
<file path=[Content_Types].xml><?xml version="1.0" encoding="utf-8"?>
<Types xmlns="http://schemas.openxmlformats.org/package/2006/content-types">
  <Override PartName="/ppt/slides/slide47.xml" ContentType="application/vnd.openxmlformats-officedocument.presentationml.slide+xml"/>
  <Override PartName="/ppt/slides/slide94.xml" ContentType="application/vnd.openxmlformats-officedocument.presentationml.slide+xml"/>
  <Override PartName="/ppt/slides/slide142.xml" ContentType="application/vnd.openxmlformats-officedocument.presentationml.slide+xml"/>
  <Override PartName="/ppt/notesSlides/notesSlide239.xml" ContentType="application/vnd.openxmlformats-officedocument.presentationml.notesSlide+xml"/>
  <Override PartName="/ppt/notesSlides/notesSlide286.xml" ContentType="application/vnd.openxmlformats-officedocument.presentationml.notesSlide+xml"/>
  <Override PartName="/ppt/notesSlides/notesSlide302.xml" ContentType="application/vnd.openxmlformats-officedocument.presentationml.notesSlide+xml"/>
  <Override PartName="/ppt/slides/slide120.xml" ContentType="application/vnd.openxmlformats-officedocument.presentationml.slide+xml"/>
  <Override PartName="/ppt/slides/slide218.xml" ContentType="application/vnd.openxmlformats-officedocument.presentationml.slide+xml"/>
  <Override PartName="/ppt/slides/slide265.xml" ContentType="application/vnd.openxmlformats-officedocument.presentationml.slide+xml"/>
  <Override PartName="/ppt/notesSlides/notesSlide38.xml" ContentType="application/vnd.openxmlformats-officedocument.presentationml.notesSlide+xml"/>
  <Override PartName="/ppt/notesSlides/notesSlide85.xml" ContentType="application/vnd.openxmlformats-officedocument.presentationml.notesSlide+xml"/>
  <Override PartName="/ppt/notesSlides/notesSlide141.xml" ContentType="application/vnd.openxmlformats-officedocument.presentationml.notesSlide+xml"/>
  <Override PartName="/ppt/slides/slide25.xml" ContentType="application/vnd.openxmlformats-officedocument.presentationml.slide+xml"/>
  <Override PartName="/ppt/slides/slide72.xml" ContentType="application/vnd.openxmlformats-officedocument.presentationml.slide+xml"/>
  <Override PartName="/ppt/slideLayouts/slideLayout2.xml" ContentType="application/vnd.openxmlformats-officedocument.presentationml.slideLayout+xml"/>
  <Override PartName="/ppt/notesSlides/notesSlide217.xml" ContentType="application/vnd.openxmlformats-officedocument.presentationml.notesSlide+xml"/>
  <Override PartName="/ppt/notesSlides/notesSlide264.xml" ContentType="application/vnd.openxmlformats-officedocument.presentationml.notesSlide+xml"/>
  <Default Extension="xml" ContentType="application/xml"/>
  <Override PartName="/ppt/slides/slide50.xml" ContentType="application/vnd.openxmlformats-officedocument.presentationml.slide+xml"/>
  <Override PartName="/ppt/slides/slide243.xml" ContentType="application/vnd.openxmlformats-officedocument.presentationml.slide+xml"/>
  <Override PartName="/ppt/slides/slide290.xml" ContentType="application/vnd.openxmlformats-officedocument.presentationml.slide+xml"/>
  <Override PartName="/ppt/notesSlides/notesSlide16.xml" ContentType="application/vnd.openxmlformats-officedocument.presentationml.notesSlide+xml"/>
  <Override PartName="/ppt/notesSlides/notesSlide63.xml" ContentType="application/vnd.openxmlformats-officedocument.presentationml.notesSlide+xml"/>
  <Override PartName="/ppt/notesSlides/notesSlide242.xml" ContentType="application/vnd.openxmlformats-officedocument.presentationml.notesSlide+xml"/>
  <Override PartName="/ppt/slides/slide221.xml" ContentType="application/vnd.openxmlformats-officedocument.presentationml.slide+xml"/>
  <Override PartName="/ppt/slides/slide319.xml" ContentType="application/vnd.openxmlformats-officedocument.presentationml.slide+xml"/>
  <Override PartName="/ppt/slides/slide366.xml" ContentType="application/vnd.openxmlformats-officedocument.presentationml.slide+xml"/>
  <Override PartName="/ppt/notesSlides/notesSlide41.xml" ContentType="application/vnd.openxmlformats-officedocument.presentationml.notesSlide+xml"/>
  <Override PartName="/ppt/notesSlides/notesSlide179.xml" ContentType="application/vnd.openxmlformats-officedocument.presentationml.notesSlide+xml"/>
  <Override PartName="/ppt/slides/slide158.xml" ContentType="application/vnd.openxmlformats-officedocument.presentationml.slide+xml"/>
  <Override PartName="/ppt/slides/slide344.xml" ContentType="application/vnd.openxmlformats-officedocument.presentationml.slide+xml"/>
  <Override PartName="/ppt/notesSlides/notesSlide220.xml" ContentType="application/vnd.openxmlformats-officedocument.presentationml.notesSlide+xml"/>
  <Override PartName="/ppt/notesSlides/notesSlide318.xml" ContentType="application/vnd.openxmlformats-officedocument.presentationml.notesSlide+xml"/>
  <Override PartName="/ppt/slides/slide136.xml" ContentType="application/vnd.openxmlformats-officedocument.presentationml.slide+xml"/>
  <Override PartName="/ppt/slides/slide183.xml" ContentType="application/vnd.openxmlformats-officedocument.presentationml.slide+xml"/>
  <Override PartName="/ppt/notesSlides/notesSlide7.xml" ContentType="application/vnd.openxmlformats-officedocument.presentationml.notesSlide+xml"/>
  <Override PartName="/ppt/notesSlides/notesSlide157.xml" ContentType="application/vnd.openxmlformats-officedocument.presentationml.notesSlide+xml"/>
  <Override PartName="/ppt/slides/slide88.xml" ContentType="application/vnd.openxmlformats-officedocument.presentationml.slide+xml"/>
  <Override PartName="/ppt/slides/slide259.xml" ContentType="application/vnd.openxmlformats-officedocument.presentationml.slide+xml"/>
  <Override PartName="/ppt/slides/slide322.xml" ContentType="application/vnd.openxmlformats-officedocument.presentationml.slide+xml"/>
  <Override PartName="/ppt/notesSlides/notesSlide135.xml" ContentType="application/vnd.openxmlformats-officedocument.presentationml.notesSlide+xml"/>
  <Override PartName="/ppt/notesSlides/notesSlide182.xml" ContentType="application/vnd.openxmlformats-officedocument.presentationml.notesSlide+xml"/>
  <Override PartName="/ppt/slides/slide19.xml" ContentType="application/vnd.openxmlformats-officedocument.presentationml.slide+xml"/>
  <Override PartName="/ppt/slides/slide66.xml" ContentType="application/vnd.openxmlformats-officedocument.presentationml.slide+xml"/>
  <Override PartName="/ppt/slides/slide114.xml" ContentType="application/vnd.openxmlformats-officedocument.presentationml.slide+xml"/>
  <Override PartName="/ppt/slides/slide161.xml" ContentType="application/vnd.openxmlformats-officedocument.presentationml.slide+xml"/>
  <Override PartName="/ppt/slides/slide300.xml" ContentType="application/vnd.openxmlformats-officedocument.presentationml.slide+xml"/>
  <Default Extension="png" ContentType="image/png"/>
  <Override PartName="/ppt/notesSlides/notesSlide79.xml" ContentType="application/vnd.openxmlformats-officedocument.presentationml.notesSlide+xml"/>
  <Override PartName="/ppt/notesSlides/notesSlide258.xml" ContentType="application/vnd.openxmlformats-officedocument.presentationml.notesSlide+xml"/>
  <Override PartName="/ppt/notesSlides/notesSlide321.xml" ContentType="application/vnd.openxmlformats-officedocument.presentationml.notesSlide+xml"/>
  <Override PartName="/ppt/slides/slide237.xml" ContentType="application/vnd.openxmlformats-officedocument.presentationml.slide+xml"/>
  <Override PartName="/ppt/slides/slide284.xml" ContentType="application/vnd.openxmlformats-officedocument.presentationml.slide+xml"/>
  <Override PartName="/ppt/theme/theme2.xml" ContentType="application/vnd.openxmlformats-officedocument.theme+xml"/>
  <Override PartName="/ppt/notesSlides/notesSlide57.xml" ContentType="application/vnd.openxmlformats-officedocument.presentationml.notesSlide+xml"/>
  <Override PartName="/ppt/notesSlides/notesSlide113.xml" ContentType="application/vnd.openxmlformats-officedocument.presentationml.notesSlide+xml"/>
  <Override PartName="/ppt/notesSlides/notesSlide160.xml" ContentType="application/vnd.openxmlformats-officedocument.presentationml.notesSlide+xml"/>
  <Override PartName="/ppt/slides/slide44.xml" ContentType="application/vnd.openxmlformats-officedocument.presentationml.slide+xml"/>
  <Override PartName="/ppt/slides/slide91.xml" ContentType="application/vnd.openxmlformats-officedocument.presentationml.slide+xml"/>
  <Override PartName="/ppt/slides/slide215.xml" ContentType="application/vnd.openxmlformats-officedocument.presentationml.slide+xml"/>
  <Override PartName="/ppt/slides/slide262.xml" ContentType="application/vnd.openxmlformats-officedocument.presentationml.slide+xml"/>
  <Default Extension="emf" ContentType="image/x-emf"/>
  <Override PartName="/ppt/notesSlides/notesSlide236.xml" ContentType="application/vnd.openxmlformats-officedocument.presentationml.notesSlide+xml"/>
  <Override PartName="/ppt/notesSlides/notesSlide283.xml" ContentType="application/vnd.openxmlformats-officedocument.presentationml.notesSlide+xml"/>
  <Override PartName="/ppt/slides/slide22.xml" ContentType="application/vnd.openxmlformats-officedocument.presentationml.slide+xml"/>
  <Override PartName="/ppt/slides/slide199.xml" ContentType="application/vnd.openxmlformats-officedocument.presentationml.slide+xml"/>
  <Override PartName="/ppt/notesSlides/notesSlide35.xml" ContentType="application/vnd.openxmlformats-officedocument.presentationml.notesSlide+xml"/>
  <Override PartName="/ppt/notesSlides/notesSlide82.xml" ContentType="application/vnd.openxmlformats-officedocument.presentationml.notesSlide+xml"/>
  <Override PartName="/ppt/notesSlides/notesSlide214.xml" ContentType="application/vnd.openxmlformats-officedocument.presentationml.notesSlide+xml"/>
  <Override PartName="/ppt/notesSlides/notesSlide261.xml" ContentType="application/vnd.openxmlformats-officedocument.presentationml.notesSlide+xml"/>
  <Override PartName="/ppt/slides/slide240.xml" ContentType="application/vnd.openxmlformats-officedocument.presentationml.slide+xml"/>
  <Override PartName="/ppt/slides/slide338.xml" ContentType="application/vnd.openxmlformats-officedocument.presentationml.slide+xml"/>
  <Override PartName="/ppt/notesSlides/notesSlide13.xml" ContentType="application/vnd.openxmlformats-officedocument.presentationml.notesSlide+xml"/>
  <Override PartName="/ppt/notesSlides/notesSlide60.xml" ContentType="application/vnd.openxmlformats-officedocument.presentationml.notesSlide+xml"/>
  <Override PartName="/ppt/notesSlides/notesSlide198.xml" ContentType="application/vnd.openxmlformats-officedocument.presentationml.notesSlide+xml"/>
  <Override PartName="/ppt/slides/slide177.xml" ContentType="application/vnd.openxmlformats-officedocument.presentationml.slide+xml"/>
  <Override PartName="/ppt/slides/slide316.xml" ContentType="application/vnd.openxmlformats-officedocument.presentationml.slide+xml"/>
  <Override PartName="/ppt/slides/slide363.xml" ContentType="application/vnd.openxmlformats-officedocument.presentationml.slide+xml"/>
  <Override PartName="/ppt/notesSlides/notesSlide129.xml" ContentType="application/vnd.openxmlformats-officedocument.presentationml.notesSlide+xml"/>
  <Override PartName="/ppt/notesSlides/notesSlide176.xml" ContentType="application/vnd.openxmlformats-officedocument.presentationml.notesSlide+xml"/>
  <Override PartName="/ppt/slides/slide108.xml" ContentType="application/vnd.openxmlformats-officedocument.presentationml.slide+xml"/>
  <Override PartName="/ppt/slides/slide155.xml" ContentType="application/vnd.openxmlformats-officedocument.presentationml.slide+xml"/>
  <Override PartName="/ppt/notesSlides/notesSlide315.xml" ContentType="application/vnd.openxmlformats-officedocument.presentationml.notesSlide+xml"/>
  <Override PartName="/ppt/slides/slide278.xml" ContentType="application/vnd.openxmlformats-officedocument.presentationml.slide+xml"/>
  <Override PartName="/ppt/slides/slide341.xml" ContentType="application/vnd.openxmlformats-officedocument.presentationml.slide+xml"/>
  <Override PartName="/ppt/notesSlides/notesSlide4.xml" ContentType="application/vnd.openxmlformats-officedocument.presentationml.notesSlide+xml"/>
  <Override PartName="/ppt/notesSlides/notesSlide107.xml" ContentType="application/vnd.openxmlformats-officedocument.presentationml.notesSlide+xml"/>
  <Override PartName="/ppt/notesSlides/notesSlide154.xml" ContentType="application/vnd.openxmlformats-officedocument.presentationml.notesSlide+xml"/>
  <Override PartName="/ppt/notesSlides/notesSlide299.xml" ContentType="application/vnd.openxmlformats-officedocument.presentationml.notesSlide+xml"/>
  <Override PartName="/ppt/slides/slide38.xml" ContentType="application/vnd.openxmlformats-officedocument.presentationml.slide+xml"/>
  <Override PartName="/ppt/slides/slide85.xml" ContentType="application/vnd.openxmlformats-officedocument.presentationml.slide+xml"/>
  <Override PartName="/ppt/slides/slide133.xml" ContentType="application/vnd.openxmlformats-officedocument.presentationml.slide+xml"/>
  <Override PartName="/ppt/slides/slide180.xml" ContentType="application/vnd.openxmlformats-officedocument.presentationml.slide+xml"/>
  <Override PartName="/ppt/notesSlides/notesSlide98.xml" ContentType="application/vnd.openxmlformats-officedocument.presentationml.notesSlide+xml"/>
  <Override PartName="/ppt/notesSlides/notesSlide132.xml" ContentType="application/vnd.openxmlformats-officedocument.presentationml.notesSlide+xml"/>
  <Override PartName="/ppt/notesSlides/notesSlide277.xml" ContentType="application/vnd.openxmlformats-officedocument.presentationml.notesSlide+xml"/>
  <Override PartName="/ppt/slides/slide111.xml" ContentType="application/vnd.openxmlformats-officedocument.presentationml.slide+xml"/>
  <Override PartName="/ppt/slides/slide209.xml" ContentType="application/vnd.openxmlformats-officedocument.presentationml.slide+xml"/>
  <Override PartName="/ppt/slides/slide256.xml" ContentType="application/vnd.openxmlformats-officedocument.presentationml.slide+xml"/>
  <Override PartName="/ppt/notesSlides/notesSlide29.xml" ContentType="application/vnd.openxmlformats-officedocument.presentationml.notesSlide+xml"/>
  <Override PartName="/ppt/notesSlides/notesSlide76.xml" ContentType="application/vnd.openxmlformats-officedocument.presentationml.notesSlide+xml"/>
  <Override PartName="/ppt/slides/slide16.xml" ContentType="application/vnd.openxmlformats-officedocument.presentationml.slide+xml"/>
  <Override PartName="/ppt/slides/slide63.xml" ContentType="application/vnd.openxmlformats-officedocument.presentationml.slide+xml"/>
  <Override PartName="/ppt/slides/slide234.xml" ContentType="application/vnd.openxmlformats-officedocument.presentationml.slide+xml"/>
  <Override PartName="/ppt/slides/slide281.xml" ContentType="application/vnd.openxmlformats-officedocument.presentationml.slide+xml"/>
  <Override PartName="/ppt/notesSlides/notesSlide110.xml" ContentType="application/vnd.openxmlformats-officedocument.presentationml.notesSlide+xml"/>
  <Override PartName="/ppt/notesSlides/notesSlide208.xml" ContentType="application/vnd.openxmlformats-officedocument.presentationml.notesSlide+xml"/>
  <Override PartName="/ppt/notesSlides/notesSlide255.xml" ContentType="application/vnd.openxmlformats-officedocument.presentationml.notesSlide+xml"/>
  <Override PartName="/ppt/slides/slide41.xml" ContentType="application/vnd.openxmlformats-officedocument.presentationml.slide+xml"/>
  <Override PartName="/ppt/slides/slide357.xml" ContentType="application/vnd.openxmlformats-officedocument.presentationml.slide+xml"/>
  <Override PartName="/ppt/notesSlides/notesSlide54.xml" ContentType="application/vnd.openxmlformats-officedocument.presentationml.notesSlide+xml"/>
  <Override PartName="/ppt/notesSlides/notesSlide233.xml" ContentType="application/vnd.openxmlformats-officedocument.presentationml.notesSlide+xml"/>
  <Override PartName="/ppt/notesSlides/notesSlide280.xml" ContentType="application/vnd.openxmlformats-officedocument.presentationml.notesSlide+xml"/>
  <Override PartName="/ppt/slides/slide149.xml" ContentType="application/vnd.openxmlformats-officedocument.presentationml.slide+xml"/>
  <Override PartName="/ppt/slides/slide196.xml" ContentType="application/vnd.openxmlformats-officedocument.presentationml.slide+xml"/>
  <Override PartName="/ppt/slides/slide212.xml" ContentType="application/vnd.openxmlformats-officedocument.presentationml.slide+xml"/>
  <Override PartName="/ppt/notesSlides/notesSlide32.xml" ContentType="application/vnd.openxmlformats-officedocument.presentationml.notesSlide+xml"/>
  <Override PartName="/ppt/notesSlides/notesSlide309.xml" ContentType="application/vnd.openxmlformats-officedocument.presentationml.notesSlide+xml"/>
  <Override PartName="/ppt/slides/slide335.xml" ContentType="application/vnd.openxmlformats-officedocument.presentationml.slide+xml"/>
  <Override PartName="/ppt/notesSlides/notesSlide148.xml" ContentType="application/vnd.openxmlformats-officedocument.presentationml.notesSlide+xml"/>
  <Override PartName="/ppt/notesSlides/notesSlide195.xml" ContentType="application/vnd.openxmlformats-officedocument.presentationml.notesSlide+xml"/>
  <Override PartName="/ppt/notesSlides/notesSlide211.xml" ContentType="application/vnd.openxmlformats-officedocument.presentationml.notesSlide+xml"/>
  <Override PartName="/ppt/slides/slide79.xml" ContentType="application/vnd.openxmlformats-officedocument.presentationml.slide+xml"/>
  <Override PartName="/ppt/slides/slide127.xml" ContentType="application/vnd.openxmlformats-officedocument.presentationml.slide+xml"/>
  <Override PartName="/ppt/slides/slide174.xml" ContentType="application/vnd.openxmlformats-officedocument.presentationml.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297.xml" ContentType="application/vnd.openxmlformats-officedocument.presentationml.slide+xml"/>
  <Override PartName="/ppt/slides/slide313.xml" ContentType="application/vnd.openxmlformats-officedocument.presentationml.slide+xml"/>
  <Override PartName="/ppt/slides/slide360.xml" ContentType="application/vnd.openxmlformats-officedocument.presentationml.slide+xml"/>
  <Override PartName="/ppt/notesSlides/notesSlide126.xml" ContentType="application/vnd.openxmlformats-officedocument.presentationml.notesSlide+xml"/>
  <Override PartName="/ppt/notesSlides/notesSlide173.xml" ContentType="application/vnd.openxmlformats-officedocument.presentationml.notesSlide+xml"/>
  <Override PartName="/ppt/notesSlides/notesSlide312.xml" ContentType="application/vnd.openxmlformats-officedocument.presentationml.notesSlide+xml"/>
  <Override PartName="/ppt/slides/slide57.xml" ContentType="application/vnd.openxmlformats-officedocument.presentationml.slide+xml"/>
  <Override PartName="/ppt/slides/slide105.xml" ContentType="application/vnd.openxmlformats-officedocument.presentationml.slide+xml"/>
  <Override PartName="/ppt/slides/slide152.xml" ContentType="application/vnd.openxmlformats-officedocument.presentationml.slide+xml"/>
  <Override PartName="/ppt/notesSlides/notesSlide1.xml" ContentType="application/vnd.openxmlformats-officedocument.presentationml.notesSlide+xml"/>
  <Override PartName="/ppt/notesSlides/notesSlide104.xml" ContentType="application/vnd.openxmlformats-officedocument.presentationml.notesSlide+xml"/>
  <Override PartName="/ppt/notesSlides/notesSlide151.xml" ContentType="application/vnd.openxmlformats-officedocument.presentationml.notesSlide+xml"/>
  <Override PartName="/ppt/notesSlides/notesSlide249.xml" ContentType="application/vnd.openxmlformats-officedocument.presentationml.notesSlide+xml"/>
  <Override PartName="/ppt/notesSlides/notesSlide296.xml" ContentType="application/vnd.openxmlformats-officedocument.presentationml.notesSlide+xml"/>
  <Override PartName="/ppt/slides/slide130.xml" ContentType="application/vnd.openxmlformats-officedocument.presentationml.slide+xml"/>
  <Override PartName="/ppt/slides/slide228.xml" ContentType="application/vnd.openxmlformats-officedocument.presentationml.slide+xml"/>
  <Override PartName="/ppt/slides/slide275.xml" ContentType="application/vnd.openxmlformats-officedocument.presentationml.slide+xml"/>
  <Override PartName="/ppt/notesSlides/notesSlide48.xml" ContentType="application/vnd.openxmlformats-officedocument.presentationml.notesSlide+xml"/>
  <Override PartName="/ppt/notesSlides/notesSlide95.xml" ContentType="application/vnd.openxmlformats-officedocument.presentationml.notesSlide+xml"/>
  <Override PartName="/ppt/slides/slide35.xml" ContentType="application/vnd.openxmlformats-officedocument.presentationml.slide+xml"/>
  <Override PartName="/ppt/slides/slide82.xml" ContentType="application/vnd.openxmlformats-officedocument.presentationml.slide+xml"/>
  <Override PartName="/ppt/slides/slide206.xml" ContentType="application/vnd.openxmlformats-officedocument.presentationml.slide+xml"/>
  <Override PartName="/ppt/slides/slide253.xml" ContentType="application/vnd.openxmlformats-officedocument.presentationml.slide+xml"/>
  <Override PartName="/ppt/notesSlides/notesSlide227.xml" ContentType="application/vnd.openxmlformats-officedocument.presentationml.notesSlide+xml"/>
  <Override PartName="/ppt/notesSlides/notesSlide274.xml" ContentType="application/vnd.openxmlformats-officedocument.presentationml.notesSlide+xml"/>
  <Override PartName="/ppt/slides/slide13.xml" ContentType="application/vnd.openxmlformats-officedocument.presentationml.slide+xml"/>
  <Override PartName="/ppt/slides/slide60.xml" ContentType="application/vnd.openxmlformats-officedocument.presentationml.slide+xml"/>
  <Override PartName="/ppt/slides/slide329.xml" ContentType="application/vnd.openxmlformats-officedocument.presentationml.slide+xml"/>
  <Override PartName="/ppt/slides/slide376.xml" ContentType="application/vnd.openxmlformats-officedocument.presentationml.slide+xml"/>
  <Override PartName="/ppt/notesSlides/notesSlide26.xml" ContentType="application/vnd.openxmlformats-officedocument.presentationml.notesSlide+xml"/>
  <Override PartName="/ppt/notesSlides/notesSlide73.xml" ContentType="application/vnd.openxmlformats-officedocument.presentationml.notesSlide+xml"/>
  <Override PartName="/ppt/notesSlides/notesSlide205.xml" ContentType="application/vnd.openxmlformats-officedocument.presentationml.notesSlide+xml"/>
  <Override PartName="/ppt/notesSlides/notesSlide252.xml" ContentType="application/vnd.openxmlformats-officedocument.presentationml.notesSlide+xml"/>
  <Override PartName="/ppt/slides/slide168.xml" ContentType="application/vnd.openxmlformats-officedocument.presentationml.slide+xml"/>
  <Override PartName="/ppt/slides/slide231.xml" ContentType="application/vnd.openxmlformats-officedocument.presentationml.slide+xml"/>
  <Override PartName="/ppt/notesSlides/notesSlide51.xml" ContentType="application/vnd.openxmlformats-officedocument.presentationml.notesSlide+xml"/>
  <Override PartName="/ppt/notesSlides/notesSlide189.xml" ContentType="application/vnd.openxmlformats-officedocument.presentationml.notesSlide+xml"/>
  <Override PartName="/ppt/slides/slide307.xml" ContentType="application/vnd.openxmlformats-officedocument.presentationml.slide+xml"/>
  <Override PartName="/ppt/slides/slide354.xml" ContentType="application/vnd.openxmlformats-officedocument.presentationml.slide+xml"/>
  <Override PartName="/ppt/notesSlides/notesSlide167.xml" ContentType="application/vnd.openxmlformats-officedocument.presentationml.notesSlide+xml"/>
  <Override PartName="/ppt/notesSlides/notesSlide230.xml" ContentType="application/vnd.openxmlformats-officedocument.presentationml.notesSlide+xml"/>
  <Override PartName="/ppt/slides/slide98.xml" ContentType="application/vnd.openxmlformats-officedocument.presentationml.slide+xml"/>
  <Override PartName="/ppt/slides/slide146.xml" ContentType="application/vnd.openxmlformats-officedocument.presentationml.slide+xml"/>
  <Override PartName="/ppt/slides/slide193.xml" ContentType="application/vnd.openxmlformats-officedocument.presentationml.slide+xml"/>
  <Override PartName="/ppt/slides/slide332.xml" ContentType="application/vnd.openxmlformats-officedocument.presentationml.slide+xml"/>
  <Override PartName="/ppt/notesSlides/notesSlide306.xml" ContentType="application/vnd.openxmlformats-officedocument.presentationml.notesSlide+xml"/>
  <Override PartName="/ppt/slides/slide124.xml" ContentType="application/vnd.openxmlformats-officedocument.presentationml.slide+xml"/>
  <Override PartName="/ppt/slides/slide171.xml" ContentType="application/vnd.openxmlformats-officedocument.presentationml.slide+xml"/>
  <Override PartName="/ppt/slides/slide269.xml" ContentType="application/vnd.openxmlformats-officedocument.presentationml.slide+xml"/>
  <Override PartName="/ppt/notesSlides/notesSlide89.xml" ContentType="application/vnd.openxmlformats-officedocument.presentationml.notesSlide+xml"/>
  <Override PartName="/ppt/notesSlides/notesSlide145.xml" ContentType="application/vnd.openxmlformats-officedocument.presentationml.notesSlide+xml"/>
  <Override PartName="/ppt/notesSlides/notesSlide192.xml" ContentType="application/vnd.openxmlformats-officedocument.presentationml.notesSlide+xml"/>
  <Override PartName="/ppt/slides/slide29.xml" ContentType="application/vnd.openxmlformats-officedocument.presentationml.slide+xml"/>
  <Override PartName="/ppt/slides/slide76.xml" ContentType="application/vnd.openxmlformats-officedocument.presentationml.slide+xml"/>
  <Override PartName="/ppt/slides/slide310.xml" ContentType="application/vnd.openxmlformats-officedocument.presentationml.slide+xml"/>
  <Override PartName="/ppt/notesSlides/notesSlide123.xml" ContentType="application/vnd.openxmlformats-officedocument.presentationml.notesSlide+xml"/>
  <Override PartName="/ppt/notesSlides/notesSlide170.xml" ContentType="application/vnd.openxmlformats-officedocument.presentationml.notesSlide+xml"/>
  <Override PartName="/ppt/notesSlides/notesSlide268.xml" ContentType="application/vnd.openxmlformats-officedocument.presentationml.notesSlide+xml"/>
  <Override PartName="/ppt/slides/slide4.xml" ContentType="application/vnd.openxmlformats-officedocument.presentationml.slide+xml"/>
  <Override PartName="/ppt/slides/slide54.xml" ContentType="application/vnd.openxmlformats-officedocument.presentationml.slide+xml"/>
  <Override PartName="/ppt/slides/slide102.xml" ContentType="application/vnd.openxmlformats-officedocument.presentationml.slide+xml"/>
  <Override PartName="/ppt/slides/slide247.xml" ContentType="application/vnd.openxmlformats-officedocument.presentationml.slide+xml"/>
  <Override PartName="/ppt/slides/slide294.xml" ContentType="application/vnd.openxmlformats-officedocument.presentationml.slide+xml"/>
  <Override PartName="/ppt/slideLayouts/slideLayout6.xml" ContentType="application/vnd.openxmlformats-officedocument.presentationml.slideLayout+xml"/>
  <Override PartName="/ppt/notesSlides/notesSlide67.xml" ContentType="application/vnd.openxmlformats-officedocument.presentationml.notesSlide+xml"/>
  <Override PartName="/ppt/notesSlides/notesSlide246.xml" ContentType="application/vnd.openxmlformats-officedocument.presentationml.notesSlide+xml"/>
  <Override PartName="/ppt/notesSlides/notesSlide293.xml" ContentType="application/vnd.openxmlformats-officedocument.presentationml.notesSlide+xml"/>
  <Override PartName="/ppt/slides/slide225.xml" ContentType="application/vnd.openxmlformats-officedocument.presentationml.slide+xml"/>
  <Override PartName="/ppt/slides/slide272.xml" ContentType="application/vnd.openxmlformats-officedocument.presentationml.slide+xml"/>
  <Override PartName="/ppt/notesSlides/notesSlide45.xml" ContentType="application/vnd.openxmlformats-officedocument.presentationml.notesSlide+xml"/>
  <Override PartName="/ppt/notesSlides/notesSlide92.xml" ContentType="application/vnd.openxmlformats-officedocument.presentationml.notesSlide+xml"/>
  <Override PartName="/ppt/notesSlides/notesSlide101.xml" ContentType="application/vnd.openxmlformats-officedocument.presentationml.notesSlide+xml"/>
  <Override PartName="/ppt/slides/slide32.xml" ContentType="application/vnd.openxmlformats-officedocument.presentationml.slide+xml"/>
  <Override PartName="/ppt/slides/slide348.xml" ContentType="application/vnd.openxmlformats-officedocument.presentationml.slide+xml"/>
  <Override PartName="/ppt/notesSlides/notesSlide224.xml" ContentType="application/vnd.openxmlformats-officedocument.presentationml.notesSlide+xml"/>
  <Override PartName="/ppt/notesSlides/notesSlide271.xml" ContentType="application/vnd.openxmlformats-officedocument.presentationml.notesSlide+xml"/>
  <Override PartName="/ppt/slides/slide10.xml" ContentType="application/vnd.openxmlformats-officedocument.presentationml.slide+xml"/>
  <Override PartName="/ppt/slides/slide187.xml" ContentType="application/vnd.openxmlformats-officedocument.presentationml.slide+xml"/>
  <Override PartName="/ppt/slides/slide203.xml" ContentType="application/vnd.openxmlformats-officedocument.presentationml.slide+xml"/>
  <Override PartName="/ppt/slides/slide250.xml" ContentType="application/vnd.openxmlformats-officedocument.presentationml.slide+xml"/>
  <Override PartName="/ppt/notesSlides/notesSlide23.xml" ContentType="application/vnd.openxmlformats-officedocument.presentationml.notesSlide+xml"/>
  <Override PartName="/ppt/notesSlides/notesSlide70.xml" ContentType="application/vnd.openxmlformats-officedocument.presentationml.notesSlide+xml"/>
  <Override PartName="/ppt/slides/slide326.xml" ContentType="application/vnd.openxmlformats-officedocument.presentationml.slide+xml"/>
  <Override PartName="/ppt/slides/slide373.xml" ContentType="application/vnd.openxmlformats-officedocument.presentationml.slide+xml"/>
  <Override PartName="/ppt/notesSlides/notesSlide139.xml" ContentType="application/vnd.openxmlformats-officedocument.presentationml.notesSlide+xml"/>
  <Override PartName="/ppt/notesSlides/notesSlide186.xml" ContentType="application/vnd.openxmlformats-officedocument.presentationml.notesSlide+xml"/>
  <Override PartName="/ppt/notesSlides/notesSlide202.xml" ContentType="application/vnd.openxmlformats-officedocument.presentationml.notesSlide+xml"/>
  <Override PartName="/ppt/slides/slide118.xml" ContentType="application/vnd.openxmlformats-officedocument.presentationml.slide+xml"/>
  <Override PartName="/ppt/slides/slide165.xml" ContentType="application/vnd.openxmlformats-officedocument.presentationml.slide+xml"/>
  <Override PartName="/ppt/slides/slide304.xml" ContentType="application/vnd.openxmlformats-officedocument.presentationml.slide+xml"/>
  <Override PartName="/ppt/slides/slide351.xml" ContentType="application/vnd.openxmlformats-officedocument.presentationml.slide+xml"/>
  <Override PartName="/ppt/notesSlides/notesSlide325.xml" ContentType="application/vnd.openxmlformats-officedocument.presentationml.notesSlide+xml"/>
  <Override PartName="/ppt/slides/slide143.xml" ContentType="application/vnd.openxmlformats-officedocument.presentationml.slide+xml"/>
  <Override PartName="/ppt/slides/slide190.xml" ContentType="application/vnd.openxmlformats-officedocument.presentationml.slide+xml"/>
  <Override PartName="/ppt/slides/slide288.xml" ContentType="application/vnd.openxmlformats-officedocument.presentationml.slide+xml"/>
  <Override PartName="/ppt/notesSlides/notesSlide117.xml" ContentType="application/vnd.openxmlformats-officedocument.presentationml.notesSlide+xml"/>
  <Override PartName="/ppt/notesSlides/notesSlide164.xml" ContentType="application/vnd.openxmlformats-officedocument.presentationml.notesSlide+xml"/>
  <Override PartName="/ppt/notesSlides/notesSlide303.xml" ContentType="application/vnd.openxmlformats-officedocument.presentationml.notesSlide+xml"/>
  <Override PartName="/ppt/slides/slide48.xml" ContentType="application/vnd.openxmlformats-officedocument.presentationml.slide+xml"/>
  <Override PartName="/ppt/slides/slide95.xml" ContentType="application/vnd.openxmlformats-officedocument.presentationml.slide+xml"/>
  <Default Extension="bin" ContentType="application/vnd.openxmlformats-officedocument.oleObject"/>
  <Override PartName="/ppt/notesSlides/notesSlide142.xml" ContentType="application/vnd.openxmlformats-officedocument.presentationml.notesSlide+xml"/>
  <Override PartName="/ppt/notesSlides/notesSlide287.xml" ContentType="application/vnd.openxmlformats-officedocument.presentationml.notesSlide+xml"/>
  <Override PartName="/ppt/slides/slide26.xml" ContentType="application/vnd.openxmlformats-officedocument.presentationml.slide+xml"/>
  <Override PartName="/ppt/slides/slide73.xml" ContentType="application/vnd.openxmlformats-officedocument.presentationml.slide+xml"/>
  <Override PartName="/ppt/slides/slide121.xml" ContentType="application/vnd.openxmlformats-officedocument.presentationml.slide+xml"/>
  <Override PartName="/ppt/slides/slide219.xml" ContentType="application/vnd.openxmlformats-officedocument.presentationml.slide+xml"/>
  <Override PartName="/ppt/slides/slide266.xml" ContentType="application/vnd.openxmlformats-officedocument.presentationml.slide+xml"/>
  <Override PartName="/ppt/notesSlides/notesSlide39.xml" ContentType="application/vnd.openxmlformats-officedocument.presentationml.notesSlide+xml"/>
  <Override PartName="/ppt/notesSlides/notesSlide86.xml" ContentType="application/vnd.openxmlformats-officedocument.presentationml.notesSlide+xml"/>
  <Override PartName="/ppt/notesSlides/notesSlide218.xml" ContentType="application/vnd.openxmlformats-officedocument.presentationml.notesSlide+xml"/>
  <Override PartName="/ppt/notesSlides/notesSlide265.xml" ContentType="application/vnd.openxmlformats-officedocument.presentationml.notesSlide+xml"/>
  <Override PartName="/ppt/slides/slide1.xml" ContentType="application/vnd.openxmlformats-officedocument.presentationml.slide+xml"/>
  <Override PartName="/ppt/slides/slide244.xml" ContentType="application/vnd.openxmlformats-officedocument.presentationml.slide+xml"/>
  <Override PartName="/ppt/slides/slide291.xml" ContentType="application/vnd.openxmlformats-officedocument.presentationml.slide+xml"/>
  <Override PartName="/ppt/slideLayouts/slideLayout3.xml" ContentType="application/vnd.openxmlformats-officedocument.presentationml.slideLayout+xml"/>
  <Override PartName="/ppt/notesSlides/notesSlide17.xml" ContentType="application/vnd.openxmlformats-officedocument.presentationml.notesSlide+xml"/>
  <Override PartName="/ppt/notesSlides/notesSlide64.xml" ContentType="application/vnd.openxmlformats-officedocument.presentationml.notesSlide+xml"/>
  <Override PartName="/ppt/notesSlides/notesSlide120.xml" ContentType="application/vnd.openxmlformats-officedocument.presentationml.notesSlide+xml"/>
  <Override PartName="/ppt/slides/slide51.xml" ContentType="application/vnd.openxmlformats-officedocument.presentationml.slide+xml"/>
  <Override PartName="/ppt/slides/slide367.xml" ContentType="application/vnd.openxmlformats-officedocument.presentationml.slide+xml"/>
  <Override PartName="/ppt/notesSlides/notesSlide243.xml" ContentType="application/vnd.openxmlformats-officedocument.presentationml.notesSlide+xml"/>
  <Override PartName="/ppt/notesSlides/notesSlide290.xml" ContentType="application/vnd.openxmlformats-officedocument.presentationml.notesSlide+xml"/>
  <Override PartName="/ppt/slides/slide159.xml" ContentType="application/vnd.openxmlformats-officedocument.presentationml.slide+xml"/>
  <Override PartName="/ppt/slides/slide222.xml" ContentType="application/vnd.openxmlformats-officedocument.presentationml.slide+xml"/>
  <Override PartName="/ppt/notesSlides/notesSlide42.xml" ContentType="application/vnd.openxmlformats-officedocument.presentationml.notesSlide+xml"/>
  <Override PartName="/ppt/notesSlides/notesSlide221.xml" ContentType="application/vnd.openxmlformats-officedocument.presentationml.notesSlide+xml"/>
  <Override PartName="/ppt/notesSlides/notesSlide319.xml" ContentType="application/vnd.openxmlformats-officedocument.presentationml.notesSlide+xml"/>
  <Override PartName="/ppt/slides/slide200.xml" ContentType="application/vnd.openxmlformats-officedocument.presentationml.slide+xml"/>
  <Override PartName="/ppt/slides/slide345.xml" ContentType="application/vnd.openxmlformats-officedocument.presentationml.slide+xml"/>
  <Override PartName="/ppt/notesSlides/notesSlide8.xml" ContentType="application/vnd.openxmlformats-officedocument.presentationml.notesSlide+xml"/>
  <Default Extension="gif" ContentType="image/gif"/>
  <Override PartName="/ppt/notesSlides/notesSlide20.xml" ContentType="application/vnd.openxmlformats-officedocument.presentationml.notesSlide+xml"/>
  <Override PartName="/ppt/notesSlides/notesSlide158.xml" ContentType="application/vnd.openxmlformats-officedocument.presentationml.notesSlide+xml"/>
  <Override PartName="/ppt/slides/slide89.xml" ContentType="application/vnd.openxmlformats-officedocument.presentationml.slide+xml"/>
  <Override PartName="/ppt/slides/slide137.xml" ContentType="application/vnd.openxmlformats-officedocument.presentationml.slide+xml"/>
  <Override PartName="/ppt/slides/slide184.xml" ContentType="application/vnd.openxmlformats-officedocument.presentationml.slide+xml"/>
  <Override PartName="/ppt/slides/slide323.xml" ContentType="application/vnd.openxmlformats-officedocument.presentationml.slide+xml"/>
  <Override PartName="/ppt/slides/slide370.xml" ContentType="application/vnd.openxmlformats-officedocument.presentationml.slide+xml"/>
  <Override PartName="/ppt/slides/slide115.xml" ContentType="application/vnd.openxmlformats-officedocument.presentationml.slide+xml"/>
  <Override PartName="/ppt/slides/slide162.xml" ContentType="application/vnd.openxmlformats-officedocument.presentationml.slide+xml"/>
  <Override PartName="/ppt/notesSlides/notesSlide136.xml" ContentType="application/vnd.openxmlformats-officedocument.presentationml.notesSlide+xml"/>
  <Override PartName="/ppt/notesSlides/notesSlide183.xml" ContentType="application/vnd.openxmlformats-officedocument.presentationml.notesSlide+xml"/>
  <Override PartName="/ppt/notesSlides/notesSlide322.xml" ContentType="application/vnd.openxmlformats-officedocument.presentationml.notesSlide+xml"/>
  <Override PartName="/ppt/slides/slide67.xml" ContentType="application/vnd.openxmlformats-officedocument.presentationml.slide+xml"/>
  <Override PartName="/ppt/slides/slide238.xml" ContentType="application/vnd.openxmlformats-officedocument.presentationml.slide+xml"/>
  <Override PartName="/ppt/slides/slide285.xml" ContentType="application/vnd.openxmlformats-officedocument.presentationml.slide+xml"/>
  <Override PartName="/ppt/slides/slide301.xml" ContentType="application/vnd.openxmlformats-officedocument.presentationml.slide+xml"/>
  <Override PartName="/ppt/notesSlides/notesSlide114.xml" ContentType="application/vnd.openxmlformats-officedocument.presentationml.notesSlide+xml"/>
  <Override PartName="/ppt/notesSlides/notesSlide161.xml" ContentType="application/vnd.openxmlformats-officedocument.presentationml.notesSlide+xml"/>
  <Override PartName="/ppt/notesSlides/notesSlide259.xml" ContentType="application/vnd.openxmlformats-officedocument.presentationml.notesSlide+xml"/>
  <Override PartName="/ppt/slides/slide45.xml" ContentType="application/vnd.openxmlformats-officedocument.presentationml.slide+xml"/>
  <Override PartName="/ppt/slides/slide92.xml" ContentType="application/vnd.openxmlformats-officedocument.presentationml.slide+xml"/>
  <Override PartName="/ppt/slides/slide140.xml" ContentType="application/vnd.openxmlformats-officedocument.presentationml.slide+xml"/>
  <Override PartName="/ppt/notesSlides/notesSlide58.xml" ContentType="application/vnd.openxmlformats-officedocument.presentationml.notesSlide+xml"/>
  <Override PartName="/ppt/notesSlides/notesSlide237.xml" ContentType="application/vnd.openxmlformats-officedocument.presentationml.notesSlide+xml"/>
  <Override PartName="/ppt/notesSlides/notesSlide284.xml" ContentType="application/vnd.openxmlformats-officedocument.presentationml.notesSlide+xml"/>
  <Override PartName="/ppt/notesSlides/notesSlide300.xml" ContentType="application/vnd.openxmlformats-officedocument.presentationml.notesSlide+xml"/>
  <Override PartName="/ppt/slides/slide216.xml" ContentType="application/vnd.openxmlformats-officedocument.presentationml.slide+xml"/>
  <Override PartName="/ppt/slides/slide263.xml" ContentType="application/vnd.openxmlformats-officedocument.presentationml.slide+xml"/>
  <Override PartName="/ppt/notesSlides/notesSlide36.xml" ContentType="application/vnd.openxmlformats-officedocument.presentationml.notesSlide+xml"/>
  <Override PartName="/ppt/notesSlides/notesSlide83.xml" ContentType="application/vnd.openxmlformats-officedocument.presentationml.notesSlide+xml"/>
  <Override PartName="/ppt/slides/slide23.xml" ContentType="application/vnd.openxmlformats-officedocument.presentationml.slide+xml"/>
  <Override PartName="/ppt/slides/slide70.xml" ContentType="application/vnd.openxmlformats-officedocument.presentationml.slide+xml"/>
  <Override PartName="/ppt/slides/slide241.xml" ContentType="application/vnd.openxmlformats-officedocument.presentationml.slide+xml"/>
  <Override PartName="/ppt/slides/slide339.xml" ContentType="application/vnd.openxmlformats-officedocument.presentationml.slide+xml"/>
  <Override PartName="/ppt/notesSlides/notesSlide199.xml" ContentType="application/vnd.openxmlformats-officedocument.presentationml.notesSlide+xml"/>
  <Override PartName="/ppt/notesSlides/notesSlide215.xml" ContentType="application/vnd.openxmlformats-officedocument.presentationml.notesSlide+xml"/>
  <Override PartName="/ppt/notesSlides/notesSlide262.xml" ContentType="application/vnd.openxmlformats-officedocument.presentationml.notesSlide+xml"/>
  <Override PartName="/ppt/slides/slide178.xml" ContentType="application/vnd.openxmlformats-officedocument.presentationml.slide+xml"/>
  <Override PartName="/ppt/notesSlides/notesSlide14.xml" ContentType="application/vnd.openxmlformats-officedocument.presentationml.notesSlide+xml"/>
  <Override PartName="/ppt/notesSlides/notesSlide61.xml" ContentType="application/vnd.openxmlformats-officedocument.presentationml.notesSlide+xml"/>
  <Override PartName="/ppt/notesSlides/notesSlide240.xml" ContentType="application/vnd.openxmlformats-officedocument.presentationml.notesSlide+xml"/>
  <Override PartName="/ppt/slides/slide317.xml" ContentType="application/vnd.openxmlformats-officedocument.presentationml.slide+xml"/>
  <Override PartName="/ppt/slides/slide364.xml" ContentType="application/vnd.openxmlformats-officedocument.presentationml.slide+xml"/>
  <Override PartName="/ppt/notesSlides/notesSlide177.xml" ContentType="application/vnd.openxmlformats-officedocument.presentationml.notesSlide+xml"/>
  <Override PartName="/ppt/notesSlides/notesSlide316.xml" ContentType="application/vnd.openxmlformats-officedocument.presentationml.notesSlide+xml"/>
  <Override PartName="/ppt/slides/slide109.xml" ContentType="application/vnd.openxmlformats-officedocument.presentationml.slide+xml"/>
  <Override PartName="/ppt/slides/slide156.xml" ContentType="application/vnd.openxmlformats-officedocument.presentationml.slide+xml"/>
  <Override PartName="/ppt/slides/slide342.xml" ContentType="application/vnd.openxmlformats-officedocument.presentationml.slide+xml"/>
  <Override PartName="/ppt/notesSlides/notesSlide108.xml" ContentType="application/vnd.openxmlformats-officedocument.presentationml.notesSlide+xml"/>
  <Override PartName="/ppt/notesSlides/notesSlide155.xml" ContentType="application/vnd.openxmlformats-officedocument.presentationml.notesSlide+xml"/>
  <Override PartName="/ppt/slides/slide134.xml" ContentType="application/vnd.openxmlformats-officedocument.presentationml.slide+xml"/>
  <Override PartName="/ppt/slides/slide181.xml" ContentType="application/vnd.openxmlformats-officedocument.presentationml.slide+xml"/>
  <Override PartName="/ppt/slides/slide279.xml" ContentType="application/vnd.openxmlformats-officedocument.presentationml.slide+xml"/>
  <Override PartName="/ppt/notesSlides/notesSlide5.xml" ContentType="application/vnd.openxmlformats-officedocument.presentationml.notesSlide+xml"/>
  <Override PartName="/ppt/notesSlides/notesSlide99.xml" ContentType="application/vnd.openxmlformats-officedocument.presentationml.notesSlide+xml"/>
  <Override PartName="/ppt/slides/slide39.xml" ContentType="application/vnd.openxmlformats-officedocument.presentationml.slide+xml"/>
  <Override PartName="/ppt/slides/slide86.xml" ContentType="application/vnd.openxmlformats-officedocument.presentationml.slide+xml"/>
  <Override PartName="/ppt/slides/slide257.xml" ContentType="application/vnd.openxmlformats-officedocument.presentationml.slide+xml"/>
  <Override PartName="/ppt/slides/slide320.xml" ContentType="application/vnd.openxmlformats-officedocument.presentationml.slide+xml"/>
  <Override PartName="/ppt/notesSlides/notesSlide133.xml" ContentType="application/vnd.openxmlformats-officedocument.presentationml.notesSlide+xml"/>
  <Override PartName="/ppt/notesSlides/notesSlide180.xml" ContentType="application/vnd.openxmlformats-officedocument.presentationml.notesSlide+xml"/>
  <Override PartName="/ppt/notesSlides/notesSlide278.xml" ContentType="application/vnd.openxmlformats-officedocument.presentationml.notesSlide+xml"/>
  <Override PartName="/ppt/slides/slide17.xml" ContentType="application/vnd.openxmlformats-officedocument.presentationml.slide+xml"/>
  <Override PartName="/ppt/slides/slide64.xml" ContentType="application/vnd.openxmlformats-officedocument.presentationml.slide+xml"/>
  <Override PartName="/ppt/slides/slide112.xml" ContentType="application/vnd.openxmlformats-officedocument.presentationml.slide+xml"/>
  <Override PartName="/ppt/notesSlides/notesSlide77.xml" ContentType="application/vnd.openxmlformats-officedocument.presentationml.notesSlide+xml"/>
  <Override PartName="/ppt/notesSlides/notesSlide209.xml" ContentType="application/vnd.openxmlformats-officedocument.presentationml.notesSlide+xml"/>
  <Override PartName="/ppt/notesSlides/notesSlide256.xml" ContentType="application/vnd.openxmlformats-officedocument.presentationml.notesSlide+xml"/>
  <Override PartName="/ppt/slides/slide53.xml" ContentType="application/vnd.openxmlformats-officedocument.presentationml.slide+xml"/>
  <Override PartName="/ppt/slides/slide235.xml" ContentType="application/vnd.openxmlformats-officedocument.presentationml.slide+xml"/>
  <Override PartName="/ppt/slides/slide282.xml" ContentType="application/vnd.openxmlformats-officedocument.presentationml.slide+xml"/>
  <Override PartName="/ppt/slides/slide369.xml" ContentType="application/vnd.openxmlformats-officedocument.presentationml.slide+xml"/>
  <Default Extension="jpeg" ContentType="image/jpeg"/>
  <Override PartName="/ppt/notesSlides/notesSlide55.xml" ContentType="application/vnd.openxmlformats-officedocument.presentationml.notesSlide+xml"/>
  <Override PartName="/ppt/notesSlides/notesSlide100.xml" ContentType="application/vnd.openxmlformats-officedocument.presentationml.notesSlide+xml"/>
  <Override PartName="/ppt/notesSlides/notesSlide111.xml" ContentType="application/vnd.openxmlformats-officedocument.presentationml.notesSlide+xml"/>
  <Override PartName="/ppt/notesSlides/notesSlide245.xml" ContentType="application/vnd.openxmlformats-officedocument.presentationml.notesSlide+xml"/>
  <Override PartName="/ppt/notesSlides/notesSlide292.xml" ContentType="application/vnd.openxmlformats-officedocument.presentationml.notesSlide+xml"/>
  <Override PartName="/ppt/slides/slide31.xml" ContentType="application/vnd.openxmlformats-officedocument.presentationml.slide+xml"/>
  <Override PartName="/ppt/slides/slide42.xml" ContentType="application/vnd.openxmlformats-officedocument.presentationml.slide+xml"/>
  <Override PartName="/ppt/slides/slide213.xml" ContentType="application/vnd.openxmlformats-officedocument.presentationml.slide+xml"/>
  <Override PartName="/ppt/slides/slide224.xml" ContentType="application/vnd.openxmlformats-officedocument.presentationml.slide+xml"/>
  <Override PartName="/ppt/slides/slide260.xml" ContentType="application/vnd.openxmlformats-officedocument.presentationml.slide+xml"/>
  <Override PartName="/ppt/slides/slide271.xml" ContentType="application/vnd.openxmlformats-officedocument.presentationml.slide+xml"/>
  <Override PartName="/ppt/slides/slide358.xml" ContentType="application/vnd.openxmlformats-officedocument.presentationml.slide+xml"/>
  <Override PartName="/ppt/notesSlides/notesSlide44.xml" ContentType="application/vnd.openxmlformats-officedocument.presentationml.notesSlide+xml"/>
  <Override PartName="/ppt/notesSlides/notesSlide91.xml" ContentType="application/vnd.openxmlformats-officedocument.presentationml.notesSlide+xml"/>
  <Override PartName="/ppt/notesSlides/notesSlide223.xml" ContentType="application/vnd.openxmlformats-officedocument.presentationml.notesSlide+xml"/>
  <Override PartName="/ppt/notesSlides/notesSlide234.xml" ContentType="application/vnd.openxmlformats-officedocument.presentationml.notesSlide+xml"/>
  <Override PartName="/ppt/notesSlides/notesSlide270.xml" ContentType="application/vnd.openxmlformats-officedocument.presentationml.notesSlide+xml"/>
  <Override PartName="/ppt/notesSlides/notesSlide281.xml" ContentType="application/vnd.openxmlformats-officedocument.presentationml.notesSlide+xml"/>
  <Override PartName="/ppt/slides/slide20.xml" ContentType="application/vnd.openxmlformats-officedocument.presentationml.slide+xml"/>
  <Override PartName="/ppt/slides/slide197.xml" ContentType="application/vnd.openxmlformats-officedocument.presentationml.slide+xml"/>
  <Override PartName="/ppt/slides/slide202.xml" ContentType="application/vnd.openxmlformats-officedocument.presentationml.slide+xml"/>
  <Override PartName="/ppt/slides/slide347.xml" ContentType="application/vnd.openxmlformats-officedocument.presentationml.slide+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notesSlides/notesSlide80.xml" ContentType="application/vnd.openxmlformats-officedocument.presentationml.notesSlide+xml"/>
  <Override PartName="/ppt/notesSlides/notesSlide212.xml" ContentType="application/vnd.openxmlformats-officedocument.presentationml.notesSlide+xml"/>
  <Override PartName="/ppt/slides/slide139.xml" ContentType="application/vnd.openxmlformats-officedocument.presentationml.slide+xml"/>
  <Override PartName="/ppt/slides/slide186.xml" ContentType="application/vnd.openxmlformats-officedocument.presentationml.slide+xml"/>
  <Override PartName="/ppt/slides/slide325.xml" ContentType="application/vnd.openxmlformats-officedocument.presentationml.slide+xml"/>
  <Override PartName="/ppt/slides/slide336.xml" ContentType="application/vnd.openxmlformats-officedocument.presentationml.slide+xml"/>
  <Override PartName="/ppt/slides/slide372.xml" ContentType="application/vnd.openxmlformats-officedocument.presentationml.slide+xml"/>
  <Override PartName="/ppt/notesSlides/notesSlide11.xml" ContentType="application/vnd.openxmlformats-officedocument.presentationml.notesSlide+xml"/>
  <Override PartName="/ppt/notesSlides/notesSlide149.xml" ContentType="application/vnd.openxmlformats-officedocument.presentationml.notesSlide+xml"/>
  <Override PartName="/ppt/notesSlides/notesSlide196.xml" ContentType="application/vnd.openxmlformats-officedocument.presentationml.notesSlide+xml"/>
  <Override PartName="/ppt/notesSlides/notesSlide201.xml" ContentType="application/vnd.openxmlformats-officedocument.presentationml.notesSlide+xml"/>
  <Override PartName="/ppt/slides/slide117.xml" ContentType="application/vnd.openxmlformats-officedocument.presentationml.slide+xml"/>
  <Override PartName="/ppt/slides/slide128.xml" ContentType="application/vnd.openxmlformats-officedocument.presentationml.slide+xml"/>
  <Override PartName="/ppt/slides/slide164.xml" ContentType="application/vnd.openxmlformats-officedocument.presentationml.slide+xml"/>
  <Override PartName="/ppt/slides/slide175.xml" ContentType="application/vnd.openxmlformats-officedocument.presentationml.slide+xml"/>
  <Override PartName="/ppt/slides/slide314.xml" ContentType="application/vnd.openxmlformats-officedocument.presentationml.slide+xml"/>
  <Override PartName="/ppt/slides/slide361.xml" ContentType="application/vnd.openxmlformats-officedocument.presentationml.slide+xml"/>
  <Override PartName="/ppt/notesSlides/notesSlide127.xml" ContentType="application/vnd.openxmlformats-officedocument.presentationml.notesSlide+xml"/>
  <Override PartName="/ppt/notesSlides/notesSlide138.xml" ContentType="application/vnd.openxmlformats-officedocument.presentationml.notesSlide+xml"/>
  <Override PartName="/ppt/notesSlides/notesSlide174.xml" ContentType="application/vnd.openxmlformats-officedocument.presentationml.notesSlide+xml"/>
  <Override PartName="/ppt/notesSlides/notesSlide185.xml" ContentType="application/vnd.openxmlformats-officedocument.presentationml.notesSlide+xml"/>
  <Override PartName="/ppt/notesSlides/notesSlide324.xml" ContentType="application/vnd.openxmlformats-officedocument.presentationml.notesSlide+xml"/>
  <Override PartName="/ppt/slides/slide8.xml" ContentType="application/vnd.openxmlformats-officedocument.presentationml.slide+xml"/>
  <Override PartName="/ppt/slides/slide69.xml" ContentType="application/vnd.openxmlformats-officedocument.presentationml.slide+xml"/>
  <Override PartName="/ppt/slides/slide106.xml" ContentType="application/vnd.openxmlformats-officedocument.presentationml.slide+xml"/>
  <Override PartName="/ppt/slides/slide153.xml" ContentType="application/vnd.openxmlformats-officedocument.presentationml.slide+xml"/>
  <Override PartName="/ppt/slides/slide287.xml" ContentType="application/vnd.openxmlformats-officedocument.presentationml.slide+xml"/>
  <Override PartName="/ppt/slides/slide298.xml" ContentType="application/vnd.openxmlformats-officedocument.presentationml.slide+xml"/>
  <Override PartName="/ppt/slides/slide303.xml" ContentType="application/vnd.openxmlformats-officedocument.presentationml.slide+xml"/>
  <Override PartName="/ppt/slides/slide350.xml" ContentType="application/vnd.openxmlformats-officedocument.presentationml.slide+xml"/>
  <Override PartName="/ppt/notesSlides/notesSlide116.xml" ContentType="application/vnd.openxmlformats-officedocument.presentationml.notesSlide+xml"/>
  <Override PartName="/ppt/notesSlides/notesSlide163.xml" ContentType="application/vnd.openxmlformats-officedocument.presentationml.notesSlide+xml"/>
  <Override PartName="/ppt/notesSlides/notesSlide313.xml" ContentType="application/vnd.openxmlformats-officedocument.presentationml.notesSlide+xml"/>
  <Override PartName="/ppt/slides/slide58.xml" ContentType="application/vnd.openxmlformats-officedocument.presentationml.slide+xml"/>
  <Override PartName="/ppt/slides/slide229.xml" ContentType="application/vnd.openxmlformats-officedocument.presentationml.slide+xml"/>
  <Override PartName="/ppt/slides/slide276.xml" ContentType="application/vnd.openxmlformats-officedocument.presentationml.slide+xml"/>
  <Override PartName="/ppt/notesSlides/notesSlide2.xml" ContentType="application/vnd.openxmlformats-officedocument.presentationml.notesSlide+xml"/>
  <Override PartName="/ppt/notesSlides/notesSlide105.xml" ContentType="application/vnd.openxmlformats-officedocument.presentationml.notesSlide+xml"/>
  <Override PartName="/ppt/notesSlides/notesSlide152.xml" ContentType="application/vnd.openxmlformats-officedocument.presentationml.notesSlide+xml"/>
  <Override PartName="/ppt/notesSlides/notesSlide297.xml" ContentType="application/vnd.openxmlformats-officedocument.presentationml.notesSlide+xml"/>
  <Override PartName="/ppt/slides/slide36.xml" ContentType="application/vnd.openxmlformats-officedocument.presentationml.slide+xml"/>
  <Override PartName="/ppt/slides/slide83.xml" ContentType="application/vnd.openxmlformats-officedocument.presentationml.slide+xml"/>
  <Override PartName="/ppt/slides/slide131.xml" ContentType="application/vnd.openxmlformats-officedocument.presentationml.slide+xml"/>
  <Override PartName="/ppt/notesSlides/notesSlide49.xml" ContentType="application/vnd.openxmlformats-officedocument.presentationml.notesSlide+xml"/>
  <Override PartName="/ppt/notesSlides/notesSlide96.xml" ContentType="application/vnd.openxmlformats-officedocument.presentationml.notesSlide+xml"/>
  <Override PartName="/ppt/notesSlides/notesSlide130.xml" ContentType="application/vnd.openxmlformats-officedocument.presentationml.notesSlide+xml"/>
  <Override PartName="/ppt/notesSlides/notesSlide228.xml" ContentType="application/vnd.openxmlformats-officedocument.presentationml.notesSlide+xml"/>
  <Override PartName="/ppt/notesSlides/notesSlide275.xml" ContentType="application/vnd.openxmlformats-officedocument.presentationml.notesSlide+xml"/>
  <Override PartName="/ppt/slides/slide207.xml" ContentType="application/vnd.openxmlformats-officedocument.presentationml.slide+xml"/>
  <Override PartName="/ppt/slides/slide254.xml" ContentType="application/vnd.openxmlformats-officedocument.presentationml.slide+xml"/>
  <Override PartName="/ppt/notesSlides/notesSlide27.xml" ContentType="application/vnd.openxmlformats-officedocument.presentationml.notesSlide+xml"/>
  <Override PartName="/ppt/notesSlides/notesSlide74.xml" ContentType="application/vnd.openxmlformats-officedocument.presentationml.notesSlide+xml"/>
  <Override PartName="/ppt/slides/slide14.xml" ContentType="application/vnd.openxmlformats-officedocument.presentationml.slide+xml"/>
  <Override PartName="/ppt/slides/slide61.xml" ContentType="application/vnd.openxmlformats-officedocument.presentationml.slide+xml"/>
  <Override PartName="/ppt/slides/slide232.xml" ContentType="application/vnd.openxmlformats-officedocument.presentationml.slide+xml"/>
  <Override PartName="/ppt/slides/slide377.xml" ContentType="application/vnd.openxmlformats-officedocument.presentationml.slide+xml"/>
  <Override PartName="/ppt/notesMasters/notesMaster1.xml" ContentType="application/vnd.openxmlformats-officedocument.presentationml.notesMaster+xml"/>
  <Override PartName="/ppt/notesSlides/notesSlide206.xml" ContentType="application/vnd.openxmlformats-officedocument.presentationml.notesSlide+xml"/>
  <Override PartName="/ppt/notesSlides/notesSlide253.xml" ContentType="application/vnd.openxmlformats-officedocument.presentationml.notesSlide+xml"/>
  <Override PartName="/ppt/slides/slide169.xml" ContentType="application/vnd.openxmlformats-officedocument.presentationml.slide+xml"/>
  <Override PartName="/ppt/slides/slide308.xml" ContentType="application/vnd.openxmlformats-officedocument.presentationml.slide+xml"/>
  <Override PartName="/ppt/slides/slide355.xml" ContentType="application/vnd.openxmlformats-officedocument.presentationml.slide+xml"/>
  <Override PartName="/ppt/tableStyles.xml" ContentType="application/vnd.openxmlformats-officedocument.presentationml.tableStyles+xml"/>
  <Override PartName="/ppt/notesSlides/notesSlide52.xml" ContentType="application/vnd.openxmlformats-officedocument.presentationml.notesSlide+xml"/>
  <Override PartName="/ppt/notesSlides/notesSlide231.xml" ContentType="application/vnd.openxmlformats-officedocument.presentationml.notesSlide+xml"/>
  <Override PartName="/ppt/slides/slide147.xml" ContentType="application/vnd.openxmlformats-officedocument.presentationml.slide+xml"/>
  <Override PartName="/ppt/slides/slide194.xml" ContentType="application/vnd.openxmlformats-officedocument.presentationml.slide+xml"/>
  <Override PartName="/ppt/slides/slide210.xml" ContentType="application/vnd.openxmlformats-officedocument.presentationml.slide+xml"/>
  <Override PartName="/ppt/notesSlides/notesSlide30.xml" ContentType="application/vnd.openxmlformats-officedocument.presentationml.notesSlide+xml"/>
  <Override PartName="/ppt/notesSlides/notesSlide168.xml" ContentType="application/vnd.openxmlformats-officedocument.presentationml.notesSlide+xml"/>
  <Override PartName="/ppt/notesSlides/notesSlide307.xml" ContentType="application/vnd.openxmlformats-officedocument.presentationml.notesSlide+xml"/>
  <Override PartName="/ppt/slides/slide99.xml" ContentType="application/vnd.openxmlformats-officedocument.presentationml.slide+xml"/>
  <Override PartName="/ppt/slides/slide333.xml" ContentType="application/vnd.openxmlformats-officedocument.presentationml.slide+xml"/>
  <Override PartName="/ppt/notesSlides/notesSlide146.xml" ContentType="application/vnd.openxmlformats-officedocument.presentationml.notesSlide+xml"/>
  <Override PartName="/ppt/notesSlides/notesSlide193.xml" ContentType="application/vnd.openxmlformats-officedocument.presentationml.notesSlide+xml"/>
  <Override PartName="/ppt/slides/slide77.xml" ContentType="application/vnd.openxmlformats-officedocument.presentationml.slide+xml"/>
  <Override PartName="/ppt/slides/slide125.xml" ContentType="application/vnd.openxmlformats-officedocument.presentationml.slide+xml"/>
  <Override PartName="/ppt/slides/slide172.xml" ContentType="application/vnd.openxmlformats-officedocument.presentationml.slide+xml"/>
  <Override PartName="/ppt/notesSlides/notesSlide269.xml" ContentType="application/vnd.openxmlformats-officedocument.presentationml.notesSlide+xml"/>
  <Override PartName="/ppt/slides/slide5.xml" ContentType="application/vnd.openxmlformats-officedocument.presentationml.slide+xml"/>
  <Override PartName="/ppt/slides/slide103.xml" ContentType="application/vnd.openxmlformats-officedocument.presentationml.slide+xml"/>
  <Override PartName="/ppt/slides/slide150.xml" ContentType="application/vnd.openxmlformats-officedocument.presentationml.slide+xml"/>
  <Override PartName="/ppt/slides/slide248.xml" ContentType="application/vnd.openxmlformats-officedocument.presentationml.slide+xml"/>
  <Override PartName="/ppt/slides/slide295.xml" ContentType="application/vnd.openxmlformats-officedocument.presentationml.slide+xml"/>
  <Override PartName="/ppt/slides/slide311.xml" ContentType="application/vnd.openxmlformats-officedocument.presentationml.slide+xml"/>
  <Override PartName="/ppt/slideLayouts/slideLayout7.xml" ContentType="application/vnd.openxmlformats-officedocument.presentationml.slideLayout+xml"/>
  <Override PartName="/ppt/notesSlides/notesSlide68.xml" ContentType="application/vnd.openxmlformats-officedocument.presentationml.notesSlide+xml"/>
  <Override PartName="/ppt/notesSlides/notesSlide124.xml" ContentType="application/vnd.openxmlformats-officedocument.presentationml.notesSlide+xml"/>
  <Override PartName="/ppt/notesSlides/notesSlide171.xml" ContentType="application/vnd.openxmlformats-officedocument.presentationml.notesSlide+xml"/>
  <Override PartName="/ppt/notesSlides/notesSlide310.xml" ContentType="application/vnd.openxmlformats-officedocument.presentationml.notesSlide+xml"/>
  <Override PartName="/ppt/slides/slide55.xml" ContentType="application/vnd.openxmlformats-officedocument.presentationml.slide+xml"/>
  <Override PartName="/ppt/notesSlides/notesSlide102.xml" ContentType="application/vnd.openxmlformats-officedocument.presentationml.notesSlide+xml"/>
  <Override PartName="/ppt/notesSlides/notesSlide247.xml" ContentType="application/vnd.openxmlformats-officedocument.presentationml.notesSlide+xml"/>
  <Override PartName="/ppt/notesSlides/notesSlide294.xml" ContentType="application/vnd.openxmlformats-officedocument.presentationml.notesSlide+xml"/>
  <Override PartName="/ppt/slides/slide33.xml" ContentType="application/vnd.openxmlformats-officedocument.presentationml.slide+xml"/>
  <Override PartName="/ppt/slides/slide80.xml" ContentType="application/vnd.openxmlformats-officedocument.presentationml.slide+xml"/>
  <Override PartName="/ppt/slides/slide226.xml" ContentType="application/vnd.openxmlformats-officedocument.presentationml.slide+xml"/>
  <Override PartName="/ppt/slides/slide273.xml" ContentType="application/vnd.openxmlformats-officedocument.presentationml.slide+xml"/>
  <Override PartName="/ppt/notesSlides/notesSlide46.xml" ContentType="application/vnd.openxmlformats-officedocument.presentationml.notesSlide+xml"/>
  <Override PartName="/ppt/notesSlides/notesSlide93.xml" ContentType="application/vnd.openxmlformats-officedocument.presentationml.notesSlide+xml"/>
  <Override PartName="/ppt/notesSlides/notesSlide225.xml" ContentType="application/vnd.openxmlformats-officedocument.presentationml.notesSlide+xml"/>
  <Override PartName="/ppt/presentation.xml" ContentType="application/vnd.openxmlformats-officedocument.presentationml.presentation.main+xml"/>
  <Override PartName="/ppt/slides/slide204.xml" ContentType="application/vnd.openxmlformats-officedocument.presentationml.slide+xml"/>
  <Override PartName="/ppt/slides/slide251.xml" ContentType="application/vnd.openxmlformats-officedocument.presentationml.slide+xml"/>
  <Override PartName="/ppt/slides/slide349.xml" ContentType="application/vnd.openxmlformats-officedocument.presentationml.slide+xml"/>
  <Override PartName="/ppt/notesSlides/notesSlide24.xml" ContentType="application/vnd.openxmlformats-officedocument.presentationml.notesSlide+xml"/>
  <Override PartName="/ppt/notesSlides/notesSlide71.xml" ContentType="application/vnd.openxmlformats-officedocument.presentationml.notesSlide+xml"/>
  <Override PartName="/ppt/notesSlides/notesSlide272.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188.xml" ContentType="application/vnd.openxmlformats-officedocument.presentationml.slide+xml"/>
  <Override PartName="/ppt/slides/slide327.xml" ContentType="application/vnd.openxmlformats-officedocument.presentationml.slide+xml"/>
  <Override PartName="/ppt/slides/slide374.xml" ContentType="application/vnd.openxmlformats-officedocument.presentationml.slide+xml"/>
  <Override PartName="/ppt/notesSlides/notesSlide203.xml" ContentType="application/vnd.openxmlformats-officedocument.presentationml.notesSlide+xml"/>
  <Override PartName="/ppt/notesSlides/notesSlide250.xml" ContentType="application/vnd.openxmlformats-officedocument.presentationml.notesSlide+xml"/>
  <Override PartName="/ppt/slides/slide119.xml" ContentType="application/vnd.openxmlformats-officedocument.presentationml.slide+xml"/>
  <Override PartName="/ppt/slides/slide166.xml" ContentType="application/vnd.openxmlformats-officedocument.presentationml.slide+xml"/>
  <Override PartName="/ppt/notesSlides/notesSlide187.xml" ContentType="application/vnd.openxmlformats-officedocument.presentationml.notesSlide+xml"/>
  <Override PartName="/ppt/slides/slide305.xml" ContentType="application/vnd.openxmlformats-officedocument.presentationml.slide+xml"/>
  <Override PartName="/ppt/slides/slide352.xml" ContentType="application/vnd.openxmlformats-officedocument.presentationml.slide+xml"/>
  <Override PartName="/ppt/notesSlides/notesSlide118.xml" ContentType="application/vnd.openxmlformats-officedocument.presentationml.notesSlide+xml"/>
  <Override PartName="/ppt/notesSlides/notesSlide165.xml" ContentType="application/vnd.openxmlformats-officedocument.presentationml.notesSlide+xml"/>
  <Override PartName="/ppt/slides/slide49.xml" ContentType="application/vnd.openxmlformats-officedocument.presentationml.slide+xml"/>
  <Override PartName="/ppt/slides/slide96.xml" ContentType="application/vnd.openxmlformats-officedocument.presentationml.slide+xml"/>
  <Override PartName="/ppt/slides/slide144.xml" ContentType="application/vnd.openxmlformats-officedocument.presentationml.slide+xml"/>
  <Override PartName="/ppt/slides/slide191.xml" ContentType="application/vnd.openxmlformats-officedocument.presentationml.slide+xml"/>
  <Override PartName="/ppt/slides/slide289.xml" ContentType="application/vnd.openxmlformats-officedocument.presentationml.slide+xml"/>
  <Override PartName="/ppt/slides/slide330.xml" ContentType="application/vnd.openxmlformats-officedocument.presentationml.slide+xml"/>
  <Override PartName="/ppt/notesSlides/notesSlide288.xml" ContentType="application/vnd.openxmlformats-officedocument.presentationml.notesSlide+xml"/>
  <Override PartName="/ppt/notesSlides/notesSlide304.xml" ContentType="application/vnd.openxmlformats-officedocument.presentationml.notesSlide+xml"/>
  <Override PartName="/ppt/slides/slide122.xml" ContentType="application/vnd.openxmlformats-officedocument.presentationml.slide+xml"/>
  <Override PartName="/ppt/slides/slide267.xml" ContentType="application/vnd.openxmlformats-officedocument.presentationml.slide+xml"/>
  <Override PartName="/ppt/notesSlides/notesSlide87.xml" ContentType="application/vnd.openxmlformats-officedocument.presentationml.notesSlide+xml"/>
  <Override PartName="/ppt/notesSlides/notesSlide143.xml" ContentType="application/vnd.openxmlformats-officedocument.presentationml.notesSlide+xml"/>
  <Override PartName="/ppt/notesSlides/notesSlide190.xml" ContentType="application/vnd.openxmlformats-officedocument.presentationml.notesSlide+xml"/>
  <Override PartName="/ppt/slides/slide27.xml" ContentType="application/vnd.openxmlformats-officedocument.presentationml.slide+xml"/>
  <Override PartName="/ppt/slides/slide74.xml" ContentType="application/vnd.openxmlformats-officedocument.presentationml.slide+xml"/>
  <Override PartName="/ppt/slideLayouts/slideLayout4.xml" ContentType="application/vnd.openxmlformats-officedocument.presentationml.slideLayout+xml"/>
  <Override PartName="/ppt/notesSlides/notesSlide121.xml" ContentType="application/vnd.openxmlformats-officedocument.presentationml.notesSlide+xml"/>
  <Override PartName="/ppt/notesSlides/notesSlide219.xml" ContentType="application/vnd.openxmlformats-officedocument.presentationml.notesSlide+xml"/>
  <Override PartName="/ppt/notesSlides/notesSlide266.xml" ContentType="application/vnd.openxmlformats-officedocument.presentationml.notesSlide+xml"/>
  <Override PartName="/ppt/slides/slide2.xml" ContentType="application/vnd.openxmlformats-officedocument.presentationml.slide+xml"/>
  <Override PartName="/ppt/slides/slide52.xml" ContentType="application/vnd.openxmlformats-officedocument.presentationml.slide+xml"/>
  <Override PartName="/ppt/slides/slide100.xml" ContentType="application/vnd.openxmlformats-officedocument.presentationml.slide+xml"/>
  <Override PartName="/ppt/slides/slide245.xml" ContentType="application/vnd.openxmlformats-officedocument.presentationml.slide+xml"/>
  <Override PartName="/ppt/slides/slide292.xml" ContentType="application/vnd.openxmlformats-officedocument.presentationml.slide+xml"/>
  <Default Extension="wmf" ContentType="image/x-wmf"/>
  <Override PartName="/ppt/notesSlides/notesSlide18.xml" ContentType="application/vnd.openxmlformats-officedocument.presentationml.notesSlide+xml"/>
  <Override PartName="/ppt/notesSlides/notesSlide65.xml" ContentType="application/vnd.openxmlformats-officedocument.presentationml.notesSlide+xml"/>
  <Override PartName="/ppt/notesSlides/notesSlide244.xml" ContentType="application/vnd.openxmlformats-officedocument.presentationml.notesSlide+xml"/>
  <Override PartName="/ppt/notesSlides/notesSlide291.xml" ContentType="application/vnd.openxmlformats-officedocument.presentationml.notesSlide+xml"/>
  <Override PartName="/ppt/slides/slide223.xml" ContentType="application/vnd.openxmlformats-officedocument.presentationml.slide+xml"/>
  <Override PartName="/ppt/slides/slide270.xml" ContentType="application/vnd.openxmlformats-officedocument.presentationml.slide+xml"/>
  <Override PartName="/ppt/slides/slide368.xml" ContentType="application/vnd.openxmlformats-officedocument.presentationml.slide+xml"/>
  <Override PartName="/ppt/notesSlides/notesSlide43.xml" ContentType="application/vnd.openxmlformats-officedocument.presentationml.notesSlide+xml"/>
  <Override PartName="/ppt/notesSlides/notesSlide90.xml" ContentType="application/vnd.openxmlformats-officedocument.presentationml.notesSlide+xml"/>
  <Override PartName="/ppt/slides/slide30.xml" ContentType="application/vnd.openxmlformats-officedocument.presentationml.slide+xml"/>
  <Override PartName="/ppt/slides/slide346.xml" ContentType="application/vnd.openxmlformats-officedocument.presentationml.slide+xml"/>
  <Override PartName="/ppt/notesSlides/notesSlide222.xml" ContentType="application/vnd.openxmlformats-officedocument.presentationml.notesSlide+xml"/>
  <Override PartName="/ppt/slides/slide138.xml" ContentType="application/vnd.openxmlformats-officedocument.presentationml.slide+xml"/>
  <Override PartName="/ppt/slides/slide185.xml" ContentType="application/vnd.openxmlformats-officedocument.presentationml.slide+xml"/>
  <Override PartName="/ppt/slides/slide201.xml" ContentType="application/vnd.openxmlformats-officedocument.presentationml.sl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notesSlides/notesSlide159.xml" ContentType="application/vnd.openxmlformats-officedocument.presentationml.notesSlide+xml"/>
  <Override PartName="/ppt/notesSlides/notesSlide200.xml" ContentType="application/vnd.openxmlformats-officedocument.presentationml.notesSlide+xml"/>
  <Override PartName="/ppt/slides/slide324.xml" ContentType="application/vnd.openxmlformats-officedocument.presentationml.slide+xml"/>
  <Override PartName="/ppt/slides/slide371.xml" ContentType="application/vnd.openxmlformats-officedocument.presentationml.slide+xml"/>
  <Override PartName="/ppt/notesSlides/notesSlide137.xml" ContentType="application/vnd.openxmlformats-officedocument.presentationml.notesSlide+xml"/>
  <Override PartName="/ppt/notesSlides/notesSlide184.xml" ContentType="application/vnd.openxmlformats-officedocument.presentationml.notesSlide+xml"/>
  <Override PartName="/ppt/slides/slide68.xml" ContentType="application/vnd.openxmlformats-officedocument.presentationml.slide+xml"/>
  <Override PartName="/ppt/slides/slide116.xml" ContentType="application/vnd.openxmlformats-officedocument.presentationml.slide+xml"/>
  <Override PartName="/ppt/slides/slide163.xml" ContentType="application/vnd.openxmlformats-officedocument.presentationml.slide+xml"/>
  <Override PartName="/ppt/slides/slide302.xml" ContentType="application/vnd.openxmlformats-officedocument.presentationml.slide+xml"/>
  <Override PartName="/ppt/notesSlides/notesSlide323.xml" ContentType="application/vnd.openxmlformats-officedocument.presentationml.notesSlide+xml"/>
  <Override PartName="/ppt/slides/slide141.xml" ContentType="application/vnd.openxmlformats-officedocument.presentationml.slide+xml"/>
  <Override PartName="/ppt/slides/slide239.xml" ContentType="application/vnd.openxmlformats-officedocument.presentationml.slide+xml"/>
  <Override PartName="/ppt/slides/slide286.xml" ContentType="application/vnd.openxmlformats-officedocument.presentationml.slide+xml"/>
  <Override PartName="/ppt/notesSlides/notesSlide59.xml" ContentType="application/vnd.openxmlformats-officedocument.presentationml.notesSlide+xml"/>
  <Override PartName="/ppt/notesSlides/notesSlide115.xml" ContentType="application/vnd.openxmlformats-officedocument.presentationml.notesSlide+xml"/>
  <Override PartName="/ppt/notesSlides/notesSlide162.xml" ContentType="application/vnd.openxmlformats-officedocument.presentationml.notesSlide+xml"/>
  <Override PartName="/ppt/notesSlides/notesSlide301.xml" ContentType="application/vnd.openxmlformats-officedocument.presentationml.notesSlide+xml"/>
  <Override PartName="/ppt/slides/slide46.xml" ContentType="application/vnd.openxmlformats-officedocument.presentationml.slide+xml"/>
  <Override PartName="/ppt/slides/slide93.xml" ContentType="application/vnd.openxmlformats-officedocument.presentationml.slide+xml"/>
  <Override PartName="/ppt/slides/slide217.xml" ContentType="application/vnd.openxmlformats-officedocument.presentationml.slide+xml"/>
  <Override PartName="/ppt/slides/slide264.xml" ContentType="application/vnd.openxmlformats-officedocument.presentationml.slide+xml"/>
  <Override PartName="/ppt/notesSlides/notesSlide140.xml" ContentType="application/vnd.openxmlformats-officedocument.presentationml.notesSlide+xml"/>
  <Override PartName="/ppt/notesSlides/notesSlide238.xml" ContentType="application/vnd.openxmlformats-officedocument.presentationml.notesSlide+xml"/>
  <Override PartName="/ppt/notesSlides/notesSlide285.xml" ContentType="application/vnd.openxmlformats-officedocument.presentationml.notesSlide+xml"/>
  <Override PartName="/ppt/slides/slide24.xml" ContentType="application/vnd.openxmlformats-officedocument.presentationml.slide+xml"/>
  <Override PartName="/ppt/slides/slide71.xml" ContentType="application/vnd.openxmlformats-officedocument.presentationml.slide+xml"/>
  <Override PartName="/ppt/notesSlides/notesSlide37.xml" ContentType="application/vnd.openxmlformats-officedocument.presentationml.notesSlide+xml"/>
  <Override PartName="/ppt/notesSlides/notesSlide84.xml" ContentType="application/vnd.openxmlformats-officedocument.presentationml.notesSlide+xml"/>
  <Override PartName="/ppt/notesSlides/notesSlide216.xml" ContentType="application/vnd.openxmlformats-officedocument.presentationml.notesSlide+xml"/>
  <Override PartName="/ppt/notesSlides/notesSlide263.xml" ContentType="application/vnd.openxmlformats-officedocument.presentationml.notesSlide+xml"/>
  <Override PartName="/ppt/slides/slide242.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62.xml" ContentType="application/vnd.openxmlformats-officedocument.presentationml.notesSlide+xml"/>
  <Override PartName="/ppt/slides/slide179.xml" ContentType="application/vnd.openxmlformats-officedocument.presentationml.slide+xml"/>
  <Override PartName="/ppt/slides/slide318.xml" ContentType="application/vnd.openxmlformats-officedocument.presentationml.slide+xml"/>
  <Override PartName="/ppt/slides/slide365.xml" ContentType="application/vnd.openxmlformats-officedocument.presentationml.slide+xml"/>
  <Override PartName="/ppt/notesSlides/notesSlide178.xml" ContentType="application/vnd.openxmlformats-officedocument.presentationml.notesSlide+xml"/>
  <Override PartName="/ppt/notesSlides/notesSlide241.xml" ContentType="application/vnd.openxmlformats-officedocument.presentationml.notesSlide+xml"/>
  <Override PartName="/ppt/slides/slide157.xml" ContentType="application/vnd.openxmlformats-officedocument.presentationml.slide+xml"/>
  <Override PartName="/ppt/slides/slide220.xml" ContentType="application/vnd.openxmlformats-officedocument.presentationml.slide+xml"/>
  <Override PartName="/ppt/notesSlides/notesSlide40.xml" ContentType="application/vnd.openxmlformats-officedocument.presentationml.notesSlide+xml"/>
  <Override PartName="/ppt/notesSlides/notesSlide317.xml" ContentType="application/vnd.openxmlformats-officedocument.presentationml.notesSlide+xml"/>
  <Override PartName="/ppt/slides/slide343.xml" ContentType="application/vnd.openxmlformats-officedocument.presentationml.slide+xml"/>
  <Override PartName="/ppt/notesSlides/notesSlide6.xml" ContentType="application/vnd.openxmlformats-officedocument.presentationml.notesSlide+xml"/>
  <Override PartName="/ppt/notesSlides/notesSlide109.xml" ContentType="application/vnd.openxmlformats-officedocument.presentationml.notesSlide+xml"/>
  <Override PartName="/ppt/notesSlides/notesSlide156.xml" ContentType="application/vnd.openxmlformats-officedocument.presentationml.notesSlide+xml"/>
  <Override PartName="/ppt/slides/slide87.xml" ContentType="application/vnd.openxmlformats-officedocument.presentationml.slide+xml"/>
  <Override PartName="/ppt/slides/slide135.xml" ContentType="application/vnd.openxmlformats-officedocument.presentationml.slide+xml"/>
  <Override PartName="/ppt/slides/slide182.xml" ContentType="application/vnd.openxmlformats-officedocument.presentationml.slide+xml"/>
  <Override PartName="/ppt/slides/slide321.xml" ContentType="application/vnd.openxmlformats-officedocument.presentationml.slide+xml"/>
  <Override PartName="/ppt/notesSlides/notesSlide279.xml" ContentType="application/vnd.openxmlformats-officedocument.presentationml.notesSlide+xml"/>
  <Override PartName="/ppt/slides/slide113.xml" ContentType="application/vnd.openxmlformats-officedocument.presentationml.slide+xml"/>
  <Override PartName="/ppt/slides/slide160.xml" ContentType="application/vnd.openxmlformats-officedocument.presentationml.slide+xml"/>
  <Override PartName="/ppt/slides/slide258.xml" ContentType="application/vnd.openxmlformats-officedocument.presentationml.slide+xml"/>
  <Override PartName="/ppt/notesSlides/notesSlide78.xml" ContentType="application/vnd.openxmlformats-officedocument.presentationml.notesSlide+xml"/>
  <Override PartName="/ppt/notesSlides/notesSlide134.xml" ContentType="application/vnd.openxmlformats-officedocument.presentationml.notesSlide+xml"/>
  <Override PartName="/ppt/notesSlides/notesSlide181.xml" ContentType="application/vnd.openxmlformats-officedocument.presentationml.notesSlide+xml"/>
  <Override PartName="/ppt/notesSlides/notesSlide320.xml" ContentType="application/vnd.openxmlformats-officedocument.presentationml.notesSlide+xml"/>
  <Override PartName="/ppt/slides/slide18.xml" ContentType="application/vnd.openxmlformats-officedocument.presentationml.slide+xml"/>
  <Override PartName="/ppt/slides/slide65.xml" ContentType="application/vnd.openxmlformats-officedocument.presentationml.slide+xml"/>
  <Override PartName="/ppt/slides/slide236.xml" ContentType="application/vnd.openxmlformats-officedocument.presentationml.slide+xml"/>
  <Override PartName="/ppt/slides/slide283.xml" ContentType="application/vnd.openxmlformats-officedocument.presentationml.slide+xml"/>
  <Override PartName="/ppt/notesSlides/notesSlide112.xml" ContentType="application/vnd.openxmlformats-officedocument.presentationml.notesSlide+xml"/>
  <Override PartName="/ppt/notesSlides/notesSlide257.xml" ContentType="application/vnd.openxmlformats-officedocument.presentationml.notesSlide+xml"/>
  <Override PartName="/ppt/slides/slide43.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notesSlides/notesSlide56.xml" ContentType="application/vnd.openxmlformats-officedocument.presentationml.notesSlide+xml"/>
  <Override PartName="/ppt/notesSlides/notesSlide235.xml" ContentType="application/vnd.openxmlformats-officedocument.presentationml.notesSlide+xml"/>
  <Override PartName="/ppt/notesSlides/notesSlide282.xml" ContentType="application/vnd.openxmlformats-officedocument.presentationml.notesSlide+xml"/>
  <Override PartName="/ppt/slides/slide214.xml" ContentType="application/vnd.openxmlformats-officedocument.presentationml.slide+xml"/>
  <Override PartName="/ppt/slides/slide261.xml" ContentType="application/vnd.openxmlformats-officedocument.presentationml.slide+xml"/>
  <Override PartName="/ppt/slides/slide359.xml" ContentType="application/vnd.openxmlformats-officedocument.presentationml.slide+xml"/>
  <Override PartName="/ppt/notesSlides/notesSlide34.xml" ContentType="application/vnd.openxmlformats-officedocument.presentationml.notesSlide+xml"/>
  <Override PartName="/ppt/notesSlides/notesSlide81.xml" ContentType="application/vnd.openxmlformats-officedocument.presentationml.notesSlide+xml"/>
  <Override PartName="/ppt/slides/slide21.xml" ContentType="application/vnd.openxmlformats-officedocument.presentationml.slide+xml"/>
  <Override PartName="/ppt/slides/slide198.xml" ContentType="application/vnd.openxmlformats-officedocument.presentationml.slide+xml"/>
  <Override PartName="/ppt/slides/slide337.xml" ContentType="application/vnd.openxmlformats-officedocument.presentationml.slide+xml"/>
  <Override PartName="/ppt/notesSlides/notesSlide197.xml" ContentType="application/vnd.openxmlformats-officedocument.presentationml.notesSlide+xml"/>
  <Override PartName="/ppt/notesSlides/notesSlide213.xml" ContentType="application/vnd.openxmlformats-officedocument.presentationml.notesSlide+xml"/>
  <Override PartName="/ppt/notesSlides/notesSlide260.xml" ContentType="application/vnd.openxmlformats-officedocument.presentationml.notesSlide+xml"/>
  <Override PartName="/docProps/custom.xml" ContentType="application/vnd.openxmlformats-officedocument.custom-properties+xml"/>
  <Override PartName="/ppt/slides/slide129.xml" ContentType="application/vnd.openxmlformats-officedocument.presentationml.slide+xml"/>
  <Override PartName="/ppt/slides/slide176.xml" ContentType="application/vnd.openxmlformats-officedocument.presentationml.slide+xml"/>
  <Override PartName="/ppt/notesSlides/notesSlide12.xml" ContentType="application/vnd.openxmlformats-officedocument.presentationml.notesSlide+xml"/>
  <Override PartName="/ppt/slides/slide299.xml" ContentType="application/vnd.openxmlformats-officedocument.presentationml.slide+xml"/>
  <Override PartName="/ppt/slides/slide315.xml" ContentType="application/vnd.openxmlformats-officedocument.presentationml.slide+xml"/>
  <Override PartName="/ppt/slides/slide362.xml" ContentType="application/vnd.openxmlformats-officedocument.presentationml.slide+xml"/>
  <Override PartName="/ppt/notesSlides/notesSlide128.xml" ContentType="application/vnd.openxmlformats-officedocument.presentationml.notesSlide+xml"/>
  <Override PartName="/ppt/notesSlides/notesSlide175.xml" ContentType="application/vnd.openxmlformats-officedocument.presentationml.notesSlide+xml"/>
  <Override PartName="/ppt/notesSlides/notesSlide314.xml" ContentType="application/vnd.openxmlformats-officedocument.presentationml.notesSlide+xml"/>
  <Override PartName="/ppt/slides/slide9.xml" ContentType="application/vnd.openxmlformats-officedocument.presentationml.slide+xml"/>
  <Override PartName="/ppt/slides/slide59.xml" ContentType="application/vnd.openxmlformats-officedocument.presentationml.slide+xml"/>
  <Override PartName="/ppt/slides/slide107.xml" ContentType="application/vnd.openxmlformats-officedocument.presentationml.slide+xml"/>
  <Override PartName="/ppt/slides/slide154.xml" ContentType="application/vnd.openxmlformats-officedocument.presentationml.slide+xml"/>
  <Override PartName="/ppt/slides/slide340.xml" ContentType="application/vnd.openxmlformats-officedocument.presentationml.slide+xml"/>
  <Override PartName="/ppt/viewProps.xml" ContentType="application/vnd.openxmlformats-officedocument.presentationml.viewProps+xml"/>
  <Override PartName="/ppt/notesSlides/notesSlide106.xml" ContentType="application/vnd.openxmlformats-officedocument.presentationml.notesSlide+xml"/>
  <Override PartName="/ppt/notesSlides/notesSlide153.xml" ContentType="application/vnd.openxmlformats-officedocument.presentationml.notesSlide+xml"/>
  <Override PartName="/ppt/notesSlides/notesSlide298.xml" ContentType="application/vnd.openxmlformats-officedocument.presentationml.notesSlide+xml"/>
  <Override PartName="/ppt/slides/slide132.xml" ContentType="application/vnd.openxmlformats-officedocument.presentationml.slide+xml"/>
  <Override PartName="/ppt/slides/slide277.xml" ContentType="application/vnd.openxmlformats-officedocument.presentationml.slide+xml"/>
  <Override PartName="/ppt/notesSlides/notesSlide3.xml" ContentType="application/vnd.openxmlformats-officedocument.presentationml.notesSlide+xml"/>
  <Override PartName="/ppt/notesSlides/notesSlide97.xml" ContentType="application/vnd.openxmlformats-officedocument.presentationml.notesSlide+xml"/>
  <Override PartName="/ppt/slides/slide37.xml" ContentType="application/vnd.openxmlformats-officedocument.presentationml.slide+xml"/>
  <Override PartName="/ppt/slides/slide84.xml" ContentType="application/vnd.openxmlformats-officedocument.presentationml.slide+xml"/>
  <Override PartName="/ppt/slides/slide208.xml" ContentType="application/vnd.openxmlformats-officedocument.presentationml.slide+xml"/>
  <Override PartName="/ppt/slides/slide255.xml" ContentType="application/vnd.openxmlformats-officedocument.presentationml.slide+xml"/>
  <Override PartName="/ppt/presProps.xml" ContentType="application/vnd.openxmlformats-officedocument.presentationml.presProps+xml"/>
  <Override PartName="/ppt/notesSlides/notesSlide131.xml" ContentType="application/vnd.openxmlformats-officedocument.presentationml.notesSlide+xml"/>
  <Override PartName="/ppt/notesSlides/notesSlide229.xml" ContentType="application/vnd.openxmlformats-officedocument.presentationml.notesSlide+xml"/>
  <Override PartName="/ppt/notesSlides/notesSlide276.xml" ContentType="application/vnd.openxmlformats-officedocument.presentationml.notesSlide+xml"/>
  <Override PartName="/ppt/slides/slide15.xml" ContentType="application/vnd.openxmlformats-officedocument.presentationml.slide+xml"/>
  <Override PartName="/ppt/slides/slide62.xml" ContentType="application/vnd.openxmlformats-officedocument.presentationml.slide+xml"/>
  <Override PartName="/ppt/slides/slide110.xml" ContentType="application/vnd.openxmlformats-officedocument.presentationml.slide+xml"/>
  <Override PartName="/ppt/slides/slide378.xml" ContentType="application/vnd.openxmlformats-officedocument.presentationml.slide+xml"/>
  <Override PartName="/ppt/notesSlides/notesSlide28.xml" ContentType="application/vnd.openxmlformats-officedocument.presentationml.notesSlide+xml"/>
  <Override PartName="/ppt/notesSlides/notesSlide75.xml" ContentType="application/vnd.openxmlformats-officedocument.presentationml.notesSlide+xml"/>
  <Override PartName="/ppt/notesSlides/notesSlide207.xml" ContentType="application/vnd.openxmlformats-officedocument.presentationml.notesSlide+xml"/>
  <Override PartName="/ppt/notesSlides/notesSlide254.xml" ContentType="application/vnd.openxmlformats-officedocument.presentationml.notesSlide+xml"/>
  <Override PartName="/ppt/slides/slide233.xml" ContentType="application/vnd.openxmlformats-officedocument.presentationml.slide+xml"/>
  <Override PartName="/ppt/slides/slide280.xml" ContentType="application/vnd.openxmlformats-officedocument.presentationml.slide+xml"/>
  <Override PartName="/ppt/notesSlides/notesSlide53.xml" ContentType="application/vnd.openxmlformats-officedocument.presentationml.notesSlide+xml"/>
  <Override PartName="/ppt/slides/slide40.xml" ContentType="application/vnd.openxmlformats-officedocument.presentationml.slide+xml"/>
  <Override PartName="/ppt/slides/slide211.xml" ContentType="application/vnd.openxmlformats-officedocument.presentationml.slide+xml"/>
  <Override PartName="/ppt/slides/slide309.xml" ContentType="application/vnd.openxmlformats-officedocument.presentationml.slide+xml"/>
  <Override PartName="/ppt/slides/slide356.xml" ContentType="application/vnd.openxmlformats-officedocument.presentationml.slide+xml"/>
  <Override PartName="/ppt/notesSlides/notesSlide169.xml" ContentType="application/vnd.openxmlformats-officedocument.presentationml.notesSlide+xml"/>
  <Override PartName="/ppt/notesSlides/notesSlide232.xml" ContentType="application/vnd.openxmlformats-officedocument.presentationml.notesSlide+xml"/>
  <Override PartName="/ppt/slides/slide148.xml" ContentType="application/vnd.openxmlformats-officedocument.presentationml.slide+xml"/>
  <Override PartName="/ppt/slides/slide195.xml" ContentType="application/vnd.openxmlformats-officedocument.presentationml.slide+xml"/>
  <Override PartName="/ppt/notesSlides/notesSlide31.xml" ContentType="application/vnd.openxmlformats-officedocument.presentationml.notesSlide+xml"/>
  <Default Extension="vml" ContentType="application/vnd.openxmlformats-officedocument.vmlDrawing"/>
  <Override PartName="/ppt/notesSlides/notesSlide210.xml" ContentType="application/vnd.openxmlformats-officedocument.presentationml.notesSlide+xml"/>
  <Override PartName="/ppt/notesSlides/notesSlide308.xml" ContentType="application/vnd.openxmlformats-officedocument.presentationml.notesSlide+xml"/>
  <Override PartName="/ppt/slides/slide126.xml" ContentType="application/vnd.openxmlformats-officedocument.presentationml.slide+xml"/>
  <Override PartName="/ppt/slides/slide173.xml" ContentType="application/vnd.openxmlformats-officedocument.presentationml.slide+xml"/>
  <Override PartName="/ppt/slides/slide334.xml" ContentType="application/vnd.openxmlformats-officedocument.presentationml.slide+xml"/>
  <Override PartName="/ppt/notesSlides/notesSlide147.xml" ContentType="application/vnd.openxmlformats-officedocument.presentationml.notesSlide+xml"/>
  <Override PartName="/ppt/notesSlides/notesSlide194.xml" ContentType="application/vnd.openxmlformats-officedocument.presentationml.notesSlide+xml"/>
  <Override PartName="/ppt/slides/slide78.xml" ContentType="application/vnd.openxmlformats-officedocument.presentationml.slide+xml"/>
  <Override PartName="/ppt/slides/slide312.xml" ContentType="application/vnd.openxmlformats-officedocument.presentationml.slide+xml"/>
  <Override PartName="/ppt/notesSlides/notesSlide125.xml" ContentType="application/vnd.openxmlformats-officedocument.presentationml.notesSlide+xml"/>
  <Override PartName="/ppt/notesSlides/notesSlide172.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56.xml" ContentType="application/vnd.openxmlformats-officedocument.presentationml.slide+xml"/>
  <Override PartName="/ppt/slides/slide104.xml" ContentType="application/vnd.openxmlformats-officedocument.presentationml.slide+xml"/>
  <Override PartName="/ppt/slides/slide151.xml" ContentType="application/vnd.openxmlformats-officedocument.presentationml.slide+xml"/>
  <Override PartName="/ppt/slides/slide249.xml" ContentType="application/vnd.openxmlformats-officedocument.presentationml.slide+xml"/>
  <Override PartName="/ppt/slides/slide296.xml" ContentType="application/vnd.openxmlformats-officedocument.presentationml.slide+xml"/>
  <Override PartName="/ppt/notesSlides/notesSlide69.xml" ContentType="application/vnd.openxmlformats-officedocument.presentationml.notesSlide+xml"/>
  <Override PartName="/ppt/notesSlides/notesSlide248.xml" ContentType="application/vnd.openxmlformats-officedocument.presentationml.notesSlide+xml"/>
  <Override PartName="/ppt/notesSlides/notesSlide311.xml" ContentType="application/vnd.openxmlformats-officedocument.presentationml.notesSlide+xml"/>
  <Override PartName="/ppt/slideMasters/slideMaster1.xml" ContentType="application/vnd.openxmlformats-officedocument.presentationml.slideMaster+xml"/>
  <Override PartName="/ppt/slides/slide227.xml" ContentType="application/vnd.openxmlformats-officedocument.presentationml.slide+xml"/>
  <Override PartName="/ppt/slides/slide274.xml" ContentType="application/vnd.openxmlformats-officedocument.presentationml.slide+xml"/>
  <Override PartName="/ppt/notesSlides/notesSlide47.xml" ContentType="application/vnd.openxmlformats-officedocument.presentationml.notesSlide+xml"/>
  <Override PartName="/ppt/notesSlides/notesSlide94.xml" ContentType="application/vnd.openxmlformats-officedocument.presentationml.notesSlide+xml"/>
  <Override PartName="/ppt/notesSlides/notesSlide103.xml" ContentType="application/vnd.openxmlformats-officedocument.presentationml.notesSlide+xml"/>
  <Override PartName="/ppt/notesSlides/notesSlide150.xml" ContentType="application/vnd.openxmlformats-officedocument.presentationml.notesSlide+xml"/>
  <Override PartName="/ppt/notesSlides/notesSlide295.xml" ContentType="application/vnd.openxmlformats-officedocument.presentationml.notesSlide+xml"/>
  <Override PartName="/ppt/slides/slide34.xml" ContentType="application/vnd.openxmlformats-officedocument.presentationml.slide+xml"/>
  <Override PartName="/ppt/slides/slide81.xml" ContentType="application/vnd.openxmlformats-officedocument.presentationml.slide+xml"/>
  <Override PartName="/ppt/notesSlides/notesSlide226.xml" ContentType="application/vnd.openxmlformats-officedocument.presentationml.notesSlide+xml"/>
  <Override PartName="/ppt/notesSlides/notesSlide273.xml" ContentType="application/vnd.openxmlformats-officedocument.presentationml.notesSlide+xml"/>
  <Default Extension="rels" ContentType="application/vnd.openxmlformats-package.relationships+xml"/>
  <Override PartName="/ppt/slides/slide189.xml" ContentType="application/vnd.openxmlformats-officedocument.presentationml.slide+xml"/>
  <Override PartName="/ppt/slides/slide205.xml" ContentType="application/vnd.openxmlformats-officedocument.presentationml.slide+xml"/>
  <Override PartName="/ppt/slides/slide252.xml" ContentType="application/vnd.openxmlformats-officedocument.presentationml.slide+xml"/>
  <Override PartName="/ppt/notesSlides/notesSlide25.xml" ContentType="application/vnd.openxmlformats-officedocument.presentationml.notesSlide+xml"/>
  <Override PartName="/ppt/notesSlides/notesSlide72.xml" ContentType="application/vnd.openxmlformats-officedocument.presentationml.notesSlide+xml"/>
  <Override PartName="/ppt/slides/slide12.xml" ContentType="application/vnd.openxmlformats-officedocument.presentationml.slide+xml"/>
  <Override PartName="/ppt/slides/slide230.xml" ContentType="application/vnd.openxmlformats-officedocument.presentationml.slide+xml"/>
  <Override PartName="/ppt/slides/slide328.xml" ContentType="application/vnd.openxmlformats-officedocument.presentationml.slide+xml"/>
  <Override PartName="/ppt/slides/slide375.xml" ContentType="application/vnd.openxmlformats-officedocument.presentationml.slide+xml"/>
  <Override PartName="/ppt/notesSlides/notesSlide188.xml" ContentType="application/vnd.openxmlformats-officedocument.presentationml.notesSlide+xml"/>
  <Override PartName="/ppt/notesSlides/notesSlide204.xml" ContentType="application/vnd.openxmlformats-officedocument.presentationml.notesSlide+xml"/>
  <Override PartName="/ppt/notesSlides/notesSlide251.xml" ContentType="application/vnd.openxmlformats-officedocument.presentationml.notesSlide+xml"/>
  <Override PartName="/ppt/slides/slide167.xml" ContentType="application/vnd.openxmlformats-officedocument.presentationml.slide+xml"/>
  <Override PartName="/ppt/slides/slide306.xml" ContentType="application/vnd.openxmlformats-officedocument.presentationml.slide+xml"/>
  <Override PartName="/ppt/slides/slide353.xml" ContentType="application/vnd.openxmlformats-officedocument.presentationml.slide+xml"/>
  <Override PartName="/ppt/notesSlides/notesSlide50.xml" ContentType="application/vnd.openxmlformats-officedocument.presentationml.notesSlide+xml"/>
  <Override PartName="/ppt/slides/slide145.xml" ContentType="application/vnd.openxmlformats-officedocument.presentationml.slide+xml"/>
  <Override PartName="/ppt/slides/slide192.xml" ContentType="application/vnd.openxmlformats-officedocument.presentationml.slide+xml"/>
  <Override PartName="/ppt/notesSlides/notesSlide119.xml" ContentType="application/vnd.openxmlformats-officedocument.presentationml.notesSlide+xml"/>
  <Override PartName="/ppt/notesSlides/notesSlide166.xml" ContentType="application/vnd.openxmlformats-officedocument.presentationml.notesSlide+xml"/>
  <Override PartName="/ppt/notesSlides/notesSlide305.xml" ContentType="application/vnd.openxmlformats-officedocument.presentationml.notesSlide+xml"/>
  <Override PartName="/ppt/slides/slide97.xml" ContentType="application/vnd.openxmlformats-officedocument.presentationml.slide+xml"/>
  <Override PartName="/ppt/slides/slide331.xml" ContentType="application/vnd.openxmlformats-officedocument.presentationml.slide+xml"/>
  <Override PartName="/ppt/notesSlides/notesSlide144.xml" ContentType="application/vnd.openxmlformats-officedocument.presentationml.notesSlide+xml"/>
  <Override PartName="/ppt/notesSlides/notesSlide191.xml" ContentType="application/vnd.openxmlformats-officedocument.presentationml.notesSlide+xml"/>
  <Override PartName="/ppt/notesSlides/notesSlide289.xml" ContentType="application/vnd.openxmlformats-officedocument.presentationml.notesSlide+xml"/>
  <Override PartName="/ppt/slides/slide28.xml" ContentType="application/vnd.openxmlformats-officedocument.presentationml.slide+xml"/>
  <Override PartName="/ppt/slides/slide75.xml" ContentType="application/vnd.openxmlformats-officedocument.presentationml.slide+xml"/>
  <Override PartName="/ppt/slides/slide123.xml" ContentType="application/vnd.openxmlformats-officedocument.presentationml.slide+xml"/>
  <Override PartName="/ppt/slides/slide170.xml" ContentType="application/vnd.openxmlformats-officedocument.presentationml.slide+xml"/>
  <Override PartName="/ppt/slides/slide268.xml" ContentType="application/vnd.openxmlformats-officedocument.presentationml.slide+xml"/>
  <Override PartName="/ppt/notesSlides/notesSlide88.xml" ContentType="application/vnd.openxmlformats-officedocument.presentationml.notesSlide+xml"/>
  <Override PartName="/ppt/notesSlides/notesSlide267.xml" ContentType="application/vnd.openxmlformats-officedocument.presentationml.notesSlide+xml"/>
  <Override PartName="/ppt/slides/slide3.xml" ContentType="application/vnd.openxmlformats-officedocument.presentationml.slide+xml"/>
  <Override PartName="/ppt/slides/slide101.xml" ContentType="application/vnd.openxmlformats-officedocument.presentationml.slide+xml"/>
  <Override PartName="/ppt/slides/slide246.xml" ContentType="application/vnd.openxmlformats-officedocument.presentationml.slide+xml"/>
  <Override PartName="/ppt/slides/slide293.xml" ContentType="application/vnd.openxmlformats-officedocument.presentationml.slide+xml"/>
  <Override PartName="/ppt/slideLayouts/slideLayout5.xml" ContentType="application/vnd.openxmlformats-officedocument.presentationml.slideLayout+xml"/>
  <Override PartName="/ppt/notesSlides/notesSlide19.xml" ContentType="application/vnd.openxmlformats-officedocument.presentationml.notesSlide+xml"/>
  <Override PartName="/ppt/notesSlides/notesSlide66.xml" ContentType="application/vnd.openxmlformats-officedocument.presentationml.notesSlide+xml"/>
  <Override PartName="/ppt/notesSlides/notesSlide122.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80"/>
  </p:notesMasterIdLst>
  <p:sldIdLst>
    <p:sldId id="1065" r:id="rId2"/>
    <p:sldId id="703" r:id="rId3"/>
    <p:sldId id="923" r:id="rId4"/>
    <p:sldId id="704" r:id="rId5"/>
    <p:sldId id="705" r:id="rId6"/>
    <p:sldId id="706" r:id="rId7"/>
    <p:sldId id="1011" r:id="rId8"/>
    <p:sldId id="707" r:id="rId9"/>
    <p:sldId id="708" r:id="rId10"/>
    <p:sldId id="709" r:id="rId11"/>
    <p:sldId id="710" r:id="rId12"/>
    <p:sldId id="711" r:id="rId13"/>
    <p:sldId id="1012" r:id="rId14"/>
    <p:sldId id="720" r:id="rId15"/>
    <p:sldId id="721" r:id="rId16"/>
    <p:sldId id="1014" r:id="rId17"/>
    <p:sldId id="301" r:id="rId18"/>
    <p:sldId id="419" r:id="rId19"/>
    <p:sldId id="420" r:id="rId20"/>
    <p:sldId id="422" r:id="rId21"/>
    <p:sldId id="1071" r:id="rId22"/>
    <p:sldId id="1072" r:id="rId23"/>
    <p:sldId id="723" r:id="rId24"/>
    <p:sldId id="757" r:id="rId25"/>
    <p:sldId id="1006" r:id="rId26"/>
    <p:sldId id="1097" r:id="rId27"/>
    <p:sldId id="1016" r:id="rId28"/>
    <p:sldId id="1073" r:id="rId29"/>
    <p:sldId id="302" r:id="rId30"/>
    <p:sldId id="304" r:id="rId31"/>
    <p:sldId id="305" r:id="rId32"/>
    <p:sldId id="495" r:id="rId33"/>
    <p:sldId id="307" r:id="rId34"/>
    <p:sldId id="496" r:id="rId35"/>
    <p:sldId id="497" r:id="rId36"/>
    <p:sldId id="499" r:id="rId37"/>
    <p:sldId id="500" r:id="rId38"/>
    <p:sldId id="498" r:id="rId39"/>
    <p:sldId id="501" r:id="rId40"/>
    <p:sldId id="502" r:id="rId41"/>
    <p:sldId id="313" r:id="rId42"/>
    <p:sldId id="1074" r:id="rId43"/>
    <p:sldId id="751" r:id="rId44"/>
    <p:sldId id="752" r:id="rId45"/>
    <p:sldId id="879" r:id="rId46"/>
    <p:sldId id="880" r:id="rId47"/>
    <p:sldId id="881" r:id="rId48"/>
    <p:sldId id="882" r:id="rId49"/>
    <p:sldId id="883" r:id="rId50"/>
    <p:sldId id="884" r:id="rId51"/>
    <p:sldId id="1076" r:id="rId52"/>
    <p:sldId id="314" r:id="rId53"/>
    <p:sldId id="503" r:id="rId54"/>
    <p:sldId id="315" r:id="rId55"/>
    <p:sldId id="921" r:id="rId56"/>
    <p:sldId id="504" r:id="rId57"/>
    <p:sldId id="322" r:id="rId58"/>
    <p:sldId id="505" r:id="rId59"/>
    <p:sldId id="506" r:id="rId60"/>
    <p:sldId id="507" r:id="rId61"/>
    <p:sldId id="508" r:id="rId62"/>
    <p:sldId id="509" r:id="rId63"/>
    <p:sldId id="511" r:id="rId64"/>
    <p:sldId id="510" r:id="rId65"/>
    <p:sldId id="926" r:id="rId66"/>
    <p:sldId id="1077" r:id="rId67"/>
    <p:sldId id="1078" r:id="rId68"/>
    <p:sldId id="512" r:id="rId69"/>
    <p:sldId id="325" r:id="rId70"/>
    <p:sldId id="513" r:id="rId71"/>
    <p:sldId id="515" r:id="rId72"/>
    <p:sldId id="514" r:id="rId73"/>
    <p:sldId id="516" r:id="rId74"/>
    <p:sldId id="518" r:id="rId75"/>
    <p:sldId id="517" r:id="rId76"/>
    <p:sldId id="1079" r:id="rId77"/>
    <p:sldId id="1086" r:id="rId78"/>
    <p:sldId id="1017" r:id="rId79"/>
    <p:sldId id="445" r:id="rId80"/>
    <p:sldId id="1080" r:id="rId81"/>
    <p:sldId id="1081" r:id="rId82"/>
    <p:sldId id="1082" r:id="rId83"/>
    <p:sldId id="1083" r:id="rId84"/>
    <p:sldId id="1084" r:id="rId85"/>
    <p:sldId id="324" r:id="rId86"/>
    <p:sldId id="989" r:id="rId87"/>
    <p:sldId id="894" r:id="rId88"/>
    <p:sldId id="326" r:id="rId89"/>
    <p:sldId id="758" r:id="rId90"/>
    <p:sldId id="329" r:id="rId91"/>
    <p:sldId id="984" r:id="rId92"/>
    <p:sldId id="519" r:id="rId93"/>
    <p:sldId id="1085" r:id="rId94"/>
    <p:sldId id="725" r:id="rId95"/>
    <p:sldId id="754" r:id="rId96"/>
    <p:sldId id="444" r:id="rId97"/>
    <p:sldId id="755" r:id="rId98"/>
    <p:sldId id="340" r:id="rId99"/>
    <p:sldId id="1018" r:id="rId100"/>
    <p:sldId id="950" r:id="rId101"/>
    <p:sldId id="343" r:id="rId102"/>
    <p:sldId id="447" r:id="rId103"/>
    <p:sldId id="520" r:id="rId104"/>
    <p:sldId id="522" r:id="rId105"/>
    <p:sldId id="521" r:id="rId106"/>
    <p:sldId id="524" r:id="rId107"/>
    <p:sldId id="525" r:id="rId108"/>
    <p:sldId id="945" r:id="rId109"/>
    <p:sldId id="523" r:id="rId110"/>
    <p:sldId id="526" r:id="rId111"/>
    <p:sldId id="749" r:id="rId112"/>
    <p:sldId id="528" r:id="rId113"/>
    <p:sldId id="1087" r:id="rId114"/>
    <p:sldId id="529" r:id="rId115"/>
    <p:sldId id="761" r:id="rId116"/>
    <p:sldId id="530" r:id="rId117"/>
    <p:sldId id="531" r:id="rId118"/>
    <p:sldId id="532" r:id="rId119"/>
    <p:sldId id="533" r:id="rId120"/>
    <p:sldId id="535" r:id="rId121"/>
    <p:sldId id="534" r:id="rId122"/>
    <p:sldId id="354" r:id="rId123"/>
    <p:sldId id="992" r:id="rId124"/>
    <p:sldId id="1098" r:id="rId125"/>
    <p:sldId id="1100" r:id="rId126"/>
    <p:sldId id="1007" r:id="rId127"/>
    <p:sldId id="1068" r:id="rId128"/>
    <p:sldId id="1008" r:id="rId129"/>
    <p:sldId id="762" r:id="rId130"/>
    <p:sldId id="454" r:id="rId131"/>
    <p:sldId id="536" r:id="rId132"/>
    <p:sldId id="726" r:id="rId133"/>
    <p:sldId id="459" r:id="rId134"/>
    <p:sldId id="727" r:id="rId135"/>
    <p:sldId id="728" r:id="rId136"/>
    <p:sldId id="461" r:id="rId137"/>
    <p:sldId id="1009" r:id="rId138"/>
    <p:sldId id="1010" r:id="rId139"/>
    <p:sldId id="809" r:id="rId140"/>
    <p:sldId id="460" r:id="rId141"/>
    <p:sldId id="1088" r:id="rId142"/>
    <p:sldId id="1019" r:id="rId143"/>
    <p:sldId id="537" r:id="rId144"/>
    <p:sldId id="538" r:id="rId145"/>
    <p:sldId id="1090" r:id="rId146"/>
    <p:sldId id="540" r:id="rId147"/>
    <p:sldId id="541" r:id="rId148"/>
    <p:sldId id="542" r:id="rId149"/>
    <p:sldId id="1091" r:id="rId150"/>
    <p:sldId id="1092" r:id="rId151"/>
    <p:sldId id="1093" r:id="rId152"/>
    <p:sldId id="545" r:id="rId153"/>
    <p:sldId id="546" r:id="rId154"/>
    <p:sldId id="810" r:id="rId155"/>
    <p:sldId id="547" r:id="rId156"/>
    <p:sldId id="1094" r:id="rId157"/>
    <p:sldId id="1095" r:id="rId158"/>
    <p:sldId id="1096" r:id="rId159"/>
    <p:sldId id="730" r:id="rId160"/>
    <p:sldId id="731" r:id="rId161"/>
    <p:sldId id="1021" r:id="rId162"/>
    <p:sldId id="548" r:id="rId163"/>
    <p:sldId id="555" r:id="rId164"/>
    <p:sldId id="549" r:id="rId165"/>
    <p:sldId id="550" r:id="rId166"/>
    <p:sldId id="551" r:id="rId167"/>
    <p:sldId id="552" r:id="rId168"/>
    <p:sldId id="553" r:id="rId169"/>
    <p:sldId id="554" r:id="rId170"/>
    <p:sldId id="1020" r:id="rId171"/>
    <p:sldId id="556" r:id="rId172"/>
    <p:sldId id="557" r:id="rId173"/>
    <p:sldId id="558" r:id="rId174"/>
    <p:sldId id="559" r:id="rId175"/>
    <p:sldId id="779" r:id="rId176"/>
    <p:sldId id="780" r:id="rId177"/>
    <p:sldId id="781" r:id="rId178"/>
    <p:sldId id="560" r:id="rId179"/>
    <p:sldId id="561" r:id="rId180"/>
    <p:sldId id="562" r:id="rId181"/>
    <p:sldId id="886" r:id="rId182"/>
    <p:sldId id="951" r:id="rId183"/>
    <p:sldId id="563" r:id="rId184"/>
    <p:sldId id="564" r:id="rId185"/>
    <p:sldId id="565" r:id="rId186"/>
    <p:sldId id="566" r:id="rId187"/>
    <p:sldId id="987" r:id="rId188"/>
    <p:sldId id="988" r:id="rId189"/>
    <p:sldId id="953" r:id="rId190"/>
    <p:sldId id="952" r:id="rId191"/>
    <p:sldId id="1103" r:id="rId192"/>
    <p:sldId id="568" r:id="rId193"/>
    <p:sldId id="787" r:id="rId194"/>
    <p:sldId id="990" r:id="rId195"/>
    <p:sldId id="569" r:id="rId196"/>
    <p:sldId id="570" r:id="rId197"/>
    <p:sldId id="571" r:id="rId198"/>
    <p:sldId id="946" r:id="rId199"/>
    <p:sldId id="954" r:id="rId200"/>
    <p:sldId id="955" r:id="rId201"/>
    <p:sldId id="963" r:id="rId202"/>
    <p:sldId id="964" r:id="rId203"/>
    <p:sldId id="572" r:id="rId204"/>
    <p:sldId id="732" r:id="rId205"/>
    <p:sldId id="887" r:id="rId206"/>
    <p:sldId id="889" r:id="rId207"/>
    <p:sldId id="1069" r:id="rId208"/>
    <p:sldId id="573" r:id="rId209"/>
    <p:sldId id="574" r:id="rId210"/>
    <p:sldId id="1013" r:id="rId211"/>
    <p:sldId id="575" r:id="rId212"/>
    <p:sldId id="956" r:id="rId213"/>
    <p:sldId id="824" r:id="rId214"/>
    <p:sldId id="986" r:id="rId215"/>
    <p:sldId id="890" r:id="rId216"/>
    <p:sldId id="826" r:id="rId217"/>
    <p:sldId id="825" r:id="rId218"/>
    <p:sldId id="789" r:id="rId219"/>
    <p:sldId id="1121" r:id="rId220"/>
    <p:sldId id="1120" r:id="rId221"/>
    <p:sldId id="1122" r:id="rId222"/>
    <p:sldId id="577" r:id="rId223"/>
    <p:sldId id="578" r:id="rId224"/>
    <p:sldId id="783" r:id="rId225"/>
    <p:sldId id="1022" r:id="rId226"/>
    <p:sldId id="580" r:id="rId227"/>
    <p:sldId id="733" r:id="rId228"/>
    <p:sldId id="1101" r:id="rId229"/>
    <p:sldId id="792" r:id="rId230"/>
    <p:sldId id="1125" r:id="rId231"/>
    <p:sldId id="1102" r:id="rId232"/>
    <p:sldId id="1027" r:id="rId233"/>
    <p:sldId id="830" r:id="rId234"/>
    <p:sldId id="581" r:id="rId235"/>
    <p:sldId id="831" r:id="rId236"/>
    <p:sldId id="947" r:id="rId237"/>
    <p:sldId id="793" r:id="rId238"/>
    <p:sldId id="584" r:id="rId239"/>
    <p:sldId id="1126" r:id="rId240"/>
    <p:sldId id="1104" r:id="rId241"/>
    <p:sldId id="1105" r:id="rId242"/>
    <p:sldId id="1106" r:id="rId243"/>
    <p:sldId id="585" r:id="rId244"/>
    <p:sldId id="586" r:id="rId245"/>
    <p:sldId id="1028" r:id="rId246"/>
    <p:sldId id="587" r:id="rId247"/>
    <p:sldId id="784" r:id="rId248"/>
    <p:sldId id="588" r:id="rId249"/>
    <p:sldId id="991" r:id="rId250"/>
    <p:sldId id="589" r:id="rId251"/>
    <p:sldId id="590" r:id="rId252"/>
    <p:sldId id="1108" r:id="rId253"/>
    <p:sldId id="1029" r:id="rId254"/>
    <p:sldId id="591" r:id="rId255"/>
    <p:sldId id="592" r:id="rId256"/>
    <p:sldId id="593" r:id="rId257"/>
    <p:sldId id="898" r:id="rId258"/>
    <p:sldId id="595" r:id="rId259"/>
    <p:sldId id="596" r:id="rId260"/>
    <p:sldId id="1030" r:id="rId261"/>
    <p:sldId id="785" r:id="rId262"/>
    <p:sldId id="993" r:id="rId263"/>
    <p:sldId id="597" r:id="rId264"/>
    <p:sldId id="794" r:id="rId265"/>
    <p:sldId id="795" r:id="rId266"/>
    <p:sldId id="796" r:id="rId267"/>
    <p:sldId id="797" r:id="rId268"/>
    <p:sldId id="798" r:id="rId269"/>
    <p:sldId id="799" r:id="rId270"/>
    <p:sldId id="800" r:id="rId271"/>
    <p:sldId id="606" r:id="rId272"/>
    <p:sldId id="607" r:id="rId273"/>
    <p:sldId id="827" r:id="rId274"/>
    <p:sldId id="994" r:id="rId275"/>
    <p:sldId id="995" r:id="rId276"/>
    <p:sldId id="608" r:id="rId277"/>
    <p:sldId id="1109" r:id="rId278"/>
    <p:sldId id="609" r:id="rId279"/>
    <p:sldId id="610" r:id="rId280"/>
    <p:sldId id="611" r:id="rId281"/>
    <p:sldId id="612" r:id="rId282"/>
    <p:sldId id="905" r:id="rId283"/>
    <p:sldId id="614" r:id="rId284"/>
    <p:sldId id="1023" r:id="rId285"/>
    <p:sldId id="615" r:id="rId286"/>
    <p:sldId id="832" r:id="rId287"/>
    <p:sldId id="616" r:id="rId288"/>
    <p:sldId id="966" r:id="rId289"/>
    <p:sldId id="803" r:id="rId290"/>
    <p:sldId id="962" r:id="rId291"/>
    <p:sldId id="965" r:id="rId292"/>
    <p:sldId id="971" r:id="rId293"/>
    <p:sldId id="967" r:id="rId294"/>
    <p:sldId id="1123" r:id="rId295"/>
    <p:sldId id="833" r:id="rId296"/>
    <p:sldId id="834" r:id="rId297"/>
    <p:sldId id="814" r:id="rId298"/>
    <p:sldId id="957" r:id="rId299"/>
    <p:sldId id="815" r:id="rId300"/>
    <p:sldId id="811" r:id="rId301"/>
    <p:sldId id="812" r:id="rId302"/>
    <p:sldId id="813" r:id="rId303"/>
    <p:sldId id="618" r:id="rId304"/>
    <p:sldId id="619" r:id="rId305"/>
    <p:sldId id="620" r:id="rId306"/>
    <p:sldId id="621" r:id="rId307"/>
    <p:sldId id="622" r:id="rId308"/>
    <p:sldId id="835" r:id="rId309"/>
    <p:sldId id="623" r:id="rId310"/>
    <p:sldId id="1124" r:id="rId311"/>
    <p:sldId id="625" r:id="rId312"/>
    <p:sldId id="816" r:id="rId313"/>
    <p:sldId id="624" r:id="rId314"/>
    <p:sldId id="836" r:id="rId315"/>
    <p:sldId id="626" r:id="rId316"/>
    <p:sldId id="837" r:id="rId317"/>
    <p:sldId id="968" r:id="rId318"/>
    <p:sldId id="969" r:id="rId319"/>
    <p:sldId id="970" r:id="rId320"/>
    <p:sldId id="852" r:id="rId321"/>
    <p:sldId id="853" r:id="rId322"/>
    <p:sldId id="627" r:id="rId323"/>
    <p:sldId id="854" r:id="rId324"/>
    <p:sldId id="628" r:id="rId325"/>
    <p:sldId id="629" r:id="rId326"/>
    <p:sldId id="972" r:id="rId327"/>
    <p:sldId id="960" r:id="rId328"/>
    <p:sldId id="973" r:id="rId329"/>
    <p:sldId id="961" r:id="rId330"/>
    <p:sldId id="1067" r:id="rId331"/>
    <p:sldId id="634" r:id="rId332"/>
    <p:sldId id="948" r:id="rId333"/>
    <p:sldId id="635" r:id="rId334"/>
    <p:sldId id="839" r:id="rId335"/>
    <p:sldId id="636" r:id="rId336"/>
    <p:sldId id="638" r:id="rId337"/>
    <p:sldId id="637" r:id="rId338"/>
    <p:sldId id="639" r:id="rId339"/>
    <p:sldId id="974" r:id="rId340"/>
    <p:sldId id="640" r:id="rId341"/>
    <p:sldId id="641" r:id="rId342"/>
    <p:sldId id="821" r:id="rId343"/>
    <p:sldId id="642" r:id="rId344"/>
    <p:sldId id="643" r:id="rId345"/>
    <p:sldId id="644" r:id="rId346"/>
    <p:sldId id="645" r:id="rId347"/>
    <p:sldId id="841" r:id="rId348"/>
    <p:sldId id="855" r:id="rId349"/>
    <p:sldId id="857" r:id="rId350"/>
    <p:sldId id="856" r:id="rId351"/>
    <p:sldId id="858" r:id="rId352"/>
    <p:sldId id="1070" r:id="rId353"/>
    <p:sldId id="1110" r:id="rId354"/>
    <p:sldId id="712" r:id="rId355"/>
    <p:sldId id="714" r:id="rId356"/>
    <p:sldId id="1111" r:id="rId357"/>
    <p:sldId id="1112" r:id="rId358"/>
    <p:sldId id="715" r:id="rId359"/>
    <p:sldId id="843" r:id="rId360"/>
    <p:sldId id="866" r:id="rId361"/>
    <p:sldId id="867" r:id="rId362"/>
    <p:sldId id="865" r:id="rId363"/>
    <p:sldId id="1113" r:id="rId364"/>
    <p:sldId id="716" r:id="rId365"/>
    <p:sldId id="1114" r:id="rId366"/>
    <p:sldId id="717" r:id="rId367"/>
    <p:sldId id="1118" r:id="rId368"/>
    <p:sldId id="1115" r:id="rId369"/>
    <p:sldId id="1116" r:id="rId370"/>
    <p:sldId id="718" r:id="rId371"/>
    <p:sldId id="1119" r:id="rId372"/>
    <p:sldId id="719" r:id="rId373"/>
    <p:sldId id="996" r:id="rId374"/>
    <p:sldId id="997" r:id="rId375"/>
    <p:sldId id="998" r:id="rId376"/>
    <p:sldId id="999" r:id="rId377"/>
    <p:sldId id="958" r:id="rId378"/>
    <p:sldId id="906" r:id="rId379"/>
  </p:sldIdLst>
  <p:sldSz cx="9144000" cy="6858000" type="screen4x3"/>
  <p:notesSz cx="6858000" cy="9144000"/>
  <p:defaultTextStyle>
    <a:defPPr>
      <a:defRPr lang="zh-CN"/>
    </a:defPPr>
    <a:lvl1pPr algn="l" rtl="0" fontAlgn="base">
      <a:spcBef>
        <a:spcPct val="0"/>
      </a:spcBef>
      <a:spcAft>
        <a:spcPct val="0"/>
      </a:spcAft>
      <a:defRPr sz="2800" kern="1200">
        <a:solidFill>
          <a:schemeClr val="tx1"/>
        </a:solidFill>
        <a:latin typeface="Tahoma" panose="020B0604030504040204" pitchFamily="34" charset="0"/>
        <a:ea typeface="黑体" panose="02010609060101010101" pitchFamily="49" charset="-122"/>
        <a:cs typeface="+mn-cs"/>
      </a:defRPr>
    </a:lvl1pPr>
    <a:lvl2pPr marL="457200" algn="l" rtl="0" fontAlgn="base">
      <a:spcBef>
        <a:spcPct val="0"/>
      </a:spcBef>
      <a:spcAft>
        <a:spcPct val="0"/>
      </a:spcAft>
      <a:defRPr sz="2800" kern="1200">
        <a:solidFill>
          <a:schemeClr val="tx1"/>
        </a:solidFill>
        <a:latin typeface="Tahoma" panose="020B0604030504040204" pitchFamily="34" charset="0"/>
        <a:ea typeface="黑体" panose="02010609060101010101" pitchFamily="49" charset="-122"/>
        <a:cs typeface="+mn-cs"/>
      </a:defRPr>
    </a:lvl2pPr>
    <a:lvl3pPr marL="914400" algn="l" rtl="0" fontAlgn="base">
      <a:spcBef>
        <a:spcPct val="0"/>
      </a:spcBef>
      <a:spcAft>
        <a:spcPct val="0"/>
      </a:spcAft>
      <a:defRPr sz="2800" kern="1200">
        <a:solidFill>
          <a:schemeClr val="tx1"/>
        </a:solidFill>
        <a:latin typeface="Tahoma" panose="020B0604030504040204" pitchFamily="34" charset="0"/>
        <a:ea typeface="黑体" panose="02010609060101010101" pitchFamily="49" charset="-122"/>
        <a:cs typeface="+mn-cs"/>
      </a:defRPr>
    </a:lvl3pPr>
    <a:lvl4pPr marL="1371600" algn="l" rtl="0" fontAlgn="base">
      <a:spcBef>
        <a:spcPct val="0"/>
      </a:spcBef>
      <a:spcAft>
        <a:spcPct val="0"/>
      </a:spcAft>
      <a:defRPr sz="2800" kern="1200">
        <a:solidFill>
          <a:schemeClr val="tx1"/>
        </a:solidFill>
        <a:latin typeface="Tahoma" panose="020B0604030504040204" pitchFamily="34" charset="0"/>
        <a:ea typeface="黑体" panose="02010609060101010101" pitchFamily="49" charset="-122"/>
        <a:cs typeface="+mn-cs"/>
      </a:defRPr>
    </a:lvl4pPr>
    <a:lvl5pPr marL="1828800" algn="l" rtl="0" fontAlgn="base">
      <a:spcBef>
        <a:spcPct val="0"/>
      </a:spcBef>
      <a:spcAft>
        <a:spcPct val="0"/>
      </a:spcAft>
      <a:defRPr sz="2800" kern="1200">
        <a:solidFill>
          <a:schemeClr val="tx1"/>
        </a:solidFill>
        <a:latin typeface="Tahoma" panose="020B0604030504040204" pitchFamily="34" charset="0"/>
        <a:ea typeface="黑体" panose="02010609060101010101" pitchFamily="49" charset="-122"/>
        <a:cs typeface="+mn-cs"/>
      </a:defRPr>
    </a:lvl5pPr>
    <a:lvl6pPr marL="2286000" algn="l" defTabSz="914400" rtl="0" eaLnBrk="1" latinLnBrk="0" hangingPunct="1">
      <a:defRPr sz="2800" kern="1200">
        <a:solidFill>
          <a:schemeClr val="tx1"/>
        </a:solidFill>
        <a:latin typeface="Tahoma" panose="020B0604030504040204" pitchFamily="34" charset="0"/>
        <a:ea typeface="黑体" panose="02010609060101010101" pitchFamily="49" charset="-122"/>
        <a:cs typeface="+mn-cs"/>
      </a:defRPr>
    </a:lvl6pPr>
    <a:lvl7pPr marL="2743200" algn="l" defTabSz="914400" rtl="0" eaLnBrk="1" latinLnBrk="0" hangingPunct="1">
      <a:defRPr sz="2800" kern="1200">
        <a:solidFill>
          <a:schemeClr val="tx1"/>
        </a:solidFill>
        <a:latin typeface="Tahoma" panose="020B0604030504040204" pitchFamily="34" charset="0"/>
        <a:ea typeface="黑体" panose="02010609060101010101" pitchFamily="49" charset="-122"/>
        <a:cs typeface="+mn-cs"/>
      </a:defRPr>
    </a:lvl7pPr>
    <a:lvl8pPr marL="3200400" algn="l" defTabSz="914400" rtl="0" eaLnBrk="1" latinLnBrk="0" hangingPunct="1">
      <a:defRPr sz="2800" kern="1200">
        <a:solidFill>
          <a:schemeClr val="tx1"/>
        </a:solidFill>
        <a:latin typeface="Tahoma" panose="020B0604030504040204" pitchFamily="34" charset="0"/>
        <a:ea typeface="黑体" panose="02010609060101010101" pitchFamily="49" charset="-122"/>
        <a:cs typeface="+mn-cs"/>
      </a:defRPr>
    </a:lvl8pPr>
    <a:lvl9pPr marL="3657600" algn="l" defTabSz="914400" rtl="0" eaLnBrk="1" latinLnBrk="0" hangingPunct="1">
      <a:defRPr sz="2800" kern="1200">
        <a:solidFill>
          <a:schemeClr val="tx1"/>
        </a:solidFill>
        <a:latin typeface="Tahoma" panose="020B0604030504040204" pitchFamily="34" charset="0"/>
        <a:ea typeface="黑体" panose="02010609060101010101" pitchFamily="49" charset="-122"/>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33CC33"/>
    <a:srgbClr val="CCECFF"/>
    <a:srgbClr val="FFFF99"/>
    <a:srgbClr val="CCFF99"/>
    <a:srgbClr val="FFCCFF"/>
    <a:srgbClr val="FFFFCC"/>
    <a:srgbClr val="FFCC66"/>
  </p:clrMru>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vertBarState="maximized">
    <p:restoredLeft sz="11233" autoAdjust="0"/>
    <p:restoredTop sz="89424" autoAdjust="0"/>
  </p:normalViewPr>
  <p:slideViewPr>
    <p:cSldViewPr>
      <p:cViewPr varScale="1">
        <p:scale>
          <a:sx n="101" d="100"/>
          <a:sy n="101" d="100"/>
        </p:scale>
        <p:origin x="-1890" y="-96"/>
      </p:cViewPr>
      <p:guideLst>
        <p:guide orient="horz" pos="2160"/>
        <p:guide pos="2880"/>
      </p:guideLst>
    </p:cSldViewPr>
  </p:slideViewPr>
  <p:notesTextViewPr>
    <p:cViewPr>
      <p:scale>
        <a:sx n="200" d="100"/>
        <a:sy n="200" d="100"/>
      </p:scale>
      <p:origin x="0" y="0"/>
    </p:cViewPr>
  </p:notesTextViewPr>
  <p:sorterViewPr>
    <p:cViewPr varScale="1">
      <p:scale>
        <a:sx n="1" d="1"/>
        <a:sy n="1" d="1"/>
      </p:scale>
      <p:origin x="0" y="28542"/>
    </p:cViewPr>
  </p:sorterViewPr>
  <p:gridSpacing cx="73736200" cy="7373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303" Type="http://schemas.openxmlformats.org/officeDocument/2006/relationships/slide" Target="slides/slide302.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324" Type="http://schemas.openxmlformats.org/officeDocument/2006/relationships/slide" Target="slides/slide323.xml"/><Relationship Id="rId345" Type="http://schemas.openxmlformats.org/officeDocument/2006/relationships/slide" Target="slides/slide344.xml"/><Relationship Id="rId366" Type="http://schemas.openxmlformats.org/officeDocument/2006/relationships/slide" Target="slides/slide365.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247" Type="http://schemas.openxmlformats.org/officeDocument/2006/relationships/slide" Target="slides/slide246.xml"/><Relationship Id="rId107" Type="http://schemas.openxmlformats.org/officeDocument/2006/relationships/slide" Target="slides/slide106.xml"/><Relationship Id="rId268" Type="http://schemas.openxmlformats.org/officeDocument/2006/relationships/slide" Target="slides/slide267.xml"/><Relationship Id="rId289" Type="http://schemas.openxmlformats.org/officeDocument/2006/relationships/slide" Target="slides/slide288.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314" Type="http://schemas.openxmlformats.org/officeDocument/2006/relationships/slide" Target="slides/slide313.xml"/><Relationship Id="rId335" Type="http://schemas.openxmlformats.org/officeDocument/2006/relationships/slide" Target="slides/slide334.xml"/><Relationship Id="rId356" Type="http://schemas.openxmlformats.org/officeDocument/2006/relationships/slide" Target="slides/slide355.xml"/><Relationship Id="rId377" Type="http://schemas.openxmlformats.org/officeDocument/2006/relationships/slide" Target="slides/slide376.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slide" Target="slides/slide236.xml"/><Relationship Id="rId258" Type="http://schemas.openxmlformats.org/officeDocument/2006/relationships/slide" Target="slides/slide257.xml"/><Relationship Id="rId279" Type="http://schemas.openxmlformats.org/officeDocument/2006/relationships/slide" Target="slides/slide278.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25" Type="http://schemas.openxmlformats.org/officeDocument/2006/relationships/slide" Target="slides/slide324.xml"/><Relationship Id="rId346" Type="http://schemas.openxmlformats.org/officeDocument/2006/relationships/slide" Target="slides/slide345.xml"/><Relationship Id="rId367" Type="http://schemas.openxmlformats.org/officeDocument/2006/relationships/slide" Target="slides/slide366.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slide" Target="slides/slide247.xml"/><Relationship Id="rId269" Type="http://schemas.openxmlformats.org/officeDocument/2006/relationships/slide" Target="slides/slide268.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280" Type="http://schemas.openxmlformats.org/officeDocument/2006/relationships/slide" Target="slides/slide279.xml"/><Relationship Id="rId315" Type="http://schemas.openxmlformats.org/officeDocument/2006/relationships/slide" Target="slides/slide314.xml"/><Relationship Id="rId336" Type="http://schemas.openxmlformats.org/officeDocument/2006/relationships/slide" Target="slides/slide335.xml"/><Relationship Id="rId357" Type="http://schemas.openxmlformats.org/officeDocument/2006/relationships/slide" Target="slides/slide356.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378" Type="http://schemas.openxmlformats.org/officeDocument/2006/relationships/slide" Target="slides/slide377.xml"/><Relationship Id="rId6" Type="http://schemas.openxmlformats.org/officeDocument/2006/relationships/slide" Target="slides/slide5.xml"/><Relationship Id="rId238" Type="http://schemas.openxmlformats.org/officeDocument/2006/relationships/slide" Target="slides/slide237.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291" Type="http://schemas.openxmlformats.org/officeDocument/2006/relationships/slide" Target="slides/slide290.xml"/><Relationship Id="rId305" Type="http://schemas.openxmlformats.org/officeDocument/2006/relationships/slide" Target="slides/slide304.xml"/><Relationship Id="rId326" Type="http://schemas.openxmlformats.org/officeDocument/2006/relationships/slide" Target="slides/slide325.xml"/><Relationship Id="rId347" Type="http://schemas.openxmlformats.org/officeDocument/2006/relationships/slide" Target="slides/slide346.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368" Type="http://schemas.openxmlformats.org/officeDocument/2006/relationships/slide" Target="slides/slide367.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281" Type="http://schemas.openxmlformats.org/officeDocument/2006/relationships/slide" Target="slides/slide280.xml"/><Relationship Id="rId316" Type="http://schemas.openxmlformats.org/officeDocument/2006/relationships/slide" Target="slides/slide315.xml"/><Relationship Id="rId337" Type="http://schemas.openxmlformats.org/officeDocument/2006/relationships/slide" Target="slides/slide336.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358" Type="http://schemas.openxmlformats.org/officeDocument/2006/relationships/slide" Target="slides/slide357.xml"/><Relationship Id="rId379" Type="http://schemas.openxmlformats.org/officeDocument/2006/relationships/slide" Target="slides/slide378.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slide" Target="slides/slide249.xml"/><Relationship Id="rId271" Type="http://schemas.openxmlformats.org/officeDocument/2006/relationships/slide" Target="slides/slide270.xml"/><Relationship Id="rId292" Type="http://schemas.openxmlformats.org/officeDocument/2006/relationships/slide" Target="slides/slide291.xml"/><Relationship Id="rId306" Type="http://schemas.openxmlformats.org/officeDocument/2006/relationships/slide" Target="slides/slide305.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327" Type="http://schemas.openxmlformats.org/officeDocument/2006/relationships/slide" Target="slides/slide326.xml"/><Relationship Id="rId348" Type="http://schemas.openxmlformats.org/officeDocument/2006/relationships/slide" Target="slides/slide347.xml"/><Relationship Id="rId369" Type="http://schemas.openxmlformats.org/officeDocument/2006/relationships/slide" Target="slides/slide368.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380" Type="http://schemas.openxmlformats.org/officeDocument/2006/relationships/notesMaster" Target="notesMasters/notesMaster1.xml"/><Relationship Id="rId240" Type="http://schemas.openxmlformats.org/officeDocument/2006/relationships/slide" Target="slides/slide239.xml"/><Relationship Id="rId261" Type="http://schemas.openxmlformats.org/officeDocument/2006/relationships/slide" Target="slides/slide260.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17" Type="http://schemas.openxmlformats.org/officeDocument/2006/relationships/slide" Target="slides/slide316.xml"/><Relationship Id="rId338" Type="http://schemas.openxmlformats.org/officeDocument/2006/relationships/slide" Target="slides/slide337.xml"/><Relationship Id="rId359" Type="http://schemas.openxmlformats.org/officeDocument/2006/relationships/slide" Target="slides/slide358.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370" Type="http://schemas.openxmlformats.org/officeDocument/2006/relationships/slide" Target="slides/slide369.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slide" Target="slides/slide271.xml"/><Relationship Id="rId293" Type="http://schemas.openxmlformats.org/officeDocument/2006/relationships/slide" Target="slides/slide292.xml"/><Relationship Id="rId307" Type="http://schemas.openxmlformats.org/officeDocument/2006/relationships/slide" Target="slides/slide306.xml"/><Relationship Id="rId328" Type="http://schemas.openxmlformats.org/officeDocument/2006/relationships/slide" Target="slides/slide327.xml"/><Relationship Id="rId349" Type="http://schemas.openxmlformats.org/officeDocument/2006/relationships/slide" Target="slides/slide348.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381" Type="http://schemas.openxmlformats.org/officeDocument/2006/relationships/presProps" Target="presProps.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283" Type="http://schemas.openxmlformats.org/officeDocument/2006/relationships/slide" Target="slides/slide282.xml"/><Relationship Id="rId318" Type="http://schemas.openxmlformats.org/officeDocument/2006/relationships/slide" Target="slides/slide317.xml"/><Relationship Id="rId339" Type="http://schemas.openxmlformats.org/officeDocument/2006/relationships/slide" Target="slides/slide338.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350" Type="http://schemas.openxmlformats.org/officeDocument/2006/relationships/slide" Target="slides/slide349.xml"/><Relationship Id="rId371" Type="http://schemas.openxmlformats.org/officeDocument/2006/relationships/slide" Target="slides/slide370.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308" Type="http://schemas.openxmlformats.org/officeDocument/2006/relationships/slide" Target="slides/slide307.xml"/><Relationship Id="rId329" Type="http://schemas.openxmlformats.org/officeDocument/2006/relationships/slide" Target="slides/slide328.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340" Type="http://schemas.openxmlformats.org/officeDocument/2006/relationships/slide" Target="slides/slide339.xml"/><Relationship Id="rId361" Type="http://schemas.openxmlformats.org/officeDocument/2006/relationships/slide" Target="slides/slide360.xml"/><Relationship Id="rId196" Type="http://schemas.openxmlformats.org/officeDocument/2006/relationships/slide" Target="slides/slide195.xml"/><Relationship Id="rId200" Type="http://schemas.openxmlformats.org/officeDocument/2006/relationships/slide" Target="slides/slide199.xml"/><Relationship Id="rId382" Type="http://schemas.openxmlformats.org/officeDocument/2006/relationships/viewProps" Target="viewProps.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19" Type="http://schemas.openxmlformats.org/officeDocument/2006/relationships/slide" Target="slides/slide318.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330" Type="http://schemas.openxmlformats.org/officeDocument/2006/relationships/slide" Target="slides/slide329.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351" Type="http://schemas.openxmlformats.org/officeDocument/2006/relationships/slide" Target="slides/slide350.xml"/><Relationship Id="rId372" Type="http://schemas.openxmlformats.org/officeDocument/2006/relationships/slide" Target="slides/slide371.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slide" Target="slides/slide308.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slide" Target="slides/slide319.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341" Type="http://schemas.openxmlformats.org/officeDocument/2006/relationships/slide" Target="slides/slide340.xml"/><Relationship Id="rId362" Type="http://schemas.openxmlformats.org/officeDocument/2006/relationships/slide" Target="slides/slide361.xml"/><Relationship Id="rId383" Type="http://schemas.openxmlformats.org/officeDocument/2006/relationships/theme" Target="theme/theme1.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373" Type="http://schemas.openxmlformats.org/officeDocument/2006/relationships/slide" Target="slides/slide372.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tableStyles" Target="tableStyles.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6.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7.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54.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56.png"/></Relationships>
</file>

<file path=ppt/drawings/_rels/vmlDrawing5.vml.rels><?xml version="1.0" encoding="UTF-8" standalone="yes"?>
<Relationships xmlns="http://schemas.openxmlformats.org/package/2006/relationships"><Relationship Id="rId1" Type="http://schemas.openxmlformats.org/officeDocument/2006/relationships/image" Target="../media/image57.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73.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70722" name="Rectangle 2"/>
          <p:cNvSpPr>
            <a:spLocks noGrp="1" noChangeArrowheads="1"/>
          </p:cNvSpPr>
          <p:nvPr>
            <p:ph type="hdr" sz="quarter"/>
          </p:nvPr>
        </p:nvSpPr>
        <p:spPr bwMode="auto">
          <a:xfrm>
            <a:off x="0" y="0"/>
            <a:ext cx="2971800" cy="457200"/>
          </a:xfrm>
          <a:prstGeom prst="rect">
            <a:avLst/>
          </a:prstGeom>
          <a:noFill/>
          <a:ln w="9525">
            <a:noFill/>
            <a:miter lim="800000"/>
          </a:ln>
          <a:effectLst/>
        </p:spPr>
        <p:txBody>
          <a:bodyPr vert="horz" wrap="square" lIns="91440" tIns="45720" rIns="91440" bIns="45720" numCol="1" anchor="t" anchorCtr="0" compatLnSpc="1"/>
          <a:lstStyle>
            <a:lvl1pPr>
              <a:defRPr sz="1200" smtClean="0">
                <a:latin typeface="Arial" panose="020B0604020202020204" pitchFamily="34" charset="0"/>
                <a:ea typeface="宋体" panose="02010600030101010101" pitchFamily="2" charset="-122"/>
              </a:defRPr>
            </a:lvl1pPr>
          </a:lstStyle>
          <a:p>
            <a:pPr>
              <a:defRPr/>
            </a:pPr>
            <a:endParaRPr lang="en-US" altLang="zh-CN"/>
          </a:p>
        </p:txBody>
      </p:sp>
      <p:sp>
        <p:nvSpPr>
          <p:cNvPr id="670723" name="Rectangle 3"/>
          <p:cNvSpPr>
            <a:spLocks noGrp="1" noChangeArrowheads="1"/>
          </p:cNvSpPr>
          <p:nvPr>
            <p:ph type="dt" idx="1"/>
          </p:nvPr>
        </p:nvSpPr>
        <p:spPr bwMode="auto">
          <a:xfrm>
            <a:off x="3884613" y="0"/>
            <a:ext cx="2971800" cy="457200"/>
          </a:xfrm>
          <a:prstGeom prst="rect">
            <a:avLst/>
          </a:prstGeom>
          <a:noFill/>
          <a:ln w="9525">
            <a:noFill/>
            <a:miter lim="800000"/>
          </a:ln>
          <a:effectLst/>
        </p:spPr>
        <p:txBody>
          <a:bodyPr vert="horz" wrap="square" lIns="91440" tIns="45720" rIns="91440" bIns="45720" numCol="1" anchor="t" anchorCtr="0" compatLnSpc="1"/>
          <a:lstStyle>
            <a:lvl1pPr algn="r">
              <a:defRPr sz="1200" smtClean="0">
                <a:latin typeface="Arial" panose="020B0604020202020204" pitchFamily="34" charset="0"/>
                <a:ea typeface="宋体" panose="02010600030101010101" pitchFamily="2" charset="-122"/>
              </a:defRPr>
            </a:lvl1pPr>
          </a:lstStyle>
          <a:p>
            <a:pPr>
              <a:defRPr/>
            </a:pPr>
            <a:endParaRPr lang="en-US" altLang="zh-CN"/>
          </a:p>
        </p:txBody>
      </p:sp>
      <p:sp>
        <p:nvSpPr>
          <p:cNvPr id="36147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ln>
        </p:spPr>
      </p:sp>
      <p:sp>
        <p:nvSpPr>
          <p:cNvPr id="670725" name="Rectangle 5"/>
          <p:cNvSpPr>
            <a:spLocks noGrp="1" noChangeArrowheads="1"/>
          </p:cNvSpPr>
          <p:nvPr>
            <p:ph type="body" sz="quarter" idx="3"/>
          </p:nvPr>
        </p:nvSpPr>
        <p:spPr bwMode="auto">
          <a:xfrm>
            <a:off x="685800" y="4343400"/>
            <a:ext cx="5486400" cy="4114800"/>
          </a:xfrm>
          <a:prstGeom prst="rect">
            <a:avLst/>
          </a:prstGeom>
          <a:noFill/>
          <a:ln w="9525">
            <a:noFill/>
            <a:miter lim="800000"/>
          </a:ln>
          <a:effectLst/>
        </p:spPr>
        <p:txBody>
          <a:bodyPr vert="horz" wrap="square" lIns="91440" tIns="45720" rIns="91440" bIns="45720" numCol="1" anchor="t" anchorCtr="0" compatLnSpc="1"/>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70726" name="Rectangle 6"/>
          <p:cNvSpPr>
            <a:spLocks noGrp="1" noChangeArrowheads="1"/>
          </p:cNvSpPr>
          <p:nvPr>
            <p:ph type="ftr" sz="quarter" idx="4"/>
          </p:nvPr>
        </p:nvSpPr>
        <p:spPr bwMode="auto">
          <a:xfrm>
            <a:off x="0" y="8685213"/>
            <a:ext cx="2971800" cy="457200"/>
          </a:xfrm>
          <a:prstGeom prst="rect">
            <a:avLst/>
          </a:prstGeom>
          <a:noFill/>
          <a:ln w="9525">
            <a:noFill/>
            <a:miter lim="800000"/>
          </a:ln>
          <a:effectLst/>
        </p:spPr>
        <p:txBody>
          <a:bodyPr vert="horz" wrap="square" lIns="91440" tIns="45720" rIns="91440" bIns="45720" numCol="1" anchor="b" anchorCtr="0" compatLnSpc="1"/>
          <a:lstStyle>
            <a:lvl1pPr>
              <a:defRPr sz="1200" smtClean="0">
                <a:latin typeface="Arial" panose="020B0604020202020204" pitchFamily="34" charset="0"/>
                <a:ea typeface="宋体" panose="02010600030101010101" pitchFamily="2" charset="-122"/>
              </a:defRPr>
            </a:lvl1pPr>
          </a:lstStyle>
          <a:p>
            <a:pPr>
              <a:defRPr/>
            </a:pPr>
            <a:endParaRPr lang="en-US" altLang="zh-CN"/>
          </a:p>
        </p:txBody>
      </p:sp>
      <p:sp>
        <p:nvSpPr>
          <p:cNvPr id="670727" name="Rectangle 7"/>
          <p:cNvSpPr>
            <a:spLocks noGrp="1" noChangeArrowheads="1"/>
          </p:cNvSpPr>
          <p:nvPr>
            <p:ph type="sldNum" sz="quarter" idx="5"/>
          </p:nvPr>
        </p:nvSpPr>
        <p:spPr bwMode="auto">
          <a:xfrm>
            <a:off x="3884613" y="8685213"/>
            <a:ext cx="2971800" cy="457200"/>
          </a:xfrm>
          <a:prstGeom prst="rect">
            <a:avLst/>
          </a:prstGeom>
          <a:noFill/>
          <a:ln w="9525">
            <a:noFill/>
            <a:miter lim="800000"/>
          </a:ln>
          <a:effectLst/>
        </p:spPr>
        <p:txBody>
          <a:bodyPr vert="horz" wrap="square" lIns="91440" tIns="45720" rIns="91440" bIns="45720" numCol="1" anchor="b" anchorCtr="0" compatLnSpc="1"/>
          <a:lstStyle>
            <a:lvl1pPr algn="r">
              <a:defRPr sz="1200" smtClean="0">
                <a:latin typeface="Arial" panose="020B0604020202020204" pitchFamily="34" charset="0"/>
                <a:ea typeface="宋体" panose="02010600030101010101" pitchFamily="2" charset="-122"/>
              </a:defRPr>
            </a:lvl1pPr>
          </a:lstStyle>
          <a:p>
            <a:pPr>
              <a:defRPr/>
            </a:pPr>
            <a:fld id="{118E677A-0880-414C-8B37-7CEAC3AD5BE5}"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2" Type="http://schemas.openxmlformats.org/officeDocument/2006/relationships/slide" Target="../slides/slide273.xml"/><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2" Type="http://schemas.openxmlformats.org/officeDocument/2006/relationships/slide" Target="../slides/slide275.xml"/><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2" Type="http://schemas.openxmlformats.org/officeDocument/2006/relationships/slide" Target="../slides/slide278.xml"/><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2" Type="http://schemas.openxmlformats.org/officeDocument/2006/relationships/slide" Target="../slides/slide27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2" Type="http://schemas.openxmlformats.org/officeDocument/2006/relationships/slide" Target="../slides/slide280.xml"/><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2" Type="http://schemas.openxmlformats.org/officeDocument/2006/relationships/slide" Target="../slides/slide281.xml"/><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2" Type="http://schemas.openxmlformats.org/officeDocument/2006/relationships/slide" Target="../slides/slide282.xml"/><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2" Type="http://schemas.openxmlformats.org/officeDocument/2006/relationships/slide" Target="../slides/slide285.xml"/><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2" Type="http://schemas.openxmlformats.org/officeDocument/2006/relationships/slide" Target="../slides/slide286.xml"/><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2" Type="http://schemas.openxmlformats.org/officeDocument/2006/relationships/slide" Target="../slides/slide287.xml"/><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2" Type="http://schemas.openxmlformats.org/officeDocument/2006/relationships/slide" Target="../slides/slide288.xml"/><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2" Type="http://schemas.openxmlformats.org/officeDocument/2006/relationships/slide" Target="../slides/slide289.xml"/><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2" Type="http://schemas.openxmlformats.org/officeDocument/2006/relationships/slide" Target="../slides/slide29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2" Type="http://schemas.openxmlformats.org/officeDocument/2006/relationships/slide" Target="../slides/slide291.xml"/><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2" Type="http://schemas.openxmlformats.org/officeDocument/2006/relationships/slide" Target="../slides/slide292.xml"/><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2" Type="http://schemas.openxmlformats.org/officeDocument/2006/relationships/slide" Target="../slides/slide293.xml"/><Relationship Id="rId1" Type="http://schemas.openxmlformats.org/officeDocument/2006/relationships/notesMaster" Target="../notesMasters/notesMaster1.xml"/></Relationships>
</file>

<file path=ppt/notesSlides/_rels/notesSlide253.xml.rels><?xml version="1.0" encoding="UTF-8" standalone="yes"?>
<Relationships xmlns="http://schemas.openxmlformats.org/package/2006/relationships"><Relationship Id="rId2" Type="http://schemas.openxmlformats.org/officeDocument/2006/relationships/slide" Target="../slides/slide294.xml"/><Relationship Id="rId1" Type="http://schemas.openxmlformats.org/officeDocument/2006/relationships/notesMaster" Target="../notesMasters/notesMaster1.xml"/></Relationships>
</file>

<file path=ppt/notesSlides/_rels/notesSlide254.xml.rels><?xml version="1.0" encoding="UTF-8" standalone="yes"?>
<Relationships xmlns="http://schemas.openxmlformats.org/package/2006/relationships"><Relationship Id="rId2" Type="http://schemas.openxmlformats.org/officeDocument/2006/relationships/slide" Target="../slides/slide295.xml"/><Relationship Id="rId1" Type="http://schemas.openxmlformats.org/officeDocument/2006/relationships/notesMaster" Target="../notesMasters/notesMaster1.xml"/></Relationships>
</file>

<file path=ppt/notesSlides/_rels/notesSlide255.xml.rels><?xml version="1.0" encoding="UTF-8" standalone="yes"?>
<Relationships xmlns="http://schemas.openxmlformats.org/package/2006/relationships"><Relationship Id="rId2" Type="http://schemas.openxmlformats.org/officeDocument/2006/relationships/slide" Target="../slides/slide296.xml"/><Relationship Id="rId1" Type="http://schemas.openxmlformats.org/officeDocument/2006/relationships/notesMaster" Target="../notesMasters/notesMaster1.xml"/></Relationships>
</file>

<file path=ppt/notesSlides/_rels/notesSlide256.xml.rels><?xml version="1.0" encoding="UTF-8" standalone="yes"?>
<Relationships xmlns="http://schemas.openxmlformats.org/package/2006/relationships"><Relationship Id="rId2" Type="http://schemas.openxmlformats.org/officeDocument/2006/relationships/slide" Target="../slides/slide297.xml"/><Relationship Id="rId1" Type="http://schemas.openxmlformats.org/officeDocument/2006/relationships/notesMaster" Target="../notesMasters/notesMaster1.xml"/></Relationships>
</file>

<file path=ppt/notesSlides/_rels/notesSlide257.xml.rels><?xml version="1.0" encoding="UTF-8" standalone="yes"?>
<Relationships xmlns="http://schemas.openxmlformats.org/package/2006/relationships"><Relationship Id="rId2" Type="http://schemas.openxmlformats.org/officeDocument/2006/relationships/slide" Target="../slides/slide298.xml"/><Relationship Id="rId1" Type="http://schemas.openxmlformats.org/officeDocument/2006/relationships/notesMaster" Target="../notesMasters/notesMaster1.xml"/></Relationships>
</file>

<file path=ppt/notesSlides/_rels/notesSlide258.xml.rels><?xml version="1.0" encoding="UTF-8" standalone="yes"?>
<Relationships xmlns="http://schemas.openxmlformats.org/package/2006/relationships"><Relationship Id="rId2" Type="http://schemas.openxmlformats.org/officeDocument/2006/relationships/slide" Target="../slides/slide299.xml"/><Relationship Id="rId1" Type="http://schemas.openxmlformats.org/officeDocument/2006/relationships/notesMaster" Target="../notesMasters/notesMaster1.xml"/></Relationships>
</file>

<file path=ppt/notesSlides/_rels/notesSlide259.xml.rels><?xml version="1.0" encoding="UTF-8" standalone="yes"?>
<Relationships xmlns="http://schemas.openxmlformats.org/package/2006/relationships"><Relationship Id="rId2" Type="http://schemas.openxmlformats.org/officeDocument/2006/relationships/slide" Target="../slides/slide30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0.xml.rels><?xml version="1.0" encoding="UTF-8" standalone="yes"?>
<Relationships xmlns="http://schemas.openxmlformats.org/package/2006/relationships"><Relationship Id="rId2" Type="http://schemas.openxmlformats.org/officeDocument/2006/relationships/slide" Target="../slides/slide301.xml"/><Relationship Id="rId1" Type="http://schemas.openxmlformats.org/officeDocument/2006/relationships/notesMaster" Target="../notesMasters/notesMaster1.xml"/></Relationships>
</file>

<file path=ppt/notesSlides/_rels/notesSlide261.xml.rels><?xml version="1.0" encoding="UTF-8" standalone="yes"?>
<Relationships xmlns="http://schemas.openxmlformats.org/package/2006/relationships"><Relationship Id="rId2" Type="http://schemas.openxmlformats.org/officeDocument/2006/relationships/slide" Target="../slides/slide303.xml"/><Relationship Id="rId1" Type="http://schemas.openxmlformats.org/officeDocument/2006/relationships/notesMaster" Target="../notesMasters/notesMaster1.xml"/></Relationships>
</file>

<file path=ppt/notesSlides/_rels/notesSlide262.xml.rels><?xml version="1.0" encoding="UTF-8" standalone="yes"?>
<Relationships xmlns="http://schemas.openxmlformats.org/package/2006/relationships"><Relationship Id="rId2" Type="http://schemas.openxmlformats.org/officeDocument/2006/relationships/slide" Target="../slides/slide304.xml"/><Relationship Id="rId1" Type="http://schemas.openxmlformats.org/officeDocument/2006/relationships/notesMaster" Target="../notesMasters/notesMaster1.xml"/></Relationships>
</file>

<file path=ppt/notesSlides/_rels/notesSlide263.xml.rels><?xml version="1.0" encoding="UTF-8" standalone="yes"?>
<Relationships xmlns="http://schemas.openxmlformats.org/package/2006/relationships"><Relationship Id="rId2" Type="http://schemas.openxmlformats.org/officeDocument/2006/relationships/slide" Target="../slides/slide305.xml"/><Relationship Id="rId1" Type="http://schemas.openxmlformats.org/officeDocument/2006/relationships/notesMaster" Target="../notesMasters/notesMaster1.xml"/></Relationships>
</file>

<file path=ppt/notesSlides/_rels/notesSlide264.xml.rels><?xml version="1.0" encoding="UTF-8" standalone="yes"?>
<Relationships xmlns="http://schemas.openxmlformats.org/package/2006/relationships"><Relationship Id="rId2" Type="http://schemas.openxmlformats.org/officeDocument/2006/relationships/slide" Target="../slides/slide306.xml"/><Relationship Id="rId1" Type="http://schemas.openxmlformats.org/officeDocument/2006/relationships/notesMaster" Target="../notesMasters/notesMaster1.xml"/></Relationships>
</file>

<file path=ppt/notesSlides/_rels/notesSlide265.xml.rels><?xml version="1.0" encoding="UTF-8" standalone="yes"?>
<Relationships xmlns="http://schemas.openxmlformats.org/package/2006/relationships"><Relationship Id="rId2" Type="http://schemas.openxmlformats.org/officeDocument/2006/relationships/slide" Target="../slides/slide307.xml"/><Relationship Id="rId1" Type="http://schemas.openxmlformats.org/officeDocument/2006/relationships/notesMaster" Target="../notesMasters/notesMaster1.xml"/></Relationships>
</file>

<file path=ppt/notesSlides/_rels/notesSlide266.xml.rels><?xml version="1.0" encoding="UTF-8" standalone="yes"?>
<Relationships xmlns="http://schemas.openxmlformats.org/package/2006/relationships"><Relationship Id="rId2" Type="http://schemas.openxmlformats.org/officeDocument/2006/relationships/slide" Target="../slides/slide308.xml"/><Relationship Id="rId1" Type="http://schemas.openxmlformats.org/officeDocument/2006/relationships/notesMaster" Target="../notesMasters/notesMaster1.xml"/></Relationships>
</file>

<file path=ppt/notesSlides/_rels/notesSlide267.xml.rels><?xml version="1.0" encoding="UTF-8" standalone="yes"?>
<Relationships xmlns="http://schemas.openxmlformats.org/package/2006/relationships"><Relationship Id="rId2" Type="http://schemas.openxmlformats.org/officeDocument/2006/relationships/slide" Target="../slides/slide309.xml"/><Relationship Id="rId1" Type="http://schemas.openxmlformats.org/officeDocument/2006/relationships/notesMaster" Target="../notesMasters/notesMaster1.xml"/></Relationships>
</file>

<file path=ppt/notesSlides/_rels/notesSlide268.xml.rels><?xml version="1.0" encoding="UTF-8" standalone="yes"?>
<Relationships xmlns="http://schemas.openxmlformats.org/package/2006/relationships"><Relationship Id="rId2" Type="http://schemas.openxmlformats.org/officeDocument/2006/relationships/slide" Target="../slides/slide310.xml"/><Relationship Id="rId1" Type="http://schemas.openxmlformats.org/officeDocument/2006/relationships/notesMaster" Target="../notesMasters/notesMaster1.xml"/></Relationships>
</file>

<file path=ppt/notesSlides/_rels/notesSlide269.xml.rels><?xml version="1.0" encoding="UTF-8" standalone="yes"?>
<Relationships xmlns="http://schemas.openxmlformats.org/package/2006/relationships"><Relationship Id="rId2" Type="http://schemas.openxmlformats.org/officeDocument/2006/relationships/slide" Target="../slides/slide31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0.xml.rels><?xml version="1.0" encoding="UTF-8" standalone="yes"?>
<Relationships xmlns="http://schemas.openxmlformats.org/package/2006/relationships"><Relationship Id="rId2" Type="http://schemas.openxmlformats.org/officeDocument/2006/relationships/slide" Target="../slides/slide312.xml"/><Relationship Id="rId1" Type="http://schemas.openxmlformats.org/officeDocument/2006/relationships/notesMaster" Target="../notesMasters/notesMaster1.xml"/></Relationships>
</file>

<file path=ppt/notesSlides/_rels/notesSlide271.xml.rels><?xml version="1.0" encoding="UTF-8" standalone="yes"?>
<Relationships xmlns="http://schemas.openxmlformats.org/package/2006/relationships"><Relationship Id="rId2" Type="http://schemas.openxmlformats.org/officeDocument/2006/relationships/slide" Target="../slides/slide313.xml"/><Relationship Id="rId1" Type="http://schemas.openxmlformats.org/officeDocument/2006/relationships/notesMaster" Target="../notesMasters/notesMaster1.xml"/></Relationships>
</file>

<file path=ppt/notesSlides/_rels/notesSlide272.xml.rels><?xml version="1.0" encoding="UTF-8" standalone="yes"?>
<Relationships xmlns="http://schemas.openxmlformats.org/package/2006/relationships"><Relationship Id="rId2" Type="http://schemas.openxmlformats.org/officeDocument/2006/relationships/slide" Target="../slides/slide314.xml"/><Relationship Id="rId1" Type="http://schemas.openxmlformats.org/officeDocument/2006/relationships/notesMaster" Target="../notesMasters/notesMaster1.xml"/></Relationships>
</file>

<file path=ppt/notesSlides/_rels/notesSlide273.xml.rels><?xml version="1.0" encoding="UTF-8" standalone="yes"?>
<Relationships xmlns="http://schemas.openxmlformats.org/package/2006/relationships"><Relationship Id="rId2" Type="http://schemas.openxmlformats.org/officeDocument/2006/relationships/slide" Target="../slides/slide315.xml"/><Relationship Id="rId1" Type="http://schemas.openxmlformats.org/officeDocument/2006/relationships/notesMaster" Target="../notesMasters/notesMaster1.xml"/></Relationships>
</file>

<file path=ppt/notesSlides/_rels/notesSlide274.xml.rels><?xml version="1.0" encoding="UTF-8" standalone="yes"?>
<Relationships xmlns="http://schemas.openxmlformats.org/package/2006/relationships"><Relationship Id="rId2" Type="http://schemas.openxmlformats.org/officeDocument/2006/relationships/slide" Target="../slides/slide316.xml"/><Relationship Id="rId1" Type="http://schemas.openxmlformats.org/officeDocument/2006/relationships/notesMaster" Target="../notesMasters/notesMaster1.xml"/></Relationships>
</file>

<file path=ppt/notesSlides/_rels/notesSlide275.xml.rels><?xml version="1.0" encoding="UTF-8" standalone="yes"?>
<Relationships xmlns="http://schemas.openxmlformats.org/package/2006/relationships"><Relationship Id="rId2" Type="http://schemas.openxmlformats.org/officeDocument/2006/relationships/slide" Target="../slides/slide317.xml"/><Relationship Id="rId1" Type="http://schemas.openxmlformats.org/officeDocument/2006/relationships/notesMaster" Target="../notesMasters/notesMaster1.xml"/></Relationships>
</file>

<file path=ppt/notesSlides/_rels/notesSlide276.xml.rels><?xml version="1.0" encoding="UTF-8" standalone="yes"?>
<Relationships xmlns="http://schemas.openxmlformats.org/package/2006/relationships"><Relationship Id="rId2" Type="http://schemas.openxmlformats.org/officeDocument/2006/relationships/slide" Target="../slides/slide318.xml"/><Relationship Id="rId1" Type="http://schemas.openxmlformats.org/officeDocument/2006/relationships/notesMaster" Target="../notesMasters/notesMaster1.xml"/></Relationships>
</file>

<file path=ppt/notesSlides/_rels/notesSlide277.xml.rels><?xml version="1.0" encoding="UTF-8" standalone="yes"?>
<Relationships xmlns="http://schemas.openxmlformats.org/package/2006/relationships"><Relationship Id="rId2" Type="http://schemas.openxmlformats.org/officeDocument/2006/relationships/slide" Target="../slides/slide319.xml"/><Relationship Id="rId1" Type="http://schemas.openxmlformats.org/officeDocument/2006/relationships/notesMaster" Target="../notesMasters/notesMaster1.xml"/></Relationships>
</file>

<file path=ppt/notesSlides/_rels/notesSlide278.xml.rels><?xml version="1.0" encoding="UTF-8" standalone="yes"?>
<Relationships xmlns="http://schemas.openxmlformats.org/package/2006/relationships"><Relationship Id="rId2" Type="http://schemas.openxmlformats.org/officeDocument/2006/relationships/slide" Target="../slides/slide320.xml"/><Relationship Id="rId1" Type="http://schemas.openxmlformats.org/officeDocument/2006/relationships/notesMaster" Target="../notesMasters/notesMaster1.xml"/></Relationships>
</file>

<file path=ppt/notesSlides/_rels/notesSlide279.xml.rels><?xml version="1.0" encoding="UTF-8" standalone="yes"?>
<Relationships xmlns="http://schemas.openxmlformats.org/package/2006/relationships"><Relationship Id="rId2" Type="http://schemas.openxmlformats.org/officeDocument/2006/relationships/slide" Target="../slides/slide32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0.xml.rels><?xml version="1.0" encoding="UTF-8" standalone="yes"?>
<Relationships xmlns="http://schemas.openxmlformats.org/package/2006/relationships"><Relationship Id="rId2" Type="http://schemas.openxmlformats.org/officeDocument/2006/relationships/slide" Target="../slides/slide322.xml"/><Relationship Id="rId1" Type="http://schemas.openxmlformats.org/officeDocument/2006/relationships/notesMaster" Target="../notesMasters/notesMaster1.xml"/></Relationships>
</file>

<file path=ppt/notesSlides/_rels/notesSlide281.xml.rels><?xml version="1.0" encoding="UTF-8" standalone="yes"?>
<Relationships xmlns="http://schemas.openxmlformats.org/package/2006/relationships"><Relationship Id="rId2" Type="http://schemas.openxmlformats.org/officeDocument/2006/relationships/slide" Target="../slides/slide323.xml"/><Relationship Id="rId1" Type="http://schemas.openxmlformats.org/officeDocument/2006/relationships/notesMaster" Target="../notesMasters/notesMaster1.xml"/></Relationships>
</file>

<file path=ppt/notesSlides/_rels/notesSlide282.xml.rels><?xml version="1.0" encoding="UTF-8" standalone="yes"?>
<Relationships xmlns="http://schemas.openxmlformats.org/package/2006/relationships"><Relationship Id="rId2" Type="http://schemas.openxmlformats.org/officeDocument/2006/relationships/slide" Target="../slides/slide324.xml"/><Relationship Id="rId1" Type="http://schemas.openxmlformats.org/officeDocument/2006/relationships/notesMaster" Target="../notesMasters/notesMaster1.xml"/></Relationships>
</file>

<file path=ppt/notesSlides/_rels/notesSlide283.xml.rels><?xml version="1.0" encoding="UTF-8" standalone="yes"?>
<Relationships xmlns="http://schemas.openxmlformats.org/package/2006/relationships"><Relationship Id="rId2" Type="http://schemas.openxmlformats.org/officeDocument/2006/relationships/slide" Target="../slides/slide325.xml"/><Relationship Id="rId1" Type="http://schemas.openxmlformats.org/officeDocument/2006/relationships/notesMaster" Target="../notesMasters/notesMaster1.xml"/></Relationships>
</file>

<file path=ppt/notesSlides/_rels/notesSlide284.xml.rels><?xml version="1.0" encoding="UTF-8" standalone="yes"?>
<Relationships xmlns="http://schemas.openxmlformats.org/package/2006/relationships"><Relationship Id="rId2" Type="http://schemas.openxmlformats.org/officeDocument/2006/relationships/slide" Target="../slides/slide326.xml"/><Relationship Id="rId1" Type="http://schemas.openxmlformats.org/officeDocument/2006/relationships/notesMaster" Target="../notesMasters/notesMaster1.xml"/></Relationships>
</file>

<file path=ppt/notesSlides/_rels/notesSlide285.xml.rels><?xml version="1.0" encoding="UTF-8" standalone="yes"?>
<Relationships xmlns="http://schemas.openxmlformats.org/package/2006/relationships"><Relationship Id="rId2" Type="http://schemas.openxmlformats.org/officeDocument/2006/relationships/slide" Target="../slides/slide329.xml"/><Relationship Id="rId1" Type="http://schemas.openxmlformats.org/officeDocument/2006/relationships/notesMaster" Target="../notesMasters/notesMaster1.xml"/></Relationships>
</file>

<file path=ppt/notesSlides/_rels/notesSlide286.xml.rels><?xml version="1.0" encoding="UTF-8" standalone="yes"?>
<Relationships xmlns="http://schemas.openxmlformats.org/package/2006/relationships"><Relationship Id="rId2" Type="http://schemas.openxmlformats.org/officeDocument/2006/relationships/slide" Target="../slides/slide331.xml"/><Relationship Id="rId1" Type="http://schemas.openxmlformats.org/officeDocument/2006/relationships/notesMaster" Target="../notesMasters/notesMaster1.xml"/></Relationships>
</file>

<file path=ppt/notesSlides/_rels/notesSlide287.xml.rels><?xml version="1.0" encoding="UTF-8" standalone="yes"?>
<Relationships xmlns="http://schemas.openxmlformats.org/package/2006/relationships"><Relationship Id="rId2" Type="http://schemas.openxmlformats.org/officeDocument/2006/relationships/slide" Target="../slides/slide333.xml"/><Relationship Id="rId1" Type="http://schemas.openxmlformats.org/officeDocument/2006/relationships/notesMaster" Target="../notesMasters/notesMaster1.xml"/></Relationships>
</file>

<file path=ppt/notesSlides/_rels/notesSlide288.xml.rels><?xml version="1.0" encoding="UTF-8" standalone="yes"?>
<Relationships xmlns="http://schemas.openxmlformats.org/package/2006/relationships"><Relationship Id="rId2" Type="http://schemas.openxmlformats.org/officeDocument/2006/relationships/slide" Target="../slides/slide334.xml"/><Relationship Id="rId1" Type="http://schemas.openxmlformats.org/officeDocument/2006/relationships/notesMaster" Target="../notesMasters/notesMaster1.xml"/></Relationships>
</file>

<file path=ppt/notesSlides/_rels/notesSlide289.xml.rels><?xml version="1.0" encoding="UTF-8" standalone="yes"?>
<Relationships xmlns="http://schemas.openxmlformats.org/package/2006/relationships"><Relationship Id="rId2" Type="http://schemas.openxmlformats.org/officeDocument/2006/relationships/slide" Target="../slides/slide3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0.xml.rels><?xml version="1.0" encoding="UTF-8" standalone="yes"?>
<Relationships xmlns="http://schemas.openxmlformats.org/package/2006/relationships"><Relationship Id="rId2" Type="http://schemas.openxmlformats.org/officeDocument/2006/relationships/slide" Target="../slides/slide336.xml"/><Relationship Id="rId1" Type="http://schemas.openxmlformats.org/officeDocument/2006/relationships/notesMaster" Target="../notesMasters/notesMaster1.xml"/></Relationships>
</file>

<file path=ppt/notesSlides/_rels/notesSlide291.xml.rels><?xml version="1.0" encoding="UTF-8" standalone="yes"?>
<Relationships xmlns="http://schemas.openxmlformats.org/package/2006/relationships"><Relationship Id="rId2" Type="http://schemas.openxmlformats.org/officeDocument/2006/relationships/slide" Target="../slides/slide337.xml"/><Relationship Id="rId1" Type="http://schemas.openxmlformats.org/officeDocument/2006/relationships/notesMaster" Target="../notesMasters/notesMaster1.xml"/></Relationships>
</file>

<file path=ppt/notesSlides/_rels/notesSlide292.xml.rels><?xml version="1.0" encoding="UTF-8" standalone="yes"?>
<Relationships xmlns="http://schemas.openxmlformats.org/package/2006/relationships"><Relationship Id="rId2" Type="http://schemas.openxmlformats.org/officeDocument/2006/relationships/slide" Target="../slides/slide338.xml"/><Relationship Id="rId1" Type="http://schemas.openxmlformats.org/officeDocument/2006/relationships/notesMaster" Target="../notesMasters/notesMaster1.xml"/></Relationships>
</file>

<file path=ppt/notesSlides/_rels/notesSlide293.xml.rels><?xml version="1.0" encoding="UTF-8" standalone="yes"?>
<Relationships xmlns="http://schemas.openxmlformats.org/package/2006/relationships"><Relationship Id="rId2" Type="http://schemas.openxmlformats.org/officeDocument/2006/relationships/slide" Target="../slides/slide339.xml"/><Relationship Id="rId1" Type="http://schemas.openxmlformats.org/officeDocument/2006/relationships/notesMaster" Target="../notesMasters/notesMaster1.xml"/></Relationships>
</file>

<file path=ppt/notesSlides/_rels/notesSlide294.xml.rels><?xml version="1.0" encoding="UTF-8" standalone="yes"?>
<Relationships xmlns="http://schemas.openxmlformats.org/package/2006/relationships"><Relationship Id="rId2" Type="http://schemas.openxmlformats.org/officeDocument/2006/relationships/slide" Target="../slides/slide340.xml"/><Relationship Id="rId1" Type="http://schemas.openxmlformats.org/officeDocument/2006/relationships/notesMaster" Target="../notesMasters/notesMaster1.xml"/></Relationships>
</file>

<file path=ppt/notesSlides/_rels/notesSlide295.xml.rels><?xml version="1.0" encoding="UTF-8" standalone="yes"?>
<Relationships xmlns="http://schemas.openxmlformats.org/package/2006/relationships"><Relationship Id="rId2" Type="http://schemas.openxmlformats.org/officeDocument/2006/relationships/slide" Target="../slides/slide341.xml"/><Relationship Id="rId1" Type="http://schemas.openxmlformats.org/officeDocument/2006/relationships/notesMaster" Target="../notesMasters/notesMaster1.xml"/></Relationships>
</file>

<file path=ppt/notesSlides/_rels/notesSlide296.xml.rels><?xml version="1.0" encoding="UTF-8" standalone="yes"?>
<Relationships xmlns="http://schemas.openxmlformats.org/package/2006/relationships"><Relationship Id="rId2" Type="http://schemas.openxmlformats.org/officeDocument/2006/relationships/slide" Target="../slides/slide343.xml"/><Relationship Id="rId1" Type="http://schemas.openxmlformats.org/officeDocument/2006/relationships/notesMaster" Target="../notesMasters/notesMaster1.xml"/></Relationships>
</file>

<file path=ppt/notesSlides/_rels/notesSlide297.xml.rels><?xml version="1.0" encoding="UTF-8" standalone="yes"?>
<Relationships xmlns="http://schemas.openxmlformats.org/package/2006/relationships"><Relationship Id="rId2" Type="http://schemas.openxmlformats.org/officeDocument/2006/relationships/slide" Target="../slides/slide344.xml"/><Relationship Id="rId1" Type="http://schemas.openxmlformats.org/officeDocument/2006/relationships/notesMaster" Target="../notesMasters/notesMaster1.xml"/></Relationships>
</file>

<file path=ppt/notesSlides/_rels/notesSlide298.xml.rels><?xml version="1.0" encoding="UTF-8" standalone="yes"?>
<Relationships xmlns="http://schemas.openxmlformats.org/package/2006/relationships"><Relationship Id="rId2" Type="http://schemas.openxmlformats.org/officeDocument/2006/relationships/slide" Target="../slides/slide345.xml"/><Relationship Id="rId1" Type="http://schemas.openxmlformats.org/officeDocument/2006/relationships/notesMaster" Target="../notesMasters/notesMaster1.xml"/></Relationships>
</file>

<file path=ppt/notesSlides/_rels/notesSlide299.xml.rels><?xml version="1.0" encoding="UTF-8" standalone="yes"?>
<Relationships xmlns="http://schemas.openxmlformats.org/package/2006/relationships"><Relationship Id="rId2" Type="http://schemas.openxmlformats.org/officeDocument/2006/relationships/slide" Target="../slides/slide3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00.xml.rels><?xml version="1.0" encoding="UTF-8" standalone="yes"?>
<Relationships xmlns="http://schemas.openxmlformats.org/package/2006/relationships"><Relationship Id="rId2" Type="http://schemas.openxmlformats.org/officeDocument/2006/relationships/slide" Target="../slides/slide347.xml"/><Relationship Id="rId1" Type="http://schemas.openxmlformats.org/officeDocument/2006/relationships/notesMaster" Target="../notesMasters/notesMaster1.xml"/></Relationships>
</file>

<file path=ppt/notesSlides/_rels/notesSlide301.xml.rels><?xml version="1.0" encoding="UTF-8" standalone="yes"?>
<Relationships xmlns="http://schemas.openxmlformats.org/package/2006/relationships"><Relationship Id="rId2" Type="http://schemas.openxmlformats.org/officeDocument/2006/relationships/slide" Target="../slides/slide348.xml"/><Relationship Id="rId1" Type="http://schemas.openxmlformats.org/officeDocument/2006/relationships/notesMaster" Target="../notesMasters/notesMaster1.xml"/></Relationships>
</file>

<file path=ppt/notesSlides/_rels/notesSlide302.xml.rels><?xml version="1.0" encoding="UTF-8" standalone="yes"?>
<Relationships xmlns="http://schemas.openxmlformats.org/package/2006/relationships"><Relationship Id="rId2" Type="http://schemas.openxmlformats.org/officeDocument/2006/relationships/slide" Target="../slides/slide349.xml"/><Relationship Id="rId1" Type="http://schemas.openxmlformats.org/officeDocument/2006/relationships/notesMaster" Target="../notesMasters/notesMaster1.xml"/></Relationships>
</file>

<file path=ppt/notesSlides/_rels/notesSlide303.xml.rels><?xml version="1.0" encoding="UTF-8" standalone="yes"?>
<Relationships xmlns="http://schemas.openxmlformats.org/package/2006/relationships"><Relationship Id="rId2" Type="http://schemas.openxmlformats.org/officeDocument/2006/relationships/slide" Target="../slides/slide353.xml"/><Relationship Id="rId1" Type="http://schemas.openxmlformats.org/officeDocument/2006/relationships/notesMaster" Target="../notesMasters/notesMaster1.xml"/></Relationships>
</file>

<file path=ppt/notesSlides/_rels/notesSlide304.xml.rels><?xml version="1.0" encoding="UTF-8" standalone="yes"?>
<Relationships xmlns="http://schemas.openxmlformats.org/package/2006/relationships"><Relationship Id="rId2" Type="http://schemas.openxmlformats.org/officeDocument/2006/relationships/slide" Target="../slides/slide354.xml"/><Relationship Id="rId1" Type="http://schemas.openxmlformats.org/officeDocument/2006/relationships/notesMaster" Target="../notesMasters/notesMaster1.xml"/></Relationships>
</file>

<file path=ppt/notesSlides/_rels/notesSlide305.xml.rels><?xml version="1.0" encoding="UTF-8" standalone="yes"?>
<Relationships xmlns="http://schemas.openxmlformats.org/package/2006/relationships"><Relationship Id="rId2" Type="http://schemas.openxmlformats.org/officeDocument/2006/relationships/slide" Target="../slides/slide355.xml"/><Relationship Id="rId1" Type="http://schemas.openxmlformats.org/officeDocument/2006/relationships/notesMaster" Target="../notesMasters/notesMaster1.xml"/></Relationships>
</file>

<file path=ppt/notesSlides/_rels/notesSlide306.xml.rels><?xml version="1.0" encoding="UTF-8" standalone="yes"?>
<Relationships xmlns="http://schemas.openxmlformats.org/package/2006/relationships"><Relationship Id="rId2" Type="http://schemas.openxmlformats.org/officeDocument/2006/relationships/slide" Target="../slides/slide358.xml"/><Relationship Id="rId1" Type="http://schemas.openxmlformats.org/officeDocument/2006/relationships/notesMaster" Target="../notesMasters/notesMaster1.xml"/></Relationships>
</file>

<file path=ppt/notesSlides/_rels/notesSlide307.xml.rels><?xml version="1.0" encoding="UTF-8" standalone="yes"?>
<Relationships xmlns="http://schemas.openxmlformats.org/package/2006/relationships"><Relationship Id="rId2" Type="http://schemas.openxmlformats.org/officeDocument/2006/relationships/slide" Target="../slides/slide359.xml"/><Relationship Id="rId1" Type="http://schemas.openxmlformats.org/officeDocument/2006/relationships/notesMaster" Target="../notesMasters/notesMaster1.xml"/></Relationships>
</file>

<file path=ppt/notesSlides/_rels/notesSlide308.xml.rels><?xml version="1.0" encoding="UTF-8" standalone="yes"?>
<Relationships xmlns="http://schemas.openxmlformats.org/package/2006/relationships"><Relationship Id="rId2" Type="http://schemas.openxmlformats.org/officeDocument/2006/relationships/slide" Target="../slides/slide360.xml"/><Relationship Id="rId1" Type="http://schemas.openxmlformats.org/officeDocument/2006/relationships/notesMaster" Target="../notesMasters/notesMaster1.xml"/></Relationships>
</file>

<file path=ppt/notesSlides/_rels/notesSlide309.xml.rels><?xml version="1.0" encoding="UTF-8" standalone="yes"?>
<Relationships xmlns="http://schemas.openxmlformats.org/package/2006/relationships"><Relationship Id="rId2" Type="http://schemas.openxmlformats.org/officeDocument/2006/relationships/slide" Target="../slides/slide36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0.xml.rels><?xml version="1.0" encoding="UTF-8" standalone="yes"?>
<Relationships xmlns="http://schemas.openxmlformats.org/package/2006/relationships"><Relationship Id="rId2" Type="http://schemas.openxmlformats.org/officeDocument/2006/relationships/slide" Target="../slides/slide362.xml"/><Relationship Id="rId1" Type="http://schemas.openxmlformats.org/officeDocument/2006/relationships/notesMaster" Target="../notesMasters/notesMaster1.xml"/></Relationships>
</file>

<file path=ppt/notesSlides/_rels/notesSlide311.xml.rels><?xml version="1.0" encoding="UTF-8" standalone="yes"?>
<Relationships xmlns="http://schemas.openxmlformats.org/package/2006/relationships"><Relationship Id="rId2" Type="http://schemas.openxmlformats.org/officeDocument/2006/relationships/slide" Target="../slides/slide363.xml"/><Relationship Id="rId1" Type="http://schemas.openxmlformats.org/officeDocument/2006/relationships/notesMaster" Target="../notesMasters/notesMaster1.xml"/></Relationships>
</file>

<file path=ppt/notesSlides/_rels/notesSlide312.xml.rels><?xml version="1.0" encoding="UTF-8" standalone="yes"?>
<Relationships xmlns="http://schemas.openxmlformats.org/package/2006/relationships"><Relationship Id="rId2" Type="http://schemas.openxmlformats.org/officeDocument/2006/relationships/slide" Target="../slides/slide364.xml"/><Relationship Id="rId1" Type="http://schemas.openxmlformats.org/officeDocument/2006/relationships/notesMaster" Target="../notesMasters/notesMaster1.xml"/></Relationships>
</file>

<file path=ppt/notesSlides/_rels/notesSlide313.xml.rels><?xml version="1.0" encoding="UTF-8" standalone="yes"?>
<Relationships xmlns="http://schemas.openxmlformats.org/package/2006/relationships"><Relationship Id="rId2" Type="http://schemas.openxmlformats.org/officeDocument/2006/relationships/slide" Target="../slides/slide365.xml"/><Relationship Id="rId1" Type="http://schemas.openxmlformats.org/officeDocument/2006/relationships/notesMaster" Target="../notesMasters/notesMaster1.xml"/></Relationships>
</file>

<file path=ppt/notesSlides/_rels/notesSlide314.xml.rels><?xml version="1.0" encoding="UTF-8" standalone="yes"?>
<Relationships xmlns="http://schemas.openxmlformats.org/package/2006/relationships"><Relationship Id="rId2" Type="http://schemas.openxmlformats.org/officeDocument/2006/relationships/slide" Target="../slides/slide366.xml"/><Relationship Id="rId1" Type="http://schemas.openxmlformats.org/officeDocument/2006/relationships/notesMaster" Target="../notesMasters/notesMaster1.xml"/></Relationships>
</file>

<file path=ppt/notesSlides/_rels/notesSlide315.xml.rels><?xml version="1.0" encoding="UTF-8" standalone="yes"?>
<Relationships xmlns="http://schemas.openxmlformats.org/package/2006/relationships"><Relationship Id="rId2" Type="http://schemas.openxmlformats.org/officeDocument/2006/relationships/slide" Target="../slides/slide367.xml"/><Relationship Id="rId1" Type="http://schemas.openxmlformats.org/officeDocument/2006/relationships/notesMaster" Target="../notesMasters/notesMaster1.xml"/></Relationships>
</file>

<file path=ppt/notesSlides/_rels/notesSlide316.xml.rels><?xml version="1.0" encoding="UTF-8" standalone="yes"?>
<Relationships xmlns="http://schemas.openxmlformats.org/package/2006/relationships"><Relationship Id="rId2" Type="http://schemas.openxmlformats.org/officeDocument/2006/relationships/slide" Target="../slides/slide368.xml"/><Relationship Id="rId1" Type="http://schemas.openxmlformats.org/officeDocument/2006/relationships/notesMaster" Target="../notesMasters/notesMaster1.xml"/></Relationships>
</file>

<file path=ppt/notesSlides/_rels/notesSlide317.xml.rels><?xml version="1.0" encoding="UTF-8" standalone="yes"?>
<Relationships xmlns="http://schemas.openxmlformats.org/package/2006/relationships"><Relationship Id="rId2" Type="http://schemas.openxmlformats.org/officeDocument/2006/relationships/slide" Target="../slides/slide369.xml"/><Relationship Id="rId1" Type="http://schemas.openxmlformats.org/officeDocument/2006/relationships/notesMaster" Target="../notesMasters/notesMaster1.xml"/></Relationships>
</file>

<file path=ppt/notesSlides/_rels/notesSlide318.xml.rels><?xml version="1.0" encoding="UTF-8" standalone="yes"?>
<Relationships xmlns="http://schemas.openxmlformats.org/package/2006/relationships"><Relationship Id="rId2" Type="http://schemas.openxmlformats.org/officeDocument/2006/relationships/slide" Target="../slides/slide370.xml"/><Relationship Id="rId1" Type="http://schemas.openxmlformats.org/officeDocument/2006/relationships/notesMaster" Target="../notesMasters/notesMaster1.xml"/></Relationships>
</file>

<file path=ppt/notesSlides/_rels/notesSlide319.xml.rels><?xml version="1.0" encoding="UTF-8" standalone="yes"?>
<Relationships xmlns="http://schemas.openxmlformats.org/package/2006/relationships"><Relationship Id="rId2" Type="http://schemas.openxmlformats.org/officeDocument/2006/relationships/slide" Target="../slides/slide37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0.xml.rels><?xml version="1.0" encoding="UTF-8" standalone="yes"?>
<Relationships xmlns="http://schemas.openxmlformats.org/package/2006/relationships"><Relationship Id="rId2" Type="http://schemas.openxmlformats.org/officeDocument/2006/relationships/slide" Target="../slides/slide373.xml"/><Relationship Id="rId1" Type="http://schemas.openxmlformats.org/officeDocument/2006/relationships/notesMaster" Target="../notesMasters/notesMaster1.xml"/></Relationships>
</file>

<file path=ppt/notesSlides/_rels/notesSlide321.xml.rels><?xml version="1.0" encoding="UTF-8" standalone="yes"?>
<Relationships xmlns="http://schemas.openxmlformats.org/package/2006/relationships"><Relationship Id="rId2" Type="http://schemas.openxmlformats.org/officeDocument/2006/relationships/slide" Target="../slides/slide374.xml"/><Relationship Id="rId1" Type="http://schemas.openxmlformats.org/officeDocument/2006/relationships/notesMaster" Target="../notesMasters/notesMaster1.xml"/></Relationships>
</file>

<file path=ppt/notesSlides/_rels/notesSlide322.xml.rels><?xml version="1.0" encoding="UTF-8" standalone="yes"?>
<Relationships xmlns="http://schemas.openxmlformats.org/package/2006/relationships"><Relationship Id="rId2" Type="http://schemas.openxmlformats.org/officeDocument/2006/relationships/slide" Target="../slides/slide375.xml"/><Relationship Id="rId1" Type="http://schemas.openxmlformats.org/officeDocument/2006/relationships/notesMaster" Target="../notesMasters/notesMaster1.xml"/></Relationships>
</file>

<file path=ppt/notesSlides/_rels/notesSlide323.xml.rels><?xml version="1.0" encoding="UTF-8" standalone="yes"?>
<Relationships xmlns="http://schemas.openxmlformats.org/package/2006/relationships"><Relationship Id="rId2" Type="http://schemas.openxmlformats.org/officeDocument/2006/relationships/slide" Target="../slides/slide376.xml"/><Relationship Id="rId1" Type="http://schemas.openxmlformats.org/officeDocument/2006/relationships/notesMaster" Target="../notesMasters/notesMaster1.xml"/></Relationships>
</file>

<file path=ppt/notesSlides/_rels/notesSlide324.xml.rels><?xml version="1.0" encoding="UTF-8" standalone="yes"?>
<Relationships xmlns="http://schemas.openxmlformats.org/package/2006/relationships"><Relationship Id="rId2" Type="http://schemas.openxmlformats.org/officeDocument/2006/relationships/slide" Target="../slides/slide377.xml"/><Relationship Id="rId1" Type="http://schemas.openxmlformats.org/officeDocument/2006/relationships/notesMaster" Target="../notesMasters/notesMaster1.xml"/></Relationships>
</file>

<file path=ppt/notesSlides/_rels/notesSlide325.xml.rels><?xml version="1.0" encoding="UTF-8" standalone="yes"?>
<Relationships xmlns="http://schemas.openxmlformats.org/package/2006/relationships"><Relationship Id="rId2" Type="http://schemas.openxmlformats.org/officeDocument/2006/relationships/slide" Target="../slides/slide37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2498" name="Rectangle 7"/>
          <p:cNvSpPr>
            <a:spLocks noGrp="1" noChangeArrowheads="1"/>
          </p:cNvSpPr>
          <p:nvPr>
            <p:ph type="sldNum" sz="quarter" idx="5"/>
          </p:nvPr>
        </p:nvSpPr>
        <p:spPr>
          <a:noFill/>
        </p:spPr>
        <p:txBody>
          <a:bodyPr/>
          <a:lstStyle/>
          <a:p>
            <a:fld id="{57077C97-6C85-434A-AD41-9E7DD6F50813}" type="slidenum">
              <a:rPr lang="en-US" altLang="zh-CN">
                <a:latin typeface="Arial" panose="020B0604020202020204" pitchFamily="34" charset="0"/>
              </a:rPr>
              <a:pPr/>
              <a:t>1</a:t>
            </a:fld>
            <a:endParaRPr lang="en-US" altLang="zh-CN" dirty="0">
              <a:latin typeface="Arial" panose="020B0604020202020204" pitchFamily="34" charset="0"/>
            </a:endParaRPr>
          </a:p>
        </p:txBody>
      </p:sp>
      <p:sp>
        <p:nvSpPr>
          <p:cNvPr id="362499" name="Rectangle 2"/>
          <p:cNvSpPr>
            <a:spLocks noGrp="1" noRot="1" noChangeAspect="1" noChangeArrowheads="1" noTextEdit="1"/>
          </p:cNvSpPr>
          <p:nvPr>
            <p:ph type="sldImg"/>
          </p:nvPr>
        </p:nvSpPr>
        <p:spPr/>
      </p:sp>
      <p:sp>
        <p:nvSpPr>
          <p:cNvPr id="362500" name="Rectangle 3"/>
          <p:cNvSpPr>
            <a:spLocks noGrp="1" noChangeArrowheads="1"/>
          </p:cNvSpPr>
          <p:nvPr>
            <p:ph type="body" idx="1"/>
          </p:nvPr>
        </p:nvSpPr>
        <p:spPr>
          <a:noFill/>
        </p:spPr>
        <p:txBody>
          <a:bodyPr/>
          <a:lstStyle/>
          <a:p>
            <a:pPr eaLnBrk="1" hangingPunct="1"/>
            <a:endParaRPr lang="zh-CN" altLang="zh-CN" dirty="0">
              <a:latin typeface="Arial" panose="020B0604020202020204"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9666" name="Rectangle 7"/>
          <p:cNvSpPr>
            <a:spLocks noGrp="1" noChangeArrowheads="1"/>
          </p:cNvSpPr>
          <p:nvPr>
            <p:ph type="sldNum" sz="quarter" idx="5"/>
          </p:nvPr>
        </p:nvSpPr>
        <p:spPr>
          <a:noFill/>
        </p:spPr>
        <p:txBody>
          <a:bodyPr/>
          <a:lstStyle/>
          <a:p>
            <a:fld id="{2C2249DD-4A09-4B73-B7FD-7C3EE1021B12}" type="slidenum">
              <a:rPr lang="en-US" altLang="zh-CN">
                <a:latin typeface="Arial" panose="020B0604020202020204" pitchFamily="34" charset="0"/>
              </a:rPr>
              <a:pPr/>
              <a:t>10</a:t>
            </a:fld>
            <a:endParaRPr lang="en-US" altLang="zh-CN" dirty="0">
              <a:latin typeface="Arial" panose="020B0604020202020204" pitchFamily="34" charset="0"/>
            </a:endParaRPr>
          </a:p>
        </p:txBody>
      </p:sp>
      <p:sp>
        <p:nvSpPr>
          <p:cNvPr id="369667" name="Rectangle 2"/>
          <p:cNvSpPr>
            <a:spLocks noGrp="1" noRot="1" noChangeAspect="1" noChangeArrowheads="1" noTextEdit="1"/>
          </p:cNvSpPr>
          <p:nvPr>
            <p:ph type="sldImg"/>
          </p:nvPr>
        </p:nvSpPr>
        <p:spPr/>
      </p:sp>
      <p:sp>
        <p:nvSpPr>
          <p:cNvPr id="369668" name="Rectangle 3"/>
          <p:cNvSpPr>
            <a:spLocks noGrp="1" noChangeArrowheads="1"/>
          </p:cNvSpPr>
          <p:nvPr>
            <p:ph type="body" idx="1"/>
          </p:nvPr>
        </p:nvSpPr>
        <p:spPr>
          <a:noFill/>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7490" name="Rectangle 7"/>
          <p:cNvSpPr>
            <a:spLocks noGrp="1" noChangeArrowheads="1"/>
          </p:cNvSpPr>
          <p:nvPr>
            <p:ph type="sldNum" sz="quarter" idx="5"/>
          </p:nvPr>
        </p:nvSpPr>
        <p:spPr>
          <a:noFill/>
        </p:spPr>
        <p:txBody>
          <a:bodyPr/>
          <a:lstStyle/>
          <a:p>
            <a:fld id="{663351D3-83A6-4A33-BE74-8C3FA9D1F6E7}" type="slidenum">
              <a:rPr lang="en-US" altLang="zh-CN">
                <a:latin typeface="Arial" panose="020B0604020202020204" pitchFamily="34" charset="0"/>
              </a:rPr>
              <a:pPr/>
              <a:t>118</a:t>
            </a:fld>
            <a:endParaRPr lang="en-US" altLang="zh-CN" dirty="0">
              <a:latin typeface="Arial" panose="020B0604020202020204" pitchFamily="34" charset="0"/>
            </a:endParaRPr>
          </a:p>
        </p:txBody>
      </p:sp>
      <p:sp>
        <p:nvSpPr>
          <p:cNvPr id="447491" name="Rectangle 2"/>
          <p:cNvSpPr>
            <a:spLocks noGrp="1" noRot="1" noChangeAspect="1" noChangeArrowheads="1" noTextEdit="1"/>
          </p:cNvSpPr>
          <p:nvPr>
            <p:ph type="sldImg"/>
          </p:nvPr>
        </p:nvSpPr>
        <p:spPr/>
      </p:sp>
      <p:sp>
        <p:nvSpPr>
          <p:cNvPr id="447492" name="Rectangle 3"/>
          <p:cNvSpPr>
            <a:spLocks noGrp="1" noChangeArrowheads="1"/>
          </p:cNvSpPr>
          <p:nvPr>
            <p:ph type="body" idx="1"/>
          </p:nvPr>
        </p:nvSpPr>
        <p:spPr>
          <a:noFill/>
        </p:spPr>
        <p:txBody>
          <a:bodyPr/>
          <a:lstStyle/>
          <a:p>
            <a:pPr eaLnBrk="1" hangingPunct="1"/>
            <a:endParaRPr lang="zh-CN" altLang="zh-CN" dirty="0">
              <a:latin typeface="Arial" panose="020B0604020202020204" pitchFamily="34" charset="0"/>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8514" name="Rectangle 7"/>
          <p:cNvSpPr>
            <a:spLocks noGrp="1" noChangeArrowheads="1"/>
          </p:cNvSpPr>
          <p:nvPr>
            <p:ph type="sldNum" sz="quarter" idx="5"/>
          </p:nvPr>
        </p:nvSpPr>
        <p:spPr>
          <a:noFill/>
        </p:spPr>
        <p:txBody>
          <a:bodyPr/>
          <a:lstStyle/>
          <a:p>
            <a:fld id="{D9B6B8C9-DD8C-4368-907E-683765AED21B}" type="slidenum">
              <a:rPr lang="en-US" altLang="zh-CN">
                <a:latin typeface="Arial" panose="020B0604020202020204" pitchFamily="34" charset="0"/>
              </a:rPr>
              <a:pPr/>
              <a:t>119</a:t>
            </a:fld>
            <a:endParaRPr lang="en-US" altLang="zh-CN" dirty="0">
              <a:latin typeface="Arial" panose="020B0604020202020204" pitchFamily="34" charset="0"/>
            </a:endParaRPr>
          </a:p>
        </p:txBody>
      </p:sp>
      <p:sp>
        <p:nvSpPr>
          <p:cNvPr id="448515" name="Rectangle 2"/>
          <p:cNvSpPr>
            <a:spLocks noGrp="1" noRot="1" noChangeAspect="1" noChangeArrowheads="1" noTextEdit="1"/>
          </p:cNvSpPr>
          <p:nvPr>
            <p:ph type="sldImg"/>
          </p:nvPr>
        </p:nvSpPr>
        <p:spPr/>
      </p:sp>
      <p:sp>
        <p:nvSpPr>
          <p:cNvPr id="448516" name="Rectangle 3"/>
          <p:cNvSpPr>
            <a:spLocks noGrp="1" noChangeArrowheads="1"/>
          </p:cNvSpPr>
          <p:nvPr>
            <p:ph type="body" idx="1"/>
          </p:nvPr>
        </p:nvSpPr>
        <p:spPr>
          <a:noFill/>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9538" name="Rectangle 7"/>
          <p:cNvSpPr>
            <a:spLocks noGrp="1" noChangeArrowheads="1"/>
          </p:cNvSpPr>
          <p:nvPr>
            <p:ph type="sldNum" sz="quarter" idx="5"/>
          </p:nvPr>
        </p:nvSpPr>
        <p:spPr>
          <a:noFill/>
        </p:spPr>
        <p:txBody>
          <a:bodyPr/>
          <a:lstStyle/>
          <a:p>
            <a:fld id="{9BC9FA1F-9DB3-435E-A799-12DF3DA49EF5}" type="slidenum">
              <a:rPr lang="en-US" altLang="zh-CN">
                <a:latin typeface="Arial" panose="020B0604020202020204" pitchFamily="34" charset="0"/>
              </a:rPr>
              <a:pPr/>
              <a:t>120</a:t>
            </a:fld>
            <a:endParaRPr lang="en-US" altLang="zh-CN" dirty="0">
              <a:latin typeface="Arial" panose="020B0604020202020204" pitchFamily="34" charset="0"/>
            </a:endParaRPr>
          </a:p>
        </p:txBody>
      </p:sp>
      <p:sp>
        <p:nvSpPr>
          <p:cNvPr id="449539" name="Rectangle 2"/>
          <p:cNvSpPr>
            <a:spLocks noGrp="1" noRot="1" noChangeAspect="1" noChangeArrowheads="1" noTextEdit="1"/>
          </p:cNvSpPr>
          <p:nvPr>
            <p:ph type="sldImg"/>
          </p:nvPr>
        </p:nvSpPr>
        <p:spPr/>
      </p:sp>
      <p:sp>
        <p:nvSpPr>
          <p:cNvPr id="449540" name="Rectangle 3"/>
          <p:cNvSpPr>
            <a:spLocks noGrp="1" noChangeArrowheads="1"/>
          </p:cNvSpPr>
          <p:nvPr>
            <p:ph type="body" idx="1"/>
          </p:nvPr>
        </p:nvSpPr>
        <p:spPr>
          <a:noFill/>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62" name="Rectangle 7"/>
          <p:cNvSpPr>
            <a:spLocks noGrp="1" noChangeArrowheads="1"/>
          </p:cNvSpPr>
          <p:nvPr>
            <p:ph type="sldNum" sz="quarter" idx="5"/>
          </p:nvPr>
        </p:nvSpPr>
        <p:spPr>
          <a:noFill/>
        </p:spPr>
        <p:txBody>
          <a:bodyPr/>
          <a:lstStyle/>
          <a:p>
            <a:fld id="{38D58689-2699-41EC-8272-C59E77912BB6}" type="slidenum">
              <a:rPr lang="en-US" altLang="zh-CN">
                <a:latin typeface="Arial" panose="020B0604020202020204" pitchFamily="34" charset="0"/>
              </a:rPr>
              <a:pPr/>
              <a:t>121</a:t>
            </a:fld>
            <a:endParaRPr lang="en-US" altLang="zh-CN" dirty="0">
              <a:latin typeface="Arial" panose="020B0604020202020204" pitchFamily="34" charset="0"/>
            </a:endParaRPr>
          </a:p>
        </p:txBody>
      </p:sp>
      <p:sp>
        <p:nvSpPr>
          <p:cNvPr id="450563" name="Rectangle 2"/>
          <p:cNvSpPr>
            <a:spLocks noGrp="1" noRot="1" noChangeAspect="1" noChangeArrowheads="1" noTextEdit="1"/>
          </p:cNvSpPr>
          <p:nvPr>
            <p:ph type="sldImg"/>
          </p:nvPr>
        </p:nvSpPr>
        <p:spPr/>
      </p:sp>
      <p:sp>
        <p:nvSpPr>
          <p:cNvPr id="450564" name="Rectangle 3"/>
          <p:cNvSpPr>
            <a:spLocks noGrp="1" noChangeArrowheads="1"/>
          </p:cNvSpPr>
          <p:nvPr>
            <p:ph type="body" idx="1"/>
          </p:nvPr>
        </p:nvSpPr>
        <p:spPr>
          <a:noFill/>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1586" name="Rectangle 7"/>
          <p:cNvSpPr>
            <a:spLocks noGrp="1" noChangeArrowheads="1"/>
          </p:cNvSpPr>
          <p:nvPr>
            <p:ph type="sldNum" sz="quarter" idx="5"/>
          </p:nvPr>
        </p:nvSpPr>
        <p:spPr>
          <a:noFill/>
        </p:spPr>
        <p:txBody>
          <a:bodyPr/>
          <a:lstStyle/>
          <a:p>
            <a:fld id="{6E131969-0159-4DD5-B152-605B7CE0C24A}" type="slidenum">
              <a:rPr lang="en-US" altLang="zh-CN">
                <a:latin typeface="Arial" panose="020B0604020202020204" pitchFamily="34" charset="0"/>
              </a:rPr>
              <a:pPr/>
              <a:t>122</a:t>
            </a:fld>
            <a:endParaRPr lang="en-US" altLang="zh-CN" dirty="0">
              <a:latin typeface="Arial" panose="020B0604020202020204" pitchFamily="34" charset="0"/>
            </a:endParaRPr>
          </a:p>
        </p:txBody>
      </p:sp>
      <p:sp>
        <p:nvSpPr>
          <p:cNvPr id="451587" name="Rectangle 2"/>
          <p:cNvSpPr>
            <a:spLocks noGrp="1" noRot="1" noChangeAspect="1" noChangeArrowheads="1" noTextEdit="1"/>
          </p:cNvSpPr>
          <p:nvPr>
            <p:ph type="sldImg"/>
          </p:nvPr>
        </p:nvSpPr>
        <p:spPr/>
      </p:sp>
      <p:sp>
        <p:nvSpPr>
          <p:cNvPr id="451588" name="Rectangle 3"/>
          <p:cNvSpPr>
            <a:spLocks noGrp="1" noChangeArrowheads="1"/>
          </p:cNvSpPr>
          <p:nvPr>
            <p:ph type="body" idx="1"/>
          </p:nvPr>
        </p:nvSpPr>
        <p:spPr>
          <a:noFill/>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2B03C90B-C746-4D81-A933-F2B2F53A6879}" type="slidenum">
              <a:rPr lang="zh-CN" altLang="en-US"/>
              <a:pPr/>
              <a:t>123</a:t>
            </a:fld>
            <a:endParaRPr lang="en-US" altLang="zh-CN" dirty="0"/>
          </a:p>
        </p:txBody>
      </p:sp>
      <p:sp>
        <p:nvSpPr>
          <p:cNvPr id="948226" name="Rectangle 2"/>
          <p:cNvSpPr>
            <a:spLocks noGrp="1" noRot="1" noChangeAspect="1" noChangeArrowheads="1" noTextEdit="1"/>
          </p:cNvSpPr>
          <p:nvPr>
            <p:ph type="sldImg"/>
          </p:nvPr>
        </p:nvSpPr>
        <p:spPr/>
      </p:sp>
      <p:sp>
        <p:nvSpPr>
          <p:cNvPr id="948227" name="Rectangle 3"/>
          <p:cNvSpPr>
            <a:spLocks noGrp="1" noChangeArrowheads="1"/>
          </p:cNvSpPr>
          <p:nvPr>
            <p:ph type="body" idx="1"/>
          </p:nvPr>
        </p:nvSpPr>
        <p:spPr/>
        <p:txBody>
          <a:bodyPr/>
          <a:lstStyle/>
          <a:p>
            <a:r>
              <a:rPr lang="en-US" altLang="zh-CN" sz="1200" b="1" i="0" kern="1200" baseline="0" dirty="0">
                <a:solidFill>
                  <a:schemeClr val="tx1"/>
                </a:solidFill>
                <a:latin typeface="Arial" panose="020B0604020202020204" pitchFamily="34" charset="0"/>
                <a:ea typeface="宋体" panose="02010600030101010101" pitchFamily="2" charset="-122"/>
                <a:cs typeface="+mn-cs"/>
              </a:rPr>
              <a:t>Strict Source Route</a:t>
            </a:r>
            <a:r>
              <a:rPr lang="en-US" altLang="zh-CN" b="1" i="0" dirty="0"/>
              <a:t>   </a:t>
            </a:r>
          </a:p>
          <a:p>
            <a:r>
              <a:rPr lang="en-US" altLang="zh-CN" dirty="0"/>
              <a:t>    A strict source route option is used by the source to </a:t>
            </a:r>
            <a:r>
              <a:rPr lang="en-US" altLang="zh-CN" b="1" dirty="0"/>
              <a:t>predetermine</a:t>
            </a:r>
            <a:r>
              <a:rPr lang="en-US" altLang="zh-CN" dirty="0"/>
              <a:t> a route for the datagram</a:t>
            </a:r>
            <a:r>
              <a:rPr lang="en-US" altLang="zh-CN" baseline="0" dirty="0"/>
              <a:t> </a:t>
            </a:r>
            <a:r>
              <a:rPr lang="en-US" altLang="zh-CN" dirty="0"/>
              <a:t>as it travels through the Internet. </a:t>
            </a:r>
          </a:p>
          <a:p>
            <a:r>
              <a:rPr lang="en-US" altLang="zh-CN" dirty="0"/>
              <a:t>    Dictation of a route by the source can be useful for several purposes. </a:t>
            </a:r>
          </a:p>
          <a:p>
            <a:r>
              <a:rPr lang="en-US" altLang="zh-CN" dirty="0"/>
              <a:t>   </a:t>
            </a:r>
            <a:r>
              <a:rPr lang="en-US" altLang="zh-CN" baseline="0" dirty="0"/>
              <a:t> </a:t>
            </a:r>
            <a:r>
              <a:rPr lang="en-US" altLang="zh-CN" dirty="0"/>
              <a:t>The sender can choose a route with a specific type of service, such</a:t>
            </a:r>
            <a:r>
              <a:rPr lang="en-US" altLang="zh-CN" baseline="0" dirty="0"/>
              <a:t> </a:t>
            </a:r>
            <a:r>
              <a:rPr lang="en-US" altLang="zh-CN" dirty="0"/>
              <a:t>as minimum delay or maximum throughput. </a:t>
            </a:r>
          </a:p>
          <a:p>
            <a:r>
              <a:rPr lang="en-US" altLang="zh-CN" dirty="0"/>
              <a:t>    Alternatively, it may choose a route that is</a:t>
            </a:r>
            <a:r>
              <a:rPr lang="en-US" altLang="zh-CN" baseline="0" dirty="0"/>
              <a:t> </a:t>
            </a:r>
            <a:r>
              <a:rPr lang="en-US" altLang="zh-CN" dirty="0"/>
              <a:t>safer or more reliable for the sender's purpose. </a:t>
            </a:r>
          </a:p>
          <a:p>
            <a:r>
              <a:rPr lang="en-US" altLang="zh-CN" dirty="0"/>
              <a:t>    For example, a sender can choose a route</a:t>
            </a:r>
            <a:r>
              <a:rPr lang="en-US" altLang="zh-CN" baseline="0" dirty="0"/>
              <a:t> </a:t>
            </a:r>
            <a:r>
              <a:rPr lang="en-US" altLang="zh-CN" dirty="0"/>
              <a:t>so that its datagram does not travel through a competitor's network.</a:t>
            </a:r>
          </a:p>
          <a:p>
            <a:endParaRPr lang="en-US" altLang="zh-CN" dirty="0"/>
          </a:p>
          <a:p>
            <a:r>
              <a:rPr lang="en-US" altLang="zh-CN" dirty="0"/>
              <a:t>    If a datagram specifies a strict source route, all the routers defined in the option</a:t>
            </a:r>
            <a:r>
              <a:rPr lang="en-US" altLang="zh-CN" baseline="0" dirty="0"/>
              <a:t> </a:t>
            </a:r>
            <a:r>
              <a:rPr lang="en-US" altLang="zh-CN" dirty="0"/>
              <a:t>must be visited by the datagram. </a:t>
            </a:r>
          </a:p>
          <a:p>
            <a:r>
              <a:rPr lang="en-US" altLang="zh-CN" u="none" dirty="0"/>
              <a:t>    </a:t>
            </a:r>
            <a:r>
              <a:rPr lang="en-US" altLang="zh-CN" u="sng" dirty="0"/>
              <a:t>A router must not be visited</a:t>
            </a:r>
            <a:r>
              <a:rPr lang="en-US" altLang="zh-CN" u="none" dirty="0"/>
              <a:t> </a:t>
            </a:r>
            <a:r>
              <a:rPr lang="en-US" altLang="zh-CN" b="1" u="none" dirty="0"/>
              <a:t>if</a:t>
            </a:r>
            <a:r>
              <a:rPr lang="en-US" altLang="zh-CN" u="none" dirty="0"/>
              <a:t> </a:t>
            </a:r>
            <a:r>
              <a:rPr lang="en-US" altLang="zh-CN" u="sng" dirty="0"/>
              <a:t>its IPv4 address is not</a:t>
            </a:r>
            <a:r>
              <a:rPr lang="en-US" altLang="zh-CN" u="sng" baseline="0" dirty="0"/>
              <a:t> </a:t>
            </a:r>
            <a:r>
              <a:rPr lang="en-US" altLang="zh-CN" u="sng" dirty="0"/>
              <a:t>listed in the datagram. </a:t>
            </a:r>
          </a:p>
          <a:p>
            <a:r>
              <a:rPr lang="en-US" altLang="zh-CN" dirty="0"/>
              <a:t>   </a:t>
            </a:r>
            <a:r>
              <a:rPr lang="en-US" altLang="zh-CN" baseline="0" dirty="0"/>
              <a:t> </a:t>
            </a:r>
            <a:r>
              <a:rPr lang="en-US" altLang="zh-CN" dirty="0"/>
              <a:t>If the datagram visits a router that is not on the list, the datagram</a:t>
            </a:r>
            <a:r>
              <a:rPr lang="en-US" altLang="zh-CN" baseline="0" dirty="0"/>
              <a:t> </a:t>
            </a:r>
            <a:r>
              <a:rPr lang="en-US" altLang="zh-CN" dirty="0"/>
              <a:t>is discarded and an error message is issued. </a:t>
            </a:r>
          </a:p>
          <a:p>
            <a:r>
              <a:rPr lang="en-US" altLang="zh-CN" dirty="0"/>
              <a:t>    If the datagram arrives at the destination</a:t>
            </a:r>
            <a:r>
              <a:rPr lang="en-US" altLang="zh-CN" baseline="0" dirty="0"/>
              <a:t> </a:t>
            </a:r>
            <a:r>
              <a:rPr lang="en-US" altLang="zh-CN" dirty="0"/>
              <a:t>and some of the entries were not visited, it will also be discarded and an error message</a:t>
            </a:r>
            <a:r>
              <a:rPr lang="en-US" altLang="zh-CN" baseline="0" dirty="0"/>
              <a:t> </a:t>
            </a:r>
            <a:r>
              <a:rPr lang="en-US" altLang="zh-CN" dirty="0"/>
              <a:t>issued.</a:t>
            </a:r>
          </a:p>
          <a:p>
            <a:endParaRPr lang="en-US" altLang="zh-CN" dirty="0"/>
          </a:p>
          <a:p>
            <a:r>
              <a:rPr lang="en-US" altLang="zh-CN" sz="1100" b="1" i="0" kern="1200" baseline="0" dirty="0">
                <a:solidFill>
                  <a:schemeClr val="tx1"/>
                </a:solidFill>
                <a:latin typeface="Arial" panose="020B0604020202020204" pitchFamily="34" charset="0"/>
                <a:ea typeface="宋体" panose="02010600030101010101" pitchFamily="2" charset="-122"/>
                <a:cs typeface="+mn-cs"/>
              </a:rPr>
              <a:t>Loose Source Route</a:t>
            </a:r>
          </a:p>
          <a:p>
            <a:r>
              <a:rPr lang="en-US" altLang="zh-CN" sz="1200" kern="1200" baseline="0" dirty="0">
                <a:solidFill>
                  <a:schemeClr val="tx1"/>
                </a:solidFill>
                <a:latin typeface="Arial" panose="020B0604020202020204" pitchFamily="34" charset="0"/>
                <a:ea typeface="宋体" panose="02010600030101010101" pitchFamily="2" charset="-122"/>
                <a:cs typeface="+mn-cs"/>
              </a:rPr>
              <a:t>    A loose source route option is similar to the strict source route, but it is less rigid. </a:t>
            </a:r>
          </a:p>
          <a:p>
            <a:r>
              <a:rPr lang="en-US" altLang="zh-CN" sz="1200" kern="1200" baseline="0" dirty="0">
                <a:solidFill>
                  <a:schemeClr val="tx1"/>
                </a:solidFill>
                <a:latin typeface="Arial" panose="020B0604020202020204" pitchFamily="34" charset="0"/>
                <a:ea typeface="宋体" panose="02010600030101010101" pitchFamily="2" charset="-122"/>
                <a:cs typeface="+mn-cs"/>
              </a:rPr>
              <a:t>    Each router in the list must be visited, but the datagram can visit other routers as well.</a:t>
            </a:r>
          </a:p>
          <a:p>
            <a:endParaRPr lang="en-US" altLang="zh-CN" sz="1200" kern="1200" baseline="0" dirty="0">
              <a:solidFill>
                <a:schemeClr val="tx1"/>
              </a:solidFill>
              <a:latin typeface="Arial" panose="020B0604020202020204" pitchFamily="34" charset="0"/>
              <a:ea typeface="宋体" panose="02010600030101010101" pitchFamily="2" charset="-122"/>
              <a:cs typeface="+mn-cs"/>
            </a:endParaRPr>
          </a:p>
          <a:p>
            <a:r>
              <a:rPr lang="en-US" altLang="zh-CN" sz="1200" b="1" i="0" kern="1200" baseline="0" dirty="0">
                <a:solidFill>
                  <a:schemeClr val="tx1"/>
                </a:solidFill>
                <a:latin typeface="Arial" panose="020B0604020202020204" pitchFamily="34" charset="0"/>
                <a:ea typeface="宋体" panose="02010600030101010101" pitchFamily="2" charset="-122"/>
                <a:cs typeface="+mn-cs"/>
              </a:rPr>
              <a:t>Timestamp</a:t>
            </a:r>
          </a:p>
          <a:p>
            <a:r>
              <a:rPr lang="en-US" altLang="zh-CN" sz="1200" kern="1200" baseline="0" dirty="0">
                <a:solidFill>
                  <a:schemeClr val="tx1"/>
                </a:solidFill>
                <a:latin typeface="Arial" panose="020B0604020202020204" pitchFamily="34" charset="0"/>
                <a:ea typeface="宋体" panose="02010600030101010101" pitchFamily="2" charset="-122"/>
                <a:cs typeface="+mn-cs"/>
              </a:rPr>
              <a:t>    A timestamp option is used to record </a:t>
            </a:r>
            <a:r>
              <a:rPr lang="en-US" altLang="zh-CN" sz="1200" u="none" kern="1200" baseline="0" dirty="0">
                <a:solidFill>
                  <a:schemeClr val="tx1"/>
                </a:solidFill>
                <a:latin typeface="Arial" panose="020B0604020202020204" pitchFamily="34" charset="0"/>
                <a:ea typeface="宋体" panose="02010600030101010101" pitchFamily="2" charset="-122"/>
                <a:cs typeface="+mn-cs"/>
              </a:rPr>
              <a:t>the time of </a:t>
            </a:r>
            <a:r>
              <a:rPr lang="en-US" altLang="zh-CN" sz="1200" u="sng" kern="1200" baseline="0" dirty="0">
                <a:solidFill>
                  <a:schemeClr val="tx1"/>
                </a:solidFill>
                <a:latin typeface="Arial" panose="020B0604020202020204" pitchFamily="34" charset="0"/>
                <a:ea typeface="宋体" panose="02010600030101010101" pitchFamily="2" charset="-122"/>
                <a:cs typeface="+mn-cs"/>
              </a:rPr>
              <a:t>datagram processing</a:t>
            </a:r>
            <a:r>
              <a:rPr lang="en-US" altLang="zh-CN" sz="1200" u="none" kern="1200" baseline="0" dirty="0">
                <a:solidFill>
                  <a:schemeClr val="tx1"/>
                </a:solidFill>
                <a:latin typeface="Arial" panose="020B0604020202020204" pitchFamily="34" charset="0"/>
                <a:ea typeface="宋体" panose="02010600030101010101" pitchFamily="2" charset="-122"/>
                <a:cs typeface="+mn-cs"/>
              </a:rPr>
              <a:t> </a:t>
            </a:r>
            <a:r>
              <a:rPr lang="en-US" altLang="zh-CN" sz="1200" kern="1200" baseline="0" dirty="0">
                <a:solidFill>
                  <a:schemeClr val="tx1"/>
                </a:solidFill>
                <a:latin typeface="Arial" panose="020B0604020202020204" pitchFamily="34" charset="0"/>
                <a:ea typeface="宋体" panose="02010600030101010101" pitchFamily="2" charset="-122"/>
                <a:cs typeface="+mn-cs"/>
              </a:rPr>
              <a:t>by a router. </a:t>
            </a:r>
          </a:p>
          <a:p>
            <a:r>
              <a:rPr lang="en-US" altLang="zh-CN" sz="1200" kern="1200" baseline="0" dirty="0">
                <a:solidFill>
                  <a:schemeClr val="tx1"/>
                </a:solidFill>
                <a:latin typeface="Arial" panose="020B0604020202020204" pitchFamily="34" charset="0"/>
                <a:ea typeface="宋体" panose="02010600030101010101" pitchFamily="2" charset="-122"/>
                <a:cs typeface="+mn-cs"/>
              </a:rPr>
              <a:t>    The time is expressed in milliseconds from midnight, </a:t>
            </a:r>
            <a:r>
              <a:rPr lang="en-US" altLang="zh-CN" sz="1200" b="1" kern="1200" baseline="0" dirty="0">
                <a:solidFill>
                  <a:schemeClr val="tx1"/>
                </a:solidFill>
                <a:latin typeface="Arial" panose="020B0604020202020204" pitchFamily="34" charset="0"/>
                <a:ea typeface="宋体" panose="02010600030101010101" pitchFamily="2" charset="-122"/>
                <a:cs typeface="+mn-cs"/>
              </a:rPr>
              <a:t>Universal</a:t>
            </a:r>
            <a:r>
              <a:rPr lang="en-US" altLang="zh-CN" sz="1200" kern="1200" baseline="0" dirty="0">
                <a:solidFill>
                  <a:schemeClr val="tx1"/>
                </a:solidFill>
                <a:latin typeface="Arial" panose="020B0604020202020204" pitchFamily="34" charset="0"/>
                <a:ea typeface="宋体" panose="02010600030101010101" pitchFamily="2" charset="-122"/>
                <a:cs typeface="+mn-cs"/>
              </a:rPr>
              <a:t> </a:t>
            </a:r>
            <a:r>
              <a:rPr lang="en-US" altLang="zh-CN" sz="1200" b="1" kern="1200" baseline="0" dirty="0">
                <a:solidFill>
                  <a:schemeClr val="tx1"/>
                </a:solidFill>
                <a:latin typeface="Arial" panose="020B0604020202020204" pitchFamily="34" charset="0"/>
                <a:ea typeface="宋体" panose="02010600030101010101" pitchFamily="2" charset="-122"/>
                <a:cs typeface="+mn-cs"/>
              </a:rPr>
              <a:t>time</a:t>
            </a:r>
            <a:r>
              <a:rPr lang="en-US" altLang="zh-CN" sz="1200" kern="1200" baseline="0" dirty="0">
                <a:solidFill>
                  <a:schemeClr val="tx1"/>
                </a:solidFill>
                <a:latin typeface="Arial" panose="020B0604020202020204" pitchFamily="34" charset="0"/>
                <a:ea typeface="宋体" panose="02010600030101010101" pitchFamily="2" charset="-122"/>
                <a:cs typeface="+mn-cs"/>
              </a:rPr>
              <a:t> or </a:t>
            </a:r>
            <a:r>
              <a:rPr lang="en-US" altLang="zh-CN" sz="1200" b="1" kern="1200" baseline="0" dirty="0">
                <a:solidFill>
                  <a:schemeClr val="tx1"/>
                </a:solidFill>
                <a:latin typeface="Arial" panose="020B0604020202020204" pitchFamily="34" charset="0"/>
                <a:ea typeface="宋体" panose="02010600030101010101" pitchFamily="2" charset="-122"/>
                <a:cs typeface="+mn-cs"/>
              </a:rPr>
              <a:t>Greenwich mean time </a:t>
            </a:r>
            <a:r>
              <a:rPr lang="en-US" altLang="zh-CN" sz="1200" kern="1200" baseline="0" dirty="0">
                <a:solidFill>
                  <a:schemeClr val="tx1"/>
                </a:solidFill>
                <a:latin typeface="Arial" panose="020B0604020202020204" pitchFamily="34" charset="0"/>
                <a:ea typeface="宋体" panose="02010600030101010101" pitchFamily="2" charset="-122"/>
                <a:cs typeface="+mn-cs"/>
              </a:rPr>
              <a:t>. </a:t>
            </a:r>
          </a:p>
          <a:p>
            <a:r>
              <a:rPr lang="en-US" altLang="zh-CN" sz="1200" kern="1200" baseline="0" dirty="0">
                <a:solidFill>
                  <a:schemeClr val="tx1"/>
                </a:solidFill>
                <a:latin typeface="Arial" panose="020B0604020202020204" pitchFamily="34" charset="0"/>
                <a:ea typeface="宋体" panose="02010600030101010101" pitchFamily="2" charset="-122"/>
                <a:cs typeface="+mn-cs"/>
              </a:rPr>
              <a:t>    Knowing the time </a:t>
            </a:r>
            <a:r>
              <a:rPr lang="en-US" altLang="zh-CN" sz="1200" u="sng" kern="1200" baseline="0" dirty="0">
                <a:solidFill>
                  <a:schemeClr val="tx1"/>
                </a:solidFill>
                <a:latin typeface="Arial" panose="020B0604020202020204" pitchFamily="34" charset="0"/>
                <a:ea typeface="宋体" panose="02010600030101010101" pitchFamily="2" charset="-122"/>
                <a:cs typeface="+mn-cs"/>
              </a:rPr>
              <a:t>a datagram is processed</a:t>
            </a:r>
            <a:r>
              <a:rPr lang="en-US" altLang="zh-CN" sz="1200" u="none" kern="1200" baseline="0" dirty="0">
                <a:solidFill>
                  <a:schemeClr val="tx1"/>
                </a:solidFill>
                <a:latin typeface="Arial" panose="020B0604020202020204" pitchFamily="34" charset="0"/>
                <a:ea typeface="宋体" panose="02010600030101010101" pitchFamily="2" charset="-122"/>
                <a:cs typeface="+mn-cs"/>
              </a:rPr>
              <a:t> </a:t>
            </a:r>
            <a:r>
              <a:rPr lang="en-US" altLang="zh-CN" sz="1200" kern="1200" baseline="0" dirty="0">
                <a:solidFill>
                  <a:schemeClr val="tx1"/>
                </a:solidFill>
                <a:latin typeface="Arial" panose="020B0604020202020204" pitchFamily="34" charset="0"/>
                <a:ea typeface="宋体" panose="02010600030101010101" pitchFamily="2" charset="-122"/>
                <a:cs typeface="+mn-cs"/>
              </a:rPr>
              <a:t>can help users and managers </a:t>
            </a:r>
            <a:r>
              <a:rPr lang="en-US" altLang="zh-CN" sz="1200" b="1" kern="1200" baseline="0" dirty="0">
                <a:solidFill>
                  <a:schemeClr val="tx1"/>
                </a:solidFill>
                <a:latin typeface="Arial" panose="020B0604020202020204" pitchFamily="34" charset="0"/>
                <a:ea typeface="宋体" panose="02010600030101010101" pitchFamily="2" charset="-122"/>
                <a:cs typeface="+mn-cs"/>
              </a:rPr>
              <a:t>track</a:t>
            </a:r>
            <a:r>
              <a:rPr lang="en-US" altLang="zh-CN" sz="1200" kern="1200" baseline="0" dirty="0">
                <a:solidFill>
                  <a:schemeClr val="tx1"/>
                </a:solidFill>
                <a:latin typeface="Arial" panose="020B0604020202020204" pitchFamily="34" charset="0"/>
                <a:ea typeface="宋体" panose="02010600030101010101" pitchFamily="2" charset="-122"/>
                <a:cs typeface="+mn-cs"/>
              </a:rPr>
              <a:t> the behavior of the routers in the Internet. </a:t>
            </a:r>
          </a:p>
          <a:p>
            <a:r>
              <a:rPr lang="en-US" altLang="zh-CN" sz="1200" kern="1200" baseline="0" dirty="0">
                <a:solidFill>
                  <a:schemeClr val="tx1"/>
                </a:solidFill>
                <a:latin typeface="Arial" panose="020B0604020202020204" pitchFamily="34" charset="0"/>
                <a:ea typeface="宋体" panose="02010600030101010101" pitchFamily="2" charset="-122"/>
                <a:cs typeface="+mn-cs"/>
              </a:rPr>
              <a:t>    We can </a:t>
            </a:r>
            <a:r>
              <a:rPr lang="en-US" altLang="zh-CN" sz="1200" b="1" kern="1200" baseline="0" dirty="0">
                <a:solidFill>
                  <a:schemeClr val="tx1"/>
                </a:solidFill>
                <a:latin typeface="Arial" panose="020B0604020202020204" pitchFamily="34" charset="0"/>
                <a:ea typeface="宋体" panose="02010600030101010101" pitchFamily="2" charset="-122"/>
                <a:cs typeface="+mn-cs"/>
              </a:rPr>
              <a:t>estimate</a:t>
            </a:r>
            <a:r>
              <a:rPr lang="en-US" altLang="zh-CN" sz="1200" kern="1200" baseline="0" dirty="0">
                <a:solidFill>
                  <a:schemeClr val="tx1"/>
                </a:solidFill>
                <a:latin typeface="Arial" panose="020B0604020202020204" pitchFamily="34" charset="0"/>
                <a:ea typeface="宋体" panose="02010600030101010101" pitchFamily="2" charset="-122"/>
                <a:cs typeface="+mn-cs"/>
              </a:rPr>
              <a:t> the time it takes for a datagram to go from one router to another. </a:t>
            </a:r>
          </a:p>
          <a:p>
            <a:r>
              <a:rPr lang="en-US" altLang="zh-CN" sz="1200" kern="1200" baseline="0" dirty="0">
                <a:solidFill>
                  <a:schemeClr val="tx1"/>
                </a:solidFill>
                <a:latin typeface="Arial" panose="020B0604020202020204" pitchFamily="34" charset="0"/>
                <a:ea typeface="宋体" panose="02010600030101010101" pitchFamily="2" charset="-122"/>
                <a:cs typeface="+mn-cs"/>
              </a:rPr>
              <a:t>    </a:t>
            </a:r>
            <a:r>
              <a:rPr lang="en-US" altLang="zh-CN" sz="1200" i="0" kern="1200" baseline="0" dirty="0">
                <a:solidFill>
                  <a:schemeClr val="tx1"/>
                </a:solidFill>
                <a:latin typeface="Arial" panose="020B0604020202020204" pitchFamily="34" charset="0"/>
                <a:ea typeface="宋体" panose="02010600030101010101" pitchFamily="2" charset="-122"/>
                <a:cs typeface="+mn-cs"/>
              </a:rPr>
              <a:t>We say </a:t>
            </a:r>
            <a:r>
              <a:rPr lang="en-US" altLang="zh-CN" sz="1200" b="1" i="0" kern="1200" baseline="0" dirty="0">
                <a:solidFill>
                  <a:schemeClr val="tx1"/>
                </a:solidFill>
                <a:latin typeface="Arial" panose="020B0604020202020204" pitchFamily="34" charset="0"/>
                <a:ea typeface="宋体" panose="02010600030101010101" pitchFamily="2" charset="-122"/>
                <a:cs typeface="+mn-cs"/>
              </a:rPr>
              <a:t>estimate</a:t>
            </a:r>
            <a:r>
              <a:rPr lang="en-US" altLang="zh-CN" sz="1200" i="0" kern="1200" baseline="0" dirty="0">
                <a:solidFill>
                  <a:schemeClr val="tx1"/>
                </a:solidFill>
                <a:latin typeface="Arial" panose="020B0604020202020204" pitchFamily="34" charset="0"/>
                <a:ea typeface="宋体" panose="02010600030101010101" pitchFamily="2" charset="-122"/>
                <a:cs typeface="+mn-cs"/>
              </a:rPr>
              <a:t> because, although all routers may use Universal time, their local clocks may not be synchronized.</a:t>
            </a:r>
            <a:endParaRPr lang="zh-CN" altLang="en-US" i="0" dirty="0"/>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a:spcBef>
                <a:spcPts val="600"/>
              </a:spcBef>
            </a:pPr>
            <a:r>
              <a:rPr lang="en-US" altLang="zh-CN" dirty="0"/>
              <a:t>    Both the code and length fields have been described above. </a:t>
            </a:r>
          </a:p>
          <a:p>
            <a:pPr>
              <a:spcBef>
                <a:spcPts val="600"/>
              </a:spcBef>
            </a:pPr>
            <a:r>
              <a:rPr lang="en-US" altLang="zh-CN" dirty="0"/>
              <a:t>    The </a:t>
            </a:r>
            <a:r>
              <a:rPr lang="en-US" altLang="zh-CN" dirty="0">
                <a:solidFill>
                  <a:schemeClr val="hlink"/>
                </a:solidFill>
              </a:rPr>
              <a:t>pointer field</a:t>
            </a:r>
            <a:r>
              <a:rPr lang="en-US" altLang="zh-CN" dirty="0"/>
              <a:t> is an offset integer field </a:t>
            </a:r>
            <a:r>
              <a:rPr lang="en-US" altLang="zh-CN" b="1" u="none" dirty="0">
                <a:solidFill>
                  <a:srgbClr val="FF0000"/>
                </a:solidFill>
              </a:rPr>
              <a:t>containing</a:t>
            </a:r>
            <a:r>
              <a:rPr lang="en-US" altLang="zh-CN" u="none" dirty="0"/>
              <a:t> the byte number of the first </a:t>
            </a:r>
            <a:r>
              <a:rPr lang="en-US" altLang="zh-CN" b="0" u="none" dirty="0"/>
              <a:t>empty</a:t>
            </a:r>
            <a:r>
              <a:rPr lang="en-US" altLang="zh-CN" u="none" dirty="0"/>
              <a:t> entry. </a:t>
            </a:r>
          </a:p>
          <a:p>
            <a:pPr>
              <a:spcBef>
                <a:spcPts val="600"/>
              </a:spcBef>
            </a:pPr>
            <a:r>
              <a:rPr lang="en-US" altLang="zh-CN" dirty="0"/>
              <a:t>    In other words, it points to the first available entry.  </a:t>
            </a:r>
          </a:p>
          <a:p>
            <a:pPr>
              <a:spcBef>
                <a:spcPts val="600"/>
              </a:spcBef>
            </a:pPr>
            <a:r>
              <a:rPr lang="en-US" altLang="zh-CN" dirty="0"/>
              <a:t>    The source creates empty fields for the IP addresses in the data field of the option. </a:t>
            </a:r>
          </a:p>
          <a:p>
            <a:pPr>
              <a:spcBef>
                <a:spcPts val="600"/>
              </a:spcBef>
            </a:pPr>
            <a:r>
              <a:rPr lang="en-US" altLang="zh-CN" dirty="0"/>
              <a:t>    When the datagram leaves the source, all of the fields are empty. </a:t>
            </a:r>
          </a:p>
          <a:p>
            <a:endParaRPr lang="zh-CN" altLang="en-US" dirty="0"/>
          </a:p>
        </p:txBody>
      </p:sp>
      <p:sp>
        <p:nvSpPr>
          <p:cNvPr id="4" name="灯片编号占位符 3"/>
          <p:cNvSpPr>
            <a:spLocks noGrp="1"/>
          </p:cNvSpPr>
          <p:nvPr>
            <p:ph type="sldNum" sz="quarter" idx="10"/>
          </p:nvPr>
        </p:nvSpPr>
        <p:spPr/>
        <p:txBody>
          <a:bodyPr/>
          <a:lstStyle/>
          <a:p>
            <a:pPr>
              <a:defRPr/>
            </a:pPr>
            <a:fld id="{118E677A-0880-414C-8B37-7CEAC3AD5BE5}" type="slidenum">
              <a:rPr lang="en-US" altLang="zh-CN" smtClean="0"/>
              <a:pPr>
                <a:defRPr/>
              </a:pPr>
              <a:t>125</a:t>
            </a:fld>
            <a:endParaRPr lang="en-US" altLang="zh-CN"/>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994" name="Rectangle 7"/>
          <p:cNvSpPr>
            <a:spLocks noGrp="1" noChangeArrowheads="1"/>
          </p:cNvSpPr>
          <p:nvPr>
            <p:ph type="sldNum" sz="quarter" idx="5"/>
          </p:nvPr>
        </p:nvSpPr>
        <p:spPr>
          <a:noFill/>
        </p:spPr>
        <p:txBody>
          <a:bodyPr/>
          <a:lstStyle/>
          <a:p>
            <a:fld id="{02665357-3D91-4F3A-ADDD-B117EF69E0A2}" type="slidenum">
              <a:rPr lang="zh-CN" altLang="en-US"/>
              <a:pPr/>
              <a:t>128</a:t>
            </a:fld>
            <a:endParaRPr lang="en-US" altLang="zh-CN" dirty="0"/>
          </a:p>
        </p:txBody>
      </p:sp>
      <p:sp>
        <p:nvSpPr>
          <p:cNvPr id="340995" name="Rectangle 2"/>
          <p:cNvSpPr>
            <a:spLocks noGrp="1" noRot="1" noChangeAspect="1" noChangeArrowheads="1" noTextEdit="1"/>
          </p:cNvSpPr>
          <p:nvPr>
            <p:ph type="sldImg"/>
          </p:nvPr>
        </p:nvSpPr>
        <p:spPr/>
      </p:sp>
      <p:sp>
        <p:nvSpPr>
          <p:cNvPr id="340996" name="Rectangle 3"/>
          <p:cNvSpPr>
            <a:spLocks noGrp="1" noChangeArrowheads="1"/>
          </p:cNvSpPr>
          <p:nvPr>
            <p:ph type="body" idx="1"/>
          </p:nvPr>
        </p:nvSpPr>
        <p:spPr>
          <a:noFill/>
        </p:spPr>
        <p:txBody>
          <a:bodyPr/>
          <a:lstStyle/>
          <a:p>
            <a:r>
              <a:rPr lang="en-US" altLang="zh-CN" sz="1200" b="0" i="0" u="none" strike="noStrike" kern="1200" baseline="0" dirty="0">
                <a:solidFill>
                  <a:schemeClr val="tx1"/>
                </a:solidFill>
                <a:latin typeface="Times New Roman" panose="02020603050405020304" pitchFamily="18" charset="0"/>
                <a:ea typeface="+mn-ea"/>
                <a:cs typeface="+mn-cs"/>
              </a:rPr>
              <a:t>    But before beginning our foray into IP, let's </a:t>
            </a:r>
            <a:r>
              <a:rPr lang="en-US" altLang="zh-CN" sz="1200" b="1" i="0" u="none" strike="noStrike" kern="1200" baseline="0" dirty="0">
                <a:solidFill>
                  <a:schemeClr val="tx1"/>
                </a:solidFill>
                <a:latin typeface="Times New Roman" panose="02020603050405020304" pitchFamily="18" charset="0"/>
                <a:ea typeface="+mn-ea"/>
                <a:cs typeface="+mn-cs"/>
              </a:rPr>
              <a:t>take a step back </a:t>
            </a:r>
            <a:r>
              <a:rPr lang="en-US" altLang="zh-CN" sz="1200" b="0" i="0" u="none" strike="noStrike" kern="1200" baseline="0" dirty="0">
                <a:solidFill>
                  <a:schemeClr val="tx1"/>
                </a:solidFill>
                <a:latin typeface="Times New Roman" panose="02020603050405020304" pitchFamily="18" charset="0"/>
                <a:ea typeface="+mn-ea"/>
                <a:cs typeface="+mn-cs"/>
              </a:rPr>
              <a:t>and </a:t>
            </a:r>
            <a:r>
              <a:rPr lang="en-US" altLang="zh-CN" sz="1200" b="1" i="0" u="none" strike="noStrike" kern="1200" baseline="0" dirty="0">
                <a:solidFill>
                  <a:schemeClr val="tx1"/>
                </a:solidFill>
                <a:latin typeface="Times New Roman" panose="02020603050405020304" pitchFamily="18" charset="0"/>
                <a:ea typeface="+mn-ea"/>
                <a:cs typeface="+mn-cs"/>
              </a:rPr>
              <a:t>consider</a:t>
            </a:r>
            <a:r>
              <a:rPr lang="en-US" altLang="zh-CN" sz="1200" b="0" i="0" u="none" strike="noStrike" kern="1200" baseline="0" dirty="0">
                <a:solidFill>
                  <a:schemeClr val="tx1"/>
                </a:solidFill>
                <a:latin typeface="Times New Roman" panose="02020603050405020304" pitchFamily="18" charset="0"/>
                <a:ea typeface="+mn-ea"/>
                <a:cs typeface="+mn-cs"/>
              </a:rPr>
              <a:t> the components that make up the Internet's network layer. </a:t>
            </a:r>
          </a:p>
          <a:p>
            <a:r>
              <a:rPr lang="en-US" altLang="zh-CN" sz="1200" b="0" i="0" u="none" strike="noStrike" kern="1200" baseline="0" dirty="0">
                <a:solidFill>
                  <a:schemeClr val="tx1"/>
                </a:solidFill>
                <a:latin typeface="Times New Roman" panose="02020603050405020304" pitchFamily="18" charset="0"/>
                <a:ea typeface="+mn-ea"/>
                <a:cs typeface="+mn-cs"/>
              </a:rPr>
              <a:t>    As shown in Figure 4.12, the Internet's network layer has three major components. </a:t>
            </a:r>
          </a:p>
          <a:p>
            <a:r>
              <a:rPr lang="en-US" altLang="zh-CN" sz="1200" b="0" i="0" u="none" strike="noStrike" kern="1200" baseline="0" dirty="0">
                <a:solidFill>
                  <a:schemeClr val="tx1"/>
                </a:solidFill>
                <a:latin typeface="Times New Roman" panose="02020603050405020304" pitchFamily="18" charset="0"/>
                <a:ea typeface="+mn-ea"/>
                <a:cs typeface="+mn-cs"/>
              </a:rPr>
              <a:t>    The first component is the IP protocol, the topic of this section. </a:t>
            </a:r>
          </a:p>
          <a:p>
            <a:r>
              <a:rPr lang="en-US" altLang="zh-CN" sz="1200" b="0" i="0" u="none" strike="noStrike" kern="1200" baseline="0" dirty="0">
                <a:solidFill>
                  <a:schemeClr val="tx1"/>
                </a:solidFill>
                <a:latin typeface="Times New Roman" panose="02020603050405020304" pitchFamily="18" charset="0"/>
                <a:ea typeface="+mn-ea"/>
                <a:cs typeface="+mn-cs"/>
              </a:rPr>
              <a:t>    The second major component is the routing component, which determines the path a datagram follows from source to destination.</a:t>
            </a:r>
          </a:p>
          <a:p>
            <a:r>
              <a:rPr lang="en-US" altLang="zh-CN" sz="1200" b="0" i="0" u="none" strike="noStrike" kern="1200" baseline="0" dirty="0">
                <a:solidFill>
                  <a:schemeClr val="tx1"/>
                </a:solidFill>
                <a:latin typeface="Times New Roman" panose="02020603050405020304" pitchFamily="18" charset="0"/>
                <a:ea typeface="+mn-ea"/>
                <a:cs typeface="+mn-cs"/>
              </a:rPr>
              <a:t>    We mentioned earlier that routing protocols </a:t>
            </a:r>
            <a:r>
              <a:rPr lang="en-US" altLang="zh-CN" sz="1200" b="1" i="0" u="none" strike="noStrike" kern="1200" baseline="0" dirty="0">
                <a:solidFill>
                  <a:schemeClr val="tx1"/>
                </a:solidFill>
                <a:latin typeface="Times New Roman" panose="02020603050405020304" pitchFamily="18" charset="0"/>
                <a:ea typeface="+mn-ea"/>
                <a:cs typeface="+mn-cs"/>
              </a:rPr>
              <a:t>compute</a:t>
            </a:r>
            <a:r>
              <a:rPr lang="en-US" altLang="zh-CN" sz="1200" b="0" i="0" u="none" strike="noStrike" kern="1200" baseline="0" dirty="0">
                <a:solidFill>
                  <a:schemeClr val="tx1"/>
                </a:solidFill>
                <a:latin typeface="Times New Roman" panose="02020603050405020304" pitchFamily="18" charset="0"/>
                <a:ea typeface="+mn-ea"/>
                <a:cs typeface="+mn-cs"/>
              </a:rPr>
              <a:t> the forwarding tables that are used to forward packets through the network. </a:t>
            </a:r>
          </a:p>
          <a:p>
            <a:r>
              <a:rPr lang="en-US" altLang="zh-CN" sz="1200" b="0" i="0" u="none" strike="noStrike" kern="1200" baseline="0" dirty="0">
                <a:solidFill>
                  <a:schemeClr val="tx1"/>
                </a:solidFill>
                <a:latin typeface="Times New Roman" panose="02020603050405020304" pitchFamily="18" charset="0"/>
                <a:ea typeface="+mn-ea"/>
                <a:cs typeface="+mn-cs"/>
              </a:rPr>
              <a:t>    We'll study the Internet's routing protocols in Section 4.6. </a:t>
            </a:r>
          </a:p>
          <a:p>
            <a:r>
              <a:rPr lang="en-US" altLang="zh-CN" sz="1200" b="0" i="0" u="none" strike="noStrike" kern="1200" baseline="0" dirty="0">
                <a:solidFill>
                  <a:schemeClr val="tx1"/>
                </a:solidFill>
                <a:latin typeface="Times New Roman" panose="02020603050405020304" pitchFamily="18" charset="0"/>
                <a:ea typeface="+mn-ea"/>
                <a:cs typeface="+mn-cs"/>
              </a:rPr>
              <a:t>    The final component of the network layer is a facility to </a:t>
            </a:r>
            <a:r>
              <a:rPr lang="en-US" altLang="zh-CN" sz="1200" b="1" i="0" u="none" strike="noStrike" kern="1200" baseline="0" dirty="0">
                <a:solidFill>
                  <a:schemeClr val="tx1"/>
                </a:solidFill>
                <a:latin typeface="Times New Roman" panose="02020603050405020304" pitchFamily="18" charset="0"/>
                <a:ea typeface="+mn-ea"/>
                <a:cs typeface="+mn-cs"/>
              </a:rPr>
              <a:t>report</a:t>
            </a:r>
            <a:r>
              <a:rPr lang="en-US" altLang="zh-CN" sz="1200" b="0" i="0" u="none" strike="noStrike" kern="1200" baseline="0" dirty="0">
                <a:solidFill>
                  <a:schemeClr val="tx1"/>
                </a:solidFill>
                <a:latin typeface="Times New Roman" panose="02020603050405020304" pitchFamily="18" charset="0"/>
                <a:ea typeface="+mn-ea"/>
                <a:cs typeface="+mn-cs"/>
              </a:rPr>
              <a:t> errors in datagrams and </a:t>
            </a:r>
            <a:r>
              <a:rPr lang="en-US" altLang="zh-CN" sz="1200" b="1" i="0" u="none" strike="noStrike" kern="1200" baseline="0" dirty="0">
                <a:solidFill>
                  <a:schemeClr val="tx1"/>
                </a:solidFill>
                <a:latin typeface="Times New Roman" panose="02020603050405020304" pitchFamily="18" charset="0"/>
                <a:ea typeface="+mn-ea"/>
                <a:cs typeface="+mn-cs"/>
              </a:rPr>
              <a:t>respond to </a:t>
            </a:r>
            <a:r>
              <a:rPr lang="en-US" altLang="zh-CN" sz="1200" b="0" i="0" u="none" strike="noStrike" kern="1200" baseline="0" dirty="0">
                <a:solidFill>
                  <a:schemeClr val="tx1"/>
                </a:solidFill>
                <a:latin typeface="Times New Roman" panose="02020603050405020304" pitchFamily="18" charset="0"/>
                <a:ea typeface="+mn-ea"/>
                <a:cs typeface="+mn-cs"/>
              </a:rPr>
              <a:t>requests for </a:t>
            </a:r>
            <a:r>
              <a:rPr lang="en-US" altLang="zh-CN" sz="1200" b="0" i="0" u="none" strike="noStrike" kern="1200" baseline="0" dirty="0" smtClean="0">
                <a:solidFill>
                  <a:schemeClr val="tx1"/>
                </a:solidFill>
                <a:latin typeface="Times New Roman" panose="02020603050405020304" pitchFamily="18" charset="0"/>
                <a:ea typeface="+mn-ea"/>
                <a:cs typeface="+mn-cs"/>
              </a:rPr>
              <a:t>certain network-layer </a:t>
            </a:r>
            <a:r>
              <a:rPr lang="en-US" altLang="zh-CN" sz="1200" b="0" i="0" u="none" strike="noStrike" kern="1200" baseline="0" dirty="0">
                <a:solidFill>
                  <a:schemeClr val="tx1"/>
                </a:solidFill>
                <a:latin typeface="Times New Roman" panose="02020603050405020304" pitchFamily="18" charset="0"/>
                <a:ea typeface="+mn-ea"/>
                <a:cs typeface="+mn-cs"/>
              </a:rPr>
              <a:t>information. </a:t>
            </a:r>
          </a:p>
          <a:p>
            <a:r>
              <a:rPr lang="en-US" altLang="zh-CN" sz="1200" b="0" i="0" u="none" strike="noStrike" kern="1200" baseline="0" dirty="0">
                <a:solidFill>
                  <a:schemeClr val="tx1"/>
                </a:solidFill>
                <a:latin typeface="Times New Roman" panose="02020603050405020304" pitchFamily="18" charset="0"/>
                <a:ea typeface="+mn-ea"/>
                <a:cs typeface="+mn-cs"/>
              </a:rPr>
              <a:t>    We'll cover the Internet's network-layer error- and information-reporting protocol, the Internet Control Message Protocol (ICMP), in Section 4.4.3.</a:t>
            </a:r>
            <a:endParaRPr lang="en-US" altLang="zh-CN" dirty="0"/>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2610" name="Rectangle 7"/>
          <p:cNvSpPr>
            <a:spLocks noGrp="1" noChangeArrowheads="1"/>
          </p:cNvSpPr>
          <p:nvPr>
            <p:ph type="sldNum" sz="quarter" idx="5"/>
          </p:nvPr>
        </p:nvSpPr>
        <p:spPr>
          <a:noFill/>
        </p:spPr>
        <p:txBody>
          <a:bodyPr/>
          <a:lstStyle/>
          <a:p>
            <a:fld id="{ED958917-5AA6-4AFE-BED8-07C8D6C6E9D9}" type="slidenum">
              <a:rPr lang="en-US" altLang="zh-CN">
                <a:latin typeface="Arial" panose="020B0604020202020204" pitchFamily="34" charset="0"/>
              </a:rPr>
              <a:pPr/>
              <a:t>129</a:t>
            </a:fld>
            <a:endParaRPr lang="en-US" altLang="zh-CN" dirty="0">
              <a:latin typeface="Arial" panose="020B0604020202020204" pitchFamily="34" charset="0"/>
            </a:endParaRPr>
          </a:p>
        </p:txBody>
      </p:sp>
      <p:sp>
        <p:nvSpPr>
          <p:cNvPr id="452611" name="Rectangle 2"/>
          <p:cNvSpPr>
            <a:spLocks noGrp="1" noRot="1" noChangeAspect="1" noChangeArrowheads="1" noTextEdit="1"/>
          </p:cNvSpPr>
          <p:nvPr>
            <p:ph type="sldImg"/>
          </p:nvPr>
        </p:nvSpPr>
        <p:spPr/>
      </p:sp>
      <p:sp>
        <p:nvSpPr>
          <p:cNvPr id="452612" name="Rectangle 3"/>
          <p:cNvSpPr>
            <a:spLocks noGrp="1" noChangeArrowheads="1"/>
          </p:cNvSpPr>
          <p:nvPr>
            <p:ph type="body" idx="1"/>
          </p:nvPr>
        </p:nvSpPr>
        <p:spPr>
          <a:xfrm>
            <a:off x="914400" y="4343400"/>
            <a:ext cx="5029200" cy="4114800"/>
          </a:xfrm>
          <a:noFill/>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3634" name="Rectangle 7"/>
          <p:cNvSpPr>
            <a:spLocks noGrp="1" noChangeArrowheads="1"/>
          </p:cNvSpPr>
          <p:nvPr>
            <p:ph type="sldNum" sz="quarter" idx="5"/>
          </p:nvPr>
        </p:nvSpPr>
        <p:spPr>
          <a:noFill/>
        </p:spPr>
        <p:txBody>
          <a:bodyPr/>
          <a:lstStyle/>
          <a:p>
            <a:fld id="{2A4804D2-2C82-4590-9D4D-55EA5DC5FF3C}" type="slidenum">
              <a:rPr lang="en-US" altLang="zh-CN">
                <a:latin typeface="Arial" panose="020B0604020202020204" pitchFamily="34" charset="0"/>
              </a:rPr>
              <a:pPr/>
              <a:t>130</a:t>
            </a:fld>
            <a:endParaRPr lang="en-US" altLang="zh-CN" dirty="0">
              <a:latin typeface="Arial" panose="020B0604020202020204" pitchFamily="34" charset="0"/>
            </a:endParaRPr>
          </a:p>
        </p:txBody>
      </p:sp>
      <p:sp>
        <p:nvSpPr>
          <p:cNvPr id="453635" name="Rectangle 2"/>
          <p:cNvSpPr>
            <a:spLocks noGrp="1" noRot="1" noChangeAspect="1" noChangeArrowheads="1" noTextEdit="1"/>
          </p:cNvSpPr>
          <p:nvPr>
            <p:ph type="sldImg"/>
          </p:nvPr>
        </p:nvSpPr>
        <p:spPr/>
      </p:sp>
      <p:sp>
        <p:nvSpPr>
          <p:cNvPr id="453636" name="Rectangle 3"/>
          <p:cNvSpPr>
            <a:spLocks noGrp="1" noChangeArrowheads="1"/>
          </p:cNvSpPr>
          <p:nvPr>
            <p:ph type="body" idx="1"/>
          </p:nvPr>
        </p:nvSpPr>
        <p:spPr>
          <a:noFill/>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1714" name="Rectangle 7"/>
          <p:cNvSpPr>
            <a:spLocks noGrp="1" noChangeArrowheads="1"/>
          </p:cNvSpPr>
          <p:nvPr>
            <p:ph type="sldNum" sz="quarter" idx="5"/>
          </p:nvPr>
        </p:nvSpPr>
        <p:spPr>
          <a:noFill/>
        </p:spPr>
        <p:txBody>
          <a:bodyPr/>
          <a:lstStyle/>
          <a:p>
            <a:fld id="{BE4FB76C-9325-4FC0-A097-367579223E12}" type="slidenum">
              <a:rPr lang="en-US" altLang="zh-CN">
                <a:latin typeface="Arial" panose="020B0604020202020204" pitchFamily="34" charset="0"/>
              </a:rPr>
              <a:pPr/>
              <a:t>11</a:t>
            </a:fld>
            <a:endParaRPr lang="en-US" altLang="zh-CN" dirty="0">
              <a:latin typeface="Arial" panose="020B0604020202020204" pitchFamily="34" charset="0"/>
            </a:endParaRPr>
          </a:p>
        </p:txBody>
      </p:sp>
      <p:sp>
        <p:nvSpPr>
          <p:cNvPr id="371715" name="Rectangle 2"/>
          <p:cNvSpPr>
            <a:spLocks noGrp="1" noRot="1" noChangeAspect="1" noChangeArrowheads="1" noTextEdit="1"/>
          </p:cNvSpPr>
          <p:nvPr>
            <p:ph type="sldImg"/>
          </p:nvPr>
        </p:nvSpPr>
        <p:spPr/>
      </p:sp>
      <p:sp>
        <p:nvSpPr>
          <p:cNvPr id="371716" name="Rectangle 3"/>
          <p:cNvSpPr>
            <a:spLocks noGrp="1" noChangeArrowheads="1"/>
          </p:cNvSpPr>
          <p:nvPr>
            <p:ph type="body" idx="1"/>
          </p:nvPr>
        </p:nvSpPr>
        <p:spPr>
          <a:noFill/>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4658" name="Rectangle 7"/>
          <p:cNvSpPr>
            <a:spLocks noGrp="1" noChangeArrowheads="1"/>
          </p:cNvSpPr>
          <p:nvPr>
            <p:ph type="sldNum" sz="quarter" idx="5"/>
          </p:nvPr>
        </p:nvSpPr>
        <p:spPr>
          <a:noFill/>
        </p:spPr>
        <p:txBody>
          <a:bodyPr/>
          <a:lstStyle/>
          <a:p>
            <a:fld id="{D4E6E60A-4934-4D55-8B4E-5B86C58787E8}" type="slidenum">
              <a:rPr lang="en-US" altLang="zh-CN">
                <a:latin typeface="Arial" panose="020B0604020202020204" pitchFamily="34" charset="0"/>
              </a:rPr>
              <a:pPr/>
              <a:t>131</a:t>
            </a:fld>
            <a:endParaRPr lang="en-US" altLang="zh-CN" dirty="0">
              <a:latin typeface="Arial" panose="020B0604020202020204" pitchFamily="34" charset="0"/>
            </a:endParaRPr>
          </a:p>
        </p:txBody>
      </p:sp>
      <p:sp>
        <p:nvSpPr>
          <p:cNvPr id="454659" name="Rectangle 2"/>
          <p:cNvSpPr>
            <a:spLocks noGrp="1" noRot="1" noChangeAspect="1" noChangeArrowheads="1" noTextEdit="1"/>
          </p:cNvSpPr>
          <p:nvPr>
            <p:ph type="sldImg"/>
          </p:nvPr>
        </p:nvSpPr>
        <p:spPr/>
      </p:sp>
      <p:sp>
        <p:nvSpPr>
          <p:cNvPr id="454660" name="Rectangle 3"/>
          <p:cNvSpPr>
            <a:spLocks noGrp="1" noChangeArrowheads="1"/>
          </p:cNvSpPr>
          <p:nvPr>
            <p:ph type="body" idx="1"/>
          </p:nvPr>
        </p:nvSpPr>
        <p:spPr>
          <a:noFill/>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5682" name="Rectangle 7"/>
          <p:cNvSpPr>
            <a:spLocks noGrp="1" noChangeArrowheads="1"/>
          </p:cNvSpPr>
          <p:nvPr>
            <p:ph type="sldNum" sz="quarter" idx="5"/>
          </p:nvPr>
        </p:nvSpPr>
        <p:spPr>
          <a:noFill/>
        </p:spPr>
        <p:txBody>
          <a:bodyPr/>
          <a:lstStyle/>
          <a:p>
            <a:fld id="{54F5DA18-72A2-4628-9FF3-5B34AA6D4A25}" type="slidenum">
              <a:rPr lang="en-US" altLang="zh-CN">
                <a:latin typeface="Arial" panose="020B0604020202020204" pitchFamily="34" charset="0"/>
              </a:rPr>
              <a:pPr/>
              <a:t>132</a:t>
            </a:fld>
            <a:endParaRPr lang="en-US" altLang="zh-CN" dirty="0">
              <a:latin typeface="Arial" panose="020B0604020202020204" pitchFamily="34" charset="0"/>
            </a:endParaRPr>
          </a:p>
        </p:txBody>
      </p:sp>
      <p:sp>
        <p:nvSpPr>
          <p:cNvPr id="455683" name="Rectangle 2"/>
          <p:cNvSpPr>
            <a:spLocks noGrp="1" noRot="1" noChangeAspect="1" noChangeArrowheads="1" noTextEdit="1"/>
          </p:cNvSpPr>
          <p:nvPr>
            <p:ph type="sldImg"/>
          </p:nvPr>
        </p:nvSpPr>
        <p:spPr/>
      </p:sp>
      <p:sp>
        <p:nvSpPr>
          <p:cNvPr id="455684" name="Rectangle 3"/>
          <p:cNvSpPr>
            <a:spLocks noGrp="1" noChangeArrowheads="1"/>
          </p:cNvSpPr>
          <p:nvPr>
            <p:ph type="body" idx="1"/>
          </p:nvPr>
        </p:nvSpPr>
        <p:spPr>
          <a:noFill/>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6706" name="Rectangle 7"/>
          <p:cNvSpPr>
            <a:spLocks noGrp="1" noChangeArrowheads="1"/>
          </p:cNvSpPr>
          <p:nvPr>
            <p:ph type="sldNum" sz="quarter" idx="5"/>
          </p:nvPr>
        </p:nvSpPr>
        <p:spPr>
          <a:noFill/>
        </p:spPr>
        <p:txBody>
          <a:bodyPr/>
          <a:lstStyle/>
          <a:p>
            <a:fld id="{320E0222-CAB7-40E8-88CC-B93A38E58956}" type="slidenum">
              <a:rPr lang="en-US" altLang="zh-CN">
                <a:latin typeface="Arial" panose="020B0604020202020204" pitchFamily="34" charset="0"/>
              </a:rPr>
              <a:pPr/>
              <a:t>133</a:t>
            </a:fld>
            <a:endParaRPr lang="en-US" altLang="zh-CN" dirty="0">
              <a:latin typeface="Arial" panose="020B0604020202020204" pitchFamily="34" charset="0"/>
            </a:endParaRPr>
          </a:p>
        </p:txBody>
      </p:sp>
      <p:sp>
        <p:nvSpPr>
          <p:cNvPr id="456707" name="Rectangle 2"/>
          <p:cNvSpPr>
            <a:spLocks noGrp="1" noRot="1" noChangeAspect="1" noChangeArrowheads="1" noTextEdit="1"/>
          </p:cNvSpPr>
          <p:nvPr>
            <p:ph type="sldImg"/>
          </p:nvPr>
        </p:nvSpPr>
        <p:spPr/>
      </p:sp>
      <p:sp>
        <p:nvSpPr>
          <p:cNvPr id="456708" name="Rectangle 3"/>
          <p:cNvSpPr>
            <a:spLocks noGrp="1" noChangeArrowheads="1"/>
          </p:cNvSpPr>
          <p:nvPr>
            <p:ph type="body" idx="1"/>
          </p:nvPr>
        </p:nvSpPr>
        <p:spPr>
          <a:noFill/>
        </p:spPr>
        <p:txBody>
          <a:bodyPr/>
          <a:lstStyle/>
          <a:p>
            <a:pPr eaLnBrk="1" hangingPunct="1"/>
            <a:endParaRPr lang="zh-CN" altLang="zh-CN" dirty="0">
              <a:latin typeface="Arial" panose="020B0604020202020204" pitchFamily="34" charset="0"/>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7730" name="Rectangle 7"/>
          <p:cNvSpPr>
            <a:spLocks noGrp="1" noChangeArrowheads="1"/>
          </p:cNvSpPr>
          <p:nvPr>
            <p:ph type="sldNum" sz="quarter" idx="5"/>
          </p:nvPr>
        </p:nvSpPr>
        <p:spPr>
          <a:noFill/>
        </p:spPr>
        <p:txBody>
          <a:bodyPr/>
          <a:lstStyle/>
          <a:p>
            <a:fld id="{094E94DB-B824-4F18-A4DE-F2242B15E2F2}" type="slidenum">
              <a:rPr lang="en-US" altLang="zh-CN">
                <a:latin typeface="Arial" panose="020B0604020202020204" pitchFamily="34" charset="0"/>
              </a:rPr>
              <a:pPr/>
              <a:t>134</a:t>
            </a:fld>
            <a:endParaRPr lang="en-US" altLang="zh-CN" dirty="0">
              <a:latin typeface="Arial" panose="020B0604020202020204" pitchFamily="34" charset="0"/>
            </a:endParaRPr>
          </a:p>
        </p:txBody>
      </p:sp>
      <p:sp>
        <p:nvSpPr>
          <p:cNvPr id="457731" name="Rectangle 2"/>
          <p:cNvSpPr>
            <a:spLocks noGrp="1" noRot="1" noChangeAspect="1" noChangeArrowheads="1" noTextEdit="1"/>
          </p:cNvSpPr>
          <p:nvPr>
            <p:ph type="sldImg"/>
          </p:nvPr>
        </p:nvSpPr>
        <p:spPr/>
      </p:sp>
      <p:sp>
        <p:nvSpPr>
          <p:cNvPr id="457732" name="Rectangle 3"/>
          <p:cNvSpPr>
            <a:spLocks noGrp="1" noChangeArrowheads="1"/>
          </p:cNvSpPr>
          <p:nvPr>
            <p:ph type="body" idx="1"/>
          </p:nvPr>
        </p:nvSpPr>
        <p:spPr>
          <a:noFill/>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8754" name="Rectangle 7"/>
          <p:cNvSpPr>
            <a:spLocks noGrp="1" noChangeArrowheads="1"/>
          </p:cNvSpPr>
          <p:nvPr>
            <p:ph type="sldNum" sz="quarter" idx="5"/>
          </p:nvPr>
        </p:nvSpPr>
        <p:spPr>
          <a:noFill/>
        </p:spPr>
        <p:txBody>
          <a:bodyPr/>
          <a:lstStyle/>
          <a:p>
            <a:fld id="{3A824C1F-36E3-4F52-9CE6-987A5A1CD1F2}" type="slidenum">
              <a:rPr lang="en-US" altLang="zh-CN">
                <a:latin typeface="Arial" panose="020B0604020202020204" pitchFamily="34" charset="0"/>
              </a:rPr>
              <a:pPr/>
              <a:t>135</a:t>
            </a:fld>
            <a:endParaRPr lang="en-US" altLang="zh-CN" dirty="0">
              <a:latin typeface="Arial" panose="020B0604020202020204" pitchFamily="34" charset="0"/>
            </a:endParaRPr>
          </a:p>
        </p:txBody>
      </p:sp>
      <p:sp>
        <p:nvSpPr>
          <p:cNvPr id="458755" name="Rectangle 2"/>
          <p:cNvSpPr>
            <a:spLocks noGrp="1" noRot="1" noChangeAspect="1" noChangeArrowheads="1" noTextEdit="1"/>
          </p:cNvSpPr>
          <p:nvPr>
            <p:ph type="sldImg"/>
          </p:nvPr>
        </p:nvSpPr>
        <p:spPr/>
      </p:sp>
      <p:sp>
        <p:nvSpPr>
          <p:cNvPr id="458756" name="Rectangle 3"/>
          <p:cNvSpPr>
            <a:spLocks noGrp="1" noChangeArrowheads="1"/>
          </p:cNvSpPr>
          <p:nvPr>
            <p:ph type="body" idx="1"/>
          </p:nvPr>
        </p:nvSpPr>
        <p:spPr>
          <a:noFill/>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9778" name="Rectangle 7"/>
          <p:cNvSpPr>
            <a:spLocks noGrp="1" noChangeArrowheads="1"/>
          </p:cNvSpPr>
          <p:nvPr>
            <p:ph type="sldNum" sz="quarter" idx="5"/>
          </p:nvPr>
        </p:nvSpPr>
        <p:spPr>
          <a:noFill/>
        </p:spPr>
        <p:txBody>
          <a:bodyPr/>
          <a:lstStyle/>
          <a:p>
            <a:fld id="{1290D97F-81C8-4297-BCFE-238F90F39945}" type="slidenum">
              <a:rPr lang="en-US" altLang="zh-CN">
                <a:latin typeface="Arial" panose="020B0604020202020204" pitchFamily="34" charset="0"/>
              </a:rPr>
              <a:pPr/>
              <a:t>136</a:t>
            </a:fld>
            <a:endParaRPr lang="en-US" altLang="zh-CN" dirty="0">
              <a:latin typeface="Arial" panose="020B0604020202020204" pitchFamily="34" charset="0"/>
            </a:endParaRPr>
          </a:p>
        </p:txBody>
      </p:sp>
      <p:sp>
        <p:nvSpPr>
          <p:cNvPr id="459779" name="Rectangle 2"/>
          <p:cNvSpPr>
            <a:spLocks noGrp="1" noRot="1" noChangeAspect="1" noChangeArrowheads="1" noTextEdit="1"/>
          </p:cNvSpPr>
          <p:nvPr>
            <p:ph type="sldImg"/>
          </p:nvPr>
        </p:nvSpPr>
        <p:spPr/>
      </p:sp>
      <p:sp>
        <p:nvSpPr>
          <p:cNvPr id="459780" name="Rectangle 3"/>
          <p:cNvSpPr>
            <a:spLocks noGrp="1" noChangeArrowheads="1"/>
          </p:cNvSpPr>
          <p:nvPr>
            <p:ph type="body" idx="1"/>
          </p:nvPr>
        </p:nvSpPr>
        <p:spPr>
          <a:noFill/>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1533E24A-27E8-4538-9F57-BBEE35CA8446}" type="slidenum">
              <a:rPr lang="zh-CN" altLang="en-US"/>
              <a:pPr/>
              <a:t>137</a:t>
            </a:fld>
            <a:endParaRPr lang="en-US" altLang="zh-CN" dirty="0"/>
          </a:p>
        </p:txBody>
      </p:sp>
      <p:sp>
        <p:nvSpPr>
          <p:cNvPr id="915458" name="Rectangle 2"/>
          <p:cNvSpPr>
            <a:spLocks noGrp="1" noRot="1" noChangeAspect="1" noChangeArrowheads="1" noTextEdit="1"/>
          </p:cNvSpPr>
          <p:nvPr>
            <p:ph type="sldImg"/>
          </p:nvPr>
        </p:nvSpPr>
        <p:spPr/>
      </p:sp>
      <p:sp>
        <p:nvSpPr>
          <p:cNvPr id="915459" name="Rectangle 3"/>
          <p:cNvSpPr>
            <a:spLocks noGrp="1" noChangeArrowheads="1"/>
          </p:cNvSpPr>
          <p:nvPr>
            <p:ph type="body" idx="1"/>
          </p:nvPr>
        </p:nvSpPr>
        <p:spPr/>
        <p:txBody>
          <a:bodyPr/>
          <a:lstStyle/>
          <a:p>
            <a:pPr>
              <a:spcBef>
                <a:spcPts val="600"/>
              </a:spcBef>
            </a:pPr>
            <a:r>
              <a:rPr lang="en-US" altLang="zh-CN" baseline="0" dirty="0"/>
              <a:t> </a:t>
            </a:r>
            <a:r>
              <a:rPr lang="en-US" altLang="zh-CN" baseline="0" dirty="0" smtClean="0"/>
              <a:t>   </a:t>
            </a:r>
            <a:r>
              <a:rPr lang="en-US" altLang="zh-CN" dirty="0" smtClean="0"/>
              <a:t>Figure </a:t>
            </a:r>
            <a:r>
              <a:rPr lang="en-US" altLang="zh-CN" dirty="0"/>
              <a:t>20.3 shows the general idea of the functionality of the network at a source, at a router, and at the destination. </a:t>
            </a:r>
          </a:p>
          <a:p>
            <a:pPr>
              <a:spcBef>
                <a:spcPts val="600"/>
              </a:spcBef>
            </a:pPr>
            <a:r>
              <a:rPr lang="en-US" altLang="zh-CN" dirty="0">
                <a:solidFill>
                  <a:schemeClr val="hlink"/>
                </a:solidFill>
              </a:rPr>
              <a:t>   </a:t>
            </a:r>
            <a:r>
              <a:rPr lang="en-US" altLang="zh-CN" dirty="0" smtClean="0">
                <a:solidFill>
                  <a:schemeClr val="hlink"/>
                </a:solidFill>
              </a:rPr>
              <a:t> The </a:t>
            </a:r>
            <a:r>
              <a:rPr lang="en-US" altLang="zh-CN" dirty="0">
                <a:solidFill>
                  <a:schemeClr val="hlink"/>
                </a:solidFill>
              </a:rPr>
              <a:t>network layer at the source</a:t>
            </a:r>
            <a:r>
              <a:rPr lang="en-US" altLang="zh-CN" dirty="0"/>
              <a:t> is responsible for creating a packet </a:t>
            </a:r>
            <a:r>
              <a:rPr lang="en-US" altLang="zh-CN" dirty="0">
                <a:solidFill>
                  <a:schemeClr val="hlink"/>
                </a:solidFill>
              </a:rPr>
              <a:t>from</a:t>
            </a:r>
            <a:r>
              <a:rPr lang="en-US" altLang="zh-CN" dirty="0">
                <a:effectLst>
                  <a:outerShdw blurRad="38100" dist="38100" dir="2700000" algn="tl">
                    <a:srgbClr val="C0C0C0"/>
                  </a:outerShdw>
                </a:effectLst>
              </a:rPr>
              <a:t> </a:t>
            </a:r>
            <a:r>
              <a:rPr lang="en-US" altLang="zh-CN" dirty="0"/>
              <a:t>the data</a:t>
            </a:r>
            <a:r>
              <a:rPr lang="en-US" altLang="zh-CN" dirty="0">
                <a:effectLst>
                  <a:outerShdw blurRad="38100" dist="38100" dir="2700000" algn="tl">
                    <a:srgbClr val="C0C0C0"/>
                  </a:outerShdw>
                </a:effectLst>
              </a:rPr>
              <a:t> </a:t>
            </a:r>
            <a:r>
              <a:rPr lang="en-US" altLang="zh-CN" dirty="0"/>
              <a:t>coming from another protocol such as a transport layer protocol or a routing protocol. </a:t>
            </a:r>
          </a:p>
          <a:p>
            <a:pPr>
              <a:spcBef>
                <a:spcPts val="600"/>
              </a:spcBef>
            </a:pPr>
            <a:r>
              <a:rPr lang="en-US" altLang="zh-CN" dirty="0"/>
              <a:t>   </a:t>
            </a:r>
            <a:r>
              <a:rPr lang="en-US" altLang="zh-CN" dirty="0" smtClean="0"/>
              <a:t> The </a:t>
            </a:r>
            <a:r>
              <a:rPr lang="en-US" altLang="zh-CN" dirty="0"/>
              <a:t>header of the packet contains, </a:t>
            </a:r>
            <a:r>
              <a:rPr lang="en-US" altLang="zh-CN" dirty="0">
                <a:solidFill>
                  <a:schemeClr val="hlink"/>
                </a:solidFill>
              </a:rPr>
              <a:t>among other information</a:t>
            </a:r>
            <a:r>
              <a:rPr lang="en-US" altLang="zh-CN" dirty="0"/>
              <a:t>, the logical addresses of the source and destination.</a:t>
            </a:r>
          </a:p>
          <a:p>
            <a:pPr>
              <a:spcBef>
                <a:spcPts val="600"/>
              </a:spcBef>
            </a:pPr>
            <a:r>
              <a:rPr lang="en-US" altLang="zh-CN" dirty="0"/>
              <a:t>   </a:t>
            </a:r>
            <a:r>
              <a:rPr lang="en-US" altLang="zh-CN" dirty="0" smtClean="0"/>
              <a:t> The </a:t>
            </a:r>
            <a:r>
              <a:rPr lang="en-US" altLang="zh-CN" dirty="0"/>
              <a:t>network layer is responsible for checking its routing table to find the </a:t>
            </a:r>
            <a:r>
              <a:rPr lang="en-US" altLang="zh-CN" dirty="0">
                <a:solidFill>
                  <a:schemeClr val="hlink"/>
                </a:solidFill>
              </a:rPr>
              <a:t>routing information</a:t>
            </a:r>
            <a:r>
              <a:rPr lang="en-US" altLang="zh-CN" dirty="0"/>
              <a:t> such as the outgoing interface of the packet </a:t>
            </a:r>
            <a:r>
              <a:rPr lang="en-US" altLang="zh-CN" dirty="0">
                <a:solidFill>
                  <a:schemeClr val="hlink"/>
                </a:solidFill>
              </a:rPr>
              <a:t>or</a:t>
            </a:r>
            <a:r>
              <a:rPr lang="en-US" altLang="zh-CN" dirty="0"/>
              <a:t> the physical address of the next node. </a:t>
            </a:r>
          </a:p>
          <a:p>
            <a:pPr>
              <a:spcBef>
                <a:spcPts val="600"/>
              </a:spcBef>
            </a:pPr>
            <a:r>
              <a:rPr lang="en-US" altLang="zh-CN" dirty="0"/>
              <a:t>   </a:t>
            </a:r>
            <a:r>
              <a:rPr lang="en-US" altLang="zh-CN" dirty="0" smtClean="0"/>
              <a:t> If </a:t>
            </a:r>
            <a:r>
              <a:rPr lang="en-US" altLang="zh-CN" dirty="0"/>
              <a:t>the packet is too large, the packet is fragmented.  </a:t>
            </a:r>
          </a:p>
          <a:p>
            <a:pPr>
              <a:spcBef>
                <a:spcPts val="600"/>
              </a:spcBef>
            </a:pPr>
            <a:endParaRPr lang="en-US" altLang="zh-CN" dirty="0"/>
          </a:p>
          <a:p>
            <a:pPr>
              <a:lnSpc>
                <a:spcPct val="90000"/>
              </a:lnSpc>
            </a:pPr>
            <a:r>
              <a:rPr lang="en-US" altLang="zh-CN" dirty="0">
                <a:solidFill>
                  <a:schemeClr val="hlink"/>
                </a:solidFill>
              </a:rPr>
              <a:t>   </a:t>
            </a:r>
            <a:r>
              <a:rPr lang="en-US" altLang="zh-CN" dirty="0" smtClean="0">
                <a:solidFill>
                  <a:schemeClr val="hlink"/>
                </a:solidFill>
              </a:rPr>
              <a:t> The </a:t>
            </a:r>
            <a:r>
              <a:rPr lang="en-US" altLang="zh-CN" dirty="0">
                <a:solidFill>
                  <a:schemeClr val="hlink"/>
                </a:solidFill>
              </a:rPr>
              <a:t>network layer at the destination</a:t>
            </a:r>
            <a:r>
              <a:rPr lang="en-US" altLang="zh-CN" dirty="0"/>
              <a:t> is responsible for </a:t>
            </a:r>
            <a:r>
              <a:rPr lang="en-US" altLang="zh-CN" b="1" dirty="0"/>
              <a:t>address verification</a:t>
            </a:r>
            <a:r>
              <a:rPr lang="en-US" altLang="zh-CN" dirty="0"/>
              <a:t>; it makes sure that the destination address on the packet is the same as the address of the host. </a:t>
            </a:r>
          </a:p>
          <a:p>
            <a:pPr>
              <a:lnSpc>
                <a:spcPct val="90000"/>
              </a:lnSpc>
            </a:pPr>
            <a:r>
              <a:rPr lang="en-US" altLang="zh-CN" dirty="0"/>
              <a:t>  </a:t>
            </a:r>
            <a:r>
              <a:rPr lang="en-US" altLang="zh-CN" dirty="0" smtClean="0"/>
              <a:t>  </a:t>
            </a:r>
            <a:r>
              <a:rPr lang="en-US" altLang="zh-CN" dirty="0"/>
              <a:t>If the packet is a fragment, the network layer </a:t>
            </a:r>
            <a:r>
              <a:rPr lang="en-US" altLang="zh-CN" dirty="0">
                <a:solidFill>
                  <a:schemeClr val="hlink"/>
                </a:solidFill>
              </a:rPr>
              <a:t>waits</a:t>
            </a:r>
            <a:r>
              <a:rPr lang="en-US" altLang="zh-CN" dirty="0"/>
              <a:t> </a:t>
            </a:r>
            <a:r>
              <a:rPr lang="en-US" altLang="zh-CN" b="1" dirty="0"/>
              <a:t>until</a:t>
            </a:r>
            <a:r>
              <a:rPr lang="en-US" altLang="zh-CN" dirty="0"/>
              <a:t> all fragments have arrived, and then </a:t>
            </a:r>
            <a:r>
              <a:rPr lang="en-US" altLang="zh-CN" dirty="0">
                <a:solidFill>
                  <a:schemeClr val="hlink"/>
                </a:solidFill>
              </a:rPr>
              <a:t>reassembles</a:t>
            </a:r>
            <a:r>
              <a:rPr lang="en-US" altLang="zh-CN" dirty="0"/>
              <a:t> them and </a:t>
            </a:r>
            <a:r>
              <a:rPr lang="en-US" altLang="zh-CN" dirty="0">
                <a:solidFill>
                  <a:schemeClr val="hlink"/>
                </a:solidFill>
              </a:rPr>
              <a:t>delivers</a:t>
            </a:r>
            <a:r>
              <a:rPr lang="en-US" altLang="zh-CN" dirty="0"/>
              <a:t> the reassembled packet to the transport layer. </a:t>
            </a:r>
          </a:p>
          <a:p>
            <a:pPr lvl="1">
              <a:lnSpc>
                <a:spcPct val="90000"/>
              </a:lnSpc>
            </a:pPr>
            <a:endParaRPr lang="en-US" altLang="zh-CN" dirty="0"/>
          </a:p>
          <a:p>
            <a:pPr>
              <a:spcBef>
                <a:spcPts val="600"/>
              </a:spcBef>
            </a:pPr>
            <a:endParaRPr lang="en-US" altLang="zh-CN" dirty="0"/>
          </a:p>
          <a:p>
            <a:pPr>
              <a:spcBef>
                <a:spcPts val="600"/>
              </a:spcBef>
            </a:pPr>
            <a:endParaRPr lang="en-US" altLang="zh-CN" dirty="0"/>
          </a:p>
          <a:p>
            <a:pPr>
              <a:spcBef>
                <a:spcPts val="600"/>
              </a:spcBef>
            </a:pPr>
            <a:r>
              <a:rPr lang="en-US" altLang="zh-CN" dirty="0"/>
              <a:t>   </a:t>
            </a:r>
          </a:p>
          <a:p>
            <a:endParaRPr lang="zh-CN" altLang="en-US" dirty="0"/>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6D8FA85A-C524-4CEA-907A-BFACE4B7DE1B}" type="slidenum">
              <a:rPr lang="zh-CN" altLang="en-US"/>
              <a:pPr/>
              <a:t>138</a:t>
            </a:fld>
            <a:endParaRPr lang="en-US" altLang="zh-CN" dirty="0"/>
          </a:p>
        </p:txBody>
      </p:sp>
      <p:sp>
        <p:nvSpPr>
          <p:cNvPr id="916482" name="Rectangle 2"/>
          <p:cNvSpPr>
            <a:spLocks noGrp="1" noRot="1" noChangeAspect="1" noChangeArrowheads="1" noTextEdit="1"/>
          </p:cNvSpPr>
          <p:nvPr>
            <p:ph type="sldImg"/>
          </p:nvPr>
        </p:nvSpPr>
        <p:spPr/>
      </p:sp>
      <p:sp>
        <p:nvSpPr>
          <p:cNvPr id="916483" name="Rectangle 3"/>
          <p:cNvSpPr>
            <a:spLocks noGrp="1" noChangeArrowheads="1"/>
          </p:cNvSpPr>
          <p:nvPr>
            <p:ph type="body" idx="1"/>
          </p:nvPr>
        </p:nvSpPr>
        <p:spPr/>
        <p:txBody>
          <a:bodyPr/>
          <a:lstStyle/>
          <a:p>
            <a:pPr>
              <a:lnSpc>
                <a:spcPct val="90000"/>
              </a:lnSpc>
            </a:pPr>
            <a:r>
              <a:rPr lang="en-US" altLang="zh-CN" baseline="0" dirty="0">
                <a:solidFill>
                  <a:schemeClr val="hlink"/>
                </a:solidFill>
              </a:rPr>
              <a:t> </a:t>
            </a:r>
            <a:r>
              <a:rPr lang="en-US" altLang="zh-CN" baseline="0" dirty="0" smtClean="0">
                <a:solidFill>
                  <a:schemeClr val="hlink"/>
                </a:solidFill>
              </a:rPr>
              <a:t>   </a:t>
            </a:r>
            <a:r>
              <a:rPr lang="en-US" altLang="zh-CN" dirty="0" smtClean="0">
                <a:solidFill>
                  <a:schemeClr val="hlink"/>
                </a:solidFill>
              </a:rPr>
              <a:t>The </a:t>
            </a:r>
            <a:r>
              <a:rPr lang="en-US" altLang="zh-CN" dirty="0">
                <a:solidFill>
                  <a:schemeClr val="hlink"/>
                </a:solidFill>
              </a:rPr>
              <a:t>network layer at switch </a:t>
            </a:r>
            <a:r>
              <a:rPr lang="en-US" altLang="zh-CN" dirty="0"/>
              <a:t>or</a:t>
            </a:r>
            <a:r>
              <a:rPr lang="en-US" altLang="zh-CN" dirty="0">
                <a:solidFill>
                  <a:schemeClr val="hlink"/>
                </a:solidFill>
              </a:rPr>
              <a:t> router</a:t>
            </a:r>
            <a:r>
              <a:rPr lang="en-US" altLang="zh-CN" dirty="0"/>
              <a:t> is responsible for routing the packet. </a:t>
            </a:r>
          </a:p>
          <a:p>
            <a:pPr>
              <a:lnSpc>
                <a:spcPct val="90000"/>
              </a:lnSpc>
            </a:pPr>
            <a:r>
              <a:rPr lang="en-US" altLang="zh-CN" dirty="0"/>
              <a:t>   </a:t>
            </a:r>
            <a:r>
              <a:rPr lang="en-US" altLang="zh-CN" dirty="0" smtClean="0"/>
              <a:t> When </a:t>
            </a:r>
            <a:r>
              <a:rPr lang="en-US" altLang="zh-CN" dirty="0"/>
              <a:t>a packet arrives, the router or switch </a:t>
            </a:r>
            <a:r>
              <a:rPr lang="en-US" altLang="zh-CN" b="1" dirty="0"/>
              <a:t>consults</a:t>
            </a:r>
            <a:r>
              <a:rPr lang="en-US" altLang="zh-CN" dirty="0"/>
              <a:t> its routing table and </a:t>
            </a:r>
            <a:r>
              <a:rPr lang="en-US" altLang="zh-CN" b="1" dirty="0"/>
              <a:t>finds</a:t>
            </a:r>
            <a:r>
              <a:rPr lang="en-US" altLang="zh-CN" dirty="0"/>
              <a:t> </a:t>
            </a:r>
            <a:r>
              <a:rPr lang="en-US" altLang="zh-CN" dirty="0">
                <a:solidFill>
                  <a:schemeClr val="hlink"/>
                </a:solidFill>
              </a:rPr>
              <a:t>the interface</a:t>
            </a:r>
            <a:r>
              <a:rPr lang="en-US" altLang="zh-CN" dirty="0"/>
              <a:t> from which the packet must be sent. </a:t>
            </a:r>
          </a:p>
          <a:p>
            <a:pPr>
              <a:lnSpc>
                <a:spcPct val="90000"/>
              </a:lnSpc>
            </a:pPr>
            <a:r>
              <a:rPr lang="en-US" altLang="zh-CN" dirty="0"/>
              <a:t>   </a:t>
            </a:r>
            <a:r>
              <a:rPr lang="en-US" altLang="zh-CN" dirty="0" smtClean="0"/>
              <a:t> The </a:t>
            </a:r>
            <a:r>
              <a:rPr lang="en-US" altLang="zh-CN" dirty="0"/>
              <a:t>packet, </a:t>
            </a:r>
            <a:r>
              <a:rPr lang="en-US" altLang="zh-CN" dirty="0">
                <a:solidFill>
                  <a:schemeClr val="hlink"/>
                </a:solidFill>
              </a:rPr>
              <a:t>after </a:t>
            </a:r>
            <a:r>
              <a:rPr lang="en-US" altLang="zh-CN" dirty="0"/>
              <a:t>some changes in the header,</a:t>
            </a:r>
            <a:r>
              <a:rPr lang="en-US" altLang="zh-CN" dirty="0">
                <a:solidFill>
                  <a:schemeClr val="hlink"/>
                </a:solidFill>
              </a:rPr>
              <a:t> with </a:t>
            </a:r>
            <a:r>
              <a:rPr lang="en-US" altLang="zh-CN" dirty="0"/>
              <a:t>the routing information is passed to the data link layer again. </a:t>
            </a:r>
          </a:p>
          <a:p>
            <a:r>
              <a:rPr lang="en-US" altLang="zh-CN" dirty="0"/>
              <a:t>   </a:t>
            </a:r>
            <a:r>
              <a:rPr lang="en-US" altLang="zh-CN" dirty="0" smtClean="0"/>
              <a:t> The </a:t>
            </a:r>
            <a:r>
              <a:rPr lang="en-US" altLang="zh-CN" dirty="0"/>
              <a:t>Internet, at the network layer, is a packet-switched network. </a:t>
            </a:r>
          </a:p>
          <a:p>
            <a:r>
              <a:rPr lang="en-US" altLang="zh-CN" dirty="0"/>
              <a:t>   </a:t>
            </a:r>
            <a:r>
              <a:rPr lang="en-US" altLang="zh-CN" dirty="0" smtClean="0"/>
              <a:t> The </a:t>
            </a:r>
            <a:r>
              <a:rPr lang="en-US" altLang="zh-CN" dirty="0"/>
              <a:t>Internet has chosen the datagram approach </a:t>
            </a:r>
            <a:r>
              <a:rPr lang="en-US" altLang="zh-CN" b="1" dirty="0"/>
              <a:t>to</a:t>
            </a:r>
            <a:r>
              <a:rPr lang="en-US" altLang="zh-CN" dirty="0"/>
              <a:t> switching in the network layer. </a:t>
            </a:r>
          </a:p>
          <a:p>
            <a:r>
              <a:rPr lang="en-US" altLang="zh-CN" dirty="0"/>
              <a:t>   </a:t>
            </a:r>
            <a:r>
              <a:rPr lang="en-US" altLang="zh-CN" dirty="0" smtClean="0"/>
              <a:t> It </a:t>
            </a:r>
            <a:r>
              <a:rPr lang="en-US" altLang="zh-CN" dirty="0"/>
              <a:t>uses the </a:t>
            </a:r>
            <a:r>
              <a:rPr lang="en-US" altLang="zh-CN" dirty="0">
                <a:solidFill>
                  <a:schemeClr val="hlink"/>
                </a:solidFill>
              </a:rPr>
              <a:t>universal</a:t>
            </a:r>
            <a:r>
              <a:rPr lang="en-US" altLang="zh-CN" dirty="0"/>
              <a:t> addresses defined in the network layer to </a:t>
            </a:r>
            <a:r>
              <a:rPr lang="en-US" altLang="zh-CN" dirty="0">
                <a:solidFill>
                  <a:schemeClr val="hlink"/>
                </a:solidFill>
              </a:rPr>
              <a:t>route</a:t>
            </a:r>
            <a:r>
              <a:rPr lang="en-US" altLang="zh-CN" dirty="0"/>
              <a:t> packets from the source to the destination. </a:t>
            </a:r>
          </a:p>
          <a:p>
            <a:pPr>
              <a:lnSpc>
                <a:spcPct val="90000"/>
              </a:lnSpc>
            </a:pPr>
            <a:r>
              <a:rPr lang="en-US" altLang="zh-CN" dirty="0"/>
              <a:t> </a:t>
            </a:r>
          </a:p>
          <a:p>
            <a:endParaRPr lang="zh-CN" altLang="en-US" dirty="0"/>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02" name="Rectangle 7"/>
          <p:cNvSpPr>
            <a:spLocks noGrp="1" noChangeArrowheads="1"/>
          </p:cNvSpPr>
          <p:nvPr>
            <p:ph type="sldNum" sz="quarter" idx="5"/>
          </p:nvPr>
        </p:nvSpPr>
        <p:spPr>
          <a:noFill/>
        </p:spPr>
        <p:txBody>
          <a:bodyPr/>
          <a:lstStyle/>
          <a:p>
            <a:fld id="{92306DF4-BA9E-402A-A9E6-DED2B5881817}" type="slidenum">
              <a:rPr lang="en-US" altLang="zh-CN">
                <a:latin typeface="Arial" panose="020B0604020202020204" pitchFamily="34" charset="0"/>
              </a:rPr>
              <a:pPr/>
              <a:t>139</a:t>
            </a:fld>
            <a:endParaRPr lang="en-US" altLang="zh-CN" dirty="0">
              <a:latin typeface="Arial" panose="020B0604020202020204" pitchFamily="34" charset="0"/>
            </a:endParaRPr>
          </a:p>
        </p:txBody>
      </p:sp>
      <p:sp>
        <p:nvSpPr>
          <p:cNvPr id="460803" name="Rectangle 2"/>
          <p:cNvSpPr>
            <a:spLocks noGrp="1" noRot="1" noChangeAspect="1" noChangeArrowheads="1" noTextEdit="1"/>
          </p:cNvSpPr>
          <p:nvPr>
            <p:ph type="sldImg"/>
          </p:nvPr>
        </p:nvSpPr>
        <p:spPr/>
      </p:sp>
      <p:sp>
        <p:nvSpPr>
          <p:cNvPr id="460804" name="Rectangle 3"/>
          <p:cNvSpPr>
            <a:spLocks noGrp="1" noChangeArrowheads="1"/>
          </p:cNvSpPr>
          <p:nvPr>
            <p:ph type="body" idx="1"/>
          </p:nvPr>
        </p:nvSpPr>
        <p:spPr>
          <a:noFill/>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1826" name="Rectangle 7"/>
          <p:cNvSpPr>
            <a:spLocks noGrp="1" noChangeArrowheads="1"/>
          </p:cNvSpPr>
          <p:nvPr>
            <p:ph type="sldNum" sz="quarter" idx="5"/>
          </p:nvPr>
        </p:nvSpPr>
        <p:spPr>
          <a:noFill/>
        </p:spPr>
        <p:txBody>
          <a:bodyPr/>
          <a:lstStyle/>
          <a:p>
            <a:fld id="{5F95BB10-0D6E-4097-90DC-F73AE28E23CE}" type="slidenum">
              <a:rPr lang="en-US" altLang="zh-CN">
                <a:latin typeface="Arial" panose="020B0604020202020204" pitchFamily="34" charset="0"/>
              </a:rPr>
              <a:pPr/>
              <a:t>140</a:t>
            </a:fld>
            <a:endParaRPr lang="en-US" altLang="zh-CN" dirty="0">
              <a:latin typeface="Arial" panose="020B0604020202020204" pitchFamily="34" charset="0"/>
            </a:endParaRPr>
          </a:p>
        </p:txBody>
      </p:sp>
      <p:sp>
        <p:nvSpPr>
          <p:cNvPr id="461827" name="Rectangle 2"/>
          <p:cNvSpPr>
            <a:spLocks noGrp="1" noRot="1" noChangeAspect="1" noChangeArrowheads="1" noTextEdit="1"/>
          </p:cNvSpPr>
          <p:nvPr>
            <p:ph type="sldImg"/>
          </p:nvPr>
        </p:nvSpPr>
        <p:spPr/>
      </p:sp>
      <p:sp>
        <p:nvSpPr>
          <p:cNvPr id="461828" name="Rectangle 3"/>
          <p:cNvSpPr>
            <a:spLocks noGrp="1" noChangeArrowheads="1"/>
          </p:cNvSpPr>
          <p:nvPr>
            <p:ph type="body" idx="1"/>
          </p:nvPr>
        </p:nvSpPr>
        <p:spPr>
          <a:noFill/>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2738" name="Rectangle 7"/>
          <p:cNvSpPr>
            <a:spLocks noGrp="1" noChangeArrowheads="1"/>
          </p:cNvSpPr>
          <p:nvPr>
            <p:ph type="sldNum" sz="quarter" idx="5"/>
          </p:nvPr>
        </p:nvSpPr>
        <p:spPr>
          <a:noFill/>
        </p:spPr>
        <p:txBody>
          <a:bodyPr/>
          <a:lstStyle/>
          <a:p>
            <a:fld id="{E8B569BF-D86F-477F-A382-16DB1CF38E1F}" type="slidenum">
              <a:rPr lang="en-US" altLang="zh-CN">
                <a:latin typeface="Arial" panose="020B0604020202020204" pitchFamily="34" charset="0"/>
              </a:rPr>
              <a:pPr/>
              <a:t>12</a:t>
            </a:fld>
            <a:endParaRPr lang="en-US" altLang="zh-CN" dirty="0">
              <a:latin typeface="Arial" panose="020B0604020202020204" pitchFamily="34" charset="0"/>
            </a:endParaRPr>
          </a:p>
        </p:txBody>
      </p:sp>
      <p:sp>
        <p:nvSpPr>
          <p:cNvPr id="372739" name="Rectangle 2"/>
          <p:cNvSpPr>
            <a:spLocks noGrp="1" noRot="1" noChangeAspect="1" noChangeArrowheads="1" noTextEdit="1"/>
          </p:cNvSpPr>
          <p:nvPr>
            <p:ph type="sldImg"/>
          </p:nvPr>
        </p:nvSpPr>
        <p:spPr/>
      </p:sp>
      <p:sp>
        <p:nvSpPr>
          <p:cNvPr id="372740" name="Rectangle 3"/>
          <p:cNvSpPr>
            <a:spLocks noGrp="1" noChangeArrowheads="1"/>
          </p:cNvSpPr>
          <p:nvPr>
            <p:ph type="body" idx="1"/>
          </p:nvPr>
        </p:nvSpPr>
        <p:spPr>
          <a:noFill/>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2850" name="Rectangle 7"/>
          <p:cNvSpPr>
            <a:spLocks noGrp="1" noChangeArrowheads="1"/>
          </p:cNvSpPr>
          <p:nvPr>
            <p:ph type="sldNum" sz="quarter" idx="5"/>
          </p:nvPr>
        </p:nvSpPr>
        <p:spPr>
          <a:noFill/>
        </p:spPr>
        <p:txBody>
          <a:bodyPr/>
          <a:lstStyle/>
          <a:p>
            <a:fld id="{14C7426C-B215-4C6B-9BEB-D9C1C3E750C0}" type="slidenum">
              <a:rPr lang="en-US" altLang="zh-CN">
                <a:latin typeface="Arial" panose="020B0604020202020204" pitchFamily="34" charset="0"/>
              </a:rPr>
              <a:pPr/>
              <a:t>143</a:t>
            </a:fld>
            <a:endParaRPr lang="en-US" altLang="zh-CN" dirty="0">
              <a:latin typeface="Arial" panose="020B0604020202020204" pitchFamily="34" charset="0"/>
            </a:endParaRPr>
          </a:p>
        </p:txBody>
      </p:sp>
      <p:sp>
        <p:nvSpPr>
          <p:cNvPr id="462851" name="Rectangle 2"/>
          <p:cNvSpPr>
            <a:spLocks noGrp="1" noRot="1" noChangeAspect="1" noChangeArrowheads="1" noTextEdit="1"/>
          </p:cNvSpPr>
          <p:nvPr>
            <p:ph type="sldImg"/>
          </p:nvPr>
        </p:nvSpPr>
        <p:spPr/>
      </p:sp>
      <p:sp>
        <p:nvSpPr>
          <p:cNvPr id="462852" name="Rectangle 3"/>
          <p:cNvSpPr>
            <a:spLocks noGrp="1" noChangeArrowheads="1"/>
          </p:cNvSpPr>
          <p:nvPr>
            <p:ph type="body" idx="1"/>
          </p:nvPr>
        </p:nvSpPr>
        <p:spPr>
          <a:noFill/>
        </p:spPr>
        <p:txBody>
          <a:bodyPr/>
          <a:lstStyle/>
          <a:p>
            <a:pPr eaLnBrk="1" hangingPunct="1"/>
            <a:r>
              <a:rPr lang="en-US" sz="1200" b="0" i="0" kern="1200" dirty="0" smtClean="0">
                <a:solidFill>
                  <a:schemeClr val="tx1"/>
                </a:solidFill>
                <a:latin typeface="Arial" panose="020B0604020202020204" pitchFamily="34" charset="0"/>
                <a:ea typeface="宋体" panose="02010600030101010101" pitchFamily="2" charset="-122"/>
                <a:cs typeface="+mn-cs"/>
              </a:rPr>
              <a:t>Advanced Research Project Agency Network</a:t>
            </a:r>
            <a:endParaRPr lang="zh-CN" altLang="zh-CN" dirty="0">
              <a:latin typeface="Arial" panose="020B0604020202020204" pitchFamily="34" charset="0"/>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3874" name="Rectangle 7"/>
          <p:cNvSpPr>
            <a:spLocks noGrp="1" noChangeArrowheads="1"/>
          </p:cNvSpPr>
          <p:nvPr>
            <p:ph type="sldNum" sz="quarter" idx="5"/>
          </p:nvPr>
        </p:nvSpPr>
        <p:spPr>
          <a:noFill/>
        </p:spPr>
        <p:txBody>
          <a:bodyPr/>
          <a:lstStyle/>
          <a:p>
            <a:fld id="{1E495B49-180E-4E94-948F-03E28A0C39E5}" type="slidenum">
              <a:rPr lang="en-US" altLang="zh-CN">
                <a:latin typeface="Arial" panose="020B0604020202020204" pitchFamily="34" charset="0"/>
              </a:rPr>
              <a:pPr/>
              <a:t>144</a:t>
            </a:fld>
            <a:endParaRPr lang="en-US" altLang="zh-CN" dirty="0">
              <a:latin typeface="Arial" panose="020B0604020202020204" pitchFamily="34" charset="0"/>
            </a:endParaRPr>
          </a:p>
        </p:txBody>
      </p:sp>
      <p:sp>
        <p:nvSpPr>
          <p:cNvPr id="463875" name="Rectangle 2"/>
          <p:cNvSpPr>
            <a:spLocks noGrp="1" noRot="1" noChangeAspect="1" noChangeArrowheads="1" noTextEdit="1"/>
          </p:cNvSpPr>
          <p:nvPr>
            <p:ph type="sldImg"/>
          </p:nvPr>
        </p:nvSpPr>
        <p:spPr/>
      </p:sp>
      <p:sp>
        <p:nvSpPr>
          <p:cNvPr id="463876" name="Rectangle 3"/>
          <p:cNvSpPr>
            <a:spLocks noGrp="1" noChangeArrowheads="1"/>
          </p:cNvSpPr>
          <p:nvPr>
            <p:ph type="body" idx="1"/>
          </p:nvPr>
        </p:nvSpPr>
        <p:spPr>
          <a:noFill/>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DC897423-168C-4009-BF89-CF6DCC5F7DFD}" type="slidenum">
              <a:rPr lang="en-US" altLang="zh-CN"/>
              <a:pPr/>
              <a:t>145</a:t>
            </a:fld>
            <a:endParaRPr lang="en-US" altLang="zh-CN"/>
          </a:p>
        </p:txBody>
      </p:sp>
      <p:sp>
        <p:nvSpPr>
          <p:cNvPr id="761858" name="Rectangle 2"/>
          <p:cNvSpPr>
            <a:spLocks noGrp="1" noRot="1" noChangeAspect="1" noChangeArrowheads="1" noTextEdit="1"/>
          </p:cNvSpPr>
          <p:nvPr>
            <p:ph type="sldImg"/>
          </p:nvPr>
        </p:nvSpPr>
        <p:spPr/>
      </p:sp>
      <p:sp>
        <p:nvSpPr>
          <p:cNvPr id="761859"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5922" name="Rectangle 7"/>
          <p:cNvSpPr>
            <a:spLocks noGrp="1" noChangeArrowheads="1"/>
          </p:cNvSpPr>
          <p:nvPr>
            <p:ph type="sldNum" sz="quarter" idx="5"/>
          </p:nvPr>
        </p:nvSpPr>
        <p:spPr>
          <a:noFill/>
        </p:spPr>
        <p:txBody>
          <a:bodyPr/>
          <a:lstStyle/>
          <a:p>
            <a:fld id="{5AD318BA-9436-43FA-AC45-A8D6BE14A330}" type="slidenum">
              <a:rPr lang="en-US" altLang="zh-CN">
                <a:latin typeface="Arial" panose="020B0604020202020204" pitchFamily="34" charset="0"/>
              </a:rPr>
              <a:pPr/>
              <a:t>146</a:t>
            </a:fld>
            <a:endParaRPr lang="en-US" altLang="zh-CN" dirty="0">
              <a:latin typeface="Arial" panose="020B0604020202020204" pitchFamily="34" charset="0"/>
            </a:endParaRPr>
          </a:p>
        </p:txBody>
      </p:sp>
      <p:sp>
        <p:nvSpPr>
          <p:cNvPr id="465923" name="Rectangle 2"/>
          <p:cNvSpPr>
            <a:spLocks noGrp="1" noRot="1" noChangeAspect="1" noChangeArrowheads="1" noTextEdit="1"/>
          </p:cNvSpPr>
          <p:nvPr>
            <p:ph type="sldImg"/>
          </p:nvPr>
        </p:nvSpPr>
        <p:spPr/>
      </p:sp>
      <p:sp>
        <p:nvSpPr>
          <p:cNvPr id="465924" name="Rectangle 3"/>
          <p:cNvSpPr>
            <a:spLocks noGrp="1" noChangeArrowheads="1"/>
          </p:cNvSpPr>
          <p:nvPr>
            <p:ph type="body" idx="1"/>
          </p:nvPr>
        </p:nvSpPr>
        <p:spPr>
          <a:noFill/>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6946" name="Rectangle 7"/>
          <p:cNvSpPr>
            <a:spLocks noGrp="1" noChangeArrowheads="1"/>
          </p:cNvSpPr>
          <p:nvPr>
            <p:ph type="sldNum" sz="quarter" idx="5"/>
          </p:nvPr>
        </p:nvSpPr>
        <p:spPr>
          <a:noFill/>
        </p:spPr>
        <p:txBody>
          <a:bodyPr/>
          <a:lstStyle/>
          <a:p>
            <a:fld id="{7B07329E-E078-4ED2-B91A-1924E7B9FEE1}" type="slidenum">
              <a:rPr lang="en-US" altLang="zh-CN">
                <a:latin typeface="Arial" panose="020B0604020202020204" pitchFamily="34" charset="0"/>
              </a:rPr>
              <a:pPr/>
              <a:t>147</a:t>
            </a:fld>
            <a:endParaRPr lang="en-US" altLang="zh-CN" dirty="0">
              <a:latin typeface="Arial" panose="020B0604020202020204" pitchFamily="34" charset="0"/>
            </a:endParaRPr>
          </a:p>
        </p:txBody>
      </p:sp>
      <p:sp>
        <p:nvSpPr>
          <p:cNvPr id="466947" name="Rectangle 2"/>
          <p:cNvSpPr>
            <a:spLocks noGrp="1" noRot="1" noChangeAspect="1" noChangeArrowheads="1" noTextEdit="1"/>
          </p:cNvSpPr>
          <p:nvPr>
            <p:ph type="sldImg"/>
          </p:nvPr>
        </p:nvSpPr>
        <p:spPr/>
      </p:sp>
      <p:sp>
        <p:nvSpPr>
          <p:cNvPr id="466948" name="Rectangle 3"/>
          <p:cNvSpPr>
            <a:spLocks noGrp="1" noChangeArrowheads="1"/>
          </p:cNvSpPr>
          <p:nvPr>
            <p:ph type="body" idx="1"/>
          </p:nvPr>
        </p:nvSpPr>
        <p:spPr>
          <a:noFill/>
        </p:spPr>
        <p:txBody>
          <a:bodyPr/>
          <a:lstStyle/>
          <a:p>
            <a:pPr eaLnBrk="1" hangingPunct="1"/>
            <a:r>
              <a:rPr lang="en-US" altLang="zh-CN" dirty="0" smtClean="0">
                <a:latin typeface="Arial" panose="020B0604020202020204" pitchFamily="34" charset="0"/>
              </a:rPr>
              <a:t>advertisement</a:t>
            </a:r>
            <a:endParaRPr lang="zh-CN" altLang="zh-CN" dirty="0">
              <a:latin typeface="Arial" panose="020B0604020202020204" pitchFamily="34" charset="0"/>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7970" name="Rectangle 7"/>
          <p:cNvSpPr>
            <a:spLocks noGrp="1" noChangeArrowheads="1"/>
          </p:cNvSpPr>
          <p:nvPr>
            <p:ph type="sldNum" sz="quarter" idx="5"/>
          </p:nvPr>
        </p:nvSpPr>
        <p:spPr>
          <a:noFill/>
        </p:spPr>
        <p:txBody>
          <a:bodyPr/>
          <a:lstStyle/>
          <a:p>
            <a:fld id="{6B5FC76D-FD73-46A6-9B84-2875606EF6D7}" type="slidenum">
              <a:rPr lang="en-US" altLang="zh-CN">
                <a:latin typeface="Arial" panose="020B0604020202020204" pitchFamily="34" charset="0"/>
              </a:rPr>
              <a:pPr/>
              <a:t>148</a:t>
            </a:fld>
            <a:endParaRPr lang="en-US" altLang="zh-CN" dirty="0">
              <a:latin typeface="Arial" panose="020B0604020202020204" pitchFamily="34" charset="0"/>
            </a:endParaRPr>
          </a:p>
        </p:txBody>
      </p:sp>
      <p:sp>
        <p:nvSpPr>
          <p:cNvPr id="467971" name="Rectangle 2"/>
          <p:cNvSpPr>
            <a:spLocks noGrp="1" noRot="1" noChangeAspect="1" noChangeArrowheads="1" noTextEdit="1"/>
          </p:cNvSpPr>
          <p:nvPr>
            <p:ph type="sldImg"/>
          </p:nvPr>
        </p:nvSpPr>
        <p:spPr/>
      </p:sp>
      <p:sp>
        <p:nvSpPr>
          <p:cNvPr id="467972" name="Rectangle 3"/>
          <p:cNvSpPr>
            <a:spLocks noGrp="1" noChangeArrowheads="1"/>
          </p:cNvSpPr>
          <p:nvPr>
            <p:ph type="body" idx="1"/>
          </p:nvPr>
        </p:nvSpPr>
        <p:spPr>
          <a:noFill/>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A9FF9436-BE10-461D-964D-17CEE21827CB}" type="slidenum">
              <a:rPr lang="en-US" altLang="zh-CN"/>
              <a:pPr/>
              <a:t>149</a:t>
            </a:fld>
            <a:endParaRPr lang="en-US" altLang="zh-CN"/>
          </a:p>
        </p:txBody>
      </p:sp>
      <p:sp>
        <p:nvSpPr>
          <p:cNvPr id="765954" name="Rectangle 2"/>
          <p:cNvSpPr>
            <a:spLocks noGrp="1" noRot="1" noChangeAspect="1" noChangeArrowheads="1" noTextEdit="1"/>
          </p:cNvSpPr>
          <p:nvPr>
            <p:ph type="sldImg"/>
          </p:nvPr>
        </p:nvSpPr>
        <p:spPr/>
      </p:sp>
      <p:sp>
        <p:nvSpPr>
          <p:cNvPr id="765955"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B89FAC91-1C29-4F50-A8B3-5A76002797C2}" type="slidenum">
              <a:rPr lang="en-US" altLang="zh-CN"/>
              <a:pPr/>
              <a:t>151</a:t>
            </a:fld>
            <a:endParaRPr lang="en-US" altLang="zh-CN"/>
          </a:p>
        </p:txBody>
      </p:sp>
      <p:sp>
        <p:nvSpPr>
          <p:cNvPr id="766978" name="Rectangle 2"/>
          <p:cNvSpPr>
            <a:spLocks noGrp="1" noRot="1" noChangeAspect="1" noChangeArrowheads="1" noTextEdit="1"/>
          </p:cNvSpPr>
          <p:nvPr>
            <p:ph type="sldImg"/>
          </p:nvPr>
        </p:nvSpPr>
        <p:spPr/>
      </p:sp>
      <p:sp>
        <p:nvSpPr>
          <p:cNvPr id="766979"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42" name="Rectangle 7"/>
          <p:cNvSpPr>
            <a:spLocks noGrp="1" noChangeArrowheads="1"/>
          </p:cNvSpPr>
          <p:nvPr>
            <p:ph type="sldNum" sz="quarter" idx="5"/>
          </p:nvPr>
        </p:nvSpPr>
        <p:spPr>
          <a:noFill/>
        </p:spPr>
        <p:txBody>
          <a:bodyPr/>
          <a:lstStyle/>
          <a:p>
            <a:fld id="{D7650F36-5829-4F17-9516-64D641C89A48}" type="slidenum">
              <a:rPr lang="en-US" altLang="zh-CN">
                <a:latin typeface="Arial" panose="020B0604020202020204" pitchFamily="34" charset="0"/>
              </a:rPr>
              <a:pPr/>
              <a:t>152</a:t>
            </a:fld>
            <a:endParaRPr lang="en-US" altLang="zh-CN" dirty="0">
              <a:latin typeface="Arial" panose="020B0604020202020204" pitchFamily="34" charset="0"/>
            </a:endParaRPr>
          </a:p>
        </p:txBody>
      </p:sp>
      <p:sp>
        <p:nvSpPr>
          <p:cNvPr id="471043" name="Rectangle 2"/>
          <p:cNvSpPr>
            <a:spLocks noGrp="1" noRot="1" noChangeAspect="1" noChangeArrowheads="1" noTextEdit="1"/>
          </p:cNvSpPr>
          <p:nvPr>
            <p:ph type="sldImg"/>
          </p:nvPr>
        </p:nvSpPr>
        <p:spPr/>
      </p:sp>
      <p:sp>
        <p:nvSpPr>
          <p:cNvPr id="471044" name="Rectangle 3"/>
          <p:cNvSpPr>
            <a:spLocks noGrp="1" noChangeArrowheads="1"/>
          </p:cNvSpPr>
          <p:nvPr>
            <p:ph type="body" idx="1"/>
          </p:nvPr>
        </p:nvSpPr>
        <p:spPr>
          <a:noFill/>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2066" name="Rectangle 7"/>
          <p:cNvSpPr>
            <a:spLocks noGrp="1" noChangeArrowheads="1"/>
          </p:cNvSpPr>
          <p:nvPr>
            <p:ph type="sldNum" sz="quarter" idx="5"/>
          </p:nvPr>
        </p:nvSpPr>
        <p:spPr>
          <a:noFill/>
        </p:spPr>
        <p:txBody>
          <a:bodyPr/>
          <a:lstStyle/>
          <a:p>
            <a:fld id="{0F981D66-AE32-4408-A3BC-3342C5080D3C}" type="slidenum">
              <a:rPr lang="en-US" altLang="zh-CN">
                <a:latin typeface="Arial" panose="020B0604020202020204" pitchFamily="34" charset="0"/>
              </a:rPr>
              <a:pPr/>
              <a:t>153</a:t>
            </a:fld>
            <a:endParaRPr lang="en-US" altLang="zh-CN" dirty="0">
              <a:latin typeface="Arial" panose="020B0604020202020204" pitchFamily="34" charset="0"/>
            </a:endParaRPr>
          </a:p>
        </p:txBody>
      </p:sp>
      <p:sp>
        <p:nvSpPr>
          <p:cNvPr id="472067" name="Rectangle 2"/>
          <p:cNvSpPr>
            <a:spLocks noGrp="1" noRot="1" noChangeAspect="1" noChangeArrowheads="1" noTextEdit="1"/>
          </p:cNvSpPr>
          <p:nvPr>
            <p:ph type="sldImg"/>
          </p:nvPr>
        </p:nvSpPr>
        <p:spPr/>
      </p:sp>
      <p:sp>
        <p:nvSpPr>
          <p:cNvPr id="472068" name="Rectangle 3"/>
          <p:cNvSpPr>
            <a:spLocks noGrp="1" noChangeArrowheads="1"/>
          </p:cNvSpPr>
          <p:nvPr>
            <p:ph type="body" idx="1"/>
          </p:nvPr>
        </p:nvSpPr>
        <p:spPr>
          <a:noFill/>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762" name="Rectangle 7"/>
          <p:cNvSpPr>
            <a:spLocks noGrp="1" noChangeArrowheads="1"/>
          </p:cNvSpPr>
          <p:nvPr>
            <p:ph type="sldNum" sz="quarter" idx="5"/>
          </p:nvPr>
        </p:nvSpPr>
        <p:spPr>
          <a:noFill/>
        </p:spPr>
        <p:txBody>
          <a:bodyPr/>
          <a:lstStyle/>
          <a:p>
            <a:fld id="{F1EEEAE3-CEB5-47CB-AFDD-9DB9817AFD7D}" type="slidenum">
              <a:rPr lang="en-US" altLang="zh-CN">
                <a:latin typeface="Arial" panose="020B0604020202020204" pitchFamily="34" charset="0"/>
              </a:rPr>
              <a:pPr/>
              <a:t>14</a:t>
            </a:fld>
            <a:endParaRPr lang="en-US" altLang="zh-CN" dirty="0">
              <a:latin typeface="Arial" panose="020B0604020202020204" pitchFamily="34" charset="0"/>
            </a:endParaRPr>
          </a:p>
        </p:txBody>
      </p:sp>
      <p:sp>
        <p:nvSpPr>
          <p:cNvPr id="373763" name="Rectangle 2"/>
          <p:cNvSpPr>
            <a:spLocks noGrp="1" noRot="1" noChangeAspect="1" noChangeArrowheads="1" noTextEdit="1"/>
          </p:cNvSpPr>
          <p:nvPr>
            <p:ph type="sldImg"/>
          </p:nvPr>
        </p:nvSpPr>
        <p:spPr/>
      </p:sp>
      <p:sp>
        <p:nvSpPr>
          <p:cNvPr id="373764" name="Rectangle 3"/>
          <p:cNvSpPr>
            <a:spLocks noGrp="1" noChangeArrowheads="1"/>
          </p:cNvSpPr>
          <p:nvPr>
            <p:ph type="body" idx="1"/>
          </p:nvPr>
        </p:nvSpPr>
        <p:spPr>
          <a:noFill/>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3090" name="Rectangle 7"/>
          <p:cNvSpPr>
            <a:spLocks noGrp="1" noChangeArrowheads="1"/>
          </p:cNvSpPr>
          <p:nvPr>
            <p:ph type="sldNum" sz="quarter" idx="5"/>
          </p:nvPr>
        </p:nvSpPr>
        <p:spPr>
          <a:noFill/>
        </p:spPr>
        <p:txBody>
          <a:bodyPr/>
          <a:lstStyle/>
          <a:p>
            <a:fld id="{43F5E7DB-2789-42B5-BE46-D8ABDE685C40}" type="slidenum">
              <a:rPr lang="en-US" altLang="zh-CN">
                <a:latin typeface="Arial" panose="020B0604020202020204" pitchFamily="34" charset="0"/>
              </a:rPr>
              <a:pPr/>
              <a:t>154</a:t>
            </a:fld>
            <a:endParaRPr lang="en-US" altLang="zh-CN" dirty="0">
              <a:latin typeface="Arial" panose="020B0604020202020204" pitchFamily="34" charset="0"/>
            </a:endParaRPr>
          </a:p>
        </p:txBody>
      </p:sp>
      <p:sp>
        <p:nvSpPr>
          <p:cNvPr id="473091" name="Rectangle 2"/>
          <p:cNvSpPr>
            <a:spLocks noGrp="1" noRot="1" noChangeAspect="1" noChangeArrowheads="1" noTextEdit="1"/>
          </p:cNvSpPr>
          <p:nvPr>
            <p:ph type="sldImg"/>
          </p:nvPr>
        </p:nvSpPr>
        <p:spPr/>
      </p:sp>
      <p:sp>
        <p:nvSpPr>
          <p:cNvPr id="473092" name="Rectangle 3"/>
          <p:cNvSpPr>
            <a:spLocks noGrp="1" noChangeArrowheads="1"/>
          </p:cNvSpPr>
          <p:nvPr>
            <p:ph type="body" idx="1"/>
          </p:nvPr>
        </p:nvSpPr>
        <p:spPr>
          <a:noFill/>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4114" name="Rectangle 7"/>
          <p:cNvSpPr>
            <a:spLocks noGrp="1" noChangeArrowheads="1"/>
          </p:cNvSpPr>
          <p:nvPr>
            <p:ph type="sldNum" sz="quarter" idx="5"/>
          </p:nvPr>
        </p:nvSpPr>
        <p:spPr>
          <a:noFill/>
        </p:spPr>
        <p:txBody>
          <a:bodyPr/>
          <a:lstStyle/>
          <a:p>
            <a:fld id="{3A3347E2-3D07-4DE7-9AA6-0BD6D9026CB7}" type="slidenum">
              <a:rPr lang="en-US" altLang="zh-CN">
                <a:latin typeface="Arial" panose="020B0604020202020204" pitchFamily="34" charset="0"/>
              </a:rPr>
              <a:pPr/>
              <a:t>155</a:t>
            </a:fld>
            <a:endParaRPr lang="en-US" altLang="zh-CN" dirty="0">
              <a:latin typeface="Arial" panose="020B0604020202020204" pitchFamily="34" charset="0"/>
            </a:endParaRPr>
          </a:p>
        </p:txBody>
      </p:sp>
      <p:sp>
        <p:nvSpPr>
          <p:cNvPr id="474115" name="Rectangle 2"/>
          <p:cNvSpPr>
            <a:spLocks noGrp="1" noRot="1" noChangeAspect="1" noChangeArrowheads="1" noTextEdit="1"/>
          </p:cNvSpPr>
          <p:nvPr>
            <p:ph type="sldImg"/>
          </p:nvPr>
        </p:nvSpPr>
        <p:spPr/>
      </p:sp>
      <p:sp>
        <p:nvSpPr>
          <p:cNvPr id="474116" name="Rectangle 3"/>
          <p:cNvSpPr>
            <a:spLocks noGrp="1" noChangeArrowheads="1"/>
          </p:cNvSpPr>
          <p:nvPr>
            <p:ph type="body" idx="1"/>
          </p:nvPr>
        </p:nvSpPr>
        <p:spPr>
          <a:noFill/>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A9B20834-3848-4F8E-8419-A6C587AB80D2}" type="slidenum">
              <a:rPr lang="en-US" altLang="zh-CN"/>
              <a:pPr/>
              <a:t>156</a:t>
            </a:fld>
            <a:endParaRPr lang="en-US" altLang="zh-CN"/>
          </a:p>
        </p:txBody>
      </p:sp>
      <p:sp>
        <p:nvSpPr>
          <p:cNvPr id="986114" name="Rectangle 2"/>
          <p:cNvSpPr>
            <a:spLocks noGrp="1" noRot="1" noChangeAspect="1" noChangeArrowheads="1" noTextEdit="1"/>
          </p:cNvSpPr>
          <p:nvPr>
            <p:ph type="sldImg"/>
          </p:nvPr>
        </p:nvSpPr>
        <p:spPr/>
      </p:sp>
      <p:sp>
        <p:nvSpPr>
          <p:cNvPr id="986115"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6162" name="Rectangle 7"/>
          <p:cNvSpPr>
            <a:spLocks noGrp="1" noChangeArrowheads="1"/>
          </p:cNvSpPr>
          <p:nvPr>
            <p:ph type="sldNum" sz="quarter" idx="5"/>
          </p:nvPr>
        </p:nvSpPr>
        <p:spPr>
          <a:noFill/>
        </p:spPr>
        <p:txBody>
          <a:bodyPr/>
          <a:lstStyle/>
          <a:p>
            <a:fld id="{5D4010AA-2195-471B-B90E-264B15DD12A1}" type="slidenum">
              <a:rPr lang="en-US" altLang="zh-CN">
                <a:latin typeface="Arial" panose="020B0604020202020204" pitchFamily="34" charset="0"/>
              </a:rPr>
              <a:pPr/>
              <a:t>159</a:t>
            </a:fld>
            <a:endParaRPr lang="en-US" altLang="zh-CN" dirty="0">
              <a:latin typeface="Arial" panose="020B0604020202020204" pitchFamily="34" charset="0"/>
            </a:endParaRPr>
          </a:p>
        </p:txBody>
      </p:sp>
      <p:sp>
        <p:nvSpPr>
          <p:cNvPr id="476163" name="Rectangle 2"/>
          <p:cNvSpPr>
            <a:spLocks noGrp="1" noRot="1" noChangeAspect="1" noChangeArrowheads="1" noTextEdit="1"/>
          </p:cNvSpPr>
          <p:nvPr>
            <p:ph type="sldImg"/>
          </p:nvPr>
        </p:nvSpPr>
        <p:spPr/>
      </p:sp>
      <p:sp>
        <p:nvSpPr>
          <p:cNvPr id="476164" name="Rectangle 3"/>
          <p:cNvSpPr>
            <a:spLocks noGrp="1" noChangeArrowheads="1"/>
          </p:cNvSpPr>
          <p:nvPr>
            <p:ph type="body" idx="1"/>
          </p:nvPr>
        </p:nvSpPr>
        <p:spPr>
          <a:noFill/>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7186" name="Rectangle 7"/>
          <p:cNvSpPr>
            <a:spLocks noGrp="1" noChangeArrowheads="1"/>
          </p:cNvSpPr>
          <p:nvPr>
            <p:ph type="sldNum" sz="quarter" idx="5"/>
          </p:nvPr>
        </p:nvSpPr>
        <p:spPr>
          <a:noFill/>
        </p:spPr>
        <p:txBody>
          <a:bodyPr/>
          <a:lstStyle/>
          <a:p>
            <a:fld id="{FBD4E3CD-0281-4531-9DB1-EEDEFD297D35}" type="slidenum">
              <a:rPr lang="en-US" altLang="zh-CN">
                <a:latin typeface="Arial" panose="020B0604020202020204" pitchFamily="34" charset="0"/>
              </a:rPr>
              <a:pPr/>
              <a:t>160</a:t>
            </a:fld>
            <a:endParaRPr lang="en-US" altLang="zh-CN" dirty="0">
              <a:latin typeface="Arial" panose="020B0604020202020204" pitchFamily="34" charset="0"/>
            </a:endParaRPr>
          </a:p>
        </p:txBody>
      </p:sp>
      <p:sp>
        <p:nvSpPr>
          <p:cNvPr id="477187" name="Rectangle 2"/>
          <p:cNvSpPr>
            <a:spLocks noGrp="1" noRot="1" noChangeAspect="1" noChangeArrowheads="1" noTextEdit="1"/>
          </p:cNvSpPr>
          <p:nvPr>
            <p:ph type="sldImg"/>
          </p:nvPr>
        </p:nvSpPr>
        <p:spPr/>
      </p:sp>
      <p:sp>
        <p:nvSpPr>
          <p:cNvPr id="477188" name="Rectangle 3"/>
          <p:cNvSpPr>
            <a:spLocks noGrp="1" noChangeArrowheads="1"/>
          </p:cNvSpPr>
          <p:nvPr>
            <p:ph type="body" idx="1"/>
          </p:nvPr>
        </p:nvSpPr>
        <p:spPr>
          <a:noFill/>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8210" name="Rectangle 7"/>
          <p:cNvSpPr>
            <a:spLocks noGrp="1" noChangeArrowheads="1"/>
          </p:cNvSpPr>
          <p:nvPr>
            <p:ph type="sldNum" sz="quarter" idx="5"/>
          </p:nvPr>
        </p:nvSpPr>
        <p:spPr>
          <a:noFill/>
        </p:spPr>
        <p:txBody>
          <a:bodyPr/>
          <a:lstStyle/>
          <a:p>
            <a:fld id="{2B3C17AB-BEA1-4777-85C3-056CC326793A}" type="slidenum">
              <a:rPr lang="en-US" altLang="zh-CN">
                <a:latin typeface="Arial" panose="020B0604020202020204" pitchFamily="34" charset="0"/>
              </a:rPr>
              <a:pPr/>
              <a:t>162</a:t>
            </a:fld>
            <a:endParaRPr lang="en-US" altLang="zh-CN" dirty="0">
              <a:latin typeface="Arial" panose="020B0604020202020204" pitchFamily="34" charset="0"/>
            </a:endParaRPr>
          </a:p>
        </p:txBody>
      </p:sp>
      <p:sp>
        <p:nvSpPr>
          <p:cNvPr id="478211" name="Rectangle 2"/>
          <p:cNvSpPr>
            <a:spLocks noGrp="1" noRot="1" noChangeAspect="1" noChangeArrowheads="1" noTextEdit="1"/>
          </p:cNvSpPr>
          <p:nvPr>
            <p:ph type="sldImg"/>
          </p:nvPr>
        </p:nvSpPr>
        <p:spPr/>
      </p:sp>
      <p:sp>
        <p:nvSpPr>
          <p:cNvPr id="478212" name="Rectangle 3"/>
          <p:cNvSpPr>
            <a:spLocks noGrp="1" noChangeArrowheads="1"/>
          </p:cNvSpPr>
          <p:nvPr>
            <p:ph type="body" idx="1"/>
          </p:nvPr>
        </p:nvSpPr>
        <p:spPr>
          <a:noFill/>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9234" name="Rectangle 7"/>
          <p:cNvSpPr>
            <a:spLocks noGrp="1" noChangeArrowheads="1"/>
          </p:cNvSpPr>
          <p:nvPr>
            <p:ph type="sldNum" sz="quarter" idx="5"/>
          </p:nvPr>
        </p:nvSpPr>
        <p:spPr>
          <a:noFill/>
        </p:spPr>
        <p:txBody>
          <a:bodyPr/>
          <a:lstStyle/>
          <a:p>
            <a:fld id="{58834A1F-711E-4EDB-ADE8-085FC1DA7382}" type="slidenum">
              <a:rPr lang="en-US" altLang="zh-CN">
                <a:latin typeface="Arial" panose="020B0604020202020204" pitchFamily="34" charset="0"/>
              </a:rPr>
              <a:pPr/>
              <a:t>163</a:t>
            </a:fld>
            <a:endParaRPr lang="en-US" altLang="zh-CN" dirty="0">
              <a:latin typeface="Arial" panose="020B0604020202020204" pitchFamily="34" charset="0"/>
            </a:endParaRPr>
          </a:p>
        </p:txBody>
      </p:sp>
      <p:sp>
        <p:nvSpPr>
          <p:cNvPr id="479235" name="Rectangle 2"/>
          <p:cNvSpPr>
            <a:spLocks noGrp="1" noRot="1" noChangeAspect="1" noChangeArrowheads="1" noTextEdit="1"/>
          </p:cNvSpPr>
          <p:nvPr>
            <p:ph type="sldImg"/>
          </p:nvPr>
        </p:nvSpPr>
        <p:spPr/>
      </p:sp>
      <p:sp>
        <p:nvSpPr>
          <p:cNvPr id="479236" name="Rectangle 3"/>
          <p:cNvSpPr>
            <a:spLocks noGrp="1" noChangeArrowheads="1"/>
          </p:cNvSpPr>
          <p:nvPr>
            <p:ph type="body" idx="1"/>
          </p:nvPr>
        </p:nvSpPr>
        <p:spPr>
          <a:noFill/>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0258" name="Rectangle 7"/>
          <p:cNvSpPr>
            <a:spLocks noGrp="1" noChangeArrowheads="1"/>
          </p:cNvSpPr>
          <p:nvPr>
            <p:ph type="sldNum" sz="quarter" idx="5"/>
          </p:nvPr>
        </p:nvSpPr>
        <p:spPr>
          <a:noFill/>
        </p:spPr>
        <p:txBody>
          <a:bodyPr/>
          <a:lstStyle/>
          <a:p>
            <a:fld id="{F823A953-9DEC-4267-974D-2B15AA61C26D}" type="slidenum">
              <a:rPr lang="en-US" altLang="zh-CN">
                <a:latin typeface="Arial" panose="020B0604020202020204" pitchFamily="34" charset="0"/>
              </a:rPr>
              <a:pPr/>
              <a:t>164</a:t>
            </a:fld>
            <a:endParaRPr lang="en-US" altLang="zh-CN" dirty="0">
              <a:latin typeface="Arial" panose="020B0604020202020204" pitchFamily="34" charset="0"/>
            </a:endParaRPr>
          </a:p>
        </p:txBody>
      </p:sp>
      <p:sp>
        <p:nvSpPr>
          <p:cNvPr id="480259" name="Rectangle 2"/>
          <p:cNvSpPr>
            <a:spLocks noGrp="1" noRot="1" noChangeAspect="1" noChangeArrowheads="1" noTextEdit="1"/>
          </p:cNvSpPr>
          <p:nvPr>
            <p:ph type="sldImg"/>
          </p:nvPr>
        </p:nvSpPr>
        <p:spPr/>
      </p:sp>
      <p:sp>
        <p:nvSpPr>
          <p:cNvPr id="480260" name="Rectangle 3"/>
          <p:cNvSpPr>
            <a:spLocks noGrp="1" noChangeArrowheads="1"/>
          </p:cNvSpPr>
          <p:nvPr>
            <p:ph type="body" idx="1"/>
          </p:nvPr>
        </p:nvSpPr>
        <p:spPr>
          <a:noFill/>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82" name="Rectangle 7"/>
          <p:cNvSpPr>
            <a:spLocks noGrp="1" noChangeArrowheads="1"/>
          </p:cNvSpPr>
          <p:nvPr>
            <p:ph type="sldNum" sz="quarter" idx="5"/>
          </p:nvPr>
        </p:nvSpPr>
        <p:spPr>
          <a:noFill/>
        </p:spPr>
        <p:txBody>
          <a:bodyPr/>
          <a:lstStyle/>
          <a:p>
            <a:fld id="{B8FFEB1A-C977-4B6C-BA49-CC82A6119FFC}" type="slidenum">
              <a:rPr lang="en-US" altLang="zh-CN">
                <a:latin typeface="Arial" panose="020B0604020202020204" pitchFamily="34" charset="0"/>
              </a:rPr>
              <a:pPr/>
              <a:t>165</a:t>
            </a:fld>
            <a:endParaRPr lang="en-US" altLang="zh-CN" dirty="0">
              <a:latin typeface="Arial" panose="020B0604020202020204" pitchFamily="34" charset="0"/>
            </a:endParaRPr>
          </a:p>
        </p:txBody>
      </p:sp>
      <p:sp>
        <p:nvSpPr>
          <p:cNvPr id="481283" name="Rectangle 2"/>
          <p:cNvSpPr>
            <a:spLocks noGrp="1" noRot="1" noChangeAspect="1" noChangeArrowheads="1" noTextEdit="1"/>
          </p:cNvSpPr>
          <p:nvPr>
            <p:ph type="sldImg"/>
          </p:nvPr>
        </p:nvSpPr>
        <p:spPr/>
      </p:sp>
      <p:sp>
        <p:nvSpPr>
          <p:cNvPr id="481284" name="Rectangle 3"/>
          <p:cNvSpPr>
            <a:spLocks noGrp="1" noChangeArrowheads="1"/>
          </p:cNvSpPr>
          <p:nvPr>
            <p:ph type="body" idx="1"/>
          </p:nvPr>
        </p:nvSpPr>
        <p:spPr>
          <a:noFill/>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2306" name="Rectangle 7"/>
          <p:cNvSpPr>
            <a:spLocks noGrp="1" noChangeArrowheads="1"/>
          </p:cNvSpPr>
          <p:nvPr>
            <p:ph type="sldNum" sz="quarter" idx="5"/>
          </p:nvPr>
        </p:nvSpPr>
        <p:spPr>
          <a:noFill/>
        </p:spPr>
        <p:txBody>
          <a:bodyPr/>
          <a:lstStyle/>
          <a:p>
            <a:fld id="{3307F447-8ABE-49C0-9C09-1BB2B3EA256E}" type="slidenum">
              <a:rPr lang="en-US" altLang="zh-CN">
                <a:latin typeface="Arial" panose="020B0604020202020204" pitchFamily="34" charset="0"/>
              </a:rPr>
              <a:pPr/>
              <a:t>166</a:t>
            </a:fld>
            <a:endParaRPr lang="en-US" altLang="zh-CN" dirty="0">
              <a:latin typeface="Arial" panose="020B0604020202020204" pitchFamily="34" charset="0"/>
            </a:endParaRPr>
          </a:p>
        </p:txBody>
      </p:sp>
      <p:sp>
        <p:nvSpPr>
          <p:cNvPr id="482307" name="Rectangle 2"/>
          <p:cNvSpPr>
            <a:spLocks noGrp="1" noRot="1" noChangeAspect="1" noChangeArrowheads="1" noTextEdit="1"/>
          </p:cNvSpPr>
          <p:nvPr>
            <p:ph type="sldImg"/>
          </p:nvPr>
        </p:nvSpPr>
        <p:spPr/>
      </p:sp>
      <p:sp>
        <p:nvSpPr>
          <p:cNvPr id="482308" name="Rectangle 3"/>
          <p:cNvSpPr>
            <a:spLocks noGrp="1" noChangeArrowheads="1"/>
          </p:cNvSpPr>
          <p:nvPr>
            <p:ph type="body" idx="1"/>
          </p:nvPr>
        </p:nvSpPr>
        <p:spPr>
          <a:noFill/>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4786" name="Rectangle 7"/>
          <p:cNvSpPr>
            <a:spLocks noGrp="1" noChangeArrowheads="1"/>
          </p:cNvSpPr>
          <p:nvPr>
            <p:ph type="sldNum" sz="quarter" idx="5"/>
          </p:nvPr>
        </p:nvSpPr>
        <p:spPr>
          <a:noFill/>
        </p:spPr>
        <p:txBody>
          <a:bodyPr/>
          <a:lstStyle/>
          <a:p>
            <a:fld id="{98CB0E82-4233-4308-A133-691097F3DE0E}" type="slidenum">
              <a:rPr lang="en-US" altLang="zh-CN">
                <a:latin typeface="Arial" panose="020B0604020202020204" pitchFamily="34" charset="0"/>
              </a:rPr>
              <a:pPr/>
              <a:t>15</a:t>
            </a:fld>
            <a:endParaRPr lang="en-US" altLang="zh-CN" dirty="0">
              <a:latin typeface="Arial" panose="020B0604020202020204" pitchFamily="34" charset="0"/>
            </a:endParaRPr>
          </a:p>
        </p:txBody>
      </p:sp>
      <p:sp>
        <p:nvSpPr>
          <p:cNvPr id="374787" name="Rectangle 2"/>
          <p:cNvSpPr>
            <a:spLocks noGrp="1" noRot="1" noChangeAspect="1" noChangeArrowheads="1" noTextEdit="1"/>
          </p:cNvSpPr>
          <p:nvPr>
            <p:ph type="sldImg"/>
          </p:nvPr>
        </p:nvSpPr>
        <p:spPr/>
      </p:sp>
      <p:sp>
        <p:nvSpPr>
          <p:cNvPr id="374788" name="Rectangle 3"/>
          <p:cNvSpPr>
            <a:spLocks noGrp="1" noChangeArrowheads="1"/>
          </p:cNvSpPr>
          <p:nvPr>
            <p:ph type="body" idx="1"/>
          </p:nvPr>
        </p:nvSpPr>
        <p:spPr>
          <a:noFill/>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3330" name="Rectangle 7"/>
          <p:cNvSpPr>
            <a:spLocks noGrp="1" noChangeArrowheads="1"/>
          </p:cNvSpPr>
          <p:nvPr>
            <p:ph type="sldNum" sz="quarter" idx="5"/>
          </p:nvPr>
        </p:nvSpPr>
        <p:spPr>
          <a:noFill/>
        </p:spPr>
        <p:txBody>
          <a:bodyPr/>
          <a:lstStyle/>
          <a:p>
            <a:fld id="{6644572A-4808-45BD-A0B6-E9EB84682AB2}" type="slidenum">
              <a:rPr lang="en-US" altLang="zh-CN">
                <a:latin typeface="Arial" panose="020B0604020202020204" pitchFamily="34" charset="0"/>
              </a:rPr>
              <a:pPr/>
              <a:t>167</a:t>
            </a:fld>
            <a:endParaRPr lang="en-US" altLang="zh-CN" dirty="0">
              <a:latin typeface="Arial" panose="020B0604020202020204" pitchFamily="34" charset="0"/>
            </a:endParaRPr>
          </a:p>
        </p:txBody>
      </p:sp>
      <p:sp>
        <p:nvSpPr>
          <p:cNvPr id="483331" name="Rectangle 2"/>
          <p:cNvSpPr>
            <a:spLocks noGrp="1" noRot="1" noChangeAspect="1" noChangeArrowheads="1" noTextEdit="1"/>
          </p:cNvSpPr>
          <p:nvPr>
            <p:ph type="sldImg"/>
          </p:nvPr>
        </p:nvSpPr>
        <p:spPr/>
      </p:sp>
      <p:sp>
        <p:nvSpPr>
          <p:cNvPr id="483332" name="Rectangle 3"/>
          <p:cNvSpPr>
            <a:spLocks noGrp="1" noChangeArrowheads="1"/>
          </p:cNvSpPr>
          <p:nvPr>
            <p:ph type="body" idx="1"/>
          </p:nvPr>
        </p:nvSpPr>
        <p:spPr>
          <a:noFill/>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4354" name="Rectangle 7"/>
          <p:cNvSpPr>
            <a:spLocks noGrp="1" noChangeArrowheads="1"/>
          </p:cNvSpPr>
          <p:nvPr>
            <p:ph type="sldNum" sz="quarter" idx="5"/>
          </p:nvPr>
        </p:nvSpPr>
        <p:spPr>
          <a:noFill/>
        </p:spPr>
        <p:txBody>
          <a:bodyPr/>
          <a:lstStyle/>
          <a:p>
            <a:fld id="{2CCB7281-D963-42BD-B5B1-AA01CEEB31EF}" type="slidenum">
              <a:rPr lang="en-US" altLang="zh-CN">
                <a:latin typeface="Arial" panose="020B0604020202020204" pitchFamily="34" charset="0"/>
              </a:rPr>
              <a:pPr/>
              <a:t>168</a:t>
            </a:fld>
            <a:endParaRPr lang="en-US" altLang="zh-CN" dirty="0">
              <a:latin typeface="Arial" panose="020B0604020202020204" pitchFamily="34" charset="0"/>
            </a:endParaRPr>
          </a:p>
        </p:txBody>
      </p:sp>
      <p:sp>
        <p:nvSpPr>
          <p:cNvPr id="484355" name="Rectangle 2"/>
          <p:cNvSpPr>
            <a:spLocks noGrp="1" noRot="1" noChangeAspect="1" noChangeArrowheads="1" noTextEdit="1"/>
          </p:cNvSpPr>
          <p:nvPr>
            <p:ph type="sldImg"/>
          </p:nvPr>
        </p:nvSpPr>
        <p:spPr/>
      </p:sp>
      <p:sp>
        <p:nvSpPr>
          <p:cNvPr id="484356" name="Rectangle 3"/>
          <p:cNvSpPr>
            <a:spLocks noGrp="1" noChangeArrowheads="1"/>
          </p:cNvSpPr>
          <p:nvPr>
            <p:ph type="body" idx="1"/>
          </p:nvPr>
        </p:nvSpPr>
        <p:spPr>
          <a:noFill/>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5378" name="Rectangle 7"/>
          <p:cNvSpPr>
            <a:spLocks noGrp="1" noChangeArrowheads="1"/>
          </p:cNvSpPr>
          <p:nvPr>
            <p:ph type="sldNum" sz="quarter" idx="5"/>
          </p:nvPr>
        </p:nvSpPr>
        <p:spPr>
          <a:noFill/>
        </p:spPr>
        <p:txBody>
          <a:bodyPr/>
          <a:lstStyle/>
          <a:p>
            <a:fld id="{87ACFF56-FEC1-4DF5-A914-7069DC735BF8}" type="slidenum">
              <a:rPr lang="en-US" altLang="zh-CN">
                <a:latin typeface="Arial" panose="020B0604020202020204" pitchFamily="34" charset="0"/>
              </a:rPr>
              <a:pPr/>
              <a:t>169</a:t>
            </a:fld>
            <a:endParaRPr lang="en-US" altLang="zh-CN" dirty="0">
              <a:latin typeface="Arial" panose="020B0604020202020204" pitchFamily="34" charset="0"/>
            </a:endParaRPr>
          </a:p>
        </p:txBody>
      </p:sp>
      <p:sp>
        <p:nvSpPr>
          <p:cNvPr id="485379" name="Rectangle 2"/>
          <p:cNvSpPr>
            <a:spLocks noGrp="1" noRot="1" noChangeAspect="1" noChangeArrowheads="1" noTextEdit="1"/>
          </p:cNvSpPr>
          <p:nvPr>
            <p:ph type="sldImg"/>
          </p:nvPr>
        </p:nvSpPr>
        <p:spPr/>
      </p:sp>
      <p:sp>
        <p:nvSpPr>
          <p:cNvPr id="485380" name="Rectangle 3"/>
          <p:cNvSpPr>
            <a:spLocks noGrp="1" noChangeArrowheads="1"/>
          </p:cNvSpPr>
          <p:nvPr>
            <p:ph type="body" idx="1"/>
          </p:nvPr>
        </p:nvSpPr>
        <p:spPr>
          <a:noFill/>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6402" name="Rectangle 7"/>
          <p:cNvSpPr>
            <a:spLocks noGrp="1" noChangeArrowheads="1"/>
          </p:cNvSpPr>
          <p:nvPr>
            <p:ph type="sldNum" sz="quarter" idx="5"/>
          </p:nvPr>
        </p:nvSpPr>
        <p:spPr>
          <a:noFill/>
        </p:spPr>
        <p:txBody>
          <a:bodyPr/>
          <a:lstStyle/>
          <a:p>
            <a:fld id="{C39E65C8-3749-4205-A7C0-7827F3ADD60B}" type="slidenum">
              <a:rPr lang="en-US" altLang="zh-CN">
                <a:latin typeface="Arial" panose="020B0604020202020204" pitchFamily="34" charset="0"/>
              </a:rPr>
              <a:pPr/>
              <a:t>171</a:t>
            </a:fld>
            <a:endParaRPr lang="en-US" altLang="zh-CN" dirty="0">
              <a:latin typeface="Arial" panose="020B0604020202020204" pitchFamily="34" charset="0"/>
            </a:endParaRPr>
          </a:p>
        </p:txBody>
      </p:sp>
      <p:sp>
        <p:nvSpPr>
          <p:cNvPr id="486403" name="Rectangle 2"/>
          <p:cNvSpPr>
            <a:spLocks noGrp="1" noRot="1" noChangeAspect="1" noChangeArrowheads="1" noTextEdit="1"/>
          </p:cNvSpPr>
          <p:nvPr>
            <p:ph type="sldImg"/>
          </p:nvPr>
        </p:nvSpPr>
        <p:spPr/>
      </p:sp>
      <p:sp>
        <p:nvSpPr>
          <p:cNvPr id="486404" name="Rectangle 3"/>
          <p:cNvSpPr>
            <a:spLocks noGrp="1" noChangeArrowheads="1"/>
          </p:cNvSpPr>
          <p:nvPr>
            <p:ph type="body" idx="1"/>
          </p:nvPr>
        </p:nvSpPr>
        <p:spPr>
          <a:noFill/>
        </p:spPr>
        <p:txBody>
          <a:bodyPr/>
          <a:lstStyle/>
          <a:p>
            <a:pPr eaLnBrk="1" hangingPunct="1"/>
            <a:r>
              <a:rPr lang="en-US" sz="1200" b="0" i="0" kern="1200" dirty="0">
                <a:solidFill>
                  <a:schemeClr val="tx1"/>
                </a:solidFill>
                <a:latin typeface="Arial" panose="020B0604020202020204" pitchFamily="34" charset="0"/>
                <a:ea typeface="宋体" panose="02010600030101010101" pitchFamily="2" charset="-122"/>
                <a:cs typeface="+mn-cs"/>
              </a:rPr>
              <a:t>Internet Assigned Numbers Authority</a:t>
            </a:r>
            <a:endParaRPr lang="zh-CN" altLang="zh-CN" dirty="0">
              <a:latin typeface="Arial" panose="020B0604020202020204" pitchFamily="34" charset="0"/>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7426" name="Rectangle 7"/>
          <p:cNvSpPr>
            <a:spLocks noGrp="1" noChangeArrowheads="1"/>
          </p:cNvSpPr>
          <p:nvPr>
            <p:ph type="sldNum" sz="quarter" idx="5"/>
          </p:nvPr>
        </p:nvSpPr>
        <p:spPr>
          <a:noFill/>
        </p:spPr>
        <p:txBody>
          <a:bodyPr/>
          <a:lstStyle/>
          <a:p>
            <a:fld id="{D5C862BC-2C06-4B3A-ACB9-9B8971268446}" type="slidenum">
              <a:rPr lang="en-US" altLang="zh-CN">
                <a:latin typeface="Arial" panose="020B0604020202020204" pitchFamily="34" charset="0"/>
              </a:rPr>
              <a:pPr/>
              <a:t>172</a:t>
            </a:fld>
            <a:endParaRPr lang="en-US" altLang="zh-CN" dirty="0">
              <a:latin typeface="Arial" panose="020B0604020202020204" pitchFamily="34" charset="0"/>
            </a:endParaRPr>
          </a:p>
        </p:txBody>
      </p:sp>
      <p:sp>
        <p:nvSpPr>
          <p:cNvPr id="487427" name="Rectangle 2"/>
          <p:cNvSpPr>
            <a:spLocks noGrp="1" noRot="1" noChangeAspect="1" noChangeArrowheads="1" noTextEdit="1"/>
          </p:cNvSpPr>
          <p:nvPr>
            <p:ph type="sldImg"/>
          </p:nvPr>
        </p:nvSpPr>
        <p:spPr/>
      </p:sp>
      <p:sp>
        <p:nvSpPr>
          <p:cNvPr id="487428" name="Rectangle 3"/>
          <p:cNvSpPr>
            <a:spLocks noGrp="1" noChangeArrowheads="1"/>
          </p:cNvSpPr>
          <p:nvPr>
            <p:ph type="body" idx="1"/>
          </p:nvPr>
        </p:nvSpPr>
        <p:spPr>
          <a:noFill/>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8450" name="Rectangle 7"/>
          <p:cNvSpPr>
            <a:spLocks noGrp="1" noChangeArrowheads="1"/>
          </p:cNvSpPr>
          <p:nvPr>
            <p:ph type="sldNum" sz="quarter" idx="5"/>
          </p:nvPr>
        </p:nvSpPr>
        <p:spPr>
          <a:noFill/>
        </p:spPr>
        <p:txBody>
          <a:bodyPr/>
          <a:lstStyle/>
          <a:p>
            <a:fld id="{E49EF88B-BDC4-463D-A5A7-70A5B9CBE97D}" type="slidenum">
              <a:rPr lang="en-US" altLang="zh-CN">
                <a:latin typeface="Arial" panose="020B0604020202020204" pitchFamily="34" charset="0"/>
              </a:rPr>
              <a:pPr/>
              <a:t>173</a:t>
            </a:fld>
            <a:endParaRPr lang="en-US" altLang="zh-CN" dirty="0">
              <a:latin typeface="Arial" panose="020B0604020202020204" pitchFamily="34" charset="0"/>
            </a:endParaRPr>
          </a:p>
        </p:txBody>
      </p:sp>
      <p:sp>
        <p:nvSpPr>
          <p:cNvPr id="488451" name="Rectangle 2"/>
          <p:cNvSpPr>
            <a:spLocks noGrp="1" noRot="1" noChangeAspect="1" noChangeArrowheads="1" noTextEdit="1"/>
          </p:cNvSpPr>
          <p:nvPr>
            <p:ph type="sldImg"/>
          </p:nvPr>
        </p:nvSpPr>
        <p:spPr/>
      </p:sp>
      <p:sp>
        <p:nvSpPr>
          <p:cNvPr id="488452" name="Rectangle 3"/>
          <p:cNvSpPr>
            <a:spLocks noGrp="1" noChangeArrowheads="1"/>
          </p:cNvSpPr>
          <p:nvPr>
            <p:ph type="body" idx="1"/>
          </p:nvPr>
        </p:nvSpPr>
        <p:spPr>
          <a:noFill/>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9474" name="Rectangle 7"/>
          <p:cNvSpPr>
            <a:spLocks noGrp="1" noChangeArrowheads="1"/>
          </p:cNvSpPr>
          <p:nvPr>
            <p:ph type="sldNum" sz="quarter" idx="5"/>
          </p:nvPr>
        </p:nvSpPr>
        <p:spPr>
          <a:noFill/>
        </p:spPr>
        <p:txBody>
          <a:bodyPr/>
          <a:lstStyle/>
          <a:p>
            <a:fld id="{C3201AFB-6406-43E1-B7FF-293ACDA82DAC}" type="slidenum">
              <a:rPr lang="en-US" altLang="zh-CN">
                <a:latin typeface="Arial" panose="020B0604020202020204" pitchFamily="34" charset="0"/>
              </a:rPr>
              <a:pPr/>
              <a:t>174</a:t>
            </a:fld>
            <a:endParaRPr lang="en-US" altLang="zh-CN" dirty="0">
              <a:latin typeface="Arial" panose="020B0604020202020204" pitchFamily="34" charset="0"/>
            </a:endParaRPr>
          </a:p>
        </p:txBody>
      </p:sp>
      <p:sp>
        <p:nvSpPr>
          <p:cNvPr id="489475" name="Rectangle 2"/>
          <p:cNvSpPr>
            <a:spLocks noGrp="1" noRot="1" noChangeAspect="1" noChangeArrowheads="1" noTextEdit="1"/>
          </p:cNvSpPr>
          <p:nvPr>
            <p:ph type="sldImg"/>
          </p:nvPr>
        </p:nvSpPr>
        <p:spPr/>
      </p:sp>
      <p:sp>
        <p:nvSpPr>
          <p:cNvPr id="489476" name="Rectangle 3"/>
          <p:cNvSpPr>
            <a:spLocks noGrp="1" noChangeArrowheads="1"/>
          </p:cNvSpPr>
          <p:nvPr>
            <p:ph type="body" idx="1"/>
          </p:nvPr>
        </p:nvSpPr>
        <p:spPr>
          <a:noFill/>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0498" name="Rectangle 7"/>
          <p:cNvSpPr>
            <a:spLocks noGrp="1" noChangeArrowheads="1"/>
          </p:cNvSpPr>
          <p:nvPr>
            <p:ph type="sldNum" sz="quarter" idx="5"/>
          </p:nvPr>
        </p:nvSpPr>
        <p:spPr>
          <a:noFill/>
        </p:spPr>
        <p:txBody>
          <a:bodyPr/>
          <a:lstStyle/>
          <a:p>
            <a:fld id="{5D594F9D-D385-462B-8708-DC65AA1A62B4}" type="slidenum">
              <a:rPr lang="en-US" altLang="zh-CN">
                <a:latin typeface="Arial" panose="020B0604020202020204" pitchFamily="34" charset="0"/>
              </a:rPr>
              <a:pPr/>
              <a:t>175</a:t>
            </a:fld>
            <a:endParaRPr lang="en-US" altLang="zh-CN" dirty="0">
              <a:latin typeface="Arial" panose="020B0604020202020204" pitchFamily="34" charset="0"/>
            </a:endParaRPr>
          </a:p>
        </p:txBody>
      </p:sp>
      <p:sp>
        <p:nvSpPr>
          <p:cNvPr id="490499" name="Rectangle 2"/>
          <p:cNvSpPr>
            <a:spLocks noGrp="1" noRot="1" noChangeAspect="1" noChangeArrowheads="1" noTextEdit="1"/>
          </p:cNvSpPr>
          <p:nvPr>
            <p:ph type="sldImg"/>
          </p:nvPr>
        </p:nvSpPr>
        <p:spPr/>
      </p:sp>
      <p:sp>
        <p:nvSpPr>
          <p:cNvPr id="490500" name="Rectangle 3"/>
          <p:cNvSpPr>
            <a:spLocks noGrp="1" noChangeArrowheads="1"/>
          </p:cNvSpPr>
          <p:nvPr>
            <p:ph type="body" idx="1"/>
          </p:nvPr>
        </p:nvSpPr>
        <p:spPr>
          <a:noFill/>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22" name="Rectangle 7"/>
          <p:cNvSpPr>
            <a:spLocks noGrp="1" noChangeArrowheads="1"/>
          </p:cNvSpPr>
          <p:nvPr>
            <p:ph type="sldNum" sz="quarter" idx="5"/>
          </p:nvPr>
        </p:nvSpPr>
        <p:spPr>
          <a:noFill/>
        </p:spPr>
        <p:txBody>
          <a:bodyPr/>
          <a:lstStyle/>
          <a:p>
            <a:fld id="{11B6A473-A579-4DA8-903F-6684490C827D}" type="slidenum">
              <a:rPr lang="en-US" altLang="zh-CN">
                <a:latin typeface="Arial" panose="020B0604020202020204" pitchFamily="34" charset="0"/>
              </a:rPr>
              <a:pPr/>
              <a:t>176</a:t>
            </a:fld>
            <a:endParaRPr lang="en-US" altLang="zh-CN" dirty="0">
              <a:latin typeface="Arial" panose="020B0604020202020204" pitchFamily="34" charset="0"/>
            </a:endParaRPr>
          </a:p>
        </p:txBody>
      </p:sp>
      <p:sp>
        <p:nvSpPr>
          <p:cNvPr id="491523" name="Rectangle 2"/>
          <p:cNvSpPr>
            <a:spLocks noGrp="1" noRot="1" noChangeAspect="1" noChangeArrowheads="1" noTextEdit="1"/>
          </p:cNvSpPr>
          <p:nvPr>
            <p:ph type="sldImg"/>
          </p:nvPr>
        </p:nvSpPr>
        <p:spPr/>
      </p:sp>
      <p:sp>
        <p:nvSpPr>
          <p:cNvPr id="491524" name="Rectangle 3"/>
          <p:cNvSpPr>
            <a:spLocks noGrp="1" noChangeArrowheads="1"/>
          </p:cNvSpPr>
          <p:nvPr>
            <p:ph type="body" idx="1"/>
          </p:nvPr>
        </p:nvSpPr>
        <p:spPr>
          <a:noFill/>
        </p:spPr>
        <p:txBody>
          <a:bodyPr/>
          <a:lstStyle/>
          <a:p>
            <a:pPr eaLnBrk="1" hangingPunct="1"/>
            <a:r>
              <a:rPr lang="en-US" altLang="zh-CN" dirty="0">
                <a:latin typeface="Arial" panose="020B0604020202020204" pitchFamily="34" charset="0"/>
              </a:rPr>
              <a:t>Decimal</a:t>
            </a:r>
            <a:r>
              <a:rPr lang="en-US" altLang="zh-CN" baseline="0" dirty="0">
                <a:latin typeface="Arial" panose="020B0604020202020204" pitchFamily="34" charset="0"/>
              </a:rPr>
              <a:t> binary </a:t>
            </a:r>
            <a:endParaRPr lang="zh-CN" altLang="zh-CN" dirty="0">
              <a:latin typeface="Arial" panose="020B0604020202020204" pitchFamily="34" charset="0"/>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2546" name="Rectangle 7"/>
          <p:cNvSpPr>
            <a:spLocks noGrp="1" noChangeArrowheads="1"/>
          </p:cNvSpPr>
          <p:nvPr>
            <p:ph type="sldNum" sz="quarter" idx="5"/>
          </p:nvPr>
        </p:nvSpPr>
        <p:spPr>
          <a:noFill/>
        </p:spPr>
        <p:txBody>
          <a:bodyPr/>
          <a:lstStyle/>
          <a:p>
            <a:fld id="{52DC2A26-BA2D-476E-8E95-3AFB9828B1F2}" type="slidenum">
              <a:rPr lang="en-US" altLang="zh-CN">
                <a:latin typeface="Arial" panose="020B0604020202020204" pitchFamily="34" charset="0"/>
              </a:rPr>
              <a:pPr/>
              <a:t>177</a:t>
            </a:fld>
            <a:endParaRPr lang="en-US" altLang="zh-CN" dirty="0">
              <a:latin typeface="Arial" panose="020B0604020202020204" pitchFamily="34" charset="0"/>
            </a:endParaRPr>
          </a:p>
        </p:txBody>
      </p:sp>
      <p:sp>
        <p:nvSpPr>
          <p:cNvPr id="492547" name="Rectangle 2"/>
          <p:cNvSpPr>
            <a:spLocks noGrp="1" noRot="1" noChangeAspect="1" noChangeArrowheads="1" noTextEdit="1"/>
          </p:cNvSpPr>
          <p:nvPr>
            <p:ph type="sldImg"/>
          </p:nvPr>
        </p:nvSpPr>
        <p:spPr/>
      </p:sp>
      <p:sp>
        <p:nvSpPr>
          <p:cNvPr id="492548" name="Rectangle 3"/>
          <p:cNvSpPr>
            <a:spLocks noGrp="1" noChangeArrowheads="1"/>
          </p:cNvSpPr>
          <p:nvPr>
            <p:ph type="body" idx="1"/>
          </p:nvPr>
        </p:nvSpPr>
        <p:spPr>
          <a:noFill/>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810" name="Rectangle 7"/>
          <p:cNvSpPr>
            <a:spLocks noGrp="1" noChangeArrowheads="1"/>
          </p:cNvSpPr>
          <p:nvPr>
            <p:ph type="sldNum" sz="quarter" idx="5"/>
          </p:nvPr>
        </p:nvSpPr>
        <p:spPr>
          <a:noFill/>
        </p:spPr>
        <p:txBody>
          <a:bodyPr/>
          <a:lstStyle/>
          <a:p>
            <a:fld id="{A39D0ECD-567E-4933-B1CE-711E63BA9800}" type="slidenum">
              <a:rPr lang="en-US" altLang="zh-CN">
                <a:latin typeface="Arial" panose="020B0604020202020204" pitchFamily="34" charset="0"/>
              </a:rPr>
              <a:pPr/>
              <a:t>17</a:t>
            </a:fld>
            <a:endParaRPr lang="en-US" altLang="zh-CN" dirty="0">
              <a:latin typeface="Arial" panose="020B0604020202020204" pitchFamily="34" charset="0"/>
            </a:endParaRPr>
          </a:p>
        </p:txBody>
      </p:sp>
      <p:sp>
        <p:nvSpPr>
          <p:cNvPr id="375811" name="Rectangle 2"/>
          <p:cNvSpPr>
            <a:spLocks noGrp="1" noRot="1" noChangeAspect="1" noChangeArrowheads="1" noTextEdit="1"/>
          </p:cNvSpPr>
          <p:nvPr>
            <p:ph type="sldImg"/>
          </p:nvPr>
        </p:nvSpPr>
        <p:spPr/>
      </p:sp>
      <p:sp>
        <p:nvSpPr>
          <p:cNvPr id="375812" name="Rectangle 3"/>
          <p:cNvSpPr>
            <a:spLocks noGrp="1" noChangeArrowheads="1"/>
          </p:cNvSpPr>
          <p:nvPr>
            <p:ph type="body" idx="1"/>
          </p:nvPr>
        </p:nvSpPr>
        <p:spPr>
          <a:noFill/>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3570" name="Rectangle 7"/>
          <p:cNvSpPr>
            <a:spLocks noGrp="1" noChangeArrowheads="1"/>
          </p:cNvSpPr>
          <p:nvPr>
            <p:ph type="sldNum" sz="quarter" idx="5"/>
          </p:nvPr>
        </p:nvSpPr>
        <p:spPr>
          <a:noFill/>
        </p:spPr>
        <p:txBody>
          <a:bodyPr/>
          <a:lstStyle/>
          <a:p>
            <a:fld id="{32F5ED78-61FD-4283-9A03-E5369FB2BCEF}" type="slidenum">
              <a:rPr lang="en-US" altLang="zh-CN">
                <a:latin typeface="Arial" panose="020B0604020202020204" pitchFamily="34" charset="0"/>
              </a:rPr>
              <a:pPr/>
              <a:t>178</a:t>
            </a:fld>
            <a:endParaRPr lang="en-US" altLang="zh-CN" dirty="0">
              <a:latin typeface="Arial" panose="020B0604020202020204" pitchFamily="34" charset="0"/>
            </a:endParaRPr>
          </a:p>
        </p:txBody>
      </p:sp>
      <p:sp>
        <p:nvSpPr>
          <p:cNvPr id="493571" name="Rectangle 2"/>
          <p:cNvSpPr>
            <a:spLocks noGrp="1" noRot="1" noChangeAspect="1" noChangeArrowheads="1" noTextEdit="1"/>
          </p:cNvSpPr>
          <p:nvPr>
            <p:ph type="sldImg"/>
          </p:nvPr>
        </p:nvSpPr>
        <p:spPr/>
      </p:sp>
      <p:sp>
        <p:nvSpPr>
          <p:cNvPr id="493572" name="Rectangle 3"/>
          <p:cNvSpPr>
            <a:spLocks noGrp="1" noChangeArrowheads="1"/>
          </p:cNvSpPr>
          <p:nvPr>
            <p:ph type="body" idx="1"/>
          </p:nvPr>
        </p:nvSpPr>
        <p:spPr>
          <a:noFill/>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4594" name="Rectangle 7"/>
          <p:cNvSpPr>
            <a:spLocks noGrp="1" noChangeArrowheads="1"/>
          </p:cNvSpPr>
          <p:nvPr>
            <p:ph type="sldNum" sz="quarter" idx="5"/>
          </p:nvPr>
        </p:nvSpPr>
        <p:spPr>
          <a:noFill/>
        </p:spPr>
        <p:txBody>
          <a:bodyPr/>
          <a:lstStyle/>
          <a:p>
            <a:fld id="{1FD55869-691E-4035-BFF9-BE24A3D5100D}" type="slidenum">
              <a:rPr lang="en-US" altLang="zh-CN">
                <a:latin typeface="Arial" panose="020B0604020202020204" pitchFamily="34" charset="0"/>
              </a:rPr>
              <a:pPr/>
              <a:t>179</a:t>
            </a:fld>
            <a:endParaRPr lang="en-US" altLang="zh-CN" dirty="0">
              <a:latin typeface="Arial" panose="020B0604020202020204" pitchFamily="34" charset="0"/>
            </a:endParaRPr>
          </a:p>
        </p:txBody>
      </p:sp>
      <p:sp>
        <p:nvSpPr>
          <p:cNvPr id="494595" name="Rectangle 2"/>
          <p:cNvSpPr>
            <a:spLocks noGrp="1" noRot="1" noChangeAspect="1" noChangeArrowheads="1" noTextEdit="1"/>
          </p:cNvSpPr>
          <p:nvPr>
            <p:ph type="sldImg"/>
          </p:nvPr>
        </p:nvSpPr>
        <p:spPr/>
      </p:sp>
      <p:sp>
        <p:nvSpPr>
          <p:cNvPr id="494596" name="Rectangle 3"/>
          <p:cNvSpPr>
            <a:spLocks noGrp="1" noChangeArrowheads="1"/>
          </p:cNvSpPr>
          <p:nvPr>
            <p:ph type="body" idx="1"/>
          </p:nvPr>
        </p:nvSpPr>
        <p:spPr>
          <a:noFill/>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5618" name="Rectangle 7"/>
          <p:cNvSpPr>
            <a:spLocks noGrp="1" noChangeArrowheads="1"/>
          </p:cNvSpPr>
          <p:nvPr>
            <p:ph type="sldNum" sz="quarter" idx="5"/>
          </p:nvPr>
        </p:nvSpPr>
        <p:spPr>
          <a:noFill/>
        </p:spPr>
        <p:txBody>
          <a:bodyPr/>
          <a:lstStyle/>
          <a:p>
            <a:fld id="{07B0F7B6-8E8F-46CA-9F37-FFD822FF4FF9}" type="slidenum">
              <a:rPr lang="en-US" altLang="zh-CN">
                <a:latin typeface="Arial" panose="020B0604020202020204" pitchFamily="34" charset="0"/>
              </a:rPr>
              <a:pPr/>
              <a:t>180</a:t>
            </a:fld>
            <a:endParaRPr lang="en-US" altLang="zh-CN" dirty="0">
              <a:latin typeface="Arial" panose="020B0604020202020204" pitchFamily="34" charset="0"/>
            </a:endParaRPr>
          </a:p>
        </p:txBody>
      </p:sp>
      <p:sp>
        <p:nvSpPr>
          <p:cNvPr id="495619" name="Rectangle 2"/>
          <p:cNvSpPr>
            <a:spLocks noGrp="1" noRot="1" noChangeAspect="1" noChangeArrowheads="1" noTextEdit="1"/>
          </p:cNvSpPr>
          <p:nvPr>
            <p:ph type="sldImg"/>
          </p:nvPr>
        </p:nvSpPr>
        <p:spPr/>
      </p:sp>
      <p:sp>
        <p:nvSpPr>
          <p:cNvPr id="495620" name="Rectangle 3"/>
          <p:cNvSpPr>
            <a:spLocks noGrp="1" noChangeArrowheads="1"/>
          </p:cNvSpPr>
          <p:nvPr>
            <p:ph type="body" idx="1"/>
          </p:nvPr>
        </p:nvSpPr>
        <p:spPr>
          <a:noFill/>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6642" name="Rectangle 7"/>
          <p:cNvSpPr>
            <a:spLocks noGrp="1" noChangeArrowheads="1"/>
          </p:cNvSpPr>
          <p:nvPr>
            <p:ph type="sldNum" sz="quarter" idx="5"/>
          </p:nvPr>
        </p:nvSpPr>
        <p:spPr>
          <a:noFill/>
        </p:spPr>
        <p:txBody>
          <a:bodyPr/>
          <a:lstStyle/>
          <a:p>
            <a:fld id="{F31E67F2-419B-46DA-9A84-FF03AE23721E}" type="slidenum">
              <a:rPr lang="en-US" altLang="zh-CN">
                <a:latin typeface="Arial" panose="020B0604020202020204" pitchFamily="34" charset="0"/>
              </a:rPr>
              <a:pPr/>
              <a:t>181</a:t>
            </a:fld>
            <a:endParaRPr lang="en-US" altLang="zh-CN" dirty="0">
              <a:latin typeface="Arial" panose="020B0604020202020204" pitchFamily="34" charset="0"/>
            </a:endParaRPr>
          </a:p>
        </p:txBody>
      </p:sp>
      <p:sp>
        <p:nvSpPr>
          <p:cNvPr id="496643" name="Rectangle 2"/>
          <p:cNvSpPr>
            <a:spLocks noGrp="1" noRot="1" noChangeAspect="1" noChangeArrowheads="1" noTextEdit="1"/>
          </p:cNvSpPr>
          <p:nvPr>
            <p:ph type="sldImg"/>
          </p:nvPr>
        </p:nvSpPr>
        <p:spPr/>
      </p:sp>
      <p:sp>
        <p:nvSpPr>
          <p:cNvPr id="496644" name="Rectangle 3"/>
          <p:cNvSpPr>
            <a:spLocks noGrp="1" noChangeArrowheads="1"/>
          </p:cNvSpPr>
          <p:nvPr>
            <p:ph type="body" idx="1"/>
          </p:nvPr>
        </p:nvSpPr>
        <p:spPr>
          <a:noFill/>
        </p:spPr>
        <p:txBody>
          <a:bodyPr/>
          <a:lstStyle/>
          <a:p>
            <a:r>
              <a:rPr lang="en-US" altLang="zh-CN" sz="1200" kern="1200" baseline="0" dirty="0">
                <a:solidFill>
                  <a:schemeClr val="tx1"/>
                </a:solidFill>
                <a:latin typeface="Arial" panose="020B0604020202020204" pitchFamily="34" charset="0"/>
                <a:ea typeface="宋体" panose="02010600030101010101" pitchFamily="2" charset="-122"/>
                <a:cs typeface="+mn-cs"/>
              </a:rPr>
              <a:t>   This ability to use a single prefix to advertise multiple networks is often referred to as </a:t>
            </a:r>
            <a:r>
              <a:rPr lang="en-US" altLang="zh-CN" sz="1200" b="1" kern="1200" baseline="0" dirty="0">
                <a:solidFill>
                  <a:schemeClr val="tx1"/>
                </a:solidFill>
                <a:latin typeface="Arial" panose="020B0604020202020204" pitchFamily="34" charset="0"/>
                <a:ea typeface="宋体" panose="02010600030101010101" pitchFamily="2" charset="-122"/>
                <a:cs typeface="+mn-cs"/>
              </a:rPr>
              <a:t>address aggregation (also route aggregation </a:t>
            </a:r>
            <a:r>
              <a:rPr lang="en-US" altLang="zh-CN" sz="1200" b="0" kern="1200" baseline="0" dirty="0">
                <a:solidFill>
                  <a:schemeClr val="tx1"/>
                </a:solidFill>
                <a:latin typeface="Arial" panose="020B0604020202020204" pitchFamily="34" charset="0"/>
                <a:ea typeface="宋体" panose="02010600030101010101" pitchFamily="2" charset="-122"/>
                <a:cs typeface="+mn-cs"/>
              </a:rPr>
              <a:t>or</a:t>
            </a:r>
            <a:r>
              <a:rPr lang="en-US" altLang="zh-CN" sz="1200" b="1" kern="1200" baseline="0" dirty="0">
                <a:solidFill>
                  <a:schemeClr val="tx1"/>
                </a:solidFill>
                <a:latin typeface="Arial" panose="020B0604020202020204" pitchFamily="34" charset="0"/>
                <a:ea typeface="宋体" panose="02010600030101010101" pitchFamily="2" charset="-122"/>
                <a:cs typeface="+mn-cs"/>
              </a:rPr>
              <a:t> route summarization).</a:t>
            </a:r>
            <a:endParaRPr lang="zh-CN" altLang="zh-CN" dirty="0">
              <a:latin typeface="Arial" panose="020B0604020202020204" pitchFamily="34" charset="0"/>
            </a:endParaRPr>
          </a:p>
        </p:txBody>
      </p:sp>
    </p:spTree>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0450" name="Rectangle 7"/>
          <p:cNvSpPr>
            <a:spLocks noGrp="1" noChangeArrowheads="1"/>
          </p:cNvSpPr>
          <p:nvPr>
            <p:ph type="sldNum" sz="quarter" idx="5"/>
          </p:nvPr>
        </p:nvSpPr>
        <p:spPr>
          <a:noFill/>
        </p:spPr>
        <p:txBody>
          <a:bodyPr/>
          <a:lstStyle/>
          <a:p>
            <a:fld id="{FD150F8A-FCC1-426A-94A7-9DB03B30C011}" type="slidenum">
              <a:rPr lang="zh-CN" altLang="en-US"/>
              <a:pPr/>
              <a:t>182</a:t>
            </a:fld>
            <a:endParaRPr lang="en-US" altLang="zh-CN" dirty="0"/>
          </a:p>
        </p:txBody>
      </p:sp>
      <p:sp>
        <p:nvSpPr>
          <p:cNvPr id="360451" name="Rectangle 2"/>
          <p:cNvSpPr>
            <a:spLocks noGrp="1" noRot="1" noChangeAspect="1" noChangeArrowheads="1" noTextEdit="1"/>
          </p:cNvSpPr>
          <p:nvPr>
            <p:ph type="sldImg"/>
          </p:nvPr>
        </p:nvSpPr>
        <p:spPr/>
      </p:sp>
      <p:sp>
        <p:nvSpPr>
          <p:cNvPr id="360452" name="Rectangle 3"/>
          <p:cNvSpPr>
            <a:spLocks noGrp="1" noChangeArrowheads="1"/>
          </p:cNvSpPr>
          <p:nvPr>
            <p:ph type="body" idx="1"/>
          </p:nvPr>
        </p:nvSpPr>
        <p:spPr>
          <a:noFill/>
        </p:spPr>
        <p:txBody>
          <a:bodyPr/>
          <a:lstStyle/>
          <a:p>
            <a:pPr marL="0" marR="0" indent="0" algn="l" defTabSz="914400" rtl="0" eaLnBrk="1" fontAlgn="base" latinLnBrk="0" hangingPunct="1">
              <a:lnSpc>
                <a:spcPct val="100000"/>
              </a:lnSpc>
              <a:spcBef>
                <a:spcPct val="30000"/>
              </a:spcBef>
              <a:spcAft>
                <a:spcPct val="0"/>
              </a:spcAft>
              <a:buClrTx/>
              <a:buSzTx/>
              <a:buFontTx/>
              <a:buNone/>
              <a:defRPr/>
            </a:pPr>
            <a:r>
              <a:rPr lang="en-US" altLang="zh-CN" kern="1200" dirty="0">
                <a:ea typeface="宋体" panose="02010600030101010101" pitchFamily="2" charset="-122"/>
              </a:rPr>
              <a:t>   This ability to use a single prefix to advertise multiple networks is often referred to as address aggregation (also route </a:t>
            </a:r>
            <a:r>
              <a:rPr lang="en-US" altLang="zh-CN" kern="1200" dirty="0">
                <a:solidFill>
                  <a:srgbClr val="FF0000"/>
                </a:solidFill>
                <a:ea typeface="宋体" panose="02010600030101010101" pitchFamily="2" charset="-122"/>
              </a:rPr>
              <a:t>aggregation</a:t>
            </a:r>
            <a:r>
              <a:rPr lang="en-US" altLang="zh-CN" kern="1200" dirty="0">
                <a:ea typeface="宋体" panose="02010600030101010101" pitchFamily="2" charset="-122"/>
              </a:rPr>
              <a:t> or route</a:t>
            </a:r>
            <a:r>
              <a:rPr lang="en-US" altLang="zh-CN" kern="1200" dirty="0">
                <a:solidFill>
                  <a:srgbClr val="FF0000"/>
                </a:solidFill>
                <a:ea typeface="宋体" panose="02010600030101010101" pitchFamily="2" charset="-122"/>
              </a:rPr>
              <a:t> summarization</a:t>
            </a:r>
            <a:r>
              <a:rPr lang="en-US" altLang="zh-CN" kern="1200" dirty="0">
                <a:ea typeface="宋体" panose="02010600030101010101" pitchFamily="2" charset="-122"/>
              </a:rPr>
              <a:t>).</a:t>
            </a:r>
          </a:p>
          <a:p>
            <a:pPr marL="0" marR="0" indent="0" algn="l" defTabSz="914400" rtl="0" eaLnBrk="1" fontAlgn="base" latinLnBrk="0" hangingPunct="1">
              <a:lnSpc>
                <a:spcPct val="100000"/>
              </a:lnSpc>
              <a:spcBef>
                <a:spcPct val="30000"/>
              </a:spcBef>
              <a:spcAft>
                <a:spcPct val="0"/>
              </a:spcAft>
              <a:buClrTx/>
              <a:buSzTx/>
              <a:buFontTx/>
              <a:buNone/>
              <a:defRPr/>
            </a:pPr>
            <a:r>
              <a:rPr lang="en-US" altLang="zh-CN" kern="1200" dirty="0">
                <a:ea typeface="宋体" panose="02010600030101010101" pitchFamily="2" charset="-122"/>
              </a:rPr>
              <a:t> </a:t>
            </a:r>
            <a:endParaRPr lang="zh-CN" altLang="en-US" dirty="0"/>
          </a:p>
          <a:p>
            <a:pPr eaLnBrk="1" hangingPunct="1"/>
            <a:endParaRPr lang="zh-CN" altLang="en-US" dirty="0"/>
          </a:p>
        </p:txBody>
      </p:sp>
    </p:spTree>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7666" name="Rectangle 7"/>
          <p:cNvSpPr>
            <a:spLocks noGrp="1" noChangeArrowheads="1"/>
          </p:cNvSpPr>
          <p:nvPr>
            <p:ph type="sldNum" sz="quarter" idx="5"/>
          </p:nvPr>
        </p:nvSpPr>
        <p:spPr>
          <a:noFill/>
        </p:spPr>
        <p:txBody>
          <a:bodyPr/>
          <a:lstStyle/>
          <a:p>
            <a:fld id="{58882323-4DCE-41BD-ABA8-50AA8A888E0D}" type="slidenum">
              <a:rPr lang="en-US" altLang="zh-CN">
                <a:latin typeface="Arial" panose="020B0604020202020204" pitchFamily="34" charset="0"/>
              </a:rPr>
              <a:pPr/>
              <a:t>183</a:t>
            </a:fld>
            <a:endParaRPr lang="en-US" altLang="zh-CN" dirty="0">
              <a:latin typeface="Arial" panose="020B0604020202020204" pitchFamily="34" charset="0"/>
            </a:endParaRPr>
          </a:p>
        </p:txBody>
      </p:sp>
      <p:sp>
        <p:nvSpPr>
          <p:cNvPr id="497667" name="Rectangle 2"/>
          <p:cNvSpPr>
            <a:spLocks noGrp="1" noRot="1" noChangeAspect="1" noChangeArrowheads="1" noTextEdit="1"/>
          </p:cNvSpPr>
          <p:nvPr>
            <p:ph type="sldImg"/>
          </p:nvPr>
        </p:nvSpPr>
        <p:spPr/>
      </p:sp>
      <p:sp>
        <p:nvSpPr>
          <p:cNvPr id="497668" name="Rectangle 3"/>
          <p:cNvSpPr>
            <a:spLocks noGrp="1" noChangeArrowheads="1"/>
          </p:cNvSpPr>
          <p:nvPr>
            <p:ph type="body" idx="1"/>
          </p:nvPr>
        </p:nvSpPr>
        <p:spPr>
          <a:noFill/>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8690" name="Rectangle 7"/>
          <p:cNvSpPr>
            <a:spLocks noGrp="1" noChangeArrowheads="1"/>
          </p:cNvSpPr>
          <p:nvPr>
            <p:ph type="sldNum" sz="quarter" idx="5"/>
          </p:nvPr>
        </p:nvSpPr>
        <p:spPr>
          <a:noFill/>
        </p:spPr>
        <p:txBody>
          <a:bodyPr/>
          <a:lstStyle/>
          <a:p>
            <a:fld id="{896DA961-E8ED-40B3-AAF2-9FF4790FC342}" type="slidenum">
              <a:rPr lang="en-US" altLang="zh-CN">
                <a:latin typeface="Arial" panose="020B0604020202020204" pitchFamily="34" charset="0"/>
              </a:rPr>
              <a:pPr/>
              <a:t>184</a:t>
            </a:fld>
            <a:endParaRPr lang="en-US" altLang="zh-CN" dirty="0">
              <a:latin typeface="Arial" panose="020B0604020202020204" pitchFamily="34" charset="0"/>
            </a:endParaRPr>
          </a:p>
        </p:txBody>
      </p:sp>
      <p:sp>
        <p:nvSpPr>
          <p:cNvPr id="498691" name="Rectangle 2"/>
          <p:cNvSpPr>
            <a:spLocks noGrp="1" noRot="1" noChangeAspect="1" noChangeArrowheads="1" noTextEdit="1"/>
          </p:cNvSpPr>
          <p:nvPr>
            <p:ph type="sldImg"/>
          </p:nvPr>
        </p:nvSpPr>
        <p:spPr/>
      </p:sp>
      <p:sp>
        <p:nvSpPr>
          <p:cNvPr id="498692" name="Rectangle 3"/>
          <p:cNvSpPr>
            <a:spLocks noGrp="1" noChangeArrowheads="1"/>
          </p:cNvSpPr>
          <p:nvPr>
            <p:ph type="body" idx="1"/>
          </p:nvPr>
        </p:nvSpPr>
        <p:spPr>
          <a:noFill/>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714" name="Rectangle 7"/>
          <p:cNvSpPr>
            <a:spLocks noGrp="1" noChangeArrowheads="1"/>
          </p:cNvSpPr>
          <p:nvPr>
            <p:ph type="sldNum" sz="quarter" idx="5"/>
          </p:nvPr>
        </p:nvSpPr>
        <p:spPr>
          <a:noFill/>
        </p:spPr>
        <p:txBody>
          <a:bodyPr/>
          <a:lstStyle/>
          <a:p>
            <a:fld id="{C0C18E19-D9B2-4A8E-A1B3-19DD2D7BDC37}" type="slidenum">
              <a:rPr lang="en-US" altLang="zh-CN">
                <a:latin typeface="Arial" panose="020B0604020202020204" pitchFamily="34" charset="0"/>
              </a:rPr>
              <a:pPr/>
              <a:t>185</a:t>
            </a:fld>
            <a:endParaRPr lang="en-US" altLang="zh-CN" dirty="0">
              <a:latin typeface="Arial" panose="020B0604020202020204" pitchFamily="34" charset="0"/>
            </a:endParaRPr>
          </a:p>
        </p:txBody>
      </p:sp>
      <p:sp>
        <p:nvSpPr>
          <p:cNvPr id="499715" name="Rectangle 2"/>
          <p:cNvSpPr>
            <a:spLocks noGrp="1" noRot="1" noChangeAspect="1" noChangeArrowheads="1" noTextEdit="1"/>
          </p:cNvSpPr>
          <p:nvPr>
            <p:ph type="sldImg"/>
          </p:nvPr>
        </p:nvSpPr>
        <p:spPr/>
      </p:sp>
      <p:sp>
        <p:nvSpPr>
          <p:cNvPr id="499716" name="Rectangle 3"/>
          <p:cNvSpPr>
            <a:spLocks noGrp="1" noChangeArrowheads="1"/>
          </p:cNvSpPr>
          <p:nvPr>
            <p:ph type="body" idx="1"/>
          </p:nvPr>
        </p:nvSpPr>
        <p:spPr>
          <a:noFill/>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0738" name="Rectangle 7"/>
          <p:cNvSpPr>
            <a:spLocks noGrp="1" noChangeArrowheads="1"/>
          </p:cNvSpPr>
          <p:nvPr>
            <p:ph type="sldNum" sz="quarter" idx="5"/>
          </p:nvPr>
        </p:nvSpPr>
        <p:spPr>
          <a:noFill/>
        </p:spPr>
        <p:txBody>
          <a:bodyPr/>
          <a:lstStyle/>
          <a:p>
            <a:fld id="{DCC162FD-FFB5-48E1-9329-70C552A6CD28}" type="slidenum">
              <a:rPr lang="en-US" altLang="zh-CN">
                <a:latin typeface="Arial" panose="020B0604020202020204" pitchFamily="34" charset="0"/>
              </a:rPr>
              <a:pPr/>
              <a:t>186</a:t>
            </a:fld>
            <a:endParaRPr lang="en-US" altLang="zh-CN" dirty="0">
              <a:latin typeface="Arial" panose="020B0604020202020204" pitchFamily="34" charset="0"/>
            </a:endParaRPr>
          </a:p>
        </p:txBody>
      </p:sp>
      <p:sp>
        <p:nvSpPr>
          <p:cNvPr id="500739" name="Rectangle 2"/>
          <p:cNvSpPr>
            <a:spLocks noGrp="1" noRot="1" noChangeAspect="1" noChangeArrowheads="1" noTextEdit="1"/>
          </p:cNvSpPr>
          <p:nvPr>
            <p:ph type="sldImg"/>
          </p:nvPr>
        </p:nvSpPr>
        <p:spPr/>
      </p:sp>
      <p:sp>
        <p:nvSpPr>
          <p:cNvPr id="500740" name="Rectangle 3"/>
          <p:cNvSpPr>
            <a:spLocks noGrp="1" noChangeArrowheads="1"/>
          </p:cNvSpPr>
          <p:nvPr>
            <p:ph type="body" idx="1"/>
          </p:nvPr>
        </p:nvSpPr>
        <p:spPr>
          <a:noFill/>
        </p:spPr>
        <p:txBody>
          <a:bodyPr/>
          <a:lstStyle/>
          <a:p>
            <a:pPr eaLnBrk="1" hangingPunct="1"/>
            <a:r>
              <a:rPr lang="en-US" altLang="zh-CN" dirty="0">
                <a:latin typeface="Arial" panose="020B0604020202020204" pitchFamily="34" charset="0"/>
              </a:rPr>
              <a:t>Variable network prefix</a:t>
            </a:r>
            <a:endParaRPr lang="zh-CN" altLang="zh-CN" dirty="0">
              <a:latin typeface="Arial" panose="020B0604020202020204" pitchFamily="34" charset="0"/>
            </a:endParaRPr>
          </a:p>
        </p:txBody>
      </p:sp>
    </p:spTree>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62" name="Rectangle 7"/>
          <p:cNvSpPr>
            <a:spLocks noGrp="1" noChangeArrowheads="1"/>
          </p:cNvSpPr>
          <p:nvPr>
            <p:ph type="sldNum" sz="quarter" idx="5"/>
          </p:nvPr>
        </p:nvSpPr>
        <p:spPr>
          <a:noFill/>
        </p:spPr>
        <p:txBody>
          <a:bodyPr/>
          <a:lstStyle/>
          <a:p>
            <a:fld id="{25533CF8-9DB2-4AF5-BC43-4EF138D517B1}" type="slidenum">
              <a:rPr lang="en-US" altLang="zh-CN">
                <a:latin typeface="Arial" panose="020B0604020202020204" pitchFamily="34" charset="0"/>
              </a:rPr>
              <a:pPr/>
              <a:t>187</a:t>
            </a:fld>
            <a:endParaRPr lang="en-US" altLang="zh-CN" dirty="0">
              <a:latin typeface="Arial" panose="020B0604020202020204" pitchFamily="34" charset="0"/>
            </a:endParaRPr>
          </a:p>
        </p:txBody>
      </p:sp>
      <p:sp>
        <p:nvSpPr>
          <p:cNvPr id="501763" name="Rectangle 2"/>
          <p:cNvSpPr>
            <a:spLocks noGrp="1" noRot="1" noChangeAspect="1" noChangeArrowheads="1" noTextEdit="1"/>
          </p:cNvSpPr>
          <p:nvPr>
            <p:ph type="sldImg"/>
          </p:nvPr>
        </p:nvSpPr>
        <p:spPr/>
      </p:sp>
      <p:sp>
        <p:nvSpPr>
          <p:cNvPr id="501764" name="Rectangle 3"/>
          <p:cNvSpPr>
            <a:spLocks noGrp="1" noChangeArrowheads="1"/>
          </p:cNvSpPr>
          <p:nvPr>
            <p:ph type="body" idx="1"/>
          </p:nvPr>
        </p:nvSpPr>
        <p:spPr>
          <a:noFill/>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6834" name="Rectangle 7"/>
          <p:cNvSpPr>
            <a:spLocks noGrp="1" noChangeArrowheads="1"/>
          </p:cNvSpPr>
          <p:nvPr>
            <p:ph type="sldNum" sz="quarter" idx="5"/>
          </p:nvPr>
        </p:nvSpPr>
        <p:spPr>
          <a:noFill/>
        </p:spPr>
        <p:txBody>
          <a:bodyPr/>
          <a:lstStyle/>
          <a:p>
            <a:fld id="{8B2BC019-BB64-4B99-8271-20425D241F75}" type="slidenum">
              <a:rPr lang="en-US" altLang="zh-CN">
                <a:latin typeface="Arial" panose="020B0604020202020204" pitchFamily="34" charset="0"/>
              </a:rPr>
              <a:pPr/>
              <a:t>18</a:t>
            </a:fld>
            <a:endParaRPr lang="en-US" altLang="zh-CN" dirty="0">
              <a:latin typeface="Arial" panose="020B0604020202020204" pitchFamily="34" charset="0"/>
            </a:endParaRPr>
          </a:p>
        </p:txBody>
      </p:sp>
      <p:sp>
        <p:nvSpPr>
          <p:cNvPr id="376835" name="Rectangle 2"/>
          <p:cNvSpPr>
            <a:spLocks noGrp="1" noRot="1" noChangeAspect="1" noChangeArrowheads="1" noTextEdit="1"/>
          </p:cNvSpPr>
          <p:nvPr>
            <p:ph type="sldImg"/>
          </p:nvPr>
        </p:nvSpPr>
        <p:spPr/>
      </p:sp>
      <p:sp>
        <p:nvSpPr>
          <p:cNvPr id="376836" name="Rectangle 3"/>
          <p:cNvSpPr>
            <a:spLocks noGrp="1" noChangeArrowheads="1"/>
          </p:cNvSpPr>
          <p:nvPr>
            <p:ph type="body" idx="1"/>
          </p:nvPr>
        </p:nvSpPr>
        <p:spPr>
          <a:noFill/>
        </p:spPr>
        <p:txBody>
          <a:bodyPr/>
          <a:lstStyle/>
          <a:p>
            <a:pPr eaLnBrk="1" hangingPunct="1"/>
            <a:endParaRPr lang="zh-CN" altLang="zh-CN" dirty="0">
              <a:latin typeface="Arial" panose="020B0604020202020204" pitchFamily="34" charset="0"/>
            </a:endParaRPr>
          </a:p>
        </p:txBody>
      </p:sp>
    </p:spTree>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118E677A-0880-414C-8B37-7CEAC3AD5BE5}" type="slidenum">
              <a:rPr lang="en-US" altLang="zh-CN" smtClean="0"/>
              <a:pPr>
                <a:defRPr/>
              </a:pPr>
              <a:t>188</a:t>
            </a:fld>
            <a:endParaRPr lang="en-US" altLang="zh-CN"/>
          </a:p>
        </p:txBody>
      </p:sp>
    </p:spTree>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dirty="0"/>
              <a:t>routing</a:t>
            </a:r>
            <a:r>
              <a:rPr lang="en-US" altLang="zh-CN" baseline="0" dirty="0"/>
              <a:t> information: next hop address and interface number. </a:t>
            </a:r>
            <a:endParaRPr lang="zh-CN" altLang="en-US" dirty="0"/>
          </a:p>
        </p:txBody>
      </p:sp>
      <p:sp>
        <p:nvSpPr>
          <p:cNvPr id="4" name="灯片编号占位符 3"/>
          <p:cNvSpPr>
            <a:spLocks noGrp="1"/>
          </p:cNvSpPr>
          <p:nvPr>
            <p:ph type="sldNum" sz="quarter" idx="10"/>
          </p:nvPr>
        </p:nvSpPr>
        <p:spPr/>
        <p:txBody>
          <a:bodyPr/>
          <a:lstStyle/>
          <a:p>
            <a:pPr>
              <a:defRPr/>
            </a:pPr>
            <a:fld id="{118E677A-0880-414C-8B37-7CEAC3AD5BE5}" type="slidenum">
              <a:rPr lang="en-US" altLang="zh-CN" smtClean="0"/>
              <a:pPr>
                <a:defRPr/>
              </a:pPr>
              <a:t>189</a:t>
            </a:fld>
            <a:endParaRPr lang="en-US" altLang="zh-CN"/>
          </a:p>
        </p:txBody>
      </p:sp>
    </p:spTree>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0210" name="Rectangle 7"/>
          <p:cNvSpPr>
            <a:spLocks noGrp="1" noChangeArrowheads="1"/>
          </p:cNvSpPr>
          <p:nvPr>
            <p:ph type="sldNum" sz="quarter" idx="5"/>
          </p:nvPr>
        </p:nvSpPr>
        <p:spPr>
          <a:noFill/>
        </p:spPr>
        <p:txBody>
          <a:bodyPr/>
          <a:lstStyle/>
          <a:p>
            <a:fld id="{13B1DBC9-27F1-4DA3-8CF5-19974744788D}" type="slidenum">
              <a:rPr lang="zh-CN" altLang="en-US"/>
              <a:pPr/>
              <a:t>190</a:t>
            </a:fld>
            <a:endParaRPr lang="en-US" altLang="zh-CN"/>
          </a:p>
        </p:txBody>
      </p:sp>
      <p:sp>
        <p:nvSpPr>
          <p:cNvPr id="350211" name="Rectangle 2"/>
          <p:cNvSpPr>
            <a:spLocks noGrp="1" noRot="1" noChangeAspect="1" noChangeArrowheads="1" noTextEdit="1"/>
          </p:cNvSpPr>
          <p:nvPr>
            <p:ph type="sldImg"/>
          </p:nvPr>
        </p:nvSpPr>
        <p:spPr/>
      </p:sp>
      <p:sp>
        <p:nvSpPr>
          <p:cNvPr id="350212" name="Rectangle 3"/>
          <p:cNvSpPr>
            <a:spLocks noGrp="1" noChangeArrowheads="1"/>
          </p:cNvSpPr>
          <p:nvPr>
            <p:ph type="body" idx="1"/>
          </p:nvPr>
        </p:nvSpPr>
        <p:spPr>
          <a:noFill/>
        </p:spPr>
        <p:txBody>
          <a:bodyPr/>
          <a:lstStyle/>
          <a:p>
            <a:pPr eaLnBrk="1" hangingPunct="1"/>
            <a:endParaRPr lang="zh-CN" altLang="en-US"/>
          </a:p>
        </p:txBody>
      </p:sp>
    </p:spTree>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2786" name="Rectangle 7"/>
          <p:cNvSpPr>
            <a:spLocks noGrp="1" noChangeArrowheads="1"/>
          </p:cNvSpPr>
          <p:nvPr>
            <p:ph type="sldNum" sz="quarter" idx="5"/>
          </p:nvPr>
        </p:nvSpPr>
        <p:spPr>
          <a:noFill/>
        </p:spPr>
        <p:txBody>
          <a:bodyPr/>
          <a:lstStyle/>
          <a:p>
            <a:fld id="{F3029F08-FB57-41CE-8CC0-1A156E48D3CA}" type="slidenum">
              <a:rPr lang="en-US" altLang="zh-CN">
                <a:latin typeface="Arial" panose="020B0604020202020204" pitchFamily="34" charset="0"/>
              </a:rPr>
              <a:pPr/>
              <a:t>192</a:t>
            </a:fld>
            <a:endParaRPr lang="en-US" altLang="zh-CN">
              <a:latin typeface="Arial" panose="020B0604020202020204" pitchFamily="34" charset="0"/>
            </a:endParaRPr>
          </a:p>
        </p:txBody>
      </p:sp>
      <p:sp>
        <p:nvSpPr>
          <p:cNvPr id="502787" name="Rectangle 2"/>
          <p:cNvSpPr>
            <a:spLocks noGrp="1" noRot="1" noChangeAspect="1" noChangeArrowheads="1" noTextEdit="1"/>
          </p:cNvSpPr>
          <p:nvPr>
            <p:ph type="sldImg"/>
          </p:nvPr>
        </p:nvSpPr>
        <p:spPr/>
      </p:sp>
      <p:sp>
        <p:nvSpPr>
          <p:cNvPr id="502788" name="Rectangle 3"/>
          <p:cNvSpPr>
            <a:spLocks noGrp="1" noChangeArrowheads="1"/>
          </p:cNvSpPr>
          <p:nvPr>
            <p:ph type="body" idx="1"/>
          </p:nvPr>
        </p:nvSpPr>
        <p:spPr>
          <a:noFill/>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3810" name="Rectangle 7"/>
          <p:cNvSpPr>
            <a:spLocks noGrp="1" noChangeArrowheads="1"/>
          </p:cNvSpPr>
          <p:nvPr>
            <p:ph type="sldNum" sz="quarter" idx="5"/>
          </p:nvPr>
        </p:nvSpPr>
        <p:spPr>
          <a:noFill/>
        </p:spPr>
        <p:txBody>
          <a:bodyPr/>
          <a:lstStyle/>
          <a:p>
            <a:fld id="{8662FDC7-E543-434E-B4BD-291EF080B352}" type="slidenum">
              <a:rPr lang="en-US" altLang="zh-CN">
                <a:latin typeface="Arial" panose="020B0604020202020204" pitchFamily="34" charset="0"/>
              </a:rPr>
              <a:pPr/>
              <a:t>193</a:t>
            </a:fld>
            <a:endParaRPr lang="en-US" altLang="zh-CN">
              <a:latin typeface="Arial" panose="020B0604020202020204" pitchFamily="34" charset="0"/>
            </a:endParaRPr>
          </a:p>
        </p:txBody>
      </p:sp>
      <p:sp>
        <p:nvSpPr>
          <p:cNvPr id="503811" name="Rectangle 2"/>
          <p:cNvSpPr>
            <a:spLocks noGrp="1" noRot="1" noChangeAspect="1" noChangeArrowheads="1" noTextEdit="1"/>
          </p:cNvSpPr>
          <p:nvPr>
            <p:ph type="sldImg"/>
          </p:nvPr>
        </p:nvSpPr>
        <p:spPr/>
      </p:sp>
      <p:sp>
        <p:nvSpPr>
          <p:cNvPr id="503812" name="Rectangle 3"/>
          <p:cNvSpPr>
            <a:spLocks noGrp="1" noChangeArrowheads="1"/>
          </p:cNvSpPr>
          <p:nvPr>
            <p:ph type="body" idx="1"/>
          </p:nvPr>
        </p:nvSpPr>
        <p:spPr>
          <a:noFill/>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118E677A-0880-414C-8B37-7CEAC3AD5BE5}" type="slidenum">
              <a:rPr lang="en-US" altLang="zh-CN" smtClean="0"/>
              <a:pPr>
                <a:defRPr/>
              </a:pPr>
              <a:t>194</a:t>
            </a:fld>
            <a:endParaRPr lang="en-US" altLang="zh-CN"/>
          </a:p>
        </p:txBody>
      </p:sp>
    </p:spTree>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4834" name="Rectangle 7"/>
          <p:cNvSpPr>
            <a:spLocks noGrp="1" noChangeArrowheads="1"/>
          </p:cNvSpPr>
          <p:nvPr>
            <p:ph type="sldNum" sz="quarter" idx="5"/>
          </p:nvPr>
        </p:nvSpPr>
        <p:spPr>
          <a:noFill/>
        </p:spPr>
        <p:txBody>
          <a:bodyPr/>
          <a:lstStyle/>
          <a:p>
            <a:fld id="{0D1DFDD1-1033-4873-96C3-7B2B4B42EEE4}" type="slidenum">
              <a:rPr lang="en-US" altLang="zh-CN">
                <a:latin typeface="Arial" panose="020B0604020202020204" pitchFamily="34" charset="0"/>
              </a:rPr>
              <a:pPr/>
              <a:t>195</a:t>
            </a:fld>
            <a:endParaRPr lang="en-US" altLang="zh-CN">
              <a:latin typeface="Arial" panose="020B0604020202020204" pitchFamily="34" charset="0"/>
            </a:endParaRPr>
          </a:p>
        </p:txBody>
      </p:sp>
      <p:sp>
        <p:nvSpPr>
          <p:cNvPr id="504835" name="Rectangle 2"/>
          <p:cNvSpPr>
            <a:spLocks noGrp="1" noRot="1" noChangeAspect="1" noChangeArrowheads="1" noTextEdit="1"/>
          </p:cNvSpPr>
          <p:nvPr>
            <p:ph type="sldImg"/>
          </p:nvPr>
        </p:nvSpPr>
        <p:spPr/>
      </p:sp>
      <p:sp>
        <p:nvSpPr>
          <p:cNvPr id="504836" name="Rectangle 3"/>
          <p:cNvSpPr>
            <a:spLocks noGrp="1" noChangeArrowheads="1"/>
          </p:cNvSpPr>
          <p:nvPr>
            <p:ph type="body" idx="1"/>
          </p:nvPr>
        </p:nvSpPr>
        <p:spPr>
          <a:noFill/>
        </p:spPr>
        <p:txBody>
          <a:bodyPr/>
          <a:lstStyle/>
          <a:p>
            <a:pPr marL="0" marR="0" indent="0" algn="l" defTabSz="914400" rtl="0" eaLnBrk="1" fontAlgn="base" latinLnBrk="0" hangingPunct="1">
              <a:lnSpc>
                <a:spcPct val="100000"/>
              </a:lnSpc>
              <a:spcBef>
                <a:spcPct val="30000"/>
              </a:spcBef>
              <a:spcAft>
                <a:spcPct val="0"/>
              </a:spcAft>
              <a:buClrTx/>
              <a:buSzTx/>
              <a:buFontTx/>
              <a:buNone/>
              <a:defRPr/>
            </a:pPr>
            <a:r>
              <a:rPr lang="zh-CN" altLang="en-US" dirty="0"/>
              <a:t>现在假定</a:t>
            </a:r>
            <a:r>
              <a:rPr lang="en-US" altLang="zh-CN" dirty="0"/>
              <a:t>ISP</a:t>
            </a:r>
            <a:r>
              <a:rPr lang="zh-CN" altLang="en-US" dirty="0"/>
              <a:t>收到一个数据报，其目的</a:t>
            </a:r>
            <a:r>
              <a:rPr lang="en-US" altLang="zh-CN" dirty="0"/>
              <a:t>IP</a:t>
            </a:r>
            <a:r>
              <a:rPr lang="zh-CN" altLang="en-US" dirty="0"/>
              <a:t>地址为</a:t>
            </a:r>
            <a:r>
              <a:rPr lang="zh-CN" altLang="en-US" baseline="0" dirty="0"/>
              <a:t> </a:t>
            </a:r>
            <a:r>
              <a:rPr lang="en-US" altLang="zh-CN" dirty="0"/>
              <a:t>D = 206.0.71.130</a:t>
            </a:r>
            <a:r>
              <a:rPr lang="zh-CN" altLang="en-US" dirty="0"/>
              <a:t>。</a:t>
            </a:r>
          </a:p>
          <a:p>
            <a:pPr eaLnBrk="1" hangingPunct="1"/>
            <a:endParaRPr lang="zh-CN" altLang="zh-CN" dirty="0">
              <a:latin typeface="Arial" panose="020B0604020202020204" pitchFamily="34" charset="0"/>
            </a:endParaRPr>
          </a:p>
        </p:txBody>
      </p:sp>
    </p:spTree>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5858" name="Rectangle 7"/>
          <p:cNvSpPr>
            <a:spLocks noGrp="1" noChangeArrowheads="1"/>
          </p:cNvSpPr>
          <p:nvPr>
            <p:ph type="sldNum" sz="quarter" idx="5"/>
          </p:nvPr>
        </p:nvSpPr>
        <p:spPr>
          <a:noFill/>
        </p:spPr>
        <p:txBody>
          <a:bodyPr/>
          <a:lstStyle/>
          <a:p>
            <a:fld id="{A95A7256-A413-4419-A872-5FD4FC242798}" type="slidenum">
              <a:rPr lang="en-US" altLang="zh-CN">
                <a:latin typeface="Arial" panose="020B0604020202020204" pitchFamily="34" charset="0"/>
              </a:rPr>
              <a:pPr/>
              <a:t>196</a:t>
            </a:fld>
            <a:endParaRPr lang="en-US" altLang="zh-CN">
              <a:latin typeface="Arial" panose="020B0604020202020204" pitchFamily="34" charset="0"/>
            </a:endParaRPr>
          </a:p>
        </p:txBody>
      </p:sp>
      <p:sp>
        <p:nvSpPr>
          <p:cNvPr id="505859" name="Rectangle 2"/>
          <p:cNvSpPr>
            <a:spLocks noGrp="1" noRot="1" noChangeAspect="1" noChangeArrowheads="1" noTextEdit="1"/>
          </p:cNvSpPr>
          <p:nvPr>
            <p:ph type="sldImg"/>
          </p:nvPr>
        </p:nvSpPr>
        <p:spPr/>
      </p:sp>
      <p:sp>
        <p:nvSpPr>
          <p:cNvPr id="505860" name="Rectangle 3"/>
          <p:cNvSpPr>
            <a:spLocks noGrp="1" noChangeArrowheads="1"/>
          </p:cNvSpPr>
          <p:nvPr>
            <p:ph type="body" idx="1"/>
          </p:nvPr>
        </p:nvSpPr>
        <p:spPr>
          <a:noFill/>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6882" name="Rectangle 7"/>
          <p:cNvSpPr>
            <a:spLocks noGrp="1" noChangeArrowheads="1"/>
          </p:cNvSpPr>
          <p:nvPr>
            <p:ph type="sldNum" sz="quarter" idx="5"/>
          </p:nvPr>
        </p:nvSpPr>
        <p:spPr>
          <a:noFill/>
        </p:spPr>
        <p:txBody>
          <a:bodyPr/>
          <a:lstStyle/>
          <a:p>
            <a:fld id="{10BC5C44-690E-4925-AF79-CF3C74BEB023}" type="slidenum">
              <a:rPr lang="en-US" altLang="zh-CN">
                <a:latin typeface="Arial" panose="020B0604020202020204" pitchFamily="34" charset="0"/>
              </a:rPr>
              <a:pPr/>
              <a:t>197</a:t>
            </a:fld>
            <a:endParaRPr lang="en-US" altLang="zh-CN">
              <a:latin typeface="Arial" panose="020B0604020202020204" pitchFamily="34" charset="0"/>
            </a:endParaRPr>
          </a:p>
        </p:txBody>
      </p:sp>
      <p:sp>
        <p:nvSpPr>
          <p:cNvPr id="506883" name="Rectangle 2"/>
          <p:cNvSpPr>
            <a:spLocks noGrp="1" noRot="1" noChangeAspect="1" noChangeArrowheads="1" noTextEdit="1"/>
          </p:cNvSpPr>
          <p:nvPr>
            <p:ph type="sldImg"/>
          </p:nvPr>
        </p:nvSpPr>
        <p:spPr/>
      </p:sp>
      <p:sp>
        <p:nvSpPr>
          <p:cNvPr id="506884" name="Rectangle 3"/>
          <p:cNvSpPr>
            <a:spLocks noGrp="1" noChangeArrowheads="1"/>
          </p:cNvSpPr>
          <p:nvPr>
            <p:ph type="body" idx="1"/>
          </p:nvPr>
        </p:nvSpPr>
        <p:spPr>
          <a:noFill/>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22" name="Rectangle 7"/>
          <p:cNvSpPr>
            <a:spLocks noGrp="1" noChangeArrowheads="1"/>
          </p:cNvSpPr>
          <p:nvPr>
            <p:ph type="sldNum" sz="quarter" idx="5"/>
          </p:nvPr>
        </p:nvSpPr>
        <p:spPr>
          <a:noFill/>
        </p:spPr>
        <p:txBody>
          <a:bodyPr/>
          <a:lstStyle/>
          <a:p>
            <a:fld id="{DD78C1D2-4368-4EF8-B464-C4E92C3E5004}" type="slidenum">
              <a:rPr lang="zh-CN" altLang="en-US"/>
              <a:pPr/>
              <a:t>198</a:t>
            </a:fld>
            <a:endParaRPr lang="en-US" altLang="zh-CN"/>
          </a:p>
        </p:txBody>
      </p:sp>
      <p:sp>
        <p:nvSpPr>
          <p:cNvPr id="389123" name="Rectangle 2"/>
          <p:cNvSpPr>
            <a:spLocks noGrp="1" noRot="1" noChangeAspect="1" noChangeArrowheads="1" noTextEdit="1"/>
          </p:cNvSpPr>
          <p:nvPr>
            <p:ph type="sldImg"/>
          </p:nvPr>
        </p:nvSpPr>
        <p:spPr/>
      </p:sp>
      <p:sp>
        <p:nvSpPr>
          <p:cNvPr id="389124" name="Rectangle 3"/>
          <p:cNvSpPr>
            <a:spLocks noGrp="1" noChangeArrowheads="1"/>
          </p:cNvSpPr>
          <p:nvPr>
            <p:ph type="body" idx="1"/>
          </p:nvPr>
        </p:nvSpPr>
        <p:spPr>
          <a:xfrm>
            <a:off x="731838" y="4560888"/>
            <a:ext cx="5851525" cy="4319587"/>
          </a:xfrm>
          <a:noFill/>
        </p:spPr>
        <p:txBody>
          <a:bodyPr/>
          <a:lstStyle/>
          <a:p>
            <a:pPr marL="0" marR="0" indent="0" algn="l" defTabSz="914400" rtl="0" eaLnBrk="0" fontAlgn="base" latinLnBrk="0" hangingPunct="0">
              <a:lnSpc>
                <a:spcPct val="100000"/>
              </a:lnSpc>
              <a:spcBef>
                <a:spcPct val="30000"/>
              </a:spcBef>
              <a:spcAft>
                <a:spcPct val="0"/>
              </a:spcAft>
              <a:buClrTx/>
              <a:buSzTx/>
              <a:buFontTx/>
              <a:buNone/>
              <a:defRPr/>
            </a:pPr>
            <a:r>
              <a:rPr lang="en-US" altLang="zh-CN" sz="1200" dirty="0"/>
              <a:t>For example, suppose again that R</a:t>
            </a:r>
            <a:r>
              <a:rPr lang="en-US" altLang="zh-CN" sz="1200" baseline="-25000" dirty="0"/>
              <a:t>2</a:t>
            </a:r>
            <a:r>
              <a:rPr lang="zh-CN" altLang="en-US" sz="1200" dirty="0"/>
              <a:t> </a:t>
            </a:r>
            <a:r>
              <a:rPr lang="en-US" altLang="zh-CN" sz="1200" dirty="0"/>
              <a:t>receives a packet destined for 140.24.7.200, how does the router R</a:t>
            </a:r>
            <a:r>
              <a:rPr lang="en-US" altLang="zh-CN" sz="1200" baseline="-25000" dirty="0"/>
              <a:t>2 </a:t>
            </a:r>
            <a:r>
              <a:rPr lang="en-US" altLang="zh-CN" sz="1200" dirty="0"/>
              <a:t>handle the packet?</a:t>
            </a:r>
          </a:p>
          <a:p>
            <a:endParaRPr lang="zh-CN" alt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7858" name="Rectangle 7"/>
          <p:cNvSpPr>
            <a:spLocks noGrp="1" noChangeArrowheads="1"/>
          </p:cNvSpPr>
          <p:nvPr>
            <p:ph type="sldNum" sz="quarter" idx="5"/>
          </p:nvPr>
        </p:nvSpPr>
        <p:spPr>
          <a:noFill/>
        </p:spPr>
        <p:txBody>
          <a:bodyPr/>
          <a:lstStyle/>
          <a:p>
            <a:fld id="{90CF0712-84DB-4A37-9C49-78AE8ED84B1D}" type="slidenum">
              <a:rPr lang="en-US" altLang="zh-CN">
                <a:latin typeface="Arial" panose="020B0604020202020204" pitchFamily="34" charset="0"/>
              </a:rPr>
              <a:pPr/>
              <a:t>19</a:t>
            </a:fld>
            <a:endParaRPr lang="en-US" altLang="zh-CN" dirty="0">
              <a:latin typeface="Arial" panose="020B0604020202020204" pitchFamily="34" charset="0"/>
            </a:endParaRPr>
          </a:p>
        </p:txBody>
      </p:sp>
      <p:sp>
        <p:nvSpPr>
          <p:cNvPr id="377859" name="Rectangle 2"/>
          <p:cNvSpPr>
            <a:spLocks noGrp="1" noRot="1" noChangeAspect="1" noChangeArrowheads="1" noTextEdit="1"/>
          </p:cNvSpPr>
          <p:nvPr>
            <p:ph type="sldImg"/>
          </p:nvPr>
        </p:nvSpPr>
        <p:spPr/>
      </p:sp>
      <p:sp>
        <p:nvSpPr>
          <p:cNvPr id="377860" name="Rectangle 3"/>
          <p:cNvSpPr>
            <a:spLocks noGrp="1" noChangeArrowheads="1"/>
          </p:cNvSpPr>
          <p:nvPr>
            <p:ph type="body" idx="1"/>
          </p:nvPr>
        </p:nvSpPr>
        <p:spPr>
          <a:noFill/>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3282" name="Rectangle 7"/>
          <p:cNvSpPr>
            <a:spLocks noGrp="1" noChangeArrowheads="1"/>
          </p:cNvSpPr>
          <p:nvPr>
            <p:ph type="sldNum" sz="quarter" idx="5"/>
          </p:nvPr>
        </p:nvSpPr>
        <p:spPr>
          <a:noFill/>
        </p:spPr>
        <p:txBody>
          <a:bodyPr/>
          <a:lstStyle/>
          <a:p>
            <a:fld id="{7608573D-EC6D-414D-93E5-6A6CA33FE3C9}" type="slidenum">
              <a:rPr lang="zh-CN" altLang="en-US"/>
              <a:pPr/>
              <a:t>199</a:t>
            </a:fld>
            <a:endParaRPr lang="en-US" altLang="zh-CN"/>
          </a:p>
        </p:txBody>
      </p:sp>
      <p:sp>
        <p:nvSpPr>
          <p:cNvPr id="353283" name="Rectangle 2"/>
          <p:cNvSpPr>
            <a:spLocks noGrp="1" noRot="1" noChangeAspect="1" noChangeArrowheads="1" noTextEdit="1"/>
          </p:cNvSpPr>
          <p:nvPr>
            <p:ph type="sldImg"/>
          </p:nvPr>
        </p:nvSpPr>
        <p:spPr/>
      </p:sp>
      <p:sp>
        <p:nvSpPr>
          <p:cNvPr id="353284" name="Rectangle 3"/>
          <p:cNvSpPr>
            <a:spLocks noGrp="1" noChangeArrowheads="1"/>
          </p:cNvSpPr>
          <p:nvPr>
            <p:ph type="body" idx="1"/>
          </p:nvPr>
        </p:nvSpPr>
        <p:spPr>
          <a:noFill/>
        </p:spPr>
        <p:txBody>
          <a:bodyPr/>
          <a:lstStyle/>
          <a:p>
            <a:pPr eaLnBrk="1" hangingPunct="1"/>
            <a:endParaRPr lang="zh-CN" altLang="en-US" dirty="0"/>
          </a:p>
        </p:txBody>
      </p:sp>
    </p:spTree>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4306" name="Rectangle 7"/>
          <p:cNvSpPr>
            <a:spLocks noGrp="1" noChangeArrowheads="1"/>
          </p:cNvSpPr>
          <p:nvPr>
            <p:ph type="sldNum" sz="quarter" idx="5"/>
          </p:nvPr>
        </p:nvSpPr>
        <p:spPr>
          <a:noFill/>
        </p:spPr>
        <p:txBody>
          <a:bodyPr/>
          <a:lstStyle/>
          <a:p>
            <a:fld id="{F5DD18F3-DF3F-407F-B010-ABD6F340BF99}" type="slidenum">
              <a:rPr lang="zh-CN" altLang="en-US"/>
              <a:pPr/>
              <a:t>200</a:t>
            </a:fld>
            <a:endParaRPr lang="en-US" altLang="zh-CN"/>
          </a:p>
        </p:txBody>
      </p:sp>
      <p:sp>
        <p:nvSpPr>
          <p:cNvPr id="354307" name="Rectangle 2"/>
          <p:cNvSpPr>
            <a:spLocks noGrp="1" noRot="1" noChangeAspect="1" noChangeArrowheads="1" noTextEdit="1"/>
          </p:cNvSpPr>
          <p:nvPr>
            <p:ph type="sldImg"/>
          </p:nvPr>
        </p:nvSpPr>
        <p:spPr/>
      </p:sp>
      <p:sp>
        <p:nvSpPr>
          <p:cNvPr id="354308" name="Rectangle 3"/>
          <p:cNvSpPr>
            <a:spLocks noGrp="1" noChangeArrowheads="1"/>
          </p:cNvSpPr>
          <p:nvPr>
            <p:ph type="body" idx="1"/>
          </p:nvPr>
        </p:nvSpPr>
        <p:spPr>
          <a:noFill/>
        </p:spPr>
        <p:txBody>
          <a:bodyPr/>
          <a:lstStyle/>
          <a:p>
            <a:pPr eaLnBrk="1" hangingPunct="1"/>
            <a:endParaRPr lang="zh-CN" altLang="en-US"/>
          </a:p>
        </p:txBody>
      </p:sp>
    </p:spTree>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118E677A-0880-414C-8B37-7CEAC3AD5BE5}" type="slidenum">
              <a:rPr lang="en-US" altLang="zh-CN" smtClean="0"/>
              <a:pPr>
                <a:defRPr/>
              </a:pPr>
              <a:t>201</a:t>
            </a:fld>
            <a:endParaRPr lang="en-US" altLang="zh-CN"/>
          </a:p>
        </p:txBody>
      </p:sp>
    </p:spTree>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sz="1200" dirty="0"/>
              <a:t>reference count</a:t>
            </a:r>
            <a:endParaRPr lang="zh-CN" altLang="en-US" dirty="0"/>
          </a:p>
        </p:txBody>
      </p:sp>
      <p:sp>
        <p:nvSpPr>
          <p:cNvPr id="4" name="灯片编号占位符 3"/>
          <p:cNvSpPr>
            <a:spLocks noGrp="1"/>
          </p:cNvSpPr>
          <p:nvPr>
            <p:ph type="sldNum" sz="quarter" idx="10"/>
          </p:nvPr>
        </p:nvSpPr>
        <p:spPr/>
        <p:txBody>
          <a:bodyPr/>
          <a:lstStyle/>
          <a:p>
            <a:pPr>
              <a:defRPr/>
            </a:pPr>
            <a:fld id="{118E677A-0880-414C-8B37-7CEAC3AD5BE5}" type="slidenum">
              <a:rPr lang="en-US" altLang="zh-CN" smtClean="0"/>
              <a:pPr>
                <a:defRPr/>
              </a:pPr>
              <a:t>202</a:t>
            </a:fld>
            <a:endParaRPr lang="en-US" altLang="zh-CN"/>
          </a:p>
        </p:txBody>
      </p:sp>
    </p:spTree>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7906" name="Rectangle 7"/>
          <p:cNvSpPr>
            <a:spLocks noGrp="1" noChangeArrowheads="1"/>
          </p:cNvSpPr>
          <p:nvPr>
            <p:ph type="sldNum" sz="quarter" idx="5"/>
          </p:nvPr>
        </p:nvSpPr>
        <p:spPr>
          <a:noFill/>
        </p:spPr>
        <p:txBody>
          <a:bodyPr/>
          <a:lstStyle/>
          <a:p>
            <a:fld id="{8A0ECAE9-BDE3-465C-9F5A-773F5B3B9728}" type="slidenum">
              <a:rPr lang="en-US" altLang="zh-CN">
                <a:latin typeface="Arial" panose="020B0604020202020204" pitchFamily="34" charset="0"/>
              </a:rPr>
              <a:pPr/>
              <a:t>203</a:t>
            </a:fld>
            <a:endParaRPr lang="en-US" altLang="zh-CN">
              <a:latin typeface="Arial" panose="020B0604020202020204" pitchFamily="34" charset="0"/>
            </a:endParaRPr>
          </a:p>
        </p:txBody>
      </p:sp>
      <p:sp>
        <p:nvSpPr>
          <p:cNvPr id="507907" name="Rectangle 2"/>
          <p:cNvSpPr>
            <a:spLocks noGrp="1" noRot="1" noChangeAspect="1" noChangeArrowheads="1" noTextEdit="1"/>
          </p:cNvSpPr>
          <p:nvPr>
            <p:ph type="sldImg"/>
          </p:nvPr>
        </p:nvSpPr>
        <p:spPr/>
      </p:sp>
      <p:sp>
        <p:nvSpPr>
          <p:cNvPr id="507908" name="Rectangle 3"/>
          <p:cNvSpPr>
            <a:spLocks noGrp="1" noChangeArrowheads="1"/>
          </p:cNvSpPr>
          <p:nvPr>
            <p:ph type="body" idx="1"/>
          </p:nvPr>
        </p:nvSpPr>
        <p:spPr>
          <a:noFill/>
        </p:spPr>
        <p:txBody>
          <a:bodyPr/>
          <a:lstStyle/>
          <a:p>
            <a:pPr eaLnBrk="1" hangingPunct="1"/>
            <a:r>
              <a:rPr lang="en-US" altLang="zh-CN" dirty="0">
                <a:latin typeface="Arial" panose="020B0604020202020204" pitchFamily="34" charset="0"/>
              </a:rPr>
              <a:t>trie</a:t>
            </a:r>
            <a:r>
              <a:rPr lang="en-US" altLang="zh-CN" baseline="0" dirty="0">
                <a:latin typeface="Arial" panose="020B0604020202020204" pitchFamily="34" charset="0"/>
              </a:rPr>
              <a:t> retrieval</a:t>
            </a:r>
            <a:endParaRPr lang="zh-CN" altLang="zh-CN" dirty="0">
              <a:latin typeface="Arial" panose="020B0604020202020204" pitchFamily="34" charset="0"/>
            </a:endParaRPr>
          </a:p>
        </p:txBody>
      </p:sp>
    </p:spTree>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8930" name="Rectangle 7"/>
          <p:cNvSpPr>
            <a:spLocks noGrp="1" noChangeArrowheads="1"/>
          </p:cNvSpPr>
          <p:nvPr>
            <p:ph type="sldNum" sz="quarter" idx="5"/>
          </p:nvPr>
        </p:nvSpPr>
        <p:spPr>
          <a:noFill/>
        </p:spPr>
        <p:txBody>
          <a:bodyPr/>
          <a:lstStyle/>
          <a:p>
            <a:fld id="{72845622-1FD4-4A96-B43E-ACB6978D36AD}" type="slidenum">
              <a:rPr lang="en-US" altLang="zh-CN">
                <a:latin typeface="Arial" panose="020B0604020202020204" pitchFamily="34" charset="0"/>
              </a:rPr>
              <a:pPr/>
              <a:t>204</a:t>
            </a:fld>
            <a:endParaRPr lang="en-US" altLang="zh-CN">
              <a:latin typeface="Arial" panose="020B0604020202020204" pitchFamily="34" charset="0"/>
            </a:endParaRPr>
          </a:p>
        </p:txBody>
      </p:sp>
      <p:sp>
        <p:nvSpPr>
          <p:cNvPr id="508931" name="Rectangle 2"/>
          <p:cNvSpPr>
            <a:spLocks noGrp="1" noRot="1" noChangeAspect="1" noChangeArrowheads="1" noTextEdit="1"/>
          </p:cNvSpPr>
          <p:nvPr>
            <p:ph type="sldImg"/>
          </p:nvPr>
        </p:nvSpPr>
        <p:spPr/>
      </p:sp>
      <p:sp>
        <p:nvSpPr>
          <p:cNvPr id="508932" name="Rectangle 3"/>
          <p:cNvSpPr>
            <a:spLocks noGrp="1" noChangeArrowheads="1"/>
          </p:cNvSpPr>
          <p:nvPr>
            <p:ph type="body" idx="1"/>
          </p:nvPr>
        </p:nvSpPr>
        <p:spPr>
          <a:noFill/>
        </p:spPr>
        <p:txBody>
          <a:bodyPr/>
          <a:lstStyle/>
          <a:p>
            <a:pPr eaLnBrk="1" hangingPunct="1"/>
            <a:endParaRPr lang="zh-CN" altLang="zh-CN" dirty="0">
              <a:latin typeface="Arial" panose="020B0604020202020204" pitchFamily="34" charset="0"/>
            </a:endParaRPr>
          </a:p>
        </p:txBody>
      </p:sp>
    </p:spTree>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9954" name="Rectangle 7"/>
          <p:cNvSpPr>
            <a:spLocks noGrp="1" noChangeArrowheads="1"/>
          </p:cNvSpPr>
          <p:nvPr>
            <p:ph type="sldNum" sz="quarter" idx="5"/>
          </p:nvPr>
        </p:nvSpPr>
        <p:spPr>
          <a:noFill/>
        </p:spPr>
        <p:txBody>
          <a:bodyPr/>
          <a:lstStyle/>
          <a:p>
            <a:fld id="{6F139951-DA71-40AE-85F1-D0E1B781A5C4}" type="slidenum">
              <a:rPr lang="en-US" altLang="zh-CN">
                <a:latin typeface="Arial" panose="020B0604020202020204" pitchFamily="34" charset="0"/>
              </a:rPr>
              <a:pPr/>
              <a:t>205</a:t>
            </a:fld>
            <a:endParaRPr lang="en-US" altLang="zh-CN">
              <a:latin typeface="Arial" panose="020B0604020202020204" pitchFamily="34" charset="0"/>
            </a:endParaRPr>
          </a:p>
        </p:txBody>
      </p:sp>
      <p:sp>
        <p:nvSpPr>
          <p:cNvPr id="509955" name="Rectangle 2"/>
          <p:cNvSpPr>
            <a:spLocks noGrp="1" noRot="1" noChangeAspect="1" noChangeArrowheads="1" noTextEdit="1"/>
          </p:cNvSpPr>
          <p:nvPr>
            <p:ph type="sldImg"/>
          </p:nvPr>
        </p:nvSpPr>
        <p:spPr/>
      </p:sp>
      <p:sp>
        <p:nvSpPr>
          <p:cNvPr id="509956" name="Rectangle 3"/>
          <p:cNvSpPr>
            <a:spLocks noGrp="1" noChangeArrowheads="1"/>
          </p:cNvSpPr>
          <p:nvPr>
            <p:ph type="body" idx="1"/>
          </p:nvPr>
        </p:nvSpPr>
        <p:spPr>
          <a:noFill/>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02" name="Rectangle 7"/>
          <p:cNvSpPr>
            <a:spLocks noGrp="1" noChangeArrowheads="1"/>
          </p:cNvSpPr>
          <p:nvPr>
            <p:ph type="sldNum" sz="quarter" idx="5"/>
          </p:nvPr>
        </p:nvSpPr>
        <p:spPr>
          <a:noFill/>
        </p:spPr>
        <p:txBody>
          <a:bodyPr/>
          <a:lstStyle/>
          <a:p>
            <a:fld id="{D3EBAAB0-21C4-4A8E-A02E-430979B24AF4}" type="slidenum">
              <a:rPr lang="en-US" altLang="zh-CN">
                <a:latin typeface="Arial" panose="020B0604020202020204" pitchFamily="34" charset="0"/>
              </a:rPr>
              <a:pPr/>
              <a:t>206</a:t>
            </a:fld>
            <a:endParaRPr lang="en-US" altLang="zh-CN">
              <a:latin typeface="Arial" panose="020B0604020202020204" pitchFamily="34" charset="0"/>
            </a:endParaRPr>
          </a:p>
        </p:txBody>
      </p:sp>
      <p:sp>
        <p:nvSpPr>
          <p:cNvPr id="512003" name="Rectangle 2"/>
          <p:cNvSpPr>
            <a:spLocks noGrp="1" noRot="1" noChangeAspect="1" noChangeArrowheads="1" noTextEdit="1"/>
          </p:cNvSpPr>
          <p:nvPr>
            <p:ph type="sldImg"/>
          </p:nvPr>
        </p:nvSpPr>
        <p:spPr/>
      </p:sp>
      <p:sp>
        <p:nvSpPr>
          <p:cNvPr id="512004" name="Rectangle 3"/>
          <p:cNvSpPr>
            <a:spLocks noGrp="1" noChangeArrowheads="1"/>
          </p:cNvSpPr>
          <p:nvPr>
            <p:ph type="body" idx="1"/>
          </p:nvPr>
        </p:nvSpPr>
        <p:spPr>
          <a:noFill/>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3026" name="Rectangle 7"/>
          <p:cNvSpPr>
            <a:spLocks noGrp="1" noChangeArrowheads="1"/>
          </p:cNvSpPr>
          <p:nvPr>
            <p:ph type="sldNum" sz="quarter" idx="5"/>
          </p:nvPr>
        </p:nvSpPr>
        <p:spPr>
          <a:noFill/>
        </p:spPr>
        <p:txBody>
          <a:bodyPr/>
          <a:lstStyle/>
          <a:p>
            <a:fld id="{D418682F-563C-40C7-B084-154B9F31422E}" type="slidenum">
              <a:rPr lang="en-US" altLang="zh-CN">
                <a:latin typeface="Arial" panose="020B0604020202020204" pitchFamily="34" charset="0"/>
              </a:rPr>
              <a:pPr/>
              <a:t>208</a:t>
            </a:fld>
            <a:endParaRPr lang="en-US" altLang="zh-CN">
              <a:latin typeface="Arial" panose="020B0604020202020204" pitchFamily="34" charset="0"/>
            </a:endParaRPr>
          </a:p>
        </p:txBody>
      </p:sp>
      <p:sp>
        <p:nvSpPr>
          <p:cNvPr id="513027" name="Rectangle 2"/>
          <p:cNvSpPr>
            <a:spLocks noGrp="1" noRot="1" noChangeAspect="1" noChangeArrowheads="1" noTextEdit="1"/>
          </p:cNvSpPr>
          <p:nvPr>
            <p:ph type="sldImg"/>
          </p:nvPr>
        </p:nvSpPr>
        <p:spPr/>
      </p:sp>
      <p:sp>
        <p:nvSpPr>
          <p:cNvPr id="513028" name="Rectangle 3"/>
          <p:cNvSpPr>
            <a:spLocks noGrp="1" noChangeArrowheads="1"/>
          </p:cNvSpPr>
          <p:nvPr>
            <p:ph type="body" idx="1"/>
          </p:nvPr>
        </p:nvSpPr>
        <p:spPr>
          <a:noFill/>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4050" name="Rectangle 7"/>
          <p:cNvSpPr>
            <a:spLocks noGrp="1" noChangeArrowheads="1"/>
          </p:cNvSpPr>
          <p:nvPr>
            <p:ph type="sldNum" sz="quarter" idx="5"/>
          </p:nvPr>
        </p:nvSpPr>
        <p:spPr>
          <a:noFill/>
        </p:spPr>
        <p:txBody>
          <a:bodyPr/>
          <a:lstStyle/>
          <a:p>
            <a:fld id="{CDD15885-4302-4A74-BEA5-F88B76680727}" type="slidenum">
              <a:rPr lang="en-US" altLang="zh-CN">
                <a:latin typeface="Arial" panose="020B0604020202020204" pitchFamily="34" charset="0"/>
              </a:rPr>
              <a:pPr/>
              <a:t>209</a:t>
            </a:fld>
            <a:endParaRPr lang="en-US" altLang="zh-CN">
              <a:latin typeface="Arial" panose="020B0604020202020204" pitchFamily="34" charset="0"/>
            </a:endParaRPr>
          </a:p>
        </p:txBody>
      </p:sp>
      <p:sp>
        <p:nvSpPr>
          <p:cNvPr id="514051" name="Rectangle 2"/>
          <p:cNvSpPr>
            <a:spLocks noGrp="1" noRot="1" noChangeAspect="1" noChangeArrowheads="1" noTextEdit="1"/>
          </p:cNvSpPr>
          <p:nvPr>
            <p:ph type="sldImg"/>
          </p:nvPr>
        </p:nvSpPr>
        <p:spPr/>
      </p:sp>
      <p:sp>
        <p:nvSpPr>
          <p:cNvPr id="514052" name="Rectangle 3"/>
          <p:cNvSpPr>
            <a:spLocks noGrp="1" noChangeArrowheads="1"/>
          </p:cNvSpPr>
          <p:nvPr>
            <p:ph type="body" idx="1"/>
          </p:nvPr>
        </p:nvSpPr>
        <p:spPr>
          <a:noFill/>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82" name="Rectangle 7"/>
          <p:cNvSpPr>
            <a:spLocks noGrp="1" noChangeArrowheads="1"/>
          </p:cNvSpPr>
          <p:nvPr>
            <p:ph type="sldNum" sz="quarter" idx="5"/>
          </p:nvPr>
        </p:nvSpPr>
        <p:spPr>
          <a:noFill/>
        </p:spPr>
        <p:txBody>
          <a:bodyPr/>
          <a:lstStyle/>
          <a:p>
            <a:fld id="{F6CFCAA2-D84E-40BA-91D1-454B94946C66}" type="slidenum">
              <a:rPr lang="en-US" altLang="zh-CN">
                <a:latin typeface="Arial" panose="020B0604020202020204" pitchFamily="34" charset="0"/>
              </a:rPr>
              <a:pPr/>
              <a:t>20</a:t>
            </a:fld>
            <a:endParaRPr lang="en-US" altLang="zh-CN" dirty="0">
              <a:latin typeface="Arial" panose="020B0604020202020204" pitchFamily="34" charset="0"/>
            </a:endParaRPr>
          </a:p>
        </p:txBody>
      </p:sp>
      <p:sp>
        <p:nvSpPr>
          <p:cNvPr id="378883" name="Rectangle 2"/>
          <p:cNvSpPr>
            <a:spLocks noGrp="1" noRot="1" noChangeAspect="1" noChangeArrowheads="1" noTextEdit="1"/>
          </p:cNvSpPr>
          <p:nvPr>
            <p:ph type="sldImg"/>
          </p:nvPr>
        </p:nvSpPr>
        <p:spPr/>
      </p:sp>
      <p:sp>
        <p:nvSpPr>
          <p:cNvPr id="378884" name="Rectangle 3"/>
          <p:cNvSpPr>
            <a:spLocks noGrp="1" noChangeArrowheads="1"/>
          </p:cNvSpPr>
          <p:nvPr>
            <p:ph type="body" idx="1"/>
          </p:nvPr>
        </p:nvSpPr>
        <p:spPr>
          <a:noFill/>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5074" name="Rectangle 7"/>
          <p:cNvSpPr>
            <a:spLocks noGrp="1" noChangeArrowheads="1"/>
          </p:cNvSpPr>
          <p:nvPr>
            <p:ph type="sldNum" sz="quarter" idx="5"/>
          </p:nvPr>
        </p:nvSpPr>
        <p:spPr>
          <a:noFill/>
        </p:spPr>
        <p:txBody>
          <a:bodyPr/>
          <a:lstStyle/>
          <a:p>
            <a:fld id="{F1BE5331-F400-4211-B8CE-B3F9DFD4B578}" type="slidenum">
              <a:rPr lang="en-US" altLang="zh-CN">
                <a:latin typeface="Arial" panose="020B0604020202020204" pitchFamily="34" charset="0"/>
              </a:rPr>
              <a:pPr/>
              <a:t>211</a:t>
            </a:fld>
            <a:endParaRPr lang="en-US" altLang="zh-CN">
              <a:latin typeface="Arial" panose="020B0604020202020204" pitchFamily="34" charset="0"/>
            </a:endParaRPr>
          </a:p>
        </p:txBody>
      </p:sp>
      <p:sp>
        <p:nvSpPr>
          <p:cNvPr id="515075" name="Rectangle 2"/>
          <p:cNvSpPr>
            <a:spLocks noGrp="1" noRot="1" noChangeAspect="1" noChangeArrowheads="1" noTextEdit="1"/>
          </p:cNvSpPr>
          <p:nvPr>
            <p:ph type="sldImg"/>
          </p:nvPr>
        </p:nvSpPr>
        <p:spPr/>
      </p:sp>
      <p:sp>
        <p:nvSpPr>
          <p:cNvPr id="515076" name="Rectangle 3"/>
          <p:cNvSpPr>
            <a:spLocks noGrp="1" noChangeArrowheads="1"/>
          </p:cNvSpPr>
          <p:nvPr>
            <p:ph type="body" idx="1"/>
          </p:nvPr>
        </p:nvSpPr>
        <p:spPr>
          <a:noFill/>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5074" name="Rectangle 7"/>
          <p:cNvSpPr>
            <a:spLocks noGrp="1" noChangeArrowheads="1"/>
          </p:cNvSpPr>
          <p:nvPr>
            <p:ph type="sldNum" sz="quarter" idx="5"/>
          </p:nvPr>
        </p:nvSpPr>
        <p:spPr>
          <a:noFill/>
        </p:spPr>
        <p:txBody>
          <a:bodyPr/>
          <a:lstStyle/>
          <a:p>
            <a:fld id="{F1BE5331-F400-4211-B8CE-B3F9DFD4B578}" type="slidenum">
              <a:rPr lang="en-US" altLang="zh-CN">
                <a:latin typeface="Arial" panose="020B0604020202020204" pitchFamily="34" charset="0"/>
              </a:rPr>
              <a:pPr/>
              <a:t>212</a:t>
            </a:fld>
            <a:endParaRPr lang="en-US" altLang="zh-CN">
              <a:latin typeface="Arial" panose="020B0604020202020204" pitchFamily="34" charset="0"/>
            </a:endParaRPr>
          </a:p>
        </p:txBody>
      </p:sp>
      <p:sp>
        <p:nvSpPr>
          <p:cNvPr id="515075" name="Rectangle 2"/>
          <p:cNvSpPr>
            <a:spLocks noGrp="1" noRot="1" noChangeAspect="1" noChangeArrowheads="1" noTextEdit="1"/>
          </p:cNvSpPr>
          <p:nvPr>
            <p:ph type="sldImg"/>
          </p:nvPr>
        </p:nvSpPr>
        <p:spPr/>
      </p:sp>
      <p:sp>
        <p:nvSpPr>
          <p:cNvPr id="515076" name="Rectangle 3"/>
          <p:cNvSpPr>
            <a:spLocks noGrp="1" noChangeArrowheads="1"/>
          </p:cNvSpPr>
          <p:nvPr>
            <p:ph type="body" idx="1"/>
          </p:nvPr>
        </p:nvSpPr>
        <p:spPr>
          <a:noFill/>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defRPr/>
            </a:pPr>
            <a:r>
              <a:rPr lang="en-US" altLang="zh-CN" dirty="0">
                <a:latin typeface="Tahoma" panose="020B0604030504040204" pitchFamily="34" charset="0"/>
              </a:rPr>
              <a:t>    ICMP sends four pairs of query message: echo-quest and echo-reply, time-stamp request and reply, </a:t>
            </a:r>
            <a:r>
              <a:rPr lang="en-US" altLang="zh-CN" dirty="0">
                <a:solidFill>
                  <a:srgbClr val="FF0000"/>
                </a:solidFill>
                <a:latin typeface="Tahoma" panose="020B0604030504040204" pitchFamily="34" charset="0"/>
              </a:rPr>
              <a:t>address-mask</a:t>
            </a:r>
            <a:r>
              <a:rPr lang="en-US" altLang="zh-CN" dirty="0">
                <a:latin typeface="Tahoma" panose="020B0604030504040204" pitchFamily="34" charset="0"/>
              </a:rPr>
              <a:t>-request and –reply, and </a:t>
            </a:r>
            <a:r>
              <a:rPr lang="en-US" altLang="zh-CN" dirty="0">
                <a:solidFill>
                  <a:srgbClr val="FF0000"/>
                </a:solidFill>
                <a:latin typeface="Tahoma" panose="020B0604030504040204" pitchFamily="34" charset="0"/>
              </a:rPr>
              <a:t>router</a:t>
            </a:r>
            <a:r>
              <a:rPr lang="en-US" altLang="zh-CN" dirty="0">
                <a:latin typeface="Tahoma" panose="020B0604030504040204" pitchFamily="34" charset="0"/>
              </a:rPr>
              <a:t> solicitation and advertisement. </a:t>
            </a:r>
          </a:p>
          <a:p>
            <a:endParaRPr lang="zh-CN" altLang="en-US" dirty="0"/>
          </a:p>
        </p:txBody>
      </p:sp>
      <p:sp>
        <p:nvSpPr>
          <p:cNvPr id="4" name="灯片编号占位符 3"/>
          <p:cNvSpPr>
            <a:spLocks noGrp="1"/>
          </p:cNvSpPr>
          <p:nvPr>
            <p:ph type="sldNum" sz="quarter" idx="10"/>
          </p:nvPr>
        </p:nvSpPr>
        <p:spPr/>
        <p:txBody>
          <a:bodyPr/>
          <a:lstStyle/>
          <a:p>
            <a:pPr>
              <a:defRPr/>
            </a:pPr>
            <a:fld id="{118E677A-0880-414C-8B37-7CEAC3AD5BE5}" type="slidenum">
              <a:rPr lang="en-US" altLang="zh-CN" smtClean="0"/>
              <a:pPr>
                <a:defRPr/>
              </a:pPr>
              <a:t>213</a:t>
            </a:fld>
            <a:endParaRPr lang="en-US" altLang="zh-CN"/>
          </a:p>
        </p:txBody>
      </p:sp>
    </p:spTree>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6098" name="Rectangle 7"/>
          <p:cNvSpPr>
            <a:spLocks noGrp="1" noChangeArrowheads="1"/>
          </p:cNvSpPr>
          <p:nvPr>
            <p:ph type="sldNum" sz="quarter" idx="5"/>
          </p:nvPr>
        </p:nvSpPr>
        <p:spPr>
          <a:noFill/>
        </p:spPr>
        <p:txBody>
          <a:bodyPr/>
          <a:lstStyle/>
          <a:p>
            <a:fld id="{E51326F6-3DC0-4003-B8C2-CB945300153B}" type="slidenum">
              <a:rPr lang="en-US" altLang="zh-CN">
                <a:latin typeface="Arial" panose="020B0604020202020204" pitchFamily="34" charset="0"/>
              </a:rPr>
              <a:pPr/>
              <a:t>215</a:t>
            </a:fld>
            <a:endParaRPr lang="en-US" altLang="zh-CN">
              <a:latin typeface="Arial" panose="020B0604020202020204" pitchFamily="34" charset="0"/>
            </a:endParaRPr>
          </a:p>
        </p:txBody>
      </p:sp>
      <p:sp>
        <p:nvSpPr>
          <p:cNvPr id="516099" name="Rectangle 2"/>
          <p:cNvSpPr>
            <a:spLocks noGrp="1" noRot="1" noChangeAspect="1" noChangeArrowheads="1" noTextEdit="1"/>
          </p:cNvSpPr>
          <p:nvPr>
            <p:ph type="sldImg"/>
          </p:nvPr>
        </p:nvSpPr>
        <p:spPr/>
      </p:sp>
      <p:sp>
        <p:nvSpPr>
          <p:cNvPr id="516100" name="Rectangle 3"/>
          <p:cNvSpPr>
            <a:spLocks noGrp="1" noChangeArrowheads="1"/>
          </p:cNvSpPr>
          <p:nvPr>
            <p:ph type="body" idx="1"/>
          </p:nvPr>
        </p:nvSpPr>
        <p:spPr>
          <a:noFill/>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7122" name="Rectangle 7"/>
          <p:cNvSpPr>
            <a:spLocks noGrp="1" noChangeArrowheads="1"/>
          </p:cNvSpPr>
          <p:nvPr>
            <p:ph type="sldNum" sz="quarter" idx="5"/>
          </p:nvPr>
        </p:nvSpPr>
        <p:spPr>
          <a:noFill/>
        </p:spPr>
        <p:txBody>
          <a:bodyPr/>
          <a:lstStyle/>
          <a:p>
            <a:fld id="{13B93D95-E1A3-4A52-8A81-BE6BC886D925}" type="slidenum">
              <a:rPr lang="en-US" altLang="zh-CN">
                <a:latin typeface="Arial" panose="020B0604020202020204" pitchFamily="34" charset="0"/>
              </a:rPr>
              <a:pPr/>
              <a:t>216</a:t>
            </a:fld>
            <a:endParaRPr lang="en-US" altLang="zh-CN">
              <a:latin typeface="Arial" panose="020B0604020202020204" pitchFamily="34" charset="0"/>
            </a:endParaRPr>
          </a:p>
        </p:txBody>
      </p:sp>
      <p:sp>
        <p:nvSpPr>
          <p:cNvPr id="517123" name="Rectangle 2"/>
          <p:cNvSpPr>
            <a:spLocks noGrp="1" noRot="1" noChangeAspect="1" noChangeArrowheads="1" noTextEdit="1"/>
          </p:cNvSpPr>
          <p:nvPr>
            <p:ph type="sldImg"/>
          </p:nvPr>
        </p:nvSpPr>
        <p:spPr/>
      </p:sp>
      <p:sp>
        <p:nvSpPr>
          <p:cNvPr id="517124" name="Rectangle 3"/>
          <p:cNvSpPr>
            <a:spLocks noGrp="1" noChangeArrowheads="1"/>
          </p:cNvSpPr>
          <p:nvPr>
            <p:ph type="body" idx="1"/>
          </p:nvPr>
        </p:nvSpPr>
        <p:spPr>
          <a:noFill/>
        </p:spPr>
        <p:txBody>
          <a:bodyPr/>
          <a:lstStyle/>
          <a:p>
            <a:pPr eaLnBrk="1" hangingPunct="1"/>
            <a:r>
              <a:rPr lang="en-US" altLang="zh-CN" dirty="0"/>
              <a:t>(predetermined time windows)</a:t>
            </a:r>
            <a:endParaRPr lang="zh-CN" altLang="zh-CN" dirty="0">
              <a:latin typeface="Arial" panose="020B0604020202020204" pitchFamily="34" charset="0"/>
            </a:endParaRPr>
          </a:p>
        </p:txBody>
      </p:sp>
    </p:spTree>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8146" name="Rectangle 7"/>
          <p:cNvSpPr>
            <a:spLocks noGrp="1" noChangeArrowheads="1"/>
          </p:cNvSpPr>
          <p:nvPr>
            <p:ph type="sldNum" sz="quarter" idx="5"/>
          </p:nvPr>
        </p:nvSpPr>
        <p:spPr>
          <a:noFill/>
        </p:spPr>
        <p:txBody>
          <a:bodyPr/>
          <a:lstStyle/>
          <a:p>
            <a:fld id="{024A9114-5404-44B9-A2B8-7E7E879ADE5F}" type="slidenum">
              <a:rPr lang="en-US" altLang="zh-CN">
                <a:latin typeface="Arial" panose="020B0604020202020204" pitchFamily="34" charset="0"/>
              </a:rPr>
              <a:pPr/>
              <a:t>217</a:t>
            </a:fld>
            <a:endParaRPr lang="en-US" altLang="zh-CN">
              <a:latin typeface="Arial" panose="020B0604020202020204" pitchFamily="34" charset="0"/>
            </a:endParaRPr>
          </a:p>
        </p:txBody>
      </p:sp>
      <p:sp>
        <p:nvSpPr>
          <p:cNvPr id="518147" name="Rectangle 2"/>
          <p:cNvSpPr>
            <a:spLocks noGrp="1" noRot="1" noChangeAspect="1" noChangeArrowheads="1" noTextEdit="1"/>
          </p:cNvSpPr>
          <p:nvPr>
            <p:ph type="sldImg"/>
          </p:nvPr>
        </p:nvSpPr>
        <p:spPr/>
      </p:sp>
      <p:sp>
        <p:nvSpPr>
          <p:cNvPr id="518148" name="Rectangle 3"/>
          <p:cNvSpPr>
            <a:spLocks noGrp="1" noChangeArrowheads="1"/>
          </p:cNvSpPr>
          <p:nvPr>
            <p:ph type="body" idx="1"/>
          </p:nvPr>
        </p:nvSpPr>
        <p:spPr>
          <a:noFill/>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9170" name="Rectangle 7"/>
          <p:cNvSpPr>
            <a:spLocks noGrp="1" noChangeArrowheads="1"/>
          </p:cNvSpPr>
          <p:nvPr>
            <p:ph type="sldNum" sz="quarter" idx="5"/>
          </p:nvPr>
        </p:nvSpPr>
        <p:spPr>
          <a:noFill/>
        </p:spPr>
        <p:txBody>
          <a:bodyPr/>
          <a:lstStyle/>
          <a:p>
            <a:fld id="{E9B7973B-7424-4BC4-AAD7-D18770131C2C}" type="slidenum">
              <a:rPr lang="en-US" altLang="zh-CN">
                <a:latin typeface="Arial" panose="020B0604020202020204" pitchFamily="34" charset="0"/>
              </a:rPr>
              <a:pPr/>
              <a:t>218</a:t>
            </a:fld>
            <a:endParaRPr lang="en-US" altLang="zh-CN">
              <a:latin typeface="Arial" panose="020B0604020202020204" pitchFamily="34" charset="0"/>
            </a:endParaRPr>
          </a:p>
        </p:txBody>
      </p:sp>
      <p:sp>
        <p:nvSpPr>
          <p:cNvPr id="519171" name="Rectangle 2"/>
          <p:cNvSpPr>
            <a:spLocks noGrp="1" noRot="1" noChangeAspect="1" noChangeArrowheads="1" noTextEdit="1"/>
          </p:cNvSpPr>
          <p:nvPr>
            <p:ph type="sldImg"/>
          </p:nvPr>
        </p:nvSpPr>
        <p:spPr/>
      </p:sp>
      <p:sp>
        <p:nvSpPr>
          <p:cNvPr id="519172" name="Rectangle 3"/>
          <p:cNvSpPr>
            <a:spLocks noGrp="1" noChangeArrowheads="1"/>
          </p:cNvSpPr>
          <p:nvPr>
            <p:ph type="body" idx="1"/>
          </p:nvPr>
        </p:nvSpPr>
        <p:spPr>
          <a:noFill/>
        </p:spPr>
        <p:txBody>
          <a:bodyPr/>
          <a:lstStyle/>
          <a:p>
            <a:r>
              <a:rPr lang="en-US" altLang="zh-CN" sz="1200" kern="1200" baseline="0" dirty="0">
                <a:solidFill>
                  <a:schemeClr val="tx1"/>
                </a:solidFill>
                <a:latin typeface="Arial" panose="020B0604020202020204" pitchFamily="34" charset="0"/>
                <a:ea typeface="宋体" panose="02010600030101010101" pitchFamily="2" charset="-122"/>
                <a:cs typeface="+mn-cs"/>
              </a:rPr>
              <a:t>    When a router needs to send a packet destined for another network, it must know the IP address of the next appropriate router.    </a:t>
            </a:r>
          </a:p>
          <a:p>
            <a:r>
              <a:rPr lang="en-US" altLang="zh-CN" sz="1200" kern="1200" baseline="0" dirty="0">
                <a:solidFill>
                  <a:schemeClr val="tx1"/>
                </a:solidFill>
                <a:latin typeface="Arial" panose="020B0604020202020204" pitchFamily="34" charset="0"/>
                <a:ea typeface="宋体" panose="02010600030101010101" pitchFamily="2" charset="-122"/>
                <a:cs typeface="+mn-cs"/>
              </a:rPr>
              <a:t>    The same is true if the sender is a host. </a:t>
            </a:r>
          </a:p>
          <a:p>
            <a:r>
              <a:rPr lang="en-US" altLang="zh-CN" sz="1200" kern="1200" baseline="0" dirty="0">
                <a:solidFill>
                  <a:schemeClr val="tx1"/>
                </a:solidFill>
                <a:latin typeface="Arial" panose="020B0604020202020204" pitchFamily="34" charset="0"/>
                <a:ea typeface="宋体" panose="02010600030101010101" pitchFamily="2" charset="-122"/>
                <a:cs typeface="+mn-cs"/>
              </a:rPr>
              <a:t>    Both routers and hosts then must have a routing table to find the address of the router or the next router. </a:t>
            </a:r>
          </a:p>
          <a:p>
            <a:r>
              <a:rPr lang="en-US" altLang="zh-CN" sz="1200" kern="1200" baseline="0" dirty="0">
                <a:solidFill>
                  <a:schemeClr val="tx1"/>
                </a:solidFill>
                <a:latin typeface="Arial" panose="020B0604020202020204" pitchFamily="34" charset="0"/>
                <a:ea typeface="宋体" panose="02010600030101010101" pitchFamily="2" charset="-122"/>
                <a:cs typeface="+mn-cs"/>
              </a:rPr>
              <a:t>    Routers </a:t>
            </a:r>
            <a:r>
              <a:rPr lang="en-US" altLang="zh-CN" sz="1200" u="none" kern="1200" baseline="0" dirty="0">
                <a:solidFill>
                  <a:schemeClr val="tx1"/>
                </a:solidFill>
                <a:latin typeface="Arial" panose="020B0604020202020204" pitchFamily="34" charset="0"/>
                <a:ea typeface="宋体" panose="02010600030101010101" pitchFamily="2" charset="-122"/>
                <a:cs typeface="+mn-cs"/>
              </a:rPr>
              <a:t>take part in </a:t>
            </a:r>
            <a:r>
              <a:rPr lang="en-US" altLang="zh-CN" sz="1200" kern="1200" baseline="0" dirty="0">
                <a:solidFill>
                  <a:schemeClr val="tx1"/>
                </a:solidFill>
                <a:latin typeface="Arial" panose="020B0604020202020204" pitchFamily="34" charset="0"/>
                <a:ea typeface="宋体" panose="02010600030101010101" pitchFamily="2" charset="-122"/>
                <a:cs typeface="+mn-cs"/>
              </a:rPr>
              <a:t>the routing update process </a:t>
            </a:r>
            <a:r>
              <a:rPr lang="en-US" altLang="zh-CN" sz="1200" b="1" kern="1200" baseline="0" dirty="0">
                <a:solidFill>
                  <a:schemeClr val="tx1"/>
                </a:solidFill>
                <a:latin typeface="Arial" panose="020B0604020202020204" pitchFamily="34" charset="0"/>
                <a:ea typeface="宋体" panose="02010600030101010101" pitchFamily="2" charset="-122"/>
                <a:cs typeface="+mn-cs"/>
              </a:rPr>
              <a:t>as</a:t>
            </a:r>
            <a:r>
              <a:rPr lang="en-US" altLang="zh-CN" sz="1200" kern="1200" baseline="0" dirty="0">
                <a:solidFill>
                  <a:schemeClr val="tx1"/>
                </a:solidFill>
                <a:latin typeface="Arial" panose="020B0604020202020204" pitchFamily="34" charset="0"/>
                <a:ea typeface="宋体" panose="02010600030101010101" pitchFamily="2" charset="-122"/>
                <a:cs typeface="+mn-cs"/>
              </a:rPr>
              <a:t> we will see in Chapter 11 and </a:t>
            </a:r>
            <a:r>
              <a:rPr lang="en-US" altLang="zh-CN" sz="1200" b="1" kern="1200" baseline="0" dirty="0">
                <a:solidFill>
                  <a:schemeClr val="tx1"/>
                </a:solidFill>
                <a:latin typeface="Arial" panose="020B0604020202020204" pitchFamily="34" charset="0"/>
                <a:ea typeface="宋体" panose="02010600030101010101" pitchFamily="2" charset="-122"/>
                <a:cs typeface="+mn-cs"/>
              </a:rPr>
              <a:t>are supposed to</a:t>
            </a:r>
            <a:r>
              <a:rPr lang="en-US" altLang="zh-CN" sz="1200" kern="1200" baseline="0" dirty="0">
                <a:solidFill>
                  <a:schemeClr val="tx1"/>
                </a:solidFill>
                <a:latin typeface="Arial" panose="020B0604020202020204" pitchFamily="34" charset="0"/>
                <a:ea typeface="宋体" panose="02010600030101010101" pitchFamily="2" charset="-122"/>
                <a:cs typeface="+mn-cs"/>
              </a:rPr>
              <a:t> be updated constantly. </a:t>
            </a:r>
          </a:p>
          <a:p>
            <a:r>
              <a:rPr lang="en-US" altLang="zh-CN" sz="1200" kern="1200" baseline="0" dirty="0">
                <a:solidFill>
                  <a:schemeClr val="tx1"/>
                </a:solidFill>
                <a:latin typeface="Arial" panose="020B0604020202020204" pitchFamily="34" charset="0"/>
                <a:ea typeface="宋体" panose="02010600030101010101" pitchFamily="2" charset="-122"/>
                <a:cs typeface="+mn-cs"/>
              </a:rPr>
              <a:t>    Routing is dynamic.</a:t>
            </a:r>
          </a:p>
          <a:p>
            <a:r>
              <a:rPr lang="en-US" altLang="zh-CN" sz="1200" kern="1200" baseline="0" dirty="0">
                <a:solidFill>
                  <a:schemeClr val="tx1"/>
                </a:solidFill>
                <a:latin typeface="Arial" panose="020B0604020202020204" pitchFamily="34" charset="0"/>
                <a:ea typeface="宋体" panose="02010600030101010101" pitchFamily="2" charset="-122"/>
                <a:cs typeface="+mn-cs"/>
              </a:rPr>
              <a:t>    </a:t>
            </a:r>
          </a:p>
          <a:p>
            <a:r>
              <a:rPr lang="en-US" altLang="zh-CN" sz="1200" kern="1200" baseline="0" dirty="0">
                <a:solidFill>
                  <a:schemeClr val="tx1"/>
                </a:solidFill>
                <a:latin typeface="Arial" panose="020B0604020202020204" pitchFamily="34" charset="0"/>
                <a:ea typeface="宋体" panose="02010600030101010101" pitchFamily="2" charset="-122"/>
                <a:cs typeface="+mn-cs"/>
              </a:rPr>
              <a:t>    However, </a:t>
            </a:r>
            <a:r>
              <a:rPr lang="en-US" altLang="zh-CN" sz="1200" b="1" kern="1200" baseline="0" dirty="0">
                <a:solidFill>
                  <a:schemeClr val="tx1"/>
                </a:solidFill>
                <a:latin typeface="Arial" panose="020B0604020202020204" pitchFamily="34" charset="0"/>
                <a:ea typeface="宋体" panose="02010600030101010101" pitchFamily="2" charset="-122"/>
                <a:cs typeface="+mn-cs"/>
              </a:rPr>
              <a:t>for efficiency</a:t>
            </a:r>
            <a:r>
              <a:rPr lang="en-US" altLang="zh-CN" sz="1200" kern="1200" baseline="0" dirty="0">
                <a:solidFill>
                  <a:schemeClr val="tx1"/>
                </a:solidFill>
                <a:latin typeface="Arial" panose="020B0604020202020204" pitchFamily="34" charset="0"/>
                <a:ea typeface="宋体" panose="02010600030101010101" pitchFamily="2" charset="-122"/>
                <a:cs typeface="+mn-cs"/>
              </a:rPr>
              <a:t>, hosts do not take part in the routing update process because there are </a:t>
            </a:r>
            <a:r>
              <a:rPr lang="en-US" altLang="zh-CN" sz="1200" b="1" kern="1200" baseline="0" dirty="0">
                <a:solidFill>
                  <a:schemeClr val="tx1"/>
                </a:solidFill>
                <a:latin typeface="Arial" panose="020B0604020202020204" pitchFamily="34" charset="0"/>
                <a:ea typeface="宋体" panose="02010600030101010101" pitchFamily="2" charset="-122"/>
                <a:cs typeface="+mn-cs"/>
              </a:rPr>
              <a:t>many</a:t>
            </a:r>
            <a:r>
              <a:rPr lang="en-US" altLang="zh-CN" sz="1200" kern="1200" baseline="0" dirty="0">
                <a:solidFill>
                  <a:schemeClr val="tx1"/>
                </a:solidFill>
                <a:latin typeface="Arial" panose="020B0604020202020204" pitchFamily="34" charset="0"/>
                <a:ea typeface="宋体" panose="02010600030101010101" pitchFamily="2" charset="-122"/>
                <a:cs typeface="+mn-cs"/>
              </a:rPr>
              <a:t> </a:t>
            </a:r>
            <a:r>
              <a:rPr lang="en-US" altLang="zh-CN" sz="1200" b="1" kern="1200" baseline="0" dirty="0">
                <a:solidFill>
                  <a:schemeClr val="tx1"/>
                </a:solidFill>
                <a:latin typeface="Arial" panose="020B0604020202020204" pitchFamily="34" charset="0"/>
                <a:ea typeface="宋体" panose="02010600030101010101" pitchFamily="2" charset="-122"/>
                <a:cs typeface="+mn-cs"/>
              </a:rPr>
              <a:t>more</a:t>
            </a:r>
            <a:r>
              <a:rPr lang="en-US" altLang="zh-CN" sz="1200" kern="1200" baseline="0" dirty="0">
                <a:solidFill>
                  <a:schemeClr val="tx1"/>
                </a:solidFill>
                <a:latin typeface="Arial" panose="020B0604020202020204" pitchFamily="34" charset="0"/>
                <a:ea typeface="宋体" panose="02010600030101010101" pitchFamily="2" charset="-122"/>
                <a:cs typeface="+mn-cs"/>
              </a:rPr>
              <a:t> hosts in an internet </a:t>
            </a:r>
            <a:r>
              <a:rPr lang="en-US" altLang="zh-CN" sz="1200" b="1" kern="1200" baseline="0" dirty="0">
                <a:solidFill>
                  <a:schemeClr val="tx1"/>
                </a:solidFill>
                <a:latin typeface="Arial" panose="020B0604020202020204" pitchFamily="34" charset="0"/>
                <a:ea typeface="宋体" panose="02010600030101010101" pitchFamily="2" charset="-122"/>
                <a:cs typeface="+mn-cs"/>
              </a:rPr>
              <a:t>than</a:t>
            </a:r>
            <a:r>
              <a:rPr lang="en-US" altLang="zh-CN" sz="1200" kern="1200" baseline="0" dirty="0">
                <a:solidFill>
                  <a:schemeClr val="tx1"/>
                </a:solidFill>
                <a:latin typeface="Arial" panose="020B0604020202020204" pitchFamily="34" charset="0"/>
                <a:ea typeface="宋体" panose="02010600030101010101" pitchFamily="2" charset="-122"/>
                <a:cs typeface="+mn-cs"/>
              </a:rPr>
              <a:t> routers. </a:t>
            </a:r>
          </a:p>
          <a:p>
            <a:r>
              <a:rPr lang="en-US" altLang="zh-CN" sz="1200" kern="1200" baseline="0" dirty="0">
                <a:solidFill>
                  <a:schemeClr val="tx1"/>
                </a:solidFill>
                <a:latin typeface="Arial" panose="020B0604020202020204" pitchFamily="34" charset="0"/>
                <a:ea typeface="宋体" panose="02010600030101010101" pitchFamily="2" charset="-122"/>
                <a:cs typeface="+mn-cs"/>
              </a:rPr>
              <a:t>    Updating the routing tables of hosts </a:t>
            </a:r>
            <a:r>
              <a:rPr lang="en-US" altLang="zh-CN" sz="1200" b="1" kern="1200" baseline="0" dirty="0">
                <a:solidFill>
                  <a:schemeClr val="tx1"/>
                </a:solidFill>
                <a:latin typeface="Arial" panose="020B0604020202020204" pitchFamily="34" charset="0"/>
                <a:ea typeface="宋体" panose="02010600030101010101" pitchFamily="2" charset="-122"/>
                <a:cs typeface="+mn-cs"/>
              </a:rPr>
              <a:t>dynamically</a:t>
            </a:r>
            <a:r>
              <a:rPr lang="en-US" altLang="zh-CN" sz="1200" kern="1200" baseline="0" dirty="0">
                <a:solidFill>
                  <a:schemeClr val="tx1"/>
                </a:solidFill>
                <a:latin typeface="Arial" panose="020B0604020202020204" pitchFamily="34" charset="0"/>
                <a:ea typeface="宋体" panose="02010600030101010101" pitchFamily="2" charset="-122"/>
                <a:cs typeface="+mn-cs"/>
              </a:rPr>
              <a:t> produces unacceptable traffic. </a:t>
            </a:r>
          </a:p>
          <a:p>
            <a:r>
              <a:rPr lang="en-US" altLang="zh-CN" sz="1200" kern="1200" baseline="0" dirty="0">
                <a:solidFill>
                  <a:schemeClr val="tx1"/>
                </a:solidFill>
                <a:latin typeface="Arial" panose="020B0604020202020204" pitchFamily="34" charset="0"/>
                <a:ea typeface="宋体" panose="02010600030101010101" pitchFamily="2" charset="-122"/>
                <a:cs typeface="+mn-cs"/>
              </a:rPr>
              <a:t>    The hosts usually use static routing. </a:t>
            </a:r>
          </a:p>
          <a:p>
            <a:r>
              <a:rPr lang="en-US" altLang="zh-CN" sz="1200" kern="1200" baseline="0" dirty="0">
                <a:solidFill>
                  <a:schemeClr val="tx1"/>
                </a:solidFill>
                <a:latin typeface="Arial" panose="020B0604020202020204" pitchFamily="34" charset="0"/>
                <a:ea typeface="宋体" panose="02010600030101010101" pitchFamily="2" charset="-122"/>
                <a:cs typeface="+mn-cs"/>
              </a:rPr>
              <a:t>    When a host comes up, its routing table has a limited number of entries.</a:t>
            </a:r>
          </a:p>
          <a:p>
            <a:r>
              <a:rPr lang="en-US" altLang="zh-CN" sz="1200" kern="1200" baseline="0" dirty="0">
                <a:solidFill>
                  <a:schemeClr val="tx1"/>
                </a:solidFill>
                <a:latin typeface="Arial" panose="020B0604020202020204" pitchFamily="34" charset="0"/>
                <a:ea typeface="宋体" panose="02010600030101010101" pitchFamily="2" charset="-122"/>
                <a:cs typeface="+mn-cs"/>
              </a:rPr>
              <a:t>    It usually knows only the IP address of one router, the default router. </a:t>
            </a:r>
          </a:p>
          <a:p>
            <a:r>
              <a:rPr lang="en-US" altLang="zh-CN" sz="1200" kern="1200" baseline="0" dirty="0">
                <a:solidFill>
                  <a:schemeClr val="tx1"/>
                </a:solidFill>
                <a:latin typeface="Arial" panose="020B0604020202020204" pitchFamily="34" charset="0"/>
                <a:ea typeface="宋体" panose="02010600030101010101" pitchFamily="2" charset="-122"/>
                <a:cs typeface="+mn-cs"/>
              </a:rPr>
              <a:t>    For this reason, the host may send a datagram, </a:t>
            </a:r>
            <a:r>
              <a:rPr lang="en-US" altLang="zh-CN" sz="1200" u="sng" kern="1200" baseline="0" dirty="0">
                <a:solidFill>
                  <a:schemeClr val="tx1"/>
                </a:solidFill>
                <a:latin typeface="Arial" panose="020B0604020202020204" pitchFamily="34" charset="0"/>
                <a:ea typeface="宋体" panose="02010600030101010101" pitchFamily="2" charset="-122"/>
                <a:cs typeface="+mn-cs"/>
              </a:rPr>
              <a:t>which is destined for another network</a:t>
            </a:r>
            <a:r>
              <a:rPr lang="en-US" altLang="zh-CN" sz="1200" kern="1200" baseline="0" dirty="0">
                <a:solidFill>
                  <a:schemeClr val="tx1"/>
                </a:solidFill>
                <a:latin typeface="Arial" panose="020B0604020202020204" pitchFamily="34" charset="0"/>
                <a:ea typeface="宋体" panose="02010600030101010101" pitchFamily="2" charset="-122"/>
                <a:cs typeface="+mn-cs"/>
              </a:rPr>
              <a:t>, to the wrong router. </a:t>
            </a:r>
          </a:p>
          <a:p>
            <a:r>
              <a:rPr lang="en-US" altLang="zh-CN" sz="1200" kern="1200" baseline="0" dirty="0">
                <a:solidFill>
                  <a:schemeClr val="tx1"/>
                </a:solidFill>
                <a:latin typeface="Arial" panose="020B0604020202020204" pitchFamily="34" charset="0"/>
                <a:ea typeface="宋体" panose="02010600030101010101" pitchFamily="2" charset="-122"/>
                <a:cs typeface="+mn-cs"/>
              </a:rPr>
              <a:t>    In this case, the router that receives the datagram will forward the datagram to the correct router. </a:t>
            </a:r>
          </a:p>
          <a:p>
            <a:r>
              <a:rPr lang="en-US" altLang="zh-CN" sz="1200" kern="1200" baseline="0" dirty="0">
                <a:solidFill>
                  <a:schemeClr val="tx1"/>
                </a:solidFill>
                <a:latin typeface="Arial" panose="020B0604020202020204" pitchFamily="34" charset="0"/>
                <a:ea typeface="宋体" panose="02010600030101010101" pitchFamily="2" charset="-122"/>
                <a:cs typeface="+mn-cs"/>
              </a:rPr>
              <a:t>    However, to update the routing table of the host, it sends a redirection message to the host. </a:t>
            </a:r>
          </a:p>
          <a:p>
            <a:r>
              <a:rPr lang="en-US" altLang="zh-CN" sz="1200" kern="1200" baseline="0" dirty="0">
                <a:solidFill>
                  <a:schemeClr val="tx1"/>
                </a:solidFill>
                <a:latin typeface="Arial" panose="020B0604020202020204" pitchFamily="34" charset="0"/>
                <a:ea typeface="宋体" panose="02010600030101010101" pitchFamily="2" charset="-122"/>
                <a:cs typeface="+mn-cs"/>
              </a:rPr>
              <a:t>    This concept of redirection is shown in Figure 9.10.</a:t>
            </a:r>
          </a:p>
          <a:p>
            <a:r>
              <a:rPr lang="en-US" altLang="zh-CN" sz="1200" kern="1200" baseline="0" dirty="0">
                <a:solidFill>
                  <a:schemeClr val="tx1"/>
                </a:solidFill>
                <a:latin typeface="Arial" panose="020B0604020202020204" pitchFamily="34" charset="0"/>
                <a:ea typeface="宋体" panose="02010600030101010101" pitchFamily="2" charset="-122"/>
                <a:cs typeface="+mn-cs"/>
              </a:rPr>
              <a:t>    Host A wants to send a datagram to host B. </a:t>
            </a:r>
          </a:p>
          <a:p>
            <a:r>
              <a:rPr lang="en-US" altLang="zh-CN" sz="1200" kern="1200" baseline="0" dirty="0">
                <a:solidFill>
                  <a:schemeClr val="tx1"/>
                </a:solidFill>
                <a:latin typeface="Arial" panose="020B0604020202020204" pitchFamily="34" charset="0"/>
                <a:ea typeface="宋体" panose="02010600030101010101" pitchFamily="2" charset="-122"/>
                <a:cs typeface="+mn-cs"/>
              </a:rPr>
              <a:t>    Router R2 is </a:t>
            </a:r>
            <a:r>
              <a:rPr lang="en-US" altLang="zh-CN" sz="1200" b="1" kern="1200" baseline="0" dirty="0">
                <a:solidFill>
                  <a:schemeClr val="tx1"/>
                </a:solidFill>
                <a:latin typeface="Arial" panose="020B0604020202020204" pitchFamily="34" charset="0"/>
                <a:ea typeface="宋体" panose="02010600030101010101" pitchFamily="2" charset="-122"/>
                <a:cs typeface="+mn-cs"/>
              </a:rPr>
              <a:t>obviously</a:t>
            </a:r>
            <a:r>
              <a:rPr lang="en-US" altLang="zh-CN" sz="1200" kern="1200" baseline="0" dirty="0">
                <a:solidFill>
                  <a:schemeClr val="tx1"/>
                </a:solidFill>
                <a:latin typeface="Arial" panose="020B0604020202020204" pitchFamily="34" charset="0"/>
                <a:ea typeface="宋体" panose="02010600030101010101" pitchFamily="2" charset="-122"/>
                <a:cs typeface="+mn-cs"/>
              </a:rPr>
              <a:t> the most efficient routing choice, but host A did not choose router R2. </a:t>
            </a:r>
          </a:p>
          <a:p>
            <a:r>
              <a:rPr lang="en-US" altLang="zh-CN" sz="1200" kern="1200" baseline="0" dirty="0">
                <a:solidFill>
                  <a:schemeClr val="tx1"/>
                </a:solidFill>
                <a:latin typeface="Arial" panose="020B0604020202020204" pitchFamily="34" charset="0"/>
                <a:ea typeface="宋体" panose="02010600030101010101" pitchFamily="2" charset="-122"/>
                <a:cs typeface="+mn-cs"/>
              </a:rPr>
              <a:t>    The datagram goes to R1 instead. </a:t>
            </a:r>
          </a:p>
          <a:p>
            <a:r>
              <a:rPr lang="en-US" altLang="zh-CN" sz="1200" kern="1200" baseline="0" dirty="0">
                <a:solidFill>
                  <a:schemeClr val="tx1"/>
                </a:solidFill>
                <a:latin typeface="Arial" panose="020B0604020202020204" pitchFamily="34" charset="0"/>
                <a:ea typeface="宋体" panose="02010600030101010101" pitchFamily="2" charset="-122"/>
                <a:cs typeface="+mn-cs"/>
              </a:rPr>
              <a:t>    R1, after </a:t>
            </a:r>
            <a:r>
              <a:rPr lang="en-US" altLang="zh-CN" sz="1200" b="1" kern="1200" baseline="0" dirty="0">
                <a:solidFill>
                  <a:schemeClr val="tx1"/>
                </a:solidFill>
                <a:latin typeface="Arial" panose="020B0604020202020204" pitchFamily="34" charset="0"/>
                <a:ea typeface="宋体" panose="02010600030101010101" pitchFamily="2" charset="-122"/>
                <a:cs typeface="+mn-cs"/>
              </a:rPr>
              <a:t>consulting</a:t>
            </a:r>
            <a:r>
              <a:rPr lang="en-US" altLang="zh-CN" sz="1200" kern="1200" baseline="0" dirty="0">
                <a:solidFill>
                  <a:schemeClr val="tx1"/>
                </a:solidFill>
                <a:latin typeface="Arial" panose="020B0604020202020204" pitchFamily="34" charset="0"/>
                <a:ea typeface="宋体" panose="02010600030101010101" pitchFamily="2" charset="-122"/>
                <a:cs typeface="+mn-cs"/>
              </a:rPr>
              <a:t> its table, finds that the packet should have gone to R2. </a:t>
            </a:r>
          </a:p>
          <a:p>
            <a:r>
              <a:rPr lang="en-US" altLang="zh-CN" sz="1200" kern="1200" baseline="0" dirty="0">
                <a:solidFill>
                  <a:schemeClr val="tx1"/>
                </a:solidFill>
                <a:latin typeface="Arial" panose="020B0604020202020204" pitchFamily="34" charset="0"/>
                <a:ea typeface="宋体" panose="02010600030101010101" pitchFamily="2" charset="-122"/>
                <a:cs typeface="+mn-cs"/>
              </a:rPr>
              <a:t>    It sends the packet to R2 and, at the same time, sends a redirection message to host A. </a:t>
            </a:r>
          </a:p>
          <a:p>
            <a:r>
              <a:rPr lang="en-US" altLang="zh-CN" sz="1200" kern="1200" baseline="0" dirty="0">
                <a:solidFill>
                  <a:schemeClr val="tx1"/>
                </a:solidFill>
                <a:latin typeface="Arial" panose="020B0604020202020204" pitchFamily="34" charset="0"/>
                <a:ea typeface="宋体" panose="02010600030101010101" pitchFamily="2" charset="-122"/>
                <a:cs typeface="+mn-cs"/>
              </a:rPr>
              <a:t>    Host A's routing table can now be updated.</a:t>
            </a:r>
            <a:endParaRPr lang="zh-CN" altLang="zh-CN" dirty="0">
              <a:latin typeface="Arial" panose="020B0604020202020204" pitchFamily="34" charset="0"/>
            </a:endParaRPr>
          </a:p>
        </p:txBody>
      </p:sp>
    </p:spTree>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5AF3492D-8B9E-48F2-A4F0-D394743B14A5}" type="slidenum">
              <a:rPr lang="zh-CN" altLang="en-US"/>
              <a:pPr/>
              <a:t>219</a:t>
            </a:fld>
            <a:endParaRPr lang="en-US" altLang="zh-CN"/>
          </a:p>
        </p:txBody>
      </p:sp>
      <p:sp>
        <p:nvSpPr>
          <p:cNvPr id="1262594" name="Rectangle 2"/>
          <p:cNvSpPr>
            <a:spLocks noGrp="1" noRot="1" noChangeAspect="1" noChangeArrowheads="1" noTextEdit="1"/>
          </p:cNvSpPr>
          <p:nvPr>
            <p:ph type="sldImg"/>
          </p:nvPr>
        </p:nvSpPr>
        <p:spPr/>
      </p:sp>
      <p:sp>
        <p:nvSpPr>
          <p:cNvPr id="1262595" name="Rectangle 3"/>
          <p:cNvSpPr>
            <a:spLocks noGrp="1" noChangeArrowheads="1"/>
          </p:cNvSpPr>
          <p:nvPr>
            <p:ph type="body" idx="1"/>
          </p:nvPr>
        </p:nvSpPr>
        <p:spPr/>
        <p:txBody>
          <a:bodyPr/>
          <a:lstStyle/>
          <a:p>
            <a:endParaRPr lang="zh-CN" altLang="en-US"/>
          </a:p>
        </p:txBody>
      </p:sp>
    </p:spTree>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sz="1200" kern="1200" baseline="0" dirty="0">
                <a:solidFill>
                  <a:schemeClr val="tx1"/>
                </a:solidFill>
                <a:latin typeface="Arial" panose="020B0604020202020204" pitchFamily="34" charset="0"/>
                <a:ea typeface="宋体" panose="02010600030101010101" pitchFamily="2" charset="-122"/>
                <a:cs typeface="+mn-cs"/>
              </a:rPr>
              <a:t>    The format of the </a:t>
            </a:r>
            <a:r>
              <a:rPr lang="en-US" altLang="zh-CN" sz="1200" b="1" kern="1200" baseline="0" dirty="0">
                <a:solidFill>
                  <a:schemeClr val="tx1"/>
                </a:solidFill>
                <a:latin typeface="Arial" panose="020B0604020202020204" pitchFamily="34" charset="0"/>
                <a:ea typeface="宋体" panose="02010600030101010101" pitchFamily="2" charset="-122"/>
                <a:cs typeface="+mn-cs"/>
              </a:rPr>
              <a:t>redirection message </a:t>
            </a:r>
            <a:r>
              <a:rPr lang="en-US" altLang="zh-CN" sz="1200" b="0" kern="1200" baseline="0" dirty="0">
                <a:solidFill>
                  <a:schemeClr val="tx1"/>
                </a:solidFill>
                <a:latin typeface="Arial" panose="020B0604020202020204" pitchFamily="34" charset="0"/>
                <a:ea typeface="宋体" panose="02010600030101010101" pitchFamily="2" charset="-122"/>
                <a:cs typeface="+mn-cs"/>
              </a:rPr>
              <a:t>is shown in Figure 9.11.</a:t>
            </a:r>
          </a:p>
          <a:p>
            <a:r>
              <a:rPr lang="en-US" altLang="zh-CN" sz="1200" b="1" kern="1200" baseline="0" dirty="0">
                <a:solidFill>
                  <a:schemeClr val="tx1"/>
                </a:solidFill>
                <a:latin typeface="Arial" panose="020B0604020202020204" pitchFamily="34" charset="0"/>
                <a:ea typeface="宋体" panose="02010600030101010101" pitchFamily="2" charset="-122"/>
                <a:cs typeface="+mn-cs"/>
              </a:rPr>
              <a:t>    Note that </a:t>
            </a:r>
            <a:r>
              <a:rPr lang="en-US" altLang="zh-CN" sz="1200" b="0" kern="1200" baseline="0" dirty="0">
                <a:solidFill>
                  <a:schemeClr val="tx1"/>
                </a:solidFill>
                <a:latin typeface="Arial" panose="020B0604020202020204" pitchFamily="34" charset="0"/>
                <a:ea typeface="宋体" panose="02010600030101010101" pitchFamily="2" charset="-122"/>
                <a:cs typeface="+mn-cs"/>
              </a:rPr>
              <a:t>the IP </a:t>
            </a:r>
            <a:r>
              <a:rPr lang="en-US" altLang="zh-CN" sz="1200" kern="1200" baseline="0" dirty="0">
                <a:solidFill>
                  <a:schemeClr val="tx1"/>
                </a:solidFill>
                <a:latin typeface="Arial" panose="020B0604020202020204" pitchFamily="34" charset="0"/>
                <a:ea typeface="宋体" panose="02010600030101010101" pitchFamily="2" charset="-122"/>
                <a:cs typeface="+mn-cs"/>
              </a:rPr>
              <a:t>address of the appropriate target is given in the second row.</a:t>
            </a:r>
          </a:p>
          <a:p>
            <a:endParaRPr lang="en-US" altLang="zh-CN" sz="1200" kern="1200" baseline="0" dirty="0">
              <a:solidFill>
                <a:schemeClr val="tx1"/>
              </a:solidFill>
              <a:latin typeface="Arial" panose="020B0604020202020204" pitchFamily="34" charset="0"/>
              <a:ea typeface="宋体" panose="02010600030101010101" pitchFamily="2" charset="-122"/>
              <a:cs typeface="+mn-cs"/>
            </a:endParaRPr>
          </a:p>
          <a:p>
            <a:r>
              <a:rPr lang="en-US" altLang="zh-CN" sz="1200" kern="1200" baseline="0" dirty="0">
                <a:solidFill>
                  <a:schemeClr val="tx1"/>
                </a:solidFill>
                <a:latin typeface="Arial" panose="020B0604020202020204" pitchFamily="34" charset="0"/>
                <a:ea typeface="宋体" panose="02010600030101010101" pitchFamily="2" charset="-122"/>
                <a:cs typeface="+mn-cs"/>
              </a:rPr>
              <a:t>    Although the redirection message is considered an error-reporting message, it is different from other error messages. </a:t>
            </a:r>
          </a:p>
          <a:p>
            <a:r>
              <a:rPr lang="en-US" altLang="zh-CN" sz="1200" kern="1200" baseline="0" dirty="0">
                <a:solidFill>
                  <a:schemeClr val="tx1"/>
                </a:solidFill>
                <a:latin typeface="Arial" panose="020B0604020202020204" pitchFamily="34" charset="0"/>
                <a:ea typeface="宋体" panose="02010600030101010101" pitchFamily="2" charset="-122"/>
                <a:cs typeface="+mn-cs"/>
              </a:rPr>
              <a:t>    The router does not discard the datagram in this case; it is sent to the appropriate router. </a:t>
            </a:r>
          </a:p>
          <a:p>
            <a:r>
              <a:rPr lang="en-US" altLang="zh-CN" sz="1200" kern="1200" baseline="0" dirty="0">
                <a:solidFill>
                  <a:schemeClr val="tx1"/>
                </a:solidFill>
                <a:latin typeface="Arial" panose="020B0604020202020204" pitchFamily="34" charset="0"/>
                <a:ea typeface="宋体" panose="02010600030101010101" pitchFamily="2" charset="-122"/>
                <a:cs typeface="+mn-cs"/>
              </a:rPr>
              <a:t>    The code field for the redirection message </a:t>
            </a:r>
            <a:r>
              <a:rPr lang="en-US" altLang="zh-CN" sz="1200" b="1" kern="1200" baseline="0" dirty="0">
                <a:solidFill>
                  <a:schemeClr val="tx1"/>
                </a:solidFill>
                <a:latin typeface="Arial" panose="020B0604020202020204" pitchFamily="34" charset="0"/>
                <a:ea typeface="宋体" panose="02010600030101010101" pitchFamily="2" charset="-122"/>
                <a:cs typeface="+mn-cs"/>
              </a:rPr>
              <a:t>narrows down</a:t>
            </a:r>
            <a:r>
              <a:rPr lang="en-US" altLang="zh-CN" sz="1200" kern="1200" baseline="0" dirty="0">
                <a:solidFill>
                  <a:schemeClr val="tx1"/>
                </a:solidFill>
                <a:latin typeface="Arial" panose="020B0604020202020204" pitchFamily="34" charset="0"/>
                <a:ea typeface="宋体" panose="02010600030101010101" pitchFamily="2" charset="-122"/>
                <a:cs typeface="+mn-cs"/>
              </a:rPr>
              <a:t> the redirection:</a:t>
            </a:r>
          </a:p>
          <a:p>
            <a:pPr lvl="0"/>
            <a:r>
              <a:rPr lang="en-US" altLang="zh-CN" sz="1200" kern="1200" baseline="0" dirty="0">
                <a:solidFill>
                  <a:schemeClr val="tx1"/>
                </a:solidFill>
                <a:latin typeface="Arial" panose="020B0604020202020204" pitchFamily="34" charset="0"/>
                <a:ea typeface="宋体" panose="02010600030101010101" pitchFamily="2" charset="-122"/>
                <a:cs typeface="+mn-cs"/>
              </a:rPr>
              <a:t>❑ </a:t>
            </a:r>
            <a:r>
              <a:rPr lang="en-US" altLang="zh-CN" sz="1200" b="1" kern="1200" baseline="0" dirty="0">
                <a:solidFill>
                  <a:schemeClr val="tx1"/>
                </a:solidFill>
                <a:latin typeface="Arial" panose="020B0604020202020204" pitchFamily="34" charset="0"/>
                <a:ea typeface="宋体" panose="02010600030101010101" pitchFamily="2" charset="-122"/>
                <a:cs typeface="+mn-cs"/>
              </a:rPr>
              <a:t>Code 0. </a:t>
            </a:r>
            <a:r>
              <a:rPr lang="en-US" altLang="zh-CN" sz="1200" b="0" kern="1200" baseline="0" dirty="0">
                <a:solidFill>
                  <a:schemeClr val="tx1"/>
                </a:solidFill>
                <a:latin typeface="Arial" panose="020B0604020202020204" pitchFamily="34" charset="0"/>
                <a:ea typeface="宋体" panose="02010600030101010101" pitchFamily="2" charset="-122"/>
                <a:cs typeface="+mn-cs"/>
              </a:rPr>
              <a:t>Redirection for a network-specific route.</a:t>
            </a:r>
          </a:p>
          <a:p>
            <a:pPr lvl="0"/>
            <a:r>
              <a:rPr lang="en-US" altLang="zh-CN" sz="1200" kern="1200" baseline="0" dirty="0">
                <a:solidFill>
                  <a:schemeClr val="tx1"/>
                </a:solidFill>
                <a:latin typeface="Arial" panose="020B0604020202020204" pitchFamily="34" charset="0"/>
                <a:ea typeface="宋体" panose="02010600030101010101" pitchFamily="2" charset="-122"/>
                <a:cs typeface="+mn-cs"/>
              </a:rPr>
              <a:t>❑ </a:t>
            </a:r>
            <a:r>
              <a:rPr lang="en-US" altLang="zh-CN" sz="1200" b="1" kern="1200" baseline="0" dirty="0">
                <a:solidFill>
                  <a:schemeClr val="tx1"/>
                </a:solidFill>
                <a:latin typeface="Arial" panose="020B0604020202020204" pitchFamily="34" charset="0"/>
                <a:ea typeface="宋体" panose="02010600030101010101" pitchFamily="2" charset="-122"/>
                <a:cs typeface="+mn-cs"/>
              </a:rPr>
              <a:t>Code 1. </a:t>
            </a:r>
            <a:r>
              <a:rPr lang="en-US" altLang="zh-CN" sz="1200" b="0" kern="1200" baseline="0" dirty="0">
                <a:solidFill>
                  <a:schemeClr val="tx1"/>
                </a:solidFill>
                <a:latin typeface="Arial" panose="020B0604020202020204" pitchFamily="34" charset="0"/>
                <a:ea typeface="宋体" panose="02010600030101010101" pitchFamily="2" charset="-122"/>
                <a:cs typeface="+mn-cs"/>
              </a:rPr>
              <a:t>Redirection for a host-specific route.</a:t>
            </a:r>
          </a:p>
          <a:p>
            <a:pPr lvl="0"/>
            <a:r>
              <a:rPr lang="en-US" altLang="zh-CN" sz="1200" kern="1200" baseline="0" dirty="0">
                <a:solidFill>
                  <a:schemeClr val="tx1"/>
                </a:solidFill>
                <a:latin typeface="Arial" panose="020B0604020202020204" pitchFamily="34" charset="0"/>
                <a:ea typeface="宋体" panose="02010600030101010101" pitchFamily="2" charset="-122"/>
                <a:cs typeface="+mn-cs"/>
              </a:rPr>
              <a:t>❑ </a:t>
            </a:r>
            <a:r>
              <a:rPr lang="en-US" altLang="zh-CN" sz="1200" b="1" kern="1200" baseline="0" dirty="0">
                <a:solidFill>
                  <a:schemeClr val="tx1"/>
                </a:solidFill>
                <a:latin typeface="Arial" panose="020B0604020202020204" pitchFamily="34" charset="0"/>
                <a:ea typeface="宋体" panose="02010600030101010101" pitchFamily="2" charset="-122"/>
                <a:cs typeface="+mn-cs"/>
              </a:rPr>
              <a:t>Code 2. </a:t>
            </a:r>
            <a:r>
              <a:rPr lang="en-US" altLang="zh-CN" sz="1200" b="0" kern="1200" baseline="0" dirty="0">
                <a:solidFill>
                  <a:schemeClr val="tx1"/>
                </a:solidFill>
                <a:latin typeface="Arial" panose="020B0604020202020204" pitchFamily="34" charset="0"/>
                <a:ea typeface="宋体" panose="02010600030101010101" pitchFamily="2" charset="-122"/>
                <a:cs typeface="+mn-cs"/>
              </a:rPr>
              <a:t>Redirection for a network-specific route based on a specified type of service</a:t>
            </a:r>
            <a:r>
              <a:rPr lang="en-US" altLang="zh-CN" sz="1200" kern="1200" baseline="0" dirty="0">
                <a:solidFill>
                  <a:schemeClr val="tx1"/>
                </a:solidFill>
                <a:latin typeface="Arial" panose="020B0604020202020204" pitchFamily="34" charset="0"/>
                <a:ea typeface="宋体" panose="02010600030101010101" pitchFamily="2" charset="-122"/>
                <a:cs typeface="+mn-cs"/>
              </a:rPr>
              <a:t>.</a:t>
            </a:r>
          </a:p>
          <a:p>
            <a:pPr lvl="0"/>
            <a:r>
              <a:rPr lang="en-US" altLang="zh-CN" sz="1200" kern="1200" baseline="0" dirty="0">
                <a:solidFill>
                  <a:schemeClr val="tx1"/>
                </a:solidFill>
                <a:latin typeface="Arial" panose="020B0604020202020204" pitchFamily="34" charset="0"/>
                <a:ea typeface="宋体" panose="02010600030101010101" pitchFamily="2" charset="-122"/>
                <a:cs typeface="+mn-cs"/>
              </a:rPr>
              <a:t>❑ </a:t>
            </a:r>
            <a:r>
              <a:rPr lang="en-US" altLang="zh-CN" sz="1200" b="1" kern="1200" baseline="0" dirty="0">
                <a:solidFill>
                  <a:schemeClr val="tx1"/>
                </a:solidFill>
                <a:latin typeface="Arial" panose="020B0604020202020204" pitchFamily="34" charset="0"/>
                <a:ea typeface="宋体" panose="02010600030101010101" pitchFamily="2" charset="-122"/>
                <a:cs typeface="+mn-cs"/>
              </a:rPr>
              <a:t>Code 3. </a:t>
            </a:r>
            <a:r>
              <a:rPr lang="en-US" altLang="zh-CN" sz="1200" b="0" kern="1200" baseline="0" dirty="0">
                <a:solidFill>
                  <a:schemeClr val="tx1"/>
                </a:solidFill>
                <a:latin typeface="Arial" panose="020B0604020202020204" pitchFamily="34" charset="0"/>
                <a:ea typeface="宋体" panose="02010600030101010101" pitchFamily="2" charset="-122"/>
                <a:cs typeface="+mn-cs"/>
              </a:rPr>
              <a:t>Redirection for a host-specific route based on a specified type of service.</a:t>
            </a:r>
            <a:endParaRPr lang="zh-CN" altLang="en-US" b="0" dirty="0"/>
          </a:p>
        </p:txBody>
      </p:sp>
      <p:sp>
        <p:nvSpPr>
          <p:cNvPr id="4" name="灯片编号占位符 3"/>
          <p:cNvSpPr>
            <a:spLocks noGrp="1"/>
          </p:cNvSpPr>
          <p:nvPr>
            <p:ph type="sldNum" sz="quarter" idx="10"/>
          </p:nvPr>
        </p:nvSpPr>
        <p:spPr/>
        <p:txBody>
          <a:bodyPr/>
          <a:lstStyle/>
          <a:p>
            <a:pPr>
              <a:defRPr/>
            </a:pPr>
            <a:fld id="{118E677A-0880-414C-8B37-7CEAC3AD5BE5}" type="slidenum">
              <a:rPr lang="en-US" altLang="zh-CN" smtClean="0"/>
              <a:pPr>
                <a:defRPr/>
              </a:pPr>
              <a:t>220</a:t>
            </a:fld>
            <a:endParaRPr lang="en-US" altLang="zh-CN"/>
          </a:p>
        </p:txBody>
      </p:sp>
    </p:spTree>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5AF3492D-8B9E-48F2-A4F0-D394743B14A5}" type="slidenum">
              <a:rPr lang="zh-CN" altLang="en-US"/>
              <a:pPr/>
              <a:t>221</a:t>
            </a:fld>
            <a:endParaRPr lang="en-US" altLang="zh-CN"/>
          </a:p>
        </p:txBody>
      </p:sp>
      <p:sp>
        <p:nvSpPr>
          <p:cNvPr id="1262594" name="Rectangle 2"/>
          <p:cNvSpPr>
            <a:spLocks noGrp="1" noRot="1" noChangeAspect="1" noChangeArrowheads="1" noTextEdit="1"/>
          </p:cNvSpPr>
          <p:nvPr>
            <p:ph type="sldImg"/>
          </p:nvPr>
        </p:nvSpPr>
        <p:spPr/>
      </p:sp>
      <p:sp>
        <p:nvSpPr>
          <p:cNvPr id="1262595" name="Rectangle 3"/>
          <p:cNvSpPr>
            <a:spLocks noGrp="1" noChangeArrowheads="1"/>
          </p:cNvSpPr>
          <p:nvPr>
            <p:ph type="body" idx="1"/>
          </p:nvPr>
        </p:nvSpPr>
        <p:spPr/>
        <p:txBody>
          <a:bodyPr/>
          <a:lstStyle/>
          <a:p>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73058780-E170-4550-9F53-2DA4DDEE8172}" type="slidenum">
              <a:rPr lang="en-US" altLang="zh-CN"/>
              <a:pPr/>
              <a:t>21</a:t>
            </a:fld>
            <a:endParaRPr lang="en-US" altLang="zh-CN" dirty="0"/>
          </a:p>
        </p:txBody>
      </p:sp>
      <p:sp>
        <p:nvSpPr>
          <p:cNvPr id="688130" name="Rectangle 2"/>
          <p:cNvSpPr>
            <a:spLocks noGrp="1" noRot="1" noChangeAspect="1" noChangeArrowheads="1" noTextEdit="1"/>
          </p:cNvSpPr>
          <p:nvPr>
            <p:ph type="sldImg"/>
          </p:nvPr>
        </p:nvSpPr>
        <p:spPr/>
      </p:sp>
      <p:sp>
        <p:nvSpPr>
          <p:cNvPr id="688131" name="Rectangle 3"/>
          <p:cNvSpPr>
            <a:spLocks noGrp="1" noChangeArrowheads="1"/>
          </p:cNvSpPr>
          <p:nvPr>
            <p:ph type="body" idx="1"/>
          </p:nvPr>
        </p:nvSpPr>
        <p:spPr/>
        <p:txBody>
          <a:bodyPr/>
          <a:lstStyle/>
          <a:p>
            <a:endParaRPr lang="zh-CN" altLang="zh-CN" dirty="0"/>
          </a:p>
        </p:txBody>
      </p:sp>
    </p:spTree>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0194" name="Rectangle 7"/>
          <p:cNvSpPr>
            <a:spLocks noGrp="1" noChangeArrowheads="1"/>
          </p:cNvSpPr>
          <p:nvPr>
            <p:ph type="sldNum" sz="quarter" idx="5"/>
          </p:nvPr>
        </p:nvSpPr>
        <p:spPr>
          <a:noFill/>
        </p:spPr>
        <p:txBody>
          <a:bodyPr/>
          <a:lstStyle/>
          <a:p>
            <a:fld id="{C11ED056-8649-4F0F-88FF-A10CF7AB44CC}" type="slidenum">
              <a:rPr lang="en-US" altLang="zh-CN">
                <a:latin typeface="Arial" panose="020B0604020202020204" pitchFamily="34" charset="0"/>
              </a:rPr>
              <a:pPr/>
              <a:t>222</a:t>
            </a:fld>
            <a:endParaRPr lang="en-US" altLang="zh-CN">
              <a:latin typeface="Arial" panose="020B0604020202020204" pitchFamily="34" charset="0"/>
            </a:endParaRPr>
          </a:p>
        </p:txBody>
      </p:sp>
      <p:sp>
        <p:nvSpPr>
          <p:cNvPr id="520195" name="Rectangle 2"/>
          <p:cNvSpPr>
            <a:spLocks noGrp="1" noRot="1" noChangeAspect="1" noChangeArrowheads="1" noTextEdit="1"/>
          </p:cNvSpPr>
          <p:nvPr>
            <p:ph type="sldImg"/>
          </p:nvPr>
        </p:nvSpPr>
        <p:spPr/>
      </p:sp>
      <p:sp>
        <p:nvSpPr>
          <p:cNvPr id="520196" name="Rectangle 3"/>
          <p:cNvSpPr>
            <a:spLocks noGrp="1" noChangeArrowheads="1"/>
          </p:cNvSpPr>
          <p:nvPr>
            <p:ph type="body" idx="1"/>
          </p:nvPr>
        </p:nvSpPr>
        <p:spPr>
          <a:noFill/>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1218" name="Rectangle 7"/>
          <p:cNvSpPr>
            <a:spLocks noGrp="1" noChangeArrowheads="1"/>
          </p:cNvSpPr>
          <p:nvPr>
            <p:ph type="sldNum" sz="quarter" idx="5"/>
          </p:nvPr>
        </p:nvSpPr>
        <p:spPr>
          <a:noFill/>
        </p:spPr>
        <p:txBody>
          <a:bodyPr/>
          <a:lstStyle/>
          <a:p>
            <a:fld id="{D72F35DB-477E-4700-9BD3-533582B6E68B}" type="slidenum">
              <a:rPr lang="en-US" altLang="zh-CN">
                <a:latin typeface="Arial" panose="020B0604020202020204" pitchFamily="34" charset="0"/>
              </a:rPr>
              <a:pPr/>
              <a:t>223</a:t>
            </a:fld>
            <a:endParaRPr lang="en-US" altLang="zh-CN">
              <a:latin typeface="Arial" panose="020B0604020202020204" pitchFamily="34" charset="0"/>
            </a:endParaRPr>
          </a:p>
        </p:txBody>
      </p:sp>
      <p:sp>
        <p:nvSpPr>
          <p:cNvPr id="521219" name="Rectangle 2"/>
          <p:cNvSpPr>
            <a:spLocks noGrp="1" noRot="1" noChangeAspect="1" noChangeArrowheads="1" noTextEdit="1"/>
          </p:cNvSpPr>
          <p:nvPr>
            <p:ph type="sldImg"/>
          </p:nvPr>
        </p:nvSpPr>
        <p:spPr/>
      </p:sp>
      <p:sp>
        <p:nvSpPr>
          <p:cNvPr id="521220" name="Rectangle 3"/>
          <p:cNvSpPr>
            <a:spLocks noGrp="1" noChangeArrowheads="1"/>
          </p:cNvSpPr>
          <p:nvPr>
            <p:ph type="body" idx="1"/>
          </p:nvPr>
        </p:nvSpPr>
        <p:spPr>
          <a:noFill/>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42" name="Rectangle 7"/>
          <p:cNvSpPr>
            <a:spLocks noGrp="1" noChangeArrowheads="1"/>
          </p:cNvSpPr>
          <p:nvPr>
            <p:ph type="sldNum" sz="quarter" idx="5"/>
          </p:nvPr>
        </p:nvSpPr>
        <p:spPr>
          <a:noFill/>
        </p:spPr>
        <p:txBody>
          <a:bodyPr/>
          <a:lstStyle/>
          <a:p>
            <a:fld id="{2F19544C-8A46-4E55-8736-3ADBE8E156AE}" type="slidenum">
              <a:rPr lang="en-US" altLang="zh-CN">
                <a:latin typeface="Arial" panose="020B0604020202020204" pitchFamily="34" charset="0"/>
              </a:rPr>
              <a:pPr/>
              <a:t>224</a:t>
            </a:fld>
            <a:endParaRPr lang="en-US" altLang="zh-CN">
              <a:latin typeface="Arial" panose="020B0604020202020204" pitchFamily="34" charset="0"/>
            </a:endParaRPr>
          </a:p>
        </p:txBody>
      </p:sp>
      <p:sp>
        <p:nvSpPr>
          <p:cNvPr id="522243" name="Rectangle 2"/>
          <p:cNvSpPr>
            <a:spLocks noGrp="1" noRot="1" noChangeAspect="1" noChangeArrowheads="1" noTextEdit="1"/>
          </p:cNvSpPr>
          <p:nvPr>
            <p:ph type="sldImg"/>
          </p:nvPr>
        </p:nvSpPr>
        <p:spPr/>
      </p:sp>
      <p:sp>
        <p:nvSpPr>
          <p:cNvPr id="522244" name="Rectangle 3"/>
          <p:cNvSpPr>
            <a:spLocks noGrp="1" noChangeArrowheads="1"/>
          </p:cNvSpPr>
          <p:nvPr>
            <p:ph type="body" idx="1"/>
          </p:nvPr>
        </p:nvSpPr>
        <p:spPr>
          <a:noFill/>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4290" name="Rectangle 7"/>
          <p:cNvSpPr>
            <a:spLocks noGrp="1" noChangeArrowheads="1"/>
          </p:cNvSpPr>
          <p:nvPr>
            <p:ph type="sldNum" sz="quarter" idx="5"/>
          </p:nvPr>
        </p:nvSpPr>
        <p:spPr>
          <a:noFill/>
        </p:spPr>
        <p:txBody>
          <a:bodyPr/>
          <a:lstStyle/>
          <a:p>
            <a:fld id="{AD0CFFE5-5D98-401D-B19C-98C2BEC11D55}" type="slidenum">
              <a:rPr lang="en-US" altLang="zh-CN">
                <a:latin typeface="Arial" panose="020B0604020202020204" pitchFamily="34" charset="0"/>
              </a:rPr>
              <a:pPr/>
              <a:t>226</a:t>
            </a:fld>
            <a:endParaRPr lang="en-US" altLang="zh-CN">
              <a:latin typeface="Arial" panose="020B0604020202020204" pitchFamily="34" charset="0"/>
            </a:endParaRPr>
          </a:p>
        </p:txBody>
      </p:sp>
      <p:sp>
        <p:nvSpPr>
          <p:cNvPr id="524291" name="Rectangle 2"/>
          <p:cNvSpPr>
            <a:spLocks noGrp="1" noRot="1" noChangeAspect="1" noChangeArrowheads="1" noTextEdit="1"/>
          </p:cNvSpPr>
          <p:nvPr>
            <p:ph type="sldImg"/>
          </p:nvPr>
        </p:nvSpPr>
        <p:spPr/>
      </p:sp>
      <p:sp>
        <p:nvSpPr>
          <p:cNvPr id="524292" name="Rectangle 3"/>
          <p:cNvSpPr>
            <a:spLocks noGrp="1" noChangeArrowheads="1"/>
          </p:cNvSpPr>
          <p:nvPr>
            <p:ph type="body" idx="1"/>
          </p:nvPr>
        </p:nvSpPr>
        <p:spPr>
          <a:noFill/>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5314" name="Rectangle 7"/>
          <p:cNvSpPr>
            <a:spLocks noGrp="1" noChangeArrowheads="1"/>
          </p:cNvSpPr>
          <p:nvPr>
            <p:ph type="sldNum" sz="quarter" idx="5"/>
          </p:nvPr>
        </p:nvSpPr>
        <p:spPr>
          <a:noFill/>
        </p:spPr>
        <p:txBody>
          <a:bodyPr/>
          <a:lstStyle/>
          <a:p>
            <a:fld id="{8CACA1FD-1079-4658-94FD-0BCCDBFB4747}" type="slidenum">
              <a:rPr lang="en-US" altLang="zh-CN">
                <a:latin typeface="Arial" panose="020B0604020202020204" pitchFamily="34" charset="0"/>
              </a:rPr>
              <a:pPr/>
              <a:t>227</a:t>
            </a:fld>
            <a:endParaRPr lang="en-US" altLang="zh-CN">
              <a:latin typeface="Arial" panose="020B0604020202020204" pitchFamily="34" charset="0"/>
            </a:endParaRPr>
          </a:p>
        </p:txBody>
      </p:sp>
      <p:sp>
        <p:nvSpPr>
          <p:cNvPr id="525315" name="Rectangle 2"/>
          <p:cNvSpPr>
            <a:spLocks noGrp="1" noRot="1" noChangeAspect="1" noChangeArrowheads="1" noTextEdit="1"/>
          </p:cNvSpPr>
          <p:nvPr>
            <p:ph type="sldImg"/>
          </p:nvPr>
        </p:nvSpPr>
        <p:spPr/>
      </p:sp>
      <p:sp>
        <p:nvSpPr>
          <p:cNvPr id="525316" name="Rectangle 3"/>
          <p:cNvSpPr>
            <a:spLocks noGrp="1" noChangeArrowheads="1"/>
          </p:cNvSpPr>
          <p:nvPr>
            <p:ph type="body" idx="1"/>
          </p:nvPr>
        </p:nvSpPr>
        <p:spPr>
          <a:noFill/>
        </p:spPr>
        <p:txBody>
          <a:bodyPr/>
          <a:lstStyle/>
          <a:p>
            <a:pPr eaLnBrk="1" hangingPunct="1"/>
            <a:r>
              <a:rPr lang="en-US" altLang="zh-CN" dirty="0">
                <a:latin typeface="Arial" panose="020B0604020202020204" pitchFamily="34" charset="0"/>
              </a:rPr>
              <a:t>approximate</a:t>
            </a:r>
            <a:endParaRPr lang="zh-CN" altLang="zh-CN" dirty="0">
              <a:latin typeface="Arial" panose="020B0604020202020204" pitchFamily="34" charset="0"/>
            </a:endParaRPr>
          </a:p>
        </p:txBody>
      </p:sp>
    </p:spTree>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90CE79B8-81F4-4B2F-A030-1E17DB324DE7}" type="slidenum">
              <a:rPr lang="en-US" altLang="zh-CN"/>
              <a:pPr/>
              <a:t>228</a:t>
            </a:fld>
            <a:endParaRPr lang="en-US" altLang="zh-CN"/>
          </a:p>
        </p:txBody>
      </p:sp>
      <p:sp>
        <p:nvSpPr>
          <p:cNvPr id="996354" name="Rectangle 2"/>
          <p:cNvSpPr>
            <a:spLocks noGrp="1" noRot="1" noChangeAspect="1" noChangeArrowheads="1" noTextEdit="1"/>
          </p:cNvSpPr>
          <p:nvPr>
            <p:ph type="sldImg"/>
          </p:nvPr>
        </p:nvSpPr>
        <p:spPr/>
      </p:sp>
      <p:sp>
        <p:nvSpPr>
          <p:cNvPr id="996355"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dirty="0"/>
              <a:t>tracert www.cug.edu.cn </a:t>
            </a:r>
          </a:p>
          <a:p>
            <a:r>
              <a:rPr lang="en-US" altLang="zh-CN" dirty="0"/>
              <a:t>time </a:t>
            </a:r>
            <a:r>
              <a:rPr lang="en-US" altLang="zh-CN" dirty="0" err="1"/>
              <a:t>vt</a:t>
            </a:r>
            <a:r>
              <a:rPr lang="en-US" altLang="zh-CN" dirty="0"/>
              <a:t> </a:t>
            </a:r>
            <a:r>
              <a:rPr lang="zh-CN" altLang="en-US" sz="1200" b="0" i="0" kern="1200" dirty="0">
                <a:solidFill>
                  <a:schemeClr val="tx1"/>
                </a:solidFill>
                <a:latin typeface="Arial" panose="020B0604020202020204" pitchFamily="34" charset="0"/>
                <a:ea typeface="宋体" panose="02010600030101010101" pitchFamily="2" charset="-122"/>
                <a:cs typeface="+mn-cs"/>
              </a:rPr>
              <a:t> 计时；测定</a:t>
            </a:r>
            <a:r>
              <a:rPr lang="en-US" altLang="zh-CN" sz="1200" b="0" i="0" kern="1200" dirty="0">
                <a:solidFill>
                  <a:schemeClr val="tx1"/>
                </a:solidFill>
                <a:latin typeface="Arial" panose="020B0604020202020204" pitchFamily="34" charset="0"/>
                <a:ea typeface="宋体" panose="02010600030101010101" pitchFamily="2" charset="-122"/>
                <a:cs typeface="+mn-cs"/>
              </a:rPr>
              <a:t>…</a:t>
            </a:r>
            <a:r>
              <a:rPr lang="zh-CN" altLang="en-US" sz="1200" b="0" i="0" kern="1200" dirty="0">
                <a:solidFill>
                  <a:schemeClr val="tx1"/>
                </a:solidFill>
                <a:latin typeface="Arial" panose="020B0604020202020204" pitchFamily="34" charset="0"/>
                <a:ea typeface="宋体" panose="02010600030101010101" pitchFamily="2" charset="-122"/>
                <a:cs typeface="+mn-cs"/>
              </a:rPr>
              <a:t>的时间；安排</a:t>
            </a:r>
            <a:r>
              <a:rPr lang="en-US" altLang="zh-CN" sz="1200" b="0" i="0" kern="1200" dirty="0">
                <a:solidFill>
                  <a:schemeClr val="tx1"/>
                </a:solidFill>
                <a:latin typeface="Arial" panose="020B0604020202020204" pitchFamily="34" charset="0"/>
                <a:ea typeface="宋体" panose="02010600030101010101" pitchFamily="2" charset="-122"/>
                <a:cs typeface="+mn-cs"/>
              </a:rPr>
              <a:t>…</a:t>
            </a:r>
            <a:r>
              <a:rPr lang="zh-CN" altLang="en-US" sz="1200" b="0" i="0" kern="1200" dirty="0">
                <a:solidFill>
                  <a:schemeClr val="tx1"/>
                </a:solidFill>
                <a:latin typeface="Arial" panose="020B0604020202020204" pitchFamily="34" charset="0"/>
                <a:ea typeface="宋体" panose="02010600030101010101" pitchFamily="2" charset="-122"/>
                <a:cs typeface="+mn-cs"/>
              </a:rPr>
              <a:t>的速度</a:t>
            </a:r>
            <a:endParaRPr lang="zh-CN" altLang="en-US" dirty="0"/>
          </a:p>
        </p:txBody>
      </p:sp>
      <p:sp>
        <p:nvSpPr>
          <p:cNvPr id="4" name="灯片编号占位符 3"/>
          <p:cNvSpPr>
            <a:spLocks noGrp="1"/>
          </p:cNvSpPr>
          <p:nvPr>
            <p:ph type="sldNum" sz="quarter" idx="10"/>
          </p:nvPr>
        </p:nvSpPr>
        <p:spPr/>
        <p:txBody>
          <a:bodyPr/>
          <a:lstStyle/>
          <a:p>
            <a:pPr>
              <a:defRPr/>
            </a:pPr>
            <a:fld id="{118E677A-0880-414C-8B37-7CEAC3AD5BE5}" type="slidenum">
              <a:rPr lang="en-US" altLang="zh-CN" smtClean="0"/>
              <a:pPr>
                <a:defRPr/>
              </a:pPr>
              <a:t>229</a:t>
            </a:fld>
            <a:endParaRPr lang="en-US" altLang="zh-CN"/>
          </a:p>
        </p:txBody>
      </p:sp>
    </p:spTree>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100" dirty="0" smtClean="0">
                <a:latin typeface="Times New Roman" pitchFamily="18" charset="0"/>
                <a:ea typeface="+mn-ea"/>
              </a:rPr>
              <a:t>    In Chapter 1 we introduced the Traceroute program, which allows us to trace a route from a host to any other host in the world.   </a:t>
            </a:r>
          </a:p>
          <a:p>
            <a:r>
              <a:rPr lang="en-US" altLang="zh-CN" sz="1100" dirty="0" smtClean="0">
                <a:latin typeface="Times New Roman" pitchFamily="18" charset="0"/>
                <a:ea typeface="+mn-ea"/>
              </a:rPr>
              <a:t>    Interestingly, Traceroute is implemented with ICMP messages. </a:t>
            </a:r>
          </a:p>
          <a:p>
            <a:r>
              <a:rPr lang="en-US" altLang="zh-CN" sz="1100" dirty="0" smtClean="0">
                <a:latin typeface="Times New Roman" pitchFamily="18" charset="0"/>
                <a:ea typeface="+mn-ea"/>
              </a:rPr>
              <a:t>    To determine the names and addresses of the routers between source and destination, Traceroute in the source sends a series of ordinary IP datagrams to the destination.</a:t>
            </a:r>
          </a:p>
          <a:p>
            <a:r>
              <a:rPr lang="en-US" altLang="zh-CN" sz="1100" dirty="0" smtClean="0">
                <a:latin typeface="Times New Roman" pitchFamily="18" charset="0"/>
                <a:ea typeface="+mn-ea"/>
              </a:rPr>
              <a:t>    Each of these datagrams carries a UDP segment with an unlikely UDP port number. </a:t>
            </a:r>
          </a:p>
          <a:p>
            <a:r>
              <a:rPr lang="en-US" altLang="zh-CN" sz="1100" dirty="0" smtClean="0">
                <a:latin typeface="Times New Roman" pitchFamily="18" charset="0"/>
                <a:ea typeface="+mn-ea"/>
              </a:rPr>
              <a:t>    The first of these datagrams has a TTL of 1, the second of 2, the third of 3, and so on. </a:t>
            </a:r>
          </a:p>
          <a:p>
            <a:r>
              <a:rPr lang="en-US" altLang="zh-CN" sz="1100" dirty="0" smtClean="0">
                <a:latin typeface="Times New Roman" pitchFamily="18" charset="0"/>
                <a:ea typeface="+mn-ea"/>
              </a:rPr>
              <a:t>    The source also starts timers for each of the datagrams. </a:t>
            </a:r>
          </a:p>
          <a:p>
            <a:r>
              <a:rPr lang="en-US" altLang="zh-CN" sz="1100" dirty="0" smtClean="0">
                <a:latin typeface="Times New Roman" pitchFamily="18" charset="0"/>
                <a:ea typeface="+mn-ea"/>
              </a:rPr>
              <a:t>    When the nth datagram arrives at the nth router, the nth router observes that the TTL of the datagram has just expired. </a:t>
            </a:r>
          </a:p>
          <a:p>
            <a:r>
              <a:rPr lang="en-US" altLang="zh-CN" sz="1100" dirty="0" smtClean="0">
                <a:latin typeface="Times New Roman" pitchFamily="18" charset="0"/>
                <a:ea typeface="+mn-ea"/>
              </a:rPr>
              <a:t>    According to the rules of the IP protocol, the router discards the datagram and sends an ICMP warning message to the</a:t>
            </a:r>
          </a:p>
          <a:p>
            <a:r>
              <a:rPr lang="en-US" altLang="zh-CN" sz="1100" dirty="0" smtClean="0">
                <a:latin typeface="Times New Roman" pitchFamily="18" charset="0"/>
                <a:ea typeface="+mn-ea"/>
              </a:rPr>
              <a:t>source (type 11 code 0). </a:t>
            </a:r>
          </a:p>
          <a:p>
            <a:r>
              <a:rPr lang="en-US" altLang="zh-CN" sz="1100" dirty="0" smtClean="0">
                <a:latin typeface="Times New Roman" pitchFamily="18" charset="0"/>
                <a:ea typeface="+mn-ea"/>
              </a:rPr>
              <a:t>    This warning message </a:t>
            </a:r>
            <a:r>
              <a:rPr lang="en-US" altLang="zh-CN" sz="1100" u="sng" dirty="0" smtClean="0">
                <a:latin typeface="Times New Roman" pitchFamily="18" charset="0"/>
                <a:ea typeface="+mn-ea"/>
              </a:rPr>
              <a:t>includes</a:t>
            </a:r>
            <a:r>
              <a:rPr lang="en-US" altLang="zh-CN" sz="1100" dirty="0" smtClean="0">
                <a:latin typeface="Times New Roman" pitchFamily="18" charset="0"/>
                <a:ea typeface="+mn-ea"/>
              </a:rPr>
              <a:t> the name of the router and its IP address. </a:t>
            </a:r>
          </a:p>
          <a:p>
            <a:r>
              <a:rPr lang="en-US" altLang="zh-CN" sz="1100" dirty="0" smtClean="0">
                <a:latin typeface="Times New Roman" pitchFamily="18" charset="0"/>
                <a:ea typeface="+mn-ea"/>
              </a:rPr>
              <a:t>    When this ICMP message arrives back at the source, the source obtains the round-trip time from the timer and the name and IP address of the nth router from the ICMP message.</a:t>
            </a:r>
          </a:p>
          <a:p>
            <a:endParaRPr lang="en-US" altLang="zh-CN" sz="1100" dirty="0" smtClean="0">
              <a:latin typeface="Times New Roman" pitchFamily="18" charset="0"/>
              <a:ea typeface="+mn-ea"/>
            </a:endParaRPr>
          </a:p>
          <a:p>
            <a:r>
              <a:rPr lang="en-US" altLang="zh-CN" sz="1100" dirty="0" smtClean="0">
                <a:latin typeface="Times New Roman" pitchFamily="18" charset="0"/>
                <a:ea typeface="+mn-ea"/>
              </a:rPr>
              <a:t>    How does </a:t>
            </a:r>
            <a:r>
              <a:rPr lang="en-US" altLang="zh-CN" sz="1100" u="sng" dirty="0" smtClean="0">
                <a:latin typeface="Times New Roman" pitchFamily="18" charset="0"/>
                <a:ea typeface="+mn-ea"/>
              </a:rPr>
              <a:t>a Traceroute source</a:t>
            </a:r>
            <a:r>
              <a:rPr lang="en-US" altLang="zh-CN" sz="1100" dirty="0" smtClean="0">
                <a:latin typeface="Times New Roman" pitchFamily="18" charset="0"/>
                <a:ea typeface="+mn-ea"/>
              </a:rPr>
              <a:t> know when to stop sending UDP segments ?</a:t>
            </a:r>
          </a:p>
          <a:p>
            <a:r>
              <a:rPr lang="en-US" altLang="zh-CN" sz="1100" dirty="0" smtClean="0">
                <a:latin typeface="Times New Roman" pitchFamily="18" charset="0"/>
                <a:ea typeface="+mn-ea"/>
              </a:rPr>
              <a:t>    Recall that the source increments the TTL field for each datagram it sends. </a:t>
            </a:r>
          </a:p>
          <a:p>
            <a:r>
              <a:rPr lang="en-US" altLang="zh-CN" sz="1100" dirty="0" smtClean="0">
                <a:latin typeface="Times New Roman" pitchFamily="18" charset="0"/>
                <a:ea typeface="+mn-ea"/>
              </a:rPr>
              <a:t>    Thus, one of the datagrams will eventually </a:t>
            </a:r>
            <a:r>
              <a:rPr lang="en-US" altLang="zh-CN" sz="1100" u="sng" dirty="0" smtClean="0">
                <a:latin typeface="Times New Roman" pitchFamily="18" charset="0"/>
                <a:ea typeface="+mn-ea"/>
              </a:rPr>
              <a:t>make it</a:t>
            </a:r>
            <a:r>
              <a:rPr lang="en-US" altLang="zh-CN" sz="1100" dirty="0" smtClean="0">
                <a:latin typeface="Times New Roman" pitchFamily="18" charset="0"/>
                <a:ea typeface="+mn-ea"/>
              </a:rPr>
              <a:t> all the way to the destination host.</a:t>
            </a:r>
          </a:p>
          <a:p>
            <a:r>
              <a:rPr lang="en-US" altLang="zh-CN" sz="1100" dirty="0" smtClean="0">
                <a:latin typeface="Times New Roman" pitchFamily="18" charset="0"/>
                <a:ea typeface="+mn-ea"/>
              </a:rPr>
              <a:t>    Because this datagram contains a UDP segment with an unlikely port number, the destination host sends a port unreachable ICMP message (type 3 code 3) back to the source. </a:t>
            </a:r>
          </a:p>
          <a:p>
            <a:r>
              <a:rPr lang="en-US" altLang="zh-CN" sz="1100" dirty="0" smtClean="0">
                <a:latin typeface="Times New Roman" pitchFamily="18" charset="0"/>
                <a:ea typeface="+mn-ea"/>
              </a:rPr>
              <a:t>    When the source host receives this particular ICMP message, it knows it does not need to send additional probe packets. </a:t>
            </a:r>
          </a:p>
          <a:p>
            <a:r>
              <a:rPr lang="en-US" altLang="zh-CN" sz="1100" dirty="0" smtClean="0">
                <a:latin typeface="Times New Roman" pitchFamily="18" charset="0"/>
                <a:ea typeface="+mn-ea"/>
              </a:rPr>
              <a:t>    (The standard Traceroute program actually sends sets of three packets with the same TTL; thus the Traceroute output provides three results for each TTL.)</a:t>
            </a:r>
          </a:p>
          <a:p>
            <a:endParaRPr lang="en-US" altLang="zh-CN" sz="1100" dirty="0" smtClean="0">
              <a:latin typeface="Times New Roman" pitchFamily="18" charset="0"/>
              <a:ea typeface="+mn-ea"/>
            </a:endParaRPr>
          </a:p>
          <a:p>
            <a:r>
              <a:rPr lang="en-US" altLang="zh-CN" sz="1100" dirty="0" smtClean="0">
                <a:latin typeface="Times New Roman" pitchFamily="18" charset="0"/>
                <a:ea typeface="+mn-ea"/>
              </a:rPr>
              <a:t>    In this manner, the source host learns the number and the identities of routers that lie between it and the destination host and the round-trip time between the two hosts.</a:t>
            </a:r>
          </a:p>
          <a:p>
            <a:r>
              <a:rPr lang="en-US" altLang="zh-CN" sz="1100" dirty="0" smtClean="0">
                <a:latin typeface="Times New Roman" pitchFamily="18" charset="0"/>
                <a:ea typeface="+mn-ea"/>
              </a:rPr>
              <a:t>    Note that the </a:t>
            </a:r>
            <a:r>
              <a:rPr lang="en-US" altLang="zh-CN" sz="1100" u="sng" dirty="0" smtClean="0">
                <a:latin typeface="Times New Roman" pitchFamily="18" charset="0"/>
                <a:ea typeface="+mn-ea"/>
              </a:rPr>
              <a:t>Traceroute client program </a:t>
            </a:r>
            <a:r>
              <a:rPr lang="en-US" altLang="zh-CN" sz="1100" dirty="0" smtClean="0">
                <a:latin typeface="Times New Roman" pitchFamily="18" charset="0"/>
                <a:ea typeface="+mn-ea"/>
              </a:rPr>
              <a:t>must be able to instruct the operating system to </a:t>
            </a:r>
            <a:r>
              <a:rPr lang="en-US" altLang="zh-CN" sz="1100" u="sng" dirty="0" smtClean="0">
                <a:latin typeface="Times New Roman" pitchFamily="18" charset="0"/>
                <a:ea typeface="+mn-ea"/>
              </a:rPr>
              <a:t>generate</a:t>
            </a:r>
            <a:r>
              <a:rPr lang="en-US" altLang="zh-CN" sz="1100" dirty="0" smtClean="0">
                <a:latin typeface="Times New Roman" pitchFamily="18" charset="0"/>
                <a:ea typeface="+mn-ea"/>
              </a:rPr>
              <a:t> UDP datagrams with specific TTL values and must also be able to </a:t>
            </a:r>
            <a:r>
              <a:rPr lang="en-US" altLang="zh-CN" sz="1100" u="sng" dirty="0" smtClean="0">
                <a:latin typeface="Times New Roman" pitchFamily="18" charset="0"/>
                <a:ea typeface="+mn-ea"/>
              </a:rPr>
              <a:t>be notified</a:t>
            </a:r>
            <a:r>
              <a:rPr lang="en-US" altLang="zh-CN" sz="1100" dirty="0" smtClean="0">
                <a:latin typeface="Times New Roman" pitchFamily="18" charset="0"/>
                <a:ea typeface="+mn-ea"/>
              </a:rPr>
              <a:t> by its operating system when ICMP messages arrive. </a:t>
            </a:r>
          </a:p>
          <a:p>
            <a:r>
              <a:rPr lang="en-US" altLang="zh-CN" sz="1100" dirty="0" smtClean="0">
                <a:latin typeface="Times New Roman" pitchFamily="18" charset="0"/>
                <a:ea typeface="+mn-ea"/>
              </a:rPr>
              <a:t>    Now that you understand how Traceroute works, you may want to go back and play with it </a:t>
            </a:r>
            <a:r>
              <a:rPr lang="en-US" altLang="zh-CN" sz="1100" u="sng" dirty="0" smtClean="0">
                <a:latin typeface="Times New Roman" pitchFamily="18" charset="0"/>
                <a:ea typeface="+mn-ea"/>
              </a:rPr>
              <a:t>some more</a:t>
            </a:r>
            <a:r>
              <a:rPr lang="en-US" altLang="zh-CN" sz="1100" dirty="0" smtClean="0">
                <a:latin typeface="Times New Roman" pitchFamily="18" charset="0"/>
                <a:ea typeface="+mn-ea"/>
              </a:rPr>
              <a:t>.</a:t>
            </a:r>
            <a:endParaRPr lang="en-US" altLang="zh-CN" i="0" dirty="0" smtClean="0"/>
          </a:p>
          <a:p>
            <a:endParaRPr lang="zh-CN" altLang="en-US" i="0" dirty="0"/>
          </a:p>
        </p:txBody>
      </p:sp>
      <p:sp>
        <p:nvSpPr>
          <p:cNvPr id="4" name="灯片编号占位符 3"/>
          <p:cNvSpPr>
            <a:spLocks noGrp="1"/>
          </p:cNvSpPr>
          <p:nvPr>
            <p:ph type="sldNum" sz="quarter" idx="10"/>
          </p:nvPr>
        </p:nvSpPr>
        <p:spPr/>
        <p:txBody>
          <a:bodyPr/>
          <a:lstStyle/>
          <a:p>
            <a:pPr>
              <a:defRPr/>
            </a:pPr>
            <a:fld id="{2C0A80CB-7472-4DE7-B031-AD7F670BE78E}" type="slidenum">
              <a:rPr lang="zh-CN" altLang="en-US" smtClean="0"/>
              <a:pPr>
                <a:defRPr/>
              </a:pPr>
              <a:t>230</a:t>
            </a:fld>
            <a:endParaRPr lang="en-US" altLang="zh-CN"/>
          </a:p>
        </p:txBody>
      </p:sp>
    </p:spTree>
    <p:extLst>
      <p:ext uri="{BB962C8B-B14F-4D97-AF65-F5344CB8AC3E}">
        <p14:creationId xmlns:p14="http://schemas.microsoft.com/office/powerpoint/2010/main" xmlns="" val="3104833874"/>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7362" name="Rectangle 7"/>
          <p:cNvSpPr>
            <a:spLocks noGrp="1" noChangeArrowheads="1"/>
          </p:cNvSpPr>
          <p:nvPr>
            <p:ph type="sldNum" sz="quarter" idx="5"/>
          </p:nvPr>
        </p:nvSpPr>
        <p:spPr>
          <a:noFill/>
        </p:spPr>
        <p:txBody>
          <a:bodyPr/>
          <a:lstStyle/>
          <a:p>
            <a:fld id="{77B023A4-9A86-45BA-BE9E-1ADA765C16A9}" type="slidenum">
              <a:rPr lang="en-US" altLang="zh-CN">
                <a:latin typeface="Arial" panose="020B0604020202020204" pitchFamily="34" charset="0"/>
              </a:rPr>
              <a:pPr/>
              <a:t>233</a:t>
            </a:fld>
            <a:endParaRPr lang="en-US" altLang="zh-CN">
              <a:latin typeface="Arial" panose="020B0604020202020204" pitchFamily="34" charset="0"/>
            </a:endParaRPr>
          </a:p>
        </p:txBody>
      </p:sp>
      <p:sp>
        <p:nvSpPr>
          <p:cNvPr id="527363" name="Rectangle 2"/>
          <p:cNvSpPr>
            <a:spLocks noGrp="1" noRot="1" noChangeAspect="1" noChangeArrowheads="1" noTextEdit="1"/>
          </p:cNvSpPr>
          <p:nvPr>
            <p:ph type="sldImg"/>
          </p:nvPr>
        </p:nvSpPr>
        <p:spPr/>
      </p:sp>
      <p:sp>
        <p:nvSpPr>
          <p:cNvPr id="527364" name="Rectangle 3"/>
          <p:cNvSpPr>
            <a:spLocks noGrp="1" noChangeArrowheads="1"/>
          </p:cNvSpPr>
          <p:nvPr>
            <p:ph type="body" idx="1"/>
          </p:nvPr>
        </p:nvSpPr>
        <p:spPr>
          <a:noFill/>
        </p:spPr>
        <p:txBody>
          <a:bodyPr/>
          <a:lstStyle/>
          <a:p>
            <a:pPr eaLnBrk="1" hangingPunct="1"/>
            <a:r>
              <a:rPr lang="en-US" altLang="zh-CN" dirty="0">
                <a:latin typeface="Arial" panose="020B0604020202020204" pitchFamily="34" charset="0"/>
              </a:rPr>
              <a:t>extra</a:t>
            </a:r>
            <a:r>
              <a:rPr lang="en-US" altLang="zh-CN" baseline="0" dirty="0">
                <a:latin typeface="Arial" panose="020B0604020202020204" pitchFamily="34" charset="0"/>
              </a:rPr>
              <a:t> or additional overhead</a:t>
            </a:r>
          </a:p>
          <a:p>
            <a:pPr marL="0" marR="0" indent="0" algn="l" defTabSz="914400" rtl="0" eaLnBrk="1" fontAlgn="base" latinLnBrk="0" hangingPunct="1">
              <a:lnSpc>
                <a:spcPct val="100000"/>
              </a:lnSpc>
              <a:spcBef>
                <a:spcPct val="30000"/>
              </a:spcBef>
              <a:spcAft>
                <a:spcPct val="0"/>
              </a:spcAft>
              <a:buClrTx/>
              <a:buSzTx/>
              <a:buFontTx/>
              <a:buNone/>
              <a:defRPr/>
            </a:pPr>
            <a:r>
              <a:rPr lang="en-US" altLang="zh-CN" sz="1200" kern="1200" dirty="0">
                <a:solidFill>
                  <a:schemeClr val="tx1"/>
                </a:solidFill>
                <a:latin typeface="Arial" panose="020B0604020202020204" pitchFamily="34" charset="0"/>
                <a:ea typeface="宋体" panose="02010600030101010101" pitchFamily="2" charset="-122"/>
                <a:cs typeface="+mn-cs"/>
              </a:rPr>
              <a:t>adaptivity</a:t>
            </a:r>
          </a:p>
          <a:p>
            <a:pPr marL="0" marR="0" indent="0" algn="l" defTabSz="914400" rtl="0" eaLnBrk="1" fontAlgn="base" latinLnBrk="0" hangingPunct="1">
              <a:lnSpc>
                <a:spcPct val="100000"/>
              </a:lnSpc>
              <a:spcBef>
                <a:spcPct val="30000"/>
              </a:spcBef>
              <a:spcAft>
                <a:spcPct val="0"/>
              </a:spcAft>
              <a:buClrTx/>
              <a:buSzTx/>
              <a:buFontTx/>
              <a:buNone/>
              <a:defRPr/>
            </a:pPr>
            <a:r>
              <a:rPr lang="en-US" altLang="zh-CN" sz="1200" kern="1200" dirty="0">
                <a:solidFill>
                  <a:schemeClr val="tx1"/>
                </a:solidFill>
                <a:latin typeface="Arial" panose="020B0604020202020204" pitchFamily="34" charset="0"/>
                <a:ea typeface="宋体" panose="02010600030101010101" pitchFamily="2" charset="-122"/>
                <a:cs typeface="+mn-cs"/>
              </a:rPr>
              <a:t>entire</a:t>
            </a:r>
            <a:r>
              <a:rPr lang="en-US" altLang="zh-CN" sz="1200" kern="1200" baseline="0" dirty="0">
                <a:solidFill>
                  <a:schemeClr val="tx1"/>
                </a:solidFill>
                <a:latin typeface="Arial" panose="020B0604020202020204" pitchFamily="34" charset="0"/>
                <a:ea typeface="宋体" panose="02010600030101010101" pitchFamily="2" charset="-122"/>
                <a:cs typeface="+mn-cs"/>
              </a:rPr>
              <a:t> adj. </a:t>
            </a:r>
            <a:r>
              <a:rPr lang="zh-CN" altLang="en-US" sz="1200" b="0" i="0" kern="1200" dirty="0">
                <a:solidFill>
                  <a:schemeClr val="tx1"/>
                </a:solidFill>
                <a:latin typeface="Arial" panose="020B0604020202020204" pitchFamily="34" charset="0"/>
                <a:ea typeface="宋体" panose="02010600030101010101" pitchFamily="2" charset="-122"/>
                <a:cs typeface="+mn-cs"/>
              </a:rPr>
              <a:t>全部的，整个的；全体的</a:t>
            </a:r>
            <a:endParaRPr lang="en-US" altLang="zh-CN" sz="1200" kern="1200" dirty="0">
              <a:solidFill>
                <a:schemeClr val="tx1"/>
              </a:solidFill>
              <a:latin typeface="Arial" panose="020B0604020202020204" pitchFamily="34" charset="0"/>
              <a:ea typeface="宋体" panose="02010600030101010101" pitchFamily="2" charset="-122"/>
              <a:cs typeface="+mn-cs"/>
            </a:endParaRPr>
          </a:p>
          <a:p>
            <a:pPr eaLnBrk="1" hangingPunct="1"/>
            <a:endParaRPr lang="zh-CN" altLang="zh-CN" dirty="0">
              <a:latin typeface="Arial" panose="020B0604020202020204" pitchFamily="34" charset="0"/>
            </a:endParaRPr>
          </a:p>
        </p:txBody>
      </p:sp>
    </p:spTree>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8386" name="Rectangle 7"/>
          <p:cNvSpPr>
            <a:spLocks noGrp="1" noChangeArrowheads="1"/>
          </p:cNvSpPr>
          <p:nvPr>
            <p:ph type="sldNum" sz="quarter" idx="5"/>
          </p:nvPr>
        </p:nvSpPr>
        <p:spPr>
          <a:noFill/>
        </p:spPr>
        <p:txBody>
          <a:bodyPr/>
          <a:lstStyle/>
          <a:p>
            <a:fld id="{8FDB213A-1241-43B7-A850-A1DD386DD83E}" type="slidenum">
              <a:rPr lang="en-US" altLang="zh-CN">
                <a:latin typeface="Arial" panose="020B0604020202020204" pitchFamily="34" charset="0"/>
              </a:rPr>
              <a:pPr/>
              <a:t>234</a:t>
            </a:fld>
            <a:endParaRPr lang="en-US" altLang="zh-CN">
              <a:latin typeface="Arial" panose="020B0604020202020204" pitchFamily="34" charset="0"/>
            </a:endParaRPr>
          </a:p>
        </p:txBody>
      </p:sp>
      <p:sp>
        <p:nvSpPr>
          <p:cNvPr id="528387" name="Rectangle 2"/>
          <p:cNvSpPr>
            <a:spLocks noGrp="1" noRot="1" noChangeAspect="1" noChangeArrowheads="1" noTextEdit="1"/>
          </p:cNvSpPr>
          <p:nvPr>
            <p:ph type="sldImg"/>
          </p:nvPr>
        </p:nvSpPr>
        <p:spPr/>
      </p:sp>
      <p:sp>
        <p:nvSpPr>
          <p:cNvPr id="528388" name="Rectangle 3"/>
          <p:cNvSpPr>
            <a:spLocks noGrp="1" noChangeArrowheads="1"/>
          </p:cNvSpPr>
          <p:nvPr>
            <p:ph type="body" idx="1"/>
          </p:nvPr>
        </p:nvSpPr>
        <p:spPr>
          <a:noFill/>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3522" name="Rectangle 7"/>
          <p:cNvSpPr>
            <a:spLocks noGrp="1" noChangeArrowheads="1"/>
          </p:cNvSpPr>
          <p:nvPr>
            <p:ph type="sldNum" sz="quarter" idx="5"/>
          </p:nvPr>
        </p:nvSpPr>
        <p:spPr>
          <a:noFill/>
        </p:spPr>
        <p:txBody>
          <a:bodyPr/>
          <a:lstStyle/>
          <a:p>
            <a:fld id="{CB701EAF-E881-461A-89A6-7225A784EEB4}" type="slidenum">
              <a:rPr lang="en-US" altLang="zh-CN">
                <a:latin typeface="Arial" panose="020B0604020202020204" pitchFamily="34" charset="0"/>
              </a:rPr>
              <a:pPr/>
              <a:t>2</a:t>
            </a:fld>
            <a:endParaRPr lang="en-US" altLang="zh-CN" dirty="0">
              <a:latin typeface="Arial" panose="020B0604020202020204" pitchFamily="34" charset="0"/>
            </a:endParaRPr>
          </a:p>
        </p:txBody>
      </p:sp>
      <p:sp>
        <p:nvSpPr>
          <p:cNvPr id="363523" name="Rectangle 2"/>
          <p:cNvSpPr>
            <a:spLocks noGrp="1" noRot="1" noChangeAspect="1" noChangeArrowheads="1" noTextEdit="1"/>
          </p:cNvSpPr>
          <p:nvPr>
            <p:ph type="sldImg"/>
          </p:nvPr>
        </p:nvSpPr>
        <p:spPr/>
      </p:sp>
      <p:sp>
        <p:nvSpPr>
          <p:cNvPr id="363524" name="Rectangle 3"/>
          <p:cNvSpPr>
            <a:spLocks noGrp="1" noChangeArrowheads="1"/>
          </p:cNvSpPr>
          <p:nvPr>
            <p:ph type="body" idx="1"/>
          </p:nvPr>
        </p:nvSpPr>
        <p:spPr>
          <a:noFill/>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978" name="Rectangle 7"/>
          <p:cNvSpPr>
            <a:spLocks noGrp="1" noChangeArrowheads="1"/>
          </p:cNvSpPr>
          <p:nvPr>
            <p:ph type="sldNum" sz="quarter" idx="5"/>
          </p:nvPr>
        </p:nvSpPr>
        <p:spPr>
          <a:noFill/>
        </p:spPr>
        <p:txBody>
          <a:bodyPr/>
          <a:lstStyle/>
          <a:p>
            <a:fld id="{F7753349-629E-4C7B-8CA6-E1FC471E2A11}" type="slidenum">
              <a:rPr lang="en-US" altLang="zh-CN">
                <a:latin typeface="Arial" panose="020B0604020202020204" pitchFamily="34" charset="0"/>
              </a:rPr>
              <a:pPr/>
              <a:t>23</a:t>
            </a:fld>
            <a:endParaRPr lang="en-US" altLang="zh-CN" dirty="0">
              <a:latin typeface="Arial" panose="020B0604020202020204" pitchFamily="34" charset="0"/>
            </a:endParaRPr>
          </a:p>
        </p:txBody>
      </p:sp>
      <p:sp>
        <p:nvSpPr>
          <p:cNvPr id="382979" name="Rectangle 2"/>
          <p:cNvSpPr>
            <a:spLocks noGrp="1" noRot="1" noChangeAspect="1" noChangeArrowheads="1" noTextEdit="1"/>
          </p:cNvSpPr>
          <p:nvPr>
            <p:ph type="sldImg"/>
          </p:nvPr>
        </p:nvSpPr>
        <p:spPr/>
      </p:sp>
      <p:sp>
        <p:nvSpPr>
          <p:cNvPr id="382980" name="Rectangle 3"/>
          <p:cNvSpPr>
            <a:spLocks noGrp="1" noChangeArrowheads="1"/>
          </p:cNvSpPr>
          <p:nvPr>
            <p:ph type="body" idx="1"/>
          </p:nvPr>
        </p:nvSpPr>
        <p:spPr>
          <a:noFill/>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9410" name="Rectangle 7"/>
          <p:cNvSpPr>
            <a:spLocks noGrp="1" noChangeArrowheads="1"/>
          </p:cNvSpPr>
          <p:nvPr>
            <p:ph type="sldNum" sz="quarter" idx="5"/>
          </p:nvPr>
        </p:nvSpPr>
        <p:spPr>
          <a:noFill/>
        </p:spPr>
        <p:txBody>
          <a:bodyPr/>
          <a:lstStyle/>
          <a:p>
            <a:fld id="{D8408029-16BE-496A-A95C-C495A4F81A90}" type="slidenum">
              <a:rPr lang="en-US" altLang="zh-CN">
                <a:latin typeface="Arial" panose="020B0604020202020204" pitchFamily="34" charset="0"/>
              </a:rPr>
              <a:pPr/>
              <a:t>235</a:t>
            </a:fld>
            <a:endParaRPr lang="en-US" altLang="zh-CN">
              <a:latin typeface="Arial" panose="020B0604020202020204" pitchFamily="34" charset="0"/>
            </a:endParaRPr>
          </a:p>
        </p:txBody>
      </p:sp>
      <p:sp>
        <p:nvSpPr>
          <p:cNvPr id="529411" name="Rectangle 2"/>
          <p:cNvSpPr>
            <a:spLocks noGrp="1" noRot="1" noChangeAspect="1" noChangeArrowheads="1" noTextEdit="1"/>
          </p:cNvSpPr>
          <p:nvPr>
            <p:ph type="sldImg"/>
          </p:nvPr>
        </p:nvSpPr>
        <p:spPr/>
      </p:sp>
      <p:sp>
        <p:nvSpPr>
          <p:cNvPr id="529412" name="Rectangle 3"/>
          <p:cNvSpPr>
            <a:spLocks noGrp="1" noChangeArrowheads="1"/>
          </p:cNvSpPr>
          <p:nvPr>
            <p:ph type="body" idx="1"/>
          </p:nvPr>
        </p:nvSpPr>
        <p:spPr>
          <a:noFill/>
        </p:spPr>
        <p:txBody>
          <a:bodyPr/>
          <a:lstStyle/>
          <a:p>
            <a:pPr eaLnBrk="1" hangingPunct="1"/>
            <a:endParaRPr lang="zh-CN" altLang="zh-CN" dirty="0">
              <a:latin typeface="Arial" panose="020B0604020202020204" pitchFamily="34" charset="0"/>
            </a:endParaRPr>
          </a:p>
        </p:txBody>
      </p:sp>
    </p:spTree>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402E86FE-99C9-425B-B266-D841C14E96C6}" type="slidenum">
              <a:rPr lang="en-US" altLang="zh-CN"/>
              <a:pPr/>
              <a:t>236</a:t>
            </a:fld>
            <a:endParaRPr lang="en-US" altLang="zh-CN"/>
          </a:p>
        </p:txBody>
      </p:sp>
      <p:sp>
        <p:nvSpPr>
          <p:cNvPr id="806914" name="Rectangle 2"/>
          <p:cNvSpPr>
            <a:spLocks noGrp="1" noRot="1" noChangeAspect="1" noChangeArrowheads="1" noTextEdit="1"/>
          </p:cNvSpPr>
          <p:nvPr>
            <p:ph type="sldImg"/>
          </p:nvPr>
        </p:nvSpPr>
        <p:spPr/>
      </p:sp>
      <p:sp>
        <p:nvSpPr>
          <p:cNvPr id="806915" name="Rectangle 3"/>
          <p:cNvSpPr>
            <a:spLocks noGrp="1" noChangeArrowheads="1"/>
          </p:cNvSpPr>
          <p:nvPr>
            <p:ph type="body" idx="1"/>
          </p:nvPr>
        </p:nvSpPr>
        <p:spPr/>
        <p:txBody>
          <a:bodyPr/>
          <a:lstStyle/>
          <a:p>
            <a:r>
              <a:rPr lang="en-US" altLang="zh-CN" dirty="0"/>
              <a:t>close</a:t>
            </a:r>
            <a:r>
              <a:rPr lang="en-US" altLang="zh-CN" baseline="0" dirty="0"/>
              <a:t> to , </a:t>
            </a:r>
            <a:r>
              <a:rPr lang="en-US" altLang="zh-CN" sz="1200" kern="1200" dirty="0">
                <a:solidFill>
                  <a:schemeClr val="tx1"/>
                </a:solidFill>
                <a:latin typeface="Arial" panose="020B0604020202020204" pitchFamily="34" charset="0"/>
                <a:ea typeface="宋体" panose="02010600030101010101" pitchFamily="2" charset="-122"/>
                <a:cs typeface="+mn-cs"/>
              </a:rPr>
              <a:t>trend towards</a:t>
            </a:r>
            <a:endParaRPr lang="en-US" altLang="zh-CN" baseline="0" dirty="0"/>
          </a:p>
          <a:p>
            <a:r>
              <a:rPr lang="en-US" altLang="zh-CN" baseline="0" dirty="0"/>
              <a:t>a priori </a:t>
            </a:r>
            <a:endParaRPr lang="zh-CN" altLang="zh-CN" dirty="0"/>
          </a:p>
        </p:txBody>
      </p:sp>
    </p:spTree>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0434" name="Rectangle 7"/>
          <p:cNvSpPr>
            <a:spLocks noGrp="1" noChangeArrowheads="1"/>
          </p:cNvSpPr>
          <p:nvPr>
            <p:ph type="sldNum" sz="quarter" idx="5"/>
          </p:nvPr>
        </p:nvSpPr>
        <p:spPr>
          <a:noFill/>
        </p:spPr>
        <p:txBody>
          <a:bodyPr/>
          <a:lstStyle/>
          <a:p>
            <a:fld id="{51EA6583-C2EE-49A0-BC6F-148322D865F2}" type="slidenum">
              <a:rPr lang="en-US" altLang="zh-CN">
                <a:latin typeface="Arial" panose="020B0604020202020204" pitchFamily="34" charset="0"/>
              </a:rPr>
              <a:pPr/>
              <a:t>237</a:t>
            </a:fld>
            <a:endParaRPr lang="en-US" altLang="zh-CN">
              <a:latin typeface="Arial" panose="020B0604020202020204" pitchFamily="34" charset="0"/>
            </a:endParaRPr>
          </a:p>
        </p:txBody>
      </p:sp>
      <p:sp>
        <p:nvSpPr>
          <p:cNvPr id="530435" name="Rectangle 2"/>
          <p:cNvSpPr>
            <a:spLocks noGrp="1" noRot="1" noChangeAspect="1" noChangeArrowheads="1" noTextEdit="1"/>
          </p:cNvSpPr>
          <p:nvPr>
            <p:ph type="sldImg"/>
          </p:nvPr>
        </p:nvSpPr>
        <p:spPr/>
      </p:sp>
      <p:sp>
        <p:nvSpPr>
          <p:cNvPr id="530436" name="Rectangle 3"/>
          <p:cNvSpPr>
            <a:spLocks noGrp="1" noChangeArrowheads="1"/>
          </p:cNvSpPr>
          <p:nvPr>
            <p:ph type="body" idx="1"/>
          </p:nvPr>
        </p:nvSpPr>
        <p:spPr>
          <a:xfrm>
            <a:off x="914400" y="4343400"/>
            <a:ext cx="5029200" cy="4114800"/>
          </a:xfrm>
          <a:noFill/>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3506" name="Rectangle 7"/>
          <p:cNvSpPr>
            <a:spLocks noGrp="1" noChangeArrowheads="1"/>
          </p:cNvSpPr>
          <p:nvPr>
            <p:ph type="sldNum" sz="quarter" idx="5"/>
          </p:nvPr>
        </p:nvSpPr>
        <p:spPr>
          <a:noFill/>
        </p:spPr>
        <p:txBody>
          <a:bodyPr/>
          <a:lstStyle/>
          <a:p>
            <a:fld id="{F73AABD5-0B5A-4116-AD85-52E8B8DB445A}" type="slidenum">
              <a:rPr lang="en-US" altLang="zh-CN">
                <a:latin typeface="Arial" panose="020B0604020202020204" pitchFamily="34" charset="0"/>
              </a:rPr>
              <a:pPr/>
              <a:t>238</a:t>
            </a:fld>
            <a:endParaRPr lang="en-US" altLang="zh-CN">
              <a:latin typeface="Arial" panose="020B0604020202020204" pitchFamily="34" charset="0"/>
            </a:endParaRPr>
          </a:p>
        </p:txBody>
      </p:sp>
      <p:sp>
        <p:nvSpPr>
          <p:cNvPr id="533507" name="Rectangle 2"/>
          <p:cNvSpPr>
            <a:spLocks noGrp="1" noRot="1" noChangeAspect="1" noChangeArrowheads="1" noTextEdit="1"/>
          </p:cNvSpPr>
          <p:nvPr>
            <p:ph type="sldImg"/>
          </p:nvPr>
        </p:nvSpPr>
        <p:spPr/>
      </p:sp>
      <p:sp>
        <p:nvSpPr>
          <p:cNvPr id="533508" name="Rectangle 3"/>
          <p:cNvSpPr>
            <a:spLocks noGrp="1" noChangeArrowheads="1"/>
          </p:cNvSpPr>
          <p:nvPr>
            <p:ph type="body" idx="1"/>
          </p:nvPr>
        </p:nvSpPr>
        <p:spPr>
          <a:noFill/>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9058" name="Rectangle 7"/>
          <p:cNvSpPr>
            <a:spLocks noGrp="1" noChangeArrowheads="1"/>
          </p:cNvSpPr>
          <p:nvPr>
            <p:ph type="sldNum" sz="quarter" idx="5"/>
          </p:nvPr>
        </p:nvSpPr>
        <p:spPr>
          <a:noFill/>
        </p:spPr>
        <p:txBody>
          <a:bodyPr/>
          <a:lstStyle/>
          <a:p>
            <a:fld id="{37BFF808-19CE-48C8-9CB8-2FCB419245B8}" type="slidenum">
              <a:rPr lang="zh-CN" altLang="en-US"/>
              <a:pPr/>
              <a:t>239</a:t>
            </a:fld>
            <a:endParaRPr lang="en-US" altLang="zh-CN"/>
          </a:p>
        </p:txBody>
      </p:sp>
      <p:sp>
        <p:nvSpPr>
          <p:cNvPr id="429059" name="Rectangle 2"/>
          <p:cNvSpPr>
            <a:spLocks noGrp="1" noRot="1" noChangeAspect="1" noChangeArrowheads="1" noTextEdit="1"/>
          </p:cNvSpPr>
          <p:nvPr>
            <p:ph type="sldImg"/>
          </p:nvPr>
        </p:nvSpPr>
        <p:spPr>
          <a:ln/>
        </p:spPr>
      </p:sp>
      <p:sp>
        <p:nvSpPr>
          <p:cNvPr id="429060" name="Rectangle 3"/>
          <p:cNvSpPr>
            <a:spLocks noGrp="1" noChangeArrowheads="1"/>
          </p:cNvSpPr>
          <p:nvPr>
            <p:ph type="body" idx="1"/>
          </p:nvPr>
        </p:nvSpPr>
        <p:spPr>
          <a:noFill/>
          <a:ln/>
        </p:spPr>
        <p:txBody>
          <a:bodyPr/>
          <a:lstStyle/>
          <a:p>
            <a:r>
              <a:rPr lang="zh-CN" altLang="en-US" baseline="0" dirty="0" smtClean="0"/>
              <a:t>    </a:t>
            </a:r>
            <a:r>
              <a:rPr lang="zh-CN" altLang="en-US" dirty="0" smtClean="0"/>
              <a:t>路由算法根据网络拓扑信息来计算最小开销路径，根据网络拓扑信息是</a:t>
            </a:r>
            <a:r>
              <a:rPr lang="zh-CN" altLang="en-US" b="1" dirty="0" smtClean="0"/>
              <a:t>全局的或分散的</a:t>
            </a:r>
            <a:r>
              <a:rPr lang="zh-CN" altLang="en-US" dirty="0" smtClean="0"/>
              <a:t>，路由算法可以分为两大类：  </a:t>
            </a:r>
          </a:p>
          <a:p>
            <a:r>
              <a:rPr lang="en-US" altLang="zh-CN" dirty="0" smtClean="0"/>
              <a:t>    1</a:t>
            </a:r>
            <a:r>
              <a:rPr lang="zh-CN" altLang="en-US" dirty="0" smtClean="0"/>
              <a:t>、</a:t>
            </a:r>
            <a:r>
              <a:rPr lang="zh-CN" altLang="en-US" b="1" dirty="0" smtClean="0"/>
              <a:t>全局路由算法</a:t>
            </a:r>
            <a:r>
              <a:rPr lang="zh-CN" altLang="en-US" dirty="0" smtClean="0"/>
              <a:t>：利用完整的、全局性的网络信息来计算最小开销路径。运行全局路由算法的路由器需要事先获取整个网络的节点之间的连接关系以及链路开销，然后才能计算从源到目的节点之间的最短路径。这种算法通常被称作</a:t>
            </a:r>
            <a:r>
              <a:rPr lang="zh-CN" altLang="en-US" b="1" dirty="0" smtClean="0"/>
              <a:t>“链路状态算法”</a:t>
            </a:r>
            <a:r>
              <a:rPr lang="zh-CN" altLang="en-US" dirty="0" smtClean="0"/>
              <a:t>。</a:t>
            </a:r>
          </a:p>
          <a:p>
            <a:r>
              <a:rPr lang="en-US" altLang="zh-CN" dirty="0" smtClean="0"/>
              <a:t>    2</a:t>
            </a:r>
            <a:r>
              <a:rPr lang="zh-CN" altLang="en-US" dirty="0" smtClean="0"/>
              <a:t>、</a:t>
            </a:r>
            <a:r>
              <a:rPr lang="zh-CN" altLang="en-US" b="1" dirty="0" smtClean="0"/>
              <a:t>分布式路由算法</a:t>
            </a:r>
            <a:r>
              <a:rPr lang="zh-CN" altLang="en-US" dirty="0" smtClean="0"/>
              <a:t>：以一种迭代的、分布式的方式计算最小开销路径。每个路由器只知道道与其直接相连的节点之间的链路开销，而不知道整个网络的完整的连接关系和开销。这种算法通常被称作“</a:t>
            </a:r>
            <a:r>
              <a:rPr lang="zh-CN" altLang="en-US" b="1" dirty="0" smtClean="0"/>
              <a:t>距离向量算法</a:t>
            </a:r>
            <a:r>
              <a:rPr lang="zh-CN" altLang="en-US" dirty="0" smtClean="0"/>
              <a:t>”</a:t>
            </a:r>
          </a:p>
          <a:p>
            <a:r>
              <a:rPr lang="zh-CN" altLang="en-US" dirty="0" smtClean="0"/>
              <a:t>       </a:t>
            </a:r>
          </a:p>
          <a:p>
            <a:r>
              <a:rPr lang="zh-CN" altLang="en-US" dirty="0" smtClean="0"/>
              <a:t>    </a:t>
            </a:r>
            <a:r>
              <a:rPr lang="zh-CN" altLang="en-US" b="1" dirty="0" smtClean="0"/>
              <a:t>根据路由算法是静态的还是动态的</a:t>
            </a:r>
            <a:r>
              <a:rPr lang="zh-CN" altLang="en-US" dirty="0" smtClean="0"/>
              <a:t>，分为两大类：</a:t>
            </a:r>
          </a:p>
          <a:p>
            <a:r>
              <a:rPr lang="zh-CN" altLang="en-US" dirty="0" smtClean="0"/>
              <a:t>    </a:t>
            </a:r>
            <a:r>
              <a:rPr lang="en-US" altLang="zh-CN" dirty="0" smtClean="0"/>
              <a:t>1</a:t>
            </a:r>
            <a:r>
              <a:rPr lang="zh-CN" altLang="en-US" dirty="0" smtClean="0"/>
              <a:t>、静态路由算法：路由是静态的，或者是变化很慢的。一般情况下是手工配置路由转发表的内容。</a:t>
            </a:r>
          </a:p>
          <a:p>
            <a:r>
              <a:rPr lang="en-US" altLang="zh-CN" dirty="0" smtClean="0"/>
              <a:t>    2</a:t>
            </a:r>
            <a:r>
              <a:rPr lang="zh-CN" altLang="en-US" dirty="0" smtClean="0"/>
              <a:t>、动态路由算法：路由随着网络拓扑、负载发生变化而变化。</a:t>
            </a:r>
          </a:p>
          <a:p>
            <a:r>
              <a:rPr lang="zh-CN" altLang="en-US" smtClean="0"/>
              <a:t>    路由算法</a:t>
            </a:r>
            <a:r>
              <a:rPr lang="zh-CN" altLang="en-US" dirty="0" smtClean="0"/>
              <a:t>的分类还有其他方法，比如根据对负载是否敏感可以分为负载敏感算法</a:t>
            </a:r>
            <a:r>
              <a:rPr lang="en-US" altLang="zh-CN" dirty="0" smtClean="0"/>
              <a:t>(load sensitive algorithm)</a:t>
            </a:r>
            <a:r>
              <a:rPr lang="zh-CN" altLang="en-US" dirty="0" smtClean="0"/>
              <a:t>、负载不敏感算法</a:t>
            </a:r>
            <a:r>
              <a:rPr lang="en-US" altLang="zh-CN" dirty="0" smtClean="0"/>
              <a:t>(load insensitive algorithm)</a:t>
            </a:r>
            <a:r>
              <a:rPr lang="zh-CN" altLang="en-US" dirty="0" smtClean="0"/>
              <a:t>等。</a:t>
            </a:r>
          </a:p>
        </p:txBody>
      </p:sp>
    </p:spTree>
    <p:extLst>
      <p:ext uri="{BB962C8B-B14F-4D97-AF65-F5344CB8AC3E}">
        <p14:creationId xmlns="" xmlns:p14="http://schemas.microsoft.com/office/powerpoint/2010/main" val="1063529019"/>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8818" name="Rectangle 7"/>
          <p:cNvSpPr>
            <a:spLocks noGrp="1" noChangeArrowheads="1"/>
          </p:cNvSpPr>
          <p:nvPr>
            <p:ph type="sldNum" sz="quarter" idx="5"/>
          </p:nvPr>
        </p:nvSpPr>
        <p:spPr>
          <a:noFill/>
        </p:spPr>
        <p:txBody>
          <a:bodyPr/>
          <a:lstStyle/>
          <a:p>
            <a:fld id="{33D50657-F28E-4D90-8F52-0624B392C423}" type="slidenum">
              <a:rPr lang="zh-CN" altLang="en-US"/>
              <a:pPr/>
              <a:t>240</a:t>
            </a:fld>
            <a:endParaRPr lang="en-US" altLang="zh-CN"/>
          </a:p>
        </p:txBody>
      </p:sp>
      <p:sp>
        <p:nvSpPr>
          <p:cNvPr id="418819" name="Rectangle 2"/>
          <p:cNvSpPr>
            <a:spLocks noGrp="1" noRot="1" noChangeAspect="1" noChangeArrowheads="1" noTextEdit="1"/>
          </p:cNvSpPr>
          <p:nvPr>
            <p:ph type="sldImg"/>
          </p:nvPr>
        </p:nvSpPr>
        <p:spPr/>
      </p:sp>
      <p:sp>
        <p:nvSpPr>
          <p:cNvPr id="418820" name="Rectangle 3"/>
          <p:cNvSpPr>
            <a:spLocks noGrp="1" noChangeArrowheads="1"/>
          </p:cNvSpPr>
          <p:nvPr>
            <p:ph type="body" idx="1"/>
          </p:nvPr>
        </p:nvSpPr>
        <p:spPr>
          <a:noFill/>
        </p:spPr>
        <p:txBody>
          <a:bodyPr/>
          <a:lstStyle/>
          <a:p>
            <a:r>
              <a:rPr lang="zh-CN" altLang="en-US" dirty="0"/>
              <a:t>   </a:t>
            </a:r>
            <a:r>
              <a:rPr lang="en-US" altLang="zh-CN" sz="1100" dirty="0">
                <a:latin typeface="Times New Roman" panose="02020603050405020304" pitchFamily="18" charset="0"/>
                <a:ea typeface="+mn-ea"/>
              </a:rPr>
              <a:t> Typically a host is attached directly to one router, the </a:t>
            </a:r>
            <a:r>
              <a:rPr lang="en-US" altLang="zh-CN" sz="1100" b="1" dirty="0">
                <a:latin typeface="Times New Roman" panose="02020603050405020304" pitchFamily="18" charset="0"/>
                <a:ea typeface="+mn-ea"/>
              </a:rPr>
              <a:t>default router </a:t>
            </a:r>
            <a:r>
              <a:rPr lang="en-US" altLang="zh-CN" sz="1100" dirty="0">
                <a:latin typeface="Times New Roman" panose="02020603050405020304" pitchFamily="18" charset="0"/>
                <a:ea typeface="+mn-ea"/>
              </a:rPr>
              <a:t>for the host (also called the </a:t>
            </a:r>
            <a:r>
              <a:rPr lang="en-US" altLang="zh-CN" sz="1100" b="1" dirty="0">
                <a:latin typeface="Times New Roman" panose="02020603050405020304" pitchFamily="18" charset="0"/>
                <a:ea typeface="+mn-ea"/>
              </a:rPr>
              <a:t>first-hop router </a:t>
            </a:r>
            <a:r>
              <a:rPr lang="en-US" altLang="zh-CN" sz="1100" dirty="0">
                <a:latin typeface="Times New Roman" panose="02020603050405020304" pitchFamily="18" charset="0"/>
                <a:ea typeface="+mn-ea"/>
              </a:rPr>
              <a:t>for the host).  </a:t>
            </a:r>
          </a:p>
          <a:p>
            <a:r>
              <a:rPr lang="en-US" altLang="zh-CN" sz="1100" baseline="0" dirty="0">
                <a:latin typeface="Times New Roman" panose="02020603050405020304" pitchFamily="18" charset="0"/>
                <a:ea typeface="+mn-ea"/>
              </a:rPr>
              <a:t>    </a:t>
            </a:r>
            <a:r>
              <a:rPr lang="en-US" altLang="zh-CN" sz="1100" dirty="0">
                <a:latin typeface="Times New Roman" panose="02020603050405020304" pitchFamily="18" charset="0"/>
                <a:ea typeface="+mn-ea"/>
              </a:rPr>
              <a:t>Whenever a host sends a packet, the packet is transferred to its default router. </a:t>
            </a:r>
          </a:p>
          <a:p>
            <a:r>
              <a:rPr lang="en-US" altLang="zh-CN" sz="1100" dirty="0">
                <a:latin typeface="Times New Roman" panose="02020603050405020304" pitchFamily="18" charset="0"/>
                <a:ea typeface="+mn-ea"/>
              </a:rPr>
              <a:t>    We refer to the default router of the source host as the </a:t>
            </a:r>
            <a:r>
              <a:rPr lang="en-US" altLang="zh-CN" sz="1100" b="1" dirty="0">
                <a:latin typeface="Times New Roman" panose="02020603050405020304" pitchFamily="18" charset="0"/>
                <a:ea typeface="+mn-ea"/>
              </a:rPr>
              <a:t>source router </a:t>
            </a:r>
            <a:r>
              <a:rPr lang="en-US" altLang="zh-CN" sz="1100" dirty="0">
                <a:latin typeface="Times New Roman" panose="02020603050405020304" pitchFamily="18" charset="0"/>
                <a:ea typeface="+mn-ea"/>
              </a:rPr>
              <a:t>and the default router of the destination host as the </a:t>
            </a:r>
            <a:r>
              <a:rPr lang="en-US" altLang="zh-CN" sz="1100" b="1" dirty="0">
                <a:latin typeface="Times New Roman" panose="02020603050405020304" pitchFamily="18" charset="0"/>
                <a:ea typeface="+mn-ea"/>
              </a:rPr>
              <a:t>destination router</a:t>
            </a:r>
            <a:r>
              <a:rPr lang="en-US" altLang="zh-CN" sz="1100" dirty="0">
                <a:latin typeface="Times New Roman" panose="02020603050405020304" pitchFamily="18" charset="0"/>
                <a:ea typeface="+mn-ea"/>
              </a:rPr>
              <a:t>. </a:t>
            </a:r>
          </a:p>
          <a:p>
            <a:r>
              <a:rPr lang="en-US" altLang="zh-CN" sz="1100" dirty="0">
                <a:latin typeface="Times New Roman" panose="02020603050405020304" pitchFamily="18" charset="0"/>
                <a:ea typeface="+mn-ea"/>
              </a:rPr>
              <a:t>    The problem of routing a packet from source host to destination host clearly </a:t>
            </a:r>
            <a:r>
              <a:rPr lang="en-US" altLang="zh-CN" sz="1100" u="sng" dirty="0">
                <a:latin typeface="Times New Roman" panose="02020603050405020304" pitchFamily="18" charset="0"/>
                <a:ea typeface="+mn-ea"/>
              </a:rPr>
              <a:t>boils down to</a:t>
            </a:r>
            <a:r>
              <a:rPr lang="en-US" altLang="zh-CN" sz="1100" dirty="0">
                <a:latin typeface="Times New Roman" panose="02020603050405020304" pitchFamily="18" charset="0"/>
                <a:ea typeface="+mn-ea"/>
              </a:rPr>
              <a:t> the problem of routing the packet from source router to destination router, which is the focus of this section. </a:t>
            </a:r>
          </a:p>
          <a:p>
            <a:endParaRPr lang="en-US" altLang="zh-CN" sz="1100" dirty="0">
              <a:latin typeface="Times New Roman" panose="02020603050405020304" pitchFamily="18" charset="0"/>
              <a:ea typeface="+mn-ea"/>
            </a:endParaRPr>
          </a:p>
        </p:txBody>
      </p:sp>
    </p:spTree>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42" name="Rectangle 7"/>
          <p:cNvSpPr>
            <a:spLocks noGrp="1" noChangeArrowheads="1"/>
          </p:cNvSpPr>
          <p:nvPr>
            <p:ph type="sldNum" sz="quarter" idx="5"/>
          </p:nvPr>
        </p:nvSpPr>
        <p:spPr>
          <a:noFill/>
        </p:spPr>
        <p:txBody>
          <a:bodyPr/>
          <a:lstStyle/>
          <a:p>
            <a:fld id="{01061BFB-5C83-40D6-A132-EC19049A7752}" type="slidenum">
              <a:rPr lang="zh-CN" altLang="en-US"/>
              <a:pPr/>
              <a:t>241</a:t>
            </a:fld>
            <a:endParaRPr lang="en-US" altLang="zh-CN"/>
          </a:p>
        </p:txBody>
      </p:sp>
      <p:sp>
        <p:nvSpPr>
          <p:cNvPr id="419843" name="Rectangle 2"/>
          <p:cNvSpPr>
            <a:spLocks noGrp="1" noRot="1" noChangeAspect="1" noChangeArrowheads="1" noTextEdit="1"/>
          </p:cNvSpPr>
          <p:nvPr>
            <p:ph type="sldImg"/>
          </p:nvPr>
        </p:nvSpPr>
        <p:spPr/>
      </p:sp>
      <p:sp>
        <p:nvSpPr>
          <p:cNvPr id="419844" name="Rectangle 3"/>
          <p:cNvSpPr>
            <a:spLocks noGrp="1" noChangeArrowheads="1"/>
          </p:cNvSpPr>
          <p:nvPr>
            <p:ph type="body" idx="1"/>
          </p:nvPr>
        </p:nvSpPr>
        <p:spPr>
          <a:noFill/>
        </p:spPr>
        <p:txBody>
          <a:bodyPr/>
          <a:lstStyle/>
          <a:p>
            <a:r>
              <a:rPr lang="zh-CN" altLang="en-US" dirty="0"/>
              <a:t>    </a:t>
            </a:r>
            <a:r>
              <a:rPr lang="en-US" altLang="zh-CN" sz="1100" dirty="0">
                <a:latin typeface="Times New Roman" panose="02020603050405020304" pitchFamily="18" charset="0"/>
                <a:ea typeface="+mn-ea"/>
              </a:rPr>
              <a:t>The purpose of a routing algorithm is then simple: given a set of routers, with links connecting the routers, a routing algorithm finds a "good" path from source router to destination router. </a:t>
            </a:r>
          </a:p>
          <a:p>
            <a:r>
              <a:rPr lang="en-US" altLang="zh-CN" sz="1100" dirty="0">
                <a:latin typeface="Times New Roman" panose="02020603050405020304" pitchFamily="18" charset="0"/>
                <a:ea typeface="+mn-ea"/>
              </a:rPr>
              <a:t>    Typically, a good path is one that has the least cost.</a:t>
            </a:r>
          </a:p>
          <a:p>
            <a:r>
              <a:rPr lang="en-US" altLang="zh-CN" sz="1100" dirty="0">
                <a:latin typeface="Times New Roman" panose="02020603050405020304" pitchFamily="18" charset="0"/>
                <a:ea typeface="+mn-ea"/>
              </a:rPr>
              <a:t>    </a:t>
            </a:r>
            <a:endParaRPr lang="zh-CN" altLang="en-US" i="0" dirty="0"/>
          </a:p>
        </p:txBody>
      </p:sp>
    </p:spTree>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0866" name="Rectangle 7"/>
          <p:cNvSpPr>
            <a:spLocks noGrp="1" noChangeArrowheads="1"/>
          </p:cNvSpPr>
          <p:nvPr>
            <p:ph type="sldNum" sz="quarter" idx="5"/>
          </p:nvPr>
        </p:nvSpPr>
        <p:spPr>
          <a:noFill/>
        </p:spPr>
        <p:txBody>
          <a:bodyPr/>
          <a:lstStyle/>
          <a:p>
            <a:fld id="{98700FEE-C262-4AAC-97C8-A8F111EC9430}" type="slidenum">
              <a:rPr lang="zh-CN" altLang="en-US"/>
              <a:pPr/>
              <a:t>242</a:t>
            </a:fld>
            <a:endParaRPr lang="en-US" altLang="zh-CN"/>
          </a:p>
        </p:txBody>
      </p:sp>
      <p:sp>
        <p:nvSpPr>
          <p:cNvPr id="420867" name="Rectangle 2"/>
          <p:cNvSpPr>
            <a:spLocks noGrp="1" noRot="1" noChangeAspect="1" noChangeArrowheads="1" noTextEdit="1"/>
          </p:cNvSpPr>
          <p:nvPr>
            <p:ph type="sldImg"/>
          </p:nvPr>
        </p:nvSpPr>
        <p:spPr/>
      </p:sp>
      <p:sp>
        <p:nvSpPr>
          <p:cNvPr id="420868" name="Rectangle 3"/>
          <p:cNvSpPr>
            <a:spLocks noGrp="1" noChangeArrowheads="1"/>
          </p:cNvSpPr>
          <p:nvPr>
            <p:ph type="body" idx="1"/>
          </p:nvPr>
        </p:nvSpPr>
        <p:spPr>
          <a:noFill/>
        </p:spPr>
        <p:txBody>
          <a:bodyPr/>
          <a:lstStyle/>
          <a:p>
            <a:r>
              <a:rPr lang="en-US" altLang="zh-CN" sz="1200" kern="1200" dirty="0">
                <a:solidFill>
                  <a:schemeClr val="tx1"/>
                </a:solidFill>
                <a:latin typeface="Times New Roman" panose="02020603050405020304" pitchFamily="18" charset="0"/>
                <a:ea typeface="宋体" panose="02010600030101010101" pitchFamily="2" charset="-122"/>
                <a:cs typeface="+mn-cs"/>
              </a:rPr>
              <a:t>   We'll see, however, that in practice, real-world concerns such as </a:t>
            </a:r>
            <a:r>
              <a:rPr lang="en-US" altLang="zh-CN" sz="1200" u="none" kern="1200" dirty="0">
                <a:solidFill>
                  <a:schemeClr val="tx1"/>
                </a:solidFill>
                <a:latin typeface="Times New Roman" panose="02020603050405020304" pitchFamily="18" charset="0"/>
                <a:ea typeface="宋体" panose="02010600030101010101" pitchFamily="2" charset="-122"/>
                <a:cs typeface="+mn-cs"/>
              </a:rPr>
              <a:t>policy issues </a:t>
            </a:r>
            <a:r>
              <a:rPr lang="en-US" altLang="zh-CN" sz="1200" kern="1200" dirty="0">
                <a:solidFill>
                  <a:schemeClr val="tx1"/>
                </a:solidFill>
                <a:latin typeface="Times New Roman" panose="02020603050405020304" pitchFamily="18" charset="0"/>
                <a:ea typeface="宋体" panose="02010600030101010101" pitchFamily="2" charset="-122"/>
                <a:cs typeface="+mn-cs"/>
              </a:rPr>
              <a:t>(for example, a rule such as "router x, belonging to organization Y, should not </a:t>
            </a:r>
            <a:r>
              <a:rPr lang="en-US" altLang="zh-CN" sz="1200" u="none" kern="1200" dirty="0">
                <a:solidFill>
                  <a:schemeClr val="tx1"/>
                </a:solidFill>
                <a:latin typeface="Times New Roman" panose="02020603050405020304" pitchFamily="18" charset="0"/>
                <a:ea typeface="宋体" panose="02010600030101010101" pitchFamily="2" charset="-122"/>
                <a:cs typeface="+mn-cs"/>
              </a:rPr>
              <a:t>forward</a:t>
            </a:r>
            <a:r>
              <a:rPr lang="en-US" altLang="zh-CN" sz="1200" kern="1200" dirty="0">
                <a:solidFill>
                  <a:schemeClr val="tx1"/>
                </a:solidFill>
                <a:latin typeface="Times New Roman" panose="02020603050405020304" pitchFamily="18" charset="0"/>
                <a:ea typeface="宋体" panose="02010600030101010101" pitchFamily="2" charset="-122"/>
                <a:cs typeface="+mn-cs"/>
              </a:rPr>
              <a:t> any packets </a:t>
            </a:r>
            <a:r>
              <a:rPr lang="en-US" altLang="zh-CN" sz="1200" u="sng" kern="1200" dirty="0">
                <a:solidFill>
                  <a:schemeClr val="tx1"/>
                </a:solidFill>
                <a:latin typeface="Times New Roman" panose="02020603050405020304" pitchFamily="18" charset="0"/>
                <a:ea typeface="宋体" panose="02010600030101010101" pitchFamily="2" charset="-122"/>
                <a:cs typeface="+mn-cs"/>
              </a:rPr>
              <a:t>originating from the network owned by organization Z</a:t>
            </a:r>
            <a:r>
              <a:rPr lang="en-US" altLang="zh-CN" sz="1200" kern="1200" dirty="0">
                <a:solidFill>
                  <a:schemeClr val="tx1"/>
                </a:solidFill>
                <a:latin typeface="Times New Roman" panose="02020603050405020304" pitchFamily="18" charset="0"/>
                <a:ea typeface="宋体" panose="02010600030101010101" pitchFamily="2" charset="-122"/>
                <a:cs typeface="+mn-cs"/>
              </a:rPr>
              <a:t>") also come into play to complicate the conceptually simple and elegant algorithms whose theory underlies the practice of routing in today's networks. </a:t>
            </a:r>
            <a:endParaRPr lang="zh-CN" altLang="en-US" dirty="0"/>
          </a:p>
        </p:txBody>
      </p:sp>
    </p:spTree>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4530" name="Rectangle 7"/>
          <p:cNvSpPr>
            <a:spLocks noGrp="1" noChangeArrowheads="1"/>
          </p:cNvSpPr>
          <p:nvPr>
            <p:ph type="sldNum" sz="quarter" idx="5"/>
          </p:nvPr>
        </p:nvSpPr>
        <p:spPr>
          <a:noFill/>
        </p:spPr>
        <p:txBody>
          <a:bodyPr/>
          <a:lstStyle/>
          <a:p>
            <a:fld id="{BDE7D8C1-1621-4C47-9B31-F7AF6A5867E4}" type="slidenum">
              <a:rPr lang="en-US" altLang="zh-CN">
                <a:latin typeface="Arial" panose="020B0604020202020204" pitchFamily="34" charset="0"/>
              </a:rPr>
              <a:pPr/>
              <a:t>243</a:t>
            </a:fld>
            <a:endParaRPr lang="en-US" altLang="zh-CN">
              <a:latin typeface="Arial" panose="020B0604020202020204" pitchFamily="34" charset="0"/>
            </a:endParaRPr>
          </a:p>
        </p:txBody>
      </p:sp>
      <p:sp>
        <p:nvSpPr>
          <p:cNvPr id="534531" name="Rectangle 2"/>
          <p:cNvSpPr>
            <a:spLocks noGrp="1" noRot="1" noChangeAspect="1" noChangeArrowheads="1" noTextEdit="1"/>
          </p:cNvSpPr>
          <p:nvPr>
            <p:ph type="sldImg"/>
          </p:nvPr>
        </p:nvSpPr>
        <p:spPr/>
      </p:sp>
      <p:sp>
        <p:nvSpPr>
          <p:cNvPr id="534532" name="Rectangle 3"/>
          <p:cNvSpPr>
            <a:spLocks noGrp="1" noChangeArrowheads="1"/>
          </p:cNvSpPr>
          <p:nvPr>
            <p:ph type="body" idx="1"/>
          </p:nvPr>
        </p:nvSpPr>
        <p:spPr>
          <a:noFill/>
        </p:spPr>
        <p:txBody>
          <a:bodyPr/>
          <a:lstStyle/>
          <a:p>
            <a:pPr marL="0" marR="0" indent="0" algn="l" defTabSz="914400" rtl="0" eaLnBrk="1" fontAlgn="base" latinLnBrk="0" hangingPunct="1">
              <a:lnSpc>
                <a:spcPct val="100000"/>
              </a:lnSpc>
              <a:spcBef>
                <a:spcPct val="30000"/>
              </a:spcBef>
              <a:spcAft>
                <a:spcPct val="0"/>
              </a:spcAft>
              <a:buClrTx/>
              <a:buSzTx/>
              <a:buFontTx/>
              <a:buNone/>
              <a:defRPr/>
            </a:pPr>
            <a:r>
              <a:rPr lang="en-US" altLang="zh-CN" sz="1200" kern="1200" dirty="0">
                <a:solidFill>
                  <a:schemeClr val="tx1"/>
                </a:solidFill>
                <a:latin typeface="Arial" panose="020B0604020202020204" pitchFamily="34" charset="0"/>
                <a:ea typeface="宋体" panose="02010600030101010101" pitchFamily="2" charset="-122"/>
                <a:cs typeface="+mn-cs"/>
              </a:rPr>
              <a:t>saturate</a:t>
            </a:r>
          </a:p>
          <a:p>
            <a:pPr eaLnBrk="1" hangingPunct="1"/>
            <a:endParaRPr lang="zh-CN" altLang="zh-CN" dirty="0">
              <a:latin typeface="Arial" panose="020B0604020202020204" pitchFamily="34" charset="0"/>
            </a:endParaRPr>
          </a:p>
        </p:txBody>
      </p:sp>
    </p:spTree>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5554" name="Rectangle 7"/>
          <p:cNvSpPr>
            <a:spLocks noGrp="1" noChangeArrowheads="1"/>
          </p:cNvSpPr>
          <p:nvPr>
            <p:ph type="sldNum" sz="quarter" idx="5"/>
          </p:nvPr>
        </p:nvSpPr>
        <p:spPr>
          <a:noFill/>
        </p:spPr>
        <p:txBody>
          <a:bodyPr/>
          <a:lstStyle/>
          <a:p>
            <a:fld id="{C9533389-ACEF-4C3C-882E-D759C56C7FD9}" type="slidenum">
              <a:rPr lang="en-US" altLang="zh-CN">
                <a:latin typeface="Arial" panose="020B0604020202020204" pitchFamily="34" charset="0"/>
              </a:rPr>
              <a:pPr/>
              <a:t>244</a:t>
            </a:fld>
            <a:endParaRPr lang="en-US" altLang="zh-CN">
              <a:latin typeface="Arial" panose="020B0604020202020204" pitchFamily="34" charset="0"/>
            </a:endParaRPr>
          </a:p>
        </p:txBody>
      </p:sp>
      <p:sp>
        <p:nvSpPr>
          <p:cNvPr id="535555" name="Rectangle 2"/>
          <p:cNvSpPr>
            <a:spLocks noGrp="1" noRot="1" noChangeAspect="1" noChangeArrowheads="1" noTextEdit="1"/>
          </p:cNvSpPr>
          <p:nvPr>
            <p:ph type="sldImg"/>
          </p:nvPr>
        </p:nvSpPr>
        <p:spPr/>
      </p:sp>
      <p:sp>
        <p:nvSpPr>
          <p:cNvPr id="535556" name="Rectangle 3"/>
          <p:cNvSpPr>
            <a:spLocks noGrp="1" noChangeArrowheads="1"/>
          </p:cNvSpPr>
          <p:nvPr>
            <p:ph type="body" idx="1"/>
          </p:nvPr>
        </p:nvSpPr>
        <p:spPr>
          <a:noFill/>
        </p:spPr>
        <p:txBody>
          <a:bodyPr/>
          <a:lstStyle/>
          <a:p>
            <a:pPr eaLnBrk="1" hangingPunct="1"/>
            <a:endParaRPr lang="zh-CN" altLang="zh-CN" dirty="0">
              <a:latin typeface="Arial" panose="020B0604020202020204" pitchFamily="34"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1954" name="Rectangle 7"/>
          <p:cNvSpPr>
            <a:spLocks noGrp="1" noChangeArrowheads="1"/>
          </p:cNvSpPr>
          <p:nvPr>
            <p:ph type="sldNum" sz="quarter" idx="5"/>
          </p:nvPr>
        </p:nvSpPr>
        <p:spPr>
          <a:noFill/>
        </p:spPr>
        <p:txBody>
          <a:bodyPr/>
          <a:lstStyle/>
          <a:p>
            <a:fld id="{3F45ABE3-AA6A-4D38-83AA-A5CC676FAFAD}" type="slidenum">
              <a:rPr lang="en-US" altLang="zh-CN">
                <a:latin typeface="Arial" panose="020B0604020202020204" pitchFamily="34" charset="0"/>
              </a:rPr>
              <a:pPr/>
              <a:t>24</a:t>
            </a:fld>
            <a:endParaRPr lang="en-US" altLang="zh-CN" dirty="0">
              <a:latin typeface="Arial" panose="020B0604020202020204" pitchFamily="34" charset="0"/>
            </a:endParaRPr>
          </a:p>
        </p:txBody>
      </p:sp>
      <p:sp>
        <p:nvSpPr>
          <p:cNvPr id="381955" name="Rectangle 2"/>
          <p:cNvSpPr>
            <a:spLocks noGrp="1" noRot="1" noChangeAspect="1" noChangeArrowheads="1" noTextEdit="1"/>
          </p:cNvSpPr>
          <p:nvPr>
            <p:ph type="sldImg"/>
          </p:nvPr>
        </p:nvSpPr>
        <p:spPr>
          <a:xfrm>
            <a:off x="1138238" y="674688"/>
            <a:ext cx="4584700" cy="3438525"/>
          </a:xfrm>
        </p:spPr>
      </p:sp>
      <p:sp>
        <p:nvSpPr>
          <p:cNvPr id="381956" name="Rectangle 3"/>
          <p:cNvSpPr>
            <a:spLocks noGrp="1" noChangeArrowheads="1"/>
          </p:cNvSpPr>
          <p:nvPr>
            <p:ph type="body" idx="1"/>
          </p:nvPr>
        </p:nvSpPr>
        <p:spPr>
          <a:xfrm>
            <a:off x="884238" y="4346575"/>
            <a:ext cx="5089525" cy="4127500"/>
          </a:xfrm>
          <a:noFill/>
        </p:spPr>
        <p:txBody>
          <a:bodyPr/>
          <a:lstStyle/>
          <a:p>
            <a:pPr eaLnBrk="1" hangingPunct="1"/>
            <a:endParaRPr lang="fr-FR" altLang="zh-CN">
              <a:latin typeface="Arial" panose="020B0604020202020204" pitchFamily="34" charset="0"/>
            </a:endParaRPr>
          </a:p>
        </p:txBody>
      </p:sp>
    </p:spTree>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6578" name="Rectangle 7"/>
          <p:cNvSpPr>
            <a:spLocks noGrp="1" noChangeArrowheads="1"/>
          </p:cNvSpPr>
          <p:nvPr>
            <p:ph type="sldNum" sz="quarter" idx="5"/>
          </p:nvPr>
        </p:nvSpPr>
        <p:spPr>
          <a:noFill/>
        </p:spPr>
        <p:txBody>
          <a:bodyPr/>
          <a:lstStyle/>
          <a:p>
            <a:fld id="{04005BB2-085F-4CD3-81F0-9197EA49E637}" type="slidenum">
              <a:rPr lang="en-US" altLang="zh-CN">
                <a:latin typeface="Arial" panose="020B0604020202020204" pitchFamily="34" charset="0"/>
              </a:rPr>
              <a:pPr/>
              <a:t>246</a:t>
            </a:fld>
            <a:endParaRPr lang="en-US" altLang="zh-CN">
              <a:latin typeface="Arial" panose="020B0604020202020204" pitchFamily="34" charset="0"/>
            </a:endParaRPr>
          </a:p>
        </p:txBody>
      </p:sp>
      <p:sp>
        <p:nvSpPr>
          <p:cNvPr id="536579" name="Rectangle 2"/>
          <p:cNvSpPr>
            <a:spLocks noGrp="1" noRot="1" noChangeAspect="1" noChangeArrowheads="1" noTextEdit="1"/>
          </p:cNvSpPr>
          <p:nvPr>
            <p:ph type="sldImg"/>
          </p:nvPr>
        </p:nvSpPr>
        <p:spPr/>
      </p:sp>
      <p:sp>
        <p:nvSpPr>
          <p:cNvPr id="536580" name="Rectangle 3"/>
          <p:cNvSpPr>
            <a:spLocks noGrp="1" noChangeArrowheads="1"/>
          </p:cNvSpPr>
          <p:nvPr>
            <p:ph type="body" idx="1"/>
          </p:nvPr>
        </p:nvSpPr>
        <p:spPr>
          <a:noFill/>
        </p:spPr>
        <p:txBody>
          <a:bodyPr/>
          <a:lstStyle/>
          <a:p>
            <a:pPr eaLnBrk="1" hangingPunct="1"/>
            <a:endParaRPr lang="zh-CN" altLang="zh-CN" dirty="0">
              <a:latin typeface="Arial" panose="020B0604020202020204" pitchFamily="34" charset="0"/>
            </a:endParaRPr>
          </a:p>
        </p:txBody>
      </p:sp>
    </p:spTree>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7602" name="Rectangle 7"/>
          <p:cNvSpPr>
            <a:spLocks noGrp="1" noChangeArrowheads="1"/>
          </p:cNvSpPr>
          <p:nvPr>
            <p:ph type="sldNum" sz="quarter" idx="5"/>
          </p:nvPr>
        </p:nvSpPr>
        <p:spPr>
          <a:noFill/>
        </p:spPr>
        <p:txBody>
          <a:bodyPr/>
          <a:lstStyle/>
          <a:p>
            <a:fld id="{2FB6FB22-F70B-4CC0-9634-CD83C7FED523}" type="slidenum">
              <a:rPr lang="en-US" altLang="zh-CN">
                <a:latin typeface="Arial" panose="020B0604020202020204" pitchFamily="34" charset="0"/>
              </a:rPr>
              <a:pPr/>
              <a:t>247</a:t>
            </a:fld>
            <a:endParaRPr lang="en-US" altLang="zh-CN">
              <a:latin typeface="Arial" panose="020B0604020202020204" pitchFamily="34" charset="0"/>
            </a:endParaRPr>
          </a:p>
        </p:txBody>
      </p:sp>
      <p:sp>
        <p:nvSpPr>
          <p:cNvPr id="537603" name="Rectangle 2"/>
          <p:cNvSpPr>
            <a:spLocks noGrp="1" noRot="1" noChangeAspect="1" noChangeArrowheads="1" noTextEdit="1"/>
          </p:cNvSpPr>
          <p:nvPr>
            <p:ph type="sldImg"/>
          </p:nvPr>
        </p:nvSpPr>
        <p:spPr/>
      </p:sp>
      <p:sp>
        <p:nvSpPr>
          <p:cNvPr id="537604" name="Rectangle 3"/>
          <p:cNvSpPr>
            <a:spLocks noGrp="1" noChangeArrowheads="1"/>
          </p:cNvSpPr>
          <p:nvPr>
            <p:ph type="body" idx="1"/>
          </p:nvPr>
        </p:nvSpPr>
        <p:spPr>
          <a:xfrm>
            <a:off x="914400" y="4343400"/>
            <a:ext cx="5029200" cy="4114800"/>
          </a:xfrm>
          <a:noFill/>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8626" name="Rectangle 7"/>
          <p:cNvSpPr>
            <a:spLocks noGrp="1" noChangeArrowheads="1"/>
          </p:cNvSpPr>
          <p:nvPr>
            <p:ph type="sldNum" sz="quarter" idx="5"/>
          </p:nvPr>
        </p:nvSpPr>
        <p:spPr>
          <a:noFill/>
        </p:spPr>
        <p:txBody>
          <a:bodyPr/>
          <a:lstStyle/>
          <a:p>
            <a:fld id="{121A67AE-5247-44B4-A835-EFED0A5B2569}" type="slidenum">
              <a:rPr lang="en-US" altLang="zh-CN">
                <a:latin typeface="Arial" panose="020B0604020202020204" pitchFamily="34" charset="0"/>
              </a:rPr>
              <a:pPr/>
              <a:t>248</a:t>
            </a:fld>
            <a:endParaRPr lang="en-US" altLang="zh-CN">
              <a:latin typeface="Arial" panose="020B0604020202020204" pitchFamily="34" charset="0"/>
            </a:endParaRPr>
          </a:p>
        </p:txBody>
      </p:sp>
      <p:sp>
        <p:nvSpPr>
          <p:cNvPr id="538627" name="Rectangle 2"/>
          <p:cNvSpPr>
            <a:spLocks noGrp="1" noRot="1" noChangeAspect="1" noChangeArrowheads="1" noTextEdit="1"/>
          </p:cNvSpPr>
          <p:nvPr>
            <p:ph type="sldImg"/>
          </p:nvPr>
        </p:nvSpPr>
        <p:spPr/>
      </p:sp>
      <p:sp>
        <p:nvSpPr>
          <p:cNvPr id="538628" name="Rectangle 3"/>
          <p:cNvSpPr>
            <a:spLocks noGrp="1" noChangeArrowheads="1"/>
          </p:cNvSpPr>
          <p:nvPr>
            <p:ph type="body" idx="1"/>
          </p:nvPr>
        </p:nvSpPr>
        <p:spPr>
          <a:noFill/>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9650" name="Rectangle 7"/>
          <p:cNvSpPr>
            <a:spLocks noGrp="1" noChangeArrowheads="1"/>
          </p:cNvSpPr>
          <p:nvPr>
            <p:ph type="sldNum" sz="quarter" idx="5"/>
          </p:nvPr>
        </p:nvSpPr>
        <p:spPr>
          <a:noFill/>
        </p:spPr>
        <p:txBody>
          <a:bodyPr/>
          <a:lstStyle/>
          <a:p>
            <a:fld id="{8CB6C531-2BB2-4E21-8FAC-005AEC072CC3}" type="slidenum">
              <a:rPr lang="en-US" altLang="zh-CN">
                <a:latin typeface="Arial" panose="020B0604020202020204" pitchFamily="34" charset="0"/>
              </a:rPr>
              <a:pPr/>
              <a:t>250</a:t>
            </a:fld>
            <a:endParaRPr lang="en-US" altLang="zh-CN">
              <a:latin typeface="Arial" panose="020B0604020202020204" pitchFamily="34" charset="0"/>
            </a:endParaRPr>
          </a:p>
        </p:txBody>
      </p:sp>
      <p:sp>
        <p:nvSpPr>
          <p:cNvPr id="539651" name="Rectangle 2"/>
          <p:cNvSpPr>
            <a:spLocks noGrp="1" noRot="1" noChangeAspect="1" noChangeArrowheads="1" noTextEdit="1"/>
          </p:cNvSpPr>
          <p:nvPr>
            <p:ph type="sldImg"/>
          </p:nvPr>
        </p:nvSpPr>
        <p:spPr/>
      </p:sp>
      <p:sp>
        <p:nvSpPr>
          <p:cNvPr id="539652" name="Rectangle 3"/>
          <p:cNvSpPr>
            <a:spLocks noGrp="1" noChangeArrowheads="1"/>
          </p:cNvSpPr>
          <p:nvPr>
            <p:ph type="body" idx="1"/>
          </p:nvPr>
        </p:nvSpPr>
        <p:spPr>
          <a:noFill/>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1698" name="Rectangle 7"/>
          <p:cNvSpPr>
            <a:spLocks noGrp="1" noChangeArrowheads="1"/>
          </p:cNvSpPr>
          <p:nvPr>
            <p:ph type="sldNum" sz="quarter" idx="5"/>
          </p:nvPr>
        </p:nvSpPr>
        <p:spPr>
          <a:noFill/>
        </p:spPr>
        <p:txBody>
          <a:bodyPr/>
          <a:lstStyle/>
          <a:p>
            <a:fld id="{1F9C108D-7C9C-4CC1-A920-D8E08B7F764E}" type="slidenum">
              <a:rPr lang="en-US" altLang="zh-CN">
                <a:latin typeface="Arial" panose="020B0604020202020204" pitchFamily="34" charset="0"/>
              </a:rPr>
              <a:pPr/>
              <a:t>251</a:t>
            </a:fld>
            <a:endParaRPr lang="en-US" altLang="zh-CN">
              <a:latin typeface="Arial" panose="020B0604020202020204" pitchFamily="34" charset="0"/>
            </a:endParaRPr>
          </a:p>
        </p:txBody>
      </p:sp>
      <p:sp>
        <p:nvSpPr>
          <p:cNvPr id="541699" name="Rectangle 2"/>
          <p:cNvSpPr>
            <a:spLocks noGrp="1" noRot="1" noChangeAspect="1" noChangeArrowheads="1" noTextEdit="1"/>
          </p:cNvSpPr>
          <p:nvPr>
            <p:ph type="sldImg"/>
          </p:nvPr>
        </p:nvSpPr>
        <p:spPr/>
      </p:sp>
      <p:sp>
        <p:nvSpPr>
          <p:cNvPr id="541700" name="Rectangle 3"/>
          <p:cNvSpPr>
            <a:spLocks noGrp="1" noChangeArrowheads="1"/>
          </p:cNvSpPr>
          <p:nvPr>
            <p:ph type="body" idx="1"/>
          </p:nvPr>
        </p:nvSpPr>
        <p:spPr>
          <a:noFill/>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4EAD93A8-460D-49E0-B539-C5D922624B16}" type="slidenum">
              <a:rPr lang="en-US" altLang="zh-CN"/>
              <a:pPr/>
              <a:t>252</a:t>
            </a:fld>
            <a:endParaRPr lang="en-US" altLang="zh-CN"/>
          </a:p>
        </p:txBody>
      </p:sp>
      <p:sp>
        <p:nvSpPr>
          <p:cNvPr id="814082" name="Rectangle 2"/>
          <p:cNvSpPr>
            <a:spLocks noGrp="1" noRot="1" noChangeAspect="1" noChangeArrowheads="1" noTextEdit="1"/>
          </p:cNvSpPr>
          <p:nvPr>
            <p:ph type="sldImg"/>
          </p:nvPr>
        </p:nvSpPr>
        <p:spPr/>
      </p:sp>
      <p:sp>
        <p:nvSpPr>
          <p:cNvPr id="814083"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22" name="Rectangle 7"/>
          <p:cNvSpPr>
            <a:spLocks noGrp="1" noChangeArrowheads="1"/>
          </p:cNvSpPr>
          <p:nvPr>
            <p:ph type="sldNum" sz="quarter" idx="5"/>
          </p:nvPr>
        </p:nvSpPr>
        <p:spPr>
          <a:noFill/>
        </p:spPr>
        <p:txBody>
          <a:bodyPr/>
          <a:lstStyle/>
          <a:p>
            <a:fld id="{F9E414C3-DEF9-4ED2-A224-87123B0A84F5}" type="slidenum">
              <a:rPr lang="en-US" altLang="zh-CN">
                <a:latin typeface="Arial" panose="020B0604020202020204" pitchFamily="34" charset="0"/>
              </a:rPr>
              <a:pPr/>
              <a:t>254</a:t>
            </a:fld>
            <a:endParaRPr lang="en-US" altLang="zh-CN">
              <a:latin typeface="Arial" panose="020B0604020202020204" pitchFamily="34" charset="0"/>
            </a:endParaRPr>
          </a:p>
        </p:txBody>
      </p:sp>
      <p:sp>
        <p:nvSpPr>
          <p:cNvPr id="542723" name="Rectangle 2"/>
          <p:cNvSpPr>
            <a:spLocks noGrp="1" noRot="1" noChangeAspect="1" noChangeArrowheads="1" noTextEdit="1"/>
          </p:cNvSpPr>
          <p:nvPr>
            <p:ph type="sldImg"/>
          </p:nvPr>
        </p:nvSpPr>
        <p:spPr/>
      </p:sp>
      <p:sp>
        <p:nvSpPr>
          <p:cNvPr id="542724" name="Rectangle 3"/>
          <p:cNvSpPr>
            <a:spLocks noGrp="1" noChangeArrowheads="1"/>
          </p:cNvSpPr>
          <p:nvPr>
            <p:ph type="body" idx="1"/>
          </p:nvPr>
        </p:nvSpPr>
        <p:spPr>
          <a:noFill/>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3746" name="Rectangle 7"/>
          <p:cNvSpPr>
            <a:spLocks noGrp="1" noChangeArrowheads="1"/>
          </p:cNvSpPr>
          <p:nvPr>
            <p:ph type="sldNum" sz="quarter" idx="5"/>
          </p:nvPr>
        </p:nvSpPr>
        <p:spPr>
          <a:noFill/>
        </p:spPr>
        <p:txBody>
          <a:bodyPr/>
          <a:lstStyle/>
          <a:p>
            <a:fld id="{0013CC19-003E-4B78-B7E9-5A1BC8020F43}" type="slidenum">
              <a:rPr lang="en-US" altLang="zh-CN">
                <a:latin typeface="Arial" panose="020B0604020202020204" pitchFamily="34" charset="0"/>
              </a:rPr>
              <a:pPr/>
              <a:t>255</a:t>
            </a:fld>
            <a:endParaRPr lang="en-US" altLang="zh-CN">
              <a:latin typeface="Arial" panose="020B0604020202020204" pitchFamily="34" charset="0"/>
            </a:endParaRPr>
          </a:p>
        </p:txBody>
      </p:sp>
      <p:sp>
        <p:nvSpPr>
          <p:cNvPr id="543747" name="Rectangle 2"/>
          <p:cNvSpPr>
            <a:spLocks noGrp="1" noRot="1" noChangeAspect="1" noChangeArrowheads="1" noTextEdit="1"/>
          </p:cNvSpPr>
          <p:nvPr>
            <p:ph type="sldImg"/>
          </p:nvPr>
        </p:nvSpPr>
        <p:spPr/>
      </p:sp>
      <p:sp>
        <p:nvSpPr>
          <p:cNvPr id="543748" name="Rectangle 3"/>
          <p:cNvSpPr>
            <a:spLocks noGrp="1" noChangeArrowheads="1"/>
          </p:cNvSpPr>
          <p:nvPr>
            <p:ph type="body" idx="1"/>
          </p:nvPr>
        </p:nvSpPr>
        <p:spPr>
          <a:noFill/>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4770" name="Rectangle 7"/>
          <p:cNvSpPr>
            <a:spLocks noGrp="1" noChangeArrowheads="1"/>
          </p:cNvSpPr>
          <p:nvPr>
            <p:ph type="sldNum" sz="quarter" idx="5"/>
          </p:nvPr>
        </p:nvSpPr>
        <p:spPr>
          <a:noFill/>
        </p:spPr>
        <p:txBody>
          <a:bodyPr/>
          <a:lstStyle/>
          <a:p>
            <a:fld id="{DCD4A15A-D8E3-4FB6-8A21-1002CE9B20E1}" type="slidenum">
              <a:rPr lang="en-US" altLang="zh-CN">
                <a:latin typeface="Arial" panose="020B0604020202020204" pitchFamily="34" charset="0"/>
              </a:rPr>
              <a:pPr/>
              <a:t>256</a:t>
            </a:fld>
            <a:endParaRPr lang="en-US" altLang="zh-CN">
              <a:latin typeface="Arial" panose="020B0604020202020204" pitchFamily="34" charset="0"/>
            </a:endParaRPr>
          </a:p>
        </p:txBody>
      </p:sp>
      <p:sp>
        <p:nvSpPr>
          <p:cNvPr id="544771" name="Rectangle 2"/>
          <p:cNvSpPr>
            <a:spLocks noGrp="1" noRot="1" noChangeAspect="1" noChangeArrowheads="1" noTextEdit="1"/>
          </p:cNvSpPr>
          <p:nvPr>
            <p:ph type="sldImg"/>
          </p:nvPr>
        </p:nvSpPr>
        <p:spPr/>
      </p:sp>
      <p:sp>
        <p:nvSpPr>
          <p:cNvPr id="544772" name="Rectangle 3"/>
          <p:cNvSpPr>
            <a:spLocks noGrp="1" noChangeArrowheads="1"/>
          </p:cNvSpPr>
          <p:nvPr>
            <p:ph type="body" idx="1"/>
          </p:nvPr>
        </p:nvSpPr>
        <p:spPr>
          <a:noFill/>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118E677A-0880-414C-8B37-7CEAC3AD5BE5}" type="slidenum">
              <a:rPr lang="en-US" altLang="zh-CN" smtClean="0"/>
              <a:pPr>
                <a:defRPr/>
              </a:pPr>
              <a:t>257</a:t>
            </a:fld>
            <a:endParaRPr lang="en-US" altLang="zh-CN"/>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82E99B54-4850-4CC3-98A1-9252608576DA}" type="slidenum">
              <a:rPr lang="zh-CN" altLang="en-US"/>
              <a:pPr/>
              <a:t>25</a:t>
            </a:fld>
            <a:endParaRPr lang="en-US" altLang="zh-CN" dirty="0"/>
          </a:p>
        </p:txBody>
      </p:sp>
      <p:sp>
        <p:nvSpPr>
          <p:cNvPr id="913410" name="Rectangle 2"/>
          <p:cNvSpPr>
            <a:spLocks noGrp="1" noRot="1" noChangeAspect="1" noChangeArrowheads="1" noTextEdit="1"/>
          </p:cNvSpPr>
          <p:nvPr>
            <p:ph type="sldImg"/>
          </p:nvPr>
        </p:nvSpPr>
        <p:spPr/>
      </p:sp>
      <p:sp>
        <p:nvSpPr>
          <p:cNvPr id="913411" name="Rectangle 3"/>
          <p:cNvSpPr>
            <a:spLocks noGrp="1" noChangeArrowheads="1"/>
          </p:cNvSpPr>
          <p:nvPr>
            <p:ph type="body" idx="1"/>
          </p:nvPr>
        </p:nvSpPr>
        <p:spPr/>
        <p:txBody>
          <a:bodyPr/>
          <a:lstStyle/>
          <a:p>
            <a:pPr>
              <a:lnSpc>
                <a:spcPct val="90000"/>
              </a:lnSpc>
            </a:pPr>
            <a:r>
              <a:rPr lang="en-US" altLang="zh-CN" dirty="0"/>
              <a:t>   The physical and data link layer of a network operate locally. </a:t>
            </a:r>
          </a:p>
          <a:p>
            <a:pPr>
              <a:lnSpc>
                <a:spcPct val="90000"/>
              </a:lnSpc>
            </a:pPr>
            <a:r>
              <a:rPr lang="en-US" altLang="zh-CN" dirty="0"/>
              <a:t>   These two layers are </a:t>
            </a:r>
            <a:r>
              <a:rPr lang="en-US" altLang="zh-CN" dirty="0">
                <a:solidFill>
                  <a:schemeClr val="hlink"/>
                </a:solidFill>
              </a:rPr>
              <a:t>jointly</a:t>
            </a:r>
            <a:r>
              <a:rPr lang="en-US" altLang="zh-CN" dirty="0"/>
              <a:t> responsible for data delivery on the network from one node to the next, as shown in Figure 20.1. </a:t>
            </a:r>
          </a:p>
          <a:p>
            <a:pPr>
              <a:lnSpc>
                <a:spcPct val="90000"/>
              </a:lnSpc>
            </a:pPr>
            <a:r>
              <a:rPr lang="en-US" altLang="zh-CN" dirty="0"/>
              <a:t>   This internetwork is made of five networks: four LANs and one WAN. </a:t>
            </a:r>
          </a:p>
          <a:p>
            <a:pPr>
              <a:lnSpc>
                <a:spcPct val="90000"/>
              </a:lnSpc>
            </a:pPr>
            <a:r>
              <a:rPr lang="en-US" altLang="zh-CN" dirty="0"/>
              <a:t>   If host A needs to send a data packet to host D, the data packet needs to go first from A to R1 (</a:t>
            </a:r>
            <a:r>
              <a:rPr lang="en-US" altLang="zh-CN" dirty="0">
                <a:solidFill>
                  <a:schemeClr val="hlink"/>
                </a:solidFill>
              </a:rPr>
              <a:t>a switch</a:t>
            </a:r>
            <a:r>
              <a:rPr lang="en-US" altLang="zh-CN" dirty="0">
                <a:solidFill>
                  <a:schemeClr val="folHlink"/>
                </a:solidFill>
              </a:rPr>
              <a:t> </a:t>
            </a:r>
            <a:r>
              <a:rPr lang="en-US" altLang="zh-CN" dirty="0"/>
              <a:t>or</a:t>
            </a:r>
            <a:r>
              <a:rPr lang="en-US" altLang="zh-CN" dirty="0">
                <a:solidFill>
                  <a:schemeClr val="folHlink"/>
                </a:solidFill>
              </a:rPr>
              <a:t> </a:t>
            </a:r>
            <a:r>
              <a:rPr lang="en-US" altLang="zh-CN" dirty="0">
                <a:solidFill>
                  <a:schemeClr val="hlink"/>
                </a:solidFill>
              </a:rPr>
              <a:t>router</a:t>
            </a:r>
            <a:r>
              <a:rPr lang="en-US" altLang="zh-CN" dirty="0"/>
              <a:t>), then from R1 to R3, and finally from R3 to host D. </a:t>
            </a:r>
          </a:p>
          <a:p>
            <a:r>
              <a:rPr lang="en-US" altLang="zh-CN" dirty="0"/>
              <a:t>   We say that the data packet </a:t>
            </a:r>
            <a:r>
              <a:rPr lang="en-US" altLang="zh-CN" dirty="0">
                <a:solidFill>
                  <a:schemeClr val="hlink"/>
                </a:solidFill>
              </a:rPr>
              <a:t>passes through</a:t>
            </a:r>
            <a:r>
              <a:rPr lang="en-US" altLang="zh-CN" dirty="0"/>
              <a:t> three links. </a:t>
            </a:r>
          </a:p>
          <a:p>
            <a:r>
              <a:rPr lang="en-US" altLang="zh-CN" dirty="0"/>
              <a:t>   In each link, two physical and two data link layers are involved.  </a:t>
            </a:r>
          </a:p>
          <a:p>
            <a:r>
              <a:rPr lang="en-US" altLang="zh-CN" dirty="0"/>
              <a:t>   However, </a:t>
            </a:r>
            <a:r>
              <a:rPr lang="en-US" altLang="zh-CN" dirty="0">
                <a:solidFill>
                  <a:schemeClr val="hlink"/>
                </a:solidFill>
              </a:rPr>
              <a:t>there is a big problem here</a:t>
            </a:r>
            <a:r>
              <a:rPr lang="en-US" altLang="zh-CN" dirty="0"/>
              <a:t>. When data arrive at interface f1 of R1, how does R1 know that interface 3 is the outgoing interface?  </a:t>
            </a:r>
          </a:p>
          <a:p>
            <a:r>
              <a:rPr lang="en-US" altLang="zh-CN" dirty="0">
                <a:solidFill>
                  <a:schemeClr val="hlink"/>
                </a:solidFill>
              </a:rPr>
              <a:t>   There is no provision</a:t>
            </a:r>
            <a:r>
              <a:rPr lang="en-US" altLang="zh-CN" dirty="0">
                <a:solidFill>
                  <a:schemeClr val="folHlink"/>
                </a:solidFill>
              </a:rPr>
              <a:t> </a:t>
            </a:r>
            <a:r>
              <a:rPr lang="en-US" altLang="zh-CN" dirty="0"/>
              <a:t>in the data link (or physical) layer to help R1 make the right decision. </a:t>
            </a:r>
          </a:p>
          <a:p>
            <a:r>
              <a:rPr lang="en-US" altLang="zh-CN" dirty="0"/>
              <a:t>   The frame does not carry any </a:t>
            </a:r>
            <a:r>
              <a:rPr lang="en-US" altLang="zh-CN" dirty="0">
                <a:solidFill>
                  <a:schemeClr val="hlink"/>
                </a:solidFill>
              </a:rPr>
              <a:t>routing information</a:t>
            </a:r>
            <a:r>
              <a:rPr lang="en-US" altLang="zh-CN" dirty="0"/>
              <a:t> either. </a:t>
            </a:r>
          </a:p>
          <a:p>
            <a:r>
              <a:rPr lang="en-US" altLang="zh-CN" dirty="0"/>
              <a:t>   The frame contains the MAC address of A as the source and the MAC address of R1 as the destination.</a:t>
            </a:r>
          </a:p>
          <a:p>
            <a:r>
              <a:rPr lang="en-US" altLang="zh-CN" dirty="0"/>
              <a:t>   For a LAN or a WAN, delivery </a:t>
            </a:r>
            <a:r>
              <a:rPr lang="en-US" altLang="zh-CN" b="1" dirty="0"/>
              <a:t>means</a:t>
            </a:r>
            <a:r>
              <a:rPr lang="en-US" altLang="zh-CN" dirty="0"/>
              <a:t> carrying the frame through one link, </a:t>
            </a:r>
            <a:r>
              <a:rPr lang="en-US" altLang="zh-CN" dirty="0">
                <a:solidFill>
                  <a:schemeClr val="hlink"/>
                </a:solidFill>
              </a:rPr>
              <a:t>and not beyond</a:t>
            </a:r>
            <a:r>
              <a:rPr lang="en-US" altLang="zh-CN" dirty="0"/>
              <a:t>. </a:t>
            </a:r>
          </a:p>
          <a:p>
            <a:endParaRPr lang="en-US" altLang="zh-CN" dirty="0"/>
          </a:p>
          <a:p>
            <a:endParaRPr lang="en-US" altLang="zh-CN" dirty="0"/>
          </a:p>
          <a:p>
            <a:pPr>
              <a:lnSpc>
                <a:spcPct val="90000"/>
              </a:lnSpc>
            </a:pPr>
            <a:endParaRPr lang="en-US" altLang="zh-CN" dirty="0"/>
          </a:p>
          <a:p>
            <a:endParaRPr lang="zh-CN" altLang="en-US" dirty="0"/>
          </a:p>
        </p:txBody>
      </p:sp>
    </p:spTree>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5794" name="Rectangle 7"/>
          <p:cNvSpPr>
            <a:spLocks noGrp="1" noChangeArrowheads="1"/>
          </p:cNvSpPr>
          <p:nvPr>
            <p:ph type="sldNum" sz="quarter" idx="5"/>
          </p:nvPr>
        </p:nvSpPr>
        <p:spPr>
          <a:noFill/>
        </p:spPr>
        <p:txBody>
          <a:bodyPr/>
          <a:lstStyle/>
          <a:p>
            <a:fld id="{20BFC310-DC5A-41A3-9D28-2E20203CEAE1}" type="slidenum">
              <a:rPr lang="en-US" altLang="zh-CN">
                <a:latin typeface="Arial" panose="020B0604020202020204" pitchFamily="34" charset="0"/>
              </a:rPr>
              <a:pPr/>
              <a:t>258</a:t>
            </a:fld>
            <a:endParaRPr lang="en-US" altLang="zh-CN">
              <a:latin typeface="Arial" panose="020B0604020202020204" pitchFamily="34" charset="0"/>
            </a:endParaRPr>
          </a:p>
        </p:txBody>
      </p:sp>
      <p:sp>
        <p:nvSpPr>
          <p:cNvPr id="545795" name="Rectangle 2"/>
          <p:cNvSpPr>
            <a:spLocks noGrp="1" noRot="1" noChangeAspect="1" noChangeArrowheads="1" noTextEdit="1"/>
          </p:cNvSpPr>
          <p:nvPr>
            <p:ph type="sldImg"/>
          </p:nvPr>
        </p:nvSpPr>
        <p:spPr/>
      </p:sp>
      <p:sp>
        <p:nvSpPr>
          <p:cNvPr id="545796" name="Rectangle 3"/>
          <p:cNvSpPr>
            <a:spLocks noGrp="1" noChangeArrowheads="1"/>
          </p:cNvSpPr>
          <p:nvPr>
            <p:ph type="body" idx="1"/>
          </p:nvPr>
        </p:nvSpPr>
        <p:spPr>
          <a:noFill/>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6818" name="Rectangle 7"/>
          <p:cNvSpPr>
            <a:spLocks noGrp="1" noChangeArrowheads="1"/>
          </p:cNvSpPr>
          <p:nvPr>
            <p:ph type="sldNum" sz="quarter" idx="5"/>
          </p:nvPr>
        </p:nvSpPr>
        <p:spPr>
          <a:noFill/>
        </p:spPr>
        <p:txBody>
          <a:bodyPr/>
          <a:lstStyle/>
          <a:p>
            <a:fld id="{BD3DB3BC-4566-47F8-BFE8-72777E00DD10}" type="slidenum">
              <a:rPr lang="en-US" altLang="zh-CN">
                <a:latin typeface="Arial" panose="020B0604020202020204" pitchFamily="34" charset="0"/>
              </a:rPr>
              <a:pPr/>
              <a:t>259</a:t>
            </a:fld>
            <a:endParaRPr lang="en-US" altLang="zh-CN">
              <a:latin typeface="Arial" panose="020B0604020202020204" pitchFamily="34" charset="0"/>
            </a:endParaRPr>
          </a:p>
        </p:txBody>
      </p:sp>
      <p:sp>
        <p:nvSpPr>
          <p:cNvPr id="546819" name="Rectangle 2"/>
          <p:cNvSpPr>
            <a:spLocks noGrp="1" noRot="1" noChangeAspect="1" noChangeArrowheads="1" noTextEdit="1"/>
          </p:cNvSpPr>
          <p:nvPr>
            <p:ph type="sldImg"/>
          </p:nvPr>
        </p:nvSpPr>
        <p:spPr/>
      </p:sp>
      <p:sp>
        <p:nvSpPr>
          <p:cNvPr id="546820" name="Rectangle 3"/>
          <p:cNvSpPr>
            <a:spLocks noGrp="1" noChangeArrowheads="1"/>
          </p:cNvSpPr>
          <p:nvPr>
            <p:ph type="body" idx="1"/>
          </p:nvPr>
        </p:nvSpPr>
        <p:spPr>
          <a:noFill/>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B150D5EE-CE5B-429F-8F1D-6CB9155B2DA1}" type="slidenum">
              <a:rPr lang="en-US" altLang="zh-CN"/>
              <a:pPr/>
              <a:t>260</a:t>
            </a:fld>
            <a:endParaRPr lang="en-US" altLang="zh-CN"/>
          </a:p>
        </p:txBody>
      </p:sp>
      <p:sp>
        <p:nvSpPr>
          <p:cNvPr id="820226" name="Rectangle 2"/>
          <p:cNvSpPr>
            <a:spLocks noGrp="1" noRot="1" noChangeAspect="1" noChangeArrowheads="1" noTextEdit="1"/>
          </p:cNvSpPr>
          <p:nvPr>
            <p:ph type="sldImg"/>
          </p:nvPr>
        </p:nvSpPr>
        <p:spPr/>
      </p:sp>
      <p:sp>
        <p:nvSpPr>
          <p:cNvPr id="820227"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kumimoji="0" lang="en-US" altLang="zh-CN" sz="1200" b="0" i="0" u="none" strike="noStrike" cap="none" normalizeH="0" baseline="0" dirty="0">
                <a:ln>
                  <a:noFill/>
                </a:ln>
                <a:solidFill>
                  <a:schemeClr val="tx1"/>
                </a:solidFill>
                <a:effectLst/>
                <a:latin typeface="Tahoma" panose="020B0604030504040204" pitchFamily="34" charset="0"/>
                <a:ea typeface="宋体" panose="02010600030101010101" pitchFamily="2" charset="-122"/>
              </a:rPr>
              <a:t>tentative </a:t>
            </a:r>
            <a:r>
              <a:rPr lang="en-US" altLang="zh-CN" sz="1200" b="0" i="0" kern="1200" dirty="0">
                <a:solidFill>
                  <a:schemeClr val="tx1"/>
                </a:solidFill>
                <a:latin typeface="Arial" panose="020B0604020202020204" pitchFamily="34" charset="0"/>
                <a:ea typeface="宋体" panose="02010600030101010101" pitchFamily="2" charset="-122"/>
                <a:cs typeface="+mn-cs"/>
              </a:rPr>
              <a:t>adj. </a:t>
            </a:r>
            <a:r>
              <a:rPr lang="zh-CN" altLang="en-US" sz="1200" b="0" i="0" kern="1200" dirty="0">
                <a:solidFill>
                  <a:schemeClr val="tx1"/>
                </a:solidFill>
                <a:latin typeface="Arial" panose="020B0604020202020204" pitchFamily="34" charset="0"/>
                <a:ea typeface="宋体" panose="02010600030101010101" pitchFamily="2" charset="-122"/>
                <a:cs typeface="+mn-cs"/>
              </a:rPr>
              <a:t>试验性的，暂定的；踌躇的</a:t>
            </a:r>
            <a:endParaRPr lang="zh-CN" altLang="en-US" dirty="0"/>
          </a:p>
        </p:txBody>
      </p:sp>
      <p:sp>
        <p:nvSpPr>
          <p:cNvPr id="4" name="灯片编号占位符 3"/>
          <p:cNvSpPr>
            <a:spLocks noGrp="1"/>
          </p:cNvSpPr>
          <p:nvPr>
            <p:ph type="sldNum" sz="quarter" idx="10"/>
          </p:nvPr>
        </p:nvSpPr>
        <p:spPr/>
        <p:txBody>
          <a:bodyPr/>
          <a:lstStyle/>
          <a:p>
            <a:pPr>
              <a:defRPr/>
            </a:pPr>
            <a:fld id="{118E677A-0880-414C-8B37-7CEAC3AD5BE5}" type="slidenum">
              <a:rPr lang="en-US" altLang="zh-CN" smtClean="0"/>
              <a:pPr>
                <a:defRPr/>
              </a:pPr>
              <a:t>261</a:t>
            </a:fld>
            <a:endParaRPr lang="en-US" altLang="zh-CN"/>
          </a:p>
        </p:txBody>
      </p:sp>
    </p:spTree>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7842" name="Rectangle 7"/>
          <p:cNvSpPr>
            <a:spLocks noGrp="1" noChangeArrowheads="1"/>
          </p:cNvSpPr>
          <p:nvPr>
            <p:ph type="sldNum" sz="quarter" idx="5"/>
          </p:nvPr>
        </p:nvSpPr>
        <p:spPr>
          <a:noFill/>
        </p:spPr>
        <p:txBody>
          <a:bodyPr/>
          <a:lstStyle/>
          <a:p>
            <a:fld id="{A7C1AB2C-1A06-4476-82FA-0CF909FDDBC6}" type="slidenum">
              <a:rPr lang="en-US" altLang="zh-CN">
                <a:latin typeface="Arial" panose="020B0604020202020204" pitchFamily="34" charset="0"/>
              </a:rPr>
              <a:pPr/>
              <a:t>263</a:t>
            </a:fld>
            <a:endParaRPr lang="en-US" altLang="zh-CN">
              <a:latin typeface="Arial" panose="020B0604020202020204" pitchFamily="34" charset="0"/>
            </a:endParaRPr>
          </a:p>
        </p:txBody>
      </p:sp>
      <p:sp>
        <p:nvSpPr>
          <p:cNvPr id="547843" name="Rectangle 2"/>
          <p:cNvSpPr>
            <a:spLocks noGrp="1" noRot="1" noChangeAspect="1" noChangeArrowheads="1" noTextEdit="1"/>
          </p:cNvSpPr>
          <p:nvPr>
            <p:ph type="sldImg"/>
          </p:nvPr>
        </p:nvSpPr>
        <p:spPr/>
      </p:sp>
      <p:sp>
        <p:nvSpPr>
          <p:cNvPr id="547844" name="Rectangle 3"/>
          <p:cNvSpPr>
            <a:spLocks noGrp="1" noChangeArrowheads="1"/>
          </p:cNvSpPr>
          <p:nvPr>
            <p:ph type="body" idx="1"/>
          </p:nvPr>
        </p:nvSpPr>
        <p:spPr>
          <a:noFill/>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8866" name="Rectangle 7"/>
          <p:cNvSpPr>
            <a:spLocks noGrp="1" noChangeArrowheads="1"/>
          </p:cNvSpPr>
          <p:nvPr>
            <p:ph type="sldNum" sz="quarter" idx="5"/>
          </p:nvPr>
        </p:nvSpPr>
        <p:spPr>
          <a:noFill/>
        </p:spPr>
        <p:txBody>
          <a:bodyPr/>
          <a:lstStyle/>
          <a:p>
            <a:fld id="{15E26794-C607-4A03-91F6-C19199AF03AF}" type="slidenum">
              <a:rPr lang="en-US" altLang="zh-CN">
                <a:latin typeface="Arial" panose="020B0604020202020204" pitchFamily="34" charset="0"/>
              </a:rPr>
              <a:pPr/>
              <a:t>264</a:t>
            </a:fld>
            <a:endParaRPr lang="en-US" altLang="zh-CN">
              <a:latin typeface="Arial" panose="020B0604020202020204" pitchFamily="34" charset="0"/>
            </a:endParaRPr>
          </a:p>
        </p:txBody>
      </p:sp>
      <p:sp>
        <p:nvSpPr>
          <p:cNvPr id="548867" name="Rectangle 2"/>
          <p:cNvSpPr>
            <a:spLocks noGrp="1" noRot="1" noChangeAspect="1" noChangeArrowheads="1" noTextEdit="1"/>
          </p:cNvSpPr>
          <p:nvPr>
            <p:ph type="sldImg"/>
          </p:nvPr>
        </p:nvSpPr>
        <p:spPr/>
      </p:sp>
      <p:sp>
        <p:nvSpPr>
          <p:cNvPr id="548868" name="Rectangle 3"/>
          <p:cNvSpPr>
            <a:spLocks noGrp="1" noChangeArrowheads="1"/>
          </p:cNvSpPr>
          <p:nvPr>
            <p:ph type="body" idx="1"/>
          </p:nvPr>
        </p:nvSpPr>
        <p:spPr>
          <a:xfrm>
            <a:off x="914400" y="4343400"/>
            <a:ext cx="5029200" cy="4114800"/>
          </a:xfrm>
          <a:noFill/>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9890" name="Rectangle 7"/>
          <p:cNvSpPr>
            <a:spLocks noGrp="1" noChangeArrowheads="1"/>
          </p:cNvSpPr>
          <p:nvPr>
            <p:ph type="sldNum" sz="quarter" idx="5"/>
          </p:nvPr>
        </p:nvSpPr>
        <p:spPr>
          <a:noFill/>
        </p:spPr>
        <p:txBody>
          <a:bodyPr/>
          <a:lstStyle/>
          <a:p>
            <a:fld id="{1462B8E9-AB74-4155-A1AB-1163C204DDC2}" type="slidenum">
              <a:rPr lang="en-US" altLang="zh-CN">
                <a:latin typeface="Arial" panose="020B0604020202020204" pitchFamily="34" charset="0"/>
              </a:rPr>
              <a:pPr/>
              <a:t>265</a:t>
            </a:fld>
            <a:endParaRPr lang="en-US" altLang="zh-CN">
              <a:latin typeface="Arial" panose="020B0604020202020204" pitchFamily="34" charset="0"/>
            </a:endParaRPr>
          </a:p>
        </p:txBody>
      </p:sp>
      <p:sp>
        <p:nvSpPr>
          <p:cNvPr id="549891" name="Rectangle 2"/>
          <p:cNvSpPr>
            <a:spLocks noGrp="1" noRot="1" noChangeAspect="1" noChangeArrowheads="1" noTextEdit="1"/>
          </p:cNvSpPr>
          <p:nvPr>
            <p:ph type="sldImg"/>
          </p:nvPr>
        </p:nvSpPr>
        <p:spPr/>
      </p:sp>
      <p:sp>
        <p:nvSpPr>
          <p:cNvPr id="549892" name="Rectangle 3"/>
          <p:cNvSpPr>
            <a:spLocks noGrp="1" noChangeArrowheads="1"/>
          </p:cNvSpPr>
          <p:nvPr>
            <p:ph type="body" idx="1"/>
          </p:nvPr>
        </p:nvSpPr>
        <p:spPr>
          <a:xfrm>
            <a:off x="914400" y="4343400"/>
            <a:ext cx="5029200" cy="4114800"/>
          </a:xfrm>
          <a:noFill/>
        </p:spPr>
        <p:txBody>
          <a:bodyPr/>
          <a:lstStyle/>
          <a:p>
            <a:pPr eaLnBrk="1" hangingPunct="1"/>
            <a:r>
              <a:rPr lang="en-US" altLang="zh-CN" dirty="0">
                <a:latin typeface="Arial" panose="020B0604020202020204" pitchFamily="34" charset="0"/>
              </a:rPr>
              <a:t>"</a:t>
            </a:r>
            <a:r>
              <a:rPr lang="zh-CN" altLang="en-US" dirty="0">
                <a:latin typeface="Arial" panose="020B0604020202020204" pitchFamily="34" charset="0"/>
              </a:rPr>
              <a:t>说</a:t>
            </a:r>
            <a:r>
              <a:rPr lang="en-US" altLang="zh-CN" dirty="0">
                <a:latin typeface="Arial" panose="020B0604020202020204" pitchFamily="34" charset="0"/>
              </a:rPr>
              <a:t>"</a:t>
            </a:r>
            <a:r>
              <a:rPr lang="zh-CN" altLang="en-US" dirty="0">
                <a:latin typeface="Arial" panose="020B0604020202020204" pitchFamily="34" charset="0"/>
              </a:rPr>
              <a:t> </a:t>
            </a:r>
            <a:r>
              <a:rPr lang="en-US" altLang="zh-CN" dirty="0">
                <a:latin typeface="Arial" panose="020B0604020202020204" pitchFamily="34" charset="0"/>
              </a:rPr>
              <a:t>advertisement</a:t>
            </a:r>
            <a:endParaRPr lang="zh-CN" altLang="zh-CN" dirty="0">
              <a:latin typeface="Arial" panose="020B0604020202020204" pitchFamily="34" charset="0"/>
            </a:endParaRPr>
          </a:p>
        </p:txBody>
      </p:sp>
    </p:spTree>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0914" name="Rectangle 7"/>
          <p:cNvSpPr>
            <a:spLocks noGrp="1" noChangeArrowheads="1"/>
          </p:cNvSpPr>
          <p:nvPr>
            <p:ph type="sldNum" sz="quarter" idx="5"/>
          </p:nvPr>
        </p:nvSpPr>
        <p:spPr>
          <a:noFill/>
        </p:spPr>
        <p:txBody>
          <a:bodyPr/>
          <a:lstStyle/>
          <a:p>
            <a:fld id="{D904B710-D4EA-4826-B4BB-81548A57FC10}" type="slidenum">
              <a:rPr lang="en-US" altLang="zh-CN">
                <a:latin typeface="Arial" panose="020B0604020202020204" pitchFamily="34" charset="0"/>
              </a:rPr>
              <a:pPr/>
              <a:t>266</a:t>
            </a:fld>
            <a:endParaRPr lang="en-US" altLang="zh-CN">
              <a:latin typeface="Arial" panose="020B0604020202020204" pitchFamily="34" charset="0"/>
            </a:endParaRPr>
          </a:p>
        </p:txBody>
      </p:sp>
      <p:sp>
        <p:nvSpPr>
          <p:cNvPr id="550915" name="Rectangle 2"/>
          <p:cNvSpPr>
            <a:spLocks noGrp="1" noRot="1" noChangeAspect="1" noChangeArrowheads="1" noTextEdit="1"/>
          </p:cNvSpPr>
          <p:nvPr>
            <p:ph type="sldImg"/>
          </p:nvPr>
        </p:nvSpPr>
        <p:spPr/>
      </p:sp>
      <p:sp>
        <p:nvSpPr>
          <p:cNvPr id="550916" name="Rectangle 3"/>
          <p:cNvSpPr>
            <a:spLocks noGrp="1" noChangeArrowheads="1"/>
          </p:cNvSpPr>
          <p:nvPr>
            <p:ph type="body" idx="1"/>
          </p:nvPr>
        </p:nvSpPr>
        <p:spPr>
          <a:xfrm>
            <a:off x="914400" y="4343400"/>
            <a:ext cx="5029200" cy="4114800"/>
          </a:xfrm>
          <a:noFill/>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1938" name="Rectangle 7"/>
          <p:cNvSpPr>
            <a:spLocks noGrp="1" noChangeArrowheads="1"/>
          </p:cNvSpPr>
          <p:nvPr>
            <p:ph type="sldNum" sz="quarter" idx="5"/>
          </p:nvPr>
        </p:nvSpPr>
        <p:spPr>
          <a:noFill/>
        </p:spPr>
        <p:txBody>
          <a:bodyPr/>
          <a:lstStyle/>
          <a:p>
            <a:fld id="{9D43847A-28AD-4864-9CB0-8A65104D6099}" type="slidenum">
              <a:rPr lang="en-US" altLang="zh-CN">
                <a:latin typeface="Arial" panose="020B0604020202020204" pitchFamily="34" charset="0"/>
              </a:rPr>
              <a:pPr/>
              <a:t>267</a:t>
            </a:fld>
            <a:endParaRPr lang="en-US" altLang="zh-CN">
              <a:latin typeface="Arial" panose="020B0604020202020204" pitchFamily="34" charset="0"/>
            </a:endParaRPr>
          </a:p>
        </p:txBody>
      </p:sp>
      <p:sp>
        <p:nvSpPr>
          <p:cNvPr id="551939" name="Rectangle 2"/>
          <p:cNvSpPr>
            <a:spLocks noGrp="1" noRot="1" noChangeAspect="1" noChangeArrowheads="1" noTextEdit="1"/>
          </p:cNvSpPr>
          <p:nvPr>
            <p:ph type="sldImg"/>
          </p:nvPr>
        </p:nvSpPr>
        <p:spPr/>
      </p:sp>
      <p:sp>
        <p:nvSpPr>
          <p:cNvPr id="551940" name="Rectangle 3"/>
          <p:cNvSpPr>
            <a:spLocks noGrp="1" noChangeArrowheads="1"/>
          </p:cNvSpPr>
          <p:nvPr>
            <p:ph type="body" idx="1"/>
          </p:nvPr>
        </p:nvSpPr>
        <p:spPr>
          <a:xfrm>
            <a:off x="914400" y="4343400"/>
            <a:ext cx="5029200" cy="4114800"/>
          </a:xfrm>
          <a:noFill/>
        </p:spPr>
        <p:txBody>
          <a:bodyPr/>
          <a:lstStyle/>
          <a:p>
            <a:pPr eaLnBrk="1" hangingPunct="1"/>
            <a:endParaRPr lang="zh-CN" altLang="zh-CN" dirty="0">
              <a:latin typeface="Arial" panose="020B0604020202020204" pitchFamily="34" charset="0"/>
            </a:endParaRPr>
          </a:p>
        </p:txBody>
      </p:sp>
    </p:spTree>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62" name="Rectangle 7"/>
          <p:cNvSpPr>
            <a:spLocks noGrp="1" noChangeArrowheads="1"/>
          </p:cNvSpPr>
          <p:nvPr>
            <p:ph type="sldNum" sz="quarter" idx="5"/>
          </p:nvPr>
        </p:nvSpPr>
        <p:spPr>
          <a:noFill/>
        </p:spPr>
        <p:txBody>
          <a:bodyPr/>
          <a:lstStyle/>
          <a:p>
            <a:fld id="{A9BE8E70-2B37-4C11-9EBA-83C20B0F7809}" type="slidenum">
              <a:rPr lang="en-US" altLang="zh-CN">
                <a:latin typeface="Arial" panose="020B0604020202020204" pitchFamily="34" charset="0"/>
              </a:rPr>
              <a:pPr/>
              <a:t>268</a:t>
            </a:fld>
            <a:endParaRPr lang="en-US" altLang="zh-CN">
              <a:latin typeface="Arial" panose="020B0604020202020204" pitchFamily="34" charset="0"/>
            </a:endParaRPr>
          </a:p>
        </p:txBody>
      </p:sp>
      <p:sp>
        <p:nvSpPr>
          <p:cNvPr id="552963" name="Rectangle 2"/>
          <p:cNvSpPr>
            <a:spLocks noGrp="1" noRot="1" noChangeAspect="1" noChangeArrowheads="1" noTextEdit="1"/>
          </p:cNvSpPr>
          <p:nvPr>
            <p:ph type="sldImg"/>
          </p:nvPr>
        </p:nvSpPr>
        <p:spPr/>
      </p:sp>
      <p:sp>
        <p:nvSpPr>
          <p:cNvPr id="552964" name="Rectangle 3"/>
          <p:cNvSpPr>
            <a:spLocks noGrp="1" noChangeArrowheads="1"/>
          </p:cNvSpPr>
          <p:nvPr>
            <p:ph type="body" idx="1"/>
          </p:nvPr>
        </p:nvSpPr>
        <p:spPr>
          <a:xfrm>
            <a:off x="914400" y="4343400"/>
            <a:ext cx="5029200" cy="4114800"/>
          </a:xfrm>
          <a:noFill/>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9A33BB0E-0090-41D5-B050-2E1B4CD9BE62}" type="slidenum">
              <a:rPr lang="zh-CN" altLang="en-US"/>
              <a:pPr/>
              <a:t>26</a:t>
            </a:fld>
            <a:endParaRPr lang="en-US" altLang="zh-CN"/>
          </a:p>
        </p:txBody>
      </p:sp>
      <p:sp>
        <p:nvSpPr>
          <p:cNvPr id="914434" name="Rectangle 2"/>
          <p:cNvSpPr>
            <a:spLocks noGrp="1" noRot="1" noChangeAspect="1" noChangeArrowheads="1" noTextEdit="1"/>
          </p:cNvSpPr>
          <p:nvPr>
            <p:ph type="sldImg"/>
          </p:nvPr>
        </p:nvSpPr>
        <p:spPr/>
      </p:sp>
      <p:sp>
        <p:nvSpPr>
          <p:cNvPr id="914435" name="Rectangle 3"/>
          <p:cNvSpPr>
            <a:spLocks noGrp="1" noChangeArrowheads="1"/>
          </p:cNvSpPr>
          <p:nvPr>
            <p:ph type="body" idx="1"/>
          </p:nvPr>
        </p:nvSpPr>
        <p:spPr/>
        <p:txBody>
          <a:bodyPr/>
          <a:lstStyle/>
          <a:p>
            <a:pPr>
              <a:spcBef>
                <a:spcPts val="600"/>
              </a:spcBef>
            </a:pPr>
            <a:r>
              <a:rPr lang="en-US" altLang="zh-CN" dirty="0"/>
              <a:t>   To solve the problem of delivery through several links, the network layer (or the internetwork layer</a:t>
            </a:r>
            <a:r>
              <a:rPr lang="en-US" altLang="zh-CN" dirty="0">
                <a:solidFill>
                  <a:schemeClr val="folHlink"/>
                </a:solidFill>
              </a:rPr>
              <a:t>, </a:t>
            </a:r>
            <a:r>
              <a:rPr lang="en-US" altLang="zh-CN" dirty="0">
                <a:solidFill>
                  <a:schemeClr val="hlink"/>
                </a:solidFill>
              </a:rPr>
              <a:t>as it is sometimes called</a:t>
            </a:r>
            <a:r>
              <a:rPr lang="en-US" altLang="zh-CN" dirty="0"/>
              <a:t>) was designed.</a:t>
            </a:r>
          </a:p>
          <a:p>
            <a:pPr>
              <a:spcBef>
                <a:spcPts val="600"/>
              </a:spcBef>
            </a:pPr>
            <a:r>
              <a:rPr lang="en-US" altLang="zh-CN" dirty="0"/>
              <a:t>   The network layer is responsible </a:t>
            </a:r>
            <a:r>
              <a:rPr lang="en-US" altLang="zh-CN" b="1" dirty="0"/>
              <a:t>for</a:t>
            </a:r>
            <a:r>
              <a:rPr lang="en-US" altLang="zh-CN" dirty="0"/>
              <a:t> host-to-host </a:t>
            </a:r>
            <a:r>
              <a:rPr lang="en-US" altLang="zh-CN" dirty="0">
                <a:solidFill>
                  <a:schemeClr val="hlink"/>
                </a:solidFill>
              </a:rPr>
              <a:t>delivery</a:t>
            </a:r>
            <a:r>
              <a:rPr lang="en-US" altLang="zh-CN" dirty="0"/>
              <a:t> and </a:t>
            </a:r>
            <a:r>
              <a:rPr lang="en-US" altLang="zh-CN" b="1" dirty="0"/>
              <a:t>for</a:t>
            </a:r>
            <a:r>
              <a:rPr lang="en-US" altLang="zh-CN" dirty="0"/>
              <a:t> </a:t>
            </a:r>
            <a:r>
              <a:rPr lang="en-US" altLang="zh-CN" dirty="0">
                <a:solidFill>
                  <a:schemeClr val="hlink"/>
                </a:solidFill>
              </a:rPr>
              <a:t>routing</a:t>
            </a:r>
            <a:r>
              <a:rPr lang="en-US" altLang="zh-CN" dirty="0"/>
              <a:t> the packets through the routers or switches. </a:t>
            </a:r>
          </a:p>
          <a:p>
            <a:pPr>
              <a:spcBef>
                <a:spcPts val="600"/>
              </a:spcBef>
            </a:pPr>
            <a:r>
              <a:rPr lang="en-US" altLang="zh-CN" dirty="0"/>
              <a:t>   Figure 20.2 shows the same internetwork with a network layer added.</a:t>
            </a:r>
            <a:r>
              <a:rPr lang="en-US" altLang="zh-CN" sz="1050" dirty="0"/>
              <a:t> </a:t>
            </a:r>
          </a:p>
          <a:p>
            <a:endParaRPr lang="zh-CN" altLang="en-US" dirty="0"/>
          </a:p>
        </p:txBody>
      </p:sp>
    </p:spTree>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3986" name="Rectangle 7"/>
          <p:cNvSpPr>
            <a:spLocks noGrp="1" noChangeArrowheads="1"/>
          </p:cNvSpPr>
          <p:nvPr>
            <p:ph type="sldNum" sz="quarter" idx="5"/>
          </p:nvPr>
        </p:nvSpPr>
        <p:spPr>
          <a:noFill/>
        </p:spPr>
        <p:txBody>
          <a:bodyPr/>
          <a:lstStyle/>
          <a:p>
            <a:fld id="{D28BD636-6C28-4C62-953D-F9CD66C8547D}" type="slidenum">
              <a:rPr lang="en-US" altLang="zh-CN">
                <a:latin typeface="Arial" panose="020B0604020202020204" pitchFamily="34" charset="0"/>
              </a:rPr>
              <a:pPr/>
              <a:t>269</a:t>
            </a:fld>
            <a:endParaRPr lang="en-US" altLang="zh-CN">
              <a:latin typeface="Arial" panose="020B0604020202020204" pitchFamily="34" charset="0"/>
            </a:endParaRPr>
          </a:p>
        </p:txBody>
      </p:sp>
      <p:sp>
        <p:nvSpPr>
          <p:cNvPr id="553987" name="Rectangle 2"/>
          <p:cNvSpPr>
            <a:spLocks noGrp="1" noRot="1" noChangeAspect="1" noChangeArrowheads="1" noTextEdit="1"/>
          </p:cNvSpPr>
          <p:nvPr>
            <p:ph type="sldImg"/>
          </p:nvPr>
        </p:nvSpPr>
        <p:spPr/>
      </p:sp>
      <p:sp>
        <p:nvSpPr>
          <p:cNvPr id="553988" name="Rectangle 3"/>
          <p:cNvSpPr>
            <a:spLocks noGrp="1" noChangeArrowheads="1"/>
          </p:cNvSpPr>
          <p:nvPr>
            <p:ph type="body" idx="1"/>
          </p:nvPr>
        </p:nvSpPr>
        <p:spPr>
          <a:xfrm>
            <a:off x="914400" y="4343400"/>
            <a:ext cx="5029200" cy="4114800"/>
          </a:xfrm>
          <a:noFill/>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6034" name="Rectangle 7"/>
          <p:cNvSpPr>
            <a:spLocks noGrp="1" noChangeArrowheads="1"/>
          </p:cNvSpPr>
          <p:nvPr>
            <p:ph type="sldNum" sz="quarter" idx="5"/>
          </p:nvPr>
        </p:nvSpPr>
        <p:spPr>
          <a:noFill/>
        </p:spPr>
        <p:txBody>
          <a:bodyPr/>
          <a:lstStyle/>
          <a:p>
            <a:fld id="{5B1E11F3-FE58-4036-81E3-0735FAA9838D}" type="slidenum">
              <a:rPr lang="en-US" altLang="zh-CN">
                <a:latin typeface="Arial" panose="020B0604020202020204" pitchFamily="34" charset="0"/>
              </a:rPr>
              <a:pPr/>
              <a:t>270</a:t>
            </a:fld>
            <a:endParaRPr lang="en-US" altLang="zh-CN">
              <a:latin typeface="Arial" panose="020B0604020202020204" pitchFamily="34" charset="0"/>
            </a:endParaRPr>
          </a:p>
        </p:txBody>
      </p:sp>
      <p:sp>
        <p:nvSpPr>
          <p:cNvPr id="556035" name="Rectangle 2"/>
          <p:cNvSpPr>
            <a:spLocks noGrp="1" noRot="1" noChangeAspect="1" noChangeArrowheads="1" noTextEdit="1"/>
          </p:cNvSpPr>
          <p:nvPr>
            <p:ph type="sldImg"/>
          </p:nvPr>
        </p:nvSpPr>
        <p:spPr/>
      </p:sp>
      <p:sp>
        <p:nvSpPr>
          <p:cNvPr id="556036" name="Rectangle 3"/>
          <p:cNvSpPr>
            <a:spLocks noGrp="1" noChangeArrowheads="1"/>
          </p:cNvSpPr>
          <p:nvPr>
            <p:ph type="body" idx="1"/>
          </p:nvPr>
        </p:nvSpPr>
        <p:spPr>
          <a:xfrm>
            <a:off x="914400" y="4343400"/>
            <a:ext cx="5029200" cy="4114800"/>
          </a:xfrm>
          <a:noFill/>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8082" name="Rectangle 7"/>
          <p:cNvSpPr>
            <a:spLocks noGrp="1" noChangeArrowheads="1"/>
          </p:cNvSpPr>
          <p:nvPr>
            <p:ph type="sldNum" sz="quarter" idx="5"/>
          </p:nvPr>
        </p:nvSpPr>
        <p:spPr>
          <a:noFill/>
        </p:spPr>
        <p:txBody>
          <a:bodyPr/>
          <a:lstStyle/>
          <a:p>
            <a:fld id="{2DC3E530-F71F-489C-B444-1FE3F2BC6FDC}" type="slidenum">
              <a:rPr lang="en-US" altLang="zh-CN">
                <a:latin typeface="Arial" panose="020B0604020202020204" pitchFamily="34" charset="0"/>
              </a:rPr>
              <a:pPr/>
              <a:t>271</a:t>
            </a:fld>
            <a:endParaRPr lang="en-US" altLang="zh-CN">
              <a:latin typeface="Arial" panose="020B0604020202020204" pitchFamily="34" charset="0"/>
            </a:endParaRPr>
          </a:p>
        </p:txBody>
      </p:sp>
      <p:sp>
        <p:nvSpPr>
          <p:cNvPr id="558083" name="Rectangle 2"/>
          <p:cNvSpPr>
            <a:spLocks noGrp="1" noRot="1" noChangeAspect="1" noChangeArrowheads="1" noTextEdit="1"/>
          </p:cNvSpPr>
          <p:nvPr>
            <p:ph type="sldImg"/>
          </p:nvPr>
        </p:nvSpPr>
        <p:spPr/>
      </p:sp>
      <p:sp>
        <p:nvSpPr>
          <p:cNvPr id="558084" name="Rectangle 3"/>
          <p:cNvSpPr>
            <a:spLocks noGrp="1" noChangeArrowheads="1"/>
          </p:cNvSpPr>
          <p:nvPr>
            <p:ph type="body" idx="1"/>
          </p:nvPr>
        </p:nvSpPr>
        <p:spPr>
          <a:noFill/>
        </p:spPr>
        <p:txBody>
          <a:bodyPr/>
          <a:lstStyle/>
          <a:p>
            <a:pPr eaLnBrk="1" hangingPunct="1"/>
            <a:r>
              <a:rPr lang="en-US" altLang="zh-CN" dirty="0">
                <a:latin typeface="Arial" panose="020B0604020202020204" pitchFamily="34" charset="0"/>
              </a:rPr>
              <a:t>IANA</a:t>
            </a:r>
            <a:endParaRPr lang="zh-CN" altLang="zh-CN" dirty="0">
              <a:latin typeface="Arial" panose="020B0604020202020204" pitchFamily="34" charset="0"/>
            </a:endParaRPr>
          </a:p>
        </p:txBody>
      </p:sp>
    </p:spTree>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9106" name="Rectangle 7"/>
          <p:cNvSpPr>
            <a:spLocks noGrp="1" noChangeArrowheads="1"/>
          </p:cNvSpPr>
          <p:nvPr>
            <p:ph type="sldNum" sz="quarter" idx="5"/>
          </p:nvPr>
        </p:nvSpPr>
        <p:spPr>
          <a:noFill/>
        </p:spPr>
        <p:txBody>
          <a:bodyPr/>
          <a:lstStyle/>
          <a:p>
            <a:fld id="{53722A87-D924-4C75-9690-F9DFC3520023}" type="slidenum">
              <a:rPr lang="en-US" altLang="zh-CN">
                <a:latin typeface="Arial" panose="020B0604020202020204" pitchFamily="34" charset="0"/>
              </a:rPr>
              <a:pPr/>
              <a:t>272</a:t>
            </a:fld>
            <a:endParaRPr lang="en-US" altLang="zh-CN">
              <a:latin typeface="Arial" panose="020B0604020202020204" pitchFamily="34" charset="0"/>
            </a:endParaRPr>
          </a:p>
        </p:txBody>
      </p:sp>
      <p:sp>
        <p:nvSpPr>
          <p:cNvPr id="559107" name="Rectangle 2"/>
          <p:cNvSpPr>
            <a:spLocks noGrp="1" noRot="1" noChangeAspect="1" noChangeArrowheads="1" noTextEdit="1"/>
          </p:cNvSpPr>
          <p:nvPr>
            <p:ph type="sldImg"/>
          </p:nvPr>
        </p:nvSpPr>
        <p:spPr/>
      </p:sp>
      <p:sp>
        <p:nvSpPr>
          <p:cNvPr id="559108" name="Rectangle 3"/>
          <p:cNvSpPr>
            <a:spLocks noGrp="1" noChangeArrowheads="1"/>
          </p:cNvSpPr>
          <p:nvPr>
            <p:ph type="body" idx="1"/>
          </p:nvPr>
        </p:nvSpPr>
        <p:spPr>
          <a:noFill/>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0130" name="Rectangle 7"/>
          <p:cNvSpPr>
            <a:spLocks noGrp="1" noChangeArrowheads="1"/>
          </p:cNvSpPr>
          <p:nvPr>
            <p:ph type="sldNum" sz="quarter" idx="5"/>
          </p:nvPr>
        </p:nvSpPr>
        <p:spPr>
          <a:noFill/>
        </p:spPr>
        <p:txBody>
          <a:bodyPr/>
          <a:lstStyle/>
          <a:p>
            <a:fld id="{7B6AD673-CEC7-4498-A91D-D40FE3862C2B}" type="slidenum">
              <a:rPr lang="en-US" altLang="zh-CN">
                <a:latin typeface="Arial" panose="020B0604020202020204" pitchFamily="34" charset="0"/>
              </a:rPr>
              <a:pPr/>
              <a:t>273</a:t>
            </a:fld>
            <a:endParaRPr lang="en-US" altLang="zh-CN">
              <a:latin typeface="Arial" panose="020B0604020202020204" pitchFamily="34" charset="0"/>
            </a:endParaRPr>
          </a:p>
        </p:txBody>
      </p:sp>
      <p:sp>
        <p:nvSpPr>
          <p:cNvPr id="560131" name="Rectangle 2"/>
          <p:cNvSpPr>
            <a:spLocks noGrp="1" noRot="1" noChangeAspect="1" noChangeArrowheads="1" noTextEdit="1"/>
          </p:cNvSpPr>
          <p:nvPr>
            <p:ph type="sldImg"/>
          </p:nvPr>
        </p:nvSpPr>
        <p:spPr/>
      </p:sp>
      <p:sp>
        <p:nvSpPr>
          <p:cNvPr id="560132" name="Rectangle 3"/>
          <p:cNvSpPr>
            <a:spLocks noGrp="1" noChangeArrowheads="1"/>
          </p:cNvSpPr>
          <p:nvPr>
            <p:ph type="body" idx="1"/>
          </p:nvPr>
        </p:nvSpPr>
        <p:spPr>
          <a:noFill/>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5010" name="Rectangle 7"/>
          <p:cNvSpPr>
            <a:spLocks noGrp="1" noChangeArrowheads="1"/>
          </p:cNvSpPr>
          <p:nvPr>
            <p:ph type="sldNum" sz="quarter" idx="5"/>
          </p:nvPr>
        </p:nvSpPr>
        <p:spPr>
          <a:noFill/>
        </p:spPr>
        <p:txBody>
          <a:bodyPr/>
          <a:lstStyle/>
          <a:p>
            <a:fld id="{F7361E28-A5EE-46E5-A8BC-F449EAB731FE}" type="slidenum">
              <a:rPr lang="en-US" altLang="zh-CN">
                <a:latin typeface="Arial" panose="020B0604020202020204" pitchFamily="34" charset="0"/>
              </a:rPr>
              <a:pPr/>
              <a:t>274</a:t>
            </a:fld>
            <a:endParaRPr lang="en-US" altLang="zh-CN">
              <a:latin typeface="Arial" panose="020B0604020202020204" pitchFamily="34" charset="0"/>
            </a:endParaRPr>
          </a:p>
        </p:txBody>
      </p:sp>
      <p:sp>
        <p:nvSpPr>
          <p:cNvPr id="555011" name="Rectangle 2"/>
          <p:cNvSpPr>
            <a:spLocks noGrp="1" noRot="1" noChangeAspect="1" noChangeArrowheads="1" noTextEdit="1"/>
          </p:cNvSpPr>
          <p:nvPr>
            <p:ph type="sldImg"/>
          </p:nvPr>
        </p:nvSpPr>
        <p:spPr/>
      </p:sp>
      <p:sp>
        <p:nvSpPr>
          <p:cNvPr id="555012" name="Rectangle 3"/>
          <p:cNvSpPr>
            <a:spLocks noGrp="1" noChangeArrowheads="1"/>
          </p:cNvSpPr>
          <p:nvPr>
            <p:ph type="body" idx="1"/>
          </p:nvPr>
        </p:nvSpPr>
        <p:spPr>
          <a:xfrm>
            <a:off x="914400" y="4343400"/>
            <a:ext cx="5029200" cy="4114800"/>
          </a:xfrm>
          <a:noFill/>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7058" name="Rectangle 7"/>
          <p:cNvSpPr>
            <a:spLocks noGrp="1" noChangeArrowheads="1"/>
          </p:cNvSpPr>
          <p:nvPr>
            <p:ph type="sldNum" sz="quarter" idx="5"/>
          </p:nvPr>
        </p:nvSpPr>
        <p:spPr>
          <a:noFill/>
        </p:spPr>
        <p:txBody>
          <a:bodyPr/>
          <a:lstStyle/>
          <a:p>
            <a:fld id="{E12DDDFD-5E22-4ED2-A741-1004FDCE378A}" type="slidenum">
              <a:rPr lang="en-US" altLang="zh-CN">
                <a:latin typeface="Arial" panose="020B0604020202020204" pitchFamily="34" charset="0"/>
              </a:rPr>
              <a:pPr/>
              <a:t>275</a:t>
            </a:fld>
            <a:endParaRPr lang="en-US" altLang="zh-CN">
              <a:latin typeface="Arial" panose="020B0604020202020204" pitchFamily="34" charset="0"/>
            </a:endParaRPr>
          </a:p>
        </p:txBody>
      </p:sp>
      <p:sp>
        <p:nvSpPr>
          <p:cNvPr id="557059" name="Rectangle 2"/>
          <p:cNvSpPr>
            <a:spLocks noGrp="1" noRot="1" noChangeAspect="1" noChangeArrowheads="1" noTextEdit="1"/>
          </p:cNvSpPr>
          <p:nvPr>
            <p:ph type="sldImg"/>
          </p:nvPr>
        </p:nvSpPr>
        <p:spPr/>
      </p:sp>
      <p:sp>
        <p:nvSpPr>
          <p:cNvPr id="557060" name="Rectangle 3"/>
          <p:cNvSpPr>
            <a:spLocks noGrp="1" noChangeArrowheads="1"/>
          </p:cNvSpPr>
          <p:nvPr>
            <p:ph type="body" idx="1"/>
          </p:nvPr>
        </p:nvSpPr>
        <p:spPr>
          <a:xfrm>
            <a:off x="914400" y="4343400"/>
            <a:ext cx="5029200" cy="4114800"/>
          </a:xfrm>
          <a:noFill/>
        </p:spPr>
        <p:txBody>
          <a:bodyPr/>
          <a:lstStyle/>
          <a:p>
            <a:pPr eaLnBrk="1" hangingPunct="1"/>
            <a:r>
              <a:rPr lang="en-US" altLang="zh-CN" dirty="0">
                <a:latin typeface="Arial" panose="020B0604020202020204" pitchFamily="34" charset="0"/>
              </a:rPr>
              <a:t>    </a:t>
            </a:r>
            <a:r>
              <a:rPr lang="en-US" altLang="zh-CN" b="0" dirty="0">
                <a:latin typeface="+mn-ea"/>
                <a:ea typeface="+mn-ea"/>
                <a:cs typeface="Ebrima" panose="02000000000000000000" pitchFamily="2" charset="0"/>
              </a:rPr>
              <a:t>RIP</a:t>
            </a:r>
            <a:r>
              <a:rPr lang="zh-CN" altLang="en-US" b="0" dirty="0">
                <a:latin typeface="+mn-ea"/>
                <a:ea typeface="+mn-ea"/>
                <a:cs typeface="Ebrima" panose="02000000000000000000" pitchFamily="2" charset="0"/>
              </a:rPr>
              <a:t>在</a:t>
            </a:r>
            <a:r>
              <a:rPr lang="en-US" altLang="zh-CN" b="0" dirty="0">
                <a:latin typeface="+mn-ea"/>
                <a:ea typeface="+mn-ea"/>
                <a:cs typeface="Ebrima" panose="02000000000000000000" pitchFamily="2" charset="0"/>
              </a:rPr>
              <a:t>BSD (</a:t>
            </a:r>
            <a:r>
              <a:rPr lang="en-US" sz="1200" b="0" i="0" kern="1200" dirty="0">
                <a:solidFill>
                  <a:schemeClr val="tx1"/>
                </a:solidFill>
                <a:latin typeface="Arial" panose="020B0604020202020204" pitchFamily="34" charset="0"/>
                <a:ea typeface="宋体" panose="02010600030101010101" pitchFamily="2" charset="-122"/>
                <a:cs typeface="+mn-cs"/>
              </a:rPr>
              <a:t>Berkeley Software Distribution</a:t>
            </a:r>
            <a:r>
              <a:rPr lang="en-US" altLang="zh-CN" b="0" dirty="0">
                <a:latin typeface="+mn-ea"/>
                <a:ea typeface="+mn-ea"/>
                <a:cs typeface="Ebrima" panose="02000000000000000000" pitchFamily="2" charset="0"/>
              </a:rPr>
              <a:t>)</a:t>
            </a:r>
            <a:r>
              <a:rPr lang="zh-CN" altLang="en-US" b="0" dirty="0">
                <a:latin typeface="+mn-ea"/>
                <a:ea typeface="+mn-ea"/>
                <a:cs typeface="Ebrima" panose="02000000000000000000" pitchFamily="2" charset="0"/>
              </a:rPr>
              <a:t>中利用</a:t>
            </a:r>
            <a:r>
              <a:rPr lang="en-US" altLang="zh-CN" b="0" dirty="0">
                <a:latin typeface="+mn-ea"/>
                <a:ea typeface="+mn-ea"/>
                <a:cs typeface="Ebrima" panose="02000000000000000000" pitchFamily="2" charset="0"/>
              </a:rPr>
              <a:t>route-d (daemon/</a:t>
            </a:r>
            <a:r>
              <a:rPr lang="en-US" altLang="zh-CN" b="0" dirty="0" err="1">
                <a:latin typeface="+mn-ea"/>
                <a:ea typeface="+mn-ea"/>
                <a:cs typeface="Ebrima" panose="02000000000000000000" pitchFamily="2" charset="0"/>
              </a:rPr>
              <a:t>di:mən</a:t>
            </a:r>
            <a:r>
              <a:rPr lang="en-US" altLang="zh-CN" b="0" dirty="0">
                <a:latin typeface="+mn-ea"/>
                <a:ea typeface="+mn-ea"/>
                <a:cs typeface="Ebrima" panose="02000000000000000000" pitchFamily="2" charset="0"/>
              </a:rPr>
              <a:t>/)</a:t>
            </a:r>
            <a:r>
              <a:rPr lang="zh-CN" altLang="en-US" b="0" dirty="0">
                <a:latin typeface="+mn-ea"/>
                <a:ea typeface="+mn-ea"/>
                <a:cs typeface="Ebrima" panose="02000000000000000000" pitchFamily="2" charset="0"/>
              </a:rPr>
              <a:t>管理路由表，即</a:t>
            </a:r>
            <a:r>
              <a:rPr lang="en-US" altLang="zh-CN" b="0" dirty="0">
                <a:latin typeface="+mn-ea"/>
                <a:ea typeface="+mn-ea"/>
                <a:cs typeface="Ebrima" panose="02000000000000000000" pitchFamily="2" charset="0"/>
              </a:rPr>
              <a:t>route-d</a:t>
            </a:r>
            <a:r>
              <a:rPr lang="zh-CN" altLang="en-US" b="0" dirty="0">
                <a:latin typeface="+mn-ea"/>
                <a:ea typeface="+mn-ea"/>
                <a:cs typeface="Ebrima" panose="02000000000000000000" pitchFamily="2" charset="0"/>
              </a:rPr>
              <a:t>就是</a:t>
            </a:r>
            <a:r>
              <a:rPr lang="en-US" altLang="zh-CN" b="0" dirty="0">
                <a:latin typeface="+mn-ea"/>
                <a:ea typeface="+mn-ea"/>
                <a:cs typeface="Ebrima" panose="02000000000000000000" pitchFamily="2" charset="0"/>
              </a:rPr>
              <a:t>RIP</a:t>
            </a:r>
            <a:r>
              <a:rPr lang="zh-CN" altLang="en-US" b="0" dirty="0">
                <a:latin typeface="+mn-ea"/>
                <a:ea typeface="+mn-ea"/>
                <a:cs typeface="Ebrima" panose="02000000000000000000" pitchFamily="2" charset="0"/>
              </a:rPr>
              <a:t>。</a:t>
            </a:r>
            <a:endParaRPr lang="en-US" altLang="zh-CN" b="0" dirty="0">
              <a:latin typeface="+mn-ea"/>
              <a:ea typeface="+mn-ea"/>
              <a:cs typeface="Ebrima" panose="02000000000000000000" pitchFamily="2" charset="0"/>
            </a:endParaRPr>
          </a:p>
          <a:p>
            <a:pPr eaLnBrk="1" hangingPunct="1"/>
            <a:r>
              <a:rPr lang="en-US" altLang="zh-CN" b="0" dirty="0">
                <a:latin typeface="+mn-ea"/>
                <a:ea typeface="+mn-ea"/>
                <a:cs typeface="Ebrima" panose="02000000000000000000" pitchFamily="2" charset="0"/>
              </a:rPr>
              <a:t>    route-d</a:t>
            </a:r>
            <a:r>
              <a:rPr lang="zh-CN" altLang="en-US" b="0" dirty="0">
                <a:latin typeface="+mn-ea"/>
                <a:ea typeface="+mn-ea"/>
                <a:cs typeface="Ebrima" panose="02000000000000000000" pitchFamily="2" charset="0"/>
              </a:rPr>
              <a:t>是能够操作网络层数据 </a:t>
            </a:r>
            <a:r>
              <a:rPr lang="en-US" altLang="zh-CN" b="0" dirty="0">
                <a:latin typeface="+mn-ea"/>
                <a:ea typeface="+mn-ea"/>
                <a:cs typeface="Ebrima" panose="02000000000000000000" pitchFamily="2" charset="0"/>
              </a:rPr>
              <a:t>(</a:t>
            </a:r>
            <a:r>
              <a:rPr lang="zh-CN" altLang="en-US" b="0" dirty="0">
                <a:latin typeface="+mn-ea"/>
                <a:ea typeface="+mn-ea"/>
                <a:cs typeface="Ebrima" panose="02000000000000000000" pitchFamily="2" charset="0"/>
              </a:rPr>
              <a:t>转发表</a:t>
            </a:r>
            <a:r>
              <a:rPr lang="en-US" altLang="zh-CN" b="0" dirty="0">
                <a:latin typeface="+mn-ea"/>
                <a:ea typeface="+mn-ea"/>
                <a:cs typeface="Ebrima" panose="02000000000000000000" pitchFamily="2" charset="0"/>
              </a:rPr>
              <a:t>) </a:t>
            </a:r>
            <a:r>
              <a:rPr lang="zh-CN" altLang="en-US" b="0" dirty="0">
                <a:latin typeface="+mn-ea"/>
                <a:ea typeface="+mn-ea"/>
                <a:cs typeface="Ebrima" panose="02000000000000000000" pitchFamily="2" charset="0"/>
              </a:rPr>
              <a:t>的特殊的应用层进程。</a:t>
            </a:r>
          </a:p>
          <a:p>
            <a:pPr eaLnBrk="1" hangingPunct="1"/>
            <a:r>
              <a:rPr lang="zh-CN" altLang="en-US" b="0" dirty="0">
                <a:latin typeface="+mn-ea"/>
                <a:ea typeface="+mn-ea"/>
                <a:cs typeface="Ebrima" panose="02000000000000000000" pitchFamily="2" charset="0"/>
              </a:rPr>
              <a:t>    </a:t>
            </a:r>
            <a:r>
              <a:rPr lang="en-US" altLang="zh-CN" b="0" dirty="0">
                <a:latin typeface="+mn-ea"/>
                <a:ea typeface="+mn-ea"/>
                <a:cs typeface="Ebrima" panose="02000000000000000000" pitchFamily="2" charset="0"/>
              </a:rPr>
              <a:t>RIP</a:t>
            </a:r>
            <a:r>
              <a:rPr lang="zh-CN" altLang="en-US" b="0" dirty="0">
                <a:latin typeface="+mn-ea"/>
                <a:ea typeface="+mn-ea"/>
                <a:cs typeface="Ebrima" panose="02000000000000000000" pitchFamily="2" charset="0"/>
              </a:rPr>
              <a:t>中，相邻路由器之间利用</a:t>
            </a:r>
            <a:r>
              <a:rPr lang="en-US" altLang="zh-CN" b="0" dirty="0">
                <a:latin typeface="+mn-ea"/>
                <a:ea typeface="+mn-ea"/>
                <a:cs typeface="Ebrima" panose="02000000000000000000" pitchFamily="2" charset="0"/>
              </a:rPr>
              <a:t>UDP</a:t>
            </a:r>
            <a:r>
              <a:rPr lang="zh-CN" altLang="en-US" b="0" dirty="0">
                <a:latin typeface="+mn-ea"/>
                <a:ea typeface="+mn-ea"/>
                <a:cs typeface="Ebrima" panose="02000000000000000000" pitchFamily="2" charset="0"/>
              </a:rPr>
              <a:t>周期性地传输</a:t>
            </a:r>
            <a:r>
              <a:rPr lang="en-US" altLang="zh-CN" b="0" dirty="0">
                <a:latin typeface="+mn-ea"/>
                <a:ea typeface="+mn-ea"/>
                <a:cs typeface="Ebrima" panose="02000000000000000000" pitchFamily="2" charset="0"/>
              </a:rPr>
              <a:t>RIP</a:t>
            </a:r>
            <a:r>
              <a:rPr lang="zh-CN" altLang="en-US" b="0" dirty="0">
                <a:latin typeface="+mn-ea"/>
                <a:ea typeface="+mn-ea"/>
                <a:cs typeface="Ebrima" panose="02000000000000000000" pitchFamily="2" charset="0"/>
              </a:rPr>
              <a:t>消息。</a:t>
            </a:r>
            <a:endParaRPr lang="en-US" altLang="zh-CN" b="0" dirty="0">
              <a:latin typeface="+mn-ea"/>
              <a:ea typeface="+mn-ea"/>
              <a:cs typeface="Ebrima" panose="02000000000000000000" pitchFamily="2" charset="0"/>
            </a:endParaRPr>
          </a:p>
          <a:p>
            <a:pPr eaLnBrk="1" hangingPunct="1"/>
            <a:r>
              <a:rPr lang="en-US" altLang="zh-CN" b="0" dirty="0">
                <a:latin typeface="+mn-ea"/>
                <a:ea typeface="+mn-ea"/>
                <a:cs typeface="Ebrima" panose="02000000000000000000" pitchFamily="2" charset="0"/>
              </a:rPr>
              <a:t>    RIP</a:t>
            </a:r>
            <a:r>
              <a:rPr lang="zh-CN" altLang="en-US" b="0" dirty="0">
                <a:latin typeface="+mn-ea"/>
                <a:ea typeface="+mn-ea"/>
                <a:cs typeface="Ebrima" panose="02000000000000000000" pitchFamily="2" charset="0"/>
              </a:rPr>
              <a:t>消息可以是定期发送的，也可能是在收到</a:t>
            </a:r>
            <a:r>
              <a:rPr lang="en-US" altLang="zh-CN" b="0" dirty="0">
                <a:latin typeface="+mn-ea"/>
                <a:ea typeface="+mn-ea"/>
                <a:cs typeface="Ebrima" panose="02000000000000000000" pitchFamily="2" charset="0"/>
              </a:rPr>
              <a:t>RIP Request</a:t>
            </a:r>
            <a:r>
              <a:rPr lang="zh-CN" altLang="en-US" b="0" dirty="0">
                <a:latin typeface="+mn-ea"/>
                <a:ea typeface="+mn-ea"/>
                <a:cs typeface="Ebrima" panose="02000000000000000000" pitchFamily="2" charset="0"/>
              </a:rPr>
              <a:t>消息后的立即响应。</a:t>
            </a:r>
          </a:p>
        </p:txBody>
      </p:sp>
    </p:spTree>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1154" name="Rectangle 7"/>
          <p:cNvSpPr>
            <a:spLocks noGrp="1" noChangeArrowheads="1"/>
          </p:cNvSpPr>
          <p:nvPr>
            <p:ph type="sldNum" sz="quarter" idx="5"/>
          </p:nvPr>
        </p:nvSpPr>
        <p:spPr>
          <a:noFill/>
        </p:spPr>
        <p:txBody>
          <a:bodyPr/>
          <a:lstStyle/>
          <a:p>
            <a:fld id="{B52478E0-DFF3-4D64-90BE-5D8A326564D7}" type="slidenum">
              <a:rPr lang="en-US" altLang="zh-CN">
                <a:latin typeface="Arial" panose="020B0604020202020204" pitchFamily="34" charset="0"/>
              </a:rPr>
              <a:pPr/>
              <a:t>276</a:t>
            </a:fld>
            <a:endParaRPr lang="en-US" altLang="zh-CN">
              <a:latin typeface="Arial" panose="020B0604020202020204" pitchFamily="34" charset="0"/>
            </a:endParaRPr>
          </a:p>
        </p:txBody>
      </p:sp>
      <p:sp>
        <p:nvSpPr>
          <p:cNvPr id="561155" name="Rectangle 2"/>
          <p:cNvSpPr>
            <a:spLocks noGrp="1" noRot="1" noChangeAspect="1" noChangeArrowheads="1" noTextEdit="1"/>
          </p:cNvSpPr>
          <p:nvPr>
            <p:ph type="sldImg"/>
          </p:nvPr>
        </p:nvSpPr>
        <p:spPr/>
      </p:sp>
      <p:sp>
        <p:nvSpPr>
          <p:cNvPr id="561156" name="Rectangle 3"/>
          <p:cNvSpPr>
            <a:spLocks noGrp="1" noChangeArrowheads="1"/>
          </p:cNvSpPr>
          <p:nvPr>
            <p:ph type="body" idx="1"/>
          </p:nvPr>
        </p:nvSpPr>
        <p:spPr>
          <a:noFill/>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2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2178" name="Rectangle 7"/>
          <p:cNvSpPr>
            <a:spLocks noGrp="1" noChangeArrowheads="1"/>
          </p:cNvSpPr>
          <p:nvPr>
            <p:ph type="sldNum" sz="quarter" idx="5"/>
          </p:nvPr>
        </p:nvSpPr>
        <p:spPr>
          <a:noFill/>
        </p:spPr>
        <p:txBody>
          <a:bodyPr/>
          <a:lstStyle/>
          <a:p>
            <a:fld id="{6C73AB28-0FBF-4581-AEA2-73BC0ED3E53E}" type="slidenum">
              <a:rPr lang="en-US" altLang="zh-CN">
                <a:latin typeface="Arial" panose="020B0604020202020204" pitchFamily="34" charset="0"/>
              </a:rPr>
              <a:pPr/>
              <a:t>278</a:t>
            </a:fld>
            <a:endParaRPr lang="en-US" altLang="zh-CN">
              <a:latin typeface="Arial" panose="020B0604020202020204" pitchFamily="34" charset="0"/>
            </a:endParaRPr>
          </a:p>
        </p:txBody>
      </p:sp>
      <p:sp>
        <p:nvSpPr>
          <p:cNvPr id="562179" name="Rectangle 2"/>
          <p:cNvSpPr>
            <a:spLocks noGrp="1" noRot="1" noChangeAspect="1" noChangeArrowheads="1" noTextEdit="1"/>
          </p:cNvSpPr>
          <p:nvPr>
            <p:ph type="sldImg"/>
          </p:nvPr>
        </p:nvSpPr>
        <p:spPr/>
      </p:sp>
      <p:sp>
        <p:nvSpPr>
          <p:cNvPr id="562180" name="Rectangle 3"/>
          <p:cNvSpPr>
            <a:spLocks noGrp="1" noChangeArrowheads="1"/>
          </p:cNvSpPr>
          <p:nvPr>
            <p:ph type="body" idx="1"/>
          </p:nvPr>
        </p:nvSpPr>
        <p:spPr>
          <a:noFill/>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2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02" name="Rectangle 7"/>
          <p:cNvSpPr>
            <a:spLocks noGrp="1" noChangeArrowheads="1"/>
          </p:cNvSpPr>
          <p:nvPr>
            <p:ph type="sldNum" sz="quarter" idx="5"/>
          </p:nvPr>
        </p:nvSpPr>
        <p:spPr>
          <a:noFill/>
        </p:spPr>
        <p:txBody>
          <a:bodyPr/>
          <a:lstStyle/>
          <a:p>
            <a:fld id="{165E9FFE-7ADD-440B-80A5-6CADE5787465}" type="slidenum">
              <a:rPr lang="en-US" altLang="zh-CN">
                <a:latin typeface="Arial" panose="020B0604020202020204" pitchFamily="34" charset="0"/>
              </a:rPr>
              <a:pPr/>
              <a:t>279</a:t>
            </a:fld>
            <a:endParaRPr lang="en-US" altLang="zh-CN">
              <a:latin typeface="Arial" panose="020B0604020202020204" pitchFamily="34" charset="0"/>
            </a:endParaRPr>
          </a:p>
        </p:txBody>
      </p:sp>
      <p:sp>
        <p:nvSpPr>
          <p:cNvPr id="563203" name="Rectangle 2"/>
          <p:cNvSpPr>
            <a:spLocks noGrp="1" noRot="1" noChangeAspect="1" noChangeArrowheads="1" noTextEdit="1"/>
          </p:cNvSpPr>
          <p:nvPr>
            <p:ph type="sldImg"/>
          </p:nvPr>
        </p:nvSpPr>
        <p:spPr/>
      </p:sp>
      <p:sp>
        <p:nvSpPr>
          <p:cNvPr id="563204" name="Rectangle 3"/>
          <p:cNvSpPr>
            <a:spLocks noGrp="1" noChangeArrowheads="1"/>
          </p:cNvSpPr>
          <p:nvPr>
            <p:ph type="body" idx="1"/>
          </p:nvPr>
        </p:nvSpPr>
        <p:spPr>
          <a:noFill/>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7CAE6C92-B0E8-49D7-A471-86B9FA4E51A7}" type="slidenum">
              <a:rPr lang="en-US" altLang="zh-CN"/>
              <a:pPr/>
              <a:t>28</a:t>
            </a:fld>
            <a:endParaRPr lang="en-US" altLang="zh-CN" dirty="0"/>
          </a:p>
        </p:txBody>
      </p:sp>
      <p:sp>
        <p:nvSpPr>
          <p:cNvPr id="692226" name="Rectangle 2"/>
          <p:cNvSpPr>
            <a:spLocks noGrp="1" noRot="1" noChangeAspect="1" noChangeArrowheads="1" noTextEdit="1"/>
          </p:cNvSpPr>
          <p:nvPr>
            <p:ph type="sldImg"/>
          </p:nvPr>
        </p:nvSpPr>
        <p:spPr/>
      </p:sp>
      <p:sp>
        <p:nvSpPr>
          <p:cNvPr id="692227"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2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4226" name="Rectangle 7"/>
          <p:cNvSpPr>
            <a:spLocks noGrp="1" noChangeArrowheads="1"/>
          </p:cNvSpPr>
          <p:nvPr>
            <p:ph type="sldNum" sz="quarter" idx="5"/>
          </p:nvPr>
        </p:nvSpPr>
        <p:spPr>
          <a:noFill/>
        </p:spPr>
        <p:txBody>
          <a:bodyPr/>
          <a:lstStyle/>
          <a:p>
            <a:fld id="{76FF8DD4-5A6E-45FF-9619-395C2D90653D}" type="slidenum">
              <a:rPr lang="en-US" altLang="zh-CN">
                <a:latin typeface="Arial" panose="020B0604020202020204" pitchFamily="34" charset="0"/>
              </a:rPr>
              <a:pPr/>
              <a:t>280</a:t>
            </a:fld>
            <a:endParaRPr lang="en-US" altLang="zh-CN">
              <a:latin typeface="Arial" panose="020B0604020202020204" pitchFamily="34" charset="0"/>
            </a:endParaRPr>
          </a:p>
        </p:txBody>
      </p:sp>
      <p:sp>
        <p:nvSpPr>
          <p:cNvPr id="564227" name="Rectangle 2"/>
          <p:cNvSpPr>
            <a:spLocks noGrp="1" noRot="1" noChangeAspect="1" noChangeArrowheads="1" noTextEdit="1"/>
          </p:cNvSpPr>
          <p:nvPr>
            <p:ph type="sldImg"/>
          </p:nvPr>
        </p:nvSpPr>
        <p:spPr/>
      </p:sp>
      <p:sp>
        <p:nvSpPr>
          <p:cNvPr id="564228" name="Rectangle 3"/>
          <p:cNvSpPr>
            <a:spLocks noGrp="1" noChangeArrowheads="1"/>
          </p:cNvSpPr>
          <p:nvPr>
            <p:ph type="body" idx="1"/>
          </p:nvPr>
        </p:nvSpPr>
        <p:spPr>
          <a:noFill/>
        </p:spPr>
        <p:txBody>
          <a:bodyPr/>
          <a:lstStyle/>
          <a:p>
            <a:r>
              <a:rPr lang="en-US" altLang="zh-CN" dirty="0"/>
              <a:t>   At the beginning, both nodes A and B know how to reach node X.  </a:t>
            </a:r>
          </a:p>
          <a:p>
            <a:r>
              <a:rPr lang="en-US" altLang="zh-CN" dirty="0"/>
              <a:t>   But suddenly, the link between A and X fails. </a:t>
            </a:r>
          </a:p>
          <a:p>
            <a:r>
              <a:rPr lang="en-US" altLang="zh-CN" dirty="0"/>
              <a:t>   Node A changes its table. </a:t>
            </a:r>
          </a:p>
          <a:p>
            <a:r>
              <a:rPr lang="en-US" altLang="zh-CN" dirty="0"/>
              <a:t>   If A can send its table to B immediately, everything is fine.</a:t>
            </a:r>
          </a:p>
          <a:p>
            <a:r>
              <a:rPr lang="en-US" altLang="zh-CN" dirty="0"/>
              <a:t>   However, the system becomes </a:t>
            </a:r>
            <a:r>
              <a:rPr lang="en-US" altLang="zh-CN" dirty="0">
                <a:solidFill>
                  <a:srgbClr val="FF0000"/>
                </a:solidFill>
              </a:rPr>
              <a:t>unstable</a:t>
            </a:r>
            <a:r>
              <a:rPr lang="en-US" altLang="zh-CN" dirty="0"/>
              <a:t> if B sends its routing table to A </a:t>
            </a:r>
            <a:r>
              <a:rPr lang="en-US" altLang="zh-CN" b="1" dirty="0"/>
              <a:t>before</a:t>
            </a:r>
            <a:r>
              <a:rPr lang="en-US" altLang="zh-CN" dirty="0"/>
              <a:t> receiving A's routing table.  </a:t>
            </a:r>
          </a:p>
          <a:p>
            <a:pPr marL="0" marR="0" indent="0" algn="l" defTabSz="914400" rtl="0" eaLnBrk="1" fontAlgn="base" latinLnBrk="0" hangingPunct="1">
              <a:lnSpc>
                <a:spcPct val="100000"/>
              </a:lnSpc>
              <a:spcBef>
                <a:spcPct val="30000"/>
              </a:spcBef>
              <a:spcAft>
                <a:spcPct val="0"/>
              </a:spcAft>
              <a:buClrTx/>
              <a:buSzTx/>
              <a:buFontTx/>
              <a:buNone/>
              <a:defRPr/>
            </a:pPr>
            <a:r>
              <a:rPr lang="en-US" altLang="zh-CN" dirty="0"/>
              <a:t>   Node A receives the update and, assuming that B has found a way to reach X, </a:t>
            </a:r>
            <a:r>
              <a:rPr lang="en-US" altLang="zh-CN" dirty="0">
                <a:solidFill>
                  <a:schemeClr val="hlink"/>
                </a:solidFill>
              </a:rPr>
              <a:t>immediately</a:t>
            </a:r>
            <a:r>
              <a:rPr lang="en-US" altLang="zh-CN" dirty="0"/>
              <a:t> updates its routing table. </a:t>
            </a:r>
          </a:p>
          <a:p>
            <a:r>
              <a:rPr lang="en-US" altLang="zh-CN" dirty="0"/>
              <a:t>   Based on the </a:t>
            </a:r>
            <a:r>
              <a:rPr lang="en-US" altLang="zh-CN" dirty="0">
                <a:solidFill>
                  <a:schemeClr val="hlink"/>
                </a:solidFill>
              </a:rPr>
              <a:t>triggered update strategy</a:t>
            </a:r>
            <a:r>
              <a:rPr lang="en-US" altLang="zh-CN" dirty="0"/>
              <a:t>, A sends its new update to B. </a:t>
            </a:r>
          </a:p>
          <a:p>
            <a:r>
              <a:rPr lang="en-US" altLang="zh-CN" dirty="0"/>
              <a:t>   Now B thinks that something has been changed around A and updates its routing table. </a:t>
            </a:r>
          </a:p>
          <a:p>
            <a:r>
              <a:rPr lang="en-US" altLang="zh-CN" dirty="0"/>
              <a:t>   The cost of reaching X increases gradually until it reaches infinity. </a:t>
            </a:r>
          </a:p>
          <a:p>
            <a:r>
              <a:rPr lang="en-US" altLang="zh-CN" dirty="0"/>
              <a:t>   At this moment, both A and B know the X cannot be reached. </a:t>
            </a:r>
          </a:p>
          <a:p>
            <a:r>
              <a:rPr lang="en-US" altLang="zh-CN" dirty="0"/>
              <a:t>   However, during this time the system is not stable. </a:t>
            </a:r>
          </a:p>
          <a:p>
            <a:endParaRPr lang="en-US" altLang="zh-CN" dirty="0"/>
          </a:p>
          <a:p>
            <a:pPr eaLnBrk="1" hangingPunct="1"/>
            <a:endParaRPr lang="zh-CN" altLang="zh-CN" dirty="0">
              <a:latin typeface="Arial" panose="020B0604020202020204" pitchFamily="34" charset="0"/>
            </a:endParaRPr>
          </a:p>
        </p:txBody>
      </p:sp>
    </p:spTree>
  </p:cSld>
  <p:clrMapOvr>
    <a:masterClrMapping/>
  </p:clrMapOvr>
</p:notes>
</file>

<file path=ppt/notesSlides/notesSlide2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5250" name="Rectangle 7"/>
          <p:cNvSpPr>
            <a:spLocks noGrp="1" noChangeArrowheads="1"/>
          </p:cNvSpPr>
          <p:nvPr>
            <p:ph type="sldNum" sz="quarter" idx="5"/>
          </p:nvPr>
        </p:nvSpPr>
        <p:spPr>
          <a:noFill/>
        </p:spPr>
        <p:txBody>
          <a:bodyPr/>
          <a:lstStyle/>
          <a:p>
            <a:fld id="{501A0F31-B9CE-41D5-81A8-28A9CE94C744}" type="slidenum">
              <a:rPr lang="en-US" altLang="zh-CN">
                <a:latin typeface="Arial" panose="020B0604020202020204" pitchFamily="34" charset="0"/>
              </a:rPr>
              <a:pPr/>
              <a:t>281</a:t>
            </a:fld>
            <a:endParaRPr lang="en-US" altLang="zh-CN">
              <a:latin typeface="Arial" panose="020B0604020202020204" pitchFamily="34" charset="0"/>
            </a:endParaRPr>
          </a:p>
        </p:txBody>
      </p:sp>
      <p:sp>
        <p:nvSpPr>
          <p:cNvPr id="565251" name="Rectangle 2"/>
          <p:cNvSpPr>
            <a:spLocks noGrp="1" noRot="1" noChangeAspect="1" noChangeArrowheads="1" noTextEdit="1"/>
          </p:cNvSpPr>
          <p:nvPr>
            <p:ph type="sldImg"/>
          </p:nvPr>
        </p:nvSpPr>
        <p:spPr/>
      </p:sp>
      <p:sp>
        <p:nvSpPr>
          <p:cNvPr id="565252" name="Rectangle 3"/>
          <p:cNvSpPr>
            <a:spLocks noGrp="1" noChangeArrowheads="1"/>
          </p:cNvSpPr>
          <p:nvPr>
            <p:ph type="body" idx="1"/>
          </p:nvPr>
        </p:nvSpPr>
        <p:spPr>
          <a:noFill/>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2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6274" name="Rectangle 7"/>
          <p:cNvSpPr>
            <a:spLocks noGrp="1" noChangeArrowheads="1"/>
          </p:cNvSpPr>
          <p:nvPr>
            <p:ph type="sldNum" sz="quarter" idx="5"/>
          </p:nvPr>
        </p:nvSpPr>
        <p:spPr>
          <a:noFill/>
        </p:spPr>
        <p:txBody>
          <a:bodyPr/>
          <a:lstStyle/>
          <a:p>
            <a:fld id="{4487DA00-89C2-4ADC-8497-39DC0F9832FB}" type="slidenum">
              <a:rPr lang="en-US" altLang="zh-CN">
                <a:latin typeface="Arial" panose="020B0604020202020204" pitchFamily="34" charset="0"/>
              </a:rPr>
              <a:pPr/>
              <a:t>282</a:t>
            </a:fld>
            <a:endParaRPr lang="en-US" altLang="zh-CN">
              <a:latin typeface="Arial" panose="020B0604020202020204" pitchFamily="34" charset="0"/>
            </a:endParaRPr>
          </a:p>
        </p:txBody>
      </p:sp>
      <p:sp>
        <p:nvSpPr>
          <p:cNvPr id="566275" name="Rectangle 2"/>
          <p:cNvSpPr>
            <a:spLocks noGrp="1" noRot="1" noChangeAspect="1" noChangeArrowheads="1" noTextEdit="1"/>
          </p:cNvSpPr>
          <p:nvPr>
            <p:ph type="sldImg"/>
          </p:nvPr>
        </p:nvSpPr>
        <p:spPr/>
      </p:sp>
      <p:sp>
        <p:nvSpPr>
          <p:cNvPr id="566276" name="Rectangle 3"/>
          <p:cNvSpPr>
            <a:spLocks noGrp="1" noChangeArrowheads="1"/>
          </p:cNvSpPr>
          <p:nvPr>
            <p:ph type="body" idx="1"/>
          </p:nvPr>
        </p:nvSpPr>
        <p:spPr>
          <a:noFill/>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2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7298" name="Rectangle 7"/>
          <p:cNvSpPr>
            <a:spLocks noGrp="1" noChangeArrowheads="1"/>
          </p:cNvSpPr>
          <p:nvPr>
            <p:ph type="sldNum" sz="quarter" idx="5"/>
          </p:nvPr>
        </p:nvSpPr>
        <p:spPr>
          <a:noFill/>
        </p:spPr>
        <p:txBody>
          <a:bodyPr/>
          <a:lstStyle/>
          <a:p>
            <a:fld id="{63EB1EC1-77B0-4353-808C-A95920F7BC94}" type="slidenum">
              <a:rPr lang="en-US" altLang="zh-CN">
                <a:latin typeface="Arial" panose="020B0604020202020204" pitchFamily="34" charset="0"/>
              </a:rPr>
              <a:pPr/>
              <a:t>283</a:t>
            </a:fld>
            <a:endParaRPr lang="en-US" altLang="zh-CN">
              <a:latin typeface="Arial" panose="020B0604020202020204" pitchFamily="34" charset="0"/>
            </a:endParaRPr>
          </a:p>
        </p:txBody>
      </p:sp>
      <p:sp>
        <p:nvSpPr>
          <p:cNvPr id="567299" name="Rectangle 2"/>
          <p:cNvSpPr>
            <a:spLocks noGrp="1" noRot="1" noChangeAspect="1" noChangeArrowheads="1" noTextEdit="1"/>
          </p:cNvSpPr>
          <p:nvPr>
            <p:ph type="sldImg"/>
          </p:nvPr>
        </p:nvSpPr>
        <p:spPr/>
      </p:sp>
      <p:sp>
        <p:nvSpPr>
          <p:cNvPr id="567300" name="Rectangle 3"/>
          <p:cNvSpPr>
            <a:spLocks noGrp="1" noChangeArrowheads="1"/>
          </p:cNvSpPr>
          <p:nvPr>
            <p:ph type="body" idx="1"/>
          </p:nvPr>
        </p:nvSpPr>
        <p:spPr>
          <a:noFill/>
        </p:spPr>
        <p:txBody>
          <a:bodyPr/>
          <a:lstStyle/>
          <a:p>
            <a:pPr marL="0" marR="0" indent="0" algn="l" defTabSz="914400" rtl="0" eaLnBrk="1" fontAlgn="base" latinLnBrk="0" hangingPunct="1">
              <a:lnSpc>
                <a:spcPct val="100000"/>
              </a:lnSpc>
              <a:spcBef>
                <a:spcPct val="30000"/>
              </a:spcBef>
              <a:spcAft>
                <a:spcPct val="0"/>
              </a:spcAft>
              <a:buClrTx/>
              <a:buSzTx/>
              <a:buFontTx/>
              <a:buNone/>
              <a:defRPr/>
            </a:pPr>
            <a:r>
              <a:rPr lang="en-US" altLang="zh-CN" dirty="0"/>
              <a:t>   A few solutions have been </a:t>
            </a:r>
            <a:r>
              <a:rPr lang="en-US" altLang="zh-CN" dirty="0">
                <a:solidFill>
                  <a:srgbClr val="FF0000"/>
                </a:solidFill>
              </a:rPr>
              <a:t>proposed</a:t>
            </a:r>
            <a:r>
              <a:rPr lang="en-US" altLang="zh-CN" dirty="0"/>
              <a:t> for instability of this kind. </a:t>
            </a:r>
          </a:p>
          <a:p>
            <a:r>
              <a:rPr lang="en-US" altLang="zh-CN" dirty="0"/>
              <a:t>   </a:t>
            </a:r>
          </a:p>
          <a:p>
            <a:r>
              <a:rPr lang="en-US" altLang="zh-CN" dirty="0"/>
              <a:t>   The first obvious solution is to redefine infinity to a smaller number, such as 100. </a:t>
            </a:r>
          </a:p>
          <a:p>
            <a:r>
              <a:rPr lang="en-US" altLang="zh-CN" dirty="0"/>
              <a:t>   For our previous scenario, the system will be stable in less than 20 updates. </a:t>
            </a:r>
          </a:p>
          <a:p>
            <a:r>
              <a:rPr lang="en-US" altLang="zh-CN" dirty="0"/>
              <a:t>   As a matter of fact, most implementations of the distance vector protocol </a:t>
            </a:r>
            <a:r>
              <a:rPr lang="en-US" altLang="zh-CN" b="1" dirty="0"/>
              <a:t>define</a:t>
            </a:r>
            <a:r>
              <a:rPr lang="en-US" altLang="zh-CN" dirty="0"/>
              <a:t> the distance between each node to be 1 and </a:t>
            </a:r>
            <a:r>
              <a:rPr lang="en-US" altLang="zh-CN" b="1" dirty="0"/>
              <a:t>define</a:t>
            </a:r>
            <a:r>
              <a:rPr lang="en-US" altLang="zh-CN" dirty="0"/>
              <a:t> 16 as infinity.</a:t>
            </a:r>
          </a:p>
          <a:p>
            <a:r>
              <a:rPr lang="en-US" altLang="zh-CN" dirty="0"/>
              <a:t>   However, this means that the distance vector routing cannot be used in large systems. </a:t>
            </a:r>
          </a:p>
          <a:p>
            <a:endParaRPr lang="en-US" altLang="zh-CN" dirty="0"/>
          </a:p>
          <a:p>
            <a:pPr>
              <a:lnSpc>
                <a:spcPct val="90000"/>
              </a:lnSpc>
              <a:spcBef>
                <a:spcPts val="600"/>
              </a:spcBef>
            </a:pPr>
            <a:r>
              <a:rPr lang="en-US" altLang="zh-CN" dirty="0"/>
              <a:t>   Another solution is called split horizon. </a:t>
            </a:r>
          </a:p>
          <a:p>
            <a:pPr>
              <a:lnSpc>
                <a:spcPct val="90000"/>
              </a:lnSpc>
              <a:spcBef>
                <a:spcPts val="600"/>
              </a:spcBef>
            </a:pPr>
            <a:r>
              <a:rPr lang="en-US" altLang="zh-CN" dirty="0"/>
              <a:t>   In this strategy, instead of flooding the table </a:t>
            </a:r>
            <a:r>
              <a:rPr lang="en-US" altLang="zh-CN" dirty="0">
                <a:solidFill>
                  <a:srgbClr val="FF0000"/>
                </a:solidFill>
              </a:rPr>
              <a:t>through</a:t>
            </a:r>
            <a:r>
              <a:rPr lang="en-US" altLang="zh-CN" dirty="0"/>
              <a:t> each interface, each node sends </a:t>
            </a:r>
            <a:r>
              <a:rPr lang="en-US" altLang="zh-CN" dirty="0">
                <a:solidFill>
                  <a:srgbClr val="FF0000"/>
                </a:solidFill>
              </a:rPr>
              <a:t>only</a:t>
            </a:r>
            <a:r>
              <a:rPr lang="en-US" altLang="zh-CN" dirty="0"/>
              <a:t> part of its table through each interface. </a:t>
            </a:r>
          </a:p>
          <a:p>
            <a:pPr>
              <a:lnSpc>
                <a:spcPct val="90000"/>
              </a:lnSpc>
              <a:spcBef>
                <a:spcPts val="600"/>
              </a:spcBef>
            </a:pPr>
            <a:r>
              <a:rPr lang="en-US" altLang="zh-CN" dirty="0"/>
              <a:t>   If, according to its table, </a:t>
            </a:r>
            <a:r>
              <a:rPr lang="en-US" altLang="zh-CN" dirty="0">
                <a:solidFill>
                  <a:srgbClr val="FF0000"/>
                </a:solidFill>
              </a:rPr>
              <a:t>node B</a:t>
            </a:r>
            <a:r>
              <a:rPr lang="en-US" altLang="zh-CN" dirty="0"/>
              <a:t> thinks that the optimum route to reach X is via A, it does not need to </a:t>
            </a:r>
            <a:r>
              <a:rPr lang="en-US" altLang="zh-CN" b="1" dirty="0"/>
              <a:t>advertise</a:t>
            </a:r>
            <a:r>
              <a:rPr lang="en-US" altLang="zh-CN" dirty="0"/>
              <a:t> </a:t>
            </a:r>
            <a:r>
              <a:rPr lang="en-US" altLang="zh-CN" dirty="0">
                <a:solidFill>
                  <a:srgbClr val="FF0000"/>
                </a:solidFill>
              </a:rPr>
              <a:t>this piece of</a:t>
            </a:r>
            <a:r>
              <a:rPr lang="en-US" altLang="zh-CN" dirty="0"/>
              <a:t> information to A; the information has come from A (A already knows). </a:t>
            </a:r>
          </a:p>
          <a:p>
            <a:pPr>
              <a:lnSpc>
                <a:spcPct val="90000"/>
              </a:lnSpc>
              <a:spcBef>
                <a:spcPts val="600"/>
              </a:spcBef>
            </a:pPr>
            <a:r>
              <a:rPr lang="en-US" altLang="zh-CN" dirty="0"/>
              <a:t>   Taking information from node A, modifying it, and sending it back to node A </a:t>
            </a:r>
            <a:r>
              <a:rPr lang="en-US" altLang="zh-CN" dirty="0">
                <a:solidFill>
                  <a:srgbClr val="FF0000"/>
                </a:solidFill>
              </a:rPr>
              <a:t>creates the confusion</a:t>
            </a:r>
            <a:r>
              <a:rPr lang="en-US" altLang="zh-CN" dirty="0"/>
              <a:t>. </a:t>
            </a:r>
          </a:p>
          <a:p>
            <a:pPr>
              <a:spcBef>
                <a:spcPts val="600"/>
              </a:spcBef>
            </a:pPr>
            <a:r>
              <a:rPr lang="en-US" altLang="zh-CN" dirty="0"/>
              <a:t>   In our scenario, node B </a:t>
            </a:r>
            <a:r>
              <a:rPr lang="en-US" altLang="zh-CN" b="1" dirty="0">
                <a:solidFill>
                  <a:schemeClr val="hlink"/>
                </a:solidFill>
              </a:rPr>
              <a:t>eliminates</a:t>
            </a:r>
            <a:r>
              <a:rPr lang="en-US" altLang="zh-CN" dirty="0"/>
              <a:t> the last line of its routing table before it sends it to A.  </a:t>
            </a:r>
          </a:p>
          <a:p>
            <a:pPr>
              <a:spcBef>
                <a:spcPts val="600"/>
              </a:spcBef>
            </a:pPr>
            <a:r>
              <a:rPr lang="en-US" altLang="zh-CN" dirty="0"/>
              <a:t>   In this case, node A keeps the value of infinity as the distance to X.</a:t>
            </a:r>
          </a:p>
          <a:p>
            <a:pPr>
              <a:spcBef>
                <a:spcPts val="600"/>
              </a:spcBef>
            </a:pPr>
            <a:r>
              <a:rPr lang="en-US" altLang="zh-CN" dirty="0"/>
              <a:t>   Later when node A sends its routing table (</a:t>
            </a:r>
            <a:r>
              <a:rPr lang="zh-CN" altLang="en-US" dirty="0"/>
              <a:t>包含了</a:t>
            </a:r>
            <a:r>
              <a:rPr lang="en-US" altLang="zh-CN" dirty="0"/>
              <a:t>infinity entry) to B, node B also </a:t>
            </a:r>
            <a:r>
              <a:rPr lang="en-US" altLang="zh-CN" dirty="0">
                <a:solidFill>
                  <a:schemeClr val="hlink"/>
                </a:solidFill>
              </a:rPr>
              <a:t>corrects </a:t>
            </a:r>
            <a:r>
              <a:rPr lang="en-US" altLang="zh-CN" dirty="0"/>
              <a:t>(</a:t>
            </a:r>
            <a:r>
              <a:rPr lang="zh-CN" altLang="en-US" dirty="0"/>
              <a:t>纠正</a:t>
            </a:r>
            <a:r>
              <a:rPr lang="en-US" altLang="zh-CN" dirty="0"/>
              <a:t>) its routing table. </a:t>
            </a:r>
          </a:p>
          <a:p>
            <a:pPr>
              <a:spcBef>
                <a:spcPts val="600"/>
              </a:spcBef>
            </a:pPr>
            <a:r>
              <a:rPr lang="en-US" altLang="zh-CN" dirty="0"/>
              <a:t>   The system becomes stable after the first update: both node A and B know that X is not reachable. </a:t>
            </a:r>
          </a:p>
          <a:p>
            <a:pPr>
              <a:spcBef>
                <a:spcPts val="600"/>
              </a:spcBef>
            </a:pPr>
            <a:endParaRPr lang="en-US" altLang="zh-CN" dirty="0"/>
          </a:p>
          <a:p>
            <a:r>
              <a:rPr lang="en-US" altLang="zh-CN" dirty="0"/>
              <a:t>   Using the split horizon strategy has one drawback. </a:t>
            </a:r>
          </a:p>
          <a:p>
            <a:r>
              <a:rPr lang="en-US" altLang="zh-CN" dirty="0"/>
              <a:t>   Normally, the distance vector protocol uses a timer, and if there is no news about a route, the node </a:t>
            </a:r>
            <a:r>
              <a:rPr lang="en-US" altLang="zh-CN" b="1" dirty="0"/>
              <a:t>deletes</a:t>
            </a:r>
            <a:r>
              <a:rPr lang="en-US" altLang="zh-CN" dirty="0"/>
              <a:t> the route from its table. </a:t>
            </a:r>
          </a:p>
          <a:p>
            <a:r>
              <a:rPr lang="en-US" altLang="zh-CN" dirty="0"/>
              <a:t>   When </a:t>
            </a:r>
            <a:r>
              <a:rPr lang="en-US" altLang="zh-CN" dirty="0">
                <a:solidFill>
                  <a:srgbClr val="FF0000"/>
                </a:solidFill>
              </a:rPr>
              <a:t>node B</a:t>
            </a:r>
            <a:r>
              <a:rPr lang="en-US" altLang="zh-CN" dirty="0"/>
              <a:t> in the previous scenario </a:t>
            </a:r>
            <a:r>
              <a:rPr lang="en-US" altLang="zh-CN" b="1" dirty="0">
                <a:solidFill>
                  <a:srgbClr val="FF0000"/>
                </a:solidFill>
              </a:rPr>
              <a:t>eliminate</a:t>
            </a:r>
            <a:r>
              <a:rPr lang="en-US" altLang="zh-CN" b="1" dirty="0"/>
              <a:t>s</a:t>
            </a:r>
            <a:r>
              <a:rPr lang="en-US" altLang="zh-CN" dirty="0"/>
              <a:t> the route to X </a:t>
            </a:r>
            <a:r>
              <a:rPr lang="en-US" altLang="zh-CN" dirty="0">
                <a:solidFill>
                  <a:srgbClr val="FF0000"/>
                </a:solidFill>
              </a:rPr>
              <a:t>from</a:t>
            </a:r>
            <a:r>
              <a:rPr lang="en-US" altLang="zh-CN" dirty="0"/>
              <a:t> its advertisement </a:t>
            </a:r>
            <a:r>
              <a:rPr lang="en-US" altLang="zh-CN" dirty="0">
                <a:solidFill>
                  <a:srgbClr val="FF0000"/>
                </a:solidFill>
              </a:rPr>
              <a:t>to</a:t>
            </a:r>
            <a:r>
              <a:rPr lang="en-US" altLang="zh-CN" dirty="0"/>
              <a:t> A (</a:t>
            </a:r>
            <a:r>
              <a:rPr lang="zh-CN" altLang="en-US" dirty="0"/>
              <a:t>即水平分割</a:t>
            </a:r>
            <a:r>
              <a:rPr lang="en-US" altLang="zh-CN" dirty="0"/>
              <a:t>), node A </a:t>
            </a:r>
            <a:r>
              <a:rPr lang="en-US" altLang="zh-CN" b="1" dirty="0"/>
              <a:t>cannot</a:t>
            </a:r>
            <a:r>
              <a:rPr lang="en-US" altLang="zh-CN" dirty="0"/>
              <a:t> guess </a:t>
            </a:r>
            <a:r>
              <a:rPr lang="en-US" altLang="zh-CN" i="0" dirty="0">
                <a:solidFill>
                  <a:schemeClr val="hlink"/>
                </a:solidFill>
              </a:rPr>
              <a:t>that</a:t>
            </a:r>
            <a:r>
              <a:rPr lang="en-US" altLang="zh-CN" i="0" dirty="0"/>
              <a:t> this is due to the split horizon strategy (the source of information was A) </a:t>
            </a:r>
            <a:r>
              <a:rPr lang="en-US" altLang="zh-CN" i="0" dirty="0">
                <a:solidFill>
                  <a:srgbClr val="FF0000"/>
                </a:solidFill>
              </a:rPr>
              <a:t>or</a:t>
            </a:r>
            <a:r>
              <a:rPr lang="en-US" altLang="zh-CN" i="0" dirty="0"/>
              <a:t> because B has not received any news about X recently. </a:t>
            </a:r>
          </a:p>
          <a:p>
            <a:r>
              <a:rPr lang="en-US" altLang="zh-CN" dirty="0"/>
              <a:t>   The split horizon strategy can be </a:t>
            </a:r>
            <a:r>
              <a:rPr lang="en-US" altLang="zh-CN" b="1" dirty="0"/>
              <a:t>combined</a:t>
            </a:r>
            <a:r>
              <a:rPr lang="en-US" altLang="zh-CN" dirty="0"/>
              <a:t> with the poison reverse strategy.</a:t>
            </a:r>
          </a:p>
          <a:p>
            <a:r>
              <a:rPr lang="en-US" altLang="zh-CN" dirty="0"/>
              <a:t>   Node B can still advertise the value for X, but if the source of information is A, it can replace the distance with </a:t>
            </a:r>
            <a:r>
              <a:rPr lang="en-US" altLang="zh-CN" dirty="0">
                <a:solidFill>
                  <a:schemeClr val="hlink"/>
                </a:solidFill>
              </a:rPr>
              <a:t>infinity</a:t>
            </a:r>
            <a:r>
              <a:rPr lang="en-US" altLang="zh-CN" dirty="0"/>
              <a:t> as a warning: </a:t>
            </a:r>
          </a:p>
          <a:p>
            <a:pPr>
              <a:buFont typeface="Wingdings" panose="05000000000000000000" pitchFamily="2" charset="2"/>
              <a:buNone/>
            </a:pPr>
            <a:r>
              <a:rPr lang="en-US" altLang="zh-CN" baseline="0" dirty="0"/>
              <a:t>  </a:t>
            </a:r>
            <a:r>
              <a:rPr lang="en-US" altLang="zh-CN" dirty="0"/>
              <a:t>"Do not use this value; what I know about this route comes from you."</a:t>
            </a:r>
          </a:p>
          <a:p>
            <a:pPr>
              <a:buFont typeface="Wingdings" panose="05000000000000000000" pitchFamily="2" charset="2"/>
              <a:buNone/>
            </a:pPr>
            <a:endParaRPr lang="en-US" altLang="zh-CN" dirty="0"/>
          </a:p>
          <a:p>
            <a:r>
              <a:rPr lang="en-US" altLang="zh-CN" dirty="0"/>
              <a:t>   The two-node instability can be avoided by using the split horizon strategy </a:t>
            </a:r>
            <a:r>
              <a:rPr lang="en-US" altLang="zh-CN" u="sng" dirty="0"/>
              <a:t>combined with</a:t>
            </a:r>
            <a:r>
              <a:rPr lang="en-US" altLang="zh-CN" u="none" dirty="0"/>
              <a:t> </a:t>
            </a:r>
            <a:r>
              <a:rPr lang="en-US" altLang="zh-CN" dirty="0"/>
              <a:t>poison reverse. </a:t>
            </a:r>
          </a:p>
          <a:p>
            <a:r>
              <a:rPr lang="en-US" altLang="zh-CN" dirty="0"/>
              <a:t>   However, if the instability is between three nodes, stability cannot be guaranteed.</a:t>
            </a:r>
          </a:p>
          <a:p>
            <a:pPr>
              <a:buFont typeface="Wingdings" panose="05000000000000000000" pitchFamily="2" charset="2"/>
              <a:buNone/>
            </a:pPr>
            <a:endParaRPr lang="en-US" altLang="zh-CN" dirty="0"/>
          </a:p>
          <a:p>
            <a:pPr>
              <a:spcBef>
                <a:spcPts val="600"/>
              </a:spcBef>
            </a:pPr>
            <a:endParaRPr lang="en-US" altLang="zh-CN" dirty="0"/>
          </a:p>
          <a:p>
            <a:pPr>
              <a:lnSpc>
                <a:spcPct val="90000"/>
              </a:lnSpc>
              <a:spcBef>
                <a:spcPts val="600"/>
              </a:spcBef>
            </a:pPr>
            <a:endParaRPr lang="en-US" altLang="zh-CN" dirty="0"/>
          </a:p>
          <a:p>
            <a:endParaRPr lang="en-US" altLang="zh-CN" dirty="0"/>
          </a:p>
          <a:p>
            <a:pPr marL="0" marR="0" indent="0" algn="l" defTabSz="914400" rtl="0" eaLnBrk="1" fontAlgn="base" latinLnBrk="0" hangingPunct="1">
              <a:lnSpc>
                <a:spcPct val="100000"/>
              </a:lnSpc>
              <a:spcBef>
                <a:spcPct val="30000"/>
              </a:spcBef>
              <a:spcAft>
                <a:spcPct val="0"/>
              </a:spcAft>
              <a:buClrTx/>
              <a:buSzTx/>
              <a:buFontTx/>
              <a:buNone/>
              <a:defRPr/>
            </a:pPr>
            <a:endParaRPr lang="en-US" altLang="zh-CN" dirty="0"/>
          </a:p>
          <a:p>
            <a:pPr marL="0" marR="0" indent="0" algn="l" defTabSz="914400" rtl="0" eaLnBrk="1" fontAlgn="base" latinLnBrk="0" hangingPunct="1">
              <a:lnSpc>
                <a:spcPct val="100000"/>
              </a:lnSpc>
              <a:spcBef>
                <a:spcPct val="30000"/>
              </a:spcBef>
              <a:spcAft>
                <a:spcPct val="0"/>
              </a:spcAft>
              <a:buClrTx/>
              <a:buSzTx/>
              <a:buFontTx/>
              <a:buNone/>
              <a:defRPr/>
            </a:pPr>
            <a:endParaRPr lang="en-US" altLang="zh-CN" dirty="0"/>
          </a:p>
          <a:p>
            <a:pPr eaLnBrk="1" hangingPunct="1"/>
            <a:endParaRPr lang="zh-CN" altLang="zh-CN" dirty="0">
              <a:latin typeface="Arial" panose="020B0604020202020204" pitchFamily="34" charset="0"/>
            </a:endParaRPr>
          </a:p>
        </p:txBody>
      </p:sp>
    </p:spTree>
  </p:cSld>
  <p:clrMapOvr>
    <a:masterClrMapping/>
  </p:clrMapOvr>
</p:notes>
</file>

<file path=ppt/notesSlides/notesSlide2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8322" name="Rectangle 7"/>
          <p:cNvSpPr>
            <a:spLocks noGrp="1" noChangeArrowheads="1"/>
          </p:cNvSpPr>
          <p:nvPr>
            <p:ph type="sldNum" sz="quarter" idx="5"/>
          </p:nvPr>
        </p:nvSpPr>
        <p:spPr>
          <a:noFill/>
        </p:spPr>
        <p:txBody>
          <a:bodyPr/>
          <a:lstStyle/>
          <a:p>
            <a:fld id="{6C05ECDC-191B-4CB5-811D-501BF7EAAEA5}" type="slidenum">
              <a:rPr lang="en-US" altLang="zh-CN">
                <a:latin typeface="Arial" panose="020B0604020202020204" pitchFamily="34" charset="0"/>
              </a:rPr>
              <a:pPr/>
              <a:t>285</a:t>
            </a:fld>
            <a:endParaRPr lang="en-US" altLang="zh-CN">
              <a:latin typeface="Arial" panose="020B0604020202020204" pitchFamily="34" charset="0"/>
            </a:endParaRPr>
          </a:p>
        </p:txBody>
      </p:sp>
      <p:sp>
        <p:nvSpPr>
          <p:cNvPr id="568323" name="Rectangle 2"/>
          <p:cNvSpPr>
            <a:spLocks noGrp="1" noRot="1" noChangeAspect="1" noChangeArrowheads="1" noTextEdit="1"/>
          </p:cNvSpPr>
          <p:nvPr>
            <p:ph type="sldImg"/>
          </p:nvPr>
        </p:nvSpPr>
        <p:spPr/>
      </p:sp>
      <p:sp>
        <p:nvSpPr>
          <p:cNvPr id="568324" name="Rectangle 3"/>
          <p:cNvSpPr>
            <a:spLocks noGrp="1" noChangeArrowheads="1"/>
          </p:cNvSpPr>
          <p:nvPr>
            <p:ph type="body" idx="1"/>
          </p:nvPr>
        </p:nvSpPr>
        <p:spPr>
          <a:noFill/>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2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9346" name="Rectangle 7"/>
          <p:cNvSpPr>
            <a:spLocks noGrp="1" noChangeArrowheads="1"/>
          </p:cNvSpPr>
          <p:nvPr>
            <p:ph type="sldNum" sz="quarter" idx="5"/>
          </p:nvPr>
        </p:nvSpPr>
        <p:spPr>
          <a:noFill/>
        </p:spPr>
        <p:txBody>
          <a:bodyPr/>
          <a:lstStyle/>
          <a:p>
            <a:fld id="{CF74C0AD-7867-4DE7-905D-34112A2BCD70}" type="slidenum">
              <a:rPr lang="en-US" altLang="zh-CN">
                <a:latin typeface="Arial" panose="020B0604020202020204" pitchFamily="34" charset="0"/>
              </a:rPr>
              <a:pPr/>
              <a:t>286</a:t>
            </a:fld>
            <a:endParaRPr lang="en-US" altLang="zh-CN">
              <a:latin typeface="Arial" panose="020B0604020202020204" pitchFamily="34" charset="0"/>
            </a:endParaRPr>
          </a:p>
        </p:txBody>
      </p:sp>
      <p:sp>
        <p:nvSpPr>
          <p:cNvPr id="569347" name="Rectangle 2"/>
          <p:cNvSpPr>
            <a:spLocks noGrp="1" noRot="1" noChangeAspect="1" noChangeArrowheads="1" noTextEdit="1"/>
          </p:cNvSpPr>
          <p:nvPr>
            <p:ph type="sldImg"/>
          </p:nvPr>
        </p:nvSpPr>
        <p:spPr/>
      </p:sp>
      <p:sp>
        <p:nvSpPr>
          <p:cNvPr id="569348" name="Rectangle 3"/>
          <p:cNvSpPr>
            <a:spLocks noGrp="1" noChangeArrowheads="1"/>
          </p:cNvSpPr>
          <p:nvPr>
            <p:ph type="body" idx="1"/>
          </p:nvPr>
        </p:nvSpPr>
        <p:spPr>
          <a:noFill/>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2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0370" name="Rectangle 7"/>
          <p:cNvSpPr>
            <a:spLocks noGrp="1" noChangeArrowheads="1"/>
          </p:cNvSpPr>
          <p:nvPr>
            <p:ph type="sldNum" sz="quarter" idx="5"/>
          </p:nvPr>
        </p:nvSpPr>
        <p:spPr>
          <a:noFill/>
        </p:spPr>
        <p:txBody>
          <a:bodyPr/>
          <a:lstStyle/>
          <a:p>
            <a:fld id="{5F773F50-D8E0-4A89-8276-6EE9BCD2A93D}" type="slidenum">
              <a:rPr lang="en-US" altLang="zh-CN">
                <a:latin typeface="Arial" panose="020B0604020202020204" pitchFamily="34" charset="0"/>
              </a:rPr>
              <a:pPr/>
              <a:t>287</a:t>
            </a:fld>
            <a:endParaRPr lang="en-US" altLang="zh-CN">
              <a:latin typeface="Arial" panose="020B0604020202020204" pitchFamily="34" charset="0"/>
            </a:endParaRPr>
          </a:p>
        </p:txBody>
      </p:sp>
      <p:sp>
        <p:nvSpPr>
          <p:cNvPr id="570371" name="Rectangle 2"/>
          <p:cNvSpPr>
            <a:spLocks noGrp="1" noRot="1" noChangeAspect="1" noChangeArrowheads="1" noTextEdit="1"/>
          </p:cNvSpPr>
          <p:nvPr>
            <p:ph type="sldImg"/>
          </p:nvPr>
        </p:nvSpPr>
        <p:spPr/>
      </p:sp>
      <p:sp>
        <p:nvSpPr>
          <p:cNvPr id="570372" name="Rectangle 3"/>
          <p:cNvSpPr>
            <a:spLocks noGrp="1" noChangeArrowheads="1"/>
          </p:cNvSpPr>
          <p:nvPr>
            <p:ph type="body" idx="1"/>
          </p:nvPr>
        </p:nvSpPr>
        <p:spPr>
          <a:noFill/>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2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4946" name="Rectangle 7"/>
          <p:cNvSpPr>
            <a:spLocks noGrp="1" noChangeArrowheads="1"/>
          </p:cNvSpPr>
          <p:nvPr>
            <p:ph type="sldNum" sz="quarter" idx="5"/>
          </p:nvPr>
        </p:nvSpPr>
        <p:spPr>
          <a:noFill/>
        </p:spPr>
        <p:txBody>
          <a:bodyPr/>
          <a:lstStyle/>
          <a:p>
            <a:fld id="{CE6F3867-F54C-44A9-9D54-6A20E7757B66}" type="slidenum">
              <a:rPr lang="en-US" altLang="zh-CN">
                <a:latin typeface="Arial" panose="020B0604020202020204" pitchFamily="34" charset="0"/>
              </a:rPr>
              <a:pPr/>
              <a:t>288</a:t>
            </a:fld>
            <a:endParaRPr lang="en-US" altLang="zh-CN">
              <a:latin typeface="Arial" panose="020B0604020202020204" pitchFamily="34" charset="0"/>
            </a:endParaRPr>
          </a:p>
        </p:txBody>
      </p:sp>
      <p:sp>
        <p:nvSpPr>
          <p:cNvPr id="594947" name="Rectangle 2"/>
          <p:cNvSpPr>
            <a:spLocks noGrp="1" noRot="1" noChangeAspect="1" noChangeArrowheads="1" noTextEdit="1"/>
          </p:cNvSpPr>
          <p:nvPr>
            <p:ph type="sldImg"/>
          </p:nvPr>
        </p:nvSpPr>
        <p:spPr/>
      </p:sp>
      <p:sp>
        <p:nvSpPr>
          <p:cNvPr id="594948" name="Rectangle 3"/>
          <p:cNvSpPr>
            <a:spLocks noGrp="1" noChangeArrowheads="1"/>
          </p:cNvSpPr>
          <p:nvPr>
            <p:ph type="body" idx="1"/>
          </p:nvPr>
        </p:nvSpPr>
        <p:spPr>
          <a:noFill/>
        </p:spPr>
        <p:txBody>
          <a:bodyPr/>
          <a:lstStyle/>
          <a:p>
            <a:pPr eaLnBrk="1" hangingPunct="1">
              <a:buFont typeface="Wingdings" panose="05000000000000000000" pitchFamily="2" charset="2"/>
              <a:buNone/>
              <a:defRPr/>
            </a:pPr>
            <a:r>
              <a:rPr lang="en-US" altLang="zh-CN" dirty="0">
                <a:latin typeface="Arial" panose="020B0604020202020204" pitchFamily="34" charset="0"/>
              </a:rPr>
              <a:t>(f) designate a router on a broadcast network</a:t>
            </a:r>
            <a:endParaRPr lang="zh-CN" altLang="zh-CN" dirty="0">
              <a:latin typeface="Arial" panose="020B0604020202020204" pitchFamily="34" charset="0"/>
            </a:endParaRPr>
          </a:p>
        </p:txBody>
      </p:sp>
    </p:spTree>
  </p:cSld>
  <p:clrMapOvr>
    <a:masterClrMapping/>
  </p:clrMapOvr>
</p:notes>
</file>

<file path=ppt/notesSlides/notesSlide2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1394" name="Rectangle 7"/>
          <p:cNvSpPr>
            <a:spLocks noGrp="1" noChangeArrowheads="1"/>
          </p:cNvSpPr>
          <p:nvPr>
            <p:ph type="sldNum" sz="quarter" idx="5"/>
          </p:nvPr>
        </p:nvSpPr>
        <p:spPr>
          <a:noFill/>
        </p:spPr>
        <p:txBody>
          <a:bodyPr/>
          <a:lstStyle/>
          <a:p>
            <a:fld id="{750FD1D5-8DB4-4339-9BAD-A1D890CD8A0E}" type="slidenum">
              <a:rPr lang="en-US" altLang="zh-CN">
                <a:latin typeface="Arial" panose="020B0604020202020204" pitchFamily="34" charset="0"/>
              </a:rPr>
              <a:pPr/>
              <a:t>289</a:t>
            </a:fld>
            <a:endParaRPr lang="en-US" altLang="zh-CN">
              <a:latin typeface="Arial" panose="020B0604020202020204" pitchFamily="34" charset="0"/>
            </a:endParaRPr>
          </a:p>
        </p:txBody>
      </p:sp>
      <p:sp>
        <p:nvSpPr>
          <p:cNvPr id="571395" name="Rectangle 2"/>
          <p:cNvSpPr>
            <a:spLocks noGrp="1" noRot="1" noChangeAspect="1" noChangeArrowheads="1" noTextEdit="1"/>
          </p:cNvSpPr>
          <p:nvPr>
            <p:ph type="sldImg"/>
          </p:nvPr>
        </p:nvSpPr>
        <p:spPr/>
      </p:sp>
      <p:sp>
        <p:nvSpPr>
          <p:cNvPr id="1234947" name="Rectangle 3"/>
          <p:cNvSpPr>
            <a:spLocks noGrp="1" noChangeArrowheads="1"/>
          </p:cNvSpPr>
          <p:nvPr>
            <p:ph type="body" idx="1"/>
          </p:nvPr>
        </p:nvSpPr>
        <p:spPr/>
        <p:txBody>
          <a:bodyPr/>
          <a:lstStyle/>
          <a:p>
            <a:pPr eaLnBrk="1" hangingPunct="1">
              <a:lnSpc>
                <a:spcPct val="90000"/>
              </a:lnSpc>
              <a:defRPr/>
            </a:pPr>
            <a:r>
              <a:rPr lang="zh-CN" altLang="en-US" b="1" dirty="0">
                <a:effectLst>
                  <a:outerShdw blurRad="38100" dist="38100" dir="2700000" algn="tl">
                    <a:srgbClr val="C0C0C0"/>
                  </a:outerShdw>
                </a:effectLst>
              </a:rPr>
              <a:t>    发布链路状态分组</a:t>
            </a:r>
          </a:p>
          <a:p>
            <a:pPr eaLnBrk="1" hangingPunct="1">
              <a:lnSpc>
                <a:spcPct val="90000"/>
              </a:lnSpc>
              <a:buFont typeface="Wingdings" panose="05000000000000000000" pitchFamily="2" charset="2"/>
              <a:buNone/>
              <a:defRPr/>
            </a:pPr>
            <a:r>
              <a:rPr lang="zh-CN" altLang="en-US" dirty="0"/>
              <a:t>    链路状态分组的发布是通过扩散</a:t>
            </a:r>
            <a:r>
              <a:rPr lang="en-US" altLang="zh-CN" dirty="0"/>
              <a:t>(flooding)</a:t>
            </a:r>
            <a:r>
              <a:rPr lang="zh-CN" altLang="en-US" dirty="0"/>
              <a:t>实现的。</a:t>
            </a:r>
          </a:p>
          <a:p>
            <a:pPr eaLnBrk="1" hangingPunct="1">
              <a:lnSpc>
                <a:spcPct val="90000"/>
              </a:lnSpc>
              <a:buFont typeface="Wingdings" panose="05000000000000000000" pitchFamily="2" charset="2"/>
              <a:buNone/>
              <a:defRPr/>
            </a:pPr>
            <a:r>
              <a:rPr lang="zh-CN" altLang="en-US" dirty="0"/>
              <a:t>    基本作法是：路由器记下它见过的分组的</a:t>
            </a:r>
            <a:r>
              <a:rPr lang="en-US" altLang="zh-CN" dirty="0"/>
              <a:t>[</a:t>
            </a:r>
            <a:r>
              <a:rPr lang="zh-CN" altLang="en-US" dirty="0"/>
              <a:t>发送者标识，序号</a:t>
            </a:r>
            <a:r>
              <a:rPr lang="en-US" altLang="zh-CN" dirty="0"/>
              <a:t>]</a:t>
            </a:r>
            <a:r>
              <a:rPr lang="zh-CN" altLang="en-US" dirty="0"/>
              <a:t>。当一个分组到达时，进行以下处理：</a:t>
            </a:r>
            <a:br>
              <a:rPr lang="zh-CN" altLang="en-US" dirty="0"/>
            </a:br>
            <a:r>
              <a:rPr lang="zh-CN" altLang="en-US" dirty="0"/>
              <a:t>    </a:t>
            </a:r>
            <a:r>
              <a:rPr lang="en-US" altLang="zh-CN" dirty="0"/>
              <a:t>(1)</a:t>
            </a:r>
            <a:r>
              <a:rPr lang="zh-CN" altLang="en-US" dirty="0"/>
              <a:t>它根据 </a:t>
            </a:r>
            <a:r>
              <a:rPr lang="en-US" altLang="zh-CN" dirty="0"/>
              <a:t>[</a:t>
            </a:r>
            <a:r>
              <a:rPr lang="zh-CN" altLang="en-US" dirty="0"/>
              <a:t>发送者标识，序号</a:t>
            </a:r>
            <a:r>
              <a:rPr lang="en-US" altLang="zh-CN" dirty="0"/>
              <a:t>]</a:t>
            </a:r>
            <a:r>
              <a:rPr lang="zh-CN" altLang="en-US" dirty="0"/>
              <a:t>判断该分组是否收到过，如果是新的，则把它向所有链路</a:t>
            </a:r>
            <a:r>
              <a:rPr lang="en-US" altLang="zh-CN" dirty="0"/>
              <a:t>(</a:t>
            </a:r>
            <a:r>
              <a:rPr lang="zh-CN" altLang="en-US" dirty="0"/>
              <a:t>进入链路除外</a:t>
            </a:r>
            <a:r>
              <a:rPr lang="en-US" altLang="zh-CN" dirty="0"/>
              <a:t>)</a:t>
            </a:r>
            <a:r>
              <a:rPr lang="zh-CN" altLang="en-US" dirty="0"/>
              <a:t>发布；如果是重复的，则丢弃它。</a:t>
            </a:r>
            <a:br>
              <a:rPr lang="zh-CN" altLang="en-US" dirty="0"/>
            </a:br>
            <a:r>
              <a:rPr lang="zh-CN" altLang="en-US" dirty="0"/>
              <a:t>    </a:t>
            </a:r>
            <a:r>
              <a:rPr lang="en-US" altLang="zh-CN" dirty="0"/>
              <a:t>(2)</a:t>
            </a:r>
            <a:r>
              <a:rPr lang="zh-CN" altLang="en-US" dirty="0"/>
              <a:t>如果分组的序号比当前已到达的最大的序号小，则被认为已过时而被拒绝 </a:t>
            </a:r>
            <a:r>
              <a:rPr lang="en-US" altLang="zh-CN" dirty="0"/>
              <a:t>(</a:t>
            </a:r>
            <a:r>
              <a:rPr lang="zh-CN" altLang="en-US" b="0" u="none" dirty="0"/>
              <a:t>因为大的都见过了，小的还没见过，就认为小的过时了</a:t>
            </a:r>
            <a:r>
              <a:rPr lang="en-US" altLang="zh-CN" b="0" u="none" dirty="0"/>
              <a:t>)</a:t>
            </a:r>
            <a:r>
              <a:rPr lang="zh-CN" altLang="en-US" b="0" dirty="0"/>
              <a:t>。</a:t>
            </a:r>
          </a:p>
          <a:p>
            <a:pPr eaLnBrk="1" hangingPunct="1">
              <a:lnSpc>
                <a:spcPct val="90000"/>
              </a:lnSpc>
              <a:defRPr/>
            </a:pPr>
            <a:endParaRPr lang="zh-CN" altLang="en-US" dirty="0"/>
          </a:p>
          <a:p>
            <a:pPr eaLnBrk="1" hangingPunct="1">
              <a:lnSpc>
                <a:spcPct val="90000"/>
              </a:lnSpc>
              <a:defRPr/>
            </a:pPr>
            <a:r>
              <a:rPr lang="zh-CN" altLang="en-US" b="1" dirty="0">
                <a:effectLst>
                  <a:outerShdw blurRad="38100" dist="38100" dir="2700000" algn="tl">
                    <a:srgbClr val="C0C0C0"/>
                  </a:outerShdw>
                </a:effectLst>
              </a:rPr>
              <a:t>   存在的问题</a:t>
            </a:r>
            <a:r>
              <a:rPr lang="en-US" altLang="zh-CN" b="1" dirty="0">
                <a:effectLst>
                  <a:outerShdw blurRad="38100" dist="38100" dir="2700000" algn="tl">
                    <a:srgbClr val="C0C0C0"/>
                  </a:outerShdw>
                </a:effectLst>
              </a:rPr>
              <a:t>:</a:t>
            </a:r>
          </a:p>
          <a:p>
            <a:pPr eaLnBrk="1" hangingPunct="1">
              <a:lnSpc>
                <a:spcPct val="90000"/>
              </a:lnSpc>
              <a:defRPr/>
            </a:pPr>
            <a:r>
              <a:rPr lang="zh-CN" altLang="en-US" dirty="0"/>
              <a:t>   上述发布链路状态分组的作法暗藏着一些问题：</a:t>
            </a:r>
            <a:r>
              <a:rPr lang="en-US" altLang="zh-CN" dirty="0"/>
              <a:t>[chenzhe: </a:t>
            </a:r>
            <a:r>
              <a:rPr lang="zh-CN" altLang="en-US" dirty="0"/>
              <a:t>序号有时区别不了分组的</a:t>
            </a:r>
            <a:r>
              <a:rPr lang="en-US" altLang="zh-CN" dirty="0"/>
              <a:t>"</a:t>
            </a:r>
            <a:r>
              <a:rPr lang="zh-CN" altLang="en-US" b="1" dirty="0"/>
              <a:t>新与旧</a:t>
            </a:r>
            <a:r>
              <a:rPr lang="en-US" altLang="zh-CN" dirty="0"/>
              <a:t>"]</a:t>
            </a:r>
            <a:r>
              <a:rPr lang="zh-CN" altLang="en-US" dirty="0"/>
              <a:t>。</a:t>
            </a:r>
            <a:br>
              <a:rPr lang="zh-CN" altLang="en-US" dirty="0"/>
            </a:br>
            <a:r>
              <a:rPr lang="zh-CN" altLang="en-US" dirty="0"/>
              <a:t>   </a:t>
            </a:r>
            <a:r>
              <a:rPr lang="en-US" altLang="zh-CN" dirty="0"/>
              <a:t>(1) </a:t>
            </a:r>
            <a:r>
              <a:rPr lang="zh-CN" altLang="en-US" dirty="0"/>
              <a:t>如分组序号循环使用，就会发生误丢弃：见过序号</a:t>
            </a:r>
            <a:r>
              <a:rPr lang="en-US" altLang="zh-CN" dirty="0"/>
              <a:t>k</a:t>
            </a:r>
            <a:r>
              <a:rPr lang="zh-CN" altLang="en-US" dirty="0"/>
              <a:t>的路由器再见到</a:t>
            </a:r>
            <a:r>
              <a:rPr lang="en-US" altLang="zh-CN" dirty="0"/>
              <a:t>k</a:t>
            </a:r>
            <a:r>
              <a:rPr lang="zh-CN" altLang="en-US" dirty="0"/>
              <a:t>时会毫不犹豫地将它丢弃，不管分组是否为同一个。</a:t>
            </a:r>
          </a:p>
          <a:p>
            <a:pPr eaLnBrk="1" hangingPunct="1">
              <a:lnSpc>
                <a:spcPct val="90000"/>
              </a:lnSpc>
              <a:defRPr/>
            </a:pPr>
            <a:r>
              <a:rPr lang="en-US" altLang="zh-CN" dirty="0"/>
              <a:t>   (2) </a:t>
            </a:r>
            <a:r>
              <a:rPr lang="zh-CN" altLang="en-US" dirty="0"/>
              <a:t>如果一个路由器崩溃了，重新启动后，分组序号将再从</a:t>
            </a:r>
            <a:r>
              <a:rPr lang="en-US" altLang="zh-CN" dirty="0"/>
              <a:t>0</a:t>
            </a:r>
            <a:r>
              <a:rPr lang="zh-CN" altLang="en-US" dirty="0"/>
              <a:t>开始计数，新的分组会被其他路由器当作重复分组。</a:t>
            </a:r>
          </a:p>
          <a:p>
            <a:pPr eaLnBrk="1" hangingPunct="1">
              <a:lnSpc>
                <a:spcPct val="90000"/>
              </a:lnSpc>
              <a:defRPr/>
            </a:pPr>
            <a:r>
              <a:rPr lang="en-US" altLang="zh-CN" dirty="0"/>
              <a:t>   (3) </a:t>
            </a:r>
            <a:r>
              <a:rPr lang="zh-CN" altLang="en-US" dirty="0"/>
              <a:t>如果分组在传送过程中序号字段发生错误，比如序号字段的第</a:t>
            </a:r>
            <a:r>
              <a:rPr lang="en-US" altLang="zh-CN" dirty="0"/>
              <a:t>3</a:t>
            </a:r>
            <a:r>
              <a:rPr lang="zh-CN" altLang="en-US" dirty="0"/>
              <a:t>位 </a:t>
            </a:r>
            <a:r>
              <a:rPr lang="en-US" altLang="zh-CN" dirty="0"/>
              <a:t>(</a:t>
            </a:r>
            <a:r>
              <a:rPr lang="zh-CN" altLang="en-US" dirty="0"/>
              <a:t>从右数</a:t>
            </a:r>
            <a:r>
              <a:rPr lang="en-US" altLang="zh-CN" dirty="0"/>
              <a:t>) </a:t>
            </a:r>
            <a:r>
              <a:rPr lang="zh-CN" altLang="en-US" dirty="0"/>
              <a:t>由</a:t>
            </a:r>
            <a:r>
              <a:rPr lang="en-US" altLang="zh-CN" dirty="0"/>
              <a:t>1</a:t>
            </a:r>
            <a:r>
              <a:rPr lang="zh-CN" altLang="en-US" dirty="0"/>
              <a:t>变为</a:t>
            </a:r>
            <a:r>
              <a:rPr lang="en-US" altLang="zh-CN" dirty="0"/>
              <a:t>0</a:t>
            </a:r>
            <a:r>
              <a:rPr lang="zh-CN" altLang="en-US" dirty="0"/>
              <a:t>，而第</a:t>
            </a:r>
            <a:r>
              <a:rPr lang="en-US" altLang="zh-CN" dirty="0"/>
              <a:t>10</a:t>
            </a:r>
            <a:r>
              <a:rPr lang="zh-CN" altLang="en-US" dirty="0"/>
              <a:t>位由</a:t>
            </a:r>
            <a:r>
              <a:rPr lang="en-US" altLang="zh-CN" dirty="0"/>
              <a:t>0</a:t>
            </a:r>
            <a:r>
              <a:rPr lang="zh-CN" altLang="en-US" dirty="0"/>
              <a:t>变为</a:t>
            </a:r>
            <a:r>
              <a:rPr lang="en-US" altLang="zh-CN" dirty="0"/>
              <a:t>1</a:t>
            </a:r>
            <a:r>
              <a:rPr lang="zh-CN" altLang="en-US" dirty="0"/>
              <a:t>，那么如果序号的真值是</a:t>
            </a:r>
            <a:r>
              <a:rPr lang="en-US" altLang="zh-CN" dirty="0"/>
              <a:t>4(</a:t>
            </a:r>
            <a:r>
              <a:rPr lang="en-US" altLang="zh-CN" dirty="0">
                <a:solidFill>
                  <a:srgbClr val="FF0000"/>
                </a:solidFill>
              </a:rPr>
              <a:t>0</a:t>
            </a:r>
            <a:r>
              <a:rPr lang="en-US" altLang="zh-CN" dirty="0"/>
              <a:t>000000</a:t>
            </a:r>
            <a:r>
              <a:rPr lang="en-US" altLang="zh-CN" dirty="0">
                <a:solidFill>
                  <a:srgbClr val="FF0000"/>
                </a:solidFill>
              </a:rPr>
              <a:t>1</a:t>
            </a:r>
            <a:r>
              <a:rPr lang="en-US" altLang="zh-CN" dirty="0"/>
              <a:t>00)</a:t>
            </a:r>
            <a:r>
              <a:rPr lang="zh-CN" altLang="en-US" dirty="0"/>
              <a:t>，被路由器</a:t>
            </a:r>
            <a:r>
              <a:rPr lang="en-US" altLang="zh-CN" dirty="0"/>
              <a:t>X</a:t>
            </a:r>
            <a:r>
              <a:rPr lang="zh-CN" altLang="en-US" dirty="0"/>
              <a:t>接收时变成了</a:t>
            </a:r>
            <a:r>
              <a:rPr lang="en-US" altLang="zh-CN" dirty="0"/>
              <a:t>512(</a:t>
            </a:r>
            <a:r>
              <a:rPr lang="en-US" altLang="zh-CN" dirty="0">
                <a:solidFill>
                  <a:srgbClr val="FF0000"/>
                </a:solidFill>
              </a:rPr>
              <a:t>1</a:t>
            </a:r>
            <a:r>
              <a:rPr lang="en-US" altLang="zh-CN" dirty="0"/>
              <a:t>0000000</a:t>
            </a:r>
            <a:r>
              <a:rPr lang="en-US" altLang="zh-CN" dirty="0">
                <a:solidFill>
                  <a:srgbClr val="FF0000"/>
                </a:solidFill>
              </a:rPr>
              <a:t>0</a:t>
            </a:r>
            <a:r>
              <a:rPr lang="en-US" altLang="zh-CN" dirty="0"/>
              <a:t>00)</a:t>
            </a:r>
            <a:r>
              <a:rPr lang="zh-CN" altLang="en-US" dirty="0"/>
              <a:t>。</a:t>
            </a:r>
            <a:endParaRPr lang="zh-CN" altLang="en-US" b="1" dirty="0">
              <a:effectLst>
                <a:outerShdw blurRad="38100" dist="38100" dir="2700000" algn="tl">
                  <a:srgbClr val="C0C0C0"/>
                </a:outerShdw>
              </a:effectLst>
            </a:endParaRPr>
          </a:p>
          <a:p>
            <a:pPr eaLnBrk="1" hangingPunct="1">
              <a:lnSpc>
                <a:spcPct val="90000"/>
              </a:lnSpc>
              <a:defRPr/>
            </a:pPr>
            <a:r>
              <a:rPr lang="zh-CN" altLang="en-US" b="1" dirty="0">
                <a:effectLst>
                  <a:outerShdw blurRad="38100" dist="38100" dir="2700000" algn="tl">
                    <a:srgbClr val="C0C0C0"/>
                  </a:outerShdw>
                </a:effectLst>
              </a:rPr>
              <a:t>   解决办法</a:t>
            </a:r>
            <a:r>
              <a:rPr lang="en-US" altLang="zh-CN" b="1" dirty="0">
                <a:effectLst>
                  <a:outerShdw blurRad="38100" dist="38100" dir="2700000" algn="tl">
                    <a:srgbClr val="C0C0C0"/>
                  </a:outerShdw>
                </a:effectLst>
              </a:rPr>
              <a:t>: </a:t>
            </a:r>
          </a:p>
          <a:p>
            <a:pPr eaLnBrk="1" hangingPunct="1">
              <a:lnSpc>
                <a:spcPct val="90000"/>
              </a:lnSpc>
              <a:defRPr/>
            </a:pPr>
            <a:r>
              <a:rPr lang="en-US" altLang="zh-CN" b="1" dirty="0">
                <a:effectLst>
                  <a:outerShdw blurRad="38100" dist="38100" dir="2700000" algn="tl">
                    <a:srgbClr val="C0C0C0"/>
                  </a:outerShdw>
                </a:effectLst>
              </a:rPr>
              <a:t>   </a:t>
            </a:r>
            <a:r>
              <a:rPr lang="zh-CN" altLang="en-US" dirty="0"/>
              <a:t>年龄字段的设计有助于上述问题的解决，分组离开发送路由器后</a:t>
            </a:r>
            <a:r>
              <a:rPr lang="zh-CN" altLang="en-US" u="sng" dirty="0"/>
              <a:t>年龄每秒钟减</a:t>
            </a:r>
            <a:r>
              <a:rPr lang="en-US" altLang="zh-CN" u="sng" dirty="0"/>
              <a:t>1</a:t>
            </a:r>
            <a:r>
              <a:rPr lang="zh-CN" altLang="en-US" dirty="0"/>
              <a:t>，当归零时，分组被丢掉。</a:t>
            </a:r>
          </a:p>
        </p:txBody>
      </p:sp>
    </p:spTree>
  </p:cSld>
  <p:clrMapOvr>
    <a:masterClrMapping/>
  </p:clrMapOvr>
</p:notes>
</file>

<file path=ppt/notesSlides/notesSlide2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    代价为</a:t>
            </a:r>
            <a:r>
              <a:rPr lang="en-US" altLang="zh-CN" dirty="0"/>
              <a:t>0</a:t>
            </a:r>
            <a:r>
              <a:rPr lang="zh-CN" altLang="en-US" dirty="0"/>
              <a:t>的链路状态由谁来发送？</a:t>
            </a:r>
            <a:endParaRPr lang="en-US" altLang="zh-CN" dirty="0"/>
          </a:p>
          <a:p>
            <a:r>
              <a:rPr lang="en-US" altLang="zh-CN" sz="1200" kern="1200" baseline="0" dirty="0">
                <a:solidFill>
                  <a:schemeClr val="tx1"/>
                </a:solidFill>
                <a:latin typeface="Arial" panose="020B0604020202020204" pitchFamily="34" charset="0"/>
                <a:ea typeface="宋体" panose="02010600030101010101" pitchFamily="2" charset="-122"/>
                <a:cs typeface="+mn-cs"/>
              </a:rPr>
              <a:t>    </a:t>
            </a:r>
            <a:r>
              <a:rPr lang="en-US" altLang="zh-CN" sz="1200" i="0" kern="1200" baseline="0" dirty="0">
                <a:solidFill>
                  <a:schemeClr val="tx1"/>
                </a:solidFill>
                <a:latin typeface="Arial" panose="020B0604020202020204" pitchFamily="34" charset="0"/>
                <a:ea typeface="宋体" panose="02010600030101010101" pitchFamily="2" charset="-122"/>
                <a:cs typeface="+mn-cs"/>
              </a:rPr>
              <a:t>The broadcast LAN provides connectivity </a:t>
            </a:r>
            <a:r>
              <a:rPr lang="en-US" altLang="zh-CN" sz="1200" b="0" i="0" kern="1200" baseline="0" dirty="0">
                <a:solidFill>
                  <a:schemeClr val="tx1"/>
                </a:solidFill>
                <a:latin typeface="Arial" panose="020B0604020202020204" pitchFamily="34" charset="0"/>
                <a:ea typeface="宋体" panose="02010600030101010101" pitchFamily="2" charset="-122"/>
                <a:cs typeface="+mn-cs"/>
              </a:rPr>
              <a:t>between</a:t>
            </a:r>
            <a:r>
              <a:rPr lang="en-US" altLang="zh-CN" sz="1200" i="0" kern="1200" baseline="0" dirty="0">
                <a:solidFill>
                  <a:schemeClr val="tx1"/>
                </a:solidFill>
                <a:latin typeface="Arial" panose="020B0604020202020204" pitchFamily="34" charset="0"/>
                <a:ea typeface="宋体" panose="02010600030101010101" pitchFamily="2" charset="-122"/>
                <a:cs typeface="+mn-cs"/>
              </a:rPr>
              <a:t> each pair of attached routers.</a:t>
            </a:r>
          </a:p>
          <a:p>
            <a:r>
              <a:rPr lang="en-US" altLang="zh-CN" sz="1200" i="0" kern="1200" baseline="0" dirty="0">
                <a:solidFill>
                  <a:schemeClr val="tx1"/>
                </a:solidFill>
                <a:latin typeface="Arial" panose="020B0604020202020204" pitchFamily="34" charset="0"/>
                <a:ea typeface="宋体" panose="02010600030101010101" pitchFamily="2" charset="-122"/>
                <a:cs typeface="+mn-cs"/>
              </a:rPr>
              <a:t>    However, modeling the LAN as many point-to-point links </a:t>
            </a:r>
            <a:r>
              <a:rPr lang="en-US" altLang="zh-CN" sz="1200" b="1" i="0" kern="1200" baseline="0" dirty="0">
                <a:solidFill>
                  <a:schemeClr val="tx1"/>
                </a:solidFill>
                <a:latin typeface="Arial" panose="020B0604020202020204" pitchFamily="34" charset="0"/>
                <a:ea typeface="宋体" panose="02010600030101010101" pitchFamily="2" charset="-122"/>
                <a:cs typeface="+mn-cs"/>
              </a:rPr>
              <a:t>increases</a:t>
            </a:r>
            <a:r>
              <a:rPr lang="en-US" altLang="zh-CN" sz="1200" i="0" kern="1200" baseline="0" dirty="0">
                <a:solidFill>
                  <a:schemeClr val="tx1"/>
                </a:solidFill>
                <a:latin typeface="Arial" panose="020B0604020202020204" pitchFamily="34" charset="0"/>
                <a:ea typeface="宋体" panose="02010600030101010101" pitchFamily="2" charset="-122"/>
                <a:cs typeface="+mn-cs"/>
              </a:rPr>
              <a:t> the size of the topology and leads to wasteful messages. </a:t>
            </a:r>
          </a:p>
          <a:p>
            <a:r>
              <a:rPr lang="en-US" altLang="zh-CN" sz="1200" i="0" kern="1200" baseline="0" dirty="0">
                <a:solidFill>
                  <a:schemeClr val="tx1"/>
                </a:solidFill>
                <a:latin typeface="Arial" panose="020B0604020202020204" pitchFamily="34" charset="0"/>
                <a:ea typeface="宋体" panose="02010600030101010101" pitchFamily="2" charset="-122"/>
                <a:cs typeface="+mn-cs"/>
              </a:rPr>
              <a:t>    A better way to model the LAN is to consider it as a node itself, as shown in Fig. 5-11(b). </a:t>
            </a:r>
          </a:p>
          <a:p>
            <a:r>
              <a:rPr lang="en-US" altLang="zh-CN" sz="1200" i="0" kern="1200" baseline="0" dirty="0">
                <a:solidFill>
                  <a:schemeClr val="tx1"/>
                </a:solidFill>
                <a:latin typeface="Arial" panose="020B0604020202020204" pitchFamily="34" charset="0"/>
                <a:ea typeface="宋体" panose="02010600030101010101" pitchFamily="2" charset="-122"/>
                <a:cs typeface="+mn-cs"/>
              </a:rPr>
              <a:t>    Here, we have introduced a new, artificial node, </a:t>
            </a:r>
            <a:r>
              <a:rPr lang="en-US" altLang="zh-CN" sz="1200" b="1" i="0" kern="1200" baseline="0" dirty="0">
                <a:solidFill>
                  <a:schemeClr val="tx1"/>
                </a:solidFill>
                <a:latin typeface="Arial" panose="020B0604020202020204" pitchFamily="34" charset="0"/>
                <a:ea typeface="宋体" panose="02010600030101010101" pitchFamily="2" charset="-122"/>
                <a:cs typeface="+mn-cs"/>
              </a:rPr>
              <a:t>N</a:t>
            </a:r>
            <a:r>
              <a:rPr lang="en-US" altLang="zh-CN" sz="1200" i="0" kern="1200" baseline="0" dirty="0">
                <a:solidFill>
                  <a:schemeClr val="tx1"/>
                </a:solidFill>
                <a:latin typeface="Arial" panose="020B0604020202020204" pitchFamily="34" charset="0"/>
                <a:ea typeface="宋体" panose="02010600030101010101" pitchFamily="2" charset="-122"/>
                <a:cs typeface="+mn-cs"/>
              </a:rPr>
              <a:t>, to which A, C, and F are connected. </a:t>
            </a:r>
          </a:p>
          <a:p>
            <a:r>
              <a:rPr lang="en-US" altLang="zh-CN" sz="1200" i="0" kern="1200" baseline="0" dirty="0">
                <a:solidFill>
                  <a:schemeClr val="tx1"/>
                </a:solidFill>
                <a:latin typeface="Arial" panose="020B0604020202020204" pitchFamily="34" charset="0"/>
                <a:ea typeface="宋体" panose="02010600030101010101" pitchFamily="2" charset="-122"/>
                <a:cs typeface="+mn-cs"/>
              </a:rPr>
              <a:t>    </a:t>
            </a:r>
            <a:r>
              <a:rPr lang="en-US" altLang="zh-CN" sz="1200" b="0" i="0" kern="1200" baseline="0" dirty="0">
                <a:solidFill>
                  <a:schemeClr val="tx1"/>
                </a:solidFill>
                <a:latin typeface="Arial" panose="020B0604020202020204" pitchFamily="34" charset="0"/>
                <a:ea typeface="宋体" panose="02010600030101010101" pitchFamily="2" charset="-122"/>
                <a:cs typeface="+mn-cs"/>
              </a:rPr>
              <a:t>One </a:t>
            </a:r>
            <a:r>
              <a:rPr lang="en-US" altLang="zh-CN" sz="1200" b="1" i="0" kern="1200" baseline="0" dirty="0">
                <a:solidFill>
                  <a:schemeClr val="tx1"/>
                </a:solidFill>
                <a:latin typeface="Arial" panose="020B0604020202020204" pitchFamily="34" charset="0"/>
                <a:ea typeface="宋体" panose="02010600030101010101" pitchFamily="2" charset="-122"/>
                <a:cs typeface="+mn-cs"/>
              </a:rPr>
              <a:t>designated</a:t>
            </a:r>
            <a:r>
              <a:rPr lang="en-US" altLang="zh-CN" sz="1200" b="0" i="0" kern="1200" baseline="0" dirty="0">
                <a:solidFill>
                  <a:schemeClr val="tx1"/>
                </a:solidFill>
                <a:latin typeface="Arial" panose="020B0604020202020204" pitchFamily="34" charset="0"/>
                <a:ea typeface="宋体" panose="02010600030101010101" pitchFamily="2" charset="-122"/>
                <a:cs typeface="+mn-cs"/>
              </a:rPr>
              <a:t> router on the LAN is selected to </a:t>
            </a:r>
            <a:r>
              <a:rPr lang="en-US" altLang="zh-CN" sz="1200" b="1" i="0" kern="1200" baseline="0" dirty="0">
                <a:solidFill>
                  <a:schemeClr val="tx1"/>
                </a:solidFill>
                <a:latin typeface="Arial" panose="020B0604020202020204" pitchFamily="34" charset="0"/>
                <a:ea typeface="宋体" panose="02010600030101010101" pitchFamily="2" charset="-122"/>
                <a:cs typeface="+mn-cs"/>
              </a:rPr>
              <a:t>play the role of </a:t>
            </a:r>
            <a:r>
              <a:rPr lang="en-US" altLang="zh-CN" sz="1200" b="0" i="0" kern="1200" baseline="0" dirty="0">
                <a:solidFill>
                  <a:schemeClr val="tx1"/>
                </a:solidFill>
                <a:latin typeface="Arial" panose="020B0604020202020204" pitchFamily="34" charset="0"/>
                <a:ea typeface="宋体" panose="02010600030101010101" pitchFamily="2" charset="-122"/>
                <a:cs typeface="+mn-cs"/>
              </a:rPr>
              <a:t>N in the routing protocol.</a:t>
            </a:r>
          </a:p>
          <a:p>
            <a:r>
              <a:rPr lang="en-US" altLang="zh-CN" sz="1200" b="1" i="0" kern="1200" baseline="0" dirty="0">
                <a:solidFill>
                  <a:schemeClr val="tx1"/>
                </a:solidFill>
                <a:latin typeface="Arial" panose="020B0604020202020204" pitchFamily="34" charset="0"/>
                <a:ea typeface="宋体" panose="02010600030101010101" pitchFamily="2" charset="-122"/>
                <a:cs typeface="+mn-cs"/>
              </a:rPr>
              <a:t>    </a:t>
            </a:r>
            <a:r>
              <a:rPr lang="en-US" altLang="zh-CN" sz="1200" i="0" kern="1200" baseline="0" dirty="0">
                <a:solidFill>
                  <a:schemeClr val="tx1"/>
                </a:solidFill>
                <a:latin typeface="Arial" panose="020B0604020202020204" pitchFamily="34" charset="0"/>
                <a:ea typeface="宋体" panose="02010600030101010101" pitchFamily="2" charset="-122"/>
                <a:cs typeface="+mn-cs"/>
              </a:rPr>
              <a:t>The fact </a:t>
            </a:r>
            <a:r>
              <a:rPr lang="en-US" altLang="zh-CN" sz="1200" i="0" u="sng" kern="1200" baseline="0" dirty="0">
                <a:solidFill>
                  <a:schemeClr val="tx1"/>
                </a:solidFill>
                <a:latin typeface="Arial" panose="020B0604020202020204" pitchFamily="34" charset="0"/>
                <a:ea typeface="宋体" panose="02010600030101010101" pitchFamily="2" charset="-122"/>
                <a:cs typeface="+mn-cs"/>
              </a:rPr>
              <a:t>that it is possible to go from A to C on the LAN</a:t>
            </a:r>
            <a:r>
              <a:rPr lang="en-US" altLang="zh-CN" sz="1200" i="0" kern="1200" baseline="0" dirty="0">
                <a:solidFill>
                  <a:schemeClr val="tx1"/>
                </a:solidFill>
                <a:latin typeface="Arial" panose="020B0604020202020204" pitchFamily="34" charset="0"/>
                <a:ea typeface="宋体" panose="02010600030101010101" pitchFamily="2" charset="-122"/>
                <a:cs typeface="+mn-cs"/>
              </a:rPr>
              <a:t> is represented by the path ANC here. </a:t>
            </a:r>
            <a:endParaRPr lang="zh-CN" altLang="en-US" i="0" dirty="0"/>
          </a:p>
        </p:txBody>
      </p:sp>
      <p:sp>
        <p:nvSpPr>
          <p:cNvPr id="4" name="灯片编号占位符 3"/>
          <p:cNvSpPr>
            <a:spLocks noGrp="1"/>
          </p:cNvSpPr>
          <p:nvPr>
            <p:ph type="sldNum" sz="quarter" idx="10"/>
          </p:nvPr>
        </p:nvSpPr>
        <p:spPr/>
        <p:txBody>
          <a:bodyPr/>
          <a:lstStyle/>
          <a:p>
            <a:pPr>
              <a:defRPr/>
            </a:pPr>
            <a:fld id="{118E677A-0880-414C-8B37-7CEAC3AD5BE5}" type="slidenum">
              <a:rPr lang="en-US" altLang="zh-CN" smtClean="0"/>
              <a:pPr>
                <a:defRPr/>
              </a:pPr>
              <a:t>290</a:t>
            </a:fld>
            <a:endParaRPr lang="en-US" altLang="zh-CN"/>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4002" name="Rectangle 7"/>
          <p:cNvSpPr>
            <a:spLocks noGrp="1" noChangeArrowheads="1"/>
          </p:cNvSpPr>
          <p:nvPr>
            <p:ph type="sldNum" sz="quarter" idx="5"/>
          </p:nvPr>
        </p:nvSpPr>
        <p:spPr>
          <a:noFill/>
        </p:spPr>
        <p:txBody>
          <a:bodyPr/>
          <a:lstStyle/>
          <a:p>
            <a:fld id="{4F50326D-5C98-4738-BA08-F08AAFF65918}" type="slidenum">
              <a:rPr lang="en-US" altLang="zh-CN">
                <a:latin typeface="Arial" panose="020B0604020202020204" pitchFamily="34" charset="0"/>
              </a:rPr>
              <a:pPr/>
              <a:t>29</a:t>
            </a:fld>
            <a:endParaRPr lang="en-US" altLang="zh-CN" dirty="0">
              <a:latin typeface="Arial" panose="020B0604020202020204" pitchFamily="34" charset="0"/>
            </a:endParaRPr>
          </a:p>
        </p:txBody>
      </p:sp>
      <p:sp>
        <p:nvSpPr>
          <p:cNvPr id="384003" name="Rectangle 2"/>
          <p:cNvSpPr>
            <a:spLocks noGrp="1" noRot="1" noChangeAspect="1" noChangeArrowheads="1" noTextEdit="1"/>
          </p:cNvSpPr>
          <p:nvPr>
            <p:ph type="sldImg"/>
          </p:nvPr>
        </p:nvSpPr>
        <p:spPr/>
      </p:sp>
      <p:sp>
        <p:nvSpPr>
          <p:cNvPr id="384004" name="Rectangle 3"/>
          <p:cNvSpPr>
            <a:spLocks noGrp="1" noChangeArrowheads="1"/>
          </p:cNvSpPr>
          <p:nvPr>
            <p:ph type="body" idx="1"/>
          </p:nvPr>
        </p:nvSpPr>
        <p:spPr>
          <a:noFill/>
        </p:spPr>
        <p:txBody>
          <a:bodyPr/>
          <a:lstStyle/>
          <a:p>
            <a:pPr eaLnBrk="1" hangingPunct="1"/>
            <a:r>
              <a:rPr lang="zh-CN" altLang="en-US" sz="1200" b="0" i="0" kern="1200" dirty="0">
                <a:solidFill>
                  <a:schemeClr val="tx1"/>
                </a:solidFill>
                <a:latin typeface="Arial" panose="020B0604020202020204" pitchFamily="34" charset="0"/>
                <a:ea typeface="宋体" panose="02010600030101010101" pitchFamily="2" charset="-122"/>
                <a:cs typeface="+mn-cs"/>
              </a:rPr>
              <a:t>互联网地址编码分配机构</a:t>
            </a:r>
            <a:r>
              <a:rPr lang="en-US" altLang="zh-CN" sz="1200" b="0" i="0" kern="1200" dirty="0">
                <a:solidFill>
                  <a:schemeClr val="tx1"/>
                </a:solidFill>
                <a:latin typeface="Arial" panose="020B0604020202020204" pitchFamily="34" charset="0"/>
                <a:ea typeface="宋体" panose="02010600030101010101" pitchFamily="2" charset="-122"/>
                <a:cs typeface="+mn-cs"/>
              </a:rPr>
              <a:t>(</a:t>
            </a:r>
            <a:r>
              <a:rPr lang="en-US" sz="1200" b="0" i="0" kern="1200" dirty="0">
                <a:solidFill>
                  <a:schemeClr val="tx1"/>
                </a:solidFill>
                <a:latin typeface="Arial" panose="020B0604020202020204" pitchFamily="34" charset="0"/>
                <a:ea typeface="宋体" panose="02010600030101010101" pitchFamily="2" charset="-122"/>
                <a:cs typeface="+mn-cs"/>
              </a:rPr>
              <a:t>Internet Assigned Numbers Authority)</a:t>
            </a:r>
            <a:endParaRPr lang="zh-CN" altLang="zh-CN" dirty="0">
              <a:latin typeface="Arial" panose="020B0604020202020204" pitchFamily="34" charset="0"/>
            </a:endParaRPr>
          </a:p>
        </p:txBody>
      </p:sp>
    </p:spTree>
  </p:cSld>
  <p:clrMapOvr>
    <a:masterClrMapping/>
  </p:clrMapOvr>
</p:notes>
</file>

<file path=ppt/notesSlides/notesSlide2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defRPr/>
            </a:pPr>
            <a:r>
              <a:rPr lang="en-US" sz="1200" b="0" i="0" kern="1200" dirty="0">
                <a:solidFill>
                  <a:schemeClr val="tx1"/>
                </a:solidFill>
                <a:latin typeface="Arial" panose="020B0604020202020204" pitchFamily="34" charset="0"/>
                <a:ea typeface="宋体" panose="02010600030101010101" pitchFamily="2" charset="-122"/>
                <a:cs typeface="+mn-cs"/>
              </a:rPr>
              <a:t>transient </a:t>
            </a:r>
          </a:p>
          <a:p>
            <a:pPr marL="0" marR="0" indent="0" algn="l" defTabSz="914400" rtl="0" eaLnBrk="0" fontAlgn="base" latinLnBrk="0" hangingPunct="0">
              <a:lnSpc>
                <a:spcPct val="100000"/>
              </a:lnSpc>
              <a:spcBef>
                <a:spcPct val="30000"/>
              </a:spcBef>
              <a:spcAft>
                <a:spcPct val="0"/>
              </a:spcAft>
              <a:buClrTx/>
              <a:buSzTx/>
              <a:buFontTx/>
              <a:buNone/>
              <a:defRPr/>
            </a:pPr>
            <a:r>
              <a:rPr lang="en-US" sz="1200" b="0" i="0" kern="1200" dirty="0">
                <a:solidFill>
                  <a:schemeClr val="tx1"/>
                </a:solidFill>
                <a:latin typeface="Arial" panose="020B0604020202020204" pitchFamily="34" charset="0"/>
                <a:ea typeface="宋体" panose="02010600030101010101" pitchFamily="2" charset="-122"/>
                <a:cs typeface="+mn-cs"/>
              </a:rPr>
              <a:t>unrealistic </a:t>
            </a:r>
          </a:p>
          <a:p>
            <a:pPr marL="0" marR="0" indent="0" algn="l" defTabSz="914400" rtl="0" eaLnBrk="0" fontAlgn="base" latinLnBrk="0" hangingPunct="0">
              <a:lnSpc>
                <a:spcPct val="100000"/>
              </a:lnSpc>
              <a:spcBef>
                <a:spcPct val="30000"/>
              </a:spcBef>
              <a:spcAft>
                <a:spcPct val="0"/>
              </a:spcAft>
              <a:buClrTx/>
              <a:buSzTx/>
              <a:buFontTx/>
              <a:buNone/>
              <a:defRPr/>
            </a:pPr>
            <a:r>
              <a:rPr lang="en-US" sz="1200" b="0" i="0" kern="1200" dirty="0">
                <a:solidFill>
                  <a:schemeClr val="tx1"/>
                </a:solidFill>
                <a:latin typeface="Arial" panose="020B0604020202020204" pitchFamily="34" charset="0"/>
                <a:ea typeface="宋体" panose="02010600030101010101" pitchFamily="2" charset="-122"/>
                <a:cs typeface="+mn-cs"/>
              </a:rPr>
              <a:t>designated</a:t>
            </a:r>
            <a:r>
              <a:rPr lang="en-US" sz="1200" b="0" i="0" kern="1200" baseline="0" dirty="0">
                <a:solidFill>
                  <a:schemeClr val="tx1"/>
                </a:solidFill>
                <a:latin typeface="Arial" panose="020B0604020202020204" pitchFamily="34" charset="0"/>
                <a:ea typeface="宋体" panose="02010600030101010101" pitchFamily="2" charset="-122"/>
                <a:cs typeface="+mn-cs"/>
              </a:rPr>
              <a:t> </a:t>
            </a:r>
            <a:endParaRPr lang="en-US" sz="1200" b="0" i="0" kern="1200" dirty="0">
              <a:solidFill>
                <a:schemeClr val="tx1"/>
              </a:solidFill>
              <a:latin typeface="Arial" panose="020B0604020202020204" pitchFamily="34" charset="0"/>
              <a:ea typeface="宋体" panose="02010600030101010101" pitchFamily="2" charset="-122"/>
              <a:cs typeface="+mn-cs"/>
            </a:endParaRPr>
          </a:p>
        </p:txBody>
      </p:sp>
      <p:sp>
        <p:nvSpPr>
          <p:cNvPr id="4" name="灯片编号占位符 3"/>
          <p:cNvSpPr>
            <a:spLocks noGrp="1"/>
          </p:cNvSpPr>
          <p:nvPr>
            <p:ph type="sldNum" sz="quarter" idx="10"/>
          </p:nvPr>
        </p:nvSpPr>
        <p:spPr/>
        <p:txBody>
          <a:bodyPr/>
          <a:lstStyle/>
          <a:p>
            <a:pPr>
              <a:defRPr/>
            </a:pPr>
            <a:fld id="{118E677A-0880-414C-8B37-7CEAC3AD5BE5}" type="slidenum">
              <a:rPr lang="en-US" altLang="zh-CN" smtClean="0"/>
              <a:pPr>
                <a:defRPr/>
              </a:pPr>
              <a:t>291</a:t>
            </a:fld>
            <a:endParaRPr lang="en-US" altLang="zh-CN"/>
          </a:p>
        </p:txBody>
      </p:sp>
    </p:spTree>
  </p:cSld>
  <p:clrMapOvr>
    <a:masterClrMapping/>
  </p:clrMapOvr>
</p:notes>
</file>

<file path=ppt/notesSlides/notesSlide2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6994" name="Rectangle 7"/>
          <p:cNvSpPr>
            <a:spLocks noGrp="1" noChangeArrowheads="1"/>
          </p:cNvSpPr>
          <p:nvPr>
            <p:ph type="sldNum" sz="quarter" idx="5"/>
          </p:nvPr>
        </p:nvSpPr>
        <p:spPr>
          <a:noFill/>
        </p:spPr>
        <p:txBody>
          <a:bodyPr/>
          <a:lstStyle/>
          <a:p>
            <a:fld id="{15B156D0-3147-4204-B9BC-D2A49A6D4B75}" type="slidenum">
              <a:rPr lang="en-US" altLang="zh-CN">
                <a:latin typeface="Arial" panose="020B0604020202020204" pitchFamily="34" charset="0"/>
              </a:rPr>
              <a:pPr/>
              <a:t>292</a:t>
            </a:fld>
            <a:endParaRPr lang="en-US" altLang="zh-CN">
              <a:latin typeface="Arial" panose="020B0604020202020204" pitchFamily="34" charset="0"/>
            </a:endParaRPr>
          </a:p>
        </p:txBody>
      </p:sp>
      <p:sp>
        <p:nvSpPr>
          <p:cNvPr id="596995" name="Rectangle 2"/>
          <p:cNvSpPr>
            <a:spLocks noGrp="1" noRot="1" noChangeAspect="1" noChangeArrowheads="1" noTextEdit="1"/>
          </p:cNvSpPr>
          <p:nvPr>
            <p:ph type="sldImg"/>
          </p:nvPr>
        </p:nvSpPr>
        <p:spPr/>
      </p:sp>
      <p:sp>
        <p:nvSpPr>
          <p:cNvPr id="596996" name="Rectangle 3"/>
          <p:cNvSpPr>
            <a:spLocks noGrp="1" noChangeArrowheads="1"/>
          </p:cNvSpPr>
          <p:nvPr>
            <p:ph type="body" idx="1"/>
          </p:nvPr>
        </p:nvSpPr>
        <p:spPr>
          <a:noFill/>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2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baseline="0" dirty="0">
                <a:solidFill>
                  <a:schemeClr val="tx1"/>
                </a:solidFill>
                <a:latin typeface="Arial" panose="020B0604020202020204" pitchFamily="34" charset="0"/>
                <a:ea typeface="宋体" panose="02010600030101010101" pitchFamily="2" charset="-122"/>
                <a:cs typeface="+mn-cs"/>
              </a:rPr>
              <a:t>    The link state routing algorithm requires each link to have a distance or cost metric for finding shortest paths. </a:t>
            </a:r>
          </a:p>
          <a:p>
            <a:r>
              <a:rPr lang="en-US" altLang="zh-CN" sz="1200" b="0" i="0" u="none" strike="noStrike" kern="1200" baseline="0" dirty="0">
                <a:solidFill>
                  <a:schemeClr val="tx1"/>
                </a:solidFill>
                <a:latin typeface="Arial" panose="020B0604020202020204" pitchFamily="34" charset="0"/>
                <a:ea typeface="宋体" panose="02010600030101010101" pitchFamily="2" charset="-122"/>
                <a:cs typeface="+mn-cs"/>
              </a:rPr>
              <a:t>    The cost </a:t>
            </a:r>
            <a:r>
              <a:rPr lang="en-US" altLang="zh-CN" sz="1200" b="1" i="0" u="none" strike="noStrike" kern="1200" baseline="0" dirty="0">
                <a:solidFill>
                  <a:schemeClr val="tx1"/>
                </a:solidFill>
                <a:latin typeface="Arial" panose="020B0604020202020204" pitchFamily="34" charset="0"/>
                <a:ea typeface="宋体" panose="02010600030101010101" pitchFamily="2" charset="-122"/>
                <a:cs typeface="+mn-cs"/>
              </a:rPr>
              <a:t>to</a:t>
            </a:r>
            <a:r>
              <a:rPr lang="en-US" altLang="zh-CN" sz="1200" b="0" i="0" u="none" strike="noStrike" kern="1200" baseline="0" dirty="0">
                <a:solidFill>
                  <a:schemeClr val="tx1"/>
                </a:solidFill>
                <a:latin typeface="Arial" panose="020B0604020202020204" pitchFamily="34" charset="0"/>
                <a:ea typeface="宋体" panose="02010600030101010101" pitchFamily="2" charset="-122"/>
                <a:cs typeface="+mn-cs"/>
              </a:rPr>
              <a:t> reach neighbors can be set automatically, or configured by the network operator. </a:t>
            </a:r>
          </a:p>
          <a:p>
            <a:r>
              <a:rPr lang="en-US" altLang="zh-CN" sz="1200" b="0" i="0" u="none" strike="noStrike" kern="1200" baseline="0" dirty="0">
                <a:solidFill>
                  <a:schemeClr val="tx1"/>
                </a:solidFill>
                <a:latin typeface="Arial" panose="020B0604020202020204" pitchFamily="34" charset="0"/>
                <a:ea typeface="宋体" panose="02010600030101010101" pitchFamily="2" charset="-122"/>
                <a:cs typeface="+mn-cs"/>
              </a:rPr>
              <a:t>    A common choice is to make the cost inversely proportional to the bandwidth of the link. </a:t>
            </a:r>
          </a:p>
          <a:p>
            <a:r>
              <a:rPr lang="en-US" altLang="zh-CN" sz="1200" b="0" i="0" u="none" strike="noStrike" kern="1200" baseline="0" dirty="0">
                <a:solidFill>
                  <a:schemeClr val="tx1"/>
                </a:solidFill>
                <a:latin typeface="Arial" panose="020B0604020202020204" pitchFamily="34" charset="0"/>
                <a:ea typeface="宋体" panose="02010600030101010101" pitchFamily="2" charset="-122"/>
                <a:cs typeface="+mn-cs"/>
              </a:rPr>
              <a:t>    For example, 1-Gbps Ethernet may have a cost of 1 and 100-Mbps Ethernet a cost of 10. </a:t>
            </a:r>
          </a:p>
          <a:p>
            <a:r>
              <a:rPr lang="en-US" altLang="zh-CN" sz="1200" b="0" i="0" u="none" strike="noStrike" kern="1200" baseline="0" dirty="0">
                <a:solidFill>
                  <a:schemeClr val="tx1"/>
                </a:solidFill>
                <a:latin typeface="Arial" panose="020B0604020202020204" pitchFamily="34" charset="0"/>
                <a:ea typeface="宋体" panose="02010600030101010101" pitchFamily="2" charset="-122"/>
                <a:cs typeface="+mn-cs"/>
              </a:rPr>
              <a:t>    This makes higher-capacity paths better choices.</a:t>
            </a:r>
          </a:p>
          <a:p>
            <a:r>
              <a:rPr lang="en-US" altLang="zh-CN" sz="1200" b="0" i="0" u="none" strike="noStrike" kern="1200" baseline="0" dirty="0">
                <a:solidFill>
                  <a:schemeClr val="tx1"/>
                </a:solidFill>
                <a:latin typeface="Arial" panose="020B0604020202020204" pitchFamily="34" charset="0"/>
                <a:ea typeface="宋体" panose="02010600030101010101" pitchFamily="2" charset="-122"/>
                <a:cs typeface="+mn-cs"/>
              </a:rPr>
              <a:t>    If the network is geographically spread out, the delay of the links may be factored </a:t>
            </a:r>
            <a:r>
              <a:rPr lang="en-US" altLang="zh-CN" sz="1200" b="1" i="0" u="none" strike="noStrike" kern="1200" baseline="0" dirty="0">
                <a:solidFill>
                  <a:schemeClr val="tx1"/>
                </a:solidFill>
                <a:latin typeface="Arial" panose="020B0604020202020204" pitchFamily="34" charset="0"/>
                <a:ea typeface="宋体" panose="02010600030101010101" pitchFamily="2" charset="-122"/>
                <a:cs typeface="+mn-cs"/>
              </a:rPr>
              <a:t>into</a:t>
            </a:r>
            <a:r>
              <a:rPr lang="en-US" altLang="zh-CN" sz="1200" b="0" i="0" u="none" strike="noStrike" kern="1200" baseline="0" dirty="0">
                <a:solidFill>
                  <a:schemeClr val="tx1"/>
                </a:solidFill>
                <a:latin typeface="Arial" panose="020B0604020202020204" pitchFamily="34" charset="0"/>
                <a:ea typeface="宋体" panose="02010600030101010101" pitchFamily="2" charset="-122"/>
                <a:cs typeface="+mn-cs"/>
              </a:rPr>
              <a:t> the cost so that paths over </a:t>
            </a:r>
            <a:r>
              <a:rPr lang="en-US" altLang="zh-CN" sz="1200" b="1" i="0" u="none" strike="noStrike" kern="1200" baseline="0" dirty="0">
                <a:solidFill>
                  <a:schemeClr val="tx1"/>
                </a:solidFill>
                <a:latin typeface="Arial" panose="020B0604020202020204" pitchFamily="34" charset="0"/>
                <a:ea typeface="宋体" panose="02010600030101010101" pitchFamily="2" charset="-122"/>
                <a:cs typeface="+mn-cs"/>
              </a:rPr>
              <a:t>shorter</a:t>
            </a:r>
            <a:r>
              <a:rPr lang="en-US" altLang="zh-CN" sz="1200" b="0" i="0" u="none" strike="noStrike" kern="1200" baseline="0" dirty="0">
                <a:solidFill>
                  <a:schemeClr val="tx1"/>
                </a:solidFill>
                <a:latin typeface="Arial" panose="020B0604020202020204" pitchFamily="34" charset="0"/>
                <a:ea typeface="宋体" panose="02010600030101010101" pitchFamily="2" charset="-122"/>
                <a:cs typeface="+mn-cs"/>
              </a:rPr>
              <a:t> links are better choices. </a:t>
            </a:r>
          </a:p>
          <a:p>
            <a:r>
              <a:rPr lang="en-US" altLang="zh-CN" sz="1200" b="0" i="0" u="none" strike="noStrike" kern="1200" baseline="0" dirty="0">
                <a:solidFill>
                  <a:schemeClr val="tx1"/>
                </a:solidFill>
                <a:latin typeface="Arial" panose="020B0604020202020204" pitchFamily="34" charset="0"/>
                <a:ea typeface="宋体" panose="02010600030101010101" pitchFamily="2" charset="-122"/>
                <a:cs typeface="+mn-cs"/>
              </a:rPr>
              <a:t>    </a:t>
            </a:r>
            <a:endParaRPr lang="zh-CN" altLang="en-US" dirty="0"/>
          </a:p>
        </p:txBody>
      </p:sp>
      <p:sp>
        <p:nvSpPr>
          <p:cNvPr id="4" name="灯片编号占位符 3"/>
          <p:cNvSpPr>
            <a:spLocks noGrp="1"/>
          </p:cNvSpPr>
          <p:nvPr>
            <p:ph type="sldNum" sz="quarter" idx="10"/>
          </p:nvPr>
        </p:nvSpPr>
        <p:spPr/>
        <p:txBody>
          <a:bodyPr/>
          <a:lstStyle/>
          <a:p>
            <a:pPr>
              <a:defRPr/>
            </a:pPr>
            <a:fld id="{118E677A-0880-414C-8B37-7CEAC3AD5BE5}" type="slidenum">
              <a:rPr lang="en-US" altLang="zh-CN" smtClean="0"/>
              <a:pPr>
                <a:defRPr/>
              </a:pPr>
              <a:t>293</a:t>
            </a:fld>
            <a:endParaRPr lang="en-US" altLang="zh-CN"/>
          </a:p>
        </p:txBody>
      </p:sp>
    </p:spTree>
  </p:cSld>
  <p:clrMapOvr>
    <a:masterClrMapping/>
  </p:clrMapOvr>
</p:notes>
</file>

<file path=ppt/notesSlides/notesSlide2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baseline="0" dirty="0">
                <a:solidFill>
                  <a:schemeClr val="tx1"/>
                </a:solidFill>
                <a:latin typeface="Arial" panose="020B0604020202020204" pitchFamily="34" charset="0"/>
                <a:ea typeface="宋体" panose="02010600030101010101" pitchFamily="2" charset="-122"/>
                <a:cs typeface="+mn-cs"/>
              </a:rPr>
              <a:t>    The most direct way </a:t>
            </a:r>
            <a:r>
              <a:rPr lang="en-US" altLang="zh-CN" sz="1200" b="0" i="0" u="sng" strike="noStrike" kern="1200" baseline="0" dirty="0">
                <a:solidFill>
                  <a:schemeClr val="tx1"/>
                </a:solidFill>
                <a:latin typeface="Arial" panose="020B0604020202020204" pitchFamily="34" charset="0"/>
                <a:ea typeface="宋体" panose="02010600030101010101" pitchFamily="2" charset="-122"/>
                <a:cs typeface="+mn-cs"/>
              </a:rPr>
              <a:t>to determine this delay</a:t>
            </a:r>
            <a:r>
              <a:rPr lang="en-US" altLang="zh-CN" sz="1200" b="0" i="0" u="none" strike="noStrike" kern="1200" baseline="0" dirty="0">
                <a:solidFill>
                  <a:schemeClr val="tx1"/>
                </a:solidFill>
                <a:latin typeface="Arial" panose="020B0604020202020204" pitchFamily="34" charset="0"/>
                <a:ea typeface="宋体" panose="02010600030101010101" pitchFamily="2" charset="-122"/>
                <a:cs typeface="+mn-cs"/>
              </a:rPr>
              <a:t> is to send </a:t>
            </a:r>
            <a:r>
              <a:rPr lang="en-US" altLang="zh-CN" sz="1200" b="0" i="0" u="sng" strike="noStrike" kern="1200" baseline="0" dirty="0">
                <a:solidFill>
                  <a:schemeClr val="tx1"/>
                </a:solidFill>
                <a:latin typeface="Arial" panose="020B0604020202020204" pitchFamily="34" charset="0"/>
                <a:ea typeface="宋体" panose="02010600030101010101" pitchFamily="2" charset="-122"/>
                <a:cs typeface="+mn-cs"/>
              </a:rPr>
              <a:t>over the line</a:t>
            </a:r>
            <a:r>
              <a:rPr lang="en-US" altLang="zh-CN" sz="1200" b="0" i="0" u="none" strike="noStrike" kern="1200" baseline="0" dirty="0">
                <a:solidFill>
                  <a:schemeClr val="tx1"/>
                </a:solidFill>
                <a:latin typeface="Arial" panose="020B0604020202020204" pitchFamily="34" charset="0"/>
                <a:ea typeface="宋体" panose="02010600030101010101" pitchFamily="2" charset="-122"/>
                <a:cs typeface="+mn-cs"/>
              </a:rPr>
              <a:t> a special ECHO packet that the other side is required to send back immediately. </a:t>
            </a:r>
          </a:p>
          <a:p>
            <a:r>
              <a:rPr lang="en-US" altLang="zh-CN" sz="1200" b="0" i="0" u="none" strike="noStrike" kern="1200" baseline="0" dirty="0">
                <a:solidFill>
                  <a:schemeClr val="tx1"/>
                </a:solidFill>
                <a:latin typeface="Arial" panose="020B0604020202020204" pitchFamily="34" charset="0"/>
                <a:ea typeface="宋体" panose="02010600030101010101" pitchFamily="2" charset="-122"/>
                <a:cs typeface="+mn-cs"/>
              </a:rPr>
              <a:t>    By measuring the round-trip time and dividing it by two, the sending router can get a reasonable estimate of the delay.</a:t>
            </a:r>
            <a:endParaRPr lang="zh-CN" altLang="en-US" dirty="0"/>
          </a:p>
          <a:p>
            <a:endParaRPr lang="zh-CN" altLang="en-US" dirty="0"/>
          </a:p>
        </p:txBody>
      </p:sp>
      <p:sp>
        <p:nvSpPr>
          <p:cNvPr id="4" name="灯片编号占位符 3"/>
          <p:cNvSpPr>
            <a:spLocks noGrp="1"/>
          </p:cNvSpPr>
          <p:nvPr>
            <p:ph type="sldNum" sz="quarter" idx="5"/>
          </p:nvPr>
        </p:nvSpPr>
        <p:spPr/>
        <p:txBody>
          <a:bodyPr/>
          <a:lstStyle/>
          <a:p>
            <a:pPr>
              <a:defRPr/>
            </a:pPr>
            <a:fld id="{118E677A-0880-414C-8B37-7CEAC3AD5BE5}" type="slidenum">
              <a:rPr lang="en-US" altLang="zh-CN" smtClean="0"/>
              <a:pPr>
                <a:defRPr/>
              </a:pPr>
              <a:t>294</a:t>
            </a:fld>
            <a:endParaRPr lang="en-US" altLang="zh-CN"/>
          </a:p>
        </p:txBody>
      </p:sp>
    </p:spTree>
    <p:extLst>
      <p:ext uri="{BB962C8B-B14F-4D97-AF65-F5344CB8AC3E}">
        <p14:creationId xmlns="" xmlns:p14="http://schemas.microsoft.com/office/powerpoint/2010/main" val="1316923653"/>
      </p:ext>
    </p:extLst>
  </p:cSld>
  <p:clrMapOvr>
    <a:masterClrMapping/>
  </p:clrMapOvr>
</p:notes>
</file>

<file path=ppt/notesSlides/notesSlide2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2418" name="Rectangle 7"/>
          <p:cNvSpPr>
            <a:spLocks noGrp="1" noChangeArrowheads="1"/>
          </p:cNvSpPr>
          <p:nvPr>
            <p:ph type="sldNum" sz="quarter" idx="5"/>
          </p:nvPr>
        </p:nvSpPr>
        <p:spPr>
          <a:noFill/>
        </p:spPr>
        <p:txBody>
          <a:bodyPr/>
          <a:lstStyle/>
          <a:p>
            <a:fld id="{465E94A4-029A-4929-9841-2460845EA895}" type="slidenum">
              <a:rPr lang="en-US" altLang="zh-CN">
                <a:latin typeface="Arial" panose="020B0604020202020204" pitchFamily="34" charset="0"/>
              </a:rPr>
              <a:pPr/>
              <a:t>295</a:t>
            </a:fld>
            <a:endParaRPr lang="en-US" altLang="zh-CN">
              <a:latin typeface="Arial" panose="020B0604020202020204" pitchFamily="34" charset="0"/>
            </a:endParaRPr>
          </a:p>
        </p:txBody>
      </p:sp>
      <p:sp>
        <p:nvSpPr>
          <p:cNvPr id="572419" name="Rectangle 2"/>
          <p:cNvSpPr>
            <a:spLocks noGrp="1" noRot="1" noChangeAspect="1" noChangeArrowheads="1" noTextEdit="1"/>
          </p:cNvSpPr>
          <p:nvPr>
            <p:ph type="sldImg"/>
          </p:nvPr>
        </p:nvSpPr>
        <p:spPr/>
      </p:sp>
      <p:sp>
        <p:nvSpPr>
          <p:cNvPr id="1195011" name="Rectangle 3"/>
          <p:cNvSpPr>
            <a:spLocks noGrp="1" noChangeArrowheads="1"/>
          </p:cNvSpPr>
          <p:nvPr>
            <p:ph type="body" idx="1"/>
          </p:nvPr>
        </p:nvSpPr>
        <p:spPr>
          <a:xfrm>
            <a:off x="914400" y="4343400"/>
            <a:ext cx="5029200" cy="4114800"/>
          </a:xfrm>
        </p:spPr>
        <p:txBody>
          <a:bodyPr/>
          <a:lstStyle/>
          <a:p>
            <a:pPr eaLnBrk="1" hangingPunct="1">
              <a:defRPr/>
            </a:pPr>
            <a:r>
              <a:rPr lang="zh-CN" altLang="en-US" b="1" dirty="0">
                <a:effectLst>
                  <a:outerShdw blurRad="38100" dist="38100" dir="2700000" algn="tl">
                    <a:srgbClr val="C0C0C0"/>
                  </a:outerShdw>
                </a:effectLst>
              </a:rPr>
              <a:t>     网络中存在两种对分组的丢弃准则</a:t>
            </a:r>
            <a:r>
              <a:rPr lang="en-US" altLang="zh-CN" b="1" dirty="0">
                <a:effectLst>
                  <a:outerShdw blurRad="38100" dist="38100" dir="2700000" algn="tl">
                    <a:srgbClr val="C0C0C0"/>
                  </a:outerShdw>
                </a:effectLst>
              </a:rPr>
              <a:t>:</a:t>
            </a:r>
          </a:p>
          <a:p>
            <a:pPr eaLnBrk="1" hangingPunct="1">
              <a:buFont typeface="Wingdings" panose="05000000000000000000" pitchFamily="2" charset="2"/>
              <a:buNone/>
              <a:defRPr/>
            </a:pPr>
            <a:r>
              <a:rPr lang="en-US" altLang="zh-CN" dirty="0"/>
              <a:t>     (1) </a:t>
            </a:r>
            <a:r>
              <a:rPr lang="zh-CN" altLang="en-US" dirty="0"/>
              <a:t>因被记录过而被丢弃：限制分组被多次扩散。</a:t>
            </a:r>
          </a:p>
          <a:p>
            <a:pPr eaLnBrk="1" hangingPunct="1">
              <a:buFont typeface="Wingdings" panose="05000000000000000000" pitchFamily="2" charset="2"/>
              <a:buNone/>
              <a:defRPr/>
            </a:pPr>
            <a:r>
              <a:rPr lang="en-US" altLang="zh-CN" dirty="0"/>
              <a:t>     (2) </a:t>
            </a:r>
            <a:r>
              <a:rPr lang="zh-CN" altLang="en-US" dirty="0"/>
              <a:t>由年龄归零而被丢弃：限制分组生存时间。</a:t>
            </a:r>
          </a:p>
          <a:p>
            <a:pPr eaLnBrk="1" hangingPunct="1">
              <a:buFont typeface="Wingdings" panose="05000000000000000000" pitchFamily="2" charset="2"/>
              <a:buNone/>
              <a:defRPr/>
            </a:pPr>
            <a:r>
              <a:rPr lang="zh-CN" altLang="en-US" dirty="0"/>
              <a:t>     如果年龄的值取得过小，则有可能某个分组尚未被所有的路由器记录，就可能因年龄归零而被丢弃。</a:t>
            </a:r>
            <a:endParaRPr lang="en-US" altLang="zh-CN" dirty="0"/>
          </a:p>
          <a:p>
            <a:pPr eaLnBrk="1" hangingPunct="1">
              <a:buFont typeface="Wingdings" panose="05000000000000000000" pitchFamily="2" charset="2"/>
              <a:buNone/>
              <a:defRPr/>
            </a:pPr>
            <a:r>
              <a:rPr lang="en-US" altLang="zh-CN" dirty="0"/>
              <a:t>     </a:t>
            </a:r>
            <a:r>
              <a:rPr lang="zh-CN" altLang="en-US" dirty="0"/>
              <a:t>如果分组刚遍历了路由器后，年龄恰好归零，就再理想不过了，但这是不现实的。 </a:t>
            </a:r>
            <a:endParaRPr lang="en-US" altLang="zh-CN" sz="1400" dirty="0"/>
          </a:p>
          <a:p>
            <a:pPr eaLnBrk="1" hangingPunct="1">
              <a:buFont typeface="Wingdings" panose="05000000000000000000" pitchFamily="2" charset="2"/>
              <a:buNone/>
              <a:defRPr/>
            </a:pPr>
            <a:r>
              <a:rPr lang="en-US" altLang="zh-CN" sz="1400" dirty="0"/>
              <a:t>     </a:t>
            </a:r>
            <a:r>
              <a:rPr lang="zh-CN" altLang="en-US" sz="1400" dirty="0"/>
              <a:t>那么，</a:t>
            </a:r>
            <a:r>
              <a:rPr lang="en-US" altLang="zh-CN" sz="1400" dirty="0"/>
              <a:t>2</a:t>
            </a:r>
            <a:r>
              <a:rPr lang="zh-CN" altLang="en-US" sz="1400" dirty="0"/>
              <a:t>个规则谁优先呢？</a:t>
            </a:r>
            <a:endParaRPr lang="en-US" altLang="zh-CN" sz="1400" dirty="0"/>
          </a:p>
          <a:p>
            <a:pPr eaLnBrk="1" hangingPunct="1">
              <a:buFont typeface="Wingdings" panose="05000000000000000000" pitchFamily="2" charset="2"/>
              <a:buNone/>
              <a:defRPr/>
            </a:pPr>
            <a:r>
              <a:rPr lang="en-US" altLang="zh-CN" sz="1400" b="1" dirty="0">
                <a:solidFill>
                  <a:srgbClr val="FF0000"/>
                </a:solidFill>
              </a:rPr>
              <a:t>     </a:t>
            </a:r>
            <a:r>
              <a:rPr lang="zh-CN" altLang="en-US" sz="1400" b="1" dirty="0">
                <a:solidFill>
                  <a:srgbClr val="FF0000"/>
                </a:solidFill>
              </a:rPr>
              <a:t>归零丢弃准则要优先使用</a:t>
            </a:r>
            <a:r>
              <a:rPr lang="zh-CN" altLang="en-US" sz="1400" b="1" dirty="0">
                <a:effectLst>
                  <a:outerShdw blurRad="38100" dist="38100" dir="2700000" algn="tl">
                    <a:srgbClr val="C0C0C0"/>
                  </a:outerShdw>
                </a:effectLst>
              </a:rPr>
              <a:t>。</a:t>
            </a:r>
            <a:endParaRPr lang="en-US" altLang="zh-CN" sz="1400" b="1" dirty="0">
              <a:effectLst>
                <a:outerShdw blurRad="38100" dist="38100" dir="2700000" algn="tl">
                  <a:srgbClr val="C0C0C0"/>
                </a:outerShdw>
              </a:effectLst>
            </a:endParaRPr>
          </a:p>
          <a:p>
            <a:pPr eaLnBrk="1" hangingPunct="1">
              <a:buFont typeface="Wingdings" panose="05000000000000000000" pitchFamily="2" charset="2"/>
              <a:buNone/>
              <a:defRPr/>
            </a:pPr>
            <a:r>
              <a:rPr lang="en-US" altLang="zh-CN" sz="1400" b="1" dirty="0">
                <a:effectLst>
                  <a:outerShdw blurRad="38100" dist="38100" dir="2700000" algn="tl">
                    <a:srgbClr val="C0C0C0"/>
                  </a:outerShdw>
                </a:effectLst>
              </a:rPr>
              <a:t>     </a:t>
            </a:r>
            <a:r>
              <a:rPr lang="zh-CN" altLang="en-US" sz="1400" dirty="0"/>
              <a:t>换句话说，一个没有被记录的分组，如果它的年龄已减到</a:t>
            </a:r>
            <a:r>
              <a:rPr lang="en-US" altLang="zh-CN" sz="1400" dirty="0"/>
              <a:t>0</a:t>
            </a:r>
            <a:r>
              <a:rPr lang="zh-CN" altLang="en-US" sz="1400" dirty="0"/>
              <a:t>，则也要将它丢弃。</a:t>
            </a:r>
            <a:endParaRPr lang="en-US" altLang="zh-CN" sz="1400" dirty="0"/>
          </a:p>
          <a:p>
            <a:pPr eaLnBrk="1" hangingPunct="1">
              <a:buFont typeface="Wingdings" panose="05000000000000000000" pitchFamily="2" charset="2"/>
              <a:buNone/>
              <a:defRPr/>
            </a:pPr>
            <a:r>
              <a:rPr lang="en-US" altLang="zh-CN" sz="1400" dirty="0"/>
              <a:t>     </a:t>
            </a:r>
            <a:r>
              <a:rPr lang="zh-CN" altLang="en-US" sz="1400" dirty="0"/>
              <a:t>这样第</a:t>
            </a:r>
            <a:r>
              <a:rPr lang="en-US" altLang="zh-CN" sz="1400" dirty="0"/>
              <a:t>(2)</a:t>
            </a:r>
            <a:r>
              <a:rPr lang="zh-CN" altLang="en-US" sz="1400" dirty="0"/>
              <a:t>个问题就可以解决。</a:t>
            </a:r>
          </a:p>
          <a:p>
            <a:pPr eaLnBrk="1" hangingPunct="1">
              <a:defRPr/>
            </a:pPr>
            <a:r>
              <a:rPr lang="zh-CN" altLang="en-US" sz="1400" b="1" dirty="0">
                <a:effectLst>
                  <a:outerShdw blurRad="38100" dist="38100" dir="2700000" algn="tl">
                    <a:srgbClr val="C0C0C0"/>
                  </a:outerShdw>
                </a:effectLst>
              </a:rPr>
              <a:t>    算法优化</a:t>
            </a:r>
            <a:r>
              <a:rPr lang="en-US" altLang="zh-CN" sz="1400" b="1" dirty="0">
                <a:effectLst>
                  <a:outerShdw blurRad="38100" dist="38100" dir="2700000" algn="tl">
                    <a:srgbClr val="C0C0C0"/>
                  </a:outerShdw>
                </a:effectLst>
              </a:rPr>
              <a:t>:</a:t>
            </a:r>
          </a:p>
          <a:p>
            <a:pPr eaLnBrk="1" hangingPunct="1">
              <a:defRPr/>
            </a:pPr>
            <a:r>
              <a:rPr lang="en-US" altLang="zh-CN" dirty="0"/>
              <a:t>    </a:t>
            </a:r>
            <a:r>
              <a:rPr lang="zh-CN" altLang="en-US" dirty="0"/>
              <a:t>从前面分析可知，与其让分组因重复或过时 </a:t>
            </a:r>
            <a:r>
              <a:rPr lang="en-US" altLang="zh-CN" dirty="0"/>
              <a:t>(</a:t>
            </a:r>
            <a:r>
              <a:rPr lang="zh-CN" altLang="en-US" dirty="0"/>
              <a:t>序号过时</a:t>
            </a:r>
            <a:r>
              <a:rPr lang="en-US" altLang="zh-CN" dirty="0"/>
              <a:t>) </a:t>
            </a:r>
            <a:r>
              <a:rPr lang="zh-CN" altLang="en-US" dirty="0"/>
              <a:t>而被接收者丢弃，还不如让几个分组在发送之前先做比较，然后选择一个合适的分组发送出去。</a:t>
            </a:r>
            <a:endParaRPr lang="en-US" altLang="zh-CN" dirty="0"/>
          </a:p>
          <a:p>
            <a:pPr eaLnBrk="1" hangingPunct="1">
              <a:defRPr/>
            </a:pPr>
            <a:r>
              <a:rPr lang="en-US" altLang="zh-CN" baseline="0" dirty="0"/>
              <a:t>    </a:t>
            </a:r>
            <a:r>
              <a:rPr lang="zh-CN" altLang="en-US" dirty="0"/>
              <a:t>算法优化就由此入手。</a:t>
            </a:r>
          </a:p>
          <a:p>
            <a:pPr eaLnBrk="1" hangingPunct="1">
              <a:defRPr/>
            </a:pPr>
            <a:r>
              <a:rPr lang="zh-CN" altLang="en-US" baseline="0" dirty="0"/>
              <a:t>    </a:t>
            </a:r>
            <a:r>
              <a:rPr lang="zh-CN" altLang="en-US" dirty="0"/>
              <a:t>其</a:t>
            </a:r>
            <a:r>
              <a:rPr lang="zh-CN" altLang="en-US" b="1" dirty="0"/>
              <a:t>基本思想</a:t>
            </a:r>
            <a:r>
              <a:rPr lang="zh-CN" altLang="en-US" dirty="0"/>
              <a:t>是：</a:t>
            </a:r>
            <a:r>
              <a:rPr lang="zh-CN" altLang="en-US" dirty="0">
                <a:effectLst>
                  <a:outerShdw blurRad="38100" dist="38100" dir="2700000" algn="tl">
                    <a:srgbClr val="C0C0C0"/>
                  </a:outerShdw>
                </a:effectLst>
              </a:rPr>
              <a:t>当一个链路状态分组扩散到一个路由器时，它并不立即排队等待发送。它先被放到一个缓冲区中去等待一段时间。</a:t>
            </a:r>
            <a:endParaRPr lang="en-US" altLang="zh-CN" dirty="0">
              <a:effectLst>
                <a:outerShdw blurRad="38100" dist="38100" dir="2700000" algn="tl">
                  <a:srgbClr val="C0C0C0"/>
                </a:outerShdw>
              </a:effectLst>
            </a:endParaRPr>
          </a:p>
          <a:p>
            <a:pPr eaLnBrk="1" hangingPunct="1">
              <a:defRPr/>
            </a:pPr>
            <a:r>
              <a:rPr lang="en-US" altLang="zh-CN" dirty="0">
                <a:effectLst>
                  <a:outerShdw blurRad="38100" dist="38100" dir="2700000" algn="tl">
                    <a:srgbClr val="C0C0C0"/>
                  </a:outerShdw>
                </a:effectLst>
              </a:rPr>
              <a:t>    </a:t>
            </a:r>
            <a:r>
              <a:rPr lang="zh-CN" altLang="en-US" dirty="0">
                <a:effectLst>
                  <a:outerShdw blurRad="38100" dist="38100" dir="2700000" algn="tl">
                    <a:srgbClr val="C0C0C0"/>
                  </a:outerShdw>
                </a:effectLst>
              </a:rPr>
              <a:t>如果缓冲区中已经有了来自同一路由器的分组，则比较一下新旧分组的序号。</a:t>
            </a:r>
            <a:endParaRPr lang="en-US" altLang="zh-CN" dirty="0">
              <a:effectLst>
                <a:outerShdw blurRad="38100" dist="38100" dir="2700000" algn="tl">
                  <a:srgbClr val="C0C0C0"/>
                </a:outerShdw>
              </a:effectLst>
            </a:endParaRPr>
          </a:p>
          <a:p>
            <a:pPr eaLnBrk="1" hangingPunct="1">
              <a:defRPr/>
            </a:pPr>
            <a:r>
              <a:rPr lang="en-US" altLang="zh-CN" dirty="0">
                <a:effectLst>
                  <a:outerShdw blurRad="38100" dist="38100" dir="2700000" algn="tl">
                    <a:srgbClr val="C0C0C0"/>
                  </a:outerShdw>
                </a:effectLst>
              </a:rPr>
              <a:t>    </a:t>
            </a:r>
            <a:r>
              <a:rPr lang="zh-CN" altLang="en-US" dirty="0">
                <a:effectLst>
                  <a:outerShdw blurRad="38100" dist="38100" dir="2700000" algn="tl">
                    <a:srgbClr val="C0C0C0"/>
                  </a:outerShdw>
                </a:effectLst>
              </a:rPr>
              <a:t>如果相等，新分组由于重复被丢弃；如果不等，旧的分组被丢弃。</a:t>
            </a:r>
            <a:endParaRPr lang="en-US" altLang="zh-CN" dirty="0">
              <a:effectLst>
                <a:outerShdw blurRad="38100" dist="38100" dir="2700000" algn="tl">
                  <a:srgbClr val="C0C0C0"/>
                </a:outerShdw>
              </a:effectLst>
            </a:endParaRPr>
          </a:p>
          <a:p>
            <a:pPr eaLnBrk="1" hangingPunct="1">
              <a:defRPr/>
            </a:pPr>
            <a:r>
              <a:rPr lang="en-US" altLang="zh-CN" dirty="0">
                <a:effectLst>
                  <a:outerShdw blurRad="38100" dist="38100" dir="2700000" algn="tl">
                    <a:srgbClr val="C0C0C0"/>
                  </a:outerShdw>
                </a:effectLst>
              </a:rPr>
              <a:t>    </a:t>
            </a:r>
            <a:r>
              <a:rPr lang="zh-CN" altLang="en-US" dirty="0">
                <a:effectLst>
                  <a:outerShdw blurRad="38100" dist="38100" dir="2700000" algn="tl">
                    <a:srgbClr val="C0C0C0"/>
                  </a:outerShdw>
                </a:effectLst>
              </a:rPr>
              <a:t>一旦链路空闲，缓冲区就会循环扫描以选择发送一个分组或应答。</a:t>
            </a:r>
          </a:p>
          <a:p>
            <a:pPr eaLnBrk="1" hangingPunct="1">
              <a:defRPr/>
            </a:pPr>
            <a:r>
              <a:rPr lang="zh-CN" altLang="en-US" dirty="0"/>
              <a:t>   </a:t>
            </a:r>
            <a:endParaRPr lang="en-US" altLang="zh-CN" dirty="0"/>
          </a:p>
          <a:p>
            <a:pPr eaLnBrk="1" hangingPunct="1">
              <a:defRPr/>
            </a:pPr>
            <a:r>
              <a:rPr lang="en-US" altLang="zh-CN" dirty="0"/>
              <a:t>   </a:t>
            </a:r>
            <a:r>
              <a:rPr lang="zh-CN" altLang="en-US" dirty="0"/>
              <a:t> 算法优化的另一点是：</a:t>
            </a:r>
            <a:r>
              <a:rPr lang="zh-CN" altLang="en-US" b="1" dirty="0">
                <a:effectLst>
                  <a:outerShdw blurRad="38100" dist="38100" dir="2700000" algn="tl">
                    <a:srgbClr val="C0C0C0"/>
                  </a:outerShdw>
                </a:effectLst>
              </a:rPr>
              <a:t>为了防止路由器至路由器链路出现问题，所有的链路状态分组都要应答。</a:t>
            </a:r>
            <a:endParaRPr lang="en-US" altLang="zh-CN" b="1" dirty="0">
              <a:effectLst>
                <a:outerShdw blurRad="38100" dist="38100" dir="2700000" algn="tl">
                  <a:srgbClr val="C0C0C0"/>
                </a:outerShdw>
              </a:effectLst>
            </a:endParaRPr>
          </a:p>
          <a:p>
            <a:r>
              <a:rPr lang="en-US" altLang="zh-CN" sz="1200" kern="1200" baseline="0" dirty="0">
                <a:solidFill>
                  <a:schemeClr val="tx1"/>
                </a:solidFill>
                <a:latin typeface="Arial" panose="020B0604020202020204" pitchFamily="34" charset="0"/>
                <a:ea typeface="宋体" panose="02010600030101010101" pitchFamily="2" charset="-122"/>
                <a:cs typeface="+mn-cs"/>
              </a:rPr>
              <a:t>    Building the link state packets is easy. </a:t>
            </a:r>
          </a:p>
          <a:p>
            <a:r>
              <a:rPr lang="en-US" altLang="zh-CN" sz="1200" kern="1200" baseline="0" dirty="0">
                <a:solidFill>
                  <a:schemeClr val="tx1"/>
                </a:solidFill>
                <a:latin typeface="Arial" panose="020B0604020202020204" pitchFamily="34" charset="0"/>
                <a:ea typeface="宋体" panose="02010600030101010101" pitchFamily="2" charset="-122"/>
                <a:cs typeface="+mn-cs"/>
              </a:rPr>
              <a:t>    The hard part is determining when to build them. </a:t>
            </a:r>
          </a:p>
          <a:p>
            <a:r>
              <a:rPr lang="en-US" altLang="zh-CN" sz="1200" kern="1200" baseline="0" dirty="0">
                <a:solidFill>
                  <a:schemeClr val="tx1"/>
                </a:solidFill>
                <a:latin typeface="Arial" panose="020B0604020202020204" pitchFamily="34" charset="0"/>
                <a:ea typeface="宋体" panose="02010600030101010101" pitchFamily="2" charset="-122"/>
                <a:cs typeface="+mn-cs"/>
              </a:rPr>
              <a:t>    One possibility is to build them </a:t>
            </a:r>
            <a:r>
              <a:rPr lang="en-US" altLang="zh-CN" sz="1200" u="none" kern="1200" baseline="0" dirty="0">
                <a:solidFill>
                  <a:schemeClr val="tx1"/>
                </a:solidFill>
                <a:latin typeface="Arial" panose="020B0604020202020204" pitchFamily="34" charset="0"/>
                <a:ea typeface="宋体" panose="02010600030101010101" pitchFamily="2" charset="-122"/>
                <a:cs typeface="+mn-cs"/>
              </a:rPr>
              <a:t>periodically</a:t>
            </a:r>
            <a:r>
              <a:rPr lang="en-US" altLang="zh-CN" sz="1200" kern="1200" baseline="0" dirty="0">
                <a:solidFill>
                  <a:schemeClr val="tx1"/>
                </a:solidFill>
                <a:latin typeface="Arial" panose="020B0604020202020204" pitchFamily="34" charset="0"/>
                <a:ea typeface="宋体" panose="02010600030101010101" pitchFamily="2" charset="-122"/>
                <a:cs typeface="+mn-cs"/>
              </a:rPr>
              <a:t>, that is, at regular intervals.</a:t>
            </a:r>
          </a:p>
          <a:p>
            <a:r>
              <a:rPr lang="en-US" altLang="zh-CN" sz="1200" kern="1200" baseline="0" dirty="0">
                <a:solidFill>
                  <a:schemeClr val="tx1"/>
                </a:solidFill>
                <a:latin typeface="Arial" panose="020B0604020202020204" pitchFamily="34" charset="0"/>
                <a:ea typeface="宋体" panose="02010600030101010101" pitchFamily="2" charset="-122"/>
                <a:cs typeface="+mn-cs"/>
              </a:rPr>
              <a:t>    Another possibility is to build them </a:t>
            </a:r>
            <a:r>
              <a:rPr lang="en-US" altLang="zh-CN" sz="1200" b="1" kern="1200" baseline="0" dirty="0">
                <a:solidFill>
                  <a:schemeClr val="tx1"/>
                </a:solidFill>
                <a:latin typeface="Arial" panose="020B0604020202020204" pitchFamily="34" charset="0"/>
                <a:ea typeface="宋体" panose="02010600030101010101" pitchFamily="2" charset="-122"/>
                <a:cs typeface="+mn-cs"/>
              </a:rPr>
              <a:t>when</a:t>
            </a:r>
            <a:r>
              <a:rPr lang="en-US" altLang="zh-CN" sz="1200" kern="1200" baseline="0" dirty="0">
                <a:solidFill>
                  <a:schemeClr val="tx1"/>
                </a:solidFill>
                <a:latin typeface="Arial" panose="020B0604020202020204" pitchFamily="34" charset="0"/>
                <a:ea typeface="宋体" panose="02010600030101010101" pitchFamily="2" charset="-122"/>
                <a:cs typeface="+mn-cs"/>
              </a:rPr>
              <a:t> some significant event occurs, such as a line or neighbor going down </a:t>
            </a:r>
            <a:r>
              <a:rPr lang="en-US" altLang="zh-CN" sz="1200" b="1" kern="1200" baseline="0" dirty="0">
                <a:solidFill>
                  <a:schemeClr val="tx1"/>
                </a:solidFill>
                <a:latin typeface="Arial" panose="020B0604020202020204" pitchFamily="34" charset="0"/>
                <a:ea typeface="宋体" panose="02010600030101010101" pitchFamily="2" charset="-122"/>
                <a:cs typeface="+mn-cs"/>
              </a:rPr>
              <a:t>or</a:t>
            </a:r>
            <a:r>
              <a:rPr lang="en-US" altLang="zh-CN" sz="1200" kern="1200" baseline="0" dirty="0">
                <a:solidFill>
                  <a:schemeClr val="tx1"/>
                </a:solidFill>
                <a:latin typeface="Arial" panose="020B0604020202020204" pitchFamily="34" charset="0"/>
                <a:ea typeface="宋体" panose="02010600030101010101" pitchFamily="2" charset="-122"/>
                <a:cs typeface="+mn-cs"/>
              </a:rPr>
              <a:t> </a:t>
            </a:r>
            <a:r>
              <a:rPr lang="en-US" altLang="zh-CN" sz="1200" u="none" kern="1200" baseline="0" dirty="0">
                <a:solidFill>
                  <a:schemeClr val="tx1"/>
                </a:solidFill>
                <a:latin typeface="Arial" panose="020B0604020202020204" pitchFamily="34" charset="0"/>
                <a:ea typeface="宋体" panose="02010600030101010101" pitchFamily="2" charset="-122"/>
                <a:cs typeface="+mn-cs"/>
              </a:rPr>
              <a:t>coming back up again </a:t>
            </a:r>
            <a:r>
              <a:rPr lang="en-US" altLang="zh-CN" sz="1200" b="1" kern="1200" baseline="0" dirty="0">
                <a:solidFill>
                  <a:schemeClr val="tx1"/>
                </a:solidFill>
                <a:latin typeface="Arial" panose="020B0604020202020204" pitchFamily="34" charset="0"/>
                <a:ea typeface="宋体" panose="02010600030101010101" pitchFamily="2" charset="-122"/>
                <a:cs typeface="+mn-cs"/>
              </a:rPr>
              <a:t>or</a:t>
            </a:r>
            <a:r>
              <a:rPr lang="en-US" altLang="zh-CN" sz="1200" kern="1200" baseline="0" dirty="0">
                <a:solidFill>
                  <a:schemeClr val="tx1"/>
                </a:solidFill>
                <a:latin typeface="Arial" panose="020B0604020202020204" pitchFamily="34" charset="0"/>
                <a:ea typeface="宋体" panose="02010600030101010101" pitchFamily="2" charset="-122"/>
                <a:cs typeface="+mn-cs"/>
              </a:rPr>
              <a:t> </a:t>
            </a:r>
            <a:r>
              <a:rPr lang="en-US" altLang="zh-CN" sz="1200" u="none" kern="1200" baseline="0" dirty="0">
                <a:solidFill>
                  <a:schemeClr val="tx1"/>
                </a:solidFill>
                <a:latin typeface="Arial" panose="020B0604020202020204" pitchFamily="34" charset="0"/>
                <a:ea typeface="宋体" panose="02010600030101010101" pitchFamily="2" charset="-122"/>
                <a:cs typeface="+mn-cs"/>
              </a:rPr>
              <a:t>changing its properties appreciably</a:t>
            </a:r>
            <a:r>
              <a:rPr lang="en-US" altLang="zh-CN" sz="1200" kern="1200" baseline="0" dirty="0">
                <a:solidFill>
                  <a:schemeClr val="tx1"/>
                </a:solidFill>
                <a:latin typeface="Arial" panose="020B0604020202020204" pitchFamily="34" charset="0"/>
                <a:ea typeface="宋体" panose="02010600030101010101" pitchFamily="2" charset="-122"/>
                <a:cs typeface="+mn-cs"/>
              </a:rPr>
              <a:t>.</a:t>
            </a:r>
            <a:endParaRPr lang="zh-CN" altLang="en-US" b="1" dirty="0">
              <a:effectLst>
                <a:outerShdw blurRad="38100" dist="38100" dir="2700000" algn="tl">
                  <a:srgbClr val="C0C0C0"/>
                </a:outerShdw>
              </a:effectLst>
            </a:endParaRPr>
          </a:p>
        </p:txBody>
      </p:sp>
    </p:spTree>
  </p:cSld>
  <p:clrMapOvr>
    <a:masterClrMapping/>
  </p:clrMapOvr>
</p:notes>
</file>

<file path=ppt/notesSlides/notesSlide2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42" name="Rectangle 7"/>
          <p:cNvSpPr>
            <a:spLocks noGrp="1" noChangeArrowheads="1"/>
          </p:cNvSpPr>
          <p:nvPr>
            <p:ph type="sldNum" sz="quarter" idx="5"/>
          </p:nvPr>
        </p:nvSpPr>
        <p:spPr>
          <a:noFill/>
        </p:spPr>
        <p:txBody>
          <a:bodyPr/>
          <a:lstStyle/>
          <a:p>
            <a:fld id="{6E271D29-5B89-4B60-8FDA-FD8E4F0F829D}" type="slidenum">
              <a:rPr lang="en-US" altLang="zh-CN">
                <a:latin typeface="Arial" panose="020B0604020202020204" pitchFamily="34" charset="0"/>
              </a:rPr>
              <a:pPr/>
              <a:t>296</a:t>
            </a:fld>
            <a:endParaRPr lang="en-US" altLang="zh-CN">
              <a:latin typeface="Arial" panose="020B0604020202020204" pitchFamily="34" charset="0"/>
            </a:endParaRPr>
          </a:p>
        </p:txBody>
      </p:sp>
      <p:sp>
        <p:nvSpPr>
          <p:cNvPr id="573443" name="Rectangle 2"/>
          <p:cNvSpPr>
            <a:spLocks noGrp="1" noRot="1" noChangeAspect="1" noChangeArrowheads="1" noTextEdit="1"/>
          </p:cNvSpPr>
          <p:nvPr>
            <p:ph type="sldImg"/>
          </p:nvPr>
        </p:nvSpPr>
        <p:spPr/>
      </p:sp>
      <p:sp>
        <p:nvSpPr>
          <p:cNvPr id="1197059" name="Rectangle 3"/>
          <p:cNvSpPr>
            <a:spLocks noGrp="1" noChangeArrowheads="1"/>
          </p:cNvSpPr>
          <p:nvPr>
            <p:ph type="body" idx="1"/>
          </p:nvPr>
        </p:nvSpPr>
        <p:spPr>
          <a:xfrm>
            <a:off x="914400" y="4343400"/>
            <a:ext cx="5029200" cy="4114800"/>
          </a:xfrm>
        </p:spPr>
        <p:txBody>
          <a:bodyPr/>
          <a:lstStyle/>
          <a:p>
            <a:r>
              <a:rPr lang="en-US" altLang="zh-CN" sz="1200" b="1" i="0" kern="1200" baseline="0" dirty="0">
                <a:solidFill>
                  <a:schemeClr val="tx1"/>
                </a:solidFill>
                <a:latin typeface="Arial" panose="020B0604020202020204" pitchFamily="34" charset="0"/>
                <a:ea typeface="宋体" panose="02010600030101010101" pitchFamily="2" charset="-122"/>
                <a:cs typeface="+mn-cs"/>
              </a:rPr>
              <a:t>Distributing the Link State Packets</a:t>
            </a:r>
          </a:p>
          <a:p>
            <a:r>
              <a:rPr lang="en-US" altLang="zh-CN" sz="1200" i="0" kern="1200" baseline="0" dirty="0">
                <a:solidFill>
                  <a:schemeClr val="tx1"/>
                </a:solidFill>
                <a:latin typeface="Arial" panose="020B0604020202020204" pitchFamily="34" charset="0"/>
                <a:ea typeface="宋体" panose="02010600030101010101" pitchFamily="2" charset="-122"/>
                <a:cs typeface="+mn-cs"/>
              </a:rPr>
              <a:t>   The trickiest (</a:t>
            </a:r>
            <a:r>
              <a:rPr lang="zh-CN" altLang="en-US" sz="1200" b="0" i="0" kern="1200" dirty="0">
                <a:solidFill>
                  <a:schemeClr val="tx1"/>
                </a:solidFill>
                <a:latin typeface="Arial" panose="020B0604020202020204" pitchFamily="34" charset="0"/>
                <a:ea typeface="宋体" panose="02010600030101010101" pitchFamily="2" charset="-122"/>
                <a:cs typeface="+mn-cs"/>
              </a:rPr>
              <a:t>复杂的</a:t>
            </a:r>
            <a:r>
              <a:rPr lang="en-US" altLang="zh-CN" sz="1200" i="0" kern="1200" baseline="0" dirty="0">
                <a:solidFill>
                  <a:schemeClr val="tx1"/>
                </a:solidFill>
                <a:latin typeface="Arial" panose="020B0604020202020204" pitchFamily="34" charset="0"/>
                <a:ea typeface="宋体" panose="02010600030101010101" pitchFamily="2" charset="-122"/>
                <a:cs typeface="+mn-cs"/>
              </a:rPr>
              <a:t>) part of the algorithm is distributing the link state packets. </a:t>
            </a:r>
          </a:p>
          <a:p>
            <a:r>
              <a:rPr lang="en-US" altLang="zh-CN" sz="1200" i="0" kern="1200" baseline="0" dirty="0">
                <a:solidFill>
                  <a:schemeClr val="tx1"/>
                </a:solidFill>
                <a:latin typeface="Arial" panose="020B0604020202020204" pitchFamily="34" charset="0"/>
                <a:ea typeface="宋体" panose="02010600030101010101" pitchFamily="2" charset="-122"/>
                <a:cs typeface="+mn-cs"/>
              </a:rPr>
              <a:t>   All of the routers must </a:t>
            </a:r>
            <a:r>
              <a:rPr lang="en-US" altLang="zh-CN" sz="1200" b="1" i="0" kern="1200" baseline="0" dirty="0">
                <a:solidFill>
                  <a:schemeClr val="tx1"/>
                </a:solidFill>
                <a:latin typeface="Arial" panose="020B0604020202020204" pitchFamily="34" charset="0"/>
                <a:ea typeface="宋体" panose="02010600030101010101" pitchFamily="2" charset="-122"/>
                <a:cs typeface="+mn-cs"/>
              </a:rPr>
              <a:t>get</a:t>
            </a:r>
            <a:r>
              <a:rPr lang="en-US" altLang="zh-CN" sz="1200" i="0" kern="1200" baseline="0" dirty="0">
                <a:solidFill>
                  <a:schemeClr val="tx1"/>
                </a:solidFill>
                <a:latin typeface="Arial" panose="020B0604020202020204" pitchFamily="34" charset="0"/>
                <a:ea typeface="宋体" panose="02010600030101010101" pitchFamily="2" charset="-122"/>
                <a:cs typeface="+mn-cs"/>
              </a:rPr>
              <a:t> all of the link state packets </a:t>
            </a:r>
            <a:r>
              <a:rPr lang="en-US" altLang="zh-CN" sz="1200" b="1" i="0" kern="1200" baseline="0" dirty="0">
                <a:solidFill>
                  <a:schemeClr val="tx1"/>
                </a:solidFill>
                <a:latin typeface="Arial" panose="020B0604020202020204" pitchFamily="34" charset="0"/>
                <a:ea typeface="宋体" panose="02010600030101010101" pitchFamily="2" charset="-122"/>
                <a:cs typeface="+mn-cs"/>
              </a:rPr>
              <a:t>quickly</a:t>
            </a:r>
            <a:r>
              <a:rPr lang="en-US" altLang="zh-CN" sz="1200" i="0" kern="1200" baseline="0" dirty="0">
                <a:solidFill>
                  <a:schemeClr val="tx1"/>
                </a:solidFill>
                <a:latin typeface="Arial" panose="020B0604020202020204" pitchFamily="34" charset="0"/>
                <a:ea typeface="宋体" panose="02010600030101010101" pitchFamily="2" charset="-122"/>
                <a:cs typeface="+mn-cs"/>
              </a:rPr>
              <a:t> and </a:t>
            </a:r>
            <a:r>
              <a:rPr lang="en-US" altLang="zh-CN" sz="1200" b="1" i="0" kern="1200" baseline="0" dirty="0">
                <a:solidFill>
                  <a:schemeClr val="tx1"/>
                </a:solidFill>
                <a:latin typeface="Arial" panose="020B0604020202020204" pitchFamily="34" charset="0"/>
                <a:ea typeface="宋体" panose="02010600030101010101" pitchFamily="2" charset="-122"/>
                <a:cs typeface="+mn-cs"/>
              </a:rPr>
              <a:t>reliably</a:t>
            </a:r>
            <a:r>
              <a:rPr lang="en-US" altLang="zh-CN" sz="1200" i="0" kern="1200" baseline="0" dirty="0">
                <a:solidFill>
                  <a:schemeClr val="tx1"/>
                </a:solidFill>
                <a:latin typeface="Arial" panose="020B0604020202020204" pitchFamily="34" charset="0"/>
                <a:ea typeface="宋体" panose="02010600030101010101" pitchFamily="2" charset="-122"/>
                <a:cs typeface="+mn-cs"/>
              </a:rPr>
              <a:t>. </a:t>
            </a:r>
          </a:p>
          <a:p>
            <a:r>
              <a:rPr lang="en-US" altLang="zh-CN" sz="1200" i="0" kern="1200" baseline="0" dirty="0">
                <a:solidFill>
                  <a:schemeClr val="tx1"/>
                </a:solidFill>
                <a:latin typeface="Arial" panose="020B0604020202020204" pitchFamily="34" charset="0"/>
                <a:ea typeface="宋体" panose="02010600030101010101" pitchFamily="2" charset="-122"/>
                <a:cs typeface="+mn-cs"/>
              </a:rPr>
              <a:t>   If different routers are using different versions of the topology, the routes they compute can have inconsistencies such as loops, unreachable machines, and other problems.</a:t>
            </a:r>
          </a:p>
          <a:p>
            <a:r>
              <a:rPr lang="en-US" altLang="zh-CN" sz="1200" i="0" kern="1200" baseline="0" dirty="0">
                <a:solidFill>
                  <a:schemeClr val="tx1"/>
                </a:solidFill>
                <a:latin typeface="Arial" panose="020B0604020202020204" pitchFamily="34" charset="0"/>
                <a:ea typeface="宋体" panose="02010600030101010101" pitchFamily="2" charset="-122"/>
                <a:cs typeface="+mn-cs"/>
              </a:rPr>
              <a:t>   </a:t>
            </a:r>
          </a:p>
          <a:p>
            <a:r>
              <a:rPr lang="en-US" altLang="zh-CN" sz="1200" i="0" kern="1200" baseline="0" dirty="0">
                <a:solidFill>
                  <a:schemeClr val="tx1"/>
                </a:solidFill>
                <a:latin typeface="Arial" panose="020B0604020202020204" pitchFamily="34" charset="0"/>
                <a:ea typeface="宋体" panose="02010600030101010101" pitchFamily="2" charset="-122"/>
                <a:cs typeface="+mn-cs"/>
              </a:rPr>
              <a:t>   First, we will describe the basic distribution algorithm. </a:t>
            </a:r>
          </a:p>
          <a:p>
            <a:r>
              <a:rPr lang="en-US" altLang="zh-CN" sz="1200" b="0" i="0" kern="1200" baseline="0" dirty="0">
                <a:solidFill>
                  <a:schemeClr val="tx1"/>
                </a:solidFill>
                <a:latin typeface="Arial" panose="020B0604020202020204" pitchFamily="34" charset="0"/>
                <a:ea typeface="宋体" panose="02010600030101010101" pitchFamily="2" charset="-122"/>
                <a:cs typeface="+mn-cs"/>
              </a:rPr>
              <a:t>   After that</a:t>
            </a:r>
            <a:r>
              <a:rPr lang="en-US" altLang="zh-CN" sz="1200" b="1" i="0" kern="1200" baseline="0" dirty="0">
                <a:solidFill>
                  <a:schemeClr val="tx1"/>
                </a:solidFill>
                <a:latin typeface="Arial" panose="020B0604020202020204" pitchFamily="34" charset="0"/>
                <a:ea typeface="宋体" panose="02010600030101010101" pitchFamily="2" charset="-122"/>
                <a:cs typeface="+mn-cs"/>
              </a:rPr>
              <a:t> we will give some refinements</a:t>
            </a:r>
            <a:r>
              <a:rPr lang="en-US" altLang="zh-CN" sz="1200" i="0" kern="1200" baseline="0" dirty="0">
                <a:solidFill>
                  <a:schemeClr val="tx1"/>
                </a:solidFill>
                <a:latin typeface="Arial" panose="020B0604020202020204" pitchFamily="34" charset="0"/>
                <a:ea typeface="宋体" panose="02010600030101010101" pitchFamily="2" charset="-122"/>
                <a:cs typeface="+mn-cs"/>
              </a:rPr>
              <a:t>. </a:t>
            </a:r>
          </a:p>
          <a:p>
            <a:r>
              <a:rPr lang="en-US" altLang="zh-CN" sz="1200" i="0" kern="1200" baseline="0" dirty="0">
                <a:solidFill>
                  <a:schemeClr val="tx1"/>
                </a:solidFill>
                <a:latin typeface="Arial" panose="020B0604020202020204" pitchFamily="34" charset="0"/>
                <a:ea typeface="宋体" panose="02010600030101010101" pitchFamily="2" charset="-122"/>
                <a:cs typeface="+mn-cs"/>
              </a:rPr>
              <a:t>   The fundamental idea is to use flooding to </a:t>
            </a:r>
            <a:r>
              <a:rPr lang="en-US" altLang="zh-CN" sz="1200" b="1" i="0" kern="1200" baseline="0" dirty="0">
                <a:solidFill>
                  <a:schemeClr val="tx1"/>
                </a:solidFill>
                <a:latin typeface="Arial" panose="020B0604020202020204" pitchFamily="34" charset="0"/>
                <a:ea typeface="宋体" panose="02010600030101010101" pitchFamily="2" charset="-122"/>
                <a:cs typeface="+mn-cs"/>
              </a:rPr>
              <a:t>distribute</a:t>
            </a:r>
            <a:r>
              <a:rPr lang="en-US" altLang="zh-CN" sz="1200" i="0" kern="1200" baseline="0" dirty="0">
                <a:solidFill>
                  <a:schemeClr val="tx1"/>
                </a:solidFill>
                <a:latin typeface="Arial" panose="020B0604020202020204" pitchFamily="34" charset="0"/>
                <a:ea typeface="宋体" panose="02010600030101010101" pitchFamily="2" charset="-122"/>
                <a:cs typeface="+mn-cs"/>
              </a:rPr>
              <a:t> the link state packets to all routers. </a:t>
            </a:r>
          </a:p>
          <a:p>
            <a:r>
              <a:rPr lang="en-US" altLang="zh-CN" sz="1200" i="0" kern="1200" baseline="0" dirty="0">
                <a:solidFill>
                  <a:schemeClr val="tx1"/>
                </a:solidFill>
                <a:latin typeface="Arial" panose="020B0604020202020204" pitchFamily="34" charset="0"/>
                <a:ea typeface="宋体" panose="02010600030101010101" pitchFamily="2" charset="-122"/>
                <a:cs typeface="+mn-cs"/>
              </a:rPr>
              <a:t>   </a:t>
            </a:r>
            <a:r>
              <a:rPr lang="en-US" altLang="zh-CN" sz="1200" i="0" u="none" kern="1200" baseline="0" dirty="0">
                <a:solidFill>
                  <a:schemeClr val="tx1"/>
                </a:solidFill>
                <a:latin typeface="Arial" panose="020B0604020202020204" pitchFamily="34" charset="0"/>
                <a:ea typeface="宋体" panose="02010600030101010101" pitchFamily="2" charset="-122"/>
                <a:cs typeface="+mn-cs"/>
              </a:rPr>
              <a:t>To keep the flood in check</a:t>
            </a:r>
            <a:r>
              <a:rPr lang="en-US" altLang="zh-CN" sz="1200" i="0" kern="1200" baseline="0" dirty="0">
                <a:solidFill>
                  <a:schemeClr val="tx1"/>
                </a:solidFill>
                <a:latin typeface="Arial" panose="020B0604020202020204" pitchFamily="34" charset="0"/>
                <a:ea typeface="宋体" panose="02010600030101010101" pitchFamily="2" charset="-122"/>
                <a:cs typeface="+mn-cs"/>
              </a:rPr>
              <a:t>, each packet </a:t>
            </a:r>
            <a:r>
              <a:rPr lang="en-US" altLang="zh-CN" sz="1200" b="1" i="0" kern="1200" baseline="0" dirty="0">
                <a:solidFill>
                  <a:schemeClr val="tx1"/>
                </a:solidFill>
                <a:latin typeface="Arial" panose="020B0604020202020204" pitchFamily="34" charset="0"/>
                <a:ea typeface="宋体" panose="02010600030101010101" pitchFamily="2" charset="-122"/>
                <a:cs typeface="+mn-cs"/>
              </a:rPr>
              <a:t>contains</a:t>
            </a:r>
            <a:r>
              <a:rPr lang="en-US" altLang="zh-CN" sz="1200" i="0" kern="1200" baseline="0" dirty="0">
                <a:solidFill>
                  <a:schemeClr val="tx1"/>
                </a:solidFill>
                <a:latin typeface="Arial" panose="020B0604020202020204" pitchFamily="34" charset="0"/>
                <a:ea typeface="宋体" panose="02010600030101010101" pitchFamily="2" charset="-122"/>
                <a:cs typeface="+mn-cs"/>
              </a:rPr>
              <a:t> a sequence number that is incremented for each new packet sent. </a:t>
            </a:r>
          </a:p>
          <a:p>
            <a:r>
              <a:rPr lang="en-US" altLang="zh-CN" sz="1200" i="0" kern="1200" baseline="0" dirty="0">
                <a:solidFill>
                  <a:schemeClr val="tx1"/>
                </a:solidFill>
                <a:latin typeface="Arial" panose="020B0604020202020204" pitchFamily="34" charset="0"/>
                <a:ea typeface="宋体" panose="02010600030101010101" pitchFamily="2" charset="-122"/>
                <a:cs typeface="+mn-cs"/>
              </a:rPr>
              <a:t>   Routers keep track of all the (source router, sequence) pairs they see. </a:t>
            </a:r>
          </a:p>
          <a:p>
            <a:r>
              <a:rPr lang="en-US" altLang="zh-CN" sz="1200" i="0" kern="1200" baseline="0" dirty="0">
                <a:solidFill>
                  <a:schemeClr val="tx1"/>
                </a:solidFill>
                <a:latin typeface="Arial" panose="020B0604020202020204" pitchFamily="34" charset="0"/>
                <a:ea typeface="宋体" panose="02010600030101010101" pitchFamily="2" charset="-122"/>
                <a:cs typeface="+mn-cs"/>
              </a:rPr>
              <a:t>   When a new link state packet comes in, it is checked </a:t>
            </a:r>
            <a:r>
              <a:rPr lang="en-US" altLang="zh-CN" sz="1200" b="1" i="0" kern="1200" baseline="0" dirty="0">
                <a:solidFill>
                  <a:schemeClr val="tx1"/>
                </a:solidFill>
                <a:latin typeface="Arial" panose="020B0604020202020204" pitchFamily="34" charset="0"/>
                <a:ea typeface="宋体" panose="02010600030101010101" pitchFamily="2" charset="-122"/>
                <a:cs typeface="+mn-cs"/>
              </a:rPr>
              <a:t>against</a:t>
            </a:r>
            <a:r>
              <a:rPr lang="en-US" altLang="zh-CN" sz="1200" i="0" kern="1200" baseline="0" dirty="0">
                <a:solidFill>
                  <a:schemeClr val="tx1"/>
                </a:solidFill>
                <a:latin typeface="Arial" panose="020B0604020202020204" pitchFamily="34" charset="0"/>
                <a:ea typeface="宋体" panose="02010600030101010101" pitchFamily="2" charset="-122"/>
                <a:cs typeface="+mn-cs"/>
              </a:rPr>
              <a:t> the list of packets already seen.    </a:t>
            </a:r>
          </a:p>
          <a:p>
            <a:r>
              <a:rPr lang="en-US" altLang="zh-CN" sz="1200" i="0" kern="1200" baseline="0" dirty="0">
                <a:solidFill>
                  <a:schemeClr val="tx1"/>
                </a:solidFill>
                <a:latin typeface="Arial" panose="020B0604020202020204" pitchFamily="34" charset="0"/>
                <a:ea typeface="宋体" panose="02010600030101010101" pitchFamily="2" charset="-122"/>
                <a:cs typeface="+mn-cs"/>
              </a:rPr>
              <a:t>   </a:t>
            </a:r>
            <a:r>
              <a:rPr lang="en-US" altLang="zh-CN" sz="1200" i="0" u="none" kern="1200" baseline="0" dirty="0">
                <a:solidFill>
                  <a:schemeClr val="tx1"/>
                </a:solidFill>
                <a:latin typeface="Arial" panose="020B0604020202020204" pitchFamily="34" charset="0"/>
                <a:ea typeface="宋体" panose="02010600030101010101" pitchFamily="2" charset="-122"/>
                <a:cs typeface="+mn-cs"/>
              </a:rPr>
              <a:t>If it is new, it is forwarded </a:t>
            </a:r>
            <a:r>
              <a:rPr lang="en-US" altLang="zh-CN" sz="1200" b="1" i="0" u="none" kern="1200" baseline="0" dirty="0">
                <a:solidFill>
                  <a:schemeClr val="tx1"/>
                </a:solidFill>
                <a:latin typeface="Arial" panose="020B0604020202020204" pitchFamily="34" charset="0"/>
                <a:ea typeface="宋体" panose="02010600030101010101" pitchFamily="2" charset="-122"/>
                <a:cs typeface="+mn-cs"/>
              </a:rPr>
              <a:t>on</a:t>
            </a:r>
            <a:r>
              <a:rPr lang="en-US" altLang="zh-CN" sz="1200" i="0" u="none" kern="1200" baseline="0" dirty="0">
                <a:solidFill>
                  <a:schemeClr val="tx1"/>
                </a:solidFill>
                <a:latin typeface="Arial" panose="020B0604020202020204" pitchFamily="34" charset="0"/>
                <a:ea typeface="宋体" panose="02010600030101010101" pitchFamily="2" charset="-122"/>
                <a:cs typeface="+mn-cs"/>
              </a:rPr>
              <a:t> all lines </a:t>
            </a:r>
            <a:r>
              <a:rPr lang="en-US" altLang="zh-CN" sz="1200" b="1" i="0" u="none" kern="1200" baseline="0" dirty="0">
                <a:solidFill>
                  <a:schemeClr val="tx1"/>
                </a:solidFill>
                <a:latin typeface="Arial" panose="020B0604020202020204" pitchFamily="34" charset="0"/>
                <a:ea typeface="宋体" panose="02010600030101010101" pitchFamily="2" charset="-122"/>
                <a:cs typeface="+mn-cs"/>
              </a:rPr>
              <a:t>except</a:t>
            </a:r>
            <a:r>
              <a:rPr lang="en-US" altLang="zh-CN" sz="1200" i="0" u="none" kern="1200" baseline="0" dirty="0">
                <a:solidFill>
                  <a:schemeClr val="tx1"/>
                </a:solidFill>
                <a:latin typeface="Arial" panose="020B0604020202020204" pitchFamily="34" charset="0"/>
                <a:ea typeface="宋体" panose="02010600030101010101" pitchFamily="2" charset="-122"/>
                <a:cs typeface="+mn-cs"/>
              </a:rPr>
              <a:t> the one it arrived on</a:t>
            </a:r>
            <a:r>
              <a:rPr lang="en-US" altLang="zh-CN" sz="1200" i="0" kern="1200" baseline="0" dirty="0">
                <a:solidFill>
                  <a:schemeClr val="tx1"/>
                </a:solidFill>
                <a:latin typeface="Arial" panose="020B0604020202020204" pitchFamily="34" charset="0"/>
                <a:ea typeface="宋体" panose="02010600030101010101" pitchFamily="2" charset="-122"/>
                <a:cs typeface="+mn-cs"/>
              </a:rPr>
              <a:t>. </a:t>
            </a:r>
          </a:p>
          <a:p>
            <a:r>
              <a:rPr lang="en-US" altLang="zh-CN" sz="1200" i="0" kern="1200" baseline="0" dirty="0">
                <a:solidFill>
                  <a:schemeClr val="tx1"/>
                </a:solidFill>
                <a:latin typeface="Arial" panose="020B0604020202020204" pitchFamily="34" charset="0"/>
                <a:ea typeface="宋体" panose="02010600030101010101" pitchFamily="2" charset="-122"/>
                <a:cs typeface="+mn-cs"/>
              </a:rPr>
              <a:t>   If it is a duplicate, it is discarded. </a:t>
            </a:r>
          </a:p>
          <a:p>
            <a:r>
              <a:rPr lang="en-US" altLang="zh-CN" sz="1200" i="0" kern="1200" baseline="0" dirty="0">
                <a:solidFill>
                  <a:schemeClr val="tx1"/>
                </a:solidFill>
                <a:latin typeface="Arial" panose="020B0604020202020204" pitchFamily="34" charset="0"/>
                <a:ea typeface="宋体" panose="02010600030101010101" pitchFamily="2" charset="-122"/>
                <a:cs typeface="+mn-cs"/>
              </a:rPr>
              <a:t>   If a packet </a:t>
            </a:r>
            <a:r>
              <a:rPr lang="en-US" altLang="zh-CN" sz="1200" i="0" u="sng" kern="1200" baseline="0" dirty="0">
                <a:solidFill>
                  <a:schemeClr val="tx1"/>
                </a:solidFill>
                <a:latin typeface="Arial" panose="020B0604020202020204" pitchFamily="34" charset="0"/>
                <a:ea typeface="宋体" panose="02010600030101010101" pitchFamily="2" charset="-122"/>
                <a:cs typeface="+mn-cs"/>
              </a:rPr>
              <a:t>with a sequence number lower than the highest one seen so far </a:t>
            </a:r>
            <a:r>
              <a:rPr lang="en-US" altLang="zh-CN" sz="1200" b="0" i="0" u="sng" kern="1200" baseline="0" dirty="0">
                <a:solidFill>
                  <a:schemeClr val="tx1"/>
                </a:solidFill>
                <a:latin typeface="Arial" panose="020B0604020202020204" pitchFamily="34" charset="0"/>
                <a:ea typeface="宋体" panose="02010600030101010101" pitchFamily="2" charset="-122"/>
                <a:cs typeface="+mn-cs"/>
              </a:rPr>
              <a:t>ever</a:t>
            </a:r>
            <a:r>
              <a:rPr lang="en-US" altLang="zh-CN" sz="1200" i="0" u="none" kern="1200" baseline="0" dirty="0">
                <a:solidFill>
                  <a:schemeClr val="tx1"/>
                </a:solidFill>
                <a:latin typeface="Arial" panose="020B0604020202020204" pitchFamily="34" charset="0"/>
                <a:ea typeface="宋体" panose="02010600030101010101" pitchFamily="2" charset="-122"/>
                <a:cs typeface="+mn-cs"/>
              </a:rPr>
              <a:t> </a:t>
            </a:r>
            <a:r>
              <a:rPr lang="en-US" altLang="zh-CN" sz="1200" i="0" kern="1200" baseline="0" dirty="0">
                <a:solidFill>
                  <a:schemeClr val="tx1"/>
                </a:solidFill>
                <a:latin typeface="Arial" panose="020B0604020202020204" pitchFamily="34" charset="0"/>
                <a:ea typeface="宋体" panose="02010600030101010101" pitchFamily="2" charset="-122"/>
                <a:cs typeface="+mn-cs"/>
              </a:rPr>
              <a:t>arrives, it is rejected as being </a:t>
            </a:r>
            <a:r>
              <a:rPr lang="en-US" altLang="zh-CN" sz="1200" b="1" i="0" kern="1200" baseline="0" dirty="0">
                <a:solidFill>
                  <a:schemeClr val="tx1"/>
                </a:solidFill>
                <a:latin typeface="Arial" panose="020B0604020202020204" pitchFamily="34" charset="0"/>
                <a:ea typeface="宋体" panose="02010600030101010101" pitchFamily="2" charset="-122"/>
                <a:cs typeface="+mn-cs"/>
              </a:rPr>
              <a:t>obsolete</a:t>
            </a:r>
            <a:r>
              <a:rPr lang="en-US" altLang="zh-CN" sz="1200" i="0" kern="1200" baseline="0" dirty="0">
                <a:solidFill>
                  <a:schemeClr val="tx1"/>
                </a:solidFill>
                <a:latin typeface="Arial" panose="020B0604020202020204" pitchFamily="34" charset="0"/>
                <a:ea typeface="宋体" panose="02010600030101010101" pitchFamily="2" charset="-122"/>
                <a:cs typeface="+mn-cs"/>
              </a:rPr>
              <a:t> </a:t>
            </a:r>
            <a:r>
              <a:rPr lang="en-US" altLang="zh-CN" sz="1200" b="0" i="0" u="sng" kern="1200" baseline="0" dirty="0">
                <a:solidFill>
                  <a:schemeClr val="tx1"/>
                </a:solidFill>
                <a:latin typeface="Arial" panose="020B0604020202020204" pitchFamily="34" charset="0"/>
                <a:ea typeface="宋体" panose="02010600030101010101" pitchFamily="2" charset="-122"/>
                <a:cs typeface="+mn-cs"/>
              </a:rPr>
              <a:t>as</a:t>
            </a:r>
            <a:r>
              <a:rPr lang="en-US" altLang="zh-CN" sz="1200" i="0" u="sng" kern="1200" baseline="0" dirty="0">
                <a:solidFill>
                  <a:schemeClr val="tx1"/>
                </a:solidFill>
                <a:latin typeface="Arial" panose="020B0604020202020204" pitchFamily="34" charset="0"/>
                <a:ea typeface="宋体" panose="02010600030101010101" pitchFamily="2" charset="-122"/>
                <a:cs typeface="+mn-cs"/>
              </a:rPr>
              <a:t> the router has more recent data</a:t>
            </a:r>
            <a:r>
              <a:rPr lang="en-US" altLang="zh-CN" sz="1200" i="0" kern="1200" baseline="0" dirty="0">
                <a:solidFill>
                  <a:schemeClr val="tx1"/>
                </a:solidFill>
                <a:latin typeface="Arial" panose="020B0604020202020204" pitchFamily="34" charset="0"/>
                <a:ea typeface="宋体" panose="02010600030101010101" pitchFamily="2" charset="-122"/>
                <a:cs typeface="+mn-cs"/>
              </a:rPr>
              <a:t>.</a:t>
            </a:r>
          </a:p>
          <a:p>
            <a:r>
              <a:rPr lang="en-US" altLang="zh-CN" sz="1200" i="0" kern="1200" baseline="0" dirty="0">
                <a:solidFill>
                  <a:schemeClr val="tx1"/>
                </a:solidFill>
                <a:latin typeface="Arial" panose="020B0604020202020204" pitchFamily="34" charset="0"/>
                <a:ea typeface="宋体" panose="02010600030101010101" pitchFamily="2" charset="-122"/>
                <a:cs typeface="+mn-cs"/>
              </a:rPr>
              <a:t>   </a:t>
            </a:r>
          </a:p>
          <a:p>
            <a:r>
              <a:rPr lang="en-US" altLang="zh-CN" sz="1200" i="0" kern="1200" baseline="0" dirty="0">
                <a:solidFill>
                  <a:schemeClr val="tx1"/>
                </a:solidFill>
                <a:latin typeface="Arial" panose="020B0604020202020204" pitchFamily="34" charset="0"/>
                <a:ea typeface="宋体" panose="02010600030101010101" pitchFamily="2" charset="-122"/>
                <a:cs typeface="+mn-cs"/>
              </a:rPr>
              <a:t>   This algorithm has a few problems, but they are manageable. </a:t>
            </a:r>
          </a:p>
          <a:p>
            <a:r>
              <a:rPr lang="en-US" altLang="zh-CN" sz="1200" i="0" kern="1200" baseline="0" dirty="0">
                <a:solidFill>
                  <a:schemeClr val="tx1"/>
                </a:solidFill>
                <a:latin typeface="Arial" panose="020B0604020202020204" pitchFamily="34" charset="0"/>
                <a:ea typeface="宋体" panose="02010600030101010101" pitchFamily="2" charset="-122"/>
                <a:cs typeface="+mn-cs"/>
              </a:rPr>
              <a:t>   </a:t>
            </a:r>
            <a:r>
              <a:rPr lang="en-US" altLang="zh-CN" sz="1200" b="1" i="0" kern="1200" baseline="0" dirty="0">
                <a:solidFill>
                  <a:schemeClr val="tx1"/>
                </a:solidFill>
                <a:latin typeface="Arial" panose="020B0604020202020204" pitchFamily="34" charset="0"/>
                <a:ea typeface="宋体" panose="02010600030101010101" pitchFamily="2" charset="-122"/>
                <a:cs typeface="+mn-cs"/>
              </a:rPr>
              <a:t>First</a:t>
            </a:r>
            <a:r>
              <a:rPr lang="en-US" altLang="zh-CN" sz="1200" i="0" kern="1200" baseline="0" dirty="0">
                <a:solidFill>
                  <a:schemeClr val="tx1"/>
                </a:solidFill>
                <a:latin typeface="Arial" panose="020B0604020202020204" pitchFamily="34" charset="0"/>
                <a:ea typeface="宋体" panose="02010600030101010101" pitchFamily="2" charset="-122"/>
                <a:cs typeface="+mn-cs"/>
              </a:rPr>
              <a:t>, if the sequence numbers wrap around, confusion will reign. </a:t>
            </a:r>
          </a:p>
          <a:p>
            <a:r>
              <a:rPr lang="en-US" altLang="zh-CN" sz="1200" i="0" kern="1200" baseline="0" dirty="0">
                <a:solidFill>
                  <a:schemeClr val="tx1"/>
                </a:solidFill>
                <a:latin typeface="Arial" panose="020B0604020202020204" pitchFamily="34" charset="0"/>
                <a:ea typeface="宋体" panose="02010600030101010101" pitchFamily="2" charset="-122"/>
                <a:cs typeface="+mn-cs"/>
              </a:rPr>
              <a:t>   The solution here is to use a 32-bit sequence number. </a:t>
            </a:r>
          </a:p>
          <a:p>
            <a:r>
              <a:rPr lang="en-US" altLang="zh-CN" sz="1200" i="0" kern="1200" baseline="0" dirty="0">
                <a:solidFill>
                  <a:schemeClr val="tx1"/>
                </a:solidFill>
                <a:latin typeface="Arial" panose="020B0604020202020204" pitchFamily="34" charset="0"/>
                <a:ea typeface="宋体" panose="02010600030101010101" pitchFamily="2" charset="-122"/>
                <a:cs typeface="+mn-cs"/>
              </a:rPr>
              <a:t>    With one link state packet per second, it would take 137 years to wrap around, so this possibility can be ignored.</a:t>
            </a:r>
          </a:p>
          <a:p>
            <a:endParaRPr lang="en-US" altLang="zh-CN" sz="1200" b="0" i="0" kern="1200" baseline="0" dirty="0">
              <a:solidFill>
                <a:schemeClr val="tx1"/>
              </a:solidFill>
              <a:latin typeface="Arial" panose="020B0604020202020204" pitchFamily="34" charset="0"/>
              <a:ea typeface="宋体" panose="02010600030101010101" pitchFamily="2" charset="-122"/>
              <a:cs typeface="+mn-cs"/>
            </a:endParaRPr>
          </a:p>
          <a:p>
            <a:r>
              <a:rPr lang="en-US" altLang="zh-CN" sz="1200" b="0" i="0" kern="1200" baseline="0" dirty="0">
                <a:solidFill>
                  <a:schemeClr val="tx1"/>
                </a:solidFill>
                <a:latin typeface="Arial" panose="020B0604020202020204" pitchFamily="34" charset="0"/>
                <a:ea typeface="宋体" panose="02010600030101010101" pitchFamily="2" charset="-122"/>
                <a:cs typeface="+mn-cs"/>
              </a:rPr>
              <a:t>   </a:t>
            </a:r>
            <a:r>
              <a:rPr lang="en-US" altLang="zh-CN" sz="1200" b="1" i="0" kern="1200" baseline="0" dirty="0">
                <a:solidFill>
                  <a:schemeClr val="tx1"/>
                </a:solidFill>
                <a:latin typeface="Arial" panose="020B0604020202020204" pitchFamily="34" charset="0"/>
                <a:ea typeface="宋体" panose="02010600030101010101" pitchFamily="2" charset="-122"/>
                <a:cs typeface="+mn-cs"/>
              </a:rPr>
              <a:t>Second</a:t>
            </a:r>
            <a:r>
              <a:rPr lang="en-US" altLang="zh-CN" sz="1200" i="0" kern="1200" baseline="0" dirty="0">
                <a:solidFill>
                  <a:schemeClr val="tx1"/>
                </a:solidFill>
                <a:latin typeface="Arial" panose="020B0604020202020204" pitchFamily="34" charset="0"/>
                <a:ea typeface="宋体" panose="02010600030101010101" pitchFamily="2" charset="-122"/>
                <a:cs typeface="+mn-cs"/>
              </a:rPr>
              <a:t>, if a router ever crashes, it will </a:t>
            </a:r>
            <a:r>
              <a:rPr lang="en-US" altLang="zh-CN" sz="1200" i="0" u="none" kern="1200" baseline="0" dirty="0">
                <a:solidFill>
                  <a:schemeClr val="tx1"/>
                </a:solidFill>
                <a:latin typeface="Arial" panose="020B0604020202020204" pitchFamily="34" charset="0"/>
                <a:ea typeface="宋体" panose="02010600030101010101" pitchFamily="2" charset="-122"/>
                <a:cs typeface="+mn-cs"/>
              </a:rPr>
              <a:t>lose track of </a:t>
            </a:r>
            <a:r>
              <a:rPr lang="en-US" altLang="zh-CN" sz="1200" i="0" kern="1200" baseline="0" dirty="0">
                <a:solidFill>
                  <a:schemeClr val="tx1"/>
                </a:solidFill>
                <a:latin typeface="Arial" panose="020B0604020202020204" pitchFamily="34" charset="0"/>
                <a:ea typeface="宋体" panose="02010600030101010101" pitchFamily="2" charset="-122"/>
                <a:cs typeface="+mn-cs"/>
              </a:rPr>
              <a:t>its sequence number. </a:t>
            </a:r>
          </a:p>
          <a:p>
            <a:r>
              <a:rPr lang="en-US" altLang="zh-CN" sz="1200" i="0" kern="1200" baseline="0" dirty="0">
                <a:solidFill>
                  <a:schemeClr val="tx1"/>
                </a:solidFill>
                <a:latin typeface="Arial" panose="020B0604020202020204" pitchFamily="34" charset="0"/>
                <a:ea typeface="宋体" panose="02010600030101010101" pitchFamily="2" charset="-122"/>
                <a:cs typeface="+mn-cs"/>
              </a:rPr>
              <a:t>   If it starts again </a:t>
            </a:r>
            <a:r>
              <a:rPr lang="en-US" altLang="zh-CN" sz="1200" b="1" i="0" kern="1200" baseline="0" dirty="0">
                <a:solidFill>
                  <a:schemeClr val="tx1"/>
                </a:solidFill>
                <a:latin typeface="Arial" panose="020B0604020202020204" pitchFamily="34" charset="0"/>
                <a:ea typeface="宋体" panose="02010600030101010101" pitchFamily="2" charset="-122"/>
                <a:cs typeface="+mn-cs"/>
              </a:rPr>
              <a:t>at</a:t>
            </a:r>
            <a:r>
              <a:rPr lang="en-US" altLang="zh-CN" sz="1200" i="0" kern="1200" baseline="0" dirty="0">
                <a:solidFill>
                  <a:schemeClr val="tx1"/>
                </a:solidFill>
                <a:latin typeface="Arial" panose="020B0604020202020204" pitchFamily="34" charset="0"/>
                <a:ea typeface="宋体" panose="02010600030101010101" pitchFamily="2" charset="-122"/>
                <a:cs typeface="+mn-cs"/>
              </a:rPr>
              <a:t> 0, the next packet it sends will be rejected as a duplicate.</a:t>
            </a:r>
          </a:p>
          <a:p>
            <a:r>
              <a:rPr lang="en-US" altLang="zh-CN" sz="1200" i="0" kern="1200" baseline="0" dirty="0">
                <a:solidFill>
                  <a:schemeClr val="tx1"/>
                </a:solidFill>
                <a:latin typeface="Arial" panose="020B0604020202020204" pitchFamily="34" charset="0"/>
                <a:ea typeface="宋体" panose="02010600030101010101" pitchFamily="2" charset="-122"/>
                <a:cs typeface="+mn-cs"/>
              </a:rPr>
              <a:t>   </a:t>
            </a:r>
          </a:p>
          <a:p>
            <a:r>
              <a:rPr lang="en-US" altLang="zh-CN" sz="1200" b="1" i="0" kern="1200" baseline="0" dirty="0">
                <a:solidFill>
                  <a:schemeClr val="tx1"/>
                </a:solidFill>
                <a:latin typeface="Arial" panose="020B0604020202020204" pitchFamily="34" charset="0"/>
                <a:ea typeface="宋体" panose="02010600030101010101" pitchFamily="2" charset="-122"/>
                <a:cs typeface="+mn-cs"/>
              </a:rPr>
              <a:t>    Third</a:t>
            </a:r>
            <a:r>
              <a:rPr lang="en-US" altLang="zh-CN" sz="1200" i="0" kern="1200" baseline="0" dirty="0">
                <a:solidFill>
                  <a:schemeClr val="tx1"/>
                </a:solidFill>
                <a:latin typeface="Arial" panose="020B0604020202020204" pitchFamily="34" charset="0"/>
                <a:ea typeface="宋体" panose="02010600030101010101" pitchFamily="2" charset="-122"/>
                <a:cs typeface="+mn-cs"/>
              </a:rPr>
              <a:t>, if a sequence number is </a:t>
            </a:r>
            <a:r>
              <a:rPr lang="en-US" altLang="zh-CN" sz="1200" b="1" i="0" kern="1200" baseline="0" dirty="0">
                <a:solidFill>
                  <a:schemeClr val="tx1"/>
                </a:solidFill>
                <a:latin typeface="Arial" panose="020B0604020202020204" pitchFamily="34" charset="0"/>
                <a:ea typeface="宋体" panose="02010600030101010101" pitchFamily="2" charset="-122"/>
                <a:cs typeface="+mn-cs"/>
              </a:rPr>
              <a:t>ever</a:t>
            </a:r>
            <a:r>
              <a:rPr lang="en-US" altLang="zh-CN" sz="1200" i="0" kern="1200" baseline="0" dirty="0">
                <a:solidFill>
                  <a:schemeClr val="tx1"/>
                </a:solidFill>
                <a:latin typeface="Arial" panose="020B0604020202020204" pitchFamily="34" charset="0"/>
                <a:ea typeface="宋体" panose="02010600030101010101" pitchFamily="2" charset="-122"/>
                <a:cs typeface="+mn-cs"/>
              </a:rPr>
              <a:t> corrupted and 65,540 is received instead of 4 (a 1-bit error), packets 5 through 65,540 will be rejected as obsolete, since the current sequence number will be thought to be 65,540.</a:t>
            </a:r>
          </a:p>
          <a:p>
            <a:r>
              <a:rPr lang="en-US" altLang="zh-CN" sz="1200" i="0" kern="1200" baseline="0" dirty="0">
                <a:solidFill>
                  <a:schemeClr val="tx1"/>
                </a:solidFill>
                <a:latin typeface="Arial" panose="020B0604020202020204" pitchFamily="34" charset="0"/>
                <a:ea typeface="宋体" panose="02010600030101010101" pitchFamily="2" charset="-122"/>
                <a:cs typeface="+mn-cs"/>
              </a:rPr>
              <a:t>   </a:t>
            </a:r>
          </a:p>
          <a:p>
            <a:r>
              <a:rPr lang="en-US" altLang="zh-CN" sz="1200" i="0" kern="1200" baseline="0" dirty="0">
                <a:solidFill>
                  <a:schemeClr val="tx1"/>
                </a:solidFill>
                <a:latin typeface="Arial" panose="020B0604020202020204" pitchFamily="34" charset="0"/>
                <a:ea typeface="宋体" panose="02010600030101010101" pitchFamily="2" charset="-122"/>
                <a:cs typeface="+mn-cs"/>
              </a:rPr>
              <a:t>    The solution </a:t>
            </a:r>
            <a:r>
              <a:rPr lang="en-US" altLang="zh-CN" sz="1200" b="1" i="0" kern="1200" baseline="0" dirty="0">
                <a:solidFill>
                  <a:schemeClr val="tx1"/>
                </a:solidFill>
                <a:latin typeface="Arial" panose="020B0604020202020204" pitchFamily="34" charset="0"/>
                <a:ea typeface="宋体" panose="02010600030101010101" pitchFamily="2" charset="-122"/>
                <a:cs typeface="+mn-cs"/>
              </a:rPr>
              <a:t>to</a:t>
            </a:r>
            <a:r>
              <a:rPr lang="en-US" altLang="zh-CN" sz="1200" i="0" kern="1200" baseline="0" dirty="0">
                <a:solidFill>
                  <a:schemeClr val="tx1"/>
                </a:solidFill>
                <a:latin typeface="Arial" panose="020B0604020202020204" pitchFamily="34" charset="0"/>
                <a:ea typeface="宋体" panose="02010600030101010101" pitchFamily="2" charset="-122"/>
                <a:cs typeface="+mn-cs"/>
              </a:rPr>
              <a:t> all these problems is </a:t>
            </a:r>
            <a:r>
              <a:rPr lang="en-US" altLang="zh-CN" sz="1200" b="0" i="0" kern="1200" baseline="0" dirty="0">
                <a:solidFill>
                  <a:schemeClr val="tx1"/>
                </a:solidFill>
                <a:latin typeface="Arial" panose="020B0604020202020204" pitchFamily="34" charset="0"/>
                <a:ea typeface="宋体" panose="02010600030101010101" pitchFamily="2" charset="-122"/>
                <a:cs typeface="+mn-cs"/>
              </a:rPr>
              <a:t>to</a:t>
            </a:r>
            <a:r>
              <a:rPr lang="en-US" altLang="zh-CN" sz="1200" b="1" i="0" kern="1200" baseline="0" dirty="0">
                <a:solidFill>
                  <a:schemeClr val="tx1"/>
                </a:solidFill>
                <a:latin typeface="Arial" panose="020B0604020202020204" pitchFamily="34" charset="0"/>
                <a:ea typeface="宋体" panose="02010600030101010101" pitchFamily="2" charset="-122"/>
                <a:cs typeface="+mn-cs"/>
              </a:rPr>
              <a:t> </a:t>
            </a:r>
            <a:r>
              <a:rPr lang="en-US" altLang="zh-CN" sz="1200" b="1" i="0" u="none" kern="1200" baseline="0" dirty="0">
                <a:solidFill>
                  <a:schemeClr val="tx1"/>
                </a:solidFill>
                <a:latin typeface="Arial" panose="020B0604020202020204" pitchFamily="34" charset="0"/>
                <a:ea typeface="宋体" panose="02010600030101010101" pitchFamily="2" charset="-122"/>
                <a:cs typeface="+mn-cs"/>
              </a:rPr>
              <a:t>include</a:t>
            </a:r>
            <a:r>
              <a:rPr lang="en-US" altLang="zh-CN" sz="1200" b="1" i="0" kern="1200" baseline="0" dirty="0">
                <a:solidFill>
                  <a:schemeClr val="tx1"/>
                </a:solidFill>
                <a:latin typeface="Arial" panose="020B0604020202020204" pitchFamily="34" charset="0"/>
                <a:ea typeface="宋体" panose="02010600030101010101" pitchFamily="2" charset="-122"/>
                <a:cs typeface="+mn-cs"/>
              </a:rPr>
              <a:t> </a:t>
            </a:r>
            <a:r>
              <a:rPr lang="en-US" altLang="zh-CN" sz="1200" i="0" kern="1200" baseline="0" dirty="0">
                <a:solidFill>
                  <a:schemeClr val="tx1"/>
                </a:solidFill>
                <a:latin typeface="Arial" panose="020B0604020202020204" pitchFamily="34" charset="0"/>
                <a:ea typeface="宋体" panose="02010600030101010101" pitchFamily="2" charset="-122"/>
                <a:cs typeface="+mn-cs"/>
              </a:rPr>
              <a:t>the age of each packet after the sequence number and </a:t>
            </a:r>
            <a:r>
              <a:rPr lang="en-US" altLang="zh-CN" sz="1200" b="1" i="0" u="sng" kern="1200" baseline="0" dirty="0">
                <a:solidFill>
                  <a:schemeClr val="tx1"/>
                </a:solidFill>
                <a:latin typeface="Arial" panose="020B0604020202020204" pitchFamily="34" charset="0"/>
                <a:ea typeface="宋体" panose="02010600030101010101" pitchFamily="2" charset="-122"/>
                <a:cs typeface="+mn-cs"/>
              </a:rPr>
              <a:t>decrement</a:t>
            </a:r>
            <a:r>
              <a:rPr lang="en-US" altLang="zh-CN" sz="1200" i="0" u="sng" kern="1200" baseline="0" dirty="0">
                <a:solidFill>
                  <a:schemeClr val="tx1"/>
                </a:solidFill>
                <a:latin typeface="Arial" panose="020B0604020202020204" pitchFamily="34" charset="0"/>
                <a:ea typeface="宋体" panose="02010600030101010101" pitchFamily="2" charset="-122"/>
                <a:cs typeface="+mn-cs"/>
              </a:rPr>
              <a:t> it </a:t>
            </a:r>
            <a:r>
              <a:rPr lang="en-US" altLang="zh-CN" sz="1200" b="0" i="0" u="sng" kern="1200" baseline="0" dirty="0">
                <a:solidFill>
                  <a:schemeClr val="tx1"/>
                </a:solidFill>
                <a:latin typeface="Arial" panose="020B0604020202020204" pitchFamily="34" charset="0"/>
                <a:ea typeface="宋体" panose="02010600030101010101" pitchFamily="2" charset="-122"/>
                <a:cs typeface="+mn-cs"/>
              </a:rPr>
              <a:t>once per second</a:t>
            </a:r>
            <a:r>
              <a:rPr lang="en-US" altLang="zh-CN" sz="1200" b="0" i="0" u="none" kern="1200" baseline="0" dirty="0">
                <a:solidFill>
                  <a:schemeClr val="tx1"/>
                </a:solidFill>
                <a:latin typeface="Arial" panose="020B0604020202020204" pitchFamily="34" charset="0"/>
                <a:ea typeface="宋体" panose="02010600030101010101" pitchFamily="2" charset="-122"/>
                <a:cs typeface="+mn-cs"/>
              </a:rPr>
              <a:t>. </a:t>
            </a:r>
          </a:p>
          <a:p>
            <a:r>
              <a:rPr lang="en-US" altLang="zh-CN" sz="1200" i="0" kern="1200" baseline="0" dirty="0">
                <a:solidFill>
                  <a:schemeClr val="tx1"/>
                </a:solidFill>
                <a:latin typeface="Arial" panose="020B0604020202020204" pitchFamily="34" charset="0"/>
                <a:ea typeface="宋体" panose="02010600030101010101" pitchFamily="2" charset="-122"/>
                <a:cs typeface="+mn-cs"/>
              </a:rPr>
              <a:t>    When the age hits zero, the information from that router [</a:t>
            </a:r>
            <a:r>
              <a:rPr lang="zh-CN" altLang="en-US" sz="1200" i="0" kern="1200" baseline="0" dirty="0">
                <a:solidFill>
                  <a:schemeClr val="tx1"/>
                </a:solidFill>
                <a:latin typeface="Arial" panose="020B0604020202020204" pitchFamily="34" charset="0"/>
                <a:ea typeface="宋体" panose="02010600030101010101" pitchFamily="2" charset="-122"/>
                <a:cs typeface="+mn-cs"/>
              </a:rPr>
              <a:t>该链路状态分组</a:t>
            </a:r>
            <a:r>
              <a:rPr lang="en-US" altLang="zh-CN" sz="1200" i="0" kern="1200" baseline="0" dirty="0">
                <a:solidFill>
                  <a:schemeClr val="tx1"/>
                </a:solidFill>
                <a:latin typeface="Arial" panose="020B0604020202020204" pitchFamily="34" charset="0"/>
                <a:ea typeface="宋体" panose="02010600030101010101" pitchFamily="2" charset="-122"/>
                <a:cs typeface="+mn-cs"/>
              </a:rPr>
              <a:t>] is discarded. </a:t>
            </a:r>
          </a:p>
          <a:p>
            <a:r>
              <a:rPr lang="en-US" altLang="zh-CN" sz="1200" i="0" kern="1200" baseline="0" dirty="0">
                <a:solidFill>
                  <a:schemeClr val="tx1"/>
                </a:solidFill>
                <a:latin typeface="Arial" panose="020B0604020202020204" pitchFamily="34" charset="0"/>
                <a:ea typeface="宋体" panose="02010600030101010101" pitchFamily="2" charset="-122"/>
                <a:cs typeface="+mn-cs"/>
              </a:rPr>
              <a:t>    Normally, a new packet comes in, say, every 10 sec, so router information </a:t>
            </a:r>
            <a:r>
              <a:rPr lang="en-US" altLang="zh-CN" sz="1200" b="1" i="0" kern="1200" baseline="0" dirty="0">
                <a:solidFill>
                  <a:schemeClr val="tx1"/>
                </a:solidFill>
                <a:latin typeface="Arial" panose="020B0604020202020204" pitchFamily="34" charset="0"/>
                <a:ea typeface="宋体" panose="02010600030101010101" pitchFamily="2" charset="-122"/>
                <a:cs typeface="+mn-cs"/>
              </a:rPr>
              <a:t>only</a:t>
            </a:r>
            <a:r>
              <a:rPr lang="en-US" altLang="zh-CN" sz="1200" i="0" kern="1200" baseline="0" dirty="0">
                <a:solidFill>
                  <a:schemeClr val="tx1"/>
                </a:solidFill>
                <a:latin typeface="Arial" panose="020B0604020202020204" pitchFamily="34" charset="0"/>
                <a:ea typeface="宋体" panose="02010600030101010101" pitchFamily="2" charset="-122"/>
                <a:cs typeface="+mn-cs"/>
              </a:rPr>
              <a:t> times out when a router is down (or six consecutive packets have been lost, an unlikely event). </a:t>
            </a:r>
          </a:p>
          <a:p>
            <a:r>
              <a:rPr lang="en-US" altLang="zh-CN" sz="1200" i="0" kern="1200" baseline="0" dirty="0">
                <a:solidFill>
                  <a:schemeClr val="tx1"/>
                </a:solidFill>
                <a:latin typeface="Arial" panose="020B0604020202020204" pitchFamily="34" charset="0"/>
                <a:ea typeface="宋体" panose="02010600030101010101" pitchFamily="2" charset="-122"/>
                <a:cs typeface="+mn-cs"/>
              </a:rPr>
              <a:t>    The Age field is also decremented by each router during the initial flooding process, to make sure no packet </a:t>
            </a:r>
            <a:r>
              <a:rPr lang="en-US" altLang="zh-CN" sz="1200" b="1" i="0" kern="1200" baseline="0" dirty="0">
                <a:solidFill>
                  <a:schemeClr val="tx1"/>
                </a:solidFill>
                <a:latin typeface="Arial" panose="020B0604020202020204" pitchFamily="34" charset="0"/>
                <a:ea typeface="宋体" panose="02010600030101010101" pitchFamily="2" charset="-122"/>
                <a:cs typeface="+mn-cs"/>
              </a:rPr>
              <a:t>can</a:t>
            </a:r>
            <a:r>
              <a:rPr lang="en-US" altLang="zh-CN" sz="1200" i="0" kern="1200" baseline="0" dirty="0">
                <a:solidFill>
                  <a:schemeClr val="tx1"/>
                </a:solidFill>
                <a:latin typeface="Arial" panose="020B0604020202020204" pitchFamily="34" charset="0"/>
                <a:ea typeface="宋体" panose="02010600030101010101" pitchFamily="2" charset="-122"/>
                <a:cs typeface="+mn-cs"/>
              </a:rPr>
              <a:t> get lost and live for an indefinite period of time (a packet whose age is zero is discarded).</a:t>
            </a:r>
            <a:r>
              <a:rPr lang="zh-CN" altLang="en-US" sz="1000" i="0" dirty="0"/>
              <a:t>    </a:t>
            </a:r>
            <a:endParaRPr lang="en-US" altLang="zh-CN" sz="1000" i="0" dirty="0"/>
          </a:p>
          <a:p>
            <a:endParaRPr lang="en-US" altLang="zh-CN" sz="1000" i="0" dirty="0"/>
          </a:p>
          <a:p>
            <a:r>
              <a:rPr lang="en-US" altLang="zh-CN" sz="1200" b="0" i="0" u="none" strike="noStrike" kern="1200" baseline="0" dirty="0">
                <a:solidFill>
                  <a:schemeClr val="tx1"/>
                </a:solidFill>
                <a:latin typeface="Arial" panose="020B0604020202020204" pitchFamily="34" charset="0"/>
                <a:ea typeface="宋体" panose="02010600030101010101" pitchFamily="2" charset="-122"/>
                <a:cs typeface="+mn-cs"/>
              </a:rPr>
              <a:t>    Some refinements to this algorithm make it more robust. </a:t>
            </a:r>
          </a:p>
          <a:p>
            <a:r>
              <a:rPr lang="en-US" altLang="zh-CN" sz="1200" b="0" i="0" u="none" strike="noStrike" kern="1200" baseline="0" dirty="0">
                <a:solidFill>
                  <a:schemeClr val="tx1"/>
                </a:solidFill>
                <a:latin typeface="Arial" panose="020B0604020202020204" pitchFamily="34" charset="0"/>
                <a:ea typeface="宋体" panose="02010600030101010101" pitchFamily="2" charset="-122"/>
                <a:cs typeface="+mn-cs"/>
              </a:rPr>
              <a:t>    When a link state packet comes in to a router for flooding, it is not queued for transmission immediately.</a:t>
            </a:r>
          </a:p>
          <a:p>
            <a:r>
              <a:rPr lang="en-US" altLang="zh-CN" sz="1200" b="0" i="0" u="none" strike="noStrike" kern="1200" baseline="0" dirty="0">
                <a:solidFill>
                  <a:schemeClr val="tx1"/>
                </a:solidFill>
                <a:latin typeface="Arial" panose="020B0604020202020204" pitchFamily="34" charset="0"/>
                <a:ea typeface="宋体" panose="02010600030101010101" pitchFamily="2" charset="-122"/>
                <a:cs typeface="+mn-cs"/>
              </a:rPr>
              <a:t>    Instead, it is put in a holding area to wait a short while </a:t>
            </a:r>
            <a:r>
              <a:rPr lang="en-US" altLang="zh-CN" sz="1200" b="1" i="0" u="none" strike="noStrike" kern="1200" baseline="0" dirty="0">
                <a:solidFill>
                  <a:schemeClr val="tx1"/>
                </a:solidFill>
                <a:latin typeface="Arial" panose="020B0604020202020204" pitchFamily="34" charset="0"/>
                <a:ea typeface="宋体" panose="02010600030101010101" pitchFamily="2" charset="-122"/>
                <a:cs typeface="+mn-cs"/>
              </a:rPr>
              <a:t>in case </a:t>
            </a:r>
            <a:r>
              <a:rPr lang="en-US" altLang="zh-CN" sz="1200" b="0" i="0" u="none" strike="noStrike" kern="1200" baseline="0" dirty="0">
                <a:solidFill>
                  <a:schemeClr val="tx1"/>
                </a:solidFill>
                <a:latin typeface="Arial" panose="020B0604020202020204" pitchFamily="34" charset="0"/>
                <a:ea typeface="宋体" panose="02010600030101010101" pitchFamily="2" charset="-122"/>
                <a:cs typeface="+mn-cs"/>
              </a:rPr>
              <a:t>more links are coming up or going down.</a:t>
            </a:r>
          </a:p>
          <a:p>
            <a:r>
              <a:rPr lang="en-US" altLang="zh-CN" sz="1200" b="0" i="0" u="none" strike="noStrike" kern="1200" baseline="0" dirty="0">
                <a:solidFill>
                  <a:schemeClr val="tx1"/>
                </a:solidFill>
                <a:latin typeface="Arial" panose="020B0604020202020204" pitchFamily="34" charset="0"/>
                <a:ea typeface="宋体" panose="02010600030101010101" pitchFamily="2" charset="-122"/>
                <a:cs typeface="+mn-cs"/>
              </a:rPr>
              <a:t>    If another link state packet from the same source comes in before the first packet is transmitted, their sequence numbers are compared. </a:t>
            </a:r>
          </a:p>
          <a:p>
            <a:r>
              <a:rPr lang="en-US" altLang="zh-CN" sz="1200" b="0" i="0" u="none" strike="noStrike" kern="1200" baseline="0" dirty="0">
                <a:solidFill>
                  <a:schemeClr val="tx1"/>
                </a:solidFill>
                <a:latin typeface="Arial" panose="020B0604020202020204" pitchFamily="34" charset="0"/>
                <a:ea typeface="宋体" panose="02010600030101010101" pitchFamily="2" charset="-122"/>
                <a:cs typeface="+mn-cs"/>
              </a:rPr>
              <a:t>    If they are equal, the duplicate is discarded.</a:t>
            </a:r>
          </a:p>
          <a:p>
            <a:r>
              <a:rPr lang="en-US" altLang="zh-CN" sz="1200" b="0" i="0" u="none" strike="noStrike" kern="1200" baseline="0" dirty="0">
                <a:solidFill>
                  <a:schemeClr val="tx1"/>
                </a:solidFill>
                <a:latin typeface="Arial" panose="020B0604020202020204" pitchFamily="34" charset="0"/>
                <a:ea typeface="宋体" panose="02010600030101010101" pitchFamily="2" charset="-122"/>
                <a:cs typeface="+mn-cs"/>
              </a:rPr>
              <a:t>    If they are different, the older one is thrown out. </a:t>
            </a:r>
          </a:p>
          <a:p>
            <a:r>
              <a:rPr lang="en-US" altLang="zh-CN" sz="1200" b="0" i="0" u="none" strike="noStrike" kern="1200" baseline="0" dirty="0">
                <a:solidFill>
                  <a:schemeClr val="tx1"/>
                </a:solidFill>
                <a:latin typeface="Arial" panose="020B0604020202020204" pitchFamily="34" charset="0"/>
                <a:ea typeface="宋体" panose="02010600030101010101" pitchFamily="2" charset="-122"/>
                <a:cs typeface="+mn-cs"/>
              </a:rPr>
              <a:t>    To guard against errors on the links, all link state packets are acknowledged.</a:t>
            </a:r>
          </a:p>
          <a:p>
            <a:endParaRPr lang="en-US" altLang="zh-CN" sz="1200" b="0" i="0" u="none" strike="noStrike" kern="1200" baseline="0" dirty="0">
              <a:solidFill>
                <a:schemeClr val="tx1"/>
              </a:solidFill>
              <a:latin typeface="Arial" panose="020B0604020202020204" pitchFamily="34" charset="0"/>
              <a:ea typeface="宋体" panose="02010600030101010101" pitchFamily="2" charset="-122"/>
              <a:cs typeface="+mn-cs"/>
            </a:endParaRPr>
          </a:p>
          <a:p>
            <a:r>
              <a:rPr lang="en-US" altLang="zh-CN" sz="1200" b="0" i="0" u="none" strike="noStrike" kern="1200" baseline="0" dirty="0">
                <a:solidFill>
                  <a:schemeClr val="tx1"/>
                </a:solidFill>
                <a:latin typeface="Arial" panose="020B0604020202020204" pitchFamily="34" charset="0"/>
                <a:ea typeface="宋体" panose="02010600030101010101" pitchFamily="2" charset="-122"/>
                <a:cs typeface="+mn-cs"/>
              </a:rPr>
              <a:t>    The data structure </a:t>
            </a:r>
            <a:r>
              <a:rPr lang="en-US" altLang="zh-CN" sz="1200" b="1" i="0" u="none" strike="noStrike" kern="1200" baseline="0" dirty="0">
                <a:solidFill>
                  <a:schemeClr val="tx1"/>
                </a:solidFill>
                <a:latin typeface="Arial" panose="020B0604020202020204" pitchFamily="34" charset="0"/>
                <a:ea typeface="宋体" panose="02010600030101010101" pitchFamily="2" charset="-122"/>
                <a:cs typeface="+mn-cs"/>
              </a:rPr>
              <a:t>used</a:t>
            </a:r>
            <a:r>
              <a:rPr lang="en-US" altLang="zh-CN" sz="1200" b="0" i="0" u="none" strike="noStrike" kern="1200" baseline="0" dirty="0">
                <a:solidFill>
                  <a:schemeClr val="tx1"/>
                </a:solidFill>
                <a:latin typeface="Arial" panose="020B0604020202020204" pitchFamily="34" charset="0"/>
                <a:ea typeface="宋体" panose="02010600030101010101" pitchFamily="2" charset="-122"/>
                <a:cs typeface="+mn-cs"/>
              </a:rPr>
              <a:t> by router B </a:t>
            </a:r>
            <a:r>
              <a:rPr lang="en-US" altLang="zh-CN" sz="1200" b="1" i="0" u="none" strike="noStrike" kern="1200" baseline="0" dirty="0">
                <a:solidFill>
                  <a:schemeClr val="tx1"/>
                </a:solidFill>
                <a:latin typeface="Arial" panose="020B0604020202020204" pitchFamily="34" charset="0"/>
                <a:ea typeface="宋体" panose="02010600030101010101" pitchFamily="2" charset="-122"/>
                <a:cs typeface="+mn-cs"/>
              </a:rPr>
              <a:t>for</a:t>
            </a:r>
            <a:r>
              <a:rPr lang="en-US" altLang="zh-CN" sz="1200" b="0" i="0" u="none" strike="noStrike" kern="1200" baseline="0" dirty="0">
                <a:solidFill>
                  <a:schemeClr val="tx1"/>
                </a:solidFill>
                <a:latin typeface="Arial" panose="020B0604020202020204" pitchFamily="34" charset="0"/>
                <a:ea typeface="宋体" panose="02010600030101010101" pitchFamily="2" charset="-122"/>
                <a:cs typeface="+mn-cs"/>
              </a:rPr>
              <a:t> the network shown in Fig. 5-12(a) is depicted in Fig. 5-13. </a:t>
            </a:r>
          </a:p>
          <a:p>
            <a:r>
              <a:rPr lang="en-US" altLang="zh-CN" sz="1200" b="0" i="0" u="none" strike="noStrike" kern="1200" baseline="0" dirty="0">
                <a:solidFill>
                  <a:schemeClr val="tx1"/>
                </a:solidFill>
                <a:latin typeface="Arial" panose="020B0604020202020204" pitchFamily="34" charset="0"/>
                <a:ea typeface="宋体" panose="02010600030101010101" pitchFamily="2" charset="-122"/>
                <a:cs typeface="+mn-cs"/>
              </a:rPr>
              <a:t>    Each row here corresponds to a recently arrived, but as yet not fully processed, link state packet. </a:t>
            </a:r>
          </a:p>
          <a:p>
            <a:r>
              <a:rPr lang="en-US" altLang="zh-CN" sz="1200" b="0" i="0" u="none" strike="noStrike" kern="1200" baseline="0" dirty="0">
                <a:solidFill>
                  <a:schemeClr val="tx1"/>
                </a:solidFill>
                <a:latin typeface="Arial" panose="020B0604020202020204" pitchFamily="34" charset="0"/>
                <a:ea typeface="宋体" panose="02010600030101010101" pitchFamily="2" charset="-122"/>
                <a:cs typeface="+mn-cs"/>
              </a:rPr>
              <a:t>    The table records where the packet originated, its sequence number and age, and the data. </a:t>
            </a:r>
          </a:p>
          <a:p>
            <a:r>
              <a:rPr lang="en-US" altLang="zh-CN" sz="1200" b="0" i="0" u="none" strike="noStrike" kern="1200" baseline="0" dirty="0">
                <a:solidFill>
                  <a:schemeClr val="tx1"/>
                </a:solidFill>
                <a:latin typeface="Arial" panose="020B0604020202020204" pitchFamily="34" charset="0"/>
                <a:ea typeface="宋体" panose="02010600030101010101" pitchFamily="2" charset="-122"/>
                <a:cs typeface="+mn-cs"/>
              </a:rPr>
              <a:t>    In addition, there are send and acknowledgement flags for each of B’s three links (to A, C, and F, respectively).</a:t>
            </a:r>
          </a:p>
          <a:p>
            <a:r>
              <a:rPr lang="en-US" altLang="zh-CN" sz="1200" b="0" i="0" u="none" strike="noStrike" kern="1200" baseline="0" dirty="0">
                <a:solidFill>
                  <a:schemeClr val="tx1"/>
                </a:solidFill>
                <a:latin typeface="Arial" panose="020B0604020202020204" pitchFamily="34" charset="0"/>
                <a:ea typeface="宋体" panose="02010600030101010101" pitchFamily="2" charset="-122"/>
                <a:cs typeface="+mn-cs"/>
              </a:rPr>
              <a:t>    The send flags mean that the packet must be sent on the indicated link. </a:t>
            </a:r>
          </a:p>
          <a:p>
            <a:r>
              <a:rPr lang="en-US" altLang="zh-CN" sz="1200" b="0" i="0" u="none" strike="noStrike" kern="1200" baseline="0" dirty="0">
                <a:solidFill>
                  <a:schemeClr val="tx1"/>
                </a:solidFill>
                <a:latin typeface="Arial" panose="020B0604020202020204" pitchFamily="34" charset="0"/>
                <a:ea typeface="宋体" panose="02010600030101010101" pitchFamily="2" charset="-122"/>
                <a:cs typeface="+mn-cs"/>
              </a:rPr>
              <a:t>    The acknowledgement flags mean that it must be acknowledged there.</a:t>
            </a:r>
          </a:p>
          <a:p>
            <a:endParaRPr lang="en-US" altLang="zh-CN" sz="1200" b="0" i="0" u="none" strike="noStrike" kern="1200" baseline="0" dirty="0">
              <a:solidFill>
                <a:schemeClr val="tx1"/>
              </a:solidFill>
              <a:latin typeface="Arial" panose="020B0604020202020204" pitchFamily="34" charset="0"/>
              <a:ea typeface="宋体" panose="02010600030101010101" pitchFamily="2" charset="-122"/>
              <a:cs typeface="+mn-cs"/>
            </a:endParaRPr>
          </a:p>
          <a:p>
            <a:r>
              <a:rPr lang="en-US" altLang="zh-CN" sz="1200" b="0" i="0" u="none" strike="noStrike" kern="1200" baseline="0" dirty="0">
                <a:solidFill>
                  <a:schemeClr val="tx1"/>
                </a:solidFill>
                <a:latin typeface="Arial" panose="020B0604020202020204" pitchFamily="34" charset="0"/>
                <a:ea typeface="宋体" panose="02010600030101010101" pitchFamily="2" charset="-122"/>
                <a:cs typeface="+mn-cs"/>
              </a:rPr>
              <a:t>    In Fig. 5-13, the link state packet from A arrives directly, so it must be </a:t>
            </a:r>
            <a:r>
              <a:rPr lang="en-US" altLang="zh-CN" sz="1200" b="1" i="0" u="none" strike="noStrike" kern="1200" baseline="0" dirty="0">
                <a:solidFill>
                  <a:schemeClr val="tx1"/>
                </a:solidFill>
                <a:latin typeface="Arial" panose="020B0604020202020204" pitchFamily="34" charset="0"/>
                <a:ea typeface="宋体" panose="02010600030101010101" pitchFamily="2" charset="-122"/>
                <a:cs typeface="+mn-cs"/>
              </a:rPr>
              <a:t>sent</a:t>
            </a:r>
            <a:r>
              <a:rPr lang="en-US" altLang="zh-CN" sz="1200" b="0" i="0" u="none" strike="noStrike" kern="1200" baseline="0" dirty="0">
                <a:solidFill>
                  <a:schemeClr val="tx1"/>
                </a:solidFill>
                <a:latin typeface="Arial" panose="020B0604020202020204" pitchFamily="34" charset="0"/>
                <a:ea typeface="宋体" panose="02010600030101010101" pitchFamily="2" charset="-122"/>
                <a:cs typeface="+mn-cs"/>
              </a:rPr>
              <a:t> to C and F and </a:t>
            </a:r>
            <a:r>
              <a:rPr lang="en-US" altLang="zh-CN" sz="1200" b="1" i="0" u="none" strike="noStrike" kern="1200" baseline="0" dirty="0">
                <a:solidFill>
                  <a:schemeClr val="tx1"/>
                </a:solidFill>
                <a:latin typeface="Arial" panose="020B0604020202020204" pitchFamily="34" charset="0"/>
                <a:ea typeface="宋体" panose="02010600030101010101" pitchFamily="2" charset="-122"/>
                <a:cs typeface="+mn-cs"/>
              </a:rPr>
              <a:t>acknowledged</a:t>
            </a:r>
            <a:r>
              <a:rPr lang="en-US" altLang="zh-CN" sz="1200" b="0" i="0" u="none" strike="noStrike" kern="1200" baseline="0" dirty="0">
                <a:solidFill>
                  <a:schemeClr val="tx1"/>
                </a:solidFill>
                <a:latin typeface="Arial" panose="020B0604020202020204" pitchFamily="34" charset="0"/>
                <a:ea typeface="宋体" panose="02010600030101010101" pitchFamily="2" charset="-122"/>
                <a:cs typeface="+mn-cs"/>
              </a:rPr>
              <a:t> to A, as indicated by the flag bits. </a:t>
            </a:r>
          </a:p>
          <a:p>
            <a:r>
              <a:rPr lang="en-US" altLang="zh-CN" sz="1200" b="0" i="0" u="none" strike="noStrike" kern="1200" baseline="0" dirty="0">
                <a:solidFill>
                  <a:schemeClr val="tx1"/>
                </a:solidFill>
                <a:latin typeface="Arial" panose="020B0604020202020204" pitchFamily="34" charset="0"/>
                <a:ea typeface="宋体" panose="02010600030101010101" pitchFamily="2" charset="-122"/>
                <a:cs typeface="+mn-cs"/>
              </a:rPr>
              <a:t>    Similarly, the packet from F has to be forwarded to A and C and acknowledged to F.</a:t>
            </a:r>
            <a:endParaRPr lang="en-US" altLang="zh-CN" sz="1000" i="0" dirty="0"/>
          </a:p>
          <a:p>
            <a:pPr>
              <a:lnSpc>
                <a:spcPct val="90000"/>
              </a:lnSpc>
            </a:pPr>
            <a:r>
              <a:rPr lang="zh-CN" altLang="en-US" sz="1000" i="0" dirty="0"/>
              <a:t>   下面以</a:t>
            </a:r>
            <a:r>
              <a:rPr lang="en-US" altLang="zh-CN" sz="1000" i="0" dirty="0"/>
              <a:t>previous</a:t>
            </a:r>
            <a:r>
              <a:rPr lang="zh-CN" altLang="en-US" sz="1000" i="0" dirty="0"/>
              <a:t>图为例，说明经过优化的算法的发布与应答过程。</a:t>
            </a:r>
            <a:endParaRPr lang="en-US" altLang="zh-CN" sz="1000" i="0" dirty="0"/>
          </a:p>
          <a:p>
            <a:pPr>
              <a:lnSpc>
                <a:spcPct val="90000"/>
              </a:lnSpc>
            </a:pPr>
            <a:r>
              <a:rPr lang="en-US" altLang="zh-CN" sz="1000" i="0" dirty="0"/>
              <a:t>   </a:t>
            </a:r>
            <a:r>
              <a:rPr lang="zh-CN" altLang="en-US" sz="1000" i="0" dirty="0"/>
              <a:t>我们考虑路由器</a:t>
            </a:r>
            <a:r>
              <a:rPr lang="en-US" altLang="zh-CN" sz="1000" i="0" dirty="0"/>
              <a:t>B</a:t>
            </a:r>
            <a:r>
              <a:rPr lang="zh-CN" altLang="en-US" sz="1000" i="0" dirty="0"/>
              <a:t>中的情形。</a:t>
            </a:r>
            <a:r>
              <a:rPr lang="en-US" altLang="zh-CN" sz="1000" i="0" dirty="0"/>
              <a:t>B</a:t>
            </a:r>
            <a:r>
              <a:rPr lang="zh-CN" altLang="en-US" sz="1000" i="0" dirty="0"/>
              <a:t>处理分组的情形如该表所示。</a:t>
            </a:r>
          </a:p>
          <a:p>
            <a:pPr>
              <a:lnSpc>
                <a:spcPct val="90000"/>
              </a:lnSpc>
              <a:spcBef>
                <a:spcPct val="20000"/>
              </a:spcBef>
              <a:buSzPct val="90000"/>
            </a:pPr>
            <a:r>
              <a:rPr kumimoji="1" lang="zh-CN" altLang="en-US" sz="1000" i="0" dirty="0">
                <a:solidFill>
                  <a:schemeClr val="tx2"/>
                </a:solidFill>
              </a:rPr>
              <a:t>   </a:t>
            </a:r>
            <a:r>
              <a:rPr kumimoji="1" lang="zh-CN" altLang="en-US" sz="1000" b="1" i="0" dirty="0">
                <a:solidFill>
                  <a:schemeClr val="tx2"/>
                </a:solidFill>
              </a:rPr>
              <a:t>说明</a:t>
            </a:r>
            <a:r>
              <a:rPr kumimoji="1" lang="zh-CN" altLang="en-US" sz="1000" i="0" dirty="0">
                <a:solidFill>
                  <a:schemeClr val="tx2"/>
                </a:solidFill>
              </a:rPr>
              <a:t>：</a:t>
            </a:r>
            <a:r>
              <a:rPr kumimoji="1" lang="zh-CN" altLang="en-US" sz="1000" i="0" dirty="0"/>
              <a:t>表中每一行对应一个新近到达的，但尚未完全处理完毕的链路状态分组。</a:t>
            </a:r>
            <a:endParaRPr kumimoji="1" lang="en-US" altLang="zh-CN" sz="1000" i="0" dirty="0"/>
          </a:p>
          <a:p>
            <a:pPr>
              <a:lnSpc>
                <a:spcPct val="90000"/>
              </a:lnSpc>
              <a:spcBef>
                <a:spcPct val="20000"/>
              </a:spcBef>
              <a:buSzPct val="90000"/>
            </a:pPr>
            <a:r>
              <a:rPr kumimoji="1" lang="en-US" altLang="zh-CN" sz="1000" i="0" dirty="0"/>
              <a:t>   The table records </a:t>
            </a:r>
            <a:r>
              <a:rPr kumimoji="1" lang="en-US" altLang="zh-CN" sz="1000" b="1" i="0" dirty="0"/>
              <a:t>where</a:t>
            </a:r>
            <a:r>
              <a:rPr kumimoji="1" lang="en-US" altLang="zh-CN" sz="1000" i="0" dirty="0"/>
              <a:t> the packet originated, its sequence number and age, and the data.</a:t>
            </a:r>
          </a:p>
          <a:p>
            <a:pPr>
              <a:lnSpc>
                <a:spcPct val="90000"/>
              </a:lnSpc>
              <a:spcBef>
                <a:spcPct val="20000"/>
              </a:spcBef>
              <a:buSzPct val="90000"/>
            </a:pPr>
            <a:r>
              <a:rPr kumimoji="1" lang="en-US" altLang="zh-CN" sz="1000" i="0" dirty="0"/>
              <a:t>   </a:t>
            </a:r>
            <a:r>
              <a:rPr kumimoji="1" lang="zh-CN" altLang="en-US" sz="1000" i="0" dirty="0"/>
              <a:t>对应于</a:t>
            </a:r>
            <a:r>
              <a:rPr kumimoji="1" lang="en-US" altLang="zh-CN" sz="1000" i="0" dirty="0"/>
              <a:t>B</a:t>
            </a:r>
            <a:r>
              <a:rPr kumimoji="1" lang="zh-CN" altLang="en-US" sz="1000" i="0" dirty="0"/>
              <a:t>的每条输出链路 </a:t>
            </a:r>
            <a:r>
              <a:rPr kumimoji="1" lang="en-US" altLang="zh-CN" sz="1000" i="0" dirty="0"/>
              <a:t>(</a:t>
            </a:r>
            <a:r>
              <a:rPr kumimoji="1" lang="zh-CN" altLang="en-US" sz="1000" b="1" i="0" dirty="0"/>
              <a:t>到</a:t>
            </a:r>
            <a:r>
              <a:rPr kumimoji="1" lang="en-US" altLang="zh-CN" sz="1000" b="1" i="0" dirty="0"/>
              <a:t>A、C、F</a:t>
            </a:r>
            <a:r>
              <a:rPr kumimoji="1" lang="en-US" altLang="zh-CN" sz="1000" i="0" dirty="0"/>
              <a:t>) </a:t>
            </a:r>
            <a:r>
              <a:rPr kumimoji="1" lang="zh-CN" altLang="en-US" sz="1000" i="0" dirty="0"/>
              <a:t>各有一个发送和应答标志位，发送标志位为1表示分组必须向对应路由器发送，应答标志位为1表示分组应答应该向对应路由器发送。</a:t>
            </a:r>
          </a:p>
          <a:p>
            <a:pPr>
              <a:lnSpc>
                <a:spcPct val="90000"/>
              </a:lnSpc>
              <a:spcBef>
                <a:spcPct val="20000"/>
              </a:spcBef>
              <a:buSzPct val="90000"/>
            </a:pPr>
            <a:r>
              <a:rPr kumimoji="1" lang="en-US" altLang="zh-CN" sz="1000" i="0" dirty="0"/>
              <a:t>    </a:t>
            </a:r>
          </a:p>
          <a:p>
            <a:pPr>
              <a:lnSpc>
                <a:spcPct val="90000"/>
              </a:lnSpc>
              <a:spcBef>
                <a:spcPct val="20000"/>
              </a:spcBef>
              <a:buSzPct val="90000"/>
            </a:pPr>
            <a:r>
              <a:rPr kumimoji="1" lang="en-US" altLang="zh-CN" sz="1000" i="0" dirty="0"/>
              <a:t>    However, the situation </a:t>
            </a:r>
            <a:r>
              <a:rPr kumimoji="1" lang="en-US" altLang="zh-CN" sz="1000" b="1" i="0" dirty="0"/>
              <a:t>with</a:t>
            </a:r>
            <a:r>
              <a:rPr kumimoji="1" lang="en-US" altLang="zh-CN" sz="1000" i="0" dirty="0"/>
              <a:t> the third packet, from E, is different. </a:t>
            </a:r>
          </a:p>
          <a:p>
            <a:pPr>
              <a:lnSpc>
                <a:spcPct val="90000"/>
              </a:lnSpc>
              <a:spcBef>
                <a:spcPct val="20000"/>
              </a:spcBef>
              <a:buSzPct val="90000"/>
            </a:pPr>
            <a:r>
              <a:rPr kumimoji="1" lang="en-US" altLang="zh-CN" sz="1000" i="0" dirty="0"/>
              <a:t>    It arrived twice, once via EAB and once via EFB. </a:t>
            </a:r>
          </a:p>
          <a:p>
            <a:pPr>
              <a:lnSpc>
                <a:spcPct val="90000"/>
              </a:lnSpc>
              <a:spcBef>
                <a:spcPct val="20000"/>
              </a:spcBef>
              <a:buSzPct val="90000"/>
            </a:pPr>
            <a:r>
              <a:rPr kumimoji="1" lang="en-US" altLang="zh-CN" sz="1000" i="0" dirty="0"/>
              <a:t>    Consequently, it has to be sent only to C but </a:t>
            </a:r>
            <a:r>
              <a:rPr kumimoji="1" lang="en-US" altLang="zh-CN" sz="1000" i="0" u="none" dirty="0"/>
              <a:t>acknowledged </a:t>
            </a:r>
            <a:r>
              <a:rPr kumimoji="1" lang="en-US" altLang="zh-CN" sz="1000" b="1" i="0" dirty="0"/>
              <a:t>to</a:t>
            </a:r>
            <a:r>
              <a:rPr kumimoji="1" lang="en-US" altLang="zh-CN" sz="1000" i="0" dirty="0"/>
              <a:t> both A and F, as indicated by the bits. </a:t>
            </a:r>
          </a:p>
          <a:p>
            <a:pPr>
              <a:lnSpc>
                <a:spcPct val="90000"/>
              </a:lnSpc>
              <a:spcBef>
                <a:spcPct val="20000"/>
              </a:spcBef>
              <a:buSzPct val="90000"/>
            </a:pPr>
            <a:r>
              <a:rPr kumimoji="1" lang="en-US" altLang="zh-CN" sz="1000" i="0" dirty="0"/>
              <a:t>    </a:t>
            </a:r>
          </a:p>
          <a:p>
            <a:pPr>
              <a:lnSpc>
                <a:spcPct val="90000"/>
              </a:lnSpc>
              <a:spcBef>
                <a:spcPct val="20000"/>
              </a:spcBef>
              <a:buSzPct val="90000"/>
            </a:pPr>
            <a:r>
              <a:rPr kumimoji="1" lang="en-US" altLang="zh-CN" sz="1000" i="0" dirty="0"/>
              <a:t>    If a duplicate arrives </a:t>
            </a:r>
            <a:r>
              <a:rPr kumimoji="1" lang="en-US" altLang="zh-CN" sz="1000" i="0" u="none" dirty="0"/>
              <a:t>while</a:t>
            </a:r>
            <a:r>
              <a:rPr kumimoji="1" lang="en-US" altLang="zh-CN" sz="1000" i="0" dirty="0"/>
              <a:t> the original is still in the buffer, bits have to be changed. </a:t>
            </a:r>
          </a:p>
          <a:p>
            <a:pPr>
              <a:lnSpc>
                <a:spcPct val="90000"/>
              </a:lnSpc>
              <a:spcBef>
                <a:spcPct val="20000"/>
              </a:spcBef>
              <a:buSzPct val="90000"/>
            </a:pPr>
            <a:r>
              <a:rPr kumimoji="1" lang="en-US" altLang="zh-CN" sz="1000" i="0" dirty="0"/>
              <a:t>    For example, if a copy of C's state arrives from F </a:t>
            </a:r>
            <a:r>
              <a:rPr kumimoji="1" lang="en-US" altLang="zh-CN" sz="1000" b="1" i="0" dirty="0"/>
              <a:t>before</a:t>
            </a:r>
            <a:r>
              <a:rPr kumimoji="1" lang="en-US" altLang="zh-CN" sz="1000" i="0" dirty="0"/>
              <a:t> the </a:t>
            </a:r>
            <a:r>
              <a:rPr kumimoji="1" lang="en-US" altLang="zh-CN" sz="1000" i="0" u="none" dirty="0"/>
              <a:t>fourth entry </a:t>
            </a:r>
            <a:r>
              <a:rPr kumimoji="1" lang="en-US" altLang="zh-CN" sz="1000" i="0" dirty="0"/>
              <a:t>in the table </a:t>
            </a:r>
            <a:r>
              <a:rPr lang="en-US" altLang="zh-CN" sz="1200" i="0" kern="1200" baseline="0" dirty="0">
                <a:solidFill>
                  <a:schemeClr val="tx1"/>
                </a:solidFill>
                <a:latin typeface="Arial" panose="020B0604020202020204" pitchFamily="34" charset="0"/>
                <a:ea typeface="宋体" panose="02010600030101010101" pitchFamily="2" charset="-122"/>
                <a:cs typeface="+mn-cs"/>
              </a:rPr>
              <a:t>has been forwarded</a:t>
            </a:r>
            <a:r>
              <a:rPr kumimoji="1" lang="en-US" altLang="zh-CN" sz="1000" i="0" dirty="0"/>
              <a:t>, the six bits will be changed to 100011 to indicate that the packet must be acknowledged to F but not sent there.  </a:t>
            </a:r>
          </a:p>
          <a:p>
            <a:pPr>
              <a:lnSpc>
                <a:spcPct val="90000"/>
              </a:lnSpc>
              <a:spcBef>
                <a:spcPct val="20000"/>
              </a:spcBef>
              <a:buSzPct val="90000"/>
            </a:pPr>
            <a:r>
              <a:rPr kumimoji="1" lang="en-US" altLang="zh-CN" sz="1000" i="0" dirty="0"/>
              <a:t>    </a:t>
            </a:r>
            <a:r>
              <a:rPr kumimoji="1" lang="zh-CN" altLang="en-US" sz="1000" i="0" dirty="0"/>
              <a:t>一种复杂情形：重复分组的到达会引起对标志位的修改。</a:t>
            </a:r>
            <a:endParaRPr kumimoji="1" lang="en-US" altLang="zh-CN" sz="1000" i="0" dirty="0"/>
          </a:p>
          <a:p>
            <a:pPr>
              <a:lnSpc>
                <a:spcPct val="90000"/>
              </a:lnSpc>
              <a:spcBef>
                <a:spcPct val="20000"/>
              </a:spcBef>
              <a:buSzPct val="90000"/>
            </a:pPr>
            <a:r>
              <a:rPr kumimoji="1" lang="en-US" altLang="zh-CN" sz="1000" i="0" baseline="0" dirty="0"/>
              <a:t>    </a:t>
            </a:r>
            <a:r>
              <a:rPr kumimoji="1" lang="zh-CN" altLang="en-US" sz="1000" i="0" dirty="0"/>
              <a:t>例如，来自</a:t>
            </a:r>
            <a:r>
              <a:rPr kumimoji="1" lang="en-US" altLang="zh-CN" sz="1000" i="0" dirty="0"/>
              <a:t>C</a:t>
            </a:r>
            <a:r>
              <a:rPr kumimoji="1" lang="zh-CN" altLang="en-US" sz="1000" i="0" dirty="0"/>
              <a:t>的分组尚未处理完，又有一个</a:t>
            </a:r>
            <a:r>
              <a:rPr kumimoji="1" lang="en-US" altLang="zh-CN" sz="1000" i="0" dirty="0"/>
              <a:t>C</a:t>
            </a:r>
            <a:r>
              <a:rPr kumimoji="1" lang="zh-CN" altLang="en-US" sz="1000" i="0" dirty="0"/>
              <a:t>的状态拷贝从</a:t>
            </a:r>
            <a:r>
              <a:rPr kumimoji="1" lang="en-US" altLang="zh-CN" sz="1000" i="0" dirty="0"/>
              <a:t>F</a:t>
            </a:r>
            <a:r>
              <a:rPr kumimoji="1" lang="zh-CN" altLang="en-US" sz="1000" i="0" dirty="0"/>
              <a:t>到来了，此时只需将分组发送到</a:t>
            </a:r>
            <a:r>
              <a:rPr kumimoji="1" lang="en-US" altLang="zh-CN" sz="1000" i="0" dirty="0"/>
              <a:t>A(</a:t>
            </a:r>
            <a:r>
              <a:rPr kumimoji="1" lang="zh-CN" altLang="en-US" sz="1000" i="0" dirty="0"/>
              <a:t>原本要向</a:t>
            </a:r>
            <a:r>
              <a:rPr kumimoji="1" lang="en-US" altLang="zh-CN" sz="1000" i="0" dirty="0"/>
              <a:t>F</a:t>
            </a:r>
            <a:r>
              <a:rPr kumimoji="1" lang="zh-CN" altLang="en-US" sz="1000" i="0" dirty="0"/>
              <a:t>发</a:t>
            </a:r>
            <a:r>
              <a:rPr kumimoji="1" lang="en-US" altLang="zh-CN" sz="1000" i="0" dirty="0"/>
              <a:t>)</a:t>
            </a:r>
            <a:r>
              <a:rPr kumimoji="1" lang="zh-CN" altLang="en-US" sz="1000" i="0" dirty="0"/>
              <a:t>，同时要向</a:t>
            </a:r>
            <a:r>
              <a:rPr kumimoji="1" lang="en-US" altLang="zh-CN" sz="1000" i="0" dirty="0"/>
              <a:t>F</a:t>
            </a:r>
            <a:r>
              <a:rPr kumimoji="1" lang="zh-CN" altLang="en-US" sz="1000" i="0" dirty="0"/>
              <a:t>发应答</a:t>
            </a:r>
            <a:r>
              <a:rPr kumimoji="1" lang="en-US" altLang="zh-CN" sz="1000" i="0" dirty="0"/>
              <a:t>(</a:t>
            </a:r>
            <a:r>
              <a:rPr kumimoji="1" lang="zh-CN" altLang="en-US" sz="1000" i="0" dirty="0"/>
              <a:t>原来只要向</a:t>
            </a:r>
            <a:r>
              <a:rPr kumimoji="1" lang="en-US" altLang="zh-CN" sz="1000" i="0" dirty="0"/>
              <a:t>C</a:t>
            </a:r>
            <a:r>
              <a:rPr kumimoji="1" lang="zh-CN" altLang="en-US" sz="1000" i="0" dirty="0"/>
              <a:t>发</a:t>
            </a:r>
            <a:r>
              <a:rPr kumimoji="1" lang="en-US" altLang="zh-CN" sz="1000" i="0" dirty="0"/>
              <a:t>)</a:t>
            </a:r>
            <a:r>
              <a:rPr kumimoji="1" lang="zh-CN" altLang="en-US" sz="1000" i="0" dirty="0"/>
              <a:t>，因此，表中第</a:t>
            </a:r>
            <a:r>
              <a:rPr kumimoji="1" lang="en-US" altLang="zh-CN" sz="1000" i="0" dirty="0"/>
              <a:t>4</a:t>
            </a:r>
            <a:r>
              <a:rPr kumimoji="1" lang="zh-CN" altLang="en-US" sz="1000" i="0" dirty="0"/>
              <a:t>行应该由</a:t>
            </a:r>
            <a:r>
              <a:rPr kumimoji="1" lang="en-US" altLang="zh-CN" sz="1000" i="0" dirty="0"/>
              <a:t>101010</a:t>
            </a:r>
            <a:r>
              <a:rPr kumimoji="1" lang="zh-CN" altLang="en-US" sz="1000" i="0" dirty="0"/>
              <a:t>改为</a:t>
            </a:r>
            <a:r>
              <a:rPr kumimoji="1" lang="en-US" altLang="zh-CN" sz="1000" i="0" dirty="0"/>
              <a:t>100011</a:t>
            </a:r>
            <a:r>
              <a:rPr kumimoji="1" lang="zh-CN" altLang="en-US" sz="1000" i="0" dirty="0"/>
              <a:t>。</a:t>
            </a:r>
          </a:p>
          <a:p>
            <a:pPr>
              <a:lnSpc>
                <a:spcPct val="90000"/>
              </a:lnSpc>
            </a:pPr>
            <a:endParaRPr lang="en-US" altLang="zh-CN" sz="1000" b="1" i="0" dirty="0">
              <a:effectLst>
                <a:outerShdw blurRad="38100" dist="38100" dir="2700000" algn="tl">
                  <a:srgbClr val="C0C0C0"/>
                </a:outerShdw>
              </a:effectLst>
            </a:endParaRPr>
          </a:p>
          <a:p>
            <a:pPr>
              <a:lnSpc>
                <a:spcPct val="90000"/>
              </a:lnSpc>
            </a:pPr>
            <a:r>
              <a:rPr lang="zh-CN" altLang="en-US" sz="1000" b="1" i="0" dirty="0">
                <a:effectLst>
                  <a:outerShdw blurRad="38100" dist="38100" dir="2700000" algn="tl">
                    <a:srgbClr val="C0C0C0"/>
                  </a:outerShdw>
                </a:effectLst>
              </a:rPr>
              <a:t>    计算新路由</a:t>
            </a:r>
          </a:p>
          <a:p>
            <a:pPr>
              <a:lnSpc>
                <a:spcPct val="90000"/>
              </a:lnSpc>
            </a:pPr>
            <a:r>
              <a:rPr lang="zh-CN" altLang="en-US" sz="1000" i="0" dirty="0"/>
              <a:t>   </a:t>
            </a:r>
            <a:r>
              <a:rPr lang="zh-CN" altLang="en-US" sz="1000" i="0" baseline="0" dirty="0"/>
              <a:t> </a:t>
            </a:r>
            <a:r>
              <a:rPr lang="zh-CN" altLang="en-US" sz="1000" i="0" dirty="0"/>
              <a:t>当路由器收集了足够的链路状态数据后，就可以调用</a:t>
            </a:r>
            <a:r>
              <a:rPr lang="en-US" altLang="zh-CN" sz="1000" i="0" dirty="0"/>
              <a:t>Dijkstra</a:t>
            </a:r>
            <a:r>
              <a:rPr lang="zh-CN" altLang="en-US" sz="1000" i="0" dirty="0"/>
              <a:t>算法计算最短路径了。</a:t>
            </a:r>
            <a:endParaRPr lang="en-US" altLang="zh-CN" sz="1000" i="0" dirty="0"/>
          </a:p>
          <a:p>
            <a:pPr>
              <a:lnSpc>
                <a:spcPct val="90000"/>
              </a:lnSpc>
            </a:pPr>
            <a:r>
              <a:rPr lang="en-US" altLang="zh-CN" sz="1000" i="0" dirty="0"/>
              <a:t>    </a:t>
            </a:r>
            <a:r>
              <a:rPr lang="zh-CN" altLang="en-US" sz="1000" i="0" dirty="0"/>
              <a:t>用最短路径计算结果刷新路由表，整个网络的新路由就重建起来。</a:t>
            </a:r>
          </a:p>
          <a:p>
            <a:pPr eaLnBrk="1" hangingPunct="1">
              <a:defRPr/>
            </a:pPr>
            <a:endParaRPr kumimoji="1" lang="zh-CN" altLang="en-US" sz="1000" i="0" dirty="0">
              <a:solidFill>
                <a:schemeClr val="tx2"/>
              </a:solidFill>
            </a:endParaRPr>
          </a:p>
          <a:p>
            <a:pPr eaLnBrk="1" hangingPunct="1">
              <a:defRPr/>
            </a:pPr>
            <a:endParaRPr lang="zh-CN" altLang="en-US" sz="1400" i="0" dirty="0"/>
          </a:p>
          <a:p>
            <a:pPr eaLnBrk="1" hangingPunct="1">
              <a:defRPr/>
            </a:pPr>
            <a:endParaRPr lang="en-US" altLang="zh-CN" sz="1000" i="0" dirty="0"/>
          </a:p>
        </p:txBody>
      </p:sp>
    </p:spTree>
  </p:cSld>
  <p:clrMapOvr>
    <a:masterClrMapping/>
  </p:clrMapOvr>
</p:notes>
</file>

<file path=ppt/notesSlides/notesSlide2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4466" name="Rectangle 7"/>
          <p:cNvSpPr>
            <a:spLocks noGrp="1" noChangeArrowheads="1"/>
          </p:cNvSpPr>
          <p:nvPr>
            <p:ph type="sldNum" sz="quarter" idx="5"/>
          </p:nvPr>
        </p:nvSpPr>
        <p:spPr>
          <a:noFill/>
        </p:spPr>
        <p:txBody>
          <a:bodyPr/>
          <a:lstStyle/>
          <a:p>
            <a:fld id="{290CD30F-93C1-42C8-9DE9-D97C9CEDA396}" type="slidenum">
              <a:rPr lang="en-US" altLang="zh-CN">
                <a:latin typeface="Arial" panose="020B0604020202020204" pitchFamily="34" charset="0"/>
              </a:rPr>
              <a:pPr/>
              <a:t>297</a:t>
            </a:fld>
            <a:endParaRPr lang="en-US" altLang="zh-CN">
              <a:latin typeface="Arial" panose="020B0604020202020204" pitchFamily="34" charset="0"/>
            </a:endParaRPr>
          </a:p>
        </p:txBody>
      </p:sp>
      <p:sp>
        <p:nvSpPr>
          <p:cNvPr id="574467" name="Rectangle 2"/>
          <p:cNvSpPr>
            <a:spLocks noGrp="1" noRot="1" noChangeAspect="1" noChangeArrowheads="1" noTextEdit="1"/>
          </p:cNvSpPr>
          <p:nvPr>
            <p:ph type="sldImg"/>
          </p:nvPr>
        </p:nvSpPr>
        <p:spPr/>
      </p:sp>
      <p:sp>
        <p:nvSpPr>
          <p:cNvPr id="574468" name="Rectangle 3"/>
          <p:cNvSpPr>
            <a:spLocks noGrp="1" noChangeArrowheads="1"/>
          </p:cNvSpPr>
          <p:nvPr>
            <p:ph type="body" idx="1"/>
          </p:nvPr>
        </p:nvSpPr>
        <p:spPr>
          <a:noFill/>
        </p:spPr>
        <p:txBody>
          <a:bodyPr/>
          <a:lstStyle/>
          <a:p>
            <a:pPr eaLnBrk="1" hangingPunct="1"/>
            <a:endParaRPr lang="zh-CN" altLang="zh-CN" dirty="0">
              <a:latin typeface="Arial" panose="020B0604020202020204" pitchFamily="34" charset="0"/>
            </a:endParaRPr>
          </a:p>
        </p:txBody>
      </p:sp>
    </p:spTree>
  </p:cSld>
  <p:clrMapOvr>
    <a:masterClrMapping/>
  </p:clrMapOvr>
</p:notes>
</file>

<file path=ppt/notesSlides/notesSlide2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8034" name="Rectangle 7"/>
          <p:cNvSpPr>
            <a:spLocks noGrp="1" noChangeArrowheads="1"/>
          </p:cNvSpPr>
          <p:nvPr>
            <p:ph type="sldNum" sz="quarter" idx="5"/>
          </p:nvPr>
        </p:nvSpPr>
        <p:spPr>
          <a:noFill/>
        </p:spPr>
        <p:txBody>
          <a:bodyPr/>
          <a:lstStyle/>
          <a:p>
            <a:fld id="{FE402DF6-40F7-4AC5-8405-F93D04792890}" type="slidenum">
              <a:rPr lang="zh-CN" altLang="en-US"/>
              <a:pPr/>
              <a:t>298</a:t>
            </a:fld>
            <a:endParaRPr lang="en-US" altLang="zh-CN"/>
          </a:p>
        </p:txBody>
      </p:sp>
      <p:sp>
        <p:nvSpPr>
          <p:cNvPr id="428035" name="Rectangle 2"/>
          <p:cNvSpPr>
            <a:spLocks noGrp="1" noRot="1" noChangeAspect="1" noChangeArrowheads="1" noTextEdit="1"/>
          </p:cNvSpPr>
          <p:nvPr>
            <p:ph type="sldImg"/>
          </p:nvPr>
        </p:nvSpPr>
        <p:spPr/>
      </p:sp>
      <p:sp>
        <p:nvSpPr>
          <p:cNvPr id="428036" name="Rectangle 3"/>
          <p:cNvSpPr>
            <a:spLocks noGrp="1" noChangeArrowheads="1"/>
          </p:cNvSpPr>
          <p:nvPr>
            <p:ph type="body" idx="1"/>
          </p:nvPr>
        </p:nvSpPr>
        <p:spPr>
          <a:noFill/>
        </p:spPr>
        <p:txBody>
          <a:bodyPr/>
          <a:lstStyle/>
          <a:p>
            <a:pPr eaLnBrk="1" hangingPunct="1"/>
            <a:endParaRPr lang="zh-CN" altLang="en-US"/>
          </a:p>
        </p:txBody>
      </p:sp>
    </p:spTree>
  </p:cSld>
  <p:clrMapOvr>
    <a:masterClrMapping/>
  </p:clrMapOvr>
</p:notes>
</file>

<file path=ppt/notesSlides/notesSlide2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5490" name="Rectangle 7"/>
          <p:cNvSpPr>
            <a:spLocks noGrp="1" noChangeArrowheads="1"/>
          </p:cNvSpPr>
          <p:nvPr>
            <p:ph type="sldNum" sz="quarter" idx="5"/>
          </p:nvPr>
        </p:nvSpPr>
        <p:spPr>
          <a:noFill/>
        </p:spPr>
        <p:txBody>
          <a:bodyPr/>
          <a:lstStyle/>
          <a:p>
            <a:fld id="{F1769755-97DF-4ADB-A1BD-CAC13FE177F4}" type="slidenum">
              <a:rPr lang="en-US" altLang="zh-CN">
                <a:latin typeface="Arial" panose="020B0604020202020204" pitchFamily="34" charset="0"/>
              </a:rPr>
              <a:pPr/>
              <a:t>299</a:t>
            </a:fld>
            <a:endParaRPr lang="en-US" altLang="zh-CN">
              <a:latin typeface="Arial" panose="020B0604020202020204" pitchFamily="34" charset="0"/>
            </a:endParaRPr>
          </a:p>
        </p:txBody>
      </p:sp>
      <p:sp>
        <p:nvSpPr>
          <p:cNvPr id="575491" name="Rectangle 2"/>
          <p:cNvSpPr>
            <a:spLocks noGrp="1" noRot="1" noChangeAspect="1" noChangeArrowheads="1" noTextEdit="1"/>
          </p:cNvSpPr>
          <p:nvPr>
            <p:ph type="sldImg"/>
          </p:nvPr>
        </p:nvSpPr>
        <p:spPr/>
      </p:sp>
      <p:sp>
        <p:nvSpPr>
          <p:cNvPr id="575492" name="Rectangle 3"/>
          <p:cNvSpPr>
            <a:spLocks noGrp="1" noChangeArrowheads="1"/>
          </p:cNvSpPr>
          <p:nvPr>
            <p:ph type="body" idx="1"/>
          </p:nvPr>
        </p:nvSpPr>
        <p:spPr>
          <a:noFill/>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2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6514" name="Rectangle 7"/>
          <p:cNvSpPr>
            <a:spLocks noGrp="1" noChangeArrowheads="1"/>
          </p:cNvSpPr>
          <p:nvPr>
            <p:ph type="sldNum" sz="quarter" idx="5"/>
          </p:nvPr>
        </p:nvSpPr>
        <p:spPr>
          <a:noFill/>
        </p:spPr>
        <p:txBody>
          <a:bodyPr/>
          <a:lstStyle/>
          <a:p>
            <a:fld id="{BB0FCA5E-922D-4F1D-9829-74E9A6F34A62}" type="slidenum">
              <a:rPr lang="en-US" altLang="zh-CN">
                <a:latin typeface="Arial" panose="020B0604020202020204" pitchFamily="34" charset="0"/>
              </a:rPr>
              <a:pPr/>
              <a:t>300</a:t>
            </a:fld>
            <a:endParaRPr lang="en-US" altLang="zh-CN">
              <a:latin typeface="Arial" panose="020B0604020202020204" pitchFamily="34" charset="0"/>
            </a:endParaRPr>
          </a:p>
        </p:txBody>
      </p:sp>
      <p:sp>
        <p:nvSpPr>
          <p:cNvPr id="576515" name="Rectangle 2"/>
          <p:cNvSpPr>
            <a:spLocks noGrp="1" noRot="1" noChangeAspect="1" noChangeArrowheads="1" noTextEdit="1"/>
          </p:cNvSpPr>
          <p:nvPr>
            <p:ph type="sldImg"/>
          </p:nvPr>
        </p:nvSpPr>
        <p:spPr/>
      </p:sp>
      <p:sp>
        <p:nvSpPr>
          <p:cNvPr id="576516" name="Rectangle 3"/>
          <p:cNvSpPr>
            <a:spLocks noGrp="1" noChangeArrowheads="1"/>
          </p:cNvSpPr>
          <p:nvPr>
            <p:ph type="body" idx="1"/>
          </p:nvPr>
        </p:nvSpPr>
        <p:spPr>
          <a:xfrm>
            <a:off x="914400" y="4343400"/>
            <a:ext cx="5029200" cy="4114800"/>
          </a:xfrm>
          <a:noFill/>
        </p:spPr>
        <p:txBody>
          <a:bodyPr/>
          <a:lstStyle/>
          <a:p>
            <a:pPr eaLnBrk="1" hangingPunct="1"/>
            <a:r>
              <a:rPr lang="en-US" altLang="zh-CN" dirty="0">
                <a:latin typeface="Arial" panose="020B0604020202020204" pitchFamily="34" charset="0"/>
              </a:rPr>
              <a:t>         Dijkstra</a:t>
            </a:r>
            <a:r>
              <a:rPr lang="zh-CN" altLang="en-US" dirty="0">
                <a:latin typeface="Arial" panose="020B0604020202020204" pitchFamily="34" charset="0"/>
              </a:rPr>
              <a:t>算法包括算法初始化和一个循环。循环执行的次数等于网络中节点的个数。</a:t>
            </a:r>
          </a:p>
          <a:p>
            <a:pPr eaLnBrk="1" hangingPunct="1"/>
            <a:r>
              <a:rPr lang="zh-CN" altLang="en-US" dirty="0">
                <a:latin typeface="Arial" panose="020B0604020202020204" pitchFamily="34" charset="0"/>
              </a:rPr>
              <a:t>    初始化阶段：</a:t>
            </a:r>
          </a:p>
          <a:p>
            <a:pPr eaLnBrk="1" hangingPunct="1"/>
            <a:r>
              <a:rPr lang="zh-CN" altLang="en-US" dirty="0">
                <a:latin typeface="Arial" panose="020B0604020202020204" pitchFamily="34" charset="0"/>
              </a:rPr>
              <a:t>         假设源节点为</a:t>
            </a:r>
            <a:r>
              <a:rPr lang="en-US" altLang="zh-CN" dirty="0">
                <a:latin typeface="Arial" panose="020B0604020202020204" pitchFamily="34" charset="0"/>
              </a:rPr>
              <a:t>u, </a:t>
            </a:r>
            <a:r>
              <a:rPr lang="zh-CN" altLang="en-US" dirty="0">
                <a:latin typeface="Arial" panose="020B0604020202020204" pitchFamily="34" charset="0"/>
              </a:rPr>
              <a:t>设</a:t>
            </a:r>
            <a:r>
              <a:rPr lang="en-US" altLang="zh-CN" dirty="0">
                <a:latin typeface="Arial" panose="020B0604020202020204" pitchFamily="34" charset="0"/>
              </a:rPr>
              <a:t>N'={u}, </a:t>
            </a:r>
            <a:r>
              <a:rPr lang="zh-CN" altLang="en-US" dirty="0">
                <a:latin typeface="Arial" panose="020B0604020202020204" pitchFamily="34" charset="0"/>
              </a:rPr>
              <a:t>对于所有其它节点</a:t>
            </a:r>
            <a:r>
              <a:rPr lang="en-US" altLang="zh-CN" dirty="0">
                <a:latin typeface="Arial" panose="020B0604020202020204" pitchFamily="34" charset="0"/>
              </a:rPr>
              <a:t>v</a:t>
            </a:r>
            <a:r>
              <a:rPr lang="zh-CN" altLang="en-US" dirty="0">
                <a:latin typeface="Arial" panose="020B0604020202020204" pitchFamily="34" charset="0"/>
              </a:rPr>
              <a:t>，如果与</a:t>
            </a:r>
            <a:r>
              <a:rPr lang="en-US" altLang="zh-CN" dirty="0">
                <a:latin typeface="Arial" panose="020B0604020202020204" pitchFamily="34" charset="0"/>
              </a:rPr>
              <a:t>u</a:t>
            </a:r>
            <a:r>
              <a:rPr lang="zh-CN" altLang="en-US" dirty="0">
                <a:latin typeface="Arial" panose="020B0604020202020204" pitchFamily="34" charset="0"/>
              </a:rPr>
              <a:t>直接相连，则</a:t>
            </a:r>
            <a:r>
              <a:rPr lang="en-US" altLang="zh-CN" dirty="0">
                <a:latin typeface="Arial" panose="020B0604020202020204" pitchFamily="34" charset="0"/>
              </a:rPr>
              <a:t>D(v)=c(</a:t>
            </a:r>
            <a:r>
              <a:rPr lang="en-US" altLang="zh-CN" dirty="0" err="1">
                <a:latin typeface="Arial" panose="020B0604020202020204" pitchFamily="34" charset="0"/>
              </a:rPr>
              <a:t>u,v</a:t>
            </a:r>
            <a:r>
              <a:rPr lang="en-US" altLang="zh-CN" dirty="0">
                <a:latin typeface="Arial" panose="020B0604020202020204" pitchFamily="34" charset="0"/>
              </a:rPr>
              <a:t>)</a:t>
            </a:r>
            <a:r>
              <a:rPr lang="zh-CN" altLang="en-US" dirty="0">
                <a:latin typeface="Arial" panose="020B0604020202020204" pitchFamily="34" charset="0"/>
              </a:rPr>
              <a:t>，否则</a:t>
            </a:r>
            <a:r>
              <a:rPr lang="en-US" altLang="zh-CN" dirty="0">
                <a:latin typeface="Arial" panose="020B0604020202020204" pitchFamily="34" charset="0"/>
              </a:rPr>
              <a:t>,D(v)= ∞</a:t>
            </a:r>
          </a:p>
          <a:p>
            <a:pPr eaLnBrk="1" hangingPunct="1"/>
            <a:r>
              <a:rPr lang="en-US" altLang="zh-CN" dirty="0">
                <a:latin typeface="Arial" panose="020B0604020202020204" pitchFamily="34" charset="0"/>
              </a:rPr>
              <a:t>    </a:t>
            </a:r>
            <a:r>
              <a:rPr lang="zh-CN" altLang="en-US" dirty="0">
                <a:latin typeface="Arial" panose="020B0604020202020204" pitchFamily="34" charset="0"/>
              </a:rPr>
              <a:t>循环阶段：</a:t>
            </a:r>
          </a:p>
          <a:p>
            <a:pPr eaLnBrk="1" hangingPunct="1"/>
            <a:r>
              <a:rPr lang="zh-CN" altLang="en-US" dirty="0">
                <a:latin typeface="Arial" panose="020B0604020202020204" pitchFamily="34" charset="0"/>
              </a:rPr>
              <a:t>    </a:t>
            </a:r>
            <a:r>
              <a:rPr lang="en-US" altLang="zh-CN" dirty="0">
                <a:latin typeface="Arial" panose="020B0604020202020204" pitchFamily="34" charset="0"/>
              </a:rPr>
              <a:t>1) </a:t>
            </a:r>
            <a:r>
              <a:rPr lang="zh-CN" altLang="en-US" b="1" dirty="0">
                <a:latin typeface="Arial" panose="020B0604020202020204" pitchFamily="34" charset="0"/>
              </a:rPr>
              <a:t>从没有在</a:t>
            </a:r>
            <a:r>
              <a:rPr lang="en-US" altLang="zh-CN" b="1" dirty="0">
                <a:latin typeface="Arial" panose="020B0604020202020204" pitchFamily="34" charset="0"/>
              </a:rPr>
              <a:t>N</a:t>
            </a:r>
            <a:r>
              <a:rPr lang="en-US" altLang="zh-CN" b="1" dirty="0">
                <a:latin typeface="Comic Sans MS" panose="030F0702030302020204" pitchFamily="66" charset="0"/>
              </a:rPr>
              <a:t>'</a:t>
            </a:r>
            <a:r>
              <a:rPr lang="zh-CN" altLang="en-US" b="1" dirty="0">
                <a:latin typeface="Arial" panose="020B0604020202020204" pitchFamily="34" charset="0"/>
              </a:rPr>
              <a:t>中且具有最小路径链路的节点</a:t>
            </a:r>
            <a:r>
              <a:rPr lang="en-US" altLang="zh-CN" b="1" dirty="0">
                <a:latin typeface="Arial" panose="020B0604020202020204" pitchFamily="34" charset="0"/>
              </a:rPr>
              <a:t>w</a:t>
            </a:r>
            <a:r>
              <a:rPr lang="zh-CN" altLang="en-US" dirty="0">
                <a:latin typeface="Arial" panose="020B0604020202020204" pitchFamily="34" charset="0"/>
              </a:rPr>
              <a:t>，将</a:t>
            </a:r>
            <a:r>
              <a:rPr lang="en-US" altLang="zh-CN" dirty="0">
                <a:latin typeface="Arial" panose="020B0604020202020204" pitchFamily="34" charset="0"/>
              </a:rPr>
              <a:t>w</a:t>
            </a:r>
            <a:r>
              <a:rPr lang="zh-CN" altLang="en-US" dirty="0">
                <a:latin typeface="Arial" panose="020B0604020202020204" pitchFamily="34" charset="0"/>
              </a:rPr>
              <a:t>加入</a:t>
            </a:r>
            <a:r>
              <a:rPr lang="en-US" altLang="zh-CN" dirty="0">
                <a:latin typeface="Arial" panose="020B0604020202020204" pitchFamily="34" charset="0"/>
              </a:rPr>
              <a:t>N</a:t>
            </a:r>
            <a:r>
              <a:rPr lang="en-US" altLang="zh-CN" dirty="0">
                <a:latin typeface="Comic Sans MS" panose="030F0702030302020204" pitchFamily="66" charset="0"/>
              </a:rPr>
              <a:t>'</a:t>
            </a:r>
            <a:r>
              <a:rPr lang="zh-CN" altLang="en-US" dirty="0">
                <a:latin typeface="Arial" panose="020B0604020202020204" pitchFamily="34" charset="0"/>
              </a:rPr>
              <a:t>中。按如下规则更新所有没有在</a:t>
            </a:r>
            <a:r>
              <a:rPr lang="en-US" altLang="zh-CN" dirty="0">
                <a:latin typeface="Arial" panose="020B0604020202020204" pitchFamily="34" charset="0"/>
              </a:rPr>
              <a:t>N</a:t>
            </a:r>
            <a:r>
              <a:rPr lang="en-US" altLang="zh-CN" dirty="0">
                <a:latin typeface="Comic Sans MS" panose="030F0702030302020204" pitchFamily="66" charset="0"/>
              </a:rPr>
              <a:t>'</a:t>
            </a:r>
            <a:r>
              <a:rPr lang="zh-CN" altLang="en-US" dirty="0">
                <a:latin typeface="Arial" panose="020B0604020202020204" pitchFamily="34" charset="0"/>
              </a:rPr>
              <a:t>中的且与</a:t>
            </a:r>
            <a:r>
              <a:rPr lang="en-US" altLang="zh-CN" dirty="0">
                <a:latin typeface="Arial" panose="020B0604020202020204" pitchFamily="34" charset="0"/>
              </a:rPr>
              <a:t>w</a:t>
            </a:r>
            <a:r>
              <a:rPr lang="zh-CN" altLang="en-US" dirty="0">
                <a:latin typeface="Arial" panose="020B0604020202020204" pitchFamily="34" charset="0"/>
              </a:rPr>
              <a:t>相邻的节点</a:t>
            </a:r>
            <a:r>
              <a:rPr lang="en-US" altLang="zh-CN" dirty="0">
                <a:latin typeface="Arial" panose="020B0604020202020204" pitchFamily="34" charset="0"/>
              </a:rPr>
              <a:t>v</a:t>
            </a:r>
            <a:r>
              <a:rPr lang="zh-CN" altLang="en-US" dirty="0">
                <a:latin typeface="Arial" panose="020B0604020202020204" pitchFamily="34" charset="0"/>
              </a:rPr>
              <a:t>的开销</a:t>
            </a:r>
            <a:r>
              <a:rPr lang="en-US" altLang="zh-CN" dirty="0">
                <a:latin typeface="Arial" panose="020B0604020202020204" pitchFamily="34" charset="0"/>
              </a:rPr>
              <a:t>D(v)</a:t>
            </a:r>
            <a:r>
              <a:rPr lang="zh-CN" altLang="en-US" dirty="0">
                <a:latin typeface="Arial" panose="020B0604020202020204" pitchFamily="34" charset="0"/>
              </a:rPr>
              <a:t>：</a:t>
            </a:r>
          </a:p>
          <a:p>
            <a:pPr eaLnBrk="1" hangingPunct="1"/>
            <a:r>
              <a:rPr lang="zh-CN" altLang="en-US" dirty="0">
                <a:latin typeface="Arial" panose="020B0604020202020204" pitchFamily="34" charset="0"/>
              </a:rPr>
              <a:t>                       </a:t>
            </a:r>
            <a:r>
              <a:rPr lang="en-US" altLang="zh-CN" dirty="0">
                <a:latin typeface="Arial" panose="020B0604020202020204" pitchFamily="34" charset="0"/>
              </a:rPr>
              <a:t>D(v) = min (D(v), D(w) +c(w, v) )</a:t>
            </a:r>
          </a:p>
          <a:p>
            <a:pPr eaLnBrk="1" hangingPunct="1"/>
            <a:r>
              <a:rPr lang="en-US" altLang="zh-CN" dirty="0">
                <a:latin typeface="Arial" panose="020B0604020202020204" pitchFamily="34" charset="0"/>
              </a:rPr>
              <a:t>  2) </a:t>
            </a:r>
            <a:r>
              <a:rPr lang="zh-CN" altLang="en-US" dirty="0">
                <a:latin typeface="Arial" panose="020B0604020202020204" pitchFamily="34" charset="0"/>
              </a:rPr>
              <a:t>直到所有的节点均在</a:t>
            </a:r>
            <a:r>
              <a:rPr lang="en-US" altLang="zh-CN" dirty="0">
                <a:latin typeface="Arial" panose="020B0604020202020204" pitchFamily="34" charset="0"/>
              </a:rPr>
              <a:t>N</a:t>
            </a:r>
            <a:r>
              <a:rPr lang="zh-CN" altLang="en-US" dirty="0">
                <a:latin typeface="Arial" panose="020B0604020202020204" pitchFamily="34" charset="0"/>
              </a:rPr>
              <a:t>中为止循环结束</a:t>
            </a:r>
          </a:p>
          <a:p>
            <a:pPr eaLnBrk="1" hangingPunct="1"/>
            <a:r>
              <a:rPr lang="zh-CN" altLang="en-US" dirty="0">
                <a:latin typeface="Arial" panose="020B0604020202020204" pitchFamily="34" charset="0"/>
              </a:rPr>
              <a:t>          </a:t>
            </a:r>
          </a:p>
          <a:p>
            <a:pPr eaLnBrk="1" hangingPunct="1"/>
            <a:r>
              <a:rPr lang="zh-CN" altLang="en-US" dirty="0">
                <a:latin typeface="Arial" panose="020B0604020202020204" pitchFamily="34" charset="0"/>
              </a:rPr>
              <a:t>          </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5026" name="Rectangle 7"/>
          <p:cNvSpPr>
            <a:spLocks noGrp="1" noChangeArrowheads="1"/>
          </p:cNvSpPr>
          <p:nvPr>
            <p:ph type="sldNum" sz="quarter" idx="5"/>
          </p:nvPr>
        </p:nvSpPr>
        <p:spPr>
          <a:noFill/>
        </p:spPr>
        <p:txBody>
          <a:bodyPr/>
          <a:lstStyle/>
          <a:p>
            <a:fld id="{1EA8AB11-FF6E-4FB7-9932-697139A6C656}" type="slidenum">
              <a:rPr lang="en-US" altLang="zh-CN">
                <a:latin typeface="Arial" panose="020B0604020202020204" pitchFamily="34" charset="0"/>
              </a:rPr>
              <a:pPr/>
              <a:t>30</a:t>
            </a:fld>
            <a:endParaRPr lang="en-US" altLang="zh-CN" dirty="0">
              <a:latin typeface="Arial" panose="020B0604020202020204" pitchFamily="34" charset="0"/>
            </a:endParaRPr>
          </a:p>
        </p:txBody>
      </p:sp>
      <p:sp>
        <p:nvSpPr>
          <p:cNvPr id="385027" name="Rectangle 2"/>
          <p:cNvSpPr>
            <a:spLocks noGrp="1" noRot="1" noChangeAspect="1" noChangeArrowheads="1" noTextEdit="1"/>
          </p:cNvSpPr>
          <p:nvPr>
            <p:ph type="sldImg"/>
          </p:nvPr>
        </p:nvSpPr>
        <p:spPr/>
      </p:sp>
      <p:sp>
        <p:nvSpPr>
          <p:cNvPr id="385028" name="Rectangle 3"/>
          <p:cNvSpPr>
            <a:spLocks noGrp="1" noChangeArrowheads="1"/>
          </p:cNvSpPr>
          <p:nvPr>
            <p:ph type="body" idx="1"/>
          </p:nvPr>
        </p:nvSpPr>
        <p:spPr>
          <a:noFill/>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2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Router u runs Dijkstra’s algorithm as flows</a:t>
            </a:r>
            <a:endParaRPr lang="zh-CN" altLang="en-US" dirty="0"/>
          </a:p>
        </p:txBody>
      </p:sp>
      <p:sp>
        <p:nvSpPr>
          <p:cNvPr id="4" name="灯片编号占位符 3"/>
          <p:cNvSpPr>
            <a:spLocks noGrp="1"/>
          </p:cNvSpPr>
          <p:nvPr>
            <p:ph type="sldNum" sz="quarter" idx="5"/>
          </p:nvPr>
        </p:nvSpPr>
        <p:spPr/>
        <p:txBody>
          <a:bodyPr/>
          <a:lstStyle/>
          <a:p>
            <a:pPr>
              <a:defRPr/>
            </a:pPr>
            <a:fld id="{118E677A-0880-414C-8B37-7CEAC3AD5BE5}" type="slidenum">
              <a:rPr lang="en-US" altLang="zh-CN" smtClean="0"/>
              <a:pPr>
                <a:defRPr/>
              </a:pPr>
              <a:t>301</a:t>
            </a:fld>
            <a:endParaRPr lang="en-US" altLang="zh-CN"/>
          </a:p>
        </p:txBody>
      </p:sp>
    </p:spTree>
    <p:extLst>
      <p:ext uri="{BB962C8B-B14F-4D97-AF65-F5344CB8AC3E}">
        <p14:creationId xmlns="" xmlns:p14="http://schemas.microsoft.com/office/powerpoint/2010/main" val="1263757549"/>
      </p:ext>
    </p:extLst>
  </p:cSld>
  <p:clrMapOvr>
    <a:masterClrMapping/>
  </p:clrMapOvr>
</p:notes>
</file>

<file path=ppt/notesSlides/notesSlide2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7538" name="Rectangle 7"/>
          <p:cNvSpPr>
            <a:spLocks noGrp="1" noChangeArrowheads="1"/>
          </p:cNvSpPr>
          <p:nvPr>
            <p:ph type="sldNum" sz="quarter" idx="5"/>
          </p:nvPr>
        </p:nvSpPr>
        <p:spPr>
          <a:noFill/>
        </p:spPr>
        <p:txBody>
          <a:bodyPr/>
          <a:lstStyle/>
          <a:p>
            <a:fld id="{4C738C3F-13C8-4E84-8DF7-0D65BB6F74E4}" type="slidenum">
              <a:rPr lang="en-US" altLang="zh-CN">
                <a:latin typeface="Arial" panose="020B0604020202020204" pitchFamily="34" charset="0"/>
              </a:rPr>
              <a:pPr/>
              <a:t>303</a:t>
            </a:fld>
            <a:endParaRPr lang="en-US" altLang="zh-CN">
              <a:latin typeface="Arial" panose="020B0604020202020204" pitchFamily="34" charset="0"/>
            </a:endParaRPr>
          </a:p>
        </p:txBody>
      </p:sp>
      <p:sp>
        <p:nvSpPr>
          <p:cNvPr id="577539" name="Rectangle 2"/>
          <p:cNvSpPr>
            <a:spLocks noGrp="1" noRot="1" noChangeAspect="1" noChangeArrowheads="1" noTextEdit="1"/>
          </p:cNvSpPr>
          <p:nvPr>
            <p:ph type="sldImg"/>
          </p:nvPr>
        </p:nvSpPr>
        <p:spPr/>
      </p:sp>
      <p:sp>
        <p:nvSpPr>
          <p:cNvPr id="577540" name="Rectangle 3"/>
          <p:cNvSpPr>
            <a:spLocks noGrp="1" noChangeArrowheads="1"/>
          </p:cNvSpPr>
          <p:nvPr>
            <p:ph type="body" idx="1"/>
          </p:nvPr>
        </p:nvSpPr>
        <p:spPr>
          <a:noFill/>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2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8562" name="Rectangle 7"/>
          <p:cNvSpPr>
            <a:spLocks noGrp="1" noChangeArrowheads="1"/>
          </p:cNvSpPr>
          <p:nvPr>
            <p:ph type="sldNum" sz="quarter" idx="5"/>
          </p:nvPr>
        </p:nvSpPr>
        <p:spPr>
          <a:noFill/>
        </p:spPr>
        <p:txBody>
          <a:bodyPr/>
          <a:lstStyle/>
          <a:p>
            <a:fld id="{770BF728-CB7D-4A82-996B-518972AB15BC}" type="slidenum">
              <a:rPr lang="en-US" altLang="zh-CN">
                <a:latin typeface="Arial" panose="020B0604020202020204" pitchFamily="34" charset="0"/>
              </a:rPr>
              <a:pPr/>
              <a:t>304</a:t>
            </a:fld>
            <a:endParaRPr lang="en-US" altLang="zh-CN">
              <a:latin typeface="Arial" panose="020B0604020202020204" pitchFamily="34" charset="0"/>
            </a:endParaRPr>
          </a:p>
        </p:txBody>
      </p:sp>
      <p:sp>
        <p:nvSpPr>
          <p:cNvPr id="578563" name="Rectangle 2"/>
          <p:cNvSpPr>
            <a:spLocks noGrp="1" noRot="1" noChangeAspect="1" noChangeArrowheads="1" noTextEdit="1"/>
          </p:cNvSpPr>
          <p:nvPr>
            <p:ph type="sldImg"/>
          </p:nvPr>
        </p:nvSpPr>
        <p:spPr/>
      </p:sp>
      <p:sp>
        <p:nvSpPr>
          <p:cNvPr id="578564" name="Rectangle 3"/>
          <p:cNvSpPr>
            <a:spLocks noGrp="1" noChangeArrowheads="1"/>
          </p:cNvSpPr>
          <p:nvPr>
            <p:ph type="body" idx="1"/>
          </p:nvPr>
        </p:nvSpPr>
        <p:spPr>
          <a:noFill/>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2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9586" name="Rectangle 7"/>
          <p:cNvSpPr>
            <a:spLocks noGrp="1" noChangeArrowheads="1"/>
          </p:cNvSpPr>
          <p:nvPr>
            <p:ph type="sldNum" sz="quarter" idx="5"/>
          </p:nvPr>
        </p:nvSpPr>
        <p:spPr>
          <a:noFill/>
        </p:spPr>
        <p:txBody>
          <a:bodyPr/>
          <a:lstStyle/>
          <a:p>
            <a:fld id="{85E3C6E4-3ACC-4D89-8840-106A3DCC5F64}" type="slidenum">
              <a:rPr lang="en-US" altLang="zh-CN">
                <a:latin typeface="Arial" panose="020B0604020202020204" pitchFamily="34" charset="0"/>
              </a:rPr>
              <a:pPr/>
              <a:t>305</a:t>
            </a:fld>
            <a:endParaRPr lang="en-US" altLang="zh-CN">
              <a:latin typeface="Arial" panose="020B0604020202020204" pitchFamily="34" charset="0"/>
            </a:endParaRPr>
          </a:p>
        </p:txBody>
      </p:sp>
      <p:sp>
        <p:nvSpPr>
          <p:cNvPr id="579587" name="Rectangle 2"/>
          <p:cNvSpPr>
            <a:spLocks noGrp="1" noRot="1" noChangeAspect="1" noChangeArrowheads="1" noTextEdit="1"/>
          </p:cNvSpPr>
          <p:nvPr>
            <p:ph type="sldImg"/>
          </p:nvPr>
        </p:nvSpPr>
        <p:spPr/>
      </p:sp>
      <p:sp>
        <p:nvSpPr>
          <p:cNvPr id="579588" name="Rectangle 3"/>
          <p:cNvSpPr>
            <a:spLocks noGrp="1" noChangeArrowheads="1"/>
          </p:cNvSpPr>
          <p:nvPr>
            <p:ph type="body" idx="1"/>
          </p:nvPr>
        </p:nvSpPr>
        <p:spPr>
          <a:noFill/>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2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0610" name="Rectangle 7"/>
          <p:cNvSpPr>
            <a:spLocks noGrp="1" noChangeArrowheads="1"/>
          </p:cNvSpPr>
          <p:nvPr>
            <p:ph type="sldNum" sz="quarter" idx="5"/>
          </p:nvPr>
        </p:nvSpPr>
        <p:spPr>
          <a:noFill/>
        </p:spPr>
        <p:txBody>
          <a:bodyPr/>
          <a:lstStyle/>
          <a:p>
            <a:fld id="{D6680D55-6810-4465-B691-E268B3D645A9}" type="slidenum">
              <a:rPr lang="en-US" altLang="zh-CN">
                <a:latin typeface="Arial" panose="020B0604020202020204" pitchFamily="34" charset="0"/>
              </a:rPr>
              <a:pPr/>
              <a:t>306</a:t>
            </a:fld>
            <a:endParaRPr lang="en-US" altLang="zh-CN">
              <a:latin typeface="Arial" panose="020B0604020202020204" pitchFamily="34" charset="0"/>
            </a:endParaRPr>
          </a:p>
        </p:txBody>
      </p:sp>
      <p:sp>
        <p:nvSpPr>
          <p:cNvPr id="580611" name="Rectangle 2"/>
          <p:cNvSpPr>
            <a:spLocks noGrp="1" noRot="1" noChangeAspect="1" noChangeArrowheads="1" noTextEdit="1"/>
          </p:cNvSpPr>
          <p:nvPr>
            <p:ph type="sldImg"/>
          </p:nvPr>
        </p:nvSpPr>
        <p:spPr/>
      </p:sp>
      <p:sp>
        <p:nvSpPr>
          <p:cNvPr id="580612" name="Rectangle 3"/>
          <p:cNvSpPr>
            <a:spLocks noGrp="1" noChangeArrowheads="1"/>
          </p:cNvSpPr>
          <p:nvPr>
            <p:ph type="body" idx="1"/>
          </p:nvPr>
        </p:nvSpPr>
        <p:spPr>
          <a:noFill/>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2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1634" name="Rectangle 7"/>
          <p:cNvSpPr>
            <a:spLocks noGrp="1" noChangeArrowheads="1"/>
          </p:cNvSpPr>
          <p:nvPr>
            <p:ph type="sldNum" sz="quarter" idx="5"/>
          </p:nvPr>
        </p:nvSpPr>
        <p:spPr>
          <a:noFill/>
        </p:spPr>
        <p:txBody>
          <a:bodyPr/>
          <a:lstStyle/>
          <a:p>
            <a:fld id="{1C8C89ED-105B-4311-B0E8-F1664278104F}" type="slidenum">
              <a:rPr lang="en-US" altLang="zh-CN">
                <a:latin typeface="Arial" panose="020B0604020202020204" pitchFamily="34" charset="0"/>
              </a:rPr>
              <a:pPr/>
              <a:t>307</a:t>
            </a:fld>
            <a:endParaRPr lang="en-US" altLang="zh-CN">
              <a:latin typeface="Arial" panose="020B0604020202020204" pitchFamily="34" charset="0"/>
            </a:endParaRPr>
          </a:p>
        </p:txBody>
      </p:sp>
      <p:sp>
        <p:nvSpPr>
          <p:cNvPr id="581635" name="Rectangle 2"/>
          <p:cNvSpPr>
            <a:spLocks noGrp="1" noRot="1" noChangeAspect="1" noChangeArrowheads="1" noTextEdit="1"/>
          </p:cNvSpPr>
          <p:nvPr>
            <p:ph type="sldImg"/>
          </p:nvPr>
        </p:nvSpPr>
        <p:spPr/>
      </p:sp>
      <p:sp>
        <p:nvSpPr>
          <p:cNvPr id="581636" name="Rectangle 3"/>
          <p:cNvSpPr>
            <a:spLocks noGrp="1" noChangeArrowheads="1"/>
          </p:cNvSpPr>
          <p:nvPr>
            <p:ph type="body" idx="1"/>
          </p:nvPr>
        </p:nvSpPr>
        <p:spPr>
          <a:noFill/>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2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2658" name="Rectangle 7"/>
          <p:cNvSpPr>
            <a:spLocks noGrp="1" noChangeArrowheads="1"/>
          </p:cNvSpPr>
          <p:nvPr>
            <p:ph type="sldNum" sz="quarter" idx="5"/>
          </p:nvPr>
        </p:nvSpPr>
        <p:spPr>
          <a:noFill/>
        </p:spPr>
        <p:txBody>
          <a:bodyPr/>
          <a:lstStyle/>
          <a:p>
            <a:fld id="{EA1B4A83-ACDD-4E55-ACC0-4C2350CA4997}" type="slidenum">
              <a:rPr lang="en-US" altLang="zh-CN">
                <a:latin typeface="Arial" panose="020B0604020202020204" pitchFamily="34" charset="0"/>
              </a:rPr>
              <a:pPr/>
              <a:t>308</a:t>
            </a:fld>
            <a:endParaRPr lang="en-US" altLang="zh-CN">
              <a:latin typeface="Arial" panose="020B0604020202020204" pitchFamily="34" charset="0"/>
            </a:endParaRPr>
          </a:p>
        </p:txBody>
      </p:sp>
      <p:sp>
        <p:nvSpPr>
          <p:cNvPr id="582659" name="Rectangle 2"/>
          <p:cNvSpPr>
            <a:spLocks noGrp="1" noRot="1" noChangeAspect="1" noChangeArrowheads="1" noTextEdit="1"/>
          </p:cNvSpPr>
          <p:nvPr>
            <p:ph type="sldImg"/>
          </p:nvPr>
        </p:nvSpPr>
        <p:spPr/>
      </p:sp>
      <p:sp>
        <p:nvSpPr>
          <p:cNvPr id="582660" name="Rectangle 3"/>
          <p:cNvSpPr>
            <a:spLocks noGrp="1" noChangeArrowheads="1"/>
          </p:cNvSpPr>
          <p:nvPr>
            <p:ph type="body" idx="1"/>
          </p:nvPr>
        </p:nvSpPr>
        <p:spPr>
          <a:noFill/>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2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82" name="Rectangle 7"/>
          <p:cNvSpPr>
            <a:spLocks noGrp="1" noChangeArrowheads="1"/>
          </p:cNvSpPr>
          <p:nvPr>
            <p:ph type="sldNum" sz="quarter" idx="5"/>
          </p:nvPr>
        </p:nvSpPr>
        <p:spPr>
          <a:noFill/>
        </p:spPr>
        <p:txBody>
          <a:bodyPr/>
          <a:lstStyle/>
          <a:p>
            <a:fld id="{B95AF98F-F453-4B09-9E3D-23FC3E489710}" type="slidenum">
              <a:rPr lang="en-US" altLang="zh-CN">
                <a:latin typeface="Arial" panose="020B0604020202020204" pitchFamily="34" charset="0"/>
              </a:rPr>
              <a:pPr/>
              <a:t>309</a:t>
            </a:fld>
            <a:endParaRPr lang="en-US" altLang="zh-CN">
              <a:latin typeface="Arial" panose="020B0604020202020204" pitchFamily="34" charset="0"/>
            </a:endParaRPr>
          </a:p>
        </p:txBody>
      </p:sp>
      <p:sp>
        <p:nvSpPr>
          <p:cNvPr id="583683" name="Rectangle 2"/>
          <p:cNvSpPr>
            <a:spLocks noGrp="1" noRot="1" noChangeAspect="1" noChangeArrowheads="1" noTextEdit="1"/>
          </p:cNvSpPr>
          <p:nvPr>
            <p:ph type="sldImg"/>
          </p:nvPr>
        </p:nvSpPr>
        <p:spPr/>
      </p:sp>
      <p:sp>
        <p:nvSpPr>
          <p:cNvPr id="583684" name="Rectangle 3"/>
          <p:cNvSpPr>
            <a:spLocks noGrp="1" noChangeArrowheads="1"/>
          </p:cNvSpPr>
          <p:nvPr>
            <p:ph type="body" idx="1"/>
          </p:nvPr>
        </p:nvSpPr>
        <p:spPr>
          <a:noFill/>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2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7490" name="Rectangle 7"/>
          <p:cNvSpPr>
            <a:spLocks noGrp="1" noChangeArrowheads="1"/>
          </p:cNvSpPr>
          <p:nvPr>
            <p:ph type="sldNum" sz="quarter" idx="5"/>
          </p:nvPr>
        </p:nvSpPr>
        <p:spPr>
          <a:noFill/>
        </p:spPr>
        <p:txBody>
          <a:bodyPr/>
          <a:lstStyle/>
          <a:p>
            <a:fld id="{663351D3-83A6-4A33-BE74-8C3FA9D1F6E7}" type="slidenum">
              <a:rPr lang="en-US" altLang="zh-CN">
                <a:latin typeface="Arial" panose="020B0604020202020204" pitchFamily="34" charset="0"/>
              </a:rPr>
              <a:pPr/>
              <a:t>310</a:t>
            </a:fld>
            <a:endParaRPr lang="en-US" altLang="zh-CN" dirty="0">
              <a:latin typeface="Arial" panose="020B0604020202020204" pitchFamily="34" charset="0"/>
            </a:endParaRPr>
          </a:p>
        </p:txBody>
      </p:sp>
      <p:sp>
        <p:nvSpPr>
          <p:cNvPr id="447491" name="Rectangle 2"/>
          <p:cNvSpPr>
            <a:spLocks noGrp="1" noRot="1" noChangeAspect="1" noChangeArrowheads="1" noTextEdit="1"/>
          </p:cNvSpPr>
          <p:nvPr>
            <p:ph type="sldImg"/>
          </p:nvPr>
        </p:nvSpPr>
        <p:spPr/>
      </p:sp>
      <p:sp>
        <p:nvSpPr>
          <p:cNvPr id="447492" name="Rectangle 3"/>
          <p:cNvSpPr>
            <a:spLocks noGrp="1" noChangeArrowheads="1"/>
          </p:cNvSpPr>
          <p:nvPr>
            <p:ph type="body" idx="1"/>
          </p:nvPr>
        </p:nvSpPr>
        <p:spPr>
          <a:noFill/>
        </p:spPr>
        <p:txBody>
          <a:bodyPr/>
          <a:lstStyle/>
          <a:p>
            <a:pPr eaLnBrk="1" hangingPunct="1"/>
            <a:endParaRPr lang="zh-CN" altLang="zh-CN" dirty="0">
              <a:latin typeface="Arial" panose="020B0604020202020204" pitchFamily="34" charset="0"/>
            </a:endParaRPr>
          </a:p>
        </p:txBody>
      </p:sp>
    </p:spTree>
    <p:extLst>
      <p:ext uri="{BB962C8B-B14F-4D97-AF65-F5344CB8AC3E}">
        <p14:creationId xmlns="" xmlns:p14="http://schemas.microsoft.com/office/powerpoint/2010/main" val="499559152"/>
      </p:ext>
    </p:extLst>
  </p:cSld>
  <p:clrMapOvr>
    <a:masterClrMapping/>
  </p:clrMapOvr>
</p:notes>
</file>

<file path=ppt/notesSlides/notesSlide2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4706" name="Rectangle 7"/>
          <p:cNvSpPr>
            <a:spLocks noGrp="1" noChangeArrowheads="1"/>
          </p:cNvSpPr>
          <p:nvPr>
            <p:ph type="sldNum" sz="quarter" idx="5"/>
          </p:nvPr>
        </p:nvSpPr>
        <p:spPr>
          <a:noFill/>
        </p:spPr>
        <p:txBody>
          <a:bodyPr/>
          <a:lstStyle/>
          <a:p>
            <a:fld id="{D9B72FCA-1A2B-465C-9D4D-1560ECE35689}" type="slidenum">
              <a:rPr lang="en-US" altLang="zh-CN">
                <a:latin typeface="Arial" panose="020B0604020202020204" pitchFamily="34" charset="0"/>
              </a:rPr>
              <a:pPr/>
              <a:t>311</a:t>
            </a:fld>
            <a:endParaRPr lang="en-US" altLang="zh-CN">
              <a:latin typeface="Arial" panose="020B0604020202020204" pitchFamily="34" charset="0"/>
            </a:endParaRPr>
          </a:p>
        </p:txBody>
      </p:sp>
      <p:sp>
        <p:nvSpPr>
          <p:cNvPr id="584707" name="Rectangle 2"/>
          <p:cNvSpPr>
            <a:spLocks noGrp="1" noRot="1" noChangeAspect="1" noChangeArrowheads="1" noTextEdit="1"/>
          </p:cNvSpPr>
          <p:nvPr>
            <p:ph type="sldImg"/>
          </p:nvPr>
        </p:nvSpPr>
        <p:spPr/>
      </p:sp>
      <p:sp>
        <p:nvSpPr>
          <p:cNvPr id="584708" name="Rectangle 3"/>
          <p:cNvSpPr>
            <a:spLocks noGrp="1" noChangeArrowheads="1"/>
          </p:cNvSpPr>
          <p:nvPr>
            <p:ph type="body" idx="1"/>
          </p:nvPr>
        </p:nvSpPr>
        <p:spPr>
          <a:noFill/>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6050" name="Rectangle 7"/>
          <p:cNvSpPr>
            <a:spLocks noGrp="1" noChangeArrowheads="1"/>
          </p:cNvSpPr>
          <p:nvPr>
            <p:ph type="sldNum" sz="quarter" idx="5"/>
          </p:nvPr>
        </p:nvSpPr>
        <p:spPr>
          <a:noFill/>
        </p:spPr>
        <p:txBody>
          <a:bodyPr/>
          <a:lstStyle/>
          <a:p>
            <a:fld id="{A5B43184-F8C0-4F05-8DC8-5C139BA361E4}" type="slidenum">
              <a:rPr lang="en-US" altLang="zh-CN">
                <a:latin typeface="Arial" panose="020B0604020202020204" pitchFamily="34" charset="0"/>
              </a:rPr>
              <a:pPr/>
              <a:t>31</a:t>
            </a:fld>
            <a:endParaRPr lang="en-US" altLang="zh-CN" dirty="0">
              <a:latin typeface="Arial" panose="020B0604020202020204" pitchFamily="34" charset="0"/>
            </a:endParaRPr>
          </a:p>
        </p:txBody>
      </p:sp>
      <p:sp>
        <p:nvSpPr>
          <p:cNvPr id="386051" name="Rectangle 2"/>
          <p:cNvSpPr>
            <a:spLocks noGrp="1" noRot="1" noChangeAspect="1" noChangeArrowheads="1" noTextEdit="1"/>
          </p:cNvSpPr>
          <p:nvPr>
            <p:ph type="sldImg"/>
          </p:nvPr>
        </p:nvSpPr>
        <p:spPr/>
      </p:sp>
      <p:sp>
        <p:nvSpPr>
          <p:cNvPr id="386052" name="Rectangle 3"/>
          <p:cNvSpPr>
            <a:spLocks noGrp="1" noChangeArrowheads="1"/>
          </p:cNvSpPr>
          <p:nvPr>
            <p:ph type="body" idx="1"/>
          </p:nvPr>
        </p:nvSpPr>
        <p:spPr>
          <a:noFill/>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2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5730" name="Rectangle 7"/>
          <p:cNvSpPr>
            <a:spLocks noGrp="1" noChangeArrowheads="1"/>
          </p:cNvSpPr>
          <p:nvPr>
            <p:ph type="sldNum" sz="quarter" idx="5"/>
          </p:nvPr>
        </p:nvSpPr>
        <p:spPr>
          <a:noFill/>
        </p:spPr>
        <p:txBody>
          <a:bodyPr/>
          <a:lstStyle/>
          <a:p>
            <a:fld id="{830BB9E9-B5CD-4F13-9905-D120DBDA5E8D}" type="slidenum">
              <a:rPr lang="en-US" altLang="zh-CN">
                <a:latin typeface="Arial" panose="020B0604020202020204" pitchFamily="34" charset="0"/>
              </a:rPr>
              <a:pPr/>
              <a:t>312</a:t>
            </a:fld>
            <a:endParaRPr lang="en-US" altLang="zh-CN">
              <a:latin typeface="Arial" panose="020B0604020202020204" pitchFamily="34" charset="0"/>
            </a:endParaRPr>
          </a:p>
        </p:txBody>
      </p:sp>
      <p:sp>
        <p:nvSpPr>
          <p:cNvPr id="585731" name="Rectangle 2"/>
          <p:cNvSpPr>
            <a:spLocks noGrp="1" noRot="1" noChangeAspect="1" noChangeArrowheads="1" noTextEdit="1"/>
          </p:cNvSpPr>
          <p:nvPr>
            <p:ph type="sldImg"/>
          </p:nvPr>
        </p:nvSpPr>
        <p:spPr/>
      </p:sp>
      <p:sp>
        <p:nvSpPr>
          <p:cNvPr id="585732" name="Rectangle 3"/>
          <p:cNvSpPr>
            <a:spLocks noGrp="1" noChangeArrowheads="1"/>
          </p:cNvSpPr>
          <p:nvPr>
            <p:ph type="body" idx="1"/>
          </p:nvPr>
        </p:nvSpPr>
        <p:spPr>
          <a:noFill/>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2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6754" name="Rectangle 7"/>
          <p:cNvSpPr>
            <a:spLocks noGrp="1" noChangeArrowheads="1"/>
          </p:cNvSpPr>
          <p:nvPr>
            <p:ph type="sldNum" sz="quarter" idx="5"/>
          </p:nvPr>
        </p:nvSpPr>
        <p:spPr>
          <a:noFill/>
        </p:spPr>
        <p:txBody>
          <a:bodyPr/>
          <a:lstStyle/>
          <a:p>
            <a:fld id="{6A43D314-E6DE-499A-AE22-53D307E81FCF}" type="slidenum">
              <a:rPr lang="en-US" altLang="zh-CN">
                <a:latin typeface="Arial" panose="020B0604020202020204" pitchFamily="34" charset="0"/>
              </a:rPr>
              <a:pPr/>
              <a:t>313</a:t>
            </a:fld>
            <a:endParaRPr lang="en-US" altLang="zh-CN">
              <a:latin typeface="Arial" panose="020B0604020202020204" pitchFamily="34" charset="0"/>
            </a:endParaRPr>
          </a:p>
        </p:txBody>
      </p:sp>
      <p:sp>
        <p:nvSpPr>
          <p:cNvPr id="586755" name="Rectangle 2"/>
          <p:cNvSpPr>
            <a:spLocks noGrp="1" noRot="1" noChangeAspect="1" noChangeArrowheads="1" noTextEdit="1"/>
          </p:cNvSpPr>
          <p:nvPr>
            <p:ph type="sldImg"/>
          </p:nvPr>
        </p:nvSpPr>
        <p:spPr/>
      </p:sp>
      <p:sp>
        <p:nvSpPr>
          <p:cNvPr id="586756" name="Rectangle 3"/>
          <p:cNvSpPr>
            <a:spLocks noGrp="1" noChangeArrowheads="1"/>
          </p:cNvSpPr>
          <p:nvPr>
            <p:ph type="body" idx="1"/>
          </p:nvPr>
        </p:nvSpPr>
        <p:spPr>
          <a:noFill/>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2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7778" name="Rectangle 7"/>
          <p:cNvSpPr>
            <a:spLocks noGrp="1" noChangeArrowheads="1"/>
          </p:cNvSpPr>
          <p:nvPr>
            <p:ph type="sldNum" sz="quarter" idx="5"/>
          </p:nvPr>
        </p:nvSpPr>
        <p:spPr>
          <a:noFill/>
        </p:spPr>
        <p:txBody>
          <a:bodyPr/>
          <a:lstStyle/>
          <a:p>
            <a:fld id="{C21696A3-9F8B-4EC1-839F-696AFFB596A4}" type="slidenum">
              <a:rPr lang="en-US" altLang="zh-CN">
                <a:latin typeface="Arial" panose="020B0604020202020204" pitchFamily="34" charset="0"/>
              </a:rPr>
              <a:pPr/>
              <a:t>314</a:t>
            </a:fld>
            <a:endParaRPr lang="en-US" altLang="zh-CN">
              <a:latin typeface="Arial" panose="020B0604020202020204" pitchFamily="34" charset="0"/>
            </a:endParaRPr>
          </a:p>
        </p:txBody>
      </p:sp>
      <p:sp>
        <p:nvSpPr>
          <p:cNvPr id="587779" name="Rectangle 2"/>
          <p:cNvSpPr>
            <a:spLocks noGrp="1" noRot="1" noChangeAspect="1" noChangeArrowheads="1" noTextEdit="1"/>
          </p:cNvSpPr>
          <p:nvPr>
            <p:ph type="sldImg"/>
          </p:nvPr>
        </p:nvSpPr>
        <p:spPr/>
      </p:sp>
      <p:sp>
        <p:nvSpPr>
          <p:cNvPr id="587780" name="Rectangle 3"/>
          <p:cNvSpPr>
            <a:spLocks noGrp="1" noChangeArrowheads="1"/>
          </p:cNvSpPr>
          <p:nvPr>
            <p:ph type="body" idx="1"/>
          </p:nvPr>
        </p:nvSpPr>
        <p:spPr>
          <a:noFill/>
        </p:spPr>
        <p:txBody>
          <a:bodyPr/>
          <a:lstStyle/>
          <a:p>
            <a:pPr eaLnBrk="1" hangingPunct="1"/>
            <a:r>
              <a:rPr lang="zh-CN" altLang="en-US" dirty="0">
                <a:latin typeface="Arial" panose="020B0604020202020204" pitchFamily="34" charset="0"/>
              </a:rPr>
              <a:t>应该是</a:t>
            </a:r>
            <a:r>
              <a:rPr lang="en-US" altLang="zh-CN" dirty="0">
                <a:latin typeface="Arial" panose="020B0604020202020204" pitchFamily="34" charset="0"/>
              </a:rPr>
              <a:t>136</a:t>
            </a:r>
            <a:r>
              <a:rPr lang="zh-CN" altLang="en-US" dirty="0">
                <a:latin typeface="Arial" panose="020B0604020202020204" pitchFamily="34" charset="0"/>
              </a:rPr>
              <a:t>年。</a:t>
            </a:r>
            <a:endParaRPr lang="zh-CN" altLang="zh-CN" dirty="0">
              <a:latin typeface="Arial" panose="020B0604020202020204" pitchFamily="34" charset="0"/>
            </a:endParaRPr>
          </a:p>
        </p:txBody>
      </p:sp>
    </p:spTree>
  </p:cSld>
  <p:clrMapOvr>
    <a:masterClrMapping/>
  </p:clrMapOvr>
</p:notes>
</file>

<file path=ppt/notesSlides/notesSlide2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8802" name="Rectangle 7"/>
          <p:cNvSpPr>
            <a:spLocks noGrp="1" noChangeArrowheads="1"/>
          </p:cNvSpPr>
          <p:nvPr>
            <p:ph type="sldNum" sz="quarter" idx="5"/>
          </p:nvPr>
        </p:nvSpPr>
        <p:spPr>
          <a:noFill/>
        </p:spPr>
        <p:txBody>
          <a:bodyPr/>
          <a:lstStyle/>
          <a:p>
            <a:fld id="{EB8083D7-2834-4063-ADA5-FCBAFC85D9DA}" type="slidenum">
              <a:rPr lang="en-US" altLang="zh-CN">
                <a:latin typeface="Arial" panose="020B0604020202020204" pitchFamily="34" charset="0"/>
              </a:rPr>
              <a:pPr/>
              <a:t>315</a:t>
            </a:fld>
            <a:endParaRPr lang="en-US" altLang="zh-CN">
              <a:latin typeface="Arial" panose="020B0604020202020204" pitchFamily="34" charset="0"/>
            </a:endParaRPr>
          </a:p>
        </p:txBody>
      </p:sp>
      <p:sp>
        <p:nvSpPr>
          <p:cNvPr id="588803" name="Rectangle 2"/>
          <p:cNvSpPr>
            <a:spLocks noGrp="1" noRot="1" noChangeAspect="1" noChangeArrowheads="1" noTextEdit="1"/>
          </p:cNvSpPr>
          <p:nvPr>
            <p:ph type="sldImg"/>
          </p:nvPr>
        </p:nvSpPr>
        <p:spPr/>
      </p:sp>
      <p:sp>
        <p:nvSpPr>
          <p:cNvPr id="588804" name="Rectangle 3"/>
          <p:cNvSpPr>
            <a:spLocks noGrp="1" noChangeArrowheads="1"/>
          </p:cNvSpPr>
          <p:nvPr>
            <p:ph type="body" idx="1"/>
          </p:nvPr>
        </p:nvSpPr>
        <p:spPr>
          <a:noFill/>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2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9826" name="Rectangle 7"/>
          <p:cNvSpPr>
            <a:spLocks noGrp="1" noChangeArrowheads="1"/>
          </p:cNvSpPr>
          <p:nvPr>
            <p:ph type="sldNum" sz="quarter" idx="5"/>
          </p:nvPr>
        </p:nvSpPr>
        <p:spPr>
          <a:noFill/>
        </p:spPr>
        <p:txBody>
          <a:bodyPr/>
          <a:lstStyle/>
          <a:p>
            <a:fld id="{F27C82AB-F255-4732-952D-6A3B23232606}" type="slidenum">
              <a:rPr lang="en-US" altLang="zh-CN">
                <a:latin typeface="Arial" panose="020B0604020202020204" pitchFamily="34" charset="0"/>
              </a:rPr>
              <a:pPr/>
              <a:t>316</a:t>
            </a:fld>
            <a:endParaRPr lang="en-US" altLang="zh-CN">
              <a:latin typeface="Arial" panose="020B0604020202020204" pitchFamily="34" charset="0"/>
            </a:endParaRPr>
          </a:p>
        </p:txBody>
      </p:sp>
      <p:sp>
        <p:nvSpPr>
          <p:cNvPr id="589827" name="Rectangle 2"/>
          <p:cNvSpPr>
            <a:spLocks noGrp="1" noRot="1" noChangeAspect="1" noChangeArrowheads="1" noTextEdit="1"/>
          </p:cNvSpPr>
          <p:nvPr>
            <p:ph type="sldImg"/>
          </p:nvPr>
        </p:nvSpPr>
        <p:spPr/>
      </p:sp>
      <p:sp>
        <p:nvSpPr>
          <p:cNvPr id="589828" name="Rectangle 3"/>
          <p:cNvSpPr>
            <a:spLocks noGrp="1" noChangeArrowheads="1"/>
          </p:cNvSpPr>
          <p:nvPr>
            <p:ph type="body" idx="1"/>
          </p:nvPr>
        </p:nvSpPr>
        <p:spPr>
          <a:noFill/>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2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p:txBody>
          <a:bodyPr/>
          <a:lstStyle/>
          <a:p>
            <a:fld id="{94DDC8DB-DF35-4A04-81F2-35B3A975EEFF}" type="slidenum">
              <a:rPr lang="en-US" altLang="zh-CN"/>
              <a:pPr/>
              <a:t>317</a:t>
            </a:fld>
            <a:endParaRPr lang="en-US" altLang="zh-CN"/>
          </a:p>
        </p:txBody>
      </p:sp>
      <p:sp>
        <p:nvSpPr>
          <p:cNvPr id="1416194" name="Rectangle 7"/>
          <p:cNvSpPr txBox="1">
            <a:spLocks noGrp="1" noChangeArrowheads="1"/>
          </p:cNvSpPr>
          <p:nvPr/>
        </p:nvSpPr>
        <p:spPr bwMode="auto">
          <a:xfrm>
            <a:off x="3884613" y="8685213"/>
            <a:ext cx="2971800" cy="457200"/>
          </a:xfrm>
          <a:prstGeom prst="rect">
            <a:avLst/>
          </a:prstGeom>
          <a:noFill/>
          <a:ln w="9525">
            <a:noFill/>
            <a:miter lim="800000"/>
          </a:ln>
        </p:spPr>
        <p:txBody>
          <a:bodyPr anchor="b"/>
          <a:lstStyle/>
          <a:p>
            <a:pPr algn="r">
              <a:spcBef>
                <a:spcPct val="0"/>
              </a:spcBef>
              <a:buClrTx/>
              <a:buSzTx/>
              <a:buFontTx/>
              <a:buNone/>
            </a:pPr>
            <a:fld id="{23F1C977-60EB-4E6A-8AC3-DA51719D4742}" type="slidenum">
              <a:rPr kumimoji="0" lang="en-US" altLang="zh-CN" sz="1200">
                <a:solidFill>
                  <a:schemeClr val="tx1"/>
                </a:solidFill>
              </a:rPr>
              <a:pPr algn="r">
                <a:spcBef>
                  <a:spcPct val="0"/>
                </a:spcBef>
                <a:buClrTx/>
                <a:buSzTx/>
                <a:buFontTx/>
                <a:buNone/>
              </a:pPr>
              <a:t>317</a:t>
            </a:fld>
            <a:endParaRPr kumimoji="0" lang="en-US" altLang="zh-CN" sz="1200">
              <a:solidFill>
                <a:schemeClr val="tx1"/>
              </a:solidFill>
            </a:endParaRPr>
          </a:p>
        </p:txBody>
      </p:sp>
      <p:sp>
        <p:nvSpPr>
          <p:cNvPr id="1416195" name="Rectangle 2"/>
          <p:cNvSpPr>
            <a:spLocks noGrp="1" noRot="1" noChangeAspect="1" noChangeArrowheads="1" noTextEdit="1"/>
          </p:cNvSpPr>
          <p:nvPr>
            <p:ph type="sldImg"/>
          </p:nvPr>
        </p:nvSpPr>
        <p:spPr/>
      </p:sp>
      <p:sp>
        <p:nvSpPr>
          <p:cNvPr id="1416196" name="Rectangle 3"/>
          <p:cNvSpPr>
            <a:spLocks noGrp="1" noChangeArrowheads="1"/>
          </p:cNvSpPr>
          <p:nvPr>
            <p:ph type="body" idx="1"/>
          </p:nvPr>
        </p:nvSpPr>
        <p:spPr/>
        <p:txBody>
          <a:bodyPr/>
          <a:lstStyle/>
          <a:p>
            <a:endParaRPr lang="zh-CN" altLang="en-US" dirty="0"/>
          </a:p>
        </p:txBody>
      </p:sp>
    </p:spTree>
  </p:cSld>
  <p:clrMapOvr>
    <a:masterClrMapping/>
  </p:clrMapOvr>
</p:notes>
</file>

<file path=ppt/notesSlides/notesSlide2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   Now we get to the actual link-state information. </a:t>
            </a:r>
          </a:p>
          <a:p>
            <a:r>
              <a:rPr lang="en-US" altLang="zh-CN" dirty="0"/>
              <a:t>   This is made a little complicated by the presence of TOS (type of service) information. </a:t>
            </a:r>
          </a:p>
          <a:p>
            <a:r>
              <a:rPr lang="en-US" altLang="zh-CN" dirty="0"/>
              <a:t>   Ignoring that for a moment, each link in the LSA is represented by a Link ID, some Link Data, and a metric. </a:t>
            </a:r>
          </a:p>
          <a:p>
            <a:r>
              <a:rPr lang="en-US" altLang="zh-CN" dirty="0"/>
              <a:t>   The first two of these fields </a:t>
            </a:r>
            <a:r>
              <a:rPr lang="en-US" altLang="zh-CN" b="1" dirty="0"/>
              <a:t>identify</a:t>
            </a:r>
            <a:r>
              <a:rPr lang="en-US" altLang="zh-CN" dirty="0"/>
              <a:t> the link; a common way to do this would be to use the router ID of the router </a:t>
            </a:r>
            <a:r>
              <a:rPr lang="en-US" altLang="zh-CN" u="none" dirty="0"/>
              <a:t>at the far end of the link </a:t>
            </a:r>
            <a:r>
              <a:rPr lang="en-US" altLang="zh-CN" dirty="0"/>
              <a:t>as the Link ID, and then use the Link Data to </a:t>
            </a:r>
            <a:r>
              <a:rPr lang="en-US" altLang="zh-CN" b="1" u="none" dirty="0"/>
              <a:t>disambiguate</a:t>
            </a:r>
            <a:r>
              <a:rPr lang="en-US" altLang="zh-CN" u="none" dirty="0"/>
              <a:t> </a:t>
            </a:r>
            <a:r>
              <a:rPr lang="en-US" altLang="zh-CN" b="1" dirty="0"/>
              <a:t>among</a:t>
            </a:r>
            <a:r>
              <a:rPr lang="en-US" altLang="zh-CN" dirty="0"/>
              <a:t> multiple parallel links if necessary. </a:t>
            </a:r>
          </a:p>
          <a:p>
            <a:endParaRPr lang="en-US" altLang="zh-CN" dirty="0"/>
          </a:p>
          <a:p>
            <a:r>
              <a:rPr lang="en-US" altLang="zh-CN" dirty="0"/>
              <a:t>   The metric is of course the cost of the link. </a:t>
            </a:r>
          </a:p>
          <a:p>
            <a:r>
              <a:rPr lang="en-US" altLang="zh-CN" dirty="0"/>
              <a:t>   Type tells us something about the link, for example, if it is a point-to-point link. </a:t>
            </a:r>
          </a:p>
          <a:p>
            <a:r>
              <a:rPr lang="en-US" altLang="zh-CN" dirty="0"/>
              <a:t>   The TOS information is present to allow OSPF to choose different routes for IP packets based on the value in their TOS field. </a:t>
            </a:r>
          </a:p>
          <a:p>
            <a:r>
              <a:rPr lang="en-US" altLang="zh-CN" dirty="0"/>
              <a:t>   Instead of assigning a single metric to a link, it is possible to assign different metrics depending on the TOS value of the data. </a:t>
            </a:r>
          </a:p>
          <a:p>
            <a:r>
              <a:rPr lang="en-US" altLang="zh-CN" dirty="0"/>
              <a:t>   </a:t>
            </a:r>
          </a:p>
          <a:p>
            <a:endParaRPr lang="en-US" altLang="zh-CN" dirty="0"/>
          </a:p>
        </p:txBody>
      </p:sp>
      <p:sp>
        <p:nvSpPr>
          <p:cNvPr id="4" name="灯片编号占位符 3"/>
          <p:cNvSpPr>
            <a:spLocks noGrp="1"/>
          </p:cNvSpPr>
          <p:nvPr>
            <p:ph type="sldNum" sz="quarter" idx="10"/>
          </p:nvPr>
        </p:nvSpPr>
        <p:spPr/>
        <p:txBody>
          <a:bodyPr/>
          <a:lstStyle/>
          <a:p>
            <a:pPr>
              <a:defRPr/>
            </a:pPr>
            <a:fld id="{118E677A-0880-414C-8B37-7CEAC3AD5BE5}" type="slidenum">
              <a:rPr lang="en-US" altLang="zh-CN" smtClean="0"/>
              <a:pPr>
                <a:defRPr/>
              </a:pPr>
              <a:t>318</a:t>
            </a:fld>
            <a:endParaRPr lang="en-US" altLang="zh-CN"/>
          </a:p>
        </p:txBody>
      </p:sp>
    </p:spTree>
  </p:cSld>
  <p:clrMapOvr>
    <a:masterClrMapping/>
  </p:clrMapOvr>
</p:notes>
</file>

<file path=ppt/notesSlides/notesSlide2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118E677A-0880-414C-8B37-7CEAC3AD5BE5}" type="slidenum">
              <a:rPr lang="en-US" altLang="zh-CN" smtClean="0"/>
              <a:pPr>
                <a:defRPr/>
              </a:pPr>
              <a:t>319</a:t>
            </a:fld>
            <a:endParaRPr lang="en-US" altLang="zh-CN"/>
          </a:p>
        </p:txBody>
      </p:sp>
    </p:spTree>
  </p:cSld>
  <p:clrMapOvr>
    <a:masterClrMapping/>
  </p:clrMapOvr>
</p:notes>
</file>

<file path=ppt/notesSlides/notesSlide2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0850" name="Rectangle 7"/>
          <p:cNvSpPr>
            <a:spLocks noGrp="1" noChangeArrowheads="1"/>
          </p:cNvSpPr>
          <p:nvPr>
            <p:ph type="sldNum" sz="quarter" idx="5"/>
          </p:nvPr>
        </p:nvSpPr>
        <p:spPr>
          <a:noFill/>
        </p:spPr>
        <p:txBody>
          <a:bodyPr/>
          <a:lstStyle/>
          <a:p>
            <a:fld id="{98870578-9FE0-42CE-A70E-2341BD928981}" type="slidenum">
              <a:rPr lang="en-US" altLang="zh-CN">
                <a:latin typeface="Arial" panose="020B0604020202020204" pitchFamily="34" charset="0"/>
              </a:rPr>
              <a:pPr/>
              <a:t>320</a:t>
            </a:fld>
            <a:endParaRPr lang="en-US" altLang="zh-CN">
              <a:latin typeface="Arial" panose="020B0604020202020204" pitchFamily="34" charset="0"/>
            </a:endParaRPr>
          </a:p>
        </p:txBody>
      </p:sp>
      <p:sp>
        <p:nvSpPr>
          <p:cNvPr id="590851" name="Rectangle 2"/>
          <p:cNvSpPr>
            <a:spLocks noGrp="1" noRot="1" noChangeAspect="1" noChangeArrowheads="1" noTextEdit="1"/>
          </p:cNvSpPr>
          <p:nvPr>
            <p:ph type="sldImg"/>
          </p:nvPr>
        </p:nvSpPr>
        <p:spPr/>
      </p:sp>
      <p:sp>
        <p:nvSpPr>
          <p:cNvPr id="590852" name="Rectangle 3"/>
          <p:cNvSpPr>
            <a:spLocks noGrp="1" noChangeArrowheads="1"/>
          </p:cNvSpPr>
          <p:nvPr>
            <p:ph type="body" idx="1"/>
          </p:nvPr>
        </p:nvSpPr>
        <p:spPr>
          <a:noFill/>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2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1874" name="Rectangle 7"/>
          <p:cNvSpPr>
            <a:spLocks noGrp="1" noChangeArrowheads="1"/>
          </p:cNvSpPr>
          <p:nvPr>
            <p:ph type="sldNum" sz="quarter" idx="5"/>
          </p:nvPr>
        </p:nvSpPr>
        <p:spPr>
          <a:noFill/>
        </p:spPr>
        <p:txBody>
          <a:bodyPr/>
          <a:lstStyle/>
          <a:p>
            <a:fld id="{B052BDEF-3FAD-4218-B560-2AA448AF157F}" type="slidenum">
              <a:rPr lang="en-US" altLang="zh-CN">
                <a:latin typeface="Arial" panose="020B0604020202020204" pitchFamily="34" charset="0"/>
              </a:rPr>
              <a:pPr/>
              <a:t>321</a:t>
            </a:fld>
            <a:endParaRPr lang="en-US" altLang="zh-CN">
              <a:latin typeface="Arial" panose="020B0604020202020204" pitchFamily="34" charset="0"/>
            </a:endParaRPr>
          </a:p>
        </p:txBody>
      </p:sp>
      <p:sp>
        <p:nvSpPr>
          <p:cNvPr id="591875" name="Rectangle 2"/>
          <p:cNvSpPr>
            <a:spLocks noGrp="1" noRot="1" noChangeAspect="1" noChangeArrowheads="1" noTextEdit="1"/>
          </p:cNvSpPr>
          <p:nvPr>
            <p:ph type="sldImg"/>
          </p:nvPr>
        </p:nvSpPr>
        <p:spPr/>
      </p:sp>
      <p:sp>
        <p:nvSpPr>
          <p:cNvPr id="591876" name="Rectangle 3"/>
          <p:cNvSpPr>
            <a:spLocks noGrp="1" noChangeArrowheads="1"/>
          </p:cNvSpPr>
          <p:nvPr>
            <p:ph type="body" idx="1"/>
          </p:nvPr>
        </p:nvSpPr>
        <p:spPr>
          <a:noFill/>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7074" name="Rectangle 7"/>
          <p:cNvSpPr>
            <a:spLocks noGrp="1" noChangeArrowheads="1"/>
          </p:cNvSpPr>
          <p:nvPr>
            <p:ph type="sldNum" sz="quarter" idx="5"/>
          </p:nvPr>
        </p:nvSpPr>
        <p:spPr>
          <a:noFill/>
        </p:spPr>
        <p:txBody>
          <a:bodyPr/>
          <a:lstStyle/>
          <a:p>
            <a:fld id="{4421148E-9C97-4E80-B0BA-2CA81B76E8D6}" type="slidenum">
              <a:rPr lang="en-US" altLang="zh-CN">
                <a:latin typeface="Arial" panose="020B0604020202020204" pitchFamily="34" charset="0"/>
              </a:rPr>
              <a:pPr/>
              <a:t>32</a:t>
            </a:fld>
            <a:endParaRPr lang="en-US" altLang="zh-CN" dirty="0">
              <a:latin typeface="Arial" panose="020B0604020202020204" pitchFamily="34" charset="0"/>
            </a:endParaRPr>
          </a:p>
        </p:txBody>
      </p:sp>
      <p:sp>
        <p:nvSpPr>
          <p:cNvPr id="387075" name="Rectangle 2"/>
          <p:cNvSpPr>
            <a:spLocks noGrp="1" noRot="1" noChangeAspect="1" noChangeArrowheads="1" noTextEdit="1"/>
          </p:cNvSpPr>
          <p:nvPr>
            <p:ph type="sldImg"/>
          </p:nvPr>
        </p:nvSpPr>
        <p:spPr/>
      </p:sp>
      <p:sp>
        <p:nvSpPr>
          <p:cNvPr id="387076" name="Rectangle 3"/>
          <p:cNvSpPr>
            <a:spLocks noGrp="1" noChangeArrowheads="1"/>
          </p:cNvSpPr>
          <p:nvPr>
            <p:ph type="body" idx="1"/>
          </p:nvPr>
        </p:nvSpPr>
        <p:spPr>
          <a:noFill/>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2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2898" name="Rectangle 7"/>
          <p:cNvSpPr>
            <a:spLocks noGrp="1" noChangeArrowheads="1"/>
          </p:cNvSpPr>
          <p:nvPr>
            <p:ph type="sldNum" sz="quarter" idx="5"/>
          </p:nvPr>
        </p:nvSpPr>
        <p:spPr>
          <a:noFill/>
        </p:spPr>
        <p:txBody>
          <a:bodyPr/>
          <a:lstStyle/>
          <a:p>
            <a:fld id="{3316FA06-0FFA-445E-B274-3FCE7D80EF3F}" type="slidenum">
              <a:rPr lang="en-US" altLang="zh-CN">
                <a:latin typeface="Arial" panose="020B0604020202020204" pitchFamily="34" charset="0"/>
              </a:rPr>
              <a:pPr/>
              <a:t>322</a:t>
            </a:fld>
            <a:endParaRPr lang="en-US" altLang="zh-CN">
              <a:latin typeface="Arial" panose="020B0604020202020204" pitchFamily="34" charset="0"/>
            </a:endParaRPr>
          </a:p>
        </p:txBody>
      </p:sp>
      <p:sp>
        <p:nvSpPr>
          <p:cNvPr id="592899" name="Rectangle 2"/>
          <p:cNvSpPr>
            <a:spLocks noGrp="1" noRot="1" noChangeAspect="1" noChangeArrowheads="1" noTextEdit="1"/>
          </p:cNvSpPr>
          <p:nvPr>
            <p:ph type="sldImg"/>
          </p:nvPr>
        </p:nvSpPr>
        <p:spPr/>
      </p:sp>
      <p:sp>
        <p:nvSpPr>
          <p:cNvPr id="592900" name="Rectangle 3"/>
          <p:cNvSpPr>
            <a:spLocks noGrp="1" noChangeArrowheads="1"/>
          </p:cNvSpPr>
          <p:nvPr>
            <p:ph type="body" idx="1"/>
          </p:nvPr>
        </p:nvSpPr>
        <p:spPr>
          <a:noFill/>
        </p:spPr>
        <p:txBody>
          <a:bodyPr/>
          <a:lstStyle/>
          <a:p>
            <a:pPr eaLnBrk="1" hangingPunct="1"/>
            <a:r>
              <a:rPr lang="en-US" altLang="zh-CN" dirty="0">
                <a:latin typeface="Arial" panose="020B0604020202020204" pitchFamily="34" charset="0"/>
              </a:rPr>
              <a:t>Link state advertisement</a:t>
            </a:r>
            <a:endParaRPr lang="zh-CN" altLang="zh-CN" dirty="0">
              <a:latin typeface="Arial" panose="020B0604020202020204" pitchFamily="34" charset="0"/>
            </a:endParaRPr>
          </a:p>
        </p:txBody>
      </p:sp>
    </p:spTree>
  </p:cSld>
  <p:clrMapOvr>
    <a:masterClrMapping/>
  </p:clrMapOvr>
</p:notes>
</file>

<file path=ppt/notesSlides/notesSlide2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22" name="Rectangle 7"/>
          <p:cNvSpPr>
            <a:spLocks noGrp="1" noChangeArrowheads="1"/>
          </p:cNvSpPr>
          <p:nvPr>
            <p:ph type="sldNum" sz="quarter" idx="5"/>
          </p:nvPr>
        </p:nvSpPr>
        <p:spPr>
          <a:noFill/>
        </p:spPr>
        <p:txBody>
          <a:bodyPr/>
          <a:lstStyle/>
          <a:p>
            <a:fld id="{69D57A65-71FE-4593-A7F7-30F9B61839EB}" type="slidenum">
              <a:rPr lang="en-US" altLang="zh-CN">
                <a:latin typeface="Arial" panose="020B0604020202020204" pitchFamily="34" charset="0"/>
              </a:rPr>
              <a:pPr/>
              <a:t>323</a:t>
            </a:fld>
            <a:endParaRPr lang="en-US" altLang="zh-CN">
              <a:latin typeface="Arial" panose="020B0604020202020204" pitchFamily="34" charset="0"/>
            </a:endParaRPr>
          </a:p>
        </p:txBody>
      </p:sp>
      <p:sp>
        <p:nvSpPr>
          <p:cNvPr id="593923" name="Rectangle 2"/>
          <p:cNvSpPr>
            <a:spLocks noGrp="1" noRot="1" noChangeAspect="1" noChangeArrowheads="1" noTextEdit="1"/>
          </p:cNvSpPr>
          <p:nvPr>
            <p:ph type="sldImg"/>
          </p:nvPr>
        </p:nvSpPr>
        <p:spPr/>
      </p:sp>
      <p:sp>
        <p:nvSpPr>
          <p:cNvPr id="593924" name="Rectangle 3"/>
          <p:cNvSpPr>
            <a:spLocks noGrp="1" noChangeArrowheads="1"/>
          </p:cNvSpPr>
          <p:nvPr>
            <p:ph type="body" idx="1"/>
          </p:nvPr>
        </p:nvSpPr>
        <p:spPr>
          <a:noFill/>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2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4946" name="Rectangle 7"/>
          <p:cNvSpPr>
            <a:spLocks noGrp="1" noChangeArrowheads="1"/>
          </p:cNvSpPr>
          <p:nvPr>
            <p:ph type="sldNum" sz="quarter" idx="5"/>
          </p:nvPr>
        </p:nvSpPr>
        <p:spPr>
          <a:noFill/>
        </p:spPr>
        <p:txBody>
          <a:bodyPr/>
          <a:lstStyle/>
          <a:p>
            <a:fld id="{CE6F3867-F54C-44A9-9D54-6A20E7757B66}" type="slidenum">
              <a:rPr lang="en-US" altLang="zh-CN">
                <a:latin typeface="Arial" panose="020B0604020202020204" pitchFamily="34" charset="0"/>
              </a:rPr>
              <a:pPr/>
              <a:t>324</a:t>
            </a:fld>
            <a:endParaRPr lang="en-US" altLang="zh-CN">
              <a:latin typeface="Arial" panose="020B0604020202020204" pitchFamily="34" charset="0"/>
            </a:endParaRPr>
          </a:p>
        </p:txBody>
      </p:sp>
      <p:sp>
        <p:nvSpPr>
          <p:cNvPr id="594947" name="Rectangle 2"/>
          <p:cNvSpPr>
            <a:spLocks noGrp="1" noRot="1" noChangeAspect="1" noChangeArrowheads="1" noTextEdit="1"/>
          </p:cNvSpPr>
          <p:nvPr>
            <p:ph type="sldImg"/>
          </p:nvPr>
        </p:nvSpPr>
        <p:spPr/>
      </p:sp>
      <p:sp>
        <p:nvSpPr>
          <p:cNvPr id="594948" name="Rectangle 3"/>
          <p:cNvSpPr>
            <a:spLocks noGrp="1" noChangeArrowheads="1"/>
          </p:cNvSpPr>
          <p:nvPr>
            <p:ph type="body" idx="1"/>
          </p:nvPr>
        </p:nvSpPr>
        <p:spPr>
          <a:noFill/>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2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5970" name="Rectangle 7"/>
          <p:cNvSpPr>
            <a:spLocks noGrp="1" noChangeArrowheads="1"/>
          </p:cNvSpPr>
          <p:nvPr>
            <p:ph type="sldNum" sz="quarter" idx="5"/>
          </p:nvPr>
        </p:nvSpPr>
        <p:spPr>
          <a:noFill/>
        </p:spPr>
        <p:txBody>
          <a:bodyPr/>
          <a:lstStyle/>
          <a:p>
            <a:fld id="{4E073024-FF6C-4F82-A295-9DF03EB08F98}" type="slidenum">
              <a:rPr lang="en-US" altLang="zh-CN">
                <a:latin typeface="Arial" panose="020B0604020202020204" pitchFamily="34" charset="0"/>
              </a:rPr>
              <a:pPr/>
              <a:t>325</a:t>
            </a:fld>
            <a:endParaRPr lang="en-US" altLang="zh-CN">
              <a:latin typeface="Arial" panose="020B0604020202020204" pitchFamily="34" charset="0"/>
            </a:endParaRPr>
          </a:p>
        </p:txBody>
      </p:sp>
      <p:sp>
        <p:nvSpPr>
          <p:cNvPr id="595971" name="Rectangle 2"/>
          <p:cNvSpPr>
            <a:spLocks noGrp="1" noRot="1" noChangeAspect="1" noChangeArrowheads="1" noTextEdit="1"/>
          </p:cNvSpPr>
          <p:nvPr>
            <p:ph type="sldImg"/>
          </p:nvPr>
        </p:nvSpPr>
        <p:spPr/>
      </p:sp>
      <p:sp>
        <p:nvSpPr>
          <p:cNvPr id="595972" name="Rectangle 3"/>
          <p:cNvSpPr>
            <a:spLocks noGrp="1" noChangeArrowheads="1"/>
          </p:cNvSpPr>
          <p:nvPr>
            <p:ph type="body" idx="1"/>
          </p:nvPr>
        </p:nvSpPr>
        <p:spPr>
          <a:noFill/>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2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6994" name="Rectangle 7"/>
          <p:cNvSpPr>
            <a:spLocks noGrp="1" noChangeArrowheads="1"/>
          </p:cNvSpPr>
          <p:nvPr>
            <p:ph type="sldNum" sz="quarter" idx="5"/>
          </p:nvPr>
        </p:nvSpPr>
        <p:spPr>
          <a:noFill/>
        </p:spPr>
        <p:txBody>
          <a:bodyPr/>
          <a:lstStyle/>
          <a:p>
            <a:fld id="{15B156D0-3147-4204-B9BC-D2A49A6D4B75}" type="slidenum">
              <a:rPr lang="en-US" altLang="zh-CN">
                <a:latin typeface="Arial" panose="020B0604020202020204" pitchFamily="34" charset="0"/>
              </a:rPr>
              <a:pPr/>
              <a:t>326</a:t>
            </a:fld>
            <a:endParaRPr lang="en-US" altLang="zh-CN">
              <a:latin typeface="Arial" panose="020B0604020202020204" pitchFamily="34" charset="0"/>
            </a:endParaRPr>
          </a:p>
        </p:txBody>
      </p:sp>
      <p:sp>
        <p:nvSpPr>
          <p:cNvPr id="596995" name="Rectangle 2"/>
          <p:cNvSpPr>
            <a:spLocks noGrp="1" noRot="1" noChangeAspect="1" noChangeArrowheads="1" noTextEdit="1"/>
          </p:cNvSpPr>
          <p:nvPr>
            <p:ph type="sldImg"/>
          </p:nvPr>
        </p:nvSpPr>
        <p:spPr/>
      </p:sp>
      <p:sp>
        <p:nvSpPr>
          <p:cNvPr id="596996" name="Rectangle 3"/>
          <p:cNvSpPr>
            <a:spLocks noGrp="1" noChangeArrowheads="1"/>
          </p:cNvSpPr>
          <p:nvPr>
            <p:ph type="body" idx="1"/>
          </p:nvPr>
        </p:nvSpPr>
        <p:spPr>
          <a:noFill/>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2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A094DBB7-940C-4E8E-B038-DDA8F562AF9B}" type="slidenum">
              <a:rPr lang="en-US" altLang="zh-CN"/>
              <a:pPr/>
              <a:t>329</a:t>
            </a:fld>
            <a:endParaRPr lang="en-US" altLang="zh-CN"/>
          </a:p>
        </p:txBody>
      </p:sp>
      <p:sp>
        <p:nvSpPr>
          <p:cNvPr id="1438722" name="Rectangle 2"/>
          <p:cNvSpPr>
            <a:spLocks noGrp="1" noRot="1" noChangeAspect="1" noChangeArrowheads="1" noTextEdit="1"/>
          </p:cNvSpPr>
          <p:nvPr>
            <p:ph type="sldImg"/>
          </p:nvPr>
        </p:nvSpPr>
        <p:spPr/>
      </p:sp>
      <p:sp>
        <p:nvSpPr>
          <p:cNvPr id="1438723" name="Rectangle 3"/>
          <p:cNvSpPr>
            <a:spLocks noGrp="1" noChangeArrowheads="1"/>
          </p:cNvSpPr>
          <p:nvPr>
            <p:ph type="body" idx="1"/>
          </p:nvPr>
        </p:nvSpPr>
        <p:spPr/>
        <p:txBody>
          <a:bodyPr/>
          <a:lstStyle/>
          <a:p>
            <a:r>
              <a:rPr lang="en-US" altLang="zh-CN" dirty="0"/>
              <a:t>   The network </a:t>
            </a:r>
            <a:r>
              <a:rPr lang="en-US" altLang="zh-CN" u="none" dirty="0"/>
              <a:t>for which the network link advertises </a:t>
            </a:r>
            <a:r>
              <a:rPr lang="en-US" altLang="zh-CN" dirty="0"/>
              <a:t>has three routers </a:t>
            </a:r>
            <a:r>
              <a:rPr lang="en-US" altLang="zh-CN" i="0" dirty="0"/>
              <a:t>attached</a:t>
            </a:r>
            <a:r>
              <a:rPr lang="en-US" altLang="zh-CN" i="1" dirty="0"/>
              <a:t>.</a:t>
            </a:r>
          </a:p>
          <a:p>
            <a:r>
              <a:rPr lang="en-US" altLang="zh-CN" dirty="0"/>
              <a:t>   The LSA shows the mask and the router addresses. </a:t>
            </a:r>
          </a:p>
          <a:p>
            <a:endParaRPr lang="en-US" altLang="zh-CN" dirty="0"/>
          </a:p>
          <a:p>
            <a:endParaRPr lang="en-US" altLang="zh-CN" dirty="0"/>
          </a:p>
        </p:txBody>
      </p:sp>
    </p:spTree>
  </p:cSld>
  <p:clrMapOvr>
    <a:masterClrMapping/>
  </p:clrMapOvr>
</p:notes>
</file>

<file path=ppt/notesSlides/notesSlide2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1090" name="Rectangle 7"/>
          <p:cNvSpPr>
            <a:spLocks noGrp="1" noChangeArrowheads="1"/>
          </p:cNvSpPr>
          <p:nvPr>
            <p:ph type="sldNum" sz="quarter" idx="5"/>
          </p:nvPr>
        </p:nvSpPr>
        <p:spPr>
          <a:noFill/>
        </p:spPr>
        <p:txBody>
          <a:bodyPr/>
          <a:lstStyle/>
          <a:p>
            <a:fld id="{D2316080-81CD-4B69-8B14-913199AAFC27}" type="slidenum">
              <a:rPr lang="en-US" altLang="zh-CN">
                <a:latin typeface="Arial" panose="020B0604020202020204" pitchFamily="34" charset="0"/>
              </a:rPr>
              <a:pPr/>
              <a:t>331</a:t>
            </a:fld>
            <a:endParaRPr lang="en-US" altLang="zh-CN">
              <a:latin typeface="Arial" panose="020B0604020202020204" pitchFamily="34" charset="0"/>
            </a:endParaRPr>
          </a:p>
        </p:txBody>
      </p:sp>
      <p:sp>
        <p:nvSpPr>
          <p:cNvPr id="601091" name="Rectangle 2"/>
          <p:cNvSpPr>
            <a:spLocks noGrp="1" noRot="1" noChangeAspect="1" noChangeArrowheads="1" noTextEdit="1"/>
          </p:cNvSpPr>
          <p:nvPr>
            <p:ph type="sldImg"/>
          </p:nvPr>
        </p:nvSpPr>
        <p:spPr/>
      </p:sp>
      <p:sp>
        <p:nvSpPr>
          <p:cNvPr id="601092" name="Rectangle 3"/>
          <p:cNvSpPr>
            <a:spLocks noGrp="1" noChangeArrowheads="1"/>
          </p:cNvSpPr>
          <p:nvPr>
            <p:ph type="body" idx="1"/>
          </p:nvPr>
        </p:nvSpPr>
        <p:spPr>
          <a:noFill/>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2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2114" name="Rectangle 7"/>
          <p:cNvSpPr>
            <a:spLocks noGrp="1" noChangeArrowheads="1"/>
          </p:cNvSpPr>
          <p:nvPr>
            <p:ph type="sldNum" sz="quarter" idx="5"/>
          </p:nvPr>
        </p:nvSpPr>
        <p:spPr>
          <a:noFill/>
        </p:spPr>
        <p:txBody>
          <a:bodyPr/>
          <a:lstStyle/>
          <a:p>
            <a:fld id="{2ADE46B1-ADF5-4855-8BD8-950D936BE689}" type="slidenum">
              <a:rPr lang="en-US" altLang="zh-CN">
                <a:latin typeface="Arial" panose="020B0604020202020204" pitchFamily="34" charset="0"/>
              </a:rPr>
              <a:pPr/>
              <a:t>333</a:t>
            </a:fld>
            <a:endParaRPr lang="en-US" altLang="zh-CN">
              <a:latin typeface="Arial" panose="020B0604020202020204" pitchFamily="34" charset="0"/>
            </a:endParaRPr>
          </a:p>
        </p:txBody>
      </p:sp>
      <p:sp>
        <p:nvSpPr>
          <p:cNvPr id="602115" name="Rectangle 2"/>
          <p:cNvSpPr>
            <a:spLocks noGrp="1" noRot="1" noChangeAspect="1" noChangeArrowheads="1" noTextEdit="1"/>
          </p:cNvSpPr>
          <p:nvPr>
            <p:ph type="sldImg"/>
          </p:nvPr>
        </p:nvSpPr>
        <p:spPr/>
      </p:sp>
      <p:sp>
        <p:nvSpPr>
          <p:cNvPr id="602116" name="Rectangle 3"/>
          <p:cNvSpPr>
            <a:spLocks noGrp="1" noChangeArrowheads="1"/>
          </p:cNvSpPr>
          <p:nvPr>
            <p:ph type="body" idx="1"/>
          </p:nvPr>
        </p:nvSpPr>
        <p:spPr>
          <a:noFill/>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2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3138" name="Rectangle 7"/>
          <p:cNvSpPr>
            <a:spLocks noGrp="1" noChangeArrowheads="1"/>
          </p:cNvSpPr>
          <p:nvPr>
            <p:ph type="sldNum" sz="quarter" idx="5"/>
          </p:nvPr>
        </p:nvSpPr>
        <p:spPr>
          <a:noFill/>
        </p:spPr>
        <p:txBody>
          <a:bodyPr/>
          <a:lstStyle/>
          <a:p>
            <a:fld id="{7AC72784-2177-482B-AB20-6222C0586FC1}" type="slidenum">
              <a:rPr lang="en-US" altLang="zh-CN">
                <a:latin typeface="Arial" panose="020B0604020202020204" pitchFamily="34" charset="0"/>
              </a:rPr>
              <a:pPr/>
              <a:t>334</a:t>
            </a:fld>
            <a:endParaRPr lang="en-US" altLang="zh-CN">
              <a:latin typeface="Arial" panose="020B0604020202020204" pitchFamily="34" charset="0"/>
            </a:endParaRPr>
          </a:p>
        </p:txBody>
      </p:sp>
      <p:sp>
        <p:nvSpPr>
          <p:cNvPr id="603139" name="Rectangle 2"/>
          <p:cNvSpPr>
            <a:spLocks noGrp="1" noRot="1" noChangeAspect="1" noChangeArrowheads="1" noTextEdit="1"/>
          </p:cNvSpPr>
          <p:nvPr>
            <p:ph type="sldImg"/>
          </p:nvPr>
        </p:nvSpPr>
        <p:spPr/>
      </p:sp>
      <p:sp>
        <p:nvSpPr>
          <p:cNvPr id="603140" name="Rectangle 3"/>
          <p:cNvSpPr>
            <a:spLocks noGrp="1" noChangeArrowheads="1"/>
          </p:cNvSpPr>
          <p:nvPr>
            <p:ph type="body" idx="1"/>
          </p:nvPr>
        </p:nvSpPr>
        <p:spPr>
          <a:noFill/>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2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62" name="Rectangle 7"/>
          <p:cNvSpPr>
            <a:spLocks noGrp="1" noChangeArrowheads="1"/>
          </p:cNvSpPr>
          <p:nvPr>
            <p:ph type="sldNum" sz="quarter" idx="5"/>
          </p:nvPr>
        </p:nvSpPr>
        <p:spPr>
          <a:noFill/>
        </p:spPr>
        <p:txBody>
          <a:bodyPr/>
          <a:lstStyle/>
          <a:p>
            <a:fld id="{A6B0D016-97FE-43DD-ACF0-C2589BC8F6C9}" type="slidenum">
              <a:rPr lang="en-US" altLang="zh-CN">
                <a:latin typeface="Arial" panose="020B0604020202020204" pitchFamily="34" charset="0"/>
              </a:rPr>
              <a:pPr/>
              <a:t>335</a:t>
            </a:fld>
            <a:endParaRPr lang="en-US" altLang="zh-CN">
              <a:latin typeface="Arial" panose="020B0604020202020204" pitchFamily="34" charset="0"/>
            </a:endParaRPr>
          </a:p>
        </p:txBody>
      </p:sp>
      <p:sp>
        <p:nvSpPr>
          <p:cNvPr id="604163" name="Rectangle 2"/>
          <p:cNvSpPr>
            <a:spLocks noGrp="1" noRot="1" noChangeAspect="1" noChangeArrowheads="1" noTextEdit="1"/>
          </p:cNvSpPr>
          <p:nvPr>
            <p:ph type="sldImg"/>
          </p:nvPr>
        </p:nvSpPr>
        <p:spPr/>
      </p:sp>
      <p:sp>
        <p:nvSpPr>
          <p:cNvPr id="604164" name="Rectangle 3"/>
          <p:cNvSpPr>
            <a:spLocks noGrp="1" noChangeArrowheads="1"/>
          </p:cNvSpPr>
          <p:nvPr>
            <p:ph type="body" idx="1"/>
          </p:nvPr>
        </p:nvSpPr>
        <p:spPr>
          <a:noFill/>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098" name="Rectangle 7"/>
          <p:cNvSpPr>
            <a:spLocks noGrp="1" noChangeArrowheads="1"/>
          </p:cNvSpPr>
          <p:nvPr>
            <p:ph type="sldNum" sz="quarter" idx="5"/>
          </p:nvPr>
        </p:nvSpPr>
        <p:spPr>
          <a:noFill/>
        </p:spPr>
        <p:txBody>
          <a:bodyPr/>
          <a:lstStyle/>
          <a:p>
            <a:fld id="{99B88CB6-6BE4-4DC4-A6BD-945E4A408ACD}" type="slidenum">
              <a:rPr lang="en-US" altLang="zh-CN">
                <a:latin typeface="Arial" panose="020B0604020202020204" pitchFamily="34" charset="0"/>
              </a:rPr>
              <a:pPr/>
              <a:t>33</a:t>
            </a:fld>
            <a:endParaRPr lang="en-US" altLang="zh-CN" dirty="0">
              <a:latin typeface="Arial" panose="020B0604020202020204" pitchFamily="34" charset="0"/>
            </a:endParaRPr>
          </a:p>
        </p:txBody>
      </p:sp>
      <p:sp>
        <p:nvSpPr>
          <p:cNvPr id="388099" name="Rectangle 2"/>
          <p:cNvSpPr>
            <a:spLocks noGrp="1" noRot="1" noChangeAspect="1" noChangeArrowheads="1" noTextEdit="1"/>
          </p:cNvSpPr>
          <p:nvPr>
            <p:ph type="sldImg"/>
          </p:nvPr>
        </p:nvSpPr>
        <p:spPr/>
      </p:sp>
      <p:sp>
        <p:nvSpPr>
          <p:cNvPr id="388100" name="Rectangle 3"/>
          <p:cNvSpPr>
            <a:spLocks noGrp="1" noChangeArrowheads="1"/>
          </p:cNvSpPr>
          <p:nvPr>
            <p:ph type="body" idx="1"/>
          </p:nvPr>
        </p:nvSpPr>
        <p:spPr>
          <a:noFill/>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2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5186" name="Rectangle 7"/>
          <p:cNvSpPr>
            <a:spLocks noGrp="1" noChangeArrowheads="1"/>
          </p:cNvSpPr>
          <p:nvPr>
            <p:ph type="sldNum" sz="quarter" idx="5"/>
          </p:nvPr>
        </p:nvSpPr>
        <p:spPr>
          <a:noFill/>
        </p:spPr>
        <p:txBody>
          <a:bodyPr/>
          <a:lstStyle/>
          <a:p>
            <a:fld id="{4C8C45A6-D656-4500-94CC-A81EF5920117}" type="slidenum">
              <a:rPr lang="en-US" altLang="zh-CN">
                <a:latin typeface="Arial" panose="020B0604020202020204" pitchFamily="34" charset="0"/>
              </a:rPr>
              <a:pPr/>
              <a:t>336</a:t>
            </a:fld>
            <a:endParaRPr lang="en-US" altLang="zh-CN">
              <a:latin typeface="Arial" panose="020B0604020202020204" pitchFamily="34" charset="0"/>
            </a:endParaRPr>
          </a:p>
        </p:txBody>
      </p:sp>
      <p:sp>
        <p:nvSpPr>
          <p:cNvPr id="605187" name="Rectangle 2"/>
          <p:cNvSpPr>
            <a:spLocks noGrp="1" noRot="1" noChangeAspect="1" noChangeArrowheads="1" noTextEdit="1"/>
          </p:cNvSpPr>
          <p:nvPr>
            <p:ph type="sldImg"/>
          </p:nvPr>
        </p:nvSpPr>
        <p:spPr/>
      </p:sp>
      <p:sp>
        <p:nvSpPr>
          <p:cNvPr id="605188" name="Rectangle 3"/>
          <p:cNvSpPr>
            <a:spLocks noGrp="1" noChangeArrowheads="1"/>
          </p:cNvSpPr>
          <p:nvPr>
            <p:ph type="body" idx="1"/>
          </p:nvPr>
        </p:nvSpPr>
        <p:spPr>
          <a:noFill/>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2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6210" name="Rectangle 7"/>
          <p:cNvSpPr>
            <a:spLocks noGrp="1" noChangeArrowheads="1"/>
          </p:cNvSpPr>
          <p:nvPr>
            <p:ph type="sldNum" sz="quarter" idx="5"/>
          </p:nvPr>
        </p:nvSpPr>
        <p:spPr>
          <a:noFill/>
        </p:spPr>
        <p:txBody>
          <a:bodyPr/>
          <a:lstStyle/>
          <a:p>
            <a:fld id="{BA18FE78-4550-4FF8-A89C-29546C5A83CE}" type="slidenum">
              <a:rPr lang="en-US" altLang="zh-CN">
                <a:latin typeface="Arial" panose="020B0604020202020204" pitchFamily="34" charset="0"/>
              </a:rPr>
              <a:pPr/>
              <a:t>337</a:t>
            </a:fld>
            <a:endParaRPr lang="en-US" altLang="zh-CN">
              <a:latin typeface="Arial" panose="020B0604020202020204" pitchFamily="34" charset="0"/>
            </a:endParaRPr>
          </a:p>
        </p:txBody>
      </p:sp>
      <p:sp>
        <p:nvSpPr>
          <p:cNvPr id="606211" name="Rectangle 2"/>
          <p:cNvSpPr>
            <a:spLocks noGrp="1" noRot="1" noChangeAspect="1" noChangeArrowheads="1" noTextEdit="1"/>
          </p:cNvSpPr>
          <p:nvPr>
            <p:ph type="sldImg"/>
          </p:nvPr>
        </p:nvSpPr>
        <p:spPr/>
      </p:sp>
      <p:sp>
        <p:nvSpPr>
          <p:cNvPr id="606212" name="Rectangle 3"/>
          <p:cNvSpPr>
            <a:spLocks noGrp="1" noChangeArrowheads="1"/>
          </p:cNvSpPr>
          <p:nvPr>
            <p:ph type="body" idx="1"/>
          </p:nvPr>
        </p:nvSpPr>
        <p:spPr>
          <a:noFill/>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2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7234" name="Rectangle 7"/>
          <p:cNvSpPr>
            <a:spLocks noGrp="1" noChangeArrowheads="1"/>
          </p:cNvSpPr>
          <p:nvPr>
            <p:ph type="sldNum" sz="quarter" idx="5"/>
          </p:nvPr>
        </p:nvSpPr>
        <p:spPr>
          <a:noFill/>
        </p:spPr>
        <p:txBody>
          <a:bodyPr/>
          <a:lstStyle/>
          <a:p>
            <a:fld id="{7DEC7FF8-0A86-421C-B2D1-11C6A8453542}" type="slidenum">
              <a:rPr lang="en-US" altLang="zh-CN">
                <a:latin typeface="Arial" panose="020B0604020202020204" pitchFamily="34" charset="0"/>
              </a:rPr>
              <a:pPr/>
              <a:t>338</a:t>
            </a:fld>
            <a:endParaRPr lang="en-US" altLang="zh-CN">
              <a:latin typeface="Arial" panose="020B0604020202020204" pitchFamily="34" charset="0"/>
            </a:endParaRPr>
          </a:p>
        </p:txBody>
      </p:sp>
      <p:sp>
        <p:nvSpPr>
          <p:cNvPr id="607235" name="Rectangle 2"/>
          <p:cNvSpPr>
            <a:spLocks noGrp="1" noRot="1" noChangeAspect="1" noChangeArrowheads="1" noTextEdit="1"/>
          </p:cNvSpPr>
          <p:nvPr>
            <p:ph type="sldImg"/>
          </p:nvPr>
        </p:nvSpPr>
        <p:spPr/>
      </p:sp>
      <p:sp>
        <p:nvSpPr>
          <p:cNvPr id="607236" name="Rectangle 3"/>
          <p:cNvSpPr>
            <a:spLocks noGrp="1" noChangeArrowheads="1"/>
          </p:cNvSpPr>
          <p:nvPr>
            <p:ph type="body" idx="1"/>
          </p:nvPr>
        </p:nvSpPr>
        <p:spPr>
          <a:noFill/>
        </p:spPr>
        <p:txBody>
          <a:bodyPr/>
          <a:lstStyle/>
          <a:p>
            <a:pPr eaLnBrk="1" hangingPunct="1"/>
            <a:endParaRPr lang="zh-CN" altLang="zh-CN" dirty="0">
              <a:latin typeface="Arial" panose="020B0604020202020204" pitchFamily="34" charset="0"/>
            </a:endParaRPr>
          </a:p>
        </p:txBody>
      </p:sp>
    </p:spTree>
  </p:cSld>
  <p:clrMapOvr>
    <a:masterClrMapping/>
  </p:clrMapOvr>
</p:notes>
</file>

<file path=ppt/notesSlides/notesSlide2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0674" name="Rectangle 7"/>
          <p:cNvSpPr>
            <a:spLocks noGrp="1" noChangeArrowheads="1"/>
          </p:cNvSpPr>
          <p:nvPr>
            <p:ph type="sldNum" sz="quarter" idx="5"/>
          </p:nvPr>
        </p:nvSpPr>
        <p:spPr>
          <a:noFill/>
        </p:spPr>
        <p:txBody>
          <a:bodyPr/>
          <a:lstStyle/>
          <a:p>
            <a:fld id="{79E868A9-EF34-45A0-8E2F-997D2B95645B}" type="slidenum">
              <a:rPr lang="en-US" altLang="zh-CN">
                <a:latin typeface="Arial" panose="020B0604020202020204" pitchFamily="34" charset="0"/>
              </a:rPr>
              <a:pPr/>
              <a:t>339</a:t>
            </a:fld>
            <a:endParaRPr lang="en-US" altLang="zh-CN">
              <a:latin typeface="Arial" panose="020B0604020202020204" pitchFamily="34" charset="0"/>
            </a:endParaRPr>
          </a:p>
        </p:txBody>
      </p:sp>
      <p:sp>
        <p:nvSpPr>
          <p:cNvPr id="540675" name="Rectangle 2"/>
          <p:cNvSpPr>
            <a:spLocks noGrp="1" noRot="1" noChangeAspect="1" noChangeArrowheads="1" noTextEdit="1"/>
          </p:cNvSpPr>
          <p:nvPr>
            <p:ph type="sldImg"/>
          </p:nvPr>
        </p:nvSpPr>
        <p:spPr/>
      </p:sp>
      <p:sp>
        <p:nvSpPr>
          <p:cNvPr id="540676" name="Rectangle 3"/>
          <p:cNvSpPr>
            <a:spLocks noGrp="1" noChangeArrowheads="1"/>
          </p:cNvSpPr>
          <p:nvPr>
            <p:ph type="body" idx="1"/>
          </p:nvPr>
        </p:nvSpPr>
        <p:spPr>
          <a:noFill/>
        </p:spPr>
        <p:txBody>
          <a:bodyPr/>
          <a:lstStyle/>
          <a:p>
            <a:pPr eaLnBrk="1" hangingPunct="1"/>
            <a:endParaRPr lang="zh-CN" altLang="zh-CN" dirty="0">
              <a:latin typeface="Arial" panose="020B0604020202020204" pitchFamily="34" charset="0"/>
            </a:endParaRPr>
          </a:p>
        </p:txBody>
      </p:sp>
    </p:spTree>
  </p:cSld>
  <p:clrMapOvr>
    <a:masterClrMapping/>
  </p:clrMapOvr>
</p:notes>
</file>

<file path=ppt/notesSlides/notesSlide2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8258" name="Rectangle 7"/>
          <p:cNvSpPr>
            <a:spLocks noGrp="1" noChangeArrowheads="1"/>
          </p:cNvSpPr>
          <p:nvPr>
            <p:ph type="sldNum" sz="quarter" idx="5"/>
          </p:nvPr>
        </p:nvSpPr>
        <p:spPr>
          <a:noFill/>
        </p:spPr>
        <p:txBody>
          <a:bodyPr/>
          <a:lstStyle/>
          <a:p>
            <a:fld id="{93EB1A61-2722-491D-A53F-E9268A1ACBBC}" type="slidenum">
              <a:rPr lang="en-US" altLang="zh-CN">
                <a:latin typeface="Arial" panose="020B0604020202020204" pitchFamily="34" charset="0"/>
              </a:rPr>
              <a:pPr/>
              <a:t>340</a:t>
            </a:fld>
            <a:endParaRPr lang="en-US" altLang="zh-CN">
              <a:latin typeface="Arial" panose="020B0604020202020204" pitchFamily="34" charset="0"/>
            </a:endParaRPr>
          </a:p>
        </p:txBody>
      </p:sp>
      <p:sp>
        <p:nvSpPr>
          <p:cNvPr id="608259" name="Rectangle 2"/>
          <p:cNvSpPr>
            <a:spLocks noGrp="1" noRot="1" noChangeAspect="1" noChangeArrowheads="1" noTextEdit="1"/>
          </p:cNvSpPr>
          <p:nvPr>
            <p:ph type="sldImg"/>
          </p:nvPr>
        </p:nvSpPr>
        <p:spPr/>
      </p:sp>
      <p:sp>
        <p:nvSpPr>
          <p:cNvPr id="608260" name="Rectangle 3"/>
          <p:cNvSpPr>
            <a:spLocks noGrp="1" noChangeArrowheads="1"/>
          </p:cNvSpPr>
          <p:nvPr>
            <p:ph type="body" idx="1"/>
          </p:nvPr>
        </p:nvSpPr>
        <p:spPr>
          <a:noFill/>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2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9282" name="Rectangle 7"/>
          <p:cNvSpPr>
            <a:spLocks noGrp="1" noChangeArrowheads="1"/>
          </p:cNvSpPr>
          <p:nvPr>
            <p:ph type="sldNum" sz="quarter" idx="5"/>
          </p:nvPr>
        </p:nvSpPr>
        <p:spPr>
          <a:noFill/>
        </p:spPr>
        <p:txBody>
          <a:bodyPr/>
          <a:lstStyle/>
          <a:p>
            <a:fld id="{03F54464-1018-43A1-A55C-FB1E8EDDDBDC}" type="slidenum">
              <a:rPr lang="en-US" altLang="zh-CN">
                <a:latin typeface="Arial" panose="020B0604020202020204" pitchFamily="34" charset="0"/>
              </a:rPr>
              <a:pPr/>
              <a:t>341</a:t>
            </a:fld>
            <a:endParaRPr lang="en-US" altLang="zh-CN">
              <a:latin typeface="Arial" panose="020B0604020202020204" pitchFamily="34" charset="0"/>
            </a:endParaRPr>
          </a:p>
        </p:txBody>
      </p:sp>
      <p:sp>
        <p:nvSpPr>
          <p:cNvPr id="609283" name="Rectangle 2"/>
          <p:cNvSpPr>
            <a:spLocks noGrp="1" noRot="1" noChangeAspect="1" noChangeArrowheads="1" noTextEdit="1"/>
          </p:cNvSpPr>
          <p:nvPr>
            <p:ph type="sldImg"/>
          </p:nvPr>
        </p:nvSpPr>
        <p:spPr/>
      </p:sp>
      <p:sp>
        <p:nvSpPr>
          <p:cNvPr id="609284" name="Rectangle 3"/>
          <p:cNvSpPr>
            <a:spLocks noGrp="1" noChangeArrowheads="1"/>
          </p:cNvSpPr>
          <p:nvPr>
            <p:ph type="body" idx="1"/>
          </p:nvPr>
        </p:nvSpPr>
        <p:spPr>
          <a:noFill/>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2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0306" name="Rectangle 7"/>
          <p:cNvSpPr>
            <a:spLocks noGrp="1" noChangeArrowheads="1"/>
          </p:cNvSpPr>
          <p:nvPr>
            <p:ph type="sldNum" sz="quarter" idx="5"/>
          </p:nvPr>
        </p:nvSpPr>
        <p:spPr>
          <a:noFill/>
        </p:spPr>
        <p:txBody>
          <a:bodyPr/>
          <a:lstStyle/>
          <a:p>
            <a:fld id="{0FE080CF-870A-4344-84E6-0B3960C723CD}" type="slidenum">
              <a:rPr lang="en-US" altLang="zh-CN">
                <a:latin typeface="Arial" panose="020B0604020202020204" pitchFamily="34" charset="0"/>
              </a:rPr>
              <a:pPr/>
              <a:t>343</a:t>
            </a:fld>
            <a:endParaRPr lang="en-US" altLang="zh-CN">
              <a:latin typeface="Arial" panose="020B0604020202020204" pitchFamily="34" charset="0"/>
            </a:endParaRPr>
          </a:p>
        </p:txBody>
      </p:sp>
      <p:sp>
        <p:nvSpPr>
          <p:cNvPr id="610307" name="Rectangle 2"/>
          <p:cNvSpPr>
            <a:spLocks noGrp="1" noRot="1" noChangeAspect="1" noChangeArrowheads="1" noTextEdit="1"/>
          </p:cNvSpPr>
          <p:nvPr>
            <p:ph type="sldImg"/>
          </p:nvPr>
        </p:nvSpPr>
        <p:spPr/>
      </p:sp>
      <p:sp>
        <p:nvSpPr>
          <p:cNvPr id="610308" name="Rectangle 3"/>
          <p:cNvSpPr>
            <a:spLocks noGrp="1" noChangeArrowheads="1"/>
          </p:cNvSpPr>
          <p:nvPr>
            <p:ph type="body" idx="1"/>
          </p:nvPr>
        </p:nvSpPr>
        <p:spPr>
          <a:noFill/>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2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1330" name="Rectangle 7"/>
          <p:cNvSpPr>
            <a:spLocks noGrp="1" noChangeArrowheads="1"/>
          </p:cNvSpPr>
          <p:nvPr>
            <p:ph type="sldNum" sz="quarter" idx="5"/>
          </p:nvPr>
        </p:nvSpPr>
        <p:spPr>
          <a:noFill/>
        </p:spPr>
        <p:txBody>
          <a:bodyPr/>
          <a:lstStyle/>
          <a:p>
            <a:fld id="{C4C9688D-1AD1-439F-A3B5-7BA0DC887B37}" type="slidenum">
              <a:rPr lang="en-US" altLang="zh-CN">
                <a:latin typeface="Arial" panose="020B0604020202020204" pitchFamily="34" charset="0"/>
              </a:rPr>
              <a:pPr/>
              <a:t>344</a:t>
            </a:fld>
            <a:endParaRPr lang="en-US" altLang="zh-CN">
              <a:latin typeface="Arial" panose="020B0604020202020204" pitchFamily="34" charset="0"/>
            </a:endParaRPr>
          </a:p>
        </p:txBody>
      </p:sp>
      <p:sp>
        <p:nvSpPr>
          <p:cNvPr id="611331" name="Rectangle 2"/>
          <p:cNvSpPr>
            <a:spLocks noGrp="1" noRot="1" noChangeAspect="1" noChangeArrowheads="1" noTextEdit="1"/>
          </p:cNvSpPr>
          <p:nvPr>
            <p:ph type="sldImg"/>
          </p:nvPr>
        </p:nvSpPr>
        <p:spPr/>
      </p:sp>
      <p:sp>
        <p:nvSpPr>
          <p:cNvPr id="611332" name="Rectangle 3"/>
          <p:cNvSpPr>
            <a:spLocks noGrp="1" noChangeArrowheads="1"/>
          </p:cNvSpPr>
          <p:nvPr>
            <p:ph type="body" idx="1"/>
          </p:nvPr>
        </p:nvSpPr>
        <p:spPr>
          <a:noFill/>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2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2354" name="Rectangle 7"/>
          <p:cNvSpPr>
            <a:spLocks noGrp="1" noChangeArrowheads="1"/>
          </p:cNvSpPr>
          <p:nvPr>
            <p:ph type="sldNum" sz="quarter" idx="5"/>
          </p:nvPr>
        </p:nvSpPr>
        <p:spPr>
          <a:noFill/>
        </p:spPr>
        <p:txBody>
          <a:bodyPr/>
          <a:lstStyle/>
          <a:p>
            <a:fld id="{C429C0DD-6252-487B-8A88-35A8C1A2BC5E}" type="slidenum">
              <a:rPr lang="en-US" altLang="zh-CN">
                <a:latin typeface="Arial" panose="020B0604020202020204" pitchFamily="34" charset="0"/>
              </a:rPr>
              <a:pPr/>
              <a:t>345</a:t>
            </a:fld>
            <a:endParaRPr lang="en-US" altLang="zh-CN">
              <a:latin typeface="Arial" panose="020B0604020202020204" pitchFamily="34" charset="0"/>
            </a:endParaRPr>
          </a:p>
        </p:txBody>
      </p:sp>
      <p:sp>
        <p:nvSpPr>
          <p:cNvPr id="612355" name="Rectangle 2"/>
          <p:cNvSpPr>
            <a:spLocks noGrp="1" noRot="1" noChangeAspect="1" noChangeArrowheads="1" noTextEdit="1"/>
          </p:cNvSpPr>
          <p:nvPr>
            <p:ph type="sldImg"/>
          </p:nvPr>
        </p:nvSpPr>
        <p:spPr/>
      </p:sp>
      <p:sp>
        <p:nvSpPr>
          <p:cNvPr id="612356" name="Rectangle 3"/>
          <p:cNvSpPr>
            <a:spLocks noGrp="1" noChangeArrowheads="1"/>
          </p:cNvSpPr>
          <p:nvPr>
            <p:ph type="body" idx="1"/>
          </p:nvPr>
        </p:nvSpPr>
        <p:spPr>
          <a:noFill/>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2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3378" name="Rectangle 7"/>
          <p:cNvSpPr>
            <a:spLocks noGrp="1" noChangeArrowheads="1"/>
          </p:cNvSpPr>
          <p:nvPr>
            <p:ph type="sldNum" sz="quarter" idx="5"/>
          </p:nvPr>
        </p:nvSpPr>
        <p:spPr>
          <a:noFill/>
        </p:spPr>
        <p:txBody>
          <a:bodyPr/>
          <a:lstStyle/>
          <a:p>
            <a:fld id="{785872FC-D8CF-4C3D-8B33-99C32E278FE3}" type="slidenum">
              <a:rPr lang="en-US" altLang="zh-CN">
                <a:latin typeface="Arial" panose="020B0604020202020204" pitchFamily="34" charset="0"/>
              </a:rPr>
              <a:pPr/>
              <a:t>346</a:t>
            </a:fld>
            <a:endParaRPr lang="en-US" altLang="zh-CN">
              <a:latin typeface="Arial" panose="020B0604020202020204" pitchFamily="34" charset="0"/>
            </a:endParaRPr>
          </a:p>
        </p:txBody>
      </p:sp>
      <p:sp>
        <p:nvSpPr>
          <p:cNvPr id="613379" name="Rectangle 2"/>
          <p:cNvSpPr>
            <a:spLocks noGrp="1" noRot="1" noChangeAspect="1" noChangeArrowheads="1" noTextEdit="1"/>
          </p:cNvSpPr>
          <p:nvPr>
            <p:ph type="sldImg"/>
          </p:nvPr>
        </p:nvSpPr>
        <p:spPr/>
      </p:sp>
      <p:sp>
        <p:nvSpPr>
          <p:cNvPr id="613380" name="Rectangle 3"/>
          <p:cNvSpPr>
            <a:spLocks noGrp="1" noChangeArrowheads="1"/>
          </p:cNvSpPr>
          <p:nvPr>
            <p:ph type="body" idx="1"/>
          </p:nvPr>
        </p:nvSpPr>
        <p:spPr>
          <a:noFill/>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118E677A-0880-414C-8B37-7CEAC3AD5BE5}" type="slidenum">
              <a:rPr lang="en-US" altLang="zh-CN" smtClean="0"/>
              <a:pPr>
                <a:defRPr/>
              </a:pPr>
              <a:t>3</a:t>
            </a:fld>
            <a:endParaRPr lang="en-US" altLang="zh-CN"/>
          </a:p>
        </p:txBody>
      </p:sp>
    </p:spTree>
    <p:extLst>
      <p:ext uri="{BB962C8B-B14F-4D97-AF65-F5344CB8AC3E}">
        <p14:creationId xmlns="" xmlns:p14="http://schemas.microsoft.com/office/powerpoint/2010/main" val="168433708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22" name="Rectangle 7"/>
          <p:cNvSpPr>
            <a:spLocks noGrp="1" noChangeArrowheads="1"/>
          </p:cNvSpPr>
          <p:nvPr>
            <p:ph type="sldNum" sz="quarter" idx="5"/>
          </p:nvPr>
        </p:nvSpPr>
        <p:spPr>
          <a:noFill/>
        </p:spPr>
        <p:txBody>
          <a:bodyPr/>
          <a:lstStyle/>
          <a:p>
            <a:fld id="{8263996A-6240-49F8-9BCE-C3390FF320BD}" type="slidenum">
              <a:rPr lang="en-US" altLang="zh-CN">
                <a:latin typeface="Arial" panose="020B0604020202020204" pitchFamily="34" charset="0"/>
              </a:rPr>
              <a:pPr/>
              <a:t>34</a:t>
            </a:fld>
            <a:endParaRPr lang="en-US" altLang="zh-CN" dirty="0">
              <a:latin typeface="Arial" panose="020B0604020202020204" pitchFamily="34" charset="0"/>
            </a:endParaRPr>
          </a:p>
        </p:txBody>
      </p:sp>
      <p:sp>
        <p:nvSpPr>
          <p:cNvPr id="389123" name="Rectangle 2"/>
          <p:cNvSpPr>
            <a:spLocks noGrp="1" noRot="1" noChangeAspect="1" noChangeArrowheads="1" noTextEdit="1"/>
          </p:cNvSpPr>
          <p:nvPr>
            <p:ph type="sldImg"/>
          </p:nvPr>
        </p:nvSpPr>
        <p:spPr/>
      </p:sp>
      <p:sp>
        <p:nvSpPr>
          <p:cNvPr id="389124" name="Rectangle 3"/>
          <p:cNvSpPr>
            <a:spLocks noGrp="1" noChangeArrowheads="1"/>
          </p:cNvSpPr>
          <p:nvPr>
            <p:ph type="body" idx="1"/>
          </p:nvPr>
        </p:nvSpPr>
        <p:spPr>
          <a:noFill/>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3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02" name="Rectangle 7"/>
          <p:cNvSpPr>
            <a:spLocks noGrp="1" noChangeArrowheads="1"/>
          </p:cNvSpPr>
          <p:nvPr>
            <p:ph type="sldNum" sz="quarter" idx="5"/>
          </p:nvPr>
        </p:nvSpPr>
        <p:spPr>
          <a:noFill/>
        </p:spPr>
        <p:txBody>
          <a:bodyPr/>
          <a:lstStyle/>
          <a:p>
            <a:fld id="{6A1D697A-2CBA-42D8-9038-D8479792310A}" type="slidenum">
              <a:rPr lang="en-US" altLang="zh-CN">
                <a:latin typeface="Arial" panose="020B0604020202020204" pitchFamily="34" charset="0"/>
              </a:rPr>
              <a:pPr/>
              <a:t>347</a:t>
            </a:fld>
            <a:endParaRPr lang="en-US" altLang="zh-CN">
              <a:latin typeface="Arial" panose="020B0604020202020204" pitchFamily="34" charset="0"/>
            </a:endParaRPr>
          </a:p>
        </p:txBody>
      </p:sp>
      <p:sp>
        <p:nvSpPr>
          <p:cNvPr id="614403" name="Rectangle 2"/>
          <p:cNvSpPr>
            <a:spLocks noGrp="1" noRot="1" noChangeAspect="1" noChangeArrowheads="1" noTextEdit="1"/>
          </p:cNvSpPr>
          <p:nvPr>
            <p:ph type="sldImg"/>
          </p:nvPr>
        </p:nvSpPr>
        <p:spPr/>
      </p:sp>
      <p:sp>
        <p:nvSpPr>
          <p:cNvPr id="614404" name="Rectangle 3"/>
          <p:cNvSpPr>
            <a:spLocks noGrp="1" noChangeArrowheads="1"/>
          </p:cNvSpPr>
          <p:nvPr>
            <p:ph type="body" idx="1"/>
          </p:nvPr>
        </p:nvSpPr>
        <p:spPr>
          <a:noFill/>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3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defRPr/>
            </a:pPr>
            <a:r>
              <a:rPr lang="en-US" sz="1200" i="0" u="none" kern="1200" dirty="0">
                <a:solidFill>
                  <a:schemeClr val="tx1"/>
                </a:solidFill>
                <a:latin typeface="Arial" panose="020B0604020202020204" pitchFamily="34" charset="0"/>
                <a:ea typeface="宋体" panose="02010600030101010101" pitchFamily="2" charset="-122"/>
                <a:cs typeface="+mn-cs"/>
              </a:rPr>
              <a:t>     </a:t>
            </a:r>
            <a:r>
              <a:rPr lang="en-US" sz="1200" b="0" i="0" u="none" kern="1200" dirty="0" err="1">
                <a:solidFill>
                  <a:schemeClr val="tx1"/>
                </a:solidFill>
                <a:latin typeface="Arial" panose="020B0604020202020204" pitchFamily="34" charset="0"/>
                <a:ea typeface="宋体" panose="02010600030101010101" pitchFamily="2" charset="-122"/>
                <a:cs typeface="+mn-cs"/>
              </a:rPr>
              <a:t>Holdtime</a:t>
            </a:r>
            <a:r>
              <a:rPr lang="en-US" sz="1200" b="0" i="0" u="none" kern="1200" dirty="0">
                <a:solidFill>
                  <a:schemeClr val="tx1"/>
                </a:solidFill>
                <a:latin typeface="Arial" panose="020B0604020202020204" pitchFamily="34" charset="0"/>
                <a:ea typeface="宋体" panose="02010600030101010101" pitchFamily="2" charset="-122"/>
                <a:cs typeface="+mn-cs"/>
              </a:rPr>
              <a:t>：</a:t>
            </a:r>
            <a:r>
              <a:rPr lang="zh-CN" altLang="en-US" sz="1200" b="0" i="0" u="none" kern="1200" dirty="0">
                <a:solidFill>
                  <a:schemeClr val="tx1"/>
                </a:solidFill>
                <a:latin typeface="Arial" panose="020B0604020202020204" pitchFamily="34" charset="0"/>
                <a:ea typeface="宋体" panose="02010600030101010101" pitchFamily="2" charset="-122"/>
                <a:cs typeface="+mn-cs"/>
              </a:rPr>
              <a:t>必须是</a:t>
            </a:r>
            <a:r>
              <a:rPr lang="en-US" altLang="zh-CN" sz="1200" b="0" i="0" u="none" kern="1200" dirty="0">
                <a:solidFill>
                  <a:schemeClr val="tx1"/>
                </a:solidFill>
                <a:latin typeface="Arial" panose="020B0604020202020204" pitchFamily="34" charset="0"/>
                <a:ea typeface="宋体" panose="02010600030101010101" pitchFamily="2" charset="-122"/>
                <a:cs typeface="+mn-cs"/>
              </a:rPr>
              <a:t>0 (</a:t>
            </a:r>
            <a:r>
              <a:rPr lang="zh-CN" altLang="en-US" sz="1200" b="0" i="0" u="none" kern="1200" dirty="0">
                <a:solidFill>
                  <a:schemeClr val="tx1"/>
                </a:solidFill>
                <a:latin typeface="Arial" panose="020B0604020202020204" pitchFamily="34" charset="0"/>
                <a:ea typeface="宋体" panose="02010600030101010101" pitchFamily="2" charset="-122"/>
                <a:cs typeface="+mn-cs"/>
              </a:rPr>
              <a:t>不发送</a:t>
            </a:r>
            <a:r>
              <a:rPr lang="en-US" sz="1200" b="0" i="0" u="none" kern="1200" dirty="0">
                <a:solidFill>
                  <a:schemeClr val="tx1"/>
                </a:solidFill>
                <a:latin typeface="Arial" panose="020B0604020202020204" pitchFamily="34" charset="0"/>
                <a:ea typeface="宋体" panose="02010600030101010101" pitchFamily="2" charset="-122"/>
                <a:cs typeface="+mn-cs"/>
              </a:rPr>
              <a:t>Keepalive)</a:t>
            </a:r>
            <a:r>
              <a:rPr lang="zh-CN" altLang="en-US" sz="1200" b="0" i="0" u="none" kern="1200" dirty="0">
                <a:solidFill>
                  <a:schemeClr val="tx1"/>
                </a:solidFill>
                <a:latin typeface="Arial" panose="020B0604020202020204" pitchFamily="34" charset="0"/>
                <a:ea typeface="宋体" panose="02010600030101010101" pitchFamily="2" charset="-122"/>
                <a:cs typeface="+mn-cs"/>
              </a:rPr>
              <a:t>或至少</a:t>
            </a:r>
            <a:r>
              <a:rPr lang="en-US" altLang="zh-CN" sz="1200" b="0" i="0" u="none" kern="1200" dirty="0">
                <a:solidFill>
                  <a:schemeClr val="tx1"/>
                </a:solidFill>
                <a:latin typeface="Arial" panose="020B0604020202020204" pitchFamily="34" charset="0"/>
                <a:ea typeface="宋体" panose="02010600030101010101" pitchFamily="2" charset="-122"/>
                <a:cs typeface="+mn-cs"/>
              </a:rPr>
              <a:t>3</a:t>
            </a:r>
            <a:r>
              <a:rPr lang="zh-CN" altLang="en-US" sz="1200" b="0" i="0" u="none" kern="1200" dirty="0">
                <a:solidFill>
                  <a:schemeClr val="tx1"/>
                </a:solidFill>
                <a:latin typeface="Arial" panose="020B0604020202020204" pitchFamily="34" charset="0"/>
                <a:ea typeface="宋体" panose="02010600030101010101" pitchFamily="2" charset="-122"/>
                <a:cs typeface="+mn-cs"/>
              </a:rPr>
              <a:t>，默认是</a:t>
            </a:r>
            <a:r>
              <a:rPr lang="en-US" altLang="zh-CN" sz="1200" b="0" i="0" u="none" kern="1200" dirty="0">
                <a:solidFill>
                  <a:schemeClr val="tx1"/>
                </a:solidFill>
                <a:latin typeface="Arial" panose="020B0604020202020204" pitchFamily="34" charset="0"/>
                <a:ea typeface="宋体" panose="02010600030101010101" pitchFamily="2" charset="-122"/>
                <a:cs typeface="+mn-cs"/>
              </a:rPr>
              <a:t>180</a:t>
            </a:r>
            <a:r>
              <a:rPr lang="zh-CN" altLang="en-US" sz="1200" b="0" i="0" u="none" kern="1200" dirty="0">
                <a:solidFill>
                  <a:schemeClr val="tx1"/>
                </a:solidFill>
                <a:latin typeface="Arial" panose="020B0604020202020204" pitchFamily="34" charset="0"/>
                <a:ea typeface="宋体" panose="02010600030101010101" pitchFamily="2" charset="-122"/>
                <a:cs typeface="+mn-cs"/>
              </a:rPr>
              <a:t>，需要注意的是，</a:t>
            </a:r>
            <a:r>
              <a:rPr lang="en-US" sz="1200" b="0" i="0" u="none" kern="1200" dirty="0">
                <a:solidFill>
                  <a:schemeClr val="tx1"/>
                </a:solidFill>
                <a:latin typeface="Arial" panose="020B0604020202020204" pitchFamily="34" charset="0"/>
                <a:ea typeface="宋体" panose="02010600030101010101" pitchFamily="2" charset="-122"/>
                <a:cs typeface="+mn-cs"/>
              </a:rPr>
              <a:t>BGP</a:t>
            </a:r>
            <a:r>
              <a:rPr lang="zh-CN" altLang="en-US" sz="1200" b="0" i="0" u="none" kern="1200" dirty="0">
                <a:solidFill>
                  <a:schemeClr val="tx1"/>
                </a:solidFill>
                <a:latin typeface="Arial" panose="020B0604020202020204" pitchFamily="34" charset="0"/>
                <a:ea typeface="宋体" panose="02010600030101010101" pitchFamily="2" charset="-122"/>
                <a:cs typeface="+mn-cs"/>
              </a:rPr>
              <a:t>建议是</a:t>
            </a:r>
            <a:r>
              <a:rPr lang="en-US" sz="1200" b="0" i="0" u="sng" kern="1200" dirty="0">
                <a:solidFill>
                  <a:schemeClr val="tx1"/>
                </a:solidFill>
                <a:latin typeface="Arial" panose="020B0604020202020204" pitchFamily="34" charset="0"/>
                <a:ea typeface="宋体" panose="02010600030101010101" pitchFamily="2" charset="-122"/>
                <a:cs typeface="+mn-cs"/>
              </a:rPr>
              <a:t>Holdtime</a:t>
            </a:r>
            <a:r>
              <a:rPr lang="zh-CN" altLang="en-US" sz="1200" b="0" i="0" u="sng" kern="1200" dirty="0">
                <a:solidFill>
                  <a:schemeClr val="tx1"/>
                </a:solidFill>
                <a:latin typeface="Arial" panose="020B0604020202020204" pitchFamily="34" charset="0"/>
                <a:ea typeface="宋体" panose="02010600030101010101" pitchFamily="2" charset="-122"/>
                <a:cs typeface="+mn-cs"/>
              </a:rPr>
              <a:t>是</a:t>
            </a:r>
            <a:r>
              <a:rPr lang="en-US" sz="1200" b="0" i="0" u="sng" kern="1200" dirty="0">
                <a:solidFill>
                  <a:schemeClr val="tx1"/>
                </a:solidFill>
                <a:latin typeface="Arial" panose="020B0604020202020204" pitchFamily="34" charset="0"/>
                <a:ea typeface="宋体" panose="02010600030101010101" pitchFamily="2" charset="-122"/>
                <a:cs typeface="+mn-cs"/>
              </a:rPr>
              <a:t>Keepalive </a:t>
            </a:r>
            <a:r>
              <a:rPr lang="zh-CN" altLang="en-US" sz="1200" b="0" i="0" u="sng" kern="1200" dirty="0">
                <a:solidFill>
                  <a:schemeClr val="tx1"/>
                </a:solidFill>
                <a:latin typeface="Arial" panose="020B0604020202020204" pitchFamily="34" charset="0"/>
                <a:ea typeface="宋体" panose="02010600030101010101" pitchFamily="2" charset="-122"/>
                <a:cs typeface="+mn-cs"/>
              </a:rPr>
              <a:t>的</a:t>
            </a:r>
            <a:r>
              <a:rPr lang="en-US" altLang="zh-CN" sz="1200" b="0" i="0" u="sng" kern="1200" dirty="0">
                <a:solidFill>
                  <a:schemeClr val="tx1"/>
                </a:solidFill>
                <a:latin typeface="Arial" panose="020B0604020202020204" pitchFamily="34" charset="0"/>
                <a:ea typeface="宋体" panose="02010600030101010101" pitchFamily="2" charset="-122"/>
                <a:cs typeface="+mn-cs"/>
              </a:rPr>
              <a:t>3</a:t>
            </a:r>
            <a:r>
              <a:rPr lang="zh-CN" altLang="en-US" sz="1200" b="0" i="0" u="sng" kern="1200" dirty="0">
                <a:solidFill>
                  <a:schemeClr val="tx1"/>
                </a:solidFill>
                <a:latin typeface="Arial" panose="020B0604020202020204" pitchFamily="34" charset="0"/>
                <a:ea typeface="宋体" panose="02010600030101010101" pitchFamily="2" charset="-122"/>
                <a:cs typeface="+mn-cs"/>
              </a:rPr>
              <a:t>倍</a:t>
            </a:r>
            <a:r>
              <a:rPr lang="zh-CN" altLang="en-US" sz="1200" b="0" i="0" u="none" kern="1200" dirty="0">
                <a:solidFill>
                  <a:schemeClr val="tx1"/>
                </a:solidFill>
                <a:latin typeface="Arial" panose="020B0604020202020204" pitchFamily="34" charset="0"/>
                <a:ea typeface="宋体" panose="02010600030101010101" pitchFamily="2" charset="-122"/>
                <a:cs typeface="+mn-cs"/>
              </a:rPr>
              <a:t>，但通过手工设置，</a:t>
            </a:r>
            <a:r>
              <a:rPr lang="en-US" sz="1200" b="0" i="0" u="none" kern="1200" dirty="0">
                <a:solidFill>
                  <a:schemeClr val="tx1"/>
                </a:solidFill>
                <a:latin typeface="Arial" panose="020B0604020202020204" pitchFamily="34" charset="0"/>
                <a:ea typeface="宋体" panose="02010600030101010101" pitchFamily="2" charset="-122"/>
                <a:cs typeface="+mn-cs"/>
              </a:rPr>
              <a:t>Keepalive</a:t>
            </a:r>
            <a:r>
              <a:rPr lang="zh-CN" altLang="en-US" sz="1200" b="0" i="0" u="none" kern="1200" dirty="0">
                <a:solidFill>
                  <a:schemeClr val="tx1"/>
                </a:solidFill>
                <a:latin typeface="Arial" panose="020B0604020202020204" pitchFamily="34" charset="0"/>
                <a:ea typeface="宋体" panose="02010600030101010101" pitchFamily="2" charset="-122"/>
                <a:cs typeface="+mn-cs"/>
              </a:rPr>
              <a:t>可以与</a:t>
            </a:r>
            <a:r>
              <a:rPr lang="en-US" sz="1200" b="0" i="0" u="none" kern="1200" dirty="0">
                <a:solidFill>
                  <a:schemeClr val="tx1"/>
                </a:solidFill>
                <a:latin typeface="Arial" panose="020B0604020202020204" pitchFamily="34" charset="0"/>
                <a:ea typeface="宋体" panose="02010600030101010101" pitchFamily="2" charset="-122"/>
                <a:cs typeface="+mn-cs"/>
              </a:rPr>
              <a:t>Holdtime</a:t>
            </a:r>
            <a:r>
              <a:rPr lang="zh-CN" altLang="en-US" sz="1200" b="0" i="0" u="none" kern="1200" dirty="0">
                <a:solidFill>
                  <a:schemeClr val="tx1"/>
                </a:solidFill>
                <a:latin typeface="Arial" panose="020B0604020202020204" pitchFamily="34" charset="0"/>
                <a:ea typeface="宋体" panose="02010600030101010101" pitchFamily="2" charset="-122"/>
                <a:cs typeface="+mn-cs"/>
              </a:rPr>
              <a:t>不同，这就有个很怪的现象了。</a:t>
            </a:r>
            <a:endParaRPr lang="en-US" altLang="zh-CN" sz="1200" b="0" i="0" u="none" kern="1200" dirty="0">
              <a:solidFill>
                <a:schemeClr val="tx1"/>
              </a:solidFill>
              <a:latin typeface="Arial" panose="020B0604020202020204" pitchFamily="34" charset="0"/>
              <a:ea typeface="宋体" panose="02010600030101010101" pitchFamily="2" charset="-122"/>
              <a:cs typeface="+mn-cs"/>
            </a:endParaRPr>
          </a:p>
          <a:p>
            <a:pPr marL="0" marR="0" indent="0" algn="l" defTabSz="914400" rtl="0" eaLnBrk="0" fontAlgn="base" latinLnBrk="0" hangingPunct="0">
              <a:lnSpc>
                <a:spcPct val="100000"/>
              </a:lnSpc>
              <a:spcBef>
                <a:spcPct val="30000"/>
              </a:spcBef>
              <a:spcAft>
                <a:spcPct val="0"/>
              </a:spcAft>
              <a:buClrTx/>
              <a:buSzTx/>
              <a:buFontTx/>
              <a:buNone/>
              <a:defRPr/>
            </a:pPr>
            <a:r>
              <a:rPr lang="en-US" altLang="zh-CN" sz="1200" b="0" i="0" u="none" kern="1200" dirty="0">
                <a:solidFill>
                  <a:schemeClr val="tx1"/>
                </a:solidFill>
                <a:latin typeface="Arial" panose="020B0604020202020204" pitchFamily="34" charset="0"/>
                <a:ea typeface="宋体" panose="02010600030101010101" pitchFamily="2" charset="-122"/>
                <a:cs typeface="+mn-cs"/>
              </a:rPr>
              <a:t>     </a:t>
            </a:r>
            <a:r>
              <a:rPr lang="zh-CN" altLang="en-US" sz="1200" b="0" i="0" u="none" kern="1200" dirty="0">
                <a:solidFill>
                  <a:schemeClr val="tx1"/>
                </a:solidFill>
                <a:latin typeface="Arial" panose="020B0604020202020204" pitchFamily="34" charset="0"/>
                <a:ea typeface="宋体" panose="02010600030101010101" pitchFamily="2" charset="-122"/>
                <a:cs typeface="+mn-cs"/>
              </a:rPr>
              <a:t>假设：</a:t>
            </a:r>
            <a:r>
              <a:rPr lang="en-US" sz="1200" b="0" i="0" u="none" kern="1200" dirty="0">
                <a:solidFill>
                  <a:schemeClr val="tx1"/>
                </a:solidFill>
                <a:latin typeface="Arial" panose="020B0604020202020204" pitchFamily="34" charset="0"/>
                <a:ea typeface="宋体" panose="02010600030101010101" pitchFamily="2" charset="-122"/>
                <a:cs typeface="+mn-cs"/>
              </a:rPr>
              <a:t>R1</a:t>
            </a:r>
            <a:r>
              <a:rPr lang="zh-CN" altLang="en-US" sz="1200" b="0" i="0" u="none" kern="1200" dirty="0">
                <a:solidFill>
                  <a:schemeClr val="tx1"/>
                </a:solidFill>
                <a:latin typeface="Arial" panose="020B0604020202020204" pitchFamily="34" charset="0"/>
                <a:ea typeface="宋体" panose="02010600030101010101" pitchFamily="2" charset="-122"/>
                <a:cs typeface="+mn-cs"/>
              </a:rPr>
              <a:t>手工指定了</a:t>
            </a:r>
            <a:r>
              <a:rPr lang="en-US" sz="1200" b="0" i="0" u="none" kern="1200" dirty="0">
                <a:solidFill>
                  <a:schemeClr val="tx1"/>
                </a:solidFill>
                <a:latin typeface="Arial" panose="020B0604020202020204" pitchFamily="34" charset="0"/>
                <a:ea typeface="宋体" panose="02010600030101010101" pitchFamily="2" charset="-122"/>
                <a:cs typeface="+mn-cs"/>
              </a:rPr>
              <a:t>Keepalive</a:t>
            </a:r>
            <a:r>
              <a:rPr lang="zh-CN" altLang="en-US" sz="1200" b="0" i="0" u="none" kern="1200" dirty="0">
                <a:solidFill>
                  <a:schemeClr val="tx1"/>
                </a:solidFill>
                <a:latin typeface="Arial" panose="020B0604020202020204" pitchFamily="34" charset="0"/>
                <a:ea typeface="宋体" panose="02010600030101010101" pitchFamily="2" charset="-122"/>
                <a:cs typeface="+mn-cs"/>
              </a:rPr>
              <a:t>是</a:t>
            </a:r>
            <a:r>
              <a:rPr lang="en-US" altLang="zh-CN" sz="1200" b="0" i="0" u="none" kern="1200" dirty="0">
                <a:solidFill>
                  <a:schemeClr val="tx1"/>
                </a:solidFill>
                <a:latin typeface="Arial" panose="020B0604020202020204" pitchFamily="34" charset="0"/>
                <a:ea typeface="宋体" panose="02010600030101010101" pitchFamily="2" charset="-122"/>
                <a:cs typeface="+mn-cs"/>
              </a:rPr>
              <a:t>10</a:t>
            </a:r>
            <a:r>
              <a:rPr lang="zh-CN" altLang="en-US" sz="1200" b="0" i="0" u="none" kern="1200" dirty="0">
                <a:solidFill>
                  <a:schemeClr val="tx1"/>
                </a:solidFill>
                <a:latin typeface="Arial" panose="020B0604020202020204" pitchFamily="34" charset="0"/>
                <a:ea typeface="宋体" panose="02010600030101010101" pitchFamily="2" charset="-122"/>
                <a:cs typeface="+mn-cs"/>
              </a:rPr>
              <a:t>秒，</a:t>
            </a:r>
            <a:r>
              <a:rPr lang="en-US" sz="1200" b="0" i="0" u="none" kern="1200" dirty="0">
                <a:solidFill>
                  <a:schemeClr val="tx1"/>
                </a:solidFill>
                <a:latin typeface="Arial" panose="020B0604020202020204" pitchFamily="34" charset="0"/>
                <a:ea typeface="宋体" panose="02010600030101010101" pitchFamily="2" charset="-122"/>
                <a:cs typeface="+mn-cs"/>
              </a:rPr>
              <a:t>Holdtime</a:t>
            </a:r>
            <a:r>
              <a:rPr lang="zh-CN" altLang="en-US" sz="1200" b="0" i="0" u="none" kern="1200" dirty="0">
                <a:solidFill>
                  <a:schemeClr val="tx1"/>
                </a:solidFill>
                <a:latin typeface="Arial" panose="020B0604020202020204" pitchFamily="34" charset="0"/>
                <a:ea typeface="宋体" panose="02010600030101010101" pitchFamily="2" charset="-122"/>
                <a:cs typeface="+mn-cs"/>
              </a:rPr>
              <a:t>是</a:t>
            </a:r>
            <a:r>
              <a:rPr lang="en-US" altLang="zh-CN" sz="1200" b="0" i="0" u="none" kern="1200" dirty="0">
                <a:solidFill>
                  <a:schemeClr val="tx1"/>
                </a:solidFill>
                <a:latin typeface="Arial" panose="020B0604020202020204" pitchFamily="34" charset="0"/>
                <a:ea typeface="宋体" panose="02010600030101010101" pitchFamily="2" charset="-122"/>
                <a:cs typeface="+mn-cs"/>
              </a:rPr>
              <a:t>150</a:t>
            </a:r>
            <a:r>
              <a:rPr lang="zh-CN" altLang="en-US" sz="1200" b="0" i="0" u="none" kern="1200" dirty="0">
                <a:solidFill>
                  <a:schemeClr val="tx1"/>
                </a:solidFill>
                <a:latin typeface="Arial" panose="020B0604020202020204" pitchFamily="34" charset="0"/>
                <a:ea typeface="宋体" panose="02010600030101010101" pitchFamily="2" charset="-122"/>
                <a:cs typeface="+mn-cs"/>
              </a:rPr>
              <a:t>秒，然后</a:t>
            </a:r>
            <a:r>
              <a:rPr lang="en-US" sz="1200" b="0" i="0" u="none" kern="1200" dirty="0">
                <a:solidFill>
                  <a:schemeClr val="tx1"/>
                </a:solidFill>
                <a:latin typeface="Arial" panose="020B0604020202020204" pitchFamily="34" charset="0"/>
                <a:ea typeface="宋体" panose="02010600030101010101" pitchFamily="2" charset="-122"/>
                <a:cs typeface="+mn-cs"/>
              </a:rPr>
              <a:t>R2</a:t>
            </a:r>
            <a:r>
              <a:rPr lang="zh-CN" altLang="en-US" sz="1200" b="0" i="0" u="none" kern="1200" dirty="0">
                <a:solidFill>
                  <a:schemeClr val="tx1"/>
                </a:solidFill>
                <a:latin typeface="Arial" panose="020B0604020202020204" pitchFamily="34" charset="0"/>
                <a:ea typeface="宋体" panose="02010600030101010101" pitchFamily="2" charset="-122"/>
                <a:cs typeface="+mn-cs"/>
              </a:rPr>
              <a:t>是默认设置，两者交换</a:t>
            </a:r>
            <a:r>
              <a:rPr lang="en-US" sz="1200" b="0" i="0" u="none" kern="1200" dirty="0">
                <a:solidFill>
                  <a:schemeClr val="tx1"/>
                </a:solidFill>
                <a:latin typeface="Arial" panose="020B0604020202020204" pitchFamily="34" charset="0"/>
                <a:ea typeface="宋体" panose="02010600030101010101" pitchFamily="2" charset="-122"/>
                <a:cs typeface="+mn-cs"/>
              </a:rPr>
              <a:t>OPEN，</a:t>
            </a:r>
            <a:r>
              <a:rPr lang="zh-CN" altLang="en-US" sz="1200" b="0" i="0" u="none" kern="1200" dirty="0">
                <a:solidFill>
                  <a:schemeClr val="tx1"/>
                </a:solidFill>
                <a:latin typeface="Arial" panose="020B0604020202020204" pitchFamily="34" charset="0"/>
                <a:ea typeface="宋体" panose="02010600030101010101" pitchFamily="2" charset="-122"/>
                <a:cs typeface="+mn-cs"/>
              </a:rPr>
              <a:t>经协商后，</a:t>
            </a:r>
            <a:r>
              <a:rPr lang="en-US" sz="1200" b="0" i="0" u="none" kern="1200" dirty="0">
                <a:solidFill>
                  <a:schemeClr val="tx1"/>
                </a:solidFill>
                <a:latin typeface="Arial" panose="020B0604020202020204" pitchFamily="34" charset="0"/>
                <a:ea typeface="宋体" panose="02010600030101010101" pitchFamily="2" charset="-122"/>
                <a:cs typeface="+mn-cs"/>
              </a:rPr>
              <a:t>R2</a:t>
            </a:r>
            <a:r>
              <a:rPr lang="zh-CN" altLang="en-US" sz="1200" b="0" i="0" u="none" kern="1200" dirty="0">
                <a:solidFill>
                  <a:schemeClr val="tx1"/>
                </a:solidFill>
                <a:latin typeface="Arial" panose="020B0604020202020204" pitchFamily="34" charset="0"/>
                <a:ea typeface="宋体" panose="02010600030101010101" pitchFamily="2" charset="-122"/>
                <a:cs typeface="+mn-cs"/>
              </a:rPr>
              <a:t>的</a:t>
            </a:r>
            <a:r>
              <a:rPr lang="en-US" sz="1200" b="0" i="0" u="none" kern="1200" dirty="0">
                <a:solidFill>
                  <a:schemeClr val="tx1"/>
                </a:solidFill>
                <a:latin typeface="Arial" panose="020B0604020202020204" pitchFamily="34" charset="0"/>
                <a:ea typeface="宋体" panose="02010600030101010101" pitchFamily="2" charset="-122"/>
                <a:cs typeface="+mn-cs"/>
              </a:rPr>
              <a:t>Keepalive</a:t>
            </a:r>
            <a:r>
              <a:rPr lang="zh-CN" altLang="en-US" sz="1200" b="0" i="0" u="none" kern="1200" dirty="0">
                <a:solidFill>
                  <a:schemeClr val="tx1"/>
                </a:solidFill>
                <a:latin typeface="Arial" panose="020B0604020202020204" pitchFamily="34" charset="0"/>
                <a:ea typeface="宋体" panose="02010600030101010101" pitchFamily="2" charset="-122"/>
                <a:cs typeface="+mn-cs"/>
              </a:rPr>
              <a:t>是</a:t>
            </a:r>
            <a:r>
              <a:rPr lang="en-US" altLang="zh-CN" sz="1200" b="0" i="0" u="none" kern="1200" dirty="0">
                <a:solidFill>
                  <a:schemeClr val="tx1"/>
                </a:solidFill>
                <a:latin typeface="Arial" panose="020B0604020202020204" pitchFamily="34" charset="0"/>
                <a:ea typeface="宋体" panose="02010600030101010101" pitchFamily="2" charset="-122"/>
                <a:cs typeface="+mn-cs"/>
              </a:rPr>
              <a:t>50</a:t>
            </a:r>
            <a:r>
              <a:rPr lang="zh-CN" altLang="en-US" sz="1200" b="0" i="0" u="none" kern="1200" dirty="0">
                <a:solidFill>
                  <a:schemeClr val="tx1"/>
                </a:solidFill>
                <a:latin typeface="Arial" panose="020B0604020202020204" pitchFamily="34" charset="0"/>
                <a:ea typeface="宋体" panose="02010600030101010101" pitchFamily="2" charset="-122"/>
                <a:cs typeface="+mn-cs"/>
              </a:rPr>
              <a:t>秒一次，</a:t>
            </a:r>
            <a:r>
              <a:rPr lang="en-US" sz="1200" b="0" i="0" u="none" kern="1200" dirty="0">
                <a:solidFill>
                  <a:schemeClr val="tx1"/>
                </a:solidFill>
                <a:latin typeface="Arial" panose="020B0604020202020204" pitchFamily="34" charset="0"/>
                <a:ea typeface="宋体" panose="02010600030101010101" pitchFamily="2" charset="-122"/>
                <a:cs typeface="+mn-cs"/>
              </a:rPr>
              <a:t>Holdtime</a:t>
            </a:r>
            <a:r>
              <a:rPr lang="zh-CN" altLang="en-US" sz="1200" b="0" i="0" u="none" kern="1200" dirty="0">
                <a:solidFill>
                  <a:schemeClr val="tx1"/>
                </a:solidFill>
                <a:latin typeface="Arial" panose="020B0604020202020204" pitchFamily="34" charset="0"/>
                <a:ea typeface="宋体" panose="02010600030101010101" pitchFamily="2" charset="-122"/>
                <a:cs typeface="+mn-cs"/>
              </a:rPr>
              <a:t>是</a:t>
            </a:r>
            <a:r>
              <a:rPr lang="en-US" altLang="zh-CN" sz="1200" b="0" i="0" u="none" kern="1200" dirty="0">
                <a:solidFill>
                  <a:schemeClr val="tx1"/>
                </a:solidFill>
                <a:latin typeface="Arial" panose="020B0604020202020204" pitchFamily="34" charset="0"/>
                <a:ea typeface="宋体" panose="02010600030101010101" pitchFamily="2" charset="-122"/>
                <a:cs typeface="+mn-cs"/>
              </a:rPr>
              <a:t>150</a:t>
            </a:r>
            <a:r>
              <a:rPr lang="zh-CN" altLang="en-US" sz="1200" b="0" i="0" u="none" kern="1200" dirty="0">
                <a:solidFill>
                  <a:schemeClr val="tx1"/>
                </a:solidFill>
                <a:latin typeface="Arial" panose="020B0604020202020204" pitchFamily="34" charset="0"/>
                <a:ea typeface="宋体" panose="02010600030101010101" pitchFamily="2" charset="-122"/>
                <a:cs typeface="+mn-cs"/>
              </a:rPr>
              <a:t>秒，而</a:t>
            </a:r>
            <a:r>
              <a:rPr lang="en-US" sz="1200" b="0" i="0" u="none" kern="1200" dirty="0">
                <a:solidFill>
                  <a:schemeClr val="tx1"/>
                </a:solidFill>
                <a:latin typeface="Arial" panose="020B0604020202020204" pitchFamily="34" charset="0"/>
                <a:ea typeface="宋体" panose="02010600030101010101" pitchFamily="2" charset="-122"/>
                <a:cs typeface="+mn-cs"/>
              </a:rPr>
              <a:t>R1</a:t>
            </a:r>
            <a:r>
              <a:rPr lang="zh-CN" altLang="en-US" sz="1200" b="0" i="0" u="none" kern="1200" dirty="0">
                <a:solidFill>
                  <a:schemeClr val="tx1"/>
                </a:solidFill>
                <a:latin typeface="Arial" panose="020B0604020202020204" pitchFamily="34" charset="0"/>
                <a:ea typeface="宋体" panose="02010600030101010101" pitchFamily="2" charset="-122"/>
                <a:cs typeface="+mn-cs"/>
              </a:rPr>
              <a:t>坚持使用手工指定的</a:t>
            </a:r>
            <a:r>
              <a:rPr lang="en-US" altLang="zh-CN" sz="1200" b="0" i="0" u="none" kern="1200" dirty="0">
                <a:solidFill>
                  <a:schemeClr val="tx1"/>
                </a:solidFill>
                <a:latin typeface="Arial" panose="020B0604020202020204" pitchFamily="34" charset="0"/>
                <a:ea typeface="宋体" panose="02010600030101010101" pitchFamily="2" charset="-122"/>
                <a:cs typeface="+mn-cs"/>
              </a:rPr>
              <a:t>10</a:t>
            </a:r>
            <a:r>
              <a:rPr lang="zh-CN" altLang="en-US" sz="1200" b="0" i="0" u="none" kern="1200" dirty="0">
                <a:solidFill>
                  <a:schemeClr val="tx1"/>
                </a:solidFill>
                <a:latin typeface="Arial" panose="020B0604020202020204" pitchFamily="34" charset="0"/>
                <a:ea typeface="宋体" panose="02010600030101010101" pitchFamily="2" charset="-122"/>
                <a:cs typeface="+mn-cs"/>
              </a:rPr>
              <a:t>秒一次</a:t>
            </a:r>
            <a:r>
              <a:rPr lang="en-US" sz="1200" b="0" i="0" u="none" kern="1200" dirty="0" err="1">
                <a:solidFill>
                  <a:schemeClr val="tx1"/>
                </a:solidFill>
                <a:latin typeface="Arial" panose="020B0604020202020204" pitchFamily="34" charset="0"/>
                <a:ea typeface="宋体" panose="02010600030101010101" pitchFamily="2" charset="-122"/>
                <a:cs typeface="+mn-cs"/>
              </a:rPr>
              <a:t>Keepalive，Holdtime</a:t>
            </a:r>
            <a:r>
              <a:rPr lang="en-US" sz="1200" b="0" i="0" u="none" kern="1200" dirty="0">
                <a:solidFill>
                  <a:schemeClr val="tx1"/>
                </a:solidFill>
                <a:latin typeface="Arial" panose="020B0604020202020204" pitchFamily="34" charset="0"/>
                <a:ea typeface="宋体" panose="02010600030101010101" pitchFamily="2" charset="-122"/>
                <a:cs typeface="+mn-cs"/>
              </a:rPr>
              <a:t> (</a:t>
            </a:r>
            <a:r>
              <a:rPr lang="zh-CN" altLang="en-US" sz="1200" b="0" i="0" u="none" kern="1200" dirty="0">
                <a:solidFill>
                  <a:schemeClr val="tx1"/>
                </a:solidFill>
                <a:latin typeface="Arial" panose="020B0604020202020204" pitchFamily="34" charset="0"/>
                <a:ea typeface="宋体" panose="02010600030101010101" pitchFamily="2" charset="-122"/>
                <a:cs typeface="+mn-cs"/>
              </a:rPr>
              <a:t>维持时间</a:t>
            </a:r>
            <a:r>
              <a:rPr lang="en-US" altLang="zh-CN" sz="1200" b="0" i="0" u="none" kern="1200" dirty="0">
                <a:solidFill>
                  <a:schemeClr val="tx1"/>
                </a:solidFill>
                <a:latin typeface="Arial" panose="020B0604020202020204" pitchFamily="34" charset="0"/>
                <a:ea typeface="宋体" panose="02010600030101010101" pitchFamily="2" charset="-122"/>
                <a:cs typeface="+mn-cs"/>
              </a:rPr>
              <a:t>)</a:t>
            </a:r>
            <a:r>
              <a:rPr lang="zh-CN" altLang="en-US" sz="1200" b="0" i="0" u="none" kern="1200" dirty="0">
                <a:solidFill>
                  <a:schemeClr val="tx1"/>
                </a:solidFill>
                <a:latin typeface="Arial" panose="020B0604020202020204" pitchFamily="34" charset="0"/>
                <a:ea typeface="宋体" panose="02010600030101010101" pitchFamily="2" charset="-122"/>
                <a:cs typeface="+mn-cs"/>
              </a:rPr>
              <a:t>是</a:t>
            </a:r>
            <a:r>
              <a:rPr lang="en-US" altLang="zh-CN" sz="1200" b="0" i="0" u="none" kern="1200" dirty="0">
                <a:solidFill>
                  <a:schemeClr val="tx1"/>
                </a:solidFill>
                <a:latin typeface="Arial" panose="020B0604020202020204" pitchFamily="34" charset="0"/>
                <a:ea typeface="宋体" panose="02010600030101010101" pitchFamily="2" charset="-122"/>
                <a:cs typeface="+mn-cs"/>
              </a:rPr>
              <a:t>150</a:t>
            </a:r>
            <a:r>
              <a:rPr lang="zh-CN" altLang="en-US" sz="1200" b="0" i="0" u="none" kern="1200" dirty="0">
                <a:solidFill>
                  <a:schemeClr val="tx1"/>
                </a:solidFill>
                <a:latin typeface="Arial" panose="020B0604020202020204" pitchFamily="34" charset="0"/>
                <a:ea typeface="宋体" panose="02010600030101010101" pitchFamily="2" charset="-122"/>
                <a:cs typeface="+mn-cs"/>
              </a:rPr>
              <a:t>秒</a:t>
            </a:r>
            <a:r>
              <a:rPr lang="en-US" sz="1200" b="0" i="0" u="none" kern="1200" dirty="0">
                <a:solidFill>
                  <a:schemeClr val="tx1"/>
                </a:solidFill>
                <a:latin typeface="Arial" panose="020B0604020202020204" pitchFamily="34" charset="0"/>
                <a:ea typeface="宋体" panose="02010600030101010101" pitchFamily="2" charset="-122"/>
                <a:cs typeface="+mn-cs"/>
              </a:rPr>
              <a:t>。</a:t>
            </a:r>
          </a:p>
          <a:p>
            <a:pPr marL="0" marR="0" indent="0" algn="l" defTabSz="914400" rtl="0" eaLnBrk="0" fontAlgn="base" latinLnBrk="0" hangingPunct="0">
              <a:lnSpc>
                <a:spcPct val="100000"/>
              </a:lnSpc>
              <a:spcBef>
                <a:spcPct val="30000"/>
              </a:spcBef>
              <a:spcAft>
                <a:spcPct val="0"/>
              </a:spcAft>
              <a:buClrTx/>
              <a:buSzTx/>
              <a:buFontTx/>
              <a:buNone/>
              <a:defRPr/>
            </a:pPr>
            <a:r>
              <a:rPr lang="en-US" altLang="zh-CN" sz="1200" b="0" i="0" u="none" kern="1200" dirty="0">
                <a:solidFill>
                  <a:schemeClr val="tx1"/>
                </a:solidFill>
                <a:latin typeface="Arial" panose="020B0604020202020204" pitchFamily="34" charset="0"/>
                <a:ea typeface="宋体" panose="02010600030101010101" pitchFamily="2" charset="-122"/>
                <a:cs typeface="+mn-cs"/>
              </a:rPr>
              <a:t>     </a:t>
            </a:r>
            <a:r>
              <a:rPr lang="zh-CN" altLang="en-US" sz="1200" b="0" i="0" u="none" kern="1200" dirty="0">
                <a:solidFill>
                  <a:schemeClr val="tx1"/>
                </a:solidFill>
                <a:latin typeface="Arial" panose="020B0604020202020204" pitchFamily="34" charset="0"/>
                <a:ea typeface="宋体" panose="02010600030101010101" pitchFamily="2" charset="-122"/>
                <a:cs typeface="+mn-cs"/>
              </a:rPr>
              <a:t>也就是说，按最小的</a:t>
            </a:r>
            <a:r>
              <a:rPr lang="en-US" sz="1200" b="0" i="0" u="none" kern="1200" dirty="0">
                <a:solidFill>
                  <a:schemeClr val="tx1"/>
                </a:solidFill>
                <a:latin typeface="Arial" panose="020B0604020202020204" pitchFamily="34" charset="0"/>
                <a:ea typeface="宋体" panose="02010600030101010101" pitchFamily="2" charset="-122"/>
                <a:cs typeface="+mn-cs"/>
              </a:rPr>
              <a:t>Holdtime</a:t>
            </a:r>
            <a:r>
              <a:rPr lang="zh-CN" altLang="en-US" sz="1200" b="0" i="0" u="none" kern="1200" dirty="0">
                <a:solidFill>
                  <a:schemeClr val="tx1"/>
                </a:solidFill>
                <a:latin typeface="Arial" panose="020B0604020202020204" pitchFamily="34" charset="0"/>
                <a:ea typeface="宋体" panose="02010600030101010101" pitchFamily="2" charset="-122"/>
                <a:cs typeface="+mn-cs"/>
              </a:rPr>
              <a:t>为准，如果没有手工设定</a:t>
            </a:r>
            <a:r>
              <a:rPr lang="en-US" sz="1200" b="0" i="0" u="none" kern="1200" dirty="0">
                <a:solidFill>
                  <a:schemeClr val="tx1"/>
                </a:solidFill>
                <a:latin typeface="Arial" panose="020B0604020202020204" pitchFamily="34" charset="0"/>
                <a:ea typeface="宋体" panose="02010600030101010101" pitchFamily="2" charset="-122"/>
                <a:cs typeface="+mn-cs"/>
              </a:rPr>
              <a:t>Keepalive</a:t>
            </a:r>
            <a:r>
              <a:rPr lang="zh-CN" altLang="en-US" sz="1200" b="0" i="0" u="none" kern="1200" dirty="0">
                <a:solidFill>
                  <a:schemeClr val="tx1"/>
                </a:solidFill>
                <a:latin typeface="Arial" panose="020B0604020202020204" pitchFamily="34" charset="0"/>
                <a:ea typeface="宋体" panose="02010600030101010101" pitchFamily="2" charset="-122"/>
                <a:cs typeface="+mn-cs"/>
              </a:rPr>
              <a:t>时间，则按</a:t>
            </a:r>
            <a:r>
              <a:rPr lang="en-US" sz="1200" b="0" i="0" u="none" kern="1200" dirty="0">
                <a:solidFill>
                  <a:schemeClr val="tx1"/>
                </a:solidFill>
                <a:latin typeface="Arial" panose="020B0604020202020204" pitchFamily="34" charset="0"/>
                <a:ea typeface="宋体" panose="02010600030101010101" pitchFamily="2" charset="-122"/>
                <a:cs typeface="+mn-cs"/>
              </a:rPr>
              <a:t>Holdtime</a:t>
            </a:r>
            <a:r>
              <a:rPr lang="zh-CN" altLang="en-US" sz="1200" b="0" i="0" u="none" kern="1200" dirty="0">
                <a:solidFill>
                  <a:schemeClr val="tx1"/>
                </a:solidFill>
                <a:latin typeface="Arial" panose="020B0604020202020204" pitchFamily="34" charset="0"/>
                <a:ea typeface="宋体" panose="02010600030101010101" pitchFamily="2" charset="-122"/>
                <a:cs typeface="+mn-cs"/>
              </a:rPr>
              <a:t>的</a:t>
            </a:r>
            <a:r>
              <a:rPr lang="en-US" altLang="zh-CN" sz="1200" b="0" i="0" u="none" kern="1200" dirty="0">
                <a:solidFill>
                  <a:schemeClr val="tx1"/>
                </a:solidFill>
                <a:latin typeface="Arial" panose="020B0604020202020204" pitchFamily="34" charset="0"/>
                <a:ea typeface="宋体" panose="02010600030101010101" pitchFamily="2" charset="-122"/>
                <a:cs typeface="+mn-cs"/>
              </a:rPr>
              <a:t>1/3</a:t>
            </a:r>
            <a:r>
              <a:rPr lang="zh-CN" altLang="en-US" sz="1200" b="0" i="0" u="none" kern="1200" dirty="0">
                <a:solidFill>
                  <a:schemeClr val="tx1"/>
                </a:solidFill>
                <a:latin typeface="Arial" panose="020B0604020202020204" pitchFamily="34" charset="0"/>
                <a:ea typeface="宋体" panose="02010600030101010101" pitchFamily="2" charset="-122"/>
                <a:cs typeface="+mn-cs"/>
              </a:rPr>
              <a:t>。</a:t>
            </a:r>
            <a:endParaRPr lang="en-US" altLang="zh-CN" sz="1200" b="0" i="0" u="none" kern="1200" dirty="0">
              <a:solidFill>
                <a:schemeClr val="tx1"/>
              </a:solidFill>
              <a:latin typeface="Arial" panose="020B0604020202020204" pitchFamily="34" charset="0"/>
              <a:ea typeface="宋体" panose="02010600030101010101" pitchFamily="2" charset="-122"/>
              <a:cs typeface="+mn-cs"/>
            </a:endParaRPr>
          </a:p>
          <a:p>
            <a:pPr marL="0" marR="0" indent="0" algn="l" defTabSz="914400" rtl="0" eaLnBrk="0" fontAlgn="base" latinLnBrk="0" hangingPunct="0">
              <a:lnSpc>
                <a:spcPct val="100000"/>
              </a:lnSpc>
              <a:spcBef>
                <a:spcPct val="30000"/>
              </a:spcBef>
              <a:spcAft>
                <a:spcPct val="0"/>
              </a:spcAft>
              <a:buClrTx/>
              <a:buSzTx/>
              <a:buFontTx/>
              <a:buNone/>
              <a:defRPr/>
            </a:pPr>
            <a:r>
              <a:rPr lang="en-US" altLang="zh-CN" sz="1200" b="0" i="0" u="none" kern="1200" dirty="0">
                <a:solidFill>
                  <a:schemeClr val="tx1"/>
                </a:solidFill>
                <a:latin typeface="Arial" panose="020B0604020202020204" pitchFamily="34" charset="0"/>
                <a:ea typeface="宋体" panose="02010600030101010101" pitchFamily="2" charset="-122"/>
                <a:cs typeface="+mn-cs"/>
              </a:rPr>
              <a:t>   </a:t>
            </a:r>
            <a:r>
              <a:rPr lang="en-US" altLang="zh-CN" sz="1200" b="0" i="0" u="none" kern="1200" baseline="0" dirty="0">
                <a:solidFill>
                  <a:schemeClr val="tx1"/>
                </a:solidFill>
                <a:latin typeface="Arial" panose="020B0604020202020204" pitchFamily="34" charset="0"/>
                <a:ea typeface="宋体" panose="02010600030101010101" pitchFamily="2" charset="-122"/>
                <a:cs typeface="+mn-cs"/>
              </a:rPr>
              <a:t>  </a:t>
            </a:r>
            <a:r>
              <a:rPr lang="zh-CN" altLang="en-US" sz="1200" b="0" i="0" u="none" kern="1200" dirty="0">
                <a:solidFill>
                  <a:schemeClr val="tx1"/>
                </a:solidFill>
                <a:latin typeface="Arial" panose="020B0604020202020204" pitchFamily="34" charset="0"/>
                <a:ea typeface="宋体" panose="02010600030101010101" pitchFamily="2" charset="-122"/>
                <a:cs typeface="+mn-cs"/>
              </a:rPr>
              <a:t>设置方法是</a:t>
            </a:r>
            <a:r>
              <a:rPr lang="en-US" sz="1200" b="0" i="0" u="none" kern="1200" dirty="0">
                <a:solidFill>
                  <a:schemeClr val="tx1"/>
                </a:solidFill>
                <a:latin typeface="Arial" panose="020B0604020202020204" pitchFamily="34" charset="0"/>
                <a:ea typeface="宋体" panose="02010600030101010101" pitchFamily="2" charset="-122"/>
                <a:cs typeface="+mn-cs"/>
              </a:rPr>
              <a:t>bgp</a:t>
            </a:r>
            <a:r>
              <a:rPr lang="zh-CN" altLang="en-US" sz="1200" b="0" i="0" u="none" kern="1200" dirty="0">
                <a:solidFill>
                  <a:schemeClr val="tx1"/>
                </a:solidFill>
                <a:latin typeface="Arial" panose="020B0604020202020204" pitchFamily="34" charset="0"/>
                <a:ea typeface="宋体" panose="02010600030101010101" pitchFamily="2" charset="-122"/>
                <a:cs typeface="+mn-cs"/>
              </a:rPr>
              <a:t>进程中使用</a:t>
            </a:r>
            <a:r>
              <a:rPr lang="en-US" sz="1200" b="0" i="0" u="none" kern="1200" dirty="0">
                <a:solidFill>
                  <a:schemeClr val="tx1"/>
                </a:solidFill>
                <a:latin typeface="Arial" panose="020B0604020202020204" pitchFamily="34" charset="0"/>
                <a:ea typeface="宋体" panose="02010600030101010101" pitchFamily="2" charset="-122"/>
                <a:cs typeface="+mn-cs"/>
              </a:rPr>
              <a:t>timers bgp</a:t>
            </a:r>
            <a:r>
              <a:rPr lang="zh-CN" altLang="en-US" sz="1200" b="0" i="0" u="none" kern="1200" dirty="0">
                <a:solidFill>
                  <a:schemeClr val="tx1"/>
                </a:solidFill>
                <a:latin typeface="Arial" panose="020B0604020202020204" pitchFamily="34" charset="0"/>
                <a:ea typeface="宋体" panose="02010600030101010101" pitchFamily="2" charset="-122"/>
                <a:cs typeface="+mn-cs"/>
              </a:rPr>
              <a:t>来设置。  </a:t>
            </a:r>
          </a:p>
          <a:p>
            <a:endParaRPr lang="zh-CN" altLang="en-US" dirty="0"/>
          </a:p>
        </p:txBody>
      </p:sp>
      <p:sp>
        <p:nvSpPr>
          <p:cNvPr id="4" name="灯片编号占位符 3"/>
          <p:cNvSpPr>
            <a:spLocks noGrp="1"/>
          </p:cNvSpPr>
          <p:nvPr>
            <p:ph type="sldNum" sz="quarter" idx="10"/>
          </p:nvPr>
        </p:nvSpPr>
        <p:spPr/>
        <p:txBody>
          <a:bodyPr/>
          <a:lstStyle/>
          <a:p>
            <a:pPr>
              <a:defRPr/>
            </a:pPr>
            <a:fld id="{118E677A-0880-414C-8B37-7CEAC3AD5BE5}" type="slidenum">
              <a:rPr lang="en-US" altLang="zh-CN" smtClean="0"/>
              <a:pPr>
                <a:defRPr/>
              </a:pPr>
              <a:t>348</a:t>
            </a:fld>
            <a:endParaRPr lang="en-US" altLang="zh-CN" dirty="0"/>
          </a:p>
        </p:txBody>
      </p:sp>
    </p:spTree>
  </p:cSld>
  <p:clrMapOvr>
    <a:masterClrMapping/>
  </p:clrMapOvr>
</p:notes>
</file>

<file path=ppt/notesSlides/notesSlide3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   这个字段定义发出此报文的网络，包括网络前缀的位数、</a:t>
            </a:r>
            <a:r>
              <a:rPr lang="en-US" altLang="zh-CN" dirty="0"/>
              <a:t>IP</a:t>
            </a:r>
            <a:r>
              <a:rPr lang="zh-CN" altLang="en-US" dirty="0"/>
              <a:t>地址前缀。</a:t>
            </a:r>
          </a:p>
        </p:txBody>
      </p:sp>
      <p:sp>
        <p:nvSpPr>
          <p:cNvPr id="4" name="灯片编号占位符 3"/>
          <p:cNvSpPr>
            <a:spLocks noGrp="1"/>
          </p:cNvSpPr>
          <p:nvPr>
            <p:ph type="sldNum" sz="quarter" idx="10"/>
          </p:nvPr>
        </p:nvSpPr>
        <p:spPr/>
        <p:txBody>
          <a:bodyPr/>
          <a:lstStyle/>
          <a:p>
            <a:pPr>
              <a:defRPr/>
            </a:pPr>
            <a:fld id="{118E677A-0880-414C-8B37-7CEAC3AD5BE5}" type="slidenum">
              <a:rPr lang="en-US" altLang="zh-CN" smtClean="0"/>
              <a:pPr>
                <a:defRPr/>
              </a:pPr>
              <a:t>349</a:t>
            </a:fld>
            <a:endParaRPr lang="en-US" altLang="zh-CN" dirty="0"/>
          </a:p>
        </p:txBody>
      </p:sp>
    </p:spTree>
  </p:cSld>
  <p:clrMapOvr>
    <a:masterClrMapping/>
  </p:clrMapOvr>
</p:notes>
</file>

<file path=ppt/notesSlides/notesSlide3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dirty="0"/>
              <a:t> expedite</a:t>
            </a:r>
            <a:r>
              <a:rPr lang="en-US" altLang="zh-CN" baseline="0" dirty="0"/>
              <a:t> </a:t>
            </a:r>
            <a:endParaRPr lang="zh-CN" altLang="en-US" dirty="0"/>
          </a:p>
        </p:txBody>
      </p:sp>
      <p:sp>
        <p:nvSpPr>
          <p:cNvPr id="4" name="灯片编号占位符 3"/>
          <p:cNvSpPr>
            <a:spLocks noGrp="1"/>
          </p:cNvSpPr>
          <p:nvPr>
            <p:ph type="sldNum" sz="quarter" idx="10"/>
          </p:nvPr>
        </p:nvSpPr>
        <p:spPr/>
        <p:txBody>
          <a:bodyPr/>
          <a:lstStyle/>
          <a:p>
            <a:pPr>
              <a:defRPr/>
            </a:pPr>
            <a:fld id="{118E677A-0880-414C-8B37-7CEAC3AD5BE5}" type="slidenum">
              <a:rPr lang="en-US" altLang="zh-CN" smtClean="0"/>
              <a:pPr>
                <a:defRPr/>
              </a:pPr>
              <a:t>353</a:t>
            </a:fld>
            <a:endParaRPr lang="en-US" altLang="zh-CN"/>
          </a:p>
        </p:txBody>
      </p:sp>
    </p:spTree>
  </p:cSld>
  <p:clrMapOvr>
    <a:masterClrMapping/>
  </p:clrMapOvr>
</p:notes>
</file>

<file path=ppt/notesSlides/notesSlide3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5426" name="Rectangle 7"/>
          <p:cNvSpPr>
            <a:spLocks noGrp="1" noChangeArrowheads="1"/>
          </p:cNvSpPr>
          <p:nvPr>
            <p:ph type="sldNum" sz="quarter" idx="5"/>
          </p:nvPr>
        </p:nvSpPr>
        <p:spPr>
          <a:noFill/>
        </p:spPr>
        <p:txBody>
          <a:bodyPr/>
          <a:lstStyle/>
          <a:p>
            <a:fld id="{12FB5CC9-1FCD-4A9A-8D30-A4180FB7E339}" type="slidenum">
              <a:rPr lang="en-US" altLang="zh-CN">
                <a:latin typeface="Arial" panose="020B0604020202020204" pitchFamily="34" charset="0"/>
              </a:rPr>
              <a:pPr/>
              <a:t>354</a:t>
            </a:fld>
            <a:endParaRPr lang="en-US" altLang="zh-CN" dirty="0">
              <a:latin typeface="Arial" panose="020B0604020202020204" pitchFamily="34" charset="0"/>
            </a:endParaRPr>
          </a:p>
        </p:txBody>
      </p:sp>
      <p:sp>
        <p:nvSpPr>
          <p:cNvPr id="615427" name="Rectangle 2"/>
          <p:cNvSpPr>
            <a:spLocks noGrp="1" noRot="1" noChangeAspect="1" noChangeArrowheads="1" noTextEdit="1"/>
          </p:cNvSpPr>
          <p:nvPr>
            <p:ph type="sldImg"/>
          </p:nvPr>
        </p:nvSpPr>
        <p:spPr/>
      </p:sp>
      <p:sp>
        <p:nvSpPr>
          <p:cNvPr id="615428" name="Rectangle 3"/>
          <p:cNvSpPr>
            <a:spLocks noGrp="1" noChangeArrowheads="1"/>
          </p:cNvSpPr>
          <p:nvPr>
            <p:ph type="body" idx="1"/>
          </p:nvPr>
        </p:nvSpPr>
        <p:spPr>
          <a:noFill/>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3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6450" name="Rectangle 7"/>
          <p:cNvSpPr>
            <a:spLocks noGrp="1" noChangeArrowheads="1"/>
          </p:cNvSpPr>
          <p:nvPr>
            <p:ph type="sldNum" sz="quarter" idx="5"/>
          </p:nvPr>
        </p:nvSpPr>
        <p:spPr>
          <a:noFill/>
        </p:spPr>
        <p:txBody>
          <a:bodyPr/>
          <a:lstStyle/>
          <a:p>
            <a:fld id="{13936D95-C0C8-4F49-A93E-1BB5CF02D2CF}" type="slidenum">
              <a:rPr lang="en-US" altLang="zh-CN">
                <a:latin typeface="Arial" panose="020B0604020202020204" pitchFamily="34" charset="0"/>
              </a:rPr>
              <a:pPr/>
              <a:t>355</a:t>
            </a:fld>
            <a:endParaRPr lang="en-US" altLang="zh-CN" dirty="0">
              <a:latin typeface="Arial" panose="020B0604020202020204" pitchFamily="34" charset="0"/>
            </a:endParaRPr>
          </a:p>
        </p:txBody>
      </p:sp>
      <p:sp>
        <p:nvSpPr>
          <p:cNvPr id="616451" name="Rectangle 2"/>
          <p:cNvSpPr>
            <a:spLocks noGrp="1" noRot="1" noChangeAspect="1" noChangeArrowheads="1" noTextEdit="1"/>
          </p:cNvSpPr>
          <p:nvPr>
            <p:ph type="sldImg"/>
          </p:nvPr>
        </p:nvSpPr>
        <p:spPr/>
      </p:sp>
      <p:sp>
        <p:nvSpPr>
          <p:cNvPr id="616452" name="Rectangle 3"/>
          <p:cNvSpPr>
            <a:spLocks noGrp="1" noChangeArrowheads="1"/>
          </p:cNvSpPr>
          <p:nvPr>
            <p:ph type="body" idx="1"/>
          </p:nvPr>
        </p:nvSpPr>
        <p:spPr>
          <a:noFill/>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3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7474" name="Rectangle 7"/>
          <p:cNvSpPr>
            <a:spLocks noGrp="1" noChangeArrowheads="1"/>
          </p:cNvSpPr>
          <p:nvPr>
            <p:ph type="sldNum" sz="quarter" idx="5"/>
          </p:nvPr>
        </p:nvSpPr>
        <p:spPr>
          <a:noFill/>
        </p:spPr>
        <p:txBody>
          <a:bodyPr/>
          <a:lstStyle/>
          <a:p>
            <a:fld id="{00B23E40-A89B-46CF-8BCE-78CBC31C7BD8}" type="slidenum">
              <a:rPr lang="en-US" altLang="zh-CN">
                <a:latin typeface="Arial" panose="020B0604020202020204" pitchFamily="34" charset="0"/>
              </a:rPr>
              <a:pPr/>
              <a:t>358</a:t>
            </a:fld>
            <a:endParaRPr lang="en-US" altLang="zh-CN" dirty="0">
              <a:latin typeface="Arial" panose="020B0604020202020204" pitchFamily="34" charset="0"/>
            </a:endParaRPr>
          </a:p>
        </p:txBody>
      </p:sp>
      <p:sp>
        <p:nvSpPr>
          <p:cNvPr id="617475" name="Rectangle 2"/>
          <p:cNvSpPr>
            <a:spLocks noGrp="1" noRot="1" noChangeAspect="1" noChangeArrowheads="1" noTextEdit="1"/>
          </p:cNvSpPr>
          <p:nvPr>
            <p:ph type="sldImg"/>
          </p:nvPr>
        </p:nvSpPr>
        <p:spPr/>
      </p:sp>
      <p:sp>
        <p:nvSpPr>
          <p:cNvPr id="617476" name="Rectangle 3"/>
          <p:cNvSpPr>
            <a:spLocks noGrp="1" noChangeArrowheads="1"/>
          </p:cNvSpPr>
          <p:nvPr>
            <p:ph type="body" idx="1"/>
          </p:nvPr>
        </p:nvSpPr>
        <p:spPr>
          <a:noFill/>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3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8498" name="Rectangle 7"/>
          <p:cNvSpPr>
            <a:spLocks noGrp="1" noChangeArrowheads="1"/>
          </p:cNvSpPr>
          <p:nvPr>
            <p:ph type="sldNum" sz="quarter" idx="5"/>
          </p:nvPr>
        </p:nvSpPr>
        <p:spPr>
          <a:noFill/>
        </p:spPr>
        <p:txBody>
          <a:bodyPr/>
          <a:lstStyle/>
          <a:p>
            <a:fld id="{89171003-0921-4AF5-8515-5C4B2FBACAF7}" type="slidenum">
              <a:rPr lang="en-US" altLang="zh-CN">
                <a:latin typeface="Arial" panose="020B0604020202020204" pitchFamily="34" charset="0"/>
              </a:rPr>
              <a:pPr/>
              <a:t>359</a:t>
            </a:fld>
            <a:endParaRPr lang="en-US" altLang="zh-CN" dirty="0">
              <a:latin typeface="Arial" panose="020B0604020202020204" pitchFamily="34" charset="0"/>
            </a:endParaRPr>
          </a:p>
        </p:txBody>
      </p:sp>
      <p:sp>
        <p:nvSpPr>
          <p:cNvPr id="618499" name="Rectangle 2"/>
          <p:cNvSpPr>
            <a:spLocks noGrp="1" noRot="1" noChangeAspect="1" noChangeArrowheads="1" noTextEdit="1"/>
          </p:cNvSpPr>
          <p:nvPr>
            <p:ph type="sldImg"/>
          </p:nvPr>
        </p:nvSpPr>
        <p:spPr/>
      </p:sp>
      <p:sp>
        <p:nvSpPr>
          <p:cNvPr id="618500" name="Rectangle 3"/>
          <p:cNvSpPr>
            <a:spLocks noGrp="1" noChangeArrowheads="1"/>
          </p:cNvSpPr>
          <p:nvPr>
            <p:ph type="body" idx="1"/>
          </p:nvPr>
        </p:nvSpPr>
        <p:spPr>
          <a:xfrm>
            <a:off x="914400" y="4343400"/>
            <a:ext cx="5029200" cy="4114800"/>
          </a:xfrm>
          <a:noFill/>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3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9522" name="Rectangle 7"/>
          <p:cNvSpPr>
            <a:spLocks noGrp="1" noChangeArrowheads="1"/>
          </p:cNvSpPr>
          <p:nvPr>
            <p:ph type="sldNum" sz="quarter" idx="5"/>
          </p:nvPr>
        </p:nvSpPr>
        <p:spPr>
          <a:noFill/>
        </p:spPr>
        <p:txBody>
          <a:bodyPr/>
          <a:lstStyle/>
          <a:p>
            <a:fld id="{325582E6-C5F9-40D5-AC3B-CF521FB6F732}" type="slidenum">
              <a:rPr lang="en-US" altLang="zh-CN">
                <a:latin typeface="Arial" panose="020B0604020202020204" pitchFamily="34" charset="0"/>
              </a:rPr>
              <a:pPr/>
              <a:t>360</a:t>
            </a:fld>
            <a:endParaRPr lang="en-US" altLang="zh-CN" dirty="0">
              <a:latin typeface="Arial" panose="020B0604020202020204" pitchFamily="34" charset="0"/>
            </a:endParaRPr>
          </a:p>
        </p:txBody>
      </p:sp>
      <p:sp>
        <p:nvSpPr>
          <p:cNvPr id="619523" name="Rectangle 2"/>
          <p:cNvSpPr>
            <a:spLocks noGrp="1" noRot="1" noChangeAspect="1" noChangeArrowheads="1" noTextEdit="1"/>
          </p:cNvSpPr>
          <p:nvPr>
            <p:ph type="sldImg"/>
          </p:nvPr>
        </p:nvSpPr>
        <p:spPr/>
      </p:sp>
      <p:sp>
        <p:nvSpPr>
          <p:cNvPr id="619524" name="Rectangle 3"/>
          <p:cNvSpPr>
            <a:spLocks noGrp="1" noChangeArrowheads="1"/>
          </p:cNvSpPr>
          <p:nvPr>
            <p:ph type="body" idx="1"/>
          </p:nvPr>
        </p:nvSpPr>
        <p:spPr>
          <a:xfrm>
            <a:off x="914400" y="4343400"/>
            <a:ext cx="5029200" cy="4114800"/>
          </a:xfrm>
          <a:noFill/>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3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0546" name="Rectangle 7"/>
          <p:cNvSpPr>
            <a:spLocks noGrp="1" noChangeArrowheads="1"/>
          </p:cNvSpPr>
          <p:nvPr>
            <p:ph type="sldNum" sz="quarter" idx="5"/>
          </p:nvPr>
        </p:nvSpPr>
        <p:spPr>
          <a:noFill/>
        </p:spPr>
        <p:txBody>
          <a:bodyPr/>
          <a:lstStyle/>
          <a:p>
            <a:fld id="{578BCC89-E63C-4C08-BE88-64BF163EA5B1}" type="slidenum">
              <a:rPr lang="en-US" altLang="zh-CN">
                <a:latin typeface="Arial" panose="020B0604020202020204" pitchFamily="34" charset="0"/>
              </a:rPr>
              <a:pPr/>
              <a:t>361</a:t>
            </a:fld>
            <a:endParaRPr lang="en-US" altLang="zh-CN" dirty="0">
              <a:latin typeface="Arial" panose="020B0604020202020204" pitchFamily="34" charset="0"/>
            </a:endParaRPr>
          </a:p>
        </p:txBody>
      </p:sp>
      <p:sp>
        <p:nvSpPr>
          <p:cNvPr id="620547" name="Rectangle 2"/>
          <p:cNvSpPr>
            <a:spLocks noGrp="1" noRot="1" noChangeAspect="1" noChangeArrowheads="1" noTextEdit="1"/>
          </p:cNvSpPr>
          <p:nvPr>
            <p:ph type="sldImg"/>
          </p:nvPr>
        </p:nvSpPr>
        <p:spPr/>
      </p:sp>
      <p:sp>
        <p:nvSpPr>
          <p:cNvPr id="620548" name="Rectangle 3"/>
          <p:cNvSpPr>
            <a:spLocks noGrp="1" noChangeArrowheads="1"/>
          </p:cNvSpPr>
          <p:nvPr>
            <p:ph type="body" idx="1"/>
          </p:nvPr>
        </p:nvSpPr>
        <p:spPr>
          <a:xfrm>
            <a:off x="914400" y="4343400"/>
            <a:ext cx="5029200" cy="4114800"/>
          </a:xfrm>
          <a:noFill/>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0146" name="Rectangle 7"/>
          <p:cNvSpPr>
            <a:spLocks noGrp="1" noChangeArrowheads="1"/>
          </p:cNvSpPr>
          <p:nvPr>
            <p:ph type="sldNum" sz="quarter" idx="5"/>
          </p:nvPr>
        </p:nvSpPr>
        <p:spPr>
          <a:noFill/>
        </p:spPr>
        <p:txBody>
          <a:bodyPr/>
          <a:lstStyle/>
          <a:p>
            <a:fld id="{BB9A0706-D3FA-432E-A4F9-1853E396F6D1}" type="slidenum">
              <a:rPr lang="en-US" altLang="zh-CN">
                <a:latin typeface="Arial" panose="020B0604020202020204" pitchFamily="34" charset="0"/>
              </a:rPr>
              <a:pPr/>
              <a:t>35</a:t>
            </a:fld>
            <a:endParaRPr lang="en-US" altLang="zh-CN" dirty="0">
              <a:latin typeface="Arial" panose="020B0604020202020204" pitchFamily="34" charset="0"/>
            </a:endParaRPr>
          </a:p>
        </p:txBody>
      </p:sp>
      <p:sp>
        <p:nvSpPr>
          <p:cNvPr id="390147" name="Rectangle 2"/>
          <p:cNvSpPr>
            <a:spLocks noGrp="1" noRot="1" noChangeAspect="1" noChangeArrowheads="1" noTextEdit="1"/>
          </p:cNvSpPr>
          <p:nvPr>
            <p:ph type="sldImg"/>
          </p:nvPr>
        </p:nvSpPr>
        <p:spPr/>
      </p:sp>
      <p:sp>
        <p:nvSpPr>
          <p:cNvPr id="390148" name="Rectangle 3"/>
          <p:cNvSpPr>
            <a:spLocks noGrp="1" noChangeArrowheads="1"/>
          </p:cNvSpPr>
          <p:nvPr>
            <p:ph type="body" idx="1"/>
          </p:nvPr>
        </p:nvSpPr>
        <p:spPr>
          <a:noFill/>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3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1570" name="Rectangle 7"/>
          <p:cNvSpPr>
            <a:spLocks noGrp="1" noChangeArrowheads="1"/>
          </p:cNvSpPr>
          <p:nvPr>
            <p:ph type="sldNum" sz="quarter" idx="5"/>
          </p:nvPr>
        </p:nvSpPr>
        <p:spPr>
          <a:noFill/>
        </p:spPr>
        <p:txBody>
          <a:bodyPr/>
          <a:lstStyle/>
          <a:p>
            <a:fld id="{C7D7BD1D-F21C-4576-A04A-6E4BD5DE1DB8}" type="slidenum">
              <a:rPr lang="en-US" altLang="zh-CN">
                <a:latin typeface="Arial" panose="020B0604020202020204" pitchFamily="34" charset="0"/>
              </a:rPr>
              <a:pPr/>
              <a:t>362</a:t>
            </a:fld>
            <a:endParaRPr lang="en-US" altLang="zh-CN" dirty="0">
              <a:latin typeface="Arial" panose="020B0604020202020204" pitchFamily="34" charset="0"/>
            </a:endParaRPr>
          </a:p>
        </p:txBody>
      </p:sp>
      <p:sp>
        <p:nvSpPr>
          <p:cNvPr id="621571" name="Rectangle 2"/>
          <p:cNvSpPr>
            <a:spLocks noGrp="1" noRot="1" noChangeAspect="1" noChangeArrowheads="1" noTextEdit="1"/>
          </p:cNvSpPr>
          <p:nvPr>
            <p:ph type="sldImg"/>
          </p:nvPr>
        </p:nvSpPr>
        <p:spPr/>
      </p:sp>
      <p:sp>
        <p:nvSpPr>
          <p:cNvPr id="621572" name="Rectangle 3"/>
          <p:cNvSpPr>
            <a:spLocks noGrp="1" noChangeArrowheads="1"/>
          </p:cNvSpPr>
          <p:nvPr>
            <p:ph type="body" idx="1"/>
          </p:nvPr>
        </p:nvSpPr>
        <p:spPr>
          <a:xfrm>
            <a:off x="914400" y="4343400"/>
            <a:ext cx="5029200" cy="4114800"/>
          </a:xfrm>
          <a:noFill/>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3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FA66583B-1611-4D78-A7A0-F86D214E4102}" type="slidenum">
              <a:rPr lang="en-US" altLang="zh-CN"/>
              <a:pPr/>
              <a:t>363</a:t>
            </a:fld>
            <a:endParaRPr lang="en-US" altLang="zh-CN"/>
          </a:p>
        </p:txBody>
      </p:sp>
      <p:sp>
        <p:nvSpPr>
          <p:cNvPr id="959490" name="Rectangle 2"/>
          <p:cNvSpPr>
            <a:spLocks noGrp="1" noRot="1" noChangeAspect="1" noChangeArrowheads="1" noTextEdit="1"/>
          </p:cNvSpPr>
          <p:nvPr>
            <p:ph type="sldImg"/>
          </p:nvPr>
        </p:nvSpPr>
        <p:spPr/>
      </p:sp>
      <p:sp>
        <p:nvSpPr>
          <p:cNvPr id="959491"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3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2594" name="Rectangle 7"/>
          <p:cNvSpPr>
            <a:spLocks noGrp="1" noChangeArrowheads="1"/>
          </p:cNvSpPr>
          <p:nvPr>
            <p:ph type="sldNum" sz="quarter" idx="5"/>
          </p:nvPr>
        </p:nvSpPr>
        <p:spPr>
          <a:noFill/>
        </p:spPr>
        <p:txBody>
          <a:bodyPr/>
          <a:lstStyle/>
          <a:p>
            <a:fld id="{9FA96214-2D7E-4183-A820-5D4C63AFCBEA}" type="slidenum">
              <a:rPr lang="en-US" altLang="zh-CN">
                <a:latin typeface="Arial" panose="020B0604020202020204" pitchFamily="34" charset="0"/>
              </a:rPr>
              <a:pPr/>
              <a:t>364</a:t>
            </a:fld>
            <a:endParaRPr lang="en-US" altLang="zh-CN" dirty="0">
              <a:latin typeface="Arial" panose="020B0604020202020204" pitchFamily="34" charset="0"/>
            </a:endParaRPr>
          </a:p>
        </p:txBody>
      </p:sp>
      <p:sp>
        <p:nvSpPr>
          <p:cNvPr id="622595" name="Rectangle 2"/>
          <p:cNvSpPr>
            <a:spLocks noGrp="1" noRot="1" noChangeAspect="1" noChangeArrowheads="1" noTextEdit="1"/>
          </p:cNvSpPr>
          <p:nvPr>
            <p:ph type="sldImg"/>
          </p:nvPr>
        </p:nvSpPr>
        <p:spPr/>
      </p:sp>
      <p:sp>
        <p:nvSpPr>
          <p:cNvPr id="622596" name="Rectangle 3"/>
          <p:cNvSpPr>
            <a:spLocks noGrp="1" noChangeArrowheads="1"/>
          </p:cNvSpPr>
          <p:nvPr>
            <p:ph type="body" idx="1"/>
          </p:nvPr>
        </p:nvSpPr>
        <p:spPr>
          <a:noFill/>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3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B51B8937-2E08-4422-8605-7AD8CF844AB2}" type="slidenum">
              <a:rPr lang="en-US" altLang="zh-CN"/>
              <a:pPr/>
              <a:t>365</a:t>
            </a:fld>
            <a:endParaRPr lang="en-US" altLang="zh-CN"/>
          </a:p>
        </p:txBody>
      </p:sp>
      <p:sp>
        <p:nvSpPr>
          <p:cNvPr id="961538" name="Rectangle 2"/>
          <p:cNvSpPr>
            <a:spLocks noGrp="1" noRot="1" noChangeAspect="1" noChangeArrowheads="1" noTextEdit="1"/>
          </p:cNvSpPr>
          <p:nvPr>
            <p:ph type="sldImg"/>
          </p:nvPr>
        </p:nvSpPr>
        <p:spPr/>
      </p:sp>
      <p:sp>
        <p:nvSpPr>
          <p:cNvPr id="961539" name="Rectangle 3"/>
          <p:cNvSpPr>
            <a:spLocks noGrp="1" noChangeArrowheads="1"/>
          </p:cNvSpPr>
          <p:nvPr>
            <p:ph type="body" idx="1"/>
          </p:nvPr>
        </p:nvSpPr>
        <p:spPr/>
        <p:txBody>
          <a:bodyPr/>
          <a:lstStyle/>
          <a:p>
            <a:r>
              <a:rPr lang="en-US" altLang="zh-CN" sz="1200" dirty="0"/>
              <a:t>Queue: wait for transmission</a:t>
            </a:r>
            <a:endParaRPr lang="zh-CN" altLang="zh-CN" dirty="0"/>
          </a:p>
        </p:txBody>
      </p:sp>
    </p:spTree>
  </p:cSld>
  <p:clrMapOvr>
    <a:masterClrMapping/>
  </p:clrMapOvr>
</p:notes>
</file>

<file path=ppt/notesSlides/notesSlide3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3618" name="Rectangle 7"/>
          <p:cNvSpPr>
            <a:spLocks noGrp="1" noChangeArrowheads="1"/>
          </p:cNvSpPr>
          <p:nvPr>
            <p:ph type="sldNum" sz="quarter" idx="5"/>
          </p:nvPr>
        </p:nvSpPr>
        <p:spPr>
          <a:noFill/>
        </p:spPr>
        <p:txBody>
          <a:bodyPr/>
          <a:lstStyle/>
          <a:p>
            <a:fld id="{6249F707-77CF-49A6-8F0D-F9F871CFD946}" type="slidenum">
              <a:rPr lang="en-US" altLang="zh-CN">
                <a:latin typeface="Arial" panose="020B0604020202020204" pitchFamily="34" charset="0"/>
              </a:rPr>
              <a:pPr/>
              <a:t>366</a:t>
            </a:fld>
            <a:endParaRPr lang="en-US" altLang="zh-CN" dirty="0">
              <a:latin typeface="Arial" panose="020B0604020202020204" pitchFamily="34" charset="0"/>
            </a:endParaRPr>
          </a:p>
        </p:txBody>
      </p:sp>
      <p:sp>
        <p:nvSpPr>
          <p:cNvPr id="623619" name="Rectangle 2"/>
          <p:cNvSpPr>
            <a:spLocks noGrp="1" noRot="1" noChangeAspect="1" noChangeArrowheads="1" noTextEdit="1"/>
          </p:cNvSpPr>
          <p:nvPr>
            <p:ph type="sldImg"/>
          </p:nvPr>
        </p:nvSpPr>
        <p:spPr/>
      </p:sp>
      <p:sp>
        <p:nvSpPr>
          <p:cNvPr id="623620" name="Rectangle 3"/>
          <p:cNvSpPr>
            <a:spLocks noGrp="1" noChangeArrowheads="1"/>
          </p:cNvSpPr>
          <p:nvPr>
            <p:ph type="body" idx="1"/>
          </p:nvPr>
        </p:nvSpPr>
        <p:spPr>
          <a:noFill/>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3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42" name="Rectangle 7"/>
          <p:cNvSpPr>
            <a:spLocks noGrp="1" noChangeArrowheads="1"/>
          </p:cNvSpPr>
          <p:nvPr>
            <p:ph type="sldNum" sz="quarter" idx="5"/>
          </p:nvPr>
        </p:nvSpPr>
        <p:spPr>
          <a:noFill/>
        </p:spPr>
        <p:txBody>
          <a:bodyPr/>
          <a:lstStyle/>
          <a:p>
            <a:fld id="{D2855495-1A65-4935-B714-8E30FE8F9D73}" type="slidenum">
              <a:rPr lang="en-US" altLang="zh-CN">
                <a:latin typeface="Arial" panose="020B0604020202020204" pitchFamily="34" charset="0"/>
              </a:rPr>
              <a:pPr/>
              <a:t>367</a:t>
            </a:fld>
            <a:endParaRPr lang="en-US" altLang="zh-CN" dirty="0">
              <a:latin typeface="Arial" panose="020B0604020202020204" pitchFamily="34" charset="0"/>
            </a:endParaRPr>
          </a:p>
        </p:txBody>
      </p:sp>
      <p:sp>
        <p:nvSpPr>
          <p:cNvPr id="624643" name="Rectangle 2"/>
          <p:cNvSpPr>
            <a:spLocks noGrp="1" noRot="1" noChangeAspect="1" noChangeArrowheads="1" noTextEdit="1"/>
          </p:cNvSpPr>
          <p:nvPr>
            <p:ph type="sldImg"/>
          </p:nvPr>
        </p:nvSpPr>
        <p:spPr/>
      </p:sp>
      <p:sp>
        <p:nvSpPr>
          <p:cNvPr id="624644" name="Rectangle 3"/>
          <p:cNvSpPr>
            <a:spLocks noGrp="1" noChangeArrowheads="1"/>
          </p:cNvSpPr>
          <p:nvPr>
            <p:ph type="body" idx="1"/>
          </p:nvPr>
        </p:nvSpPr>
        <p:spPr>
          <a:noFill/>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3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100" dirty="0">
                <a:ea typeface="+mn-ea"/>
              </a:rPr>
              <a:t>    Output port queuing is illustrated in Figure 4.10. </a:t>
            </a:r>
          </a:p>
          <a:p>
            <a:r>
              <a:rPr lang="en-US" altLang="zh-CN" sz="1100" dirty="0">
                <a:ea typeface="+mn-ea"/>
              </a:rPr>
              <a:t>    At time t, a packet has arrived at each of the incoming input ports, each destined for the uppermost outgoing port.</a:t>
            </a:r>
          </a:p>
          <a:p>
            <a:r>
              <a:rPr lang="en-US" altLang="zh-CN" sz="1100" dirty="0">
                <a:ea typeface="+mn-ea"/>
              </a:rPr>
              <a:t>    </a:t>
            </a:r>
            <a:r>
              <a:rPr lang="en-US" altLang="zh-CN" sz="1100" u="sng" dirty="0">
                <a:ea typeface="+mn-ea"/>
              </a:rPr>
              <a:t>Assuming </a:t>
            </a:r>
            <a:r>
              <a:rPr lang="en-US" altLang="zh-CN" sz="1100" b="1" u="sng" dirty="0">
                <a:ea typeface="+mn-ea"/>
              </a:rPr>
              <a:t>identical</a:t>
            </a:r>
            <a:r>
              <a:rPr lang="en-US" altLang="zh-CN" sz="1100" u="sng" dirty="0">
                <a:ea typeface="+mn-ea"/>
              </a:rPr>
              <a:t> line speeds and a switch operating </a:t>
            </a:r>
            <a:r>
              <a:rPr lang="en-US" altLang="zh-CN" sz="1100" b="1" u="sng" dirty="0">
                <a:ea typeface="+mn-ea"/>
              </a:rPr>
              <a:t>at</a:t>
            </a:r>
            <a:r>
              <a:rPr lang="en-US" altLang="zh-CN" sz="1100" u="sng" dirty="0">
                <a:ea typeface="+mn-ea"/>
              </a:rPr>
              <a:t> three times the line speed</a:t>
            </a:r>
            <a:r>
              <a:rPr lang="en-US" altLang="zh-CN" sz="1100" dirty="0">
                <a:ea typeface="+mn-ea"/>
              </a:rPr>
              <a:t>, one time unit later (</a:t>
            </a:r>
            <a:r>
              <a:rPr lang="en-US" altLang="zh-CN" sz="1100" u="none" dirty="0">
                <a:ea typeface="+mn-ea"/>
              </a:rPr>
              <a:t>that is, in the time </a:t>
            </a:r>
            <a:r>
              <a:rPr lang="en-US" altLang="zh-CN" sz="1100" b="1" u="none" dirty="0">
                <a:ea typeface="+mn-ea"/>
              </a:rPr>
              <a:t>needed</a:t>
            </a:r>
            <a:r>
              <a:rPr lang="en-US" altLang="zh-CN" sz="1100" u="none" dirty="0">
                <a:ea typeface="+mn-ea"/>
              </a:rPr>
              <a:t> to receive or send a packet</a:t>
            </a:r>
            <a:r>
              <a:rPr lang="en-US" altLang="zh-CN" sz="1100" dirty="0">
                <a:ea typeface="+mn-ea"/>
              </a:rPr>
              <a:t>), all three original packets have been </a:t>
            </a:r>
            <a:r>
              <a:rPr lang="en-US" altLang="zh-CN" sz="1100" b="1" dirty="0">
                <a:ea typeface="+mn-ea"/>
              </a:rPr>
              <a:t>transferred</a:t>
            </a:r>
            <a:r>
              <a:rPr lang="en-US" altLang="zh-CN" sz="1100" dirty="0">
                <a:ea typeface="+mn-ea"/>
              </a:rPr>
              <a:t> to the outgoing port and are queued </a:t>
            </a:r>
            <a:r>
              <a:rPr lang="en-US" altLang="zh-CN" sz="1100" b="1" u="none" dirty="0">
                <a:ea typeface="+mn-ea"/>
              </a:rPr>
              <a:t>awaiting</a:t>
            </a:r>
            <a:r>
              <a:rPr lang="en-US" altLang="zh-CN" sz="1100" u="none" dirty="0">
                <a:ea typeface="+mn-ea"/>
              </a:rPr>
              <a:t> transmission</a:t>
            </a:r>
            <a:r>
              <a:rPr lang="en-US" altLang="zh-CN" sz="1100" dirty="0">
                <a:ea typeface="+mn-ea"/>
              </a:rPr>
              <a:t>. </a:t>
            </a:r>
          </a:p>
          <a:p>
            <a:r>
              <a:rPr lang="en-US" altLang="zh-CN" sz="1100" dirty="0">
                <a:ea typeface="+mn-ea"/>
              </a:rPr>
              <a:t>    In the next time unit, one of these three packets will have been transmitted </a:t>
            </a:r>
            <a:r>
              <a:rPr lang="en-US" altLang="zh-CN" sz="1100" b="1" dirty="0">
                <a:ea typeface="+mn-ea"/>
              </a:rPr>
              <a:t>over</a:t>
            </a:r>
            <a:r>
              <a:rPr lang="en-US" altLang="zh-CN" sz="1100" dirty="0">
                <a:ea typeface="+mn-ea"/>
              </a:rPr>
              <a:t> the outgoing link. </a:t>
            </a:r>
          </a:p>
          <a:p>
            <a:r>
              <a:rPr lang="en-US" altLang="zh-CN" sz="1100" dirty="0">
                <a:ea typeface="+mn-ea"/>
              </a:rPr>
              <a:t>    In our example, two new packets have arrived at the incoming side of the switch; one of these packets is </a:t>
            </a:r>
            <a:r>
              <a:rPr lang="en-US" altLang="zh-CN" sz="1100" b="1" dirty="0">
                <a:ea typeface="+mn-ea"/>
              </a:rPr>
              <a:t>destined</a:t>
            </a:r>
            <a:r>
              <a:rPr lang="en-US" altLang="zh-CN" sz="1100" dirty="0">
                <a:ea typeface="+mn-ea"/>
              </a:rPr>
              <a:t> for this uppermost output port.</a:t>
            </a:r>
            <a:endParaRPr lang="zh-CN" altLang="en-US" i="0" dirty="0"/>
          </a:p>
          <a:p>
            <a:endParaRPr lang="zh-CN" altLang="en-US" dirty="0"/>
          </a:p>
        </p:txBody>
      </p:sp>
      <p:sp>
        <p:nvSpPr>
          <p:cNvPr id="4" name="灯片编号占位符 3"/>
          <p:cNvSpPr>
            <a:spLocks noGrp="1"/>
          </p:cNvSpPr>
          <p:nvPr>
            <p:ph type="sldNum" sz="quarter" idx="10"/>
          </p:nvPr>
        </p:nvSpPr>
        <p:spPr/>
        <p:txBody>
          <a:bodyPr/>
          <a:lstStyle/>
          <a:p>
            <a:pPr>
              <a:defRPr/>
            </a:pPr>
            <a:fld id="{2C0A80CB-7472-4DE7-B031-AD7F670BE78E}" type="slidenum">
              <a:rPr lang="zh-CN" altLang="en-US" smtClean="0"/>
              <a:pPr>
                <a:defRPr/>
              </a:pPr>
              <a:t>368</a:t>
            </a:fld>
            <a:endParaRPr lang="en-US" altLang="zh-CN"/>
          </a:p>
        </p:txBody>
      </p:sp>
    </p:spTree>
  </p:cSld>
  <p:clrMapOvr>
    <a:masterClrMapping/>
  </p:clrMapOvr>
</p:notes>
</file>

<file path=ppt/notesSlides/notesSlide3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100" dirty="0">
                <a:ea typeface="+mn-ea"/>
              </a:rPr>
              <a:t>    Figure 4.11 shows an example </a:t>
            </a:r>
            <a:r>
              <a:rPr lang="en-US" altLang="zh-CN" sz="1100" b="1" dirty="0">
                <a:ea typeface="+mn-ea"/>
              </a:rPr>
              <a:t>in which </a:t>
            </a:r>
            <a:r>
              <a:rPr lang="en-US" altLang="zh-CN" sz="1100" dirty="0">
                <a:ea typeface="+mn-ea"/>
              </a:rPr>
              <a:t>two packets (darkly shaded) </a:t>
            </a:r>
            <a:r>
              <a:rPr lang="en-US" altLang="zh-CN" sz="1100" u="sng" dirty="0">
                <a:ea typeface="+mn-ea"/>
              </a:rPr>
              <a:t>at the front of their input queues</a:t>
            </a:r>
            <a:r>
              <a:rPr lang="en-US" altLang="zh-CN" sz="1100" u="none" dirty="0">
                <a:ea typeface="+mn-ea"/>
              </a:rPr>
              <a:t> </a:t>
            </a:r>
            <a:r>
              <a:rPr lang="en-US" altLang="zh-CN" sz="1100" dirty="0">
                <a:ea typeface="+mn-ea"/>
              </a:rPr>
              <a:t>are destined for the same upper-right output port. </a:t>
            </a:r>
          </a:p>
          <a:p>
            <a:r>
              <a:rPr lang="en-US" altLang="zh-CN" sz="1100" dirty="0">
                <a:ea typeface="+mn-ea"/>
              </a:rPr>
              <a:t>    Suppose that the switch fabric chooses to transfer the packet from the front of the upper-left queue. </a:t>
            </a:r>
          </a:p>
          <a:p>
            <a:r>
              <a:rPr lang="en-US" altLang="zh-CN" sz="1100" dirty="0">
                <a:ea typeface="+mn-ea"/>
              </a:rPr>
              <a:t>    In this case, the darkly shaded packet in the lower-left queue must wait. </a:t>
            </a:r>
          </a:p>
          <a:p>
            <a:r>
              <a:rPr lang="en-US" altLang="zh-CN" sz="1100" dirty="0">
                <a:ea typeface="+mn-ea"/>
              </a:rPr>
              <a:t>    But not only must this darkly shaded packet wait, so too must the lightly shaded packet </a:t>
            </a:r>
            <a:r>
              <a:rPr lang="en-US" altLang="zh-CN" sz="1100" u="none" dirty="0">
                <a:ea typeface="+mn-ea"/>
              </a:rPr>
              <a:t>that is queued </a:t>
            </a:r>
            <a:r>
              <a:rPr lang="en-US" altLang="zh-CN" sz="1100" b="1" u="none" dirty="0">
                <a:ea typeface="+mn-ea"/>
              </a:rPr>
              <a:t>behind</a:t>
            </a:r>
            <a:r>
              <a:rPr lang="en-US" altLang="zh-CN" sz="1100" u="none" dirty="0">
                <a:ea typeface="+mn-ea"/>
              </a:rPr>
              <a:t> that packet in the lower-left queue</a:t>
            </a:r>
            <a:r>
              <a:rPr lang="en-US" altLang="zh-CN" sz="1100" dirty="0">
                <a:ea typeface="+mn-ea"/>
              </a:rPr>
              <a:t>, even though there is no contention for the middle-right output port (the destination for the lightly shaded packet). </a:t>
            </a:r>
          </a:p>
          <a:p>
            <a:r>
              <a:rPr lang="en-US" altLang="zh-CN" sz="1100" dirty="0">
                <a:ea typeface="+mn-ea"/>
              </a:rPr>
              <a:t>    This phenomenon is known as </a:t>
            </a:r>
            <a:r>
              <a:rPr lang="en-US" altLang="zh-CN" sz="1100" b="1" dirty="0">
                <a:ea typeface="+mn-ea"/>
              </a:rPr>
              <a:t>head-of-the-line </a:t>
            </a:r>
            <a:r>
              <a:rPr lang="en-US" altLang="zh-CN" sz="1100" dirty="0">
                <a:ea typeface="+mn-ea"/>
              </a:rPr>
              <a:t>(</a:t>
            </a:r>
            <a:r>
              <a:rPr lang="en-US" altLang="zh-CN" sz="1100" b="1" dirty="0">
                <a:ea typeface="+mn-ea"/>
              </a:rPr>
              <a:t>HOL</a:t>
            </a:r>
            <a:r>
              <a:rPr lang="en-US" altLang="zh-CN" sz="1100" dirty="0">
                <a:ea typeface="+mn-ea"/>
              </a:rPr>
              <a:t>) </a:t>
            </a:r>
            <a:r>
              <a:rPr lang="en-US" altLang="zh-CN" sz="1100" b="1" dirty="0">
                <a:ea typeface="+mn-ea"/>
              </a:rPr>
              <a:t>blocking </a:t>
            </a:r>
            <a:r>
              <a:rPr lang="en-US" altLang="zh-CN" sz="1100" dirty="0">
                <a:ea typeface="+mn-ea"/>
              </a:rPr>
              <a:t>in an input-queued switch — a queued packet in an input queue must wait for transfer through the fabric (even though </a:t>
            </a:r>
            <a:r>
              <a:rPr lang="en-US" altLang="zh-CN" sz="1100" u="none" dirty="0">
                <a:ea typeface="+mn-ea"/>
              </a:rPr>
              <a:t>its output port is free</a:t>
            </a:r>
            <a:r>
              <a:rPr lang="en-US" altLang="zh-CN" sz="1100" dirty="0">
                <a:ea typeface="+mn-ea"/>
              </a:rPr>
              <a:t>) because it is blocked by another packet at the head of the line. </a:t>
            </a:r>
          </a:p>
          <a:p>
            <a:r>
              <a:rPr lang="en-US" altLang="zh-CN" sz="1100" dirty="0">
                <a:ea typeface="+mn-ea"/>
              </a:rPr>
              <a:t>    [Karol 1987] shows that due to HOL blocking, the input queue will grow to unbounded length (informally, </a:t>
            </a:r>
            <a:r>
              <a:rPr lang="en-US" altLang="zh-CN" sz="1100" u="sng" dirty="0">
                <a:ea typeface="+mn-ea"/>
              </a:rPr>
              <a:t>this is equivalent to saying</a:t>
            </a:r>
            <a:r>
              <a:rPr lang="en-US" altLang="zh-CN" sz="1100" u="none" dirty="0">
                <a:ea typeface="+mn-ea"/>
              </a:rPr>
              <a:t> </a:t>
            </a:r>
            <a:r>
              <a:rPr lang="en-US" altLang="zh-CN" sz="1100" dirty="0">
                <a:ea typeface="+mn-ea"/>
              </a:rPr>
              <a:t>that significant packet loss will occur) </a:t>
            </a:r>
            <a:r>
              <a:rPr lang="en-US" altLang="zh-CN" sz="1100" b="1" dirty="0">
                <a:ea typeface="+mn-ea"/>
              </a:rPr>
              <a:t>under certain assumptions</a:t>
            </a:r>
            <a:r>
              <a:rPr lang="en-US" altLang="zh-CN" sz="1100" dirty="0">
                <a:ea typeface="+mn-ea"/>
              </a:rPr>
              <a:t> </a:t>
            </a:r>
            <a:r>
              <a:rPr lang="en-US" altLang="zh-CN" sz="1100" b="1" u="none" dirty="0">
                <a:ea typeface="+mn-ea"/>
              </a:rPr>
              <a:t>as soon as </a:t>
            </a:r>
            <a:r>
              <a:rPr lang="en-US" altLang="zh-CN" sz="1100" dirty="0">
                <a:ea typeface="+mn-ea"/>
              </a:rPr>
              <a:t>the packet arrival rate on the input links reaches </a:t>
            </a:r>
            <a:r>
              <a:rPr lang="en-US" altLang="zh-CN" sz="1100" b="1" dirty="0">
                <a:ea typeface="+mn-ea"/>
              </a:rPr>
              <a:t>only</a:t>
            </a:r>
            <a:r>
              <a:rPr lang="en-US" altLang="zh-CN" sz="1100" dirty="0">
                <a:ea typeface="+mn-ea"/>
              </a:rPr>
              <a:t> 58 percent of their capacity. </a:t>
            </a:r>
          </a:p>
          <a:p>
            <a:r>
              <a:rPr lang="en-US" altLang="zh-CN" sz="1100" dirty="0">
                <a:ea typeface="+mn-ea"/>
              </a:rPr>
              <a:t>    A number of solutions to HOL blocking are discussed in [</a:t>
            </a:r>
            <a:r>
              <a:rPr lang="en-US" altLang="zh-CN" sz="1100" dirty="0" err="1">
                <a:ea typeface="+mn-ea"/>
              </a:rPr>
              <a:t>McKeown</a:t>
            </a:r>
            <a:r>
              <a:rPr lang="en-US" altLang="zh-CN" sz="1100" dirty="0">
                <a:ea typeface="+mn-ea"/>
              </a:rPr>
              <a:t> 1997b]. </a:t>
            </a:r>
            <a:endParaRPr lang="zh-CN" altLang="en-US" dirty="0"/>
          </a:p>
          <a:p>
            <a:endParaRPr lang="zh-CN" altLang="en-US" dirty="0"/>
          </a:p>
        </p:txBody>
      </p:sp>
      <p:sp>
        <p:nvSpPr>
          <p:cNvPr id="4" name="灯片编号占位符 3"/>
          <p:cNvSpPr>
            <a:spLocks noGrp="1"/>
          </p:cNvSpPr>
          <p:nvPr>
            <p:ph type="sldNum" sz="quarter" idx="10"/>
          </p:nvPr>
        </p:nvSpPr>
        <p:spPr/>
        <p:txBody>
          <a:bodyPr/>
          <a:lstStyle/>
          <a:p>
            <a:pPr>
              <a:defRPr/>
            </a:pPr>
            <a:fld id="{2C0A80CB-7472-4DE7-B031-AD7F670BE78E}" type="slidenum">
              <a:rPr lang="zh-CN" altLang="en-US" smtClean="0"/>
              <a:pPr>
                <a:defRPr/>
              </a:pPr>
              <a:t>369</a:t>
            </a:fld>
            <a:endParaRPr lang="en-US" altLang="zh-CN"/>
          </a:p>
        </p:txBody>
      </p:sp>
    </p:spTree>
  </p:cSld>
  <p:clrMapOvr>
    <a:masterClrMapping/>
  </p:clrMapOvr>
</p:notes>
</file>

<file path=ppt/notesSlides/notesSlide3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42" name="Rectangle 7"/>
          <p:cNvSpPr>
            <a:spLocks noGrp="1" noChangeArrowheads="1"/>
          </p:cNvSpPr>
          <p:nvPr>
            <p:ph type="sldNum" sz="quarter" idx="5"/>
          </p:nvPr>
        </p:nvSpPr>
        <p:spPr>
          <a:noFill/>
        </p:spPr>
        <p:txBody>
          <a:bodyPr/>
          <a:lstStyle/>
          <a:p>
            <a:fld id="{D2855495-1A65-4935-B714-8E30FE8F9D73}" type="slidenum">
              <a:rPr lang="en-US" altLang="zh-CN">
                <a:latin typeface="Arial" panose="020B0604020202020204" pitchFamily="34" charset="0"/>
              </a:rPr>
              <a:pPr/>
              <a:t>370</a:t>
            </a:fld>
            <a:endParaRPr lang="en-US" altLang="zh-CN" dirty="0">
              <a:latin typeface="Arial" panose="020B0604020202020204" pitchFamily="34" charset="0"/>
            </a:endParaRPr>
          </a:p>
        </p:txBody>
      </p:sp>
      <p:sp>
        <p:nvSpPr>
          <p:cNvPr id="624643" name="Rectangle 2"/>
          <p:cNvSpPr>
            <a:spLocks noGrp="1" noRot="1" noChangeAspect="1" noChangeArrowheads="1" noTextEdit="1"/>
          </p:cNvSpPr>
          <p:nvPr>
            <p:ph type="sldImg"/>
          </p:nvPr>
        </p:nvSpPr>
        <p:spPr/>
      </p:sp>
      <p:sp>
        <p:nvSpPr>
          <p:cNvPr id="624644" name="Rectangle 3"/>
          <p:cNvSpPr>
            <a:spLocks noGrp="1" noChangeArrowheads="1"/>
          </p:cNvSpPr>
          <p:nvPr>
            <p:ph type="body" idx="1"/>
          </p:nvPr>
        </p:nvSpPr>
        <p:spPr>
          <a:noFill/>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3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5666" name="Rectangle 7"/>
          <p:cNvSpPr>
            <a:spLocks noGrp="1" noChangeArrowheads="1"/>
          </p:cNvSpPr>
          <p:nvPr>
            <p:ph type="sldNum" sz="quarter" idx="5"/>
          </p:nvPr>
        </p:nvSpPr>
        <p:spPr>
          <a:noFill/>
        </p:spPr>
        <p:txBody>
          <a:bodyPr/>
          <a:lstStyle/>
          <a:p>
            <a:fld id="{B43D043E-1578-4D81-8408-568E444655B3}" type="slidenum">
              <a:rPr lang="en-US" altLang="zh-CN">
                <a:latin typeface="Arial" panose="020B0604020202020204" pitchFamily="34" charset="0"/>
              </a:rPr>
              <a:pPr/>
              <a:t>372</a:t>
            </a:fld>
            <a:endParaRPr lang="en-US" altLang="zh-CN" dirty="0">
              <a:latin typeface="Arial" panose="020B0604020202020204" pitchFamily="34" charset="0"/>
            </a:endParaRPr>
          </a:p>
        </p:txBody>
      </p:sp>
      <p:sp>
        <p:nvSpPr>
          <p:cNvPr id="625667" name="Rectangle 2"/>
          <p:cNvSpPr>
            <a:spLocks noGrp="1" noRot="1" noChangeAspect="1" noChangeArrowheads="1" noTextEdit="1"/>
          </p:cNvSpPr>
          <p:nvPr>
            <p:ph type="sldImg"/>
          </p:nvPr>
        </p:nvSpPr>
        <p:spPr/>
      </p:sp>
      <p:sp>
        <p:nvSpPr>
          <p:cNvPr id="625668" name="Rectangle 3"/>
          <p:cNvSpPr>
            <a:spLocks noGrp="1" noChangeArrowheads="1"/>
          </p:cNvSpPr>
          <p:nvPr>
            <p:ph type="body" idx="1"/>
          </p:nvPr>
        </p:nvSpPr>
        <p:spPr>
          <a:noFill/>
        </p:spPr>
        <p:txBody>
          <a:bodyPr/>
          <a:lstStyle/>
          <a:p>
            <a:pPr eaLnBrk="1" hangingPunct="1"/>
            <a:endParaRPr lang="zh-CN" altLang="zh-CN" dirty="0">
              <a:latin typeface="Arial" panose="020B0604020202020204" pitchFamily="34"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1170" name="Rectangle 7"/>
          <p:cNvSpPr>
            <a:spLocks noGrp="1" noChangeArrowheads="1"/>
          </p:cNvSpPr>
          <p:nvPr>
            <p:ph type="sldNum" sz="quarter" idx="5"/>
          </p:nvPr>
        </p:nvSpPr>
        <p:spPr>
          <a:noFill/>
        </p:spPr>
        <p:txBody>
          <a:bodyPr/>
          <a:lstStyle/>
          <a:p>
            <a:fld id="{2B527461-4113-4198-9E9B-C24D3E27555F}" type="slidenum">
              <a:rPr lang="en-US" altLang="zh-CN">
                <a:latin typeface="Arial" panose="020B0604020202020204" pitchFamily="34" charset="0"/>
              </a:rPr>
              <a:pPr/>
              <a:t>36</a:t>
            </a:fld>
            <a:endParaRPr lang="en-US" altLang="zh-CN" dirty="0">
              <a:latin typeface="Arial" panose="020B0604020202020204" pitchFamily="34" charset="0"/>
            </a:endParaRPr>
          </a:p>
        </p:txBody>
      </p:sp>
      <p:sp>
        <p:nvSpPr>
          <p:cNvPr id="391171" name="Rectangle 2"/>
          <p:cNvSpPr>
            <a:spLocks noGrp="1" noRot="1" noChangeAspect="1" noChangeArrowheads="1" noTextEdit="1"/>
          </p:cNvSpPr>
          <p:nvPr>
            <p:ph type="sldImg"/>
          </p:nvPr>
        </p:nvSpPr>
        <p:spPr/>
      </p:sp>
      <p:sp>
        <p:nvSpPr>
          <p:cNvPr id="391172" name="Rectangle 3"/>
          <p:cNvSpPr>
            <a:spLocks noGrp="1" noChangeArrowheads="1"/>
          </p:cNvSpPr>
          <p:nvPr>
            <p:ph type="body" idx="1"/>
          </p:nvPr>
        </p:nvSpPr>
        <p:spPr>
          <a:noFill/>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3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100" dirty="0">
                <a:latin typeface="Times New Roman" panose="02020603050405020304" pitchFamily="18" charset="0"/>
                <a:ea typeface="+mn-ea"/>
              </a:rPr>
              <a:t>    The switching fabric is at the very heart of a router, </a:t>
            </a:r>
            <a:r>
              <a:rPr lang="en-US" altLang="zh-CN" sz="1100" b="1" dirty="0">
                <a:latin typeface="Times New Roman" panose="02020603050405020304" pitchFamily="18" charset="0"/>
                <a:ea typeface="+mn-ea"/>
              </a:rPr>
              <a:t>as</a:t>
            </a:r>
            <a:r>
              <a:rPr lang="en-US" altLang="zh-CN" sz="1100" dirty="0">
                <a:latin typeface="Times New Roman" panose="02020603050405020304" pitchFamily="18" charset="0"/>
                <a:ea typeface="+mn-ea"/>
              </a:rPr>
              <a:t> it is through this fabric </a:t>
            </a:r>
            <a:r>
              <a:rPr lang="en-US" altLang="zh-CN" sz="1100" b="1" dirty="0">
                <a:latin typeface="Times New Roman" panose="02020603050405020304" pitchFamily="18" charset="0"/>
                <a:ea typeface="+mn-ea"/>
              </a:rPr>
              <a:t>that</a:t>
            </a:r>
            <a:r>
              <a:rPr lang="en-US" altLang="zh-CN" sz="1100" dirty="0">
                <a:latin typeface="Times New Roman" panose="02020603050405020304" pitchFamily="18" charset="0"/>
                <a:ea typeface="+mn-ea"/>
              </a:rPr>
              <a:t> the packets are actually switched (that is, forwarded) from an input port to an output port. </a:t>
            </a:r>
          </a:p>
          <a:p>
            <a:r>
              <a:rPr lang="en-US" altLang="zh-CN" sz="1100" dirty="0">
                <a:latin typeface="Times New Roman" panose="02020603050405020304" pitchFamily="18" charset="0"/>
                <a:ea typeface="+mn-ea"/>
              </a:rPr>
              <a:t>    Switching can be accomplished in a number of ways, as shown in Figure 4.8:</a:t>
            </a:r>
          </a:p>
          <a:p>
            <a:r>
              <a:rPr lang="en-US" altLang="zh-CN" sz="1100" dirty="0">
                <a:latin typeface="Times New Roman" panose="02020603050405020304" pitchFamily="18" charset="0"/>
                <a:ea typeface="+mn-ea"/>
              </a:rPr>
              <a:t>    </a:t>
            </a:r>
          </a:p>
          <a:p>
            <a:r>
              <a:rPr lang="en-US" altLang="zh-CN" sz="1100" dirty="0">
                <a:latin typeface="Times New Roman" panose="02020603050405020304" pitchFamily="18" charset="0"/>
                <a:ea typeface="+mn-ea"/>
              </a:rPr>
              <a:t>    </a:t>
            </a:r>
            <a:endParaRPr lang="zh-CN" altLang="en-US" i="0" dirty="0"/>
          </a:p>
        </p:txBody>
      </p:sp>
      <p:sp>
        <p:nvSpPr>
          <p:cNvPr id="4" name="灯片编号占位符 3"/>
          <p:cNvSpPr>
            <a:spLocks noGrp="1"/>
          </p:cNvSpPr>
          <p:nvPr>
            <p:ph type="sldNum" sz="quarter" idx="10"/>
          </p:nvPr>
        </p:nvSpPr>
        <p:spPr/>
        <p:txBody>
          <a:bodyPr/>
          <a:lstStyle/>
          <a:p>
            <a:pPr>
              <a:defRPr/>
            </a:pPr>
            <a:fld id="{2C0A80CB-7472-4DE7-B031-AD7F670BE78E}" type="slidenum">
              <a:rPr lang="zh-CN" altLang="en-US" smtClean="0"/>
              <a:pPr>
                <a:defRPr/>
              </a:pPr>
              <a:t>373</a:t>
            </a:fld>
            <a:endParaRPr lang="en-US" altLang="zh-CN"/>
          </a:p>
        </p:txBody>
      </p:sp>
    </p:spTree>
  </p:cSld>
  <p:clrMapOvr>
    <a:masterClrMapping/>
  </p:clrMapOvr>
</p:notes>
</file>

<file path=ppt/notesSlides/notesSlide3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100" dirty="0">
                <a:latin typeface="Times New Roman" panose="02020603050405020304" pitchFamily="18" charset="0"/>
                <a:ea typeface="+mn-ea"/>
              </a:rPr>
              <a:t>    • </a:t>
            </a:r>
            <a:r>
              <a:rPr lang="en-US" altLang="zh-CN" sz="1100" b="1" dirty="0">
                <a:latin typeface="Times New Roman" panose="02020603050405020304" pitchFamily="18" charset="0"/>
                <a:ea typeface="+mn-ea"/>
              </a:rPr>
              <a:t>Switching via memory</a:t>
            </a:r>
            <a:r>
              <a:rPr lang="en-US" altLang="zh-CN" sz="1100" dirty="0">
                <a:latin typeface="Times New Roman" panose="02020603050405020304" pitchFamily="18" charset="0"/>
                <a:ea typeface="+mn-ea"/>
              </a:rPr>
              <a:t>.</a:t>
            </a:r>
          </a:p>
          <a:p>
            <a:r>
              <a:rPr lang="en-US" altLang="zh-CN" sz="1100" dirty="0">
                <a:latin typeface="Times New Roman" panose="02020603050405020304" pitchFamily="18" charset="0"/>
                <a:ea typeface="+mn-ea"/>
              </a:rPr>
              <a:t>    The simplest, earliest routers were traditional computers, </a:t>
            </a:r>
            <a:r>
              <a:rPr lang="en-US" altLang="zh-CN" sz="1100" b="1" dirty="0">
                <a:latin typeface="Times New Roman" panose="02020603050405020304" pitchFamily="18" charset="0"/>
                <a:ea typeface="+mn-ea"/>
              </a:rPr>
              <a:t>with</a:t>
            </a:r>
            <a:r>
              <a:rPr lang="en-US" altLang="zh-CN" sz="1100" dirty="0">
                <a:latin typeface="Times New Roman" panose="02020603050405020304" pitchFamily="18" charset="0"/>
                <a:ea typeface="+mn-ea"/>
              </a:rPr>
              <a:t> switching </a:t>
            </a:r>
            <a:r>
              <a:rPr lang="en-US" altLang="zh-CN" sz="1100" u="none" dirty="0">
                <a:latin typeface="Times New Roman" panose="02020603050405020304" pitchFamily="18" charset="0"/>
                <a:ea typeface="+mn-ea"/>
              </a:rPr>
              <a:t>between input and output ports </a:t>
            </a:r>
            <a:r>
              <a:rPr lang="en-US" altLang="zh-CN" sz="1100" b="1" dirty="0">
                <a:latin typeface="Times New Roman" panose="02020603050405020304" pitchFamily="18" charset="0"/>
                <a:ea typeface="+mn-ea"/>
              </a:rPr>
              <a:t>being done </a:t>
            </a:r>
            <a:r>
              <a:rPr lang="en-US" altLang="zh-CN" sz="1100" dirty="0">
                <a:latin typeface="Times New Roman" panose="02020603050405020304" pitchFamily="18" charset="0"/>
                <a:ea typeface="+mn-ea"/>
              </a:rPr>
              <a:t>under direct control of the CPU (routing processor). </a:t>
            </a:r>
          </a:p>
          <a:p>
            <a:r>
              <a:rPr lang="en-US" altLang="zh-CN" sz="1100" dirty="0">
                <a:latin typeface="Times New Roman" panose="02020603050405020304" pitchFamily="18" charset="0"/>
                <a:ea typeface="+mn-ea"/>
              </a:rPr>
              <a:t>    Input and output ports </a:t>
            </a:r>
            <a:r>
              <a:rPr lang="en-US" altLang="zh-CN" sz="1100" b="1" u="none" dirty="0">
                <a:latin typeface="Times New Roman" panose="02020603050405020304" pitchFamily="18" charset="0"/>
                <a:ea typeface="+mn-ea"/>
              </a:rPr>
              <a:t>functioned</a:t>
            </a:r>
            <a:r>
              <a:rPr lang="en-US" altLang="zh-CN" sz="1100" u="none" dirty="0">
                <a:latin typeface="Times New Roman" panose="02020603050405020304" pitchFamily="18" charset="0"/>
                <a:ea typeface="+mn-ea"/>
              </a:rPr>
              <a:t> </a:t>
            </a:r>
            <a:r>
              <a:rPr lang="en-US" altLang="zh-CN" sz="1100" b="1" u="none" dirty="0">
                <a:latin typeface="Times New Roman" panose="02020603050405020304" pitchFamily="18" charset="0"/>
                <a:ea typeface="+mn-ea"/>
              </a:rPr>
              <a:t>as</a:t>
            </a:r>
            <a:r>
              <a:rPr lang="en-US" altLang="zh-CN" sz="1100" u="none" dirty="0">
                <a:latin typeface="Times New Roman" panose="02020603050405020304" pitchFamily="18" charset="0"/>
                <a:ea typeface="+mn-ea"/>
              </a:rPr>
              <a:t> </a:t>
            </a:r>
            <a:r>
              <a:rPr lang="en-US" altLang="zh-CN" sz="1100" dirty="0">
                <a:latin typeface="Times New Roman" panose="02020603050405020304" pitchFamily="18" charset="0"/>
                <a:ea typeface="+mn-ea"/>
              </a:rPr>
              <a:t>traditional I/O devices in a traditional operating system. </a:t>
            </a:r>
          </a:p>
          <a:p>
            <a:r>
              <a:rPr lang="en-US" altLang="zh-CN" sz="1100" dirty="0">
                <a:latin typeface="Times New Roman" panose="02020603050405020304" pitchFamily="18" charset="0"/>
                <a:ea typeface="+mn-ea"/>
              </a:rPr>
              <a:t>    An input port </a:t>
            </a:r>
            <a:r>
              <a:rPr lang="en-US" altLang="zh-CN" sz="1100" b="0" u="sng" dirty="0">
                <a:latin typeface="Times New Roman" panose="02020603050405020304" pitchFamily="18" charset="0"/>
                <a:ea typeface="+mn-ea"/>
              </a:rPr>
              <a:t>with</a:t>
            </a:r>
            <a:r>
              <a:rPr lang="en-US" altLang="zh-CN" sz="1100" u="sng" dirty="0">
                <a:latin typeface="Times New Roman" panose="02020603050405020304" pitchFamily="18" charset="0"/>
                <a:ea typeface="+mn-ea"/>
              </a:rPr>
              <a:t> an arriving packet</a:t>
            </a:r>
            <a:r>
              <a:rPr lang="en-US" altLang="zh-CN" sz="1100" u="none" dirty="0">
                <a:latin typeface="Times New Roman" panose="02020603050405020304" pitchFamily="18" charset="0"/>
                <a:ea typeface="+mn-ea"/>
              </a:rPr>
              <a:t> </a:t>
            </a:r>
            <a:r>
              <a:rPr lang="en-US" altLang="zh-CN" sz="1100" dirty="0">
                <a:latin typeface="Times New Roman" panose="02020603050405020304" pitchFamily="18" charset="0"/>
                <a:ea typeface="+mn-ea"/>
              </a:rPr>
              <a:t>first </a:t>
            </a:r>
            <a:r>
              <a:rPr lang="en-US" altLang="zh-CN" sz="1100" b="1" u="none" dirty="0">
                <a:latin typeface="Times New Roman" panose="02020603050405020304" pitchFamily="18" charset="0"/>
                <a:ea typeface="+mn-ea"/>
              </a:rPr>
              <a:t>signaled</a:t>
            </a:r>
            <a:r>
              <a:rPr lang="en-US" altLang="zh-CN" sz="1100" dirty="0">
                <a:latin typeface="Times New Roman" panose="02020603050405020304" pitchFamily="18" charset="0"/>
                <a:ea typeface="+mn-ea"/>
              </a:rPr>
              <a:t> the routing processor </a:t>
            </a:r>
            <a:r>
              <a:rPr lang="en-US" altLang="zh-CN" sz="1100" b="1" u="none" dirty="0">
                <a:latin typeface="Times New Roman" panose="02020603050405020304" pitchFamily="18" charset="0"/>
                <a:ea typeface="+mn-ea"/>
              </a:rPr>
              <a:t>via</a:t>
            </a:r>
            <a:r>
              <a:rPr lang="en-US" altLang="zh-CN" sz="1100" dirty="0">
                <a:latin typeface="Times New Roman" panose="02020603050405020304" pitchFamily="18" charset="0"/>
                <a:ea typeface="+mn-ea"/>
              </a:rPr>
              <a:t> an interrupt. </a:t>
            </a:r>
          </a:p>
          <a:p>
            <a:r>
              <a:rPr lang="en-US" altLang="zh-CN" sz="1100" dirty="0">
                <a:latin typeface="Times New Roman" panose="02020603050405020304" pitchFamily="18" charset="0"/>
                <a:ea typeface="+mn-ea"/>
              </a:rPr>
              <a:t>    The packet was then copied </a:t>
            </a:r>
            <a:r>
              <a:rPr lang="en-US" altLang="zh-CN" sz="1100" b="1" dirty="0">
                <a:latin typeface="Times New Roman" panose="02020603050405020304" pitchFamily="18" charset="0"/>
                <a:ea typeface="+mn-ea"/>
              </a:rPr>
              <a:t>from</a:t>
            </a:r>
            <a:r>
              <a:rPr lang="en-US" altLang="zh-CN" sz="1100" dirty="0">
                <a:latin typeface="Times New Roman" panose="02020603050405020304" pitchFamily="18" charset="0"/>
                <a:ea typeface="+mn-ea"/>
              </a:rPr>
              <a:t> the input port </a:t>
            </a:r>
            <a:r>
              <a:rPr lang="en-US" altLang="zh-CN" sz="1100" b="1" dirty="0">
                <a:latin typeface="Times New Roman" panose="02020603050405020304" pitchFamily="18" charset="0"/>
                <a:ea typeface="+mn-ea"/>
              </a:rPr>
              <a:t>into</a:t>
            </a:r>
            <a:r>
              <a:rPr lang="en-US" altLang="zh-CN" sz="1100" dirty="0">
                <a:latin typeface="Times New Roman" panose="02020603050405020304" pitchFamily="18" charset="0"/>
                <a:ea typeface="+mn-ea"/>
              </a:rPr>
              <a:t> processor memory. </a:t>
            </a:r>
          </a:p>
          <a:p>
            <a:r>
              <a:rPr lang="en-US" altLang="zh-CN" sz="1100" dirty="0">
                <a:latin typeface="Times New Roman" panose="02020603050405020304" pitchFamily="18" charset="0"/>
                <a:ea typeface="+mn-ea"/>
              </a:rPr>
              <a:t>    The routing processor then </a:t>
            </a:r>
            <a:r>
              <a:rPr lang="en-US" altLang="zh-CN" sz="1100" b="1" dirty="0">
                <a:latin typeface="Times New Roman" panose="02020603050405020304" pitchFamily="18" charset="0"/>
                <a:ea typeface="+mn-ea"/>
              </a:rPr>
              <a:t>extracted</a:t>
            </a:r>
            <a:r>
              <a:rPr lang="en-US" altLang="zh-CN" sz="1100" dirty="0">
                <a:latin typeface="Times New Roman" panose="02020603050405020304" pitchFamily="18" charset="0"/>
                <a:ea typeface="+mn-ea"/>
              </a:rPr>
              <a:t> the destination address from the header, </a:t>
            </a:r>
            <a:r>
              <a:rPr lang="en-US" altLang="zh-CN" sz="1100" b="1" dirty="0">
                <a:latin typeface="Times New Roman" panose="02020603050405020304" pitchFamily="18" charset="0"/>
                <a:ea typeface="+mn-ea"/>
              </a:rPr>
              <a:t>looked up </a:t>
            </a:r>
            <a:r>
              <a:rPr lang="en-US" altLang="zh-CN" sz="1100" dirty="0">
                <a:latin typeface="Times New Roman" panose="02020603050405020304" pitchFamily="18" charset="0"/>
                <a:ea typeface="+mn-ea"/>
              </a:rPr>
              <a:t>the appropriate output port in the forwarding table, and </a:t>
            </a:r>
            <a:r>
              <a:rPr lang="en-US" altLang="zh-CN" sz="1100" b="1" dirty="0">
                <a:latin typeface="Times New Roman" panose="02020603050405020304" pitchFamily="18" charset="0"/>
                <a:ea typeface="+mn-ea"/>
              </a:rPr>
              <a:t>copied</a:t>
            </a:r>
            <a:r>
              <a:rPr lang="en-US" altLang="zh-CN" sz="1100" dirty="0">
                <a:latin typeface="Times New Roman" panose="02020603050405020304" pitchFamily="18" charset="0"/>
                <a:ea typeface="+mn-ea"/>
              </a:rPr>
              <a:t> the packet to the output port's buffers.   </a:t>
            </a:r>
          </a:p>
          <a:p>
            <a:r>
              <a:rPr lang="en-US" altLang="zh-CN" sz="1100" dirty="0">
                <a:latin typeface="Times New Roman" panose="02020603050405020304" pitchFamily="18" charset="0"/>
                <a:ea typeface="+mn-ea"/>
              </a:rPr>
              <a:t>    In this scenario, if the memory bandwidth is such </a:t>
            </a:r>
            <a:r>
              <a:rPr lang="en-US" altLang="zh-CN" sz="1100" b="1" dirty="0">
                <a:latin typeface="Times New Roman" panose="02020603050405020304" pitchFamily="18" charset="0"/>
                <a:ea typeface="+mn-ea"/>
              </a:rPr>
              <a:t>that</a:t>
            </a:r>
            <a:r>
              <a:rPr lang="en-US" altLang="zh-CN" sz="1100" dirty="0">
                <a:latin typeface="Times New Roman" panose="02020603050405020304" pitchFamily="18" charset="0"/>
                <a:ea typeface="+mn-ea"/>
              </a:rPr>
              <a:t> </a:t>
            </a:r>
            <a:r>
              <a:rPr lang="en-US" altLang="zh-CN" sz="1100" u="sng" dirty="0">
                <a:latin typeface="Times New Roman" panose="02020603050405020304" pitchFamily="18" charset="0"/>
                <a:ea typeface="+mn-ea"/>
              </a:rPr>
              <a:t>B packets per second</a:t>
            </a:r>
            <a:r>
              <a:rPr lang="en-US" altLang="zh-CN" sz="1100" u="none" dirty="0">
                <a:latin typeface="Times New Roman" panose="02020603050405020304" pitchFamily="18" charset="0"/>
                <a:ea typeface="+mn-ea"/>
              </a:rPr>
              <a:t> </a:t>
            </a:r>
            <a:r>
              <a:rPr lang="en-US" altLang="zh-CN" sz="1100" dirty="0">
                <a:latin typeface="Times New Roman" panose="02020603050405020304" pitchFamily="18" charset="0"/>
                <a:ea typeface="+mn-ea"/>
              </a:rPr>
              <a:t>can be written </a:t>
            </a:r>
            <a:r>
              <a:rPr lang="en-US" altLang="zh-CN" sz="1100" b="1" dirty="0">
                <a:latin typeface="Times New Roman" panose="02020603050405020304" pitchFamily="18" charset="0"/>
                <a:ea typeface="+mn-ea"/>
              </a:rPr>
              <a:t>into</a:t>
            </a:r>
            <a:r>
              <a:rPr lang="en-US" altLang="zh-CN" sz="1100" u="none" dirty="0">
                <a:latin typeface="Times New Roman" panose="02020603050405020304" pitchFamily="18" charset="0"/>
                <a:ea typeface="+mn-ea"/>
              </a:rPr>
              <a:t>, or read </a:t>
            </a:r>
            <a:r>
              <a:rPr lang="en-US" altLang="zh-CN" sz="1100" b="1" u="none" dirty="0">
                <a:latin typeface="Times New Roman" panose="02020603050405020304" pitchFamily="18" charset="0"/>
                <a:ea typeface="+mn-ea"/>
              </a:rPr>
              <a:t>from</a:t>
            </a:r>
            <a:r>
              <a:rPr lang="en-US" altLang="zh-CN" sz="1100" u="none" dirty="0">
                <a:latin typeface="Times New Roman" panose="02020603050405020304" pitchFamily="18" charset="0"/>
                <a:ea typeface="+mn-ea"/>
              </a:rPr>
              <a:t>, </a:t>
            </a:r>
            <a:r>
              <a:rPr lang="en-US" altLang="zh-CN" sz="1100" dirty="0">
                <a:latin typeface="Times New Roman" panose="02020603050405020304" pitchFamily="18" charset="0"/>
                <a:ea typeface="+mn-ea"/>
              </a:rPr>
              <a:t>memory, </a:t>
            </a:r>
            <a:r>
              <a:rPr lang="en-US" altLang="zh-CN" sz="1100" b="1" dirty="0">
                <a:latin typeface="Times New Roman" panose="02020603050405020304" pitchFamily="18" charset="0"/>
                <a:ea typeface="+mn-ea"/>
              </a:rPr>
              <a:t>then</a:t>
            </a:r>
            <a:r>
              <a:rPr lang="en-US" altLang="zh-CN" sz="1100" dirty="0">
                <a:latin typeface="Times New Roman" panose="02020603050405020304" pitchFamily="18" charset="0"/>
                <a:ea typeface="+mn-ea"/>
              </a:rPr>
              <a:t> the overall forwarding throughput (the total rate at which packets are transferred from input ports to output ports) must be less than B/2. </a:t>
            </a:r>
          </a:p>
          <a:p>
            <a:r>
              <a:rPr lang="en-US" altLang="zh-CN" sz="1100" dirty="0">
                <a:latin typeface="Times New Roman" panose="02020603050405020304" pitchFamily="18" charset="0"/>
                <a:ea typeface="+mn-ea"/>
              </a:rPr>
              <a:t>    Note also that two packets cannot be forwarded at the same time, even if they have different destination ports, since only one memory read/write </a:t>
            </a:r>
            <a:r>
              <a:rPr lang="en-US" altLang="zh-CN" sz="1100" b="1" u="sng" dirty="0">
                <a:latin typeface="Times New Roman" panose="02020603050405020304" pitchFamily="18" charset="0"/>
                <a:ea typeface="+mn-ea"/>
              </a:rPr>
              <a:t>over</a:t>
            </a:r>
            <a:r>
              <a:rPr lang="en-US" altLang="zh-CN" sz="1100" u="sng" dirty="0">
                <a:latin typeface="Times New Roman" panose="02020603050405020304" pitchFamily="18" charset="0"/>
                <a:ea typeface="+mn-ea"/>
              </a:rPr>
              <a:t> the shared system bus</a:t>
            </a:r>
            <a:r>
              <a:rPr lang="en-US" altLang="zh-CN" sz="1100" u="none" dirty="0">
                <a:latin typeface="Times New Roman" panose="02020603050405020304" pitchFamily="18" charset="0"/>
                <a:ea typeface="+mn-ea"/>
              </a:rPr>
              <a:t> </a:t>
            </a:r>
            <a:r>
              <a:rPr lang="en-US" altLang="zh-CN" sz="1100" dirty="0">
                <a:latin typeface="Times New Roman" panose="02020603050405020304" pitchFamily="18" charset="0"/>
                <a:ea typeface="+mn-ea"/>
              </a:rPr>
              <a:t>can be done at a time.</a:t>
            </a:r>
            <a:endParaRPr lang="zh-CN" altLang="en-US" i="0" dirty="0"/>
          </a:p>
          <a:p>
            <a:endParaRPr lang="en-US" altLang="zh-CN" dirty="0"/>
          </a:p>
          <a:p>
            <a:r>
              <a:rPr lang="en-US" altLang="zh-CN" sz="1100" dirty="0">
                <a:latin typeface="Times New Roman" panose="02020603050405020304" pitchFamily="18" charset="0"/>
                <a:ea typeface="+mn-ea"/>
              </a:rPr>
              <a:t>    Many modern routers switch via memory. </a:t>
            </a:r>
          </a:p>
          <a:p>
            <a:r>
              <a:rPr lang="en-US" altLang="zh-CN" sz="1100" dirty="0">
                <a:latin typeface="Times New Roman" panose="02020603050405020304" pitchFamily="18" charset="0"/>
                <a:ea typeface="+mn-ea"/>
              </a:rPr>
              <a:t>    A major difference from early routers, however, is that the lookup of the destination address and the storing of the packet into the appropriate memory location are performed by processing on the input line cards.    </a:t>
            </a:r>
          </a:p>
          <a:p>
            <a:r>
              <a:rPr lang="en-US" altLang="zh-CN" sz="1100" dirty="0">
                <a:latin typeface="Times New Roman" panose="02020603050405020304" pitchFamily="18" charset="0"/>
                <a:ea typeface="+mn-ea"/>
              </a:rPr>
              <a:t>    In some ways, routers </a:t>
            </a:r>
            <a:r>
              <a:rPr lang="en-US" altLang="zh-CN" sz="1100" u="sng" dirty="0">
                <a:latin typeface="Times New Roman" panose="02020603050405020304" pitchFamily="18" charset="0"/>
                <a:ea typeface="+mn-ea"/>
              </a:rPr>
              <a:t>that switch via memory</a:t>
            </a:r>
            <a:r>
              <a:rPr lang="en-US" altLang="zh-CN" sz="1100" dirty="0">
                <a:latin typeface="Times New Roman" panose="02020603050405020304" pitchFamily="18" charset="0"/>
                <a:ea typeface="+mn-ea"/>
              </a:rPr>
              <a:t> look very much like shared-memory multiprocessors, </a:t>
            </a:r>
            <a:r>
              <a:rPr lang="en-US" altLang="zh-CN" sz="1100" b="1" u="none" dirty="0">
                <a:latin typeface="Times New Roman" panose="02020603050405020304" pitchFamily="18" charset="0"/>
                <a:ea typeface="+mn-ea"/>
              </a:rPr>
              <a:t>with</a:t>
            </a:r>
            <a:r>
              <a:rPr lang="en-US" altLang="zh-CN" sz="1100" dirty="0">
                <a:latin typeface="Times New Roman" panose="02020603050405020304" pitchFamily="18" charset="0"/>
                <a:ea typeface="+mn-ea"/>
              </a:rPr>
              <a:t> the </a:t>
            </a:r>
            <a:r>
              <a:rPr lang="en-US" altLang="zh-CN" sz="1100" u="none" dirty="0">
                <a:latin typeface="Times New Roman" panose="02020603050405020304" pitchFamily="18" charset="0"/>
                <a:ea typeface="+mn-ea"/>
              </a:rPr>
              <a:t>processing</a:t>
            </a:r>
            <a:r>
              <a:rPr lang="en-US" altLang="zh-CN" sz="1100" dirty="0">
                <a:latin typeface="Times New Roman" panose="02020603050405020304" pitchFamily="18" charset="0"/>
                <a:ea typeface="+mn-ea"/>
              </a:rPr>
              <a:t> on a line card </a:t>
            </a:r>
            <a:r>
              <a:rPr lang="en-US" altLang="zh-CN" sz="1100" b="1" u="none" dirty="0">
                <a:latin typeface="Times New Roman" panose="02020603050405020304" pitchFamily="18" charset="0"/>
                <a:ea typeface="+mn-ea"/>
              </a:rPr>
              <a:t>switching</a:t>
            </a:r>
            <a:r>
              <a:rPr lang="en-US" altLang="zh-CN" sz="1100" u="none" dirty="0">
                <a:latin typeface="Times New Roman" panose="02020603050405020304" pitchFamily="18" charset="0"/>
                <a:ea typeface="+mn-ea"/>
              </a:rPr>
              <a:t> (writing) packets </a:t>
            </a:r>
            <a:r>
              <a:rPr lang="en-US" altLang="zh-CN" sz="1100" b="1" u="none" dirty="0">
                <a:latin typeface="Times New Roman" panose="02020603050405020304" pitchFamily="18" charset="0"/>
                <a:ea typeface="+mn-ea"/>
              </a:rPr>
              <a:t>into</a:t>
            </a:r>
            <a:r>
              <a:rPr lang="en-US" altLang="zh-CN" sz="1100" u="none" dirty="0">
                <a:latin typeface="Times New Roman" panose="02020603050405020304" pitchFamily="18" charset="0"/>
                <a:ea typeface="+mn-ea"/>
              </a:rPr>
              <a:t> the memory of the appropriate output port.</a:t>
            </a:r>
          </a:p>
          <a:p>
            <a:r>
              <a:rPr lang="en-US" altLang="zh-CN" sz="1100" dirty="0">
                <a:latin typeface="Times New Roman" panose="02020603050405020304" pitchFamily="18" charset="0"/>
                <a:ea typeface="+mn-ea"/>
              </a:rPr>
              <a:t>    Cisco's Catalyst 8500 series switches [Cisco 8500 2012] forward packets via a shared memory.</a:t>
            </a:r>
            <a:endParaRPr lang="en-US" altLang="zh-CN" dirty="0"/>
          </a:p>
          <a:p>
            <a:endParaRPr lang="zh-CN" altLang="en-US" dirty="0"/>
          </a:p>
        </p:txBody>
      </p:sp>
      <p:sp>
        <p:nvSpPr>
          <p:cNvPr id="4" name="灯片编号占位符 3"/>
          <p:cNvSpPr>
            <a:spLocks noGrp="1"/>
          </p:cNvSpPr>
          <p:nvPr>
            <p:ph type="sldNum" sz="quarter" idx="10"/>
          </p:nvPr>
        </p:nvSpPr>
        <p:spPr/>
        <p:txBody>
          <a:bodyPr/>
          <a:lstStyle/>
          <a:p>
            <a:pPr>
              <a:defRPr/>
            </a:pPr>
            <a:fld id="{2C0A80CB-7472-4DE7-B031-AD7F670BE78E}" type="slidenum">
              <a:rPr lang="zh-CN" altLang="en-US" smtClean="0"/>
              <a:pPr>
                <a:defRPr/>
              </a:pPr>
              <a:t>374</a:t>
            </a:fld>
            <a:endParaRPr lang="en-US" altLang="zh-CN"/>
          </a:p>
        </p:txBody>
      </p:sp>
    </p:spTree>
  </p:cSld>
  <p:clrMapOvr>
    <a:masterClrMapping/>
  </p:clrMapOvr>
</p:notes>
</file>

<file path=ppt/notesSlides/notesSlide3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i="0" dirty="0"/>
              <a:t>    </a:t>
            </a:r>
            <a:r>
              <a:rPr lang="en-US" altLang="zh-CN" sz="1100" dirty="0">
                <a:latin typeface="Times New Roman" panose="02020603050405020304" pitchFamily="18" charset="0"/>
                <a:ea typeface="+mn-ea"/>
              </a:rPr>
              <a:t>• </a:t>
            </a:r>
            <a:r>
              <a:rPr lang="en-US" altLang="zh-CN" sz="1100" b="1" dirty="0">
                <a:latin typeface="Times New Roman" panose="02020603050405020304" pitchFamily="18" charset="0"/>
                <a:ea typeface="+mn-ea"/>
              </a:rPr>
              <a:t>Switching via a bus</a:t>
            </a:r>
            <a:r>
              <a:rPr lang="en-US" altLang="zh-CN" sz="1100" dirty="0">
                <a:latin typeface="Times New Roman" panose="02020603050405020304" pitchFamily="18" charset="0"/>
                <a:ea typeface="+mn-ea"/>
              </a:rPr>
              <a:t>. </a:t>
            </a:r>
          </a:p>
          <a:p>
            <a:r>
              <a:rPr lang="en-US" altLang="zh-CN" sz="1100" dirty="0">
                <a:latin typeface="Times New Roman" panose="02020603050405020304" pitchFamily="18" charset="0"/>
                <a:ea typeface="+mn-ea"/>
              </a:rPr>
              <a:t>    In this approach, an input port transfers a packet directly to the output port over a shared bus, without intervention by the routing processor. </a:t>
            </a:r>
          </a:p>
          <a:p>
            <a:r>
              <a:rPr lang="en-US" altLang="zh-CN" sz="1100" dirty="0">
                <a:latin typeface="Times New Roman" panose="02020603050405020304" pitchFamily="18" charset="0"/>
                <a:ea typeface="+mn-ea"/>
              </a:rPr>
              <a:t>    This is typically done by </a:t>
            </a:r>
            <a:r>
              <a:rPr lang="en-US" altLang="zh-CN" sz="1100" b="1" u="sng" dirty="0">
                <a:latin typeface="Times New Roman" panose="02020603050405020304" pitchFamily="18" charset="0"/>
                <a:ea typeface="+mn-ea"/>
              </a:rPr>
              <a:t>having</a:t>
            </a:r>
            <a:r>
              <a:rPr lang="en-US" altLang="zh-CN" sz="1100" dirty="0">
                <a:latin typeface="Times New Roman" panose="02020603050405020304" pitchFamily="18" charset="0"/>
                <a:ea typeface="+mn-ea"/>
              </a:rPr>
              <a:t> the input port </a:t>
            </a:r>
            <a:r>
              <a:rPr lang="en-US" altLang="zh-CN" sz="1100" b="1" u="none" dirty="0">
                <a:latin typeface="Times New Roman" panose="02020603050405020304" pitchFamily="18" charset="0"/>
                <a:ea typeface="+mn-ea"/>
              </a:rPr>
              <a:t>prepend</a:t>
            </a:r>
            <a:r>
              <a:rPr lang="en-US" altLang="zh-CN" sz="1100" u="none" dirty="0">
                <a:latin typeface="Times New Roman" panose="02020603050405020304" pitchFamily="18" charset="0"/>
                <a:ea typeface="+mn-ea"/>
              </a:rPr>
              <a:t> a switch-internal label (header) </a:t>
            </a:r>
            <a:r>
              <a:rPr lang="en-US" altLang="zh-CN" sz="1100" b="1" u="none" dirty="0">
                <a:latin typeface="Times New Roman" panose="02020603050405020304" pitchFamily="18" charset="0"/>
                <a:ea typeface="+mn-ea"/>
              </a:rPr>
              <a:t>to</a:t>
            </a:r>
            <a:r>
              <a:rPr lang="en-US" altLang="zh-CN" sz="1100" dirty="0">
                <a:latin typeface="Times New Roman" panose="02020603050405020304" pitchFamily="18" charset="0"/>
                <a:ea typeface="+mn-ea"/>
              </a:rPr>
              <a:t> the packet </a:t>
            </a:r>
            <a:r>
              <a:rPr lang="en-US" altLang="zh-CN" sz="1100" b="1" dirty="0">
                <a:latin typeface="Times New Roman" panose="02020603050405020304" pitchFamily="18" charset="0"/>
                <a:ea typeface="+mn-ea"/>
              </a:rPr>
              <a:t>indicating</a:t>
            </a:r>
            <a:r>
              <a:rPr lang="en-US" altLang="zh-CN" sz="1100" dirty="0">
                <a:latin typeface="Times New Roman" panose="02020603050405020304" pitchFamily="18" charset="0"/>
                <a:ea typeface="+mn-ea"/>
              </a:rPr>
              <a:t> the local output port </a:t>
            </a:r>
            <a:r>
              <a:rPr lang="en-US" altLang="zh-CN" sz="1100" b="1" u="sng" dirty="0">
                <a:latin typeface="Times New Roman" panose="02020603050405020304" pitchFamily="18" charset="0"/>
                <a:ea typeface="+mn-ea"/>
              </a:rPr>
              <a:t>to which </a:t>
            </a:r>
            <a:r>
              <a:rPr lang="en-US" altLang="zh-CN" sz="1100" u="sng" dirty="0">
                <a:latin typeface="Times New Roman" panose="02020603050405020304" pitchFamily="18" charset="0"/>
                <a:ea typeface="+mn-ea"/>
              </a:rPr>
              <a:t>this packet is being transferred</a:t>
            </a:r>
            <a:r>
              <a:rPr lang="en-US" altLang="zh-CN" sz="1100" u="none" dirty="0">
                <a:latin typeface="Times New Roman" panose="02020603050405020304" pitchFamily="18" charset="0"/>
                <a:ea typeface="+mn-ea"/>
              </a:rPr>
              <a:t> </a:t>
            </a:r>
            <a:r>
              <a:rPr lang="en-US" altLang="zh-CN" sz="1100" dirty="0">
                <a:latin typeface="Times New Roman" panose="02020603050405020304" pitchFamily="18" charset="0"/>
                <a:ea typeface="+mn-ea"/>
              </a:rPr>
              <a:t>and </a:t>
            </a:r>
            <a:r>
              <a:rPr lang="en-US" altLang="zh-CN" sz="1100" b="1" u="sng" dirty="0">
                <a:latin typeface="Times New Roman" panose="02020603050405020304" pitchFamily="18" charset="0"/>
                <a:ea typeface="+mn-ea"/>
              </a:rPr>
              <a:t>transmitting</a:t>
            </a:r>
            <a:r>
              <a:rPr lang="en-US" altLang="zh-CN" sz="1100" dirty="0">
                <a:latin typeface="Times New Roman" panose="02020603050405020304" pitchFamily="18" charset="0"/>
                <a:ea typeface="+mn-ea"/>
              </a:rPr>
              <a:t> the packet onto the bus. </a:t>
            </a:r>
          </a:p>
          <a:p>
            <a:r>
              <a:rPr lang="en-US" altLang="zh-CN" sz="1100" dirty="0">
                <a:latin typeface="Times New Roman" panose="02020603050405020304" pitchFamily="18" charset="0"/>
                <a:ea typeface="+mn-ea"/>
              </a:rPr>
              <a:t>    The packet is received by all output ports, but only the port </a:t>
            </a:r>
            <a:r>
              <a:rPr lang="en-US" altLang="zh-CN" sz="1100" u="sng" dirty="0">
                <a:latin typeface="Times New Roman" panose="02020603050405020304" pitchFamily="18" charset="0"/>
                <a:ea typeface="+mn-ea"/>
              </a:rPr>
              <a:t>that matches the label</a:t>
            </a:r>
            <a:r>
              <a:rPr lang="en-US" altLang="zh-CN" sz="1100" dirty="0">
                <a:latin typeface="Times New Roman" panose="02020603050405020304" pitchFamily="18" charset="0"/>
                <a:ea typeface="+mn-ea"/>
              </a:rPr>
              <a:t> will keep the packet. </a:t>
            </a:r>
          </a:p>
          <a:p>
            <a:r>
              <a:rPr lang="en-US" altLang="zh-CN" sz="1100" dirty="0">
                <a:latin typeface="Times New Roman" panose="02020603050405020304" pitchFamily="18" charset="0"/>
                <a:ea typeface="+mn-ea"/>
              </a:rPr>
              <a:t>    </a:t>
            </a:r>
            <a:r>
              <a:rPr lang="en-US" altLang="zh-CN" sz="1100" u="none" dirty="0">
                <a:latin typeface="Times New Roman" panose="02020603050405020304" pitchFamily="18" charset="0"/>
                <a:ea typeface="+mn-ea"/>
              </a:rPr>
              <a:t>The label is then removed at the output port, as this label is only used </a:t>
            </a:r>
            <a:r>
              <a:rPr lang="en-US" altLang="zh-CN" sz="1100" b="1" u="none" dirty="0">
                <a:latin typeface="Times New Roman" panose="02020603050405020304" pitchFamily="18" charset="0"/>
                <a:ea typeface="+mn-ea"/>
              </a:rPr>
              <a:t>within</a:t>
            </a:r>
            <a:r>
              <a:rPr lang="en-US" altLang="zh-CN" sz="1100" u="none" dirty="0">
                <a:latin typeface="Times New Roman" panose="02020603050405020304" pitchFamily="18" charset="0"/>
                <a:ea typeface="+mn-ea"/>
              </a:rPr>
              <a:t> the switch to cross the bus</a:t>
            </a:r>
            <a:r>
              <a:rPr lang="en-US" altLang="zh-CN" sz="1100" dirty="0">
                <a:latin typeface="Times New Roman" panose="02020603050405020304" pitchFamily="18" charset="0"/>
                <a:ea typeface="+mn-ea"/>
              </a:rPr>
              <a:t>. </a:t>
            </a:r>
          </a:p>
          <a:p>
            <a:r>
              <a:rPr lang="en-US" altLang="zh-CN" sz="1100" dirty="0">
                <a:latin typeface="Times New Roman" panose="02020603050405020304" pitchFamily="18" charset="0"/>
                <a:ea typeface="+mn-ea"/>
              </a:rPr>
              <a:t>    If multiple packets arrive to the router at the same time, each at a different input port, </a:t>
            </a:r>
            <a:r>
              <a:rPr lang="en-US" altLang="zh-CN" sz="1100" b="1" u="none" dirty="0">
                <a:latin typeface="Times New Roman" panose="02020603050405020304" pitchFamily="18" charset="0"/>
                <a:ea typeface="+mn-ea"/>
              </a:rPr>
              <a:t>all but one </a:t>
            </a:r>
            <a:r>
              <a:rPr lang="en-US" altLang="zh-CN" sz="1100" dirty="0">
                <a:latin typeface="Times New Roman" panose="02020603050405020304" pitchFamily="18" charset="0"/>
                <a:ea typeface="+mn-ea"/>
              </a:rPr>
              <a:t>must wait </a:t>
            </a:r>
            <a:r>
              <a:rPr lang="en-US" altLang="zh-CN" sz="1100" u="none" dirty="0">
                <a:latin typeface="Times New Roman" panose="02020603050405020304" pitchFamily="18" charset="0"/>
                <a:ea typeface="+mn-ea"/>
              </a:rPr>
              <a:t>since only one packet can cross the bus at a time.</a:t>
            </a:r>
            <a:r>
              <a:rPr lang="en-US" altLang="zh-CN" sz="1100" u="sng" dirty="0">
                <a:latin typeface="Times New Roman" panose="02020603050405020304" pitchFamily="18" charset="0"/>
                <a:ea typeface="+mn-ea"/>
              </a:rPr>
              <a:t> </a:t>
            </a:r>
          </a:p>
          <a:p>
            <a:r>
              <a:rPr lang="en-US" altLang="zh-CN" sz="1100" dirty="0">
                <a:latin typeface="Times New Roman" panose="02020603050405020304" pitchFamily="18" charset="0"/>
                <a:ea typeface="+mn-ea"/>
              </a:rPr>
              <a:t>    Because every packet must cross the single bus, the switching speed of the router is limited to the bus speed; in our </a:t>
            </a:r>
            <a:r>
              <a:rPr lang="en-US" altLang="zh-CN" sz="1100" u="none" dirty="0">
                <a:latin typeface="Times New Roman" panose="02020603050405020304" pitchFamily="18" charset="0"/>
                <a:ea typeface="+mn-ea"/>
              </a:rPr>
              <a:t>roundabout</a:t>
            </a:r>
            <a:r>
              <a:rPr lang="en-US" altLang="zh-CN" sz="1100" dirty="0">
                <a:latin typeface="Times New Roman" panose="02020603050405020304" pitchFamily="18" charset="0"/>
                <a:ea typeface="+mn-ea"/>
              </a:rPr>
              <a:t> analogy, this is </a:t>
            </a:r>
            <a:r>
              <a:rPr lang="en-US" altLang="zh-CN" sz="1100" b="1" u="none" dirty="0">
                <a:latin typeface="Times New Roman" panose="02020603050405020304" pitchFamily="18" charset="0"/>
                <a:ea typeface="+mn-ea"/>
              </a:rPr>
              <a:t>as if </a:t>
            </a:r>
            <a:r>
              <a:rPr lang="en-US" altLang="zh-CN" sz="1100" u="none" dirty="0">
                <a:latin typeface="Times New Roman" panose="02020603050405020304" pitchFamily="18" charset="0"/>
                <a:ea typeface="+mn-ea"/>
              </a:rPr>
              <a:t>the roundabout could only contain one car at a time.    </a:t>
            </a:r>
          </a:p>
          <a:p>
            <a:r>
              <a:rPr lang="en-US" altLang="zh-CN" sz="1100" dirty="0">
                <a:latin typeface="Times New Roman" panose="02020603050405020304" pitchFamily="18" charset="0"/>
                <a:ea typeface="+mn-ea"/>
              </a:rPr>
              <a:t>    Nonetheless, switching via a bus is often sufficient for routers that operate in small local area and enterprise networks. </a:t>
            </a:r>
          </a:p>
          <a:p>
            <a:r>
              <a:rPr lang="en-US" altLang="zh-CN" sz="1100" dirty="0">
                <a:latin typeface="Times New Roman" panose="02020603050405020304" pitchFamily="18" charset="0"/>
                <a:ea typeface="+mn-ea"/>
              </a:rPr>
              <a:t>    The Cisco 5600 [Cisco Switches 2012] </a:t>
            </a:r>
            <a:r>
              <a:rPr lang="en-US" altLang="zh-CN" sz="1100" u="none" dirty="0">
                <a:latin typeface="Times New Roman" panose="02020603050405020304" pitchFamily="18" charset="0"/>
                <a:ea typeface="+mn-ea"/>
              </a:rPr>
              <a:t>switches</a:t>
            </a:r>
            <a:r>
              <a:rPr lang="en-US" altLang="zh-CN" sz="1100" dirty="0">
                <a:latin typeface="Times New Roman" panose="02020603050405020304" pitchFamily="18" charset="0"/>
                <a:ea typeface="+mn-ea"/>
              </a:rPr>
              <a:t> packets </a:t>
            </a:r>
            <a:r>
              <a:rPr lang="en-US" altLang="zh-CN" sz="1100" u="none" dirty="0">
                <a:latin typeface="Times New Roman" panose="02020603050405020304" pitchFamily="18" charset="0"/>
                <a:ea typeface="+mn-ea"/>
              </a:rPr>
              <a:t>over a 32 Gbps backplane bus</a:t>
            </a:r>
            <a:r>
              <a:rPr lang="en-US" altLang="zh-CN" sz="1100" dirty="0">
                <a:latin typeface="Times New Roman" panose="02020603050405020304" pitchFamily="18" charset="0"/>
                <a:ea typeface="+mn-ea"/>
              </a:rPr>
              <a:t>.</a:t>
            </a:r>
            <a:endParaRPr lang="zh-CN" altLang="en-US" dirty="0"/>
          </a:p>
        </p:txBody>
      </p:sp>
      <p:sp>
        <p:nvSpPr>
          <p:cNvPr id="4" name="灯片编号占位符 3"/>
          <p:cNvSpPr>
            <a:spLocks noGrp="1"/>
          </p:cNvSpPr>
          <p:nvPr>
            <p:ph type="sldNum" sz="quarter" idx="10"/>
          </p:nvPr>
        </p:nvSpPr>
        <p:spPr/>
        <p:txBody>
          <a:bodyPr/>
          <a:lstStyle/>
          <a:p>
            <a:pPr>
              <a:defRPr/>
            </a:pPr>
            <a:fld id="{2C0A80CB-7472-4DE7-B031-AD7F670BE78E}" type="slidenum">
              <a:rPr lang="zh-CN" altLang="en-US" smtClean="0"/>
              <a:pPr>
                <a:defRPr/>
              </a:pPr>
              <a:t>375</a:t>
            </a:fld>
            <a:endParaRPr lang="en-US" altLang="zh-CN"/>
          </a:p>
        </p:txBody>
      </p:sp>
    </p:spTree>
  </p:cSld>
  <p:clrMapOvr>
    <a:masterClrMapping/>
  </p:clrMapOvr>
</p:notes>
</file>

<file path=ppt/notesSlides/notesSlide3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850" name="Rectangle 7"/>
          <p:cNvSpPr>
            <a:spLocks noGrp="1" noChangeArrowheads="1"/>
          </p:cNvSpPr>
          <p:nvPr>
            <p:ph type="sldNum" sz="quarter" idx="5"/>
          </p:nvPr>
        </p:nvSpPr>
        <p:spPr>
          <a:noFill/>
        </p:spPr>
        <p:txBody>
          <a:bodyPr/>
          <a:lstStyle/>
          <a:p>
            <a:fld id="{3BD5624A-6583-457F-AFA8-1BF63A400257}" type="slidenum">
              <a:rPr lang="zh-CN" altLang="en-US"/>
              <a:pPr/>
              <a:t>376</a:t>
            </a:fld>
            <a:endParaRPr lang="en-US" altLang="zh-CN"/>
          </a:p>
        </p:txBody>
      </p:sp>
      <p:sp>
        <p:nvSpPr>
          <p:cNvPr id="334851" name="Rectangle 2"/>
          <p:cNvSpPr>
            <a:spLocks noGrp="1" noRot="1" noChangeAspect="1" noChangeArrowheads="1" noTextEdit="1"/>
          </p:cNvSpPr>
          <p:nvPr>
            <p:ph type="sldImg"/>
          </p:nvPr>
        </p:nvSpPr>
        <p:spPr/>
      </p:sp>
      <p:sp>
        <p:nvSpPr>
          <p:cNvPr id="334852" name="Rectangle 3"/>
          <p:cNvSpPr>
            <a:spLocks noGrp="1" noChangeArrowheads="1"/>
          </p:cNvSpPr>
          <p:nvPr>
            <p:ph type="body" idx="1"/>
          </p:nvPr>
        </p:nvSpPr>
        <p:spPr>
          <a:noFill/>
        </p:spPr>
        <p:txBody>
          <a:bodyPr/>
          <a:lstStyle/>
          <a:p>
            <a:r>
              <a:rPr lang="zh-CN" altLang="en-US" sz="1100" dirty="0">
                <a:latin typeface="Times New Roman" panose="02020603050405020304" pitchFamily="18" charset="0"/>
                <a:ea typeface="+mn-ea"/>
              </a:rPr>
              <a:t>    </a:t>
            </a:r>
            <a:r>
              <a:rPr lang="en-US" altLang="zh-CN" sz="1100" dirty="0">
                <a:latin typeface="Times New Roman" panose="02020603050405020304" pitchFamily="18" charset="0"/>
                <a:ea typeface="+mn-ea"/>
              </a:rPr>
              <a:t>• </a:t>
            </a:r>
            <a:r>
              <a:rPr lang="en-US" altLang="zh-CN" sz="1100" b="1" dirty="0">
                <a:latin typeface="Times New Roman" panose="02020603050405020304" pitchFamily="18" charset="0"/>
                <a:ea typeface="+mn-ea"/>
              </a:rPr>
              <a:t>Switching via an interconnection network</a:t>
            </a:r>
            <a:r>
              <a:rPr lang="en-US" altLang="zh-CN" sz="1100" dirty="0">
                <a:latin typeface="Times New Roman" panose="02020603050405020304" pitchFamily="18" charset="0"/>
                <a:ea typeface="+mn-ea"/>
              </a:rPr>
              <a:t>. </a:t>
            </a:r>
          </a:p>
          <a:p>
            <a:r>
              <a:rPr lang="en-US" altLang="zh-CN" sz="1100" dirty="0">
                <a:latin typeface="Times New Roman" panose="02020603050405020304" pitchFamily="18" charset="0"/>
                <a:ea typeface="+mn-ea"/>
              </a:rPr>
              <a:t>    One way to overcome the bandwidth limitation of a single, shared bus is to use a more sophisticated interconnection network, such as those that have been used in the past to interconnect processors </a:t>
            </a:r>
            <a:r>
              <a:rPr lang="en-US" altLang="zh-CN" sz="1100" u="sng" dirty="0">
                <a:latin typeface="Times New Roman" panose="02020603050405020304" pitchFamily="18" charset="0"/>
                <a:ea typeface="+mn-ea"/>
              </a:rPr>
              <a:t>in a multiprocessor computer architecture</a:t>
            </a:r>
            <a:r>
              <a:rPr lang="en-US" altLang="zh-CN" sz="1100" dirty="0">
                <a:latin typeface="Times New Roman" panose="02020603050405020304" pitchFamily="18" charset="0"/>
                <a:ea typeface="+mn-ea"/>
              </a:rPr>
              <a:t>. </a:t>
            </a:r>
          </a:p>
          <a:p>
            <a:r>
              <a:rPr lang="en-US" altLang="zh-CN" sz="1100" dirty="0">
                <a:latin typeface="Times New Roman" panose="02020603050405020304" pitchFamily="18" charset="0"/>
                <a:ea typeface="+mn-ea"/>
              </a:rPr>
              <a:t>    A crossbar switch is an interconnection network consisting of 2N buses that connect N input ports to N output ports, as shown in Figure 4.8. </a:t>
            </a:r>
          </a:p>
          <a:p>
            <a:r>
              <a:rPr lang="en-US" altLang="zh-CN" sz="1100" dirty="0">
                <a:latin typeface="Times New Roman" panose="02020603050405020304" pitchFamily="18" charset="0"/>
                <a:ea typeface="+mn-ea"/>
              </a:rPr>
              <a:t>    Each vertical bus intersects each horizontal bus at a crosspoint, which can be opened or closed at any time by the switch fabric controller (</a:t>
            </a:r>
            <a:r>
              <a:rPr lang="en-US" altLang="zh-CN" sz="1100" u="none" dirty="0">
                <a:latin typeface="Times New Roman" panose="02020603050405020304" pitchFamily="18" charset="0"/>
                <a:ea typeface="+mn-ea"/>
              </a:rPr>
              <a:t>whose logic is part of the switching fabric itself). </a:t>
            </a:r>
          </a:p>
          <a:p>
            <a:r>
              <a:rPr lang="en-US" altLang="zh-CN" sz="1100" dirty="0">
                <a:latin typeface="Times New Roman" panose="02020603050405020304" pitchFamily="18" charset="0"/>
                <a:ea typeface="+mn-ea"/>
              </a:rPr>
              <a:t>    When a packet </a:t>
            </a:r>
            <a:r>
              <a:rPr lang="en-US" altLang="zh-CN" sz="1100" b="1" dirty="0">
                <a:latin typeface="Times New Roman" panose="02020603050405020304" pitchFamily="18" charset="0"/>
                <a:ea typeface="+mn-ea"/>
              </a:rPr>
              <a:t>arrives</a:t>
            </a:r>
            <a:r>
              <a:rPr lang="en-US" altLang="zh-CN" sz="1100" dirty="0">
                <a:latin typeface="Times New Roman" panose="02020603050405020304" pitchFamily="18" charset="0"/>
                <a:ea typeface="+mn-ea"/>
              </a:rPr>
              <a:t> from port A and </a:t>
            </a:r>
            <a:r>
              <a:rPr lang="en-US" altLang="zh-CN" sz="1100" b="1" dirty="0">
                <a:latin typeface="Times New Roman" panose="02020603050405020304" pitchFamily="18" charset="0"/>
                <a:ea typeface="+mn-ea"/>
              </a:rPr>
              <a:t>needs</a:t>
            </a:r>
            <a:r>
              <a:rPr lang="en-US" altLang="zh-CN" sz="1100" dirty="0">
                <a:latin typeface="Times New Roman" panose="02020603050405020304" pitchFamily="18" charset="0"/>
                <a:ea typeface="+mn-ea"/>
              </a:rPr>
              <a:t> to be forwarded to port Y, the switch controller </a:t>
            </a:r>
            <a:r>
              <a:rPr lang="en-US" altLang="zh-CN" sz="1100" b="1" dirty="0">
                <a:latin typeface="Times New Roman" panose="02020603050405020304" pitchFamily="18" charset="0"/>
                <a:ea typeface="+mn-ea"/>
              </a:rPr>
              <a:t>closes</a:t>
            </a:r>
            <a:r>
              <a:rPr lang="en-US" altLang="zh-CN" sz="1100" dirty="0">
                <a:latin typeface="Times New Roman" panose="02020603050405020304" pitchFamily="18" charset="0"/>
                <a:ea typeface="+mn-ea"/>
              </a:rPr>
              <a:t> the crosspoint at the intersection of busses A and Y, and port A then </a:t>
            </a:r>
            <a:r>
              <a:rPr lang="en-US" altLang="zh-CN" sz="1100" b="1" dirty="0">
                <a:latin typeface="Times New Roman" panose="02020603050405020304" pitchFamily="18" charset="0"/>
                <a:ea typeface="+mn-ea"/>
              </a:rPr>
              <a:t>sends</a:t>
            </a:r>
            <a:r>
              <a:rPr lang="en-US" altLang="zh-CN" sz="1100" dirty="0">
                <a:latin typeface="Times New Roman" panose="02020603050405020304" pitchFamily="18" charset="0"/>
                <a:ea typeface="+mn-ea"/>
              </a:rPr>
              <a:t> the packet onto its bus, which is picked up (only) by bus Y. </a:t>
            </a:r>
          </a:p>
          <a:p>
            <a:r>
              <a:rPr lang="en-US" altLang="zh-CN" sz="1100" dirty="0">
                <a:latin typeface="Times New Roman" panose="02020603050405020304" pitchFamily="18" charset="0"/>
                <a:ea typeface="+mn-ea"/>
              </a:rPr>
              <a:t>    Note that a packet from port B can be forwarded to port X at the same time, </a:t>
            </a:r>
            <a:r>
              <a:rPr lang="en-US" altLang="zh-CN" sz="1100" b="1" dirty="0">
                <a:latin typeface="Times New Roman" panose="02020603050405020304" pitchFamily="18" charset="0"/>
                <a:ea typeface="+mn-ea"/>
              </a:rPr>
              <a:t>since</a:t>
            </a:r>
            <a:r>
              <a:rPr lang="en-US" altLang="zh-CN" sz="1100" dirty="0">
                <a:latin typeface="Times New Roman" panose="02020603050405020304" pitchFamily="18" charset="0"/>
                <a:ea typeface="+mn-ea"/>
              </a:rPr>
              <a:t> the A-to-Y and B-to-X packets use different input and output busses. </a:t>
            </a:r>
          </a:p>
          <a:p>
            <a:r>
              <a:rPr lang="en-US" altLang="zh-CN" sz="1100" dirty="0">
                <a:latin typeface="Times New Roman" panose="02020603050405020304" pitchFamily="18" charset="0"/>
                <a:ea typeface="+mn-ea"/>
              </a:rPr>
              <a:t>    Thus, unlike the previous two switching approaches, crossbar networks are capable of forwarding multiple packets in parallel. </a:t>
            </a:r>
          </a:p>
          <a:p>
            <a:r>
              <a:rPr lang="en-US" altLang="zh-CN" sz="1100" dirty="0">
                <a:latin typeface="Times New Roman" panose="02020603050405020304" pitchFamily="18" charset="0"/>
                <a:ea typeface="+mn-ea"/>
              </a:rPr>
              <a:t>    However, if two packets from two different input ports are destined to the same output port, then one will have to wait at the input, since only one packet can be sent over any given bus at a time.</a:t>
            </a:r>
          </a:p>
          <a:p>
            <a:r>
              <a:rPr lang="en-US" altLang="zh-CN" sz="1100" dirty="0">
                <a:latin typeface="Times New Roman" panose="02020603050405020304" pitchFamily="18" charset="0"/>
                <a:ea typeface="+mn-ea"/>
              </a:rPr>
              <a:t>    More sophisticated interconnection networks use multiple stages of switching elements to </a:t>
            </a:r>
            <a:r>
              <a:rPr lang="en-US" altLang="zh-CN" sz="1100" b="1" dirty="0">
                <a:latin typeface="Times New Roman" panose="02020603050405020304" pitchFamily="18" charset="0"/>
                <a:ea typeface="+mn-ea"/>
              </a:rPr>
              <a:t>allow</a:t>
            </a:r>
            <a:r>
              <a:rPr lang="en-US" altLang="zh-CN" sz="1100" dirty="0">
                <a:latin typeface="Times New Roman" panose="02020603050405020304" pitchFamily="18" charset="0"/>
                <a:ea typeface="+mn-ea"/>
              </a:rPr>
              <a:t> packets from different input ports to </a:t>
            </a:r>
            <a:r>
              <a:rPr lang="en-US" altLang="zh-CN" sz="1100" b="1" u="none" dirty="0">
                <a:latin typeface="Times New Roman" panose="02020603050405020304" pitchFamily="18" charset="0"/>
                <a:ea typeface="+mn-ea"/>
              </a:rPr>
              <a:t>proceed</a:t>
            </a:r>
            <a:r>
              <a:rPr lang="en-US" altLang="zh-CN" sz="1100" u="none" dirty="0">
                <a:latin typeface="Times New Roman" panose="02020603050405020304" pitchFamily="18" charset="0"/>
                <a:ea typeface="+mn-ea"/>
              </a:rPr>
              <a:t> towards </a:t>
            </a:r>
            <a:r>
              <a:rPr lang="en-US" altLang="zh-CN" sz="1100" dirty="0">
                <a:latin typeface="Times New Roman" panose="02020603050405020304" pitchFamily="18" charset="0"/>
                <a:ea typeface="+mn-ea"/>
              </a:rPr>
              <a:t>the same output port at the same time through the switching fabric. </a:t>
            </a:r>
          </a:p>
          <a:p>
            <a:r>
              <a:rPr lang="en-US" altLang="zh-CN" sz="1100" dirty="0">
                <a:latin typeface="Times New Roman" panose="02020603050405020304" pitchFamily="18" charset="0"/>
                <a:ea typeface="+mn-ea"/>
              </a:rPr>
              <a:t>    See [</a:t>
            </a:r>
            <a:r>
              <a:rPr lang="en-US" altLang="zh-CN" sz="1100" dirty="0" err="1">
                <a:latin typeface="Times New Roman" panose="02020603050405020304" pitchFamily="18" charset="0"/>
                <a:ea typeface="+mn-ea"/>
              </a:rPr>
              <a:t>Tobagi</a:t>
            </a:r>
            <a:r>
              <a:rPr lang="en-US" altLang="zh-CN" sz="1100" dirty="0">
                <a:latin typeface="Times New Roman" panose="02020603050405020304" pitchFamily="18" charset="0"/>
                <a:ea typeface="+mn-ea"/>
              </a:rPr>
              <a:t> 1990] for a survey of switch architectures. </a:t>
            </a:r>
          </a:p>
          <a:p>
            <a:r>
              <a:rPr lang="en-US" altLang="zh-CN" sz="1100" dirty="0">
                <a:latin typeface="Times New Roman" panose="02020603050405020304" pitchFamily="18" charset="0"/>
                <a:ea typeface="+mn-ea"/>
              </a:rPr>
              <a:t>    Cisco 2000 family switches [Cisco 12000 2012] use an interconnection network.</a:t>
            </a:r>
            <a:endParaRPr lang="en-US" altLang="zh-CN" dirty="0"/>
          </a:p>
        </p:txBody>
      </p:sp>
    </p:spTree>
  </p:cSld>
  <p:clrMapOvr>
    <a:masterClrMapping/>
  </p:clrMapOvr>
</p:notes>
</file>

<file path=ppt/notesSlides/notesSlide3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5874" name="Rectangle 7"/>
          <p:cNvSpPr>
            <a:spLocks noGrp="1" noChangeArrowheads="1"/>
          </p:cNvSpPr>
          <p:nvPr>
            <p:ph type="sldNum" sz="quarter" idx="5"/>
          </p:nvPr>
        </p:nvSpPr>
        <p:spPr>
          <a:noFill/>
        </p:spPr>
        <p:txBody>
          <a:bodyPr/>
          <a:lstStyle/>
          <a:p>
            <a:fld id="{1BC7523B-F21D-4E5A-822B-7FCC1F926D98}" type="slidenum">
              <a:rPr lang="zh-CN" altLang="en-US"/>
              <a:pPr/>
              <a:t>377</a:t>
            </a:fld>
            <a:endParaRPr lang="en-US" altLang="zh-CN" dirty="0"/>
          </a:p>
        </p:txBody>
      </p:sp>
      <p:sp>
        <p:nvSpPr>
          <p:cNvPr id="335875" name="Rectangle 2"/>
          <p:cNvSpPr>
            <a:spLocks noGrp="1" noRot="1" noChangeAspect="1" noChangeArrowheads="1" noTextEdit="1"/>
          </p:cNvSpPr>
          <p:nvPr>
            <p:ph type="sldImg"/>
          </p:nvPr>
        </p:nvSpPr>
        <p:spPr/>
      </p:sp>
      <p:sp>
        <p:nvSpPr>
          <p:cNvPr id="335876" name="Rectangle 3"/>
          <p:cNvSpPr>
            <a:spLocks noGrp="1" noChangeArrowheads="1"/>
          </p:cNvSpPr>
          <p:nvPr>
            <p:ph type="body" idx="1"/>
          </p:nvPr>
        </p:nvSpPr>
        <p:spPr>
          <a:xfrm>
            <a:off x="731838" y="4560888"/>
            <a:ext cx="5851525" cy="4319587"/>
          </a:xfrm>
          <a:noFill/>
        </p:spPr>
        <p:txBody>
          <a:bodyPr/>
          <a:lstStyle/>
          <a:p>
            <a:endParaRPr lang="zh-CN" altLang="en-US"/>
          </a:p>
        </p:txBody>
      </p:sp>
    </p:spTree>
  </p:cSld>
  <p:clrMapOvr>
    <a:masterClrMapping/>
  </p:clrMapOvr>
</p:notes>
</file>

<file path=ppt/notesSlides/notesSlide3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2498" name="Rectangle 7"/>
          <p:cNvSpPr>
            <a:spLocks noGrp="1" noChangeArrowheads="1"/>
          </p:cNvSpPr>
          <p:nvPr>
            <p:ph type="sldNum" sz="quarter" idx="5"/>
          </p:nvPr>
        </p:nvSpPr>
        <p:spPr>
          <a:noFill/>
        </p:spPr>
        <p:txBody>
          <a:bodyPr/>
          <a:lstStyle/>
          <a:p>
            <a:fld id="{57077C97-6C85-434A-AD41-9E7DD6F50813}" type="slidenum">
              <a:rPr lang="en-US" altLang="zh-CN">
                <a:latin typeface="Arial" panose="020B0604020202020204" pitchFamily="34" charset="0"/>
              </a:rPr>
              <a:pPr/>
              <a:t>378</a:t>
            </a:fld>
            <a:endParaRPr lang="en-US" altLang="zh-CN">
              <a:latin typeface="Arial" panose="020B0604020202020204" pitchFamily="34" charset="0"/>
            </a:endParaRPr>
          </a:p>
        </p:txBody>
      </p:sp>
      <p:sp>
        <p:nvSpPr>
          <p:cNvPr id="362499" name="Rectangle 2"/>
          <p:cNvSpPr>
            <a:spLocks noGrp="1" noRot="1" noChangeAspect="1" noChangeArrowheads="1" noTextEdit="1"/>
          </p:cNvSpPr>
          <p:nvPr>
            <p:ph type="sldImg"/>
          </p:nvPr>
        </p:nvSpPr>
        <p:spPr/>
      </p:sp>
      <p:sp>
        <p:nvSpPr>
          <p:cNvPr id="362500" name="Rectangle 3"/>
          <p:cNvSpPr>
            <a:spLocks noGrp="1" noChangeArrowheads="1"/>
          </p:cNvSpPr>
          <p:nvPr>
            <p:ph type="body" idx="1"/>
          </p:nvPr>
        </p:nvSpPr>
        <p:spPr>
          <a:noFill/>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194" name="Rectangle 7"/>
          <p:cNvSpPr>
            <a:spLocks noGrp="1" noChangeArrowheads="1"/>
          </p:cNvSpPr>
          <p:nvPr>
            <p:ph type="sldNum" sz="quarter" idx="5"/>
          </p:nvPr>
        </p:nvSpPr>
        <p:spPr>
          <a:noFill/>
        </p:spPr>
        <p:txBody>
          <a:bodyPr/>
          <a:lstStyle/>
          <a:p>
            <a:fld id="{F848DD39-9C85-4FA9-B96F-EECAB496AB14}" type="slidenum">
              <a:rPr lang="en-US" altLang="zh-CN">
                <a:latin typeface="Arial" panose="020B0604020202020204" pitchFamily="34" charset="0"/>
              </a:rPr>
              <a:pPr/>
              <a:t>37</a:t>
            </a:fld>
            <a:endParaRPr lang="en-US" altLang="zh-CN" dirty="0">
              <a:latin typeface="Arial" panose="020B0604020202020204" pitchFamily="34" charset="0"/>
            </a:endParaRPr>
          </a:p>
        </p:txBody>
      </p:sp>
      <p:sp>
        <p:nvSpPr>
          <p:cNvPr id="392195" name="Rectangle 2"/>
          <p:cNvSpPr>
            <a:spLocks noGrp="1" noRot="1" noChangeAspect="1" noChangeArrowheads="1" noTextEdit="1"/>
          </p:cNvSpPr>
          <p:nvPr>
            <p:ph type="sldImg"/>
          </p:nvPr>
        </p:nvSpPr>
        <p:spPr/>
      </p:sp>
      <p:sp>
        <p:nvSpPr>
          <p:cNvPr id="392196" name="Rectangle 3"/>
          <p:cNvSpPr>
            <a:spLocks noGrp="1" noChangeArrowheads="1"/>
          </p:cNvSpPr>
          <p:nvPr>
            <p:ph type="body" idx="1"/>
          </p:nvPr>
        </p:nvSpPr>
        <p:spPr>
          <a:noFill/>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3218" name="Rectangle 7"/>
          <p:cNvSpPr>
            <a:spLocks noGrp="1" noChangeArrowheads="1"/>
          </p:cNvSpPr>
          <p:nvPr>
            <p:ph type="sldNum" sz="quarter" idx="5"/>
          </p:nvPr>
        </p:nvSpPr>
        <p:spPr>
          <a:noFill/>
        </p:spPr>
        <p:txBody>
          <a:bodyPr/>
          <a:lstStyle/>
          <a:p>
            <a:fld id="{EA12D5D4-AE1C-4E20-A720-1C4A567DBD09}" type="slidenum">
              <a:rPr lang="en-US" altLang="zh-CN">
                <a:latin typeface="Arial" panose="020B0604020202020204" pitchFamily="34" charset="0"/>
              </a:rPr>
              <a:pPr/>
              <a:t>38</a:t>
            </a:fld>
            <a:endParaRPr lang="en-US" altLang="zh-CN" dirty="0">
              <a:latin typeface="Arial" panose="020B0604020202020204" pitchFamily="34" charset="0"/>
            </a:endParaRPr>
          </a:p>
        </p:txBody>
      </p:sp>
      <p:sp>
        <p:nvSpPr>
          <p:cNvPr id="393219" name="Rectangle 2"/>
          <p:cNvSpPr>
            <a:spLocks noGrp="1" noRot="1" noChangeAspect="1" noChangeArrowheads="1" noTextEdit="1"/>
          </p:cNvSpPr>
          <p:nvPr>
            <p:ph type="sldImg"/>
          </p:nvPr>
        </p:nvSpPr>
        <p:spPr/>
      </p:sp>
      <p:sp>
        <p:nvSpPr>
          <p:cNvPr id="393220" name="Rectangle 3"/>
          <p:cNvSpPr>
            <a:spLocks noGrp="1" noChangeArrowheads="1"/>
          </p:cNvSpPr>
          <p:nvPr>
            <p:ph type="body" idx="1"/>
          </p:nvPr>
        </p:nvSpPr>
        <p:spPr>
          <a:noFill/>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242" name="Rectangle 7"/>
          <p:cNvSpPr>
            <a:spLocks noGrp="1" noChangeArrowheads="1"/>
          </p:cNvSpPr>
          <p:nvPr>
            <p:ph type="sldNum" sz="quarter" idx="5"/>
          </p:nvPr>
        </p:nvSpPr>
        <p:spPr>
          <a:noFill/>
        </p:spPr>
        <p:txBody>
          <a:bodyPr/>
          <a:lstStyle/>
          <a:p>
            <a:fld id="{0FF21C31-9D84-46EA-B147-3BAC0B14C483}" type="slidenum">
              <a:rPr lang="en-US" altLang="zh-CN">
                <a:latin typeface="Arial" panose="020B0604020202020204" pitchFamily="34" charset="0"/>
              </a:rPr>
              <a:pPr/>
              <a:t>39</a:t>
            </a:fld>
            <a:endParaRPr lang="en-US" altLang="zh-CN" dirty="0">
              <a:latin typeface="Arial" panose="020B0604020202020204" pitchFamily="34" charset="0"/>
            </a:endParaRPr>
          </a:p>
        </p:txBody>
      </p:sp>
      <p:sp>
        <p:nvSpPr>
          <p:cNvPr id="394243" name="Rectangle 2"/>
          <p:cNvSpPr>
            <a:spLocks noGrp="1" noRot="1" noChangeAspect="1" noChangeArrowheads="1" noTextEdit="1"/>
          </p:cNvSpPr>
          <p:nvPr>
            <p:ph type="sldImg"/>
          </p:nvPr>
        </p:nvSpPr>
        <p:spPr/>
      </p:sp>
      <p:sp>
        <p:nvSpPr>
          <p:cNvPr id="394244" name="Rectangle 3"/>
          <p:cNvSpPr>
            <a:spLocks noGrp="1" noChangeArrowheads="1"/>
          </p:cNvSpPr>
          <p:nvPr>
            <p:ph type="body" idx="1"/>
          </p:nvPr>
        </p:nvSpPr>
        <p:spPr>
          <a:noFill/>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266" name="Rectangle 7"/>
          <p:cNvSpPr>
            <a:spLocks noGrp="1" noChangeArrowheads="1"/>
          </p:cNvSpPr>
          <p:nvPr>
            <p:ph type="sldNum" sz="quarter" idx="5"/>
          </p:nvPr>
        </p:nvSpPr>
        <p:spPr>
          <a:noFill/>
        </p:spPr>
        <p:txBody>
          <a:bodyPr/>
          <a:lstStyle/>
          <a:p>
            <a:fld id="{FA8F00B1-E090-4D06-B845-60F703C772C9}" type="slidenum">
              <a:rPr lang="en-US" altLang="zh-CN">
                <a:latin typeface="Arial" panose="020B0604020202020204" pitchFamily="34" charset="0"/>
              </a:rPr>
              <a:pPr/>
              <a:t>40</a:t>
            </a:fld>
            <a:endParaRPr lang="en-US" altLang="zh-CN" dirty="0">
              <a:latin typeface="Arial" panose="020B0604020202020204" pitchFamily="34" charset="0"/>
            </a:endParaRPr>
          </a:p>
        </p:txBody>
      </p:sp>
      <p:sp>
        <p:nvSpPr>
          <p:cNvPr id="395267" name="Rectangle 2"/>
          <p:cNvSpPr>
            <a:spLocks noGrp="1" noRot="1" noChangeAspect="1" noChangeArrowheads="1" noTextEdit="1"/>
          </p:cNvSpPr>
          <p:nvPr>
            <p:ph type="sldImg"/>
          </p:nvPr>
        </p:nvSpPr>
        <p:spPr/>
      </p:sp>
      <p:sp>
        <p:nvSpPr>
          <p:cNvPr id="395268" name="Rectangle 3"/>
          <p:cNvSpPr>
            <a:spLocks noGrp="1" noChangeArrowheads="1"/>
          </p:cNvSpPr>
          <p:nvPr>
            <p:ph type="body" idx="1"/>
          </p:nvPr>
        </p:nvSpPr>
        <p:spPr>
          <a:noFill/>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6290" name="Rectangle 7"/>
          <p:cNvSpPr>
            <a:spLocks noGrp="1" noChangeArrowheads="1"/>
          </p:cNvSpPr>
          <p:nvPr>
            <p:ph type="sldNum" sz="quarter" idx="5"/>
          </p:nvPr>
        </p:nvSpPr>
        <p:spPr>
          <a:noFill/>
        </p:spPr>
        <p:txBody>
          <a:bodyPr/>
          <a:lstStyle/>
          <a:p>
            <a:fld id="{97E25CA1-35A2-4CD4-9B91-1FAB77C2EF53}" type="slidenum">
              <a:rPr lang="en-US" altLang="zh-CN">
                <a:latin typeface="Arial" panose="020B0604020202020204" pitchFamily="34" charset="0"/>
              </a:rPr>
              <a:pPr/>
              <a:t>41</a:t>
            </a:fld>
            <a:endParaRPr lang="en-US" altLang="zh-CN" dirty="0">
              <a:latin typeface="Arial" panose="020B0604020202020204" pitchFamily="34" charset="0"/>
            </a:endParaRPr>
          </a:p>
        </p:txBody>
      </p:sp>
      <p:sp>
        <p:nvSpPr>
          <p:cNvPr id="396291" name="Rectangle 2"/>
          <p:cNvSpPr>
            <a:spLocks noGrp="1" noRot="1" noChangeAspect="1" noChangeArrowheads="1" noTextEdit="1"/>
          </p:cNvSpPr>
          <p:nvPr>
            <p:ph type="sldImg"/>
          </p:nvPr>
        </p:nvSpPr>
        <p:spPr/>
      </p:sp>
      <p:sp>
        <p:nvSpPr>
          <p:cNvPr id="396292" name="Rectangle 3"/>
          <p:cNvSpPr>
            <a:spLocks noGrp="1" noChangeArrowheads="1"/>
          </p:cNvSpPr>
          <p:nvPr>
            <p:ph type="body" idx="1"/>
          </p:nvPr>
        </p:nvSpPr>
        <p:spPr>
          <a:noFill/>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sz="1200" b="0" i="0" kern="1200" dirty="0">
                <a:solidFill>
                  <a:schemeClr val="tx1"/>
                </a:solidFill>
                <a:latin typeface="Arial" panose="020B0604020202020204" pitchFamily="34" charset="0"/>
                <a:ea typeface="宋体" panose="02010600030101010101" pitchFamily="2" charset="-122"/>
                <a:cs typeface="+mn-cs"/>
              </a:rPr>
              <a:t>Internet Corporation for Assigned Names and Numbers</a:t>
            </a:r>
            <a:endParaRPr lang="zh-CN" altLang="en-US" dirty="0"/>
          </a:p>
        </p:txBody>
      </p:sp>
      <p:sp>
        <p:nvSpPr>
          <p:cNvPr id="4" name="灯片编号占位符 3"/>
          <p:cNvSpPr>
            <a:spLocks noGrp="1"/>
          </p:cNvSpPr>
          <p:nvPr>
            <p:ph type="sldNum" sz="quarter" idx="10"/>
          </p:nvPr>
        </p:nvSpPr>
        <p:spPr/>
        <p:txBody>
          <a:bodyPr/>
          <a:lstStyle/>
          <a:p>
            <a:pPr>
              <a:defRPr/>
            </a:pPr>
            <a:fld id="{118E677A-0880-414C-8B37-7CEAC3AD5BE5}" type="slidenum">
              <a:rPr lang="en-US" altLang="zh-CN" smtClean="0"/>
              <a:pPr>
                <a:defRPr/>
              </a:pPr>
              <a:t>43</a:t>
            </a:fld>
            <a:endParaRPr lang="en-US" altLang="zh-CN"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dirty="0"/>
              <a:t>Process</a:t>
            </a:r>
            <a:r>
              <a:rPr lang="en-US" altLang="zh-CN" baseline="0" dirty="0"/>
              <a:t> </a:t>
            </a:r>
            <a:endParaRPr lang="zh-CN" altLang="en-US" dirty="0"/>
          </a:p>
        </p:txBody>
      </p:sp>
      <p:sp>
        <p:nvSpPr>
          <p:cNvPr id="4" name="灯片编号占位符 3"/>
          <p:cNvSpPr>
            <a:spLocks noGrp="1"/>
          </p:cNvSpPr>
          <p:nvPr>
            <p:ph type="sldNum" sz="quarter" idx="10"/>
          </p:nvPr>
        </p:nvSpPr>
        <p:spPr/>
        <p:txBody>
          <a:bodyPr/>
          <a:lstStyle/>
          <a:p>
            <a:pPr>
              <a:defRPr/>
            </a:pPr>
            <a:fld id="{118E677A-0880-414C-8B37-7CEAC3AD5BE5}" type="slidenum">
              <a:rPr lang="en-US" altLang="zh-CN" smtClean="0"/>
              <a:pPr>
                <a:defRPr/>
              </a:pPr>
              <a:t>46</a:t>
            </a:fld>
            <a:endParaRPr lang="en-US" altLang="zh-CN"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4546" name="Rectangle 7"/>
          <p:cNvSpPr>
            <a:spLocks noGrp="1" noChangeArrowheads="1"/>
          </p:cNvSpPr>
          <p:nvPr>
            <p:ph type="sldNum" sz="quarter" idx="5"/>
          </p:nvPr>
        </p:nvSpPr>
        <p:spPr>
          <a:noFill/>
        </p:spPr>
        <p:txBody>
          <a:bodyPr/>
          <a:lstStyle/>
          <a:p>
            <a:fld id="{E2E1416C-4BD9-4B5F-8527-2561E5B56F6F}" type="slidenum">
              <a:rPr lang="en-US" altLang="zh-CN">
                <a:latin typeface="Arial" panose="020B0604020202020204" pitchFamily="34" charset="0"/>
              </a:rPr>
              <a:pPr/>
              <a:t>4</a:t>
            </a:fld>
            <a:endParaRPr lang="en-US" altLang="zh-CN" dirty="0">
              <a:latin typeface="Arial" panose="020B0604020202020204" pitchFamily="34" charset="0"/>
            </a:endParaRPr>
          </a:p>
        </p:txBody>
      </p:sp>
      <p:sp>
        <p:nvSpPr>
          <p:cNvPr id="364547" name="Rectangle 2"/>
          <p:cNvSpPr>
            <a:spLocks noGrp="1" noRot="1" noChangeAspect="1" noChangeArrowheads="1" noTextEdit="1"/>
          </p:cNvSpPr>
          <p:nvPr>
            <p:ph type="sldImg"/>
          </p:nvPr>
        </p:nvSpPr>
        <p:spPr/>
      </p:sp>
      <p:sp>
        <p:nvSpPr>
          <p:cNvPr id="364548" name="Rectangle 3"/>
          <p:cNvSpPr>
            <a:spLocks noGrp="1" noChangeArrowheads="1"/>
          </p:cNvSpPr>
          <p:nvPr>
            <p:ph type="body" idx="1"/>
          </p:nvPr>
        </p:nvSpPr>
        <p:spPr>
          <a:noFill/>
        </p:spPr>
        <p:txBody>
          <a:bodyPr/>
          <a:lstStyle/>
          <a:p>
            <a:pPr eaLnBrk="1" hangingPunct="1"/>
            <a:endParaRPr lang="zh-CN" altLang="zh-CN" dirty="0">
              <a:latin typeface="Arial" panose="020B0604020202020204" pitchFamily="34" charset="0"/>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dirty="0"/>
              <a:t>bootstrap server</a:t>
            </a:r>
            <a:endParaRPr lang="zh-CN" altLang="en-US" dirty="0"/>
          </a:p>
        </p:txBody>
      </p:sp>
      <p:sp>
        <p:nvSpPr>
          <p:cNvPr id="4" name="灯片编号占位符 3"/>
          <p:cNvSpPr>
            <a:spLocks noGrp="1"/>
          </p:cNvSpPr>
          <p:nvPr>
            <p:ph type="sldNum" sz="quarter" idx="10"/>
          </p:nvPr>
        </p:nvSpPr>
        <p:spPr/>
        <p:txBody>
          <a:bodyPr/>
          <a:lstStyle/>
          <a:p>
            <a:pPr>
              <a:defRPr/>
            </a:pPr>
            <a:fld id="{118E677A-0880-414C-8B37-7CEAC3AD5BE5}" type="slidenum">
              <a:rPr lang="en-US" altLang="zh-CN" smtClean="0"/>
              <a:pPr>
                <a:defRPr/>
              </a:pPr>
              <a:t>48</a:t>
            </a:fld>
            <a:endParaRPr lang="en-US" altLang="zh-CN"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dirty="0"/>
              <a:t>loopback</a:t>
            </a:r>
            <a:r>
              <a:rPr lang="en-US" altLang="zh-CN" baseline="0" dirty="0"/>
              <a:t> address</a:t>
            </a:r>
            <a:endParaRPr lang="zh-CN" altLang="en-US" dirty="0"/>
          </a:p>
        </p:txBody>
      </p:sp>
      <p:sp>
        <p:nvSpPr>
          <p:cNvPr id="4" name="灯片编号占位符 3"/>
          <p:cNvSpPr>
            <a:spLocks noGrp="1"/>
          </p:cNvSpPr>
          <p:nvPr>
            <p:ph type="sldNum" sz="quarter" idx="10"/>
          </p:nvPr>
        </p:nvSpPr>
        <p:spPr/>
        <p:txBody>
          <a:bodyPr/>
          <a:lstStyle/>
          <a:p>
            <a:pPr>
              <a:defRPr/>
            </a:pPr>
            <a:fld id="{118E677A-0880-414C-8B37-7CEAC3AD5BE5}" type="slidenum">
              <a:rPr lang="en-US" altLang="zh-CN" smtClean="0"/>
              <a:pPr>
                <a:defRPr/>
              </a:pPr>
              <a:t>50</a:t>
            </a:fld>
            <a:endParaRPr lang="en-US" altLang="zh-CN"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7314" name="Rectangle 7"/>
          <p:cNvSpPr>
            <a:spLocks noGrp="1" noChangeArrowheads="1"/>
          </p:cNvSpPr>
          <p:nvPr>
            <p:ph type="sldNum" sz="quarter" idx="5"/>
          </p:nvPr>
        </p:nvSpPr>
        <p:spPr>
          <a:noFill/>
        </p:spPr>
        <p:txBody>
          <a:bodyPr/>
          <a:lstStyle/>
          <a:p>
            <a:fld id="{69820DC2-23E5-4194-AD27-66F168C59E77}" type="slidenum">
              <a:rPr lang="en-US" altLang="zh-CN">
                <a:latin typeface="Arial" panose="020B0604020202020204" pitchFamily="34" charset="0"/>
              </a:rPr>
              <a:pPr/>
              <a:t>52</a:t>
            </a:fld>
            <a:endParaRPr lang="en-US" altLang="zh-CN" dirty="0">
              <a:latin typeface="Arial" panose="020B0604020202020204" pitchFamily="34" charset="0"/>
            </a:endParaRPr>
          </a:p>
        </p:txBody>
      </p:sp>
      <p:sp>
        <p:nvSpPr>
          <p:cNvPr id="397315" name="Rectangle 2"/>
          <p:cNvSpPr>
            <a:spLocks noGrp="1" noRot="1" noChangeAspect="1" noChangeArrowheads="1" noTextEdit="1"/>
          </p:cNvSpPr>
          <p:nvPr>
            <p:ph type="sldImg"/>
          </p:nvPr>
        </p:nvSpPr>
        <p:spPr/>
      </p:sp>
      <p:sp>
        <p:nvSpPr>
          <p:cNvPr id="397316" name="Rectangle 3"/>
          <p:cNvSpPr>
            <a:spLocks noGrp="1" noChangeArrowheads="1"/>
          </p:cNvSpPr>
          <p:nvPr>
            <p:ph type="body" idx="1"/>
          </p:nvPr>
        </p:nvSpPr>
        <p:spPr>
          <a:noFill/>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8338" name="Rectangle 7"/>
          <p:cNvSpPr>
            <a:spLocks noGrp="1" noChangeArrowheads="1"/>
          </p:cNvSpPr>
          <p:nvPr>
            <p:ph type="sldNum" sz="quarter" idx="5"/>
          </p:nvPr>
        </p:nvSpPr>
        <p:spPr>
          <a:noFill/>
        </p:spPr>
        <p:txBody>
          <a:bodyPr/>
          <a:lstStyle/>
          <a:p>
            <a:fld id="{A0BC3C62-DFC5-4470-AA58-2AA5E75E4601}" type="slidenum">
              <a:rPr lang="en-US" altLang="zh-CN">
                <a:latin typeface="Arial" panose="020B0604020202020204" pitchFamily="34" charset="0"/>
              </a:rPr>
              <a:pPr/>
              <a:t>53</a:t>
            </a:fld>
            <a:endParaRPr lang="en-US" altLang="zh-CN" dirty="0">
              <a:latin typeface="Arial" panose="020B0604020202020204" pitchFamily="34" charset="0"/>
            </a:endParaRPr>
          </a:p>
        </p:txBody>
      </p:sp>
      <p:sp>
        <p:nvSpPr>
          <p:cNvPr id="398339" name="Rectangle 2"/>
          <p:cNvSpPr>
            <a:spLocks noGrp="1" noRot="1" noChangeAspect="1" noChangeArrowheads="1" noTextEdit="1"/>
          </p:cNvSpPr>
          <p:nvPr>
            <p:ph type="sldImg"/>
          </p:nvPr>
        </p:nvSpPr>
        <p:spPr/>
      </p:sp>
      <p:sp>
        <p:nvSpPr>
          <p:cNvPr id="398340" name="Rectangle 3"/>
          <p:cNvSpPr>
            <a:spLocks noGrp="1" noChangeArrowheads="1"/>
          </p:cNvSpPr>
          <p:nvPr>
            <p:ph type="body" idx="1"/>
          </p:nvPr>
        </p:nvSpPr>
        <p:spPr>
          <a:noFill/>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62" name="Rectangle 7"/>
          <p:cNvSpPr>
            <a:spLocks noGrp="1" noChangeArrowheads="1"/>
          </p:cNvSpPr>
          <p:nvPr>
            <p:ph type="sldNum" sz="quarter" idx="5"/>
          </p:nvPr>
        </p:nvSpPr>
        <p:spPr>
          <a:noFill/>
        </p:spPr>
        <p:txBody>
          <a:bodyPr/>
          <a:lstStyle/>
          <a:p>
            <a:fld id="{FD42B045-F82E-47BC-906C-E005AFBFCF14}" type="slidenum">
              <a:rPr lang="en-US" altLang="zh-CN">
                <a:latin typeface="Arial" panose="020B0604020202020204" pitchFamily="34" charset="0"/>
              </a:rPr>
              <a:pPr/>
              <a:t>54</a:t>
            </a:fld>
            <a:endParaRPr lang="en-US" altLang="zh-CN">
              <a:latin typeface="Arial" panose="020B0604020202020204" pitchFamily="34" charset="0"/>
            </a:endParaRPr>
          </a:p>
        </p:txBody>
      </p:sp>
      <p:sp>
        <p:nvSpPr>
          <p:cNvPr id="399363" name="Rectangle 2"/>
          <p:cNvSpPr>
            <a:spLocks noGrp="1" noRot="1" noChangeAspect="1" noChangeArrowheads="1" noTextEdit="1"/>
          </p:cNvSpPr>
          <p:nvPr>
            <p:ph type="sldImg"/>
          </p:nvPr>
        </p:nvSpPr>
        <p:spPr/>
      </p:sp>
      <p:sp>
        <p:nvSpPr>
          <p:cNvPr id="399364" name="Rectangle 3"/>
          <p:cNvSpPr>
            <a:spLocks noGrp="1" noChangeArrowheads="1"/>
          </p:cNvSpPr>
          <p:nvPr>
            <p:ph type="body" idx="1"/>
          </p:nvPr>
        </p:nvSpPr>
        <p:spPr>
          <a:noFill/>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7"/>
          <p:cNvSpPr>
            <a:spLocks noGrp="1" noChangeArrowheads="1"/>
          </p:cNvSpPr>
          <p:nvPr>
            <p:ph type="sldNum" sz="quarter" idx="5"/>
          </p:nvPr>
        </p:nvSpPr>
        <p:spPr>
          <a:noFill/>
        </p:spPr>
        <p:txBody>
          <a:bodyPr/>
          <a:lstStyle/>
          <a:p>
            <a:fld id="{53C1AD73-D46F-40C0-AB7D-C6D2C8510443}" type="slidenum">
              <a:rPr lang="en-US" altLang="zh-CN">
                <a:latin typeface="Arial" panose="020B0604020202020204" pitchFamily="34" charset="0"/>
              </a:rPr>
              <a:pPr/>
              <a:t>56</a:t>
            </a:fld>
            <a:endParaRPr lang="en-US" altLang="zh-CN">
              <a:latin typeface="Arial" panose="020B0604020202020204" pitchFamily="34" charset="0"/>
            </a:endParaRPr>
          </a:p>
        </p:txBody>
      </p:sp>
      <p:sp>
        <p:nvSpPr>
          <p:cNvPr id="400387" name="Rectangle 2"/>
          <p:cNvSpPr>
            <a:spLocks noGrp="1" noRot="1" noChangeAspect="1" noChangeArrowheads="1" noTextEdit="1"/>
          </p:cNvSpPr>
          <p:nvPr>
            <p:ph type="sldImg"/>
          </p:nvPr>
        </p:nvSpPr>
        <p:spPr/>
      </p:sp>
      <p:sp>
        <p:nvSpPr>
          <p:cNvPr id="400388" name="Rectangle 3"/>
          <p:cNvSpPr>
            <a:spLocks noGrp="1" noChangeArrowheads="1"/>
          </p:cNvSpPr>
          <p:nvPr>
            <p:ph type="body" idx="1"/>
          </p:nvPr>
        </p:nvSpPr>
        <p:spPr>
          <a:noFill/>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1410" name="Rectangle 7"/>
          <p:cNvSpPr>
            <a:spLocks noGrp="1" noChangeArrowheads="1"/>
          </p:cNvSpPr>
          <p:nvPr>
            <p:ph type="sldNum" sz="quarter" idx="5"/>
          </p:nvPr>
        </p:nvSpPr>
        <p:spPr>
          <a:noFill/>
        </p:spPr>
        <p:txBody>
          <a:bodyPr/>
          <a:lstStyle/>
          <a:p>
            <a:fld id="{B7ECBB01-EDBF-482A-BAB6-D317F737EE4C}" type="slidenum">
              <a:rPr lang="en-US" altLang="zh-CN">
                <a:latin typeface="Arial" panose="020B0604020202020204" pitchFamily="34" charset="0"/>
              </a:rPr>
              <a:pPr/>
              <a:t>57</a:t>
            </a:fld>
            <a:endParaRPr lang="en-US" altLang="zh-CN">
              <a:latin typeface="Arial" panose="020B0604020202020204" pitchFamily="34" charset="0"/>
            </a:endParaRPr>
          </a:p>
        </p:txBody>
      </p:sp>
      <p:sp>
        <p:nvSpPr>
          <p:cNvPr id="401411" name="Rectangle 2"/>
          <p:cNvSpPr>
            <a:spLocks noGrp="1" noRot="1" noChangeAspect="1" noChangeArrowheads="1" noTextEdit="1"/>
          </p:cNvSpPr>
          <p:nvPr>
            <p:ph type="sldImg"/>
          </p:nvPr>
        </p:nvSpPr>
        <p:spPr/>
      </p:sp>
      <p:sp>
        <p:nvSpPr>
          <p:cNvPr id="401412" name="Rectangle 3"/>
          <p:cNvSpPr>
            <a:spLocks noGrp="1" noChangeArrowheads="1"/>
          </p:cNvSpPr>
          <p:nvPr>
            <p:ph type="body" idx="1"/>
          </p:nvPr>
        </p:nvSpPr>
        <p:spPr>
          <a:noFill/>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2434" name="Rectangle 7"/>
          <p:cNvSpPr>
            <a:spLocks noGrp="1" noChangeArrowheads="1"/>
          </p:cNvSpPr>
          <p:nvPr>
            <p:ph type="sldNum" sz="quarter" idx="5"/>
          </p:nvPr>
        </p:nvSpPr>
        <p:spPr>
          <a:noFill/>
        </p:spPr>
        <p:txBody>
          <a:bodyPr/>
          <a:lstStyle/>
          <a:p>
            <a:fld id="{6ADCF080-DFDB-4310-9528-1B0D904058B6}" type="slidenum">
              <a:rPr lang="en-US" altLang="zh-CN">
                <a:latin typeface="Arial" panose="020B0604020202020204" pitchFamily="34" charset="0"/>
              </a:rPr>
              <a:pPr/>
              <a:t>58</a:t>
            </a:fld>
            <a:endParaRPr lang="en-US" altLang="zh-CN">
              <a:latin typeface="Arial" panose="020B0604020202020204" pitchFamily="34" charset="0"/>
            </a:endParaRPr>
          </a:p>
        </p:txBody>
      </p:sp>
      <p:sp>
        <p:nvSpPr>
          <p:cNvPr id="402435" name="Rectangle 2"/>
          <p:cNvSpPr>
            <a:spLocks noGrp="1" noRot="1" noChangeAspect="1" noChangeArrowheads="1" noTextEdit="1"/>
          </p:cNvSpPr>
          <p:nvPr>
            <p:ph type="sldImg"/>
          </p:nvPr>
        </p:nvSpPr>
        <p:spPr/>
      </p:sp>
      <p:sp>
        <p:nvSpPr>
          <p:cNvPr id="402436" name="Rectangle 3"/>
          <p:cNvSpPr>
            <a:spLocks noGrp="1" noChangeArrowheads="1"/>
          </p:cNvSpPr>
          <p:nvPr>
            <p:ph type="body" idx="1"/>
          </p:nvPr>
        </p:nvSpPr>
        <p:spPr>
          <a:noFill/>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3458" name="Rectangle 7"/>
          <p:cNvSpPr>
            <a:spLocks noGrp="1" noChangeArrowheads="1"/>
          </p:cNvSpPr>
          <p:nvPr>
            <p:ph type="sldNum" sz="quarter" idx="5"/>
          </p:nvPr>
        </p:nvSpPr>
        <p:spPr>
          <a:noFill/>
        </p:spPr>
        <p:txBody>
          <a:bodyPr/>
          <a:lstStyle/>
          <a:p>
            <a:fld id="{296698E1-B2A3-43F2-BF42-CCC3ECCB6D5E}" type="slidenum">
              <a:rPr lang="en-US" altLang="zh-CN">
                <a:latin typeface="Arial" panose="020B0604020202020204" pitchFamily="34" charset="0"/>
              </a:rPr>
              <a:pPr/>
              <a:t>59</a:t>
            </a:fld>
            <a:endParaRPr lang="en-US" altLang="zh-CN">
              <a:latin typeface="Arial" panose="020B0604020202020204" pitchFamily="34" charset="0"/>
            </a:endParaRPr>
          </a:p>
        </p:txBody>
      </p:sp>
      <p:sp>
        <p:nvSpPr>
          <p:cNvPr id="403459" name="Rectangle 2"/>
          <p:cNvSpPr>
            <a:spLocks noGrp="1" noRot="1" noChangeAspect="1" noChangeArrowheads="1" noTextEdit="1"/>
          </p:cNvSpPr>
          <p:nvPr>
            <p:ph type="sldImg"/>
          </p:nvPr>
        </p:nvSpPr>
        <p:spPr/>
      </p:sp>
      <p:sp>
        <p:nvSpPr>
          <p:cNvPr id="403460" name="Rectangle 3"/>
          <p:cNvSpPr>
            <a:spLocks noGrp="1" noChangeArrowheads="1"/>
          </p:cNvSpPr>
          <p:nvPr>
            <p:ph type="body" idx="1"/>
          </p:nvPr>
        </p:nvSpPr>
        <p:spPr>
          <a:noFill/>
        </p:spPr>
        <p:txBody>
          <a:bodyPr/>
          <a:lstStyle/>
          <a:p>
            <a:pPr eaLnBrk="1" hangingPunct="1"/>
            <a:endParaRPr lang="zh-CN" altLang="zh-CN" dirty="0">
              <a:latin typeface="Arial" panose="020B0604020202020204" pitchFamily="34" charset="0"/>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4482" name="Rectangle 7"/>
          <p:cNvSpPr>
            <a:spLocks noGrp="1" noChangeArrowheads="1"/>
          </p:cNvSpPr>
          <p:nvPr>
            <p:ph type="sldNum" sz="quarter" idx="5"/>
          </p:nvPr>
        </p:nvSpPr>
        <p:spPr>
          <a:noFill/>
        </p:spPr>
        <p:txBody>
          <a:bodyPr/>
          <a:lstStyle/>
          <a:p>
            <a:fld id="{FD04CA53-101A-463B-85D5-2FAEB4959166}" type="slidenum">
              <a:rPr lang="en-US" altLang="zh-CN">
                <a:latin typeface="Arial" panose="020B0604020202020204" pitchFamily="34" charset="0"/>
              </a:rPr>
              <a:pPr/>
              <a:t>60</a:t>
            </a:fld>
            <a:endParaRPr lang="en-US" altLang="zh-CN">
              <a:latin typeface="Arial" panose="020B0604020202020204" pitchFamily="34" charset="0"/>
            </a:endParaRPr>
          </a:p>
        </p:txBody>
      </p:sp>
      <p:sp>
        <p:nvSpPr>
          <p:cNvPr id="404483" name="Rectangle 2"/>
          <p:cNvSpPr>
            <a:spLocks noGrp="1" noRot="1" noChangeAspect="1" noChangeArrowheads="1" noTextEdit="1"/>
          </p:cNvSpPr>
          <p:nvPr>
            <p:ph type="sldImg"/>
          </p:nvPr>
        </p:nvSpPr>
        <p:spPr/>
      </p:sp>
      <p:sp>
        <p:nvSpPr>
          <p:cNvPr id="404484" name="Rectangle 3"/>
          <p:cNvSpPr>
            <a:spLocks noGrp="1" noChangeArrowheads="1"/>
          </p:cNvSpPr>
          <p:nvPr>
            <p:ph type="body" idx="1"/>
          </p:nvPr>
        </p:nvSpPr>
        <p:spPr>
          <a:noFill/>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5570" name="Rectangle 7"/>
          <p:cNvSpPr>
            <a:spLocks noGrp="1" noChangeArrowheads="1"/>
          </p:cNvSpPr>
          <p:nvPr>
            <p:ph type="sldNum" sz="quarter" idx="5"/>
          </p:nvPr>
        </p:nvSpPr>
        <p:spPr>
          <a:noFill/>
        </p:spPr>
        <p:txBody>
          <a:bodyPr/>
          <a:lstStyle/>
          <a:p>
            <a:fld id="{FAE732F6-D7B3-4872-BC95-BD59181DB4B7}" type="slidenum">
              <a:rPr lang="en-US" altLang="zh-CN">
                <a:latin typeface="Arial" panose="020B0604020202020204" pitchFamily="34" charset="0"/>
              </a:rPr>
              <a:pPr/>
              <a:t>5</a:t>
            </a:fld>
            <a:endParaRPr lang="en-US" altLang="zh-CN" dirty="0">
              <a:latin typeface="Arial" panose="020B0604020202020204" pitchFamily="34" charset="0"/>
            </a:endParaRPr>
          </a:p>
        </p:txBody>
      </p:sp>
      <p:sp>
        <p:nvSpPr>
          <p:cNvPr id="365571" name="Rectangle 2"/>
          <p:cNvSpPr>
            <a:spLocks noGrp="1" noRot="1" noChangeAspect="1" noChangeArrowheads="1" noTextEdit="1"/>
          </p:cNvSpPr>
          <p:nvPr>
            <p:ph type="sldImg"/>
          </p:nvPr>
        </p:nvSpPr>
        <p:spPr/>
      </p:sp>
      <p:sp>
        <p:nvSpPr>
          <p:cNvPr id="365572" name="Rectangle 3"/>
          <p:cNvSpPr>
            <a:spLocks noGrp="1" noChangeArrowheads="1"/>
          </p:cNvSpPr>
          <p:nvPr>
            <p:ph type="body" idx="1"/>
          </p:nvPr>
        </p:nvSpPr>
        <p:spPr>
          <a:noFill/>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5506" name="Rectangle 7"/>
          <p:cNvSpPr>
            <a:spLocks noGrp="1" noChangeArrowheads="1"/>
          </p:cNvSpPr>
          <p:nvPr>
            <p:ph type="sldNum" sz="quarter" idx="5"/>
          </p:nvPr>
        </p:nvSpPr>
        <p:spPr>
          <a:noFill/>
        </p:spPr>
        <p:txBody>
          <a:bodyPr/>
          <a:lstStyle/>
          <a:p>
            <a:fld id="{C4E5ABFF-604B-4DE7-81BC-27998D2610C8}" type="slidenum">
              <a:rPr lang="en-US" altLang="zh-CN">
                <a:latin typeface="Arial" panose="020B0604020202020204" pitchFamily="34" charset="0"/>
              </a:rPr>
              <a:pPr/>
              <a:t>61</a:t>
            </a:fld>
            <a:endParaRPr lang="en-US" altLang="zh-CN">
              <a:latin typeface="Arial" panose="020B0604020202020204" pitchFamily="34" charset="0"/>
            </a:endParaRPr>
          </a:p>
        </p:txBody>
      </p:sp>
      <p:sp>
        <p:nvSpPr>
          <p:cNvPr id="405507" name="Rectangle 2"/>
          <p:cNvSpPr>
            <a:spLocks noGrp="1" noRot="1" noChangeAspect="1" noChangeArrowheads="1" noTextEdit="1"/>
          </p:cNvSpPr>
          <p:nvPr>
            <p:ph type="sldImg"/>
          </p:nvPr>
        </p:nvSpPr>
        <p:spPr/>
      </p:sp>
      <p:sp>
        <p:nvSpPr>
          <p:cNvPr id="405508" name="Rectangle 3"/>
          <p:cNvSpPr>
            <a:spLocks noGrp="1" noChangeArrowheads="1"/>
          </p:cNvSpPr>
          <p:nvPr>
            <p:ph type="body" idx="1"/>
          </p:nvPr>
        </p:nvSpPr>
        <p:spPr>
          <a:noFill/>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6530" name="Rectangle 7"/>
          <p:cNvSpPr>
            <a:spLocks noGrp="1" noChangeArrowheads="1"/>
          </p:cNvSpPr>
          <p:nvPr>
            <p:ph type="sldNum" sz="quarter" idx="5"/>
          </p:nvPr>
        </p:nvSpPr>
        <p:spPr>
          <a:noFill/>
        </p:spPr>
        <p:txBody>
          <a:bodyPr/>
          <a:lstStyle/>
          <a:p>
            <a:fld id="{8D54F8BC-18E9-4B30-8B55-567DE09EB15F}" type="slidenum">
              <a:rPr lang="en-US" altLang="zh-CN">
                <a:latin typeface="Arial" panose="020B0604020202020204" pitchFamily="34" charset="0"/>
              </a:rPr>
              <a:pPr/>
              <a:t>62</a:t>
            </a:fld>
            <a:endParaRPr lang="en-US" altLang="zh-CN">
              <a:latin typeface="Arial" panose="020B0604020202020204" pitchFamily="34" charset="0"/>
            </a:endParaRPr>
          </a:p>
        </p:txBody>
      </p:sp>
      <p:sp>
        <p:nvSpPr>
          <p:cNvPr id="406531" name="Rectangle 2"/>
          <p:cNvSpPr>
            <a:spLocks noGrp="1" noRot="1" noChangeAspect="1" noChangeArrowheads="1" noTextEdit="1"/>
          </p:cNvSpPr>
          <p:nvPr>
            <p:ph type="sldImg"/>
          </p:nvPr>
        </p:nvSpPr>
        <p:spPr/>
      </p:sp>
      <p:sp>
        <p:nvSpPr>
          <p:cNvPr id="406532" name="Rectangle 3"/>
          <p:cNvSpPr>
            <a:spLocks noGrp="1" noChangeArrowheads="1"/>
          </p:cNvSpPr>
          <p:nvPr>
            <p:ph type="body" idx="1"/>
          </p:nvPr>
        </p:nvSpPr>
        <p:spPr>
          <a:noFill/>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7554" name="Rectangle 7"/>
          <p:cNvSpPr>
            <a:spLocks noGrp="1" noChangeArrowheads="1"/>
          </p:cNvSpPr>
          <p:nvPr>
            <p:ph type="sldNum" sz="quarter" idx="5"/>
          </p:nvPr>
        </p:nvSpPr>
        <p:spPr>
          <a:noFill/>
        </p:spPr>
        <p:txBody>
          <a:bodyPr/>
          <a:lstStyle/>
          <a:p>
            <a:fld id="{810BBFF2-9533-40A8-9DC2-9CE4C7E86868}" type="slidenum">
              <a:rPr lang="en-US" altLang="zh-CN">
                <a:latin typeface="Arial" panose="020B0604020202020204" pitchFamily="34" charset="0"/>
              </a:rPr>
              <a:pPr/>
              <a:t>63</a:t>
            </a:fld>
            <a:endParaRPr lang="en-US" altLang="zh-CN">
              <a:latin typeface="Arial" panose="020B0604020202020204" pitchFamily="34" charset="0"/>
            </a:endParaRPr>
          </a:p>
        </p:txBody>
      </p:sp>
      <p:sp>
        <p:nvSpPr>
          <p:cNvPr id="407555" name="Rectangle 2"/>
          <p:cNvSpPr>
            <a:spLocks noGrp="1" noRot="1" noChangeAspect="1" noChangeArrowheads="1" noTextEdit="1"/>
          </p:cNvSpPr>
          <p:nvPr>
            <p:ph type="sldImg"/>
          </p:nvPr>
        </p:nvSpPr>
        <p:spPr/>
      </p:sp>
      <p:sp>
        <p:nvSpPr>
          <p:cNvPr id="407556" name="Rectangle 3"/>
          <p:cNvSpPr>
            <a:spLocks noGrp="1" noChangeArrowheads="1"/>
          </p:cNvSpPr>
          <p:nvPr>
            <p:ph type="body" idx="1"/>
          </p:nvPr>
        </p:nvSpPr>
        <p:spPr>
          <a:noFill/>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8578" name="Rectangle 7"/>
          <p:cNvSpPr>
            <a:spLocks noGrp="1" noChangeArrowheads="1"/>
          </p:cNvSpPr>
          <p:nvPr>
            <p:ph type="sldNum" sz="quarter" idx="5"/>
          </p:nvPr>
        </p:nvSpPr>
        <p:spPr>
          <a:noFill/>
        </p:spPr>
        <p:txBody>
          <a:bodyPr/>
          <a:lstStyle/>
          <a:p>
            <a:fld id="{1E366A88-64EE-42C0-B294-BED20B6846A9}" type="slidenum">
              <a:rPr lang="en-US" altLang="zh-CN">
                <a:latin typeface="Arial" panose="020B0604020202020204" pitchFamily="34" charset="0"/>
              </a:rPr>
              <a:pPr/>
              <a:t>64</a:t>
            </a:fld>
            <a:endParaRPr lang="en-US" altLang="zh-CN">
              <a:latin typeface="Arial" panose="020B0604020202020204" pitchFamily="34" charset="0"/>
            </a:endParaRPr>
          </a:p>
        </p:txBody>
      </p:sp>
      <p:sp>
        <p:nvSpPr>
          <p:cNvPr id="408579" name="Rectangle 2"/>
          <p:cNvSpPr>
            <a:spLocks noGrp="1" noRot="1" noChangeAspect="1" noChangeArrowheads="1" noTextEdit="1"/>
          </p:cNvSpPr>
          <p:nvPr>
            <p:ph type="sldImg"/>
          </p:nvPr>
        </p:nvSpPr>
        <p:spPr/>
      </p:sp>
      <p:sp>
        <p:nvSpPr>
          <p:cNvPr id="408580" name="Rectangle 3"/>
          <p:cNvSpPr>
            <a:spLocks noGrp="1" noChangeArrowheads="1"/>
          </p:cNvSpPr>
          <p:nvPr>
            <p:ph type="body" idx="1"/>
          </p:nvPr>
        </p:nvSpPr>
        <p:spPr>
          <a:noFill/>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ACFD5C55-7000-42F4-B920-956DD3BA0496}" type="slidenum">
              <a:rPr lang="en-US" altLang="zh-CN"/>
              <a:pPr/>
              <a:t>66</a:t>
            </a:fld>
            <a:endParaRPr lang="en-US" altLang="zh-CN"/>
          </a:p>
        </p:txBody>
      </p:sp>
      <p:sp>
        <p:nvSpPr>
          <p:cNvPr id="718850" name="Rectangle 2"/>
          <p:cNvSpPr>
            <a:spLocks noGrp="1" noRot="1" noChangeAspect="1" noChangeArrowheads="1" noTextEdit="1"/>
          </p:cNvSpPr>
          <p:nvPr>
            <p:ph type="sldImg"/>
          </p:nvPr>
        </p:nvSpPr>
        <p:spPr/>
      </p:sp>
      <p:sp>
        <p:nvSpPr>
          <p:cNvPr id="718851"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ACFD5C55-7000-42F4-B920-956DD3BA0496}" type="slidenum">
              <a:rPr lang="en-US" altLang="zh-CN"/>
              <a:pPr/>
              <a:t>67</a:t>
            </a:fld>
            <a:endParaRPr lang="en-US" altLang="zh-CN"/>
          </a:p>
        </p:txBody>
      </p:sp>
      <p:sp>
        <p:nvSpPr>
          <p:cNvPr id="718850" name="Rectangle 2"/>
          <p:cNvSpPr>
            <a:spLocks noGrp="1" noRot="1" noChangeAspect="1" noChangeArrowheads="1" noTextEdit="1"/>
          </p:cNvSpPr>
          <p:nvPr>
            <p:ph type="sldImg"/>
          </p:nvPr>
        </p:nvSpPr>
        <p:spPr/>
      </p:sp>
      <p:sp>
        <p:nvSpPr>
          <p:cNvPr id="718851" name="Rectangle 3"/>
          <p:cNvSpPr>
            <a:spLocks noGrp="1" noChangeArrowheads="1"/>
          </p:cNvSpPr>
          <p:nvPr>
            <p:ph type="body" idx="1"/>
          </p:nvPr>
        </p:nvSpPr>
        <p:spPr/>
        <p:txBody>
          <a:bodyPr/>
          <a:lstStyle/>
          <a:p>
            <a:endParaRPr lang="zh-CN" altLang="zh-CN" dirty="0"/>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626" name="Rectangle 7"/>
          <p:cNvSpPr>
            <a:spLocks noGrp="1" noChangeArrowheads="1"/>
          </p:cNvSpPr>
          <p:nvPr>
            <p:ph type="sldNum" sz="quarter" idx="5"/>
          </p:nvPr>
        </p:nvSpPr>
        <p:spPr>
          <a:noFill/>
        </p:spPr>
        <p:txBody>
          <a:bodyPr/>
          <a:lstStyle/>
          <a:p>
            <a:fld id="{3563982E-8EF8-44C9-9681-83A655061314}" type="slidenum">
              <a:rPr lang="en-US" altLang="zh-CN">
                <a:latin typeface="Arial" panose="020B0604020202020204" pitchFamily="34" charset="0"/>
              </a:rPr>
              <a:pPr/>
              <a:t>68</a:t>
            </a:fld>
            <a:endParaRPr lang="en-US" altLang="zh-CN">
              <a:latin typeface="Arial" panose="020B0604020202020204" pitchFamily="34" charset="0"/>
            </a:endParaRPr>
          </a:p>
        </p:txBody>
      </p:sp>
      <p:sp>
        <p:nvSpPr>
          <p:cNvPr id="410627" name="Rectangle 2"/>
          <p:cNvSpPr>
            <a:spLocks noGrp="1" noRot="1" noChangeAspect="1" noChangeArrowheads="1" noTextEdit="1"/>
          </p:cNvSpPr>
          <p:nvPr>
            <p:ph type="sldImg"/>
          </p:nvPr>
        </p:nvSpPr>
        <p:spPr/>
      </p:sp>
      <p:sp>
        <p:nvSpPr>
          <p:cNvPr id="410628" name="Rectangle 3"/>
          <p:cNvSpPr>
            <a:spLocks noGrp="1" noChangeArrowheads="1"/>
          </p:cNvSpPr>
          <p:nvPr>
            <p:ph type="body" idx="1"/>
          </p:nvPr>
        </p:nvSpPr>
        <p:spPr>
          <a:noFill/>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1650" name="Rectangle 7"/>
          <p:cNvSpPr>
            <a:spLocks noGrp="1" noChangeArrowheads="1"/>
          </p:cNvSpPr>
          <p:nvPr>
            <p:ph type="sldNum" sz="quarter" idx="5"/>
          </p:nvPr>
        </p:nvSpPr>
        <p:spPr>
          <a:noFill/>
        </p:spPr>
        <p:txBody>
          <a:bodyPr/>
          <a:lstStyle/>
          <a:p>
            <a:fld id="{64A0DAD1-5FC6-4B45-B1F2-C1D33B2CA053}" type="slidenum">
              <a:rPr lang="en-US" altLang="zh-CN">
                <a:latin typeface="Arial" panose="020B0604020202020204" pitchFamily="34" charset="0"/>
              </a:rPr>
              <a:pPr/>
              <a:t>69</a:t>
            </a:fld>
            <a:endParaRPr lang="en-US" altLang="zh-CN">
              <a:latin typeface="Arial" panose="020B0604020202020204" pitchFamily="34" charset="0"/>
            </a:endParaRPr>
          </a:p>
        </p:txBody>
      </p:sp>
      <p:sp>
        <p:nvSpPr>
          <p:cNvPr id="411651" name="Rectangle 2"/>
          <p:cNvSpPr>
            <a:spLocks noGrp="1" noRot="1" noChangeAspect="1" noChangeArrowheads="1" noTextEdit="1"/>
          </p:cNvSpPr>
          <p:nvPr>
            <p:ph type="sldImg"/>
          </p:nvPr>
        </p:nvSpPr>
        <p:spPr/>
      </p:sp>
      <p:sp>
        <p:nvSpPr>
          <p:cNvPr id="411652" name="Rectangle 3"/>
          <p:cNvSpPr>
            <a:spLocks noGrp="1" noChangeArrowheads="1"/>
          </p:cNvSpPr>
          <p:nvPr>
            <p:ph type="body" idx="1"/>
          </p:nvPr>
        </p:nvSpPr>
        <p:spPr>
          <a:noFill/>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2674" name="Rectangle 7"/>
          <p:cNvSpPr>
            <a:spLocks noGrp="1" noChangeArrowheads="1"/>
          </p:cNvSpPr>
          <p:nvPr>
            <p:ph type="sldNum" sz="quarter" idx="5"/>
          </p:nvPr>
        </p:nvSpPr>
        <p:spPr>
          <a:noFill/>
        </p:spPr>
        <p:txBody>
          <a:bodyPr/>
          <a:lstStyle/>
          <a:p>
            <a:fld id="{B9DD27AC-F4F5-4667-8CDC-BB1F5D566D73}" type="slidenum">
              <a:rPr lang="en-US" altLang="zh-CN">
                <a:latin typeface="Arial" panose="020B0604020202020204" pitchFamily="34" charset="0"/>
              </a:rPr>
              <a:pPr/>
              <a:t>70</a:t>
            </a:fld>
            <a:endParaRPr lang="en-US" altLang="zh-CN">
              <a:latin typeface="Arial" panose="020B0604020202020204" pitchFamily="34" charset="0"/>
            </a:endParaRPr>
          </a:p>
        </p:txBody>
      </p:sp>
      <p:sp>
        <p:nvSpPr>
          <p:cNvPr id="412675" name="Rectangle 2"/>
          <p:cNvSpPr>
            <a:spLocks noGrp="1" noRot="1" noChangeAspect="1" noChangeArrowheads="1" noTextEdit="1"/>
          </p:cNvSpPr>
          <p:nvPr>
            <p:ph type="sldImg"/>
          </p:nvPr>
        </p:nvSpPr>
        <p:spPr/>
      </p:sp>
      <p:sp>
        <p:nvSpPr>
          <p:cNvPr id="412676" name="Rectangle 3"/>
          <p:cNvSpPr>
            <a:spLocks noGrp="1" noChangeArrowheads="1"/>
          </p:cNvSpPr>
          <p:nvPr>
            <p:ph type="body" idx="1"/>
          </p:nvPr>
        </p:nvSpPr>
        <p:spPr>
          <a:noFill/>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3698" name="Rectangle 7"/>
          <p:cNvSpPr>
            <a:spLocks noGrp="1" noChangeArrowheads="1"/>
          </p:cNvSpPr>
          <p:nvPr>
            <p:ph type="sldNum" sz="quarter" idx="5"/>
          </p:nvPr>
        </p:nvSpPr>
        <p:spPr>
          <a:noFill/>
        </p:spPr>
        <p:txBody>
          <a:bodyPr/>
          <a:lstStyle/>
          <a:p>
            <a:fld id="{3F07B628-1C15-4536-B152-C6FC814644C6}" type="slidenum">
              <a:rPr lang="en-US" altLang="zh-CN">
                <a:latin typeface="Arial" panose="020B0604020202020204" pitchFamily="34" charset="0"/>
              </a:rPr>
              <a:pPr/>
              <a:t>71</a:t>
            </a:fld>
            <a:endParaRPr lang="en-US" altLang="zh-CN">
              <a:latin typeface="Arial" panose="020B0604020202020204" pitchFamily="34" charset="0"/>
            </a:endParaRPr>
          </a:p>
        </p:txBody>
      </p:sp>
      <p:sp>
        <p:nvSpPr>
          <p:cNvPr id="413699" name="Rectangle 2"/>
          <p:cNvSpPr>
            <a:spLocks noGrp="1" noRot="1" noChangeAspect="1" noChangeArrowheads="1" noTextEdit="1"/>
          </p:cNvSpPr>
          <p:nvPr>
            <p:ph type="sldImg"/>
          </p:nvPr>
        </p:nvSpPr>
        <p:spPr/>
      </p:sp>
      <p:sp>
        <p:nvSpPr>
          <p:cNvPr id="413700" name="Rectangle 3"/>
          <p:cNvSpPr>
            <a:spLocks noGrp="1" noChangeArrowheads="1"/>
          </p:cNvSpPr>
          <p:nvPr>
            <p:ph type="body" idx="1"/>
          </p:nvPr>
        </p:nvSpPr>
        <p:spPr>
          <a:noFill/>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6594" name="Rectangle 7"/>
          <p:cNvSpPr>
            <a:spLocks noGrp="1" noChangeArrowheads="1"/>
          </p:cNvSpPr>
          <p:nvPr>
            <p:ph type="sldNum" sz="quarter" idx="5"/>
          </p:nvPr>
        </p:nvSpPr>
        <p:spPr>
          <a:noFill/>
        </p:spPr>
        <p:txBody>
          <a:bodyPr/>
          <a:lstStyle/>
          <a:p>
            <a:fld id="{74C93E37-F6C1-4D01-9F13-5451A2D6F316}" type="slidenum">
              <a:rPr lang="en-US" altLang="zh-CN">
                <a:latin typeface="Arial" panose="020B0604020202020204" pitchFamily="34" charset="0"/>
              </a:rPr>
              <a:pPr/>
              <a:t>6</a:t>
            </a:fld>
            <a:endParaRPr lang="en-US" altLang="zh-CN" dirty="0">
              <a:latin typeface="Arial" panose="020B0604020202020204" pitchFamily="34" charset="0"/>
            </a:endParaRPr>
          </a:p>
        </p:txBody>
      </p:sp>
      <p:sp>
        <p:nvSpPr>
          <p:cNvPr id="366595" name="Rectangle 2"/>
          <p:cNvSpPr>
            <a:spLocks noGrp="1" noRot="1" noChangeAspect="1" noChangeArrowheads="1" noTextEdit="1"/>
          </p:cNvSpPr>
          <p:nvPr>
            <p:ph type="sldImg"/>
          </p:nvPr>
        </p:nvSpPr>
        <p:spPr/>
      </p:sp>
      <p:sp>
        <p:nvSpPr>
          <p:cNvPr id="366596" name="Rectangle 3"/>
          <p:cNvSpPr>
            <a:spLocks noGrp="1" noChangeArrowheads="1"/>
          </p:cNvSpPr>
          <p:nvPr>
            <p:ph type="body" idx="1"/>
          </p:nvPr>
        </p:nvSpPr>
        <p:spPr>
          <a:noFill/>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4722" name="Rectangle 7"/>
          <p:cNvSpPr>
            <a:spLocks noGrp="1" noChangeArrowheads="1"/>
          </p:cNvSpPr>
          <p:nvPr>
            <p:ph type="sldNum" sz="quarter" idx="5"/>
          </p:nvPr>
        </p:nvSpPr>
        <p:spPr>
          <a:noFill/>
        </p:spPr>
        <p:txBody>
          <a:bodyPr/>
          <a:lstStyle/>
          <a:p>
            <a:fld id="{C589DA17-BADB-432C-A24D-FC2BC46533E8}" type="slidenum">
              <a:rPr lang="en-US" altLang="zh-CN">
                <a:latin typeface="Arial" panose="020B0604020202020204" pitchFamily="34" charset="0"/>
              </a:rPr>
              <a:pPr/>
              <a:t>72</a:t>
            </a:fld>
            <a:endParaRPr lang="en-US" altLang="zh-CN">
              <a:latin typeface="Arial" panose="020B0604020202020204" pitchFamily="34" charset="0"/>
            </a:endParaRPr>
          </a:p>
        </p:txBody>
      </p:sp>
      <p:sp>
        <p:nvSpPr>
          <p:cNvPr id="414723" name="Rectangle 2"/>
          <p:cNvSpPr>
            <a:spLocks noGrp="1" noRot="1" noChangeAspect="1" noChangeArrowheads="1" noTextEdit="1"/>
          </p:cNvSpPr>
          <p:nvPr>
            <p:ph type="sldImg"/>
          </p:nvPr>
        </p:nvSpPr>
        <p:spPr/>
      </p:sp>
      <p:sp>
        <p:nvSpPr>
          <p:cNvPr id="414724" name="Rectangle 3"/>
          <p:cNvSpPr>
            <a:spLocks noGrp="1" noChangeArrowheads="1"/>
          </p:cNvSpPr>
          <p:nvPr>
            <p:ph type="body" idx="1"/>
          </p:nvPr>
        </p:nvSpPr>
        <p:spPr>
          <a:noFill/>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5746" name="Rectangle 7"/>
          <p:cNvSpPr>
            <a:spLocks noGrp="1" noChangeArrowheads="1"/>
          </p:cNvSpPr>
          <p:nvPr>
            <p:ph type="sldNum" sz="quarter" idx="5"/>
          </p:nvPr>
        </p:nvSpPr>
        <p:spPr>
          <a:noFill/>
        </p:spPr>
        <p:txBody>
          <a:bodyPr/>
          <a:lstStyle/>
          <a:p>
            <a:fld id="{41BE5FE7-CF30-4CAE-B773-EC528C92B53C}" type="slidenum">
              <a:rPr lang="en-US" altLang="zh-CN">
                <a:latin typeface="Arial" panose="020B0604020202020204" pitchFamily="34" charset="0"/>
              </a:rPr>
              <a:pPr/>
              <a:t>73</a:t>
            </a:fld>
            <a:endParaRPr lang="en-US" altLang="zh-CN">
              <a:latin typeface="Arial" panose="020B0604020202020204" pitchFamily="34" charset="0"/>
            </a:endParaRPr>
          </a:p>
        </p:txBody>
      </p:sp>
      <p:sp>
        <p:nvSpPr>
          <p:cNvPr id="415747" name="Rectangle 2"/>
          <p:cNvSpPr>
            <a:spLocks noGrp="1" noRot="1" noChangeAspect="1" noChangeArrowheads="1" noTextEdit="1"/>
          </p:cNvSpPr>
          <p:nvPr>
            <p:ph type="sldImg"/>
          </p:nvPr>
        </p:nvSpPr>
        <p:spPr/>
      </p:sp>
      <p:sp>
        <p:nvSpPr>
          <p:cNvPr id="415748" name="Rectangle 3"/>
          <p:cNvSpPr>
            <a:spLocks noGrp="1" noChangeArrowheads="1"/>
          </p:cNvSpPr>
          <p:nvPr>
            <p:ph type="body" idx="1"/>
          </p:nvPr>
        </p:nvSpPr>
        <p:spPr>
          <a:noFill/>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6770" name="Rectangle 7"/>
          <p:cNvSpPr>
            <a:spLocks noGrp="1" noChangeArrowheads="1"/>
          </p:cNvSpPr>
          <p:nvPr>
            <p:ph type="sldNum" sz="quarter" idx="5"/>
          </p:nvPr>
        </p:nvSpPr>
        <p:spPr>
          <a:noFill/>
        </p:spPr>
        <p:txBody>
          <a:bodyPr/>
          <a:lstStyle/>
          <a:p>
            <a:fld id="{C7036D22-7546-4901-B5A8-ACDC4D361686}" type="slidenum">
              <a:rPr lang="en-US" altLang="zh-CN">
                <a:latin typeface="Arial" panose="020B0604020202020204" pitchFamily="34" charset="0"/>
              </a:rPr>
              <a:pPr/>
              <a:t>74</a:t>
            </a:fld>
            <a:endParaRPr lang="en-US" altLang="zh-CN">
              <a:latin typeface="Arial" panose="020B0604020202020204" pitchFamily="34" charset="0"/>
            </a:endParaRPr>
          </a:p>
        </p:txBody>
      </p:sp>
      <p:sp>
        <p:nvSpPr>
          <p:cNvPr id="416771" name="Rectangle 2"/>
          <p:cNvSpPr>
            <a:spLocks noGrp="1" noRot="1" noChangeAspect="1" noChangeArrowheads="1" noTextEdit="1"/>
          </p:cNvSpPr>
          <p:nvPr>
            <p:ph type="sldImg"/>
          </p:nvPr>
        </p:nvSpPr>
        <p:spPr/>
      </p:sp>
      <p:sp>
        <p:nvSpPr>
          <p:cNvPr id="416772" name="Rectangle 3"/>
          <p:cNvSpPr>
            <a:spLocks noGrp="1" noChangeArrowheads="1"/>
          </p:cNvSpPr>
          <p:nvPr>
            <p:ph type="body" idx="1"/>
          </p:nvPr>
        </p:nvSpPr>
        <p:spPr>
          <a:noFill/>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794" name="Rectangle 7"/>
          <p:cNvSpPr>
            <a:spLocks noGrp="1" noChangeArrowheads="1"/>
          </p:cNvSpPr>
          <p:nvPr>
            <p:ph type="sldNum" sz="quarter" idx="5"/>
          </p:nvPr>
        </p:nvSpPr>
        <p:spPr>
          <a:noFill/>
        </p:spPr>
        <p:txBody>
          <a:bodyPr/>
          <a:lstStyle/>
          <a:p>
            <a:fld id="{F313D1C8-DDD5-42F4-B4B1-C806162E14A8}" type="slidenum">
              <a:rPr lang="en-US" altLang="zh-CN">
                <a:latin typeface="Arial" panose="020B0604020202020204" pitchFamily="34" charset="0"/>
              </a:rPr>
              <a:pPr/>
              <a:t>75</a:t>
            </a:fld>
            <a:endParaRPr lang="en-US" altLang="zh-CN">
              <a:latin typeface="Arial" panose="020B0604020202020204" pitchFamily="34" charset="0"/>
            </a:endParaRPr>
          </a:p>
        </p:txBody>
      </p:sp>
      <p:sp>
        <p:nvSpPr>
          <p:cNvPr id="417795" name="Rectangle 2"/>
          <p:cNvSpPr>
            <a:spLocks noGrp="1" noRot="1" noChangeAspect="1" noChangeArrowheads="1" noTextEdit="1"/>
          </p:cNvSpPr>
          <p:nvPr>
            <p:ph type="sldImg"/>
          </p:nvPr>
        </p:nvSpPr>
        <p:spPr/>
      </p:sp>
      <p:sp>
        <p:nvSpPr>
          <p:cNvPr id="417796" name="Rectangle 3"/>
          <p:cNvSpPr>
            <a:spLocks noGrp="1" noChangeArrowheads="1"/>
          </p:cNvSpPr>
          <p:nvPr>
            <p:ph type="body" idx="1"/>
          </p:nvPr>
        </p:nvSpPr>
        <p:spPr>
          <a:noFill/>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8818" name="Rectangle 7"/>
          <p:cNvSpPr>
            <a:spLocks noGrp="1" noChangeArrowheads="1"/>
          </p:cNvSpPr>
          <p:nvPr>
            <p:ph type="sldNum" sz="quarter" idx="5"/>
          </p:nvPr>
        </p:nvSpPr>
        <p:spPr>
          <a:noFill/>
        </p:spPr>
        <p:txBody>
          <a:bodyPr/>
          <a:lstStyle/>
          <a:p>
            <a:fld id="{CF6A88A6-074A-4EEB-B0A8-126EC31AFDF0}" type="slidenum">
              <a:rPr lang="en-US" altLang="zh-CN">
                <a:latin typeface="Arial" panose="020B0604020202020204" pitchFamily="34" charset="0"/>
              </a:rPr>
              <a:pPr/>
              <a:t>79</a:t>
            </a:fld>
            <a:endParaRPr lang="en-US" altLang="zh-CN">
              <a:latin typeface="Arial" panose="020B0604020202020204" pitchFamily="34" charset="0"/>
            </a:endParaRPr>
          </a:p>
        </p:txBody>
      </p:sp>
      <p:sp>
        <p:nvSpPr>
          <p:cNvPr id="418819" name="Rectangle 2"/>
          <p:cNvSpPr>
            <a:spLocks noGrp="1" noRot="1" noChangeAspect="1" noChangeArrowheads="1" noTextEdit="1"/>
          </p:cNvSpPr>
          <p:nvPr>
            <p:ph type="sldImg"/>
          </p:nvPr>
        </p:nvSpPr>
        <p:spPr/>
      </p:sp>
      <p:sp>
        <p:nvSpPr>
          <p:cNvPr id="418820" name="Rectangle 3"/>
          <p:cNvSpPr>
            <a:spLocks noGrp="1" noChangeArrowheads="1"/>
          </p:cNvSpPr>
          <p:nvPr>
            <p:ph type="body" idx="1"/>
          </p:nvPr>
        </p:nvSpPr>
        <p:spPr>
          <a:noFill/>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F6458E5E-FC0C-4FD7-B244-271AAA9A5C8F}" type="slidenum">
              <a:rPr lang="en-US" altLang="zh-CN"/>
              <a:pPr/>
              <a:t>80</a:t>
            </a:fld>
            <a:endParaRPr lang="en-US" altLang="zh-CN"/>
          </a:p>
        </p:txBody>
      </p:sp>
      <p:sp>
        <p:nvSpPr>
          <p:cNvPr id="728066" name="Rectangle 2"/>
          <p:cNvSpPr>
            <a:spLocks noGrp="1" noRot="1" noChangeAspect="1" noChangeArrowheads="1" noTextEdit="1"/>
          </p:cNvSpPr>
          <p:nvPr>
            <p:ph type="sldImg"/>
          </p:nvPr>
        </p:nvSpPr>
        <p:spPr/>
      </p:sp>
      <p:sp>
        <p:nvSpPr>
          <p:cNvPr id="728067"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F6458E5E-FC0C-4FD7-B244-271AAA9A5C8F}" type="slidenum">
              <a:rPr lang="en-US" altLang="zh-CN"/>
              <a:pPr/>
              <a:t>81</a:t>
            </a:fld>
            <a:endParaRPr lang="en-US" altLang="zh-CN"/>
          </a:p>
        </p:txBody>
      </p:sp>
      <p:sp>
        <p:nvSpPr>
          <p:cNvPr id="728066" name="Rectangle 2"/>
          <p:cNvSpPr>
            <a:spLocks noGrp="1" noRot="1" noChangeAspect="1" noChangeArrowheads="1" noTextEdit="1"/>
          </p:cNvSpPr>
          <p:nvPr>
            <p:ph type="sldImg"/>
          </p:nvPr>
        </p:nvSpPr>
        <p:spPr/>
      </p:sp>
      <p:sp>
        <p:nvSpPr>
          <p:cNvPr id="728067"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97B47D36-7CBF-4DEB-87D0-9E56B30394FC}" type="slidenum">
              <a:rPr lang="en-US" altLang="zh-CN"/>
              <a:pPr/>
              <a:t>82</a:t>
            </a:fld>
            <a:endParaRPr lang="en-US" altLang="zh-CN"/>
          </a:p>
        </p:txBody>
      </p:sp>
      <p:sp>
        <p:nvSpPr>
          <p:cNvPr id="975874" name="Rectangle 2"/>
          <p:cNvSpPr>
            <a:spLocks noGrp="1" noRot="1" noChangeAspect="1" noChangeArrowheads="1" noTextEdit="1"/>
          </p:cNvSpPr>
          <p:nvPr>
            <p:ph type="sldImg"/>
          </p:nvPr>
        </p:nvSpPr>
        <p:spPr/>
      </p:sp>
      <p:sp>
        <p:nvSpPr>
          <p:cNvPr id="975875"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97B47D36-7CBF-4DEB-87D0-9E56B30394FC}" type="slidenum">
              <a:rPr lang="en-US" altLang="zh-CN"/>
              <a:pPr/>
              <a:t>83</a:t>
            </a:fld>
            <a:endParaRPr lang="en-US" altLang="zh-CN"/>
          </a:p>
        </p:txBody>
      </p:sp>
      <p:sp>
        <p:nvSpPr>
          <p:cNvPr id="975874" name="Rectangle 2"/>
          <p:cNvSpPr>
            <a:spLocks noGrp="1" noRot="1" noChangeAspect="1" noChangeArrowheads="1" noTextEdit="1"/>
          </p:cNvSpPr>
          <p:nvPr>
            <p:ph type="sldImg"/>
          </p:nvPr>
        </p:nvSpPr>
        <p:spPr/>
      </p:sp>
      <p:sp>
        <p:nvSpPr>
          <p:cNvPr id="975875"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1890" name="Rectangle 7"/>
          <p:cNvSpPr>
            <a:spLocks noGrp="1" noChangeArrowheads="1"/>
          </p:cNvSpPr>
          <p:nvPr>
            <p:ph type="sldNum" sz="quarter" idx="5"/>
          </p:nvPr>
        </p:nvSpPr>
        <p:spPr>
          <a:noFill/>
        </p:spPr>
        <p:txBody>
          <a:bodyPr/>
          <a:lstStyle/>
          <a:p>
            <a:fld id="{41012AF6-FDAD-41D2-B151-7306D3C40BF2}" type="slidenum">
              <a:rPr lang="en-US" altLang="zh-CN">
                <a:latin typeface="Arial" panose="020B0604020202020204" pitchFamily="34" charset="0"/>
              </a:rPr>
              <a:pPr/>
              <a:t>85</a:t>
            </a:fld>
            <a:endParaRPr lang="en-US" altLang="zh-CN">
              <a:latin typeface="Arial" panose="020B0604020202020204" pitchFamily="34" charset="0"/>
            </a:endParaRPr>
          </a:p>
        </p:txBody>
      </p:sp>
      <p:sp>
        <p:nvSpPr>
          <p:cNvPr id="421891" name="Rectangle 2"/>
          <p:cNvSpPr>
            <a:spLocks noGrp="1" noRot="1" noChangeAspect="1" noChangeArrowheads="1" noTextEdit="1"/>
          </p:cNvSpPr>
          <p:nvPr>
            <p:ph type="sldImg"/>
          </p:nvPr>
        </p:nvSpPr>
        <p:spPr/>
      </p:sp>
      <p:sp>
        <p:nvSpPr>
          <p:cNvPr id="421892" name="Rectangle 3"/>
          <p:cNvSpPr>
            <a:spLocks noGrp="1" noChangeArrowheads="1"/>
          </p:cNvSpPr>
          <p:nvPr>
            <p:ph type="body" idx="1"/>
          </p:nvPr>
        </p:nvSpPr>
        <p:spPr>
          <a:noFill/>
        </p:spPr>
        <p:txBody>
          <a:bodyPr/>
          <a:lstStyle/>
          <a:p>
            <a:pPr eaLnBrk="1" hangingPunct="1"/>
            <a:endParaRPr lang="zh-CN" altLang="zh-CN" dirty="0">
              <a:latin typeface="Arial" panose="020B0604020202020204" pitchFamily="34"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963468A5-870B-4133-A570-447DBF8ED82E}" type="slidenum">
              <a:rPr lang="zh-CN" altLang="en-US"/>
              <a:pPr/>
              <a:t>7</a:t>
            </a:fld>
            <a:endParaRPr lang="en-US" altLang="zh-CN" dirty="0"/>
          </a:p>
        </p:txBody>
      </p:sp>
      <p:sp>
        <p:nvSpPr>
          <p:cNvPr id="1185794" name="Rectangle 2"/>
          <p:cNvSpPr>
            <a:spLocks noGrp="1" noRot="1" noChangeAspect="1" noChangeArrowheads="1" noTextEdit="1"/>
          </p:cNvSpPr>
          <p:nvPr>
            <p:ph type="sldImg"/>
          </p:nvPr>
        </p:nvSpPr>
        <p:spPr/>
      </p:sp>
      <p:sp>
        <p:nvSpPr>
          <p:cNvPr id="1185795" name="Rectangle 3"/>
          <p:cNvSpPr>
            <a:spLocks noGrp="1" noChangeArrowheads="1"/>
          </p:cNvSpPr>
          <p:nvPr>
            <p:ph type="body" idx="1"/>
          </p:nvPr>
        </p:nvSpPr>
        <p:spPr>
          <a:xfrm>
            <a:off x="914400" y="4343400"/>
            <a:ext cx="5029200" cy="4114800"/>
          </a:xfrm>
        </p:spPr>
        <p:txBody>
          <a:bodyPr/>
          <a:lstStyle/>
          <a:p>
            <a:r>
              <a:rPr lang="en-US" altLang="zh-CN" b="0" dirty="0"/>
              <a:t>VC</a:t>
            </a:r>
            <a:r>
              <a:rPr lang="zh-CN" altLang="en-US" b="0" dirty="0"/>
              <a:t>的三个阶段：</a:t>
            </a:r>
          </a:p>
          <a:p>
            <a:r>
              <a:rPr lang="en-US" altLang="zh-CN" b="0" dirty="0"/>
              <a:t>   1</a:t>
            </a:r>
            <a:r>
              <a:rPr lang="zh-CN" altLang="en-US" b="0" dirty="0"/>
              <a:t>、</a:t>
            </a:r>
            <a:r>
              <a:rPr lang="en-US" altLang="zh-CN" b="0" dirty="0"/>
              <a:t>Setup</a:t>
            </a:r>
            <a:r>
              <a:rPr lang="zh-CN" altLang="en-US" b="0" dirty="0"/>
              <a:t>建立：发送方传输层协议实体指定接收方的地址后等待网络层协议建立连接，这些工作是由信令协议完成</a:t>
            </a:r>
          </a:p>
          <a:p>
            <a:r>
              <a:rPr lang="zh-CN" altLang="en-US" b="0" dirty="0"/>
              <a:t>   </a:t>
            </a:r>
            <a:r>
              <a:rPr lang="en-US" altLang="zh-CN" b="0" dirty="0"/>
              <a:t>2</a:t>
            </a:r>
            <a:r>
              <a:rPr lang="zh-CN" altLang="en-US" b="0" dirty="0"/>
              <a:t>、</a:t>
            </a:r>
            <a:r>
              <a:rPr lang="en-US" altLang="zh-CN" b="0" dirty="0"/>
              <a:t>Data Transfer: </a:t>
            </a:r>
            <a:r>
              <a:rPr lang="zh-CN" altLang="en-US" b="0" dirty="0"/>
              <a:t>数据传输</a:t>
            </a:r>
          </a:p>
          <a:p>
            <a:r>
              <a:rPr lang="en-US" altLang="zh-CN" b="0" dirty="0"/>
              <a:t>   3</a:t>
            </a:r>
            <a:r>
              <a:rPr lang="zh-CN" altLang="en-US" b="0" dirty="0"/>
              <a:t>、</a:t>
            </a:r>
            <a:r>
              <a:rPr lang="en-US" altLang="zh-CN" b="0" dirty="0"/>
              <a:t>Teardown</a:t>
            </a:r>
            <a:r>
              <a:rPr lang="zh-CN" altLang="en-US" b="0" dirty="0"/>
              <a:t>拆除：由信令协议完成，通知沿途</a:t>
            </a:r>
            <a:r>
              <a:rPr lang="en-US" altLang="zh-CN" b="0" dirty="0"/>
              <a:t>router</a:t>
            </a:r>
            <a:r>
              <a:rPr lang="zh-CN" altLang="en-US" b="0" dirty="0"/>
              <a:t>拆除此</a:t>
            </a:r>
            <a:r>
              <a:rPr lang="en-US" altLang="zh-CN" b="0" dirty="0"/>
              <a:t>VC</a:t>
            </a:r>
            <a:r>
              <a:rPr lang="zh-CN" altLang="en-US" b="0" dirty="0"/>
              <a:t>的相关状态信息。</a:t>
            </a:r>
          </a:p>
          <a:p>
            <a:r>
              <a:rPr lang="zh-CN" altLang="en-US" b="0" dirty="0"/>
              <a:t>     除了数据传输外，其他两个阶段的操作均是由信令协议完成，信令协议连接的网络层协议中的重要组成部分。</a:t>
            </a: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2" name="Rectangle 7"/>
          <p:cNvSpPr>
            <a:spLocks noGrp="1" noChangeArrowheads="1"/>
          </p:cNvSpPr>
          <p:nvPr>
            <p:ph type="sldNum" sz="quarter" idx="5"/>
          </p:nvPr>
        </p:nvSpPr>
        <p:spPr>
          <a:noFill/>
        </p:spPr>
        <p:txBody>
          <a:bodyPr/>
          <a:lstStyle/>
          <a:p>
            <a:fld id="{1C53F832-5C7C-4D60-B6DF-33021146686F}" type="slidenum">
              <a:rPr lang="zh-CN" altLang="en-US"/>
              <a:pPr/>
              <a:t>86</a:t>
            </a:fld>
            <a:endParaRPr lang="en-US" altLang="zh-CN"/>
          </a:p>
        </p:txBody>
      </p:sp>
      <p:sp>
        <p:nvSpPr>
          <p:cNvPr id="245763" name="Rectangle 2"/>
          <p:cNvSpPr>
            <a:spLocks noGrp="1" noRot="1" noChangeAspect="1" noChangeArrowheads="1" noTextEdit="1"/>
          </p:cNvSpPr>
          <p:nvPr>
            <p:ph type="sldImg"/>
          </p:nvPr>
        </p:nvSpPr>
        <p:spPr/>
      </p:sp>
      <p:sp>
        <p:nvSpPr>
          <p:cNvPr id="245764" name="Rectangle 3"/>
          <p:cNvSpPr>
            <a:spLocks noGrp="1" noChangeArrowheads="1"/>
          </p:cNvSpPr>
          <p:nvPr>
            <p:ph type="body" idx="1"/>
          </p:nvPr>
        </p:nvSpPr>
        <p:spPr>
          <a:noFill/>
        </p:spPr>
        <p:txBody>
          <a:bodyPr/>
          <a:lstStyle/>
          <a:p>
            <a:pPr eaLnBrk="1" hangingPunct="1"/>
            <a:r>
              <a:rPr lang="en-US" altLang="zh-CN" b="1" dirty="0">
                <a:solidFill>
                  <a:schemeClr val="hlink"/>
                </a:solidFill>
                <a:latin typeface="Tahoma" panose="020B0604030504040204" pitchFamily="34" charset="0"/>
              </a:rPr>
              <a:t>Hardware type</a:t>
            </a:r>
            <a:r>
              <a:rPr lang="en-US" altLang="zh-CN" dirty="0">
                <a:solidFill>
                  <a:schemeClr val="hlink"/>
                </a:solidFill>
                <a:latin typeface="Tahoma" panose="020B0604030504040204" pitchFamily="34" charset="0"/>
              </a:rPr>
              <a:t>.</a:t>
            </a:r>
            <a:r>
              <a:rPr lang="en-US" altLang="zh-CN" dirty="0">
                <a:latin typeface="Tahoma" panose="020B0604030504040204" pitchFamily="34" charset="0"/>
              </a:rPr>
              <a:t> This is a 16-bit field defining the type of the network </a:t>
            </a:r>
            <a:r>
              <a:rPr lang="en-US" altLang="zh-CN" u="none" dirty="0">
                <a:solidFill>
                  <a:schemeClr val="hlink"/>
                </a:solidFill>
                <a:latin typeface="Tahoma" panose="020B0604030504040204" pitchFamily="34" charset="0"/>
              </a:rPr>
              <a:t>on which</a:t>
            </a:r>
            <a:r>
              <a:rPr lang="en-US" altLang="zh-CN" u="none" dirty="0">
                <a:solidFill>
                  <a:schemeClr val="folHlink"/>
                </a:solidFill>
                <a:latin typeface="Tahoma" panose="020B0604030504040204" pitchFamily="34" charset="0"/>
              </a:rPr>
              <a:t> </a:t>
            </a:r>
            <a:r>
              <a:rPr lang="en-US" altLang="zh-CN" u="none" dirty="0">
                <a:latin typeface="Tahoma" panose="020B0604030504040204" pitchFamily="34" charset="0"/>
              </a:rPr>
              <a:t>ARP is running. </a:t>
            </a:r>
          </a:p>
          <a:p>
            <a:pPr eaLnBrk="1" hangingPunct="1"/>
            <a:r>
              <a:rPr lang="en-US" altLang="zh-CN" dirty="0">
                <a:latin typeface="Tahoma" panose="020B0604030504040204" pitchFamily="34" charset="0"/>
              </a:rPr>
              <a:t>Each LAN has been assigned an integer </a:t>
            </a:r>
            <a:r>
              <a:rPr lang="en-US" altLang="zh-CN" dirty="0">
                <a:solidFill>
                  <a:schemeClr val="hlink"/>
                </a:solidFill>
                <a:latin typeface="Tahoma" panose="020B0604030504040204" pitchFamily="34" charset="0"/>
              </a:rPr>
              <a:t>based on its type</a:t>
            </a:r>
            <a:r>
              <a:rPr lang="en-US" altLang="zh-CN" dirty="0">
                <a:latin typeface="Tahoma" panose="020B0604030504040204" pitchFamily="34" charset="0"/>
              </a:rPr>
              <a:t>. For example, Ethernet is given type 1. </a:t>
            </a:r>
          </a:p>
          <a:p>
            <a:pPr eaLnBrk="1" hangingPunct="1"/>
            <a:r>
              <a:rPr lang="en-US" altLang="zh-CN" dirty="0">
                <a:latin typeface="Tahoma" panose="020B0604030504040204" pitchFamily="34" charset="0"/>
              </a:rPr>
              <a:t>ARP can be used on any physical network.</a:t>
            </a:r>
          </a:p>
          <a:p>
            <a:pPr eaLnBrk="1" hangingPunct="1"/>
            <a:endParaRPr lang="en-US" altLang="zh-CN" b="1" dirty="0">
              <a:solidFill>
                <a:schemeClr val="hlink"/>
              </a:solidFill>
              <a:latin typeface="Tahoma" panose="020B0604030504040204" pitchFamily="34" charset="0"/>
            </a:endParaRPr>
          </a:p>
          <a:p>
            <a:pPr eaLnBrk="1" hangingPunct="1"/>
            <a:r>
              <a:rPr lang="en-US" altLang="zh-CN" b="1" dirty="0">
                <a:solidFill>
                  <a:schemeClr val="hlink"/>
                </a:solidFill>
                <a:latin typeface="Tahoma" panose="020B0604030504040204" pitchFamily="34" charset="0"/>
              </a:rPr>
              <a:t>Protocol type.</a:t>
            </a:r>
            <a:r>
              <a:rPr lang="en-US" altLang="zh-CN" dirty="0">
                <a:latin typeface="Tahoma" panose="020B0604030504040204" pitchFamily="34" charset="0"/>
              </a:rPr>
              <a:t> This is a 16-bit field defining the protocol.</a:t>
            </a:r>
            <a:r>
              <a:rPr lang="en-US" altLang="zh-CN" sz="1100" dirty="0">
                <a:latin typeface="Tahoma" panose="020B0604030504040204" pitchFamily="34" charset="0"/>
              </a:rPr>
              <a:t> </a:t>
            </a:r>
          </a:p>
          <a:p>
            <a:pPr eaLnBrk="1" hangingPunct="1"/>
            <a:r>
              <a:rPr lang="en-US" altLang="zh-CN" sz="1100" dirty="0">
                <a:latin typeface="Tahoma" panose="020B0604030504040204" pitchFamily="34" charset="0"/>
              </a:rPr>
              <a:t>For example, the value of this field for the IPv4 protocol is 0800</a:t>
            </a:r>
            <a:r>
              <a:rPr lang="en-US" altLang="zh-CN" sz="1100" baseline="-25000" dirty="0">
                <a:latin typeface="Tahoma" panose="020B0604030504040204" pitchFamily="34" charset="0"/>
              </a:rPr>
              <a:t>16</a:t>
            </a:r>
            <a:r>
              <a:rPr lang="en-US" altLang="zh-CN" sz="1100" dirty="0">
                <a:latin typeface="Tahoma" panose="020B0604030504040204" pitchFamily="34" charset="0"/>
              </a:rPr>
              <a:t>.  </a:t>
            </a:r>
            <a:r>
              <a:rPr lang="en-US" altLang="zh-CN" sz="1100" dirty="0">
                <a:solidFill>
                  <a:schemeClr val="hlink"/>
                </a:solidFill>
                <a:latin typeface="Tahoma" panose="020B0604030504040204" pitchFamily="34" charset="0"/>
              </a:rPr>
              <a:t>ARP can be used</a:t>
            </a:r>
            <a:r>
              <a:rPr lang="en-US" altLang="zh-CN" sz="1100" dirty="0">
                <a:solidFill>
                  <a:schemeClr val="folHlink"/>
                </a:solidFill>
                <a:latin typeface="Tahoma" panose="020B0604030504040204" pitchFamily="34" charset="0"/>
              </a:rPr>
              <a:t> </a:t>
            </a:r>
            <a:r>
              <a:rPr lang="en-US" altLang="zh-CN" sz="1100" dirty="0">
                <a:latin typeface="Tahoma" panose="020B0604030504040204" pitchFamily="34" charset="0"/>
              </a:rPr>
              <a:t>with</a:t>
            </a:r>
            <a:r>
              <a:rPr lang="en-US" altLang="zh-CN" sz="1100" dirty="0">
                <a:solidFill>
                  <a:schemeClr val="folHlink"/>
                </a:solidFill>
                <a:latin typeface="Tahoma" panose="020B0604030504040204" pitchFamily="34" charset="0"/>
              </a:rPr>
              <a:t> </a:t>
            </a:r>
            <a:r>
              <a:rPr lang="en-US" altLang="zh-CN" sz="1100" dirty="0">
                <a:latin typeface="Tahoma" panose="020B0604030504040204" pitchFamily="34" charset="0"/>
              </a:rPr>
              <a:t>any higher-level protocol. </a:t>
            </a:r>
          </a:p>
          <a:p>
            <a:pPr eaLnBrk="1" hangingPunct="1"/>
            <a:endParaRPr lang="en-US" altLang="zh-CN" sz="1100" dirty="0">
              <a:latin typeface="Tahoma" panose="020B0604030504040204" pitchFamily="34" charset="0"/>
            </a:endParaRPr>
          </a:p>
          <a:p>
            <a:pPr eaLnBrk="1" hangingPunct="1"/>
            <a:r>
              <a:rPr lang="en-US" altLang="zh-CN" sz="1100" b="1" dirty="0">
                <a:solidFill>
                  <a:schemeClr val="hlink"/>
                </a:solidFill>
                <a:latin typeface="Tahoma" panose="020B0604030504040204" pitchFamily="34" charset="0"/>
              </a:rPr>
              <a:t>Hardware length</a:t>
            </a:r>
            <a:r>
              <a:rPr lang="en-US" altLang="zh-CN" sz="1100" dirty="0">
                <a:solidFill>
                  <a:schemeClr val="hlink"/>
                </a:solidFill>
                <a:latin typeface="Tahoma" panose="020B0604030504040204" pitchFamily="34" charset="0"/>
              </a:rPr>
              <a:t>.</a:t>
            </a:r>
            <a:r>
              <a:rPr lang="en-US" altLang="zh-CN" sz="1100" dirty="0">
                <a:latin typeface="Tahoma" panose="020B0604030504040204" pitchFamily="34" charset="0"/>
              </a:rPr>
              <a:t> This is an 8-bit field defining the length of the physical address in bytes. </a:t>
            </a:r>
          </a:p>
          <a:p>
            <a:pPr eaLnBrk="1" hangingPunct="1"/>
            <a:r>
              <a:rPr lang="en-US" altLang="zh-CN" sz="1100" dirty="0">
                <a:latin typeface="Tahoma" panose="020B0604030504040204" pitchFamily="34" charset="0"/>
              </a:rPr>
              <a:t>For example, for the IPv4 protocol the value is 6. </a:t>
            </a:r>
          </a:p>
          <a:p>
            <a:pPr eaLnBrk="1" hangingPunct="1"/>
            <a:endParaRPr lang="en-US" altLang="zh-CN" sz="1100" dirty="0">
              <a:latin typeface="Tahoma" panose="020B0604030504040204" pitchFamily="34" charset="0"/>
            </a:endParaRPr>
          </a:p>
          <a:p>
            <a:pPr eaLnBrk="1" hangingPunct="1"/>
            <a:r>
              <a:rPr lang="en-US" altLang="zh-CN" sz="1100" b="1" dirty="0">
                <a:solidFill>
                  <a:schemeClr val="hlink"/>
                </a:solidFill>
                <a:latin typeface="Tahoma" panose="020B0604030504040204" pitchFamily="34" charset="0"/>
              </a:rPr>
              <a:t>Protocol length</a:t>
            </a:r>
            <a:r>
              <a:rPr lang="en-US" altLang="zh-CN" sz="1100" dirty="0">
                <a:solidFill>
                  <a:schemeClr val="hlink"/>
                </a:solidFill>
                <a:latin typeface="Tahoma" panose="020B0604030504040204" pitchFamily="34" charset="0"/>
              </a:rPr>
              <a:t>.</a:t>
            </a:r>
            <a:r>
              <a:rPr lang="en-US" altLang="zh-CN" sz="1100" dirty="0">
                <a:latin typeface="Tahoma" panose="020B0604030504040204" pitchFamily="34" charset="0"/>
              </a:rPr>
              <a:t> This is an 8-bit field defining the length of the logical address in bytes. </a:t>
            </a:r>
          </a:p>
          <a:p>
            <a:pPr eaLnBrk="1" hangingPunct="1"/>
            <a:r>
              <a:rPr lang="en-US" altLang="zh-CN" sz="1100" dirty="0">
                <a:latin typeface="Tahoma" panose="020B0604030504040204" pitchFamily="34" charset="0"/>
              </a:rPr>
              <a:t>For example, for the IPv4 protocol the value is 4. </a:t>
            </a:r>
          </a:p>
          <a:p>
            <a:pPr eaLnBrk="1" hangingPunct="1"/>
            <a:endParaRPr lang="en-US" altLang="zh-CN" sz="1100" dirty="0">
              <a:latin typeface="Tahoma" panose="020B0604030504040204" pitchFamily="34" charset="0"/>
            </a:endParaRPr>
          </a:p>
          <a:p>
            <a:pPr eaLnBrk="1" hangingPunct="1"/>
            <a:r>
              <a:rPr lang="en-US" altLang="zh-CN" sz="1100" b="1" dirty="0">
                <a:solidFill>
                  <a:schemeClr val="hlink"/>
                </a:solidFill>
                <a:latin typeface="Tahoma" panose="020B0604030504040204" pitchFamily="34" charset="0"/>
              </a:rPr>
              <a:t>Operation</a:t>
            </a:r>
            <a:r>
              <a:rPr lang="en-US" altLang="zh-CN" sz="1100" dirty="0">
                <a:solidFill>
                  <a:schemeClr val="hlink"/>
                </a:solidFill>
                <a:latin typeface="Tahoma" panose="020B0604030504040204" pitchFamily="34" charset="0"/>
              </a:rPr>
              <a:t>.</a:t>
            </a:r>
            <a:r>
              <a:rPr lang="en-US" altLang="zh-CN" sz="1100" dirty="0">
                <a:latin typeface="Tahoma" panose="020B0604030504040204" pitchFamily="34" charset="0"/>
              </a:rPr>
              <a:t> This is a 16-bit field defining the type of packet. </a:t>
            </a:r>
          </a:p>
          <a:p>
            <a:pPr eaLnBrk="1" hangingPunct="1"/>
            <a:r>
              <a:rPr lang="en-US" altLang="zh-CN" sz="1100" dirty="0">
                <a:latin typeface="Tahoma" panose="020B0604030504040204" pitchFamily="34" charset="0"/>
              </a:rPr>
              <a:t>Two packet types are defined: ARP request (1) and ARP reply (2). </a:t>
            </a:r>
          </a:p>
          <a:p>
            <a:pPr eaLnBrk="1" hangingPunct="1"/>
            <a:endParaRPr lang="en-US" altLang="zh-CN" sz="1100" b="1" dirty="0">
              <a:latin typeface="Tahoma" panose="020B0604030504040204" pitchFamily="34" charset="0"/>
            </a:endParaRPr>
          </a:p>
          <a:p>
            <a:pPr eaLnBrk="1" hangingPunct="1"/>
            <a:r>
              <a:rPr lang="en-US" altLang="zh-CN" sz="1100" dirty="0">
                <a:solidFill>
                  <a:schemeClr val="hlink"/>
                </a:solidFill>
                <a:latin typeface="Tahoma" panose="020B0604030504040204" pitchFamily="34" charset="0"/>
              </a:rPr>
              <a:t>Sender Hardware address </a:t>
            </a:r>
            <a:r>
              <a:rPr lang="en-US" altLang="zh-CN" sz="1100" dirty="0">
                <a:latin typeface="Tahoma" panose="020B0604030504040204" pitchFamily="34" charset="0"/>
              </a:rPr>
              <a:t>and</a:t>
            </a:r>
            <a:r>
              <a:rPr lang="en-US" altLang="zh-CN" sz="1100" dirty="0">
                <a:solidFill>
                  <a:schemeClr val="hlink"/>
                </a:solidFill>
                <a:latin typeface="Tahoma" panose="020B0604030504040204" pitchFamily="34" charset="0"/>
              </a:rPr>
              <a:t> sender protocol address. </a:t>
            </a:r>
          </a:p>
          <a:p>
            <a:pPr eaLnBrk="1" hangingPunct="1"/>
            <a:r>
              <a:rPr lang="en-US" altLang="zh-CN" sz="1100" dirty="0">
                <a:solidFill>
                  <a:schemeClr val="hlink"/>
                </a:solidFill>
                <a:latin typeface="Tahoma" panose="020B0604030504040204" pitchFamily="34" charset="0"/>
              </a:rPr>
              <a:t>Target Hardware address </a:t>
            </a:r>
            <a:r>
              <a:rPr lang="en-US" altLang="zh-CN" sz="1100" dirty="0">
                <a:latin typeface="Tahoma" panose="020B0604030504040204" pitchFamily="34" charset="0"/>
              </a:rPr>
              <a:t>and</a:t>
            </a:r>
            <a:r>
              <a:rPr lang="en-US" altLang="zh-CN" sz="1100" dirty="0">
                <a:solidFill>
                  <a:schemeClr val="hlink"/>
                </a:solidFill>
                <a:latin typeface="Tahoma" panose="020B0604030504040204" pitchFamily="34" charset="0"/>
              </a:rPr>
              <a:t> Target protocol address.</a:t>
            </a:r>
          </a:p>
          <a:p>
            <a:pPr eaLnBrk="1" hangingPunct="1"/>
            <a:endParaRPr lang="en-US" altLang="zh-CN" sz="1100" dirty="0">
              <a:solidFill>
                <a:schemeClr val="hlink"/>
              </a:solidFill>
              <a:latin typeface="Tahoma" panose="020B0604030504040204" pitchFamily="34" charset="0"/>
            </a:endParaRPr>
          </a:p>
          <a:p>
            <a:pPr eaLnBrk="1" hangingPunct="1"/>
            <a:endParaRPr lang="en-US" altLang="zh-CN" sz="1100" dirty="0">
              <a:latin typeface="Tahoma" panose="020B0604030504040204" pitchFamily="34" charset="0"/>
            </a:endParaRPr>
          </a:p>
          <a:p>
            <a:pPr eaLnBrk="1" hangingPunct="1"/>
            <a:endParaRPr lang="en-US" altLang="zh-CN" sz="1100" dirty="0">
              <a:latin typeface="Tahoma" panose="020B0604030504040204" pitchFamily="34" charset="0"/>
            </a:endParaRPr>
          </a:p>
          <a:p>
            <a:pPr eaLnBrk="1" hangingPunct="1"/>
            <a:endParaRPr lang="zh-CN" altLang="en-US" dirty="0"/>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preamble</a:t>
            </a:r>
            <a:endParaRPr lang="zh-CN" altLang="en-US" dirty="0"/>
          </a:p>
        </p:txBody>
      </p:sp>
      <p:sp>
        <p:nvSpPr>
          <p:cNvPr id="4" name="灯片编号占位符 3"/>
          <p:cNvSpPr>
            <a:spLocks noGrp="1"/>
          </p:cNvSpPr>
          <p:nvPr>
            <p:ph type="sldNum" sz="quarter" idx="10"/>
          </p:nvPr>
        </p:nvSpPr>
        <p:spPr/>
        <p:txBody>
          <a:bodyPr/>
          <a:lstStyle/>
          <a:p>
            <a:pPr>
              <a:defRPr/>
            </a:pPr>
            <a:fld id="{118E677A-0880-414C-8B37-7CEAC3AD5BE5}" type="slidenum">
              <a:rPr lang="en-US" altLang="zh-CN" smtClean="0"/>
              <a:pPr>
                <a:defRPr/>
              </a:pPr>
              <a:t>87</a:t>
            </a:fld>
            <a:endParaRPr lang="en-US" altLang="zh-CN"/>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2914" name="Rectangle 7"/>
          <p:cNvSpPr>
            <a:spLocks noGrp="1" noChangeArrowheads="1"/>
          </p:cNvSpPr>
          <p:nvPr>
            <p:ph type="sldNum" sz="quarter" idx="5"/>
          </p:nvPr>
        </p:nvSpPr>
        <p:spPr>
          <a:noFill/>
        </p:spPr>
        <p:txBody>
          <a:bodyPr/>
          <a:lstStyle/>
          <a:p>
            <a:fld id="{54053A46-D06F-4E29-A877-6CDF4470E522}" type="slidenum">
              <a:rPr lang="en-US" altLang="zh-CN">
                <a:latin typeface="Arial" panose="020B0604020202020204" pitchFamily="34" charset="0"/>
              </a:rPr>
              <a:pPr/>
              <a:t>88</a:t>
            </a:fld>
            <a:endParaRPr lang="en-US" altLang="zh-CN">
              <a:latin typeface="Arial" panose="020B0604020202020204" pitchFamily="34" charset="0"/>
            </a:endParaRPr>
          </a:p>
        </p:txBody>
      </p:sp>
      <p:sp>
        <p:nvSpPr>
          <p:cNvPr id="422915" name="Rectangle 2"/>
          <p:cNvSpPr>
            <a:spLocks noGrp="1" noRot="1" noChangeAspect="1" noChangeArrowheads="1" noTextEdit="1"/>
          </p:cNvSpPr>
          <p:nvPr>
            <p:ph type="sldImg"/>
          </p:nvPr>
        </p:nvSpPr>
        <p:spPr/>
      </p:sp>
      <p:sp>
        <p:nvSpPr>
          <p:cNvPr id="422916" name="Rectangle 3"/>
          <p:cNvSpPr>
            <a:spLocks noGrp="1" noChangeArrowheads="1"/>
          </p:cNvSpPr>
          <p:nvPr>
            <p:ph type="body" idx="1"/>
          </p:nvPr>
        </p:nvSpPr>
        <p:spPr>
          <a:noFill/>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3938" name="Rectangle 7"/>
          <p:cNvSpPr>
            <a:spLocks noGrp="1" noChangeArrowheads="1"/>
          </p:cNvSpPr>
          <p:nvPr>
            <p:ph type="sldNum" sz="quarter" idx="5"/>
          </p:nvPr>
        </p:nvSpPr>
        <p:spPr>
          <a:noFill/>
        </p:spPr>
        <p:txBody>
          <a:bodyPr/>
          <a:lstStyle/>
          <a:p>
            <a:fld id="{F300F2C0-630A-4FFD-B9C0-E0B38C18DD8E}" type="slidenum">
              <a:rPr lang="en-US" altLang="zh-CN">
                <a:latin typeface="Arial" panose="020B0604020202020204" pitchFamily="34" charset="0"/>
              </a:rPr>
              <a:pPr/>
              <a:t>89</a:t>
            </a:fld>
            <a:endParaRPr lang="en-US" altLang="zh-CN">
              <a:latin typeface="Arial" panose="020B0604020202020204" pitchFamily="34" charset="0"/>
            </a:endParaRPr>
          </a:p>
        </p:txBody>
      </p:sp>
      <p:sp>
        <p:nvSpPr>
          <p:cNvPr id="423939" name="Rectangle 2"/>
          <p:cNvSpPr>
            <a:spLocks noGrp="1" noRot="1" noChangeAspect="1" noChangeArrowheads="1" noTextEdit="1"/>
          </p:cNvSpPr>
          <p:nvPr>
            <p:ph type="sldImg"/>
          </p:nvPr>
        </p:nvSpPr>
        <p:spPr/>
      </p:sp>
      <p:sp>
        <p:nvSpPr>
          <p:cNvPr id="423940" name="Rectangle 3"/>
          <p:cNvSpPr>
            <a:spLocks noGrp="1" noChangeArrowheads="1"/>
          </p:cNvSpPr>
          <p:nvPr>
            <p:ph type="body" idx="1"/>
          </p:nvPr>
        </p:nvSpPr>
        <p:spPr>
          <a:noFill/>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4962" name="Rectangle 7"/>
          <p:cNvSpPr>
            <a:spLocks noGrp="1" noChangeArrowheads="1"/>
          </p:cNvSpPr>
          <p:nvPr>
            <p:ph type="sldNum" sz="quarter" idx="5"/>
          </p:nvPr>
        </p:nvSpPr>
        <p:spPr>
          <a:noFill/>
        </p:spPr>
        <p:txBody>
          <a:bodyPr/>
          <a:lstStyle/>
          <a:p>
            <a:fld id="{24E17729-41A0-4B76-9450-AAB2157CB630}" type="slidenum">
              <a:rPr lang="en-US" altLang="zh-CN">
                <a:latin typeface="Arial" panose="020B0604020202020204" pitchFamily="34" charset="0"/>
              </a:rPr>
              <a:pPr/>
              <a:t>90</a:t>
            </a:fld>
            <a:endParaRPr lang="en-US" altLang="zh-CN">
              <a:latin typeface="Arial" panose="020B0604020202020204" pitchFamily="34" charset="0"/>
            </a:endParaRPr>
          </a:p>
        </p:txBody>
      </p:sp>
      <p:sp>
        <p:nvSpPr>
          <p:cNvPr id="424963" name="Rectangle 2"/>
          <p:cNvSpPr>
            <a:spLocks noGrp="1" noRot="1" noChangeAspect="1" noChangeArrowheads="1" noTextEdit="1"/>
          </p:cNvSpPr>
          <p:nvPr>
            <p:ph type="sldImg"/>
          </p:nvPr>
        </p:nvSpPr>
        <p:spPr/>
      </p:sp>
      <p:sp>
        <p:nvSpPr>
          <p:cNvPr id="424964" name="Rectangle 3"/>
          <p:cNvSpPr>
            <a:spLocks noGrp="1" noChangeArrowheads="1"/>
          </p:cNvSpPr>
          <p:nvPr>
            <p:ph type="body" idx="1"/>
          </p:nvPr>
        </p:nvSpPr>
        <p:spPr>
          <a:noFill/>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146" name="Rectangle 7"/>
          <p:cNvSpPr>
            <a:spLocks noGrp="1" noChangeArrowheads="1"/>
          </p:cNvSpPr>
          <p:nvPr>
            <p:ph type="sldNum" sz="quarter" idx="5"/>
          </p:nvPr>
        </p:nvSpPr>
        <p:spPr>
          <a:noFill/>
        </p:spPr>
        <p:txBody>
          <a:bodyPr/>
          <a:lstStyle/>
          <a:p>
            <a:fld id="{620A8A99-7BAB-4FA4-935D-35D9AFD71BE3}" type="slidenum">
              <a:rPr lang="zh-CN" altLang="en-US"/>
              <a:pPr/>
              <a:t>91</a:t>
            </a:fld>
            <a:endParaRPr lang="en-US" altLang="zh-CN"/>
          </a:p>
        </p:txBody>
      </p:sp>
      <p:sp>
        <p:nvSpPr>
          <p:cNvPr id="262147" name="Rectangle 2"/>
          <p:cNvSpPr>
            <a:spLocks noGrp="1" noRot="1" noChangeAspect="1" noChangeArrowheads="1" noTextEdit="1"/>
          </p:cNvSpPr>
          <p:nvPr>
            <p:ph type="sldImg"/>
          </p:nvPr>
        </p:nvSpPr>
        <p:spPr/>
      </p:sp>
      <p:sp>
        <p:nvSpPr>
          <p:cNvPr id="262148" name="Rectangle 3"/>
          <p:cNvSpPr>
            <a:spLocks noGrp="1" noChangeArrowheads="1"/>
          </p:cNvSpPr>
          <p:nvPr>
            <p:ph type="body" idx="1"/>
          </p:nvPr>
        </p:nvSpPr>
        <p:spPr>
          <a:noFill/>
        </p:spPr>
        <p:txBody>
          <a:bodyPr/>
          <a:lstStyle/>
          <a:p>
            <a:pPr eaLnBrk="1" hangingPunct="1"/>
            <a:r>
              <a:rPr lang="en-US" altLang="zh-CN" dirty="0">
                <a:latin typeface="Tahoma" panose="020B0604030504040204" pitchFamily="34" charset="0"/>
              </a:rPr>
              <a:t>   A technique called proxy ARP is used to create a subnetting effect. </a:t>
            </a:r>
          </a:p>
          <a:p>
            <a:pPr eaLnBrk="1" hangingPunct="1"/>
            <a:r>
              <a:rPr lang="en-US" altLang="zh-CN" dirty="0">
                <a:latin typeface="Tahoma" panose="020B0604030504040204" pitchFamily="34" charset="0"/>
              </a:rPr>
              <a:t>   A proxy ARP is an ARP that acts </a:t>
            </a:r>
            <a:r>
              <a:rPr lang="en-US" altLang="zh-CN" u="sng" dirty="0">
                <a:latin typeface="Tahoma" panose="020B0604030504040204" pitchFamily="34" charset="0"/>
              </a:rPr>
              <a:t>on behalf of</a:t>
            </a:r>
            <a:r>
              <a:rPr lang="en-US" altLang="zh-CN" u="none" dirty="0">
                <a:latin typeface="Tahoma" panose="020B0604030504040204" pitchFamily="34" charset="0"/>
              </a:rPr>
              <a:t> </a:t>
            </a:r>
            <a:r>
              <a:rPr lang="en-US" altLang="zh-CN" dirty="0">
                <a:solidFill>
                  <a:schemeClr val="hlink"/>
                </a:solidFill>
                <a:latin typeface="Tahoma" panose="020B0604030504040204" pitchFamily="34" charset="0"/>
              </a:rPr>
              <a:t>a set of hosts</a:t>
            </a:r>
            <a:r>
              <a:rPr lang="en-US" altLang="zh-CN" dirty="0">
                <a:latin typeface="Tahoma" panose="020B0604030504040204" pitchFamily="34" charset="0"/>
              </a:rPr>
              <a:t>. </a:t>
            </a:r>
          </a:p>
          <a:p>
            <a:pPr eaLnBrk="1" hangingPunct="1"/>
            <a:r>
              <a:rPr lang="en-US" altLang="zh-CN" dirty="0">
                <a:latin typeface="Tahoma" panose="020B0604030504040204" pitchFamily="34" charset="0"/>
              </a:rPr>
              <a:t>   Whenever a router running a proxy ARP receives an ARP request </a:t>
            </a:r>
            <a:r>
              <a:rPr lang="en-US" altLang="zh-CN" dirty="0">
                <a:solidFill>
                  <a:schemeClr val="hlink"/>
                </a:solidFill>
                <a:latin typeface="Tahoma" panose="020B0604030504040204" pitchFamily="34" charset="0"/>
              </a:rPr>
              <a:t>looking for</a:t>
            </a:r>
            <a:r>
              <a:rPr lang="en-US" altLang="zh-CN" dirty="0">
                <a:latin typeface="Tahoma" panose="020B0604030504040204" pitchFamily="34" charset="0"/>
              </a:rPr>
              <a:t> the IP address of</a:t>
            </a:r>
            <a:r>
              <a:rPr lang="en-US" altLang="zh-CN" dirty="0">
                <a:solidFill>
                  <a:schemeClr val="folHlink"/>
                </a:solidFill>
                <a:latin typeface="Tahoma" panose="020B0604030504040204" pitchFamily="34" charset="0"/>
              </a:rPr>
              <a:t> </a:t>
            </a:r>
            <a:r>
              <a:rPr lang="en-US" altLang="zh-CN" dirty="0">
                <a:solidFill>
                  <a:schemeClr val="hlink"/>
                </a:solidFill>
                <a:latin typeface="Tahoma" panose="020B0604030504040204" pitchFamily="34" charset="0"/>
              </a:rPr>
              <a:t>one of these hosts</a:t>
            </a:r>
            <a:r>
              <a:rPr lang="en-US" altLang="zh-CN" dirty="0">
                <a:latin typeface="Tahoma" panose="020B0604030504040204" pitchFamily="34" charset="0"/>
              </a:rPr>
              <a:t>, the router sends an ARP reply </a:t>
            </a:r>
            <a:r>
              <a:rPr lang="en-US" altLang="zh-CN" dirty="0">
                <a:solidFill>
                  <a:schemeClr val="hlink"/>
                </a:solidFill>
                <a:latin typeface="Tahoma" panose="020B0604030504040204" pitchFamily="34" charset="0"/>
              </a:rPr>
              <a:t>announcing</a:t>
            </a:r>
            <a:r>
              <a:rPr lang="en-US" altLang="zh-CN" dirty="0">
                <a:latin typeface="Tahoma" panose="020B0604030504040204" pitchFamily="34" charset="0"/>
              </a:rPr>
              <a:t> its own hardware (physical) address.</a:t>
            </a:r>
          </a:p>
          <a:p>
            <a:pPr eaLnBrk="1" hangingPunct="1"/>
            <a:endParaRPr lang="en-US" altLang="zh-CN" dirty="0">
              <a:latin typeface="Tahoma" panose="020B0604030504040204" pitchFamily="34" charset="0"/>
            </a:endParaRPr>
          </a:p>
          <a:p>
            <a:pPr eaLnBrk="1" hangingPunct="1"/>
            <a:r>
              <a:rPr lang="en-US" altLang="zh-CN" dirty="0">
                <a:latin typeface="Tahoma" panose="020B0604030504040204" pitchFamily="34" charset="0"/>
              </a:rPr>
              <a:t>   After the router receives the </a:t>
            </a:r>
            <a:r>
              <a:rPr lang="en-US" altLang="zh-CN" dirty="0">
                <a:solidFill>
                  <a:schemeClr val="hlink"/>
                </a:solidFill>
                <a:latin typeface="Tahoma" panose="020B0604030504040204" pitchFamily="34" charset="0"/>
              </a:rPr>
              <a:t>actual</a:t>
            </a:r>
            <a:r>
              <a:rPr lang="en-US" altLang="zh-CN" dirty="0">
                <a:latin typeface="Tahoma" panose="020B0604030504040204" pitchFamily="34" charset="0"/>
              </a:rPr>
              <a:t> IP packet, it sends the packet to the </a:t>
            </a:r>
            <a:r>
              <a:rPr lang="en-US" altLang="zh-CN" dirty="0">
                <a:solidFill>
                  <a:schemeClr val="hlink"/>
                </a:solidFill>
                <a:latin typeface="Tahoma" panose="020B0604030504040204" pitchFamily="34" charset="0"/>
              </a:rPr>
              <a:t>appropriate</a:t>
            </a:r>
            <a:r>
              <a:rPr lang="en-US" altLang="zh-CN" dirty="0">
                <a:latin typeface="Tahoma" panose="020B0604030504040204" pitchFamily="34" charset="0"/>
              </a:rPr>
              <a:t> host or router. </a:t>
            </a:r>
          </a:p>
          <a:p>
            <a:pPr eaLnBrk="1" hangingPunct="1"/>
            <a:r>
              <a:rPr lang="en-US" altLang="zh-CN" dirty="0">
                <a:latin typeface="Tahoma" panose="020B0604030504040204" pitchFamily="34" charset="0"/>
              </a:rPr>
              <a:t>   Let us give an example.</a:t>
            </a:r>
          </a:p>
          <a:p>
            <a:pPr eaLnBrk="1" hangingPunct="1"/>
            <a:r>
              <a:rPr lang="en-US" altLang="zh-CN" dirty="0">
                <a:latin typeface="Tahoma" panose="020B0604030504040204" pitchFamily="34" charset="0"/>
              </a:rPr>
              <a:t>   In the Figure the ARP </a:t>
            </a:r>
            <a:r>
              <a:rPr lang="en-US" altLang="zh-CN" dirty="0">
                <a:solidFill>
                  <a:schemeClr val="hlink"/>
                </a:solidFill>
                <a:latin typeface="Tahoma" panose="020B0604030504040204" pitchFamily="34" charset="0"/>
              </a:rPr>
              <a:t>installed</a:t>
            </a:r>
            <a:r>
              <a:rPr lang="en-US" altLang="zh-CN" dirty="0">
                <a:solidFill>
                  <a:srgbClr val="660066"/>
                </a:solidFill>
                <a:latin typeface="Tahoma" panose="020B0604030504040204" pitchFamily="34" charset="0"/>
              </a:rPr>
              <a:t> </a:t>
            </a:r>
            <a:r>
              <a:rPr lang="en-US" altLang="zh-CN" dirty="0">
                <a:latin typeface="Tahoma" panose="020B0604030504040204" pitchFamily="34" charset="0"/>
              </a:rPr>
              <a:t>on the right-hand host</a:t>
            </a:r>
            <a:r>
              <a:rPr lang="en-US" altLang="zh-CN" dirty="0">
                <a:solidFill>
                  <a:srgbClr val="660066"/>
                </a:solidFill>
                <a:latin typeface="Tahoma" panose="020B0604030504040204" pitchFamily="34" charset="0"/>
              </a:rPr>
              <a:t> </a:t>
            </a:r>
            <a:r>
              <a:rPr lang="en-US" altLang="zh-CN" dirty="0">
                <a:latin typeface="Tahoma" panose="020B0604030504040204" pitchFamily="34" charset="0"/>
              </a:rPr>
              <a:t>will </a:t>
            </a:r>
            <a:r>
              <a:rPr lang="en-US" altLang="zh-CN" dirty="0">
                <a:solidFill>
                  <a:schemeClr val="hlink"/>
                </a:solidFill>
                <a:latin typeface="Tahoma" panose="020B0604030504040204" pitchFamily="34" charset="0"/>
              </a:rPr>
              <a:t>answer only to</a:t>
            </a:r>
            <a:r>
              <a:rPr lang="en-US" altLang="zh-CN" dirty="0">
                <a:latin typeface="Tahoma" panose="020B0604030504040204" pitchFamily="34" charset="0"/>
              </a:rPr>
              <a:t> an ARP request with the target IP addresses of 141.23.56.23. </a:t>
            </a:r>
          </a:p>
          <a:p>
            <a:pPr eaLnBrk="1" hangingPunct="1"/>
            <a:endParaRPr lang="en-US" altLang="zh-CN" dirty="0">
              <a:latin typeface="Tahoma" panose="020B0604030504040204" pitchFamily="34" charset="0"/>
            </a:endParaRPr>
          </a:p>
          <a:p>
            <a:pPr eaLnBrk="1" hangingPunct="1"/>
            <a:r>
              <a:rPr lang="en-US" altLang="zh-CN" dirty="0">
                <a:latin typeface="Tahoma" panose="020B0604030504040204" pitchFamily="34" charset="0"/>
              </a:rPr>
              <a:t>   However, the administrator may need to create a subnet </a:t>
            </a:r>
            <a:r>
              <a:rPr lang="en-US" altLang="zh-CN" dirty="0">
                <a:solidFill>
                  <a:schemeClr val="hlink"/>
                </a:solidFill>
                <a:latin typeface="Tahoma" panose="020B0604030504040204" pitchFamily="34" charset="0"/>
              </a:rPr>
              <a:t>without </a:t>
            </a:r>
            <a:r>
              <a:rPr lang="en-US" altLang="zh-CN" dirty="0">
                <a:latin typeface="Tahoma" panose="020B0604030504040204" pitchFamily="34" charset="0"/>
              </a:rPr>
              <a:t>changing the whole system to recognize subnetted addresses.  </a:t>
            </a:r>
          </a:p>
          <a:p>
            <a:pPr eaLnBrk="1" hangingPunct="1"/>
            <a:r>
              <a:rPr lang="en-US" altLang="zh-CN" dirty="0">
                <a:latin typeface="Tahoma" panose="020B0604030504040204" pitchFamily="34" charset="0"/>
              </a:rPr>
              <a:t>   One solution is to add a router running a proxy ARP. </a:t>
            </a:r>
          </a:p>
          <a:p>
            <a:pPr eaLnBrk="1" hangingPunct="1"/>
            <a:r>
              <a:rPr lang="en-US" altLang="zh-CN" dirty="0">
                <a:latin typeface="Tahoma" panose="020B0604030504040204" pitchFamily="34" charset="0"/>
              </a:rPr>
              <a:t>   In this case, the router acts </a:t>
            </a:r>
            <a:r>
              <a:rPr lang="en-US" altLang="zh-CN" dirty="0">
                <a:solidFill>
                  <a:schemeClr val="hlink"/>
                </a:solidFill>
                <a:latin typeface="Tahoma" panose="020B0604030504040204" pitchFamily="34" charset="0"/>
              </a:rPr>
              <a:t>on behalf of</a:t>
            </a:r>
            <a:r>
              <a:rPr lang="en-US" altLang="zh-CN" dirty="0">
                <a:latin typeface="Tahoma" panose="020B0604030504040204" pitchFamily="34" charset="0"/>
              </a:rPr>
              <a:t> all the hosts installed on the subnet. </a:t>
            </a:r>
          </a:p>
          <a:p>
            <a:pPr eaLnBrk="1" hangingPunct="1"/>
            <a:endParaRPr lang="en-US" altLang="zh-CN" dirty="0">
              <a:latin typeface="Tahoma" panose="020B0604030504040204" pitchFamily="34" charset="0"/>
            </a:endParaRPr>
          </a:p>
          <a:p>
            <a:pPr eaLnBrk="1" hangingPunct="1"/>
            <a:r>
              <a:rPr lang="en-US" altLang="zh-CN" dirty="0">
                <a:latin typeface="Tahoma" panose="020B0604030504040204" pitchFamily="34" charset="0"/>
              </a:rPr>
              <a:t>   When it receives an ARP request with a target IP address </a:t>
            </a:r>
            <a:r>
              <a:rPr lang="en-US" altLang="zh-CN" dirty="0">
                <a:solidFill>
                  <a:schemeClr val="hlink"/>
                </a:solidFill>
                <a:latin typeface="Tahoma" panose="020B0604030504040204" pitchFamily="34" charset="0"/>
              </a:rPr>
              <a:t>that </a:t>
            </a:r>
            <a:r>
              <a:rPr lang="en-US" altLang="zh-CN" dirty="0">
                <a:latin typeface="Tahoma" panose="020B0604030504040204" pitchFamily="34" charset="0"/>
              </a:rPr>
              <a:t>matches</a:t>
            </a:r>
            <a:r>
              <a:rPr lang="en-US" altLang="zh-CN" dirty="0">
                <a:solidFill>
                  <a:schemeClr val="folHlink"/>
                </a:solidFill>
                <a:latin typeface="Tahoma" panose="020B0604030504040204" pitchFamily="34" charset="0"/>
              </a:rPr>
              <a:t> </a:t>
            </a:r>
            <a:r>
              <a:rPr lang="en-US" altLang="zh-CN" dirty="0">
                <a:latin typeface="Tahoma" panose="020B0604030504040204" pitchFamily="34" charset="0"/>
              </a:rPr>
              <a:t>the address of one of its protégés (141.23.56.21, 141.23.56.22, or 141.23.56.23), it </a:t>
            </a:r>
            <a:r>
              <a:rPr lang="en-US" altLang="zh-CN" dirty="0">
                <a:solidFill>
                  <a:schemeClr val="hlink"/>
                </a:solidFill>
                <a:latin typeface="Tahoma" panose="020B0604030504040204" pitchFamily="34" charset="0"/>
              </a:rPr>
              <a:t>sends</a:t>
            </a:r>
            <a:r>
              <a:rPr lang="en-US" altLang="zh-CN" dirty="0">
                <a:latin typeface="Tahoma" panose="020B0604030504040204" pitchFamily="34" charset="0"/>
              </a:rPr>
              <a:t> APR reply and </a:t>
            </a:r>
            <a:r>
              <a:rPr lang="en-US" altLang="zh-CN" dirty="0">
                <a:solidFill>
                  <a:schemeClr val="hlink"/>
                </a:solidFill>
                <a:latin typeface="Tahoma" panose="020B0604030504040204" pitchFamily="34" charset="0"/>
              </a:rPr>
              <a:t>announces</a:t>
            </a:r>
            <a:r>
              <a:rPr lang="en-US" altLang="zh-CN" dirty="0">
                <a:latin typeface="Tahoma" panose="020B0604030504040204" pitchFamily="34" charset="0"/>
              </a:rPr>
              <a:t> its hardware address as the target hardware address.</a:t>
            </a:r>
          </a:p>
          <a:p>
            <a:pPr eaLnBrk="1" hangingPunct="1"/>
            <a:r>
              <a:rPr lang="en-US" altLang="zh-CN" dirty="0">
                <a:latin typeface="Tahoma" panose="020B0604030504040204" pitchFamily="34" charset="0"/>
              </a:rPr>
              <a:t>   When the router receives the IP packet, it sends the packet to the </a:t>
            </a:r>
            <a:r>
              <a:rPr lang="en-US" altLang="zh-CN" dirty="0">
                <a:solidFill>
                  <a:schemeClr val="hlink"/>
                </a:solidFill>
                <a:latin typeface="Tahoma" panose="020B0604030504040204" pitchFamily="34" charset="0"/>
              </a:rPr>
              <a:t>appropriate</a:t>
            </a:r>
            <a:r>
              <a:rPr lang="en-US" altLang="zh-CN" dirty="0">
                <a:latin typeface="Tahoma" panose="020B0604030504040204" pitchFamily="34" charset="0"/>
              </a:rPr>
              <a:t> host. </a:t>
            </a:r>
            <a:endParaRPr lang="zh-CN" altLang="en-US" dirty="0">
              <a:latin typeface="Tahoma" panose="020B0604030504040204" pitchFamily="34" charset="0"/>
            </a:endParaRPr>
          </a:p>
          <a:p>
            <a:pPr eaLnBrk="1" hangingPunct="1"/>
            <a:endParaRPr lang="en-US" altLang="zh-CN" dirty="0">
              <a:latin typeface="Tahoma" panose="020B0604030504040204" pitchFamily="34" charset="0"/>
            </a:endParaRPr>
          </a:p>
          <a:p>
            <a:pPr eaLnBrk="1" hangingPunct="1"/>
            <a:endParaRPr lang="en-US" altLang="zh-CN" dirty="0">
              <a:latin typeface="Tahoma" panose="020B0604030504040204" pitchFamily="34" charset="0"/>
            </a:endParaRPr>
          </a:p>
          <a:p>
            <a:pPr eaLnBrk="1" hangingPunct="1"/>
            <a:endParaRPr lang="en-US" altLang="zh-CN" dirty="0">
              <a:latin typeface="Tahoma" panose="020B0604030504040204" pitchFamily="34" charset="0"/>
            </a:endParaRPr>
          </a:p>
          <a:p>
            <a:pPr eaLnBrk="1" hangingPunct="1"/>
            <a:endParaRPr lang="en-US" altLang="zh-CN" dirty="0">
              <a:latin typeface="Tahoma" panose="020B0604030504040204" pitchFamily="34" charset="0"/>
            </a:endParaRPr>
          </a:p>
          <a:p>
            <a:pPr eaLnBrk="1" hangingPunct="1"/>
            <a:endParaRPr lang="zh-CN" altLang="en-US" dirty="0"/>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5986" name="Rectangle 7"/>
          <p:cNvSpPr>
            <a:spLocks noGrp="1" noChangeArrowheads="1"/>
          </p:cNvSpPr>
          <p:nvPr>
            <p:ph type="sldNum" sz="quarter" idx="5"/>
          </p:nvPr>
        </p:nvSpPr>
        <p:spPr>
          <a:noFill/>
        </p:spPr>
        <p:txBody>
          <a:bodyPr/>
          <a:lstStyle/>
          <a:p>
            <a:fld id="{355837F6-CBC0-4AE0-8D36-EAA8DA27DE17}" type="slidenum">
              <a:rPr lang="en-US" altLang="zh-CN">
                <a:latin typeface="Arial" panose="020B0604020202020204" pitchFamily="34" charset="0"/>
              </a:rPr>
              <a:pPr/>
              <a:t>92</a:t>
            </a:fld>
            <a:endParaRPr lang="en-US" altLang="zh-CN" dirty="0">
              <a:latin typeface="Arial" panose="020B0604020202020204" pitchFamily="34" charset="0"/>
            </a:endParaRPr>
          </a:p>
        </p:txBody>
      </p:sp>
      <p:sp>
        <p:nvSpPr>
          <p:cNvPr id="425987" name="Rectangle 2"/>
          <p:cNvSpPr>
            <a:spLocks noGrp="1" noRot="1" noChangeAspect="1" noChangeArrowheads="1" noTextEdit="1"/>
          </p:cNvSpPr>
          <p:nvPr>
            <p:ph type="sldImg"/>
          </p:nvPr>
        </p:nvSpPr>
        <p:spPr/>
      </p:sp>
      <p:sp>
        <p:nvSpPr>
          <p:cNvPr id="425988" name="Rectangle 3"/>
          <p:cNvSpPr>
            <a:spLocks noGrp="1" noChangeArrowheads="1"/>
          </p:cNvSpPr>
          <p:nvPr>
            <p:ph type="body" idx="1"/>
          </p:nvPr>
        </p:nvSpPr>
        <p:spPr>
          <a:noFill/>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DF77D370-ECBE-45C8-9A49-43F4DF94BF76}" type="slidenum">
              <a:rPr lang="en-US" altLang="zh-CN"/>
              <a:pPr/>
              <a:t>93</a:t>
            </a:fld>
            <a:endParaRPr lang="en-US" altLang="zh-CN" dirty="0"/>
          </a:p>
        </p:txBody>
      </p:sp>
      <p:sp>
        <p:nvSpPr>
          <p:cNvPr id="977922" name="Rectangle 2"/>
          <p:cNvSpPr>
            <a:spLocks noGrp="1" noRot="1" noChangeAspect="1" noChangeArrowheads="1" noTextEdit="1"/>
          </p:cNvSpPr>
          <p:nvPr>
            <p:ph type="sldImg"/>
          </p:nvPr>
        </p:nvSpPr>
        <p:spPr/>
      </p:sp>
      <p:sp>
        <p:nvSpPr>
          <p:cNvPr id="977923"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7010" name="Rectangle 7"/>
          <p:cNvSpPr>
            <a:spLocks noGrp="1" noChangeArrowheads="1"/>
          </p:cNvSpPr>
          <p:nvPr>
            <p:ph type="sldNum" sz="quarter" idx="5"/>
          </p:nvPr>
        </p:nvSpPr>
        <p:spPr>
          <a:noFill/>
        </p:spPr>
        <p:txBody>
          <a:bodyPr/>
          <a:lstStyle/>
          <a:p>
            <a:fld id="{5569DACA-C2E7-4194-8AEE-8DCA5E947339}" type="slidenum">
              <a:rPr lang="en-US" altLang="zh-CN">
                <a:latin typeface="Arial" panose="020B0604020202020204" pitchFamily="34" charset="0"/>
              </a:rPr>
              <a:pPr/>
              <a:t>94</a:t>
            </a:fld>
            <a:endParaRPr lang="en-US" altLang="zh-CN" dirty="0">
              <a:latin typeface="Arial" panose="020B0604020202020204" pitchFamily="34" charset="0"/>
            </a:endParaRPr>
          </a:p>
        </p:txBody>
      </p:sp>
      <p:sp>
        <p:nvSpPr>
          <p:cNvPr id="427011" name="Rectangle 2"/>
          <p:cNvSpPr>
            <a:spLocks noGrp="1" noRot="1" noChangeAspect="1" noChangeArrowheads="1" noTextEdit="1"/>
          </p:cNvSpPr>
          <p:nvPr>
            <p:ph type="sldImg"/>
          </p:nvPr>
        </p:nvSpPr>
        <p:spPr/>
      </p:sp>
      <p:sp>
        <p:nvSpPr>
          <p:cNvPr id="427012" name="Rectangle 3"/>
          <p:cNvSpPr>
            <a:spLocks noGrp="1" noChangeArrowheads="1"/>
          </p:cNvSpPr>
          <p:nvPr>
            <p:ph type="body" idx="1"/>
          </p:nvPr>
        </p:nvSpPr>
        <p:spPr>
          <a:noFill/>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8034" name="Rectangle 7"/>
          <p:cNvSpPr>
            <a:spLocks noGrp="1" noChangeArrowheads="1"/>
          </p:cNvSpPr>
          <p:nvPr>
            <p:ph type="sldNum" sz="quarter" idx="5"/>
          </p:nvPr>
        </p:nvSpPr>
        <p:spPr>
          <a:noFill/>
        </p:spPr>
        <p:txBody>
          <a:bodyPr/>
          <a:lstStyle/>
          <a:p>
            <a:fld id="{0A9C4539-5510-47EC-9E18-D25BFED6904C}" type="slidenum">
              <a:rPr lang="en-US" altLang="zh-CN">
                <a:latin typeface="Arial" panose="020B0604020202020204" pitchFamily="34" charset="0"/>
              </a:rPr>
              <a:pPr/>
              <a:t>95</a:t>
            </a:fld>
            <a:endParaRPr lang="en-US" altLang="zh-CN" dirty="0">
              <a:latin typeface="Arial" panose="020B0604020202020204" pitchFamily="34" charset="0"/>
            </a:endParaRPr>
          </a:p>
        </p:txBody>
      </p:sp>
      <p:sp>
        <p:nvSpPr>
          <p:cNvPr id="428035" name="Rectangle 2"/>
          <p:cNvSpPr>
            <a:spLocks noGrp="1" noRot="1" noChangeAspect="1" noChangeArrowheads="1" noTextEdit="1"/>
          </p:cNvSpPr>
          <p:nvPr>
            <p:ph type="sldImg"/>
          </p:nvPr>
        </p:nvSpPr>
        <p:spPr/>
      </p:sp>
      <p:sp>
        <p:nvSpPr>
          <p:cNvPr id="428036" name="Rectangle 3"/>
          <p:cNvSpPr>
            <a:spLocks noGrp="1" noChangeArrowheads="1"/>
          </p:cNvSpPr>
          <p:nvPr>
            <p:ph type="body" idx="1"/>
          </p:nvPr>
        </p:nvSpPr>
        <p:spPr>
          <a:noFill/>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7618" name="Rectangle 7"/>
          <p:cNvSpPr>
            <a:spLocks noGrp="1" noChangeArrowheads="1"/>
          </p:cNvSpPr>
          <p:nvPr>
            <p:ph type="sldNum" sz="quarter" idx="5"/>
          </p:nvPr>
        </p:nvSpPr>
        <p:spPr>
          <a:noFill/>
        </p:spPr>
        <p:txBody>
          <a:bodyPr/>
          <a:lstStyle/>
          <a:p>
            <a:fld id="{26560F76-DA40-473D-BEA5-4ED3D96CA9B7}" type="slidenum">
              <a:rPr lang="en-US" altLang="zh-CN">
                <a:latin typeface="Arial" panose="020B0604020202020204" pitchFamily="34" charset="0"/>
              </a:rPr>
              <a:pPr/>
              <a:t>8</a:t>
            </a:fld>
            <a:endParaRPr lang="en-US" altLang="zh-CN" dirty="0">
              <a:latin typeface="Arial" panose="020B0604020202020204" pitchFamily="34" charset="0"/>
            </a:endParaRPr>
          </a:p>
        </p:txBody>
      </p:sp>
      <p:sp>
        <p:nvSpPr>
          <p:cNvPr id="367619" name="Rectangle 2"/>
          <p:cNvSpPr>
            <a:spLocks noGrp="1" noRot="1" noChangeAspect="1" noChangeArrowheads="1" noTextEdit="1"/>
          </p:cNvSpPr>
          <p:nvPr>
            <p:ph type="sldImg"/>
          </p:nvPr>
        </p:nvSpPr>
        <p:spPr/>
      </p:sp>
      <p:sp>
        <p:nvSpPr>
          <p:cNvPr id="367620" name="Rectangle 3"/>
          <p:cNvSpPr>
            <a:spLocks noGrp="1" noChangeArrowheads="1"/>
          </p:cNvSpPr>
          <p:nvPr>
            <p:ph type="body" idx="1"/>
          </p:nvPr>
        </p:nvSpPr>
        <p:spPr>
          <a:noFill/>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9058" name="Rectangle 7"/>
          <p:cNvSpPr>
            <a:spLocks noGrp="1" noChangeArrowheads="1"/>
          </p:cNvSpPr>
          <p:nvPr>
            <p:ph type="sldNum" sz="quarter" idx="5"/>
          </p:nvPr>
        </p:nvSpPr>
        <p:spPr>
          <a:noFill/>
        </p:spPr>
        <p:txBody>
          <a:bodyPr/>
          <a:lstStyle/>
          <a:p>
            <a:fld id="{46F96646-DD82-44A4-8003-EDBE408FCD0C}" type="slidenum">
              <a:rPr lang="en-US" altLang="zh-CN">
                <a:latin typeface="Arial" panose="020B0604020202020204" pitchFamily="34" charset="0"/>
              </a:rPr>
              <a:pPr/>
              <a:t>96</a:t>
            </a:fld>
            <a:endParaRPr lang="en-US" altLang="zh-CN" dirty="0">
              <a:latin typeface="Arial" panose="020B0604020202020204" pitchFamily="34" charset="0"/>
            </a:endParaRPr>
          </a:p>
        </p:txBody>
      </p:sp>
      <p:sp>
        <p:nvSpPr>
          <p:cNvPr id="429059" name="Rectangle 2"/>
          <p:cNvSpPr>
            <a:spLocks noGrp="1" noRot="1" noChangeAspect="1" noChangeArrowheads="1" noTextEdit="1"/>
          </p:cNvSpPr>
          <p:nvPr>
            <p:ph type="sldImg"/>
          </p:nvPr>
        </p:nvSpPr>
        <p:spPr/>
      </p:sp>
      <p:sp>
        <p:nvSpPr>
          <p:cNvPr id="429060" name="Rectangle 3"/>
          <p:cNvSpPr>
            <a:spLocks noGrp="1" noChangeArrowheads="1"/>
          </p:cNvSpPr>
          <p:nvPr>
            <p:ph type="body" idx="1"/>
          </p:nvPr>
        </p:nvSpPr>
        <p:spPr>
          <a:noFill/>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82" name="Rectangle 7"/>
          <p:cNvSpPr>
            <a:spLocks noGrp="1" noChangeArrowheads="1"/>
          </p:cNvSpPr>
          <p:nvPr>
            <p:ph type="sldNum" sz="quarter" idx="5"/>
          </p:nvPr>
        </p:nvSpPr>
        <p:spPr>
          <a:noFill/>
        </p:spPr>
        <p:txBody>
          <a:bodyPr/>
          <a:lstStyle/>
          <a:p>
            <a:fld id="{DCAEC13C-EC68-4D0E-9C45-F11A1EF84C0E}" type="slidenum">
              <a:rPr lang="en-US" altLang="zh-CN">
                <a:latin typeface="Arial" panose="020B0604020202020204" pitchFamily="34" charset="0"/>
              </a:rPr>
              <a:pPr/>
              <a:t>97</a:t>
            </a:fld>
            <a:endParaRPr lang="en-US" altLang="zh-CN" dirty="0">
              <a:latin typeface="Arial" panose="020B0604020202020204" pitchFamily="34" charset="0"/>
            </a:endParaRPr>
          </a:p>
        </p:txBody>
      </p:sp>
      <p:sp>
        <p:nvSpPr>
          <p:cNvPr id="430083" name="Rectangle 2"/>
          <p:cNvSpPr>
            <a:spLocks noGrp="1" noRot="1" noChangeAspect="1" noChangeArrowheads="1" noTextEdit="1"/>
          </p:cNvSpPr>
          <p:nvPr>
            <p:ph type="sldImg"/>
          </p:nvPr>
        </p:nvSpPr>
        <p:spPr/>
      </p:sp>
      <p:sp>
        <p:nvSpPr>
          <p:cNvPr id="430084" name="Rectangle 3"/>
          <p:cNvSpPr>
            <a:spLocks noGrp="1" noChangeArrowheads="1"/>
          </p:cNvSpPr>
          <p:nvPr>
            <p:ph type="body" idx="1"/>
          </p:nvPr>
        </p:nvSpPr>
        <p:spPr>
          <a:noFill/>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1106" name="Rectangle 7"/>
          <p:cNvSpPr>
            <a:spLocks noGrp="1" noChangeArrowheads="1"/>
          </p:cNvSpPr>
          <p:nvPr>
            <p:ph type="sldNum" sz="quarter" idx="5"/>
          </p:nvPr>
        </p:nvSpPr>
        <p:spPr>
          <a:noFill/>
        </p:spPr>
        <p:txBody>
          <a:bodyPr/>
          <a:lstStyle/>
          <a:p>
            <a:fld id="{A81BC2BD-34CF-4529-8EED-0E40154D913B}" type="slidenum">
              <a:rPr lang="en-US" altLang="zh-CN">
                <a:latin typeface="Arial" panose="020B0604020202020204" pitchFamily="34" charset="0"/>
              </a:rPr>
              <a:pPr/>
              <a:t>98</a:t>
            </a:fld>
            <a:endParaRPr lang="en-US" altLang="zh-CN" dirty="0">
              <a:latin typeface="Arial" panose="020B0604020202020204" pitchFamily="34" charset="0"/>
            </a:endParaRPr>
          </a:p>
        </p:txBody>
      </p:sp>
      <p:sp>
        <p:nvSpPr>
          <p:cNvPr id="431107" name="Rectangle 2"/>
          <p:cNvSpPr>
            <a:spLocks noGrp="1" noRot="1" noChangeAspect="1" noChangeArrowheads="1" noTextEdit="1"/>
          </p:cNvSpPr>
          <p:nvPr>
            <p:ph type="sldImg"/>
          </p:nvPr>
        </p:nvSpPr>
        <p:spPr/>
      </p:sp>
      <p:sp>
        <p:nvSpPr>
          <p:cNvPr id="431108" name="Rectangle 3"/>
          <p:cNvSpPr>
            <a:spLocks noGrp="1" noChangeArrowheads="1"/>
          </p:cNvSpPr>
          <p:nvPr>
            <p:ph type="body" idx="1"/>
          </p:nvPr>
        </p:nvSpPr>
        <p:spPr>
          <a:noFill/>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994" name="Rectangle 7"/>
          <p:cNvSpPr>
            <a:spLocks noGrp="1" noChangeArrowheads="1"/>
          </p:cNvSpPr>
          <p:nvPr>
            <p:ph type="sldNum" sz="quarter" idx="5"/>
          </p:nvPr>
        </p:nvSpPr>
        <p:spPr>
          <a:noFill/>
        </p:spPr>
        <p:txBody>
          <a:bodyPr/>
          <a:lstStyle/>
          <a:p>
            <a:fld id="{02665357-3D91-4F3A-ADDD-B117EF69E0A2}" type="slidenum">
              <a:rPr lang="zh-CN" altLang="en-US"/>
              <a:pPr/>
              <a:t>100</a:t>
            </a:fld>
            <a:endParaRPr lang="en-US" altLang="zh-CN" dirty="0"/>
          </a:p>
        </p:txBody>
      </p:sp>
      <p:sp>
        <p:nvSpPr>
          <p:cNvPr id="340995" name="Rectangle 2"/>
          <p:cNvSpPr>
            <a:spLocks noGrp="1" noRot="1" noChangeAspect="1" noChangeArrowheads="1" noTextEdit="1"/>
          </p:cNvSpPr>
          <p:nvPr>
            <p:ph type="sldImg"/>
          </p:nvPr>
        </p:nvSpPr>
        <p:spPr/>
      </p:sp>
      <p:sp>
        <p:nvSpPr>
          <p:cNvPr id="340996" name="Rectangle 3"/>
          <p:cNvSpPr>
            <a:spLocks noGrp="1" noChangeArrowheads="1"/>
          </p:cNvSpPr>
          <p:nvPr>
            <p:ph type="body" idx="1"/>
          </p:nvPr>
        </p:nvSpPr>
        <p:spPr>
          <a:noFill/>
        </p:spPr>
        <p:txBody>
          <a:bodyPr/>
          <a:lstStyle/>
          <a:p>
            <a:r>
              <a:rPr lang="en-US" altLang="zh-CN" sz="1200" b="0" i="0" u="none" strike="noStrike" kern="1200" baseline="0" dirty="0">
                <a:solidFill>
                  <a:schemeClr val="tx1"/>
                </a:solidFill>
                <a:latin typeface="Times New Roman" panose="02020603050405020304" pitchFamily="18" charset="0"/>
                <a:ea typeface="+mn-ea"/>
                <a:cs typeface="+mn-cs"/>
              </a:rPr>
              <a:t>    But before beginning our </a:t>
            </a:r>
            <a:r>
              <a:rPr lang="en-US" altLang="zh-CN" sz="1200" b="1" i="0" u="none" strike="noStrike" kern="1200" baseline="0" dirty="0">
                <a:solidFill>
                  <a:schemeClr val="tx1"/>
                </a:solidFill>
                <a:latin typeface="Times New Roman" panose="02020603050405020304" pitchFamily="18" charset="0"/>
                <a:ea typeface="+mn-ea"/>
                <a:cs typeface="+mn-cs"/>
              </a:rPr>
              <a:t>foray</a:t>
            </a:r>
            <a:r>
              <a:rPr lang="en-US" altLang="zh-CN" sz="1200" b="0" i="0" u="none" strike="noStrike" kern="1200" baseline="0" dirty="0">
                <a:solidFill>
                  <a:schemeClr val="tx1"/>
                </a:solidFill>
                <a:latin typeface="Times New Roman" panose="02020603050405020304" pitchFamily="18" charset="0"/>
                <a:ea typeface="+mn-ea"/>
                <a:cs typeface="+mn-cs"/>
              </a:rPr>
              <a:t> into IP, let's </a:t>
            </a:r>
            <a:r>
              <a:rPr lang="en-US" altLang="zh-CN" sz="1200" b="1" i="0" u="none" strike="noStrike" kern="1200" baseline="0" dirty="0">
                <a:solidFill>
                  <a:schemeClr val="tx1"/>
                </a:solidFill>
                <a:latin typeface="Times New Roman" panose="02020603050405020304" pitchFamily="18" charset="0"/>
                <a:ea typeface="+mn-ea"/>
                <a:cs typeface="+mn-cs"/>
              </a:rPr>
              <a:t>take a step back </a:t>
            </a:r>
            <a:r>
              <a:rPr lang="en-US" altLang="zh-CN" sz="1200" b="0" i="0" u="none" strike="noStrike" kern="1200" baseline="0" dirty="0">
                <a:solidFill>
                  <a:schemeClr val="tx1"/>
                </a:solidFill>
                <a:latin typeface="Times New Roman" panose="02020603050405020304" pitchFamily="18" charset="0"/>
                <a:ea typeface="+mn-ea"/>
                <a:cs typeface="+mn-cs"/>
              </a:rPr>
              <a:t>and </a:t>
            </a:r>
            <a:r>
              <a:rPr lang="en-US" altLang="zh-CN" sz="1200" b="1" i="0" u="none" strike="noStrike" kern="1200" baseline="0" dirty="0">
                <a:solidFill>
                  <a:schemeClr val="tx1"/>
                </a:solidFill>
                <a:latin typeface="Times New Roman" panose="02020603050405020304" pitchFamily="18" charset="0"/>
                <a:ea typeface="+mn-ea"/>
                <a:cs typeface="+mn-cs"/>
              </a:rPr>
              <a:t>consider</a:t>
            </a:r>
            <a:r>
              <a:rPr lang="en-US" altLang="zh-CN" sz="1200" b="0" i="0" u="none" strike="noStrike" kern="1200" baseline="0" dirty="0">
                <a:solidFill>
                  <a:schemeClr val="tx1"/>
                </a:solidFill>
                <a:latin typeface="Times New Roman" panose="02020603050405020304" pitchFamily="18" charset="0"/>
                <a:ea typeface="+mn-ea"/>
                <a:cs typeface="+mn-cs"/>
              </a:rPr>
              <a:t> the components that make up the Internet's network layer. </a:t>
            </a:r>
          </a:p>
          <a:p>
            <a:r>
              <a:rPr lang="en-US" altLang="zh-CN" sz="1200" b="0" i="0" u="none" strike="noStrike" kern="1200" baseline="0" dirty="0">
                <a:solidFill>
                  <a:schemeClr val="tx1"/>
                </a:solidFill>
                <a:latin typeface="Times New Roman" panose="02020603050405020304" pitchFamily="18" charset="0"/>
                <a:ea typeface="+mn-ea"/>
                <a:cs typeface="+mn-cs"/>
              </a:rPr>
              <a:t>    As shown in Figure 4.12, the Internet's network layer has three major components. </a:t>
            </a:r>
          </a:p>
          <a:p>
            <a:r>
              <a:rPr lang="en-US" altLang="zh-CN" sz="1200" b="0" i="0" u="none" strike="noStrike" kern="1200" baseline="0" dirty="0">
                <a:solidFill>
                  <a:schemeClr val="tx1"/>
                </a:solidFill>
                <a:latin typeface="Times New Roman" panose="02020603050405020304" pitchFamily="18" charset="0"/>
                <a:ea typeface="+mn-ea"/>
                <a:cs typeface="+mn-cs"/>
              </a:rPr>
              <a:t>    The first component is the IP protocol, the topic of this section. </a:t>
            </a:r>
          </a:p>
          <a:p>
            <a:r>
              <a:rPr lang="en-US" altLang="zh-CN" sz="1200" b="0" i="0" u="none" strike="noStrike" kern="1200" baseline="0" dirty="0">
                <a:solidFill>
                  <a:schemeClr val="tx1"/>
                </a:solidFill>
                <a:latin typeface="Times New Roman" panose="02020603050405020304" pitchFamily="18" charset="0"/>
                <a:ea typeface="+mn-ea"/>
                <a:cs typeface="+mn-cs"/>
              </a:rPr>
              <a:t>    The second major component is the routing component, which determines the path a datagram follows from source to destination.</a:t>
            </a:r>
          </a:p>
          <a:p>
            <a:r>
              <a:rPr lang="en-US" altLang="zh-CN" sz="1200" b="0" i="0" u="none" strike="noStrike" kern="1200" baseline="0" dirty="0">
                <a:solidFill>
                  <a:schemeClr val="tx1"/>
                </a:solidFill>
                <a:latin typeface="Times New Roman" panose="02020603050405020304" pitchFamily="18" charset="0"/>
                <a:ea typeface="+mn-ea"/>
                <a:cs typeface="+mn-cs"/>
              </a:rPr>
              <a:t>    We mentioned earlier that routing protocols compute the forwarding tables that are used to forward packets through the network. </a:t>
            </a:r>
          </a:p>
          <a:p>
            <a:r>
              <a:rPr lang="en-US" altLang="zh-CN" sz="1200" b="0" i="0" u="none" strike="noStrike" kern="1200" baseline="0" dirty="0">
                <a:solidFill>
                  <a:schemeClr val="tx1"/>
                </a:solidFill>
                <a:latin typeface="Times New Roman" panose="02020603050405020304" pitchFamily="18" charset="0"/>
                <a:ea typeface="+mn-ea"/>
                <a:cs typeface="+mn-cs"/>
              </a:rPr>
              <a:t>    We'll study the Internet's routing protocols in Section 4.6. </a:t>
            </a:r>
          </a:p>
          <a:p>
            <a:r>
              <a:rPr lang="en-US" altLang="zh-CN" sz="1200" b="0" i="0" u="none" strike="noStrike" kern="1200" baseline="0" dirty="0">
                <a:solidFill>
                  <a:schemeClr val="tx1"/>
                </a:solidFill>
                <a:latin typeface="Times New Roman" panose="02020603050405020304" pitchFamily="18" charset="0"/>
                <a:ea typeface="+mn-ea"/>
                <a:cs typeface="+mn-cs"/>
              </a:rPr>
              <a:t>    The final component of the network layer is a facility </a:t>
            </a:r>
            <a:r>
              <a:rPr lang="en-US" altLang="zh-CN" sz="1200" b="1" i="0" u="none" strike="noStrike" kern="1200" baseline="0" dirty="0">
                <a:solidFill>
                  <a:schemeClr val="tx1"/>
                </a:solidFill>
                <a:latin typeface="Times New Roman" panose="02020603050405020304" pitchFamily="18" charset="0"/>
                <a:ea typeface="+mn-ea"/>
                <a:cs typeface="+mn-cs"/>
              </a:rPr>
              <a:t>to</a:t>
            </a:r>
            <a:r>
              <a:rPr lang="en-US" altLang="zh-CN" sz="1200" b="0" i="0" u="none" strike="noStrike" kern="1200" baseline="0" dirty="0">
                <a:solidFill>
                  <a:schemeClr val="tx1"/>
                </a:solidFill>
                <a:latin typeface="Times New Roman" panose="02020603050405020304" pitchFamily="18" charset="0"/>
                <a:ea typeface="+mn-ea"/>
                <a:cs typeface="+mn-cs"/>
              </a:rPr>
              <a:t> report errors in datagrams </a:t>
            </a:r>
            <a:r>
              <a:rPr lang="en-US" altLang="zh-CN" sz="1200" b="1" i="0" u="none" strike="noStrike" kern="1200" baseline="0" dirty="0">
                <a:solidFill>
                  <a:schemeClr val="tx1"/>
                </a:solidFill>
                <a:latin typeface="Times New Roman" panose="02020603050405020304" pitchFamily="18" charset="0"/>
                <a:ea typeface="+mn-ea"/>
                <a:cs typeface="+mn-cs"/>
              </a:rPr>
              <a:t>and</a:t>
            </a:r>
            <a:r>
              <a:rPr lang="en-US" altLang="zh-CN" sz="1200" b="0" i="0" u="none" strike="noStrike" kern="1200" baseline="0" dirty="0">
                <a:solidFill>
                  <a:schemeClr val="tx1"/>
                </a:solidFill>
                <a:latin typeface="Times New Roman" panose="02020603050405020304" pitchFamily="18" charset="0"/>
                <a:ea typeface="+mn-ea"/>
                <a:cs typeface="+mn-cs"/>
              </a:rPr>
              <a:t> respond to requests </a:t>
            </a:r>
            <a:r>
              <a:rPr lang="en-US" altLang="zh-CN" sz="1200" b="1" i="0" u="none" strike="noStrike" kern="1200" baseline="0" dirty="0">
                <a:solidFill>
                  <a:schemeClr val="tx1"/>
                </a:solidFill>
                <a:latin typeface="Times New Roman" panose="02020603050405020304" pitchFamily="18" charset="0"/>
                <a:ea typeface="+mn-ea"/>
                <a:cs typeface="+mn-cs"/>
              </a:rPr>
              <a:t>for</a:t>
            </a:r>
            <a:r>
              <a:rPr lang="en-US" altLang="zh-CN" sz="1200" b="0" i="0" u="none" strike="noStrike" kern="1200" baseline="0" dirty="0">
                <a:solidFill>
                  <a:schemeClr val="tx1"/>
                </a:solidFill>
                <a:latin typeface="Times New Roman" panose="02020603050405020304" pitchFamily="18" charset="0"/>
                <a:ea typeface="+mn-ea"/>
                <a:cs typeface="+mn-cs"/>
              </a:rPr>
              <a:t> certain network-layer information. </a:t>
            </a:r>
          </a:p>
          <a:p>
            <a:r>
              <a:rPr lang="en-US" altLang="zh-CN" sz="1200" b="0" i="0" u="none" strike="noStrike" kern="1200" baseline="0" dirty="0">
                <a:solidFill>
                  <a:schemeClr val="tx1"/>
                </a:solidFill>
                <a:latin typeface="Times New Roman" panose="02020603050405020304" pitchFamily="18" charset="0"/>
                <a:ea typeface="+mn-ea"/>
                <a:cs typeface="+mn-cs"/>
              </a:rPr>
              <a:t>    We'll cover the Internet's network-layer error- and information-reporting protocol, the Internet Control Message Protocol (ICMP), in Section 4.4.3.</a:t>
            </a:r>
            <a:endParaRPr lang="en-US" altLang="zh-CN" dirty="0"/>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2130" name="Rectangle 7"/>
          <p:cNvSpPr>
            <a:spLocks noGrp="1" noChangeArrowheads="1"/>
          </p:cNvSpPr>
          <p:nvPr>
            <p:ph type="sldNum" sz="quarter" idx="5"/>
          </p:nvPr>
        </p:nvSpPr>
        <p:spPr>
          <a:noFill/>
        </p:spPr>
        <p:txBody>
          <a:bodyPr/>
          <a:lstStyle/>
          <a:p>
            <a:fld id="{89362F82-335F-4A02-AEF1-C256D4CE46F1}" type="slidenum">
              <a:rPr lang="en-US" altLang="zh-CN">
                <a:latin typeface="Arial" panose="020B0604020202020204" pitchFamily="34" charset="0"/>
              </a:rPr>
              <a:pPr/>
              <a:t>101</a:t>
            </a:fld>
            <a:endParaRPr lang="en-US" altLang="zh-CN" dirty="0">
              <a:latin typeface="Arial" panose="020B0604020202020204" pitchFamily="34" charset="0"/>
            </a:endParaRPr>
          </a:p>
        </p:txBody>
      </p:sp>
      <p:sp>
        <p:nvSpPr>
          <p:cNvPr id="432131" name="Rectangle 2"/>
          <p:cNvSpPr>
            <a:spLocks noGrp="1" noRot="1" noChangeAspect="1" noChangeArrowheads="1" noTextEdit="1"/>
          </p:cNvSpPr>
          <p:nvPr>
            <p:ph type="sldImg"/>
          </p:nvPr>
        </p:nvSpPr>
        <p:spPr/>
      </p:sp>
      <p:sp>
        <p:nvSpPr>
          <p:cNvPr id="432132" name="Rectangle 3"/>
          <p:cNvSpPr>
            <a:spLocks noGrp="1" noChangeArrowheads="1"/>
          </p:cNvSpPr>
          <p:nvPr>
            <p:ph type="body" idx="1"/>
          </p:nvPr>
        </p:nvSpPr>
        <p:spPr>
          <a:noFill/>
        </p:spPr>
        <p:txBody>
          <a:bodyPr/>
          <a:lstStyle/>
          <a:p>
            <a:pPr eaLnBrk="1" hangingPunct="1"/>
            <a:r>
              <a:rPr lang="en-US" altLang="zh-CN" dirty="0">
                <a:latin typeface="Arial" panose="020B0604020202020204" pitchFamily="34" charset="0"/>
              </a:rPr>
              <a:t>Common part/optional</a:t>
            </a:r>
            <a:r>
              <a:rPr lang="en-US" altLang="zh-CN" baseline="0" dirty="0">
                <a:latin typeface="Arial" panose="020B0604020202020204" pitchFamily="34" charset="0"/>
              </a:rPr>
              <a:t> part </a:t>
            </a:r>
            <a:endParaRPr lang="zh-CN" altLang="zh-CN" dirty="0">
              <a:latin typeface="Arial" panose="020B0604020202020204" pitchFamily="34" charset="0"/>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3154" name="Rectangle 7"/>
          <p:cNvSpPr>
            <a:spLocks noGrp="1" noChangeArrowheads="1"/>
          </p:cNvSpPr>
          <p:nvPr>
            <p:ph type="sldNum" sz="quarter" idx="5"/>
          </p:nvPr>
        </p:nvSpPr>
        <p:spPr>
          <a:noFill/>
        </p:spPr>
        <p:txBody>
          <a:bodyPr/>
          <a:lstStyle/>
          <a:p>
            <a:fld id="{349AA8A9-C4E0-4A37-97AC-64DE33930DCD}" type="slidenum">
              <a:rPr lang="en-US" altLang="zh-CN">
                <a:latin typeface="Arial" panose="020B0604020202020204" pitchFamily="34" charset="0"/>
              </a:rPr>
              <a:pPr/>
              <a:t>102</a:t>
            </a:fld>
            <a:endParaRPr lang="en-US" altLang="zh-CN" dirty="0">
              <a:latin typeface="Arial" panose="020B0604020202020204" pitchFamily="34" charset="0"/>
            </a:endParaRPr>
          </a:p>
        </p:txBody>
      </p:sp>
      <p:sp>
        <p:nvSpPr>
          <p:cNvPr id="433155" name="Rectangle 2"/>
          <p:cNvSpPr>
            <a:spLocks noGrp="1" noRot="1" noChangeAspect="1" noChangeArrowheads="1" noTextEdit="1"/>
          </p:cNvSpPr>
          <p:nvPr>
            <p:ph type="sldImg"/>
          </p:nvPr>
        </p:nvSpPr>
        <p:spPr/>
      </p:sp>
      <p:sp>
        <p:nvSpPr>
          <p:cNvPr id="433156" name="Rectangle 3"/>
          <p:cNvSpPr>
            <a:spLocks noGrp="1" noChangeArrowheads="1"/>
          </p:cNvSpPr>
          <p:nvPr>
            <p:ph type="body" idx="1"/>
          </p:nvPr>
        </p:nvSpPr>
        <p:spPr>
          <a:noFill/>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4178" name="Rectangle 7"/>
          <p:cNvSpPr>
            <a:spLocks noGrp="1" noChangeArrowheads="1"/>
          </p:cNvSpPr>
          <p:nvPr>
            <p:ph type="sldNum" sz="quarter" idx="5"/>
          </p:nvPr>
        </p:nvSpPr>
        <p:spPr>
          <a:noFill/>
        </p:spPr>
        <p:txBody>
          <a:bodyPr/>
          <a:lstStyle/>
          <a:p>
            <a:fld id="{A782A6B0-352C-4332-A134-28725BB7CA19}" type="slidenum">
              <a:rPr lang="en-US" altLang="zh-CN">
                <a:latin typeface="Arial" panose="020B0604020202020204" pitchFamily="34" charset="0"/>
              </a:rPr>
              <a:pPr/>
              <a:t>103</a:t>
            </a:fld>
            <a:endParaRPr lang="en-US" altLang="zh-CN" dirty="0">
              <a:latin typeface="Arial" panose="020B0604020202020204" pitchFamily="34" charset="0"/>
            </a:endParaRPr>
          </a:p>
        </p:txBody>
      </p:sp>
      <p:sp>
        <p:nvSpPr>
          <p:cNvPr id="434179" name="Rectangle 2"/>
          <p:cNvSpPr>
            <a:spLocks noGrp="1" noRot="1" noChangeAspect="1" noChangeArrowheads="1" noTextEdit="1"/>
          </p:cNvSpPr>
          <p:nvPr>
            <p:ph type="sldImg"/>
          </p:nvPr>
        </p:nvSpPr>
        <p:spPr/>
      </p:sp>
      <p:sp>
        <p:nvSpPr>
          <p:cNvPr id="434180" name="Rectangle 3"/>
          <p:cNvSpPr>
            <a:spLocks noGrp="1" noChangeArrowheads="1"/>
          </p:cNvSpPr>
          <p:nvPr>
            <p:ph type="body" idx="1"/>
          </p:nvPr>
        </p:nvSpPr>
        <p:spPr>
          <a:noFill/>
        </p:spPr>
        <p:txBody>
          <a:bodyPr/>
          <a:lstStyle/>
          <a:p>
            <a:pPr eaLnBrk="1" hangingPunct="1"/>
            <a:r>
              <a:rPr lang="en-US" altLang="zh-CN" dirty="0">
                <a:latin typeface="Arial" panose="020B0604020202020204" pitchFamily="34" charset="0"/>
              </a:rPr>
              <a:t>variable</a:t>
            </a:r>
            <a:r>
              <a:rPr lang="en-US" altLang="zh-CN" baseline="0" dirty="0">
                <a:latin typeface="Arial" panose="020B0604020202020204" pitchFamily="34" charset="0"/>
              </a:rPr>
              <a:t> part </a:t>
            </a:r>
            <a:endParaRPr lang="zh-CN" altLang="zh-CN" dirty="0">
              <a:latin typeface="Arial" panose="020B0604020202020204" pitchFamily="34" charset="0"/>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5202" name="Rectangle 7"/>
          <p:cNvSpPr>
            <a:spLocks noGrp="1" noChangeArrowheads="1"/>
          </p:cNvSpPr>
          <p:nvPr>
            <p:ph type="sldNum" sz="quarter" idx="5"/>
          </p:nvPr>
        </p:nvSpPr>
        <p:spPr>
          <a:noFill/>
        </p:spPr>
        <p:txBody>
          <a:bodyPr/>
          <a:lstStyle/>
          <a:p>
            <a:fld id="{6E01B4F7-D0E4-408F-8571-26C446DC9263}" type="slidenum">
              <a:rPr lang="en-US" altLang="zh-CN">
                <a:latin typeface="Arial" panose="020B0604020202020204" pitchFamily="34" charset="0"/>
              </a:rPr>
              <a:pPr/>
              <a:t>104</a:t>
            </a:fld>
            <a:endParaRPr lang="en-US" altLang="zh-CN" dirty="0">
              <a:latin typeface="Arial" panose="020B0604020202020204" pitchFamily="34" charset="0"/>
            </a:endParaRPr>
          </a:p>
        </p:txBody>
      </p:sp>
      <p:sp>
        <p:nvSpPr>
          <p:cNvPr id="435203" name="Rectangle 2"/>
          <p:cNvSpPr>
            <a:spLocks noGrp="1" noRot="1" noChangeAspect="1" noChangeArrowheads="1" noTextEdit="1"/>
          </p:cNvSpPr>
          <p:nvPr>
            <p:ph type="sldImg"/>
          </p:nvPr>
        </p:nvSpPr>
        <p:spPr/>
      </p:sp>
      <p:sp>
        <p:nvSpPr>
          <p:cNvPr id="435204" name="Rectangle 3"/>
          <p:cNvSpPr>
            <a:spLocks noGrp="1" noChangeArrowheads="1"/>
          </p:cNvSpPr>
          <p:nvPr>
            <p:ph type="body" idx="1"/>
          </p:nvPr>
        </p:nvSpPr>
        <p:spPr>
          <a:noFill/>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6226" name="Rectangle 7"/>
          <p:cNvSpPr>
            <a:spLocks noGrp="1" noChangeArrowheads="1"/>
          </p:cNvSpPr>
          <p:nvPr>
            <p:ph type="sldNum" sz="quarter" idx="5"/>
          </p:nvPr>
        </p:nvSpPr>
        <p:spPr>
          <a:noFill/>
        </p:spPr>
        <p:txBody>
          <a:bodyPr/>
          <a:lstStyle/>
          <a:p>
            <a:fld id="{78F42828-74CE-4D99-84C1-B1F941201CE9}" type="slidenum">
              <a:rPr lang="en-US" altLang="zh-CN">
                <a:latin typeface="Arial" panose="020B0604020202020204" pitchFamily="34" charset="0"/>
              </a:rPr>
              <a:pPr/>
              <a:t>105</a:t>
            </a:fld>
            <a:endParaRPr lang="en-US" altLang="zh-CN" dirty="0">
              <a:latin typeface="Arial" panose="020B0604020202020204" pitchFamily="34" charset="0"/>
            </a:endParaRPr>
          </a:p>
        </p:txBody>
      </p:sp>
      <p:sp>
        <p:nvSpPr>
          <p:cNvPr id="436227" name="Rectangle 2"/>
          <p:cNvSpPr>
            <a:spLocks noGrp="1" noRot="1" noChangeAspect="1" noChangeArrowheads="1" noTextEdit="1"/>
          </p:cNvSpPr>
          <p:nvPr>
            <p:ph type="sldImg"/>
          </p:nvPr>
        </p:nvSpPr>
        <p:spPr/>
      </p:sp>
      <p:sp>
        <p:nvSpPr>
          <p:cNvPr id="436228" name="Rectangle 3"/>
          <p:cNvSpPr>
            <a:spLocks noGrp="1" noChangeArrowheads="1"/>
          </p:cNvSpPr>
          <p:nvPr>
            <p:ph type="body" idx="1"/>
          </p:nvPr>
        </p:nvSpPr>
        <p:spPr>
          <a:noFill/>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7250" name="Rectangle 7"/>
          <p:cNvSpPr>
            <a:spLocks noGrp="1" noChangeArrowheads="1"/>
          </p:cNvSpPr>
          <p:nvPr>
            <p:ph type="sldNum" sz="quarter" idx="5"/>
          </p:nvPr>
        </p:nvSpPr>
        <p:spPr>
          <a:noFill/>
        </p:spPr>
        <p:txBody>
          <a:bodyPr/>
          <a:lstStyle/>
          <a:p>
            <a:fld id="{5F268E76-A03A-40B4-A2D6-A23B9356E62C}" type="slidenum">
              <a:rPr lang="en-US" altLang="zh-CN">
                <a:latin typeface="Arial" panose="020B0604020202020204" pitchFamily="34" charset="0"/>
              </a:rPr>
              <a:pPr/>
              <a:t>106</a:t>
            </a:fld>
            <a:endParaRPr lang="en-US" altLang="zh-CN" dirty="0">
              <a:latin typeface="Arial" panose="020B0604020202020204" pitchFamily="34" charset="0"/>
            </a:endParaRPr>
          </a:p>
        </p:txBody>
      </p:sp>
      <p:sp>
        <p:nvSpPr>
          <p:cNvPr id="437251" name="Rectangle 2"/>
          <p:cNvSpPr>
            <a:spLocks noGrp="1" noRot="1" noChangeAspect="1" noChangeArrowheads="1" noTextEdit="1"/>
          </p:cNvSpPr>
          <p:nvPr>
            <p:ph type="sldImg"/>
          </p:nvPr>
        </p:nvSpPr>
        <p:spPr/>
      </p:sp>
      <p:sp>
        <p:nvSpPr>
          <p:cNvPr id="437252" name="Rectangle 3"/>
          <p:cNvSpPr>
            <a:spLocks noGrp="1" noChangeArrowheads="1"/>
          </p:cNvSpPr>
          <p:nvPr>
            <p:ph type="body" idx="1"/>
          </p:nvPr>
        </p:nvSpPr>
        <p:spPr>
          <a:noFill/>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42" name="Rectangle 7"/>
          <p:cNvSpPr>
            <a:spLocks noGrp="1" noChangeArrowheads="1"/>
          </p:cNvSpPr>
          <p:nvPr>
            <p:ph type="sldNum" sz="quarter" idx="5"/>
          </p:nvPr>
        </p:nvSpPr>
        <p:spPr>
          <a:noFill/>
        </p:spPr>
        <p:txBody>
          <a:bodyPr/>
          <a:lstStyle/>
          <a:p>
            <a:fld id="{6FA57854-BE3A-4DF0-8AFC-BDD327936689}" type="slidenum">
              <a:rPr lang="en-US" altLang="zh-CN">
                <a:latin typeface="Arial" panose="020B0604020202020204" pitchFamily="34" charset="0"/>
              </a:rPr>
              <a:pPr/>
              <a:t>9</a:t>
            </a:fld>
            <a:endParaRPr lang="en-US" altLang="zh-CN" dirty="0">
              <a:latin typeface="Arial" panose="020B0604020202020204" pitchFamily="34" charset="0"/>
            </a:endParaRPr>
          </a:p>
        </p:txBody>
      </p:sp>
      <p:sp>
        <p:nvSpPr>
          <p:cNvPr id="368643" name="Rectangle 2"/>
          <p:cNvSpPr>
            <a:spLocks noGrp="1" noRot="1" noChangeAspect="1" noChangeArrowheads="1" noTextEdit="1"/>
          </p:cNvSpPr>
          <p:nvPr>
            <p:ph type="sldImg"/>
          </p:nvPr>
        </p:nvSpPr>
        <p:spPr/>
      </p:sp>
      <p:sp>
        <p:nvSpPr>
          <p:cNvPr id="368644" name="Rectangle 3"/>
          <p:cNvSpPr>
            <a:spLocks noGrp="1" noChangeArrowheads="1"/>
          </p:cNvSpPr>
          <p:nvPr>
            <p:ph type="body" idx="1"/>
          </p:nvPr>
        </p:nvSpPr>
        <p:spPr>
          <a:noFill/>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8274" name="Rectangle 7"/>
          <p:cNvSpPr>
            <a:spLocks noGrp="1" noChangeArrowheads="1"/>
          </p:cNvSpPr>
          <p:nvPr>
            <p:ph type="sldNum" sz="quarter" idx="5"/>
          </p:nvPr>
        </p:nvSpPr>
        <p:spPr>
          <a:noFill/>
        </p:spPr>
        <p:txBody>
          <a:bodyPr/>
          <a:lstStyle/>
          <a:p>
            <a:fld id="{16AA85E2-7CC6-4299-B6D6-84CA37DFE0CD}" type="slidenum">
              <a:rPr lang="en-US" altLang="zh-CN">
                <a:latin typeface="Arial" panose="020B0604020202020204" pitchFamily="34" charset="0"/>
              </a:rPr>
              <a:pPr/>
              <a:t>107</a:t>
            </a:fld>
            <a:endParaRPr lang="en-US" altLang="zh-CN" dirty="0">
              <a:latin typeface="Arial" panose="020B0604020202020204" pitchFamily="34" charset="0"/>
            </a:endParaRPr>
          </a:p>
        </p:txBody>
      </p:sp>
      <p:sp>
        <p:nvSpPr>
          <p:cNvPr id="438275" name="Rectangle 2"/>
          <p:cNvSpPr>
            <a:spLocks noGrp="1" noRot="1" noChangeAspect="1" noChangeArrowheads="1" noTextEdit="1"/>
          </p:cNvSpPr>
          <p:nvPr>
            <p:ph type="sldImg"/>
          </p:nvPr>
        </p:nvSpPr>
        <p:spPr/>
      </p:sp>
      <p:sp>
        <p:nvSpPr>
          <p:cNvPr id="438276" name="Rectangle 3"/>
          <p:cNvSpPr>
            <a:spLocks noGrp="1" noChangeArrowheads="1"/>
          </p:cNvSpPr>
          <p:nvPr>
            <p:ph type="body" idx="1"/>
          </p:nvPr>
        </p:nvSpPr>
        <p:spPr>
          <a:noFill/>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066" name="Rectangle 7"/>
          <p:cNvSpPr>
            <a:spLocks noGrp="1" noChangeArrowheads="1"/>
          </p:cNvSpPr>
          <p:nvPr>
            <p:ph type="sldNum" sz="quarter" idx="5"/>
          </p:nvPr>
        </p:nvSpPr>
        <p:spPr>
          <a:noFill/>
        </p:spPr>
        <p:txBody>
          <a:bodyPr/>
          <a:lstStyle/>
          <a:p>
            <a:fld id="{D0FC8AE9-0CF7-4660-98A2-1C75BDF6F795}" type="slidenum">
              <a:rPr lang="zh-CN" altLang="en-US"/>
              <a:pPr/>
              <a:t>108</a:t>
            </a:fld>
            <a:endParaRPr lang="en-US" altLang="zh-CN" dirty="0"/>
          </a:p>
        </p:txBody>
      </p:sp>
      <p:sp>
        <p:nvSpPr>
          <p:cNvPr id="344067" name="Rectangle 2"/>
          <p:cNvSpPr>
            <a:spLocks noGrp="1" noRot="1" noChangeAspect="1" noChangeArrowheads="1" noTextEdit="1"/>
          </p:cNvSpPr>
          <p:nvPr>
            <p:ph type="sldImg"/>
          </p:nvPr>
        </p:nvSpPr>
        <p:spPr/>
      </p:sp>
      <p:sp>
        <p:nvSpPr>
          <p:cNvPr id="344068" name="Rectangle 3"/>
          <p:cNvSpPr>
            <a:spLocks noGrp="1" noChangeArrowheads="1"/>
          </p:cNvSpPr>
          <p:nvPr>
            <p:ph type="body" idx="1"/>
          </p:nvPr>
        </p:nvSpPr>
        <p:spPr>
          <a:xfrm>
            <a:off x="731838" y="4560888"/>
            <a:ext cx="5851525" cy="4319587"/>
          </a:xfrm>
          <a:noFill/>
        </p:spPr>
        <p:txBody>
          <a:bodyPr/>
          <a:lstStyle/>
          <a:p>
            <a:pPr>
              <a:buClr>
                <a:schemeClr val="hlink"/>
              </a:buClr>
              <a:buFont typeface="Wingdings" panose="05000000000000000000" pitchFamily="2" charset="2"/>
              <a:buNone/>
            </a:pPr>
            <a:r>
              <a:rPr lang="en-US" altLang="zh-CN" b="1" dirty="0"/>
              <a:t>From data communications and networking</a:t>
            </a:r>
          </a:p>
          <a:p>
            <a:pPr>
              <a:buClr>
                <a:schemeClr val="hlink"/>
              </a:buClr>
              <a:buFont typeface="Wingdings" panose="05000000000000000000" pitchFamily="2" charset="2"/>
              <a:buNone/>
            </a:pPr>
            <a:r>
              <a:rPr lang="en-US" altLang="zh-CN" dirty="0"/>
              <a:t>  This field, previously called </a:t>
            </a:r>
            <a:r>
              <a:rPr lang="en-US" altLang="zh-CN" dirty="0">
                <a:solidFill>
                  <a:schemeClr val="folHlink"/>
                </a:solidFill>
              </a:rPr>
              <a:t>service type</a:t>
            </a:r>
            <a:r>
              <a:rPr lang="en-US" altLang="zh-CN" dirty="0"/>
              <a:t>, is now called </a:t>
            </a:r>
            <a:r>
              <a:rPr lang="en-US" altLang="zh-CN" dirty="0">
                <a:solidFill>
                  <a:schemeClr val="folHlink"/>
                </a:solidFill>
              </a:rPr>
              <a:t>differentiated services</a:t>
            </a:r>
            <a:r>
              <a:rPr lang="en-US" altLang="zh-CN" dirty="0"/>
              <a:t>. </a:t>
            </a:r>
          </a:p>
          <a:p>
            <a:pPr>
              <a:buClr>
                <a:schemeClr val="hlink"/>
              </a:buClr>
              <a:buFont typeface="Wingdings" panose="05000000000000000000" pitchFamily="2" charset="2"/>
              <a:buNone/>
            </a:pPr>
            <a:r>
              <a:rPr lang="en-US" altLang="zh-CN" b="1" dirty="0"/>
              <a:t>(1) Service Type</a:t>
            </a:r>
          </a:p>
          <a:p>
            <a:pPr>
              <a:buClr>
                <a:schemeClr val="hlink"/>
              </a:buClr>
              <a:buFont typeface="Wingdings" panose="05000000000000000000" pitchFamily="2" charset="2"/>
              <a:buNone/>
            </a:pPr>
            <a:r>
              <a:rPr lang="en-US" altLang="zh-CN" dirty="0"/>
              <a:t>   In this interpretation, the first 3 bits are called </a:t>
            </a:r>
            <a:r>
              <a:rPr lang="en-US" altLang="zh-CN" b="1" dirty="0">
                <a:solidFill>
                  <a:schemeClr val="hlink"/>
                </a:solidFill>
              </a:rPr>
              <a:t>precedence</a:t>
            </a:r>
            <a:r>
              <a:rPr lang="en-US" altLang="zh-CN" dirty="0"/>
              <a:t> bits. </a:t>
            </a:r>
          </a:p>
          <a:p>
            <a:pPr>
              <a:buClr>
                <a:schemeClr val="hlink"/>
              </a:buClr>
              <a:buFont typeface="Wingdings" panose="05000000000000000000" pitchFamily="2" charset="2"/>
              <a:buNone/>
            </a:pPr>
            <a:r>
              <a:rPr lang="en-US" altLang="zh-CN" dirty="0"/>
              <a:t>   The next 4 bits are called </a:t>
            </a:r>
            <a:r>
              <a:rPr lang="en-US" altLang="zh-CN" dirty="0">
                <a:solidFill>
                  <a:schemeClr val="hlink"/>
                </a:solidFill>
              </a:rPr>
              <a:t>type of service</a:t>
            </a:r>
            <a:r>
              <a:rPr lang="en-US" altLang="zh-CN" dirty="0"/>
              <a:t> (</a:t>
            </a:r>
            <a:r>
              <a:rPr lang="en-US" altLang="zh-CN" b="1" dirty="0"/>
              <a:t>TOS</a:t>
            </a:r>
            <a:r>
              <a:rPr lang="en-US" altLang="zh-CN" dirty="0"/>
              <a:t>) bits, and the last bit is </a:t>
            </a:r>
            <a:r>
              <a:rPr lang="en-US" altLang="zh-CN" dirty="0">
                <a:solidFill>
                  <a:schemeClr val="hlink"/>
                </a:solidFill>
              </a:rPr>
              <a:t>not used</a:t>
            </a:r>
            <a:r>
              <a:rPr lang="en-US" altLang="zh-CN" dirty="0"/>
              <a:t>.</a:t>
            </a:r>
          </a:p>
          <a:p>
            <a:pPr>
              <a:buClr>
                <a:schemeClr val="hlink"/>
              </a:buClr>
              <a:buFont typeface="Wingdings" panose="05000000000000000000" pitchFamily="2" charset="2"/>
              <a:buNone/>
            </a:pPr>
            <a:r>
              <a:rPr lang="en-US" altLang="zh-CN" sz="1300" dirty="0"/>
              <a:t>   The precedence defines the priority of the datagram in issues</a:t>
            </a:r>
            <a:r>
              <a:rPr lang="en-US" altLang="zh-CN" sz="1300" dirty="0">
                <a:solidFill>
                  <a:schemeClr val="folHlink"/>
                </a:solidFill>
              </a:rPr>
              <a:t> such as congestion.</a:t>
            </a:r>
            <a:r>
              <a:rPr lang="en-US" altLang="zh-CN" dirty="0">
                <a:solidFill>
                  <a:schemeClr val="folHlink"/>
                </a:solidFill>
              </a:rPr>
              <a:t> </a:t>
            </a:r>
          </a:p>
          <a:p>
            <a:pPr>
              <a:buClr>
                <a:schemeClr val="hlink"/>
              </a:buClr>
              <a:buFont typeface="Wingdings" panose="05000000000000000000" pitchFamily="2" charset="2"/>
              <a:buNone/>
            </a:pPr>
            <a:endParaRPr lang="en-US" altLang="zh-CN" b="1" dirty="0"/>
          </a:p>
          <a:p>
            <a:pPr>
              <a:buClr>
                <a:schemeClr val="hlink"/>
              </a:buClr>
              <a:buFont typeface="Wingdings" panose="05000000000000000000" pitchFamily="2" charset="2"/>
              <a:buNone/>
            </a:pPr>
            <a:r>
              <a:rPr lang="en-US" altLang="zh-CN" b="1" dirty="0"/>
              <a:t>(2) Differentiated Service</a:t>
            </a:r>
          </a:p>
          <a:p>
            <a:pPr>
              <a:buClr>
                <a:schemeClr val="hlink"/>
              </a:buClr>
            </a:pPr>
            <a:r>
              <a:rPr lang="en-US" altLang="zh-CN" dirty="0"/>
              <a:t>    In this interpretation, the first 6 bits make up the code</a:t>
            </a:r>
            <a:r>
              <a:rPr lang="en-US" altLang="zh-CN" baseline="0" dirty="0"/>
              <a:t> </a:t>
            </a:r>
            <a:r>
              <a:rPr lang="en-US" altLang="zh-CN" dirty="0"/>
              <a:t>point subfield, and the last 2 bits are not used. </a:t>
            </a:r>
          </a:p>
          <a:p>
            <a:pPr>
              <a:buClr>
                <a:schemeClr val="hlink"/>
              </a:buClr>
            </a:pPr>
            <a:r>
              <a:rPr lang="en-US" altLang="zh-CN" dirty="0"/>
              <a:t>    The code point subfield can be used </a:t>
            </a:r>
            <a:r>
              <a:rPr lang="en-US" altLang="zh-CN" dirty="0">
                <a:solidFill>
                  <a:schemeClr val="hlink"/>
                </a:solidFill>
              </a:rPr>
              <a:t>in two different ways</a:t>
            </a:r>
            <a:r>
              <a:rPr lang="en-US" altLang="zh-CN" dirty="0"/>
              <a:t>.  </a:t>
            </a:r>
          </a:p>
          <a:p>
            <a:pPr>
              <a:buClr>
                <a:schemeClr val="hlink"/>
              </a:buClr>
              <a:buFont typeface="Wingdings" panose="05000000000000000000" pitchFamily="2" charset="2"/>
              <a:buNone/>
            </a:pPr>
            <a:r>
              <a:rPr lang="en-US" altLang="zh-CN" b="1" dirty="0"/>
              <a:t>   (a) </a:t>
            </a:r>
            <a:r>
              <a:rPr lang="en-US" altLang="zh-CN" dirty="0">
                <a:solidFill>
                  <a:schemeClr val="hlink"/>
                </a:solidFill>
              </a:rPr>
              <a:t>When the 3 rightmost bits are 0s</a:t>
            </a:r>
            <a:r>
              <a:rPr lang="en-US" altLang="zh-CN" dirty="0"/>
              <a:t>, the 3 leftmost bits are interpreted </a:t>
            </a:r>
            <a:r>
              <a:rPr lang="en-US" altLang="zh-CN" b="1" u="none" dirty="0"/>
              <a:t>the same </a:t>
            </a:r>
            <a:r>
              <a:rPr lang="en-US" altLang="zh-CN" u="sng" dirty="0"/>
              <a:t>as</a:t>
            </a:r>
            <a:r>
              <a:rPr lang="en-US" altLang="zh-CN" u="none" dirty="0"/>
              <a:t> </a:t>
            </a:r>
            <a:r>
              <a:rPr lang="en-US" altLang="zh-CN" dirty="0"/>
              <a:t>the </a:t>
            </a:r>
            <a:r>
              <a:rPr lang="en-US" altLang="zh-CN" dirty="0">
                <a:solidFill>
                  <a:schemeClr val="hlink"/>
                </a:solidFill>
              </a:rPr>
              <a:t>precedence</a:t>
            </a:r>
            <a:r>
              <a:rPr lang="en-US" altLang="zh-CN" dirty="0"/>
              <a:t> bits in the service type interpretation. </a:t>
            </a:r>
          </a:p>
          <a:p>
            <a:pPr>
              <a:buClr>
                <a:schemeClr val="hlink"/>
              </a:buClr>
              <a:buFont typeface="Wingdings" panose="05000000000000000000" pitchFamily="2" charset="2"/>
              <a:buNone/>
            </a:pPr>
            <a:r>
              <a:rPr lang="en-US" altLang="zh-CN" dirty="0"/>
              <a:t>    </a:t>
            </a:r>
            <a:r>
              <a:rPr lang="en-US" altLang="zh-CN" sz="1400" dirty="0"/>
              <a:t>In other words, it is compatible with the old interpretation.</a:t>
            </a:r>
          </a:p>
          <a:p>
            <a:pPr>
              <a:buClr>
                <a:schemeClr val="hlink"/>
              </a:buClr>
              <a:buFont typeface="Wingdings" panose="05000000000000000000" pitchFamily="2" charset="2"/>
              <a:buNone/>
            </a:pPr>
            <a:r>
              <a:rPr lang="en-US" altLang="zh-CN" b="1" dirty="0"/>
              <a:t>   </a:t>
            </a:r>
          </a:p>
          <a:p>
            <a:pPr>
              <a:buClr>
                <a:schemeClr val="hlink"/>
              </a:buClr>
              <a:buFont typeface="Wingdings" panose="05000000000000000000" pitchFamily="2" charset="2"/>
              <a:buNone/>
            </a:pPr>
            <a:r>
              <a:rPr lang="en-US" altLang="zh-CN" b="1" dirty="0"/>
              <a:t>   (b) </a:t>
            </a:r>
            <a:r>
              <a:rPr lang="en-US" altLang="zh-CN" dirty="0">
                <a:solidFill>
                  <a:schemeClr val="hlink"/>
                </a:solidFill>
              </a:rPr>
              <a:t>When the 3 rightmost bits are not all 0s</a:t>
            </a:r>
            <a:r>
              <a:rPr lang="en-US" altLang="zh-CN" dirty="0"/>
              <a:t>, the 6 bits define 63 services based on the </a:t>
            </a:r>
            <a:r>
              <a:rPr lang="en-US" altLang="zh-CN" u="none" dirty="0">
                <a:solidFill>
                  <a:schemeClr val="folHlink"/>
                </a:solidFill>
              </a:rPr>
              <a:t>priority assignment</a:t>
            </a:r>
            <a:r>
              <a:rPr lang="en-US" altLang="zh-CN" u="none" dirty="0"/>
              <a:t> </a:t>
            </a:r>
            <a:r>
              <a:rPr lang="en-US" altLang="zh-CN" dirty="0"/>
              <a:t>by the Internet or local authorities.【000001 </a:t>
            </a:r>
            <a:r>
              <a:rPr lang="zh-CN" altLang="en-US" dirty="0"/>
              <a:t>～ </a:t>
            </a:r>
            <a:r>
              <a:rPr lang="en-US" altLang="zh-CN" dirty="0"/>
              <a:t>111110】</a:t>
            </a:r>
          </a:p>
          <a:p>
            <a:r>
              <a:rPr lang="en-US" altLang="zh-CN" sz="1000" dirty="0"/>
              <a:t>  Category	Codepoint	Assigning authority</a:t>
            </a:r>
          </a:p>
          <a:p>
            <a:r>
              <a:rPr lang="en-US" altLang="zh-CN" sz="1000" dirty="0"/>
              <a:t>     1	   XXXXX0	     Internet   (inclusive of part a)</a:t>
            </a:r>
          </a:p>
          <a:p>
            <a:r>
              <a:rPr lang="en-US" altLang="zh-CN" sz="1000" dirty="0"/>
              <a:t>     2	   XXXX11	     Local</a:t>
            </a:r>
          </a:p>
          <a:p>
            <a:r>
              <a:rPr lang="en-US" altLang="zh-CN" sz="1000" dirty="0"/>
              <a:t>     3	   XXXX01	     Temporary or experimental</a:t>
            </a:r>
            <a:endParaRPr lang="en-US" altLang="zh-CN" dirty="0"/>
          </a:p>
          <a:p>
            <a:pPr>
              <a:buClr>
                <a:schemeClr val="hlink"/>
              </a:buClr>
              <a:buFont typeface="Wingdings" panose="05000000000000000000" pitchFamily="2" charset="2"/>
              <a:buNone/>
            </a:pPr>
            <a:endParaRPr lang="en-US" altLang="zh-CN" dirty="0"/>
          </a:p>
          <a:p>
            <a:pPr lvl="1">
              <a:buClr>
                <a:schemeClr val="folHlink"/>
              </a:buClr>
              <a:buSzPct val="60000"/>
              <a:buFont typeface="Wingdings" panose="05000000000000000000" pitchFamily="2" charset="2"/>
              <a:buNone/>
            </a:pPr>
            <a:endParaRPr lang="en-US" altLang="zh-CN" dirty="0">
              <a:solidFill>
                <a:schemeClr val="folHlink"/>
              </a:solidFill>
            </a:endParaRPr>
          </a:p>
          <a:p>
            <a:pPr>
              <a:buClr>
                <a:schemeClr val="hlink"/>
              </a:buClr>
              <a:buFont typeface="Wingdings" panose="05000000000000000000" pitchFamily="2" charset="2"/>
              <a:buNone/>
            </a:pPr>
            <a:endParaRPr lang="en-US" altLang="zh-CN" dirty="0"/>
          </a:p>
          <a:p>
            <a:pPr>
              <a:buClr>
                <a:schemeClr val="hlink"/>
              </a:buClr>
              <a:buFont typeface="Wingdings" panose="05000000000000000000" pitchFamily="2" charset="2"/>
              <a:buNone/>
            </a:pPr>
            <a:endParaRPr lang="en-US" altLang="zh-CN" dirty="0"/>
          </a:p>
          <a:p>
            <a:endParaRPr lang="zh-CN" altLang="en-US" dirty="0"/>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9298" name="Rectangle 7"/>
          <p:cNvSpPr>
            <a:spLocks noGrp="1" noChangeArrowheads="1"/>
          </p:cNvSpPr>
          <p:nvPr>
            <p:ph type="sldNum" sz="quarter" idx="5"/>
          </p:nvPr>
        </p:nvSpPr>
        <p:spPr>
          <a:noFill/>
        </p:spPr>
        <p:txBody>
          <a:bodyPr/>
          <a:lstStyle/>
          <a:p>
            <a:fld id="{F36FC346-C78A-46ED-864D-AD19753FBD42}" type="slidenum">
              <a:rPr lang="en-US" altLang="zh-CN">
                <a:latin typeface="Arial" panose="020B0604020202020204" pitchFamily="34" charset="0"/>
              </a:rPr>
              <a:pPr/>
              <a:t>109</a:t>
            </a:fld>
            <a:endParaRPr lang="en-US" altLang="zh-CN" dirty="0">
              <a:latin typeface="Arial" panose="020B0604020202020204" pitchFamily="34" charset="0"/>
            </a:endParaRPr>
          </a:p>
        </p:txBody>
      </p:sp>
      <p:sp>
        <p:nvSpPr>
          <p:cNvPr id="439299" name="Rectangle 2"/>
          <p:cNvSpPr>
            <a:spLocks noGrp="1" noRot="1" noChangeAspect="1" noChangeArrowheads="1" noTextEdit="1"/>
          </p:cNvSpPr>
          <p:nvPr>
            <p:ph type="sldImg"/>
          </p:nvPr>
        </p:nvSpPr>
        <p:spPr/>
      </p:sp>
      <p:sp>
        <p:nvSpPr>
          <p:cNvPr id="439300" name="Rectangle 3"/>
          <p:cNvSpPr>
            <a:spLocks noGrp="1" noChangeArrowheads="1"/>
          </p:cNvSpPr>
          <p:nvPr>
            <p:ph type="body" idx="1"/>
          </p:nvPr>
        </p:nvSpPr>
        <p:spPr>
          <a:noFill/>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22" name="Rectangle 7"/>
          <p:cNvSpPr>
            <a:spLocks noGrp="1" noChangeArrowheads="1"/>
          </p:cNvSpPr>
          <p:nvPr>
            <p:ph type="sldNum" sz="quarter" idx="5"/>
          </p:nvPr>
        </p:nvSpPr>
        <p:spPr>
          <a:noFill/>
        </p:spPr>
        <p:txBody>
          <a:bodyPr/>
          <a:lstStyle/>
          <a:p>
            <a:fld id="{FCD4D5C2-43E3-4A68-9A68-4642ADD08A1D}" type="slidenum">
              <a:rPr lang="en-US" altLang="zh-CN">
                <a:latin typeface="Arial" panose="020B0604020202020204" pitchFamily="34" charset="0"/>
              </a:rPr>
              <a:pPr/>
              <a:t>110</a:t>
            </a:fld>
            <a:endParaRPr lang="en-US" altLang="zh-CN" dirty="0">
              <a:latin typeface="Arial" panose="020B0604020202020204" pitchFamily="34" charset="0"/>
            </a:endParaRPr>
          </a:p>
        </p:txBody>
      </p:sp>
      <p:sp>
        <p:nvSpPr>
          <p:cNvPr id="440323" name="Rectangle 2"/>
          <p:cNvSpPr>
            <a:spLocks noGrp="1" noRot="1" noChangeAspect="1" noChangeArrowheads="1" noTextEdit="1"/>
          </p:cNvSpPr>
          <p:nvPr>
            <p:ph type="sldImg"/>
          </p:nvPr>
        </p:nvSpPr>
        <p:spPr/>
      </p:sp>
      <p:sp>
        <p:nvSpPr>
          <p:cNvPr id="440324" name="Rectangle 3"/>
          <p:cNvSpPr>
            <a:spLocks noGrp="1" noChangeArrowheads="1"/>
          </p:cNvSpPr>
          <p:nvPr>
            <p:ph type="body" idx="1"/>
          </p:nvPr>
        </p:nvSpPr>
        <p:spPr>
          <a:noFill/>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1346" name="Rectangle 7"/>
          <p:cNvSpPr>
            <a:spLocks noGrp="1" noChangeArrowheads="1"/>
          </p:cNvSpPr>
          <p:nvPr>
            <p:ph type="sldNum" sz="quarter" idx="5"/>
          </p:nvPr>
        </p:nvSpPr>
        <p:spPr>
          <a:noFill/>
        </p:spPr>
        <p:txBody>
          <a:bodyPr/>
          <a:lstStyle/>
          <a:p>
            <a:fld id="{03DE9154-E392-49AA-9FB4-82A4DD0CBACE}" type="slidenum">
              <a:rPr lang="en-US" altLang="zh-CN">
                <a:latin typeface="Arial" panose="020B0604020202020204" pitchFamily="34" charset="0"/>
              </a:rPr>
              <a:pPr/>
              <a:t>111</a:t>
            </a:fld>
            <a:endParaRPr lang="en-US" altLang="zh-CN" dirty="0">
              <a:latin typeface="Arial" panose="020B0604020202020204" pitchFamily="34" charset="0"/>
            </a:endParaRPr>
          </a:p>
        </p:txBody>
      </p:sp>
      <p:sp>
        <p:nvSpPr>
          <p:cNvPr id="441347" name="Rectangle 2"/>
          <p:cNvSpPr>
            <a:spLocks noGrp="1" noRot="1" noChangeAspect="1" noChangeArrowheads="1" noTextEdit="1"/>
          </p:cNvSpPr>
          <p:nvPr>
            <p:ph type="sldImg"/>
          </p:nvPr>
        </p:nvSpPr>
        <p:spPr/>
      </p:sp>
      <p:sp>
        <p:nvSpPr>
          <p:cNvPr id="441348" name="Rectangle 3"/>
          <p:cNvSpPr>
            <a:spLocks noGrp="1" noChangeArrowheads="1"/>
          </p:cNvSpPr>
          <p:nvPr>
            <p:ph type="body" idx="1"/>
          </p:nvPr>
        </p:nvSpPr>
        <p:spPr>
          <a:noFill/>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2370" name="Rectangle 7"/>
          <p:cNvSpPr>
            <a:spLocks noGrp="1" noChangeArrowheads="1"/>
          </p:cNvSpPr>
          <p:nvPr>
            <p:ph type="sldNum" sz="quarter" idx="5"/>
          </p:nvPr>
        </p:nvSpPr>
        <p:spPr>
          <a:noFill/>
        </p:spPr>
        <p:txBody>
          <a:bodyPr/>
          <a:lstStyle/>
          <a:p>
            <a:fld id="{D6A3E7B8-B459-48B7-91B4-888A01085A01}" type="slidenum">
              <a:rPr lang="en-US" altLang="zh-CN">
                <a:latin typeface="Arial" panose="020B0604020202020204" pitchFamily="34" charset="0"/>
              </a:rPr>
              <a:pPr/>
              <a:t>112</a:t>
            </a:fld>
            <a:endParaRPr lang="en-US" altLang="zh-CN" dirty="0">
              <a:latin typeface="Arial" panose="020B0604020202020204" pitchFamily="34" charset="0"/>
            </a:endParaRPr>
          </a:p>
        </p:txBody>
      </p:sp>
      <p:sp>
        <p:nvSpPr>
          <p:cNvPr id="442371" name="Rectangle 2"/>
          <p:cNvSpPr>
            <a:spLocks noGrp="1" noRot="1" noChangeAspect="1" noChangeArrowheads="1" noTextEdit="1"/>
          </p:cNvSpPr>
          <p:nvPr>
            <p:ph type="sldImg"/>
          </p:nvPr>
        </p:nvSpPr>
        <p:spPr/>
      </p:sp>
      <p:sp>
        <p:nvSpPr>
          <p:cNvPr id="442372" name="Rectangle 3"/>
          <p:cNvSpPr>
            <a:spLocks noGrp="1" noChangeArrowheads="1"/>
          </p:cNvSpPr>
          <p:nvPr>
            <p:ph type="body" idx="1"/>
          </p:nvPr>
        </p:nvSpPr>
        <p:spPr>
          <a:noFill/>
        </p:spPr>
        <p:txBody>
          <a:bodyPr/>
          <a:lstStyle/>
          <a:p>
            <a:pPr eaLnBrk="1" hangingPunct="1"/>
            <a:endParaRPr lang="zh-CN" altLang="zh-CN">
              <a:latin typeface="Arial" panose="020B0604020202020204" pitchFamily="34" charset="0"/>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3394" name="Rectangle 7"/>
          <p:cNvSpPr>
            <a:spLocks noGrp="1" noChangeArrowheads="1"/>
          </p:cNvSpPr>
          <p:nvPr>
            <p:ph type="sldNum" sz="quarter" idx="5"/>
          </p:nvPr>
        </p:nvSpPr>
        <p:spPr>
          <a:noFill/>
        </p:spPr>
        <p:txBody>
          <a:bodyPr/>
          <a:lstStyle/>
          <a:p>
            <a:fld id="{3C33D34B-0232-49FA-A359-21DCA478E5E6}" type="slidenum">
              <a:rPr lang="en-US" altLang="zh-CN">
                <a:latin typeface="Arial" panose="020B0604020202020204" pitchFamily="34" charset="0"/>
              </a:rPr>
              <a:pPr/>
              <a:t>114</a:t>
            </a:fld>
            <a:endParaRPr lang="en-US" altLang="zh-CN" dirty="0">
              <a:latin typeface="Arial" panose="020B0604020202020204" pitchFamily="34" charset="0"/>
            </a:endParaRPr>
          </a:p>
        </p:txBody>
      </p:sp>
      <p:sp>
        <p:nvSpPr>
          <p:cNvPr id="443395" name="Rectangle 2"/>
          <p:cNvSpPr>
            <a:spLocks noGrp="1" noRot="1" noChangeAspect="1" noChangeArrowheads="1" noTextEdit="1"/>
          </p:cNvSpPr>
          <p:nvPr>
            <p:ph type="sldImg"/>
          </p:nvPr>
        </p:nvSpPr>
        <p:spPr/>
      </p:sp>
      <p:sp>
        <p:nvSpPr>
          <p:cNvPr id="443396" name="Rectangle 3"/>
          <p:cNvSpPr>
            <a:spLocks noGrp="1" noChangeArrowheads="1"/>
          </p:cNvSpPr>
          <p:nvPr>
            <p:ph type="body" idx="1"/>
          </p:nvPr>
        </p:nvSpPr>
        <p:spPr>
          <a:noFill/>
        </p:spPr>
        <p:txBody>
          <a:bodyPr/>
          <a:lstStyle/>
          <a:p>
            <a:pPr eaLnBrk="1" hangingPunct="1"/>
            <a:r>
              <a:rPr lang="en-US" altLang="zh-CN" dirty="0">
                <a:latin typeface="Arial" panose="020B0604020202020204" pitchFamily="34" charset="0"/>
              </a:rPr>
              <a:t>Greedy</a:t>
            </a:r>
            <a:r>
              <a:rPr lang="en-US" altLang="zh-CN" baseline="0" dirty="0">
                <a:latin typeface="Arial" panose="020B0604020202020204" pitchFamily="34" charset="0"/>
              </a:rPr>
              <a:t> algorithm</a:t>
            </a:r>
            <a:endParaRPr lang="zh-CN" altLang="zh-CN" dirty="0">
              <a:latin typeface="Arial" panose="020B0604020202020204" pitchFamily="34" charset="0"/>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4418" name="Rectangle 7"/>
          <p:cNvSpPr>
            <a:spLocks noGrp="1" noChangeArrowheads="1"/>
          </p:cNvSpPr>
          <p:nvPr>
            <p:ph type="sldNum" sz="quarter" idx="5"/>
          </p:nvPr>
        </p:nvSpPr>
        <p:spPr>
          <a:noFill/>
        </p:spPr>
        <p:txBody>
          <a:bodyPr/>
          <a:lstStyle/>
          <a:p>
            <a:fld id="{F6A72002-53EF-4A09-B475-69997AB162A7}" type="slidenum">
              <a:rPr lang="en-US" altLang="zh-CN">
                <a:latin typeface="Arial" panose="020B0604020202020204" pitchFamily="34" charset="0"/>
              </a:rPr>
              <a:pPr/>
              <a:t>115</a:t>
            </a:fld>
            <a:endParaRPr lang="en-US" altLang="zh-CN" dirty="0">
              <a:latin typeface="Arial" panose="020B0604020202020204" pitchFamily="34" charset="0"/>
            </a:endParaRPr>
          </a:p>
        </p:txBody>
      </p:sp>
      <p:sp>
        <p:nvSpPr>
          <p:cNvPr id="444419" name="Rectangle 2"/>
          <p:cNvSpPr>
            <a:spLocks noGrp="1" noRot="1" noChangeAspect="1" noChangeArrowheads="1" noTextEdit="1"/>
          </p:cNvSpPr>
          <p:nvPr>
            <p:ph type="sldImg"/>
          </p:nvPr>
        </p:nvSpPr>
        <p:spPr/>
      </p:sp>
      <p:sp>
        <p:nvSpPr>
          <p:cNvPr id="444420" name="Rectangle 3"/>
          <p:cNvSpPr>
            <a:spLocks noGrp="1" noChangeArrowheads="1"/>
          </p:cNvSpPr>
          <p:nvPr>
            <p:ph type="body" idx="1"/>
          </p:nvPr>
        </p:nvSpPr>
        <p:spPr>
          <a:noFill/>
        </p:spPr>
        <p:txBody>
          <a:bodyPr/>
          <a:lstStyle/>
          <a:p>
            <a:pPr eaLnBrk="1" hangingPunct="1"/>
            <a:r>
              <a:rPr lang="en-US" altLang="zh-CN" dirty="0">
                <a:latin typeface="Arial" panose="020B0604020202020204" pitchFamily="34" charset="0"/>
              </a:rPr>
              <a:t>original</a:t>
            </a:r>
            <a:r>
              <a:rPr lang="en-US" altLang="zh-CN" baseline="0" dirty="0">
                <a:latin typeface="Arial" panose="020B0604020202020204" pitchFamily="34" charset="0"/>
              </a:rPr>
              <a:t> datagram </a:t>
            </a:r>
            <a:endParaRPr lang="zh-CN" altLang="zh-CN" dirty="0">
              <a:latin typeface="Arial" panose="020B0604020202020204" pitchFamily="34" charset="0"/>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442" name="Rectangle 7"/>
          <p:cNvSpPr>
            <a:spLocks noGrp="1" noChangeArrowheads="1"/>
          </p:cNvSpPr>
          <p:nvPr>
            <p:ph type="sldNum" sz="quarter" idx="5"/>
          </p:nvPr>
        </p:nvSpPr>
        <p:spPr>
          <a:noFill/>
        </p:spPr>
        <p:txBody>
          <a:bodyPr/>
          <a:lstStyle/>
          <a:p>
            <a:fld id="{4DB87619-4AE8-4BF3-BC3F-6117395E4871}" type="slidenum">
              <a:rPr lang="en-US" altLang="zh-CN">
                <a:latin typeface="Arial" panose="020B0604020202020204" pitchFamily="34" charset="0"/>
              </a:rPr>
              <a:pPr/>
              <a:t>116</a:t>
            </a:fld>
            <a:endParaRPr lang="en-US" altLang="zh-CN" dirty="0">
              <a:latin typeface="Arial" panose="020B0604020202020204" pitchFamily="34" charset="0"/>
            </a:endParaRPr>
          </a:p>
        </p:txBody>
      </p:sp>
      <p:sp>
        <p:nvSpPr>
          <p:cNvPr id="445443" name="Rectangle 2"/>
          <p:cNvSpPr>
            <a:spLocks noGrp="1" noRot="1" noChangeAspect="1" noChangeArrowheads="1" noTextEdit="1"/>
          </p:cNvSpPr>
          <p:nvPr>
            <p:ph type="sldImg"/>
          </p:nvPr>
        </p:nvSpPr>
        <p:spPr/>
      </p:sp>
      <p:sp>
        <p:nvSpPr>
          <p:cNvPr id="445444" name="Rectangle 3"/>
          <p:cNvSpPr>
            <a:spLocks noGrp="1" noChangeArrowheads="1"/>
          </p:cNvSpPr>
          <p:nvPr>
            <p:ph type="body" idx="1"/>
          </p:nvPr>
        </p:nvSpPr>
        <p:spPr>
          <a:noFill/>
        </p:spPr>
        <p:txBody>
          <a:bodyPr/>
          <a:lstStyle/>
          <a:p>
            <a:pPr eaLnBrk="1" hangingPunct="1"/>
            <a:endParaRPr lang="zh-CN" altLang="zh-CN" dirty="0">
              <a:latin typeface="Arial" panose="020B0604020202020204" pitchFamily="34" charset="0"/>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6466" name="Rectangle 7"/>
          <p:cNvSpPr>
            <a:spLocks noGrp="1" noChangeArrowheads="1"/>
          </p:cNvSpPr>
          <p:nvPr>
            <p:ph type="sldNum" sz="quarter" idx="5"/>
          </p:nvPr>
        </p:nvSpPr>
        <p:spPr>
          <a:noFill/>
        </p:spPr>
        <p:txBody>
          <a:bodyPr/>
          <a:lstStyle/>
          <a:p>
            <a:fld id="{9A7DAFF6-A192-46C5-AEAC-C5EE772CAE0E}" type="slidenum">
              <a:rPr lang="en-US" altLang="zh-CN">
                <a:latin typeface="Arial" panose="020B0604020202020204" pitchFamily="34" charset="0"/>
              </a:rPr>
              <a:pPr/>
              <a:t>117</a:t>
            </a:fld>
            <a:endParaRPr lang="en-US" altLang="zh-CN" dirty="0">
              <a:latin typeface="Arial" panose="020B0604020202020204" pitchFamily="34" charset="0"/>
            </a:endParaRPr>
          </a:p>
        </p:txBody>
      </p:sp>
      <p:sp>
        <p:nvSpPr>
          <p:cNvPr id="446467" name="Rectangle 2"/>
          <p:cNvSpPr>
            <a:spLocks noGrp="1" noRot="1" noChangeAspect="1" noChangeArrowheads="1" noTextEdit="1"/>
          </p:cNvSpPr>
          <p:nvPr>
            <p:ph type="sldImg"/>
          </p:nvPr>
        </p:nvSpPr>
        <p:spPr/>
      </p:sp>
      <p:sp>
        <p:nvSpPr>
          <p:cNvPr id="446468" name="Rectangle 3"/>
          <p:cNvSpPr>
            <a:spLocks noGrp="1" noChangeArrowheads="1"/>
          </p:cNvSpPr>
          <p:nvPr>
            <p:ph type="body" idx="1"/>
          </p:nvPr>
        </p:nvSpPr>
        <p:spPr>
          <a:noFill/>
        </p:spPr>
        <p:txBody>
          <a:bodyPr/>
          <a:lstStyle/>
          <a:p>
            <a:pPr eaLnBrk="1" hangingPunct="1"/>
            <a:endParaRPr lang="zh-CN" altLang="zh-CN">
              <a:latin typeface="Arial" panose="020B0604020202020204"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 name="Group 2"/>
          <p:cNvGrpSpPr/>
          <p:nvPr/>
        </p:nvGrpSpPr>
        <p:grpSpPr bwMode="auto">
          <a:xfrm>
            <a:off x="0" y="2438400"/>
            <a:ext cx="9009063" cy="1052513"/>
            <a:chOff x="0" y="1536"/>
            <a:chExt cx="5675" cy="663"/>
          </a:xfrm>
        </p:grpSpPr>
        <p:grpSp>
          <p:nvGrpSpPr>
            <p:cNvPr id="5" name="Group 3"/>
            <p:cNvGrpSpPr/>
            <p:nvPr userDrawn="1"/>
          </p:nvGrpSpPr>
          <p:grpSpPr bwMode="auto">
            <a:xfrm>
              <a:off x="183" y="1604"/>
              <a:ext cx="448" cy="299"/>
              <a:chOff x="720" y="336"/>
              <a:chExt cx="624" cy="432"/>
            </a:xfrm>
          </p:grpSpPr>
          <p:sp>
            <p:nvSpPr>
              <p:cNvPr id="12" name="Rectangle 4"/>
              <p:cNvSpPr>
                <a:spLocks noChangeArrowheads="1"/>
              </p:cNvSpPr>
              <p:nvPr userDrawn="1"/>
            </p:nvSpPr>
            <p:spPr bwMode="auto">
              <a:xfrm>
                <a:off x="720" y="336"/>
                <a:ext cx="384" cy="432"/>
              </a:xfrm>
              <a:prstGeom prst="rect">
                <a:avLst/>
              </a:prstGeom>
              <a:solidFill>
                <a:schemeClr val="folHlink"/>
              </a:solidFill>
              <a:ln w="9525">
                <a:noFill/>
                <a:miter lim="800000"/>
              </a:ln>
              <a:effectLst/>
            </p:spPr>
            <p:txBody>
              <a:bodyPr wrap="none" anchor="ctr"/>
              <a:lstStyle/>
              <a:p>
                <a:pPr>
                  <a:defRPr/>
                </a:pPr>
                <a:endParaRPr lang="zh-CN" altLang="en-US">
                  <a:ea typeface="黑体" panose="02010609060101010101" pitchFamily="49" charset="-122"/>
                </a:endParaRPr>
              </a:p>
            </p:txBody>
          </p:sp>
          <p:sp>
            <p:nvSpPr>
              <p:cNvPr id="13" name="Rectangle 5"/>
              <p:cNvSpPr>
                <a:spLocks noChangeArrowheads="1"/>
              </p:cNvSpPr>
              <p:nvPr userDrawn="1"/>
            </p:nvSpPr>
            <p:spPr bwMode="auto">
              <a:xfrm>
                <a:off x="1056" y="336"/>
                <a:ext cx="288" cy="432"/>
              </a:xfrm>
              <a:prstGeom prst="rect">
                <a:avLst/>
              </a:prstGeom>
              <a:gradFill rotWithShape="0">
                <a:gsLst>
                  <a:gs pos="0">
                    <a:schemeClr val="folHlink"/>
                  </a:gs>
                  <a:gs pos="100000">
                    <a:schemeClr val="bg1"/>
                  </a:gs>
                </a:gsLst>
                <a:lin ang="0" scaled="1"/>
              </a:gradFill>
              <a:ln w="9525">
                <a:noFill/>
                <a:miter lim="800000"/>
              </a:ln>
              <a:effectLst/>
            </p:spPr>
            <p:txBody>
              <a:bodyPr wrap="none" anchor="ctr"/>
              <a:lstStyle/>
              <a:p>
                <a:pPr>
                  <a:defRPr/>
                </a:pPr>
                <a:endParaRPr lang="zh-CN" altLang="en-US">
                  <a:ea typeface="黑体" panose="02010609060101010101" pitchFamily="49" charset="-122"/>
                </a:endParaRPr>
              </a:p>
            </p:txBody>
          </p:sp>
        </p:grpSp>
        <p:grpSp>
          <p:nvGrpSpPr>
            <p:cNvPr id="6" name="Group 6"/>
            <p:cNvGrpSpPr/>
            <p:nvPr userDrawn="1"/>
          </p:nvGrpSpPr>
          <p:grpSpPr bwMode="auto">
            <a:xfrm>
              <a:off x="261" y="1870"/>
              <a:ext cx="465" cy="299"/>
              <a:chOff x="912" y="2640"/>
              <a:chExt cx="672" cy="432"/>
            </a:xfrm>
          </p:grpSpPr>
          <p:sp>
            <p:nvSpPr>
              <p:cNvPr id="10" name="Rectangle 7"/>
              <p:cNvSpPr>
                <a:spLocks noChangeArrowheads="1"/>
              </p:cNvSpPr>
              <p:nvPr userDrawn="1"/>
            </p:nvSpPr>
            <p:spPr bwMode="auto">
              <a:xfrm>
                <a:off x="912" y="2640"/>
                <a:ext cx="384" cy="432"/>
              </a:xfrm>
              <a:prstGeom prst="rect">
                <a:avLst/>
              </a:prstGeom>
              <a:solidFill>
                <a:schemeClr val="accent2"/>
              </a:solidFill>
              <a:ln w="9525">
                <a:noFill/>
                <a:miter lim="800000"/>
              </a:ln>
              <a:effectLst/>
            </p:spPr>
            <p:txBody>
              <a:bodyPr wrap="none" anchor="ctr"/>
              <a:lstStyle/>
              <a:p>
                <a:pPr>
                  <a:defRPr/>
                </a:pPr>
                <a:endParaRPr lang="zh-CN" altLang="en-US">
                  <a:ea typeface="黑体" panose="02010609060101010101" pitchFamily="49" charset="-122"/>
                </a:endParaRPr>
              </a:p>
            </p:txBody>
          </p:sp>
          <p:sp>
            <p:nvSpPr>
              <p:cNvPr id="11" name="Rectangle 8"/>
              <p:cNvSpPr>
                <a:spLocks noChangeArrowheads="1"/>
              </p:cNvSpPr>
              <p:nvPr userDrawn="1"/>
            </p:nvSpPr>
            <p:spPr bwMode="auto">
              <a:xfrm>
                <a:off x="1249" y="2640"/>
                <a:ext cx="335" cy="432"/>
              </a:xfrm>
              <a:prstGeom prst="rect">
                <a:avLst/>
              </a:prstGeom>
              <a:gradFill rotWithShape="0">
                <a:gsLst>
                  <a:gs pos="0">
                    <a:schemeClr val="accent2"/>
                  </a:gs>
                  <a:gs pos="100000">
                    <a:schemeClr val="bg1"/>
                  </a:gs>
                </a:gsLst>
                <a:lin ang="0" scaled="1"/>
              </a:gradFill>
              <a:ln w="9525">
                <a:noFill/>
                <a:miter lim="800000"/>
              </a:ln>
              <a:effectLst/>
            </p:spPr>
            <p:txBody>
              <a:bodyPr wrap="none" anchor="ctr"/>
              <a:lstStyle/>
              <a:p>
                <a:pPr>
                  <a:defRPr/>
                </a:pPr>
                <a:endParaRPr lang="zh-CN" altLang="en-US">
                  <a:ea typeface="黑体" panose="02010609060101010101" pitchFamily="49" charset="-122"/>
                </a:endParaRPr>
              </a:p>
            </p:txBody>
          </p:sp>
        </p:grpSp>
        <p:sp>
          <p:nvSpPr>
            <p:cNvPr id="7" name="Rectangle 9"/>
            <p:cNvSpPr>
              <a:spLocks noChangeArrowheads="1"/>
            </p:cNvSpPr>
            <p:nvPr userDrawn="1"/>
          </p:nvSpPr>
          <p:spPr bwMode="auto">
            <a:xfrm>
              <a:off x="0" y="1824"/>
              <a:ext cx="353" cy="266"/>
            </a:xfrm>
            <a:prstGeom prst="rect">
              <a:avLst/>
            </a:prstGeom>
            <a:gradFill rotWithShape="0">
              <a:gsLst>
                <a:gs pos="0">
                  <a:schemeClr val="bg1"/>
                </a:gs>
                <a:gs pos="100000">
                  <a:schemeClr val="hlink"/>
                </a:gs>
              </a:gsLst>
              <a:lin ang="18900000" scaled="1"/>
            </a:gradFill>
            <a:ln w="9525">
              <a:noFill/>
              <a:miter lim="800000"/>
            </a:ln>
            <a:effectLst/>
          </p:spPr>
          <p:txBody>
            <a:bodyPr wrap="none" anchor="ctr"/>
            <a:lstStyle/>
            <a:p>
              <a:pPr>
                <a:defRPr/>
              </a:pPr>
              <a:endParaRPr lang="zh-CN" altLang="en-US">
                <a:ea typeface="黑体" panose="02010609060101010101" pitchFamily="49" charset="-122"/>
              </a:endParaRPr>
            </a:p>
          </p:txBody>
        </p:sp>
        <p:sp>
          <p:nvSpPr>
            <p:cNvPr id="8" name="Rectangle 10"/>
            <p:cNvSpPr>
              <a:spLocks noChangeArrowheads="1"/>
            </p:cNvSpPr>
            <p:nvPr userDrawn="1"/>
          </p:nvSpPr>
          <p:spPr bwMode="auto">
            <a:xfrm>
              <a:off x="400" y="1536"/>
              <a:ext cx="20" cy="663"/>
            </a:xfrm>
            <a:prstGeom prst="rect">
              <a:avLst/>
            </a:prstGeom>
            <a:solidFill>
              <a:schemeClr val="bg2"/>
            </a:solidFill>
            <a:ln w="9525">
              <a:noFill/>
              <a:miter lim="800000"/>
            </a:ln>
            <a:effectLst/>
          </p:spPr>
          <p:txBody>
            <a:bodyPr wrap="none" anchor="ctr"/>
            <a:lstStyle/>
            <a:p>
              <a:pPr>
                <a:defRPr/>
              </a:pPr>
              <a:endParaRPr lang="zh-CN" altLang="en-US">
                <a:ea typeface="黑体" panose="02010609060101010101" pitchFamily="49" charset="-122"/>
              </a:endParaRPr>
            </a:p>
          </p:txBody>
        </p:sp>
        <p:sp>
          <p:nvSpPr>
            <p:cNvPr id="9" name="Rectangle 11"/>
            <p:cNvSpPr>
              <a:spLocks noChangeArrowheads="1"/>
            </p:cNvSpPr>
            <p:nvPr userDrawn="1"/>
          </p:nvSpPr>
          <p:spPr bwMode="auto">
            <a:xfrm flipV="1">
              <a:off x="199" y="2054"/>
              <a:ext cx="5476" cy="35"/>
            </a:xfrm>
            <a:prstGeom prst="rect">
              <a:avLst/>
            </a:prstGeom>
            <a:gradFill rotWithShape="0">
              <a:gsLst>
                <a:gs pos="0">
                  <a:schemeClr val="bg2"/>
                </a:gs>
                <a:gs pos="100000">
                  <a:schemeClr val="bg1"/>
                </a:gs>
              </a:gsLst>
              <a:lin ang="0" scaled="1"/>
            </a:gradFill>
            <a:ln w="9525">
              <a:noFill/>
              <a:miter lim="800000"/>
            </a:ln>
            <a:effectLst/>
          </p:spPr>
          <p:txBody>
            <a:bodyPr wrap="none" anchor="ctr"/>
            <a:lstStyle/>
            <a:p>
              <a:pPr>
                <a:defRPr/>
              </a:pPr>
              <a:endParaRPr lang="zh-CN" altLang="en-US">
                <a:ea typeface="黑体" panose="02010609060101010101" pitchFamily="49" charset="-122"/>
              </a:endParaRPr>
            </a:p>
          </p:txBody>
        </p:sp>
      </p:grpSp>
      <p:pic>
        <p:nvPicPr>
          <p:cNvPr id="14" name="Picture 14"/>
          <p:cNvPicPr>
            <a:picLocks noChangeAspect="1" noChangeArrowheads="1"/>
          </p:cNvPicPr>
          <p:nvPr/>
        </p:nvPicPr>
        <p:blipFill>
          <a:blip r:embed="rId2" cstate="print"/>
          <a:srcRect/>
          <a:stretch>
            <a:fillRect/>
          </a:stretch>
        </p:blipFill>
        <p:spPr bwMode="auto">
          <a:xfrm>
            <a:off x="1828800" y="381000"/>
            <a:ext cx="914400" cy="914400"/>
          </a:xfrm>
          <a:prstGeom prst="rect">
            <a:avLst/>
          </a:prstGeom>
          <a:noFill/>
          <a:ln w="9525">
            <a:noFill/>
            <a:miter lim="800000"/>
            <a:headEnd/>
            <a:tailEnd/>
          </a:ln>
        </p:spPr>
      </p:pic>
      <p:sp>
        <p:nvSpPr>
          <p:cNvPr id="15" name="Text Box 15"/>
          <p:cNvSpPr txBox="1">
            <a:spLocks noChangeArrowheads="1"/>
          </p:cNvSpPr>
          <p:nvPr/>
        </p:nvSpPr>
        <p:spPr bwMode="auto">
          <a:xfrm>
            <a:off x="3200400" y="304800"/>
            <a:ext cx="4054475" cy="1066800"/>
          </a:xfrm>
          <a:prstGeom prst="rect">
            <a:avLst/>
          </a:prstGeom>
          <a:noFill/>
          <a:ln w="9525">
            <a:noFill/>
            <a:miter lim="800000"/>
          </a:ln>
          <a:effectLst/>
        </p:spPr>
        <p:txBody>
          <a:bodyPr>
            <a:spAutoFit/>
          </a:bodyPr>
          <a:lstStyle/>
          <a:p>
            <a:pPr>
              <a:defRPr/>
            </a:pPr>
            <a:r>
              <a:rPr lang="zh-CN" altLang="en-US" sz="4400">
                <a:ea typeface="方正舒体" panose="02010601030101010101" pitchFamily="2" charset="-122"/>
              </a:rPr>
              <a:t>中国地质大学</a:t>
            </a:r>
          </a:p>
          <a:p>
            <a:pPr>
              <a:defRPr/>
            </a:pPr>
            <a:r>
              <a:rPr lang="en-US" altLang="zh-CN" sz="2000">
                <a:ea typeface="宋体" panose="02010600030101010101" pitchFamily="2" charset="-122"/>
              </a:rPr>
              <a:t>China University of Geosciences</a:t>
            </a:r>
            <a:r>
              <a:rPr lang="en-US" altLang="zh-CN" sz="1800">
                <a:ea typeface="宋体" panose="02010600030101010101" pitchFamily="2" charset="-122"/>
              </a:rPr>
              <a:t> </a:t>
            </a:r>
          </a:p>
        </p:txBody>
      </p:sp>
      <p:sp>
        <p:nvSpPr>
          <p:cNvPr id="1310732" name="Rectangle 12"/>
          <p:cNvSpPr>
            <a:spLocks noGrp="1" noChangeArrowheads="1"/>
          </p:cNvSpPr>
          <p:nvPr>
            <p:ph type="ctrTitle"/>
          </p:nvPr>
        </p:nvSpPr>
        <p:spPr>
          <a:xfrm>
            <a:off x="990600" y="1752600"/>
            <a:ext cx="7772400" cy="1385888"/>
          </a:xfrm>
        </p:spPr>
        <p:txBody>
          <a:bodyPr anchor="b"/>
          <a:lstStyle>
            <a:lvl1pPr>
              <a:defRPr/>
            </a:lvl1pPr>
          </a:lstStyle>
          <a:p>
            <a:r>
              <a:rPr lang="en-US" altLang="zh-CN"/>
              <a:t>Click to edit Master title style</a:t>
            </a:r>
          </a:p>
        </p:txBody>
      </p:sp>
      <p:sp>
        <p:nvSpPr>
          <p:cNvPr id="1310733" name="Rectangle 13"/>
          <p:cNvSpPr>
            <a:spLocks noGrp="1" noChangeArrowheads="1"/>
          </p:cNvSpPr>
          <p:nvPr>
            <p:ph type="subTitle" idx="1"/>
          </p:nvPr>
        </p:nvSpPr>
        <p:spPr>
          <a:xfrm>
            <a:off x="838200" y="3352800"/>
            <a:ext cx="7848600" cy="2819400"/>
          </a:xfrm>
        </p:spPr>
        <p:txBody>
          <a:bodyPr/>
          <a:lstStyle>
            <a:lvl1pPr marL="0" indent="0" algn="ctr">
              <a:buFontTx/>
              <a:buNone/>
              <a:defRPr/>
            </a:lvl1pPr>
          </a:lstStyle>
          <a:p>
            <a:r>
              <a:rPr lang="en-US" altLang="zh-CN"/>
              <a:t>Click to edit Master subtitle style</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330200" y="1028700"/>
            <a:ext cx="4165600" cy="51482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028700"/>
            <a:ext cx="4165600" cy="51482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355600" y="203200"/>
            <a:ext cx="8420100" cy="627063"/>
          </a:xfrm>
        </p:spPr>
        <p:txBody>
          <a:bodyPr/>
          <a:lstStyle/>
          <a:p>
            <a:r>
              <a:rPr lang="zh-CN" altLang="en-US"/>
              <a:t>单击此处编辑母版标题样式</a:t>
            </a:r>
          </a:p>
        </p:txBody>
      </p:sp>
      <p:sp>
        <p:nvSpPr>
          <p:cNvPr id="3" name="表格占位符 2"/>
          <p:cNvSpPr>
            <a:spLocks noGrp="1"/>
          </p:cNvSpPr>
          <p:nvPr>
            <p:ph type="tbl" idx="1"/>
          </p:nvPr>
        </p:nvSpPr>
        <p:spPr>
          <a:xfrm>
            <a:off x="357158" y="1000108"/>
            <a:ext cx="8483600" cy="5148263"/>
          </a:xfrm>
        </p:spPr>
        <p:txBody>
          <a:bodyPr/>
          <a:lstStyle/>
          <a:p>
            <a:pPr lvl="0"/>
            <a:endParaRPr lang="zh-CN" altLang="en-US" noProof="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09698" name="Rectangle 2"/>
          <p:cNvSpPr>
            <a:spLocks noChangeArrowheads="1"/>
          </p:cNvSpPr>
          <p:nvPr/>
        </p:nvSpPr>
        <p:spPr bwMode="auto">
          <a:xfrm>
            <a:off x="304800" y="6327775"/>
            <a:ext cx="1905000" cy="304800"/>
          </a:xfrm>
          <a:prstGeom prst="rect">
            <a:avLst/>
          </a:prstGeom>
          <a:noFill/>
          <a:ln w="9525">
            <a:noFill/>
            <a:miter lim="800000"/>
          </a:ln>
          <a:effectLst/>
        </p:spPr>
        <p:txBody>
          <a:bodyPr anchor="b"/>
          <a:lstStyle/>
          <a:p>
            <a:pPr>
              <a:defRPr/>
            </a:pPr>
            <a:r>
              <a:rPr lang="en-US" altLang="zh-CN" sz="2000" dirty="0">
                <a:solidFill>
                  <a:schemeClr val="bg2"/>
                </a:solidFill>
                <a:latin typeface="Arial" panose="020B0604020202020204" pitchFamily="34" charset="0"/>
                <a:ea typeface="宋体" panose="02010600030101010101" pitchFamily="2" charset="-122"/>
              </a:rPr>
              <a:t>4.</a:t>
            </a:r>
            <a:fld id="{9688D37E-9AE8-41E0-80AC-D668DAC6633A}" type="slidenum">
              <a:rPr lang="en-US" altLang="zh-CN" sz="2000" dirty="0">
                <a:solidFill>
                  <a:schemeClr val="bg2"/>
                </a:solidFill>
                <a:latin typeface="Arial" panose="020B0604020202020204" pitchFamily="34" charset="0"/>
                <a:ea typeface="宋体" panose="02010600030101010101" pitchFamily="2" charset="-122"/>
              </a:rPr>
              <a:pPr>
                <a:defRPr/>
              </a:pPr>
              <a:t>‹#›</a:t>
            </a:fld>
            <a:endParaRPr lang="en-US" altLang="zh-CN" sz="2000" dirty="0">
              <a:solidFill>
                <a:schemeClr val="bg2"/>
              </a:solidFill>
              <a:latin typeface="Arial" panose="020B0604020202020204" pitchFamily="34" charset="0"/>
              <a:ea typeface="宋体" panose="02010600030101010101" pitchFamily="2" charset="-122"/>
            </a:endParaRPr>
          </a:p>
        </p:txBody>
      </p:sp>
      <p:sp>
        <p:nvSpPr>
          <p:cNvPr id="1309699" name="Rectangle 3"/>
          <p:cNvSpPr>
            <a:spLocks noChangeArrowheads="1"/>
          </p:cNvSpPr>
          <p:nvPr/>
        </p:nvSpPr>
        <p:spPr bwMode="auto">
          <a:xfrm>
            <a:off x="304800" y="914400"/>
            <a:ext cx="8543925" cy="42863"/>
          </a:xfrm>
          <a:prstGeom prst="rect">
            <a:avLst/>
          </a:prstGeom>
          <a:solidFill>
            <a:srgbClr val="FF0000"/>
          </a:solidFill>
          <a:ln w="12700">
            <a:solidFill>
              <a:srgbClr val="FF0000"/>
            </a:solidFill>
            <a:miter lim="800000"/>
          </a:ln>
          <a:effectLst/>
        </p:spPr>
        <p:txBody>
          <a:bodyPr wrap="none" lIns="90488" tIns="44450" rIns="90488" bIns="44450" anchor="ctr"/>
          <a:lstStyle/>
          <a:p>
            <a:pPr algn="ctr">
              <a:defRPr/>
            </a:pPr>
            <a:endParaRPr lang="zh-CN" altLang="zh-CN" sz="1800">
              <a:solidFill>
                <a:srgbClr val="FF0000"/>
              </a:solidFill>
              <a:latin typeface="Arial" panose="020B0604020202020204" pitchFamily="34" charset="0"/>
              <a:ea typeface="宋体" panose="02010600030101010101" pitchFamily="2" charset="-122"/>
            </a:endParaRPr>
          </a:p>
        </p:txBody>
      </p:sp>
      <p:sp>
        <p:nvSpPr>
          <p:cNvPr id="1309700" name="Line 4"/>
          <p:cNvSpPr>
            <a:spLocks noChangeShapeType="1"/>
          </p:cNvSpPr>
          <p:nvPr/>
        </p:nvSpPr>
        <p:spPr bwMode="auto">
          <a:xfrm>
            <a:off x="304800" y="6248400"/>
            <a:ext cx="8534400" cy="0"/>
          </a:xfrm>
          <a:prstGeom prst="line">
            <a:avLst/>
          </a:prstGeom>
          <a:noFill/>
          <a:ln w="19050">
            <a:solidFill>
              <a:srgbClr val="FF3300"/>
            </a:solidFill>
            <a:round/>
          </a:ln>
          <a:effectLst/>
        </p:spPr>
        <p:txBody>
          <a:bodyPr/>
          <a:lstStyle/>
          <a:p>
            <a:pPr>
              <a:defRPr/>
            </a:pPr>
            <a:endParaRPr lang="zh-CN" altLang="en-US">
              <a:ea typeface="黑体" panose="02010609060101010101" pitchFamily="49" charset="-122"/>
            </a:endParaRPr>
          </a:p>
        </p:txBody>
      </p:sp>
      <p:sp>
        <p:nvSpPr>
          <p:cNvPr id="1309701" name="Rectangle 5"/>
          <p:cNvSpPr>
            <a:spLocks noChangeArrowheads="1"/>
          </p:cNvSpPr>
          <p:nvPr/>
        </p:nvSpPr>
        <p:spPr bwMode="auto">
          <a:xfrm>
            <a:off x="2590800" y="6324600"/>
            <a:ext cx="3733800" cy="307975"/>
          </a:xfrm>
          <a:prstGeom prst="rect">
            <a:avLst/>
          </a:prstGeom>
          <a:noFill/>
          <a:ln w="9525">
            <a:noFill/>
            <a:miter lim="800000"/>
          </a:ln>
          <a:effectLst/>
        </p:spPr>
        <p:txBody>
          <a:bodyPr/>
          <a:lstStyle/>
          <a:p>
            <a:pPr algn="ctr">
              <a:defRPr/>
            </a:pPr>
            <a:r>
              <a:rPr lang="zh-CN" altLang="en-US" sz="1400" dirty="0">
                <a:latin typeface="Times New Roman" panose="02020603050405020304" pitchFamily="18" charset="0"/>
                <a:ea typeface="宋体" panose="02010600030101010101" pitchFamily="2" charset="-122"/>
              </a:rPr>
              <a:t>计算机网络</a:t>
            </a:r>
            <a:r>
              <a:rPr lang="en-US" altLang="zh-CN" sz="1400" dirty="0">
                <a:latin typeface="Times New Roman" panose="02020603050405020304" pitchFamily="18" charset="0"/>
                <a:ea typeface="宋体" panose="02010600030101010101" pitchFamily="2" charset="-122"/>
              </a:rPr>
              <a:t>(</a:t>
            </a:r>
            <a:r>
              <a:rPr lang="zh-CN" altLang="en-US" sz="1400" dirty="0">
                <a:latin typeface="Times New Roman" panose="02020603050405020304" pitchFamily="18" charset="0"/>
                <a:ea typeface="宋体" panose="02010600030101010101" pitchFamily="2" charset="-122"/>
              </a:rPr>
              <a:t>谢</a:t>
            </a:r>
            <a:r>
              <a:rPr lang="en-US" altLang="zh-CN" sz="1400" dirty="0">
                <a:latin typeface="Times New Roman" panose="02020603050405020304" pitchFamily="18" charset="0"/>
                <a:ea typeface="宋体" panose="02010600030101010101" pitchFamily="2" charset="-122"/>
              </a:rPr>
              <a:t>.</a:t>
            </a:r>
            <a:r>
              <a:rPr lang="zh-CN" altLang="en-US" sz="1400" dirty="0">
                <a:latin typeface="Times New Roman" panose="02020603050405020304" pitchFamily="18" charset="0"/>
                <a:ea typeface="宋体" panose="02010600030101010101" pitchFamily="2" charset="-122"/>
              </a:rPr>
              <a:t>第</a:t>
            </a:r>
            <a:r>
              <a:rPr lang="en-US" altLang="zh-CN" sz="1400" dirty="0">
                <a:latin typeface="Times New Roman" panose="02020603050405020304" pitchFamily="18" charset="0"/>
                <a:ea typeface="宋体" panose="02010600030101010101" pitchFamily="2" charset="-122"/>
              </a:rPr>
              <a:t>7</a:t>
            </a:r>
            <a:r>
              <a:rPr lang="zh-CN" altLang="en-US" sz="1400" dirty="0">
                <a:latin typeface="Times New Roman" panose="02020603050405020304" pitchFamily="18" charset="0"/>
                <a:ea typeface="宋体" panose="02010600030101010101" pitchFamily="2" charset="-122"/>
              </a:rPr>
              <a:t>版</a:t>
            </a:r>
            <a:r>
              <a:rPr lang="en-US" altLang="zh-CN" sz="1400" dirty="0">
                <a:latin typeface="Times New Roman" panose="02020603050405020304" pitchFamily="18" charset="0"/>
                <a:ea typeface="宋体" panose="02010600030101010101" pitchFamily="2" charset="-122"/>
              </a:rPr>
              <a:t>)</a:t>
            </a:r>
          </a:p>
        </p:txBody>
      </p:sp>
      <p:sp>
        <p:nvSpPr>
          <p:cNvPr id="13318" name="Rectangle 6"/>
          <p:cNvSpPr>
            <a:spLocks noGrp="1" noChangeArrowheads="1"/>
          </p:cNvSpPr>
          <p:nvPr>
            <p:ph type="title"/>
          </p:nvPr>
        </p:nvSpPr>
        <p:spPr bwMode="auto">
          <a:xfrm>
            <a:off x="330200" y="203200"/>
            <a:ext cx="8445500" cy="627063"/>
          </a:xfrm>
          <a:prstGeom prst="rect">
            <a:avLst/>
          </a:prstGeom>
          <a:noFill/>
          <a:ln w="9525">
            <a:noFill/>
            <a:miter lim="800000"/>
          </a:ln>
        </p:spPr>
        <p:txBody>
          <a:bodyPr vert="horz" wrap="square" lIns="91440" tIns="45720" rIns="91440" bIns="45720" numCol="1" anchor="ctr" anchorCtr="0" compatLnSpc="1"/>
          <a:lstStyle/>
          <a:p>
            <a:pPr lvl="0"/>
            <a:r>
              <a:rPr lang="zh-CN" altLang="en-US" dirty="0"/>
              <a:t>单击此处编辑母版标题样式</a:t>
            </a:r>
          </a:p>
        </p:txBody>
      </p:sp>
      <p:sp>
        <p:nvSpPr>
          <p:cNvPr id="13319" name="Rectangle 7"/>
          <p:cNvSpPr>
            <a:spLocks noGrp="1" noChangeArrowheads="1"/>
          </p:cNvSpPr>
          <p:nvPr>
            <p:ph type="body" idx="1"/>
          </p:nvPr>
        </p:nvSpPr>
        <p:spPr bwMode="auto">
          <a:xfrm>
            <a:off x="330200" y="1028700"/>
            <a:ext cx="8483600" cy="5148263"/>
          </a:xfrm>
          <a:prstGeom prst="rect">
            <a:avLst/>
          </a:prstGeom>
          <a:noFill/>
          <a:ln w="9525">
            <a:noFill/>
            <a:miter lim="800000"/>
          </a:ln>
        </p:spPr>
        <p:txBody>
          <a:bodyPr vert="horz" wrap="square" lIns="91440" tIns="45720" rIns="91440" bIns="45720" numCol="1" anchor="t" anchorCtr="0" compatLnSpc="1"/>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txStyles>
    <p:titleStyle>
      <a:lvl1pPr algn="ctr" rtl="0" eaLnBrk="0" fontAlgn="base" hangingPunct="0">
        <a:spcBef>
          <a:spcPct val="0"/>
        </a:spcBef>
        <a:spcAft>
          <a:spcPct val="0"/>
        </a:spcAft>
        <a:defRPr sz="2800">
          <a:solidFill>
            <a:schemeClr val="tx1"/>
          </a:solidFill>
          <a:latin typeface="+mj-lt"/>
          <a:ea typeface="+mj-ea"/>
          <a:cs typeface="+mj-cs"/>
        </a:defRPr>
      </a:lvl1pPr>
      <a:lvl2pPr algn="ctr" rtl="0" eaLnBrk="0" fontAlgn="base" hangingPunct="0">
        <a:spcBef>
          <a:spcPct val="0"/>
        </a:spcBef>
        <a:spcAft>
          <a:spcPct val="0"/>
        </a:spcAft>
        <a:defRPr sz="2800">
          <a:solidFill>
            <a:schemeClr val="tx1"/>
          </a:solidFill>
          <a:latin typeface="Tahoma" panose="020B0604030504040204" pitchFamily="34" charset="0"/>
          <a:ea typeface="宋体" panose="02010600030101010101" pitchFamily="2" charset="-122"/>
        </a:defRPr>
      </a:lvl2pPr>
      <a:lvl3pPr algn="ctr" rtl="0" eaLnBrk="0" fontAlgn="base" hangingPunct="0">
        <a:spcBef>
          <a:spcPct val="0"/>
        </a:spcBef>
        <a:spcAft>
          <a:spcPct val="0"/>
        </a:spcAft>
        <a:defRPr sz="2800">
          <a:solidFill>
            <a:schemeClr val="tx1"/>
          </a:solidFill>
          <a:latin typeface="Tahoma" panose="020B0604030504040204" pitchFamily="34" charset="0"/>
          <a:ea typeface="宋体" panose="02010600030101010101" pitchFamily="2" charset="-122"/>
        </a:defRPr>
      </a:lvl3pPr>
      <a:lvl4pPr algn="ctr" rtl="0" eaLnBrk="0" fontAlgn="base" hangingPunct="0">
        <a:spcBef>
          <a:spcPct val="0"/>
        </a:spcBef>
        <a:spcAft>
          <a:spcPct val="0"/>
        </a:spcAft>
        <a:defRPr sz="2800">
          <a:solidFill>
            <a:schemeClr val="tx1"/>
          </a:solidFill>
          <a:latin typeface="Tahoma" panose="020B0604030504040204" pitchFamily="34" charset="0"/>
          <a:ea typeface="宋体" panose="02010600030101010101" pitchFamily="2" charset="-122"/>
        </a:defRPr>
      </a:lvl4pPr>
      <a:lvl5pPr algn="ctr" rtl="0" eaLnBrk="0" fontAlgn="base" hangingPunct="0">
        <a:spcBef>
          <a:spcPct val="0"/>
        </a:spcBef>
        <a:spcAft>
          <a:spcPct val="0"/>
        </a:spcAft>
        <a:defRPr sz="2800">
          <a:solidFill>
            <a:schemeClr val="tx1"/>
          </a:solidFill>
          <a:latin typeface="Tahoma" panose="020B0604030504040204" pitchFamily="34" charset="0"/>
          <a:ea typeface="宋体" panose="02010600030101010101" pitchFamily="2" charset="-122"/>
        </a:defRPr>
      </a:lvl5pPr>
      <a:lvl6pPr marL="457200" algn="ctr" rtl="0" fontAlgn="base">
        <a:spcBef>
          <a:spcPct val="0"/>
        </a:spcBef>
        <a:spcAft>
          <a:spcPct val="0"/>
        </a:spcAft>
        <a:defRPr sz="2800">
          <a:solidFill>
            <a:schemeClr val="tx1"/>
          </a:solidFill>
          <a:latin typeface="Tahoma" panose="020B0604030504040204" pitchFamily="34" charset="0"/>
          <a:ea typeface="宋体" panose="02010600030101010101" pitchFamily="2" charset="-122"/>
        </a:defRPr>
      </a:lvl6pPr>
      <a:lvl7pPr marL="914400" algn="ctr" rtl="0" fontAlgn="base">
        <a:spcBef>
          <a:spcPct val="0"/>
        </a:spcBef>
        <a:spcAft>
          <a:spcPct val="0"/>
        </a:spcAft>
        <a:defRPr sz="2800">
          <a:solidFill>
            <a:schemeClr val="tx1"/>
          </a:solidFill>
          <a:latin typeface="Tahoma" panose="020B0604030504040204" pitchFamily="34" charset="0"/>
          <a:ea typeface="宋体" panose="02010600030101010101" pitchFamily="2" charset="-122"/>
        </a:defRPr>
      </a:lvl7pPr>
      <a:lvl8pPr marL="1371600" algn="ctr" rtl="0" fontAlgn="base">
        <a:spcBef>
          <a:spcPct val="0"/>
        </a:spcBef>
        <a:spcAft>
          <a:spcPct val="0"/>
        </a:spcAft>
        <a:defRPr sz="2800">
          <a:solidFill>
            <a:schemeClr val="tx1"/>
          </a:solidFill>
          <a:latin typeface="Tahoma" panose="020B0604030504040204" pitchFamily="34" charset="0"/>
          <a:ea typeface="宋体" panose="02010600030101010101" pitchFamily="2" charset="-122"/>
        </a:defRPr>
      </a:lvl8pPr>
      <a:lvl9pPr marL="1828800" algn="ctr" rtl="0" fontAlgn="base">
        <a:spcBef>
          <a:spcPct val="0"/>
        </a:spcBef>
        <a:spcAft>
          <a:spcPct val="0"/>
        </a:spcAft>
        <a:defRPr sz="2800">
          <a:solidFill>
            <a:schemeClr val="tx1"/>
          </a:solidFill>
          <a:latin typeface="Tahoma" panose="020B060403050404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lr>
          <a:schemeClr val="hlink"/>
        </a:buClr>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Char char="•"/>
        <a:defRPr sz="2400">
          <a:solidFill>
            <a:schemeClr val="tx1"/>
          </a:solidFill>
          <a:latin typeface="+mn-lt"/>
          <a:ea typeface="+mn-ea"/>
        </a:defRPr>
      </a:lvl2pPr>
      <a:lvl3pPr marL="1143000" indent="-228600" algn="l" rtl="0" eaLnBrk="0" fontAlgn="base" hangingPunct="0">
        <a:spcBef>
          <a:spcPct val="20000"/>
        </a:spcBef>
        <a:spcAft>
          <a:spcPct val="0"/>
        </a:spcAft>
        <a:buClr>
          <a:schemeClr val="hlink"/>
        </a:buClr>
        <a:buChar char="•"/>
        <a:defRPr sz="2400">
          <a:solidFill>
            <a:schemeClr val="tx1"/>
          </a:solidFill>
          <a:latin typeface="+mn-lt"/>
          <a:ea typeface="+mn-ea"/>
        </a:defRPr>
      </a:lvl3pPr>
      <a:lvl4pPr marL="1600200" indent="-228600" algn="l" rtl="0" eaLnBrk="0" fontAlgn="base" hangingPunct="0">
        <a:spcBef>
          <a:spcPct val="20000"/>
        </a:spcBef>
        <a:spcAft>
          <a:spcPct val="0"/>
        </a:spcAft>
        <a:buClr>
          <a:schemeClr val="hlink"/>
        </a:buClr>
        <a:buChar char="•"/>
        <a:defRPr sz="2000">
          <a:solidFill>
            <a:schemeClr val="tx1"/>
          </a:solidFill>
          <a:latin typeface="+mn-lt"/>
          <a:ea typeface="+mn-ea"/>
        </a:defRPr>
      </a:lvl4pPr>
      <a:lvl5pPr marL="2057400" indent="-228600" algn="l" rtl="0" eaLnBrk="0" fontAlgn="base" hangingPunct="0">
        <a:spcBef>
          <a:spcPct val="20000"/>
        </a:spcBef>
        <a:spcAft>
          <a:spcPct val="0"/>
        </a:spcAft>
        <a:buClr>
          <a:schemeClr val="hlink"/>
        </a:buClr>
        <a:buChar char="•"/>
        <a:defRPr sz="2000">
          <a:solidFill>
            <a:schemeClr val="tx1"/>
          </a:solidFill>
          <a:latin typeface="+mn-lt"/>
          <a:ea typeface="+mn-ea"/>
        </a:defRPr>
      </a:lvl5pPr>
      <a:lvl6pPr marL="2514600" indent="-228600" algn="l" rtl="0" fontAlgn="base">
        <a:spcBef>
          <a:spcPct val="20000"/>
        </a:spcBef>
        <a:spcAft>
          <a:spcPct val="0"/>
        </a:spcAft>
        <a:buClr>
          <a:schemeClr val="hlink"/>
        </a:buClr>
        <a:buChar char="•"/>
        <a:defRPr sz="2000">
          <a:solidFill>
            <a:schemeClr val="tx1"/>
          </a:solidFill>
          <a:latin typeface="+mn-lt"/>
          <a:ea typeface="+mn-ea"/>
        </a:defRPr>
      </a:lvl6pPr>
      <a:lvl7pPr marL="2971800" indent="-228600" algn="l" rtl="0" fontAlgn="base">
        <a:spcBef>
          <a:spcPct val="20000"/>
        </a:spcBef>
        <a:spcAft>
          <a:spcPct val="0"/>
        </a:spcAft>
        <a:buClr>
          <a:schemeClr val="hlink"/>
        </a:buClr>
        <a:buChar char="•"/>
        <a:defRPr sz="2000">
          <a:solidFill>
            <a:schemeClr val="tx1"/>
          </a:solidFill>
          <a:latin typeface="+mn-lt"/>
          <a:ea typeface="+mn-ea"/>
        </a:defRPr>
      </a:lvl7pPr>
      <a:lvl8pPr marL="3429000" indent="-228600" algn="l" rtl="0" fontAlgn="base">
        <a:spcBef>
          <a:spcPct val="20000"/>
        </a:spcBef>
        <a:spcAft>
          <a:spcPct val="0"/>
        </a:spcAft>
        <a:buClr>
          <a:schemeClr val="hlink"/>
        </a:buClr>
        <a:buChar char="•"/>
        <a:defRPr sz="2000">
          <a:solidFill>
            <a:schemeClr val="tx1"/>
          </a:solidFill>
          <a:latin typeface="+mn-lt"/>
          <a:ea typeface="+mn-ea"/>
        </a:defRPr>
      </a:lvl8pPr>
      <a:lvl9pPr marL="3886200" indent="-228600" algn="l" rtl="0" fontAlgn="base">
        <a:spcBef>
          <a:spcPct val="20000"/>
        </a:spcBef>
        <a:spcAft>
          <a:spcPct val="0"/>
        </a:spcAft>
        <a:buClr>
          <a:schemeClr val="hlink"/>
        </a:buClr>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3.wmf"/></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97.xml"/><Relationship Id="rId1" Type="http://schemas.openxmlformats.org/officeDocument/2006/relationships/slideLayout" Target="../slideLayouts/slideLayout4.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5.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5.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05.xml"/><Relationship Id="rId1" Type="http://schemas.openxmlformats.org/officeDocument/2006/relationships/slideLayout" Target="../slideLayouts/slideLayout4.xml"/></Relationships>
</file>

<file path=ppt/slides/_rels/slide12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1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06.xml"/><Relationship Id="rId1" Type="http://schemas.openxmlformats.org/officeDocument/2006/relationships/slideLayout" Target="../slideLayouts/slideLayout4.xml"/></Relationships>
</file>

<file path=ppt/slides/_rels/slide12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3.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notesSlide" Target="../notesSlides/notesSlide110.xml"/><Relationship Id="rId1" Type="http://schemas.openxmlformats.org/officeDocument/2006/relationships/slideLayout" Target="../slideLayouts/slideLayout5.xml"/></Relationships>
</file>

<file path=ppt/slides/_rels/slide132.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notesSlide" Target="../notesSlides/notesSlide114.xml"/><Relationship Id="rId2" Type="http://schemas.openxmlformats.org/officeDocument/2006/relationships/slideLayout" Target="../slideLayouts/slideLayout5.xml"/><Relationship Id="rId1" Type="http://schemas.openxmlformats.org/officeDocument/2006/relationships/vmlDrawing" Target="../drawings/vmlDrawing1.vml"/><Relationship Id="rId6" Type="http://schemas.openxmlformats.org/officeDocument/2006/relationships/image" Target="../media/image2.wmf"/><Relationship Id="rId5" Type="http://schemas.openxmlformats.org/officeDocument/2006/relationships/oleObject" Target="../embeddings/oleObject1.bin"/><Relationship Id="rId4" Type="http://schemas.openxmlformats.org/officeDocument/2006/relationships/image" Target="../media/image3.wmf"/></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16.xml"/><Relationship Id="rId1" Type="http://schemas.openxmlformats.org/officeDocument/2006/relationships/slideLayout" Target="../slideLayouts/slideLayout4.xml"/></Relationships>
</file>

<file path=ppt/slides/_rels/slide13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17.xml"/><Relationship Id="rId1" Type="http://schemas.openxmlformats.org/officeDocument/2006/relationships/slideLayout" Target="../slideLayouts/slideLayout4.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notesSlide" Target="../notesSlides/notesSlide124.xml"/><Relationship Id="rId1" Type="http://schemas.openxmlformats.org/officeDocument/2006/relationships/slideLayout" Target="../slideLayouts/slideLayout4.xml"/><Relationship Id="rId4" Type="http://schemas.openxmlformats.org/officeDocument/2006/relationships/image" Target="../media/image3.wmf"/></Relationships>
</file>

<file path=ppt/slides/_rels/slide148.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notesSlide" Target="../notesSlides/notesSlide125.xml"/><Relationship Id="rId1" Type="http://schemas.openxmlformats.org/officeDocument/2006/relationships/slideLayout" Target="../slideLayouts/slideLayout4.xml"/><Relationship Id="rId4" Type="http://schemas.openxmlformats.org/officeDocument/2006/relationships/image" Target="../media/image3.wmf"/></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4.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4.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4.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notesSlide" Target="../notesSlides/notesSlide137.xml"/><Relationship Id="rId1" Type="http://schemas.openxmlformats.org/officeDocument/2006/relationships/slideLayout" Target="../slideLayouts/slideLayout4.xml"/><Relationship Id="rId4" Type="http://schemas.openxmlformats.org/officeDocument/2006/relationships/image" Target="../media/image3.wmf"/></Relationships>
</file>

<file path=ppt/slides/_rels/slide165.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notesSlide" Target="../notesSlides/notesSlide138.xml"/><Relationship Id="rId1" Type="http://schemas.openxmlformats.org/officeDocument/2006/relationships/slideLayout" Target="../slideLayouts/slideLayout4.xml"/><Relationship Id="rId4" Type="http://schemas.openxmlformats.org/officeDocument/2006/relationships/image" Target="../media/image3.wmf"/></Relationships>
</file>

<file path=ppt/slides/_rels/slide166.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notesSlide" Target="../notesSlides/notesSlide139.xml"/><Relationship Id="rId1" Type="http://schemas.openxmlformats.org/officeDocument/2006/relationships/slideLayout" Target="../slideLayouts/slideLayout4.xml"/><Relationship Id="rId4" Type="http://schemas.openxmlformats.org/officeDocument/2006/relationships/image" Target="../media/image3.wmf"/></Relationships>
</file>

<file path=ppt/slides/_rels/slide167.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notesSlide" Target="../notesSlides/notesSlide140.xml"/><Relationship Id="rId1" Type="http://schemas.openxmlformats.org/officeDocument/2006/relationships/slideLayout" Target="../slideLayouts/slideLayout4.xml"/><Relationship Id="rId4" Type="http://schemas.openxmlformats.org/officeDocument/2006/relationships/image" Target="../media/image3.wmf"/></Relationships>
</file>

<file path=ppt/slides/_rels/slide168.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notesSlide" Target="../notesSlides/notesSlide141.xml"/><Relationship Id="rId1" Type="http://schemas.openxmlformats.org/officeDocument/2006/relationships/slideLayout" Target="../slideLayouts/slideLayout4.xml"/><Relationship Id="rId4" Type="http://schemas.openxmlformats.org/officeDocument/2006/relationships/image" Target="../media/image3.wmf"/></Relationships>
</file>

<file path=ppt/slides/_rels/slide169.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notesSlide" Target="../notesSlides/notesSlide142.xml"/><Relationship Id="rId1" Type="http://schemas.openxmlformats.org/officeDocument/2006/relationships/slideLayout" Target="../slideLayouts/slideLayout4.xml"/><Relationship Id="rId4" Type="http://schemas.openxmlformats.org/officeDocument/2006/relationships/image" Target="../media/image3.wmf"/></Relationships>
</file>

<file path=ppt/slides/_rels/slide17.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4.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48.xml"/><Relationship Id="rId1" Type="http://schemas.openxmlformats.org/officeDocument/2006/relationships/slideLayout" Target="../slideLayouts/slideLayout4.xml"/></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150.xml"/><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54.xml"/><Relationship Id="rId1" Type="http://schemas.openxmlformats.org/officeDocument/2006/relationships/slideLayout" Target="../slideLayouts/slideLayout5.xml"/></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158.xml"/><Relationship Id="rId1" Type="http://schemas.openxmlformats.org/officeDocument/2006/relationships/slideLayout" Target="../slideLayouts/slideLayout4.xml"/></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4.xml"/></Relationships>
</file>

<file path=ppt/slides/_rels/slide188.x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notesSlide" Target="../notesSlides/notesSlide160.xml"/><Relationship Id="rId1" Type="http://schemas.openxmlformats.org/officeDocument/2006/relationships/slideLayout" Target="../slideLayouts/slideLayout4.xml"/></Relationships>
</file>

<file path=ppt/slides/_rels/slide18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61.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62.xml"/><Relationship Id="rId1" Type="http://schemas.openxmlformats.org/officeDocument/2006/relationships/slideLayout" Target="../slideLayouts/slideLayout4.xml"/></Relationships>
</file>

<file path=ppt/slides/_rels/slide19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163.xml"/><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164.xml"/><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notesSlide" Target="../notesSlides/notesSlide165.xml"/><Relationship Id="rId1" Type="http://schemas.openxmlformats.org/officeDocument/2006/relationships/slideLayout" Target="../slideLayouts/slideLayout4.xml"/></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166.xml"/><Relationship Id="rId1" Type="http://schemas.openxmlformats.org/officeDocument/2006/relationships/slideLayout" Target="../slideLayouts/slideLayout4.xm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167.xml"/><Relationship Id="rId1" Type="http://schemas.openxmlformats.org/officeDocument/2006/relationships/slideLayout" Target="../slideLayouts/slideLayout4.xml"/></Relationships>
</file>

<file path=ppt/slides/_rels/slide197.xml.rels><?xml version="1.0" encoding="UTF-8" standalone="yes"?>
<Relationships xmlns="http://schemas.openxmlformats.org/package/2006/relationships"><Relationship Id="rId2" Type="http://schemas.openxmlformats.org/officeDocument/2006/relationships/notesSlide" Target="../notesSlides/notesSlide168.xml"/><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69.xml"/><Relationship Id="rId1" Type="http://schemas.openxmlformats.org/officeDocument/2006/relationships/slideLayout" Target="../slideLayouts/slideLayout4.xml"/></Relationships>
</file>

<file path=ppt/slides/_rels/slide19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70.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wmf"/></Relationships>
</file>

<file path=ppt/slides/_rels/slide20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71.xml"/><Relationship Id="rId1" Type="http://schemas.openxmlformats.org/officeDocument/2006/relationships/slideLayout" Target="../slideLayouts/slideLayout4.xml"/></Relationships>
</file>

<file path=ppt/slides/_rels/slide201.xml.rels><?xml version="1.0" encoding="UTF-8" standalone="yes"?>
<Relationships xmlns="http://schemas.openxmlformats.org/package/2006/relationships"><Relationship Id="rId3" Type="http://schemas.openxmlformats.org/officeDocument/2006/relationships/notesSlide" Target="../notesSlides/notesSlide172.xml"/><Relationship Id="rId2" Type="http://schemas.openxmlformats.org/officeDocument/2006/relationships/slideLayout" Target="../slideLayouts/slideLayout4.xml"/><Relationship Id="rId1" Type="http://schemas.openxmlformats.org/officeDocument/2006/relationships/vmlDrawing" Target="../drawings/vmlDrawing2.vml"/><Relationship Id="rId4" Type="http://schemas.openxmlformats.org/officeDocument/2006/relationships/oleObject" Target="../embeddings/oleObject2.bin"/></Relationships>
</file>

<file path=ppt/slides/_rels/slide202.xml.rels><?xml version="1.0" encoding="UTF-8" standalone="yes"?>
<Relationships xmlns="http://schemas.openxmlformats.org/package/2006/relationships"><Relationship Id="rId2" Type="http://schemas.openxmlformats.org/officeDocument/2006/relationships/notesSlide" Target="../notesSlides/notesSlide173.xml"/><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2" Type="http://schemas.openxmlformats.org/officeDocument/2006/relationships/notesSlide" Target="../notesSlides/notesSlide174.xml"/><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2" Type="http://schemas.openxmlformats.org/officeDocument/2006/relationships/notesSlide" Target="../notesSlides/notesSlide175.xml"/><Relationship Id="rId1" Type="http://schemas.openxmlformats.org/officeDocument/2006/relationships/slideLayout" Target="../slideLayouts/slideLayout4.xml"/></Relationships>
</file>

<file path=ppt/slides/_rels/slide205.xml.rels><?xml version="1.0" encoding="UTF-8" standalone="yes"?>
<Relationships xmlns="http://schemas.openxmlformats.org/package/2006/relationships"><Relationship Id="rId2" Type="http://schemas.openxmlformats.org/officeDocument/2006/relationships/notesSlide" Target="../notesSlides/notesSlide176.xml"/><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2" Type="http://schemas.openxmlformats.org/officeDocument/2006/relationships/notesSlide" Target="../notesSlides/notesSlide177.xml"/><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8.xml.rels><?xml version="1.0" encoding="UTF-8" standalone="yes"?>
<Relationships xmlns="http://schemas.openxmlformats.org/package/2006/relationships"><Relationship Id="rId2" Type="http://schemas.openxmlformats.org/officeDocument/2006/relationships/notesSlide" Target="../notesSlides/notesSlide178.xml"/><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79.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1.xml.rels><?xml version="1.0" encoding="UTF-8" standalone="yes"?>
<Relationships xmlns="http://schemas.openxmlformats.org/package/2006/relationships"><Relationship Id="rId2" Type="http://schemas.openxmlformats.org/officeDocument/2006/relationships/notesSlide" Target="../notesSlides/notesSlide180.xml"/><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2" Type="http://schemas.openxmlformats.org/officeDocument/2006/relationships/notesSlide" Target="../notesSlides/notesSlide181.xml"/><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2" Type="http://schemas.openxmlformats.org/officeDocument/2006/relationships/notesSlide" Target="../notesSlides/notesSlide182.xml"/><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2" Type="http://schemas.openxmlformats.org/officeDocument/2006/relationships/notesSlide" Target="../notesSlides/notesSlide183.xml"/><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2" Type="http://schemas.openxmlformats.org/officeDocument/2006/relationships/notesSlide" Target="../notesSlides/notesSlide184.xml"/><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2" Type="http://schemas.openxmlformats.org/officeDocument/2006/relationships/notesSlide" Target="../notesSlides/notesSlide185.xml"/><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86.xml"/><Relationship Id="rId1" Type="http://schemas.openxmlformats.org/officeDocument/2006/relationships/slideLayout" Target="../slideLayouts/slideLayout4.xml"/><Relationship Id="rId4" Type="http://schemas.openxmlformats.org/officeDocument/2006/relationships/image" Target="../media/image50.png"/></Relationships>
</file>

<file path=ppt/slides/_rels/slide21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87.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7.wmf"/><Relationship Id="rId2" Type="http://schemas.openxmlformats.org/officeDocument/2006/relationships/image" Target="../media/image6.wmf"/><Relationship Id="rId1" Type="http://schemas.openxmlformats.org/officeDocument/2006/relationships/slideLayout" Target="../slideLayouts/slideLayout5.xml"/><Relationship Id="rId6" Type="http://schemas.openxmlformats.org/officeDocument/2006/relationships/image" Target="../media/image2.wmf"/><Relationship Id="rId5" Type="http://schemas.openxmlformats.org/officeDocument/2006/relationships/image" Target="../media/image9.png"/><Relationship Id="rId4" Type="http://schemas.openxmlformats.org/officeDocument/2006/relationships/image" Target="../media/image8.jpeg"/></Relationships>
</file>

<file path=ppt/slides/_rels/slide22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88.xml"/><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89.xml"/><Relationship Id="rId1" Type="http://schemas.openxmlformats.org/officeDocument/2006/relationships/slideLayout" Target="../slideLayouts/slideLayout4.xml"/></Relationships>
</file>

<file path=ppt/slides/_rels/slide222.xml.rels><?xml version="1.0" encoding="UTF-8" standalone="yes"?>
<Relationships xmlns="http://schemas.openxmlformats.org/package/2006/relationships"><Relationship Id="rId2" Type="http://schemas.openxmlformats.org/officeDocument/2006/relationships/notesSlide" Target="../notesSlides/notesSlide190.xml"/><Relationship Id="rId1" Type="http://schemas.openxmlformats.org/officeDocument/2006/relationships/slideLayout" Target="../slideLayouts/slideLayout4.xml"/></Relationships>
</file>

<file path=ppt/slides/_rels/slide223.xml.rels><?xml version="1.0" encoding="UTF-8" standalone="yes"?>
<Relationships xmlns="http://schemas.openxmlformats.org/package/2006/relationships"><Relationship Id="rId2" Type="http://schemas.openxmlformats.org/officeDocument/2006/relationships/notesSlide" Target="../notesSlides/notesSlide191.xml"/><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2" Type="http://schemas.openxmlformats.org/officeDocument/2006/relationships/notesSlide" Target="../notesSlides/notesSlide192.xml"/><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6.xml.rels><?xml version="1.0" encoding="UTF-8" standalone="yes"?>
<Relationships xmlns="http://schemas.openxmlformats.org/package/2006/relationships"><Relationship Id="rId2" Type="http://schemas.openxmlformats.org/officeDocument/2006/relationships/notesSlide" Target="../notesSlides/notesSlide193.xml"/><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94.xml"/><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2" Type="http://schemas.openxmlformats.org/officeDocument/2006/relationships/notesSlide" Target="../notesSlides/notesSlide195.xml"/><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3" Type="http://schemas.openxmlformats.org/officeDocument/2006/relationships/notesSlide" Target="../notesSlides/notesSlide196.xml"/><Relationship Id="rId2" Type="http://schemas.openxmlformats.org/officeDocument/2006/relationships/slideLayout" Target="../slideLayouts/slideLayout2.xml"/><Relationship Id="rId1" Type="http://schemas.openxmlformats.org/officeDocument/2006/relationships/vmlDrawing" Target="../drawings/vmlDrawing3.vml"/><Relationship Id="rId5" Type="http://schemas.openxmlformats.org/officeDocument/2006/relationships/oleObject" Target="../embeddings/oleObject4.bin"/><Relationship Id="rId4" Type="http://schemas.openxmlformats.org/officeDocument/2006/relationships/oleObject" Target="../embeddings/oleObject3.bin"/></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97.xml"/><Relationship Id="rId1" Type="http://schemas.openxmlformats.org/officeDocument/2006/relationships/slideLayout" Target="../slideLayouts/slideLayout3.xml"/></Relationships>
</file>

<file path=ppt/slides/_rels/slide231.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vmlDrawing" Target="../drawings/vmlDrawing4.v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3.xml.rels><?xml version="1.0" encoding="UTF-8" standalone="yes"?>
<Relationships xmlns="http://schemas.openxmlformats.org/package/2006/relationships"><Relationship Id="rId2" Type="http://schemas.openxmlformats.org/officeDocument/2006/relationships/notesSlide" Target="../notesSlides/notesSlide198.xml"/><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2" Type="http://schemas.openxmlformats.org/officeDocument/2006/relationships/notesSlide" Target="../notesSlides/notesSlide199.xml"/><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2" Type="http://schemas.openxmlformats.org/officeDocument/2006/relationships/notesSlide" Target="../notesSlides/notesSlide200.xml"/><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201.xml"/><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2" Type="http://schemas.openxmlformats.org/officeDocument/2006/relationships/notesSlide" Target="../notesSlides/notesSlide202.xml"/><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2" Type="http://schemas.openxmlformats.org/officeDocument/2006/relationships/notesSlide" Target="../notesSlides/notesSlide203.xml"/><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2" Type="http://schemas.openxmlformats.org/officeDocument/2006/relationships/notesSlide" Target="../notesSlides/notesSlide204.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40.xml.rels><?xml version="1.0" encoding="UTF-8" standalone="yes"?>
<Relationships xmlns="http://schemas.openxmlformats.org/package/2006/relationships"><Relationship Id="rId2" Type="http://schemas.openxmlformats.org/officeDocument/2006/relationships/notesSlide" Target="../notesSlides/notesSlide205.xml"/><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2" Type="http://schemas.openxmlformats.org/officeDocument/2006/relationships/notesSlide" Target="../notesSlides/notesSlide206.xml"/><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2" Type="http://schemas.openxmlformats.org/officeDocument/2006/relationships/notesSlide" Target="../notesSlides/notesSlide207.xml"/><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2" Type="http://schemas.openxmlformats.org/officeDocument/2006/relationships/notesSlide" Target="../notesSlides/notesSlide208.xml"/><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2" Type="http://schemas.openxmlformats.org/officeDocument/2006/relationships/notesSlide" Target="../notesSlides/notesSlide209.xml"/><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6.xml.rels><?xml version="1.0" encoding="UTF-8" standalone="yes"?>
<Relationships xmlns="http://schemas.openxmlformats.org/package/2006/relationships"><Relationship Id="rId2" Type="http://schemas.openxmlformats.org/officeDocument/2006/relationships/notesSlide" Target="../notesSlides/notesSlide210.xml"/><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notesSlide" Target="../notesSlides/notesSlide211.xml"/><Relationship Id="rId1" Type="http://schemas.openxmlformats.org/officeDocument/2006/relationships/slideLayout" Target="../slideLayouts/slideLayout4.xml"/><Relationship Id="rId4" Type="http://schemas.openxmlformats.org/officeDocument/2006/relationships/image" Target="../media/image55.png"/></Relationships>
</file>

<file path=ppt/slides/_rels/slide248.x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notesSlide" Target="../notesSlides/notesSlide212.xml"/><Relationship Id="rId1" Type="http://schemas.openxmlformats.org/officeDocument/2006/relationships/slideLayout" Target="../slideLayouts/slideLayout4.xml"/></Relationships>
</file>

<file path=ppt/slides/_rels/slide24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50.xml.rels><?xml version="1.0" encoding="UTF-8" standalone="yes"?>
<Relationships xmlns="http://schemas.openxmlformats.org/package/2006/relationships"><Relationship Id="rId2" Type="http://schemas.openxmlformats.org/officeDocument/2006/relationships/notesSlide" Target="../notesSlides/notesSlide213.xml"/><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2" Type="http://schemas.openxmlformats.org/officeDocument/2006/relationships/notesSlide" Target="../notesSlides/notesSlide214.xml"/><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2" Type="http://schemas.openxmlformats.org/officeDocument/2006/relationships/notesSlide" Target="../notesSlides/notesSlide215.xml"/><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4.xml.rels><?xml version="1.0" encoding="UTF-8" standalone="yes"?>
<Relationships xmlns="http://schemas.openxmlformats.org/package/2006/relationships"><Relationship Id="rId2" Type="http://schemas.openxmlformats.org/officeDocument/2006/relationships/notesSlide" Target="../notesSlides/notesSlide216.xml"/><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2" Type="http://schemas.openxmlformats.org/officeDocument/2006/relationships/notesSlide" Target="../notesSlides/notesSlide217.xml"/><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2" Type="http://schemas.openxmlformats.org/officeDocument/2006/relationships/notesSlide" Target="../notesSlides/notesSlide218.xml"/><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2" Type="http://schemas.openxmlformats.org/officeDocument/2006/relationships/notesSlide" Target="../notesSlides/notesSlide219.xml"/><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2" Type="http://schemas.openxmlformats.org/officeDocument/2006/relationships/notesSlide" Target="../notesSlides/notesSlide220.xml"/><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2" Type="http://schemas.openxmlformats.org/officeDocument/2006/relationships/notesSlide" Target="../notesSlides/notesSlide22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60.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222.xml"/><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3" Type="http://schemas.openxmlformats.org/officeDocument/2006/relationships/notesSlide" Target="../notesSlides/notesSlide223.xml"/><Relationship Id="rId2" Type="http://schemas.openxmlformats.org/officeDocument/2006/relationships/slideLayout" Target="../slideLayouts/slideLayout2.xml"/><Relationship Id="rId1" Type="http://schemas.openxmlformats.org/officeDocument/2006/relationships/vmlDrawing" Target="../drawings/vmlDrawing5.vml"/><Relationship Id="rId4" Type="http://schemas.openxmlformats.org/officeDocument/2006/relationships/oleObject" Target="../embeddings/oleObject6.bin"/></Relationships>
</file>

<file path=ppt/slides/_rels/slide26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4.xml"/></Relationships>
</file>

<file path=ppt/slides/_rels/slide263.xml.rels><?xml version="1.0" encoding="UTF-8" standalone="yes"?>
<Relationships xmlns="http://schemas.openxmlformats.org/package/2006/relationships"><Relationship Id="rId2" Type="http://schemas.openxmlformats.org/officeDocument/2006/relationships/notesSlide" Target="../notesSlides/notesSlide224.xml"/><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notesSlide" Target="../notesSlides/notesSlide225.xml"/><Relationship Id="rId1" Type="http://schemas.openxmlformats.org/officeDocument/2006/relationships/slideLayout" Target="../slideLayouts/slideLayout5.xml"/></Relationships>
</file>

<file path=ppt/slides/_rels/slide265.x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notesSlide" Target="../notesSlides/notesSlide226.xml"/><Relationship Id="rId1" Type="http://schemas.openxmlformats.org/officeDocument/2006/relationships/slideLayout" Target="../slideLayouts/slideLayout5.xml"/></Relationships>
</file>

<file path=ppt/slides/_rels/slide266.x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notesSlide" Target="../notesSlides/notesSlide227.xml"/><Relationship Id="rId1" Type="http://schemas.openxmlformats.org/officeDocument/2006/relationships/slideLayout" Target="../slideLayouts/slideLayout5.xml"/></Relationships>
</file>

<file path=ppt/slides/_rels/slide267.x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notesSlide" Target="../notesSlides/notesSlide228.xml"/><Relationship Id="rId1" Type="http://schemas.openxmlformats.org/officeDocument/2006/relationships/slideLayout" Target="../slideLayouts/slideLayout5.xml"/></Relationships>
</file>

<file path=ppt/slides/_rels/slide268.x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notesSlide" Target="../notesSlides/notesSlide229.xml"/><Relationship Id="rId1" Type="http://schemas.openxmlformats.org/officeDocument/2006/relationships/slideLayout" Target="../slideLayouts/slideLayout5.xml"/></Relationships>
</file>

<file path=ppt/slides/_rels/slide269.x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notesSlide" Target="../notesSlides/notesSlide230.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0.x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notesSlide" Target="../notesSlides/notesSlide231.xml"/><Relationship Id="rId1" Type="http://schemas.openxmlformats.org/officeDocument/2006/relationships/slideLayout" Target="../slideLayouts/slideLayout5.xml"/></Relationships>
</file>

<file path=ppt/slides/_rels/slide271.xml.rels><?xml version="1.0" encoding="UTF-8" standalone="yes"?>
<Relationships xmlns="http://schemas.openxmlformats.org/package/2006/relationships"><Relationship Id="rId2" Type="http://schemas.openxmlformats.org/officeDocument/2006/relationships/notesSlide" Target="../notesSlides/notesSlide232.xml"/><Relationship Id="rId1" Type="http://schemas.openxmlformats.org/officeDocument/2006/relationships/slideLayout" Target="../slideLayouts/slideLayout4.xml"/></Relationships>
</file>

<file path=ppt/slides/_rels/slide272.xml.rels><?xml version="1.0" encoding="UTF-8" standalone="yes"?>
<Relationships xmlns="http://schemas.openxmlformats.org/package/2006/relationships"><Relationship Id="rId2" Type="http://schemas.openxmlformats.org/officeDocument/2006/relationships/notesSlide" Target="../notesSlides/notesSlide233.xml"/><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2" Type="http://schemas.openxmlformats.org/officeDocument/2006/relationships/notesSlide" Target="../notesSlides/notesSlide234.xml"/><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2" Type="http://schemas.openxmlformats.org/officeDocument/2006/relationships/notesSlide" Target="../notesSlides/notesSlide235.xml"/><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2" Type="http://schemas.openxmlformats.org/officeDocument/2006/relationships/notesSlide" Target="../notesSlides/notesSlide236.xml"/><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2" Type="http://schemas.openxmlformats.org/officeDocument/2006/relationships/notesSlide" Target="../notesSlides/notesSlide237.xml"/><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notesSlide" Target="../notesSlides/notesSlide238.xml"/><Relationship Id="rId1" Type="http://schemas.openxmlformats.org/officeDocument/2006/relationships/slideLayout" Target="../slideLayouts/slideLayout5.xml"/></Relationships>
</file>

<file path=ppt/slides/_rels/slide279.x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notesSlide" Target="../notesSlides/notesSlide239.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notesSlide" Target="../notesSlides/notesSlide240.xml"/><Relationship Id="rId1" Type="http://schemas.openxmlformats.org/officeDocument/2006/relationships/slideLayout" Target="../slideLayouts/slideLayout5.xml"/></Relationships>
</file>

<file path=ppt/slides/_rels/slide281.x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notesSlide" Target="../notesSlides/notesSlide241.xml"/><Relationship Id="rId1" Type="http://schemas.openxmlformats.org/officeDocument/2006/relationships/slideLayout" Target="../slideLayouts/slideLayout5.xml"/></Relationships>
</file>

<file path=ppt/slides/_rels/slide282.x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notesSlide" Target="../notesSlides/notesSlide242.xml"/><Relationship Id="rId1" Type="http://schemas.openxmlformats.org/officeDocument/2006/relationships/slideLayout" Target="../slideLayouts/slideLayout5.xml"/></Relationships>
</file>

<file path=ppt/slides/_rels/slide283.x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notesSlide" Target="../notesSlides/notesSlide243.xml"/><Relationship Id="rId1" Type="http://schemas.openxmlformats.org/officeDocument/2006/relationships/slideLayout" Target="../slideLayouts/slideLayout5.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5.xml.rels><?xml version="1.0" encoding="UTF-8" standalone="yes"?>
<Relationships xmlns="http://schemas.openxmlformats.org/package/2006/relationships"><Relationship Id="rId2" Type="http://schemas.openxmlformats.org/officeDocument/2006/relationships/notesSlide" Target="../notesSlides/notesSlide244.xml"/><Relationship Id="rId1" Type="http://schemas.openxmlformats.org/officeDocument/2006/relationships/slideLayout" Target="../slideLayouts/slideLayout2.xml"/></Relationships>
</file>

<file path=ppt/slides/_rels/slide286.xml.rels><?xml version="1.0" encoding="UTF-8" standalone="yes"?>
<Relationships xmlns="http://schemas.openxmlformats.org/package/2006/relationships"><Relationship Id="rId2" Type="http://schemas.openxmlformats.org/officeDocument/2006/relationships/notesSlide" Target="../notesSlides/notesSlide245.xml"/><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2" Type="http://schemas.openxmlformats.org/officeDocument/2006/relationships/notesSlide" Target="../notesSlides/notesSlide246.xml"/><Relationship Id="rId1" Type="http://schemas.openxmlformats.org/officeDocument/2006/relationships/slideLayout" Target="../slideLayouts/slideLayout2.xml"/></Relationships>
</file>

<file path=ppt/slides/_rels/slide288.x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notesSlide" Target="../notesSlides/notesSlide247.xml"/><Relationship Id="rId1" Type="http://schemas.openxmlformats.org/officeDocument/2006/relationships/slideLayout" Target="../slideLayouts/slideLayout4.xml"/></Relationships>
</file>

<file path=ppt/slides/_rels/slide289.xml.rels><?xml version="1.0" encoding="UTF-8" standalone="yes"?>
<Relationships xmlns="http://schemas.openxmlformats.org/package/2006/relationships"><Relationship Id="rId2" Type="http://schemas.openxmlformats.org/officeDocument/2006/relationships/notesSlide" Target="../notesSlides/notesSlide24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49.xml"/><Relationship Id="rId1" Type="http://schemas.openxmlformats.org/officeDocument/2006/relationships/slideLayout" Target="../slideLayouts/slideLayout2.xml"/></Relationships>
</file>

<file path=ppt/slides/_rels/slide29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50.xml"/><Relationship Id="rId1" Type="http://schemas.openxmlformats.org/officeDocument/2006/relationships/slideLayout" Target="../slideLayouts/slideLayout2.xml"/></Relationships>
</file>

<file path=ppt/slides/_rels/slide292.xml.rels><?xml version="1.0" encoding="UTF-8" standalone="yes"?>
<Relationships xmlns="http://schemas.openxmlformats.org/package/2006/relationships"><Relationship Id="rId2" Type="http://schemas.openxmlformats.org/officeDocument/2006/relationships/notesSlide" Target="../notesSlides/notesSlide251.xml"/><Relationship Id="rId1" Type="http://schemas.openxmlformats.org/officeDocument/2006/relationships/slideLayout" Target="../slideLayouts/slideLayout2.xml"/></Relationships>
</file>

<file path=ppt/slides/_rels/slide293.xml.rels><?xml version="1.0" encoding="UTF-8" standalone="yes"?>
<Relationships xmlns="http://schemas.openxmlformats.org/package/2006/relationships"><Relationship Id="rId2" Type="http://schemas.openxmlformats.org/officeDocument/2006/relationships/notesSlide" Target="../notesSlides/notesSlide252.xml"/><Relationship Id="rId1" Type="http://schemas.openxmlformats.org/officeDocument/2006/relationships/slideLayout" Target="../slideLayouts/slideLayout2.xml"/></Relationships>
</file>

<file path=ppt/slides/_rels/slide294.xml.rels><?xml version="1.0" encoding="UTF-8" standalone="yes"?>
<Relationships xmlns="http://schemas.openxmlformats.org/package/2006/relationships"><Relationship Id="rId2" Type="http://schemas.openxmlformats.org/officeDocument/2006/relationships/notesSlide" Target="../notesSlides/notesSlide253.xml"/><Relationship Id="rId1" Type="http://schemas.openxmlformats.org/officeDocument/2006/relationships/slideLayout" Target="../slideLayouts/slideLayout2.xml"/></Relationships>
</file>

<file path=ppt/slides/_rels/slide295.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254.xml"/><Relationship Id="rId1" Type="http://schemas.openxmlformats.org/officeDocument/2006/relationships/slideLayout" Target="../slideLayouts/slideLayout2.xml"/></Relationships>
</file>

<file path=ppt/slides/_rels/slide296.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255.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297.xml.rels><?xml version="1.0" encoding="UTF-8" standalone="yes"?>
<Relationships xmlns="http://schemas.openxmlformats.org/package/2006/relationships"><Relationship Id="rId2" Type="http://schemas.openxmlformats.org/officeDocument/2006/relationships/notesSlide" Target="../notesSlides/notesSlide256.xml"/><Relationship Id="rId1" Type="http://schemas.openxmlformats.org/officeDocument/2006/relationships/slideLayout" Target="../slideLayouts/slideLayout2.xml"/></Relationships>
</file>

<file path=ppt/slides/_rels/slide29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57.xml"/><Relationship Id="rId1" Type="http://schemas.openxmlformats.org/officeDocument/2006/relationships/slideLayout" Target="../slideLayouts/slideLayout4.xml"/><Relationship Id="rId4" Type="http://schemas.openxmlformats.org/officeDocument/2006/relationships/image" Target="../media/image5.gif"/></Relationships>
</file>

<file path=ppt/slides/_rels/slide299.xml.rels><?xml version="1.0" encoding="UTF-8" standalone="yes"?>
<Relationships xmlns="http://schemas.openxmlformats.org/package/2006/relationships"><Relationship Id="rId2" Type="http://schemas.openxmlformats.org/officeDocument/2006/relationships/notesSlide" Target="../notesSlides/notesSlide25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00.xml.rels><?xml version="1.0" encoding="UTF-8" standalone="yes"?>
<Relationships xmlns="http://schemas.openxmlformats.org/package/2006/relationships"><Relationship Id="rId2" Type="http://schemas.openxmlformats.org/officeDocument/2006/relationships/notesSlide" Target="../notesSlides/notesSlide259.xml"/><Relationship Id="rId1" Type="http://schemas.openxmlformats.org/officeDocument/2006/relationships/slideLayout" Target="../slideLayouts/slideLayout4.xml"/></Relationships>
</file>

<file path=ppt/slides/_rels/slide301.xml.rels><?xml version="1.0" encoding="UTF-8" standalone="yes"?>
<Relationships xmlns="http://schemas.openxmlformats.org/package/2006/relationships"><Relationship Id="rId2" Type="http://schemas.openxmlformats.org/officeDocument/2006/relationships/notesSlide" Target="../notesSlides/notesSlide260.xml"/><Relationship Id="rId1" Type="http://schemas.openxmlformats.org/officeDocument/2006/relationships/slideLayout" Target="../slideLayouts/slideLayout2.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3.xml.rels><?xml version="1.0" encoding="UTF-8" standalone="yes"?>
<Relationships xmlns="http://schemas.openxmlformats.org/package/2006/relationships"><Relationship Id="rId2" Type="http://schemas.openxmlformats.org/officeDocument/2006/relationships/notesSlide" Target="../notesSlides/notesSlide261.xml"/><Relationship Id="rId1" Type="http://schemas.openxmlformats.org/officeDocument/2006/relationships/slideLayout" Target="../slideLayouts/slideLayout2.xml"/></Relationships>
</file>

<file path=ppt/slides/_rels/slide304.x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notesSlide" Target="../notesSlides/notesSlide262.xml"/><Relationship Id="rId1" Type="http://schemas.openxmlformats.org/officeDocument/2006/relationships/slideLayout" Target="../slideLayouts/slideLayout4.xml"/></Relationships>
</file>

<file path=ppt/slides/_rels/slide305.xml.rels><?xml version="1.0" encoding="UTF-8" standalone="yes"?>
<Relationships xmlns="http://schemas.openxmlformats.org/package/2006/relationships"><Relationship Id="rId2" Type="http://schemas.openxmlformats.org/officeDocument/2006/relationships/notesSlide" Target="../notesSlides/notesSlide263.xml"/><Relationship Id="rId1" Type="http://schemas.openxmlformats.org/officeDocument/2006/relationships/slideLayout" Target="../slideLayouts/slideLayout2.xml"/></Relationships>
</file>

<file path=ppt/slides/_rels/slide306.x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notesSlide" Target="../notesSlides/notesSlide264.xml"/><Relationship Id="rId1" Type="http://schemas.openxmlformats.org/officeDocument/2006/relationships/slideLayout" Target="../slideLayouts/slideLayout4.xml"/></Relationships>
</file>

<file path=ppt/slides/_rels/slide307.x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notesSlide" Target="../notesSlides/notesSlide265.xml"/><Relationship Id="rId1" Type="http://schemas.openxmlformats.org/officeDocument/2006/relationships/slideLayout" Target="../slideLayouts/slideLayout4.xml"/></Relationships>
</file>

<file path=ppt/slides/_rels/slide308.x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notesSlide" Target="../notesSlides/notesSlide266.xml"/><Relationship Id="rId1" Type="http://schemas.openxmlformats.org/officeDocument/2006/relationships/slideLayout" Target="../slideLayouts/slideLayout4.xml"/></Relationships>
</file>

<file path=ppt/slides/_rels/slide309.xml.rels><?xml version="1.0" encoding="UTF-8" standalone="yes"?>
<Relationships xmlns="http://schemas.openxmlformats.org/package/2006/relationships"><Relationship Id="rId2" Type="http://schemas.openxmlformats.org/officeDocument/2006/relationships/notesSlide" Target="../notesSlides/notesSlide26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10.xml.rels><?xml version="1.0" encoding="UTF-8" standalone="yes"?>
<Relationships xmlns="http://schemas.openxmlformats.org/package/2006/relationships"><Relationship Id="rId2" Type="http://schemas.openxmlformats.org/officeDocument/2006/relationships/notesSlide" Target="../notesSlides/notesSlide268.xml"/><Relationship Id="rId1" Type="http://schemas.openxmlformats.org/officeDocument/2006/relationships/slideLayout" Target="../slideLayouts/slideLayout5.xml"/></Relationships>
</file>

<file path=ppt/slides/_rels/slide311.xml.rels><?xml version="1.0" encoding="UTF-8" standalone="yes"?>
<Relationships xmlns="http://schemas.openxmlformats.org/package/2006/relationships"><Relationship Id="rId2" Type="http://schemas.openxmlformats.org/officeDocument/2006/relationships/notesSlide" Target="../notesSlides/notesSlide269.xml"/><Relationship Id="rId1" Type="http://schemas.openxmlformats.org/officeDocument/2006/relationships/slideLayout" Target="../slideLayouts/slideLayout4.xml"/></Relationships>
</file>

<file path=ppt/slides/_rels/slide312.xml.rels><?xml version="1.0" encoding="UTF-8" standalone="yes"?>
<Relationships xmlns="http://schemas.openxmlformats.org/package/2006/relationships"><Relationship Id="rId2" Type="http://schemas.openxmlformats.org/officeDocument/2006/relationships/notesSlide" Target="../notesSlides/notesSlide270.xml"/><Relationship Id="rId1" Type="http://schemas.openxmlformats.org/officeDocument/2006/relationships/slideLayout" Target="../slideLayouts/slideLayout2.xml"/></Relationships>
</file>

<file path=ppt/slides/_rels/slide313.xml.rels><?xml version="1.0" encoding="UTF-8" standalone="yes"?>
<Relationships xmlns="http://schemas.openxmlformats.org/package/2006/relationships"><Relationship Id="rId2" Type="http://schemas.openxmlformats.org/officeDocument/2006/relationships/notesSlide" Target="../notesSlides/notesSlide271.xml"/><Relationship Id="rId1" Type="http://schemas.openxmlformats.org/officeDocument/2006/relationships/slideLayout" Target="../slideLayouts/slideLayout2.xml"/></Relationships>
</file>

<file path=ppt/slides/_rels/slide314.xml.rels><?xml version="1.0" encoding="UTF-8" standalone="yes"?>
<Relationships xmlns="http://schemas.openxmlformats.org/package/2006/relationships"><Relationship Id="rId2" Type="http://schemas.openxmlformats.org/officeDocument/2006/relationships/notesSlide" Target="../notesSlides/notesSlide272.xml"/><Relationship Id="rId1" Type="http://schemas.openxmlformats.org/officeDocument/2006/relationships/slideLayout" Target="../slideLayouts/slideLayout2.xml"/></Relationships>
</file>

<file path=ppt/slides/_rels/slide315.xml.rels><?xml version="1.0" encoding="UTF-8" standalone="yes"?>
<Relationships xmlns="http://schemas.openxmlformats.org/package/2006/relationships"><Relationship Id="rId2" Type="http://schemas.openxmlformats.org/officeDocument/2006/relationships/notesSlide" Target="../notesSlides/notesSlide273.xml"/><Relationship Id="rId1" Type="http://schemas.openxmlformats.org/officeDocument/2006/relationships/slideLayout" Target="../slideLayouts/slideLayout2.xml"/></Relationships>
</file>

<file path=ppt/slides/_rels/slide316.xml.rels><?xml version="1.0" encoding="UTF-8" standalone="yes"?>
<Relationships xmlns="http://schemas.openxmlformats.org/package/2006/relationships"><Relationship Id="rId2" Type="http://schemas.openxmlformats.org/officeDocument/2006/relationships/notesSlide" Target="../notesSlides/notesSlide274.xml"/><Relationship Id="rId1" Type="http://schemas.openxmlformats.org/officeDocument/2006/relationships/slideLayout" Target="../slideLayouts/slideLayout2.xml"/></Relationships>
</file>

<file path=ppt/slides/_rels/slide31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75.xml"/><Relationship Id="rId1" Type="http://schemas.openxmlformats.org/officeDocument/2006/relationships/slideLayout" Target="../slideLayouts/slideLayout4.xml"/></Relationships>
</file>

<file path=ppt/slides/_rels/slide31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76.xml"/><Relationship Id="rId1" Type="http://schemas.openxmlformats.org/officeDocument/2006/relationships/slideLayout" Target="../slideLayouts/slideLayout4.xml"/></Relationships>
</file>

<file path=ppt/slides/_rels/slide31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7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20.xml.rels><?xml version="1.0" encoding="UTF-8" standalone="yes"?>
<Relationships xmlns="http://schemas.openxmlformats.org/package/2006/relationships"><Relationship Id="rId2" Type="http://schemas.openxmlformats.org/officeDocument/2006/relationships/notesSlide" Target="../notesSlides/notesSlide278.xml"/><Relationship Id="rId1" Type="http://schemas.openxmlformats.org/officeDocument/2006/relationships/slideLayout" Target="../slideLayouts/slideLayout2.xml"/></Relationships>
</file>

<file path=ppt/slides/_rels/slide321.xml.rels><?xml version="1.0" encoding="UTF-8" standalone="yes"?>
<Relationships xmlns="http://schemas.openxmlformats.org/package/2006/relationships"><Relationship Id="rId2" Type="http://schemas.openxmlformats.org/officeDocument/2006/relationships/notesSlide" Target="../notesSlides/notesSlide279.xml"/><Relationship Id="rId1" Type="http://schemas.openxmlformats.org/officeDocument/2006/relationships/slideLayout" Target="../slideLayouts/slideLayout2.xml"/></Relationships>
</file>

<file path=ppt/slides/_rels/slide322.x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notesSlide" Target="../notesSlides/notesSlide280.xml"/><Relationship Id="rId1" Type="http://schemas.openxmlformats.org/officeDocument/2006/relationships/slideLayout" Target="../slideLayouts/slideLayout4.xml"/></Relationships>
</file>

<file path=ppt/slides/_rels/slide323.xml.rels><?xml version="1.0" encoding="UTF-8" standalone="yes"?>
<Relationships xmlns="http://schemas.openxmlformats.org/package/2006/relationships"><Relationship Id="rId2" Type="http://schemas.openxmlformats.org/officeDocument/2006/relationships/notesSlide" Target="../notesSlides/notesSlide281.xml"/><Relationship Id="rId1" Type="http://schemas.openxmlformats.org/officeDocument/2006/relationships/slideLayout" Target="../slideLayouts/slideLayout2.xml"/></Relationships>
</file>

<file path=ppt/slides/_rels/slide324.x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notesSlide" Target="../notesSlides/notesSlide282.xml"/><Relationship Id="rId1" Type="http://schemas.openxmlformats.org/officeDocument/2006/relationships/slideLayout" Target="../slideLayouts/slideLayout4.xml"/></Relationships>
</file>

<file path=ppt/slides/_rels/slide325.xml.rels><?xml version="1.0" encoding="UTF-8" standalone="yes"?>
<Relationships xmlns="http://schemas.openxmlformats.org/package/2006/relationships"><Relationship Id="rId2" Type="http://schemas.openxmlformats.org/officeDocument/2006/relationships/notesSlide" Target="../notesSlides/notesSlide283.xml"/><Relationship Id="rId1" Type="http://schemas.openxmlformats.org/officeDocument/2006/relationships/slideLayout" Target="../slideLayouts/slideLayout2.xml"/></Relationships>
</file>

<file path=ppt/slides/_rels/slide326.xml.rels><?xml version="1.0" encoding="UTF-8" standalone="yes"?>
<Relationships xmlns="http://schemas.openxmlformats.org/package/2006/relationships"><Relationship Id="rId2" Type="http://schemas.openxmlformats.org/officeDocument/2006/relationships/notesSlide" Target="../notesSlides/notesSlide284.xml"/><Relationship Id="rId1" Type="http://schemas.openxmlformats.org/officeDocument/2006/relationships/slideLayout" Target="../slideLayouts/slideLayout2.xml"/></Relationships>
</file>

<file path=ppt/slides/_rels/slide32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4.xml"/><Relationship Id="rId4" Type="http://schemas.openxmlformats.org/officeDocument/2006/relationships/image" Target="../media/image70.png"/></Relationships>
</file>

<file path=ppt/slides/_rels/slide32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32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85.xml"/><Relationship Id="rId1" Type="http://schemas.openxmlformats.org/officeDocument/2006/relationships/slideLayout" Target="../slideLayouts/slideLayout4.xml"/><Relationship Id="rId4" Type="http://schemas.openxmlformats.org/officeDocument/2006/relationships/image" Target="../media/image72.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1.xml.rels><?xml version="1.0" encoding="UTF-8" standalone="yes"?>
<Relationships xmlns="http://schemas.openxmlformats.org/package/2006/relationships"><Relationship Id="rId2" Type="http://schemas.openxmlformats.org/officeDocument/2006/relationships/notesSlide" Target="../notesSlides/notesSlide286.xml"/><Relationship Id="rId1" Type="http://schemas.openxmlformats.org/officeDocument/2006/relationships/slideLayout" Target="../slideLayouts/slideLayout2.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3.xml.rels><?xml version="1.0" encoding="UTF-8" standalone="yes"?>
<Relationships xmlns="http://schemas.openxmlformats.org/package/2006/relationships"><Relationship Id="rId2" Type="http://schemas.openxmlformats.org/officeDocument/2006/relationships/notesSlide" Target="../notesSlides/notesSlide287.xml"/><Relationship Id="rId1" Type="http://schemas.openxmlformats.org/officeDocument/2006/relationships/slideLayout" Target="../slideLayouts/slideLayout2.xml"/></Relationships>
</file>

<file path=ppt/slides/_rels/slide334.xml.rels><?xml version="1.0" encoding="UTF-8" standalone="yes"?>
<Relationships xmlns="http://schemas.openxmlformats.org/package/2006/relationships"><Relationship Id="rId2" Type="http://schemas.openxmlformats.org/officeDocument/2006/relationships/notesSlide" Target="../notesSlides/notesSlide288.xml"/><Relationship Id="rId1" Type="http://schemas.openxmlformats.org/officeDocument/2006/relationships/slideLayout" Target="../slideLayouts/slideLayout2.xml"/></Relationships>
</file>

<file path=ppt/slides/_rels/slide335.xml.rels><?xml version="1.0" encoding="UTF-8" standalone="yes"?>
<Relationships xmlns="http://schemas.openxmlformats.org/package/2006/relationships"><Relationship Id="rId2" Type="http://schemas.openxmlformats.org/officeDocument/2006/relationships/notesSlide" Target="../notesSlides/notesSlide289.xml"/><Relationship Id="rId1" Type="http://schemas.openxmlformats.org/officeDocument/2006/relationships/slideLayout" Target="../slideLayouts/slideLayout2.xml"/></Relationships>
</file>

<file path=ppt/slides/_rels/slide336.x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notesSlide" Target="../notesSlides/notesSlide290.xml"/><Relationship Id="rId1" Type="http://schemas.openxmlformats.org/officeDocument/2006/relationships/slideLayout" Target="../slideLayouts/slideLayout4.xml"/></Relationships>
</file>

<file path=ppt/slides/_rels/slide337.xml.rels><?xml version="1.0" encoding="UTF-8" standalone="yes"?>
<Relationships xmlns="http://schemas.openxmlformats.org/package/2006/relationships"><Relationship Id="rId2" Type="http://schemas.openxmlformats.org/officeDocument/2006/relationships/notesSlide" Target="../notesSlides/notesSlide291.xml"/><Relationship Id="rId1" Type="http://schemas.openxmlformats.org/officeDocument/2006/relationships/slideLayout" Target="../slideLayouts/slideLayout2.xml"/></Relationships>
</file>

<file path=ppt/slides/_rels/slide338.xml.rels><?xml version="1.0" encoding="UTF-8" standalone="yes"?>
<Relationships xmlns="http://schemas.openxmlformats.org/package/2006/relationships"><Relationship Id="rId2" Type="http://schemas.openxmlformats.org/officeDocument/2006/relationships/notesSlide" Target="../notesSlides/notesSlide292.xml"/><Relationship Id="rId1" Type="http://schemas.openxmlformats.org/officeDocument/2006/relationships/slideLayout" Target="../slideLayouts/slideLayout2.xml"/></Relationships>
</file>

<file path=ppt/slides/_rels/slide339.xml.rels><?xml version="1.0" encoding="UTF-8" standalone="yes"?>
<Relationships xmlns="http://schemas.openxmlformats.org/package/2006/relationships"><Relationship Id="rId2" Type="http://schemas.openxmlformats.org/officeDocument/2006/relationships/notesSlide" Target="../notesSlides/notesSlide29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40.xml.rels><?xml version="1.0" encoding="UTF-8" standalone="yes"?>
<Relationships xmlns="http://schemas.openxmlformats.org/package/2006/relationships"><Relationship Id="rId2" Type="http://schemas.openxmlformats.org/officeDocument/2006/relationships/notesSlide" Target="../notesSlides/notesSlide294.xml"/><Relationship Id="rId1" Type="http://schemas.openxmlformats.org/officeDocument/2006/relationships/slideLayout" Target="../slideLayouts/slideLayout4.xml"/></Relationships>
</file>

<file path=ppt/slides/_rels/slide341.xml.rels><?xml version="1.0" encoding="UTF-8" standalone="yes"?>
<Relationships xmlns="http://schemas.openxmlformats.org/package/2006/relationships"><Relationship Id="rId2" Type="http://schemas.openxmlformats.org/officeDocument/2006/relationships/notesSlide" Target="../notesSlides/notesSlide295.xml"/><Relationship Id="rId1" Type="http://schemas.openxmlformats.org/officeDocument/2006/relationships/slideLayout" Target="../slideLayouts/slideLayout4.xml"/></Relationships>
</file>

<file path=ppt/slides/_rels/slide342.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4.xml"/><Relationship Id="rId1" Type="http://schemas.openxmlformats.org/officeDocument/2006/relationships/vmlDrawing" Target="../drawings/vmlDrawing6.vml"/></Relationships>
</file>

<file path=ppt/slides/_rels/slide343.xml.rels><?xml version="1.0" encoding="UTF-8" standalone="yes"?>
<Relationships xmlns="http://schemas.openxmlformats.org/package/2006/relationships"><Relationship Id="rId2" Type="http://schemas.openxmlformats.org/officeDocument/2006/relationships/notesSlide" Target="../notesSlides/notesSlide296.xml"/><Relationship Id="rId1" Type="http://schemas.openxmlformats.org/officeDocument/2006/relationships/slideLayout" Target="../slideLayouts/slideLayout2.xml"/></Relationships>
</file>

<file path=ppt/slides/_rels/slide344.xml.rels><?xml version="1.0" encoding="UTF-8" standalone="yes"?>
<Relationships xmlns="http://schemas.openxmlformats.org/package/2006/relationships"><Relationship Id="rId2" Type="http://schemas.openxmlformats.org/officeDocument/2006/relationships/notesSlide" Target="../notesSlides/notesSlide297.xml"/><Relationship Id="rId1" Type="http://schemas.openxmlformats.org/officeDocument/2006/relationships/slideLayout" Target="../slideLayouts/slideLayout2.xml"/></Relationships>
</file>

<file path=ppt/slides/_rels/slide345.xml.rels><?xml version="1.0" encoding="UTF-8" standalone="yes"?>
<Relationships xmlns="http://schemas.openxmlformats.org/package/2006/relationships"><Relationship Id="rId2" Type="http://schemas.openxmlformats.org/officeDocument/2006/relationships/notesSlide" Target="../notesSlides/notesSlide298.xml"/><Relationship Id="rId1" Type="http://schemas.openxmlformats.org/officeDocument/2006/relationships/slideLayout" Target="../slideLayouts/slideLayout2.xml"/></Relationships>
</file>

<file path=ppt/slides/_rels/slide346.xml.rels><?xml version="1.0" encoding="UTF-8" standalone="yes"?>
<Relationships xmlns="http://schemas.openxmlformats.org/package/2006/relationships"><Relationship Id="rId2" Type="http://schemas.openxmlformats.org/officeDocument/2006/relationships/notesSlide" Target="../notesSlides/notesSlide299.xml"/><Relationship Id="rId1" Type="http://schemas.openxmlformats.org/officeDocument/2006/relationships/slideLayout" Target="../slideLayouts/slideLayout4.xml"/></Relationships>
</file>

<file path=ppt/slides/_rels/slide347.xml.rels><?xml version="1.0" encoding="UTF-8" standalone="yes"?>
<Relationships xmlns="http://schemas.openxmlformats.org/package/2006/relationships"><Relationship Id="rId2" Type="http://schemas.openxmlformats.org/officeDocument/2006/relationships/notesSlide" Target="../notesSlides/notesSlide300.xml"/><Relationship Id="rId1" Type="http://schemas.openxmlformats.org/officeDocument/2006/relationships/slideLayout" Target="../slideLayouts/slideLayout2.xml"/></Relationships>
</file>

<file path=ppt/slides/_rels/slide34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01.xml"/><Relationship Id="rId1" Type="http://schemas.openxmlformats.org/officeDocument/2006/relationships/slideLayout" Target="../slideLayouts/slideLayout4.xml"/></Relationships>
</file>

<file path=ppt/slides/_rels/slide34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02.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1.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3.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303.xml"/><Relationship Id="rId1" Type="http://schemas.openxmlformats.org/officeDocument/2006/relationships/slideLayout" Target="../slideLayouts/slideLayout2.xml"/></Relationships>
</file>

<file path=ppt/slides/_rels/slide354.xml.rels><?xml version="1.0" encoding="UTF-8" standalone="yes"?>
<Relationships xmlns="http://schemas.openxmlformats.org/package/2006/relationships"><Relationship Id="rId2" Type="http://schemas.openxmlformats.org/officeDocument/2006/relationships/notesSlide" Target="../notesSlides/notesSlide304.xml"/><Relationship Id="rId1" Type="http://schemas.openxmlformats.org/officeDocument/2006/relationships/slideLayout" Target="../slideLayouts/slideLayout2.xml"/></Relationships>
</file>

<file path=ppt/slides/_rels/slide355.xml.rels><?xml version="1.0" encoding="UTF-8" standalone="yes"?>
<Relationships xmlns="http://schemas.openxmlformats.org/package/2006/relationships"><Relationship Id="rId2" Type="http://schemas.openxmlformats.org/officeDocument/2006/relationships/notesSlide" Target="../notesSlides/notesSlide305.xml"/><Relationship Id="rId1" Type="http://schemas.openxmlformats.org/officeDocument/2006/relationships/slideLayout" Target="../slideLayouts/slideLayout4.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8.xml.rels><?xml version="1.0" encoding="UTF-8" standalone="yes"?>
<Relationships xmlns="http://schemas.openxmlformats.org/package/2006/relationships"><Relationship Id="rId2" Type="http://schemas.openxmlformats.org/officeDocument/2006/relationships/notesSlide" Target="../notesSlides/notesSlide306.xml"/><Relationship Id="rId1" Type="http://schemas.openxmlformats.org/officeDocument/2006/relationships/slideLayout" Target="../slideLayouts/slideLayout2.xml"/></Relationships>
</file>

<file path=ppt/slides/_rels/slide359.xml.rels><?xml version="1.0" encoding="UTF-8" standalone="yes"?>
<Relationships xmlns="http://schemas.openxmlformats.org/package/2006/relationships"><Relationship Id="rId2" Type="http://schemas.openxmlformats.org/officeDocument/2006/relationships/notesSlide" Target="../notesSlides/notesSlide307.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60.xml.rels><?xml version="1.0" encoding="UTF-8" standalone="yes"?>
<Relationships xmlns="http://schemas.openxmlformats.org/package/2006/relationships"><Relationship Id="rId2" Type="http://schemas.openxmlformats.org/officeDocument/2006/relationships/notesSlide" Target="../notesSlides/notesSlide308.xml"/><Relationship Id="rId1" Type="http://schemas.openxmlformats.org/officeDocument/2006/relationships/slideLayout" Target="../slideLayouts/slideLayout2.xml"/></Relationships>
</file>

<file path=ppt/slides/_rels/slide361.xml.rels><?xml version="1.0" encoding="UTF-8" standalone="yes"?>
<Relationships xmlns="http://schemas.openxmlformats.org/package/2006/relationships"><Relationship Id="rId2" Type="http://schemas.openxmlformats.org/officeDocument/2006/relationships/notesSlide" Target="../notesSlides/notesSlide309.xml"/><Relationship Id="rId1" Type="http://schemas.openxmlformats.org/officeDocument/2006/relationships/slideLayout" Target="../slideLayouts/slideLayout2.xml"/></Relationships>
</file>

<file path=ppt/slides/_rels/slide362.xml.rels><?xml version="1.0" encoding="UTF-8" standalone="yes"?>
<Relationships xmlns="http://schemas.openxmlformats.org/package/2006/relationships"><Relationship Id="rId2" Type="http://schemas.openxmlformats.org/officeDocument/2006/relationships/notesSlide" Target="../notesSlides/notesSlide310.xml"/><Relationship Id="rId1" Type="http://schemas.openxmlformats.org/officeDocument/2006/relationships/slideLayout" Target="../slideLayouts/slideLayout2.xml"/></Relationships>
</file>

<file path=ppt/slides/_rels/slide363.xml.rels><?xml version="1.0" encoding="UTF-8" standalone="yes"?>
<Relationships xmlns="http://schemas.openxmlformats.org/package/2006/relationships"><Relationship Id="rId2" Type="http://schemas.openxmlformats.org/officeDocument/2006/relationships/notesSlide" Target="../notesSlides/notesSlide311.xml"/><Relationship Id="rId1" Type="http://schemas.openxmlformats.org/officeDocument/2006/relationships/slideLayout" Target="../slideLayouts/slideLayout2.xml"/></Relationships>
</file>

<file path=ppt/slides/_rels/slide364.xml.rels><?xml version="1.0" encoding="UTF-8" standalone="yes"?>
<Relationships xmlns="http://schemas.openxmlformats.org/package/2006/relationships"><Relationship Id="rId2" Type="http://schemas.openxmlformats.org/officeDocument/2006/relationships/notesSlide" Target="../notesSlides/notesSlide312.xml"/><Relationship Id="rId1" Type="http://schemas.openxmlformats.org/officeDocument/2006/relationships/slideLayout" Target="../slideLayouts/slideLayout2.xml"/></Relationships>
</file>

<file path=ppt/slides/_rels/slide365.xml.rels><?xml version="1.0" encoding="UTF-8" standalone="yes"?>
<Relationships xmlns="http://schemas.openxmlformats.org/package/2006/relationships"><Relationship Id="rId2" Type="http://schemas.openxmlformats.org/officeDocument/2006/relationships/notesSlide" Target="../notesSlides/notesSlide313.xml"/><Relationship Id="rId1" Type="http://schemas.openxmlformats.org/officeDocument/2006/relationships/slideLayout" Target="../slideLayouts/slideLayout2.xml"/></Relationships>
</file>

<file path=ppt/slides/_rels/slide366.xml.rels><?xml version="1.0" encoding="UTF-8" standalone="yes"?>
<Relationships xmlns="http://schemas.openxmlformats.org/package/2006/relationships"><Relationship Id="rId2" Type="http://schemas.openxmlformats.org/officeDocument/2006/relationships/notesSlide" Target="../notesSlides/notesSlide314.xml"/><Relationship Id="rId1" Type="http://schemas.openxmlformats.org/officeDocument/2006/relationships/slideLayout" Target="../slideLayouts/slideLayout2.xml"/></Relationships>
</file>

<file path=ppt/slides/_rels/slide367.xml.rels><?xml version="1.0" encoding="UTF-8" standalone="yes"?>
<Relationships xmlns="http://schemas.openxmlformats.org/package/2006/relationships"><Relationship Id="rId2" Type="http://schemas.openxmlformats.org/officeDocument/2006/relationships/notesSlide" Target="../notesSlides/notesSlide315.xml"/><Relationship Id="rId1" Type="http://schemas.openxmlformats.org/officeDocument/2006/relationships/slideLayout" Target="../slideLayouts/slideLayout2.xml"/></Relationships>
</file>

<file path=ppt/slides/_rels/slide36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16.xml"/><Relationship Id="rId1" Type="http://schemas.openxmlformats.org/officeDocument/2006/relationships/slideLayout" Target="../slideLayouts/slideLayout2.xml"/></Relationships>
</file>

<file path=ppt/slides/_rels/slide36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17.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70.xml.rels><?xml version="1.0" encoding="UTF-8" standalone="yes"?>
<Relationships xmlns="http://schemas.openxmlformats.org/package/2006/relationships"><Relationship Id="rId2" Type="http://schemas.openxmlformats.org/officeDocument/2006/relationships/notesSlide" Target="../notesSlides/notesSlide318.xml"/><Relationship Id="rId1" Type="http://schemas.openxmlformats.org/officeDocument/2006/relationships/slideLayout" Target="../slideLayouts/slideLayout2.xml"/></Relationships>
</file>

<file path=ppt/slides/_rels/slide371.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Layout" Target="../slideLayouts/slideLayout2.xml"/></Relationships>
</file>

<file path=ppt/slides/_rels/slide372.xml.rels><?xml version="1.0" encoding="UTF-8" standalone="yes"?>
<Relationships xmlns="http://schemas.openxmlformats.org/package/2006/relationships"><Relationship Id="rId2" Type="http://schemas.openxmlformats.org/officeDocument/2006/relationships/notesSlide" Target="../notesSlides/notesSlide319.xml"/><Relationship Id="rId1" Type="http://schemas.openxmlformats.org/officeDocument/2006/relationships/slideLayout" Target="../slideLayouts/slideLayout4.xml"/></Relationships>
</file>

<file path=ppt/slides/_rels/slide373.xml.rels><?xml version="1.0" encoding="UTF-8" standalone="yes"?>
<Relationships xmlns="http://schemas.openxmlformats.org/package/2006/relationships"><Relationship Id="rId2" Type="http://schemas.openxmlformats.org/officeDocument/2006/relationships/notesSlide" Target="../notesSlides/notesSlide320.xml"/><Relationship Id="rId1" Type="http://schemas.openxmlformats.org/officeDocument/2006/relationships/slideLayout" Target="../slideLayouts/slideLayout2.xml"/></Relationships>
</file>

<file path=ppt/slides/_rels/slide37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321.xml"/><Relationship Id="rId1" Type="http://schemas.openxmlformats.org/officeDocument/2006/relationships/slideLayout" Target="../slideLayouts/slideLayout2.xml"/></Relationships>
</file>

<file path=ppt/slides/_rels/slide375.xml.rels><?xml version="1.0" encoding="UTF-8" standalone="yes"?>
<Relationships xmlns="http://schemas.openxmlformats.org/package/2006/relationships"><Relationship Id="rId2" Type="http://schemas.openxmlformats.org/officeDocument/2006/relationships/notesSlide" Target="../notesSlides/notesSlide322.xml"/><Relationship Id="rId1" Type="http://schemas.openxmlformats.org/officeDocument/2006/relationships/slideLayout" Target="../slideLayouts/slideLayout2.xml"/></Relationships>
</file>

<file path=ppt/slides/_rels/slide376.xml.rels><?xml version="1.0" encoding="UTF-8" standalone="yes"?>
<Relationships xmlns="http://schemas.openxmlformats.org/package/2006/relationships"><Relationship Id="rId2" Type="http://schemas.openxmlformats.org/officeDocument/2006/relationships/notesSlide" Target="../notesSlides/notesSlide323.xml"/><Relationship Id="rId1" Type="http://schemas.openxmlformats.org/officeDocument/2006/relationships/slideLayout" Target="../slideLayouts/slideLayout2.xml"/></Relationships>
</file>

<file path=ppt/slides/_rels/slide37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324.xml"/><Relationship Id="rId1" Type="http://schemas.openxmlformats.org/officeDocument/2006/relationships/slideLayout" Target="../slideLayouts/slideLayout4.xml"/></Relationships>
</file>

<file path=ppt/slides/_rels/slide378.xml.rels><?xml version="1.0" encoding="UTF-8" standalone="yes"?>
<Relationships xmlns="http://schemas.openxmlformats.org/package/2006/relationships"><Relationship Id="rId2" Type="http://schemas.openxmlformats.org/officeDocument/2006/relationships/notesSlide" Target="../notesSlides/notesSlide325.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9.wmf"/><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9.wmf"/><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19.wmf"/><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3.wmf"/></Relationships>
</file>

<file path=ppt/slides/_rels/slide60.xml.rels><?xml version="1.0" encoding="UTF-8" standalone="yes"?>
<Relationships xmlns="http://schemas.openxmlformats.org/package/2006/relationships"><Relationship Id="rId3" Type="http://schemas.openxmlformats.org/officeDocument/2006/relationships/image" Target="../media/image19.wmf"/><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9.wmf"/><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19.wmf"/><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19.wmf"/><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19.wmf"/><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3.wmf"/></Relationships>
</file>

<file path=ppt/slides/_rels/slide69.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3.wmf"/></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3.wmf"/></Relationships>
</file>

<file path=ppt/slides/_rels/slide71.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image" Target="../media/image3.wmf"/></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5.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0.xml"/><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1.xml"/><Relationship Id="rId1" Type="http://schemas.openxmlformats.org/officeDocument/2006/relationships/slideLayout" Target="../slideLayouts/slideLayout5.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notesSlide" Target="../notesSlides/notesSlide77.xml"/><Relationship Id="rId1" Type="http://schemas.openxmlformats.org/officeDocument/2006/relationships/slideLayout" Target="../slideLayouts/slideLayout4.xml"/><Relationship Id="rId4" Type="http://schemas.openxmlformats.org/officeDocument/2006/relationships/image" Target="../media/image2.wmf"/></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9.xml"/><Relationship Id="rId1" Type="http://schemas.openxmlformats.org/officeDocument/2006/relationships/slideLayout" Target="../slideLayouts/slideLayout4.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ctrTitle"/>
          </p:nvPr>
        </p:nvSpPr>
        <p:spPr>
          <a:xfrm>
            <a:off x="990600" y="2420938"/>
            <a:ext cx="7253288" cy="717550"/>
          </a:xfrm>
        </p:spPr>
        <p:txBody>
          <a:bodyPr/>
          <a:lstStyle/>
          <a:p>
            <a:pPr eaLnBrk="1" hangingPunct="1"/>
            <a:r>
              <a:rPr lang="zh-CN" altLang="en-US" sz="3600" dirty="0"/>
              <a:t>第</a:t>
            </a:r>
            <a:r>
              <a:rPr lang="en-US" altLang="zh-CN" sz="3600" dirty="0"/>
              <a:t>4</a:t>
            </a:r>
            <a:r>
              <a:rPr lang="zh-CN" altLang="en-US" sz="3600" dirty="0"/>
              <a:t>章 网络层</a:t>
            </a:r>
          </a:p>
        </p:txBody>
      </p:sp>
      <p:sp>
        <p:nvSpPr>
          <p:cNvPr id="15363" name="Rectangle 3"/>
          <p:cNvSpPr>
            <a:spLocks noGrp="1" noChangeArrowheads="1"/>
          </p:cNvSpPr>
          <p:nvPr>
            <p:ph type="subTitle" idx="1"/>
          </p:nvPr>
        </p:nvSpPr>
        <p:spPr>
          <a:xfrm>
            <a:off x="571472" y="3352800"/>
            <a:ext cx="8115328" cy="2819400"/>
          </a:xfrm>
        </p:spPr>
        <p:txBody>
          <a:bodyPr/>
          <a:lstStyle/>
          <a:p>
            <a:pPr marL="342265" indent="-342265" algn="l">
              <a:spcBef>
                <a:spcPts val="600"/>
              </a:spcBef>
              <a:buFontTx/>
              <a:buChar char="•"/>
            </a:pPr>
            <a:r>
              <a:rPr lang="en-US" altLang="zh-CN" dirty="0"/>
              <a:t>We would like to be able to give you a one-sentence definition of the Internet, a definition that you can take home and share with your family and friends. </a:t>
            </a:r>
          </a:p>
          <a:p>
            <a:pPr marL="342265" indent="-342265" algn="l">
              <a:spcBef>
                <a:spcPts val="600"/>
              </a:spcBef>
              <a:buFontTx/>
              <a:buChar char="•"/>
            </a:pPr>
            <a:r>
              <a:rPr lang="en-US" altLang="zh-CN" dirty="0"/>
              <a:t>Alas, the Internet is very complex and ever changing, both in terms of its hardware and software, as well as in the services it provides. </a:t>
            </a:r>
          </a:p>
          <a:p>
            <a:pPr eaLnBrk="1" hangingPunct="1"/>
            <a:endParaRPr lang="zh-CN" altLang="zh-CN"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4"/>
          <p:cNvSpPr>
            <a:spLocks noGrp="1" noChangeArrowheads="1"/>
          </p:cNvSpPr>
          <p:nvPr>
            <p:ph type="title"/>
          </p:nvPr>
        </p:nvSpPr>
        <p:spPr/>
        <p:txBody>
          <a:bodyPr/>
          <a:lstStyle/>
          <a:p>
            <a:pPr eaLnBrk="1" hangingPunct="1"/>
            <a:r>
              <a:rPr lang="zh-CN" altLang="en-US" dirty="0">
                <a:solidFill>
                  <a:schemeClr val="hlink"/>
                </a:solidFill>
              </a:rPr>
              <a:t>数据报服务 </a:t>
            </a:r>
            <a:r>
              <a:rPr lang="en-US" altLang="zh-CN" dirty="0"/>
              <a:t>—— </a:t>
            </a:r>
            <a:r>
              <a:rPr lang="zh-CN" altLang="en-US" dirty="0"/>
              <a:t>尽最大努力交付的好处</a:t>
            </a:r>
          </a:p>
        </p:txBody>
      </p:sp>
      <p:sp>
        <p:nvSpPr>
          <p:cNvPr id="23555" name="Rectangle 5"/>
          <p:cNvSpPr>
            <a:spLocks noGrp="1" noChangeArrowheads="1"/>
          </p:cNvSpPr>
          <p:nvPr>
            <p:ph type="body" idx="1"/>
          </p:nvPr>
        </p:nvSpPr>
        <p:spPr>
          <a:xfrm>
            <a:off x="323850" y="1071546"/>
            <a:ext cx="8451850" cy="5072098"/>
          </a:xfrm>
        </p:spPr>
        <p:txBody>
          <a:bodyPr/>
          <a:lstStyle/>
          <a:p>
            <a:pPr eaLnBrk="1" hangingPunct="1">
              <a:spcBef>
                <a:spcPts val="600"/>
              </a:spcBef>
            </a:pPr>
            <a:r>
              <a:rPr lang="zh-CN" altLang="en-US" dirty="0"/>
              <a:t>由于传输网络不提供</a:t>
            </a:r>
            <a:r>
              <a:rPr lang="zh-CN" altLang="en-US" dirty="0">
                <a:solidFill>
                  <a:srgbClr val="FF0000"/>
                </a:solidFill>
              </a:rPr>
              <a:t>端到端的</a:t>
            </a:r>
            <a:r>
              <a:rPr lang="zh-CN" altLang="en-US" dirty="0"/>
              <a:t>可靠传输服务，这就使网络中的路由器可以做得比较简单，而且价格低廉</a:t>
            </a:r>
            <a:r>
              <a:rPr lang="en-US" altLang="zh-CN" sz="2200" dirty="0"/>
              <a:t>(</a:t>
            </a:r>
            <a:r>
              <a:rPr lang="zh-CN" altLang="en-US" sz="2200" dirty="0"/>
              <a:t>与电信网的交换机相比较</a:t>
            </a:r>
            <a:r>
              <a:rPr lang="en-US" altLang="zh-CN" sz="2200" dirty="0"/>
              <a:t>)</a:t>
            </a:r>
            <a:r>
              <a:rPr lang="zh-CN" altLang="en-US" sz="2000" dirty="0"/>
              <a:t>。</a:t>
            </a:r>
            <a:endParaRPr lang="zh-CN" altLang="en-US" dirty="0"/>
          </a:p>
          <a:p>
            <a:pPr eaLnBrk="1" hangingPunct="1">
              <a:spcBef>
                <a:spcPts val="600"/>
              </a:spcBef>
            </a:pPr>
            <a:endParaRPr lang="zh-CN" altLang="en-US" dirty="0"/>
          </a:p>
          <a:p>
            <a:pPr eaLnBrk="1" hangingPunct="1">
              <a:spcBef>
                <a:spcPts val="600"/>
              </a:spcBef>
            </a:pPr>
            <a:r>
              <a:rPr lang="zh-CN" altLang="en-US" dirty="0"/>
              <a:t>如果主机</a:t>
            </a:r>
            <a:r>
              <a:rPr lang="en-US" altLang="zh-CN" sz="2000" dirty="0"/>
              <a:t>(</a:t>
            </a:r>
            <a:r>
              <a:rPr lang="zh-CN" altLang="en-US" sz="2000" dirty="0">
                <a:solidFill>
                  <a:schemeClr val="hlink"/>
                </a:solidFill>
              </a:rPr>
              <a:t>即端系统</a:t>
            </a:r>
            <a:r>
              <a:rPr lang="en-US" altLang="zh-CN" sz="2000" dirty="0"/>
              <a:t>)</a:t>
            </a:r>
            <a:r>
              <a:rPr lang="zh-CN" altLang="en-US" dirty="0"/>
              <a:t>中的进程之间的通信需要是</a:t>
            </a:r>
            <a:r>
              <a:rPr lang="zh-CN" altLang="en-US" dirty="0">
                <a:solidFill>
                  <a:srgbClr val="FF0000"/>
                </a:solidFill>
              </a:rPr>
              <a:t>可靠的</a:t>
            </a:r>
            <a:r>
              <a:rPr lang="zh-CN" altLang="en-US" dirty="0"/>
              <a:t>，那么就由网络的主机中的</a:t>
            </a:r>
            <a:r>
              <a:rPr lang="zh-CN" altLang="en-US" dirty="0">
                <a:solidFill>
                  <a:srgbClr val="FF0000"/>
                </a:solidFill>
              </a:rPr>
              <a:t>运输层</a:t>
            </a:r>
            <a:r>
              <a:rPr lang="zh-CN" altLang="en-US" dirty="0"/>
              <a:t>负责</a:t>
            </a:r>
            <a:r>
              <a:rPr lang="en-US" altLang="zh-CN" sz="2200" dirty="0"/>
              <a:t>(</a:t>
            </a:r>
            <a:r>
              <a:rPr lang="zh-CN" altLang="en-US" sz="2200" dirty="0"/>
              <a:t>包括差错处理、流量控制等</a:t>
            </a:r>
            <a:r>
              <a:rPr lang="en-US" altLang="zh-CN" sz="2200" dirty="0"/>
              <a:t>)</a:t>
            </a:r>
            <a:r>
              <a:rPr lang="zh-CN" altLang="en-US" sz="2000" dirty="0"/>
              <a:t>。</a:t>
            </a:r>
          </a:p>
          <a:p>
            <a:pPr eaLnBrk="1" hangingPunct="1">
              <a:spcBef>
                <a:spcPts val="600"/>
              </a:spcBef>
            </a:pPr>
            <a:endParaRPr lang="zh-CN" altLang="en-US" dirty="0"/>
          </a:p>
          <a:p>
            <a:pPr eaLnBrk="1" hangingPunct="1">
              <a:spcBef>
                <a:spcPts val="600"/>
              </a:spcBef>
            </a:pPr>
            <a:r>
              <a:rPr lang="zh-CN" altLang="en-US" dirty="0"/>
              <a:t>采用这种设计思路的好处是：网络的造价大大降低，运行方式灵活，能够适应多种应用。</a:t>
            </a:r>
            <a:endParaRPr lang="en-US" altLang="zh-CN" dirty="0"/>
          </a:p>
          <a:p>
            <a:pPr eaLnBrk="1" hangingPunct="1">
              <a:spcBef>
                <a:spcPts val="600"/>
              </a:spcBef>
            </a:pPr>
            <a:endParaRPr lang="en-US" altLang="zh-CN" dirty="0"/>
          </a:p>
          <a:p>
            <a:pPr eaLnBrk="1" hangingPunct="1">
              <a:spcBef>
                <a:spcPts val="600"/>
              </a:spcBef>
            </a:pPr>
            <a:r>
              <a:rPr lang="zh-CN" altLang="en-US" dirty="0"/>
              <a:t>互联网能够发展到今日的规模，充分证明了当初采用这种设计思路的正确性。</a:t>
            </a: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2"/>
          <p:cNvSpPr>
            <a:spLocks noChangeArrowheads="1"/>
          </p:cNvSpPr>
          <p:nvPr/>
        </p:nvSpPr>
        <p:spPr bwMode="auto">
          <a:xfrm>
            <a:off x="1704975" y="1908175"/>
            <a:ext cx="6534150" cy="4076700"/>
          </a:xfrm>
          <a:prstGeom prst="rect">
            <a:avLst/>
          </a:prstGeom>
          <a:solidFill>
            <a:schemeClr val="bg2"/>
          </a:solidFill>
          <a:ln w="19050">
            <a:noFill/>
            <a:miter lim="800000"/>
          </a:ln>
        </p:spPr>
        <p:txBody>
          <a:bodyPr wrap="none" anchor="ctr"/>
          <a:lstStyle/>
          <a:p>
            <a:endParaRPr lang="zh-CN" altLang="en-US"/>
          </a:p>
        </p:txBody>
      </p:sp>
      <p:sp>
        <p:nvSpPr>
          <p:cNvPr id="6148" name="Rectangle 3"/>
          <p:cNvSpPr>
            <a:spLocks noChangeArrowheads="1"/>
          </p:cNvSpPr>
          <p:nvPr/>
        </p:nvSpPr>
        <p:spPr bwMode="auto">
          <a:xfrm>
            <a:off x="1571604" y="1928802"/>
            <a:ext cx="6534150" cy="4076700"/>
          </a:xfrm>
          <a:prstGeom prst="rect">
            <a:avLst/>
          </a:prstGeom>
          <a:solidFill>
            <a:srgbClr val="FFFFFF"/>
          </a:solidFill>
          <a:ln w="19050">
            <a:solidFill>
              <a:schemeClr val="tx1"/>
            </a:solidFill>
            <a:miter lim="800000"/>
          </a:ln>
        </p:spPr>
        <p:txBody>
          <a:bodyPr wrap="none" anchor="ctr"/>
          <a:lstStyle/>
          <a:p>
            <a:endParaRPr lang="zh-CN" altLang="en-US"/>
          </a:p>
        </p:txBody>
      </p:sp>
      <p:sp>
        <p:nvSpPr>
          <p:cNvPr id="6149" name="Rectangle 4"/>
          <p:cNvSpPr>
            <a:spLocks noGrp="1" noChangeArrowheads="1"/>
          </p:cNvSpPr>
          <p:nvPr>
            <p:ph type="title"/>
          </p:nvPr>
        </p:nvSpPr>
        <p:spPr>
          <a:xfrm>
            <a:off x="376238" y="254000"/>
            <a:ext cx="8397875" cy="581025"/>
          </a:xfrm>
        </p:spPr>
        <p:txBody>
          <a:bodyPr/>
          <a:lstStyle/>
          <a:p>
            <a:pPr eaLnBrk="1" hangingPunct="1"/>
            <a:r>
              <a:rPr lang="en-US" altLang="zh-CN" dirty="0"/>
              <a:t>IP</a:t>
            </a:r>
            <a:r>
              <a:rPr lang="zh-CN" altLang="en-US" dirty="0"/>
              <a:t>数据报的格式 </a:t>
            </a:r>
            <a:endParaRPr lang="en-US" altLang="zh-CN" dirty="0">
              <a:latin typeface="Gill Sans MT" panose="020B0502020104020203" pitchFamily="34" charset="0"/>
            </a:endParaRPr>
          </a:p>
        </p:txBody>
      </p:sp>
      <p:grpSp>
        <p:nvGrpSpPr>
          <p:cNvPr id="6150" name="Group 6"/>
          <p:cNvGrpSpPr/>
          <p:nvPr/>
        </p:nvGrpSpPr>
        <p:grpSpPr bwMode="auto">
          <a:xfrm>
            <a:off x="3750340" y="3606800"/>
            <a:ext cx="1276156" cy="1214438"/>
            <a:chOff x="3985" y="2883"/>
            <a:chExt cx="622" cy="765"/>
          </a:xfrm>
        </p:grpSpPr>
        <p:sp>
          <p:nvSpPr>
            <p:cNvPr id="6174" name="Rectangle 7"/>
            <p:cNvSpPr>
              <a:spLocks noChangeArrowheads="1"/>
            </p:cNvSpPr>
            <p:nvPr/>
          </p:nvSpPr>
          <p:spPr bwMode="auto">
            <a:xfrm>
              <a:off x="4023" y="2883"/>
              <a:ext cx="582" cy="738"/>
            </a:xfrm>
            <a:prstGeom prst="rect">
              <a:avLst/>
            </a:prstGeom>
            <a:solidFill>
              <a:schemeClr val="accent2"/>
            </a:solidFill>
            <a:ln w="19050">
              <a:noFill/>
              <a:miter lim="800000"/>
            </a:ln>
          </p:spPr>
          <p:txBody>
            <a:bodyPr wrap="none" anchor="ctr"/>
            <a:lstStyle/>
            <a:p>
              <a:endParaRPr lang="zh-CN" altLang="en-US"/>
            </a:p>
          </p:txBody>
        </p:sp>
        <p:sp>
          <p:nvSpPr>
            <p:cNvPr id="6175" name="Rectangle 8"/>
            <p:cNvSpPr>
              <a:spLocks noChangeArrowheads="1"/>
            </p:cNvSpPr>
            <p:nvPr/>
          </p:nvSpPr>
          <p:spPr bwMode="auto">
            <a:xfrm>
              <a:off x="3996" y="2910"/>
              <a:ext cx="582" cy="738"/>
            </a:xfrm>
            <a:prstGeom prst="rect">
              <a:avLst/>
            </a:prstGeom>
            <a:solidFill>
              <a:schemeClr val="bg1"/>
            </a:solidFill>
            <a:ln w="19050">
              <a:solidFill>
                <a:schemeClr val="tx1"/>
              </a:solidFill>
              <a:miter lim="800000"/>
            </a:ln>
          </p:spPr>
          <p:txBody>
            <a:bodyPr wrap="none" anchor="ctr"/>
            <a:lstStyle/>
            <a:p>
              <a:endParaRPr lang="zh-CN" altLang="en-US"/>
            </a:p>
          </p:txBody>
        </p:sp>
        <p:sp>
          <p:nvSpPr>
            <p:cNvPr id="6176" name="Text Box 9"/>
            <p:cNvSpPr txBox="1">
              <a:spLocks noChangeArrowheads="1"/>
            </p:cNvSpPr>
            <p:nvPr/>
          </p:nvSpPr>
          <p:spPr bwMode="auto">
            <a:xfrm>
              <a:off x="3985" y="3068"/>
              <a:ext cx="622" cy="407"/>
            </a:xfrm>
            <a:prstGeom prst="rect">
              <a:avLst/>
            </a:prstGeom>
            <a:noFill/>
            <a:ln w="9525">
              <a:noFill/>
              <a:miter lim="800000"/>
            </a:ln>
          </p:spPr>
          <p:txBody>
            <a:bodyPr wrap="none">
              <a:spAutoFit/>
            </a:bodyPr>
            <a:lstStyle/>
            <a:p>
              <a:pPr algn="ctr"/>
              <a:r>
                <a:rPr lang="en-US" altLang="zh-CN" sz="1800" dirty="0">
                  <a:latin typeface="Tahoma" panose="020B0604030504040204" pitchFamily="34" charset="0"/>
                </a:rPr>
                <a:t>forwarding</a:t>
              </a:r>
            </a:p>
            <a:p>
              <a:pPr algn="ctr"/>
              <a:r>
                <a:rPr lang="en-US" altLang="zh-CN" sz="1800" dirty="0">
                  <a:latin typeface="Tahoma" panose="020B0604030504040204" pitchFamily="34" charset="0"/>
                </a:rPr>
                <a:t>table</a:t>
              </a:r>
            </a:p>
          </p:txBody>
        </p:sp>
        <p:sp>
          <p:nvSpPr>
            <p:cNvPr id="6177" name="Line 10"/>
            <p:cNvSpPr>
              <a:spLocks noChangeShapeType="1"/>
            </p:cNvSpPr>
            <p:nvPr/>
          </p:nvSpPr>
          <p:spPr bwMode="auto">
            <a:xfrm>
              <a:off x="4065" y="2994"/>
              <a:ext cx="435" cy="0"/>
            </a:xfrm>
            <a:prstGeom prst="line">
              <a:avLst/>
            </a:prstGeom>
            <a:noFill/>
            <a:ln w="19050">
              <a:solidFill>
                <a:schemeClr val="tx1"/>
              </a:solidFill>
              <a:round/>
            </a:ln>
          </p:spPr>
          <p:txBody>
            <a:bodyPr wrap="none" anchor="ctr"/>
            <a:lstStyle/>
            <a:p>
              <a:endParaRPr lang="zh-CN" altLang="en-US"/>
            </a:p>
          </p:txBody>
        </p:sp>
        <p:sp>
          <p:nvSpPr>
            <p:cNvPr id="6178" name="Line 11"/>
            <p:cNvSpPr>
              <a:spLocks noChangeShapeType="1"/>
            </p:cNvSpPr>
            <p:nvPr/>
          </p:nvSpPr>
          <p:spPr bwMode="auto">
            <a:xfrm>
              <a:off x="4071" y="3048"/>
              <a:ext cx="435" cy="0"/>
            </a:xfrm>
            <a:prstGeom prst="line">
              <a:avLst/>
            </a:prstGeom>
            <a:noFill/>
            <a:ln w="19050">
              <a:solidFill>
                <a:schemeClr val="tx1"/>
              </a:solidFill>
              <a:round/>
            </a:ln>
          </p:spPr>
          <p:txBody>
            <a:bodyPr wrap="none" anchor="ctr"/>
            <a:lstStyle/>
            <a:p>
              <a:endParaRPr lang="zh-CN" altLang="en-US"/>
            </a:p>
          </p:txBody>
        </p:sp>
        <p:sp>
          <p:nvSpPr>
            <p:cNvPr id="6179" name="Line 12"/>
            <p:cNvSpPr>
              <a:spLocks noChangeShapeType="1"/>
            </p:cNvSpPr>
            <p:nvPr/>
          </p:nvSpPr>
          <p:spPr bwMode="auto">
            <a:xfrm>
              <a:off x="4074" y="3102"/>
              <a:ext cx="435" cy="0"/>
            </a:xfrm>
            <a:prstGeom prst="line">
              <a:avLst/>
            </a:prstGeom>
            <a:noFill/>
            <a:ln w="19050">
              <a:solidFill>
                <a:schemeClr val="tx1"/>
              </a:solidFill>
              <a:round/>
            </a:ln>
          </p:spPr>
          <p:txBody>
            <a:bodyPr wrap="none" anchor="ctr"/>
            <a:lstStyle/>
            <a:p>
              <a:endParaRPr lang="zh-CN" altLang="en-US"/>
            </a:p>
          </p:txBody>
        </p:sp>
        <p:sp>
          <p:nvSpPr>
            <p:cNvPr id="6180" name="Line 13"/>
            <p:cNvSpPr>
              <a:spLocks noChangeShapeType="1"/>
            </p:cNvSpPr>
            <p:nvPr/>
          </p:nvSpPr>
          <p:spPr bwMode="auto">
            <a:xfrm>
              <a:off x="4065" y="3477"/>
              <a:ext cx="435" cy="0"/>
            </a:xfrm>
            <a:prstGeom prst="line">
              <a:avLst/>
            </a:prstGeom>
            <a:noFill/>
            <a:ln w="19050">
              <a:solidFill>
                <a:schemeClr val="tx1"/>
              </a:solidFill>
              <a:round/>
            </a:ln>
          </p:spPr>
          <p:txBody>
            <a:bodyPr wrap="none" anchor="ctr"/>
            <a:lstStyle/>
            <a:p>
              <a:endParaRPr lang="zh-CN" altLang="en-US"/>
            </a:p>
          </p:txBody>
        </p:sp>
        <p:sp>
          <p:nvSpPr>
            <p:cNvPr id="6181" name="Line 14"/>
            <p:cNvSpPr>
              <a:spLocks noChangeShapeType="1"/>
            </p:cNvSpPr>
            <p:nvPr/>
          </p:nvSpPr>
          <p:spPr bwMode="auto">
            <a:xfrm>
              <a:off x="4068" y="3528"/>
              <a:ext cx="435" cy="0"/>
            </a:xfrm>
            <a:prstGeom prst="line">
              <a:avLst/>
            </a:prstGeom>
            <a:noFill/>
            <a:ln w="19050">
              <a:solidFill>
                <a:schemeClr val="tx1"/>
              </a:solidFill>
              <a:round/>
            </a:ln>
          </p:spPr>
          <p:txBody>
            <a:bodyPr wrap="none" anchor="ctr"/>
            <a:lstStyle/>
            <a:p>
              <a:endParaRPr lang="zh-CN" altLang="en-US"/>
            </a:p>
          </p:txBody>
        </p:sp>
        <p:sp>
          <p:nvSpPr>
            <p:cNvPr id="6182" name="Line 15"/>
            <p:cNvSpPr>
              <a:spLocks noChangeShapeType="1"/>
            </p:cNvSpPr>
            <p:nvPr/>
          </p:nvSpPr>
          <p:spPr bwMode="auto">
            <a:xfrm>
              <a:off x="4071" y="3579"/>
              <a:ext cx="435" cy="0"/>
            </a:xfrm>
            <a:prstGeom prst="line">
              <a:avLst/>
            </a:prstGeom>
            <a:noFill/>
            <a:ln w="19050">
              <a:solidFill>
                <a:schemeClr val="tx1"/>
              </a:solidFill>
              <a:round/>
            </a:ln>
          </p:spPr>
          <p:txBody>
            <a:bodyPr wrap="none" anchor="ctr"/>
            <a:lstStyle/>
            <a:p>
              <a:endParaRPr lang="zh-CN" altLang="en-US"/>
            </a:p>
          </p:txBody>
        </p:sp>
      </p:grpSp>
      <p:sp>
        <p:nvSpPr>
          <p:cNvPr id="6151" name="Rectangle 16"/>
          <p:cNvSpPr>
            <a:spLocks noGrp="1" noChangeArrowheads="1"/>
          </p:cNvSpPr>
          <p:nvPr>
            <p:ph type="body" sz="half" idx="1"/>
          </p:nvPr>
        </p:nvSpPr>
        <p:spPr>
          <a:xfrm>
            <a:off x="555625" y="1119187"/>
            <a:ext cx="8221663" cy="455613"/>
          </a:xfrm>
        </p:spPr>
        <p:txBody>
          <a:bodyPr/>
          <a:lstStyle/>
          <a:p>
            <a:pPr eaLnBrk="1" hangingPunct="1">
              <a:buFontTx/>
              <a:buNone/>
            </a:pPr>
            <a:r>
              <a:rPr lang="en-US" altLang="zh-CN" sz="2400" dirty="0"/>
              <a:t>host, router network layer functions:</a:t>
            </a:r>
          </a:p>
        </p:txBody>
      </p:sp>
      <p:sp>
        <p:nvSpPr>
          <p:cNvPr id="6152" name="Line 17"/>
          <p:cNvSpPr>
            <a:spLocks noChangeShapeType="1"/>
          </p:cNvSpPr>
          <p:nvPr/>
        </p:nvSpPr>
        <p:spPr bwMode="auto">
          <a:xfrm flipV="1">
            <a:off x="1628775" y="5537200"/>
            <a:ext cx="6505575" cy="9525"/>
          </a:xfrm>
          <a:prstGeom prst="line">
            <a:avLst/>
          </a:prstGeom>
          <a:noFill/>
          <a:ln w="19050">
            <a:solidFill>
              <a:schemeClr val="tx1"/>
            </a:solidFill>
            <a:round/>
          </a:ln>
        </p:spPr>
        <p:txBody>
          <a:bodyPr wrap="none" anchor="ctr"/>
          <a:lstStyle/>
          <a:p>
            <a:endParaRPr lang="zh-CN" altLang="en-US"/>
          </a:p>
        </p:txBody>
      </p:sp>
      <p:sp>
        <p:nvSpPr>
          <p:cNvPr id="6153" name="Line 18"/>
          <p:cNvSpPr>
            <a:spLocks noChangeShapeType="1"/>
          </p:cNvSpPr>
          <p:nvPr/>
        </p:nvSpPr>
        <p:spPr bwMode="auto">
          <a:xfrm flipV="1">
            <a:off x="1657350" y="5013325"/>
            <a:ext cx="6524625" cy="9525"/>
          </a:xfrm>
          <a:prstGeom prst="line">
            <a:avLst/>
          </a:prstGeom>
          <a:noFill/>
          <a:ln w="19050">
            <a:solidFill>
              <a:schemeClr val="tx1"/>
            </a:solidFill>
            <a:round/>
          </a:ln>
        </p:spPr>
        <p:txBody>
          <a:bodyPr wrap="none" anchor="ctr"/>
          <a:lstStyle/>
          <a:p>
            <a:endParaRPr lang="zh-CN" altLang="en-US"/>
          </a:p>
        </p:txBody>
      </p:sp>
      <p:grpSp>
        <p:nvGrpSpPr>
          <p:cNvPr id="6154" name="Group 19"/>
          <p:cNvGrpSpPr/>
          <p:nvPr/>
        </p:nvGrpSpPr>
        <p:grpSpPr bwMode="auto">
          <a:xfrm>
            <a:off x="1836738" y="2744789"/>
            <a:ext cx="1887537" cy="976313"/>
            <a:chOff x="1175" y="1817"/>
            <a:chExt cx="1189" cy="615"/>
          </a:xfrm>
        </p:grpSpPr>
        <p:sp>
          <p:nvSpPr>
            <p:cNvPr id="6171" name="Rectangle 20"/>
            <p:cNvSpPr>
              <a:spLocks noChangeArrowheads="1"/>
            </p:cNvSpPr>
            <p:nvPr/>
          </p:nvSpPr>
          <p:spPr bwMode="auto">
            <a:xfrm>
              <a:off x="1224" y="1817"/>
              <a:ext cx="1140" cy="516"/>
            </a:xfrm>
            <a:prstGeom prst="rect">
              <a:avLst/>
            </a:prstGeom>
            <a:solidFill>
              <a:schemeClr val="accent2"/>
            </a:solidFill>
            <a:ln w="19050">
              <a:noFill/>
              <a:miter lim="800000"/>
            </a:ln>
          </p:spPr>
          <p:txBody>
            <a:bodyPr wrap="none" anchor="ctr"/>
            <a:lstStyle/>
            <a:p>
              <a:endParaRPr lang="zh-CN" altLang="en-US"/>
            </a:p>
          </p:txBody>
        </p:sp>
        <p:sp>
          <p:nvSpPr>
            <p:cNvPr id="6172" name="Rectangle 21"/>
            <p:cNvSpPr>
              <a:spLocks noChangeArrowheads="1"/>
            </p:cNvSpPr>
            <p:nvPr/>
          </p:nvSpPr>
          <p:spPr bwMode="auto">
            <a:xfrm>
              <a:off x="1182" y="1890"/>
              <a:ext cx="1140" cy="516"/>
            </a:xfrm>
            <a:prstGeom prst="rect">
              <a:avLst/>
            </a:prstGeom>
            <a:solidFill>
              <a:schemeClr val="bg1"/>
            </a:solidFill>
            <a:ln w="19050">
              <a:solidFill>
                <a:schemeClr val="tx1"/>
              </a:solidFill>
              <a:miter lim="800000"/>
            </a:ln>
          </p:spPr>
          <p:txBody>
            <a:bodyPr wrap="none" anchor="ctr"/>
            <a:lstStyle/>
            <a:p>
              <a:endParaRPr lang="zh-CN" altLang="en-US"/>
            </a:p>
          </p:txBody>
        </p:sp>
        <p:sp>
          <p:nvSpPr>
            <p:cNvPr id="6173" name="Text Box 22"/>
            <p:cNvSpPr txBox="1">
              <a:spLocks noChangeArrowheads="1"/>
            </p:cNvSpPr>
            <p:nvPr/>
          </p:nvSpPr>
          <p:spPr bwMode="auto">
            <a:xfrm>
              <a:off x="1175" y="1889"/>
              <a:ext cx="1144" cy="543"/>
            </a:xfrm>
            <a:prstGeom prst="rect">
              <a:avLst/>
            </a:prstGeom>
            <a:noFill/>
            <a:ln w="9525">
              <a:noFill/>
              <a:miter lim="800000"/>
            </a:ln>
          </p:spPr>
          <p:txBody>
            <a:bodyPr wrap="none">
              <a:spAutoFit/>
            </a:bodyPr>
            <a:lstStyle/>
            <a:p>
              <a:r>
                <a:rPr lang="en-US" altLang="zh-CN" sz="1800" dirty="0">
                  <a:solidFill>
                    <a:srgbClr val="FF0000"/>
                  </a:solidFill>
                  <a:latin typeface="Gill Sans MT" panose="020B0502020104020203" pitchFamily="34" charset="0"/>
                </a:rPr>
                <a:t>routing protocols</a:t>
              </a:r>
            </a:p>
            <a:p>
              <a:pPr>
                <a:buFontTx/>
                <a:buChar char="•"/>
              </a:pPr>
              <a:r>
                <a:rPr lang="en-US" altLang="zh-CN" sz="1600" dirty="0">
                  <a:latin typeface="Tahoma" panose="020B0604030504040204" pitchFamily="34" charset="0"/>
                </a:rPr>
                <a:t> path selection</a:t>
              </a:r>
            </a:p>
            <a:p>
              <a:pPr>
                <a:buFontTx/>
                <a:buChar char="•"/>
              </a:pPr>
              <a:r>
                <a:rPr lang="en-US" altLang="zh-CN" sz="1600" dirty="0">
                  <a:latin typeface="Tahoma" panose="020B0604030504040204" pitchFamily="34" charset="0"/>
                </a:rPr>
                <a:t> RIP, OSPF, BGP</a:t>
              </a:r>
              <a:endParaRPr lang="en-US" altLang="zh-CN" dirty="0">
                <a:latin typeface="Tahoma" panose="020B0604030504040204" pitchFamily="34" charset="0"/>
              </a:endParaRPr>
            </a:p>
          </p:txBody>
        </p:sp>
      </p:grpSp>
      <p:sp>
        <p:nvSpPr>
          <p:cNvPr id="6155" name="Freeform 23"/>
          <p:cNvSpPr/>
          <p:nvPr/>
        </p:nvSpPr>
        <p:spPr bwMode="auto">
          <a:xfrm>
            <a:off x="3086094" y="3752855"/>
            <a:ext cx="628650" cy="390525"/>
          </a:xfrm>
          <a:custGeom>
            <a:avLst/>
            <a:gdLst>
              <a:gd name="T0" fmla="*/ 0 w 396"/>
              <a:gd name="T1" fmla="*/ 0 h 246"/>
              <a:gd name="T2" fmla="*/ 150 w 396"/>
              <a:gd name="T3" fmla="*/ 186 h 246"/>
              <a:gd name="T4" fmla="*/ 396 w 396"/>
              <a:gd name="T5" fmla="*/ 210 h 246"/>
              <a:gd name="T6" fmla="*/ 0 60000 65536"/>
              <a:gd name="T7" fmla="*/ 0 60000 65536"/>
              <a:gd name="T8" fmla="*/ 0 60000 65536"/>
              <a:gd name="T9" fmla="*/ 0 w 396"/>
              <a:gd name="T10" fmla="*/ 0 h 246"/>
              <a:gd name="T11" fmla="*/ 396 w 396"/>
              <a:gd name="T12" fmla="*/ 246 h 246"/>
            </a:gdLst>
            <a:ahLst/>
            <a:cxnLst>
              <a:cxn ang="T6">
                <a:pos x="T0" y="T1"/>
              </a:cxn>
              <a:cxn ang="T7">
                <a:pos x="T2" y="T3"/>
              </a:cxn>
              <a:cxn ang="T8">
                <a:pos x="T4" y="T5"/>
              </a:cxn>
            </a:cxnLst>
            <a:rect l="T9" t="T10" r="T11" b="T12"/>
            <a:pathLst>
              <a:path w="396" h="246">
                <a:moveTo>
                  <a:pt x="0" y="0"/>
                </a:moveTo>
                <a:cubicBezTo>
                  <a:pt x="30" y="16"/>
                  <a:pt x="42" y="126"/>
                  <a:pt x="150" y="186"/>
                </a:cubicBezTo>
                <a:cubicBezTo>
                  <a:pt x="258" y="246"/>
                  <a:pt x="345" y="205"/>
                  <a:pt x="396" y="210"/>
                </a:cubicBezTo>
              </a:path>
            </a:pathLst>
          </a:custGeom>
          <a:noFill/>
          <a:ln w="38100">
            <a:solidFill>
              <a:srgbClr val="FF0000"/>
            </a:solidFill>
            <a:round/>
            <a:headEnd type="triangle" w="med" len="med"/>
            <a:tailEnd type="triangle" w="med" len="med"/>
          </a:ln>
        </p:spPr>
        <p:txBody>
          <a:bodyPr wrap="none" anchor="ctr"/>
          <a:lstStyle/>
          <a:p>
            <a:endParaRPr lang="zh-CN" altLang="en-US"/>
          </a:p>
        </p:txBody>
      </p:sp>
      <p:grpSp>
        <p:nvGrpSpPr>
          <p:cNvPr id="6156" name="Group 24"/>
          <p:cNvGrpSpPr/>
          <p:nvPr/>
        </p:nvGrpSpPr>
        <p:grpSpPr bwMode="auto">
          <a:xfrm>
            <a:off x="5092700" y="2703513"/>
            <a:ext cx="3000375" cy="1181100"/>
            <a:chOff x="102" y="1272"/>
            <a:chExt cx="1890" cy="744"/>
          </a:xfrm>
        </p:grpSpPr>
        <p:sp>
          <p:nvSpPr>
            <p:cNvPr id="6168" name="Rectangle 25"/>
            <p:cNvSpPr>
              <a:spLocks noChangeArrowheads="1"/>
            </p:cNvSpPr>
            <p:nvPr/>
          </p:nvSpPr>
          <p:spPr bwMode="auto">
            <a:xfrm>
              <a:off x="144" y="1272"/>
              <a:ext cx="1848" cy="690"/>
            </a:xfrm>
            <a:prstGeom prst="rect">
              <a:avLst/>
            </a:prstGeom>
            <a:solidFill>
              <a:schemeClr val="accent2"/>
            </a:solidFill>
            <a:ln w="19050">
              <a:noFill/>
              <a:miter lim="800000"/>
            </a:ln>
          </p:spPr>
          <p:txBody>
            <a:bodyPr wrap="none" anchor="ctr"/>
            <a:lstStyle/>
            <a:p>
              <a:endParaRPr lang="zh-CN" altLang="en-US"/>
            </a:p>
          </p:txBody>
        </p:sp>
        <p:sp>
          <p:nvSpPr>
            <p:cNvPr id="6169" name="Rectangle 26"/>
            <p:cNvSpPr>
              <a:spLocks noChangeArrowheads="1"/>
            </p:cNvSpPr>
            <p:nvPr/>
          </p:nvSpPr>
          <p:spPr bwMode="auto">
            <a:xfrm>
              <a:off x="102" y="1314"/>
              <a:ext cx="1848" cy="702"/>
            </a:xfrm>
            <a:prstGeom prst="rect">
              <a:avLst/>
            </a:prstGeom>
            <a:solidFill>
              <a:schemeClr val="bg1"/>
            </a:solidFill>
            <a:ln w="19050">
              <a:solidFill>
                <a:schemeClr val="tx1"/>
              </a:solidFill>
              <a:miter lim="800000"/>
            </a:ln>
          </p:spPr>
          <p:txBody>
            <a:bodyPr wrap="none" anchor="ctr"/>
            <a:lstStyle/>
            <a:p>
              <a:endParaRPr lang="zh-CN" altLang="en-US"/>
            </a:p>
          </p:txBody>
        </p:sp>
        <p:sp>
          <p:nvSpPr>
            <p:cNvPr id="6170" name="Text Box 27"/>
            <p:cNvSpPr txBox="1">
              <a:spLocks noChangeArrowheads="1"/>
            </p:cNvSpPr>
            <p:nvPr/>
          </p:nvSpPr>
          <p:spPr bwMode="auto">
            <a:xfrm>
              <a:off x="122" y="1314"/>
              <a:ext cx="1831" cy="698"/>
            </a:xfrm>
            <a:prstGeom prst="rect">
              <a:avLst/>
            </a:prstGeom>
            <a:noFill/>
            <a:ln w="9525">
              <a:noFill/>
              <a:miter lim="800000"/>
            </a:ln>
          </p:spPr>
          <p:txBody>
            <a:bodyPr wrap="none">
              <a:spAutoFit/>
            </a:bodyPr>
            <a:lstStyle/>
            <a:p>
              <a:r>
                <a:rPr lang="en-US" altLang="zh-CN" sz="1800" dirty="0">
                  <a:solidFill>
                    <a:srgbClr val="FF0000"/>
                  </a:solidFill>
                  <a:latin typeface="Gill Sans MT" panose="020B0502020104020203" pitchFamily="34" charset="0"/>
                </a:rPr>
                <a:t>IP protocol</a:t>
              </a:r>
            </a:p>
            <a:p>
              <a:pPr>
                <a:buFontTx/>
                <a:buChar char="•"/>
              </a:pPr>
              <a:r>
                <a:rPr lang="en-US" altLang="zh-CN" sz="1600" dirty="0"/>
                <a:t> addressing conventions</a:t>
              </a:r>
            </a:p>
            <a:p>
              <a:pPr>
                <a:buFontTx/>
                <a:buChar char="•"/>
              </a:pPr>
              <a:r>
                <a:rPr lang="en-US" altLang="zh-CN" sz="1600" dirty="0"/>
                <a:t> datagram format</a:t>
              </a:r>
            </a:p>
            <a:p>
              <a:pPr>
                <a:buFontTx/>
                <a:buChar char="•"/>
              </a:pPr>
              <a:r>
                <a:rPr lang="en-US" altLang="zh-CN" sz="1600" dirty="0"/>
                <a:t> packet handling conventions</a:t>
              </a:r>
            </a:p>
          </p:txBody>
        </p:sp>
      </p:grpSp>
      <p:grpSp>
        <p:nvGrpSpPr>
          <p:cNvPr id="6157" name="Group 28"/>
          <p:cNvGrpSpPr/>
          <p:nvPr/>
        </p:nvGrpSpPr>
        <p:grpSpPr bwMode="auto">
          <a:xfrm>
            <a:off x="5135563" y="4044952"/>
            <a:ext cx="2173287" cy="927101"/>
            <a:chOff x="72" y="1146"/>
            <a:chExt cx="1260" cy="584"/>
          </a:xfrm>
        </p:grpSpPr>
        <p:sp>
          <p:nvSpPr>
            <p:cNvPr id="6165" name="Rectangle 29"/>
            <p:cNvSpPr>
              <a:spLocks noChangeArrowheads="1"/>
            </p:cNvSpPr>
            <p:nvPr/>
          </p:nvSpPr>
          <p:spPr bwMode="auto">
            <a:xfrm>
              <a:off x="114" y="1146"/>
              <a:ext cx="1218" cy="516"/>
            </a:xfrm>
            <a:prstGeom prst="rect">
              <a:avLst/>
            </a:prstGeom>
            <a:solidFill>
              <a:schemeClr val="accent2"/>
            </a:solidFill>
            <a:ln w="19050">
              <a:noFill/>
              <a:miter lim="800000"/>
            </a:ln>
          </p:spPr>
          <p:txBody>
            <a:bodyPr wrap="none" anchor="ctr"/>
            <a:lstStyle/>
            <a:p>
              <a:endParaRPr lang="zh-CN" altLang="en-US"/>
            </a:p>
          </p:txBody>
        </p:sp>
        <p:sp>
          <p:nvSpPr>
            <p:cNvPr id="6166" name="Rectangle 30"/>
            <p:cNvSpPr>
              <a:spLocks noChangeArrowheads="1"/>
            </p:cNvSpPr>
            <p:nvPr/>
          </p:nvSpPr>
          <p:spPr bwMode="auto">
            <a:xfrm>
              <a:off x="72" y="1188"/>
              <a:ext cx="1218" cy="516"/>
            </a:xfrm>
            <a:prstGeom prst="rect">
              <a:avLst/>
            </a:prstGeom>
            <a:solidFill>
              <a:schemeClr val="bg1"/>
            </a:solidFill>
            <a:ln w="19050">
              <a:solidFill>
                <a:schemeClr val="tx1"/>
              </a:solidFill>
              <a:miter lim="800000"/>
            </a:ln>
          </p:spPr>
          <p:txBody>
            <a:bodyPr wrap="none" anchor="ctr"/>
            <a:lstStyle/>
            <a:p>
              <a:endParaRPr lang="zh-CN" altLang="en-US"/>
            </a:p>
          </p:txBody>
        </p:sp>
        <p:sp>
          <p:nvSpPr>
            <p:cNvPr id="6167" name="Text Box 31"/>
            <p:cNvSpPr txBox="1">
              <a:spLocks noChangeArrowheads="1"/>
            </p:cNvSpPr>
            <p:nvPr/>
          </p:nvSpPr>
          <p:spPr bwMode="auto">
            <a:xfrm>
              <a:off x="80" y="1187"/>
              <a:ext cx="1197" cy="543"/>
            </a:xfrm>
            <a:prstGeom prst="rect">
              <a:avLst/>
            </a:prstGeom>
            <a:noFill/>
            <a:ln w="9525">
              <a:noFill/>
              <a:miter lim="800000"/>
            </a:ln>
          </p:spPr>
          <p:txBody>
            <a:bodyPr>
              <a:spAutoFit/>
            </a:bodyPr>
            <a:lstStyle/>
            <a:p>
              <a:r>
                <a:rPr lang="en-US" altLang="zh-CN" sz="1800" dirty="0">
                  <a:solidFill>
                    <a:srgbClr val="FF0000"/>
                  </a:solidFill>
                  <a:latin typeface="Gill Sans MT" panose="020B0502020104020203" pitchFamily="34" charset="0"/>
                </a:rPr>
                <a:t>ICMP protocol</a:t>
              </a:r>
            </a:p>
            <a:p>
              <a:pPr>
                <a:buFontTx/>
                <a:buChar char="•"/>
              </a:pPr>
              <a:r>
                <a:rPr lang="en-US" altLang="zh-CN" sz="1600" dirty="0">
                  <a:latin typeface="Tahoma" panose="020B0604030504040204" pitchFamily="34" charset="0"/>
                </a:rPr>
                <a:t> </a:t>
              </a:r>
              <a:r>
                <a:rPr lang="en-US" altLang="zh-CN" sz="1600" dirty="0"/>
                <a:t>error reporting</a:t>
              </a:r>
            </a:p>
            <a:p>
              <a:pPr>
                <a:buFontTx/>
                <a:buChar char="•"/>
              </a:pPr>
              <a:r>
                <a:rPr lang="en-US" altLang="zh-CN" sz="1600" dirty="0"/>
                <a:t> router "signaling"</a:t>
              </a:r>
            </a:p>
          </p:txBody>
        </p:sp>
      </p:grpSp>
      <p:sp>
        <p:nvSpPr>
          <p:cNvPr id="6158" name="Line 32"/>
          <p:cNvSpPr>
            <a:spLocks noChangeShapeType="1"/>
          </p:cNvSpPr>
          <p:nvPr/>
        </p:nvSpPr>
        <p:spPr bwMode="auto">
          <a:xfrm flipV="1">
            <a:off x="1657350" y="2593975"/>
            <a:ext cx="6524625" cy="9525"/>
          </a:xfrm>
          <a:prstGeom prst="line">
            <a:avLst/>
          </a:prstGeom>
          <a:noFill/>
          <a:ln w="19050">
            <a:solidFill>
              <a:schemeClr val="tx1"/>
            </a:solidFill>
            <a:round/>
          </a:ln>
        </p:spPr>
        <p:txBody>
          <a:bodyPr wrap="none" anchor="ctr"/>
          <a:lstStyle/>
          <a:p>
            <a:endParaRPr lang="zh-CN" altLang="en-US"/>
          </a:p>
        </p:txBody>
      </p:sp>
      <p:sp>
        <p:nvSpPr>
          <p:cNvPr id="6159" name="Text Box 33"/>
          <p:cNvSpPr txBox="1">
            <a:spLocks noChangeArrowheads="1"/>
          </p:cNvSpPr>
          <p:nvPr/>
        </p:nvSpPr>
        <p:spPr bwMode="auto">
          <a:xfrm>
            <a:off x="3045386" y="2076103"/>
            <a:ext cx="3092193" cy="400110"/>
          </a:xfrm>
          <a:prstGeom prst="rect">
            <a:avLst/>
          </a:prstGeom>
          <a:noFill/>
          <a:ln w="9525">
            <a:noFill/>
            <a:miter lim="800000"/>
          </a:ln>
        </p:spPr>
        <p:txBody>
          <a:bodyPr wrap="none">
            <a:spAutoFit/>
          </a:bodyPr>
          <a:lstStyle/>
          <a:p>
            <a:r>
              <a:rPr lang="en-US" altLang="zh-CN" sz="2000" dirty="0">
                <a:solidFill>
                  <a:schemeClr val="bg2"/>
                </a:solidFill>
                <a:latin typeface="Tahoma" panose="020B0604030504040204" pitchFamily="34" charset="0"/>
              </a:rPr>
              <a:t>Transport layer: TCP, UDP</a:t>
            </a:r>
            <a:endParaRPr lang="en-US" altLang="zh-CN" sz="2000" dirty="0">
              <a:latin typeface="Tahoma" panose="020B0604030504040204" pitchFamily="34" charset="0"/>
            </a:endParaRPr>
          </a:p>
        </p:txBody>
      </p:sp>
      <p:sp>
        <p:nvSpPr>
          <p:cNvPr id="6160" name="Text Box 34"/>
          <p:cNvSpPr txBox="1">
            <a:spLocks noChangeArrowheads="1"/>
          </p:cNvSpPr>
          <p:nvPr/>
        </p:nvSpPr>
        <p:spPr bwMode="auto">
          <a:xfrm>
            <a:off x="4229901" y="5104741"/>
            <a:ext cx="1269386" cy="400110"/>
          </a:xfrm>
          <a:prstGeom prst="rect">
            <a:avLst/>
          </a:prstGeom>
          <a:noFill/>
          <a:ln w="9525">
            <a:noFill/>
            <a:miter lim="800000"/>
          </a:ln>
        </p:spPr>
        <p:txBody>
          <a:bodyPr wrap="none">
            <a:spAutoFit/>
          </a:bodyPr>
          <a:lstStyle/>
          <a:p>
            <a:r>
              <a:rPr lang="en-US" altLang="zh-CN" sz="2000" dirty="0">
                <a:solidFill>
                  <a:schemeClr val="bg2"/>
                </a:solidFill>
                <a:latin typeface="Tahoma" panose="020B0604030504040204" pitchFamily="34" charset="0"/>
              </a:rPr>
              <a:t>Link layer</a:t>
            </a:r>
            <a:endParaRPr lang="en-US" altLang="zh-CN" sz="2000" dirty="0">
              <a:latin typeface="Tahoma" panose="020B0604030504040204" pitchFamily="34" charset="0"/>
            </a:endParaRPr>
          </a:p>
        </p:txBody>
      </p:sp>
      <p:sp>
        <p:nvSpPr>
          <p:cNvPr id="6161" name="Text Box 35"/>
          <p:cNvSpPr txBox="1">
            <a:spLocks noChangeArrowheads="1"/>
          </p:cNvSpPr>
          <p:nvPr/>
        </p:nvSpPr>
        <p:spPr bwMode="auto">
          <a:xfrm>
            <a:off x="4060825" y="5607050"/>
            <a:ext cx="1706365" cy="400110"/>
          </a:xfrm>
          <a:prstGeom prst="rect">
            <a:avLst/>
          </a:prstGeom>
          <a:noFill/>
          <a:ln w="9525">
            <a:noFill/>
            <a:miter lim="800000"/>
          </a:ln>
        </p:spPr>
        <p:txBody>
          <a:bodyPr wrap="none">
            <a:spAutoFit/>
          </a:bodyPr>
          <a:lstStyle/>
          <a:p>
            <a:r>
              <a:rPr lang="en-US" altLang="zh-CN" sz="2000" dirty="0">
                <a:solidFill>
                  <a:schemeClr val="bg2"/>
                </a:solidFill>
                <a:latin typeface="Tahoma" panose="020B0604030504040204" pitchFamily="34" charset="0"/>
              </a:rPr>
              <a:t>physical layer</a:t>
            </a:r>
            <a:endParaRPr lang="en-US" altLang="zh-CN" sz="2000" dirty="0">
              <a:latin typeface="Tahoma" panose="020B0604030504040204" pitchFamily="34" charset="0"/>
            </a:endParaRPr>
          </a:p>
        </p:txBody>
      </p:sp>
      <p:sp>
        <p:nvSpPr>
          <p:cNvPr id="6162" name="Text Box 36"/>
          <p:cNvSpPr txBox="1">
            <a:spLocks noChangeArrowheads="1"/>
          </p:cNvSpPr>
          <p:nvPr/>
        </p:nvSpPr>
        <p:spPr bwMode="auto">
          <a:xfrm>
            <a:off x="268288" y="3379788"/>
            <a:ext cx="1303337" cy="822325"/>
          </a:xfrm>
          <a:prstGeom prst="rect">
            <a:avLst/>
          </a:prstGeom>
          <a:noFill/>
          <a:ln w="9525">
            <a:noFill/>
            <a:miter lim="800000"/>
          </a:ln>
        </p:spPr>
        <p:txBody>
          <a:bodyPr wrap="none">
            <a:spAutoFit/>
          </a:bodyPr>
          <a:lstStyle/>
          <a:p>
            <a:pPr algn="r"/>
            <a:r>
              <a:rPr lang="en-US" altLang="zh-CN" sz="2400" dirty="0">
                <a:solidFill>
                  <a:srgbClr val="FF0000"/>
                </a:solidFill>
                <a:latin typeface="Tahoma" panose="020B0604030504040204" pitchFamily="34" charset="0"/>
              </a:rPr>
              <a:t>Network</a:t>
            </a:r>
          </a:p>
          <a:p>
            <a:pPr algn="r"/>
            <a:r>
              <a:rPr lang="en-US" altLang="zh-CN" sz="2400" dirty="0">
                <a:solidFill>
                  <a:srgbClr val="FF0000"/>
                </a:solidFill>
                <a:latin typeface="Tahoma" panose="020B0604030504040204" pitchFamily="34" charset="0"/>
              </a:rPr>
              <a:t>layer</a:t>
            </a:r>
            <a:endParaRPr lang="en-US" altLang="zh-CN" dirty="0">
              <a:latin typeface="Tahoma" panose="020B0604030504040204" pitchFamily="34" charset="0"/>
            </a:endParaRPr>
          </a:p>
        </p:txBody>
      </p:sp>
      <p:sp>
        <p:nvSpPr>
          <p:cNvPr id="6163" name="Line 37"/>
          <p:cNvSpPr>
            <a:spLocks noChangeShapeType="1"/>
          </p:cNvSpPr>
          <p:nvPr/>
        </p:nvSpPr>
        <p:spPr bwMode="auto">
          <a:xfrm flipV="1">
            <a:off x="1381125" y="2613025"/>
            <a:ext cx="0" cy="742950"/>
          </a:xfrm>
          <a:prstGeom prst="line">
            <a:avLst/>
          </a:prstGeom>
          <a:noFill/>
          <a:ln w="28575">
            <a:solidFill>
              <a:srgbClr val="FF0000"/>
            </a:solidFill>
            <a:round/>
            <a:tailEnd type="triangle" w="med" len="med"/>
          </a:ln>
        </p:spPr>
        <p:txBody>
          <a:bodyPr wrap="none" anchor="ctr"/>
          <a:lstStyle/>
          <a:p>
            <a:endParaRPr lang="zh-CN" altLang="en-US"/>
          </a:p>
        </p:txBody>
      </p:sp>
      <p:sp>
        <p:nvSpPr>
          <p:cNvPr id="6164" name="Line 38"/>
          <p:cNvSpPr>
            <a:spLocks noChangeShapeType="1"/>
          </p:cNvSpPr>
          <p:nvPr/>
        </p:nvSpPr>
        <p:spPr bwMode="auto">
          <a:xfrm>
            <a:off x="1381125" y="4279900"/>
            <a:ext cx="0" cy="742950"/>
          </a:xfrm>
          <a:prstGeom prst="line">
            <a:avLst/>
          </a:prstGeom>
          <a:noFill/>
          <a:ln w="28575">
            <a:solidFill>
              <a:srgbClr val="FF0000"/>
            </a:solidFill>
            <a:round/>
            <a:tailEnd type="triangle" w="med" len="med"/>
          </a:ln>
        </p:spPr>
        <p:txBody>
          <a:bodyPr wrap="none" anchor="ctr"/>
          <a:lstStyle/>
          <a:p>
            <a:endParaRPr lang="zh-CN" altLang="en-US"/>
          </a:p>
        </p:txBody>
      </p:sp>
    </p:spTree>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noChangeArrowheads="1"/>
          </p:cNvSpPr>
          <p:nvPr>
            <p:ph type="title"/>
          </p:nvPr>
        </p:nvSpPr>
        <p:spPr/>
        <p:txBody>
          <a:bodyPr/>
          <a:lstStyle/>
          <a:p>
            <a:pPr eaLnBrk="1" hangingPunct="1"/>
            <a:r>
              <a:rPr lang="en-US" altLang="zh-CN" dirty="0"/>
              <a:t>IP</a:t>
            </a:r>
            <a:r>
              <a:rPr lang="zh-CN" altLang="en-US" dirty="0"/>
              <a:t>数据报的格式 </a:t>
            </a:r>
          </a:p>
        </p:txBody>
      </p:sp>
      <p:sp>
        <p:nvSpPr>
          <p:cNvPr id="97283" name="Rectangle 5"/>
          <p:cNvSpPr>
            <a:spLocks noGrp="1" noChangeArrowheads="1"/>
          </p:cNvSpPr>
          <p:nvPr>
            <p:ph type="body" idx="1"/>
          </p:nvPr>
        </p:nvSpPr>
        <p:spPr/>
        <p:txBody>
          <a:bodyPr/>
          <a:lstStyle/>
          <a:p>
            <a:pPr eaLnBrk="1" hangingPunct="1">
              <a:spcBef>
                <a:spcPts val="600"/>
              </a:spcBef>
            </a:pPr>
            <a:r>
              <a:rPr lang="en-US" altLang="zh-CN" dirty="0"/>
              <a:t>IP</a:t>
            </a:r>
            <a:r>
              <a:rPr lang="zh-CN" altLang="en-US" dirty="0"/>
              <a:t>数据报的格式能够说明</a:t>
            </a:r>
            <a:r>
              <a:rPr lang="en-US" altLang="zh-CN" dirty="0"/>
              <a:t>IP</a:t>
            </a:r>
            <a:r>
              <a:rPr lang="zh-CN" altLang="en-US" dirty="0"/>
              <a:t>协议都具有什么功能。</a:t>
            </a:r>
            <a:endParaRPr lang="en-US" altLang="zh-CN" dirty="0"/>
          </a:p>
          <a:p>
            <a:pPr eaLnBrk="1" hangingPunct="1">
              <a:spcBef>
                <a:spcPts val="600"/>
              </a:spcBef>
            </a:pPr>
            <a:endParaRPr lang="en-US" altLang="zh-CN" dirty="0"/>
          </a:p>
          <a:p>
            <a:pPr eaLnBrk="1" hangingPunct="1">
              <a:spcBef>
                <a:spcPts val="600"/>
              </a:spcBef>
            </a:pPr>
            <a:r>
              <a:rPr lang="zh-CN" altLang="en-US" dirty="0"/>
              <a:t>在</a:t>
            </a:r>
            <a:r>
              <a:rPr lang="en-US" altLang="zh-CN" dirty="0"/>
              <a:t>TCP/IP</a:t>
            </a:r>
            <a:r>
              <a:rPr lang="zh-CN" altLang="en-US" dirty="0"/>
              <a:t>的标准中，各种格式常常以</a:t>
            </a:r>
            <a:r>
              <a:rPr lang="en-US" altLang="zh-CN" dirty="0"/>
              <a:t>32 bit (</a:t>
            </a:r>
            <a:r>
              <a:rPr lang="zh-CN" altLang="en-US" dirty="0"/>
              <a:t>即</a:t>
            </a:r>
            <a:r>
              <a:rPr lang="en-US" altLang="zh-CN" dirty="0"/>
              <a:t>4</a:t>
            </a:r>
            <a:r>
              <a:rPr lang="zh-CN" altLang="en-US" dirty="0"/>
              <a:t>个字节</a:t>
            </a:r>
            <a:r>
              <a:rPr lang="en-US" altLang="zh-CN" dirty="0"/>
              <a:t>) </a:t>
            </a:r>
            <a:r>
              <a:rPr lang="zh-CN" altLang="en-US" dirty="0"/>
              <a:t>为单位来描述。</a:t>
            </a:r>
          </a:p>
          <a:p>
            <a:pPr eaLnBrk="1" hangingPunct="1">
              <a:spcBef>
                <a:spcPts val="600"/>
              </a:spcBef>
            </a:pPr>
            <a:endParaRPr lang="zh-CN" altLang="en-US" dirty="0"/>
          </a:p>
          <a:p>
            <a:pPr eaLnBrk="1" hangingPunct="1">
              <a:spcBef>
                <a:spcPts val="600"/>
              </a:spcBef>
            </a:pPr>
            <a:r>
              <a:rPr lang="zh-CN" altLang="en-US" dirty="0"/>
              <a:t>一个</a:t>
            </a:r>
            <a:r>
              <a:rPr lang="en-US" altLang="zh-CN" dirty="0"/>
              <a:t>IP</a:t>
            </a:r>
            <a:r>
              <a:rPr lang="zh-CN" altLang="en-US" dirty="0"/>
              <a:t>数据报由</a:t>
            </a:r>
            <a:r>
              <a:rPr lang="zh-CN" altLang="en-US" dirty="0">
                <a:solidFill>
                  <a:schemeClr val="hlink"/>
                </a:solidFill>
              </a:rPr>
              <a:t>首部</a:t>
            </a:r>
            <a:r>
              <a:rPr lang="zh-CN" altLang="en-US" dirty="0"/>
              <a:t>和数据两部分组成。</a:t>
            </a:r>
          </a:p>
          <a:p>
            <a:pPr eaLnBrk="1" hangingPunct="1">
              <a:spcBef>
                <a:spcPts val="600"/>
              </a:spcBef>
            </a:pPr>
            <a:endParaRPr lang="zh-CN" altLang="en-US" dirty="0"/>
          </a:p>
          <a:p>
            <a:pPr eaLnBrk="1" hangingPunct="1">
              <a:spcBef>
                <a:spcPts val="600"/>
              </a:spcBef>
            </a:pPr>
            <a:r>
              <a:rPr lang="zh-CN" altLang="en-US" dirty="0"/>
              <a:t>首部的前一部分是固定长度，共</a:t>
            </a:r>
            <a:r>
              <a:rPr lang="en-US" altLang="zh-CN" dirty="0"/>
              <a:t>20</a:t>
            </a:r>
            <a:r>
              <a:rPr lang="zh-CN" altLang="en-US" dirty="0"/>
              <a:t>字节，是所有</a:t>
            </a:r>
            <a:r>
              <a:rPr lang="en-US" altLang="zh-CN" dirty="0"/>
              <a:t>IP</a:t>
            </a:r>
            <a:r>
              <a:rPr lang="zh-CN" altLang="en-US" dirty="0"/>
              <a:t>数据报必须具有的。</a:t>
            </a:r>
            <a:endParaRPr lang="en-US" altLang="zh-CN" dirty="0"/>
          </a:p>
          <a:p>
            <a:pPr eaLnBrk="1" hangingPunct="1">
              <a:spcBef>
                <a:spcPts val="600"/>
              </a:spcBef>
            </a:pPr>
            <a:endParaRPr lang="en-US" altLang="zh-CN" dirty="0"/>
          </a:p>
          <a:p>
            <a:pPr eaLnBrk="1" hangingPunct="1">
              <a:spcBef>
                <a:spcPts val="600"/>
              </a:spcBef>
            </a:pPr>
            <a:r>
              <a:rPr lang="zh-CN" altLang="en-US" dirty="0"/>
              <a:t>在首部的固定部分的后面是一些可选字段，其长度是可变的。 </a:t>
            </a:r>
          </a:p>
          <a:p>
            <a:pPr eaLnBrk="1" hangingPunct="1">
              <a:spcBef>
                <a:spcPts val="600"/>
              </a:spcBef>
            </a:pPr>
            <a:endParaRPr lang="en-US" altLang="zh-CN" dirty="0"/>
          </a:p>
        </p:txBody>
      </p:sp>
    </p:spTree>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8306" name="Rectangle 45"/>
          <p:cNvSpPr>
            <a:spLocks noChangeArrowheads="1"/>
          </p:cNvSpPr>
          <p:nvPr/>
        </p:nvSpPr>
        <p:spPr bwMode="auto">
          <a:xfrm>
            <a:off x="531813" y="1778706"/>
            <a:ext cx="434975" cy="1187450"/>
          </a:xfrm>
          <a:prstGeom prst="rect">
            <a:avLst/>
          </a:prstGeom>
          <a:noFill/>
          <a:ln w="12700">
            <a:noFill/>
            <a:miter lim="800000"/>
          </a:ln>
        </p:spPr>
        <p:txBody>
          <a:bodyPr wrap="none" lIns="90488" tIns="44450" rIns="90488" bIns="44450">
            <a:spAutoFit/>
          </a:bodyPr>
          <a:lstStyle/>
          <a:p>
            <a:pPr defTabSz="762000" eaLnBrk="0" hangingPunct="0">
              <a:lnSpc>
                <a:spcPct val="90000"/>
              </a:lnSpc>
            </a:pPr>
            <a:r>
              <a:rPr kumimoji="1" lang="zh-CN" altLang="en-US" sz="2000" dirty="0">
                <a:latin typeface="Arial" panose="020B0604020202020204" pitchFamily="34" charset="0"/>
              </a:rPr>
              <a:t>固</a:t>
            </a:r>
          </a:p>
          <a:p>
            <a:pPr defTabSz="762000" eaLnBrk="0" hangingPunct="0">
              <a:lnSpc>
                <a:spcPct val="90000"/>
              </a:lnSpc>
            </a:pPr>
            <a:r>
              <a:rPr kumimoji="1" lang="zh-CN" altLang="en-US" sz="2000" dirty="0">
                <a:latin typeface="Arial" panose="020B0604020202020204" pitchFamily="34" charset="0"/>
              </a:rPr>
              <a:t>定</a:t>
            </a:r>
          </a:p>
          <a:p>
            <a:pPr defTabSz="762000" eaLnBrk="0" hangingPunct="0">
              <a:lnSpc>
                <a:spcPct val="90000"/>
              </a:lnSpc>
            </a:pPr>
            <a:r>
              <a:rPr kumimoji="1" lang="zh-CN" altLang="en-US" sz="2000" dirty="0">
                <a:latin typeface="Arial" panose="020B0604020202020204" pitchFamily="34" charset="0"/>
              </a:rPr>
              <a:t>部</a:t>
            </a:r>
          </a:p>
          <a:p>
            <a:pPr defTabSz="762000" eaLnBrk="0" hangingPunct="0">
              <a:lnSpc>
                <a:spcPct val="90000"/>
              </a:lnSpc>
            </a:pPr>
            <a:r>
              <a:rPr kumimoji="1" lang="zh-CN" altLang="en-US" sz="2000" dirty="0">
                <a:latin typeface="Arial" panose="020B0604020202020204" pitchFamily="34" charset="0"/>
              </a:rPr>
              <a:t>分</a:t>
            </a:r>
          </a:p>
        </p:txBody>
      </p:sp>
      <p:sp>
        <p:nvSpPr>
          <p:cNvPr id="98307" name="Rectangle 54"/>
          <p:cNvSpPr>
            <a:spLocks noChangeArrowheads="1"/>
          </p:cNvSpPr>
          <p:nvPr/>
        </p:nvSpPr>
        <p:spPr bwMode="auto">
          <a:xfrm>
            <a:off x="434975" y="3425825"/>
            <a:ext cx="688975" cy="6985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dirty="0">
                <a:latin typeface="Arial" panose="020B0604020202020204" pitchFamily="34" charset="0"/>
              </a:rPr>
              <a:t>可变</a:t>
            </a:r>
          </a:p>
          <a:p>
            <a:pPr defTabSz="762000" eaLnBrk="0" hangingPunct="0"/>
            <a:r>
              <a:rPr kumimoji="1" lang="zh-CN" altLang="en-US" sz="2000" dirty="0">
                <a:latin typeface="Arial" panose="020B0604020202020204" pitchFamily="34" charset="0"/>
              </a:rPr>
              <a:t>部分</a:t>
            </a:r>
          </a:p>
        </p:txBody>
      </p:sp>
      <p:sp>
        <p:nvSpPr>
          <p:cNvPr id="98308" name="Line 6"/>
          <p:cNvSpPr>
            <a:spLocks noChangeShapeType="1"/>
          </p:cNvSpPr>
          <p:nvPr/>
        </p:nvSpPr>
        <p:spPr bwMode="auto">
          <a:xfrm>
            <a:off x="2298700" y="5686425"/>
            <a:ext cx="5419725" cy="0"/>
          </a:xfrm>
          <a:prstGeom prst="line">
            <a:avLst/>
          </a:prstGeom>
          <a:noFill/>
          <a:ln w="12700">
            <a:solidFill>
              <a:schemeClr val="tx1"/>
            </a:solidFill>
            <a:round/>
            <a:headEnd type="triangle" w="sm" len="med"/>
            <a:tailEnd type="triangle" w="sm" len="med"/>
          </a:ln>
        </p:spPr>
        <p:txBody>
          <a:bodyPr/>
          <a:lstStyle/>
          <a:p>
            <a:endParaRPr lang="zh-CN" altLang="en-US"/>
          </a:p>
        </p:txBody>
      </p:sp>
      <p:sp>
        <p:nvSpPr>
          <p:cNvPr id="98309" name="Rectangle 8"/>
          <p:cNvSpPr>
            <a:spLocks noChangeArrowheads="1"/>
          </p:cNvSpPr>
          <p:nvPr/>
        </p:nvSpPr>
        <p:spPr bwMode="auto">
          <a:xfrm>
            <a:off x="3094038" y="1371600"/>
            <a:ext cx="1966912" cy="434975"/>
          </a:xfrm>
          <a:prstGeom prst="rect">
            <a:avLst/>
          </a:prstGeom>
          <a:solidFill>
            <a:srgbClr val="DDDDDD"/>
          </a:solidFill>
          <a:ln w="12700">
            <a:noFill/>
            <a:miter lim="800000"/>
          </a:ln>
        </p:spPr>
        <p:txBody>
          <a:bodyPr wrap="none" anchor="ctr"/>
          <a:lstStyle/>
          <a:p>
            <a:endParaRPr lang="zh-CN" altLang="en-US"/>
          </a:p>
        </p:txBody>
      </p:sp>
      <p:sp>
        <p:nvSpPr>
          <p:cNvPr id="98310" name="Rectangle 90"/>
          <p:cNvSpPr>
            <a:spLocks noChangeArrowheads="1"/>
          </p:cNvSpPr>
          <p:nvPr/>
        </p:nvSpPr>
        <p:spPr bwMode="auto">
          <a:xfrm>
            <a:off x="2268538" y="4995863"/>
            <a:ext cx="1439862" cy="449262"/>
          </a:xfrm>
          <a:prstGeom prst="rect">
            <a:avLst/>
          </a:prstGeom>
          <a:solidFill>
            <a:srgbClr val="CCECFF"/>
          </a:solidFill>
          <a:ln w="12700">
            <a:solidFill>
              <a:schemeClr val="tx1"/>
            </a:solidFill>
            <a:miter lim="800000"/>
          </a:ln>
        </p:spPr>
        <p:txBody>
          <a:bodyPr wrap="none" anchor="ctr"/>
          <a:lstStyle/>
          <a:p>
            <a:endParaRPr lang="zh-CN" altLang="en-US"/>
          </a:p>
        </p:txBody>
      </p:sp>
      <p:sp>
        <p:nvSpPr>
          <p:cNvPr id="98311" name="Rectangle 10"/>
          <p:cNvSpPr>
            <a:spLocks noChangeArrowheads="1"/>
          </p:cNvSpPr>
          <p:nvPr/>
        </p:nvSpPr>
        <p:spPr bwMode="auto">
          <a:xfrm>
            <a:off x="1136650" y="1362075"/>
            <a:ext cx="7864475" cy="2643188"/>
          </a:xfrm>
          <a:prstGeom prst="rect">
            <a:avLst/>
          </a:prstGeom>
          <a:solidFill>
            <a:srgbClr val="CCECFF"/>
          </a:solidFill>
          <a:ln w="25400">
            <a:solidFill>
              <a:schemeClr val="tx1"/>
            </a:solidFill>
            <a:miter lim="800000"/>
          </a:ln>
        </p:spPr>
        <p:txBody>
          <a:bodyPr wrap="none" anchor="ctr"/>
          <a:lstStyle/>
          <a:p>
            <a:endParaRPr lang="zh-CN" altLang="en-US"/>
          </a:p>
        </p:txBody>
      </p:sp>
      <p:sp>
        <p:nvSpPr>
          <p:cNvPr id="98312" name="Rectangle 11"/>
          <p:cNvSpPr>
            <a:spLocks noChangeArrowheads="1"/>
          </p:cNvSpPr>
          <p:nvPr/>
        </p:nvSpPr>
        <p:spPr bwMode="auto">
          <a:xfrm>
            <a:off x="1150938" y="4016375"/>
            <a:ext cx="7832725" cy="681038"/>
          </a:xfrm>
          <a:prstGeom prst="rect">
            <a:avLst/>
          </a:prstGeom>
          <a:solidFill>
            <a:srgbClr val="FFFF99"/>
          </a:solidFill>
          <a:ln w="12700">
            <a:solidFill>
              <a:srgbClr val="333399"/>
            </a:solidFill>
            <a:miter lim="800000"/>
          </a:ln>
        </p:spPr>
        <p:txBody>
          <a:bodyPr wrap="none" anchor="ctr"/>
          <a:lstStyle/>
          <a:p>
            <a:endParaRPr lang="zh-CN" altLang="en-US"/>
          </a:p>
        </p:txBody>
      </p:sp>
      <p:sp>
        <p:nvSpPr>
          <p:cNvPr id="98313" name="Line 12"/>
          <p:cNvSpPr>
            <a:spLocks noChangeShapeType="1"/>
          </p:cNvSpPr>
          <p:nvPr/>
        </p:nvSpPr>
        <p:spPr bwMode="auto">
          <a:xfrm>
            <a:off x="1131888" y="1812925"/>
            <a:ext cx="7878762" cy="0"/>
          </a:xfrm>
          <a:prstGeom prst="line">
            <a:avLst/>
          </a:prstGeom>
          <a:noFill/>
          <a:ln w="12700">
            <a:solidFill>
              <a:schemeClr val="tx1"/>
            </a:solidFill>
            <a:round/>
          </a:ln>
        </p:spPr>
        <p:txBody>
          <a:bodyPr wrap="none" anchor="ctr"/>
          <a:lstStyle/>
          <a:p>
            <a:endParaRPr lang="zh-CN" altLang="en-US"/>
          </a:p>
        </p:txBody>
      </p:sp>
      <p:sp>
        <p:nvSpPr>
          <p:cNvPr id="98314" name="Line 13"/>
          <p:cNvSpPr>
            <a:spLocks noChangeShapeType="1"/>
          </p:cNvSpPr>
          <p:nvPr/>
        </p:nvSpPr>
        <p:spPr bwMode="auto">
          <a:xfrm>
            <a:off x="1131888" y="2255838"/>
            <a:ext cx="7878762" cy="0"/>
          </a:xfrm>
          <a:prstGeom prst="line">
            <a:avLst/>
          </a:prstGeom>
          <a:noFill/>
          <a:ln w="12700">
            <a:solidFill>
              <a:schemeClr val="tx1"/>
            </a:solidFill>
            <a:round/>
          </a:ln>
        </p:spPr>
        <p:txBody>
          <a:bodyPr wrap="none" anchor="ctr"/>
          <a:lstStyle/>
          <a:p>
            <a:endParaRPr lang="zh-CN" altLang="en-US"/>
          </a:p>
        </p:txBody>
      </p:sp>
      <p:sp>
        <p:nvSpPr>
          <p:cNvPr id="98315" name="Line 14"/>
          <p:cNvSpPr>
            <a:spLocks noChangeShapeType="1"/>
          </p:cNvSpPr>
          <p:nvPr/>
        </p:nvSpPr>
        <p:spPr bwMode="auto">
          <a:xfrm>
            <a:off x="1131888" y="2700338"/>
            <a:ext cx="7878762" cy="0"/>
          </a:xfrm>
          <a:prstGeom prst="line">
            <a:avLst/>
          </a:prstGeom>
          <a:noFill/>
          <a:ln w="12700">
            <a:solidFill>
              <a:schemeClr val="tx1"/>
            </a:solidFill>
            <a:round/>
          </a:ln>
        </p:spPr>
        <p:txBody>
          <a:bodyPr wrap="none" anchor="ctr"/>
          <a:lstStyle/>
          <a:p>
            <a:endParaRPr lang="zh-CN" altLang="en-US"/>
          </a:p>
        </p:txBody>
      </p:sp>
      <p:sp>
        <p:nvSpPr>
          <p:cNvPr id="98316" name="Line 15"/>
          <p:cNvSpPr>
            <a:spLocks noChangeShapeType="1"/>
          </p:cNvSpPr>
          <p:nvPr/>
        </p:nvSpPr>
        <p:spPr bwMode="auto">
          <a:xfrm>
            <a:off x="1131888" y="3138488"/>
            <a:ext cx="7878762" cy="0"/>
          </a:xfrm>
          <a:prstGeom prst="line">
            <a:avLst/>
          </a:prstGeom>
          <a:noFill/>
          <a:ln w="12700">
            <a:solidFill>
              <a:schemeClr val="tx1"/>
            </a:solidFill>
            <a:round/>
          </a:ln>
        </p:spPr>
        <p:txBody>
          <a:bodyPr wrap="none" anchor="ctr"/>
          <a:lstStyle/>
          <a:p>
            <a:endParaRPr lang="zh-CN" altLang="en-US"/>
          </a:p>
        </p:txBody>
      </p:sp>
      <p:sp>
        <p:nvSpPr>
          <p:cNvPr id="98317" name="Line 16"/>
          <p:cNvSpPr>
            <a:spLocks noChangeShapeType="1"/>
          </p:cNvSpPr>
          <p:nvPr/>
        </p:nvSpPr>
        <p:spPr bwMode="auto">
          <a:xfrm>
            <a:off x="1131888" y="3582988"/>
            <a:ext cx="7878762" cy="0"/>
          </a:xfrm>
          <a:prstGeom prst="line">
            <a:avLst/>
          </a:prstGeom>
          <a:noFill/>
          <a:ln w="12700">
            <a:solidFill>
              <a:schemeClr val="tx1"/>
            </a:solidFill>
            <a:round/>
          </a:ln>
        </p:spPr>
        <p:txBody>
          <a:bodyPr wrap="none" anchor="ctr"/>
          <a:lstStyle/>
          <a:p>
            <a:endParaRPr lang="zh-CN" altLang="en-US"/>
          </a:p>
        </p:txBody>
      </p:sp>
      <p:sp>
        <p:nvSpPr>
          <p:cNvPr id="98318" name="Line 17"/>
          <p:cNvSpPr>
            <a:spLocks noChangeShapeType="1"/>
          </p:cNvSpPr>
          <p:nvPr/>
        </p:nvSpPr>
        <p:spPr bwMode="auto">
          <a:xfrm>
            <a:off x="2100263" y="1370013"/>
            <a:ext cx="0" cy="442912"/>
          </a:xfrm>
          <a:prstGeom prst="line">
            <a:avLst/>
          </a:prstGeom>
          <a:noFill/>
          <a:ln w="12700">
            <a:solidFill>
              <a:schemeClr val="tx1"/>
            </a:solidFill>
            <a:round/>
          </a:ln>
        </p:spPr>
        <p:txBody>
          <a:bodyPr wrap="none" anchor="ctr"/>
          <a:lstStyle/>
          <a:p>
            <a:endParaRPr lang="zh-CN" altLang="en-US"/>
          </a:p>
        </p:txBody>
      </p:sp>
      <p:sp>
        <p:nvSpPr>
          <p:cNvPr id="98319" name="Line 18"/>
          <p:cNvSpPr>
            <a:spLocks noChangeShapeType="1"/>
          </p:cNvSpPr>
          <p:nvPr/>
        </p:nvSpPr>
        <p:spPr bwMode="auto">
          <a:xfrm>
            <a:off x="3084513" y="1370013"/>
            <a:ext cx="0" cy="442912"/>
          </a:xfrm>
          <a:prstGeom prst="line">
            <a:avLst/>
          </a:prstGeom>
          <a:noFill/>
          <a:ln w="12700">
            <a:solidFill>
              <a:schemeClr val="tx1"/>
            </a:solidFill>
            <a:round/>
          </a:ln>
        </p:spPr>
        <p:txBody>
          <a:bodyPr wrap="none" anchor="ctr"/>
          <a:lstStyle/>
          <a:p>
            <a:endParaRPr lang="zh-CN" altLang="en-US"/>
          </a:p>
        </p:txBody>
      </p:sp>
      <p:sp>
        <p:nvSpPr>
          <p:cNvPr id="98320" name="Line 19"/>
          <p:cNvSpPr>
            <a:spLocks noChangeShapeType="1"/>
          </p:cNvSpPr>
          <p:nvPr/>
        </p:nvSpPr>
        <p:spPr bwMode="auto">
          <a:xfrm>
            <a:off x="3084513" y="2265363"/>
            <a:ext cx="0" cy="431800"/>
          </a:xfrm>
          <a:prstGeom prst="line">
            <a:avLst/>
          </a:prstGeom>
          <a:noFill/>
          <a:ln w="12700">
            <a:solidFill>
              <a:schemeClr val="tx1"/>
            </a:solidFill>
            <a:round/>
          </a:ln>
        </p:spPr>
        <p:txBody>
          <a:bodyPr wrap="none" anchor="ctr"/>
          <a:lstStyle/>
          <a:p>
            <a:endParaRPr lang="zh-CN" altLang="en-US"/>
          </a:p>
        </p:txBody>
      </p:sp>
      <p:sp>
        <p:nvSpPr>
          <p:cNvPr id="98321" name="Line 20"/>
          <p:cNvSpPr>
            <a:spLocks noChangeShapeType="1"/>
          </p:cNvSpPr>
          <p:nvPr/>
        </p:nvSpPr>
        <p:spPr bwMode="auto">
          <a:xfrm>
            <a:off x="5057775" y="1370013"/>
            <a:ext cx="0" cy="1327150"/>
          </a:xfrm>
          <a:prstGeom prst="line">
            <a:avLst/>
          </a:prstGeom>
          <a:noFill/>
          <a:ln w="12700">
            <a:solidFill>
              <a:schemeClr val="tx1"/>
            </a:solidFill>
            <a:round/>
          </a:ln>
        </p:spPr>
        <p:txBody>
          <a:bodyPr wrap="none" anchor="ctr"/>
          <a:lstStyle/>
          <a:p>
            <a:endParaRPr lang="zh-CN" altLang="en-US"/>
          </a:p>
        </p:txBody>
      </p:sp>
      <p:sp>
        <p:nvSpPr>
          <p:cNvPr id="98322" name="Line 21"/>
          <p:cNvSpPr>
            <a:spLocks noChangeShapeType="1"/>
          </p:cNvSpPr>
          <p:nvPr/>
        </p:nvSpPr>
        <p:spPr bwMode="auto">
          <a:xfrm flipV="1">
            <a:off x="7029450" y="3578225"/>
            <a:ext cx="0" cy="441325"/>
          </a:xfrm>
          <a:prstGeom prst="line">
            <a:avLst/>
          </a:prstGeom>
          <a:noFill/>
          <a:ln w="12700">
            <a:solidFill>
              <a:schemeClr val="tx1"/>
            </a:solidFill>
            <a:round/>
          </a:ln>
        </p:spPr>
        <p:txBody>
          <a:bodyPr wrap="none" anchor="ctr"/>
          <a:lstStyle/>
          <a:p>
            <a:endParaRPr lang="zh-CN" altLang="en-US"/>
          </a:p>
        </p:txBody>
      </p:sp>
      <p:sp>
        <p:nvSpPr>
          <p:cNvPr id="98323" name="Line 22"/>
          <p:cNvSpPr>
            <a:spLocks noChangeShapeType="1"/>
          </p:cNvSpPr>
          <p:nvPr/>
        </p:nvSpPr>
        <p:spPr bwMode="auto">
          <a:xfrm>
            <a:off x="5859463" y="1822450"/>
            <a:ext cx="0" cy="433388"/>
          </a:xfrm>
          <a:prstGeom prst="line">
            <a:avLst/>
          </a:prstGeom>
          <a:noFill/>
          <a:ln w="12700">
            <a:solidFill>
              <a:schemeClr val="tx1"/>
            </a:solidFill>
            <a:round/>
          </a:ln>
        </p:spPr>
        <p:txBody>
          <a:bodyPr wrap="none" anchor="ctr"/>
          <a:lstStyle/>
          <a:p>
            <a:endParaRPr lang="zh-CN" altLang="en-US"/>
          </a:p>
        </p:txBody>
      </p:sp>
      <p:sp>
        <p:nvSpPr>
          <p:cNvPr id="98324" name="Rectangle 23"/>
          <p:cNvSpPr>
            <a:spLocks noChangeArrowheads="1"/>
          </p:cNvSpPr>
          <p:nvPr/>
        </p:nvSpPr>
        <p:spPr bwMode="auto">
          <a:xfrm>
            <a:off x="1079500" y="982663"/>
            <a:ext cx="322263" cy="393700"/>
          </a:xfrm>
          <a:prstGeom prst="rect">
            <a:avLst/>
          </a:prstGeom>
          <a:noFill/>
          <a:ln w="12700">
            <a:noFill/>
            <a:miter lim="800000"/>
          </a:ln>
        </p:spPr>
        <p:txBody>
          <a:bodyPr wrap="none" lIns="90488" tIns="44450" rIns="90488" bIns="44450">
            <a:spAutoFit/>
          </a:bodyPr>
          <a:lstStyle/>
          <a:p>
            <a:pPr defTabSz="762000" eaLnBrk="0" hangingPunct="0"/>
            <a:r>
              <a:rPr kumimoji="1" lang="en-US" altLang="zh-CN" sz="2000" dirty="0">
                <a:latin typeface="Arial" panose="020B0604020202020204" pitchFamily="34" charset="0"/>
              </a:rPr>
              <a:t>0</a:t>
            </a:r>
          </a:p>
        </p:txBody>
      </p:sp>
      <p:sp>
        <p:nvSpPr>
          <p:cNvPr id="98325" name="Rectangle 24"/>
          <p:cNvSpPr>
            <a:spLocks noChangeArrowheads="1"/>
          </p:cNvSpPr>
          <p:nvPr/>
        </p:nvSpPr>
        <p:spPr bwMode="auto">
          <a:xfrm>
            <a:off x="2014538" y="982663"/>
            <a:ext cx="322262" cy="393700"/>
          </a:xfrm>
          <a:prstGeom prst="rect">
            <a:avLst/>
          </a:prstGeom>
          <a:noFill/>
          <a:ln w="12700">
            <a:noFill/>
            <a:miter lim="800000"/>
          </a:ln>
        </p:spPr>
        <p:txBody>
          <a:bodyPr wrap="none" lIns="90488" tIns="44450" rIns="90488" bIns="44450">
            <a:spAutoFit/>
          </a:bodyPr>
          <a:lstStyle/>
          <a:p>
            <a:pPr defTabSz="762000" eaLnBrk="0" hangingPunct="0"/>
            <a:r>
              <a:rPr kumimoji="1" lang="en-US" altLang="zh-CN" sz="2000" dirty="0">
                <a:latin typeface="Arial" panose="020B0604020202020204" pitchFamily="34" charset="0"/>
              </a:rPr>
              <a:t>4</a:t>
            </a:r>
          </a:p>
        </p:txBody>
      </p:sp>
      <p:sp>
        <p:nvSpPr>
          <p:cNvPr id="98326" name="Rectangle 25"/>
          <p:cNvSpPr>
            <a:spLocks noChangeArrowheads="1"/>
          </p:cNvSpPr>
          <p:nvPr/>
        </p:nvSpPr>
        <p:spPr bwMode="auto">
          <a:xfrm>
            <a:off x="3009900" y="982663"/>
            <a:ext cx="322263" cy="393700"/>
          </a:xfrm>
          <a:prstGeom prst="rect">
            <a:avLst/>
          </a:prstGeom>
          <a:noFill/>
          <a:ln w="12700">
            <a:noFill/>
            <a:miter lim="800000"/>
          </a:ln>
        </p:spPr>
        <p:txBody>
          <a:bodyPr wrap="none" lIns="90488" tIns="44450" rIns="90488" bIns="44450">
            <a:spAutoFit/>
          </a:bodyPr>
          <a:lstStyle/>
          <a:p>
            <a:pPr defTabSz="762000" eaLnBrk="0" hangingPunct="0"/>
            <a:r>
              <a:rPr kumimoji="1" lang="en-US" altLang="zh-CN" sz="2000" dirty="0">
                <a:latin typeface="Arial" panose="020B0604020202020204" pitchFamily="34" charset="0"/>
              </a:rPr>
              <a:t>8</a:t>
            </a:r>
          </a:p>
        </p:txBody>
      </p:sp>
      <p:sp>
        <p:nvSpPr>
          <p:cNvPr id="98327" name="Rectangle 26"/>
          <p:cNvSpPr>
            <a:spLocks noChangeArrowheads="1"/>
          </p:cNvSpPr>
          <p:nvPr/>
        </p:nvSpPr>
        <p:spPr bwMode="auto">
          <a:xfrm>
            <a:off x="4960938" y="982663"/>
            <a:ext cx="463550" cy="393700"/>
          </a:xfrm>
          <a:prstGeom prst="rect">
            <a:avLst/>
          </a:prstGeom>
          <a:noFill/>
          <a:ln w="12700">
            <a:noFill/>
            <a:miter lim="800000"/>
          </a:ln>
        </p:spPr>
        <p:txBody>
          <a:bodyPr wrap="none" lIns="90488" tIns="44450" rIns="90488" bIns="44450">
            <a:spAutoFit/>
          </a:bodyPr>
          <a:lstStyle/>
          <a:p>
            <a:pPr defTabSz="762000" eaLnBrk="0" hangingPunct="0"/>
            <a:r>
              <a:rPr kumimoji="1" lang="en-US" altLang="zh-CN" sz="2000" dirty="0">
                <a:latin typeface="Arial" panose="020B0604020202020204" pitchFamily="34" charset="0"/>
              </a:rPr>
              <a:t>16</a:t>
            </a:r>
          </a:p>
        </p:txBody>
      </p:sp>
      <p:sp>
        <p:nvSpPr>
          <p:cNvPr id="98328" name="Rectangle 27"/>
          <p:cNvSpPr>
            <a:spLocks noChangeArrowheads="1"/>
          </p:cNvSpPr>
          <p:nvPr/>
        </p:nvSpPr>
        <p:spPr bwMode="auto">
          <a:xfrm>
            <a:off x="5757863" y="982663"/>
            <a:ext cx="461962" cy="393700"/>
          </a:xfrm>
          <a:prstGeom prst="rect">
            <a:avLst/>
          </a:prstGeom>
          <a:noFill/>
          <a:ln w="12700">
            <a:noFill/>
            <a:miter lim="800000"/>
          </a:ln>
        </p:spPr>
        <p:txBody>
          <a:bodyPr wrap="none" lIns="90488" tIns="44450" rIns="90488" bIns="44450">
            <a:spAutoFit/>
          </a:bodyPr>
          <a:lstStyle/>
          <a:p>
            <a:pPr defTabSz="762000" eaLnBrk="0" hangingPunct="0"/>
            <a:r>
              <a:rPr kumimoji="1" lang="en-US" altLang="zh-CN" sz="2000" dirty="0">
                <a:latin typeface="Arial" panose="020B0604020202020204" pitchFamily="34" charset="0"/>
              </a:rPr>
              <a:t>19</a:t>
            </a:r>
          </a:p>
        </p:txBody>
      </p:sp>
      <p:sp>
        <p:nvSpPr>
          <p:cNvPr id="98329" name="Rectangle 28"/>
          <p:cNvSpPr>
            <a:spLocks noChangeArrowheads="1"/>
          </p:cNvSpPr>
          <p:nvPr/>
        </p:nvSpPr>
        <p:spPr bwMode="auto">
          <a:xfrm>
            <a:off x="6932613" y="982663"/>
            <a:ext cx="463550" cy="393700"/>
          </a:xfrm>
          <a:prstGeom prst="rect">
            <a:avLst/>
          </a:prstGeom>
          <a:noFill/>
          <a:ln w="12700">
            <a:noFill/>
            <a:miter lim="800000"/>
          </a:ln>
        </p:spPr>
        <p:txBody>
          <a:bodyPr wrap="none" lIns="90488" tIns="44450" rIns="90488" bIns="44450">
            <a:spAutoFit/>
          </a:bodyPr>
          <a:lstStyle/>
          <a:p>
            <a:pPr defTabSz="762000" eaLnBrk="0" hangingPunct="0"/>
            <a:r>
              <a:rPr kumimoji="1" lang="en-US" altLang="zh-CN" sz="2000" dirty="0">
                <a:latin typeface="Arial" panose="020B0604020202020204" pitchFamily="34" charset="0"/>
              </a:rPr>
              <a:t>24</a:t>
            </a:r>
          </a:p>
        </p:txBody>
      </p:sp>
      <p:sp>
        <p:nvSpPr>
          <p:cNvPr id="98330" name="Rectangle 29"/>
          <p:cNvSpPr>
            <a:spLocks noChangeArrowheads="1"/>
          </p:cNvSpPr>
          <p:nvPr/>
        </p:nvSpPr>
        <p:spPr bwMode="auto">
          <a:xfrm>
            <a:off x="8645525" y="982663"/>
            <a:ext cx="463550" cy="393700"/>
          </a:xfrm>
          <a:prstGeom prst="rect">
            <a:avLst/>
          </a:prstGeom>
          <a:noFill/>
          <a:ln w="12700">
            <a:noFill/>
            <a:miter lim="800000"/>
          </a:ln>
        </p:spPr>
        <p:txBody>
          <a:bodyPr wrap="none" lIns="90488" tIns="44450" rIns="90488" bIns="44450">
            <a:spAutoFit/>
          </a:bodyPr>
          <a:lstStyle/>
          <a:p>
            <a:pPr defTabSz="762000" eaLnBrk="0" hangingPunct="0"/>
            <a:r>
              <a:rPr kumimoji="1" lang="en-US" altLang="zh-CN" sz="2000" dirty="0">
                <a:latin typeface="Arial" panose="020B0604020202020204" pitchFamily="34" charset="0"/>
              </a:rPr>
              <a:t>31</a:t>
            </a:r>
          </a:p>
        </p:txBody>
      </p:sp>
      <p:sp>
        <p:nvSpPr>
          <p:cNvPr id="98331" name="Rectangle 30"/>
          <p:cNvSpPr>
            <a:spLocks noChangeArrowheads="1"/>
          </p:cNvSpPr>
          <p:nvPr/>
        </p:nvSpPr>
        <p:spPr bwMode="auto">
          <a:xfrm>
            <a:off x="1228725" y="1397000"/>
            <a:ext cx="75882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dirty="0">
                <a:latin typeface="Arial" panose="020B0604020202020204" pitchFamily="34" charset="0"/>
              </a:rPr>
              <a:t>版 本</a:t>
            </a:r>
          </a:p>
        </p:txBody>
      </p:sp>
      <p:sp>
        <p:nvSpPr>
          <p:cNvPr id="98332" name="Rectangle 31"/>
          <p:cNvSpPr>
            <a:spLocks noChangeArrowheads="1"/>
          </p:cNvSpPr>
          <p:nvPr/>
        </p:nvSpPr>
        <p:spPr bwMode="auto">
          <a:xfrm>
            <a:off x="5116513" y="1873250"/>
            <a:ext cx="68897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标志</a:t>
            </a:r>
          </a:p>
        </p:txBody>
      </p:sp>
      <p:sp>
        <p:nvSpPr>
          <p:cNvPr id="98333" name="Rectangle 32"/>
          <p:cNvSpPr>
            <a:spLocks noChangeArrowheads="1"/>
          </p:cNvSpPr>
          <p:nvPr/>
        </p:nvSpPr>
        <p:spPr bwMode="auto">
          <a:xfrm>
            <a:off x="1425575" y="2278063"/>
            <a:ext cx="140652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生 存 时 间</a:t>
            </a:r>
          </a:p>
        </p:txBody>
      </p:sp>
      <p:sp>
        <p:nvSpPr>
          <p:cNvPr id="98334" name="Rectangle 33"/>
          <p:cNvSpPr>
            <a:spLocks noChangeArrowheads="1"/>
          </p:cNvSpPr>
          <p:nvPr/>
        </p:nvSpPr>
        <p:spPr bwMode="auto">
          <a:xfrm>
            <a:off x="3556000" y="2278063"/>
            <a:ext cx="969963"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协    议</a:t>
            </a:r>
          </a:p>
        </p:txBody>
      </p:sp>
      <p:sp>
        <p:nvSpPr>
          <p:cNvPr id="98335" name="Rectangle 34"/>
          <p:cNvSpPr>
            <a:spLocks noChangeArrowheads="1"/>
          </p:cNvSpPr>
          <p:nvPr/>
        </p:nvSpPr>
        <p:spPr bwMode="auto">
          <a:xfrm>
            <a:off x="2570163" y="1873250"/>
            <a:ext cx="96837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标    识</a:t>
            </a:r>
          </a:p>
        </p:txBody>
      </p:sp>
      <p:sp>
        <p:nvSpPr>
          <p:cNvPr id="98336" name="Rectangle 35"/>
          <p:cNvSpPr>
            <a:spLocks noChangeArrowheads="1"/>
          </p:cNvSpPr>
          <p:nvPr/>
        </p:nvSpPr>
        <p:spPr bwMode="auto">
          <a:xfrm>
            <a:off x="3381375" y="1397000"/>
            <a:ext cx="140652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dirty="0">
                <a:latin typeface="Arial" panose="020B0604020202020204" pitchFamily="34" charset="0"/>
              </a:rPr>
              <a:t>区 分 服 务</a:t>
            </a:r>
          </a:p>
        </p:txBody>
      </p:sp>
      <p:sp>
        <p:nvSpPr>
          <p:cNvPr id="98337" name="Rectangle 36"/>
          <p:cNvSpPr>
            <a:spLocks noChangeArrowheads="1"/>
          </p:cNvSpPr>
          <p:nvPr/>
        </p:nvSpPr>
        <p:spPr bwMode="auto">
          <a:xfrm>
            <a:off x="6484144" y="1397000"/>
            <a:ext cx="1360487"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dirty="0">
                <a:latin typeface="Arial" panose="020B0604020202020204" pitchFamily="34" charset="0"/>
              </a:rPr>
              <a:t>总   长   度</a:t>
            </a:r>
          </a:p>
        </p:txBody>
      </p:sp>
      <p:sp>
        <p:nvSpPr>
          <p:cNvPr id="98338" name="Rectangle 37"/>
          <p:cNvSpPr>
            <a:spLocks noChangeArrowheads="1"/>
          </p:cNvSpPr>
          <p:nvPr/>
        </p:nvSpPr>
        <p:spPr bwMode="auto">
          <a:xfrm>
            <a:off x="6778625" y="1873250"/>
            <a:ext cx="136207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片   偏   移</a:t>
            </a:r>
          </a:p>
        </p:txBody>
      </p:sp>
      <p:sp>
        <p:nvSpPr>
          <p:cNvPr id="98339" name="Rectangle 38"/>
          <p:cNvSpPr>
            <a:spLocks noChangeArrowheads="1"/>
          </p:cNvSpPr>
          <p:nvPr/>
        </p:nvSpPr>
        <p:spPr bwMode="auto">
          <a:xfrm>
            <a:off x="7502525" y="3606800"/>
            <a:ext cx="96837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填    充</a:t>
            </a:r>
          </a:p>
        </p:txBody>
      </p:sp>
      <p:sp>
        <p:nvSpPr>
          <p:cNvPr id="98340" name="Rectangle 39"/>
          <p:cNvSpPr>
            <a:spLocks noChangeArrowheads="1"/>
          </p:cNvSpPr>
          <p:nvPr/>
        </p:nvSpPr>
        <p:spPr bwMode="auto">
          <a:xfrm>
            <a:off x="5926138" y="2278063"/>
            <a:ext cx="228917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首   部   检   验   和</a:t>
            </a:r>
          </a:p>
        </p:txBody>
      </p:sp>
      <p:sp>
        <p:nvSpPr>
          <p:cNvPr id="98341" name="Rectangle 40"/>
          <p:cNvSpPr>
            <a:spLocks noChangeArrowheads="1"/>
          </p:cNvSpPr>
          <p:nvPr/>
        </p:nvSpPr>
        <p:spPr bwMode="auto">
          <a:xfrm>
            <a:off x="4416425" y="2736850"/>
            <a:ext cx="136207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源   地   址</a:t>
            </a:r>
          </a:p>
        </p:txBody>
      </p:sp>
      <p:sp>
        <p:nvSpPr>
          <p:cNvPr id="98342" name="Rectangle 41"/>
          <p:cNvSpPr>
            <a:spLocks noChangeArrowheads="1"/>
          </p:cNvSpPr>
          <p:nvPr/>
        </p:nvSpPr>
        <p:spPr bwMode="auto">
          <a:xfrm>
            <a:off x="4160838" y="3178175"/>
            <a:ext cx="182562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目   的   地   址</a:t>
            </a:r>
          </a:p>
        </p:txBody>
      </p:sp>
      <p:sp>
        <p:nvSpPr>
          <p:cNvPr id="98343" name="Rectangle 42"/>
          <p:cNvSpPr>
            <a:spLocks noChangeArrowheads="1"/>
          </p:cNvSpPr>
          <p:nvPr/>
        </p:nvSpPr>
        <p:spPr bwMode="auto">
          <a:xfrm>
            <a:off x="2228850" y="3606800"/>
            <a:ext cx="3815148" cy="397545"/>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dirty="0">
                <a:latin typeface="Arial" panose="020B0604020202020204" pitchFamily="34" charset="0"/>
              </a:rPr>
              <a:t>可   选   字   段  </a:t>
            </a:r>
            <a:r>
              <a:rPr kumimoji="1" lang="en-US" altLang="zh-CN" sz="2000" dirty="0">
                <a:latin typeface="Arial" panose="020B0604020202020204" pitchFamily="34" charset="0"/>
              </a:rPr>
              <a:t>(</a:t>
            </a:r>
            <a:r>
              <a:rPr kumimoji="1" lang="zh-CN" altLang="en-US" sz="2000" dirty="0">
                <a:latin typeface="Arial" panose="020B0604020202020204" pitchFamily="34" charset="0"/>
              </a:rPr>
              <a:t>长   度   可   变</a:t>
            </a:r>
            <a:r>
              <a:rPr kumimoji="1" lang="en-US" altLang="zh-CN" sz="2000" dirty="0">
                <a:latin typeface="Arial" panose="020B0604020202020204" pitchFamily="34" charset="0"/>
              </a:rPr>
              <a:t>)</a:t>
            </a:r>
          </a:p>
        </p:txBody>
      </p:sp>
      <p:sp>
        <p:nvSpPr>
          <p:cNvPr id="98344" name="Rectangle 43"/>
          <p:cNvSpPr>
            <a:spLocks noChangeArrowheads="1"/>
          </p:cNvSpPr>
          <p:nvPr/>
        </p:nvSpPr>
        <p:spPr bwMode="auto">
          <a:xfrm>
            <a:off x="608013" y="968375"/>
            <a:ext cx="43497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位</a:t>
            </a:r>
          </a:p>
        </p:txBody>
      </p:sp>
      <p:sp>
        <p:nvSpPr>
          <p:cNvPr id="98345" name="Rectangle 44"/>
          <p:cNvSpPr>
            <a:spLocks noChangeArrowheads="1"/>
          </p:cNvSpPr>
          <p:nvPr/>
        </p:nvSpPr>
        <p:spPr bwMode="auto">
          <a:xfrm>
            <a:off x="2003425" y="1377950"/>
            <a:ext cx="119697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dirty="0">
                <a:latin typeface="Arial" panose="020B0604020202020204" pitchFamily="34" charset="0"/>
              </a:rPr>
              <a:t>首部长度</a:t>
            </a:r>
          </a:p>
        </p:txBody>
      </p:sp>
      <p:grpSp>
        <p:nvGrpSpPr>
          <p:cNvPr id="98346" name="Group 46"/>
          <p:cNvGrpSpPr/>
          <p:nvPr/>
        </p:nvGrpSpPr>
        <p:grpSpPr bwMode="auto">
          <a:xfrm>
            <a:off x="1069975" y="3748088"/>
            <a:ext cx="131763" cy="69850"/>
            <a:chOff x="833" y="3024"/>
            <a:chExt cx="78" cy="51"/>
          </a:xfrm>
        </p:grpSpPr>
        <p:sp>
          <p:nvSpPr>
            <p:cNvPr id="98366" name="Rectangle 47"/>
            <p:cNvSpPr>
              <a:spLocks noChangeArrowheads="1"/>
            </p:cNvSpPr>
            <p:nvPr/>
          </p:nvSpPr>
          <p:spPr bwMode="auto">
            <a:xfrm>
              <a:off x="833" y="3024"/>
              <a:ext cx="78" cy="51"/>
            </a:xfrm>
            <a:prstGeom prst="rect">
              <a:avLst/>
            </a:prstGeom>
            <a:solidFill>
              <a:schemeClr val="bg1"/>
            </a:solidFill>
            <a:ln w="12700">
              <a:noFill/>
              <a:miter lim="800000"/>
            </a:ln>
          </p:spPr>
          <p:txBody>
            <a:bodyPr wrap="none" anchor="ctr"/>
            <a:lstStyle/>
            <a:p>
              <a:endParaRPr lang="zh-CN" altLang="en-US"/>
            </a:p>
          </p:txBody>
        </p:sp>
        <p:sp>
          <p:nvSpPr>
            <p:cNvPr id="98367" name="Line 48"/>
            <p:cNvSpPr>
              <a:spLocks noChangeShapeType="1"/>
            </p:cNvSpPr>
            <p:nvPr/>
          </p:nvSpPr>
          <p:spPr bwMode="auto">
            <a:xfrm>
              <a:off x="839" y="3030"/>
              <a:ext cx="68" cy="0"/>
            </a:xfrm>
            <a:prstGeom prst="line">
              <a:avLst/>
            </a:prstGeom>
            <a:noFill/>
            <a:ln w="25400">
              <a:solidFill>
                <a:schemeClr val="tx1"/>
              </a:solidFill>
              <a:round/>
            </a:ln>
          </p:spPr>
          <p:txBody>
            <a:bodyPr wrap="none" anchor="ctr"/>
            <a:lstStyle/>
            <a:p>
              <a:endParaRPr lang="zh-CN" altLang="en-US"/>
            </a:p>
          </p:txBody>
        </p:sp>
        <p:sp>
          <p:nvSpPr>
            <p:cNvPr id="98368" name="Line 49"/>
            <p:cNvSpPr>
              <a:spLocks noChangeShapeType="1"/>
            </p:cNvSpPr>
            <p:nvPr/>
          </p:nvSpPr>
          <p:spPr bwMode="auto">
            <a:xfrm>
              <a:off x="839" y="3075"/>
              <a:ext cx="68" cy="0"/>
            </a:xfrm>
            <a:prstGeom prst="line">
              <a:avLst/>
            </a:prstGeom>
            <a:noFill/>
            <a:ln w="25400">
              <a:solidFill>
                <a:schemeClr val="tx1"/>
              </a:solidFill>
              <a:round/>
            </a:ln>
          </p:spPr>
          <p:txBody>
            <a:bodyPr wrap="none" anchor="ctr"/>
            <a:lstStyle/>
            <a:p>
              <a:endParaRPr lang="zh-CN" altLang="en-US"/>
            </a:p>
          </p:txBody>
        </p:sp>
      </p:grpSp>
      <p:grpSp>
        <p:nvGrpSpPr>
          <p:cNvPr id="98347" name="Group 50"/>
          <p:cNvGrpSpPr/>
          <p:nvPr/>
        </p:nvGrpSpPr>
        <p:grpSpPr bwMode="auto">
          <a:xfrm>
            <a:off x="8937625" y="3757613"/>
            <a:ext cx="131763" cy="66675"/>
            <a:chOff x="5432" y="3030"/>
            <a:chExt cx="78" cy="51"/>
          </a:xfrm>
        </p:grpSpPr>
        <p:sp>
          <p:nvSpPr>
            <p:cNvPr id="98363" name="Rectangle 51"/>
            <p:cNvSpPr>
              <a:spLocks noChangeArrowheads="1"/>
            </p:cNvSpPr>
            <p:nvPr/>
          </p:nvSpPr>
          <p:spPr bwMode="auto">
            <a:xfrm>
              <a:off x="5432" y="3030"/>
              <a:ext cx="78" cy="51"/>
            </a:xfrm>
            <a:prstGeom prst="rect">
              <a:avLst/>
            </a:prstGeom>
            <a:solidFill>
              <a:schemeClr val="bg1"/>
            </a:solidFill>
            <a:ln w="12700">
              <a:noFill/>
              <a:miter lim="800000"/>
            </a:ln>
          </p:spPr>
          <p:txBody>
            <a:bodyPr wrap="none" anchor="ctr"/>
            <a:lstStyle/>
            <a:p>
              <a:endParaRPr lang="zh-CN" altLang="en-US"/>
            </a:p>
          </p:txBody>
        </p:sp>
        <p:sp>
          <p:nvSpPr>
            <p:cNvPr id="98364" name="Line 52"/>
            <p:cNvSpPr>
              <a:spLocks noChangeShapeType="1"/>
            </p:cNvSpPr>
            <p:nvPr/>
          </p:nvSpPr>
          <p:spPr bwMode="auto">
            <a:xfrm>
              <a:off x="5438" y="3036"/>
              <a:ext cx="68" cy="0"/>
            </a:xfrm>
            <a:prstGeom prst="line">
              <a:avLst/>
            </a:prstGeom>
            <a:noFill/>
            <a:ln w="25400">
              <a:solidFill>
                <a:schemeClr val="tx1"/>
              </a:solidFill>
              <a:round/>
            </a:ln>
          </p:spPr>
          <p:txBody>
            <a:bodyPr wrap="none" anchor="ctr"/>
            <a:lstStyle/>
            <a:p>
              <a:endParaRPr lang="zh-CN" altLang="en-US"/>
            </a:p>
          </p:txBody>
        </p:sp>
        <p:sp>
          <p:nvSpPr>
            <p:cNvPr id="98365" name="Line 53"/>
            <p:cNvSpPr>
              <a:spLocks noChangeShapeType="1"/>
            </p:cNvSpPr>
            <p:nvPr/>
          </p:nvSpPr>
          <p:spPr bwMode="auto">
            <a:xfrm>
              <a:off x="5438" y="3081"/>
              <a:ext cx="68" cy="0"/>
            </a:xfrm>
            <a:prstGeom prst="line">
              <a:avLst/>
            </a:prstGeom>
            <a:noFill/>
            <a:ln w="25400">
              <a:solidFill>
                <a:schemeClr val="tx1"/>
              </a:solidFill>
              <a:round/>
            </a:ln>
          </p:spPr>
          <p:txBody>
            <a:bodyPr wrap="none" anchor="ctr"/>
            <a:lstStyle/>
            <a:p>
              <a:endParaRPr lang="zh-CN" altLang="en-US"/>
            </a:p>
          </p:txBody>
        </p:sp>
      </p:grpSp>
      <p:sp>
        <p:nvSpPr>
          <p:cNvPr id="98348" name="Rectangle 75"/>
          <p:cNvSpPr>
            <a:spLocks noChangeArrowheads="1"/>
          </p:cNvSpPr>
          <p:nvPr/>
        </p:nvSpPr>
        <p:spPr bwMode="auto">
          <a:xfrm>
            <a:off x="3811588" y="4149725"/>
            <a:ext cx="2908300" cy="393700"/>
          </a:xfrm>
          <a:prstGeom prst="rect">
            <a:avLst/>
          </a:prstGeom>
          <a:noFill/>
          <a:ln w="12700">
            <a:noFill/>
            <a:miter lim="800000"/>
          </a:ln>
        </p:spPr>
        <p:txBody>
          <a:bodyPr lIns="90488" tIns="44450" rIns="90488" bIns="44450">
            <a:spAutoFit/>
          </a:bodyPr>
          <a:lstStyle/>
          <a:p>
            <a:pPr defTabSz="762000" eaLnBrk="0" hangingPunct="0"/>
            <a:r>
              <a:rPr kumimoji="1" lang="zh-CN" altLang="en-US" sz="2000">
                <a:latin typeface="Arial" panose="020B0604020202020204" pitchFamily="34" charset="0"/>
              </a:rPr>
              <a:t>数       据       部       分</a:t>
            </a:r>
          </a:p>
        </p:txBody>
      </p:sp>
      <p:sp>
        <p:nvSpPr>
          <p:cNvPr id="98349" name="Rectangle 80"/>
          <p:cNvSpPr>
            <a:spLocks noChangeArrowheads="1"/>
          </p:cNvSpPr>
          <p:nvPr/>
        </p:nvSpPr>
        <p:spPr bwMode="auto">
          <a:xfrm>
            <a:off x="3708400" y="4995863"/>
            <a:ext cx="3983038" cy="449262"/>
          </a:xfrm>
          <a:prstGeom prst="rect">
            <a:avLst/>
          </a:prstGeom>
          <a:solidFill>
            <a:srgbClr val="FFFF99"/>
          </a:solidFill>
          <a:ln w="12700">
            <a:solidFill>
              <a:schemeClr val="tx1"/>
            </a:solidFill>
            <a:miter lim="800000"/>
          </a:ln>
        </p:spPr>
        <p:txBody>
          <a:bodyPr wrap="none" anchor="ctr"/>
          <a:lstStyle/>
          <a:p>
            <a:endParaRPr lang="zh-CN" altLang="en-US"/>
          </a:p>
        </p:txBody>
      </p:sp>
      <p:sp>
        <p:nvSpPr>
          <p:cNvPr id="98350" name="Rectangle 82"/>
          <p:cNvSpPr>
            <a:spLocks noChangeArrowheads="1"/>
          </p:cNvSpPr>
          <p:nvPr/>
        </p:nvSpPr>
        <p:spPr bwMode="auto">
          <a:xfrm>
            <a:off x="4278313" y="5013325"/>
            <a:ext cx="3095625" cy="393700"/>
          </a:xfrm>
          <a:prstGeom prst="rect">
            <a:avLst/>
          </a:prstGeom>
          <a:noFill/>
          <a:ln w="12700">
            <a:noFill/>
            <a:miter lim="800000"/>
          </a:ln>
        </p:spPr>
        <p:txBody>
          <a:bodyPr lIns="90488" tIns="44450" rIns="90488" bIns="44450">
            <a:spAutoFit/>
          </a:bodyPr>
          <a:lstStyle/>
          <a:p>
            <a:pPr defTabSz="762000" eaLnBrk="0" hangingPunct="0"/>
            <a:r>
              <a:rPr kumimoji="1" lang="zh-CN" altLang="en-US" sz="2000">
                <a:latin typeface="Arial" panose="020B0604020202020204" pitchFamily="34" charset="0"/>
              </a:rPr>
              <a:t>数       据       部       分</a:t>
            </a:r>
          </a:p>
        </p:txBody>
      </p:sp>
      <p:sp>
        <p:nvSpPr>
          <p:cNvPr id="98351" name="Rectangle 83"/>
          <p:cNvSpPr>
            <a:spLocks noChangeArrowheads="1"/>
          </p:cNvSpPr>
          <p:nvPr/>
        </p:nvSpPr>
        <p:spPr bwMode="auto">
          <a:xfrm>
            <a:off x="2484438" y="5013325"/>
            <a:ext cx="89852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首   部</a:t>
            </a:r>
          </a:p>
        </p:txBody>
      </p:sp>
      <p:sp>
        <p:nvSpPr>
          <p:cNvPr id="98352" name="Rectangle 85"/>
          <p:cNvSpPr>
            <a:spLocks noChangeArrowheads="1"/>
          </p:cNvSpPr>
          <p:nvPr/>
        </p:nvSpPr>
        <p:spPr bwMode="auto">
          <a:xfrm>
            <a:off x="4279900" y="5481638"/>
            <a:ext cx="1252538" cy="393700"/>
          </a:xfrm>
          <a:prstGeom prst="rect">
            <a:avLst/>
          </a:prstGeom>
          <a:solidFill>
            <a:schemeClr val="bg1"/>
          </a:solidFill>
          <a:ln w="12700">
            <a:noFill/>
            <a:miter lim="800000"/>
          </a:ln>
        </p:spPr>
        <p:txBody>
          <a:bodyPr wrap="none" lIns="90488" tIns="44450" rIns="90488" bIns="44450">
            <a:spAutoFit/>
          </a:bodyPr>
          <a:lstStyle/>
          <a:p>
            <a:pPr defTabSz="762000" eaLnBrk="0" hangingPunct="0"/>
            <a:r>
              <a:rPr kumimoji="1" lang="en-US" altLang="zh-CN" sz="2000" dirty="0">
                <a:latin typeface="Arial" panose="020B0604020202020204" pitchFamily="34" charset="0"/>
              </a:rPr>
              <a:t>IP </a:t>
            </a:r>
            <a:r>
              <a:rPr kumimoji="1" lang="zh-CN" altLang="en-US" sz="2000">
                <a:latin typeface="Arial" panose="020B0604020202020204" pitchFamily="34" charset="0"/>
              </a:rPr>
              <a:t>数据报</a:t>
            </a:r>
          </a:p>
        </p:txBody>
      </p:sp>
      <p:grpSp>
        <p:nvGrpSpPr>
          <p:cNvPr id="4" name="Group 94"/>
          <p:cNvGrpSpPr/>
          <p:nvPr/>
        </p:nvGrpSpPr>
        <p:grpSpPr bwMode="auto">
          <a:xfrm>
            <a:off x="176213" y="1341438"/>
            <a:ext cx="434975" cy="2663825"/>
            <a:chOff x="111" y="845"/>
            <a:chExt cx="274" cy="1678"/>
          </a:xfrm>
        </p:grpSpPr>
        <p:sp>
          <p:nvSpPr>
            <p:cNvPr id="98361" name="Line 89"/>
            <p:cNvSpPr>
              <a:spLocks noChangeShapeType="1"/>
            </p:cNvSpPr>
            <p:nvPr/>
          </p:nvSpPr>
          <p:spPr bwMode="auto">
            <a:xfrm>
              <a:off x="249" y="845"/>
              <a:ext cx="0" cy="1678"/>
            </a:xfrm>
            <a:prstGeom prst="line">
              <a:avLst/>
            </a:prstGeom>
            <a:noFill/>
            <a:ln w="28575">
              <a:solidFill>
                <a:schemeClr val="tx2"/>
              </a:solidFill>
              <a:round/>
              <a:headEnd type="triangle" w="med" len="lg"/>
              <a:tailEnd type="triangle" w="med" len="lg"/>
            </a:ln>
          </p:spPr>
          <p:txBody>
            <a:bodyPr/>
            <a:lstStyle/>
            <a:p>
              <a:endParaRPr lang="zh-CN" altLang="en-US"/>
            </a:p>
          </p:txBody>
        </p:sp>
        <p:sp>
          <p:nvSpPr>
            <p:cNvPr id="98362" name="Rectangle 78"/>
            <p:cNvSpPr>
              <a:spLocks noChangeArrowheads="1"/>
            </p:cNvSpPr>
            <p:nvPr/>
          </p:nvSpPr>
          <p:spPr bwMode="auto">
            <a:xfrm>
              <a:off x="111" y="1389"/>
              <a:ext cx="274" cy="440"/>
            </a:xfrm>
            <a:prstGeom prst="rect">
              <a:avLst/>
            </a:prstGeom>
            <a:solidFill>
              <a:schemeClr val="bg1"/>
            </a:solid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首</a:t>
              </a:r>
            </a:p>
            <a:p>
              <a:pPr defTabSz="762000" eaLnBrk="0" hangingPunct="0"/>
              <a:r>
                <a:rPr kumimoji="1" lang="zh-CN" altLang="en-US" sz="2000">
                  <a:latin typeface="Arial" panose="020B0604020202020204" pitchFamily="34" charset="0"/>
                </a:rPr>
                <a:t>部</a:t>
              </a:r>
            </a:p>
          </p:txBody>
        </p:sp>
      </p:grpSp>
      <p:grpSp>
        <p:nvGrpSpPr>
          <p:cNvPr id="5" name="Group 93"/>
          <p:cNvGrpSpPr/>
          <p:nvPr/>
        </p:nvGrpSpPr>
        <p:grpSpPr bwMode="auto">
          <a:xfrm>
            <a:off x="1116013" y="1341438"/>
            <a:ext cx="7896225" cy="4102100"/>
            <a:chOff x="703" y="845"/>
            <a:chExt cx="4974" cy="2584"/>
          </a:xfrm>
        </p:grpSpPr>
        <p:sp>
          <p:nvSpPr>
            <p:cNvPr id="98359" name="Rectangle 91"/>
            <p:cNvSpPr>
              <a:spLocks noChangeArrowheads="1"/>
            </p:cNvSpPr>
            <p:nvPr/>
          </p:nvSpPr>
          <p:spPr bwMode="auto">
            <a:xfrm>
              <a:off x="703" y="845"/>
              <a:ext cx="4974" cy="1678"/>
            </a:xfrm>
            <a:prstGeom prst="rect">
              <a:avLst/>
            </a:prstGeom>
            <a:noFill/>
            <a:ln w="57150">
              <a:solidFill>
                <a:schemeClr val="hlink"/>
              </a:solidFill>
              <a:miter lim="800000"/>
            </a:ln>
          </p:spPr>
          <p:txBody>
            <a:bodyPr wrap="none" anchor="ctr"/>
            <a:lstStyle/>
            <a:p>
              <a:endParaRPr lang="zh-CN" altLang="en-US"/>
            </a:p>
          </p:txBody>
        </p:sp>
        <p:sp>
          <p:nvSpPr>
            <p:cNvPr id="98360" name="Rectangle 92"/>
            <p:cNvSpPr>
              <a:spLocks noChangeArrowheads="1"/>
            </p:cNvSpPr>
            <p:nvPr/>
          </p:nvSpPr>
          <p:spPr bwMode="auto">
            <a:xfrm>
              <a:off x="1426" y="3145"/>
              <a:ext cx="915" cy="284"/>
            </a:xfrm>
            <a:prstGeom prst="rect">
              <a:avLst/>
            </a:prstGeom>
            <a:noFill/>
            <a:ln w="38100">
              <a:solidFill>
                <a:schemeClr val="hlink"/>
              </a:solidFill>
              <a:miter lim="800000"/>
            </a:ln>
          </p:spPr>
          <p:txBody>
            <a:bodyPr wrap="none" anchor="ctr"/>
            <a:lstStyle/>
            <a:p>
              <a:endParaRPr lang="zh-CN" altLang="en-US"/>
            </a:p>
          </p:txBody>
        </p:sp>
      </p:grpSp>
      <p:sp>
        <p:nvSpPr>
          <p:cNvPr id="98355" name="AutoShape 97"/>
          <p:cNvSpPr/>
          <p:nvPr/>
        </p:nvSpPr>
        <p:spPr bwMode="auto">
          <a:xfrm>
            <a:off x="949325" y="1412875"/>
            <a:ext cx="166688" cy="2160588"/>
          </a:xfrm>
          <a:prstGeom prst="leftBrace">
            <a:avLst>
              <a:gd name="adj1" fmla="val 108016"/>
              <a:gd name="adj2" fmla="val 50000"/>
            </a:avLst>
          </a:prstGeom>
          <a:noFill/>
          <a:ln w="28575">
            <a:solidFill>
              <a:schemeClr val="tx2"/>
            </a:solidFill>
            <a:round/>
          </a:ln>
        </p:spPr>
        <p:txBody>
          <a:bodyPr wrap="none" anchor="ctr"/>
          <a:lstStyle/>
          <a:p>
            <a:endParaRPr lang="zh-CN" altLang="en-US"/>
          </a:p>
        </p:txBody>
      </p:sp>
      <p:grpSp>
        <p:nvGrpSpPr>
          <p:cNvPr id="98356" name="Group 100"/>
          <p:cNvGrpSpPr/>
          <p:nvPr/>
        </p:nvGrpSpPr>
        <p:grpSpPr bwMode="auto">
          <a:xfrm>
            <a:off x="1646238" y="5516563"/>
            <a:ext cx="1196975" cy="852487"/>
            <a:chOff x="1037" y="3475"/>
            <a:chExt cx="754" cy="537"/>
          </a:xfrm>
        </p:grpSpPr>
        <p:sp>
          <p:nvSpPr>
            <p:cNvPr id="98357" name="Line 98"/>
            <p:cNvSpPr>
              <a:spLocks noChangeShapeType="1"/>
            </p:cNvSpPr>
            <p:nvPr/>
          </p:nvSpPr>
          <p:spPr bwMode="auto">
            <a:xfrm flipV="1">
              <a:off x="1428" y="3475"/>
              <a:ext cx="0" cy="317"/>
            </a:xfrm>
            <a:prstGeom prst="line">
              <a:avLst/>
            </a:prstGeom>
            <a:noFill/>
            <a:ln w="57150">
              <a:solidFill>
                <a:schemeClr val="hlink"/>
              </a:solidFill>
              <a:round/>
              <a:tailEnd type="triangle" w="med" len="lg"/>
            </a:ln>
          </p:spPr>
          <p:txBody>
            <a:bodyPr/>
            <a:lstStyle/>
            <a:p>
              <a:endParaRPr lang="zh-CN" altLang="en-US"/>
            </a:p>
          </p:txBody>
        </p:sp>
        <p:sp>
          <p:nvSpPr>
            <p:cNvPr id="98358" name="Rectangle 99"/>
            <p:cNvSpPr>
              <a:spLocks noChangeArrowheads="1"/>
            </p:cNvSpPr>
            <p:nvPr/>
          </p:nvSpPr>
          <p:spPr bwMode="auto">
            <a:xfrm>
              <a:off x="1037" y="3764"/>
              <a:ext cx="754" cy="248"/>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Times New Roman" panose="02020603050405020304" pitchFamily="18" charset="0"/>
                </a:rPr>
                <a:t>发送在前</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par>
                          <p:cTn id="7" fill="hold">
                            <p:stCondLst>
                              <p:cond delay="0"/>
                            </p:stCondLst>
                            <p:childTnLst>
                              <p:par>
                                <p:cTn id="8" presetID="35" presetClass="emph" presetSubtype="0" repeatCount="2000" fill="hold" nodeType="afterEffect">
                                  <p:stCondLst>
                                    <p:cond delay="500"/>
                                  </p:stCondLst>
                                  <p:childTnLst>
                                    <p:anim calcmode="discrete" valueType="str">
                                      <p:cBhvr>
                                        <p:cTn id="9" dur="1000" fill="hold"/>
                                        <p:tgtEl>
                                          <p:spTgt spid="5"/>
                                        </p:tgtEl>
                                        <p:attrNameLst>
                                          <p:attrName>style.visibility</p:attrName>
                                        </p:attrNameLst>
                                      </p:cBhvr>
                                      <p:tavLst>
                                        <p:tav tm="0">
                                          <p:val>
                                            <p:strVal val="hidden"/>
                                          </p:val>
                                        </p:tav>
                                        <p:tav tm="50000">
                                          <p:val>
                                            <p:strVal val="visible"/>
                                          </p:val>
                                        </p:tav>
                                      </p:tavLst>
                                    </p:anim>
                                  </p:childTnLst>
                                </p:cTn>
                              </p:par>
                              <p:par>
                                <p:cTn id="10" presetID="35" presetClass="emph" presetSubtype="0" repeatCount="2000" fill="hold" nodeType="withEffect">
                                  <p:stCondLst>
                                    <p:cond delay="500"/>
                                  </p:stCondLst>
                                  <p:childTnLst>
                                    <p:anim calcmode="discrete" valueType="str">
                                      <p:cBhvr>
                                        <p:cTn id="11" dur="1000" fill="hold"/>
                                        <p:tgtEl>
                                          <p:spTgt spid="4"/>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9330" name="Rectangle 2"/>
          <p:cNvSpPr>
            <a:spLocks noChangeArrowheads="1"/>
          </p:cNvSpPr>
          <p:nvPr/>
        </p:nvSpPr>
        <p:spPr bwMode="auto">
          <a:xfrm>
            <a:off x="2268538" y="4995863"/>
            <a:ext cx="1439862" cy="449262"/>
          </a:xfrm>
          <a:prstGeom prst="rect">
            <a:avLst/>
          </a:prstGeom>
          <a:solidFill>
            <a:srgbClr val="CCECFF"/>
          </a:solidFill>
          <a:ln w="12700">
            <a:solidFill>
              <a:schemeClr val="tx1"/>
            </a:solidFill>
            <a:miter lim="800000"/>
          </a:ln>
        </p:spPr>
        <p:txBody>
          <a:bodyPr wrap="none" anchor="ctr"/>
          <a:lstStyle/>
          <a:p>
            <a:endParaRPr lang="zh-CN" altLang="en-US"/>
          </a:p>
        </p:txBody>
      </p:sp>
      <p:sp>
        <p:nvSpPr>
          <p:cNvPr id="99331" name="Line 3"/>
          <p:cNvSpPr>
            <a:spLocks noChangeShapeType="1"/>
          </p:cNvSpPr>
          <p:nvPr/>
        </p:nvSpPr>
        <p:spPr bwMode="auto">
          <a:xfrm>
            <a:off x="395288" y="1341438"/>
            <a:ext cx="0" cy="2663825"/>
          </a:xfrm>
          <a:prstGeom prst="line">
            <a:avLst/>
          </a:prstGeom>
          <a:noFill/>
          <a:ln w="28575">
            <a:solidFill>
              <a:schemeClr val="tx2"/>
            </a:solidFill>
            <a:round/>
            <a:headEnd type="triangle" w="med" len="lg"/>
            <a:tailEnd type="triangle" w="med" len="lg"/>
          </a:ln>
        </p:spPr>
        <p:txBody>
          <a:bodyPr/>
          <a:lstStyle/>
          <a:p>
            <a:endParaRPr lang="zh-CN" altLang="en-US"/>
          </a:p>
        </p:txBody>
      </p:sp>
      <p:sp>
        <p:nvSpPr>
          <p:cNvPr id="99332" name="Rectangle 5"/>
          <p:cNvSpPr>
            <a:spLocks noChangeArrowheads="1"/>
          </p:cNvSpPr>
          <p:nvPr/>
        </p:nvSpPr>
        <p:spPr bwMode="auto">
          <a:xfrm>
            <a:off x="468313" y="3500438"/>
            <a:ext cx="688975" cy="638175"/>
          </a:xfrm>
          <a:prstGeom prst="rect">
            <a:avLst/>
          </a:prstGeom>
          <a:noFill/>
          <a:ln w="12700">
            <a:noFill/>
            <a:miter lim="800000"/>
          </a:ln>
        </p:spPr>
        <p:txBody>
          <a:bodyPr wrap="none" lIns="90488" tIns="44450" rIns="90488" bIns="44450">
            <a:spAutoFit/>
          </a:bodyPr>
          <a:lstStyle/>
          <a:p>
            <a:pPr defTabSz="762000" eaLnBrk="0" hangingPunct="0">
              <a:lnSpc>
                <a:spcPct val="90000"/>
              </a:lnSpc>
            </a:pPr>
            <a:r>
              <a:rPr kumimoji="1" lang="zh-CN" altLang="en-US" sz="2000">
                <a:latin typeface="Arial" panose="020B0604020202020204" pitchFamily="34" charset="0"/>
              </a:rPr>
              <a:t>可变</a:t>
            </a:r>
          </a:p>
          <a:p>
            <a:pPr defTabSz="762000" eaLnBrk="0" hangingPunct="0">
              <a:lnSpc>
                <a:spcPct val="90000"/>
              </a:lnSpc>
            </a:pPr>
            <a:r>
              <a:rPr kumimoji="1" lang="zh-CN" altLang="en-US" sz="2000">
                <a:latin typeface="Arial" panose="020B0604020202020204" pitchFamily="34" charset="0"/>
              </a:rPr>
              <a:t>部分</a:t>
            </a:r>
          </a:p>
        </p:txBody>
      </p:sp>
      <p:sp>
        <p:nvSpPr>
          <p:cNvPr id="99333" name="Rectangle 6"/>
          <p:cNvSpPr>
            <a:spLocks noChangeArrowheads="1"/>
          </p:cNvSpPr>
          <p:nvPr/>
        </p:nvSpPr>
        <p:spPr bwMode="auto">
          <a:xfrm>
            <a:off x="176213" y="2205038"/>
            <a:ext cx="434975" cy="698500"/>
          </a:xfrm>
          <a:prstGeom prst="rect">
            <a:avLst/>
          </a:prstGeom>
          <a:solidFill>
            <a:schemeClr val="bg1"/>
          </a:solid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首</a:t>
            </a:r>
          </a:p>
          <a:p>
            <a:pPr defTabSz="762000" eaLnBrk="0" hangingPunct="0"/>
            <a:r>
              <a:rPr kumimoji="1" lang="zh-CN" altLang="en-US" sz="2000">
                <a:latin typeface="Arial" panose="020B0604020202020204" pitchFamily="34" charset="0"/>
              </a:rPr>
              <a:t>部</a:t>
            </a:r>
          </a:p>
        </p:txBody>
      </p:sp>
      <p:sp>
        <p:nvSpPr>
          <p:cNvPr id="99334" name="Line 7"/>
          <p:cNvSpPr>
            <a:spLocks noChangeShapeType="1"/>
          </p:cNvSpPr>
          <p:nvPr/>
        </p:nvSpPr>
        <p:spPr bwMode="auto">
          <a:xfrm>
            <a:off x="2298700" y="5686425"/>
            <a:ext cx="5419725" cy="0"/>
          </a:xfrm>
          <a:prstGeom prst="line">
            <a:avLst/>
          </a:prstGeom>
          <a:noFill/>
          <a:ln w="12700">
            <a:solidFill>
              <a:schemeClr val="tx1"/>
            </a:solidFill>
            <a:round/>
            <a:headEnd type="triangle" w="sm" len="med"/>
            <a:tailEnd type="triangle" w="sm" len="med"/>
          </a:ln>
        </p:spPr>
        <p:txBody>
          <a:bodyPr/>
          <a:lstStyle/>
          <a:p>
            <a:endParaRPr lang="zh-CN" altLang="en-US"/>
          </a:p>
        </p:txBody>
      </p:sp>
      <p:sp>
        <p:nvSpPr>
          <p:cNvPr id="99335" name="Rectangle 9"/>
          <p:cNvSpPr>
            <a:spLocks noChangeArrowheads="1"/>
          </p:cNvSpPr>
          <p:nvPr/>
        </p:nvSpPr>
        <p:spPr bwMode="auto">
          <a:xfrm>
            <a:off x="3094038" y="1371600"/>
            <a:ext cx="1966912" cy="434975"/>
          </a:xfrm>
          <a:prstGeom prst="rect">
            <a:avLst/>
          </a:prstGeom>
          <a:solidFill>
            <a:srgbClr val="DDDDDD"/>
          </a:solidFill>
          <a:ln w="12700">
            <a:noFill/>
            <a:miter lim="800000"/>
          </a:ln>
        </p:spPr>
        <p:txBody>
          <a:bodyPr wrap="none" anchor="ctr"/>
          <a:lstStyle/>
          <a:p>
            <a:endParaRPr lang="zh-CN" altLang="en-US"/>
          </a:p>
        </p:txBody>
      </p:sp>
      <p:sp>
        <p:nvSpPr>
          <p:cNvPr id="99336" name="Rectangle 11"/>
          <p:cNvSpPr>
            <a:spLocks noChangeArrowheads="1"/>
          </p:cNvSpPr>
          <p:nvPr/>
        </p:nvSpPr>
        <p:spPr bwMode="auto">
          <a:xfrm>
            <a:off x="1136650" y="1362075"/>
            <a:ext cx="7864475" cy="2643188"/>
          </a:xfrm>
          <a:prstGeom prst="rect">
            <a:avLst/>
          </a:prstGeom>
          <a:solidFill>
            <a:srgbClr val="CCECFF"/>
          </a:solidFill>
          <a:ln w="25400">
            <a:solidFill>
              <a:schemeClr val="tx1"/>
            </a:solidFill>
            <a:miter lim="800000"/>
          </a:ln>
        </p:spPr>
        <p:txBody>
          <a:bodyPr wrap="none" anchor="ctr"/>
          <a:lstStyle/>
          <a:p>
            <a:endParaRPr lang="zh-CN" altLang="en-US"/>
          </a:p>
        </p:txBody>
      </p:sp>
      <p:sp>
        <p:nvSpPr>
          <p:cNvPr id="99337" name="Rectangle 12"/>
          <p:cNvSpPr>
            <a:spLocks noChangeArrowheads="1"/>
          </p:cNvSpPr>
          <p:nvPr/>
        </p:nvSpPr>
        <p:spPr bwMode="auto">
          <a:xfrm>
            <a:off x="1150938" y="4016375"/>
            <a:ext cx="7832725" cy="681038"/>
          </a:xfrm>
          <a:prstGeom prst="rect">
            <a:avLst/>
          </a:prstGeom>
          <a:solidFill>
            <a:srgbClr val="FFFF99"/>
          </a:solidFill>
          <a:ln w="12700">
            <a:solidFill>
              <a:srgbClr val="333399"/>
            </a:solidFill>
            <a:miter lim="800000"/>
          </a:ln>
        </p:spPr>
        <p:txBody>
          <a:bodyPr wrap="none" anchor="ctr"/>
          <a:lstStyle/>
          <a:p>
            <a:endParaRPr lang="zh-CN" altLang="en-US"/>
          </a:p>
        </p:txBody>
      </p:sp>
      <p:sp>
        <p:nvSpPr>
          <p:cNvPr id="99338" name="Line 13"/>
          <p:cNvSpPr>
            <a:spLocks noChangeShapeType="1"/>
          </p:cNvSpPr>
          <p:nvPr/>
        </p:nvSpPr>
        <p:spPr bwMode="auto">
          <a:xfrm>
            <a:off x="1131888" y="1812925"/>
            <a:ext cx="7878762" cy="0"/>
          </a:xfrm>
          <a:prstGeom prst="line">
            <a:avLst/>
          </a:prstGeom>
          <a:noFill/>
          <a:ln w="12700">
            <a:solidFill>
              <a:schemeClr val="tx1"/>
            </a:solidFill>
            <a:round/>
          </a:ln>
        </p:spPr>
        <p:txBody>
          <a:bodyPr wrap="none" anchor="ctr"/>
          <a:lstStyle/>
          <a:p>
            <a:endParaRPr lang="zh-CN" altLang="en-US"/>
          </a:p>
        </p:txBody>
      </p:sp>
      <p:sp>
        <p:nvSpPr>
          <p:cNvPr id="99339" name="Line 14"/>
          <p:cNvSpPr>
            <a:spLocks noChangeShapeType="1"/>
          </p:cNvSpPr>
          <p:nvPr/>
        </p:nvSpPr>
        <p:spPr bwMode="auto">
          <a:xfrm>
            <a:off x="1131888" y="2255838"/>
            <a:ext cx="7878762" cy="0"/>
          </a:xfrm>
          <a:prstGeom prst="line">
            <a:avLst/>
          </a:prstGeom>
          <a:noFill/>
          <a:ln w="12700">
            <a:solidFill>
              <a:schemeClr val="tx1"/>
            </a:solidFill>
            <a:round/>
          </a:ln>
        </p:spPr>
        <p:txBody>
          <a:bodyPr wrap="none" anchor="ctr"/>
          <a:lstStyle/>
          <a:p>
            <a:endParaRPr lang="zh-CN" altLang="en-US"/>
          </a:p>
        </p:txBody>
      </p:sp>
      <p:sp>
        <p:nvSpPr>
          <p:cNvPr id="99340" name="Line 15"/>
          <p:cNvSpPr>
            <a:spLocks noChangeShapeType="1"/>
          </p:cNvSpPr>
          <p:nvPr/>
        </p:nvSpPr>
        <p:spPr bwMode="auto">
          <a:xfrm>
            <a:off x="1131888" y="2700338"/>
            <a:ext cx="7878762" cy="0"/>
          </a:xfrm>
          <a:prstGeom prst="line">
            <a:avLst/>
          </a:prstGeom>
          <a:noFill/>
          <a:ln w="12700">
            <a:solidFill>
              <a:schemeClr val="tx1"/>
            </a:solidFill>
            <a:round/>
          </a:ln>
        </p:spPr>
        <p:txBody>
          <a:bodyPr wrap="none" anchor="ctr"/>
          <a:lstStyle/>
          <a:p>
            <a:endParaRPr lang="zh-CN" altLang="en-US"/>
          </a:p>
        </p:txBody>
      </p:sp>
      <p:sp>
        <p:nvSpPr>
          <p:cNvPr id="99341" name="Line 16"/>
          <p:cNvSpPr>
            <a:spLocks noChangeShapeType="1"/>
          </p:cNvSpPr>
          <p:nvPr/>
        </p:nvSpPr>
        <p:spPr bwMode="auto">
          <a:xfrm>
            <a:off x="1131888" y="3138488"/>
            <a:ext cx="7878762" cy="0"/>
          </a:xfrm>
          <a:prstGeom prst="line">
            <a:avLst/>
          </a:prstGeom>
          <a:noFill/>
          <a:ln w="12700">
            <a:solidFill>
              <a:schemeClr val="tx1"/>
            </a:solidFill>
            <a:round/>
          </a:ln>
        </p:spPr>
        <p:txBody>
          <a:bodyPr wrap="none" anchor="ctr"/>
          <a:lstStyle/>
          <a:p>
            <a:endParaRPr lang="zh-CN" altLang="en-US"/>
          </a:p>
        </p:txBody>
      </p:sp>
      <p:sp>
        <p:nvSpPr>
          <p:cNvPr id="99342" name="Line 17"/>
          <p:cNvSpPr>
            <a:spLocks noChangeShapeType="1"/>
          </p:cNvSpPr>
          <p:nvPr/>
        </p:nvSpPr>
        <p:spPr bwMode="auto">
          <a:xfrm>
            <a:off x="1131888" y="3582988"/>
            <a:ext cx="7878762" cy="0"/>
          </a:xfrm>
          <a:prstGeom prst="line">
            <a:avLst/>
          </a:prstGeom>
          <a:noFill/>
          <a:ln w="12700">
            <a:solidFill>
              <a:schemeClr val="tx1"/>
            </a:solidFill>
            <a:round/>
          </a:ln>
        </p:spPr>
        <p:txBody>
          <a:bodyPr wrap="none" anchor="ctr"/>
          <a:lstStyle/>
          <a:p>
            <a:endParaRPr lang="zh-CN" altLang="en-US"/>
          </a:p>
        </p:txBody>
      </p:sp>
      <p:sp>
        <p:nvSpPr>
          <p:cNvPr id="99343" name="Line 18"/>
          <p:cNvSpPr>
            <a:spLocks noChangeShapeType="1"/>
          </p:cNvSpPr>
          <p:nvPr/>
        </p:nvSpPr>
        <p:spPr bwMode="auto">
          <a:xfrm>
            <a:off x="2100263" y="1370013"/>
            <a:ext cx="0" cy="442912"/>
          </a:xfrm>
          <a:prstGeom prst="line">
            <a:avLst/>
          </a:prstGeom>
          <a:noFill/>
          <a:ln w="12700">
            <a:solidFill>
              <a:schemeClr val="tx1"/>
            </a:solidFill>
            <a:round/>
          </a:ln>
        </p:spPr>
        <p:txBody>
          <a:bodyPr wrap="none" anchor="ctr"/>
          <a:lstStyle/>
          <a:p>
            <a:endParaRPr lang="zh-CN" altLang="en-US"/>
          </a:p>
        </p:txBody>
      </p:sp>
      <p:sp>
        <p:nvSpPr>
          <p:cNvPr id="99344" name="Line 19"/>
          <p:cNvSpPr>
            <a:spLocks noChangeShapeType="1"/>
          </p:cNvSpPr>
          <p:nvPr/>
        </p:nvSpPr>
        <p:spPr bwMode="auto">
          <a:xfrm>
            <a:off x="3084513" y="1370013"/>
            <a:ext cx="0" cy="442912"/>
          </a:xfrm>
          <a:prstGeom prst="line">
            <a:avLst/>
          </a:prstGeom>
          <a:noFill/>
          <a:ln w="12700">
            <a:solidFill>
              <a:schemeClr val="tx1"/>
            </a:solidFill>
            <a:round/>
          </a:ln>
        </p:spPr>
        <p:txBody>
          <a:bodyPr wrap="none" anchor="ctr"/>
          <a:lstStyle/>
          <a:p>
            <a:endParaRPr lang="zh-CN" altLang="en-US"/>
          </a:p>
        </p:txBody>
      </p:sp>
      <p:sp>
        <p:nvSpPr>
          <p:cNvPr id="99345" name="Line 20"/>
          <p:cNvSpPr>
            <a:spLocks noChangeShapeType="1"/>
          </p:cNvSpPr>
          <p:nvPr/>
        </p:nvSpPr>
        <p:spPr bwMode="auto">
          <a:xfrm>
            <a:off x="3084513" y="2265363"/>
            <a:ext cx="0" cy="431800"/>
          </a:xfrm>
          <a:prstGeom prst="line">
            <a:avLst/>
          </a:prstGeom>
          <a:noFill/>
          <a:ln w="12700">
            <a:solidFill>
              <a:schemeClr val="tx1"/>
            </a:solidFill>
            <a:round/>
          </a:ln>
        </p:spPr>
        <p:txBody>
          <a:bodyPr wrap="none" anchor="ctr"/>
          <a:lstStyle/>
          <a:p>
            <a:endParaRPr lang="zh-CN" altLang="en-US"/>
          </a:p>
        </p:txBody>
      </p:sp>
      <p:sp>
        <p:nvSpPr>
          <p:cNvPr id="99346" name="Line 21"/>
          <p:cNvSpPr>
            <a:spLocks noChangeShapeType="1"/>
          </p:cNvSpPr>
          <p:nvPr/>
        </p:nvSpPr>
        <p:spPr bwMode="auto">
          <a:xfrm>
            <a:off x="5057775" y="1370013"/>
            <a:ext cx="0" cy="1327150"/>
          </a:xfrm>
          <a:prstGeom prst="line">
            <a:avLst/>
          </a:prstGeom>
          <a:noFill/>
          <a:ln w="12700">
            <a:solidFill>
              <a:schemeClr val="tx1"/>
            </a:solidFill>
            <a:round/>
          </a:ln>
        </p:spPr>
        <p:txBody>
          <a:bodyPr wrap="none" anchor="ctr"/>
          <a:lstStyle/>
          <a:p>
            <a:endParaRPr lang="zh-CN" altLang="en-US"/>
          </a:p>
        </p:txBody>
      </p:sp>
      <p:sp>
        <p:nvSpPr>
          <p:cNvPr id="99347" name="Line 22"/>
          <p:cNvSpPr>
            <a:spLocks noChangeShapeType="1"/>
          </p:cNvSpPr>
          <p:nvPr/>
        </p:nvSpPr>
        <p:spPr bwMode="auto">
          <a:xfrm flipV="1">
            <a:off x="7029450" y="3578225"/>
            <a:ext cx="0" cy="441325"/>
          </a:xfrm>
          <a:prstGeom prst="line">
            <a:avLst/>
          </a:prstGeom>
          <a:noFill/>
          <a:ln w="12700">
            <a:solidFill>
              <a:schemeClr val="tx1"/>
            </a:solidFill>
            <a:round/>
          </a:ln>
        </p:spPr>
        <p:txBody>
          <a:bodyPr wrap="none" anchor="ctr"/>
          <a:lstStyle/>
          <a:p>
            <a:endParaRPr lang="zh-CN" altLang="en-US"/>
          </a:p>
        </p:txBody>
      </p:sp>
      <p:sp>
        <p:nvSpPr>
          <p:cNvPr id="99348" name="Line 23"/>
          <p:cNvSpPr>
            <a:spLocks noChangeShapeType="1"/>
          </p:cNvSpPr>
          <p:nvPr/>
        </p:nvSpPr>
        <p:spPr bwMode="auto">
          <a:xfrm>
            <a:off x="5859463" y="1822450"/>
            <a:ext cx="0" cy="433388"/>
          </a:xfrm>
          <a:prstGeom prst="line">
            <a:avLst/>
          </a:prstGeom>
          <a:noFill/>
          <a:ln w="12700">
            <a:solidFill>
              <a:schemeClr val="tx1"/>
            </a:solidFill>
            <a:round/>
          </a:ln>
        </p:spPr>
        <p:txBody>
          <a:bodyPr wrap="none" anchor="ctr"/>
          <a:lstStyle/>
          <a:p>
            <a:endParaRPr lang="zh-CN" altLang="en-US"/>
          </a:p>
        </p:txBody>
      </p:sp>
      <p:sp>
        <p:nvSpPr>
          <p:cNvPr id="99349" name="Rectangle 24"/>
          <p:cNvSpPr>
            <a:spLocks noChangeArrowheads="1"/>
          </p:cNvSpPr>
          <p:nvPr/>
        </p:nvSpPr>
        <p:spPr bwMode="auto">
          <a:xfrm>
            <a:off x="1079500" y="982663"/>
            <a:ext cx="322263" cy="393700"/>
          </a:xfrm>
          <a:prstGeom prst="rect">
            <a:avLst/>
          </a:prstGeom>
          <a:noFill/>
          <a:ln w="12700">
            <a:noFill/>
            <a:miter lim="800000"/>
          </a:ln>
        </p:spPr>
        <p:txBody>
          <a:bodyPr wrap="none" lIns="90488" tIns="44450" rIns="90488" bIns="44450">
            <a:spAutoFit/>
          </a:bodyPr>
          <a:lstStyle/>
          <a:p>
            <a:pPr defTabSz="762000" eaLnBrk="0" hangingPunct="0"/>
            <a:r>
              <a:rPr kumimoji="1" lang="en-US" altLang="zh-CN" sz="2000" dirty="0">
                <a:latin typeface="Arial" panose="020B0604020202020204" pitchFamily="34" charset="0"/>
              </a:rPr>
              <a:t>0</a:t>
            </a:r>
          </a:p>
        </p:txBody>
      </p:sp>
      <p:sp>
        <p:nvSpPr>
          <p:cNvPr id="99350" name="Rectangle 25"/>
          <p:cNvSpPr>
            <a:spLocks noChangeArrowheads="1"/>
          </p:cNvSpPr>
          <p:nvPr/>
        </p:nvSpPr>
        <p:spPr bwMode="auto">
          <a:xfrm>
            <a:off x="2014538" y="982663"/>
            <a:ext cx="322262" cy="393700"/>
          </a:xfrm>
          <a:prstGeom prst="rect">
            <a:avLst/>
          </a:prstGeom>
          <a:noFill/>
          <a:ln w="12700">
            <a:noFill/>
            <a:miter lim="800000"/>
          </a:ln>
        </p:spPr>
        <p:txBody>
          <a:bodyPr wrap="none" lIns="90488" tIns="44450" rIns="90488" bIns="44450">
            <a:spAutoFit/>
          </a:bodyPr>
          <a:lstStyle/>
          <a:p>
            <a:pPr defTabSz="762000" eaLnBrk="0" hangingPunct="0"/>
            <a:r>
              <a:rPr kumimoji="1" lang="en-US" altLang="zh-CN" sz="2000" dirty="0">
                <a:latin typeface="Arial" panose="020B0604020202020204" pitchFamily="34" charset="0"/>
              </a:rPr>
              <a:t>4</a:t>
            </a:r>
          </a:p>
        </p:txBody>
      </p:sp>
      <p:sp>
        <p:nvSpPr>
          <p:cNvPr id="99351" name="Rectangle 26"/>
          <p:cNvSpPr>
            <a:spLocks noChangeArrowheads="1"/>
          </p:cNvSpPr>
          <p:nvPr/>
        </p:nvSpPr>
        <p:spPr bwMode="auto">
          <a:xfrm>
            <a:off x="3009900" y="982663"/>
            <a:ext cx="322263" cy="393700"/>
          </a:xfrm>
          <a:prstGeom prst="rect">
            <a:avLst/>
          </a:prstGeom>
          <a:noFill/>
          <a:ln w="12700">
            <a:noFill/>
            <a:miter lim="800000"/>
          </a:ln>
        </p:spPr>
        <p:txBody>
          <a:bodyPr wrap="none" lIns="90488" tIns="44450" rIns="90488" bIns="44450">
            <a:spAutoFit/>
          </a:bodyPr>
          <a:lstStyle/>
          <a:p>
            <a:pPr defTabSz="762000" eaLnBrk="0" hangingPunct="0"/>
            <a:r>
              <a:rPr kumimoji="1" lang="en-US" altLang="zh-CN" sz="2000" dirty="0">
                <a:latin typeface="Arial" panose="020B0604020202020204" pitchFamily="34" charset="0"/>
              </a:rPr>
              <a:t>8</a:t>
            </a:r>
          </a:p>
        </p:txBody>
      </p:sp>
      <p:sp>
        <p:nvSpPr>
          <p:cNvPr id="99352" name="Rectangle 27"/>
          <p:cNvSpPr>
            <a:spLocks noChangeArrowheads="1"/>
          </p:cNvSpPr>
          <p:nvPr/>
        </p:nvSpPr>
        <p:spPr bwMode="auto">
          <a:xfrm>
            <a:off x="4960938" y="982663"/>
            <a:ext cx="463550" cy="393700"/>
          </a:xfrm>
          <a:prstGeom prst="rect">
            <a:avLst/>
          </a:prstGeom>
          <a:noFill/>
          <a:ln w="12700">
            <a:noFill/>
            <a:miter lim="800000"/>
          </a:ln>
        </p:spPr>
        <p:txBody>
          <a:bodyPr wrap="none" lIns="90488" tIns="44450" rIns="90488" bIns="44450">
            <a:spAutoFit/>
          </a:bodyPr>
          <a:lstStyle/>
          <a:p>
            <a:pPr defTabSz="762000" eaLnBrk="0" hangingPunct="0"/>
            <a:r>
              <a:rPr kumimoji="1" lang="en-US" altLang="zh-CN" sz="2000" dirty="0">
                <a:latin typeface="Arial" panose="020B0604020202020204" pitchFamily="34" charset="0"/>
              </a:rPr>
              <a:t>16</a:t>
            </a:r>
          </a:p>
        </p:txBody>
      </p:sp>
      <p:sp>
        <p:nvSpPr>
          <p:cNvPr id="99353" name="Rectangle 28"/>
          <p:cNvSpPr>
            <a:spLocks noChangeArrowheads="1"/>
          </p:cNvSpPr>
          <p:nvPr/>
        </p:nvSpPr>
        <p:spPr bwMode="auto">
          <a:xfrm>
            <a:off x="5757863" y="982663"/>
            <a:ext cx="461962" cy="393700"/>
          </a:xfrm>
          <a:prstGeom prst="rect">
            <a:avLst/>
          </a:prstGeom>
          <a:noFill/>
          <a:ln w="12700">
            <a:noFill/>
            <a:miter lim="800000"/>
          </a:ln>
        </p:spPr>
        <p:txBody>
          <a:bodyPr wrap="none" lIns="90488" tIns="44450" rIns="90488" bIns="44450">
            <a:spAutoFit/>
          </a:bodyPr>
          <a:lstStyle/>
          <a:p>
            <a:pPr defTabSz="762000" eaLnBrk="0" hangingPunct="0"/>
            <a:r>
              <a:rPr kumimoji="1" lang="en-US" altLang="zh-CN" sz="2000" dirty="0">
                <a:latin typeface="Arial" panose="020B0604020202020204" pitchFamily="34" charset="0"/>
              </a:rPr>
              <a:t>19</a:t>
            </a:r>
          </a:p>
        </p:txBody>
      </p:sp>
      <p:sp>
        <p:nvSpPr>
          <p:cNvPr id="99354" name="Rectangle 29"/>
          <p:cNvSpPr>
            <a:spLocks noChangeArrowheads="1"/>
          </p:cNvSpPr>
          <p:nvPr/>
        </p:nvSpPr>
        <p:spPr bwMode="auto">
          <a:xfrm>
            <a:off x="6932613" y="982663"/>
            <a:ext cx="463550" cy="393700"/>
          </a:xfrm>
          <a:prstGeom prst="rect">
            <a:avLst/>
          </a:prstGeom>
          <a:noFill/>
          <a:ln w="12700">
            <a:noFill/>
            <a:miter lim="800000"/>
          </a:ln>
        </p:spPr>
        <p:txBody>
          <a:bodyPr wrap="none" lIns="90488" tIns="44450" rIns="90488" bIns="44450">
            <a:spAutoFit/>
          </a:bodyPr>
          <a:lstStyle/>
          <a:p>
            <a:pPr defTabSz="762000" eaLnBrk="0" hangingPunct="0"/>
            <a:r>
              <a:rPr kumimoji="1" lang="en-US" altLang="zh-CN" sz="2000" dirty="0">
                <a:latin typeface="Arial" panose="020B0604020202020204" pitchFamily="34" charset="0"/>
              </a:rPr>
              <a:t>24</a:t>
            </a:r>
          </a:p>
        </p:txBody>
      </p:sp>
      <p:sp>
        <p:nvSpPr>
          <p:cNvPr id="99355" name="Rectangle 30"/>
          <p:cNvSpPr>
            <a:spLocks noChangeArrowheads="1"/>
          </p:cNvSpPr>
          <p:nvPr/>
        </p:nvSpPr>
        <p:spPr bwMode="auto">
          <a:xfrm>
            <a:off x="8645525" y="982663"/>
            <a:ext cx="463550" cy="393700"/>
          </a:xfrm>
          <a:prstGeom prst="rect">
            <a:avLst/>
          </a:prstGeom>
          <a:noFill/>
          <a:ln w="12700">
            <a:noFill/>
            <a:miter lim="800000"/>
          </a:ln>
        </p:spPr>
        <p:txBody>
          <a:bodyPr wrap="none" lIns="90488" tIns="44450" rIns="90488" bIns="44450">
            <a:spAutoFit/>
          </a:bodyPr>
          <a:lstStyle/>
          <a:p>
            <a:pPr defTabSz="762000" eaLnBrk="0" hangingPunct="0"/>
            <a:r>
              <a:rPr kumimoji="1" lang="en-US" altLang="zh-CN" sz="2000" dirty="0">
                <a:latin typeface="Arial" panose="020B0604020202020204" pitchFamily="34" charset="0"/>
              </a:rPr>
              <a:t>31</a:t>
            </a:r>
          </a:p>
        </p:txBody>
      </p:sp>
      <p:sp>
        <p:nvSpPr>
          <p:cNvPr id="99356" name="Rectangle 31"/>
          <p:cNvSpPr>
            <a:spLocks noChangeArrowheads="1"/>
          </p:cNvSpPr>
          <p:nvPr/>
        </p:nvSpPr>
        <p:spPr bwMode="auto">
          <a:xfrm>
            <a:off x="1228725" y="1397000"/>
            <a:ext cx="75882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版 本</a:t>
            </a:r>
          </a:p>
        </p:txBody>
      </p:sp>
      <p:sp>
        <p:nvSpPr>
          <p:cNvPr id="99357" name="Rectangle 32"/>
          <p:cNvSpPr>
            <a:spLocks noChangeArrowheads="1"/>
          </p:cNvSpPr>
          <p:nvPr/>
        </p:nvSpPr>
        <p:spPr bwMode="auto">
          <a:xfrm>
            <a:off x="5116513" y="1873250"/>
            <a:ext cx="68897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标志</a:t>
            </a:r>
          </a:p>
        </p:txBody>
      </p:sp>
      <p:sp>
        <p:nvSpPr>
          <p:cNvPr id="99358" name="Rectangle 33"/>
          <p:cNvSpPr>
            <a:spLocks noChangeArrowheads="1"/>
          </p:cNvSpPr>
          <p:nvPr/>
        </p:nvSpPr>
        <p:spPr bwMode="auto">
          <a:xfrm>
            <a:off x="1425575" y="2278063"/>
            <a:ext cx="140652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生 存 时 间</a:t>
            </a:r>
          </a:p>
        </p:txBody>
      </p:sp>
      <p:sp>
        <p:nvSpPr>
          <p:cNvPr id="99359" name="Rectangle 34"/>
          <p:cNvSpPr>
            <a:spLocks noChangeArrowheads="1"/>
          </p:cNvSpPr>
          <p:nvPr/>
        </p:nvSpPr>
        <p:spPr bwMode="auto">
          <a:xfrm>
            <a:off x="3556000" y="2278063"/>
            <a:ext cx="969963"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协    议</a:t>
            </a:r>
          </a:p>
        </p:txBody>
      </p:sp>
      <p:sp>
        <p:nvSpPr>
          <p:cNvPr id="99360" name="Rectangle 35"/>
          <p:cNvSpPr>
            <a:spLocks noChangeArrowheads="1"/>
          </p:cNvSpPr>
          <p:nvPr/>
        </p:nvSpPr>
        <p:spPr bwMode="auto">
          <a:xfrm>
            <a:off x="2570163" y="1873250"/>
            <a:ext cx="96837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标    识</a:t>
            </a:r>
          </a:p>
        </p:txBody>
      </p:sp>
      <p:sp>
        <p:nvSpPr>
          <p:cNvPr id="99361" name="Rectangle 36"/>
          <p:cNvSpPr>
            <a:spLocks noChangeArrowheads="1"/>
          </p:cNvSpPr>
          <p:nvPr/>
        </p:nvSpPr>
        <p:spPr bwMode="auto">
          <a:xfrm>
            <a:off x="3303588" y="1397000"/>
            <a:ext cx="140652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区 分 服 务</a:t>
            </a:r>
          </a:p>
        </p:txBody>
      </p:sp>
      <p:sp>
        <p:nvSpPr>
          <p:cNvPr id="99362" name="Rectangle 37"/>
          <p:cNvSpPr>
            <a:spLocks noChangeArrowheads="1"/>
          </p:cNvSpPr>
          <p:nvPr/>
        </p:nvSpPr>
        <p:spPr bwMode="auto">
          <a:xfrm>
            <a:off x="6507163" y="1397000"/>
            <a:ext cx="1360487"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总   长   度</a:t>
            </a:r>
          </a:p>
        </p:txBody>
      </p:sp>
      <p:sp>
        <p:nvSpPr>
          <p:cNvPr id="99363" name="Rectangle 38"/>
          <p:cNvSpPr>
            <a:spLocks noChangeArrowheads="1"/>
          </p:cNvSpPr>
          <p:nvPr/>
        </p:nvSpPr>
        <p:spPr bwMode="auto">
          <a:xfrm>
            <a:off x="6778625" y="1873250"/>
            <a:ext cx="136207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片   偏   移</a:t>
            </a:r>
          </a:p>
        </p:txBody>
      </p:sp>
      <p:sp>
        <p:nvSpPr>
          <p:cNvPr id="99364" name="Rectangle 39"/>
          <p:cNvSpPr>
            <a:spLocks noChangeArrowheads="1"/>
          </p:cNvSpPr>
          <p:nvPr/>
        </p:nvSpPr>
        <p:spPr bwMode="auto">
          <a:xfrm>
            <a:off x="7502525" y="3606800"/>
            <a:ext cx="96837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填    充</a:t>
            </a:r>
          </a:p>
        </p:txBody>
      </p:sp>
      <p:sp>
        <p:nvSpPr>
          <p:cNvPr id="99365" name="Rectangle 40"/>
          <p:cNvSpPr>
            <a:spLocks noChangeArrowheads="1"/>
          </p:cNvSpPr>
          <p:nvPr/>
        </p:nvSpPr>
        <p:spPr bwMode="auto">
          <a:xfrm>
            <a:off x="5926138" y="2278063"/>
            <a:ext cx="228917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首   部   检   验   和</a:t>
            </a:r>
          </a:p>
        </p:txBody>
      </p:sp>
      <p:sp>
        <p:nvSpPr>
          <p:cNvPr id="99366" name="Rectangle 41"/>
          <p:cNvSpPr>
            <a:spLocks noChangeArrowheads="1"/>
          </p:cNvSpPr>
          <p:nvPr/>
        </p:nvSpPr>
        <p:spPr bwMode="auto">
          <a:xfrm>
            <a:off x="4416425" y="2736850"/>
            <a:ext cx="136207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源   地   址</a:t>
            </a:r>
          </a:p>
        </p:txBody>
      </p:sp>
      <p:sp>
        <p:nvSpPr>
          <p:cNvPr id="99367" name="Rectangle 42"/>
          <p:cNvSpPr>
            <a:spLocks noChangeArrowheads="1"/>
          </p:cNvSpPr>
          <p:nvPr/>
        </p:nvSpPr>
        <p:spPr bwMode="auto">
          <a:xfrm>
            <a:off x="4160838" y="3178175"/>
            <a:ext cx="182562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目   的   地   址</a:t>
            </a:r>
          </a:p>
        </p:txBody>
      </p:sp>
      <p:sp>
        <p:nvSpPr>
          <p:cNvPr id="99368" name="Rectangle 43"/>
          <p:cNvSpPr>
            <a:spLocks noChangeArrowheads="1"/>
          </p:cNvSpPr>
          <p:nvPr/>
        </p:nvSpPr>
        <p:spPr bwMode="auto">
          <a:xfrm>
            <a:off x="2228850" y="3606800"/>
            <a:ext cx="3815148" cy="397545"/>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dirty="0">
                <a:latin typeface="Arial" panose="020B0604020202020204" pitchFamily="34" charset="0"/>
              </a:rPr>
              <a:t>可   选   字   段  </a:t>
            </a:r>
            <a:r>
              <a:rPr kumimoji="1" lang="en-US" altLang="zh-CN" sz="2000" dirty="0">
                <a:latin typeface="Arial" panose="020B0604020202020204" pitchFamily="34" charset="0"/>
              </a:rPr>
              <a:t>(</a:t>
            </a:r>
            <a:r>
              <a:rPr kumimoji="1" lang="zh-CN" altLang="en-US" sz="2000" dirty="0">
                <a:latin typeface="Arial" panose="020B0604020202020204" pitchFamily="34" charset="0"/>
              </a:rPr>
              <a:t>长   度   可   变</a:t>
            </a:r>
            <a:r>
              <a:rPr kumimoji="1" lang="en-US" altLang="zh-CN" sz="2000" dirty="0">
                <a:latin typeface="Arial" panose="020B0604020202020204" pitchFamily="34" charset="0"/>
              </a:rPr>
              <a:t>)</a:t>
            </a:r>
          </a:p>
        </p:txBody>
      </p:sp>
      <p:sp>
        <p:nvSpPr>
          <p:cNvPr id="99369" name="Rectangle 44"/>
          <p:cNvSpPr>
            <a:spLocks noChangeArrowheads="1"/>
          </p:cNvSpPr>
          <p:nvPr/>
        </p:nvSpPr>
        <p:spPr bwMode="auto">
          <a:xfrm>
            <a:off x="608013" y="968375"/>
            <a:ext cx="43497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位</a:t>
            </a:r>
          </a:p>
        </p:txBody>
      </p:sp>
      <p:sp>
        <p:nvSpPr>
          <p:cNvPr id="99370" name="Rectangle 45"/>
          <p:cNvSpPr>
            <a:spLocks noChangeArrowheads="1"/>
          </p:cNvSpPr>
          <p:nvPr/>
        </p:nvSpPr>
        <p:spPr bwMode="auto">
          <a:xfrm>
            <a:off x="2003425" y="1377950"/>
            <a:ext cx="119697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首部长度</a:t>
            </a:r>
          </a:p>
        </p:txBody>
      </p:sp>
      <p:grpSp>
        <p:nvGrpSpPr>
          <p:cNvPr id="99371" name="Group 46"/>
          <p:cNvGrpSpPr/>
          <p:nvPr/>
        </p:nvGrpSpPr>
        <p:grpSpPr bwMode="auto">
          <a:xfrm>
            <a:off x="1069975" y="3748088"/>
            <a:ext cx="131763" cy="69850"/>
            <a:chOff x="833" y="3024"/>
            <a:chExt cx="78" cy="51"/>
          </a:xfrm>
        </p:grpSpPr>
        <p:sp>
          <p:nvSpPr>
            <p:cNvPr id="99389" name="Rectangle 47"/>
            <p:cNvSpPr>
              <a:spLocks noChangeArrowheads="1"/>
            </p:cNvSpPr>
            <p:nvPr/>
          </p:nvSpPr>
          <p:spPr bwMode="auto">
            <a:xfrm>
              <a:off x="833" y="3024"/>
              <a:ext cx="78" cy="51"/>
            </a:xfrm>
            <a:prstGeom prst="rect">
              <a:avLst/>
            </a:prstGeom>
            <a:solidFill>
              <a:schemeClr val="bg1"/>
            </a:solidFill>
            <a:ln w="12700">
              <a:noFill/>
              <a:miter lim="800000"/>
            </a:ln>
          </p:spPr>
          <p:txBody>
            <a:bodyPr wrap="none" anchor="ctr"/>
            <a:lstStyle/>
            <a:p>
              <a:endParaRPr lang="zh-CN" altLang="en-US"/>
            </a:p>
          </p:txBody>
        </p:sp>
        <p:sp>
          <p:nvSpPr>
            <p:cNvPr id="99390" name="Line 48"/>
            <p:cNvSpPr>
              <a:spLocks noChangeShapeType="1"/>
            </p:cNvSpPr>
            <p:nvPr/>
          </p:nvSpPr>
          <p:spPr bwMode="auto">
            <a:xfrm>
              <a:off x="839" y="3030"/>
              <a:ext cx="68" cy="0"/>
            </a:xfrm>
            <a:prstGeom prst="line">
              <a:avLst/>
            </a:prstGeom>
            <a:noFill/>
            <a:ln w="25400">
              <a:solidFill>
                <a:schemeClr val="tx1"/>
              </a:solidFill>
              <a:round/>
            </a:ln>
          </p:spPr>
          <p:txBody>
            <a:bodyPr wrap="none" anchor="ctr"/>
            <a:lstStyle/>
            <a:p>
              <a:endParaRPr lang="zh-CN" altLang="en-US"/>
            </a:p>
          </p:txBody>
        </p:sp>
        <p:sp>
          <p:nvSpPr>
            <p:cNvPr id="99391" name="Line 49"/>
            <p:cNvSpPr>
              <a:spLocks noChangeShapeType="1"/>
            </p:cNvSpPr>
            <p:nvPr/>
          </p:nvSpPr>
          <p:spPr bwMode="auto">
            <a:xfrm>
              <a:off x="839" y="3075"/>
              <a:ext cx="68" cy="0"/>
            </a:xfrm>
            <a:prstGeom prst="line">
              <a:avLst/>
            </a:prstGeom>
            <a:noFill/>
            <a:ln w="25400">
              <a:solidFill>
                <a:schemeClr val="tx1"/>
              </a:solidFill>
              <a:round/>
            </a:ln>
          </p:spPr>
          <p:txBody>
            <a:bodyPr wrap="none" anchor="ctr"/>
            <a:lstStyle/>
            <a:p>
              <a:endParaRPr lang="zh-CN" altLang="en-US"/>
            </a:p>
          </p:txBody>
        </p:sp>
      </p:grpSp>
      <p:grpSp>
        <p:nvGrpSpPr>
          <p:cNvPr id="99372" name="Group 50"/>
          <p:cNvGrpSpPr/>
          <p:nvPr/>
        </p:nvGrpSpPr>
        <p:grpSpPr bwMode="auto">
          <a:xfrm>
            <a:off x="8937625" y="3757613"/>
            <a:ext cx="131763" cy="66675"/>
            <a:chOff x="5432" y="3030"/>
            <a:chExt cx="78" cy="51"/>
          </a:xfrm>
        </p:grpSpPr>
        <p:sp>
          <p:nvSpPr>
            <p:cNvPr id="99386" name="Rectangle 51"/>
            <p:cNvSpPr>
              <a:spLocks noChangeArrowheads="1"/>
            </p:cNvSpPr>
            <p:nvPr/>
          </p:nvSpPr>
          <p:spPr bwMode="auto">
            <a:xfrm>
              <a:off x="5432" y="3030"/>
              <a:ext cx="78" cy="51"/>
            </a:xfrm>
            <a:prstGeom prst="rect">
              <a:avLst/>
            </a:prstGeom>
            <a:solidFill>
              <a:schemeClr val="bg1"/>
            </a:solidFill>
            <a:ln w="12700">
              <a:noFill/>
              <a:miter lim="800000"/>
            </a:ln>
          </p:spPr>
          <p:txBody>
            <a:bodyPr wrap="none" anchor="ctr"/>
            <a:lstStyle/>
            <a:p>
              <a:endParaRPr lang="zh-CN" altLang="en-US"/>
            </a:p>
          </p:txBody>
        </p:sp>
        <p:sp>
          <p:nvSpPr>
            <p:cNvPr id="99387" name="Line 52"/>
            <p:cNvSpPr>
              <a:spLocks noChangeShapeType="1"/>
            </p:cNvSpPr>
            <p:nvPr/>
          </p:nvSpPr>
          <p:spPr bwMode="auto">
            <a:xfrm>
              <a:off x="5438" y="3036"/>
              <a:ext cx="68" cy="0"/>
            </a:xfrm>
            <a:prstGeom prst="line">
              <a:avLst/>
            </a:prstGeom>
            <a:noFill/>
            <a:ln w="25400">
              <a:solidFill>
                <a:schemeClr val="tx1"/>
              </a:solidFill>
              <a:round/>
            </a:ln>
          </p:spPr>
          <p:txBody>
            <a:bodyPr wrap="none" anchor="ctr"/>
            <a:lstStyle/>
            <a:p>
              <a:endParaRPr lang="zh-CN" altLang="en-US"/>
            </a:p>
          </p:txBody>
        </p:sp>
        <p:sp>
          <p:nvSpPr>
            <p:cNvPr id="99388" name="Line 53"/>
            <p:cNvSpPr>
              <a:spLocks noChangeShapeType="1"/>
            </p:cNvSpPr>
            <p:nvPr/>
          </p:nvSpPr>
          <p:spPr bwMode="auto">
            <a:xfrm>
              <a:off x="5438" y="3081"/>
              <a:ext cx="68" cy="0"/>
            </a:xfrm>
            <a:prstGeom prst="line">
              <a:avLst/>
            </a:prstGeom>
            <a:noFill/>
            <a:ln w="25400">
              <a:solidFill>
                <a:schemeClr val="tx1"/>
              </a:solidFill>
              <a:round/>
            </a:ln>
          </p:spPr>
          <p:txBody>
            <a:bodyPr wrap="none" anchor="ctr"/>
            <a:lstStyle/>
            <a:p>
              <a:endParaRPr lang="zh-CN" altLang="en-US"/>
            </a:p>
          </p:txBody>
        </p:sp>
      </p:grpSp>
      <p:sp>
        <p:nvSpPr>
          <p:cNvPr id="99373" name="Rectangle 74"/>
          <p:cNvSpPr>
            <a:spLocks noChangeArrowheads="1"/>
          </p:cNvSpPr>
          <p:nvPr/>
        </p:nvSpPr>
        <p:spPr bwMode="auto">
          <a:xfrm>
            <a:off x="3811588" y="4149725"/>
            <a:ext cx="2908300" cy="393700"/>
          </a:xfrm>
          <a:prstGeom prst="rect">
            <a:avLst/>
          </a:prstGeom>
          <a:noFill/>
          <a:ln w="12700">
            <a:noFill/>
            <a:miter lim="800000"/>
          </a:ln>
        </p:spPr>
        <p:txBody>
          <a:bodyPr lIns="90488" tIns="44450" rIns="90488" bIns="44450">
            <a:spAutoFit/>
          </a:bodyPr>
          <a:lstStyle/>
          <a:p>
            <a:pPr defTabSz="762000" eaLnBrk="0" hangingPunct="0"/>
            <a:r>
              <a:rPr kumimoji="1" lang="zh-CN" altLang="en-US" sz="2000">
                <a:latin typeface="Arial" panose="020B0604020202020204" pitchFamily="34" charset="0"/>
              </a:rPr>
              <a:t>数       据       部       分</a:t>
            </a:r>
          </a:p>
        </p:txBody>
      </p:sp>
      <p:sp>
        <p:nvSpPr>
          <p:cNvPr id="99374" name="Rectangle 76"/>
          <p:cNvSpPr>
            <a:spLocks noChangeArrowheads="1"/>
          </p:cNvSpPr>
          <p:nvPr/>
        </p:nvSpPr>
        <p:spPr bwMode="auto">
          <a:xfrm>
            <a:off x="3708400" y="4995863"/>
            <a:ext cx="3983038" cy="449262"/>
          </a:xfrm>
          <a:prstGeom prst="rect">
            <a:avLst/>
          </a:prstGeom>
          <a:solidFill>
            <a:srgbClr val="FFFF99"/>
          </a:solidFill>
          <a:ln w="12700">
            <a:solidFill>
              <a:schemeClr val="tx1"/>
            </a:solidFill>
            <a:miter lim="800000"/>
          </a:ln>
        </p:spPr>
        <p:txBody>
          <a:bodyPr wrap="none" anchor="ctr"/>
          <a:lstStyle/>
          <a:p>
            <a:endParaRPr lang="zh-CN" altLang="en-US"/>
          </a:p>
        </p:txBody>
      </p:sp>
      <p:sp>
        <p:nvSpPr>
          <p:cNvPr id="99375" name="Rectangle 77"/>
          <p:cNvSpPr>
            <a:spLocks noChangeArrowheads="1"/>
          </p:cNvSpPr>
          <p:nvPr/>
        </p:nvSpPr>
        <p:spPr bwMode="auto">
          <a:xfrm>
            <a:off x="4278313" y="5013325"/>
            <a:ext cx="3095625" cy="393700"/>
          </a:xfrm>
          <a:prstGeom prst="rect">
            <a:avLst/>
          </a:prstGeom>
          <a:noFill/>
          <a:ln w="12700">
            <a:noFill/>
            <a:miter lim="800000"/>
          </a:ln>
        </p:spPr>
        <p:txBody>
          <a:bodyPr lIns="90488" tIns="44450" rIns="90488" bIns="44450">
            <a:spAutoFit/>
          </a:bodyPr>
          <a:lstStyle/>
          <a:p>
            <a:pPr defTabSz="762000" eaLnBrk="0" hangingPunct="0"/>
            <a:r>
              <a:rPr kumimoji="1" lang="zh-CN" altLang="en-US" sz="2000">
                <a:latin typeface="Arial" panose="020B0604020202020204" pitchFamily="34" charset="0"/>
              </a:rPr>
              <a:t>数       据       部       分</a:t>
            </a:r>
          </a:p>
        </p:txBody>
      </p:sp>
      <p:sp>
        <p:nvSpPr>
          <p:cNvPr id="99376" name="Rectangle 78"/>
          <p:cNvSpPr>
            <a:spLocks noChangeArrowheads="1"/>
          </p:cNvSpPr>
          <p:nvPr/>
        </p:nvSpPr>
        <p:spPr bwMode="auto">
          <a:xfrm>
            <a:off x="2484438" y="5013325"/>
            <a:ext cx="89852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首   部</a:t>
            </a:r>
          </a:p>
        </p:txBody>
      </p:sp>
      <p:sp>
        <p:nvSpPr>
          <p:cNvPr id="99377" name="Rectangle 80"/>
          <p:cNvSpPr>
            <a:spLocks noChangeArrowheads="1"/>
          </p:cNvSpPr>
          <p:nvPr/>
        </p:nvSpPr>
        <p:spPr bwMode="auto">
          <a:xfrm>
            <a:off x="4279900" y="5481638"/>
            <a:ext cx="1252538" cy="393700"/>
          </a:xfrm>
          <a:prstGeom prst="rect">
            <a:avLst/>
          </a:prstGeom>
          <a:solidFill>
            <a:schemeClr val="bg1"/>
          </a:solidFill>
          <a:ln w="12700">
            <a:noFill/>
            <a:miter lim="800000"/>
          </a:ln>
        </p:spPr>
        <p:txBody>
          <a:bodyPr wrap="none" lIns="90488" tIns="44450" rIns="90488" bIns="44450">
            <a:spAutoFit/>
          </a:bodyPr>
          <a:lstStyle/>
          <a:p>
            <a:pPr defTabSz="762000" eaLnBrk="0" hangingPunct="0"/>
            <a:r>
              <a:rPr kumimoji="1" lang="en-US" altLang="zh-CN" sz="2000" dirty="0">
                <a:latin typeface="Arial" panose="020B0604020202020204" pitchFamily="34" charset="0"/>
              </a:rPr>
              <a:t>IP </a:t>
            </a:r>
            <a:r>
              <a:rPr kumimoji="1" lang="zh-CN" altLang="en-US" sz="2000">
                <a:latin typeface="Arial" panose="020B0604020202020204" pitchFamily="34" charset="0"/>
              </a:rPr>
              <a:t>数据报</a:t>
            </a:r>
          </a:p>
        </p:txBody>
      </p:sp>
      <p:grpSp>
        <p:nvGrpSpPr>
          <p:cNvPr id="4" name="Group 86"/>
          <p:cNvGrpSpPr/>
          <p:nvPr/>
        </p:nvGrpSpPr>
        <p:grpSpPr bwMode="auto">
          <a:xfrm>
            <a:off x="554038" y="1341438"/>
            <a:ext cx="8458200" cy="2232025"/>
            <a:chOff x="349" y="845"/>
            <a:chExt cx="5328" cy="1406"/>
          </a:xfrm>
        </p:grpSpPr>
        <p:grpSp>
          <p:nvGrpSpPr>
            <p:cNvPr id="99382" name="Group 84"/>
            <p:cNvGrpSpPr/>
            <p:nvPr/>
          </p:nvGrpSpPr>
          <p:grpSpPr bwMode="auto">
            <a:xfrm>
              <a:off x="349" y="845"/>
              <a:ext cx="5328" cy="1406"/>
              <a:chOff x="349" y="845"/>
              <a:chExt cx="5328" cy="1406"/>
            </a:xfrm>
          </p:grpSpPr>
          <p:sp>
            <p:nvSpPr>
              <p:cNvPr id="99384" name="Rectangle 4"/>
              <p:cNvSpPr>
                <a:spLocks noChangeArrowheads="1"/>
              </p:cNvSpPr>
              <p:nvPr/>
            </p:nvSpPr>
            <p:spPr bwMode="auto">
              <a:xfrm>
                <a:off x="349" y="1105"/>
                <a:ext cx="274" cy="748"/>
              </a:xfrm>
              <a:prstGeom prst="rect">
                <a:avLst/>
              </a:prstGeom>
              <a:noFill/>
              <a:ln w="12700">
                <a:noFill/>
                <a:miter lim="800000"/>
              </a:ln>
            </p:spPr>
            <p:txBody>
              <a:bodyPr wrap="none" lIns="90488" tIns="44450" rIns="90488" bIns="44450">
                <a:spAutoFit/>
              </a:bodyPr>
              <a:lstStyle/>
              <a:p>
                <a:pPr defTabSz="762000" eaLnBrk="0" hangingPunct="0">
                  <a:lnSpc>
                    <a:spcPct val="90000"/>
                  </a:lnSpc>
                </a:pPr>
                <a:r>
                  <a:rPr kumimoji="1" lang="zh-CN" altLang="en-US" sz="2000" dirty="0">
                    <a:latin typeface="Arial" panose="020B0604020202020204" pitchFamily="34" charset="0"/>
                  </a:rPr>
                  <a:t>固</a:t>
                </a:r>
              </a:p>
              <a:p>
                <a:pPr defTabSz="762000" eaLnBrk="0" hangingPunct="0">
                  <a:lnSpc>
                    <a:spcPct val="90000"/>
                  </a:lnSpc>
                </a:pPr>
                <a:r>
                  <a:rPr kumimoji="1" lang="zh-CN" altLang="en-US" sz="2000" dirty="0">
                    <a:latin typeface="Arial" panose="020B0604020202020204" pitchFamily="34" charset="0"/>
                  </a:rPr>
                  <a:t>定</a:t>
                </a:r>
              </a:p>
              <a:p>
                <a:pPr defTabSz="762000" eaLnBrk="0" hangingPunct="0">
                  <a:lnSpc>
                    <a:spcPct val="90000"/>
                  </a:lnSpc>
                </a:pPr>
                <a:r>
                  <a:rPr kumimoji="1" lang="zh-CN" altLang="en-US" sz="2000" dirty="0">
                    <a:latin typeface="Arial" panose="020B0604020202020204" pitchFamily="34" charset="0"/>
                  </a:rPr>
                  <a:t>部</a:t>
                </a:r>
              </a:p>
              <a:p>
                <a:pPr defTabSz="762000" eaLnBrk="0" hangingPunct="0">
                  <a:lnSpc>
                    <a:spcPct val="90000"/>
                  </a:lnSpc>
                </a:pPr>
                <a:r>
                  <a:rPr kumimoji="1" lang="zh-CN" altLang="en-US" sz="2000" dirty="0">
                    <a:latin typeface="Arial" panose="020B0604020202020204" pitchFamily="34" charset="0"/>
                  </a:rPr>
                  <a:t>分</a:t>
                </a:r>
              </a:p>
            </p:txBody>
          </p:sp>
          <p:sp>
            <p:nvSpPr>
              <p:cNvPr id="99385" name="Rectangle 82"/>
              <p:cNvSpPr>
                <a:spLocks noChangeArrowheads="1"/>
              </p:cNvSpPr>
              <p:nvPr/>
            </p:nvSpPr>
            <p:spPr bwMode="auto">
              <a:xfrm>
                <a:off x="703" y="845"/>
                <a:ext cx="4974" cy="1406"/>
              </a:xfrm>
              <a:prstGeom prst="rect">
                <a:avLst/>
              </a:prstGeom>
              <a:noFill/>
              <a:ln w="57150">
                <a:solidFill>
                  <a:schemeClr val="hlink"/>
                </a:solidFill>
                <a:miter lim="800000"/>
              </a:ln>
            </p:spPr>
            <p:txBody>
              <a:bodyPr wrap="none" anchor="ctr"/>
              <a:lstStyle/>
              <a:p>
                <a:endParaRPr lang="zh-CN" altLang="en-US"/>
              </a:p>
            </p:txBody>
          </p:sp>
        </p:grpSp>
        <p:sp>
          <p:nvSpPr>
            <p:cNvPr id="99383" name="AutoShape 85"/>
            <p:cNvSpPr/>
            <p:nvPr/>
          </p:nvSpPr>
          <p:spPr bwMode="auto">
            <a:xfrm>
              <a:off x="598" y="890"/>
              <a:ext cx="105" cy="1361"/>
            </a:xfrm>
            <a:prstGeom prst="leftBrace">
              <a:avLst>
                <a:gd name="adj1" fmla="val 108016"/>
                <a:gd name="adj2" fmla="val 50000"/>
              </a:avLst>
            </a:prstGeom>
            <a:noFill/>
            <a:ln w="28575">
              <a:solidFill>
                <a:schemeClr val="tx2"/>
              </a:solidFill>
              <a:round/>
            </a:ln>
          </p:spPr>
          <p:txBody>
            <a:bodyPr wrap="none" anchor="ctr"/>
            <a:lstStyle/>
            <a:p>
              <a:endParaRPr lang="zh-CN" altLang="en-US"/>
            </a:p>
          </p:txBody>
        </p:sp>
      </p:grpSp>
      <p:grpSp>
        <p:nvGrpSpPr>
          <p:cNvPr id="99379" name="Group 88"/>
          <p:cNvGrpSpPr/>
          <p:nvPr/>
        </p:nvGrpSpPr>
        <p:grpSpPr bwMode="auto">
          <a:xfrm>
            <a:off x="1646238" y="5516563"/>
            <a:ext cx="1196975" cy="852487"/>
            <a:chOff x="1037" y="3475"/>
            <a:chExt cx="754" cy="537"/>
          </a:xfrm>
        </p:grpSpPr>
        <p:sp>
          <p:nvSpPr>
            <p:cNvPr id="99380" name="Line 89"/>
            <p:cNvSpPr>
              <a:spLocks noChangeShapeType="1"/>
            </p:cNvSpPr>
            <p:nvPr/>
          </p:nvSpPr>
          <p:spPr bwMode="auto">
            <a:xfrm flipV="1">
              <a:off x="1428" y="3475"/>
              <a:ext cx="0" cy="317"/>
            </a:xfrm>
            <a:prstGeom prst="line">
              <a:avLst/>
            </a:prstGeom>
            <a:noFill/>
            <a:ln w="57150">
              <a:solidFill>
                <a:schemeClr val="hlink"/>
              </a:solidFill>
              <a:round/>
              <a:tailEnd type="triangle" w="med" len="lg"/>
            </a:ln>
          </p:spPr>
          <p:txBody>
            <a:bodyPr/>
            <a:lstStyle/>
            <a:p>
              <a:endParaRPr lang="zh-CN" altLang="en-US"/>
            </a:p>
          </p:txBody>
        </p:sp>
        <p:sp>
          <p:nvSpPr>
            <p:cNvPr id="99381" name="Rectangle 90"/>
            <p:cNvSpPr>
              <a:spLocks noChangeArrowheads="1"/>
            </p:cNvSpPr>
            <p:nvPr/>
          </p:nvSpPr>
          <p:spPr bwMode="auto">
            <a:xfrm>
              <a:off x="1037" y="3764"/>
              <a:ext cx="754" cy="248"/>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Times New Roman" panose="02020603050405020304" pitchFamily="18" charset="0"/>
                </a:rPr>
                <a:t>发送在前</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2000" fill="hold" nodeType="afterEffect">
                                  <p:stCondLst>
                                    <p:cond delay="0"/>
                                  </p:stCondLst>
                                  <p:childTnLst>
                                    <p:anim calcmode="discrete" valueType="str">
                                      <p:cBhvr>
                                        <p:cTn id="6" dur="1000" fill="hold"/>
                                        <p:tgtEl>
                                          <p:spTgt spid="4"/>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0354" name="Rectangle 2"/>
          <p:cNvSpPr>
            <a:spLocks noChangeArrowheads="1"/>
          </p:cNvSpPr>
          <p:nvPr/>
        </p:nvSpPr>
        <p:spPr bwMode="auto">
          <a:xfrm>
            <a:off x="2268538" y="4995863"/>
            <a:ext cx="1439862" cy="449262"/>
          </a:xfrm>
          <a:prstGeom prst="rect">
            <a:avLst/>
          </a:prstGeom>
          <a:solidFill>
            <a:srgbClr val="CCECFF"/>
          </a:solidFill>
          <a:ln w="12700">
            <a:solidFill>
              <a:schemeClr val="tx1"/>
            </a:solidFill>
            <a:miter lim="800000"/>
          </a:ln>
        </p:spPr>
        <p:txBody>
          <a:bodyPr wrap="none" anchor="ctr"/>
          <a:lstStyle/>
          <a:p>
            <a:endParaRPr lang="zh-CN" altLang="en-US"/>
          </a:p>
        </p:txBody>
      </p:sp>
      <p:sp>
        <p:nvSpPr>
          <p:cNvPr id="100355" name="Line 3"/>
          <p:cNvSpPr>
            <a:spLocks noChangeShapeType="1"/>
          </p:cNvSpPr>
          <p:nvPr/>
        </p:nvSpPr>
        <p:spPr bwMode="auto">
          <a:xfrm>
            <a:off x="395288" y="1341438"/>
            <a:ext cx="0" cy="2663825"/>
          </a:xfrm>
          <a:prstGeom prst="line">
            <a:avLst/>
          </a:prstGeom>
          <a:noFill/>
          <a:ln w="28575">
            <a:solidFill>
              <a:schemeClr val="tx2"/>
            </a:solidFill>
            <a:round/>
            <a:headEnd type="triangle" w="med" len="lg"/>
            <a:tailEnd type="triangle" w="med" len="lg"/>
          </a:ln>
        </p:spPr>
        <p:txBody>
          <a:bodyPr/>
          <a:lstStyle/>
          <a:p>
            <a:endParaRPr lang="zh-CN" altLang="en-US"/>
          </a:p>
        </p:txBody>
      </p:sp>
      <p:sp>
        <p:nvSpPr>
          <p:cNvPr id="100356" name="Rectangle 4"/>
          <p:cNvSpPr>
            <a:spLocks noChangeArrowheads="1"/>
          </p:cNvSpPr>
          <p:nvPr/>
        </p:nvSpPr>
        <p:spPr bwMode="auto">
          <a:xfrm>
            <a:off x="176213" y="2205038"/>
            <a:ext cx="434975" cy="698500"/>
          </a:xfrm>
          <a:prstGeom prst="rect">
            <a:avLst/>
          </a:prstGeom>
          <a:solidFill>
            <a:schemeClr val="bg1"/>
          </a:solid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首</a:t>
            </a:r>
          </a:p>
          <a:p>
            <a:pPr defTabSz="762000" eaLnBrk="0" hangingPunct="0"/>
            <a:r>
              <a:rPr kumimoji="1" lang="zh-CN" altLang="en-US" sz="2000">
                <a:latin typeface="Arial" panose="020B0604020202020204" pitchFamily="34" charset="0"/>
              </a:rPr>
              <a:t>部</a:t>
            </a:r>
          </a:p>
        </p:txBody>
      </p:sp>
      <p:sp>
        <p:nvSpPr>
          <p:cNvPr id="100357" name="Line 5"/>
          <p:cNvSpPr>
            <a:spLocks noChangeShapeType="1"/>
          </p:cNvSpPr>
          <p:nvPr/>
        </p:nvSpPr>
        <p:spPr bwMode="auto">
          <a:xfrm>
            <a:off x="2298700" y="5686425"/>
            <a:ext cx="5419725" cy="0"/>
          </a:xfrm>
          <a:prstGeom prst="line">
            <a:avLst/>
          </a:prstGeom>
          <a:noFill/>
          <a:ln w="12700">
            <a:solidFill>
              <a:schemeClr val="tx1"/>
            </a:solidFill>
            <a:round/>
            <a:headEnd type="triangle" w="sm" len="med"/>
            <a:tailEnd type="triangle" w="sm" len="med"/>
          </a:ln>
        </p:spPr>
        <p:txBody>
          <a:bodyPr/>
          <a:lstStyle/>
          <a:p>
            <a:endParaRPr lang="zh-CN" altLang="en-US"/>
          </a:p>
        </p:txBody>
      </p:sp>
      <p:sp>
        <p:nvSpPr>
          <p:cNvPr id="100358" name="Rectangle 7"/>
          <p:cNvSpPr>
            <a:spLocks noChangeArrowheads="1"/>
          </p:cNvSpPr>
          <p:nvPr/>
        </p:nvSpPr>
        <p:spPr bwMode="auto">
          <a:xfrm>
            <a:off x="3094038" y="1371600"/>
            <a:ext cx="1966912" cy="434975"/>
          </a:xfrm>
          <a:prstGeom prst="rect">
            <a:avLst/>
          </a:prstGeom>
          <a:solidFill>
            <a:srgbClr val="DDDDDD"/>
          </a:solidFill>
          <a:ln w="12700">
            <a:noFill/>
            <a:miter lim="800000"/>
          </a:ln>
        </p:spPr>
        <p:txBody>
          <a:bodyPr wrap="none" anchor="ctr"/>
          <a:lstStyle/>
          <a:p>
            <a:endParaRPr lang="zh-CN" altLang="en-US"/>
          </a:p>
        </p:txBody>
      </p:sp>
      <p:sp>
        <p:nvSpPr>
          <p:cNvPr id="100359" name="Rectangle 9"/>
          <p:cNvSpPr>
            <a:spLocks noChangeArrowheads="1"/>
          </p:cNvSpPr>
          <p:nvPr/>
        </p:nvSpPr>
        <p:spPr bwMode="auto">
          <a:xfrm>
            <a:off x="1136650" y="1362075"/>
            <a:ext cx="7864475" cy="2643188"/>
          </a:xfrm>
          <a:prstGeom prst="rect">
            <a:avLst/>
          </a:prstGeom>
          <a:solidFill>
            <a:srgbClr val="CCECFF"/>
          </a:solidFill>
          <a:ln w="25400">
            <a:solidFill>
              <a:schemeClr val="tx1"/>
            </a:solidFill>
            <a:miter lim="800000"/>
          </a:ln>
        </p:spPr>
        <p:txBody>
          <a:bodyPr wrap="none" anchor="ctr"/>
          <a:lstStyle/>
          <a:p>
            <a:endParaRPr lang="zh-CN" altLang="en-US"/>
          </a:p>
        </p:txBody>
      </p:sp>
      <p:sp>
        <p:nvSpPr>
          <p:cNvPr id="100360" name="Rectangle 10"/>
          <p:cNvSpPr>
            <a:spLocks noChangeArrowheads="1"/>
          </p:cNvSpPr>
          <p:nvPr/>
        </p:nvSpPr>
        <p:spPr bwMode="auto">
          <a:xfrm>
            <a:off x="1150938" y="4016375"/>
            <a:ext cx="7832725" cy="681038"/>
          </a:xfrm>
          <a:prstGeom prst="rect">
            <a:avLst/>
          </a:prstGeom>
          <a:solidFill>
            <a:srgbClr val="FFFF99"/>
          </a:solidFill>
          <a:ln w="12700">
            <a:solidFill>
              <a:srgbClr val="333399"/>
            </a:solidFill>
            <a:miter lim="800000"/>
          </a:ln>
        </p:spPr>
        <p:txBody>
          <a:bodyPr wrap="none" anchor="ctr"/>
          <a:lstStyle/>
          <a:p>
            <a:endParaRPr lang="zh-CN" altLang="en-US"/>
          </a:p>
        </p:txBody>
      </p:sp>
      <p:sp>
        <p:nvSpPr>
          <p:cNvPr id="100361" name="Line 11"/>
          <p:cNvSpPr>
            <a:spLocks noChangeShapeType="1"/>
          </p:cNvSpPr>
          <p:nvPr/>
        </p:nvSpPr>
        <p:spPr bwMode="auto">
          <a:xfrm>
            <a:off x="1131888" y="1812925"/>
            <a:ext cx="7878762" cy="0"/>
          </a:xfrm>
          <a:prstGeom prst="line">
            <a:avLst/>
          </a:prstGeom>
          <a:noFill/>
          <a:ln w="12700">
            <a:solidFill>
              <a:schemeClr val="tx1"/>
            </a:solidFill>
            <a:round/>
          </a:ln>
        </p:spPr>
        <p:txBody>
          <a:bodyPr wrap="none" anchor="ctr"/>
          <a:lstStyle/>
          <a:p>
            <a:endParaRPr lang="zh-CN" altLang="en-US"/>
          </a:p>
        </p:txBody>
      </p:sp>
      <p:sp>
        <p:nvSpPr>
          <p:cNvPr id="100362" name="Line 12"/>
          <p:cNvSpPr>
            <a:spLocks noChangeShapeType="1"/>
          </p:cNvSpPr>
          <p:nvPr/>
        </p:nvSpPr>
        <p:spPr bwMode="auto">
          <a:xfrm>
            <a:off x="1131888" y="2255838"/>
            <a:ext cx="7878762" cy="0"/>
          </a:xfrm>
          <a:prstGeom prst="line">
            <a:avLst/>
          </a:prstGeom>
          <a:noFill/>
          <a:ln w="12700">
            <a:solidFill>
              <a:schemeClr val="tx1"/>
            </a:solidFill>
            <a:round/>
          </a:ln>
        </p:spPr>
        <p:txBody>
          <a:bodyPr wrap="none" anchor="ctr"/>
          <a:lstStyle/>
          <a:p>
            <a:endParaRPr lang="zh-CN" altLang="en-US"/>
          </a:p>
        </p:txBody>
      </p:sp>
      <p:sp>
        <p:nvSpPr>
          <p:cNvPr id="100363" name="Line 13"/>
          <p:cNvSpPr>
            <a:spLocks noChangeShapeType="1"/>
          </p:cNvSpPr>
          <p:nvPr/>
        </p:nvSpPr>
        <p:spPr bwMode="auto">
          <a:xfrm>
            <a:off x="1131888" y="2700338"/>
            <a:ext cx="7878762" cy="0"/>
          </a:xfrm>
          <a:prstGeom prst="line">
            <a:avLst/>
          </a:prstGeom>
          <a:noFill/>
          <a:ln w="12700">
            <a:solidFill>
              <a:schemeClr val="tx1"/>
            </a:solidFill>
            <a:round/>
          </a:ln>
        </p:spPr>
        <p:txBody>
          <a:bodyPr wrap="none" anchor="ctr"/>
          <a:lstStyle/>
          <a:p>
            <a:endParaRPr lang="zh-CN" altLang="en-US"/>
          </a:p>
        </p:txBody>
      </p:sp>
      <p:sp>
        <p:nvSpPr>
          <p:cNvPr id="100364" name="Line 14"/>
          <p:cNvSpPr>
            <a:spLocks noChangeShapeType="1"/>
          </p:cNvSpPr>
          <p:nvPr/>
        </p:nvSpPr>
        <p:spPr bwMode="auto">
          <a:xfrm>
            <a:off x="1131888" y="3138488"/>
            <a:ext cx="7878762" cy="0"/>
          </a:xfrm>
          <a:prstGeom prst="line">
            <a:avLst/>
          </a:prstGeom>
          <a:noFill/>
          <a:ln w="12700">
            <a:solidFill>
              <a:schemeClr val="tx1"/>
            </a:solidFill>
            <a:round/>
          </a:ln>
        </p:spPr>
        <p:txBody>
          <a:bodyPr wrap="none" anchor="ctr"/>
          <a:lstStyle/>
          <a:p>
            <a:endParaRPr lang="zh-CN" altLang="en-US"/>
          </a:p>
        </p:txBody>
      </p:sp>
      <p:sp>
        <p:nvSpPr>
          <p:cNvPr id="100365" name="Line 15"/>
          <p:cNvSpPr>
            <a:spLocks noChangeShapeType="1"/>
          </p:cNvSpPr>
          <p:nvPr/>
        </p:nvSpPr>
        <p:spPr bwMode="auto">
          <a:xfrm>
            <a:off x="1131888" y="3582988"/>
            <a:ext cx="7878762" cy="0"/>
          </a:xfrm>
          <a:prstGeom prst="line">
            <a:avLst/>
          </a:prstGeom>
          <a:noFill/>
          <a:ln w="12700">
            <a:solidFill>
              <a:schemeClr val="tx1"/>
            </a:solidFill>
            <a:round/>
          </a:ln>
        </p:spPr>
        <p:txBody>
          <a:bodyPr wrap="none" anchor="ctr"/>
          <a:lstStyle/>
          <a:p>
            <a:endParaRPr lang="zh-CN" altLang="en-US"/>
          </a:p>
        </p:txBody>
      </p:sp>
      <p:sp>
        <p:nvSpPr>
          <p:cNvPr id="100366" name="Line 16"/>
          <p:cNvSpPr>
            <a:spLocks noChangeShapeType="1"/>
          </p:cNvSpPr>
          <p:nvPr/>
        </p:nvSpPr>
        <p:spPr bwMode="auto">
          <a:xfrm>
            <a:off x="2100263" y="1370013"/>
            <a:ext cx="0" cy="442912"/>
          </a:xfrm>
          <a:prstGeom prst="line">
            <a:avLst/>
          </a:prstGeom>
          <a:noFill/>
          <a:ln w="12700">
            <a:solidFill>
              <a:schemeClr val="tx1"/>
            </a:solidFill>
            <a:round/>
          </a:ln>
        </p:spPr>
        <p:txBody>
          <a:bodyPr wrap="none" anchor="ctr"/>
          <a:lstStyle/>
          <a:p>
            <a:endParaRPr lang="zh-CN" altLang="en-US"/>
          </a:p>
        </p:txBody>
      </p:sp>
      <p:sp>
        <p:nvSpPr>
          <p:cNvPr id="100367" name="Line 17"/>
          <p:cNvSpPr>
            <a:spLocks noChangeShapeType="1"/>
          </p:cNvSpPr>
          <p:nvPr/>
        </p:nvSpPr>
        <p:spPr bwMode="auto">
          <a:xfrm>
            <a:off x="3084513" y="1370013"/>
            <a:ext cx="0" cy="442912"/>
          </a:xfrm>
          <a:prstGeom prst="line">
            <a:avLst/>
          </a:prstGeom>
          <a:noFill/>
          <a:ln w="12700">
            <a:solidFill>
              <a:schemeClr val="tx1"/>
            </a:solidFill>
            <a:round/>
          </a:ln>
        </p:spPr>
        <p:txBody>
          <a:bodyPr wrap="none" anchor="ctr"/>
          <a:lstStyle/>
          <a:p>
            <a:endParaRPr lang="zh-CN" altLang="en-US"/>
          </a:p>
        </p:txBody>
      </p:sp>
      <p:sp>
        <p:nvSpPr>
          <p:cNvPr id="100368" name="Line 18"/>
          <p:cNvSpPr>
            <a:spLocks noChangeShapeType="1"/>
          </p:cNvSpPr>
          <p:nvPr/>
        </p:nvSpPr>
        <p:spPr bwMode="auto">
          <a:xfrm>
            <a:off x="3084513" y="2265363"/>
            <a:ext cx="0" cy="431800"/>
          </a:xfrm>
          <a:prstGeom prst="line">
            <a:avLst/>
          </a:prstGeom>
          <a:noFill/>
          <a:ln w="12700">
            <a:solidFill>
              <a:schemeClr val="tx1"/>
            </a:solidFill>
            <a:round/>
          </a:ln>
        </p:spPr>
        <p:txBody>
          <a:bodyPr wrap="none" anchor="ctr"/>
          <a:lstStyle/>
          <a:p>
            <a:endParaRPr lang="zh-CN" altLang="en-US"/>
          </a:p>
        </p:txBody>
      </p:sp>
      <p:sp>
        <p:nvSpPr>
          <p:cNvPr id="100369" name="Line 19"/>
          <p:cNvSpPr>
            <a:spLocks noChangeShapeType="1"/>
          </p:cNvSpPr>
          <p:nvPr/>
        </p:nvSpPr>
        <p:spPr bwMode="auto">
          <a:xfrm>
            <a:off x="5057775" y="1370013"/>
            <a:ext cx="0" cy="1327150"/>
          </a:xfrm>
          <a:prstGeom prst="line">
            <a:avLst/>
          </a:prstGeom>
          <a:noFill/>
          <a:ln w="12700">
            <a:solidFill>
              <a:schemeClr val="tx1"/>
            </a:solidFill>
            <a:round/>
          </a:ln>
        </p:spPr>
        <p:txBody>
          <a:bodyPr wrap="none" anchor="ctr"/>
          <a:lstStyle/>
          <a:p>
            <a:endParaRPr lang="zh-CN" altLang="en-US"/>
          </a:p>
        </p:txBody>
      </p:sp>
      <p:sp>
        <p:nvSpPr>
          <p:cNvPr id="100370" name="Line 20"/>
          <p:cNvSpPr>
            <a:spLocks noChangeShapeType="1"/>
          </p:cNvSpPr>
          <p:nvPr/>
        </p:nvSpPr>
        <p:spPr bwMode="auto">
          <a:xfrm flipV="1">
            <a:off x="7029450" y="3578225"/>
            <a:ext cx="0" cy="441325"/>
          </a:xfrm>
          <a:prstGeom prst="line">
            <a:avLst/>
          </a:prstGeom>
          <a:noFill/>
          <a:ln w="12700">
            <a:solidFill>
              <a:schemeClr val="tx1"/>
            </a:solidFill>
            <a:round/>
          </a:ln>
        </p:spPr>
        <p:txBody>
          <a:bodyPr wrap="none" anchor="ctr"/>
          <a:lstStyle/>
          <a:p>
            <a:endParaRPr lang="zh-CN" altLang="en-US"/>
          </a:p>
        </p:txBody>
      </p:sp>
      <p:sp>
        <p:nvSpPr>
          <p:cNvPr id="100371" name="Line 21"/>
          <p:cNvSpPr>
            <a:spLocks noChangeShapeType="1"/>
          </p:cNvSpPr>
          <p:nvPr/>
        </p:nvSpPr>
        <p:spPr bwMode="auto">
          <a:xfrm>
            <a:off x="5859463" y="1822450"/>
            <a:ext cx="0" cy="433388"/>
          </a:xfrm>
          <a:prstGeom prst="line">
            <a:avLst/>
          </a:prstGeom>
          <a:noFill/>
          <a:ln w="12700">
            <a:solidFill>
              <a:schemeClr val="tx1"/>
            </a:solidFill>
            <a:round/>
          </a:ln>
        </p:spPr>
        <p:txBody>
          <a:bodyPr wrap="none" anchor="ctr"/>
          <a:lstStyle/>
          <a:p>
            <a:endParaRPr lang="zh-CN" altLang="en-US"/>
          </a:p>
        </p:txBody>
      </p:sp>
      <p:sp>
        <p:nvSpPr>
          <p:cNvPr id="100372" name="Rectangle 22"/>
          <p:cNvSpPr>
            <a:spLocks noChangeArrowheads="1"/>
          </p:cNvSpPr>
          <p:nvPr/>
        </p:nvSpPr>
        <p:spPr bwMode="auto">
          <a:xfrm>
            <a:off x="1079500" y="982663"/>
            <a:ext cx="322263" cy="393700"/>
          </a:xfrm>
          <a:prstGeom prst="rect">
            <a:avLst/>
          </a:prstGeom>
          <a:noFill/>
          <a:ln w="12700">
            <a:noFill/>
            <a:miter lim="800000"/>
          </a:ln>
        </p:spPr>
        <p:txBody>
          <a:bodyPr wrap="none" lIns="90488" tIns="44450" rIns="90488" bIns="44450">
            <a:spAutoFit/>
          </a:bodyPr>
          <a:lstStyle/>
          <a:p>
            <a:pPr defTabSz="762000" eaLnBrk="0" hangingPunct="0"/>
            <a:r>
              <a:rPr kumimoji="1" lang="en-US" altLang="zh-CN" sz="2000" dirty="0">
                <a:latin typeface="Arial" panose="020B0604020202020204" pitchFamily="34" charset="0"/>
              </a:rPr>
              <a:t>0</a:t>
            </a:r>
          </a:p>
        </p:txBody>
      </p:sp>
      <p:sp>
        <p:nvSpPr>
          <p:cNvPr id="100373" name="Rectangle 23"/>
          <p:cNvSpPr>
            <a:spLocks noChangeArrowheads="1"/>
          </p:cNvSpPr>
          <p:nvPr/>
        </p:nvSpPr>
        <p:spPr bwMode="auto">
          <a:xfrm>
            <a:off x="2014538" y="982663"/>
            <a:ext cx="322262" cy="393700"/>
          </a:xfrm>
          <a:prstGeom prst="rect">
            <a:avLst/>
          </a:prstGeom>
          <a:noFill/>
          <a:ln w="12700">
            <a:noFill/>
            <a:miter lim="800000"/>
          </a:ln>
        </p:spPr>
        <p:txBody>
          <a:bodyPr wrap="none" lIns="90488" tIns="44450" rIns="90488" bIns="44450">
            <a:spAutoFit/>
          </a:bodyPr>
          <a:lstStyle/>
          <a:p>
            <a:pPr defTabSz="762000" eaLnBrk="0" hangingPunct="0"/>
            <a:r>
              <a:rPr kumimoji="1" lang="en-US" altLang="zh-CN" sz="2000" dirty="0">
                <a:latin typeface="Arial" panose="020B0604020202020204" pitchFamily="34" charset="0"/>
              </a:rPr>
              <a:t>4</a:t>
            </a:r>
          </a:p>
        </p:txBody>
      </p:sp>
      <p:sp>
        <p:nvSpPr>
          <p:cNvPr id="100374" name="Rectangle 24"/>
          <p:cNvSpPr>
            <a:spLocks noChangeArrowheads="1"/>
          </p:cNvSpPr>
          <p:nvPr/>
        </p:nvSpPr>
        <p:spPr bwMode="auto">
          <a:xfrm>
            <a:off x="3009900" y="982663"/>
            <a:ext cx="322263" cy="393700"/>
          </a:xfrm>
          <a:prstGeom prst="rect">
            <a:avLst/>
          </a:prstGeom>
          <a:noFill/>
          <a:ln w="12700">
            <a:noFill/>
            <a:miter lim="800000"/>
          </a:ln>
        </p:spPr>
        <p:txBody>
          <a:bodyPr wrap="none" lIns="90488" tIns="44450" rIns="90488" bIns="44450">
            <a:spAutoFit/>
          </a:bodyPr>
          <a:lstStyle/>
          <a:p>
            <a:pPr defTabSz="762000" eaLnBrk="0" hangingPunct="0"/>
            <a:r>
              <a:rPr kumimoji="1" lang="en-US" altLang="zh-CN" sz="2000" dirty="0">
                <a:latin typeface="Arial" panose="020B0604020202020204" pitchFamily="34" charset="0"/>
              </a:rPr>
              <a:t>8</a:t>
            </a:r>
          </a:p>
        </p:txBody>
      </p:sp>
      <p:sp>
        <p:nvSpPr>
          <p:cNvPr id="100375" name="Rectangle 25"/>
          <p:cNvSpPr>
            <a:spLocks noChangeArrowheads="1"/>
          </p:cNvSpPr>
          <p:nvPr/>
        </p:nvSpPr>
        <p:spPr bwMode="auto">
          <a:xfrm>
            <a:off x="4960938" y="982663"/>
            <a:ext cx="463550" cy="393700"/>
          </a:xfrm>
          <a:prstGeom prst="rect">
            <a:avLst/>
          </a:prstGeom>
          <a:noFill/>
          <a:ln w="12700">
            <a:noFill/>
            <a:miter lim="800000"/>
          </a:ln>
        </p:spPr>
        <p:txBody>
          <a:bodyPr wrap="none" lIns="90488" tIns="44450" rIns="90488" bIns="44450">
            <a:spAutoFit/>
          </a:bodyPr>
          <a:lstStyle/>
          <a:p>
            <a:pPr defTabSz="762000" eaLnBrk="0" hangingPunct="0"/>
            <a:r>
              <a:rPr kumimoji="1" lang="en-US" altLang="zh-CN" sz="2000" dirty="0">
                <a:latin typeface="Arial" panose="020B0604020202020204" pitchFamily="34" charset="0"/>
              </a:rPr>
              <a:t>16</a:t>
            </a:r>
          </a:p>
        </p:txBody>
      </p:sp>
      <p:sp>
        <p:nvSpPr>
          <p:cNvPr id="100376" name="Rectangle 26"/>
          <p:cNvSpPr>
            <a:spLocks noChangeArrowheads="1"/>
          </p:cNvSpPr>
          <p:nvPr/>
        </p:nvSpPr>
        <p:spPr bwMode="auto">
          <a:xfrm>
            <a:off x="5757863" y="982663"/>
            <a:ext cx="461962" cy="393700"/>
          </a:xfrm>
          <a:prstGeom prst="rect">
            <a:avLst/>
          </a:prstGeom>
          <a:noFill/>
          <a:ln w="12700">
            <a:noFill/>
            <a:miter lim="800000"/>
          </a:ln>
        </p:spPr>
        <p:txBody>
          <a:bodyPr wrap="none" lIns="90488" tIns="44450" rIns="90488" bIns="44450">
            <a:spAutoFit/>
          </a:bodyPr>
          <a:lstStyle/>
          <a:p>
            <a:pPr defTabSz="762000" eaLnBrk="0" hangingPunct="0"/>
            <a:r>
              <a:rPr kumimoji="1" lang="en-US" altLang="zh-CN" sz="2000" dirty="0">
                <a:latin typeface="Arial" panose="020B0604020202020204" pitchFamily="34" charset="0"/>
              </a:rPr>
              <a:t>19</a:t>
            </a:r>
          </a:p>
        </p:txBody>
      </p:sp>
      <p:sp>
        <p:nvSpPr>
          <p:cNvPr id="100377" name="Rectangle 27"/>
          <p:cNvSpPr>
            <a:spLocks noChangeArrowheads="1"/>
          </p:cNvSpPr>
          <p:nvPr/>
        </p:nvSpPr>
        <p:spPr bwMode="auto">
          <a:xfrm>
            <a:off x="6932613" y="982663"/>
            <a:ext cx="463550" cy="393700"/>
          </a:xfrm>
          <a:prstGeom prst="rect">
            <a:avLst/>
          </a:prstGeom>
          <a:noFill/>
          <a:ln w="12700">
            <a:noFill/>
            <a:miter lim="800000"/>
          </a:ln>
        </p:spPr>
        <p:txBody>
          <a:bodyPr wrap="none" lIns="90488" tIns="44450" rIns="90488" bIns="44450">
            <a:spAutoFit/>
          </a:bodyPr>
          <a:lstStyle/>
          <a:p>
            <a:pPr defTabSz="762000" eaLnBrk="0" hangingPunct="0"/>
            <a:r>
              <a:rPr kumimoji="1" lang="en-US" altLang="zh-CN" sz="2000" dirty="0">
                <a:latin typeface="Arial" panose="020B0604020202020204" pitchFamily="34" charset="0"/>
              </a:rPr>
              <a:t>24</a:t>
            </a:r>
          </a:p>
        </p:txBody>
      </p:sp>
      <p:sp>
        <p:nvSpPr>
          <p:cNvPr id="100378" name="Rectangle 28"/>
          <p:cNvSpPr>
            <a:spLocks noChangeArrowheads="1"/>
          </p:cNvSpPr>
          <p:nvPr/>
        </p:nvSpPr>
        <p:spPr bwMode="auto">
          <a:xfrm>
            <a:off x="8645525" y="982663"/>
            <a:ext cx="463550" cy="393700"/>
          </a:xfrm>
          <a:prstGeom prst="rect">
            <a:avLst/>
          </a:prstGeom>
          <a:noFill/>
          <a:ln w="12700">
            <a:noFill/>
            <a:miter lim="800000"/>
          </a:ln>
        </p:spPr>
        <p:txBody>
          <a:bodyPr wrap="none" lIns="90488" tIns="44450" rIns="90488" bIns="44450">
            <a:spAutoFit/>
          </a:bodyPr>
          <a:lstStyle/>
          <a:p>
            <a:pPr defTabSz="762000" eaLnBrk="0" hangingPunct="0"/>
            <a:r>
              <a:rPr kumimoji="1" lang="en-US" altLang="zh-CN" sz="2000" dirty="0">
                <a:latin typeface="Arial" panose="020B0604020202020204" pitchFamily="34" charset="0"/>
              </a:rPr>
              <a:t>31</a:t>
            </a:r>
          </a:p>
        </p:txBody>
      </p:sp>
      <p:sp>
        <p:nvSpPr>
          <p:cNvPr id="100379" name="Rectangle 29"/>
          <p:cNvSpPr>
            <a:spLocks noChangeArrowheads="1"/>
          </p:cNvSpPr>
          <p:nvPr/>
        </p:nvSpPr>
        <p:spPr bwMode="auto">
          <a:xfrm>
            <a:off x="1228725" y="1397000"/>
            <a:ext cx="75882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版 本</a:t>
            </a:r>
          </a:p>
        </p:txBody>
      </p:sp>
      <p:sp>
        <p:nvSpPr>
          <p:cNvPr id="100380" name="Rectangle 30"/>
          <p:cNvSpPr>
            <a:spLocks noChangeArrowheads="1"/>
          </p:cNvSpPr>
          <p:nvPr/>
        </p:nvSpPr>
        <p:spPr bwMode="auto">
          <a:xfrm>
            <a:off x="5116513" y="1873250"/>
            <a:ext cx="68897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标志</a:t>
            </a:r>
          </a:p>
        </p:txBody>
      </p:sp>
      <p:sp>
        <p:nvSpPr>
          <p:cNvPr id="100381" name="Rectangle 31"/>
          <p:cNvSpPr>
            <a:spLocks noChangeArrowheads="1"/>
          </p:cNvSpPr>
          <p:nvPr/>
        </p:nvSpPr>
        <p:spPr bwMode="auto">
          <a:xfrm>
            <a:off x="1425575" y="2278063"/>
            <a:ext cx="140652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生 存 时 间</a:t>
            </a:r>
          </a:p>
        </p:txBody>
      </p:sp>
      <p:sp>
        <p:nvSpPr>
          <p:cNvPr id="100382" name="Rectangle 32"/>
          <p:cNvSpPr>
            <a:spLocks noChangeArrowheads="1"/>
          </p:cNvSpPr>
          <p:nvPr/>
        </p:nvSpPr>
        <p:spPr bwMode="auto">
          <a:xfrm>
            <a:off x="3556000" y="2278063"/>
            <a:ext cx="969963"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协    议</a:t>
            </a:r>
          </a:p>
        </p:txBody>
      </p:sp>
      <p:sp>
        <p:nvSpPr>
          <p:cNvPr id="100383" name="Rectangle 33"/>
          <p:cNvSpPr>
            <a:spLocks noChangeArrowheads="1"/>
          </p:cNvSpPr>
          <p:nvPr/>
        </p:nvSpPr>
        <p:spPr bwMode="auto">
          <a:xfrm>
            <a:off x="2570163" y="1873250"/>
            <a:ext cx="96837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标    识</a:t>
            </a:r>
          </a:p>
        </p:txBody>
      </p:sp>
      <p:sp>
        <p:nvSpPr>
          <p:cNvPr id="100384" name="Rectangle 35"/>
          <p:cNvSpPr>
            <a:spLocks noChangeArrowheads="1"/>
          </p:cNvSpPr>
          <p:nvPr/>
        </p:nvSpPr>
        <p:spPr bwMode="auto">
          <a:xfrm>
            <a:off x="6507163" y="1397000"/>
            <a:ext cx="1360487"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总   长   度</a:t>
            </a:r>
          </a:p>
        </p:txBody>
      </p:sp>
      <p:sp>
        <p:nvSpPr>
          <p:cNvPr id="100385" name="Rectangle 36"/>
          <p:cNvSpPr>
            <a:spLocks noChangeArrowheads="1"/>
          </p:cNvSpPr>
          <p:nvPr/>
        </p:nvSpPr>
        <p:spPr bwMode="auto">
          <a:xfrm>
            <a:off x="6778625" y="1873250"/>
            <a:ext cx="136207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片   偏   移</a:t>
            </a:r>
          </a:p>
        </p:txBody>
      </p:sp>
      <p:sp>
        <p:nvSpPr>
          <p:cNvPr id="100386" name="Rectangle 37"/>
          <p:cNvSpPr>
            <a:spLocks noChangeArrowheads="1"/>
          </p:cNvSpPr>
          <p:nvPr/>
        </p:nvSpPr>
        <p:spPr bwMode="auto">
          <a:xfrm>
            <a:off x="7502525" y="3606800"/>
            <a:ext cx="96837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填    充</a:t>
            </a:r>
          </a:p>
        </p:txBody>
      </p:sp>
      <p:sp>
        <p:nvSpPr>
          <p:cNvPr id="100387" name="Rectangle 38"/>
          <p:cNvSpPr>
            <a:spLocks noChangeArrowheads="1"/>
          </p:cNvSpPr>
          <p:nvPr/>
        </p:nvSpPr>
        <p:spPr bwMode="auto">
          <a:xfrm>
            <a:off x="5926138" y="2278063"/>
            <a:ext cx="228917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首   部   检   验   和</a:t>
            </a:r>
          </a:p>
        </p:txBody>
      </p:sp>
      <p:sp>
        <p:nvSpPr>
          <p:cNvPr id="100388" name="Rectangle 39"/>
          <p:cNvSpPr>
            <a:spLocks noChangeArrowheads="1"/>
          </p:cNvSpPr>
          <p:nvPr/>
        </p:nvSpPr>
        <p:spPr bwMode="auto">
          <a:xfrm>
            <a:off x="4416425" y="2736850"/>
            <a:ext cx="136207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源   地   址</a:t>
            </a:r>
          </a:p>
        </p:txBody>
      </p:sp>
      <p:sp>
        <p:nvSpPr>
          <p:cNvPr id="100389" name="Rectangle 40"/>
          <p:cNvSpPr>
            <a:spLocks noChangeArrowheads="1"/>
          </p:cNvSpPr>
          <p:nvPr/>
        </p:nvSpPr>
        <p:spPr bwMode="auto">
          <a:xfrm>
            <a:off x="4160838" y="3178175"/>
            <a:ext cx="182562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目   的   地   址</a:t>
            </a:r>
          </a:p>
        </p:txBody>
      </p:sp>
      <p:sp>
        <p:nvSpPr>
          <p:cNvPr id="100390" name="Rectangle 41"/>
          <p:cNvSpPr>
            <a:spLocks noChangeArrowheads="1"/>
          </p:cNvSpPr>
          <p:nvPr/>
        </p:nvSpPr>
        <p:spPr bwMode="auto">
          <a:xfrm>
            <a:off x="2228850" y="3606800"/>
            <a:ext cx="3815148" cy="397545"/>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dirty="0">
                <a:latin typeface="Arial" panose="020B0604020202020204" pitchFamily="34" charset="0"/>
              </a:rPr>
              <a:t>可   选   字   段  </a:t>
            </a:r>
            <a:r>
              <a:rPr kumimoji="1" lang="en-US" altLang="zh-CN" sz="2000" dirty="0">
                <a:latin typeface="Arial" panose="020B0604020202020204" pitchFamily="34" charset="0"/>
              </a:rPr>
              <a:t>(</a:t>
            </a:r>
            <a:r>
              <a:rPr kumimoji="1" lang="zh-CN" altLang="en-US" sz="2000" dirty="0">
                <a:latin typeface="Arial" panose="020B0604020202020204" pitchFamily="34" charset="0"/>
              </a:rPr>
              <a:t>长   度   可   变</a:t>
            </a:r>
            <a:r>
              <a:rPr kumimoji="1" lang="en-US" altLang="zh-CN" sz="2000" dirty="0">
                <a:latin typeface="Arial" panose="020B0604020202020204" pitchFamily="34" charset="0"/>
              </a:rPr>
              <a:t>)</a:t>
            </a:r>
          </a:p>
        </p:txBody>
      </p:sp>
      <p:sp>
        <p:nvSpPr>
          <p:cNvPr id="100391" name="Rectangle 42"/>
          <p:cNvSpPr>
            <a:spLocks noChangeArrowheads="1"/>
          </p:cNvSpPr>
          <p:nvPr/>
        </p:nvSpPr>
        <p:spPr bwMode="auto">
          <a:xfrm>
            <a:off x="608013" y="968375"/>
            <a:ext cx="43497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位</a:t>
            </a:r>
          </a:p>
        </p:txBody>
      </p:sp>
      <p:sp>
        <p:nvSpPr>
          <p:cNvPr id="100392" name="Rectangle 43"/>
          <p:cNvSpPr>
            <a:spLocks noChangeArrowheads="1"/>
          </p:cNvSpPr>
          <p:nvPr/>
        </p:nvSpPr>
        <p:spPr bwMode="auto">
          <a:xfrm>
            <a:off x="2003425" y="1377950"/>
            <a:ext cx="119697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首部长度</a:t>
            </a:r>
          </a:p>
        </p:txBody>
      </p:sp>
      <p:grpSp>
        <p:nvGrpSpPr>
          <p:cNvPr id="100393" name="Group 44"/>
          <p:cNvGrpSpPr/>
          <p:nvPr/>
        </p:nvGrpSpPr>
        <p:grpSpPr bwMode="auto">
          <a:xfrm>
            <a:off x="1069975" y="3748088"/>
            <a:ext cx="131763" cy="69850"/>
            <a:chOff x="833" y="3024"/>
            <a:chExt cx="78" cy="51"/>
          </a:xfrm>
        </p:grpSpPr>
        <p:sp>
          <p:nvSpPr>
            <p:cNvPr id="100412" name="Rectangle 45"/>
            <p:cNvSpPr>
              <a:spLocks noChangeArrowheads="1"/>
            </p:cNvSpPr>
            <p:nvPr/>
          </p:nvSpPr>
          <p:spPr bwMode="auto">
            <a:xfrm>
              <a:off x="833" y="3024"/>
              <a:ext cx="78" cy="51"/>
            </a:xfrm>
            <a:prstGeom prst="rect">
              <a:avLst/>
            </a:prstGeom>
            <a:solidFill>
              <a:schemeClr val="bg1"/>
            </a:solidFill>
            <a:ln w="12700">
              <a:noFill/>
              <a:miter lim="800000"/>
            </a:ln>
          </p:spPr>
          <p:txBody>
            <a:bodyPr wrap="none" anchor="ctr"/>
            <a:lstStyle/>
            <a:p>
              <a:endParaRPr lang="zh-CN" altLang="en-US"/>
            </a:p>
          </p:txBody>
        </p:sp>
        <p:sp>
          <p:nvSpPr>
            <p:cNvPr id="100413" name="Line 46"/>
            <p:cNvSpPr>
              <a:spLocks noChangeShapeType="1"/>
            </p:cNvSpPr>
            <p:nvPr/>
          </p:nvSpPr>
          <p:spPr bwMode="auto">
            <a:xfrm>
              <a:off x="839" y="3030"/>
              <a:ext cx="68" cy="0"/>
            </a:xfrm>
            <a:prstGeom prst="line">
              <a:avLst/>
            </a:prstGeom>
            <a:noFill/>
            <a:ln w="25400">
              <a:solidFill>
                <a:schemeClr val="tx1"/>
              </a:solidFill>
              <a:round/>
            </a:ln>
          </p:spPr>
          <p:txBody>
            <a:bodyPr wrap="none" anchor="ctr"/>
            <a:lstStyle/>
            <a:p>
              <a:endParaRPr lang="zh-CN" altLang="en-US"/>
            </a:p>
          </p:txBody>
        </p:sp>
        <p:sp>
          <p:nvSpPr>
            <p:cNvPr id="100414" name="Line 47"/>
            <p:cNvSpPr>
              <a:spLocks noChangeShapeType="1"/>
            </p:cNvSpPr>
            <p:nvPr/>
          </p:nvSpPr>
          <p:spPr bwMode="auto">
            <a:xfrm>
              <a:off x="839" y="3075"/>
              <a:ext cx="68" cy="0"/>
            </a:xfrm>
            <a:prstGeom prst="line">
              <a:avLst/>
            </a:prstGeom>
            <a:noFill/>
            <a:ln w="25400">
              <a:solidFill>
                <a:schemeClr val="tx1"/>
              </a:solidFill>
              <a:round/>
            </a:ln>
          </p:spPr>
          <p:txBody>
            <a:bodyPr wrap="none" anchor="ctr"/>
            <a:lstStyle/>
            <a:p>
              <a:endParaRPr lang="zh-CN" altLang="en-US"/>
            </a:p>
          </p:txBody>
        </p:sp>
      </p:grpSp>
      <p:grpSp>
        <p:nvGrpSpPr>
          <p:cNvPr id="100394" name="Group 48"/>
          <p:cNvGrpSpPr/>
          <p:nvPr/>
        </p:nvGrpSpPr>
        <p:grpSpPr bwMode="auto">
          <a:xfrm>
            <a:off x="8937625" y="3757613"/>
            <a:ext cx="131763" cy="66675"/>
            <a:chOff x="5432" y="3030"/>
            <a:chExt cx="78" cy="51"/>
          </a:xfrm>
        </p:grpSpPr>
        <p:sp>
          <p:nvSpPr>
            <p:cNvPr id="100409" name="Rectangle 49"/>
            <p:cNvSpPr>
              <a:spLocks noChangeArrowheads="1"/>
            </p:cNvSpPr>
            <p:nvPr/>
          </p:nvSpPr>
          <p:spPr bwMode="auto">
            <a:xfrm>
              <a:off x="5432" y="3030"/>
              <a:ext cx="78" cy="51"/>
            </a:xfrm>
            <a:prstGeom prst="rect">
              <a:avLst/>
            </a:prstGeom>
            <a:solidFill>
              <a:schemeClr val="bg1"/>
            </a:solidFill>
            <a:ln w="12700">
              <a:noFill/>
              <a:miter lim="800000"/>
            </a:ln>
          </p:spPr>
          <p:txBody>
            <a:bodyPr wrap="none" anchor="ctr"/>
            <a:lstStyle/>
            <a:p>
              <a:endParaRPr lang="zh-CN" altLang="en-US"/>
            </a:p>
          </p:txBody>
        </p:sp>
        <p:sp>
          <p:nvSpPr>
            <p:cNvPr id="100410" name="Line 50"/>
            <p:cNvSpPr>
              <a:spLocks noChangeShapeType="1"/>
            </p:cNvSpPr>
            <p:nvPr/>
          </p:nvSpPr>
          <p:spPr bwMode="auto">
            <a:xfrm>
              <a:off x="5438" y="3036"/>
              <a:ext cx="68" cy="0"/>
            </a:xfrm>
            <a:prstGeom prst="line">
              <a:avLst/>
            </a:prstGeom>
            <a:noFill/>
            <a:ln w="25400">
              <a:solidFill>
                <a:schemeClr val="tx1"/>
              </a:solidFill>
              <a:round/>
            </a:ln>
          </p:spPr>
          <p:txBody>
            <a:bodyPr wrap="none" anchor="ctr"/>
            <a:lstStyle/>
            <a:p>
              <a:endParaRPr lang="zh-CN" altLang="en-US"/>
            </a:p>
          </p:txBody>
        </p:sp>
        <p:sp>
          <p:nvSpPr>
            <p:cNvPr id="100411" name="Line 51"/>
            <p:cNvSpPr>
              <a:spLocks noChangeShapeType="1"/>
            </p:cNvSpPr>
            <p:nvPr/>
          </p:nvSpPr>
          <p:spPr bwMode="auto">
            <a:xfrm>
              <a:off x="5438" y="3081"/>
              <a:ext cx="68" cy="0"/>
            </a:xfrm>
            <a:prstGeom prst="line">
              <a:avLst/>
            </a:prstGeom>
            <a:noFill/>
            <a:ln w="25400">
              <a:solidFill>
                <a:schemeClr val="tx1"/>
              </a:solidFill>
              <a:round/>
            </a:ln>
          </p:spPr>
          <p:txBody>
            <a:bodyPr wrap="none" anchor="ctr"/>
            <a:lstStyle/>
            <a:p>
              <a:endParaRPr lang="zh-CN" altLang="en-US"/>
            </a:p>
          </p:txBody>
        </p:sp>
      </p:grpSp>
      <p:sp>
        <p:nvSpPr>
          <p:cNvPr id="100395" name="Rectangle 72"/>
          <p:cNvSpPr>
            <a:spLocks noChangeArrowheads="1"/>
          </p:cNvSpPr>
          <p:nvPr/>
        </p:nvSpPr>
        <p:spPr bwMode="auto">
          <a:xfrm>
            <a:off x="3811588" y="4149725"/>
            <a:ext cx="2908300" cy="393700"/>
          </a:xfrm>
          <a:prstGeom prst="rect">
            <a:avLst/>
          </a:prstGeom>
          <a:noFill/>
          <a:ln w="12700">
            <a:noFill/>
            <a:miter lim="800000"/>
          </a:ln>
        </p:spPr>
        <p:txBody>
          <a:bodyPr lIns="90488" tIns="44450" rIns="90488" bIns="44450">
            <a:spAutoFit/>
          </a:bodyPr>
          <a:lstStyle/>
          <a:p>
            <a:pPr defTabSz="762000" eaLnBrk="0" hangingPunct="0"/>
            <a:r>
              <a:rPr kumimoji="1" lang="zh-CN" altLang="en-US" sz="2000">
                <a:latin typeface="Arial" panose="020B0604020202020204" pitchFamily="34" charset="0"/>
              </a:rPr>
              <a:t>数       据       部       分</a:t>
            </a:r>
          </a:p>
        </p:txBody>
      </p:sp>
      <p:sp>
        <p:nvSpPr>
          <p:cNvPr id="100396" name="Rectangle 74"/>
          <p:cNvSpPr>
            <a:spLocks noChangeArrowheads="1"/>
          </p:cNvSpPr>
          <p:nvPr/>
        </p:nvSpPr>
        <p:spPr bwMode="auto">
          <a:xfrm>
            <a:off x="3708400" y="4995863"/>
            <a:ext cx="3983038" cy="449262"/>
          </a:xfrm>
          <a:prstGeom prst="rect">
            <a:avLst/>
          </a:prstGeom>
          <a:solidFill>
            <a:srgbClr val="FFFF99"/>
          </a:solidFill>
          <a:ln w="12700">
            <a:solidFill>
              <a:schemeClr val="tx1"/>
            </a:solidFill>
            <a:miter lim="800000"/>
          </a:ln>
        </p:spPr>
        <p:txBody>
          <a:bodyPr wrap="none" anchor="ctr"/>
          <a:lstStyle/>
          <a:p>
            <a:endParaRPr lang="zh-CN" altLang="en-US"/>
          </a:p>
        </p:txBody>
      </p:sp>
      <p:sp>
        <p:nvSpPr>
          <p:cNvPr id="100397" name="Rectangle 75"/>
          <p:cNvSpPr>
            <a:spLocks noChangeArrowheads="1"/>
          </p:cNvSpPr>
          <p:nvPr/>
        </p:nvSpPr>
        <p:spPr bwMode="auto">
          <a:xfrm>
            <a:off x="4278313" y="5013325"/>
            <a:ext cx="3095625" cy="393700"/>
          </a:xfrm>
          <a:prstGeom prst="rect">
            <a:avLst/>
          </a:prstGeom>
          <a:noFill/>
          <a:ln w="12700">
            <a:noFill/>
            <a:miter lim="800000"/>
          </a:ln>
        </p:spPr>
        <p:txBody>
          <a:bodyPr lIns="90488" tIns="44450" rIns="90488" bIns="44450">
            <a:spAutoFit/>
          </a:bodyPr>
          <a:lstStyle/>
          <a:p>
            <a:pPr defTabSz="762000" eaLnBrk="0" hangingPunct="0"/>
            <a:r>
              <a:rPr kumimoji="1" lang="zh-CN" altLang="en-US" sz="2000">
                <a:latin typeface="Arial" panose="020B0604020202020204" pitchFamily="34" charset="0"/>
              </a:rPr>
              <a:t>数       据       部       分</a:t>
            </a:r>
          </a:p>
        </p:txBody>
      </p:sp>
      <p:sp>
        <p:nvSpPr>
          <p:cNvPr id="100398" name="Rectangle 76"/>
          <p:cNvSpPr>
            <a:spLocks noChangeArrowheads="1"/>
          </p:cNvSpPr>
          <p:nvPr/>
        </p:nvSpPr>
        <p:spPr bwMode="auto">
          <a:xfrm>
            <a:off x="2484438" y="5013325"/>
            <a:ext cx="89852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首   部</a:t>
            </a:r>
          </a:p>
        </p:txBody>
      </p:sp>
      <p:sp>
        <p:nvSpPr>
          <p:cNvPr id="100399" name="Rectangle 78"/>
          <p:cNvSpPr>
            <a:spLocks noChangeArrowheads="1"/>
          </p:cNvSpPr>
          <p:nvPr/>
        </p:nvSpPr>
        <p:spPr bwMode="auto">
          <a:xfrm>
            <a:off x="4279900" y="5481638"/>
            <a:ext cx="1252538" cy="393700"/>
          </a:xfrm>
          <a:prstGeom prst="rect">
            <a:avLst/>
          </a:prstGeom>
          <a:solidFill>
            <a:schemeClr val="bg1"/>
          </a:solidFill>
          <a:ln w="12700">
            <a:noFill/>
            <a:miter lim="800000"/>
          </a:ln>
        </p:spPr>
        <p:txBody>
          <a:bodyPr wrap="none" lIns="90488" tIns="44450" rIns="90488" bIns="44450">
            <a:spAutoFit/>
          </a:bodyPr>
          <a:lstStyle/>
          <a:p>
            <a:pPr defTabSz="762000" eaLnBrk="0" hangingPunct="0"/>
            <a:r>
              <a:rPr kumimoji="1" lang="en-US" altLang="zh-CN" sz="2000" dirty="0">
                <a:latin typeface="Arial" panose="020B0604020202020204" pitchFamily="34" charset="0"/>
              </a:rPr>
              <a:t>IP </a:t>
            </a:r>
            <a:r>
              <a:rPr kumimoji="1" lang="zh-CN" altLang="en-US" sz="2000">
                <a:latin typeface="Arial" panose="020B0604020202020204" pitchFamily="34" charset="0"/>
              </a:rPr>
              <a:t>数据报</a:t>
            </a:r>
          </a:p>
        </p:txBody>
      </p:sp>
      <p:sp>
        <p:nvSpPr>
          <p:cNvPr id="100400" name="Rectangle 79"/>
          <p:cNvSpPr>
            <a:spLocks noChangeArrowheads="1"/>
          </p:cNvSpPr>
          <p:nvPr/>
        </p:nvSpPr>
        <p:spPr bwMode="auto">
          <a:xfrm>
            <a:off x="611188" y="1773238"/>
            <a:ext cx="434975" cy="1187450"/>
          </a:xfrm>
          <a:prstGeom prst="rect">
            <a:avLst/>
          </a:prstGeom>
          <a:noFill/>
          <a:ln w="12700">
            <a:noFill/>
            <a:miter lim="800000"/>
          </a:ln>
        </p:spPr>
        <p:txBody>
          <a:bodyPr wrap="none" lIns="90488" tIns="44450" rIns="90488" bIns="44450">
            <a:spAutoFit/>
          </a:bodyPr>
          <a:lstStyle/>
          <a:p>
            <a:pPr defTabSz="762000" eaLnBrk="0" hangingPunct="0">
              <a:lnSpc>
                <a:spcPct val="90000"/>
              </a:lnSpc>
            </a:pPr>
            <a:r>
              <a:rPr kumimoji="1" lang="zh-CN" altLang="en-US" sz="2000">
                <a:latin typeface="Arial" panose="020B0604020202020204" pitchFamily="34" charset="0"/>
              </a:rPr>
              <a:t>固</a:t>
            </a:r>
          </a:p>
          <a:p>
            <a:pPr defTabSz="762000" eaLnBrk="0" hangingPunct="0">
              <a:lnSpc>
                <a:spcPct val="90000"/>
              </a:lnSpc>
            </a:pPr>
            <a:r>
              <a:rPr kumimoji="1" lang="zh-CN" altLang="en-US" sz="2000">
                <a:latin typeface="Arial" panose="020B0604020202020204" pitchFamily="34" charset="0"/>
              </a:rPr>
              <a:t>定</a:t>
            </a:r>
          </a:p>
          <a:p>
            <a:pPr defTabSz="762000" eaLnBrk="0" hangingPunct="0">
              <a:lnSpc>
                <a:spcPct val="90000"/>
              </a:lnSpc>
            </a:pPr>
            <a:r>
              <a:rPr kumimoji="1" lang="zh-CN" altLang="en-US" sz="2000">
                <a:latin typeface="Arial" panose="020B0604020202020204" pitchFamily="34" charset="0"/>
              </a:rPr>
              <a:t>部</a:t>
            </a:r>
          </a:p>
          <a:p>
            <a:pPr defTabSz="762000" eaLnBrk="0" hangingPunct="0">
              <a:lnSpc>
                <a:spcPct val="90000"/>
              </a:lnSpc>
            </a:pPr>
            <a:r>
              <a:rPr kumimoji="1" lang="zh-CN" altLang="en-US" sz="2000">
                <a:latin typeface="Arial" panose="020B0604020202020204" pitchFamily="34" charset="0"/>
              </a:rPr>
              <a:t>分</a:t>
            </a:r>
          </a:p>
        </p:txBody>
      </p:sp>
      <p:grpSp>
        <p:nvGrpSpPr>
          <p:cNvPr id="4" name="Group 80"/>
          <p:cNvGrpSpPr/>
          <p:nvPr/>
        </p:nvGrpSpPr>
        <p:grpSpPr bwMode="auto">
          <a:xfrm>
            <a:off x="468313" y="3500438"/>
            <a:ext cx="8543925" cy="638175"/>
            <a:chOff x="295" y="2205"/>
            <a:chExt cx="5382" cy="402"/>
          </a:xfrm>
        </p:grpSpPr>
        <p:sp>
          <p:nvSpPr>
            <p:cNvPr id="100407" name="Rectangle 81"/>
            <p:cNvSpPr>
              <a:spLocks noChangeArrowheads="1"/>
            </p:cNvSpPr>
            <p:nvPr/>
          </p:nvSpPr>
          <p:spPr bwMode="auto">
            <a:xfrm>
              <a:off x="295" y="2205"/>
              <a:ext cx="434" cy="402"/>
            </a:xfrm>
            <a:prstGeom prst="rect">
              <a:avLst/>
            </a:prstGeom>
            <a:noFill/>
            <a:ln w="12700">
              <a:noFill/>
              <a:miter lim="800000"/>
            </a:ln>
          </p:spPr>
          <p:txBody>
            <a:bodyPr wrap="none" lIns="90488" tIns="44450" rIns="90488" bIns="44450">
              <a:spAutoFit/>
            </a:bodyPr>
            <a:lstStyle/>
            <a:p>
              <a:pPr defTabSz="762000" eaLnBrk="0" hangingPunct="0">
                <a:lnSpc>
                  <a:spcPct val="90000"/>
                </a:lnSpc>
              </a:pPr>
              <a:r>
                <a:rPr kumimoji="1" lang="zh-CN" altLang="en-US" sz="2000">
                  <a:latin typeface="Arial" panose="020B0604020202020204" pitchFamily="34" charset="0"/>
                </a:rPr>
                <a:t>可变</a:t>
              </a:r>
            </a:p>
            <a:p>
              <a:pPr defTabSz="762000" eaLnBrk="0" hangingPunct="0">
                <a:lnSpc>
                  <a:spcPct val="90000"/>
                </a:lnSpc>
              </a:pPr>
              <a:r>
                <a:rPr kumimoji="1" lang="zh-CN" altLang="en-US" sz="2000">
                  <a:latin typeface="Arial" panose="020B0604020202020204" pitchFamily="34" charset="0"/>
                </a:rPr>
                <a:t>部分</a:t>
              </a:r>
            </a:p>
          </p:txBody>
        </p:sp>
        <p:sp>
          <p:nvSpPr>
            <p:cNvPr id="100408" name="Rectangle 82"/>
            <p:cNvSpPr>
              <a:spLocks noChangeArrowheads="1"/>
            </p:cNvSpPr>
            <p:nvPr/>
          </p:nvSpPr>
          <p:spPr bwMode="auto">
            <a:xfrm>
              <a:off x="703" y="2236"/>
              <a:ext cx="4974" cy="287"/>
            </a:xfrm>
            <a:prstGeom prst="rect">
              <a:avLst/>
            </a:prstGeom>
            <a:noFill/>
            <a:ln w="57150">
              <a:solidFill>
                <a:schemeClr val="hlink"/>
              </a:solidFill>
              <a:miter lim="800000"/>
            </a:ln>
          </p:spPr>
          <p:txBody>
            <a:bodyPr wrap="none" anchor="ctr"/>
            <a:lstStyle/>
            <a:p>
              <a:endParaRPr lang="zh-CN" altLang="en-US"/>
            </a:p>
          </p:txBody>
        </p:sp>
      </p:grpSp>
      <p:sp>
        <p:nvSpPr>
          <p:cNvPr id="100402" name="AutoShape 83"/>
          <p:cNvSpPr/>
          <p:nvPr/>
        </p:nvSpPr>
        <p:spPr bwMode="auto">
          <a:xfrm>
            <a:off x="949325" y="1412875"/>
            <a:ext cx="166688" cy="2160588"/>
          </a:xfrm>
          <a:prstGeom prst="leftBrace">
            <a:avLst>
              <a:gd name="adj1" fmla="val 108016"/>
              <a:gd name="adj2" fmla="val 50000"/>
            </a:avLst>
          </a:prstGeom>
          <a:noFill/>
          <a:ln w="28575">
            <a:solidFill>
              <a:schemeClr val="tx2"/>
            </a:solidFill>
            <a:round/>
          </a:ln>
        </p:spPr>
        <p:txBody>
          <a:bodyPr wrap="none" anchor="ctr"/>
          <a:lstStyle/>
          <a:p>
            <a:endParaRPr lang="zh-CN" altLang="en-US"/>
          </a:p>
        </p:txBody>
      </p:sp>
      <p:sp>
        <p:nvSpPr>
          <p:cNvPr id="100403" name="Rectangle 84"/>
          <p:cNvSpPr>
            <a:spLocks noChangeArrowheads="1"/>
          </p:cNvSpPr>
          <p:nvPr/>
        </p:nvSpPr>
        <p:spPr bwMode="auto">
          <a:xfrm>
            <a:off x="3381375" y="1397000"/>
            <a:ext cx="140652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区 分 服 务</a:t>
            </a:r>
          </a:p>
        </p:txBody>
      </p:sp>
      <p:grpSp>
        <p:nvGrpSpPr>
          <p:cNvPr id="100404" name="Group 85"/>
          <p:cNvGrpSpPr/>
          <p:nvPr/>
        </p:nvGrpSpPr>
        <p:grpSpPr bwMode="auto">
          <a:xfrm>
            <a:off x="1646238" y="5516563"/>
            <a:ext cx="1196975" cy="852487"/>
            <a:chOff x="1037" y="3475"/>
            <a:chExt cx="754" cy="537"/>
          </a:xfrm>
        </p:grpSpPr>
        <p:sp>
          <p:nvSpPr>
            <p:cNvPr id="100405" name="Line 86"/>
            <p:cNvSpPr>
              <a:spLocks noChangeShapeType="1"/>
            </p:cNvSpPr>
            <p:nvPr/>
          </p:nvSpPr>
          <p:spPr bwMode="auto">
            <a:xfrm flipV="1">
              <a:off x="1428" y="3475"/>
              <a:ext cx="0" cy="317"/>
            </a:xfrm>
            <a:prstGeom prst="line">
              <a:avLst/>
            </a:prstGeom>
            <a:noFill/>
            <a:ln w="57150">
              <a:solidFill>
                <a:schemeClr val="hlink"/>
              </a:solidFill>
              <a:round/>
              <a:tailEnd type="triangle" w="med" len="lg"/>
            </a:ln>
          </p:spPr>
          <p:txBody>
            <a:bodyPr/>
            <a:lstStyle/>
            <a:p>
              <a:endParaRPr lang="zh-CN" altLang="en-US"/>
            </a:p>
          </p:txBody>
        </p:sp>
        <p:sp>
          <p:nvSpPr>
            <p:cNvPr id="100406" name="Rectangle 87"/>
            <p:cNvSpPr>
              <a:spLocks noChangeArrowheads="1"/>
            </p:cNvSpPr>
            <p:nvPr/>
          </p:nvSpPr>
          <p:spPr bwMode="auto">
            <a:xfrm>
              <a:off x="1037" y="3764"/>
              <a:ext cx="754" cy="248"/>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Times New Roman" panose="02020603050405020304" pitchFamily="18" charset="0"/>
                </a:rPr>
                <a:t>发送在前</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2000" fill="hold" nodeType="afterEffect">
                                  <p:stCondLst>
                                    <p:cond delay="500"/>
                                  </p:stCondLst>
                                  <p:childTnLst>
                                    <p:anim calcmode="discrete" valueType="str">
                                      <p:cBhvr>
                                        <p:cTn id="6" dur="1000" fill="hold"/>
                                        <p:tgtEl>
                                          <p:spTgt spid="4"/>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1378" name="Line 3"/>
          <p:cNvSpPr>
            <a:spLocks noChangeShapeType="1"/>
          </p:cNvSpPr>
          <p:nvPr/>
        </p:nvSpPr>
        <p:spPr bwMode="auto">
          <a:xfrm>
            <a:off x="395288" y="1341438"/>
            <a:ext cx="0" cy="2663825"/>
          </a:xfrm>
          <a:prstGeom prst="line">
            <a:avLst/>
          </a:prstGeom>
          <a:noFill/>
          <a:ln w="28575">
            <a:solidFill>
              <a:schemeClr val="tx2"/>
            </a:solidFill>
            <a:round/>
            <a:headEnd type="triangle" w="med" len="lg"/>
            <a:tailEnd type="triangle" w="med" len="lg"/>
          </a:ln>
        </p:spPr>
        <p:txBody>
          <a:bodyPr/>
          <a:lstStyle/>
          <a:p>
            <a:endParaRPr lang="zh-CN" altLang="en-US"/>
          </a:p>
        </p:txBody>
      </p:sp>
      <p:sp>
        <p:nvSpPr>
          <p:cNvPr id="101379" name="Rectangle 5"/>
          <p:cNvSpPr>
            <a:spLocks noChangeArrowheads="1"/>
          </p:cNvSpPr>
          <p:nvPr/>
        </p:nvSpPr>
        <p:spPr bwMode="auto">
          <a:xfrm>
            <a:off x="176213" y="2205038"/>
            <a:ext cx="434975" cy="698500"/>
          </a:xfrm>
          <a:prstGeom prst="rect">
            <a:avLst/>
          </a:prstGeom>
          <a:solidFill>
            <a:schemeClr val="bg1"/>
          </a:solid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首</a:t>
            </a:r>
          </a:p>
          <a:p>
            <a:pPr defTabSz="762000" eaLnBrk="0" hangingPunct="0"/>
            <a:r>
              <a:rPr kumimoji="1" lang="zh-CN" altLang="en-US" sz="2000">
                <a:latin typeface="Arial" panose="020B0604020202020204" pitchFamily="34" charset="0"/>
              </a:rPr>
              <a:t>部</a:t>
            </a:r>
          </a:p>
        </p:txBody>
      </p:sp>
      <p:sp>
        <p:nvSpPr>
          <p:cNvPr id="101380" name="Rectangle 8"/>
          <p:cNvSpPr>
            <a:spLocks noChangeArrowheads="1"/>
          </p:cNvSpPr>
          <p:nvPr/>
        </p:nvSpPr>
        <p:spPr bwMode="auto">
          <a:xfrm>
            <a:off x="3094038" y="1371600"/>
            <a:ext cx="1966912" cy="434975"/>
          </a:xfrm>
          <a:prstGeom prst="rect">
            <a:avLst/>
          </a:prstGeom>
          <a:solidFill>
            <a:srgbClr val="DDDDDD"/>
          </a:solidFill>
          <a:ln w="12700">
            <a:noFill/>
            <a:miter lim="800000"/>
          </a:ln>
        </p:spPr>
        <p:txBody>
          <a:bodyPr wrap="none" anchor="ctr"/>
          <a:lstStyle/>
          <a:p>
            <a:endParaRPr lang="zh-CN" altLang="en-US"/>
          </a:p>
        </p:txBody>
      </p:sp>
      <p:sp>
        <p:nvSpPr>
          <p:cNvPr id="101381" name="Rectangle 10"/>
          <p:cNvSpPr>
            <a:spLocks noChangeArrowheads="1"/>
          </p:cNvSpPr>
          <p:nvPr/>
        </p:nvSpPr>
        <p:spPr bwMode="auto">
          <a:xfrm>
            <a:off x="1136650" y="1362075"/>
            <a:ext cx="7864475" cy="2643188"/>
          </a:xfrm>
          <a:prstGeom prst="rect">
            <a:avLst/>
          </a:prstGeom>
          <a:solidFill>
            <a:srgbClr val="CCECFF"/>
          </a:solidFill>
          <a:ln w="25400">
            <a:solidFill>
              <a:schemeClr val="tx1"/>
            </a:solidFill>
            <a:miter lim="800000"/>
          </a:ln>
        </p:spPr>
        <p:txBody>
          <a:bodyPr wrap="none" anchor="ctr"/>
          <a:lstStyle/>
          <a:p>
            <a:endParaRPr lang="zh-CN" altLang="en-US"/>
          </a:p>
        </p:txBody>
      </p:sp>
      <p:sp>
        <p:nvSpPr>
          <p:cNvPr id="101382" name="Rectangle 11"/>
          <p:cNvSpPr>
            <a:spLocks noChangeArrowheads="1"/>
          </p:cNvSpPr>
          <p:nvPr/>
        </p:nvSpPr>
        <p:spPr bwMode="auto">
          <a:xfrm>
            <a:off x="1150938" y="4016375"/>
            <a:ext cx="7832725" cy="681038"/>
          </a:xfrm>
          <a:prstGeom prst="rect">
            <a:avLst/>
          </a:prstGeom>
          <a:solidFill>
            <a:srgbClr val="FFFF99"/>
          </a:solidFill>
          <a:ln w="12700">
            <a:solidFill>
              <a:srgbClr val="333399"/>
            </a:solidFill>
            <a:miter lim="800000"/>
          </a:ln>
        </p:spPr>
        <p:txBody>
          <a:bodyPr wrap="none" anchor="ctr"/>
          <a:lstStyle/>
          <a:p>
            <a:endParaRPr lang="zh-CN" altLang="en-US"/>
          </a:p>
        </p:txBody>
      </p:sp>
      <p:sp>
        <p:nvSpPr>
          <p:cNvPr id="101383" name="Line 12"/>
          <p:cNvSpPr>
            <a:spLocks noChangeShapeType="1"/>
          </p:cNvSpPr>
          <p:nvPr/>
        </p:nvSpPr>
        <p:spPr bwMode="auto">
          <a:xfrm>
            <a:off x="1131888" y="1812925"/>
            <a:ext cx="7878762" cy="0"/>
          </a:xfrm>
          <a:prstGeom prst="line">
            <a:avLst/>
          </a:prstGeom>
          <a:noFill/>
          <a:ln w="12700">
            <a:solidFill>
              <a:schemeClr val="tx1"/>
            </a:solidFill>
            <a:round/>
          </a:ln>
        </p:spPr>
        <p:txBody>
          <a:bodyPr wrap="none" anchor="ctr"/>
          <a:lstStyle/>
          <a:p>
            <a:endParaRPr lang="zh-CN" altLang="en-US"/>
          </a:p>
        </p:txBody>
      </p:sp>
      <p:sp>
        <p:nvSpPr>
          <p:cNvPr id="101384" name="Line 13"/>
          <p:cNvSpPr>
            <a:spLocks noChangeShapeType="1"/>
          </p:cNvSpPr>
          <p:nvPr/>
        </p:nvSpPr>
        <p:spPr bwMode="auto">
          <a:xfrm>
            <a:off x="1131888" y="2255838"/>
            <a:ext cx="7878762" cy="0"/>
          </a:xfrm>
          <a:prstGeom prst="line">
            <a:avLst/>
          </a:prstGeom>
          <a:noFill/>
          <a:ln w="12700">
            <a:solidFill>
              <a:schemeClr val="tx1"/>
            </a:solidFill>
            <a:round/>
          </a:ln>
        </p:spPr>
        <p:txBody>
          <a:bodyPr wrap="none" anchor="ctr"/>
          <a:lstStyle/>
          <a:p>
            <a:endParaRPr lang="zh-CN" altLang="en-US"/>
          </a:p>
        </p:txBody>
      </p:sp>
      <p:sp>
        <p:nvSpPr>
          <p:cNvPr id="101385" name="Line 14"/>
          <p:cNvSpPr>
            <a:spLocks noChangeShapeType="1"/>
          </p:cNvSpPr>
          <p:nvPr/>
        </p:nvSpPr>
        <p:spPr bwMode="auto">
          <a:xfrm>
            <a:off x="1131888" y="2700338"/>
            <a:ext cx="7878762" cy="0"/>
          </a:xfrm>
          <a:prstGeom prst="line">
            <a:avLst/>
          </a:prstGeom>
          <a:noFill/>
          <a:ln w="12700">
            <a:solidFill>
              <a:schemeClr val="tx1"/>
            </a:solidFill>
            <a:round/>
          </a:ln>
        </p:spPr>
        <p:txBody>
          <a:bodyPr wrap="none" anchor="ctr"/>
          <a:lstStyle/>
          <a:p>
            <a:endParaRPr lang="zh-CN" altLang="en-US"/>
          </a:p>
        </p:txBody>
      </p:sp>
      <p:sp>
        <p:nvSpPr>
          <p:cNvPr id="101386" name="Line 15"/>
          <p:cNvSpPr>
            <a:spLocks noChangeShapeType="1"/>
          </p:cNvSpPr>
          <p:nvPr/>
        </p:nvSpPr>
        <p:spPr bwMode="auto">
          <a:xfrm>
            <a:off x="1131888" y="3138488"/>
            <a:ext cx="7878762" cy="0"/>
          </a:xfrm>
          <a:prstGeom prst="line">
            <a:avLst/>
          </a:prstGeom>
          <a:noFill/>
          <a:ln w="12700">
            <a:solidFill>
              <a:schemeClr val="tx1"/>
            </a:solidFill>
            <a:round/>
          </a:ln>
        </p:spPr>
        <p:txBody>
          <a:bodyPr wrap="none" anchor="ctr"/>
          <a:lstStyle/>
          <a:p>
            <a:endParaRPr lang="zh-CN" altLang="en-US"/>
          </a:p>
        </p:txBody>
      </p:sp>
      <p:sp>
        <p:nvSpPr>
          <p:cNvPr id="101387" name="Line 16"/>
          <p:cNvSpPr>
            <a:spLocks noChangeShapeType="1"/>
          </p:cNvSpPr>
          <p:nvPr/>
        </p:nvSpPr>
        <p:spPr bwMode="auto">
          <a:xfrm>
            <a:off x="1131888" y="3582988"/>
            <a:ext cx="7878762" cy="0"/>
          </a:xfrm>
          <a:prstGeom prst="line">
            <a:avLst/>
          </a:prstGeom>
          <a:noFill/>
          <a:ln w="12700">
            <a:solidFill>
              <a:schemeClr val="tx1"/>
            </a:solidFill>
            <a:round/>
          </a:ln>
        </p:spPr>
        <p:txBody>
          <a:bodyPr wrap="none" anchor="ctr"/>
          <a:lstStyle/>
          <a:p>
            <a:endParaRPr lang="zh-CN" altLang="en-US"/>
          </a:p>
        </p:txBody>
      </p:sp>
      <p:sp>
        <p:nvSpPr>
          <p:cNvPr id="101388" name="Line 17"/>
          <p:cNvSpPr>
            <a:spLocks noChangeShapeType="1"/>
          </p:cNvSpPr>
          <p:nvPr/>
        </p:nvSpPr>
        <p:spPr bwMode="auto">
          <a:xfrm>
            <a:off x="2100263" y="1370013"/>
            <a:ext cx="0" cy="442912"/>
          </a:xfrm>
          <a:prstGeom prst="line">
            <a:avLst/>
          </a:prstGeom>
          <a:noFill/>
          <a:ln w="12700">
            <a:solidFill>
              <a:schemeClr val="tx1"/>
            </a:solidFill>
            <a:round/>
          </a:ln>
        </p:spPr>
        <p:txBody>
          <a:bodyPr wrap="none" anchor="ctr"/>
          <a:lstStyle/>
          <a:p>
            <a:endParaRPr lang="zh-CN" altLang="en-US"/>
          </a:p>
        </p:txBody>
      </p:sp>
      <p:sp>
        <p:nvSpPr>
          <p:cNvPr id="101389" name="Line 18"/>
          <p:cNvSpPr>
            <a:spLocks noChangeShapeType="1"/>
          </p:cNvSpPr>
          <p:nvPr/>
        </p:nvSpPr>
        <p:spPr bwMode="auto">
          <a:xfrm>
            <a:off x="3084513" y="1370013"/>
            <a:ext cx="0" cy="442912"/>
          </a:xfrm>
          <a:prstGeom prst="line">
            <a:avLst/>
          </a:prstGeom>
          <a:noFill/>
          <a:ln w="12700">
            <a:solidFill>
              <a:schemeClr val="tx1"/>
            </a:solidFill>
            <a:round/>
          </a:ln>
        </p:spPr>
        <p:txBody>
          <a:bodyPr wrap="none" anchor="ctr"/>
          <a:lstStyle/>
          <a:p>
            <a:endParaRPr lang="zh-CN" altLang="en-US"/>
          </a:p>
        </p:txBody>
      </p:sp>
      <p:sp>
        <p:nvSpPr>
          <p:cNvPr id="101390" name="Line 19"/>
          <p:cNvSpPr>
            <a:spLocks noChangeShapeType="1"/>
          </p:cNvSpPr>
          <p:nvPr/>
        </p:nvSpPr>
        <p:spPr bwMode="auto">
          <a:xfrm>
            <a:off x="3084513" y="2265363"/>
            <a:ext cx="0" cy="431800"/>
          </a:xfrm>
          <a:prstGeom prst="line">
            <a:avLst/>
          </a:prstGeom>
          <a:noFill/>
          <a:ln w="12700">
            <a:solidFill>
              <a:schemeClr val="tx1"/>
            </a:solidFill>
            <a:round/>
          </a:ln>
        </p:spPr>
        <p:txBody>
          <a:bodyPr wrap="none" anchor="ctr"/>
          <a:lstStyle/>
          <a:p>
            <a:endParaRPr lang="zh-CN" altLang="en-US"/>
          </a:p>
        </p:txBody>
      </p:sp>
      <p:sp>
        <p:nvSpPr>
          <p:cNvPr id="101391" name="Line 20"/>
          <p:cNvSpPr>
            <a:spLocks noChangeShapeType="1"/>
          </p:cNvSpPr>
          <p:nvPr/>
        </p:nvSpPr>
        <p:spPr bwMode="auto">
          <a:xfrm>
            <a:off x="5057775" y="1370013"/>
            <a:ext cx="0" cy="1327150"/>
          </a:xfrm>
          <a:prstGeom prst="line">
            <a:avLst/>
          </a:prstGeom>
          <a:noFill/>
          <a:ln w="12700">
            <a:solidFill>
              <a:schemeClr val="tx1"/>
            </a:solidFill>
            <a:round/>
          </a:ln>
        </p:spPr>
        <p:txBody>
          <a:bodyPr wrap="none" anchor="ctr"/>
          <a:lstStyle/>
          <a:p>
            <a:endParaRPr lang="zh-CN" altLang="en-US"/>
          </a:p>
        </p:txBody>
      </p:sp>
      <p:sp>
        <p:nvSpPr>
          <p:cNvPr id="101392" name="Line 21"/>
          <p:cNvSpPr>
            <a:spLocks noChangeShapeType="1"/>
          </p:cNvSpPr>
          <p:nvPr/>
        </p:nvSpPr>
        <p:spPr bwMode="auto">
          <a:xfrm flipV="1">
            <a:off x="7029450" y="3578225"/>
            <a:ext cx="0" cy="441325"/>
          </a:xfrm>
          <a:prstGeom prst="line">
            <a:avLst/>
          </a:prstGeom>
          <a:noFill/>
          <a:ln w="12700">
            <a:solidFill>
              <a:schemeClr val="tx1"/>
            </a:solidFill>
            <a:round/>
          </a:ln>
        </p:spPr>
        <p:txBody>
          <a:bodyPr wrap="none" anchor="ctr"/>
          <a:lstStyle/>
          <a:p>
            <a:endParaRPr lang="zh-CN" altLang="en-US"/>
          </a:p>
        </p:txBody>
      </p:sp>
      <p:sp>
        <p:nvSpPr>
          <p:cNvPr id="101393" name="Line 22"/>
          <p:cNvSpPr>
            <a:spLocks noChangeShapeType="1"/>
          </p:cNvSpPr>
          <p:nvPr/>
        </p:nvSpPr>
        <p:spPr bwMode="auto">
          <a:xfrm>
            <a:off x="5859463" y="1822450"/>
            <a:ext cx="0" cy="433388"/>
          </a:xfrm>
          <a:prstGeom prst="line">
            <a:avLst/>
          </a:prstGeom>
          <a:noFill/>
          <a:ln w="12700">
            <a:solidFill>
              <a:schemeClr val="tx1"/>
            </a:solidFill>
            <a:round/>
          </a:ln>
        </p:spPr>
        <p:txBody>
          <a:bodyPr wrap="none" anchor="ctr"/>
          <a:lstStyle/>
          <a:p>
            <a:endParaRPr lang="zh-CN" altLang="en-US"/>
          </a:p>
        </p:txBody>
      </p:sp>
      <p:sp>
        <p:nvSpPr>
          <p:cNvPr id="101394" name="Rectangle 23"/>
          <p:cNvSpPr>
            <a:spLocks noChangeArrowheads="1"/>
          </p:cNvSpPr>
          <p:nvPr/>
        </p:nvSpPr>
        <p:spPr bwMode="auto">
          <a:xfrm>
            <a:off x="1079500" y="982663"/>
            <a:ext cx="322263" cy="393700"/>
          </a:xfrm>
          <a:prstGeom prst="rect">
            <a:avLst/>
          </a:prstGeom>
          <a:noFill/>
          <a:ln w="12700">
            <a:noFill/>
            <a:miter lim="800000"/>
          </a:ln>
        </p:spPr>
        <p:txBody>
          <a:bodyPr wrap="none" lIns="90488" tIns="44450" rIns="90488" bIns="44450">
            <a:spAutoFit/>
          </a:bodyPr>
          <a:lstStyle/>
          <a:p>
            <a:pPr defTabSz="762000" eaLnBrk="0" hangingPunct="0"/>
            <a:r>
              <a:rPr kumimoji="1" lang="en-US" altLang="zh-CN" sz="2000" dirty="0">
                <a:latin typeface="Arial" panose="020B0604020202020204" pitchFamily="34" charset="0"/>
              </a:rPr>
              <a:t>0</a:t>
            </a:r>
          </a:p>
        </p:txBody>
      </p:sp>
      <p:sp>
        <p:nvSpPr>
          <p:cNvPr id="101395" name="Rectangle 24"/>
          <p:cNvSpPr>
            <a:spLocks noChangeArrowheads="1"/>
          </p:cNvSpPr>
          <p:nvPr/>
        </p:nvSpPr>
        <p:spPr bwMode="auto">
          <a:xfrm>
            <a:off x="2014538" y="982663"/>
            <a:ext cx="322262" cy="393700"/>
          </a:xfrm>
          <a:prstGeom prst="rect">
            <a:avLst/>
          </a:prstGeom>
          <a:noFill/>
          <a:ln w="12700">
            <a:noFill/>
            <a:miter lim="800000"/>
          </a:ln>
        </p:spPr>
        <p:txBody>
          <a:bodyPr wrap="none" lIns="90488" tIns="44450" rIns="90488" bIns="44450">
            <a:spAutoFit/>
          </a:bodyPr>
          <a:lstStyle/>
          <a:p>
            <a:pPr defTabSz="762000" eaLnBrk="0" hangingPunct="0"/>
            <a:r>
              <a:rPr kumimoji="1" lang="en-US" altLang="zh-CN" sz="2000" dirty="0">
                <a:latin typeface="Arial" panose="020B0604020202020204" pitchFamily="34" charset="0"/>
              </a:rPr>
              <a:t>4</a:t>
            </a:r>
          </a:p>
        </p:txBody>
      </p:sp>
      <p:sp>
        <p:nvSpPr>
          <p:cNvPr id="101396" name="Rectangle 25"/>
          <p:cNvSpPr>
            <a:spLocks noChangeArrowheads="1"/>
          </p:cNvSpPr>
          <p:nvPr/>
        </p:nvSpPr>
        <p:spPr bwMode="auto">
          <a:xfrm>
            <a:off x="3009900" y="982663"/>
            <a:ext cx="322263" cy="393700"/>
          </a:xfrm>
          <a:prstGeom prst="rect">
            <a:avLst/>
          </a:prstGeom>
          <a:noFill/>
          <a:ln w="12700">
            <a:noFill/>
            <a:miter lim="800000"/>
          </a:ln>
        </p:spPr>
        <p:txBody>
          <a:bodyPr wrap="none" lIns="90488" tIns="44450" rIns="90488" bIns="44450">
            <a:spAutoFit/>
          </a:bodyPr>
          <a:lstStyle/>
          <a:p>
            <a:pPr defTabSz="762000" eaLnBrk="0" hangingPunct="0"/>
            <a:r>
              <a:rPr kumimoji="1" lang="en-US" altLang="zh-CN" sz="2000" dirty="0">
                <a:latin typeface="Arial" panose="020B0604020202020204" pitchFamily="34" charset="0"/>
              </a:rPr>
              <a:t>8</a:t>
            </a:r>
          </a:p>
        </p:txBody>
      </p:sp>
      <p:sp>
        <p:nvSpPr>
          <p:cNvPr id="101397" name="Rectangle 26"/>
          <p:cNvSpPr>
            <a:spLocks noChangeArrowheads="1"/>
          </p:cNvSpPr>
          <p:nvPr/>
        </p:nvSpPr>
        <p:spPr bwMode="auto">
          <a:xfrm>
            <a:off x="4960938" y="982663"/>
            <a:ext cx="463550" cy="393700"/>
          </a:xfrm>
          <a:prstGeom prst="rect">
            <a:avLst/>
          </a:prstGeom>
          <a:noFill/>
          <a:ln w="12700">
            <a:noFill/>
            <a:miter lim="800000"/>
          </a:ln>
        </p:spPr>
        <p:txBody>
          <a:bodyPr wrap="none" lIns="90488" tIns="44450" rIns="90488" bIns="44450">
            <a:spAutoFit/>
          </a:bodyPr>
          <a:lstStyle/>
          <a:p>
            <a:pPr defTabSz="762000" eaLnBrk="0" hangingPunct="0"/>
            <a:r>
              <a:rPr kumimoji="1" lang="en-US" altLang="zh-CN" sz="2000" dirty="0">
                <a:latin typeface="Arial" panose="020B0604020202020204" pitchFamily="34" charset="0"/>
              </a:rPr>
              <a:t>16</a:t>
            </a:r>
          </a:p>
        </p:txBody>
      </p:sp>
      <p:sp>
        <p:nvSpPr>
          <p:cNvPr id="101398" name="Rectangle 27"/>
          <p:cNvSpPr>
            <a:spLocks noChangeArrowheads="1"/>
          </p:cNvSpPr>
          <p:nvPr/>
        </p:nvSpPr>
        <p:spPr bwMode="auto">
          <a:xfrm>
            <a:off x="5757863" y="982663"/>
            <a:ext cx="461962" cy="393700"/>
          </a:xfrm>
          <a:prstGeom prst="rect">
            <a:avLst/>
          </a:prstGeom>
          <a:noFill/>
          <a:ln w="12700">
            <a:noFill/>
            <a:miter lim="800000"/>
          </a:ln>
        </p:spPr>
        <p:txBody>
          <a:bodyPr wrap="none" lIns="90488" tIns="44450" rIns="90488" bIns="44450">
            <a:spAutoFit/>
          </a:bodyPr>
          <a:lstStyle/>
          <a:p>
            <a:pPr defTabSz="762000" eaLnBrk="0" hangingPunct="0"/>
            <a:r>
              <a:rPr kumimoji="1" lang="en-US" altLang="zh-CN" sz="2000" dirty="0">
                <a:latin typeface="Arial" panose="020B0604020202020204" pitchFamily="34" charset="0"/>
              </a:rPr>
              <a:t>19</a:t>
            </a:r>
          </a:p>
        </p:txBody>
      </p:sp>
      <p:sp>
        <p:nvSpPr>
          <p:cNvPr id="101399" name="Rectangle 28"/>
          <p:cNvSpPr>
            <a:spLocks noChangeArrowheads="1"/>
          </p:cNvSpPr>
          <p:nvPr/>
        </p:nvSpPr>
        <p:spPr bwMode="auto">
          <a:xfrm>
            <a:off x="6932613" y="982663"/>
            <a:ext cx="463550" cy="393700"/>
          </a:xfrm>
          <a:prstGeom prst="rect">
            <a:avLst/>
          </a:prstGeom>
          <a:noFill/>
          <a:ln w="12700">
            <a:noFill/>
            <a:miter lim="800000"/>
          </a:ln>
        </p:spPr>
        <p:txBody>
          <a:bodyPr wrap="none" lIns="90488" tIns="44450" rIns="90488" bIns="44450">
            <a:spAutoFit/>
          </a:bodyPr>
          <a:lstStyle/>
          <a:p>
            <a:pPr defTabSz="762000" eaLnBrk="0" hangingPunct="0"/>
            <a:r>
              <a:rPr kumimoji="1" lang="en-US" altLang="zh-CN" sz="2000" dirty="0">
                <a:latin typeface="Arial" panose="020B0604020202020204" pitchFamily="34" charset="0"/>
              </a:rPr>
              <a:t>24</a:t>
            </a:r>
          </a:p>
        </p:txBody>
      </p:sp>
      <p:sp>
        <p:nvSpPr>
          <p:cNvPr id="101400" name="Rectangle 29"/>
          <p:cNvSpPr>
            <a:spLocks noChangeArrowheads="1"/>
          </p:cNvSpPr>
          <p:nvPr/>
        </p:nvSpPr>
        <p:spPr bwMode="auto">
          <a:xfrm>
            <a:off x="8645525" y="982663"/>
            <a:ext cx="463550" cy="393700"/>
          </a:xfrm>
          <a:prstGeom prst="rect">
            <a:avLst/>
          </a:prstGeom>
          <a:noFill/>
          <a:ln w="12700">
            <a:noFill/>
            <a:miter lim="800000"/>
          </a:ln>
        </p:spPr>
        <p:txBody>
          <a:bodyPr wrap="none" lIns="90488" tIns="44450" rIns="90488" bIns="44450">
            <a:spAutoFit/>
          </a:bodyPr>
          <a:lstStyle/>
          <a:p>
            <a:pPr defTabSz="762000" eaLnBrk="0" hangingPunct="0"/>
            <a:r>
              <a:rPr kumimoji="1" lang="en-US" altLang="zh-CN" sz="2000" dirty="0">
                <a:latin typeface="Arial" panose="020B0604020202020204" pitchFamily="34" charset="0"/>
              </a:rPr>
              <a:t>31</a:t>
            </a:r>
          </a:p>
        </p:txBody>
      </p:sp>
      <p:sp>
        <p:nvSpPr>
          <p:cNvPr id="101401" name="Rectangle 30"/>
          <p:cNvSpPr>
            <a:spLocks noChangeArrowheads="1"/>
          </p:cNvSpPr>
          <p:nvPr/>
        </p:nvSpPr>
        <p:spPr bwMode="auto">
          <a:xfrm>
            <a:off x="1228725" y="1397000"/>
            <a:ext cx="75882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版 本</a:t>
            </a:r>
          </a:p>
        </p:txBody>
      </p:sp>
      <p:sp>
        <p:nvSpPr>
          <p:cNvPr id="101402" name="Rectangle 31"/>
          <p:cNvSpPr>
            <a:spLocks noChangeArrowheads="1"/>
          </p:cNvSpPr>
          <p:nvPr/>
        </p:nvSpPr>
        <p:spPr bwMode="auto">
          <a:xfrm>
            <a:off x="5116513" y="1873250"/>
            <a:ext cx="68897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标志</a:t>
            </a:r>
          </a:p>
        </p:txBody>
      </p:sp>
      <p:sp>
        <p:nvSpPr>
          <p:cNvPr id="101403" name="Rectangle 32"/>
          <p:cNvSpPr>
            <a:spLocks noChangeArrowheads="1"/>
          </p:cNvSpPr>
          <p:nvPr/>
        </p:nvSpPr>
        <p:spPr bwMode="auto">
          <a:xfrm>
            <a:off x="1425575" y="2278063"/>
            <a:ext cx="140652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生 存 时 间</a:t>
            </a:r>
          </a:p>
        </p:txBody>
      </p:sp>
      <p:sp>
        <p:nvSpPr>
          <p:cNvPr id="101404" name="Rectangle 33"/>
          <p:cNvSpPr>
            <a:spLocks noChangeArrowheads="1"/>
          </p:cNvSpPr>
          <p:nvPr/>
        </p:nvSpPr>
        <p:spPr bwMode="auto">
          <a:xfrm>
            <a:off x="3556000" y="2278063"/>
            <a:ext cx="969963"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协    议</a:t>
            </a:r>
          </a:p>
        </p:txBody>
      </p:sp>
      <p:sp>
        <p:nvSpPr>
          <p:cNvPr id="101405" name="Rectangle 34"/>
          <p:cNvSpPr>
            <a:spLocks noChangeArrowheads="1"/>
          </p:cNvSpPr>
          <p:nvPr/>
        </p:nvSpPr>
        <p:spPr bwMode="auto">
          <a:xfrm>
            <a:off x="2570163" y="1873250"/>
            <a:ext cx="96837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标    识</a:t>
            </a:r>
          </a:p>
        </p:txBody>
      </p:sp>
      <p:sp>
        <p:nvSpPr>
          <p:cNvPr id="101406" name="Rectangle 36"/>
          <p:cNvSpPr>
            <a:spLocks noChangeArrowheads="1"/>
          </p:cNvSpPr>
          <p:nvPr/>
        </p:nvSpPr>
        <p:spPr bwMode="auto">
          <a:xfrm>
            <a:off x="6507163" y="1397000"/>
            <a:ext cx="1360487"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总   长   度</a:t>
            </a:r>
          </a:p>
        </p:txBody>
      </p:sp>
      <p:sp>
        <p:nvSpPr>
          <p:cNvPr id="101407" name="Rectangle 37"/>
          <p:cNvSpPr>
            <a:spLocks noChangeArrowheads="1"/>
          </p:cNvSpPr>
          <p:nvPr/>
        </p:nvSpPr>
        <p:spPr bwMode="auto">
          <a:xfrm>
            <a:off x="6778625" y="1873250"/>
            <a:ext cx="136207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片   偏   移</a:t>
            </a:r>
          </a:p>
        </p:txBody>
      </p:sp>
      <p:sp>
        <p:nvSpPr>
          <p:cNvPr id="101408" name="Rectangle 38"/>
          <p:cNvSpPr>
            <a:spLocks noChangeArrowheads="1"/>
          </p:cNvSpPr>
          <p:nvPr/>
        </p:nvSpPr>
        <p:spPr bwMode="auto">
          <a:xfrm>
            <a:off x="7502525" y="3606800"/>
            <a:ext cx="96837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填    充</a:t>
            </a:r>
          </a:p>
        </p:txBody>
      </p:sp>
      <p:sp>
        <p:nvSpPr>
          <p:cNvPr id="101409" name="Rectangle 39"/>
          <p:cNvSpPr>
            <a:spLocks noChangeArrowheads="1"/>
          </p:cNvSpPr>
          <p:nvPr/>
        </p:nvSpPr>
        <p:spPr bwMode="auto">
          <a:xfrm>
            <a:off x="5926138" y="2278063"/>
            <a:ext cx="228917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首   部   检   验   和</a:t>
            </a:r>
          </a:p>
        </p:txBody>
      </p:sp>
      <p:sp>
        <p:nvSpPr>
          <p:cNvPr id="101410" name="Rectangle 40"/>
          <p:cNvSpPr>
            <a:spLocks noChangeArrowheads="1"/>
          </p:cNvSpPr>
          <p:nvPr/>
        </p:nvSpPr>
        <p:spPr bwMode="auto">
          <a:xfrm>
            <a:off x="4416425" y="2736850"/>
            <a:ext cx="136207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源   地   址</a:t>
            </a:r>
          </a:p>
        </p:txBody>
      </p:sp>
      <p:sp>
        <p:nvSpPr>
          <p:cNvPr id="101411" name="Rectangle 41"/>
          <p:cNvSpPr>
            <a:spLocks noChangeArrowheads="1"/>
          </p:cNvSpPr>
          <p:nvPr/>
        </p:nvSpPr>
        <p:spPr bwMode="auto">
          <a:xfrm>
            <a:off x="4160838" y="3178175"/>
            <a:ext cx="182562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目   的   地   址</a:t>
            </a:r>
          </a:p>
        </p:txBody>
      </p:sp>
      <p:sp>
        <p:nvSpPr>
          <p:cNvPr id="101412" name="Rectangle 42"/>
          <p:cNvSpPr>
            <a:spLocks noChangeArrowheads="1"/>
          </p:cNvSpPr>
          <p:nvPr/>
        </p:nvSpPr>
        <p:spPr bwMode="auto">
          <a:xfrm>
            <a:off x="2228850" y="3606800"/>
            <a:ext cx="3815148" cy="397545"/>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dirty="0">
                <a:latin typeface="Arial" panose="020B0604020202020204" pitchFamily="34" charset="0"/>
              </a:rPr>
              <a:t>可   选   字   段  </a:t>
            </a:r>
            <a:r>
              <a:rPr kumimoji="1" lang="en-US" altLang="zh-CN" sz="2000" dirty="0">
                <a:latin typeface="Arial" panose="020B0604020202020204" pitchFamily="34" charset="0"/>
              </a:rPr>
              <a:t>(</a:t>
            </a:r>
            <a:r>
              <a:rPr kumimoji="1" lang="zh-CN" altLang="en-US" sz="2000" dirty="0">
                <a:latin typeface="Arial" panose="020B0604020202020204" pitchFamily="34" charset="0"/>
              </a:rPr>
              <a:t>长   度   可   变</a:t>
            </a:r>
            <a:r>
              <a:rPr kumimoji="1" lang="en-US" altLang="zh-CN" sz="2000" dirty="0">
                <a:latin typeface="Arial" panose="020B0604020202020204" pitchFamily="34" charset="0"/>
              </a:rPr>
              <a:t>)</a:t>
            </a:r>
          </a:p>
        </p:txBody>
      </p:sp>
      <p:sp>
        <p:nvSpPr>
          <p:cNvPr id="101413" name="Rectangle 43"/>
          <p:cNvSpPr>
            <a:spLocks noChangeArrowheads="1"/>
          </p:cNvSpPr>
          <p:nvPr/>
        </p:nvSpPr>
        <p:spPr bwMode="auto">
          <a:xfrm>
            <a:off x="608013" y="968375"/>
            <a:ext cx="43497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位</a:t>
            </a:r>
          </a:p>
        </p:txBody>
      </p:sp>
      <p:sp>
        <p:nvSpPr>
          <p:cNvPr id="101414" name="Rectangle 44"/>
          <p:cNvSpPr>
            <a:spLocks noChangeArrowheads="1"/>
          </p:cNvSpPr>
          <p:nvPr/>
        </p:nvSpPr>
        <p:spPr bwMode="auto">
          <a:xfrm>
            <a:off x="2003425" y="1377950"/>
            <a:ext cx="119697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首部长度</a:t>
            </a:r>
          </a:p>
        </p:txBody>
      </p:sp>
      <p:grpSp>
        <p:nvGrpSpPr>
          <p:cNvPr id="101415" name="Group 45"/>
          <p:cNvGrpSpPr/>
          <p:nvPr/>
        </p:nvGrpSpPr>
        <p:grpSpPr bwMode="auto">
          <a:xfrm>
            <a:off x="1069975" y="3748088"/>
            <a:ext cx="131763" cy="69850"/>
            <a:chOff x="833" y="3024"/>
            <a:chExt cx="78" cy="51"/>
          </a:xfrm>
        </p:grpSpPr>
        <p:sp>
          <p:nvSpPr>
            <p:cNvPr id="101429" name="Rectangle 46"/>
            <p:cNvSpPr>
              <a:spLocks noChangeArrowheads="1"/>
            </p:cNvSpPr>
            <p:nvPr/>
          </p:nvSpPr>
          <p:spPr bwMode="auto">
            <a:xfrm>
              <a:off x="833" y="3024"/>
              <a:ext cx="78" cy="51"/>
            </a:xfrm>
            <a:prstGeom prst="rect">
              <a:avLst/>
            </a:prstGeom>
            <a:solidFill>
              <a:schemeClr val="bg1"/>
            </a:solidFill>
            <a:ln w="12700">
              <a:noFill/>
              <a:miter lim="800000"/>
            </a:ln>
          </p:spPr>
          <p:txBody>
            <a:bodyPr wrap="none" anchor="ctr"/>
            <a:lstStyle/>
            <a:p>
              <a:endParaRPr lang="zh-CN" altLang="en-US"/>
            </a:p>
          </p:txBody>
        </p:sp>
        <p:sp>
          <p:nvSpPr>
            <p:cNvPr id="101430" name="Line 47"/>
            <p:cNvSpPr>
              <a:spLocks noChangeShapeType="1"/>
            </p:cNvSpPr>
            <p:nvPr/>
          </p:nvSpPr>
          <p:spPr bwMode="auto">
            <a:xfrm>
              <a:off x="839" y="3030"/>
              <a:ext cx="68" cy="0"/>
            </a:xfrm>
            <a:prstGeom prst="line">
              <a:avLst/>
            </a:prstGeom>
            <a:noFill/>
            <a:ln w="25400">
              <a:solidFill>
                <a:schemeClr val="tx1"/>
              </a:solidFill>
              <a:round/>
            </a:ln>
          </p:spPr>
          <p:txBody>
            <a:bodyPr wrap="none" anchor="ctr"/>
            <a:lstStyle/>
            <a:p>
              <a:endParaRPr lang="zh-CN" altLang="en-US"/>
            </a:p>
          </p:txBody>
        </p:sp>
        <p:sp>
          <p:nvSpPr>
            <p:cNvPr id="101431" name="Line 48"/>
            <p:cNvSpPr>
              <a:spLocks noChangeShapeType="1"/>
            </p:cNvSpPr>
            <p:nvPr/>
          </p:nvSpPr>
          <p:spPr bwMode="auto">
            <a:xfrm>
              <a:off x="839" y="3075"/>
              <a:ext cx="68" cy="0"/>
            </a:xfrm>
            <a:prstGeom prst="line">
              <a:avLst/>
            </a:prstGeom>
            <a:noFill/>
            <a:ln w="25400">
              <a:solidFill>
                <a:schemeClr val="tx1"/>
              </a:solidFill>
              <a:round/>
            </a:ln>
          </p:spPr>
          <p:txBody>
            <a:bodyPr wrap="none" anchor="ctr"/>
            <a:lstStyle/>
            <a:p>
              <a:endParaRPr lang="zh-CN" altLang="en-US"/>
            </a:p>
          </p:txBody>
        </p:sp>
      </p:grpSp>
      <p:grpSp>
        <p:nvGrpSpPr>
          <p:cNvPr id="101416" name="Group 49"/>
          <p:cNvGrpSpPr/>
          <p:nvPr/>
        </p:nvGrpSpPr>
        <p:grpSpPr bwMode="auto">
          <a:xfrm>
            <a:off x="8937625" y="3757613"/>
            <a:ext cx="131763" cy="66675"/>
            <a:chOff x="5432" y="3030"/>
            <a:chExt cx="78" cy="51"/>
          </a:xfrm>
        </p:grpSpPr>
        <p:sp>
          <p:nvSpPr>
            <p:cNvPr id="101426" name="Rectangle 50"/>
            <p:cNvSpPr>
              <a:spLocks noChangeArrowheads="1"/>
            </p:cNvSpPr>
            <p:nvPr/>
          </p:nvSpPr>
          <p:spPr bwMode="auto">
            <a:xfrm>
              <a:off x="5432" y="3030"/>
              <a:ext cx="78" cy="51"/>
            </a:xfrm>
            <a:prstGeom prst="rect">
              <a:avLst/>
            </a:prstGeom>
            <a:solidFill>
              <a:schemeClr val="bg1"/>
            </a:solidFill>
            <a:ln w="12700">
              <a:noFill/>
              <a:miter lim="800000"/>
            </a:ln>
          </p:spPr>
          <p:txBody>
            <a:bodyPr wrap="none" anchor="ctr"/>
            <a:lstStyle/>
            <a:p>
              <a:endParaRPr lang="zh-CN" altLang="en-US"/>
            </a:p>
          </p:txBody>
        </p:sp>
        <p:sp>
          <p:nvSpPr>
            <p:cNvPr id="101427" name="Line 51"/>
            <p:cNvSpPr>
              <a:spLocks noChangeShapeType="1"/>
            </p:cNvSpPr>
            <p:nvPr/>
          </p:nvSpPr>
          <p:spPr bwMode="auto">
            <a:xfrm>
              <a:off x="5438" y="3036"/>
              <a:ext cx="68" cy="0"/>
            </a:xfrm>
            <a:prstGeom prst="line">
              <a:avLst/>
            </a:prstGeom>
            <a:noFill/>
            <a:ln w="25400">
              <a:solidFill>
                <a:schemeClr val="tx1"/>
              </a:solidFill>
              <a:round/>
            </a:ln>
          </p:spPr>
          <p:txBody>
            <a:bodyPr wrap="none" anchor="ctr"/>
            <a:lstStyle/>
            <a:p>
              <a:endParaRPr lang="zh-CN" altLang="en-US"/>
            </a:p>
          </p:txBody>
        </p:sp>
        <p:sp>
          <p:nvSpPr>
            <p:cNvPr id="101428" name="Line 52"/>
            <p:cNvSpPr>
              <a:spLocks noChangeShapeType="1"/>
            </p:cNvSpPr>
            <p:nvPr/>
          </p:nvSpPr>
          <p:spPr bwMode="auto">
            <a:xfrm>
              <a:off x="5438" y="3081"/>
              <a:ext cx="68" cy="0"/>
            </a:xfrm>
            <a:prstGeom prst="line">
              <a:avLst/>
            </a:prstGeom>
            <a:noFill/>
            <a:ln w="25400">
              <a:solidFill>
                <a:schemeClr val="tx1"/>
              </a:solidFill>
              <a:round/>
            </a:ln>
          </p:spPr>
          <p:txBody>
            <a:bodyPr wrap="none" anchor="ctr"/>
            <a:lstStyle/>
            <a:p>
              <a:endParaRPr lang="zh-CN" altLang="en-US"/>
            </a:p>
          </p:txBody>
        </p:sp>
      </p:grpSp>
      <p:sp>
        <p:nvSpPr>
          <p:cNvPr id="101417" name="Rectangle 73"/>
          <p:cNvSpPr>
            <a:spLocks noChangeArrowheads="1"/>
          </p:cNvSpPr>
          <p:nvPr/>
        </p:nvSpPr>
        <p:spPr bwMode="auto">
          <a:xfrm>
            <a:off x="3811588" y="4149725"/>
            <a:ext cx="2908300" cy="393700"/>
          </a:xfrm>
          <a:prstGeom prst="rect">
            <a:avLst/>
          </a:prstGeom>
          <a:noFill/>
          <a:ln w="12700">
            <a:noFill/>
            <a:miter lim="800000"/>
          </a:ln>
        </p:spPr>
        <p:txBody>
          <a:bodyPr lIns="90488" tIns="44450" rIns="90488" bIns="44450">
            <a:spAutoFit/>
          </a:bodyPr>
          <a:lstStyle/>
          <a:p>
            <a:pPr defTabSz="762000" eaLnBrk="0" hangingPunct="0"/>
            <a:r>
              <a:rPr kumimoji="1" lang="zh-CN" altLang="en-US" sz="2000">
                <a:latin typeface="Arial" panose="020B0604020202020204" pitchFamily="34" charset="0"/>
              </a:rPr>
              <a:t>数       据       部       分</a:t>
            </a:r>
          </a:p>
        </p:txBody>
      </p:sp>
      <p:sp>
        <p:nvSpPr>
          <p:cNvPr id="101418" name="Rectangle 81"/>
          <p:cNvSpPr>
            <a:spLocks noChangeArrowheads="1"/>
          </p:cNvSpPr>
          <p:nvPr/>
        </p:nvSpPr>
        <p:spPr bwMode="auto">
          <a:xfrm>
            <a:off x="611188" y="1773238"/>
            <a:ext cx="434975" cy="1187450"/>
          </a:xfrm>
          <a:prstGeom prst="rect">
            <a:avLst/>
          </a:prstGeom>
          <a:noFill/>
          <a:ln w="12700">
            <a:noFill/>
            <a:miter lim="800000"/>
          </a:ln>
        </p:spPr>
        <p:txBody>
          <a:bodyPr wrap="none" lIns="90488" tIns="44450" rIns="90488" bIns="44450">
            <a:spAutoFit/>
          </a:bodyPr>
          <a:lstStyle/>
          <a:p>
            <a:pPr defTabSz="762000" eaLnBrk="0" hangingPunct="0">
              <a:lnSpc>
                <a:spcPct val="90000"/>
              </a:lnSpc>
            </a:pPr>
            <a:r>
              <a:rPr kumimoji="1" lang="zh-CN" altLang="en-US" sz="2000">
                <a:latin typeface="Arial" panose="020B0604020202020204" pitchFamily="34" charset="0"/>
              </a:rPr>
              <a:t>固</a:t>
            </a:r>
          </a:p>
          <a:p>
            <a:pPr defTabSz="762000" eaLnBrk="0" hangingPunct="0">
              <a:lnSpc>
                <a:spcPct val="90000"/>
              </a:lnSpc>
            </a:pPr>
            <a:r>
              <a:rPr kumimoji="1" lang="zh-CN" altLang="en-US" sz="2000">
                <a:latin typeface="Arial" panose="020B0604020202020204" pitchFamily="34" charset="0"/>
              </a:rPr>
              <a:t>定</a:t>
            </a:r>
          </a:p>
          <a:p>
            <a:pPr defTabSz="762000" eaLnBrk="0" hangingPunct="0">
              <a:lnSpc>
                <a:spcPct val="90000"/>
              </a:lnSpc>
            </a:pPr>
            <a:r>
              <a:rPr kumimoji="1" lang="zh-CN" altLang="en-US" sz="2000">
                <a:latin typeface="Arial" panose="020B0604020202020204" pitchFamily="34" charset="0"/>
              </a:rPr>
              <a:t>部</a:t>
            </a:r>
          </a:p>
          <a:p>
            <a:pPr defTabSz="762000" eaLnBrk="0" hangingPunct="0">
              <a:lnSpc>
                <a:spcPct val="90000"/>
              </a:lnSpc>
            </a:pPr>
            <a:r>
              <a:rPr kumimoji="1" lang="zh-CN" altLang="en-US" sz="2000">
                <a:latin typeface="Arial" panose="020B0604020202020204" pitchFamily="34" charset="0"/>
              </a:rPr>
              <a:t>分</a:t>
            </a:r>
          </a:p>
        </p:txBody>
      </p:sp>
      <p:sp>
        <p:nvSpPr>
          <p:cNvPr id="101419" name="Rectangle 4"/>
          <p:cNvSpPr>
            <a:spLocks noChangeArrowheads="1"/>
          </p:cNvSpPr>
          <p:nvPr/>
        </p:nvSpPr>
        <p:spPr bwMode="auto">
          <a:xfrm>
            <a:off x="468313" y="3500438"/>
            <a:ext cx="688975" cy="638175"/>
          </a:xfrm>
          <a:prstGeom prst="rect">
            <a:avLst/>
          </a:prstGeom>
          <a:noFill/>
          <a:ln w="12700">
            <a:noFill/>
            <a:miter lim="800000"/>
          </a:ln>
        </p:spPr>
        <p:txBody>
          <a:bodyPr wrap="none" lIns="90488" tIns="44450" rIns="90488" bIns="44450">
            <a:spAutoFit/>
          </a:bodyPr>
          <a:lstStyle/>
          <a:p>
            <a:pPr defTabSz="762000" eaLnBrk="0" hangingPunct="0">
              <a:lnSpc>
                <a:spcPct val="90000"/>
              </a:lnSpc>
            </a:pPr>
            <a:r>
              <a:rPr kumimoji="1" lang="zh-CN" altLang="en-US" sz="2000">
                <a:latin typeface="Arial" panose="020B0604020202020204" pitchFamily="34" charset="0"/>
              </a:rPr>
              <a:t>可变</a:t>
            </a:r>
          </a:p>
          <a:p>
            <a:pPr defTabSz="762000" eaLnBrk="0" hangingPunct="0">
              <a:lnSpc>
                <a:spcPct val="90000"/>
              </a:lnSpc>
            </a:pPr>
            <a:r>
              <a:rPr kumimoji="1" lang="zh-CN" altLang="en-US" sz="2000">
                <a:latin typeface="Arial" panose="020B0604020202020204" pitchFamily="34" charset="0"/>
              </a:rPr>
              <a:t>部分</a:t>
            </a:r>
          </a:p>
        </p:txBody>
      </p:sp>
      <p:grpSp>
        <p:nvGrpSpPr>
          <p:cNvPr id="4" name="Group 90"/>
          <p:cNvGrpSpPr/>
          <p:nvPr/>
        </p:nvGrpSpPr>
        <p:grpSpPr bwMode="auto">
          <a:xfrm>
            <a:off x="1116013" y="1341438"/>
            <a:ext cx="6049962" cy="4697413"/>
            <a:chOff x="703" y="845"/>
            <a:chExt cx="3811" cy="2959"/>
          </a:xfrm>
        </p:grpSpPr>
        <p:sp>
          <p:nvSpPr>
            <p:cNvPr id="101424" name="Text Box 85"/>
            <p:cNvSpPr txBox="1">
              <a:spLocks noChangeArrowheads="1"/>
            </p:cNvSpPr>
            <p:nvPr/>
          </p:nvSpPr>
          <p:spPr bwMode="auto">
            <a:xfrm>
              <a:off x="884" y="3203"/>
              <a:ext cx="3630" cy="601"/>
            </a:xfrm>
            <a:prstGeom prst="rect">
              <a:avLst/>
            </a:prstGeom>
            <a:noFill/>
            <a:ln w="9525">
              <a:noFill/>
              <a:miter lim="800000"/>
            </a:ln>
          </p:spPr>
          <p:txBody>
            <a:bodyPr wrap="none">
              <a:spAutoFit/>
            </a:bodyPr>
            <a:lstStyle/>
            <a:p>
              <a:r>
                <a:rPr lang="zh-CN" altLang="en-US" dirty="0">
                  <a:latin typeface="Arial" panose="020B0604020202020204" pitchFamily="34" charset="0"/>
                </a:rPr>
                <a:t>版本 </a:t>
              </a:r>
              <a:r>
                <a:rPr lang="en-US" altLang="zh-CN" dirty="0">
                  <a:latin typeface="Arial" panose="020B0604020202020204" pitchFamily="34" charset="0"/>
                </a:rPr>
                <a:t>— </a:t>
              </a:r>
              <a:r>
                <a:rPr lang="zh-CN" altLang="en-US" dirty="0">
                  <a:latin typeface="Arial" panose="020B0604020202020204" pitchFamily="34" charset="0"/>
                </a:rPr>
                <a:t>占 </a:t>
              </a:r>
              <a:r>
                <a:rPr lang="en-US" altLang="zh-CN" dirty="0">
                  <a:latin typeface="Arial" panose="020B0604020202020204" pitchFamily="34" charset="0"/>
                </a:rPr>
                <a:t>4 </a:t>
              </a:r>
              <a:r>
                <a:rPr lang="zh-CN" altLang="en-US" dirty="0">
                  <a:latin typeface="Arial" panose="020B0604020202020204" pitchFamily="34" charset="0"/>
                </a:rPr>
                <a:t>位，指 </a:t>
              </a:r>
              <a:r>
                <a:rPr lang="en-US" altLang="zh-CN" dirty="0">
                  <a:latin typeface="Arial" panose="020B0604020202020204" pitchFamily="34" charset="0"/>
                </a:rPr>
                <a:t>IP </a:t>
              </a:r>
              <a:r>
                <a:rPr lang="zh-CN" altLang="en-US" dirty="0">
                  <a:latin typeface="Arial" panose="020B0604020202020204" pitchFamily="34" charset="0"/>
                </a:rPr>
                <a:t>协议的版本</a:t>
              </a:r>
            </a:p>
            <a:p>
              <a:r>
                <a:rPr lang="zh-CN" altLang="en-US" dirty="0">
                  <a:latin typeface="Arial" panose="020B0604020202020204" pitchFamily="34" charset="0"/>
                </a:rPr>
                <a:t>目前的 </a:t>
              </a:r>
              <a:r>
                <a:rPr lang="en-US" altLang="zh-CN" dirty="0">
                  <a:latin typeface="Arial" panose="020B0604020202020204" pitchFamily="34" charset="0"/>
                </a:rPr>
                <a:t>IP </a:t>
              </a:r>
              <a:r>
                <a:rPr lang="zh-CN" altLang="en-US" dirty="0">
                  <a:latin typeface="Arial" panose="020B0604020202020204" pitchFamily="34" charset="0"/>
                </a:rPr>
                <a:t>协议版本号为 </a:t>
              </a:r>
              <a:r>
                <a:rPr lang="en-US" altLang="zh-CN" dirty="0">
                  <a:latin typeface="Arial" panose="020B0604020202020204" pitchFamily="34" charset="0"/>
                </a:rPr>
                <a:t>4 (</a:t>
              </a:r>
              <a:r>
                <a:rPr lang="zh-CN" altLang="en-US" dirty="0">
                  <a:latin typeface="Arial" panose="020B0604020202020204" pitchFamily="34" charset="0"/>
                </a:rPr>
                <a:t>即 </a:t>
              </a:r>
              <a:r>
                <a:rPr lang="en-US" altLang="zh-CN" dirty="0">
                  <a:latin typeface="Arial" panose="020B0604020202020204" pitchFamily="34" charset="0"/>
                </a:rPr>
                <a:t>IPv4)</a:t>
              </a:r>
            </a:p>
          </p:txBody>
        </p:sp>
        <p:sp>
          <p:nvSpPr>
            <p:cNvPr id="101425" name="Rectangle 89"/>
            <p:cNvSpPr>
              <a:spLocks noChangeArrowheads="1"/>
            </p:cNvSpPr>
            <p:nvPr/>
          </p:nvSpPr>
          <p:spPr bwMode="auto">
            <a:xfrm>
              <a:off x="703" y="845"/>
              <a:ext cx="635" cy="317"/>
            </a:xfrm>
            <a:prstGeom prst="rect">
              <a:avLst/>
            </a:prstGeom>
            <a:noFill/>
            <a:ln w="76200">
              <a:solidFill>
                <a:schemeClr val="hlink"/>
              </a:solidFill>
              <a:miter lim="800000"/>
            </a:ln>
          </p:spPr>
          <p:txBody>
            <a:bodyPr wrap="none" anchor="ctr"/>
            <a:lstStyle/>
            <a:p>
              <a:endParaRPr lang="zh-CN" altLang="en-US"/>
            </a:p>
          </p:txBody>
        </p:sp>
      </p:grpSp>
      <p:sp>
        <p:nvSpPr>
          <p:cNvPr id="101421" name="AutoShape 91"/>
          <p:cNvSpPr/>
          <p:nvPr/>
        </p:nvSpPr>
        <p:spPr bwMode="auto">
          <a:xfrm>
            <a:off x="949325" y="1412875"/>
            <a:ext cx="166688" cy="2160588"/>
          </a:xfrm>
          <a:prstGeom prst="leftBrace">
            <a:avLst>
              <a:gd name="adj1" fmla="val 108016"/>
              <a:gd name="adj2" fmla="val 50000"/>
            </a:avLst>
          </a:prstGeom>
          <a:noFill/>
          <a:ln w="28575">
            <a:solidFill>
              <a:schemeClr val="tx2"/>
            </a:solidFill>
            <a:round/>
          </a:ln>
        </p:spPr>
        <p:txBody>
          <a:bodyPr wrap="none" anchor="ctr"/>
          <a:lstStyle/>
          <a:p>
            <a:endParaRPr lang="zh-CN" altLang="en-US"/>
          </a:p>
        </p:txBody>
      </p:sp>
      <p:sp>
        <p:nvSpPr>
          <p:cNvPr id="101422" name="Rectangle 92"/>
          <p:cNvSpPr>
            <a:spLocks noChangeArrowheads="1"/>
          </p:cNvSpPr>
          <p:nvPr/>
        </p:nvSpPr>
        <p:spPr bwMode="auto">
          <a:xfrm>
            <a:off x="3381375" y="1397000"/>
            <a:ext cx="140652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区 分 服 务</a:t>
            </a:r>
          </a:p>
        </p:txBody>
      </p:sp>
      <p:sp>
        <p:nvSpPr>
          <p:cNvPr id="466013" name="Text Box 93"/>
          <p:cNvSpPr txBox="1">
            <a:spLocks noChangeArrowheads="1"/>
          </p:cNvSpPr>
          <p:nvPr/>
        </p:nvSpPr>
        <p:spPr bwMode="auto">
          <a:xfrm>
            <a:off x="1137356" y="155000"/>
            <a:ext cx="7517379" cy="584775"/>
          </a:xfrm>
          <a:prstGeom prst="rect">
            <a:avLst/>
          </a:prstGeom>
          <a:solidFill>
            <a:srgbClr val="FFFFCC"/>
          </a:solidFill>
          <a:ln w="9525">
            <a:solidFill>
              <a:schemeClr val="folHlink"/>
            </a:solidFill>
            <a:miter lim="800000"/>
          </a:ln>
          <a:effectLst>
            <a:outerShdw dist="35921" dir="2700000" algn="ctr" rotWithShape="0">
              <a:schemeClr val="bg2"/>
            </a:outerShdw>
          </a:effectLst>
        </p:spPr>
        <p:txBody>
          <a:bodyPr wrap="none">
            <a:spAutoFit/>
          </a:bodyPr>
          <a:lstStyle/>
          <a:p>
            <a:pPr>
              <a:defRPr/>
            </a:pPr>
            <a:r>
              <a:rPr lang="en-US" altLang="zh-CN" sz="3200" dirty="0">
                <a:latin typeface="Arial" panose="020B0604020202020204" pitchFamily="34" charset="0"/>
                <a:ea typeface="黑体" panose="02010609060101010101" pitchFamily="49" charset="-122"/>
              </a:rPr>
              <a:t>1.  IP </a:t>
            </a:r>
            <a:r>
              <a:rPr lang="zh-CN" altLang="en-US" sz="3200" dirty="0">
                <a:latin typeface="Arial" panose="020B0604020202020204" pitchFamily="34" charset="0"/>
                <a:ea typeface="黑体" panose="02010609060101010101" pitchFamily="49" charset="-122"/>
              </a:rPr>
              <a:t>数据报首部的固定部分中的各字段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2000" fill="hold" nodeType="afterEffect">
                                  <p:stCondLst>
                                    <p:cond delay="0"/>
                                  </p:stCondLst>
                                  <p:childTnLst>
                                    <p:anim calcmode="discrete" valueType="str">
                                      <p:cBhvr>
                                        <p:cTn id="6" dur="1000" fill="hold"/>
                                        <p:tgtEl>
                                          <p:spTgt spid="4"/>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2402" name="Line 2"/>
          <p:cNvSpPr>
            <a:spLocks noChangeShapeType="1"/>
          </p:cNvSpPr>
          <p:nvPr/>
        </p:nvSpPr>
        <p:spPr bwMode="auto">
          <a:xfrm>
            <a:off x="395288" y="1341438"/>
            <a:ext cx="0" cy="2663825"/>
          </a:xfrm>
          <a:prstGeom prst="line">
            <a:avLst/>
          </a:prstGeom>
          <a:noFill/>
          <a:ln w="28575">
            <a:solidFill>
              <a:schemeClr val="tx2"/>
            </a:solidFill>
            <a:round/>
            <a:headEnd type="triangle" w="med" len="lg"/>
            <a:tailEnd type="triangle" w="med" len="lg"/>
          </a:ln>
        </p:spPr>
        <p:txBody>
          <a:bodyPr/>
          <a:lstStyle/>
          <a:p>
            <a:endParaRPr lang="zh-CN" altLang="en-US"/>
          </a:p>
        </p:txBody>
      </p:sp>
      <p:sp>
        <p:nvSpPr>
          <p:cNvPr id="102403" name="Rectangle 3"/>
          <p:cNvSpPr>
            <a:spLocks noChangeArrowheads="1"/>
          </p:cNvSpPr>
          <p:nvPr/>
        </p:nvSpPr>
        <p:spPr bwMode="auto">
          <a:xfrm>
            <a:off x="176213" y="2205038"/>
            <a:ext cx="434975" cy="698500"/>
          </a:xfrm>
          <a:prstGeom prst="rect">
            <a:avLst/>
          </a:prstGeom>
          <a:solidFill>
            <a:schemeClr val="bg1"/>
          </a:solid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首</a:t>
            </a:r>
          </a:p>
          <a:p>
            <a:pPr defTabSz="762000" eaLnBrk="0" hangingPunct="0"/>
            <a:r>
              <a:rPr kumimoji="1" lang="zh-CN" altLang="en-US" sz="2000">
                <a:latin typeface="Arial" panose="020B0604020202020204" pitchFamily="34" charset="0"/>
              </a:rPr>
              <a:t>部</a:t>
            </a:r>
          </a:p>
        </p:txBody>
      </p:sp>
      <p:sp>
        <p:nvSpPr>
          <p:cNvPr id="102404" name="Rectangle 4"/>
          <p:cNvSpPr>
            <a:spLocks noChangeArrowheads="1"/>
          </p:cNvSpPr>
          <p:nvPr/>
        </p:nvSpPr>
        <p:spPr bwMode="auto">
          <a:xfrm>
            <a:off x="3094038" y="1371600"/>
            <a:ext cx="1966912" cy="434975"/>
          </a:xfrm>
          <a:prstGeom prst="rect">
            <a:avLst/>
          </a:prstGeom>
          <a:solidFill>
            <a:srgbClr val="DDDDDD"/>
          </a:solidFill>
          <a:ln w="12700">
            <a:noFill/>
            <a:miter lim="800000"/>
          </a:ln>
        </p:spPr>
        <p:txBody>
          <a:bodyPr wrap="none" anchor="ctr"/>
          <a:lstStyle/>
          <a:p>
            <a:endParaRPr lang="zh-CN" altLang="en-US"/>
          </a:p>
        </p:txBody>
      </p:sp>
      <p:sp>
        <p:nvSpPr>
          <p:cNvPr id="102405" name="Rectangle 6"/>
          <p:cNvSpPr>
            <a:spLocks noChangeArrowheads="1"/>
          </p:cNvSpPr>
          <p:nvPr/>
        </p:nvSpPr>
        <p:spPr bwMode="auto">
          <a:xfrm>
            <a:off x="1136650" y="1362075"/>
            <a:ext cx="7864475" cy="2643188"/>
          </a:xfrm>
          <a:prstGeom prst="rect">
            <a:avLst/>
          </a:prstGeom>
          <a:solidFill>
            <a:srgbClr val="CCECFF"/>
          </a:solidFill>
          <a:ln w="25400">
            <a:solidFill>
              <a:schemeClr val="tx1"/>
            </a:solidFill>
            <a:miter lim="800000"/>
          </a:ln>
        </p:spPr>
        <p:txBody>
          <a:bodyPr wrap="none" anchor="ctr"/>
          <a:lstStyle/>
          <a:p>
            <a:endParaRPr lang="zh-CN" altLang="en-US"/>
          </a:p>
        </p:txBody>
      </p:sp>
      <p:sp>
        <p:nvSpPr>
          <p:cNvPr id="102406" name="Rectangle 7"/>
          <p:cNvSpPr>
            <a:spLocks noChangeArrowheads="1"/>
          </p:cNvSpPr>
          <p:nvPr/>
        </p:nvSpPr>
        <p:spPr bwMode="auto">
          <a:xfrm>
            <a:off x="1150938" y="4016375"/>
            <a:ext cx="7832725" cy="681038"/>
          </a:xfrm>
          <a:prstGeom prst="rect">
            <a:avLst/>
          </a:prstGeom>
          <a:solidFill>
            <a:srgbClr val="FFFF99"/>
          </a:solidFill>
          <a:ln w="12700">
            <a:solidFill>
              <a:srgbClr val="333399"/>
            </a:solidFill>
            <a:miter lim="800000"/>
          </a:ln>
        </p:spPr>
        <p:txBody>
          <a:bodyPr wrap="none" anchor="ctr"/>
          <a:lstStyle/>
          <a:p>
            <a:endParaRPr lang="zh-CN" altLang="en-US"/>
          </a:p>
        </p:txBody>
      </p:sp>
      <p:sp>
        <p:nvSpPr>
          <p:cNvPr id="102407" name="Line 8"/>
          <p:cNvSpPr>
            <a:spLocks noChangeShapeType="1"/>
          </p:cNvSpPr>
          <p:nvPr/>
        </p:nvSpPr>
        <p:spPr bwMode="auto">
          <a:xfrm>
            <a:off x="1131888" y="1812925"/>
            <a:ext cx="7878762" cy="0"/>
          </a:xfrm>
          <a:prstGeom prst="line">
            <a:avLst/>
          </a:prstGeom>
          <a:noFill/>
          <a:ln w="12700">
            <a:solidFill>
              <a:schemeClr val="tx1"/>
            </a:solidFill>
            <a:round/>
          </a:ln>
        </p:spPr>
        <p:txBody>
          <a:bodyPr wrap="none" anchor="ctr"/>
          <a:lstStyle/>
          <a:p>
            <a:endParaRPr lang="zh-CN" altLang="en-US"/>
          </a:p>
        </p:txBody>
      </p:sp>
      <p:sp>
        <p:nvSpPr>
          <p:cNvPr id="102408" name="Line 9"/>
          <p:cNvSpPr>
            <a:spLocks noChangeShapeType="1"/>
          </p:cNvSpPr>
          <p:nvPr/>
        </p:nvSpPr>
        <p:spPr bwMode="auto">
          <a:xfrm>
            <a:off x="1131888" y="2255838"/>
            <a:ext cx="7878762" cy="0"/>
          </a:xfrm>
          <a:prstGeom prst="line">
            <a:avLst/>
          </a:prstGeom>
          <a:noFill/>
          <a:ln w="12700">
            <a:solidFill>
              <a:schemeClr val="tx1"/>
            </a:solidFill>
            <a:round/>
          </a:ln>
        </p:spPr>
        <p:txBody>
          <a:bodyPr wrap="none" anchor="ctr"/>
          <a:lstStyle/>
          <a:p>
            <a:endParaRPr lang="zh-CN" altLang="en-US"/>
          </a:p>
        </p:txBody>
      </p:sp>
      <p:sp>
        <p:nvSpPr>
          <p:cNvPr id="102409" name="Line 10"/>
          <p:cNvSpPr>
            <a:spLocks noChangeShapeType="1"/>
          </p:cNvSpPr>
          <p:nvPr/>
        </p:nvSpPr>
        <p:spPr bwMode="auto">
          <a:xfrm>
            <a:off x="1131888" y="2700338"/>
            <a:ext cx="7878762" cy="0"/>
          </a:xfrm>
          <a:prstGeom prst="line">
            <a:avLst/>
          </a:prstGeom>
          <a:noFill/>
          <a:ln w="12700">
            <a:solidFill>
              <a:schemeClr val="tx1"/>
            </a:solidFill>
            <a:round/>
          </a:ln>
        </p:spPr>
        <p:txBody>
          <a:bodyPr wrap="none" anchor="ctr"/>
          <a:lstStyle/>
          <a:p>
            <a:endParaRPr lang="zh-CN" altLang="en-US"/>
          </a:p>
        </p:txBody>
      </p:sp>
      <p:sp>
        <p:nvSpPr>
          <p:cNvPr id="102410" name="Line 11"/>
          <p:cNvSpPr>
            <a:spLocks noChangeShapeType="1"/>
          </p:cNvSpPr>
          <p:nvPr/>
        </p:nvSpPr>
        <p:spPr bwMode="auto">
          <a:xfrm>
            <a:off x="1131888" y="3138488"/>
            <a:ext cx="7878762" cy="0"/>
          </a:xfrm>
          <a:prstGeom prst="line">
            <a:avLst/>
          </a:prstGeom>
          <a:noFill/>
          <a:ln w="12700">
            <a:solidFill>
              <a:schemeClr val="tx1"/>
            </a:solidFill>
            <a:round/>
          </a:ln>
        </p:spPr>
        <p:txBody>
          <a:bodyPr wrap="none" anchor="ctr"/>
          <a:lstStyle/>
          <a:p>
            <a:endParaRPr lang="zh-CN" altLang="en-US"/>
          </a:p>
        </p:txBody>
      </p:sp>
      <p:sp>
        <p:nvSpPr>
          <p:cNvPr id="102411" name="Line 12"/>
          <p:cNvSpPr>
            <a:spLocks noChangeShapeType="1"/>
          </p:cNvSpPr>
          <p:nvPr/>
        </p:nvSpPr>
        <p:spPr bwMode="auto">
          <a:xfrm>
            <a:off x="1131888" y="3582988"/>
            <a:ext cx="7878762" cy="0"/>
          </a:xfrm>
          <a:prstGeom prst="line">
            <a:avLst/>
          </a:prstGeom>
          <a:noFill/>
          <a:ln w="12700">
            <a:solidFill>
              <a:schemeClr val="tx1"/>
            </a:solidFill>
            <a:round/>
          </a:ln>
        </p:spPr>
        <p:txBody>
          <a:bodyPr wrap="none" anchor="ctr"/>
          <a:lstStyle/>
          <a:p>
            <a:endParaRPr lang="zh-CN" altLang="en-US"/>
          </a:p>
        </p:txBody>
      </p:sp>
      <p:sp>
        <p:nvSpPr>
          <p:cNvPr id="102412" name="Line 13"/>
          <p:cNvSpPr>
            <a:spLocks noChangeShapeType="1"/>
          </p:cNvSpPr>
          <p:nvPr/>
        </p:nvSpPr>
        <p:spPr bwMode="auto">
          <a:xfrm>
            <a:off x="2100263" y="1370013"/>
            <a:ext cx="0" cy="442912"/>
          </a:xfrm>
          <a:prstGeom prst="line">
            <a:avLst/>
          </a:prstGeom>
          <a:noFill/>
          <a:ln w="12700">
            <a:solidFill>
              <a:schemeClr val="tx1"/>
            </a:solidFill>
            <a:round/>
          </a:ln>
        </p:spPr>
        <p:txBody>
          <a:bodyPr wrap="none" anchor="ctr"/>
          <a:lstStyle/>
          <a:p>
            <a:endParaRPr lang="zh-CN" altLang="en-US"/>
          </a:p>
        </p:txBody>
      </p:sp>
      <p:sp>
        <p:nvSpPr>
          <p:cNvPr id="102413" name="Line 14"/>
          <p:cNvSpPr>
            <a:spLocks noChangeShapeType="1"/>
          </p:cNvSpPr>
          <p:nvPr/>
        </p:nvSpPr>
        <p:spPr bwMode="auto">
          <a:xfrm>
            <a:off x="3084513" y="1370013"/>
            <a:ext cx="0" cy="442912"/>
          </a:xfrm>
          <a:prstGeom prst="line">
            <a:avLst/>
          </a:prstGeom>
          <a:noFill/>
          <a:ln w="12700">
            <a:solidFill>
              <a:schemeClr val="tx1"/>
            </a:solidFill>
            <a:round/>
          </a:ln>
        </p:spPr>
        <p:txBody>
          <a:bodyPr wrap="none" anchor="ctr"/>
          <a:lstStyle/>
          <a:p>
            <a:endParaRPr lang="zh-CN" altLang="en-US"/>
          </a:p>
        </p:txBody>
      </p:sp>
      <p:sp>
        <p:nvSpPr>
          <p:cNvPr id="102414" name="Line 15"/>
          <p:cNvSpPr>
            <a:spLocks noChangeShapeType="1"/>
          </p:cNvSpPr>
          <p:nvPr/>
        </p:nvSpPr>
        <p:spPr bwMode="auto">
          <a:xfrm>
            <a:off x="3084513" y="2265363"/>
            <a:ext cx="0" cy="431800"/>
          </a:xfrm>
          <a:prstGeom prst="line">
            <a:avLst/>
          </a:prstGeom>
          <a:noFill/>
          <a:ln w="12700">
            <a:solidFill>
              <a:schemeClr val="tx1"/>
            </a:solidFill>
            <a:round/>
          </a:ln>
        </p:spPr>
        <p:txBody>
          <a:bodyPr wrap="none" anchor="ctr"/>
          <a:lstStyle/>
          <a:p>
            <a:endParaRPr lang="zh-CN" altLang="en-US"/>
          </a:p>
        </p:txBody>
      </p:sp>
      <p:sp>
        <p:nvSpPr>
          <p:cNvPr id="102415" name="Line 16"/>
          <p:cNvSpPr>
            <a:spLocks noChangeShapeType="1"/>
          </p:cNvSpPr>
          <p:nvPr/>
        </p:nvSpPr>
        <p:spPr bwMode="auto">
          <a:xfrm>
            <a:off x="5057775" y="1370013"/>
            <a:ext cx="0" cy="1327150"/>
          </a:xfrm>
          <a:prstGeom prst="line">
            <a:avLst/>
          </a:prstGeom>
          <a:noFill/>
          <a:ln w="12700">
            <a:solidFill>
              <a:schemeClr val="tx1"/>
            </a:solidFill>
            <a:round/>
          </a:ln>
        </p:spPr>
        <p:txBody>
          <a:bodyPr wrap="none" anchor="ctr"/>
          <a:lstStyle/>
          <a:p>
            <a:endParaRPr lang="zh-CN" altLang="en-US"/>
          </a:p>
        </p:txBody>
      </p:sp>
      <p:sp>
        <p:nvSpPr>
          <p:cNvPr id="102416" name="Line 17"/>
          <p:cNvSpPr>
            <a:spLocks noChangeShapeType="1"/>
          </p:cNvSpPr>
          <p:nvPr/>
        </p:nvSpPr>
        <p:spPr bwMode="auto">
          <a:xfrm flipV="1">
            <a:off x="7029450" y="3578225"/>
            <a:ext cx="0" cy="441325"/>
          </a:xfrm>
          <a:prstGeom prst="line">
            <a:avLst/>
          </a:prstGeom>
          <a:noFill/>
          <a:ln w="12700">
            <a:solidFill>
              <a:schemeClr val="tx1"/>
            </a:solidFill>
            <a:round/>
          </a:ln>
        </p:spPr>
        <p:txBody>
          <a:bodyPr wrap="none" anchor="ctr"/>
          <a:lstStyle/>
          <a:p>
            <a:endParaRPr lang="zh-CN" altLang="en-US"/>
          </a:p>
        </p:txBody>
      </p:sp>
      <p:sp>
        <p:nvSpPr>
          <p:cNvPr id="102417" name="Line 18"/>
          <p:cNvSpPr>
            <a:spLocks noChangeShapeType="1"/>
          </p:cNvSpPr>
          <p:nvPr/>
        </p:nvSpPr>
        <p:spPr bwMode="auto">
          <a:xfrm>
            <a:off x="5859463" y="1822450"/>
            <a:ext cx="0" cy="433388"/>
          </a:xfrm>
          <a:prstGeom prst="line">
            <a:avLst/>
          </a:prstGeom>
          <a:noFill/>
          <a:ln w="12700">
            <a:solidFill>
              <a:schemeClr val="tx1"/>
            </a:solidFill>
            <a:round/>
          </a:ln>
        </p:spPr>
        <p:txBody>
          <a:bodyPr wrap="none" anchor="ctr"/>
          <a:lstStyle/>
          <a:p>
            <a:endParaRPr lang="zh-CN" altLang="en-US"/>
          </a:p>
        </p:txBody>
      </p:sp>
      <p:sp>
        <p:nvSpPr>
          <p:cNvPr id="102418" name="Rectangle 19"/>
          <p:cNvSpPr>
            <a:spLocks noChangeArrowheads="1"/>
          </p:cNvSpPr>
          <p:nvPr/>
        </p:nvSpPr>
        <p:spPr bwMode="auto">
          <a:xfrm>
            <a:off x="1079500" y="982663"/>
            <a:ext cx="322263" cy="393700"/>
          </a:xfrm>
          <a:prstGeom prst="rect">
            <a:avLst/>
          </a:prstGeom>
          <a:noFill/>
          <a:ln w="12700">
            <a:noFill/>
            <a:miter lim="800000"/>
          </a:ln>
        </p:spPr>
        <p:txBody>
          <a:bodyPr wrap="none" lIns="90488" tIns="44450" rIns="90488" bIns="44450">
            <a:spAutoFit/>
          </a:bodyPr>
          <a:lstStyle/>
          <a:p>
            <a:pPr defTabSz="762000" eaLnBrk="0" hangingPunct="0"/>
            <a:r>
              <a:rPr kumimoji="1" lang="en-US" altLang="zh-CN" sz="2000" dirty="0">
                <a:latin typeface="Arial" panose="020B0604020202020204" pitchFamily="34" charset="0"/>
              </a:rPr>
              <a:t>0</a:t>
            </a:r>
          </a:p>
        </p:txBody>
      </p:sp>
      <p:sp>
        <p:nvSpPr>
          <p:cNvPr id="102419" name="Rectangle 20"/>
          <p:cNvSpPr>
            <a:spLocks noChangeArrowheads="1"/>
          </p:cNvSpPr>
          <p:nvPr/>
        </p:nvSpPr>
        <p:spPr bwMode="auto">
          <a:xfrm>
            <a:off x="2014538" y="982663"/>
            <a:ext cx="322262" cy="393700"/>
          </a:xfrm>
          <a:prstGeom prst="rect">
            <a:avLst/>
          </a:prstGeom>
          <a:noFill/>
          <a:ln w="12700">
            <a:noFill/>
            <a:miter lim="800000"/>
          </a:ln>
        </p:spPr>
        <p:txBody>
          <a:bodyPr wrap="none" lIns="90488" tIns="44450" rIns="90488" bIns="44450">
            <a:spAutoFit/>
          </a:bodyPr>
          <a:lstStyle/>
          <a:p>
            <a:pPr defTabSz="762000" eaLnBrk="0" hangingPunct="0"/>
            <a:r>
              <a:rPr kumimoji="1" lang="en-US" altLang="zh-CN" sz="2000" dirty="0">
                <a:latin typeface="Arial" panose="020B0604020202020204" pitchFamily="34" charset="0"/>
              </a:rPr>
              <a:t>4</a:t>
            </a:r>
          </a:p>
        </p:txBody>
      </p:sp>
      <p:sp>
        <p:nvSpPr>
          <p:cNvPr id="102420" name="Rectangle 21"/>
          <p:cNvSpPr>
            <a:spLocks noChangeArrowheads="1"/>
          </p:cNvSpPr>
          <p:nvPr/>
        </p:nvSpPr>
        <p:spPr bwMode="auto">
          <a:xfrm>
            <a:off x="3009900" y="982663"/>
            <a:ext cx="322263" cy="393700"/>
          </a:xfrm>
          <a:prstGeom prst="rect">
            <a:avLst/>
          </a:prstGeom>
          <a:noFill/>
          <a:ln w="12700">
            <a:noFill/>
            <a:miter lim="800000"/>
          </a:ln>
        </p:spPr>
        <p:txBody>
          <a:bodyPr wrap="none" lIns="90488" tIns="44450" rIns="90488" bIns="44450">
            <a:spAutoFit/>
          </a:bodyPr>
          <a:lstStyle/>
          <a:p>
            <a:pPr defTabSz="762000" eaLnBrk="0" hangingPunct="0"/>
            <a:r>
              <a:rPr kumimoji="1" lang="en-US" altLang="zh-CN" sz="2000" dirty="0">
                <a:latin typeface="Arial" panose="020B0604020202020204" pitchFamily="34" charset="0"/>
              </a:rPr>
              <a:t>8</a:t>
            </a:r>
          </a:p>
        </p:txBody>
      </p:sp>
      <p:sp>
        <p:nvSpPr>
          <p:cNvPr id="102421" name="Rectangle 22"/>
          <p:cNvSpPr>
            <a:spLocks noChangeArrowheads="1"/>
          </p:cNvSpPr>
          <p:nvPr/>
        </p:nvSpPr>
        <p:spPr bwMode="auto">
          <a:xfrm>
            <a:off x="4960938" y="982663"/>
            <a:ext cx="463550" cy="393700"/>
          </a:xfrm>
          <a:prstGeom prst="rect">
            <a:avLst/>
          </a:prstGeom>
          <a:noFill/>
          <a:ln w="12700">
            <a:noFill/>
            <a:miter lim="800000"/>
          </a:ln>
        </p:spPr>
        <p:txBody>
          <a:bodyPr wrap="none" lIns="90488" tIns="44450" rIns="90488" bIns="44450">
            <a:spAutoFit/>
          </a:bodyPr>
          <a:lstStyle/>
          <a:p>
            <a:pPr defTabSz="762000" eaLnBrk="0" hangingPunct="0"/>
            <a:r>
              <a:rPr kumimoji="1" lang="en-US" altLang="zh-CN" sz="2000" dirty="0">
                <a:latin typeface="Arial" panose="020B0604020202020204" pitchFamily="34" charset="0"/>
              </a:rPr>
              <a:t>16</a:t>
            </a:r>
          </a:p>
        </p:txBody>
      </p:sp>
      <p:sp>
        <p:nvSpPr>
          <p:cNvPr id="102422" name="Rectangle 23"/>
          <p:cNvSpPr>
            <a:spLocks noChangeArrowheads="1"/>
          </p:cNvSpPr>
          <p:nvPr/>
        </p:nvSpPr>
        <p:spPr bwMode="auto">
          <a:xfrm>
            <a:off x="5757863" y="982663"/>
            <a:ext cx="461962" cy="393700"/>
          </a:xfrm>
          <a:prstGeom prst="rect">
            <a:avLst/>
          </a:prstGeom>
          <a:noFill/>
          <a:ln w="12700">
            <a:noFill/>
            <a:miter lim="800000"/>
          </a:ln>
        </p:spPr>
        <p:txBody>
          <a:bodyPr wrap="none" lIns="90488" tIns="44450" rIns="90488" bIns="44450">
            <a:spAutoFit/>
          </a:bodyPr>
          <a:lstStyle/>
          <a:p>
            <a:pPr defTabSz="762000" eaLnBrk="0" hangingPunct="0"/>
            <a:r>
              <a:rPr kumimoji="1" lang="en-US" altLang="zh-CN" sz="2000" dirty="0">
                <a:latin typeface="Arial" panose="020B0604020202020204" pitchFamily="34" charset="0"/>
              </a:rPr>
              <a:t>19</a:t>
            </a:r>
          </a:p>
        </p:txBody>
      </p:sp>
      <p:sp>
        <p:nvSpPr>
          <p:cNvPr id="102423" name="Rectangle 24"/>
          <p:cNvSpPr>
            <a:spLocks noChangeArrowheads="1"/>
          </p:cNvSpPr>
          <p:nvPr/>
        </p:nvSpPr>
        <p:spPr bwMode="auto">
          <a:xfrm>
            <a:off x="6932613" y="982663"/>
            <a:ext cx="463550" cy="393700"/>
          </a:xfrm>
          <a:prstGeom prst="rect">
            <a:avLst/>
          </a:prstGeom>
          <a:noFill/>
          <a:ln w="12700">
            <a:noFill/>
            <a:miter lim="800000"/>
          </a:ln>
        </p:spPr>
        <p:txBody>
          <a:bodyPr wrap="none" lIns="90488" tIns="44450" rIns="90488" bIns="44450">
            <a:spAutoFit/>
          </a:bodyPr>
          <a:lstStyle/>
          <a:p>
            <a:pPr defTabSz="762000" eaLnBrk="0" hangingPunct="0"/>
            <a:r>
              <a:rPr kumimoji="1" lang="en-US" altLang="zh-CN" sz="2000" dirty="0">
                <a:latin typeface="Arial" panose="020B0604020202020204" pitchFamily="34" charset="0"/>
              </a:rPr>
              <a:t>24</a:t>
            </a:r>
          </a:p>
        </p:txBody>
      </p:sp>
      <p:sp>
        <p:nvSpPr>
          <p:cNvPr id="102424" name="Rectangle 25"/>
          <p:cNvSpPr>
            <a:spLocks noChangeArrowheads="1"/>
          </p:cNvSpPr>
          <p:nvPr/>
        </p:nvSpPr>
        <p:spPr bwMode="auto">
          <a:xfrm>
            <a:off x="8645525" y="982663"/>
            <a:ext cx="463550" cy="393700"/>
          </a:xfrm>
          <a:prstGeom prst="rect">
            <a:avLst/>
          </a:prstGeom>
          <a:noFill/>
          <a:ln w="12700">
            <a:noFill/>
            <a:miter lim="800000"/>
          </a:ln>
        </p:spPr>
        <p:txBody>
          <a:bodyPr wrap="none" lIns="90488" tIns="44450" rIns="90488" bIns="44450">
            <a:spAutoFit/>
          </a:bodyPr>
          <a:lstStyle/>
          <a:p>
            <a:pPr defTabSz="762000" eaLnBrk="0" hangingPunct="0"/>
            <a:r>
              <a:rPr kumimoji="1" lang="en-US" altLang="zh-CN" sz="2000" dirty="0">
                <a:latin typeface="Arial" panose="020B0604020202020204" pitchFamily="34" charset="0"/>
              </a:rPr>
              <a:t>31</a:t>
            </a:r>
          </a:p>
        </p:txBody>
      </p:sp>
      <p:sp>
        <p:nvSpPr>
          <p:cNvPr id="102425" name="Rectangle 26"/>
          <p:cNvSpPr>
            <a:spLocks noChangeArrowheads="1"/>
          </p:cNvSpPr>
          <p:nvPr/>
        </p:nvSpPr>
        <p:spPr bwMode="auto">
          <a:xfrm>
            <a:off x="1228725" y="1397000"/>
            <a:ext cx="75882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版 本</a:t>
            </a:r>
          </a:p>
        </p:txBody>
      </p:sp>
      <p:sp>
        <p:nvSpPr>
          <p:cNvPr id="102426" name="Rectangle 27"/>
          <p:cNvSpPr>
            <a:spLocks noChangeArrowheads="1"/>
          </p:cNvSpPr>
          <p:nvPr/>
        </p:nvSpPr>
        <p:spPr bwMode="auto">
          <a:xfrm>
            <a:off x="5116513" y="1873250"/>
            <a:ext cx="68897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标志</a:t>
            </a:r>
          </a:p>
        </p:txBody>
      </p:sp>
      <p:sp>
        <p:nvSpPr>
          <p:cNvPr id="102427" name="Rectangle 28"/>
          <p:cNvSpPr>
            <a:spLocks noChangeArrowheads="1"/>
          </p:cNvSpPr>
          <p:nvPr/>
        </p:nvSpPr>
        <p:spPr bwMode="auto">
          <a:xfrm>
            <a:off x="1425575" y="2278063"/>
            <a:ext cx="140652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生 存 时 间</a:t>
            </a:r>
          </a:p>
        </p:txBody>
      </p:sp>
      <p:sp>
        <p:nvSpPr>
          <p:cNvPr id="102428" name="Rectangle 29"/>
          <p:cNvSpPr>
            <a:spLocks noChangeArrowheads="1"/>
          </p:cNvSpPr>
          <p:nvPr/>
        </p:nvSpPr>
        <p:spPr bwMode="auto">
          <a:xfrm>
            <a:off x="3556000" y="2278063"/>
            <a:ext cx="969963"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协    议</a:t>
            </a:r>
          </a:p>
        </p:txBody>
      </p:sp>
      <p:sp>
        <p:nvSpPr>
          <p:cNvPr id="102429" name="Rectangle 30"/>
          <p:cNvSpPr>
            <a:spLocks noChangeArrowheads="1"/>
          </p:cNvSpPr>
          <p:nvPr/>
        </p:nvSpPr>
        <p:spPr bwMode="auto">
          <a:xfrm>
            <a:off x="2570163" y="1873250"/>
            <a:ext cx="96837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标    识</a:t>
            </a:r>
          </a:p>
        </p:txBody>
      </p:sp>
      <p:sp>
        <p:nvSpPr>
          <p:cNvPr id="102430" name="Rectangle 32"/>
          <p:cNvSpPr>
            <a:spLocks noChangeArrowheads="1"/>
          </p:cNvSpPr>
          <p:nvPr/>
        </p:nvSpPr>
        <p:spPr bwMode="auto">
          <a:xfrm>
            <a:off x="6507163" y="1397000"/>
            <a:ext cx="1360487"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总   长   度</a:t>
            </a:r>
          </a:p>
        </p:txBody>
      </p:sp>
      <p:sp>
        <p:nvSpPr>
          <p:cNvPr id="102431" name="Rectangle 33"/>
          <p:cNvSpPr>
            <a:spLocks noChangeArrowheads="1"/>
          </p:cNvSpPr>
          <p:nvPr/>
        </p:nvSpPr>
        <p:spPr bwMode="auto">
          <a:xfrm>
            <a:off x="6778625" y="1873250"/>
            <a:ext cx="136207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片   偏   移</a:t>
            </a:r>
          </a:p>
        </p:txBody>
      </p:sp>
      <p:sp>
        <p:nvSpPr>
          <p:cNvPr id="102432" name="Rectangle 34"/>
          <p:cNvSpPr>
            <a:spLocks noChangeArrowheads="1"/>
          </p:cNvSpPr>
          <p:nvPr/>
        </p:nvSpPr>
        <p:spPr bwMode="auto">
          <a:xfrm>
            <a:off x="7502525" y="3606800"/>
            <a:ext cx="96837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填    充</a:t>
            </a:r>
          </a:p>
        </p:txBody>
      </p:sp>
      <p:sp>
        <p:nvSpPr>
          <p:cNvPr id="102433" name="Rectangle 35"/>
          <p:cNvSpPr>
            <a:spLocks noChangeArrowheads="1"/>
          </p:cNvSpPr>
          <p:nvPr/>
        </p:nvSpPr>
        <p:spPr bwMode="auto">
          <a:xfrm>
            <a:off x="5926138" y="2278063"/>
            <a:ext cx="228917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首   部   检   验   和</a:t>
            </a:r>
          </a:p>
        </p:txBody>
      </p:sp>
      <p:sp>
        <p:nvSpPr>
          <p:cNvPr id="102434" name="Rectangle 36"/>
          <p:cNvSpPr>
            <a:spLocks noChangeArrowheads="1"/>
          </p:cNvSpPr>
          <p:nvPr/>
        </p:nvSpPr>
        <p:spPr bwMode="auto">
          <a:xfrm>
            <a:off x="4416425" y="2736850"/>
            <a:ext cx="136207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源   地   址</a:t>
            </a:r>
          </a:p>
        </p:txBody>
      </p:sp>
      <p:sp>
        <p:nvSpPr>
          <p:cNvPr id="102435" name="Rectangle 37"/>
          <p:cNvSpPr>
            <a:spLocks noChangeArrowheads="1"/>
          </p:cNvSpPr>
          <p:nvPr/>
        </p:nvSpPr>
        <p:spPr bwMode="auto">
          <a:xfrm>
            <a:off x="4160838" y="3178175"/>
            <a:ext cx="182562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目   的   地   址</a:t>
            </a:r>
          </a:p>
        </p:txBody>
      </p:sp>
      <p:sp>
        <p:nvSpPr>
          <p:cNvPr id="102436" name="Rectangle 38"/>
          <p:cNvSpPr>
            <a:spLocks noChangeArrowheads="1"/>
          </p:cNvSpPr>
          <p:nvPr/>
        </p:nvSpPr>
        <p:spPr bwMode="auto">
          <a:xfrm>
            <a:off x="2228850" y="3606800"/>
            <a:ext cx="3815148" cy="397545"/>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dirty="0">
                <a:latin typeface="Arial" panose="020B0604020202020204" pitchFamily="34" charset="0"/>
              </a:rPr>
              <a:t>可   选   字   段  </a:t>
            </a:r>
            <a:r>
              <a:rPr kumimoji="1" lang="en-US" altLang="zh-CN" sz="2000" dirty="0">
                <a:latin typeface="Arial" panose="020B0604020202020204" pitchFamily="34" charset="0"/>
              </a:rPr>
              <a:t>(</a:t>
            </a:r>
            <a:r>
              <a:rPr kumimoji="1" lang="zh-CN" altLang="en-US" sz="2000" dirty="0">
                <a:latin typeface="Arial" panose="020B0604020202020204" pitchFamily="34" charset="0"/>
              </a:rPr>
              <a:t>长   度   可   变</a:t>
            </a:r>
            <a:r>
              <a:rPr kumimoji="1" lang="en-US" altLang="zh-CN" sz="2000" dirty="0">
                <a:latin typeface="Arial" panose="020B0604020202020204" pitchFamily="34" charset="0"/>
              </a:rPr>
              <a:t>)</a:t>
            </a:r>
          </a:p>
        </p:txBody>
      </p:sp>
      <p:sp>
        <p:nvSpPr>
          <p:cNvPr id="102437" name="Rectangle 39"/>
          <p:cNvSpPr>
            <a:spLocks noChangeArrowheads="1"/>
          </p:cNvSpPr>
          <p:nvPr/>
        </p:nvSpPr>
        <p:spPr bwMode="auto">
          <a:xfrm>
            <a:off x="608013" y="968375"/>
            <a:ext cx="43497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位</a:t>
            </a:r>
          </a:p>
        </p:txBody>
      </p:sp>
      <p:sp>
        <p:nvSpPr>
          <p:cNvPr id="102438" name="Rectangle 40"/>
          <p:cNvSpPr>
            <a:spLocks noChangeArrowheads="1"/>
          </p:cNvSpPr>
          <p:nvPr/>
        </p:nvSpPr>
        <p:spPr bwMode="auto">
          <a:xfrm>
            <a:off x="2003425" y="1377950"/>
            <a:ext cx="119697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首部长度</a:t>
            </a:r>
          </a:p>
        </p:txBody>
      </p:sp>
      <p:grpSp>
        <p:nvGrpSpPr>
          <p:cNvPr id="102439" name="Group 41"/>
          <p:cNvGrpSpPr/>
          <p:nvPr/>
        </p:nvGrpSpPr>
        <p:grpSpPr bwMode="auto">
          <a:xfrm>
            <a:off x="1069975" y="3748088"/>
            <a:ext cx="131763" cy="69850"/>
            <a:chOff x="833" y="3024"/>
            <a:chExt cx="78" cy="51"/>
          </a:xfrm>
        </p:grpSpPr>
        <p:sp>
          <p:nvSpPr>
            <p:cNvPr id="102452" name="Rectangle 42"/>
            <p:cNvSpPr>
              <a:spLocks noChangeArrowheads="1"/>
            </p:cNvSpPr>
            <p:nvPr/>
          </p:nvSpPr>
          <p:spPr bwMode="auto">
            <a:xfrm>
              <a:off x="833" y="3024"/>
              <a:ext cx="78" cy="51"/>
            </a:xfrm>
            <a:prstGeom prst="rect">
              <a:avLst/>
            </a:prstGeom>
            <a:solidFill>
              <a:schemeClr val="bg1"/>
            </a:solidFill>
            <a:ln w="12700">
              <a:noFill/>
              <a:miter lim="800000"/>
            </a:ln>
          </p:spPr>
          <p:txBody>
            <a:bodyPr wrap="none" anchor="ctr"/>
            <a:lstStyle/>
            <a:p>
              <a:endParaRPr lang="zh-CN" altLang="en-US"/>
            </a:p>
          </p:txBody>
        </p:sp>
        <p:sp>
          <p:nvSpPr>
            <p:cNvPr id="102453" name="Line 43"/>
            <p:cNvSpPr>
              <a:spLocks noChangeShapeType="1"/>
            </p:cNvSpPr>
            <p:nvPr/>
          </p:nvSpPr>
          <p:spPr bwMode="auto">
            <a:xfrm>
              <a:off x="839" y="3030"/>
              <a:ext cx="68" cy="0"/>
            </a:xfrm>
            <a:prstGeom prst="line">
              <a:avLst/>
            </a:prstGeom>
            <a:noFill/>
            <a:ln w="25400">
              <a:solidFill>
                <a:schemeClr val="tx1"/>
              </a:solidFill>
              <a:round/>
            </a:ln>
          </p:spPr>
          <p:txBody>
            <a:bodyPr wrap="none" anchor="ctr"/>
            <a:lstStyle/>
            <a:p>
              <a:endParaRPr lang="zh-CN" altLang="en-US"/>
            </a:p>
          </p:txBody>
        </p:sp>
        <p:sp>
          <p:nvSpPr>
            <p:cNvPr id="102454" name="Line 44"/>
            <p:cNvSpPr>
              <a:spLocks noChangeShapeType="1"/>
            </p:cNvSpPr>
            <p:nvPr/>
          </p:nvSpPr>
          <p:spPr bwMode="auto">
            <a:xfrm>
              <a:off x="839" y="3075"/>
              <a:ext cx="68" cy="0"/>
            </a:xfrm>
            <a:prstGeom prst="line">
              <a:avLst/>
            </a:prstGeom>
            <a:noFill/>
            <a:ln w="25400">
              <a:solidFill>
                <a:schemeClr val="tx1"/>
              </a:solidFill>
              <a:round/>
            </a:ln>
          </p:spPr>
          <p:txBody>
            <a:bodyPr wrap="none" anchor="ctr"/>
            <a:lstStyle/>
            <a:p>
              <a:endParaRPr lang="zh-CN" altLang="en-US"/>
            </a:p>
          </p:txBody>
        </p:sp>
      </p:grpSp>
      <p:grpSp>
        <p:nvGrpSpPr>
          <p:cNvPr id="102440" name="Group 45"/>
          <p:cNvGrpSpPr/>
          <p:nvPr/>
        </p:nvGrpSpPr>
        <p:grpSpPr bwMode="auto">
          <a:xfrm>
            <a:off x="8937625" y="3757613"/>
            <a:ext cx="131763" cy="66675"/>
            <a:chOff x="5432" y="3030"/>
            <a:chExt cx="78" cy="51"/>
          </a:xfrm>
        </p:grpSpPr>
        <p:sp>
          <p:nvSpPr>
            <p:cNvPr id="102449" name="Rectangle 46"/>
            <p:cNvSpPr>
              <a:spLocks noChangeArrowheads="1"/>
            </p:cNvSpPr>
            <p:nvPr/>
          </p:nvSpPr>
          <p:spPr bwMode="auto">
            <a:xfrm>
              <a:off x="5432" y="3030"/>
              <a:ext cx="78" cy="51"/>
            </a:xfrm>
            <a:prstGeom prst="rect">
              <a:avLst/>
            </a:prstGeom>
            <a:solidFill>
              <a:schemeClr val="bg1"/>
            </a:solidFill>
            <a:ln w="12700">
              <a:noFill/>
              <a:miter lim="800000"/>
            </a:ln>
          </p:spPr>
          <p:txBody>
            <a:bodyPr wrap="none" anchor="ctr"/>
            <a:lstStyle/>
            <a:p>
              <a:endParaRPr lang="zh-CN" altLang="en-US"/>
            </a:p>
          </p:txBody>
        </p:sp>
        <p:sp>
          <p:nvSpPr>
            <p:cNvPr id="102450" name="Line 47"/>
            <p:cNvSpPr>
              <a:spLocks noChangeShapeType="1"/>
            </p:cNvSpPr>
            <p:nvPr/>
          </p:nvSpPr>
          <p:spPr bwMode="auto">
            <a:xfrm>
              <a:off x="5438" y="3036"/>
              <a:ext cx="68" cy="0"/>
            </a:xfrm>
            <a:prstGeom prst="line">
              <a:avLst/>
            </a:prstGeom>
            <a:noFill/>
            <a:ln w="25400">
              <a:solidFill>
                <a:schemeClr val="tx1"/>
              </a:solidFill>
              <a:round/>
            </a:ln>
          </p:spPr>
          <p:txBody>
            <a:bodyPr wrap="none" anchor="ctr"/>
            <a:lstStyle/>
            <a:p>
              <a:endParaRPr lang="zh-CN" altLang="en-US"/>
            </a:p>
          </p:txBody>
        </p:sp>
        <p:sp>
          <p:nvSpPr>
            <p:cNvPr id="102451" name="Line 48"/>
            <p:cNvSpPr>
              <a:spLocks noChangeShapeType="1"/>
            </p:cNvSpPr>
            <p:nvPr/>
          </p:nvSpPr>
          <p:spPr bwMode="auto">
            <a:xfrm>
              <a:off x="5438" y="3081"/>
              <a:ext cx="68" cy="0"/>
            </a:xfrm>
            <a:prstGeom prst="line">
              <a:avLst/>
            </a:prstGeom>
            <a:noFill/>
            <a:ln w="25400">
              <a:solidFill>
                <a:schemeClr val="tx1"/>
              </a:solidFill>
              <a:round/>
            </a:ln>
          </p:spPr>
          <p:txBody>
            <a:bodyPr wrap="none" anchor="ctr"/>
            <a:lstStyle/>
            <a:p>
              <a:endParaRPr lang="zh-CN" altLang="en-US"/>
            </a:p>
          </p:txBody>
        </p:sp>
      </p:grpSp>
      <p:sp>
        <p:nvSpPr>
          <p:cNvPr id="102441" name="Rectangle 69"/>
          <p:cNvSpPr>
            <a:spLocks noChangeArrowheads="1"/>
          </p:cNvSpPr>
          <p:nvPr/>
        </p:nvSpPr>
        <p:spPr bwMode="auto">
          <a:xfrm>
            <a:off x="3811588" y="4149725"/>
            <a:ext cx="2908300" cy="393700"/>
          </a:xfrm>
          <a:prstGeom prst="rect">
            <a:avLst/>
          </a:prstGeom>
          <a:noFill/>
          <a:ln w="12700">
            <a:noFill/>
            <a:miter lim="800000"/>
          </a:ln>
        </p:spPr>
        <p:txBody>
          <a:bodyPr lIns="90488" tIns="44450" rIns="90488" bIns="44450">
            <a:spAutoFit/>
          </a:bodyPr>
          <a:lstStyle/>
          <a:p>
            <a:pPr defTabSz="762000" eaLnBrk="0" hangingPunct="0"/>
            <a:r>
              <a:rPr kumimoji="1" lang="zh-CN" altLang="en-US" sz="2000">
                <a:latin typeface="Arial" panose="020B0604020202020204" pitchFamily="34" charset="0"/>
              </a:rPr>
              <a:t>数       据       部       分</a:t>
            </a:r>
          </a:p>
        </p:txBody>
      </p:sp>
      <p:sp>
        <p:nvSpPr>
          <p:cNvPr id="102442" name="Rectangle 71"/>
          <p:cNvSpPr>
            <a:spLocks noChangeArrowheads="1"/>
          </p:cNvSpPr>
          <p:nvPr/>
        </p:nvSpPr>
        <p:spPr bwMode="auto">
          <a:xfrm>
            <a:off x="611188" y="1773238"/>
            <a:ext cx="434975" cy="1187450"/>
          </a:xfrm>
          <a:prstGeom prst="rect">
            <a:avLst/>
          </a:prstGeom>
          <a:noFill/>
          <a:ln w="12700">
            <a:noFill/>
            <a:miter lim="800000"/>
          </a:ln>
        </p:spPr>
        <p:txBody>
          <a:bodyPr wrap="none" lIns="90488" tIns="44450" rIns="90488" bIns="44450">
            <a:spAutoFit/>
          </a:bodyPr>
          <a:lstStyle/>
          <a:p>
            <a:pPr defTabSz="762000" eaLnBrk="0" hangingPunct="0">
              <a:lnSpc>
                <a:spcPct val="90000"/>
              </a:lnSpc>
            </a:pPr>
            <a:r>
              <a:rPr kumimoji="1" lang="zh-CN" altLang="en-US" sz="2000">
                <a:latin typeface="Arial" panose="020B0604020202020204" pitchFamily="34" charset="0"/>
              </a:rPr>
              <a:t>固</a:t>
            </a:r>
          </a:p>
          <a:p>
            <a:pPr defTabSz="762000" eaLnBrk="0" hangingPunct="0">
              <a:lnSpc>
                <a:spcPct val="90000"/>
              </a:lnSpc>
            </a:pPr>
            <a:r>
              <a:rPr kumimoji="1" lang="zh-CN" altLang="en-US" sz="2000">
                <a:latin typeface="Arial" panose="020B0604020202020204" pitchFamily="34" charset="0"/>
              </a:rPr>
              <a:t>定</a:t>
            </a:r>
          </a:p>
          <a:p>
            <a:pPr defTabSz="762000" eaLnBrk="0" hangingPunct="0">
              <a:lnSpc>
                <a:spcPct val="90000"/>
              </a:lnSpc>
            </a:pPr>
            <a:r>
              <a:rPr kumimoji="1" lang="zh-CN" altLang="en-US" sz="2000">
                <a:latin typeface="Arial" panose="020B0604020202020204" pitchFamily="34" charset="0"/>
              </a:rPr>
              <a:t>部</a:t>
            </a:r>
          </a:p>
          <a:p>
            <a:pPr defTabSz="762000" eaLnBrk="0" hangingPunct="0">
              <a:lnSpc>
                <a:spcPct val="90000"/>
              </a:lnSpc>
            </a:pPr>
            <a:r>
              <a:rPr kumimoji="1" lang="zh-CN" altLang="en-US" sz="2000">
                <a:latin typeface="Arial" panose="020B0604020202020204" pitchFamily="34" charset="0"/>
              </a:rPr>
              <a:t>分</a:t>
            </a:r>
          </a:p>
        </p:txBody>
      </p:sp>
      <p:sp>
        <p:nvSpPr>
          <p:cNvPr id="102443" name="Rectangle 72"/>
          <p:cNvSpPr>
            <a:spLocks noChangeArrowheads="1"/>
          </p:cNvSpPr>
          <p:nvPr/>
        </p:nvSpPr>
        <p:spPr bwMode="auto">
          <a:xfrm>
            <a:off x="468313" y="3500438"/>
            <a:ext cx="688975" cy="638175"/>
          </a:xfrm>
          <a:prstGeom prst="rect">
            <a:avLst/>
          </a:prstGeom>
          <a:noFill/>
          <a:ln w="12700">
            <a:noFill/>
            <a:miter lim="800000"/>
          </a:ln>
        </p:spPr>
        <p:txBody>
          <a:bodyPr wrap="none" lIns="90488" tIns="44450" rIns="90488" bIns="44450">
            <a:spAutoFit/>
          </a:bodyPr>
          <a:lstStyle/>
          <a:p>
            <a:pPr defTabSz="762000" eaLnBrk="0" hangingPunct="0">
              <a:lnSpc>
                <a:spcPct val="90000"/>
              </a:lnSpc>
            </a:pPr>
            <a:r>
              <a:rPr kumimoji="1" lang="zh-CN" altLang="en-US" sz="2000">
                <a:latin typeface="Arial" panose="020B0604020202020204" pitchFamily="34" charset="0"/>
              </a:rPr>
              <a:t>可变</a:t>
            </a:r>
          </a:p>
          <a:p>
            <a:pPr defTabSz="762000" eaLnBrk="0" hangingPunct="0">
              <a:lnSpc>
                <a:spcPct val="90000"/>
              </a:lnSpc>
            </a:pPr>
            <a:r>
              <a:rPr kumimoji="1" lang="zh-CN" altLang="en-US" sz="2000">
                <a:latin typeface="Arial" panose="020B0604020202020204" pitchFamily="34" charset="0"/>
              </a:rPr>
              <a:t>部分</a:t>
            </a:r>
          </a:p>
        </p:txBody>
      </p:sp>
      <p:grpSp>
        <p:nvGrpSpPr>
          <p:cNvPr id="4" name="Group 79"/>
          <p:cNvGrpSpPr/>
          <p:nvPr/>
        </p:nvGrpSpPr>
        <p:grpSpPr bwMode="auto">
          <a:xfrm>
            <a:off x="1865313" y="1341438"/>
            <a:ext cx="5915026" cy="4973637"/>
            <a:chOff x="1175" y="845"/>
            <a:chExt cx="3726" cy="3133"/>
          </a:xfrm>
        </p:grpSpPr>
        <p:sp>
          <p:nvSpPr>
            <p:cNvPr id="102447" name="Text Box 74"/>
            <p:cNvSpPr txBox="1">
              <a:spLocks noChangeArrowheads="1"/>
            </p:cNvSpPr>
            <p:nvPr/>
          </p:nvSpPr>
          <p:spPr bwMode="auto">
            <a:xfrm>
              <a:off x="1175" y="3222"/>
              <a:ext cx="3726" cy="756"/>
            </a:xfrm>
            <a:prstGeom prst="rect">
              <a:avLst/>
            </a:prstGeom>
            <a:noFill/>
            <a:ln w="9525">
              <a:noFill/>
              <a:miter lim="800000"/>
            </a:ln>
          </p:spPr>
          <p:txBody>
            <a:bodyPr wrap="none">
              <a:spAutoFit/>
            </a:bodyPr>
            <a:lstStyle/>
            <a:p>
              <a:r>
                <a:rPr lang="zh-CN" altLang="en-US" sz="2400" dirty="0"/>
                <a:t>首部长度</a:t>
              </a:r>
              <a:r>
                <a:rPr lang="en-US" altLang="zh-CN" sz="2400" dirty="0"/>
                <a:t> — </a:t>
              </a:r>
              <a:r>
                <a:rPr lang="zh-CN" altLang="en-US" sz="2400" dirty="0"/>
                <a:t>占 </a:t>
              </a:r>
              <a:r>
                <a:rPr lang="en-US" altLang="zh-CN" sz="2400" dirty="0"/>
                <a:t>4 </a:t>
              </a:r>
              <a:r>
                <a:rPr lang="zh-CN" altLang="en-US" sz="2400" dirty="0"/>
                <a:t>位，可表示的最大数值</a:t>
              </a:r>
            </a:p>
            <a:p>
              <a:r>
                <a:rPr lang="zh-CN" altLang="en-US" sz="2400" dirty="0"/>
                <a:t>是 </a:t>
              </a:r>
              <a:r>
                <a:rPr lang="en-US" altLang="zh-CN" sz="2400" dirty="0"/>
                <a:t>15 </a:t>
              </a:r>
              <a:r>
                <a:rPr lang="zh-CN" altLang="en-US" sz="2400" dirty="0"/>
                <a:t>个单位 </a:t>
              </a:r>
              <a:r>
                <a:rPr lang="en-US" altLang="zh-CN" sz="2400" dirty="0"/>
                <a:t>(</a:t>
              </a:r>
              <a:r>
                <a:rPr lang="zh-CN" altLang="en-US" sz="2400" dirty="0">
                  <a:solidFill>
                    <a:schemeClr val="hlink"/>
                  </a:solidFill>
                </a:rPr>
                <a:t>一个单位为 </a:t>
              </a:r>
              <a:r>
                <a:rPr lang="en-US" altLang="zh-CN" sz="2400" dirty="0">
                  <a:solidFill>
                    <a:schemeClr val="hlink"/>
                  </a:solidFill>
                </a:rPr>
                <a:t>4 </a:t>
              </a:r>
              <a:r>
                <a:rPr lang="zh-CN" altLang="en-US" sz="2400" dirty="0">
                  <a:solidFill>
                    <a:schemeClr val="hlink"/>
                  </a:solidFill>
                </a:rPr>
                <a:t>字节</a:t>
              </a:r>
              <a:r>
                <a:rPr lang="en-US" altLang="zh-CN" sz="2400" dirty="0"/>
                <a:t>)</a:t>
              </a:r>
              <a:r>
                <a:rPr lang="zh-CN" altLang="en-US" sz="2400" dirty="0"/>
                <a:t>，</a:t>
              </a:r>
              <a:endParaRPr lang="en-US" altLang="zh-CN" sz="2400" dirty="0"/>
            </a:p>
            <a:p>
              <a:r>
                <a:rPr lang="zh-CN" altLang="en-US" sz="2400" dirty="0"/>
                <a:t>因此 </a:t>
              </a:r>
              <a:r>
                <a:rPr lang="en-US" altLang="zh-CN" sz="2400" dirty="0"/>
                <a:t>IP </a:t>
              </a:r>
              <a:r>
                <a:rPr lang="zh-CN" altLang="en-US" sz="2400" dirty="0"/>
                <a:t>的首部长度的最大值是 </a:t>
              </a:r>
              <a:r>
                <a:rPr lang="en-US" altLang="zh-CN" sz="2400" dirty="0"/>
                <a:t>60 </a:t>
              </a:r>
              <a:r>
                <a:rPr lang="zh-CN" altLang="en-US" sz="2400" dirty="0"/>
                <a:t>字节。</a:t>
              </a:r>
            </a:p>
          </p:txBody>
        </p:sp>
        <p:sp>
          <p:nvSpPr>
            <p:cNvPr id="102448" name="Rectangle 78"/>
            <p:cNvSpPr>
              <a:spLocks noChangeArrowheads="1"/>
            </p:cNvSpPr>
            <p:nvPr/>
          </p:nvSpPr>
          <p:spPr bwMode="auto">
            <a:xfrm>
              <a:off x="1303" y="845"/>
              <a:ext cx="658" cy="317"/>
            </a:xfrm>
            <a:prstGeom prst="rect">
              <a:avLst/>
            </a:prstGeom>
            <a:noFill/>
            <a:ln w="76200">
              <a:solidFill>
                <a:schemeClr val="hlink"/>
              </a:solidFill>
              <a:miter lim="800000"/>
            </a:ln>
          </p:spPr>
          <p:txBody>
            <a:bodyPr wrap="none" anchor="ctr"/>
            <a:lstStyle/>
            <a:p>
              <a:endParaRPr lang="zh-CN" altLang="en-US"/>
            </a:p>
          </p:txBody>
        </p:sp>
      </p:grpSp>
      <p:sp>
        <p:nvSpPr>
          <p:cNvPr id="102445" name="AutoShape 80"/>
          <p:cNvSpPr/>
          <p:nvPr/>
        </p:nvSpPr>
        <p:spPr bwMode="auto">
          <a:xfrm>
            <a:off x="949325" y="1412875"/>
            <a:ext cx="166688" cy="2160588"/>
          </a:xfrm>
          <a:prstGeom prst="leftBrace">
            <a:avLst>
              <a:gd name="adj1" fmla="val 108016"/>
              <a:gd name="adj2" fmla="val 50000"/>
            </a:avLst>
          </a:prstGeom>
          <a:noFill/>
          <a:ln w="28575">
            <a:solidFill>
              <a:schemeClr val="tx2"/>
            </a:solidFill>
            <a:round/>
          </a:ln>
        </p:spPr>
        <p:txBody>
          <a:bodyPr wrap="none" anchor="ctr"/>
          <a:lstStyle/>
          <a:p>
            <a:endParaRPr lang="zh-CN" altLang="en-US"/>
          </a:p>
        </p:txBody>
      </p:sp>
      <p:sp>
        <p:nvSpPr>
          <p:cNvPr id="102446" name="Rectangle 81"/>
          <p:cNvSpPr>
            <a:spLocks noChangeArrowheads="1"/>
          </p:cNvSpPr>
          <p:nvPr/>
        </p:nvSpPr>
        <p:spPr bwMode="auto">
          <a:xfrm>
            <a:off x="3381375" y="1397000"/>
            <a:ext cx="140652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区 分 服 务</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2000" fill="hold" nodeType="afterEffect">
                                  <p:stCondLst>
                                    <p:cond delay="0"/>
                                  </p:stCondLst>
                                  <p:childTnLst>
                                    <p:anim calcmode="discrete" valueType="str">
                                      <p:cBhvr>
                                        <p:cTn id="6" dur="1000" fill="hold"/>
                                        <p:tgtEl>
                                          <p:spTgt spid="4"/>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3426" name="Line 2"/>
          <p:cNvSpPr>
            <a:spLocks noChangeShapeType="1"/>
          </p:cNvSpPr>
          <p:nvPr/>
        </p:nvSpPr>
        <p:spPr bwMode="auto">
          <a:xfrm>
            <a:off x="395288" y="849313"/>
            <a:ext cx="0" cy="2663825"/>
          </a:xfrm>
          <a:prstGeom prst="line">
            <a:avLst/>
          </a:prstGeom>
          <a:noFill/>
          <a:ln w="28575">
            <a:solidFill>
              <a:schemeClr val="tx2"/>
            </a:solidFill>
            <a:round/>
            <a:headEnd type="triangle" w="med" len="lg"/>
            <a:tailEnd type="triangle" w="med" len="lg"/>
          </a:ln>
        </p:spPr>
        <p:txBody>
          <a:bodyPr/>
          <a:lstStyle/>
          <a:p>
            <a:endParaRPr lang="zh-CN" altLang="en-US"/>
          </a:p>
        </p:txBody>
      </p:sp>
      <p:sp>
        <p:nvSpPr>
          <p:cNvPr id="103427" name="Rectangle 3"/>
          <p:cNvSpPr>
            <a:spLocks noChangeArrowheads="1"/>
          </p:cNvSpPr>
          <p:nvPr/>
        </p:nvSpPr>
        <p:spPr bwMode="auto">
          <a:xfrm>
            <a:off x="176213" y="1712913"/>
            <a:ext cx="434975" cy="698500"/>
          </a:xfrm>
          <a:prstGeom prst="rect">
            <a:avLst/>
          </a:prstGeom>
          <a:solidFill>
            <a:schemeClr val="bg1"/>
          </a:solid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首</a:t>
            </a:r>
          </a:p>
          <a:p>
            <a:pPr defTabSz="762000" eaLnBrk="0" hangingPunct="0"/>
            <a:r>
              <a:rPr kumimoji="1" lang="zh-CN" altLang="en-US" sz="2000">
                <a:latin typeface="Arial" panose="020B0604020202020204" pitchFamily="34" charset="0"/>
              </a:rPr>
              <a:t>部</a:t>
            </a:r>
          </a:p>
        </p:txBody>
      </p:sp>
      <p:sp>
        <p:nvSpPr>
          <p:cNvPr id="103428" name="Rectangle 4"/>
          <p:cNvSpPr>
            <a:spLocks noChangeArrowheads="1"/>
          </p:cNvSpPr>
          <p:nvPr/>
        </p:nvSpPr>
        <p:spPr bwMode="auto">
          <a:xfrm>
            <a:off x="3094038" y="879475"/>
            <a:ext cx="1966912" cy="434975"/>
          </a:xfrm>
          <a:prstGeom prst="rect">
            <a:avLst/>
          </a:prstGeom>
          <a:solidFill>
            <a:srgbClr val="DDDDDD"/>
          </a:solidFill>
          <a:ln w="12700">
            <a:noFill/>
            <a:miter lim="800000"/>
          </a:ln>
        </p:spPr>
        <p:txBody>
          <a:bodyPr wrap="none" anchor="ctr"/>
          <a:lstStyle/>
          <a:p>
            <a:endParaRPr lang="zh-CN" altLang="en-US"/>
          </a:p>
        </p:txBody>
      </p:sp>
      <p:sp>
        <p:nvSpPr>
          <p:cNvPr id="103429" name="Rectangle 6"/>
          <p:cNvSpPr>
            <a:spLocks noChangeArrowheads="1"/>
          </p:cNvSpPr>
          <p:nvPr/>
        </p:nvSpPr>
        <p:spPr bwMode="auto">
          <a:xfrm>
            <a:off x="1136650" y="869950"/>
            <a:ext cx="7864475" cy="2643188"/>
          </a:xfrm>
          <a:prstGeom prst="rect">
            <a:avLst/>
          </a:prstGeom>
          <a:solidFill>
            <a:srgbClr val="CCECFF"/>
          </a:solidFill>
          <a:ln w="25400">
            <a:solidFill>
              <a:schemeClr val="tx1"/>
            </a:solidFill>
            <a:miter lim="800000"/>
          </a:ln>
        </p:spPr>
        <p:txBody>
          <a:bodyPr wrap="none" anchor="ctr"/>
          <a:lstStyle/>
          <a:p>
            <a:endParaRPr lang="zh-CN" altLang="en-US"/>
          </a:p>
        </p:txBody>
      </p:sp>
      <p:sp>
        <p:nvSpPr>
          <p:cNvPr id="103430" name="Rectangle 7"/>
          <p:cNvSpPr>
            <a:spLocks noChangeArrowheads="1"/>
          </p:cNvSpPr>
          <p:nvPr/>
        </p:nvSpPr>
        <p:spPr bwMode="auto">
          <a:xfrm>
            <a:off x="1150938" y="3524250"/>
            <a:ext cx="7832725" cy="681038"/>
          </a:xfrm>
          <a:prstGeom prst="rect">
            <a:avLst/>
          </a:prstGeom>
          <a:solidFill>
            <a:srgbClr val="FFFF99"/>
          </a:solidFill>
          <a:ln w="12700">
            <a:solidFill>
              <a:srgbClr val="333399"/>
            </a:solidFill>
            <a:miter lim="800000"/>
          </a:ln>
        </p:spPr>
        <p:txBody>
          <a:bodyPr wrap="none" anchor="ctr"/>
          <a:lstStyle/>
          <a:p>
            <a:endParaRPr lang="zh-CN" altLang="en-US"/>
          </a:p>
        </p:txBody>
      </p:sp>
      <p:sp>
        <p:nvSpPr>
          <p:cNvPr id="103431" name="Line 8"/>
          <p:cNvSpPr>
            <a:spLocks noChangeShapeType="1"/>
          </p:cNvSpPr>
          <p:nvPr/>
        </p:nvSpPr>
        <p:spPr bwMode="auto">
          <a:xfrm>
            <a:off x="1131888" y="1320800"/>
            <a:ext cx="7878762" cy="0"/>
          </a:xfrm>
          <a:prstGeom prst="line">
            <a:avLst/>
          </a:prstGeom>
          <a:noFill/>
          <a:ln w="12700">
            <a:solidFill>
              <a:schemeClr val="tx1"/>
            </a:solidFill>
            <a:round/>
          </a:ln>
        </p:spPr>
        <p:txBody>
          <a:bodyPr wrap="none" anchor="ctr"/>
          <a:lstStyle/>
          <a:p>
            <a:endParaRPr lang="zh-CN" altLang="en-US"/>
          </a:p>
        </p:txBody>
      </p:sp>
      <p:sp>
        <p:nvSpPr>
          <p:cNvPr id="103432" name="Line 9"/>
          <p:cNvSpPr>
            <a:spLocks noChangeShapeType="1"/>
          </p:cNvSpPr>
          <p:nvPr/>
        </p:nvSpPr>
        <p:spPr bwMode="auto">
          <a:xfrm>
            <a:off x="1131888" y="1763713"/>
            <a:ext cx="7878762" cy="0"/>
          </a:xfrm>
          <a:prstGeom prst="line">
            <a:avLst/>
          </a:prstGeom>
          <a:noFill/>
          <a:ln w="12700">
            <a:solidFill>
              <a:schemeClr val="tx1"/>
            </a:solidFill>
            <a:round/>
          </a:ln>
        </p:spPr>
        <p:txBody>
          <a:bodyPr wrap="none" anchor="ctr"/>
          <a:lstStyle/>
          <a:p>
            <a:endParaRPr lang="zh-CN" altLang="en-US"/>
          </a:p>
        </p:txBody>
      </p:sp>
      <p:sp>
        <p:nvSpPr>
          <p:cNvPr id="103433" name="Line 10"/>
          <p:cNvSpPr>
            <a:spLocks noChangeShapeType="1"/>
          </p:cNvSpPr>
          <p:nvPr/>
        </p:nvSpPr>
        <p:spPr bwMode="auto">
          <a:xfrm>
            <a:off x="1131888" y="2208213"/>
            <a:ext cx="7878762" cy="0"/>
          </a:xfrm>
          <a:prstGeom prst="line">
            <a:avLst/>
          </a:prstGeom>
          <a:noFill/>
          <a:ln w="12700">
            <a:solidFill>
              <a:schemeClr val="tx1"/>
            </a:solidFill>
            <a:round/>
          </a:ln>
        </p:spPr>
        <p:txBody>
          <a:bodyPr wrap="none" anchor="ctr"/>
          <a:lstStyle/>
          <a:p>
            <a:endParaRPr lang="zh-CN" altLang="en-US"/>
          </a:p>
        </p:txBody>
      </p:sp>
      <p:sp>
        <p:nvSpPr>
          <p:cNvPr id="103434" name="Line 11"/>
          <p:cNvSpPr>
            <a:spLocks noChangeShapeType="1"/>
          </p:cNvSpPr>
          <p:nvPr/>
        </p:nvSpPr>
        <p:spPr bwMode="auto">
          <a:xfrm>
            <a:off x="1131888" y="2646363"/>
            <a:ext cx="7878762" cy="0"/>
          </a:xfrm>
          <a:prstGeom prst="line">
            <a:avLst/>
          </a:prstGeom>
          <a:noFill/>
          <a:ln w="12700">
            <a:solidFill>
              <a:schemeClr val="tx1"/>
            </a:solidFill>
            <a:round/>
          </a:ln>
        </p:spPr>
        <p:txBody>
          <a:bodyPr wrap="none" anchor="ctr"/>
          <a:lstStyle/>
          <a:p>
            <a:endParaRPr lang="zh-CN" altLang="en-US"/>
          </a:p>
        </p:txBody>
      </p:sp>
      <p:sp>
        <p:nvSpPr>
          <p:cNvPr id="103435" name="Line 12"/>
          <p:cNvSpPr>
            <a:spLocks noChangeShapeType="1"/>
          </p:cNvSpPr>
          <p:nvPr/>
        </p:nvSpPr>
        <p:spPr bwMode="auto">
          <a:xfrm>
            <a:off x="1131888" y="3090863"/>
            <a:ext cx="7878762" cy="0"/>
          </a:xfrm>
          <a:prstGeom prst="line">
            <a:avLst/>
          </a:prstGeom>
          <a:noFill/>
          <a:ln w="12700">
            <a:solidFill>
              <a:schemeClr val="tx1"/>
            </a:solidFill>
            <a:round/>
          </a:ln>
        </p:spPr>
        <p:txBody>
          <a:bodyPr wrap="none" anchor="ctr"/>
          <a:lstStyle/>
          <a:p>
            <a:endParaRPr lang="zh-CN" altLang="en-US"/>
          </a:p>
        </p:txBody>
      </p:sp>
      <p:sp>
        <p:nvSpPr>
          <p:cNvPr id="103436" name="Line 13"/>
          <p:cNvSpPr>
            <a:spLocks noChangeShapeType="1"/>
          </p:cNvSpPr>
          <p:nvPr/>
        </p:nvSpPr>
        <p:spPr bwMode="auto">
          <a:xfrm>
            <a:off x="2100263" y="877888"/>
            <a:ext cx="0" cy="442912"/>
          </a:xfrm>
          <a:prstGeom prst="line">
            <a:avLst/>
          </a:prstGeom>
          <a:noFill/>
          <a:ln w="12700">
            <a:solidFill>
              <a:schemeClr val="tx1"/>
            </a:solidFill>
            <a:round/>
          </a:ln>
        </p:spPr>
        <p:txBody>
          <a:bodyPr wrap="none" anchor="ctr"/>
          <a:lstStyle/>
          <a:p>
            <a:endParaRPr lang="zh-CN" altLang="en-US"/>
          </a:p>
        </p:txBody>
      </p:sp>
      <p:sp>
        <p:nvSpPr>
          <p:cNvPr id="103437" name="Line 14"/>
          <p:cNvSpPr>
            <a:spLocks noChangeShapeType="1"/>
          </p:cNvSpPr>
          <p:nvPr/>
        </p:nvSpPr>
        <p:spPr bwMode="auto">
          <a:xfrm>
            <a:off x="3084513" y="877888"/>
            <a:ext cx="0" cy="442912"/>
          </a:xfrm>
          <a:prstGeom prst="line">
            <a:avLst/>
          </a:prstGeom>
          <a:noFill/>
          <a:ln w="12700">
            <a:solidFill>
              <a:schemeClr val="tx1"/>
            </a:solidFill>
            <a:round/>
          </a:ln>
        </p:spPr>
        <p:txBody>
          <a:bodyPr wrap="none" anchor="ctr"/>
          <a:lstStyle/>
          <a:p>
            <a:endParaRPr lang="zh-CN" altLang="en-US"/>
          </a:p>
        </p:txBody>
      </p:sp>
      <p:sp>
        <p:nvSpPr>
          <p:cNvPr id="103438" name="Line 15"/>
          <p:cNvSpPr>
            <a:spLocks noChangeShapeType="1"/>
          </p:cNvSpPr>
          <p:nvPr/>
        </p:nvSpPr>
        <p:spPr bwMode="auto">
          <a:xfrm>
            <a:off x="3084513" y="1773238"/>
            <a:ext cx="0" cy="431800"/>
          </a:xfrm>
          <a:prstGeom prst="line">
            <a:avLst/>
          </a:prstGeom>
          <a:noFill/>
          <a:ln w="12700">
            <a:solidFill>
              <a:schemeClr val="tx1"/>
            </a:solidFill>
            <a:round/>
          </a:ln>
        </p:spPr>
        <p:txBody>
          <a:bodyPr wrap="none" anchor="ctr"/>
          <a:lstStyle/>
          <a:p>
            <a:endParaRPr lang="zh-CN" altLang="en-US"/>
          </a:p>
        </p:txBody>
      </p:sp>
      <p:sp>
        <p:nvSpPr>
          <p:cNvPr id="103439" name="Line 16"/>
          <p:cNvSpPr>
            <a:spLocks noChangeShapeType="1"/>
          </p:cNvSpPr>
          <p:nvPr/>
        </p:nvSpPr>
        <p:spPr bwMode="auto">
          <a:xfrm>
            <a:off x="5057775" y="877888"/>
            <a:ext cx="0" cy="1327150"/>
          </a:xfrm>
          <a:prstGeom prst="line">
            <a:avLst/>
          </a:prstGeom>
          <a:noFill/>
          <a:ln w="12700">
            <a:solidFill>
              <a:schemeClr val="tx1"/>
            </a:solidFill>
            <a:round/>
          </a:ln>
        </p:spPr>
        <p:txBody>
          <a:bodyPr wrap="none" anchor="ctr"/>
          <a:lstStyle/>
          <a:p>
            <a:endParaRPr lang="zh-CN" altLang="en-US"/>
          </a:p>
        </p:txBody>
      </p:sp>
      <p:sp>
        <p:nvSpPr>
          <p:cNvPr id="103440" name="Line 17"/>
          <p:cNvSpPr>
            <a:spLocks noChangeShapeType="1"/>
          </p:cNvSpPr>
          <p:nvPr/>
        </p:nvSpPr>
        <p:spPr bwMode="auto">
          <a:xfrm flipV="1">
            <a:off x="7029450" y="3086100"/>
            <a:ext cx="0" cy="441325"/>
          </a:xfrm>
          <a:prstGeom prst="line">
            <a:avLst/>
          </a:prstGeom>
          <a:noFill/>
          <a:ln w="12700">
            <a:solidFill>
              <a:schemeClr val="tx1"/>
            </a:solidFill>
            <a:round/>
          </a:ln>
        </p:spPr>
        <p:txBody>
          <a:bodyPr wrap="none" anchor="ctr"/>
          <a:lstStyle/>
          <a:p>
            <a:endParaRPr lang="zh-CN" altLang="en-US"/>
          </a:p>
        </p:txBody>
      </p:sp>
      <p:sp>
        <p:nvSpPr>
          <p:cNvPr id="103441" name="Line 18"/>
          <p:cNvSpPr>
            <a:spLocks noChangeShapeType="1"/>
          </p:cNvSpPr>
          <p:nvPr/>
        </p:nvSpPr>
        <p:spPr bwMode="auto">
          <a:xfrm>
            <a:off x="5859463" y="1330325"/>
            <a:ext cx="0" cy="433388"/>
          </a:xfrm>
          <a:prstGeom prst="line">
            <a:avLst/>
          </a:prstGeom>
          <a:noFill/>
          <a:ln w="12700">
            <a:solidFill>
              <a:schemeClr val="tx1"/>
            </a:solidFill>
            <a:round/>
          </a:ln>
        </p:spPr>
        <p:txBody>
          <a:bodyPr wrap="none" anchor="ctr"/>
          <a:lstStyle/>
          <a:p>
            <a:endParaRPr lang="zh-CN" altLang="en-US"/>
          </a:p>
        </p:txBody>
      </p:sp>
      <p:sp>
        <p:nvSpPr>
          <p:cNvPr id="103442" name="Rectangle 19"/>
          <p:cNvSpPr>
            <a:spLocks noChangeArrowheads="1"/>
          </p:cNvSpPr>
          <p:nvPr/>
        </p:nvSpPr>
        <p:spPr bwMode="auto">
          <a:xfrm>
            <a:off x="1079500" y="490538"/>
            <a:ext cx="322263" cy="393700"/>
          </a:xfrm>
          <a:prstGeom prst="rect">
            <a:avLst/>
          </a:prstGeom>
          <a:noFill/>
          <a:ln w="12700">
            <a:noFill/>
            <a:miter lim="800000"/>
          </a:ln>
        </p:spPr>
        <p:txBody>
          <a:bodyPr wrap="none" lIns="90488" tIns="44450" rIns="90488" bIns="44450">
            <a:spAutoFit/>
          </a:bodyPr>
          <a:lstStyle/>
          <a:p>
            <a:pPr defTabSz="762000" eaLnBrk="0" hangingPunct="0"/>
            <a:r>
              <a:rPr kumimoji="1" lang="en-US" altLang="zh-CN" sz="2000" dirty="0">
                <a:latin typeface="Arial" panose="020B0604020202020204" pitchFamily="34" charset="0"/>
              </a:rPr>
              <a:t>0</a:t>
            </a:r>
          </a:p>
        </p:txBody>
      </p:sp>
      <p:sp>
        <p:nvSpPr>
          <p:cNvPr id="103443" name="Rectangle 20"/>
          <p:cNvSpPr>
            <a:spLocks noChangeArrowheads="1"/>
          </p:cNvSpPr>
          <p:nvPr/>
        </p:nvSpPr>
        <p:spPr bwMode="auto">
          <a:xfrm>
            <a:off x="2014538" y="490538"/>
            <a:ext cx="322262" cy="393700"/>
          </a:xfrm>
          <a:prstGeom prst="rect">
            <a:avLst/>
          </a:prstGeom>
          <a:noFill/>
          <a:ln w="12700">
            <a:noFill/>
            <a:miter lim="800000"/>
          </a:ln>
        </p:spPr>
        <p:txBody>
          <a:bodyPr wrap="none" lIns="90488" tIns="44450" rIns="90488" bIns="44450">
            <a:spAutoFit/>
          </a:bodyPr>
          <a:lstStyle/>
          <a:p>
            <a:pPr defTabSz="762000" eaLnBrk="0" hangingPunct="0"/>
            <a:r>
              <a:rPr kumimoji="1" lang="en-US" altLang="zh-CN" sz="2000" dirty="0">
                <a:latin typeface="Arial" panose="020B0604020202020204" pitchFamily="34" charset="0"/>
              </a:rPr>
              <a:t>4</a:t>
            </a:r>
          </a:p>
        </p:txBody>
      </p:sp>
      <p:sp>
        <p:nvSpPr>
          <p:cNvPr id="103444" name="Rectangle 21"/>
          <p:cNvSpPr>
            <a:spLocks noChangeArrowheads="1"/>
          </p:cNvSpPr>
          <p:nvPr/>
        </p:nvSpPr>
        <p:spPr bwMode="auto">
          <a:xfrm>
            <a:off x="3009900" y="490538"/>
            <a:ext cx="322263" cy="393700"/>
          </a:xfrm>
          <a:prstGeom prst="rect">
            <a:avLst/>
          </a:prstGeom>
          <a:noFill/>
          <a:ln w="12700">
            <a:noFill/>
            <a:miter lim="800000"/>
          </a:ln>
        </p:spPr>
        <p:txBody>
          <a:bodyPr wrap="none" lIns="90488" tIns="44450" rIns="90488" bIns="44450">
            <a:spAutoFit/>
          </a:bodyPr>
          <a:lstStyle/>
          <a:p>
            <a:pPr defTabSz="762000" eaLnBrk="0" hangingPunct="0"/>
            <a:r>
              <a:rPr kumimoji="1" lang="en-US" altLang="zh-CN" sz="2000" dirty="0">
                <a:latin typeface="Arial" panose="020B0604020202020204" pitchFamily="34" charset="0"/>
              </a:rPr>
              <a:t>8</a:t>
            </a:r>
          </a:p>
        </p:txBody>
      </p:sp>
      <p:sp>
        <p:nvSpPr>
          <p:cNvPr id="103445" name="Rectangle 22"/>
          <p:cNvSpPr>
            <a:spLocks noChangeArrowheads="1"/>
          </p:cNvSpPr>
          <p:nvPr/>
        </p:nvSpPr>
        <p:spPr bwMode="auto">
          <a:xfrm>
            <a:off x="4960938" y="490538"/>
            <a:ext cx="463550" cy="393700"/>
          </a:xfrm>
          <a:prstGeom prst="rect">
            <a:avLst/>
          </a:prstGeom>
          <a:noFill/>
          <a:ln w="12700">
            <a:noFill/>
            <a:miter lim="800000"/>
          </a:ln>
        </p:spPr>
        <p:txBody>
          <a:bodyPr wrap="none" lIns="90488" tIns="44450" rIns="90488" bIns="44450">
            <a:spAutoFit/>
          </a:bodyPr>
          <a:lstStyle/>
          <a:p>
            <a:pPr defTabSz="762000" eaLnBrk="0" hangingPunct="0"/>
            <a:r>
              <a:rPr kumimoji="1" lang="en-US" altLang="zh-CN" sz="2000" dirty="0">
                <a:latin typeface="Arial" panose="020B0604020202020204" pitchFamily="34" charset="0"/>
              </a:rPr>
              <a:t>16</a:t>
            </a:r>
          </a:p>
        </p:txBody>
      </p:sp>
      <p:sp>
        <p:nvSpPr>
          <p:cNvPr id="103446" name="Rectangle 23"/>
          <p:cNvSpPr>
            <a:spLocks noChangeArrowheads="1"/>
          </p:cNvSpPr>
          <p:nvPr/>
        </p:nvSpPr>
        <p:spPr bwMode="auto">
          <a:xfrm>
            <a:off x="5757863" y="490538"/>
            <a:ext cx="461962" cy="393700"/>
          </a:xfrm>
          <a:prstGeom prst="rect">
            <a:avLst/>
          </a:prstGeom>
          <a:noFill/>
          <a:ln w="12700">
            <a:noFill/>
            <a:miter lim="800000"/>
          </a:ln>
        </p:spPr>
        <p:txBody>
          <a:bodyPr wrap="none" lIns="90488" tIns="44450" rIns="90488" bIns="44450">
            <a:spAutoFit/>
          </a:bodyPr>
          <a:lstStyle/>
          <a:p>
            <a:pPr defTabSz="762000" eaLnBrk="0" hangingPunct="0"/>
            <a:r>
              <a:rPr kumimoji="1" lang="en-US" altLang="zh-CN" sz="2000" dirty="0">
                <a:latin typeface="Arial" panose="020B0604020202020204" pitchFamily="34" charset="0"/>
              </a:rPr>
              <a:t>19</a:t>
            </a:r>
          </a:p>
        </p:txBody>
      </p:sp>
      <p:sp>
        <p:nvSpPr>
          <p:cNvPr id="103447" name="Rectangle 24"/>
          <p:cNvSpPr>
            <a:spLocks noChangeArrowheads="1"/>
          </p:cNvSpPr>
          <p:nvPr/>
        </p:nvSpPr>
        <p:spPr bwMode="auto">
          <a:xfrm>
            <a:off x="6932613" y="490538"/>
            <a:ext cx="463550" cy="393700"/>
          </a:xfrm>
          <a:prstGeom prst="rect">
            <a:avLst/>
          </a:prstGeom>
          <a:noFill/>
          <a:ln w="12700">
            <a:noFill/>
            <a:miter lim="800000"/>
          </a:ln>
        </p:spPr>
        <p:txBody>
          <a:bodyPr wrap="none" lIns="90488" tIns="44450" rIns="90488" bIns="44450">
            <a:spAutoFit/>
          </a:bodyPr>
          <a:lstStyle/>
          <a:p>
            <a:pPr defTabSz="762000" eaLnBrk="0" hangingPunct="0"/>
            <a:r>
              <a:rPr kumimoji="1" lang="en-US" altLang="zh-CN" sz="2000" dirty="0">
                <a:latin typeface="Arial" panose="020B0604020202020204" pitchFamily="34" charset="0"/>
              </a:rPr>
              <a:t>24</a:t>
            </a:r>
          </a:p>
        </p:txBody>
      </p:sp>
      <p:sp>
        <p:nvSpPr>
          <p:cNvPr id="103448" name="Rectangle 25"/>
          <p:cNvSpPr>
            <a:spLocks noChangeArrowheads="1"/>
          </p:cNvSpPr>
          <p:nvPr/>
        </p:nvSpPr>
        <p:spPr bwMode="auto">
          <a:xfrm>
            <a:off x="8645525" y="490538"/>
            <a:ext cx="463550" cy="393700"/>
          </a:xfrm>
          <a:prstGeom prst="rect">
            <a:avLst/>
          </a:prstGeom>
          <a:noFill/>
          <a:ln w="12700">
            <a:noFill/>
            <a:miter lim="800000"/>
          </a:ln>
        </p:spPr>
        <p:txBody>
          <a:bodyPr wrap="none" lIns="90488" tIns="44450" rIns="90488" bIns="44450">
            <a:spAutoFit/>
          </a:bodyPr>
          <a:lstStyle/>
          <a:p>
            <a:pPr defTabSz="762000" eaLnBrk="0" hangingPunct="0"/>
            <a:r>
              <a:rPr kumimoji="1" lang="en-US" altLang="zh-CN" sz="2000" dirty="0">
                <a:latin typeface="Arial" panose="020B0604020202020204" pitchFamily="34" charset="0"/>
              </a:rPr>
              <a:t>31</a:t>
            </a:r>
          </a:p>
        </p:txBody>
      </p:sp>
      <p:sp>
        <p:nvSpPr>
          <p:cNvPr id="103449" name="Rectangle 26"/>
          <p:cNvSpPr>
            <a:spLocks noChangeArrowheads="1"/>
          </p:cNvSpPr>
          <p:nvPr/>
        </p:nvSpPr>
        <p:spPr bwMode="auto">
          <a:xfrm>
            <a:off x="1228725" y="904875"/>
            <a:ext cx="75882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版 本</a:t>
            </a:r>
          </a:p>
        </p:txBody>
      </p:sp>
      <p:sp>
        <p:nvSpPr>
          <p:cNvPr id="103450" name="Rectangle 27"/>
          <p:cNvSpPr>
            <a:spLocks noChangeArrowheads="1"/>
          </p:cNvSpPr>
          <p:nvPr/>
        </p:nvSpPr>
        <p:spPr bwMode="auto">
          <a:xfrm>
            <a:off x="5116513" y="1381125"/>
            <a:ext cx="68897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标志</a:t>
            </a:r>
          </a:p>
        </p:txBody>
      </p:sp>
      <p:sp>
        <p:nvSpPr>
          <p:cNvPr id="103451" name="Rectangle 28"/>
          <p:cNvSpPr>
            <a:spLocks noChangeArrowheads="1"/>
          </p:cNvSpPr>
          <p:nvPr/>
        </p:nvSpPr>
        <p:spPr bwMode="auto">
          <a:xfrm>
            <a:off x="1425575" y="1785938"/>
            <a:ext cx="140652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生 存 时 间</a:t>
            </a:r>
          </a:p>
        </p:txBody>
      </p:sp>
      <p:sp>
        <p:nvSpPr>
          <p:cNvPr id="103452" name="Rectangle 29"/>
          <p:cNvSpPr>
            <a:spLocks noChangeArrowheads="1"/>
          </p:cNvSpPr>
          <p:nvPr/>
        </p:nvSpPr>
        <p:spPr bwMode="auto">
          <a:xfrm>
            <a:off x="3556000" y="1785938"/>
            <a:ext cx="969963"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协    议</a:t>
            </a:r>
          </a:p>
        </p:txBody>
      </p:sp>
      <p:sp>
        <p:nvSpPr>
          <p:cNvPr id="103453" name="Rectangle 30"/>
          <p:cNvSpPr>
            <a:spLocks noChangeArrowheads="1"/>
          </p:cNvSpPr>
          <p:nvPr/>
        </p:nvSpPr>
        <p:spPr bwMode="auto">
          <a:xfrm>
            <a:off x="2570163" y="1381125"/>
            <a:ext cx="96837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标    识</a:t>
            </a:r>
          </a:p>
        </p:txBody>
      </p:sp>
      <p:sp>
        <p:nvSpPr>
          <p:cNvPr id="103454" name="Rectangle 32"/>
          <p:cNvSpPr>
            <a:spLocks noChangeArrowheads="1"/>
          </p:cNvSpPr>
          <p:nvPr/>
        </p:nvSpPr>
        <p:spPr bwMode="auto">
          <a:xfrm>
            <a:off x="6507163" y="904875"/>
            <a:ext cx="1360487"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总   长   度</a:t>
            </a:r>
          </a:p>
        </p:txBody>
      </p:sp>
      <p:sp>
        <p:nvSpPr>
          <p:cNvPr id="103455" name="Rectangle 33"/>
          <p:cNvSpPr>
            <a:spLocks noChangeArrowheads="1"/>
          </p:cNvSpPr>
          <p:nvPr/>
        </p:nvSpPr>
        <p:spPr bwMode="auto">
          <a:xfrm>
            <a:off x="6778625" y="1381125"/>
            <a:ext cx="136207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片   偏   移</a:t>
            </a:r>
          </a:p>
        </p:txBody>
      </p:sp>
      <p:sp>
        <p:nvSpPr>
          <p:cNvPr id="103456" name="Rectangle 34"/>
          <p:cNvSpPr>
            <a:spLocks noChangeArrowheads="1"/>
          </p:cNvSpPr>
          <p:nvPr/>
        </p:nvSpPr>
        <p:spPr bwMode="auto">
          <a:xfrm>
            <a:off x="7502525" y="3114675"/>
            <a:ext cx="96837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填    充</a:t>
            </a:r>
          </a:p>
        </p:txBody>
      </p:sp>
      <p:sp>
        <p:nvSpPr>
          <p:cNvPr id="103457" name="Rectangle 35"/>
          <p:cNvSpPr>
            <a:spLocks noChangeArrowheads="1"/>
          </p:cNvSpPr>
          <p:nvPr/>
        </p:nvSpPr>
        <p:spPr bwMode="auto">
          <a:xfrm>
            <a:off x="5926138" y="1785938"/>
            <a:ext cx="228917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首   部   检   验   和</a:t>
            </a:r>
          </a:p>
        </p:txBody>
      </p:sp>
      <p:sp>
        <p:nvSpPr>
          <p:cNvPr id="103458" name="Rectangle 36"/>
          <p:cNvSpPr>
            <a:spLocks noChangeArrowheads="1"/>
          </p:cNvSpPr>
          <p:nvPr/>
        </p:nvSpPr>
        <p:spPr bwMode="auto">
          <a:xfrm>
            <a:off x="4416425" y="2244725"/>
            <a:ext cx="136207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源   地   址</a:t>
            </a:r>
          </a:p>
        </p:txBody>
      </p:sp>
      <p:sp>
        <p:nvSpPr>
          <p:cNvPr id="103459" name="Rectangle 37"/>
          <p:cNvSpPr>
            <a:spLocks noChangeArrowheads="1"/>
          </p:cNvSpPr>
          <p:nvPr/>
        </p:nvSpPr>
        <p:spPr bwMode="auto">
          <a:xfrm>
            <a:off x="4160838" y="2686050"/>
            <a:ext cx="182562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目   的   地   址</a:t>
            </a:r>
          </a:p>
        </p:txBody>
      </p:sp>
      <p:sp>
        <p:nvSpPr>
          <p:cNvPr id="103460" name="Rectangle 38"/>
          <p:cNvSpPr>
            <a:spLocks noChangeArrowheads="1"/>
          </p:cNvSpPr>
          <p:nvPr/>
        </p:nvSpPr>
        <p:spPr bwMode="auto">
          <a:xfrm>
            <a:off x="2228850" y="3114675"/>
            <a:ext cx="3815148" cy="397545"/>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dirty="0">
                <a:latin typeface="Arial" panose="020B0604020202020204" pitchFamily="34" charset="0"/>
              </a:rPr>
              <a:t>可   选   字   段  </a:t>
            </a:r>
            <a:r>
              <a:rPr kumimoji="1" lang="en-US" altLang="zh-CN" sz="2000" dirty="0">
                <a:latin typeface="Arial" panose="020B0604020202020204" pitchFamily="34" charset="0"/>
              </a:rPr>
              <a:t>(</a:t>
            </a:r>
            <a:r>
              <a:rPr kumimoji="1" lang="zh-CN" altLang="en-US" sz="2000" dirty="0">
                <a:latin typeface="Arial" panose="020B0604020202020204" pitchFamily="34" charset="0"/>
              </a:rPr>
              <a:t>长   度   可   变</a:t>
            </a:r>
            <a:r>
              <a:rPr kumimoji="1" lang="en-US" altLang="zh-CN" sz="2000" dirty="0">
                <a:latin typeface="Arial" panose="020B0604020202020204" pitchFamily="34" charset="0"/>
              </a:rPr>
              <a:t>)</a:t>
            </a:r>
          </a:p>
        </p:txBody>
      </p:sp>
      <p:sp>
        <p:nvSpPr>
          <p:cNvPr id="103461" name="Rectangle 39"/>
          <p:cNvSpPr>
            <a:spLocks noChangeArrowheads="1"/>
          </p:cNvSpPr>
          <p:nvPr/>
        </p:nvSpPr>
        <p:spPr bwMode="auto">
          <a:xfrm>
            <a:off x="608013" y="476250"/>
            <a:ext cx="43497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位</a:t>
            </a:r>
          </a:p>
        </p:txBody>
      </p:sp>
      <p:sp>
        <p:nvSpPr>
          <p:cNvPr id="103462" name="Rectangle 40"/>
          <p:cNvSpPr>
            <a:spLocks noChangeArrowheads="1"/>
          </p:cNvSpPr>
          <p:nvPr/>
        </p:nvSpPr>
        <p:spPr bwMode="auto">
          <a:xfrm>
            <a:off x="2003425" y="885825"/>
            <a:ext cx="119697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首部长度</a:t>
            </a:r>
          </a:p>
        </p:txBody>
      </p:sp>
      <p:grpSp>
        <p:nvGrpSpPr>
          <p:cNvPr id="103463" name="Group 41"/>
          <p:cNvGrpSpPr/>
          <p:nvPr/>
        </p:nvGrpSpPr>
        <p:grpSpPr bwMode="auto">
          <a:xfrm>
            <a:off x="1069975" y="3255963"/>
            <a:ext cx="131763" cy="69850"/>
            <a:chOff x="833" y="3024"/>
            <a:chExt cx="78" cy="51"/>
          </a:xfrm>
        </p:grpSpPr>
        <p:sp>
          <p:nvSpPr>
            <p:cNvPr id="103476" name="Rectangle 42"/>
            <p:cNvSpPr>
              <a:spLocks noChangeArrowheads="1"/>
            </p:cNvSpPr>
            <p:nvPr/>
          </p:nvSpPr>
          <p:spPr bwMode="auto">
            <a:xfrm>
              <a:off x="833" y="3024"/>
              <a:ext cx="78" cy="51"/>
            </a:xfrm>
            <a:prstGeom prst="rect">
              <a:avLst/>
            </a:prstGeom>
            <a:solidFill>
              <a:schemeClr val="bg1"/>
            </a:solidFill>
            <a:ln w="12700">
              <a:noFill/>
              <a:miter lim="800000"/>
            </a:ln>
          </p:spPr>
          <p:txBody>
            <a:bodyPr wrap="none" anchor="ctr"/>
            <a:lstStyle/>
            <a:p>
              <a:endParaRPr lang="zh-CN" altLang="en-US"/>
            </a:p>
          </p:txBody>
        </p:sp>
        <p:sp>
          <p:nvSpPr>
            <p:cNvPr id="103477" name="Line 43"/>
            <p:cNvSpPr>
              <a:spLocks noChangeShapeType="1"/>
            </p:cNvSpPr>
            <p:nvPr/>
          </p:nvSpPr>
          <p:spPr bwMode="auto">
            <a:xfrm>
              <a:off x="839" y="3030"/>
              <a:ext cx="68" cy="0"/>
            </a:xfrm>
            <a:prstGeom prst="line">
              <a:avLst/>
            </a:prstGeom>
            <a:noFill/>
            <a:ln w="25400">
              <a:solidFill>
                <a:schemeClr val="tx1"/>
              </a:solidFill>
              <a:round/>
            </a:ln>
          </p:spPr>
          <p:txBody>
            <a:bodyPr wrap="none" anchor="ctr"/>
            <a:lstStyle/>
            <a:p>
              <a:endParaRPr lang="zh-CN" altLang="en-US"/>
            </a:p>
          </p:txBody>
        </p:sp>
        <p:sp>
          <p:nvSpPr>
            <p:cNvPr id="103478" name="Line 44"/>
            <p:cNvSpPr>
              <a:spLocks noChangeShapeType="1"/>
            </p:cNvSpPr>
            <p:nvPr/>
          </p:nvSpPr>
          <p:spPr bwMode="auto">
            <a:xfrm>
              <a:off x="839" y="3075"/>
              <a:ext cx="68" cy="0"/>
            </a:xfrm>
            <a:prstGeom prst="line">
              <a:avLst/>
            </a:prstGeom>
            <a:noFill/>
            <a:ln w="25400">
              <a:solidFill>
                <a:schemeClr val="tx1"/>
              </a:solidFill>
              <a:round/>
            </a:ln>
          </p:spPr>
          <p:txBody>
            <a:bodyPr wrap="none" anchor="ctr"/>
            <a:lstStyle/>
            <a:p>
              <a:endParaRPr lang="zh-CN" altLang="en-US"/>
            </a:p>
          </p:txBody>
        </p:sp>
      </p:grpSp>
      <p:grpSp>
        <p:nvGrpSpPr>
          <p:cNvPr id="103464" name="Group 45"/>
          <p:cNvGrpSpPr/>
          <p:nvPr/>
        </p:nvGrpSpPr>
        <p:grpSpPr bwMode="auto">
          <a:xfrm>
            <a:off x="8937625" y="3265488"/>
            <a:ext cx="131763" cy="66675"/>
            <a:chOff x="5432" y="3030"/>
            <a:chExt cx="78" cy="51"/>
          </a:xfrm>
        </p:grpSpPr>
        <p:sp>
          <p:nvSpPr>
            <p:cNvPr id="103473" name="Rectangle 46"/>
            <p:cNvSpPr>
              <a:spLocks noChangeArrowheads="1"/>
            </p:cNvSpPr>
            <p:nvPr/>
          </p:nvSpPr>
          <p:spPr bwMode="auto">
            <a:xfrm>
              <a:off x="5432" y="3030"/>
              <a:ext cx="78" cy="51"/>
            </a:xfrm>
            <a:prstGeom prst="rect">
              <a:avLst/>
            </a:prstGeom>
            <a:solidFill>
              <a:schemeClr val="bg1"/>
            </a:solidFill>
            <a:ln w="12700">
              <a:noFill/>
              <a:miter lim="800000"/>
            </a:ln>
          </p:spPr>
          <p:txBody>
            <a:bodyPr wrap="none" anchor="ctr"/>
            <a:lstStyle/>
            <a:p>
              <a:endParaRPr lang="zh-CN" altLang="en-US"/>
            </a:p>
          </p:txBody>
        </p:sp>
        <p:sp>
          <p:nvSpPr>
            <p:cNvPr id="103474" name="Line 47"/>
            <p:cNvSpPr>
              <a:spLocks noChangeShapeType="1"/>
            </p:cNvSpPr>
            <p:nvPr/>
          </p:nvSpPr>
          <p:spPr bwMode="auto">
            <a:xfrm>
              <a:off x="5438" y="3036"/>
              <a:ext cx="68" cy="0"/>
            </a:xfrm>
            <a:prstGeom prst="line">
              <a:avLst/>
            </a:prstGeom>
            <a:noFill/>
            <a:ln w="25400">
              <a:solidFill>
                <a:schemeClr val="tx1"/>
              </a:solidFill>
              <a:round/>
            </a:ln>
          </p:spPr>
          <p:txBody>
            <a:bodyPr wrap="none" anchor="ctr"/>
            <a:lstStyle/>
            <a:p>
              <a:endParaRPr lang="zh-CN" altLang="en-US"/>
            </a:p>
          </p:txBody>
        </p:sp>
        <p:sp>
          <p:nvSpPr>
            <p:cNvPr id="103475" name="Line 48"/>
            <p:cNvSpPr>
              <a:spLocks noChangeShapeType="1"/>
            </p:cNvSpPr>
            <p:nvPr/>
          </p:nvSpPr>
          <p:spPr bwMode="auto">
            <a:xfrm>
              <a:off x="5438" y="3081"/>
              <a:ext cx="68" cy="0"/>
            </a:xfrm>
            <a:prstGeom prst="line">
              <a:avLst/>
            </a:prstGeom>
            <a:noFill/>
            <a:ln w="25400">
              <a:solidFill>
                <a:schemeClr val="tx1"/>
              </a:solidFill>
              <a:round/>
            </a:ln>
          </p:spPr>
          <p:txBody>
            <a:bodyPr wrap="none" anchor="ctr"/>
            <a:lstStyle/>
            <a:p>
              <a:endParaRPr lang="zh-CN" altLang="en-US"/>
            </a:p>
          </p:txBody>
        </p:sp>
      </p:grpSp>
      <p:sp>
        <p:nvSpPr>
          <p:cNvPr id="103465" name="Rectangle 69"/>
          <p:cNvSpPr>
            <a:spLocks noChangeArrowheads="1"/>
          </p:cNvSpPr>
          <p:nvPr/>
        </p:nvSpPr>
        <p:spPr bwMode="auto">
          <a:xfrm>
            <a:off x="3811588" y="3657600"/>
            <a:ext cx="2908300" cy="393700"/>
          </a:xfrm>
          <a:prstGeom prst="rect">
            <a:avLst/>
          </a:prstGeom>
          <a:noFill/>
          <a:ln w="12700">
            <a:noFill/>
            <a:miter lim="800000"/>
          </a:ln>
        </p:spPr>
        <p:txBody>
          <a:bodyPr lIns="90488" tIns="44450" rIns="90488" bIns="44450">
            <a:spAutoFit/>
          </a:bodyPr>
          <a:lstStyle/>
          <a:p>
            <a:pPr defTabSz="762000" eaLnBrk="0" hangingPunct="0"/>
            <a:r>
              <a:rPr kumimoji="1" lang="zh-CN" altLang="en-US" sz="2000">
                <a:latin typeface="Arial" panose="020B0604020202020204" pitchFamily="34" charset="0"/>
              </a:rPr>
              <a:t>数       据       部       分</a:t>
            </a:r>
          </a:p>
        </p:txBody>
      </p:sp>
      <p:sp>
        <p:nvSpPr>
          <p:cNvPr id="103466" name="Rectangle 71"/>
          <p:cNvSpPr>
            <a:spLocks noChangeArrowheads="1"/>
          </p:cNvSpPr>
          <p:nvPr/>
        </p:nvSpPr>
        <p:spPr bwMode="auto">
          <a:xfrm>
            <a:off x="611188" y="1281113"/>
            <a:ext cx="434975" cy="1187450"/>
          </a:xfrm>
          <a:prstGeom prst="rect">
            <a:avLst/>
          </a:prstGeom>
          <a:noFill/>
          <a:ln w="12700">
            <a:noFill/>
            <a:miter lim="800000"/>
          </a:ln>
        </p:spPr>
        <p:txBody>
          <a:bodyPr wrap="none" lIns="90488" tIns="44450" rIns="90488" bIns="44450">
            <a:spAutoFit/>
          </a:bodyPr>
          <a:lstStyle/>
          <a:p>
            <a:pPr defTabSz="762000" eaLnBrk="0" hangingPunct="0">
              <a:lnSpc>
                <a:spcPct val="90000"/>
              </a:lnSpc>
            </a:pPr>
            <a:r>
              <a:rPr kumimoji="1" lang="zh-CN" altLang="en-US" sz="2000">
                <a:latin typeface="Arial" panose="020B0604020202020204" pitchFamily="34" charset="0"/>
              </a:rPr>
              <a:t>固</a:t>
            </a:r>
          </a:p>
          <a:p>
            <a:pPr defTabSz="762000" eaLnBrk="0" hangingPunct="0">
              <a:lnSpc>
                <a:spcPct val="90000"/>
              </a:lnSpc>
            </a:pPr>
            <a:r>
              <a:rPr kumimoji="1" lang="zh-CN" altLang="en-US" sz="2000">
                <a:latin typeface="Arial" panose="020B0604020202020204" pitchFamily="34" charset="0"/>
              </a:rPr>
              <a:t>定</a:t>
            </a:r>
          </a:p>
          <a:p>
            <a:pPr defTabSz="762000" eaLnBrk="0" hangingPunct="0">
              <a:lnSpc>
                <a:spcPct val="90000"/>
              </a:lnSpc>
            </a:pPr>
            <a:r>
              <a:rPr kumimoji="1" lang="zh-CN" altLang="en-US" sz="2000">
                <a:latin typeface="Arial" panose="020B0604020202020204" pitchFamily="34" charset="0"/>
              </a:rPr>
              <a:t>部</a:t>
            </a:r>
          </a:p>
          <a:p>
            <a:pPr defTabSz="762000" eaLnBrk="0" hangingPunct="0">
              <a:lnSpc>
                <a:spcPct val="90000"/>
              </a:lnSpc>
            </a:pPr>
            <a:r>
              <a:rPr kumimoji="1" lang="zh-CN" altLang="en-US" sz="2000">
                <a:latin typeface="Arial" panose="020B0604020202020204" pitchFamily="34" charset="0"/>
              </a:rPr>
              <a:t>分</a:t>
            </a:r>
          </a:p>
        </p:txBody>
      </p:sp>
      <p:sp>
        <p:nvSpPr>
          <p:cNvPr id="103467" name="Rectangle 72"/>
          <p:cNvSpPr>
            <a:spLocks noChangeArrowheads="1"/>
          </p:cNvSpPr>
          <p:nvPr/>
        </p:nvSpPr>
        <p:spPr bwMode="auto">
          <a:xfrm>
            <a:off x="468313" y="3008313"/>
            <a:ext cx="688975" cy="638175"/>
          </a:xfrm>
          <a:prstGeom prst="rect">
            <a:avLst/>
          </a:prstGeom>
          <a:noFill/>
          <a:ln w="12700">
            <a:noFill/>
            <a:miter lim="800000"/>
          </a:ln>
        </p:spPr>
        <p:txBody>
          <a:bodyPr wrap="none" lIns="90488" tIns="44450" rIns="90488" bIns="44450">
            <a:spAutoFit/>
          </a:bodyPr>
          <a:lstStyle/>
          <a:p>
            <a:pPr defTabSz="762000" eaLnBrk="0" hangingPunct="0">
              <a:lnSpc>
                <a:spcPct val="90000"/>
              </a:lnSpc>
            </a:pPr>
            <a:r>
              <a:rPr kumimoji="1" lang="zh-CN" altLang="en-US" sz="2000">
                <a:latin typeface="Arial" panose="020B0604020202020204" pitchFamily="34" charset="0"/>
              </a:rPr>
              <a:t>可变</a:t>
            </a:r>
          </a:p>
          <a:p>
            <a:pPr defTabSz="762000" eaLnBrk="0" hangingPunct="0">
              <a:lnSpc>
                <a:spcPct val="90000"/>
              </a:lnSpc>
            </a:pPr>
            <a:r>
              <a:rPr kumimoji="1" lang="zh-CN" altLang="en-US" sz="2000">
                <a:latin typeface="Arial" panose="020B0604020202020204" pitchFamily="34" charset="0"/>
              </a:rPr>
              <a:t>部分</a:t>
            </a:r>
          </a:p>
        </p:txBody>
      </p:sp>
      <p:grpSp>
        <p:nvGrpSpPr>
          <p:cNvPr id="4" name="Group 80"/>
          <p:cNvGrpSpPr/>
          <p:nvPr/>
        </p:nvGrpSpPr>
        <p:grpSpPr bwMode="auto">
          <a:xfrm>
            <a:off x="1016000" y="849313"/>
            <a:ext cx="8264527" cy="5372099"/>
            <a:chOff x="640" y="845"/>
            <a:chExt cx="5206" cy="3384"/>
          </a:xfrm>
        </p:grpSpPr>
        <p:sp>
          <p:nvSpPr>
            <p:cNvPr id="103471" name="Text Box 74"/>
            <p:cNvSpPr txBox="1">
              <a:spLocks noChangeArrowheads="1"/>
            </p:cNvSpPr>
            <p:nvPr/>
          </p:nvSpPr>
          <p:spPr bwMode="auto">
            <a:xfrm>
              <a:off x="640" y="3008"/>
              <a:ext cx="5206" cy="1221"/>
            </a:xfrm>
            <a:prstGeom prst="rect">
              <a:avLst/>
            </a:prstGeom>
            <a:noFill/>
            <a:ln w="9525">
              <a:noFill/>
              <a:miter lim="800000"/>
            </a:ln>
          </p:spPr>
          <p:txBody>
            <a:bodyPr wrap="none">
              <a:spAutoFit/>
            </a:bodyPr>
            <a:lstStyle/>
            <a:p>
              <a:r>
                <a:rPr lang="zh-CN" altLang="en-US" sz="2400" dirty="0">
                  <a:latin typeface="Arial" panose="020B0604020202020204" pitchFamily="34" charset="0"/>
                </a:rPr>
                <a:t>区分服务 </a:t>
              </a:r>
              <a:r>
                <a:rPr lang="en-US" altLang="zh-CN" sz="2400" dirty="0">
                  <a:latin typeface="Arial" panose="020B0604020202020204" pitchFamily="34" charset="0"/>
                </a:rPr>
                <a:t>— </a:t>
              </a:r>
              <a:r>
                <a:rPr lang="zh-CN" altLang="en-US" sz="2400" dirty="0">
                  <a:latin typeface="Arial" panose="020B0604020202020204" pitchFamily="34" charset="0"/>
                </a:rPr>
                <a:t>占 </a:t>
              </a:r>
              <a:r>
                <a:rPr lang="en-US" altLang="zh-CN" sz="2400" dirty="0">
                  <a:latin typeface="Arial" panose="020B0604020202020204" pitchFamily="34" charset="0"/>
                </a:rPr>
                <a:t>8 </a:t>
              </a:r>
              <a:r>
                <a:rPr lang="zh-CN" altLang="en-US" sz="2400" dirty="0">
                  <a:latin typeface="Arial" panose="020B0604020202020204" pitchFamily="34" charset="0"/>
                </a:rPr>
                <a:t>位，用来获得更好的服务。</a:t>
              </a:r>
            </a:p>
            <a:p>
              <a:r>
                <a:rPr lang="zh-CN" altLang="en-US" sz="2400" dirty="0"/>
                <a:t>在旧标准中叫做服务类型</a:t>
              </a:r>
              <a:r>
                <a:rPr lang="en-US" altLang="zh-CN" sz="2400" dirty="0"/>
                <a:t>(</a:t>
              </a:r>
              <a:r>
                <a:rPr lang="en-US" altLang="zh-CN" sz="2400" dirty="0" err="1"/>
                <a:t>ToS</a:t>
              </a:r>
              <a:r>
                <a:rPr lang="en-US" altLang="zh-CN" sz="2400" dirty="0"/>
                <a:t>)</a:t>
              </a:r>
              <a:r>
                <a:rPr lang="zh-CN" altLang="en-US" sz="2400" dirty="0"/>
                <a:t>，但实际上一直未被使用过。</a:t>
              </a:r>
            </a:p>
            <a:p>
              <a:r>
                <a:rPr lang="en-US" altLang="zh-CN" sz="2400" dirty="0"/>
                <a:t>1998 </a:t>
              </a:r>
              <a:r>
                <a:rPr lang="zh-CN" altLang="en-US" sz="2400" dirty="0"/>
                <a:t>年这个字段改名为</a:t>
              </a:r>
              <a:r>
                <a:rPr lang="zh-CN" altLang="en-US" sz="2400" dirty="0">
                  <a:solidFill>
                    <a:srgbClr val="FF0000"/>
                  </a:solidFill>
                </a:rPr>
                <a:t>区分服务</a:t>
              </a:r>
              <a:r>
                <a:rPr lang="zh-CN" altLang="en-US" sz="2400" dirty="0"/>
                <a:t>。</a:t>
              </a:r>
            </a:p>
            <a:p>
              <a:r>
                <a:rPr lang="zh-CN" altLang="en-US" sz="2400" dirty="0"/>
                <a:t>只有在使用区分服务</a:t>
              </a:r>
              <a:r>
                <a:rPr lang="en-US" altLang="zh-CN" sz="2400" dirty="0"/>
                <a:t>(</a:t>
              </a:r>
              <a:r>
                <a:rPr lang="en-US" altLang="zh-CN" sz="2400" dirty="0">
                  <a:latin typeface="Arial" panose="020B0604020202020204" pitchFamily="34" charset="0"/>
                </a:rPr>
                <a:t>DiffServ</a:t>
              </a:r>
              <a:r>
                <a:rPr lang="en-US" altLang="zh-CN" sz="2400" dirty="0"/>
                <a:t>)</a:t>
              </a:r>
              <a:r>
                <a:rPr lang="zh-CN" altLang="en-US" sz="2400" dirty="0"/>
                <a:t>时，这个字段才起作用。</a:t>
              </a:r>
            </a:p>
            <a:p>
              <a:r>
                <a:rPr lang="zh-CN" altLang="en-US" sz="2400" dirty="0"/>
                <a:t>在一般的情况下都不使用这个字段 </a:t>
              </a:r>
            </a:p>
          </p:txBody>
        </p:sp>
        <p:sp>
          <p:nvSpPr>
            <p:cNvPr id="103472" name="Rectangle 76"/>
            <p:cNvSpPr>
              <a:spLocks noChangeArrowheads="1"/>
            </p:cNvSpPr>
            <p:nvPr/>
          </p:nvSpPr>
          <p:spPr bwMode="auto">
            <a:xfrm>
              <a:off x="1950" y="845"/>
              <a:ext cx="1248" cy="317"/>
            </a:xfrm>
            <a:prstGeom prst="rect">
              <a:avLst/>
            </a:prstGeom>
            <a:noFill/>
            <a:ln w="76200">
              <a:solidFill>
                <a:schemeClr val="hlink"/>
              </a:solidFill>
              <a:miter lim="800000"/>
            </a:ln>
          </p:spPr>
          <p:txBody>
            <a:bodyPr wrap="none" anchor="ctr"/>
            <a:lstStyle/>
            <a:p>
              <a:endParaRPr lang="zh-CN" altLang="en-US"/>
            </a:p>
          </p:txBody>
        </p:sp>
      </p:grpSp>
      <p:sp>
        <p:nvSpPr>
          <p:cNvPr id="103469" name="AutoShape 78"/>
          <p:cNvSpPr/>
          <p:nvPr/>
        </p:nvSpPr>
        <p:spPr bwMode="auto">
          <a:xfrm>
            <a:off x="949325" y="920750"/>
            <a:ext cx="166688" cy="2160588"/>
          </a:xfrm>
          <a:prstGeom prst="leftBrace">
            <a:avLst>
              <a:gd name="adj1" fmla="val 108016"/>
              <a:gd name="adj2" fmla="val 50000"/>
            </a:avLst>
          </a:prstGeom>
          <a:noFill/>
          <a:ln w="28575">
            <a:solidFill>
              <a:schemeClr val="tx2"/>
            </a:solidFill>
            <a:round/>
          </a:ln>
        </p:spPr>
        <p:txBody>
          <a:bodyPr wrap="none" anchor="ctr"/>
          <a:lstStyle/>
          <a:p>
            <a:endParaRPr lang="zh-CN" altLang="en-US"/>
          </a:p>
        </p:txBody>
      </p:sp>
      <p:sp>
        <p:nvSpPr>
          <p:cNvPr id="103470" name="Rectangle 79"/>
          <p:cNvSpPr>
            <a:spLocks noChangeArrowheads="1"/>
          </p:cNvSpPr>
          <p:nvPr/>
        </p:nvSpPr>
        <p:spPr bwMode="auto">
          <a:xfrm>
            <a:off x="3381375" y="904875"/>
            <a:ext cx="140652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区 分 服 务</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2000" fill="hold" nodeType="afterEffect">
                                  <p:stCondLst>
                                    <p:cond delay="0"/>
                                  </p:stCondLst>
                                  <p:childTnLst>
                                    <p:anim calcmode="discrete" valueType="str">
                                      <p:cBhvr>
                                        <p:cTn id="6" dur="1000" fill="hold"/>
                                        <p:tgtEl>
                                          <p:spTgt spid="4"/>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730" name="Picture 3"/>
          <p:cNvPicPr>
            <a:picLocks noChangeAspect="1" noChangeArrowheads="1"/>
          </p:cNvPicPr>
          <p:nvPr/>
        </p:nvPicPr>
        <p:blipFill>
          <a:blip r:embed="rId3" cstate="print"/>
          <a:srcRect/>
          <a:stretch>
            <a:fillRect/>
          </a:stretch>
        </p:blipFill>
        <p:spPr bwMode="auto">
          <a:xfrm>
            <a:off x="499269" y="1484784"/>
            <a:ext cx="8107362" cy="1692275"/>
          </a:xfrm>
          <a:prstGeom prst="rect">
            <a:avLst/>
          </a:prstGeom>
          <a:noFill/>
          <a:ln w="9525">
            <a:noFill/>
            <a:miter lim="800000"/>
            <a:headEnd/>
            <a:tailEnd/>
          </a:ln>
        </p:spPr>
      </p:pic>
      <p:sp>
        <p:nvSpPr>
          <p:cNvPr id="73731" name="Rectangle 4"/>
          <p:cNvSpPr>
            <a:spLocks noGrp="1" noChangeArrowheads="1"/>
          </p:cNvSpPr>
          <p:nvPr>
            <p:ph type="title"/>
          </p:nvPr>
        </p:nvSpPr>
        <p:spPr/>
        <p:txBody>
          <a:bodyPr/>
          <a:lstStyle/>
          <a:p>
            <a:r>
              <a:rPr lang="zh-CN" altLang="en-US" dirty="0">
                <a:latin typeface="Gill Sans MT" panose="020B0502020104020203" pitchFamily="34" charset="0"/>
              </a:rPr>
              <a:t>服务类型或区分服务</a:t>
            </a:r>
          </a:p>
        </p:txBody>
      </p:sp>
      <p:sp>
        <p:nvSpPr>
          <p:cNvPr id="2" name="内容占位符 1"/>
          <p:cNvSpPr>
            <a:spLocks noGrp="1"/>
          </p:cNvSpPr>
          <p:nvPr>
            <p:ph idx="1"/>
          </p:nvPr>
        </p:nvSpPr>
        <p:spPr>
          <a:xfrm>
            <a:off x="365967" y="3207233"/>
            <a:ext cx="8483600" cy="3108003"/>
          </a:xfrm>
        </p:spPr>
        <p:txBody>
          <a:bodyPr/>
          <a:lstStyle/>
          <a:p>
            <a:pPr marL="0" indent="0">
              <a:buNone/>
            </a:pPr>
            <a:r>
              <a:rPr lang="en-US" altLang="zh-CN" dirty="0"/>
              <a:t>Differentiated Service</a:t>
            </a:r>
          </a:p>
          <a:p>
            <a:pPr marL="0" indent="0">
              <a:buNone/>
            </a:pPr>
            <a:r>
              <a:rPr lang="en-US" altLang="zh-CN" dirty="0"/>
              <a:t>(a) When the 3 rightmost bits are </a:t>
            </a:r>
            <a:r>
              <a:rPr lang="en-US" altLang="zh-CN" dirty="0">
                <a:solidFill>
                  <a:schemeClr val="hlink"/>
                </a:solidFill>
              </a:rPr>
              <a:t>0s</a:t>
            </a:r>
            <a:r>
              <a:rPr lang="en-US" altLang="zh-CN" dirty="0"/>
              <a:t>, the 3 leftmost bits are interpreted the same as the </a:t>
            </a:r>
            <a:r>
              <a:rPr lang="en-US" altLang="zh-CN" dirty="0">
                <a:solidFill>
                  <a:schemeClr val="hlink"/>
                </a:solidFill>
              </a:rPr>
              <a:t>precedence</a:t>
            </a:r>
            <a:r>
              <a:rPr lang="en-US" altLang="zh-CN" dirty="0"/>
              <a:t> bits in the service type interpretation. </a:t>
            </a:r>
          </a:p>
          <a:p>
            <a:pPr marL="0" indent="0">
              <a:buNone/>
            </a:pPr>
            <a:r>
              <a:rPr lang="en-US" altLang="zh-CN" dirty="0"/>
              <a:t>(b) When the 3 rightmost bits are</a:t>
            </a:r>
            <a:r>
              <a:rPr lang="en-US" altLang="zh-CN" dirty="0">
                <a:solidFill>
                  <a:schemeClr val="hlink"/>
                </a:solidFill>
              </a:rPr>
              <a:t> not all 0s</a:t>
            </a:r>
            <a:r>
              <a:rPr lang="en-US" altLang="zh-CN" dirty="0"/>
              <a:t>, the 6 bits define 63 services based on the </a:t>
            </a:r>
            <a:r>
              <a:rPr lang="en-US" altLang="zh-CN" dirty="0">
                <a:solidFill>
                  <a:srgbClr val="FF0000"/>
                </a:solidFill>
              </a:rPr>
              <a:t>priority assignment </a:t>
            </a:r>
            <a:r>
              <a:rPr lang="en-US" altLang="zh-CN" dirty="0"/>
              <a:t>by the Internet or local authorities.【000001 </a:t>
            </a:r>
            <a:r>
              <a:rPr lang="zh-CN" altLang="en-US" dirty="0"/>
              <a:t>～ </a:t>
            </a:r>
            <a:r>
              <a:rPr lang="en-US" altLang="zh-CN" dirty="0"/>
              <a:t>111110】</a:t>
            </a:r>
            <a:endParaRPr lang="zh-CN" altLang="en-US" dirty="0"/>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4450" name="Line 2"/>
          <p:cNvSpPr>
            <a:spLocks noChangeShapeType="1"/>
          </p:cNvSpPr>
          <p:nvPr/>
        </p:nvSpPr>
        <p:spPr bwMode="auto">
          <a:xfrm>
            <a:off x="395288" y="1138238"/>
            <a:ext cx="0" cy="2663825"/>
          </a:xfrm>
          <a:prstGeom prst="line">
            <a:avLst/>
          </a:prstGeom>
          <a:noFill/>
          <a:ln w="28575">
            <a:solidFill>
              <a:schemeClr val="tx2"/>
            </a:solidFill>
            <a:round/>
            <a:headEnd type="triangle" w="med" len="lg"/>
            <a:tailEnd type="triangle" w="med" len="lg"/>
          </a:ln>
        </p:spPr>
        <p:txBody>
          <a:bodyPr/>
          <a:lstStyle/>
          <a:p>
            <a:endParaRPr lang="zh-CN" altLang="en-US"/>
          </a:p>
        </p:txBody>
      </p:sp>
      <p:sp>
        <p:nvSpPr>
          <p:cNvPr id="104451" name="Rectangle 3"/>
          <p:cNvSpPr>
            <a:spLocks noChangeArrowheads="1"/>
          </p:cNvSpPr>
          <p:nvPr/>
        </p:nvSpPr>
        <p:spPr bwMode="auto">
          <a:xfrm>
            <a:off x="176213" y="2001838"/>
            <a:ext cx="434975" cy="698500"/>
          </a:xfrm>
          <a:prstGeom prst="rect">
            <a:avLst/>
          </a:prstGeom>
          <a:solidFill>
            <a:schemeClr val="bg1"/>
          </a:solid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首</a:t>
            </a:r>
          </a:p>
          <a:p>
            <a:pPr defTabSz="762000" eaLnBrk="0" hangingPunct="0"/>
            <a:r>
              <a:rPr kumimoji="1" lang="zh-CN" altLang="en-US" sz="2000">
                <a:latin typeface="Arial" panose="020B0604020202020204" pitchFamily="34" charset="0"/>
              </a:rPr>
              <a:t>部</a:t>
            </a:r>
          </a:p>
        </p:txBody>
      </p:sp>
      <p:sp>
        <p:nvSpPr>
          <p:cNvPr id="104452" name="Rectangle 4"/>
          <p:cNvSpPr>
            <a:spLocks noChangeArrowheads="1"/>
          </p:cNvSpPr>
          <p:nvPr/>
        </p:nvSpPr>
        <p:spPr bwMode="auto">
          <a:xfrm>
            <a:off x="3094038" y="1168400"/>
            <a:ext cx="1966912" cy="434975"/>
          </a:xfrm>
          <a:prstGeom prst="rect">
            <a:avLst/>
          </a:prstGeom>
          <a:solidFill>
            <a:srgbClr val="DDDDDD"/>
          </a:solidFill>
          <a:ln w="12700">
            <a:noFill/>
            <a:miter lim="800000"/>
          </a:ln>
        </p:spPr>
        <p:txBody>
          <a:bodyPr wrap="none" anchor="ctr"/>
          <a:lstStyle/>
          <a:p>
            <a:endParaRPr lang="zh-CN" altLang="en-US"/>
          </a:p>
        </p:txBody>
      </p:sp>
      <p:sp>
        <p:nvSpPr>
          <p:cNvPr id="104453" name="Rectangle 6"/>
          <p:cNvSpPr>
            <a:spLocks noChangeArrowheads="1"/>
          </p:cNvSpPr>
          <p:nvPr/>
        </p:nvSpPr>
        <p:spPr bwMode="auto">
          <a:xfrm>
            <a:off x="1136650" y="1158875"/>
            <a:ext cx="7864475" cy="2643188"/>
          </a:xfrm>
          <a:prstGeom prst="rect">
            <a:avLst/>
          </a:prstGeom>
          <a:solidFill>
            <a:srgbClr val="CCECFF"/>
          </a:solidFill>
          <a:ln w="25400">
            <a:solidFill>
              <a:schemeClr val="tx1"/>
            </a:solidFill>
            <a:miter lim="800000"/>
          </a:ln>
        </p:spPr>
        <p:txBody>
          <a:bodyPr wrap="none" anchor="ctr"/>
          <a:lstStyle/>
          <a:p>
            <a:endParaRPr lang="zh-CN" altLang="en-US"/>
          </a:p>
        </p:txBody>
      </p:sp>
      <p:sp>
        <p:nvSpPr>
          <p:cNvPr id="104454" name="Rectangle 7"/>
          <p:cNvSpPr>
            <a:spLocks noChangeArrowheads="1"/>
          </p:cNvSpPr>
          <p:nvPr/>
        </p:nvSpPr>
        <p:spPr bwMode="auto">
          <a:xfrm>
            <a:off x="1150938" y="3813175"/>
            <a:ext cx="7832725" cy="681038"/>
          </a:xfrm>
          <a:prstGeom prst="rect">
            <a:avLst/>
          </a:prstGeom>
          <a:solidFill>
            <a:srgbClr val="FFFF99"/>
          </a:solidFill>
          <a:ln w="12700">
            <a:solidFill>
              <a:srgbClr val="333399"/>
            </a:solidFill>
            <a:miter lim="800000"/>
          </a:ln>
        </p:spPr>
        <p:txBody>
          <a:bodyPr wrap="none" anchor="ctr"/>
          <a:lstStyle/>
          <a:p>
            <a:endParaRPr lang="zh-CN" altLang="en-US"/>
          </a:p>
        </p:txBody>
      </p:sp>
      <p:sp>
        <p:nvSpPr>
          <p:cNvPr id="104455" name="Line 8"/>
          <p:cNvSpPr>
            <a:spLocks noChangeShapeType="1"/>
          </p:cNvSpPr>
          <p:nvPr/>
        </p:nvSpPr>
        <p:spPr bwMode="auto">
          <a:xfrm>
            <a:off x="1131888" y="1609725"/>
            <a:ext cx="7878762" cy="0"/>
          </a:xfrm>
          <a:prstGeom prst="line">
            <a:avLst/>
          </a:prstGeom>
          <a:noFill/>
          <a:ln w="12700">
            <a:solidFill>
              <a:schemeClr val="tx1"/>
            </a:solidFill>
            <a:round/>
          </a:ln>
        </p:spPr>
        <p:txBody>
          <a:bodyPr wrap="none" anchor="ctr"/>
          <a:lstStyle/>
          <a:p>
            <a:endParaRPr lang="zh-CN" altLang="en-US"/>
          </a:p>
        </p:txBody>
      </p:sp>
      <p:sp>
        <p:nvSpPr>
          <p:cNvPr id="104456" name="Line 9"/>
          <p:cNvSpPr>
            <a:spLocks noChangeShapeType="1"/>
          </p:cNvSpPr>
          <p:nvPr/>
        </p:nvSpPr>
        <p:spPr bwMode="auto">
          <a:xfrm>
            <a:off x="1131888" y="2052638"/>
            <a:ext cx="7878762" cy="0"/>
          </a:xfrm>
          <a:prstGeom prst="line">
            <a:avLst/>
          </a:prstGeom>
          <a:noFill/>
          <a:ln w="12700">
            <a:solidFill>
              <a:schemeClr val="tx1"/>
            </a:solidFill>
            <a:round/>
          </a:ln>
        </p:spPr>
        <p:txBody>
          <a:bodyPr wrap="none" anchor="ctr"/>
          <a:lstStyle/>
          <a:p>
            <a:endParaRPr lang="zh-CN" altLang="en-US"/>
          </a:p>
        </p:txBody>
      </p:sp>
      <p:sp>
        <p:nvSpPr>
          <p:cNvPr id="104457" name="Line 10"/>
          <p:cNvSpPr>
            <a:spLocks noChangeShapeType="1"/>
          </p:cNvSpPr>
          <p:nvPr/>
        </p:nvSpPr>
        <p:spPr bwMode="auto">
          <a:xfrm>
            <a:off x="1131888" y="2497138"/>
            <a:ext cx="7878762" cy="0"/>
          </a:xfrm>
          <a:prstGeom prst="line">
            <a:avLst/>
          </a:prstGeom>
          <a:noFill/>
          <a:ln w="12700">
            <a:solidFill>
              <a:schemeClr val="tx1"/>
            </a:solidFill>
            <a:round/>
          </a:ln>
        </p:spPr>
        <p:txBody>
          <a:bodyPr wrap="none" anchor="ctr"/>
          <a:lstStyle/>
          <a:p>
            <a:endParaRPr lang="zh-CN" altLang="en-US"/>
          </a:p>
        </p:txBody>
      </p:sp>
      <p:sp>
        <p:nvSpPr>
          <p:cNvPr id="104458" name="Line 11"/>
          <p:cNvSpPr>
            <a:spLocks noChangeShapeType="1"/>
          </p:cNvSpPr>
          <p:nvPr/>
        </p:nvSpPr>
        <p:spPr bwMode="auto">
          <a:xfrm>
            <a:off x="1131888" y="2935288"/>
            <a:ext cx="7878762" cy="0"/>
          </a:xfrm>
          <a:prstGeom prst="line">
            <a:avLst/>
          </a:prstGeom>
          <a:noFill/>
          <a:ln w="12700">
            <a:solidFill>
              <a:schemeClr val="tx1"/>
            </a:solidFill>
            <a:round/>
          </a:ln>
        </p:spPr>
        <p:txBody>
          <a:bodyPr wrap="none" anchor="ctr"/>
          <a:lstStyle/>
          <a:p>
            <a:endParaRPr lang="zh-CN" altLang="en-US"/>
          </a:p>
        </p:txBody>
      </p:sp>
      <p:sp>
        <p:nvSpPr>
          <p:cNvPr id="104459" name="Line 12"/>
          <p:cNvSpPr>
            <a:spLocks noChangeShapeType="1"/>
          </p:cNvSpPr>
          <p:nvPr/>
        </p:nvSpPr>
        <p:spPr bwMode="auto">
          <a:xfrm>
            <a:off x="1131888" y="3379788"/>
            <a:ext cx="7878762" cy="0"/>
          </a:xfrm>
          <a:prstGeom prst="line">
            <a:avLst/>
          </a:prstGeom>
          <a:noFill/>
          <a:ln w="12700">
            <a:solidFill>
              <a:schemeClr val="tx1"/>
            </a:solidFill>
            <a:round/>
          </a:ln>
        </p:spPr>
        <p:txBody>
          <a:bodyPr wrap="none" anchor="ctr"/>
          <a:lstStyle/>
          <a:p>
            <a:endParaRPr lang="zh-CN" altLang="en-US"/>
          </a:p>
        </p:txBody>
      </p:sp>
      <p:sp>
        <p:nvSpPr>
          <p:cNvPr id="104460" name="Line 13"/>
          <p:cNvSpPr>
            <a:spLocks noChangeShapeType="1"/>
          </p:cNvSpPr>
          <p:nvPr/>
        </p:nvSpPr>
        <p:spPr bwMode="auto">
          <a:xfrm>
            <a:off x="2100263" y="1166813"/>
            <a:ext cx="0" cy="442912"/>
          </a:xfrm>
          <a:prstGeom prst="line">
            <a:avLst/>
          </a:prstGeom>
          <a:noFill/>
          <a:ln w="12700">
            <a:solidFill>
              <a:schemeClr val="tx1"/>
            </a:solidFill>
            <a:round/>
          </a:ln>
        </p:spPr>
        <p:txBody>
          <a:bodyPr wrap="none" anchor="ctr"/>
          <a:lstStyle/>
          <a:p>
            <a:endParaRPr lang="zh-CN" altLang="en-US"/>
          </a:p>
        </p:txBody>
      </p:sp>
      <p:sp>
        <p:nvSpPr>
          <p:cNvPr id="104461" name="Line 14"/>
          <p:cNvSpPr>
            <a:spLocks noChangeShapeType="1"/>
          </p:cNvSpPr>
          <p:nvPr/>
        </p:nvSpPr>
        <p:spPr bwMode="auto">
          <a:xfrm>
            <a:off x="3084513" y="1166813"/>
            <a:ext cx="0" cy="442912"/>
          </a:xfrm>
          <a:prstGeom prst="line">
            <a:avLst/>
          </a:prstGeom>
          <a:noFill/>
          <a:ln w="12700">
            <a:solidFill>
              <a:schemeClr val="tx1"/>
            </a:solidFill>
            <a:round/>
          </a:ln>
        </p:spPr>
        <p:txBody>
          <a:bodyPr wrap="none" anchor="ctr"/>
          <a:lstStyle/>
          <a:p>
            <a:endParaRPr lang="zh-CN" altLang="en-US"/>
          </a:p>
        </p:txBody>
      </p:sp>
      <p:sp>
        <p:nvSpPr>
          <p:cNvPr id="104462" name="Line 15"/>
          <p:cNvSpPr>
            <a:spLocks noChangeShapeType="1"/>
          </p:cNvSpPr>
          <p:nvPr/>
        </p:nvSpPr>
        <p:spPr bwMode="auto">
          <a:xfrm>
            <a:off x="3084513" y="2062163"/>
            <a:ext cx="0" cy="431800"/>
          </a:xfrm>
          <a:prstGeom prst="line">
            <a:avLst/>
          </a:prstGeom>
          <a:noFill/>
          <a:ln w="12700">
            <a:solidFill>
              <a:schemeClr val="tx1"/>
            </a:solidFill>
            <a:round/>
          </a:ln>
        </p:spPr>
        <p:txBody>
          <a:bodyPr wrap="none" anchor="ctr"/>
          <a:lstStyle/>
          <a:p>
            <a:endParaRPr lang="zh-CN" altLang="en-US"/>
          </a:p>
        </p:txBody>
      </p:sp>
      <p:sp>
        <p:nvSpPr>
          <p:cNvPr id="104463" name="Line 16"/>
          <p:cNvSpPr>
            <a:spLocks noChangeShapeType="1"/>
          </p:cNvSpPr>
          <p:nvPr/>
        </p:nvSpPr>
        <p:spPr bwMode="auto">
          <a:xfrm>
            <a:off x="5057775" y="1166813"/>
            <a:ext cx="0" cy="1327150"/>
          </a:xfrm>
          <a:prstGeom prst="line">
            <a:avLst/>
          </a:prstGeom>
          <a:noFill/>
          <a:ln w="12700">
            <a:solidFill>
              <a:schemeClr val="tx1"/>
            </a:solidFill>
            <a:round/>
          </a:ln>
        </p:spPr>
        <p:txBody>
          <a:bodyPr wrap="none" anchor="ctr"/>
          <a:lstStyle/>
          <a:p>
            <a:endParaRPr lang="zh-CN" altLang="en-US"/>
          </a:p>
        </p:txBody>
      </p:sp>
      <p:sp>
        <p:nvSpPr>
          <p:cNvPr id="104464" name="Line 17"/>
          <p:cNvSpPr>
            <a:spLocks noChangeShapeType="1"/>
          </p:cNvSpPr>
          <p:nvPr/>
        </p:nvSpPr>
        <p:spPr bwMode="auto">
          <a:xfrm flipV="1">
            <a:off x="7029450" y="3375025"/>
            <a:ext cx="0" cy="441325"/>
          </a:xfrm>
          <a:prstGeom prst="line">
            <a:avLst/>
          </a:prstGeom>
          <a:noFill/>
          <a:ln w="12700">
            <a:solidFill>
              <a:schemeClr val="tx1"/>
            </a:solidFill>
            <a:round/>
          </a:ln>
        </p:spPr>
        <p:txBody>
          <a:bodyPr wrap="none" anchor="ctr"/>
          <a:lstStyle/>
          <a:p>
            <a:endParaRPr lang="zh-CN" altLang="en-US"/>
          </a:p>
        </p:txBody>
      </p:sp>
      <p:sp>
        <p:nvSpPr>
          <p:cNvPr id="104465" name="Line 18"/>
          <p:cNvSpPr>
            <a:spLocks noChangeShapeType="1"/>
          </p:cNvSpPr>
          <p:nvPr/>
        </p:nvSpPr>
        <p:spPr bwMode="auto">
          <a:xfrm>
            <a:off x="5859463" y="1619250"/>
            <a:ext cx="0" cy="433388"/>
          </a:xfrm>
          <a:prstGeom prst="line">
            <a:avLst/>
          </a:prstGeom>
          <a:noFill/>
          <a:ln w="12700">
            <a:solidFill>
              <a:schemeClr val="tx1"/>
            </a:solidFill>
            <a:round/>
          </a:ln>
        </p:spPr>
        <p:txBody>
          <a:bodyPr wrap="none" anchor="ctr"/>
          <a:lstStyle/>
          <a:p>
            <a:endParaRPr lang="zh-CN" altLang="en-US"/>
          </a:p>
        </p:txBody>
      </p:sp>
      <p:sp>
        <p:nvSpPr>
          <p:cNvPr id="104466" name="Rectangle 19"/>
          <p:cNvSpPr>
            <a:spLocks noChangeArrowheads="1"/>
          </p:cNvSpPr>
          <p:nvPr/>
        </p:nvSpPr>
        <p:spPr bwMode="auto">
          <a:xfrm>
            <a:off x="1079500" y="779463"/>
            <a:ext cx="322263" cy="393700"/>
          </a:xfrm>
          <a:prstGeom prst="rect">
            <a:avLst/>
          </a:prstGeom>
          <a:noFill/>
          <a:ln w="12700">
            <a:noFill/>
            <a:miter lim="800000"/>
          </a:ln>
        </p:spPr>
        <p:txBody>
          <a:bodyPr wrap="none" lIns="90488" tIns="44450" rIns="90488" bIns="44450">
            <a:spAutoFit/>
          </a:bodyPr>
          <a:lstStyle/>
          <a:p>
            <a:pPr defTabSz="762000" eaLnBrk="0" hangingPunct="0"/>
            <a:r>
              <a:rPr kumimoji="1" lang="en-US" altLang="zh-CN" sz="2000" dirty="0">
                <a:latin typeface="Arial" panose="020B0604020202020204" pitchFamily="34" charset="0"/>
              </a:rPr>
              <a:t>0</a:t>
            </a:r>
          </a:p>
        </p:txBody>
      </p:sp>
      <p:sp>
        <p:nvSpPr>
          <p:cNvPr id="104467" name="Rectangle 20"/>
          <p:cNvSpPr>
            <a:spLocks noChangeArrowheads="1"/>
          </p:cNvSpPr>
          <p:nvPr/>
        </p:nvSpPr>
        <p:spPr bwMode="auto">
          <a:xfrm>
            <a:off x="2014538" y="779463"/>
            <a:ext cx="322262" cy="393700"/>
          </a:xfrm>
          <a:prstGeom prst="rect">
            <a:avLst/>
          </a:prstGeom>
          <a:noFill/>
          <a:ln w="12700">
            <a:noFill/>
            <a:miter lim="800000"/>
          </a:ln>
        </p:spPr>
        <p:txBody>
          <a:bodyPr wrap="none" lIns="90488" tIns="44450" rIns="90488" bIns="44450">
            <a:spAutoFit/>
          </a:bodyPr>
          <a:lstStyle/>
          <a:p>
            <a:pPr defTabSz="762000" eaLnBrk="0" hangingPunct="0"/>
            <a:r>
              <a:rPr kumimoji="1" lang="en-US" altLang="zh-CN" sz="2000" dirty="0">
                <a:latin typeface="Arial" panose="020B0604020202020204" pitchFamily="34" charset="0"/>
              </a:rPr>
              <a:t>4</a:t>
            </a:r>
          </a:p>
        </p:txBody>
      </p:sp>
      <p:sp>
        <p:nvSpPr>
          <p:cNvPr id="104468" name="Rectangle 21"/>
          <p:cNvSpPr>
            <a:spLocks noChangeArrowheads="1"/>
          </p:cNvSpPr>
          <p:nvPr/>
        </p:nvSpPr>
        <p:spPr bwMode="auto">
          <a:xfrm>
            <a:off x="3009900" y="779463"/>
            <a:ext cx="322263" cy="393700"/>
          </a:xfrm>
          <a:prstGeom prst="rect">
            <a:avLst/>
          </a:prstGeom>
          <a:noFill/>
          <a:ln w="12700">
            <a:noFill/>
            <a:miter lim="800000"/>
          </a:ln>
        </p:spPr>
        <p:txBody>
          <a:bodyPr wrap="none" lIns="90488" tIns="44450" rIns="90488" bIns="44450">
            <a:spAutoFit/>
          </a:bodyPr>
          <a:lstStyle/>
          <a:p>
            <a:pPr defTabSz="762000" eaLnBrk="0" hangingPunct="0"/>
            <a:r>
              <a:rPr kumimoji="1" lang="en-US" altLang="zh-CN" sz="2000" dirty="0">
                <a:latin typeface="Arial" panose="020B0604020202020204" pitchFamily="34" charset="0"/>
              </a:rPr>
              <a:t>8</a:t>
            </a:r>
          </a:p>
        </p:txBody>
      </p:sp>
      <p:sp>
        <p:nvSpPr>
          <p:cNvPr id="104469" name="Rectangle 22"/>
          <p:cNvSpPr>
            <a:spLocks noChangeArrowheads="1"/>
          </p:cNvSpPr>
          <p:nvPr/>
        </p:nvSpPr>
        <p:spPr bwMode="auto">
          <a:xfrm>
            <a:off x="4960938" y="779463"/>
            <a:ext cx="463550" cy="393700"/>
          </a:xfrm>
          <a:prstGeom prst="rect">
            <a:avLst/>
          </a:prstGeom>
          <a:noFill/>
          <a:ln w="12700">
            <a:noFill/>
            <a:miter lim="800000"/>
          </a:ln>
        </p:spPr>
        <p:txBody>
          <a:bodyPr wrap="none" lIns="90488" tIns="44450" rIns="90488" bIns="44450">
            <a:spAutoFit/>
          </a:bodyPr>
          <a:lstStyle/>
          <a:p>
            <a:pPr defTabSz="762000" eaLnBrk="0" hangingPunct="0"/>
            <a:r>
              <a:rPr kumimoji="1" lang="en-US" altLang="zh-CN" sz="2000" dirty="0">
                <a:latin typeface="Arial" panose="020B0604020202020204" pitchFamily="34" charset="0"/>
              </a:rPr>
              <a:t>16</a:t>
            </a:r>
          </a:p>
        </p:txBody>
      </p:sp>
      <p:sp>
        <p:nvSpPr>
          <p:cNvPr id="104470" name="Rectangle 23"/>
          <p:cNvSpPr>
            <a:spLocks noChangeArrowheads="1"/>
          </p:cNvSpPr>
          <p:nvPr/>
        </p:nvSpPr>
        <p:spPr bwMode="auto">
          <a:xfrm>
            <a:off x="5757863" y="779463"/>
            <a:ext cx="461962" cy="393700"/>
          </a:xfrm>
          <a:prstGeom prst="rect">
            <a:avLst/>
          </a:prstGeom>
          <a:noFill/>
          <a:ln w="12700">
            <a:noFill/>
            <a:miter lim="800000"/>
          </a:ln>
        </p:spPr>
        <p:txBody>
          <a:bodyPr wrap="none" lIns="90488" tIns="44450" rIns="90488" bIns="44450">
            <a:spAutoFit/>
          </a:bodyPr>
          <a:lstStyle/>
          <a:p>
            <a:pPr defTabSz="762000" eaLnBrk="0" hangingPunct="0"/>
            <a:r>
              <a:rPr kumimoji="1" lang="en-US" altLang="zh-CN" sz="2000" dirty="0">
                <a:latin typeface="Arial" panose="020B0604020202020204" pitchFamily="34" charset="0"/>
              </a:rPr>
              <a:t>19</a:t>
            </a:r>
          </a:p>
        </p:txBody>
      </p:sp>
      <p:sp>
        <p:nvSpPr>
          <p:cNvPr id="104471" name="Rectangle 24"/>
          <p:cNvSpPr>
            <a:spLocks noChangeArrowheads="1"/>
          </p:cNvSpPr>
          <p:nvPr/>
        </p:nvSpPr>
        <p:spPr bwMode="auto">
          <a:xfrm>
            <a:off x="6932613" y="779463"/>
            <a:ext cx="463550" cy="393700"/>
          </a:xfrm>
          <a:prstGeom prst="rect">
            <a:avLst/>
          </a:prstGeom>
          <a:noFill/>
          <a:ln w="12700">
            <a:noFill/>
            <a:miter lim="800000"/>
          </a:ln>
        </p:spPr>
        <p:txBody>
          <a:bodyPr wrap="none" lIns="90488" tIns="44450" rIns="90488" bIns="44450">
            <a:spAutoFit/>
          </a:bodyPr>
          <a:lstStyle/>
          <a:p>
            <a:pPr defTabSz="762000" eaLnBrk="0" hangingPunct="0"/>
            <a:r>
              <a:rPr kumimoji="1" lang="en-US" altLang="zh-CN" sz="2000" dirty="0">
                <a:latin typeface="Arial" panose="020B0604020202020204" pitchFamily="34" charset="0"/>
              </a:rPr>
              <a:t>24</a:t>
            </a:r>
          </a:p>
        </p:txBody>
      </p:sp>
      <p:sp>
        <p:nvSpPr>
          <p:cNvPr id="104472" name="Rectangle 25"/>
          <p:cNvSpPr>
            <a:spLocks noChangeArrowheads="1"/>
          </p:cNvSpPr>
          <p:nvPr/>
        </p:nvSpPr>
        <p:spPr bwMode="auto">
          <a:xfrm>
            <a:off x="8645525" y="779463"/>
            <a:ext cx="463550" cy="393700"/>
          </a:xfrm>
          <a:prstGeom prst="rect">
            <a:avLst/>
          </a:prstGeom>
          <a:noFill/>
          <a:ln w="12700">
            <a:noFill/>
            <a:miter lim="800000"/>
          </a:ln>
        </p:spPr>
        <p:txBody>
          <a:bodyPr wrap="none" lIns="90488" tIns="44450" rIns="90488" bIns="44450">
            <a:spAutoFit/>
          </a:bodyPr>
          <a:lstStyle/>
          <a:p>
            <a:pPr defTabSz="762000" eaLnBrk="0" hangingPunct="0"/>
            <a:r>
              <a:rPr kumimoji="1" lang="en-US" altLang="zh-CN" sz="2000" dirty="0">
                <a:latin typeface="Arial" panose="020B0604020202020204" pitchFamily="34" charset="0"/>
              </a:rPr>
              <a:t>31</a:t>
            </a:r>
          </a:p>
        </p:txBody>
      </p:sp>
      <p:sp>
        <p:nvSpPr>
          <p:cNvPr id="104473" name="Rectangle 26"/>
          <p:cNvSpPr>
            <a:spLocks noChangeArrowheads="1"/>
          </p:cNvSpPr>
          <p:nvPr/>
        </p:nvSpPr>
        <p:spPr bwMode="auto">
          <a:xfrm>
            <a:off x="1228725" y="1193800"/>
            <a:ext cx="75882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版 本</a:t>
            </a:r>
          </a:p>
        </p:txBody>
      </p:sp>
      <p:sp>
        <p:nvSpPr>
          <p:cNvPr id="104474" name="Rectangle 27"/>
          <p:cNvSpPr>
            <a:spLocks noChangeArrowheads="1"/>
          </p:cNvSpPr>
          <p:nvPr/>
        </p:nvSpPr>
        <p:spPr bwMode="auto">
          <a:xfrm>
            <a:off x="5116513" y="1670050"/>
            <a:ext cx="68897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dirty="0">
                <a:latin typeface="Arial" panose="020B0604020202020204" pitchFamily="34" charset="0"/>
              </a:rPr>
              <a:t>标志</a:t>
            </a:r>
          </a:p>
        </p:txBody>
      </p:sp>
      <p:sp>
        <p:nvSpPr>
          <p:cNvPr id="104475" name="Rectangle 28"/>
          <p:cNvSpPr>
            <a:spLocks noChangeArrowheads="1"/>
          </p:cNvSpPr>
          <p:nvPr/>
        </p:nvSpPr>
        <p:spPr bwMode="auto">
          <a:xfrm>
            <a:off x="1425575" y="2074863"/>
            <a:ext cx="140652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生 存 时 间</a:t>
            </a:r>
          </a:p>
        </p:txBody>
      </p:sp>
      <p:sp>
        <p:nvSpPr>
          <p:cNvPr id="104476" name="Rectangle 29"/>
          <p:cNvSpPr>
            <a:spLocks noChangeArrowheads="1"/>
          </p:cNvSpPr>
          <p:nvPr/>
        </p:nvSpPr>
        <p:spPr bwMode="auto">
          <a:xfrm>
            <a:off x="3556000" y="2074863"/>
            <a:ext cx="969963"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协    议</a:t>
            </a:r>
          </a:p>
        </p:txBody>
      </p:sp>
      <p:sp>
        <p:nvSpPr>
          <p:cNvPr id="104477" name="Rectangle 30"/>
          <p:cNvSpPr>
            <a:spLocks noChangeArrowheads="1"/>
          </p:cNvSpPr>
          <p:nvPr/>
        </p:nvSpPr>
        <p:spPr bwMode="auto">
          <a:xfrm>
            <a:off x="2570163" y="1670050"/>
            <a:ext cx="96837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dirty="0">
                <a:latin typeface="Arial" panose="020B0604020202020204" pitchFamily="34" charset="0"/>
              </a:rPr>
              <a:t>标    识</a:t>
            </a:r>
          </a:p>
        </p:txBody>
      </p:sp>
      <p:sp>
        <p:nvSpPr>
          <p:cNvPr id="104478" name="Rectangle 32"/>
          <p:cNvSpPr>
            <a:spLocks noChangeArrowheads="1"/>
          </p:cNvSpPr>
          <p:nvPr/>
        </p:nvSpPr>
        <p:spPr bwMode="auto">
          <a:xfrm>
            <a:off x="6507163" y="1193800"/>
            <a:ext cx="1360487"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总   长   度</a:t>
            </a:r>
          </a:p>
        </p:txBody>
      </p:sp>
      <p:sp>
        <p:nvSpPr>
          <p:cNvPr id="104479" name="Rectangle 33"/>
          <p:cNvSpPr>
            <a:spLocks noChangeArrowheads="1"/>
          </p:cNvSpPr>
          <p:nvPr/>
        </p:nvSpPr>
        <p:spPr bwMode="auto">
          <a:xfrm>
            <a:off x="6778625" y="1670050"/>
            <a:ext cx="136207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dirty="0">
                <a:latin typeface="Arial" panose="020B0604020202020204" pitchFamily="34" charset="0"/>
              </a:rPr>
              <a:t>片   偏   移</a:t>
            </a:r>
          </a:p>
        </p:txBody>
      </p:sp>
      <p:sp>
        <p:nvSpPr>
          <p:cNvPr id="104480" name="Rectangle 34"/>
          <p:cNvSpPr>
            <a:spLocks noChangeArrowheads="1"/>
          </p:cNvSpPr>
          <p:nvPr/>
        </p:nvSpPr>
        <p:spPr bwMode="auto">
          <a:xfrm>
            <a:off x="7502525" y="3403600"/>
            <a:ext cx="96837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填    充</a:t>
            </a:r>
          </a:p>
        </p:txBody>
      </p:sp>
      <p:sp>
        <p:nvSpPr>
          <p:cNvPr id="104481" name="Rectangle 35"/>
          <p:cNvSpPr>
            <a:spLocks noChangeArrowheads="1"/>
          </p:cNvSpPr>
          <p:nvPr/>
        </p:nvSpPr>
        <p:spPr bwMode="auto">
          <a:xfrm>
            <a:off x="5926138" y="2074863"/>
            <a:ext cx="228917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首   部   检   验   和</a:t>
            </a:r>
          </a:p>
        </p:txBody>
      </p:sp>
      <p:sp>
        <p:nvSpPr>
          <p:cNvPr id="104482" name="Rectangle 36"/>
          <p:cNvSpPr>
            <a:spLocks noChangeArrowheads="1"/>
          </p:cNvSpPr>
          <p:nvPr/>
        </p:nvSpPr>
        <p:spPr bwMode="auto">
          <a:xfrm>
            <a:off x="4416425" y="2533650"/>
            <a:ext cx="136207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源   地   址</a:t>
            </a:r>
          </a:p>
        </p:txBody>
      </p:sp>
      <p:sp>
        <p:nvSpPr>
          <p:cNvPr id="104483" name="Rectangle 37"/>
          <p:cNvSpPr>
            <a:spLocks noChangeArrowheads="1"/>
          </p:cNvSpPr>
          <p:nvPr/>
        </p:nvSpPr>
        <p:spPr bwMode="auto">
          <a:xfrm>
            <a:off x="4160838" y="2974975"/>
            <a:ext cx="182562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目   的   地   址</a:t>
            </a:r>
          </a:p>
        </p:txBody>
      </p:sp>
      <p:sp>
        <p:nvSpPr>
          <p:cNvPr id="104484" name="Rectangle 38"/>
          <p:cNvSpPr>
            <a:spLocks noChangeArrowheads="1"/>
          </p:cNvSpPr>
          <p:nvPr/>
        </p:nvSpPr>
        <p:spPr bwMode="auto">
          <a:xfrm>
            <a:off x="2228850" y="3403600"/>
            <a:ext cx="3815148" cy="397545"/>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dirty="0">
                <a:latin typeface="Arial" panose="020B0604020202020204" pitchFamily="34" charset="0"/>
              </a:rPr>
              <a:t>可   选   字   段  </a:t>
            </a:r>
            <a:r>
              <a:rPr kumimoji="1" lang="en-US" altLang="zh-CN" sz="2000" dirty="0">
                <a:latin typeface="Arial" panose="020B0604020202020204" pitchFamily="34" charset="0"/>
              </a:rPr>
              <a:t>(</a:t>
            </a:r>
            <a:r>
              <a:rPr kumimoji="1" lang="zh-CN" altLang="en-US" sz="2000" dirty="0">
                <a:latin typeface="Arial" panose="020B0604020202020204" pitchFamily="34" charset="0"/>
              </a:rPr>
              <a:t>长   度   可   变</a:t>
            </a:r>
            <a:r>
              <a:rPr kumimoji="1" lang="en-US" altLang="zh-CN" sz="2000" dirty="0">
                <a:latin typeface="Arial" panose="020B0604020202020204" pitchFamily="34" charset="0"/>
              </a:rPr>
              <a:t>)</a:t>
            </a:r>
          </a:p>
        </p:txBody>
      </p:sp>
      <p:sp>
        <p:nvSpPr>
          <p:cNvPr id="104485" name="Rectangle 39"/>
          <p:cNvSpPr>
            <a:spLocks noChangeArrowheads="1"/>
          </p:cNvSpPr>
          <p:nvPr/>
        </p:nvSpPr>
        <p:spPr bwMode="auto">
          <a:xfrm>
            <a:off x="608013" y="765175"/>
            <a:ext cx="43497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位</a:t>
            </a:r>
          </a:p>
        </p:txBody>
      </p:sp>
      <p:sp>
        <p:nvSpPr>
          <p:cNvPr id="104486" name="Rectangle 40"/>
          <p:cNvSpPr>
            <a:spLocks noChangeArrowheads="1"/>
          </p:cNvSpPr>
          <p:nvPr/>
        </p:nvSpPr>
        <p:spPr bwMode="auto">
          <a:xfrm>
            <a:off x="2003425" y="1174750"/>
            <a:ext cx="119697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首部长度</a:t>
            </a:r>
          </a:p>
        </p:txBody>
      </p:sp>
      <p:grpSp>
        <p:nvGrpSpPr>
          <p:cNvPr id="104487" name="Group 41"/>
          <p:cNvGrpSpPr/>
          <p:nvPr/>
        </p:nvGrpSpPr>
        <p:grpSpPr bwMode="auto">
          <a:xfrm>
            <a:off x="1069975" y="3544888"/>
            <a:ext cx="131763" cy="69850"/>
            <a:chOff x="833" y="3024"/>
            <a:chExt cx="78" cy="51"/>
          </a:xfrm>
        </p:grpSpPr>
        <p:sp>
          <p:nvSpPr>
            <p:cNvPr id="104500" name="Rectangle 42"/>
            <p:cNvSpPr>
              <a:spLocks noChangeArrowheads="1"/>
            </p:cNvSpPr>
            <p:nvPr/>
          </p:nvSpPr>
          <p:spPr bwMode="auto">
            <a:xfrm>
              <a:off x="833" y="3024"/>
              <a:ext cx="78" cy="51"/>
            </a:xfrm>
            <a:prstGeom prst="rect">
              <a:avLst/>
            </a:prstGeom>
            <a:solidFill>
              <a:schemeClr val="bg1"/>
            </a:solidFill>
            <a:ln w="12700">
              <a:noFill/>
              <a:miter lim="800000"/>
            </a:ln>
          </p:spPr>
          <p:txBody>
            <a:bodyPr wrap="none" anchor="ctr"/>
            <a:lstStyle/>
            <a:p>
              <a:endParaRPr lang="zh-CN" altLang="en-US"/>
            </a:p>
          </p:txBody>
        </p:sp>
        <p:sp>
          <p:nvSpPr>
            <p:cNvPr id="104501" name="Line 43"/>
            <p:cNvSpPr>
              <a:spLocks noChangeShapeType="1"/>
            </p:cNvSpPr>
            <p:nvPr/>
          </p:nvSpPr>
          <p:spPr bwMode="auto">
            <a:xfrm>
              <a:off x="839" y="3030"/>
              <a:ext cx="68" cy="0"/>
            </a:xfrm>
            <a:prstGeom prst="line">
              <a:avLst/>
            </a:prstGeom>
            <a:noFill/>
            <a:ln w="25400">
              <a:solidFill>
                <a:schemeClr val="tx1"/>
              </a:solidFill>
              <a:round/>
            </a:ln>
          </p:spPr>
          <p:txBody>
            <a:bodyPr wrap="none" anchor="ctr"/>
            <a:lstStyle/>
            <a:p>
              <a:endParaRPr lang="zh-CN" altLang="en-US"/>
            </a:p>
          </p:txBody>
        </p:sp>
        <p:sp>
          <p:nvSpPr>
            <p:cNvPr id="104502" name="Line 44"/>
            <p:cNvSpPr>
              <a:spLocks noChangeShapeType="1"/>
            </p:cNvSpPr>
            <p:nvPr/>
          </p:nvSpPr>
          <p:spPr bwMode="auto">
            <a:xfrm>
              <a:off x="839" y="3075"/>
              <a:ext cx="68" cy="0"/>
            </a:xfrm>
            <a:prstGeom prst="line">
              <a:avLst/>
            </a:prstGeom>
            <a:noFill/>
            <a:ln w="25400">
              <a:solidFill>
                <a:schemeClr val="tx1"/>
              </a:solidFill>
              <a:round/>
            </a:ln>
          </p:spPr>
          <p:txBody>
            <a:bodyPr wrap="none" anchor="ctr"/>
            <a:lstStyle/>
            <a:p>
              <a:endParaRPr lang="zh-CN" altLang="en-US"/>
            </a:p>
          </p:txBody>
        </p:sp>
      </p:grpSp>
      <p:grpSp>
        <p:nvGrpSpPr>
          <p:cNvPr id="104488" name="Group 45"/>
          <p:cNvGrpSpPr/>
          <p:nvPr/>
        </p:nvGrpSpPr>
        <p:grpSpPr bwMode="auto">
          <a:xfrm>
            <a:off x="8937625" y="3554413"/>
            <a:ext cx="131763" cy="66675"/>
            <a:chOff x="5432" y="3030"/>
            <a:chExt cx="78" cy="51"/>
          </a:xfrm>
        </p:grpSpPr>
        <p:sp>
          <p:nvSpPr>
            <p:cNvPr id="104497" name="Rectangle 46"/>
            <p:cNvSpPr>
              <a:spLocks noChangeArrowheads="1"/>
            </p:cNvSpPr>
            <p:nvPr/>
          </p:nvSpPr>
          <p:spPr bwMode="auto">
            <a:xfrm>
              <a:off x="5432" y="3030"/>
              <a:ext cx="78" cy="51"/>
            </a:xfrm>
            <a:prstGeom prst="rect">
              <a:avLst/>
            </a:prstGeom>
            <a:solidFill>
              <a:schemeClr val="bg1"/>
            </a:solidFill>
            <a:ln w="12700">
              <a:noFill/>
              <a:miter lim="800000"/>
            </a:ln>
          </p:spPr>
          <p:txBody>
            <a:bodyPr wrap="none" anchor="ctr"/>
            <a:lstStyle/>
            <a:p>
              <a:endParaRPr lang="zh-CN" altLang="en-US"/>
            </a:p>
          </p:txBody>
        </p:sp>
        <p:sp>
          <p:nvSpPr>
            <p:cNvPr id="104498" name="Line 47"/>
            <p:cNvSpPr>
              <a:spLocks noChangeShapeType="1"/>
            </p:cNvSpPr>
            <p:nvPr/>
          </p:nvSpPr>
          <p:spPr bwMode="auto">
            <a:xfrm>
              <a:off x="5438" y="3036"/>
              <a:ext cx="68" cy="0"/>
            </a:xfrm>
            <a:prstGeom prst="line">
              <a:avLst/>
            </a:prstGeom>
            <a:noFill/>
            <a:ln w="25400">
              <a:solidFill>
                <a:schemeClr val="tx1"/>
              </a:solidFill>
              <a:round/>
            </a:ln>
          </p:spPr>
          <p:txBody>
            <a:bodyPr wrap="none" anchor="ctr"/>
            <a:lstStyle/>
            <a:p>
              <a:endParaRPr lang="zh-CN" altLang="en-US"/>
            </a:p>
          </p:txBody>
        </p:sp>
        <p:sp>
          <p:nvSpPr>
            <p:cNvPr id="104499" name="Line 48"/>
            <p:cNvSpPr>
              <a:spLocks noChangeShapeType="1"/>
            </p:cNvSpPr>
            <p:nvPr/>
          </p:nvSpPr>
          <p:spPr bwMode="auto">
            <a:xfrm>
              <a:off x="5438" y="3081"/>
              <a:ext cx="68" cy="0"/>
            </a:xfrm>
            <a:prstGeom prst="line">
              <a:avLst/>
            </a:prstGeom>
            <a:noFill/>
            <a:ln w="25400">
              <a:solidFill>
                <a:schemeClr val="tx1"/>
              </a:solidFill>
              <a:round/>
            </a:ln>
          </p:spPr>
          <p:txBody>
            <a:bodyPr wrap="none" anchor="ctr"/>
            <a:lstStyle/>
            <a:p>
              <a:endParaRPr lang="zh-CN" altLang="en-US"/>
            </a:p>
          </p:txBody>
        </p:sp>
      </p:grpSp>
      <p:sp>
        <p:nvSpPr>
          <p:cNvPr id="104489" name="Rectangle 69"/>
          <p:cNvSpPr>
            <a:spLocks noChangeArrowheads="1"/>
          </p:cNvSpPr>
          <p:nvPr/>
        </p:nvSpPr>
        <p:spPr bwMode="auto">
          <a:xfrm>
            <a:off x="3811588" y="3946525"/>
            <a:ext cx="2908300" cy="393700"/>
          </a:xfrm>
          <a:prstGeom prst="rect">
            <a:avLst/>
          </a:prstGeom>
          <a:noFill/>
          <a:ln w="12700">
            <a:noFill/>
            <a:miter lim="800000"/>
          </a:ln>
        </p:spPr>
        <p:txBody>
          <a:bodyPr lIns="90488" tIns="44450" rIns="90488" bIns="44450">
            <a:spAutoFit/>
          </a:bodyPr>
          <a:lstStyle/>
          <a:p>
            <a:pPr defTabSz="762000" eaLnBrk="0" hangingPunct="0"/>
            <a:r>
              <a:rPr kumimoji="1" lang="zh-CN" altLang="en-US" sz="2000">
                <a:latin typeface="Arial" panose="020B0604020202020204" pitchFamily="34" charset="0"/>
              </a:rPr>
              <a:t>数       据       部       分</a:t>
            </a:r>
          </a:p>
        </p:txBody>
      </p:sp>
      <p:sp>
        <p:nvSpPr>
          <p:cNvPr id="104490" name="Rectangle 71"/>
          <p:cNvSpPr>
            <a:spLocks noChangeArrowheads="1"/>
          </p:cNvSpPr>
          <p:nvPr/>
        </p:nvSpPr>
        <p:spPr bwMode="auto">
          <a:xfrm>
            <a:off x="611188" y="1570038"/>
            <a:ext cx="434975" cy="1187450"/>
          </a:xfrm>
          <a:prstGeom prst="rect">
            <a:avLst/>
          </a:prstGeom>
          <a:noFill/>
          <a:ln w="12700">
            <a:noFill/>
            <a:miter lim="800000"/>
          </a:ln>
        </p:spPr>
        <p:txBody>
          <a:bodyPr wrap="none" lIns="90488" tIns="44450" rIns="90488" bIns="44450">
            <a:spAutoFit/>
          </a:bodyPr>
          <a:lstStyle/>
          <a:p>
            <a:pPr defTabSz="762000" eaLnBrk="0" hangingPunct="0">
              <a:lnSpc>
                <a:spcPct val="90000"/>
              </a:lnSpc>
            </a:pPr>
            <a:r>
              <a:rPr kumimoji="1" lang="zh-CN" altLang="en-US" sz="2000">
                <a:latin typeface="Arial" panose="020B0604020202020204" pitchFamily="34" charset="0"/>
              </a:rPr>
              <a:t>固</a:t>
            </a:r>
          </a:p>
          <a:p>
            <a:pPr defTabSz="762000" eaLnBrk="0" hangingPunct="0">
              <a:lnSpc>
                <a:spcPct val="90000"/>
              </a:lnSpc>
            </a:pPr>
            <a:r>
              <a:rPr kumimoji="1" lang="zh-CN" altLang="en-US" sz="2000">
                <a:latin typeface="Arial" panose="020B0604020202020204" pitchFamily="34" charset="0"/>
              </a:rPr>
              <a:t>定</a:t>
            </a:r>
          </a:p>
          <a:p>
            <a:pPr defTabSz="762000" eaLnBrk="0" hangingPunct="0">
              <a:lnSpc>
                <a:spcPct val="90000"/>
              </a:lnSpc>
            </a:pPr>
            <a:r>
              <a:rPr kumimoji="1" lang="zh-CN" altLang="en-US" sz="2000">
                <a:latin typeface="Arial" panose="020B0604020202020204" pitchFamily="34" charset="0"/>
              </a:rPr>
              <a:t>部</a:t>
            </a:r>
          </a:p>
          <a:p>
            <a:pPr defTabSz="762000" eaLnBrk="0" hangingPunct="0">
              <a:lnSpc>
                <a:spcPct val="90000"/>
              </a:lnSpc>
            </a:pPr>
            <a:r>
              <a:rPr kumimoji="1" lang="zh-CN" altLang="en-US" sz="2000">
                <a:latin typeface="Arial" panose="020B0604020202020204" pitchFamily="34" charset="0"/>
              </a:rPr>
              <a:t>分</a:t>
            </a:r>
          </a:p>
        </p:txBody>
      </p:sp>
      <p:sp>
        <p:nvSpPr>
          <p:cNvPr id="104491" name="Rectangle 72"/>
          <p:cNvSpPr>
            <a:spLocks noChangeArrowheads="1"/>
          </p:cNvSpPr>
          <p:nvPr/>
        </p:nvSpPr>
        <p:spPr bwMode="auto">
          <a:xfrm>
            <a:off x="468313" y="3297238"/>
            <a:ext cx="688975" cy="638175"/>
          </a:xfrm>
          <a:prstGeom prst="rect">
            <a:avLst/>
          </a:prstGeom>
          <a:noFill/>
          <a:ln w="12700">
            <a:noFill/>
            <a:miter lim="800000"/>
          </a:ln>
        </p:spPr>
        <p:txBody>
          <a:bodyPr wrap="none" lIns="90488" tIns="44450" rIns="90488" bIns="44450">
            <a:spAutoFit/>
          </a:bodyPr>
          <a:lstStyle/>
          <a:p>
            <a:pPr defTabSz="762000" eaLnBrk="0" hangingPunct="0">
              <a:lnSpc>
                <a:spcPct val="90000"/>
              </a:lnSpc>
            </a:pPr>
            <a:r>
              <a:rPr kumimoji="1" lang="zh-CN" altLang="en-US" sz="2000">
                <a:latin typeface="Arial" panose="020B0604020202020204" pitchFamily="34" charset="0"/>
              </a:rPr>
              <a:t>可变</a:t>
            </a:r>
          </a:p>
          <a:p>
            <a:pPr defTabSz="762000" eaLnBrk="0" hangingPunct="0">
              <a:lnSpc>
                <a:spcPct val="90000"/>
              </a:lnSpc>
            </a:pPr>
            <a:r>
              <a:rPr kumimoji="1" lang="zh-CN" altLang="en-US" sz="2000">
                <a:latin typeface="Arial" panose="020B0604020202020204" pitchFamily="34" charset="0"/>
              </a:rPr>
              <a:t>部分</a:t>
            </a:r>
          </a:p>
        </p:txBody>
      </p:sp>
      <p:grpSp>
        <p:nvGrpSpPr>
          <p:cNvPr id="4" name="Group 80"/>
          <p:cNvGrpSpPr/>
          <p:nvPr/>
        </p:nvGrpSpPr>
        <p:grpSpPr bwMode="auto">
          <a:xfrm>
            <a:off x="369888" y="1138238"/>
            <a:ext cx="8666162" cy="5102225"/>
            <a:chOff x="233" y="845"/>
            <a:chExt cx="5459" cy="3214"/>
          </a:xfrm>
        </p:grpSpPr>
        <p:sp>
          <p:nvSpPr>
            <p:cNvPr id="104495" name="Text Box 74"/>
            <p:cNvSpPr txBox="1">
              <a:spLocks noChangeArrowheads="1"/>
            </p:cNvSpPr>
            <p:nvPr/>
          </p:nvSpPr>
          <p:spPr bwMode="auto">
            <a:xfrm>
              <a:off x="233" y="3194"/>
              <a:ext cx="5345" cy="865"/>
            </a:xfrm>
            <a:prstGeom prst="rect">
              <a:avLst/>
            </a:prstGeom>
            <a:noFill/>
            <a:ln w="9525">
              <a:noFill/>
              <a:miter lim="800000"/>
            </a:ln>
          </p:spPr>
          <p:txBody>
            <a:bodyPr wrap="none">
              <a:spAutoFit/>
            </a:bodyPr>
            <a:lstStyle/>
            <a:p>
              <a:r>
                <a:rPr lang="zh-CN" altLang="en-US" dirty="0">
                  <a:latin typeface="Arial" panose="020B0604020202020204" pitchFamily="34" charset="0"/>
                </a:rPr>
                <a:t>总长度 </a:t>
              </a:r>
              <a:r>
                <a:rPr lang="en-US" altLang="zh-CN" dirty="0">
                  <a:latin typeface="Arial" panose="020B0604020202020204" pitchFamily="34" charset="0"/>
                </a:rPr>
                <a:t>— </a:t>
              </a:r>
              <a:r>
                <a:rPr lang="zh-CN" altLang="en-US" dirty="0">
                  <a:latin typeface="Arial" panose="020B0604020202020204" pitchFamily="34" charset="0"/>
                </a:rPr>
                <a:t>占 </a:t>
              </a:r>
              <a:r>
                <a:rPr lang="en-US" altLang="zh-CN" dirty="0">
                  <a:latin typeface="Arial" panose="020B0604020202020204" pitchFamily="34" charset="0"/>
                </a:rPr>
                <a:t>16 </a:t>
              </a:r>
              <a:r>
                <a:rPr lang="zh-CN" altLang="en-US" dirty="0">
                  <a:latin typeface="Arial" panose="020B0604020202020204" pitchFamily="34" charset="0"/>
                </a:rPr>
                <a:t>位，指首部和数据之和的长度，</a:t>
              </a:r>
            </a:p>
            <a:p>
              <a:r>
                <a:rPr lang="zh-CN" altLang="en-US" dirty="0">
                  <a:latin typeface="Arial" panose="020B0604020202020204" pitchFamily="34" charset="0"/>
                </a:rPr>
                <a:t>单位为字节，因此数据报的最大长度为 </a:t>
              </a:r>
              <a:r>
                <a:rPr lang="en-US" altLang="zh-CN" dirty="0">
                  <a:latin typeface="Arial" panose="020B0604020202020204" pitchFamily="34" charset="0"/>
                </a:rPr>
                <a:t>65535 </a:t>
              </a:r>
              <a:r>
                <a:rPr lang="zh-CN" altLang="en-US" dirty="0">
                  <a:latin typeface="Arial" panose="020B0604020202020204" pitchFamily="34" charset="0"/>
                </a:rPr>
                <a:t>字节。</a:t>
              </a:r>
            </a:p>
            <a:p>
              <a:r>
                <a:rPr lang="zh-CN" altLang="en-US" dirty="0">
                  <a:latin typeface="Arial" panose="020B0604020202020204" pitchFamily="34" charset="0"/>
                </a:rPr>
                <a:t>总长度必须不超过最大传送单元 </a:t>
              </a:r>
              <a:r>
                <a:rPr lang="en-US" altLang="zh-CN" dirty="0">
                  <a:latin typeface="Arial" panose="020B0604020202020204" pitchFamily="34" charset="0"/>
                </a:rPr>
                <a:t>MTU</a:t>
              </a:r>
              <a:r>
                <a:rPr lang="zh-CN" altLang="en-US" dirty="0">
                  <a:latin typeface="Arial" panose="020B0604020202020204" pitchFamily="34" charset="0"/>
                </a:rPr>
                <a:t>。</a:t>
              </a:r>
              <a:r>
                <a:rPr lang="zh-CN" altLang="en-US" dirty="0">
                  <a:ea typeface="宋体" panose="02010600030101010101" pitchFamily="2" charset="-122"/>
                </a:rPr>
                <a:t> </a:t>
              </a:r>
            </a:p>
          </p:txBody>
        </p:sp>
        <p:sp>
          <p:nvSpPr>
            <p:cNvPr id="104496" name="Rectangle 79"/>
            <p:cNvSpPr>
              <a:spLocks noChangeArrowheads="1"/>
            </p:cNvSpPr>
            <p:nvPr/>
          </p:nvSpPr>
          <p:spPr bwMode="auto">
            <a:xfrm>
              <a:off x="3208" y="845"/>
              <a:ext cx="2484" cy="307"/>
            </a:xfrm>
            <a:prstGeom prst="rect">
              <a:avLst/>
            </a:prstGeom>
            <a:noFill/>
            <a:ln w="76200">
              <a:solidFill>
                <a:schemeClr val="hlink"/>
              </a:solidFill>
              <a:miter lim="800000"/>
            </a:ln>
          </p:spPr>
          <p:txBody>
            <a:bodyPr wrap="none" anchor="ctr"/>
            <a:lstStyle/>
            <a:p>
              <a:endParaRPr lang="zh-CN" altLang="en-US"/>
            </a:p>
          </p:txBody>
        </p:sp>
      </p:grpSp>
      <p:sp>
        <p:nvSpPr>
          <p:cNvPr id="104493" name="AutoShape 81"/>
          <p:cNvSpPr/>
          <p:nvPr/>
        </p:nvSpPr>
        <p:spPr bwMode="auto">
          <a:xfrm>
            <a:off x="949325" y="1209675"/>
            <a:ext cx="166688" cy="2160588"/>
          </a:xfrm>
          <a:prstGeom prst="leftBrace">
            <a:avLst>
              <a:gd name="adj1" fmla="val 108016"/>
              <a:gd name="adj2" fmla="val 50000"/>
            </a:avLst>
          </a:prstGeom>
          <a:noFill/>
          <a:ln w="28575">
            <a:solidFill>
              <a:schemeClr val="tx2"/>
            </a:solidFill>
            <a:round/>
          </a:ln>
        </p:spPr>
        <p:txBody>
          <a:bodyPr wrap="none" anchor="ctr"/>
          <a:lstStyle/>
          <a:p>
            <a:endParaRPr lang="zh-CN" altLang="en-US"/>
          </a:p>
        </p:txBody>
      </p:sp>
      <p:sp>
        <p:nvSpPr>
          <p:cNvPr id="104494" name="Rectangle 82"/>
          <p:cNvSpPr>
            <a:spLocks noChangeArrowheads="1"/>
          </p:cNvSpPr>
          <p:nvPr/>
        </p:nvSpPr>
        <p:spPr bwMode="auto">
          <a:xfrm>
            <a:off x="3381375" y="1193800"/>
            <a:ext cx="140652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区 分 服 务</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2000" fill="hold" nodeType="afterEffect">
                                  <p:stCondLst>
                                    <p:cond delay="0"/>
                                  </p:stCondLst>
                                  <p:childTnLst>
                                    <p:anim calcmode="discrete" valueType="str">
                                      <p:cBhvr>
                                        <p:cTn id="6" dur="1000" fill="hold"/>
                                        <p:tgtEl>
                                          <p:spTgt spid="4"/>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16"/>
          <p:cNvSpPr>
            <a:spLocks noChangeArrowheads="1"/>
          </p:cNvSpPr>
          <p:nvPr/>
        </p:nvSpPr>
        <p:spPr bwMode="auto">
          <a:xfrm>
            <a:off x="7346950" y="3255963"/>
            <a:ext cx="1241425" cy="320675"/>
          </a:xfrm>
          <a:prstGeom prst="rect">
            <a:avLst/>
          </a:prstGeom>
          <a:solidFill>
            <a:schemeClr val="accent2"/>
          </a:solidFill>
          <a:ln w="9525">
            <a:noFill/>
            <a:miter lim="800000"/>
          </a:ln>
        </p:spPr>
        <p:txBody>
          <a:bodyPr wrap="none" anchor="ctr"/>
          <a:lstStyle/>
          <a:p>
            <a:endParaRPr lang="zh-CN" altLang="en-US"/>
          </a:p>
        </p:txBody>
      </p:sp>
      <p:sp>
        <p:nvSpPr>
          <p:cNvPr id="25603" name="Text Box 17"/>
          <p:cNvSpPr txBox="1">
            <a:spLocks noChangeArrowheads="1"/>
          </p:cNvSpPr>
          <p:nvPr/>
        </p:nvSpPr>
        <p:spPr bwMode="auto">
          <a:xfrm>
            <a:off x="7251700" y="2565400"/>
            <a:ext cx="1454150" cy="1616075"/>
          </a:xfrm>
          <a:prstGeom prst="rect">
            <a:avLst/>
          </a:prstGeom>
          <a:noFill/>
          <a:ln w="9525">
            <a:noFill/>
            <a:miter lim="800000"/>
          </a:ln>
        </p:spPr>
        <p:txBody>
          <a:bodyPr wrap="none">
            <a:spAutoFit/>
          </a:bodyPr>
          <a:lstStyle/>
          <a:p>
            <a:pPr algn="ctr"/>
            <a:r>
              <a:rPr lang="zh-CN" altLang="en-US" sz="2000">
                <a:latin typeface="Arial" panose="020B0604020202020204" pitchFamily="34" charset="0"/>
              </a:rPr>
              <a:t>应用层</a:t>
            </a:r>
          </a:p>
          <a:p>
            <a:pPr algn="ctr"/>
            <a:r>
              <a:rPr lang="zh-CN" altLang="en-US" sz="2000">
                <a:latin typeface="Arial" panose="020B0604020202020204" pitchFamily="34" charset="0"/>
              </a:rPr>
              <a:t>运输层</a:t>
            </a:r>
          </a:p>
          <a:p>
            <a:pPr algn="ctr"/>
            <a:r>
              <a:rPr lang="zh-CN" altLang="en-US" sz="2000">
                <a:latin typeface="Arial" panose="020B0604020202020204" pitchFamily="34" charset="0"/>
              </a:rPr>
              <a:t>网络层</a:t>
            </a:r>
          </a:p>
          <a:p>
            <a:pPr algn="ctr"/>
            <a:r>
              <a:rPr lang="zh-CN" altLang="en-US" sz="2000">
                <a:latin typeface="Arial" panose="020B0604020202020204" pitchFamily="34" charset="0"/>
              </a:rPr>
              <a:t>数据链路层</a:t>
            </a:r>
          </a:p>
          <a:p>
            <a:pPr algn="ctr"/>
            <a:r>
              <a:rPr lang="zh-CN" altLang="en-US" sz="2000">
                <a:latin typeface="Arial" panose="020B0604020202020204" pitchFamily="34" charset="0"/>
              </a:rPr>
              <a:t>物理层</a:t>
            </a:r>
          </a:p>
        </p:txBody>
      </p:sp>
      <p:sp>
        <p:nvSpPr>
          <p:cNvPr id="25604" name="Rectangle 8"/>
          <p:cNvSpPr>
            <a:spLocks noChangeArrowheads="1"/>
          </p:cNvSpPr>
          <p:nvPr/>
        </p:nvSpPr>
        <p:spPr bwMode="auto">
          <a:xfrm>
            <a:off x="638175" y="3167063"/>
            <a:ext cx="1241425" cy="320675"/>
          </a:xfrm>
          <a:prstGeom prst="rect">
            <a:avLst/>
          </a:prstGeom>
          <a:solidFill>
            <a:schemeClr val="accent2"/>
          </a:solidFill>
          <a:ln w="9525">
            <a:noFill/>
            <a:miter lim="800000"/>
          </a:ln>
        </p:spPr>
        <p:txBody>
          <a:bodyPr wrap="none" anchor="ctr"/>
          <a:lstStyle/>
          <a:p>
            <a:endParaRPr lang="zh-CN" altLang="en-US"/>
          </a:p>
        </p:txBody>
      </p:sp>
      <p:sp>
        <p:nvSpPr>
          <p:cNvPr id="25605" name="Text Box 9"/>
          <p:cNvSpPr txBox="1">
            <a:spLocks noChangeArrowheads="1"/>
          </p:cNvSpPr>
          <p:nvPr/>
        </p:nvSpPr>
        <p:spPr bwMode="auto">
          <a:xfrm>
            <a:off x="544513" y="2492375"/>
            <a:ext cx="1454150" cy="1617663"/>
          </a:xfrm>
          <a:prstGeom prst="rect">
            <a:avLst/>
          </a:prstGeom>
          <a:noFill/>
          <a:ln w="9525">
            <a:noFill/>
            <a:miter lim="800000"/>
          </a:ln>
        </p:spPr>
        <p:txBody>
          <a:bodyPr wrap="none">
            <a:spAutoFit/>
          </a:bodyPr>
          <a:lstStyle/>
          <a:p>
            <a:pPr algn="ctr"/>
            <a:r>
              <a:rPr lang="zh-CN" altLang="en-US" sz="2000">
                <a:latin typeface="Arial" panose="020B0604020202020204" pitchFamily="34" charset="0"/>
              </a:rPr>
              <a:t>应用层</a:t>
            </a:r>
          </a:p>
          <a:p>
            <a:pPr algn="ctr"/>
            <a:r>
              <a:rPr lang="zh-CN" altLang="en-US" sz="2000">
                <a:latin typeface="Arial" panose="020B0604020202020204" pitchFamily="34" charset="0"/>
              </a:rPr>
              <a:t>运输层</a:t>
            </a:r>
          </a:p>
          <a:p>
            <a:pPr algn="ctr"/>
            <a:r>
              <a:rPr lang="zh-CN" altLang="en-US" sz="2000">
                <a:latin typeface="Arial" panose="020B0604020202020204" pitchFamily="34" charset="0"/>
              </a:rPr>
              <a:t>网络层</a:t>
            </a:r>
          </a:p>
          <a:p>
            <a:pPr algn="ctr"/>
            <a:r>
              <a:rPr lang="zh-CN" altLang="en-US" sz="2000">
                <a:latin typeface="Arial" panose="020B0604020202020204" pitchFamily="34" charset="0"/>
              </a:rPr>
              <a:t>数据链路层</a:t>
            </a:r>
          </a:p>
          <a:p>
            <a:pPr algn="ctr"/>
            <a:r>
              <a:rPr lang="zh-CN" altLang="en-US" sz="2000">
                <a:latin typeface="Arial" panose="020B0604020202020204" pitchFamily="34" charset="0"/>
              </a:rPr>
              <a:t>物理层</a:t>
            </a:r>
          </a:p>
        </p:txBody>
      </p:sp>
      <p:sp>
        <p:nvSpPr>
          <p:cNvPr id="25606" name="Line 4"/>
          <p:cNvSpPr>
            <a:spLocks noChangeShapeType="1"/>
          </p:cNvSpPr>
          <p:nvPr/>
        </p:nvSpPr>
        <p:spPr bwMode="auto">
          <a:xfrm>
            <a:off x="4660900" y="2779713"/>
            <a:ext cx="53975" cy="581025"/>
          </a:xfrm>
          <a:prstGeom prst="line">
            <a:avLst/>
          </a:prstGeom>
          <a:noFill/>
          <a:ln w="9525">
            <a:solidFill>
              <a:schemeClr val="tx1"/>
            </a:solidFill>
            <a:round/>
          </a:ln>
        </p:spPr>
        <p:txBody>
          <a:bodyPr/>
          <a:lstStyle/>
          <a:p>
            <a:endParaRPr lang="zh-CN" altLang="en-US"/>
          </a:p>
        </p:txBody>
      </p:sp>
      <p:sp>
        <p:nvSpPr>
          <p:cNvPr id="25607" name="AutoShape 5"/>
          <p:cNvSpPr>
            <a:spLocks noChangeArrowheads="1"/>
          </p:cNvSpPr>
          <p:nvPr/>
        </p:nvSpPr>
        <p:spPr bwMode="auto">
          <a:xfrm>
            <a:off x="3792538" y="3946525"/>
            <a:ext cx="636587" cy="627063"/>
          </a:xfrm>
          <a:prstGeom prst="irregularSeal2">
            <a:avLst/>
          </a:prstGeom>
          <a:solidFill>
            <a:srgbClr val="FFCCCC"/>
          </a:solidFill>
          <a:ln w="9525">
            <a:solidFill>
              <a:schemeClr val="tx1"/>
            </a:solidFill>
            <a:miter lim="800000"/>
          </a:ln>
        </p:spPr>
        <p:txBody>
          <a:bodyPr wrap="none" anchor="ctr"/>
          <a:lstStyle/>
          <a:p>
            <a:endParaRPr lang="zh-CN" altLang="en-US"/>
          </a:p>
        </p:txBody>
      </p:sp>
      <p:sp>
        <p:nvSpPr>
          <p:cNvPr id="25608" name="Line 6"/>
          <p:cNvSpPr>
            <a:spLocks noChangeShapeType="1"/>
          </p:cNvSpPr>
          <p:nvPr/>
        </p:nvSpPr>
        <p:spPr bwMode="auto">
          <a:xfrm>
            <a:off x="2201863" y="3678238"/>
            <a:ext cx="477837" cy="268287"/>
          </a:xfrm>
          <a:prstGeom prst="line">
            <a:avLst/>
          </a:prstGeom>
          <a:noFill/>
          <a:ln w="9525">
            <a:solidFill>
              <a:schemeClr val="tx1"/>
            </a:solidFill>
            <a:round/>
          </a:ln>
        </p:spPr>
        <p:txBody>
          <a:bodyPr/>
          <a:lstStyle/>
          <a:p>
            <a:endParaRPr lang="zh-CN" altLang="en-US"/>
          </a:p>
        </p:txBody>
      </p:sp>
      <p:sp>
        <p:nvSpPr>
          <p:cNvPr id="25609" name="Rectangle 10"/>
          <p:cNvSpPr>
            <a:spLocks noChangeArrowheads="1"/>
          </p:cNvSpPr>
          <p:nvPr/>
        </p:nvSpPr>
        <p:spPr bwMode="auto">
          <a:xfrm>
            <a:off x="617538" y="2555875"/>
            <a:ext cx="1274762" cy="1512888"/>
          </a:xfrm>
          <a:prstGeom prst="rect">
            <a:avLst/>
          </a:prstGeom>
          <a:noFill/>
          <a:ln w="9525">
            <a:solidFill>
              <a:schemeClr val="tx1"/>
            </a:solidFill>
            <a:miter lim="800000"/>
          </a:ln>
        </p:spPr>
        <p:txBody>
          <a:bodyPr wrap="none" anchor="ctr"/>
          <a:lstStyle/>
          <a:p>
            <a:endParaRPr lang="zh-CN" altLang="en-US"/>
          </a:p>
        </p:txBody>
      </p:sp>
      <p:sp>
        <p:nvSpPr>
          <p:cNvPr id="25610" name="Line 11"/>
          <p:cNvSpPr>
            <a:spLocks noChangeShapeType="1"/>
          </p:cNvSpPr>
          <p:nvPr/>
        </p:nvSpPr>
        <p:spPr bwMode="auto">
          <a:xfrm>
            <a:off x="617538" y="2878138"/>
            <a:ext cx="1274762" cy="0"/>
          </a:xfrm>
          <a:prstGeom prst="line">
            <a:avLst/>
          </a:prstGeom>
          <a:noFill/>
          <a:ln w="9525">
            <a:solidFill>
              <a:schemeClr val="tx1"/>
            </a:solidFill>
            <a:round/>
          </a:ln>
        </p:spPr>
        <p:txBody>
          <a:bodyPr/>
          <a:lstStyle/>
          <a:p>
            <a:endParaRPr lang="zh-CN" altLang="en-US"/>
          </a:p>
        </p:txBody>
      </p:sp>
      <p:sp>
        <p:nvSpPr>
          <p:cNvPr id="25611" name="Line 12"/>
          <p:cNvSpPr>
            <a:spLocks noChangeShapeType="1"/>
          </p:cNvSpPr>
          <p:nvPr/>
        </p:nvSpPr>
        <p:spPr bwMode="auto">
          <a:xfrm>
            <a:off x="617538" y="3176588"/>
            <a:ext cx="1274762" cy="0"/>
          </a:xfrm>
          <a:prstGeom prst="line">
            <a:avLst/>
          </a:prstGeom>
          <a:noFill/>
          <a:ln w="9525">
            <a:solidFill>
              <a:schemeClr val="tx1"/>
            </a:solidFill>
            <a:round/>
          </a:ln>
        </p:spPr>
        <p:txBody>
          <a:bodyPr/>
          <a:lstStyle/>
          <a:p>
            <a:endParaRPr lang="zh-CN" altLang="en-US"/>
          </a:p>
        </p:txBody>
      </p:sp>
      <p:sp>
        <p:nvSpPr>
          <p:cNvPr id="25612" name="Line 13"/>
          <p:cNvSpPr>
            <a:spLocks noChangeShapeType="1"/>
          </p:cNvSpPr>
          <p:nvPr/>
        </p:nvSpPr>
        <p:spPr bwMode="auto">
          <a:xfrm>
            <a:off x="617538" y="3475038"/>
            <a:ext cx="1274762" cy="0"/>
          </a:xfrm>
          <a:prstGeom prst="line">
            <a:avLst/>
          </a:prstGeom>
          <a:noFill/>
          <a:ln w="9525">
            <a:solidFill>
              <a:schemeClr val="tx1"/>
            </a:solidFill>
            <a:round/>
          </a:ln>
        </p:spPr>
        <p:txBody>
          <a:bodyPr/>
          <a:lstStyle/>
          <a:p>
            <a:endParaRPr lang="zh-CN" altLang="en-US"/>
          </a:p>
        </p:txBody>
      </p:sp>
      <p:sp>
        <p:nvSpPr>
          <p:cNvPr id="25613" name="Line 14"/>
          <p:cNvSpPr>
            <a:spLocks noChangeShapeType="1"/>
          </p:cNvSpPr>
          <p:nvPr/>
        </p:nvSpPr>
        <p:spPr bwMode="auto">
          <a:xfrm>
            <a:off x="617538" y="3776663"/>
            <a:ext cx="1274762" cy="0"/>
          </a:xfrm>
          <a:prstGeom prst="line">
            <a:avLst/>
          </a:prstGeom>
          <a:noFill/>
          <a:ln w="9525">
            <a:solidFill>
              <a:schemeClr val="tx1"/>
            </a:solidFill>
            <a:round/>
          </a:ln>
        </p:spPr>
        <p:txBody>
          <a:bodyPr/>
          <a:lstStyle/>
          <a:p>
            <a:endParaRPr lang="zh-CN" altLang="en-US"/>
          </a:p>
        </p:txBody>
      </p:sp>
      <p:sp>
        <p:nvSpPr>
          <p:cNvPr id="25614" name="Rectangle 18"/>
          <p:cNvSpPr>
            <a:spLocks noChangeArrowheads="1"/>
          </p:cNvSpPr>
          <p:nvPr/>
        </p:nvSpPr>
        <p:spPr bwMode="auto">
          <a:xfrm>
            <a:off x="7327900" y="2644775"/>
            <a:ext cx="1273175" cy="1512888"/>
          </a:xfrm>
          <a:prstGeom prst="rect">
            <a:avLst/>
          </a:prstGeom>
          <a:noFill/>
          <a:ln w="9525">
            <a:solidFill>
              <a:schemeClr val="tx1"/>
            </a:solidFill>
            <a:miter lim="800000"/>
          </a:ln>
        </p:spPr>
        <p:txBody>
          <a:bodyPr wrap="none" anchor="ctr"/>
          <a:lstStyle/>
          <a:p>
            <a:endParaRPr lang="zh-CN" altLang="en-US"/>
          </a:p>
        </p:txBody>
      </p:sp>
      <p:sp>
        <p:nvSpPr>
          <p:cNvPr id="25615" name="Line 19"/>
          <p:cNvSpPr>
            <a:spLocks noChangeShapeType="1"/>
          </p:cNvSpPr>
          <p:nvPr/>
        </p:nvSpPr>
        <p:spPr bwMode="auto">
          <a:xfrm>
            <a:off x="7327900" y="2967038"/>
            <a:ext cx="1273175" cy="0"/>
          </a:xfrm>
          <a:prstGeom prst="line">
            <a:avLst/>
          </a:prstGeom>
          <a:noFill/>
          <a:ln w="9525">
            <a:solidFill>
              <a:schemeClr val="tx1"/>
            </a:solidFill>
            <a:round/>
          </a:ln>
        </p:spPr>
        <p:txBody>
          <a:bodyPr/>
          <a:lstStyle/>
          <a:p>
            <a:endParaRPr lang="zh-CN" altLang="en-US"/>
          </a:p>
        </p:txBody>
      </p:sp>
      <p:sp>
        <p:nvSpPr>
          <p:cNvPr id="25616" name="Line 20"/>
          <p:cNvSpPr>
            <a:spLocks noChangeShapeType="1"/>
          </p:cNvSpPr>
          <p:nvPr/>
        </p:nvSpPr>
        <p:spPr bwMode="auto">
          <a:xfrm>
            <a:off x="7327900" y="3265488"/>
            <a:ext cx="1273175" cy="0"/>
          </a:xfrm>
          <a:prstGeom prst="line">
            <a:avLst/>
          </a:prstGeom>
          <a:noFill/>
          <a:ln w="9525">
            <a:solidFill>
              <a:schemeClr val="tx1"/>
            </a:solidFill>
            <a:round/>
          </a:ln>
        </p:spPr>
        <p:txBody>
          <a:bodyPr/>
          <a:lstStyle/>
          <a:p>
            <a:endParaRPr lang="zh-CN" altLang="en-US"/>
          </a:p>
        </p:txBody>
      </p:sp>
      <p:sp>
        <p:nvSpPr>
          <p:cNvPr id="25617" name="Line 21"/>
          <p:cNvSpPr>
            <a:spLocks noChangeShapeType="1"/>
          </p:cNvSpPr>
          <p:nvPr/>
        </p:nvSpPr>
        <p:spPr bwMode="auto">
          <a:xfrm>
            <a:off x="7327900" y="3563938"/>
            <a:ext cx="1273175" cy="0"/>
          </a:xfrm>
          <a:prstGeom prst="line">
            <a:avLst/>
          </a:prstGeom>
          <a:noFill/>
          <a:ln w="9525">
            <a:solidFill>
              <a:schemeClr val="tx1"/>
            </a:solidFill>
            <a:round/>
          </a:ln>
        </p:spPr>
        <p:txBody>
          <a:bodyPr/>
          <a:lstStyle/>
          <a:p>
            <a:endParaRPr lang="zh-CN" altLang="en-US"/>
          </a:p>
        </p:txBody>
      </p:sp>
      <p:sp>
        <p:nvSpPr>
          <p:cNvPr id="25618" name="Line 22"/>
          <p:cNvSpPr>
            <a:spLocks noChangeShapeType="1"/>
          </p:cNvSpPr>
          <p:nvPr/>
        </p:nvSpPr>
        <p:spPr bwMode="auto">
          <a:xfrm>
            <a:off x="7327900" y="3865563"/>
            <a:ext cx="1273175" cy="0"/>
          </a:xfrm>
          <a:prstGeom prst="line">
            <a:avLst/>
          </a:prstGeom>
          <a:noFill/>
          <a:ln w="9525">
            <a:solidFill>
              <a:schemeClr val="tx1"/>
            </a:solidFill>
            <a:round/>
          </a:ln>
        </p:spPr>
        <p:txBody>
          <a:bodyPr/>
          <a:lstStyle/>
          <a:p>
            <a:endParaRPr lang="zh-CN" altLang="en-US"/>
          </a:p>
        </p:txBody>
      </p:sp>
      <p:sp>
        <p:nvSpPr>
          <p:cNvPr id="25619" name="Text Box 23"/>
          <p:cNvSpPr txBox="1">
            <a:spLocks noChangeArrowheads="1"/>
          </p:cNvSpPr>
          <p:nvPr/>
        </p:nvSpPr>
        <p:spPr bwMode="auto">
          <a:xfrm>
            <a:off x="2043113" y="2732088"/>
            <a:ext cx="460375" cy="398462"/>
          </a:xfrm>
          <a:prstGeom prst="rect">
            <a:avLst/>
          </a:prstGeom>
          <a:noFill/>
          <a:ln w="9525">
            <a:noFill/>
            <a:miter lim="800000"/>
          </a:ln>
        </p:spPr>
        <p:txBody>
          <a:bodyPr wrap="none">
            <a:spAutoFit/>
          </a:bodyPr>
          <a:lstStyle/>
          <a:p>
            <a:r>
              <a:rPr lang="en-US" altLang="zh-CN" sz="2000" dirty="0">
                <a:latin typeface="Arial" panose="020B0604020202020204" pitchFamily="34" charset="0"/>
              </a:rPr>
              <a:t>H</a:t>
            </a:r>
            <a:r>
              <a:rPr lang="en-US" altLang="zh-CN" sz="2000" baseline="-25000" dirty="0">
                <a:latin typeface="Arial" panose="020B0604020202020204" pitchFamily="34" charset="0"/>
              </a:rPr>
              <a:t>1</a:t>
            </a:r>
          </a:p>
        </p:txBody>
      </p:sp>
      <p:pic>
        <p:nvPicPr>
          <p:cNvPr id="25620" name="Picture 24"/>
          <p:cNvPicPr>
            <a:picLocks noChangeArrowheads="1"/>
          </p:cNvPicPr>
          <p:nvPr/>
        </p:nvPicPr>
        <p:blipFill>
          <a:blip r:embed="rId3" cstate="print"/>
          <a:srcRect/>
          <a:stretch>
            <a:fillRect/>
          </a:stretch>
        </p:blipFill>
        <p:spPr bwMode="auto">
          <a:xfrm>
            <a:off x="1963738" y="3109913"/>
            <a:ext cx="555625" cy="673100"/>
          </a:xfrm>
          <a:prstGeom prst="rect">
            <a:avLst/>
          </a:prstGeom>
          <a:noFill/>
          <a:ln w="9525">
            <a:noFill/>
            <a:miter lim="800000"/>
            <a:headEnd/>
            <a:tailEnd/>
          </a:ln>
        </p:spPr>
      </p:pic>
      <p:sp>
        <p:nvSpPr>
          <p:cNvPr id="25621" name="Line 25"/>
          <p:cNvSpPr>
            <a:spLocks noChangeShapeType="1"/>
          </p:cNvSpPr>
          <p:nvPr/>
        </p:nvSpPr>
        <p:spPr bwMode="auto">
          <a:xfrm>
            <a:off x="2997200" y="3946525"/>
            <a:ext cx="1511300" cy="627063"/>
          </a:xfrm>
          <a:prstGeom prst="line">
            <a:avLst/>
          </a:prstGeom>
          <a:noFill/>
          <a:ln w="9525">
            <a:solidFill>
              <a:schemeClr val="tx1"/>
            </a:solidFill>
            <a:round/>
          </a:ln>
        </p:spPr>
        <p:txBody>
          <a:bodyPr/>
          <a:lstStyle/>
          <a:p>
            <a:endParaRPr lang="zh-CN" altLang="en-US"/>
          </a:p>
        </p:txBody>
      </p:sp>
      <p:sp>
        <p:nvSpPr>
          <p:cNvPr id="25622" name="Line 26"/>
          <p:cNvSpPr>
            <a:spLocks noChangeShapeType="1"/>
          </p:cNvSpPr>
          <p:nvPr/>
        </p:nvSpPr>
        <p:spPr bwMode="auto">
          <a:xfrm flipV="1">
            <a:off x="2917825" y="3497263"/>
            <a:ext cx="1751013" cy="449262"/>
          </a:xfrm>
          <a:prstGeom prst="line">
            <a:avLst/>
          </a:prstGeom>
          <a:noFill/>
          <a:ln w="9525">
            <a:solidFill>
              <a:schemeClr val="tx1"/>
            </a:solidFill>
            <a:round/>
          </a:ln>
        </p:spPr>
        <p:txBody>
          <a:bodyPr/>
          <a:lstStyle/>
          <a:p>
            <a:endParaRPr lang="zh-CN" altLang="en-US"/>
          </a:p>
        </p:txBody>
      </p:sp>
      <p:sp>
        <p:nvSpPr>
          <p:cNvPr id="25623" name="Line 27"/>
          <p:cNvSpPr>
            <a:spLocks noChangeShapeType="1"/>
          </p:cNvSpPr>
          <p:nvPr/>
        </p:nvSpPr>
        <p:spPr bwMode="auto">
          <a:xfrm>
            <a:off x="4826000" y="3497263"/>
            <a:ext cx="1433513" cy="538162"/>
          </a:xfrm>
          <a:prstGeom prst="line">
            <a:avLst/>
          </a:prstGeom>
          <a:noFill/>
          <a:ln w="9525">
            <a:solidFill>
              <a:schemeClr val="tx1"/>
            </a:solidFill>
            <a:round/>
          </a:ln>
        </p:spPr>
        <p:txBody>
          <a:bodyPr/>
          <a:lstStyle/>
          <a:p>
            <a:endParaRPr lang="zh-CN" altLang="en-US"/>
          </a:p>
        </p:txBody>
      </p:sp>
      <p:sp>
        <p:nvSpPr>
          <p:cNvPr id="25624" name="Line 28"/>
          <p:cNvSpPr>
            <a:spLocks noChangeShapeType="1"/>
          </p:cNvSpPr>
          <p:nvPr/>
        </p:nvSpPr>
        <p:spPr bwMode="auto">
          <a:xfrm flipV="1">
            <a:off x="4668838" y="4125913"/>
            <a:ext cx="1590675" cy="447675"/>
          </a:xfrm>
          <a:prstGeom prst="line">
            <a:avLst/>
          </a:prstGeom>
          <a:noFill/>
          <a:ln w="9525">
            <a:solidFill>
              <a:schemeClr val="tx1"/>
            </a:solidFill>
            <a:round/>
          </a:ln>
        </p:spPr>
        <p:txBody>
          <a:bodyPr/>
          <a:lstStyle/>
          <a:p>
            <a:endParaRPr lang="zh-CN" altLang="en-US"/>
          </a:p>
        </p:txBody>
      </p:sp>
      <p:sp>
        <p:nvSpPr>
          <p:cNvPr id="25625" name="Line 29"/>
          <p:cNvSpPr>
            <a:spLocks noChangeShapeType="1"/>
          </p:cNvSpPr>
          <p:nvPr/>
        </p:nvSpPr>
        <p:spPr bwMode="auto">
          <a:xfrm flipV="1">
            <a:off x="6337300" y="3678238"/>
            <a:ext cx="636588" cy="357187"/>
          </a:xfrm>
          <a:prstGeom prst="line">
            <a:avLst/>
          </a:prstGeom>
          <a:noFill/>
          <a:ln w="9525">
            <a:solidFill>
              <a:schemeClr val="tx1"/>
            </a:solidFill>
            <a:round/>
          </a:ln>
        </p:spPr>
        <p:txBody>
          <a:bodyPr/>
          <a:lstStyle/>
          <a:p>
            <a:endParaRPr lang="zh-CN" altLang="en-US"/>
          </a:p>
        </p:txBody>
      </p:sp>
      <p:grpSp>
        <p:nvGrpSpPr>
          <p:cNvPr id="25626" name="Group 30"/>
          <p:cNvGrpSpPr/>
          <p:nvPr/>
        </p:nvGrpSpPr>
        <p:grpSpPr bwMode="auto">
          <a:xfrm>
            <a:off x="6735763" y="2732088"/>
            <a:ext cx="555625" cy="1077912"/>
            <a:chOff x="5284" y="1002"/>
            <a:chExt cx="317" cy="545"/>
          </a:xfrm>
        </p:grpSpPr>
        <p:sp>
          <p:nvSpPr>
            <p:cNvPr id="25670" name="Text Box 31"/>
            <p:cNvSpPr txBox="1">
              <a:spLocks noChangeArrowheads="1"/>
            </p:cNvSpPr>
            <p:nvPr/>
          </p:nvSpPr>
          <p:spPr bwMode="auto">
            <a:xfrm>
              <a:off x="5284" y="1002"/>
              <a:ext cx="303" cy="201"/>
            </a:xfrm>
            <a:prstGeom prst="rect">
              <a:avLst/>
            </a:prstGeom>
            <a:noFill/>
            <a:ln w="9525">
              <a:noFill/>
              <a:miter lim="800000"/>
            </a:ln>
          </p:spPr>
          <p:txBody>
            <a:bodyPr wrap="none">
              <a:spAutoFit/>
            </a:bodyPr>
            <a:lstStyle/>
            <a:p>
              <a:r>
                <a:rPr lang="en-US" altLang="zh-CN" sz="2000" dirty="0">
                  <a:latin typeface="Arial" panose="020B0604020202020204" pitchFamily="34" charset="0"/>
                </a:rPr>
                <a:t> H</a:t>
              </a:r>
              <a:r>
                <a:rPr lang="en-US" altLang="zh-CN" sz="2000" baseline="-25000" dirty="0">
                  <a:latin typeface="Arial" panose="020B0604020202020204" pitchFamily="34" charset="0"/>
                </a:rPr>
                <a:t>2</a:t>
              </a:r>
            </a:p>
          </p:txBody>
        </p:sp>
        <p:pic>
          <p:nvPicPr>
            <p:cNvPr id="25671" name="Picture 32"/>
            <p:cNvPicPr>
              <a:picLocks noChangeArrowheads="1"/>
            </p:cNvPicPr>
            <p:nvPr/>
          </p:nvPicPr>
          <p:blipFill>
            <a:blip r:embed="rId3" cstate="print"/>
            <a:srcRect/>
            <a:stretch>
              <a:fillRect/>
            </a:stretch>
          </p:blipFill>
          <p:spPr bwMode="auto">
            <a:xfrm>
              <a:off x="5284" y="1207"/>
              <a:ext cx="317" cy="340"/>
            </a:xfrm>
            <a:prstGeom prst="rect">
              <a:avLst/>
            </a:prstGeom>
            <a:noFill/>
            <a:ln w="9525">
              <a:noFill/>
              <a:miter lim="800000"/>
              <a:headEnd/>
              <a:tailEnd/>
            </a:ln>
          </p:spPr>
        </p:pic>
      </p:grpSp>
      <p:sp>
        <p:nvSpPr>
          <p:cNvPr id="25627" name="Line 33"/>
          <p:cNvSpPr>
            <a:spLocks noChangeShapeType="1"/>
          </p:cNvSpPr>
          <p:nvPr/>
        </p:nvSpPr>
        <p:spPr bwMode="auto">
          <a:xfrm flipV="1">
            <a:off x="2917825" y="2690813"/>
            <a:ext cx="1670050" cy="1166812"/>
          </a:xfrm>
          <a:prstGeom prst="line">
            <a:avLst/>
          </a:prstGeom>
          <a:noFill/>
          <a:ln w="9525">
            <a:solidFill>
              <a:schemeClr val="tx1"/>
            </a:solidFill>
            <a:round/>
          </a:ln>
        </p:spPr>
        <p:txBody>
          <a:bodyPr/>
          <a:lstStyle/>
          <a:p>
            <a:endParaRPr lang="zh-CN" altLang="en-US"/>
          </a:p>
        </p:txBody>
      </p:sp>
      <p:sp>
        <p:nvSpPr>
          <p:cNvPr id="25628" name="Line 34"/>
          <p:cNvSpPr>
            <a:spLocks noChangeShapeType="1"/>
          </p:cNvSpPr>
          <p:nvPr/>
        </p:nvSpPr>
        <p:spPr bwMode="auto">
          <a:xfrm>
            <a:off x="4746625" y="2690813"/>
            <a:ext cx="1590675" cy="1255712"/>
          </a:xfrm>
          <a:prstGeom prst="line">
            <a:avLst/>
          </a:prstGeom>
          <a:noFill/>
          <a:ln w="9525">
            <a:solidFill>
              <a:schemeClr val="tx1"/>
            </a:solidFill>
            <a:round/>
          </a:ln>
        </p:spPr>
        <p:txBody>
          <a:bodyPr/>
          <a:lstStyle/>
          <a:p>
            <a:endParaRPr lang="zh-CN" altLang="en-US"/>
          </a:p>
        </p:txBody>
      </p:sp>
      <p:pic>
        <p:nvPicPr>
          <p:cNvPr id="25629" name="Picture 35"/>
          <p:cNvPicPr>
            <a:picLocks noChangeArrowheads="1"/>
          </p:cNvPicPr>
          <p:nvPr/>
        </p:nvPicPr>
        <p:blipFill>
          <a:blip r:embed="rId4" cstate="print"/>
          <a:srcRect/>
          <a:stretch>
            <a:fillRect/>
          </a:stretch>
        </p:blipFill>
        <p:spPr bwMode="auto">
          <a:xfrm>
            <a:off x="2581275" y="3767138"/>
            <a:ext cx="574675" cy="357187"/>
          </a:xfrm>
          <a:prstGeom prst="rect">
            <a:avLst/>
          </a:prstGeom>
          <a:noFill/>
          <a:ln w="12699">
            <a:noFill/>
            <a:miter lim="800000"/>
            <a:headEnd/>
            <a:tailEnd/>
          </a:ln>
        </p:spPr>
      </p:pic>
      <p:pic>
        <p:nvPicPr>
          <p:cNvPr id="25630" name="Picture 36"/>
          <p:cNvPicPr>
            <a:picLocks noChangeArrowheads="1"/>
          </p:cNvPicPr>
          <p:nvPr/>
        </p:nvPicPr>
        <p:blipFill>
          <a:blip r:embed="rId4" cstate="print"/>
          <a:srcRect/>
          <a:stretch>
            <a:fillRect/>
          </a:stretch>
        </p:blipFill>
        <p:spPr bwMode="auto">
          <a:xfrm>
            <a:off x="4429125" y="3319463"/>
            <a:ext cx="576263" cy="358775"/>
          </a:xfrm>
          <a:prstGeom prst="rect">
            <a:avLst/>
          </a:prstGeom>
          <a:noFill/>
          <a:ln w="12699">
            <a:noFill/>
            <a:miter lim="800000"/>
            <a:headEnd/>
            <a:tailEnd/>
          </a:ln>
        </p:spPr>
      </p:pic>
      <p:pic>
        <p:nvPicPr>
          <p:cNvPr id="25631" name="Picture 37"/>
          <p:cNvPicPr>
            <a:picLocks noChangeArrowheads="1"/>
          </p:cNvPicPr>
          <p:nvPr/>
        </p:nvPicPr>
        <p:blipFill>
          <a:blip r:embed="rId4" cstate="print"/>
          <a:srcRect/>
          <a:stretch>
            <a:fillRect/>
          </a:stretch>
        </p:blipFill>
        <p:spPr bwMode="auto">
          <a:xfrm>
            <a:off x="4270375" y="4395788"/>
            <a:ext cx="574675" cy="357187"/>
          </a:xfrm>
          <a:prstGeom prst="rect">
            <a:avLst/>
          </a:prstGeom>
          <a:noFill/>
          <a:ln w="12699">
            <a:noFill/>
            <a:miter lim="800000"/>
            <a:headEnd/>
            <a:tailEnd/>
          </a:ln>
        </p:spPr>
      </p:pic>
      <p:pic>
        <p:nvPicPr>
          <p:cNvPr id="25632" name="Picture 38"/>
          <p:cNvPicPr>
            <a:picLocks noChangeArrowheads="1"/>
          </p:cNvPicPr>
          <p:nvPr/>
        </p:nvPicPr>
        <p:blipFill>
          <a:blip r:embed="rId4" cstate="print"/>
          <a:srcRect/>
          <a:stretch>
            <a:fillRect/>
          </a:stretch>
        </p:blipFill>
        <p:spPr bwMode="auto">
          <a:xfrm>
            <a:off x="6019800" y="3857625"/>
            <a:ext cx="576263" cy="357188"/>
          </a:xfrm>
          <a:prstGeom prst="rect">
            <a:avLst/>
          </a:prstGeom>
          <a:noFill/>
          <a:ln w="12699">
            <a:noFill/>
            <a:miter lim="800000"/>
            <a:headEnd/>
            <a:tailEnd/>
          </a:ln>
        </p:spPr>
      </p:pic>
      <p:pic>
        <p:nvPicPr>
          <p:cNvPr id="25633" name="Picture 39"/>
          <p:cNvPicPr>
            <a:picLocks noChangeArrowheads="1"/>
          </p:cNvPicPr>
          <p:nvPr/>
        </p:nvPicPr>
        <p:blipFill>
          <a:blip r:embed="rId4" cstate="print"/>
          <a:srcRect/>
          <a:stretch>
            <a:fillRect/>
          </a:stretch>
        </p:blipFill>
        <p:spPr bwMode="auto">
          <a:xfrm>
            <a:off x="4348163" y="2511425"/>
            <a:ext cx="576262" cy="357188"/>
          </a:xfrm>
          <a:prstGeom prst="rect">
            <a:avLst/>
          </a:prstGeom>
          <a:noFill/>
          <a:ln w="12699">
            <a:noFill/>
            <a:miter lim="800000"/>
            <a:headEnd/>
            <a:tailEnd/>
          </a:ln>
        </p:spPr>
      </p:pic>
      <p:grpSp>
        <p:nvGrpSpPr>
          <p:cNvPr id="25634" name="Group 40"/>
          <p:cNvGrpSpPr/>
          <p:nvPr/>
        </p:nvGrpSpPr>
        <p:grpSpPr bwMode="auto">
          <a:xfrm rot="1386369">
            <a:off x="2281238" y="3856038"/>
            <a:ext cx="300037" cy="130175"/>
            <a:chOff x="2064" y="1776"/>
            <a:chExt cx="171" cy="66"/>
          </a:xfrm>
        </p:grpSpPr>
        <p:sp>
          <p:nvSpPr>
            <p:cNvPr id="25668" name="Rectangle 41"/>
            <p:cNvSpPr>
              <a:spLocks noChangeArrowheads="1"/>
            </p:cNvSpPr>
            <p:nvPr/>
          </p:nvSpPr>
          <p:spPr bwMode="auto">
            <a:xfrm>
              <a:off x="2064" y="1776"/>
              <a:ext cx="90" cy="66"/>
            </a:xfrm>
            <a:prstGeom prst="rect">
              <a:avLst/>
            </a:prstGeom>
            <a:solidFill>
              <a:schemeClr val="hlink"/>
            </a:solidFill>
            <a:ln w="9525">
              <a:solidFill>
                <a:schemeClr val="hlink"/>
              </a:solidFill>
              <a:miter lim="800000"/>
            </a:ln>
          </p:spPr>
          <p:txBody>
            <a:bodyPr wrap="none" anchor="ctr"/>
            <a:lstStyle/>
            <a:p>
              <a:endParaRPr lang="zh-CN" altLang="en-US"/>
            </a:p>
          </p:txBody>
        </p:sp>
        <p:sp>
          <p:nvSpPr>
            <p:cNvPr id="25669" name="Line 42"/>
            <p:cNvSpPr>
              <a:spLocks noChangeShapeType="1"/>
            </p:cNvSpPr>
            <p:nvPr/>
          </p:nvSpPr>
          <p:spPr bwMode="auto">
            <a:xfrm flipV="1">
              <a:off x="2118" y="1808"/>
              <a:ext cx="117" cy="3"/>
            </a:xfrm>
            <a:prstGeom prst="line">
              <a:avLst/>
            </a:prstGeom>
            <a:noFill/>
            <a:ln w="9525">
              <a:solidFill>
                <a:schemeClr val="hlink"/>
              </a:solidFill>
              <a:round/>
              <a:tailEnd type="triangle" w="sm" len="med"/>
            </a:ln>
          </p:spPr>
          <p:txBody>
            <a:bodyPr/>
            <a:lstStyle/>
            <a:p>
              <a:endParaRPr lang="zh-CN" altLang="en-US"/>
            </a:p>
          </p:txBody>
        </p:sp>
      </p:grpSp>
      <p:grpSp>
        <p:nvGrpSpPr>
          <p:cNvPr id="25635" name="Group 43"/>
          <p:cNvGrpSpPr/>
          <p:nvPr/>
        </p:nvGrpSpPr>
        <p:grpSpPr bwMode="auto">
          <a:xfrm rot="-875997">
            <a:off x="5145088" y="4214813"/>
            <a:ext cx="300037" cy="130175"/>
            <a:chOff x="2064" y="1776"/>
            <a:chExt cx="171" cy="66"/>
          </a:xfrm>
        </p:grpSpPr>
        <p:sp>
          <p:nvSpPr>
            <p:cNvPr id="25666" name="Rectangle 44"/>
            <p:cNvSpPr>
              <a:spLocks noChangeArrowheads="1"/>
            </p:cNvSpPr>
            <p:nvPr/>
          </p:nvSpPr>
          <p:spPr bwMode="auto">
            <a:xfrm>
              <a:off x="2064" y="1776"/>
              <a:ext cx="90" cy="66"/>
            </a:xfrm>
            <a:prstGeom prst="rect">
              <a:avLst/>
            </a:prstGeom>
            <a:solidFill>
              <a:schemeClr val="hlink"/>
            </a:solidFill>
            <a:ln w="9525">
              <a:solidFill>
                <a:schemeClr val="hlink"/>
              </a:solidFill>
              <a:miter lim="800000"/>
            </a:ln>
          </p:spPr>
          <p:txBody>
            <a:bodyPr wrap="none" anchor="ctr"/>
            <a:lstStyle/>
            <a:p>
              <a:endParaRPr lang="zh-CN" altLang="en-US"/>
            </a:p>
          </p:txBody>
        </p:sp>
        <p:sp>
          <p:nvSpPr>
            <p:cNvPr id="25667" name="Line 45"/>
            <p:cNvSpPr>
              <a:spLocks noChangeShapeType="1"/>
            </p:cNvSpPr>
            <p:nvPr/>
          </p:nvSpPr>
          <p:spPr bwMode="auto">
            <a:xfrm flipV="1">
              <a:off x="2118" y="1808"/>
              <a:ext cx="117" cy="3"/>
            </a:xfrm>
            <a:prstGeom prst="line">
              <a:avLst/>
            </a:prstGeom>
            <a:noFill/>
            <a:ln w="9525">
              <a:solidFill>
                <a:schemeClr val="hlink"/>
              </a:solidFill>
              <a:round/>
              <a:tailEnd type="triangle" w="sm" len="med"/>
            </a:ln>
          </p:spPr>
          <p:txBody>
            <a:bodyPr/>
            <a:lstStyle/>
            <a:p>
              <a:endParaRPr lang="zh-CN" altLang="en-US"/>
            </a:p>
          </p:txBody>
        </p:sp>
      </p:grpSp>
      <p:grpSp>
        <p:nvGrpSpPr>
          <p:cNvPr id="25636" name="Group 46"/>
          <p:cNvGrpSpPr/>
          <p:nvPr/>
        </p:nvGrpSpPr>
        <p:grpSpPr bwMode="auto">
          <a:xfrm rot="-1515501">
            <a:off x="6497638" y="3678238"/>
            <a:ext cx="300037" cy="130175"/>
            <a:chOff x="2064" y="1776"/>
            <a:chExt cx="171" cy="66"/>
          </a:xfrm>
        </p:grpSpPr>
        <p:sp>
          <p:nvSpPr>
            <p:cNvPr id="25664" name="Rectangle 47"/>
            <p:cNvSpPr>
              <a:spLocks noChangeArrowheads="1"/>
            </p:cNvSpPr>
            <p:nvPr/>
          </p:nvSpPr>
          <p:spPr bwMode="auto">
            <a:xfrm>
              <a:off x="2064" y="1776"/>
              <a:ext cx="90" cy="66"/>
            </a:xfrm>
            <a:prstGeom prst="rect">
              <a:avLst/>
            </a:prstGeom>
            <a:solidFill>
              <a:schemeClr val="hlink"/>
            </a:solidFill>
            <a:ln w="9525">
              <a:solidFill>
                <a:schemeClr val="hlink"/>
              </a:solidFill>
              <a:miter lim="800000"/>
            </a:ln>
          </p:spPr>
          <p:txBody>
            <a:bodyPr wrap="none" anchor="ctr"/>
            <a:lstStyle/>
            <a:p>
              <a:endParaRPr lang="zh-CN" altLang="en-US"/>
            </a:p>
          </p:txBody>
        </p:sp>
        <p:sp>
          <p:nvSpPr>
            <p:cNvPr id="25665" name="Line 48"/>
            <p:cNvSpPr>
              <a:spLocks noChangeShapeType="1"/>
            </p:cNvSpPr>
            <p:nvPr/>
          </p:nvSpPr>
          <p:spPr bwMode="auto">
            <a:xfrm flipV="1">
              <a:off x="2118" y="1808"/>
              <a:ext cx="117" cy="3"/>
            </a:xfrm>
            <a:prstGeom prst="line">
              <a:avLst/>
            </a:prstGeom>
            <a:noFill/>
            <a:ln w="9525">
              <a:solidFill>
                <a:schemeClr val="hlink"/>
              </a:solidFill>
              <a:round/>
              <a:tailEnd type="triangle" w="sm" len="med"/>
            </a:ln>
          </p:spPr>
          <p:txBody>
            <a:bodyPr/>
            <a:lstStyle/>
            <a:p>
              <a:endParaRPr lang="zh-CN" altLang="en-US"/>
            </a:p>
          </p:txBody>
        </p:sp>
      </p:grpSp>
      <p:grpSp>
        <p:nvGrpSpPr>
          <p:cNvPr id="25637" name="Group 49"/>
          <p:cNvGrpSpPr/>
          <p:nvPr/>
        </p:nvGrpSpPr>
        <p:grpSpPr bwMode="auto">
          <a:xfrm rot="-1937444">
            <a:off x="3554413" y="3049588"/>
            <a:ext cx="300037" cy="130175"/>
            <a:chOff x="2064" y="1776"/>
            <a:chExt cx="171" cy="66"/>
          </a:xfrm>
        </p:grpSpPr>
        <p:sp>
          <p:nvSpPr>
            <p:cNvPr id="25662" name="Rectangle 50"/>
            <p:cNvSpPr>
              <a:spLocks noChangeArrowheads="1"/>
            </p:cNvSpPr>
            <p:nvPr/>
          </p:nvSpPr>
          <p:spPr bwMode="auto">
            <a:xfrm>
              <a:off x="2064" y="1776"/>
              <a:ext cx="90" cy="66"/>
            </a:xfrm>
            <a:prstGeom prst="rect">
              <a:avLst/>
            </a:prstGeom>
            <a:solidFill>
              <a:schemeClr val="hlink"/>
            </a:solidFill>
            <a:ln w="9525">
              <a:solidFill>
                <a:schemeClr val="hlink"/>
              </a:solidFill>
              <a:miter lim="800000"/>
            </a:ln>
          </p:spPr>
          <p:txBody>
            <a:bodyPr wrap="none" anchor="ctr"/>
            <a:lstStyle/>
            <a:p>
              <a:endParaRPr lang="zh-CN" altLang="en-US"/>
            </a:p>
          </p:txBody>
        </p:sp>
        <p:sp>
          <p:nvSpPr>
            <p:cNvPr id="25663" name="Line 51"/>
            <p:cNvSpPr>
              <a:spLocks noChangeShapeType="1"/>
            </p:cNvSpPr>
            <p:nvPr/>
          </p:nvSpPr>
          <p:spPr bwMode="auto">
            <a:xfrm flipV="1">
              <a:off x="2118" y="1808"/>
              <a:ext cx="117" cy="3"/>
            </a:xfrm>
            <a:prstGeom prst="line">
              <a:avLst/>
            </a:prstGeom>
            <a:noFill/>
            <a:ln w="9525">
              <a:solidFill>
                <a:schemeClr val="hlink"/>
              </a:solidFill>
              <a:round/>
              <a:tailEnd type="triangle" w="sm" len="med"/>
            </a:ln>
          </p:spPr>
          <p:txBody>
            <a:bodyPr/>
            <a:lstStyle/>
            <a:p>
              <a:endParaRPr lang="zh-CN" altLang="en-US"/>
            </a:p>
          </p:txBody>
        </p:sp>
      </p:grpSp>
      <p:grpSp>
        <p:nvGrpSpPr>
          <p:cNvPr id="25638" name="Group 52"/>
          <p:cNvGrpSpPr/>
          <p:nvPr/>
        </p:nvGrpSpPr>
        <p:grpSpPr bwMode="auto">
          <a:xfrm rot="2078388">
            <a:off x="5224463" y="2959100"/>
            <a:ext cx="300037" cy="131763"/>
            <a:chOff x="2064" y="1776"/>
            <a:chExt cx="171" cy="66"/>
          </a:xfrm>
        </p:grpSpPr>
        <p:sp>
          <p:nvSpPr>
            <p:cNvPr id="25660" name="Rectangle 53"/>
            <p:cNvSpPr>
              <a:spLocks noChangeArrowheads="1"/>
            </p:cNvSpPr>
            <p:nvPr/>
          </p:nvSpPr>
          <p:spPr bwMode="auto">
            <a:xfrm>
              <a:off x="2064" y="1776"/>
              <a:ext cx="90" cy="66"/>
            </a:xfrm>
            <a:prstGeom prst="rect">
              <a:avLst/>
            </a:prstGeom>
            <a:solidFill>
              <a:schemeClr val="hlink"/>
            </a:solidFill>
            <a:ln w="9525">
              <a:solidFill>
                <a:schemeClr val="hlink"/>
              </a:solidFill>
              <a:miter lim="800000"/>
            </a:ln>
          </p:spPr>
          <p:txBody>
            <a:bodyPr wrap="none" anchor="ctr"/>
            <a:lstStyle/>
            <a:p>
              <a:endParaRPr lang="zh-CN" altLang="en-US"/>
            </a:p>
          </p:txBody>
        </p:sp>
        <p:sp>
          <p:nvSpPr>
            <p:cNvPr id="25661" name="Line 54"/>
            <p:cNvSpPr>
              <a:spLocks noChangeShapeType="1"/>
            </p:cNvSpPr>
            <p:nvPr/>
          </p:nvSpPr>
          <p:spPr bwMode="auto">
            <a:xfrm flipV="1">
              <a:off x="2118" y="1808"/>
              <a:ext cx="117" cy="3"/>
            </a:xfrm>
            <a:prstGeom prst="line">
              <a:avLst/>
            </a:prstGeom>
            <a:noFill/>
            <a:ln w="9525">
              <a:solidFill>
                <a:schemeClr val="hlink"/>
              </a:solidFill>
              <a:round/>
              <a:tailEnd type="triangle" w="sm" len="med"/>
            </a:ln>
          </p:spPr>
          <p:txBody>
            <a:bodyPr/>
            <a:lstStyle/>
            <a:p>
              <a:endParaRPr lang="zh-CN" altLang="en-US"/>
            </a:p>
          </p:txBody>
        </p:sp>
      </p:grpSp>
      <p:grpSp>
        <p:nvGrpSpPr>
          <p:cNvPr id="25639" name="Group 55"/>
          <p:cNvGrpSpPr/>
          <p:nvPr/>
        </p:nvGrpSpPr>
        <p:grpSpPr bwMode="auto">
          <a:xfrm rot="1117181">
            <a:off x="3951288" y="4214813"/>
            <a:ext cx="300037" cy="130175"/>
            <a:chOff x="2064" y="1776"/>
            <a:chExt cx="171" cy="66"/>
          </a:xfrm>
        </p:grpSpPr>
        <p:sp>
          <p:nvSpPr>
            <p:cNvPr id="25658" name="Rectangle 56"/>
            <p:cNvSpPr>
              <a:spLocks noChangeArrowheads="1"/>
            </p:cNvSpPr>
            <p:nvPr/>
          </p:nvSpPr>
          <p:spPr bwMode="auto">
            <a:xfrm>
              <a:off x="2064" y="1776"/>
              <a:ext cx="90" cy="66"/>
            </a:xfrm>
            <a:prstGeom prst="rect">
              <a:avLst/>
            </a:prstGeom>
            <a:solidFill>
              <a:schemeClr val="hlink"/>
            </a:solidFill>
            <a:ln w="9525">
              <a:solidFill>
                <a:schemeClr val="hlink"/>
              </a:solidFill>
              <a:miter lim="800000"/>
            </a:ln>
          </p:spPr>
          <p:txBody>
            <a:bodyPr wrap="none" anchor="ctr"/>
            <a:lstStyle/>
            <a:p>
              <a:endParaRPr lang="zh-CN" altLang="en-US"/>
            </a:p>
          </p:txBody>
        </p:sp>
        <p:sp>
          <p:nvSpPr>
            <p:cNvPr id="25659" name="Line 57"/>
            <p:cNvSpPr>
              <a:spLocks noChangeShapeType="1"/>
            </p:cNvSpPr>
            <p:nvPr/>
          </p:nvSpPr>
          <p:spPr bwMode="auto">
            <a:xfrm flipV="1">
              <a:off x="2118" y="1808"/>
              <a:ext cx="117" cy="3"/>
            </a:xfrm>
            <a:prstGeom prst="line">
              <a:avLst/>
            </a:prstGeom>
            <a:noFill/>
            <a:ln w="9525">
              <a:solidFill>
                <a:schemeClr val="hlink"/>
              </a:solidFill>
              <a:round/>
              <a:tailEnd type="triangle" w="sm" len="med"/>
            </a:ln>
          </p:spPr>
          <p:txBody>
            <a:bodyPr/>
            <a:lstStyle/>
            <a:p>
              <a:endParaRPr lang="zh-CN" altLang="en-US"/>
            </a:p>
          </p:txBody>
        </p:sp>
      </p:grpSp>
      <p:grpSp>
        <p:nvGrpSpPr>
          <p:cNvPr id="25640" name="Group 58"/>
          <p:cNvGrpSpPr/>
          <p:nvPr/>
        </p:nvGrpSpPr>
        <p:grpSpPr bwMode="auto">
          <a:xfrm rot="-930274">
            <a:off x="4049713" y="3408363"/>
            <a:ext cx="298450" cy="130175"/>
            <a:chOff x="2064" y="1776"/>
            <a:chExt cx="171" cy="66"/>
          </a:xfrm>
        </p:grpSpPr>
        <p:sp>
          <p:nvSpPr>
            <p:cNvPr id="25656" name="Rectangle 59"/>
            <p:cNvSpPr>
              <a:spLocks noChangeArrowheads="1"/>
            </p:cNvSpPr>
            <p:nvPr/>
          </p:nvSpPr>
          <p:spPr bwMode="auto">
            <a:xfrm>
              <a:off x="2064" y="1776"/>
              <a:ext cx="90" cy="66"/>
            </a:xfrm>
            <a:prstGeom prst="rect">
              <a:avLst/>
            </a:prstGeom>
            <a:solidFill>
              <a:schemeClr val="hlink"/>
            </a:solidFill>
            <a:ln w="9525">
              <a:solidFill>
                <a:schemeClr val="hlink"/>
              </a:solidFill>
              <a:miter lim="800000"/>
            </a:ln>
          </p:spPr>
          <p:txBody>
            <a:bodyPr wrap="none" anchor="ctr"/>
            <a:lstStyle/>
            <a:p>
              <a:endParaRPr lang="zh-CN" altLang="en-US"/>
            </a:p>
          </p:txBody>
        </p:sp>
        <p:sp>
          <p:nvSpPr>
            <p:cNvPr id="25657" name="Line 60"/>
            <p:cNvSpPr>
              <a:spLocks noChangeShapeType="1"/>
            </p:cNvSpPr>
            <p:nvPr/>
          </p:nvSpPr>
          <p:spPr bwMode="auto">
            <a:xfrm flipV="1">
              <a:off x="2118" y="1808"/>
              <a:ext cx="117" cy="3"/>
            </a:xfrm>
            <a:prstGeom prst="line">
              <a:avLst/>
            </a:prstGeom>
            <a:noFill/>
            <a:ln w="9525">
              <a:solidFill>
                <a:schemeClr val="hlink"/>
              </a:solidFill>
              <a:round/>
              <a:tailEnd type="triangle" w="sm" len="med"/>
            </a:ln>
          </p:spPr>
          <p:txBody>
            <a:bodyPr/>
            <a:lstStyle/>
            <a:p>
              <a:endParaRPr lang="zh-CN" altLang="en-US"/>
            </a:p>
          </p:txBody>
        </p:sp>
      </p:grpSp>
      <p:grpSp>
        <p:nvGrpSpPr>
          <p:cNvPr id="25641" name="Group 61"/>
          <p:cNvGrpSpPr/>
          <p:nvPr/>
        </p:nvGrpSpPr>
        <p:grpSpPr bwMode="auto">
          <a:xfrm rot="1197535">
            <a:off x="3316288" y="3946525"/>
            <a:ext cx="300037" cy="130175"/>
            <a:chOff x="2064" y="1776"/>
            <a:chExt cx="171" cy="66"/>
          </a:xfrm>
        </p:grpSpPr>
        <p:sp>
          <p:nvSpPr>
            <p:cNvPr id="25654" name="Rectangle 62"/>
            <p:cNvSpPr>
              <a:spLocks noChangeArrowheads="1"/>
            </p:cNvSpPr>
            <p:nvPr/>
          </p:nvSpPr>
          <p:spPr bwMode="auto">
            <a:xfrm>
              <a:off x="2064" y="1776"/>
              <a:ext cx="90" cy="66"/>
            </a:xfrm>
            <a:prstGeom prst="rect">
              <a:avLst/>
            </a:prstGeom>
            <a:solidFill>
              <a:schemeClr val="hlink"/>
            </a:solidFill>
            <a:ln w="9525">
              <a:solidFill>
                <a:schemeClr val="hlink"/>
              </a:solidFill>
              <a:miter lim="800000"/>
            </a:ln>
          </p:spPr>
          <p:txBody>
            <a:bodyPr wrap="none" anchor="ctr"/>
            <a:lstStyle/>
            <a:p>
              <a:endParaRPr lang="zh-CN" altLang="en-US"/>
            </a:p>
          </p:txBody>
        </p:sp>
        <p:sp>
          <p:nvSpPr>
            <p:cNvPr id="25655" name="Line 63"/>
            <p:cNvSpPr>
              <a:spLocks noChangeShapeType="1"/>
            </p:cNvSpPr>
            <p:nvPr/>
          </p:nvSpPr>
          <p:spPr bwMode="auto">
            <a:xfrm flipV="1">
              <a:off x="2118" y="1808"/>
              <a:ext cx="117" cy="3"/>
            </a:xfrm>
            <a:prstGeom prst="line">
              <a:avLst/>
            </a:prstGeom>
            <a:noFill/>
            <a:ln w="9525">
              <a:solidFill>
                <a:schemeClr val="hlink"/>
              </a:solidFill>
              <a:round/>
              <a:tailEnd type="triangle" w="sm" len="med"/>
            </a:ln>
          </p:spPr>
          <p:txBody>
            <a:bodyPr/>
            <a:lstStyle/>
            <a:p>
              <a:endParaRPr lang="zh-CN" altLang="en-US"/>
            </a:p>
          </p:txBody>
        </p:sp>
      </p:grpSp>
      <p:sp>
        <p:nvSpPr>
          <p:cNvPr id="25642" name="Line 64"/>
          <p:cNvSpPr>
            <a:spLocks noChangeShapeType="1"/>
          </p:cNvSpPr>
          <p:nvPr/>
        </p:nvSpPr>
        <p:spPr bwMode="auto">
          <a:xfrm>
            <a:off x="1722438" y="3408363"/>
            <a:ext cx="558800" cy="447675"/>
          </a:xfrm>
          <a:prstGeom prst="line">
            <a:avLst/>
          </a:prstGeom>
          <a:noFill/>
          <a:ln w="28575">
            <a:solidFill>
              <a:schemeClr val="hlink"/>
            </a:solidFill>
            <a:round/>
            <a:tailEnd type="triangle" w="med" len="lg"/>
          </a:ln>
        </p:spPr>
        <p:txBody>
          <a:bodyPr/>
          <a:lstStyle/>
          <a:p>
            <a:endParaRPr lang="zh-CN" altLang="en-US"/>
          </a:p>
        </p:txBody>
      </p:sp>
      <p:grpSp>
        <p:nvGrpSpPr>
          <p:cNvPr id="25643" name="Group 65"/>
          <p:cNvGrpSpPr/>
          <p:nvPr/>
        </p:nvGrpSpPr>
        <p:grpSpPr bwMode="auto">
          <a:xfrm rot="1022761">
            <a:off x="5383213" y="3586163"/>
            <a:ext cx="300037" cy="130175"/>
            <a:chOff x="2064" y="1776"/>
            <a:chExt cx="171" cy="66"/>
          </a:xfrm>
        </p:grpSpPr>
        <p:sp>
          <p:nvSpPr>
            <p:cNvPr id="25652" name="Rectangle 66"/>
            <p:cNvSpPr>
              <a:spLocks noChangeArrowheads="1"/>
            </p:cNvSpPr>
            <p:nvPr/>
          </p:nvSpPr>
          <p:spPr bwMode="auto">
            <a:xfrm>
              <a:off x="2064" y="1776"/>
              <a:ext cx="90" cy="66"/>
            </a:xfrm>
            <a:prstGeom prst="rect">
              <a:avLst/>
            </a:prstGeom>
            <a:solidFill>
              <a:schemeClr val="hlink"/>
            </a:solidFill>
            <a:ln w="9525">
              <a:solidFill>
                <a:schemeClr val="hlink"/>
              </a:solidFill>
              <a:miter lim="800000"/>
            </a:ln>
          </p:spPr>
          <p:txBody>
            <a:bodyPr wrap="none" anchor="ctr"/>
            <a:lstStyle/>
            <a:p>
              <a:endParaRPr lang="zh-CN" altLang="en-US"/>
            </a:p>
          </p:txBody>
        </p:sp>
        <p:sp>
          <p:nvSpPr>
            <p:cNvPr id="25653" name="Line 67"/>
            <p:cNvSpPr>
              <a:spLocks noChangeShapeType="1"/>
            </p:cNvSpPr>
            <p:nvPr/>
          </p:nvSpPr>
          <p:spPr bwMode="auto">
            <a:xfrm flipV="1">
              <a:off x="2118" y="1808"/>
              <a:ext cx="117" cy="3"/>
            </a:xfrm>
            <a:prstGeom prst="line">
              <a:avLst/>
            </a:prstGeom>
            <a:noFill/>
            <a:ln w="9525">
              <a:solidFill>
                <a:schemeClr val="hlink"/>
              </a:solidFill>
              <a:round/>
              <a:tailEnd type="triangle" w="sm" len="med"/>
            </a:ln>
          </p:spPr>
          <p:txBody>
            <a:bodyPr/>
            <a:lstStyle/>
            <a:p>
              <a:endParaRPr lang="zh-CN" altLang="en-US"/>
            </a:p>
          </p:txBody>
        </p:sp>
      </p:grpSp>
      <p:sp>
        <p:nvSpPr>
          <p:cNvPr id="25644" name="Line 68"/>
          <p:cNvSpPr>
            <a:spLocks noChangeShapeType="1"/>
          </p:cNvSpPr>
          <p:nvPr/>
        </p:nvSpPr>
        <p:spPr bwMode="auto">
          <a:xfrm flipV="1">
            <a:off x="6497638" y="3408363"/>
            <a:ext cx="1035050" cy="715962"/>
          </a:xfrm>
          <a:prstGeom prst="line">
            <a:avLst/>
          </a:prstGeom>
          <a:noFill/>
          <a:ln w="28575">
            <a:solidFill>
              <a:schemeClr val="hlink"/>
            </a:solidFill>
            <a:round/>
            <a:tailEnd type="triangle" w="med" len="lg"/>
          </a:ln>
        </p:spPr>
        <p:txBody>
          <a:bodyPr/>
          <a:lstStyle/>
          <a:p>
            <a:endParaRPr lang="zh-CN" altLang="en-US"/>
          </a:p>
        </p:txBody>
      </p:sp>
      <p:sp>
        <p:nvSpPr>
          <p:cNvPr id="25645" name="Text Box 69"/>
          <p:cNvSpPr txBox="1">
            <a:spLocks noChangeArrowheads="1"/>
          </p:cNvSpPr>
          <p:nvPr/>
        </p:nvSpPr>
        <p:spPr bwMode="auto">
          <a:xfrm>
            <a:off x="2843213" y="2671763"/>
            <a:ext cx="1255712" cy="396875"/>
          </a:xfrm>
          <a:prstGeom prst="rect">
            <a:avLst/>
          </a:prstGeom>
          <a:noFill/>
          <a:ln w="9525">
            <a:noFill/>
            <a:miter lim="800000"/>
          </a:ln>
        </p:spPr>
        <p:txBody>
          <a:bodyPr wrap="none">
            <a:spAutoFit/>
          </a:bodyPr>
          <a:lstStyle/>
          <a:p>
            <a:r>
              <a:rPr lang="en-US" altLang="zh-CN" sz="2000" dirty="0">
                <a:latin typeface="Arial" panose="020B0604020202020204" pitchFamily="34" charset="0"/>
              </a:rPr>
              <a:t>IP </a:t>
            </a:r>
            <a:r>
              <a:rPr lang="zh-CN" altLang="en-US" sz="2000">
                <a:latin typeface="Arial" panose="020B0604020202020204" pitchFamily="34" charset="0"/>
              </a:rPr>
              <a:t>数据报</a:t>
            </a:r>
            <a:endParaRPr lang="zh-CN" altLang="en-US" sz="2000" baseline="-25000">
              <a:latin typeface="Arial" panose="020B0604020202020204" pitchFamily="34" charset="0"/>
            </a:endParaRPr>
          </a:p>
        </p:txBody>
      </p:sp>
      <p:sp>
        <p:nvSpPr>
          <p:cNvPr id="25646" name="Text Box 71"/>
          <p:cNvSpPr txBox="1">
            <a:spLocks noChangeArrowheads="1"/>
          </p:cNvSpPr>
          <p:nvPr/>
        </p:nvSpPr>
        <p:spPr bwMode="auto">
          <a:xfrm>
            <a:off x="4333875" y="3924300"/>
            <a:ext cx="692150" cy="396875"/>
          </a:xfrm>
          <a:prstGeom prst="rect">
            <a:avLst/>
          </a:prstGeom>
          <a:noFill/>
          <a:ln w="9525">
            <a:noFill/>
            <a:miter lim="800000"/>
          </a:ln>
        </p:spPr>
        <p:txBody>
          <a:bodyPr wrap="none">
            <a:spAutoFit/>
          </a:bodyPr>
          <a:lstStyle/>
          <a:p>
            <a:r>
              <a:rPr lang="zh-CN" altLang="en-US" sz="2000">
                <a:latin typeface="Arial" panose="020B0604020202020204" pitchFamily="34" charset="0"/>
              </a:rPr>
              <a:t>丢失</a:t>
            </a:r>
            <a:endParaRPr lang="zh-CN" altLang="en-US" sz="2000" baseline="-25000">
              <a:latin typeface="Arial" panose="020B0604020202020204" pitchFamily="34" charset="0"/>
            </a:endParaRPr>
          </a:p>
        </p:txBody>
      </p:sp>
      <p:grpSp>
        <p:nvGrpSpPr>
          <p:cNvPr id="25647" name="Group 72"/>
          <p:cNvGrpSpPr/>
          <p:nvPr/>
        </p:nvGrpSpPr>
        <p:grpSpPr bwMode="auto">
          <a:xfrm rot="5035623">
            <a:off x="4627563" y="3019425"/>
            <a:ext cx="338138" cy="115887"/>
            <a:chOff x="2064" y="1776"/>
            <a:chExt cx="171" cy="66"/>
          </a:xfrm>
        </p:grpSpPr>
        <p:sp>
          <p:nvSpPr>
            <p:cNvPr id="25650" name="Rectangle 73"/>
            <p:cNvSpPr>
              <a:spLocks noChangeArrowheads="1"/>
            </p:cNvSpPr>
            <p:nvPr/>
          </p:nvSpPr>
          <p:spPr bwMode="auto">
            <a:xfrm>
              <a:off x="2064" y="1776"/>
              <a:ext cx="90" cy="66"/>
            </a:xfrm>
            <a:prstGeom prst="rect">
              <a:avLst/>
            </a:prstGeom>
            <a:solidFill>
              <a:schemeClr val="hlink"/>
            </a:solidFill>
            <a:ln w="9525">
              <a:solidFill>
                <a:schemeClr val="hlink"/>
              </a:solidFill>
              <a:miter lim="800000"/>
            </a:ln>
          </p:spPr>
          <p:txBody>
            <a:bodyPr wrap="none" anchor="ctr"/>
            <a:lstStyle/>
            <a:p>
              <a:endParaRPr lang="zh-CN" altLang="en-US"/>
            </a:p>
          </p:txBody>
        </p:sp>
        <p:sp>
          <p:nvSpPr>
            <p:cNvPr id="25651" name="Line 74"/>
            <p:cNvSpPr>
              <a:spLocks noChangeShapeType="1"/>
            </p:cNvSpPr>
            <p:nvPr/>
          </p:nvSpPr>
          <p:spPr bwMode="auto">
            <a:xfrm flipV="1">
              <a:off x="2118" y="1808"/>
              <a:ext cx="117" cy="3"/>
            </a:xfrm>
            <a:prstGeom prst="line">
              <a:avLst/>
            </a:prstGeom>
            <a:noFill/>
            <a:ln w="9525">
              <a:solidFill>
                <a:schemeClr val="hlink"/>
              </a:solidFill>
              <a:round/>
              <a:tailEnd type="triangle" w="sm" len="med"/>
            </a:ln>
          </p:spPr>
          <p:txBody>
            <a:bodyPr/>
            <a:lstStyle/>
            <a:p>
              <a:endParaRPr lang="zh-CN" altLang="en-US"/>
            </a:p>
          </p:txBody>
        </p:sp>
      </p:grpSp>
      <p:sp>
        <p:nvSpPr>
          <p:cNvPr id="945228" name="Text Box 76"/>
          <p:cNvSpPr txBox="1">
            <a:spLocks noChangeArrowheads="1"/>
          </p:cNvSpPr>
          <p:nvPr/>
        </p:nvSpPr>
        <p:spPr bwMode="auto">
          <a:xfrm>
            <a:off x="1209675" y="5214938"/>
            <a:ext cx="6962775" cy="528637"/>
          </a:xfrm>
          <a:prstGeom prst="rect">
            <a:avLst/>
          </a:prstGeom>
          <a:solidFill>
            <a:srgbClr val="FFFF99"/>
          </a:solidFill>
          <a:ln w="9525">
            <a:solidFill>
              <a:schemeClr val="folHlink"/>
            </a:solidFill>
            <a:miter lim="800000"/>
          </a:ln>
          <a:effectLst>
            <a:outerShdw dist="35921" dir="2700000" algn="ctr" rotWithShape="0">
              <a:schemeClr val="bg2"/>
            </a:outerShdw>
          </a:effectLst>
        </p:spPr>
        <p:txBody>
          <a:bodyPr wrap="none">
            <a:spAutoFit/>
          </a:bodyPr>
          <a:lstStyle/>
          <a:p>
            <a:pPr algn="ctr">
              <a:defRPr/>
            </a:pPr>
            <a:r>
              <a:rPr lang="en-US" altLang="zh-CN" dirty="0">
                <a:latin typeface="Arial" panose="020B0604020202020204" pitchFamily="34" charset="0"/>
                <a:ea typeface="黑体" panose="02010609060101010101" pitchFamily="49" charset="-122"/>
              </a:rPr>
              <a:t>H</a:t>
            </a:r>
            <a:r>
              <a:rPr lang="en-US" altLang="zh-CN" baseline="-25000" dirty="0">
                <a:latin typeface="Arial" panose="020B0604020202020204" pitchFamily="34" charset="0"/>
                <a:ea typeface="黑体" panose="02010609060101010101" pitchFamily="49" charset="-122"/>
              </a:rPr>
              <a:t>1</a:t>
            </a:r>
            <a:r>
              <a:rPr lang="zh-CN" altLang="en-US" dirty="0">
                <a:latin typeface="Arial" panose="020B0604020202020204" pitchFamily="34" charset="0"/>
                <a:ea typeface="黑体" panose="02010609060101010101" pitchFamily="49" charset="-122"/>
              </a:rPr>
              <a:t>发送给</a:t>
            </a:r>
            <a:r>
              <a:rPr lang="en-US" altLang="zh-CN" dirty="0">
                <a:latin typeface="Arial" panose="020B0604020202020204" pitchFamily="34" charset="0"/>
                <a:ea typeface="黑体" panose="02010609060101010101" pitchFamily="49" charset="-122"/>
              </a:rPr>
              <a:t>H</a:t>
            </a:r>
            <a:r>
              <a:rPr lang="en-US" altLang="zh-CN" baseline="-25000" dirty="0">
                <a:latin typeface="Arial" panose="020B0604020202020204" pitchFamily="34" charset="0"/>
                <a:ea typeface="黑体" panose="02010609060101010101" pitchFamily="49" charset="-122"/>
              </a:rPr>
              <a:t>2</a:t>
            </a:r>
            <a:r>
              <a:rPr lang="zh-CN" altLang="en-US" dirty="0">
                <a:latin typeface="Arial" panose="020B0604020202020204" pitchFamily="34" charset="0"/>
                <a:ea typeface="黑体" panose="02010609060101010101" pitchFamily="49" charset="-122"/>
              </a:rPr>
              <a:t>的分组可能沿着不同路径传送</a:t>
            </a:r>
          </a:p>
        </p:txBody>
      </p:sp>
      <p:sp>
        <p:nvSpPr>
          <p:cNvPr id="25649" name="Rectangle 79"/>
          <p:cNvSpPr>
            <a:spLocks noGrp="1" noChangeArrowheads="1"/>
          </p:cNvSpPr>
          <p:nvPr>
            <p:ph type="title"/>
          </p:nvPr>
        </p:nvSpPr>
        <p:spPr>
          <a:xfrm>
            <a:off x="330200" y="203200"/>
            <a:ext cx="8490272" cy="627063"/>
          </a:xfrm>
        </p:spPr>
        <p:txBody>
          <a:bodyPr/>
          <a:lstStyle/>
          <a:p>
            <a:pPr eaLnBrk="1" hangingPunct="1"/>
            <a:r>
              <a:rPr lang="zh-CN" altLang="en-US" dirty="0"/>
              <a:t>数据报服务</a:t>
            </a: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5474" name="Line 2"/>
          <p:cNvSpPr>
            <a:spLocks noChangeShapeType="1"/>
          </p:cNvSpPr>
          <p:nvPr/>
        </p:nvSpPr>
        <p:spPr bwMode="auto">
          <a:xfrm>
            <a:off x="395288" y="1341438"/>
            <a:ext cx="0" cy="2663825"/>
          </a:xfrm>
          <a:prstGeom prst="line">
            <a:avLst/>
          </a:prstGeom>
          <a:noFill/>
          <a:ln w="28575">
            <a:solidFill>
              <a:schemeClr val="tx2"/>
            </a:solidFill>
            <a:round/>
            <a:headEnd type="triangle" w="med" len="lg"/>
            <a:tailEnd type="triangle" w="med" len="lg"/>
          </a:ln>
        </p:spPr>
        <p:txBody>
          <a:bodyPr/>
          <a:lstStyle/>
          <a:p>
            <a:endParaRPr lang="zh-CN" altLang="en-US"/>
          </a:p>
        </p:txBody>
      </p:sp>
      <p:sp>
        <p:nvSpPr>
          <p:cNvPr id="105475" name="Rectangle 3"/>
          <p:cNvSpPr>
            <a:spLocks noChangeArrowheads="1"/>
          </p:cNvSpPr>
          <p:nvPr/>
        </p:nvSpPr>
        <p:spPr bwMode="auto">
          <a:xfrm>
            <a:off x="176213" y="2205038"/>
            <a:ext cx="434975" cy="698500"/>
          </a:xfrm>
          <a:prstGeom prst="rect">
            <a:avLst/>
          </a:prstGeom>
          <a:solidFill>
            <a:schemeClr val="bg1"/>
          </a:solid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首</a:t>
            </a:r>
          </a:p>
          <a:p>
            <a:pPr defTabSz="762000" eaLnBrk="0" hangingPunct="0"/>
            <a:r>
              <a:rPr kumimoji="1" lang="zh-CN" altLang="en-US" sz="2000">
                <a:latin typeface="Arial" panose="020B0604020202020204" pitchFamily="34" charset="0"/>
              </a:rPr>
              <a:t>部</a:t>
            </a:r>
          </a:p>
        </p:txBody>
      </p:sp>
      <p:sp>
        <p:nvSpPr>
          <p:cNvPr id="105476" name="Rectangle 4"/>
          <p:cNvSpPr>
            <a:spLocks noChangeArrowheads="1"/>
          </p:cNvSpPr>
          <p:nvPr/>
        </p:nvSpPr>
        <p:spPr bwMode="auto">
          <a:xfrm>
            <a:off x="3094038" y="1371600"/>
            <a:ext cx="1966912" cy="434975"/>
          </a:xfrm>
          <a:prstGeom prst="rect">
            <a:avLst/>
          </a:prstGeom>
          <a:solidFill>
            <a:srgbClr val="DDDDDD"/>
          </a:solidFill>
          <a:ln w="12700">
            <a:noFill/>
            <a:miter lim="800000"/>
          </a:ln>
        </p:spPr>
        <p:txBody>
          <a:bodyPr wrap="none" anchor="ctr"/>
          <a:lstStyle/>
          <a:p>
            <a:endParaRPr lang="zh-CN" altLang="en-US"/>
          </a:p>
        </p:txBody>
      </p:sp>
      <p:sp>
        <p:nvSpPr>
          <p:cNvPr id="105477" name="Rectangle 6"/>
          <p:cNvSpPr>
            <a:spLocks noChangeArrowheads="1"/>
          </p:cNvSpPr>
          <p:nvPr/>
        </p:nvSpPr>
        <p:spPr bwMode="auto">
          <a:xfrm>
            <a:off x="1136650" y="1362075"/>
            <a:ext cx="7864475" cy="2643188"/>
          </a:xfrm>
          <a:prstGeom prst="rect">
            <a:avLst/>
          </a:prstGeom>
          <a:solidFill>
            <a:srgbClr val="CCECFF"/>
          </a:solidFill>
          <a:ln w="25400">
            <a:solidFill>
              <a:schemeClr val="tx1"/>
            </a:solidFill>
            <a:miter lim="800000"/>
          </a:ln>
        </p:spPr>
        <p:txBody>
          <a:bodyPr wrap="none" anchor="ctr"/>
          <a:lstStyle/>
          <a:p>
            <a:endParaRPr lang="zh-CN" altLang="en-US"/>
          </a:p>
        </p:txBody>
      </p:sp>
      <p:sp>
        <p:nvSpPr>
          <p:cNvPr id="105478" name="Rectangle 7"/>
          <p:cNvSpPr>
            <a:spLocks noChangeArrowheads="1"/>
          </p:cNvSpPr>
          <p:nvPr/>
        </p:nvSpPr>
        <p:spPr bwMode="auto">
          <a:xfrm>
            <a:off x="1150938" y="4016375"/>
            <a:ext cx="7832725" cy="681038"/>
          </a:xfrm>
          <a:prstGeom prst="rect">
            <a:avLst/>
          </a:prstGeom>
          <a:solidFill>
            <a:srgbClr val="FFFF99"/>
          </a:solidFill>
          <a:ln w="12700">
            <a:solidFill>
              <a:srgbClr val="333399"/>
            </a:solidFill>
            <a:miter lim="800000"/>
          </a:ln>
        </p:spPr>
        <p:txBody>
          <a:bodyPr wrap="none" anchor="ctr"/>
          <a:lstStyle/>
          <a:p>
            <a:endParaRPr lang="zh-CN" altLang="en-US"/>
          </a:p>
        </p:txBody>
      </p:sp>
      <p:sp>
        <p:nvSpPr>
          <p:cNvPr id="105479" name="Line 8"/>
          <p:cNvSpPr>
            <a:spLocks noChangeShapeType="1"/>
          </p:cNvSpPr>
          <p:nvPr/>
        </p:nvSpPr>
        <p:spPr bwMode="auto">
          <a:xfrm>
            <a:off x="1131888" y="1812925"/>
            <a:ext cx="7878762" cy="0"/>
          </a:xfrm>
          <a:prstGeom prst="line">
            <a:avLst/>
          </a:prstGeom>
          <a:noFill/>
          <a:ln w="12700">
            <a:solidFill>
              <a:schemeClr val="tx1"/>
            </a:solidFill>
            <a:round/>
          </a:ln>
        </p:spPr>
        <p:txBody>
          <a:bodyPr wrap="none" anchor="ctr"/>
          <a:lstStyle/>
          <a:p>
            <a:endParaRPr lang="zh-CN" altLang="en-US"/>
          </a:p>
        </p:txBody>
      </p:sp>
      <p:sp>
        <p:nvSpPr>
          <p:cNvPr id="105480" name="Line 9"/>
          <p:cNvSpPr>
            <a:spLocks noChangeShapeType="1"/>
          </p:cNvSpPr>
          <p:nvPr/>
        </p:nvSpPr>
        <p:spPr bwMode="auto">
          <a:xfrm>
            <a:off x="1131888" y="2255838"/>
            <a:ext cx="7878762" cy="0"/>
          </a:xfrm>
          <a:prstGeom prst="line">
            <a:avLst/>
          </a:prstGeom>
          <a:noFill/>
          <a:ln w="12700">
            <a:solidFill>
              <a:schemeClr val="tx1"/>
            </a:solidFill>
            <a:round/>
          </a:ln>
        </p:spPr>
        <p:txBody>
          <a:bodyPr wrap="none" anchor="ctr"/>
          <a:lstStyle/>
          <a:p>
            <a:endParaRPr lang="zh-CN" altLang="en-US"/>
          </a:p>
        </p:txBody>
      </p:sp>
      <p:sp>
        <p:nvSpPr>
          <p:cNvPr id="105481" name="Line 10"/>
          <p:cNvSpPr>
            <a:spLocks noChangeShapeType="1"/>
          </p:cNvSpPr>
          <p:nvPr/>
        </p:nvSpPr>
        <p:spPr bwMode="auto">
          <a:xfrm>
            <a:off x="1131888" y="2700338"/>
            <a:ext cx="7878762" cy="0"/>
          </a:xfrm>
          <a:prstGeom prst="line">
            <a:avLst/>
          </a:prstGeom>
          <a:noFill/>
          <a:ln w="12700">
            <a:solidFill>
              <a:schemeClr val="tx1"/>
            </a:solidFill>
            <a:round/>
          </a:ln>
        </p:spPr>
        <p:txBody>
          <a:bodyPr wrap="none" anchor="ctr"/>
          <a:lstStyle/>
          <a:p>
            <a:endParaRPr lang="zh-CN" altLang="en-US"/>
          </a:p>
        </p:txBody>
      </p:sp>
      <p:sp>
        <p:nvSpPr>
          <p:cNvPr id="105482" name="Line 11"/>
          <p:cNvSpPr>
            <a:spLocks noChangeShapeType="1"/>
          </p:cNvSpPr>
          <p:nvPr/>
        </p:nvSpPr>
        <p:spPr bwMode="auto">
          <a:xfrm>
            <a:off x="1131888" y="3138488"/>
            <a:ext cx="7878762" cy="0"/>
          </a:xfrm>
          <a:prstGeom prst="line">
            <a:avLst/>
          </a:prstGeom>
          <a:noFill/>
          <a:ln w="12700">
            <a:solidFill>
              <a:schemeClr val="tx1"/>
            </a:solidFill>
            <a:round/>
          </a:ln>
        </p:spPr>
        <p:txBody>
          <a:bodyPr wrap="none" anchor="ctr"/>
          <a:lstStyle/>
          <a:p>
            <a:endParaRPr lang="zh-CN" altLang="en-US"/>
          </a:p>
        </p:txBody>
      </p:sp>
      <p:sp>
        <p:nvSpPr>
          <p:cNvPr id="105483" name="Line 12"/>
          <p:cNvSpPr>
            <a:spLocks noChangeShapeType="1"/>
          </p:cNvSpPr>
          <p:nvPr/>
        </p:nvSpPr>
        <p:spPr bwMode="auto">
          <a:xfrm>
            <a:off x="1131888" y="3582988"/>
            <a:ext cx="7878762" cy="0"/>
          </a:xfrm>
          <a:prstGeom prst="line">
            <a:avLst/>
          </a:prstGeom>
          <a:noFill/>
          <a:ln w="12700">
            <a:solidFill>
              <a:schemeClr val="tx1"/>
            </a:solidFill>
            <a:round/>
          </a:ln>
        </p:spPr>
        <p:txBody>
          <a:bodyPr wrap="none" anchor="ctr"/>
          <a:lstStyle/>
          <a:p>
            <a:endParaRPr lang="zh-CN" altLang="en-US"/>
          </a:p>
        </p:txBody>
      </p:sp>
      <p:sp>
        <p:nvSpPr>
          <p:cNvPr id="105484" name="Line 13"/>
          <p:cNvSpPr>
            <a:spLocks noChangeShapeType="1"/>
          </p:cNvSpPr>
          <p:nvPr/>
        </p:nvSpPr>
        <p:spPr bwMode="auto">
          <a:xfrm>
            <a:off x="2100263" y="1370013"/>
            <a:ext cx="0" cy="442912"/>
          </a:xfrm>
          <a:prstGeom prst="line">
            <a:avLst/>
          </a:prstGeom>
          <a:noFill/>
          <a:ln w="12700">
            <a:solidFill>
              <a:schemeClr val="tx1"/>
            </a:solidFill>
            <a:round/>
          </a:ln>
        </p:spPr>
        <p:txBody>
          <a:bodyPr wrap="none" anchor="ctr"/>
          <a:lstStyle/>
          <a:p>
            <a:endParaRPr lang="zh-CN" altLang="en-US"/>
          </a:p>
        </p:txBody>
      </p:sp>
      <p:sp>
        <p:nvSpPr>
          <p:cNvPr id="105485" name="Line 14"/>
          <p:cNvSpPr>
            <a:spLocks noChangeShapeType="1"/>
          </p:cNvSpPr>
          <p:nvPr/>
        </p:nvSpPr>
        <p:spPr bwMode="auto">
          <a:xfrm>
            <a:off x="3084513" y="1370013"/>
            <a:ext cx="0" cy="442912"/>
          </a:xfrm>
          <a:prstGeom prst="line">
            <a:avLst/>
          </a:prstGeom>
          <a:noFill/>
          <a:ln w="12700">
            <a:solidFill>
              <a:schemeClr val="tx1"/>
            </a:solidFill>
            <a:round/>
          </a:ln>
        </p:spPr>
        <p:txBody>
          <a:bodyPr wrap="none" anchor="ctr"/>
          <a:lstStyle/>
          <a:p>
            <a:endParaRPr lang="zh-CN" altLang="en-US"/>
          </a:p>
        </p:txBody>
      </p:sp>
      <p:sp>
        <p:nvSpPr>
          <p:cNvPr id="105486" name="Line 15"/>
          <p:cNvSpPr>
            <a:spLocks noChangeShapeType="1"/>
          </p:cNvSpPr>
          <p:nvPr/>
        </p:nvSpPr>
        <p:spPr bwMode="auto">
          <a:xfrm>
            <a:off x="3084513" y="2265363"/>
            <a:ext cx="0" cy="431800"/>
          </a:xfrm>
          <a:prstGeom prst="line">
            <a:avLst/>
          </a:prstGeom>
          <a:noFill/>
          <a:ln w="12700">
            <a:solidFill>
              <a:schemeClr val="tx1"/>
            </a:solidFill>
            <a:round/>
          </a:ln>
        </p:spPr>
        <p:txBody>
          <a:bodyPr wrap="none" anchor="ctr"/>
          <a:lstStyle/>
          <a:p>
            <a:endParaRPr lang="zh-CN" altLang="en-US"/>
          </a:p>
        </p:txBody>
      </p:sp>
      <p:sp>
        <p:nvSpPr>
          <p:cNvPr id="105487" name="Line 16"/>
          <p:cNvSpPr>
            <a:spLocks noChangeShapeType="1"/>
          </p:cNvSpPr>
          <p:nvPr/>
        </p:nvSpPr>
        <p:spPr bwMode="auto">
          <a:xfrm>
            <a:off x="5057775" y="1370013"/>
            <a:ext cx="0" cy="1327150"/>
          </a:xfrm>
          <a:prstGeom prst="line">
            <a:avLst/>
          </a:prstGeom>
          <a:noFill/>
          <a:ln w="12700">
            <a:solidFill>
              <a:schemeClr val="tx1"/>
            </a:solidFill>
            <a:round/>
          </a:ln>
        </p:spPr>
        <p:txBody>
          <a:bodyPr wrap="none" anchor="ctr"/>
          <a:lstStyle/>
          <a:p>
            <a:endParaRPr lang="zh-CN" altLang="en-US"/>
          </a:p>
        </p:txBody>
      </p:sp>
      <p:sp>
        <p:nvSpPr>
          <p:cNvPr id="105488" name="Line 17"/>
          <p:cNvSpPr>
            <a:spLocks noChangeShapeType="1"/>
          </p:cNvSpPr>
          <p:nvPr/>
        </p:nvSpPr>
        <p:spPr bwMode="auto">
          <a:xfrm flipV="1">
            <a:off x="7029450" y="3578225"/>
            <a:ext cx="0" cy="441325"/>
          </a:xfrm>
          <a:prstGeom prst="line">
            <a:avLst/>
          </a:prstGeom>
          <a:noFill/>
          <a:ln w="12700">
            <a:solidFill>
              <a:schemeClr val="tx1"/>
            </a:solidFill>
            <a:round/>
          </a:ln>
        </p:spPr>
        <p:txBody>
          <a:bodyPr wrap="none" anchor="ctr"/>
          <a:lstStyle/>
          <a:p>
            <a:endParaRPr lang="zh-CN" altLang="en-US"/>
          </a:p>
        </p:txBody>
      </p:sp>
      <p:sp>
        <p:nvSpPr>
          <p:cNvPr id="105489" name="Line 18"/>
          <p:cNvSpPr>
            <a:spLocks noChangeShapeType="1"/>
          </p:cNvSpPr>
          <p:nvPr/>
        </p:nvSpPr>
        <p:spPr bwMode="auto">
          <a:xfrm>
            <a:off x="5859463" y="1822450"/>
            <a:ext cx="0" cy="433388"/>
          </a:xfrm>
          <a:prstGeom prst="line">
            <a:avLst/>
          </a:prstGeom>
          <a:noFill/>
          <a:ln w="12700">
            <a:solidFill>
              <a:schemeClr val="tx1"/>
            </a:solidFill>
            <a:round/>
          </a:ln>
        </p:spPr>
        <p:txBody>
          <a:bodyPr wrap="none" anchor="ctr"/>
          <a:lstStyle/>
          <a:p>
            <a:endParaRPr lang="zh-CN" altLang="en-US"/>
          </a:p>
        </p:txBody>
      </p:sp>
      <p:sp>
        <p:nvSpPr>
          <p:cNvPr id="105490" name="Rectangle 19"/>
          <p:cNvSpPr>
            <a:spLocks noChangeArrowheads="1"/>
          </p:cNvSpPr>
          <p:nvPr/>
        </p:nvSpPr>
        <p:spPr bwMode="auto">
          <a:xfrm>
            <a:off x="1079500" y="982663"/>
            <a:ext cx="322263" cy="393700"/>
          </a:xfrm>
          <a:prstGeom prst="rect">
            <a:avLst/>
          </a:prstGeom>
          <a:noFill/>
          <a:ln w="12700">
            <a:noFill/>
            <a:miter lim="800000"/>
          </a:ln>
        </p:spPr>
        <p:txBody>
          <a:bodyPr wrap="none" lIns="90488" tIns="44450" rIns="90488" bIns="44450">
            <a:spAutoFit/>
          </a:bodyPr>
          <a:lstStyle/>
          <a:p>
            <a:pPr defTabSz="762000" eaLnBrk="0" hangingPunct="0"/>
            <a:r>
              <a:rPr kumimoji="1" lang="en-US" altLang="zh-CN" sz="2000" dirty="0">
                <a:latin typeface="Arial" panose="020B0604020202020204" pitchFamily="34" charset="0"/>
              </a:rPr>
              <a:t>0</a:t>
            </a:r>
          </a:p>
        </p:txBody>
      </p:sp>
      <p:sp>
        <p:nvSpPr>
          <p:cNvPr id="105491" name="Rectangle 20"/>
          <p:cNvSpPr>
            <a:spLocks noChangeArrowheads="1"/>
          </p:cNvSpPr>
          <p:nvPr/>
        </p:nvSpPr>
        <p:spPr bwMode="auto">
          <a:xfrm>
            <a:off x="2014538" y="982663"/>
            <a:ext cx="322262" cy="393700"/>
          </a:xfrm>
          <a:prstGeom prst="rect">
            <a:avLst/>
          </a:prstGeom>
          <a:noFill/>
          <a:ln w="12700">
            <a:noFill/>
            <a:miter lim="800000"/>
          </a:ln>
        </p:spPr>
        <p:txBody>
          <a:bodyPr wrap="none" lIns="90488" tIns="44450" rIns="90488" bIns="44450">
            <a:spAutoFit/>
          </a:bodyPr>
          <a:lstStyle/>
          <a:p>
            <a:pPr defTabSz="762000" eaLnBrk="0" hangingPunct="0"/>
            <a:r>
              <a:rPr kumimoji="1" lang="en-US" altLang="zh-CN" sz="2000" dirty="0">
                <a:latin typeface="Arial" panose="020B0604020202020204" pitchFamily="34" charset="0"/>
              </a:rPr>
              <a:t>4</a:t>
            </a:r>
          </a:p>
        </p:txBody>
      </p:sp>
      <p:sp>
        <p:nvSpPr>
          <p:cNvPr id="105492" name="Rectangle 21"/>
          <p:cNvSpPr>
            <a:spLocks noChangeArrowheads="1"/>
          </p:cNvSpPr>
          <p:nvPr/>
        </p:nvSpPr>
        <p:spPr bwMode="auto">
          <a:xfrm>
            <a:off x="3009900" y="982663"/>
            <a:ext cx="322263" cy="393700"/>
          </a:xfrm>
          <a:prstGeom prst="rect">
            <a:avLst/>
          </a:prstGeom>
          <a:noFill/>
          <a:ln w="12700">
            <a:noFill/>
            <a:miter lim="800000"/>
          </a:ln>
        </p:spPr>
        <p:txBody>
          <a:bodyPr wrap="none" lIns="90488" tIns="44450" rIns="90488" bIns="44450">
            <a:spAutoFit/>
          </a:bodyPr>
          <a:lstStyle/>
          <a:p>
            <a:pPr defTabSz="762000" eaLnBrk="0" hangingPunct="0"/>
            <a:r>
              <a:rPr kumimoji="1" lang="en-US" altLang="zh-CN" sz="2000" dirty="0">
                <a:latin typeface="Arial" panose="020B0604020202020204" pitchFamily="34" charset="0"/>
              </a:rPr>
              <a:t>8</a:t>
            </a:r>
          </a:p>
        </p:txBody>
      </p:sp>
      <p:sp>
        <p:nvSpPr>
          <p:cNvPr id="105493" name="Rectangle 22"/>
          <p:cNvSpPr>
            <a:spLocks noChangeArrowheads="1"/>
          </p:cNvSpPr>
          <p:nvPr/>
        </p:nvSpPr>
        <p:spPr bwMode="auto">
          <a:xfrm>
            <a:off x="4960938" y="982663"/>
            <a:ext cx="463550" cy="393700"/>
          </a:xfrm>
          <a:prstGeom prst="rect">
            <a:avLst/>
          </a:prstGeom>
          <a:noFill/>
          <a:ln w="12700">
            <a:noFill/>
            <a:miter lim="800000"/>
          </a:ln>
        </p:spPr>
        <p:txBody>
          <a:bodyPr wrap="none" lIns="90488" tIns="44450" rIns="90488" bIns="44450">
            <a:spAutoFit/>
          </a:bodyPr>
          <a:lstStyle/>
          <a:p>
            <a:pPr defTabSz="762000" eaLnBrk="0" hangingPunct="0"/>
            <a:r>
              <a:rPr kumimoji="1" lang="en-US" altLang="zh-CN" sz="2000" dirty="0">
                <a:latin typeface="Arial" panose="020B0604020202020204" pitchFamily="34" charset="0"/>
              </a:rPr>
              <a:t>16</a:t>
            </a:r>
          </a:p>
        </p:txBody>
      </p:sp>
      <p:sp>
        <p:nvSpPr>
          <p:cNvPr id="105494" name="Rectangle 23"/>
          <p:cNvSpPr>
            <a:spLocks noChangeArrowheads="1"/>
          </p:cNvSpPr>
          <p:nvPr/>
        </p:nvSpPr>
        <p:spPr bwMode="auto">
          <a:xfrm>
            <a:off x="5757863" y="982663"/>
            <a:ext cx="461962" cy="393700"/>
          </a:xfrm>
          <a:prstGeom prst="rect">
            <a:avLst/>
          </a:prstGeom>
          <a:noFill/>
          <a:ln w="12700">
            <a:noFill/>
            <a:miter lim="800000"/>
          </a:ln>
        </p:spPr>
        <p:txBody>
          <a:bodyPr wrap="none" lIns="90488" tIns="44450" rIns="90488" bIns="44450">
            <a:spAutoFit/>
          </a:bodyPr>
          <a:lstStyle/>
          <a:p>
            <a:pPr defTabSz="762000" eaLnBrk="0" hangingPunct="0"/>
            <a:r>
              <a:rPr kumimoji="1" lang="en-US" altLang="zh-CN" sz="2000" dirty="0">
                <a:latin typeface="Arial" panose="020B0604020202020204" pitchFamily="34" charset="0"/>
              </a:rPr>
              <a:t>19</a:t>
            </a:r>
          </a:p>
        </p:txBody>
      </p:sp>
      <p:sp>
        <p:nvSpPr>
          <p:cNvPr id="105495" name="Rectangle 24"/>
          <p:cNvSpPr>
            <a:spLocks noChangeArrowheads="1"/>
          </p:cNvSpPr>
          <p:nvPr/>
        </p:nvSpPr>
        <p:spPr bwMode="auto">
          <a:xfrm>
            <a:off x="6932613" y="982663"/>
            <a:ext cx="463550" cy="393700"/>
          </a:xfrm>
          <a:prstGeom prst="rect">
            <a:avLst/>
          </a:prstGeom>
          <a:noFill/>
          <a:ln w="12700">
            <a:noFill/>
            <a:miter lim="800000"/>
          </a:ln>
        </p:spPr>
        <p:txBody>
          <a:bodyPr wrap="none" lIns="90488" tIns="44450" rIns="90488" bIns="44450">
            <a:spAutoFit/>
          </a:bodyPr>
          <a:lstStyle/>
          <a:p>
            <a:pPr defTabSz="762000" eaLnBrk="0" hangingPunct="0"/>
            <a:r>
              <a:rPr kumimoji="1" lang="en-US" altLang="zh-CN" sz="2000" dirty="0">
                <a:latin typeface="Arial" panose="020B0604020202020204" pitchFamily="34" charset="0"/>
              </a:rPr>
              <a:t>24</a:t>
            </a:r>
          </a:p>
        </p:txBody>
      </p:sp>
      <p:sp>
        <p:nvSpPr>
          <p:cNvPr id="105496" name="Rectangle 25"/>
          <p:cNvSpPr>
            <a:spLocks noChangeArrowheads="1"/>
          </p:cNvSpPr>
          <p:nvPr/>
        </p:nvSpPr>
        <p:spPr bwMode="auto">
          <a:xfrm>
            <a:off x="8645525" y="982663"/>
            <a:ext cx="463550" cy="393700"/>
          </a:xfrm>
          <a:prstGeom prst="rect">
            <a:avLst/>
          </a:prstGeom>
          <a:noFill/>
          <a:ln w="12700">
            <a:noFill/>
            <a:miter lim="800000"/>
          </a:ln>
        </p:spPr>
        <p:txBody>
          <a:bodyPr wrap="none" lIns="90488" tIns="44450" rIns="90488" bIns="44450">
            <a:spAutoFit/>
          </a:bodyPr>
          <a:lstStyle/>
          <a:p>
            <a:pPr defTabSz="762000" eaLnBrk="0" hangingPunct="0"/>
            <a:r>
              <a:rPr kumimoji="1" lang="en-US" altLang="zh-CN" sz="2000" dirty="0">
                <a:latin typeface="Arial" panose="020B0604020202020204" pitchFamily="34" charset="0"/>
              </a:rPr>
              <a:t>31</a:t>
            </a:r>
          </a:p>
        </p:txBody>
      </p:sp>
      <p:sp>
        <p:nvSpPr>
          <p:cNvPr id="105497" name="Rectangle 26"/>
          <p:cNvSpPr>
            <a:spLocks noChangeArrowheads="1"/>
          </p:cNvSpPr>
          <p:nvPr/>
        </p:nvSpPr>
        <p:spPr bwMode="auto">
          <a:xfrm>
            <a:off x="1228725" y="1397000"/>
            <a:ext cx="75882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版 本</a:t>
            </a:r>
          </a:p>
        </p:txBody>
      </p:sp>
      <p:sp>
        <p:nvSpPr>
          <p:cNvPr id="105498" name="Rectangle 27"/>
          <p:cNvSpPr>
            <a:spLocks noChangeArrowheads="1"/>
          </p:cNvSpPr>
          <p:nvPr/>
        </p:nvSpPr>
        <p:spPr bwMode="auto">
          <a:xfrm>
            <a:off x="5116513" y="1873250"/>
            <a:ext cx="68897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标志</a:t>
            </a:r>
          </a:p>
        </p:txBody>
      </p:sp>
      <p:sp>
        <p:nvSpPr>
          <p:cNvPr id="105499" name="Rectangle 28"/>
          <p:cNvSpPr>
            <a:spLocks noChangeArrowheads="1"/>
          </p:cNvSpPr>
          <p:nvPr/>
        </p:nvSpPr>
        <p:spPr bwMode="auto">
          <a:xfrm>
            <a:off x="1425575" y="2278063"/>
            <a:ext cx="140652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生 存 时 间</a:t>
            </a:r>
          </a:p>
        </p:txBody>
      </p:sp>
      <p:sp>
        <p:nvSpPr>
          <p:cNvPr id="105500" name="Rectangle 29"/>
          <p:cNvSpPr>
            <a:spLocks noChangeArrowheads="1"/>
          </p:cNvSpPr>
          <p:nvPr/>
        </p:nvSpPr>
        <p:spPr bwMode="auto">
          <a:xfrm>
            <a:off x="3556000" y="2278063"/>
            <a:ext cx="969963"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协    议</a:t>
            </a:r>
          </a:p>
        </p:txBody>
      </p:sp>
      <p:sp>
        <p:nvSpPr>
          <p:cNvPr id="105501" name="Rectangle 30"/>
          <p:cNvSpPr>
            <a:spLocks noChangeArrowheads="1"/>
          </p:cNvSpPr>
          <p:nvPr/>
        </p:nvSpPr>
        <p:spPr bwMode="auto">
          <a:xfrm>
            <a:off x="2570163" y="1873250"/>
            <a:ext cx="96837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标    识</a:t>
            </a:r>
          </a:p>
        </p:txBody>
      </p:sp>
      <p:sp>
        <p:nvSpPr>
          <p:cNvPr id="105502" name="Rectangle 32"/>
          <p:cNvSpPr>
            <a:spLocks noChangeArrowheads="1"/>
          </p:cNvSpPr>
          <p:nvPr/>
        </p:nvSpPr>
        <p:spPr bwMode="auto">
          <a:xfrm>
            <a:off x="6507163" y="1397000"/>
            <a:ext cx="1360487"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总   长   度</a:t>
            </a:r>
          </a:p>
        </p:txBody>
      </p:sp>
      <p:sp>
        <p:nvSpPr>
          <p:cNvPr id="105503" name="Rectangle 33"/>
          <p:cNvSpPr>
            <a:spLocks noChangeArrowheads="1"/>
          </p:cNvSpPr>
          <p:nvPr/>
        </p:nvSpPr>
        <p:spPr bwMode="auto">
          <a:xfrm>
            <a:off x="6778625" y="1873250"/>
            <a:ext cx="136207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片   偏   移</a:t>
            </a:r>
          </a:p>
        </p:txBody>
      </p:sp>
      <p:sp>
        <p:nvSpPr>
          <p:cNvPr id="105504" name="Rectangle 34"/>
          <p:cNvSpPr>
            <a:spLocks noChangeArrowheads="1"/>
          </p:cNvSpPr>
          <p:nvPr/>
        </p:nvSpPr>
        <p:spPr bwMode="auto">
          <a:xfrm>
            <a:off x="7502525" y="3606800"/>
            <a:ext cx="96837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填    充</a:t>
            </a:r>
          </a:p>
        </p:txBody>
      </p:sp>
      <p:sp>
        <p:nvSpPr>
          <p:cNvPr id="105505" name="Rectangle 35"/>
          <p:cNvSpPr>
            <a:spLocks noChangeArrowheads="1"/>
          </p:cNvSpPr>
          <p:nvPr/>
        </p:nvSpPr>
        <p:spPr bwMode="auto">
          <a:xfrm>
            <a:off x="5926138" y="2278063"/>
            <a:ext cx="228917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首   部   检   验   和</a:t>
            </a:r>
          </a:p>
        </p:txBody>
      </p:sp>
      <p:sp>
        <p:nvSpPr>
          <p:cNvPr id="105506" name="Rectangle 36"/>
          <p:cNvSpPr>
            <a:spLocks noChangeArrowheads="1"/>
          </p:cNvSpPr>
          <p:nvPr/>
        </p:nvSpPr>
        <p:spPr bwMode="auto">
          <a:xfrm>
            <a:off x="4416425" y="2736850"/>
            <a:ext cx="136207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源   地   址</a:t>
            </a:r>
          </a:p>
        </p:txBody>
      </p:sp>
      <p:sp>
        <p:nvSpPr>
          <p:cNvPr id="105507" name="Rectangle 37"/>
          <p:cNvSpPr>
            <a:spLocks noChangeArrowheads="1"/>
          </p:cNvSpPr>
          <p:nvPr/>
        </p:nvSpPr>
        <p:spPr bwMode="auto">
          <a:xfrm>
            <a:off x="4160838" y="3178175"/>
            <a:ext cx="182562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目   的   地   址</a:t>
            </a:r>
          </a:p>
        </p:txBody>
      </p:sp>
      <p:sp>
        <p:nvSpPr>
          <p:cNvPr id="105508" name="Rectangle 38"/>
          <p:cNvSpPr>
            <a:spLocks noChangeArrowheads="1"/>
          </p:cNvSpPr>
          <p:nvPr/>
        </p:nvSpPr>
        <p:spPr bwMode="auto">
          <a:xfrm>
            <a:off x="2228850" y="3606800"/>
            <a:ext cx="3815148" cy="397545"/>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dirty="0">
                <a:latin typeface="Arial" panose="020B0604020202020204" pitchFamily="34" charset="0"/>
              </a:rPr>
              <a:t>可   选   字   段  </a:t>
            </a:r>
            <a:r>
              <a:rPr kumimoji="1" lang="en-US" altLang="zh-CN" sz="2000" dirty="0">
                <a:latin typeface="Arial" panose="020B0604020202020204" pitchFamily="34" charset="0"/>
              </a:rPr>
              <a:t>(</a:t>
            </a:r>
            <a:r>
              <a:rPr kumimoji="1" lang="zh-CN" altLang="en-US" sz="2000" dirty="0">
                <a:latin typeface="Arial" panose="020B0604020202020204" pitchFamily="34" charset="0"/>
              </a:rPr>
              <a:t>长   度   可   变</a:t>
            </a:r>
            <a:r>
              <a:rPr kumimoji="1" lang="en-US" altLang="zh-CN" sz="2000" dirty="0">
                <a:latin typeface="Arial" panose="020B0604020202020204" pitchFamily="34" charset="0"/>
              </a:rPr>
              <a:t>)</a:t>
            </a:r>
          </a:p>
        </p:txBody>
      </p:sp>
      <p:sp>
        <p:nvSpPr>
          <p:cNvPr id="105509" name="Rectangle 39"/>
          <p:cNvSpPr>
            <a:spLocks noChangeArrowheads="1"/>
          </p:cNvSpPr>
          <p:nvPr/>
        </p:nvSpPr>
        <p:spPr bwMode="auto">
          <a:xfrm>
            <a:off x="608013" y="968375"/>
            <a:ext cx="43497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位</a:t>
            </a:r>
          </a:p>
        </p:txBody>
      </p:sp>
      <p:sp>
        <p:nvSpPr>
          <p:cNvPr id="105510" name="Rectangle 40"/>
          <p:cNvSpPr>
            <a:spLocks noChangeArrowheads="1"/>
          </p:cNvSpPr>
          <p:nvPr/>
        </p:nvSpPr>
        <p:spPr bwMode="auto">
          <a:xfrm>
            <a:off x="2003425" y="1377950"/>
            <a:ext cx="119697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首部长度</a:t>
            </a:r>
          </a:p>
        </p:txBody>
      </p:sp>
      <p:grpSp>
        <p:nvGrpSpPr>
          <p:cNvPr id="105511" name="Group 41"/>
          <p:cNvGrpSpPr/>
          <p:nvPr/>
        </p:nvGrpSpPr>
        <p:grpSpPr bwMode="auto">
          <a:xfrm>
            <a:off x="1069975" y="3748088"/>
            <a:ext cx="131763" cy="69850"/>
            <a:chOff x="833" y="3024"/>
            <a:chExt cx="78" cy="51"/>
          </a:xfrm>
        </p:grpSpPr>
        <p:sp>
          <p:nvSpPr>
            <p:cNvPr id="105524" name="Rectangle 42"/>
            <p:cNvSpPr>
              <a:spLocks noChangeArrowheads="1"/>
            </p:cNvSpPr>
            <p:nvPr/>
          </p:nvSpPr>
          <p:spPr bwMode="auto">
            <a:xfrm>
              <a:off x="833" y="3024"/>
              <a:ext cx="78" cy="51"/>
            </a:xfrm>
            <a:prstGeom prst="rect">
              <a:avLst/>
            </a:prstGeom>
            <a:solidFill>
              <a:schemeClr val="bg1"/>
            </a:solidFill>
            <a:ln w="12700">
              <a:noFill/>
              <a:miter lim="800000"/>
            </a:ln>
          </p:spPr>
          <p:txBody>
            <a:bodyPr wrap="none" anchor="ctr"/>
            <a:lstStyle/>
            <a:p>
              <a:endParaRPr lang="zh-CN" altLang="en-US"/>
            </a:p>
          </p:txBody>
        </p:sp>
        <p:sp>
          <p:nvSpPr>
            <p:cNvPr id="105525" name="Line 43"/>
            <p:cNvSpPr>
              <a:spLocks noChangeShapeType="1"/>
            </p:cNvSpPr>
            <p:nvPr/>
          </p:nvSpPr>
          <p:spPr bwMode="auto">
            <a:xfrm>
              <a:off x="839" y="3030"/>
              <a:ext cx="68" cy="0"/>
            </a:xfrm>
            <a:prstGeom prst="line">
              <a:avLst/>
            </a:prstGeom>
            <a:noFill/>
            <a:ln w="25400">
              <a:solidFill>
                <a:schemeClr val="tx1"/>
              </a:solidFill>
              <a:round/>
            </a:ln>
          </p:spPr>
          <p:txBody>
            <a:bodyPr wrap="none" anchor="ctr"/>
            <a:lstStyle/>
            <a:p>
              <a:endParaRPr lang="zh-CN" altLang="en-US"/>
            </a:p>
          </p:txBody>
        </p:sp>
        <p:sp>
          <p:nvSpPr>
            <p:cNvPr id="105526" name="Line 44"/>
            <p:cNvSpPr>
              <a:spLocks noChangeShapeType="1"/>
            </p:cNvSpPr>
            <p:nvPr/>
          </p:nvSpPr>
          <p:spPr bwMode="auto">
            <a:xfrm>
              <a:off x="839" y="3075"/>
              <a:ext cx="68" cy="0"/>
            </a:xfrm>
            <a:prstGeom prst="line">
              <a:avLst/>
            </a:prstGeom>
            <a:noFill/>
            <a:ln w="25400">
              <a:solidFill>
                <a:schemeClr val="tx1"/>
              </a:solidFill>
              <a:round/>
            </a:ln>
          </p:spPr>
          <p:txBody>
            <a:bodyPr wrap="none" anchor="ctr"/>
            <a:lstStyle/>
            <a:p>
              <a:endParaRPr lang="zh-CN" altLang="en-US"/>
            </a:p>
          </p:txBody>
        </p:sp>
      </p:grpSp>
      <p:grpSp>
        <p:nvGrpSpPr>
          <p:cNvPr id="105512" name="Group 45"/>
          <p:cNvGrpSpPr/>
          <p:nvPr/>
        </p:nvGrpSpPr>
        <p:grpSpPr bwMode="auto">
          <a:xfrm>
            <a:off x="8937625" y="3757613"/>
            <a:ext cx="131763" cy="66675"/>
            <a:chOff x="5432" y="3030"/>
            <a:chExt cx="78" cy="51"/>
          </a:xfrm>
        </p:grpSpPr>
        <p:sp>
          <p:nvSpPr>
            <p:cNvPr id="105521" name="Rectangle 46"/>
            <p:cNvSpPr>
              <a:spLocks noChangeArrowheads="1"/>
            </p:cNvSpPr>
            <p:nvPr/>
          </p:nvSpPr>
          <p:spPr bwMode="auto">
            <a:xfrm>
              <a:off x="5432" y="3030"/>
              <a:ext cx="78" cy="51"/>
            </a:xfrm>
            <a:prstGeom prst="rect">
              <a:avLst/>
            </a:prstGeom>
            <a:solidFill>
              <a:schemeClr val="bg1"/>
            </a:solidFill>
            <a:ln w="12700">
              <a:noFill/>
              <a:miter lim="800000"/>
            </a:ln>
          </p:spPr>
          <p:txBody>
            <a:bodyPr wrap="none" anchor="ctr"/>
            <a:lstStyle/>
            <a:p>
              <a:endParaRPr lang="zh-CN" altLang="en-US"/>
            </a:p>
          </p:txBody>
        </p:sp>
        <p:sp>
          <p:nvSpPr>
            <p:cNvPr id="105522" name="Line 47"/>
            <p:cNvSpPr>
              <a:spLocks noChangeShapeType="1"/>
            </p:cNvSpPr>
            <p:nvPr/>
          </p:nvSpPr>
          <p:spPr bwMode="auto">
            <a:xfrm>
              <a:off x="5438" y="3036"/>
              <a:ext cx="68" cy="0"/>
            </a:xfrm>
            <a:prstGeom prst="line">
              <a:avLst/>
            </a:prstGeom>
            <a:noFill/>
            <a:ln w="25400">
              <a:solidFill>
                <a:schemeClr val="tx1"/>
              </a:solidFill>
              <a:round/>
            </a:ln>
          </p:spPr>
          <p:txBody>
            <a:bodyPr wrap="none" anchor="ctr"/>
            <a:lstStyle/>
            <a:p>
              <a:endParaRPr lang="zh-CN" altLang="en-US"/>
            </a:p>
          </p:txBody>
        </p:sp>
        <p:sp>
          <p:nvSpPr>
            <p:cNvPr id="105523" name="Line 48"/>
            <p:cNvSpPr>
              <a:spLocks noChangeShapeType="1"/>
            </p:cNvSpPr>
            <p:nvPr/>
          </p:nvSpPr>
          <p:spPr bwMode="auto">
            <a:xfrm>
              <a:off x="5438" y="3081"/>
              <a:ext cx="68" cy="0"/>
            </a:xfrm>
            <a:prstGeom prst="line">
              <a:avLst/>
            </a:prstGeom>
            <a:noFill/>
            <a:ln w="25400">
              <a:solidFill>
                <a:schemeClr val="tx1"/>
              </a:solidFill>
              <a:round/>
            </a:ln>
          </p:spPr>
          <p:txBody>
            <a:bodyPr wrap="none" anchor="ctr"/>
            <a:lstStyle/>
            <a:p>
              <a:endParaRPr lang="zh-CN" altLang="en-US"/>
            </a:p>
          </p:txBody>
        </p:sp>
      </p:grpSp>
      <p:sp>
        <p:nvSpPr>
          <p:cNvPr id="105513" name="Rectangle 69"/>
          <p:cNvSpPr>
            <a:spLocks noChangeArrowheads="1"/>
          </p:cNvSpPr>
          <p:nvPr/>
        </p:nvSpPr>
        <p:spPr bwMode="auto">
          <a:xfrm>
            <a:off x="3811588" y="4149725"/>
            <a:ext cx="2908300" cy="393700"/>
          </a:xfrm>
          <a:prstGeom prst="rect">
            <a:avLst/>
          </a:prstGeom>
          <a:noFill/>
          <a:ln w="12700">
            <a:noFill/>
            <a:miter lim="800000"/>
          </a:ln>
        </p:spPr>
        <p:txBody>
          <a:bodyPr lIns="90488" tIns="44450" rIns="90488" bIns="44450">
            <a:spAutoFit/>
          </a:bodyPr>
          <a:lstStyle/>
          <a:p>
            <a:pPr defTabSz="762000" eaLnBrk="0" hangingPunct="0"/>
            <a:r>
              <a:rPr kumimoji="1" lang="zh-CN" altLang="en-US" sz="2000">
                <a:latin typeface="Arial" panose="020B0604020202020204" pitchFamily="34" charset="0"/>
              </a:rPr>
              <a:t>数       据       部       分</a:t>
            </a:r>
          </a:p>
        </p:txBody>
      </p:sp>
      <p:sp>
        <p:nvSpPr>
          <p:cNvPr id="105514" name="Rectangle 71"/>
          <p:cNvSpPr>
            <a:spLocks noChangeArrowheads="1"/>
          </p:cNvSpPr>
          <p:nvPr/>
        </p:nvSpPr>
        <p:spPr bwMode="auto">
          <a:xfrm>
            <a:off x="611188" y="1773238"/>
            <a:ext cx="434975" cy="1187450"/>
          </a:xfrm>
          <a:prstGeom prst="rect">
            <a:avLst/>
          </a:prstGeom>
          <a:noFill/>
          <a:ln w="12700">
            <a:noFill/>
            <a:miter lim="800000"/>
          </a:ln>
        </p:spPr>
        <p:txBody>
          <a:bodyPr wrap="none" lIns="90488" tIns="44450" rIns="90488" bIns="44450">
            <a:spAutoFit/>
          </a:bodyPr>
          <a:lstStyle/>
          <a:p>
            <a:pPr defTabSz="762000" eaLnBrk="0" hangingPunct="0">
              <a:lnSpc>
                <a:spcPct val="90000"/>
              </a:lnSpc>
            </a:pPr>
            <a:r>
              <a:rPr kumimoji="1" lang="zh-CN" altLang="en-US" sz="2000">
                <a:latin typeface="Arial" panose="020B0604020202020204" pitchFamily="34" charset="0"/>
              </a:rPr>
              <a:t>固</a:t>
            </a:r>
          </a:p>
          <a:p>
            <a:pPr defTabSz="762000" eaLnBrk="0" hangingPunct="0">
              <a:lnSpc>
                <a:spcPct val="90000"/>
              </a:lnSpc>
            </a:pPr>
            <a:r>
              <a:rPr kumimoji="1" lang="zh-CN" altLang="en-US" sz="2000">
                <a:latin typeface="Arial" panose="020B0604020202020204" pitchFamily="34" charset="0"/>
              </a:rPr>
              <a:t>定</a:t>
            </a:r>
          </a:p>
          <a:p>
            <a:pPr defTabSz="762000" eaLnBrk="0" hangingPunct="0">
              <a:lnSpc>
                <a:spcPct val="90000"/>
              </a:lnSpc>
            </a:pPr>
            <a:r>
              <a:rPr kumimoji="1" lang="zh-CN" altLang="en-US" sz="2000">
                <a:latin typeface="Arial" panose="020B0604020202020204" pitchFamily="34" charset="0"/>
              </a:rPr>
              <a:t>部</a:t>
            </a:r>
          </a:p>
          <a:p>
            <a:pPr defTabSz="762000" eaLnBrk="0" hangingPunct="0">
              <a:lnSpc>
                <a:spcPct val="90000"/>
              </a:lnSpc>
            </a:pPr>
            <a:r>
              <a:rPr kumimoji="1" lang="zh-CN" altLang="en-US" sz="2000">
                <a:latin typeface="Arial" panose="020B0604020202020204" pitchFamily="34" charset="0"/>
              </a:rPr>
              <a:t>分</a:t>
            </a:r>
          </a:p>
        </p:txBody>
      </p:sp>
      <p:sp>
        <p:nvSpPr>
          <p:cNvPr id="105515" name="Rectangle 72"/>
          <p:cNvSpPr>
            <a:spLocks noChangeArrowheads="1"/>
          </p:cNvSpPr>
          <p:nvPr/>
        </p:nvSpPr>
        <p:spPr bwMode="auto">
          <a:xfrm>
            <a:off x="468313" y="3500438"/>
            <a:ext cx="688975" cy="638175"/>
          </a:xfrm>
          <a:prstGeom prst="rect">
            <a:avLst/>
          </a:prstGeom>
          <a:noFill/>
          <a:ln w="12700">
            <a:noFill/>
            <a:miter lim="800000"/>
          </a:ln>
        </p:spPr>
        <p:txBody>
          <a:bodyPr wrap="none" lIns="90488" tIns="44450" rIns="90488" bIns="44450">
            <a:spAutoFit/>
          </a:bodyPr>
          <a:lstStyle/>
          <a:p>
            <a:pPr defTabSz="762000" eaLnBrk="0" hangingPunct="0">
              <a:lnSpc>
                <a:spcPct val="90000"/>
              </a:lnSpc>
            </a:pPr>
            <a:r>
              <a:rPr kumimoji="1" lang="zh-CN" altLang="en-US" sz="2000">
                <a:latin typeface="Arial" panose="020B0604020202020204" pitchFamily="34" charset="0"/>
              </a:rPr>
              <a:t>可变</a:t>
            </a:r>
          </a:p>
          <a:p>
            <a:pPr defTabSz="762000" eaLnBrk="0" hangingPunct="0">
              <a:lnSpc>
                <a:spcPct val="90000"/>
              </a:lnSpc>
            </a:pPr>
            <a:r>
              <a:rPr kumimoji="1" lang="zh-CN" altLang="en-US" sz="2000">
                <a:latin typeface="Arial" panose="020B0604020202020204" pitchFamily="34" charset="0"/>
              </a:rPr>
              <a:t>部分</a:t>
            </a:r>
          </a:p>
        </p:txBody>
      </p:sp>
      <p:grpSp>
        <p:nvGrpSpPr>
          <p:cNvPr id="4" name="Group 77"/>
          <p:cNvGrpSpPr/>
          <p:nvPr/>
        </p:nvGrpSpPr>
        <p:grpSpPr bwMode="auto">
          <a:xfrm>
            <a:off x="1116013" y="1789113"/>
            <a:ext cx="6562724" cy="4156074"/>
            <a:chOff x="703" y="1127"/>
            <a:chExt cx="4134" cy="2618"/>
          </a:xfrm>
        </p:grpSpPr>
        <p:sp>
          <p:nvSpPr>
            <p:cNvPr id="105519" name="Text Box 74"/>
            <p:cNvSpPr txBox="1">
              <a:spLocks noChangeArrowheads="1"/>
            </p:cNvSpPr>
            <p:nvPr/>
          </p:nvSpPr>
          <p:spPr bwMode="auto">
            <a:xfrm>
              <a:off x="976" y="3222"/>
              <a:ext cx="3861" cy="523"/>
            </a:xfrm>
            <a:prstGeom prst="rect">
              <a:avLst/>
            </a:prstGeom>
            <a:noFill/>
            <a:ln w="9525">
              <a:noFill/>
              <a:miter lim="800000"/>
            </a:ln>
          </p:spPr>
          <p:txBody>
            <a:bodyPr wrap="none">
              <a:spAutoFit/>
            </a:bodyPr>
            <a:lstStyle/>
            <a:p>
              <a:pPr algn="ctr"/>
              <a:r>
                <a:rPr lang="zh-CN" altLang="en-US" sz="2400" dirty="0"/>
                <a:t>标识 </a:t>
              </a:r>
              <a:r>
                <a:rPr lang="en-US" altLang="zh-CN" sz="2400" dirty="0"/>
                <a:t>(identification)    </a:t>
              </a:r>
              <a:r>
                <a:rPr lang="zh-CN" altLang="en-US" sz="2400" dirty="0"/>
                <a:t>占 </a:t>
              </a:r>
              <a:r>
                <a:rPr lang="en-US" altLang="zh-CN" sz="2400" dirty="0"/>
                <a:t>16 </a:t>
              </a:r>
              <a:r>
                <a:rPr lang="zh-CN" altLang="en-US" sz="2400" dirty="0"/>
                <a:t>位，</a:t>
              </a:r>
            </a:p>
            <a:p>
              <a:pPr algn="ctr"/>
              <a:r>
                <a:rPr lang="zh-CN" altLang="en-US" sz="2400" dirty="0"/>
                <a:t>它是一个计数器，用来产生数据报的标识。 </a:t>
              </a:r>
            </a:p>
          </p:txBody>
        </p:sp>
        <p:sp>
          <p:nvSpPr>
            <p:cNvPr id="105520" name="Rectangle 76"/>
            <p:cNvSpPr>
              <a:spLocks noChangeArrowheads="1"/>
            </p:cNvSpPr>
            <p:nvPr/>
          </p:nvSpPr>
          <p:spPr bwMode="auto">
            <a:xfrm>
              <a:off x="703" y="1127"/>
              <a:ext cx="2484" cy="307"/>
            </a:xfrm>
            <a:prstGeom prst="rect">
              <a:avLst/>
            </a:prstGeom>
            <a:noFill/>
            <a:ln w="76200">
              <a:solidFill>
                <a:schemeClr val="hlink"/>
              </a:solidFill>
              <a:miter lim="800000"/>
            </a:ln>
          </p:spPr>
          <p:txBody>
            <a:bodyPr wrap="none" anchor="ctr"/>
            <a:lstStyle/>
            <a:p>
              <a:endParaRPr lang="zh-CN" altLang="en-US"/>
            </a:p>
          </p:txBody>
        </p:sp>
      </p:grpSp>
      <p:sp>
        <p:nvSpPr>
          <p:cNvPr id="105517" name="AutoShape 78"/>
          <p:cNvSpPr/>
          <p:nvPr/>
        </p:nvSpPr>
        <p:spPr bwMode="auto">
          <a:xfrm>
            <a:off x="949325" y="1412875"/>
            <a:ext cx="166688" cy="2160588"/>
          </a:xfrm>
          <a:prstGeom prst="leftBrace">
            <a:avLst>
              <a:gd name="adj1" fmla="val 108016"/>
              <a:gd name="adj2" fmla="val 50000"/>
            </a:avLst>
          </a:prstGeom>
          <a:noFill/>
          <a:ln w="28575">
            <a:solidFill>
              <a:schemeClr val="tx2"/>
            </a:solidFill>
            <a:round/>
          </a:ln>
        </p:spPr>
        <p:txBody>
          <a:bodyPr wrap="none" anchor="ctr"/>
          <a:lstStyle/>
          <a:p>
            <a:endParaRPr lang="zh-CN" altLang="en-US"/>
          </a:p>
        </p:txBody>
      </p:sp>
      <p:sp>
        <p:nvSpPr>
          <p:cNvPr id="105518" name="Rectangle 79"/>
          <p:cNvSpPr>
            <a:spLocks noChangeArrowheads="1"/>
          </p:cNvSpPr>
          <p:nvPr/>
        </p:nvSpPr>
        <p:spPr bwMode="auto">
          <a:xfrm>
            <a:off x="3381375" y="1397000"/>
            <a:ext cx="140652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区 分 服 务</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2000" fill="hold" nodeType="afterEffect">
                                  <p:stCondLst>
                                    <p:cond delay="0"/>
                                  </p:stCondLst>
                                  <p:childTnLst>
                                    <p:anim calcmode="discrete" valueType="str">
                                      <p:cBhvr>
                                        <p:cTn id="6" dur="1000" fill="hold"/>
                                        <p:tgtEl>
                                          <p:spTgt spid="4"/>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6498" name="Line 2"/>
          <p:cNvSpPr>
            <a:spLocks noChangeShapeType="1"/>
          </p:cNvSpPr>
          <p:nvPr/>
        </p:nvSpPr>
        <p:spPr bwMode="auto">
          <a:xfrm>
            <a:off x="395288" y="849313"/>
            <a:ext cx="0" cy="2663825"/>
          </a:xfrm>
          <a:prstGeom prst="line">
            <a:avLst/>
          </a:prstGeom>
          <a:noFill/>
          <a:ln w="28575">
            <a:solidFill>
              <a:schemeClr val="tx2"/>
            </a:solidFill>
            <a:round/>
            <a:headEnd type="triangle" w="med" len="lg"/>
            <a:tailEnd type="triangle" w="med" len="lg"/>
          </a:ln>
        </p:spPr>
        <p:txBody>
          <a:bodyPr/>
          <a:lstStyle/>
          <a:p>
            <a:endParaRPr lang="zh-CN" altLang="en-US"/>
          </a:p>
        </p:txBody>
      </p:sp>
      <p:sp>
        <p:nvSpPr>
          <p:cNvPr id="106499" name="Rectangle 3"/>
          <p:cNvSpPr>
            <a:spLocks noChangeArrowheads="1"/>
          </p:cNvSpPr>
          <p:nvPr/>
        </p:nvSpPr>
        <p:spPr bwMode="auto">
          <a:xfrm>
            <a:off x="176213" y="1712913"/>
            <a:ext cx="434975" cy="698500"/>
          </a:xfrm>
          <a:prstGeom prst="rect">
            <a:avLst/>
          </a:prstGeom>
          <a:solidFill>
            <a:schemeClr val="bg1"/>
          </a:solid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首</a:t>
            </a:r>
          </a:p>
          <a:p>
            <a:pPr defTabSz="762000" eaLnBrk="0" hangingPunct="0"/>
            <a:r>
              <a:rPr kumimoji="1" lang="zh-CN" altLang="en-US" sz="2000">
                <a:latin typeface="Arial" panose="020B0604020202020204" pitchFamily="34" charset="0"/>
              </a:rPr>
              <a:t>部</a:t>
            </a:r>
          </a:p>
        </p:txBody>
      </p:sp>
      <p:sp>
        <p:nvSpPr>
          <p:cNvPr id="106500" name="Rectangle 4"/>
          <p:cNvSpPr>
            <a:spLocks noChangeArrowheads="1"/>
          </p:cNvSpPr>
          <p:nvPr/>
        </p:nvSpPr>
        <p:spPr bwMode="auto">
          <a:xfrm>
            <a:off x="3094038" y="879475"/>
            <a:ext cx="1966912" cy="434975"/>
          </a:xfrm>
          <a:prstGeom prst="rect">
            <a:avLst/>
          </a:prstGeom>
          <a:solidFill>
            <a:srgbClr val="DDDDDD"/>
          </a:solidFill>
          <a:ln w="12700">
            <a:noFill/>
            <a:miter lim="800000"/>
          </a:ln>
        </p:spPr>
        <p:txBody>
          <a:bodyPr wrap="none" anchor="ctr"/>
          <a:lstStyle/>
          <a:p>
            <a:endParaRPr lang="zh-CN" altLang="en-US"/>
          </a:p>
        </p:txBody>
      </p:sp>
      <p:sp>
        <p:nvSpPr>
          <p:cNvPr id="106501" name="Rectangle 6"/>
          <p:cNvSpPr>
            <a:spLocks noChangeArrowheads="1"/>
          </p:cNvSpPr>
          <p:nvPr/>
        </p:nvSpPr>
        <p:spPr bwMode="auto">
          <a:xfrm>
            <a:off x="1136650" y="869950"/>
            <a:ext cx="7864475" cy="2643188"/>
          </a:xfrm>
          <a:prstGeom prst="rect">
            <a:avLst/>
          </a:prstGeom>
          <a:solidFill>
            <a:srgbClr val="CCECFF"/>
          </a:solidFill>
          <a:ln w="25400">
            <a:solidFill>
              <a:schemeClr val="tx1"/>
            </a:solidFill>
            <a:miter lim="800000"/>
          </a:ln>
        </p:spPr>
        <p:txBody>
          <a:bodyPr wrap="none" anchor="ctr"/>
          <a:lstStyle/>
          <a:p>
            <a:endParaRPr lang="zh-CN" altLang="en-US"/>
          </a:p>
        </p:txBody>
      </p:sp>
      <p:sp>
        <p:nvSpPr>
          <p:cNvPr id="106502" name="Rectangle 7"/>
          <p:cNvSpPr>
            <a:spLocks noChangeArrowheads="1"/>
          </p:cNvSpPr>
          <p:nvPr/>
        </p:nvSpPr>
        <p:spPr bwMode="auto">
          <a:xfrm>
            <a:off x="1150938" y="3524250"/>
            <a:ext cx="7832725" cy="681038"/>
          </a:xfrm>
          <a:prstGeom prst="rect">
            <a:avLst/>
          </a:prstGeom>
          <a:solidFill>
            <a:srgbClr val="FFFF99"/>
          </a:solidFill>
          <a:ln w="12700">
            <a:solidFill>
              <a:srgbClr val="333399"/>
            </a:solidFill>
            <a:miter lim="800000"/>
          </a:ln>
        </p:spPr>
        <p:txBody>
          <a:bodyPr wrap="none" anchor="ctr"/>
          <a:lstStyle/>
          <a:p>
            <a:endParaRPr lang="zh-CN" altLang="en-US"/>
          </a:p>
        </p:txBody>
      </p:sp>
      <p:sp>
        <p:nvSpPr>
          <p:cNvPr id="106503" name="Line 8"/>
          <p:cNvSpPr>
            <a:spLocks noChangeShapeType="1"/>
          </p:cNvSpPr>
          <p:nvPr/>
        </p:nvSpPr>
        <p:spPr bwMode="auto">
          <a:xfrm>
            <a:off x="1131888" y="1320800"/>
            <a:ext cx="7878762" cy="0"/>
          </a:xfrm>
          <a:prstGeom prst="line">
            <a:avLst/>
          </a:prstGeom>
          <a:noFill/>
          <a:ln w="12700">
            <a:solidFill>
              <a:schemeClr val="tx1"/>
            </a:solidFill>
            <a:round/>
          </a:ln>
        </p:spPr>
        <p:txBody>
          <a:bodyPr wrap="none" anchor="ctr"/>
          <a:lstStyle/>
          <a:p>
            <a:endParaRPr lang="zh-CN" altLang="en-US"/>
          </a:p>
        </p:txBody>
      </p:sp>
      <p:sp>
        <p:nvSpPr>
          <p:cNvPr id="106504" name="Line 9"/>
          <p:cNvSpPr>
            <a:spLocks noChangeShapeType="1"/>
          </p:cNvSpPr>
          <p:nvPr/>
        </p:nvSpPr>
        <p:spPr bwMode="auto">
          <a:xfrm>
            <a:off x="1131888" y="1763713"/>
            <a:ext cx="7878762" cy="0"/>
          </a:xfrm>
          <a:prstGeom prst="line">
            <a:avLst/>
          </a:prstGeom>
          <a:noFill/>
          <a:ln w="12700">
            <a:solidFill>
              <a:schemeClr val="tx1"/>
            </a:solidFill>
            <a:round/>
          </a:ln>
        </p:spPr>
        <p:txBody>
          <a:bodyPr wrap="none" anchor="ctr"/>
          <a:lstStyle/>
          <a:p>
            <a:endParaRPr lang="zh-CN" altLang="en-US"/>
          </a:p>
        </p:txBody>
      </p:sp>
      <p:sp>
        <p:nvSpPr>
          <p:cNvPr id="106505" name="Line 10"/>
          <p:cNvSpPr>
            <a:spLocks noChangeShapeType="1"/>
          </p:cNvSpPr>
          <p:nvPr/>
        </p:nvSpPr>
        <p:spPr bwMode="auto">
          <a:xfrm>
            <a:off x="1131888" y="2208213"/>
            <a:ext cx="7878762" cy="0"/>
          </a:xfrm>
          <a:prstGeom prst="line">
            <a:avLst/>
          </a:prstGeom>
          <a:noFill/>
          <a:ln w="12700">
            <a:solidFill>
              <a:schemeClr val="tx1"/>
            </a:solidFill>
            <a:round/>
          </a:ln>
        </p:spPr>
        <p:txBody>
          <a:bodyPr wrap="none" anchor="ctr"/>
          <a:lstStyle/>
          <a:p>
            <a:endParaRPr lang="zh-CN" altLang="en-US"/>
          </a:p>
        </p:txBody>
      </p:sp>
      <p:sp>
        <p:nvSpPr>
          <p:cNvPr id="106506" name="Line 11"/>
          <p:cNvSpPr>
            <a:spLocks noChangeShapeType="1"/>
          </p:cNvSpPr>
          <p:nvPr/>
        </p:nvSpPr>
        <p:spPr bwMode="auto">
          <a:xfrm>
            <a:off x="1131888" y="2646363"/>
            <a:ext cx="7878762" cy="0"/>
          </a:xfrm>
          <a:prstGeom prst="line">
            <a:avLst/>
          </a:prstGeom>
          <a:noFill/>
          <a:ln w="12700">
            <a:solidFill>
              <a:schemeClr val="tx1"/>
            </a:solidFill>
            <a:round/>
          </a:ln>
        </p:spPr>
        <p:txBody>
          <a:bodyPr wrap="none" anchor="ctr"/>
          <a:lstStyle/>
          <a:p>
            <a:endParaRPr lang="zh-CN" altLang="en-US"/>
          </a:p>
        </p:txBody>
      </p:sp>
      <p:sp>
        <p:nvSpPr>
          <p:cNvPr id="106507" name="Line 12"/>
          <p:cNvSpPr>
            <a:spLocks noChangeShapeType="1"/>
          </p:cNvSpPr>
          <p:nvPr/>
        </p:nvSpPr>
        <p:spPr bwMode="auto">
          <a:xfrm>
            <a:off x="1131888" y="3090863"/>
            <a:ext cx="7878762" cy="0"/>
          </a:xfrm>
          <a:prstGeom prst="line">
            <a:avLst/>
          </a:prstGeom>
          <a:noFill/>
          <a:ln w="12700">
            <a:solidFill>
              <a:schemeClr val="tx1"/>
            </a:solidFill>
            <a:round/>
          </a:ln>
        </p:spPr>
        <p:txBody>
          <a:bodyPr wrap="none" anchor="ctr"/>
          <a:lstStyle/>
          <a:p>
            <a:endParaRPr lang="zh-CN" altLang="en-US"/>
          </a:p>
        </p:txBody>
      </p:sp>
      <p:sp>
        <p:nvSpPr>
          <p:cNvPr id="106508" name="Line 13"/>
          <p:cNvSpPr>
            <a:spLocks noChangeShapeType="1"/>
          </p:cNvSpPr>
          <p:nvPr/>
        </p:nvSpPr>
        <p:spPr bwMode="auto">
          <a:xfrm>
            <a:off x="2100263" y="877888"/>
            <a:ext cx="0" cy="442912"/>
          </a:xfrm>
          <a:prstGeom prst="line">
            <a:avLst/>
          </a:prstGeom>
          <a:noFill/>
          <a:ln w="12700">
            <a:solidFill>
              <a:schemeClr val="tx1"/>
            </a:solidFill>
            <a:round/>
          </a:ln>
        </p:spPr>
        <p:txBody>
          <a:bodyPr wrap="none" anchor="ctr"/>
          <a:lstStyle/>
          <a:p>
            <a:endParaRPr lang="zh-CN" altLang="en-US"/>
          </a:p>
        </p:txBody>
      </p:sp>
      <p:sp>
        <p:nvSpPr>
          <p:cNvPr id="106509" name="Line 14"/>
          <p:cNvSpPr>
            <a:spLocks noChangeShapeType="1"/>
          </p:cNvSpPr>
          <p:nvPr/>
        </p:nvSpPr>
        <p:spPr bwMode="auto">
          <a:xfrm>
            <a:off x="3084513" y="877888"/>
            <a:ext cx="0" cy="442912"/>
          </a:xfrm>
          <a:prstGeom prst="line">
            <a:avLst/>
          </a:prstGeom>
          <a:noFill/>
          <a:ln w="12700">
            <a:solidFill>
              <a:schemeClr val="tx1"/>
            </a:solidFill>
            <a:round/>
          </a:ln>
        </p:spPr>
        <p:txBody>
          <a:bodyPr wrap="none" anchor="ctr"/>
          <a:lstStyle/>
          <a:p>
            <a:endParaRPr lang="zh-CN" altLang="en-US"/>
          </a:p>
        </p:txBody>
      </p:sp>
      <p:sp>
        <p:nvSpPr>
          <p:cNvPr id="106510" name="Line 15"/>
          <p:cNvSpPr>
            <a:spLocks noChangeShapeType="1"/>
          </p:cNvSpPr>
          <p:nvPr/>
        </p:nvSpPr>
        <p:spPr bwMode="auto">
          <a:xfrm>
            <a:off x="3084513" y="1773238"/>
            <a:ext cx="0" cy="431800"/>
          </a:xfrm>
          <a:prstGeom prst="line">
            <a:avLst/>
          </a:prstGeom>
          <a:noFill/>
          <a:ln w="12700">
            <a:solidFill>
              <a:schemeClr val="tx1"/>
            </a:solidFill>
            <a:round/>
          </a:ln>
        </p:spPr>
        <p:txBody>
          <a:bodyPr wrap="none" anchor="ctr"/>
          <a:lstStyle/>
          <a:p>
            <a:endParaRPr lang="zh-CN" altLang="en-US"/>
          </a:p>
        </p:txBody>
      </p:sp>
      <p:sp>
        <p:nvSpPr>
          <p:cNvPr id="106511" name="Line 16"/>
          <p:cNvSpPr>
            <a:spLocks noChangeShapeType="1"/>
          </p:cNvSpPr>
          <p:nvPr/>
        </p:nvSpPr>
        <p:spPr bwMode="auto">
          <a:xfrm>
            <a:off x="5057775" y="877888"/>
            <a:ext cx="0" cy="1327150"/>
          </a:xfrm>
          <a:prstGeom prst="line">
            <a:avLst/>
          </a:prstGeom>
          <a:noFill/>
          <a:ln w="12700">
            <a:solidFill>
              <a:schemeClr val="tx1"/>
            </a:solidFill>
            <a:round/>
          </a:ln>
        </p:spPr>
        <p:txBody>
          <a:bodyPr wrap="none" anchor="ctr"/>
          <a:lstStyle/>
          <a:p>
            <a:endParaRPr lang="zh-CN" altLang="en-US"/>
          </a:p>
        </p:txBody>
      </p:sp>
      <p:sp>
        <p:nvSpPr>
          <p:cNvPr id="106512" name="Line 17"/>
          <p:cNvSpPr>
            <a:spLocks noChangeShapeType="1"/>
          </p:cNvSpPr>
          <p:nvPr/>
        </p:nvSpPr>
        <p:spPr bwMode="auto">
          <a:xfrm flipV="1">
            <a:off x="7029450" y="3086100"/>
            <a:ext cx="0" cy="441325"/>
          </a:xfrm>
          <a:prstGeom prst="line">
            <a:avLst/>
          </a:prstGeom>
          <a:noFill/>
          <a:ln w="12700">
            <a:solidFill>
              <a:schemeClr val="tx1"/>
            </a:solidFill>
            <a:round/>
          </a:ln>
        </p:spPr>
        <p:txBody>
          <a:bodyPr wrap="none" anchor="ctr"/>
          <a:lstStyle/>
          <a:p>
            <a:endParaRPr lang="zh-CN" altLang="en-US"/>
          </a:p>
        </p:txBody>
      </p:sp>
      <p:sp>
        <p:nvSpPr>
          <p:cNvPr id="106513" name="Line 18"/>
          <p:cNvSpPr>
            <a:spLocks noChangeShapeType="1"/>
          </p:cNvSpPr>
          <p:nvPr/>
        </p:nvSpPr>
        <p:spPr bwMode="auto">
          <a:xfrm>
            <a:off x="5859463" y="1330325"/>
            <a:ext cx="0" cy="433388"/>
          </a:xfrm>
          <a:prstGeom prst="line">
            <a:avLst/>
          </a:prstGeom>
          <a:noFill/>
          <a:ln w="12700">
            <a:solidFill>
              <a:schemeClr val="tx1"/>
            </a:solidFill>
            <a:round/>
          </a:ln>
        </p:spPr>
        <p:txBody>
          <a:bodyPr wrap="none" anchor="ctr"/>
          <a:lstStyle/>
          <a:p>
            <a:endParaRPr lang="zh-CN" altLang="en-US"/>
          </a:p>
        </p:txBody>
      </p:sp>
      <p:sp>
        <p:nvSpPr>
          <p:cNvPr id="106514" name="Rectangle 19"/>
          <p:cNvSpPr>
            <a:spLocks noChangeArrowheads="1"/>
          </p:cNvSpPr>
          <p:nvPr/>
        </p:nvSpPr>
        <p:spPr bwMode="auto">
          <a:xfrm>
            <a:off x="1079500" y="490538"/>
            <a:ext cx="322263" cy="393700"/>
          </a:xfrm>
          <a:prstGeom prst="rect">
            <a:avLst/>
          </a:prstGeom>
          <a:noFill/>
          <a:ln w="12700">
            <a:noFill/>
            <a:miter lim="800000"/>
          </a:ln>
        </p:spPr>
        <p:txBody>
          <a:bodyPr wrap="none" lIns="90488" tIns="44450" rIns="90488" bIns="44450">
            <a:spAutoFit/>
          </a:bodyPr>
          <a:lstStyle/>
          <a:p>
            <a:pPr defTabSz="762000" eaLnBrk="0" hangingPunct="0"/>
            <a:r>
              <a:rPr kumimoji="1" lang="en-US" altLang="zh-CN" sz="2000" dirty="0">
                <a:latin typeface="Arial" panose="020B0604020202020204" pitchFamily="34" charset="0"/>
              </a:rPr>
              <a:t>0</a:t>
            </a:r>
          </a:p>
        </p:txBody>
      </p:sp>
      <p:sp>
        <p:nvSpPr>
          <p:cNvPr id="106515" name="Rectangle 20"/>
          <p:cNvSpPr>
            <a:spLocks noChangeArrowheads="1"/>
          </p:cNvSpPr>
          <p:nvPr/>
        </p:nvSpPr>
        <p:spPr bwMode="auto">
          <a:xfrm>
            <a:off x="2014538" y="490538"/>
            <a:ext cx="322262" cy="393700"/>
          </a:xfrm>
          <a:prstGeom prst="rect">
            <a:avLst/>
          </a:prstGeom>
          <a:noFill/>
          <a:ln w="12700">
            <a:noFill/>
            <a:miter lim="800000"/>
          </a:ln>
        </p:spPr>
        <p:txBody>
          <a:bodyPr wrap="none" lIns="90488" tIns="44450" rIns="90488" bIns="44450">
            <a:spAutoFit/>
          </a:bodyPr>
          <a:lstStyle/>
          <a:p>
            <a:pPr defTabSz="762000" eaLnBrk="0" hangingPunct="0"/>
            <a:r>
              <a:rPr kumimoji="1" lang="en-US" altLang="zh-CN" sz="2000" dirty="0">
                <a:latin typeface="Arial" panose="020B0604020202020204" pitchFamily="34" charset="0"/>
              </a:rPr>
              <a:t>4</a:t>
            </a:r>
          </a:p>
        </p:txBody>
      </p:sp>
      <p:sp>
        <p:nvSpPr>
          <p:cNvPr id="106516" name="Rectangle 21"/>
          <p:cNvSpPr>
            <a:spLocks noChangeArrowheads="1"/>
          </p:cNvSpPr>
          <p:nvPr/>
        </p:nvSpPr>
        <p:spPr bwMode="auto">
          <a:xfrm>
            <a:off x="3009900" y="490538"/>
            <a:ext cx="322263" cy="393700"/>
          </a:xfrm>
          <a:prstGeom prst="rect">
            <a:avLst/>
          </a:prstGeom>
          <a:noFill/>
          <a:ln w="12700">
            <a:noFill/>
            <a:miter lim="800000"/>
          </a:ln>
        </p:spPr>
        <p:txBody>
          <a:bodyPr wrap="none" lIns="90488" tIns="44450" rIns="90488" bIns="44450">
            <a:spAutoFit/>
          </a:bodyPr>
          <a:lstStyle/>
          <a:p>
            <a:pPr defTabSz="762000" eaLnBrk="0" hangingPunct="0"/>
            <a:r>
              <a:rPr kumimoji="1" lang="en-US" altLang="zh-CN" sz="2000" dirty="0">
                <a:latin typeface="Arial" panose="020B0604020202020204" pitchFamily="34" charset="0"/>
              </a:rPr>
              <a:t>8</a:t>
            </a:r>
          </a:p>
        </p:txBody>
      </p:sp>
      <p:sp>
        <p:nvSpPr>
          <p:cNvPr id="106517" name="Rectangle 22"/>
          <p:cNvSpPr>
            <a:spLocks noChangeArrowheads="1"/>
          </p:cNvSpPr>
          <p:nvPr/>
        </p:nvSpPr>
        <p:spPr bwMode="auto">
          <a:xfrm>
            <a:off x="4960938" y="490538"/>
            <a:ext cx="463550" cy="393700"/>
          </a:xfrm>
          <a:prstGeom prst="rect">
            <a:avLst/>
          </a:prstGeom>
          <a:noFill/>
          <a:ln w="12700">
            <a:noFill/>
            <a:miter lim="800000"/>
          </a:ln>
        </p:spPr>
        <p:txBody>
          <a:bodyPr wrap="none" lIns="90488" tIns="44450" rIns="90488" bIns="44450">
            <a:spAutoFit/>
          </a:bodyPr>
          <a:lstStyle/>
          <a:p>
            <a:pPr defTabSz="762000" eaLnBrk="0" hangingPunct="0"/>
            <a:r>
              <a:rPr kumimoji="1" lang="en-US" altLang="zh-CN" sz="2000" dirty="0">
                <a:latin typeface="Arial" panose="020B0604020202020204" pitchFamily="34" charset="0"/>
              </a:rPr>
              <a:t>16</a:t>
            </a:r>
          </a:p>
        </p:txBody>
      </p:sp>
      <p:sp>
        <p:nvSpPr>
          <p:cNvPr id="106518" name="Rectangle 23"/>
          <p:cNvSpPr>
            <a:spLocks noChangeArrowheads="1"/>
          </p:cNvSpPr>
          <p:nvPr/>
        </p:nvSpPr>
        <p:spPr bwMode="auto">
          <a:xfrm>
            <a:off x="5757863" y="490538"/>
            <a:ext cx="461962" cy="393700"/>
          </a:xfrm>
          <a:prstGeom prst="rect">
            <a:avLst/>
          </a:prstGeom>
          <a:noFill/>
          <a:ln w="12700">
            <a:noFill/>
            <a:miter lim="800000"/>
          </a:ln>
        </p:spPr>
        <p:txBody>
          <a:bodyPr wrap="none" lIns="90488" tIns="44450" rIns="90488" bIns="44450">
            <a:spAutoFit/>
          </a:bodyPr>
          <a:lstStyle/>
          <a:p>
            <a:pPr defTabSz="762000" eaLnBrk="0" hangingPunct="0"/>
            <a:r>
              <a:rPr kumimoji="1" lang="en-US" altLang="zh-CN" sz="2000" dirty="0">
                <a:latin typeface="Arial" panose="020B0604020202020204" pitchFamily="34" charset="0"/>
              </a:rPr>
              <a:t>19</a:t>
            </a:r>
          </a:p>
        </p:txBody>
      </p:sp>
      <p:sp>
        <p:nvSpPr>
          <p:cNvPr id="106519" name="Rectangle 24"/>
          <p:cNvSpPr>
            <a:spLocks noChangeArrowheads="1"/>
          </p:cNvSpPr>
          <p:nvPr/>
        </p:nvSpPr>
        <p:spPr bwMode="auto">
          <a:xfrm>
            <a:off x="6932613" y="490538"/>
            <a:ext cx="463550" cy="393700"/>
          </a:xfrm>
          <a:prstGeom prst="rect">
            <a:avLst/>
          </a:prstGeom>
          <a:noFill/>
          <a:ln w="12700">
            <a:noFill/>
            <a:miter lim="800000"/>
          </a:ln>
        </p:spPr>
        <p:txBody>
          <a:bodyPr wrap="none" lIns="90488" tIns="44450" rIns="90488" bIns="44450">
            <a:spAutoFit/>
          </a:bodyPr>
          <a:lstStyle/>
          <a:p>
            <a:pPr defTabSz="762000" eaLnBrk="0" hangingPunct="0"/>
            <a:r>
              <a:rPr kumimoji="1" lang="en-US" altLang="zh-CN" sz="2000" dirty="0">
                <a:latin typeface="Arial" panose="020B0604020202020204" pitchFamily="34" charset="0"/>
              </a:rPr>
              <a:t>24</a:t>
            </a:r>
          </a:p>
        </p:txBody>
      </p:sp>
      <p:sp>
        <p:nvSpPr>
          <p:cNvPr id="106520" name="Rectangle 25"/>
          <p:cNvSpPr>
            <a:spLocks noChangeArrowheads="1"/>
          </p:cNvSpPr>
          <p:nvPr/>
        </p:nvSpPr>
        <p:spPr bwMode="auto">
          <a:xfrm>
            <a:off x="8645525" y="490538"/>
            <a:ext cx="463550" cy="393700"/>
          </a:xfrm>
          <a:prstGeom prst="rect">
            <a:avLst/>
          </a:prstGeom>
          <a:noFill/>
          <a:ln w="12700">
            <a:noFill/>
            <a:miter lim="800000"/>
          </a:ln>
        </p:spPr>
        <p:txBody>
          <a:bodyPr wrap="none" lIns="90488" tIns="44450" rIns="90488" bIns="44450">
            <a:spAutoFit/>
          </a:bodyPr>
          <a:lstStyle/>
          <a:p>
            <a:pPr defTabSz="762000" eaLnBrk="0" hangingPunct="0"/>
            <a:r>
              <a:rPr kumimoji="1" lang="en-US" altLang="zh-CN" sz="2000" dirty="0">
                <a:latin typeface="Arial" panose="020B0604020202020204" pitchFamily="34" charset="0"/>
              </a:rPr>
              <a:t>31</a:t>
            </a:r>
          </a:p>
        </p:txBody>
      </p:sp>
      <p:sp>
        <p:nvSpPr>
          <p:cNvPr id="106521" name="Rectangle 26"/>
          <p:cNvSpPr>
            <a:spLocks noChangeArrowheads="1"/>
          </p:cNvSpPr>
          <p:nvPr/>
        </p:nvSpPr>
        <p:spPr bwMode="auto">
          <a:xfrm>
            <a:off x="1228725" y="904875"/>
            <a:ext cx="75882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版 本</a:t>
            </a:r>
          </a:p>
        </p:txBody>
      </p:sp>
      <p:sp>
        <p:nvSpPr>
          <p:cNvPr id="106522" name="Rectangle 27"/>
          <p:cNvSpPr>
            <a:spLocks noChangeArrowheads="1"/>
          </p:cNvSpPr>
          <p:nvPr/>
        </p:nvSpPr>
        <p:spPr bwMode="auto">
          <a:xfrm>
            <a:off x="5116513" y="1381125"/>
            <a:ext cx="68897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标志</a:t>
            </a:r>
          </a:p>
        </p:txBody>
      </p:sp>
      <p:sp>
        <p:nvSpPr>
          <p:cNvPr id="106523" name="Rectangle 28"/>
          <p:cNvSpPr>
            <a:spLocks noChangeArrowheads="1"/>
          </p:cNvSpPr>
          <p:nvPr/>
        </p:nvSpPr>
        <p:spPr bwMode="auto">
          <a:xfrm>
            <a:off x="1425575" y="1785938"/>
            <a:ext cx="140652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生 存 时 间</a:t>
            </a:r>
          </a:p>
        </p:txBody>
      </p:sp>
      <p:sp>
        <p:nvSpPr>
          <p:cNvPr id="106524" name="Rectangle 29"/>
          <p:cNvSpPr>
            <a:spLocks noChangeArrowheads="1"/>
          </p:cNvSpPr>
          <p:nvPr/>
        </p:nvSpPr>
        <p:spPr bwMode="auto">
          <a:xfrm>
            <a:off x="3556000" y="1785938"/>
            <a:ext cx="969963"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协    议</a:t>
            </a:r>
          </a:p>
        </p:txBody>
      </p:sp>
      <p:sp>
        <p:nvSpPr>
          <p:cNvPr id="106525" name="Rectangle 30"/>
          <p:cNvSpPr>
            <a:spLocks noChangeArrowheads="1"/>
          </p:cNvSpPr>
          <p:nvPr/>
        </p:nvSpPr>
        <p:spPr bwMode="auto">
          <a:xfrm>
            <a:off x="2570163" y="1381125"/>
            <a:ext cx="96837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标    识</a:t>
            </a:r>
          </a:p>
        </p:txBody>
      </p:sp>
      <p:sp>
        <p:nvSpPr>
          <p:cNvPr id="106526" name="Rectangle 31"/>
          <p:cNvSpPr>
            <a:spLocks noChangeArrowheads="1"/>
          </p:cNvSpPr>
          <p:nvPr/>
        </p:nvSpPr>
        <p:spPr bwMode="auto">
          <a:xfrm>
            <a:off x="3303588" y="904875"/>
            <a:ext cx="140652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区 分 服 务</a:t>
            </a:r>
          </a:p>
        </p:txBody>
      </p:sp>
      <p:sp>
        <p:nvSpPr>
          <p:cNvPr id="106527" name="Rectangle 32"/>
          <p:cNvSpPr>
            <a:spLocks noChangeArrowheads="1"/>
          </p:cNvSpPr>
          <p:nvPr/>
        </p:nvSpPr>
        <p:spPr bwMode="auto">
          <a:xfrm>
            <a:off x="6507163" y="904875"/>
            <a:ext cx="1360487"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总   长   度</a:t>
            </a:r>
          </a:p>
        </p:txBody>
      </p:sp>
      <p:sp>
        <p:nvSpPr>
          <p:cNvPr id="106528" name="Rectangle 33"/>
          <p:cNvSpPr>
            <a:spLocks noChangeArrowheads="1"/>
          </p:cNvSpPr>
          <p:nvPr/>
        </p:nvSpPr>
        <p:spPr bwMode="auto">
          <a:xfrm>
            <a:off x="6778625" y="1381125"/>
            <a:ext cx="136207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片   偏   移</a:t>
            </a:r>
          </a:p>
        </p:txBody>
      </p:sp>
      <p:sp>
        <p:nvSpPr>
          <p:cNvPr id="106529" name="Rectangle 34"/>
          <p:cNvSpPr>
            <a:spLocks noChangeArrowheads="1"/>
          </p:cNvSpPr>
          <p:nvPr/>
        </p:nvSpPr>
        <p:spPr bwMode="auto">
          <a:xfrm>
            <a:off x="7502525" y="3114675"/>
            <a:ext cx="96837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填    充</a:t>
            </a:r>
          </a:p>
        </p:txBody>
      </p:sp>
      <p:sp>
        <p:nvSpPr>
          <p:cNvPr id="106530" name="Rectangle 35"/>
          <p:cNvSpPr>
            <a:spLocks noChangeArrowheads="1"/>
          </p:cNvSpPr>
          <p:nvPr/>
        </p:nvSpPr>
        <p:spPr bwMode="auto">
          <a:xfrm>
            <a:off x="5926138" y="1785938"/>
            <a:ext cx="228917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首   部   检   验   和</a:t>
            </a:r>
          </a:p>
        </p:txBody>
      </p:sp>
      <p:sp>
        <p:nvSpPr>
          <p:cNvPr id="106531" name="Rectangle 36"/>
          <p:cNvSpPr>
            <a:spLocks noChangeArrowheads="1"/>
          </p:cNvSpPr>
          <p:nvPr/>
        </p:nvSpPr>
        <p:spPr bwMode="auto">
          <a:xfrm>
            <a:off x="4416425" y="2244725"/>
            <a:ext cx="136207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源   地   址</a:t>
            </a:r>
          </a:p>
        </p:txBody>
      </p:sp>
      <p:sp>
        <p:nvSpPr>
          <p:cNvPr id="106532" name="Rectangle 37"/>
          <p:cNvSpPr>
            <a:spLocks noChangeArrowheads="1"/>
          </p:cNvSpPr>
          <p:nvPr/>
        </p:nvSpPr>
        <p:spPr bwMode="auto">
          <a:xfrm>
            <a:off x="4160838" y="2686050"/>
            <a:ext cx="182562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目   的   地   址</a:t>
            </a:r>
          </a:p>
        </p:txBody>
      </p:sp>
      <p:sp>
        <p:nvSpPr>
          <p:cNvPr id="106533" name="Rectangle 38"/>
          <p:cNvSpPr>
            <a:spLocks noChangeArrowheads="1"/>
          </p:cNvSpPr>
          <p:nvPr/>
        </p:nvSpPr>
        <p:spPr bwMode="auto">
          <a:xfrm>
            <a:off x="2228850" y="3114675"/>
            <a:ext cx="3815148" cy="397545"/>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dirty="0">
                <a:latin typeface="Arial" panose="020B0604020202020204" pitchFamily="34" charset="0"/>
              </a:rPr>
              <a:t>可   选   字   段  </a:t>
            </a:r>
            <a:r>
              <a:rPr kumimoji="1" lang="en-US" altLang="zh-CN" sz="2000" dirty="0">
                <a:latin typeface="Arial" panose="020B0604020202020204" pitchFamily="34" charset="0"/>
              </a:rPr>
              <a:t>(</a:t>
            </a:r>
            <a:r>
              <a:rPr kumimoji="1" lang="zh-CN" altLang="en-US" sz="2000" dirty="0">
                <a:latin typeface="Arial" panose="020B0604020202020204" pitchFamily="34" charset="0"/>
              </a:rPr>
              <a:t>长   度   可   变</a:t>
            </a:r>
            <a:r>
              <a:rPr kumimoji="1" lang="en-US" altLang="zh-CN" sz="2000" dirty="0">
                <a:latin typeface="Arial" panose="020B0604020202020204" pitchFamily="34" charset="0"/>
              </a:rPr>
              <a:t>)</a:t>
            </a:r>
          </a:p>
        </p:txBody>
      </p:sp>
      <p:sp>
        <p:nvSpPr>
          <p:cNvPr id="106534" name="Rectangle 39"/>
          <p:cNvSpPr>
            <a:spLocks noChangeArrowheads="1"/>
          </p:cNvSpPr>
          <p:nvPr/>
        </p:nvSpPr>
        <p:spPr bwMode="auto">
          <a:xfrm>
            <a:off x="681038" y="476250"/>
            <a:ext cx="43497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位</a:t>
            </a:r>
          </a:p>
        </p:txBody>
      </p:sp>
      <p:sp>
        <p:nvSpPr>
          <p:cNvPr id="106535" name="Rectangle 40"/>
          <p:cNvSpPr>
            <a:spLocks noChangeArrowheads="1"/>
          </p:cNvSpPr>
          <p:nvPr/>
        </p:nvSpPr>
        <p:spPr bwMode="auto">
          <a:xfrm>
            <a:off x="2003425" y="885825"/>
            <a:ext cx="119697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首部长度</a:t>
            </a:r>
          </a:p>
        </p:txBody>
      </p:sp>
      <p:grpSp>
        <p:nvGrpSpPr>
          <p:cNvPr id="106536" name="Group 41"/>
          <p:cNvGrpSpPr/>
          <p:nvPr/>
        </p:nvGrpSpPr>
        <p:grpSpPr bwMode="auto">
          <a:xfrm>
            <a:off x="1069975" y="3255963"/>
            <a:ext cx="131763" cy="69850"/>
            <a:chOff x="833" y="3024"/>
            <a:chExt cx="78" cy="51"/>
          </a:xfrm>
        </p:grpSpPr>
        <p:sp>
          <p:nvSpPr>
            <p:cNvPr id="106547" name="Rectangle 42"/>
            <p:cNvSpPr>
              <a:spLocks noChangeArrowheads="1"/>
            </p:cNvSpPr>
            <p:nvPr/>
          </p:nvSpPr>
          <p:spPr bwMode="auto">
            <a:xfrm>
              <a:off x="833" y="3024"/>
              <a:ext cx="78" cy="51"/>
            </a:xfrm>
            <a:prstGeom prst="rect">
              <a:avLst/>
            </a:prstGeom>
            <a:solidFill>
              <a:schemeClr val="bg1"/>
            </a:solidFill>
            <a:ln w="12700">
              <a:noFill/>
              <a:miter lim="800000"/>
            </a:ln>
          </p:spPr>
          <p:txBody>
            <a:bodyPr wrap="none" anchor="ctr"/>
            <a:lstStyle/>
            <a:p>
              <a:endParaRPr lang="zh-CN" altLang="en-US"/>
            </a:p>
          </p:txBody>
        </p:sp>
        <p:sp>
          <p:nvSpPr>
            <p:cNvPr id="106548" name="Line 43"/>
            <p:cNvSpPr>
              <a:spLocks noChangeShapeType="1"/>
            </p:cNvSpPr>
            <p:nvPr/>
          </p:nvSpPr>
          <p:spPr bwMode="auto">
            <a:xfrm>
              <a:off x="839" y="3030"/>
              <a:ext cx="68" cy="0"/>
            </a:xfrm>
            <a:prstGeom prst="line">
              <a:avLst/>
            </a:prstGeom>
            <a:noFill/>
            <a:ln w="25400">
              <a:solidFill>
                <a:schemeClr val="tx1"/>
              </a:solidFill>
              <a:round/>
            </a:ln>
          </p:spPr>
          <p:txBody>
            <a:bodyPr wrap="none" anchor="ctr"/>
            <a:lstStyle/>
            <a:p>
              <a:endParaRPr lang="zh-CN" altLang="en-US"/>
            </a:p>
          </p:txBody>
        </p:sp>
        <p:sp>
          <p:nvSpPr>
            <p:cNvPr id="106549" name="Line 44"/>
            <p:cNvSpPr>
              <a:spLocks noChangeShapeType="1"/>
            </p:cNvSpPr>
            <p:nvPr/>
          </p:nvSpPr>
          <p:spPr bwMode="auto">
            <a:xfrm>
              <a:off x="839" y="3075"/>
              <a:ext cx="68" cy="0"/>
            </a:xfrm>
            <a:prstGeom prst="line">
              <a:avLst/>
            </a:prstGeom>
            <a:noFill/>
            <a:ln w="25400">
              <a:solidFill>
                <a:schemeClr val="tx1"/>
              </a:solidFill>
              <a:round/>
            </a:ln>
          </p:spPr>
          <p:txBody>
            <a:bodyPr wrap="none" anchor="ctr"/>
            <a:lstStyle/>
            <a:p>
              <a:endParaRPr lang="zh-CN" altLang="en-US"/>
            </a:p>
          </p:txBody>
        </p:sp>
      </p:grpSp>
      <p:grpSp>
        <p:nvGrpSpPr>
          <p:cNvPr id="106537" name="Group 45"/>
          <p:cNvGrpSpPr/>
          <p:nvPr/>
        </p:nvGrpSpPr>
        <p:grpSpPr bwMode="auto">
          <a:xfrm>
            <a:off x="8937625" y="3265488"/>
            <a:ext cx="131763" cy="66675"/>
            <a:chOff x="5432" y="3030"/>
            <a:chExt cx="78" cy="51"/>
          </a:xfrm>
        </p:grpSpPr>
        <p:sp>
          <p:nvSpPr>
            <p:cNvPr id="106544" name="Rectangle 46"/>
            <p:cNvSpPr>
              <a:spLocks noChangeArrowheads="1"/>
            </p:cNvSpPr>
            <p:nvPr/>
          </p:nvSpPr>
          <p:spPr bwMode="auto">
            <a:xfrm>
              <a:off x="5432" y="3030"/>
              <a:ext cx="78" cy="51"/>
            </a:xfrm>
            <a:prstGeom prst="rect">
              <a:avLst/>
            </a:prstGeom>
            <a:solidFill>
              <a:schemeClr val="bg1"/>
            </a:solidFill>
            <a:ln w="12700">
              <a:noFill/>
              <a:miter lim="800000"/>
            </a:ln>
          </p:spPr>
          <p:txBody>
            <a:bodyPr wrap="none" anchor="ctr"/>
            <a:lstStyle/>
            <a:p>
              <a:endParaRPr lang="zh-CN" altLang="en-US"/>
            </a:p>
          </p:txBody>
        </p:sp>
        <p:sp>
          <p:nvSpPr>
            <p:cNvPr id="106545" name="Line 47"/>
            <p:cNvSpPr>
              <a:spLocks noChangeShapeType="1"/>
            </p:cNvSpPr>
            <p:nvPr/>
          </p:nvSpPr>
          <p:spPr bwMode="auto">
            <a:xfrm>
              <a:off x="5438" y="3036"/>
              <a:ext cx="68" cy="0"/>
            </a:xfrm>
            <a:prstGeom prst="line">
              <a:avLst/>
            </a:prstGeom>
            <a:noFill/>
            <a:ln w="25400">
              <a:solidFill>
                <a:schemeClr val="tx1"/>
              </a:solidFill>
              <a:round/>
            </a:ln>
          </p:spPr>
          <p:txBody>
            <a:bodyPr wrap="none" anchor="ctr"/>
            <a:lstStyle/>
            <a:p>
              <a:endParaRPr lang="zh-CN" altLang="en-US"/>
            </a:p>
          </p:txBody>
        </p:sp>
        <p:sp>
          <p:nvSpPr>
            <p:cNvPr id="106546" name="Line 48"/>
            <p:cNvSpPr>
              <a:spLocks noChangeShapeType="1"/>
            </p:cNvSpPr>
            <p:nvPr/>
          </p:nvSpPr>
          <p:spPr bwMode="auto">
            <a:xfrm>
              <a:off x="5438" y="3081"/>
              <a:ext cx="68" cy="0"/>
            </a:xfrm>
            <a:prstGeom prst="line">
              <a:avLst/>
            </a:prstGeom>
            <a:noFill/>
            <a:ln w="25400">
              <a:solidFill>
                <a:schemeClr val="tx1"/>
              </a:solidFill>
              <a:round/>
            </a:ln>
          </p:spPr>
          <p:txBody>
            <a:bodyPr wrap="none" anchor="ctr"/>
            <a:lstStyle/>
            <a:p>
              <a:endParaRPr lang="zh-CN" altLang="en-US"/>
            </a:p>
          </p:txBody>
        </p:sp>
      </p:grpSp>
      <p:sp>
        <p:nvSpPr>
          <p:cNvPr id="106538" name="Rectangle 69"/>
          <p:cNvSpPr>
            <a:spLocks noChangeArrowheads="1"/>
          </p:cNvSpPr>
          <p:nvPr/>
        </p:nvSpPr>
        <p:spPr bwMode="auto">
          <a:xfrm>
            <a:off x="3811588" y="3657600"/>
            <a:ext cx="2908300" cy="393700"/>
          </a:xfrm>
          <a:prstGeom prst="rect">
            <a:avLst/>
          </a:prstGeom>
          <a:noFill/>
          <a:ln w="12700">
            <a:noFill/>
            <a:miter lim="800000"/>
          </a:ln>
        </p:spPr>
        <p:txBody>
          <a:bodyPr lIns="90488" tIns="44450" rIns="90488" bIns="44450">
            <a:spAutoFit/>
          </a:bodyPr>
          <a:lstStyle/>
          <a:p>
            <a:pPr defTabSz="762000" eaLnBrk="0" hangingPunct="0"/>
            <a:r>
              <a:rPr kumimoji="1" lang="zh-CN" altLang="en-US" sz="2000">
                <a:latin typeface="Arial" panose="020B0604020202020204" pitchFamily="34" charset="0"/>
              </a:rPr>
              <a:t>数       据       部       分</a:t>
            </a:r>
          </a:p>
        </p:txBody>
      </p:sp>
      <p:sp>
        <p:nvSpPr>
          <p:cNvPr id="106539" name="Rectangle 71"/>
          <p:cNvSpPr>
            <a:spLocks noChangeArrowheads="1"/>
          </p:cNvSpPr>
          <p:nvPr/>
        </p:nvSpPr>
        <p:spPr bwMode="auto">
          <a:xfrm>
            <a:off x="611188" y="1281113"/>
            <a:ext cx="434975" cy="1187450"/>
          </a:xfrm>
          <a:prstGeom prst="rect">
            <a:avLst/>
          </a:prstGeom>
          <a:noFill/>
          <a:ln w="12700">
            <a:noFill/>
            <a:miter lim="800000"/>
          </a:ln>
        </p:spPr>
        <p:txBody>
          <a:bodyPr wrap="none" lIns="90488" tIns="44450" rIns="90488" bIns="44450">
            <a:spAutoFit/>
          </a:bodyPr>
          <a:lstStyle/>
          <a:p>
            <a:pPr defTabSz="762000" eaLnBrk="0" hangingPunct="0">
              <a:lnSpc>
                <a:spcPct val="90000"/>
              </a:lnSpc>
            </a:pPr>
            <a:r>
              <a:rPr kumimoji="1" lang="zh-CN" altLang="en-US" sz="2000">
                <a:latin typeface="Arial" panose="020B0604020202020204" pitchFamily="34" charset="0"/>
              </a:rPr>
              <a:t>固</a:t>
            </a:r>
          </a:p>
          <a:p>
            <a:pPr defTabSz="762000" eaLnBrk="0" hangingPunct="0">
              <a:lnSpc>
                <a:spcPct val="90000"/>
              </a:lnSpc>
            </a:pPr>
            <a:r>
              <a:rPr kumimoji="1" lang="zh-CN" altLang="en-US" sz="2000">
                <a:latin typeface="Arial" panose="020B0604020202020204" pitchFamily="34" charset="0"/>
              </a:rPr>
              <a:t>定</a:t>
            </a:r>
          </a:p>
          <a:p>
            <a:pPr defTabSz="762000" eaLnBrk="0" hangingPunct="0">
              <a:lnSpc>
                <a:spcPct val="90000"/>
              </a:lnSpc>
            </a:pPr>
            <a:r>
              <a:rPr kumimoji="1" lang="zh-CN" altLang="en-US" sz="2000">
                <a:latin typeface="Arial" panose="020B0604020202020204" pitchFamily="34" charset="0"/>
              </a:rPr>
              <a:t>部</a:t>
            </a:r>
          </a:p>
          <a:p>
            <a:pPr defTabSz="762000" eaLnBrk="0" hangingPunct="0">
              <a:lnSpc>
                <a:spcPct val="90000"/>
              </a:lnSpc>
            </a:pPr>
            <a:r>
              <a:rPr kumimoji="1" lang="zh-CN" altLang="en-US" sz="2000">
                <a:latin typeface="Arial" panose="020B0604020202020204" pitchFamily="34" charset="0"/>
              </a:rPr>
              <a:t>分</a:t>
            </a:r>
          </a:p>
        </p:txBody>
      </p:sp>
      <p:sp>
        <p:nvSpPr>
          <p:cNvPr id="106540" name="Rectangle 72"/>
          <p:cNvSpPr>
            <a:spLocks noChangeArrowheads="1"/>
          </p:cNvSpPr>
          <p:nvPr/>
        </p:nvSpPr>
        <p:spPr bwMode="auto">
          <a:xfrm>
            <a:off x="468313" y="3008313"/>
            <a:ext cx="688975" cy="638175"/>
          </a:xfrm>
          <a:prstGeom prst="rect">
            <a:avLst/>
          </a:prstGeom>
          <a:noFill/>
          <a:ln w="12700">
            <a:noFill/>
            <a:miter lim="800000"/>
          </a:ln>
        </p:spPr>
        <p:txBody>
          <a:bodyPr wrap="none" lIns="90488" tIns="44450" rIns="90488" bIns="44450">
            <a:spAutoFit/>
          </a:bodyPr>
          <a:lstStyle/>
          <a:p>
            <a:pPr defTabSz="762000" eaLnBrk="0" hangingPunct="0">
              <a:lnSpc>
                <a:spcPct val="90000"/>
              </a:lnSpc>
            </a:pPr>
            <a:r>
              <a:rPr kumimoji="1" lang="zh-CN" altLang="en-US" sz="2000">
                <a:latin typeface="Arial" panose="020B0604020202020204" pitchFamily="34" charset="0"/>
              </a:rPr>
              <a:t>可变</a:t>
            </a:r>
          </a:p>
          <a:p>
            <a:pPr defTabSz="762000" eaLnBrk="0" hangingPunct="0">
              <a:lnSpc>
                <a:spcPct val="90000"/>
              </a:lnSpc>
            </a:pPr>
            <a:r>
              <a:rPr kumimoji="1" lang="zh-CN" altLang="en-US" sz="2000">
                <a:latin typeface="Arial" panose="020B0604020202020204" pitchFamily="34" charset="0"/>
              </a:rPr>
              <a:t>部分</a:t>
            </a:r>
          </a:p>
        </p:txBody>
      </p:sp>
      <p:sp>
        <p:nvSpPr>
          <p:cNvPr id="106541" name="Text Box 73"/>
          <p:cNvSpPr txBox="1">
            <a:spLocks noChangeArrowheads="1"/>
          </p:cNvSpPr>
          <p:nvPr/>
        </p:nvSpPr>
        <p:spPr bwMode="auto">
          <a:xfrm>
            <a:off x="642910" y="4919008"/>
            <a:ext cx="8143932" cy="1631216"/>
          </a:xfrm>
          <a:prstGeom prst="rect">
            <a:avLst/>
          </a:prstGeom>
          <a:noFill/>
          <a:ln w="9525">
            <a:noFill/>
            <a:miter lim="800000"/>
          </a:ln>
        </p:spPr>
        <p:txBody>
          <a:bodyPr wrap="square">
            <a:spAutoFit/>
          </a:bodyPr>
          <a:lstStyle/>
          <a:p>
            <a:r>
              <a:rPr lang="zh-CN" altLang="en-US" sz="2000" dirty="0">
                <a:ea typeface="宋体" panose="02010600030101010101" pitchFamily="2" charset="-122"/>
              </a:rPr>
              <a:t>标志</a:t>
            </a:r>
            <a:r>
              <a:rPr lang="en-US" altLang="zh-CN" sz="2000" dirty="0">
                <a:ea typeface="宋体" panose="02010600030101010101" pitchFamily="2" charset="-122"/>
              </a:rPr>
              <a:t>(flag)    </a:t>
            </a:r>
            <a:r>
              <a:rPr lang="zh-CN" altLang="en-US" sz="2000" dirty="0">
                <a:ea typeface="宋体" panose="02010600030101010101" pitchFamily="2" charset="-122"/>
              </a:rPr>
              <a:t>占</a:t>
            </a:r>
            <a:r>
              <a:rPr lang="en-US" altLang="zh-CN" sz="2000" dirty="0">
                <a:ea typeface="宋体" panose="02010600030101010101" pitchFamily="2" charset="-122"/>
              </a:rPr>
              <a:t>3</a:t>
            </a:r>
            <a:r>
              <a:rPr lang="zh-CN" altLang="en-US" sz="2000" dirty="0">
                <a:ea typeface="宋体" panose="02010600030101010101" pitchFamily="2" charset="-122"/>
              </a:rPr>
              <a:t>位，目前只有两位有意义。</a:t>
            </a:r>
          </a:p>
          <a:p>
            <a:r>
              <a:rPr lang="zh-CN" altLang="en-US" sz="2000" dirty="0">
                <a:ea typeface="宋体" panose="02010600030101010101" pitchFamily="2" charset="-122"/>
              </a:rPr>
              <a:t>标志字段的最低位是</a:t>
            </a:r>
            <a:r>
              <a:rPr lang="en-US" altLang="zh-CN" sz="2000" dirty="0">
                <a:solidFill>
                  <a:schemeClr val="hlink"/>
                </a:solidFill>
                <a:ea typeface="宋体" panose="02010600030101010101" pitchFamily="2" charset="-122"/>
              </a:rPr>
              <a:t>MF </a:t>
            </a:r>
            <a:r>
              <a:rPr lang="en-US" altLang="zh-CN" sz="2000" dirty="0">
                <a:ea typeface="宋体" panose="02010600030101010101" pitchFamily="2" charset="-122"/>
              </a:rPr>
              <a:t>(More Fragment)</a:t>
            </a:r>
            <a:r>
              <a:rPr lang="zh-CN" altLang="en-US" sz="2000" dirty="0">
                <a:ea typeface="宋体" panose="02010600030101010101" pitchFamily="2" charset="-122"/>
              </a:rPr>
              <a:t>。</a:t>
            </a:r>
          </a:p>
          <a:p>
            <a:r>
              <a:rPr lang="en-US" altLang="zh-CN" sz="2000" dirty="0">
                <a:ea typeface="宋体" panose="02010600030101010101" pitchFamily="2" charset="-122"/>
              </a:rPr>
              <a:t>MF </a:t>
            </a:r>
            <a:r>
              <a:rPr lang="en-US" altLang="zh-CN" sz="2000" dirty="0">
                <a:ea typeface="宋体" panose="02010600030101010101" pitchFamily="2" charset="-122"/>
                <a:sym typeface="Symbol" panose="05050102010706020507" pitchFamily="18" charset="2"/>
              </a:rPr>
              <a:t></a:t>
            </a:r>
            <a:r>
              <a:rPr lang="en-US" altLang="zh-CN" sz="2000" dirty="0">
                <a:ea typeface="宋体" panose="02010600030101010101" pitchFamily="2" charset="-122"/>
              </a:rPr>
              <a:t> 1 </a:t>
            </a:r>
            <a:r>
              <a:rPr lang="zh-CN" altLang="en-US" sz="2000" dirty="0">
                <a:ea typeface="宋体" panose="02010600030101010101" pitchFamily="2" charset="-122"/>
              </a:rPr>
              <a:t>表示后面</a:t>
            </a:r>
            <a:r>
              <a:rPr lang="en-US" altLang="zh-CN" sz="2000" dirty="0">
                <a:ea typeface="宋体" panose="02010600030101010101" pitchFamily="2" charset="-122"/>
              </a:rPr>
              <a:t>"</a:t>
            </a:r>
            <a:r>
              <a:rPr lang="zh-CN" altLang="en-US" sz="2000" dirty="0">
                <a:ea typeface="宋体" panose="02010600030101010101" pitchFamily="2" charset="-122"/>
              </a:rPr>
              <a:t>还有分片</a:t>
            </a:r>
            <a:r>
              <a:rPr lang="en-US" altLang="zh-CN" sz="2000" dirty="0">
                <a:ea typeface="宋体" panose="02010600030101010101" pitchFamily="2" charset="-122"/>
              </a:rPr>
              <a:t>"</a:t>
            </a:r>
            <a:r>
              <a:rPr lang="zh-CN" altLang="en-US" sz="2000" dirty="0">
                <a:ea typeface="宋体" panose="02010600030101010101" pitchFamily="2" charset="-122"/>
              </a:rPr>
              <a:t>。</a:t>
            </a:r>
            <a:r>
              <a:rPr lang="en-US" altLang="zh-CN" sz="2000" dirty="0">
                <a:ea typeface="宋体" panose="02010600030101010101" pitchFamily="2" charset="-122"/>
              </a:rPr>
              <a:t>MF </a:t>
            </a:r>
            <a:r>
              <a:rPr lang="en-US" altLang="zh-CN" sz="2000" dirty="0">
                <a:ea typeface="宋体" panose="02010600030101010101" pitchFamily="2" charset="-122"/>
                <a:sym typeface="Symbol" panose="05050102010706020507" pitchFamily="18" charset="2"/>
              </a:rPr>
              <a:t></a:t>
            </a:r>
            <a:r>
              <a:rPr lang="en-US" altLang="zh-CN" sz="2000" dirty="0">
                <a:ea typeface="宋体" panose="02010600030101010101" pitchFamily="2" charset="-122"/>
              </a:rPr>
              <a:t> 0 </a:t>
            </a:r>
            <a:r>
              <a:rPr lang="zh-CN" altLang="en-US" sz="2000" dirty="0">
                <a:ea typeface="宋体" panose="02010600030101010101" pitchFamily="2" charset="-122"/>
              </a:rPr>
              <a:t>表示最后一个分片。</a:t>
            </a:r>
          </a:p>
          <a:p>
            <a:r>
              <a:rPr lang="zh-CN" altLang="en-US" sz="2000" dirty="0">
                <a:ea typeface="宋体" panose="02010600030101010101" pitchFamily="2" charset="-122"/>
              </a:rPr>
              <a:t>标志字段中间的一位是</a:t>
            </a:r>
            <a:r>
              <a:rPr lang="en-US" altLang="zh-CN" sz="2000" dirty="0">
                <a:solidFill>
                  <a:schemeClr val="hlink"/>
                </a:solidFill>
                <a:ea typeface="宋体" panose="02010600030101010101" pitchFamily="2" charset="-122"/>
              </a:rPr>
              <a:t>DF </a:t>
            </a:r>
            <a:r>
              <a:rPr lang="en-US" altLang="zh-CN" sz="2000" dirty="0">
                <a:ea typeface="宋体" panose="02010600030101010101" pitchFamily="2" charset="-122"/>
              </a:rPr>
              <a:t>(Don</a:t>
            </a:r>
            <a:r>
              <a:rPr lang="en-US" altLang="zh-CN" sz="2000" dirty="0">
                <a:ea typeface="宋体" panose="02010600030101010101" pitchFamily="2" charset="-122"/>
                <a:cs typeface="Arial" panose="020B0604020202020204" pitchFamily="34" charset="0"/>
              </a:rPr>
              <a:t>'</a:t>
            </a:r>
            <a:r>
              <a:rPr lang="en-US" altLang="zh-CN" sz="2000" dirty="0">
                <a:ea typeface="宋体" panose="02010600030101010101" pitchFamily="2" charset="-122"/>
              </a:rPr>
              <a:t>t Fragment) </a:t>
            </a:r>
            <a:r>
              <a:rPr lang="zh-CN" altLang="en-US" sz="2000" dirty="0">
                <a:ea typeface="宋体" panose="02010600030101010101" pitchFamily="2" charset="-122"/>
              </a:rPr>
              <a:t>。</a:t>
            </a:r>
          </a:p>
          <a:p>
            <a:r>
              <a:rPr lang="zh-CN" altLang="en-US" sz="2000" dirty="0">
                <a:ea typeface="宋体" panose="02010600030101010101" pitchFamily="2" charset="-122"/>
              </a:rPr>
              <a:t>只有当 </a:t>
            </a:r>
            <a:r>
              <a:rPr lang="en-US" altLang="zh-CN" sz="2000" dirty="0">
                <a:ea typeface="宋体" panose="02010600030101010101" pitchFamily="2" charset="-122"/>
              </a:rPr>
              <a:t>DF </a:t>
            </a:r>
            <a:r>
              <a:rPr lang="en-US" altLang="zh-CN" sz="2000" dirty="0">
                <a:ea typeface="宋体" panose="02010600030101010101" pitchFamily="2" charset="-122"/>
                <a:sym typeface="Symbol" panose="05050102010706020507" pitchFamily="18" charset="2"/>
              </a:rPr>
              <a:t></a:t>
            </a:r>
            <a:r>
              <a:rPr lang="en-US" altLang="zh-CN" sz="2000" dirty="0">
                <a:ea typeface="宋体" panose="02010600030101010101" pitchFamily="2" charset="-122"/>
              </a:rPr>
              <a:t> 0 </a:t>
            </a:r>
            <a:r>
              <a:rPr lang="zh-CN" altLang="en-US" sz="2000" dirty="0">
                <a:ea typeface="宋体" panose="02010600030101010101" pitchFamily="2" charset="-122"/>
              </a:rPr>
              <a:t>时才允许分片。 </a:t>
            </a:r>
          </a:p>
        </p:txBody>
      </p:sp>
      <p:sp>
        <p:nvSpPr>
          <p:cNvPr id="1029194" name="Rectangle 74"/>
          <p:cNvSpPr>
            <a:spLocks noChangeArrowheads="1"/>
          </p:cNvSpPr>
          <p:nvPr/>
        </p:nvSpPr>
        <p:spPr bwMode="auto">
          <a:xfrm>
            <a:off x="5076825" y="1316038"/>
            <a:ext cx="790575" cy="487362"/>
          </a:xfrm>
          <a:prstGeom prst="rect">
            <a:avLst/>
          </a:prstGeom>
          <a:noFill/>
          <a:ln w="76200">
            <a:solidFill>
              <a:schemeClr val="hlink"/>
            </a:solidFill>
            <a:miter lim="800000"/>
          </a:ln>
        </p:spPr>
        <p:txBody>
          <a:bodyPr wrap="none" anchor="ctr"/>
          <a:lstStyle/>
          <a:p>
            <a:endParaRPr lang="zh-CN" altLang="en-US"/>
          </a:p>
        </p:txBody>
      </p:sp>
      <p:sp>
        <p:nvSpPr>
          <p:cNvPr id="106543" name="AutoShape 75"/>
          <p:cNvSpPr/>
          <p:nvPr/>
        </p:nvSpPr>
        <p:spPr bwMode="auto">
          <a:xfrm>
            <a:off x="949325" y="920750"/>
            <a:ext cx="166688" cy="2160588"/>
          </a:xfrm>
          <a:prstGeom prst="leftBrace">
            <a:avLst>
              <a:gd name="adj1" fmla="val 108016"/>
              <a:gd name="adj2" fmla="val 50000"/>
            </a:avLst>
          </a:prstGeom>
          <a:noFill/>
          <a:ln w="28575">
            <a:solidFill>
              <a:schemeClr val="tx2"/>
            </a:solidFill>
            <a:round/>
          </a:ln>
        </p:spPr>
        <p:txBody>
          <a:bodyPr wrap="none" anchor="ctr"/>
          <a:lstStyle/>
          <a:p>
            <a:endParaRPr lang="zh-CN" altLang="en-US"/>
          </a:p>
        </p:txBody>
      </p:sp>
      <p:pic>
        <p:nvPicPr>
          <p:cNvPr id="54" name="Picture 6"/>
          <p:cNvPicPr>
            <a:picLocks noChangeAspect="1" noChangeArrowheads="1"/>
          </p:cNvPicPr>
          <p:nvPr/>
        </p:nvPicPr>
        <p:blipFill>
          <a:blip r:embed="rId3" cstate="print"/>
          <a:srcRect/>
          <a:stretch>
            <a:fillRect/>
          </a:stretch>
        </p:blipFill>
        <p:spPr bwMode="auto">
          <a:xfrm>
            <a:off x="2285984" y="4286256"/>
            <a:ext cx="4714908" cy="627300"/>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500"/>
                                  </p:stCondLst>
                                  <p:childTnLst>
                                    <p:set>
                                      <p:cBhvr>
                                        <p:cTn id="6" dur="1" fill="hold">
                                          <p:stCondLst>
                                            <p:cond delay="0"/>
                                          </p:stCondLst>
                                        </p:cTn>
                                        <p:tgtEl>
                                          <p:spTgt spid="1029194"/>
                                        </p:tgtEl>
                                        <p:attrNameLst>
                                          <p:attrName>style.visibility</p:attrName>
                                        </p:attrNameLst>
                                      </p:cBhvr>
                                      <p:to>
                                        <p:strVal val="visible"/>
                                      </p:to>
                                    </p:set>
                                  </p:childTnLst>
                                </p:cTn>
                              </p:par>
                            </p:childTnLst>
                          </p:cTn>
                        </p:par>
                        <p:par>
                          <p:cTn id="7" fill="hold">
                            <p:stCondLst>
                              <p:cond delay="500"/>
                            </p:stCondLst>
                            <p:childTnLst>
                              <p:par>
                                <p:cTn id="8" presetID="35" presetClass="emph" presetSubtype="0" repeatCount="3000" fill="hold" grpId="1" nodeType="afterEffect">
                                  <p:stCondLst>
                                    <p:cond delay="0"/>
                                  </p:stCondLst>
                                  <p:childTnLst>
                                    <p:anim calcmode="discrete" valueType="str">
                                      <p:cBhvr>
                                        <p:cTn id="9" dur="1000" fill="hold"/>
                                        <p:tgtEl>
                                          <p:spTgt spid="1029194"/>
                                        </p:tgtEl>
                                        <p:attrNameLst>
                                          <p:attrName>style.visibility</p:attrName>
                                        </p:attrNameLst>
                                      </p:cBhvr>
                                      <p:tavLst>
                                        <p:tav tm="0">
                                          <p:val>
                                            <p:strVal val="hidden"/>
                                          </p:val>
                                        </p:tav>
                                        <p:tav tm="50000">
                                          <p:val>
                                            <p:strVal val="visible"/>
                                          </p:val>
                                        </p:tav>
                                      </p:tavLst>
                                    </p:anim>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106501"/>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54"/>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106541">
                                            <p:txEl>
                                              <p:pRg st="0" end="0"/>
                                            </p:txEl>
                                          </p:spTgt>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106541">
                                            <p:txEl>
                                              <p:pRg st="1" end="1"/>
                                            </p:txEl>
                                          </p:spTgt>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106541">
                                            <p:txEl>
                                              <p:pRg st="2" end="2"/>
                                            </p:txEl>
                                          </p:spTgt>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106541">
                                            <p:txEl>
                                              <p:pRg st="3" end="3"/>
                                            </p:txEl>
                                          </p:spTgt>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10654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501" grpId="0" animBg="1"/>
      <p:bldP spid="1029194" grpId="0" animBg="1"/>
      <p:bldP spid="1029194" grpId="1" animBg="1"/>
    </p:bldLst>
  </p:timing>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7522" name="Line 2"/>
          <p:cNvSpPr>
            <a:spLocks noChangeShapeType="1"/>
          </p:cNvSpPr>
          <p:nvPr/>
        </p:nvSpPr>
        <p:spPr bwMode="auto">
          <a:xfrm>
            <a:off x="327025" y="1341438"/>
            <a:ext cx="0" cy="2663825"/>
          </a:xfrm>
          <a:prstGeom prst="line">
            <a:avLst/>
          </a:prstGeom>
          <a:noFill/>
          <a:ln w="28575">
            <a:solidFill>
              <a:schemeClr val="tx2"/>
            </a:solidFill>
            <a:round/>
            <a:headEnd type="triangle" w="med" len="lg"/>
            <a:tailEnd type="triangle" w="med" len="lg"/>
          </a:ln>
        </p:spPr>
        <p:txBody>
          <a:bodyPr/>
          <a:lstStyle/>
          <a:p>
            <a:endParaRPr lang="zh-CN" altLang="en-US"/>
          </a:p>
        </p:txBody>
      </p:sp>
      <p:sp>
        <p:nvSpPr>
          <p:cNvPr id="107523" name="Rectangle 3"/>
          <p:cNvSpPr>
            <a:spLocks noChangeArrowheads="1"/>
          </p:cNvSpPr>
          <p:nvPr/>
        </p:nvSpPr>
        <p:spPr bwMode="auto">
          <a:xfrm>
            <a:off x="107950" y="2205038"/>
            <a:ext cx="434975" cy="698500"/>
          </a:xfrm>
          <a:prstGeom prst="rect">
            <a:avLst/>
          </a:prstGeom>
          <a:solidFill>
            <a:schemeClr val="bg1"/>
          </a:solid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首</a:t>
            </a:r>
          </a:p>
          <a:p>
            <a:pPr defTabSz="762000" eaLnBrk="0" hangingPunct="0"/>
            <a:r>
              <a:rPr kumimoji="1" lang="zh-CN" altLang="en-US" sz="2000">
                <a:latin typeface="Arial" panose="020B0604020202020204" pitchFamily="34" charset="0"/>
              </a:rPr>
              <a:t>部</a:t>
            </a:r>
          </a:p>
        </p:txBody>
      </p:sp>
      <p:sp>
        <p:nvSpPr>
          <p:cNvPr id="107524" name="Rectangle 4"/>
          <p:cNvSpPr>
            <a:spLocks noChangeArrowheads="1"/>
          </p:cNvSpPr>
          <p:nvPr/>
        </p:nvSpPr>
        <p:spPr bwMode="auto">
          <a:xfrm>
            <a:off x="3025775" y="1371600"/>
            <a:ext cx="1966913" cy="434975"/>
          </a:xfrm>
          <a:prstGeom prst="rect">
            <a:avLst/>
          </a:prstGeom>
          <a:solidFill>
            <a:srgbClr val="DDDDDD"/>
          </a:solidFill>
          <a:ln w="12700">
            <a:noFill/>
            <a:miter lim="800000"/>
          </a:ln>
        </p:spPr>
        <p:txBody>
          <a:bodyPr wrap="none" anchor="ctr"/>
          <a:lstStyle/>
          <a:p>
            <a:endParaRPr lang="zh-CN" altLang="en-US"/>
          </a:p>
        </p:txBody>
      </p:sp>
      <p:sp>
        <p:nvSpPr>
          <p:cNvPr id="107525" name="Rectangle 6"/>
          <p:cNvSpPr>
            <a:spLocks noChangeArrowheads="1"/>
          </p:cNvSpPr>
          <p:nvPr/>
        </p:nvSpPr>
        <p:spPr bwMode="auto">
          <a:xfrm>
            <a:off x="1068388" y="1362075"/>
            <a:ext cx="7864475" cy="2643188"/>
          </a:xfrm>
          <a:prstGeom prst="rect">
            <a:avLst/>
          </a:prstGeom>
          <a:solidFill>
            <a:srgbClr val="CCECFF"/>
          </a:solidFill>
          <a:ln w="25400">
            <a:solidFill>
              <a:schemeClr val="tx1"/>
            </a:solidFill>
            <a:miter lim="800000"/>
          </a:ln>
        </p:spPr>
        <p:txBody>
          <a:bodyPr wrap="none" anchor="ctr"/>
          <a:lstStyle/>
          <a:p>
            <a:endParaRPr lang="zh-CN" altLang="en-US"/>
          </a:p>
        </p:txBody>
      </p:sp>
      <p:sp>
        <p:nvSpPr>
          <p:cNvPr id="107526" name="Rectangle 7"/>
          <p:cNvSpPr>
            <a:spLocks noChangeArrowheads="1"/>
          </p:cNvSpPr>
          <p:nvPr/>
        </p:nvSpPr>
        <p:spPr bwMode="auto">
          <a:xfrm>
            <a:off x="1082675" y="4016375"/>
            <a:ext cx="7832725" cy="681038"/>
          </a:xfrm>
          <a:prstGeom prst="rect">
            <a:avLst/>
          </a:prstGeom>
          <a:solidFill>
            <a:srgbClr val="FFFF99"/>
          </a:solidFill>
          <a:ln w="12700">
            <a:solidFill>
              <a:srgbClr val="333399"/>
            </a:solidFill>
            <a:miter lim="800000"/>
          </a:ln>
        </p:spPr>
        <p:txBody>
          <a:bodyPr wrap="none" anchor="ctr"/>
          <a:lstStyle/>
          <a:p>
            <a:endParaRPr lang="zh-CN" altLang="en-US"/>
          </a:p>
        </p:txBody>
      </p:sp>
      <p:sp>
        <p:nvSpPr>
          <p:cNvPr id="107527" name="Line 8"/>
          <p:cNvSpPr>
            <a:spLocks noChangeShapeType="1"/>
          </p:cNvSpPr>
          <p:nvPr/>
        </p:nvSpPr>
        <p:spPr bwMode="auto">
          <a:xfrm>
            <a:off x="1063625" y="1812925"/>
            <a:ext cx="7878763" cy="0"/>
          </a:xfrm>
          <a:prstGeom prst="line">
            <a:avLst/>
          </a:prstGeom>
          <a:noFill/>
          <a:ln w="12700">
            <a:solidFill>
              <a:schemeClr val="tx1"/>
            </a:solidFill>
            <a:round/>
          </a:ln>
        </p:spPr>
        <p:txBody>
          <a:bodyPr wrap="none" anchor="ctr"/>
          <a:lstStyle/>
          <a:p>
            <a:endParaRPr lang="zh-CN" altLang="en-US"/>
          </a:p>
        </p:txBody>
      </p:sp>
      <p:sp>
        <p:nvSpPr>
          <p:cNvPr id="107528" name="Line 9"/>
          <p:cNvSpPr>
            <a:spLocks noChangeShapeType="1"/>
          </p:cNvSpPr>
          <p:nvPr/>
        </p:nvSpPr>
        <p:spPr bwMode="auto">
          <a:xfrm>
            <a:off x="1063625" y="2255838"/>
            <a:ext cx="7878763" cy="0"/>
          </a:xfrm>
          <a:prstGeom prst="line">
            <a:avLst/>
          </a:prstGeom>
          <a:noFill/>
          <a:ln w="12700">
            <a:solidFill>
              <a:schemeClr val="tx1"/>
            </a:solidFill>
            <a:round/>
          </a:ln>
        </p:spPr>
        <p:txBody>
          <a:bodyPr wrap="none" anchor="ctr"/>
          <a:lstStyle/>
          <a:p>
            <a:endParaRPr lang="zh-CN" altLang="en-US"/>
          </a:p>
        </p:txBody>
      </p:sp>
      <p:sp>
        <p:nvSpPr>
          <p:cNvPr id="107529" name="Line 10"/>
          <p:cNvSpPr>
            <a:spLocks noChangeShapeType="1"/>
          </p:cNvSpPr>
          <p:nvPr/>
        </p:nvSpPr>
        <p:spPr bwMode="auto">
          <a:xfrm>
            <a:off x="1063625" y="2700338"/>
            <a:ext cx="7878763" cy="0"/>
          </a:xfrm>
          <a:prstGeom prst="line">
            <a:avLst/>
          </a:prstGeom>
          <a:noFill/>
          <a:ln w="12700">
            <a:solidFill>
              <a:schemeClr val="tx1"/>
            </a:solidFill>
            <a:round/>
          </a:ln>
        </p:spPr>
        <p:txBody>
          <a:bodyPr wrap="none" anchor="ctr"/>
          <a:lstStyle/>
          <a:p>
            <a:endParaRPr lang="zh-CN" altLang="en-US"/>
          </a:p>
        </p:txBody>
      </p:sp>
      <p:sp>
        <p:nvSpPr>
          <p:cNvPr id="107530" name="Line 11"/>
          <p:cNvSpPr>
            <a:spLocks noChangeShapeType="1"/>
          </p:cNvSpPr>
          <p:nvPr/>
        </p:nvSpPr>
        <p:spPr bwMode="auto">
          <a:xfrm>
            <a:off x="1063625" y="3138488"/>
            <a:ext cx="7878763" cy="0"/>
          </a:xfrm>
          <a:prstGeom prst="line">
            <a:avLst/>
          </a:prstGeom>
          <a:noFill/>
          <a:ln w="12700">
            <a:solidFill>
              <a:schemeClr val="tx1"/>
            </a:solidFill>
            <a:round/>
          </a:ln>
        </p:spPr>
        <p:txBody>
          <a:bodyPr wrap="none" anchor="ctr"/>
          <a:lstStyle/>
          <a:p>
            <a:endParaRPr lang="zh-CN" altLang="en-US"/>
          </a:p>
        </p:txBody>
      </p:sp>
      <p:sp>
        <p:nvSpPr>
          <p:cNvPr id="107531" name="Line 12"/>
          <p:cNvSpPr>
            <a:spLocks noChangeShapeType="1"/>
          </p:cNvSpPr>
          <p:nvPr/>
        </p:nvSpPr>
        <p:spPr bwMode="auto">
          <a:xfrm>
            <a:off x="1063625" y="3582988"/>
            <a:ext cx="7878763" cy="0"/>
          </a:xfrm>
          <a:prstGeom prst="line">
            <a:avLst/>
          </a:prstGeom>
          <a:noFill/>
          <a:ln w="12700">
            <a:solidFill>
              <a:schemeClr val="tx1"/>
            </a:solidFill>
            <a:round/>
          </a:ln>
        </p:spPr>
        <p:txBody>
          <a:bodyPr wrap="none" anchor="ctr"/>
          <a:lstStyle/>
          <a:p>
            <a:endParaRPr lang="zh-CN" altLang="en-US"/>
          </a:p>
        </p:txBody>
      </p:sp>
      <p:sp>
        <p:nvSpPr>
          <p:cNvPr id="107532" name="Line 13"/>
          <p:cNvSpPr>
            <a:spLocks noChangeShapeType="1"/>
          </p:cNvSpPr>
          <p:nvPr/>
        </p:nvSpPr>
        <p:spPr bwMode="auto">
          <a:xfrm>
            <a:off x="2032000" y="1370013"/>
            <a:ext cx="0" cy="442912"/>
          </a:xfrm>
          <a:prstGeom prst="line">
            <a:avLst/>
          </a:prstGeom>
          <a:noFill/>
          <a:ln w="12700">
            <a:solidFill>
              <a:schemeClr val="tx1"/>
            </a:solidFill>
            <a:round/>
          </a:ln>
        </p:spPr>
        <p:txBody>
          <a:bodyPr wrap="none" anchor="ctr"/>
          <a:lstStyle/>
          <a:p>
            <a:endParaRPr lang="zh-CN" altLang="en-US"/>
          </a:p>
        </p:txBody>
      </p:sp>
      <p:sp>
        <p:nvSpPr>
          <p:cNvPr id="107533" name="Line 14"/>
          <p:cNvSpPr>
            <a:spLocks noChangeShapeType="1"/>
          </p:cNvSpPr>
          <p:nvPr/>
        </p:nvSpPr>
        <p:spPr bwMode="auto">
          <a:xfrm>
            <a:off x="3016250" y="1370013"/>
            <a:ext cx="0" cy="442912"/>
          </a:xfrm>
          <a:prstGeom prst="line">
            <a:avLst/>
          </a:prstGeom>
          <a:noFill/>
          <a:ln w="12700">
            <a:solidFill>
              <a:schemeClr val="tx1"/>
            </a:solidFill>
            <a:round/>
          </a:ln>
        </p:spPr>
        <p:txBody>
          <a:bodyPr wrap="none" anchor="ctr"/>
          <a:lstStyle/>
          <a:p>
            <a:endParaRPr lang="zh-CN" altLang="en-US"/>
          </a:p>
        </p:txBody>
      </p:sp>
      <p:sp>
        <p:nvSpPr>
          <p:cNvPr id="107534" name="Line 15"/>
          <p:cNvSpPr>
            <a:spLocks noChangeShapeType="1"/>
          </p:cNvSpPr>
          <p:nvPr/>
        </p:nvSpPr>
        <p:spPr bwMode="auto">
          <a:xfrm>
            <a:off x="3016250" y="2265363"/>
            <a:ext cx="0" cy="431800"/>
          </a:xfrm>
          <a:prstGeom prst="line">
            <a:avLst/>
          </a:prstGeom>
          <a:noFill/>
          <a:ln w="12700">
            <a:solidFill>
              <a:schemeClr val="tx1"/>
            </a:solidFill>
            <a:round/>
          </a:ln>
        </p:spPr>
        <p:txBody>
          <a:bodyPr wrap="none" anchor="ctr"/>
          <a:lstStyle/>
          <a:p>
            <a:endParaRPr lang="zh-CN" altLang="en-US"/>
          </a:p>
        </p:txBody>
      </p:sp>
      <p:sp>
        <p:nvSpPr>
          <p:cNvPr id="107535" name="Line 16"/>
          <p:cNvSpPr>
            <a:spLocks noChangeShapeType="1"/>
          </p:cNvSpPr>
          <p:nvPr/>
        </p:nvSpPr>
        <p:spPr bwMode="auto">
          <a:xfrm>
            <a:off x="4989513" y="1370013"/>
            <a:ext cx="0" cy="1327150"/>
          </a:xfrm>
          <a:prstGeom prst="line">
            <a:avLst/>
          </a:prstGeom>
          <a:noFill/>
          <a:ln w="12700">
            <a:solidFill>
              <a:schemeClr val="tx1"/>
            </a:solidFill>
            <a:round/>
          </a:ln>
        </p:spPr>
        <p:txBody>
          <a:bodyPr wrap="none" anchor="ctr"/>
          <a:lstStyle/>
          <a:p>
            <a:endParaRPr lang="zh-CN" altLang="en-US"/>
          </a:p>
        </p:txBody>
      </p:sp>
      <p:sp>
        <p:nvSpPr>
          <p:cNvPr id="107536" name="Line 17"/>
          <p:cNvSpPr>
            <a:spLocks noChangeShapeType="1"/>
          </p:cNvSpPr>
          <p:nvPr/>
        </p:nvSpPr>
        <p:spPr bwMode="auto">
          <a:xfrm flipV="1">
            <a:off x="6961188" y="3578225"/>
            <a:ext cx="0" cy="441325"/>
          </a:xfrm>
          <a:prstGeom prst="line">
            <a:avLst/>
          </a:prstGeom>
          <a:noFill/>
          <a:ln w="12700">
            <a:solidFill>
              <a:schemeClr val="tx1"/>
            </a:solidFill>
            <a:round/>
          </a:ln>
        </p:spPr>
        <p:txBody>
          <a:bodyPr wrap="none" anchor="ctr"/>
          <a:lstStyle/>
          <a:p>
            <a:endParaRPr lang="zh-CN" altLang="en-US"/>
          </a:p>
        </p:txBody>
      </p:sp>
      <p:sp>
        <p:nvSpPr>
          <p:cNvPr id="107537" name="Line 18"/>
          <p:cNvSpPr>
            <a:spLocks noChangeShapeType="1"/>
          </p:cNvSpPr>
          <p:nvPr/>
        </p:nvSpPr>
        <p:spPr bwMode="auto">
          <a:xfrm>
            <a:off x="5791200" y="1822450"/>
            <a:ext cx="0" cy="433388"/>
          </a:xfrm>
          <a:prstGeom prst="line">
            <a:avLst/>
          </a:prstGeom>
          <a:noFill/>
          <a:ln w="12700">
            <a:solidFill>
              <a:schemeClr val="tx1"/>
            </a:solidFill>
            <a:round/>
          </a:ln>
        </p:spPr>
        <p:txBody>
          <a:bodyPr wrap="none" anchor="ctr"/>
          <a:lstStyle/>
          <a:p>
            <a:endParaRPr lang="zh-CN" altLang="en-US"/>
          </a:p>
        </p:txBody>
      </p:sp>
      <p:sp>
        <p:nvSpPr>
          <p:cNvPr id="107538" name="Rectangle 19"/>
          <p:cNvSpPr>
            <a:spLocks noChangeArrowheads="1"/>
          </p:cNvSpPr>
          <p:nvPr/>
        </p:nvSpPr>
        <p:spPr bwMode="auto">
          <a:xfrm>
            <a:off x="1011238" y="982663"/>
            <a:ext cx="322262" cy="393700"/>
          </a:xfrm>
          <a:prstGeom prst="rect">
            <a:avLst/>
          </a:prstGeom>
          <a:noFill/>
          <a:ln w="12700">
            <a:noFill/>
            <a:miter lim="800000"/>
          </a:ln>
        </p:spPr>
        <p:txBody>
          <a:bodyPr wrap="none" lIns="90488" tIns="44450" rIns="90488" bIns="44450">
            <a:spAutoFit/>
          </a:bodyPr>
          <a:lstStyle/>
          <a:p>
            <a:pPr defTabSz="762000" eaLnBrk="0" hangingPunct="0"/>
            <a:r>
              <a:rPr kumimoji="1" lang="en-US" altLang="zh-CN" sz="2000" dirty="0">
                <a:latin typeface="Arial" panose="020B0604020202020204" pitchFamily="34" charset="0"/>
              </a:rPr>
              <a:t>0</a:t>
            </a:r>
          </a:p>
        </p:txBody>
      </p:sp>
      <p:sp>
        <p:nvSpPr>
          <p:cNvPr id="107539" name="Rectangle 20"/>
          <p:cNvSpPr>
            <a:spLocks noChangeArrowheads="1"/>
          </p:cNvSpPr>
          <p:nvPr/>
        </p:nvSpPr>
        <p:spPr bwMode="auto">
          <a:xfrm>
            <a:off x="1946275" y="982663"/>
            <a:ext cx="322263" cy="393700"/>
          </a:xfrm>
          <a:prstGeom prst="rect">
            <a:avLst/>
          </a:prstGeom>
          <a:noFill/>
          <a:ln w="12700">
            <a:noFill/>
            <a:miter lim="800000"/>
          </a:ln>
        </p:spPr>
        <p:txBody>
          <a:bodyPr wrap="none" lIns="90488" tIns="44450" rIns="90488" bIns="44450">
            <a:spAutoFit/>
          </a:bodyPr>
          <a:lstStyle/>
          <a:p>
            <a:pPr defTabSz="762000" eaLnBrk="0" hangingPunct="0"/>
            <a:r>
              <a:rPr kumimoji="1" lang="en-US" altLang="zh-CN" sz="2000" dirty="0">
                <a:latin typeface="Arial" panose="020B0604020202020204" pitchFamily="34" charset="0"/>
              </a:rPr>
              <a:t>4</a:t>
            </a:r>
          </a:p>
        </p:txBody>
      </p:sp>
      <p:sp>
        <p:nvSpPr>
          <p:cNvPr id="107540" name="Rectangle 21"/>
          <p:cNvSpPr>
            <a:spLocks noChangeArrowheads="1"/>
          </p:cNvSpPr>
          <p:nvPr/>
        </p:nvSpPr>
        <p:spPr bwMode="auto">
          <a:xfrm>
            <a:off x="2941638" y="982663"/>
            <a:ext cx="322262" cy="393700"/>
          </a:xfrm>
          <a:prstGeom prst="rect">
            <a:avLst/>
          </a:prstGeom>
          <a:noFill/>
          <a:ln w="12700">
            <a:noFill/>
            <a:miter lim="800000"/>
          </a:ln>
        </p:spPr>
        <p:txBody>
          <a:bodyPr wrap="none" lIns="90488" tIns="44450" rIns="90488" bIns="44450">
            <a:spAutoFit/>
          </a:bodyPr>
          <a:lstStyle/>
          <a:p>
            <a:pPr defTabSz="762000" eaLnBrk="0" hangingPunct="0"/>
            <a:r>
              <a:rPr kumimoji="1" lang="en-US" altLang="zh-CN" sz="2000" dirty="0">
                <a:latin typeface="Arial" panose="020B0604020202020204" pitchFamily="34" charset="0"/>
              </a:rPr>
              <a:t>8</a:t>
            </a:r>
          </a:p>
        </p:txBody>
      </p:sp>
      <p:sp>
        <p:nvSpPr>
          <p:cNvPr id="107541" name="Rectangle 22"/>
          <p:cNvSpPr>
            <a:spLocks noChangeArrowheads="1"/>
          </p:cNvSpPr>
          <p:nvPr/>
        </p:nvSpPr>
        <p:spPr bwMode="auto">
          <a:xfrm>
            <a:off x="4892675" y="982663"/>
            <a:ext cx="463550" cy="393700"/>
          </a:xfrm>
          <a:prstGeom prst="rect">
            <a:avLst/>
          </a:prstGeom>
          <a:noFill/>
          <a:ln w="12700">
            <a:noFill/>
            <a:miter lim="800000"/>
          </a:ln>
        </p:spPr>
        <p:txBody>
          <a:bodyPr wrap="none" lIns="90488" tIns="44450" rIns="90488" bIns="44450">
            <a:spAutoFit/>
          </a:bodyPr>
          <a:lstStyle/>
          <a:p>
            <a:pPr defTabSz="762000" eaLnBrk="0" hangingPunct="0"/>
            <a:r>
              <a:rPr kumimoji="1" lang="en-US" altLang="zh-CN" sz="2000" dirty="0">
                <a:latin typeface="Arial" panose="020B0604020202020204" pitchFamily="34" charset="0"/>
              </a:rPr>
              <a:t>16</a:t>
            </a:r>
          </a:p>
        </p:txBody>
      </p:sp>
      <p:sp>
        <p:nvSpPr>
          <p:cNvPr id="107542" name="Rectangle 23"/>
          <p:cNvSpPr>
            <a:spLocks noChangeArrowheads="1"/>
          </p:cNvSpPr>
          <p:nvPr/>
        </p:nvSpPr>
        <p:spPr bwMode="auto">
          <a:xfrm>
            <a:off x="5689600" y="982663"/>
            <a:ext cx="461963" cy="393700"/>
          </a:xfrm>
          <a:prstGeom prst="rect">
            <a:avLst/>
          </a:prstGeom>
          <a:noFill/>
          <a:ln w="12700">
            <a:noFill/>
            <a:miter lim="800000"/>
          </a:ln>
        </p:spPr>
        <p:txBody>
          <a:bodyPr wrap="none" lIns="90488" tIns="44450" rIns="90488" bIns="44450">
            <a:spAutoFit/>
          </a:bodyPr>
          <a:lstStyle/>
          <a:p>
            <a:pPr defTabSz="762000" eaLnBrk="0" hangingPunct="0"/>
            <a:r>
              <a:rPr kumimoji="1" lang="en-US" altLang="zh-CN" sz="2000" dirty="0">
                <a:latin typeface="Arial" panose="020B0604020202020204" pitchFamily="34" charset="0"/>
              </a:rPr>
              <a:t>19</a:t>
            </a:r>
          </a:p>
        </p:txBody>
      </p:sp>
      <p:sp>
        <p:nvSpPr>
          <p:cNvPr id="107543" name="Rectangle 24"/>
          <p:cNvSpPr>
            <a:spLocks noChangeArrowheads="1"/>
          </p:cNvSpPr>
          <p:nvPr/>
        </p:nvSpPr>
        <p:spPr bwMode="auto">
          <a:xfrm>
            <a:off x="6864350" y="982663"/>
            <a:ext cx="463550" cy="393700"/>
          </a:xfrm>
          <a:prstGeom prst="rect">
            <a:avLst/>
          </a:prstGeom>
          <a:noFill/>
          <a:ln w="12700">
            <a:noFill/>
            <a:miter lim="800000"/>
          </a:ln>
        </p:spPr>
        <p:txBody>
          <a:bodyPr wrap="none" lIns="90488" tIns="44450" rIns="90488" bIns="44450">
            <a:spAutoFit/>
          </a:bodyPr>
          <a:lstStyle/>
          <a:p>
            <a:pPr defTabSz="762000" eaLnBrk="0" hangingPunct="0"/>
            <a:r>
              <a:rPr kumimoji="1" lang="en-US" altLang="zh-CN" sz="2000" dirty="0">
                <a:latin typeface="Arial" panose="020B0604020202020204" pitchFamily="34" charset="0"/>
              </a:rPr>
              <a:t>24</a:t>
            </a:r>
          </a:p>
        </p:txBody>
      </p:sp>
      <p:sp>
        <p:nvSpPr>
          <p:cNvPr id="107544" name="Rectangle 25"/>
          <p:cNvSpPr>
            <a:spLocks noChangeArrowheads="1"/>
          </p:cNvSpPr>
          <p:nvPr/>
        </p:nvSpPr>
        <p:spPr bwMode="auto">
          <a:xfrm>
            <a:off x="8577263" y="982663"/>
            <a:ext cx="463550" cy="393700"/>
          </a:xfrm>
          <a:prstGeom prst="rect">
            <a:avLst/>
          </a:prstGeom>
          <a:noFill/>
          <a:ln w="12700">
            <a:noFill/>
            <a:miter lim="800000"/>
          </a:ln>
        </p:spPr>
        <p:txBody>
          <a:bodyPr wrap="none" lIns="90488" tIns="44450" rIns="90488" bIns="44450">
            <a:spAutoFit/>
          </a:bodyPr>
          <a:lstStyle/>
          <a:p>
            <a:pPr defTabSz="762000" eaLnBrk="0" hangingPunct="0"/>
            <a:r>
              <a:rPr kumimoji="1" lang="en-US" altLang="zh-CN" sz="2000" dirty="0">
                <a:latin typeface="Arial" panose="020B0604020202020204" pitchFamily="34" charset="0"/>
              </a:rPr>
              <a:t>31</a:t>
            </a:r>
          </a:p>
        </p:txBody>
      </p:sp>
      <p:sp>
        <p:nvSpPr>
          <p:cNvPr id="107545" name="Rectangle 26"/>
          <p:cNvSpPr>
            <a:spLocks noChangeArrowheads="1"/>
          </p:cNvSpPr>
          <p:nvPr/>
        </p:nvSpPr>
        <p:spPr bwMode="auto">
          <a:xfrm>
            <a:off x="1160463" y="1397000"/>
            <a:ext cx="75882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版 本</a:t>
            </a:r>
          </a:p>
        </p:txBody>
      </p:sp>
      <p:sp>
        <p:nvSpPr>
          <p:cNvPr id="107546" name="Rectangle 27"/>
          <p:cNvSpPr>
            <a:spLocks noChangeArrowheads="1"/>
          </p:cNvSpPr>
          <p:nvPr/>
        </p:nvSpPr>
        <p:spPr bwMode="auto">
          <a:xfrm>
            <a:off x="5048250" y="1873250"/>
            <a:ext cx="68897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dirty="0">
                <a:latin typeface="Arial" panose="020B0604020202020204" pitchFamily="34" charset="0"/>
              </a:rPr>
              <a:t>标志</a:t>
            </a:r>
          </a:p>
        </p:txBody>
      </p:sp>
      <p:sp>
        <p:nvSpPr>
          <p:cNvPr id="107547" name="Rectangle 28"/>
          <p:cNvSpPr>
            <a:spLocks noChangeArrowheads="1"/>
          </p:cNvSpPr>
          <p:nvPr/>
        </p:nvSpPr>
        <p:spPr bwMode="auto">
          <a:xfrm>
            <a:off x="1357313" y="2278063"/>
            <a:ext cx="140652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生 存 时 间</a:t>
            </a:r>
          </a:p>
        </p:txBody>
      </p:sp>
      <p:sp>
        <p:nvSpPr>
          <p:cNvPr id="107548" name="Rectangle 29"/>
          <p:cNvSpPr>
            <a:spLocks noChangeArrowheads="1"/>
          </p:cNvSpPr>
          <p:nvPr/>
        </p:nvSpPr>
        <p:spPr bwMode="auto">
          <a:xfrm>
            <a:off x="3487738" y="2278063"/>
            <a:ext cx="969962"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协    议</a:t>
            </a:r>
          </a:p>
        </p:txBody>
      </p:sp>
      <p:sp>
        <p:nvSpPr>
          <p:cNvPr id="107549" name="Rectangle 30"/>
          <p:cNvSpPr>
            <a:spLocks noChangeArrowheads="1"/>
          </p:cNvSpPr>
          <p:nvPr/>
        </p:nvSpPr>
        <p:spPr bwMode="auto">
          <a:xfrm>
            <a:off x="2501900" y="1873250"/>
            <a:ext cx="96837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标    识</a:t>
            </a:r>
          </a:p>
        </p:txBody>
      </p:sp>
      <p:sp>
        <p:nvSpPr>
          <p:cNvPr id="107550" name="Rectangle 32"/>
          <p:cNvSpPr>
            <a:spLocks noChangeArrowheads="1"/>
          </p:cNvSpPr>
          <p:nvPr/>
        </p:nvSpPr>
        <p:spPr bwMode="auto">
          <a:xfrm>
            <a:off x="6438900" y="1397000"/>
            <a:ext cx="1360488"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总   长   度</a:t>
            </a:r>
          </a:p>
        </p:txBody>
      </p:sp>
      <p:sp>
        <p:nvSpPr>
          <p:cNvPr id="107551" name="Rectangle 33"/>
          <p:cNvSpPr>
            <a:spLocks noChangeArrowheads="1"/>
          </p:cNvSpPr>
          <p:nvPr/>
        </p:nvSpPr>
        <p:spPr bwMode="auto">
          <a:xfrm>
            <a:off x="6710363" y="1873250"/>
            <a:ext cx="136207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片   偏   移</a:t>
            </a:r>
          </a:p>
        </p:txBody>
      </p:sp>
      <p:sp>
        <p:nvSpPr>
          <p:cNvPr id="107552" name="Rectangle 34"/>
          <p:cNvSpPr>
            <a:spLocks noChangeArrowheads="1"/>
          </p:cNvSpPr>
          <p:nvPr/>
        </p:nvSpPr>
        <p:spPr bwMode="auto">
          <a:xfrm>
            <a:off x="7434263" y="3606800"/>
            <a:ext cx="96837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填    充</a:t>
            </a:r>
          </a:p>
        </p:txBody>
      </p:sp>
      <p:sp>
        <p:nvSpPr>
          <p:cNvPr id="107553" name="Rectangle 35"/>
          <p:cNvSpPr>
            <a:spLocks noChangeArrowheads="1"/>
          </p:cNvSpPr>
          <p:nvPr/>
        </p:nvSpPr>
        <p:spPr bwMode="auto">
          <a:xfrm>
            <a:off x="5857875" y="2278063"/>
            <a:ext cx="228917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首   部   检   验   和</a:t>
            </a:r>
          </a:p>
        </p:txBody>
      </p:sp>
      <p:sp>
        <p:nvSpPr>
          <p:cNvPr id="107554" name="Rectangle 36"/>
          <p:cNvSpPr>
            <a:spLocks noChangeArrowheads="1"/>
          </p:cNvSpPr>
          <p:nvPr/>
        </p:nvSpPr>
        <p:spPr bwMode="auto">
          <a:xfrm>
            <a:off x="4348163" y="2736850"/>
            <a:ext cx="136207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源   地   址</a:t>
            </a:r>
          </a:p>
        </p:txBody>
      </p:sp>
      <p:sp>
        <p:nvSpPr>
          <p:cNvPr id="107555" name="Rectangle 37"/>
          <p:cNvSpPr>
            <a:spLocks noChangeArrowheads="1"/>
          </p:cNvSpPr>
          <p:nvPr/>
        </p:nvSpPr>
        <p:spPr bwMode="auto">
          <a:xfrm>
            <a:off x="4092575" y="3178175"/>
            <a:ext cx="182562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目   的   地   址</a:t>
            </a:r>
          </a:p>
        </p:txBody>
      </p:sp>
      <p:sp>
        <p:nvSpPr>
          <p:cNvPr id="107556" name="Rectangle 38"/>
          <p:cNvSpPr>
            <a:spLocks noChangeArrowheads="1"/>
          </p:cNvSpPr>
          <p:nvPr/>
        </p:nvSpPr>
        <p:spPr bwMode="auto">
          <a:xfrm>
            <a:off x="2160588" y="3606800"/>
            <a:ext cx="3815148" cy="397545"/>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dirty="0">
                <a:latin typeface="Arial" panose="020B0604020202020204" pitchFamily="34" charset="0"/>
              </a:rPr>
              <a:t>可   选   字   段  </a:t>
            </a:r>
            <a:r>
              <a:rPr kumimoji="1" lang="en-US" altLang="zh-CN" sz="2000" dirty="0">
                <a:latin typeface="Arial" panose="020B0604020202020204" pitchFamily="34" charset="0"/>
              </a:rPr>
              <a:t>(</a:t>
            </a:r>
            <a:r>
              <a:rPr kumimoji="1" lang="zh-CN" altLang="en-US" sz="2000" dirty="0">
                <a:latin typeface="Arial" panose="020B0604020202020204" pitchFamily="34" charset="0"/>
              </a:rPr>
              <a:t>长   度   可   变</a:t>
            </a:r>
            <a:r>
              <a:rPr kumimoji="1" lang="en-US" altLang="zh-CN" sz="2000" dirty="0">
                <a:latin typeface="Arial" panose="020B0604020202020204" pitchFamily="34" charset="0"/>
              </a:rPr>
              <a:t>)</a:t>
            </a:r>
          </a:p>
        </p:txBody>
      </p:sp>
      <p:sp>
        <p:nvSpPr>
          <p:cNvPr id="107557" name="Rectangle 39"/>
          <p:cNvSpPr>
            <a:spLocks noChangeArrowheads="1"/>
          </p:cNvSpPr>
          <p:nvPr/>
        </p:nvSpPr>
        <p:spPr bwMode="auto">
          <a:xfrm>
            <a:off x="539750" y="968375"/>
            <a:ext cx="43497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位</a:t>
            </a:r>
          </a:p>
        </p:txBody>
      </p:sp>
      <p:sp>
        <p:nvSpPr>
          <p:cNvPr id="107558" name="Rectangle 40"/>
          <p:cNvSpPr>
            <a:spLocks noChangeArrowheads="1"/>
          </p:cNvSpPr>
          <p:nvPr/>
        </p:nvSpPr>
        <p:spPr bwMode="auto">
          <a:xfrm>
            <a:off x="1935163" y="1377950"/>
            <a:ext cx="119697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首部长度</a:t>
            </a:r>
          </a:p>
        </p:txBody>
      </p:sp>
      <p:grpSp>
        <p:nvGrpSpPr>
          <p:cNvPr id="107559" name="Group 41"/>
          <p:cNvGrpSpPr/>
          <p:nvPr/>
        </p:nvGrpSpPr>
        <p:grpSpPr bwMode="auto">
          <a:xfrm>
            <a:off x="1001713" y="3748088"/>
            <a:ext cx="131762" cy="69850"/>
            <a:chOff x="833" y="3024"/>
            <a:chExt cx="78" cy="51"/>
          </a:xfrm>
        </p:grpSpPr>
        <p:sp>
          <p:nvSpPr>
            <p:cNvPr id="107572" name="Rectangle 42"/>
            <p:cNvSpPr>
              <a:spLocks noChangeArrowheads="1"/>
            </p:cNvSpPr>
            <p:nvPr/>
          </p:nvSpPr>
          <p:spPr bwMode="auto">
            <a:xfrm>
              <a:off x="833" y="3024"/>
              <a:ext cx="78" cy="51"/>
            </a:xfrm>
            <a:prstGeom prst="rect">
              <a:avLst/>
            </a:prstGeom>
            <a:solidFill>
              <a:schemeClr val="bg1"/>
            </a:solidFill>
            <a:ln w="12700">
              <a:noFill/>
              <a:miter lim="800000"/>
            </a:ln>
          </p:spPr>
          <p:txBody>
            <a:bodyPr wrap="none" anchor="ctr"/>
            <a:lstStyle/>
            <a:p>
              <a:endParaRPr lang="zh-CN" altLang="en-US"/>
            </a:p>
          </p:txBody>
        </p:sp>
        <p:sp>
          <p:nvSpPr>
            <p:cNvPr id="107573" name="Line 43"/>
            <p:cNvSpPr>
              <a:spLocks noChangeShapeType="1"/>
            </p:cNvSpPr>
            <p:nvPr/>
          </p:nvSpPr>
          <p:spPr bwMode="auto">
            <a:xfrm>
              <a:off x="839" y="3030"/>
              <a:ext cx="68" cy="0"/>
            </a:xfrm>
            <a:prstGeom prst="line">
              <a:avLst/>
            </a:prstGeom>
            <a:noFill/>
            <a:ln w="25400">
              <a:solidFill>
                <a:schemeClr val="tx1"/>
              </a:solidFill>
              <a:round/>
            </a:ln>
          </p:spPr>
          <p:txBody>
            <a:bodyPr wrap="none" anchor="ctr"/>
            <a:lstStyle/>
            <a:p>
              <a:endParaRPr lang="zh-CN" altLang="en-US"/>
            </a:p>
          </p:txBody>
        </p:sp>
        <p:sp>
          <p:nvSpPr>
            <p:cNvPr id="107574" name="Line 44"/>
            <p:cNvSpPr>
              <a:spLocks noChangeShapeType="1"/>
            </p:cNvSpPr>
            <p:nvPr/>
          </p:nvSpPr>
          <p:spPr bwMode="auto">
            <a:xfrm>
              <a:off x="839" y="3075"/>
              <a:ext cx="68" cy="0"/>
            </a:xfrm>
            <a:prstGeom prst="line">
              <a:avLst/>
            </a:prstGeom>
            <a:noFill/>
            <a:ln w="25400">
              <a:solidFill>
                <a:schemeClr val="tx1"/>
              </a:solidFill>
              <a:round/>
            </a:ln>
          </p:spPr>
          <p:txBody>
            <a:bodyPr wrap="none" anchor="ctr"/>
            <a:lstStyle/>
            <a:p>
              <a:endParaRPr lang="zh-CN" altLang="en-US"/>
            </a:p>
          </p:txBody>
        </p:sp>
      </p:grpSp>
      <p:grpSp>
        <p:nvGrpSpPr>
          <p:cNvPr id="107560" name="Group 45"/>
          <p:cNvGrpSpPr/>
          <p:nvPr/>
        </p:nvGrpSpPr>
        <p:grpSpPr bwMode="auto">
          <a:xfrm>
            <a:off x="8869363" y="3757613"/>
            <a:ext cx="131762" cy="66675"/>
            <a:chOff x="5432" y="3030"/>
            <a:chExt cx="78" cy="51"/>
          </a:xfrm>
        </p:grpSpPr>
        <p:sp>
          <p:nvSpPr>
            <p:cNvPr id="107569" name="Rectangle 46"/>
            <p:cNvSpPr>
              <a:spLocks noChangeArrowheads="1"/>
            </p:cNvSpPr>
            <p:nvPr/>
          </p:nvSpPr>
          <p:spPr bwMode="auto">
            <a:xfrm>
              <a:off x="5432" y="3030"/>
              <a:ext cx="78" cy="51"/>
            </a:xfrm>
            <a:prstGeom prst="rect">
              <a:avLst/>
            </a:prstGeom>
            <a:solidFill>
              <a:schemeClr val="bg1"/>
            </a:solidFill>
            <a:ln w="12700">
              <a:noFill/>
              <a:miter lim="800000"/>
            </a:ln>
          </p:spPr>
          <p:txBody>
            <a:bodyPr wrap="none" anchor="ctr"/>
            <a:lstStyle/>
            <a:p>
              <a:endParaRPr lang="zh-CN" altLang="en-US"/>
            </a:p>
          </p:txBody>
        </p:sp>
        <p:sp>
          <p:nvSpPr>
            <p:cNvPr id="107570" name="Line 47"/>
            <p:cNvSpPr>
              <a:spLocks noChangeShapeType="1"/>
            </p:cNvSpPr>
            <p:nvPr/>
          </p:nvSpPr>
          <p:spPr bwMode="auto">
            <a:xfrm>
              <a:off x="5438" y="3036"/>
              <a:ext cx="68" cy="0"/>
            </a:xfrm>
            <a:prstGeom prst="line">
              <a:avLst/>
            </a:prstGeom>
            <a:noFill/>
            <a:ln w="25400">
              <a:solidFill>
                <a:schemeClr val="tx1"/>
              </a:solidFill>
              <a:round/>
            </a:ln>
          </p:spPr>
          <p:txBody>
            <a:bodyPr wrap="none" anchor="ctr"/>
            <a:lstStyle/>
            <a:p>
              <a:endParaRPr lang="zh-CN" altLang="en-US"/>
            </a:p>
          </p:txBody>
        </p:sp>
        <p:sp>
          <p:nvSpPr>
            <p:cNvPr id="107571" name="Line 48"/>
            <p:cNvSpPr>
              <a:spLocks noChangeShapeType="1"/>
            </p:cNvSpPr>
            <p:nvPr/>
          </p:nvSpPr>
          <p:spPr bwMode="auto">
            <a:xfrm>
              <a:off x="5438" y="3081"/>
              <a:ext cx="68" cy="0"/>
            </a:xfrm>
            <a:prstGeom prst="line">
              <a:avLst/>
            </a:prstGeom>
            <a:noFill/>
            <a:ln w="25400">
              <a:solidFill>
                <a:schemeClr val="tx1"/>
              </a:solidFill>
              <a:round/>
            </a:ln>
          </p:spPr>
          <p:txBody>
            <a:bodyPr wrap="none" anchor="ctr"/>
            <a:lstStyle/>
            <a:p>
              <a:endParaRPr lang="zh-CN" altLang="en-US"/>
            </a:p>
          </p:txBody>
        </p:sp>
      </p:grpSp>
      <p:sp>
        <p:nvSpPr>
          <p:cNvPr id="107561" name="Rectangle 69"/>
          <p:cNvSpPr>
            <a:spLocks noChangeArrowheads="1"/>
          </p:cNvSpPr>
          <p:nvPr/>
        </p:nvSpPr>
        <p:spPr bwMode="auto">
          <a:xfrm>
            <a:off x="3743325" y="4149725"/>
            <a:ext cx="2908300" cy="393700"/>
          </a:xfrm>
          <a:prstGeom prst="rect">
            <a:avLst/>
          </a:prstGeom>
          <a:noFill/>
          <a:ln w="12700">
            <a:noFill/>
            <a:miter lim="800000"/>
          </a:ln>
        </p:spPr>
        <p:txBody>
          <a:bodyPr lIns="90488" tIns="44450" rIns="90488" bIns="44450">
            <a:spAutoFit/>
          </a:bodyPr>
          <a:lstStyle/>
          <a:p>
            <a:pPr defTabSz="762000" eaLnBrk="0" hangingPunct="0"/>
            <a:r>
              <a:rPr kumimoji="1" lang="zh-CN" altLang="en-US" sz="2000">
                <a:latin typeface="Arial" panose="020B0604020202020204" pitchFamily="34" charset="0"/>
              </a:rPr>
              <a:t>数       据       部       分</a:t>
            </a:r>
          </a:p>
        </p:txBody>
      </p:sp>
      <p:sp>
        <p:nvSpPr>
          <p:cNvPr id="107562" name="Rectangle 71"/>
          <p:cNvSpPr>
            <a:spLocks noChangeArrowheads="1"/>
          </p:cNvSpPr>
          <p:nvPr/>
        </p:nvSpPr>
        <p:spPr bwMode="auto">
          <a:xfrm>
            <a:off x="542925" y="1773238"/>
            <a:ext cx="434975" cy="1187450"/>
          </a:xfrm>
          <a:prstGeom prst="rect">
            <a:avLst/>
          </a:prstGeom>
          <a:noFill/>
          <a:ln w="12700">
            <a:noFill/>
            <a:miter lim="800000"/>
          </a:ln>
        </p:spPr>
        <p:txBody>
          <a:bodyPr wrap="none" lIns="90488" tIns="44450" rIns="90488" bIns="44450">
            <a:spAutoFit/>
          </a:bodyPr>
          <a:lstStyle/>
          <a:p>
            <a:pPr defTabSz="762000" eaLnBrk="0" hangingPunct="0">
              <a:lnSpc>
                <a:spcPct val="90000"/>
              </a:lnSpc>
            </a:pPr>
            <a:r>
              <a:rPr kumimoji="1" lang="zh-CN" altLang="en-US" sz="2000">
                <a:latin typeface="Arial" panose="020B0604020202020204" pitchFamily="34" charset="0"/>
              </a:rPr>
              <a:t>固</a:t>
            </a:r>
          </a:p>
          <a:p>
            <a:pPr defTabSz="762000" eaLnBrk="0" hangingPunct="0">
              <a:lnSpc>
                <a:spcPct val="90000"/>
              </a:lnSpc>
            </a:pPr>
            <a:r>
              <a:rPr kumimoji="1" lang="zh-CN" altLang="en-US" sz="2000">
                <a:latin typeface="Arial" panose="020B0604020202020204" pitchFamily="34" charset="0"/>
              </a:rPr>
              <a:t>定</a:t>
            </a:r>
          </a:p>
          <a:p>
            <a:pPr defTabSz="762000" eaLnBrk="0" hangingPunct="0">
              <a:lnSpc>
                <a:spcPct val="90000"/>
              </a:lnSpc>
            </a:pPr>
            <a:r>
              <a:rPr kumimoji="1" lang="zh-CN" altLang="en-US" sz="2000">
                <a:latin typeface="Arial" panose="020B0604020202020204" pitchFamily="34" charset="0"/>
              </a:rPr>
              <a:t>部</a:t>
            </a:r>
          </a:p>
          <a:p>
            <a:pPr defTabSz="762000" eaLnBrk="0" hangingPunct="0">
              <a:lnSpc>
                <a:spcPct val="90000"/>
              </a:lnSpc>
            </a:pPr>
            <a:r>
              <a:rPr kumimoji="1" lang="zh-CN" altLang="en-US" sz="2000">
                <a:latin typeface="Arial" panose="020B0604020202020204" pitchFamily="34" charset="0"/>
              </a:rPr>
              <a:t>分</a:t>
            </a:r>
          </a:p>
        </p:txBody>
      </p:sp>
      <p:sp>
        <p:nvSpPr>
          <p:cNvPr id="107563" name="Rectangle 72"/>
          <p:cNvSpPr>
            <a:spLocks noChangeArrowheads="1"/>
          </p:cNvSpPr>
          <p:nvPr/>
        </p:nvSpPr>
        <p:spPr bwMode="auto">
          <a:xfrm>
            <a:off x="400050" y="3500438"/>
            <a:ext cx="688975" cy="638175"/>
          </a:xfrm>
          <a:prstGeom prst="rect">
            <a:avLst/>
          </a:prstGeom>
          <a:noFill/>
          <a:ln w="12700">
            <a:noFill/>
            <a:miter lim="800000"/>
          </a:ln>
        </p:spPr>
        <p:txBody>
          <a:bodyPr wrap="none" lIns="90488" tIns="44450" rIns="90488" bIns="44450">
            <a:spAutoFit/>
          </a:bodyPr>
          <a:lstStyle/>
          <a:p>
            <a:pPr defTabSz="762000" eaLnBrk="0" hangingPunct="0">
              <a:lnSpc>
                <a:spcPct val="90000"/>
              </a:lnSpc>
            </a:pPr>
            <a:r>
              <a:rPr kumimoji="1" lang="zh-CN" altLang="en-US" sz="2000">
                <a:latin typeface="Arial" panose="020B0604020202020204" pitchFamily="34" charset="0"/>
              </a:rPr>
              <a:t>可变</a:t>
            </a:r>
          </a:p>
          <a:p>
            <a:pPr defTabSz="762000" eaLnBrk="0" hangingPunct="0">
              <a:lnSpc>
                <a:spcPct val="90000"/>
              </a:lnSpc>
            </a:pPr>
            <a:r>
              <a:rPr kumimoji="1" lang="zh-CN" altLang="en-US" sz="2000">
                <a:latin typeface="Arial" panose="020B0604020202020204" pitchFamily="34" charset="0"/>
              </a:rPr>
              <a:t>部分</a:t>
            </a:r>
          </a:p>
        </p:txBody>
      </p:sp>
      <p:grpSp>
        <p:nvGrpSpPr>
          <p:cNvPr id="4" name="Group 78"/>
          <p:cNvGrpSpPr/>
          <p:nvPr/>
        </p:nvGrpSpPr>
        <p:grpSpPr bwMode="auto">
          <a:xfrm>
            <a:off x="1681163" y="1773238"/>
            <a:ext cx="7231062" cy="4622799"/>
            <a:chOff x="1102" y="1117"/>
            <a:chExt cx="4555" cy="2912"/>
          </a:xfrm>
        </p:grpSpPr>
        <p:sp>
          <p:nvSpPr>
            <p:cNvPr id="107567" name="Text Box 74"/>
            <p:cNvSpPr txBox="1">
              <a:spLocks noChangeArrowheads="1"/>
            </p:cNvSpPr>
            <p:nvPr/>
          </p:nvSpPr>
          <p:spPr bwMode="auto">
            <a:xfrm>
              <a:off x="1102" y="3203"/>
              <a:ext cx="4073" cy="826"/>
            </a:xfrm>
            <a:prstGeom prst="rect">
              <a:avLst/>
            </a:prstGeom>
            <a:noFill/>
            <a:ln w="9525">
              <a:noFill/>
              <a:miter lim="800000"/>
            </a:ln>
          </p:spPr>
          <p:txBody>
            <a:bodyPr wrap="square">
              <a:spAutoFit/>
            </a:bodyPr>
            <a:lstStyle/>
            <a:p>
              <a:pPr>
                <a:lnSpc>
                  <a:spcPct val="110000"/>
                </a:lnSpc>
              </a:pPr>
              <a:r>
                <a:rPr lang="zh-CN" altLang="en-US" sz="2400" dirty="0"/>
                <a:t>片偏移</a:t>
              </a:r>
              <a:r>
                <a:rPr lang="en-US" altLang="zh-CN" sz="2400" dirty="0"/>
                <a:t>(13 </a:t>
              </a:r>
              <a:r>
                <a:rPr lang="zh-CN" altLang="en-US" sz="2400" dirty="0"/>
                <a:t>位</a:t>
              </a:r>
              <a:r>
                <a:rPr lang="en-US" altLang="zh-CN" sz="2400" dirty="0"/>
                <a:t>)</a:t>
              </a:r>
              <a:r>
                <a:rPr lang="zh-CN" altLang="en-US" sz="2400" dirty="0"/>
                <a:t>指出：较长的分组在分片后</a:t>
              </a:r>
              <a:r>
                <a:rPr lang="zh-CN" altLang="en-US" sz="2400" dirty="0">
                  <a:solidFill>
                    <a:schemeClr val="hlink"/>
                  </a:solidFill>
                </a:rPr>
                <a:t>某片在</a:t>
              </a:r>
              <a:r>
                <a:rPr lang="zh-CN" altLang="en-US" sz="2400" dirty="0"/>
                <a:t>原分组中的</a:t>
              </a:r>
              <a:r>
                <a:rPr lang="zh-CN" altLang="en-US" sz="2400" dirty="0">
                  <a:solidFill>
                    <a:schemeClr val="hlink"/>
                  </a:solidFill>
                </a:rPr>
                <a:t>相对位置</a:t>
              </a:r>
              <a:r>
                <a:rPr lang="zh-CN" altLang="en-US" sz="2400" dirty="0"/>
                <a:t>。</a:t>
              </a:r>
            </a:p>
            <a:p>
              <a:pPr>
                <a:lnSpc>
                  <a:spcPct val="110000"/>
                </a:lnSpc>
              </a:pPr>
              <a:r>
                <a:rPr lang="zh-CN" altLang="en-US" sz="2400" dirty="0"/>
                <a:t>片偏移以</a:t>
              </a:r>
              <a:r>
                <a:rPr lang="en-US" altLang="zh-CN" sz="2400" dirty="0"/>
                <a:t>8</a:t>
              </a:r>
              <a:r>
                <a:rPr lang="zh-CN" altLang="en-US" sz="2400" dirty="0"/>
                <a:t>个字节为偏移单位。</a:t>
              </a:r>
            </a:p>
          </p:txBody>
        </p:sp>
        <p:sp>
          <p:nvSpPr>
            <p:cNvPr id="107568" name="Rectangle 75"/>
            <p:cNvSpPr>
              <a:spLocks noChangeArrowheads="1"/>
            </p:cNvSpPr>
            <p:nvPr/>
          </p:nvSpPr>
          <p:spPr bwMode="auto">
            <a:xfrm>
              <a:off x="3696" y="1117"/>
              <a:ext cx="1961" cy="307"/>
            </a:xfrm>
            <a:prstGeom prst="rect">
              <a:avLst/>
            </a:prstGeom>
            <a:noFill/>
            <a:ln w="76200">
              <a:solidFill>
                <a:schemeClr val="hlink"/>
              </a:solidFill>
              <a:miter lim="800000"/>
            </a:ln>
          </p:spPr>
          <p:txBody>
            <a:bodyPr wrap="none" anchor="ctr"/>
            <a:lstStyle/>
            <a:p>
              <a:endParaRPr lang="zh-CN" altLang="en-US"/>
            </a:p>
          </p:txBody>
        </p:sp>
      </p:grpSp>
      <p:sp>
        <p:nvSpPr>
          <p:cNvPr id="107565" name="AutoShape 77"/>
          <p:cNvSpPr/>
          <p:nvPr/>
        </p:nvSpPr>
        <p:spPr bwMode="auto">
          <a:xfrm>
            <a:off x="881063" y="1412875"/>
            <a:ext cx="166687" cy="2160588"/>
          </a:xfrm>
          <a:prstGeom prst="leftBrace">
            <a:avLst>
              <a:gd name="adj1" fmla="val 108016"/>
              <a:gd name="adj2" fmla="val 50000"/>
            </a:avLst>
          </a:prstGeom>
          <a:noFill/>
          <a:ln w="28575">
            <a:solidFill>
              <a:schemeClr val="tx2"/>
            </a:solidFill>
            <a:round/>
          </a:ln>
        </p:spPr>
        <p:txBody>
          <a:bodyPr wrap="none" anchor="ctr"/>
          <a:lstStyle/>
          <a:p>
            <a:endParaRPr lang="zh-CN" altLang="en-US"/>
          </a:p>
        </p:txBody>
      </p:sp>
      <p:sp>
        <p:nvSpPr>
          <p:cNvPr id="107566" name="Rectangle 79"/>
          <p:cNvSpPr>
            <a:spLocks noChangeArrowheads="1"/>
          </p:cNvSpPr>
          <p:nvPr/>
        </p:nvSpPr>
        <p:spPr bwMode="auto">
          <a:xfrm>
            <a:off x="3313113" y="1397000"/>
            <a:ext cx="140652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区 分 服 务</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2000" fill="hold" nodeType="afterEffect">
                                  <p:stCondLst>
                                    <p:cond delay="500"/>
                                  </p:stCondLst>
                                  <p:childTnLst>
                                    <p:anim calcmode="discrete" valueType="str">
                                      <p:cBhvr>
                                        <p:cTn id="6" dur="1000" fill="hold"/>
                                        <p:tgtEl>
                                          <p:spTgt spid="4"/>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zh-CN" dirty="0"/>
              <a:t>【例</a:t>
            </a:r>
            <a:r>
              <a:rPr lang="en-US" altLang="zh-CN" dirty="0"/>
              <a:t>4-1</a:t>
            </a:r>
            <a:r>
              <a:rPr lang="zh-CN" altLang="zh-CN" dirty="0"/>
              <a:t>】</a:t>
            </a:r>
            <a:r>
              <a:rPr lang="en-US" altLang="zh-CN" dirty="0"/>
              <a:t> IP </a:t>
            </a:r>
            <a:r>
              <a:rPr lang="zh-CN" altLang="en-US" dirty="0"/>
              <a:t>数据报分片</a:t>
            </a:r>
          </a:p>
        </p:txBody>
      </p:sp>
      <p:sp>
        <p:nvSpPr>
          <p:cNvPr id="3" name="内容占位符 2"/>
          <p:cNvSpPr>
            <a:spLocks noGrp="1"/>
          </p:cNvSpPr>
          <p:nvPr>
            <p:ph idx="1"/>
          </p:nvPr>
        </p:nvSpPr>
        <p:spPr/>
        <p:txBody>
          <a:bodyPr/>
          <a:lstStyle/>
          <a:p>
            <a:pPr>
              <a:lnSpc>
                <a:spcPct val="100000"/>
              </a:lnSpc>
              <a:spcBef>
                <a:spcPts val="600"/>
              </a:spcBef>
            </a:pPr>
            <a:r>
              <a:rPr lang="zh-CN" altLang="zh-CN" dirty="0"/>
              <a:t>一数据报的总长度为</a:t>
            </a:r>
            <a:r>
              <a:rPr lang="en-US" altLang="zh-CN" dirty="0"/>
              <a:t>3820</a:t>
            </a:r>
            <a:r>
              <a:rPr lang="zh-CN" altLang="zh-CN" dirty="0"/>
              <a:t>字节，其数据部分</a:t>
            </a:r>
            <a:r>
              <a:rPr lang="zh-CN" altLang="en-US" dirty="0"/>
              <a:t>的</a:t>
            </a:r>
            <a:r>
              <a:rPr lang="zh-CN" altLang="zh-CN" dirty="0"/>
              <a:t>长度为</a:t>
            </a:r>
            <a:r>
              <a:rPr lang="en-US" altLang="zh-CN" dirty="0"/>
              <a:t>3800 </a:t>
            </a:r>
            <a:r>
              <a:rPr lang="zh-CN" altLang="zh-CN" dirty="0"/>
              <a:t>字节</a:t>
            </a:r>
            <a:r>
              <a:rPr lang="en-US" altLang="zh-CN" dirty="0"/>
              <a:t>(</a:t>
            </a:r>
            <a:r>
              <a:rPr lang="zh-CN" altLang="zh-CN" dirty="0"/>
              <a:t>使用固定首部</a:t>
            </a:r>
            <a:r>
              <a:rPr lang="en-US" altLang="zh-CN" dirty="0"/>
              <a:t>)</a:t>
            </a:r>
            <a:r>
              <a:rPr lang="zh-CN" altLang="zh-CN" dirty="0"/>
              <a:t>，需要分片</a:t>
            </a:r>
            <a:r>
              <a:rPr lang="zh-CN" altLang="zh-CN" dirty="0">
                <a:solidFill>
                  <a:srgbClr val="FF0000"/>
                </a:solidFill>
              </a:rPr>
              <a:t>为</a:t>
            </a:r>
            <a:r>
              <a:rPr lang="zh-CN" altLang="zh-CN" dirty="0"/>
              <a:t>长度不超过</a:t>
            </a:r>
            <a:r>
              <a:rPr lang="en-US" altLang="zh-CN" dirty="0"/>
              <a:t>1420</a:t>
            </a:r>
            <a:r>
              <a:rPr lang="zh-CN" altLang="zh-CN" dirty="0"/>
              <a:t>字节的数据报片。</a:t>
            </a:r>
            <a:endParaRPr lang="en-US" altLang="zh-CN" dirty="0"/>
          </a:p>
          <a:p>
            <a:pPr>
              <a:lnSpc>
                <a:spcPct val="100000"/>
              </a:lnSpc>
              <a:spcBef>
                <a:spcPts val="600"/>
              </a:spcBef>
            </a:pPr>
            <a:endParaRPr lang="en-US" altLang="zh-CN" dirty="0"/>
          </a:p>
          <a:p>
            <a:pPr>
              <a:lnSpc>
                <a:spcPct val="100000"/>
              </a:lnSpc>
              <a:spcBef>
                <a:spcPts val="600"/>
              </a:spcBef>
            </a:pPr>
            <a:r>
              <a:rPr lang="zh-CN" altLang="zh-CN" dirty="0"/>
              <a:t>因固定首部长度为</a:t>
            </a:r>
            <a:r>
              <a:rPr lang="en-US" altLang="zh-CN" dirty="0"/>
              <a:t>20</a:t>
            </a:r>
            <a:r>
              <a:rPr lang="zh-CN" altLang="zh-CN" dirty="0"/>
              <a:t>字节，因此每个数据报片的数据部分长度不能超过</a:t>
            </a:r>
            <a:r>
              <a:rPr lang="en-US" altLang="zh-CN" dirty="0"/>
              <a:t>1400</a:t>
            </a:r>
            <a:r>
              <a:rPr lang="zh-CN" altLang="zh-CN" dirty="0"/>
              <a:t>字节。</a:t>
            </a:r>
            <a:endParaRPr lang="en-US" altLang="zh-CN" dirty="0"/>
          </a:p>
          <a:p>
            <a:pPr>
              <a:lnSpc>
                <a:spcPct val="100000"/>
              </a:lnSpc>
              <a:spcBef>
                <a:spcPts val="600"/>
              </a:spcBef>
            </a:pPr>
            <a:endParaRPr lang="en-US" altLang="zh-CN" dirty="0"/>
          </a:p>
          <a:p>
            <a:pPr>
              <a:lnSpc>
                <a:spcPct val="100000"/>
              </a:lnSpc>
              <a:spcBef>
                <a:spcPts val="600"/>
              </a:spcBef>
            </a:pPr>
            <a:r>
              <a:rPr lang="zh-CN" altLang="zh-CN" dirty="0"/>
              <a:t>于是分为</a:t>
            </a:r>
            <a:r>
              <a:rPr lang="en-US" altLang="zh-CN" dirty="0"/>
              <a:t>3</a:t>
            </a:r>
            <a:r>
              <a:rPr lang="zh-CN" altLang="zh-CN" dirty="0"/>
              <a:t>个数据报片，其数据部分的长度分别为</a:t>
            </a:r>
            <a:r>
              <a:rPr lang="en-US" altLang="zh-CN" dirty="0"/>
              <a:t>1400</a:t>
            </a:r>
            <a:r>
              <a:rPr lang="zh-CN" altLang="en-US" dirty="0"/>
              <a:t>、</a:t>
            </a:r>
            <a:r>
              <a:rPr lang="en-US" altLang="zh-CN" dirty="0"/>
              <a:t>1400</a:t>
            </a:r>
            <a:r>
              <a:rPr lang="zh-CN" altLang="zh-CN" dirty="0"/>
              <a:t>和</a:t>
            </a:r>
            <a:r>
              <a:rPr lang="en-US" altLang="zh-CN" dirty="0"/>
              <a:t>1000</a:t>
            </a:r>
            <a:r>
              <a:rPr lang="zh-CN" altLang="zh-CN" dirty="0"/>
              <a:t>字节。</a:t>
            </a:r>
            <a:endParaRPr lang="en-US" altLang="zh-CN" dirty="0"/>
          </a:p>
          <a:p>
            <a:pPr>
              <a:lnSpc>
                <a:spcPct val="100000"/>
              </a:lnSpc>
              <a:spcBef>
                <a:spcPts val="600"/>
              </a:spcBef>
            </a:pPr>
            <a:endParaRPr lang="en-US" altLang="zh-CN" dirty="0">
              <a:solidFill>
                <a:srgbClr val="0000FF"/>
              </a:solidFill>
            </a:endParaRPr>
          </a:p>
          <a:p>
            <a:pPr>
              <a:lnSpc>
                <a:spcPct val="100000"/>
              </a:lnSpc>
              <a:spcBef>
                <a:spcPts val="600"/>
              </a:spcBef>
            </a:pPr>
            <a:r>
              <a:rPr lang="zh-CN" altLang="zh-CN" dirty="0">
                <a:solidFill>
                  <a:srgbClr val="0000FF"/>
                </a:solidFill>
              </a:rPr>
              <a:t>原始数据报首部</a:t>
            </a:r>
            <a:r>
              <a:rPr lang="zh-CN" altLang="zh-CN" dirty="0"/>
              <a:t>被复制为</a:t>
            </a:r>
            <a:r>
              <a:rPr lang="zh-CN" altLang="zh-CN" dirty="0">
                <a:solidFill>
                  <a:srgbClr val="0000FF"/>
                </a:solidFill>
              </a:rPr>
              <a:t>各数据报片的首部，但</a:t>
            </a:r>
            <a:r>
              <a:rPr lang="zh-CN" altLang="zh-CN" dirty="0">
                <a:solidFill>
                  <a:srgbClr val="FF0000"/>
                </a:solidFill>
              </a:rPr>
              <a:t>必须修改有关字段的值。</a:t>
            </a:r>
            <a:endParaRPr lang="zh-CN" altLang="en-US" dirty="0">
              <a:solidFill>
                <a:srgbClr val="FF0000"/>
              </a:solidFill>
            </a:endParaRP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8546" name="Rectangle 4"/>
          <p:cNvSpPr>
            <a:spLocks noChangeArrowheads="1"/>
          </p:cNvSpPr>
          <p:nvPr/>
        </p:nvSpPr>
        <p:spPr bwMode="auto">
          <a:xfrm>
            <a:off x="2765425" y="2239963"/>
            <a:ext cx="4830763" cy="463550"/>
          </a:xfrm>
          <a:prstGeom prst="rect">
            <a:avLst/>
          </a:prstGeom>
          <a:solidFill>
            <a:srgbClr val="DDDDDD"/>
          </a:solidFill>
          <a:ln w="9525">
            <a:solidFill>
              <a:schemeClr val="tx1"/>
            </a:solidFill>
            <a:miter lim="800000"/>
          </a:ln>
        </p:spPr>
        <p:txBody>
          <a:bodyPr wrap="none" anchor="ctr"/>
          <a:lstStyle/>
          <a:p>
            <a:endParaRPr lang="zh-CN" altLang="en-US"/>
          </a:p>
        </p:txBody>
      </p:sp>
      <p:sp>
        <p:nvSpPr>
          <p:cNvPr id="108547" name="Text Box 5"/>
          <p:cNvSpPr txBox="1">
            <a:spLocks noChangeArrowheads="1"/>
          </p:cNvSpPr>
          <p:nvPr/>
        </p:nvSpPr>
        <p:spPr bwMode="auto">
          <a:xfrm>
            <a:off x="571500" y="5840413"/>
            <a:ext cx="1760538" cy="396875"/>
          </a:xfrm>
          <a:prstGeom prst="rect">
            <a:avLst/>
          </a:prstGeom>
          <a:noFill/>
          <a:ln w="9525">
            <a:noFill/>
            <a:miter lim="800000"/>
          </a:ln>
        </p:spPr>
        <p:txBody>
          <a:bodyPr wrap="none">
            <a:spAutoFit/>
          </a:bodyPr>
          <a:lstStyle/>
          <a:p>
            <a:r>
              <a:rPr kumimoji="1" lang="zh-CN" altLang="en-US" sz="2000" dirty="0">
                <a:latin typeface="Arial" panose="020B0604020202020204" pitchFamily="34" charset="0"/>
              </a:rPr>
              <a:t>偏移 </a:t>
            </a:r>
            <a:r>
              <a:rPr kumimoji="1" lang="en-US" altLang="zh-CN" sz="2000" dirty="0">
                <a:latin typeface="Arial" panose="020B0604020202020204" pitchFamily="34" charset="0"/>
              </a:rPr>
              <a:t>= 0/8 = 0</a:t>
            </a:r>
          </a:p>
        </p:txBody>
      </p:sp>
      <p:sp>
        <p:nvSpPr>
          <p:cNvPr id="108548" name="Rectangle 6"/>
          <p:cNvSpPr>
            <a:spLocks noChangeArrowheads="1"/>
          </p:cNvSpPr>
          <p:nvPr/>
        </p:nvSpPr>
        <p:spPr bwMode="auto">
          <a:xfrm>
            <a:off x="1887538" y="2239963"/>
            <a:ext cx="5708650" cy="463550"/>
          </a:xfrm>
          <a:prstGeom prst="rect">
            <a:avLst/>
          </a:prstGeom>
          <a:solidFill>
            <a:srgbClr val="CCECFF"/>
          </a:solidFill>
          <a:ln w="19050">
            <a:solidFill>
              <a:schemeClr val="tx1"/>
            </a:solidFill>
            <a:miter lim="800000"/>
          </a:ln>
        </p:spPr>
        <p:txBody>
          <a:bodyPr wrap="none" anchor="ctr"/>
          <a:lstStyle/>
          <a:p>
            <a:endParaRPr lang="zh-CN" altLang="en-US"/>
          </a:p>
        </p:txBody>
      </p:sp>
      <p:sp>
        <p:nvSpPr>
          <p:cNvPr id="108549" name="Line 7"/>
          <p:cNvSpPr>
            <a:spLocks noChangeShapeType="1"/>
          </p:cNvSpPr>
          <p:nvPr/>
        </p:nvSpPr>
        <p:spPr bwMode="auto">
          <a:xfrm>
            <a:off x="2941638" y="2239963"/>
            <a:ext cx="0" cy="463550"/>
          </a:xfrm>
          <a:prstGeom prst="line">
            <a:avLst/>
          </a:prstGeom>
          <a:noFill/>
          <a:ln w="9525">
            <a:solidFill>
              <a:schemeClr val="tx1"/>
            </a:solidFill>
            <a:round/>
          </a:ln>
        </p:spPr>
        <p:txBody>
          <a:bodyPr/>
          <a:lstStyle/>
          <a:p>
            <a:endParaRPr lang="zh-CN" altLang="en-US"/>
          </a:p>
        </p:txBody>
      </p:sp>
      <p:sp>
        <p:nvSpPr>
          <p:cNvPr id="108550" name="Line 8"/>
          <p:cNvSpPr>
            <a:spLocks noChangeShapeType="1"/>
          </p:cNvSpPr>
          <p:nvPr/>
        </p:nvSpPr>
        <p:spPr bwMode="auto">
          <a:xfrm>
            <a:off x="3117850" y="2239963"/>
            <a:ext cx="0" cy="463550"/>
          </a:xfrm>
          <a:prstGeom prst="line">
            <a:avLst/>
          </a:prstGeom>
          <a:noFill/>
          <a:ln w="9525">
            <a:solidFill>
              <a:schemeClr val="tx1"/>
            </a:solidFill>
            <a:round/>
          </a:ln>
        </p:spPr>
        <p:txBody>
          <a:bodyPr/>
          <a:lstStyle/>
          <a:p>
            <a:endParaRPr lang="zh-CN" altLang="en-US"/>
          </a:p>
        </p:txBody>
      </p:sp>
      <p:sp>
        <p:nvSpPr>
          <p:cNvPr id="108551" name="Line 9"/>
          <p:cNvSpPr>
            <a:spLocks noChangeShapeType="1"/>
          </p:cNvSpPr>
          <p:nvPr/>
        </p:nvSpPr>
        <p:spPr bwMode="auto">
          <a:xfrm>
            <a:off x="3294063" y="2239963"/>
            <a:ext cx="0" cy="463550"/>
          </a:xfrm>
          <a:prstGeom prst="line">
            <a:avLst/>
          </a:prstGeom>
          <a:noFill/>
          <a:ln w="9525">
            <a:solidFill>
              <a:schemeClr val="tx1"/>
            </a:solidFill>
            <a:round/>
          </a:ln>
        </p:spPr>
        <p:txBody>
          <a:bodyPr/>
          <a:lstStyle/>
          <a:p>
            <a:endParaRPr lang="zh-CN" altLang="en-US"/>
          </a:p>
        </p:txBody>
      </p:sp>
      <p:sp>
        <p:nvSpPr>
          <p:cNvPr id="108552" name="Line 10"/>
          <p:cNvSpPr>
            <a:spLocks noChangeShapeType="1"/>
          </p:cNvSpPr>
          <p:nvPr/>
        </p:nvSpPr>
        <p:spPr bwMode="auto">
          <a:xfrm>
            <a:off x="7419975" y="2239963"/>
            <a:ext cx="0" cy="463550"/>
          </a:xfrm>
          <a:prstGeom prst="line">
            <a:avLst/>
          </a:prstGeom>
          <a:noFill/>
          <a:ln w="9525">
            <a:solidFill>
              <a:schemeClr val="tx1"/>
            </a:solidFill>
            <a:round/>
          </a:ln>
        </p:spPr>
        <p:txBody>
          <a:bodyPr/>
          <a:lstStyle/>
          <a:p>
            <a:endParaRPr lang="zh-CN" altLang="en-US"/>
          </a:p>
        </p:txBody>
      </p:sp>
      <p:sp>
        <p:nvSpPr>
          <p:cNvPr id="108553" name="Rectangle 11"/>
          <p:cNvSpPr>
            <a:spLocks noChangeArrowheads="1"/>
          </p:cNvSpPr>
          <p:nvPr/>
        </p:nvSpPr>
        <p:spPr bwMode="auto">
          <a:xfrm>
            <a:off x="1011238" y="4192588"/>
            <a:ext cx="1754187" cy="463550"/>
          </a:xfrm>
          <a:prstGeom prst="rect">
            <a:avLst/>
          </a:prstGeom>
          <a:solidFill>
            <a:srgbClr val="CCECFF"/>
          </a:solidFill>
          <a:ln w="9525">
            <a:solidFill>
              <a:schemeClr val="tx1"/>
            </a:solidFill>
            <a:miter lim="800000"/>
          </a:ln>
        </p:spPr>
        <p:txBody>
          <a:bodyPr wrap="none" anchor="ctr"/>
          <a:lstStyle/>
          <a:p>
            <a:endParaRPr lang="zh-CN" altLang="en-US"/>
          </a:p>
        </p:txBody>
      </p:sp>
      <p:sp>
        <p:nvSpPr>
          <p:cNvPr id="108554" name="Line 12"/>
          <p:cNvSpPr>
            <a:spLocks noChangeShapeType="1"/>
          </p:cNvSpPr>
          <p:nvPr/>
        </p:nvSpPr>
        <p:spPr bwMode="auto">
          <a:xfrm>
            <a:off x="1185863" y="4192588"/>
            <a:ext cx="0" cy="463550"/>
          </a:xfrm>
          <a:prstGeom prst="line">
            <a:avLst/>
          </a:prstGeom>
          <a:noFill/>
          <a:ln w="9525">
            <a:solidFill>
              <a:schemeClr val="tx1"/>
            </a:solidFill>
            <a:round/>
          </a:ln>
        </p:spPr>
        <p:txBody>
          <a:bodyPr/>
          <a:lstStyle/>
          <a:p>
            <a:endParaRPr lang="zh-CN" altLang="en-US"/>
          </a:p>
        </p:txBody>
      </p:sp>
      <p:sp>
        <p:nvSpPr>
          <p:cNvPr id="108555" name="Line 13"/>
          <p:cNvSpPr>
            <a:spLocks noChangeShapeType="1"/>
          </p:cNvSpPr>
          <p:nvPr/>
        </p:nvSpPr>
        <p:spPr bwMode="auto">
          <a:xfrm>
            <a:off x="1362075" y="4192588"/>
            <a:ext cx="0" cy="463550"/>
          </a:xfrm>
          <a:prstGeom prst="line">
            <a:avLst/>
          </a:prstGeom>
          <a:noFill/>
          <a:ln w="9525">
            <a:solidFill>
              <a:schemeClr val="tx1"/>
            </a:solidFill>
            <a:round/>
          </a:ln>
        </p:spPr>
        <p:txBody>
          <a:bodyPr/>
          <a:lstStyle/>
          <a:p>
            <a:endParaRPr lang="zh-CN" altLang="en-US"/>
          </a:p>
        </p:txBody>
      </p:sp>
      <p:sp>
        <p:nvSpPr>
          <p:cNvPr id="108556" name="Line 14"/>
          <p:cNvSpPr>
            <a:spLocks noChangeShapeType="1"/>
          </p:cNvSpPr>
          <p:nvPr/>
        </p:nvSpPr>
        <p:spPr bwMode="auto">
          <a:xfrm>
            <a:off x="1538288" y="4192588"/>
            <a:ext cx="0" cy="463550"/>
          </a:xfrm>
          <a:prstGeom prst="line">
            <a:avLst/>
          </a:prstGeom>
          <a:noFill/>
          <a:ln w="9525">
            <a:solidFill>
              <a:schemeClr val="tx1"/>
            </a:solidFill>
            <a:round/>
          </a:ln>
        </p:spPr>
        <p:txBody>
          <a:bodyPr/>
          <a:lstStyle/>
          <a:p>
            <a:endParaRPr lang="zh-CN" altLang="en-US"/>
          </a:p>
        </p:txBody>
      </p:sp>
      <p:sp>
        <p:nvSpPr>
          <p:cNvPr id="108557" name="Line 15"/>
          <p:cNvSpPr>
            <a:spLocks noChangeShapeType="1"/>
          </p:cNvSpPr>
          <p:nvPr/>
        </p:nvSpPr>
        <p:spPr bwMode="auto">
          <a:xfrm>
            <a:off x="2589213" y="4192588"/>
            <a:ext cx="0" cy="463550"/>
          </a:xfrm>
          <a:prstGeom prst="line">
            <a:avLst/>
          </a:prstGeom>
          <a:noFill/>
          <a:ln w="9525">
            <a:solidFill>
              <a:schemeClr val="tx1"/>
            </a:solidFill>
            <a:round/>
          </a:ln>
        </p:spPr>
        <p:txBody>
          <a:bodyPr/>
          <a:lstStyle/>
          <a:p>
            <a:endParaRPr lang="zh-CN" altLang="en-US"/>
          </a:p>
        </p:txBody>
      </p:sp>
      <p:sp>
        <p:nvSpPr>
          <p:cNvPr id="108558" name="Text Box 16"/>
          <p:cNvSpPr txBox="1">
            <a:spLocks noChangeArrowheads="1"/>
          </p:cNvSpPr>
          <p:nvPr/>
        </p:nvSpPr>
        <p:spPr bwMode="auto">
          <a:xfrm>
            <a:off x="7620000" y="2133600"/>
            <a:ext cx="1331913" cy="671513"/>
          </a:xfrm>
          <a:prstGeom prst="rect">
            <a:avLst/>
          </a:prstGeom>
          <a:noFill/>
          <a:ln w="9525">
            <a:noFill/>
            <a:miter lim="800000"/>
          </a:ln>
        </p:spPr>
        <p:txBody>
          <a:bodyPr wrap="none">
            <a:spAutoFit/>
          </a:bodyPr>
          <a:lstStyle/>
          <a:p>
            <a:r>
              <a:rPr kumimoji="1" lang="zh-CN" altLang="en-US" sz="2000" dirty="0">
                <a:latin typeface="Arial" panose="020B0604020202020204" pitchFamily="34" charset="0"/>
              </a:rPr>
              <a:t>偏移 </a:t>
            </a:r>
            <a:r>
              <a:rPr kumimoji="1" lang="en-US" altLang="zh-CN" sz="2000" dirty="0">
                <a:latin typeface="Arial" panose="020B0604020202020204" pitchFamily="34" charset="0"/>
              </a:rPr>
              <a:t>= 0/8</a:t>
            </a:r>
          </a:p>
          <a:p>
            <a:pPr>
              <a:lnSpc>
                <a:spcPct val="90000"/>
              </a:lnSpc>
            </a:pPr>
            <a:r>
              <a:rPr kumimoji="1" lang="en-US" altLang="zh-CN" sz="2000" dirty="0">
                <a:latin typeface="Arial" panose="020B0604020202020204" pitchFamily="34" charset="0"/>
              </a:rPr>
              <a:t>= 0</a:t>
            </a:r>
          </a:p>
        </p:txBody>
      </p:sp>
      <p:sp>
        <p:nvSpPr>
          <p:cNvPr id="108559" name="Text Box 17"/>
          <p:cNvSpPr txBox="1">
            <a:spLocks noChangeArrowheads="1"/>
          </p:cNvSpPr>
          <p:nvPr/>
        </p:nvSpPr>
        <p:spPr bwMode="auto">
          <a:xfrm>
            <a:off x="3294063" y="5840413"/>
            <a:ext cx="2466975" cy="396875"/>
          </a:xfrm>
          <a:prstGeom prst="rect">
            <a:avLst/>
          </a:prstGeom>
          <a:noFill/>
          <a:ln w="9525">
            <a:noFill/>
            <a:miter lim="800000"/>
          </a:ln>
        </p:spPr>
        <p:txBody>
          <a:bodyPr wrap="none">
            <a:spAutoFit/>
          </a:bodyPr>
          <a:lstStyle/>
          <a:p>
            <a:r>
              <a:rPr kumimoji="1" lang="zh-CN" altLang="en-US" sz="2000" dirty="0">
                <a:latin typeface="Arial" panose="020B0604020202020204" pitchFamily="34" charset="0"/>
              </a:rPr>
              <a:t>偏移 </a:t>
            </a:r>
            <a:r>
              <a:rPr kumimoji="1" lang="en-US" altLang="zh-CN" sz="2000" dirty="0">
                <a:latin typeface="Arial" panose="020B0604020202020204" pitchFamily="34" charset="0"/>
              </a:rPr>
              <a:t>= 1400/8 = 175</a:t>
            </a:r>
          </a:p>
        </p:txBody>
      </p:sp>
      <p:sp>
        <p:nvSpPr>
          <p:cNvPr id="108560" name="Text Box 18"/>
          <p:cNvSpPr txBox="1">
            <a:spLocks noChangeArrowheads="1"/>
          </p:cNvSpPr>
          <p:nvPr/>
        </p:nvSpPr>
        <p:spPr bwMode="auto">
          <a:xfrm>
            <a:off x="6364288" y="5840413"/>
            <a:ext cx="2466975" cy="396875"/>
          </a:xfrm>
          <a:prstGeom prst="rect">
            <a:avLst/>
          </a:prstGeom>
          <a:noFill/>
          <a:ln w="9525">
            <a:noFill/>
            <a:miter lim="800000"/>
          </a:ln>
        </p:spPr>
        <p:txBody>
          <a:bodyPr wrap="none">
            <a:spAutoFit/>
          </a:bodyPr>
          <a:lstStyle/>
          <a:p>
            <a:r>
              <a:rPr kumimoji="1" lang="zh-CN" altLang="en-US" sz="2000" dirty="0">
                <a:latin typeface="Arial" panose="020B0604020202020204" pitchFamily="34" charset="0"/>
              </a:rPr>
              <a:t>偏移 </a:t>
            </a:r>
            <a:r>
              <a:rPr kumimoji="1" lang="en-US" altLang="zh-CN" sz="2000" dirty="0">
                <a:latin typeface="Arial" panose="020B0604020202020204" pitchFamily="34" charset="0"/>
              </a:rPr>
              <a:t>= 2800/8 = 350</a:t>
            </a:r>
          </a:p>
        </p:txBody>
      </p:sp>
      <p:sp>
        <p:nvSpPr>
          <p:cNvPr id="108561" name="Line 19"/>
          <p:cNvSpPr>
            <a:spLocks noChangeShapeType="1"/>
          </p:cNvSpPr>
          <p:nvPr/>
        </p:nvSpPr>
        <p:spPr bwMode="auto">
          <a:xfrm flipV="1">
            <a:off x="7493000" y="2703513"/>
            <a:ext cx="0" cy="369887"/>
          </a:xfrm>
          <a:prstGeom prst="line">
            <a:avLst/>
          </a:prstGeom>
          <a:noFill/>
          <a:ln w="9525">
            <a:solidFill>
              <a:schemeClr val="tx1"/>
            </a:solidFill>
            <a:round/>
            <a:tailEnd type="triangle" w="sm" len="med"/>
          </a:ln>
        </p:spPr>
        <p:txBody>
          <a:bodyPr/>
          <a:lstStyle/>
          <a:p>
            <a:endParaRPr lang="zh-CN" altLang="en-US"/>
          </a:p>
        </p:txBody>
      </p:sp>
      <p:sp>
        <p:nvSpPr>
          <p:cNvPr id="108562" name="Line 20"/>
          <p:cNvSpPr>
            <a:spLocks noChangeShapeType="1"/>
          </p:cNvSpPr>
          <p:nvPr/>
        </p:nvSpPr>
        <p:spPr bwMode="auto">
          <a:xfrm flipV="1">
            <a:off x="2849563" y="2703513"/>
            <a:ext cx="0" cy="369887"/>
          </a:xfrm>
          <a:prstGeom prst="line">
            <a:avLst/>
          </a:prstGeom>
          <a:noFill/>
          <a:ln w="9525">
            <a:solidFill>
              <a:schemeClr val="tx1"/>
            </a:solidFill>
            <a:round/>
            <a:tailEnd type="triangle" w="sm" len="med"/>
          </a:ln>
        </p:spPr>
        <p:txBody>
          <a:bodyPr/>
          <a:lstStyle/>
          <a:p>
            <a:endParaRPr lang="zh-CN" altLang="en-US"/>
          </a:p>
        </p:txBody>
      </p:sp>
      <p:sp>
        <p:nvSpPr>
          <p:cNvPr id="108563" name="Line 21"/>
          <p:cNvSpPr>
            <a:spLocks noChangeShapeType="1"/>
          </p:cNvSpPr>
          <p:nvPr/>
        </p:nvSpPr>
        <p:spPr bwMode="auto">
          <a:xfrm flipV="1">
            <a:off x="2678113" y="4656138"/>
            <a:ext cx="0" cy="369887"/>
          </a:xfrm>
          <a:prstGeom prst="line">
            <a:avLst/>
          </a:prstGeom>
          <a:noFill/>
          <a:ln w="9525">
            <a:solidFill>
              <a:schemeClr val="tx1"/>
            </a:solidFill>
            <a:round/>
            <a:tailEnd type="triangle" w="sm" len="med"/>
          </a:ln>
        </p:spPr>
        <p:txBody>
          <a:bodyPr/>
          <a:lstStyle/>
          <a:p>
            <a:endParaRPr lang="zh-CN" altLang="en-US"/>
          </a:p>
        </p:txBody>
      </p:sp>
      <p:sp>
        <p:nvSpPr>
          <p:cNvPr id="108564" name="Line 22"/>
          <p:cNvSpPr>
            <a:spLocks noChangeShapeType="1"/>
          </p:cNvSpPr>
          <p:nvPr/>
        </p:nvSpPr>
        <p:spPr bwMode="auto">
          <a:xfrm flipV="1">
            <a:off x="4170363" y="4656138"/>
            <a:ext cx="0" cy="369887"/>
          </a:xfrm>
          <a:prstGeom prst="line">
            <a:avLst/>
          </a:prstGeom>
          <a:noFill/>
          <a:ln w="9525">
            <a:solidFill>
              <a:schemeClr val="tx1"/>
            </a:solidFill>
            <a:round/>
            <a:tailEnd type="triangle" w="sm" len="med"/>
          </a:ln>
        </p:spPr>
        <p:txBody>
          <a:bodyPr/>
          <a:lstStyle/>
          <a:p>
            <a:endParaRPr lang="zh-CN" altLang="en-US"/>
          </a:p>
        </p:txBody>
      </p:sp>
      <p:sp>
        <p:nvSpPr>
          <p:cNvPr id="108565" name="Line 23"/>
          <p:cNvSpPr>
            <a:spLocks noChangeShapeType="1"/>
          </p:cNvSpPr>
          <p:nvPr/>
        </p:nvSpPr>
        <p:spPr bwMode="auto">
          <a:xfrm flipV="1">
            <a:off x="5751513" y="4656138"/>
            <a:ext cx="0" cy="369887"/>
          </a:xfrm>
          <a:prstGeom prst="line">
            <a:avLst/>
          </a:prstGeom>
          <a:noFill/>
          <a:ln w="9525">
            <a:solidFill>
              <a:schemeClr val="tx1"/>
            </a:solidFill>
            <a:round/>
            <a:tailEnd type="triangle" w="sm" len="med"/>
          </a:ln>
        </p:spPr>
        <p:txBody>
          <a:bodyPr/>
          <a:lstStyle/>
          <a:p>
            <a:endParaRPr lang="zh-CN" altLang="en-US"/>
          </a:p>
        </p:txBody>
      </p:sp>
      <p:sp>
        <p:nvSpPr>
          <p:cNvPr id="108566" name="Line 24"/>
          <p:cNvSpPr>
            <a:spLocks noChangeShapeType="1"/>
          </p:cNvSpPr>
          <p:nvPr/>
        </p:nvSpPr>
        <p:spPr bwMode="auto">
          <a:xfrm flipV="1">
            <a:off x="7316788" y="4656138"/>
            <a:ext cx="0" cy="369887"/>
          </a:xfrm>
          <a:prstGeom prst="line">
            <a:avLst/>
          </a:prstGeom>
          <a:noFill/>
          <a:ln w="9525">
            <a:solidFill>
              <a:schemeClr val="tx1"/>
            </a:solidFill>
            <a:round/>
            <a:tailEnd type="triangle" w="sm" len="med"/>
          </a:ln>
        </p:spPr>
        <p:txBody>
          <a:bodyPr/>
          <a:lstStyle/>
          <a:p>
            <a:endParaRPr lang="zh-CN" altLang="en-US"/>
          </a:p>
        </p:txBody>
      </p:sp>
      <p:sp>
        <p:nvSpPr>
          <p:cNvPr id="108567" name="Line 25"/>
          <p:cNvSpPr>
            <a:spLocks noChangeShapeType="1"/>
          </p:cNvSpPr>
          <p:nvPr/>
        </p:nvSpPr>
        <p:spPr bwMode="auto">
          <a:xfrm flipV="1">
            <a:off x="8474075" y="4656138"/>
            <a:ext cx="0" cy="369887"/>
          </a:xfrm>
          <a:prstGeom prst="line">
            <a:avLst/>
          </a:prstGeom>
          <a:noFill/>
          <a:ln w="9525">
            <a:solidFill>
              <a:schemeClr val="tx1"/>
            </a:solidFill>
            <a:round/>
            <a:tailEnd type="triangle" w="sm" len="med"/>
          </a:ln>
        </p:spPr>
        <p:txBody>
          <a:bodyPr/>
          <a:lstStyle/>
          <a:p>
            <a:endParaRPr lang="zh-CN" altLang="en-US"/>
          </a:p>
        </p:txBody>
      </p:sp>
      <p:sp>
        <p:nvSpPr>
          <p:cNvPr id="108568" name="Text Box 26"/>
          <p:cNvSpPr txBox="1">
            <a:spLocks noChangeArrowheads="1"/>
          </p:cNvSpPr>
          <p:nvPr/>
        </p:nvSpPr>
        <p:spPr bwMode="auto">
          <a:xfrm>
            <a:off x="3783013" y="4932363"/>
            <a:ext cx="749300" cy="395287"/>
          </a:xfrm>
          <a:prstGeom prst="rect">
            <a:avLst/>
          </a:prstGeom>
          <a:noFill/>
          <a:ln w="9525">
            <a:noFill/>
            <a:miter lim="800000"/>
          </a:ln>
        </p:spPr>
        <p:txBody>
          <a:bodyPr wrap="none">
            <a:spAutoFit/>
          </a:bodyPr>
          <a:lstStyle/>
          <a:p>
            <a:r>
              <a:rPr kumimoji="1" lang="en-US" altLang="zh-CN" sz="2000" dirty="0">
                <a:latin typeface="Arial" panose="020B0604020202020204" pitchFamily="34" charset="0"/>
              </a:rPr>
              <a:t>1400</a:t>
            </a:r>
          </a:p>
        </p:txBody>
      </p:sp>
      <p:sp>
        <p:nvSpPr>
          <p:cNvPr id="108569" name="Text Box 27"/>
          <p:cNvSpPr txBox="1">
            <a:spLocks noChangeArrowheads="1"/>
          </p:cNvSpPr>
          <p:nvPr/>
        </p:nvSpPr>
        <p:spPr bwMode="auto">
          <a:xfrm>
            <a:off x="6943725" y="4932363"/>
            <a:ext cx="749300" cy="395287"/>
          </a:xfrm>
          <a:prstGeom prst="rect">
            <a:avLst/>
          </a:prstGeom>
          <a:noFill/>
          <a:ln w="9525">
            <a:noFill/>
            <a:miter lim="800000"/>
          </a:ln>
        </p:spPr>
        <p:txBody>
          <a:bodyPr wrap="none">
            <a:spAutoFit/>
          </a:bodyPr>
          <a:lstStyle/>
          <a:p>
            <a:r>
              <a:rPr kumimoji="1" lang="en-US" altLang="zh-CN" sz="2000" dirty="0">
                <a:latin typeface="Arial" panose="020B0604020202020204" pitchFamily="34" charset="0"/>
              </a:rPr>
              <a:t>2800</a:t>
            </a:r>
          </a:p>
        </p:txBody>
      </p:sp>
      <p:sp>
        <p:nvSpPr>
          <p:cNvPr id="108570" name="Text Box 28"/>
          <p:cNvSpPr txBox="1">
            <a:spLocks noChangeArrowheads="1"/>
          </p:cNvSpPr>
          <p:nvPr/>
        </p:nvSpPr>
        <p:spPr bwMode="auto">
          <a:xfrm>
            <a:off x="8086725" y="4910138"/>
            <a:ext cx="749300" cy="395287"/>
          </a:xfrm>
          <a:prstGeom prst="rect">
            <a:avLst/>
          </a:prstGeom>
          <a:noFill/>
          <a:ln w="9525">
            <a:noFill/>
            <a:miter lim="800000"/>
          </a:ln>
        </p:spPr>
        <p:txBody>
          <a:bodyPr wrap="none">
            <a:spAutoFit/>
          </a:bodyPr>
          <a:lstStyle/>
          <a:p>
            <a:r>
              <a:rPr kumimoji="1" lang="en-US" altLang="zh-CN" sz="2000" dirty="0">
                <a:latin typeface="Arial" panose="020B0604020202020204" pitchFamily="34" charset="0"/>
              </a:rPr>
              <a:t>3799</a:t>
            </a:r>
          </a:p>
        </p:txBody>
      </p:sp>
      <p:sp>
        <p:nvSpPr>
          <p:cNvPr id="108571" name="Text Box 29"/>
          <p:cNvSpPr txBox="1">
            <a:spLocks noChangeArrowheads="1"/>
          </p:cNvSpPr>
          <p:nvPr/>
        </p:nvSpPr>
        <p:spPr bwMode="auto">
          <a:xfrm>
            <a:off x="5360988" y="4910138"/>
            <a:ext cx="750887" cy="395287"/>
          </a:xfrm>
          <a:prstGeom prst="rect">
            <a:avLst/>
          </a:prstGeom>
          <a:noFill/>
          <a:ln w="9525">
            <a:noFill/>
            <a:miter lim="800000"/>
          </a:ln>
        </p:spPr>
        <p:txBody>
          <a:bodyPr wrap="none">
            <a:spAutoFit/>
          </a:bodyPr>
          <a:lstStyle/>
          <a:p>
            <a:r>
              <a:rPr kumimoji="1" lang="en-US" altLang="zh-CN" sz="2000" dirty="0">
                <a:latin typeface="Arial" panose="020B0604020202020204" pitchFamily="34" charset="0"/>
              </a:rPr>
              <a:t>2799</a:t>
            </a:r>
          </a:p>
        </p:txBody>
      </p:sp>
      <p:sp>
        <p:nvSpPr>
          <p:cNvPr id="108572" name="Text Box 30"/>
          <p:cNvSpPr txBox="1">
            <a:spLocks noChangeArrowheads="1"/>
          </p:cNvSpPr>
          <p:nvPr/>
        </p:nvSpPr>
        <p:spPr bwMode="auto">
          <a:xfrm>
            <a:off x="2290763" y="4910138"/>
            <a:ext cx="749300" cy="395287"/>
          </a:xfrm>
          <a:prstGeom prst="rect">
            <a:avLst/>
          </a:prstGeom>
          <a:noFill/>
          <a:ln w="9525">
            <a:noFill/>
            <a:miter lim="800000"/>
          </a:ln>
        </p:spPr>
        <p:txBody>
          <a:bodyPr wrap="none">
            <a:spAutoFit/>
          </a:bodyPr>
          <a:lstStyle/>
          <a:p>
            <a:r>
              <a:rPr kumimoji="1" lang="en-US" altLang="zh-CN" sz="2000" dirty="0">
                <a:latin typeface="Arial" panose="020B0604020202020204" pitchFamily="34" charset="0"/>
              </a:rPr>
              <a:t>1399</a:t>
            </a:r>
          </a:p>
        </p:txBody>
      </p:sp>
      <p:sp>
        <p:nvSpPr>
          <p:cNvPr id="108573" name="Text Box 31"/>
          <p:cNvSpPr txBox="1">
            <a:spLocks noChangeArrowheads="1"/>
          </p:cNvSpPr>
          <p:nvPr/>
        </p:nvSpPr>
        <p:spPr bwMode="auto">
          <a:xfrm>
            <a:off x="7119938" y="2957513"/>
            <a:ext cx="749300" cy="396875"/>
          </a:xfrm>
          <a:prstGeom prst="rect">
            <a:avLst/>
          </a:prstGeom>
          <a:solidFill>
            <a:schemeClr val="bg1"/>
          </a:solidFill>
          <a:ln w="9525">
            <a:noFill/>
            <a:miter lim="800000"/>
          </a:ln>
        </p:spPr>
        <p:txBody>
          <a:bodyPr wrap="none">
            <a:spAutoFit/>
          </a:bodyPr>
          <a:lstStyle/>
          <a:p>
            <a:r>
              <a:rPr kumimoji="1" lang="en-US" altLang="zh-CN" sz="2000" dirty="0">
                <a:latin typeface="Arial" panose="020B0604020202020204" pitchFamily="34" charset="0"/>
              </a:rPr>
              <a:t>3799</a:t>
            </a:r>
          </a:p>
        </p:txBody>
      </p:sp>
      <p:sp>
        <p:nvSpPr>
          <p:cNvPr id="108574" name="Text Box 32"/>
          <p:cNvSpPr txBox="1">
            <a:spLocks noChangeArrowheads="1"/>
          </p:cNvSpPr>
          <p:nvPr/>
        </p:nvSpPr>
        <p:spPr bwMode="auto">
          <a:xfrm>
            <a:off x="563563" y="2060575"/>
            <a:ext cx="1200150" cy="701675"/>
          </a:xfrm>
          <a:prstGeom prst="rect">
            <a:avLst/>
          </a:prstGeom>
          <a:noFill/>
          <a:ln w="9525">
            <a:noFill/>
            <a:miter lim="800000"/>
          </a:ln>
        </p:spPr>
        <p:txBody>
          <a:bodyPr wrap="none">
            <a:spAutoFit/>
          </a:bodyPr>
          <a:lstStyle/>
          <a:p>
            <a:pPr algn="ctr"/>
            <a:r>
              <a:rPr kumimoji="1" lang="zh-CN" altLang="en-US" sz="2000">
                <a:latin typeface="Arial" panose="020B0604020202020204" pitchFamily="34" charset="0"/>
              </a:rPr>
              <a:t>需分片的</a:t>
            </a:r>
          </a:p>
          <a:p>
            <a:pPr algn="ctr"/>
            <a:r>
              <a:rPr kumimoji="1" lang="zh-CN" altLang="en-US" sz="2000">
                <a:latin typeface="Arial" panose="020B0604020202020204" pitchFamily="34" charset="0"/>
              </a:rPr>
              <a:t>数据报</a:t>
            </a:r>
          </a:p>
        </p:txBody>
      </p:sp>
      <p:sp>
        <p:nvSpPr>
          <p:cNvPr id="108575" name="Rectangle 76"/>
          <p:cNvSpPr>
            <a:spLocks noChangeArrowheads="1"/>
          </p:cNvSpPr>
          <p:nvPr/>
        </p:nvSpPr>
        <p:spPr bwMode="auto">
          <a:xfrm>
            <a:off x="1908175" y="2257425"/>
            <a:ext cx="854075" cy="407988"/>
          </a:xfrm>
          <a:prstGeom prst="rect">
            <a:avLst/>
          </a:prstGeom>
          <a:solidFill>
            <a:srgbClr val="FFCCFF"/>
          </a:solidFill>
          <a:ln w="9525">
            <a:noFill/>
            <a:miter lim="800000"/>
          </a:ln>
        </p:spPr>
        <p:txBody>
          <a:bodyPr wrap="none" anchor="ctr"/>
          <a:lstStyle/>
          <a:p>
            <a:endParaRPr lang="zh-CN" altLang="en-US"/>
          </a:p>
        </p:txBody>
      </p:sp>
      <p:sp>
        <p:nvSpPr>
          <p:cNvPr id="108576" name="Text Box 33"/>
          <p:cNvSpPr txBox="1">
            <a:spLocks noChangeArrowheads="1"/>
          </p:cNvSpPr>
          <p:nvPr/>
        </p:nvSpPr>
        <p:spPr bwMode="auto">
          <a:xfrm>
            <a:off x="835025" y="5395913"/>
            <a:ext cx="1409700" cy="396875"/>
          </a:xfrm>
          <a:prstGeom prst="rect">
            <a:avLst/>
          </a:prstGeom>
          <a:noFill/>
          <a:ln w="9525">
            <a:noFill/>
            <a:miter lim="800000"/>
          </a:ln>
        </p:spPr>
        <p:txBody>
          <a:bodyPr wrap="none">
            <a:spAutoFit/>
          </a:bodyPr>
          <a:lstStyle/>
          <a:p>
            <a:r>
              <a:rPr kumimoji="1" lang="zh-CN" altLang="en-US" sz="2000" dirty="0">
                <a:latin typeface="Arial" panose="020B0604020202020204" pitchFamily="34" charset="0"/>
              </a:rPr>
              <a:t>数据报片 </a:t>
            </a:r>
            <a:r>
              <a:rPr kumimoji="1" lang="en-US" altLang="zh-CN" sz="2000" dirty="0">
                <a:latin typeface="Arial" panose="020B0604020202020204" pitchFamily="34" charset="0"/>
              </a:rPr>
              <a:t>1</a:t>
            </a:r>
          </a:p>
        </p:txBody>
      </p:sp>
      <p:sp>
        <p:nvSpPr>
          <p:cNvPr id="108577" name="Text Box 34"/>
          <p:cNvSpPr txBox="1">
            <a:spLocks noChangeArrowheads="1"/>
          </p:cNvSpPr>
          <p:nvPr/>
        </p:nvSpPr>
        <p:spPr bwMode="auto">
          <a:xfrm>
            <a:off x="1979613" y="2192338"/>
            <a:ext cx="692150" cy="396875"/>
          </a:xfrm>
          <a:prstGeom prst="rect">
            <a:avLst/>
          </a:prstGeom>
          <a:noFill/>
          <a:ln w="9525">
            <a:noFill/>
            <a:miter lim="800000"/>
          </a:ln>
        </p:spPr>
        <p:txBody>
          <a:bodyPr wrap="none">
            <a:spAutoFit/>
          </a:bodyPr>
          <a:lstStyle/>
          <a:p>
            <a:r>
              <a:rPr kumimoji="1" lang="zh-CN" altLang="en-US" sz="2000">
                <a:latin typeface="Arial" panose="020B0604020202020204" pitchFamily="34" charset="0"/>
              </a:rPr>
              <a:t>首部</a:t>
            </a:r>
          </a:p>
        </p:txBody>
      </p:sp>
      <p:sp>
        <p:nvSpPr>
          <p:cNvPr id="108578" name="Line 35"/>
          <p:cNvSpPr>
            <a:spLocks noChangeShapeType="1"/>
          </p:cNvSpPr>
          <p:nvPr/>
        </p:nvSpPr>
        <p:spPr bwMode="auto">
          <a:xfrm>
            <a:off x="2765425" y="2239963"/>
            <a:ext cx="0" cy="463550"/>
          </a:xfrm>
          <a:prstGeom prst="line">
            <a:avLst/>
          </a:prstGeom>
          <a:noFill/>
          <a:ln w="9525">
            <a:solidFill>
              <a:schemeClr val="tx1"/>
            </a:solidFill>
            <a:round/>
          </a:ln>
        </p:spPr>
        <p:txBody>
          <a:bodyPr/>
          <a:lstStyle/>
          <a:p>
            <a:endParaRPr lang="zh-CN" altLang="en-US"/>
          </a:p>
        </p:txBody>
      </p:sp>
      <p:sp>
        <p:nvSpPr>
          <p:cNvPr id="108579" name="Rectangle 36"/>
          <p:cNvSpPr>
            <a:spLocks noChangeArrowheads="1"/>
          </p:cNvSpPr>
          <p:nvPr/>
        </p:nvSpPr>
        <p:spPr bwMode="auto">
          <a:xfrm>
            <a:off x="133350" y="4192588"/>
            <a:ext cx="877888" cy="463550"/>
          </a:xfrm>
          <a:prstGeom prst="rect">
            <a:avLst/>
          </a:prstGeom>
          <a:solidFill>
            <a:srgbClr val="FFFF99"/>
          </a:solidFill>
          <a:ln w="9525">
            <a:solidFill>
              <a:schemeClr val="tx1"/>
            </a:solidFill>
            <a:miter lim="800000"/>
          </a:ln>
        </p:spPr>
        <p:txBody>
          <a:bodyPr wrap="none" anchor="ctr"/>
          <a:lstStyle/>
          <a:p>
            <a:endParaRPr lang="zh-CN" altLang="en-US"/>
          </a:p>
        </p:txBody>
      </p:sp>
      <p:sp>
        <p:nvSpPr>
          <p:cNvPr id="108580" name="Line 37"/>
          <p:cNvSpPr>
            <a:spLocks noChangeShapeType="1"/>
          </p:cNvSpPr>
          <p:nvPr/>
        </p:nvSpPr>
        <p:spPr bwMode="auto">
          <a:xfrm>
            <a:off x="4522788" y="2239963"/>
            <a:ext cx="0" cy="463550"/>
          </a:xfrm>
          <a:prstGeom prst="line">
            <a:avLst/>
          </a:prstGeom>
          <a:noFill/>
          <a:ln w="9525">
            <a:solidFill>
              <a:schemeClr val="tx1"/>
            </a:solidFill>
            <a:round/>
          </a:ln>
        </p:spPr>
        <p:txBody>
          <a:bodyPr/>
          <a:lstStyle/>
          <a:p>
            <a:endParaRPr lang="zh-CN" altLang="en-US"/>
          </a:p>
        </p:txBody>
      </p:sp>
      <p:sp>
        <p:nvSpPr>
          <p:cNvPr id="108581" name="Line 38"/>
          <p:cNvSpPr>
            <a:spLocks noChangeShapeType="1"/>
          </p:cNvSpPr>
          <p:nvPr/>
        </p:nvSpPr>
        <p:spPr bwMode="auto">
          <a:xfrm>
            <a:off x="6278563" y="2239963"/>
            <a:ext cx="0" cy="463550"/>
          </a:xfrm>
          <a:prstGeom prst="line">
            <a:avLst/>
          </a:prstGeom>
          <a:noFill/>
          <a:ln w="9525">
            <a:solidFill>
              <a:schemeClr val="tx1"/>
            </a:solidFill>
            <a:round/>
          </a:ln>
        </p:spPr>
        <p:txBody>
          <a:bodyPr/>
          <a:lstStyle/>
          <a:p>
            <a:endParaRPr lang="zh-CN" altLang="en-US"/>
          </a:p>
        </p:txBody>
      </p:sp>
      <p:sp>
        <p:nvSpPr>
          <p:cNvPr id="108582" name="Line 39"/>
          <p:cNvSpPr>
            <a:spLocks noChangeShapeType="1"/>
          </p:cNvSpPr>
          <p:nvPr/>
        </p:nvSpPr>
        <p:spPr bwMode="auto">
          <a:xfrm flipV="1">
            <a:off x="1011238" y="2703513"/>
            <a:ext cx="1754187" cy="1489075"/>
          </a:xfrm>
          <a:prstGeom prst="line">
            <a:avLst/>
          </a:prstGeom>
          <a:noFill/>
          <a:ln w="9525">
            <a:solidFill>
              <a:schemeClr val="folHlink"/>
            </a:solidFill>
            <a:prstDash val="dash"/>
            <a:round/>
            <a:headEnd type="triangle" w="sm" len="med"/>
          </a:ln>
        </p:spPr>
        <p:txBody>
          <a:bodyPr/>
          <a:lstStyle/>
          <a:p>
            <a:endParaRPr lang="zh-CN" altLang="en-US"/>
          </a:p>
        </p:txBody>
      </p:sp>
      <p:sp>
        <p:nvSpPr>
          <p:cNvPr id="108583" name="Line 40"/>
          <p:cNvSpPr>
            <a:spLocks noChangeShapeType="1"/>
          </p:cNvSpPr>
          <p:nvPr/>
        </p:nvSpPr>
        <p:spPr bwMode="auto">
          <a:xfrm flipV="1">
            <a:off x="2765425" y="2703513"/>
            <a:ext cx="1757363" cy="1489075"/>
          </a:xfrm>
          <a:prstGeom prst="line">
            <a:avLst/>
          </a:prstGeom>
          <a:noFill/>
          <a:ln w="9525">
            <a:solidFill>
              <a:schemeClr val="folHlink"/>
            </a:solidFill>
            <a:prstDash val="dash"/>
            <a:round/>
            <a:headEnd type="triangle" w="sm" len="med"/>
          </a:ln>
        </p:spPr>
        <p:txBody>
          <a:bodyPr/>
          <a:lstStyle/>
          <a:p>
            <a:endParaRPr lang="zh-CN" altLang="en-US"/>
          </a:p>
        </p:txBody>
      </p:sp>
      <p:sp>
        <p:nvSpPr>
          <p:cNvPr id="108584" name="Rectangle 41"/>
          <p:cNvSpPr>
            <a:spLocks noChangeArrowheads="1"/>
          </p:cNvSpPr>
          <p:nvPr/>
        </p:nvSpPr>
        <p:spPr bwMode="auto">
          <a:xfrm>
            <a:off x="4084638" y="4192588"/>
            <a:ext cx="1754187" cy="463550"/>
          </a:xfrm>
          <a:prstGeom prst="rect">
            <a:avLst/>
          </a:prstGeom>
          <a:solidFill>
            <a:srgbClr val="CCECFF"/>
          </a:solidFill>
          <a:ln w="9525">
            <a:solidFill>
              <a:schemeClr val="tx1"/>
            </a:solidFill>
            <a:miter lim="800000"/>
          </a:ln>
        </p:spPr>
        <p:txBody>
          <a:bodyPr wrap="none" anchor="ctr"/>
          <a:lstStyle/>
          <a:p>
            <a:endParaRPr lang="zh-CN" altLang="en-US"/>
          </a:p>
        </p:txBody>
      </p:sp>
      <p:sp>
        <p:nvSpPr>
          <p:cNvPr id="108585" name="Line 42"/>
          <p:cNvSpPr>
            <a:spLocks noChangeShapeType="1"/>
          </p:cNvSpPr>
          <p:nvPr/>
        </p:nvSpPr>
        <p:spPr bwMode="auto">
          <a:xfrm>
            <a:off x="4259263" y="4192588"/>
            <a:ext cx="0" cy="463550"/>
          </a:xfrm>
          <a:prstGeom prst="line">
            <a:avLst/>
          </a:prstGeom>
          <a:noFill/>
          <a:ln w="9525">
            <a:solidFill>
              <a:schemeClr val="tx1"/>
            </a:solidFill>
            <a:round/>
          </a:ln>
        </p:spPr>
        <p:txBody>
          <a:bodyPr/>
          <a:lstStyle/>
          <a:p>
            <a:endParaRPr lang="zh-CN" altLang="en-US"/>
          </a:p>
        </p:txBody>
      </p:sp>
      <p:sp>
        <p:nvSpPr>
          <p:cNvPr id="108586" name="Line 43"/>
          <p:cNvSpPr>
            <a:spLocks noChangeShapeType="1"/>
          </p:cNvSpPr>
          <p:nvPr/>
        </p:nvSpPr>
        <p:spPr bwMode="auto">
          <a:xfrm>
            <a:off x="4433888" y="4192588"/>
            <a:ext cx="0" cy="463550"/>
          </a:xfrm>
          <a:prstGeom prst="line">
            <a:avLst/>
          </a:prstGeom>
          <a:noFill/>
          <a:ln w="9525">
            <a:solidFill>
              <a:schemeClr val="tx1"/>
            </a:solidFill>
            <a:round/>
          </a:ln>
        </p:spPr>
        <p:txBody>
          <a:bodyPr/>
          <a:lstStyle/>
          <a:p>
            <a:endParaRPr lang="zh-CN" altLang="en-US"/>
          </a:p>
        </p:txBody>
      </p:sp>
      <p:sp>
        <p:nvSpPr>
          <p:cNvPr id="108587" name="Line 44"/>
          <p:cNvSpPr>
            <a:spLocks noChangeShapeType="1"/>
          </p:cNvSpPr>
          <p:nvPr/>
        </p:nvSpPr>
        <p:spPr bwMode="auto">
          <a:xfrm>
            <a:off x="4610100" y="4192588"/>
            <a:ext cx="0" cy="463550"/>
          </a:xfrm>
          <a:prstGeom prst="line">
            <a:avLst/>
          </a:prstGeom>
          <a:noFill/>
          <a:ln w="9525">
            <a:solidFill>
              <a:schemeClr val="tx1"/>
            </a:solidFill>
            <a:round/>
          </a:ln>
        </p:spPr>
        <p:txBody>
          <a:bodyPr/>
          <a:lstStyle/>
          <a:p>
            <a:endParaRPr lang="zh-CN" altLang="en-US"/>
          </a:p>
        </p:txBody>
      </p:sp>
      <p:sp>
        <p:nvSpPr>
          <p:cNvPr id="108588" name="Line 45"/>
          <p:cNvSpPr>
            <a:spLocks noChangeShapeType="1"/>
          </p:cNvSpPr>
          <p:nvPr/>
        </p:nvSpPr>
        <p:spPr bwMode="auto">
          <a:xfrm>
            <a:off x="5662613" y="4192588"/>
            <a:ext cx="0" cy="463550"/>
          </a:xfrm>
          <a:prstGeom prst="line">
            <a:avLst/>
          </a:prstGeom>
          <a:noFill/>
          <a:ln w="9525">
            <a:solidFill>
              <a:schemeClr val="tx1"/>
            </a:solidFill>
            <a:round/>
          </a:ln>
        </p:spPr>
        <p:txBody>
          <a:bodyPr/>
          <a:lstStyle/>
          <a:p>
            <a:endParaRPr lang="zh-CN" altLang="en-US"/>
          </a:p>
        </p:txBody>
      </p:sp>
      <p:sp>
        <p:nvSpPr>
          <p:cNvPr id="108589" name="Rectangle 46"/>
          <p:cNvSpPr>
            <a:spLocks noChangeArrowheads="1"/>
          </p:cNvSpPr>
          <p:nvPr/>
        </p:nvSpPr>
        <p:spPr bwMode="auto">
          <a:xfrm>
            <a:off x="3206750" y="4192588"/>
            <a:ext cx="877888" cy="463550"/>
          </a:xfrm>
          <a:prstGeom prst="rect">
            <a:avLst/>
          </a:prstGeom>
          <a:solidFill>
            <a:srgbClr val="FFFF99"/>
          </a:solidFill>
          <a:ln w="9525">
            <a:solidFill>
              <a:schemeClr val="tx1"/>
            </a:solidFill>
            <a:miter lim="800000"/>
          </a:ln>
        </p:spPr>
        <p:txBody>
          <a:bodyPr wrap="none" anchor="ctr"/>
          <a:lstStyle/>
          <a:p>
            <a:endParaRPr lang="zh-CN" altLang="en-US"/>
          </a:p>
        </p:txBody>
      </p:sp>
      <p:sp>
        <p:nvSpPr>
          <p:cNvPr id="108590" name="Line 47"/>
          <p:cNvSpPr>
            <a:spLocks noChangeShapeType="1"/>
          </p:cNvSpPr>
          <p:nvPr/>
        </p:nvSpPr>
        <p:spPr bwMode="auto">
          <a:xfrm flipV="1">
            <a:off x="4084638" y="2703513"/>
            <a:ext cx="438150" cy="1489075"/>
          </a:xfrm>
          <a:prstGeom prst="line">
            <a:avLst/>
          </a:prstGeom>
          <a:noFill/>
          <a:ln w="9525">
            <a:solidFill>
              <a:schemeClr val="folHlink"/>
            </a:solidFill>
            <a:prstDash val="dash"/>
            <a:round/>
            <a:headEnd type="triangle" w="sm" len="med"/>
          </a:ln>
        </p:spPr>
        <p:txBody>
          <a:bodyPr/>
          <a:lstStyle/>
          <a:p>
            <a:endParaRPr lang="zh-CN" altLang="en-US"/>
          </a:p>
        </p:txBody>
      </p:sp>
      <p:sp>
        <p:nvSpPr>
          <p:cNvPr id="108591" name="Line 48"/>
          <p:cNvSpPr>
            <a:spLocks noChangeShapeType="1"/>
          </p:cNvSpPr>
          <p:nvPr/>
        </p:nvSpPr>
        <p:spPr bwMode="auto">
          <a:xfrm flipV="1">
            <a:off x="5838825" y="2703513"/>
            <a:ext cx="439738" cy="1489075"/>
          </a:xfrm>
          <a:prstGeom prst="line">
            <a:avLst/>
          </a:prstGeom>
          <a:noFill/>
          <a:ln w="9525">
            <a:solidFill>
              <a:schemeClr val="folHlink"/>
            </a:solidFill>
            <a:prstDash val="dash"/>
            <a:round/>
            <a:headEnd type="triangle" w="sm" len="med"/>
          </a:ln>
        </p:spPr>
        <p:txBody>
          <a:bodyPr/>
          <a:lstStyle/>
          <a:p>
            <a:endParaRPr lang="zh-CN" altLang="en-US"/>
          </a:p>
        </p:txBody>
      </p:sp>
      <p:sp>
        <p:nvSpPr>
          <p:cNvPr id="108592" name="Rectangle 49"/>
          <p:cNvSpPr>
            <a:spLocks noChangeArrowheads="1"/>
          </p:cNvSpPr>
          <p:nvPr/>
        </p:nvSpPr>
        <p:spPr bwMode="auto">
          <a:xfrm>
            <a:off x="7243763" y="4192588"/>
            <a:ext cx="1317625" cy="463550"/>
          </a:xfrm>
          <a:prstGeom prst="rect">
            <a:avLst/>
          </a:prstGeom>
          <a:solidFill>
            <a:srgbClr val="CCECFF"/>
          </a:solidFill>
          <a:ln w="9525">
            <a:solidFill>
              <a:schemeClr val="tx1"/>
            </a:solidFill>
            <a:miter lim="800000"/>
          </a:ln>
        </p:spPr>
        <p:txBody>
          <a:bodyPr wrap="none" anchor="ctr"/>
          <a:lstStyle/>
          <a:p>
            <a:endParaRPr lang="zh-CN" altLang="en-US"/>
          </a:p>
        </p:txBody>
      </p:sp>
      <p:sp>
        <p:nvSpPr>
          <p:cNvPr id="108593" name="Line 50"/>
          <p:cNvSpPr>
            <a:spLocks noChangeShapeType="1"/>
          </p:cNvSpPr>
          <p:nvPr/>
        </p:nvSpPr>
        <p:spPr bwMode="auto">
          <a:xfrm>
            <a:off x="7419975" y="4192588"/>
            <a:ext cx="0" cy="463550"/>
          </a:xfrm>
          <a:prstGeom prst="line">
            <a:avLst/>
          </a:prstGeom>
          <a:noFill/>
          <a:ln w="9525">
            <a:solidFill>
              <a:schemeClr val="tx1"/>
            </a:solidFill>
            <a:round/>
          </a:ln>
        </p:spPr>
        <p:txBody>
          <a:bodyPr/>
          <a:lstStyle/>
          <a:p>
            <a:endParaRPr lang="zh-CN" altLang="en-US"/>
          </a:p>
        </p:txBody>
      </p:sp>
      <p:sp>
        <p:nvSpPr>
          <p:cNvPr id="108594" name="Line 51"/>
          <p:cNvSpPr>
            <a:spLocks noChangeShapeType="1"/>
          </p:cNvSpPr>
          <p:nvPr/>
        </p:nvSpPr>
        <p:spPr bwMode="auto">
          <a:xfrm>
            <a:off x="7596188" y="4192588"/>
            <a:ext cx="0" cy="463550"/>
          </a:xfrm>
          <a:prstGeom prst="line">
            <a:avLst/>
          </a:prstGeom>
          <a:noFill/>
          <a:ln w="9525">
            <a:solidFill>
              <a:schemeClr val="tx1"/>
            </a:solidFill>
            <a:round/>
          </a:ln>
        </p:spPr>
        <p:txBody>
          <a:bodyPr/>
          <a:lstStyle/>
          <a:p>
            <a:endParaRPr lang="zh-CN" altLang="en-US"/>
          </a:p>
        </p:txBody>
      </p:sp>
      <p:sp>
        <p:nvSpPr>
          <p:cNvPr id="108595" name="Line 52"/>
          <p:cNvSpPr>
            <a:spLocks noChangeShapeType="1"/>
          </p:cNvSpPr>
          <p:nvPr/>
        </p:nvSpPr>
        <p:spPr bwMode="auto">
          <a:xfrm>
            <a:off x="7772400" y="4192588"/>
            <a:ext cx="0" cy="463550"/>
          </a:xfrm>
          <a:prstGeom prst="line">
            <a:avLst/>
          </a:prstGeom>
          <a:noFill/>
          <a:ln w="9525">
            <a:solidFill>
              <a:schemeClr val="tx1"/>
            </a:solidFill>
            <a:round/>
          </a:ln>
        </p:spPr>
        <p:txBody>
          <a:bodyPr/>
          <a:lstStyle/>
          <a:p>
            <a:endParaRPr lang="zh-CN" altLang="en-US"/>
          </a:p>
        </p:txBody>
      </p:sp>
      <p:sp>
        <p:nvSpPr>
          <p:cNvPr id="108596" name="Line 53"/>
          <p:cNvSpPr>
            <a:spLocks noChangeShapeType="1"/>
          </p:cNvSpPr>
          <p:nvPr/>
        </p:nvSpPr>
        <p:spPr bwMode="auto">
          <a:xfrm>
            <a:off x="8386763" y="4192588"/>
            <a:ext cx="0" cy="463550"/>
          </a:xfrm>
          <a:prstGeom prst="line">
            <a:avLst/>
          </a:prstGeom>
          <a:noFill/>
          <a:ln w="9525">
            <a:solidFill>
              <a:schemeClr val="tx1"/>
            </a:solidFill>
            <a:round/>
          </a:ln>
        </p:spPr>
        <p:txBody>
          <a:bodyPr/>
          <a:lstStyle/>
          <a:p>
            <a:endParaRPr lang="zh-CN" altLang="en-US"/>
          </a:p>
        </p:txBody>
      </p:sp>
      <p:sp>
        <p:nvSpPr>
          <p:cNvPr id="108597" name="Rectangle 54"/>
          <p:cNvSpPr>
            <a:spLocks noChangeArrowheads="1"/>
          </p:cNvSpPr>
          <p:nvPr/>
        </p:nvSpPr>
        <p:spPr bwMode="auto">
          <a:xfrm>
            <a:off x="6367463" y="4192588"/>
            <a:ext cx="876300" cy="463550"/>
          </a:xfrm>
          <a:prstGeom prst="rect">
            <a:avLst/>
          </a:prstGeom>
          <a:solidFill>
            <a:srgbClr val="FFFF99"/>
          </a:solidFill>
          <a:ln w="9525">
            <a:solidFill>
              <a:schemeClr val="tx1"/>
            </a:solidFill>
            <a:miter lim="800000"/>
          </a:ln>
        </p:spPr>
        <p:txBody>
          <a:bodyPr wrap="none" anchor="ctr"/>
          <a:lstStyle/>
          <a:p>
            <a:endParaRPr lang="zh-CN" altLang="en-US"/>
          </a:p>
        </p:txBody>
      </p:sp>
      <p:sp>
        <p:nvSpPr>
          <p:cNvPr id="108598" name="Line 55"/>
          <p:cNvSpPr>
            <a:spLocks noChangeShapeType="1"/>
          </p:cNvSpPr>
          <p:nvPr/>
        </p:nvSpPr>
        <p:spPr bwMode="auto">
          <a:xfrm flipH="1" flipV="1">
            <a:off x="7596188" y="2703513"/>
            <a:ext cx="965200" cy="1489075"/>
          </a:xfrm>
          <a:prstGeom prst="line">
            <a:avLst/>
          </a:prstGeom>
          <a:noFill/>
          <a:ln w="9525">
            <a:solidFill>
              <a:schemeClr val="folHlink"/>
            </a:solidFill>
            <a:prstDash val="dash"/>
            <a:round/>
            <a:headEnd type="triangle" w="sm" len="med"/>
          </a:ln>
        </p:spPr>
        <p:txBody>
          <a:bodyPr/>
          <a:lstStyle/>
          <a:p>
            <a:endParaRPr lang="zh-CN" altLang="en-US"/>
          </a:p>
        </p:txBody>
      </p:sp>
      <p:sp>
        <p:nvSpPr>
          <p:cNvPr id="108599" name="Line 56"/>
          <p:cNvSpPr>
            <a:spLocks noChangeShapeType="1"/>
          </p:cNvSpPr>
          <p:nvPr/>
        </p:nvSpPr>
        <p:spPr bwMode="auto">
          <a:xfrm flipH="1" flipV="1">
            <a:off x="6278563" y="2703513"/>
            <a:ext cx="965200" cy="1489075"/>
          </a:xfrm>
          <a:prstGeom prst="line">
            <a:avLst/>
          </a:prstGeom>
          <a:noFill/>
          <a:ln w="9525">
            <a:solidFill>
              <a:schemeClr val="folHlink"/>
            </a:solidFill>
            <a:prstDash val="dash"/>
            <a:round/>
            <a:headEnd type="triangle" w="sm" len="med"/>
          </a:ln>
        </p:spPr>
        <p:txBody>
          <a:bodyPr/>
          <a:lstStyle/>
          <a:p>
            <a:endParaRPr lang="zh-CN" altLang="en-US"/>
          </a:p>
        </p:txBody>
      </p:sp>
      <p:sp>
        <p:nvSpPr>
          <p:cNvPr id="108600" name="Line 57"/>
          <p:cNvSpPr>
            <a:spLocks noChangeShapeType="1"/>
          </p:cNvSpPr>
          <p:nvPr/>
        </p:nvSpPr>
        <p:spPr bwMode="auto">
          <a:xfrm>
            <a:off x="2749550" y="2014538"/>
            <a:ext cx="4829175" cy="0"/>
          </a:xfrm>
          <a:prstGeom prst="line">
            <a:avLst/>
          </a:prstGeom>
          <a:noFill/>
          <a:ln w="9525">
            <a:solidFill>
              <a:schemeClr val="tx1"/>
            </a:solidFill>
            <a:round/>
            <a:headEnd type="triangle" w="sm" len="med"/>
            <a:tailEnd type="triangle" w="sm" len="med"/>
          </a:ln>
        </p:spPr>
        <p:txBody>
          <a:bodyPr/>
          <a:lstStyle/>
          <a:p>
            <a:endParaRPr lang="zh-CN" altLang="en-US"/>
          </a:p>
        </p:txBody>
      </p:sp>
      <p:sp>
        <p:nvSpPr>
          <p:cNvPr id="108601" name="Text Box 58"/>
          <p:cNvSpPr txBox="1">
            <a:spLocks noChangeArrowheads="1"/>
          </p:cNvSpPr>
          <p:nvPr/>
        </p:nvSpPr>
        <p:spPr bwMode="auto">
          <a:xfrm>
            <a:off x="3646488" y="1808163"/>
            <a:ext cx="2667000" cy="396875"/>
          </a:xfrm>
          <a:prstGeom prst="rect">
            <a:avLst/>
          </a:prstGeom>
          <a:solidFill>
            <a:schemeClr val="bg1"/>
          </a:solidFill>
          <a:ln w="9525">
            <a:noFill/>
            <a:miter lim="800000"/>
          </a:ln>
        </p:spPr>
        <p:txBody>
          <a:bodyPr wrap="none">
            <a:spAutoFit/>
          </a:bodyPr>
          <a:lstStyle/>
          <a:p>
            <a:r>
              <a:rPr kumimoji="1" lang="zh-CN" altLang="en-US" sz="2000" dirty="0">
                <a:latin typeface="Arial" panose="020B0604020202020204" pitchFamily="34" charset="0"/>
              </a:rPr>
              <a:t>数据部分共 </a:t>
            </a:r>
            <a:r>
              <a:rPr kumimoji="1" lang="en-US" altLang="zh-CN" sz="2000" dirty="0">
                <a:latin typeface="Arial" panose="020B0604020202020204" pitchFamily="34" charset="0"/>
              </a:rPr>
              <a:t>3800 </a:t>
            </a:r>
            <a:r>
              <a:rPr kumimoji="1" lang="zh-CN" altLang="en-US" sz="2000" dirty="0">
                <a:latin typeface="Arial" panose="020B0604020202020204" pitchFamily="34" charset="0"/>
              </a:rPr>
              <a:t>字节</a:t>
            </a:r>
          </a:p>
        </p:txBody>
      </p:sp>
      <p:sp>
        <p:nvSpPr>
          <p:cNvPr id="108602" name="Text Box 59"/>
          <p:cNvSpPr txBox="1">
            <a:spLocks noChangeArrowheads="1"/>
          </p:cNvSpPr>
          <p:nvPr/>
        </p:nvSpPr>
        <p:spPr bwMode="auto">
          <a:xfrm>
            <a:off x="133350" y="4192588"/>
            <a:ext cx="904875" cy="395287"/>
          </a:xfrm>
          <a:prstGeom prst="rect">
            <a:avLst/>
          </a:prstGeom>
          <a:noFill/>
          <a:ln w="9525">
            <a:noFill/>
            <a:miter lim="800000"/>
          </a:ln>
        </p:spPr>
        <p:txBody>
          <a:bodyPr wrap="none">
            <a:spAutoFit/>
          </a:bodyPr>
          <a:lstStyle/>
          <a:p>
            <a:r>
              <a:rPr kumimoji="1" lang="zh-CN" altLang="en-US" sz="2000">
                <a:latin typeface="Arial" panose="020B0604020202020204" pitchFamily="34" charset="0"/>
              </a:rPr>
              <a:t>首部 </a:t>
            </a:r>
            <a:r>
              <a:rPr kumimoji="1" lang="en-US" altLang="zh-CN" sz="2000" dirty="0">
                <a:latin typeface="Arial" panose="020B0604020202020204" pitchFamily="34" charset="0"/>
              </a:rPr>
              <a:t>1</a:t>
            </a:r>
          </a:p>
        </p:txBody>
      </p:sp>
      <p:sp>
        <p:nvSpPr>
          <p:cNvPr id="108603" name="Text Box 60"/>
          <p:cNvSpPr txBox="1">
            <a:spLocks noChangeArrowheads="1"/>
          </p:cNvSpPr>
          <p:nvPr/>
        </p:nvSpPr>
        <p:spPr bwMode="auto">
          <a:xfrm>
            <a:off x="3176588" y="4192588"/>
            <a:ext cx="904875" cy="395287"/>
          </a:xfrm>
          <a:prstGeom prst="rect">
            <a:avLst/>
          </a:prstGeom>
          <a:noFill/>
          <a:ln w="9525">
            <a:noFill/>
            <a:miter lim="800000"/>
          </a:ln>
        </p:spPr>
        <p:txBody>
          <a:bodyPr wrap="none">
            <a:spAutoFit/>
          </a:bodyPr>
          <a:lstStyle/>
          <a:p>
            <a:r>
              <a:rPr kumimoji="1" lang="zh-CN" altLang="en-US" sz="2000">
                <a:latin typeface="Arial" panose="020B0604020202020204" pitchFamily="34" charset="0"/>
              </a:rPr>
              <a:t>首部 </a:t>
            </a:r>
            <a:r>
              <a:rPr kumimoji="1" lang="en-US" altLang="zh-CN" sz="2000" dirty="0">
                <a:latin typeface="Arial" panose="020B0604020202020204" pitchFamily="34" charset="0"/>
              </a:rPr>
              <a:t>2</a:t>
            </a:r>
          </a:p>
        </p:txBody>
      </p:sp>
      <p:sp>
        <p:nvSpPr>
          <p:cNvPr id="108604" name="Text Box 61"/>
          <p:cNvSpPr txBox="1">
            <a:spLocks noChangeArrowheads="1"/>
          </p:cNvSpPr>
          <p:nvPr/>
        </p:nvSpPr>
        <p:spPr bwMode="auto">
          <a:xfrm>
            <a:off x="6337300" y="4192588"/>
            <a:ext cx="903288" cy="395287"/>
          </a:xfrm>
          <a:prstGeom prst="rect">
            <a:avLst/>
          </a:prstGeom>
          <a:noFill/>
          <a:ln w="9525">
            <a:noFill/>
            <a:miter lim="800000"/>
          </a:ln>
        </p:spPr>
        <p:txBody>
          <a:bodyPr wrap="none">
            <a:spAutoFit/>
          </a:bodyPr>
          <a:lstStyle/>
          <a:p>
            <a:r>
              <a:rPr kumimoji="1" lang="zh-CN" altLang="en-US" sz="2000">
                <a:latin typeface="Arial" panose="020B0604020202020204" pitchFamily="34" charset="0"/>
              </a:rPr>
              <a:t>首部 </a:t>
            </a:r>
            <a:r>
              <a:rPr kumimoji="1" lang="en-US" altLang="zh-CN" sz="2000" dirty="0">
                <a:latin typeface="Arial" panose="020B0604020202020204" pitchFamily="34" charset="0"/>
              </a:rPr>
              <a:t>3</a:t>
            </a:r>
          </a:p>
        </p:txBody>
      </p:sp>
      <p:sp>
        <p:nvSpPr>
          <p:cNvPr id="108605" name="Line 62"/>
          <p:cNvSpPr>
            <a:spLocks noChangeShapeType="1"/>
          </p:cNvSpPr>
          <p:nvPr/>
        </p:nvSpPr>
        <p:spPr bwMode="auto">
          <a:xfrm flipV="1">
            <a:off x="1093788" y="4656138"/>
            <a:ext cx="0" cy="369887"/>
          </a:xfrm>
          <a:prstGeom prst="line">
            <a:avLst/>
          </a:prstGeom>
          <a:noFill/>
          <a:ln w="9525">
            <a:solidFill>
              <a:schemeClr val="tx1"/>
            </a:solidFill>
            <a:round/>
            <a:tailEnd type="triangle" w="sm" len="med"/>
          </a:ln>
        </p:spPr>
        <p:txBody>
          <a:bodyPr/>
          <a:lstStyle/>
          <a:p>
            <a:endParaRPr lang="zh-CN" altLang="en-US"/>
          </a:p>
        </p:txBody>
      </p:sp>
      <p:sp>
        <p:nvSpPr>
          <p:cNvPr id="108606" name="Text Box 63"/>
          <p:cNvSpPr txBox="1">
            <a:spLocks noChangeArrowheads="1"/>
          </p:cNvSpPr>
          <p:nvPr/>
        </p:nvSpPr>
        <p:spPr bwMode="auto">
          <a:xfrm>
            <a:off x="336550" y="4949825"/>
            <a:ext cx="903288" cy="396875"/>
          </a:xfrm>
          <a:prstGeom prst="rect">
            <a:avLst/>
          </a:prstGeom>
          <a:noFill/>
          <a:ln w="9525">
            <a:noFill/>
            <a:miter lim="800000"/>
          </a:ln>
        </p:spPr>
        <p:txBody>
          <a:bodyPr wrap="none">
            <a:spAutoFit/>
          </a:bodyPr>
          <a:lstStyle/>
          <a:p>
            <a:r>
              <a:rPr kumimoji="1" lang="zh-CN" altLang="en-US" sz="2000">
                <a:latin typeface="Arial" panose="020B0604020202020204" pitchFamily="34" charset="0"/>
              </a:rPr>
              <a:t>字节 </a:t>
            </a:r>
            <a:r>
              <a:rPr kumimoji="1" lang="en-US" altLang="zh-CN" sz="2000" dirty="0">
                <a:latin typeface="Arial" panose="020B0604020202020204" pitchFamily="34" charset="0"/>
              </a:rPr>
              <a:t>0</a:t>
            </a:r>
          </a:p>
        </p:txBody>
      </p:sp>
      <p:sp>
        <p:nvSpPr>
          <p:cNvPr id="108607" name="Text Box 64"/>
          <p:cNvSpPr txBox="1">
            <a:spLocks noChangeArrowheads="1"/>
          </p:cNvSpPr>
          <p:nvPr/>
        </p:nvSpPr>
        <p:spPr bwMode="auto">
          <a:xfrm>
            <a:off x="3848100" y="5391150"/>
            <a:ext cx="1411288" cy="395288"/>
          </a:xfrm>
          <a:prstGeom prst="rect">
            <a:avLst/>
          </a:prstGeom>
          <a:noFill/>
          <a:ln w="9525">
            <a:noFill/>
            <a:miter lim="800000"/>
          </a:ln>
        </p:spPr>
        <p:txBody>
          <a:bodyPr wrap="none">
            <a:spAutoFit/>
          </a:bodyPr>
          <a:lstStyle/>
          <a:p>
            <a:r>
              <a:rPr kumimoji="1" lang="zh-CN" altLang="en-US" sz="2000">
                <a:latin typeface="Arial" panose="020B0604020202020204" pitchFamily="34" charset="0"/>
              </a:rPr>
              <a:t>数据报片 </a:t>
            </a:r>
            <a:r>
              <a:rPr kumimoji="1" lang="en-US" altLang="zh-CN" sz="2000" dirty="0">
                <a:latin typeface="Arial" panose="020B0604020202020204" pitchFamily="34" charset="0"/>
              </a:rPr>
              <a:t>2</a:t>
            </a:r>
          </a:p>
        </p:txBody>
      </p:sp>
      <p:sp>
        <p:nvSpPr>
          <p:cNvPr id="108608" name="Text Box 65"/>
          <p:cNvSpPr txBox="1">
            <a:spLocks noChangeArrowheads="1"/>
          </p:cNvSpPr>
          <p:nvPr/>
        </p:nvSpPr>
        <p:spPr bwMode="auto">
          <a:xfrm>
            <a:off x="6746875" y="5391150"/>
            <a:ext cx="1411288" cy="395288"/>
          </a:xfrm>
          <a:prstGeom prst="rect">
            <a:avLst/>
          </a:prstGeom>
          <a:noFill/>
          <a:ln w="9525">
            <a:noFill/>
            <a:miter lim="800000"/>
          </a:ln>
        </p:spPr>
        <p:txBody>
          <a:bodyPr wrap="none">
            <a:spAutoFit/>
          </a:bodyPr>
          <a:lstStyle/>
          <a:p>
            <a:r>
              <a:rPr kumimoji="1" lang="zh-CN" altLang="en-US" sz="2000">
                <a:latin typeface="Arial" panose="020B0604020202020204" pitchFamily="34" charset="0"/>
              </a:rPr>
              <a:t>数据报片 </a:t>
            </a:r>
            <a:r>
              <a:rPr kumimoji="1" lang="en-US" altLang="zh-CN" sz="2000" dirty="0">
                <a:latin typeface="Arial" panose="020B0604020202020204" pitchFamily="34" charset="0"/>
              </a:rPr>
              <a:t>3</a:t>
            </a:r>
          </a:p>
        </p:txBody>
      </p:sp>
      <p:sp>
        <p:nvSpPr>
          <p:cNvPr id="108609" name="Line 66"/>
          <p:cNvSpPr>
            <a:spLocks noChangeShapeType="1"/>
          </p:cNvSpPr>
          <p:nvPr/>
        </p:nvSpPr>
        <p:spPr bwMode="auto">
          <a:xfrm flipV="1">
            <a:off x="4594225" y="2703513"/>
            <a:ext cx="0" cy="369887"/>
          </a:xfrm>
          <a:prstGeom prst="line">
            <a:avLst/>
          </a:prstGeom>
          <a:noFill/>
          <a:ln w="9525">
            <a:solidFill>
              <a:schemeClr val="tx1"/>
            </a:solidFill>
            <a:round/>
            <a:tailEnd type="triangle" w="sm" len="med"/>
          </a:ln>
        </p:spPr>
        <p:txBody>
          <a:bodyPr/>
          <a:lstStyle/>
          <a:p>
            <a:endParaRPr lang="zh-CN" altLang="en-US"/>
          </a:p>
        </p:txBody>
      </p:sp>
      <p:sp>
        <p:nvSpPr>
          <p:cNvPr id="108610" name="Text Box 67"/>
          <p:cNvSpPr txBox="1">
            <a:spLocks noChangeArrowheads="1"/>
          </p:cNvSpPr>
          <p:nvPr/>
        </p:nvSpPr>
        <p:spPr bwMode="auto">
          <a:xfrm>
            <a:off x="4206875" y="2976563"/>
            <a:ext cx="747713" cy="396875"/>
          </a:xfrm>
          <a:prstGeom prst="rect">
            <a:avLst/>
          </a:prstGeom>
          <a:solidFill>
            <a:schemeClr val="bg1"/>
          </a:solidFill>
          <a:ln w="9525">
            <a:noFill/>
            <a:miter lim="800000"/>
          </a:ln>
        </p:spPr>
        <p:txBody>
          <a:bodyPr wrap="none">
            <a:spAutoFit/>
          </a:bodyPr>
          <a:lstStyle/>
          <a:p>
            <a:r>
              <a:rPr kumimoji="1" lang="en-US" altLang="zh-CN" sz="2000" dirty="0">
                <a:latin typeface="Arial" panose="020B0604020202020204" pitchFamily="34" charset="0"/>
              </a:rPr>
              <a:t>1400</a:t>
            </a:r>
          </a:p>
        </p:txBody>
      </p:sp>
      <p:sp>
        <p:nvSpPr>
          <p:cNvPr id="108611" name="Line 68"/>
          <p:cNvSpPr>
            <a:spLocks noChangeShapeType="1"/>
          </p:cNvSpPr>
          <p:nvPr/>
        </p:nvSpPr>
        <p:spPr bwMode="auto">
          <a:xfrm flipV="1">
            <a:off x="6351588" y="2703513"/>
            <a:ext cx="0" cy="369887"/>
          </a:xfrm>
          <a:prstGeom prst="line">
            <a:avLst/>
          </a:prstGeom>
          <a:noFill/>
          <a:ln w="9525">
            <a:solidFill>
              <a:schemeClr val="tx1"/>
            </a:solidFill>
            <a:round/>
            <a:tailEnd type="triangle" w="sm" len="med"/>
          </a:ln>
        </p:spPr>
        <p:txBody>
          <a:bodyPr/>
          <a:lstStyle/>
          <a:p>
            <a:endParaRPr lang="zh-CN" altLang="en-US"/>
          </a:p>
        </p:txBody>
      </p:sp>
      <p:sp>
        <p:nvSpPr>
          <p:cNvPr id="108612" name="Text Box 69"/>
          <p:cNvSpPr txBox="1">
            <a:spLocks noChangeArrowheads="1"/>
          </p:cNvSpPr>
          <p:nvPr/>
        </p:nvSpPr>
        <p:spPr bwMode="auto">
          <a:xfrm>
            <a:off x="5978525" y="2976563"/>
            <a:ext cx="747713" cy="396875"/>
          </a:xfrm>
          <a:prstGeom prst="rect">
            <a:avLst/>
          </a:prstGeom>
          <a:solidFill>
            <a:schemeClr val="bg1"/>
          </a:solidFill>
          <a:ln w="9525">
            <a:noFill/>
            <a:miter lim="800000"/>
          </a:ln>
        </p:spPr>
        <p:txBody>
          <a:bodyPr wrap="none">
            <a:spAutoFit/>
          </a:bodyPr>
          <a:lstStyle/>
          <a:p>
            <a:r>
              <a:rPr kumimoji="1" lang="en-US" altLang="zh-CN" sz="2000" dirty="0">
                <a:latin typeface="Arial" panose="020B0604020202020204" pitchFamily="34" charset="0"/>
              </a:rPr>
              <a:t>2800</a:t>
            </a:r>
          </a:p>
        </p:txBody>
      </p:sp>
      <p:sp>
        <p:nvSpPr>
          <p:cNvPr id="108613" name="Line 70"/>
          <p:cNvSpPr>
            <a:spLocks noChangeShapeType="1"/>
          </p:cNvSpPr>
          <p:nvPr/>
        </p:nvSpPr>
        <p:spPr bwMode="auto">
          <a:xfrm>
            <a:off x="6453188" y="2239963"/>
            <a:ext cx="0" cy="463550"/>
          </a:xfrm>
          <a:prstGeom prst="line">
            <a:avLst/>
          </a:prstGeom>
          <a:noFill/>
          <a:ln w="9525">
            <a:solidFill>
              <a:schemeClr val="tx1"/>
            </a:solidFill>
            <a:round/>
          </a:ln>
        </p:spPr>
        <p:txBody>
          <a:bodyPr/>
          <a:lstStyle/>
          <a:p>
            <a:endParaRPr lang="zh-CN" altLang="en-US"/>
          </a:p>
        </p:txBody>
      </p:sp>
      <p:sp>
        <p:nvSpPr>
          <p:cNvPr id="108614" name="Line 71"/>
          <p:cNvSpPr>
            <a:spLocks noChangeShapeType="1"/>
          </p:cNvSpPr>
          <p:nvPr/>
        </p:nvSpPr>
        <p:spPr bwMode="auto">
          <a:xfrm>
            <a:off x="4699000" y="2239963"/>
            <a:ext cx="0" cy="463550"/>
          </a:xfrm>
          <a:prstGeom prst="line">
            <a:avLst/>
          </a:prstGeom>
          <a:noFill/>
          <a:ln w="9525">
            <a:solidFill>
              <a:schemeClr val="tx1"/>
            </a:solidFill>
            <a:round/>
          </a:ln>
        </p:spPr>
        <p:txBody>
          <a:bodyPr/>
          <a:lstStyle/>
          <a:p>
            <a:endParaRPr lang="zh-CN" altLang="en-US"/>
          </a:p>
        </p:txBody>
      </p:sp>
      <p:sp>
        <p:nvSpPr>
          <p:cNvPr id="108615" name="Text Box 72"/>
          <p:cNvSpPr txBox="1">
            <a:spLocks noChangeArrowheads="1"/>
          </p:cNvSpPr>
          <p:nvPr/>
        </p:nvSpPr>
        <p:spPr bwMode="auto">
          <a:xfrm>
            <a:off x="2093913" y="2997200"/>
            <a:ext cx="901700" cy="396875"/>
          </a:xfrm>
          <a:prstGeom prst="rect">
            <a:avLst/>
          </a:prstGeom>
          <a:solidFill>
            <a:schemeClr val="bg1"/>
          </a:solidFill>
          <a:ln w="9525">
            <a:noFill/>
            <a:miter lim="800000"/>
          </a:ln>
        </p:spPr>
        <p:txBody>
          <a:bodyPr wrap="none">
            <a:spAutoFit/>
          </a:bodyPr>
          <a:lstStyle/>
          <a:p>
            <a:r>
              <a:rPr kumimoji="1" lang="zh-CN" altLang="en-US" sz="2000">
                <a:latin typeface="Arial" panose="020B0604020202020204" pitchFamily="34" charset="0"/>
              </a:rPr>
              <a:t>字节 </a:t>
            </a:r>
            <a:r>
              <a:rPr kumimoji="1" lang="en-US" altLang="zh-CN" sz="2000" dirty="0">
                <a:latin typeface="Arial" panose="020B0604020202020204" pitchFamily="34" charset="0"/>
              </a:rPr>
              <a:t>0</a:t>
            </a:r>
          </a:p>
        </p:txBody>
      </p:sp>
      <p:sp>
        <p:nvSpPr>
          <p:cNvPr id="474186" name="Rectangle 74"/>
          <p:cNvSpPr>
            <a:spLocks noGrp="1" noChangeArrowheads="1"/>
          </p:cNvSpPr>
          <p:nvPr>
            <p:ph type="title"/>
          </p:nvPr>
        </p:nvSpPr>
        <p:spPr>
          <a:xfrm>
            <a:off x="539750" y="357188"/>
            <a:ext cx="7793038" cy="695325"/>
          </a:xfrm>
          <a:solidFill>
            <a:srgbClr val="FFFF99"/>
          </a:solidFill>
          <a:ln>
            <a:solidFill>
              <a:schemeClr val="folHlink"/>
            </a:solidFill>
          </a:ln>
          <a:effectLst>
            <a:outerShdw dist="35921" dir="2700000" algn="ctr" rotWithShape="0">
              <a:schemeClr val="bg2"/>
            </a:outerShdw>
          </a:effectLst>
        </p:spPr>
        <p:txBody>
          <a:bodyPr/>
          <a:lstStyle/>
          <a:p>
            <a:pPr eaLnBrk="1" hangingPunct="1">
              <a:defRPr/>
            </a:pPr>
            <a:r>
              <a:rPr lang="en-US" altLang="zh-CN" dirty="0"/>
              <a:t>【</a:t>
            </a:r>
            <a:r>
              <a:rPr lang="zh-CN" altLang="en-US" dirty="0"/>
              <a:t>例</a:t>
            </a:r>
            <a:r>
              <a:rPr lang="en-US" altLang="zh-CN" dirty="0"/>
              <a:t>4-1】IP</a:t>
            </a:r>
            <a:r>
              <a:rPr lang="zh-CN" altLang="en-US" dirty="0"/>
              <a:t>数据报分片</a:t>
            </a: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9570" name="Picture 3"/>
          <p:cNvPicPr>
            <a:picLocks noChangeAspect="1" noChangeArrowheads="1"/>
          </p:cNvPicPr>
          <p:nvPr/>
        </p:nvPicPr>
        <p:blipFill>
          <a:blip r:embed="rId3" cstate="print"/>
          <a:srcRect/>
          <a:stretch>
            <a:fillRect/>
          </a:stretch>
        </p:blipFill>
        <p:spPr bwMode="auto">
          <a:xfrm>
            <a:off x="899592" y="1052736"/>
            <a:ext cx="6956425" cy="5126037"/>
          </a:xfrm>
          <a:prstGeom prst="rect">
            <a:avLst/>
          </a:prstGeom>
          <a:noFill/>
          <a:ln w="9525">
            <a:noFill/>
            <a:miter lim="800000"/>
            <a:headEnd/>
            <a:tailEnd/>
          </a:ln>
        </p:spPr>
      </p:pic>
      <p:sp>
        <p:nvSpPr>
          <p:cNvPr id="109571" name="Rectangle 5"/>
          <p:cNvSpPr>
            <a:spLocks noGrp="1" noChangeArrowheads="1"/>
          </p:cNvSpPr>
          <p:nvPr>
            <p:ph type="title"/>
          </p:nvPr>
        </p:nvSpPr>
        <p:spPr/>
        <p:txBody>
          <a:bodyPr/>
          <a:lstStyle/>
          <a:p>
            <a:pPr eaLnBrk="1" hangingPunct="1"/>
            <a:r>
              <a:rPr lang="zh-CN" altLang="en-US" dirty="0"/>
              <a:t>详细分片的举例</a:t>
            </a:r>
            <a:endParaRPr lang="en-US" altLang="zh-CN" dirty="0"/>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0594" name="Line 2"/>
          <p:cNvSpPr>
            <a:spLocks noChangeShapeType="1"/>
          </p:cNvSpPr>
          <p:nvPr/>
        </p:nvSpPr>
        <p:spPr bwMode="auto">
          <a:xfrm>
            <a:off x="395288" y="1341438"/>
            <a:ext cx="0" cy="2663825"/>
          </a:xfrm>
          <a:prstGeom prst="line">
            <a:avLst/>
          </a:prstGeom>
          <a:noFill/>
          <a:ln w="28575">
            <a:solidFill>
              <a:schemeClr val="tx2"/>
            </a:solidFill>
            <a:round/>
            <a:headEnd type="triangle" w="med" len="lg"/>
            <a:tailEnd type="triangle" w="med" len="lg"/>
          </a:ln>
        </p:spPr>
        <p:txBody>
          <a:bodyPr/>
          <a:lstStyle/>
          <a:p>
            <a:endParaRPr lang="zh-CN" altLang="en-US"/>
          </a:p>
        </p:txBody>
      </p:sp>
      <p:sp>
        <p:nvSpPr>
          <p:cNvPr id="110595" name="Rectangle 3"/>
          <p:cNvSpPr>
            <a:spLocks noChangeArrowheads="1"/>
          </p:cNvSpPr>
          <p:nvPr/>
        </p:nvSpPr>
        <p:spPr bwMode="auto">
          <a:xfrm>
            <a:off x="176213" y="2205038"/>
            <a:ext cx="434975" cy="698500"/>
          </a:xfrm>
          <a:prstGeom prst="rect">
            <a:avLst/>
          </a:prstGeom>
          <a:solidFill>
            <a:schemeClr val="bg1"/>
          </a:solid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首</a:t>
            </a:r>
          </a:p>
          <a:p>
            <a:pPr defTabSz="762000" eaLnBrk="0" hangingPunct="0"/>
            <a:r>
              <a:rPr kumimoji="1" lang="zh-CN" altLang="en-US" sz="2000">
                <a:latin typeface="Arial" panose="020B0604020202020204" pitchFamily="34" charset="0"/>
              </a:rPr>
              <a:t>部</a:t>
            </a:r>
          </a:p>
        </p:txBody>
      </p:sp>
      <p:sp>
        <p:nvSpPr>
          <p:cNvPr id="110596" name="Rectangle 4"/>
          <p:cNvSpPr>
            <a:spLocks noChangeArrowheads="1"/>
          </p:cNvSpPr>
          <p:nvPr/>
        </p:nvSpPr>
        <p:spPr bwMode="auto">
          <a:xfrm>
            <a:off x="3094038" y="1371600"/>
            <a:ext cx="1966912" cy="434975"/>
          </a:xfrm>
          <a:prstGeom prst="rect">
            <a:avLst/>
          </a:prstGeom>
          <a:solidFill>
            <a:srgbClr val="DDDDDD"/>
          </a:solidFill>
          <a:ln w="12700">
            <a:noFill/>
            <a:miter lim="800000"/>
          </a:ln>
        </p:spPr>
        <p:txBody>
          <a:bodyPr wrap="none" anchor="ctr"/>
          <a:lstStyle/>
          <a:p>
            <a:endParaRPr lang="zh-CN" altLang="en-US"/>
          </a:p>
        </p:txBody>
      </p:sp>
      <p:sp>
        <p:nvSpPr>
          <p:cNvPr id="110597" name="Rectangle 6"/>
          <p:cNvSpPr>
            <a:spLocks noChangeArrowheads="1"/>
          </p:cNvSpPr>
          <p:nvPr/>
        </p:nvSpPr>
        <p:spPr bwMode="auto">
          <a:xfrm>
            <a:off x="1136650" y="1362075"/>
            <a:ext cx="7864475" cy="2643188"/>
          </a:xfrm>
          <a:prstGeom prst="rect">
            <a:avLst/>
          </a:prstGeom>
          <a:solidFill>
            <a:srgbClr val="CCECFF"/>
          </a:solidFill>
          <a:ln w="25400">
            <a:solidFill>
              <a:schemeClr val="tx1"/>
            </a:solidFill>
            <a:miter lim="800000"/>
          </a:ln>
        </p:spPr>
        <p:txBody>
          <a:bodyPr wrap="none" anchor="ctr"/>
          <a:lstStyle/>
          <a:p>
            <a:endParaRPr lang="zh-CN" altLang="en-US"/>
          </a:p>
        </p:txBody>
      </p:sp>
      <p:sp>
        <p:nvSpPr>
          <p:cNvPr id="110598" name="Rectangle 7"/>
          <p:cNvSpPr>
            <a:spLocks noChangeArrowheads="1"/>
          </p:cNvSpPr>
          <p:nvPr/>
        </p:nvSpPr>
        <p:spPr bwMode="auto">
          <a:xfrm>
            <a:off x="1150938" y="4016375"/>
            <a:ext cx="7832725" cy="681038"/>
          </a:xfrm>
          <a:prstGeom prst="rect">
            <a:avLst/>
          </a:prstGeom>
          <a:solidFill>
            <a:srgbClr val="FFFF99"/>
          </a:solidFill>
          <a:ln w="12700">
            <a:solidFill>
              <a:srgbClr val="333399"/>
            </a:solidFill>
            <a:miter lim="800000"/>
          </a:ln>
        </p:spPr>
        <p:txBody>
          <a:bodyPr wrap="none" anchor="ctr"/>
          <a:lstStyle/>
          <a:p>
            <a:endParaRPr lang="zh-CN" altLang="en-US"/>
          </a:p>
        </p:txBody>
      </p:sp>
      <p:sp>
        <p:nvSpPr>
          <p:cNvPr id="110599" name="Line 8"/>
          <p:cNvSpPr>
            <a:spLocks noChangeShapeType="1"/>
          </p:cNvSpPr>
          <p:nvPr/>
        </p:nvSpPr>
        <p:spPr bwMode="auto">
          <a:xfrm>
            <a:off x="1131888" y="1812925"/>
            <a:ext cx="7878762" cy="0"/>
          </a:xfrm>
          <a:prstGeom prst="line">
            <a:avLst/>
          </a:prstGeom>
          <a:noFill/>
          <a:ln w="12700">
            <a:solidFill>
              <a:schemeClr val="tx1"/>
            </a:solidFill>
            <a:round/>
          </a:ln>
        </p:spPr>
        <p:txBody>
          <a:bodyPr wrap="none" anchor="ctr"/>
          <a:lstStyle/>
          <a:p>
            <a:endParaRPr lang="zh-CN" altLang="en-US"/>
          </a:p>
        </p:txBody>
      </p:sp>
      <p:sp>
        <p:nvSpPr>
          <p:cNvPr id="110600" name="Line 9"/>
          <p:cNvSpPr>
            <a:spLocks noChangeShapeType="1"/>
          </p:cNvSpPr>
          <p:nvPr/>
        </p:nvSpPr>
        <p:spPr bwMode="auto">
          <a:xfrm>
            <a:off x="1131888" y="2255838"/>
            <a:ext cx="7878762" cy="0"/>
          </a:xfrm>
          <a:prstGeom prst="line">
            <a:avLst/>
          </a:prstGeom>
          <a:noFill/>
          <a:ln w="12700">
            <a:solidFill>
              <a:schemeClr val="tx1"/>
            </a:solidFill>
            <a:round/>
          </a:ln>
        </p:spPr>
        <p:txBody>
          <a:bodyPr wrap="none" anchor="ctr"/>
          <a:lstStyle/>
          <a:p>
            <a:endParaRPr lang="zh-CN" altLang="en-US"/>
          </a:p>
        </p:txBody>
      </p:sp>
      <p:sp>
        <p:nvSpPr>
          <p:cNvPr id="110601" name="Line 10"/>
          <p:cNvSpPr>
            <a:spLocks noChangeShapeType="1"/>
          </p:cNvSpPr>
          <p:nvPr/>
        </p:nvSpPr>
        <p:spPr bwMode="auto">
          <a:xfrm>
            <a:off x="1131888" y="2700338"/>
            <a:ext cx="7878762" cy="0"/>
          </a:xfrm>
          <a:prstGeom prst="line">
            <a:avLst/>
          </a:prstGeom>
          <a:noFill/>
          <a:ln w="12700">
            <a:solidFill>
              <a:schemeClr val="tx1"/>
            </a:solidFill>
            <a:round/>
          </a:ln>
        </p:spPr>
        <p:txBody>
          <a:bodyPr wrap="none" anchor="ctr"/>
          <a:lstStyle/>
          <a:p>
            <a:endParaRPr lang="zh-CN" altLang="en-US"/>
          </a:p>
        </p:txBody>
      </p:sp>
      <p:sp>
        <p:nvSpPr>
          <p:cNvPr id="110602" name="Line 11"/>
          <p:cNvSpPr>
            <a:spLocks noChangeShapeType="1"/>
          </p:cNvSpPr>
          <p:nvPr/>
        </p:nvSpPr>
        <p:spPr bwMode="auto">
          <a:xfrm>
            <a:off x="1131888" y="3138488"/>
            <a:ext cx="7878762" cy="0"/>
          </a:xfrm>
          <a:prstGeom prst="line">
            <a:avLst/>
          </a:prstGeom>
          <a:noFill/>
          <a:ln w="12700">
            <a:solidFill>
              <a:schemeClr val="tx1"/>
            </a:solidFill>
            <a:round/>
          </a:ln>
        </p:spPr>
        <p:txBody>
          <a:bodyPr wrap="none" anchor="ctr"/>
          <a:lstStyle/>
          <a:p>
            <a:endParaRPr lang="zh-CN" altLang="en-US"/>
          </a:p>
        </p:txBody>
      </p:sp>
      <p:sp>
        <p:nvSpPr>
          <p:cNvPr id="110603" name="Line 12"/>
          <p:cNvSpPr>
            <a:spLocks noChangeShapeType="1"/>
          </p:cNvSpPr>
          <p:nvPr/>
        </p:nvSpPr>
        <p:spPr bwMode="auto">
          <a:xfrm>
            <a:off x="1131888" y="3582988"/>
            <a:ext cx="7878762" cy="0"/>
          </a:xfrm>
          <a:prstGeom prst="line">
            <a:avLst/>
          </a:prstGeom>
          <a:noFill/>
          <a:ln w="12700">
            <a:solidFill>
              <a:schemeClr val="tx1"/>
            </a:solidFill>
            <a:round/>
          </a:ln>
        </p:spPr>
        <p:txBody>
          <a:bodyPr wrap="none" anchor="ctr"/>
          <a:lstStyle/>
          <a:p>
            <a:endParaRPr lang="zh-CN" altLang="en-US"/>
          </a:p>
        </p:txBody>
      </p:sp>
      <p:sp>
        <p:nvSpPr>
          <p:cNvPr id="110604" name="Line 13"/>
          <p:cNvSpPr>
            <a:spLocks noChangeShapeType="1"/>
          </p:cNvSpPr>
          <p:nvPr/>
        </p:nvSpPr>
        <p:spPr bwMode="auto">
          <a:xfrm>
            <a:off x="2100263" y="1370013"/>
            <a:ext cx="0" cy="442912"/>
          </a:xfrm>
          <a:prstGeom prst="line">
            <a:avLst/>
          </a:prstGeom>
          <a:noFill/>
          <a:ln w="12700">
            <a:solidFill>
              <a:schemeClr val="tx1"/>
            </a:solidFill>
            <a:round/>
          </a:ln>
        </p:spPr>
        <p:txBody>
          <a:bodyPr wrap="none" anchor="ctr"/>
          <a:lstStyle/>
          <a:p>
            <a:endParaRPr lang="zh-CN" altLang="en-US"/>
          </a:p>
        </p:txBody>
      </p:sp>
      <p:sp>
        <p:nvSpPr>
          <p:cNvPr id="110605" name="Line 14"/>
          <p:cNvSpPr>
            <a:spLocks noChangeShapeType="1"/>
          </p:cNvSpPr>
          <p:nvPr/>
        </p:nvSpPr>
        <p:spPr bwMode="auto">
          <a:xfrm>
            <a:off x="3084513" y="1370013"/>
            <a:ext cx="0" cy="442912"/>
          </a:xfrm>
          <a:prstGeom prst="line">
            <a:avLst/>
          </a:prstGeom>
          <a:noFill/>
          <a:ln w="12700">
            <a:solidFill>
              <a:schemeClr val="tx1"/>
            </a:solidFill>
            <a:round/>
          </a:ln>
        </p:spPr>
        <p:txBody>
          <a:bodyPr wrap="none" anchor="ctr"/>
          <a:lstStyle/>
          <a:p>
            <a:endParaRPr lang="zh-CN" altLang="en-US"/>
          </a:p>
        </p:txBody>
      </p:sp>
      <p:sp>
        <p:nvSpPr>
          <p:cNvPr id="110606" name="Line 15"/>
          <p:cNvSpPr>
            <a:spLocks noChangeShapeType="1"/>
          </p:cNvSpPr>
          <p:nvPr/>
        </p:nvSpPr>
        <p:spPr bwMode="auto">
          <a:xfrm>
            <a:off x="3084513" y="2265363"/>
            <a:ext cx="0" cy="431800"/>
          </a:xfrm>
          <a:prstGeom prst="line">
            <a:avLst/>
          </a:prstGeom>
          <a:noFill/>
          <a:ln w="12700">
            <a:solidFill>
              <a:schemeClr val="tx1"/>
            </a:solidFill>
            <a:round/>
          </a:ln>
        </p:spPr>
        <p:txBody>
          <a:bodyPr wrap="none" anchor="ctr"/>
          <a:lstStyle/>
          <a:p>
            <a:endParaRPr lang="zh-CN" altLang="en-US"/>
          </a:p>
        </p:txBody>
      </p:sp>
      <p:sp>
        <p:nvSpPr>
          <p:cNvPr id="110607" name="Line 16"/>
          <p:cNvSpPr>
            <a:spLocks noChangeShapeType="1"/>
          </p:cNvSpPr>
          <p:nvPr/>
        </p:nvSpPr>
        <p:spPr bwMode="auto">
          <a:xfrm>
            <a:off x="5057775" y="1370013"/>
            <a:ext cx="0" cy="1327150"/>
          </a:xfrm>
          <a:prstGeom prst="line">
            <a:avLst/>
          </a:prstGeom>
          <a:noFill/>
          <a:ln w="12700">
            <a:solidFill>
              <a:schemeClr val="tx1"/>
            </a:solidFill>
            <a:round/>
          </a:ln>
        </p:spPr>
        <p:txBody>
          <a:bodyPr wrap="none" anchor="ctr"/>
          <a:lstStyle/>
          <a:p>
            <a:endParaRPr lang="zh-CN" altLang="en-US"/>
          </a:p>
        </p:txBody>
      </p:sp>
      <p:sp>
        <p:nvSpPr>
          <p:cNvPr id="110608" name="Line 17"/>
          <p:cNvSpPr>
            <a:spLocks noChangeShapeType="1"/>
          </p:cNvSpPr>
          <p:nvPr/>
        </p:nvSpPr>
        <p:spPr bwMode="auto">
          <a:xfrm flipV="1">
            <a:off x="7029450" y="3578225"/>
            <a:ext cx="0" cy="441325"/>
          </a:xfrm>
          <a:prstGeom prst="line">
            <a:avLst/>
          </a:prstGeom>
          <a:noFill/>
          <a:ln w="12700">
            <a:solidFill>
              <a:schemeClr val="tx1"/>
            </a:solidFill>
            <a:round/>
          </a:ln>
        </p:spPr>
        <p:txBody>
          <a:bodyPr wrap="none" anchor="ctr"/>
          <a:lstStyle/>
          <a:p>
            <a:endParaRPr lang="zh-CN" altLang="en-US"/>
          </a:p>
        </p:txBody>
      </p:sp>
      <p:sp>
        <p:nvSpPr>
          <p:cNvPr id="110609" name="Line 18"/>
          <p:cNvSpPr>
            <a:spLocks noChangeShapeType="1"/>
          </p:cNvSpPr>
          <p:nvPr/>
        </p:nvSpPr>
        <p:spPr bwMode="auto">
          <a:xfrm>
            <a:off x="5859463" y="1822450"/>
            <a:ext cx="0" cy="433388"/>
          </a:xfrm>
          <a:prstGeom prst="line">
            <a:avLst/>
          </a:prstGeom>
          <a:noFill/>
          <a:ln w="12700">
            <a:solidFill>
              <a:schemeClr val="tx1"/>
            </a:solidFill>
            <a:round/>
          </a:ln>
        </p:spPr>
        <p:txBody>
          <a:bodyPr wrap="none" anchor="ctr"/>
          <a:lstStyle/>
          <a:p>
            <a:endParaRPr lang="zh-CN" altLang="en-US"/>
          </a:p>
        </p:txBody>
      </p:sp>
      <p:sp>
        <p:nvSpPr>
          <p:cNvPr id="110610" name="Rectangle 19"/>
          <p:cNvSpPr>
            <a:spLocks noChangeArrowheads="1"/>
          </p:cNvSpPr>
          <p:nvPr/>
        </p:nvSpPr>
        <p:spPr bwMode="auto">
          <a:xfrm>
            <a:off x="1079500" y="982663"/>
            <a:ext cx="322263" cy="393700"/>
          </a:xfrm>
          <a:prstGeom prst="rect">
            <a:avLst/>
          </a:prstGeom>
          <a:noFill/>
          <a:ln w="12700">
            <a:noFill/>
            <a:miter lim="800000"/>
          </a:ln>
        </p:spPr>
        <p:txBody>
          <a:bodyPr wrap="none" lIns="90488" tIns="44450" rIns="90488" bIns="44450">
            <a:spAutoFit/>
          </a:bodyPr>
          <a:lstStyle/>
          <a:p>
            <a:pPr defTabSz="762000" eaLnBrk="0" hangingPunct="0"/>
            <a:r>
              <a:rPr kumimoji="1" lang="en-US" altLang="zh-CN" sz="2000" dirty="0">
                <a:latin typeface="Arial" panose="020B0604020202020204" pitchFamily="34" charset="0"/>
              </a:rPr>
              <a:t>0</a:t>
            </a:r>
          </a:p>
        </p:txBody>
      </p:sp>
      <p:sp>
        <p:nvSpPr>
          <p:cNvPr id="110611" name="Rectangle 20"/>
          <p:cNvSpPr>
            <a:spLocks noChangeArrowheads="1"/>
          </p:cNvSpPr>
          <p:nvPr/>
        </p:nvSpPr>
        <p:spPr bwMode="auto">
          <a:xfrm>
            <a:off x="2014538" y="982663"/>
            <a:ext cx="322262" cy="393700"/>
          </a:xfrm>
          <a:prstGeom prst="rect">
            <a:avLst/>
          </a:prstGeom>
          <a:noFill/>
          <a:ln w="12700">
            <a:noFill/>
            <a:miter lim="800000"/>
          </a:ln>
        </p:spPr>
        <p:txBody>
          <a:bodyPr wrap="none" lIns="90488" tIns="44450" rIns="90488" bIns="44450">
            <a:spAutoFit/>
          </a:bodyPr>
          <a:lstStyle/>
          <a:p>
            <a:pPr defTabSz="762000" eaLnBrk="0" hangingPunct="0"/>
            <a:r>
              <a:rPr kumimoji="1" lang="en-US" altLang="zh-CN" sz="2000" dirty="0">
                <a:latin typeface="Arial" panose="020B0604020202020204" pitchFamily="34" charset="0"/>
              </a:rPr>
              <a:t>4</a:t>
            </a:r>
          </a:p>
        </p:txBody>
      </p:sp>
      <p:sp>
        <p:nvSpPr>
          <p:cNvPr id="110612" name="Rectangle 21"/>
          <p:cNvSpPr>
            <a:spLocks noChangeArrowheads="1"/>
          </p:cNvSpPr>
          <p:nvPr/>
        </p:nvSpPr>
        <p:spPr bwMode="auto">
          <a:xfrm>
            <a:off x="3009900" y="982663"/>
            <a:ext cx="322263" cy="393700"/>
          </a:xfrm>
          <a:prstGeom prst="rect">
            <a:avLst/>
          </a:prstGeom>
          <a:noFill/>
          <a:ln w="12700">
            <a:noFill/>
            <a:miter lim="800000"/>
          </a:ln>
        </p:spPr>
        <p:txBody>
          <a:bodyPr wrap="none" lIns="90488" tIns="44450" rIns="90488" bIns="44450">
            <a:spAutoFit/>
          </a:bodyPr>
          <a:lstStyle/>
          <a:p>
            <a:pPr defTabSz="762000" eaLnBrk="0" hangingPunct="0"/>
            <a:r>
              <a:rPr kumimoji="1" lang="en-US" altLang="zh-CN" sz="2000" dirty="0">
                <a:latin typeface="Arial" panose="020B0604020202020204" pitchFamily="34" charset="0"/>
              </a:rPr>
              <a:t>8</a:t>
            </a:r>
          </a:p>
        </p:txBody>
      </p:sp>
      <p:sp>
        <p:nvSpPr>
          <p:cNvPr id="110613" name="Rectangle 22"/>
          <p:cNvSpPr>
            <a:spLocks noChangeArrowheads="1"/>
          </p:cNvSpPr>
          <p:nvPr/>
        </p:nvSpPr>
        <p:spPr bwMode="auto">
          <a:xfrm>
            <a:off x="4960938" y="982663"/>
            <a:ext cx="463550" cy="393700"/>
          </a:xfrm>
          <a:prstGeom prst="rect">
            <a:avLst/>
          </a:prstGeom>
          <a:noFill/>
          <a:ln w="12700">
            <a:noFill/>
            <a:miter lim="800000"/>
          </a:ln>
        </p:spPr>
        <p:txBody>
          <a:bodyPr wrap="none" lIns="90488" tIns="44450" rIns="90488" bIns="44450">
            <a:spAutoFit/>
          </a:bodyPr>
          <a:lstStyle/>
          <a:p>
            <a:pPr defTabSz="762000" eaLnBrk="0" hangingPunct="0"/>
            <a:r>
              <a:rPr kumimoji="1" lang="en-US" altLang="zh-CN" sz="2000" dirty="0">
                <a:latin typeface="Arial" panose="020B0604020202020204" pitchFamily="34" charset="0"/>
              </a:rPr>
              <a:t>16</a:t>
            </a:r>
          </a:p>
        </p:txBody>
      </p:sp>
      <p:sp>
        <p:nvSpPr>
          <p:cNvPr id="110614" name="Rectangle 23"/>
          <p:cNvSpPr>
            <a:spLocks noChangeArrowheads="1"/>
          </p:cNvSpPr>
          <p:nvPr/>
        </p:nvSpPr>
        <p:spPr bwMode="auto">
          <a:xfrm>
            <a:off x="5757863" y="982663"/>
            <a:ext cx="461962" cy="393700"/>
          </a:xfrm>
          <a:prstGeom prst="rect">
            <a:avLst/>
          </a:prstGeom>
          <a:noFill/>
          <a:ln w="12700">
            <a:noFill/>
            <a:miter lim="800000"/>
          </a:ln>
        </p:spPr>
        <p:txBody>
          <a:bodyPr wrap="none" lIns="90488" tIns="44450" rIns="90488" bIns="44450">
            <a:spAutoFit/>
          </a:bodyPr>
          <a:lstStyle/>
          <a:p>
            <a:pPr defTabSz="762000" eaLnBrk="0" hangingPunct="0"/>
            <a:r>
              <a:rPr kumimoji="1" lang="en-US" altLang="zh-CN" sz="2000" dirty="0">
                <a:latin typeface="Arial" panose="020B0604020202020204" pitchFamily="34" charset="0"/>
              </a:rPr>
              <a:t>19</a:t>
            </a:r>
          </a:p>
        </p:txBody>
      </p:sp>
      <p:sp>
        <p:nvSpPr>
          <p:cNvPr id="110615" name="Rectangle 24"/>
          <p:cNvSpPr>
            <a:spLocks noChangeArrowheads="1"/>
          </p:cNvSpPr>
          <p:nvPr/>
        </p:nvSpPr>
        <p:spPr bwMode="auto">
          <a:xfrm>
            <a:off x="6932613" y="982663"/>
            <a:ext cx="463550" cy="393700"/>
          </a:xfrm>
          <a:prstGeom prst="rect">
            <a:avLst/>
          </a:prstGeom>
          <a:noFill/>
          <a:ln w="12700">
            <a:noFill/>
            <a:miter lim="800000"/>
          </a:ln>
        </p:spPr>
        <p:txBody>
          <a:bodyPr wrap="none" lIns="90488" tIns="44450" rIns="90488" bIns="44450">
            <a:spAutoFit/>
          </a:bodyPr>
          <a:lstStyle/>
          <a:p>
            <a:pPr defTabSz="762000" eaLnBrk="0" hangingPunct="0"/>
            <a:r>
              <a:rPr kumimoji="1" lang="en-US" altLang="zh-CN" sz="2000" dirty="0">
                <a:latin typeface="Arial" panose="020B0604020202020204" pitchFamily="34" charset="0"/>
              </a:rPr>
              <a:t>24</a:t>
            </a:r>
          </a:p>
        </p:txBody>
      </p:sp>
      <p:sp>
        <p:nvSpPr>
          <p:cNvPr id="110616" name="Rectangle 25"/>
          <p:cNvSpPr>
            <a:spLocks noChangeArrowheads="1"/>
          </p:cNvSpPr>
          <p:nvPr/>
        </p:nvSpPr>
        <p:spPr bwMode="auto">
          <a:xfrm>
            <a:off x="8645525" y="982663"/>
            <a:ext cx="463550" cy="393700"/>
          </a:xfrm>
          <a:prstGeom prst="rect">
            <a:avLst/>
          </a:prstGeom>
          <a:noFill/>
          <a:ln w="12700">
            <a:noFill/>
            <a:miter lim="800000"/>
          </a:ln>
        </p:spPr>
        <p:txBody>
          <a:bodyPr wrap="none" lIns="90488" tIns="44450" rIns="90488" bIns="44450">
            <a:spAutoFit/>
          </a:bodyPr>
          <a:lstStyle/>
          <a:p>
            <a:pPr defTabSz="762000" eaLnBrk="0" hangingPunct="0"/>
            <a:r>
              <a:rPr kumimoji="1" lang="en-US" altLang="zh-CN" sz="2000" dirty="0">
                <a:latin typeface="Arial" panose="020B0604020202020204" pitchFamily="34" charset="0"/>
              </a:rPr>
              <a:t>31</a:t>
            </a:r>
          </a:p>
        </p:txBody>
      </p:sp>
      <p:sp>
        <p:nvSpPr>
          <p:cNvPr id="110617" name="Rectangle 26"/>
          <p:cNvSpPr>
            <a:spLocks noChangeArrowheads="1"/>
          </p:cNvSpPr>
          <p:nvPr/>
        </p:nvSpPr>
        <p:spPr bwMode="auto">
          <a:xfrm>
            <a:off x="1228725" y="1397000"/>
            <a:ext cx="75882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版 本</a:t>
            </a:r>
          </a:p>
        </p:txBody>
      </p:sp>
      <p:sp>
        <p:nvSpPr>
          <p:cNvPr id="110618" name="Rectangle 27"/>
          <p:cNvSpPr>
            <a:spLocks noChangeArrowheads="1"/>
          </p:cNvSpPr>
          <p:nvPr/>
        </p:nvSpPr>
        <p:spPr bwMode="auto">
          <a:xfrm>
            <a:off x="5116513" y="1873250"/>
            <a:ext cx="68897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标志</a:t>
            </a:r>
          </a:p>
        </p:txBody>
      </p:sp>
      <p:sp>
        <p:nvSpPr>
          <p:cNvPr id="110619" name="Rectangle 28"/>
          <p:cNvSpPr>
            <a:spLocks noChangeArrowheads="1"/>
          </p:cNvSpPr>
          <p:nvPr/>
        </p:nvSpPr>
        <p:spPr bwMode="auto">
          <a:xfrm>
            <a:off x="1425575" y="2278063"/>
            <a:ext cx="140652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生 存 时 间</a:t>
            </a:r>
          </a:p>
        </p:txBody>
      </p:sp>
      <p:sp>
        <p:nvSpPr>
          <p:cNvPr id="110620" name="Rectangle 29"/>
          <p:cNvSpPr>
            <a:spLocks noChangeArrowheads="1"/>
          </p:cNvSpPr>
          <p:nvPr/>
        </p:nvSpPr>
        <p:spPr bwMode="auto">
          <a:xfrm>
            <a:off x="3556000" y="2278063"/>
            <a:ext cx="969963"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协    议</a:t>
            </a:r>
          </a:p>
        </p:txBody>
      </p:sp>
      <p:sp>
        <p:nvSpPr>
          <p:cNvPr id="110621" name="Rectangle 30"/>
          <p:cNvSpPr>
            <a:spLocks noChangeArrowheads="1"/>
          </p:cNvSpPr>
          <p:nvPr/>
        </p:nvSpPr>
        <p:spPr bwMode="auto">
          <a:xfrm>
            <a:off x="2570163" y="1873250"/>
            <a:ext cx="96837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标    识</a:t>
            </a:r>
          </a:p>
        </p:txBody>
      </p:sp>
      <p:sp>
        <p:nvSpPr>
          <p:cNvPr id="110622" name="Rectangle 32"/>
          <p:cNvSpPr>
            <a:spLocks noChangeArrowheads="1"/>
          </p:cNvSpPr>
          <p:nvPr/>
        </p:nvSpPr>
        <p:spPr bwMode="auto">
          <a:xfrm>
            <a:off x="6507163" y="1397000"/>
            <a:ext cx="1360487"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总   长   度</a:t>
            </a:r>
          </a:p>
        </p:txBody>
      </p:sp>
      <p:sp>
        <p:nvSpPr>
          <p:cNvPr id="110623" name="Rectangle 33"/>
          <p:cNvSpPr>
            <a:spLocks noChangeArrowheads="1"/>
          </p:cNvSpPr>
          <p:nvPr/>
        </p:nvSpPr>
        <p:spPr bwMode="auto">
          <a:xfrm>
            <a:off x="6778625" y="1873250"/>
            <a:ext cx="136207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片   偏   移</a:t>
            </a:r>
          </a:p>
        </p:txBody>
      </p:sp>
      <p:sp>
        <p:nvSpPr>
          <p:cNvPr id="110624" name="Rectangle 34"/>
          <p:cNvSpPr>
            <a:spLocks noChangeArrowheads="1"/>
          </p:cNvSpPr>
          <p:nvPr/>
        </p:nvSpPr>
        <p:spPr bwMode="auto">
          <a:xfrm>
            <a:off x="7502525" y="3606800"/>
            <a:ext cx="96837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填    充</a:t>
            </a:r>
          </a:p>
        </p:txBody>
      </p:sp>
      <p:sp>
        <p:nvSpPr>
          <p:cNvPr id="110625" name="Rectangle 35"/>
          <p:cNvSpPr>
            <a:spLocks noChangeArrowheads="1"/>
          </p:cNvSpPr>
          <p:nvPr/>
        </p:nvSpPr>
        <p:spPr bwMode="auto">
          <a:xfrm>
            <a:off x="5926138" y="2278063"/>
            <a:ext cx="228917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首   部   检   验   和</a:t>
            </a:r>
          </a:p>
        </p:txBody>
      </p:sp>
      <p:sp>
        <p:nvSpPr>
          <p:cNvPr id="110626" name="Rectangle 36"/>
          <p:cNvSpPr>
            <a:spLocks noChangeArrowheads="1"/>
          </p:cNvSpPr>
          <p:nvPr/>
        </p:nvSpPr>
        <p:spPr bwMode="auto">
          <a:xfrm>
            <a:off x="4416425" y="2736850"/>
            <a:ext cx="136207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源   地   址</a:t>
            </a:r>
          </a:p>
        </p:txBody>
      </p:sp>
      <p:sp>
        <p:nvSpPr>
          <p:cNvPr id="110627" name="Rectangle 37"/>
          <p:cNvSpPr>
            <a:spLocks noChangeArrowheads="1"/>
          </p:cNvSpPr>
          <p:nvPr/>
        </p:nvSpPr>
        <p:spPr bwMode="auto">
          <a:xfrm>
            <a:off x="4160838" y="3178175"/>
            <a:ext cx="182562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目   的   地   址</a:t>
            </a:r>
          </a:p>
        </p:txBody>
      </p:sp>
      <p:sp>
        <p:nvSpPr>
          <p:cNvPr id="110628" name="Rectangle 38"/>
          <p:cNvSpPr>
            <a:spLocks noChangeArrowheads="1"/>
          </p:cNvSpPr>
          <p:nvPr/>
        </p:nvSpPr>
        <p:spPr bwMode="auto">
          <a:xfrm>
            <a:off x="2228850" y="3606800"/>
            <a:ext cx="3815148" cy="397545"/>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dirty="0">
                <a:latin typeface="Arial" panose="020B0604020202020204" pitchFamily="34" charset="0"/>
              </a:rPr>
              <a:t>可   选   字   段  </a:t>
            </a:r>
            <a:r>
              <a:rPr kumimoji="1" lang="en-US" altLang="zh-CN" sz="2000" dirty="0">
                <a:latin typeface="Arial" panose="020B0604020202020204" pitchFamily="34" charset="0"/>
              </a:rPr>
              <a:t>(</a:t>
            </a:r>
            <a:r>
              <a:rPr kumimoji="1" lang="zh-CN" altLang="en-US" sz="2000" dirty="0">
                <a:latin typeface="Arial" panose="020B0604020202020204" pitchFamily="34" charset="0"/>
              </a:rPr>
              <a:t>长   度   可   变</a:t>
            </a:r>
            <a:r>
              <a:rPr kumimoji="1" lang="en-US" altLang="zh-CN" sz="2000" dirty="0">
                <a:latin typeface="Arial" panose="020B0604020202020204" pitchFamily="34" charset="0"/>
              </a:rPr>
              <a:t>)</a:t>
            </a:r>
          </a:p>
        </p:txBody>
      </p:sp>
      <p:sp>
        <p:nvSpPr>
          <p:cNvPr id="110629" name="Rectangle 39"/>
          <p:cNvSpPr>
            <a:spLocks noChangeArrowheads="1"/>
          </p:cNvSpPr>
          <p:nvPr/>
        </p:nvSpPr>
        <p:spPr bwMode="auto">
          <a:xfrm>
            <a:off x="608013" y="968375"/>
            <a:ext cx="43497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位</a:t>
            </a:r>
          </a:p>
        </p:txBody>
      </p:sp>
      <p:sp>
        <p:nvSpPr>
          <p:cNvPr id="110630" name="Rectangle 40"/>
          <p:cNvSpPr>
            <a:spLocks noChangeArrowheads="1"/>
          </p:cNvSpPr>
          <p:nvPr/>
        </p:nvSpPr>
        <p:spPr bwMode="auto">
          <a:xfrm>
            <a:off x="2003425" y="1377950"/>
            <a:ext cx="119697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首部长度</a:t>
            </a:r>
          </a:p>
        </p:txBody>
      </p:sp>
      <p:grpSp>
        <p:nvGrpSpPr>
          <p:cNvPr id="110631" name="Group 41"/>
          <p:cNvGrpSpPr/>
          <p:nvPr/>
        </p:nvGrpSpPr>
        <p:grpSpPr bwMode="auto">
          <a:xfrm>
            <a:off x="1069975" y="3748088"/>
            <a:ext cx="131763" cy="69850"/>
            <a:chOff x="833" y="3024"/>
            <a:chExt cx="78" cy="51"/>
          </a:xfrm>
        </p:grpSpPr>
        <p:sp>
          <p:nvSpPr>
            <p:cNvPr id="110643" name="Rectangle 42"/>
            <p:cNvSpPr>
              <a:spLocks noChangeArrowheads="1"/>
            </p:cNvSpPr>
            <p:nvPr/>
          </p:nvSpPr>
          <p:spPr bwMode="auto">
            <a:xfrm>
              <a:off x="833" y="3024"/>
              <a:ext cx="78" cy="51"/>
            </a:xfrm>
            <a:prstGeom prst="rect">
              <a:avLst/>
            </a:prstGeom>
            <a:solidFill>
              <a:schemeClr val="bg1"/>
            </a:solidFill>
            <a:ln w="12700">
              <a:noFill/>
              <a:miter lim="800000"/>
            </a:ln>
          </p:spPr>
          <p:txBody>
            <a:bodyPr wrap="none" anchor="ctr"/>
            <a:lstStyle/>
            <a:p>
              <a:endParaRPr lang="zh-CN" altLang="en-US"/>
            </a:p>
          </p:txBody>
        </p:sp>
        <p:sp>
          <p:nvSpPr>
            <p:cNvPr id="110644" name="Line 43"/>
            <p:cNvSpPr>
              <a:spLocks noChangeShapeType="1"/>
            </p:cNvSpPr>
            <p:nvPr/>
          </p:nvSpPr>
          <p:spPr bwMode="auto">
            <a:xfrm>
              <a:off x="839" y="3030"/>
              <a:ext cx="68" cy="0"/>
            </a:xfrm>
            <a:prstGeom prst="line">
              <a:avLst/>
            </a:prstGeom>
            <a:noFill/>
            <a:ln w="25400">
              <a:solidFill>
                <a:schemeClr val="tx1"/>
              </a:solidFill>
              <a:round/>
            </a:ln>
          </p:spPr>
          <p:txBody>
            <a:bodyPr wrap="none" anchor="ctr"/>
            <a:lstStyle/>
            <a:p>
              <a:endParaRPr lang="zh-CN" altLang="en-US"/>
            </a:p>
          </p:txBody>
        </p:sp>
        <p:sp>
          <p:nvSpPr>
            <p:cNvPr id="110645" name="Line 44"/>
            <p:cNvSpPr>
              <a:spLocks noChangeShapeType="1"/>
            </p:cNvSpPr>
            <p:nvPr/>
          </p:nvSpPr>
          <p:spPr bwMode="auto">
            <a:xfrm>
              <a:off x="839" y="3075"/>
              <a:ext cx="68" cy="0"/>
            </a:xfrm>
            <a:prstGeom prst="line">
              <a:avLst/>
            </a:prstGeom>
            <a:noFill/>
            <a:ln w="25400">
              <a:solidFill>
                <a:schemeClr val="tx1"/>
              </a:solidFill>
              <a:round/>
            </a:ln>
          </p:spPr>
          <p:txBody>
            <a:bodyPr wrap="none" anchor="ctr"/>
            <a:lstStyle/>
            <a:p>
              <a:endParaRPr lang="zh-CN" altLang="en-US"/>
            </a:p>
          </p:txBody>
        </p:sp>
      </p:grpSp>
      <p:grpSp>
        <p:nvGrpSpPr>
          <p:cNvPr id="110632" name="Group 45"/>
          <p:cNvGrpSpPr/>
          <p:nvPr/>
        </p:nvGrpSpPr>
        <p:grpSpPr bwMode="auto">
          <a:xfrm>
            <a:off x="8937625" y="3757613"/>
            <a:ext cx="131763" cy="66675"/>
            <a:chOff x="5432" y="3030"/>
            <a:chExt cx="78" cy="51"/>
          </a:xfrm>
        </p:grpSpPr>
        <p:sp>
          <p:nvSpPr>
            <p:cNvPr id="110640" name="Rectangle 46"/>
            <p:cNvSpPr>
              <a:spLocks noChangeArrowheads="1"/>
            </p:cNvSpPr>
            <p:nvPr/>
          </p:nvSpPr>
          <p:spPr bwMode="auto">
            <a:xfrm>
              <a:off x="5432" y="3030"/>
              <a:ext cx="78" cy="51"/>
            </a:xfrm>
            <a:prstGeom prst="rect">
              <a:avLst/>
            </a:prstGeom>
            <a:solidFill>
              <a:schemeClr val="bg1"/>
            </a:solidFill>
            <a:ln w="12700">
              <a:noFill/>
              <a:miter lim="800000"/>
            </a:ln>
          </p:spPr>
          <p:txBody>
            <a:bodyPr wrap="none" anchor="ctr"/>
            <a:lstStyle/>
            <a:p>
              <a:endParaRPr lang="zh-CN" altLang="en-US"/>
            </a:p>
          </p:txBody>
        </p:sp>
        <p:sp>
          <p:nvSpPr>
            <p:cNvPr id="110641" name="Line 47"/>
            <p:cNvSpPr>
              <a:spLocks noChangeShapeType="1"/>
            </p:cNvSpPr>
            <p:nvPr/>
          </p:nvSpPr>
          <p:spPr bwMode="auto">
            <a:xfrm>
              <a:off x="5438" y="3036"/>
              <a:ext cx="68" cy="0"/>
            </a:xfrm>
            <a:prstGeom prst="line">
              <a:avLst/>
            </a:prstGeom>
            <a:noFill/>
            <a:ln w="25400">
              <a:solidFill>
                <a:schemeClr val="tx1"/>
              </a:solidFill>
              <a:round/>
            </a:ln>
          </p:spPr>
          <p:txBody>
            <a:bodyPr wrap="none" anchor="ctr"/>
            <a:lstStyle/>
            <a:p>
              <a:endParaRPr lang="zh-CN" altLang="en-US"/>
            </a:p>
          </p:txBody>
        </p:sp>
        <p:sp>
          <p:nvSpPr>
            <p:cNvPr id="110642" name="Line 48"/>
            <p:cNvSpPr>
              <a:spLocks noChangeShapeType="1"/>
            </p:cNvSpPr>
            <p:nvPr/>
          </p:nvSpPr>
          <p:spPr bwMode="auto">
            <a:xfrm>
              <a:off x="5438" y="3081"/>
              <a:ext cx="68" cy="0"/>
            </a:xfrm>
            <a:prstGeom prst="line">
              <a:avLst/>
            </a:prstGeom>
            <a:noFill/>
            <a:ln w="25400">
              <a:solidFill>
                <a:schemeClr val="tx1"/>
              </a:solidFill>
              <a:round/>
            </a:ln>
          </p:spPr>
          <p:txBody>
            <a:bodyPr wrap="none" anchor="ctr"/>
            <a:lstStyle/>
            <a:p>
              <a:endParaRPr lang="zh-CN" altLang="en-US"/>
            </a:p>
          </p:txBody>
        </p:sp>
      </p:grpSp>
      <p:sp>
        <p:nvSpPr>
          <p:cNvPr id="110633" name="Rectangle 69"/>
          <p:cNvSpPr>
            <a:spLocks noChangeArrowheads="1"/>
          </p:cNvSpPr>
          <p:nvPr/>
        </p:nvSpPr>
        <p:spPr bwMode="auto">
          <a:xfrm>
            <a:off x="3811588" y="4149725"/>
            <a:ext cx="2908300" cy="393700"/>
          </a:xfrm>
          <a:prstGeom prst="rect">
            <a:avLst/>
          </a:prstGeom>
          <a:noFill/>
          <a:ln w="12700">
            <a:noFill/>
            <a:miter lim="800000"/>
          </a:ln>
        </p:spPr>
        <p:txBody>
          <a:bodyPr lIns="90488" tIns="44450" rIns="90488" bIns="44450">
            <a:spAutoFit/>
          </a:bodyPr>
          <a:lstStyle/>
          <a:p>
            <a:pPr defTabSz="762000" eaLnBrk="0" hangingPunct="0"/>
            <a:r>
              <a:rPr kumimoji="1" lang="zh-CN" altLang="en-US" sz="2000">
                <a:latin typeface="Arial" panose="020B0604020202020204" pitchFamily="34" charset="0"/>
              </a:rPr>
              <a:t>数       据       部       分</a:t>
            </a:r>
          </a:p>
        </p:txBody>
      </p:sp>
      <p:sp>
        <p:nvSpPr>
          <p:cNvPr id="110634" name="Rectangle 71"/>
          <p:cNvSpPr>
            <a:spLocks noChangeArrowheads="1"/>
          </p:cNvSpPr>
          <p:nvPr/>
        </p:nvSpPr>
        <p:spPr bwMode="auto">
          <a:xfrm>
            <a:off x="611188" y="1773238"/>
            <a:ext cx="434975" cy="1187450"/>
          </a:xfrm>
          <a:prstGeom prst="rect">
            <a:avLst/>
          </a:prstGeom>
          <a:noFill/>
          <a:ln w="12700">
            <a:noFill/>
            <a:miter lim="800000"/>
          </a:ln>
        </p:spPr>
        <p:txBody>
          <a:bodyPr wrap="none" lIns="90488" tIns="44450" rIns="90488" bIns="44450">
            <a:spAutoFit/>
          </a:bodyPr>
          <a:lstStyle/>
          <a:p>
            <a:pPr defTabSz="762000" eaLnBrk="0" hangingPunct="0">
              <a:lnSpc>
                <a:spcPct val="90000"/>
              </a:lnSpc>
            </a:pPr>
            <a:r>
              <a:rPr kumimoji="1" lang="zh-CN" altLang="en-US" sz="2000">
                <a:latin typeface="Arial" panose="020B0604020202020204" pitchFamily="34" charset="0"/>
              </a:rPr>
              <a:t>固</a:t>
            </a:r>
          </a:p>
          <a:p>
            <a:pPr defTabSz="762000" eaLnBrk="0" hangingPunct="0">
              <a:lnSpc>
                <a:spcPct val="90000"/>
              </a:lnSpc>
            </a:pPr>
            <a:r>
              <a:rPr kumimoji="1" lang="zh-CN" altLang="en-US" sz="2000">
                <a:latin typeface="Arial" panose="020B0604020202020204" pitchFamily="34" charset="0"/>
              </a:rPr>
              <a:t>定</a:t>
            </a:r>
          </a:p>
          <a:p>
            <a:pPr defTabSz="762000" eaLnBrk="0" hangingPunct="0">
              <a:lnSpc>
                <a:spcPct val="90000"/>
              </a:lnSpc>
            </a:pPr>
            <a:r>
              <a:rPr kumimoji="1" lang="zh-CN" altLang="en-US" sz="2000">
                <a:latin typeface="Arial" panose="020B0604020202020204" pitchFamily="34" charset="0"/>
              </a:rPr>
              <a:t>部</a:t>
            </a:r>
          </a:p>
          <a:p>
            <a:pPr defTabSz="762000" eaLnBrk="0" hangingPunct="0">
              <a:lnSpc>
                <a:spcPct val="90000"/>
              </a:lnSpc>
            </a:pPr>
            <a:r>
              <a:rPr kumimoji="1" lang="zh-CN" altLang="en-US" sz="2000">
                <a:latin typeface="Arial" panose="020B0604020202020204" pitchFamily="34" charset="0"/>
              </a:rPr>
              <a:t>分</a:t>
            </a:r>
          </a:p>
        </p:txBody>
      </p:sp>
      <p:sp>
        <p:nvSpPr>
          <p:cNvPr id="110635" name="Rectangle 72"/>
          <p:cNvSpPr>
            <a:spLocks noChangeArrowheads="1"/>
          </p:cNvSpPr>
          <p:nvPr/>
        </p:nvSpPr>
        <p:spPr bwMode="auto">
          <a:xfrm>
            <a:off x="468313" y="3500438"/>
            <a:ext cx="688975" cy="638175"/>
          </a:xfrm>
          <a:prstGeom prst="rect">
            <a:avLst/>
          </a:prstGeom>
          <a:noFill/>
          <a:ln w="12700">
            <a:noFill/>
            <a:miter lim="800000"/>
          </a:ln>
        </p:spPr>
        <p:txBody>
          <a:bodyPr wrap="none" lIns="90488" tIns="44450" rIns="90488" bIns="44450">
            <a:spAutoFit/>
          </a:bodyPr>
          <a:lstStyle/>
          <a:p>
            <a:pPr defTabSz="762000" eaLnBrk="0" hangingPunct="0">
              <a:lnSpc>
                <a:spcPct val="90000"/>
              </a:lnSpc>
            </a:pPr>
            <a:r>
              <a:rPr kumimoji="1" lang="zh-CN" altLang="en-US" sz="2000">
                <a:latin typeface="Arial" panose="020B0604020202020204" pitchFamily="34" charset="0"/>
              </a:rPr>
              <a:t>可变</a:t>
            </a:r>
          </a:p>
          <a:p>
            <a:pPr defTabSz="762000" eaLnBrk="0" hangingPunct="0">
              <a:lnSpc>
                <a:spcPct val="90000"/>
              </a:lnSpc>
            </a:pPr>
            <a:r>
              <a:rPr kumimoji="1" lang="zh-CN" altLang="en-US" sz="2000">
                <a:latin typeface="Arial" panose="020B0604020202020204" pitchFamily="34" charset="0"/>
              </a:rPr>
              <a:t>部分</a:t>
            </a:r>
          </a:p>
        </p:txBody>
      </p:sp>
      <p:sp>
        <p:nvSpPr>
          <p:cNvPr id="110636" name="Text Box 74"/>
          <p:cNvSpPr txBox="1">
            <a:spLocks noChangeArrowheads="1"/>
          </p:cNvSpPr>
          <p:nvPr/>
        </p:nvSpPr>
        <p:spPr bwMode="auto">
          <a:xfrm>
            <a:off x="1080536" y="4979987"/>
            <a:ext cx="7345362" cy="1031875"/>
          </a:xfrm>
          <a:prstGeom prst="rect">
            <a:avLst/>
          </a:prstGeom>
          <a:noFill/>
          <a:ln w="9525">
            <a:noFill/>
            <a:miter lim="800000"/>
          </a:ln>
        </p:spPr>
        <p:txBody>
          <a:bodyPr>
            <a:spAutoFit/>
          </a:bodyPr>
          <a:lstStyle/>
          <a:p>
            <a:pPr algn="ctr">
              <a:lnSpc>
                <a:spcPct val="110000"/>
              </a:lnSpc>
            </a:pPr>
            <a:r>
              <a:rPr lang="zh-CN" altLang="en-US" dirty="0">
                <a:latin typeface="Arial" panose="020B0604020202020204" pitchFamily="34" charset="0"/>
              </a:rPr>
              <a:t>生存时间</a:t>
            </a:r>
            <a:r>
              <a:rPr lang="en-US" altLang="zh-CN" dirty="0">
                <a:latin typeface="Arial" panose="020B0604020202020204" pitchFamily="34" charset="0"/>
              </a:rPr>
              <a:t>(8</a:t>
            </a:r>
            <a:r>
              <a:rPr lang="zh-CN" altLang="en-US" dirty="0">
                <a:latin typeface="Arial" panose="020B0604020202020204" pitchFamily="34" charset="0"/>
              </a:rPr>
              <a:t>位</a:t>
            </a:r>
            <a:r>
              <a:rPr lang="en-US" altLang="zh-CN" dirty="0">
                <a:latin typeface="Arial" panose="020B0604020202020204" pitchFamily="34" charset="0"/>
              </a:rPr>
              <a:t>)</a:t>
            </a:r>
            <a:r>
              <a:rPr lang="zh-CN" altLang="en-US" dirty="0">
                <a:latin typeface="Arial" panose="020B0604020202020204" pitchFamily="34" charset="0"/>
              </a:rPr>
              <a:t>记为</a:t>
            </a:r>
            <a:r>
              <a:rPr lang="en-US" altLang="zh-CN" dirty="0">
                <a:latin typeface="Arial" panose="020B0604020202020204" pitchFamily="34" charset="0"/>
              </a:rPr>
              <a:t>TTL(Time To Live)</a:t>
            </a:r>
          </a:p>
          <a:p>
            <a:pPr algn="ctr">
              <a:lnSpc>
                <a:spcPct val="110000"/>
              </a:lnSpc>
            </a:pPr>
            <a:r>
              <a:rPr lang="zh-CN" altLang="en-US" dirty="0">
                <a:latin typeface="Arial" panose="020B0604020202020204" pitchFamily="34" charset="0"/>
              </a:rPr>
              <a:t>数据报在网络中可</a:t>
            </a:r>
            <a:r>
              <a:rPr lang="zh-CN" altLang="en-US" dirty="0">
                <a:solidFill>
                  <a:schemeClr val="hlink"/>
                </a:solidFill>
                <a:latin typeface="Arial" panose="020B0604020202020204" pitchFamily="34" charset="0"/>
              </a:rPr>
              <a:t>经过的</a:t>
            </a:r>
            <a:r>
              <a:rPr lang="zh-CN" altLang="en-US" dirty="0">
                <a:latin typeface="Arial" panose="020B0604020202020204" pitchFamily="34" charset="0"/>
              </a:rPr>
              <a:t>路由器数的</a:t>
            </a:r>
            <a:r>
              <a:rPr lang="zh-CN" altLang="en-US" dirty="0">
                <a:solidFill>
                  <a:srgbClr val="FF0000"/>
                </a:solidFill>
                <a:latin typeface="Arial" panose="020B0604020202020204" pitchFamily="34" charset="0"/>
              </a:rPr>
              <a:t>最大值</a:t>
            </a:r>
            <a:r>
              <a:rPr lang="zh-CN" altLang="en-US" dirty="0">
                <a:latin typeface="Arial" panose="020B0604020202020204" pitchFamily="34" charset="0"/>
              </a:rPr>
              <a:t>。</a:t>
            </a:r>
          </a:p>
        </p:txBody>
      </p:sp>
      <p:sp>
        <p:nvSpPr>
          <p:cNvPr id="110637" name="Rectangle 75"/>
          <p:cNvSpPr>
            <a:spLocks noChangeArrowheads="1"/>
          </p:cNvSpPr>
          <p:nvPr/>
        </p:nvSpPr>
        <p:spPr bwMode="auto">
          <a:xfrm>
            <a:off x="1116013" y="2238375"/>
            <a:ext cx="1954212" cy="481013"/>
          </a:xfrm>
          <a:prstGeom prst="rect">
            <a:avLst/>
          </a:prstGeom>
          <a:noFill/>
          <a:ln w="76200">
            <a:solidFill>
              <a:schemeClr val="hlink"/>
            </a:solidFill>
            <a:miter lim="800000"/>
          </a:ln>
        </p:spPr>
        <p:txBody>
          <a:bodyPr wrap="none" anchor="ctr"/>
          <a:lstStyle/>
          <a:p>
            <a:endParaRPr lang="zh-CN" altLang="en-US"/>
          </a:p>
        </p:txBody>
      </p:sp>
      <p:sp>
        <p:nvSpPr>
          <p:cNvPr id="110638" name="AutoShape 76"/>
          <p:cNvSpPr/>
          <p:nvPr/>
        </p:nvSpPr>
        <p:spPr bwMode="auto">
          <a:xfrm>
            <a:off x="949325" y="1412875"/>
            <a:ext cx="166688" cy="2160588"/>
          </a:xfrm>
          <a:prstGeom prst="leftBrace">
            <a:avLst>
              <a:gd name="adj1" fmla="val 108016"/>
              <a:gd name="adj2" fmla="val 50000"/>
            </a:avLst>
          </a:prstGeom>
          <a:noFill/>
          <a:ln w="28575">
            <a:solidFill>
              <a:schemeClr val="tx2"/>
            </a:solidFill>
            <a:round/>
          </a:ln>
        </p:spPr>
        <p:txBody>
          <a:bodyPr wrap="none" anchor="ctr"/>
          <a:lstStyle/>
          <a:p>
            <a:endParaRPr lang="zh-CN" altLang="en-US"/>
          </a:p>
        </p:txBody>
      </p:sp>
      <p:sp>
        <p:nvSpPr>
          <p:cNvPr id="110639" name="Rectangle 78"/>
          <p:cNvSpPr>
            <a:spLocks noChangeArrowheads="1"/>
          </p:cNvSpPr>
          <p:nvPr/>
        </p:nvSpPr>
        <p:spPr bwMode="auto">
          <a:xfrm>
            <a:off x="3381375" y="1397000"/>
            <a:ext cx="140652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区 分 服 务</a:t>
            </a: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1618" name="Line 2"/>
          <p:cNvSpPr>
            <a:spLocks noChangeShapeType="1"/>
          </p:cNvSpPr>
          <p:nvPr/>
        </p:nvSpPr>
        <p:spPr bwMode="auto">
          <a:xfrm>
            <a:off x="395288" y="1341438"/>
            <a:ext cx="0" cy="2663825"/>
          </a:xfrm>
          <a:prstGeom prst="line">
            <a:avLst/>
          </a:prstGeom>
          <a:noFill/>
          <a:ln w="28575">
            <a:solidFill>
              <a:schemeClr val="tx2"/>
            </a:solidFill>
            <a:round/>
            <a:headEnd type="triangle" w="med" len="lg"/>
            <a:tailEnd type="triangle" w="med" len="lg"/>
          </a:ln>
        </p:spPr>
        <p:txBody>
          <a:bodyPr/>
          <a:lstStyle/>
          <a:p>
            <a:endParaRPr lang="zh-CN" altLang="en-US"/>
          </a:p>
        </p:txBody>
      </p:sp>
      <p:sp>
        <p:nvSpPr>
          <p:cNvPr id="111619" name="Rectangle 3"/>
          <p:cNvSpPr>
            <a:spLocks noChangeArrowheads="1"/>
          </p:cNvSpPr>
          <p:nvPr/>
        </p:nvSpPr>
        <p:spPr bwMode="auto">
          <a:xfrm>
            <a:off x="176213" y="2205038"/>
            <a:ext cx="434975" cy="698500"/>
          </a:xfrm>
          <a:prstGeom prst="rect">
            <a:avLst/>
          </a:prstGeom>
          <a:solidFill>
            <a:schemeClr val="bg1"/>
          </a:solid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首</a:t>
            </a:r>
          </a:p>
          <a:p>
            <a:pPr defTabSz="762000" eaLnBrk="0" hangingPunct="0"/>
            <a:r>
              <a:rPr kumimoji="1" lang="zh-CN" altLang="en-US" sz="2000">
                <a:latin typeface="Arial" panose="020B0604020202020204" pitchFamily="34" charset="0"/>
              </a:rPr>
              <a:t>部</a:t>
            </a:r>
          </a:p>
        </p:txBody>
      </p:sp>
      <p:sp>
        <p:nvSpPr>
          <p:cNvPr id="111620" name="Rectangle 4"/>
          <p:cNvSpPr>
            <a:spLocks noChangeArrowheads="1"/>
          </p:cNvSpPr>
          <p:nvPr/>
        </p:nvSpPr>
        <p:spPr bwMode="auto">
          <a:xfrm>
            <a:off x="3094038" y="1371600"/>
            <a:ext cx="1966912" cy="434975"/>
          </a:xfrm>
          <a:prstGeom prst="rect">
            <a:avLst/>
          </a:prstGeom>
          <a:solidFill>
            <a:srgbClr val="DDDDDD"/>
          </a:solidFill>
          <a:ln w="12700">
            <a:noFill/>
            <a:miter lim="800000"/>
          </a:ln>
        </p:spPr>
        <p:txBody>
          <a:bodyPr wrap="none" anchor="ctr"/>
          <a:lstStyle/>
          <a:p>
            <a:endParaRPr lang="zh-CN" altLang="en-US"/>
          </a:p>
        </p:txBody>
      </p:sp>
      <p:sp>
        <p:nvSpPr>
          <p:cNvPr id="111621" name="Rectangle 6"/>
          <p:cNvSpPr>
            <a:spLocks noChangeArrowheads="1"/>
          </p:cNvSpPr>
          <p:nvPr/>
        </p:nvSpPr>
        <p:spPr bwMode="auto">
          <a:xfrm>
            <a:off x="1136650" y="1362075"/>
            <a:ext cx="7864475" cy="2643188"/>
          </a:xfrm>
          <a:prstGeom prst="rect">
            <a:avLst/>
          </a:prstGeom>
          <a:solidFill>
            <a:srgbClr val="CCECFF"/>
          </a:solidFill>
          <a:ln w="25400">
            <a:solidFill>
              <a:schemeClr val="tx1"/>
            </a:solidFill>
            <a:miter lim="800000"/>
          </a:ln>
        </p:spPr>
        <p:txBody>
          <a:bodyPr wrap="none" anchor="ctr"/>
          <a:lstStyle/>
          <a:p>
            <a:endParaRPr lang="zh-CN" altLang="en-US"/>
          </a:p>
        </p:txBody>
      </p:sp>
      <p:sp>
        <p:nvSpPr>
          <p:cNvPr id="111622" name="Rectangle 7"/>
          <p:cNvSpPr>
            <a:spLocks noChangeArrowheads="1"/>
          </p:cNvSpPr>
          <p:nvPr/>
        </p:nvSpPr>
        <p:spPr bwMode="auto">
          <a:xfrm>
            <a:off x="1150938" y="4016375"/>
            <a:ext cx="7832725" cy="681038"/>
          </a:xfrm>
          <a:prstGeom prst="rect">
            <a:avLst/>
          </a:prstGeom>
          <a:solidFill>
            <a:srgbClr val="FFFF99"/>
          </a:solidFill>
          <a:ln w="12700">
            <a:solidFill>
              <a:srgbClr val="333399"/>
            </a:solidFill>
            <a:miter lim="800000"/>
          </a:ln>
        </p:spPr>
        <p:txBody>
          <a:bodyPr wrap="none" anchor="ctr"/>
          <a:lstStyle/>
          <a:p>
            <a:endParaRPr lang="zh-CN" altLang="en-US"/>
          </a:p>
        </p:txBody>
      </p:sp>
      <p:sp>
        <p:nvSpPr>
          <p:cNvPr id="111623" name="Line 8"/>
          <p:cNvSpPr>
            <a:spLocks noChangeShapeType="1"/>
          </p:cNvSpPr>
          <p:nvPr/>
        </p:nvSpPr>
        <p:spPr bwMode="auto">
          <a:xfrm>
            <a:off x="1131888" y="1812925"/>
            <a:ext cx="7878762" cy="0"/>
          </a:xfrm>
          <a:prstGeom prst="line">
            <a:avLst/>
          </a:prstGeom>
          <a:noFill/>
          <a:ln w="12700">
            <a:solidFill>
              <a:schemeClr val="tx1"/>
            </a:solidFill>
            <a:round/>
          </a:ln>
        </p:spPr>
        <p:txBody>
          <a:bodyPr wrap="none" anchor="ctr"/>
          <a:lstStyle/>
          <a:p>
            <a:endParaRPr lang="zh-CN" altLang="en-US"/>
          </a:p>
        </p:txBody>
      </p:sp>
      <p:sp>
        <p:nvSpPr>
          <p:cNvPr id="111624" name="Line 9"/>
          <p:cNvSpPr>
            <a:spLocks noChangeShapeType="1"/>
          </p:cNvSpPr>
          <p:nvPr/>
        </p:nvSpPr>
        <p:spPr bwMode="auto">
          <a:xfrm>
            <a:off x="1131888" y="2255838"/>
            <a:ext cx="7878762" cy="0"/>
          </a:xfrm>
          <a:prstGeom prst="line">
            <a:avLst/>
          </a:prstGeom>
          <a:noFill/>
          <a:ln w="12700">
            <a:solidFill>
              <a:schemeClr val="tx1"/>
            </a:solidFill>
            <a:round/>
          </a:ln>
        </p:spPr>
        <p:txBody>
          <a:bodyPr wrap="none" anchor="ctr"/>
          <a:lstStyle/>
          <a:p>
            <a:endParaRPr lang="zh-CN" altLang="en-US"/>
          </a:p>
        </p:txBody>
      </p:sp>
      <p:sp>
        <p:nvSpPr>
          <p:cNvPr id="111625" name="Line 10"/>
          <p:cNvSpPr>
            <a:spLocks noChangeShapeType="1"/>
          </p:cNvSpPr>
          <p:nvPr/>
        </p:nvSpPr>
        <p:spPr bwMode="auto">
          <a:xfrm>
            <a:off x="1131888" y="2700338"/>
            <a:ext cx="7878762" cy="0"/>
          </a:xfrm>
          <a:prstGeom prst="line">
            <a:avLst/>
          </a:prstGeom>
          <a:noFill/>
          <a:ln w="12700">
            <a:solidFill>
              <a:schemeClr val="tx1"/>
            </a:solidFill>
            <a:round/>
          </a:ln>
        </p:spPr>
        <p:txBody>
          <a:bodyPr wrap="none" anchor="ctr"/>
          <a:lstStyle/>
          <a:p>
            <a:endParaRPr lang="zh-CN" altLang="en-US"/>
          </a:p>
        </p:txBody>
      </p:sp>
      <p:sp>
        <p:nvSpPr>
          <p:cNvPr id="111626" name="Line 11"/>
          <p:cNvSpPr>
            <a:spLocks noChangeShapeType="1"/>
          </p:cNvSpPr>
          <p:nvPr/>
        </p:nvSpPr>
        <p:spPr bwMode="auto">
          <a:xfrm>
            <a:off x="1131888" y="3138488"/>
            <a:ext cx="7878762" cy="0"/>
          </a:xfrm>
          <a:prstGeom prst="line">
            <a:avLst/>
          </a:prstGeom>
          <a:noFill/>
          <a:ln w="12700">
            <a:solidFill>
              <a:schemeClr val="tx1"/>
            </a:solidFill>
            <a:round/>
          </a:ln>
        </p:spPr>
        <p:txBody>
          <a:bodyPr wrap="none" anchor="ctr"/>
          <a:lstStyle/>
          <a:p>
            <a:endParaRPr lang="zh-CN" altLang="en-US"/>
          </a:p>
        </p:txBody>
      </p:sp>
      <p:sp>
        <p:nvSpPr>
          <p:cNvPr id="111627" name="Line 12"/>
          <p:cNvSpPr>
            <a:spLocks noChangeShapeType="1"/>
          </p:cNvSpPr>
          <p:nvPr/>
        </p:nvSpPr>
        <p:spPr bwMode="auto">
          <a:xfrm>
            <a:off x="1131888" y="3582988"/>
            <a:ext cx="7878762" cy="0"/>
          </a:xfrm>
          <a:prstGeom prst="line">
            <a:avLst/>
          </a:prstGeom>
          <a:noFill/>
          <a:ln w="12700">
            <a:solidFill>
              <a:schemeClr val="tx1"/>
            </a:solidFill>
            <a:round/>
          </a:ln>
        </p:spPr>
        <p:txBody>
          <a:bodyPr wrap="none" anchor="ctr"/>
          <a:lstStyle/>
          <a:p>
            <a:endParaRPr lang="zh-CN" altLang="en-US"/>
          </a:p>
        </p:txBody>
      </p:sp>
      <p:sp>
        <p:nvSpPr>
          <p:cNvPr id="111628" name="Line 13"/>
          <p:cNvSpPr>
            <a:spLocks noChangeShapeType="1"/>
          </p:cNvSpPr>
          <p:nvPr/>
        </p:nvSpPr>
        <p:spPr bwMode="auto">
          <a:xfrm>
            <a:off x="2100263" y="1370013"/>
            <a:ext cx="0" cy="442912"/>
          </a:xfrm>
          <a:prstGeom prst="line">
            <a:avLst/>
          </a:prstGeom>
          <a:noFill/>
          <a:ln w="12700">
            <a:solidFill>
              <a:schemeClr val="tx1"/>
            </a:solidFill>
            <a:round/>
          </a:ln>
        </p:spPr>
        <p:txBody>
          <a:bodyPr wrap="none" anchor="ctr"/>
          <a:lstStyle/>
          <a:p>
            <a:endParaRPr lang="zh-CN" altLang="en-US"/>
          </a:p>
        </p:txBody>
      </p:sp>
      <p:sp>
        <p:nvSpPr>
          <p:cNvPr id="111629" name="Line 14"/>
          <p:cNvSpPr>
            <a:spLocks noChangeShapeType="1"/>
          </p:cNvSpPr>
          <p:nvPr/>
        </p:nvSpPr>
        <p:spPr bwMode="auto">
          <a:xfrm>
            <a:off x="3084513" y="1370013"/>
            <a:ext cx="0" cy="442912"/>
          </a:xfrm>
          <a:prstGeom prst="line">
            <a:avLst/>
          </a:prstGeom>
          <a:noFill/>
          <a:ln w="12700">
            <a:solidFill>
              <a:schemeClr val="tx1"/>
            </a:solidFill>
            <a:round/>
          </a:ln>
        </p:spPr>
        <p:txBody>
          <a:bodyPr wrap="none" anchor="ctr"/>
          <a:lstStyle/>
          <a:p>
            <a:endParaRPr lang="zh-CN" altLang="en-US"/>
          </a:p>
        </p:txBody>
      </p:sp>
      <p:sp>
        <p:nvSpPr>
          <p:cNvPr id="111630" name="Line 15"/>
          <p:cNvSpPr>
            <a:spLocks noChangeShapeType="1"/>
          </p:cNvSpPr>
          <p:nvPr/>
        </p:nvSpPr>
        <p:spPr bwMode="auto">
          <a:xfrm>
            <a:off x="3084513" y="2265363"/>
            <a:ext cx="0" cy="431800"/>
          </a:xfrm>
          <a:prstGeom prst="line">
            <a:avLst/>
          </a:prstGeom>
          <a:noFill/>
          <a:ln w="12700">
            <a:solidFill>
              <a:schemeClr val="tx1"/>
            </a:solidFill>
            <a:round/>
          </a:ln>
        </p:spPr>
        <p:txBody>
          <a:bodyPr wrap="none" anchor="ctr"/>
          <a:lstStyle/>
          <a:p>
            <a:endParaRPr lang="zh-CN" altLang="en-US"/>
          </a:p>
        </p:txBody>
      </p:sp>
      <p:sp>
        <p:nvSpPr>
          <p:cNvPr id="111631" name="Line 16"/>
          <p:cNvSpPr>
            <a:spLocks noChangeShapeType="1"/>
          </p:cNvSpPr>
          <p:nvPr/>
        </p:nvSpPr>
        <p:spPr bwMode="auto">
          <a:xfrm>
            <a:off x="5057775" y="1370013"/>
            <a:ext cx="0" cy="1327150"/>
          </a:xfrm>
          <a:prstGeom prst="line">
            <a:avLst/>
          </a:prstGeom>
          <a:noFill/>
          <a:ln w="12700">
            <a:solidFill>
              <a:schemeClr val="tx1"/>
            </a:solidFill>
            <a:round/>
          </a:ln>
        </p:spPr>
        <p:txBody>
          <a:bodyPr wrap="none" anchor="ctr"/>
          <a:lstStyle/>
          <a:p>
            <a:endParaRPr lang="zh-CN" altLang="en-US"/>
          </a:p>
        </p:txBody>
      </p:sp>
      <p:sp>
        <p:nvSpPr>
          <p:cNvPr id="111632" name="Line 17"/>
          <p:cNvSpPr>
            <a:spLocks noChangeShapeType="1"/>
          </p:cNvSpPr>
          <p:nvPr/>
        </p:nvSpPr>
        <p:spPr bwMode="auto">
          <a:xfrm flipV="1">
            <a:off x="7029450" y="3578225"/>
            <a:ext cx="0" cy="441325"/>
          </a:xfrm>
          <a:prstGeom prst="line">
            <a:avLst/>
          </a:prstGeom>
          <a:noFill/>
          <a:ln w="12700">
            <a:solidFill>
              <a:schemeClr val="tx1"/>
            </a:solidFill>
            <a:round/>
          </a:ln>
        </p:spPr>
        <p:txBody>
          <a:bodyPr wrap="none" anchor="ctr"/>
          <a:lstStyle/>
          <a:p>
            <a:endParaRPr lang="zh-CN" altLang="en-US"/>
          </a:p>
        </p:txBody>
      </p:sp>
      <p:sp>
        <p:nvSpPr>
          <p:cNvPr id="111633" name="Line 18"/>
          <p:cNvSpPr>
            <a:spLocks noChangeShapeType="1"/>
          </p:cNvSpPr>
          <p:nvPr/>
        </p:nvSpPr>
        <p:spPr bwMode="auto">
          <a:xfrm>
            <a:off x="5859463" y="1822450"/>
            <a:ext cx="0" cy="433388"/>
          </a:xfrm>
          <a:prstGeom prst="line">
            <a:avLst/>
          </a:prstGeom>
          <a:noFill/>
          <a:ln w="12700">
            <a:solidFill>
              <a:schemeClr val="tx1"/>
            </a:solidFill>
            <a:round/>
          </a:ln>
        </p:spPr>
        <p:txBody>
          <a:bodyPr wrap="none" anchor="ctr"/>
          <a:lstStyle/>
          <a:p>
            <a:endParaRPr lang="zh-CN" altLang="en-US"/>
          </a:p>
        </p:txBody>
      </p:sp>
      <p:sp>
        <p:nvSpPr>
          <p:cNvPr id="111634" name="Rectangle 19"/>
          <p:cNvSpPr>
            <a:spLocks noChangeArrowheads="1"/>
          </p:cNvSpPr>
          <p:nvPr/>
        </p:nvSpPr>
        <p:spPr bwMode="auto">
          <a:xfrm>
            <a:off x="1079500" y="982663"/>
            <a:ext cx="322263" cy="393700"/>
          </a:xfrm>
          <a:prstGeom prst="rect">
            <a:avLst/>
          </a:prstGeom>
          <a:noFill/>
          <a:ln w="12700">
            <a:noFill/>
            <a:miter lim="800000"/>
          </a:ln>
        </p:spPr>
        <p:txBody>
          <a:bodyPr wrap="none" lIns="90488" tIns="44450" rIns="90488" bIns="44450">
            <a:spAutoFit/>
          </a:bodyPr>
          <a:lstStyle/>
          <a:p>
            <a:pPr defTabSz="762000" eaLnBrk="0" hangingPunct="0"/>
            <a:r>
              <a:rPr kumimoji="1" lang="en-US" altLang="zh-CN" sz="2000" dirty="0">
                <a:latin typeface="Arial" panose="020B0604020202020204" pitchFamily="34" charset="0"/>
              </a:rPr>
              <a:t>0</a:t>
            </a:r>
          </a:p>
        </p:txBody>
      </p:sp>
      <p:sp>
        <p:nvSpPr>
          <p:cNvPr id="111635" name="Rectangle 20"/>
          <p:cNvSpPr>
            <a:spLocks noChangeArrowheads="1"/>
          </p:cNvSpPr>
          <p:nvPr/>
        </p:nvSpPr>
        <p:spPr bwMode="auto">
          <a:xfrm>
            <a:off x="2014538" y="982663"/>
            <a:ext cx="322262" cy="393700"/>
          </a:xfrm>
          <a:prstGeom prst="rect">
            <a:avLst/>
          </a:prstGeom>
          <a:noFill/>
          <a:ln w="12700">
            <a:noFill/>
            <a:miter lim="800000"/>
          </a:ln>
        </p:spPr>
        <p:txBody>
          <a:bodyPr wrap="none" lIns="90488" tIns="44450" rIns="90488" bIns="44450">
            <a:spAutoFit/>
          </a:bodyPr>
          <a:lstStyle/>
          <a:p>
            <a:pPr defTabSz="762000" eaLnBrk="0" hangingPunct="0"/>
            <a:r>
              <a:rPr kumimoji="1" lang="en-US" altLang="zh-CN" sz="2000" dirty="0">
                <a:latin typeface="Arial" panose="020B0604020202020204" pitchFamily="34" charset="0"/>
              </a:rPr>
              <a:t>4</a:t>
            </a:r>
          </a:p>
        </p:txBody>
      </p:sp>
      <p:sp>
        <p:nvSpPr>
          <p:cNvPr id="111636" name="Rectangle 21"/>
          <p:cNvSpPr>
            <a:spLocks noChangeArrowheads="1"/>
          </p:cNvSpPr>
          <p:nvPr/>
        </p:nvSpPr>
        <p:spPr bwMode="auto">
          <a:xfrm>
            <a:off x="3009900" y="982663"/>
            <a:ext cx="322263" cy="393700"/>
          </a:xfrm>
          <a:prstGeom prst="rect">
            <a:avLst/>
          </a:prstGeom>
          <a:noFill/>
          <a:ln w="12700">
            <a:noFill/>
            <a:miter lim="800000"/>
          </a:ln>
        </p:spPr>
        <p:txBody>
          <a:bodyPr wrap="none" lIns="90488" tIns="44450" rIns="90488" bIns="44450">
            <a:spAutoFit/>
          </a:bodyPr>
          <a:lstStyle/>
          <a:p>
            <a:pPr defTabSz="762000" eaLnBrk="0" hangingPunct="0"/>
            <a:r>
              <a:rPr kumimoji="1" lang="en-US" altLang="zh-CN" sz="2000" dirty="0">
                <a:latin typeface="Arial" panose="020B0604020202020204" pitchFamily="34" charset="0"/>
              </a:rPr>
              <a:t>8</a:t>
            </a:r>
          </a:p>
        </p:txBody>
      </p:sp>
      <p:sp>
        <p:nvSpPr>
          <p:cNvPr id="111637" name="Rectangle 22"/>
          <p:cNvSpPr>
            <a:spLocks noChangeArrowheads="1"/>
          </p:cNvSpPr>
          <p:nvPr/>
        </p:nvSpPr>
        <p:spPr bwMode="auto">
          <a:xfrm>
            <a:off x="4960938" y="982663"/>
            <a:ext cx="463550" cy="393700"/>
          </a:xfrm>
          <a:prstGeom prst="rect">
            <a:avLst/>
          </a:prstGeom>
          <a:noFill/>
          <a:ln w="12700">
            <a:noFill/>
            <a:miter lim="800000"/>
          </a:ln>
        </p:spPr>
        <p:txBody>
          <a:bodyPr wrap="none" lIns="90488" tIns="44450" rIns="90488" bIns="44450">
            <a:spAutoFit/>
          </a:bodyPr>
          <a:lstStyle/>
          <a:p>
            <a:pPr defTabSz="762000" eaLnBrk="0" hangingPunct="0"/>
            <a:r>
              <a:rPr kumimoji="1" lang="en-US" altLang="zh-CN" sz="2000" dirty="0">
                <a:latin typeface="Arial" panose="020B0604020202020204" pitchFamily="34" charset="0"/>
              </a:rPr>
              <a:t>16</a:t>
            </a:r>
          </a:p>
        </p:txBody>
      </p:sp>
      <p:sp>
        <p:nvSpPr>
          <p:cNvPr id="111638" name="Rectangle 23"/>
          <p:cNvSpPr>
            <a:spLocks noChangeArrowheads="1"/>
          </p:cNvSpPr>
          <p:nvPr/>
        </p:nvSpPr>
        <p:spPr bwMode="auto">
          <a:xfrm>
            <a:off x="5757863" y="982663"/>
            <a:ext cx="461962" cy="393700"/>
          </a:xfrm>
          <a:prstGeom prst="rect">
            <a:avLst/>
          </a:prstGeom>
          <a:noFill/>
          <a:ln w="12700">
            <a:noFill/>
            <a:miter lim="800000"/>
          </a:ln>
        </p:spPr>
        <p:txBody>
          <a:bodyPr wrap="none" lIns="90488" tIns="44450" rIns="90488" bIns="44450">
            <a:spAutoFit/>
          </a:bodyPr>
          <a:lstStyle/>
          <a:p>
            <a:pPr defTabSz="762000" eaLnBrk="0" hangingPunct="0"/>
            <a:r>
              <a:rPr kumimoji="1" lang="en-US" altLang="zh-CN" sz="2000" dirty="0">
                <a:latin typeface="Arial" panose="020B0604020202020204" pitchFamily="34" charset="0"/>
              </a:rPr>
              <a:t>19</a:t>
            </a:r>
          </a:p>
        </p:txBody>
      </p:sp>
      <p:sp>
        <p:nvSpPr>
          <p:cNvPr id="111639" name="Rectangle 24"/>
          <p:cNvSpPr>
            <a:spLocks noChangeArrowheads="1"/>
          </p:cNvSpPr>
          <p:nvPr/>
        </p:nvSpPr>
        <p:spPr bwMode="auto">
          <a:xfrm>
            <a:off x="6932613" y="982663"/>
            <a:ext cx="463550" cy="393700"/>
          </a:xfrm>
          <a:prstGeom prst="rect">
            <a:avLst/>
          </a:prstGeom>
          <a:noFill/>
          <a:ln w="12700">
            <a:noFill/>
            <a:miter lim="800000"/>
          </a:ln>
        </p:spPr>
        <p:txBody>
          <a:bodyPr wrap="none" lIns="90488" tIns="44450" rIns="90488" bIns="44450">
            <a:spAutoFit/>
          </a:bodyPr>
          <a:lstStyle/>
          <a:p>
            <a:pPr defTabSz="762000" eaLnBrk="0" hangingPunct="0"/>
            <a:r>
              <a:rPr kumimoji="1" lang="en-US" altLang="zh-CN" sz="2000" dirty="0">
                <a:latin typeface="Arial" panose="020B0604020202020204" pitchFamily="34" charset="0"/>
              </a:rPr>
              <a:t>24</a:t>
            </a:r>
          </a:p>
        </p:txBody>
      </p:sp>
      <p:sp>
        <p:nvSpPr>
          <p:cNvPr id="111640" name="Rectangle 25"/>
          <p:cNvSpPr>
            <a:spLocks noChangeArrowheads="1"/>
          </p:cNvSpPr>
          <p:nvPr/>
        </p:nvSpPr>
        <p:spPr bwMode="auto">
          <a:xfrm>
            <a:off x="8645525" y="982663"/>
            <a:ext cx="463550" cy="393700"/>
          </a:xfrm>
          <a:prstGeom prst="rect">
            <a:avLst/>
          </a:prstGeom>
          <a:noFill/>
          <a:ln w="12700">
            <a:noFill/>
            <a:miter lim="800000"/>
          </a:ln>
        </p:spPr>
        <p:txBody>
          <a:bodyPr wrap="none" lIns="90488" tIns="44450" rIns="90488" bIns="44450">
            <a:spAutoFit/>
          </a:bodyPr>
          <a:lstStyle/>
          <a:p>
            <a:pPr defTabSz="762000" eaLnBrk="0" hangingPunct="0"/>
            <a:r>
              <a:rPr kumimoji="1" lang="en-US" altLang="zh-CN" sz="2000" dirty="0">
                <a:latin typeface="Arial" panose="020B0604020202020204" pitchFamily="34" charset="0"/>
              </a:rPr>
              <a:t>31</a:t>
            </a:r>
          </a:p>
        </p:txBody>
      </p:sp>
      <p:sp>
        <p:nvSpPr>
          <p:cNvPr id="111641" name="Rectangle 26"/>
          <p:cNvSpPr>
            <a:spLocks noChangeArrowheads="1"/>
          </p:cNvSpPr>
          <p:nvPr/>
        </p:nvSpPr>
        <p:spPr bwMode="auto">
          <a:xfrm>
            <a:off x="1228725" y="1397000"/>
            <a:ext cx="75882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版 本</a:t>
            </a:r>
          </a:p>
        </p:txBody>
      </p:sp>
      <p:sp>
        <p:nvSpPr>
          <p:cNvPr id="111642" name="Rectangle 27"/>
          <p:cNvSpPr>
            <a:spLocks noChangeArrowheads="1"/>
          </p:cNvSpPr>
          <p:nvPr/>
        </p:nvSpPr>
        <p:spPr bwMode="auto">
          <a:xfrm>
            <a:off x="5116513" y="1873250"/>
            <a:ext cx="68897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标志</a:t>
            </a:r>
          </a:p>
        </p:txBody>
      </p:sp>
      <p:sp>
        <p:nvSpPr>
          <p:cNvPr id="111643" name="Rectangle 28"/>
          <p:cNvSpPr>
            <a:spLocks noChangeArrowheads="1"/>
          </p:cNvSpPr>
          <p:nvPr/>
        </p:nvSpPr>
        <p:spPr bwMode="auto">
          <a:xfrm>
            <a:off x="1425575" y="2278063"/>
            <a:ext cx="140652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生 存 时 间</a:t>
            </a:r>
          </a:p>
        </p:txBody>
      </p:sp>
      <p:sp>
        <p:nvSpPr>
          <p:cNvPr id="111644" name="Rectangle 29"/>
          <p:cNvSpPr>
            <a:spLocks noChangeArrowheads="1"/>
          </p:cNvSpPr>
          <p:nvPr/>
        </p:nvSpPr>
        <p:spPr bwMode="auto">
          <a:xfrm>
            <a:off x="3556000" y="2278063"/>
            <a:ext cx="969963"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协    议</a:t>
            </a:r>
          </a:p>
        </p:txBody>
      </p:sp>
      <p:sp>
        <p:nvSpPr>
          <p:cNvPr id="111645" name="Rectangle 30"/>
          <p:cNvSpPr>
            <a:spLocks noChangeArrowheads="1"/>
          </p:cNvSpPr>
          <p:nvPr/>
        </p:nvSpPr>
        <p:spPr bwMode="auto">
          <a:xfrm>
            <a:off x="2570163" y="1873250"/>
            <a:ext cx="96837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标    识</a:t>
            </a:r>
          </a:p>
        </p:txBody>
      </p:sp>
      <p:sp>
        <p:nvSpPr>
          <p:cNvPr id="111646" name="Rectangle 32"/>
          <p:cNvSpPr>
            <a:spLocks noChangeArrowheads="1"/>
          </p:cNvSpPr>
          <p:nvPr/>
        </p:nvSpPr>
        <p:spPr bwMode="auto">
          <a:xfrm>
            <a:off x="6507163" y="1397000"/>
            <a:ext cx="1360487"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总   长   度</a:t>
            </a:r>
          </a:p>
        </p:txBody>
      </p:sp>
      <p:sp>
        <p:nvSpPr>
          <p:cNvPr id="111647" name="Rectangle 33"/>
          <p:cNvSpPr>
            <a:spLocks noChangeArrowheads="1"/>
          </p:cNvSpPr>
          <p:nvPr/>
        </p:nvSpPr>
        <p:spPr bwMode="auto">
          <a:xfrm>
            <a:off x="6778625" y="1873250"/>
            <a:ext cx="136207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片   偏   移</a:t>
            </a:r>
          </a:p>
        </p:txBody>
      </p:sp>
      <p:sp>
        <p:nvSpPr>
          <p:cNvPr id="111648" name="Rectangle 34"/>
          <p:cNvSpPr>
            <a:spLocks noChangeArrowheads="1"/>
          </p:cNvSpPr>
          <p:nvPr/>
        </p:nvSpPr>
        <p:spPr bwMode="auto">
          <a:xfrm>
            <a:off x="7502525" y="3606800"/>
            <a:ext cx="96837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填    充</a:t>
            </a:r>
          </a:p>
        </p:txBody>
      </p:sp>
      <p:sp>
        <p:nvSpPr>
          <p:cNvPr id="111649" name="Rectangle 35"/>
          <p:cNvSpPr>
            <a:spLocks noChangeArrowheads="1"/>
          </p:cNvSpPr>
          <p:nvPr/>
        </p:nvSpPr>
        <p:spPr bwMode="auto">
          <a:xfrm>
            <a:off x="5926138" y="2278063"/>
            <a:ext cx="228917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首   部   检   验   和</a:t>
            </a:r>
          </a:p>
        </p:txBody>
      </p:sp>
      <p:sp>
        <p:nvSpPr>
          <p:cNvPr id="111650" name="Rectangle 36"/>
          <p:cNvSpPr>
            <a:spLocks noChangeArrowheads="1"/>
          </p:cNvSpPr>
          <p:nvPr/>
        </p:nvSpPr>
        <p:spPr bwMode="auto">
          <a:xfrm>
            <a:off x="4416425" y="2736850"/>
            <a:ext cx="136207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源   地   址</a:t>
            </a:r>
          </a:p>
        </p:txBody>
      </p:sp>
      <p:sp>
        <p:nvSpPr>
          <p:cNvPr id="111651" name="Rectangle 37"/>
          <p:cNvSpPr>
            <a:spLocks noChangeArrowheads="1"/>
          </p:cNvSpPr>
          <p:nvPr/>
        </p:nvSpPr>
        <p:spPr bwMode="auto">
          <a:xfrm>
            <a:off x="4160838" y="3178175"/>
            <a:ext cx="182562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目   的   地   址</a:t>
            </a:r>
          </a:p>
        </p:txBody>
      </p:sp>
      <p:sp>
        <p:nvSpPr>
          <p:cNvPr id="111652" name="Rectangle 38"/>
          <p:cNvSpPr>
            <a:spLocks noChangeArrowheads="1"/>
          </p:cNvSpPr>
          <p:nvPr/>
        </p:nvSpPr>
        <p:spPr bwMode="auto">
          <a:xfrm>
            <a:off x="2228850" y="3606800"/>
            <a:ext cx="3815148" cy="397545"/>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dirty="0">
                <a:latin typeface="Arial" panose="020B0604020202020204" pitchFamily="34" charset="0"/>
              </a:rPr>
              <a:t>可   选   字   段  </a:t>
            </a:r>
            <a:r>
              <a:rPr kumimoji="1" lang="en-US" altLang="zh-CN" sz="2000" dirty="0">
                <a:latin typeface="Arial" panose="020B0604020202020204" pitchFamily="34" charset="0"/>
              </a:rPr>
              <a:t>(</a:t>
            </a:r>
            <a:r>
              <a:rPr kumimoji="1" lang="zh-CN" altLang="en-US" sz="2000" dirty="0">
                <a:latin typeface="Arial" panose="020B0604020202020204" pitchFamily="34" charset="0"/>
              </a:rPr>
              <a:t>长   度   可   变</a:t>
            </a:r>
            <a:r>
              <a:rPr kumimoji="1" lang="en-US" altLang="zh-CN" sz="2000" dirty="0">
                <a:latin typeface="Arial" panose="020B0604020202020204" pitchFamily="34" charset="0"/>
              </a:rPr>
              <a:t>)</a:t>
            </a:r>
          </a:p>
        </p:txBody>
      </p:sp>
      <p:sp>
        <p:nvSpPr>
          <p:cNvPr id="111653" name="Rectangle 39"/>
          <p:cNvSpPr>
            <a:spLocks noChangeArrowheads="1"/>
          </p:cNvSpPr>
          <p:nvPr/>
        </p:nvSpPr>
        <p:spPr bwMode="auto">
          <a:xfrm>
            <a:off x="608013" y="968375"/>
            <a:ext cx="43497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位</a:t>
            </a:r>
          </a:p>
        </p:txBody>
      </p:sp>
      <p:sp>
        <p:nvSpPr>
          <p:cNvPr id="111654" name="Rectangle 40"/>
          <p:cNvSpPr>
            <a:spLocks noChangeArrowheads="1"/>
          </p:cNvSpPr>
          <p:nvPr/>
        </p:nvSpPr>
        <p:spPr bwMode="auto">
          <a:xfrm>
            <a:off x="2003425" y="1377950"/>
            <a:ext cx="119697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首部长度</a:t>
            </a:r>
          </a:p>
        </p:txBody>
      </p:sp>
      <p:grpSp>
        <p:nvGrpSpPr>
          <p:cNvPr id="111655" name="Group 41"/>
          <p:cNvGrpSpPr/>
          <p:nvPr/>
        </p:nvGrpSpPr>
        <p:grpSpPr bwMode="auto">
          <a:xfrm>
            <a:off x="1069975" y="3748088"/>
            <a:ext cx="131763" cy="69850"/>
            <a:chOff x="833" y="3024"/>
            <a:chExt cx="78" cy="51"/>
          </a:xfrm>
        </p:grpSpPr>
        <p:sp>
          <p:nvSpPr>
            <p:cNvPr id="111668" name="Rectangle 42"/>
            <p:cNvSpPr>
              <a:spLocks noChangeArrowheads="1"/>
            </p:cNvSpPr>
            <p:nvPr/>
          </p:nvSpPr>
          <p:spPr bwMode="auto">
            <a:xfrm>
              <a:off x="833" y="3024"/>
              <a:ext cx="78" cy="51"/>
            </a:xfrm>
            <a:prstGeom prst="rect">
              <a:avLst/>
            </a:prstGeom>
            <a:solidFill>
              <a:schemeClr val="bg1"/>
            </a:solidFill>
            <a:ln w="12700">
              <a:noFill/>
              <a:miter lim="800000"/>
            </a:ln>
          </p:spPr>
          <p:txBody>
            <a:bodyPr wrap="none" anchor="ctr"/>
            <a:lstStyle/>
            <a:p>
              <a:endParaRPr lang="zh-CN" altLang="en-US"/>
            </a:p>
          </p:txBody>
        </p:sp>
        <p:sp>
          <p:nvSpPr>
            <p:cNvPr id="111669" name="Line 43"/>
            <p:cNvSpPr>
              <a:spLocks noChangeShapeType="1"/>
            </p:cNvSpPr>
            <p:nvPr/>
          </p:nvSpPr>
          <p:spPr bwMode="auto">
            <a:xfrm>
              <a:off x="839" y="3030"/>
              <a:ext cx="68" cy="0"/>
            </a:xfrm>
            <a:prstGeom prst="line">
              <a:avLst/>
            </a:prstGeom>
            <a:noFill/>
            <a:ln w="25400">
              <a:solidFill>
                <a:schemeClr val="tx1"/>
              </a:solidFill>
              <a:round/>
            </a:ln>
          </p:spPr>
          <p:txBody>
            <a:bodyPr wrap="none" anchor="ctr"/>
            <a:lstStyle/>
            <a:p>
              <a:endParaRPr lang="zh-CN" altLang="en-US"/>
            </a:p>
          </p:txBody>
        </p:sp>
        <p:sp>
          <p:nvSpPr>
            <p:cNvPr id="111670" name="Line 44"/>
            <p:cNvSpPr>
              <a:spLocks noChangeShapeType="1"/>
            </p:cNvSpPr>
            <p:nvPr/>
          </p:nvSpPr>
          <p:spPr bwMode="auto">
            <a:xfrm>
              <a:off x="839" y="3075"/>
              <a:ext cx="68" cy="0"/>
            </a:xfrm>
            <a:prstGeom prst="line">
              <a:avLst/>
            </a:prstGeom>
            <a:noFill/>
            <a:ln w="25400">
              <a:solidFill>
                <a:schemeClr val="tx1"/>
              </a:solidFill>
              <a:round/>
            </a:ln>
          </p:spPr>
          <p:txBody>
            <a:bodyPr wrap="none" anchor="ctr"/>
            <a:lstStyle/>
            <a:p>
              <a:endParaRPr lang="zh-CN" altLang="en-US"/>
            </a:p>
          </p:txBody>
        </p:sp>
      </p:grpSp>
      <p:grpSp>
        <p:nvGrpSpPr>
          <p:cNvPr id="111656" name="Group 45"/>
          <p:cNvGrpSpPr/>
          <p:nvPr/>
        </p:nvGrpSpPr>
        <p:grpSpPr bwMode="auto">
          <a:xfrm>
            <a:off x="8937625" y="3757613"/>
            <a:ext cx="131763" cy="66675"/>
            <a:chOff x="5432" y="3030"/>
            <a:chExt cx="78" cy="51"/>
          </a:xfrm>
        </p:grpSpPr>
        <p:sp>
          <p:nvSpPr>
            <p:cNvPr id="111665" name="Rectangle 46"/>
            <p:cNvSpPr>
              <a:spLocks noChangeArrowheads="1"/>
            </p:cNvSpPr>
            <p:nvPr/>
          </p:nvSpPr>
          <p:spPr bwMode="auto">
            <a:xfrm>
              <a:off x="5432" y="3030"/>
              <a:ext cx="78" cy="51"/>
            </a:xfrm>
            <a:prstGeom prst="rect">
              <a:avLst/>
            </a:prstGeom>
            <a:solidFill>
              <a:schemeClr val="bg1"/>
            </a:solidFill>
            <a:ln w="12700">
              <a:noFill/>
              <a:miter lim="800000"/>
            </a:ln>
          </p:spPr>
          <p:txBody>
            <a:bodyPr wrap="none" anchor="ctr"/>
            <a:lstStyle/>
            <a:p>
              <a:endParaRPr lang="zh-CN" altLang="en-US"/>
            </a:p>
          </p:txBody>
        </p:sp>
        <p:sp>
          <p:nvSpPr>
            <p:cNvPr id="111666" name="Line 47"/>
            <p:cNvSpPr>
              <a:spLocks noChangeShapeType="1"/>
            </p:cNvSpPr>
            <p:nvPr/>
          </p:nvSpPr>
          <p:spPr bwMode="auto">
            <a:xfrm>
              <a:off x="5438" y="3036"/>
              <a:ext cx="68" cy="0"/>
            </a:xfrm>
            <a:prstGeom prst="line">
              <a:avLst/>
            </a:prstGeom>
            <a:noFill/>
            <a:ln w="25400">
              <a:solidFill>
                <a:schemeClr val="tx1"/>
              </a:solidFill>
              <a:round/>
            </a:ln>
          </p:spPr>
          <p:txBody>
            <a:bodyPr wrap="none" anchor="ctr"/>
            <a:lstStyle/>
            <a:p>
              <a:endParaRPr lang="zh-CN" altLang="en-US"/>
            </a:p>
          </p:txBody>
        </p:sp>
        <p:sp>
          <p:nvSpPr>
            <p:cNvPr id="111667" name="Line 48"/>
            <p:cNvSpPr>
              <a:spLocks noChangeShapeType="1"/>
            </p:cNvSpPr>
            <p:nvPr/>
          </p:nvSpPr>
          <p:spPr bwMode="auto">
            <a:xfrm>
              <a:off x="5438" y="3081"/>
              <a:ext cx="68" cy="0"/>
            </a:xfrm>
            <a:prstGeom prst="line">
              <a:avLst/>
            </a:prstGeom>
            <a:noFill/>
            <a:ln w="25400">
              <a:solidFill>
                <a:schemeClr val="tx1"/>
              </a:solidFill>
              <a:round/>
            </a:ln>
          </p:spPr>
          <p:txBody>
            <a:bodyPr wrap="none" anchor="ctr"/>
            <a:lstStyle/>
            <a:p>
              <a:endParaRPr lang="zh-CN" altLang="en-US"/>
            </a:p>
          </p:txBody>
        </p:sp>
      </p:grpSp>
      <p:sp>
        <p:nvSpPr>
          <p:cNvPr id="111657" name="Rectangle 69"/>
          <p:cNvSpPr>
            <a:spLocks noChangeArrowheads="1"/>
          </p:cNvSpPr>
          <p:nvPr/>
        </p:nvSpPr>
        <p:spPr bwMode="auto">
          <a:xfrm>
            <a:off x="3811588" y="4149725"/>
            <a:ext cx="2908300" cy="393700"/>
          </a:xfrm>
          <a:prstGeom prst="rect">
            <a:avLst/>
          </a:prstGeom>
          <a:noFill/>
          <a:ln w="12700">
            <a:noFill/>
            <a:miter lim="800000"/>
          </a:ln>
        </p:spPr>
        <p:txBody>
          <a:bodyPr lIns="90488" tIns="44450" rIns="90488" bIns="44450">
            <a:spAutoFit/>
          </a:bodyPr>
          <a:lstStyle/>
          <a:p>
            <a:pPr defTabSz="762000" eaLnBrk="0" hangingPunct="0"/>
            <a:r>
              <a:rPr kumimoji="1" lang="zh-CN" altLang="en-US" sz="2000">
                <a:latin typeface="Arial" panose="020B0604020202020204" pitchFamily="34" charset="0"/>
              </a:rPr>
              <a:t>数       据       部       分</a:t>
            </a:r>
          </a:p>
        </p:txBody>
      </p:sp>
      <p:sp>
        <p:nvSpPr>
          <p:cNvPr id="111658" name="Rectangle 71"/>
          <p:cNvSpPr>
            <a:spLocks noChangeArrowheads="1"/>
          </p:cNvSpPr>
          <p:nvPr/>
        </p:nvSpPr>
        <p:spPr bwMode="auto">
          <a:xfrm>
            <a:off x="611188" y="1773238"/>
            <a:ext cx="434975" cy="1187450"/>
          </a:xfrm>
          <a:prstGeom prst="rect">
            <a:avLst/>
          </a:prstGeom>
          <a:noFill/>
          <a:ln w="12700">
            <a:noFill/>
            <a:miter lim="800000"/>
          </a:ln>
        </p:spPr>
        <p:txBody>
          <a:bodyPr wrap="none" lIns="90488" tIns="44450" rIns="90488" bIns="44450">
            <a:spAutoFit/>
          </a:bodyPr>
          <a:lstStyle/>
          <a:p>
            <a:pPr defTabSz="762000" eaLnBrk="0" hangingPunct="0">
              <a:lnSpc>
                <a:spcPct val="90000"/>
              </a:lnSpc>
            </a:pPr>
            <a:r>
              <a:rPr kumimoji="1" lang="zh-CN" altLang="en-US" sz="2000">
                <a:latin typeface="Arial" panose="020B0604020202020204" pitchFamily="34" charset="0"/>
              </a:rPr>
              <a:t>固</a:t>
            </a:r>
          </a:p>
          <a:p>
            <a:pPr defTabSz="762000" eaLnBrk="0" hangingPunct="0">
              <a:lnSpc>
                <a:spcPct val="90000"/>
              </a:lnSpc>
            </a:pPr>
            <a:r>
              <a:rPr kumimoji="1" lang="zh-CN" altLang="en-US" sz="2000">
                <a:latin typeface="Arial" panose="020B0604020202020204" pitchFamily="34" charset="0"/>
              </a:rPr>
              <a:t>定</a:t>
            </a:r>
          </a:p>
          <a:p>
            <a:pPr defTabSz="762000" eaLnBrk="0" hangingPunct="0">
              <a:lnSpc>
                <a:spcPct val="90000"/>
              </a:lnSpc>
            </a:pPr>
            <a:r>
              <a:rPr kumimoji="1" lang="zh-CN" altLang="en-US" sz="2000">
                <a:latin typeface="Arial" panose="020B0604020202020204" pitchFamily="34" charset="0"/>
              </a:rPr>
              <a:t>部</a:t>
            </a:r>
          </a:p>
          <a:p>
            <a:pPr defTabSz="762000" eaLnBrk="0" hangingPunct="0">
              <a:lnSpc>
                <a:spcPct val="90000"/>
              </a:lnSpc>
            </a:pPr>
            <a:r>
              <a:rPr kumimoji="1" lang="zh-CN" altLang="en-US" sz="2000">
                <a:latin typeface="Arial" panose="020B0604020202020204" pitchFamily="34" charset="0"/>
              </a:rPr>
              <a:t>分</a:t>
            </a:r>
          </a:p>
        </p:txBody>
      </p:sp>
      <p:sp>
        <p:nvSpPr>
          <p:cNvPr id="111659" name="Rectangle 72"/>
          <p:cNvSpPr>
            <a:spLocks noChangeArrowheads="1"/>
          </p:cNvSpPr>
          <p:nvPr/>
        </p:nvSpPr>
        <p:spPr bwMode="auto">
          <a:xfrm>
            <a:off x="468313" y="3500438"/>
            <a:ext cx="688975" cy="638175"/>
          </a:xfrm>
          <a:prstGeom prst="rect">
            <a:avLst/>
          </a:prstGeom>
          <a:noFill/>
          <a:ln w="12700">
            <a:noFill/>
            <a:miter lim="800000"/>
          </a:ln>
        </p:spPr>
        <p:txBody>
          <a:bodyPr wrap="none" lIns="90488" tIns="44450" rIns="90488" bIns="44450">
            <a:spAutoFit/>
          </a:bodyPr>
          <a:lstStyle/>
          <a:p>
            <a:pPr defTabSz="762000" eaLnBrk="0" hangingPunct="0">
              <a:lnSpc>
                <a:spcPct val="90000"/>
              </a:lnSpc>
            </a:pPr>
            <a:r>
              <a:rPr kumimoji="1" lang="zh-CN" altLang="en-US" sz="2000">
                <a:latin typeface="Arial" panose="020B0604020202020204" pitchFamily="34" charset="0"/>
              </a:rPr>
              <a:t>可变</a:t>
            </a:r>
          </a:p>
          <a:p>
            <a:pPr defTabSz="762000" eaLnBrk="0" hangingPunct="0">
              <a:lnSpc>
                <a:spcPct val="90000"/>
              </a:lnSpc>
            </a:pPr>
            <a:r>
              <a:rPr kumimoji="1" lang="zh-CN" altLang="en-US" sz="2000">
                <a:latin typeface="Arial" panose="020B0604020202020204" pitchFamily="34" charset="0"/>
              </a:rPr>
              <a:t>部分</a:t>
            </a:r>
          </a:p>
        </p:txBody>
      </p:sp>
      <p:grpSp>
        <p:nvGrpSpPr>
          <p:cNvPr id="4" name="Group 77"/>
          <p:cNvGrpSpPr/>
          <p:nvPr/>
        </p:nvGrpSpPr>
        <p:grpSpPr bwMode="auto">
          <a:xfrm>
            <a:off x="36512" y="2238375"/>
            <a:ext cx="9061451" cy="3797300"/>
            <a:chOff x="23" y="1410"/>
            <a:chExt cx="5708" cy="2392"/>
          </a:xfrm>
        </p:grpSpPr>
        <p:sp>
          <p:nvSpPr>
            <p:cNvPr id="111663" name="Text Box 74"/>
            <p:cNvSpPr txBox="1">
              <a:spLocks noChangeArrowheads="1"/>
            </p:cNvSpPr>
            <p:nvPr/>
          </p:nvSpPr>
          <p:spPr bwMode="auto">
            <a:xfrm>
              <a:off x="23" y="3172"/>
              <a:ext cx="5708" cy="630"/>
            </a:xfrm>
            <a:prstGeom prst="rect">
              <a:avLst/>
            </a:prstGeom>
            <a:noFill/>
            <a:ln w="9525">
              <a:noFill/>
              <a:miter lim="800000"/>
            </a:ln>
          </p:spPr>
          <p:txBody>
            <a:bodyPr wrap="none">
              <a:spAutoFit/>
            </a:bodyPr>
            <a:lstStyle/>
            <a:p>
              <a:pPr algn="ctr">
                <a:lnSpc>
                  <a:spcPct val="110000"/>
                </a:lnSpc>
              </a:pPr>
              <a:r>
                <a:rPr lang="zh-CN" altLang="en-US" dirty="0">
                  <a:latin typeface="Arial" panose="020B0604020202020204" pitchFamily="34" charset="0"/>
                </a:rPr>
                <a:t>协议</a:t>
              </a:r>
              <a:r>
                <a:rPr lang="en-US" altLang="zh-CN" dirty="0">
                  <a:latin typeface="Arial" panose="020B0604020202020204" pitchFamily="34" charset="0"/>
                </a:rPr>
                <a:t>(8 </a:t>
              </a:r>
              <a:r>
                <a:rPr lang="zh-CN" altLang="en-US" dirty="0">
                  <a:latin typeface="Arial" panose="020B0604020202020204" pitchFamily="34" charset="0"/>
                </a:rPr>
                <a:t>位</a:t>
              </a:r>
              <a:r>
                <a:rPr lang="en-US" altLang="zh-CN" dirty="0">
                  <a:latin typeface="Arial" panose="020B0604020202020204" pitchFamily="34" charset="0"/>
                </a:rPr>
                <a:t>)</a:t>
              </a:r>
              <a:r>
                <a:rPr lang="zh-CN" altLang="en-US" dirty="0">
                  <a:latin typeface="Arial" panose="020B0604020202020204" pitchFamily="34" charset="0"/>
                </a:rPr>
                <a:t>字段</a:t>
              </a:r>
              <a:r>
                <a:rPr lang="zh-CN" altLang="en-US" dirty="0">
                  <a:solidFill>
                    <a:srgbClr val="FF0000"/>
                  </a:solidFill>
                  <a:latin typeface="Arial" panose="020B0604020202020204" pitchFamily="34" charset="0"/>
                </a:rPr>
                <a:t>指出</a:t>
              </a:r>
              <a:r>
                <a:rPr lang="zh-CN" altLang="en-US" dirty="0">
                  <a:latin typeface="Arial" panose="020B0604020202020204" pitchFamily="34" charset="0"/>
                </a:rPr>
                <a:t>此数据报携带的数据</a:t>
              </a:r>
              <a:r>
                <a:rPr lang="zh-CN" altLang="en-US" dirty="0">
                  <a:solidFill>
                    <a:srgbClr val="FF0000"/>
                  </a:solidFill>
                  <a:latin typeface="Arial" panose="020B0604020202020204" pitchFamily="34" charset="0"/>
                </a:rPr>
                <a:t>使用</a:t>
              </a:r>
              <a:r>
                <a:rPr lang="zh-CN" altLang="en-US" dirty="0">
                  <a:latin typeface="Arial" panose="020B0604020202020204" pitchFamily="34" charset="0"/>
                </a:rPr>
                <a:t>何种协议</a:t>
              </a:r>
              <a:r>
                <a:rPr lang="en-US" altLang="zh-CN" dirty="0">
                  <a:latin typeface="Arial" panose="020B0604020202020204" pitchFamily="34" charset="0"/>
                </a:rPr>
                <a:t>, </a:t>
              </a:r>
              <a:endParaRPr lang="zh-CN" altLang="en-US" dirty="0">
                <a:latin typeface="Arial" panose="020B0604020202020204" pitchFamily="34" charset="0"/>
              </a:endParaRPr>
            </a:p>
            <a:p>
              <a:pPr algn="ctr">
                <a:lnSpc>
                  <a:spcPct val="110000"/>
                </a:lnSpc>
              </a:pPr>
              <a:r>
                <a:rPr lang="zh-CN" altLang="en-US" dirty="0">
                  <a:latin typeface="Arial" panose="020B0604020202020204" pitchFamily="34" charset="0"/>
                </a:rPr>
                <a:t>以便目的主机的</a:t>
              </a:r>
              <a:r>
                <a:rPr lang="en-US" altLang="zh-CN" dirty="0">
                  <a:latin typeface="Arial" panose="020B0604020202020204" pitchFamily="34" charset="0"/>
                </a:rPr>
                <a:t>IP</a:t>
              </a:r>
              <a:r>
                <a:rPr lang="zh-CN" altLang="en-US" dirty="0">
                  <a:latin typeface="Arial" panose="020B0604020202020204" pitchFamily="34" charset="0"/>
                </a:rPr>
                <a:t>层将数据部分</a:t>
              </a:r>
              <a:r>
                <a:rPr lang="zh-CN" altLang="en-US" dirty="0">
                  <a:solidFill>
                    <a:srgbClr val="FF0000"/>
                  </a:solidFill>
                  <a:latin typeface="Arial" panose="020B0604020202020204" pitchFamily="34" charset="0"/>
                </a:rPr>
                <a:t>上交给</a:t>
              </a:r>
              <a:r>
                <a:rPr lang="zh-CN" altLang="en-US" dirty="0">
                  <a:latin typeface="Arial" panose="020B0604020202020204" pitchFamily="34" charset="0"/>
                </a:rPr>
                <a:t>哪个处理过程。</a:t>
              </a:r>
            </a:p>
          </p:txBody>
        </p:sp>
        <p:sp>
          <p:nvSpPr>
            <p:cNvPr id="111664" name="Rectangle 75"/>
            <p:cNvSpPr>
              <a:spLocks noChangeArrowheads="1"/>
            </p:cNvSpPr>
            <p:nvPr/>
          </p:nvSpPr>
          <p:spPr bwMode="auto">
            <a:xfrm>
              <a:off x="1971" y="1410"/>
              <a:ext cx="1227" cy="307"/>
            </a:xfrm>
            <a:prstGeom prst="rect">
              <a:avLst/>
            </a:prstGeom>
            <a:noFill/>
            <a:ln w="76200">
              <a:solidFill>
                <a:schemeClr val="hlink"/>
              </a:solidFill>
              <a:miter lim="800000"/>
            </a:ln>
          </p:spPr>
          <p:txBody>
            <a:bodyPr wrap="none" anchor="ctr"/>
            <a:lstStyle/>
            <a:p>
              <a:endParaRPr lang="zh-CN" altLang="en-US"/>
            </a:p>
          </p:txBody>
        </p:sp>
      </p:grpSp>
      <p:sp>
        <p:nvSpPr>
          <p:cNvPr id="111661" name="AutoShape 76"/>
          <p:cNvSpPr/>
          <p:nvPr/>
        </p:nvSpPr>
        <p:spPr bwMode="auto">
          <a:xfrm>
            <a:off x="949325" y="1412875"/>
            <a:ext cx="166688" cy="2160588"/>
          </a:xfrm>
          <a:prstGeom prst="leftBrace">
            <a:avLst>
              <a:gd name="adj1" fmla="val 108016"/>
              <a:gd name="adj2" fmla="val 50000"/>
            </a:avLst>
          </a:prstGeom>
          <a:noFill/>
          <a:ln w="28575">
            <a:solidFill>
              <a:schemeClr val="tx2"/>
            </a:solidFill>
            <a:round/>
          </a:ln>
        </p:spPr>
        <p:txBody>
          <a:bodyPr wrap="none" anchor="ctr"/>
          <a:lstStyle/>
          <a:p>
            <a:endParaRPr lang="zh-CN" altLang="en-US"/>
          </a:p>
        </p:txBody>
      </p:sp>
      <p:sp>
        <p:nvSpPr>
          <p:cNvPr id="111662" name="Rectangle 78"/>
          <p:cNvSpPr>
            <a:spLocks noChangeArrowheads="1"/>
          </p:cNvSpPr>
          <p:nvPr/>
        </p:nvSpPr>
        <p:spPr bwMode="auto">
          <a:xfrm>
            <a:off x="3381375" y="1397000"/>
            <a:ext cx="140652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区 分 服 务</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2000" fill="hold" nodeType="afterEffect">
                                  <p:stCondLst>
                                    <p:cond delay="500"/>
                                  </p:stCondLst>
                                  <p:childTnLst>
                                    <p:anim calcmode="discrete" valueType="str">
                                      <p:cBhvr>
                                        <p:cTn id="6" dur="1000" fill="hold"/>
                                        <p:tgtEl>
                                          <p:spTgt spid="4"/>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78212" name="Rectangle 4"/>
          <p:cNvSpPr>
            <a:spLocks noChangeArrowheads="1"/>
          </p:cNvSpPr>
          <p:nvPr/>
        </p:nvSpPr>
        <p:spPr bwMode="auto">
          <a:xfrm>
            <a:off x="250825" y="2133600"/>
            <a:ext cx="8642350" cy="628650"/>
          </a:xfrm>
          <a:prstGeom prst="rect">
            <a:avLst/>
          </a:prstGeom>
          <a:solidFill>
            <a:srgbClr val="FFFF99"/>
          </a:solidFill>
          <a:ln w="28575">
            <a:solidFill>
              <a:schemeClr val="tx1"/>
            </a:solidFill>
            <a:miter lim="800000"/>
          </a:ln>
          <a:effectLst>
            <a:outerShdw dist="35921" dir="2700000" algn="ctr" rotWithShape="0">
              <a:schemeClr val="bg2"/>
            </a:outerShdw>
          </a:effectLst>
        </p:spPr>
        <p:txBody>
          <a:bodyPr wrap="none" anchor="ctr"/>
          <a:lstStyle/>
          <a:p>
            <a:pPr algn="ctr">
              <a:defRPr/>
            </a:pPr>
            <a:endParaRPr kumimoji="1" lang="zh-CN" altLang="zh-CN" sz="3200">
              <a:latin typeface="Arial" panose="020B0604020202020204" pitchFamily="34" charset="0"/>
              <a:ea typeface="黑体" panose="02010609060101010101" pitchFamily="49" charset="-122"/>
            </a:endParaRPr>
          </a:p>
        </p:txBody>
      </p:sp>
      <p:sp>
        <p:nvSpPr>
          <p:cNvPr id="478213" name="Rectangle 5"/>
          <p:cNvSpPr>
            <a:spLocks noChangeArrowheads="1"/>
          </p:cNvSpPr>
          <p:nvPr/>
        </p:nvSpPr>
        <p:spPr bwMode="auto">
          <a:xfrm>
            <a:off x="250825" y="2762250"/>
            <a:ext cx="8642350" cy="1743075"/>
          </a:xfrm>
          <a:prstGeom prst="rect">
            <a:avLst/>
          </a:prstGeom>
          <a:solidFill>
            <a:srgbClr val="CCECFF"/>
          </a:solidFill>
          <a:ln w="28575">
            <a:solidFill>
              <a:schemeClr val="tx1"/>
            </a:solidFill>
            <a:miter lim="800000"/>
          </a:ln>
          <a:effectLst>
            <a:outerShdw dist="35921" dir="2700000" algn="ctr" rotWithShape="0">
              <a:schemeClr val="bg2"/>
            </a:outerShdw>
          </a:effectLst>
        </p:spPr>
        <p:txBody>
          <a:bodyPr wrap="none" anchor="ctr"/>
          <a:lstStyle/>
          <a:p>
            <a:pPr>
              <a:defRPr/>
            </a:pPr>
            <a:endParaRPr lang="zh-CN" altLang="en-US">
              <a:ea typeface="黑体" panose="02010609060101010101" pitchFamily="49" charset="-122"/>
            </a:endParaRPr>
          </a:p>
        </p:txBody>
      </p:sp>
      <p:sp>
        <p:nvSpPr>
          <p:cNvPr id="112644" name="Rectangle 11"/>
          <p:cNvSpPr>
            <a:spLocks noChangeArrowheads="1"/>
          </p:cNvSpPr>
          <p:nvPr/>
        </p:nvSpPr>
        <p:spPr bwMode="auto">
          <a:xfrm>
            <a:off x="1706563" y="3390900"/>
            <a:ext cx="5730875" cy="487363"/>
          </a:xfrm>
          <a:prstGeom prst="rect">
            <a:avLst/>
          </a:prstGeom>
          <a:solidFill>
            <a:srgbClr val="FFCCFF"/>
          </a:solidFill>
          <a:ln w="19050">
            <a:solidFill>
              <a:schemeClr val="tx1"/>
            </a:solidFill>
            <a:miter lim="800000"/>
          </a:ln>
        </p:spPr>
        <p:txBody>
          <a:bodyPr wrap="none" anchor="ctr"/>
          <a:lstStyle/>
          <a:p>
            <a:endParaRPr lang="zh-CN" altLang="en-US"/>
          </a:p>
        </p:txBody>
      </p:sp>
      <p:sp>
        <p:nvSpPr>
          <p:cNvPr id="112645" name="Rectangle 6"/>
          <p:cNvSpPr>
            <a:spLocks noChangeArrowheads="1"/>
          </p:cNvSpPr>
          <p:nvPr/>
        </p:nvSpPr>
        <p:spPr bwMode="auto">
          <a:xfrm>
            <a:off x="1743075" y="3425825"/>
            <a:ext cx="1246188" cy="446088"/>
          </a:xfrm>
          <a:prstGeom prst="rect">
            <a:avLst/>
          </a:prstGeom>
          <a:solidFill>
            <a:schemeClr val="accent2"/>
          </a:solidFill>
          <a:ln w="9525">
            <a:noFill/>
            <a:miter lim="800000"/>
          </a:ln>
        </p:spPr>
        <p:txBody>
          <a:bodyPr wrap="none" anchor="ctr"/>
          <a:lstStyle/>
          <a:p>
            <a:endParaRPr lang="zh-CN" altLang="en-US"/>
          </a:p>
        </p:txBody>
      </p:sp>
      <p:sp>
        <p:nvSpPr>
          <p:cNvPr id="112646" name="Text Box 7"/>
          <p:cNvSpPr txBox="1">
            <a:spLocks noChangeArrowheads="1"/>
          </p:cNvSpPr>
          <p:nvPr/>
        </p:nvSpPr>
        <p:spPr bwMode="auto">
          <a:xfrm>
            <a:off x="508000" y="2176463"/>
            <a:ext cx="946150" cy="396875"/>
          </a:xfrm>
          <a:prstGeom prst="rect">
            <a:avLst/>
          </a:prstGeom>
          <a:noFill/>
          <a:ln w="9525">
            <a:noFill/>
            <a:miter lim="800000"/>
          </a:ln>
        </p:spPr>
        <p:txBody>
          <a:bodyPr wrap="none">
            <a:spAutoFit/>
          </a:bodyPr>
          <a:lstStyle/>
          <a:p>
            <a:r>
              <a:rPr kumimoji="1" lang="zh-CN" altLang="en-US" sz="2000">
                <a:latin typeface="Arial" panose="020B0604020202020204" pitchFamily="34" charset="0"/>
              </a:rPr>
              <a:t>运输层</a:t>
            </a:r>
          </a:p>
        </p:txBody>
      </p:sp>
      <p:sp>
        <p:nvSpPr>
          <p:cNvPr id="112647" name="Text Box 8"/>
          <p:cNvSpPr txBox="1">
            <a:spLocks noChangeArrowheads="1"/>
          </p:cNvSpPr>
          <p:nvPr/>
        </p:nvSpPr>
        <p:spPr bwMode="auto">
          <a:xfrm>
            <a:off x="508000" y="3216275"/>
            <a:ext cx="946150" cy="396875"/>
          </a:xfrm>
          <a:prstGeom prst="rect">
            <a:avLst/>
          </a:prstGeom>
          <a:noFill/>
          <a:ln w="9525">
            <a:noFill/>
            <a:miter lim="800000"/>
          </a:ln>
        </p:spPr>
        <p:txBody>
          <a:bodyPr wrap="none">
            <a:spAutoFit/>
          </a:bodyPr>
          <a:lstStyle/>
          <a:p>
            <a:r>
              <a:rPr kumimoji="1" lang="zh-CN" altLang="en-US" sz="2000">
                <a:latin typeface="Arial" panose="020B0604020202020204" pitchFamily="34" charset="0"/>
              </a:rPr>
              <a:t>网络层</a:t>
            </a:r>
          </a:p>
        </p:txBody>
      </p:sp>
      <p:sp>
        <p:nvSpPr>
          <p:cNvPr id="112648" name="Line 9"/>
          <p:cNvSpPr>
            <a:spLocks noChangeShapeType="1"/>
          </p:cNvSpPr>
          <p:nvPr/>
        </p:nvSpPr>
        <p:spPr bwMode="auto">
          <a:xfrm>
            <a:off x="2989263" y="3390900"/>
            <a:ext cx="0" cy="487363"/>
          </a:xfrm>
          <a:prstGeom prst="line">
            <a:avLst/>
          </a:prstGeom>
          <a:noFill/>
          <a:ln w="9525">
            <a:solidFill>
              <a:schemeClr val="tx1"/>
            </a:solidFill>
            <a:round/>
          </a:ln>
        </p:spPr>
        <p:txBody>
          <a:bodyPr/>
          <a:lstStyle/>
          <a:p>
            <a:endParaRPr lang="zh-CN" altLang="en-US"/>
          </a:p>
        </p:txBody>
      </p:sp>
      <p:sp>
        <p:nvSpPr>
          <p:cNvPr id="112649" name="Text Box 10"/>
          <p:cNvSpPr txBox="1">
            <a:spLocks noChangeArrowheads="1"/>
          </p:cNvSpPr>
          <p:nvPr/>
        </p:nvSpPr>
        <p:spPr bwMode="auto">
          <a:xfrm>
            <a:off x="1960563" y="3382963"/>
            <a:ext cx="692150" cy="396875"/>
          </a:xfrm>
          <a:prstGeom prst="rect">
            <a:avLst/>
          </a:prstGeom>
          <a:noFill/>
          <a:ln w="9525">
            <a:noFill/>
            <a:miter lim="800000"/>
          </a:ln>
        </p:spPr>
        <p:txBody>
          <a:bodyPr wrap="none">
            <a:spAutoFit/>
          </a:bodyPr>
          <a:lstStyle/>
          <a:p>
            <a:r>
              <a:rPr kumimoji="1" lang="zh-CN" altLang="en-US" sz="2000">
                <a:latin typeface="Arial" panose="020B0604020202020204" pitchFamily="34" charset="0"/>
              </a:rPr>
              <a:t>首部</a:t>
            </a:r>
          </a:p>
        </p:txBody>
      </p:sp>
      <p:sp>
        <p:nvSpPr>
          <p:cNvPr id="112650" name="Rectangle 13"/>
          <p:cNvSpPr>
            <a:spLocks noChangeArrowheads="1"/>
          </p:cNvSpPr>
          <p:nvPr/>
        </p:nvSpPr>
        <p:spPr bwMode="auto">
          <a:xfrm>
            <a:off x="4187825" y="2273300"/>
            <a:ext cx="1025525" cy="349250"/>
          </a:xfrm>
          <a:prstGeom prst="rect">
            <a:avLst/>
          </a:prstGeom>
          <a:solidFill>
            <a:srgbClr val="FFCCFF"/>
          </a:solidFill>
          <a:ln w="9525">
            <a:solidFill>
              <a:schemeClr val="tx1"/>
            </a:solidFill>
            <a:miter lim="800000"/>
          </a:ln>
        </p:spPr>
        <p:txBody>
          <a:bodyPr wrap="none" anchor="ctr"/>
          <a:lstStyle/>
          <a:p>
            <a:endParaRPr lang="zh-CN" altLang="en-US"/>
          </a:p>
        </p:txBody>
      </p:sp>
      <p:sp>
        <p:nvSpPr>
          <p:cNvPr id="112651" name="Text Box 14"/>
          <p:cNvSpPr txBox="1">
            <a:spLocks noChangeArrowheads="1"/>
          </p:cNvSpPr>
          <p:nvPr/>
        </p:nvSpPr>
        <p:spPr bwMode="auto">
          <a:xfrm>
            <a:off x="4344988" y="2239963"/>
            <a:ext cx="693737" cy="398462"/>
          </a:xfrm>
          <a:prstGeom prst="rect">
            <a:avLst/>
          </a:prstGeom>
          <a:noFill/>
          <a:ln w="9525">
            <a:noFill/>
            <a:miter lim="800000"/>
          </a:ln>
        </p:spPr>
        <p:txBody>
          <a:bodyPr wrap="none">
            <a:spAutoFit/>
          </a:bodyPr>
          <a:lstStyle/>
          <a:p>
            <a:r>
              <a:rPr kumimoji="1" lang="en-US" altLang="zh-CN" sz="2000" dirty="0">
                <a:latin typeface="Arial" panose="020B0604020202020204" pitchFamily="34" charset="0"/>
              </a:rPr>
              <a:t>TCP</a:t>
            </a:r>
          </a:p>
        </p:txBody>
      </p:sp>
      <p:sp>
        <p:nvSpPr>
          <p:cNvPr id="112652" name="Rectangle 15"/>
          <p:cNvSpPr>
            <a:spLocks noChangeArrowheads="1"/>
          </p:cNvSpPr>
          <p:nvPr/>
        </p:nvSpPr>
        <p:spPr bwMode="auto">
          <a:xfrm>
            <a:off x="5470525" y="2273300"/>
            <a:ext cx="1027113" cy="349250"/>
          </a:xfrm>
          <a:prstGeom prst="rect">
            <a:avLst/>
          </a:prstGeom>
          <a:solidFill>
            <a:srgbClr val="FFCCFF"/>
          </a:solidFill>
          <a:ln w="9525">
            <a:solidFill>
              <a:schemeClr val="tx1"/>
            </a:solidFill>
            <a:miter lim="800000"/>
          </a:ln>
        </p:spPr>
        <p:txBody>
          <a:bodyPr wrap="none" anchor="ctr"/>
          <a:lstStyle/>
          <a:p>
            <a:endParaRPr lang="zh-CN" altLang="en-US"/>
          </a:p>
        </p:txBody>
      </p:sp>
      <p:sp>
        <p:nvSpPr>
          <p:cNvPr id="112653" name="Text Box 16"/>
          <p:cNvSpPr txBox="1">
            <a:spLocks noChangeArrowheads="1"/>
          </p:cNvSpPr>
          <p:nvPr/>
        </p:nvSpPr>
        <p:spPr bwMode="auto">
          <a:xfrm>
            <a:off x="5605463" y="2273300"/>
            <a:ext cx="722312" cy="396875"/>
          </a:xfrm>
          <a:prstGeom prst="rect">
            <a:avLst/>
          </a:prstGeom>
          <a:noFill/>
          <a:ln w="9525">
            <a:noFill/>
            <a:miter lim="800000"/>
          </a:ln>
        </p:spPr>
        <p:txBody>
          <a:bodyPr wrap="none">
            <a:spAutoFit/>
          </a:bodyPr>
          <a:lstStyle/>
          <a:p>
            <a:r>
              <a:rPr kumimoji="1" lang="en-US" altLang="zh-CN" sz="2000" dirty="0">
                <a:latin typeface="Arial" panose="020B0604020202020204" pitchFamily="34" charset="0"/>
              </a:rPr>
              <a:t>UDP</a:t>
            </a:r>
          </a:p>
        </p:txBody>
      </p:sp>
      <p:sp>
        <p:nvSpPr>
          <p:cNvPr id="112654" name="Rectangle 17"/>
          <p:cNvSpPr>
            <a:spLocks noChangeArrowheads="1"/>
          </p:cNvSpPr>
          <p:nvPr/>
        </p:nvSpPr>
        <p:spPr bwMode="auto">
          <a:xfrm>
            <a:off x="2047875" y="2892425"/>
            <a:ext cx="1027113" cy="349250"/>
          </a:xfrm>
          <a:prstGeom prst="rect">
            <a:avLst/>
          </a:prstGeom>
          <a:solidFill>
            <a:srgbClr val="FFCCFF"/>
          </a:solidFill>
          <a:ln w="9525">
            <a:solidFill>
              <a:schemeClr val="tx1"/>
            </a:solidFill>
            <a:miter lim="800000"/>
          </a:ln>
        </p:spPr>
        <p:txBody>
          <a:bodyPr wrap="none" anchor="ctr"/>
          <a:lstStyle/>
          <a:p>
            <a:endParaRPr lang="zh-CN" altLang="en-US"/>
          </a:p>
        </p:txBody>
      </p:sp>
      <p:sp>
        <p:nvSpPr>
          <p:cNvPr id="112655" name="Text Box 18"/>
          <p:cNvSpPr txBox="1">
            <a:spLocks noChangeArrowheads="1"/>
          </p:cNvSpPr>
          <p:nvPr/>
        </p:nvSpPr>
        <p:spPr bwMode="auto">
          <a:xfrm>
            <a:off x="2133600" y="2857500"/>
            <a:ext cx="819150" cy="396875"/>
          </a:xfrm>
          <a:prstGeom prst="rect">
            <a:avLst/>
          </a:prstGeom>
          <a:noFill/>
          <a:ln w="9525">
            <a:noFill/>
            <a:miter lim="800000"/>
          </a:ln>
        </p:spPr>
        <p:txBody>
          <a:bodyPr wrap="none">
            <a:spAutoFit/>
          </a:bodyPr>
          <a:lstStyle/>
          <a:p>
            <a:r>
              <a:rPr kumimoji="1" lang="en-US" altLang="zh-CN" sz="2000" dirty="0">
                <a:latin typeface="Arial" panose="020B0604020202020204" pitchFamily="34" charset="0"/>
              </a:rPr>
              <a:t>ICMP</a:t>
            </a:r>
          </a:p>
        </p:txBody>
      </p:sp>
      <p:sp>
        <p:nvSpPr>
          <p:cNvPr id="112656" name="Rectangle 19"/>
          <p:cNvSpPr>
            <a:spLocks noChangeArrowheads="1"/>
          </p:cNvSpPr>
          <p:nvPr/>
        </p:nvSpPr>
        <p:spPr bwMode="auto">
          <a:xfrm>
            <a:off x="3246438" y="2892425"/>
            <a:ext cx="1025525" cy="349250"/>
          </a:xfrm>
          <a:prstGeom prst="rect">
            <a:avLst/>
          </a:prstGeom>
          <a:solidFill>
            <a:srgbClr val="FFCCFF"/>
          </a:solidFill>
          <a:ln w="9525">
            <a:solidFill>
              <a:schemeClr val="tx1"/>
            </a:solidFill>
            <a:miter lim="800000"/>
          </a:ln>
        </p:spPr>
        <p:txBody>
          <a:bodyPr wrap="none" anchor="ctr"/>
          <a:lstStyle/>
          <a:p>
            <a:endParaRPr lang="zh-CN" altLang="en-US"/>
          </a:p>
        </p:txBody>
      </p:sp>
      <p:sp>
        <p:nvSpPr>
          <p:cNvPr id="112657" name="Text Box 20"/>
          <p:cNvSpPr txBox="1">
            <a:spLocks noChangeArrowheads="1"/>
          </p:cNvSpPr>
          <p:nvPr/>
        </p:nvSpPr>
        <p:spPr bwMode="auto">
          <a:xfrm>
            <a:off x="3333750" y="2857500"/>
            <a:ext cx="831850" cy="396875"/>
          </a:xfrm>
          <a:prstGeom prst="rect">
            <a:avLst/>
          </a:prstGeom>
          <a:noFill/>
          <a:ln w="9525">
            <a:noFill/>
            <a:miter lim="800000"/>
          </a:ln>
        </p:spPr>
        <p:txBody>
          <a:bodyPr wrap="none">
            <a:spAutoFit/>
          </a:bodyPr>
          <a:lstStyle/>
          <a:p>
            <a:r>
              <a:rPr kumimoji="1" lang="en-US" altLang="zh-CN" sz="2000" dirty="0">
                <a:latin typeface="Arial" panose="020B0604020202020204" pitchFamily="34" charset="0"/>
              </a:rPr>
              <a:t>IGMP</a:t>
            </a:r>
          </a:p>
        </p:txBody>
      </p:sp>
      <p:sp>
        <p:nvSpPr>
          <p:cNvPr id="112658" name="Rectangle 21"/>
          <p:cNvSpPr>
            <a:spLocks noChangeArrowheads="1"/>
          </p:cNvSpPr>
          <p:nvPr/>
        </p:nvSpPr>
        <p:spPr bwMode="auto">
          <a:xfrm>
            <a:off x="6804025" y="2892425"/>
            <a:ext cx="1025525" cy="349250"/>
          </a:xfrm>
          <a:prstGeom prst="rect">
            <a:avLst/>
          </a:prstGeom>
          <a:solidFill>
            <a:srgbClr val="FFCCFF"/>
          </a:solidFill>
          <a:ln w="9525">
            <a:solidFill>
              <a:schemeClr val="tx1"/>
            </a:solidFill>
            <a:miter lim="800000"/>
          </a:ln>
        </p:spPr>
        <p:txBody>
          <a:bodyPr wrap="none" anchor="ctr"/>
          <a:lstStyle/>
          <a:p>
            <a:endParaRPr lang="zh-CN" altLang="en-US"/>
          </a:p>
        </p:txBody>
      </p:sp>
      <p:sp>
        <p:nvSpPr>
          <p:cNvPr id="112659" name="Text Box 22"/>
          <p:cNvSpPr txBox="1">
            <a:spLocks noChangeArrowheads="1"/>
          </p:cNvSpPr>
          <p:nvPr/>
        </p:nvSpPr>
        <p:spPr bwMode="auto">
          <a:xfrm>
            <a:off x="6891338" y="2857500"/>
            <a:ext cx="876300" cy="396875"/>
          </a:xfrm>
          <a:prstGeom prst="rect">
            <a:avLst/>
          </a:prstGeom>
          <a:noFill/>
          <a:ln w="9525">
            <a:noFill/>
            <a:miter lim="800000"/>
          </a:ln>
        </p:spPr>
        <p:txBody>
          <a:bodyPr wrap="none">
            <a:spAutoFit/>
          </a:bodyPr>
          <a:lstStyle/>
          <a:p>
            <a:r>
              <a:rPr kumimoji="1" lang="en-US" altLang="zh-CN" sz="2000" dirty="0">
                <a:latin typeface="Arial" panose="020B0604020202020204" pitchFamily="34" charset="0"/>
              </a:rPr>
              <a:t>OSPF</a:t>
            </a:r>
          </a:p>
        </p:txBody>
      </p:sp>
      <p:sp>
        <p:nvSpPr>
          <p:cNvPr id="478233" name="Line 25"/>
          <p:cNvSpPr>
            <a:spLocks noChangeShapeType="1"/>
          </p:cNvSpPr>
          <p:nvPr/>
        </p:nvSpPr>
        <p:spPr bwMode="auto">
          <a:xfrm flipV="1">
            <a:off x="5556250" y="2622550"/>
            <a:ext cx="428625" cy="976313"/>
          </a:xfrm>
          <a:prstGeom prst="line">
            <a:avLst/>
          </a:prstGeom>
          <a:noFill/>
          <a:ln w="76200">
            <a:solidFill>
              <a:schemeClr val="hlink"/>
            </a:solidFill>
            <a:round/>
            <a:tailEnd type="triangle" w="sm" len="med"/>
          </a:ln>
        </p:spPr>
        <p:txBody>
          <a:bodyPr/>
          <a:lstStyle/>
          <a:p>
            <a:endParaRPr lang="zh-CN" altLang="en-US"/>
          </a:p>
        </p:txBody>
      </p:sp>
      <p:sp>
        <p:nvSpPr>
          <p:cNvPr id="478235" name="Line 27"/>
          <p:cNvSpPr>
            <a:spLocks noChangeShapeType="1"/>
          </p:cNvSpPr>
          <p:nvPr/>
        </p:nvSpPr>
        <p:spPr bwMode="auto">
          <a:xfrm flipH="1" flipV="1">
            <a:off x="4699000" y="2622550"/>
            <a:ext cx="868363" cy="996950"/>
          </a:xfrm>
          <a:prstGeom prst="line">
            <a:avLst/>
          </a:prstGeom>
          <a:noFill/>
          <a:ln w="76200">
            <a:solidFill>
              <a:schemeClr val="hlink"/>
            </a:solidFill>
            <a:round/>
            <a:tailEnd type="triangle" w="sm" len="med"/>
          </a:ln>
        </p:spPr>
        <p:txBody>
          <a:bodyPr/>
          <a:lstStyle/>
          <a:p>
            <a:endParaRPr lang="zh-CN" altLang="en-US"/>
          </a:p>
        </p:txBody>
      </p:sp>
      <p:sp>
        <p:nvSpPr>
          <p:cNvPr id="478236" name="Line 28"/>
          <p:cNvSpPr>
            <a:spLocks noChangeShapeType="1"/>
          </p:cNvSpPr>
          <p:nvPr/>
        </p:nvSpPr>
        <p:spPr bwMode="auto">
          <a:xfrm flipH="1" flipV="1">
            <a:off x="4294188" y="3175000"/>
            <a:ext cx="1303337" cy="463550"/>
          </a:xfrm>
          <a:prstGeom prst="line">
            <a:avLst/>
          </a:prstGeom>
          <a:noFill/>
          <a:ln w="76200">
            <a:solidFill>
              <a:schemeClr val="hlink"/>
            </a:solidFill>
            <a:round/>
            <a:tailEnd type="triangle" w="sm" len="med"/>
          </a:ln>
        </p:spPr>
        <p:txBody>
          <a:bodyPr/>
          <a:lstStyle/>
          <a:p>
            <a:endParaRPr lang="zh-CN" altLang="en-US"/>
          </a:p>
        </p:txBody>
      </p:sp>
      <p:sp>
        <p:nvSpPr>
          <p:cNvPr id="478237" name="Line 29"/>
          <p:cNvSpPr>
            <a:spLocks noChangeShapeType="1"/>
          </p:cNvSpPr>
          <p:nvPr/>
        </p:nvSpPr>
        <p:spPr bwMode="auto">
          <a:xfrm flipH="1" flipV="1">
            <a:off x="2811463" y="3255963"/>
            <a:ext cx="2782887" cy="373062"/>
          </a:xfrm>
          <a:prstGeom prst="line">
            <a:avLst/>
          </a:prstGeom>
          <a:noFill/>
          <a:ln w="76200">
            <a:solidFill>
              <a:schemeClr val="hlink"/>
            </a:solidFill>
            <a:round/>
            <a:tailEnd type="triangle" w="sm" len="med"/>
          </a:ln>
        </p:spPr>
        <p:txBody>
          <a:bodyPr/>
          <a:lstStyle/>
          <a:p>
            <a:endParaRPr lang="zh-CN" altLang="en-US"/>
          </a:p>
        </p:txBody>
      </p:sp>
      <p:sp>
        <p:nvSpPr>
          <p:cNvPr id="478238" name="Line 30"/>
          <p:cNvSpPr>
            <a:spLocks noChangeShapeType="1"/>
          </p:cNvSpPr>
          <p:nvPr/>
        </p:nvSpPr>
        <p:spPr bwMode="auto">
          <a:xfrm flipV="1">
            <a:off x="5581650" y="3173413"/>
            <a:ext cx="1195388" cy="447675"/>
          </a:xfrm>
          <a:prstGeom prst="line">
            <a:avLst/>
          </a:prstGeom>
          <a:noFill/>
          <a:ln w="76200">
            <a:solidFill>
              <a:schemeClr val="hlink"/>
            </a:solidFill>
            <a:round/>
            <a:tailEnd type="triangle" w="sm" len="med"/>
          </a:ln>
        </p:spPr>
        <p:txBody>
          <a:bodyPr/>
          <a:lstStyle/>
          <a:p>
            <a:endParaRPr lang="zh-CN" altLang="en-US"/>
          </a:p>
        </p:txBody>
      </p:sp>
      <p:sp>
        <p:nvSpPr>
          <p:cNvPr id="112665" name="Text Box 31"/>
          <p:cNvSpPr txBox="1">
            <a:spLocks noChangeArrowheads="1"/>
          </p:cNvSpPr>
          <p:nvPr/>
        </p:nvSpPr>
        <p:spPr bwMode="auto">
          <a:xfrm>
            <a:off x="3132138" y="3463925"/>
            <a:ext cx="1409700" cy="396875"/>
          </a:xfrm>
          <a:prstGeom prst="rect">
            <a:avLst/>
          </a:prstGeom>
          <a:noFill/>
          <a:ln w="9525">
            <a:noFill/>
            <a:miter lim="800000"/>
          </a:ln>
        </p:spPr>
        <p:txBody>
          <a:bodyPr wrap="none">
            <a:spAutoFit/>
          </a:bodyPr>
          <a:lstStyle/>
          <a:p>
            <a:r>
              <a:rPr kumimoji="1" lang="zh-CN" altLang="en-US" sz="2000">
                <a:latin typeface="Arial" panose="020B0604020202020204" pitchFamily="34" charset="0"/>
              </a:rPr>
              <a:t>数 据 部 分</a:t>
            </a:r>
          </a:p>
        </p:txBody>
      </p:sp>
      <p:sp>
        <p:nvSpPr>
          <p:cNvPr id="112666" name="Line 32"/>
          <p:cNvSpPr>
            <a:spLocks noChangeShapeType="1"/>
          </p:cNvSpPr>
          <p:nvPr/>
        </p:nvSpPr>
        <p:spPr bwMode="auto">
          <a:xfrm>
            <a:off x="1706563" y="4156075"/>
            <a:ext cx="5730875" cy="0"/>
          </a:xfrm>
          <a:prstGeom prst="line">
            <a:avLst/>
          </a:prstGeom>
          <a:noFill/>
          <a:ln w="9525">
            <a:solidFill>
              <a:schemeClr val="tx1"/>
            </a:solidFill>
            <a:round/>
            <a:headEnd type="triangle" w="sm" len="med"/>
            <a:tailEnd type="triangle" w="sm" len="med"/>
          </a:ln>
        </p:spPr>
        <p:txBody>
          <a:bodyPr/>
          <a:lstStyle/>
          <a:p>
            <a:endParaRPr lang="zh-CN" altLang="en-US"/>
          </a:p>
        </p:txBody>
      </p:sp>
      <p:sp>
        <p:nvSpPr>
          <p:cNvPr id="112667" name="Text Box 33"/>
          <p:cNvSpPr txBox="1">
            <a:spLocks noChangeArrowheads="1"/>
          </p:cNvSpPr>
          <p:nvPr/>
        </p:nvSpPr>
        <p:spPr bwMode="auto">
          <a:xfrm>
            <a:off x="3929063" y="3927475"/>
            <a:ext cx="1255712" cy="396875"/>
          </a:xfrm>
          <a:prstGeom prst="rect">
            <a:avLst/>
          </a:prstGeom>
          <a:solidFill>
            <a:srgbClr val="CCECFF"/>
          </a:solidFill>
          <a:ln w="9525">
            <a:noFill/>
            <a:miter lim="800000"/>
          </a:ln>
        </p:spPr>
        <p:txBody>
          <a:bodyPr wrap="none">
            <a:spAutoFit/>
          </a:bodyPr>
          <a:lstStyle/>
          <a:p>
            <a:r>
              <a:rPr kumimoji="1" lang="en-US" altLang="zh-CN" sz="2000" dirty="0">
                <a:latin typeface="Arial" panose="020B0604020202020204" pitchFamily="34" charset="0"/>
              </a:rPr>
              <a:t>IP </a:t>
            </a:r>
            <a:r>
              <a:rPr kumimoji="1" lang="zh-CN" altLang="en-US" sz="2000">
                <a:latin typeface="Arial" panose="020B0604020202020204" pitchFamily="34" charset="0"/>
              </a:rPr>
              <a:t>数据报</a:t>
            </a:r>
          </a:p>
        </p:txBody>
      </p:sp>
      <p:grpSp>
        <p:nvGrpSpPr>
          <p:cNvPr id="2" name="Group 38"/>
          <p:cNvGrpSpPr/>
          <p:nvPr/>
        </p:nvGrpSpPr>
        <p:grpSpPr bwMode="auto">
          <a:xfrm>
            <a:off x="2590800" y="3644900"/>
            <a:ext cx="4357688" cy="1871663"/>
            <a:chOff x="1632" y="2296"/>
            <a:chExt cx="2745" cy="1179"/>
          </a:xfrm>
        </p:grpSpPr>
        <p:sp>
          <p:nvSpPr>
            <p:cNvPr id="112669" name="Rectangle 34"/>
            <p:cNvSpPr>
              <a:spLocks noChangeArrowheads="1"/>
            </p:cNvSpPr>
            <p:nvPr/>
          </p:nvSpPr>
          <p:spPr bwMode="auto">
            <a:xfrm>
              <a:off x="1632" y="2296"/>
              <a:ext cx="227" cy="106"/>
            </a:xfrm>
            <a:prstGeom prst="rect">
              <a:avLst/>
            </a:prstGeom>
            <a:solidFill>
              <a:schemeClr val="hlink"/>
            </a:solidFill>
            <a:ln w="9525">
              <a:solidFill>
                <a:schemeClr val="tx1"/>
              </a:solidFill>
              <a:miter lim="800000"/>
            </a:ln>
          </p:spPr>
          <p:txBody>
            <a:bodyPr wrap="none" anchor="ctr"/>
            <a:lstStyle/>
            <a:p>
              <a:endParaRPr lang="zh-CN" altLang="en-US"/>
            </a:p>
          </p:txBody>
        </p:sp>
        <p:sp>
          <p:nvSpPr>
            <p:cNvPr id="112670" name="AutoShape 35"/>
            <p:cNvSpPr>
              <a:spLocks noChangeArrowheads="1"/>
            </p:cNvSpPr>
            <p:nvPr/>
          </p:nvSpPr>
          <p:spPr bwMode="auto">
            <a:xfrm>
              <a:off x="2439" y="3033"/>
              <a:ext cx="1853" cy="442"/>
            </a:xfrm>
            <a:prstGeom prst="wedgeRoundRectCallout">
              <a:avLst>
                <a:gd name="adj1" fmla="val -87560"/>
                <a:gd name="adj2" fmla="val -194569"/>
                <a:gd name="adj3" fmla="val 16667"/>
              </a:avLst>
            </a:prstGeom>
            <a:solidFill>
              <a:srgbClr val="FFCCFF"/>
            </a:solidFill>
            <a:ln w="9525">
              <a:solidFill>
                <a:schemeClr val="tx1"/>
              </a:solidFill>
              <a:miter lim="800000"/>
            </a:ln>
          </p:spPr>
          <p:txBody>
            <a:bodyPr/>
            <a:lstStyle/>
            <a:p>
              <a:pPr algn="ctr"/>
              <a:endParaRPr kumimoji="1" lang="zh-CN" altLang="zh-CN" sz="3200">
                <a:latin typeface="Arial" panose="020B0604020202020204" pitchFamily="34" charset="0"/>
              </a:endParaRPr>
            </a:p>
          </p:txBody>
        </p:sp>
        <p:sp>
          <p:nvSpPr>
            <p:cNvPr id="112671" name="Text Box 36"/>
            <p:cNvSpPr txBox="1">
              <a:spLocks noChangeArrowheads="1"/>
            </p:cNvSpPr>
            <p:nvPr/>
          </p:nvSpPr>
          <p:spPr bwMode="auto">
            <a:xfrm>
              <a:off x="2426" y="3016"/>
              <a:ext cx="1951" cy="442"/>
            </a:xfrm>
            <a:prstGeom prst="rect">
              <a:avLst/>
            </a:prstGeom>
            <a:noFill/>
            <a:ln w="9525">
              <a:noFill/>
              <a:miter lim="800000"/>
            </a:ln>
          </p:spPr>
          <p:txBody>
            <a:bodyPr>
              <a:spAutoFit/>
            </a:bodyPr>
            <a:lstStyle/>
            <a:p>
              <a:pPr algn="ctr"/>
              <a:r>
                <a:rPr kumimoji="1" lang="zh-CN" altLang="en-US" sz="2000" dirty="0">
                  <a:latin typeface="Arial" panose="020B0604020202020204" pitchFamily="34" charset="0"/>
                </a:rPr>
                <a:t>协议字段指出应将数据</a:t>
              </a:r>
            </a:p>
            <a:p>
              <a:pPr algn="ctr"/>
              <a:r>
                <a:rPr kumimoji="1" lang="zh-CN" altLang="en-US" sz="2000" dirty="0">
                  <a:latin typeface="Arial" panose="020B0604020202020204" pitchFamily="34" charset="0"/>
                </a:rPr>
                <a:t>部分交给哪一个进程</a:t>
              </a:r>
            </a:p>
          </p:txBody>
        </p:sp>
      </p:grpSp>
      <p:sp>
        <p:nvSpPr>
          <p:cNvPr id="3" name="矩形 2"/>
          <p:cNvSpPr/>
          <p:nvPr/>
        </p:nvSpPr>
        <p:spPr>
          <a:xfrm>
            <a:off x="2215644" y="2357430"/>
            <a:ext cx="356188" cy="461665"/>
          </a:xfrm>
          <a:prstGeom prst="rect">
            <a:avLst/>
          </a:prstGeom>
        </p:spPr>
        <p:txBody>
          <a:bodyPr wrap="none">
            <a:spAutoFit/>
          </a:bodyPr>
          <a:lstStyle/>
          <a:p>
            <a:pPr eaLnBrk="1" hangingPunct="1"/>
            <a:r>
              <a:rPr lang="en-US" altLang="zh-CN" sz="2400" dirty="0">
                <a:latin typeface="Arial" panose="020B0604020202020204" pitchFamily="34" charset="0"/>
              </a:rPr>
              <a:t>1</a:t>
            </a:r>
            <a:endParaRPr lang="zh-CN" altLang="zh-CN" sz="2400" dirty="0">
              <a:latin typeface="Arial" panose="020B0604020202020204" pitchFamily="34" charset="0"/>
            </a:endParaRPr>
          </a:p>
        </p:txBody>
      </p:sp>
      <p:sp>
        <p:nvSpPr>
          <p:cNvPr id="33" name="矩形 32"/>
          <p:cNvSpPr/>
          <p:nvPr/>
        </p:nvSpPr>
        <p:spPr>
          <a:xfrm>
            <a:off x="3445235" y="2357430"/>
            <a:ext cx="356188" cy="461665"/>
          </a:xfrm>
          <a:prstGeom prst="rect">
            <a:avLst/>
          </a:prstGeom>
        </p:spPr>
        <p:txBody>
          <a:bodyPr wrap="none">
            <a:spAutoFit/>
          </a:bodyPr>
          <a:lstStyle/>
          <a:p>
            <a:pPr eaLnBrk="1" hangingPunct="1"/>
            <a:r>
              <a:rPr lang="en-US" altLang="zh-CN" sz="2400" dirty="0">
                <a:latin typeface="Arial" panose="020B0604020202020204" pitchFamily="34" charset="0"/>
              </a:rPr>
              <a:t>2</a:t>
            </a:r>
            <a:endParaRPr lang="zh-CN" altLang="zh-CN" sz="2400" dirty="0">
              <a:latin typeface="Arial" panose="020B0604020202020204" pitchFamily="34" charset="0"/>
            </a:endParaRPr>
          </a:p>
        </p:txBody>
      </p:sp>
      <p:sp>
        <p:nvSpPr>
          <p:cNvPr id="34" name="矩形 33"/>
          <p:cNvSpPr/>
          <p:nvPr/>
        </p:nvSpPr>
        <p:spPr>
          <a:xfrm>
            <a:off x="4499335" y="1785926"/>
            <a:ext cx="356188" cy="461665"/>
          </a:xfrm>
          <a:prstGeom prst="rect">
            <a:avLst/>
          </a:prstGeom>
        </p:spPr>
        <p:txBody>
          <a:bodyPr wrap="none">
            <a:spAutoFit/>
          </a:bodyPr>
          <a:lstStyle/>
          <a:p>
            <a:pPr eaLnBrk="1" hangingPunct="1"/>
            <a:r>
              <a:rPr lang="en-US" altLang="zh-CN" sz="2400" dirty="0">
                <a:latin typeface="Arial" panose="020B0604020202020204" pitchFamily="34" charset="0"/>
              </a:rPr>
              <a:t>6</a:t>
            </a:r>
            <a:endParaRPr lang="zh-CN" altLang="zh-CN" dirty="0">
              <a:latin typeface="Arial" panose="020B0604020202020204" pitchFamily="34" charset="0"/>
            </a:endParaRPr>
          </a:p>
        </p:txBody>
      </p:sp>
      <p:sp>
        <p:nvSpPr>
          <p:cNvPr id="35" name="矩形 34"/>
          <p:cNvSpPr/>
          <p:nvPr/>
        </p:nvSpPr>
        <p:spPr>
          <a:xfrm>
            <a:off x="5712491" y="1785926"/>
            <a:ext cx="527709" cy="461665"/>
          </a:xfrm>
          <a:prstGeom prst="rect">
            <a:avLst/>
          </a:prstGeom>
        </p:spPr>
        <p:txBody>
          <a:bodyPr wrap="none">
            <a:spAutoFit/>
          </a:bodyPr>
          <a:lstStyle/>
          <a:p>
            <a:pPr eaLnBrk="1" hangingPunct="1"/>
            <a:r>
              <a:rPr lang="en-US" altLang="zh-CN" sz="2400" dirty="0">
                <a:latin typeface="Arial" panose="020B0604020202020204" pitchFamily="34" charset="0"/>
              </a:rPr>
              <a:t>17</a:t>
            </a:r>
            <a:endParaRPr lang="zh-CN" altLang="zh-CN" sz="2400" dirty="0">
              <a:latin typeface="Arial" panose="020B0604020202020204" pitchFamily="34" charset="0"/>
            </a:endParaRPr>
          </a:p>
        </p:txBody>
      </p:sp>
      <p:sp>
        <p:nvSpPr>
          <p:cNvPr id="36" name="矩形 35"/>
          <p:cNvSpPr/>
          <p:nvPr/>
        </p:nvSpPr>
        <p:spPr>
          <a:xfrm>
            <a:off x="7062179" y="2395831"/>
            <a:ext cx="527709" cy="461665"/>
          </a:xfrm>
          <a:prstGeom prst="rect">
            <a:avLst/>
          </a:prstGeom>
        </p:spPr>
        <p:txBody>
          <a:bodyPr wrap="none">
            <a:spAutoFit/>
          </a:bodyPr>
          <a:lstStyle/>
          <a:p>
            <a:pPr eaLnBrk="1" hangingPunct="1"/>
            <a:r>
              <a:rPr lang="en-US" altLang="zh-CN" sz="2400" dirty="0">
                <a:latin typeface="Arial" panose="020B0604020202020204" pitchFamily="34" charset="0"/>
              </a:rPr>
              <a:t>89</a:t>
            </a:r>
            <a:endParaRPr lang="zh-CN" altLang="zh-CN" sz="2400" dirty="0">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2000" fill="hold" nodeType="afterEffect">
                                  <p:stCondLst>
                                    <p:cond delay="500"/>
                                  </p:stCondLst>
                                  <p:childTnLst>
                                    <p:anim calcmode="discrete" valueType="str">
                                      <p:cBhvr>
                                        <p:cTn id="6" dur="1000" fill="hold"/>
                                        <p:tgtEl>
                                          <p:spTgt spid="2"/>
                                        </p:tgtEl>
                                        <p:attrNameLst>
                                          <p:attrName>style.visibility</p:attrName>
                                        </p:attrNameLst>
                                      </p:cBhvr>
                                      <p:tavLst>
                                        <p:tav tm="0">
                                          <p:val>
                                            <p:strVal val="hidden"/>
                                          </p:val>
                                        </p:tav>
                                        <p:tav tm="50000">
                                          <p:val>
                                            <p:strVal val="visible"/>
                                          </p:val>
                                        </p:tav>
                                      </p:tavLst>
                                    </p:anim>
                                  </p:childTnLst>
                                </p:cTn>
                              </p:par>
                            </p:childTnLst>
                          </p:cTn>
                        </p:par>
                        <p:par>
                          <p:cTn id="7" fill="hold">
                            <p:stCondLst>
                              <p:cond delay="1500"/>
                            </p:stCondLst>
                            <p:childTnLst>
                              <p:par>
                                <p:cTn id="8" presetID="22" presetClass="entr" presetSubtype="2" fill="hold" grpId="0" nodeType="afterEffect">
                                  <p:stCondLst>
                                    <p:cond delay="0"/>
                                  </p:stCondLst>
                                  <p:childTnLst>
                                    <p:set>
                                      <p:cBhvr>
                                        <p:cTn id="9" dur="1" fill="hold">
                                          <p:stCondLst>
                                            <p:cond delay="0"/>
                                          </p:stCondLst>
                                        </p:cTn>
                                        <p:tgtEl>
                                          <p:spTgt spid="478237"/>
                                        </p:tgtEl>
                                        <p:attrNameLst>
                                          <p:attrName>style.visibility</p:attrName>
                                        </p:attrNameLst>
                                      </p:cBhvr>
                                      <p:to>
                                        <p:strVal val="visible"/>
                                      </p:to>
                                    </p:set>
                                    <p:animEffect transition="in" filter="wipe(right)">
                                      <p:cBhvr>
                                        <p:cTn id="10" dur="500"/>
                                        <p:tgtEl>
                                          <p:spTgt spid="478237"/>
                                        </p:tgtEl>
                                      </p:cBhvr>
                                    </p:animEffect>
                                  </p:childTnLst>
                                </p:cTn>
                              </p:par>
                            </p:childTnLst>
                          </p:cTn>
                        </p:par>
                        <p:par>
                          <p:cTn id="11" fill="hold">
                            <p:stCondLst>
                              <p:cond delay="2000"/>
                            </p:stCondLst>
                            <p:childTnLst>
                              <p:par>
                                <p:cTn id="12" presetID="22" presetClass="entr" presetSubtype="2" fill="hold" grpId="0" nodeType="afterEffect">
                                  <p:stCondLst>
                                    <p:cond delay="0"/>
                                  </p:stCondLst>
                                  <p:childTnLst>
                                    <p:set>
                                      <p:cBhvr>
                                        <p:cTn id="13" dur="1" fill="hold">
                                          <p:stCondLst>
                                            <p:cond delay="0"/>
                                          </p:stCondLst>
                                        </p:cTn>
                                        <p:tgtEl>
                                          <p:spTgt spid="478236"/>
                                        </p:tgtEl>
                                        <p:attrNameLst>
                                          <p:attrName>style.visibility</p:attrName>
                                        </p:attrNameLst>
                                      </p:cBhvr>
                                      <p:to>
                                        <p:strVal val="visible"/>
                                      </p:to>
                                    </p:set>
                                    <p:animEffect transition="in" filter="wipe(right)">
                                      <p:cBhvr>
                                        <p:cTn id="14" dur="500"/>
                                        <p:tgtEl>
                                          <p:spTgt spid="478236"/>
                                        </p:tgtEl>
                                      </p:cBhvr>
                                    </p:animEffect>
                                  </p:childTnLst>
                                </p:cTn>
                              </p:par>
                            </p:childTnLst>
                          </p:cTn>
                        </p:par>
                        <p:par>
                          <p:cTn id="15" fill="hold">
                            <p:stCondLst>
                              <p:cond delay="2500"/>
                            </p:stCondLst>
                            <p:childTnLst>
                              <p:par>
                                <p:cTn id="16" presetID="22" presetClass="entr" presetSubtype="4" fill="hold" grpId="0" nodeType="afterEffect">
                                  <p:stCondLst>
                                    <p:cond delay="0"/>
                                  </p:stCondLst>
                                  <p:childTnLst>
                                    <p:set>
                                      <p:cBhvr>
                                        <p:cTn id="17" dur="1" fill="hold">
                                          <p:stCondLst>
                                            <p:cond delay="0"/>
                                          </p:stCondLst>
                                        </p:cTn>
                                        <p:tgtEl>
                                          <p:spTgt spid="478235"/>
                                        </p:tgtEl>
                                        <p:attrNameLst>
                                          <p:attrName>style.visibility</p:attrName>
                                        </p:attrNameLst>
                                      </p:cBhvr>
                                      <p:to>
                                        <p:strVal val="visible"/>
                                      </p:to>
                                    </p:set>
                                    <p:animEffect transition="in" filter="wipe(down)">
                                      <p:cBhvr>
                                        <p:cTn id="18" dur="500"/>
                                        <p:tgtEl>
                                          <p:spTgt spid="478235"/>
                                        </p:tgtEl>
                                      </p:cBhvr>
                                    </p:animEffect>
                                  </p:childTnLst>
                                </p:cTn>
                              </p:par>
                            </p:childTnLst>
                          </p:cTn>
                        </p:par>
                        <p:par>
                          <p:cTn id="19" fill="hold">
                            <p:stCondLst>
                              <p:cond delay="3000"/>
                            </p:stCondLst>
                            <p:childTnLst>
                              <p:par>
                                <p:cTn id="20" presetID="22" presetClass="entr" presetSubtype="4" fill="hold" grpId="0" nodeType="afterEffect">
                                  <p:stCondLst>
                                    <p:cond delay="0"/>
                                  </p:stCondLst>
                                  <p:childTnLst>
                                    <p:set>
                                      <p:cBhvr>
                                        <p:cTn id="21" dur="1" fill="hold">
                                          <p:stCondLst>
                                            <p:cond delay="0"/>
                                          </p:stCondLst>
                                        </p:cTn>
                                        <p:tgtEl>
                                          <p:spTgt spid="478233"/>
                                        </p:tgtEl>
                                        <p:attrNameLst>
                                          <p:attrName>style.visibility</p:attrName>
                                        </p:attrNameLst>
                                      </p:cBhvr>
                                      <p:to>
                                        <p:strVal val="visible"/>
                                      </p:to>
                                    </p:set>
                                    <p:animEffect transition="in" filter="wipe(down)">
                                      <p:cBhvr>
                                        <p:cTn id="22" dur="500"/>
                                        <p:tgtEl>
                                          <p:spTgt spid="478233"/>
                                        </p:tgtEl>
                                      </p:cBhvr>
                                    </p:animEffect>
                                  </p:childTnLst>
                                </p:cTn>
                              </p:par>
                            </p:childTnLst>
                          </p:cTn>
                        </p:par>
                        <p:par>
                          <p:cTn id="23" fill="hold">
                            <p:stCondLst>
                              <p:cond delay="3500"/>
                            </p:stCondLst>
                            <p:childTnLst>
                              <p:par>
                                <p:cTn id="24" presetID="22" presetClass="entr" presetSubtype="8" fill="hold" grpId="0" nodeType="afterEffect">
                                  <p:stCondLst>
                                    <p:cond delay="0"/>
                                  </p:stCondLst>
                                  <p:childTnLst>
                                    <p:set>
                                      <p:cBhvr>
                                        <p:cTn id="25" dur="1" fill="hold">
                                          <p:stCondLst>
                                            <p:cond delay="0"/>
                                          </p:stCondLst>
                                        </p:cTn>
                                        <p:tgtEl>
                                          <p:spTgt spid="478238"/>
                                        </p:tgtEl>
                                        <p:attrNameLst>
                                          <p:attrName>style.visibility</p:attrName>
                                        </p:attrNameLst>
                                      </p:cBhvr>
                                      <p:to>
                                        <p:strVal val="visible"/>
                                      </p:to>
                                    </p:set>
                                    <p:animEffect transition="in" filter="wipe(left)">
                                      <p:cBhvr>
                                        <p:cTn id="26" dur="500"/>
                                        <p:tgtEl>
                                          <p:spTgt spid="4782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8233" grpId="0" animBg="1"/>
      <p:bldP spid="478235" grpId="0" animBg="1"/>
      <p:bldP spid="478236" grpId="0" animBg="1"/>
      <p:bldP spid="478237" grpId="0" animBg="1"/>
      <p:bldP spid="478238" grpId="0" animBg="1"/>
    </p:bldLst>
  </p:timing>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3666" name="Line 2"/>
          <p:cNvSpPr>
            <a:spLocks noChangeShapeType="1"/>
          </p:cNvSpPr>
          <p:nvPr/>
        </p:nvSpPr>
        <p:spPr bwMode="auto">
          <a:xfrm>
            <a:off x="395288" y="1341438"/>
            <a:ext cx="0" cy="2663825"/>
          </a:xfrm>
          <a:prstGeom prst="line">
            <a:avLst/>
          </a:prstGeom>
          <a:noFill/>
          <a:ln w="28575">
            <a:solidFill>
              <a:schemeClr val="tx2"/>
            </a:solidFill>
            <a:round/>
            <a:headEnd type="triangle" w="med" len="lg"/>
            <a:tailEnd type="triangle" w="med" len="lg"/>
          </a:ln>
        </p:spPr>
        <p:txBody>
          <a:bodyPr/>
          <a:lstStyle/>
          <a:p>
            <a:endParaRPr lang="zh-CN" altLang="en-US"/>
          </a:p>
        </p:txBody>
      </p:sp>
      <p:sp>
        <p:nvSpPr>
          <p:cNvPr id="113667" name="Rectangle 3"/>
          <p:cNvSpPr>
            <a:spLocks noChangeArrowheads="1"/>
          </p:cNvSpPr>
          <p:nvPr/>
        </p:nvSpPr>
        <p:spPr bwMode="auto">
          <a:xfrm>
            <a:off x="176213" y="2205038"/>
            <a:ext cx="434975" cy="698500"/>
          </a:xfrm>
          <a:prstGeom prst="rect">
            <a:avLst/>
          </a:prstGeom>
          <a:solidFill>
            <a:schemeClr val="bg1"/>
          </a:solid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首</a:t>
            </a:r>
          </a:p>
          <a:p>
            <a:pPr defTabSz="762000" eaLnBrk="0" hangingPunct="0"/>
            <a:r>
              <a:rPr kumimoji="1" lang="zh-CN" altLang="en-US" sz="2000">
                <a:latin typeface="Arial" panose="020B0604020202020204" pitchFamily="34" charset="0"/>
              </a:rPr>
              <a:t>部</a:t>
            </a:r>
          </a:p>
        </p:txBody>
      </p:sp>
      <p:sp>
        <p:nvSpPr>
          <p:cNvPr id="113668" name="Rectangle 4"/>
          <p:cNvSpPr>
            <a:spLocks noChangeArrowheads="1"/>
          </p:cNvSpPr>
          <p:nvPr/>
        </p:nvSpPr>
        <p:spPr bwMode="auto">
          <a:xfrm>
            <a:off x="3094038" y="1371600"/>
            <a:ext cx="1966912" cy="434975"/>
          </a:xfrm>
          <a:prstGeom prst="rect">
            <a:avLst/>
          </a:prstGeom>
          <a:solidFill>
            <a:srgbClr val="DDDDDD"/>
          </a:solidFill>
          <a:ln w="12700">
            <a:noFill/>
            <a:miter lim="800000"/>
          </a:ln>
        </p:spPr>
        <p:txBody>
          <a:bodyPr wrap="none" anchor="ctr"/>
          <a:lstStyle/>
          <a:p>
            <a:endParaRPr lang="zh-CN" altLang="en-US"/>
          </a:p>
        </p:txBody>
      </p:sp>
      <p:sp>
        <p:nvSpPr>
          <p:cNvPr id="113669" name="Rectangle 6"/>
          <p:cNvSpPr>
            <a:spLocks noChangeArrowheads="1"/>
          </p:cNvSpPr>
          <p:nvPr/>
        </p:nvSpPr>
        <p:spPr bwMode="auto">
          <a:xfrm>
            <a:off x="1136650" y="1362075"/>
            <a:ext cx="7864475" cy="2643188"/>
          </a:xfrm>
          <a:prstGeom prst="rect">
            <a:avLst/>
          </a:prstGeom>
          <a:solidFill>
            <a:srgbClr val="CCECFF"/>
          </a:solidFill>
          <a:ln w="25400">
            <a:solidFill>
              <a:schemeClr val="tx1"/>
            </a:solidFill>
            <a:miter lim="800000"/>
          </a:ln>
        </p:spPr>
        <p:txBody>
          <a:bodyPr wrap="none" anchor="ctr"/>
          <a:lstStyle/>
          <a:p>
            <a:endParaRPr lang="zh-CN" altLang="en-US"/>
          </a:p>
        </p:txBody>
      </p:sp>
      <p:sp>
        <p:nvSpPr>
          <p:cNvPr id="113670" name="Rectangle 7"/>
          <p:cNvSpPr>
            <a:spLocks noChangeArrowheads="1"/>
          </p:cNvSpPr>
          <p:nvPr/>
        </p:nvSpPr>
        <p:spPr bwMode="auto">
          <a:xfrm>
            <a:off x="1150938" y="4016375"/>
            <a:ext cx="7832725" cy="681038"/>
          </a:xfrm>
          <a:prstGeom prst="rect">
            <a:avLst/>
          </a:prstGeom>
          <a:solidFill>
            <a:srgbClr val="FFFF99"/>
          </a:solidFill>
          <a:ln w="12700">
            <a:solidFill>
              <a:srgbClr val="333399"/>
            </a:solidFill>
            <a:miter lim="800000"/>
          </a:ln>
        </p:spPr>
        <p:txBody>
          <a:bodyPr wrap="none" anchor="ctr"/>
          <a:lstStyle/>
          <a:p>
            <a:endParaRPr lang="zh-CN" altLang="en-US"/>
          </a:p>
        </p:txBody>
      </p:sp>
      <p:sp>
        <p:nvSpPr>
          <p:cNvPr id="113671" name="Line 8"/>
          <p:cNvSpPr>
            <a:spLocks noChangeShapeType="1"/>
          </p:cNvSpPr>
          <p:nvPr/>
        </p:nvSpPr>
        <p:spPr bwMode="auto">
          <a:xfrm>
            <a:off x="1131888" y="1812925"/>
            <a:ext cx="7878762" cy="0"/>
          </a:xfrm>
          <a:prstGeom prst="line">
            <a:avLst/>
          </a:prstGeom>
          <a:noFill/>
          <a:ln w="12700">
            <a:solidFill>
              <a:schemeClr val="tx1"/>
            </a:solidFill>
            <a:round/>
          </a:ln>
        </p:spPr>
        <p:txBody>
          <a:bodyPr wrap="none" anchor="ctr"/>
          <a:lstStyle/>
          <a:p>
            <a:endParaRPr lang="zh-CN" altLang="en-US"/>
          </a:p>
        </p:txBody>
      </p:sp>
      <p:sp>
        <p:nvSpPr>
          <p:cNvPr id="113672" name="Line 9"/>
          <p:cNvSpPr>
            <a:spLocks noChangeShapeType="1"/>
          </p:cNvSpPr>
          <p:nvPr/>
        </p:nvSpPr>
        <p:spPr bwMode="auto">
          <a:xfrm>
            <a:off x="1131888" y="2255838"/>
            <a:ext cx="7878762" cy="0"/>
          </a:xfrm>
          <a:prstGeom prst="line">
            <a:avLst/>
          </a:prstGeom>
          <a:noFill/>
          <a:ln w="12700">
            <a:solidFill>
              <a:schemeClr val="tx1"/>
            </a:solidFill>
            <a:round/>
          </a:ln>
        </p:spPr>
        <p:txBody>
          <a:bodyPr wrap="none" anchor="ctr"/>
          <a:lstStyle/>
          <a:p>
            <a:endParaRPr lang="zh-CN" altLang="en-US"/>
          </a:p>
        </p:txBody>
      </p:sp>
      <p:sp>
        <p:nvSpPr>
          <p:cNvPr id="113673" name="Line 10"/>
          <p:cNvSpPr>
            <a:spLocks noChangeShapeType="1"/>
          </p:cNvSpPr>
          <p:nvPr/>
        </p:nvSpPr>
        <p:spPr bwMode="auto">
          <a:xfrm>
            <a:off x="1131888" y="2700338"/>
            <a:ext cx="7878762" cy="0"/>
          </a:xfrm>
          <a:prstGeom prst="line">
            <a:avLst/>
          </a:prstGeom>
          <a:noFill/>
          <a:ln w="12700">
            <a:solidFill>
              <a:schemeClr val="tx1"/>
            </a:solidFill>
            <a:round/>
          </a:ln>
        </p:spPr>
        <p:txBody>
          <a:bodyPr wrap="none" anchor="ctr"/>
          <a:lstStyle/>
          <a:p>
            <a:endParaRPr lang="zh-CN" altLang="en-US"/>
          </a:p>
        </p:txBody>
      </p:sp>
      <p:sp>
        <p:nvSpPr>
          <p:cNvPr id="113674" name="Line 11"/>
          <p:cNvSpPr>
            <a:spLocks noChangeShapeType="1"/>
          </p:cNvSpPr>
          <p:nvPr/>
        </p:nvSpPr>
        <p:spPr bwMode="auto">
          <a:xfrm>
            <a:off x="1131888" y="3138488"/>
            <a:ext cx="7878762" cy="0"/>
          </a:xfrm>
          <a:prstGeom prst="line">
            <a:avLst/>
          </a:prstGeom>
          <a:noFill/>
          <a:ln w="12700">
            <a:solidFill>
              <a:schemeClr val="tx1"/>
            </a:solidFill>
            <a:round/>
          </a:ln>
        </p:spPr>
        <p:txBody>
          <a:bodyPr wrap="none" anchor="ctr"/>
          <a:lstStyle/>
          <a:p>
            <a:endParaRPr lang="zh-CN" altLang="en-US"/>
          </a:p>
        </p:txBody>
      </p:sp>
      <p:sp>
        <p:nvSpPr>
          <p:cNvPr id="113675" name="Line 12"/>
          <p:cNvSpPr>
            <a:spLocks noChangeShapeType="1"/>
          </p:cNvSpPr>
          <p:nvPr/>
        </p:nvSpPr>
        <p:spPr bwMode="auto">
          <a:xfrm>
            <a:off x="1131888" y="3582988"/>
            <a:ext cx="7878762" cy="0"/>
          </a:xfrm>
          <a:prstGeom prst="line">
            <a:avLst/>
          </a:prstGeom>
          <a:noFill/>
          <a:ln w="12700">
            <a:solidFill>
              <a:schemeClr val="tx1"/>
            </a:solidFill>
            <a:round/>
          </a:ln>
        </p:spPr>
        <p:txBody>
          <a:bodyPr wrap="none" anchor="ctr"/>
          <a:lstStyle/>
          <a:p>
            <a:endParaRPr lang="zh-CN" altLang="en-US"/>
          </a:p>
        </p:txBody>
      </p:sp>
      <p:sp>
        <p:nvSpPr>
          <p:cNvPr id="113676" name="Line 13"/>
          <p:cNvSpPr>
            <a:spLocks noChangeShapeType="1"/>
          </p:cNvSpPr>
          <p:nvPr/>
        </p:nvSpPr>
        <p:spPr bwMode="auto">
          <a:xfrm>
            <a:off x="2100263" y="1370013"/>
            <a:ext cx="0" cy="442912"/>
          </a:xfrm>
          <a:prstGeom prst="line">
            <a:avLst/>
          </a:prstGeom>
          <a:noFill/>
          <a:ln w="12700">
            <a:solidFill>
              <a:schemeClr val="tx1"/>
            </a:solidFill>
            <a:round/>
          </a:ln>
        </p:spPr>
        <p:txBody>
          <a:bodyPr wrap="none" anchor="ctr"/>
          <a:lstStyle/>
          <a:p>
            <a:endParaRPr lang="zh-CN" altLang="en-US"/>
          </a:p>
        </p:txBody>
      </p:sp>
      <p:sp>
        <p:nvSpPr>
          <p:cNvPr id="113677" name="Line 14"/>
          <p:cNvSpPr>
            <a:spLocks noChangeShapeType="1"/>
          </p:cNvSpPr>
          <p:nvPr/>
        </p:nvSpPr>
        <p:spPr bwMode="auto">
          <a:xfrm>
            <a:off x="3084513" y="1370013"/>
            <a:ext cx="0" cy="442912"/>
          </a:xfrm>
          <a:prstGeom prst="line">
            <a:avLst/>
          </a:prstGeom>
          <a:noFill/>
          <a:ln w="12700">
            <a:solidFill>
              <a:schemeClr val="tx1"/>
            </a:solidFill>
            <a:round/>
          </a:ln>
        </p:spPr>
        <p:txBody>
          <a:bodyPr wrap="none" anchor="ctr"/>
          <a:lstStyle/>
          <a:p>
            <a:endParaRPr lang="zh-CN" altLang="en-US"/>
          </a:p>
        </p:txBody>
      </p:sp>
      <p:sp>
        <p:nvSpPr>
          <p:cNvPr id="113678" name="Line 15"/>
          <p:cNvSpPr>
            <a:spLocks noChangeShapeType="1"/>
          </p:cNvSpPr>
          <p:nvPr/>
        </p:nvSpPr>
        <p:spPr bwMode="auto">
          <a:xfrm>
            <a:off x="3084513" y="2265363"/>
            <a:ext cx="0" cy="431800"/>
          </a:xfrm>
          <a:prstGeom prst="line">
            <a:avLst/>
          </a:prstGeom>
          <a:noFill/>
          <a:ln w="12700">
            <a:solidFill>
              <a:schemeClr val="tx1"/>
            </a:solidFill>
            <a:round/>
          </a:ln>
        </p:spPr>
        <p:txBody>
          <a:bodyPr wrap="none" anchor="ctr"/>
          <a:lstStyle/>
          <a:p>
            <a:endParaRPr lang="zh-CN" altLang="en-US"/>
          </a:p>
        </p:txBody>
      </p:sp>
      <p:sp>
        <p:nvSpPr>
          <p:cNvPr id="113679" name="Line 16"/>
          <p:cNvSpPr>
            <a:spLocks noChangeShapeType="1"/>
          </p:cNvSpPr>
          <p:nvPr/>
        </p:nvSpPr>
        <p:spPr bwMode="auto">
          <a:xfrm>
            <a:off x="5057775" y="1370013"/>
            <a:ext cx="0" cy="1327150"/>
          </a:xfrm>
          <a:prstGeom prst="line">
            <a:avLst/>
          </a:prstGeom>
          <a:noFill/>
          <a:ln w="12700">
            <a:solidFill>
              <a:schemeClr val="tx1"/>
            </a:solidFill>
            <a:round/>
          </a:ln>
        </p:spPr>
        <p:txBody>
          <a:bodyPr wrap="none" anchor="ctr"/>
          <a:lstStyle/>
          <a:p>
            <a:endParaRPr lang="zh-CN" altLang="en-US"/>
          </a:p>
        </p:txBody>
      </p:sp>
      <p:sp>
        <p:nvSpPr>
          <p:cNvPr id="113680" name="Line 17"/>
          <p:cNvSpPr>
            <a:spLocks noChangeShapeType="1"/>
          </p:cNvSpPr>
          <p:nvPr/>
        </p:nvSpPr>
        <p:spPr bwMode="auto">
          <a:xfrm flipV="1">
            <a:off x="7029450" y="3578225"/>
            <a:ext cx="0" cy="441325"/>
          </a:xfrm>
          <a:prstGeom prst="line">
            <a:avLst/>
          </a:prstGeom>
          <a:noFill/>
          <a:ln w="12700">
            <a:solidFill>
              <a:schemeClr val="tx1"/>
            </a:solidFill>
            <a:round/>
          </a:ln>
        </p:spPr>
        <p:txBody>
          <a:bodyPr wrap="none" anchor="ctr"/>
          <a:lstStyle/>
          <a:p>
            <a:endParaRPr lang="zh-CN" altLang="en-US"/>
          </a:p>
        </p:txBody>
      </p:sp>
      <p:sp>
        <p:nvSpPr>
          <p:cNvPr id="113681" name="Line 18"/>
          <p:cNvSpPr>
            <a:spLocks noChangeShapeType="1"/>
          </p:cNvSpPr>
          <p:nvPr/>
        </p:nvSpPr>
        <p:spPr bwMode="auto">
          <a:xfrm>
            <a:off x="5859463" y="1822450"/>
            <a:ext cx="0" cy="433388"/>
          </a:xfrm>
          <a:prstGeom prst="line">
            <a:avLst/>
          </a:prstGeom>
          <a:noFill/>
          <a:ln w="12700">
            <a:solidFill>
              <a:schemeClr val="tx1"/>
            </a:solidFill>
            <a:round/>
          </a:ln>
        </p:spPr>
        <p:txBody>
          <a:bodyPr wrap="none" anchor="ctr"/>
          <a:lstStyle/>
          <a:p>
            <a:endParaRPr lang="zh-CN" altLang="en-US"/>
          </a:p>
        </p:txBody>
      </p:sp>
      <p:sp>
        <p:nvSpPr>
          <p:cNvPr id="113682" name="Rectangle 19"/>
          <p:cNvSpPr>
            <a:spLocks noChangeArrowheads="1"/>
          </p:cNvSpPr>
          <p:nvPr/>
        </p:nvSpPr>
        <p:spPr bwMode="auto">
          <a:xfrm>
            <a:off x="1079500" y="982663"/>
            <a:ext cx="322263" cy="393700"/>
          </a:xfrm>
          <a:prstGeom prst="rect">
            <a:avLst/>
          </a:prstGeom>
          <a:noFill/>
          <a:ln w="12700">
            <a:noFill/>
            <a:miter lim="800000"/>
          </a:ln>
        </p:spPr>
        <p:txBody>
          <a:bodyPr wrap="none" lIns="90488" tIns="44450" rIns="90488" bIns="44450">
            <a:spAutoFit/>
          </a:bodyPr>
          <a:lstStyle/>
          <a:p>
            <a:pPr defTabSz="762000" eaLnBrk="0" hangingPunct="0"/>
            <a:r>
              <a:rPr kumimoji="1" lang="en-US" altLang="zh-CN" sz="2000" dirty="0">
                <a:latin typeface="Arial" panose="020B0604020202020204" pitchFamily="34" charset="0"/>
              </a:rPr>
              <a:t>0</a:t>
            </a:r>
          </a:p>
        </p:txBody>
      </p:sp>
      <p:sp>
        <p:nvSpPr>
          <p:cNvPr id="113683" name="Rectangle 20"/>
          <p:cNvSpPr>
            <a:spLocks noChangeArrowheads="1"/>
          </p:cNvSpPr>
          <p:nvPr/>
        </p:nvSpPr>
        <p:spPr bwMode="auto">
          <a:xfrm>
            <a:off x="2014538" y="982663"/>
            <a:ext cx="322262" cy="393700"/>
          </a:xfrm>
          <a:prstGeom prst="rect">
            <a:avLst/>
          </a:prstGeom>
          <a:noFill/>
          <a:ln w="12700">
            <a:noFill/>
            <a:miter lim="800000"/>
          </a:ln>
        </p:spPr>
        <p:txBody>
          <a:bodyPr wrap="none" lIns="90488" tIns="44450" rIns="90488" bIns="44450">
            <a:spAutoFit/>
          </a:bodyPr>
          <a:lstStyle/>
          <a:p>
            <a:pPr defTabSz="762000" eaLnBrk="0" hangingPunct="0"/>
            <a:r>
              <a:rPr kumimoji="1" lang="en-US" altLang="zh-CN" sz="2000" dirty="0">
                <a:latin typeface="Arial" panose="020B0604020202020204" pitchFamily="34" charset="0"/>
              </a:rPr>
              <a:t>4</a:t>
            </a:r>
          </a:p>
        </p:txBody>
      </p:sp>
      <p:sp>
        <p:nvSpPr>
          <p:cNvPr id="113684" name="Rectangle 21"/>
          <p:cNvSpPr>
            <a:spLocks noChangeArrowheads="1"/>
          </p:cNvSpPr>
          <p:nvPr/>
        </p:nvSpPr>
        <p:spPr bwMode="auto">
          <a:xfrm>
            <a:off x="3009900" y="982663"/>
            <a:ext cx="322263" cy="393700"/>
          </a:xfrm>
          <a:prstGeom prst="rect">
            <a:avLst/>
          </a:prstGeom>
          <a:noFill/>
          <a:ln w="12700">
            <a:noFill/>
            <a:miter lim="800000"/>
          </a:ln>
        </p:spPr>
        <p:txBody>
          <a:bodyPr wrap="none" lIns="90488" tIns="44450" rIns="90488" bIns="44450">
            <a:spAutoFit/>
          </a:bodyPr>
          <a:lstStyle/>
          <a:p>
            <a:pPr defTabSz="762000" eaLnBrk="0" hangingPunct="0"/>
            <a:r>
              <a:rPr kumimoji="1" lang="en-US" altLang="zh-CN" sz="2000" dirty="0">
                <a:latin typeface="Arial" panose="020B0604020202020204" pitchFamily="34" charset="0"/>
              </a:rPr>
              <a:t>8</a:t>
            </a:r>
          </a:p>
        </p:txBody>
      </p:sp>
      <p:sp>
        <p:nvSpPr>
          <p:cNvPr id="113685" name="Rectangle 22"/>
          <p:cNvSpPr>
            <a:spLocks noChangeArrowheads="1"/>
          </p:cNvSpPr>
          <p:nvPr/>
        </p:nvSpPr>
        <p:spPr bwMode="auto">
          <a:xfrm>
            <a:off x="4960938" y="982663"/>
            <a:ext cx="463550" cy="393700"/>
          </a:xfrm>
          <a:prstGeom prst="rect">
            <a:avLst/>
          </a:prstGeom>
          <a:noFill/>
          <a:ln w="12700">
            <a:noFill/>
            <a:miter lim="800000"/>
          </a:ln>
        </p:spPr>
        <p:txBody>
          <a:bodyPr wrap="none" lIns="90488" tIns="44450" rIns="90488" bIns="44450">
            <a:spAutoFit/>
          </a:bodyPr>
          <a:lstStyle/>
          <a:p>
            <a:pPr defTabSz="762000" eaLnBrk="0" hangingPunct="0"/>
            <a:r>
              <a:rPr kumimoji="1" lang="en-US" altLang="zh-CN" sz="2000" dirty="0">
                <a:latin typeface="Arial" panose="020B0604020202020204" pitchFamily="34" charset="0"/>
              </a:rPr>
              <a:t>16</a:t>
            </a:r>
          </a:p>
        </p:txBody>
      </p:sp>
      <p:sp>
        <p:nvSpPr>
          <p:cNvPr id="113686" name="Rectangle 23"/>
          <p:cNvSpPr>
            <a:spLocks noChangeArrowheads="1"/>
          </p:cNvSpPr>
          <p:nvPr/>
        </p:nvSpPr>
        <p:spPr bwMode="auto">
          <a:xfrm>
            <a:off x="5757863" y="982663"/>
            <a:ext cx="461962" cy="393700"/>
          </a:xfrm>
          <a:prstGeom prst="rect">
            <a:avLst/>
          </a:prstGeom>
          <a:noFill/>
          <a:ln w="12700">
            <a:noFill/>
            <a:miter lim="800000"/>
          </a:ln>
        </p:spPr>
        <p:txBody>
          <a:bodyPr wrap="none" lIns="90488" tIns="44450" rIns="90488" bIns="44450">
            <a:spAutoFit/>
          </a:bodyPr>
          <a:lstStyle/>
          <a:p>
            <a:pPr defTabSz="762000" eaLnBrk="0" hangingPunct="0"/>
            <a:r>
              <a:rPr kumimoji="1" lang="en-US" altLang="zh-CN" sz="2000" dirty="0">
                <a:latin typeface="Arial" panose="020B0604020202020204" pitchFamily="34" charset="0"/>
              </a:rPr>
              <a:t>19</a:t>
            </a:r>
          </a:p>
        </p:txBody>
      </p:sp>
      <p:sp>
        <p:nvSpPr>
          <p:cNvPr id="113687" name="Rectangle 24"/>
          <p:cNvSpPr>
            <a:spLocks noChangeArrowheads="1"/>
          </p:cNvSpPr>
          <p:nvPr/>
        </p:nvSpPr>
        <p:spPr bwMode="auto">
          <a:xfrm>
            <a:off x="6932613" y="982663"/>
            <a:ext cx="463550" cy="393700"/>
          </a:xfrm>
          <a:prstGeom prst="rect">
            <a:avLst/>
          </a:prstGeom>
          <a:noFill/>
          <a:ln w="12700">
            <a:noFill/>
            <a:miter lim="800000"/>
          </a:ln>
        </p:spPr>
        <p:txBody>
          <a:bodyPr wrap="none" lIns="90488" tIns="44450" rIns="90488" bIns="44450">
            <a:spAutoFit/>
          </a:bodyPr>
          <a:lstStyle/>
          <a:p>
            <a:pPr defTabSz="762000" eaLnBrk="0" hangingPunct="0"/>
            <a:r>
              <a:rPr kumimoji="1" lang="en-US" altLang="zh-CN" sz="2000" dirty="0">
                <a:latin typeface="Arial" panose="020B0604020202020204" pitchFamily="34" charset="0"/>
              </a:rPr>
              <a:t>24</a:t>
            </a:r>
          </a:p>
        </p:txBody>
      </p:sp>
      <p:sp>
        <p:nvSpPr>
          <p:cNvPr id="113688" name="Rectangle 25"/>
          <p:cNvSpPr>
            <a:spLocks noChangeArrowheads="1"/>
          </p:cNvSpPr>
          <p:nvPr/>
        </p:nvSpPr>
        <p:spPr bwMode="auto">
          <a:xfrm>
            <a:off x="8645525" y="982663"/>
            <a:ext cx="463550" cy="393700"/>
          </a:xfrm>
          <a:prstGeom prst="rect">
            <a:avLst/>
          </a:prstGeom>
          <a:noFill/>
          <a:ln w="12700">
            <a:noFill/>
            <a:miter lim="800000"/>
          </a:ln>
        </p:spPr>
        <p:txBody>
          <a:bodyPr wrap="none" lIns="90488" tIns="44450" rIns="90488" bIns="44450">
            <a:spAutoFit/>
          </a:bodyPr>
          <a:lstStyle/>
          <a:p>
            <a:pPr defTabSz="762000" eaLnBrk="0" hangingPunct="0"/>
            <a:r>
              <a:rPr kumimoji="1" lang="en-US" altLang="zh-CN" sz="2000" dirty="0">
                <a:latin typeface="Arial" panose="020B0604020202020204" pitchFamily="34" charset="0"/>
              </a:rPr>
              <a:t>31</a:t>
            </a:r>
          </a:p>
        </p:txBody>
      </p:sp>
      <p:sp>
        <p:nvSpPr>
          <p:cNvPr id="113689" name="Rectangle 26"/>
          <p:cNvSpPr>
            <a:spLocks noChangeArrowheads="1"/>
          </p:cNvSpPr>
          <p:nvPr/>
        </p:nvSpPr>
        <p:spPr bwMode="auto">
          <a:xfrm>
            <a:off x="1228725" y="1397000"/>
            <a:ext cx="75882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版 本</a:t>
            </a:r>
          </a:p>
        </p:txBody>
      </p:sp>
      <p:sp>
        <p:nvSpPr>
          <p:cNvPr id="113690" name="Rectangle 27"/>
          <p:cNvSpPr>
            <a:spLocks noChangeArrowheads="1"/>
          </p:cNvSpPr>
          <p:nvPr/>
        </p:nvSpPr>
        <p:spPr bwMode="auto">
          <a:xfrm>
            <a:off x="5116513" y="1873250"/>
            <a:ext cx="68897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标志</a:t>
            </a:r>
          </a:p>
        </p:txBody>
      </p:sp>
      <p:sp>
        <p:nvSpPr>
          <p:cNvPr id="113691" name="Rectangle 28"/>
          <p:cNvSpPr>
            <a:spLocks noChangeArrowheads="1"/>
          </p:cNvSpPr>
          <p:nvPr/>
        </p:nvSpPr>
        <p:spPr bwMode="auto">
          <a:xfrm>
            <a:off x="1425575" y="2278063"/>
            <a:ext cx="140652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生 存 时 间</a:t>
            </a:r>
          </a:p>
        </p:txBody>
      </p:sp>
      <p:sp>
        <p:nvSpPr>
          <p:cNvPr id="113692" name="Rectangle 29"/>
          <p:cNvSpPr>
            <a:spLocks noChangeArrowheads="1"/>
          </p:cNvSpPr>
          <p:nvPr/>
        </p:nvSpPr>
        <p:spPr bwMode="auto">
          <a:xfrm>
            <a:off x="3556000" y="2278063"/>
            <a:ext cx="969963"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协    议</a:t>
            </a:r>
          </a:p>
        </p:txBody>
      </p:sp>
      <p:sp>
        <p:nvSpPr>
          <p:cNvPr id="113693" name="Rectangle 30"/>
          <p:cNvSpPr>
            <a:spLocks noChangeArrowheads="1"/>
          </p:cNvSpPr>
          <p:nvPr/>
        </p:nvSpPr>
        <p:spPr bwMode="auto">
          <a:xfrm>
            <a:off x="2570163" y="1873250"/>
            <a:ext cx="96837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标    识</a:t>
            </a:r>
          </a:p>
        </p:txBody>
      </p:sp>
      <p:sp>
        <p:nvSpPr>
          <p:cNvPr id="113694" name="Rectangle 32"/>
          <p:cNvSpPr>
            <a:spLocks noChangeArrowheads="1"/>
          </p:cNvSpPr>
          <p:nvPr/>
        </p:nvSpPr>
        <p:spPr bwMode="auto">
          <a:xfrm>
            <a:off x="6507163" y="1397000"/>
            <a:ext cx="1360487"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总   长   度</a:t>
            </a:r>
          </a:p>
        </p:txBody>
      </p:sp>
      <p:sp>
        <p:nvSpPr>
          <p:cNvPr id="113695" name="Rectangle 33"/>
          <p:cNvSpPr>
            <a:spLocks noChangeArrowheads="1"/>
          </p:cNvSpPr>
          <p:nvPr/>
        </p:nvSpPr>
        <p:spPr bwMode="auto">
          <a:xfrm>
            <a:off x="6778625" y="1873250"/>
            <a:ext cx="136207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片   偏   移</a:t>
            </a:r>
          </a:p>
        </p:txBody>
      </p:sp>
      <p:sp>
        <p:nvSpPr>
          <p:cNvPr id="113696" name="Rectangle 34"/>
          <p:cNvSpPr>
            <a:spLocks noChangeArrowheads="1"/>
          </p:cNvSpPr>
          <p:nvPr/>
        </p:nvSpPr>
        <p:spPr bwMode="auto">
          <a:xfrm>
            <a:off x="7502525" y="3606800"/>
            <a:ext cx="96837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填    充</a:t>
            </a:r>
          </a:p>
        </p:txBody>
      </p:sp>
      <p:sp>
        <p:nvSpPr>
          <p:cNvPr id="113697" name="Rectangle 35"/>
          <p:cNvSpPr>
            <a:spLocks noChangeArrowheads="1"/>
          </p:cNvSpPr>
          <p:nvPr/>
        </p:nvSpPr>
        <p:spPr bwMode="auto">
          <a:xfrm>
            <a:off x="5926138" y="2278063"/>
            <a:ext cx="228917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首   部   检   验   和</a:t>
            </a:r>
          </a:p>
        </p:txBody>
      </p:sp>
      <p:sp>
        <p:nvSpPr>
          <p:cNvPr id="113698" name="Rectangle 36"/>
          <p:cNvSpPr>
            <a:spLocks noChangeArrowheads="1"/>
          </p:cNvSpPr>
          <p:nvPr/>
        </p:nvSpPr>
        <p:spPr bwMode="auto">
          <a:xfrm>
            <a:off x="4416425" y="2736850"/>
            <a:ext cx="136207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源   地   址</a:t>
            </a:r>
          </a:p>
        </p:txBody>
      </p:sp>
      <p:sp>
        <p:nvSpPr>
          <p:cNvPr id="113699" name="Rectangle 37"/>
          <p:cNvSpPr>
            <a:spLocks noChangeArrowheads="1"/>
          </p:cNvSpPr>
          <p:nvPr/>
        </p:nvSpPr>
        <p:spPr bwMode="auto">
          <a:xfrm>
            <a:off x="4160838" y="3178175"/>
            <a:ext cx="182562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目   的   地   址</a:t>
            </a:r>
          </a:p>
        </p:txBody>
      </p:sp>
      <p:sp>
        <p:nvSpPr>
          <p:cNvPr id="113700" name="Rectangle 38"/>
          <p:cNvSpPr>
            <a:spLocks noChangeArrowheads="1"/>
          </p:cNvSpPr>
          <p:nvPr/>
        </p:nvSpPr>
        <p:spPr bwMode="auto">
          <a:xfrm>
            <a:off x="2228850" y="3606800"/>
            <a:ext cx="3815148" cy="397545"/>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dirty="0">
                <a:latin typeface="Arial" panose="020B0604020202020204" pitchFamily="34" charset="0"/>
              </a:rPr>
              <a:t>可   选   字   段  </a:t>
            </a:r>
            <a:r>
              <a:rPr kumimoji="1" lang="en-US" altLang="zh-CN" sz="2000" dirty="0">
                <a:latin typeface="Arial" panose="020B0604020202020204" pitchFamily="34" charset="0"/>
              </a:rPr>
              <a:t>(</a:t>
            </a:r>
            <a:r>
              <a:rPr kumimoji="1" lang="zh-CN" altLang="en-US" sz="2000" dirty="0">
                <a:latin typeface="Arial" panose="020B0604020202020204" pitchFamily="34" charset="0"/>
              </a:rPr>
              <a:t>长   度   可   变</a:t>
            </a:r>
            <a:r>
              <a:rPr kumimoji="1" lang="en-US" altLang="zh-CN" sz="2000" dirty="0">
                <a:latin typeface="Arial" panose="020B0604020202020204" pitchFamily="34" charset="0"/>
              </a:rPr>
              <a:t>)</a:t>
            </a:r>
          </a:p>
        </p:txBody>
      </p:sp>
      <p:sp>
        <p:nvSpPr>
          <p:cNvPr id="113701" name="Rectangle 39"/>
          <p:cNvSpPr>
            <a:spLocks noChangeArrowheads="1"/>
          </p:cNvSpPr>
          <p:nvPr/>
        </p:nvSpPr>
        <p:spPr bwMode="auto">
          <a:xfrm>
            <a:off x="608013" y="968375"/>
            <a:ext cx="43497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位</a:t>
            </a:r>
          </a:p>
        </p:txBody>
      </p:sp>
      <p:sp>
        <p:nvSpPr>
          <p:cNvPr id="113702" name="Rectangle 40"/>
          <p:cNvSpPr>
            <a:spLocks noChangeArrowheads="1"/>
          </p:cNvSpPr>
          <p:nvPr/>
        </p:nvSpPr>
        <p:spPr bwMode="auto">
          <a:xfrm>
            <a:off x="2003425" y="1377950"/>
            <a:ext cx="119697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首部长度</a:t>
            </a:r>
          </a:p>
        </p:txBody>
      </p:sp>
      <p:grpSp>
        <p:nvGrpSpPr>
          <p:cNvPr id="113703" name="Group 41"/>
          <p:cNvGrpSpPr/>
          <p:nvPr/>
        </p:nvGrpSpPr>
        <p:grpSpPr bwMode="auto">
          <a:xfrm>
            <a:off x="1069975" y="3748088"/>
            <a:ext cx="131763" cy="69850"/>
            <a:chOff x="833" y="3024"/>
            <a:chExt cx="78" cy="51"/>
          </a:xfrm>
        </p:grpSpPr>
        <p:sp>
          <p:nvSpPr>
            <p:cNvPr id="113716" name="Rectangle 42"/>
            <p:cNvSpPr>
              <a:spLocks noChangeArrowheads="1"/>
            </p:cNvSpPr>
            <p:nvPr/>
          </p:nvSpPr>
          <p:spPr bwMode="auto">
            <a:xfrm>
              <a:off x="833" y="3024"/>
              <a:ext cx="78" cy="51"/>
            </a:xfrm>
            <a:prstGeom prst="rect">
              <a:avLst/>
            </a:prstGeom>
            <a:solidFill>
              <a:schemeClr val="bg1"/>
            </a:solidFill>
            <a:ln w="12700">
              <a:noFill/>
              <a:miter lim="800000"/>
            </a:ln>
          </p:spPr>
          <p:txBody>
            <a:bodyPr wrap="none" anchor="ctr"/>
            <a:lstStyle/>
            <a:p>
              <a:endParaRPr lang="zh-CN" altLang="en-US"/>
            </a:p>
          </p:txBody>
        </p:sp>
        <p:sp>
          <p:nvSpPr>
            <p:cNvPr id="113717" name="Line 43"/>
            <p:cNvSpPr>
              <a:spLocks noChangeShapeType="1"/>
            </p:cNvSpPr>
            <p:nvPr/>
          </p:nvSpPr>
          <p:spPr bwMode="auto">
            <a:xfrm>
              <a:off x="839" y="3030"/>
              <a:ext cx="68" cy="0"/>
            </a:xfrm>
            <a:prstGeom prst="line">
              <a:avLst/>
            </a:prstGeom>
            <a:noFill/>
            <a:ln w="25400">
              <a:solidFill>
                <a:schemeClr val="tx1"/>
              </a:solidFill>
              <a:round/>
            </a:ln>
          </p:spPr>
          <p:txBody>
            <a:bodyPr wrap="none" anchor="ctr"/>
            <a:lstStyle/>
            <a:p>
              <a:endParaRPr lang="zh-CN" altLang="en-US"/>
            </a:p>
          </p:txBody>
        </p:sp>
        <p:sp>
          <p:nvSpPr>
            <p:cNvPr id="113718" name="Line 44"/>
            <p:cNvSpPr>
              <a:spLocks noChangeShapeType="1"/>
            </p:cNvSpPr>
            <p:nvPr/>
          </p:nvSpPr>
          <p:spPr bwMode="auto">
            <a:xfrm>
              <a:off x="839" y="3075"/>
              <a:ext cx="68" cy="0"/>
            </a:xfrm>
            <a:prstGeom prst="line">
              <a:avLst/>
            </a:prstGeom>
            <a:noFill/>
            <a:ln w="25400">
              <a:solidFill>
                <a:schemeClr val="tx1"/>
              </a:solidFill>
              <a:round/>
            </a:ln>
          </p:spPr>
          <p:txBody>
            <a:bodyPr wrap="none" anchor="ctr"/>
            <a:lstStyle/>
            <a:p>
              <a:endParaRPr lang="zh-CN" altLang="en-US"/>
            </a:p>
          </p:txBody>
        </p:sp>
      </p:grpSp>
      <p:grpSp>
        <p:nvGrpSpPr>
          <p:cNvPr id="113704" name="Group 45"/>
          <p:cNvGrpSpPr/>
          <p:nvPr/>
        </p:nvGrpSpPr>
        <p:grpSpPr bwMode="auto">
          <a:xfrm>
            <a:off x="8937625" y="3757613"/>
            <a:ext cx="131763" cy="66675"/>
            <a:chOff x="5432" y="3030"/>
            <a:chExt cx="78" cy="51"/>
          </a:xfrm>
        </p:grpSpPr>
        <p:sp>
          <p:nvSpPr>
            <p:cNvPr id="113713" name="Rectangle 46"/>
            <p:cNvSpPr>
              <a:spLocks noChangeArrowheads="1"/>
            </p:cNvSpPr>
            <p:nvPr/>
          </p:nvSpPr>
          <p:spPr bwMode="auto">
            <a:xfrm>
              <a:off x="5432" y="3030"/>
              <a:ext cx="78" cy="51"/>
            </a:xfrm>
            <a:prstGeom prst="rect">
              <a:avLst/>
            </a:prstGeom>
            <a:solidFill>
              <a:schemeClr val="bg1"/>
            </a:solidFill>
            <a:ln w="12700">
              <a:noFill/>
              <a:miter lim="800000"/>
            </a:ln>
          </p:spPr>
          <p:txBody>
            <a:bodyPr wrap="none" anchor="ctr"/>
            <a:lstStyle/>
            <a:p>
              <a:endParaRPr lang="zh-CN" altLang="en-US"/>
            </a:p>
          </p:txBody>
        </p:sp>
        <p:sp>
          <p:nvSpPr>
            <p:cNvPr id="113714" name="Line 47"/>
            <p:cNvSpPr>
              <a:spLocks noChangeShapeType="1"/>
            </p:cNvSpPr>
            <p:nvPr/>
          </p:nvSpPr>
          <p:spPr bwMode="auto">
            <a:xfrm>
              <a:off x="5438" y="3036"/>
              <a:ext cx="68" cy="0"/>
            </a:xfrm>
            <a:prstGeom prst="line">
              <a:avLst/>
            </a:prstGeom>
            <a:noFill/>
            <a:ln w="25400">
              <a:solidFill>
                <a:schemeClr val="tx1"/>
              </a:solidFill>
              <a:round/>
            </a:ln>
          </p:spPr>
          <p:txBody>
            <a:bodyPr wrap="none" anchor="ctr"/>
            <a:lstStyle/>
            <a:p>
              <a:endParaRPr lang="zh-CN" altLang="en-US"/>
            </a:p>
          </p:txBody>
        </p:sp>
        <p:sp>
          <p:nvSpPr>
            <p:cNvPr id="113715" name="Line 48"/>
            <p:cNvSpPr>
              <a:spLocks noChangeShapeType="1"/>
            </p:cNvSpPr>
            <p:nvPr/>
          </p:nvSpPr>
          <p:spPr bwMode="auto">
            <a:xfrm>
              <a:off x="5438" y="3081"/>
              <a:ext cx="68" cy="0"/>
            </a:xfrm>
            <a:prstGeom prst="line">
              <a:avLst/>
            </a:prstGeom>
            <a:noFill/>
            <a:ln w="25400">
              <a:solidFill>
                <a:schemeClr val="tx1"/>
              </a:solidFill>
              <a:round/>
            </a:ln>
          </p:spPr>
          <p:txBody>
            <a:bodyPr wrap="none" anchor="ctr"/>
            <a:lstStyle/>
            <a:p>
              <a:endParaRPr lang="zh-CN" altLang="en-US"/>
            </a:p>
          </p:txBody>
        </p:sp>
      </p:grpSp>
      <p:sp>
        <p:nvSpPr>
          <p:cNvPr id="113705" name="Rectangle 69"/>
          <p:cNvSpPr>
            <a:spLocks noChangeArrowheads="1"/>
          </p:cNvSpPr>
          <p:nvPr/>
        </p:nvSpPr>
        <p:spPr bwMode="auto">
          <a:xfrm>
            <a:off x="3811588" y="4149725"/>
            <a:ext cx="2908300" cy="393700"/>
          </a:xfrm>
          <a:prstGeom prst="rect">
            <a:avLst/>
          </a:prstGeom>
          <a:noFill/>
          <a:ln w="12700">
            <a:noFill/>
            <a:miter lim="800000"/>
          </a:ln>
        </p:spPr>
        <p:txBody>
          <a:bodyPr lIns="90488" tIns="44450" rIns="90488" bIns="44450">
            <a:spAutoFit/>
          </a:bodyPr>
          <a:lstStyle/>
          <a:p>
            <a:pPr defTabSz="762000" eaLnBrk="0" hangingPunct="0"/>
            <a:r>
              <a:rPr kumimoji="1" lang="zh-CN" altLang="en-US" sz="2000">
                <a:latin typeface="Arial" panose="020B0604020202020204" pitchFamily="34" charset="0"/>
              </a:rPr>
              <a:t>数       据       部       分</a:t>
            </a:r>
          </a:p>
        </p:txBody>
      </p:sp>
      <p:sp>
        <p:nvSpPr>
          <p:cNvPr id="113706" name="Rectangle 71"/>
          <p:cNvSpPr>
            <a:spLocks noChangeArrowheads="1"/>
          </p:cNvSpPr>
          <p:nvPr/>
        </p:nvSpPr>
        <p:spPr bwMode="auto">
          <a:xfrm>
            <a:off x="611188" y="1773238"/>
            <a:ext cx="434975" cy="1187450"/>
          </a:xfrm>
          <a:prstGeom prst="rect">
            <a:avLst/>
          </a:prstGeom>
          <a:noFill/>
          <a:ln w="12700">
            <a:noFill/>
            <a:miter lim="800000"/>
          </a:ln>
        </p:spPr>
        <p:txBody>
          <a:bodyPr wrap="none" lIns="90488" tIns="44450" rIns="90488" bIns="44450">
            <a:spAutoFit/>
          </a:bodyPr>
          <a:lstStyle/>
          <a:p>
            <a:pPr defTabSz="762000" eaLnBrk="0" hangingPunct="0">
              <a:lnSpc>
                <a:spcPct val="90000"/>
              </a:lnSpc>
            </a:pPr>
            <a:r>
              <a:rPr kumimoji="1" lang="zh-CN" altLang="en-US" sz="2000">
                <a:latin typeface="Arial" panose="020B0604020202020204" pitchFamily="34" charset="0"/>
              </a:rPr>
              <a:t>固</a:t>
            </a:r>
          </a:p>
          <a:p>
            <a:pPr defTabSz="762000" eaLnBrk="0" hangingPunct="0">
              <a:lnSpc>
                <a:spcPct val="90000"/>
              </a:lnSpc>
            </a:pPr>
            <a:r>
              <a:rPr kumimoji="1" lang="zh-CN" altLang="en-US" sz="2000">
                <a:latin typeface="Arial" panose="020B0604020202020204" pitchFamily="34" charset="0"/>
              </a:rPr>
              <a:t>定</a:t>
            </a:r>
          </a:p>
          <a:p>
            <a:pPr defTabSz="762000" eaLnBrk="0" hangingPunct="0">
              <a:lnSpc>
                <a:spcPct val="90000"/>
              </a:lnSpc>
            </a:pPr>
            <a:r>
              <a:rPr kumimoji="1" lang="zh-CN" altLang="en-US" sz="2000">
                <a:latin typeface="Arial" panose="020B0604020202020204" pitchFamily="34" charset="0"/>
              </a:rPr>
              <a:t>部</a:t>
            </a:r>
          </a:p>
          <a:p>
            <a:pPr defTabSz="762000" eaLnBrk="0" hangingPunct="0">
              <a:lnSpc>
                <a:spcPct val="90000"/>
              </a:lnSpc>
            </a:pPr>
            <a:r>
              <a:rPr kumimoji="1" lang="zh-CN" altLang="en-US" sz="2000">
                <a:latin typeface="Arial" panose="020B0604020202020204" pitchFamily="34" charset="0"/>
              </a:rPr>
              <a:t>分</a:t>
            </a:r>
          </a:p>
        </p:txBody>
      </p:sp>
      <p:sp>
        <p:nvSpPr>
          <p:cNvPr id="113707" name="Rectangle 72"/>
          <p:cNvSpPr>
            <a:spLocks noChangeArrowheads="1"/>
          </p:cNvSpPr>
          <p:nvPr/>
        </p:nvSpPr>
        <p:spPr bwMode="auto">
          <a:xfrm>
            <a:off x="468313" y="3500438"/>
            <a:ext cx="688975" cy="638175"/>
          </a:xfrm>
          <a:prstGeom prst="rect">
            <a:avLst/>
          </a:prstGeom>
          <a:noFill/>
          <a:ln w="12700">
            <a:noFill/>
            <a:miter lim="800000"/>
          </a:ln>
        </p:spPr>
        <p:txBody>
          <a:bodyPr wrap="none" lIns="90488" tIns="44450" rIns="90488" bIns="44450">
            <a:spAutoFit/>
          </a:bodyPr>
          <a:lstStyle/>
          <a:p>
            <a:pPr defTabSz="762000" eaLnBrk="0" hangingPunct="0">
              <a:lnSpc>
                <a:spcPct val="90000"/>
              </a:lnSpc>
            </a:pPr>
            <a:r>
              <a:rPr kumimoji="1" lang="zh-CN" altLang="en-US" sz="2000">
                <a:latin typeface="Arial" panose="020B0604020202020204" pitchFamily="34" charset="0"/>
              </a:rPr>
              <a:t>可变</a:t>
            </a:r>
          </a:p>
          <a:p>
            <a:pPr defTabSz="762000" eaLnBrk="0" hangingPunct="0">
              <a:lnSpc>
                <a:spcPct val="90000"/>
              </a:lnSpc>
            </a:pPr>
            <a:r>
              <a:rPr kumimoji="1" lang="zh-CN" altLang="en-US" sz="2000">
                <a:latin typeface="Arial" panose="020B0604020202020204" pitchFamily="34" charset="0"/>
              </a:rPr>
              <a:t>部分</a:t>
            </a:r>
          </a:p>
        </p:txBody>
      </p:sp>
      <p:grpSp>
        <p:nvGrpSpPr>
          <p:cNvPr id="4" name="Group 77"/>
          <p:cNvGrpSpPr/>
          <p:nvPr/>
        </p:nvGrpSpPr>
        <p:grpSpPr bwMode="auto">
          <a:xfrm>
            <a:off x="596900" y="2238375"/>
            <a:ext cx="8385175" cy="4298951"/>
            <a:chOff x="376" y="1410"/>
            <a:chExt cx="5282" cy="2708"/>
          </a:xfrm>
        </p:grpSpPr>
        <p:sp>
          <p:nvSpPr>
            <p:cNvPr id="113711" name="Text Box 74"/>
            <p:cNvSpPr txBox="1">
              <a:spLocks noChangeArrowheads="1"/>
            </p:cNvSpPr>
            <p:nvPr/>
          </p:nvSpPr>
          <p:spPr bwMode="auto">
            <a:xfrm>
              <a:off x="376" y="3172"/>
              <a:ext cx="5004" cy="946"/>
            </a:xfrm>
            <a:prstGeom prst="rect">
              <a:avLst/>
            </a:prstGeom>
            <a:noFill/>
            <a:ln w="9525">
              <a:noFill/>
              <a:miter lim="800000"/>
            </a:ln>
          </p:spPr>
          <p:txBody>
            <a:bodyPr wrap="none">
              <a:spAutoFit/>
            </a:bodyPr>
            <a:lstStyle/>
            <a:p>
              <a:pPr>
                <a:lnSpc>
                  <a:spcPct val="110000"/>
                </a:lnSpc>
              </a:pPr>
              <a:r>
                <a:rPr lang="zh-CN" altLang="en-US" dirty="0">
                  <a:latin typeface="Arial" panose="020B0604020202020204" pitchFamily="34" charset="0"/>
                </a:rPr>
                <a:t>首部检验和</a:t>
              </a:r>
              <a:r>
                <a:rPr lang="en-US" altLang="zh-CN" dirty="0">
                  <a:latin typeface="Arial" panose="020B0604020202020204" pitchFamily="34" charset="0"/>
                </a:rPr>
                <a:t>(16 </a:t>
              </a:r>
              <a:r>
                <a:rPr lang="zh-CN" altLang="en-US" dirty="0">
                  <a:latin typeface="Arial" panose="020B0604020202020204" pitchFamily="34" charset="0"/>
                </a:rPr>
                <a:t>位</a:t>
              </a:r>
              <a:r>
                <a:rPr lang="en-US" altLang="zh-CN" dirty="0">
                  <a:latin typeface="Arial" panose="020B0604020202020204" pitchFamily="34" charset="0"/>
                </a:rPr>
                <a:t>)</a:t>
              </a:r>
              <a:r>
                <a:rPr lang="zh-CN" altLang="en-US" dirty="0">
                  <a:latin typeface="Arial" panose="020B0604020202020204" pitchFamily="34" charset="0"/>
                </a:rPr>
                <a:t>字段</a:t>
              </a:r>
              <a:r>
                <a:rPr lang="zh-CN" altLang="en-US" dirty="0">
                  <a:solidFill>
                    <a:srgbClr val="FF0000"/>
                  </a:solidFill>
                  <a:latin typeface="Arial" panose="020B0604020202020204" pitchFamily="34" charset="0"/>
                </a:rPr>
                <a:t>只检验</a:t>
              </a:r>
              <a:r>
                <a:rPr lang="zh-CN" altLang="en-US" dirty="0">
                  <a:latin typeface="Arial" panose="020B0604020202020204" pitchFamily="34" charset="0"/>
                </a:rPr>
                <a:t>数据报的首部，</a:t>
              </a:r>
            </a:p>
            <a:p>
              <a:pPr>
                <a:lnSpc>
                  <a:spcPct val="110000"/>
                </a:lnSpc>
              </a:pPr>
              <a:r>
                <a:rPr lang="zh-CN" altLang="en-US" dirty="0">
                  <a:latin typeface="Arial" panose="020B0604020202020204" pitchFamily="34" charset="0"/>
                </a:rPr>
                <a:t>不检验数据部分。</a:t>
              </a:r>
            </a:p>
            <a:p>
              <a:pPr>
                <a:lnSpc>
                  <a:spcPct val="110000"/>
                </a:lnSpc>
              </a:pPr>
              <a:r>
                <a:rPr lang="zh-CN" altLang="en-US" dirty="0">
                  <a:latin typeface="Arial" panose="020B0604020202020204" pitchFamily="34" charset="0"/>
                </a:rPr>
                <a:t>这里不采用</a:t>
              </a:r>
              <a:r>
                <a:rPr lang="zh-CN" altLang="en-US" sz="1800" dirty="0">
                  <a:latin typeface="Arial" panose="020B0604020202020204" pitchFamily="34" charset="0"/>
                </a:rPr>
                <a:t> </a:t>
              </a:r>
              <a:r>
                <a:rPr lang="en-US" altLang="zh-CN" dirty="0">
                  <a:latin typeface="Arial" panose="020B0604020202020204" pitchFamily="34" charset="0"/>
                </a:rPr>
                <a:t>CRC</a:t>
              </a:r>
              <a:r>
                <a:rPr lang="en-US" altLang="zh-CN" sz="2000" dirty="0">
                  <a:latin typeface="Arial" panose="020B0604020202020204" pitchFamily="34" charset="0"/>
                </a:rPr>
                <a:t> </a:t>
              </a:r>
              <a:r>
                <a:rPr lang="zh-CN" altLang="en-US" dirty="0">
                  <a:latin typeface="Arial" panose="020B0604020202020204" pitchFamily="34" charset="0"/>
                </a:rPr>
                <a:t>检验码而采用简单的计算方法。 </a:t>
              </a:r>
            </a:p>
          </p:txBody>
        </p:sp>
        <p:sp>
          <p:nvSpPr>
            <p:cNvPr id="113712" name="Rectangle 75"/>
            <p:cNvSpPr>
              <a:spLocks noChangeArrowheads="1"/>
            </p:cNvSpPr>
            <p:nvPr/>
          </p:nvSpPr>
          <p:spPr bwMode="auto">
            <a:xfrm>
              <a:off x="3195" y="1410"/>
              <a:ext cx="2463" cy="307"/>
            </a:xfrm>
            <a:prstGeom prst="rect">
              <a:avLst/>
            </a:prstGeom>
            <a:noFill/>
            <a:ln w="76200">
              <a:solidFill>
                <a:schemeClr val="hlink"/>
              </a:solidFill>
              <a:miter lim="800000"/>
            </a:ln>
          </p:spPr>
          <p:txBody>
            <a:bodyPr wrap="none" anchor="ctr"/>
            <a:lstStyle/>
            <a:p>
              <a:endParaRPr lang="zh-CN" altLang="en-US"/>
            </a:p>
          </p:txBody>
        </p:sp>
      </p:grpSp>
      <p:sp>
        <p:nvSpPr>
          <p:cNvPr id="113709" name="AutoShape 76"/>
          <p:cNvSpPr/>
          <p:nvPr/>
        </p:nvSpPr>
        <p:spPr bwMode="auto">
          <a:xfrm>
            <a:off x="949325" y="1412875"/>
            <a:ext cx="166688" cy="2160588"/>
          </a:xfrm>
          <a:prstGeom prst="leftBrace">
            <a:avLst>
              <a:gd name="adj1" fmla="val 108016"/>
              <a:gd name="adj2" fmla="val 50000"/>
            </a:avLst>
          </a:prstGeom>
          <a:noFill/>
          <a:ln w="28575">
            <a:solidFill>
              <a:schemeClr val="tx2"/>
            </a:solidFill>
            <a:round/>
          </a:ln>
        </p:spPr>
        <p:txBody>
          <a:bodyPr wrap="none" anchor="ctr"/>
          <a:lstStyle/>
          <a:p>
            <a:endParaRPr lang="zh-CN" altLang="en-US"/>
          </a:p>
        </p:txBody>
      </p:sp>
      <p:sp>
        <p:nvSpPr>
          <p:cNvPr id="113710" name="Rectangle 78"/>
          <p:cNvSpPr>
            <a:spLocks noChangeArrowheads="1"/>
          </p:cNvSpPr>
          <p:nvPr/>
        </p:nvSpPr>
        <p:spPr bwMode="auto">
          <a:xfrm>
            <a:off x="3381375" y="1397000"/>
            <a:ext cx="140652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区 分 服 务</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2000" fill="hold" nodeType="afterEffect">
                                  <p:stCondLst>
                                    <p:cond delay="500"/>
                                  </p:stCondLst>
                                  <p:childTnLst>
                                    <p:anim calcmode="discrete" valueType="str">
                                      <p:cBhvr>
                                        <p:cTn id="6" dur="1000" fill="hold"/>
                                        <p:tgtEl>
                                          <p:spTgt spid="4"/>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47379" name="Group 179"/>
          <p:cNvGraphicFramePr>
            <a:graphicFrameLocks noGrp="1"/>
          </p:cNvGraphicFramePr>
          <p:nvPr/>
        </p:nvGraphicFramePr>
        <p:xfrm>
          <a:off x="348040" y="1556792"/>
          <a:ext cx="8497888" cy="4247926"/>
        </p:xfrm>
        <a:graphic>
          <a:graphicData uri="http://schemas.openxmlformats.org/drawingml/2006/table">
            <a:tbl>
              <a:tblPr/>
              <a:tblGrid>
                <a:gridCol w="1847696">
                  <a:extLst>
                    <a:ext uri="{9D8B030D-6E8A-4147-A177-3AD203B41FA5}">
                      <a16:colId xmlns="" xmlns:a16="http://schemas.microsoft.com/office/drawing/2014/main" val="20000"/>
                    </a:ext>
                  </a:extLst>
                </a:gridCol>
                <a:gridCol w="3024336">
                  <a:extLst>
                    <a:ext uri="{9D8B030D-6E8A-4147-A177-3AD203B41FA5}">
                      <a16:colId xmlns="" xmlns:a16="http://schemas.microsoft.com/office/drawing/2014/main" val="20001"/>
                    </a:ext>
                  </a:extLst>
                </a:gridCol>
                <a:gridCol w="3625856">
                  <a:extLst>
                    <a:ext uri="{9D8B030D-6E8A-4147-A177-3AD203B41FA5}">
                      <a16:colId xmlns="" xmlns:a16="http://schemas.microsoft.com/office/drawing/2014/main" val="20002"/>
                    </a:ext>
                  </a:extLst>
                </a:gridCol>
              </a:tblGrid>
              <a:tr h="431800">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20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对比的方面</a:t>
                      </a:r>
                      <a:endParaRPr kumimoji="0" lang="zh-CN" altLang="en-US" sz="2000" b="0" i="0" u="none" strike="noStrike" cap="none" normalizeH="0" baseline="0" dirty="0">
                        <a:ln>
                          <a:noFill/>
                        </a:ln>
                        <a:solidFill>
                          <a:schemeClr val="tx1"/>
                        </a:solidFill>
                        <a:effectLst/>
                        <a:latin typeface="Tahoma" panose="020B0604030504040204" pitchFamily="34" charset="0"/>
                        <a:ea typeface="宋体" panose="02010600030101010101" pitchFamily="2" charset="-122"/>
                        <a:cs typeface="Times New Roman" panose="02020603050405020304" pitchFamily="18" charset="0"/>
                      </a:endParaRPr>
                    </a:p>
                  </a:txBody>
                  <a:tcP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虚电路服务</a:t>
                      </a:r>
                      <a:endParaRPr kumimoji="0" lang="zh-CN" altLang="en-US" sz="2000" b="0" i="0" u="none" strike="noStrike" cap="none" normalizeH="0" baseline="0">
                        <a:ln>
                          <a:noFill/>
                        </a:ln>
                        <a:solidFill>
                          <a:schemeClr val="tx1"/>
                        </a:solidFill>
                        <a:effectLst/>
                        <a:latin typeface="Tahoma" panose="020B0604030504040204" pitchFamily="34"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2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数据报服务</a:t>
                      </a:r>
                      <a:endParaRPr kumimoji="0" lang="zh-CN" altLang="en-US" sz="2000" b="0" i="0" u="none" strike="noStrike" cap="none" normalizeH="0" baseline="0">
                        <a:ln>
                          <a:noFill/>
                        </a:ln>
                        <a:solidFill>
                          <a:schemeClr val="tx1"/>
                        </a:solidFill>
                        <a:effectLst/>
                        <a:latin typeface="Tahoma" panose="020B0604030504040204" pitchFamily="34"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0"/>
                  </a:ext>
                </a:extLst>
              </a:tr>
              <a:tr h="360363">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8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思路</a:t>
                      </a:r>
                      <a:endParaRPr kumimoji="0" lang="zh-CN" altLang="en-US" sz="1800" b="1" i="0" u="none" strike="noStrike" cap="none" normalizeH="0" baseline="0" dirty="0">
                        <a:ln>
                          <a:noFill/>
                        </a:ln>
                        <a:solidFill>
                          <a:schemeClr val="tx1"/>
                        </a:solidFill>
                        <a:effectLst/>
                        <a:latin typeface="Tahoma" panose="020B0604030504040204" pitchFamily="34" charset="0"/>
                        <a:ea typeface="宋体" panose="02010600030101010101" pitchFamily="2" charset="-122"/>
                        <a:cs typeface="Times New Roman" panose="02020603050405020304" pitchFamily="18" charset="0"/>
                      </a:endParaRPr>
                    </a:p>
                  </a:txBody>
                  <a:tcP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可靠通信应当由网络来保证</a:t>
                      </a:r>
                      <a:endParaRPr kumimoji="0" lang="zh-CN" altLang="en-US" sz="1800" b="0" i="0" u="none" strike="noStrike" cap="none" normalizeH="0" baseline="0" dirty="0">
                        <a:ln>
                          <a:noFill/>
                        </a:ln>
                        <a:solidFill>
                          <a:schemeClr val="tx1"/>
                        </a:solidFill>
                        <a:effectLst/>
                        <a:latin typeface="Tahoma" panose="020B0604030504040204" pitchFamily="34"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可靠通信应当由用户主机来保证</a:t>
                      </a:r>
                      <a:endParaRPr kumimoji="0" lang="zh-CN" altLang="en-US" sz="1800" b="0" i="0" u="none" strike="noStrike" cap="none" normalizeH="0" baseline="0" dirty="0">
                        <a:ln>
                          <a:noFill/>
                        </a:ln>
                        <a:solidFill>
                          <a:schemeClr val="tx1"/>
                        </a:solidFill>
                        <a:effectLst/>
                        <a:latin typeface="Tahoma" panose="020B0604030504040204" pitchFamily="34"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1"/>
                  </a:ext>
                </a:extLst>
              </a:tr>
              <a:tr h="361950">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8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连接的建立</a:t>
                      </a:r>
                      <a:endParaRPr kumimoji="0" lang="zh-CN" altLang="en-US" sz="1800" b="1" i="0" u="none" strike="noStrike" cap="none" normalizeH="0" baseline="0" dirty="0">
                        <a:ln>
                          <a:noFill/>
                        </a:ln>
                        <a:solidFill>
                          <a:schemeClr val="tx1"/>
                        </a:solidFill>
                        <a:effectLst/>
                        <a:latin typeface="Tahoma" panose="020B0604030504040204" pitchFamily="34" charset="0"/>
                        <a:ea typeface="宋体" panose="02010600030101010101" pitchFamily="2" charset="-122"/>
                        <a:cs typeface="Times New Roman" panose="02020603050405020304" pitchFamily="18" charset="0"/>
                      </a:endParaRPr>
                    </a:p>
                  </a:txBody>
                  <a:tcP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必须有</a:t>
                      </a:r>
                      <a:endParaRPr kumimoji="0" lang="zh-CN" altLang="en-US" sz="1800" b="0" i="0" u="none" strike="noStrike" cap="none" normalizeH="0" baseline="0" dirty="0">
                        <a:ln>
                          <a:noFill/>
                        </a:ln>
                        <a:solidFill>
                          <a:schemeClr val="tx1"/>
                        </a:solidFill>
                        <a:effectLst/>
                        <a:latin typeface="Tahoma" panose="020B0604030504040204" pitchFamily="34"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不需要</a:t>
                      </a:r>
                      <a:endParaRPr kumimoji="0" lang="zh-CN" altLang="en-US" sz="1800" b="0" i="0" u="none" strike="noStrike" cap="none" normalizeH="0" baseline="0" dirty="0">
                        <a:ln>
                          <a:noFill/>
                        </a:ln>
                        <a:solidFill>
                          <a:schemeClr val="tx1"/>
                        </a:solidFill>
                        <a:effectLst/>
                        <a:latin typeface="Tahoma" panose="020B0604030504040204" pitchFamily="34"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2"/>
                  </a:ext>
                </a:extLst>
              </a:tr>
              <a:tr h="623888">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8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终点地址</a:t>
                      </a:r>
                      <a:endParaRPr kumimoji="0" lang="zh-CN" altLang="en-US" sz="1800" b="1" i="0" u="none" strike="noStrike" cap="none" normalizeH="0" baseline="0" dirty="0">
                        <a:ln>
                          <a:noFill/>
                        </a:ln>
                        <a:solidFill>
                          <a:schemeClr val="tx1"/>
                        </a:solidFill>
                        <a:effectLst/>
                        <a:latin typeface="Tahoma" panose="020B0604030504040204" pitchFamily="34" charset="0"/>
                        <a:ea typeface="宋体" panose="02010600030101010101" pitchFamily="2" charset="-122"/>
                        <a:cs typeface="Times New Roman" panose="02020603050405020304" pitchFamily="18" charset="0"/>
                      </a:endParaRPr>
                    </a:p>
                  </a:txBody>
                  <a:tcPr anchor="ct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仅在连接建立阶段使用，每个分组使用</a:t>
                      </a:r>
                      <a:r>
                        <a:rPr kumimoji="0" lang="zh-CN" altLang="en-US" sz="1800" b="0" i="0" u="none" strike="noStrike" cap="none" normalizeH="0" baseline="0" dirty="0">
                          <a:ln>
                            <a:noFill/>
                          </a:ln>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短的</a:t>
                      </a:r>
                      <a:r>
                        <a:rPr kumimoji="0" lang="zh-CN" altLang="en-US"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虚电路号</a:t>
                      </a:r>
                      <a:endParaRPr kumimoji="0" lang="zh-CN" altLang="en-US" sz="1800" b="0" i="0" u="none" strike="noStrike" cap="none" normalizeH="0" baseline="0" dirty="0">
                        <a:ln>
                          <a:noFill/>
                        </a:ln>
                        <a:solidFill>
                          <a:schemeClr val="tx1"/>
                        </a:solidFill>
                        <a:effectLst/>
                        <a:latin typeface="Tahoma" panose="020B0604030504040204" pitchFamily="34"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每个分组都有终点的完整地址</a:t>
                      </a:r>
                      <a:endParaRPr kumimoji="0" lang="zh-CN" altLang="en-US" sz="1800" b="0" i="0" u="none" strike="noStrike" cap="none" normalizeH="0" baseline="0" dirty="0">
                        <a:ln>
                          <a:noFill/>
                        </a:ln>
                        <a:solidFill>
                          <a:schemeClr val="tx1"/>
                        </a:solidFill>
                        <a:effectLst/>
                        <a:latin typeface="Tahoma" panose="020B0604030504040204" pitchFamily="34"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3"/>
                  </a:ext>
                </a:extLst>
              </a:tr>
              <a:tr h="623888">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800" b="1" i="0" u="none" strike="noStrike" kern="1200"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分组的转发</a:t>
                      </a:r>
                    </a:p>
                  </a:txBody>
                  <a:tcPr anchor="ct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属于同一条虚电路的分组均按照同一路由进行转发</a:t>
                      </a:r>
                      <a:endParaRPr kumimoji="0" lang="zh-CN" altLang="en-US" sz="1800" b="0" i="0" u="none" strike="noStrike" cap="none" normalizeH="0" baseline="0" dirty="0">
                        <a:ln>
                          <a:noFill/>
                        </a:ln>
                        <a:solidFill>
                          <a:schemeClr val="tx1"/>
                        </a:solidFill>
                        <a:effectLst/>
                        <a:latin typeface="Tahoma" panose="020B0604030504040204" pitchFamily="34"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800" b="0" i="0" u="none" strike="noStrike" kern="1200"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每个分组独立选择路由进行转发</a:t>
                      </a:r>
                    </a:p>
                  </a:txBody>
                  <a:tcPr anchor="ct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4"/>
                  </a:ext>
                </a:extLst>
              </a:tr>
              <a:tr h="623888">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8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当结点出故障时</a:t>
                      </a:r>
                      <a:endParaRPr kumimoji="0" lang="zh-CN" altLang="en-US" sz="1800" b="1" i="0" u="none" strike="noStrike" cap="none" normalizeH="0" baseline="0" dirty="0">
                        <a:ln>
                          <a:noFill/>
                        </a:ln>
                        <a:solidFill>
                          <a:schemeClr val="tx1"/>
                        </a:solidFill>
                        <a:effectLst/>
                        <a:latin typeface="Tahoma" panose="020B0604030504040204" pitchFamily="34" charset="0"/>
                        <a:ea typeface="宋体" panose="02010600030101010101" pitchFamily="2" charset="-122"/>
                        <a:cs typeface="Times New Roman" panose="02020603050405020304" pitchFamily="18" charset="0"/>
                      </a:endParaRPr>
                    </a:p>
                  </a:txBody>
                  <a:tcPr anchor="ct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所有通过</a:t>
                      </a:r>
                      <a:r>
                        <a:rPr kumimoji="0" lang="zh-CN" altLang="en-US" sz="1800" b="0" i="0" u="sng"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出故障的结点的</a:t>
                      </a:r>
                      <a:r>
                        <a:rPr kumimoji="0" lang="zh-CN" altLang="en-US"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虚电路均不能工作</a:t>
                      </a:r>
                      <a:endParaRPr kumimoji="0" lang="zh-CN" altLang="en-US" sz="1800" b="0" i="0" u="none" strike="noStrike" cap="none" normalizeH="0" baseline="0" dirty="0">
                        <a:ln>
                          <a:noFill/>
                        </a:ln>
                        <a:solidFill>
                          <a:schemeClr val="tx1"/>
                        </a:solidFill>
                        <a:effectLst/>
                        <a:latin typeface="Tahoma" panose="020B0604030504040204" pitchFamily="34"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出故障的结点可能会丢失分组，一些路由可能会发生变化</a:t>
                      </a:r>
                      <a:endParaRPr kumimoji="0" lang="zh-CN" altLang="en-US" sz="1800" b="0" i="0" u="none" strike="noStrike" cap="none" normalizeH="0" baseline="0" dirty="0">
                        <a:ln>
                          <a:noFill/>
                        </a:ln>
                        <a:solidFill>
                          <a:schemeClr val="tx1"/>
                        </a:solidFill>
                        <a:effectLst/>
                        <a:latin typeface="Tahoma" panose="020B0604030504040204" pitchFamily="34"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5"/>
                  </a:ext>
                </a:extLst>
              </a:tr>
              <a:tr h="360363">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8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分组的顺序</a:t>
                      </a:r>
                      <a:endParaRPr kumimoji="0" lang="zh-CN" altLang="en-US" sz="1800" b="1" i="0" u="none" strike="noStrike" cap="none" normalizeH="0" baseline="0" dirty="0">
                        <a:ln>
                          <a:noFill/>
                        </a:ln>
                        <a:solidFill>
                          <a:schemeClr val="tx1"/>
                        </a:solidFill>
                        <a:effectLst/>
                        <a:latin typeface="Tahoma" panose="020B0604030504040204" pitchFamily="34" charset="0"/>
                        <a:ea typeface="宋体" panose="02010600030101010101" pitchFamily="2" charset="-122"/>
                        <a:cs typeface="Times New Roman" panose="02020603050405020304" pitchFamily="18" charset="0"/>
                      </a:endParaRPr>
                    </a:p>
                  </a:txBody>
                  <a:tcP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总是按发送顺序到达终点</a:t>
                      </a:r>
                      <a:endParaRPr kumimoji="0" lang="zh-CN" altLang="en-US" sz="1800" b="0" i="0" u="none" strike="noStrike" cap="none" normalizeH="0" baseline="0" dirty="0">
                        <a:ln>
                          <a:noFill/>
                        </a:ln>
                        <a:solidFill>
                          <a:schemeClr val="tx1"/>
                        </a:solidFill>
                        <a:effectLst/>
                        <a:latin typeface="Tahoma" panose="020B0604030504040204" pitchFamily="34"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8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到达终点时不一定按发送顺序</a:t>
                      </a:r>
                      <a:endParaRPr kumimoji="0" lang="zh-CN" altLang="en-US" sz="1800" b="0" i="0" u="none" strike="noStrike" cap="none" normalizeH="0" baseline="0" dirty="0">
                        <a:ln>
                          <a:noFill/>
                        </a:ln>
                        <a:solidFill>
                          <a:schemeClr val="tx1"/>
                        </a:solidFill>
                        <a:effectLst/>
                        <a:latin typeface="Tahoma" panose="020B0604030504040204" pitchFamily="34"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6"/>
                  </a:ext>
                </a:extLst>
              </a:tr>
              <a:tr h="798606">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8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端到端的差错处理和流量控制</a:t>
                      </a:r>
                      <a:endParaRPr kumimoji="0" lang="zh-CN" altLang="en-US" sz="1800" b="1" i="0" u="none" strike="noStrike" cap="none" normalizeH="0" baseline="0" dirty="0">
                        <a:ln>
                          <a:noFill/>
                        </a:ln>
                        <a:solidFill>
                          <a:schemeClr val="tx1"/>
                        </a:solidFill>
                        <a:effectLst/>
                        <a:latin typeface="Tahoma" panose="020B0604030504040204" pitchFamily="34" charset="0"/>
                        <a:ea typeface="宋体" panose="02010600030101010101" pitchFamily="2" charset="-122"/>
                        <a:cs typeface="Times New Roman" panose="02020603050405020304" pitchFamily="18" charset="0"/>
                      </a:endParaRPr>
                    </a:p>
                  </a:txBody>
                  <a:tcPr anchor="ct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800" b="0" i="0" u="none" strike="noStrike" kern="1200"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可以由网络负责，也可以由用户主机负责</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800" b="0" i="0" u="none" strike="noStrike" kern="1200"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由用户主机负责</a:t>
                      </a:r>
                    </a:p>
                  </a:txBody>
                  <a:tcPr anchor="ct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7"/>
                  </a:ext>
                </a:extLst>
              </a:tr>
            </a:tbl>
          </a:graphicData>
        </a:graphic>
      </p:graphicFrame>
      <p:sp>
        <p:nvSpPr>
          <p:cNvPr id="26664" name="Rectangle 175"/>
          <p:cNvSpPr>
            <a:spLocks noGrp="1" noChangeArrowheads="1"/>
          </p:cNvSpPr>
          <p:nvPr>
            <p:ph type="title"/>
          </p:nvPr>
        </p:nvSpPr>
        <p:spPr/>
        <p:txBody>
          <a:bodyPr/>
          <a:lstStyle/>
          <a:p>
            <a:pPr eaLnBrk="1" hangingPunct="1"/>
            <a:r>
              <a:rPr lang="zh-CN" altLang="en-US" dirty="0"/>
              <a:t>虚电路服务与数据报服务的对比</a:t>
            </a: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4690" name="Rectangle 66"/>
          <p:cNvSpPr>
            <a:spLocks noChangeArrowheads="1"/>
          </p:cNvSpPr>
          <p:nvPr/>
        </p:nvSpPr>
        <p:spPr bwMode="auto">
          <a:xfrm>
            <a:off x="3570288" y="4687888"/>
            <a:ext cx="1755775" cy="871537"/>
          </a:xfrm>
          <a:prstGeom prst="rect">
            <a:avLst/>
          </a:prstGeom>
          <a:solidFill>
            <a:srgbClr val="FFCC66"/>
          </a:solidFill>
          <a:ln w="9525">
            <a:solidFill>
              <a:schemeClr val="tx1"/>
            </a:solidFill>
            <a:miter lim="800000"/>
          </a:ln>
        </p:spPr>
        <p:txBody>
          <a:bodyPr wrap="none" anchor="ctr"/>
          <a:lstStyle/>
          <a:p>
            <a:endParaRPr lang="zh-CN" altLang="en-US"/>
          </a:p>
        </p:txBody>
      </p:sp>
      <p:sp>
        <p:nvSpPr>
          <p:cNvPr id="481284" name="Text Box 4"/>
          <p:cNvSpPr txBox="1">
            <a:spLocks noChangeArrowheads="1"/>
          </p:cNvSpPr>
          <p:nvPr/>
        </p:nvSpPr>
        <p:spPr bwMode="auto">
          <a:xfrm>
            <a:off x="468313" y="188913"/>
            <a:ext cx="2303462" cy="406400"/>
          </a:xfrm>
          <a:prstGeom prst="rect">
            <a:avLst/>
          </a:prstGeom>
          <a:solidFill>
            <a:srgbClr val="99FF33"/>
          </a:solidFill>
          <a:ln w="9525">
            <a:solidFill>
              <a:schemeClr val="folHlink"/>
            </a:solidFill>
            <a:miter lim="800000"/>
          </a:ln>
          <a:effectLst>
            <a:outerShdw dist="35921" dir="2700000" algn="ctr" rotWithShape="0">
              <a:schemeClr val="bg2"/>
            </a:outerShdw>
          </a:effectLst>
        </p:spPr>
        <p:txBody>
          <a:bodyPr>
            <a:spAutoFit/>
          </a:bodyPr>
          <a:lstStyle/>
          <a:p>
            <a:pPr algn="ctr">
              <a:defRPr/>
            </a:pPr>
            <a:r>
              <a:rPr kumimoji="1" lang="zh-CN" altLang="en-US" sz="2000">
                <a:latin typeface="Arial" panose="020B0604020202020204" pitchFamily="34" charset="0"/>
                <a:ea typeface="黑体" panose="02010609060101010101" pitchFamily="49" charset="-122"/>
              </a:rPr>
              <a:t>发送端</a:t>
            </a:r>
          </a:p>
        </p:txBody>
      </p:sp>
      <p:sp>
        <p:nvSpPr>
          <p:cNvPr id="481285" name="Text Box 5"/>
          <p:cNvSpPr txBox="1">
            <a:spLocks noChangeArrowheads="1"/>
          </p:cNvSpPr>
          <p:nvPr/>
        </p:nvSpPr>
        <p:spPr bwMode="auto">
          <a:xfrm>
            <a:off x="6011863" y="188913"/>
            <a:ext cx="2232025" cy="406400"/>
          </a:xfrm>
          <a:prstGeom prst="rect">
            <a:avLst/>
          </a:prstGeom>
          <a:solidFill>
            <a:srgbClr val="CCCCFF"/>
          </a:solidFill>
          <a:ln w="9525">
            <a:solidFill>
              <a:schemeClr val="folHlink"/>
            </a:solidFill>
            <a:miter lim="800000"/>
          </a:ln>
          <a:effectLst>
            <a:outerShdw dist="35921" dir="2700000" algn="ctr" rotWithShape="0">
              <a:schemeClr val="bg2"/>
            </a:outerShdw>
          </a:effectLst>
        </p:spPr>
        <p:txBody>
          <a:bodyPr>
            <a:spAutoFit/>
          </a:bodyPr>
          <a:lstStyle/>
          <a:p>
            <a:pPr algn="ctr">
              <a:defRPr/>
            </a:pPr>
            <a:r>
              <a:rPr kumimoji="1" lang="zh-CN" altLang="en-US" sz="2000">
                <a:latin typeface="Arial" panose="020B0604020202020204" pitchFamily="34" charset="0"/>
                <a:ea typeface="黑体" panose="02010609060101010101" pitchFamily="49" charset="-122"/>
              </a:rPr>
              <a:t>接收端</a:t>
            </a:r>
          </a:p>
        </p:txBody>
      </p:sp>
      <p:sp>
        <p:nvSpPr>
          <p:cNvPr id="114693" name="Rectangle 6"/>
          <p:cNvSpPr>
            <a:spLocks noChangeArrowheads="1"/>
          </p:cNvSpPr>
          <p:nvPr/>
        </p:nvSpPr>
        <p:spPr bwMode="auto">
          <a:xfrm>
            <a:off x="1416050" y="812800"/>
            <a:ext cx="1350963" cy="296863"/>
          </a:xfrm>
          <a:prstGeom prst="rect">
            <a:avLst/>
          </a:prstGeom>
          <a:solidFill>
            <a:srgbClr val="FFFF99"/>
          </a:solidFill>
          <a:ln w="9525">
            <a:solidFill>
              <a:schemeClr val="tx1"/>
            </a:solidFill>
            <a:miter lim="800000"/>
          </a:ln>
        </p:spPr>
        <p:txBody>
          <a:bodyPr wrap="none" anchor="ctr"/>
          <a:lstStyle/>
          <a:p>
            <a:pPr algn="ctr"/>
            <a:r>
              <a:rPr kumimoji="1" lang="en-US" altLang="zh-CN" sz="2000" dirty="0">
                <a:latin typeface="Arial" panose="020B0604020202020204" pitchFamily="34" charset="0"/>
              </a:rPr>
              <a:t>16 </a:t>
            </a:r>
            <a:r>
              <a:rPr kumimoji="1" lang="zh-CN" altLang="en-US" sz="2000" dirty="0">
                <a:latin typeface="Arial" panose="020B0604020202020204" pitchFamily="34" charset="0"/>
              </a:rPr>
              <a:t>位</a:t>
            </a:r>
          </a:p>
        </p:txBody>
      </p:sp>
      <p:sp>
        <p:nvSpPr>
          <p:cNvPr id="114694" name="Text Box 7"/>
          <p:cNvSpPr txBox="1">
            <a:spLocks noChangeArrowheads="1"/>
          </p:cNvSpPr>
          <p:nvPr/>
        </p:nvSpPr>
        <p:spPr bwMode="auto">
          <a:xfrm>
            <a:off x="727075" y="752475"/>
            <a:ext cx="649288" cy="396875"/>
          </a:xfrm>
          <a:prstGeom prst="rect">
            <a:avLst/>
          </a:prstGeom>
          <a:noFill/>
          <a:ln w="9525">
            <a:noFill/>
            <a:miter lim="800000"/>
          </a:ln>
        </p:spPr>
        <p:txBody>
          <a:bodyPr wrap="none">
            <a:spAutoFit/>
          </a:bodyPr>
          <a:lstStyle/>
          <a:p>
            <a:r>
              <a:rPr kumimoji="1" lang="zh-CN" altLang="en-US" sz="2000">
                <a:latin typeface="Arial" panose="020B0604020202020204" pitchFamily="34" charset="0"/>
              </a:rPr>
              <a:t>字 </a:t>
            </a:r>
            <a:r>
              <a:rPr kumimoji="1" lang="en-US" altLang="zh-CN" sz="2000" dirty="0">
                <a:latin typeface="Arial" panose="020B0604020202020204" pitchFamily="34" charset="0"/>
              </a:rPr>
              <a:t>1</a:t>
            </a:r>
          </a:p>
        </p:txBody>
      </p:sp>
      <p:sp>
        <p:nvSpPr>
          <p:cNvPr id="114695" name="Rectangle 8"/>
          <p:cNvSpPr>
            <a:spLocks noChangeArrowheads="1"/>
          </p:cNvSpPr>
          <p:nvPr/>
        </p:nvSpPr>
        <p:spPr bwMode="auto">
          <a:xfrm>
            <a:off x="1416050" y="1230313"/>
            <a:ext cx="1350963" cy="295275"/>
          </a:xfrm>
          <a:prstGeom prst="rect">
            <a:avLst/>
          </a:prstGeom>
          <a:solidFill>
            <a:srgbClr val="FFFF99"/>
          </a:solidFill>
          <a:ln w="9525">
            <a:solidFill>
              <a:schemeClr val="tx1"/>
            </a:solidFill>
            <a:miter lim="800000"/>
          </a:ln>
        </p:spPr>
        <p:txBody>
          <a:bodyPr wrap="none" anchor="ctr"/>
          <a:lstStyle/>
          <a:p>
            <a:pPr algn="ctr"/>
            <a:r>
              <a:rPr kumimoji="1" lang="en-US" altLang="zh-CN" sz="2000" dirty="0">
                <a:latin typeface="Arial" panose="020B0604020202020204" pitchFamily="34" charset="0"/>
              </a:rPr>
              <a:t>16 </a:t>
            </a:r>
            <a:r>
              <a:rPr kumimoji="1" lang="zh-CN" altLang="en-US" sz="2000" dirty="0">
                <a:latin typeface="Arial" panose="020B0604020202020204" pitchFamily="34" charset="0"/>
              </a:rPr>
              <a:t>位</a:t>
            </a:r>
          </a:p>
        </p:txBody>
      </p:sp>
      <p:sp>
        <p:nvSpPr>
          <p:cNvPr id="114696" name="Text Box 9"/>
          <p:cNvSpPr txBox="1">
            <a:spLocks noChangeArrowheads="1"/>
          </p:cNvSpPr>
          <p:nvPr/>
        </p:nvSpPr>
        <p:spPr bwMode="auto">
          <a:xfrm>
            <a:off x="727075" y="1168400"/>
            <a:ext cx="649288" cy="396875"/>
          </a:xfrm>
          <a:prstGeom prst="rect">
            <a:avLst/>
          </a:prstGeom>
          <a:noFill/>
          <a:ln w="9525">
            <a:noFill/>
            <a:miter lim="800000"/>
          </a:ln>
        </p:spPr>
        <p:txBody>
          <a:bodyPr wrap="none">
            <a:spAutoFit/>
          </a:bodyPr>
          <a:lstStyle/>
          <a:p>
            <a:r>
              <a:rPr kumimoji="1" lang="zh-CN" altLang="en-US" sz="2000">
                <a:latin typeface="Arial" panose="020B0604020202020204" pitchFamily="34" charset="0"/>
              </a:rPr>
              <a:t>字 </a:t>
            </a:r>
            <a:r>
              <a:rPr kumimoji="1" lang="en-US" altLang="zh-CN" sz="2000" dirty="0">
                <a:latin typeface="Arial" panose="020B0604020202020204" pitchFamily="34" charset="0"/>
              </a:rPr>
              <a:t>2</a:t>
            </a:r>
          </a:p>
        </p:txBody>
      </p:sp>
      <p:grpSp>
        <p:nvGrpSpPr>
          <p:cNvPr id="2" name="Group 67"/>
          <p:cNvGrpSpPr/>
          <p:nvPr/>
        </p:nvGrpSpPr>
        <p:grpSpPr bwMode="auto">
          <a:xfrm>
            <a:off x="468313" y="1763713"/>
            <a:ext cx="2298700" cy="398462"/>
            <a:chOff x="295" y="1111"/>
            <a:chExt cx="1448" cy="251"/>
          </a:xfrm>
        </p:grpSpPr>
        <p:sp>
          <p:nvSpPr>
            <p:cNvPr id="114760" name="Rectangle 10"/>
            <p:cNvSpPr>
              <a:spLocks noChangeArrowheads="1"/>
            </p:cNvSpPr>
            <p:nvPr/>
          </p:nvSpPr>
          <p:spPr bwMode="auto">
            <a:xfrm>
              <a:off x="892" y="1158"/>
              <a:ext cx="851" cy="186"/>
            </a:xfrm>
            <a:prstGeom prst="rect">
              <a:avLst/>
            </a:prstGeom>
            <a:solidFill>
              <a:srgbClr val="FFC000"/>
            </a:solidFill>
            <a:ln w="9525">
              <a:solidFill>
                <a:schemeClr val="tx1"/>
              </a:solidFill>
              <a:miter lim="800000"/>
            </a:ln>
          </p:spPr>
          <p:txBody>
            <a:bodyPr wrap="none" anchor="ctr"/>
            <a:lstStyle/>
            <a:p>
              <a:pPr algn="ctr"/>
              <a:r>
                <a:rPr kumimoji="1" lang="zh-CN" altLang="en-US" sz="2000" dirty="0">
                  <a:latin typeface="Arial" panose="020B0604020202020204" pitchFamily="34" charset="0"/>
                </a:rPr>
                <a:t>置为全 </a:t>
              </a:r>
              <a:r>
                <a:rPr kumimoji="1" lang="en-US" altLang="zh-CN" sz="2000" dirty="0">
                  <a:latin typeface="Arial" panose="020B0604020202020204" pitchFamily="34" charset="0"/>
                </a:rPr>
                <a:t>0</a:t>
              </a:r>
            </a:p>
          </p:txBody>
        </p:sp>
        <p:sp>
          <p:nvSpPr>
            <p:cNvPr id="114761" name="Text Box 11"/>
            <p:cNvSpPr txBox="1">
              <a:spLocks noChangeArrowheads="1"/>
            </p:cNvSpPr>
            <p:nvPr/>
          </p:nvSpPr>
          <p:spPr bwMode="auto">
            <a:xfrm>
              <a:off x="295" y="1111"/>
              <a:ext cx="596" cy="251"/>
            </a:xfrm>
            <a:prstGeom prst="rect">
              <a:avLst/>
            </a:prstGeom>
            <a:noFill/>
            <a:ln w="9525">
              <a:noFill/>
              <a:miter lim="800000"/>
            </a:ln>
          </p:spPr>
          <p:txBody>
            <a:bodyPr wrap="none">
              <a:spAutoFit/>
            </a:bodyPr>
            <a:lstStyle/>
            <a:p>
              <a:r>
                <a:rPr kumimoji="1" lang="zh-CN" altLang="en-US" sz="2000">
                  <a:latin typeface="Arial" panose="020B0604020202020204" pitchFamily="34" charset="0"/>
                </a:rPr>
                <a:t>检验和</a:t>
              </a:r>
            </a:p>
          </p:txBody>
        </p:sp>
      </p:grpSp>
      <p:sp>
        <p:nvSpPr>
          <p:cNvPr id="114698" name="Rectangle 12"/>
          <p:cNvSpPr>
            <a:spLocks noChangeArrowheads="1"/>
          </p:cNvSpPr>
          <p:nvPr/>
        </p:nvSpPr>
        <p:spPr bwMode="auto">
          <a:xfrm>
            <a:off x="1416050" y="2446338"/>
            <a:ext cx="1350963" cy="296862"/>
          </a:xfrm>
          <a:prstGeom prst="rect">
            <a:avLst/>
          </a:prstGeom>
          <a:solidFill>
            <a:srgbClr val="FFFF99"/>
          </a:solidFill>
          <a:ln w="9525">
            <a:solidFill>
              <a:schemeClr val="tx1"/>
            </a:solidFill>
            <a:miter lim="800000"/>
          </a:ln>
        </p:spPr>
        <p:txBody>
          <a:bodyPr wrap="none" anchor="ctr"/>
          <a:lstStyle/>
          <a:p>
            <a:pPr algn="ctr"/>
            <a:r>
              <a:rPr kumimoji="1" lang="en-US" altLang="zh-CN" sz="2000" dirty="0">
                <a:latin typeface="Arial" panose="020B0604020202020204" pitchFamily="34" charset="0"/>
              </a:rPr>
              <a:t>16 </a:t>
            </a:r>
            <a:r>
              <a:rPr kumimoji="1" lang="zh-CN" altLang="en-US" sz="2000" dirty="0">
                <a:latin typeface="Arial" panose="020B0604020202020204" pitchFamily="34" charset="0"/>
              </a:rPr>
              <a:t>位</a:t>
            </a:r>
          </a:p>
        </p:txBody>
      </p:sp>
      <p:sp>
        <p:nvSpPr>
          <p:cNvPr id="114699" name="Text Box 13"/>
          <p:cNvSpPr txBox="1">
            <a:spLocks noChangeArrowheads="1"/>
          </p:cNvSpPr>
          <p:nvPr/>
        </p:nvSpPr>
        <p:spPr bwMode="auto">
          <a:xfrm>
            <a:off x="727075" y="2386013"/>
            <a:ext cx="649288" cy="396875"/>
          </a:xfrm>
          <a:prstGeom prst="rect">
            <a:avLst/>
          </a:prstGeom>
          <a:noFill/>
          <a:ln w="9525">
            <a:noFill/>
            <a:miter lim="800000"/>
          </a:ln>
        </p:spPr>
        <p:txBody>
          <a:bodyPr wrap="none">
            <a:spAutoFit/>
          </a:bodyPr>
          <a:lstStyle/>
          <a:p>
            <a:r>
              <a:rPr kumimoji="1" lang="zh-CN" altLang="en-US" sz="2000">
                <a:latin typeface="Arial" panose="020B0604020202020204" pitchFamily="34" charset="0"/>
              </a:rPr>
              <a:t>字 </a:t>
            </a:r>
            <a:r>
              <a:rPr kumimoji="1" lang="en-US" altLang="zh-CN" sz="2000" dirty="0">
                <a:latin typeface="Arial" panose="020B0604020202020204" pitchFamily="34" charset="0"/>
              </a:rPr>
              <a:t>n</a:t>
            </a:r>
          </a:p>
        </p:txBody>
      </p:sp>
      <p:grpSp>
        <p:nvGrpSpPr>
          <p:cNvPr id="3" name="Group 68"/>
          <p:cNvGrpSpPr/>
          <p:nvPr/>
        </p:nvGrpSpPr>
        <p:grpSpPr bwMode="auto">
          <a:xfrm>
            <a:off x="263525" y="2976563"/>
            <a:ext cx="2503488" cy="700087"/>
            <a:chOff x="166" y="1875"/>
            <a:chExt cx="1577" cy="441"/>
          </a:xfrm>
        </p:grpSpPr>
        <p:sp>
          <p:nvSpPr>
            <p:cNvPr id="114758" name="Rectangle 14"/>
            <p:cNvSpPr>
              <a:spLocks noChangeArrowheads="1"/>
            </p:cNvSpPr>
            <p:nvPr/>
          </p:nvSpPr>
          <p:spPr bwMode="auto">
            <a:xfrm>
              <a:off x="892" y="2000"/>
              <a:ext cx="851" cy="188"/>
            </a:xfrm>
            <a:prstGeom prst="rect">
              <a:avLst/>
            </a:prstGeom>
            <a:solidFill>
              <a:srgbClr val="FFFF99"/>
            </a:solidFill>
            <a:ln w="9525">
              <a:solidFill>
                <a:schemeClr val="tx1"/>
              </a:solidFill>
              <a:miter lim="800000"/>
            </a:ln>
          </p:spPr>
          <p:txBody>
            <a:bodyPr wrap="none" anchor="ctr"/>
            <a:lstStyle/>
            <a:p>
              <a:pPr algn="ctr"/>
              <a:r>
                <a:rPr kumimoji="1" lang="en-US" altLang="zh-CN" sz="2000" dirty="0">
                  <a:latin typeface="Arial" panose="020B0604020202020204" pitchFamily="34" charset="0"/>
                </a:rPr>
                <a:t>16 </a:t>
              </a:r>
              <a:r>
                <a:rPr kumimoji="1" lang="zh-CN" altLang="en-US" sz="2000" dirty="0">
                  <a:latin typeface="Arial" panose="020B0604020202020204" pitchFamily="34" charset="0"/>
                </a:rPr>
                <a:t>位</a:t>
              </a:r>
            </a:p>
          </p:txBody>
        </p:sp>
        <p:sp>
          <p:nvSpPr>
            <p:cNvPr id="114759" name="Text Box 15"/>
            <p:cNvSpPr txBox="1">
              <a:spLocks noChangeArrowheads="1"/>
            </p:cNvSpPr>
            <p:nvPr/>
          </p:nvSpPr>
          <p:spPr bwMode="auto">
            <a:xfrm>
              <a:off x="166" y="1875"/>
              <a:ext cx="756" cy="441"/>
            </a:xfrm>
            <a:prstGeom prst="rect">
              <a:avLst/>
            </a:prstGeom>
            <a:noFill/>
            <a:ln w="9525">
              <a:noFill/>
              <a:miter lim="800000"/>
            </a:ln>
          </p:spPr>
          <p:txBody>
            <a:bodyPr wrap="none">
              <a:spAutoFit/>
            </a:bodyPr>
            <a:lstStyle/>
            <a:p>
              <a:r>
                <a:rPr kumimoji="1" lang="zh-CN" altLang="en-US" sz="2000" dirty="0">
                  <a:latin typeface="Arial" panose="020B0604020202020204" pitchFamily="34" charset="0"/>
                </a:rPr>
                <a:t>反码算术</a:t>
              </a:r>
            </a:p>
            <a:p>
              <a:r>
                <a:rPr kumimoji="1" lang="zh-CN" altLang="en-US" sz="2000" dirty="0">
                  <a:latin typeface="Arial" panose="020B0604020202020204" pitchFamily="34" charset="0"/>
                </a:rPr>
                <a:t>运算求和</a:t>
              </a:r>
            </a:p>
          </p:txBody>
        </p:sp>
      </p:grpSp>
      <p:sp>
        <p:nvSpPr>
          <p:cNvPr id="114701" name="Text Box 19"/>
          <p:cNvSpPr txBox="1">
            <a:spLocks noChangeArrowheads="1"/>
          </p:cNvSpPr>
          <p:nvPr/>
        </p:nvSpPr>
        <p:spPr bwMode="auto">
          <a:xfrm>
            <a:off x="1770063" y="1444625"/>
            <a:ext cx="438150" cy="396875"/>
          </a:xfrm>
          <a:prstGeom prst="rect">
            <a:avLst/>
          </a:prstGeom>
          <a:noFill/>
          <a:ln w="9525">
            <a:noFill/>
            <a:miter lim="800000"/>
          </a:ln>
        </p:spPr>
        <p:txBody>
          <a:bodyPr wrap="none">
            <a:spAutoFit/>
          </a:bodyPr>
          <a:lstStyle/>
          <a:p>
            <a:r>
              <a:rPr kumimoji="1" lang="en-US" altLang="zh-CN" sz="2000" b="1" dirty="0">
                <a:latin typeface="Arial" panose="020B0604020202020204" pitchFamily="34" charset="0"/>
              </a:rPr>
              <a:t>…</a:t>
            </a:r>
          </a:p>
        </p:txBody>
      </p:sp>
      <p:sp>
        <p:nvSpPr>
          <p:cNvPr id="114702" name="Text Box 20"/>
          <p:cNvSpPr txBox="1">
            <a:spLocks noChangeArrowheads="1"/>
          </p:cNvSpPr>
          <p:nvPr/>
        </p:nvSpPr>
        <p:spPr bwMode="auto">
          <a:xfrm>
            <a:off x="1754188" y="2035175"/>
            <a:ext cx="438150" cy="396875"/>
          </a:xfrm>
          <a:prstGeom prst="rect">
            <a:avLst/>
          </a:prstGeom>
          <a:noFill/>
          <a:ln w="9525">
            <a:noFill/>
            <a:miter lim="800000"/>
          </a:ln>
        </p:spPr>
        <p:txBody>
          <a:bodyPr wrap="none">
            <a:spAutoFit/>
          </a:bodyPr>
          <a:lstStyle/>
          <a:p>
            <a:r>
              <a:rPr kumimoji="1" lang="en-US" altLang="zh-CN" sz="2000" b="1" dirty="0">
                <a:latin typeface="Arial" panose="020B0604020202020204" pitchFamily="34" charset="0"/>
              </a:rPr>
              <a:t>…</a:t>
            </a:r>
          </a:p>
        </p:txBody>
      </p:sp>
      <p:sp>
        <p:nvSpPr>
          <p:cNvPr id="114703" name="Line 21"/>
          <p:cNvSpPr>
            <a:spLocks noChangeShapeType="1"/>
          </p:cNvSpPr>
          <p:nvPr/>
        </p:nvSpPr>
        <p:spPr bwMode="auto">
          <a:xfrm>
            <a:off x="557213" y="2879725"/>
            <a:ext cx="2703512" cy="0"/>
          </a:xfrm>
          <a:prstGeom prst="line">
            <a:avLst/>
          </a:prstGeom>
          <a:noFill/>
          <a:ln w="28575">
            <a:solidFill>
              <a:srgbClr val="333399"/>
            </a:solidFill>
            <a:round/>
          </a:ln>
        </p:spPr>
        <p:txBody>
          <a:bodyPr/>
          <a:lstStyle/>
          <a:p>
            <a:endParaRPr lang="zh-CN" altLang="en-US"/>
          </a:p>
        </p:txBody>
      </p:sp>
      <p:grpSp>
        <p:nvGrpSpPr>
          <p:cNvPr id="4" name="Group 69"/>
          <p:cNvGrpSpPr/>
          <p:nvPr/>
        </p:nvGrpSpPr>
        <p:grpSpPr bwMode="auto">
          <a:xfrm>
            <a:off x="1214438" y="3576638"/>
            <a:ext cx="998537" cy="501650"/>
            <a:chOff x="765" y="2253"/>
            <a:chExt cx="629" cy="316"/>
          </a:xfrm>
        </p:grpSpPr>
        <p:sp>
          <p:nvSpPr>
            <p:cNvPr id="114756" name="AutoShape 18"/>
            <p:cNvSpPr>
              <a:spLocks noChangeArrowheads="1"/>
            </p:cNvSpPr>
            <p:nvPr/>
          </p:nvSpPr>
          <p:spPr bwMode="auto">
            <a:xfrm>
              <a:off x="1293" y="2253"/>
              <a:ext cx="101" cy="316"/>
            </a:xfrm>
            <a:prstGeom prst="downArrow">
              <a:avLst>
                <a:gd name="adj1" fmla="val 50000"/>
                <a:gd name="adj2" fmla="val 78218"/>
              </a:avLst>
            </a:prstGeom>
            <a:solidFill>
              <a:schemeClr val="accent1"/>
            </a:solidFill>
            <a:ln w="9525">
              <a:solidFill>
                <a:schemeClr val="tx1"/>
              </a:solidFill>
              <a:miter lim="800000"/>
            </a:ln>
          </p:spPr>
          <p:txBody>
            <a:bodyPr wrap="none" anchor="ctr"/>
            <a:lstStyle/>
            <a:p>
              <a:endParaRPr lang="zh-CN" altLang="en-US"/>
            </a:p>
          </p:txBody>
        </p:sp>
        <p:sp>
          <p:nvSpPr>
            <p:cNvPr id="114757" name="Text Box 22"/>
            <p:cNvSpPr txBox="1">
              <a:spLocks noChangeArrowheads="1"/>
            </p:cNvSpPr>
            <p:nvPr/>
          </p:nvSpPr>
          <p:spPr bwMode="auto">
            <a:xfrm>
              <a:off x="765" y="2264"/>
              <a:ext cx="596" cy="250"/>
            </a:xfrm>
            <a:prstGeom prst="rect">
              <a:avLst/>
            </a:prstGeom>
            <a:noFill/>
            <a:ln w="9525">
              <a:noFill/>
              <a:miter lim="800000"/>
            </a:ln>
          </p:spPr>
          <p:txBody>
            <a:bodyPr wrap="none">
              <a:spAutoFit/>
            </a:bodyPr>
            <a:lstStyle/>
            <a:p>
              <a:r>
                <a:rPr kumimoji="1" lang="zh-CN" altLang="en-US" sz="2000" dirty="0">
                  <a:latin typeface="Arial" panose="020B0604020202020204" pitchFamily="34" charset="0"/>
                </a:rPr>
                <a:t>取反码</a:t>
              </a:r>
            </a:p>
          </p:txBody>
        </p:sp>
      </p:grpSp>
      <p:sp>
        <p:nvSpPr>
          <p:cNvPr id="114705" name="AutoShape 23"/>
          <p:cNvSpPr/>
          <p:nvPr/>
        </p:nvSpPr>
        <p:spPr bwMode="auto">
          <a:xfrm>
            <a:off x="396875" y="827088"/>
            <a:ext cx="160338" cy="1931987"/>
          </a:xfrm>
          <a:prstGeom prst="leftBrace">
            <a:avLst>
              <a:gd name="adj1" fmla="val 100412"/>
              <a:gd name="adj2" fmla="val 50000"/>
            </a:avLst>
          </a:prstGeom>
          <a:noFill/>
          <a:ln w="9525">
            <a:solidFill>
              <a:schemeClr val="tx1"/>
            </a:solidFill>
            <a:round/>
          </a:ln>
        </p:spPr>
        <p:txBody>
          <a:bodyPr wrap="none" anchor="ctr"/>
          <a:lstStyle/>
          <a:p>
            <a:endParaRPr lang="zh-CN" altLang="en-US"/>
          </a:p>
        </p:txBody>
      </p:sp>
      <p:sp>
        <p:nvSpPr>
          <p:cNvPr id="114706" name="Text Box 24"/>
          <p:cNvSpPr txBox="1">
            <a:spLocks noChangeArrowheads="1"/>
          </p:cNvSpPr>
          <p:nvPr/>
        </p:nvSpPr>
        <p:spPr bwMode="auto">
          <a:xfrm>
            <a:off x="0" y="1022350"/>
            <a:ext cx="438150" cy="1617663"/>
          </a:xfrm>
          <a:prstGeom prst="rect">
            <a:avLst/>
          </a:prstGeom>
          <a:noFill/>
          <a:ln w="9525">
            <a:noFill/>
            <a:miter lim="800000"/>
          </a:ln>
        </p:spPr>
        <p:txBody>
          <a:bodyPr wrap="none">
            <a:spAutoFit/>
          </a:bodyPr>
          <a:lstStyle/>
          <a:p>
            <a:r>
              <a:rPr kumimoji="1" lang="zh-CN" altLang="en-US" sz="2000">
                <a:latin typeface="Arial" panose="020B0604020202020204" pitchFamily="34" charset="0"/>
              </a:rPr>
              <a:t>数</a:t>
            </a:r>
          </a:p>
          <a:p>
            <a:r>
              <a:rPr kumimoji="1" lang="zh-CN" altLang="en-US" sz="2000">
                <a:latin typeface="Arial" panose="020B0604020202020204" pitchFamily="34" charset="0"/>
              </a:rPr>
              <a:t>据</a:t>
            </a:r>
          </a:p>
          <a:p>
            <a:r>
              <a:rPr kumimoji="1" lang="zh-CN" altLang="en-US" sz="2000">
                <a:latin typeface="Arial" panose="020B0604020202020204" pitchFamily="34" charset="0"/>
              </a:rPr>
              <a:t>报</a:t>
            </a:r>
          </a:p>
          <a:p>
            <a:r>
              <a:rPr kumimoji="1" lang="zh-CN" altLang="en-US" sz="2000">
                <a:latin typeface="Arial" panose="020B0604020202020204" pitchFamily="34" charset="0"/>
              </a:rPr>
              <a:t>首</a:t>
            </a:r>
          </a:p>
          <a:p>
            <a:r>
              <a:rPr kumimoji="1" lang="zh-CN" altLang="en-US" sz="2000">
                <a:latin typeface="Arial" panose="020B0604020202020204" pitchFamily="34" charset="0"/>
              </a:rPr>
              <a:t>部</a:t>
            </a:r>
          </a:p>
        </p:txBody>
      </p:sp>
      <p:sp>
        <p:nvSpPr>
          <p:cNvPr id="114707" name="Rectangle 25"/>
          <p:cNvSpPr>
            <a:spLocks noChangeArrowheads="1"/>
          </p:cNvSpPr>
          <p:nvPr/>
        </p:nvSpPr>
        <p:spPr bwMode="auto">
          <a:xfrm>
            <a:off x="3578225" y="3933825"/>
            <a:ext cx="1747838" cy="742950"/>
          </a:xfrm>
          <a:prstGeom prst="rect">
            <a:avLst/>
          </a:prstGeom>
          <a:solidFill>
            <a:srgbClr val="CCECFF"/>
          </a:solidFill>
          <a:ln w="19050">
            <a:solidFill>
              <a:schemeClr val="tx1"/>
            </a:solidFill>
            <a:miter lim="800000"/>
          </a:ln>
        </p:spPr>
        <p:txBody>
          <a:bodyPr wrap="none" anchor="ctr"/>
          <a:lstStyle/>
          <a:p>
            <a:endParaRPr lang="zh-CN" altLang="en-US"/>
          </a:p>
        </p:txBody>
      </p:sp>
      <p:sp>
        <p:nvSpPr>
          <p:cNvPr id="114708" name="Rectangle 26"/>
          <p:cNvSpPr>
            <a:spLocks noChangeArrowheads="1"/>
          </p:cNvSpPr>
          <p:nvPr/>
        </p:nvSpPr>
        <p:spPr bwMode="auto">
          <a:xfrm>
            <a:off x="4462463" y="4240213"/>
            <a:ext cx="855662" cy="134937"/>
          </a:xfrm>
          <a:prstGeom prst="rect">
            <a:avLst/>
          </a:prstGeom>
          <a:solidFill>
            <a:srgbClr val="FFCCFF"/>
          </a:solidFill>
          <a:ln w="9525">
            <a:noFill/>
            <a:miter lim="800000"/>
          </a:ln>
        </p:spPr>
        <p:txBody>
          <a:bodyPr wrap="none" anchor="ctr"/>
          <a:lstStyle/>
          <a:p>
            <a:endParaRPr lang="zh-CN" altLang="en-US"/>
          </a:p>
        </p:txBody>
      </p:sp>
      <p:sp>
        <p:nvSpPr>
          <p:cNvPr id="114709" name="Text Box 27"/>
          <p:cNvSpPr txBox="1">
            <a:spLocks noChangeArrowheads="1"/>
          </p:cNvSpPr>
          <p:nvPr/>
        </p:nvSpPr>
        <p:spPr bwMode="auto">
          <a:xfrm>
            <a:off x="3908425" y="3548063"/>
            <a:ext cx="1254125" cy="396875"/>
          </a:xfrm>
          <a:prstGeom prst="rect">
            <a:avLst/>
          </a:prstGeom>
          <a:noFill/>
          <a:ln w="9525">
            <a:noFill/>
            <a:miter lim="800000"/>
          </a:ln>
        </p:spPr>
        <p:txBody>
          <a:bodyPr wrap="none">
            <a:spAutoFit/>
          </a:bodyPr>
          <a:lstStyle/>
          <a:p>
            <a:r>
              <a:rPr kumimoji="1" lang="en-US" altLang="zh-CN" sz="2000" dirty="0">
                <a:latin typeface="Arial" panose="020B0604020202020204" pitchFamily="34" charset="0"/>
              </a:rPr>
              <a:t>IP </a:t>
            </a:r>
            <a:r>
              <a:rPr kumimoji="1" lang="zh-CN" altLang="en-US" sz="2000">
                <a:latin typeface="Arial" panose="020B0604020202020204" pitchFamily="34" charset="0"/>
              </a:rPr>
              <a:t>数据报</a:t>
            </a:r>
          </a:p>
        </p:txBody>
      </p:sp>
      <p:sp>
        <p:nvSpPr>
          <p:cNvPr id="114710" name="Line 28"/>
          <p:cNvSpPr>
            <a:spLocks noChangeShapeType="1"/>
          </p:cNvSpPr>
          <p:nvPr/>
        </p:nvSpPr>
        <p:spPr bwMode="auto">
          <a:xfrm>
            <a:off x="3578225" y="4081463"/>
            <a:ext cx="1747838" cy="0"/>
          </a:xfrm>
          <a:prstGeom prst="line">
            <a:avLst/>
          </a:prstGeom>
          <a:noFill/>
          <a:ln w="9525">
            <a:solidFill>
              <a:schemeClr val="tx1"/>
            </a:solidFill>
            <a:round/>
          </a:ln>
        </p:spPr>
        <p:txBody>
          <a:bodyPr/>
          <a:lstStyle/>
          <a:p>
            <a:endParaRPr lang="zh-CN" altLang="en-US"/>
          </a:p>
        </p:txBody>
      </p:sp>
      <p:sp>
        <p:nvSpPr>
          <p:cNvPr id="114711" name="Line 29"/>
          <p:cNvSpPr>
            <a:spLocks noChangeShapeType="1"/>
          </p:cNvSpPr>
          <p:nvPr/>
        </p:nvSpPr>
        <p:spPr bwMode="auto">
          <a:xfrm>
            <a:off x="3578225" y="4232275"/>
            <a:ext cx="1747838" cy="0"/>
          </a:xfrm>
          <a:prstGeom prst="line">
            <a:avLst/>
          </a:prstGeom>
          <a:noFill/>
          <a:ln w="9525">
            <a:solidFill>
              <a:schemeClr val="tx1"/>
            </a:solidFill>
            <a:round/>
          </a:ln>
        </p:spPr>
        <p:txBody>
          <a:bodyPr/>
          <a:lstStyle/>
          <a:p>
            <a:endParaRPr lang="zh-CN" altLang="en-US"/>
          </a:p>
        </p:txBody>
      </p:sp>
      <p:sp>
        <p:nvSpPr>
          <p:cNvPr id="114712" name="Line 30"/>
          <p:cNvSpPr>
            <a:spLocks noChangeShapeType="1"/>
          </p:cNvSpPr>
          <p:nvPr/>
        </p:nvSpPr>
        <p:spPr bwMode="auto">
          <a:xfrm>
            <a:off x="3578225" y="4379913"/>
            <a:ext cx="1747838" cy="0"/>
          </a:xfrm>
          <a:prstGeom prst="line">
            <a:avLst/>
          </a:prstGeom>
          <a:noFill/>
          <a:ln w="9525">
            <a:solidFill>
              <a:schemeClr val="tx1"/>
            </a:solidFill>
            <a:round/>
          </a:ln>
        </p:spPr>
        <p:txBody>
          <a:bodyPr/>
          <a:lstStyle/>
          <a:p>
            <a:endParaRPr lang="zh-CN" altLang="en-US"/>
          </a:p>
        </p:txBody>
      </p:sp>
      <p:sp>
        <p:nvSpPr>
          <p:cNvPr id="114713" name="Line 31"/>
          <p:cNvSpPr>
            <a:spLocks noChangeShapeType="1"/>
          </p:cNvSpPr>
          <p:nvPr/>
        </p:nvSpPr>
        <p:spPr bwMode="auto">
          <a:xfrm>
            <a:off x="3578225" y="4527550"/>
            <a:ext cx="1747838" cy="0"/>
          </a:xfrm>
          <a:prstGeom prst="line">
            <a:avLst/>
          </a:prstGeom>
          <a:noFill/>
          <a:ln w="9525">
            <a:solidFill>
              <a:schemeClr val="tx1"/>
            </a:solidFill>
            <a:round/>
          </a:ln>
        </p:spPr>
        <p:txBody>
          <a:bodyPr/>
          <a:lstStyle/>
          <a:p>
            <a:endParaRPr lang="zh-CN" altLang="en-US"/>
          </a:p>
        </p:txBody>
      </p:sp>
      <p:sp>
        <p:nvSpPr>
          <p:cNvPr id="114714" name="Line 32"/>
          <p:cNvSpPr>
            <a:spLocks noChangeShapeType="1"/>
          </p:cNvSpPr>
          <p:nvPr/>
        </p:nvSpPr>
        <p:spPr bwMode="auto">
          <a:xfrm>
            <a:off x="3578225" y="4676775"/>
            <a:ext cx="1747838" cy="0"/>
          </a:xfrm>
          <a:prstGeom prst="line">
            <a:avLst/>
          </a:prstGeom>
          <a:noFill/>
          <a:ln w="9525">
            <a:solidFill>
              <a:schemeClr val="tx1"/>
            </a:solidFill>
            <a:round/>
          </a:ln>
        </p:spPr>
        <p:txBody>
          <a:bodyPr/>
          <a:lstStyle/>
          <a:p>
            <a:endParaRPr lang="zh-CN" altLang="en-US"/>
          </a:p>
        </p:txBody>
      </p:sp>
      <p:sp>
        <p:nvSpPr>
          <p:cNvPr id="114715" name="Line 33"/>
          <p:cNvSpPr>
            <a:spLocks noChangeShapeType="1"/>
          </p:cNvSpPr>
          <p:nvPr/>
        </p:nvSpPr>
        <p:spPr bwMode="auto">
          <a:xfrm>
            <a:off x="4452938" y="3933825"/>
            <a:ext cx="0" cy="446088"/>
          </a:xfrm>
          <a:prstGeom prst="line">
            <a:avLst/>
          </a:prstGeom>
          <a:noFill/>
          <a:ln w="9525">
            <a:solidFill>
              <a:schemeClr val="tx1"/>
            </a:solidFill>
            <a:round/>
          </a:ln>
        </p:spPr>
        <p:txBody>
          <a:bodyPr/>
          <a:lstStyle/>
          <a:p>
            <a:endParaRPr lang="zh-CN" altLang="en-US"/>
          </a:p>
        </p:txBody>
      </p:sp>
      <p:sp>
        <p:nvSpPr>
          <p:cNvPr id="114716" name="Line 34"/>
          <p:cNvSpPr>
            <a:spLocks noChangeShapeType="1"/>
          </p:cNvSpPr>
          <p:nvPr/>
        </p:nvSpPr>
        <p:spPr bwMode="auto">
          <a:xfrm>
            <a:off x="4054475" y="4232275"/>
            <a:ext cx="0" cy="147638"/>
          </a:xfrm>
          <a:prstGeom prst="line">
            <a:avLst/>
          </a:prstGeom>
          <a:noFill/>
          <a:ln w="9525">
            <a:solidFill>
              <a:schemeClr val="tx1"/>
            </a:solidFill>
            <a:round/>
          </a:ln>
        </p:spPr>
        <p:txBody>
          <a:bodyPr/>
          <a:lstStyle/>
          <a:p>
            <a:endParaRPr lang="zh-CN" altLang="en-US"/>
          </a:p>
        </p:txBody>
      </p:sp>
      <p:sp>
        <p:nvSpPr>
          <p:cNvPr id="114717" name="Line 35"/>
          <p:cNvSpPr>
            <a:spLocks noChangeShapeType="1"/>
          </p:cNvSpPr>
          <p:nvPr/>
        </p:nvSpPr>
        <p:spPr bwMode="auto">
          <a:xfrm>
            <a:off x="4054475" y="3933825"/>
            <a:ext cx="0" cy="147638"/>
          </a:xfrm>
          <a:prstGeom prst="line">
            <a:avLst/>
          </a:prstGeom>
          <a:noFill/>
          <a:ln w="9525">
            <a:solidFill>
              <a:schemeClr val="tx1"/>
            </a:solidFill>
            <a:round/>
          </a:ln>
        </p:spPr>
        <p:txBody>
          <a:bodyPr/>
          <a:lstStyle/>
          <a:p>
            <a:endParaRPr lang="zh-CN" altLang="en-US"/>
          </a:p>
        </p:txBody>
      </p:sp>
      <p:sp>
        <p:nvSpPr>
          <p:cNvPr id="114718" name="Line 36"/>
          <p:cNvSpPr>
            <a:spLocks noChangeShapeType="1"/>
          </p:cNvSpPr>
          <p:nvPr/>
        </p:nvSpPr>
        <p:spPr bwMode="auto">
          <a:xfrm>
            <a:off x="3817938" y="3933825"/>
            <a:ext cx="0" cy="147638"/>
          </a:xfrm>
          <a:prstGeom prst="line">
            <a:avLst/>
          </a:prstGeom>
          <a:noFill/>
          <a:ln w="9525">
            <a:solidFill>
              <a:schemeClr val="tx1"/>
            </a:solidFill>
            <a:round/>
          </a:ln>
        </p:spPr>
        <p:txBody>
          <a:bodyPr/>
          <a:lstStyle/>
          <a:p>
            <a:endParaRPr lang="zh-CN" altLang="en-US"/>
          </a:p>
        </p:txBody>
      </p:sp>
      <p:sp>
        <p:nvSpPr>
          <p:cNvPr id="114719" name="Line 37"/>
          <p:cNvSpPr>
            <a:spLocks noChangeShapeType="1"/>
          </p:cNvSpPr>
          <p:nvPr/>
        </p:nvSpPr>
        <p:spPr bwMode="auto">
          <a:xfrm>
            <a:off x="4586288" y="4081463"/>
            <a:ext cx="0" cy="150812"/>
          </a:xfrm>
          <a:prstGeom prst="line">
            <a:avLst/>
          </a:prstGeom>
          <a:noFill/>
          <a:ln w="9525">
            <a:solidFill>
              <a:schemeClr val="tx1"/>
            </a:solidFill>
            <a:round/>
          </a:ln>
        </p:spPr>
        <p:txBody>
          <a:bodyPr/>
          <a:lstStyle/>
          <a:p>
            <a:endParaRPr lang="zh-CN" altLang="en-US"/>
          </a:p>
        </p:txBody>
      </p:sp>
      <p:sp>
        <p:nvSpPr>
          <p:cNvPr id="114720" name="Line 38"/>
          <p:cNvSpPr>
            <a:spLocks noChangeShapeType="1"/>
          </p:cNvSpPr>
          <p:nvPr/>
        </p:nvSpPr>
        <p:spPr bwMode="auto">
          <a:xfrm>
            <a:off x="4849813" y="4527550"/>
            <a:ext cx="0" cy="149225"/>
          </a:xfrm>
          <a:prstGeom prst="line">
            <a:avLst/>
          </a:prstGeom>
          <a:noFill/>
          <a:ln w="9525">
            <a:solidFill>
              <a:schemeClr val="tx1"/>
            </a:solidFill>
            <a:round/>
          </a:ln>
        </p:spPr>
        <p:txBody>
          <a:bodyPr/>
          <a:lstStyle/>
          <a:p>
            <a:endParaRPr lang="zh-CN" altLang="en-US"/>
          </a:p>
        </p:txBody>
      </p:sp>
      <p:grpSp>
        <p:nvGrpSpPr>
          <p:cNvPr id="5" name="Group 71"/>
          <p:cNvGrpSpPr/>
          <p:nvPr/>
        </p:nvGrpSpPr>
        <p:grpSpPr bwMode="auto">
          <a:xfrm>
            <a:off x="508000" y="4086225"/>
            <a:ext cx="2259013" cy="395288"/>
            <a:chOff x="320" y="2574"/>
            <a:chExt cx="1423" cy="249"/>
          </a:xfrm>
        </p:grpSpPr>
        <p:sp>
          <p:nvSpPr>
            <p:cNvPr id="114754" name="Rectangle 16"/>
            <p:cNvSpPr>
              <a:spLocks noChangeArrowheads="1"/>
            </p:cNvSpPr>
            <p:nvPr/>
          </p:nvSpPr>
          <p:spPr bwMode="auto">
            <a:xfrm>
              <a:off x="892" y="2619"/>
              <a:ext cx="851" cy="186"/>
            </a:xfrm>
            <a:prstGeom prst="rect">
              <a:avLst/>
            </a:prstGeom>
            <a:solidFill>
              <a:srgbClr val="FFCCFF"/>
            </a:solidFill>
            <a:ln w="9525">
              <a:solidFill>
                <a:schemeClr val="tx1"/>
              </a:solidFill>
              <a:miter lim="800000"/>
            </a:ln>
          </p:spPr>
          <p:txBody>
            <a:bodyPr wrap="none" anchor="ctr"/>
            <a:lstStyle/>
            <a:p>
              <a:pPr algn="ctr"/>
              <a:r>
                <a:rPr kumimoji="1" lang="en-US" altLang="zh-CN" sz="2000" dirty="0">
                  <a:latin typeface="Arial" panose="020B0604020202020204" pitchFamily="34" charset="0"/>
                </a:rPr>
                <a:t>16 </a:t>
              </a:r>
              <a:r>
                <a:rPr kumimoji="1" lang="zh-CN" altLang="en-US" sz="2000" dirty="0">
                  <a:latin typeface="Arial" panose="020B0604020202020204" pitchFamily="34" charset="0"/>
                </a:rPr>
                <a:t>位</a:t>
              </a:r>
            </a:p>
          </p:txBody>
        </p:sp>
        <p:sp>
          <p:nvSpPr>
            <p:cNvPr id="114755" name="Text Box 17"/>
            <p:cNvSpPr txBox="1">
              <a:spLocks noChangeArrowheads="1"/>
            </p:cNvSpPr>
            <p:nvPr/>
          </p:nvSpPr>
          <p:spPr bwMode="auto">
            <a:xfrm>
              <a:off x="320" y="2574"/>
              <a:ext cx="596" cy="249"/>
            </a:xfrm>
            <a:prstGeom prst="rect">
              <a:avLst/>
            </a:prstGeom>
            <a:noFill/>
            <a:ln w="9525">
              <a:noFill/>
              <a:miter lim="800000"/>
            </a:ln>
          </p:spPr>
          <p:txBody>
            <a:bodyPr wrap="none">
              <a:spAutoFit/>
            </a:bodyPr>
            <a:lstStyle/>
            <a:p>
              <a:r>
                <a:rPr kumimoji="1" lang="zh-CN" altLang="en-US" sz="2000" dirty="0">
                  <a:latin typeface="Arial" panose="020B0604020202020204" pitchFamily="34" charset="0"/>
                </a:rPr>
                <a:t>检验和</a:t>
              </a:r>
            </a:p>
          </p:txBody>
        </p:sp>
      </p:grpSp>
      <p:sp>
        <p:nvSpPr>
          <p:cNvPr id="481319" name="Line 39"/>
          <p:cNvSpPr>
            <a:spLocks noChangeShapeType="1"/>
          </p:cNvSpPr>
          <p:nvPr/>
        </p:nvSpPr>
        <p:spPr bwMode="auto">
          <a:xfrm>
            <a:off x="2784475" y="4318000"/>
            <a:ext cx="2144713" cy="0"/>
          </a:xfrm>
          <a:prstGeom prst="line">
            <a:avLst/>
          </a:prstGeom>
          <a:noFill/>
          <a:ln w="28575">
            <a:solidFill>
              <a:srgbClr val="333399"/>
            </a:solidFill>
            <a:round/>
            <a:tailEnd type="triangle" w="sm" len="med"/>
          </a:ln>
        </p:spPr>
        <p:txBody>
          <a:bodyPr/>
          <a:lstStyle/>
          <a:p>
            <a:endParaRPr lang="zh-CN" altLang="en-US"/>
          </a:p>
        </p:txBody>
      </p:sp>
      <p:sp>
        <p:nvSpPr>
          <p:cNvPr id="114723" name="Rectangle 40"/>
          <p:cNvSpPr>
            <a:spLocks noChangeArrowheads="1"/>
          </p:cNvSpPr>
          <p:nvPr/>
        </p:nvSpPr>
        <p:spPr bwMode="auto">
          <a:xfrm>
            <a:off x="6878638" y="812800"/>
            <a:ext cx="1350962" cy="296863"/>
          </a:xfrm>
          <a:prstGeom prst="rect">
            <a:avLst/>
          </a:prstGeom>
          <a:solidFill>
            <a:srgbClr val="FFFF99"/>
          </a:solidFill>
          <a:ln w="9525">
            <a:solidFill>
              <a:schemeClr val="tx1"/>
            </a:solidFill>
            <a:miter lim="800000"/>
          </a:ln>
        </p:spPr>
        <p:txBody>
          <a:bodyPr wrap="none" anchor="ctr"/>
          <a:lstStyle/>
          <a:p>
            <a:pPr algn="ctr"/>
            <a:r>
              <a:rPr kumimoji="1" lang="en-US" altLang="zh-CN" sz="2000" dirty="0">
                <a:latin typeface="Arial" panose="020B0604020202020204" pitchFamily="34" charset="0"/>
              </a:rPr>
              <a:t>16 </a:t>
            </a:r>
            <a:r>
              <a:rPr kumimoji="1" lang="zh-CN" altLang="en-US" sz="2000">
                <a:latin typeface="Arial" panose="020B0604020202020204" pitchFamily="34" charset="0"/>
              </a:rPr>
              <a:t>位</a:t>
            </a:r>
          </a:p>
        </p:txBody>
      </p:sp>
      <p:sp>
        <p:nvSpPr>
          <p:cNvPr id="114724" name="Text Box 41"/>
          <p:cNvSpPr txBox="1">
            <a:spLocks noChangeArrowheads="1"/>
          </p:cNvSpPr>
          <p:nvPr/>
        </p:nvSpPr>
        <p:spPr bwMode="auto">
          <a:xfrm>
            <a:off x="6188075" y="752475"/>
            <a:ext cx="649288" cy="396875"/>
          </a:xfrm>
          <a:prstGeom prst="rect">
            <a:avLst/>
          </a:prstGeom>
          <a:noFill/>
          <a:ln w="9525">
            <a:noFill/>
            <a:miter lim="800000"/>
          </a:ln>
        </p:spPr>
        <p:txBody>
          <a:bodyPr wrap="none">
            <a:spAutoFit/>
          </a:bodyPr>
          <a:lstStyle/>
          <a:p>
            <a:r>
              <a:rPr kumimoji="1" lang="zh-CN" altLang="en-US" sz="2000">
                <a:latin typeface="Arial" panose="020B0604020202020204" pitchFamily="34" charset="0"/>
              </a:rPr>
              <a:t>字 </a:t>
            </a:r>
            <a:r>
              <a:rPr kumimoji="1" lang="en-US" altLang="zh-CN" sz="2000" dirty="0">
                <a:latin typeface="Arial" panose="020B0604020202020204" pitchFamily="34" charset="0"/>
              </a:rPr>
              <a:t>1</a:t>
            </a:r>
          </a:p>
        </p:txBody>
      </p:sp>
      <p:sp>
        <p:nvSpPr>
          <p:cNvPr id="114725" name="Rectangle 42"/>
          <p:cNvSpPr>
            <a:spLocks noChangeArrowheads="1"/>
          </p:cNvSpPr>
          <p:nvPr/>
        </p:nvSpPr>
        <p:spPr bwMode="auto">
          <a:xfrm>
            <a:off x="6878638" y="1230313"/>
            <a:ext cx="1350962" cy="295275"/>
          </a:xfrm>
          <a:prstGeom prst="rect">
            <a:avLst/>
          </a:prstGeom>
          <a:solidFill>
            <a:srgbClr val="FFFF99"/>
          </a:solidFill>
          <a:ln w="9525">
            <a:solidFill>
              <a:schemeClr val="tx1"/>
            </a:solidFill>
            <a:miter lim="800000"/>
          </a:ln>
        </p:spPr>
        <p:txBody>
          <a:bodyPr wrap="none" anchor="ctr"/>
          <a:lstStyle/>
          <a:p>
            <a:pPr algn="ctr"/>
            <a:r>
              <a:rPr kumimoji="1" lang="en-US" altLang="zh-CN" sz="2000" dirty="0">
                <a:latin typeface="Arial" panose="020B0604020202020204" pitchFamily="34" charset="0"/>
              </a:rPr>
              <a:t>16 </a:t>
            </a:r>
            <a:r>
              <a:rPr kumimoji="1" lang="zh-CN" altLang="en-US" sz="2000">
                <a:latin typeface="Arial" panose="020B0604020202020204" pitchFamily="34" charset="0"/>
              </a:rPr>
              <a:t>位</a:t>
            </a:r>
          </a:p>
        </p:txBody>
      </p:sp>
      <p:sp>
        <p:nvSpPr>
          <p:cNvPr id="114726" name="Text Box 43"/>
          <p:cNvSpPr txBox="1">
            <a:spLocks noChangeArrowheads="1"/>
          </p:cNvSpPr>
          <p:nvPr/>
        </p:nvSpPr>
        <p:spPr bwMode="auto">
          <a:xfrm>
            <a:off x="6188075" y="1168400"/>
            <a:ext cx="649288" cy="396875"/>
          </a:xfrm>
          <a:prstGeom prst="rect">
            <a:avLst/>
          </a:prstGeom>
          <a:noFill/>
          <a:ln w="9525">
            <a:noFill/>
            <a:miter lim="800000"/>
          </a:ln>
        </p:spPr>
        <p:txBody>
          <a:bodyPr wrap="none">
            <a:spAutoFit/>
          </a:bodyPr>
          <a:lstStyle/>
          <a:p>
            <a:r>
              <a:rPr kumimoji="1" lang="zh-CN" altLang="en-US" sz="2000">
                <a:latin typeface="Arial" panose="020B0604020202020204" pitchFamily="34" charset="0"/>
              </a:rPr>
              <a:t>字 </a:t>
            </a:r>
            <a:r>
              <a:rPr kumimoji="1" lang="en-US" altLang="zh-CN" sz="2000" dirty="0">
                <a:latin typeface="Arial" panose="020B0604020202020204" pitchFamily="34" charset="0"/>
              </a:rPr>
              <a:t>2</a:t>
            </a:r>
          </a:p>
        </p:txBody>
      </p:sp>
      <p:grpSp>
        <p:nvGrpSpPr>
          <p:cNvPr id="6" name="Group 73"/>
          <p:cNvGrpSpPr/>
          <p:nvPr/>
        </p:nvGrpSpPr>
        <p:grpSpPr bwMode="auto">
          <a:xfrm>
            <a:off x="5959475" y="1749425"/>
            <a:ext cx="2270125" cy="398463"/>
            <a:chOff x="3754" y="1102"/>
            <a:chExt cx="1430" cy="251"/>
          </a:xfrm>
        </p:grpSpPr>
        <p:sp>
          <p:nvSpPr>
            <p:cNvPr id="114752" name="Rectangle 44"/>
            <p:cNvSpPr>
              <a:spLocks noChangeArrowheads="1"/>
            </p:cNvSpPr>
            <p:nvPr/>
          </p:nvSpPr>
          <p:spPr bwMode="auto">
            <a:xfrm>
              <a:off x="4333" y="1158"/>
              <a:ext cx="851" cy="186"/>
            </a:xfrm>
            <a:prstGeom prst="rect">
              <a:avLst/>
            </a:prstGeom>
            <a:solidFill>
              <a:srgbClr val="FFCCFF"/>
            </a:solidFill>
            <a:ln w="9525">
              <a:solidFill>
                <a:schemeClr val="tx1"/>
              </a:solidFill>
              <a:miter lim="800000"/>
            </a:ln>
          </p:spPr>
          <p:txBody>
            <a:bodyPr wrap="none" anchor="ctr"/>
            <a:lstStyle/>
            <a:p>
              <a:pPr algn="ctr"/>
              <a:r>
                <a:rPr kumimoji="1" lang="en-US" altLang="zh-CN" sz="2000" dirty="0">
                  <a:latin typeface="Arial" panose="020B0604020202020204" pitchFamily="34" charset="0"/>
                </a:rPr>
                <a:t>16 </a:t>
              </a:r>
              <a:r>
                <a:rPr kumimoji="1" lang="zh-CN" altLang="en-US" sz="2000">
                  <a:latin typeface="Arial" panose="020B0604020202020204" pitchFamily="34" charset="0"/>
                </a:rPr>
                <a:t>位</a:t>
              </a:r>
            </a:p>
          </p:txBody>
        </p:sp>
        <p:sp>
          <p:nvSpPr>
            <p:cNvPr id="114753" name="Text Box 45"/>
            <p:cNvSpPr txBox="1">
              <a:spLocks noChangeArrowheads="1"/>
            </p:cNvSpPr>
            <p:nvPr/>
          </p:nvSpPr>
          <p:spPr bwMode="auto">
            <a:xfrm>
              <a:off x="3754" y="1102"/>
              <a:ext cx="596" cy="251"/>
            </a:xfrm>
            <a:prstGeom prst="rect">
              <a:avLst/>
            </a:prstGeom>
            <a:noFill/>
            <a:ln w="9525">
              <a:noFill/>
              <a:miter lim="800000"/>
            </a:ln>
          </p:spPr>
          <p:txBody>
            <a:bodyPr wrap="none">
              <a:spAutoFit/>
            </a:bodyPr>
            <a:lstStyle/>
            <a:p>
              <a:r>
                <a:rPr kumimoji="1" lang="zh-CN" altLang="en-US" sz="2000">
                  <a:latin typeface="Arial" panose="020B0604020202020204" pitchFamily="34" charset="0"/>
                </a:rPr>
                <a:t>检验和</a:t>
              </a:r>
            </a:p>
          </p:txBody>
        </p:sp>
      </p:grpSp>
      <p:sp>
        <p:nvSpPr>
          <p:cNvPr id="114728" name="Rectangle 46"/>
          <p:cNvSpPr>
            <a:spLocks noChangeArrowheads="1"/>
          </p:cNvSpPr>
          <p:nvPr/>
        </p:nvSpPr>
        <p:spPr bwMode="auto">
          <a:xfrm>
            <a:off x="6878638" y="2446338"/>
            <a:ext cx="1350962" cy="296862"/>
          </a:xfrm>
          <a:prstGeom prst="rect">
            <a:avLst/>
          </a:prstGeom>
          <a:solidFill>
            <a:srgbClr val="FFFF99"/>
          </a:solidFill>
          <a:ln w="9525">
            <a:solidFill>
              <a:schemeClr val="tx1"/>
            </a:solidFill>
            <a:miter lim="800000"/>
          </a:ln>
        </p:spPr>
        <p:txBody>
          <a:bodyPr wrap="none" anchor="ctr"/>
          <a:lstStyle/>
          <a:p>
            <a:pPr algn="ctr"/>
            <a:r>
              <a:rPr kumimoji="1" lang="en-US" altLang="zh-CN" sz="2000" dirty="0">
                <a:latin typeface="Arial" panose="020B0604020202020204" pitchFamily="34" charset="0"/>
              </a:rPr>
              <a:t>16 </a:t>
            </a:r>
            <a:r>
              <a:rPr kumimoji="1" lang="zh-CN" altLang="en-US" sz="2000">
                <a:latin typeface="Arial" panose="020B0604020202020204" pitchFamily="34" charset="0"/>
              </a:rPr>
              <a:t>位</a:t>
            </a:r>
          </a:p>
        </p:txBody>
      </p:sp>
      <p:sp>
        <p:nvSpPr>
          <p:cNvPr id="114729" name="Text Box 47"/>
          <p:cNvSpPr txBox="1">
            <a:spLocks noChangeArrowheads="1"/>
          </p:cNvSpPr>
          <p:nvPr/>
        </p:nvSpPr>
        <p:spPr bwMode="auto">
          <a:xfrm>
            <a:off x="6188075" y="2386013"/>
            <a:ext cx="649288" cy="396875"/>
          </a:xfrm>
          <a:prstGeom prst="rect">
            <a:avLst/>
          </a:prstGeom>
          <a:noFill/>
          <a:ln w="9525">
            <a:noFill/>
            <a:miter lim="800000"/>
          </a:ln>
        </p:spPr>
        <p:txBody>
          <a:bodyPr wrap="none">
            <a:spAutoFit/>
          </a:bodyPr>
          <a:lstStyle/>
          <a:p>
            <a:r>
              <a:rPr kumimoji="1" lang="zh-CN" altLang="en-US" sz="2000">
                <a:latin typeface="Arial" panose="020B0604020202020204" pitchFamily="34" charset="0"/>
              </a:rPr>
              <a:t>字 </a:t>
            </a:r>
            <a:r>
              <a:rPr kumimoji="1" lang="en-US" altLang="zh-CN" sz="2000" dirty="0">
                <a:latin typeface="Arial" panose="020B0604020202020204" pitchFamily="34" charset="0"/>
              </a:rPr>
              <a:t>n</a:t>
            </a:r>
          </a:p>
        </p:txBody>
      </p:sp>
      <p:grpSp>
        <p:nvGrpSpPr>
          <p:cNvPr id="7" name="Group 74"/>
          <p:cNvGrpSpPr/>
          <p:nvPr/>
        </p:nvGrpSpPr>
        <p:grpSpPr bwMode="auto">
          <a:xfrm>
            <a:off x="5724525" y="2976563"/>
            <a:ext cx="2505075" cy="700087"/>
            <a:chOff x="3606" y="1875"/>
            <a:chExt cx="1578" cy="441"/>
          </a:xfrm>
        </p:grpSpPr>
        <p:sp>
          <p:nvSpPr>
            <p:cNvPr id="114750" name="Rectangle 48"/>
            <p:cNvSpPr>
              <a:spLocks noChangeArrowheads="1"/>
            </p:cNvSpPr>
            <p:nvPr/>
          </p:nvSpPr>
          <p:spPr bwMode="auto">
            <a:xfrm>
              <a:off x="4333" y="2000"/>
              <a:ext cx="851" cy="188"/>
            </a:xfrm>
            <a:prstGeom prst="rect">
              <a:avLst/>
            </a:prstGeom>
            <a:solidFill>
              <a:srgbClr val="FFFF99"/>
            </a:solidFill>
            <a:ln w="9525">
              <a:solidFill>
                <a:schemeClr val="tx1"/>
              </a:solidFill>
              <a:miter lim="800000"/>
            </a:ln>
          </p:spPr>
          <p:txBody>
            <a:bodyPr wrap="none" anchor="ctr"/>
            <a:lstStyle/>
            <a:p>
              <a:pPr algn="ctr"/>
              <a:r>
                <a:rPr kumimoji="1" lang="en-US" altLang="zh-CN" sz="2000" dirty="0">
                  <a:latin typeface="Arial" panose="020B0604020202020204" pitchFamily="34" charset="0"/>
                </a:rPr>
                <a:t>16 </a:t>
              </a:r>
              <a:r>
                <a:rPr kumimoji="1" lang="zh-CN" altLang="en-US" sz="2000" dirty="0">
                  <a:latin typeface="Arial" panose="020B0604020202020204" pitchFamily="34" charset="0"/>
                </a:rPr>
                <a:t>位</a:t>
              </a:r>
            </a:p>
          </p:txBody>
        </p:sp>
        <p:sp>
          <p:nvSpPr>
            <p:cNvPr id="114751" name="Text Box 49"/>
            <p:cNvSpPr txBox="1">
              <a:spLocks noChangeArrowheads="1"/>
            </p:cNvSpPr>
            <p:nvPr/>
          </p:nvSpPr>
          <p:spPr bwMode="auto">
            <a:xfrm>
              <a:off x="3606" y="1875"/>
              <a:ext cx="756" cy="441"/>
            </a:xfrm>
            <a:prstGeom prst="rect">
              <a:avLst/>
            </a:prstGeom>
            <a:noFill/>
            <a:ln w="9525">
              <a:noFill/>
              <a:miter lim="800000"/>
            </a:ln>
          </p:spPr>
          <p:txBody>
            <a:bodyPr wrap="none">
              <a:spAutoFit/>
            </a:bodyPr>
            <a:lstStyle/>
            <a:p>
              <a:r>
                <a:rPr kumimoji="1" lang="zh-CN" altLang="en-US" sz="2000">
                  <a:latin typeface="Arial" panose="020B0604020202020204" pitchFamily="34" charset="0"/>
                </a:rPr>
                <a:t>反码算术</a:t>
              </a:r>
            </a:p>
            <a:p>
              <a:r>
                <a:rPr kumimoji="1" lang="zh-CN" altLang="en-US" sz="2000">
                  <a:latin typeface="Arial" panose="020B0604020202020204" pitchFamily="34" charset="0"/>
                </a:rPr>
                <a:t>运算求和</a:t>
              </a:r>
            </a:p>
          </p:txBody>
        </p:sp>
      </p:grpSp>
      <p:grpSp>
        <p:nvGrpSpPr>
          <p:cNvPr id="8" name="Group 76"/>
          <p:cNvGrpSpPr/>
          <p:nvPr/>
        </p:nvGrpSpPr>
        <p:grpSpPr bwMode="auto">
          <a:xfrm>
            <a:off x="6224588" y="4086225"/>
            <a:ext cx="2005012" cy="395288"/>
            <a:chOff x="3921" y="2574"/>
            <a:chExt cx="1263" cy="249"/>
          </a:xfrm>
        </p:grpSpPr>
        <p:sp>
          <p:nvSpPr>
            <p:cNvPr id="114748" name="Rectangle 50"/>
            <p:cNvSpPr>
              <a:spLocks noChangeArrowheads="1"/>
            </p:cNvSpPr>
            <p:nvPr/>
          </p:nvSpPr>
          <p:spPr bwMode="auto">
            <a:xfrm>
              <a:off x="4333" y="2619"/>
              <a:ext cx="851" cy="186"/>
            </a:xfrm>
            <a:prstGeom prst="rect">
              <a:avLst/>
            </a:prstGeom>
            <a:solidFill>
              <a:srgbClr val="FFCCFF"/>
            </a:solidFill>
            <a:ln w="9525">
              <a:solidFill>
                <a:schemeClr val="tx1"/>
              </a:solidFill>
              <a:miter lim="800000"/>
            </a:ln>
          </p:spPr>
          <p:txBody>
            <a:bodyPr wrap="none" anchor="ctr"/>
            <a:lstStyle/>
            <a:p>
              <a:pPr algn="ctr"/>
              <a:r>
                <a:rPr kumimoji="1" lang="en-US" altLang="zh-CN" sz="2000" dirty="0">
                  <a:latin typeface="Arial" panose="020B0604020202020204" pitchFamily="34" charset="0"/>
                </a:rPr>
                <a:t>16 </a:t>
              </a:r>
              <a:r>
                <a:rPr kumimoji="1" lang="zh-CN" altLang="en-US" sz="2000" dirty="0">
                  <a:latin typeface="Arial" panose="020B0604020202020204" pitchFamily="34" charset="0"/>
                </a:rPr>
                <a:t>位</a:t>
              </a:r>
            </a:p>
          </p:txBody>
        </p:sp>
        <p:sp>
          <p:nvSpPr>
            <p:cNvPr id="114749" name="Text Box 51"/>
            <p:cNvSpPr txBox="1">
              <a:spLocks noChangeArrowheads="1"/>
            </p:cNvSpPr>
            <p:nvPr/>
          </p:nvSpPr>
          <p:spPr bwMode="auto">
            <a:xfrm>
              <a:off x="3921" y="2574"/>
              <a:ext cx="435" cy="249"/>
            </a:xfrm>
            <a:prstGeom prst="rect">
              <a:avLst/>
            </a:prstGeom>
            <a:noFill/>
            <a:ln w="9525">
              <a:noFill/>
              <a:miter lim="800000"/>
            </a:ln>
          </p:spPr>
          <p:txBody>
            <a:bodyPr wrap="none">
              <a:spAutoFit/>
            </a:bodyPr>
            <a:lstStyle/>
            <a:p>
              <a:r>
                <a:rPr kumimoji="1" lang="zh-CN" altLang="en-US" sz="2000">
                  <a:latin typeface="Arial" panose="020B0604020202020204" pitchFamily="34" charset="0"/>
                </a:rPr>
                <a:t>结果</a:t>
              </a:r>
            </a:p>
          </p:txBody>
        </p:sp>
      </p:grpSp>
      <p:sp>
        <p:nvSpPr>
          <p:cNvPr id="114732" name="Text Box 53"/>
          <p:cNvSpPr txBox="1">
            <a:spLocks noChangeArrowheads="1"/>
          </p:cNvSpPr>
          <p:nvPr/>
        </p:nvSpPr>
        <p:spPr bwMode="auto">
          <a:xfrm>
            <a:off x="7232650" y="1444625"/>
            <a:ext cx="438150" cy="396875"/>
          </a:xfrm>
          <a:prstGeom prst="rect">
            <a:avLst/>
          </a:prstGeom>
          <a:noFill/>
          <a:ln w="9525">
            <a:noFill/>
            <a:miter lim="800000"/>
          </a:ln>
        </p:spPr>
        <p:txBody>
          <a:bodyPr wrap="none">
            <a:spAutoFit/>
          </a:bodyPr>
          <a:lstStyle/>
          <a:p>
            <a:r>
              <a:rPr kumimoji="1" lang="en-US" altLang="zh-CN" sz="2000" b="1" dirty="0">
                <a:latin typeface="Arial" panose="020B0604020202020204" pitchFamily="34" charset="0"/>
              </a:rPr>
              <a:t>…</a:t>
            </a:r>
          </a:p>
        </p:txBody>
      </p:sp>
      <p:sp>
        <p:nvSpPr>
          <p:cNvPr id="114733" name="Text Box 54"/>
          <p:cNvSpPr txBox="1">
            <a:spLocks noChangeArrowheads="1"/>
          </p:cNvSpPr>
          <p:nvPr/>
        </p:nvSpPr>
        <p:spPr bwMode="auto">
          <a:xfrm>
            <a:off x="7216775" y="2035175"/>
            <a:ext cx="438150" cy="396875"/>
          </a:xfrm>
          <a:prstGeom prst="rect">
            <a:avLst/>
          </a:prstGeom>
          <a:noFill/>
          <a:ln w="9525">
            <a:noFill/>
            <a:miter lim="800000"/>
          </a:ln>
        </p:spPr>
        <p:txBody>
          <a:bodyPr wrap="none">
            <a:spAutoFit/>
          </a:bodyPr>
          <a:lstStyle/>
          <a:p>
            <a:r>
              <a:rPr kumimoji="1" lang="en-US" altLang="zh-CN" sz="2000" b="1" dirty="0">
                <a:latin typeface="Arial" panose="020B0604020202020204" pitchFamily="34" charset="0"/>
              </a:rPr>
              <a:t>…</a:t>
            </a:r>
          </a:p>
        </p:txBody>
      </p:sp>
      <p:sp>
        <p:nvSpPr>
          <p:cNvPr id="114734" name="Line 55"/>
          <p:cNvSpPr>
            <a:spLocks noChangeShapeType="1"/>
          </p:cNvSpPr>
          <p:nvPr/>
        </p:nvSpPr>
        <p:spPr bwMode="auto">
          <a:xfrm>
            <a:off x="6137275" y="2879725"/>
            <a:ext cx="2584450" cy="0"/>
          </a:xfrm>
          <a:prstGeom prst="line">
            <a:avLst/>
          </a:prstGeom>
          <a:noFill/>
          <a:ln w="28575">
            <a:solidFill>
              <a:srgbClr val="333399"/>
            </a:solidFill>
            <a:round/>
          </a:ln>
        </p:spPr>
        <p:txBody>
          <a:bodyPr/>
          <a:lstStyle/>
          <a:p>
            <a:endParaRPr lang="zh-CN" altLang="en-US"/>
          </a:p>
        </p:txBody>
      </p:sp>
      <p:grpSp>
        <p:nvGrpSpPr>
          <p:cNvPr id="9" name="Group 75"/>
          <p:cNvGrpSpPr/>
          <p:nvPr/>
        </p:nvGrpSpPr>
        <p:grpSpPr bwMode="auto">
          <a:xfrm>
            <a:off x="6588125" y="3576638"/>
            <a:ext cx="1084263" cy="501650"/>
            <a:chOff x="4150" y="2253"/>
            <a:chExt cx="683" cy="316"/>
          </a:xfrm>
        </p:grpSpPr>
        <p:sp>
          <p:nvSpPr>
            <p:cNvPr id="114746" name="AutoShape 52"/>
            <p:cNvSpPr>
              <a:spLocks noChangeArrowheads="1"/>
            </p:cNvSpPr>
            <p:nvPr/>
          </p:nvSpPr>
          <p:spPr bwMode="auto">
            <a:xfrm>
              <a:off x="4733" y="2253"/>
              <a:ext cx="100" cy="316"/>
            </a:xfrm>
            <a:prstGeom prst="downArrow">
              <a:avLst>
                <a:gd name="adj1" fmla="val 50000"/>
                <a:gd name="adj2" fmla="val 79000"/>
              </a:avLst>
            </a:prstGeom>
            <a:solidFill>
              <a:schemeClr val="accent1"/>
            </a:solidFill>
            <a:ln w="9525">
              <a:solidFill>
                <a:schemeClr val="tx1"/>
              </a:solidFill>
              <a:miter lim="800000"/>
            </a:ln>
          </p:spPr>
          <p:txBody>
            <a:bodyPr wrap="none" anchor="ctr"/>
            <a:lstStyle/>
            <a:p>
              <a:endParaRPr lang="zh-CN" altLang="en-US"/>
            </a:p>
          </p:txBody>
        </p:sp>
        <p:sp>
          <p:nvSpPr>
            <p:cNvPr id="114747" name="Text Box 56"/>
            <p:cNvSpPr txBox="1">
              <a:spLocks noChangeArrowheads="1"/>
            </p:cNvSpPr>
            <p:nvPr/>
          </p:nvSpPr>
          <p:spPr bwMode="auto">
            <a:xfrm>
              <a:off x="4150" y="2264"/>
              <a:ext cx="596" cy="250"/>
            </a:xfrm>
            <a:prstGeom prst="rect">
              <a:avLst/>
            </a:prstGeom>
            <a:noFill/>
            <a:ln w="9525">
              <a:noFill/>
              <a:miter lim="800000"/>
            </a:ln>
          </p:spPr>
          <p:txBody>
            <a:bodyPr wrap="none">
              <a:spAutoFit/>
            </a:bodyPr>
            <a:lstStyle/>
            <a:p>
              <a:r>
                <a:rPr kumimoji="1" lang="zh-CN" altLang="en-US" sz="2000">
                  <a:latin typeface="Arial" panose="020B0604020202020204" pitchFamily="34" charset="0"/>
                </a:rPr>
                <a:t>取反码</a:t>
              </a:r>
            </a:p>
          </p:txBody>
        </p:sp>
      </p:grpSp>
      <p:sp>
        <p:nvSpPr>
          <p:cNvPr id="114736" name="AutoShape 57"/>
          <p:cNvSpPr/>
          <p:nvPr/>
        </p:nvSpPr>
        <p:spPr bwMode="auto">
          <a:xfrm>
            <a:off x="5938838" y="827088"/>
            <a:ext cx="158750" cy="1931987"/>
          </a:xfrm>
          <a:prstGeom prst="leftBrace">
            <a:avLst>
              <a:gd name="adj1" fmla="val 101417"/>
              <a:gd name="adj2" fmla="val 50000"/>
            </a:avLst>
          </a:prstGeom>
          <a:noFill/>
          <a:ln w="28575">
            <a:solidFill>
              <a:srgbClr val="333399"/>
            </a:solidFill>
            <a:round/>
          </a:ln>
        </p:spPr>
        <p:txBody>
          <a:bodyPr wrap="none" anchor="ctr"/>
          <a:lstStyle/>
          <a:p>
            <a:pPr algn="ctr"/>
            <a:endParaRPr lang="zh-CN" altLang="zh-CN">
              <a:ea typeface="宋体" panose="02010600030101010101" pitchFamily="2" charset="-122"/>
            </a:endParaRPr>
          </a:p>
        </p:txBody>
      </p:sp>
      <p:sp>
        <p:nvSpPr>
          <p:cNvPr id="114737" name="Text Box 58"/>
          <p:cNvSpPr txBox="1">
            <a:spLocks noChangeArrowheads="1"/>
          </p:cNvSpPr>
          <p:nvPr/>
        </p:nvSpPr>
        <p:spPr bwMode="auto">
          <a:xfrm>
            <a:off x="3895725" y="4902200"/>
            <a:ext cx="1201738" cy="396875"/>
          </a:xfrm>
          <a:prstGeom prst="rect">
            <a:avLst/>
          </a:prstGeom>
          <a:noFill/>
          <a:ln w="9525">
            <a:noFill/>
            <a:miter lim="800000"/>
          </a:ln>
        </p:spPr>
        <p:txBody>
          <a:bodyPr wrap="none">
            <a:spAutoFit/>
          </a:bodyPr>
          <a:lstStyle/>
          <a:p>
            <a:r>
              <a:rPr kumimoji="1" lang="zh-CN" altLang="en-US" sz="2000">
                <a:latin typeface="Arial" panose="020B0604020202020204" pitchFamily="34" charset="0"/>
              </a:rPr>
              <a:t>数据部分</a:t>
            </a:r>
          </a:p>
        </p:txBody>
      </p:sp>
      <p:sp>
        <p:nvSpPr>
          <p:cNvPr id="114738" name="AutoShape 59"/>
          <p:cNvSpPr/>
          <p:nvPr/>
        </p:nvSpPr>
        <p:spPr bwMode="auto">
          <a:xfrm>
            <a:off x="5326063" y="3948113"/>
            <a:ext cx="160337" cy="742950"/>
          </a:xfrm>
          <a:prstGeom prst="rightBrace">
            <a:avLst>
              <a:gd name="adj1" fmla="val 38614"/>
              <a:gd name="adj2" fmla="val 50000"/>
            </a:avLst>
          </a:prstGeom>
          <a:noFill/>
          <a:ln w="9525">
            <a:solidFill>
              <a:schemeClr val="tx1"/>
            </a:solidFill>
            <a:round/>
          </a:ln>
        </p:spPr>
        <p:txBody>
          <a:bodyPr wrap="none" anchor="ctr"/>
          <a:lstStyle/>
          <a:p>
            <a:endParaRPr lang="zh-CN" altLang="en-US"/>
          </a:p>
        </p:txBody>
      </p:sp>
      <p:sp>
        <p:nvSpPr>
          <p:cNvPr id="114739" name="Freeform 60"/>
          <p:cNvSpPr/>
          <p:nvPr/>
        </p:nvSpPr>
        <p:spPr bwMode="auto">
          <a:xfrm>
            <a:off x="5486400" y="1792288"/>
            <a:ext cx="454025" cy="2525712"/>
          </a:xfrm>
          <a:custGeom>
            <a:avLst/>
            <a:gdLst>
              <a:gd name="T0" fmla="*/ 0 w 464"/>
              <a:gd name="T1" fmla="*/ 1624 h 1624"/>
              <a:gd name="T2" fmla="*/ 56 w 464"/>
              <a:gd name="T3" fmla="*/ 1624 h 1624"/>
              <a:gd name="T4" fmla="*/ 56 w 464"/>
              <a:gd name="T5" fmla="*/ 0 h 1624"/>
              <a:gd name="T6" fmla="*/ 464 w 464"/>
              <a:gd name="T7" fmla="*/ 0 h 1624"/>
              <a:gd name="T8" fmla="*/ 0 60000 65536"/>
              <a:gd name="T9" fmla="*/ 0 60000 65536"/>
              <a:gd name="T10" fmla="*/ 0 60000 65536"/>
              <a:gd name="T11" fmla="*/ 0 60000 65536"/>
              <a:gd name="T12" fmla="*/ 0 w 464"/>
              <a:gd name="T13" fmla="*/ 0 h 1624"/>
              <a:gd name="T14" fmla="*/ 464 w 464"/>
              <a:gd name="T15" fmla="*/ 1624 h 1624"/>
            </a:gdLst>
            <a:ahLst/>
            <a:cxnLst>
              <a:cxn ang="T8">
                <a:pos x="T0" y="T1"/>
              </a:cxn>
              <a:cxn ang="T9">
                <a:pos x="T2" y="T3"/>
              </a:cxn>
              <a:cxn ang="T10">
                <a:pos x="T4" y="T5"/>
              </a:cxn>
              <a:cxn ang="T11">
                <a:pos x="T6" y="T7"/>
              </a:cxn>
            </a:cxnLst>
            <a:rect l="T12" t="T13" r="T14" b="T15"/>
            <a:pathLst>
              <a:path w="464" h="1624">
                <a:moveTo>
                  <a:pt x="0" y="1624"/>
                </a:moveTo>
                <a:lnTo>
                  <a:pt x="56" y="1624"/>
                </a:lnTo>
                <a:lnTo>
                  <a:pt x="56" y="0"/>
                </a:lnTo>
                <a:lnTo>
                  <a:pt x="464" y="0"/>
                </a:lnTo>
              </a:path>
            </a:pathLst>
          </a:custGeom>
          <a:noFill/>
          <a:ln w="28575" cmpd="sng">
            <a:solidFill>
              <a:srgbClr val="333399"/>
            </a:solidFill>
            <a:round/>
            <a:headEnd type="none" w="med" len="med"/>
            <a:tailEnd type="triangle" w="sm" len="med"/>
          </a:ln>
        </p:spPr>
        <p:txBody>
          <a:bodyPr/>
          <a:lstStyle/>
          <a:p>
            <a:endParaRPr lang="zh-CN" altLang="en-US"/>
          </a:p>
        </p:txBody>
      </p:sp>
      <p:grpSp>
        <p:nvGrpSpPr>
          <p:cNvPr id="10" name="Group 77"/>
          <p:cNvGrpSpPr/>
          <p:nvPr/>
        </p:nvGrpSpPr>
        <p:grpSpPr bwMode="auto">
          <a:xfrm>
            <a:off x="6416675" y="4560888"/>
            <a:ext cx="2476500" cy="1389062"/>
            <a:chOff x="4042" y="2873"/>
            <a:chExt cx="1560" cy="875"/>
          </a:xfrm>
        </p:grpSpPr>
        <p:sp>
          <p:nvSpPr>
            <p:cNvPr id="114744" name="AutoShape 61"/>
            <p:cNvSpPr>
              <a:spLocks noChangeArrowheads="1"/>
            </p:cNvSpPr>
            <p:nvPr/>
          </p:nvSpPr>
          <p:spPr bwMode="auto">
            <a:xfrm>
              <a:off x="4742" y="2873"/>
              <a:ext cx="101" cy="316"/>
            </a:xfrm>
            <a:prstGeom prst="downArrow">
              <a:avLst>
                <a:gd name="adj1" fmla="val 50000"/>
                <a:gd name="adj2" fmla="val 78218"/>
              </a:avLst>
            </a:prstGeom>
            <a:solidFill>
              <a:schemeClr val="accent1"/>
            </a:solidFill>
            <a:ln w="9525">
              <a:solidFill>
                <a:schemeClr val="tx1"/>
              </a:solidFill>
              <a:miter lim="800000"/>
            </a:ln>
          </p:spPr>
          <p:txBody>
            <a:bodyPr wrap="none" anchor="ctr"/>
            <a:lstStyle/>
            <a:p>
              <a:endParaRPr lang="zh-CN" altLang="en-US"/>
            </a:p>
          </p:txBody>
        </p:sp>
        <p:sp>
          <p:nvSpPr>
            <p:cNvPr id="481342" name="Rectangle 62"/>
            <p:cNvSpPr>
              <a:spLocks noChangeArrowheads="1"/>
            </p:cNvSpPr>
            <p:nvPr/>
          </p:nvSpPr>
          <p:spPr bwMode="auto">
            <a:xfrm>
              <a:off x="4042" y="3235"/>
              <a:ext cx="1560" cy="513"/>
            </a:xfrm>
            <a:prstGeom prst="rect">
              <a:avLst/>
            </a:prstGeom>
            <a:solidFill>
              <a:srgbClr val="CCECFF"/>
            </a:solidFill>
            <a:ln w="12700">
              <a:solidFill>
                <a:srgbClr val="333399"/>
              </a:solidFill>
              <a:miter lim="800000"/>
            </a:ln>
            <a:effectLst>
              <a:outerShdw dist="35921" dir="2700000" algn="ctr" rotWithShape="0">
                <a:schemeClr val="bg2"/>
              </a:outerShdw>
            </a:effectLst>
          </p:spPr>
          <p:txBody>
            <a:bodyPr wrap="none" anchor="ctr"/>
            <a:lstStyle/>
            <a:p>
              <a:pPr>
                <a:defRPr/>
              </a:pPr>
              <a:r>
                <a:rPr kumimoji="1" lang="zh-CN" altLang="en-US" sz="2000" dirty="0">
                  <a:latin typeface="Arial" panose="020B0604020202020204" pitchFamily="34" charset="0"/>
                  <a:ea typeface="黑体" panose="02010609060101010101" pitchFamily="49" charset="-122"/>
                </a:rPr>
                <a:t>若结果为 </a:t>
              </a:r>
              <a:r>
                <a:rPr kumimoji="1" lang="en-US" altLang="zh-CN" sz="2000" dirty="0">
                  <a:latin typeface="Arial" panose="020B0604020202020204" pitchFamily="34" charset="0"/>
                  <a:ea typeface="黑体" panose="02010609060101010101" pitchFamily="49" charset="-122"/>
                </a:rPr>
                <a:t>0, </a:t>
              </a:r>
              <a:r>
                <a:rPr kumimoji="1" lang="zh-CN" altLang="en-US" sz="2000" dirty="0">
                  <a:latin typeface="Arial" panose="020B0604020202020204" pitchFamily="34" charset="0"/>
                  <a:ea typeface="黑体" panose="02010609060101010101" pitchFamily="49" charset="-122"/>
                </a:rPr>
                <a:t>则保留；</a:t>
              </a:r>
            </a:p>
            <a:p>
              <a:pPr>
                <a:defRPr/>
              </a:pPr>
              <a:r>
                <a:rPr kumimoji="1" lang="zh-CN" altLang="en-US" sz="2000" dirty="0">
                  <a:latin typeface="Arial" panose="020B0604020202020204" pitchFamily="34" charset="0"/>
                  <a:ea typeface="黑体" panose="02010609060101010101" pitchFamily="49" charset="-122"/>
                </a:rPr>
                <a:t>否则，丢弃该数据报</a:t>
              </a:r>
            </a:p>
          </p:txBody>
        </p:sp>
      </p:grpSp>
      <p:grpSp>
        <p:nvGrpSpPr>
          <p:cNvPr id="11" name="Group 72"/>
          <p:cNvGrpSpPr/>
          <p:nvPr/>
        </p:nvGrpSpPr>
        <p:grpSpPr bwMode="auto">
          <a:xfrm>
            <a:off x="827088" y="4887913"/>
            <a:ext cx="2968625" cy="701675"/>
            <a:chOff x="521" y="3079"/>
            <a:chExt cx="1870" cy="442"/>
          </a:xfrm>
        </p:grpSpPr>
        <p:sp>
          <p:nvSpPr>
            <p:cNvPr id="114742" name="Text Box 63"/>
            <p:cNvSpPr txBox="1">
              <a:spLocks noChangeArrowheads="1"/>
            </p:cNvSpPr>
            <p:nvPr/>
          </p:nvSpPr>
          <p:spPr bwMode="auto">
            <a:xfrm>
              <a:off x="521" y="3079"/>
              <a:ext cx="1556" cy="442"/>
            </a:xfrm>
            <a:prstGeom prst="rect">
              <a:avLst/>
            </a:prstGeom>
            <a:noFill/>
            <a:ln w="9525">
              <a:noFill/>
              <a:miter lim="800000"/>
            </a:ln>
          </p:spPr>
          <p:txBody>
            <a:bodyPr wrap="none">
              <a:spAutoFit/>
            </a:bodyPr>
            <a:lstStyle/>
            <a:p>
              <a:pPr algn="ctr"/>
              <a:r>
                <a:rPr kumimoji="1" lang="zh-CN" altLang="en-US" sz="2000" dirty="0">
                  <a:latin typeface="Arial" panose="020B0604020202020204" pitchFamily="34" charset="0"/>
                </a:rPr>
                <a:t>数据部分</a:t>
              </a:r>
            </a:p>
            <a:p>
              <a:pPr algn="ctr"/>
              <a:r>
                <a:rPr kumimoji="1" lang="zh-CN" altLang="en-US" sz="2000" dirty="0">
                  <a:latin typeface="Arial" panose="020B0604020202020204" pitchFamily="34" charset="0"/>
                </a:rPr>
                <a:t>不参与检验和的计算</a:t>
              </a:r>
            </a:p>
          </p:txBody>
        </p:sp>
        <p:sp>
          <p:nvSpPr>
            <p:cNvPr id="114743" name="Line 64"/>
            <p:cNvSpPr>
              <a:spLocks noChangeShapeType="1"/>
            </p:cNvSpPr>
            <p:nvPr/>
          </p:nvSpPr>
          <p:spPr bwMode="auto">
            <a:xfrm>
              <a:off x="2020" y="3266"/>
              <a:ext cx="371" cy="0"/>
            </a:xfrm>
            <a:prstGeom prst="line">
              <a:avLst/>
            </a:prstGeom>
            <a:noFill/>
            <a:ln w="9525">
              <a:solidFill>
                <a:schemeClr val="tx1"/>
              </a:solidFill>
              <a:round/>
              <a:tailEnd type="triangle" w="sm" len="med"/>
            </a:ln>
          </p:spPr>
          <p:txBody>
            <a:bodyPr/>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emph" presetSubtype="0" repeatCount="2000" fill="hold" nodeType="clickEffect">
                                  <p:stCondLst>
                                    <p:cond delay="0"/>
                                  </p:stCondLst>
                                  <p:childTnLst>
                                    <p:anim calcmode="discrete" valueType="str">
                                      <p:cBhvr>
                                        <p:cTn id="6" dur="1000" fill="hold"/>
                                        <p:tgtEl>
                                          <p:spTgt spid="2"/>
                                        </p:tgtEl>
                                        <p:attrNameLst>
                                          <p:attrName>style.visibility</p:attrName>
                                        </p:attrNameLst>
                                      </p:cBhvr>
                                      <p:tavLst>
                                        <p:tav tm="0">
                                          <p:val>
                                            <p:strVal val="hidden"/>
                                          </p:val>
                                        </p:tav>
                                        <p:tav tm="50000">
                                          <p:val>
                                            <p:strVal val="visible"/>
                                          </p:val>
                                        </p:tav>
                                      </p:tavLst>
                                    </p:anim>
                                  </p:childTnLst>
                                </p:cTn>
                              </p:par>
                            </p:childTnLst>
                          </p:cTn>
                        </p:par>
                      </p:childTnLst>
                    </p:cTn>
                  </p:par>
                  <p:par>
                    <p:cTn id="7" fill="hold">
                      <p:stCondLst>
                        <p:cond delay="indefinite"/>
                      </p:stCondLst>
                      <p:childTnLst>
                        <p:par>
                          <p:cTn id="8" fill="hold">
                            <p:stCondLst>
                              <p:cond delay="0"/>
                            </p:stCondLst>
                            <p:childTnLst>
                              <p:par>
                                <p:cTn id="9" presetID="35" presetClass="emph" presetSubtype="0" repeatCount="2000" fill="hold" nodeType="clickEffect">
                                  <p:stCondLst>
                                    <p:cond delay="0"/>
                                  </p:stCondLst>
                                  <p:childTnLst>
                                    <p:anim calcmode="discrete" valueType="str">
                                      <p:cBhvr>
                                        <p:cTn id="10" dur="1000" fill="hold"/>
                                        <p:tgtEl>
                                          <p:spTgt spid="3"/>
                                        </p:tgtEl>
                                        <p:attrNameLst>
                                          <p:attrName>style.visibility</p:attrName>
                                        </p:attrNameLst>
                                      </p:cBhvr>
                                      <p:tavLst>
                                        <p:tav tm="0">
                                          <p:val>
                                            <p:strVal val="hidden"/>
                                          </p:val>
                                        </p:tav>
                                        <p:tav tm="50000">
                                          <p:val>
                                            <p:strVal val="visible"/>
                                          </p:val>
                                        </p:tav>
                                      </p:tavLst>
                                    </p:anim>
                                  </p:childTnLst>
                                </p:cTn>
                              </p:par>
                            </p:childTnLst>
                          </p:cTn>
                        </p:par>
                      </p:childTnLst>
                    </p:cTn>
                  </p:par>
                  <p:par>
                    <p:cTn id="11" fill="hold">
                      <p:stCondLst>
                        <p:cond delay="indefinite"/>
                      </p:stCondLst>
                      <p:childTnLst>
                        <p:par>
                          <p:cTn id="12" fill="hold">
                            <p:stCondLst>
                              <p:cond delay="0"/>
                            </p:stCondLst>
                            <p:childTnLst>
                              <p:par>
                                <p:cTn id="13" presetID="35" presetClass="emph" presetSubtype="0" repeatCount="2000" fill="hold" nodeType="clickEffect">
                                  <p:stCondLst>
                                    <p:cond delay="0"/>
                                  </p:stCondLst>
                                  <p:childTnLst>
                                    <p:anim calcmode="discrete" valueType="str">
                                      <p:cBhvr>
                                        <p:cTn id="14" dur="1000" fill="hold"/>
                                        <p:tgtEl>
                                          <p:spTgt spid="11"/>
                                        </p:tgtEl>
                                        <p:attrNameLst>
                                          <p:attrName>style.visibility</p:attrName>
                                        </p:attrNameLst>
                                      </p:cBhvr>
                                      <p:tavLst>
                                        <p:tav tm="0">
                                          <p:val>
                                            <p:strVal val="hidden"/>
                                          </p:val>
                                        </p:tav>
                                        <p:tav tm="50000">
                                          <p:val>
                                            <p:strVal val="visible"/>
                                          </p:val>
                                        </p:tav>
                                      </p:tavLst>
                                    </p:anim>
                                  </p:childTnLst>
                                </p:cTn>
                              </p:par>
                            </p:childTnLst>
                          </p:cTn>
                        </p:par>
                      </p:childTnLst>
                    </p:cTn>
                  </p:par>
                  <p:par>
                    <p:cTn id="15" fill="hold">
                      <p:stCondLst>
                        <p:cond delay="indefinite"/>
                      </p:stCondLst>
                      <p:childTnLst>
                        <p:par>
                          <p:cTn id="16" fill="hold">
                            <p:stCondLst>
                              <p:cond delay="0"/>
                            </p:stCondLst>
                            <p:childTnLst>
                              <p:par>
                                <p:cTn id="17" presetID="35" presetClass="emph" presetSubtype="0" repeatCount="2000" fill="hold" nodeType="clickEffect">
                                  <p:stCondLst>
                                    <p:cond delay="0"/>
                                  </p:stCondLst>
                                  <p:childTnLst>
                                    <p:anim calcmode="discrete" valueType="str">
                                      <p:cBhvr>
                                        <p:cTn id="18" dur="1000" fill="hold"/>
                                        <p:tgtEl>
                                          <p:spTgt spid="4"/>
                                        </p:tgtEl>
                                        <p:attrNameLst>
                                          <p:attrName>style.visibility</p:attrName>
                                        </p:attrNameLst>
                                      </p:cBhvr>
                                      <p:tavLst>
                                        <p:tav tm="0">
                                          <p:val>
                                            <p:strVal val="hidden"/>
                                          </p:val>
                                        </p:tav>
                                        <p:tav tm="50000">
                                          <p:val>
                                            <p:strVal val="visible"/>
                                          </p:val>
                                        </p:tav>
                                      </p:tavLst>
                                    </p:anim>
                                  </p:childTnLst>
                                </p:cTn>
                              </p:par>
                            </p:childTnLst>
                          </p:cTn>
                        </p:par>
                      </p:childTnLst>
                    </p:cTn>
                  </p:par>
                  <p:par>
                    <p:cTn id="19" fill="hold">
                      <p:stCondLst>
                        <p:cond delay="indefinite"/>
                      </p:stCondLst>
                      <p:childTnLst>
                        <p:par>
                          <p:cTn id="20" fill="hold">
                            <p:stCondLst>
                              <p:cond delay="0"/>
                            </p:stCondLst>
                            <p:childTnLst>
                              <p:par>
                                <p:cTn id="21" presetID="35" presetClass="emph" presetSubtype="0" repeatCount="2000" fill="hold" nodeType="clickEffect">
                                  <p:stCondLst>
                                    <p:cond delay="0"/>
                                  </p:stCondLst>
                                  <p:childTnLst>
                                    <p:anim calcmode="discrete" valueType="str">
                                      <p:cBhvr>
                                        <p:cTn id="22" dur="1000" fill="hold"/>
                                        <p:tgtEl>
                                          <p:spTgt spid="5"/>
                                        </p:tgtEl>
                                        <p:attrNameLst>
                                          <p:attrName>style.visibility</p:attrName>
                                        </p:attrNameLst>
                                      </p:cBhvr>
                                      <p:tavLst>
                                        <p:tav tm="0">
                                          <p:val>
                                            <p:strVal val="hidden"/>
                                          </p:val>
                                        </p:tav>
                                        <p:tav tm="50000">
                                          <p:val>
                                            <p:strVal val="visible"/>
                                          </p:val>
                                        </p:tav>
                                      </p:tavLst>
                                    </p:anim>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481319"/>
                                        </p:tgtEl>
                                        <p:attrNameLst>
                                          <p:attrName>style.visibility</p:attrName>
                                        </p:attrNameLst>
                                      </p:cBhvr>
                                      <p:to>
                                        <p:strVal val="visible"/>
                                      </p:to>
                                    </p:set>
                                    <p:animEffect transition="in" filter="wipe(left)">
                                      <p:cBhvr>
                                        <p:cTn id="27" dur="2000"/>
                                        <p:tgtEl>
                                          <p:spTgt spid="481319"/>
                                        </p:tgtEl>
                                      </p:cBhvr>
                                    </p:animEffect>
                                  </p:childTnLst>
                                </p:cTn>
                              </p:par>
                            </p:childTnLst>
                          </p:cTn>
                        </p:par>
                      </p:childTnLst>
                    </p:cTn>
                  </p:par>
                  <p:par>
                    <p:cTn id="28" fill="hold">
                      <p:stCondLst>
                        <p:cond delay="indefinite"/>
                      </p:stCondLst>
                      <p:childTnLst>
                        <p:par>
                          <p:cTn id="29" fill="hold">
                            <p:stCondLst>
                              <p:cond delay="0"/>
                            </p:stCondLst>
                            <p:childTnLst>
                              <p:par>
                                <p:cTn id="30" presetID="35" presetClass="emph" presetSubtype="0" repeatCount="2000" fill="hold" nodeType="clickEffect">
                                  <p:stCondLst>
                                    <p:cond delay="0"/>
                                  </p:stCondLst>
                                  <p:childTnLst>
                                    <p:anim calcmode="discrete" valueType="str">
                                      <p:cBhvr>
                                        <p:cTn id="31" dur="1000" fill="hold"/>
                                        <p:tgtEl>
                                          <p:spTgt spid="6"/>
                                        </p:tgtEl>
                                        <p:attrNameLst>
                                          <p:attrName>style.visibility</p:attrName>
                                        </p:attrNameLst>
                                      </p:cBhvr>
                                      <p:tavLst>
                                        <p:tav tm="0">
                                          <p:val>
                                            <p:strVal val="hidden"/>
                                          </p:val>
                                        </p:tav>
                                        <p:tav tm="50000">
                                          <p:val>
                                            <p:strVal val="visible"/>
                                          </p:val>
                                        </p:tav>
                                      </p:tavLst>
                                    </p:anim>
                                  </p:childTnLst>
                                </p:cTn>
                              </p:par>
                            </p:childTnLst>
                          </p:cTn>
                        </p:par>
                      </p:childTnLst>
                    </p:cTn>
                  </p:par>
                  <p:par>
                    <p:cTn id="32" fill="hold">
                      <p:stCondLst>
                        <p:cond delay="indefinite"/>
                      </p:stCondLst>
                      <p:childTnLst>
                        <p:par>
                          <p:cTn id="33" fill="hold">
                            <p:stCondLst>
                              <p:cond delay="0"/>
                            </p:stCondLst>
                            <p:childTnLst>
                              <p:par>
                                <p:cTn id="34" presetID="35" presetClass="emph" presetSubtype="0" repeatCount="2000" fill="hold" nodeType="clickEffect">
                                  <p:stCondLst>
                                    <p:cond delay="0"/>
                                  </p:stCondLst>
                                  <p:childTnLst>
                                    <p:anim calcmode="discrete" valueType="str">
                                      <p:cBhvr>
                                        <p:cTn id="35" dur="1000" fill="hold"/>
                                        <p:tgtEl>
                                          <p:spTgt spid="7"/>
                                        </p:tgtEl>
                                        <p:attrNameLst>
                                          <p:attrName>style.visibility</p:attrName>
                                        </p:attrNameLst>
                                      </p:cBhvr>
                                      <p:tavLst>
                                        <p:tav tm="0">
                                          <p:val>
                                            <p:strVal val="hidden"/>
                                          </p:val>
                                        </p:tav>
                                        <p:tav tm="50000">
                                          <p:val>
                                            <p:strVal val="visible"/>
                                          </p:val>
                                        </p:tav>
                                      </p:tavLst>
                                    </p:anim>
                                  </p:childTnLst>
                                </p:cTn>
                              </p:par>
                            </p:childTnLst>
                          </p:cTn>
                        </p:par>
                      </p:childTnLst>
                    </p:cTn>
                  </p:par>
                  <p:par>
                    <p:cTn id="36" fill="hold">
                      <p:stCondLst>
                        <p:cond delay="indefinite"/>
                      </p:stCondLst>
                      <p:childTnLst>
                        <p:par>
                          <p:cTn id="37" fill="hold">
                            <p:stCondLst>
                              <p:cond delay="0"/>
                            </p:stCondLst>
                            <p:childTnLst>
                              <p:par>
                                <p:cTn id="38" presetID="35" presetClass="emph" presetSubtype="0" repeatCount="2000" fill="hold" nodeType="clickEffect">
                                  <p:stCondLst>
                                    <p:cond delay="0"/>
                                  </p:stCondLst>
                                  <p:childTnLst>
                                    <p:anim calcmode="discrete" valueType="str">
                                      <p:cBhvr>
                                        <p:cTn id="39" dur="1000" fill="hold"/>
                                        <p:tgtEl>
                                          <p:spTgt spid="9"/>
                                        </p:tgtEl>
                                        <p:attrNameLst>
                                          <p:attrName>style.visibility</p:attrName>
                                        </p:attrNameLst>
                                      </p:cBhvr>
                                      <p:tavLst>
                                        <p:tav tm="0">
                                          <p:val>
                                            <p:strVal val="hidden"/>
                                          </p:val>
                                        </p:tav>
                                        <p:tav tm="50000">
                                          <p:val>
                                            <p:strVal val="visible"/>
                                          </p:val>
                                        </p:tav>
                                      </p:tavLst>
                                    </p:anim>
                                  </p:childTnLst>
                                </p:cTn>
                              </p:par>
                            </p:childTnLst>
                          </p:cTn>
                        </p:par>
                      </p:childTnLst>
                    </p:cTn>
                  </p:par>
                  <p:par>
                    <p:cTn id="40" fill="hold">
                      <p:stCondLst>
                        <p:cond delay="indefinite"/>
                      </p:stCondLst>
                      <p:childTnLst>
                        <p:par>
                          <p:cTn id="41" fill="hold">
                            <p:stCondLst>
                              <p:cond delay="0"/>
                            </p:stCondLst>
                            <p:childTnLst>
                              <p:par>
                                <p:cTn id="42" presetID="35" presetClass="emph" presetSubtype="0" repeatCount="2000" fill="hold" nodeType="clickEffect">
                                  <p:stCondLst>
                                    <p:cond delay="0"/>
                                  </p:stCondLst>
                                  <p:childTnLst>
                                    <p:anim calcmode="discrete" valueType="str">
                                      <p:cBhvr>
                                        <p:cTn id="43" dur="1000" fill="hold"/>
                                        <p:tgtEl>
                                          <p:spTgt spid="8"/>
                                        </p:tgtEl>
                                        <p:attrNameLst>
                                          <p:attrName>style.visibility</p:attrName>
                                        </p:attrNameLst>
                                      </p:cBhvr>
                                      <p:tavLst>
                                        <p:tav tm="0">
                                          <p:val>
                                            <p:strVal val="hidden"/>
                                          </p:val>
                                        </p:tav>
                                        <p:tav tm="50000">
                                          <p:val>
                                            <p:strVal val="visible"/>
                                          </p:val>
                                        </p:tav>
                                      </p:tavLst>
                                    </p:anim>
                                  </p:childTnLst>
                                </p:cTn>
                              </p:par>
                            </p:childTnLst>
                          </p:cTn>
                        </p:par>
                      </p:childTnLst>
                    </p:cTn>
                  </p:par>
                  <p:par>
                    <p:cTn id="44" fill="hold">
                      <p:stCondLst>
                        <p:cond delay="indefinite"/>
                      </p:stCondLst>
                      <p:childTnLst>
                        <p:par>
                          <p:cTn id="45" fill="hold">
                            <p:stCondLst>
                              <p:cond delay="0"/>
                            </p:stCondLst>
                            <p:childTnLst>
                              <p:par>
                                <p:cTn id="46" presetID="35" presetClass="emph" presetSubtype="0" repeatCount="2000" fill="hold" nodeType="clickEffect">
                                  <p:stCondLst>
                                    <p:cond delay="0"/>
                                  </p:stCondLst>
                                  <p:childTnLst>
                                    <p:anim calcmode="discrete" valueType="str">
                                      <p:cBhvr>
                                        <p:cTn id="47" dur="1000" fill="hold"/>
                                        <p:tgtEl>
                                          <p:spTgt spid="10"/>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1319" grpId="0" animBg="1"/>
    </p:bldLst>
  </p:timing>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5714" name="Line 2"/>
          <p:cNvSpPr>
            <a:spLocks noChangeShapeType="1"/>
          </p:cNvSpPr>
          <p:nvPr/>
        </p:nvSpPr>
        <p:spPr bwMode="auto">
          <a:xfrm>
            <a:off x="395288" y="1341438"/>
            <a:ext cx="0" cy="2663825"/>
          </a:xfrm>
          <a:prstGeom prst="line">
            <a:avLst/>
          </a:prstGeom>
          <a:noFill/>
          <a:ln w="28575">
            <a:solidFill>
              <a:schemeClr val="tx2"/>
            </a:solidFill>
            <a:round/>
            <a:headEnd type="triangle" w="med" len="lg"/>
            <a:tailEnd type="triangle" w="med" len="lg"/>
          </a:ln>
        </p:spPr>
        <p:txBody>
          <a:bodyPr/>
          <a:lstStyle/>
          <a:p>
            <a:endParaRPr lang="zh-CN" altLang="en-US"/>
          </a:p>
        </p:txBody>
      </p:sp>
      <p:sp>
        <p:nvSpPr>
          <p:cNvPr id="115715" name="Rectangle 3"/>
          <p:cNvSpPr>
            <a:spLocks noChangeArrowheads="1"/>
          </p:cNvSpPr>
          <p:nvPr/>
        </p:nvSpPr>
        <p:spPr bwMode="auto">
          <a:xfrm>
            <a:off x="176213" y="2205038"/>
            <a:ext cx="434975" cy="698500"/>
          </a:xfrm>
          <a:prstGeom prst="rect">
            <a:avLst/>
          </a:prstGeom>
          <a:solidFill>
            <a:schemeClr val="bg1"/>
          </a:solid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首</a:t>
            </a:r>
          </a:p>
          <a:p>
            <a:pPr defTabSz="762000" eaLnBrk="0" hangingPunct="0"/>
            <a:r>
              <a:rPr kumimoji="1" lang="zh-CN" altLang="en-US" sz="2000">
                <a:latin typeface="Arial" panose="020B0604020202020204" pitchFamily="34" charset="0"/>
              </a:rPr>
              <a:t>部</a:t>
            </a:r>
          </a:p>
        </p:txBody>
      </p:sp>
      <p:sp>
        <p:nvSpPr>
          <p:cNvPr id="115716" name="Rectangle 4"/>
          <p:cNvSpPr>
            <a:spLocks noChangeArrowheads="1"/>
          </p:cNvSpPr>
          <p:nvPr/>
        </p:nvSpPr>
        <p:spPr bwMode="auto">
          <a:xfrm>
            <a:off x="3094038" y="1371600"/>
            <a:ext cx="1966912" cy="434975"/>
          </a:xfrm>
          <a:prstGeom prst="rect">
            <a:avLst/>
          </a:prstGeom>
          <a:solidFill>
            <a:srgbClr val="DDDDDD"/>
          </a:solidFill>
          <a:ln w="12700">
            <a:noFill/>
            <a:miter lim="800000"/>
          </a:ln>
        </p:spPr>
        <p:txBody>
          <a:bodyPr wrap="none" anchor="ctr"/>
          <a:lstStyle/>
          <a:p>
            <a:endParaRPr lang="zh-CN" altLang="en-US"/>
          </a:p>
        </p:txBody>
      </p:sp>
      <p:sp>
        <p:nvSpPr>
          <p:cNvPr id="115717" name="Rectangle 6"/>
          <p:cNvSpPr>
            <a:spLocks noChangeArrowheads="1"/>
          </p:cNvSpPr>
          <p:nvPr/>
        </p:nvSpPr>
        <p:spPr bwMode="auto">
          <a:xfrm>
            <a:off x="1136650" y="1362075"/>
            <a:ext cx="7864475" cy="2643188"/>
          </a:xfrm>
          <a:prstGeom prst="rect">
            <a:avLst/>
          </a:prstGeom>
          <a:solidFill>
            <a:srgbClr val="CCECFF"/>
          </a:solidFill>
          <a:ln w="25400">
            <a:solidFill>
              <a:schemeClr val="tx1"/>
            </a:solidFill>
            <a:miter lim="800000"/>
          </a:ln>
        </p:spPr>
        <p:txBody>
          <a:bodyPr wrap="none" anchor="ctr"/>
          <a:lstStyle/>
          <a:p>
            <a:endParaRPr lang="zh-CN" altLang="en-US"/>
          </a:p>
        </p:txBody>
      </p:sp>
      <p:sp>
        <p:nvSpPr>
          <p:cNvPr id="115718" name="Rectangle 7"/>
          <p:cNvSpPr>
            <a:spLocks noChangeArrowheads="1"/>
          </p:cNvSpPr>
          <p:nvPr/>
        </p:nvSpPr>
        <p:spPr bwMode="auto">
          <a:xfrm>
            <a:off x="1150938" y="4016375"/>
            <a:ext cx="7832725" cy="681038"/>
          </a:xfrm>
          <a:prstGeom prst="rect">
            <a:avLst/>
          </a:prstGeom>
          <a:solidFill>
            <a:srgbClr val="FFFF99"/>
          </a:solidFill>
          <a:ln w="12700">
            <a:solidFill>
              <a:srgbClr val="333399"/>
            </a:solidFill>
            <a:miter lim="800000"/>
          </a:ln>
        </p:spPr>
        <p:txBody>
          <a:bodyPr wrap="none" anchor="ctr"/>
          <a:lstStyle/>
          <a:p>
            <a:endParaRPr lang="zh-CN" altLang="en-US"/>
          </a:p>
        </p:txBody>
      </p:sp>
      <p:sp>
        <p:nvSpPr>
          <p:cNvPr id="115719" name="Line 8"/>
          <p:cNvSpPr>
            <a:spLocks noChangeShapeType="1"/>
          </p:cNvSpPr>
          <p:nvPr/>
        </p:nvSpPr>
        <p:spPr bwMode="auto">
          <a:xfrm>
            <a:off x="1131888" y="1812925"/>
            <a:ext cx="7878762" cy="0"/>
          </a:xfrm>
          <a:prstGeom prst="line">
            <a:avLst/>
          </a:prstGeom>
          <a:noFill/>
          <a:ln w="12700">
            <a:solidFill>
              <a:schemeClr val="tx1"/>
            </a:solidFill>
            <a:round/>
          </a:ln>
        </p:spPr>
        <p:txBody>
          <a:bodyPr wrap="none" anchor="ctr"/>
          <a:lstStyle/>
          <a:p>
            <a:endParaRPr lang="zh-CN" altLang="en-US"/>
          </a:p>
        </p:txBody>
      </p:sp>
      <p:sp>
        <p:nvSpPr>
          <p:cNvPr id="115720" name="Line 9"/>
          <p:cNvSpPr>
            <a:spLocks noChangeShapeType="1"/>
          </p:cNvSpPr>
          <p:nvPr/>
        </p:nvSpPr>
        <p:spPr bwMode="auto">
          <a:xfrm>
            <a:off x="1131888" y="2255838"/>
            <a:ext cx="7878762" cy="0"/>
          </a:xfrm>
          <a:prstGeom prst="line">
            <a:avLst/>
          </a:prstGeom>
          <a:noFill/>
          <a:ln w="12700">
            <a:solidFill>
              <a:schemeClr val="tx1"/>
            </a:solidFill>
            <a:round/>
          </a:ln>
        </p:spPr>
        <p:txBody>
          <a:bodyPr wrap="none" anchor="ctr"/>
          <a:lstStyle/>
          <a:p>
            <a:endParaRPr lang="zh-CN" altLang="en-US"/>
          </a:p>
        </p:txBody>
      </p:sp>
      <p:sp>
        <p:nvSpPr>
          <p:cNvPr id="115721" name="Line 10"/>
          <p:cNvSpPr>
            <a:spLocks noChangeShapeType="1"/>
          </p:cNvSpPr>
          <p:nvPr/>
        </p:nvSpPr>
        <p:spPr bwMode="auto">
          <a:xfrm>
            <a:off x="1131888" y="2700338"/>
            <a:ext cx="7878762" cy="0"/>
          </a:xfrm>
          <a:prstGeom prst="line">
            <a:avLst/>
          </a:prstGeom>
          <a:noFill/>
          <a:ln w="12700">
            <a:solidFill>
              <a:schemeClr val="tx1"/>
            </a:solidFill>
            <a:round/>
          </a:ln>
        </p:spPr>
        <p:txBody>
          <a:bodyPr wrap="none" anchor="ctr"/>
          <a:lstStyle/>
          <a:p>
            <a:endParaRPr lang="zh-CN" altLang="en-US"/>
          </a:p>
        </p:txBody>
      </p:sp>
      <p:sp>
        <p:nvSpPr>
          <p:cNvPr id="115722" name="Line 11"/>
          <p:cNvSpPr>
            <a:spLocks noChangeShapeType="1"/>
          </p:cNvSpPr>
          <p:nvPr/>
        </p:nvSpPr>
        <p:spPr bwMode="auto">
          <a:xfrm>
            <a:off x="1131888" y="3138488"/>
            <a:ext cx="7878762" cy="0"/>
          </a:xfrm>
          <a:prstGeom prst="line">
            <a:avLst/>
          </a:prstGeom>
          <a:noFill/>
          <a:ln w="12700">
            <a:solidFill>
              <a:schemeClr val="tx1"/>
            </a:solidFill>
            <a:round/>
          </a:ln>
        </p:spPr>
        <p:txBody>
          <a:bodyPr wrap="none" anchor="ctr"/>
          <a:lstStyle/>
          <a:p>
            <a:endParaRPr lang="zh-CN" altLang="en-US"/>
          </a:p>
        </p:txBody>
      </p:sp>
      <p:sp>
        <p:nvSpPr>
          <p:cNvPr id="115723" name="Line 12"/>
          <p:cNvSpPr>
            <a:spLocks noChangeShapeType="1"/>
          </p:cNvSpPr>
          <p:nvPr/>
        </p:nvSpPr>
        <p:spPr bwMode="auto">
          <a:xfrm>
            <a:off x="1131888" y="3582988"/>
            <a:ext cx="7878762" cy="0"/>
          </a:xfrm>
          <a:prstGeom prst="line">
            <a:avLst/>
          </a:prstGeom>
          <a:noFill/>
          <a:ln w="12700">
            <a:solidFill>
              <a:schemeClr val="tx1"/>
            </a:solidFill>
            <a:round/>
          </a:ln>
        </p:spPr>
        <p:txBody>
          <a:bodyPr wrap="none" anchor="ctr"/>
          <a:lstStyle/>
          <a:p>
            <a:endParaRPr lang="zh-CN" altLang="en-US"/>
          </a:p>
        </p:txBody>
      </p:sp>
      <p:sp>
        <p:nvSpPr>
          <p:cNvPr id="115724" name="Line 13"/>
          <p:cNvSpPr>
            <a:spLocks noChangeShapeType="1"/>
          </p:cNvSpPr>
          <p:nvPr/>
        </p:nvSpPr>
        <p:spPr bwMode="auto">
          <a:xfrm>
            <a:off x="2100263" y="1370013"/>
            <a:ext cx="0" cy="442912"/>
          </a:xfrm>
          <a:prstGeom prst="line">
            <a:avLst/>
          </a:prstGeom>
          <a:noFill/>
          <a:ln w="12700">
            <a:solidFill>
              <a:schemeClr val="tx1"/>
            </a:solidFill>
            <a:round/>
          </a:ln>
        </p:spPr>
        <p:txBody>
          <a:bodyPr wrap="none" anchor="ctr"/>
          <a:lstStyle/>
          <a:p>
            <a:endParaRPr lang="zh-CN" altLang="en-US"/>
          </a:p>
        </p:txBody>
      </p:sp>
      <p:sp>
        <p:nvSpPr>
          <p:cNvPr id="115725" name="Line 14"/>
          <p:cNvSpPr>
            <a:spLocks noChangeShapeType="1"/>
          </p:cNvSpPr>
          <p:nvPr/>
        </p:nvSpPr>
        <p:spPr bwMode="auto">
          <a:xfrm>
            <a:off x="3084513" y="1370013"/>
            <a:ext cx="0" cy="442912"/>
          </a:xfrm>
          <a:prstGeom prst="line">
            <a:avLst/>
          </a:prstGeom>
          <a:noFill/>
          <a:ln w="12700">
            <a:solidFill>
              <a:schemeClr val="tx1"/>
            </a:solidFill>
            <a:round/>
          </a:ln>
        </p:spPr>
        <p:txBody>
          <a:bodyPr wrap="none" anchor="ctr"/>
          <a:lstStyle/>
          <a:p>
            <a:endParaRPr lang="zh-CN" altLang="en-US"/>
          </a:p>
        </p:txBody>
      </p:sp>
      <p:sp>
        <p:nvSpPr>
          <p:cNvPr id="115726" name="Line 15"/>
          <p:cNvSpPr>
            <a:spLocks noChangeShapeType="1"/>
          </p:cNvSpPr>
          <p:nvPr/>
        </p:nvSpPr>
        <p:spPr bwMode="auto">
          <a:xfrm>
            <a:off x="3084513" y="2265363"/>
            <a:ext cx="0" cy="431800"/>
          </a:xfrm>
          <a:prstGeom prst="line">
            <a:avLst/>
          </a:prstGeom>
          <a:noFill/>
          <a:ln w="12700">
            <a:solidFill>
              <a:schemeClr val="tx1"/>
            </a:solidFill>
            <a:round/>
          </a:ln>
        </p:spPr>
        <p:txBody>
          <a:bodyPr wrap="none" anchor="ctr"/>
          <a:lstStyle/>
          <a:p>
            <a:endParaRPr lang="zh-CN" altLang="en-US"/>
          </a:p>
        </p:txBody>
      </p:sp>
      <p:sp>
        <p:nvSpPr>
          <p:cNvPr id="115727" name="Line 16"/>
          <p:cNvSpPr>
            <a:spLocks noChangeShapeType="1"/>
          </p:cNvSpPr>
          <p:nvPr/>
        </p:nvSpPr>
        <p:spPr bwMode="auto">
          <a:xfrm>
            <a:off x="5057775" y="1370013"/>
            <a:ext cx="0" cy="1327150"/>
          </a:xfrm>
          <a:prstGeom prst="line">
            <a:avLst/>
          </a:prstGeom>
          <a:noFill/>
          <a:ln w="12700">
            <a:solidFill>
              <a:schemeClr val="tx1"/>
            </a:solidFill>
            <a:round/>
          </a:ln>
        </p:spPr>
        <p:txBody>
          <a:bodyPr wrap="none" anchor="ctr"/>
          <a:lstStyle/>
          <a:p>
            <a:endParaRPr lang="zh-CN" altLang="en-US"/>
          </a:p>
        </p:txBody>
      </p:sp>
      <p:sp>
        <p:nvSpPr>
          <p:cNvPr id="115728" name="Line 17"/>
          <p:cNvSpPr>
            <a:spLocks noChangeShapeType="1"/>
          </p:cNvSpPr>
          <p:nvPr/>
        </p:nvSpPr>
        <p:spPr bwMode="auto">
          <a:xfrm flipV="1">
            <a:off x="7029450" y="3578225"/>
            <a:ext cx="0" cy="441325"/>
          </a:xfrm>
          <a:prstGeom prst="line">
            <a:avLst/>
          </a:prstGeom>
          <a:noFill/>
          <a:ln w="12700">
            <a:solidFill>
              <a:schemeClr val="tx1"/>
            </a:solidFill>
            <a:round/>
          </a:ln>
        </p:spPr>
        <p:txBody>
          <a:bodyPr wrap="none" anchor="ctr"/>
          <a:lstStyle/>
          <a:p>
            <a:endParaRPr lang="zh-CN" altLang="en-US"/>
          </a:p>
        </p:txBody>
      </p:sp>
      <p:sp>
        <p:nvSpPr>
          <p:cNvPr id="115729" name="Line 18"/>
          <p:cNvSpPr>
            <a:spLocks noChangeShapeType="1"/>
          </p:cNvSpPr>
          <p:nvPr/>
        </p:nvSpPr>
        <p:spPr bwMode="auto">
          <a:xfrm>
            <a:off x="5859463" y="1822450"/>
            <a:ext cx="0" cy="433388"/>
          </a:xfrm>
          <a:prstGeom prst="line">
            <a:avLst/>
          </a:prstGeom>
          <a:noFill/>
          <a:ln w="12700">
            <a:solidFill>
              <a:schemeClr val="tx1"/>
            </a:solidFill>
            <a:round/>
          </a:ln>
        </p:spPr>
        <p:txBody>
          <a:bodyPr wrap="none" anchor="ctr"/>
          <a:lstStyle/>
          <a:p>
            <a:endParaRPr lang="zh-CN" altLang="en-US"/>
          </a:p>
        </p:txBody>
      </p:sp>
      <p:sp>
        <p:nvSpPr>
          <p:cNvPr id="115730" name="Rectangle 19"/>
          <p:cNvSpPr>
            <a:spLocks noChangeArrowheads="1"/>
          </p:cNvSpPr>
          <p:nvPr/>
        </p:nvSpPr>
        <p:spPr bwMode="auto">
          <a:xfrm>
            <a:off x="1079500" y="982663"/>
            <a:ext cx="322263" cy="393700"/>
          </a:xfrm>
          <a:prstGeom prst="rect">
            <a:avLst/>
          </a:prstGeom>
          <a:noFill/>
          <a:ln w="12700">
            <a:noFill/>
            <a:miter lim="800000"/>
          </a:ln>
        </p:spPr>
        <p:txBody>
          <a:bodyPr wrap="none" lIns="90488" tIns="44450" rIns="90488" bIns="44450">
            <a:spAutoFit/>
          </a:bodyPr>
          <a:lstStyle/>
          <a:p>
            <a:pPr defTabSz="762000" eaLnBrk="0" hangingPunct="0"/>
            <a:r>
              <a:rPr kumimoji="1" lang="en-US" altLang="zh-CN" sz="2000" dirty="0">
                <a:latin typeface="Arial" panose="020B0604020202020204" pitchFamily="34" charset="0"/>
              </a:rPr>
              <a:t>0</a:t>
            </a:r>
          </a:p>
        </p:txBody>
      </p:sp>
      <p:sp>
        <p:nvSpPr>
          <p:cNvPr id="115731" name="Rectangle 20"/>
          <p:cNvSpPr>
            <a:spLocks noChangeArrowheads="1"/>
          </p:cNvSpPr>
          <p:nvPr/>
        </p:nvSpPr>
        <p:spPr bwMode="auto">
          <a:xfrm>
            <a:off x="2014538" y="982663"/>
            <a:ext cx="322262" cy="393700"/>
          </a:xfrm>
          <a:prstGeom prst="rect">
            <a:avLst/>
          </a:prstGeom>
          <a:noFill/>
          <a:ln w="12700">
            <a:noFill/>
            <a:miter lim="800000"/>
          </a:ln>
        </p:spPr>
        <p:txBody>
          <a:bodyPr wrap="none" lIns="90488" tIns="44450" rIns="90488" bIns="44450">
            <a:spAutoFit/>
          </a:bodyPr>
          <a:lstStyle/>
          <a:p>
            <a:pPr defTabSz="762000" eaLnBrk="0" hangingPunct="0"/>
            <a:r>
              <a:rPr kumimoji="1" lang="en-US" altLang="zh-CN" sz="2000" dirty="0">
                <a:latin typeface="Arial" panose="020B0604020202020204" pitchFamily="34" charset="0"/>
              </a:rPr>
              <a:t>4</a:t>
            </a:r>
          </a:p>
        </p:txBody>
      </p:sp>
      <p:sp>
        <p:nvSpPr>
          <p:cNvPr id="115732" name="Rectangle 21"/>
          <p:cNvSpPr>
            <a:spLocks noChangeArrowheads="1"/>
          </p:cNvSpPr>
          <p:nvPr/>
        </p:nvSpPr>
        <p:spPr bwMode="auto">
          <a:xfrm>
            <a:off x="3009900" y="982663"/>
            <a:ext cx="322263" cy="393700"/>
          </a:xfrm>
          <a:prstGeom prst="rect">
            <a:avLst/>
          </a:prstGeom>
          <a:noFill/>
          <a:ln w="12700">
            <a:noFill/>
            <a:miter lim="800000"/>
          </a:ln>
        </p:spPr>
        <p:txBody>
          <a:bodyPr wrap="none" lIns="90488" tIns="44450" rIns="90488" bIns="44450">
            <a:spAutoFit/>
          </a:bodyPr>
          <a:lstStyle/>
          <a:p>
            <a:pPr defTabSz="762000" eaLnBrk="0" hangingPunct="0"/>
            <a:r>
              <a:rPr kumimoji="1" lang="en-US" altLang="zh-CN" sz="2000" dirty="0">
                <a:latin typeface="Arial" panose="020B0604020202020204" pitchFamily="34" charset="0"/>
              </a:rPr>
              <a:t>8</a:t>
            </a:r>
          </a:p>
        </p:txBody>
      </p:sp>
      <p:sp>
        <p:nvSpPr>
          <p:cNvPr id="115733" name="Rectangle 22"/>
          <p:cNvSpPr>
            <a:spLocks noChangeArrowheads="1"/>
          </p:cNvSpPr>
          <p:nvPr/>
        </p:nvSpPr>
        <p:spPr bwMode="auto">
          <a:xfrm>
            <a:off x="4960938" y="982663"/>
            <a:ext cx="463550" cy="393700"/>
          </a:xfrm>
          <a:prstGeom prst="rect">
            <a:avLst/>
          </a:prstGeom>
          <a:noFill/>
          <a:ln w="12700">
            <a:noFill/>
            <a:miter lim="800000"/>
          </a:ln>
        </p:spPr>
        <p:txBody>
          <a:bodyPr wrap="none" lIns="90488" tIns="44450" rIns="90488" bIns="44450">
            <a:spAutoFit/>
          </a:bodyPr>
          <a:lstStyle/>
          <a:p>
            <a:pPr defTabSz="762000" eaLnBrk="0" hangingPunct="0"/>
            <a:r>
              <a:rPr kumimoji="1" lang="en-US" altLang="zh-CN" sz="2000" dirty="0">
                <a:latin typeface="Arial" panose="020B0604020202020204" pitchFamily="34" charset="0"/>
              </a:rPr>
              <a:t>16</a:t>
            </a:r>
          </a:p>
        </p:txBody>
      </p:sp>
      <p:sp>
        <p:nvSpPr>
          <p:cNvPr id="115734" name="Rectangle 23"/>
          <p:cNvSpPr>
            <a:spLocks noChangeArrowheads="1"/>
          </p:cNvSpPr>
          <p:nvPr/>
        </p:nvSpPr>
        <p:spPr bwMode="auto">
          <a:xfrm>
            <a:off x="5757863" y="982663"/>
            <a:ext cx="461962" cy="393700"/>
          </a:xfrm>
          <a:prstGeom prst="rect">
            <a:avLst/>
          </a:prstGeom>
          <a:noFill/>
          <a:ln w="12700">
            <a:noFill/>
            <a:miter lim="800000"/>
          </a:ln>
        </p:spPr>
        <p:txBody>
          <a:bodyPr wrap="none" lIns="90488" tIns="44450" rIns="90488" bIns="44450">
            <a:spAutoFit/>
          </a:bodyPr>
          <a:lstStyle/>
          <a:p>
            <a:pPr defTabSz="762000" eaLnBrk="0" hangingPunct="0"/>
            <a:r>
              <a:rPr kumimoji="1" lang="en-US" altLang="zh-CN" sz="2000" dirty="0">
                <a:latin typeface="Arial" panose="020B0604020202020204" pitchFamily="34" charset="0"/>
              </a:rPr>
              <a:t>19</a:t>
            </a:r>
          </a:p>
        </p:txBody>
      </p:sp>
      <p:sp>
        <p:nvSpPr>
          <p:cNvPr id="115735" name="Rectangle 24"/>
          <p:cNvSpPr>
            <a:spLocks noChangeArrowheads="1"/>
          </p:cNvSpPr>
          <p:nvPr/>
        </p:nvSpPr>
        <p:spPr bwMode="auto">
          <a:xfrm>
            <a:off x="6932613" y="982663"/>
            <a:ext cx="463550" cy="393700"/>
          </a:xfrm>
          <a:prstGeom prst="rect">
            <a:avLst/>
          </a:prstGeom>
          <a:noFill/>
          <a:ln w="12700">
            <a:noFill/>
            <a:miter lim="800000"/>
          </a:ln>
        </p:spPr>
        <p:txBody>
          <a:bodyPr wrap="none" lIns="90488" tIns="44450" rIns="90488" bIns="44450">
            <a:spAutoFit/>
          </a:bodyPr>
          <a:lstStyle/>
          <a:p>
            <a:pPr defTabSz="762000" eaLnBrk="0" hangingPunct="0"/>
            <a:r>
              <a:rPr kumimoji="1" lang="en-US" altLang="zh-CN" sz="2000" dirty="0">
                <a:latin typeface="Arial" panose="020B0604020202020204" pitchFamily="34" charset="0"/>
              </a:rPr>
              <a:t>24</a:t>
            </a:r>
          </a:p>
        </p:txBody>
      </p:sp>
      <p:sp>
        <p:nvSpPr>
          <p:cNvPr id="115736" name="Rectangle 25"/>
          <p:cNvSpPr>
            <a:spLocks noChangeArrowheads="1"/>
          </p:cNvSpPr>
          <p:nvPr/>
        </p:nvSpPr>
        <p:spPr bwMode="auto">
          <a:xfrm>
            <a:off x="8645525" y="982663"/>
            <a:ext cx="463550" cy="393700"/>
          </a:xfrm>
          <a:prstGeom prst="rect">
            <a:avLst/>
          </a:prstGeom>
          <a:noFill/>
          <a:ln w="12700">
            <a:noFill/>
            <a:miter lim="800000"/>
          </a:ln>
        </p:spPr>
        <p:txBody>
          <a:bodyPr wrap="none" lIns="90488" tIns="44450" rIns="90488" bIns="44450">
            <a:spAutoFit/>
          </a:bodyPr>
          <a:lstStyle/>
          <a:p>
            <a:pPr defTabSz="762000" eaLnBrk="0" hangingPunct="0"/>
            <a:r>
              <a:rPr kumimoji="1" lang="en-US" altLang="zh-CN" sz="2000" dirty="0">
                <a:latin typeface="Arial" panose="020B0604020202020204" pitchFamily="34" charset="0"/>
              </a:rPr>
              <a:t>31</a:t>
            </a:r>
          </a:p>
        </p:txBody>
      </p:sp>
      <p:sp>
        <p:nvSpPr>
          <p:cNvPr id="115737" name="Rectangle 26"/>
          <p:cNvSpPr>
            <a:spLocks noChangeArrowheads="1"/>
          </p:cNvSpPr>
          <p:nvPr/>
        </p:nvSpPr>
        <p:spPr bwMode="auto">
          <a:xfrm>
            <a:off x="1228725" y="1397000"/>
            <a:ext cx="75882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版 本</a:t>
            </a:r>
          </a:p>
        </p:txBody>
      </p:sp>
      <p:sp>
        <p:nvSpPr>
          <p:cNvPr id="115738" name="Rectangle 27"/>
          <p:cNvSpPr>
            <a:spLocks noChangeArrowheads="1"/>
          </p:cNvSpPr>
          <p:nvPr/>
        </p:nvSpPr>
        <p:spPr bwMode="auto">
          <a:xfrm>
            <a:off x="5116513" y="1873250"/>
            <a:ext cx="68897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标志</a:t>
            </a:r>
          </a:p>
        </p:txBody>
      </p:sp>
      <p:sp>
        <p:nvSpPr>
          <p:cNvPr id="115739" name="Rectangle 28"/>
          <p:cNvSpPr>
            <a:spLocks noChangeArrowheads="1"/>
          </p:cNvSpPr>
          <p:nvPr/>
        </p:nvSpPr>
        <p:spPr bwMode="auto">
          <a:xfrm>
            <a:off x="1425575" y="2278063"/>
            <a:ext cx="140652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生 存 时 间</a:t>
            </a:r>
          </a:p>
        </p:txBody>
      </p:sp>
      <p:sp>
        <p:nvSpPr>
          <p:cNvPr id="115740" name="Rectangle 29"/>
          <p:cNvSpPr>
            <a:spLocks noChangeArrowheads="1"/>
          </p:cNvSpPr>
          <p:nvPr/>
        </p:nvSpPr>
        <p:spPr bwMode="auto">
          <a:xfrm>
            <a:off x="3556000" y="2278063"/>
            <a:ext cx="969963"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协    议</a:t>
            </a:r>
          </a:p>
        </p:txBody>
      </p:sp>
      <p:sp>
        <p:nvSpPr>
          <p:cNvPr id="115741" name="Rectangle 30"/>
          <p:cNvSpPr>
            <a:spLocks noChangeArrowheads="1"/>
          </p:cNvSpPr>
          <p:nvPr/>
        </p:nvSpPr>
        <p:spPr bwMode="auto">
          <a:xfrm>
            <a:off x="2570163" y="1873250"/>
            <a:ext cx="96837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标    识</a:t>
            </a:r>
          </a:p>
        </p:txBody>
      </p:sp>
      <p:sp>
        <p:nvSpPr>
          <p:cNvPr id="115742" name="Rectangle 32"/>
          <p:cNvSpPr>
            <a:spLocks noChangeArrowheads="1"/>
          </p:cNvSpPr>
          <p:nvPr/>
        </p:nvSpPr>
        <p:spPr bwMode="auto">
          <a:xfrm>
            <a:off x="6507163" y="1397000"/>
            <a:ext cx="1360487"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总   长   度</a:t>
            </a:r>
          </a:p>
        </p:txBody>
      </p:sp>
      <p:sp>
        <p:nvSpPr>
          <p:cNvPr id="115743" name="Rectangle 33"/>
          <p:cNvSpPr>
            <a:spLocks noChangeArrowheads="1"/>
          </p:cNvSpPr>
          <p:nvPr/>
        </p:nvSpPr>
        <p:spPr bwMode="auto">
          <a:xfrm>
            <a:off x="6778625" y="1873250"/>
            <a:ext cx="136207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片   偏   移</a:t>
            </a:r>
          </a:p>
        </p:txBody>
      </p:sp>
      <p:sp>
        <p:nvSpPr>
          <p:cNvPr id="115744" name="Rectangle 34"/>
          <p:cNvSpPr>
            <a:spLocks noChangeArrowheads="1"/>
          </p:cNvSpPr>
          <p:nvPr/>
        </p:nvSpPr>
        <p:spPr bwMode="auto">
          <a:xfrm>
            <a:off x="7502525" y="3606800"/>
            <a:ext cx="96837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填    充</a:t>
            </a:r>
          </a:p>
        </p:txBody>
      </p:sp>
      <p:sp>
        <p:nvSpPr>
          <p:cNvPr id="115745" name="Rectangle 35"/>
          <p:cNvSpPr>
            <a:spLocks noChangeArrowheads="1"/>
          </p:cNvSpPr>
          <p:nvPr/>
        </p:nvSpPr>
        <p:spPr bwMode="auto">
          <a:xfrm>
            <a:off x="5926138" y="2278063"/>
            <a:ext cx="228917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首   部   检   验   和</a:t>
            </a:r>
          </a:p>
        </p:txBody>
      </p:sp>
      <p:sp>
        <p:nvSpPr>
          <p:cNvPr id="115746" name="Rectangle 36"/>
          <p:cNvSpPr>
            <a:spLocks noChangeArrowheads="1"/>
          </p:cNvSpPr>
          <p:nvPr/>
        </p:nvSpPr>
        <p:spPr bwMode="auto">
          <a:xfrm>
            <a:off x="4416425" y="2736850"/>
            <a:ext cx="136207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源   地   址</a:t>
            </a:r>
          </a:p>
        </p:txBody>
      </p:sp>
      <p:sp>
        <p:nvSpPr>
          <p:cNvPr id="115747" name="Rectangle 37"/>
          <p:cNvSpPr>
            <a:spLocks noChangeArrowheads="1"/>
          </p:cNvSpPr>
          <p:nvPr/>
        </p:nvSpPr>
        <p:spPr bwMode="auto">
          <a:xfrm>
            <a:off x="4160838" y="3178175"/>
            <a:ext cx="182562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目   的   地   址</a:t>
            </a:r>
          </a:p>
        </p:txBody>
      </p:sp>
      <p:sp>
        <p:nvSpPr>
          <p:cNvPr id="115748" name="Rectangle 38"/>
          <p:cNvSpPr>
            <a:spLocks noChangeArrowheads="1"/>
          </p:cNvSpPr>
          <p:nvPr/>
        </p:nvSpPr>
        <p:spPr bwMode="auto">
          <a:xfrm>
            <a:off x="2228850" y="3606800"/>
            <a:ext cx="3815148" cy="397545"/>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dirty="0">
                <a:latin typeface="Arial" panose="020B0604020202020204" pitchFamily="34" charset="0"/>
              </a:rPr>
              <a:t>可   选   字   段  </a:t>
            </a:r>
            <a:r>
              <a:rPr kumimoji="1" lang="en-US" altLang="zh-CN" sz="2000" dirty="0">
                <a:latin typeface="Arial" panose="020B0604020202020204" pitchFamily="34" charset="0"/>
              </a:rPr>
              <a:t>(</a:t>
            </a:r>
            <a:r>
              <a:rPr kumimoji="1" lang="zh-CN" altLang="en-US" sz="2000" dirty="0">
                <a:latin typeface="Arial" panose="020B0604020202020204" pitchFamily="34" charset="0"/>
              </a:rPr>
              <a:t>长   度   可   变</a:t>
            </a:r>
            <a:r>
              <a:rPr kumimoji="1" lang="en-US" altLang="zh-CN" sz="2000" dirty="0">
                <a:latin typeface="Arial" panose="020B0604020202020204" pitchFamily="34" charset="0"/>
              </a:rPr>
              <a:t>)</a:t>
            </a:r>
          </a:p>
        </p:txBody>
      </p:sp>
      <p:sp>
        <p:nvSpPr>
          <p:cNvPr id="115749" name="Rectangle 39"/>
          <p:cNvSpPr>
            <a:spLocks noChangeArrowheads="1"/>
          </p:cNvSpPr>
          <p:nvPr/>
        </p:nvSpPr>
        <p:spPr bwMode="auto">
          <a:xfrm>
            <a:off x="608013" y="968375"/>
            <a:ext cx="43497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位</a:t>
            </a:r>
          </a:p>
        </p:txBody>
      </p:sp>
      <p:sp>
        <p:nvSpPr>
          <p:cNvPr id="115750" name="Rectangle 40"/>
          <p:cNvSpPr>
            <a:spLocks noChangeArrowheads="1"/>
          </p:cNvSpPr>
          <p:nvPr/>
        </p:nvSpPr>
        <p:spPr bwMode="auto">
          <a:xfrm>
            <a:off x="2003425" y="1377950"/>
            <a:ext cx="119697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首部长度</a:t>
            </a:r>
          </a:p>
        </p:txBody>
      </p:sp>
      <p:grpSp>
        <p:nvGrpSpPr>
          <p:cNvPr id="115751" name="Group 41"/>
          <p:cNvGrpSpPr/>
          <p:nvPr/>
        </p:nvGrpSpPr>
        <p:grpSpPr bwMode="auto">
          <a:xfrm>
            <a:off x="1069975" y="3748088"/>
            <a:ext cx="131763" cy="69850"/>
            <a:chOff x="833" y="3024"/>
            <a:chExt cx="78" cy="51"/>
          </a:xfrm>
        </p:grpSpPr>
        <p:sp>
          <p:nvSpPr>
            <p:cNvPr id="115764" name="Rectangle 42"/>
            <p:cNvSpPr>
              <a:spLocks noChangeArrowheads="1"/>
            </p:cNvSpPr>
            <p:nvPr/>
          </p:nvSpPr>
          <p:spPr bwMode="auto">
            <a:xfrm>
              <a:off x="833" y="3024"/>
              <a:ext cx="78" cy="51"/>
            </a:xfrm>
            <a:prstGeom prst="rect">
              <a:avLst/>
            </a:prstGeom>
            <a:solidFill>
              <a:schemeClr val="bg1"/>
            </a:solidFill>
            <a:ln w="12700">
              <a:noFill/>
              <a:miter lim="800000"/>
            </a:ln>
          </p:spPr>
          <p:txBody>
            <a:bodyPr wrap="none" anchor="ctr"/>
            <a:lstStyle/>
            <a:p>
              <a:endParaRPr lang="zh-CN" altLang="en-US"/>
            </a:p>
          </p:txBody>
        </p:sp>
        <p:sp>
          <p:nvSpPr>
            <p:cNvPr id="115765" name="Line 43"/>
            <p:cNvSpPr>
              <a:spLocks noChangeShapeType="1"/>
            </p:cNvSpPr>
            <p:nvPr/>
          </p:nvSpPr>
          <p:spPr bwMode="auto">
            <a:xfrm>
              <a:off x="839" y="3030"/>
              <a:ext cx="68" cy="0"/>
            </a:xfrm>
            <a:prstGeom prst="line">
              <a:avLst/>
            </a:prstGeom>
            <a:noFill/>
            <a:ln w="25400">
              <a:solidFill>
                <a:schemeClr val="tx1"/>
              </a:solidFill>
              <a:round/>
            </a:ln>
          </p:spPr>
          <p:txBody>
            <a:bodyPr wrap="none" anchor="ctr"/>
            <a:lstStyle/>
            <a:p>
              <a:endParaRPr lang="zh-CN" altLang="en-US"/>
            </a:p>
          </p:txBody>
        </p:sp>
        <p:sp>
          <p:nvSpPr>
            <p:cNvPr id="115766" name="Line 44"/>
            <p:cNvSpPr>
              <a:spLocks noChangeShapeType="1"/>
            </p:cNvSpPr>
            <p:nvPr/>
          </p:nvSpPr>
          <p:spPr bwMode="auto">
            <a:xfrm>
              <a:off x="839" y="3075"/>
              <a:ext cx="68" cy="0"/>
            </a:xfrm>
            <a:prstGeom prst="line">
              <a:avLst/>
            </a:prstGeom>
            <a:noFill/>
            <a:ln w="25400">
              <a:solidFill>
                <a:schemeClr val="tx1"/>
              </a:solidFill>
              <a:round/>
            </a:ln>
          </p:spPr>
          <p:txBody>
            <a:bodyPr wrap="none" anchor="ctr"/>
            <a:lstStyle/>
            <a:p>
              <a:endParaRPr lang="zh-CN" altLang="en-US"/>
            </a:p>
          </p:txBody>
        </p:sp>
      </p:grpSp>
      <p:grpSp>
        <p:nvGrpSpPr>
          <p:cNvPr id="115752" name="Group 45"/>
          <p:cNvGrpSpPr/>
          <p:nvPr/>
        </p:nvGrpSpPr>
        <p:grpSpPr bwMode="auto">
          <a:xfrm>
            <a:off x="8937625" y="3757613"/>
            <a:ext cx="131763" cy="66675"/>
            <a:chOff x="5432" y="3030"/>
            <a:chExt cx="78" cy="51"/>
          </a:xfrm>
        </p:grpSpPr>
        <p:sp>
          <p:nvSpPr>
            <p:cNvPr id="115761" name="Rectangle 46"/>
            <p:cNvSpPr>
              <a:spLocks noChangeArrowheads="1"/>
            </p:cNvSpPr>
            <p:nvPr/>
          </p:nvSpPr>
          <p:spPr bwMode="auto">
            <a:xfrm>
              <a:off x="5432" y="3030"/>
              <a:ext cx="78" cy="51"/>
            </a:xfrm>
            <a:prstGeom prst="rect">
              <a:avLst/>
            </a:prstGeom>
            <a:solidFill>
              <a:schemeClr val="bg1"/>
            </a:solidFill>
            <a:ln w="12700">
              <a:noFill/>
              <a:miter lim="800000"/>
            </a:ln>
          </p:spPr>
          <p:txBody>
            <a:bodyPr wrap="none" anchor="ctr"/>
            <a:lstStyle/>
            <a:p>
              <a:endParaRPr lang="zh-CN" altLang="en-US"/>
            </a:p>
          </p:txBody>
        </p:sp>
        <p:sp>
          <p:nvSpPr>
            <p:cNvPr id="115762" name="Line 47"/>
            <p:cNvSpPr>
              <a:spLocks noChangeShapeType="1"/>
            </p:cNvSpPr>
            <p:nvPr/>
          </p:nvSpPr>
          <p:spPr bwMode="auto">
            <a:xfrm>
              <a:off x="5438" y="3036"/>
              <a:ext cx="68" cy="0"/>
            </a:xfrm>
            <a:prstGeom prst="line">
              <a:avLst/>
            </a:prstGeom>
            <a:noFill/>
            <a:ln w="25400">
              <a:solidFill>
                <a:schemeClr val="tx1"/>
              </a:solidFill>
              <a:round/>
            </a:ln>
          </p:spPr>
          <p:txBody>
            <a:bodyPr wrap="none" anchor="ctr"/>
            <a:lstStyle/>
            <a:p>
              <a:endParaRPr lang="zh-CN" altLang="en-US"/>
            </a:p>
          </p:txBody>
        </p:sp>
        <p:sp>
          <p:nvSpPr>
            <p:cNvPr id="115763" name="Line 48"/>
            <p:cNvSpPr>
              <a:spLocks noChangeShapeType="1"/>
            </p:cNvSpPr>
            <p:nvPr/>
          </p:nvSpPr>
          <p:spPr bwMode="auto">
            <a:xfrm>
              <a:off x="5438" y="3081"/>
              <a:ext cx="68" cy="0"/>
            </a:xfrm>
            <a:prstGeom prst="line">
              <a:avLst/>
            </a:prstGeom>
            <a:noFill/>
            <a:ln w="25400">
              <a:solidFill>
                <a:schemeClr val="tx1"/>
              </a:solidFill>
              <a:round/>
            </a:ln>
          </p:spPr>
          <p:txBody>
            <a:bodyPr wrap="none" anchor="ctr"/>
            <a:lstStyle/>
            <a:p>
              <a:endParaRPr lang="zh-CN" altLang="en-US"/>
            </a:p>
          </p:txBody>
        </p:sp>
      </p:grpSp>
      <p:sp>
        <p:nvSpPr>
          <p:cNvPr id="115753" name="Rectangle 69"/>
          <p:cNvSpPr>
            <a:spLocks noChangeArrowheads="1"/>
          </p:cNvSpPr>
          <p:nvPr/>
        </p:nvSpPr>
        <p:spPr bwMode="auto">
          <a:xfrm>
            <a:off x="3811588" y="4149725"/>
            <a:ext cx="2908300" cy="393700"/>
          </a:xfrm>
          <a:prstGeom prst="rect">
            <a:avLst/>
          </a:prstGeom>
          <a:noFill/>
          <a:ln w="12700">
            <a:noFill/>
            <a:miter lim="800000"/>
          </a:ln>
        </p:spPr>
        <p:txBody>
          <a:bodyPr lIns="90488" tIns="44450" rIns="90488" bIns="44450">
            <a:spAutoFit/>
          </a:bodyPr>
          <a:lstStyle/>
          <a:p>
            <a:pPr defTabSz="762000" eaLnBrk="0" hangingPunct="0"/>
            <a:r>
              <a:rPr kumimoji="1" lang="zh-CN" altLang="en-US" sz="2000">
                <a:latin typeface="Arial" panose="020B0604020202020204" pitchFamily="34" charset="0"/>
              </a:rPr>
              <a:t>数       据       部       分</a:t>
            </a:r>
          </a:p>
        </p:txBody>
      </p:sp>
      <p:sp>
        <p:nvSpPr>
          <p:cNvPr id="115754" name="Rectangle 71"/>
          <p:cNvSpPr>
            <a:spLocks noChangeArrowheads="1"/>
          </p:cNvSpPr>
          <p:nvPr/>
        </p:nvSpPr>
        <p:spPr bwMode="auto">
          <a:xfrm>
            <a:off x="611188" y="1773238"/>
            <a:ext cx="434975" cy="1187450"/>
          </a:xfrm>
          <a:prstGeom prst="rect">
            <a:avLst/>
          </a:prstGeom>
          <a:noFill/>
          <a:ln w="12700">
            <a:noFill/>
            <a:miter lim="800000"/>
          </a:ln>
        </p:spPr>
        <p:txBody>
          <a:bodyPr wrap="none" lIns="90488" tIns="44450" rIns="90488" bIns="44450">
            <a:spAutoFit/>
          </a:bodyPr>
          <a:lstStyle/>
          <a:p>
            <a:pPr defTabSz="762000" eaLnBrk="0" hangingPunct="0">
              <a:lnSpc>
                <a:spcPct val="90000"/>
              </a:lnSpc>
            </a:pPr>
            <a:r>
              <a:rPr kumimoji="1" lang="zh-CN" altLang="en-US" sz="2000">
                <a:latin typeface="Arial" panose="020B0604020202020204" pitchFamily="34" charset="0"/>
              </a:rPr>
              <a:t>固</a:t>
            </a:r>
          </a:p>
          <a:p>
            <a:pPr defTabSz="762000" eaLnBrk="0" hangingPunct="0">
              <a:lnSpc>
                <a:spcPct val="90000"/>
              </a:lnSpc>
            </a:pPr>
            <a:r>
              <a:rPr kumimoji="1" lang="zh-CN" altLang="en-US" sz="2000">
                <a:latin typeface="Arial" panose="020B0604020202020204" pitchFamily="34" charset="0"/>
              </a:rPr>
              <a:t>定</a:t>
            </a:r>
          </a:p>
          <a:p>
            <a:pPr defTabSz="762000" eaLnBrk="0" hangingPunct="0">
              <a:lnSpc>
                <a:spcPct val="90000"/>
              </a:lnSpc>
            </a:pPr>
            <a:r>
              <a:rPr kumimoji="1" lang="zh-CN" altLang="en-US" sz="2000">
                <a:latin typeface="Arial" panose="020B0604020202020204" pitchFamily="34" charset="0"/>
              </a:rPr>
              <a:t>部</a:t>
            </a:r>
          </a:p>
          <a:p>
            <a:pPr defTabSz="762000" eaLnBrk="0" hangingPunct="0">
              <a:lnSpc>
                <a:spcPct val="90000"/>
              </a:lnSpc>
            </a:pPr>
            <a:r>
              <a:rPr kumimoji="1" lang="zh-CN" altLang="en-US" sz="2000">
                <a:latin typeface="Arial" panose="020B0604020202020204" pitchFamily="34" charset="0"/>
              </a:rPr>
              <a:t>分</a:t>
            </a:r>
          </a:p>
        </p:txBody>
      </p:sp>
      <p:sp>
        <p:nvSpPr>
          <p:cNvPr id="115755" name="Rectangle 72"/>
          <p:cNvSpPr>
            <a:spLocks noChangeArrowheads="1"/>
          </p:cNvSpPr>
          <p:nvPr/>
        </p:nvSpPr>
        <p:spPr bwMode="auto">
          <a:xfrm>
            <a:off x="468313" y="3500438"/>
            <a:ext cx="688975" cy="638175"/>
          </a:xfrm>
          <a:prstGeom prst="rect">
            <a:avLst/>
          </a:prstGeom>
          <a:noFill/>
          <a:ln w="12700">
            <a:noFill/>
            <a:miter lim="800000"/>
          </a:ln>
        </p:spPr>
        <p:txBody>
          <a:bodyPr wrap="none" lIns="90488" tIns="44450" rIns="90488" bIns="44450">
            <a:spAutoFit/>
          </a:bodyPr>
          <a:lstStyle/>
          <a:p>
            <a:pPr defTabSz="762000" eaLnBrk="0" hangingPunct="0">
              <a:lnSpc>
                <a:spcPct val="90000"/>
              </a:lnSpc>
            </a:pPr>
            <a:r>
              <a:rPr kumimoji="1" lang="zh-CN" altLang="en-US" sz="2000">
                <a:latin typeface="Arial" panose="020B0604020202020204" pitchFamily="34" charset="0"/>
              </a:rPr>
              <a:t>可变</a:t>
            </a:r>
          </a:p>
          <a:p>
            <a:pPr defTabSz="762000" eaLnBrk="0" hangingPunct="0">
              <a:lnSpc>
                <a:spcPct val="90000"/>
              </a:lnSpc>
            </a:pPr>
            <a:r>
              <a:rPr kumimoji="1" lang="zh-CN" altLang="en-US" sz="2000">
                <a:latin typeface="Arial" panose="020B0604020202020204" pitchFamily="34" charset="0"/>
              </a:rPr>
              <a:t>部分</a:t>
            </a:r>
          </a:p>
        </p:txBody>
      </p:sp>
      <p:grpSp>
        <p:nvGrpSpPr>
          <p:cNvPr id="4" name="Group 77"/>
          <p:cNvGrpSpPr/>
          <p:nvPr/>
        </p:nvGrpSpPr>
        <p:grpSpPr bwMode="auto">
          <a:xfrm>
            <a:off x="1116013" y="2708275"/>
            <a:ext cx="7866062" cy="3097213"/>
            <a:chOff x="703" y="1706"/>
            <a:chExt cx="4955" cy="1951"/>
          </a:xfrm>
        </p:grpSpPr>
        <p:sp>
          <p:nvSpPr>
            <p:cNvPr id="115759" name="Text Box 74"/>
            <p:cNvSpPr txBox="1">
              <a:spLocks noChangeArrowheads="1"/>
            </p:cNvSpPr>
            <p:nvPr/>
          </p:nvSpPr>
          <p:spPr bwMode="auto">
            <a:xfrm>
              <a:off x="1463" y="3330"/>
              <a:ext cx="3277" cy="327"/>
            </a:xfrm>
            <a:prstGeom prst="rect">
              <a:avLst/>
            </a:prstGeom>
            <a:noFill/>
            <a:ln w="9525">
              <a:noFill/>
              <a:miter lim="800000"/>
            </a:ln>
          </p:spPr>
          <p:txBody>
            <a:bodyPr wrap="none">
              <a:spAutoFit/>
            </a:bodyPr>
            <a:lstStyle/>
            <a:p>
              <a:r>
                <a:rPr lang="zh-CN" altLang="en-US">
                  <a:latin typeface="Arial" panose="020B0604020202020204" pitchFamily="34" charset="0"/>
                </a:rPr>
                <a:t>源地址和目的地址都各占 </a:t>
              </a:r>
              <a:r>
                <a:rPr lang="en-US" altLang="zh-CN" dirty="0">
                  <a:latin typeface="Arial" panose="020B0604020202020204" pitchFamily="34" charset="0"/>
                </a:rPr>
                <a:t>4 </a:t>
              </a:r>
              <a:r>
                <a:rPr lang="zh-CN" altLang="en-US">
                  <a:latin typeface="Arial" panose="020B0604020202020204" pitchFamily="34" charset="0"/>
                </a:rPr>
                <a:t>字节</a:t>
              </a:r>
            </a:p>
          </p:txBody>
        </p:sp>
        <p:sp>
          <p:nvSpPr>
            <p:cNvPr id="115760" name="Rectangle 75"/>
            <p:cNvSpPr>
              <a:spLocks noChangeArrowheads="1"/>
            </p:cNvSpPr>
            <p:nvPr/>
          </p:nvSpPr>
          <p:spPr bwMode="auto">
            <a:xfrm>
              <a:off x="703" y="1706"/>
              <a:ext cx="4955" cy="545"/>
            </a:xfrm>
            <a:prstGeom prst="rect">
              <a:avLst/>
            </a:prstGeom>
            <a:noFill/>
            <a:ln w="76200">
              <a:solidFill>
                <a:schemeClr val="hlink"/>
              </a:solidFill>
              <a:miter lim="800000"/>
            </a:ln>
          </p:spPr>
          <p:txBody>
            <a:bodyPr wrap="none" anchor="ctr"/>
            <a:lstStyle/>
            <a:p>
              <a:endParaRPr lang="zh-CN" altLang="en-US"/>
            </a:p>
          </p:txBody>
        </p:sp>
      </p:grpSp>
      <p:sp>
        <p:nvSpPr>
          <p:cNvPr id="115757" name="AutoShape 76"/>
          <p:cNvSpPr/>
          <p:nvPr/>
        </p:nvSpPr>
        <p:spPr bwMode="auto">
          <a:xfrm>
            <a:off x="949325" y="1412875"/>
            <a:ext cx="166688" cy="2160588"/>
          </a:xfrm>
          <a:prstGeom prst="leftBrace">
            <a:avLst>
              <a:gd name="adj1" fmla="val 108016"/>
              <a:gd name="adj2" fmla="val 50000"/>
            </a:avLst>
          </a:prstGeom>
          <a:noFill/>
          <a:ln w="28575">
            <a:solidFill>
              <a:schemeClr val="tx2"/>
            </a:solidFill>
            <a:round/>
          </a:ln>
        </p:spPr>
        <p:txBody>
          <a:bodyPr wrap="none" anchor="ctr"/>
          <a:lstStyle/>
          <a:p>
            <a:endParaRPr lang="zh-CN" altLang="en-US"/>
          </a:p>
        </p:txBody>
      </p:sp>
      <p:sp>
        <p:nvSpPr>
          <p:cNvPr id="115758" name="Rectangle 78"/>
          <p:cNvSpPr>
            <a:spLocks noChangeArrowheads="1"/>
          </p:cNvSpPr>
          <p:nvPr/>
        </p:nvSpPr>
        <p:spPr bwMode="auto">
          <a:xfrm>
            <a:off x="3381375" y="1397000"/>
            <a:ext cx="140652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区 分 服 务</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2000" fill="hold" nodeType="afterEffect">
                                  <p:stCondLst>
                                    <p:cond delay="500"/>
                                  </p:stCondLst>
                                  <p:childTnLst>
                                    <p:anim calcmode="discrete" valueType="str">
                                      <p:cBhvr>
                                        <p:cTn id="6" dur="1000" fill="hold"/>
                                        <p:tgtEl>
                                          <p:spTgt spid="4"/>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217"/>
          <p:cNvSpPr>
            <a:spLocks noGrp="1" noChangeArrowheads="1"/>
          </p:cNvSpPr>
          <p:nvPr>
            <p:ph type="title"/>
          </p:nvPr>
        </p:nvSpPr>
        <p:spPr>
          <a:xfrm>
            <a:off x="355600" y="203200"/>
            <a:ext cx="8420100" cy="705520"/>
          </a:xfrm>
        </p:spPr>
        <p:txBody>
          <a:bodyPr/>
          <a:lstStyle/>
          <a:p>
            <a:pPr eaLnBrk="1" hangingPunct="1"/>
            <a:r>
              <a:rPr lang="en-US" altLang="zh-CN" dirty="0"/>
              <a:t>2. IP</a:t>
            </a:r>
            <a:r>
              <a:rPr lang="zh-CN" altLang="en-US" dirty="0"/>
              <a:t>数据报首部的可变部分</a:t>
            </a:r>
          </a:p>
        </p:txBody>
      </p:sp>
      <p:sp>
        <p:nvSpPr>
          <p:cNvPr id="116739" name="Rectangle 218"/>
          <p:cNvSpPr>
            <a:spLocks noGrp="1" noChangeArrowheads="1"/>
          </p:cNvSpPr>
          <p:nvPr>
            <p:ph type="body" idx="1"/>
          </p:nvPr>
        </p:nvSpPr>
        <p:spPr/>
        <p:txBody>
          <a:bodyPr/>
          <a:lstStyle/>
          <a:p>
            <a:pPr algn="just" eaLnBrk="1" hangingPunct="1">
              <a:spcBef>
                <a:spcPts val="600"/>
              </a:spcBef>
            </a:pPr>
            <a:r>
              <a:rPr lang="en-US" altLang="zh-CN" dirty="0"/>
              <a:t>IP</a:t>
            </a:r>
            <a:r>
              <a:rPr lang="zh-CN" altLang="en-US" dirty="0"/>
              <a:t>首部的可变部分就是一个选项字段，用来支持</a:t>
            </a:r>
            <a:r>
              <a:rPr lang="zh-CN" altLang="en-US" dirty="0">
                <a:solidFill>
                  <a:srgbClr val="FF0000"/>
                </a:solidFill>
              </a:rPr>
              <a:t>排错</a:t>
            </a:r>
            <a:r>
              <a:rPr lang="zh-CN" altLang="en-US" dirty="0"/>
              <a:t>、</a:t>
            </a:r>
            <a:r>
              <a:rPr lang="zh-CN" altLang="en-US" dirty="0">
                <a:solidFill>
                  <a:srgbClr val="FF0000"/>
                </a:solidFill>
              </a:rPr>
              <a:t>测量</a:t>
            </a:r>
            <a:r>
              <a:rPr lang="zh-CN" altLang="en-US" dirty="0"/>
              <a:t>以及</a:t>
            </a:r>
            <a:r>
              <a:rPr lang="zh-CN" altLang="en-US" dirty="0">
                <a:solidFill>
                  <a:srgbClr val="FF0000"/>
                </a:solidFill>
              </a:rPr>
              <a:t>安全</a:t>
            </a:r>
            <a:r>
              <a:rPr lang="zh-CN" altLang="en-US" dirty="0"/>
              <a:t>等措施，内容很丰富。</a:t>
            </a:r>
          </a:p>
          <a:p>
            <a:pPr algn="just" eaLnBrk="1" hangingPunct="1">
              <a:spcBef>
                <a:spcPts val="600"/>
              </a:spcBef>
            </a:pPr>
            <a:endParaRPr lang="zh-CN" altLang="en-US" dirty="0"/>
          </a:p>
          <a:p>
            <a:pPr algn="just" eaLnBrk="1" hangingPunct="1">
              <a:spcBef>
                <a:spcPts val="600"/>
              </a:spcBef>
            </a:pPr>
            <a:r>
              <a:rPr lang="zh-CN" altLang="en-US" dirty="0"/>
              <a:t>选项字段的长度可变，从</a:t>
            </a:r>
            <a:r>
              <a:rPr lang="en-US" altLang="zh-CN" dirty="0"/>
              <a:t>1</a:t>
            </a:r>
            <a:r>
              <a:rPr lang="zh-CN" altLang="en-US" dirty="0"/>
              <a:t>个字节到</a:t>
            </a:r>
            <a:r>
              <a:rPr lang="en-US" altLang="zh-CN" dirty="0"/>
              <a:t>40</a:t>
            </a:r>
            <a:r>
              <a:rPr lang="zh-CN" altLang="en-US" dirty="0"/>
              <a:t>个字节不等，取决于所选择的项目。</a:t>
            </a:r>
          </a:p>
          <a:p>
            <a:pPr algn="just" eaLnBrk="1" hangingPunct="1">
              <a:spcBef>
                <a:spcPts val="600"/>
              </a:spcBef>
            </a:pPr>
            <a:endParaRPr lang="zh-CN" altLang="en-US" dirty="0"/>
          </a:p>
          <a:p>
            <a:pPr algn="just" eaLnBrk="1" hangingPunct="1">
              <a:spcBef>
                <a:spcPts val="600"/>
              </a:spcBef>
            </a:pPr>
            <a:r>
              <a:rPr lang="zh-CN" altLang="en-US" dirty="0"/>
              <a:t>增加</a:t>
            </a:r>
            <a:r>
              <a:rPr lang="zh-CN" altLang="en-US" dirty="0">
                <a:solidFill>
                  <a:schemeClr val="hlink"/>
                </a:solidFill>
              </a:rPr>
              <a:t>首部的可变部分</a:t>
            </a:r>
            <a:r>
              <a:rPr lang="zh-CN" altLang="en-US" dirty="0"/>
              <a:t>是为了增加</a:t>
            </a:r>
            <a:r>
              <a:rPr lang="en-US" altLang="zh-CN" dirty="0"/>
              <a:t>IP</a:t>
            </a:r>
            <a:r>
              <a:rPr lang="zh-CN" altLang="en-US" dirty="0"/>
              <a:t>数据报的功能，但这同时也使得</a:t>
            </a:r>
            <a:r>
              <a:rPr lang="en-US" altLang="zh-CN" dirty="0"/>
              <a:t>IP</a:t>
            </a:r>
            <a:r>
              <a:rPr lang="zh-CN" altLang="en-US" dirty="0"/>
              <a:t>数据报的首部长度</a:t>
            </a:r>
            <a:r>
              <a:rPr lang="zh-CN" altLang="en-US" dirty="0">
                <a:solidFill>
                  <a:srgbClr val="FF0000"/>
                </a:solidFill>
              </a:rPr>
              <a:t>成为</a:t>
            </a:r>
            <a:r>
              <a:rPr lang="zh-CN" altLang="en-US" dirty="0"/>
              <a:t>可变的。</a:t>
            </a:r>
            <a:endParaRPr lang="en-US" altLang="zh-CN" dirty="0"/>
          </a:p>
          <a:p>
            <a:pPr algn="just" eaLnBrk="1" hangingPunct="1">
              <a:spcBef>
                <a:spcPts val="600"/>
              </a:spcBef>
            </a:pPr>
            <a:endParaRPr lang="en-US" altLang="zh-CN" dirty="0"/>
          </a:p>
          <a:p>
            <a:pPr algn="just" eaLnBrk="1" hangingPunct="1">
              <a:spcBef>
                <a:spcPts val="600"/>
              </a:spcBef>
            </a:pPr>
            <a:r>
              <a:rPr lang="zh-CN" altLang="en-US" dirty="0"/>
              <a:t>这就增加了每一个路由器处理数据报的开销。</a:t>
            </a:r>
          </a:p>
          <a:p>
            <a:pPr algn="just" eaLnBrk="1" hangingPunct="1">
              <a:spcBef>
                <a:spcPts val="600"/>
              </a:spcBef>
            </a:pPr>
            <a:endParaRPr lang="zh-CN" altLang="en-US" dirty="0"/>
          </a:p>
          <a:p>
            <a:pPr algn="just" eaLnBrk="1" hangingPunct="1">
              <a:spcBef>
                <a:spcPts val="600"/>
              </a:spcBef>
            </a:pPr>
            <a:r>
              <a:rPr lang="zh-CN" altLang="en-US" dirty="0"/>
              <a:t>实际上这些选项很少被使用。</a:t>
            </a: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4502" name="Picture 6"/>
          <p:cNvPicPr>
            <a:picLocks noChangeAspect="1" noChangeArrowheads="1"/>
          </p:cNvPicPr>
          <p:nvPr/>
        </p:nvPicPr>
        <p:blipFill>
          <a:blip r:embed="rId3" cstate="print"/>
          <a:srcRect/>
          <a:stretch>
            <a:fillRect/>
          </a:stretch>
        </p:blipFill>
        <p:spPr bwMode="auto">
          <a:xfrm>
            <a:off x="609600" y="1905000"/>
            <a:ext cx="7331075" cy="3578225"/>
          </a:xfrm>
          <a:prstGeom prst="rect">
            <a:avLst/>
          </a:prstGeom>
          <a:noFill/>
          <a:ln w="9525">
            <a:noFill/>
            <a:miter lim="800000"/>
            <a:headEnd/>
            <a:tailEnd/>
          </a:ln>
          <a:effectLst/>
        </p:spPr>
      </p:pic>
      <p:sp>
        <p:nvSpPr>
          <p:cNvPr id="874503" name="Rectangle 7"/>
          <p:cNvSpPr>
            <a:spLocks noGrp="1" noChangeArrowheads="1"/>
          </p:cNvSpPr>
          <p:nvPr>
            <p:ph type="title"/>
          </p:nvPr>
        </p:nvSpPr>
        <p:spPr>
          <a:xfrm>
            <a:off x="304800" y="228600"/>
            <a:ext cx="8534400" cy="609600"/>
          </a:xfrm>
        </p:spPr>
        <p:txBody>
          <a:bodyPr/>
          <a:lstStyle/>
          <a:p>
            <a:r>
              <a:rPr lang="en-US" altLang="zh-CN" dirty="0"/>
              <a:t>Taxonomy of options in IPv4</a:t>
            </a:r>
            <a:endParaRPr lang="zh-CN" altLang="en-US" dirty="0"/>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76586" name="Picture 10"/>
          <p:cNvPicPr>
            <a:picLocks noChangeAspect="1" noChangeArrowheads="1"/>
          </p:cNvPicPr>
          <p:nvPr/>
        </p:nvPicPr>
        <p:blipFill>
          <a:blip r:embed="rId2" cstate="print"/>
          <a:srcRect/>
          <a:stretch>
            <a:fillRect/>
          </a:stretch>
        </p:blipFill>
        <p:spPr bwMode="auto">
          <a:xfrm>
            <a:off x="457200" y="1600200"/>
            <a:ext cx="8255000" cy="3654425"/>
          </a:xfrm>
          <a:prstGeom prst="rect">
            <a:avLst/>
          </a:prstGeom>
          <a:noFill/>
          <a:ln w="9525">
            <a:noFill/>
            <a:miter lim="800000"/>
            <a:headEnd/>
            <a:tailEnd/>
          </a:ln>
          <a:effectLst/>
        </p:spPr>
      </p:pic>
      <p:sp>
        <p:nvSpPr>
          <p:cNvPr id="1176590" name="Rectangle 14"/>
          <p:cNvSpPr>
            <a:spLocks noGrp="1" noChangeArrowheads="1"/>
          </p:cNvSpPr>
          <p:nvPr>
            <p:ph type="title"/>
          </p:nvPr>
        </p:nvSpPr>
        <p:spPr>
          <a:xfrm>
            <a:off x="304800" y="228600"/>
            <a:ext cx="8534400" cy="609600"/>
          </a:xfrm>
        </p:spPr>
        <p:txBody>
          <a:bodyPr/>
          <a:lstStyle/>
          <a:p>
            <a:r>
              <a:rPr lang="en-US" altLang="en-US" dirty="0"/>
              <a:t>Option Format</a:t>
            </a:r>
            <a:endParaRPr lang="zh-CN" altLang="en-US" dirty="0"/>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30858" name="Picture 10"/>
          <p:cNvPicPr>
            <a:picLocks noChangeAspect="1" noChangeArrowheads="1"/>
          </p:cNvPicPr>
          <p:nvPr/>
        </p:nvPicPr>
        <p:blipFill>
          <a:blip r:embed="rId3" cstate="print"/>
          <a:srcRect/>
          <a:stretch>
            <a:fillRect/>
          </a:stretch>
        </p:blipFill>
        <p:spPr bwMode="auto">
          <a:xfrm>
            <a:off x="633413" y="1978025"/>
            <a:ext cx="7367587" cy="3127375"/>
          </a:xfrm>
          <a:prstGeom prst="rect">
            <a:avLst/>
          </a:prstGeom>
          <a:noFill/>
          <a:ln w="9525">
            <a:noFill/>
            <a:miter lim="800000"/>
            <a:headEnd/>
            <a:tailEnd/>
          </a:ln>
          <a:effectLst/>
        </p:spPr>
      </p:pic>
      <p:sp>
        <p:nvSpPr>
          <p:cNvPr id="1230859" name="Rectangle 11"/>
          <p:cNvSpPr>
            <a:spLocks noGrp="1" noChangeArrowheads="1"/>
          </p:cNvSpPr>
          <p:nvPr>
            <p:ph type="title"/>
          </p:nvPr>
        </p:nvSpPr>
        <p:spPr/>
        <p:txBody>
          <a:bodyPr/>
          <a:lstStyle/>
          <a:p>
            <a:r>
              <a:rPr lang="en-US" altLang="en-US" dirty="0"/>
              <a:t>Record route option</a:t>
            </a:r>
            <a:endParaRPr lang="zh-CN" altLang="en-US" dirty="0"/>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34954" name="Picture 10"/>
          <p:cNvPicPr>
            <a:picLocks noChangeAspect="1" noChangeArrowheads="1"/>
          </p:cNvPicPr>
          <p:nvPr/>
        </p:nvPicPr>
        <p:blipFill>
          <a:blip r:embed="rId2" cstate="print"/>
          <a:srcRect/>
          <a:stretch>
            <a:fillRect/>
          </a:stretch>
        </p:blipFill>
        <p:spPr bwMode="auto">
          <a:xfrm>
            <a:off x="483014" y="1428736"/>
            <a:ext cx="7946638" cy="3071834"/>
          </a:xfrm>
          <a:prstGeom prst="rect">
            <a:avLst/>
          </a:prstGeom>
          <a:noFill/>
          <a:ln w="9525">
            <a:noFill/>
            <a:miter lim="800000"/>
            <a:headEnd/>
            <a:tailEnd/>
          </a:ln>
          <a:effectLst/>
        </p:spPr>
      </p:pic>
      <p:sp>
        <p:nvSpPr>
          <p:cNvPr id="1234956" name="Rectangle 12"/>
          <p:cNvSpPr>
            <a:spLocks noGrp="1" noChangeArrowheads="1"/>
          </p:cNvSpPr>
          <p:nvPr>
            <p:ph type="title"/>
          </p:nvPr>
        </p:nvSpPr>
        <p:spPr/>
        <p:txBody>
          <a:bodyPr/>
          <a:lstStyle/>
          <a:p>
            <a:r>
              <a:rPr lang="en-US" altLang="en-US" dirty="0"/>
              <a:t>Record route concept</a:t>
            </a:r>
            <a:endParaRPr lang="zh-CN" altLang="en-US" dirty="0"/>
          </a:p>
        </p:txBody>
      </p:sp>
      <p:sp>
        <p:nvSpPr>
          <p:cNvPr id="4" name="矩形 3"/>
          <p:cNvSpPr/>
          <p:nvPr/>
        </p:nvSpPr>
        <p:spPr>
          <a:xfrm>
            <a:off x="395536" y="4653136"/>
            <a:ext cx="8429684" cy="1523494"/>
          </a:xfrm>
          <a:prstGeom prst="rect">
            <a:avLst/>
          </a:prstGeom>
        </p:spPr>
        <p:txBody>
          <a:bodyPr wrap="square">
            <a:spAutoFit/>
          </a:bodyPr>
          <a:lstStyle/>
          <a:p>
            <a:pPr marL="342265" indent="-342265">
              <a:spcBef>
                <a:spcPts val="600"/>
              </a:spcBef>
              <a:buClr>
                <a:srgbClr val="FF0000"/>
              </a:buClr>
              <a:buFont typeface="Arial" panose="020B0604020202020204" pitchFamily="34" charset="0"/>
              <a:buChar char="•"/>
            </a:pPr>
            <a:r>
              <a:rPr lang="en-US" altLang="zh-CN" sz="2200" dirty="0">
                <a:latin typeface="+mn-lt"/>
              </a:rPr>
              <a:t>A </a:t>
            </a:r>
            <a:r>
              <a:rPr lang="en-US" altLang="zh-CN" sz="2200" dirty="0">
                <a:solidFill>
                  <a:srgbClr val="FF0000"/>
                </a:solidFill>
                <a:latin typeface="+mn-lt"/>
              </a:rPr>
              <a:t>record route </a:t>
            </a:r>
            <a:r>
              <a:rPr lang="en-US" altLang="zh-CN" sz="2200" dirty="0">
                <a:latin typeface="+mn-lt"/>
              </a:rPr>
              <a:t>option is used to record the Internet routers that handle (</a:t>
            </a:r>
            <a:r>
              <a:rPr lang="zh-CN" altLang="en-US" sz="2200" dirty="0">
                <a:latin typeface="+mn-lt"/>
              </a:rPr>
              <a:t>转发</a:t>
            </a:r>
            <a:r>
              <a:rPr lang="en-US" altLang="zh-CN" sz="2200" dirty="0">
                <a:latin typeface="+mn-lt"/>
              </a:rPr>
              <a:t>) the datagram.</a:t>
            </a:r>
          </a:p>
          <a:p>
            <a:pPr marL="342265" indent="-342265">
              <a:spcBef>
                <a:spcPts val="600"/>
              </a:spcBef>
              <a:buClr>
                <a:srgbClr val="FF0000"/>
              </a:buClr>
              <a:buFont typeface="Arial" panose="020B0604020202020204" pitchFamily="34" charset="0"/>
              <a:buChar char="•"/>
            </a:pPr>
            <a:r>
              <a:rPr lang="en-US" altLang="zh-CN" sz="2200" dirty="0">
                <a:latin typeface="+mn-lt"/>
              </a:rPr>
              <a:t>It can list </a:t>
            </a:r>
            <a:r>
              <a:rPr lang="en-US" altLang="zh-CN" sz="2200" dirty="0">
                <a:solidFill>
                  <a:srgbClr val="FF0000"/>
                </a:solidFill>
                <a:latin typeface="+mn-lt"/>
              </a:rPr>
              <a:t>up to nine </a:t>
            </a:r>
            <a:r>
              <a:rPr lang="en-US" altLang="zh-CN" sz="2200" dirty="0">
                <a:latin typeface="+mn-lt"/>
              </a:rPr>
              <a:t>router addresses.  It can be used for debugging and management purposes.</a:t>
            </a:r>
            <a:endParaRPr lang="zh-CN" altLang="en-US" sz="2200" dirty="0">
              <a:latin typeface="+mn-lt"/>
            </a:endParaRPr>
          </a:p>
        </p:txBody>
      </p:sp>
      <p:sp>
        <p:nvSpPr>
          <p:cNvPr id="5" name="矩形 4"/>
          <p:cNvSpPr/>
          <p:nvPr/>
        </p:nvSpPr>
        <p:spPr>
          <a:xfrm>
            <a:off x="1285852" y="2000240"/>
            <a:ext cx="1095172" cy="307777"/>
          </a:xfrm>
          <a:prstGeom prst="rect">
            <a:avLst/>
          </a:prstGeom>
        </p:spPr>
        <p:txBody>
          <a:bodyPr wrap="none">
            <a:spAutoFit/>
          </a:bodyPr>
          <a:lstStyle/>
          <a:p>
            <a:r>
              <a:rPr lang="en-US" altLang="zh-CN" sz="1400" dirty="0">
                <a:solidFill>
                  <a:srgbClr val="FF0000"/>
                </a:solidFill>
              </a:rPr>
              <a:t>placeholder</a:t>
            </a:r>
            <a:endParaRPr lang="zh-CN" altLang="en-US" sz="1400" dirty="0">
              <a:solidFill>
                <a:srgbClr val="FF0000"/>
              </a:solidFill>
            </a:endParaRP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4"/>
          <p:cNvSpPr>
            <a:spLocks noGrp="1" noChangeArrowheads="1"/>
          </p:cNvSpPr>
          <p:nvPr>
            <p:ph type="title"/>
          </p:nvPr>
        </p:nvSpPr>
        <p:spPr/>
        <p:txBody>
          <a:bodyPr/>
          <a:lstStyle/>
          <a:p>
            <a:pPr eaLnBrk="1" hangingPunct="1"/>
            <a:r>
              <a:rPr lang="zh-CN" altLang="en-US" dirty="0"/>
              <a:t>第</a:t>
            </a:r>
            <a:r>
              <a:rPr lang="en-US" altLang="zh-CN" dirty="0"/>
              <a:t>4</a:t>
            </a:r>
            <a:r>
              <a:rPr lang="zh-CN" altLang="en-US" dirty="0"/>
              <a:t>章 网络层</a:t>
            </a:r>
          </a:p>
        </p:txBody>
      </p:sp>
      <p:sp>
        <p:nvSpPr>
          <p:cNvPr id="16387" name="Rectangle 5"/>
          <p:cNvSpPr>
            <a:spLocks noGrp="1" noChangeArrowheads="1"/>
          </p:cNvSpPr>
          <p:nvPr>
            <p:ph type="body" sz="half" idx="1"/>
          </p:nvPr>
        </p:nvSpPr>
        <p:spPr>
          <a:xfrm>
            <a:off x="395288" y="1052513"/>
            <a:ext cx="4165600" cy="5148262"/>
          </a:xfrm>
        </p:spPr>
        <p:txBody>
          <a:bodyPr/>
          <a:lstStyle/>
          <a:p>
            <a:pPr eaLnBrk="1" hangingPunct="1">
              <a:lnSpc>
                <a:spcPct val="80000"/>
              </a:lnSpc>
              <a:spcBef>
                <a:spcPct val="0"/>
              </a:spcBef>
              <a:buNone/>
            </a:pPr>
            <a:r>
              <a:rPr lang="en-US" altLang="zh-CN" sz="2000" dirty="0"/>
              <a:t>4.1 </a:t>
            </a:r>
            <a:r>
              <a:rPr lang="zh-CN" altLang="en-US" sz="2000" dirty="0"/>
              <a:t>网络层提供的两种服务</a:t>
            </a:r>
            <a:endParaRPr lang="en-US" altLang="zh-CN" sz="2000" dirty="0"/>
          </a:p>
          <a:p>
            <a:pPr eaLnBrk="1" hangingPunct="1">
              <a:lnSpc>
                <a:spcPct val="80000"/>
              </a:lnSpc>
              <a:buNone/>
            </a:pPr>
            <a:r>
              <a:rPr lang="en-US" altLang="zh-CN" sz="2000" dirty="0"/>
              <a:t>4.2 </a:t>
            </a:r>
            <a:r>
              <a:rPr lang="zh-CN" altLang="en-US" sz="2000" dirty="0"/>
              <a:t>网际协议</a:t>
            </a:r>
            <a:r>
              <a:rPr lang="en-US" altLang="zh-CN" sz="2000" dirty="0"/>
              <a:t>IP</a:t>
            </a:r>
          </a:p>
          <a:p>
            <a:pPr eaLnBrk="1" hangingPunct="1">
              <a:lnSpc>
                <a:spcPct val="80000"/>
              </a:lnSpc>
              <a:buSzPct val="90000"/>
            </a:pPr>
            <a:r>
              <a:rPr lang="zh-CN" altLang="en-US" sz="1800" dirty="0"/>
              <a:t>虚拟互连网络</a:t>
            </a:r>
          </a:p>
          <a:p>
            <a:pPr eaLnBrk="1" hangingPunct="1">
              <a:lnSpc>
                <a:spcPct val="80000"/>
              </a:lnSpc>
              <a:buSzPct val="90000"/>
            </a:pPr>
            <a:r>
              <a:rPr lang="zh-CN" altLang="en-US" sz="1800" dirty="0"/>
              <a:t>分类的</a:t>
            </a:r>
            <a:r>
              <a:rPr lang="en-US" altLang="zh-CN" sz="1800" dirty="0"/>
              <a:t>IP</a:t>
            </a:r>
            <a:r>
              <a:rPr lang="zh-CN" altLang="en-US" sz="1800" dirty="0"/>
              <a:t>地址	</a:t>
            </a:r>
          </a:p>
          <a:p>
            <a:pPr eaLnBrk="1" hangingPunct="1">
              <a:lnSpc>
                <a:spcPct val="80000"/>
              </a:lnSpc>
              <a:buSzPct val="90000"/>
            </a:pPr>
            <a:r>
              <a:rPr lang="en-US" altLang="zh-CN" sz="1800" dirty="0"/>
              <a:t>IP</a:t>
            </a:r>
            <a:r>
              <a:rPr lang="zh-CN" altLang="en-US" sz="1800" dirty="0"/>
              <a:t>地址与硬件地址</a:t>
            </a:r>
          </a:p>
          <a:p>
            <a:pPr eaLnBrk="1" hangingPunct="1">
              <a:lnSpc>
                <a:spcPct val="80000"/>
              </a:lnSpc>
              <a:buSzPct val="90000"/>
            </a:pPr>
            <a:r>
              <a:rPr lang="zh-CN" altLang="en-US" sz="1800" dirty="0"/>
              <a:t>地址解析协议</a:t>
            </a:r>
            <a:r>
              <a:rPr lang="en-US" altLang="zh-CN" sz="1800" dirty="0"/>
              <a:t>ARP</a:t>
            </a:r>
          </a:p>
          <a:p>
            <a:pPr eaLnBrk="1" hangingPunct="1">
              <a:lnSpc>
                <a:spcPct val="80000"/>
              </a:lnSpc>
              <a:buSzPct val="90000"/>
            </a:pPr>
            <a:r>
              <a:rPr lang="en-US" altLang="zh-CN" sz="1800" dirty="0"/>
              <a:t>IP</a:t>
            </a:r>
            <a:r>
              <a:rPr lang="zh-CN" altLang="en-US" sz="1800" dirty="0"/>
              <a:t>数据报的格式</a:t>
            </a:r>
          </a:p>
          <a:p>
            <a:pPr eaLnBrk="1" hangingPunct="1">
              <a:lnSpc>
                <a:spcPct val="80000"/>
              </a:lnSpc>
              <a:buSzPct val="90000"/>
            </a:pPr>
            <a:r>
              <a:rPr lang="en-US" altLang="zh-CN" sz="1800" dirty="0">
                <a:solidFill>
                  <a:srgbClr val="FF0000"/>
                </a:solidFill>
              </a:rPr>
              <a:t>IP</a:t>
            </a:r>
            <a:r>
              <a:rPr lang="zh-CN" altLang="en-US" sz="1800" dirty="0">
                <a:solidFill>
                  <a:srgbClr val="FF0000"/>
                </a:solidFill>
              </a:rPr>
              <a:t>层转发分组的流程</a:t>
            </a:r>
          </a:p>
          <a:p>
            <a:pPr eaLnBrk="1" hangingPunct="1">
              <a:lnSpc>
                <a:spcPct val="80000"/>
              </a:lnSpc>
              <a:buFontTx/>
              <a:buNone/>
            </a:pPr>
            <a:r>
              <a:rPr lang="en-US" altLang="zh-CN" sz="2000" dirty="0"/>
              <a:t>4.3 </a:t>
            </a:r>
            <a:r>
              <a:rPr lang="zh-CN" altLang="en-US" sz="2000" dirty="0"/>
              <a:t>划分子网和构造超网</a:t>
            </a:r>
          </a:p>
          <a:p>
            <a:pPr eaLnBrk="1" hangingPunct="1">
              <a:lnSpc>
                <a:spcPct val="80000"/>
              </a:lnSpc>
              <a:buSzPct val="90000"/>
            </a:pPr>
            <a:r>
              <a:rPr lang="zh-CN" altLang="en-US" sz="1800" dirty="0"/>
              <a:t>划分子网</a:t>
            </a:r>
          </a:p>
          <a:p>
            <a:pPr eaLnBrk="1" hangingPunct="1">
              <a:lnSpc>
                <a:spcPct val="80000"/>
              </a:lnSpc>
              <a:buSzPct val="90000"/>
            </a:pPr>
            <a:r>
              <a:rPr lang="zh-CN" altLang="en-US" sz="1800" dirty="0"/>
              <a:t>使用子网时分组转发</a:t>
            </a:r>
          </a:p>
          <a:p>
            <a:pPr eaLnBrk="1" hangingPunct="1">
              <a:lnSpc>
                <a:spcPct val="80000"/>
              </a:lnSpc>
              <a:buSzPct val="90000"/>
            </a:pPr>
            <a:r>
              <a:rPr lang="zh-CN" altLang="en-US" sz="1800" dirty="0"/>
              <a:t>无分类编址</a:t>
            </a:r>
            <a:r>
              <a:rPr lang="en-US" altLang="zh-CN" sz="1800" dirty="0"/>
              <a:t>CIDR(</a:t>
            </a:r>
            <a:r>
              <a:rPr lang="zh-CN" altLang="en-US" sz="1800" dirty="0"/>
              <a:t>构造超网</a:t>
            </a:r>
            <a:r>
              <a:rPr lang="en-US" altLang="zh-CN" sz="1800" dirty="0"/>
              <a:t>)</a:t>
            </a:r>
          </a:p>
          <a:p>
            <a:pPr eaLnBrk="1" hangingPunct="1">
              <a:lnSpc>
                <a:spcPct val="80000"/>
              </a:lnSpc>
              <a:buFontTx/>
              <a:buNone/>
            </a:pPr>
            <a:r>
              <a:rPr lang="en-US" altLang="zh-CN" sz="2000" dirty="0"/>
              <a:t>4.4 </a:t>
            </a:r>
            <a:r>
              <a:rPr lang="zh-CN" altLang="en-US" sz="2000" dirty="0"/>
              <a:t>网际控制报文协议</a:t>
            </a:r>
            <a:r>
              <a:rPr lang="en-US" altLang="zh-CN" sz="2000" dirty="0"/>
              <a:t>ICMP</a:t>
            </a:r>
          </a:p>
          <a:p>
            <a:pPr eaLnBrk="1" hangingPunct="1">
              <a:lnSpc>
                <a:spcPct val="80000"/>
              </a:lnSpc>
              <a:buSzPct val="90000"/>
            </a:pPr>
            <a:r>
              <a:rPr lang="en-US" altLang="zh-CN" sz="1800" dirty="0"/>
              <a:t>ICMP</a:t>
            </a:r>
            <a:r>
              <a:rPr lang="zh-CN" altLang="en-US" sz="1800" dirty="0"/>
              <a:t>报文的种类</a:t>
            </a:r>
            <a:endParaRPr lang="en-US" altLang="zh-CN" sz="1800" dirty="0"/>
          </a:p>
          <a:p>
            <a:pPr eaLnBrk="1" hangingPunct="1">
              <a:lnSpc>
                <a:spcPct val="80000"/>
              </a:lnSpc>
              <a:buSzPct val="90000"/>
            </a:pPr>
            <a:r>
              <a:rPr lang="en-US" altLang="zh-CN" sz="1800" dirty="0"/>
              <a:t>ICMP</a:t>
            </a:r>
            <a:r>
              <a:rPr lang="zh-CN" altLang="en-US" sz="1800" dirty="0"/>
              <a:t>的应用举例</a:t>
            </a:r>
            <a:endParaRPr lang="en-US" altLang="zh-CN" sz="1800" dirty="0"/>
          </a:p>
          <a:p>
            <a:pPr eaLnBrk="1" hangingPunct="1">
              <a:lnSpc>
                <a:spcPct val="90000"/>
              </a:lnSpc>
              <a:buSzPct val="90000"/>
              <a:buNone/>
            </a:pPr>
            <a:r>
              <a:rPr lang="en-US" altLang="zh-CN" sz="2000" dirty="0"/>
              <a:t>4.5 </a:t>
            </a:r>
            <a:r>
              <a:rPr lang="zh-CN" altLang="en-US" sz="2000" dirty="0"/>
              <a:t>互联网的路由选择协议</a:t>
            </a:r>
          </a:p>
          <a:p>
            <a:pPr eaLnBrk="1" hangingPunct="1">
              <a:lnSpc>
                <a:spcPct val="80000"/>
              </a:lnSpc>
              <a:buSzPct val="90000"/>
            </a:pPr>
            <a:r>
              <a:rPr lang="zh-CN" altLang="en-US" sz="1800" dirty="0"/>
              <a:t>有关路由选择协议的几个基本概念</a:t>
            </a:r>
            <a:endParaRPr lang="en-US" altLang="zh-CN" sz="1800" dirty="0"/>
          </a:p>
          <a:p>
            <a:pPr eaLnBrk="1" hangingPunct="1">
              <a:lnSpc>
                <a:spcPct val="80000"/>
              </a:lnSpc>
              <a:buSzPct val="90000"/>
            </a:pPr>
            <a:r>
              <a:rPr lang="zh-CN" altLang="en-US" sz="1800" dirty="0"/>
              <a:t>内部网关协议</a:t>
            </a:r>
            <a:r>
              <a:rPr lang="en-US" altLang="zh-CN" sz="1800" dirty="0"/>
              <a:t>RIP</a:t>
            </a:r>
          </a:p>
          <a:p>
            <a:pPr eaLnBrk="1" hangingPunct="1">
              <a:lnSpc>
                <a:spcPct val="80000"/>
              </a:lnSpc>
              <a:buSzPct val="90000"/>
              <a:buNone/>
            </a:pPr>
            <a:endParaRPr lang="zh-CN" altLang="en-US" sz="1800" dirty="0"/>
          </a:p>
          <a:p>
            <a:pPr eaLnBrk="1" hangingPunct="1">
              <a:lnSpc>
                <a:spcPct val="80000"/>
              </a:lnSpc>
              <a:buSzPct val="90000"/>
            </a:pPr>
            <a:endParaRPr lang="zh-CN" altLang="en-US" sz="1900" dirty="0"/>
          </a:p>
          <a:p>
            <a:pPr eaLnBrk="1" hangingPunct="1">
              <a:lnSpc>
                <a:spcPct val="80000"/>
              </a:lnSpc>
              <a:buSzPct val="90000"/>
            </a:pPr>
            <a:endParaRPr lang="zh-CN" altLang="en-US" sz="1900" dirty="0"/>
          </a:p>
        </p:txBody>
      </p:sp>
      <p:sp>
        <p:nvSpPr>
          <p:cNvPr id="16388" name="Rectangle 6"/>
          <p:cNvSpPr>
            <a:spLocks noGrp="1" noChangeArrowheads="1"/>
          </p:cNvSpPr>
          <p:nvPr>
            <p:ph type="body" sz="half" idx="2"/>
          </p:nvPr>
        </p:nvSpPr>
        <p:spPr>
          <a:xfrm>
            <a:off x="4560888" y="1028700"/>
            <a:ext cx="4252912" cy="5148263"/>
          </a:xfrm>
        </p:spPr>
        <p:txBody>
          <a:bodyPr/>
          <a:lstStyle/>
          <a:p>
            <a:pPr eaLnBrk="1" hangingPunct="1">
              <a:lnSpc>
                <a:spcPct val="80000"/>
              </a:lnSpc>
              <a:buSzPct val="90000"/>
              <a:buFontTx/>
              <a:buChar char="•"/>
            </a:pPr>
            <a:r>
              <a:rPr lang="zh-CN" altLang="en-US" sz="1800" dirty="0"/>
              <a:t>内部网关协议</a:t>
            </a:r>
            <a:r>
              <a:rPr lang="en-US" altLang="zh-CN" sz="1800" dirty="0"/>
              <a:t>OSPF</a:t>
            </a:r>
          </a:p>
          <a:p>
            <a:pPr eaLnBrk="1" hangingPunct="1">
              <a:lnSpc>
                <a:spcPct val="80000"/>
              </a:lnSpc>
              <a:buSzPct val="90000"/>
              <a:buFontTx/>
              <a:buChar char="•"/>
            </a:pPr>
            <a:r>
              <a:rPr lang="zh-CN" altLang="en-US" sz="1800" dirty="0"/>
              <a:t>外部网关协议</a:t>
            </a:r>
            <a:r>
              <a:rPr lang="en-US" altLang="zh-CN" sz="1800" dirty="0"/>
              <a:t>BGP</a:t>
            </a:r>
          </a:p>
          <a:p>
            <a:pPr eaLnBrk="1" hangingPunct="1">
              <a:lnSpc>
                <a:spcPct val="80000"/>
              </a:lnSpc>
              <a:buSzPct val="90000"/>
              <a:buFontTx/>
              <a:buChar char="•"/>
            </a:pPr>
            <a:r>
              <a:rPr lang="zh-CN" altLang="en-US" sz="1800" dirty="0"/>
              <a:t>路由器的构成 </a:t>
            </a:r>
          </a:p>
          <a:p>
            <a:pPr eaLnBrk="1" hangingPunct="1">
              <a:lnSpc>
                <a:spcPct val="90000"/>
              </a:lnSpc>
              <a:buFontTx/>
              <a:buNone/>
            </a:pPr>
            <a:r>
              <a:rPr lang="en-US" altLang="zh-CN" sz="2000" dirty="0"/>
              <a:t>4.6 IPv6</a:t>
            </a:r>
          </a:p>
          <a:p>
            <a:pPr eaLnBrk="1" hangingPunct="1">
              <a:lnSpc>
                <a:spcPct val="80000"/>
              </a:lnSpc>
              <a:buSzPct val="90000"/>
            </a:pPr>
            <a:r>
              <a:rPr lang="en-US" altLang="zh-CN" sz="1800" dirty="0"/>
              <a:t>IPv6</a:t>
            </a:r>
            <a:r>
              <a:rPr lang="zh-CN" altLang="en-US" sz="1800" dirty="0"/>
              <a:t>的基本首部</a:t>
            </a:r>
            <a:endParaRPr lang="en-US" altLang="zh-CN" sz="1800" dirty="0"/>
          </a:p>
          <a:p>
            <a:pPr eaLnBrk="1" hangingPunct="1">
              <a:lnSpc>
                <a:spcPct val="80000"/>
              </a:lnSpc>
              <a:buSzPct val="90000"/>
            </a:pPr>
            <a:r>
              <a:rPr lang="en-US" altLang="zh-CN" sz="1800" dirty="0"/>
              <a:t>IPv6</a:t>
            </a:r>
            <a:r>
              <a:rPr lang="zh-CN" altLang="en-US" sz="1800" dirty="0"/>
              <a:t>的地址</a:t>
            </a:r>
            <a:endParaRPr lang="en-US" altLang="zh-CN" sz="1800" dirty="0"/>
          </a:p>
          <a:p>
            <a:pPr eaLnBrk="1" hangingPunct="1">
              <a:lnSpc>
                <a:spcPct val="80000"/>
              </a:lnSpc>
              <a:buSzPct val="90000"/>
            </a:pPr>
            <a:r>
              <a:rPr lang="zh-CN" altLang="en-US" sz="1800" dirty="0"/>
              <a:t>从</a:t>
            </a:r>
            <a:r>
              <a:rPr lang="en-US" altLang="zh-CN" sz="1800" dirty="0"/>
              <a:t>IPv4</a:t>
            </a:r>
            <a:r>
              <a:rPr lang="zh-CN" altLang="en-US" sz="1800" dirty="0"/>
              <a:t>向</a:t>
            </a:r>
            <a:r>
              <a:rPr lang="en-US" altLang="zh-CN" sz="1800" dirty="0"/>
              <a:t>IPv6</a:t>
            </a:r>
            <a:r>
              <a:rPr lang="zh-CN" altLang="en-US" sz="1800" dirty="0"/>
              <a:t>过渡</a:t>
            </a:r>
            <a:endParaRPr lang="en-US" altLang="zh-CN" sz="1800" dirty="0"/>
          </a:p>
          <a:p>
            <a:pPr eaLnBrk="1" hangingPunct="1">
              <a:lnSpc>
                <a:spcPct val="80000"/>
              </a:lnSpc>
              <a:buSzPct val="90000"/>
            </a:pPr>
            <a:r>
              <a:rPr lang="en-US" altLang="zh-CN" sz="1800" dirty="0"/>
              <a:t>ICMPv6</a:t>
            </a:r>
          </a:p>
          <a:p>
            <a:pPr eaLnBrk="1" hangingPunct="1">
              <a:lnSpc>
                <a:spcPct val="90000"/>
              </a:lnSpc>
              <a:buFontTx/>
              <a:buNone/>
            </a:pPr>
            <a:r>
              <a:rPr lang="en-US" altLang="zh-CN" sz="2000" dirty="0"/>
              <a:t>4.7 IP</a:t>
            </a:r>
            <a:r>
              <a:rPr lang="zh-CN" altLang="en-US" sz="2000" dirty="0"/>
              <a:t>多播</a:t>
            </a:r>
          </a:p>
          <a:p>
            <a:pPr eaLnBrk="1" hangingPunct="1">
              <a:lnSpc>
                <a:spcPct val="80000"/>
              </a:lnSpc>
              <a:buSzPct val="90000"/>
            </a:pPr>
            <a:r>
              <a:rPr lang="en-US" altLang="zh-CN" sz="1800" dirty="0"/>
              <a:t>IP</a:t>
            </a:r>
            <a:r>
              <a:rPr lang="zh-CN" altLang="en-US" sz="1800" dirty="0"/>
              <a:t>多播的基本概念</a:t>
            </a:r>
          </a:p>
          <a:p>
            <a:pPr eaLnBrk="1" hangingPunct="1">
              <a:lnSpc>
                <a:spcPct val="80000"/>
              </a:lnSpc>
              <a:buSzPct val="90000"/>
            </a:pPr>
            <a:r>
              <a:rPr lang="zh-CN" altLang="en-US" sz="1800" dirty="0"/>
              <a:t>在局域网上进行硬件多播</a:t>
            </a:r>
          </a:p>
          <a:p>
            <a:pPr eaLnBrk="1" hangingPunct="1">
              <a:lnSpc>
                <a:spcPct val="80000"/>
              </a:lnSpc>
              <a:buSzPct val="90000"/>
            </a:pPr>
            <a:r>
              <a:rPr lang="zh-CN" altLang="en-US" sz="1800" dirty="0"/>
              <a:t>网际组管理协议和多播路由选择协议</a:t>
            </a:r>
          </a:p>
          <a:p>
            <a:pPr eaLnBrk="1" hangingPunct="1">
              <a:lnSpc>
                <a:spcPct val="90000"/>
              </a:lnSpc>
              <a:buFontTx/>
              <a:buNone/>
            </a:pPr>
            <a:r>
              <a:rPr lang="en-US" altLang="zh-CN" sz="2000" dirty="0"/>
              <a:t>4.8 </a:t>
            </a:r>
            <a:r>
              <a:rPr lang="zh-CN" altLang="en-US" sz="2000" dirty="0"/>
              <a:t>虚拟专用网和网络地址转换 </a:t>
            </a:r>
            <a:endParaRPr lang="en-US" altLang="zh-CN" sz="2000" dirty="0"/>
          </a:p>
          <a:p>
            <a:pPr eaLnBrk="1" hangingPunct="1">
              <a:lnSpc>
                <a:spcPct val="80000"/>
              </a:lnSpc>
              <a:buSzPct val="90000"/>
              <a:buFontTx/>
              <a:buChar char="•"/>
            </a:pPr>
            <a:r>
              <a:rPr lang="zh-CN" altLang="en-US" sz="1800" dirty="0"/>
              <a:t>虚拟专用网</a:t>
            </a:r>
            <a:r>
              <a:rPr lang="en-US" altLang="zh-CN" sz="1800" dirty="0"/>
              <a:t>VPN</a:t>
            </a:r>
          </a:p>
          <a:p>
            <a:pPr eaLnBrk="1" hangingPunct="1">
              <a:lnSpc>
                <a:spcPct val="80000"/>
              </a:lnSpc>
              <a:buSzPct val="90000"/>
              <a:buFontTx/>
              <a:buChar char="•"/>
            </a:pPr>
            <a:r>
              <a:rPr lang="zh-CN" altLang="en-US" sz="1800" dirty="0"/>
              <a:t>网络地址转换</a:t>
            </a:r>
            <a:r>
              <a:rPr lang="en-US" altLang="zh-CN" sz="1800" dirty="0"/>
              <a:t>NAT</a:t>
            </a:r>
          </a:p>
          <a:p>
            <a:pPr eaLnBrk="1" hangingPunct="1">
              <a:lnSpc>
                <a:spcPct val="90000"/>
              </a:lnSpc>
              <a:buSzPct val="90000"/>
              <a:buNone/>
            </a:pPr>
            <a:r>
              <a:rPr lang="en-US" altLang="zh-CN" sz="2000" dirty="0"/>
              <a:t>4.9 </a:t>
            </a:r>
            <a:r>
              <a:rPr lang="zh-CN" altLang="en-US" sz="2000" dirty="0"/>
              <a:t>多协议标记交换</a:t>
            </a:r>
            <a:r>
              <a:rPr lang="en-US" altLang="zh-CN" sz="2000" dirty="0"/>
              <a:t>MPLS</a:t>
            </a:r>
          </a:p>
          <a:p>
            <a:pPr eaLnBrk="1" hangingPunct="1">
              <a:lnSpc>
                <a:spcPct val="80000"/>
              </a:lnSpc>
              <a:buSzPct val="90000"/>
            </a:pPr>
            <a:r>
              <a:rPr lang="en-US" altLang="zh-CN" sz="1800" dirty="0"/>
              <a:t>MPLS</a:t>
            </a:r>
            <a:r>
              <a:rPr lang="zh-CN" altLang="en-US" sz="1800" dirty="0"/>
              <a:t>的工作原理</a:t>
            </a:r>
            <a:endParaRPr lang="en-US" altLang="zh-CN" sz="1800" dirty="0"/>
          </a:p>
          <a:p>
            <a:pPr eaLnBrk="1" hangingPunct="1">
              <a:lnSpc>
                <a:spcPct val="80000"/>
              </a:lnSpc>
              <a:buSzPct val="90000"/>
            </a:pPr>
            <a:r>
              <a:rPr lang="en-US" altLang="zh-CN" sz="1800" dirty="0"/>
              <a:t>MPLS</a:t>
            </a:r>
            <a:r>
              <a:rPr lang="zh-CN" altLang="en-US" sz="1800" dirty="0"/>
              <a:t>首部的位置与格式</a:t>
            </a:r>
            <a:endParaRPr lang="en-US" altLang="zh-CN" sz="1800" dirty="0"/>
          </a:p>
          <a:p>
            <a:pPr eaLnBrk="1" hangingPunct="1">
              <a:lnSpc>
                <a:spcPct val="90000"/>
              </a:lnSpc>
            </a:pPr>
            <a:endParaRPr lang="en-US" altLang="zh-CN" sz="2000" dirty="0"/>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2"/>
          <p:cNvSpPr>
            <a:spLocks noChangeArrowheads="1"/>
          </p:cNvSpPr>
          <p:nvPr/>
        </p:nvSpPr>
        <p:spPr bwMode="auto">
          <a:xfrm>
            <a:off x="1704975" y="1908175"/>
            <a:ext cx="6534150" cy="4076700"/>
          </a:xfrm>
          <a:prstGeom prst="rect">
            <a:avLst/>
          </a:prstGeom>
          <a:solidFill>
            <a:schemeClr val="bg2"/>
          </a:solidFill>
          <a:ln w="19050">
            <a:noFill/>
            <a:miter lim="800000"/>
          </a:ln>
        </p:spPr>
        <p:txBody>
          <a:bodyPr wrap="none" anchor="ctr"/>
          <a:lstStyle/>
          <a:p>
            <a:endParaRPr lang="zh-CN" altLang="en-US"/>
          </a:p>
        </p:txBody>
      </p:sp>
      <p:sp>
        <p:nvSpPr>
          <p:cNvPr id="6148" name="Rectangle 3"/>
          <p:cNvSpPr>
            <a:spLocks noChangeArrowheads="1"/>
          </p:cNvSpPr>
          <p:nvPr/>
        </p:nvSpPr>
        <p:spPr bwMode="auto">
          <a:xfrm>
            <a:off x="1571604" y="1928802"/>
            <a:ext cx="6534150" cy="4076700"/>
          </a:xfrm>
          <a:prstGeom prst="rect">
            <a:avLst/>
          </a:prstGeom>
          <a:solidFill>
            <a:srgbClr val="FFFFFF"/>
          </a:solidFill>
          <a:ln w="19050">
            <a:solidFill>
              <a:schemeClr val="tx1"/>
            </a:solidFill>
            <a:miter lim="800000"/>
          </a:ln>
        </p:spPr>
        <p:txBody>
          <a:bodyPr wrap="none" anchor="ctr"/>
          <a:lstStyle/>
          <a:p>
            <a:endParaRPr lang="zh-CN" altLang="en-US"/>
          </a:p>
        </p:txBody>
      </p:sp>
      <p:sp>
        <p:nvSpPr>
          <p:cNvPr id="6149" name="Rectangle 4"/>
          <p:cNvSpPr>
            <a:spLocks noGrp="1" noChangeArrowheads="1"/>
          </p:cNvSpPr>
          <p:nvPr>
            <p:ph type="title"/>
          </p:nvPr>
        </p:nvSpPr>
        <p:spPr>
          <a:xfrm>
            <a:off x="376238" y="254000"/>
            <a:ext cx="8397875" cy="581025"/>
          </a:xfrm>
        </p:spPr>
        <p:txBody>
          <a:bodyPr/>
          <a:lstStyle/>
          <a:p>
            <a:pPr eaLnBrk="1" hangingPunct="1"/>
            <a:r>
              <a:rPr lang="en-US" altLang="zh-CN" dirty="0"/>
              <a:t>IP</a:t>
            </a:r>
            <a:r>
              <a:rPr lang="zh-CN" altLang="en-US" dirty="0"/>
              <a:t>层转发分组的流程</a:t>
            </a:r>
            <a:endParaRPr lang="en-US" altLang="zh-CN" dirty="0">
              <a:latin typeface="Gill Sans MT" panose="020B0502020104020203" pitchFamily="34" charset="0"/>
            </a:endParaRPr>
          </a:p>
        </p:txBody>
      </p:sp>
      <p:grpSp>
        <p:nvGrpSpPr>
          <p:cNvPr id="2" name="Group 6"/>
          <p:cNvGrpSpPr/>
          <p:nvPr/>
        </p:nvGrpSpPr>
        <p:grpSpPr bwMode="auto">
          <a:xfrm>
            <a:off x="3750340" y="3606800"/>
            <a:ext cx="1276156" cy="1214438"/>
            <a:chOff x="3985" y="2883"/>
            <a:chExt cx="622" cy="765"/>
          </a:xfrm>
        </p:grpSpPr>
        <p:sp>
          <p:nvSpPr>
            <p:cNvPr id="6174" name="Rectangle 7"/>
            <p:cNvSpPr>
              <a:spLocks noChangeArrowheads="1"/>
            </p:cNvSpPr>
            <p:nvPr/>
          </p:nvSpPr>
          <p:spPr bwMode="auto">
            <a:xfrm>
              <a:off x="4023" y="2883"/>
              <a:ext cx="582" cy="738"/>
            </a:xfrm>
            <a:prstGeom prst="rect">
              <a:avLst/>
            </a:prstGeom>
            <a:solidFill>
              <a:schemeClr val="accent2"/>
            </a:solidFill>
            <a:ln w="19050">
              <a:noFill/>
              <a:miter lim="800000"/>
            </a:ln>
          </p:spPr>
          <p:txBody>
            <a:bodyPr wrap="none" anchor="ctr"/>
            <a:lstStyle/>
            <a:p>
              <a:endParaRPr lang="zh-CN" altLang="en-US"/>
            </a:p>
          </p:txBody>
        </p:sp>
        <p:sp>
          <p:nvSpPr>
            <p:cNvPr id="6175" name="Rectangle 8"/>
            <p:cNvSpPr>
              <a:spLocks noChangeArrowheads="1"/>
            </p:cNvSpPr>
            <p:nvPr/>
          </p:nvSpPr>
          <p:spPr bwMode="auto">
            <a:xfrm>
              <a:off x="3996" y="2910"/>
              <a:ext cx="582" cy="738"/>
            </a:xfrm>
            <a:prstGeom prst="rect">
              <a:avLst/>
            </a:prstGeom>
            <a:solidFill>
              <a:schemeClr val="bg1"/>
            </a:solidFill>
            <a:ln w="19050">
              <a:solidFill>
                <a:schemeClr val="tx1"/>
              </a:solidFill>
              <a:miter lim="800000"/>
            </a:ln>
          </p:spPr>
          <p:txBody>
            <a:bodyPr wrap="none" anchor="ctr"/>
            <a:lstStyle/>
            <a:p>
              <a:endParaRPr lang="zh-CN" altLang="en-US"/>
            </a:p>
          </p:txBody>
        </p:sp>
        <p:sp>
          <p:nvSpPr>
            <p:cNvPr id="6176" name="Text Box 9"/>
            <p:cNvSpPr txBox="1">
              <a:spLocks noChangeArrowheads="1"/>
            </p:cNvSpPr>
            <p:nvPr/>
          </p:nvSpPr>
          <p:spPr bwMode="auto">
            <a:xfrm>
              <a:off x="3985" y="3068"/>
              <a:ext cx="622" cy="407"/>
            </a:xfrm>
            <a:prstGeom prst="rect">
              <a:avLst/>
            </a:prstGeom>
            <a:noFill/>
            <a:ln w="9525">
              <a:noFill/>
              <a:miter lim="800000"/>
            </a:ln>
          </p:spPr>
          <p:txBody>
            <a:bodyPr wrap="none">
              <a:spAutoFit/>
            </a:bodyPr>
            <a:lstStyle/>
            <a:p>
              <a:pPr algn="ctr"/>
              <a:r>
                <a:rPr lang="en-US" altLang="zh-CN" sz="1800" dirty="0">
                  <a:latin typeface="Tahoma" panose="020B0604030504040204" pitchFamily="34" charset="0"/>
                </a:rPr>
                <a:t>forwarding</a:t>
              </a:r>
            </a:p>
            <a:p>
              <a:pPr algn="ctr"/>
              <a:r>
                <a:rPr lang="en-US" altLang="zh-CN" sz="1800" dirty="0">
                  <a:latin typeface="Tahoma" panose="020B0604030504040204" pitchFamily="34" charset="0"/>
                </a:rPr>
                <a:t>table</a:t>
              </a:r>
            </a:p>
          </p:txBody>
        </p:sp>
        <p:sp>
          <p:nvSpPr>
            <p:cNvPr id="6177" name="Line 10"/>
            <p:cNvSpPr>
              <a:spLocks noChangeShapeType="1"/>
            </p:cNvSpPr>
            <p:nvPr/>
          </p:nvSpPr>
          <p:spPr bwMode="auto">
            <a:xfrm>
              <a:off x="4065" y="2994"/>
              <a:ext cx="435" cy="0"/>
            </a:xfrm>
            <a:prstGeom prst="line">
              <a:avLst/>
            </a:prstGeom>
            <a:noFill/>
            <a:ln w="19050">
              <a:solidFill>
                <a:schemeClr val="tx1"/>
              </a:solidFill>
              <a:round/>
            </a:ln>
          </p:spPr>
          <p:txBody>
            <a:bodyPr wrap="none" anchor="ctr"/>
            <a:lstStyle/>
            <a:p>
              <a:endParaRPr lang="zh-CN" altLang="en-US"/>
            </a:p>
          </p:txBody>
        </p:sp>
        <p:sp>
          <p:nvSpPr>
            <p:cNvPr id="6178" name="Line 11"/>
            <p:cNvSpPr>
              <a:spLocks noChangeShapeType="1"/>
            </p:cNvSpPr>
            <p:nvPr/>
          </p:nvSpPr>
          <p:spPr bwMode="auto">
            <a:xfrm>
              <a:off x="4071" y="3048"/>
              <a:ext cx="435" cy="0"/>
            </a:xfrm>
            <a:prstGeom prst="line">
              <a:avLst/>
            </a:prstGeom>
            <a:noFill/>
            <a:ln w="19050">
              <a:solidFill>
                <a:schemeClr val="tx1"/>
              </a:solidFill>
              <a:round/>
            </a:ln>
          </p:spPr>
          <p:txBody>
            <a:bodyPr wrap="none" anchor="ctr"/>
            <a:lstStyle/>
            <a:p>
              <a:endParaRPr lang="zh-CN" altLang="en-US"/>
            </a:p>
          </p:txBody>
        </p:sp>
        <p:sp>
          <p:nvSpPr>
            <p:cNvPr id="6179" name="Line 12"/>
            <p:cNvSpPr>
              <a:spLocks noChangeShapeType="1"/>
            </p:cNvSpPr>
            <p:nvPr/>
          </p:nvSpPr>
          <p:spPr bwMode="auto">
            <a:xfrm>
              <a:off x="4074" y="3102"/>
              <a:ext cx="435" cy="0"/>
            </a:xfrm>
            <a:prstGeom prst="line">
              <a:avLst/>
            </a:prstGeom>
            <a:noFill/>
            <a:ln w="19050">
              <a:solidFill>
                <a:schemeClr val="tx1"/>
              </a:solidFill>
              <a:round/>
            </a:ln>
          </p:spPr>
          <p:txBody>
            <a:bodyPr wrap="none" anchor="ctr"/>
            <a:lstStyle/>
            <a:p>
              <a:endParaRPr lang="zh-CN" altLang="en-US"/>
            </a:p>
          </p:txBody>
        </p:sp>
        <p:sp>
          <p:nvSpPr>
            <p:cNvPr id="6180" name="Line 13"/>
            <p:cNvSpPr>
              <a:spLocks noChangeShapeType="1"/>
            </p:cNvSpPr>
            <p:nvPr/>
          </p:nvSpPr>
          <p:spPr bwMode="auto">
            <a:xfrm>
              <a:off x="4065" y="3477"/>
              <a:ext cx="435" cy="0"/>
            </a:xfrm>
            <a:prstGeom prst="line">
              <a:avLst/>
            </a:prstGeom>
            <a:noFill/>
            <a:ln w="19050">
              <a:solidFill>
                <a:schemeClr val="tx1"/>
              </a:solidFill>
              <a:round/>
            </a:ln>
          </p:spPr>
          <p:txBody>
            <a:bodyPr wrap="none" anchor="ctr"/>
            <a:lstStyle/>
            <a:p>
              <a:endParaRPr lang="zh-CN" altLang="en-US"/>
            </a:p>
          </p:txBody>
        </p:sp>
        <p:sp>
          <p:nvSpPr>
            <p:cNvPr id="6181" name="Line 14"/>
            <p:cNvSpPr>
              <a:spLocks noChangeShapeType="1"/>
            </p:cNvSpPr>
            <p:nvPr/>
          </p:nvSpPr>
          <p:spPr bwMode="auto">
            <a:xfrm>
              <a:off x="4068" y="3528"/>
              <a:ext cx="435" cy="0"/>
            </a:xfrm>
            <a:prstGeom prst="line">
              <a:avLst/>
            </a:prstGeom>
            <a:noFill/>
            <a:ln w="19050">
              <a:solidFill>
                <a:schemeClr val="tx1"/>
              </a:solidFill>
              <a:round/>
            </a:ln>
          </p:spPr>
          <p:txBody>
            <a:bodyPr wrap="none" anchor="ctr"/>
            <a:lstStyle/>
            <a:p>
              <a:endParaRPr lang="zh-CN" altLang="en-US"/>
            </a:p>
          </p:txBody>
        </p:sp>
        <p:sp>
          <p:nvSpPr>
            <p:cNvPr id="6182" name="Line 15"/>
            <p:cNvSpPr>
              <a:spLocks noChangeShapeType="1"/>
            </p:cNvSpPr>
            <p:nvPr/>
          </p:nvSpPr>
          <p:spPr bwMode="auto">
            <a:xfrm>
              <a:off x="4071" y="3579"/>
              <a:ext cx="435" cy="0"/>
            </a:xfrm>
            <a:prstGeom prst="line">
              <a:avLst/>
            </a:prstGeom>
            <a:noFill/>
            <a:ln w="19050">
              <a:solidFill>
                <a:schemeClr val="tx1"/>
              </a:solidFill>
              <a:round/>
            </a:ln>
          </p:spPr>
          <p:txBody>
            <a:bodyPr wrap="none" anchor="ctr"/>
            <a:lstStyle/>
            <a:p>
              <a:endParaRPr lang="zh-CN" altLang="en-US"/>
            </a:p>
          </p:txBody>
        </p:sp>
      </p:grpSp>
      <p:sp>
        <p:nvSpPr>
          <p:cNvPr id="6151" name="Rectangle 16"/>
          <p:cNvSpPr>
            <a:spLocks noGrp="1" noChangeArrowheads="1"/>
          </p:cNvSpPr>
          <p:nvPr>
            <p:ph type="body" sz="half" idx="1"/>
          </p:nvPr>
        </p:nvSpPr>
        <p:spPr>
          <a:xfrm>
            <a:off x="555625" y="1119187"/>
            <a:ext cx="8221663" cy="455613"/>
          </a:xfrm>
        </p:spPr>
        <p:txBody>
          <a:bodyPr/>
          <a:lstStyle/>
          <a:p>
            <a:pPr eaLnBrk="1" hangingPunct="1">
              <a:buFontTx/>
              <a:buNone/>
            </a:pPr>
            <a:r>
              <a:rPr lang="en-US" altLang="zh-CN" sz="2400" dirty="0">
                <a:latin typeface="Gill Sans MT" panose="020B0502020104020203" pitchFamily="34" charset="0"/>
              </a:rPr>
              <a:t>host, router network layer functions:</a:t>
            </a:r>
          </a:p>
        </p:txBody>
      </p:sp>
      <p:sp>
        <p:nvSpPr>
          <p:cNvPr id="6152" name="Line 17"/>
          <p:cNvSpPr>
            <a:spLocks noChangeShapeType="1"/>
          </p:cNvSpPr>
          <p:nvPr/>
        </p:nvSpPr>
        <p:spPr bwMode="auto">
          <a:xfrm flipV="1">
            <a:off x="1628775" y="5537200"/>
            <a:ext cx="6505575" cy="9525"/>
          </a:xfrm>
          <a:prstGeom prst="line">
            <a:avLst/>
          </a:prstGeom>
          <a:noFill/>
          <a:ln w="19050">
            <a:solidFill>
              <a:schemeClr val="tx1"/>
            </a:solidFill>
            <a:round/>
          </a:ln>
        </p:spPr>
        <p:txBody>
          <a:bodyPr wrap="none" anchor="ctr"/>
          <a:lstStyle/>
          <a:p>
            <a:endParaRPr lang="zh-CN" altLang="en-US"/>
          </a:p>
        </p:txBody>
      </p:sp>
      <p:sp>
        <p:nvSpPr>
          <p:cNvPr id="6153" name="Line 18"/>
          <p:cNvSpPr>
            <a:spLocks noChangeShapeType="1"/>
          </p:cNvSpPr>
          <p:nvPr/>
        </p:nvSpPr>
        <p:spPr bwMode="auto">
          <a:xfrm flipV="1">
            <a:off x="1657350" y="5013325"/>
            <a:ext cx="6524625" cy="9525"/>
          </a:xfrm>
          <a:prstGeom prst="line">
            <a:avLst/>
          </a:prstGeom>
          <a:noFill/>
          <a:ln w="19050">
            <a:solidFill>
              <a:schemeClr val="tx1"/>
            </a:solidFill>
            <a:round/>
          </a:ln>
        </p:spPr>
        <p:txBody>
          <a:bodyPr wrap="none" anchor="ctr"/>
          <a:lstStyle/>
          <a:p>
            <a:endParaRPr lang="zh-CN" altLang="en-US"/>
          </a:p>
        </p:txBody>
      </p:sp>
      <p:grpSp>
        <p:nvGrpSpPr>
          <p:cNvPr id="3" name="Group 19"/>
          <p:cNvGrpSpPr/>
          <p:nvPr/>
        </p:nvGrpSpPr>
        <p:grpSpPr bwMode="auto">
          <a:xfrm>
            <a:off x="1836738" y="2744789"/>
            <a:ext cx="1887537" cy="976313"/>
            <a:chOff x="1175" y="1817"/>
            <a:chExt cx="1189" cy="615"/>
          </a:xfrm>
        </p:grpSpPr>
        <p:sp>
          <p:nvSpPr>
            <p:cNvPr id="6171" name="Rectangle 20"/>
            <p:cNvSpPr>
              <a:spLocks noChangeArrowheads="1"/>
            </p:cNvSpPr>
            <p:nvPr/>
          </p:nvSpPr>
          <p:spPr bwMode="auto">
            <a:xfrm>
              <a:off x="1224" y="1817"/>
              <a:ext cx="1140" cy="516"/>
            </a:xfrm>
            <a:prstGeom prst="rect">
              <a:avLst/>
            </a:prstGeom>
            <a:solidFill>
              <a:schemeClr val="accent2"/>
            </a:solidFill>
            <a:ln w="19050">
              <a:noFill/>
              <a:miter lim="800000"/>
            </a:ln>
          </p:spPr>
          <p:txBody>
            <a:bodyPr wrap="none" anchor="ctr"/>
            <a:lstStyle/>
            <a:p>
              <a:endParaRPr lang="zh-CN" altLang="en-US"/>
            </a:p>
          </p:txBody>
        </p:sp>
        <p:sp>
          <p:nvSpPr>
            <p:cNvPr id="6172" name="Rectangle 21"/>
            <p:cNvSpPr>
              <a:spLocks noChangeArrowheads="1"/>
            </p:cNvSpPr>
            <p:nvPr/>
          </p:nvSpPr>
          <p:spPr bwMode="auto">
            <a:xfrm>
              <a:off x="1182" y="1890"/>
              <a:ext cx="1140" cy="516"/>
            </a:xfrm>
            <a:prstGeom prst="rect">
              <a:avLst/>
            </a:prstGeom>
            <a:solidFill>
              <a:schemeClr val="bg1"/>
            </a:solidFill>
            <a:ln w="19050">
              <a:solidFill>
                <a:schemeClr val="tx1"/>
              </a:solidFill>
              <a:miter lim="800000"/>
            </a:ln>
          </p:spPr>
          <p:txBody>
            <a:bodyPr wrap="none" anchor="ctr"/>
            <a:lstStyle/>
            <a:p>
              <a:endParaRPr lang="zh-CN" altLang="en-US"/>
            </a:p>
          </p:txBody>
        </p:sp>
        <p:sp>
          <p:nvSpPr>
            <p:cNvPr id="6173" name="Text Box 22"/>
            <p:cNvSpPr txBox="1">
              <a:spLocks noChangeArrowheads="1"/>
            </p:cNvSpPr>
            <p:nvPr/>
          </p:nvSpPr>
          <p:spPr bwMode="auto">
            <a:xfrm>
              <a:off x="1175" y="1889"/>
              <a:ext cx="1144" cy="543"/>
            </a:xfrm>
            <a:prstGeom prst="rect">
              <a:avLst/>
            </a:prstGeom>
            <a:noFill/>
            <a:ln w="9525">
              <a:noFill/>
              <a:miter lim="800000"/>
            </a:ln>
          </p:spPr>
          <p:txBody>
            <a:bodyPr wrap="none">
              <a:spAutoFit/>
            </a:bodyPr>
            <a:lstStyle/>
            <a:p>
              <a:r>
                <a:rPr lang="en-US" altLang="zh-CN" sz="1800" dirty="0">
                  <a:solidFill>
                    <a:srgbClr val="FF0000"/>
                  </a:solidFill>
                  <a:latin typeface="Gill Sans MT" panose="020B0502020104020203" pitchFamily="34" charset="0"/>
                </a:rPr>
                <a:t>routing protocols</a:t>
              </a:r>
            </a:p>
            <a:p>
              <a:pPr>
                <a:buFontTx/>
                <a:buChar char="•"/>
              </a:pPr>
              <a:r>
                <a:rPr lang="en-US" altLang="zh-CN" sz="1600" dirty="0">
                  <a:latin typeface="Tahoma" panose="020B0604030504040204" pitchFamily="34" charset="0"/>
                </a:rPr>
                <a:t> path selection</a:t>
              </a:r>
            </a:p>
            <a:p>
              <a:pPr>
                <a:buFontTx/>
                <a:buChar char="•"/>
              </a:pPr>
              <a:r>
                <a:rPr lang="en-US" altLang="zh-CN" sz="1600" dirty="0">
                  <a:latin typeface="Tahoma" panose="020B0604030504040204" pitchFamily="34" charset="0"/>
                </a:rPr>
                <a:t> RIP, OSPF, BGP</a:t>
              </a:r>
              <a:endParaRPr lang="en-US" altLang="zh-CN" dirty="0">
                <a:latin typeface="Tahoma" panose="020B0604030504040204" pitchFamily="34" charset="0"/>
              </a:endParaRPr>
            </a:p>
          </p:txBody>
        </p:sp>
      </p:grpSp>
      <p:sp>
        <p:nvSpPr>
          <p:cNvPr id="6155" name="Freeform 23"/>
          <p:cNvSpPr/>
          <p:nvPr/>
        </p:nvSpPr>
        <p:spPr bwMode="auto">
          <a:xfrm>
            <a:off x="3143250" y="3784600"/>
            <a:ext cx="628650" cy="390525"/>
          </a:xfrm>
          <a:custGeom>
            <a:avLst/>
            <a:gdLst>
              <a:gd name="T0" fmla="*/ 0 w 396"/>
              <a:gd name="T1" fmla="*/ 0 h 246"/>
              <a:gd name="T2" fmla="*/ 150 w 396"/>
              <a:gd name="T3" fmla="*/ 186 h 246"/>
              <a:gd name="T4" fmla="*/ 396 w 396"/>
              <a:gd name="T5" fmla="*/ 210 h 246"/>
              <a:gd name="T6" fmla="*/ 0 60000 65536"/>
              <a:gd name="T7" fmla="*/ 0 60000 65536"/>
              <a:gd name="T8" fmla="*/ 0 60000 65536"/>
              <a:gd name="T9" fmla="*/ 0 w 396"/>
              <a:gd name="T10" fmla="*/ 0 h 246"/>
              <a:gd name="T11" fmla="*/ 396 w 396"/>
              <a:gd name="T12" fmla="*/ 246 h 246"/>
            </a:gdLst>
            <a:ahLst/>
            <a:cxnLst>
              <a:cxn ang="T6">
                <a:pos x="T0" y="T1"/>
              </a:cxn>
              <a:cxn ang="T7">
                <a:pos x="T2" y="T3"/>
              </a:cxn>
              <a:cxn ang="T8">
                <a:pos x="T4" y="T5"/>
              </a:cxn>
            </a:cxnLst>
            <a:rect l="T9" t="T10" r="T11" b="T12"/>
            <a:pathLst>
              <a:path w="396" h="246">
                <a:moveTo>
                  <a:pt x="0" y="0"/>
                </a:moveTo>
                <a:cubicBezTo>
                  <a:pt x="30" y="16"/>
                  <a:pt x="42" y="126"/>
                  <a:pt x="150" y="186"/>
                </a:cubicBezTo>
                <a:cubicBezTo>
                  <a:pt x="258" y="246"/>
                  <a:pt x="345" y="205"/>
                  <a:pt x="396" y="210"/>
                </a:cubicBezTo>
              </a:path>
            </a:pathLst>
          </a:custGeom>
          <a:noFill/>
          <a:ln w="38100">
            <a:solidFill>
              <a:srgbClr val="0070C0"/>
            </a:solidFill>
            <a:round/>
            <a:headEnd type="triangle" w="med" len="med"/>
            <a:tailEnd type="triangle" w="med" len="med"/>
          </a:ln>
        </p:spPr>
        <p:txBody>
          <a:bodyPr wrap="none" anchor="ctr"/>
          <a:lstStyle/>
          <a:p>
            <a:endParaRPr lang="zh-CN" altLang="en-US"/>
          </a:p>
        </p:txBody>
      </p:sp>
      <p:grpSp>
        <p:nvGrpSpPr>
          <p:cNvPr id="4" name="Group 24"/>
          <p:cNvGrpSpPr/>
          <p:nvPr/>
        </p:nvGrpSpPr>
        <p:grpSpPr bwMode="auto">
          <a:xfrm>
            <a:off x="5092700" y="2703513"/>
            <a:ext cx="3000375" cy="1181100"/>
            <a:chOff x="102" y="1272"/>
            <a:chExt cx="1890" cy="744"/>
          </a:xfrm>
        </p:grpSpPr>
        <p:sp>
          <p:nvSpPr>
            <p:cNvPr id="6168" name="Rectangle 25"/>
            <p:cNvSpPr>
              <a:spLocks noChangeArrowheads="1"/>
            </p:cNvSpPr>
            <p:nvPr/>
          </p:nvSpPr>
          <p:spPr bwMode="auto">
            <a:xfrm>
              <a:off x="144" y="1272"/>
              <a:ext cx="1848" cy="690"/>
            </a:xfrm>
            <a:prstGeom prst="rect">
              <a:avLst/>
            </a:prstGeom>
            <a:solidFill>
              <a:schemeClr val="accent2"/>
            </a:solidFill>
            <a:ln w="19050">
              <a:noFill/>
              <a:miter lim="800000"/>
            </a:ln>
          </p:spPr>
          <p:txBody>
            <a:bodyPr wrap="none" anchor="ctr"/>
            <a:lstStyle/>
            <a:p>
              <a:endParaRPr lang="zh-CN" altLang="en-US"/>
            </a:p>
          </p:txBody>
        </p:sp>
        <p:sp>
          <p:nvSpPr>
            <p:cNvPr id="6169" name="Rectangle 26"/>
            <p:cNvSpPr>
              <a:spLocks noChangeArrowheads="1"/>
            </p:cNvSpPr>
            <p:nvPr/>
          </p:nvSpPr>
          <p:spPr bwMode="auto">
            <a:xfrm>
              <a:off x="102" y="1314"/>
              <a:ext cx="1848" cy="702"/>
            </a:xfrm>
            <a:prstGeom prst="rect">
              <a:avLst/>
            </a:prstGeom>
            <a:solidFill>
              <a:schemeClr val="bg1"/>
            </a:solidFill>
            <a:ln w="19050">
              <a:solidFill>
                <a:schemeClr val="tx1"/>
              </a:solidFill>
              <a:miter lim="800000"/>
            </a:ln>
          </p:spPr>
          <p:txBody>
            <a:bodyPr wrap="none" anchor="ctr"/>
            <a:lstStyle/>
            <a:p>
              <a:endParaRPr lang="zh-CN" altLang="en-US"/>
            </a:p>
          </p:txBody>
        </p:sp>
        <p:sp>
          <p:nvSpPr>
            <p:cNvPr id="6170" name="Text Box 27"/>
            <p:cNvSpPr txBox="1">
              <a:spLocks noChangeArrowheads="1"/>
            </p:cNvSpPr>
            <p:nvPr/>
          </p:nvSpPr>
          <p:spPr bwMode="auto">
            <a:xfrm>
              <a:off x="122" y="1314"/>
              <a:ext cx="1831" cy="698"/>
            </a:xfrm>
            <a:prstGeom prst="rect">
              <a:avLst/>
            </a:prstGeom>
            <a:noFill/>
            <a:ln w="9525">
              <a:noFill/>
              <a:miter lim="800000"/>
            </a:ln>
          </p:spPr>
          <p:txBody>
            <a:bodyPr wrap="none">
              <a:spAutoFit/>
            </a:bodyPr>
            <a:lstStyle/>
            <a:p>
              <a:r>
                <a:rPr lang="en-US" altLang="zh-CN" sz="1800" dirty="0">
                  <a:solidFill>
                    <a:srgbClr val="FF0000"/>
                  </a:solidFill>
                  <a:latin typeface="Gill Sans MT" panose="020B0502020104020203" pitchFamily="34" charset="0"/>
                </a:rPr>
                <a:t>IP protocol</a:t>
              </a:r>
            </a:p>
            <a:p>
              <a:pPr>
                <a:buFontTx/>
                <a:buChar char="•"/>
              </a:pPr>
              <a:r>
                <a:rPr lang="en-US" altLang="zh-CN" sz="1600" dirty="0"/>
                <a:t> addressing conventions</a:t>
              </a:r>
            </a:p>
            <a:p>
              <a:pPr>
                <a:buFontTx/>
                <a:buChar char="•"/>
              </a:pPr>
              <a:r>
                <a:rPr lang="en-US" altLang="zh-CN" sz="1600" dirty="0"/>
                <a:t> datagram format</a:t>
              </a:r>
            </a:p>
            <a:p>
              <a:pPr>
                <a:buFontTx/>
                <a:buChar char="•"/>
              </a:pPr>
              <a:r>
                <a:rPr lang="en-US" altLang="zh-CN" sz="1600" dirty="0"/>
                <a:t> </a:t>
              </a:r>
              <a:r>
                <a:rPr lang="en-US" altLang="zh-CN" sz="1600" dirty="0">
                  <a:solidFill>
                    <a:srgbClr val="FF0000"/>
                  </a:solidFill>
                </a:rPr>
                <a:t>packet handling conventions</a:t>
              </a:r>
            </a:p>
          </p:txBody>
        </p:sp>
      </p:grpSp>
      <p:grpSp>
        <p:nvGrpSpPr>
          <p:cNvPr id="5" name="Group 28"/>
          <p:cNvGrpSpPr/>
          <p:nvPr/>
        </p:nvGrpSpPr>
        <p:grpSpPr bwMode="auto">
          <a:xfrm>
            <a:off x="5135563" y="4044952"/>
            <a:ext cx="2173287" cy="927101"/>
            <a:chOff x="72" y="1146"/>
            <a:chExt cx="1260" cy="584"/>
          </a:xfrm>
        </p:grpSpPr>
        <p:sp>
          <p:nvSpPr>
            <p:cNvPr id="6165" name="Rectangle 29"/>
            <p:cNvSpPr>
              <a:spLocks noChangeArrowheads="1"/>
            </p:cNvSpPr>
            <p:nvPr/>
          </p:nvSpPr>
          <p:spPr bwMode="auto">
            <a:xfrm>
              <a:off x="114" y="1146"/>
              <a:ext cx="1218" cy="516"/>
            </a:xfrm>
            <a:prstGeom prst="rect">
              <a:avLst/>
            </a:prstGeom>
            <a:solidFill>
              <a:schemeClr val="accent2"/>
            </a:solidFill>
            <a:ln w="19050">
              <a:noFill/>
              <a:miter lim="800000"/>
            </a:ln>
          </p:spPr>
          <p:txBody>
            <a:bodyPr wrap="none" anchor="ctr"/>
            <a:lstStyle/>
            <a:p>
              <a:endParaRPr lang="zh-CN" altLang="en-US"/>
            </a:p>
          </p:txBody>
        </p:sp>
        <p:sp>
          <p:nvSpPr>
            <p:cNvPr id="6166" name="Rectangle 30"/>
            <p:cNvSpPr>
              <a:spLocks noChangeArrowheads="1"/>
            </p:cNvSpPr>
            <p:nvPr/>
          </p:nvSpPr>
          <p:spPr bwMode="auto">
            <a:xfrm>
              <a:off x="72" y="1188"/>
              <a:ext cx="1218" cy="516"/>
            </a:xfrm>
            <a:prstGeom prst="rect">
              <a:avLst/>
            </a:prstGeom>
            <a:solidFill>
              <a:schemeClr val="bg1"/>
            </a:solidFill>
            <a:ln w="19050">
              <a:solidFill>
                <a:schemeClr val="tx1"/>
              </a:solidFill>
              <a:miter lim="800000"/>
            </a:ln>
          </p:spPr>
          <p:txBody>
            <a:bodyPr wrap="none" anchor="ctr"/>
            <a:lstStyle/>
            <a:p>
              <a:endParaRPr lang="zh-CN" altLang="en-US"/>
            </a:p>
          </p:txBody>
        </p:sp>
        <p:sp>
          <p:nvSpPr>
            <p:cNvPr id="6167" name="Text Box 31"/>
            <p:cNvSpPr txBox="1">
              <a:spLocks noChangeArrowheads="1"/>
            </p:cNvSpPr>
            <p:nvPr/>
          </p:nvSpPr>
          <p:spPr bwMode="auto">
            <a:xfrm>
              <a:off x="80" y="1187"/>
              <a:ext cx="1197" cy="543"/>
            </a:xfrm>
            <a:prstGeom prst="rect">
              <a:avLst/>
            </a:prstGeom>
            <a:noFill/>
            <a:ln w="9525">
              <a:noFill/>
              <a:miter lim="800000"/>
            </a:ln>
          </p:spPr>
          <p:txBody>
            <a:bodyPr>
              <a:spAutoFit/>
            </a:bodyPr>
            <a:lstStyle/>
            <a:p>
              <a:r>
                <a:rPr lang="en-US" altLang="zh-CN" sz="1800" dirty="0">
                  <a:solidFill>
                    <a:srgbClr val="FF0000"/>
                  </a:solidFill>
                  <a:latin typeface="Gill Sans MT" panose="020B0502020104020203" pitchFamily="34" charset="0"/>
                </a:rPr>
                <a:t>ICMP protocol</a:t>
              </a:r>
            </a:p>
            <a:p>
              <a:pPr>
                <a:buFontTx/>
                <a:buChar char="•"/>
              </a:pPr>
              <a:r>
                <a:rPr lang="en-US" altLang="zh-CN" sz="1600" dirty="0">
                  <a:latin typeface="Tahoma" panose="020B0604030504040204" pitchFamily="34" charset="0"/>
                </a:rPr>
                <a:t> </a:t>
              </a:r>
              <a:r>
                <a:rPr lang="en-US" altLang="zh-CN" sz="1600" dirty="0"/>
                <a:t>error reporting</a:t>
              </a:r>
            </a:p>
            <a:p>
              <a:pPr>
                <a:buFontTx/>
                <a:buChar char="•"/>
              </a:pPr>
              <a:r>
                <a:rPr lang="en-US" altLang="zh-CN" sz="1600" dirty="0"/>
                <a:t> router "signaling"</a:t>
              </a:r>
            </a:p>
          </p:txBody>
        </p:sp>
      </p:grpSp>
      <p:sp>
        <p:nvSpPr>
          <p:cNvPr id="6158" name="Line 32"/>
          <p:cNvSpPr>
            <a:spLocks noChangeShapeType="1"/>
          </p:cNvSpPr>
          <p:nvPr/>
        </p:nvSpPr>
        <p:spPr bwMode="auto">
          <a:xfrm flipV="1">
            <a:off x="1657350" y="2593975"/>
            <a:ext cx="6524625" cy="9525"/>
          </a:xfrm>
          <a:prstGeom prst="line">
            <a:avLst/>
          </a:prstGeom>
          <a:noFill/>
          <a:ln w="19050">
            <a:solidFill>
              <a:schemeClr val="tx1"/>
            </a:solidFill>
            <a:round/>
          </a:ln>
        </p:spPr>
        <p:txBody>
          <a:bodyPr wrap="none" anchor="ctr"/>
          <a:lstStyle/>
          <a:p>
            <a:endParaRPr lang="zh-CN" altLang="en-US"/>
          </a:p>
        </p:txBody>
      </p:sp>
      <p:sp>
        <p:nvSpPr>
          <p:cNvPr id="6159" name="Text Box 33"/>
          <p:cNvSpPr txBox="1">
            <a:spLocks noChangeArrowheads="1"/>
          </p:cNvSpPr>
          <p:nvPr/>
        </p:nvSpPr>
        <p:spPr bwMode="auto">
          <a:xfrm>
            <a:off x="3045386" y="2076103"/>
            <a:ext cx="3092193" cy="400110"/>
          </a:xfrm>
          <a:prstGeom prst="rect">
            <a:avLst/>
          </a:prstGeom>
          <a:noFill/>
          <a:ln w="9525">
            <a:noFill/>
            <a:miter lim="800000"/>
          </a:ln>
        </p:spPr>
        <p:txBody>
          <a:bodyPr wrap="none">
            <a:spAutoFit/>
          </a:bodyPr>
          <a:lstStyle/>
          <a:p>
            <a:r>
              <a:rPr lang="en-US" altLang="zh-CN" sz="2000" dirty="0">
                <a:solidFill>
                  <a:schemeClr val="bg2"/>
                </a:solidFill>
                <a:latin typeface="Tahoma" panose="020B0604030504040204" pitchFamily="34" charset="0"/>
              </a:rPr>
              <a:t>Transport layer: TCP, UDP</a:t>
            </a:r>
            <a:endParaRPr lang="en-US" altLang="zh-CN" sz="2000" dirty="0">
              <a:latin typeface="Tahoma" panose="020B0604030504040204" pitchFamily="34" charset="0"/>
            </a:endParaRPr>
          </a:p>
        </p:txBody>
      </p:sp>
      <p:sp>
        <p:nvSpPr>
          <p:cNvPr id="6160" name="Text Box 34"/>
          <p:cNvSpPr txBox="1">
            <a:spLocks noChangeArrowheads="1"/>
          </p:cNvSpPr>
          <p:nvPr/>
        </p:nvSpPr>
        <p:spPr bwMode="auto">
          <a:xfrm>
            <a:off x="4229901" y="5104741"/>
            <a:ext cx="1269386" cy="400110"/>
          </a:xfrm>
          <a:prstGeom prst="rect">
            <a:avLst/>
          </a:prstGeom>
          <a:noFill/>
          <a:ln w="9525">
            <a:noFill/>
            <a:miter lim="800000"/>
          </a:ln>
        </p:spPr>
        <p:txBody>
          <a:bodyPr wrap="none">
            <a:spAutoFit/>
          </a:bodyPr>
          <a:lstStyle/>
          <a:p>
            <a:r>
              <a:rPr lang="en-US" altLang="zh-CN" sz="2000" dirty="0">
                <a:solidFill>
                  <a:schemeClr val="bg2"/>
                </a:solidFill>
                <a:latin typeface="Tahoma" panose="020B0604030504040204" pitchFamily="34" charset="0"/>
              </a:rPr>
              <a:t>Link layer</a:t>
            </a:r>
            <a:endParaRPr lang="en-US" altLang="zh-CN" sz="2000" dirty="0">
              <a:latin typeface="Tahoma" panose="020B0604030504040204" pitchFamily="34" charset="0"/>
            </a:endParaRPr>
          </a:p>
        </p:txBody>
      </p:sp>
      <p:sp>
        <p:nvSpPr>
          <p:cNvPr id="6161" name="Text Box 35"/>
          <p:cNvSpPr txBox="1">
            <a:spLocks noChangeArrowheads="1"/>
          </p:cNvSpPr>
          <p:nvPr/>
        </p:nvSpPr>
        <p:spPr bwMode="auto">
          <a:xfrm>
            <a:off x="4060825" y="5607050"/>
            <a:ext cx="1706365" cy="400110"/>
          </a:xfrm>
          <a:prstGeom prst="rect">
            <a:avLst/>
          </a:prstGeom>
          <a:noFill/>
          <a:ln w="9525">
            <a:noFill/>
            <a:miter lim="800000"/>
          </a:ln>
        </p:spPr>
        <p:txBody>
          <a:bodyPr wrap="none">
            <a:spAutoFit/>
          </a:bodyPr>
          <a:lstStyle/>
          <a:p>
            <a:r>
              <a:rPr lang="en-US" altLang="zh-CN" sz="2000" dirty="0">
                <a:solidFill>
                  <a:schemeClr val="bg2"/>
                </a:solidFill>
                <a:latin typeface="Tahoma" panose="020B0604030504040204" pitchFamily="34" charset="0"/>
              </a:rPr>
              <a:t>physical layer</a:t>
            </a:r>
            <a:endParaRPr lang="en-US" altLang="zh-CN" sz="2000" dirty="0">
              <a:latin typeface="Tahoma" panose="020B0604030504040204" pitchFamily="34" charset="0"/>
            </a:endParaRPr>
          </a:p>
        </p:txBody>
      </p:sp>
      <p:sp>
        <p:nvSpPr>
          <p:cNvPr id="6162" name="Text Box 36"/>
          <p:cNvSpPr txBox="1">
            <a:spLocks noChangeArrowheads="1"/>
          </p:cNvSpPr>
          <p:nvPr/>
        </p:nvSpPr>
        <p:spPr bwMode="auto">
          <a:xfrm>
            <a:off x="268288" y="3379788"/>
            <a:ext cx="1303337" cy="822325"/>
          </a:xfrm>
          <a:prstGeom prst="rect">
            <a:avLst/>
          </a:prstGeom>
          <a:noFill/>
          <a:ln w="9525">
            <a:noFill/>
            <a:miter lim="800000"/>
          </a:ln>
        </p:spPr>
        <p:txBody>
          <a:bodyPr wrap="none">
            <a:spAutoFit/>
          </a:bodyPr>
          <a:lstStyle/>
          <a:p>
            <a:pPr algn="r"/>
            <a:r>
              <a:rPr lang="en-US" altLang="zh-CN" sz="2400" dirty="0">
                <a:solidFill>
                  <a:srgbClr val="FF0000"/>
                </a:solidFill>
                <a:latin typeface="Tahoma" panose="020B0604030504040204" pitchFamily="34" charset="0"/>
              </a:rPr>
              <a:t>Network</a:t>
            </a:r>
          </a:p>
          <a:p>
            <a:pPr algn="r"/>
            <a:r>
              <a:rPr lang="en-US" altLang="zh-CN" sz="2400" dirty="0">
                <a:solidFill>
                  <a:srgbClr val="FF0000"/>
                </a:solidFill>
                <a:latin typeface="Tahoma" panose="020B0604030504040204" pitchFamily="34" charset="0"/>
              </a:rPr>
              <a:t>layer</a:t>
            </a:r>
            <a:endParaRPr lang="en-US" altLang="zh-CN" dirty="0">
              <a:latin typeface="Tahoma" panose="020B0604030504040204" pitchFamily="34" charset="0"/>
            </a:endParaRPr>
          </a:p>
        </p:txBody>
      </p:sp>
      <p:sp>
        <p:nvSpPr>
          <p:cNvPr id="6163" name="Line 37"/>
          <p:cNvSpPr>
            <a:spLocks noChangeShapeType="1"/>
          </p:cNvSpPr>
          <p:nvPr/>
        </p:nvSpPr>
        <p:spPr bwMode="auto">
          <a:xfrm flipV="1">
            <a:off x="1381125" y="2613025"/>
            <a:ext cx="0" cy="742950"/>
          </a:xfrm>
          <a:prstGeom prst="line">
            <a:avLst/>
          </a:prstGeom>
          <a:noFill/>
          <a:ln w="28575">
            <a:solidFill>
              <a:srgbClr val="FF0000"/>
            </a:solidFill>
            <a:round/>
            <a:tailEnd type="triangle" w="med" len="med"/>
          </a:ln>
        </p:spPr>
        <p:txBody>
          <a:bodyPr wrap="none" anchor="ctr"/>
          <a:lstStyle/>
          <a:p>
            <a:endParaRPr lang="zh-CN" altLang="en-US"/>
          </a:p>
        </p:txBody>
      </p:sp>
      <p:sp>
        <p:nvSpPr>
          <p:cNvPr id="6164" name="Line 38"/>
          <p:cNvSpPr>
            <a:spLocks noChangeShapeType="1"/>
          </p:cNvSpPr>
          <p:nvPr/>
        </p:nvSpPr>
        <p:spPr bwMode="auto">
          <a:xfrm>
            <a:off x="1381125" y="4279900"/>
            <a:ext cx="0" cy="742950"/>
          </a:xfrm>
          <a:prstGeom prst="line">
            <a:avLst/>
          </a:prstGeom>
          <a:noFill/>
          <a:ln w="28575">
            <a:solidFill>
              <a:srgbClr val="FF0000"/>
            </a:solidFill>
            <a:round/>
            <a:tailEnd type="triangle" w="med" len="med"/>
          </a:ln>
        </p:spPr>
        <p:txBody>
          <a:bodyPr wrap="none" anchor="ctr"/>
          <a:lstStyle/>
          <a:p>
            <a:endParaRPr lang="zh-CN" altLang="en-US"/>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7762" name="Rectangle 4"/>
          <p:cNvSpPr>
            <a:spLocks noGrp="1" noChangeArrowheads="1"/>
          </p:cNvSpPr>
          <p:nvPr>
            <p:ph type="title"/>
          </p:nvPr>
        </p:nvSpPr>
        <p:spPr>
          <a:xfrm>
            <a:off x="330200" y="203200"/>
            <a:ext cx="8477250" cy="705520"/>
          </a:xfrm>
        </p:spPr>
        <p:txBody>
          <a:bodyPr/>
          <a:lstStyle/>
          <a:p>
            <a:pPr eaLnBrk="1" hangingPunct="1"/>
            <a:r>
              <a:rPr lang="en-US" altLang="zh-CN" dirty="0"/>
              <a:t>IP</a:t>
            </a:r>
            <a:r>
              <a:rPr lang="zh-CN" altLang="en-US" dirty="0"/>
              <a:t>层转发分组的流程</a:t>
            </a:r>
          </a:p>
        </p:txBody>
      </p:sp>
      <p:sp>
        <p:nvSpPr>
          <p:cNvPr id="117763" name="Rectangle 5"/>
          <p:cNvSpPr>
            <a:spLocks noGrp="1" noChangeArrowheads="1"/>
          </p:cNvSpPr>
          <p:nvPr>
            <p:ph type="body" idx="1"/>
          </p:nvPr>
        </p:nvSpPr>
        <p:spPr>
          <a:xfrm>
            <a:off x="323850" y="1052512"/>
            <a:ext cx="8483600" cy="5112791"/>
          </a:xfrm>
        </p:spPr>
        <p:txBody>
          <a:bodyPr/>
          <a:lstStyle/>
          <a:p>
            <a:pPr algn="just" eaLnBrk="1" hangingPunct="1">
              <a:lnSpc>
                <a:spcPct val="105000"/>
              </a:lnSpc>
              <a:buFontTx/>
              <a:buNone/>
            </a:pPr>
            <a:r>
              <a:rPr lang="zh-CN" altLang="en-US" sz="2300" b="1" dirty="0"/>
              <a:t>路由器和广域网中的结点交换机有些区别：</a:t>
            </a:r>
            <a:r>
              <a:rPr lang="zh-CN" altLang="en-US" sz="2300" dirty="0"/>
              <a:t> </a:t>
            </a:r>
          </a:p>
          <a:p>
            <a:pPr marL="342265" indent="-342265" eaLnBrk="1" hangingPunct="1">
              <a:spcBef>
                <a:spcPts val="600"/>
              </a:spcBef>
              <a:buFont typeface="+mj-lt"/>
              <a:buAutoNum type="alphaLcParenR"/>
            </a:pPr>
            <a:r>
              <a:rPr lang="zh-CN" altLang="en-US" sz="2300" dirty="0"/>
              <a:t>路由器是用来连接不同的网络，而结点交换机只是在一个特定的网络中工作。</a:t>
            </a:r>
          </a:p>
          <a:p>
            <a:pPr marL="342265" indent="-342265" eaLnBrk="1" hangingPunct="1">
              <a:spcBef>
                <a:spcPts val="600"/>
              </a:spcBef>
              <a:buFont typeface="+mj-lt"/>
              <a:buAutoNum type="alphaLcParenR"/>
            </a:pPr>
            <a:endParaRPr lang="zh-CN" altLang="en-US" sz="2300" dirty="0"/>
          </a:p>
          <a:p>
            <a:pPr marL="342265" indent="-342265" eaLnBrk="1" hangingPunct="1">
              <a:spcBef>
                <a:spcPts val="600"/>
              </a:spcBef>
              <a:buFont typeface="+mj-lt"/>
              <a:buAutoNum type="alphaLcParenR"/>
            </a:pPr>
            <a:r>
              <a:rPr lang="zh-CN" altLang="en-US" sz="2300" dirty="0"/>
              <a:t>路由器是专门用来转发分组的，而结点交换机还可接上许多个主机。</a:t>
            </a:r>
          </a:p>
          <a:p>
            <a:pPr marL="342265" indent="-342265" eaLnBrk="1" hangingPunct="1">
              <a:spcBef>
                <a:spcPts val="600"/>
              </a:spcBef>
              <a:buFont typeface="+mj-lt"/>
              <a:buAutoNum type="alphaLcParenR"/>
            </a:pPr>
            <a:endParaRPr lang="zh-CN" altLang="en-US" sz="2300" dirty="0"/>
          </a:p>
          <a:p>
            <a:pPr marL="342265" indent="-342265" eaLnBrk="1" hangingPunct="1">
              <a:spcBef>
                <a:spcPts val="600"/>
              </a:spcBef>
              <a:buFont typeface="+mj-lt"/>
              <a:buAutoNum type="alphaLcParenR"/>
            </a:pPr>
            <a:r>
              <a:rPr lang="zh-CN" altLang="en-US" sz="2300" dirty="0"/>
              <a:t>路由器使用统一</a:t>
            </a:r>
            <a:r>
              <a:rPr lang="zh-CN" altLang="en-US" sz="2300" dirty="0" smtClean="0"/>
              <a:t>的</a:t>
            </a:r>
            <a:r>
              <a:rPr lang="en-US" altLang="zh-CN" sz="2300" dirty="0" smtClean="0"/>
              <a:t>IP</a:t>
            </a:r>
            <a:r>
              <a:rPr lang="zh-CN" altLang="en-US" sz="2300" dirty="0" smtClean="0"/>
              <a:t>协议</a:t>
            </a:r>
            <a:r>
              <a:rPr lang="zh-CN" altLang="en-US" sz="2300" dirty="0"/>
              <a:t>，而结点交换机使用所在广域网的特定协议。</a:t>
            </a:r>
          </a:p>
          <a:p>
            <a:pPr marL="342265" indent="-342265" eaLnBrk="1" hangingPunct="1">
              <a:spcBef>
                <a:spcPts val="600"/>
              </a:spcBef>
              <a:buFont typeface="+mj-lt"/>
              <a:buAutoNum type="alphaLcParenR"/>
            </a:pPr>
            <a:endParaRPr lang="zh-CN" altLang="en-US" sz="2300" dirty="0"/>
          </a:p>
          <a:p>
            <a:pPr marL="342265" indent="-342265" eaLnBrk="1" hangingPunct="1">
              <a:spcBef>
                <a:spcPts val="600"/>
              </a:spcBef>
              <a:buFont typeface="+mj-lt"/>
              <a:buAutoNum type="alphaLcParenR"/>
            </a:pPr>
            <a:r>
              <a:rPr lang="zh-CN" altLang="en-US" sz="2300" dirty="0"/>
              <a:t>路由器根据目的网络地址找出下一</a:t>
            </a:r>
            <a:r>
              <a:rPr lang="zh-CN" altLang="en-US" sz="2300" dirty="0" smtClean="0"/>
              <a:t>跳</a:t>
            </a:r>
            <a:r>
              <a:rPr lang="en-US" altLang="zh-CN" sz="2300" dirty="0" smtClean="0"/>
              <a:t>(</a:t>
            </a:r>
            <a:r>
              <a:rPr lang="zh-CN" altLang="en-US" sz="2300" dirty="0"/>
              <a:t>下一个路由器</a:t>
            </a:r>
            <a:r>
              <a:rPr lang="en-US" altLang="zh-CN" sz="2300" dirty="0"/>
              <a:t>)</a:t>
            </a:r>
            <a:r>
              <a:rPr lang="zh-CN" altLang="en-US" sz="2300" dirty="0"/>
              <a:t>，而结点交换机则根据</a:t>
            </a:r>
            <a:r>
              <a:rPr lang="zh-CN" altLang="en-US" sz="2300" dirty="0">
                <a:solidFill>
                  <a:schemeClr val="hlink"/>
                </a:solidFill>
              </a:rPr>
              <a:t>目的站</a:t>
            </a:r>
            <a:r>
              <a:rPr lang="zh-CN" altLang="en-US" sz="2300" dirty="0"/>
              <a:t>所接入的</a:t>
            </a:r>
            <a:r>
              <a:rPr lang="zh-CN" altLang="en-US" sz="2300" dirty="0">
                <a:solidFill>
                  <a:schemeClr val="hlink"/>
                </a:solidFill>
              </a:rPr>
              <a:t>交换机号</a:t>
            </a:r>
            <a:r>
              <a:rPr lang="zh-CN" altLang="en-US" sz="2300" dirty="0"/>
              <a:t>找出下一</a:t>
            </a:r>
            <a:r>
              <a:rPr lang="zh-CN" altLang="en-US" sz="2300" dirty="0" smtClean="0"/>
              <a:t>跳</a:t>
            </a:r>
            <a:r>
              <a:rPr lang="en-US" altLang="zh-CN" sz="2300" dirty="0" smtClean="0"/>
              <a:t>(</a:t>
            </a:r>
            <a:r>
              <a:rPr lang="zh-CN" altLang="en-US" sz="2300" dirty="0"/>
              <a:t>即下一个结点交换机</a:t>
            </a:r>
            <a:r>
              <a:rPr lang="en-US" altLang="zh-CN" sz="2300" dirty="0"/>
              <a:t>)</a:t>
            </a:r>
            <a:r>
              <a:rPr lang="zh-CN" altLang="en-US" sz="2300" dirty="0"/>
              <a:t>。</a:t>
            </a:r>
          </a:p>
        </p:txBody>
      </p:sp>
    </p:spTree>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4"/>
          <p:cNvSpPr>
            <a:spLocks noGrp="1" noChangeArrowheads="1"/>
          </p:cNvSpPr>
          <p:nvPr>
            <p:ph type="title"/>
          </p:nvPr>
        </p:nvSpPr>
        <p:spPr/>
        <p:txBody>
          <a:bodyPr/>
          <a:lstStyle/>
          <a:p>
            <a:pPr eaLnBrk="1" hangingPunct="1"/>
            <a:r>
              <a:rPr lang="zh-CN" altLang="en-US" dirty="0"/>
              <a:t>第</a:t>
            </a:r>
            <a:r>
              <a:rPr lang="en-US" altLang="zh-CN" dirty="0"/>
              <a:t>4</a:t>
            </a:r>
            <a:r>
              <a:rPr lang="zh-CN" altLang="en-US" dirty="0"/>
              <a:t>章 网络层</a:t>
            </a:r>
          </a:p>
        </p:txBody>
      </p:sp>
      <p:sp>
        <p:nvSpPr>
          <p:cNvPr id="16387" name="Rectangle 5"/>
          <p:cNvSpPr>
            <a:spLocks noGrp="1" noChangeArrowheads="1"/>
          </p:cNvSpPr>
          <p:nvPr>
            <p:ph type="body" sz="half" idx="1"/>
          </p:nvPr>
        </p:nvSpPr>
        <p:spPr>
          <a:xfrm>
            <a:off x="395288" y="1052513"/>
            <a:ext cx="4165600" cy="5148262"/>
          </a:xfrm>
        </p:spPr>
        <p:txBody>
          <a:bodyPr/>
          <a:lstStyle/>
          <a:p>
            <a:pPr eaLnBrk="1" hangingPunct="1">
              <a:lnSpc>
                <a:spcPct val="80000"/>
              </a:lnSpc>
              <a:spcBef>
                <a:spcPct val="0"/>
              </a:spcBef>
              <a:buNone/>
            </a:pPr>
            <a:r>
              <a:rPr lang="en-US" altLang="zh-CN" sz="2000" dirty="0"/>
              <a:t>4.1 </a:t>
            </a:r>
            <a:r>
              <a:rPr lang="zh-CN" altLang="en-US" sz="2000" dirty="0"/>
              <a:t>网络层提供的两种服务</a:t>
            </a:r>
            <a:endParaRPr lang="en-US" altLang="zh-CN" sz="2000" dirty="0"/>
          </a:p>
          <a:p>
            <a:pPr eaLnBrk="1" hangingPunct="1">
              <a:lnSpc>
                <a:spcPct val="80000"/>
              </a:lnSpc>
              <a:buNone/>
            </a:pPr>
            <a:r>
              <a:rPr lang="en-US" altLang="zh-CN" sz="2000" dirty="0"/>
              <a:t>4.2 </a:t>
            </a:r>
            <a:r>
              <a:rPr lang="zh-CN" altLang="en-US" sz="2000" dirty="0">
                <a:solidFill>
                  <a:srgbClr val="FF0000"/>
                </a:solidFill>
              </a:rPr>
              <a:t>网际协议</a:t>
            </a:r>
            <a:r>
              <a:rPr lang="en-US" altLang="zh-CN" sz="2000" dirty="0">
                <a:solidFill>
                  <a:srgbClr val="FF0000"/>
                </a:solidFill>
              </a:rPr>
              <a:t>IP</a:t>
            </a:r>
          </a:p>
          <a:p>
            <a:pPr defTabSz="719455" eaLnBrk="1" hangingPunct="1">
              <a:lnSpc>
                <a:spcPct val="80000"/>
              </a:lnSpc>
              <a:buSzPct val="90000"/>
              <a:tabLst>
                <a:tab pos="359410" algn="l"/>
              </a:tabLst>
            </a:pPr>
            <a:r>
              <a:rPr lang="zh-CN" altLang="en-US" sz="1800" dirty="0"/>
              <a:t>虚拟互连网络</a:t>
            </a:r>
          </a:p>
          <a:p>
            <a:pPr defTabSz="719455" eaLnBrk="1" hangingPunct="1">
              <a:lnSpc>
                <a:spcPct val="80000"/>
              </a:lnSpc>
              <a:buSzPct val="90000"/>
              <a:tabLst>
                <a:tab pos="359410" algn="l"/>
              </a:tabLst>
            </a:pPr>
            <a:r>
              <a:rPr lang="zh-CN" altLang="en-US" sz="1800" dirty="0"/>
              <a:t>分类的</a:t>
            </a:r>
            <a:r>
              <a:rPr lang="en-US" altLang="zh-CN" sz="1800" dirty="0"/>
              <a:t>IP</a:t>
            </a:r>
            <a:r>
              <a:rPr lang="zh-CN" altLang="en-US" sz="1800" dirty="0"/>
              <a:t>地址	</a:t>
            </a:r>
          </a:p>
          <a:p>
            <a:pPr defTabSz="719455" eaLnBrk="1" hangingPunct="1">
              <a:lnSpc>
                <a:spcPct val="80000"/>
              </a:lnSpc>
              <a:buSzPct val="90000"/>
              <a:tabLst>
                <a:tab pos="359410" algn="l"/>
              </a:tabLst>
            </a:pPr>
            <a:r>
              <a:rPr lang="en-US" altLang="zh-CN" sz="1800" dirty="0"/>
              <a:t>IP</a:t>
            </a:r>
            <a:r>
              <a:rPr lang="zh-CN" altLang="en-US" sz="1800" dirty="0"/>
              <a:t>地址与硬件地址</a:t>
            </a:r>
          </a:p>
          <a:p>
            <a:pPr defTabSz="719455" eaLnBrk="1" hangingPunct="1">
              <a:lnSpc>
                <a:spcPct val="80000"/>
              </a:lnSpc>
              <a:buSzPct val="90000"/>
              <a:tabLst>
                <a:tab pos="359410" algn="l"/>
              </a:tabLst>
            </a:pPr>
            <a:r>
              <a:rPr lang="zh-CN" altLang="en-US" sz="1800" dirty="0"/>
              <a:t>地址解析协议</a:t>
            </a:r>
            <a:r>
              <a:rPr lang="en-US" altLang="zh-CN" sz="1800" dirty="0"/>
              <a:t>ARP</a:t>
            </a:r>
          </a:p>
          <a:p>
            <a:pPr defTabSz="719455" eaLnBrk="1" hangingPunct="1">
              <a:lnSpc>
                <a:spcPct val="80000"/>
              </a:lnSpc>
              <a:buSzPct val="90000"/>
              <a:tabLst>
                <a:tab pos="359410" algn="l"/>
              </a:tabLst>
            </a:pPr>
            <a:r>
              <a:rPr lang="en-US" altLang="zh-CN" sz="1800" dirty="0"/>
              <a:t>IP</a:t>
            </a:r>
            <a:r>
              <a:rPr lang="zh-CN" altLang="en-US" sz="1800" dirty="0"/>
              <a:t>数据报的格式</a:t>
            </a:r>
          </a:p>
          <a:p>
            <a:pPr defTabSz="719455" eaLnBrk="1" hangingPunct="1">
              <a:lnSpc>
                <a:spcPct val="80000"/>
              </a:lnSpc>
              <a:buSzPct val="90000"/>
              <a:tabLst>
                <a:tab pos="359410" algn="l"/>
              </a:tabLst>
            </a:pPr>
            <a:r>
              <a:rPr lang="en-US" altLang="zh-CN" sz="1800" dirty="0"/>
              <a:t>IP</a:t>
            </a:r>
            <a:r>
              <a:rPr lang="zh-CN" altLang="en-US" sz="1800" dirty="0"/>
              <a:t>层转发分组的流程</a:t>
            </a:r>
          </a:p>
          <a:p>
            <a:pPr eaLnBrk="1" hangingPunct="1">
              <a:lnSpc>
                <a:spcPct val="80000"/>
              </a:lnSpc>
              <a:buFontTx/>
              <a:buNone/>
            </a:pPr>
            <a:r>
              <a:rPr lang="en-US" altLang="zh-CN" sz="2000" dirty="0"/>
              <a:t>4.3 </a:t>
            </a:r>
            <a:r>
              <a:rPr lang="zh-CN" altLang="en-US" sz="2000" dirty="0"/>
              <a:t>划分子网和构造超网</a:t>
            </a:r>
          </a:p>
          <a:p>
            <a:pPr eaLnBrk="1" hangingPunct="1">
              <a:lnSpc>
                <a:spcPct val="80000"/>
              </a:lnSpc>
              <a:buSzPct val="90000"/>
            </a:pPr>
            <a:r>
              <a:rPr lang="zh-CN" altLang="en-US" sz="1800" dirty="0"/>
              <a:t>划分子网</a:t>
            </a:r>
          </a:p>
          <a:p>
            <a:pPr eaLnBrk="1" hangingPunct="1">
              <a:lnSpc>
                <a:spcPct val="80000"/>
              </a:lnSpc>
              <a:buSzPct val="90000"/>
            </a:pPr>
            <a:r>
              <a:rPr lang="zh-CN" altLang="en-US" sz="1800" dirty="0"/>
              <a:t>使用子网时分组转发</a:t>
            </a:r>
          </a:p>
          <a:p>
            <a:pPr eaLnBrk="1" hangingPunct="1">
              <a:lnSpc>
                <a:spcPct val="80000"/>
              </a:lnSpc>
              <a:buSzPct val="90000"/>
            </a:pPr>
            <a:r>
              <a:rPr lang="zh-CN" altLang="en-US" sz="1800" dirty="0"/>
              <a:t>无分类编址</a:t>
            </a:r>
            <a:r>
              <a:rPr lang="en-US" altLang="zh-CN" sz="1800" dirty="0"/>
              <a:t>CIDR(</a:t>
            </a:r>
            <a:r>
              <a:rPr lang="zh-CN" altLang="en-US" sz="1800" dirty="0"/>
              <a:t>构造超网</a:t>
            </a:r>
            <a:r>
              <a:rPr lang="en-US" altLang="zh-CN" sz="1800" dirty="0"/>
              <a:t>)</a:t>
            </a:r>
          </a:p>
          <a:p>
            <a:pPr eaLnBrk="1" hangingPunct="1">
              <a:lnSpc>
                <a:spcPct val="80000"/>
              </a:lnSpc>
              <a:buFontTx/>
              <a:buNone/>
            </a:pPr>
            <a:r>
              <a:rPr lang="en-US" altLang="zh-CN" sz="2000" dirty="0"/>
              <a:t>4.4 </a:t>
            </a:r>
            <a:r>
              <a:rPr lang="zh-CN" altLang="en-US" sz="2000" dirty="0"/>
              <a:t>网际控制报文协议</a:t>
            </a:r>
            <a:r>
              <a:rPr lang="en-US" altLang="zh-CN" sz="2000" dirty="0"/>
              <a:t>ICMP</a:t>
            </a:r>
          </a:p>
          <a:p>
            <a:pPr eaLnBrk="1" hangingPunct="1">
              <a:lnSpc>
                <a:spcPct val="80000"/>
              </a:lnSpc>
              <a:buSzPct val="90000"/>
            </a:pPr>
            <a:r>
              <a:rPr lang="en-US" altLang="zh-CN" sz="1800" dirty="0"/>
              <a:t>ICMP</a:t>
            </a:r>
            <a:r>
              <a:rPr lang="zh-CN" altLang="en-US" sz="1800" dirty="0"/>
              <a:t>报文的种类</a:t>
            </a:r>
            <a:endParaRPr lang="en-US" altLang="zh-CN" sz="1800" dirty="0"/>
          </a:p>
          <a:p>
            <a:pPr eaLnBrk="1" hangingPunct="1">
              <a:lnSpc>
                <a:spcPct val="80000"/>
              </a:lnSpc>
              <a:buSzPct val="90000"/>
            </a:pPr>
            <a:r>
              <a:rPr lang="en-US" altLang="zh-CN" sz="1800" dirty="0"/>
              <a:t>ICMP</a:t>
            </a:r>
            <a:r>
              <a:rPr lang="zh-CN" altLang="en-US" sz="1800" dirty="0"/>
              <a:t>的应用举例</a:t>
            </a:r>
            <a:endParaRPr lang="en-US" altLang="zh-CN" sz="1800" dirty="0"/>
          </a:p>
          <a:p>
            <a:pPr eaLnBrk="1" hangingPunct="1">
              <a:lnSpc>
                <a:spcPct val="90000"/>
              </a:lnSpc>
              <a:buSzPct val="90000"/>
              <a:buNone/>
            </a:pPr>
            <a:r>
              <a:rPr lang="en-US" altLang="zh-CN" sz="2000" dirty="0"/>
              <a:t>4.5 </a:t>
            </a:r>
            <a:r>
              <a:rPr lang="zh-CN" altLang="en-US" sz="2000" dirty="0"/>
              <a:t>互联网的路由选择协议</a:t>
            </a:r>
          </a:p>
          <a:p>
            <a:pPr eaLnBrk="1" hangingPunct="1">
              <a:lnSpc>
                <a:spcPct val="80000"/>
              </a:lnSpc>
              <a:buSzPct val="90000"/>
            </a:pPr>
            <a:r>
              <a:rPr lang="zh-CN" altLang="en-US" sz="1800" dirty="0"/>
              <a:t>有关路由选择协议的几个基本概念</a:t>
            </a:r>
            <a:endParaRPr lang="en-US" altLang="zh-CN" sz="1800" dirty="0"/>
          </a:p>
          <a:p>
            <a:pPr eaLnBrk="1" hangingPunct="1">
              <a:lnSpc>
                <a:spcPct val="80000"/>
              </a:lnSpc>
              <a:buSzPct val="90000"/>
            </a:pPr>
            <a:r>
              <a:rPr lang="zh-CN" altLang="en-US" sz="1800" dirty="0"/>
              <a:t>内部网关协议</a:t>
            </a:r>
            <a:r>
              <a:rPr lang="en-US" altLang="zh-CN" sz="1800" dirty="0"/>
              <a:t>RIP</a:t>
            </a:r>
          </a:p>
          <a:p>
            <a:pPr eaLnBrk="1" hangingPunct="1">
              <a:lnSpc>
                <a:spcPct val="80000"/>
              </a:lnSpc>
              <a:buSzPct val="90000"/>
              <a:buNone/>
            </a:pPr>
            <a:endParaRPr lang="zh-CN" altLang="en-US" sz="1800" dirty="0"/>
          </a:p>
          <a:p>
            <a:pPr eaLnBrk="1" hangingPunct="1">
              <a:lnSpc>
                <a:spcPct val="80000"/>
              </a:lnSpc>
              <a:buSzPct val="90000"/>
            </a:pPr>
            <a:endParaRPr lang="zh-CN" altLang="en-US" sz="1900" dirty="0"/>
          </a:p>
          <a:p>
            <a:pPr eaLnBrk="1" hangingPunct="1">
              <a:lnSpc>
                <a:spcPct val="80000"/>
              </a:lnSpc>
              <a:buSzPct val="90000"/>
            </a:pPr>
            <a:endParaRPr lang="zh-CN" altLang="en-US" sz="1900" dirty="0"/>
          </a:p>
        </p:txBody>
      </p:sp>
      <p:sp>
        <p:nvSpPr>
          <p:cNvPr id="16388" name="Rectangle 6"/>
          <p:cNvSpPr>
            <a:spLocks noGrp="1" noChangeArrowheads="1"/>
          </p:cNvSpPr>
          <p:nvPr>
            <p:ph type="body" sz="half" idx="2"/>
          </p:nvPr>
        </p:nvSpPr>
        <p:spPr>
          <a:xfrm>
            <a:off x="4560888" y="1028700"/>
            <a:ext cx="4252912" cy="5148263"/>
          </a:xfrm>
        </p:spPr>
        <p:txBody>
          <a:bodyPr/>
          <a:lstStyle/>
          <a:p>
            <a:pPr eaLnBrk="1" hangingPunct="1">
              <a:lnSpc>
                <a:spcPct val="80000"/>
              </a:lnSpc>
              <a:buSzPct val="90000"/>
              <a:buFontTx/>
              <a:buChar char="•"/>
            </a:pPr>
            <a:r>
              <a:rPr lang="zh-CN" altLang="en-US" sz="1800" dirty="0"/>
              <a:t>内部网关协议</a:t>
            </a:r>
            <a:r>
              <a:rPr lang="en-US" altLang="zh-CN" sz="1800" dirty="0"/>
              <a:t>OSPF</a:t>
            </a:r>
          </a:p>
          <a:p>
            <a:pPr eaLnBrk="1" hangingPunct="1">
              <a:lnSpc>
                <a:spcPct val="80000"/>
              </a:lnSpc>
              <a:buSzPct val="90000"/>
              <a:buFontTx/>
              <a:buChar char="•"/>
            </a:pPr>
            <a:r>
              <a:rPr lang="zh-CN" altLang="en-US" sz="1800" dirty="0"/>
              <a:t>外部网关协议</a:t>
            </a:r>
            <a:r>
              <a:rPr lang="en-US" altLang="zh-CN" sz="1800" dirty="0"/>
              <a:t>BGP</a:t>
            </a:r>
          </a:p>
          <a:p>
            <a:pPr eaLnBrk="1" hangingPunct="1">
              <a:lnSpc>
                <a:spcPct val="80000"/>
              </a:lnSpc>
              <a:buSzPct val="90000"/>
              <a:buFontTx/>
              <a:buChar char="•"/>
            </a:pPr>
            <a:r>
              <a:rPr lang="zh-CN" altLang="en-US" sz="1800" dirty="0"/>
              <a:t>路由器的构成 </a:t>
            </a:r>
          </a:p>
          <a:p>
            <a:pPr eaLnBrk="1" hangingPunct="1">
              <a:lnSpc>
                <a:spcPct val="90000"/>
              </a:lnSpc>
              <a:buFontTx/>
              <a:buNone/>
            </a:pPr>
            <a:r>
              <a:rPr lang="en-US" altLang="zh-CN" sz="2000" dirty="0"/>
              <a:t>4.6 IPv6</a:t>
            </a:r>
          </a:p>
          <a:p>
            <a:pPr eaLnBrk="1" hangingPunct="1">
              <a:lnSpc>
                <a:spcPct val="80000"/>
              </a:lnSpc>
              <a:buSzPct val="90000"/>
            </a:pPr>
            <a:r>
              <a:rPr lang="en-US" altLang="zh-CN" sz="1800" dirty="0"/>
              <a:t>IPv6</a:t>
            </a:r>
            <a:r>
              <a:rPr lang="zh-CN" altLang="en-US" sz="1800" dirty="0"/>
              <a:t>的基本首部</a:t>
            </a:r>
            <a:endParaRPr lang="en-US" altLang="zh-CN" sz="1800" dirty="0"/>
          </a:p>
          <a:p>
            <a:pPr eaLnBrk="1" hangingPunct="1">
              <a:lnSpc>
                <a:spcPct val="80000"/>
              </a:lnSpc>
              <a:buSzPct val="90000"/>
            </a:pPr>
            <a:r>
              <a:rPr lang="en-US" altLang="zh-CN" sz="1800" dirty="0"/>
              <a:t>IPv6</a:t>
            </a:r>
            <a:r>
              <a:rPr lang="zh-CN" altLang="en-US" sz="1800" dirty="0"/>
              <a:t>的地址</a:t>
            </a:r>
            <a:endParaRPr lang="en-US" altLang="zh-CN" sz="1800" dirty="0"/>
          </a:p>
          <a:p>
            <a:pPr eaLnBrk="1" hangingPunct="1">
              <a:lnSpc>
                <a:spcPct val="80000"/>
              </a:lnSpc>
              <a:buSzPct val="90000"/>
            </a:pPr>
            <a:r>
              <a:rPr lang="zh-CN" altLang="en-US" sz="1800" dirty="0"/>
              <a:t>从</a:t>
            </a:r>
            <a:r>
              <a:rPr lang="en-US" altLang="zh-CN" sz="1800" dirty="0"/>
              <a:t>IPv4</a:t>
            </a:r>
            <a:r>
              <a:rPr lang="zh-CN" altLang="en-US" sz="1800" dirty="0"/>
              <a:t>向</a:t>
            </a:r>
            <a:r>
              <a:rPr lang="en-US" altLang="zh-CN" sz="1800" dirty="0"/>
              <a:t>IPv6</a:t>
            </a:r>
            <a:r>
              <a:rPr lang="zh-CN" altLang="en-US" sz="1800" dirty="0"/>
              <a:t>过渡</a:t>
            </a:r>
            <a:endParaRPr lang="en-US" altLang="zh-CN" sz="1800" dirty="0"/>
          </a:p>
          <a:p>
            <a:pPr eaLnBrk="1" hangingPunct="1">
              <a:lnSpc>
                <a:spcPct val="80000"/>
              </a:lnSpc>
              <a:buSzPct val="90000"/>
            </a:pPr>
            <a:r>
              <a:rPr lang="en-US" altLang="zh-CN" sz="1800" dirty="0"/>
              <a:t>ICMPv6</a:t>
            </a:r>
          </a:p>
          <a:p>
            <a:pPr eaLnBrk="1" hangingPunct="1">
              <a:lnSpc>
                <a:spcPct val="90000"/>
              </a:lnSpc>
              <a:buFontTx/>
              <a:buNone/>
            </a:pPr>
            <a:r>
              <a:rPr lang="en-US" altLang="zh-CN" sz="2000" dirty="0"/>
              <a:t>4.7 IP</a:t>
            </a:r>
            <a:r>
              <a:rPr lang="zh-CN" altLang="en-US" sz="2000" dirty="0"/>
              <a:t>多播</a:t>
            </a:r>
          </a:p>
          <a:p>
            <a:pPr eaLnBrk="1" hangingPunct="1">
              <a:lnSpc>
                <a:spcPct val="80000"/>
              </a:lnSpc>
              <a:buSzPct val="90000"/>
            </a:pPr>
            <a:r>
              <a:rPr lang="en-US" altLang="zh-CN" sz="1800" dirty="0"/>
              <a:t>IP</a:t>
            </a:r>
            <a:r>
              <a:rPr lang="zh-CN" altLang="en-US" sz="1800" dirty="0"/>
              <a:t>多播的基本概念</a:t>
            </a:r>
          </a:p>
          <a:p>
            <a:pPr eaLnBrk="1" hangingPunct="1">
              <a:lnSpc>
                <a:spcPct val="80000"/>
              </a:lnSpc>
              <a:buSzPct val="90000"/>
            </a:pPr>
            <a:r>
              <a:rPr lang="zh-CN" altLang="en-US" sz="1800" dirty="0"/>
              <a:t>在局域网上进行硬件多播</a:t>
            </a:r>
          </a:p>
          <a:p>
            <a:pPr eaLnBrk="1" hangingPunct="1">
              <a:lnSpc>
                <a:spcPct val="80000"/>
              </a:lnSpc>
              <a:buSzPct val="90000"/>
            </a:pPr>
            <a:r>
              <a:rPr lang="zh-CN" altLang="en-US" sz="1800" dirty="0"/>
              <a:t>网际组管理协议和多播路由选择协议</a:t>
            </a:r>
          </a:p>
          <a:p>
            <a:pPr eaLnBrk="1" hangingPunct="1">
              <a:lnSpc>
                <a:spcPct val="90000"/>
              </a:lnSpc>
              <a:buFontTx/>
              <a:buNone/>
            </a:pPr>
            <a:r>
              <a:rPr lang="en-US" altLang="zh-CN" sz="2000" dirty="0"/>
              <a:t>4.8 </a:t>
            </a:r>
            <a:r>
              <a:rPr lang="zh-CN" altLang="en-US" sz="2000" dirty="0"/>
              <a:t>虚拟专用网和网络地址转换 </a:t>
            </a:r>
            <a:endParaRPr lang="en-US" altLang="zh-CN" sz="2000" dirty="0"/>
          </a:p>
          <a:p>
            <a:pPr eaLnBrk="1" hangingPunct="1">
              <a:lnSpc>
                <a:spcPct val="80000"/>
              </a:lnSpc>
              <a:buSzPct val="90000"/>
              <a:buFontTx/>
              <a:buChar char="•"/>
            </a:pPr>
            <a:r>
              <a:rPr lang="zh-CN" altLang="en-US" sz="1800" dirty="0"/>
              <a:t>虚拟专用网</a:t>
            </a:r>
            <a:r>
              <a:rPr lang="en-US" altLang="zh-CN" sz="1800" dirty="0"/>
              <a:t>VPN</a:t>
            </a:r>
          </a:p>
          <a:p>
            <a:pPr eaLnBrk="1" hangingPunct="1">
              <a:lnSpc>
                <a:spcPct val="80000"/>
              </a:lnSpc>
              <a:buSzPct val="90000"/>
              <a:buFontTx/>
              <a:buChar char="•"/>
            </a:pPr>
            <a:r>
              <a:rPr lang="zh-CN" altLang="en-US" sz="1800" dirty="0"/>
              <a:t>网络地址转换</a:t>
            </a:r>
            <a:r>
              <a:rPr lang="en-US" altLang="zh-CN" sz="1800" dirty="0"/>
              <a:t>NAT</a:t>
            </a:r>
          </a:p>
          <a:p>
            <a:pPr eaLnBrk="1" hangingPunct="1">
              <a:lnSpc>
                <a:spcPct val="90000"/>
              </a:lnSpc>
              <a:buSzPct val="90000"/>
              <a:buNone/>
            </a:pPr>
            <a:r>
              <a:rPr lang="en-US" altLang="zh-CN" sz="2000" dirty="0"/>
              <a:t>4.9 </a:t>
            </a:r>
            <a:r>
              <a:rPr lang="zh-CN" altLang="en-US" sz="2000" dirty="0"/>
              <a:t>多协议标记交换</a:t>
            </a:r>
            <a:r>
              <a:rPr lang="en-US" altLang="zh-CN" sz="2000" dirty="0"/>
              <a:t>MPLS</a:t>
            </a:r>
          </a:p>
          <a:p>
            <a:pPr eaLnBrk="1" hangingPunct="1">
              <a:lnSpc>
                <a:spcPct val="80000"/>
              </a:lnSpc>
              <a:buSzPct val="90000"/>
            </a:pPr>
            <a:r>
              <a:rPr lang="en-US" altLang="zh-CN" sz="1800" dirty="0"/>
              <a:t>MPLS</a:t>
            </a:r>
            <a:r>
              <a:rPr lang="zh-CN" altLang="en-US" sz="1800" dirty="0"/>
              <a:t>的工作原理</a:t>
            </a:r>
            <a:endParaRPr lang="en-US" altLang="zh-CN" sz="1800" dirty="0"/>
          </a:p>
          <a:p>
            <a:pPr eaLnBrk="1" hangingPunct="1">
              <a:lnSpc>
                <a:spcPct val="80000"/>
              </a:lnSpc>
              <a:buSzPct val="90000"/>
            </a:pPr>
            <a:r>
              <a:rPr lang="en-US" altLang="zh-CN" sz="1800" dirty="0"/>
              <a:t>MPLS</a:t>
            </a:r>
            <a:r>
              <a:rPr lang="zh-CN" altLang="en-US" sz="1800" dirty="0"/>
              <a:t>首部的位置与格式</a:t>
            </a:r>
            <a:endParaRPr lang="en-US" altLang="zh-CN" sz="1800" dirty="0"/>
          </a:p>
          <a:p>
            <a:pPr eaLnBrk="1" hangingPunct="1">
              <a:lnSpc>
                <a:spcPct val="90000"/>
              </a:lnSpc>
            </a:pPr>
            <a:endParaRPr lang="en-US" altLang="zh-CN" sz="2000" dirty="0"/>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50"/>
          <p:cNvSpPr>
            <a:spLocks noGrp="1" noChangeArrowheads="1"/>
          </p:cNvSpPr>
          <p:nvPr>
            <p:ph type="title"/>
          </p:nvPr>
        </p:nvSpPr>
        <p:spPr>
          <a:xfrm>
            <a:off x="355600" y="203200"/>
            <a:ext cx="8458200" cy="705520"/>
          </a:xfrm>
        </p:spPr>
        <p:txBody>
          <a:bodyPr/>
          <a:lstStyle/>
          <a:p>
            <a:pPr eaLnBrk="1" hangingPunct="1"/>
            <a:r>
              <a:rPr lang="en-US" altLang="zh-CN" dirty="0"/>
              <a:t>IP </a:t>
            </a:r>
            <a:r>
              <a:rPr lang="zh-CN" altLang="en-US" dirty="0"/>
              <a:t>层转发分组的流程</a:t>
            </a:r>
          </a:p>
        </p:txBody>
      </p:sp>
      <p:sp>
        <p:nvSpPr>
          <p:cNvPr id="118787" name="Rectangle 51"/>
          <p:cNvSpPr>
            <a:spLocks noGrp="1" noChangeArrowheads="1"/>
          </p:cNvSpPr>
          <p:nvPr>
            <p:ph type="body" idx="1"/>
          </p:nvPr>
        </p:nvSpPr>
        <p:spPr>
          <a:xfrm>
            <a:off x="355600" y="1000108"/>
            <a:ext cx="8458200" cy="5165196"/>
          </a:xfrm>
        </p:spPr>
        <p:txBody>
          <a:bodyPr/>
          <a:lstStyle/>
          <a:p>
            <a:pPr>
              <a:lnSpc>
                <a:spcPct val="100000"/>
              </a:lnSpc>
              <a:spcBef>
                <a:spcPts val="600"/>
              </a:spcBef>
            </a:pPr>
            <a:r>
              <a:rPr lang="zh-CN" altLang="en-US" dirty="0"/>
              <a:t>假设：有四个 </a:t>
            </a:r>
            <a:r>
              <a:rPr lang="en-US" altLang="zh-CN" dirty="0"/>
              <a:t>A </a:t>
            </a:r>
            <a:r>
              <a:rPr lang="zh-CN" altLang="en-US" dirty="0"/>
              <a:t>类网络通过三个路由器连接在一起。每一个网络上都可能有成千上万个主机。</a:t>
            </a:r>
          </a:p>
          <a:p>
            <a:pPr>
              <a:lnSpc>
                <a:spcPct val="100000"/>
              </a:lnSpc>
              <a:spcBef>
                <a:spcPts val="600"/>
              </a:spcBef>
            </a:pPr>
            <a:endParaRPr lang="en-US" altLang="zh-CN" dirty="0"/>
          </a:p>
          <a:p>
            <a:pPr>
              <a:lnSpc>
                <a:spcPct val="100000"/>
              </a:lnSpc>
              <a:spcBef>
                <a:spcPts val="600"/>
              </a:spcBef>
            </a:pPr>
            <a:r>
              <a:rPr lang="zh-CN" altLang="en-US" dirty="0"/>
              <a:t>可以想像，</a:t>
            </a:r>
            <a:r>
              <a:rPr lang="zh-CN" altLang="en-US" dirty="0">
                <a:solidFill>
                  <a:srgbClr val="FF0000"/>
                </a:solidFill>
              </a:rPr>
              <a:t>若按目的主机号来制作路由表</a:t>
            </a:r>
            <a:r>
              <a:rPr lang="zh-CN" altLang="en-US" dirty="0"/>
              <a:t>，</a:t>
            </a:r>
            <a:r>
              <a:rPr lang="zh-CN" altLang="zh-CN" dirty="0"/>
              <a:t>每一个路由表就</a:t>
            </a:r>
            <a:r>
              <a:rPr lang="zh-CN" altLang="zh-CN" dirty="0" smtClean="0"/>
              <a:t>有</a:t>
            </a:r>
            <a:r>
              <a:rPr lang="en-US" altLang="zh-CN" dirty="0" smtClean="0"/>
              <a:t>4</a:t>
            </a:r>
            <a:r>
              <a:rPr lang="zh-CN" altLang="zh-CN" dirty="0" smtClean="0"/>
              <a:t>万</a:t>
            </a:r>
            <a:r>
              <a:rPr lang="zh-CN" altLang="zh-CN" dirty="0"/>
              <a:t>个项目，</a:t>
            </a:r>
            <a:r>
              <a:rPr lang="zh-CN" altLang="zh-CN" dirty="0" smtClean="0"/>
              <a:t>即</a:t>
            </a:r>
            <a:r>
              <a:rPr lang="en-US" altLang="zh-CN" dirty="0" smtClean="0"/>
              <a:t>4</a:t>
            </a:r>
            <a:r>
              <a:rPr lang="zh-CN" altLang="zh-CN" dirty="0" smtClean="0"/>
              <a:t>万</a:t>
            </a:r>
            <a:r>
              <a:rPr lang="zh-CN" altLang="zh-CN" dirty="0"/>
              <a:t>行</a:t>
            </a:r>
            <a:r>
              <a:rPr lang="en-US" altLang="zh-CN" dirty="0" smtClean="0"/>
              <a:t>(2</a:t>
            </a:r>
            <a:r>
              <a:rPr lang="en-US" altLang="zh-CN" baseline="30000" dirty="0" smtClean="0"/>
              <a:t>24</a:t>
            </a:r>
            <a:r>
              <a:rPr lang="zh-CN" altLang="en-US" dirty="0" smtClean="0"/>
              <a:t> ，</a:t>
            </a:r>
            <a:r>
              <a:rPr lang="zh-CN" altLang="zh-CN" dirty="0" smtClean="0"/>
              <a:t>每</a:t>
            </a:r>
            <a:r>
              <a:rPr lang="zh-CN" altLang="zh-CN" dirty="0"/>
              <a:t>一行对应于一台主机</a:t>
            </a:r>
            <a:r>
              <a:rPr lang="en-US" altLang="zh-CN" dirty="0"/>
              <a:t>)</a:t>
            </a:r>
            <a:r>
              <a:rPr lang="zh-CN" altLang="en-US" dirty="0"/>
              <a:t>，则所得出的路由表就会过于庞大。</a:t>
            </a:r>
          </a:p>
          <a:p>
            <a:pPr>
              <a:lnSpc>
                <a:spcPct val="100000"/>
              </a:lnSpc>
              <a:spcBef>
                <a:spcPts val="600"/>
              </a:spcBef>
            </a:pPr>
            <a:endParaRPr lang="en-US" altLang="zh-CN" dirty="0"/>
          </a:p>
          <a:p>
            <a:pPr>
              <a:lnSpc>
                <a:spcPct val="100000"/>
              </a:lnSpc>
              <a:spcBef>
                <a:spcPts val="600"/>
              </a:spcBef>
            </a:pPr>
            <a:r>
              <a:rPr lang="zh-CN" altLang="en-US" dirty="0"/>
              <a:t>但</a:t>
            </a:r>
            <a:r>
              <a:rPr lang="zh-CN" altLang="en-US" dirty="0">
                <a:solidFill>
                  <a:srgbClr val="FF0000"/>
                </a:solidFill>
              </a:rPr>
              <a:t>若按主机所在的网络地址</a:t>
            </a:r>
            <a:r>
              <a:rPr lang="zh-CN" altLang="en-US" dirty="0"/>
              <a:t>来</a:t>
            </a:r>
            <a:r>
              <a:rPr lang="zh-CN" altLang="en-US" dirty="0">
                <a:solidFill>
                  <a:srgbClr val="FF0000"/>
                </a:solidFill>
              </a:rPr>
              <a:t>制作路由表</a:t>
            </a:r>
            <a:r>
              <a:rPr lang="zh-CN" altLang="en-US" dirty="0"/>
              <a:t>，那么每一个路由器中的路由表就只</a:t>
            </a:r>
            <a:r>
              <a:rPr lang="zh-CN" altLang="en-US" dirty="0" smtClean="0"/>
              <a:t>包含</a:t>
            </a:r>
            <a:r>
              <a:rPr lang="en-US" altLang="zh-CN" dirty="0" smtClean="0"/>
              <a:t>4</a:t>
            </a:r>
            <a:r>
              <a:rPr lang="zh-CN" altLang="en-US" dirty="0" smtClean="0"/>
              <a:t>个</a:t>
            </a:r>
            <a:r>
              <a:rPr lang="zh-CN" altLang="en-US" dirty="0"/>
              <a:t>项目</a:t>
            </a:r>
            <a:r>
              <a:rPr lang="en-US" altLang="zh-CN" dirty="0"/>
              <a:t>(</a:t>
            </a:r>
            <a:r>
              <a:rPr lang="zh-CN" altLang="zh-CN" dirty="0"/>
              <a:t>每一行对应于一个网络</a:t>
            </a:r>
            <a:r>
              <a:rPr lang="en-US" altLang="zh-CN" dirty="0"/>
              <a:t>)</a:t>
            </a:r>
            <a:r>
              <a:rPr lang="zh-CN" altLang="en-US" dirty="0"/>
              <a:t>，这样就可使路由表大大简化。 </a:t>
            </a: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9810" name="Freeform 4"/>
          <p:cNvSpPr/>
          <p:nvPr/>
        </p:nvSpPr>
        <p:spPr bwMode="auto">
          <a:xfrm>
            <a:off x="2132013" y="2401888"/>
            <a:ext cx="4960937" cy="1089025"/>
          </a:xfrm>
          <a:custGeom>
            <a:avLst/>
            <a:gdLst>
              <a:gd name="T0" fmla="*/ 0 w 3024"/>
              <a:gd name="T1" fmla="*/ 636 h 636"/>
              <a:gd name="T2" fmla="*/ 1520 w 3024"/>
              <a:gd name="T3" fmla="*/ 0 h 636"/>
              <a:gd name="T4" fmla="*/ 3024 w 3024"/>
              <a:gd name="T5" fmla="*/ 636 h 636"/>
              <a:gd name="T6" fmla="*/ 0 w 3024"/>
              <a:gd name="T7" fmla="*/ 636 h 636"/>
              <a:gd name="T8" fmla="*/ 0 60000 65536"/>
              <a:gd name="T9" fmla="*/ 0 60000 65536"/>
              <a:gd name="T10" fmla="*/ 0 60000 65536"/>
              <a:gd name="T11" fmla="*/ 0 60000 65536"/>
              <a:gd name="T12" fmla="*/ 0 w 3024"/>
              <a:gd name="T13" fmla="*/ 0 h 636"/>
              <a:gd name="T14" fmla="*/ 3024 w 3024"/>
              <a:gd name="T15" fmla="*/ 636 h 636"/>
            </a:gdLst>
            <a:ahLst/>
            <a:cxnLst>
              <a:cxn ang="T8">
                <a:pos x="T0" y="T1"/>
              </a:cxn>
              <a:cxn ang="T9">
                <a:pos x="T2" y="T3"/>
              </a:cxn>
              <a:cxn ang="T10">
                <a:pos x="T4" y="T5"/>
              </a:cxn>
              <a:cxn ang="T11">
                <a:pos x="T6" y="T7"/>
              </a:cxn>
            </a:cxnLst>
            <a:rect l="T12" t="T13" r="T14" b="T15"/>
            <a:pathLst>
              <a:path w="3024" h="636">
                <a:moveTo>
                  <a:pt x="0" y="636"/>
                </a:moveTo>
                <a:lnTo>
                  <a:pt x="1520" y="0"/>
                </a:lnTo>
                <a:lnTo>
                  <a:pt x="3024" y="636"/>
                </a:lnTo>
                <a:lnTo>
                  <a:pt x="0" y="636"/>
                </a:lnTo>
                <a:close/>
              </a:path>
            </a:pathLst>
          </a:custGeom>
          <a:gradFill rotWithShape="1">
            <a:gsLst>
              <a:gs pos="0">
                <a:srgbClr val="D1D17D"/>
              </a:gs>
              <a:gs pos="100000">
                <a:srgbClr val="FFFF99"/>
              </a:gs>
            </a:gsLst>
            <a:lin ang="5400000" scaled="1"/>
          </a:gradFill>
          <a:ln w="9525">
            <a:noFill/>
            <a:round/>
          </a:ln>
        </p:spPr>
        <p:txBody>
          <a:bodyPr/>
          <a:lstStyle/>
          <a:p>
            <a:endParaRPr lang="zh-CN" altLang="en-US"/>
          </a:p>
        </p:txBody>
      </p:sp>
      <p:grpSp>
        <p:nvGrpSpPr>
          <p:cNvPr id="119811" name="Group 5"/>
          <p:cNvGrpSpPr/>
          <p:nvPr/>
        </p:nvGrpSpPr>
        <p:grpSpPr bwMode="auto">
          <a:xfrm>
            <a:off x="0" y="1855788"/>
            <a:ext cx="1273175" cy="914400"/>
            <a:chOff x="912" y="768"/>
            <a:chExt cx="2400" cy="1584"/>
          </a:xfrm>
        </p:grpSpPr>
        <p:sp>
          <p:nvSpPr>
            <p:cNvPr id="119939" name="Oval 6"/>
            <p:cNvSpPr>
              <a:spLocks noChangeArrowheads="1"/>
            </p:cNvSpPr>
            <p:nvPr/>
          </p:nvSpPr>
          <p:spPr bwMode="auto">
            <a:xfrm>
              <a:off x="1751" y="799"/>
              <a:ext cx="1026" cy="628"/>
            </a:xfrm>
            <a:prstGeom prst="ellipse">
              <a:avLst/>
            </a:prstGeom>
            <a:solidFill>
              <a:srgbClr val="CCECFF"/>
            </a:solidFill>
            <a:ln w="9525">
              <a:noFill/>
              <a:round/>
            </a:ln>
          </p:spPr>
          <p:txBody>
            <a:bodyPr/>
            <a:lstStyle/>
            <a:p>
              <a:endParaRPr lang="zh-CN" altLang="en-US"/>
            </a:p>
          </p:txBody>
        </p:sp>
        <p:sp>
          <p:nvSpPr>
            <p:cNvPr id="119940" name="Oval 7"/>
            <p:cNvSpPr>
              <a:spLocks noChangeArrowheads="1"/>
            </p:cNvSpPr>
            <p:nvPr/>
          </p:nvSpPr>
          <p:spPr bwMode="auto">
            <a:xfrm>
              <a:off x="1172" y="972"/>
              <a:ext cx="781" cy="627"/>
            </a:xfrm>
            <a:prstGeom prst="ellipse">
              <a:avLst/>
            </a:prstGeom>
            <a:solidFill>
              <a:srgbClr val="CCECFF"/>
            </a:solidFill>
            <a:ln w="9525">
              <a:noFill/>
              <a:round/>
            </a:ln>
          </p:spPr>
          <p:txBody>
            <a:bodyPr/>
            <a:lstStyle/>
            <a:p>
              <a:endParaRPr lang="zh-CN" altLang="en-US"/>
            </a:p>
          </p:txBody>
        </p:sp>
        <p:sp>
          <p:nvSpPr>
            <p:cNvPr id="119941" name="Oval 8"/>
            <p:cNvSpPr>
              <a:spLocks noChangeArrowheads="1"/>
            </p:cNvSpPr>
            <p:nvPr/>
          </p:nvSpPr>
          <p:spPr bwMode="auto">
            <a:xfrm>
              <a:off x="926" y="1364"/>
              <a:ext cx="521" cy="502"/>
            </a:xfrm>
            <a:prstGeom prst="ellipse">
              <a:avLst/>
            </a:prstGeom>
            <a:solidFill>
              <a:srgbClr val="CCECFF"/>
            </a:solidFill>
            <a:ln w="9525">
              <a:noFill/>
              <a:round/>
            </a:ln>
          </p:spPr>
          <p:txBody>
            <a:bodyPr/>
            <a:lstStyle/>
            <a:p>
              <a:endParaRPr lang="zh-CN" altLang="en-US"/>
            </a:p>
          </p:txBody>
        </p:sp>
        <p:sp>
          <p:nvSpPr>
            <p:cNvPr id="119942" name="Oval 9"/>
            <p:cNvSpPr>
              <a:spLocks noChangeArrowheads="1"/>
            </p:cNvSpPr>
            <p:nvPr/>
          </p:nvSpPr>
          <p:spPr bwMode="auto">
            <a:xfrm>
              <a:off x="1085" y="1599"/>
              <a:ext cx="796" cy="549"/>
            </a:xfrm>
            <a:prstGeom prst="ellipse">
              <a:avLst/>
            </a:prstGeom>
            <a:solidFill>
              <a:srgbClr val="CCECFF"/>
            </a:solidFill>
            <a:ln w="9525">
              <a:noFill/>
              <a:round/>
            </a:ln>
          </p:spPr>
          <p:txBody>
            <a:bodyPr/>
            <a:lstStyle/>
            <a:p>
              <a:endParaRPr lang="zh-CN" altLang="en-US"/>
            </a:p>
          </p:txBody>
        </p:sp>
        <p:sp>
          <p:nvSpPr>
            <p:cNvPr id="119943" name="Oval 10"/>
            <p:cNvSpPr>
              <a:spLocks noChangeArrowheads="1"/>
            </p:cNvSpPr>
            <p:nvPr/>
          </p:nvSpPr>
          <p:spPr bwMode="auto">
            <a:xfrm>
              <a:off x="1664" y="1693"/>
              <a:ext cx="1200" cy="659"/>
            </a:xfrm>
            <a:prstGeom prst="ellipse">
              <a:avLst/>
            </a:prstGeom>
            <a:solidFill>
              <a:srgbClr val="CCECFF"/>
            </a:solidFill>
            <a:ln w="9525">
              <a:noFill/>
              <a:round/>
            </a:ln>
          </p:spPr>
          <p:txBody>
            <a:bodyPr/>
            <a:lstStyle/>
            <a:p>
              <a:endParaRPr lang="zh-CN" altLang="en-US"/>
            </a:p>
          </p:txBody>
        </p:sp>
        <p:sp>
          <p:nvSpPr>
            <p:cNvPr id="119944" name="Oval 11"/>
            <p:cNvSpPr>
              <a:spLocks noChangeArrowheads="1"/>
            </p:cNvSpPr>
            <p:nvPr/>
          </p:nvSpPr>
          <p:spPr bwMode="auto">
            <a:xfrm>
              <a:off x="2445" y="988"/>
              <a:ext cx="751" cy="486"/>
            </a:xfrm>
            <a:prstGeom prst="ellipse">
              <a:avLst/>
            </a:prstGeom>
            <a:solidFill>
              <a:srgbClr val="CCECFF"/>
            </a:solidFill>
            <a:ln w="9525">
              <a:noFill/>
              <a:round/>
            </a:ln>
          </p:spPr>
          <p:txBody>
            <a:bodyPr/>
            <a:lstStyle/>
            <a:p>
              <a:endParaRPr lang="zh-CN" altLang="en-US"/>
            </a:p>
          </p:txBody>
        </p:sp>
        <p:sp>
          <p:nvSpPr>
            <p:cNvPr id="119945" name="Oval 12"/>
            <p:cNvSpPr>
              <a:spLocks noChangeArrowheads="1"/>
            </p:cNvSpPr>
            <p:nvPr/>
          </p:nvSpPr>
          <p:spPr bwMode="auto">
            <a:xfrm>
              <a:off x="2560" y="1317"/>
              <a:ext cx="752" cy="486"/>
            </a:xfrm>
            <a:prstGeom prst="ellipse">
              <a:avLst/>
            </a:prstGeom>
            <a:solidFill>
              <a:srgbClr val="CCECFF"/>
            </a:solidFill>
            <a:ln w="9525">
              <a:noFill/>
              <a:round/>
            </a:ln>
          </p:spPr>
          <p:txBody>
            <a:bodyPr/>
            <a:lstStyle/>
            <a:p>
              <a:endParaRPr lang="zh-CN" altLang="en-US"/>
            </a:p>
          </p:txBody>
        </p:sp>
        <p:sp>
          <p:nvSpPr>
            <p:cNvPr id="119946" name="Oval 13"/>
            <p:cNvSpPr>
              <a:spLocks noChangeArrowheads="1"/>
            </p:cNvSpPr>
            <p:nvPr/>
          </p:nvSpPr>
          <p:spPr bwMode="auto">
            <a:xfrm>
              <a:off x="2488" y="1427"/>
              <a:ext cx="752" cy="815"/>
            </a:xfrm>
            <a:prstGeom prst="ellipse">
              <a:avLst/>
            </a:prstGeom>
            <a:solidFill>
              <a:srgbClr val="CCECFF"/>
            </a:solidFill>
            <a:ln w="9525">
              <a:noFill/>
              <a:round/>
            </a:ln>
          </p:spPr>
          <p:txBody>
            <a:bodyPr/>
            <a:lstStyle/>
            <a:p>
              <a:endParaRPr lang="zh-CN" altLang="en-US"/>
            </a:p>
          </p:txBody>
        </p:sp>
        <p:sp>
          <p:nvSpPr>
            <p:cNvPr id="119947" name="Oval 14"/>
            <p:cNvSpPr>
              <a:spLocks noChangeArrowheads="1"/>
            </p:cNvSpPr>
            <p:nvPr/>
          </p:nvSpPr>
          <p:spPr bwMode="auto">
            <a:xfrm>
              <a:off x="1360" y="1176"/>
              <a:ext cx="1547" cy="815"/>
            </a:xfrm>
            <a:prstGeom prst="ellipse">
              <a:avLst/>
            </a:prstGeom>
            <a:solidFill>
              <a:srgbClr val="CCECFF"/>
            </a:solidFill>
            <a:ln w="9525">
              <a:noFill/>
              <a:round/>
            </a:ln>
          </p:spPr>
          <p:txBody>
            <a:bodyPr/>
            <a:lstStyle/>
            <a:p>
              <a:endParaRPr lang="zh-CN" altLang="en-US"/>
            </a:p>
          </p:txBody>
        </p:sp>
        <p:grpSp>
          <p:nvGrpSpPr>
            <p:cNvPr id="119948" name="Group 15"/>
            <p:cNvGrpSpPr/>
            <p:nvPr/>
          </p:nvGrpSpPr>
          <p:grpSpPr bwMode="auto">
            <a:xfrm>
              <a:off x="912" y="768"/>
              <a:ext cx="2386" cy="1553"/>
              <a:chOff x="912" y="768"/>
              <a:chExt cx="2386" cy="1553"/>
            </a:xfrm>
          </p:grpSpPr>
          <p:sp>
            <p:nvSpPr>
              <p:cNvPr id="119949" name="Oval 16"/>
              <p:cNvSpPr>
                <a:spLocks noChangeArrowheads="1"/>
              </p:cNvSpPr>
              <p:nvPr/>
            </p:nvSpPr>
            <p:spPr bwMode="auto">
              <a:xfrm>
                <a:off x="1736" y="768"/>
                <a:ext cx="1027" cy="627"/>
              </a:xfrm>
              <a:prstGeom prst="ellipse">
                <a:avLst/>
              </a:prstGeom>
              <a:solidFill>
                <a:srgbClr val="CCECFF"/>
              </a:solidFill>
              <a:ln w="9525">
                <a:noFill/>
                <a:round/>
              </a:ln>
            </p:spPr>
            <p:txBody>
              <a:bodyPr/>
              <a:lstStyle/>
              <a:p>
                <a:endParaRPr lang="zh-CN" altLang="en-US"/>
              </a:p>
            </p:txBody>
          </p:sp>
          <p:sp>
            <p:nvSpPr>
              <p:cNvPr id="119950" name="Oval 17"/>
              <p:cNvSpPr>
                <a:spLocks noChangeArrowheads="1"/>
              </p:cNvSpPr>
              <p:nvPr/>
            </p:nvSpPr>
            <p:spPr bwMode="auto">
              <a:xfrm>
                <a:off x="1158" y="941"/>
                <a:ext cx="781" cy="627"/>
              </a:xfrm>
              <a:prstGeom prst="ellipse">
                <a:avLst/>
              </a:prstGeom>
              <a:solidFill>
                <a:srgbClr val="CCECFF"/>
              </a:solidFill>
              <a:ln w="9525">
                <a:noFill/>
                <a:round/>
              </a:ln>
            </p:spPr>
            <p:txBody>
              <a:bodyPr/>
              <a:lstStyle/>
              <a:p>
                <a:endParaRPr lang="zh-CN" altLang="en-US"/>
              </a:p>
            </p:txBody>
          </p:sp>
          <p:sp>
            <p:nvSpPr>
              <p:cNvPr id="119951" name="Oval 18"/>
              <p:cNvSpPr>
                <a:spLocks noChangeArrowheads="1"/>
              </p:cNvSpPr>
              <p:nvPr/>
            </p:nvSpPr>
            <p:spPr bwMode="auto">
              <a:xfrm>
                <a:off x="912" y="1333"/>
                <a:ext cx="520" cy="501"/>
              </a:xfrm>
              <a:prstGeom prst="ellipse">
                <a:avLst/>
              </a:prstGeom>
              <a:solidFill>
                <a:srgbClr val="CCECFF"/>
              </a:solidFill>
              <a:ln w="9525">
                <a:noFill/>
                <a:round/>
              </a:ln>
            </p:spPr>
            <p:txBody>
              <a:bodyPr/>
              <a:lstStyle/>
              <a:p>
                <a:endParaRPr lang="zh-CN" altLang="en-US"/>
              </a:p>
            </p:txBody>
          </p:sp>
          <p:sp>
            <p:nvSpPr>
              <p:cNvPr id="119952" name="Oval 19"/>
              <p:cNvSpPr>
                <a:spLocks noChangeArrowheads="1"/>
              </p:cNvSpPr>
              <p:nvPr/>
            </p:nvSpPr>
            <p:spPr bwMode="auto">
              <a:xfrm>
                <a:off x="1071" y="1568"/>
                <a:ext cx="795" cy="549"/>
              </a:xfrm>
              <a:prstGeom prst="ellipse">
                <a:avLst/>
              </a:prstGeom>
              <a:solidFill>
                <a:srgbClr val="CCECFF"/>
              </a:solidFill>
              <a:ln w="9525">
                <a:noFill/>
                <a:round/>
              </a:ln>
            </p:spPr>
            <p:txBody>
              <a:bodyPr/>
              <a:lstStyle/>
              <a:p>
                <a:endParaRPr lang="zh-CN" altLang="en-US"/>
              </a:p>
            </p:txBody>
          </p:sp>
          <p:sp>
            <p:nvSpPr>
              <p:cNvPr id="119953" name="Oval 20"/>
              <p:cNvSpPr>
                <a:spLocks noChangeArrowheads="1"/>
              </p:cNvSpPr>
              <p:nvPr/>
            </p:nvSpPr>
            <p:spPr bwMode="auto">
              <a:xfrm>
                <a:off x="1649" y="1662"/>
                <a:ext cx="1200" cy="659"/>
              </a:xfrm>
              <a:prstGeom prst="ellipse">
                <a:avLst/>
              </a:prstGeom>
              <a:solidFill>
                <a:srgbClr val="CCECFF"/>
              </a:solidFill>
              <a:ln w="9525">
                <a:noFill/>
                <a:round/>
              </a:ln>
            </p:spPr>
            <p:txBody>
              <a:bodyPr/>
              <a:lstStyle/>
              <a:p>
                <a:endParaRPr lang="zh-CN" altLang="en-US"/>
              </a:p>
            </p:txBody>
          </p:sp>
          <p:sp>
            <p:nvSpPr>
              <p:cNvPr id="119954" name="Oval 21"/>
              <p:cNvSpPr>
                <a:spLocks noChangeArrowheads="1"/>
              </p:cNvSpPr>
              <p:nvPr/>
            </p:nvSpPr>
            <p:spPr bwMode="auto">
              <a:xfrm>
                <a:off x="2430" y="956"/>
                <a:ext cx="752" cy="486"/>
              </a:xfrm>
              <a:prstGeom prst="ellipse">
                <a:avLst/>
              </a:prstGeom>
              <a:solidFill>
                <a:srgbClr val="CCECFF"/>
              </a:solidFill>
              <a:ln w="9525">
                <a:noFill/>
                <a:round/>
              </a:ln>
            </p:spPr>
            <p:txBody>
              <a:bodyPr/>
              <a:lstStyle/>
              <a:p>
                <a:endParaRPr lang="zh-CN" altLang="en-US"/>
              </a:p>
            </p:txBody>
          </p:sp>
          <p:sp>
            <p:nvSpPr>
              <p:cNvPr id="119955" name="Oval 22"/>
              <p:cNvSpPr>
                <a:spLocks noChangeArrowheads="1"/>
              </p:cNvSpPr>
              <p:nvPr/>
            </p:nvSpPr>
            <p:spPr bwMode="auto">
              <a:xfrm>
                <a:off x="2546" y="1286"/>
                <a:ext cx="752" cy="486"/>
              </a:xfrm>
              <a:prstGeom prst="ellipse">
                <a:avLst/>
              </a:prstGeom>
              <a:solidFill>
                <a:srgbClr val="CCECFF"/>
              </a:solidFill>
              <a:ln w="9525">
                <a:noFill/>
                <a:round/>
              </a:ln>
            </p:spPr>
            <p:txBody>
              <a:bodyPr/>
              <a:lstStyle/>
              <a:p>
                <a:endParaRPr lang="zh-CN" altLang="en-US"/>
              </a:p>
            </p:txBody>
          </p:sp>
          <p:sp>
            <p:nvSpPr>
              <p:cNvPr id="119956" name="Oval 23"/>
              <p:cNvSpPr>
                <a:spLocks noChangeArrowheads="1"/>
              </p:cNvSpPr>
              <p:nvPr/>
            </p:nvSpPr>
            <p:spPr bwMode="auto">
              <a:xfrm>
                <a:off x="2473" y="1395"/>
                <a:ext cx="752" cy="816"/>
              </a:xfrm>
              <a:prstGeom prst="ellipse">
                <a:avLst/>
              </a:prstGeom>
              <a:solidFill>
                <a:srgbClr val="CCECFF"/>
              </a:solidFill>
              <a:ln w="9525">
                <a:noFill/>
                <a:round/>
              </a:ln>
            </p:spPr>
            <p:txBody>
              <a:bodyPr/>
              <a:lstStyle/>
              <a:p>
                <a:endParaRPr lang="zh-CN" altLang="en-US"/>
              </a:p>
            </p:txBody>
          </p:sp>
          <p:sp>
            <p:nvSpPr>
              <p:cNvPr id="119957" name="Oval 24"/>
              <p:cNvSpPr>
                <a:spLocks noChangeArrowheads="1"/>
              </p:cNvSpPr>
              <p:nvPr/>
            </p:nvSpPr>
            <p:spPr bwMode="auto">
              <a:xfrm>
                <a:off x="1346" y="1144"/>
                <a:ext cx="1547" cy="816"/>
              </a:xfrm>
              <a:prstGeom prst="ellipse">
                <a:avLst/>
              </a:prstGeom>
              <a:solidFill>
                <a:srgbClr val="CCECFF"/>
              </a:solidFill>
              <a:ln w="9525">
                <a:noFill/>
                <a:round/>
              </a:ln>
            </p:spPr>
            <p:txBody>
              <a:bodyPr/>
              <a:lstStyle/>
              <a:p>
                <a:endParaRPr lang="zh-CN" altLang="en-US"/>
              </a:p>
            </p:txBody>
          </p:sp>
        </p:grpSp>
      </p:grpSp>
      <p:sp>
        <p:nvSpPr>
          <p:cNvPr id="119812" name="Line 25"/>
          <p:cNvSpPr>
            <a:spLocks noChangeShapeType="1"/>
          </p:cNvSpPr>
          <p:nvPr/>
        </p:nvSpPr>
        <p:spPr bwMode="auto">
          <a:xfrm>
            <a:off x="1273175" y="2286000"/>
            <a:ext cx="6757988" cy="0"/>
          </a:xfrm>
          <a:prstGeom prst="line">
            <a:avLst/>
          </a:prstGeom>
          <a:noFill/>
          <a:ln w="38100">
            <a:solidFill>
              <a:srgbClr val="333399"/>
            </a:solidFill>
            <a:round/>
          </a:ln>
        </p:spPr>
        <p:txBody>
          <a:bodyPr wrap="none" anchor="ctr"/>
          <a:lstStyle/>
          <a:p>
            <a:endParaRPr lang="zh-CN" altLang="en-US"/>
          </a:p>
        </p:txBody>
      </p:sp>
      <p:grpSp>
        <p:nvGrpSpPr>
          <p:cNvPr id="119813" name="Group 26"/>
          <p:cNvGrpSpPr/>
          <p:nvPr/>
        </p:nvGrpSpPr>
        <p:grpSpPr bwMode="auto">
          <a:xfrm>
            <a:off x="7807325" y="1855788"/>
            <a:ext cx="1273175" cy="914400"/>
            <a:chOff x="912" y="768"/>
            <a:chExt cx="2400" cy="1584"/>
          </a:xfrm>
        </p:grpSpPr>
        <p:sp>
          <p:nvSpPr>
            <p:cNvPr id="119920" name="Oval 27"/>
            <p:cNvSpPr>
              <a:spLocks noChangeArrowheads="1"/>
            </p:cNvSpPr>
            <p:nvPr/>
          </p:nvSpPr>
          <p:spPr bwMode="auto">
            <a:xfrm>
              <a:off x="1751" y="799"/>
              <a:ext cx="1026" cy="628"/>
            </a:xfrm>
            <a:prstGeom prst="ellipse">
              <a:avLst/>
            </a:prstGeom>
            <a:solidFill>
              <a:srgbClr val="CCECFF"/>
            </a:solidFill>
            <a:ln w="9525">
              <a:noFill/>
              <a:round/>
            </a:ln>
          </p:spPr>
          <p:txBody>
            <a:bodyPr/>
            <a:lstStyle/>
            <a:p>
              <a:endParaRPr lang="zh-CN" altLang="en-US"/>
            </a:p>
          </p:txBody>
        </p:sp>
        <p:sp>
          <p:nvSpPr>
            <p:cNvPr id="119921" name="Oval 28"/>
            <p:cNvSpPr>
              <a:spLocks noChangeArrowheads="1"/>
            </p:cNvSpPr>
            <p:nvPr/>
          </p:nvSpPr>
          <p:spPr bwMode="auto">
            <a:xfrm>
              <a:off x="1172" y="972"/>
              <a:ext cx="781" cy="627"/>
            </a:xfrm>
            <a:prstGeom prst="ellipse">
              <a:avLst/>
            </a:prstGeom>
            <a:solidFill>
              <a:srgbClr val="CCECFF"/>
            </a:solidFill>
            <a:ln w="9525">
              <a:noFill/>
              <a:round/>
            </a:ln>
          </p:spPr>
          <p:txBody>
            <a:bodyPr/>
            <a:lstStyle/>
            <a:p>
              <a:endParaRPr lang="zh-CN" altLang="en-US"/>
            </a:p>
          </p:txBody>
        </p:sp>
        <p:sp>
          <p:nvSpPr>
            <p:cNvPr id="119922" name="Oval 29"/>
            <p:cNvSpPr>
              <a:spLocks noChangeArrowheads="1"/>
            </p:cNvSpPr>
            <p:nvPr/>
          </p:nvSpPr>
          <p:spPr bwMode="auto">
            <a:xfrm>
              <a:off x="926" y="1364"/>
              <a:ext cx="521" cy="502"/>
            </a:xfrm>
            <a:prstGeom prst="ellipse">
              <a:avLst/>
            </a:prstGeom>
            <a:solidFill>
              <a:srgbClr val="CCECFF"/>
            </a:solidFill>
            <a:ln w="9525">
              <a:noFill/>
              <a:round/>
            </a:ln>
          </p:spPr>
          <p:txBody>
            <a:bodyPr/>
            <a:lstStyle/>
            <a:p>
              <a:endParaRPr lang="zh-CN" altLang="en-US"/>
            </a:p>
          </p:txBody>
        </p:sp>
        <p:sp>
          <p:nvSpPr>
            <p:cNvPr id="119923" name="Oval 30"/>
            <p:cNvSpPr>
              <a:spLocks noChangeArrowheads="1"/>
            </p:cNvSpPr>
            <p:nvPr/>
          </p:nvSpPr>
          <p:spPr bwMode="auto">
            <a:xfrm>
              <a:off x="1085" y="1599"/>
              <a:ext cx="796" cy="549"/>
            </a:xfrm>
            <a:prstGeom prst="ellipse">
              <a:avLst/>
            </a:prstGeom>
            <a:solidFill>
              <a:srgbClr val="CCECFF"/>
            </a:solidFill>
            <a:ln w="9525">
              <a:noFill/>
              <a:round/>
            </a:ln>
          </p:spPr>
          <p:txBody>
            <a:bodyPr/>
            <a:lstStyle/>
            <a:p>
              <a:endParaRPr lang="zh-CN" altLang="en-US"/>
            </a:p>
          </p:txBody>
        </p:sp>
        <p:sp>
          <p:nvSpPr>
            <p:cNvPr id="119924" name="Oval 31"/>
            <p:cNvSpPr>
              <a:spLocks noChangeArrowheads="1"/>
            </p:cNvSpPr>
            <p:nvPr/>
          </p:nvSpPr>
          <p:spPr bwMode="auto">
            <a:xfrm>
              <a:off x="1664" y="1693"/>
              <a:ext cx="1200" cy="659"/>
            </a:xfrm>
            <a:prstGeom prst="ellipse">
              <a:avLst/>
            </a:prstGeom>
            <a:solidFill>
              <a:srgbClr val="CCECFF"/>
            </a:solidFill>
            <a:ln w="9525">
              <a:noFill/>
              <a:round/>
            </a:ln>
          </p:spPr>
          <p:txBody>
            <a:bodyPr/>
            <a:lstStyle/>
            <a:p>
              <a:endParaRPr lang="zh-CN" altLang="en-US"/>
            </a:p>
          </p:txBody>
        </p:sp>
        <p:sp>
          <p:nvSpPr>
            <p:cNvPr id="119925" name="Oval 32"/>
            <p:cNvSpPr>
              <a:spLocks noChangeArrowheads="1"/>
            </p:cNvSpPr>
            <p:nvPr/>
          </p:nvSpPr>
          <p:spPr bwMode="auto">
            <a:xfrm>
              <a:off x="2445" y="988"/>
              <a:ext cx="751" cy="486"/>
            </a:xfrm>
            <a:prstGeom prst="ellipse">
              <a:avLst/>
            </a:prstGeom>
            <a:solidFill>
              <a:srgbClr val="CCECFF"/>
            </a:solidFill>
            <a:ln w="9525">
              <a:noFill/>
              <a:round/>
            </a:ln>
          </p:spPr>
          <p:txBody>
            <a:bodyPr/>
            <a:lstStyle/>
            <a:p>
              <a:endParaRPr lang="zh-CN" altLang="en-US"/>
            </a:p>
          </p:txBody>
        </p:sp>
        <p:sp>
          <p:nvSpPr>
            <p:cNvPr id="119926" name="Oval 33"/>
            <p:cNvSpPr>
              <a:spLocks noChangeArrowheads="1"/>
            </p:cNvSpPr>
            <p:nvPr/>
          </p:nvSpPr>
          <p:spPr bwMode="auto">
            <a:xfrm>
              <a:off x="2560" y="1317"/>
              <a:ext cx="752" cy="486"/>
            </a:xfrm>
            <a:prstGeom prst="ellipse">
              <a:avLst/>
            </a:prstGeom>
            <a:solidFill>
              <a:srgbClr val="CCECFF"/>
            </a:solidFill>
            <a:ln w="9525">
              <a:noFill/>
              <a:round/>
            </a:ln>
          </p:spPr>
          <p:txBody>
            <a:bodyPr/>
            <a:lstStyle/>
            <a:p>
              <a:endParaRPr lang="zh-CN" altLang="en-US"/>
            </a:p>
          </p:txBody>
        </p:sp>
        <p:sp>
          <p:nvSpPr>
            <p:cNvPr id="119927" name="Oval 34"/>
            <p:cNvSpPr>
              <a:spLocks noChangeArrowheads="1"/>
            </p:cNvSpPr>
            <p:nvPr/>
          </p:nvSpPr>
          <p:spPr bwMode="auto">
            <a:xfrm>
              <a:off x="2488" y="1427"/>
              <a:ext cx="752" cy="815"/>
            </a:xfrm>
            <a:prstGeom prst="ellipse">
              <a:avLst/>
            </a:prstGeom>
            <a:solidFill>
              <a:srgbClr val="CCECFF"/>
            </a:solidFill>
            <a:ln w="9525">
              <a:noFill/>
              <a:round/>
            </a:ln>
          </p:spPr>
          <p:txBody>
            <a:bodyPr/>
            <a:lstStyle/>
            <a:p>
              <a:endParaRPr lang="zh-CN" altLang="en-US"/>
            </a:p>
          </p:txBody>
        </p:sp>
        <p:sp>
          <p:nvSpPr>
            <p:cNvPr id="119928" name="Oval 35"/>
            <p:cNvSpPr>
              <a:spLocks noChangeArrowheads="1"/>
            </p:cNvSpPr>
            <p:nvPr/>
          </p:nvSpPr>
          <p:spPr bwMode="auto">
            <a:xfrm>
              <a:off x="1360" y="1176"/>
              <a:ext cx="1547" cy="815"/>
            </a:xfrm>
            <a:prstGeom prst="ellipse">
              <a:avLst/>
            </a:prstGeom>
            <a:solidFill>
              <a:srgbClr val="CCECFF"/>
            </a:solidFill>
            <a:ln w="9525">
              <a:noFill/>
              <a:round/>
            </a:ln>
          </p:spPr>
          <p:txBody>
            <a:bodyPr/>
            <a:lstStyle/>
            <a:p>
              <a:endParaRPr lang="zh-CN" altLang="en-US"/>
            </a:p>
          </p:txBody>
        </p:sp>
        <p:grpSp>
          <p:nvGrpSpPr>
            <p:cNvPr id="119929" name="Group 36"/>
            <p:cNvGrpSpPr/>
            <p:nvPr/>
          </p:nvGrpSpPr>
          <p:grpSpPr bwMode="auto">
            <a:xfrm>
              <a:off x="912" y="768"/>
              <a:ext cx="2386" cy="1553"/>
              <a:chOff x="912" y="768"/>
              <a:chExt cx="2386" cy="1553"/>
            </a:xfrm>
          </p:grpSpPr>
          <p:sp>
            <p:nvSpPr>
              <p:cNvPr id="119930" name="Oval 37"/>
              <p:cNvSpPr>
                <a:spLocks noChangeArrowheads="1"/>
              </p:cNvSpPr>
              <p:nvPr/>
            </p:nvSpPr>
            <p:spPr bwMode="auto">
              <a:xfrm>
                <a:off x="1736" y="768"/>
                <a:ext cx="1027" cy="627"/>
              </a:xfrm>
              <a:prstGeom prst="ellipse">
                <a:avLst/>
              </a:prstGeom>
              <a:solidFill>
                <a:srgbClr val="CCECFF"/>
              </a:solidFill>
              <a:ln w="9525">
                <a:noFill/>
                <a:round/>
              </a:ln>
            </p:spPr>
            <p:txBody>
              <a:bodyPr/>
              <a:lstStyle/>
              <a:p>
                <a:endParaRPr lang="zh-CN" altLang="en-US"/>
              </a:p>
            </p:txBody>
          </p:sp>
          <p:sp>
            <p:nvSpPr>
              <p:cNvPr id="119931" name="Oval 38"/>
              <p:cNvSpPr>
                <a:spLocks noChangeArrowheads="1"/>
              </p:cNvSpPr>
              <p:nvPr/>
            </p:nvSpPr>
            <p:spPr bwMode="auto">
              <a:xfrm>
                <a:off x="1158" y="941"/>
                <a:ext cx="781" cy="627"/>
              </a:xfrm>
              <a:prstGeom prst="ellipse">
                <a:avLst/>
              </a:prstGeom>
              <a:solidFill>
                <a:srgbClr val="CCECFF"/>
              </a:solidFill>
              <a:ln w="9525">
                <a:noFill/>
                <a:round/>
              </a:ln>
            </p:spPr>
            <p:txBody>
              <a:bodyPr/>
              <a:lstStyle/>
              <a:p>
                <a:endParaRPr lang="zh-CN" altLang="en-US"/>
              </a:p>
            </p:txBody>
          </p:sp>
          <p:sp>
            <p:nvSpPr>
              <p:cNvPr id="119932" name="Oval 39"/>
              <p:cNvSpPr>
                <a:spLocks noChangeArrowheads="1"/>
              </p:cNvSpPr>
              <p:nvPr/>
            </p:nvSpPr>
            <p:spPr bwMode="auto">
              <a:xfrm>
                <a:off x="912" y="1333"/>
                <a:ext cx="520" cy="501"/>
              </a:xfrm>
              <a:prstGeom prst="ellipse">
                <a:avLst/>
              </a:prstGeom>
              <a:solidFill>
                <a:srgbClr val="CCECFF"/>
              </a:solidFill>
              <a:ln w="9525">
                <a:noFill/>
                <a:round/>
              </a:ln>
            </p:spPr>
            <p:txBody>
              <a:bodyPr/>
              <a:lstStyle/>
              <a:p>
                <a:endParaRPr lang="zh-CN" altLang="en-US"/>
              </a:p>
            </p:txBody>
          </p:sp>
          <p:sp>
            <p:nvSpPr>
              <p:cNvPr id="119933" name="Oval 40"/>
              <p:cNvSpPr>
                <a:spLocks noChangeArrowheads="1"/>
              </p:cNvSpPr>
              <p:nvPr/>
            </p:nvSpPr>
            <p:spPr bwMode="auto">
              <a:xfrm>
                <a:off x="1071" y="1568"/>
                <a:ext cx="795" cy="549"/>
              </a:xfrm>
              <a:prstGeom prst="ellipse">
                <a:avLst/>
              </a:prstGeom>
              <a:solidFill>
                <a:srgbClr val="CCECFF"/>
              </a:solidFill>
              <a:ln w="9525">
                <a:noFill/>
                <a:round/>
              </a:ln>
            </p:spPr>
            <p:txBody>
              <a:bodyPr/>
              <a:lstStyle/>
              <a:p>
                <a:endParaRPr lang="zh-CN" altLang="en-US"/>
              </a:p>
            </p:txBody>
          </p:sp>
          <p:sp>
            <p:nvSpPr>
              <p:cNvPr id="119934" name="Oval 41"/>
              <p:cNvSpPr>
                <a:spLocks noChangeArrowheads="1"/>
              </p:cNvSpPr>
              <p:nvPr/>
            </p:nvSpPr>
            <p:spPr bwMode="auto">
              <a:xfrm>
                <a:off x="1649" y="1662"/>
                <a:ext cx="1200" cy="659"/>
              </a:xfrm>
              <a:prstGeom prst="ellipse">
                <a:avLst/>
              </a:prstGeom>
              <a:solidFill>
                <a:srgbClr val="CCECFF"/>
              </a:solidFill>
              <a:ln w="9525">
                <a:noFill/>
                <a:round/>
              </a:ln>
            </p:spPr>
            <p:txBody>
              <a:bodyPr/>
              <a:lstStyle/>
              <a:p>
                <a:endParaRPr lang="zh-CN" altLang="en-US"/>
              </a:p>
            </p:txBody>
          </p:sp>
          <p:sp>
            <p:nvSpPr>
              <p:cNvPr id="119935" name="Oval 42"/>
              <p:cNvSpPr>
                <a:spLocks noChangeArrowheads="1"/>
              </p:cNvSpPr>
              <p:nvPr/>
            </p:nvSpPr>
            <p:spPr bwMode="auto">
              <a:xfrm>
                <a:off x="2430" y="956"/>
                <a:ext cx="752" cy="486"/>
              </a:xfrm>
              <a:prstGeom prst="ellipse">
                <a:avLst/>
              </a:prstGeom>
              <a:solidFill>
                <a:srgbClr val="CCECFF"/>
              </a:solidFill>
              <a:ln w="9525">
                <a:noFill/>
                <a:round/>
              </a:ln>
            </p:spPr>
            <p:txBody>
              <a:bodyPr/>
              <a:lstStyle/>
              <a:p>
                <a:endParaRPr lang="zh-CN" altLang="en-US"/>
              </a:p>
            </p:txBody>
          </p:sp>
          <p:sp>
            <p:nvSpPr>
              <p:cNvPr id="119936" name="Oval 43"/>
              <p:cNvSpPr>
                <a:spLocks noChangeArrowheads="1"/>
              </p:cNvSpPr>
              <p:nvPr/>
            </p:nvSpPr>
            <p:spPr bwMode="auto">
              <a:xfrm>
                <a:off x="2546" y="1286"/>
                <a:ext cx="752" cy="486"/>
              </a:xfrm>
              <a:prstGeom prst="ellipse">
                <a:avLst/>
              </a:prstGeom>
              <a:solidFill>
                <a:srgbClr val="CCECFF"/>
              </a:solidFill>
              <a:ln w="9525">
                <a:noFill/>
                <a:round/>
              </a:ln>
            </p:spPr>
            <p:txBody>
              <a:bodyPr/>
              <a:lstStyle/>
              <a:p>
                <a:endParaRPr lang="zh-CN" altLang="en-US"/>
              </a:p>
            </p:txBody>
          </p:sp>
          <p:sp>
            <p:nvSpPr>
              <p:cNvPr id="119937" name="Oval 44"/>
              <p:cNvSpPr>
                <a:spLocks noChangeArrowheads="1"/>
              </p:cNvSpPr>
              <p:nvPr/>
            </p:nvSpPr>
            <p:spPr bwMode="auto">
              <a:xfrm>
                <a:off x="2473" y="1395"/>
                <a:ext cx="752" cy="816"/>
              </a:xfrm>
              <a:prstGeom prst="ellipse">
                <a:avLst/>
              </a:prstGeom>
              <a:solidFill>
                <a:srgbClr val="CCECFF"/>
              </a:solidFill>
              <a:ln w="9525">
                <a:noFill/>
                <a:round/>
              </a:ln>
            </p:spPr>
            <p:txBody>
              <a:bodyPr/>
              <a:lstStyle/>
              <a:p>
                <a:endParaRPr lang="zh-CN" altLang="en-US"/>
              </a:p>
            </p:txBody>
          </p:sp>
          <p:sp>
            <p:nvSpPr>
              <p:cNvPr id="119938" name="Oval 45"/>
              <p:cNvSpPr>
                <a:spLocks noChangeArrowheads="1"/>
              </p:cNvSpPr>
              <p:nvPr/>
            </p:nvSpPr>
            <p:spPr bwMode="auto">
              <a:xfrm>
                <a:off x="1346" y="1144"/>
                <a:ext cx="1547" cy="816"/>
              </a:xfrm>
              <a:prstGeom prst="ellipse">
                <a:avLst/>
              </a:prstGeom>
              <a:solidFill>
                <a:srgbClr val="CCECFF"/>
              </a:solidFill>
              <a:ln w="9525">
                <a:noFill/>
                <a:round/>
              </a:ln>
            </p:spPr>
            <p:txBody>
              <a:bodyPr/>
              <a:lstStyle/>
              <a:p>
                <a:endParaRPr lang="zh-CN" altLang="en-US"/>
              </a:p>
            </p:txBody>
          </p:sp>
        </p:grpSp>
      </p:grpSp>
      <p:grpSp>
        <p:nvGrpSpPr>
          <p:cNvPr id="119814" name="Group 46"/>
          <p:cNvGrpSpPr/>
          <p:nvPr/>
        </p:nvGrpSpPr>
        <p:grpSpPr bwMode="auto">
          <a:xfrm>
            <a:off x="5292725" y="1890713"/>
            <a:ext cx="1273175" cy="915987"/>
            <a:chOff x="912" y="768"/>
            <a:chExt cx="2400" cy="1584"/>
          </a:xfrm>
        </p:grpSpPr>
        <p:sp>
          <p:nvSpPr>
            <p:cNvPr id="119901" name="Oval 47"/>
            <p:cNvSpPr>
              <a:spLocks noChangeArrowheads="1"/>
            </p:cNvSpPr>
            <p:nvPr/>
          </p:nvSpPr>
          <p:spPr bwMode="auto">
            <a:xfrm>
              <a:off x="1751" y="799"/>
              <a:ext cx="1026" cy="628"/>
            </a:xfrm>
            <a:prstGeom prst="ellipse">
              <a:avLst/>
            </a:prstGeom>
            <a:solidFill>
              <a:srgbClr val="CCECFF"/>
            </a:solidFill>
            <a:ln w="9525">
              <a:noFill/>
              <a:round/>
            </a:ln>
          </p:spPr>
          <p:txBody>
            <a:bodyPr/>
            <a:lstStyle/>
            <a:p>
              <a:endParaRPr lang="zh-CN" altLang="en-US"/>
            </a:p>
          </p:txBody>
        </p:sp>
        <p:sp>
          <p:nvSpPr>
            <p:cNvPr id="119902" name="Oval 48"/>
            <p:cNvSpPr>
              <a:spLocks noChangeArrowheads="1"/>
            </p:cNvSpPr>
            <p:nvPr/>
          </p:nvSpPr>
          <p:spPr bwMode="auto">
            <a:xfrm>
              <a:off x="1172" y="972"/>
              <a:ext cx="781" cy="627"/>
            </a:xfrm>
            <a:prstGeom prst="ellipse">
              <a:avLst/>
            </a:prstGeom>
            <a:solidFill>
              <a:srgbClr val="CCECFF"/>
            </a:solidFill>
            <a:ln w="9525">
              <a:noFill/>
              <a:round/>
            </a:ln>
          </p:spPr>
          <p:txBody>
            <a:bodyPr/>
            <a:lstStyle/>
            <a:p>
              <a:endParaRPr lang="zh-CN" altLang="en-US"/>
            </a:p>
          </p:txBody>
        </p:sp>
        <p:sp>
          <p:nvSpPr>
            <p:cNvPr id="119903" name="Oval 49"/>
            <p:cNvSpPr>
              <a:spLocks noChangeArrowheads="1"/>
            </p:cNvSpPr>
            <p:nvPr/>
          </p:nvSpPr>
          <p:spPr bwMode="auto">
            <a:xfrm>
              <a:off x="926" y="1364"/>
              <a:ext cx="521" cy="502"/>
            </a:xfrm>
            <a:prstGeom prst="ellipse">
              <a:avLst/>
            </a:prstGeom>
            <a:solidFill>
              <a:srgbClr val="CCECFF"/>
            </a:solidFill>
            <a:ln w="9525">
              <a:noFill/>
              <a:round/>
            </a:ln>
          </p:spPr>
          <p:txBody>
            <a:bodyPr/>
            <a:lstStyle/>
            <a:p>
              <a:endParaRPr lang="zh-CN" altLang="en-US"/>
            </a:p>
          </p:txBody>
        </p:sp>
        <p:sp>
          <p:nvSpPr>
            <p:cNvPr id="119904" name="Oval 50"/>
            <p:cNvSpPr>
              <a:spLocks noChangeArrowheads="1"/>
            </p:cNvSpPr>
            <p:nvPr/>
          </p:nvSpPr>
          <p:spPr bwMode="auto">
            <a:xfrm>
              <a:off x="1085" y="1599"/>
              <a:ext cx="796" cy="549"/>
            </a:xfrm>
            <a:prstGeom prst="ellipse">
              <a:avLst/>
            </a:prstGeom>
            <a:solidFill>
              <a:srgbClr val="CCECFF"/>
            </a:solidFill>
            <a:ln w="9525">
              <a:noFill/>
              <a:round/>
            </a:ln>
          </p:spPr>
          <p:txBody>
            <a:bodyPr/>
            <a:lstStyle/>
            <a:p>
              <a:endParaRPr lang="zh-CN" altLang="en-US"/>
            </a:p>
          </p:txBody>
        </p:sp>
        <p:sp>
          <p:nvSpPr>
            <p:cNvPr id="119905" name="Oval 51"/>
            <p:cNvSpPr>
              <a:spLocks noChangeArrowheads="1"/>
            </p:cNvSpPr>
            <p:nvPr/>
          </p:nvSpPr>
          <p:spPr bwMode="auto">
            <a:xfrm>
              <a:off x="1664" y="1693"/>
              <a:ext cx="1200" cy="659"/>
            </a:xfrm>
            <a:prstGeom prst="ellipse">
              <a:avLst/>
            </a:prstGeom>
            <a:solidFill>
              <a:srgbClr val="CCECFF"/>
            </a:solidFill>
            <a:ln w="9525">
              <a:noFill/>
              <a:round/>
            </a:ln>
          </p:spPr>
          <p:txBody>
            <a:bodyPr/>
            <a:lstStyle/>
            <a:p>
              <a:endParaRPr lang="zh-CN" altLang="en-US"/>
            </a:p>
          </p:txBody>
        </p:sp>
        <p:sp>
          <p:nvSpPr>
            <p:cNvPr id="119906" name="Oval 52"/>
            <p:cNvSpPr>
              <a:spLocks noChangeArrowheads="1"/>
            </p:cNvSpPr>
            <p:nvPr/>
          </p:nvSpPr>
          <p:spPr bwMode="auto">
            <a:xfrm>
              <a:off x="2445" y="988"/>
              <a:ext cx="751" cy="486"/>
            </a:xfrm>
            <a:prstGeom prst="ellipse">
              <a:avLst/>
            </a:prstGeom>
            <a:solidFill>
              <a:srgbClr val="CCECFF"/>
            </a:solidFill>
            <a:ln w="9525">
              <a:noFill/>
              <a:round/>
            </a:ln>
          </p:spPr>
          <p:txBody>
            <a:bodyPr/>
            <a:lstStyle/>
            <a:p>
              <a:endParaRPr lang="zh-CN" altLang="en-US"/>
            </a:p>
          </p:txBody>
        </p:sp>
        <p:sp>
          <p:nvSpPr>
            <p:cNvPr id="119907" name="Oval 53"/>
            <p:cNvSpPr>
              <a:spLocks noChangeArrowheads="1"/>
            </p:cNvSpPr>
            <p:nvPr/>
          </p:nvSpPr>
          <p:spPr bwMode="auto">
            <a:xfrm>
              <a:off x="2560" y="1317"/>
              <a:ext cx="752" cy="486"/>
            </a:xfrm>
            <a:prstGeom prst="ellipse">
              <a:avLst/>
            </a:prstGeom>
            <a:solidFill>
              <a:srgbClr val="CCECFF"/>
            </a:solidFill>
            <a:ln w="9525">
              <a:noFill/>
              <a:round/>
            </a:ln>
          </p:spPr>
          <p:txBody>
            <a:bodyPr/>
            <a:lstStyle/>
            <a:p>
              <a:endParaRPr lang="zh-CN" altLang="en-US"/>
            </a:p>
          </p:txBody>
        </p:sp>
        <p:sp>
          <p:nvSpPr>
            <p:cNvPr id="119908" name="Oval 54"/>
            <p:cNvSpPr>
              <a:spLocks noChangeArrowheads="1"/>
            </p:cNvSpPr>
            <p:nvPr/>
          </p:nvSpPr>
          <p:spPr bwMode="auto">
            <a:xfrm>
              <a:off x="2488" y="1427"/>
              <a:ext cx="752" cy="815"/>
            </a:xfrm>
            <a:prstGeom prst="ellipse">
              <a:avLst/>
            </a:prstGeom>
            <a:solidFill>
              <a:srgbClr val="CCECFF"/>
            </a:solidFill>
            <a:ln w="9525">
              <a:noFill/>
              <a:round/>
            </a:ln>
          </p:spPr>
          <p:txBody>
            <a:bodyPr/>
            <a:lstStyle/>
            <a:p>
              <a:endParaRPr lang="zh-CN" altLang="en-US"/>
            </a:p>
          </p:txBody>
        </p:sp>
        <p:sp>
          <p:nvSpPr>
            <p:cNvPr id="119909" name="Oval 55"/>
            <p:cNvSpPr>
              <a:spLocks noChangeArrowheads="1"/>
            </p:cNvSpPr>
            <p:nvPr/>
          </p:nvSpPr>
          <p:spPr bwMode="auto">
            <a:xfrm>
              <a:off x="1360" y="1176"/>
              <a:ext cx="1547" cy="815"/>
            </a:xfrm>
            <a:prstGeom prst="ellipse">
              <a:avLst/>
            </a:prstGeom>
            <a:solidFill>
              <a:srgbClr val="CCECFF"/>
            </a:solidFill>
            <a:ln w="9525">
              <a:noFill/>
              <a:round/>
            </a:ln>
          </p:spPr>
          <p:txBody>
            <a:bodyPr/>
            <a:lstStyle/>
            <a:p>
              <a:endParaRPr lang="zh-CN" altLang="en-US"/>
            </a:p>
          </p:txBody>
        </p:sp>
        <p:grpSp>
          <p:nvGrpSpPr>
            <p:cNvPr id="119910" name="Group 56"/>
            <p:cNvGrpSpPr/>
            <p:nvPr/>
          </p:nvGrpSpPr>
          <p:grpSpPr bwMode="auto">
            <a:xfrm>
              <a:off x="912" y="768"/>
              <a:ext cx="2386" cy="1553"/>
              <a:chOff x="912" y="768"/>
              <a:chExt cx="2386" cy="1553"/>
            </a:xfrm>
          </p:grpSpPr>
          <p:sp>
            <p:nvSpPr>
              <p:cNvPr id="119911" name="Oval 57"/>
              <p:cNvSpPr>
                <a:spLocks noChangeArrowheads="1"/>
              </p:cNvSpPr>
              <p:nvPr/>
            </p:nvSpPr>
            <p:spPr bwMode="auto">
              <a:xfrm>
                <a:off x="1736" y="768"/>
                <a:ext cx="1027" cy="627"/>
              </a:xfrm>
              <a:prstGeom prst="ellipse">
                <a:avLst/>
              </a:prstGeom>
              <a:solidFill>
                <a:srgbClr val="CCECFF"/>
              </a:solidFill>
              <a:ln w="9525">
                <a:noFill/>
                <a:round/>
              </a:ln>
            </p:spPr>
            <p:txBody>
              <a:bodyPr/>
              <a:lstStyle/>
              <a:p>
                <a:endParaRPr lang="zh-CN" altLang="en-US"/>
              </a:p>
            </p:txBody>
          </p:sp>
          <p:sp>
            <p:nvSpPr>
              <p:cNvPr id="119912" name="Oval 58"/>
              <p:cNvSpPr>
                <a:spLocks noChangeArrowheads="1"/>
              </p:cNvSpPr>
              <p:nvPr/>
            </p:nvSpPr>
            <p:spPr bwMode="auto">
              <a:xfrm>
                <a:off x="1158" y="941"/>
                <a:ext cx="781" cy="627"/>
              </a:xfrm>
              <a:prstGeom prst="ellipse">
                <a:avLst/>
              </a:prstGeom>
              <a:solidFill>
                <a:srgbClr val="CCECFF"/>
              </a:solidFill>
              <a:ln w="9525">
                <a:noFill/>
                <a:round/>
              </a:ln>
            </p:spPr>
            <p:txBody>
              <a:bodyPr/>
              <a:lstStyle/>
              <a:p>
                <a:endParaRPr lang="zh-CN" altLang="en-US"/>
              </a:p>
            </p:txBody>
          </p:sp>
          <p:sp>
            <p:nvSpPr>
              <p:cNvPr id="119913" name="Oval 59"/>
              <p:cNvSpPr>
                <a:spLocks noChangeArrowheads="1"/>
              </p:cNvSpPr>
              <p:nvPr/>
            </p:nvSpPr>
            <p:spPr bwMode="auto">
              <a:xfrm>
                <a:off x="912" y="1333"/>
                <a:ext cx="520" cy="501"/>
              </a:xfrm>
              <a:prstGeom prst="ellipse">
                <a:avLst/>
              </a:prstGeom>
              <a:solidFill>
                <a:srgbClr val="CCECFF"/>
              </a:solidFill>
              <a:ln w="9525">
                <a:noFill/>
                <a:round/>
              </a:ln>
            </p:spPr>
            <p:txBody>
              <a:bodyPr/>
              <a:lstStyle/>
              <a:p>
                <a:endParaRPr lang="zh-CN" altLang="en-US"/>
              </a:p>
            </p:txBody>
          </p:sp>
          <p:sp>
            <p:nvSpPr>
              <p:cNvPr id="119914" name="Oval 60"/>
              <p:cNvSpPr>
                <a:spLocks noChangeArrowheads="1"/>
              </p:cNvSpPr>
              <p:nvPr/>
            </p:nvSpPr>
            <p:spPr bwMode="auto">
              <a:xfrm>
                <a:off x="1071" y="1568"/>
                <a:ext cx="795" cy="549"/>
              </a:xfrm>
              <a:prstGeom prst="ellipse">
                <a:avLst/>
              </a:prstGeom>
              <a:solidFill>
                <a:srgbClr val="CCECFF"/>
              </a:solidFill>
              <a:ln w="9525">
                <a:noFill/>
                <a:round/>
              </a:ln>
            </p:spPr>
            <p:txBody>
              <a:bodyPr/>
              <a:lstStyle/>
              <a:p>
                <a:endParaRPr lang="zh-CN" altLang="en-US"/>
              </a:p>
            </p:txBody>
          </p:sp>
          <p:sp>
            <p:nvSpPr>
              <p:cNvPr id="119915" name="Oval 61"/>
              <p:cNvSpPr>
                <a:spLocks noChangeArrowheads="1"/>
              </p:cNvSpPr>
              <p:nvPr/>
            </p:nvSpPr>
            <p:spPr bwMode="auto">
              <a:xfrm>
                <a:off x="1649" y="1662"/>
                <a:ext cx="1200" cy="659"/>
              </a:xfrm>
              <a:prstGeom prst="ellipse">
                <a:avLst/>
              </a:prstGeom>
              <a:solidFill>
                <a:srgbClr val="CCECFF"/>
              </a:solidFill>
              <a:ln w="9525">
                <a:noFill/>
                <a:round/>
              </a:ln>
            </p:spPr>
            <p:txBody>
              <a:bodyPr/>
              <a:lstStyle/>
              <a:p>
                <a:endParaRPr lang="zh-CN" altLang="en-US"/>
              </a:p>
            </p:txBody>
          </p:sp>
          <p:sp>
            <p:nvSpPr>
              <p:cNvPr id="119916" name="Oval 62"/>
              <p:cNvSpPr>
                <a:spLocks noChangeArrowheads="1"/>
              </p:cNvSpPr>
              <p:nvPr/>
            </p:nvSpPr>
            <p:spPr bwMode="auto">
              <a:xfrm>
                <a:off x="2430" y="956"/>
                <a:ext cx="752" cy="486"/>
              </a:xfrm>
              <a:prstGeom prst="ellipse">
                <a:avLst/>
              </a:prstGeom>
              <a:solidFill>
                <a:srgbClr val="CCECFF"/>
              </a:solidFill>
              <a:ln w="9525">
                <a:noFill/>
                <a:round/>
              </a:ln>
            </p:spPr>
            <p:txBody>
              <a:bodyPr/>
              <a:lstStyle/>
              <a:p>
                <a:endParaRPr lang="zh-CN" altLang="en-US"/>
              </a:p>
            </p:txBody>
          </p:sp>
          <p:sp>
            <p:nvSpPr>
              <p:cNvPr id="119917" name="Oval 63"/>
              <p:cNvSpPr>
                <a:spLocks noChangeArrowheads="1"/>
              </p:cNvSpPr>
              <p:nvPr/>
            </p:nvSpPr>
            <p:spPr bwMode="auto">
              <a:xfrm>
                <a:off x="2546" y="1286"/>
                <a:ext cx="752" cy="486"/>
              </a:xfrm>
              <a:prstGeom prst="ellipse">
                <a:avLst/>
              </a:prstGeom>
              <a:solidFill>
                <a:srgbClr val="CCECFF"/>
              </a:solidFill>
              <a:ln w="9525">
                <a:noFill/>
                <a:round/>
              </a:ln>
            </p:spPr>
            <p:txBody>
              <a:bodyPr/>
              <a:lstStyle/>
              <a:p>
                <a:endParaRPr lang="zh-CN" altLang="en-US"/>
              </a:p>
            </p:txBody>
          </p:sp>
          <p:sp>
            <p:nvSpPr>
              <p:cNvPr id="119918" name="Oval 64"/>
              <p:cNvSpPr>
                <a:spLocks noChangeArrowheads="1"/>
              </p:cNvSpPr>
              <p:nvPr/>
            </p:nvSpPr>
            <p:spPr bwMode="auto">
              <a:xfrm>
                <a:off x="2473" y="1395"/>
                <a:ext cx="752" cy="816"/>
              </a:xfrm>
              <a:prstGeom prst="ellipse">
                <a:avLst/>
              </a:prstGeom>
              <a:solidFill>
                <a:srgbClr val="CCECFF"/>
              </a:solidFill>
              <a:ln w="9525">
                <a:noFill/>
                <a:round/>
              </a:ln>
            </p:spPr>
            <p:txBody>
              <a:bodyPr/>
              <a:lstStyle/>
              <a:p>
                <a:endParaRPr lang="zh-CN" altLang="en-US"/>
              </a:p>
            </p:txBody>
          </p:sp>
          <p:sp>
            <p:nvSpPr>
              <p:cNvPr id="119919" name="Oval 65"/>
              <p:cNvSpPr>
                <a:spLocks noChangeArrowheads="1"/>
              </p:cNvSpPr>
              <p:nvPr/>
            </p:nvSpPr>
            <p:spPr bwMode="auto">
              <a:xfrm>
                <a:off x="1346" y="1144"/>
                <a:ext cx="1547" cy="816"/>
              </a:xfrm>
              <a:prstGeom prst="ellipse">
                <a:avLst/>
              </a:prstGeom>
              <a:solidFill>
                <a:srgbClr val="CCECFF"/>
              </a:solidFill>
              <a:ln w="9525">
                <a:noFill/>
                <a:round/>
              </a:ln>
            </p:spPr>
            <p:txBody>
              <a:bodyPr/>
              <a:lstStyle/>
              <a:p>
                <a:endParaRPr lang="zh-CN" altLang="en-US"/>
              </a:p>
            </p:txBody>
          </p:sp>
        </p:grpSp>
      </p:grpSp>
      <p:grpSp>
        <p:nvGrpSpPr>
          <p:cNvPr id="119815" name="Group 66"/>
          <p:cNvGrpSpPr/>
          <p:nvPr/>
        </p:nvGrpSpPr>
        <p:grpSpPr bwMode="auto">
          <a:xfrm>
            <a:off x="2676525" y="1855788"/>
            <a:ext cx="1273175" cy="914400"/>
            <a:chOff x="912" y="768"/>
            <a:chExt cx="2400" cy="1584"/>
          </a:xfrm>
        </p:grpSpPr>
        <p:sp>
          <p:nvSpPr>
            <p:cNvPr id="119882" name="Oval 67"/>
            <p:cNvSpPr>
              <a:spLocks noChangeArrowheads="1"/>
            </p:cNvSpPr>
            <p:nvPr/>
          </p:nvSpPr>
          <p:spPr bwMode="auto">
            <a:xfrm>
              <a:off x="1751" y="799"/>
              <a:ext cx="1026" cy="628"/>
            </a:xfrm>
            <a:prstGeom prst="ellipse">
              <a:avLst/>
            </a:prstGeom>
            <a:solidFill>
              <a:srgbClr val="CCECFF"/>
            </a:solidFill>
            <a:ln w="9525">
              <a:noFill/>
              <a:round/>
            </a:ln>
          </p:spPr>
          <p:txBody>
            <a:bodyPr/>
            <a:lstStyle/>
            <a:p>
              <a:endParaRPr lang="zh-CN" altLang="en-US"/>
            </a:p>
          </p:txBody>
        </p:sp>
        <p:sp>
          <p:nvSpPr>
            <p:cNvPr id="119883" name="Oval 68"/>
            <p:cNvSpPr>
              <a:spLocks noChangeArrowheads="1"/>
            </p:cNvSpPr>
            <p:nvPr/>
          </p:nvSpPr>
          <p:spPr bwMode="auto">
            <a:xfrm>
              <a:off x="1172" y="972"/>
              <a:ext cx="781" cy="627"/>
            </a:xfrm>
            <a:prstGeom prst="ellipse">
              <a:avLst/>
            </a:prstGeom>
            <a:solidFill>
              <a:srgbClr val="CCECFF"/>
            </a:solidFill>
            <a:ln w="9525">
              <a:noFill/>
              <a:round/>
            </a:ln>
          </p:spPr>
          <p:txBody>
            <a:bodyPr/>
            <a:lstStyle/>
            <a:p>
              <a:endParaRPr lang="zh-CN" altLang="en-US"/>
            </a:p>
          </p:txBody>
        </p:sp>
        <p:sp>
          <p:nvSpPr>
            <p:cNvPr id="119884" name="Oval 69"/>
            <p:cNvSpPr>
              <a:spLocks noChangeArrowheads="1"/>
            </p:cNvSpPr>
            <p:nvPr/>
          </p:nvSpPr>
          <p:spPr bwMode="auto">
            <a:xfrm>
              <a:off x="926" y="1364"/>
              <a:ext cx="521" cy="502"/>
            </a:xfrm>
            <a:prstGeom prst="ellipse">
              <a:avLst/>
            </a:prstGeom>
            <a:solidFill>
              <a:srgbClr val="CCECFF"/>
            </a:solidFill>
            <a:ln w="9525">
              <a:noFill/>
              <a:round/>
            </a:ln>
          </p:spPr>
          <p:txBody>
            <a:bodyPr/>
            <a:lstStyle/>
            <a:p>
              <a:endParaRPr lang="zh-CN" altLang="en-US"/>
            </a:p>
          </p:txBody>
        </p:sp>
        <p:sp>
          <p:nvSpPr>
            <p:cNvPr id="119885" name="Oval 70"/>
            <p:cNvSpPr>
              <a:spLocks noChangeArrowheads="1"/>
            </p:cNvSpPr>
            <p:nvPr/>
          </p:nvSpPr>
          <p:spPr bwMode="auto">
            <a:xfrm>
              <a:off x="1085" y="1599"/>
              <a:ext cx="796" cy="549"/>
            </a:xfrm>
            <a:prstGeom prst="ellipse">
              <a:avLst/>
            </a:prstGeom>
            <a:solidFill>
              <a:srgbClr val="CCECFF"/>
            </a:solidFill>
            <a:ln w="9525">
              <a:noFill/>
              <a:round/>
            </a:ln>
          </p:spPr>
          <p:txBody>
            <a:bodyPr/>
            <a:lstStyle/>
            <a:p>
              <a:endParaRPr lang="zh-CN" altLang="en-US"/>
            </a:p>
          </p:txBody>
        </p:sp>
        <p:sp>
          <p:nvSpPr>
            <p:cNvPr id="119886" name="Oval 71"/>
            <p:cNvSpPr>
              <a:spLocks noChangeArrowheads="1"/>
            </p:cNvSpPr>
            <p:nvPr/>
          </p:nvSpPr>
          <p:spPr bwMode="auto">
            <a:xfrm>
              <a:off x="1664" y="1693"/>
              <a:ext cx="1200" cy="659"/>
            </a:xfrm>
            <a:prstGeom prst="ellipse">
              <a:avLst/>
            </a:prstGeom>
            <a:solidFill>
              <a:srgbClr val="CCECFF"/>
            </a:solidFill>
            <a:ln w="9525">
              <a:noFill/>
              <a:round/>
            </a:ln>
          </p:spPr>
          <p:txBody>
            <a:bodyPr/>
            <a:lstStyle/>
            <a:p>
              <a:endParaRPr lang="zh-CN" altLang="en-US"/>
            </a:p>
          </p:txBody>
        </p:sp>
        <p:sp>
          <p:nvSpPr>
            <p:cNvPr id="119887" name="Oval 72"/>
            <p:cNvSpPr>
              <a:spLocks noChangeArrowheads="1"/>
            </p:cNvSpPr>
            <p:nvPr/>
          </p:nvSpPr>
          <p:spPr bwMode="auto">
            <a:xfrm>
              <a:off x="2445" y="988"/>
              <a:ext cx="751" cy="486"/>
            </a:xfrm>
            <a:prstGeom prst="ellipse">
              <a:avLst/>
            </a:prstGeom>
            <a:solidFill>
              <a:srgbClr val="CCECFF"/>
            </a:solidFill>
            <a:ln w="9525">
              <a:noFill/>
              <a:round/>
            </a:ln>
          </p:spPr>
          <p:txBody>
            <a:bodyPr/>
            <a:lstStyle/>
            <a:p>
              <a:endParaRPr lang="zh-CN" altLang="en-US"/>
            </a:p>
          </p:txBody>
        </p:sp>
        <p:sp>
          <p:nvSpPr>
            <p:cNvPr id="119888" name="Oval 73"/>
            <p:cNvSpPr>
              <a:spLocks noChangeArrowheads="1"/>
            </p:cNvSpPr>
            <p:nvPr/>
          </p:nvSpPr>
          <p:spPr bwMode="auto">
            <a:xfrm>
              <a:off x="2560" y="1317"/>
              <a:ext cx="752" cy="486"/>
            </a:xfrm>
            <a:prstGeom prst="ellipse">
              <a:avLst/>
            </a:prstGeom>
            <a:solidFill>
              <a:srgbClr val="CCECFF"/>
            </a:solidFill>
            <a:ln w="9525">
              <a:noFill/>
              <a:round/>
            </a:ln>
          </p:spPr>
          <p:txBody>
            <a:bodyPr/>
            <a:lstStyle/>
            <a:p>
              <a:endParaRPr lang="zh-CN" altLang="en-US"/>
            </a:p>
          </p:txBody>
        </p:sp>
        <p:sp>
          <p:nvSpPr>
            <p:cNvPr id="119889" name="Oval 74"/>
            <p:cNvSpPr>
              <a:spLocks noChangeArrowheads="1"/>
            </p:cNvSpPr>
            <p:nvPr/>
          </p:nvSpPr>
          <p:spPr bwMode="auto">
            <a:xfrm>
              <a:off x="2488" y="1427"/>
              <a:ext cx="752" cy="815"/>
            </a:xfrm>
            <a:prstGeom prst="ellipse">
              <a:avLst/>
            </a:prstGeom>
            <a:solidFill>
              <a:srgbClr val="CCECFF"/>
            </a:solidFill>
            <a:ln w="9525">
              <a:noFill/>
              <a:round/>
            </a:ln>
          </p:spPr>
          <p:txBody>
            <a:bodyPr/>
            <a:lstStyle/>
            <a:p>
              <a:endParaRPr lang="zh-CN" altLang="en-US"/>
            </a:p>
          </p:txBody>
        </p:sp>
        <p:sp>
          <p:nvSpPr>
            <p:cNvPr id="119890" name="Oval 75"/>
            <p:cNvSpPr>
              <a:spLocks noChangeArrowheads="1"/>
            </p:cNvSpPr>
            <p:nvPr/>
          </p:nvSpPr>
          <p:spPr bwMode="auto">
            <a:xfrm>
              <a:off x="1360" y="1176"/>
              <a:ext cx="1547" cy="815"/>
            </a:xfrm>
            <a:prstGeom prst="ellipse">
              <a:avLst/>
            </a:prstGeom>
            <a:solidFill>
              <a:srgbClr val="CCECFF"/>
            </a:solidFill>
            <a:ln w="9525">
              <a:noFill/>
              <a:round/>
            </a:ln>
          </p:spPr>
          <p:txBody>
            <a:bodyPr/>
            <a:lstStyle/>
            <a:p>
              <a:endParaRPr lang="zh-CN" altLang="en-US"/>
            </a:p>
          </p:txBody>
        </p:sp>
        <p:grpSp>
          <p:nvGrpSpPr>
            <p:cNvPr id="119891" name="Group 76"/>
            <p:cNvGrpSpPr/>
            <p:nvPr/>
          </p:nvGrpSpPr>
          <p:grpSpPr bwMode="auto">
            <a:xfrm>
              <a:off x="912" y="768"/>
              <a:ext cx="2386" cy="1553"/>
              <a:chOff x="912" y="768"/>
              <a:chExt cx="2386" cy="1553"/>
            </a:xfrm>
          </p:grpSpPr>
          <p:sp>
            <p:nvSpPr>
              <p:cNvPr id="119892" name="Oval 77"/>
              <p:cNvSpPr>
                <a:spLocks noChangeArrowheads="1"/>
              </p:cNvSpPr>
              <p:nvPr/>
            </p:nvSpPr>
            <p:spPr bwMode="auto">
              <a:xfrm>
                <a:off x="1736" y="768"/>
                <a:ext cx="1027" cy="627"/>
              </a:xfrm>
              <a:prstGeom prst="ellipse">
                <a:avLst/>
              </a:prstGeom>
              <a:solidFill>
                <a:srgbClr val="CCECFF"/>
              </a:solidFill>
              <a:ln w="9525">
                <a:noFill/>
                <a:round/>
              </a:ln>
            </p:spPr>
            <p:txBody>
              <a:bodyPr/>
              <a:lstStyle/>
              <a:p>
                <a:endParaRPr lang="zh-CN" altLang="en-US"/>
              </a:p>
            </p:txBody>
          </p:sp>
          <p:sp>
            <p:nvSpPr>
              <p:cNvPr id="119893" name="Oval 78"/>
              <p:cNvSpPr>
                <a:spLocks noChangeArrowheads="1"/>
              </p:cNvSpPr>
              <p:nvPr/>
            </p:nvSpPr>
            <p:spPr bwMode="auto">
              <a:xfrm>
                <a:off x="1158" y="941"/>
                <a:ext cx="781" cy="627"/>
              </a:xfrm>
              <a:prstGeom prst="ellipse">
                <a:avLst/>
              </a:prstGeom>
              <a:solidFill>
                <a:srgbClr val="CCECFF"/>
              </a:solidFill>
              <a:ln w="9525">
                <a:noFill/>
                <a:round/>
              </a:ln>
            </p:spPr>
            <p:txBody>
              <a:bodyPr/>
              <a:lstStyle/>
              <a:p>
                <a:endParaRPr lang="zh-CN" altLang="en-US"/>
              </a:p>
            </p:txBody>
          </p:sp>
          <p:sp>
            <p:nvSpPr>
              <p:cNvPr id="119894" name="Oval 79"/>
              <p:cNvSpPr>
                <a:spLocks noChangeArrowheads="1"/>
              </p:cNvSpPr>
              <p:nvPr/>
            </p:nvSpPr>
            <p:spPr bwMode="auto">
              <a:xfrm>
                <a:off x="912" y="1333"/>
                <a:ext cx="520" cy="501"/>
              </a:xfrm>
              <a:prstGeom prst="ellipse">
                <a:avLst/>
              </a:prstGeom>
              <a:solidFill>
                <a:srgbClr val="CCECFF"/>
              </a:solidFill>
              <a:ln w="9525">
                <a:noFill/>
                <a:round/>
              </a:ln>
            </p:spPr>
            <p:txBody>
              <a:bodyPr/>
              <a:lstStyle/>
              <a:p>
                <a:endParaRPr lang="zh-CN" altLang="en-US"/>
              </a:p>
            </p:txBody>
          </p:sp>
          <p:sp>
            <p:nvSpPr>
              <p:cNvPr id="119895" name="Oval 80"/>
              <p:cNvSpPr>
                <a:spLocks noChangeArrowheads="1"/>
              </p:cNvSpPr>
              <p:nvPr/>
            </p:nvSpPr>
            <p:spPr bwMode="auto">
              <a:xfrm>
                <a:off x="1071" y="1568"/>
                <a:ext cx="795" cy="549"/>
              </a:xfrm>
              <a:prstGeom prst="ellipse">
                <a:avLst/>
              </a:prstGeom>
              <a:solidFill>
                <a:srgbClr val="CCECFF"/>
              </a:solidFill>
              <a:ln w="9525">
                <a:noFill/>
                <a:round/>
              </a:ln>
            </p:spPr>
            <p:txBody>
              <a:bodyPr/>
              <a:lstStyle/>
              <a:p>
                <a:endParaRPr lang="zh-CN" altLang="en-US"/>
              </a:p>
            </p:txBody>
          </p:sp>
          <p:sp>
            <p:nvSpPr>
              <p:cNvPr id="119896" name="Oval 81"/>
              <p:cNvSpPr>
                <a:spLocks noChangeArrowheads="1"/>
              </p:cNvSpPr>
              <p:nvPr/>
            </p:nvSpPr>
            <p:spPr bwMode="auto">
              <a:xfrm>
                <a:off x="1649" y="1662"/>
                <a:ext cx="1200" cy="659"/>
              </a:xfrm>
              <a:prstGeom prst="ellipse">
                <a:avLst/>
              </a:prstGeom>
              <a:solidFill>
                <a:srgbClr val="CCECFF"/>
              </a:solidFill>
              <a:ln w="9525">
                <a:noFill/>
                <a:round/>
              </a:ln>
            </p:spPr>
            <p:txBody>
              <a:bodyPr/>
              <a:lstStyle/>
              <a:p>
                <a:endParaRPr lang="zh-CN" altLang="en-US"/>
              </a:p>
            </p:txBody>
          </p:sp>
          <p:sp>
            <p:nvSpPr>
              <p:cNvPr id="119897" name="Oval 82"/>
              <p:cNvSpPr>
                <a:spLocks noChangeArrowheads="1"/>
              </p:cNvSpPr>
              <p:nvPr/>
            </p:nvSpPr>
            <p:spPr bwMode="auto">
              <a:xfrm>
                <a:off x="2430" y="956"/>
                <a:ext cx="752" cy="486"/>
              </a:xfrm>
              <a:prstGeom prst="ellipse">
                <a:avLst/>
              </a:prstGeom>
              <a:solidFill>
                <a:srgbClr val="CCECFF"/>
              </a:solidFill>
              <a:ln w="9525">
                <a:noFill/>
                <a:round/>
              </a:ln>
            </p:spPr>
            <p:txBody>
              <a:bodyPr/>
              <a:lstStyle/>
              <a:p>
                <a:endParaRPr lang="zh-CN" altLang="en-US"/>
              </a:p>
            </p:txBody>
          </p:sp>
          <p:sp>
            <p:nvSpPr>
              <p:cNvPr id="119898" name="Oval 83"/>
              <p:cNvSpPr>
                <a:spLocks noChangeArrowheads="1"/>
              </p:cNvSpPr>
              <p:nvPr/>
            </p:nvSpPr>
            <p:spPr bwMode="auto">
              <a:xfrm>
                <a:off x="2546" y="1286"/>
                <a:ext cx="752" cy="486"/>
              </a:xfrm>
              <a:prstGeom prst="ellipse">
                <a:avLst/>
              </a:prstGeom>
              <a:solidFill>
                <a:srgbClr val="CCECFF"/>
              </a:solidFill>
              <a:ln w="9525">
                <a:noFill/>
                <a:round/>
              </a:ln>
            </p:spPr>
            <p:txBody>
              <a:bodyPr/>
              <a:lstStyle/>
              <a:p>
                <a:endParaRPr lang="zh-CN" altLang="en-US"/>
              </a:p>
            </p:txBody>
          </p:sp>
          <p:sp>
            <p:nvSpPr>
              <p:cNvPr id="119899" name="Oval 84"/>
              <p:cNvSpPr>
                <a:spLocks noChangeArrowheads="1"/>
              </p:cNvSpPr>
              <p:nvPr/>
            </p:nvSpPr>
            <p:spPr bwMode="auto">
              <a:xfrm>
                <a:off x="2473" y="1395"/>
                <a:ext cx="752" cy="816"/>
              </a:xfrm>
              <a:prstGeom prst="ellipse">
                <a:avLst/>
              </a:prstGeom>
              <a:solidFill>
                <a:srgbClr val="CCECFF"/>
              </a:solidFill>
              <a:ln w="9525">
                <a:noFill/>
                <a:round/>
              </a:ln>
            </p:spPr>
            <p:txBody>
              <a:bodyPr/>
              <a:lstStyle/>
              <a:p>
                <a:endParaRPr lang="zh-CN" altLang="en-US"/>
              </a:p>
            </p:txBody>
          </p:sp>
          <p:sp>
            <p:nvSpPr>
              <p:cNvPr id="119900" name="Oval 85"/>
              <p:cNvSpPr>
                <a:spLocks noChangeArrowheads="1"/>
              </p:cNvSpPr>
              <p:nvPr/>
            </p:nvSpPr>
            <p:spPr bwMode="auto">
              <a:xfrm>
                <a:off x="1346" y="1144"/>
                <a:ext cx="1547" cy="816"/>
              </a:xfrm>
              <a:prstGeom prst="ellipse">
                <a:avLst/>
              </a:prstGeom>
              <a:solidFill>
                <a:srgbClr val="CCECFF"/>
              </a:solidFill>
              <a:ln w="9525">
                <a:noFill/>
                <a:round/>
              </a:ln>
            </p:spPr>
            <p:txBody>
              <a:bodyPr/>
              <a:lstStyle/>
              <a:p>
                <a:endParaRPr lang="zh-CN" altLang="en-US"/>
              </a:p>
            </p:txBody>
          </p:sp>
        </p:grpSp>
      </p:grpSp>
      <p:sp>
        <p:nvSpPr>
          <p:cNvPr id="119816" name="Text Box 86"/>
          <p:cNvSpPr txBox="1">
            <a:spLocks noChangeArrowheads="1"/>
          </p:cNvSpPr>
          <p:nvPr/>
        </p:nvSpPr>
        <p:spPr bwMode="auto">
          <a:xfrm>
            <a:off x="122238" y="1908175"/>
            <a:ext cx="1100137" cy="703263"/>
          </a:xfrm>
          <a:prstGeom prst="rect">
            <a:avLst/>
          </a:prstGeom>
          <a:noFill/>
          <a:ln w="9525">
            <a:noFill/>
            <a:miter lim="800000"/>
          </a:ln>
        </p:spPr>
        <p:txBody>
          <a:bodyPr wrap="none">
            <a:spAutoFit/>
          </a:bodyPr>
          <a:lstStyle/>
          <a:p>
            <a:r>
              <a:rPr kumimoji="1" lang="en-US" altLang="zh-CN" sz="2000" dirty="0">
                <a:latin typeface="Arial" panose="020B0604020202020204" pitchFamily="34" charset="0"/>
              </a:rPr>
              <a:t>   </a:t>
            </a:r>
            <a:r>
              <a:rPr kumimoji="1" lang="zh-CN" altLang="en-US" sz="2000" dirty="0">
                <a:latin typeface="Arial" panose="020B0604020202020204" pitchFamily="34" charset="0"/>
              </a:rPr>
              <a:t>网</a:t>
            </a:r>
            <a:r>
              <a:rPr kumimoji="1" lang="zh-CN" altLang="en-US" sz="1200" dirty="0">
                <a:latin typeface="Arial" panose="020B0604020202020204" pitchFamily="34" charset="0"/>
              </a:rPr>
              <a:t> </a:t>
            </a:r>
            <a:r>
              <a:rPr kumimoji="1" lang="en-US" altLang="zh-CN" sz="2000" dirty="0">
                <a:latin typeface="Arial" panose="020B0604020202020204" pitchFamily="34" charset="0"/>
              </a:rPr>
              <a:t>1</a:t>
            </a:r>
          </a:p>
          <a:p>
            <a:r>
              <a:rPr kumimoji="1" lang="en-US" altLang="zh-CN" sz="2000" dirty="0">
                <a:latin typeface="Arial" panose="020B0604020202020204" pitchFamily="34" charset="0"/>
              </a:rPr>
              <a:t>10.0.0.0</a:t>
            </a:r>
          </a:p>
        </p:txBody>
      </p:sp>
      <p:sp>
        <p:nvSpPr>
          <p:cNvPr id="119817" name="Text Box 87"/>
          <p:cNvSpPr txBox="1">
            <a:spLocks noChangeArrowheads="1"/>
          </p:cNvSpPr>
          <p:nvPr/>
        </p:nvSpPr>
        <p:spPr bwMode="auto">
          <a:xfrm>
            <a:off x="8031163" y="1908175"/>
            <a:ext cx="1100137" cy="703263"/>
          </a:xfrm>
          <a:prstGeom prst="rect">
            <a:avLst/>
          </a:prstGeom>
          <a:noFill/>
          <a:ln w="9525">
            <a:noFill/>
            <a:miter lim="800000"/>
          </a:ln>
        </p:spPr>
        <p:txBody>
          <a:bodyPr wrap="none">
            <a:spAutoFit/>
          </a:bodyPr>
          <a:lstStyle/>
          <a:p>
            <a:r>
              <a:rPr kumimoji="1" lang="en-US" altLang="zh-CN" sz="2000" dirty="0">
                <a:latin typeface="Arial" panose="020B0604020202020204" pitchFamily="34" charset="0"/>
              </a:rPr>
              <a:t>   </a:t>
            </a:r>
            <a:r>
              <a:rPr kumimoji="1" lang="zh-CN" altLang="en-US" sz="2000" dirty="0">
                <a:latin typeface="Arial" panose="020B0604020202020204" pitchFamily="34" charset="0"/>
              </a:rPr>
              <a:t>网</a:t>
            </a:r>
            <a:r>
              <a:rPr kumimoji="1" lang="zh-CN" altLang="en-US" sz="1000" dirty="0">
                <a:latin typeface="Arial" panose="020B0604020202020204" pitchFamily="34" charset="0"/>
              </a:rPr>
              <a:t> </a:t>
            </a:r>
            <a:r>
              <a:rPr kumimoji="1" lang="en-US" altLang="zh-CN" sz="2000" dirty="0">
                <a:latin typeface="Arial" panose="020B0604020202020204" pitchFamily="34" charset="0"/>
              </a:rPr>
              <a:t>4</a:t>
            </a:r>
          </a:p>
          <a:p>
            <a:r>
              <a:rPr kumimoji="1" lang="en-US" altLang="zh-CN" sz="2000" dirty="0">
                <a:latin typeface="Arial" panose="020B0604020202020204" pitchFamily="34" charset="0"/>
              </a:rPr>
              <a:t>40.0.0.0</a:t>
            </a:r>
          </a:p>
        </p:txBody>
      </p:sp>
      <p:sp>
        <p:nvSpPr>
          <p:cNvPr id="119818" name="Text Box 88"/>
          <p:cNvSpPr txBox="1">
            <a:spLocks noChangeArrowheads="1"/>
          </p:cNvSpPr>
          <p:nvPr/>
        </p:nvSpPr>
        <p:spPr bwMode="auto">
          <a:xfrm>
            <a:off x="5432425" y="1908175"/>
            <a:ext cx="1100138" cy="703263"/>
          </a:xfrm>
          <a:prstGeom prst="rect">
            <a:avLst/>
          </a:prstGeom>
          <a:noFill/>
          <a:ln w="9525">
            <a:noFill/>
            <a:miter lim="800000"/>
          </a:ln>
        </p:spPr>
        <p:txBody>
          <a:bodyPr wrap="none">
            <a:spAutoFit/>
          </a:bodyPr>
          <a:lstStyle/>
          <a:p>
            <a:r>
              <a:rPr kumimoji="1" lang="en-US" altLang="zh-CN" sz="2000" dirty="0">
                <a:latin typeface="Arial" panose="020B0604020202020204" pitchFamily="34" charset="0"/>
              </a:rPr>
              <a:t>   </a:t>
            </a:r>
            <a:r>
              <a:rPr kumimoji="1" lang="zh-CN" altLang="en-US" sz="2000" dirty="0">
                <a:latin typeface="Arial" panose="020B0604020202020204" pitchFamily="34" charset="0"/>
              </a:rPr>
              <a:t>网</a:t>
            </a:r>
            <a:r>
              <a:rPr kumimoji="1" lang="zh-CN" altLang="en-US" sz="1200" dirty="0">
                <a:latin typeface="Arial" panose="020B0604020202020204" pitchFamily="34" charset="0"/>
              </a:rPr>
              <a:t> </a:t>
            </a:r>
            <a:r>
              <a:rPr kumimoji="1" lang="en-US" altLang="zh-CN" sz="2000" dirty="0">
                <a:latin typeface="Arial" panose="020B0604020202020204" pitchFamily="34" charset="0"/>
              </a:rPr>
              <a:t>3</a:t>
            </a:r>
          </a:p>
          <a:p>
            <a:r>
              <a:rPr kumimoji="1" lang="en-US" altLang="zh-CN" sz="2000" dirty="0">
                <a:latin typeface="Arial" panose="020B0604020202020204" pitchFamily="34" charset="0"/>
              </a:rPr>
              <a:t>30.0.0.0</a:t>
            </a:r>
          </a:p>
        </p:txBody>
      </p:sp>
      <p:sp>
        <p:nvSpPr>
          <p:cNvPr id="119819" name="Text Box 89"/>
          <p:cNvSpPr txBox="1">
            <a:spLocks noChangeArrowheads="1"/>
          </p:cNvSpPr>
          <p:nvPr/>
        </p:nvSpPr>
        <p:spPr bwMode="auto">
          <a:xfrm>
            <a:off x="2816225" y="1908175"/>
            <a:ext cx="1100138" cy="703263"/>
          </a:xfrm>
          <a:prstGeom prst="rect">
            <a:avLst/>
          </a:prstGeom>
          <a:noFill/>
          <a:ln w="9525">
            <a:noFill/>
            <a:miter lim="800000"/>
          </a:ln>
        </p:spPr>
        <p:txBody>
          <a:bodyPr wrap="none">
            <a:spAutoFit/>
          </a:bodyPr>
          <a:lstStyle/>
          <a:p>
            <a:r>
              <a:rPr kumimoji="1" lang="en-US" altLang="zh-CN" sz="2000" dirty="0">
                <a:latin typeface="Arial" panose="020B0604020202020204" pitchFamily="34" charset="0"/>
              </a:rPr>
              <a:t>   </a:t>
            </a:r>
            <a:r>
              <a:rPr kumimoji="1" lang="zh-CN" altLang="en-US" sz="2000" dirty="0">
                <a:latin typeface="Arial" panose="020B0604020202020204" pitchFamily="34" charset="0"/>
              </a:rPr>
              <a:t>网</a:t>
            </a:r>
            <a:r>
              <a:rPr kumimoji="1" lang="zh-CN" altLang="en-US" sz="1000" dirty="0">
                <a:latin typeface="Arial" panose="020B0604020202020204" pitchFamily="34" charset="0"/>
              </a:rPr>
              <a:t> </a:t>
            </a:r>
            <a:r>
              <a:rPr kumimoji="1" lang="en-US" altLang="zh-CN" sz="2000" dirty="0">
                <a:latin typeface="Arial" panose="020B0604020202020204" pitchFamily="34" charset="0"/>
              </a:rPr>
              <a:t>2</a:t>
            </a:r>
          </a:p>
          <a:p>
            <a:r>
              <a:rPr kumimoji="1" lang="en-US" altLang="zh-CN" sz="2000" dirty="0">
                <a:latin typeface="Arial" panose="020B0604020202020204" pitchFamily="34" charset="0"/>
              </a:rPr>
              <a:t>20.0.0.0</a:t>
            </a:r>
          </a:p>
        </p:txBody>
      </p:sp>
      <p:sp>
        <p:nvSpPr>
          <p:cNvPr id="119820" name="Text Box 90"/>
          <p:cNvSpPr txBox="1">
            <a:spLocks noChangeArrowheads="1"/>
          </p:cNvSpPr>
          <p:nvPr/>
        </p:nvSpPr>
        <p:spPr bwMode="auto">
          <a:xfrm>
            <a:off x="755650" y="1477963"/>
            <a:ext cx="1100138" cy="396875"/>
          </a:xfrm>
          <a:prstGeom prst="rect">
            <a:avLst/>
          </a:prstGeom>
          <a:noFill/>
          <a:ln w="9525">
            <a:noFill/>
            <a:miter lim="800000"/>
          </a:ln>
        </p:spPr>
        <p:txBody>
          <a:bodyPr wrap="none">
            <a:spAutoFit/>
          </a:bodyPr>
          <a:lstStyle/>
          <a:p>
            <a:r>
              <a:rPr kumimoji="1" lang="en-US" altLang="zh-CN" sz="2000" dirty="0">
                <a:latin typeface="Arial" panose="020B0604020202020204" pitchFamily="34" charset="0"/>
              </a:rPr>
              <a:t>10.0.0.4</a:t>
            </a:r>
          </a:p>
        </p:txBody>
      </p:sp>
      <p:sp>
        <p:nvSpPr>
          <p:cNvPr id="119821" name="Text Box 91"/>
          <p:cNvSpPr txBox="1">
            <a:spLocks noChangeArrowheads="1"/>
          </p:cNvSpPr>
          <p:nvPr/>
        </p:nvSpPr>
        <p:spPr bwMode="auto">
          <a:xfrm>
            <a:off x="7212013" y="1477963"/>
            <a:ext cx="1100137" cy="396875"/>
          </a:xfrm>
          <a:prstGeom prst="rect">
            <a:avLst/>
          </a:prstGeom>
          <a:noFill/>
          <a:ln w="9525">
            <a:noFill/>
            <a:miter lim="800000"/>
          </a:ln>
        </p:spPr>
        <p:txBody>
          <a:bodyPr wrap="none">
            <a:spAutoFit/>
          </a:bodyPr>
          <a:lstStyle/>
          <a:p>
            <a:r>
              <a:rPr kumimoji="1" lang="en-US" altLang="zh-CN" sz="2000" dirty="0">
                <a:latin typeface="Arial" panose="020B0604020202020204" pitchFamily="34" charset="0"/>
              </a:rPr>
              <a:t>40.0.0.4</a:t>
            </a:r>
          </a:p>
        </p:txBody>
      </p:sp>
      <p:sp>
        <p:nvSpPr>
          <p:cNvPr id="119822" name="Text Box 92"/>
          <p:cNvSpPr txBox="1">
            <a:spLocks noChangeArrowheads="1"/>
          </p:cNvSpPr>
          <p:nvPr/>
        </p:nvSpPr>
        <p:spPr bwMode="auto">
          <a:xfrm>
            <a:off x="4757738" y="1477963"/>
            <a:ext cx="1100137" cy="396875"/>
          </a:xfrm>
          <a:prstGeom prst="rect">
            <a:avLst/>
          </a:prstGeom>
          <a:noFill/>
          <a:ln w="9525">
            <a:noFill/>
            <a:miter lim="800000"/>
          </a:ln>
        </p:spPr>
        <p:txBody>
          <a:bodyPr wrap="none">
            <a:spAutoFit/>
          </a:bodyPr>
          <a:lstStyle/>
          <a:p>
            <a:r>
              <a:rPr kumimoji="1" lang="en-US" altLang="zh-CN" sz="2000" dirty="0">
                <a:latin typeface="Arial" panose="020B0604020202020204" pitchFamily="34" charset="0"/>
              </a:rPr>
              <a:t>30.0.0.2</a:t>
            </a:r>
          </a:p>
        </p:txBody>
      </p:sp>
      <p:sp>
        <p:nvSpPr>
          <p:cNvPr id="119823" name="Text Box 93"/>
          <p:cNvSpPr txBox="1">
            <a:spLocks noChangeArrowheads="1"/>
          </p:cNvSpPr>
          <p:nvPr/>
        </p:nvSpPr>
        <p:spPr bwMode="auto">
          <a:xfrm>
            <a:off x="3506788" y="1477963"/>
            <a:ext cx="1100137" cy="396875"/>
          </a:xfrm>
          <a:prstGeom prst="rect">
            <a:avLst/>
          </a:prstGeom>
          <a:noFill/>
          <a:ln w="9525">
            <a:noFill/>
            <a:miter lim="800000"/>
          </a:ln>
        </p:spPr>
        <p:txBody>
          <a:bodyPr wrap="none">
            <a:spAutoFit/>
          </a:bodyPr>
          <a:lstStyle/>
          <a:p>
            <a:r>
              <a:rPr kumimoji="1" lang="en-US" altLang="zh-CN" sz="2000" dirty="0">
                <a:latin typeface="Arial" panose="020B0604020202020204" pitchFamily="34" charset="0"/>
              </a:rPr>
              <a:t>20.0.0.9</a:t>
            </a:r>
          </a:p>
        </p:txBody>
      </p:sp>
      <p:sp>
        <p:nvSpPr>
          <p:cNvPr id="119824" name="Text Box 94"/>
          <p:cNvSpPr txBox="1">
            <a:spLocks noChangeArrowheads="1"/>
          </p:cNvSpPr>
          <p:nvPr/>
        </p:nvSpPr>
        <p:spPr bwMode="auto">
          <a:xfrm>
            <a:off x="1979613" y="1477963"/>
            <a:ext cx="1100137" cy="396875"/>
          </a:xfrm>
          <a:prstGeom prst="rect">
            <a:avLst/>
          </a:prstGeom>
          <a:noFill/>
          <a:ln w="9525">
            <a:noFill/>
            <a:miter lim="800000"/>
          </a:ln>
        </p:spPr>
        <p:txBody>
          <a:bodyPr wrap="none">
            <a:spAutoFit/>
          </a:bodyPr>
          <a:lstStyle/>
          <a:p>
            <a:r>
              <a:rPr kumimoji="1" lang="en-US" altLang="zh-CN" sz="2000" dirty="0">
                <a:latin typeface="Arial" panose="020B0604020202020204" pitchFamily="34" charset="0"/>
              </a:rPr>
              <a:t>20.0.0.7</a:t>
            </a:r>
          </a:p>
        </p:txBody>
      </p:sp>
      <p:sp>
        <p:nvSpPr>
          <p:cNvPr id="119825" name="Line 95"/>
          <p:cNvSpPr>
            <a:spLocks noChangeShapeType="1"/>
          </p:cNvSpPr>
          <p:nvPr/>
        </p:nvSpPr>
        <p:spPr bwMode="auto">
          <a:xfrm>
            <a:off x="1430338" y="1881188"/>
            <a:ext cx="0" cy="404812"/>
          </a:xfrm>
          <a:prstGeom prst="line">
            <a:avLst/>
          </a:prstGeom>
          <a:noFill/>
          <a:ln w="38100">
            <a:solidFill>
              <a:schemeClr val="hlink"/>
            </a:solidFill>
            <a:round/>
            <a:tailEnd type="triangle" w="med" len="lg"/>
          </a:ln>
        </p:spPr>
        <p:txBody>
          <a:bodyPr wrap="none" anchor="ctr"/>
          <a:lstStyle/>
          <a:p>
            <a:endParaRPr lang="zh-CN" altLang="en-US"/>
          </a:p>
        </p:txBody>
      </p:sp>
      <p:sp>
        <p:nvSpPr>
          <p:cNvPr id="119826" name="Line 96"/>
          <p:cNvSpPr>
            <a:spLocks noChangeShapeType="1"/>
          </p:cNvSpPr>
          <p:nvPr/>
        </p:nvSpPr>
        <p:spPr bwMode="auto">
          <a:xfrm>
            <a:off x="2484438" y="1844675"/>
            <a:ext cx="0" cy="404813"/>
          </a:xfrm>
          <a:prstGeom prst="line">
            <a:avLst/>
          </a:prstGeom>
          <a:noFill/>
          <a:ln w="38100">
            <a:solidFill>
              <a:schemeClr val="hlink"/>
            </a:solidFill>
            <a:round/>
            <a:tailEnd type="triangle" w="med" len="lg"/>
          </a:ln>
        </p:spPr>
        <p:txBody>
          <a:bodyPr wrap="none" anchor="ctr"/>
          <a:lstStyle/>
          <a:p>
            <a:endParaRPr lang="zh-CN" altLang="en-US"/>
          </a:p>
        </p:txBody>
      </p:sp>
      <p:sp>
        <p:nvSpPr>
          <p:cNvPr id="119827" name="Line 97"/>
          <p:cNvSpPr>
            <a:spLocks noChangeShapeType="1"/>
          </p:cNvSpPr>
          <p:nvPr/>
        </p:nvSpPr>
        <p:spPr bwMode="auto">
          <a:xfrm>
            <a:off x="6732588" y="1844675"/>
            <a:ext cx="0" cy="404813"/>
          </a:xfrm>
          <a:prstGeom prst="line">
            <a:avLst/>
          </a:prstGeom>
          <a:noFill/>
          <a:ln w="38100">
            <a:solidFill>
              <a:schemeClr val="hlink"/>
            </a:solidFill>
            <a:round/>
            <a:tailEnd type="triangle" w="med" len="lg"/>
          </a:ln>
        </p:spPr>
        <p:txBody>
          <a:bodyPr wrap="none" anchor="ctr"/>
          <a:lstStyle/>
          <a:p>
            <a:endParaRPr lang="zh-CN" altLang="en-US"/>
          </a:p>
        </p:txBody>
      </p:sp>
      <p:sp>
        <p:nvSpPr>
          <p:cNvPr id="119828" name="Line 98"/>
          <p:cNvSpPr>
            <a:spLocks noChangeShapeType="1"/>
          </p:cNvSpPr>
          <p:nvPr/>
        </p:nvSpPr>
        <p:spPr bwMode="auto">
          <a:xfrm>
            <a:off x="4186238" y="1881188"/>
            <a:ext cx="0" cy="404812"/>
          </a:xfrm>
          <a:prstGeom prst="line">
            <a:avLst/>
          </a:prstGeom>
          <a:noFill/>
          <a:ln w="38100">
            <a:solidFill>
              <a:schemeClr val="hlink"/>
            </a:solidFill>
            <a:round/>
            <a:tailEnd type="triangle" w="med" len="lg"/>
          </a:ln>
        </p:spPr>
        <p:txBody>
          <a:bodyPr wrap="none" anchor="ctr"/>
          <a:lstStyle/>
          <a:p>
            <a:endParaRPr lang="zh-CN" altLang="en-US"/>
          </a:p>
        </p:txBody>
      </p:sp>
      <p:sp>
        <p:nvSpPr>
          <p:cNvPr id="119829" name="Line 99"/>
          <p:cNvSpPr>
            <a:spLocks noChangeShapeType="1"/>
          </p:cNvSpPr>
          <p:nvPr/>
        </p:nvSpPr>
        <p:spPr bwMode="auto">
          <a:xfrm>
            <a:off x="7729538" y="1860550"/>
            <a:ext cx="0" cy="403225"/>
          </a:xfrm>
          <a:prstGeom prst="line">
            <a:avLst/>
          </a:prstGeom>
          <a:noFill/>
          <a:ln w="38100">
            <a:solidFill>
              <a:schemeClr val="hlink"/>
            </a:solidFill>
            <a:round/>
            <a:tailEnd type="triangle" w="med" len="lg"/>
          </a:ln>
        </p:spPr>
        <p:txBody>
          <a:bodyPr wrap="none" anchor="ctr"/>
          <a:lstStyle/>
          <a:p>
            <a:endParaRPr lang="zh-CN" altLang="en-US"/>
          </a:p>
        </p:txBody>
      </p:sp>
      <p:sp>
        <p:nvSpPr>
          <p:cNvPr id="119830" name="Line 100"/>
          <p:cNvSpPr>
            <a:spLocks noChangeShapeType="1"/>
          </p:cNvSpPr>
          <p:nvPr/>
        </p:nvSpPr>
        <p:spPr bwMode="auto">
          <a:xfrm>
            <a:off x="5210175" y="1881188"/>
            <a:ext cx="0" cy="404812"/>
          </a:xfrm>
          <a:prstGeom prst="line">
            <a:avLst/>
          </a:prstGeom>
          <a:noFill/>
          <a:ln w="38100">
            <a:solidFill>
              <a:schemeClr val="hlink"/>
            </a:solidFill>
            <a:round/>
            <a:tailEnd type="triangle" w="med" len="lg"/>
          </a:ln>
        </p:spPr>
        <p:txBody>
          <a:bodyPr wrap="none" anchor="ctr"/>
          <a:lstStyle/>
          <a:p>
            <a:endParaRPr lang="zh-CN" altLang="en-US"/>
          </a:p>
        </p:txBody>
      </p:sp>
      <p:sp>
        <p:nvSpPr>
          <p:cNvPr id="482405" name="Rectangle 101"/>
          <p:cNvSpPr>
            <a:spLocks noChangeArrowheads="1"/>
          </p:cNvSpPr>
          <p:nvPr/>
        </p:nvSpPr>
        <p:spPr bwMode="auto">
          <a:xfrm>
            <a:off x="2090738" y="3497263"/>
            <a:ext cx="5038725" cy="1778000"/>
          </a:xfrm>
          <a:prstGeom prst="rect">
            <a:avLst/>
          </a:prstGeom>
          <a:solidFill>
            <a:srgbClr val="FFFF99"/>
          </a:solidFill>
          <a:ln w="28575">
            <a:solidFill>
              <a:srgbClr val="333399"/>
            </a:solidFill>
            <a:miter lim="800000"/>
          </a:ln>
          <a:effectLst>
            <a:outerShdw dist="35921" dir="2700000" algn="ctr" rotWithShape="0">
              <a:schemeClr val="bg2"/>
            </a:outerShdw>
          </a:effectLst>
        </p:spPr>
        <p:txBody>
          <a:bodyPr wrap="none" anchor="ctr"/>
          <a:lstStyle/>
          <a:p>
            <a:pPr>
              <a:defRPr/>
            </a:pPr>
            <a:endParaRPr lang="zh-CN" altLang="en-US">
              <a:ea typeface="黑体" panose="02010609060101010101" pitchFamily="49" charset="-122"/>
            </a:endParaRPr>
          </a:p>
        </p:txBody>
      </p:sp>
      <p:sp>
        <p:nvSpPr>
          <p:cNvPr id="119832" name="Line 102"/>
          <p:cNvSpPr>
            <a:spLocks noChangeShapeType="1"/>
          </p:cNvSpPr>
          <p:nvPr/>
        </p:nvSpPr>
        <p:spPr bwMode="auto">
          <a:xfrm>
            <a:off x="2090738" y="3983038"/>
            <a:ext cx="5038725" cy="0"/>
          </a:xfrm>
          <a:prstGeom prst="line">
            <a:avLst/>
          </a:prstGeom>
          <a:noFill/>
          <a:ln w="19050">
            <a:solidFill>
              <a:srgbClr val="333399"/>
            </a:solidFill>
            <a:round/>
          </a:ln>
        </p:spPr>
        <p:txBody>
          <a:bodyPr wrap="none" anchor="ctr"/>
          <a:lstStyle/>
          <a:p>
            <a:endParaRPr lang="zh-CN" altLang="en-US"/>
          </a:p>
        </p:txBody>
      </p:sp>
      <p:sp>
        <p:nvSpPr>
          <p:cNvPr id="119833" name="Text Box 103"/>
          <p:cNvSpPr txBox="1">
            <a:spLocks noChangeArrowheads="1"/>
          </p:cNvSpPr>
          <p:nvPr/>
        </p:nvSpPr>
        <p:spPr bwMode="auto">
          <a:xfrm>
            <a:off x="2101850" y="3521075"/>
            <a:ext cx="2470150" cy="398463"/>
          </a:xfrm>
          <a:prstGeom prst="rect">
            <a:avLst/>
          </a:prstGeom>
          <a:noFill/>
          <a:ln w="9525">
            <a:noFill/>
            <a:miter lim="800000"/>
          </a:ln>
        </p:spPr>
        <p:txBody>
          <a:bodyPr wrap="none">
            <a:spAutoFit/>
          </a:bodyPr>
          <a:lstStyle/>
          <a:p>
            <a:r>
              <a:rPr kumimoji="1" lang="zh-CN" altLang="en-US" sz="2000" dirty="0">
                <a:latin typeface="Arial" panose="020B0604020202020204" pitchFamily="34" charset="0"/>
              </a:rPr>
              <a:t>目的主机所在的网络</a:t>
            </a:r>
          </a:p>
        </p:txBody>
      </p:sp>
      <p:sp>
        <p:nvSpPr>
          <p:cNvPr id="119834" name="Text Box 104"/>
          <p:cNvSpPr txBox="1">
            <a:spLocks noChangeArrowheads="1"/>
          </p:cNvSpPr>
          <p:nvPr/>
        </p:nvSpPr>
        <p:spPr bwMode="auto">
          <a:xfrm>
            <a:off x="5133975" y="3516313"/>
            <a:ext cx="1454150" cy="396875"/>
          </a:xfrm>
          <a:prstGeom prst="rect">
            <a:avLst/>
          </a:prstGeom>
          <a:noFill/>
          <a:ln w="9525">
            <a:noFill/>
            <a:miter lim="800000"/>
          </a:ln>
        </p:spPr>
        <p:txBody>
          <a:bodyPr wrap="none">
            <a:spAutoFit/>
          </a:bodyPr>
          <a:lstStyle/>
          <a:p>
            <a:r>
              <a:rPr kumimoji="1" lang="zh-CN" altLang="en-US" sz="2000">
                <a:latin typeface="Arial" panose="020B0604020202020204" pitchFamily="34" charset="0"/>
              </a:rPr>
              <a:t>下一跳地址</a:t>
            </a:r>
          </a:p>
        </p:txBody>
      </p:sp>
      <p:sp>
        <p:nvSpPr>
          <p:cNvPr id="119835" name="Line 105"/>
          <p:cNvSpPr>
            <a:spLocks noChangeShapeType="1"/>
          </p:cNvSpPr>
          <p:nvPr/>
        </p:nvSpPr>
        <p:spPr bwMode="auto">
          <a:xfrm>
            <a:off x="4610100" y="3497263"/>
            <a:ext cx="0" cy="1778000"/>
          </a:xfrm>
          <a:prstGeom prst="line">
            <a:avLst/>
          </a:prstGeom>
          <a:noFill/>
          <a:ln w="19050">
            <a:solidFill>
              <a:srgbClr val="333399"/>
            </a:solidFill>
            <a:round/>
          </a:ln>
        </p:spPr>
        <p:txBody>
          <a:bodyPr wrap="none" anchor="ctr"/>
          <a:lstStyle/>
          <a:p>
            <a:endParaRPr lang="zh-CN" altLang="en-US"/>
          </a:p>
        </p:txBody>
      </p:sp>
      <p:sp>
        <p:nvSpPr>
          <p:cNvPr id="119836" name="Line 106"/>
          <p:cNvSpPr>
            <a:spLocks noChangeShapeType="1"/>
          </p:cNvSpPr>
          <p:nvPr/>
        </p:nvSpPr>
        <p:spPr bwMode="auto">
          <a:xfrm>
            <a:off x="2090738" y="4305300"/>
            <a:ext cx="5038725" cy="0"/>
          </a:xfrm>
          <a:prstGeom prst="line">
            <a:avLst/>
          </a:prstGeom>
          <a:noFill/>
          <a:ln w="19050">
            <a:solidFill>
              <a:srgbClr val="333399"/>
            </a:solidFill>
            <a:round/>
          </a:ln>
        </p:spPr>
        <p:txBody>
          <a:bodyPr wrap="none" anchor="ctr"/>
          <a:lstStyle/>
          <a:p>
            <a:endParaRPr lang="zh-CN" altLang="en-US"/>
          </a:p>
        </p:txBody>
      </p:sp>
      <p:sp>
        <p:nvSpPr>
          <p:cNvPr id="119837" name="Line 107"/>
          <p:cNvSpPr>
            <a:spLocks noChangeShapeType="1"/>
          </p:cNvSpPr>
          <p:nvPr/>
        </p:nvSpPr>
        <p:spPr bwMode="auto">
          <a:xfrm>
            <a:off x="2090738" y="4629150"/>
            <a:ext cx="5038725" cy="0"/>
          </a:xfrm>
          <a:prstGeom prst="line">
            <a:avLst/>
          </a:prstGeom>
          <a:noFill/>
          <a:ln w="19050">
            <a:solidFill>
              <a:srgbClr val="333399"/>
            </a:solidFill>
            <a:round/>
          </a:ln>
        </p:spPr>
        <p:txBody>
          <a:bodyPr wrap="none" anchor="ctr"/>
          <a:lstStyle/>
          <a:p>
            <a:endParaRPr lang="zh-CN" altLang="en-US"/>
          </a:p>
        </p:txBody>
      </p:sp>
      <p:sp>
        <p:nvSpPr>
          <p:cNvPr id="119838" name="Line 108"/>
          <p:cNvSpPr>
            <a:spLocks noChangeShapeType="1"/>
          </p:cNvSpPr>
          <p:nvPr/>
        </p:nvSpPr>
        <p:spPr bwMode="auto">
          <a:xfrm>
            <a:off x="2090738" y="4953000"/>
            <a:ext cx="5038725" cy="0"/>
          </a:xfrm>
          <a:prstGeom prst="line">
            <a:avLst/>
          </a:prstGeom>
          <a:noFill/>
          <a:ln w="19050">
            <a:solidFill>
              <a:srgbClr val="333399"/>
            </a:solidFill>
            <a:round/>
          </a:ln>
        </p:spPr>
        <p:txBody>
          <a:bodyPr wrap="none" anchor="ctr"/>
          <a:lstStyle/>
          <a:p>
            <a:endParaRPr lang="zh-CN" altLang="en-US"/>
          </a:p>
        </p:txBody>
      </p:sp>
      <p:sp>
        <p:nvSpPr>
          <p:cNvPr id="119839" name="Text Box 109"/>
          <p:cNvSpPr txBox="1">
            <a:spLocks noChangeArrowheads="1"/>
          </p:cNvSpPr>
          <p:nvPr/>
        </p:nvSpPr>
        <p:spPr bwMode="auto">
          <a:xfrm>
            <a:off x="2771775" y="3932238"/>
            <a:ext cx="1100138" cy="396875"/>
          </a:xfrm>
          <a:prstGeom prst="rect">
            <a:avLst/>
          </a:prstGeom>
          <a:noFill/>
          <a:ln w="9525">
            <a:noFill/>
            <a:miter lim="800000"/>
          </a:ln>
        </p:spPr>
        <p:txBody>
          <a:bodyPr wrap="none">
            <a:spAutoFit/>
          </a:bodyPr>
          <a:lstStyle/>
          <a:p>
            <a:r>
              <a:rPr kumimoji="1" lang="en-US" altLang="zh-CN" sz="2000" dirty="0">
                <a:latin typeface="Arial" panose="020B0604020202020204" pitchFamily="34" charset="0"/>
              </a:rPr>
              <a:t>20.0.0.0</a:t>
            </a:r>
          </a:p>
        </p:txBody>
      </p:sp>
      <p:sp>
        <p:nvSpPr>
          <p:cNvPr id="119840" name="Text Box 110"/>
          <p:cNvSpPr txBox="1">
            <a:spLocks noChangeArrowheads="1"/>
          </p:cNvSpPr>
          <p:nvPr/>
        </p:nvSpPr>
        <p:spPr bwMode="auto">
          <a:xfrm>
            <a:off x="2771775" y="4246563"/>
            <a:ext cx="1100138" cy="398462"/>
          </a:xfrm>
          <a:prstGeom prst="rect">
            <a:avLst/>
          </a:prstGeom>
          <a:noFill/>
          <a:ln w="9525">
            <a:noFill/>
            <a:miter lim="800000"/>
          </a:ln>
        </p:spPr>
        <p:txBody>
          <a:bodyPr wrap="none">
            <a:spAutoFit/>
          </a:bodyPr>
          <a:lstStyle/>
          <a:p>
            <a:r>
              <a:rPr kumimoji="1" lang="en-US" altLang="zh-CN" sz="2000" dirty="0">
                <a:latin typeface="Arial" panose="020B0604020202020204" pitchFamily="34" charset="0"/>
              </a:rPr>
              <a:t>30.0.0.0</a:t>
            </a:r>
          </a:p>
        </p:txBody>
      </p:sp>
      <p:sp>
        <p:nvSpPr>
          <p:cNvPr id="119841" name="Text Box 111"/>
          <p:cNvSpPr txBox="1">
            <a:spLocks noChangeArrowheads="1"/>
          </p:cNvSpPr>
          <p:nvPr/>
        </p:nvSpPr>
        <p:spPr bwMode="auto">
          <a:xfrm>
            <a:off x="2771775" y="4592638"/>
            <a:ext cx="1100138" cy="396875"/>
          </a:xfrm>
          <a:prstGeom prst="rect">
            <a:avLst/>
          </a:prstGeom>
          <a:noFill/>
          <a:ln w="9525">
            <a:noFill/>
            <a:miter lim="800000"/>
          </a:ln>
        </p:spPr>
        <p:txBody>
          <a:bodyPr wrap="none">
            <a:spAutoFit/>
          </a:bodyPr>
          <a:lstStyle/>
          <a:p>
            <a:r>
              <a:rPr kumimoji="1" lang="en-US" altLang="zh-CN" sz="2000" dirty="0">
                <a:latin typeface="Arial" panose="020B0604020202020204" pitchFamily="34" charset="0"/>
              </a:rPr>
              <a:t>10.0.0.0</a:t>
            </a:r>
          </a:p>
        </p:txBody>
      </p:sp>
      <p:sp>
        <p:nvSpPr>
          <p:cNvPr id="119842" name="Text Box 112"/>
          <p:cNvSpPr txBox="1">
            <a:spLocks noChangeArrowheads="1"/>
          </p:cNvSpPr>
          <p:nvPr/>
        </p:nvSpPr>
        <p:spPr bwMode="auto">
          <a:xfrm>
            <a:off x="2771775" y="4891088"/>
            <a:ext cx="1100138" cy="398462"/>
          </a:xfrm>
          <a:prstGeom prst="rect">
            <a:avLst/>
          </a:prstGeom>
          <a:noFill/>
          <a:ln w="9525">
            <a:noFill/>
            <a:miter lim="800000"/>
          </a:ln>
        </p:spPr>
        <p:txBody>
          <a:bodyPr wrap="none">
            <a:spAutoFit/>
          </a:bodyPr>
          <a:lstStyle/>
          <a:p>
            <a:r>
              <a:rPr kumimoji="1" lang="en-US" altLang="zh-CN" sz="2000" dirty="0">
                <a:latin typeface="Arial" panose="020B0604020202020204" pitchFamily="34" charset="0"/>
              </a:rPr>
              <a:t>40.0.0.0</a:t>
            </a:r>
          </a:p>
        </p:txBody>
      </p:sp>
      <p:sp>
        <p:nvSpPr>
          <p:cNvPr id="119843" name="Text Box 113"/>
          <p:cNvSpPr txBox="1">
            <a:spLocks noChangeArrowheads="1"/>
          </p:cNvSpPr>
          <p:nvPr/>
        </p:nvSpPr>
        <p:spPr bwMode="auto">
          <a:xfrm>
            <a:off x="5227638" y="4579938"/>
            <a:ext cx="1109599" cy="400110"/>
          </a:xfrm>
          <a:prstGeom prst="rect">
            <a:avLst/>
          </a:prstGeom>
          <a:noFill/>
          <a:ln w="9525">
            <a:noFill/>
            <a:miter lim="800000"/>
          </a:ln>
        </p:spPr>
        <p:txBody>
          <a:bodyPr wrap="none">
            <a:spAutoFit/>
          </a:bodyPr>
          <a:lstStyle/>
          <a:p>
            <a:r>
              <a:rPr kumimoji="1" lang="en-US" altLang="zh-CN" sz="2000" dirty="0">
                <a:latin typeface="Arial" panose="020B0604020202020204" pitchFamily="34" charset="0"/>
              </a:rPr>
              <a:t>20.0.0.7</a:t>
            </a:r>
          </a:p>
        </p:txBody>
      </p:sp>
      <p:sp>
        <p:nvSpPr>
          <p:cNvPr id="119844" name="Text Box 114"/>
          <p:cNvSpPr txBox="1">
            <a:spLocks noChangeArrowheads="1"/>
          </p:cNvSpPr>
          <p:nvPr/>
        </p:nvSpPr>
        <p:spPr bwMode="auto">
          <a:xfrm>
            <a:off x="5227638" y="4903788"/>
            <a:ext cx="1100137" cy="396875"/>
          </a:xfrm>
          <a:prstGeom prst="rect">
            <a:avLst/>
          </a:prstGeom>
          <a:noFill/>
          <a:ln w="9525">
            <a:noFill/>
            <a:miter lim="800000"/>
          </a:ln>
        </p:spPr>
        <p:txBody>
          <a:bodyPr wrap="none">
            <a:spAutoFit/>
          </a:bodyPr>
          <a:lstStyle/>
          <a:p>
            <a:r>
              <a:rPr kumimoji="1" lang="en-US" altLang="zh-CN" sz="2000" dirty="0">
                <a:latin typeface="Arial" panose="020B0604020202020204" pitchFamily="34" charset="0"/>
              </a:rPr>
              <a:t>30.0.0.1</a:t>
            </a:r>
          </a:p>
        </p:txBody>
      </p:sp>
      <p:sp>
        <p:nvSpPr>
          <p:cNvPr id="119845" name="Text Box 115"/>
          <p:cNvSpPr txBox="1">
            <a:spLocks noChangeArrowheads="1"/>
          </p:cNvSpPr>
          <p:nvPr/>
        </p:nvSpPr>
        <p:spPr bwMode="auto">
          <a:xfrm>
            <a:off x="4787900" y="4273550"/>
            <a:ext cx="2193229" cy="400110"/>
          </a:xfrm>
          <a:prstGeom prst="rect">
            <a:avLst/>
          </a:prstGeom>
          <a:noFill/>
          <a:ln w="9525">
            <a:noFill/>
            <a:miter lim="800000"/>
          </a:ln>
        </p:spPr>
        <p:txBody>
          <a:bodyPr wrap="none">
            <a:spAutoFit/>
          </a:bodyPr>
          <a:lstStyle/>
          <a:p>
            <a:r>
              <a:rPr kumimoji="1" lang="zh-CN" altLang="en-US" sz="2000" dirty="0">
                <a:latin typeface="Arial" panose="020B0604020202020204" pitchFamily="34" charset="0"/>
              </a:rPr>
              <a:t>直接交付，接口 </a:t>
            </a:r>
            <a:r>
              <a:rPr kumimoji="1" lang="en-US" altLang="zh-CN" sz="2000" dirty="0">
                <a:latin typeface="Arial" panose="020B0604020202020204" pitchFamily="34" charset="0"/>
              </a:rPr>
              <a:t>1</a:t>
            </a:r>
          </a:p>
        </p:txBody>
      </p:sp>
      <p:sp>
        <p:nvSpPr>
          <p:cNvPr id="119846" name="Text Box 116"/>
          <p:cNvSpPr txBox="1">
            <a:spLocks noChangeArrowheads="1"/>
          </p:cNvSpPr>
          <p:nvPr/>
        </p:nvSpPr>
        <p:spPr bwMode="auto">
          <a:xfrm>
            <a:off x="4787900" y="3929063"/>
            <a:ext cx="2173288" cy="396875"/>
          </a:xfrm>
          <a:prstGeom prst="rect">
            <a:avLst/>
          </a:prstGeom>
          <a:noFill/>
          <a:ln w="9525">
            <a:noFill/>
            <a:miter lim="800000"/>
          </a:ln>
        </p:spPr>
        <p:txBody>
          <a:bodyPr wrap="none">
            <a:spAutoFit/>
          </a:bodyPr>
          <a:lstStyle/>
          <a:p>
            <a:r>
              <a:rPr kumimoji="1" lang="zh-CN" altLang="en-US" sz="2000" dirty="0">
                <a:latin typeface="Arial" panose="020B0604020202020204" pitchFamily="34" charset="0"/>
              </a:rPr>
              <a:t>直接交付，接口 </a:t>
            </a:r>
            <a:r>
              <a:rPr kumimoji="1" lang="en-US" altLang="zh-CN" sz="2000" dirty="0">
                <a:latin typeface="Arial" panose="020B0604020202020204" pitchFamily="34" charset="0"/>
              </a:rPr>
              <a:t>0</a:t>
            </a:r>
          </a:p>
        </p:txBody>
      </p:sp>
      <p:sp>
        <p:nvSpPr>
          <p:cNvPr id="119847" name="Text Box 117"/>
          <p:cNvSpPr txBox="1">
            <a:spLocks noChangeArrowheads="1"/>
          </p:cNvSpPr>
          <p:nvPr/>
        </p:nvSpPr>
        <p:spPr bwMode="auto">
          <a:xfrm>
            <a:off x="3192463" y="2995613"/>
            <a:ext cx="2819400" cy="457200"/>
          </a:xfrm>
          <a:prstGeom prst="rect">
            <a:avLst/>
          </a:prstGeom>
          <a:noFill/>
          <a:ln w="9525">
            <a:noFill/>
            <a:miter lim="800000"/>
          </a:ln>
        </p:spPr>
        <p:txBody>
          <a:bodyPr wrap="none">
            <a:spAutoFit/>
          </a:bodyPr>
          <a:lstStyle/>
          <a:p>
            <a:r>
              <a:rPr kumimoji="1" lang="zh-CN" altLang="en-US" sz="2400" dirty="0">
                <a:latin typeface="Arial" panose="020B0604020202020204" pitchFamily="34" charset="0"/>
              </a:rPr>
              <a:t>路由器 </a:t>
            </a:r>
            <a:r>
              <a:rPr kumimoji="1" lang="en-US" altLang="zh-CN" sz="2400" dirty="0">
                <a:latin typeface="Arial" panose="020B0604020202020204" pitchFamily="34" charset="0"/>
              </a:rPr>
              <a:t>R</a:t>
            </a:r>
            <a:r>
              <a:rPr kumimoji="1" lang="en-US" altLang="zh-CN" sz="2400" baseline="-25000" dirty="0">
                <a:latin typeface="Arial" panose="020B0604020202020204" pitchFamily="34" charset="0"/>
              </a:rPr>
              <a:t>2</a:t>
            </a:r>
            <a:r>
              <a:rPr kumimoji="1" lang="en-US" altLang="zh-CN" sz="2400" dirty="0">
                <a:latin typeface="Arial" panose="020B0604020202020204" pitchFamily="34" charset="0"/>
              </a:rPr>
              <a:t> </a:t>
            </a:r>
            <a:r>
              <a:rPr kumimoji="1" lang="zh-CN" altLang="en-US" sz="2400" dirty="0">
                <a:latin typeface="Arial" panose="020B0604020202020204" pitchFamily="34" charset="0"/>
              </a:rPr>
              <a:t>的路由表</a:t>
            </a:r>
          </a:p>
        </p:txBody>
      </p:sp>
      <p:sp>
        <p:nvSpPr>
          <p:cNvPr id="119848" name="Text Box 118"/>
          <p:cNvSpPr txBox="1">
            <a:spLocks noChangeArrowheads="1"/>
          </p:cNvSpPr>
          <p:nvPr/>
        </p:nvSpPr>
        <p:spPr bwMode="auto">
          <a:xfrm>
            <a:off x="6030913" y="1477963"/>
            <a:ext cx="1100137" cy="396875"/>
          </a:xfrm>
          <a:prstGeom prst="rect">
            <a:avLst/>
          </a:prstGeom>
          <a:noFill/>
          <a:ln w="9525">
            <a:noFill/>
            <a:miter lim="800000"/>
          </a:ln>
        </p:spPr>
        <p:txBody>
          <a:bodyPr wrap="none">
            <a:spAutoFit/>
          </a:bodyPr>
          <a:lstStyle/>
          <a:p>
            <a:r>
              <a:rPr kumimoji="1" lang="en-US" altLang="zh-CN" sz="2000" dirty="0">
                <a:latin typeface="Arial" panose="020B0604020202020204" pitchFamily="34" charset="0"/>
              </a:rPr>
              <a:t>30.0.0.1</a:t>
            </a:r>
          </a:p>
        </p:txBody>
      </p:sp>
      <p:sp>
        <p:nvSpPr>
          <p:cNvPr id="119849" name="Line 121"/>
          <p:cNvSpPr>
            <a:spLocks noChangeShapeType="1"/>
          </p:cNvSpPr>
          <p:nvPr/>
        </p:nvSpPr>
        <p:spPr bwMode="auto">
          <a:xfrm flipV="1">
            <a:off x="42863" y="6329363"/>
            <a:ext cx="8788400" cy="15875"/>
          </a:xfrm>
          <a:prstGeom prst="line">
            <a:avLst/>
          </a:prstGeom>
          <a:noFill/>
          <a:ln w="38100">
            <a:solidFill>
              <a:srgbClr val="333399"/>
            </a:solidFill>
            <a:round/>
          </a:ln>
        </p:spPr>
        <p:txBody>
          <a:bodyPr wrap="none" anchor="ctr"/>
          <a:lstStyle/>
          <a:p>
            <a:endParaRPr lang="zh-CN" altLang="en-US"/>
          </a:p>
        </p:txBody>
      </p:sp>
      <p:sp>
        <p:nvSpPr>
          <p:cNvPr id="119850" name="Rectangle 122"/>
          <p:cNvSpPr>
            <a:spLocks noChangeArrowheads="1"/>
          </p:cNvSpPr>
          <p:nvPr/>
        </p:nvSpPr>
        <p:spPr bwMode="auto">
          <a:xfrm>
            <a:off x="7202488" y="5607050"/>
            <a:ext cx="922337" cy="276225"/>
          </a:xfrm>
          <a:prstGeom prst="rect">
            <a:avLst/>
          </a:prstGeom>
          <a:solidFill>
            <a:schemeClr val="bg1"/>
          </a:solidFill>
          <a:ln w="9525">
            <a:noFill/>
            <a:miter lim="800000"/>
          </a:ln>
        </p:spPr>
        <p:txBody>
          <a:bodyPr wrap="none" anchor="ctr"/>
          <a:lstStyle/>
          <a:p>
            <a:endParaRPr lang="zh-CN" altLang="en-US"/>
          </a:p>
        </p:txBody>
      </p:sp>
      <p:sp>
        <p:nvSpPr>
          <p:cNvPr id="119851" name="Text Box 123"/>
          <p:cNvSpPr txBox="1">
            <a:spLocks noChangeArrowheads="1"/>
          </p:cNvSpPr>
          <p:nvPr/>
        </p:nvSpPr>
        <p:spPr bwMode="auto">
          <a:xfrm>
            <a:off x="827088" y="5521325"/>
            <a:ext cx="1100137" cy="396875"/>
          </a:xfrm>
          <a:prstGeom prst="rect">
            <a:avLst/>
          </a:prstGeom>
          <a:noFill/>
          <a:ln w="9525">
            <a:noFill/>
            <a:miter lim="800000"/>
          </a:ln>
        </p:spPr>
        <p:txBody>
          <a:bodyPr wrap="none">
            <a:spAutoFit/>
          </a:bodyPr>
          <a:lstStyle/>
          <a:p>
            <a:r>
              <a:rPr kumimoji="1" lang="en-US" altLang="zh-CN" sz="2000" dirty="0">
                <a:latin typeface="Arial" panose="020B0604020202020204" pitchFamily="34" charset="0"/>
              </a:rPr>
              <a:t>10.0.0.4</a:t>
            </a:r>
          </a:p>
        </p:txBody>
      </p:sp>
      <p:sp>
        <p:nvSpPr>
          <p:cNvPr id="119852" name="Text Box 124"/>
          <p:cNvSpPr txBox="1">
            <a:spLocks noChangeArrowheads="1"/>
          </p:cNvSpPr>
          <p:nvPr/>
        </p:nvSpPr>
        <p:spPr bwMode="auto">
          <a:xfrm>
            <a:off x="7315200" y="5521325"/>
            <a:ext cx="1100138" cy="396875"/>
          </a:xfrm>
          <a:prstGeom prst="rect">
            <a:avLst/>
          </a:prstGeom>
          <a:noFill/>
          <a:ln w="9525">
            <a:noFill/>
            <a:miter lim="800000"/>
          </a:ln>
        </p:spPr>
        <p:txBody>
          <a:bodyPr wrap="none">
            <a:spAutoFit/>
          </a:bodyPr>
          <a:lstStyle/>
          <a:p>
            <a:r>
              <a:rPr kumimoji="1" lang="en-US" altLang="zh-CN" sz="2000" dirty="0">
                <a:latin typeface="Arial" panose="020B0604020202020204" pitchFamily="34" charset="0"/>
              </a:rPr>
              <a:t>40.0.0.4</a:t>
            </a:r>
          </a:p>
        </p:txBody>
      </p:sp>
      <p:sp>
        <p:nvSpPr>
          <p:cNvPr id="119853" name="Text Box 125"/>
          <p:cNvSpPr txBox="1">
            <a:spLocks noChangeArrowheads="1"/>
          </p:cNvSpPr>
          <p:nvPr/>
        </p:nvSpPr>
        <p:spPr bwMode="auto">
          <a:xfrm>
            <a:off x="4716463" y="5521325"/>
            <a:ext cx="1100137" cy="396875"/>
          </a:xfrm>
          <a:prstGeom prst="rect">
            <a:avLst/>
          </a:prstGeom>
          <a:noFill/>
          <a:ln w="9525">
            <a:noFill/>
            <a:miter lim="800000"/>
          </a:ln>
        </p:spPr>
        <p:txBody>
          <a:bodyPr wrap="none">
            <a:spAutoFit/>
          </a:bodyPr>
          <a:lstStyle/>
          <a:p>
            <a:r>
              <a:rPr kumimoji="1" lang="en-US" altLang="zh-CN" sz="2000" dirty="0">
                <a:latin typeface="Arial" panose="020B0604020202020204" pitchFamily="34" charset="0"/>
              </a:rPr>
              <a:t>30.0.0.2</a:t>
            </a:r>
          </a:p>
        </p:txBody>
      </p:sp>
      <p:sp>
        <p:nvSpPr>
          <p:cNvPr id="119854" name="Text Box 126"/>
          <p:cNvSpPr txBox="1">
            <a:spLocks noChangeArrowheads="1"/>
          </p:cNvSpPr>
          <p:nvPr/>
        </p:nvSpPr>
        <p:spPr bwMode="auto">
          <a:xfrm>
            <a:off x="3419475" y="5521325"/>
            <a:ext cx="1100138" cy="396875"/>
          </a:xfrm>
          <a:prstGeom prst="rect">
            <a:avLst/>
          </a:prstGeom>
          <a:noFill/>
          <a:ln w="9525">
            <a:noFill/>
            <a:miter lim="800000"/>
          </a:ln>
        </p:spPr>
        <p:txBody>
          <a:bodyPr wrap="none">
            <a:spAutoFit/>
          </a:bodyPr>
          <a:lstStyle/>
          <a:p>
            <a:r>
              <a:rPr kumimoji="1" lang="en-US" altLang="zh-CN" sz="2000" dirty="0">
                <a:latin typeface="Arial" panose="020B0604020202020204" pitchFamily="34" charset="0"/>
              </a:rPr>
              <a:t>20.0.0.9</a:t>
            </a:r>
          </a:p>
        </p:txBody>
      </p:sp>
      <p:sp>
        <p:nvSpPr>
          <p:cNvPr id="119855" name="Text Box 127"/>
          <p:cNvSpPr txBox="1">
            <a:spLocks noChangeArrowheads="1"/>
          </p:cNvSpPr>
          <p:nvPr/>
        </p:nvSpPr>
        <p:spPr bwMode="auto">
          <a:xfrm>
            <a:off x="2124075" y="5521325"/>
            <a:ext cx="1100138" cy="396875"/>
          </a:xfrm>
          <a:prstGeom prst="rect">
            <a:avLst/>
          </a:prstGeom>
          <a:noFill/>
          <a:ln w="9525">
            <a:noFill/>
            <a:miter lim="800000"/>
          </a:ln>
        </p:spPr>
        <p:txBody>
          <a:bodyPr wrap="none">
            <a:spAutoFit/>
          </a:bodyPr>
          <a:lstStyle/>
          <a:p>
            <a:r>
              <a:rPr kumimoji="1" lang="en-US" altLang="zh-CN" sz="2000" dirty="0">
                <a:latin typeface="Arial" panose="020B0604020202020204" pitchFamily="34" charset="0"/>
              </a:rPr>
              <a:t>20.0.0.7</a:t>
            </a:r>
          </a:p>
        </p:txBody>
      </p:sp>
      <p:sp>
        <p:nvSpPr>
          <p:cNvPr id="119856" name="Line 128"/>
          <p:cNvSpPr>
            <a:spLocks noChangeShapeType="1"/>
          </p:cNvSpPr>
          <p:nvPr/>
        </p:nvSpPr>
        <p:spPr bwMode="auto">
          <a:xfrm>
            <a:off x="1430338" y="5926138"/>
            <a:ext cx="0" cy="403225"/>
          </a:xfrm>
          <a:prstGeom prst="line">
            <a:avLst/>
          </a:prstGeom>
          <a:noFill/>
          <a:ln w="38100">
            <a:solidFill>
              <a:schemeClr val="hlink"/>
            </a:solidFill>
            <a:round/>
            <a:tailEnd type="triangle" w="med" len="lg"/>
          </a:ln>
        </p:spPr>
        <p:txBody>
          <a:bodyPr wrap="none" anchor="ctr"/>
          <a:lstStyle/>
          <a:p>
            <a:endParaRPr lang="zh-CN" altLang="en-US"/>
          </a:p>
        </p:txBody>
      </p:sp>
      <p:sp>
        <p:nvSpPr>
          <p:cNvPr id="119857" name="Line 129"/>
          <p:cNvSpPr>
            <a:spLocks noChangeShapeType="1"/>
          </p:cNvSpPr>
          <p:nvPr/>
        </p:nvSpPr>
        <p:spPr bwMode="auto">
          <a:xfrm>
            <a:off x="2611438" y="5926138"/>
            <a:ext cx="0" cy="403225"/>
          </a:xfrm>
          <a:prstGeom prst="line">
            <a:avLst/>
          </a:prstGeom>
          <a:noFill/>
          <a:ln w="38100">
            <a:solidFill>
              <a:schemeClr val="hlink"/>
            </a:solidFill>
            <a:round/>
            <a:tailEnd type="triangle" w="med" len="lg"/>
          </a:ln>
        </p:spPr>
        <p:txBody>
          <a:bodyPr wrap="none" anchor="ctr"/>
          <a:lstStyle/>
          <a:p>
            <a:endParaRPr lang="zh-CN" altLang="en-US"/>
          </a:p>
        </p:txBody>
      </p:sp>
      <p:sp>
        <p:nvSpPr>
          <p:cNvPr id="119858" name="Line 130"/>
          <p:cNvSpPr>
            <a:spLocks noChangeShapeType="1"/>
          </p:cNvSpPr>
          <p:nvPr/>
        </p:nvSpPr>
        <p:spPr bwMode="auto">
          <a:xfrm>
            <a:off x="6626225" y="5926138"/>
            <a:ext cx="0" cy="403225"/>
          </a:xfrm>
          <a:prstGeom prst="line">
            <a:avLst/>
          </a:prstGeom>
          <a:noFill/>
          <a:ln w="38100">
            <a:solidFill>
              <a:schemeClr val="hlink"/>
            </a:solidFill>
            <a:round/>
            <a:tailEnd type="triangle" w="med" len="lg"/>
          </a:ln>
        </p:spPr>
        <p:txBody>
          <a:bodyPr wrap="none" anchor="ctr"/>
          <a:lstStyle/>
          <a:p>
            <a:endParaRPr lang="zh-CN" altLang="en-US"/>
          </a:p>
        </p:txBody>
      </p:sp>
      <p:sp>
        <p:nvSpPr>
          <p:cNvPr id="119859" name="Line 131"/>
          <p:cNvSpPr>
            <a:spLocks noChangeShapeType="1"/>
          </p:cNvSpPr>
          <p:nvPr/>
        </p:nvSpPr>
        <p:spPr bwMode="auto">
          <a:xfrm>
            <a:off x="4029075" y="5926138"/>
            <a:ext cx="0" cy="403225"/>
          </a:xfrm>
          <a:prstGeom prst="line">
            <a:avLst/>
          </a:prstGeom>
          <a:noFill/>
          <a:ln w="38100">
            <a:solidFill>
              <a:schemeClr val="hlink"/>
            </a:solidFill>
            <a:round/>
            <a:tailEnd type="triangle" w="med" len="lg"/>
          </a:ln>
        </p:spPr>
        <p:txBody>
          <a:bodyPr wrap="none" anchor="ctr"/>
          <a:lstStyle/>
          <a:p>
            <a:endParaRPr lang="zh-CN" altLang="en-US"/>
          </a:p>
        </p:txBody>
      </p:sp>
      <p:sp>
        <p:nvSpPr>
          <p:cNvPr id="119860" name="Line 132"/>
          <p:cNvSpPr>
            <a:spLocks noChangeShapeType="1"/>
          </p:cNvSpPr>
          <p:nvPr/>
        </p:nvSpPr>
        <p:spPr bwMode="auto">
          <a:xfrm>
            <a:off x="7807325" y="5903913"/>
            <a:ext cx="0" cy="403225"/>
          </a:xfrm>
          <a:prstGeom prst="line">
            <a:avLst/>
          </a:prstGeom>
          <a:noFill/>
          <a:ln w="38100">
            <a:solidFill>
              <a:schemeClr val="hlink"/>
            </a:solidFill>
            <a:round/>
            <a:tailEnd type="triangle" w="med" len="lg"/>
          </a:ln>
        </p:spPr>
        <p:txBody>
          <a:bodyPr wrap="none" anchor="ctr"/>
          <a:lstStyle/>
          <a:p>
            <a:endParaRPr lang="zh-CN" altLang="en-US"/>
          </a:p>
        </p:txBody>
      </p:sp>
      <p:sp>
        <p:nvSpPr>
          <p:cNvPr id="119861" name="Line 133"/>
          <p:cNvSpPr>
            <a:spLocks noChangeShapeType="1"/>
          </p:cNvSpPr>
          <p:nvPr/>
        </p:nvSpPr>
        <p:spPr bwMode="auto">
          <a:xfrm>
            <a:off x="5210175" y="5942013"/>
            <a:ext cx="0" cy="404812"/>
          </a:xfrm>
          <a:prstGeom prst="line">
            <a:avLst/>
          </a:prstGeom>
          <a:noFill/>
          <a:ln w="38100">
            <a:solidFill>
              <a:schemeClr val="hlink"/>
            </a:solidFill>
            <a:round/>
            <a:tailEnd type="triangle" w="med" len="lg"/>
          </a:ln>
        </p:spPr>
        <p:txBody>
          <a:bodyPr wrap="none" anchor="ctr"/>
          <a:lstStyle/>
          <a:p>
            <a:endParaRPr lang="zh-CN" altLang="en-US"/>
          </a:p>
        </p:txBody>
      </p:sp>
      <p:sp>
        <p:nvSpPr>
          <p:cNvPr id="119862" name="Text Box 134"/>
          <p:cNvSpPr txBox="1">
            <a:spLocks noChangeArrowheads="1"/>
          </p:cNvSpPr>
          <p:nvPr/>
        </p:nvSpPr>
        <p:spPr bwMode="auto">
          <a:xfrm>
            <a:off x="5989638" y="5521325"/>
            <a:ext cx="1100137" cy="396875"/>
          </a:xfrm>
          <a:prstGeom prst="rect">
            <a:avLst/>
          </a:prstGeom>
          <a:noFill/>
          <a:ln w="9525">
            <a:noFill/>
            <a:miter lim="800000"/>
          </a:ln>
        </p:spPr>
        <p:txBody>
          <a:bodyPr wrap="none">
            <a:spAutoFit/>
          </a:bodyPr>
          <a:lstStyle/>
          <a:p>
            <a:r>
              <a:rPr kumimoji="1" lang="en-US" altLang="zh-CN" sz="2000" dirty="0">
                <a:latin typeface="Arial" panose="020B0604020202020204" pitchFamily="34" charset="0"/>
              </a:rPr>
              <a:t>30.0.0.1</a:t>
            </a:r>
          </a:p>
        </p:txBody>
      </p:sp>
      <p:sp>
        <p:nvSpPr>
          <p:cNvPr id="119863" name="Text Box 135"/>
          <p:cNvSpPr txBox="1">
            <a:spLocks noChangeArrowheads="1"/>
          </p:cNvSpPr>
          <p:nvPr/>
        </p:nvSpPr>
        <p:spPr bwMode="auto">
          <a:xfrm>
            <a:off x="8123238" y="5895975"/>
            <a:ext cx="865187" cy="396875"/>
          </a:xfrm>
          <a:prstGeom prst="rect">
            <a:avLst/>
          </a:prstGeom>
          <a:noFill/>
          <a:ln w="9525">
            <a:noFill/>
            <a:miter lim="800000"/>
          </a:ln>
        </p:spPr>
        <p:txBody>
          <a:bodyPr wrap="none">
            <a:spAutoFit/>
          </a:bodyPr>
          <a:lstStyle/>
          <a:p>
            <a:r>
              <a:rPr kumimoji="1" lang="zh-CN" altLang="en-US" sz="2000">
                <a:latin typeface="Arial" panose="020B0604020202020204" pitchFamily="34" charset="0"/>
              </a:rPr>
              <a:t>链路</a:t>
            </a:r>
            <a:r>
              <a:rPr kumimoji="1" lang="zh-CN" altLang="en-US" sz="900">
                <a:latin typeface="Arial" panose="020B0604020202020204" pitchFamily="34" charset="0"/>
              </a:rPr>
              <a:t> </a:t>
            </a:r>
            <a:r>
              <a:rPr kumimoji="1" lang="en-US" altLang="zh-CN" sz="2000" dirty="0">
                <a:latin typeface="Arial" panose="020B0604020202020204" pitchFamily="34" charset="0"/>
              </a:rPr>
              <a:t>4</a:t>
            </a:r>
          </a:p>
        </p:txBody>
      </p:sp>
      <p:sp>
        <p:nvSpPr>
          <p:cNvPr id="119864" name="Text Box 136"/>
          <p:cNvSpPr txBox="1">
            <a:spLocks noChangeArrowheads="1"/>
          </p:cNvSpPr>
          <p:nvPr/>
        </p:nvSpPr>
        <p:spPr bwMode="auto">
          <a:xfrm>
            <a:off x="5549900" y="5895975"/>
            <a:ext cx="868363" cy="396875"/>
          </a:xfrm>
          <a:prstGeom prst="rect">
            <a:avLst/>
          </a:prstGeom>
          <a:noFill/>
          <a:ln w="9525">
            <a:noFill/>
            <a:miter lim="800000"/>
          </a:ln>
        </p:spPr>
        <p:txBody>
          <a:bodyPr wrap="none">
            <a:spAutoFit/>
          </a:bodyPr>
          <a:lstStyle/>
          <a:p>
            <a:r>
              <a:rPr kumimoji="1" lang="zh-CN" altLang="en-US" sz="2000">
                <a:latin typeface="Arial" panose="020B0604020202020204" pitchFamily="34" charset="0"/>
              </a:rPr>
              <a:t>链路</a:t>
            </a:r>
            <a:r>
              <a:rPr kumimoji="1" lang="zh-CN" altLang="en-US" sz="1000">
                <a:latin typeface="Arial" panose="020B0604020202020204" pitchFamily="34" charset="0"/>
              </a:rPr>
              <a:t> </a:t>
            </a:r>
            <a:r>
              <a:rPr kumimoji="1" lang="en-US" altLang="zh-CN" sz="2000" dirty="0">
                <a:latin typeface="Arial" panose="020B0604020202020204" pitchFamily="34" charset="0"/>
              </a:rPr>
              <a:t>3</a:t>
            </a:r>
          </a:p>
        </p:txBody>
      </p:sp>
      <p:sp>
        <p:nvSpPr>
          <p:cNvPr id="119865" name="Text Box 137"/>
          <p:cNvSpPr txBox="1">
            <a:spLocks noChangeArrowheads="1"/>
          </p:cNvSpPr>
          <p:nvPr/>
        </p:nvSpPr>
        <p:spPr bwMode="auto">
          <a:xfrm>
            <a:off x="2925763" y="5895975"/>
            <a:ext cx="868362" cy="396875"/>
          </a:xfrm>
          <a:prstGeom prst="rect">
            <a:avLst/>
          </a:prstGeom>
          <a:noFill/>
          <a:ln w="9525">
            <a:noFill/>
            <a:miter lim="800000"/>
          </a:ln>
        </p:spPr>
        <p:txBody>
          <a:bodyPr wrap="none">
            <a:spAutoFit/>
          </a:bodyPr>
          <a:lstStyle/>
          <a:p>
            <a:r>
              <a:rPr kumimoji="1" lang="zh-CN" altLang="en-US" sz="2000">
                <a:latin typeface="Arial" panose="020B0604020202020204" pitchFamily="34" charset="0"/>
              </a:rPr>
              <a:t>链路</a:t>
            </a:r>
            <a:r>
              <a:rPr kumimoji="1" lang="zh-CN" altLang="en-US" sz="1000">
                <a:latin typeface="Arial" panose="020B0604020202020204" pitchFamily="34" charset="0"/>
              </a:rPr>
              <a:t> </a:t>
            </a:r>
            <a:r>
              <a:rPr kumimoji="1" lang="en-US" altLang="zh-CN" sz="2000" dirty="0">
                <a:latin typeface="Arial" panose="020B0604020202020204" pitchFamily="34" charset="0"/>
              </a:rPr>
              <a:t>2</a:t>
            </a:r>
          </a:p>
        </p:txBody>
      </p:sp>
      <p:sp>
        <p:nvSpPr>
          <p:cNvPr id="119866" name="Text Box 138"/>
          <p:cNvSpPr txBox="1">
            <a:spLocks noChangeArrowheads="1"/>
          </p:cNvSpPr>
          <p:nvPr/>
        </p:nvSpPr>
        <p:spPr bwMode="auto">
          <a:xfrm>
            <a:off x="92075" y="5895975"/>
            <a:ext cx="868363" cy="396875"/>
          </a:xfrm>
          <a:prstGeom prst="rect">
            <a:avLst/>
          </a:prstGeom>
          <a:noFill/>
          <a:ln w="9525">
            <a:noFill/>
            <a:miter lim="800000"/>
          </a:ln>
        </p:spPr>
        <p:txBody>
          <a:bodyPr wrap="none">
            <a:spAutoFit/>
          </a:bodyPr>
          <a:lstStyle/>
          <a:p>
            <a:r>
              <a:rPr kumimoji="1" lang="zh-CN" altLang="en-US" sz="2000">
                <a:latin typeface="Arial" panose="020B0604020202020204" pitchFamily="34" charset="0"/>
              </a:rPr>
              <a:t>链路</a:t>
            </a:r>
            <a:r>
              <a:rPr kumimoji="1" lang="zh-CN" altLang="en-US" sz="1000">
                <a:latin typeface="Arial" panose="020B0604020202020204" pitchFamily="34" charset="0"/>
              </a:rPr>
              <a:t> </a:t>
            </a:r>
            <a:r>
              <a:rPr kumimoji="1" lang="en-US" altLang="zh-CN" sz="2000" dirty="0">
                <a:latin typeface="Arial" panose="020B0604020202020204" pitchFamily="34" charset="0"/>
              </a:rPr>
              <a:t>1</a:t>
            </a:r>
          </a:p>
        </p:txBody>
      </p:sp>
      <p:pic>
        <p:nvPicPr>
          <p:cNvPr id="119867" name="Picture 139"/>
          <p:cNvPicPr>
            <a:picLocks noChangeArrowheads="1"/>
          </p:cNvPicPr>
          <p:nvPr/>
        </p:nvPicPr>
        <p:blipFill>
          <a:blip r:embed="rId3" cstate="print"/>
          <a:srcRect/>
          <a:stretch>
            <a:fillRect/>
          </a:stretch>
        </p:blipFill>
        <p:spPr bwMode="auto">
          <a:xfrm>
            <a:off x="1666875" y="2103438"/>
            <a:ext cx="717550" cy="368300"/>
          </a:xfrm>
          <a:prstGeom prst="rect">
            <a:avLst/>
          </a:prstGeom>
          <a:noFill/>
          <a:ln w="12699">
            <a:noFill/>
            <a:miter lim="800000"/>
            <a:headEnd/>
            <a:tailEnd/>
          </a:ln>
        </p:spPr>
      </p:pic>
      <p:sp>
        <p:nvSpPr>
          <p:cNvPr id="119868" name="Text Box 140"/>
          <p:cNvSpPr txBox="1">
            <a:spLocks noChangeArrowheads="1"/>
          </p:cNvSpPr>
          <p:nvPr/>
        </p:nvSpPr>
        <p:spPr bwMode="auto">
          <a:xfrm>
            <a:off x="4487863" y="1697038"/>
            <a:ext cx="465192" cy="400110"/>
          </a:xfrm>
          <a:prstGeom prst="rect">
            <a:avLst/>
          </a:prstGeom>
          <a:noFill/>
          <a:ln w="9525">
            <a:noFill/>
            <a:miter lim="800000"/>
          </a:ln>
        </p:spPr>
        <p:txBody>
          <a:bodyPr wrap="none">
            <a:spAutoFit/>
          </a:bodyPr>
          <a:lstStyle/>
          <a:p>
            <a:r>
              <a:rPr kumimoji="1" lang="en-US" altLang="zh-CN" sz="2000" dirty="0">
                <a:latin typeface="Arial" panose="020B0604020202020204" pitchFamily="34" charset="0"/>
              </a:rPr>
              <a:t>R</a:t>
            </a:r>
            <a:r>
              <a:rPr kumimoji="1" lang="en-US" altLang="zh-CN" sz="2000" baseline="-25000" dirty="0">
                <a:latin typeface="Arial" panose="020B0604020202020204" pitchFamily="34" charset="0"/>
              </a:rPr>
              <a:t>2</a:t>
            </a:r>
            <a:endParaRPr kumimoji="1" lang="en-US" altLang="zh-CN" sz="2000" dirty="0">
              <a:latin typeface="Arial" panose="020B0604020202020204" pitchFamily="34" charset="0"/>
            </a:endParaRPr>
          </a:p>
        </p:txBody>
      </p:sp>
      <p:sp>
        <p:nvSpPr>
          <p:cNvPr id="119869" name="Text Box 141"/>
          <p:cNvSpPr txBox="1">
            <a:spLocks noChangeArrowheads="1"/>
          </p:cNvSpPr>
          <p:nvPr/>
        </p:nvSpPr>
        <p:spPr bwMode="auto">
          <a:xfrm>
            <a:off x="7032625" y="1697038"/>
            <a:ext cx="461963" cy="396875"/>
          </a:xfrm>
          <a:prstGeom prst="rect">
            <a:avLst/>
          </a:prstGeom>
          <a:noFill/>
          <a:ln w="9525">
            <a:noFill/>
            <a:miter lim="800000"/>
          </a:ln>
        </p:spPr>
        <p:txBody>
          <a:bodyPr wrap="none">
            <a:spAutoFit/>
          </a:bodyPr>
          <a:lstStyle/>
          <a:p>
            <a:r>
              <a:rPr kumimoji="1" lang="en-US" altLang="zh-CN" sz="2000" dirty="0">
                <a:latin typeface="Arial" panose="020B0604020202020204" pitchFamily="34" charset="0"/>
              </a:rPr>
              <a:t>R</a:t>
            </a:r>
            <a:r>
              <a:rPr kumimoji="1" lang="en-US" altLang="zh-CN" sz="2000" baseline="-25000" dirty="0">
                <a:latin typeface="Arial" panose="020B0604020202020204" pitchFamily="34" charset="0"/>
              </a:rPr>
              <a:t>3</a:t>
            </a:r>
            <a:endParaRPr kumimoji="1" lang="en-US" altLang="zh-CN" sz="2000" dirty="0">
              <a:latin typeface="Arial" panose="020B0604020202020204" pitchFamily="34" charset="0"/>
            </a:endParaRPr>
          </a:p>
        </p:txBody>
      </p:sp>
      <p:sp>
        <p:nvSpPr>
          <p:cNvPr id="119870" name="Text Box 142"/>
          <p:cNvSpPr txBox="1">
            <a:spLocks noChangeArrowheads="1"/>
          </p:cNvSpPr>
          <p:nvPr/>
        </p:nvSpPr>
        <p:spPr bwMode="auto">
          <a:xfrm>
            <a:off x="1771650" y="1697038"/>
            <a:ext cx="465192" cy="400110"/>
          </a:xfrm>
          <a:prstGeom prst="rect">
            <a:avLst/>
          </a:prstGeom>
          <a:noFill/>
          <a:ln w="9525">
            <a:noFill/>
            <a:miter lim="800000"/>
          </a:ln>
        </p:spPr>
        <p:txBody>
          <a:bodyPr wrap="none">
            <a:spAutoFit/>
          </a:bodyPr>
          <a:lstStyle/>
          <a:p>
            <a:r>
              <a:rPr kumimoji="1" lang="en-US" altLang="zh-CN" sz="2000" dirty="0">
                <a:latin typeface="Arial" panose="020B0604020202020204" pitchFamily="34" charset="0"/>
              </a:rPr>
              <a:t>R</a:t>
            </a:r>
            <a:r>
              <a:rPr kumimoji="1" lang="en-US" altLang="zh-CN" sz="2000" baseline="-25000" dirty="0">
                <a:latin typeface="Arial" panose="020B0604020202020204" pitchFamily="34" charset="0"/>
              </a:rPr>
              <a:t>1</a:t>
            </a:r>
            <a:endParaRPr kumimoji="1" lang="en-US" altLang="zh-CN" sz="2000" dirty="0">
              <a:latin typeface="Arial" panose="020B0604020202020204" pitchFamily="34" charset="0"/>
            </a:endParaRPr>
          </a:p>
        </p:txBody>
      </p:sp>
      <p:sp>
        <p:nvSpPr>
          <p:cNvPr id="119871" name="Text Box 146"/>
          <p:cNvSpPr txBox="1">
            <a:spLocks noChangeArrowheads="1"/>
          </p:cNvSpPr>
          <p:nvPr/>
        </p:nvSpPr>
        <p:spPr bwMode="auto">
          <a:xfrm>
            <a:off x="3990975" y="2232025"/>
            <a:ext cx="325438" cy="396875"/>
          </a:xfrm>
          <a:prstGeom prst="rect">
            <a:avLst/>
          </a:prstGeom>
          <a:noFill/>
          <a:ln w="9525">
            <a:noFill/>
            <a:miter lim="800000"/>
          </a:ln>
        </p:spPr>
        <p:txBody>
          <a:bodyPr wrap="none">
            <a:spAutoFit/>
          </a:bodyPr>
          <a:lstStyle/>
          <a:p>
            <a:r>
              <a:rPr kumimoji="1" lang="en-US" altLang="zh-CN" sz="2000" dirty="0">
                <a:latin typeface="Arial" panose="020B0604020202020204" pitchFamily="34" charset="0"/>
              </a:rPr>
              <a:t>0</a:t>
            </a:r>
          </a:p>
        </p:txBody>
      </p:sp>
      <p:sp>
        <p:nvSpPr>
          <p:cNvPr id="119872" name="Text Box 147"/>
          <p:cNvSpPr txBox="1">
            <a:spLocks noChangeArrowheads="1"/>
          </p:cNvSpPr>
          <p:nvPr/>
        </p:nvSpPr>
        <p:spPr bwMode="auto">
          <a:xfrm>
            <a:off x="5002213" y="2238375"/>
            <a:ext cx="327334" cy="400110"/>
          </a:xfrm>
          <a:prstGeom prst="rect">
            <a:avLst/>
          </a:prstGeom>
          <a:noFill/>
          <a:ln w="9525">
            <a:noFill/>
            <a:miter lim="800000"/>
          </a:ln>
        </p:spPr>
        <p:txBody>
          <a:bodyPr wrap="none">
            <a:spAutoFit/>
          </a:bodyPr>
          <a:lstStyle/>
          <a:p>
            <a:r>
              <a:rPr kumimoji="1" lang="en-US" altLang="zh-CN" sz="2000" dirty="0">
                <a:latin typeface="Arial" panose="020B0604020202020204" pitchFamily="34" charset="0"/>
              </a:rPr>
              <a:t>1</a:t>
            </a:r>
          </a:p>
        </p:txBody>
      </p:sp>
      <p:pic>
        <p:nvPicPr>
          <p:cNvPr id="119873" name="Picture 148"/>
          <p:cNvPicPr>
            <a:picLocks noChangeArrowheads="1"/>
          </p:cNvPicPr>
          <p:nvPr/>
        </p:nvPicPr>
        <p:blipFill>
          <a:blip r:embed="rId3" cstate="print"/>
          <a:srcRect/>
          <a:stretch>
            <a:fillRect/>
          </a:stretch>
        </p:blipFill>
        <p:spPr bwMode="auto">
          <a:xfrm>
            <a:off x="4298950" y="2081213"/>
            <a:ext cx="719138" cy="366712"/>
          </a:xfrm>
          <a:prstGeom prst="rect">
            <a:avLst/>
          </a:prstGeom>
          <a:noFill/>
          <a:ln w="12699">
            <a:noFill/>
            <a:miter lim="800000"/>
            <a:headEnd/>
            <a:tailEnd/>
          </a:ln>
        </p:spPr>
      </p:pic>
      <p:pic>
        <p:nvPicPr>
          <p:cNvPr id="119874" name="Picture 149"/>
          <p:cNvPicPr>
            <a:picLocks noChangeArrowheads="1"/>
          </p:cNvPicPr>
          <p:nvPr/>
        </p:nvPicPr>
        <p:blipFill>
          <a:blip r:embed="rId3" cstate="print"/>
          <a:srcRect/>
          <a:stretch>
            <a:fillRect/>
          </a:stretch>
        </p:blipFill>
        <p:spPr bwMode="auto">
          <a:xfrm>
            <a:off x="6840538" y="2087563"/>
            <a:ext cx="717550" cy="366712"/>
          </a:xfrm>
          <a:prstGeom prst="rect">
            <a:avLst/>
          </a:prstGeom>
          <a:noFill/>
          <a:ln w="12699">
            <a:noFill/>
            <a:miter lim="800000"/>
            <a:headEnd/>
            <a:tailEnd/>
          </a:ln>
        </p:spPr>
      </p:pic>
      <p:pic>
        <p:nvPicPr>
          <p:cNvPr id="119875" name="Picture 150"/>
          <p:cNvPicPr>
            <a:picLocks noChangeArrowheads="1"/>
          </p:cNvPicPr>
          <p:nvPr/>
        </p:nvPicPr>
        <p:blipFill>
          <a:blip r:embed="rId3" cstate="print"/>
          <a:srcRect/>
          <a:stretch>
            <a:fillRect/>
          </a:stretch>
        </p:blipFill>
        <p:spPr bwMode="auto">
          <a:xfrm>
            <a:off x="6848475" y="6143625"/>
            <a:ext cx="717550" cy="368300"/>
          </a:xfrm>
          <a:prstGeom prst="rect">
            <a:avLst/>
          </a:prstGeom>
          <a:noFill/>
          <a:ln w="12699">
            <a:noFill/>
            <a:miter lim="800000"/>
            <a:headEnd/>
            <a:tailEnd/>
          </a:ln>
        </p:spPr>
      </p:pic>
      <p:pic>
        <p:nvPicPr>
          <p:cNvPr id="119876" name="Picture 151"/>
          <p:cNvPicPr>
            <a:picLocks noChangeArrowheads="1"/>
          </p:cNvPicPr>
          <p:nvPr/>
        </p:nvPicPr>
        <p:blipFill>
          <a:blip r:embed="rId3" cstate="print"/>
          <a:srcRect/>
          <a:stretch>
            <a:fillRect/>
          </a:stretch>
        </p:blipFill>
        <p:spPr bwMode="auto">
          <a:xfrm>
            <a:off x="4230688" y="6151563"/>
            <a:ext cx="717550" cy="366712"/>
          </a:xfrm>
          <a:prstGeom prst="rect">
            <a:avLst/>
          </a:prstGeom>
          <a:noFill/>
          <a:ln w="12699">
            <a:noFill/>
            <a:miter lim="800000"/>
            <a:headEnd/>
            <a:tailEnd/>
          </a:ln>
        </p:spPr>
      </p:pic>
      <p:pic>
        <p:nvPicPr>
          <p:cNvPr id="119877" name="Picture 152"/>
          <p:cNvPicPr>
            <a:picLocks noChangeArrowheads="1"/>
          </p:cNvPicPr>
          <p:nvPr/>
        </p:nvPicPr>
        <p:blipFill>
          <a:blip r:embed="rId3" cstate="print"/>
          <a:srcRect/>
          <a:stretch>
            <a:fillRect/>
          </a:stretch>
        </p:blipFill>
        <p:spPr bwMode="auto">
          <a:xfrm>
            <a:off x="1674813" y="6157913"/>
            <a:ext cx="717550" cy="366712"/>
          </a:xfrm>
          <a:prstGeom prst="rect">
            <a:avLst/>
          </a:prstGeom>
          <a:noFill/>
          <a:ln w="12699">
            <a:noFill/>
            <a:miter lim="800000"/>
            <a:headEnd/>
            <a:tailEnd/>
          </a:ln>
        </p:spPr>
      </p:pic>
      <p:sp>
        <p:nvSpPr>
          <p:cNvPr id="119878" name="Text Box 143"/>
          <p:cNvSpPr txBox="1">
            <a:spLocks noChangeArrowheads="1"/>
          </p:cNvSpPr>
          <p:nvPr/>
        </p:nvSpPr>
        <p:spPr bwMode="auto">
          <a:xfrm>
            <a:off x="4343400" y="5745163"/>
            <a:ext cx="465192" cy="400110"/>
          </a:xfrm>
          <a:prstGeom prst="rect">
            <a:avLst/>
          </a:prstGeom>
          <a:noFill/>
          <a:ln w="9525">
            <a:noFill/>
            <a:miter lim="800000"/>
          </a:ln>
        </p:spPr>
        <p:txBody>
          <a:bodyPr wrap="none">
            <a:spAutoFit/>
          </a:bodyPr>
          <a:lstStyle/>
          <a:p>
            <a:r>
              <a:rPr kumimoji="1" lang="en-US" altLang="zh-CN" sz="2000" dirty="0">
                <a:latin typeface="Arial" panose="020B0604020202020204" pitchFamily="34" charset="0"/>
              </a:rPr>
              <a:t>R</a:t>
            </a:r>
            <a:r>
              <a:rPr kumimoji="1" lang="en-US" altLang="zh-CN" sz="2000" baseline="-25000" dirty="0">
                <a:latin typeface="Arial" panose="020B0604020202020204" pitchFamily="34" charset="0"/>
              </a:rPr>
              <a:t>2</a:t>
            </a:r>
            <a:endParaRPr kumimoji="1" lang="en-US" altLang="zh-CN" sz="2000" dirty="0">
              <a:latin typeface="Arial" panose="020B0604020202020204" pitchFamily="34" charset="0"/>
            </a:endParaRPr>
          </a:p>
        </p:txBody>
      </p:sp>
      <p:sp>
        <p:nvSpPr>
          <p:cNvPr id="119879" name="Text Box 145"/>
          <p:cNvSpPr txBox="1">
            <a:spLocks noChangeArrowheads="1"/>
          </p:cNvSpPr>
          <p:nvPr/>
        </p:nvSpPr>
        <p:spPr bwMode="auto">
          <a:xfrm>
            <a:off x="6980238" y="5745163"/>
            <a:ext cx="465192" cy="400110"/>
          </a:xfrm>
          <a:prstGeom prst="rect">
            <a:avLst/>
          </a:prstGeom>
          <a:noFill/>
          <a:ln w="9525">
            <a:noFill/>
            <a:miter lim="800000"/>
          </a:ln>
        </p:spPr>
        <p:txBody>
          <a:bodyPr wrap="none">
            <a:spAutoFit/>
          </a:bodyPr>
          <a:lstStyle/>
          <a:p>
            <a:r>
              <a:rPr kumimoji="1" lang="en-US" altLang="zh-CN" sz="2000" dirty="0">
                <a:latin typeface="Arial" panose="020B0604020202020204" pitchFamily="34" charset="0"/>
              </a:rPr>
              <a:t>R</a:t>
            </a:r>
            <a:r>
              <a:rPr kumimoji="1" lang="en-US" altLang="zh-CN" sz="2000" baseline="-25000" dirty="0">
                <a:latin typeface="Arial" panose="020B0604020202020204" pitchFamily="34" charset="0"/>
              </a:rPr>
              <a:t>3</a:t>
            </a:r>
            <a:endParaRPr kumimoji="1" lang="en-US" altLang="zh-CN" sz="2000" dirty="0">
              <a:latin typeface="Arial" panose="020B0604020202020204" pitchFamily="34" charset="0"/>
            </a:endParaRPr>
          </a:p>
        </p:txBody>
      </p:sp>
      <p:sp>
        <p:nvSpPr>
          <p:cNvPr id="119880" name="Text Box 144"/>
          <p:cNvSpPr txBox="1">
            <a:spLocks noChangeArrowheads="1"/>
          </p:cNvSpPr>
          <p:nvPr/>
        </p:nvSpPr>
        <p:spPr bwMode="auto">
          <a:xfrm>
            <a:off x="1824038" y="5745163"/>
            <a:ext cx="465192" cy="400110"/>
          </a:xfrm>
          <a:prstGeom prst="rect">
            <a:avLst/>
          </a:prstGeom>
          <a:noFill/>
          <a:ln w="9525">
            <a:noFill/>
            <a:miter lim="800000"/>
          </a:ln>
        </p:spPr>
        <p:txBody>
          <a:bodyPr wrap="none">
            <a:spAutoFit/>
          </a:bodyPr>
          <a:lstStyle/>
          <a:p>
            <a:r>
              <a:rPr kumimoji="1" lang="en-US" altLang="zh-CN" sz="2000" dirty="0">
                <a:latin typeface="Arial" panose="020B0604020202020204" pitchFamily="34" charset="0"/>
              </a:rPr>
              <a:t>R</a:t>
            </a:r>
            <a:r>
              <a:rPr kumimoji="1" lang="en-US" altLang="zh-CN" sz="2000" baseline="-25000" dirty="0">
                <a:latin typeface="Arial" panose="020B0604020202020204" pitchFamily="34" charset="0"/>
              </a:rPr>
              <a:t>1</a:t>
            </a:r>
            <a:endParaRPr kumimoji="1" lang="en-US" altLang="zh-CN" sz="2000" dirty="0">
              <a:latin typeface="Arial" panose="020B0604020202020204" pitchFamily="34" charset="0"/>
            </a:endParaRPr>
          </a:p>
        </p:txBody>
      </p:sp>
      <p:sp>
        <p:nvSpPr>
          <p:cNvPr id="482459" name="Text Box 155"/>
          <p:cNvSpPr txBox="1">
            <a:spLocks noChangeArrowheads="1"/>
          </p:cNvSpPr>
          <p:nvPr/>
        </p:nvSpPr>
        <p:spPr bwMode="auto">
          <a:xfrm>
            <a:off x="1124189" y="171450"/>
            <a:ext cx="6647974" cy="999697"/>
          </a:xfrm>
          <a:prstGeom prst="rect">
            <a:avLst/>
          </a:prstGeom>
          <a:solidFill>
            <a:srgbClr val="FFCCFF"/>
          </a:solidFill>
          <a:ln w="9525">
            <a:solidFill>
              <a:schemeClr val="tx2"/>
            </a:solidFill>
            <a:miter lim="800000"/>
          </a:ln>
        </p:spPr>
        <p:txBody>
          <a:bodyPr wrap="none">
            <a:spAutoFit/>
          </a:bodyPr>
          <a:lstStyle/>
          <a:p>
            <a:pPr algn="ctr">
              <a:lnSpc>
                <a:spcPct val="110000"/>
              </a:lnSpc>
            </a:pPr>
            <a:r>
              <a:rPr lang="zh-CN" altLang="en-US" dirty="0">
                <a:latin typeface="Arial" panose="020B0604020202020204" pitchFamily="34" charset="0"/>
              </a:rPr>
              <a:t>在路由表中，对每一条路由，最主要的是</a:t>
            </a:r>
          </a:p>
          <a:p>
            <a:pPr algn="ctr">
              <a:lnSpc>
                <a:spcPct val="110000"/>
              </a:lnSpc>
            </a:pPr>
            <a:r>
              <a:rPr lang="en-US" altLang="zh-CN" dirty="0">
                <a:latin typeface="Arial" panose="020B0604020202020204" pitchFamily="34" charset="0"/>
              </a:rPr>
              <a:t>(</a:t>
            </a:r>
            <a:r>
              <a:rPr lang="zh-CN" altLang="en-US" dirty="0">
                <a:latin typeface="Arial" panose="020B0604020202020204" pitchFamily="34" charset="0"/>
              </a:rPr>
              <a:t>目的网络地址，下一跳地址</a:t>
            </a:r>
            <a:r>
              <a:rPr lang="en-US" altLang="zh-CN" dirty="0">
                <a:latin typeface="Arial" panose="020B0604020202020204" pitchFamily="34" charset="0"/>
              </a:rPr>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emph" presetSubtype="0" repeatCount="2000" fill="hold" grpId="0" nodeType="clickEffect">
                                  <p:stCondLst>
                                    <p:cond delay="0"/>
                                  </p:stCondLst>
                                  <p:childTnLst>
                                    <p:anim calcmode="discrete" valueType="str">
                                      <p:cBhvr>
                                        <p:cTn id="6" dur="1000" fill="hold"/>
                                        <p:tgtEl>
                                          <p:spTgt spid="482459"/>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2459" grpId="0" animBg="1"/>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2"/>
          <p:cNvSpPr>
            <a:spLocks noGrp="1" noChangeArrowheads="1"/>
          </p:cNvSpPr>
          <p:nvPr>
            <p:ph type="title"/>
          </p:nvPr>
        </p:nvSpPr>
        <p:spPr>
          <a:xfrm>
            <a:off x="355600" y="203200"/>
            <a:ext cx="8320088" cy="627063"/>
          </a:xfrm>
        </p:spPr>
        <p:txBody>
          <a:bodyPr/>
          <a:lstStyle/>
          <a:p>
            <a:pPr eaLnBrk="1" hangingPunct="1"/>
            <a:r>
              <a:rPr lang="zh-CN" altLang="en-US"/>
              <a:t>查找路由表</a:t>
            </a:r>
          </a:p>
        </p:txBody>
      </p:sp>
      <p:sp>
        <p:nvSpPr>
          <p:cNvPr id="121859" name="Rectangle 4"/>
          <p:cNvSpPr>
            <a:spLocks noGrp="1" noChangeArrowheads="1"/>
          </p:cNvSpPr>
          <p:nvPr>
            <p:ph type="body" idx="1"/>
          </p:nvPr>
        </p:nvSpPr>
        <p:spPr>
          <a:xfrm>
            <a:off x="355600" y="980728"/>
            <a:ext cx="8464872" cy="5184576"/>
          </a:xfrm>
        </p:spPr>
        <p:txBody>
          <a:bodyPr/>
          <a:lstStyle/>
          <a:p>
            <a:pPr eaLnBrk="1" hangingPunct="1">
              <a:spcBef>
                <a:spcPts val="600"/>
              </a:spcBef>
            </a:pPr>
            <a:r>
              <a:rPr lang="zh-CN" altLang="en-US" dirty="0"/>
              <a:t>总之，在路由表中，对每一条路由最主要的是以下两个信息：</a:t>
            </a:r>
            <a:r>
              <a:rPr lang="en-US" altLang="zh-CN" dirty="0"/>
              <a:t>(</a:t>
            </a:r>
            <a:r>
              <a:rPr lang="zh-CN" altLang="en-US" dirty="0"/>
              <a:t>目的网络地址，下一跳地址</a:t>
            </a:r>
            <a:r>
              <a:rPr lang="en-US" altLang="zh-CN" dirty="0"/>
              <a:t>)</a:t>
            </a:r>
          </a:p>
          <a:p>
            <a:pPr eaLnBrk="1" hangingPunct="1">
              <a:spcBef>
                <a:spcPts val="600"/>
              </a:spcBef>
            </a:pPr>
            <a:endParaRPr lang="en-US" altLang="zh-CN" dirty="0"/>
          </a:p>
          <a:p>
            <a:pPr eaLnBrk="1" hangingPunct="1">
              <a:spcBef>
                <a:spcPts val="600"/>
              </a:spcBef>
            </a:pPr>
            <a:r>
              <a:rPr lang="zh-CN" altLang="en-US" dirty="0"/>
              <a:t>根据目的网络地址就能确定下一跳路由器，这样做的结果是：</a:t>
            </a:r>
          </a:p>
          <a:p>
            <a:pPr eaLnBrk="1" hangingPunct="1">
              <a:spcBef>
                <a:spcPts val="600"/>
              </a:spcBef>
              <a:buFont typeface="Wingdings" panose="05000000000000000000" pitchFamily="2" charset="2"/>
              <a:buChar char="ü"/>
            </a:pPr>
            <a:endParaRPr lang="zh-CN" altLang="en-US" dirty="0"/>
          </a:p>
          <a:p>
            <a:pPr eaLnBrk="1" hangingPunct="1">
              <a:spcBef>
                <a:spcPts val="600"/>
              </a:spcBef>
              <a:buBlip>
                <a:blip r:embed="rId3"/>
              </a:buBlip>
            </a:pPr>
            <a:r>
              <a:rPr lang="en-US" altLang="zh-CN" dirty="0"/>
              <a:t>IP</a:t>
            </a:r>
            <a:r>
              <a:rPr lang="zh-CN" altLang="en-US" dirty="0"/>
              <a:t>数据报最终一定可以找到</a:t>
            </a:r>
            <a:r>
              <a:rPr lang="zh-CN" altLang="en-US" dirty="0">
                <a:solidFill>
                  <a:schemeClr val="hlink"/>
                </a:solidFill>
              </a:rPr>
              <a:t>目的主机</a:t>
            </a:r>
            <a:r>
              <a:rPr lang="zh-CN" altLang="en-US" dirty="0"/>
              <a:t>所在</a:t>
            </a:r>
            <a:r>
              <a:rPr lang="zh-CN" altLang="en-US" dirty="0">
                <a:solidFill>
                  <a:schemeClr val="hlink"/>
                </a:solidFill>
              </a:rPr>
              <a:t>目的网络上的</a:t>
            </a:r>
            <a:r>
              <a:rPr lang="zh-CN" altLang="en-US" dirty="0" smtClean="0"/>
              <a:t>路由器</a:t>
            </a:r>
            <a:r>
              <a:rPr lang="en-US" altLang="zh-CN" dirty="0" smtClean="0"/>
              <a:t>(</a:t>
            </a:r>
            <a:r>
              <a:rPr lang="zh-CN" altLang="en-US" dirty="0"/>
              <a:t>可能要通过多次的</a:t>
            </a:r>
            <a:r>
              <a:rPr lang="zh-CN" altLang="en-US" dirty="0">
                <a:solidFill>
                  <a:srgbClr val="FF0000"/>
                </a:solidFill>
              </a:rPr>
              <a:t>间接交付</a:t>
            </a:r>
            <a:r>
              <a:rPr lang="en-US" altLang="zh-CN" dirty="0"/>
              <a:t>)</a:t>
            </a:r>
            <a:r>
              <a:rPr lang="zh-CN" altLang="en-US" dirty="0"/>
              <a:t>。</a:t>
            </a:r>
          </a:p>
          <a:p>
            <a:pPr eaLnBrk="1" hangingPunct="1">
              <a:spcBef>
                <a:spcPts val="600"/>
              </a:spcBef>
              <a:buBlip>
                <a:blip r:embed="rId3"/>
              </a:buBlip>
            </a:pPr>
            <a:endParaRPr lang="zh-CN" altLang="en-US" dirty="0"/>
          </a:p>
          <a:p>
            <a:pPr eaLnBrk="1" hangingPunct="1">
              <a:spcBef>
                <a:spcPts val="600"/>
              </a:spcBef>
              <a:buBlip>
                <a:blip r:embed="rId3"/>
              </a:buBlip>
            </a:pPr>
            <a:r>
              <a:rPr lang="zh-CN" altLang="en-US" dirty="0"/>
              <a:t>只有到达最后一个路由器时，该路由器</a:t>
            </a:r>
            <a:r>
              <a:rPr lang="zh-CN" altLang="en-US" dirty="0">
                <a:solidFill>
                  <a:schemeClr val="hlink"/>
                </a:solidFill>
              </a:rPr>
              <a:t>才试图</a:t>
            </a:r>
            <a:r>
              <a:rPr lang="zh-CN" altLang="en-US" dirty="0"/>
              <a:t>向目的主机进行</a:t>
            </a:r>
            <a:r>
              <a:rPr lang="zh-CN" altLang="en-US" dirty="0">
                <a:solidFill>
                  <a:srgbClr val="FF0000"/>
                </a:solidFill>
              </a:rPr>
              <a:t>直接交付</a:t>
            </a:r>
            <a:r>
              <a:rPr lang="zh-CN" altLang="en-US" dirty="0"/>
              <a:t>。</a:t>
            </a:r>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2"/>
          <p:cNvSpPr>
            <a:spLocks noChangeArrowheads="1"/>
          </p:cNvSpPr>
          <p:nvPr/>
        </p:nvSpPr>
        <p:spPr bwMode="auto">
          <a:xfrm>
            <a:off x="0" y="0"/>
            <a:ext cx="9144000" cy="0"/>
          </a:xfrm>
          <a:prstGeom prst="rect">
            <a:avLst/>
          </a:prstGeom>
          <a:noFill/>
          <a:ln w="9525">
            <a:noFill/>
            <a:miter lim="800000"/>
          </a:ln>
        </p:spPr>
        <p:txBody>
          <a:bodyPr wrap="none" anchor="ctr">
            <a:spAutoFit/>
          </a:bodyPr>
          <a:lstStyle/>
          <a:p>
            <a:endParaRPr lang="zh-CN" altLang="en-US"/>
          </a:p>
        </p:txBody>
      </p:sp>
      <p:sp>
        <p:nvSpPr>
          <p:cNvPr id="122883" name="Rectangle 3"/>
          <p:cNvSpPr>
            <a:spLocks noChangeArrowheads="1"/>
          </p:cNvSpPr>
          <p:nvPr/>
        </p:nvSpPr>
        <p:spPr bwMode="auto">
          <a:xfrm>
            <a:off x="0" y="3238500"/>
            <a:ext cx="9144000" cy="0"/>
          </a:xfrm>
          <a:prstGeom prst="rect">
            <a:avLst/>
          </a:prstGeom>
          <a:noFill/>
          <a:ln w="9525">
            <a:noFill/>
            <a:miter lim="800000"/>
          </a:ln>
        </p:spPr>
        <p:txBody>
          <a:bodyPr wrap="none" anchor="ctr">
            <a:spAutoFit/>
          </a:bodyPr>
          <a:lstStyle/>
          <a:p>
            <a:endParaRPr lang="zh-CN" altLang="en-US"/>
          </a:p>
        </p:txBody>
      </p:sp>
      <p:sp>
        <p:nvSpPr>
          <p:cNvPr id="122884" name="Rectangle 4"/>
          <p:cNvSpPr>
            <a:spLocks noChangeArrowheads="1"/>
          </p:cNvSpPr>
          <p:nvPr/>
        </p:nvSpPr>
        <p:spPr bwMode="auto">
          <a:xfrm>
            <a:off x="0" y="0"/>
            <a:ext cx="9144000" cy="0"/>
          </a:xfrm>
          <a:prstGeom prst="rect">
            <a:avLst/>
          </a:prstGeom>
          <a:noFill/>
          <a:ln w="9525">
            <a:noFill/>
            <a:miter lim="800000"/>
          </a:ln>
        </p:spPr>
        <p:txBody>
          <a:bodyPr wrap="none" anchor="ctr">
            <a:spAutoFit/>
          </a:bodyPr>
          <a:lstStyle/>
          <a:p>
            <a:endParaRPr lang="zh-CN" altLang="en-US"/>
          </a:p>
        </p:txBody>
      </p:sp>
      <p:sp>
        <p:nvSpPr>
          <p:cNvPr id="122885" name="Rectangle 5"/>
          <p:cNvSpPr>
            <a:spLocks noChangeArrowheads="1"/>
          </p:cNvSpPr>
          <p:nvPr/>
        </p:nvSpPr>
        <p:spPr bwMode="auto">
          <a:xfrm>
            <a:off x="0" y="3243263"/>
            <a:ext cx="9144000" cy="0"/>
          </a:xfrm>
          <a:prstGeom prst="rect">
            <a:avLst/>
          </a:prstGeom>
          <a:noFill/>
          <a:ln w="9525">
            <a:noFill/>
            <a:miter lim="800000"/>
          </a:ln>
        </p:spPr>
        <p:txBody>
          <a:bodyPr wrap="none" anchor="ctr">
            <a:spAutoFit/>
          </a:bodyPr>
          <a:lstStyle/>
          <a:p>
            <a:endParaRPr lang="zh-CN" altLang="en-US"/>
          </a:p>
        </p:txBody>
      </p:sp>
      <p:sp>
        <p:nvSpPr>
          <p:cNvPr id="122886" name="Rectangle 41"/>
          <p:cNvSpPr>
            <a:spLocks noGrp="1" noChangeArrowheads="1"/>
          </p:cNvSpPr>
          <p:nvPr>
            <p:ph type="title"/>
          </p:nvPr>
        </p:nvSpPr>
        <p:spPr>
          <a:xfrm>
            <a:off x="330200" y="203200"/>
            <a:ext cx="8483600" cy="705520"/>
          </a:xfrm>
        </p:spPr>
        <p:txBody>
          <a:bodyPr/>
          <a:lstStyle/>
          <a:p>
            <a:pPr eaLnBrk="1" hangingPunct="1"/>
            <a:r>
              <a:rPr lang="zh-CN" altLang="en-US" dirty="0"/>
              <a:t>特定主机路由 </a:t>
            </a:r>
          </a:p>
        </p:txBody>
      </p:sp>
      <p:sp>
        <p:nvSpPr>
          <p:cNvPr id="122887" name="Rectangle 7"/>
          <p:cNvSpPr>
            <a:spLocks noChangeArrowheads="1"/>
          </p:cNvSpPr>
          <p:nvPr/>
        </p:nvSpPr>
        <p:spPr bwMode="auto">
          <a:xfrm>
            <a:off x="0" y="3262313"/>
            <a:ext cx="9144000" cy="0"/>
          </a:xfrm>
          <a:prstGeom prst="rect">
            <a:avLst/>
          </a:prstGeom>
          <a:noFill/>
          <a:ln w="9525">
            <a:noFill/>
            <a:miter lim="800000"/>
          </a:ln>
        </p:spPr>
        <p:txBody>
          <a:bodyPr wrap="none" anchor="ctr">
            <a:spAutoFit/>
          </a:bodyPr>
          <a:lstStyle/>
          <a:p>
            <a:endParaRPr lang="zh-CN" altLang="en-US"/>
          </a:p>
        </p:txBody>
      </p:sp>
      <p:sp>
        <p:nvSpPr>
          <p:cNvPr id="122888" name="Rectangle 8"/>
          <p:cNvSpPr>
            <a:spLocks noChangeArrowheads="1"/>
          </p:cNvSpPr>
          <p:nvPr/>
        </p:nvSpPr>
        <p:spPr bwMode="auto">
          <a:xfrm>
            <a:off x="0" y="0"/>
            <a:ext cx="9144000" cy="0"/>
          </a:xfrm>
          <a:prstGeom prst="rect">
            <a:avLst/>
          </a:prstGeom>
          <a:noFill/>
          <a:ln w="9525">
            <a:noFill/>
            <a:miter lim="800000"/>
          </a:ln>
        </p:spPr>
        <p:txBody>
          <a:bodyPr wrap="none" anchor="ctr">
            <a:spAutoFit/>
          </a:bodyPr>
          <a:lstStyle/>
          <a:p>
            <a:endParaRPr lang="zh-CN" altLang="en-US"/>
          </a:p>
        </p:txBody>
      </p:sp>
      <p:sp>
        <p:nvSpPr>
          <p:cNvPr id="122889" name="Rectangle 43"/>
          <p:cNvSpPr>
            <a:spLocks noGrp="1" noChangeArrowheads="1"/>
          </p:cNvSpPr>
          <p:nvPr>
            <p:ph type="body" idx="1"/>
          </p:nvPr>
        </p:nvSpPr>
        <p:spPr/>
        <p:txBody>
          <a:bodyPr/>
          <a:lstStyle/>
          <a:p>
            <a:pPr eaLnBrk="1" hangingPunct="1">
              <a:spcBef>
                <a:spcPts val="600"/>
              </a:spcBef>
            </a:pPr>
            <a:r>
              <a:rPr lang="zh-CN" altLang="en-US" dirty="0"/>
              <a:t>虽然互联网所有的</a:t>
            </a:r>
            <a:r>
              <a:rPr lang="zh-CN" altLang="en-US" dirty="0">
                <a:solidFill>
                  <a:srgbClr val="FF0000"/>
                </a:solidFill>
              </a:rPr>
              <a:t>分组转发</a:t>
            </a:r>
            <a:r>
              <a:rPr lang="zh-CN" altLang="en-US" dirty="0"/>
              <a:t>都是基于目的主机所在的网络，但在大多数情况下</a:t>
            </a:r>
            <a:r>
              <a:rPr lang="zh-CN" altLang="en-US" dirty="0">
                <a:solidFill>
                  <a:srgbClr val="FF0000"/>
                </a:solidFill>
              </a:rPr>
              <a:t>都允许</a:t>
            </a:r>
            <a:r>
              <a:rPr lang="zh-CN" altLang="en-US" dirty="0"/>
              <a:t>有这样的特例，即对</a:t>
            </a:r>
            <a:r>
              <a:rPr lang="zh-CN" altLang="en-US" dirty="0">
                <a:solidFill>
                  <a:srgbClr val="FF0000"/>
                </a:solidFill>
              </a:rPr>
              <a:t>特定的目的主机</a:t>
            </a:r>
            <a:r>
              <a:rPr lang="zh-CN" altLang="en-US" dirty="0"/>
              <a:t>指明一个路由。这种路由叫做</a:t>
            </a:r>
            <a:r>
              <a:rPr lang="zh-CN" altLang="en-US" dirty="0">
                <a:solidFill>
                  <a:srgbClr val="FF0000"/>
                </a:solidFill>
              </a:rPr>
              <a:t>特定主机路由</a:t>
            </a:r>
            <a:r>
              <a:rPr lang="zh-CN" altLang="en-US" b="1" dirty="0"/>
              <a:t>。</a:t>
            </a:r>
            <a:endParaRPr lang="zh-CN" altLang="en-US" dirty="0"/>
          </a:p>
          <a:p>
            <a:pPr eaLnBrk="1" hangingPunct="1">
              <a:spcBef>
                <a:spcPts val="600"/>
              </a:spcBef>
            </a:pPr>
            <a:endParaRPr lang="zh-CN" altLang="en-US" dirty="0"/>
          </a:p>
          <a:p>
            <a:pPr eaLnBrk="1" hangingPunct="1">
              <a:spcBef>
                <a:spcPts val="600"/>
              </a:spcBef>
            </a:pPr>
            <a:r>
              <a:rPr lang="zh-CN" altLang="en-US" dirty="0"/>
              <a:t>采用特定主机路由可使网络管理人员能更方便地</a:t>
            </a:r>
            <a:r>
              <a:rPr lang="zh-CN" altLang="en-US" dirty="0">
                <a:solidFill>
                  <a:srgbClr val="FF0000"/>
                </a:solidFill>
              </a:rPr>
              <a:t>控制</a:t>
            </a:r>
            <a:r>
              <a:rPr lang="zh-CN" altLang="en-US" dirty="0"/>
              <a:t>网络和</a:t>
            </a:r>
            <a:r>
              <a:rPr lang="zh-CN" altLang="en-US" dirty="0">
                <a:solidFill>
                  <a:srgbClr val="FF0000"/>
                </a:solidFill>
              </a:rPr>
              <a:t>测试</a:t>
            </a:r>
            <a:r>
              <a:rPr lang="zh-CN" altLang="en-US" dirty="0"/>
              <a:t>网络，同时也可在</a:t>
            </a:r>
            <a:r>
              <a:rPr lang="zh-CN" altLang="en-US" dirty="0">
                <a:solidFill>
                  <a:srgbClr val="FF0000"/>
                </a:solidFill>
              </a:rPr>
              <a:t>需要考虑某种安全问题时</a:t>
            </a:r>
            <a:r>
              <a:rPr lang="zh-CN" altLang="en-US" dirty="0"/>
              <a:t>采用这种特定主机路由。</a:t>
            </a:r>
          </a:p>
          <a:p>
            <a:pPr eaLnBrk="1" hangingPunct="1">
              <a:spcBef>
                <a:spcPts val="600"/>
              </a:spcBef>
            </a:pPr>
            <a:endParaRPr lang="zh-CN" altLang="en-US" dirty="0"/>
          </a:p>
          <a:p>
            <a:pPr eaLnBrk="1" hangingPunct="1">
              <a:spcBef>
                <a:spcPts val="600"/>
              </a:spcBef>
            </a:pPr>
            <a:r>
              <a:rPr lang="zh-CN" altLang="en-US" dirty="0"/>
              <a:t>在对网络的连接或路由表进行</a:t>
            </a:r>
            <a:r>
              <a:rPr lang="zh-CN" altLang="en-US" dirty="0">
                <a:solidFill>
                  <a:srgbClr val="FF0000"/>
                </a:solidFill>
              </a:rPr>
              <a:t>排错</a:t>
            </a:r>
            <a:r>
              <a:rPr lang="zh-CN" altLang="en-US" dirty="0"/>
              <a:t>时，指明到某一主机的路由就十分有用。</a:t>
            </a: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4"/>
          <p:cNvSpPr>
            <a:spLocks noGrp="1" noChangeArrowheads="1"/>
          </p:cNvSpPr>
          <p:nvPr>
            <p:ph type="title"/>
          </p:nvPr>
        </p:nvSpPr>
        <p:spPr/>
        <p:txBody>
          <a:bodyPr/>
          <a:lstStyle/>
          <a:p>
            <a:pPr eaLnBrk="1" hangingPunct="1"/>
            <a:r>
              <a:rPr lang="zh-CN" altLang="en-US" dirty="0"/>
              <a:t>默认路由</a:t>
            </a:r>
            <a:r>
              <a:rPr lang="en-US" altLang="zh-CN" dirty="0"/>
              <a:t>(default route)</a:t>
            </a:r>
          </a:p>
        </p:txBody>
      </p:sp>
      <p:sp>
        <p:nvSpPr>
          <p:cNvPr id="123907" name="Rectangle 5"/>
          <p:cNvSpPr>
            <a:spLocks noGrp="1" noChangeArrowheads="1"/>
          </p:cNvSpPr>
          <p:nvPr>
            <p:ph type="body" idx="1"/>
          </p:nvPr>
        </p:nvSpPr>
        <p:spPr/>
        <p:txBody>
          <a:bodyPr/>
          <a:lstStyle/>
          <a:p>
            <a:pPr eaLnBrk="1" hangingPunct="1">
              <a:spcBef>
                <a:spcPts val="600"/>
              </a:spcBef>
            </a:pPr>
            <a:r>
              <a:rPr lang="zh-CN" altLang="en-US" dirty="0"/>
              <a:t>路由器还可采用默认路由以</a:t>
            </a:r>
            <a:r>
              <a:rPr lang="zh-CN" altLang="en-US" dirty="0">
                <a:solidFill>
                  <a:schemeClr val="hlink"/>
                </a:solidFill>
              </a:rPr>
              <a:t>减少</a:t>
            </a:r>
            <a:r>
              <a:rPr lang="zh-CN" altLang="en-US" dirty="0"/>
              <a:t>路由表所占用的</a:t>
            </a:r>
            <a:r>
              <a:rPr lang="zh-CN" altLang="en-US" dirty="0">
                <a:solidFill>
                  <a:srgbClr val="FF0000"/>
                </a:solidFill>
              </a:rPr>
              <a:t>空间</a:t>
            </a:r>
            <a:r>
              <a:rPr lang="zh-CN" altLang="en-US" dirty="0"/>
              <a:t>和搜索路由表所用的</a:t>
            </a:r>
            <a:r>
              <a:rPr lang="zh-CN" altLang="en-US" dirty="0">
                <a:solidFill>
                  <a:srgbClr val="FF0000"/>
                </a:solidFill>
              </a:rPr>
              <a:t>时间</a:t>
            </a:r>
            <a:r>
              <a:rPr lang="zh-CN" altLang="en-US" dirty="0"/>
              <a:t>。</a:t>
            </a:r>
          </a:p>
          <a:p>
            <a:pPr eaLnBrk="1" hangingPunct="1">
              <a:spcBef>
                <a:spcPts val="600"/>
              </a:spcBef>
            </a:pPr>
            <a:endParaRPr lang="zh-CN" altLang="en-US" dirty="0"/>
          </a:p>
          <a:p>
            <a:pPr eaLnBrk="1" hangingPunct="1">
              <a:spcBef>
                <a:spcPts val="600"/>
              </a:spcBef>
            </a:pPr>
            <a:r>
              <a:rPr lang="zh-CN" altLang="en-US" dirty="0"/>
              <a:t>这种转发方式在</a:t>
            </a:r>
            <a:r>
              <a:rPr lang="zh-CN" altLang="en-US" dirty="0">
                <a:solidFill>
                  <a:schemeClr val="hlink"/>
                </a:solidFill>
              </a:rPr>
              <a:t>一个网络只有很少的对外连接</a:t>
            </a:r>
            <a:r>
              <a:rPr lang="zh-CN" altLang="en-US" dirty="0"/>
              <a:t>时是很有用的。</a:t>
            </a:r>
          </a:p>
          <a:p>
            <a:pPr eaLnBrk="1" hangingPunct="1">
              <a:spcBef>
                <a:spcPts val="600"/>
              </a:spcBef>
            </a:pPr>
            <a:endParaRPr lang="zh-CN" altLang="en-US" dirty="0"/>
          </a:p>
          <a:p>
            <a:pPr eaLnBrk="1" hangingPunct="1">
              <a:spcBef>
                <a:spcPts val="600"/>
              </a:spcBef>
            </a:pPr>
            <a:r>
              <a:rPr lang="zh-CN" altLang="en-US" u="sng" dirty="0"/>
              <a:t>实际上，默认路由</a:t>
            </a:r>
            <a:r>
              <a:rPr lang="zh-CN" altLang="en-US" u="sng" dirty="0">
                <a:solidFill>
                  <a:srgbClr val="FF0000"/>
                </a:solidFill>
              </a:rPr>
              <a:t>在主机发送</a:t>
            </a:r>
            <a:r>
              <a:rPr lang="en-US" altLang="zh-CN" u="sng" dirty="0">
                <a:solidFill>
                  <a:srgbClr val="FF0000"/>
                </a:solidFill>
              </a:rPr>
              <a:t>IP</a:t>
            </a:r>
            <a:r>
              <a:rPr lang="zh-CN" altLang="en-US" u="sng" dirty="0">
                <a:solidFill>
                  <a:srgbClr val="FF0000"/>
                </a:solidFill>
              </a:rPr>
              <a:t>数据报时</a:t>
            </a:r>
            <a:r>
              <a:rPr lang="zh-CN" altLang="en-US" u="sng" dirty="0"/>
              <a:t>往往更能显示出它的好处</a:t>
            </a:r>
            <a:r>
              <a:rPr lang="zh-CN" altLang="en-US" dirty="0"/>
              <a:t>。</a:t>
            </a:r>
          </a:p>
          <a:p>
            <a:pPr eaLnBrk="1" hangingPunct="1">
              <a:spcBef>
                <a:spcPts val="600"/>
              </a:spcBef>
            </a:pPr>
            <a:endParaRPr lang="zh-CN" altLang="en-US" dirty="0"/>
          </a:p>
          <a:p>
            <a:pPr eaLnBrk="1" hangingPunct="1">
              <a:spcBef>
                <a:spcPts val="600"/>
              </a:spcBef>
            </a:pPr>
            <a:r>
              <a:rPr lang="zh-CN" altLang="en-US" dirty="0"/>
              <a:t>如果一个主机连接在一个小网络上，而这个网络只用一个路由器和互联网连接，那么在这种情况下使用</a:t>
            </a:r>
            <a:r>
              <a:rPr lang="zh-CN" altLang="en-US" dirty="0">
                <a:solidFill>
                  <a:srgbClr val="FF0000"/>
                </a:solidFill>
              </a:rPr>
              <a:t>默认路由</a:t>
            </a:r>
            <a:r>
              <a:rPr lang="zh-CN" altLang="en-US" dirty="0"/>
              <a:t>是非常合适的。</a:t>
            </a:r>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051" name="Rectangle 36"/>
          <p:cNvSpPr>
            <a:spLocks noChangeArrowheads="1"/>
          </p:cNvSpPr>
          <p:nvPr/>
        </p:nvSpPr>
        <p:spPr bwMode="auto">
          <a:xfrm>
            <a:off x="179388" y="3287713"/>
            <a:ext cx="2165350" cy="1436687"/>
          </a:xfrm>
          <a:prstGeom prst="rect">
            <a:avLst/>
          </a:prstGeom>
          <a:solidFill>
            <a:srgbClr val="FFFFCC"/>
          </a:solidFill>
          <a:ln w="19050">
            <a:solidFill>
              <a:schemeClr val="tx1"/>
            </a:solidFill>
            <a:miter lim="800000"/>
          </a:ln>
        </p:spPr>
        <p:txBody>
          <a:bodyPr wrap="none" anchor="ctr"/>
          <a:lstStyle/>
          <a:p>
            <a:endParaRPr lang="zh-CN" altLang="en-US">
              <a:latin typeface="+mn-lt"/>
              <a:ea typeface="+mn-ea"/>
            </a:endParaRPr>
          </a:p>
        </p:txBody>
      </p:sp>
      <p:sp>
        <p:nvSpPr>
          <p:cNvPr id="2052" name="Line 4"/>
          <p:cNvSpPr>
            <a:spLocks noChangeShapeType="1"/>
          </p:cNvSpPr>
          <p:nvPr/>
        </p:nvSpPr>
        <p:spPr bwMode="auto">
          <a:xfrm flipV="1">
            <a:off x="5130800" y="2865438"/>
            <a:ext cx="690563" cy="373062"/>
          </a:xfrm>
          <a:prstGeom prst="line">
            <a:avLst/>
          </a:prstGeom>
          <a:noFill/>
          <a:ln w="9525">
            <a:solidFill>
              <a:schemeClr val="tx1"/>
            </a:solidFill>
            <a:round/>
          </a:ln>
        </p:spPr>
        <p:txBody>
          <a:bodyPr/>
          <a:lstStyle/>
          <a:p>
            <a:endParaRPr lang="zh-CN" altLang="en-US"/>
          </a:p>
        </p:txBody>
      </p:sp>
      <p:sp>
        <p:nvSpPr>
          <p:cNvPr id="2053" name="Line 5"/>
          <p:cNvSpPr>
            <a:spLocks noChangeShapeType="1"/>
          </p:cNvSpPr>
          <p:nvPr/>
        </p:nvSpPr>
        <p:spPr bwMode="auto">
          <a:xfrm flipV="1">
            <a:off x="4638675" y="3330575"/>
            <a:ext cx="395288" cy="373063"/>
          </a:xfrm>
          <a:prstGeom prst="line">
            <a:avLst/>
          </a:prstGeom>
          <a:noFill/>
          <a:ln w="9525">
            <a:solidFill>
              <a:schemeClr val="tx1"/>
            </a:solidFill>
            <a:round/>
          </a:ln>
        </p:spPr>
        <p:txBody>
          <a:bodyPr/>
          <a:lstStyle/>
          <a:p>
            <a:endParaRPr lang="zh-CN" altLang="en-US"/>
          </a:p>
        </p:txBody>
      </p:sp>
      <p:sp>
        <p:nvSpPr>
          <p:cNvPr id="2054" name="Line 6"/>
          <p:cNvSpPr>
            <a:spLocks noChangeShapeType="1"/>
          </p:cNvSpPr>
          <p:nvPr/>
        </p:nvSpPr>
        <p:spPr bwMode="auto">
          <a:xfrm flipV="1">
            <a:off x="4953000" y="3941763"/>
            <a:ext cx="1131888" cy="22225"/>
          </a:xfrm>
          <a:prstGeom prst="line">
            <a:avLst/>
          </a:prstGeom>
          <a:noFill/>
          <a:ln w="9525">
            <a:solidFill>
              <a:schemeClr val="tx1"/>
            </a:solidFill>
            <a:round/>
          </a:ln>
        </p:spPr>
        <p:txBody>
          <a:bodyPr/>
          <a:lstStyle/>
          <a:p>
            <a:endParaRPr lang="zh-CN" altLang="en-US"/>
          </a:p>
        </p:txBody>
      </p:sp>
      <p:sp>
        <p:nvSpPr>
          <p:cNvPr id="2055" name="Line 7"/>
          <p:cNvSpPr>
            <a:spLocks noChangeShapeType="1"/>
          </p:cNvSpPr>
          <p:nvPr/>
        </p:nvSpPr>
        <p:spPr bwMode="auto">
          <a:xfrm flipH="1">
            <a:off x="3654425" y="4075113"/>
            <a:ext cx="590550" cy="652462"/>
          </a:xfrm>
          <a:prstGeom prst="line">
            <a:avLst/>
          </a:prstGeom>
          <a:noFill/>
          <a:ln w="9525">
            <a:solidFill>
              <a:schemeClr val="tx1"/>
            </a:solidFill>
            <a:round/>
          </a:ln>
        </p:spPr>
        <p:txBody>
          <a:bodyPr/>
          <a:lstStyle/>
          <a:p>
            <a:endParaRPr lang="zh-CN" altLang="en-US"/>
          </a:p>
        </p:txBody>
      </p:sp>
      <p:sp>
        <p:nvSpPr>
          <p:cNvPr id="2056" name="Line 8"/>
          <p:cNvSpPr>
            <a:spLocks noChangeShapeType="1"/>
          </p:cNvSpPr>
          <p:nvPr/>
        </p:nvSpPr>
        <p:spPr bwMode="auto">
          <a:xfrm>
            <a:off x="4638675" y="4167188"/>
            <a:ext cx="295275" cy="652462"/>
          </a:xfrm>
          <a:prstGeom prst="line">
            <a:avLst/>
          </a:prstGeom>
          <a:noFill/>
          <a:ln w="9525">
            <a:solidFill>
              <a:schemeClr val="tx1"/>
            </a:solidFill>
            <a:round/>
          </a:ln>
        </p:spPr>
        <p:txBody>
          <a:bodyPr/>
          <a:lstStyle/>
          <a:p>
            <a:endParaRPr lang="zh-CN" altLang="en-US"/>
          </a:p>
        </p:txBody>
      </p:sp>
      <p:sp>
        <p:nvSpPr>
          <p:cNvPr id="2057" name="Line 9"/>
          <p:cNvSpPr>
            <a:spLocks noChangeShapeType="1"/>
          </p:cNvSpPr>
          <p:nvPr/>
        </p:nvSpPr>
        <p:spPr bwMode="auto">
          <a:xfrm flipV="1">
            <a:off x="3259138" y="3983038"/>
            <a:ext cx="788987" cy="92075"/>
          </a:xfrm>
          <a:prstGeom prst="line">
            <a:avLst/>
          </a:prstGeom>
          <a:noFill/>
          <a:ln w="9525">
            <a:solidFill>
              <a:schemeClr val="tx1"/>
            </a:solidFill>
            <a:round/>
          </a:ln>
        </p:spPr>
        <p:txBody>
          <a:bodyPr/>
          <a:lstStyle/>
          <a:p>
            <a:endParaRPr lang="zh-CN" altLang="en-US"/>
          </a:p>
        </p:txBody>
      </p:sp>
      <p:grpSp>
        <p:nvGrpSpPr>
          <p:cNvPr id="2058" name="Group 10"/>
          <p:cNvGrpSpPr/>
          <p:nvPr/>
        </p:nvGrpSpPr>
        <p:grpSpPr bwMode="auto">
          <a:xfrm>
            <a:off x="3749675" y="3517900"/>
            <a:ext cx="1379538" cy="836613"/>
            <a:chOff x="1746" y="2024"/>
            <a:chExt cx="1678" cy="1451"/>
          </a:xfrm>
        </p:grpSpPr>
        <p:sp>
          <p:nvSpPr>
            <p:cNvPr id="983051" name="Oval 11"/>
            <p:cNvSpPr>
              <a:spLocks noChangeArrowheads="1"/>
            </p:cNvSpPr>
            <p:nvPr/>
          </p:nvSpPr>
          <p:spPr bwMode="auto">
            <a:xfrm>
              <a:off x="2333" y="2052"/>
              <a:ext cx="716" cy="573"/>
            </a:xfrm>
            <a:prstGeom prst="ellipse">
              <a:avLst/>
            </a:prstGeom>
            <a:solidFill>
              <a:srgbClr val="DDDDDD"/>
            </a:solidFill>
            <a:ln w="9525">
              <a:noFill/>
              <a:round/>
            </a:ln>
            <a:effectLst>
              <a:outerShdw dist="35921" dir="2700000" algn="ctr" rotWithShape="0">
                <a:srgbClr val="DDDDDD"/>
              </a:outerShdw>
            </a:effectLst>
          </p:spPr>
          <p:txBody>
            <a:bodyPr/>
            <a:lstStyle/>
            <a:p>
              <a:pPr>
                <a:defRPr/>
              </a:pPr>
              <a:endParaRPr lang="zh-CN" altLang="en-US">
                <a:ea typeface="黑体" panose="02010609060101010101" pitchFamily="49" charset="-122"/>
              </a:endParaRPr>
            </a:p>
          </p:txBody>
        </p:sp>
        <p:sp>
          <p:nvSpPr>
            <p:cNvPr id="983052" name="Oval 12"/>
            <p:cNvSpPr>
              <a:spLocks noChangeArrowheads="1"/>
            </p:cNvSpPr>
            <p:nvPr/>
          </p:nvSpPr>
          <p:spPr bwMode="auto">
            <a:xfrm>
              <a:off x="1928" y="2208"/>
              <a:ext cx="546" cy="570"/>
            </a:xfrm>
            <a:prstGeom prst="ellipse">
              <a:avLst/>
            </a:prstGeom>
            <a:solidFill>
              <a:srgbClr val="DDDDDD"/>
            </a:solidFill>
            <a:ln w="9525">
              <a:noFill/>
              <a:round/>
            </a:ln>
            <a:effectLst>
              <a:outerShdw dist="35921" dir="2700000" algn="ctr" rotWithShape="0">
                <a:srgbClr val="DDDDDD"/>
              </a:outerShdw>
            </a:effectLst>
          </p:spPr>
          <p:txBody>
            <a:bodyPr/>
            <a:lstStyle/>
            <a:p>
              <a:pPr>
                <a:defRPr/>
              </a:pPr>
              <a:endParaRPr lang="zh-CN" altLang="en-US">
                <a:ea typeface="黑体" panose="02010609060101010101" pitchFamily="49" charset="-122"/>
              </a:endParaRPr>
            </a:p>
          </p:txBody>
        </p:sp>
        <p:sp>
          <p:nvSpPr>
            <p:cNvPr id="983053" name="Oval 13"/>
            <p:cNvSpPr>
              <a:spLocks noChangeArrowheads="1"/>
            </p:cNvSpPr>
            <p:nvPr/>
          </p:nvSpPr>
          <p:spPr bwMode="auto">
            <a:xfrm>
              <a:off x="1756" y="2566"/>
              <a:ext cx="365" cy="454"/>
            </a:xfrm>
            <a:prstGeom prst="ellipse">
              <a:avLst/>
            </a:prstGeom>
            <a:solidFill>
              <a:srgbClr val="DDDDDD"/>
            </a:solidFill>
            <a:ln w="9525">
              <a:noFill/>
              <a:round/>
            </a:ln>
            <a:effectLst>
              <a:outerShdw dist="35921" dir="2700000" algn="ctr" rotWithShape="0">
                <a:srgbClr val="DDDDDD"/>
              </a:outerShdw>
            </a:effectLst>
          </p:spPr>
          <p:txBody>
            <a:bodyPr/>
            <a:lstStyle/>
            <a:p>
              <a:pPr>
                <a:defRPr/>
              </a:pPr>
              <a:endParaRPr lang="zh-CN" altLang="en-US">
                <a:ea typeface="黑体" panose="02010609060101010101" pitchFamily="49" charset="-122"/>
              </a:endParaRPr>
            </a:p>
          </p:txBody>
        </p:sp>
        <p:sp>
          <p:nvSpPr>
            <p:cNvPr id="983054" name="Oval 14"/>
            <p:cNvSpPr>
              <a:spLocks noChangeArrowheads="1"/>
            </p:cNvSpPr>
            <p:nvPr/>
          </p:nvSpPr>
          <p:spPr bwMode="auto">
            <a:xfrm>
              <a:off x="1868" y="2778"/>
              <a:ext cx="556" cy="501"/>
            </a:xfrm>
            <a:prstGeom prst="ellipse">
              <a:avLst/>
            </a:prstGeom>
            <a:solidFill>
              <a:srgbClr val="DDDDDD"/>
            </a:solidFill>
            <a:ln w="9525">
              <a:noFill/>
              <a:round/>
            </a:ln>
            <a:effectLst>
              <a:outerShdw dist="35921" dir="2700000" algn="ctr" rotWithShape="0">
                <a:srgbClr val="DDDDDD"/>
              </a:outerShdw>
            </a:effectLst>
          </p:spPr>
          <p:txBody>
            <a:bodyPr/>
            <a:lstStyle/>
            <a:p>
              <a:pPr>
                <a:defRPr/>
              </a:pPr>
              <a:endParaRPr lang="zh-CN" altLang="en-US">
                <a:ea typeface="黑体" panose="02010609060101010101" pitchFamily="49" charset="-122"/>
              </a:endParaRPr>
            </a:p>
          </p:txBody>
        </p:sp>
        <p:sp>
          <p:nvSpPr>
            <p:cNvPr id="983055" name="Oval 15"/>
            <p:cNvSpPr>
              <a:spLocks noChangeArrowheads="1"/>
            </p:cNvSpPr>
            <p:nvPr/>
          </p:nvSpPr>
          <p:spPr bwMode="auto">
            <a:xfrm>
              <a:off x="2271" y="2864"/>
              <a:ext cx="840" cy="600"/>
            </a:xfrm>
            <a:prstGeom prst="ellipse">
              <a:avLst/>
            </a:prstGeom>
            <a:solidFill>
              <a:srgbClr val="000000"/>
            </a:solidFill>
            <a:ln w="9525">
              <a:noFill/>
              <a:round/>
            </a:ln>
            <a:effectLst>
              <a:outerShdw dist="35921" dir="2700000" algn="ctr" rotWithShape="0">
                <a:srgbClr val="DDDDDD"/>
              </a:outerShdw>
            </a:effectLst>
          </p:spPr>
          <p:txBody>
            <a:bodyPr/>
            <a:lstStyle/>
            <a:p>
              <a:pPr>
                <a:defRPr/>
              </a:pPr>
              <a:endParaRPr lang="zh-CN" altLang="en-US">
                <a:ea typeface="黑体" panose="02010609060101010101" pitchFamily="49" charset="-122"/>
              </a:endParaRPr>
            </a:p>
          </p:txBody>
        </p:sp>
        <p:sp>
          <p:nvSpPr>
            <p:cNvPr id="983056" name="Oval 16"/>
            <p:cNvSpPr>
              <a:spLocks noChangeArrowheads="1"/>
            </p:cNvSpPr>
            <p:nvPr/>
          </p:nvSpPr>
          <p:spPr bwMode="auto">
            <a:xfrm>
              <a:off x="2818" y="2225"/>
              <a:ext cx="525" cy="441"/>
            </a:xfrm>
            <a:prstGeom prst="ellipse">
              <a:avLst/>
            </a:prstGeom>
            <a:solidFill>
              <a:srgbClr val="DDDDDD"/>
            </a:solidFill>
            <a:ln w="9525">
              <a:noFill/>
              <a:round/>
            </a:ln>
            <a:effectLst>
              <a:outerShdw dist="35921" dir="2700000" algn="ctr" rotWithShape="0">
                <a:srgbClr val="DDDDDD"/>
              </a:outerShdw>
            </a:effectLst>
          </p:spPr>
          <p:txBody>
            <a:bodyPr/>
            <a:lstStyle/>
            <a:p>
              <a:pPr>
                <a:defRPr/>
              </a:pPr>
              <a:endParaRPr lang="zh-CN" altLang="en-US">
                <a:ea typeface="黑体" panose="02010609060101010101" pitchFamily="49" charset="-122"/>
              </a:endParaRPr>
            </a:p>
          </p:txBody>
        </p:sp>
        <p:sp>
          <p:nvSpPr>
            <p:cNvPr id="983057" name="Oval 17"/>
            <p:cNvSpPr>
              <a:spLocks noChangeArrowheads="1"/>
            </p:cNvSpPr>
            <p:nvPr/>
          </p:nvSpPr>
          <p:spPr bwMode="auto">
            <a:xfrm>
              <a:off x="2899" y="2522"/>
              <a:ext cx="525" cy="443"/>
            </a:xfrm>
            <a:prstGeom prst="ellipse">
              <a:avLst/>
            </a:prstGeom>
            <a:solidFill>
              <a:srgbClr val="DDDDDD"/>
            </a:solidFill>
            <a:ln w="9525">
              <a:noFill/>
              <a:round/>
            </a:ln>
            <a:effectLst>
              <a:outerShdw dist="35921" dir="2700000" algn="ctr" rotWithShape="0">
                <a:srgbClr val="DDDDDD"/>
              </a:outerShdw>
            </a:effectLst>
          </p:spPr>
          <p:txBody>
            <a:bodyPr/>
            <a:lstStyle/>
            <a:p>
              <a:pPr>
                <a:defRPr/>
              </a:pPr>
              <a:endParaRPr lang="zh-CN" altLang="en-US">
                <a:ea typeface="黑体" panose="02010609060101010101" pitchFamily="49" charset="-122"/>
              </a:endParaRPr>
            </a:p>
          </p:txBody>
        </p:sp>
        <p:sp>
          <p:nvSpPr>
            <p:cNvPr id="983058" name="Oval 18"/>
            <p:cNvSpPr>
              <a:spLocks noChangeArrowheads="1"/>
            </p:cNvSpPr>
            <p:nvPr/>
          </p:nvSpPr>
          <p:spPr bwMode="auto">
            <a:xfrm rot="1140760">
              <a:off x="2849" y="2624"/>
              <a:ext cx="525" cy="741"/>
            </a:xfrm>
            <a:prstGeom prst="ellipse">
              <a:avLst/>
            </a:prstGeom>
            <a:solidFill>
              <a:srgbClr val="DDDDDD"/>
            </a:solidFill>
            <a:ln w="9525">
              <a:noFill/>
              <a:round/>
            </a:ln>
            <a:effectLst>
              <a:outerShdw dist="35921" dir="2700000" algn="ctr" rotWithShape="0">
                <a:srgbClr val="DDDDDD"/>
              </a:outerShdw>
            </a:effectLst>
          </p:spPr>
          <p:txBody>
            <a:bodyPr/>
            <a:lstStyle/>
            <a:p>
              <a:pPr>
                <a:defRPr/>
              </a:pPr>
              <a:endParaRPr lang="zh-CN" altLang="en-US">
                <a:ea typeface="黑体" panose="02010609060101010101" pitchFamily="49" charset="-122"/>
              </a:endParaRPr>
            </a:p>
          </p:txBody>
        </p:sp>
        <p:sp>
          <p:nvSpPr>
            <p:cNvPr id="983059" name="Oval 19"/>
            <p:cNvSpPr>
              <a:spLocks noChangeArrowheads="1"/>
            </p:cNvSpPr>
            <p:nvPr/>
          </p:nvSpPr>
          <p:spPr bwMode="auto">
            <a:xfrm>
              <a:off x="2059" y="2396"/>
              <a:ext cx="1081" cy="741"/>
            </a:xfrm>
            <a:prstGeom prst="ellipse">
              <a:avLst/>
            </a:prstGeom>
            <a:solidFill>
              <a:srgbClr val="DDDDDD"/>
            </a:solidFill>
            <a:ln w="9525">
              <a:noFill/>
              <a:round/>
            </a:ln>
            <a:effectLst>
              <a:outerShdw dist="35921" dir="2700000" algn="ctr" rotWithShape="0">
                <a:srgbClr val="DDDDDD"/>
              </a:outerShdw>
            </a:effectLst>
          </p:spPr>
          <p:txBody>
            <a:bodyPr/>
            <a:lstStyle/>
            <a:p>
              <a:pPr>
                <a:defRPr/>
              </a:pPr>
              <a:endParaRPr lang="zh-CN" altLang="en-US">
                <a:ea typeface="黑体" panose="02010609060101010101" pitchFamily="49" charset="-122"/>
              </a:endParaRPr>
            </a:p>
          </p:txBody>
        </p:sp>
        <p:sp>
          <p:nvSpPr>
            <p:cNvPr id="983060" name="Oval 20"/>
            <p:cNvSpPr>
              <a:spLocks noChangeArrowheads="1"/>
            </p:cNvSpPr>
            <p:nvPr/>
          </p:nvSpPr>
          <p:spPr bwMode="auto">
            <a:xfrm>
              <a:off x="2321" y="2024"/>
              <a:ext cx="718" cy="570"/>
            </a:xfrm>
            <a:prstGeom prst="ellipse">
              <a:avLst/>
            </a:prstGeom>
            <a:solidFill>
              <a:srgbClr val="DDDDDD"/>
            </a:solidFill>
            <a:ln w="9525">
              <a:noFill/>
              <a:round/>
            </a:ln>
            <a:effectLst>
              <a:outerShdw dist="35921" dir="2700000" algn="ctr" rotWithShape="0">
                <a:srgbClr val="DDDDDD"/>
              </a:outerShdw>
            </a:effectLst>
          </p:spPr>
          <p:txBody>
            <a:bodyPr/>
            <a:lstStyle/>
            <a:p>
              <a:pPr>
                <a:defRPr/>
              </a:pPr>
              <a:endParaRPr lang="zh-CN" altLang="en-US">
                <a:ea typeface="黑体" panose="02010609060101010101" pitchFamily="49" charset="-122"/>
              </a:endParaRPr>
            </a:p>
          </p:txBody>
        </p:sp>
        <p:sp>
          <p:nvSpPr>
            <p:cNvPr id="983061" name="Oval 21"/>
            <p:cNvSpPr>
              <a:spLocks noChangeArrowheads="1"/>
            </p:cNvSpPr>
            <p:nvPr/>
          </p:nvSpPr>
          <p:spPr bwMode="auto">
            <a:xfrm>
              <a:off x="1918" y="2181"/>
              <a:ext cx="546" cy="570"/>
            </a:xfrm>
            <a:prstGeom prst="ellipse">
              <a:avLst/>
            </a:prstGeom>
            <a:solidFill>
              <a:srgbClr val="DDDDDD"/>
            </a:solidFill>
            <a:ln w="9525">
              <a:noFill/>
              <a:round/>
            </a:ln>
            <a:effectLst>
              <a:outerShdw dist="35921" dir="2700000" algn="ctr" rotWithShape="0">
                <a:srgbClr val="DDDDDD"/>
              </a:outerShdw>
            </a:effectLst>
          </p:spPr>
          <p:txBody>
            <a:bodyPr/>
            <a:lstStyle/>
            <a:p>
              <a:pPr>
                <a:defRPr/>
              </a:pPr>
              <a:endParaRPr lang="zh-CN" altLang="en-US">
                <a:ea typeface="黑体" panose="02010609060101010101" pitchFamily="49" charset="-122"/>
              </a:endParaRPr>
            </a:p>
          </p:txBody>
        </p:sp>
        <p:sp>
          <p:nvSpPr>
            <p:cNvPr id="983062" name="Oval 22"/>
            <p:cNvSpPr>
              <a:spLocks noChangeArrowheads="1"/>
            </p:cNvSpPr>
            <p:nvPr/>
          </p:nvSpPr>
          <p:spPr bwMode="auto">
            <a:xfrm>
              <a:off x="1746" y="2539"/>
              <a:ext cx="365" cy="454"/>
            </a:xfrm>
            <a:prstGeom prst="ellipse">
              <a:avLst/>
            </a:prstGeom>
            <a:solidFill>
              <a:srgbClr val="DDDDDD"/>
            </a:solidFill>
            <a:ln w="9525">
              <a:noFill/>
              <a:round/>
            </a:ln>
            <a:effectLst>
              <a:outerShdw dist="35921" dir="2700000" algn="ctr" rotWithShape="0">
                <a:srgbClr val="DDDDDD"/>
              </a:outerShdw>
            </a:effectLst>
          </p:spPr>
          <p:txBody>
            <a:bodyPr/>
            <a:lstStyle/>
            <a:p>
              <a:pPr>
                <a:defRPr/>
              </a:pPr>
              <a:endParaRPr lang="zh-CN" altLang="en-US">
                <a:ea typeface="黑体" panose="02010609060101010101" pitchFamily="49" charset="-122"/>
              </a:endParaRPr>
            </a:p>
          </p:txBody>
        </p:sp>
        <p:sp>
          <p:nvSpPr>
            <p:cNvPr id="983063" name="Oval 23"/>
            <p:cNvSpPr>
              <a:spLocks noChangeArrowheads="1"/>
            </p:cNvSpPr>
            <p:nvPr/>
          </p:nvSpPr>
          <p:spPr bwMode="auto">
            <a:xfrm>
              <a:off x="1856" y="2751"/>
              <a:ext cx="556" cy="501"/>
            </a:xfrm>
            <a:prstGeom prst="ellipse">
              <a:avLst/>
            </a:prstGeom>
            <a:solidFill>
              <a:srgbClr val="DDDDDD"/>
            </a:solidFill>
            <a:ln w="9525">
              <a:noFill/>
              <a:round/>
            </a:ln>
            <a:effectLst>
              <a:outerShdw dist="35921" dir="2700000" algn="ctr" rotWithShape="0">
                <a:srgbClr val="DDDDDD"/>
              </a:outerShdw>
            </a:effectLst>
          </p:spPr>
          <p:txBody>
            <a:bodyPr/>
            <a:lstStyle/>
            <a:p>
              <a:pPr>
                <a:defRPr/>
              </a:pPr>
              <a:endParaRPr lang="zh-CN" altLang="en-US">
                <a:ea typeface="黑体" panose="02010609060101010101" pitchFamily="49" charset="-122"/>
              </a:endParaRPr>
            </a:p>
          </p:txBody>
        </p:sp>
        <p:sp>
          <p:nvSpPr>
            <p:cNvPr id="983064" name="Oval 24"/>
            <p:cNvSpPr>
              <a:spLocks noChangeArrowheads="1"/>
            </p:cNvSpPr>
            <p:nvPr/>
          </p:nvSpPr>
          <p:spPr bwMode="auto">
            <a:xfrm>
              <a:off x="2262" y="2875"/>
              <a:ext cx="838" cy="600"/>
            </a:xfrm>
            <a:prstGeom prst="ellipse">
              <a:avLst/>
            </a:prstGeom>
            <a:solidFill>
              <a:srgbClr val="DDDDDD"/>
            </a:solidFill>
            <a:ln w="9525">
              <a:noFill/>
              <a:round/>
            </a:ln>
            <a:effectLst>
              <a:outerShdw dist="28398" dir="20006097" algn="ctr" rotWithShape="0">
                <a:srgbClr val="DDDDDD"/>
              </a:outerShdw>
            </a:effectLst>
          </p:spPr>
          <p:txBody>
            <a:bodyPr/>
            <a:lstStyle/>
            <a:p>
              <a:pPr>
                <a:defRPr/>
              </a:pPr>
              <a:endParaRPr lang="zh-CN" altLang="en-US">
                <a:ea typeface="黑体" panose="02010609060101010101" pitchFamily="49" charset="-122"/>
              </a:endParaRPr>
            </a:p>
          </p:txBody>
        </p:sp>
        <p:sp>
          <p:nvSpPr>
            <p:cNvPr id="983065" name="Oval 25"/>
            <p:cNvSpPr>
              <a:spLocks noChangeArrowheads="1"/>
            </p:cNvSpPr>
            <p:nvPr/>
          </p:nvSpPr>
          <p:spPr bwMode="auto">
            <a:xfrm>
              <a:off x="2806" y="2195"/>
              <a:ext cx="527" cy="443"/>
            </a:xfrm>
            <a:prstGeom prst="ellipse">
              <a:avLst/>
            </a:prstGeom>
            <a:solidFill>
              <a:srgbClr val="DDDDDD"/>
            </a:solidFill>
            <a:ln w="9525">
              <a:noFill/>
              <a:round/>
            </a:ln>
            <a:effectLst>
              <a:outerShdw dist="35921" dir="2700000" algn="ctr" rotWithShape="0">
                <a:srgbClr val="DDDDDD"/>
              </a:outerShdw>
            </a:effectLst>
          </p:spPr>
          <p:txBody>
            <a:bodyPr/>
            <a:lstStyle/>
            <a:p>
              <a:pPr>
                <a:defRPr/>
              </a:pPr>
              <a:endParaRPr lang="zh-CN" altLang="en-US">
                <a:ea typeface="黑体" panose="02010609060101010101" pitchFamily="49" charset="-122"/>
              </a:endParaRPr>
            </a:p>
          </p:txBody>
        </p:sp>
        <p:sp>
          <p:nvSpPr>
            <p:cNvPr id="983066" name="Oval 26"/>
            <p:cNvSpPr>
              <a:spLocks noChangeArrowheads="1"/>
            </p:cNvSpPr>
            <p:nvPr/>
          </p:nvSpPr>
          <p:spPr bwMode="auto">
            <a:xfrm>
              <a:off x="2887" y="2495"/>
              <a:ext cx="527" cy="443"/>
            </a:xfrm>
            <a:prstGeom prst="ellipse">
              <a:avLst/>
            </a:prstGeom>
            <a:solidFill>
              <a:srgbClr val="DDDDDD"/>
            </a:solidFill>
            <a:ln w="9525">
              <a:noFill/>
              <a:round/>
            </a:ln>
            <a:effectLst>
              <a:outerShdw dist="35921" dir="2700000" algn="ctr" rotWithShape="0">
                <a:srgbClr val="DDDDDD"/>
              </a:outerShdw>
            </a:effectLst>
          </p:spPr>
          <p:txBody>
            <a:bodyPr/>
            <a:lstStyle/>
            <a:p>
              <a:pPr>
                <a:defRPr/>
              </a:pPr>
              <a:endParaRPr lang="zh-CN" altLang="en-US">
                <a:ea typeface="黑体" panose="02010609060101010101" pitchFamily="49" charset="-122"/>
              </a:endParaRPr>
            </a:p>
          </p:txBody>
        </p:sp>
        <p:sp>
          <p:nvSpPr>
            <p:cNvPr id="983067" name="Oval 27"/>
            <p:cNvSpPr>
              <a:spLocks noChangeArrowheads="1"/>
            </p:cNvSpPr>
            <p:nvPr/>
          </p:nvSpPr>
          <p:spPr bwMode="auto">
            <a:xfrm rot="1336630">
              <a:off x="2837" y="2594"/>
              <a:ext cx="525" cy="743"/>
            </a:xfrm>
            <a:prstGeom prst="ellipse">
              <a:avLst/>
            </a:prstGeom>
            <a:solidFill>
              <a:srgbClr val="DDDDDD"/>
            </a:solidFill>
            <a:ln w="9525">
              <a:noFill/>
              <a:round/>
            </a:ln>
            <a:effectLst>
              <a:outerShdw dist="35921" dir="2700000" algn="ctr" rotWithShape="0">
                <a:srgbClr val="DDDDDD"/>
              </a:outerShdw>
            </a:effectLst>
          </p:spPr>
          <p:txBody>
            <a:bodyPr/>
            <a:lstStyle/>
            <a:p>
              <a:pPr>
                <a:defRPr/>
              </a:pPr>
              <a:endParaRPr lang="zh-CN" altLang="en-US">
                <a:ea typeface="黑体" panose="02010609060101010101" pitchFamily="49" charset="-122"/>
              </a:endParaRPr>
            </a:p>
          </p:txBody>
        </p:sp>
        <p:sp>
          <p:nvSpPr>
            <p:cNvPr id="983068" name="Oval 28"/>
            <p:cNvSpPr>
              <a:spLocks noChangeArrowheads="1"/>
            </p:cNvSpPr>
            <p:nvPr/>
          </p:nvSpPr>
          <p:spPr bwMode="auto">
            <a:xfrm>
              <a:off x="2049" y="2365"/>
              <a:ext cx="1081" cy="743"/>
            </a:xfrm>
            <a:prstGeom prst="ellipse">
              <a:avLst/>
            </a:prstGeom>
            <a:solidFill>
              <a:srgbClr val="DDDDDD"/>
            </a:solidFill>
            <a:ln w="9525">
              <a:noFill/>
              <a:round/>
            </a:ln>
            <a:effectLst>
              <a:outerShdw dist="35921" dir="2700000" algn="ctr" rotWithShape="0">
                <a:srgbClr val="DDDDDD"/>
              </a:outerShdw>
            </a:effectLst>
          </p:spPr>
          <p:txBody>
            <a:bodyPr/>
            <a:lstStyle/>
            <a:p>
              <a:pPr>
                <a:defRPr/>
              </a:pPr>
              <a:endParaRPr lang="zh-CN" altLang="en-US">
                <a:ea typeface="黑体" panose="02010609060101010101" pitchFamily="49" charset="-122"/>
              </a:endParaRPr>
            </a:p>
          </p:txBody>
        </p:sp>
      </p:grpSp>
      <p:pic>
        <p:nvPicPr>
          <p:cNvPr id="2059" name="Picture 29"/>
          <p:cNvPicPr>
            <a:picLocks noChangeArrowheads="1"/>
          </p:cNvPicPr>
          <p:nvPr/>
        </p:nvPicPr>
        <p:blipFill>
          <a:blip r:embed="rId4" cstate="print"/>
          <a:srcRect/>
          <a:stretch>
            <a:fillRect/>
          </a:stretch>
        </p:blipFill>
        <p:spPr bwMode="auto">
          <a:xfrm>
            <a:off x="5329238" y="3851275"/>
            <a:ext cx="514350" cy="279400"/>
          </a:xfrm>
          <a:prstGeom prst="rect">
            <a:avLst/>
          </a:prstGeom>
          <a:noFill/>
          <a:ln w="12699">
            <a:noFill/>
            <a:miter lim="800000"/>
            <a:headEnd/>
            <a:tailEnd/>
          </a:ln>
        </p:spPr>
      </p:pic>
      <p:sp>
        <p:nvSpPr>
          <p:cNvPr id="2060" name="Text Box 30"/>
          <p:cNvSpPr txBox="1">
            <a:spLocks noChangeArrowheads="1"/>
          </p:cNvSpPr>
          <p:nvPr/>
        </p:nvSpPr>
        <p:spPr bwMode="auto">
          <a:xfrm>
            <a:off x="4244975" y="3670300"/>
            <a:ext cx="460375" cy="396875"/>
          </a:xfrm>
          <a:prstGeom prst="rect">
            <a:avLst/>
          </a:prstGeom>
          <a:noFill/>
          <a:ln w="9525">
            <a:noFill/>
            <a:miter lim="800000"/>
          </a:ln>
        </p:spPr>
        <p:txBody>
          <a:bodyPr wrap="none">
            <a:spAutoFit/>
          </a:bodyPr>
          <a:lstStyle/>
          <a:p>
            <a:r>
              <a:rPr lang="en-US" altLang="zh-CN" sz="2000" dirty="0">
                <a:latin typeface="Arial" panose="020B0604020202020204" pitchFamily="34" charset="0"/>
              </a:rPr>
              <a:t>N</a:t>
            </a:r>
            <a:r>
              <a:rPr lang="en-US" altLang="zh-CN" sz="2000" baseline="-25000" dirty="0">
                <a:latin typeface="Arial" panose="020B0604020202020204" pitchFamily="34" charset="0"/>
              </a:rPr>
              <a:t>1</a:t>
            </a:r>
          </a:p>
        </p:txBody>
      </p:sp>
      <p:sp>
        <p:nvSpPr>
          <p:cNvPr id="2061" name="Text Box 31"/>
          <p:cNvSpPr txBox="1">
            <a:spLocks noChangeArrowheads="1"/>
          </p:cNvSpPr>
          <p:nvPr/>
        </p:nvSpPr>
        <p:spPr bwMode="auto">
          <a:xfrm>
            <a:off x="5387975" y="3476625"/>
            <a:ext cx="460375" cy="396875"/>
          </a:xfrm>
          <a:prstGeom prst="rect">
            <a:avLst/>
          </a:prstGeom>
          <a:noFill/>
          <a:ln w="9525">
            <a:noFill/>
            <a:miter lim="800000"/>
          </a:ln>
        </p:spPr>
        <p:txBody>
          <a:bodyPr wrap="none">
            <a:spAutoFit/>
          </a:bodyPr>
          <a:lstStyle/>
          <a:p>
            <a:r>
              <a:rPr lang="en-US" altLang="zh-CN" sz="2000" dirty="0">
                <a:latin typeface="Arial" panose="020B0604020202020204" pitchFamily="34" charset="0"/>
              </a:rPr>
              <a:t>R</a:t>
            </a:r>
            <a:r>
              <a:rPr lang="en-US" altLang="zh-CN" sz="2000" baseline="-25000" dirty="0">
                <a:latin typeface="Arial" panose="020B0604020202020204" pitchFamily="34" charset="0"/>
              </a:rPr>
              <a:t>1</a:t>
            </a:r>
          </a:p>
        </p:txBody>
      </p:sp>
      <p:graphicFrame>
        <p:nvGraphicFramePr>
          <p:cNvPr id="2050" name="Object 32"/>
          <p:cNvGraphicFramePr>
            <a:graphicFrameLocks noChangeAspect="1"/>
          </p:cNvGraphicFramePr>
          <p:nvPr/>
        </p:nvGraphicFramePr>
        <p:xfrm>
          <a:off x="6018213" y="3190875"/>
          <a:ext cx="3052762" cy="1966913"/>
        </p:xfrm>
        <a:graphic>
          <a:graphicData uri="http://schemas.openxmlformats.org/presentationml/2006/ole">
            <p:oleObj spid="_x0000_s1041" name="VISIO" r:id="rId5" imgW="3514725" imgH="2009775" progId="">
              <p:embed/>
            </p:oleObj>
          </a:graphicData>
        </a:graphic>
      </p:graphicFrame>
      <p:sp>
        <p:nvSpPr>
          <p:cNvPr id="2062" name="Text Box 33"/>
          <p:cNvSpPr txBox="1">
            <a:spLocks noChangeArrowheads="1"/>
          </p:cNvSpPr>
          <p:nvPr/>
        </p:nvSpPr>
        <p:spPr bwMode="auto">
          <a:xfrm>
            <a:off x="7004050" y="3836988"/>
            <a:ext cx="1098550" cy="457200"/>
          </a:xfrm>
          <a:prstGeom prst="rect">
            <a:avLst/>
          </a:prstGeom>
          <a:noFill/>
          <a:ln w="9525">
            <a:noFill/>
            <a:miter lim="800000"/>
          </a:ln>
        </p:spPr>
        <p:txBody>
          <a:bodyPr wrap="none">
            <a:spAutoFit/>
          </a:bodyPr>
          <a:lstStyle/>
          <a:p>
            <a:r>
              <a:rPr lang="zh-CN" altLang="en-US" sz="2400" dirty="0">
                <a:latin typeface="Arial" panose="020B0604020202020204" pitchFamily="34" charset="0"/>
              </a:rPr>
              <a:t>互联网</a:t>
            </a:r>
            <a:endParaRPr lang="zh-CN" altLang="en-US" sz="2400" baseline="-25000" dirty="0">
              <a:latin typeface="Arial" panose="020B0604020202020204" pitchFamily="34" charset="0"/>
            </a:endParaRPr>
          </a:p>
        </p:txBody>
      </p:sp>
      <p:pic>
        <p:nvPicPr>
          <p:cNvPr id="2063" name="Picture 34"/>
          <p:cNvPicPr>
            <a:picLocks noChangeArrowheads="1"/>
          </p:cNvPicPr>
          <p:nvPr/>
        </p:nvPicPr>
        <p:blipFill>
          <a:blip r:embed="rId6" cstate="print"/>
          <a:srcRect/>
          <a:stretch>
            <a:fillRect/>
          </a:stretch>
        </p:blipFill>
        <p:spPr bwMode="auto">
          <a:xfrm>
            <a:off x="4738688" y="4632325"/>
            <a:ext cx="450850" cy="446088"/>
          </a:xfrm>
          <a:prstGeom prst="rect">
            <a:avLst/>
          </a:prstGeom>
          <a:noFill/>
          <a:ln w="9525">
            <a:noFill/>
            <a:miter lim="800000"/>
            <a:headEnd/>
            <a:tailEnd/>
          </a:ln>
        </p:spPr>
      </p:pic>
      <p:sp>
        <p:nvSpPr>
          <p:cNvPr id="2064" name="Text Box 35"/>
          <p:cNvSpPr txBox="1">
            <a:spLocks noChangeArrowheads="1"/>
          </p:cNvSpPr>
          <p:nvPr/>
        </p:nvSpPr>
        <p:spPr bwMode="auto">
          <a:xfrm>
            <a:off x="179388" y="3214688"/>
            <a:ext cx="2324675" cy="1569660"/>
          </a:xfrm>
          <a:prstGeom prst="rect">
            <a:avLst/>
          </a:prstGeom>
          <a:noFill/>
          <a:ln w="9525">
            <a:noFill/>
            <a:miter lim="800000"/>
          </a:ln>
        </p:spPr>
        <p:txBody>
          <a:bodyPr wrap="none">
            <a:spAutoFit/>
          </a:bodyPr>
          <a:lstStyle/>
          <a:p>
            <a:pPr>
              <a:lnSpc>
                <a:spcPct val="120000"/>
              </a:lnSpc>
            </a:pPr>
            <a:r>
              <a:rPr lang="zh-CN" altLang="en-US" sz="2000" dirty="0">
                <a:latin typeface="+mn-lt"/>
                <a:ea typeface="+mn-ea"/>
              </a:rPr>
              <a:t>目的网络  下一跳</a:t>
            </a:r>
          </a:p>
          <a:p>
            <a:pPr>
              <a:lnSpc>
                <a:spcPct val="120000"/>
              </a:lnSpc>
            </a:pPr>
            <a:r>
              <a:rPr lang="zh-CN" altLang="en-US" sz="2000" dirty="0">
                <a:latin typeface="+mn-lt"/>
                <a:ea typeface="+mn-ea"/>
              </a:rPr>
              <a:t>      </a:t>
            </a:r>
            <a:r>
              <a:rPr lang="en-US" altLang="zh-CN" sz="2000" dirty="0">
                <a:latin typeface="+mn-lt"/>
                <a:ea typeface="+mn-ea"/>
              </a:rPr>
              <a:t>N</a:t>
            </a:r>
            <a:r>
              <a:rPr lang="en-US" altLang="zh-CN" sz="2000" baseline="-25000" dirty="0">
                <a:latin typeface="+mn-lt"/>
                <a:ea typeface="+mn-ea"/>
              </a:rPr>
              <a:t>1</a:t>
            </a:r>
            <a:r>
              <a:rPr lang="en-US" altLang="zh-CN" sz="2000" dirty="0">
                <a:latin typeface="+mn-lt"/>
                <a:ea typeface="+mn-ea"/>
              </a:rPr>
              <a:t>         </a:t>
            </a:r>
            <a:r>
              <a:rPr lang="zh-CN" altLang="en-US" sz="2000" dirty="0">
                <a:latin typeface="+mn-lt"/>
                <a:ea typeface="+mn-ea"/>
              </a:rPr>
              <a:t>直接 </a:t>
            </a:r>
          </a:p>
          <a:p>
            <a:pPr>
              <a:lnSpc>
                <a:spcPct val="120000"/>
              </a:lnSpc>
            </a:pPr>
            <a:r>
              <a:rPr lang="zh-CN" altLang="en-US" sz="2000" dirty="0">
                <a:latin typeface="+mn-lt"/>
                <a:ea typeface="+mn-ea"/>
              </a:rPr>
              <a:t>      </a:t>
            </a:r>
            <a:r>
              <a:rPr lang="en-US" altLang="zh-CN" sz="2000" dirty="0">
                <a:latin typeface="+mn-lt"/>
                <a:ea typeface="+mn-ea"/>
              </a:rPr>
              <a:t>N</a:t>
            </a:r>
            <a:r>
              <a:rPr lang="en-US" altLang="zh-CN" sz="2000" baseline="-25000" dirty="0">
                <a:latin typeface="+mn-lt"/>
                <a:ea typeface="+mn-ea"/>
              </a:rPr>
              <a:t>2</a:t>
            </a:r>
            <a:r>
              <a:rPr lang="en-US" altLang="zh-CN" sz="2000" dirty="0">
                <a:latin typeface="+mn-lt"/>
                <a:ea typeface="+mn-ea"/>
              </a:rPr>
              <a:t>     </a:t>
            </a:r>
            <a:r>
              <a:rPr lang="en-US" altLang="zh-CN" sz="1000" dirty="0">
                <a:latin typeface="+mn-lt"/>
                <a:ea typeface="+mn-ea"/>
              </a:rPr>
              <a:t>   </a:t>
            </a:r>
            <a:r>
              <a:rPr lang="en-US" altLang="zh-CN" sz="2000" dirty="0">
                <a:latin typeface="+mn-lt"/>
                <a:ea typeface="+mn-ea"/>
              </a:rPr>
              <a:t>    R</a:t>
            </a:r>
            <a:r>
              <a:rPr lang="en-US" altLang="zh-CN" sz="2000" baseline="-25000" dirty="0">
                <a:latin typeface="+mn-lt"/>
                <a:ea typeface="+mn-ea"/>
              </a:rPr>
              <a:t>2</a:t>
            </a:r>
          </a:p>
          <a:p>
            <a:pPr>
              <a:lnSpc>
                <a:spcPct val="120000"/>
              </a:lnSpc>
            </a:pPr>
            <a:r>
              <a:rPr lang="en-US" altLang="zh-CN" sz="2000" dirty="0">
                <a:solidFill>
                  <a:schemeClr val="folHlink"/>
                </a:solidFill>
                <a:latin typeface="+mn-lt"/>
                <a:ea typeface="+mn-ea"/>
              </a:rPr>
              <a:t>    </a:t>
            </a:r>
            <a:r>
              <a:rPr lang="zh-CN" altLang="en-US" sz="2000" dirty="0">
                <a:solidFill>
                  <a:schemeClr val="hlink"/>
                </a:solidFill>
                <a:latin typeface="+mn-lt"/>
                <a:ea typeface="+mn-ea"/>
              </a:rPr>
              <a:t>默认         </a:t>
            </a:r>
            <a:r>
              <a:rPr lang="en-US" altLang="zh-CN" sz="2000" dirty="0">
                <a:solidFill>
                  <a:schemeClr val="hlink"/>
                </a:solidFill>
                <a:latin typeface="+mn-lt"/>
                <a:ea typeface="+mn-ea"/>
              </a:rPr>
              <a:t>R</a:t>
            </a:r>
            <a:r>
              <a:rPr lang="en-US" altLang="zh-CN" sz="2000" baseline="-25000" dirty="0">
                <a:solidFill>
                  <a:schemeClr val="hlink"/>
                </a:solidFill>
                <a:latin typeface="+mn-lt"/>
                <a:ea typeface="+mn-ea"/>
              </a:rPr>
              <a:t>1</a:t>
            </a:r>
          </a:p>
        </p:txBody>
      </p:sp>
      <p:sp>
        <p:nvSpPr>
          <p:cNvPr id="2065" name="Line 37"/>
          <p:cNvSpPr>
            <a:spLocks noChangeShapeType="1"/>
          </p:cNvSpPr>
          <p:nvPr/>
        </p:nvSpPr>
        <p:spPr bwMode="auto">
          <a:xfrm>
            <a:off x="179388" y="3652838"/>
            <a:ext cx="2165350" cy="0"/>
          </a:xfrm>
          <a:prstGeom prst="line">
            <a:avLst/>
          </a:prstGeom>
          <a:noFill/>
          <a:ln w="38100" cmpd="dbl">
            <a:solidFill>
              <a:schemeClr val="tx1"/>
            </a:solidFill>
            <a:round/>
          </a:ln>
        </p:spPr>
        <p:txBody>
          <a:bodyPr/>
          <a:lstStyle/>
          <a:p>
            <a:endParaRPr lang="zh-CN" altLang="en-US">
              <a:latin typeface="+mn-lt"/>
              <a:ea typeface="+mn-ea"/>
            </a:endParaRPr>
          </a:p>
        </p:txBody>
      </p:sp>
      <p:sp>
        <p:nvSpPr>
          <p:cNvPr id="2066" name="Line 38"/>
          <p:cNvSpPr>
            <a:spLocks noChangeShapeType="1"/>
          </p:cNvSpPr>
          <p:nvPr/>
        </p:nvSpPr>
        <p:spPr bwMode="auto">
          <a:xfrm>
            <a:off x="179388" y="4017963"/>
            <a:ext cx="2165350" cy="0"/>
          </a:xfrm>
          <a:prstGeom prst="line">
            <a:avLst/>
          </a:prstGeom>
          <a:noFill/>
          <a:ln w="9525">
            <a:solidFill>
              <a:schemeClr val="tx1"/>
            </a:solidFill>
            <a:round/>
          </a:ln>
        </p:spPr>
        <p:txBody>
          <a:bodyPr/>
          <a:lstStyle/>
          <a:p>
            <a:endParaRPr lang="zh-CN" altLang="en-US">
              <a:latin typeface="+mn-lt"/>
              <a:ea typeface="+mn-ea"/>
            </a:endParaRPr>
          </a:p>
        </p:txBody>
      </p:sp>
      <p:sp>
        <p:nvSpPr>
          <p:cNvPr id="2067" name="Line 39"/>
          <p:cNvSpPr>
            <a:spLocks noChangeShapeType="1"/>
          </p:cNvSpPr>
          <p:nvPr/>
        </p:nvSpPr>
        <p:spPr bwMode="auto">
          <a:xfrm>
            <a:off x="1360488" y="3287713"/>
            <a:ext cx="4762" cy="1417637"/>
          </a:xfrm>
          <a:prstGeom prst="line">
            <a:avLst/>
          </a:prstGeom>
          <a:noFill/>
          <a:ln w="9525">
            <a:solidFill>
              <a:schemeClr val="tx1"/>
            </a:solidFill>
            <a:round/>
          </a:ln>
        </p:spPr>
        <p:txBody>
          <a:bodyPr/>
          <a:lstStyle/>
          <a:p>
            <a:endParaRPr lang="zh-CN" altLang="en-US">
              <a:latin typeface="+mn-lt"/>
              <a:ea typeface="+mn-ea"/>
            </a:endParaRPr>
          </a:p>
        </p:txBody>
      </p:sp>
      <p:sp>
        <p:nvSpPr>
          <p:cNvPr id="2068" name="Text Box 40"/>
          <p:cNvSpPr txBox="1">
            <a:spLocks noChangeArrowheads="1"/>
          </p:cNvSpPr>
          <p:nvPr/>
        </p:nvSpPr>
        <p:spPr bwMode="auto">
          <a:xfrm>
            <a:off x="214282" y="2714620"/>
            <a:ext cx="2317750" cy="457200"/>
          </a:xfrm>
          <a:prstGeom prst="rect">
            <a:avLst/>
          </a:prstGeom>
          <a:noFill/>
          <a:ln w="9525">
            <a:noFill/>
            <a:miter lim="800000"/>
          </a:ln>
        </p:spPr>
        <p:txBody>
          <a:bodyPr wrap="none">
            <a:spAutoFit/>
          </a:bodyPr>
          <a:lstStyle/>
          <a:p>
            <a:r>
              <a:rPr lang="zh-CN" altLang="en-US" sz="2400" dirty="0">
                <a:latin typeface="+mn-lt"/>
                <a:ea typeface="+mn-ea"/>
              </a:rPr>
              <a:t>某主机的路由表</a:t>
            </a:r>
            <a:endParaRPr lang="zh-CN" altLang="en-US" sz="2400" baseline="-25000" dirty="0">
              <a:latin typeface="+mn-lt"/>
              <a:ea typeface="+mn-ea"/>
            </a:endParaRPr>
          </a:p>
        </p:txBody>
      </p:sp>
      <p:sp>
        <p:nvSpPr>
          <p:cNvPr id="2069" name="Freeform 41"/>
          <p:cNvSpPr/>
          <p:nvPr/>
        </p:nvSpPr>
        <p:spPr bwMode="auto">
          <a:xfrm>
            <a:off x="2349500" y="3282950"/>
            <a:ext cx="798513" cy="1462088"/>
          </a:xfrm>
          <a:custGeom>
            <a:avLst/>
            <a:gdLst>
              <a:gd name="T0" fmla="*/ 4 w 368"/>
              <a:gd name="T1" fmla="*/ 0 h 524"/>
              <a:gd name="T2" fmla="*/ 368 w 368"/>
              <a:gd name="T3" fmla="*/ 256 h 524"/>
              <a:gd name="T4" fmla="*/ 367 w 368"/>
              <a:gd name="T5" fmla="*/ 277 h 524"/>
              <a:gd name="T6" fmla="*/ 0 w 368"/>
              <a:gd name="T7" fmla="*/ 524 h 524"/>
              <a:gd name="T8" fmla="*/ 4 w 368"/>
              <a:gd name="T9" fmla="*/ 0 h 524"/>
              <a:gd name="T10" fmla="*/ 0 60000 65536"/>
              <a:gd name="T11" fmla="*/ 0 60000 65536"/>
              <a:gd name="T12" fmla="*/ 0 60000 65536"/>
              <a:gd name="T13" fmla="*/ 0 60000 65536"/>
              <a:gd name="T14" fmla="*/ 0 60000 65536"/>
              <a:gd name="T15" fmla="*/ 0 w 368"/>
              <a:gd name="T16" fmla="*/ 0 h 524"/>
              <a:gd name="T17" fmla="*/ 368 w 368"/>
              <a:gd name="T18" fmla="*/ 524 h 524"/>
            </a:gdLst>
            <a:ahLst/>
            <a:cxnLst>
              <a:cxn ang="T10">
                <a:pos x="T0" y="T1"/>
              </a:cxn>
              <a:cxn ang="T11">
                <a:pos x="T2" y="T3"/>
              </a:cxn>
              <a:cxn ang="T12">
                <a:pos x="T4" y="T5"/>
              </a:cxn>
              <a:cxn ang="T13">
                <a:pos x="T6" y="T7"/>
              </a:cxn>
              <a:cxn ang="T14">
                <a:pos x="T8" y="T9"/>
              </a:cxn>
            </a:cxnLst>
            <a:rect l="T15" t="T16" r="T17" b="T18"/>
            <a:pathLst>
              <a:path w="368" h="524">
                <a:moveTo>
                  <a:pt x="4" y="0"/>
                </a:moveTo>
                <a:lnTo>
                  <a:pt x="368" y="256"/>
                </a:lnTo>
                <a:lnTo>
                  <a:pt x="367" y="277"/>
                </a:lnTo>
                <a:lnTo>
                  <a:pt x="0" y="524"/>
                </a:lnTo>
                <a:lnTo>
                  <a:pt x="4" y="0"/>
                </a:lnTo>
                <a:close/>
              </a:path>
            </a:pathLst>
          </a:custGeom>
          <a:gradFill rotWithShape="1">
            <a:gsLst>
              <a:gs pos="0">
                <a:srgbClr val="C1C19A"/>
              </a:gs>
              <a:gs pos="100000">
                <a:srgbClr val="FFFFCC"/>
              </a:gs>
            </a:gsLst>
            <a:lin ang="0" scaled="1"/>
          </a:gradFill>
          <a:ln w="9525">
            <a:noFill/>
            <a:round/>
          </a:ln>
        </p:spPr>
        <p:txBody>
          <a:bodyPr/>
          <a:lstStyle/>
          <a:p>
            <a:endParaRPr lang="zh-CN" altLang="en-US">
              <a:latin typeface="+mn-lt"/>
              <a:ea typeface="+mn-ea"/>
            </a:endParaRPr>
          </a:p>
        </p:txBody>
      </p:sp>
      <p:pic>
        <p:nvPicPr>
          <p:cNvPr id="2070" name="Picture 42"/>
          <p:cNvPicPr>
            <a:picLocks noChangeArrowheads="1"/>
          </p:cNvPicPr>
          <p:nvPr/>
        </p:nvPicPr>
        <p:blipFill>
          <a:blip r:embed="rId6" cstate="print"/>
          <a:srcRect/>
          <a:stretch>
            <a:fillRect/>
          </a:stretch>
        </p:blipFill>
        <p:spPr bwMode="auto">
          <a:xfrm>
            <a:off x="3063875" y="3703638"/>
            <a:ext cx="450850" cy="444500"/>
          </a:xfrm>
          <a:prstGeom prst="rect">
            <a:avLst/>
          </a:prstGeom>
          <a:noFill/>
          <a:ln w="9525">
            <a:noFill/>
            <a:miter lim="800000"/>
            <a:headEnd/>
            <a:tailEnd/>
          </a:ln>
        </p:spPr>
      </p:pic>
      <p:pic>
        <p:nvPicPr>
          <p:cNvPr id="2071" name="Picture 43"/>
          <p:cNvPicPr>
            <a:picLocks noChangeArrowheads="1"/>
          </p:cNvPicPr>
          <p:nvPr/>
        </p:nvPicPr>
        <p:blipFill>
          <a:blip r:embed="rId6" cstate="print"/>
          <a:srcRect/>
          <a:stretch>
            <a:fillRect/>
          </a:stretch>
        </p:blipFill>
        <p:spPr bwMode="auto">
          <a:xfrm>
            <a:off x="3457575" y="4540250"/>
            <a:ext cx="450850" cy="444500"/>
          </a:xfrm>
          <a:prstGeom prst="rect">
            <a:avLst/>
          </a:prstGeom>
          <a:noFill/>
          <a:ln w="9525">
            <a:noFill/>
            <a:miter lim="800000"/>
            <a:headEnd/>
            <a:tailEnd/>
          </a:ln>
        </p:spPr>
      </p:pic>
      <p:grpSp>
        <p:nvGrpSpPr>
          <p:cNvPr id="2072" name="Group 44"/>
          <p:cNvGrpSpPr/>
          <p:nvPr/>
        </p:nvGrpSpPr>
        <p:grpSpPr bwMode="auto">
          <a:xfrm>
            <a:off x="5329238" y="2493963"/>
            <a:ext cx="1092200" cy="701675"/>
            <a:chOff x="1776" y="2768"/>
            <a:chExt cx="1824" cy="736"/>
          </a:xfrm>
        </p:grpSpPr>
        <p:grpSp>
          <p:nvGrpSpPr>
            <p:cNvPr id="2078" name="Group 45"/>
            <p:cNvGrpSpPr/>
            <p:nvPr/>
          </p:nvGrpSpPr>
          <p:grpSpPr bwMode="auto">
            <a:xfrm>
              <a:off x="1787" y="2783"/>
              <a:ext cx="1813" cy="721"/>
              <a:chOff x="1787" y="2783"/>
              <a:chExt cx="1813" cy="721"/>
            </a:xfrm>
          </p:grpSpPr>
          <p:sp>
            <p:nvSpPr>
              <p:cNvPr id="2088" name="Oval 46"/>
              <p:cNvSpPr>
                <a:spLocks noChangeArrowheads="1"/>
              </p:cNvSpPr>
              <p:nvPr/>
            </p:nvSpPr>
            <p:spPr bwMode="auto">
              <a:xfrm>
                <a:off x="2413" y="2783"/>
                <a:ext cx="780" cy="291"/>
              </a:xfrm>
              <a:prstGeom prst="ellipse">
                <a:avLst/>
              </a:prstGeom>
              <a:solidFill>
                <a:srgbClr val="000000"/>
              </a:solidFill>
              <a:ln w="9525">
                <a:noFill/>
                <a:round/>
              </a:ln>
            </p:spPr>
            <p:txBody>
              <a:bodyPr/>
              <a:lstStyle/>
              <a:p>
                <a:endParaRPr lang="zh-CN" altLang="en-US"/>
              </a:p>
            </p:txBody>
          </p:sp>
          <p:sp>
            <p:nvSpPr>
              <p:cNvPr id="2089" name="Oval 47"/>
              <p:cNvSpPr>
                <a:spLocks noChangeArrowheads="1"/>
              </p:cNvSpPr>
              <p:nvPr/>
            </p:nvSpPr>
            <p:spPr bwMode="auto">
              <a:xfrm>
                <a:off x="1974" y="2863"/>
                <a:ext cx="593" cy="291"/>
              </a:xfrm>
              <a:prstGeom prst="ellipse">
                <a:avLst/>
              </a:prstGeom>
              <a:solidFill>
                <a:srgbClr val="000000"/>
              </a:solidFill>
              <a:ln w="9525">
                <a:noFill/>
                <a:round/>
              </a:ln>
            </p:spPr>
            <p:txBody>
              <a:bodyPr/>
              <a:lstStyle/>
              <a:p>
                <a:endParaRPr lang="zh-CN" altLang="en-US"/>
              </a:p>
            </p:txBody>
          </p:sp>
          <p:sp>
            <p:nvSpPr>
              <p:cNvPr id="2090" name="Oval 48"/>
              <p:cNvSpPr>
                <a:spLocks noChangeArrowheads="1"/>
              </p:cNvSpPr>
              <p:nvPr/>
            </p:nvSpPr>
            <p:spPr bwMode="auto">
              <a:xfrm>
                <a:off x="1787" y="3045"/>
                <a:ext cx="396" cy="233"/>
              </a:xfrm>
              <a:prstGeom prst="ellipse">
                <a:avLst/>
              </a:prstGeom>
              <a:solidFill>
                <a:srgbClr val="000000"/>
              </a:solidFill>
              <a:ln w="9525">
                <a:noFill/>
                <a:round/>
              </a:ln>
            </p:spPr>
            <p:txBody>
              <a:bodyPr/>
              <a:lstStyle/>
              <a:p>
                <a:endParaRPr lang="zh-CN" altLang="en-US"/>
              </a:p>
            </p:txBody>
          </p:sp>
          <p:sp>
            <p:nvSpPr>
              <p:cNvPr id="2091" name="Oval 49"/>
              <p:cNvSpPr>
                <a:spLocks noChangeArrowheads="1"/>
              </p:cNvSpPr>
              <p:nvPr/>
            </p:nvSpPr>
            <p:spPr bwMode="auto">
              <a:xfrm>
                <a:off x="1908" y="3154"/>
                <a:ext cx="604" cy="255"/>
              </a:xfrm>
              <a:prstGeom prst="ellipse">
                <a:avLst/>
              </a:prstGeom>
              <a:solidFill>
                <a:srgbClr val="000000"/>
              </a:solidFill>
              <a:ln w="9525">
                <a:noFill/>
                <a:round/>
              </a:ln>
            </p:spPr>
            <p:txBody>
              <a:bodyPr/>
              <a:lstStyle/>
              <a:p>
                <a:endParaRPr lang="zh-CN" altLang="en-US"/>
              </a:p>
            </p:txBody>
          </p:sp>
          <p:sp>
            <p:nvSpPr>
              <p:cNvPr id="2092" name="Oval 50"/>
              <p:cNvSpPr>
                <a:spLocks noChangeArrowheads="1"/>
              </p:cNvSpPr>
              <p:nvPr/>
            </p:nvSpPr>
            <p:spPr bwMode="auto">
              <a:xfrm>
                <a:off x="2347" y="3198"/>
                <a:ext cx="912" cy="306"/>
              </a:xfrm>
              <a:prstGeom prst="ellipse">
                <a:avLst/>
              </a:prstGeom>
              <a:solidFill>
                <a:srgbClr val="000000"/>
              </a:solidFill>
              <a:ln w="9525">
                <a:noFill/>
                <a:round/>
              </a:ln>
            </p:spPr>
            <p:txBody>
              <a:bodyPr/>
              <a:lstStyle/>
              <a:p>
                <a:endParaRPr lang="zh-CN" altLang="en-US"/>
              </a:p>
            </p:txBody>
          </p:sp>
          <p:sp>
            <p:nvSpPr>
              <p:cNvPr id="2093" name="Oval 51"/>
              <p:cNvSpPr>
                <a:spLocks noChangeArrowheads="1"/>
              </p:cNvSpPr>
              <p:nvPr/>
            </p:nvSpPr>
            <p:spPr bwMode="auto">
              <a:xfrm>
                <a:off x="2941" y="2870"/>
                <a:ext cx="571" cy="226"/>
              </a:xfrm>
              <a:prstGeom prst="ellipse">
                <a:avLst/>
              </a:prstGeom>
              <a:solidFill>
                <a:srgbClr val="000000"/>
              </a:solidFill>
              <a:ln w="9525">
                <a:noFill/>
                <a:round/>
              </a:ln>
            </p:spPr>
            <p:txBody>
              <a:bodyPr/>
              <a:lstStyle/>
              <a:p>
                <a:endParaRPr lang="zh-CN" altLang="en-US"/>
              </a:p>
            </p:txBody>
          </p:sp>
          <p:sp>
            <p:nvSpPr>
              <p:cNvPr id="2094" name="Oval 52"/>
              <p:cNvSpPr>
                <a:spLocks noChangeArrowheads="1"/>
              </p:cNvSpPr>
              <p:nvPr/>
            </p:nvSpPr>
            <p:spPr bwMode="auto">
              <a:xfrm>
                <a:off x="3029" y="3023"/>
                <a:ext cx="571" cy="226"/>
              </a:xfrm>
              <a:prstGeom prst="ellipse">
                <a:avLst/>
              </a:prstGeom>
              <a:solidFill>
                <a:srgbClr val="000000"/>
              </a:solidFill>
              <a:ln w="9525">
                <a:noFill/>
                <a:round/>
              </a:ln>
            </p:spPr>
            <p:txBody>
              <a:bodyPr/>
              <a:lstStyle/>
              <a:p>
                <a:endParaRPr lang="zh-CN" altLang="en-US"/>
              </a:p>
            </p:txBody>
          </p:sp>
          <p:sp>
            <p:nvSpPr>
              <p:cNvPr id="2095" name="Oval 53"/>
              <p:cNvSpPr>
                <a:spLocks noChangeArrowheads="1"/>
              </p:cNvSpPr>
              <p:nvPr/>
            </p:nvSpPr>
            <p:spPr bwMode="auto">
              <a:xfrm>
                <a:off x="2974" y="3074"/>
                <a:ext cx="571" cy="379"/>
              </a:xfrm>
              <a:prstGeom prst="ellipse">
                <a:avLst/>
              </a:prstGeom>
              <a:solidFill>
                <a:srgbClr val="000000"/>
              </a:solidFill>
              <a:ln w="9525">
                <a:noFill/>
                <a:round/>
              </a:ln>
            </p:spPr>
            <p:txBody>
              <a:bodyPr/>
              <a:lstStyle/>
              <a:p>
                <a:endParaRPr lang="zh-CN" altLang="en-US"/>
              </a:p>
            </p:txBody>
          </p:sp>
          <p:sp>
            <p:nvSpPr>
              <p:cNvPr id="2096" name="Oval 54"/>
              <p:cNvSpPr>
                <a:spLocks noChangeArrowheads="1"/>
              </p:cNvSpPr>
              <p:nvPr/>
            </p:nvSpPr>
            <p:spPr bwMode="auto">
              <a:xfrm>
                <a:off x="2117" y="2957"/>
                <a:ext cx="1175" cy="379"/>
              </a:xfrm>
              <a:prstGeom prst="ellipse">
                <a:avLst/>
              </a:prstGeom>
              <a:solidFill>
                <a:srgbClr val="000000"/>
              </a:solidFill>
              <a:ln w="9525">
                <a:noFill/>
                <a:round/>
              </a:ln>
            </p:spPr>
            <p:txBody>
              <a:bodyPr/>
              <a:lstStyle/>
              <a:p>
                <a:endParaRPr lang="zh-CN" altLang="en-US"/>
              </a:p>
            </p:txBody>
          </p:sp>
        </p:grpSp>
        <p:sp>
          <p:nvSpPr>
            <p:cNvPr id="2079" name="Oval 55"/>
            <p:cNvSpPr>
              <a:spLocks noChangeArrowheads="1"/>
            </p:cNvSpPr>
            <p:nvPr/>
          </p:nvSpPr>
          <p:spPr bwMode="auto">
            <a:xfrm>
              <a:off x="2402" y="2768"/>
              <a:ext cx="780" cy="291"/>
            </a:xfrm>
            <a:prstGeom prst="ellipse">
              <a:avLst/>
            </a:prstGeom>
            <a:solidFill>
              <a:srgbClr val="EAEAEA"/>
            </a:solidFill>
            <a:ln w="9525">
              <a:noFill/>
              <a:round/>
            </a:ln>
          </p:spPr>
          <p:txBody>
            <a:bodyPr/>
            <a:lstStyle/>
            <a:p>
              <a:endParaRPr lang="zh-CN" altLang="en-US"/>
            </a:p>
          </p:txBody>
        </p:sp>
        <p:sp>
          <p:nvSpPr>
            <p:cNvPr id="2080" name="Oval 56"/>
            <p:cNvSpPr>
              <a:spLocks noChangeArrowheads="1"/>
            </p:cNvSpPr>
            <p:nvPr/>
          </p:nvSpPr>
          <p:spPr bwMode="auto">
            <a:xfrm>
              <a:off x="1963" y="2848"/>
              <a:ext cx="593" cy="292"/>
            </a:xfrm>
            <a:prstGeom prst="ellipse">
              <a:avLst/>
            </a:prstGeom>
            <a:solidFill>
              <a:srgbClr val="EAEAEA"/>
            </a:solidFill>
            <a:ln w="9525">
              <a:noFill/>
              <a:round/>
            </a:ln>
          </p:spPr>
          <p:txBody>
            <a:bodyPr/>
            <a:lstStyle/>
            <a:p>
              <a:endParaRPr lang="zh-CN" altLang="en-US"/>
            </a:p>
          </p:txBody>
        </p:sp>
        <p:sp>
          <p:nvSpPr>
            <p:cNvPr id="2081" name="Oval 57"/>
            <p:cNvSpPr>
              <a:spLocks noChangeArrowheads="1"/>
            </p:cNvSpPr>
            <p:nvPr/>
          </p:nvSpPr>
          <p:spPr bwMode="auto">
            <a:xfrm>
              <a:off x="1776" y="3030"/>
              <a:ext cx="396" cy="234"/>
            </a:xfrm>
            <a:prstGeom prst="ellipse">
              <a:avLst/>
            </a:prstGeom>
            <a:solidFill>
              <a:srgbClr val="EAEAEA"/>
            </a:solidFill>
            <a:ln w="9525">
              <a:noFill/>
              <a:round/>
            </a:ln>
          </p:spPr>
          <p:txBody>
            <a:bodyPr/>
            <a:lstStyle/>
            <a:p>
              <a:endParaRPr lang="zh-CN" altLang="en-US"/>
            </a:p>
          </p:txBody>
        </p:sp>
        <p:sp>
          <p:nvSpPr>
            <p:cNvPr id="2082" name="Oval 58"/>
            <p:cNvSpPr>
              <a:spLocks noChangeArrowheads="1"/>
            </p:cNvSpPr>
            <p:nvPr/>
          </p:nvSpPr>
          <p:spPr bwMode="auto">
            <a:xfrm>
              <a:off x="1897" y="3140"/>
              <a:ext cx="604" cy="255"/>
            </a:xfrm>
            <a:prstGeom prst="ellipse">
              <a:avLst/>
            </a:prstGeom>
            <a:solidFill>
              <a:srgbClr val="EAEAEA"/>
            </a:solidFill>
            <a:ln w="9525">
              <a:noFill/>
              <a:round/>
            </a:ln>
          </p:spPr>
          <p:txBody>
            <a:bodyPr/>
            <a:lstStyle/>
            <a:p>
              <a:endParaRPr lang="zh-CN" altLang="en-US"/>
            </a:p>
          </p:txBody>
        </p:sp>
        <p:sp>
          <p:nvSpPr>
            <p:cNvPr id="2083" name="Oval 59"/>
            <p:cNvSpPr>
              <a:spLocks noChangeArrowheads="1"/>
            </p:cNvSpPr>
            <p:nvPr/>
          </p:nvSpPr>
          <p:spPr bwMode="auto">
            <a:xfrm>
              <a:off x="2336" y="3183"/>
              <a:ext cx="912" cy="306"/>
            </a:xfrm>
            <a:prstGeom prst="ellipse">
              <a:avLst/>
            </a:prstGeom>
            <a:solidFill>
              <a:srgbClr val="EAEAEA"/>
            </a:solidFill>
            <a:ln w="9525">
              <a:noFill/>
              <a:round/>
            </a:ln>
          </p:spPr>
          <p:txBody>
            <a:bodyPr/>
            <a:lstStyle/>
            <a:p>
              <a:endParaRPr lang="zh-CN" altLang="en-US"/>
            </a:p>
          </p:txBody>
        </p:sp>
        <p:sp>
          <p:nvSpPr>
            <p:cNvPr id="2084" name="Oval 60"/>
            <p:cNvSpPr>
              <a:spLocks noChangeArrowheads="1"/>
            </p:cNvSpPr>
            <p:nvPr/>
          </p:nvSpPr>
          <p:spPr bwMode="auto">
            <a:xfrm>
              <a:off x="2930" y="2855"/>
              <a:ext cx="571" cy="226"/>
            </a:xfrm>
            <a:prstGeom prst="ellipse">
              <a:avLst/>
            </a:prstGeom>
            <a:solidFill>
              <a:srgbClr val="EAEAEA"/>
            </a:solidFill>
            <a:ln w="9525">
              <a:noFill/>
              <a:round/>
            </a:ln>
          </p:spPr>
          <p:txBody>
            <a:bodyPr/>
            <a:lstStyle/>
            <a:p>
              <a:endParaRPr lang="zh-CN" altLang="en-US"/>
            </a:p>
          </p:txBody>
        </p:sp>
        <p:sp>
          <p:nvSpPr>
            <p:cNvPr id="2085" name="Oval 61"/>
            <p:cNvSpPr>
              <a:spLocks noChangeArrowheads="1"/>
            </p:cNvSpPr>
            <p:nvPr/>
          </p:nvSpPr>
          <p:spPr bwMode="auto">
            <a:xfrm>
              <a:off x="3018" y="3008"/>
              <a:ext cx="571" cy="226"/>
            </a:xfrm>
            <a:prstGeom prst="ellipse">
              <a:avLst/>
            </a:prstGeom>
            <a:solidFill>
              <a:srgbClr val="EAEAEA"/>
            </a:solidFill>
            <a:ln w="9525">
              <a:noFill/>
              <a:round/>
            </a:ln>
          </p:spPr>
          <p:txBody>
            <a:bodyPr/>
            <a:lstStyle/>
            <a:p>
              <a:endParaRPr lang="zh-CN" altLang="en-US"/>
            </a:p>
          </p:txBody>
        </p:sp>
        <p:sp>
          <p:nvSpPr>
            <p:cNvPr id="2086" name="Oval 62"/>
            <p:cNvSpPr>
              <a:spLocks noChangeArrowheads="1"/>
            </p:cNvSpPr>
            <p:nvPr/>
          </p:nvSpPr>
          <p:spPr bwMode="auto">
            <a:xfrm>
              <a:off x="2963" y="3059"/>
              <a:ext cx="571" cy="379"/>
            </a:xfrm>
            <a:prstGeom prst="ellipse">
              <a:avLst/>
            </a:prstGeom>
            <a:solidFill>
              <a:srgbClr val="EAEAEA"/>
            </a:solidFill>
            <a:ln w="9525">
              <a:noFill/>
              <a:round/>
            </a:ln>
          </p:spPr>
          <p:txBody>
            <a:bodyPr/>
            <a:lstStyle/>
            <a:p>
              <a:endParaRPr lang="zh-CN" altLang="en-US"/>
            </a:p>
          </p:txBody>
        </p:sp>
        <p:sp>
          <p:nvSpPr>
            <p:cNvPr id="2087" name="Oval 63"/>
            <p:cNvSpPr>
              <a:spLocks noChangeArrowheads="1"/>
            </p:cNvSpPr>
            <p:nvPr/>
          </p:nvSpPr>
          <p:spPr bwMode="auto">
            <a:xfrm>
              <a:off x="2106" y="2943"/>
              <a:ext cx="1175" cy="379"/>
            </a:xfrm>
            <a:prstGeom prst="ellipse">
              <a:avLst/>
            </a:prstGeom>
            <a:solidFill>
              <a:srgbClr val="EAEAEA"/>
            </a:solidFill>
            <a:ln w="9525">
              <a:noFill/>
              <a:round/>
            </a:ln>
          </p:spPr>
          <p:txBody>
            <a:bodyPr/>
            <a:lstStyle/>
            <a:p>
              <a:endParaRPr lang="zh-CN" altLang="en-US"/>
            </a:p>
          </p:txBody>
        </p:sp>
      </p:grpSp>
      <p:sp>
        <p:nvSpPr>
          <p:cNvPr id="2073" name="Text Box 64"/>
          <p:cNvSpPr txBox="1">
            <a:spLocks noChangeArrowheads="1"/>
          </p:cNvSpPr>
          <p:nvPr/>
        </p:nvSpPr>
        <p:spPr bwMode="auto">
          <a:xfrm>
            <a:off x="5613400" y="2584450"/>
            <a:ext cx="460375" cy="396875"/>
          </a:xfrm>
          <a:prstGeom prst="rect">
            <a:avLst/>
          </a:prstGeom>
          <a:noFill/>
          <a:ln w="9525">
            <a:noFill/>
            <a:miter lim="800000"/>
          </a:ln>
        </p:spPr>
        <p:txBody>
          <a:bodyPr wrap="none">
            <a:spAutoFit/>
          </a:bodyPr>
          <a:lstStyle/>
          <a:p>
            <a:r>
              <a:rPr lang="en-US" altLang="zh-CN" sz="2000" dirty="0">
                <a:latin typeface="Arial" panose="020B0604020202020204" pitchFamily="34" charset="0"/>
              </a:rPr>
              <a:t>N</a:t>
            </a:r>
            <a:r>
              <a:rPr lang="en-US" altLang="zh-CN" sz="2000" baseline="-25000" dirty="0">
                <a:latin typeface="Arial" panose="020B0604020202020204" pitchFamily="34" charset="0"/>
              </a:rPr>
              <a:t>2</a:t>
            </a:r>
          </a:p>
        </p:txBody>
      </p:sp>
      <p:pic>
        <p:nvPicPr>
          <p:cNvPr id="2074" name="Picture 65"/>
          <p:cNvPicPr>
            <a:picLocks noChangeArrowheads="1"/>
          </p:cNvPicPr>
          <p:nvPr/>
        </p:nvPicPr>
        <p:blipFill>
          <a:blip r:embed="rId4" cstate="print"/>
          <a:srcRect/>
          <a:stretch>
            <a:fillRect/>
          </a:stretch>
        </p:blipFill>
        <p:spPr bwMode="auto">
          <a:xfrm>
            <a:off x="4835525" y="3146425"/>
            <a:ext cx="515938" cy="277813"/>
          </a:xfrm>
          <a:prstGeom prst="rect">
            <a:avLst/>
          </a:prstGeom>
          <a:noFill/>
          <a:ln w="12699">
            <a:noFill/>
            <a:miter lim="800000"/>
            <a:headEnd/>
            <a:tailEnd/>
          </a:ln>
        </p:spPr>
      </p:pic>
      <p:sp>
        <p:nvSpPr>
          <p:cNvPr id="2075" name="Text Box 66"/>
          <p:cNvSpPr txBox="1">
            <a:spLocks noChangeArrowheads="1"/>
          </p:cNvSpPr>
          <p:nvPr/>
        </p:nvSpPr>
        <p:spPr bwMode="auto">
          <a:xfrm>
            <a:off x="4598988" y="2732088"/>
            <a:ext cx="460375" cy="396875"/>
          </a:xfrm>
          <a:prstGeom prst="rect">
            <a:avLst/>
          </a:prstGeom>
          <a:noFill/>
          <a:ln w="9525">
            <a:noFill/>
            <a:miter lim="800000"/>
          </a:ln>
        </p:spPr>
        <p:txBody>
          <a:bodyPr wrap="none">
            <a:spAutoFit/>
          </a:bodyPr>
          <a:lstStyle/>
          <a:p>
            <a:r>
              <a:rPr lang="en-US" altLang="zh-CN" sz="2000" dirty="0">
                <a:latin typeface="Arial" panose="020B0604020202020204" pitchFamily="34" charset="0"/>
              </a:rPr>
              <a:t>R</a:t>
            </a:r>
            <a:r>
              <a:rPr lang="en-US" altLang="zh-CN" sz="2000" baseline="-25000" dirty="0">
                <a:latin typeface="Arial" panose="020B0604020202020204" pitchFamily="34" charset="0"/>
              </a:rPr>
              <a:t>2</a:t>
            </a:r>
          </a:p>
        </p:txBody>
      </p:sp>
      <p:sp>
        <p:nvSpPr>
          <p:cNvPr id="2076" name="Line 67"/>
          <p:cNvSpPr>
            <a:spLocks noChangeShapeType="1"/>
          </p:cNvSpPr>
          <p:nvPr/>
        </p:nvSpPr>
        <p:spPr bwMode="auto">
          <a:xfrm>
            <a:off x="179388" y="4354513"/>
            <a:ext cx="2165350" cy="0"/>
          </a:xfrm>
          <a:prstGeom prst="line">
            <a:avLst/>
          </a:prstGeom>
          <a:noFill/>
          <a:ln w="9525">
            <a:solidFill>
              <a:schemeClr val="tx1"/>
            </a:solidFill>
            <a:round/>
          </a:ln>
        </p:spPr>
        <p:txBody>
          <a:bodyPr/>
          <a:lstStyle/>
          <a:p>
            <a:endParaRPr lang="zh-CN" altLang="en-US">
              <a:latin typeface="+mn-lt"/>
              <a:ea typeface="+mn-ea"/>
            </a:endParaRPr>
          </a:p>
        </p:txBody>
      </p:sp>
      <p:sp>
        <p:nvSpPr>
          <p:cNvPr id="2077" name="Text Box 69"/>
          <p:cNvSpPr txBox="1">
            <a:spLocks noChangeArrowheads="1"/>
          </p:cNvSpPr>
          <p:nvPr/>
        </p:nvSpPr>
        <p:spPr bwMode="auto">
          <a:xfrm>
            <a:off x="1905000" y="271453"/>
            <a:ext cx="5297488" cy="1800225"/>
          </a:xfrm>
          <a:prstGeom prst="rect">
            <a:avLst/>
          </a:prstGeom>
          <a:noFill/>
          <a:ln w="9525">
            <a:noFill/>
            <a:miter lim="800000"/>
          </a:ln>
        </p:spPr>
        <p:txBody>
          <a:bodyPr wrap="none">
            <a:spAutoFit/>
          </a:bodyPr>
          <a:lstStyle/>
          <a:p>
            <a:pPr algn="ctr"/>
            <a:r>
              <a:rPr lang="zh-CN" altLang="en-US" dirty="0">
                <a:latin typeface="+mn-lt"/>
                <a:ea typeface="+mn-ea"/>
              </a:rPr>
              <a:t>只要目的网络不是</a:t>
            </a:r>
            <a:r>
              <a:rPr lang="en-US" altLang="zh-CN" dirty="0">
                <a:latin typeface="+mn-lt"/>
                <a:ea typeface="+mn-ea"/>
              </a:rPr>
              <a:t>N</a:t>
            </a:r>
            <a:r>
              <a:rPr lang="en-US" altLang="zh-CN" baseline="-25000" dirty="0">
                <a:latin typeface="+mn-lt"/>
                <a:ea typeface="+mn-ea"/>
              </a:rPr>
              <a:t>1</a:t>
            </a:r>
            <a:r>
              <a:rPr lang="zh-CN" altLang="en-US" dirty="0">
                <a:latin typeface="+mn-lt"/>
                <a:ea typeface="+mn-ea"/>
              </a:rPr>
              <a:t>和</a:t>
            </a:r>
            <a:r>
              <a:rPr lang="en-US" altLang="zh-CN" dirty="0">
                <a:latin typeface="+mn-lt"/>
                <a:ea typeface="+mn-ea"/>
              </a:rPr>
              <a:t>N</a:t>
            </a:r>
            <a:r>
              <a:rPr lang="en-US" altLang="zh-CN" baseline="-25000" dirty="0">
                <a:latin typeface="+mn-lt"/>
                <a:ea typeface="+mn-ea"/>
              </a:rPr>
              <a:t>2</a:t>
            </a:r>
            <a:r>
              <a:rPr lang="zh-CN" altLang="en-US" dirty="0">
                <a:latin typeface="+mn-lt"/>
                <a:ea typeface="+mn-ea"/>
              </a:rPr>
              <a:t>，</a:t>
            </a:r>
          </a:p>
          <a:p>
            <a:pPr algn="ctr"/>
            <a:r>
              <a:rPr lang="zh-CN" altLang="en-US" dirty="0">
                <a:latin typeface="+mn-lt"/>
                <a:ea typeface="+mn-ea"/>
              </a:rPr>
              <a:t>就一律选择</a:t>
            </a:r>
            <a:r>
              <a:rPr lang="zh-CN" altLang="en-US" dirty="0">
                <a:solidFill>
                  <a:schemeClr val="hlink"/>
                </a:solidFill>
                <a:latin typeface="+mn-lt"/>
                <a:ea typeface="+mn-ea"/>
              </a:rPr>
              <a:t>默认路由</a:t>
            </a:r>
            <a:r>
              <a:rPr lang="zh-CN" altLang="en-US" dirty="0">
                <a:latin typeface="+mn-lt"/>
                <a:ea typeface="+mn-ea"/>
              </a:rPr>
              <a:t>，</a:t>
            </a:r>
          </a:p>
          <a:p>
            <a:pPr algn="ctr"/>
            <a:r>
              <a:rPr lang="zh-CN" altLang="en-US" dirty="0">
                <a:latin typeface="+mn-lt"/>
                <a:ea typeface="+mn-ea"/>
              </a:rPr>
              <a:t>把数据报先间接交付路由器</a:t>
            </a:r>
            <a:r>
              <a:rPr lang="en-US" altLang="zh-CN" dirty="0">
                <a:solidFill>
                  <a:srgbClr val="FF0000"/>
                </a:solidFill>
                <a:latin typeface="+mn-lt"/>
                <a:ea typeface="+mn-ea"/>
              </a:rPr>
              <a:t>R</a:t>
            </a:r>
            <a:r>
              <a:rPr lang="en-US" altLang="zh-CN" baseline="-25000" dirty="0">
                <a:solidFill>
                  <a:srgbClr val="FF0000"/>
                </a:solidFill>
                <a:latin typeface="+mn-lt"/>
                <a:ea typeface="+mn-ea"/>
              </a:rPr>
              <a:t>1</a:t>
            </a:r>
            <a:r>
              <a:rPr lang="zh-CN" altLang="en-US" dirty="0">
                <a:latin typeface="+mn-lt"/>
                <a:ea typeface="+mn-ea"/>
              </a:rPr>
              <a:t>，</a:t>
            </a:r>
          </a:p>
          <a:p>
            <a:pPr algn="ctr"/>
            <a:r>
              <a:rPr lang="zh-CN" altLang="en-US" dirty="0">
                <a:latin typeface="+mn-lt"/>
                <a:ea typeface="+mn-ea"/>
              </a:rPr>
              <a:t>让</a:t>
            </a:r>
            <a:r>
              <a:rPr lang="en-US" altLang="zh-CN" dirty="0">
                <a:latin typeface="+mn-lt"/>
                <a:ea typeface="+mn-ea"/>
              </a:rPr>
              <a:t>R</a:t>
            </a:r>
            <a:r>
              <a:rPr lang="en-US" altLang="zh-CN" baseline="-25000" dirty="0">
                <a:latin typeface="+mn-lt"/>
                <a:ea typeface="+mn-ea"/>
              </a:rPr>
              <a:t>1</a:t>
            </a:r>
            <a:r>
              <a:rPr lang="zh-CN" altLang="en-US" dirty="0">
                <a:latin typeface="+mn-lt"/>
                <a:ea typeface="+mn-ea"/>
              </a:rPr>
              <a:t>再转发给下一个路由器。</a:t>
            </a:r>
            <a:r>
              <a:rPr lang="zh-CN" altLang="en-US" dirty="0">
                <a:solidFill>
                  <a:schemeClr val="folHlink"/>
                </a:solidFill>
                <a:latin typeface="+mn-lt"/>
                <a:ea typeface="+mn-ea"/>
              </a:rPr>
              <a:t> </a:t>
            </a: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2"/>
          <p:cNvSpPr>
            <a:spLocks noChangeArrowheads="1"/>
          </p:cNvSpPr>
          <p:nvPr/>
        </p:nvSpPr>
        <p:spPr bwMode="auto">
          <a:xfrm>
            <a:off x="0" y="0"/>
            <a:ext cx="9144000" cy="0"/>
          </a:xfrm>
          <a:prstGeom prst="rect">
            <a:avLst/>
          </a:prstGeom>
          <a:noFill/>
          <a:ln w="9525">
            <a:noFill/>
            <a:miter lim="800000"/>
          </a:ln>
        </p:spPr>
        <p:txBody>
          <a:bodyPr wrap="none" anchor="ctr">
            <a:spAutoFit/>
          </a:bodyPr>
          <a:lstStyle/>
          <a:p>
            <a:endParaRPr lang="zh-CN" altLang="en-US"/>
          </a:p>
        </p:txBody>
      </p:sp>
      <p:sp>
        <p:nvSpPr>
          <p:cNvPr id="124931" name="Rectangle 3"/>
          <p:cNvSpPr>
            <a:spLocks noChangeArrowheads="1"/>
          </p:cNvSpPr>
          <p:nvPr/>
        </p:nvSpPr>
        <p:spPr bwMode="auto">
          <a:xfrm>
            <a:off x="0" y="3238500"/>
            <a:ext cx="9144000" cy="0"/>
          </a:xfrm>
          <a:prstGeom prst="rect">
            <a:avLst/>
          </a:prstGeom>
          <a:noFill/>
          <a:ln w="9525">
            <a:noFill/>
            <a:miter lim="800000"/>
          </a:ln>
        </p:spPr>
        <p:txBody>
          <a:bodyPr wrap="none" anchor="ctr">
            <a:spAutoFit/>
          </a:bodyPr>
          <a:lstStyle/>
          <a:p>
            <a:endParaRPr lang="zh-CN" altLang="en-US"/>
          </a:p>
        </p:txBody>
      </p:sp>
      <p:sp>
        <p:nvSpPr>
          <p:cNvPr id="124932" name="Rectangle 4"/>
          <p:cNvSpPr>
            <a:spLocks noChangeArrowheads="1"/>
          </p:cNvSpPr>
          <p:nvPr/>
        </p:nvSpPr>
        <p:spPr bwMode="auto">
          <a:xfrm>
            <a:off x="0" y="0"/>
            <a:ext cx="9144000" cy="0"/>
          </a:xfrm>
          <a:prstGeom prst="rect">
            <a:avLst/>
          </a:prstGeom>
          <a:noFill/>
          <a:ln w="9525">
            <a:noFill/>
            <a:miter lim="800000"/>
          </a:ln>
        </p:spPr>
        <p:txBody>
          <a:bodyPr wrap="none" anchor="ctr">
            <a:spAutoFit/>
          </a:bodyPr>
          <a:lstStyle/>
          <a:p>
            <a:endParaRPr lang="zh-CN" altLang="en-US"/>
          </a:p>
        </p:txBody>
      </p:sp>
      <p:sp>
        <p:nvSpPr>
          <p:cNvPr id="124933" name="Rectangle 5"/>
          <p:cNvSpPr>
            <a:spLocks noChangeArrowheads="1"/>
          </p:cNvSpPr>
          <p:nvPr/>
        </p:nvSpPr>
        <p:spPr bwMode="auto">
          <a:xfrm>
            <a:off x="0" y="3243263"/>
            <a:ext cx="9144000" cy="0"/>
          </a:xfrm>
          <a:prstGeom prst="rect">
            <a:avLst/>
          </a:prstGeom>
          <a:noFill/>
          <a:ln w="9525">
            <a:noFill/>
            <a:miter lim="800000"/>
          </a:ln>
        </p:spPr>
        <p:txBody>
          <a:bodyPr wrap="none" anchor="ctr">
            <a:spAutoFit/>
          </a:bodyPr>
          <a:lstStyle/>
          <a:p>
            <a:endParaRPr lang="zh-CN" altLang="en-US"/>
          </a:p>
        </p:txBody>
      </p:sp>
      <p:sp>
        <p:nvSpPr>
          <p:cNvPr id="124934" name="Rectangle 6"/>
          <p:cNvSpPr>
            <a:spLocks noGrp="1" noChangeArrowheads="1"/>
          </p:cNvSpPr>
          <p:nvPr>
            <p:ph type="title"/>
          </p:nvPr>
        </p:nvSpPr>
        <p:spPr/>
        <p:txBody>
          <a:bodyPr/>
          <a:lstStyle/>
          <a:p>
            <a:pPr eaLnBrk="1" hangingPunct="1"/>
            <a:r>
              <a:rPr lang="zh-CN" altLang="en-US" dirty="0"/>
              <a:t>必须强调指出 </a:t>
            </a:r>
          </a:p>
        </p:txBody>
      </p:sp>
      <p:sp>
        <p:nvSpPr>
          <p:cNvPr id="124935" name="Rectangle 8"/>
          <p:cNvSpPr>
            <a:spLocks noChangeArrowheads="1"/>
          </p:cNvSpPr>
          <p:nvPr/>
        </p:nvSpPr>
        <p:spPr bwMode="auto">
          <a:xfrm>
            <a:off x="0" y="3262313"/>
            <a:ext cx="9144000" cy="0"/>
          </a:xfrm>
          <a:prstGeom prst="rect">
            <a:avLst/>
          </a:prstGeom>
          <a:noFill/>
          <a:ln w="9525">
            <a:noFill/>
            <a:miter lim="800000"/>
          </a:ln>
        </p:spPr>
        <p:txBody>
          <a:bodyPr wrap="none" anchor="ctr">
            <a:spAutoFit/>
          </a:bodyPr>
          <a:lstStyle/>
          <a:p>
            <a:endParaRPr lang="zh-CN" altLang="en-US"/>
          </a:p>
        </p:txBody>
      </p:sp>
      <p:sp>
        <p:nvSpPr>
          <p:cNvPr id="124936" name="Rectangle 9"/>
          <p:cNvSpPr>
            <a:spLocks noChangeArrowheads="1"/>
          </p:cNvSpPr>
          <p:nvPr/>
        </p:nvSpPr>
        <p:spPr bwMode="auto">
          <a:xfrm>
            <a:off x="0" y="0"/>
            <a:ext cx="9144000" cy="0"/>
          </a:xfrm>
          <a:prstGeom prst="rect">
            <a:avLst/>
          </a:prstGeom>
          <a:noFill/>
          <a:ln w="9525">
            <a:noFill/>
            <a:miter lim="800000"/>
          </a:ln>
        </p:spPr>
        <p:txBody>
          <a:bodyPr wrap="none" anchor="ctr">
            <a:spAutoFit/>
          </a:bodyPr>
          <a:lstStyle/>
          <a:p>
            <a:endParaRPr lang="zh-CN" altLang="en-US"/>
          </a:p>
        </p:txBody>
      </p:sp>
      <p:sp>
        <p:nvSpPr>
          <p:cNvPr id="124937" name="Rectangle 10"/>
          <p:cNvSpPr>
            <a:spLocks noGrp="1" noChangeArrowheads="1"/>
          </p:cNvSpPr>
          <p:nvPr>
            <p:ph type="body" idx="1"/>
          </p:nvPr>
        </p:nvSpPr>
        <p:spPr/>
        <p:txBody>
          <a:bodyPr/>
          <a:lstStyle/>
          <a:p>
            <a:pPr algn="just" eaLnBrk="1" hangingPunct="1">
              <a:spcBef>
                <a:spcPts val="600"/>
              </a:spcBef>
            </a:pPr>
            <a:r>
              <a:rPr lang="en-US" altLang="zh-CN" dirty="0"/>
              <a:t>IP</a:t>
            </a:r>
            <a:r>
              <a:rPr lang="zh-CN" altLang="en-US" dirty="0"/>
              <a:t>数据报的首部中</a:t>
            </a:r>
            <a:r>
              <a:rPr lang="zh-CN" altLang="en-US" dirty="0">
                <a:solidFill>
                  <a:srgbClr val="FF0000"/>
                </a:solidFill>
              </a:rPr>
              <a:t>没有地方</a:t>
            </a:r>
            <a:r>
              <a:rPr lang="zh-CN" altLang="en-US" dirty="0"/>
              <a:t>可以用来指明</a:t>
            </a:r>
            <a:r>
              <a:rPr lang="en-US" altLang="zh-CN" dirty="0"/>
              <a:t>"</a:t>
            </a:r>
            <a:r>
              <a:rPr lang="zh-CN" altLang="en-US" dirty="0"/>
              <a:t>下一跳路由器的 </a:t>
            </a:r>
            <a:r>
              <a:rPr lang="en-US" altLang="zh-CN" dirty="0"/>
              <a:t>IP</a:t>
            </a:r>
            <a:r>
              <a:rPr lang="zh-CN" altLang="en-US" dirty="0"/>
              <a:t>地址</a:t>
            </a:r>
            <a:r>
              <a:rPr lang="en-US" altLang="zh-CN" dirty="0"/>
              <a:t>"</a:t>
            </a:r>
            <a:r>
              <a:rPr lang="zh-CN" altLang="en-US" dirty="0"/>
              <a:t>。</a:t>
            </a:r>
          </a:p>
          <a:p>
            <a:pPr algn="just" eaLnBrk="1" hangingPunct="1">
              <a:spcBef>
                <a:spcPts val="600"/>
              </a:spcBef>
            </a:pPr>
            <a:endParaRPr lang="zh-CN" altLang="en-US" dirty="0"/>
          </a:p>
          <a:p>
            <a:pPr algn="just" eaLnBrk="1" hangingPunct="1">
              <a:spcBef>
                <a:spcPts val="600"/>
              </a:spcBef>
            </a:pPr>
            <a:r>
              <a:rPr lang="zh-CN" altLang="en-US" dirty="0"/>
              <a:t>当路由器收到待转发的数据报，不是将下一跳路由器的</a:t>
            </a:r>
            <a:r>
              <a:rPr lang="en-US" altLang="zh-CN" dirty="0"/>
              <a:t>IP</a:t>
            </a:r>
            <a:r>
              <a:rPr lang="zh-CN" altLang="en-US" dirty="0"/>
              <a:t>地址填入</a:t>
            </a:r>
            <a:r>
              <a:rPr lang="en-US" altLang="zh-CN" dirty="0"/>
              <a:t>IP</a:t>
            </a:r>
            <a:r>
              <a:rPr lang="zh-CN" altLang="en-US" dirty="0"/>
              <a:t>数据报，而是送交下层的网络接口软件。</a:t>
            </a:r>
          </a:p>
          <a:p>
            <a:pPr algn="just" eaLnBrk="1" hangingPunct="1">
              <a:spcBef>
                <a:spcPts val="600"/>
              </a:spcBef>
            </a:pPr>
            <a:endParaRPr lang="zh-CN" altLang="en-US" dirty="0"/>
          </a:p>
          <a:p>
            <a:pPr algn="just" eaLnBrk="1" hangingPunct="1">
              <a:spcBef>
                <a:spcPts val="600"/>
              </a:spcBef>
            </a:pPr>
            <a:r>
              <a:rPr lang="zh-CN" altLang="en-US" dirty="0"/>
              <a:t>网络接口软件使用</a:t>
            </a:r>
            <a:r>
              <a:rPr lang="en-US" altLang="zh-CN" dirty="0">
                <a:solidFill>
                  <a:srgbClr val="FF0000"/>
                </a:solidFill>
              </a:rPr>
              <a:t>ARP</a:t>
            </a:r>
            <a:r>
              <a:rPr lang="zh-CN" altLang="en-US" dirty="0"/>
              <a:t>负责将下一跳路由器的</a:t>
            </a:r>
            <a:r>
              <a:rPr lang="en-US" altLang="zh-CN" dirty="0"/>
              <a:t>IP</a:t>
            </a:r>
            <a:r>
              <a:rPr lang="zh-CN" altLang="en-US" dirty="0"/>
              <a:t>地址</a:t>
            </a:r>
            <a:r>
              <a:rPr lang="zh-CN" altLang="en-US" dirty="0">
                <a:solidFill>
                  <a:srgbClr val="FF0000"/>
                </a:solidFill>
              </a:rPr>
              <a:t>转换成</a:t>
            </a:r>
            <a:r>
              <a:rPr lang="zh-CN" altLang="en-US" dirty="0"/>
              <a:t>硬件地址，并将此硬件地址放在链路层的</a:t>
            </a:r>
            <a:r>
              <a:rPr lang="en-US" altLang="zh-CN" dirty="0">
                <a:solidFill>
                  <a:srgbClr val="FF0000"/>
                </a:solidFill>
              </a:rPr>
              <a:t>MAC</a:t>
            </a:r>
            <a:r>
              <a:rPr lang="zh-CN" altLang="en-US" dirty="0">
                <a:solidFill>
                  <a:srgbClr val="FF0000"/>
                </a:solidFill>
              </a:rPr>
              <a:t>帧</a:t>
            </a:r>
            <a:r>
              <a:rPr lang="zh-CN" altLang="en-US" dirty="0"/>
              <a:t>的首部，然后根据这个硬件地址找到下一跳路由器。</a:t>
            </a:r>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3239" name="Picture 7"/>
          <p:cNvPicPr>
            <a:picLocks noChangeAspect="1" noChangeArrowheads="1"/>
          </p:cNvPicPr>
          <p:nvPr/>
        </p:nvPicPr>
        <p:blipFill>
          <a:blip r:embed="rId3" cstate="print"/>
          <a:srcRect/>
          <a:stretch>
            <a:fillRect/>
          </a:stretch>
        </p:blipFill>
        <p:spPr bwMode="auto">
          <a:xfrm>
            <a:off x="785786" y="1142984"/>
            <a:ext cx="7696200" cy="3959225"/>
          </a:xfrm>
          <a:prstGeom prst="rect">
            <a:avLst/>
          </a:prstGeom>
          <a:noFill/>
          <a:ln w="9525">
            <a:noFill/>
            <a:miter lim="800000"/>
            <a:headEnd/>
            <a:tailEnd/>
          </a:ln>
          <a:effectLst/>
        </p:spPr>
      </p:pic>
      <p:sp>
        <p:nvSpPr>
          <p:cNvPr id="863240" name="Rectangle 8"/>
          <p:cNvSpPr>
            <a:spLocks noGrp="1" noChangeArrowheads="1"/>
          </p:cNvSpPr>
          <p:nvPr>
            <p:ph type="title"/>
          </p:nvPr>
        </p:nvSpPr>
        <p:spPr>
          <a:xfrm>
            <a:off x="357158" y="203200"/>
            <a:ext cx="8418542" cy="627063"/>
          </a:xfrm>
        </p:spPr>
        <p:txBody>
          <a:bodyPr/>
          <a:lstStyle/>
          <a:p>
            <a:r>
              <a:rPr lang="en-US" altLang="zh-CN" dirty="0">
                <a:solidFill>
                  <a:schemeClr val="hlink"/>
                </a:solidFill>
                <a:latin typeface="+mn-lt"/>
              </a:rPr>
              <a:t>Figure  </a:t>
            </a:r>
            <a:r>
              <a:rPr lang="en-US" altLang="zh-CN" dirty="0">
                <a:latin typeface="+mn-lt"/>
              </a:rPr>
              <a:t>Network layer at the source and destination</a:t>
            </a:r>
            <a:endParaRPr lang="zh-CN" altLang="en-US" dirty="0">
              <a:latin typeface="+mn-lt"/>
            </a:endParaRPr>
          </a:p>
        </p:txBody>
      </p:sp>
      <p:sp>
        <p:nvSpPr>
          <p:cNvPr id="4" name="矩形 3"/>
          <p:cNvSpPr/>
          <p:nvPr/>
        </p:nvSpPr>
        <p:spPr>
          <a:xfrm>
            <a:off x="571472" y="5214950"/>
            <a:ext cx="8001056" cy="707886"/>
          </a:xfrm>
          <a:prstGeom prst="rect">
            <a:avLst/>
          </a:prstGeom>
        </p:spPr>
        <p:txBody>
          <a:bodyPr wrap="square">
            <a:spAutoFit/>
          </a:bodyPr>
          <a:lstStyle/>
          <a:p>
            <a:r>
              <a:rPr lang="en-US" altLang="zh-CN" sz="2000" dirty="0">
                <a:solidFill>
                  <a:srgbClr val="FF0000"/>
                </a:solidFill>
              </a:rPr>
              <a:t>routing information: </a:t>
            </a:r>
            <a:r>
              <a:rPr lang="en-US" altLang="zh-CN" sz="2000" dirty="0"/>
              <a:t>the outgoing interface of the packet </a:t>
            </a:r>
            <a:r>
              <a:rPr lang="en-US" altLang="zh-CN" sz="2000" dirty="0">
                <a:solidFill>
                  <a:schemeClr val="hlink"/>
                </a:solidFill>
              </a:rPr>
              <a:t>or</a:t>
            </a:r>
            <a:r>
              <a:rPr lang="en-US" altLang="zh-CN" sz="2000" dirty="0"/>
              <a:t> the physical address of the next </a:t>
            </a:r>
            <a:r>
              <a:rPr lang="en-US" altLang="zh-CN" sz="2000" dirty="0" smtClean="0"/>
              <a:t>node. </a:t>
            </a:r>
            <a:endParaRPr lang="zh-CN" altLang="en-US" sz="2000" dirty="0"/>
          </a:p>
        </p:txBody>
      </p:sp>
    </p:spTree>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08295" name="Picture 7"/>
          <p:cNvPicPr>
            <a:picLocks noChangeAspect="1" noChangeArrowheads="1"/>
          </p:cNvPicPr>
          <p:nvPr/>
        </p:nvPicPr>
        <p:blipFill>
          <a:blip r:embed="rId3" cstate="print"/>
          <a:srcRect/>
          <a:stretch>
            <a:fillRect/>
          </a:stretch>
        </p:blipFill>
        <p:spPr bwMode="auto">
          <a:xfrm>
            <a:off x="2057400" y="1676400"/>
            <a:ext cx="4419600" cy="3957638"/>
          </a:xfrm>
          <a:prstGeom prst="rect">
            <a:avLst/>
          </a:prstGeom>
          <a:noFill/>
          <a:ln w="9525">
            <a:noFill/>
            <a:miter lim="800000"/>
            <a:headEnd/>
            <a:tailEnd/>
          </a:ln>
          <a:effectLst/>
        </p:spPr>
      </p:pic>
      <p:sp>
        <p:nvSpPr>
          <p:cNvPr id="4" name="标题 3"/>
          <p:cNvSpPr>
            <a:spLocks noGrp="1"/>
          </p:cNvSpPr>
          <p:nvPr>
            <p:ph type="title"/>
          </p:nvPr>
        </p:nvSpPr>
        <p:spPr/>
        <p:txBody>
          <a:bodyPr/>
          <a:lstStyle/>
          <a:p>
            <a:r>
              <a:rPr lang="en-US" altLang="zh-CN" dirty="0" smtClean="0">
                <a:solidFill>
                  <a:schemeClr val="hlink"/>
                </a:solidFill>
              </a:rPr>
              <a:t>Figure  </a:t>
            </a:r>
            <a:r>
              <a:rPr lang="en-US" altLang="zh-CN" dirty="0" smtClean="0"/>
              <a:t>Network layer at the </a:t>
            </a:r>
            <a:r>
              <a:rPr lang="en-US" altLang="zh-CN" dirty="0" smtClean="0"/>
              <a:t>router</a:t>
            </a:r>
            <a:endParaRPr lang="zh-CN" altLang="en-US" dirty="0"/>
          </a:p>
        </p:txBody>
      </p:sp>
    </p:spTree>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2"/>
          <p:cNvSpPr>
            <a:spLocks noChangeArrowheads="1"/>
          </p:cNvSpPr>
          <p:nvPr/>
        </p:nvSpPr>
        <p:spPr bwMode="auto">
          <a:xfrm>
            <a:off x="0" y="0"/>
            <a:ext cx="9144000" cy="0"/>
          </a:xfrm>
          <a:prstGeom prst="rect">
            <a:avLst/>
          </a:prstGeom>
          <a:noFill/>
          <a:ln w="9525">
            <a:noFill/>
            <a:miter lim="800000"/>
          </a:ln>
        </p:spPr>
        <p:txBody>
          <a:bodyPr wrap="none" anchor="ctr">
            <a:spAutoFit/>
          </a:bodyPr>
          <a:lstStyle/>
          <a:p>
            <a:endParaRPr lang="zh-CN" altLang="en-US"/>
          </a:p>
        </p:txBody>
      </p:sp>
      <p:sp>
        <p:nvSpPr>
          <p:cNvPr id="125955" name="Rectangle 3"/>
          <p:cNvSpPr>
            <a:spLocks noChangeArrowheads="1"/>
          </p:cNvSpPr>
          <p:nvPr/>
        </p:nvSpPr>
        <p:spPr bwMode="auto">
          <a:xfrm>
            <a:off x="0" y="3238500"/>
            <a:ext cx="9144000" cy="0"/>
          </a:xfrm>
          <a:prstGeom prst="rect">
            <a:avLst/>
          </a:prstGeom>
          <a:noFill/>
          <a:ln w="9525">
            <a:noFill/>
            <a:miter lim="800000"/>
          </a:ln>
        </p:spPr>
        <p:txBody>
          <a:bodyPr wrap="none" anchor="ctr">
            <a:spAutoFit/>
          </a:bodyPr>
          <a:lstStyle/>
          <a:p>
            <a:endParaRPr lang="zh-CN" altLang="en-US"/>
          </a:p>
        </p:txBody>
      </p:sp>
      <p:sp>
        <p:nvSpPr>
          <p:cNvPr id="125956" name="Rectangle 4"/>
          <p:cNvSpPr>
            <a:spLocks noChangeArrowheads="1"/>
          </p:cNvSpPr>
          <p:nvPr/>
        </p:nvSpPr>
        <p:spPr bwMode="auto">
          <a:xfrm>
            <a:off x="0" y="0"/>
            <a:ext cx="9144000" cy="0"/>
          </a:xfrm>
          <a:prstGeom prst="rect">
            <a:avLst/>
          </a:prstGeom>
          <a:noFill/>
          <a:ln w="9525">
            <a:noFill/>
            <a:miter lim="800000"/>
          </a:ln>
        </p:spPr>
        <p:txBody>
          <a:bodyPr wrap="none" anchor="ctr">
            <a:spAutoFit/>
          </a:bodyPr>
          <a:lstStyle/>
          <a:p>
            <a:endParaRPr lang="zh-CN" altLang="en-US"/>
          </a:p>
        </p:txBody>
      </p:sp>
      <p:sp>
        <p:nvSpPr>
          <p:cNvPr id="125957" name="Rectangle 5"/>
          <p:cNvSpPr>
            <a:spLocks noChangeArrowheads="1"/>
          </p:cNvSpPr>
          <p:nvPr/>
        </p:nvSpPr>
        <p:spPr bwMode="auto">
          <a:xfrm>
            <a:off x="0" y="3243263"/>
            <a:ext cx="9144000" cy="0"/>
          </a:xfrm>
          <a:prstGeom prst="rect">
            <a:avLst/>
          </a:prstGeom>
          <a:noFill/>
          <a:ln w="9525">
            <a:noFill/>
            <a:miter lim="800000"/>
          </a:ln>
        </p:spPr>
        <p:txBody>
          <a:bodyPr wrap="none" anchor="ctr">
            <a:spAutoFit/>
          </a:bodyPr>
          <a:lstStyle/>
          <a:p>
            <a:endParaRPr lang="zh-CN" altLang="en-US"/>
          </a:p>
        </p:txBody>
      </p:sp>
      <p:sp>
        <p:nvSpPr>
          <p:cNvPr id="125958" name="Rectangle 6"/>
          <p:cNvSpPr>
            <a:spLocks noGrp="1" noChangeArrowheads="1"/>
          </p:cNvSpPr>
          <p:nvPr>
            <p:ph type="title"/>
          </p:nvPr>
        </p:nvSpPr>
        <p:spPr/>
        <p:txBody>
          <a:bodyPr/>
          <a:lstStyle/>
          <a:p>
            <a:pPr eaLnBrk="1" hangingPunct="1"/>
            <a:r>
              <a:rPr lang="zh-CN" altLang="en-US"/>
              <a:t>必须强调指出 </a:t>
            </a:r>
          </a:p>
        </p:txBody>
      </p:sp>
      <p:sp>
        <p:nvSpPr>
          <p:cNvPr id="125959" name="Rectangle 8"/>
          <p:cNvSpPr>
            <a:spLocks noChangeArrowheads="1"/>
          </p:cNvSpPr>
          <p:nvPr/>
        </p:nvSpPr>
        <p:spPr bwMode="auto">
          <a:xfrm>
            <a:off x="0" y="3262313"/>
            <a:ext cx="9144000" cy="0"/>
          </a:xfrm>
          <a:prstGeom prst="rect">
            <a:avLst/>
          </a:prstGeom>
          <a:noFill/>
          <a:ln w="9525">
            <a:noFill/>
            <a:miter lim="800000"/>
          </a:ln>
        </p:spPr>
        <p:txBody>
          <a:bodyPr wrap="none" anchor="ctr">
            <a:spAutoFit/>
          </a:bodyPr>
          <a:lstStyle/>
          <a:p>
            <a:endParaRPr lang="zh-CN" altLang="en-US"/>
          </a:p>
        </p:txBody>
      </p:sp>
      <p:sp>
        <p:nvSpPr>
          <p:cNvPr id="125960" name="Rectangle 9"/>
          <p:cNvSpPr>
            <a:spLocks noChangeArrowheads="1"/>
          </p:cNvSpPr>
          <p:nvPr/>
        </p:nvSpPr>
        <p:spPr bwMode="auto">
          <a:xfrm>
            <a:off x="0" y="0"/>
            <a:ext cx="9144000" cy="0"/>
          </a:xfrm>
          <a:prstGeom prst="rect">
            <a:avLst/>
          </a:prstGeom>
          <a:noFill/>
          <a:ln w="9525">
            <a:noFill/>
            <a:miter lim="800000"/>
          </a:ln>
        </p:spPr>
        <p:txBody>
          <a:bodyPr wrap="none" anchor="ctr">
            <a:spAutoFit/>
          </a:bodyPr>
          <a:lstStyle/>
          <a:p>
            <a:endParaRPr lang="zh-CN" altLang="en-US"/>
          </a:p>
        </p:txBody>
      </p:sp>
      <p:sp>
        <p:nvSpPr>
          <p:cNvPr id="125961" name="Rectangle 10"/>
          <p:cNvSpPr>
            <a:spLocks noGrp="1" noChangeArrowheads="1"/>
          </p:cNvSpPr>
          <p:nvPr>
            <p:ph type="body" idx="1"/>
          </p:nvPr>
        </p:nvSpPr>
        <p:spPr/>
        <p:txBody>
          <a:bodyPr/>
          <a:lstStyle/>
          <a:p>
            <a:pPr eaLnBrk="1" hangingPunct="1"/>
            <a:r>
              <a:rPr lang="zh-CN" altLang="en-US" dirty="0"/>
              <a:t>由此可见，当发送一连串的数据报时，上述的这种</a:t>
            </a:r>
            <a:r>
              <a:rPr lang="zh-CN" altLang="en-US" dirty="0">
                <a:solidFill>
                  <a:srgbClr val="FF0000"/>
                </a:solidFill>
              </a:rPr>
              <a:t>查找路由表</a:t>
            </a:r>
            <a:r>
              <a:rPr lang="en-US" altLang="zh-CN" dirty="0"/>
              <a:t>(packet handling conventions)</a:t>
            </a:r>
            <a:r>
              <a:rPr lang="zh-CN" altLang="en-US" dirty="0"/>
              <a:t>、</a:t>
            </a:r>
            <a:r>
              <a:rPr lang="zh-CN" altLang="en-US" dirty="0">
                <a:solidFill>
                  <a:srgbClr val="FF0000"/>
                </a:solidFill>
              </a:rPr>
              <a:t>计算硬件地址</a:t>
            </a:r>
            <a:r>
              <a:rPr lang="en-US" altLang="zh-CN" dirty="0"/>
              <a:t>(ARP)</a:t>
            </a:r>
            <a:r>
              <a:rPr lang="zh-CN" altLang="en-US" dirty="0"/>
              <a:t>、</a:t>
            </a:r>
            <a:r>
              <a:rPr lang="zh-CN" altLang="en-US" dirty="0">
                <a:solidFill>
                  <a:srgbClr val="FF0000"/>
                </a:solidFill>
              </a:rPr>
              <a:t>写入</a:t>
            </a:r>
            <a:r>
              <a:rPr lang="en-US" altLang="zh-CN" dirty="0">
                <a:solidFill>
                  <a:srgbClr val="FF0000"/>
                </a:solidFill>
              </a:rPr>
              <a:t>MAC</a:t>
            </a:r>
            <a:r>
              <a:rPr lang="zh-CN" altLang="en-US" dirty="0">
                <a:solidFill>
                  <a:srgbClr val="FF0000"/>
                </a:solidFill>
              </a:rPr>
              <a:t>帧的首部</a:t>
            </a:r>
            <a:r>
              <a:rPr lang="en-US" altLang="zh-CN" dirty="0"/>
              <a:t>(framing)</a:t>
            </a:r>
            <a:r>
              <a:rPr lang="zh-CN" altLang="en-US" dirty="0"/>
              <a:t>等过程，将不断地重复进行，造成了一定的开销。 </a:t>
            </a:r>
          </a:p>
          <a:p>
            <a:pPr eaLnBrk="1" hangingPunct="1"/>
            <a:endParaRPr lang="en-US" altLang="zh-CN" dirty="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355600" y="203200"/>
            <a:ext cx="8393113" cy="633512"/>
          </a:xfrm>
        </p:spPr>
        <p:txBody>
          <a:bodyPr/>
          <a:lstStyle/>
          <a:p>
            <a:pPr eaLnBrk="1" hangingPunct="1"/>
            <a:r>
              <a:rPr lang="en-US" altLang="zh-CN" dirty="0"/>
              <a:t>4.2 </a:t>
            </a:r>
            <a:r>
              <a:rPr lang="zh-CN" altLang="en-US" dirty="0"/>
              <a:t>网际协议</a:t>
            </a:r>
            <a:r>
              <a:rPr lang="en-US" altLang="zh-CN" dirty="0"/>
              <a:t>IP </a:t>
            </a:r>
          </a:p>
        </p:txBody>
      </p:sp>
      <p:sp>
        <p:nvSpPr>
          <p:cNvPr id="27651" name="Rectangle 4"/>
          <p:cNvSpPr>
            <a:spLocks noGrp="1" noChangeArrowheads="1"/>
          </p:cNvSpPr>
          <p:nvPr>
            <p:ph type="body" idx="1"/>
          </p:nvPr>
        </p:nvSpPr>
        <p:spPr>
          <a:xfrm>
            <a:off x="395288" y="1052513"/>
            <a:ext cx="8497192" cy="5112791"/>
          </a:xfrm>
        </p:spPr>
        <p:txBody>
          <a:bodyPr/>
          <a:lstStyle/>
          <a:p>
            <a:pPr eaLnBrk="1" hangingPunct="1">
              <a:spcBef>
                <a:spcPts val="600"/>
              </a:spcBef>
            </a:pPr>
            <a:r>
              <a:rPr lang="zh-CN" altLang="en-US" dirty="0"/>
              <a:t>网际协议</a:t>
            </a:r>
            <a:r>
              <a:rPr lang="en-US" altLang="zh-CN" dirty="0"/>
              <a:t>IP</a:t>
            </a:r>
            <a:r>
              <a:rPr lang="zh-CN" altLang="en-US" dirty="0"/>
              <a:t>是</a:t>
            </a:r>
            <a:r>
              <a:rPr lang="en-US" altLang="zh-CN" dirty="0"/>
              <a:t>TCP/IP</a:t>
            </a:r>
            <a:r>
              <a:rPr lang="zh-CN" altLang="en-US" dirty="0"/>
              <a:t>体系中两个最主要的协议之一。与</a:t>
            </a:r>
            <a:r>
              <a:rPr lang="en-US" altLang="zh-CN" dirty="0"/>
              <a:t>IP </a:t>
            </a:r>
            <a:r>
              <a:rPr lang="zh-CN" altLang="en-US" dirty="0"/>
              <a:t>协议配套使用的还有四个协议：</a:t>
            </a:r>
          </a:p>
          <a:p>
            <a:pPr eaLnBrk="1" hangingPunct="1">
              <a:spcBef>
                <a:spcPts val="600"/>
              </a:spcBef>
            </a:pPr>
            <a:endParaRPr lang="zh-CN" altLang="en-US" dirty="0"/>
          </a:p>
          <a:p>
            <a:pPr marL="457200" indent="-457200" eaLnBrk="1" hangingPunct="1">
              <a:spcBef>
                <a:spcPts val="600"/>
              </a:spcBef>
              <a:buFont typeface="+mj-ea"/>
              <a:buAutoNum type="circleNumDbPlain"/>
            </a:pPr>
            <a:r>
              <a:rPr lang="zh-CN" altLang="en-US" dirty="0"/>
              <a:t>地址解析协议</a:t>
            </a:r>
            <a:r>
              <a:rPr lang="en-US" altLang="zh-CN" dirty="0"/>
              <a:t>ARP</a:t>
            </a:r>
            <a:r>
              <a:rPr lang="en-US" altLang="zh-CN" sz="2200" dirty="0"/>
              <a:t>(Address Resolution Protocol)</a:t>
            </a:r>
          </a:p>
          <a:p>
            <a:pPr marL="457200" indent="-457200" eaLnBrk="1" hangingPunct="1">
              <a:spcBef>
                <a:spcPts val="600"/>
              </a:spcBef>
              <a:buFont typeface="+mj-ea"/>
              <a:buAutoNum type="circleNumDbPlain"/>
            </a:pPr>
            <a:endParaRPr lang="en-US" altLang="zh-CN" dirty="0"/>
          </a:p>
          <a:p>
            <a:pPr marL="457200" indent="-457200" eaLnBrk="1" hangingPunct="1">
              <a:spcBef>
                <a:spcPts val="600"/>
              </a:spcBef>
              <a:buFont typeface="+mj-ea"/>
              <a:buAutoNum type="circleNumDbPlain"/>
            </a:pPr>
            <a:r>
              <a:rPr lang="zh-CN" altLang="en-US" dirty="0">
                <a:solidFill>
                  <a:srgbClr val="00B0F0"/>
                </a:solidFill>
              </a:rPr>
              <a:t>逆地址解析协议</a:t>
            </a:r>
            <a:r>
              <a:rPr lang="en-US" altLang="zh-CN" dirty="0">
                <a:solidFill>
                  <a:srgbClr val="00B0F0"/>
                </a:solidFill>
              </a:rPr>
              <a:t>RARP</a:t>
            </a:r>
            <a:r>
              <a:rPr lang="en-US" altLang="zh-CN" sz="2200" dirty="0"/>
              <a:t>(Reverse Address Resolution Protocol)</a:t>
            </a:r>
          </a:p>
          <a:p>
            <a:pPr marL="457200" indent="-457200" eaLnBrk="1" hangingPunct="1">
              <a:spcBef>
                <a:spcPts val="600"/>
              </a:spcBef>
              <a:buFont typeface="+mj-ea"/>
              <a:buAutoNum type="circleNumDbPlain"/>
            </a:pPr>
            <a:endParaRPr lang="en-US" altLang="zh-CN" dirty="0"/>
          </a:p>
          <a:p>
            <a:pPr marL="457200" indent="-457200" eaLnBrk="1" hangingPunct="1">
              <a:spcBef>
                <a:spcPts val="600"/>
              </a:spcBef>
              <a:buFont typeface="+mj-ea"/>
              <a:buAutoNum type="circleNumDbPlain"/>
            </a:pPr>
            <a:r>
              <a:rPr lang="zh-CN" altLang="en-US" dirty="0"/>
              <a:t>网际控制报文协议</a:t>
            </a:r>
            <a:r>
              <a:rPr lang="en-US" altLang="zh-CN" dirty="0"/>
              <a:t>ICMP</a:t>
            </a:r>
            <a:r>
              <a:rPr lang="en-US" altLang="zh-CN" sz="2200" dirty="0"/>
              <a:t>(Internet Control Message Protocol)</a:t>
            </a:r>
          </a:p>
          <a:p>
            <a:pPr marL="457200" indent="-457200" eaLnBrk="1" hangingPunct="1">
              <a:spcBef>
                <a:spcPts val="600"/>
              </a:spcBef>
              <a:buFont typeface="+mj-ea"/>
              <a:buAutoNum type="circleNumDbPlain"/>
            </a:pPr>
            <a:endParaRPr lang="en-US" altLang="zh-CN" dirty="0"/>
          </a:p>
          <a:p>
            <a:pPr marL="457200" indent="-457200" eaLnBrk="1" hangingPunct="1">
              <a:spcBef>
                <a:spcPts val="600"/>
              </a:spcBef>
              <a:buFont typeface="+mj-ea"/>
              <a:buAutoNum type="circleNumDbPlain"/>
            </a:pPr>
            <a:r>
              <a:rPr lang="zh-CN" altLang="en-US" dirty="0"/>
              <a:t>网际组管理协议 </a:t>
            </a:r>
            <a:r>
              <a:rPr lang="en-US" altLang="zh-CN" dirty="0"/>
              <a:t>IGMP</a:t>
            </a:r>
            <a:r>
              <a:rPr lang="en-US" altLang="zh-CN" sz="2200" dirty="0"/>
              <a:t>(Internet Group Management Protocol)</a:t>
            </a:r>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ChangeArrowheads="1"/>
          </p:cNvSpPr>
          <p:nvPr/>
        </p:nvSpPr>
        <p:spPr bwMode="auto">
          <a:xfrm>
            <a:off x="0" y="0"/>
            <a:ext cx="9144000" cy="0"/>
          </a:xfrm>
          <a:prstGeom prst="rect">
            <a:avLst/>
          </a:prstGeom>
          <a:noFill/>
          <a:ln w="9525">
            <a:noFill/>
            <a:miter lim="800000"/>
          </a:ln>
        </p:spPr>
        <p:txBody>
          <a:bodyPr wrap="none" anchor="ctr">
            <a:spAutoFit/>
          </a:bodyPr>
          <a:lstStyle/>
          <a:p>
            <a:endParaRPr lang="zh-CN" altLang="en-US"/>
          </a:p>
        </p:txBody>
      </p:sp>
      <p:sp>
        <p:nvSpPr>
          <p:cNvPr id="126979" name="Rectangle 3"/>
          <p:cNvSpPr>
            <a:spLocks noChangeArrowheads="1"/>
          </p:cNvSpPr>
          <p:nvPr/>
        </p:nvSpPr>
        <p:spPr bwMode="auto">
          <a:xfrm>
            <a:off x="0" y="3238500"/>
            <a:ext cx="9144000" cy="0"/>
          </a:xfrm>
          <a:prstGeom prst="rect">
            <a:avLst/>
          </a:prstGeom>
          <a:noFill/>
          <a:ln w="9525">
            <a:noFill/>
            <a:miter lim="800000"/>
          </a:ln>
        </p:spPr>
        <p:txBody>
          <a:bodyPr wrap="none" anchor="ctr">
            <a:spAutoFit/>
          </a:bodyPr>
          <a:lstStyle/>
          <a:p>
            <a:endParaRPr lang="zh-CN" altLang="en-US"/>
          </a:p>
        </p:txBody>
      </p:sp>
      <p:sp>
        <p:nvSpPr>
          <p:cNvPr id="126980" name="Rectangle 4"/>
          <p:cNvSpPr>
            <a:spLocks noChangeArrowheads="1"/>
          </p:cNvSpPr>
          <p:nvPr/>
        </p:nvSpPr>
        <p:spPr bwMode="auto">
          <a:xfrm>
            <a:off x="0" y="0"/>
            <a:ext cx="9144000" cy="0"/>
          </a:xfrm>
          <a:prstGeom prst="rect">
            <a:avLst/>
          </a:prstGeom>
          <a:noFill/>
          <a:ln w="9525">
            <a:noFill/>
            <a:miter lim="800000"/>
          </a:ln>
        </p:spPr>
        <p:txBody>
          <a:bodyPr wrap="none" anchor="ctr">
            <a:spAutoFit/>
          </a:bodyPr>
          <a:lstStyle/>
          <a:p>
            <a:endParaRPr lang="zh-CN" altLang="en-US"/>
          </a:p>
        </p:txBody>
      </p:sp>
      <p:sp>
        <p:nvSpPr>
          <p:cNvPr id="126981" name="Rectangle 5"/>
          <p:cNvSpPr>
            <a:spLocks noChangeArrowheads="1"/>
          </p:cNvSpPr>
          <p:nvPr/>
        </p:nvSpPr>
        <p:spPr bwMode="auto">
          <a:xfrm>
            <a:off x="0" y="3243263"/>
            <a:ext cx="9144000" cy="0"/>
          </a:xfrm>
          <a:prstGeom prst="rect">
            <a:avLst/>
          </a:prstGeom>
          <a:noFill/>
          <a:ln w="9525">
            <a:noFill/>
            <a:miter lim="800000"/>
          </a:ln>
        </p:spPr>
        <p:txBody>
          <a:bodyPr wrap="none" anchor="ctr">
            <a:spAutoFit/>
          </a:bodyPr>
          <a:lstStyle/>
          <a:p>
            <a:endParaRPr lang="zh-CN" altLang="en-US"/>
          </a:p>
        </p:txBody>
      </p:sp>
      <p:sp>
        <p:nvSpPr>
          <p:cNvPr id="126982" name="Rectangle 8"/>
          <p:cNvSpPr>
            <a:spLocks noChangeArrowheads="1"/>
          </p:cNvSpPr>
          <p:nvPr/>
        </p:nvSpPr>
        <p:spPr bwMode="auto">
          <a:xfrm>
            <a:off x="0" y="3262313"/>
            <a:ext cx="9144000" cy="0"/>
          </a:xfrm>
          <a:prstGeom prst="rect">
            <a:avLst/>
          </a:prstGeom>
          <a:noFill/>
          <a:ln w="9525">
            <a:noFill/>
            <a:miter lim="800000"/>
          </a:ln>
        </p:spPr>
        <p:txBody>
          <a:bodyPr wrap="none" anchor="ctr">
            <a:spAutoFit/>
          </a:bodyPr>
          <a:lstStyle/>
          <a:p>
            <a:endParaRPr lang="zh-CN" altLang="en-US"/>
          </a:p>
        </p:txBody>
      </p:sp>
      <p:sp>
        <p:nvSpPr>
          <p:cNvPr id="126983" name="Rectangle 9"/>
          <p:cNvSpPr>
            <a:spLocks noChangeArrowheads="1"/>
          </p:cNvSpPr>
          <p:nvPr/>
        </p:nvSpPr>
        <p:spPr bwMode="auto">
          <a:xfrm>
            <a:off x="0" y="0"/>
            <a:ext cx="9144000" cy="0"/>
          </a:xfrm>
          <a:prstGeom prst="rect">
            <a:avLst/>
          </a:prstGeom>
          <a:noFill/>
          <a:ln w="9525">
            <a:noFill/>
            <a:miter lim="800000"/>
          </a:ln>
        </p:spPr>
        <p:txBody>
          <a:bodyPr wrap="none" anchor="ctr">
            <a:spAutoFit/>
          </a:bodyPr>
          <a:lstStyle/>
          <a:p>
            <a:endParaRPr lang="zh-CN" altLang="en-US"/>
          </a:p>
        </p:txBody>
      </p:sp>
      <p:sp>
        <p:nvSpPr>
          <p:cNvPr id="126984" name="Rectangle 11"/>
          <p:cNvSpPr>
            <a:spLocks noGrp="1" noChangeArrowheads="1"/>
          </p:cNvSpPr>
          <p:nvPr>
            <p:ph type="title"/>
          </p:nvPr>
        </p:nvSpPr>
        <p:spPr/>
        <p:txBody>
          <a:bodyPr/>
          <a:lstStyle/>
          <a:p>
            <a:pPr eaLnBrk="1" hangingPunct="1"/>
            <a:r>
              <a:rPr lang="zh-CN" altLang="en-US" dirty="0"/>
              <a:t>路由器的分组转发算法</a:t>
            </a:r>
          </a:p>
        </p:txBody>
      </p:sp>
      <p:sp>
        <p:nvSpPr>
          <p:cNvPr id="126985" name="Rectangle 12"/>
          <p:cNvSpPr>
            <a:spLocks noGrp="1" noChangeArrowheads="1"/>
          </p:cNvSpPr>
          <p:nvPr>
            <p:ph type="body" idx="1"/>
          </p:nvPr>
        </p:nvSpPr>
        <p:spPr>
          <a:ln>
            <a:solidFill>
              <a:srgbClr val="00B0F0"/>
            </a:solidFill>
          </a:ln>
        </p:spPr>
        <p:txBody>
          <a:bodyPr/>
          <a:lstStyle/>
          <a:p>
            <a:pPr algn="just" eaLnBrk="1" hangingPunct="1">
              <a:spcBef>
                <a:spcPct val="0"/>
              </a:spcBef>
              <a:spcAft>
                <a:spcPct val="20000"/>
              </a:spcAft>
              <a:buFontTx/>
              <a:buNone/>
            </a:pPr>
            <a:r>
              <a:rPr lang="en-US" altLang="zh-CN" dirty="0"/>
              <a:t>(1</a:t>
            </a:r>
            <a:r>
              <a:rPr lang="en-US" altLang="zh-CN" dirty="0" smtClean="0"/>
              <a:t>)</a:t>
            </a:r>
            <a:r>
              <a:rPr lang="zh-CN" altLang="en-US" dirty="0" smtClean="0"/>
              <a:t>从</a:t>
            </a:r>
            <a:r>
              <a:rPr lang="zh-CN" altLang="en-US" dirty="0"/>
              <a:t>数据报的首部提取目的主机的</a:t>
            </a:r>
            <a:r>
              <a:rPr lang="en-US" altLang="zh-CN" dirty="0"/>
              <a:t>IP</a:t>
            </a:r>
            <a:r>
              <a:rPr lang="zh-CN" altLang="en-US" dirty="0"/>
              <a:t>地址</a:t>
            </a:r>
            <a:r>
              <a:rPr lang="en-US" altLang="zh-CN" dirty="0"/>
              <a:t>D</a:t>
            </a:r>
            <a:r>
              <a:rPr lang="zh-CN" altLang="en-US" dirty="0"/>
              <a:t>，得出目的网络地址为 </a:t>
            </a:r>
            <a:r>
              <a:rPr lang="en-US" altLang="zh-CN" dirty="0"/>
              <a:t>N</a:t>
            </a:r>
            <a:r>
              <a:rPr lang="zh-CN" altLang="en-US" dirty="0"/>
              <a:t>。</a:t>
            </a:r>
          </a:p>
          <a:p>
            <a:pPr algn="just" eaLnBrk="1" hangingPunct="1">
              <a:spcBef>
                <a:spcPct val="0"/>
              </a:spcBef>
              <a:spcAft>
                <a:spcPct val="20000"/>
              </a:spcAft>
              <a:buFontTx/>
              <a:buNone/>
            </a:pPr>
            <a:r>
              <a:rPr lang="en-US" altLang="zh-CN" i="1" dirty="0"/>
              <a:t>(2</a:t>
            </a:r>
            <a:r>
              <a:rPr lang="en-US" altLang="zh-CN" i="1" dirty="0" smtClean="0"/>
              <a:t>)</a:t>
            </a:r>
            <a:r>
              <a:rPr lang="zh-CN" altLang="en-US" i="1" dirty="0" smtClean="0"/>
              <a:t>若</a:t>
            </a:r>
            <a:r>
              <a:rPr lang="zh-CN" altLang="en-US" i="1" dirty="0"/>
              <a:t>网络</a:t>
            </a:r>
            <a:r>
              <a:rPr lang="en-US" altLang="zh-CN" i="1" dirty="0"/>
              <a:t>N</a:t>
            </a:r>
            <a:r>
              <a:rPr lang="zh-CN" altLang="en-US" i="1" dirty="0"/>
              <a:t>与此路由器直接相连，则把数据报</a:t>
            </a:r>
            <a:r>
              <a:rPr lang="zh-CN" altLang="en-US" b="1" i="1" dirty="0">
                <a:solidFill>
                  <a:srgbClr val="FF0000"/>
                </a:solidFill>
              </a:rPr>
              <a:t>直接</a:t>
            </a:r>
            <a:r>
              <a:rPr lang="zh-CN" altLang="en-US" i="1" dirty="0">
                <a:solidFill>
                  <a:srgbClr val="FF0000"/>
                </a:solidFill>
              </a:rPr>
              <a:t>交付</a:t>
            </a:r>
            <a:r>
              <a:rPr lang="zh-CN" altLang="en-US" i="1" dirty="0"/>
              <a:t>目的主机</a:t>
            </a:r>
            <a:r>
              <a:rPr lang="en-US" altLang="zh-CN" i="1" dirty="0"/>
              <a:t>D</a:t>
            </a:r>
            <a:r>
              <a:rPr lang="zh-CN" altLang="en-US" i="1" dirty="0"/>
              <a:t>；否则是</a:t>
            </a:r>
            <a:r>
              <a:rPr lang="zh-CN" altLang="en-US" i="1" dirty="0">
                <a:solidFill>
                  <a:srgbClr val="FF0000"/>
                </a:solidFill>
              </a:rPr>
              <a:t>间接交付</a:t>
            </a:r>
            <a:r>
              <a:rPr lang="zh-CN" altLang="en-US" i="1" dirty="0"/>
              <a:t>，执行</a:t>
            </a:r>
            <a:r>
              <a:rPr lang="en-US" altLang="zh-CN" i="1" dirty="0"/>
              <a:t>(3)</a:t>
            </a:r>
            <a:r>
              <a:rPr lang="zh-CN" altLang="en-US" i="1" dirty="0"/>
              <a:t>。</a:t>
            </a:r>
          </a:p>
          <a:p>
            <a:pPr algn="just" eaLnBrk="1" hangingPunct="1">
              <a:spcBef>
                <a:spcPct val="0"/>
              </a:spcBef>
              <a:spcAft>
                <a:spcPct val="20000"/>
              </a:spcAft>
              <a:buFontTx/>
              <a:buNone/>
            </a:pPr>
            <a:r>
              <a:rPr lang="en-US" altLang="zh-CN" i="1" dirty="0"/>
              <a:t>(3</a:t>
            </a:r>
            <a:r>
              <a:rPr lang="en-US" altLang="zh-CN" i="1" dirty="0" smtClean="0"/>
              <a:t>)</a:t>
            </a:r>
            <a:r>
              <a:rPr lang="zh-CN" altLang="en-US" i="1" dirty="0" smtClean="0"/>
              <a:t>若</a:t>
            </a:r>
            <a:r>
              <a:rPr lang="zh-CN" altLang="en-US" i="1" dirty="0"/>
              <a:t>路由表中有目的地址为</a:t>
            </a:r>
            <a:r>
              <a:rPr lang="en-US" altLang="zh-CN" i="1" dirty="0"/>
              <a:t>D</a:t>
            </a:r>
            <a:r>
              <a:rPr lang="zh-CN" altLang="en-US" i="1" dirty="0"/>
              <a:t>的</a:t>
            </a:r>
            <a:r>
              <a:rPr lang="zh-CN" altLang="en-US" i="1" dirty="0">
                <a:solidFill>
                  <a:srgbClr val="FF0000"/>
                </a:solidFill>
              </a:rPr>
              <a:t>特定主机路由</a:t>
            </a:r>
            <a:r>
              <a:rPr lang="zh-CN" altLang="en-US" i="1" dirty="0"/>
              <a:t>，则把数据报</a:t>
            </a:r>
            <a:r>
              <a:rPr lang="zh-CN" altLang="en-US" i="1" dirty="0">
                <a:solidFill>
                  <a:srgbClr val="FF0000"/>
                </a:solidFill>
              </a:rPr>
              <a:t>传送给</a:t>
            </a:r>
            <a:r>
              <a:rPr lang="zh-CN" altLang="en-US" i="1" dirty="0"/>
              <a:t>路由表中所指明的下一跳路由器；否则，执行</a:t>
            </a:r>
            <a:r>
              <a:rPr lang="en-US" altLang="zh-CN" i="1" dirty="0"/>
              <a:t>(4)</a:t>
            </a:r>
            <a:r>
              <a:rPr lang="zh-CN" altLang="en-US" i="1" dirty="0"/>
              <a:t>。</a:t>
            </a:r>
          </a:p>
          <a:p>
            <a:pPr algn="just" eaLnBrk="1" hangingPunct="1">
              <a:spcBef>
                <a:spcPct val="0"/>
              </a:spcBef>
              <a:spcAft>
                <a:spcPct val="20000"/>
              </a:spcAft>
            </a:pPr>
            <a:endParaRPr lang="en-US" altLang="zh-CN" i="1" dirty="0"/>
          </a:p>
          <a:p>
            <a:pPr algn="just" eaLnBrk="1" hangingPunct="1">
              <a:spcBef>
                <a:spcPct val="0"/>
              </a:spcBef>
              <a:spcAft>
                <a:spcPct val="20000"/>
              </a:spcAft>
              <a:buFontTx/>
              <a:buNone/>
            </a:pPr>
            <a:r>
              <a:rPr lang="en-US" altLang="zh-CN" i="1" dirty="0"/>
              <a:t>(4</a:t>
            </a:r>
            <a:r>
              <a:rPr lang="en-US" altLang="zh-CN" i="1" dirty="0" smtClean="0"/>
              <a:t>)</a:t>
            </a:r>
            <a:r>
              <a:rPr lang="zh-CN" altLang="en-US" i="1" dirty="0" smtClean="0"/>
              <a:t>若</a:t>
            </a:r>
            <a:r>
              <a:rPr lang="zh-CN" altLang="en-US" i="1" dirty="0"/>
              <a:t>路由表中有到达</a:t>
            </a:r>
            <a:r>
              <a:rPr lang="zh-CN" altLang="en-US" i="1" dirty="0">
                <a:solidFill>
                  <a:srgbClr val="FF0000"/>
                </a:solidFill>
              </a:rPr>
              <a:t>网络</a:t>
            </a:r>
            <a:r>
              <a:rPr lang="en-US" altLang="zh-CN" i="1" dirty="0">
                <a:solidFill>
                  <a:srgbClr val="FF0000"/>
                </a:solidFill>
              </a:rPr>
              <a:t>N</a:t>
            </a:r>
            <a:r>
              <a:rPr lang="zh-CN" altLang="en-US" i="1" dirty="0"/>
              <a:t>的路由，则把数据报传送给路由表指明的下一跳路由器；否则，执行</a:t>
            </a:r>
            <a:r>
              <a:rPr lang="en-US" altLang="zh-CN" i="1" dirty="0"/>
              <a:t>(5)</a:t>
            </a:r>
            <a:r>
              <a:rPr lang="zh-CN" altLang="en-US" i="1" dirty="0"/>
              <a:t>。</a:t>
            </a:r>
          </a:p>
          <a:p>
            <a:pPr algn="just" eaLnBrk="1" hangingPunct="1">
              <a:spcBef>
                <a:spcPct val="0"/>
              </a:spcBef>
              <a:spcAft>
                <a:spcPct val="20000"/>
              </a:spcAft>
              <a:buFontTx/>
              <a:buNone/>
            </a:pPr>
            <a:r>
              <a:rPr lang="en-US" altLang="zh-CN" i="1" dirty="0"/>
              <a:t>(5</a:t>
            </a:r>
            <a:r>
              <a:rPr lang="en-US" altLang="zh-CN" i="1" dirty="0" smtClean="0"/>
              <a:t>)</a:t>
            </a:r>
            <a:r>
              <a:rPr lang="zh-CN" altLang="en-US" i="1" dirty="0" smtClean="0"/>
              <a:t>若</a:t>
            </a:r>
            <a:r>
              <a:rPr lang="zh-CN" altLang="en-US" i="1" dirty="0"/>
              <a:t>路由表中有一个</a:t>
            </a:r>
            <a:r>
              <a:rPr lang="zh-CN" altLang="en-US" i="1" dirty="0">
                <a:solidFill>
                  <a:srgbClr val="FF0000"/>
                </a:solidFill>
              </a:rPr>
              <a:t>默认路由</a:t>
            </a:r>
            <a:r>
              <a:rPr lang="zh-CN" altLang="en-US" i="1" dirty="0"/>
              <a:t>，则把数据报传送给路由表中所指明的默认路由器；否则，执行</a:t>
            </a:r>
            <a:r>
              <a:rPr lang="en-US" altLang="zh-CN" i="1" dirty="0"/>
              <a:t>(6)</a:t>
            </a:r>
            <a:r>
              <a:rPr lang="zh-CN" altLang="en-US" i="1" dirty="0"/>
              <a:t>。</a:t>
            </a:r>
          </a:p>
          <a:p>
            <a:pPr algn="just" eaLnBrk="1" hangingPunct="1">
              <a:spcBef>
                <a:spcPct val="0"/>
              </a:spcBef>
              <a:spcAft>
                <a:spcPct val="20000"/>
              </a:spcAft>
              <a:buFontTx/>
              <a:buNone/>
            </a:pPr>
            <a:r>
              <a:rPr lang="en-US" altLang="zh-CN" dirty="0"/>
              <a:t>(6</a:t>
            </a:r>
            <a:r>
              <a:rPr lang="en-US" altLang="zh-CN" dirty="0" smtClean="0"/>
              <a:t>)</a:t>
            </a:r>
            <a:r>
              <a:rPr lang="zh-CN" altLang="en-US" dirty="0" smtClean="0"/>
              <a:t>报告</a:t>
            </a:r>
            <a:r>
              <a:rPr lang="zh-CN" altLang="en-US" dirty="0"/>
              <a:t>转发分组出错。</a:t>
            </a:r>
          </a:p>
        </p:txBody>
      </p:sp>
    </p:spTree>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dirty="0"/>
              <a:t>关于路由表</a:t>
            </a:r>
          </a:p>
        </p:txBody>
      </p:sp>
      <p:sp>
        <p:nvSpPr>
          <p:cNvPr id="3" name="内容占位符 2"/>
          <p:cNvSpPr>
            <a:spLocks noGrp="1"/>
          </p:cNvSpPr>
          <p:nvPr>
            <p:ph idx="1"/>
          </p:nvPr>
        </p:nvSpPr>
        <p:spPr/>
        <p:txBody>
          <a:bodyPr/>
          <a:lstStyle/>
          <a:p>
            <a:pPr>
              <a:spcBef>
                <a:spcPts val="600"/>
              </a:spcBef>
            </a:pPr>
            <a:r>
              <a:rPr lang="zh-CN" altLang="zh-CN" dirty="0"/>
              <a:t>路由表没有给分组指明到某个网络的完整路径</a:t>
            </a:r>
            <a:r>
              <a:rPr lang="zh-CN" altLang="en-US" dirty="0"/>
              <a:t>。</a:t>
            </a:r>
            <a:endParaRPr lang="en-US" altLang="zh-CN" dirty="0"/>
          </a:p>
          <a:p>
            <a:pPr>
              <a:spcBef>
                <a:spcPts val="600"/>
              </a:spcBef>
            </a:pPr>
            <a:endParaRPr lang="en-US" altLang="zh-CN" dirty="0">
              <a:solidFill>
                <a:srgbClr val="FF0000"/>
              </a:solidFill>
            </a:endParaRPr>
          </a:p>
          <a:p>
            <a:pPr>
              <a:spcBef>
                <a:spcPts val="600"/>
              </a:spcBef>
            </a:pPr>
            <a:r>
              <a:rPr lang="zh-CN" altLang="zh-CN" dirty="0">
                <a:solidFill>
                  <a:srgbClr val="FF0000"/>
                </a:solidFill>
              </a:rPr>
              <a:t>路由表指出，到某个网络应当先到某个路由器</a:t>
            </a:r>
            <a:r>
              <a:rPr lang="en-US" altLang="zh-CN" dirty="0"/>
              <a:t>(</a:t>
            </a:r>
            <a:r>
              <a:rPr lang="zh-CN" altLang="zh-CN" dirty="0">
                <a:solidFill>
                  <a:srgbClr val="FF0000"/>
                </a:solidFill>
              </a:rPr>
              <a:t>即下一跳路由器</a:t>
            </a:r>
            <a:r>
              <a:rPr lang="en-US" altLang="zh-CN" dirty="0"/>
              <a:t>)</a:t>
            </a:r>
            <a:r>
              <a:rPr lang="zh-CN" altLang="en-US" dirty="0">
                <a:solidFill>
                  <a:srgbClr val="FF0000"/>
                </a:solidFill>
              </a:rPr>
              <a:t>。</a:t>
            </a:r>
            <a:endParaRPr lang="en-US" altLang="zh-CN" dirty="0">
              <a:solidFill>
                <a:srgbClr val="FF0000"/>
              </a:solidFill>
            </a:endParaRPr>
          </a:p>
          <a:p>
            <a:pPr>
              <a:spcBef>
                <a:spcPts val="600"/>
              </a:spcBef>
            </a:pPr>
            <a:endParaRPr lang="en-US" altLang="zh-CN" dirty="0"/>
          </a:p>
          <a:p>
            <a:pPr>
              <a:spcBef>
                <a:spcPts val="600"/>
              </a:spcBef>
            </a:pPr>
            <a:r>
              <a:rPr lang="zh-CN" altLang="zh-CN" dirty="0"/>
              <a:t>在到达下一跳路由器后，再继续查找其路由表，知道再下一步应当到哪一个路由器。</a:t>
            </a:r>
            <a:endParaRPr lang="en-US" altLang="zh-CN" dirty="0"/>
          </a:p>
          <a:p>
            <a:pPr>
              <a:spcBef>
                <a:spcPts val="600"/>
              </a:spcBef>
            </a:pPr>
            <a:endParaRPr lang="en-US" altLang="zh-CN" dirty="0"/>
          </a:p>
          <a:p>
            <a:pPr>
              <a:spcBef>
                <a:spcPts val="600"/>
              </a:spcBef>
            </a:pPr>
            <a:r>
              <a:rPr lang="zh-CN" altLang="zh-CN" dirty="0"/>
              <a:t>这样一步一步地查找下去，直到最后到达目的网络。</a:t>
            </a:r>
            <a:endParaRPr lang="zh-CN" altLang="en-US" dirty="0"/>
          </a:p>
        </p:txBody>
      </p:sp>
    </p:spTree>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4"/>
          <p:cNvSpPr>
            <a:spLocks noGrp="1" noChangeArrowheads="1"/>
          </p:cNvSpPr>
          <p:nvPr>
            <p:ph type="title"/>
          </p:nvPr>
        </p:nvSpPr>
        <p:spPr/>
        <p:txBody>
          <a:bodyPr/>
          <a:lstStyle/>
          <a:p>
            <a:pPr eaLnBrk="1" hangingPunct="1"/>
            <a:r>
              <a:rPr lang="zh-CN" altLang="en-US" dirty="0"/>
              <a:t>第</a:t>
            </a:r>
            <a:r>
              <a:rPr lang="en-US" altLang="zh-CN" dirty="0"/>
              <a:t>4</a:t>
            </a:r>
            <a:r>
              <a:rPr lang="zh-CN" altLang="en-US" dirty="0"/>
              <a:t>章 网络层</a:t>
            </a:r>
          </a:p>
        </p:txBody>
      </p:sp>
      <p:sp>
        <p:nvSpPr>
          <p:cNvPr id="16387" name="Rectangle 5"/>
          <p:cNvSpPr>
            <a:spLocks noGrp="1" noChangeArrowheads="1"/>
          </p:cNvSpPr>
          <p:nvPr>
            <p:ph type="body" sz="half" idx="1"/>
          </p:nvPr>
        </p:nvSpPr>
        <p:spPr>
          <a:xfrm>
            <a:off x="395288" y="1052513"/>
            <a:ext cx="4165600" cy="5148262"/>
          </a:xfrm>
        </p:spPr>
        <p:txBody>
          <a:bodyPr/>
          <a:lstStyle/>
          <a:p>
            <a:pPr eaLnBrk="1" hangingPunct="1">
              <a:lnSpc>
                <a:spcPct val="80000"/>
              </a:lnSpc>
              <a:spcBef>
                <a:spcPct val="0"/>
              </a:spcBef>
              <a:buNone/>
            </a:pPr>
            <a:r>
              <a:rPr lang="en-US" altLang="zh-CN" sz="2000" dirty="0"/>
              <a:t>4.1 </a:t>
            </a:r>
            <a:r>
              <a:rPr lang="zh-CN" altLang="en-US" sz="2000" dirty="0"/>
              <a:t>网络层提供的两种服务</a:t>
            </a:r>
            <a:endParaRPr lang="en-US" altLang="zh-CN" sz="2000" dirty="0"/>
          </a:p>
          <a:p>
            <a:pPr eaLnBrk="1" hangingPunct="1">
              <a:lnSpc>
                <a:spcPct val="80000"/>
              </a:lnSpc>
              <a:buNone/>
            </a:pPr>
            <a:r>
              <a:rPr lang="en-US" altLang="zh-CN" sz="2000" dirty="0"/>
              <a:t>4.2 </a:t>
            </a:r>
            <a:r>
              <a:rPr lang="zh-CN" altLang="en-US" sz="2000" dirty="0"/>
              <a:t>网际协议</a:t>
            </a:r>
            <a:r>
              <a:rPr lang="en-US" altLang="zh-CN" sz="2000" dirty="0"/>
              <a:t>IP</a:t>
            </a:r>
          </a:p>
          <a:p>
            <a:pPr eaLnBrk="1" hangingPunct="1">
              <a:lnSpc>
                <a:spcPct val="80000"/>
              </a:lnSpc>
              <a:buSzPct val="90000"/>
            </a:pPr>
            <a:r>
              <a:rPr lang="zh-CN" altLang="en-US" sz="1800" dirty="0"/>
              <a:t>虚拟互连网络</a:t>
            </a:r>
          </a:p>
          <a:p>
            <a:pPr eaLnBrk="1" hangingPunct="1">
              <a:lnSpc>
                <a:spcPct val="80000"/>
              </a:lnSpc>
              <a:buSzPct val="90000"/>
            </a:pPr>
            <a:r>
              <a:rPr lang="zh-CN" altLang="en-US" sz="1800" dirty="0"/>
              <a:t>分类的</a:t>
            </a:r>
            <a:r>
              <a:rPr lang="en-US" altLang="zh-CN" sz="1800" dirty="0"/>
              <a:t>IP</a:t>
            </a:r>
            <a:r>
              <a:rPr lang="zh-CN" altLang="en-US" sz="1800" dirty="0"/>
              <a:t>地址	</a:t>
            </a:r>
          </a:p>
          <a:p>
            <a:pPr eaLnBrk="1" hangingPunct="1">
              <a:lnSpc>
                <a:spcPct val="80000"/>
              </a:lnSpc>
              <a:buSzPct val="90000"/>
            </a:pPr>
            <a:r>
              <a:rPr lang="en-US" altLang="zh-CN" sz="1800" dirty="0"/>
              <a:t>IP</a:t>
            </a:r>
            <a:r>
              <a:rPr lang="zh-CN" altLang="en-US" sz="1800" dirty="0"/>
              <a:t>地址与硬件地址</a:t>
            </a:r>
          </a:p>
          <a:p>
            <a:pPr eaLnBrk="1" hangingPunct="1">
              <a:lnSpc>
                <a:spcPct val="80000"/>
              </a:lnSpc>
              <a:buSzPct val="90000"/>
            </a:pPr>
            <a:r>
              <a:rPr lang="zh-CN" altLang="en-US" sz="1800" dirty="0"/>
              <a:t>地址解析协议</a:t>
            </a:r>
            <a:r>
              <a:rPr lang="en-US" altLang="zh-CN" sz="1800" dirty="0"/>
              <a:t>ARP</a:t>
            </a:r>
          </a:p>
          <a:p>
            <a:pPr eaLnBrk="1" hangingPunct="1">
              <a:lnSpc>
                <a:spcPct val="80000"/>
              </a:lnSpc>
              <a:buSzPct val="90000"/>
            </a:pPr>
            <a:r>
              <a:rPr lang="en-US" altLang="zh-CN" sz="1800" dirty="0"/>
              <a:t>IP</a:t>
            </a:r>
            <a:r>
              <a:rPr lang="zh-CN" altLang="en-US" sz="1800" dirty="0"/>
              <a:t>数据报的格式</a:t>
            </a:r>
          </a:p>
          <a:p>
            <a:pPr eaLnBrk="1" hangingPunct="1">
              <a:lnSpc>
                <a:spcPct val="80000"/>
              </a:lnSpc>
              <a:buSzPct val="90000"/>
            </a:pPr>
            <a:r>
              <a:rPr lang="en-US" altLang="zh-CN" sz="1800" dirty="0"/>
              <a:t>IP</a:t>
            </a:r>
            <a:r>
              <a:rPr lang="zh-CN" altLang="en-US" sz="1800" dirty="0"/>
              <a:t>层转发分组的流程</a:t>
            </a:r>
          </a:p>
          <a:p>
            <a:pPr eaLnBrk="1" hangingPunct="1">
              <a:lnSpc>
                <a:spcPct val="80000"/>
              </a:lnSpc>
              <a:buFontTx/>
              <a:buNone/>
            </a:pPr>
            <a:r>
              <a:rPr lang="en-US" altLang="zh-CN" sz="2000" dirty="0"/>
              <a:t>4.3 </a:t>
            </a:r>
            <a:r>
              <a:rPr lang="zh-CN" altLang="en-US" sz="2000" dirty="0">
                <a:solidFill>
                  <a:srgbClr val="FF0000"/>
                </a:solidFill>
              </a:rPr>
              <a:t>划分子网和构造超网</a:t>
            </a:r>
          </a:p>
          <a:p>
            <a:pPr eaLnBrk="1" hangingPunct="1">
              <a:lnSpc>
                <a:spcPct val="80000"/>
              </a:lnSpc>
              <a:buSzPct val="90000"/>
            </a:pPr>
            <a:r>
              <a:rPr lang="zh-CN" altLang="en-US" sz="1800" dirty="0"/>
              <a:t>划分子网</a:t>
            </a:r>
          </a:p>
          <a:p>
            <a:pPr eaLnBrk="1" hangingPunct="1">
              <a:lnSpc>
                <a:spcPct val="80000"/>
              </a:lnSpc>
              <a:buSzPct val="90000"/>
            </a:pPr>
            <a:r>
              <a:rPr lang="zh-CN" altLang="en-US" sz="1800" dirty="0"/>
              <a:t>使用子网时分组转发</a:t>
            </a:r>
          </a:p>
          <a:p>
            <a:pPr eaLnBrk="1" hangingPunct="1">
              <a:lnSpc>
                <a:spcPct val="80000"/>
              </a:lnSpc>
              <a:buSzPct val="90000"/>
            </a:pPr>
            <a:r>
              <a:rPr lang="zh-CN" altLang="en-US" sz="1800" dirty="0"/>
              <a:t>无分类编址</a:t>
            </a:r>
            <a:r>
              <a:rPr lang="en-US" altLang="zh-CN" sz="1800" dirty="0"/>
              <a:t>CIDR(</a:t>
            </a:r>
            <a:r>
              <a:rPr lang="zh-CN" altLang="en-US" sz="1800" dirty="0"/>
              <a:t>构造超网</a:t>
            </a:r>
            <a:r>
              <a:rPr lang="en-US" altLang="zh-CN" sz="1800" dirty="0"/>
              <a:t>)</a:t>
            </a:r>
          </a:p>
          <a:p>
            <a:pPr eaLnBrk="1" hangingPunct="1">
              <a:lnSpc>
                <a:spcPct val="80000"/>
              </a:lnSpc>
              <a:buFontTx/>
              <a:buNone/>
            </a:pPr>
            <a:r>
              <a:rPr lang="en-US" altLang="zh-CN" sz="2000" dirty="0"/>
              <a:t>4.4 </a:t>
            </a:r>
            <a:r>
              <a:rPr lang="zh-CN" altLang="en-US" sz="2000" dirty="0"/>
              <a:t>网际控制报文协议</a:t>
            </a:r>
            <a:r>
              <a:rPr lang="en-US" altLang="zh-CN" sz="2000" dirty="0"/>
              <a:t>ICMP</a:t>
            </a:r>
          </a:p>
          <a:p>
            <a:pPr eaLnBrk="1" hangingPunct="1">
              <a:lnSpc>
                <a:spcPct val="80000"/>
              </a:lnSpc>
              <a:buSzPct val="90000"/>
            </a:pPr>
            <a:r>
              <a:rPr lang="en-US" altLang="zh-CN" sz="1800" dirty="0"/>
              <a:t>ICMP</a:t>
            </a:r>
            <a:r>
              <a:rPr lang="zh-CN" altLang="en-US" sz="1800" dirty="0"/>
              <a:t>报文的种类</a:t>
            </a:r>
            <a:endParaRPr lang="en-US" altLang="zh-CN" sz="1800" dirty="0"/>
          </a:p>
          <a:p>
            <a:pPr eaLnBrk="1" hangingPunct="1">
              <a:lnSpc>
                <a:spcPct val="80000"/>
              </a:lnSpc>
              <a:buSzPct val="90000"/>
            </a:pPr>
            <a:r>
              <a:rPr lang="en-US" altLang="zh-CN" sz="1800" dirty="0"/>
              <a:t>ICMP</a:t>
            </a:r>
            <a:r>
              <a:rPr lang="zh-CN" altLang="en-US" sz="1800" dirty="0"/>
              <a:t>的应用举例</a:t>
            </a:r>
            <a:endParaRPr lang="en-US" altLang="zh-CN" sz="1800" dirty="0"/>
          </a:p>
          <a:p>
            <a:pPr eaLnBrk="1" hangingPunct="1">
              <a:lnSpc>
                <a:spcPct val="90000"/>
              </a:lnSpc>
              <a:buSzPct val="90000"/>
              <a:buNone/>
            </a:pPr>
            <a:r>
              <a:rPr lang="en-US" altLang="zh-CN" sz="2000" dirty="0"/>
              <a:t>4.5 </a:t>
            </a:r>
            <a:r>
              <a:rPr lang="zh-CN" altLang="en-US" sz="2000" dirty="0"/>
              <a:t>互联网的路由选择协议</a:t>
            </a:r>
          </a:p>
          <a:p>
            <a:pPr eaLnBrk="1" hangingPunct="1">
              <a:lnSpc>
                <a:spcPct val="80000"/>
              </a:lnSpc>
              <a:buSzPct val="90000"/>
            </a:pPr>
            <a:r>
              <a:rPr lang="zh-CN" altLang="en-US" sz="1800" dirty="0"/>
              <a:t>有关路由选择协议的几个基本概念</a:t>
            </a:r>
            <a:endParaRPr lang="en-US" altLang="zh-CN" sz="1800" dirty="0"/>
          </a:p>
          <a:p>
            <a:pPr eaLnBrk="1" hangingPunct="1">
              <a:lnSpc>
                <a:spcPct val="80000"/>
              </a:lnSpc>
              <a:buSzPct val="90000"/>
            </a:pPr>
            <a:r>
              <a:rPr lang="zh-CN" altLang="en-US" sz="1800" dirty="0"/>
              <a:t>内部网关协议</a:t>
            </a:r>
            <a:r>
              <a:rPr lang="en-US" altLang="zh-CN" sz="1800" dirty="0"/>
              <a:t>RIP</a:t>
            </a:r>
          </a:p>
          <a:p>
            <a:pPr eaLnBrk="1" hangingPunct="1">
              <a:lnSpc>
                <a:spcPct val="80000"/>
              </a:lnSpc>
              <a:buSzPct val="90000"/>
              <a:buNone/>
            </a:pPr>
            <a:endParaRPr lang="zh-CN" altLang="en-US" sz="1800" dirty="0"/>
          </a:p>
          <a:p>
            <a:pPr eaLnBrk="1" hangingPunct="1">
              <a:lnSpc>
                <a:spcPct val="80000"/>
              </a:lnSpc>
              <a:buSzPct val="90000"/>
            </a:pPr>
            <a:endParaRPr lang="zh-CN" altLang="en-US" sz="1900" dirty="0"/>
          </a:p>
          <a:p>
            <a:pPr eaLnBrk="1" hangingPunct="1">
              <a:lnSpc>
                <a:spcPct val="80000"/>
              </a:lnSpc>
              <a:buSzPct val="90000"/>
            </a:pPr>
            <a:endParaRPr lang="zh-CN" altLang="en-US" sz="1900" dirty="0"/>
          </a:p>
        </p:txBody>
      </p:sp>
      <p:sp>
        <p:nvSpPr>
          <p:cNvPr id="16388" name="Rectangle 6"/>
          <p:cNvSpPr>
            <a:spLocks noGrp="1" noChangeArrowheads="1"/>
          </p:cNvSpPr>
          <p:nvPr>
            <p:ph type="body" sz="half" idx="2"/>
          </p:nvPr>
        </p:nvSpPr>
        <p:spPr>
          <a:xfrm>
            <a:off x="4560888" y="1028700"/>
            <a:ext cx="4252912" cy="5148263"/>
          </a:xfrm>
        </p:spPr>
        <p:txBody>
          <a:bodyPr/>
          <a:lstStyle/>
          <a:p>
            <a:pPr eaLnBrk="1" hangingPunct="1">
              <a:lnSpc>
                <a:spcPct val="80000"/>
              </a:lnSpc>
              <a:buSzPct val="90000"/>
              <a:buFontTx/>
              <a:buChar char="•"/>
            </a:pPr>
            <a:r>
              <a:rPr lang="zh-CN" altLang="en-US" sz="1800" dirty="0"/>
              <a:t>内部网关协议</a:t>
            </a:r>
            <a:r>
              <a:rPr lang="en-US" altLang="zh-CN" sz="1800" dirty="0"/>
              <a:t>OSPF</a:t>
            </a:r>
          </a:p>
          <a:p>
            <a:pPr eaLnBrk="1" hangingPunct="1">
              <a:lnSpc>
                <a:spcPct val="80000"/>
              </a:lnSpc>
              <a:buSzPct val="90000"/>
              <a:buFontTx/>
              <a:buChar char="•"/>
            </a:pPr>
            <a:r>
              <a:rPr lang="zh-CN" altLang="en-US" sz="1800" dirty="0"/>
              <a:t>外部网关协议</a:t>
            </a:r>
            <a:r>
              <a:rPr lang="en-US" altLang="zh-CN" sz="1800" dirty="0"/>
              <a:t>BGP</a:t>
            </a:r>
          </a:p>
          <a:p>
            <a:pPr eaLnBrk="1" hangingPunct="1">
              <a:lnSpc>
                <a:spcPct val="80000"/>
              </a:lnSpc>
              <a:buSzPct val="90000"/>
              <a:buFontTx/>
              <a:buChar char="•"/>
            </a:pPr>
            <a:r>
              <a:rPr lang="zh-CN" altLang="en-US" sz="1800" dirty="0"/>
              <a:t>路由器的构成 </a:t>
            </a:r>
          </a:p>
          <a:p>
            <a:pPr eaLnBrk="1" hangingPunct="1">
              <a:lnSpc>
                <a:spcPct val="90000"/>
              </a:lnSpc>
              <a:buFontTx/>
              <a:buNone/>
            </a:pPr>
            <a:r>
              <a:rPr lang="en-US" altLang="zh-CN" sz="2000" dirty="0"/>
              <a:t>4.6 IPv6</a:t>
            </a:r>
          </a:p>
          <a:p>
            <a:pPr eaLnBrk="1" hangingPunct="1">
              <a:lnSpc>
                <a:spcPct val="80000"/>
              </a:lnSpc>
              <a:buSzPct val="90000"/>
            </a:pPr>
            <a:r>
              <a:rPr lang="en-US" altLang="zh-CN" sz="1800" dirty="0"/>
              <a:t>IPv6</a:t>
            </a:r>
            <a:r>
              <a:rPr lang="zh-CN" altLang="en-US" sz="1800" dirty="0"/>
              <a:t>的基本首部</a:t>
            </a:r>
            <a:endParaRPr lang="en-US" altLang="zh-CN" sz="1800" dirty="0"/>
          </a:p>
          <a:p>
            <a:pPr eaLnBrk="1" hangingPunct="1">
              <a:lnSpc>
                <a:spcPct val="80000"/>
              </a:lnSpc>
              <a:buSzPct val="90000"/>
            </a:pPr>
            <a:r>
              <a:rPr lang="en-US" altLang="zh-CN" sz="1800" dirty="0"/>
              <a:t>IPv6</a:t>
            </a:r>
            <a:r>
              <a:rPr lang="zh-CN" altLang="en-US" sz="1800" dirty="0"/>
              <a:t>的地址</a:t>
            </a:r>
            <a:endParaRPr lang="en-US" altLang="zh-CN" sz="1800" dirty="0"/>
          </a:p>
          <a:p>
            <a:pPr eaLnBrk="1" hangingPunct="1">
              <a:lnSpc>
                <a:spcPct val="80000"/>
              </a:lnSpc>
              <a:buSzPct val="90000"/>
            </a:pPr>
            <a:r>
              <a:rPr lang="zh-CN" altLang="en-US" sz="1800" dirty="0"/>
              <a:t>从</a:t>
            </a:r>
            <a:r>
              <a:rPr lang="en-US" altLang="zh-CN" sz="1800" dirty="0"/>
              <a:t>IPv4</a:t>
            </a:r>
            <a:r>
              <a:rPr lang="zh-CN" altLang="en-US" sz="1800" dirty="0"/>
              <a:t>向</a:t>
            </a:r>
            <a:r>
              <a:rPr lang="en-US" altLang="zh-CN" sz="1800" dirty="0"/>
              <a:t>IPv6</a:t>
            </a:r>
            <a:r>
              <a:rPr lang="zh-CN" altLang="en-US" sz="1800" dirty="0"/>
              <a:t>过渡</a:t>
            </a:r>
            <a:endParaRPr lang="en-US" altLang="zh-CN" sz="1800" dirty="0"/>
          </a:p>
          <a:p>
            <a:pPr eaLnBrk="1" hangingPunct="1">
              <a:lnSpc>
                <a:spcPct val="80000"/>
              </a:lnSpc>
              <a:buSzPct val="90000"/>
            </a:pPr>
            <a:r>
              <a:rPr lang="en-US" altLang="zh-CN" sz="1800" dirty="0"/>
              <a:t>ICMPv6</a:t>
            </a:r>
          </a:p>
          <a:p>
            <a:pPr eaLnBrk="1" hangingPunct="1">
              <a:lnSpc>
                <a:spcPct val="90000"/>
              </a:lnSpc>
              <a:buFontTx/>
              <a:buNone/>
            </a:pPr>
            <a:r>
              <a:rPr lang="en-US" altLang="zh-CN" sz="2000" dirty="0"/>
              <a:t>4.7 IP</a:t>
            </a:r>
            <a:r>
              <a:rPr lang="zh-CN" altLang="en-US" sz="2000" dirty="0"/>
              <a:t>多播</a:t>
            </a:r>
          </a:p>
          <a:p>
            <a:pPr eaLnBrk="1" hangingPunct="1">
              <a:lnSpc>
                <a:spcPct val="80000"/>
              </a:lnSpc>
              <a:buSzPct val="90000"/>
            </a:pPr>
            <a:r>
              <a:rPr lang="en-US" altLang="zh-CN" sz="1800" dirty="0"/>
              <a:t>IP</a:t>
            </a:r>
            <a:r>
              <a:rPr lang="zh-CN" altLang="en-US" sz="1800" dirty="0"/>
              <a:t>多播的基本概念</a:t>
            </a:r>
          </a:p>
          <a:p>
            <a:pPr eaLnBrk="1" hangingPunct="1">
              <a:lnSpc>
                <a:spcPct val="80000"/>
              </a:lnSpc>
              <a:buSzPct val="90000"/>
            </a:pPr>
            <a:r>
              <a:rPr lang="zh-CN" altLang="en-US" sz="1800" dirty="0"/>
              <a:t>在局域网上进行硬件多播</a:t>
            </a:r>
          </a:p>
          <a:p>
            <a:pPr eaLnBrk="1" hangingPunct="1">
              <a:lnSpc>
                <a:spcPct val="80000"/>
              </a:lnSpc>
              <a:buSzPct val="90000"/>
            </a:pPr>
            <a:r>
              <a:rPr lang="zh-CN" altLang="en-US" sz="1800" dirty="0"/>
              <a:t>网际组管理协议和多播路由选择协议</a:t>
            </a:r>
          </a:p>
          <a:p>
            <a:pPr eaLnBrk="1" hangingPunct="1">
              <a:lnSpc>
                <a:spcPct val="90000"/>
              </a:lnSpc>
              <a:buFontTx/>
              <a:buNone/>
            </a:pPr>
            <a:r>
              <a:rPr lang="en-US" altLang="zh-CN" sz="2000" dirty="0"/>
              <a:t>4.8 </a:t>
            </a:r>
            <a:r>
              <a:rPr lang="zh-CN" altLang="en-US" sz="2000" dirty="0"/>
              <a:t>虚拟专用网和网络地址转换 </a:t>
            </a:r>
            <a:endParaRPr lang="en-US" altLang="zh-CN" sz="2000" dirty="0"/>
          </a:p>
          <a:p>
            <a:pPr eaLnBrk="1" hangingPunct="1">
              <a:lnSpc>
                <a:spcPct val="80000"/>
              </a:lnSpc>
              <a:buSzPct val="90000"/>
              <a:buFontTx/>
              <a:buChar char="•"/>
            </a:pPr>
            <a:r>
              <a:rPr lang="zh-CN" altLang="en-US" sz="1800" dirty="0"/>
              <a:t>虚拟专用网</a:t>
            </a:r>
            <a:r>
              <a:rPr lang="en-US" altLang="zh-CN" sz="1800" dirty="0"/>
              <a:t>VPN</a:t>
            </a:r>
          </a:p>
          <a:p>
            <a:pPr eaLnBrk="1" hangingPunct="1">
              <a:lnSpc>
                <a:spcPct val="80000"/>
              </a:lnSpc>
              <a:buSzPct val="90000"/>
              <a:buFontTx/>
              <a:buChar char="•"/>
            </a:pPr>
            <a:r>
              <a:rPr lang="zh-CN" altLang="en-US" sz="1800" dirty="0"/>
              <a:t>网络地址转换</a:t>
            </a:r>
            <a:r>
              <a:rPr lang="en-US" altLang="zh-CN" sz="1800" dirty="0"/>
              <a:t>NAT</a:t>
            </a:r>
          </a:p>
          <a:p>
            <a:pPr eaLnBrk="1" hangingPunct="1">
              <a:lnSpc>
                <a:spcPct val="90000"/>
              </a:lnSpc>
              <a:buSzPct val="90000"/>
              <a:buNone/>
            </a:pPr>
            <a:r>
              <a:rPr lang="en-US" altLang="zh-CN" sz="2000" dirty="0"/>
              <a:t>4.9 </a:t>
            </a:r>
            <a:r>
              <a:rPr lang="zh-CN" altLang="en-US" sz="2000" dirty="0"/>
              <a:t>多协议标记交换</a:t>
            </a:r>
            <a:r>
              <a:rPr lang="en-US" altLang="zh-CN" sz="2000" dirty="0"/>
              <a:t>MPLS</a:t>
            </a:r>
          </a:p>
          <a:p>
            <a:pPr eaLnBrk="1" hangingPunct="1">
              <a:lnSpc>
                <a:spcPct val="80000"/>
              </a:lnSpc>
              <a:buSzPct val="90000"/>
            </a:pPr>
            <a:r>
              <a:rPr lang="en-US" altLang="zh-CN" sz="1800" dirty="0"/>
              <a:t>MPLS</a:t>
            </a:r>
            <a:r>
              <a:rPr lang="zh-CN" altLang="en-US" sz="1800" dirty="0"/>
              <a:t>的工作原理</a:t>
            </a:r>
            <a:endParaRPr lang="en-US" altLang="zh-CN" sz="1800" dirty="0"/>
          </a:p>
          <a:p>
            <a:pPr eaLnBrk="1" hangingPunct="1">
              <a:lnSpc>
                <a:spcPct val="80000"/>
              </a:lnSpc>
              <a:buSzPct val="90000"/>
            </a:pPr>
            <a:r>
              <a:rPr lang="en-US" altLang="zh-CN" sz="1800" dirty="0"/>
              <a:t>MPLS</a:t>
            </a:r>
            <a:r>
              <a:rPr lang="zh-CN" altLang="en-US" sz="1800" dirty="0"/>
              <a:t>首部的位置与格式</a:t>
            </a:r>
            <a:endParaRPr lang="en-US" altLang="zh-CN" sz="1800" dirty="0"/>
          </a:p>
          <a:p>
            <a:pPr eaLnBrk="1" hangingPunct="1">
              <a:lnSpc>
                <a:spcPct val="90000"/>
              </a:lnSpc>
            </a:pPr>
            <a:endParaRPr lang="en-US" altLang="zh-CN" sz="2000" dirty="0"/>
          </a:p>
        </p:txBody>
      </p:sp>
    </p:spTree>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4"/>
          <p:cNvSpPr>
            <a:spLocks noGrp="1" noChangeArrowheads="1"/>
          </p:cNvSpPr>
          <p:nvPr>
            <p:ph type="title"/>
          </p:nvPr>
        </p:nvSpPr>
        <p:spPr>
          <a:xfrm>
            <a:off x="330200" y="203200"/>
            <a:ext cx="8445500" cy="633512"/>
          </a:xfrm>
        </p:spPr>
        <p:txBody>
          <a:bodyPr/>
          <a:lstStyle/>
          <a:p>
            <a:pPr eaLnBrk="1" hangingPunct="1"/>
            <a:r>
              <a:rPr lang="en-US" altLang="zh-CN" dirty="0"/>
              <a:t>1. </a:t>
            </a:r>
            <a:r>
              <a:rPr lang="zh-CN" altLang="en-US" dirty="0"/>
              <a:t>从两级 </a:t>
            </a:r>
            <a:r>
              <a:rPr lang="en-US" altLang="zh-CN" dirty="0"/>
              <a:t>IP</a:t>
            </a:r>
            <a:r>
              <a:rPr lang="zh-CN" altLang="en-US" dirty="0"/>
              <a:t>地址到三级 </a:t>
            </a:r>
            <a:r>
              <a:rPr lang="en-US" altLang="zh-CN" dirty="0"/>
              <a:t>IP</a:t>
            </a:r>
            <a:r>
              <a:rPr lang="zh-CN" altLang="en-US" dirty="0"/>
              <a:t>地址</a:t>
            </a:r>
          </a:p>
        </p:txBody>
      </p:sp>
      <p:sp>
        <p:nvSpPr>
          <p:cNvPr id="129027" name="Rectangle 5"/>
          <p:cNvSpPr>
            <a:spLocks noGrp="1" noChangeArrowheads="1"/>
          </p:cNvSpPr>
          <p:nvPr>
            <p:ph type="body" idx="1"/>
          </p:nvPr>
        </p:nvSpPr>
        <p:spPr/>
        <p:txBody>
          <a:bodyPr/>
          <a:lstStyle/>
          <a:p>
            <a:pPr eaLnBrk="1" hangingPunct="1">
              <a:spcBef>
                <a:spcPts val="600"/>
              </a:spcBef>
            </a:pPr>
            <a:r>
              <a:rPr lang="zh-CN" altLang="en-US" dirty="0"/>
              <a:t>在</a:t>
            </a:r>
            <a:r>
              <a:rPr lang="en-US" altLang="zh-CN" dirty="0"/>
              <a:t>ARPANET[</a:t>
            </a:r>
            <a:r>
              <a:rPr lang="en-US" kern="1200" dirty="0">
                <a:latin typeface="Arial" panose="020B0604020202020204" pitchFamily="34" charset="0"/>
                <a:ea typeface="宋体" panose="02010600030101010101" pitchFamily="2" charset="-122"/>
              </a:rPr>
              <a:t>Advanced Research Project Agency Network</a:t>
            </a:r>
            <a:r>
              <a:rPr lang="en-US" altLang="zh-CN" dirty="0"/>
              <a:t>]</a:t>
            </a:r>
            <a:r>
              <a:rPr lang="zh-CN" altLang="en-US" dirty="0"/>
              <a:t>的早期，</a:t>
            </a:r>
            <a:r>
              <a:rPr lang="en-US" altLang="zh-CN" dirty="0"/>
              <a:t>IP</a:t>
            </a:r>
            <a:r>
              <a:rPr lang="zh-CN" altLang="en-US" dirty="0"/>
              <a:t>地址的设计确实不够合理。例如：</a:t>
            </a:r>
          </a:p>
          <a:p>
            <a:pPr algn="just" eaLnBrk="1" hangingPunct="1">
              <a:spcBef>
                <a:spcPts val="600"/>
              </a:spcBef>
            </a:pPr>
            <a:endParaRPr lang="en-US" altLang="zh-CN" dirty="0"/>
          </a:p>
          <a:p>
            <a:pPr algn="just" eaLnBrk="1" hangingPunct="1">
              <a:spcBef>
                <a:spcPts val="600"/>
              </a:spcBef>
              <a:buFontTx/>
              <a:buNone/>
            </a:pPr>
            <a:r>
              <a:rPr lang="en-US" altLang="zh-CN" dirty="0"/>
              <a:t>(</a:t>
            </a:r>
            <a:r>
              <a:rPr lang="en-US" altLang="zh-CN" dirty="0" smtClean="0"/>
              <a:t>a)IP</a:t>
            </a:r>
            <a:r>
              <a:rPr lang="zh-CN" altLang="en-US" dirty="0"/>
              <a:t>地址空间的利用率</a:t>
            </a:r>
            <a:r>
              <a:rPr lang="zh-CN" altLang="en-US" dirty="0">
                <a:solidFill>
                  <a:schemeClr val="hlink"/>
                </a:solidFill>
              </a:rPr>
              <a:t>有时</a:t>
            </a:r>
            <a:r>
              <a:rPr lang="zh-CN" altLang="en-US" dirty="0"/>
              <a:t>很低。 </a:t>
            </a:r>
          </a:p>
          <a:p>
            <a:pPr algn="just" eaLnBrk="1" hangingPunct="1">
              <a:spcBef>
                <a:spcPts val="600"/>
              </a:spcBef>
            </a:pPr>
            <a:endParaRPr lang="zh-CN" altLang="en-US" dirty="0"/>
          </a:p>
          <a:p>
            <a:pPr algn="just" eaLnBrk="1" hangingPunct="1">
              <a:spcBef>
                <a:spcPts val="600"/>
              </a:spcBef>
              <a:buFontTx/>
              <a:buNone/>
            </a:pPr>
            <a:r>
              <a:rPr lang="en-US" altLang="zh-CN" dirty="0"/>
              <a:t>(b</a:t>
            </a:r>
            <a:r>
              <a:rPr lang="en-US" altLang="zh-CN" dirty="0" smtClean="0"/>
              <a:t>)</a:t>
            </a:r>
            <a:r>
              <a:rPr lang="zh-CN" altLang="en-US" dirty="0" smtClean="0"/>
              <a:t>给</a:t>
            </a:r>
            <a:r>
              <a:rPr lang="zh-CN" altLang="en-US" dirty="0"/>
              <a:t>每一个物理网络</a:t>
            </a:r>
            <a:r>
              <a:rPr lang="zh-CN" altLang="en-US" dirty="0">
                <a:solidFill>
                  <a:srgbClr val="FF0000"/>
                </a:solidFill>
              </a:rPr>
              <a:t>分配</a:t>
            </a:r>
            <a:r>
              <a:rPr lang="zh-CN" altLang="en-US" dirty="0"/>
              <a:t>一个网络号</a:t>
            </a:r>
            <a:r>
              <a:rPr lang="zh-CN" altLang="en-US" dirty="0">
                <a:solidFill>
                  <a:srgbClr val="FF0000"/>
                </a:solidFill>
              </a:rPr>
              <a:t>会使</a:t>
            </a:r>
            <a:r>
              <a:rPr lang="zh-CN" altLang="en-US" dirty="0"/>
              <a:t>路由表变得太大，因而使网络性能变坏。 </a:t>
            </a:r>
          </a:p>
          <a:p>
            <a:pPr algn="just" eaLnBrk="1" hangingPunct="1">
              <a:spcBef>
                <a:spcPts val="600"/>
              </a:spcBef>
            </a:pPr>
            <a:endParaRPr lang="zh-CN" altLang="en-US" dirty="0"/>
          </a:p>
          <a:p>
            <a:pPr algn="just" eaLnBrk="1" hangingPunct="1">
              <a:spcBef>
                <a:spcPts val="600"/>
              </a:spcBef>
              <a:buFontTx/>
              <a:buNone/>
            </a:pPr>
            <a:r>
              <a:rPr lang="en-US" altLang="zh-CN" dirty="0"/>
              <a:t>(c</a:t>
            </a:r>
            <a:r>
              <a:rPr lang="en-US" altLang="zh-CN" dirty="0" smtClean="0"/>
              <a:t>)</a:t>
            </a:r>
            <a:r>
              <a:rPr lang="zh-CN" altLang="en-US" dirty="0" smtClean="0"/>
              <a:t>两</a:t>
            </a:r>
            <a:r>
              <a:rPr lang="zh-CN" altLang="en-US" dirty="0"/>
              <a:t>级的</a:t>
            </a:r>
            <a:r>
              <a:rPr lang="en-US" altLang="zh-CN" dirty="0"/>
              <a:t>IP</a:t>
            </a:r>
            <a:r>
              <a:rPr lang="zh-CN" altLang="en-US" dirty="0"/>
              <a:t>地址不够灵活。</a:t>
            </a:r>
          </a:p>
        </p:txBody>
      </p:sp>
    </p:spTree>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3"/>
          <p:cNvSpPr>
            <a:spLocks noGrp="1" noChangeArrowheads="1"/>
          </p:cNvSpPr>
          <p:nvPr>
            <p:ph type="title"/>
          </p:nvPr>
        </p:nvSpPr>
        <p:spPr/>
        <p:txBody>
          <a:bodyPr/>
          <a:lstStyle/>
          <a:p>
            <a:pPr eaLnBrk="1" hangingPunct="1"/>
            <a:r>
              <a:rPr lang="zh-CN" altLang="en-US"/>
              <a:t>三级的</a:t>
            </a:r>
            <a:r>
              <a:rPr lang="en-US" altLang="zh-CN" dirty="0"/>
              <a:t>IP</a:t>
            </a:r>
            <a:r>
              <a:rPr lang="zh-CN" altLang="en-US"/>
              <a:t>地址 </a:t>
            </a:r>
          </a:p>
        </p:txBody>
      </p:sp>
      <p:sp>
        <p:nvSpPr>
          <p:cNvPr id="130051" name="Rectangle 4"/>
          <p:cNvSpPr>
            <a:spLocks noGrp="1" noChangeArrowheads="1"/>
          </p:cNvSpPr>
          <p:nvPr>
            <p:ph type="body" idx="1"/>
          </p:nvPr>
        </p:nvSpPr>
        <p:spPr/>
        <p:txBody>
          <a:bodyPr/>
          <a:lstStyle/>
          <a:p>
            <a:pPr eaLnBrk="1" hangingPunct="1">
              <a:spcBef>
                <a:spcPts val="600"/>
              </a:spcBef>
            </a:pPr>
            <a:r>
              <a:rPr lang="zh-CN" altLang="en-US" dirty="0"/>
              <a:t>从</a:t>
            </a:r>
            <a:r>
              <a:rPr lang="en-US" altLang="zh-CN" dirty="0"/>
              <a:t>1985</a:t>
            </a:r>
            <a:r>
              <a:rPr lang="zh-CN" altLang="en-US" dirty="0"/>
              <a:t>年起在</a:t>
            </a:r>
            <a:r>
              <a:rPr lang="en-US" altLang="zh-CN" dirty="0"/>
              <a:t>IP</a:t>
            </a:r>
            <a:r>
              <a:rPr lang="zh-CN" altLang="en-US" dirty="0"/>
              <a:t>地址中又增加了一个</a:t>
            </a:r>
            <a:r>
              <a:rPr lang="en-US" altLang="zh-CN" dirty="0"/>
              <a:t>"</a:t>
            </a:r>
            <a:r>
              <a:rPr lang="zh-CN" altLang="en-US" dirty="0">
                <a:solidFill>
                  <a:srgbClr val="FF0000"/>
                </a:solidFill>
              </a:rPr>
              <a:t>子网号</a:t>
            </a:r>
            <a:r>
              <a:rPr lang="zh-CN" altLang="en-US" dirty="0"/>
              <a:t>字段</a:t>
            </a:r>
            <a:r>
              <a:rPr lang="en-US" altLang="zh-CN" dirty="0"/>
              <a:t>"</a:t>
            </a:r>
            <a:r>
              <a:rPr lang="zh-CN" altLang="en-US" dirty="0"/>
              <a:t>，使两级的</a:t>
            </a:r>
            <a:r>
              <a:rPr lang="en-US" altLang="zh-CN" dirty="0"/>
              <a:t>IP</a:t>
            </a:r>
            <a:r>
              <a:rPr lang="zh-CN" altLang="en-US" dirty="0"/>
              <a:t>地址变成为</a:t>
            </a:r>
            <a:r>
              <a:rPr lang="zh-CN" altLang="en-US" dirty="0">
                <a:solidFill>
                  <a:schemeClr val="hlink"/>
                </a:solidFill>
              </a:rPr>
              <a:t>三级的</a:t>
            </a:r>
            <a:r>
              <a:rPr lang="en-US" altLang="zh-CN" dirty="0">
                <a:solidFill>
                  <a:schemeClr val="hlink"/>
                </a:solidFill>
              </a:rPr>
              <a:t>IP</a:t>
            </a:r>
            <a:r>
              <a:rPr lang="zh-CN" altLang="en-US" dirty="0">
                <a:solidFill>
                  <a:schemeClr val="hlink"/>
                </a:solidFill>
              </a:rPr>
              <a:t>地址</a:t>
            </a:r>
            <a:r>
              <a:rPr lang="zh-CN" altLang="en-US" dirty="0"/>
              <a:t>。</a:t>
            </a:r>
          </a:p>
          <a:p>
            <a:pPr eaLnBrk="1" hangingPunct="1">
              <a:spcBef>
                <a:spcPts val="600"/>
              </a:spcBef>
            </a:pPr>
            <a:endParaRPr lang="zh-CN" altLang="en-US" dirty="0"/>
          </a:p>
          <a:p>
            <a:pPr eaLnBrk="1" hangingPunct="1">
              <a:spcBef>
                <a:spcPts val="600"/>
              </a:spcBef>
            </a:pPr>
            <a:r>
              <a:rPr lang="zh-CN" altLang="en-US" dirty="0"/>
              <a:t>它能够较好地解决上述问题，并且使用起来也很灵活。</a:t>
            </a:r>
          </a:p>
          <a:p>
            <a:pPr eaLnBrk="1" hangingPunct="1">
              <a:spcBef>
                <a:spcPts val="600"/>
              </a:spcBef>
            </a:pPr>
            <a:endParaRPr lang="zh-CN" altLang="en-US" dirty="0"/>
          </a:p>
          <a:p>
            <a:pPr eaLnBrk="1" hangingPunct="1">
              <a:spcBef>
                <a:spcPts val="600"/>
              </a:spcBef>
            </a:pPr>
            <a:r>
              <a:rPr lang="zh-CN" altLang="en-US" dirty="0"/>
              <a:t>这种做法叫作</a:t>
            </a:r>
            <a:r>
              <a:rPr lang="zh-CN" altLang="en-US" dirty="0">
                <a:solidFill>
                  <a:schemeClr val="hlink"/>
                </a:solidFill>
              </a:rPr>
              <a:t>划分</a:t>
            </a:r>
            <a:r>
              <a:rPr lang="zh-CN" altLang="en-US" dirty="0" smtClean="0">
                <a:solidFill>
                  <a:schemeClr val="hlink"/>
                </a:solidFill>
              </a:rPr>
              <a:t>子网</a:t>
            </a:r>
            <a:r>
              <a:rPr lang="en-US" altLang="zh-CN" dirty="0" smtClean="0"/>
              <a:t>(</a:t>
            </a:r>
            <a:r>
              <a:rPr lang="en-US" altLang="zh-CN" dirty="0"/>
              <a:t>subnetting)</a:t>
            </a:r>
            <a:r>
              <a:rPr lang="zh-CN" altLang="en-US" dirty="0"/>
              <a:t>，或</a:t>
            </a:r>
            <a:r>
              <a:rPr lang="zh-CN" altLang="en-US" dirty="0">
                <a:solidFill>
                  <a:schemeClr val="hlink"/>
                </a:solidFill>
              </a:rPr>
              <a:t>子网寻址</a:t>
            </a:r>
            <a:r>
              <a:rPr lang="zh-CN" altLang="en-US" dirty="0"/>
              <a:t>或</a:t>
            </a:r>
            <a:r>
              <a:rPr lang="zh-CN" altLang="en-US" dirty="0">
                <a:solidFill>
                  <a:schemeClr val="hlink"/>
                </a:solidFill>
              </a:rPr>
              <a:t>子网路由选择</a:t>
            </a:r>
            <a:r>
              <a:rPr lang="zh-CN" altLang="en-US" dirty="0"/>
              <a:t>。</a:t>
            </a:r>
            <a:endParaRPr lang="en-US" altLang="zh-CN" dirty="0"/>
          </a:p>
          <a:p>
            <a:pPr eaLnBrk="1" hangingPunct="1">
              <a:spcBef>
                <a:spcPts val="600"/>
              </a:spcBef>
            </a:pPr>
            <a:endParaRPr lang="en-US" altLang="zh-CN" dirty="0"/>
          </a:p>
          <a:p>
            <a:pPr eaLnBrk="1" hangingPunct="1">
              <a:spcBef>
                <a:spcPts val="600"/>
              </a:spcBef>
            </a:pPr>
            <a:r>
              <a:rPr lang="zh-CN" altLang="en-US" dirty="0"/>
              <a:t>划分子网已成为互联网的正式标准协议。 </a:t>
            </a:r>
          </a:p>
          <a:p>
            <a:pPr eaLnBrk="1" hangingPunct="1">
              <a:spcBef>
                <a:spcPts val="600"/>
              </a:spcBef>
            </a:pPr>
            <a:endParaRPr lang="en-US" altLang="zh-CN" dirty="0"/>
          </a:p>
        </p:txBody>
      </p:sp>
    </p:spTree>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2788" name="Rectangle 4"/>
          <p:cNvSpPr>
            <a:spLocks noGrp="1" noChangeArrowheads="1"/>
          </p:cNvSpPr>
          <p:nvPr>
            <p:ph type="title"/>
          </p:nvPr>
        </p:nvSpPr>
        <p:spPr/>
        <p:txBody>
          <a:bodyPr/>
          <a:lstStyle/>
          <a:p>
            <a:pPr algn="ctr"/>
            <a:r>
              <a:rPr lang="zh-CN" altLang="en-US"/>
              <a:t>划分子网的基本思路 </a:t>
            </a:r>
          </a:p>
        </p:txBody>
      </p:sp>
      <p:sp>
        <p:nvSpPr>
          <p:cNvPr id="502787" name="Rectangle 3"/>
          <p:cNvSpPr>
            <a:spLocks noGrp="1" noChangeArrowheads="1"/>
          </p:cNvSpPr>
          <p:nvPr>
            <p:ph idx="1"/>
          </p:nvPr>
        </p:nvSpPr>
        <p:spPr/>
        <p:txBody>
          <a:bodyPr/>
          <a:lstStyle/>
          <a:p>
            <a:pPr marL="457200" indent="-457200" algn="just" eaLnBrk="1" hangingPunct="1">
              <a:spcAft>
                <a:spcPct val="40000"/>
              </a:spcAft>
              <a:buFontTx/>
              <a:buAutoNum type="arabicParenBoth"/>
            </a:pPr>
            <a:r>
              <a:rPr lang="zh-CN" altLang="en-US" dirty="0"/>
              <a:t>一个拥有</a:t>
            </a:r>
            <a:r>
              <a:rPr lang="zh-CN" altLang="en-US" dirty="0">
                <a:solidFill>
                  <a:srgbClr val="FF0000"/>
                </a:solidFill>
              </a:rPr>
              <a:t>许多</a:t>
            </a:r>
            <a:r>
              <a:rPr lang="zh-CN" altLang="en-US" dirty="0"/>
              <a:t>物理网络的单位，可将所属的物理网络划分为若干子网，划分子网纯属一个</a:t>
            </a:r>
            <a:r>
              <a:rPr lang="zh-CN" altLang="en-US" dirty="0">
                <a:solidFill>
                  <a:srgbClr val="FF0000"/>
                </a:solidFill>
              </a:rPr>
              <a:t>单位内部</a:t>
            </a:r>
            <a:r>
              <a:rPr lang="zh-CN" altLang="en-US" dirty="0"/>
              <a:t>的事情。单位对外仍然表现为没有划分子网的网络。</a:t>
            </a:r>
          </a:p>
          <a:p>
            <a:pPr marL="457200" indent="-457200" algn="just" eaLnBrk="1" hangingPunct="1">
              <a:spcAft>
                <a:spcPct val="40000"/>
              </a:spcAft>
              <a:buFontTx/>
              <a:buAutoNum type="arabicParenBoth"/>
            </a:pPr>
            <a:r>
              <a:rPr lang="zh-CN" altLang="en-US" dirty="0"/>
              <a:t>划分子网的方法是从主机号</a:t>
            </a:r>
            <a:r>
              <a:rPr lang="zh-CN" altLang="en-US" dirty="0">
                <a:solidFill>
                  <a:srgbClr val="FF0000"/>
                </a:solidFill>
              </a:rPr>
              <a:t>借用</a:t>
            </a:r>
            <a:r>
              <a:rPr lang="zh-CN" altLang="en-US" dirty="0"/>
              <a:t>若干个位作为</a:t>
            </a:r>
            <a:r>
              <a:rPr lang="zh-CN" altLang="en-US" dirty="0">
                <a:solidFill>
                  <a:srgbClr val="FF0000"/>
                </a:solidFill>
              </a:rPr>
              <a:t>子网号</a:t>
            </a:r>
            <a:r>
              <a:rPr lang="en-US" altLang="zh-CN" dirty="0">
                <a:solidFill>
                  <a:srgbClr val="FF0000"/>
                </a:solidFill>
              </a:rPr>
              <a:t>subnet-id</a:t>
            </a:r>
            <a:r>
              <a:rPr lang="zh-CN" altLang="en-US" dirty="0"/>
              <a:t>，而主机号</a:t>
            </a:r>
            <a:r>
              <a:rPr lang="en-US" altLang="zh-CN" dirty="0"/>
              <a:t>host-id</a:t>
            </a:r>
            <a:r>
              <a:rPr lang="zh-CN" altLang="en-US" dirty="0"/>
              <a:t>也就相应减少了若干个位。</a:t>
            </a:r>
          </a:p>
          <a:p>
            <a:pPr algn="just">
              <a:buFont typeface="Wingdings" panose="05000000000000000000" pitchFamily="2" charset="2"/>
              <a:buNone/>
            </a:pPr>
            <a:endParaRPr lang="en-US" altLang="zh-CN" sz="2800" dirty="0"/>
          </a:p>
        </p:txBody>
      </p:sp>
      <p:grpSp>
        <p:nvGrpSpPr>
          <p:cNvPr id="2" name="组合 21"/>
          <p:cNvGrpSpPr/>
          <p:nvPr/>
        </p:nvGrpSpPr>
        <p:grpSpPr>
          <a:xfrm>
            <a:off x="711341" y="3429000"/>
            <a:ext cx="8114670" cy="2664296"/>
            <a:chOff x="770620" y="3429000"/>
            <a:chExt cx="8790892" cy="2664296"/>
          </a:xfrm>
        </p:grpSpPr>
        <p:sp>
          <p:nvSpPr>
            <p:cNvPr id="502786" name="Rectangle 2"/>
            <p:cNvSpPr>
              <a:spLocks noChangeArrowheads="1"/>
            </p:cNvSpPr>
            <p:nvPr/>
          </p:nvSpPr>
          <p:spPr bwMode="auto">
            <a:xfrm>
              <a:off x="770620" y="5445224"/>
              <a:ext cx="8790892" cy="648072"/>
            </a:xfrm>
            <a:prstGeom prst="rect">
              <a:avLst/>
            </a:prstGeom>
            <a:solidFill>
              <a:srgbClr val="66FF33"/>
            </a:solidFill>
            <a:ln w="28575">
              <a:solidFill>
                <a:schemeClr val="tx1"/>
              </a:solidFill>
              <a:miter lim="800000"/>
            </a:ln>
            <a:effectLst>
              <a:outerShdw dist="35921" dir="2700000" algn="ctr" rotWithShape="0">
                <a:schemeClr val="bg2"/>
              </a:outerShdw>
            </a:effectLst>
          </p:spPr>
          <p:txBody>
            <a:bodyPr wrap="none" anchor="ctr"/>
            <a:lstStyle/>
            <a:p>
              <a:pPr algn="ctr"/>
              <a:r>
                <a:rPr lang="en-US" altLang="zh-CN" sz="2800" dirty="0">
                  <a:solidFill>
                    <a:srgbClr val="0000CC"/>
                  </a:solidFill>
                  <a:latin typeface="+mn-lt"/>
                  <a:ea typeface="黑体" panose="02010609060101010101" pitchFamily="49" charset="-122"/>
                </a:rPr>
                <a:t>IP</a:t>
              </a:r>
              <a:r>
                <a:rPr lang="zh-CN" altLang="en-US" sz="2800" dirty="0">
                  <a:solidFill>
                    <a:srgbClr val="0000CC"/>
                  </a:solidFill>
                  <a:latin typeface="+mn-lt"/>
                  <a:ea typeface="黑体" panose="02010609060101010101" pitchFamily="49" charset="-122"/>
                </a:rPr>
                <a:t>地址</a:t>
              </a:r>
              <a:r>
                <a:rPr lang="en-US" altLang="zh-CN" sz="2800" dirty="0">
                  <a:solidFill>
                    <a:srgbClr val="0000CC"/>
                  </a:solidFill>
                  <a:latin typeface="+mn-lt"/>
                  <a:ea typeface="黑体" panose="02010609060101010101" pitchFamily="49" charset="-122"/>
                </a:rPr>
                <a:t>::= {&lt;</a:t>
              </a:r>
              <a:r>
                <a:rPr lang="zh-CN" altLang="en-US" sz="2800" dirty="0">
                  <a:solidFill>
                    <a:srgbClr val="0000CC"/>
                  </a:solidFill>
                  <a:latin typeface="+mn-lt"/>
                  <a:ea typeface="黑体" panose="02010609060101010101" pitchFamily="49" charset="-122"/>
                </a:rPr>
                <a:t>网络号</a:t>
              </a:r>
              <a:r>
                <a:rPr lang="en-US" altLang="zh-CN" sz="2800" dirty="0">
                  <a:solidFill>
                    <a:srgbClr val="0000CC"/>
                  </a:solidFill>
                  <a:latin typeface="+mn-lt"/>
                  <a:ea typeface="黑体" panose="02010609060101010101" pitchFamily="49" charset="-122"/>
                </a:rPr>
                <a:t>&gt;, &lt;</a:t>
              </a:r>
              <a:r>
                <a:rPr lang="zh-CN" altLang="en-US" sz="2800" dirty="0">
                  <a:solidFill>
                    <a:srgbClr val="0000CC"/>
                  </a:solidFill>
                  <a:latin typeface="+mn-lt"/>
                  <a:ea typeface="黑体" panose="02010609060101010101" pitchFamily="49" charset="-122"/>
                </a:rPr>
                <a:t>子网号</a:t>
              </a:r>
              <a:r>
                <a:rPr lang="en-US" altLang="zh-CN" sz="2800" dirty="0">
                  <a:solidFill>
                    <a:srgbClr val="0000CC"/>
                  </a:solidFill>
                  <a:latin typeface="+mn-lt"/>
                  <a:ea typeface="黑体" panose="02010609060101010101" pitchFamily="49" charset="-122"/>
                </a:rPr>
                <a:t>&gt;, &lt;</a:t>
              </a:r>
              <a:r>
                <a:rPr lang="zh-CN" altLang="en-US" sz="2800" dirty="0">
                  <a:solidFill>
                    <a:srgbClr val="0000CC"/>
                  </a:solidFill>
                  <a:latin typeface="+mn-lt"/>
                  <a:ea typeface="黑体" panose="02010609060101010101" pitchFamily="49" charset="-122"/>
                </a:rPr>
                <a:t>主机号</a:t>
              </a:r>
              <a:r>
                <a:rPr lang="en-US" altLang="zh-CN" sz="2800" dirty="0">
                  <a:solidFill>
                    <a:srgbClr val="0000CC"/>
                  </a:solidFill>
                  <a:latin typeface="+mn-lt"/>
                  <a:ea typeface="黑体" panose="02010609060101010101" pitchFamily="49" charset="-122"/>
                </a:rPr>
                <a:t>&gt;} (4-2)</a:t>
              </a:r>
              <a:endParaRPr lang="zh-CN" altLang="en-US" sz="2800" dirty="0">
                <a:solidFill>
                  <a:srgbClr val="0000CC"/>
                </a:solidFill>
                <a:latin typeface="+mn-lt"/>
                <a:ea typeface="黑体" panose="02010609060101010101" pitchFamily="49" charset="-122"/>
              </a:endParaRPr>
            </a:p>
          </p:txBody>
        </p:sp>
        <p:grpSp>
          <p:nvGrpSpPr>
            <p:cNvPr id="3" name="组合 1"/>
            <p:cNvGrpSpPr/>
            <p:nvPr/>
          </p:nvGrpSpPr>
          <p:grpSpPr>
            <a:xfrm>
              <a:off x="1839416" y="3429000"/>
              <a:ext cx="5490146" cy="1752599"/>
              <a:chOff x="1839416" y="3501009"/>
              <a:chExt cx="5490146" cy="1752599"/>
            </a:xfrm>
          </p:grpSpPr>
          <p:grpSp>
            <p:nvGrpSpPr>
              <p:cNvPr id="4" name="Group 19"/>
              <p:cNvGrpSpPr/>
              <p:nvPr/>
            </p:nvGrpSpPr>
            <p:grpSpPr bwMode="auto">
              <a:xfrm>
                <a:off x="4160912" y="3577204"/>
                <a:ext cx="3168650" cy="500062"/>
                <a:chOff x="2375" y="2045"/>
                <a:chExt cx="1996" cy="430"/>
              </a:xfrm>
            </p:grpSpPr>
            <p:sp>
              <p:nvSpPr>
                <p:cNvPr id="24" name="Line 13"/>
                <p:cNvSpPr>
                  <a:spLocks noChangeShapeType="1"/>
                </p:cNvSpPr>
                <p:nvPr/>
              </p:nvSpPr>
              <p:spPr bwMode="auto">
                <a:xfrm>
                  <a:off x="4371" y="2045"/>
                  <a:ext cx="0" cy="430"/>
                </a:xfrm>
                <a:prstGeom prst="line">
                  <a:avLst/>
                </a:prstGeom>
                <a:noFill/>
                <a:ln w="28575">
                  <a:solidFill>
                    <a:srgbClr val="000000"/>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600" i="0" u="none" strike="noStrike" kern="0" cap="none" spc="0" normalizeH="0" baseline="0" noProof="0">
                    <a:ln>
                      <a:noFill/>
                    </a:ln>
                    <a:solidFill>
                      <a:sysClr val="windowText" lastClr="000000"/>
                    </a:solidFill>
                    <a:effectLst/>
                    <a:uLnTx/>
                    <a:uFillTx/>
                    <a:latin typeface="+mn-lt"/>
                    <a:ea typeface="黑体" panose="02010609060101010101" pitchFamily="49" charset="-122"/>
                  </a:endParaRPr>
                </a:p>
              </p:txBody>
            </p:sp>
            <p:sp>
              <p:nvSpPr>
                <p:cNvPr id="25" name="Line 14"/>
                <p:cNvSpPr>
                  <a:spLocks noChangeShapeType="1"/>
                </p:cNvSpPr>
                <p:nvPr/>
              </p:nvSpPr>
              <p:spPr bwMode="auto">
                <a:xfrm>
                  <a:off x="2375" y="2045"/>
                  <a:ext cx="0" cy="430"/>
                </a:xfrm>
                <a:prstGeom prst="line">
                  <a:avLst/>
                </a:prstGeom>
                <a:noFill/>
                <a:ln w="28575">
                  <a:solidFill>
                    <a:srgbClr val="000000"/>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600" i="0" u="none" strike="noStrike" kern="0" cap="none" spc="0" normalizeH="0" baseline="0" noProof="0">
                    <a:ln>
                      <a:noFill/>
                    </a:ln>
                    <a:solidFill>
                      <a:sysClr val="windowText" lastClr="000000"/>
                    </a:solidFill>
                    <a:effectLst/>
                    <a:uLnTx/>
                    <a:uFillTx/>
                    <a:latin typeface="+mn-lt"/>
                    <a:ea typeface="黑体" panose="02010609060101010101" pitchFamily="49" charset="-122"/>
                  </a:endParaRPr>
                </a:p>
              </p:txBody>
            </p:sp>
          </p:grpSp>
          <p:grpSp>
            <p:nvGrpSpPr>
              <p:cNvPr id="5" name="Group 21"/>
              <p:cNvGrpSpPr/>
              <p:nvPr/>
            </p:nvGrpSpPr>
            <p:grpSpPr bwMode="auto">
              <a:xfrm>
                <a:off x="1867991" y="3501009"/>
                <a:ext cx="5454650" cy="1728788"/>
                <a:chOff x="755" y="2169"/>
                <a:chExt cx="3436" cy="1089"/>
              </a:xfrm>
            </p:grpSpPr>
            <p:sp>
              <p:nvSpPr>
                <p:cNvPr id="27" name="Line 9"/>
                <p:cNvSpPr>
                  <a:spLocks noChangeShapeType="1"/>
                </p:cNvSpPr>
                <p:nvPr/>
              </p:nvSpPr>
              <p:spPr bwMode="auto">
                <a:xfrm>
                  <a:off x="755" y="3122"/>
                  <a:ext cx="3436" cy="0"/>
                </a:xfrm>
                <a:prstGeom prst="line">
                  <a:avLst/>
                </a:prstGeom>
                <a:noFill/>
                <a:ln w="28575">
                  <a:solidFill>
                    <a:srgbClr val="000000"/>
                  </a:solidFill>
                  <a:round/>
                  <a:headEnd type="triangle" w="med" len="me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600" i="0" u="none" strike="noStrike" kern="0" cap="none" spc="0" normalizeH="0" baseline="0" noProof="0">
                    <a:ln>
                      <a:noFill/>
                    </a:ln>
                    <a:solidFill>
                      <a:sysClr val="windowText" lastClr="000000"/>
                    </a:solidFill>
                    <a:effectLst/>
                    <a:uLnTx/>
                    <a:uFillTx/>
                    <a:latin typeface="+mn-lt"/>
                    <a:ea typeface="黑体" panose="02010609060101010101" pitchFamily="49" charset="-122"/>
                  </a:endParaRPr>
                </a:p>
              </p:txBody>
            </p:sp>
            <p:sp>
              <p:nvSpPr>
                <p:cNvPr id="28" name="Text Box 10"/>
                <p:cNvSpPr txBox="1">
                  <a:spLocks noChangeArrowheads="1"/>
                </p:cNvSpPr>
                <p:nvPr/>
              </p:nvSpPr>
              <p:spPr bwMode="auto">
                <a:xfrm>
                  <a:off x="2218" y="2967"/>
                  <a:ext cx="631" cy="291"/>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0" fontAlgn="auto" latinLnBrk="0" hangingPunct="0">
                    <a:lnSpc>
                      <a:spcPct val="100000"/>
                    </a:lnSpc>
                    <a:spcBef>
                      <a:spcPts val="0"/>
                    </a:spcBef>
                    <a:spcAft>
                      <a:spcPts val="0"/>
                    </a:spcAft>
                    <a:buClrTx/>
                    <a:buSzTx/>
                    <a:buFontTx/>
                    <a:buNone/>
                    <a:defRPr/>
                  </a:pPr>
                  <a:r>
                    <a:rPr kumimoji="0" lang="en-US" altLang="zh-CN" sz="2400" i="0" u="none" strike="noStrike" kern="0" cap="none" spc="0" normalizeH="0" baseline="0" noProof="0" dirty="0">
                      <a:ln>
                        <a:noFill/>
                      </a:ln>
                      <a:solidFill>
                        <a:sysClr val="windowText" lastClr="000000"/>
                      </a:solidFill>
                      <a:effectLst/>
                      <a:uLnTx/>
                      <a:uFillTx/>
                      <a:latin typeface="+mn-lt"/>
                      <a:ea typeface="黑体" panose="02010609060101010101" pitchFamily="49" charset="-122"/>
                    </a:rPr>
                    <a:t>32 </a:t>
                  </a:r>
                  <a:r>
                    <a:rPr kumimoji="0" lang="zh-CN" altLang="en-US" sz="2400" i="0" u="none" strike="noStrike" kern="0" cap="none" spc="0" normalizeH="0" baseline="0" noProof="0" dirty="0">
                      <a:ln>
                        <a:noFill/>
                      </a:ln>
                      <a:solidFill>
                        <a:sysClr val="windowText" lastClr="000000"/>
                      </a:solidFill>
                      <a:effectLst/>
                      <a:uLnTx/>
                      <a:uFillTx/>
                      <a:latin typeface="+mn-lt"/>
                      <a:ea typeface="黑体" panose="02010609060101010101" pitchFamily="49" charset="-122"/>
                    </a:rPr>
                    <a:t>位</a:t>
                  </a:r>
                </a:p>
              </p:txBody>
            </p:sp>
            <p:sp>
              <p:nvSpPr>
                <p:cNvPr id="29" name="Line 15"/>
                <p:cNvSpPr>
                  <a:spLocks noChangeShapeType="1"/>
                </p:cNvSpPr>
                <p:nvPr/>
              </p:nvSpPr>
              <p:spPr bwMode="auto">
                <a:xfrm>
                  <a:off x="2199" y="2350"/>
                  <a:ext cx="1992" cy="0"/>
                </a:xfrm>
                <a:prstGeom prst="line">
                  <a:avLst/>
                </a:prstGeom>
                <a:noFill/>
                <a:ln w="28575">
                  <a:solidFill>
                    <a:srgbClr val="000000"/>
                  </a:solidFill>
                  <a:round/>
                  <a:headEnd type="triangle" w="med" len="me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600" i="0" u="none" strike="noStrike" kern="0" cap="none" spc="0" normalizeH="0" baseline="0" noProof="0">
                    <a:ln>
                      <a:noFill/>
                    </a:ln>
                    <a:solidFill>
                      <a:sysClr val="windowText" lastClr="000000"/>
                    </a:solidFill>
                    <a:effectLst/>
                    <a:uLnTx/>
                    <a:uFillTx/>
                    <a:latin typeface="+mn-lt"/>
                    <a:ea typeface="黑体" panose="02010609060101010101" pitchFamily="49" charset="-122"/>
                  </a:endParaRPr>
                </a:p>
              </p:txBody>
            </p:sp>
            <p:sp>
              <p:nvSpPr>
                <p:cNvPr id="30" name="Text Box 16"/>
                <p:cNvSpPr txBox="1">
                  <a:spLocks noChangeArrowheads="1"/>
                </p:cNvSpPr>
                <p:nvPr/>
              </p:nvSpPr>
              <p:spPr bwMode="auto">
                <a:xfrm>
                  <a:off x="2789" y="2169"/>
                  <a:ext cx="971" cy="291"/>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0" fontAlgn="auto" latinLnBrk="0" hangingPunct="0">
                    <a:lnSpc>
                      <a:spcPct val="100000"/>
                    </a:lnSpc>
                    <a:spcBef>
                      <a:spcPts val="0"/>
                    </a:spcBef>
                    <a:spcAft>
                      <a:spcPts val="0"/>
                    </a:spcAft>
                    <a:buClrTx/>
                    <a:buSzTx/>
                    <a:buFontTx/>
                    <a:buNone/>
                    <a:defRPr/>
                  </a:pPr>
                  <a:r>
                    <a:rPr kumimoji="0" lang="zh-CN" altLang="en-US" sz="2400" i="0" u="none" strike="noStrike" kern="0" cap="none" spc="0" normalizeH="0" baseline="0" noProof="0" dirty="0">
                      <a:ln>
                        <a:noFill/>
                      </a:ln>
                      <a:solidFill>
                        <a:srgbClr val="FF0000"/>
                      </a:solidFill>
                      <a:effectLst/>
                      <a:uLnTx/>
                      <a:uFillTx/>
                      <a:latin typeface="+mn-lt"/>
                      <a:ea typeface="黑体" panose="02010609060101010101" pitchFamily="49" charset="-122"/>
                    </a:rPr>
                    <a:t>本地地址</a:t>
                  </a:r>
                </a:p>
              </p:txBody>
            </p:sp>
          </p:grpSp>
          <p:grpSp>
            <p:nvGrpSpPr>
              <p:cNvPr id="6" name="Group 20"/>
              <p:cNvGrpSpPr/>
              <p:nvPr/>
            </p:nvGrpSpPr>
            <p:grpSpPr bwMode="auto">
              <a:xfrm>
                <a:off x="1842591" y="4644008"/>
                <a:ext cx="5486401" cy="609600"/>
                <a:chOff x="739" y="2832"/>
                <a:chExt cx="3456" cy="430"/>
              </a:xfrm>
            </p:grpSpPr>
            <p:sp>
              <p:nvSpPr>
                <p:cNvPr id="32" name="Line 8"/>
                <p:cNvSpPr>
                  <a:spLocks noChangeShapeType="1"/>
                </p:cNvSpPr>
                <p:nvPr/>
              </p:nvSpPr>
              <p:spPr bwMode="auto">
                <a:xfrm>
                  <a:off x="739" y="2832"/>
                  <a:ext cx="0" cy="430"/>
                </a:xfrm>
                <a:prstGeom prst="line">
                  <a:avLst/>
                </a:prstGeom>
                <a:noFill/>
                <a:ln w="28575">
                  <a:solidFill>
                    <a:srgbClr val="000000"/>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600" i="0" u="none" strike="noStrike" kern="0" cap="none" spc="0" normalizeH="0" baseline="0" noProof="0">
                    <a:ln>
                      <a:noFill/>
                    </a:ln>
                    <a:solidFill>
                      <a:sysClr val="windowText" lastClr="000000"/>
                    </a:solidFill>
                    <a:effectLst/>
                    <a:uLnTx/>
                    <a:uFillTx/>
                    <a:latin typeface="+mn-lt"/>
                    <a:ea typeface="黑体" panose="02010609060101010101" pitchFamily="49" charset="-122"/>
                  </a:endParaRPr>
                </a:p>
              </p:txBody>
            </p:sp>
            <p:sp>
              <p:nvSpPr>
                <p:cNvPr id="33" name="Line 17"/>
                <p:cNvSpPr>
                  <a:spLocks noChangeShapeType="1"/>
                </p:cNvSpPr>
                <p:nvPr/>
              </p:nvSpPr>
              <p:spPr bwMode="auto">
                <a:xfrm>
                  <a:off x="4195" y="2832"/>
                  <a:ext cx="0" cy="430"/>
                </a:xfrm>
                <a:prstGeom prst="line">
                  <a:avLst/>
                </a:prstGeom>
                <a:noFill/>
                <a:ln w="28575">
                  <a:solidFill>
                    <a:srgbClr val="000000"/>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600" i="0" u="none" strike="noStrike" kern="0" cap="none" spc="0" normalizeH="0" baseline="0" noProof="0">
                    <a:ln>
                      <a:noFill/>
                    </a:ln>
                    <a:solidFill>
                      <a:sysClr val="windowText" lastClr="000000"/>
                    </a:solidFill>
                    <a:effectLst/>
                    <a:uLnTx/>
                    <a:uFillTx/>
                    <a:latin typeface="+mn-lt"/>
                    <a:ea typeface="黑体" panose="02010609060101010101" pitchFamily="49" charset="-122"/>
                  </a:endParaRPr>
                </a:p>
              </p:txBody>
            </p:sp>
          </p:grpSp>
          <p:grpSp>
            <p:nvGrpSpPr>
              <p:cNvPr id="7" name="Group 18"/>
              <p:cNvGrpSpPr/>
              <p:nvPr/>
            </p:nvGrpSpPr>
            <p:grpSpPr bwMode="auto">
              <a:xfrm>
                <a:off x="1839416" y="4105856"/>
                <a:ext cx="5482976" cy="612776"/>
                <a:chOff x="737" y="2493"/>
                <a:chExt cx="3894" cy="386"/>
              </a:xfrm>
            </p:grpSpPr>
            <p:sp>
              <p:nvSpPr>
                <p:cNvPr id="35" name="Rectangle 6"/>
                <p:cNvSpPr>
                  <a:spLocks noChangeArrowheads="1"/>
                </p:cNvSpPr>
                <p:nvPr/>
              </p:nvSpPr>
              <p:spPr bwMode="auto">
                <a:xfrm>
                  <a:off x="737" y="2493"/>
                  <a:ext cx="1650" cy="386"/>
                </a:xfrm>
                <a:prstGeom prst="rect">
                  <a:avLst/>
                </a:prstGeom>
                <a:solidFill>
                  <a:srgbClr val="FFFF66"/>
                </a:solidFill>
                <a:ln w="19050" algn="ctr">
                  <a:solidFill>
                    <a:schemeClr val="tx1"/>
                  </a:solidFill>
                  <a:miter lim="800000"/>
                </a:ln>
                <a:effectLst>
                  <a:outerShdw dist="107763" dir="2700000" algn="ctr" rotWithShape="0">
                    <a:srgbClr val="1C1C1C">
                      <a:alpha val="50000"/>
                    </a:srgbClr>
                  </a:outerShdw>
                </a:effectLst>
              </p:spPr>
              <p:txBody>
                <a:bodyPr wrap="none" anchor="ctr"/>
                <a:lstStyle/>
                <a:p>
                  <a:pPr marL="0" marR="0" lvl="0" indent="0" algn="ctr" defTabSz="914400" eaLnBrk="0" fontAlgn="auto" latinLnBrk="0" hangingPunct="0">
                    <a:lnSpc>
                      <a:spcPct val="100000"/>
                    </a:lnSpc>
                    <a:spcBef>
                      <a:spcPts val="0"/>
                    </a:spcBef>
                    <a:spcAft>
                      <a:spcPts val="0"/>
                    </a:spcAft>
                    <a:buClrTx/>
                    <a:buSzTx/>
                    <a:buFontTx/>
                    <a:buNone/>
                    <a:defRPr/>
                  </a:pPr>
                  <a:r>
                    <a:rPr kumimoji="0" lang="zh-CN" altLang="en-US" sz="2400" i="0" u="none" strike="noStrike" kern="0" cap="none" spc="0" normalizeH="0" baseline="0" noProof="0" dirty="0">
                      <a:ln>
                        <a:noFill/>
                      </a:ln>
                      <a:solidFill>
                        <a:sysClr val="windowText" lastClr="000000"/>
                      </a:solidFill>
                      <a:effectLst/>
                      <a:uLnTx/>
                      <a:uFillTx/>
                      <a:latin typeface="+mn-lt"/>
                      <a:ea typeface="黑体" panose="02010609060101010101" pitchFamily="49" charset="-122"/>
                    </a:rPr>
                    <a:t>网络号</a:t>
                  </a:r>
                  <a:endParaRPr kumimoji="0" lang="en-US" altLang="zh-CN" sz="2400" i="0" u="none" strike="noStrike" kern="0" cap="none" spc="0" normalizeH="0" baseline="0" noProof="0" dirty="0">
                    <a:ln>
                      <a:noFill/>
                    </a:ln>
                    <a:solidFill>
                      <a:sysClr val="windowText" lastClr="000000"/>
                    </a:solidFill>
                    <a:effectLst/>
                    <a:uLnTx/>
                    <a:uFillTx/>
                    <a:latin typeface="+mn-lt"/>
                    <a:ea typeface="黑体" panose="02010609060101010101" pitchFamily="49" charset="-122"/>
                  </a:endParaRPr>
                </a:p>
              </p:txBody>
            </p:sp>
            <p:sp>
              <p:nvSpPr>
                <p:cNvPr id="36" name="Rectangle 7"/>
                <p:cNvSpPr>
                  <a:spLocks noChangeArrowheads="1"/>
                </p:cNvSpPr>
                <p:nvPr/>
              </p:nvSpPr>
              <p:spPr bwMode="auto">
                <a:xfrm>
                  <a:off x="2387" y="2494"/>
                  <a:ext cx="2244" cy="385"/>
                </a:xfrm>
                <a:prstGeom prst="rect">
                  <a:avLst/>
                </a:prstGeom>
                <a:solidFill>
                  <a:srgbClr val="66FFFF"/>
                </a:solidFill>
                <a:ln w="19050" algn="ctr">
                  <a:solidFill>
                    <a:schemeClr val="tx1"/>
                  </a:solidFill>
                  <a:miter lim="800000"/>
                </a:ln>
                <a:effectLst>
                  <a:outerShdw dist="107763" dir="2700000" algn="ctr" rotWithShape="0">
                    <a:srgbClr val="1C1C1C">
                      <a:alpha val="50000"/>
                    </a:srgbClr>
                  </a:outerShdw>
                </a:effectLst>
              </p:spPr>
              <p:txBody>
                <a:bodyPr wrap="none" anchor="ctr"/>
                <a:lstStyle/>
                <a:p>
                  <a:pPr marL="0" marR="0" lvl="0" indent="0" algn="ctr" defTabSz="914400" eaLnBrk="0" fontAlgn="auto" latinLnBrk="0" hangingPunct="0">
                    <a:lnSpc>
                      <a:spcPct val="100000"/>
                    </a:lnSpc>
                    <a:spcBef>
                      <a:spcPts val="0"/>
                    </a:spcBef>
                    <a:spcAft>
                      <a:spcPts val="0"/>
                    </a:spcAft>
                    <a:buClrTx/>
                    <a:buSzTx/>
                    <a:buFontTx/>
                    <a:buNone/>
                    <a:defRPr/>
                  </a:pPr>
                  <a:endParaRPr kumimoji="0" lang="zh-CN" altLang="zh-CN" sz="2800" i="0" u="none" strike="noStrike" kern="0" cap="none" spc="0" normalizeH="0" baseline="0" noProof="0">
                    <a:ln>
                      <a:noFill/>
                    </a:ln>
                    <a:solidFill>
                      <a:sysClr val="windowText" lastClr="000000"/>
                    </a:solidFill>
                    <a:effectLst/>
                    <a:uLnTx/>
                    <a:uFillTx/>
                    <a:latin typeface="+mn-lt"/>
                    <a:ea typeface="黑体" panose="02010609060101010101" pitchFamily="49" charset="-122"/>
                  </a:endParaRPr>
                </a:p>
              </p:txBody>
            </p:sp>
            <p:sp>
              <p:nvSpPr>
                <p:cNvPr id="37" name="Rectangle 11"/>
                <p:cNvSpPr>
                  <a:spLocks noChangeArrowheads="1"/>
                </p:cNvSpPr>
                <p:nvPr/>
              </p:nvSpPr>
              <p:spPr bwMode="auto">
                <a:xfrm>
                  <a:off x="3613" y="2547"/>
                  <a:ext cx="967" cy="291"/>
                </a:xfrm>
                <a:prstGeom prst="rect">
                  <a:avLst/>
                </a:prstGeom>
                <a:noFill/>
                <a:ln w="9525" algn="ctr">
                  <a:noFill/>
                  <a:miter lim="800000"/>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defRPr/>
                  </a:pPr>
                  <a:r>
                    <a:rPr kumimoji="0" lang="zh-CN" altLang="en-US" sz="2400" i="0" u="none" strike="noStrike" kern="0" cap="none" spc="0" normalizeH="0" baseline="0" noProof="0" dirty="0">
                      <a:ln>
                        <a:noFill/>
                      </a:ln>
                      <a:solidFill>
                        <a:sysClr val="windowText" lastClr="000000"/>
                      </a:solidFill>
                      <a:effectLst/>
                      <a:uLnTx/>
                      <a:uFillTx/>
                      <a:latin typeface="+mn-lt"/>
                      <a:ea typeface="黑体" panose="02010609060101010101" pitchFamily="49" charset="-122"/>
                    </a:rPr>
                    <a:t>主机号</a:t>
                  </a:r>
                  <a:endParaRPr kumimoji="0" lang="en-US" altLang="zh-CN" sz="2400" i="0" u="none" strike="noStrike" kern="0" cap="none" spc="0" normalizeH="0" baseline="0" noProof="0" dirty="0">
                    <a:ln>
                      <a:noFill/>
                    </a:ln>
                    <a:solidFill>
                      <a:sysClr val="windowText" lastClr="000000"/>
                    </a:solidFill>
                    <a:effectLst/>
                    <a:uLnTx/>
                    <a:uFillTx/>
                    <a:latin typeface="+mn-lt"/>
                    <a:ea typeface="黑体" panose="02010609060101010101" pitchFamily="49" charset="-122"/>
                  </a:endParaRPr>
                </a:p>
              </p:txBody>
            </p:sp>
            <p:sp>
              <p:nvSpPr>
                <p:cNvPr id="38" name="Rectangle 12"/>
                <p:cNvSpPr>
                  <a:spLocks noChangeArrowheads="1"/>
                </p:cNvSpPr>
                <p:nvPr/>
              </p:nvSpPr>
              <p:spPr bwMode="auto">
                <a:xfrm>
                  <a:off x="2440" y="2548"/>
                  <a:ext cx="1068" cy="284"/>
                </a:xfrm>
                <a:prstGeom prst="rect">
                  <a:avLst/>
                </a:prstGeom>
                <a:solidFill>
                  <a:srgbClr val="FF66FF"/>
                </a:solidFill>
                <a:ln w="9525" algn="ctr">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0" fontAlgn="auto" latinLnBrk="0" hangingPunct="0">
                    <a:lnSpc>
                      <a:spcPct val="100000"/>
                    </a:lnSpc>
                    <a:spcBef>
                      <a:spcPts val="0"/>
                    </a:spcBef>
                    <a:spcAft>
                      <a:spcPts val="0"/>
                    </a:spcAft>
                    <a:buClrTx/>
                    <a:buSzTx/>
                    <a:buFontTx/>
                    <a:buNone/>
                    <a:defRPr/>
                  </a:pPr>
                  <a:r>
                    <a:rPr kumimoji="0" lang="zh-CN" altLang="en-US" sz="2400" i="0" u="none" strike="noStrike" kern="0" cap="none" spc="0" normalizeH="0" baseline="0" noProof="0" dirty="0">
                      <a:ln>
                        <a:noFill/>
                      </a:ln>
                      <a:solidFill>
                        <a:sysClr val="windowText" lastClr="000000"/>
                      </a:solidFill>
                      <a:effectLst/>
                      <a:uLnTx/>
                      <a:uFillTx/>
                      <a:latin typeface="+mn-lt"/>
                      <a:ea typeface="黑体" panose="02010609060101010101" pitchFamily="49" charset="-122"/>
                    </a:rPr>
                    <a:t>子网号</a:t>
                  </a:r>
                  <a:endParaRPr kumimoji="0" lang="en-US" altLang="zh-CN" sz="2400" i="0" u="none" strike="noStrike" kern="0" cap="none" spc="0" normalizeH="0" baseline="0" noProof="0" dirty="0">
                    <a:ln>
                      <a:noFill/>
                    </a:ln>
                    <a:solidFill>
                      <a:sysClr val="windowText" lastClr="000000"/>
                    </a:solidFill>
                    <a:effectLst/>
                    <a:uLnTx/>
                    <a:uFillTx/>
                    <a:latin typeface="+mn-lt"/>
                    <a:ea typeface="黑体" panose="02010609060101010101" pitchFamily="49" charset="-122"/>
                  </a:endParaRPr>
                </a:p>
              </p:txBody>
            </p:sp>
          </p:grpSp>
        </p:grpSp>
      </p:grpSp>
    </p:spTree>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3"/>
          <p:cNvSpPr>
            <a:spLocks noGrp="1" noChangeArrowheads="1"/>
          </p:cNvSpPr>
          <p:nvPr>
            <p:ph type="title"/>
          </p:nvPr>
        </p:nvSpPr>
        <p:spPr>
          <a:xfrm>
            <a:off x="355600" y="203200"/>
            <a:ext cx="8464550" cy="627063"/>
          </a:xfrm>
        </p:spPr>
        <p:txBody>
          <a:bodyPr/>
          <a:lstStyle/>
          <a:p>
            <a:pPr eaLnBrk="1" hangingPunct="1"/>
            <a:r>
              <a:rPr lang="zh-CN" altLang="en-US" dirty="0"/>
              <a:t>划分子网的基本思路</a:t>
            </a:r>
            <a:r>
              <a:rPr lang="en-US" altLang="zh-CN" dirty="0"/>
              <a:t>(</a:t>
            </a:r>
            <a:r>
              <a:rPr lang="zh-CN" altLang="en-US" dirty="0"/>
              <a:t>续</a:t>
            </a:r>
            <a:r>
              <a:rPr lang="en-US" altLang="zh-CN" dirty="0"/>
              <a:t>) </a:t>
            </a:r>
          </a:p>
        </p:txBody>
      </p:sp>
      <p:sp>
        <p:nvSpPr>
          <p:cNvPr id="132099" name="Rectangle 4"/>
          <p:cNvSpPr>
            <a:spLocks noGrp="1" noChangeArrowheads="1"/>
          </p:cNvSpPr>
          <p:nvPr>
            <p:ph type="body" idx="1"/>
          </p:nvPr>
        </p:nvSpPr>
        <p:spPr/>
        <p:txBody>
          <a:bodyPr/>
          <a:lstStyle/>
          <a:p>
            <a:pPr eaLnBrk="1" hangingPunct="1">
              <a:spcBef>
                <a:spcPts val="600"/>
              </a:spcBef>
              <a:spcAft>
                <a:spcPts val="0"/>
              </a:spcAft>
              <a:buFontTx/>
              <a:buNone/>
            </a:pPr>
            <a:r>
              <a:rPr lang="en-US" altLang="zh-CN" dirty="0"/>
              <a:t>(3</a:t>
            </a:r>
            <a:r>
              <a:rPr lang="en-US" altLang="zh-CN" dirty="0" smtClean="0"/>
              <a:t>)</a:t>
            </a:r>
            <a:r>
              <a:rPr lang="zh-CN" altLang="en-US" dirty="0" smtClean="0"/>
              <a:t>凡是</a:t>
            </a:r>
            <a:r>
              <a:rPr lang="zh-CN" altLang="en-US" dirty="0"/>
              <a:t>从其他网络</a:t>
            </a:r>
            <a:r>
              <a:rPr lang="zh-CN" altLang="en-US" dirty="0">
                <a:solidFill>
                  <a:srgbClr val="FF0000"/>
                </a:solidFill>
              </a:rPr>
              <a:t>发送给</a:t>
            </a:r>
            <a:r>
              <a:rPr lang="zh-CN" altLang="en-US" dirty="0"/>
              <a:t>本单位某个主机的</a:t>
            </a:r>
            <a:r>
              <a:rPr lang="en-US" altLang="zh-CN" dirty="0"/>
              <a:t>IP</a:t>
            </a:r>
            <a:r>
              <a:rPr lang="zh-CN" altLang="en-US" dirty="0"/>
              <a:t>数据报，仍然是根据</a:t>
            </a:r>
            <a:r>
              <a:rPr lang="en-US" altLang="zh-CN" dirty="0"/>
              <a:t>IP</a:t>
            </a:r>
            <a:r>
              <a:rPr lang="zh-CN" altLang="en-US" dirty="0"/>
              <a:t>数据报的</a:t>
            </a:r>
            <a:r>
              <a:rPr lang="zh-CN" altLang="en-US" dirty="0">
                <a:solidFill>
                  <a:schemeClr val="hlink"/>
                </a:solidFill>
              </a:rPr>
              <a:t>目的网络号</a:t>
            </a:r>
            <a:r>
              <a:rPr lang="en-US" altLang="zh-CN" dirty="0"/>
              <a:t>net-id</a:t>
            </a:r>
            <a:r>
              <a:rPr lang="zh-CN" altLang="en-US" dirty="0"/>
              <a:t>，找到连接在</a:t>
            </a:r>
            <a:r>
              <a:rPr lang="zh-CN" altLang="en-US" dirty="0">
                <a:solidFill>
                  <a:schemeClr val="hlink"/>
                </a:solidFill>
              </a:rPr>
              <a:t>本单位网络上的</a:t>
            </a:r>
            <a:r>
              <a:rPr lang="zh-CN" altLang="en-US" dirty="0"/>
              <a:t>路由器。</a:t>
            </a:r>
          </a:p>
          <a:p>
            <a:pPr eaLnBrk="1" hangingPunct="1">
              <a:spcBef>
                <a:spcPts val="600"/>
              </a:spcBef>
              <a:spcAft>
                <a:spcPts val="0"/>
              </a:spcAft>
            </a:pPr>
            <a:endParaRPr lang="zh-CN" altLang="en-US" dirty="0"/>
          </a:p>
          <a:p>
            <a:pPr eaLnBrk="1" hangingPunct="1">
              <a:spcBef>
                <a:spcPts val="600"/>
              </a:spcBef>
              <a:spcAft>
                <a:spcPts val="0"/>
              </a:spcAft>
            </a:pPr>
            <a:r>
              <a:rPr lang="zh-CN" altLang="en-US" dirty="0">
                <a:solidFill>
                  <a:schemeClr val="hlink"/>
                </a:solidFill>
              </a:rPr>
              <a:t>但此路由器</a:t>
            </a:r>
            <a:r>
              <a:rPr lang="zh-CN" altLang="en-US" dirty="0"/>
              <a:t>在收到</a:t>
            </a:r>
            <a:r>
              <a:rPr lang="en-US" altLang="zh-CN" dirty="0"/>
              <a:t>IP</a:t>
            </a:r>
            <a:r>
              <a:rPr lang="zh-CN" altLang="en-US" dirty="0"/>
              <a:t>数据报后，再按目的网络号</a:t>
            </a:r>
            <a:r>
              <a:rPr lang="en-US" altLang="zh-CN" dirty="0">
                <a:solidFill>
                  <a:srgbClr val="FF0000"/>
                </a:solidFill>
              </a:rPr>
              <a:t>net-id</a:t>
            </a:r>
            <a:r>
              <a:rPr lang="zh-CN" altLang="en-US" dirty="0"/>
              <a:t>和子网号</a:t>
            </a:r>
            <a:r>
              <a:rPr lang="en-US" altLang="zh-CN" dirty="0">
                <a:solidFill>
                  <a:srgbClr val="FF0000"/>
                </a:solidFill>
              </a:rPr>
              <a:t>subnet-id</a:t>
            </a:r>
            <a:r>
              <a:rPr lang="zh-CN" altLang="en-US" dirty="0"/>
              <a:t>找到目的子网。</a:t>
            </a:r>
          </a:p>
          <a:p>
            <a:pPr eaLnBrk="1" hangingPunct="1">
              <a:spcBef>
                <a:spcPts val="600"/>
              </a:spcBef>
              <a:spcAft>
                <a:spcPts val="0"/>
              </a:spcAft>
            </a:pPr>
            <a:endParaRPr lang="zh-CN" altLang="en-US" dirty="0"/>
          </a:p>
          <a:p>
            <a:pPr eaLnBrk="1" hangingPunct="1">
              <a:spcBef>
                <a:spcPts val="600"/>
              </a:spcBef>
              <a:spcAft>
                <a:spcPts val="0"/>
              </a:spcAft>
            </a:pPr>
            <a:r>
              <a:rPr lang="zh-CN" altLang="en-US" dirty="0"/>
              <a:t>最后就将</a:t>
            </a:r>
            <a:r>
              <a:rPr lang="en-US" altLang="zh-CN" dirty="0"/>
              <a:t>IP</a:t>
            </a:r>
            <a:r>
              <a:rPr lang="zh-CN" altLang="en-US" dirty="0"/>
              <a:t>数据报直接交付目的主机。</a:t>
            </a:r>
          </a:p>
        </p:txBody>
      </p:sp>
    </p:spTree>
  </p:cSld>
  <p:clrMapOvr>
    <a:masterClrMapping/>
  </p:clrMapOvr>
  <p:transition/>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4834" name="AutoShape 2"/>
          <p:cNvSpPr>
            <a:spLocks noChangeArrowheads="1"/>
          </p:cNvSpPr>
          <p:nvPr/>
        </p:nvSpPr>
        <p:spPr bwMode="auto">
          <a:xfrm>
            <a:off x="479425" y="1029171"/>
            <a:ext cx="1789113" cy="676275"/>
          </a:xfrm>
          <a:prstGeom prst="roundRect">
            <a:avLst>
              <a:gd name="adj" fmla="val 16667"/>
            </a:avLst>
          </a:prstGeom>
          <a:solidFill>
            <a:srgbClr val="FFCCFF"/>
          </a:solidFill>
          <a:ln w="9525">
            <a:solidFill>
              <a:srgbClr val="333399"/>
            </a:solidFill>
            <a:round/>
          </a:ln>
          <a:effectLst>
            <a:outerShdw dist="35921" dir="2700000" algn="ctr" rotWithShape="0">
              <a:schemeClr val="bg2"/>
            </a:outerShdw>
          </a:effectLst>
        </p:spPr>
        <p:txBody>
          <a:bodyPr wrap="none" anchor="ctr"/>
          <a:lstStyle/>
          <a:p>
            <a:pPr>
              <a:defRPr/>
            </a:pPr>
            <a:endParaRPr lang="zh-CN" altLang="en-US">
              <a:ea typeface="黑体" panose="02010609060101010101" pitchFamily="49" charset="-122"/>
            </a:endParaRPr>
          </a:p>
        </p:txBody>
      </p:sp>
      <p:sp>
        <p:nvSpPr>
          <p:cNvPr id="133123" name="Line 3"/>
          <p:cNvSpPr>
            <a:spLocks noChangeShapeType="1"/>
          </p:cNvSpPr>
          <p:nvPr/>
        </p:nvSpPr>
        <p:spPr bwMode="auto">
          <a:xfrm flipV="1">
            <a:off x="1758950" y="3699346"/>
            <a:ext cx="936625" cy="0"/>
          </a:xfrm>
          <a:prstGeom prst="line">
            <a:avLst/>
          </a:prstGeom>
          <a:noFill/>
          <a:ln w="19050">
            <a:solidFill>
              <a:schemeClr val="tx1"/>
            </a:solidFill>
            <a:round/>
          </a:ln>
        </p:spPr>
        <p:txBody>
          <a:bodyPr wrap="none" anchor="ctr"/>
          <a:lstStyle/>
          <a:p>
            <a:endParaRPr lang="zh-CN" altLang="en-US"/>
          </a:p>
        </p:txBody>
      </p:sp>
      <p:sp>
        <p:nvSpPr>
          <p:cNvPr id="133124" name="Line 4"/>
          <p:cNvSpPr>
            <a:spLocks noChangeShapeType="1"/>
          </p:cNvSpPr>
          <p:nvPr/>
        </p:nvSpPr>
        <p:spPr bwMode="auto">
          <a:xfrm>
            <a:off x="3163888" y="2127721"/>
            <a:ext cx="234950" cy="784225"/>
          </a:xfrm>
          <a:prstGeom prst="line">
            <a:avLst/>
          </a:prstGeom>
          <a:noFill/>
          <a:ln w="28575">
            <a:solidFill>
              <a:srgbClr val="333399"/>
            </a:solidFill>
            <a:round/>
          </a:ln>
        </p:spPr>
        <p:txBody>
          <a:bodyPr wrap="none" anchor="ctr"/>
          <a:lstStyle/>
          <a:p>
            <a:endParaRPr lang="zh-CN" altLang="en-US"/>
          </a:p>
        </p:txBody>
      </p:sp>
      <p:sp>
        <p:nvSpPr>
          <p:cNvPr id="133125" name="Line 5"/>
          <p:cNvSpPr>
            <a:spLocks noChangeShapeType="1"/>
          </p:cNvSpPr>
          <p:nvPr/>
        </p:nvSpPr>
        <p:spPr bwMode="auto">
          <a:xfrm flipH="1">
            <a:off x="7537450" y="2442046"/>
            <a:ext cx="622300" cy="785812"/>
          </a:xfrm>
          <a:prstGeom prst="line">
            <a:avLst/>
          </a:prstGeom>
          <a:noFill/>
          <a:ln w="28575">
            <a:solidFill>
              <a:srgbClr val="333399"/>
            </a:solidFill>
            <a:round/>
          </a:ln>
        </p:spPr>
        <p:txBody>
          <a:bodyPr wrap="none" anchor="ctr"/>
          <a:lstStyle/>
          <a:p>
            <a:endParaRPr lang="zh-CN" altLang="en-US"/>
          </a:p>
        </p:txBody>
      </p:sp>
      <p:sp>
        <p:nvSpPr>
          <p:cNvPr id="133126" name="Line 6"/>
          <p:cNvSpPr>
            <a:spLocks noChangeShapeType="1"/>
          </p:cNvSpPr>
          <p:nvPr/>
        </p:nvSpPr>
        <p:spPr bwMode="auto">
          <a:xfrm flipH="1">
            <a:off x="5505450" y="1892771"/>
            <a:ext cx="77788" cy="863600"/>
          </a:xfrm>
          <a:prstGeom prst="line">
            <a:avLst/>
          </a:prstGeom>
          <a:noFill/>
          <a:ln w="28575">
            <a:solidFill>
              <a:srgbClr val="333399"/>
            </a:solidFill>
            <a:round/>
          </a:ln>
        </p:spPr>
        <p:txBody>
          <a:bodyPr wrap="none" anchor="ctr"/>
          <a:lstStyle/>
          <a:p>
            <a:endParaRPr lang="zh-CN" altLang="en-US"/>
          </a:p>
        </p:txBody>
      </p:sp>
      <p:sp>
        <p:nvSpPr>
          <p:cNvPr id="133127" name="Line 7"/>
          <p:cNvSpPr>
            <a:spLocks noChangeShapeType="1"/>
          </p:cNvSpPr>
          <p:nvPr/>
        </p:nvSpPr>
        <p:spPr bwMode="auto">
          <a:xfrm flipV="1">
            <a:off x="5903913" y="4562946"/>
            <a:ext cx="0" cy="784225"/>
          </a:xfrm>
          <a:prstGeom prst="line">
            <a:avLst/>
          </a:prstGeom>
          <a:noFill/>
          <a:ln w="28575">
            <a:solidFill>
              <a:srgbClr val="333399"/>
            </a:solidFill>
            <a:round/>
          </a:ln>
        </p:spPr>
        <p:txBody>
          <a:bodyPr wrap="none" anchor="ctr"/>
          <a:lstStyle/>
          <a:p>
            <a:endParaRPr lang="zh-CN" altLang="en-US"/>
          </a:p>
        </p:txBody>
      </p:sp>
      <p:sp>
        <p:nvSpPr>
          <p:cNvPr id="133128" name="Line 8"/>
          <p:cNvSpPr>
            <a:spLocks noChangeShapeType="1"/>
          </p:cNvSpPr>
          <p:nvPr/>
        </p:nvSpPr>
        <p:spPr bwMode="auto">
          <a:xfrm>
            <a:off x="3944938" y="1972146"/>
            <a:ext cx="0" cy="706437"/>
          </a:xfrm>
          <a:prstGeom prst="line">
            <a:avLst/>
          </a:prstGeom>
          <a:noFill/>
          <a:ln w="28575">
            <a:solidFill>
              <a:srgbClr val="333399"/>
            </a:solidFill>
            <a:round/>
          </a:ln>
        </p:spPr>
        <p:txBody>
          <a:bodyPr wrap="none" anchor="ctr"/>
          <a:lstStyle/>
          <a:p>
            <a:endParaRPr lang="zh-CN" altLang="en-US"/>
          </a:p>
        </p:txBody>
      </p:sp>
      <p:sp>
        <p:nvSpPr>
          <p:cNvPr id="133129" name="Line 9"/>
          <p:cNvSpPr>
            <a:spLocks noChangeShapeType="1"/>
          </p:cNvSpPr>
          <p:nvPr/>
        </p:nvSpPr>
        <p:spPr bwMode="auto">
          <a:xfrm flipH="1">
            <a:off x="7067550" y="2127721"/>
            <a:ext cx="234950" cy="708025"/>
          </a:xfrm>
          <a:prstGeom prst="line">
            <a:avLst/>
          </a:prstGeom>
          <a:noFill/>
          <a:ln w="28575">
            <a:solidFill>
              <a:srgbClr val="333399"/>
            </a:solidFill>
            <a:round/>
          </a:ln>
        </p:spPr>
        <p:txBody>
          <a:bodyPr wrap="none" anchor="ctr"/>
          <a:lstStyle/>
          <a:p>
            <a:endParaRPr lang="zh-CN" altLang="en-US"/>
          </a:p>
        </p:txBody>
      </p:sp>
      <p:sp>
        <p:nvSpPr>
          <p:cNvPr id="133130" name="Line 10"/>
          <p:cNvSpPr>
            <a:spLocks noChangeShapeType="1"/>
          </p:cNvSpPr>
          <p:nvPr/>
        </p:nvSpPr>
        <p:spPr bwMode="auto">
          <a:xfrm flipV="1">
            <a:off x="4886325" y="4483571"/>
            <a:ext cx="77788" cy="706437"/>
          </a:xfrm>
          <a:prstGeom prst="line">
            <a:avLst/>
          </a:prstGeom>
          <a:noFill/>
          <a:ln w="28575">
            <a:solidFill>
              <a:srgbClr val="333399"/>
            </a:solidFill>
            <a:round/>
          </a:ln>
        </p:spPr>
        <p:txBody>
          <a:bodyPr wrap="none" anchor="ctr"/>
          <a:lstStyle/>
          <a:p>
            <a:endParaRPr lang="zh-CN" altLang="en-US"/>
          </a:p>
        </p:txBody>
      </p:sp>
      <p:sp>
        <p:nvSpPr>
          <p:cNvPr id="133131" name="Line 11"/>
          <p:cNvSpPr>
            <a:spLocks noChangeShapeType="1"/>
          </p:cNvSpPr>
          <p:nvPr/>
        </p:nvSpPr>
        <p:spPr bwMode="auto">
          <a:xfrm flipV="1">
            <a:off x="3241675" y="4091458"/>
            <a:ext cx="157163" cy="863600"/>
          </a:xfrm>
          <a:prstGeom prst="line">
            <a:avLst/>
          </a:prstGeom>
          <a:noFill/>
          <a:ln w="28575">
            <a:solidFill>
              <a:srgbClr val="333399"/>
            </a:solidFill>
            <a:round/>
          </a:ln>
        </p:spPr>
        <p:txBody>
          <a:bodyPr wrap="none" anchor="ctr"/>
          <a:lstStyle/>
          <a:p>
            <a:endParaRPr lang="zh-CN" altLang="en-US"/>
          </a:p>
        </p:txBody>
      </p:sp>
      <p:sp>
        <p:nvSpPr>
          <p:cNvPr id="133132" name="Line 12"/>
          <p:cNvSpPr>
            <a:spLocks noChangeShapeType="1"/>
          </p:cNvSpPr>
          <p:nvPr/>
        </p:nvSpPr>
        <p:spPr bwMode="auto">
          <a:xfrm flipH="1" flipV="1">
            <a:off x="7691438" y="4248621"/>
            <a:ext cx="858837" cy="157162"/>
          </a:xfrm>
          <a:prstGeom prst="line">
            <a:avLst/>
          </a:prstGeom>
          <a:noFill/>
          <a:ln w="28575">
            <a:solidFill>
              <a:srgbClr val="333399"/>
            </a:solidFill>
            <a:round/>
          </a:ln>
        </p:spPr>
        <p:txBody>
          <a:bodyPr wrap="none" anchor="ctr"/>
          <a:lstStyle/>
          <a:p>
            <a:endParaRPr lang="zh-CN" altLang="en-US"/>
          </a:p>
        </p:txBody>
      </p:sp>
      <p:pic>
        <p:nvPicPr>
          <p:cNvPr id="133133" name="Picture 13"/>
          <p:cNvPicPr>
            <a:picLocks noChangeArrowheads="1"/>
          </p:cNvPicPr>
          <p:nvPr/>
        </p:nvPicPr>
        <p:blipFill>
          <a:blip r:embed="rId3" cstate="print"/>
          <a:srcRect/>
          <a:stretch>
            <a:fillRect/>
          </a:stretch>
        </p:blipFill>
        <p:spPr bwMode="auto">
          <a:xfrm>
            <a:off x="3789363" y="1735608"/>
            <a:ext cx="385762" cy="390525"/>
          </a:xfrm>
          <a:prstGeom prst="rect">
            <a:avLst/>
          </a:prstGeom>
          <a:noFill/>
          <a:ln w="9525">
            <a:noFill/>
            <a:miter lim="800000"/>
            <a:headEnd/>
            <a:tailEnd/>
          </a:ln>
        </p:spPr>
      </p:pic>
      <p:pic>
        <p:nvPicPr>
          <p:cNvPr id="133134" name="Picture 14"/>
          <p:cNvPicPr>
            <a:picLocks noChangeArrowheads="1"/>
          </p:cNvPicPr>
          <p:nvPr/>
        </p:nvPicPr>
        <p:blipFill>
          <a:blip r:embed="rId3" cstate="print"/>
          <a:srcRect/>
          <a:stretch>
            <a:fillRect/>
          </a:stretch>
        </p:blipFill>
        <p:spPr bwMode="auto">
          <a:xfrm>
            <a:off x="3006725" y="2056283"/>
            <a:ext cx="385763" cy="390525"/>
          </a:xfrm>
          <a:prstGeom prst="rect">
            <a:avLst/>
          </a:prstGeom>
          <a:noFill/>
          <a:ln w="9525">
            <a:noFill/>
            <a:miter lim="800000"/>
            <a:headEnd/>
            <a:tailEnd/>
          </a:ln>
        </p:spPr>
      </p:pic>
      <p:pic>
        <p:nvPicPr>
          <p:cNvPr id="133135" name="Picture 15"/>
          <p:cNvPicPr>
            <a:picLocks noChangeArrowheads="1"/>
          </p:cNvPicPr>
          <p:nvPr/>
        </p:nvPicPr>
        <p:blipFill>
          <a:blip r:embed="rId3" cstate="print"/>
          <a:srcRect/>
          <a:stretch>
            <a:fillRect/>
          </a:stretch>
        </p:blipFill>
        <p:spPr bwMode="auto">
          <a:xfrm>
            <a:off x="5429250" y="1578446"/>
            <a:ext cx="385763" cy="390525"/>
          </a:xfrm>
          <a:prstGeom prst="rect">
            <a:avLst/>
          </a:prstGeom>
          <a:noFill/>
          <a:ln w="9525">
            <a:noFill/>
            <a:miter lim="800000"/>
            <a:headEnd/>
            <a:tailEnd/>
          </a:ln>
        </p:spPr>
      </p:pic>
      <p:pic>
        <p:nvPicPr>
          <p:cNvPr id="133136" name="Picture 16"/>
          <p:cNvPicPr>
            <a:picLocks noChangeArrowheads="1"/>
          </p:cNvPicPr>
          <p:nvPr/>
        </p:nvPicPr>
        <p:blipFill>
          <a:blip r:embed="rId3" cstate="print"/>
          <a:srcRect/>
          <a:stretch>
            <a:fillRect/>
          </a:stretch>
        </p:blipFill>
        <p:spPr bwMode="auto">
          <a:xfrm>
            <a:off x="7926388" y="2205508"/>
            <a:ext cx="385762" cy="392113"/>
          </a:xfrm>
          <a:prstGeom prst="rect">
            <a:avLst/>
          </a:prstGeom>
          <a:noFill/>
          <a:ln w="9525">
            <a:noFill/>
            <a:miter lim="800000"/>
            <a:headEnd/>
            <a:tailEnd/>
          </a:ln>
        </p:spPr>
      </p:pic>
      <p:pic>
        <p:nvPicPr>
          <p:cNvPr id="133137" name="Picture 17"/>
          <p:cNvPicPr>
            <a:picLocks noChangeArrowheads="1"/>
          </p:cNvPicPr>
          <p:nvPr/>
        </p:nvPicPr>
        <p:blipFill>
          <a:blip r:embed="rId3" cstate="print"/>
          <a:srcRect/>
          <a:stretch>
            <a:fillRect/>
          </a:stretch>
        </p:blipFill>
        <p:spPr bwMode="auto">
          <a:xfrm>
            <a:off x="7145338" y="1814983"/>
            <a:ext cx="385762" cy="388938"/>
          </a:xfrm>
          <a:prstGeom prst="rect">
            <a:avLst/>
          </a:prstGeom>
          <a:noFill/>
          <a:ln w="9525">
            <a:noFill/>
            <a:miter lim="800000"/>
            <a:headEnd/>
            <a:tailEnd/>
          </a:ln>
        </p:spPr>
      </p:pic>
      <p:pic>
        <p:nvPicPr>
          <p:cNvPr id="133138" name="Picture 18"/>
          <p:cNvPicPr>
            <a:picLocks noChangeArrowheads="1"/>
          </p:cNvPicPr>
          <p:nvPr/>
        </p:nvPicPr>
        <p:blipFill>
          <a:blip r:embed="rId3" cstate="print"/>
          <a:srcRect/>
          <a:stretch>
            <a:fillRect/>
          </a:stretch>
        </p:blipFill>
        <p:spPr bwMode="auto">
          <a:xfrm>
            <a:off x="8172450" y="4104158"/>
            <a:ext cx="385763" cy="392113"/>
          </a:xfrm>
          <a:prstGeom prst="rect">
            <a:avLst/>
          </a:prstGeom>
          <a:noFill/>
          <a:ln w="9525">
            <a:noFill/>
            <a:miter lim="800000"/>
            <a:headEnd/>
            <a:tailEnd/>
          </a:ln>
        </p:spPr>
      </p:pic>
      <p:pic>
        <p:nvPicPr>
          <p:cNvPr id="133139" name="Picture 19"/>
          <p:cNvPicPr>
            <a:picLocks noChangeArrowheads="1"/>
          </p:cNvPicPr>
          <p:nvPr/>
        </p:nvPicPr>
        <p:blipFill>
          <a:blip r:embed="rId3" cstate="print"/>
          <a:srcRect/>
          <a:stretch>
            <a:fillRect/>
          </a:stretch>
        </p:blipFill>
        <p:spPr bwMode="auto">
          <a:xfrm>
            <a:off x="5721350" y="5190008"/>
            <a:ext cx="385763" cy="390525"/>
          </a:xfrm>
          <a:prstGeom prst="rect">
            <a:avLst/>
          </a:prstGeom>
          <a:noFill/>
          <a:ln w="9525">
            <a:noFill/>
            <a:miter lim="800000"/>
            <a:headEnd/>
            <a:tailEnd/>
          </a:ln>
        </p:spPr>
      </p:pic>
      <p:pic>
        <p:nvPicPr>
          <p:cNvPr id="133140" name="Picture 20"/>
          <p:cNvPicPr>
            <a:picLocks noChangeArrowheads="1"/>
          </p:cNvPicPr>
          <p:nvPr/>
        </p:nvPicPr>
        <p:blipFill>
          <a:blip r:embed="rId3" cstate="print"/>
          <a:srcRect/>
          <a:stretch>
            <a:fillRect/>
          </a:stretch>
        </p:blipFill>
        <p:spPr bwMode="auto">
          <a:xfrm>
            <a:off x="4729163" y="5112221"/>
            <a:ext cx="385762" cy="390525"/>
          </a:xfrm>
          <a:prstGeom prst="rect">
            <a:avLst/>
          </a:prstGeom>
          <a:noFill/>
          <a:ln w="9525">
            <a:noFill/>
            <a:miter lim="800000"/>
            <a:headEnd/>
            <a:tailEnd/>
          </a:ln>
        </p:spPr>
      </p:pic>
      <p:pic>
        <p:nvPicPr>
          <p:cNvPr id="133141" name="Picture 21"/>
          <p:cNvPicPr>
            <a:picLocks noChangeArrowheads="1"/>
          </p:cNvPicPr>
          <p:nvPr/>
        </p:nvPicPr>
        <p:blipFill>
          <a:blip r:embed="rId3" cstate="print"/>
          <a:srcRect/>
          <a:stretch>
            <a:fillRect/>
          </a:stretch>
        </p:blipFill>
        <p:spPr bwMode="auto">
          <a:xfrm>
            <a:off x="3086100" y="4797896"/>
            <a:ext cx="385763" cy="390525"/>
          </a:xfrm>
          <a:prstGeom prst="rect">
            <a:avLst/>
          </a:prstGeom>
          <a:noFill/>
          <a:ln w="9525">
            <a:noFill/>
            <a:miter lim="800000"/>
            <a:headEnd/>
            <a:tailEnd/>
          </a:ln>
        </p:spPr>
      </p:pic>
      <p:sp>
        <p:nvSpPr>
          <p:cNvPr id="133142" name="Text Box 22"/>
          <p:cNvSpPr txBox="1">
            <a:spLocks noChangeArrowheads="1"/>
          </p:cNvSpPr>
          <p:nvPr/>
        </p:nvSpPr>
        <p:spPr bwMode="auto">
          <a:xfrm rot="5211293">
            <a:off x="8355807" y="3017514"/>
            <a:ext cx="539750" cy="519113"/>
          </a:xfrm>
          <a:prstGeom prst="rect">
            <a:avLst/>
          </a:prstGeom>
          <a:noFill/>
          <a:ln w="9525">
            <a:noFill/>
            <a:miter lim="800000"/>
          </a:ln>
        </p:spPr>
        <p:txBody>
          <a:bodyPr wrap="none">
            <a:spAutoFit/>
          </a:bodyPr>
          <a:lstStyle/>
          <a:p>
            <a:r>
              <a:rPr kumimoji="1" lang="en-US" altLang="zh-CN" b="1" dirty="0">
                <a:latin typeface="Arial" panose="020B0604020202020204" pitchFamily="34" charset="0"/>
              </a:rPr>
              <a:t>…</a:t>
            </a:r>
          </a:p>
        </p:txBody>
      </p:sp>
      <p:sp>
        <p:nvSpPr>
          <p:cNvPr id="133143" name="Text Box 23"/>
          <p:cNvSpPr txBox="1">
            <a:spLocks noChangeArrowheads="1"/>
          </p:cNvSpPr>
          <p:nvPr/>
        </p:nvSpPr>
        <p:spPr bwMode="auto">
          <a:xfrm rot="546999">
            <a:off x="3997325" y="4699471"/>
            <a:ext cx="539750" cy="519112"/>
          </a:xfrm>
          <a:prstGeom prst="rect">
            <a:avLst/>
          </a:prstGeom>
          <a:noFill/>
          <a:ln w="9525">
            <a:noFill/>
            <a:miter lim="800000"/>
          </a:ln>
        </p:spPr>
        <p:txBody>
          <a:bodyPr wrap="none">
            <a:spAutoFit/>
          </a:bodyPr>
          <a:lstStyle/>
          <a:p>
            <a:r>
              <a:rPr kumimoji="1" lang="en-US" altLang="zh-CN" b="1" dirty="0">
                <a:latin typeface="Arial" panose="020B0604020202020204" pitchFamily="34" charset="0"/>
              </a:rPr>
              <a:t>…</a:t>
            </a:r>
          </a:p>
        </p:txBody>
      </p:sp>
      <p:sp>
        <p:nvSpPr>
          <p:cNvPr id="133144" name="Text Box 24"/>
          <p:cNvSpPr txBox="1">
            <a:spLocks noChangeArrowheads="1"/>
          </p:cNvSpPr>
          <p:nvPr/>
        </p:nvSpPr>
        <p:spPr bwMode="auto">
          <a:xfrm rot="-362540">
            <a:off x="4575175" y="1494308"/>
            <a:ext cx="539750" cy="519113"/>
          </a:xfrm>
          <a:prstGeom prst="rect">
            <a:avLst/>
          </a:prstGeom>
          <a:noFill/>
          <a:ln w="9525">
            <a:noFill/>
            <a:miter lim="800000"/>
          </a:ln>
        </p:spPr>
        <p:txBody>
          <a:bodyPr wrap="none">
            <a:spAutoFit/>
          </a:bodyPr>
          <a:lstStyle/>
          <a:p>
            <a:r>
              <a:rPr kumimoji="1" lang="en-US" altLang="zh-CN" b="1" dirty="0">
                <a:latin typeface="Arial" panose="020B0604020202020204" pitchFamily="34" charset="0"/>
              </a:rPr>
              <a:t>…</a:t>
            </a:r>
          </a:p>
        </p:txBody>
      </p:sp>
      <p:sp>
        <p:nvSpPr>
          <p:cNvPr id="133145" name="Text Box 25"/>
          <p:cNvSpPr txBox="1">
            <a:spLocks noChangeArrowheads="1"/>
          </p:cNvSpPr>
          <p:nvPr/>
        </p:nvSpPr>
        <p:spPr bwMode="auto">
          <a:xfrm>
            <a:off x="2268538" y="1691158"/>
            <a:ext cx="1525587" cy="396875"/>
          </a:xfrm>
          <a:prstGeom prst="rect">
            <a:avLst/>
          </a:prstGeom>
          <a:noFill/>
          <a:ln w="9525">
            <a:noFill/>
            <a:miter lim="800000"/>
          </a:ln>
        </p:spPr>
        <p:txBody>
          <a:bodyPr wrap="none">
            <a:spAutoFit/>
          </a:bodyPr>
          <a:lstStyle/>
          <a:p>
            <a:r>
              <a:rPr kumimoji="1" lang="en-US" altLang="zh-CN" sz="2000" dirty="0">
                <a:latin typeface="Arial" panose="020B0604020202020204" pitchFamily="34" charset="0"/>
              </a:rPr>
              <a:t>145.13.3.10</a:t>
            </a:r>
          </a:p>
        </p:txBody>
      </p:sp>
      <p:sp>
        <p:nvSpPr>
          <p:cNvPr id="133146" name="Text Box 26"/>
          <p:cNvSpPr txBox="1">
            <a:spLocks noChangeArrowheads="1"/>
          </p:cNvSpPr>
          <p:nvPr/>
        </p:nvSpPr>
        <p:spPr bwMode="auto">
          <a:xfrm>
            <a:off x="3346450" y="1330796"/>
            <a:ext cx="1524000" cy="396875"/>
          </a:xfrm>
          <a:prstGeom prst="rect">
            <a:avLst/>
          </a:prstGeom>
          <a:noFill/>
          <a:ln w="9525">
            <a:noFill/>
            <a:miter lim="800000"/>
          </a:ln>
        </p:spPr>
        <p:txBody>
          <a:bodyPr wrap="none">
            <a:spAutoFit/>
          </a:bodyPr>
          <a:lstStyle/>
          <a:p>
            <a:r>
              <a:rPr kumimoji="1" lang="en-US" altLang="zh-CN" sz="2000" dirty="0">
                <a:latin typeface="Arial" panose="020B0604020202020204" pitchFamily="34" charset="0"/>
              </a:rPr>
              <a:t>145.13.3.11</a:t>
            </a:r>
          </a:p>
        </p:txBody>
      </p:sp>
      <p:sp>
        <p:nvSpPr>
          <p:cNvPr id="133147" name="Text Box 27"/>
          <p:cNvSpPr txBox="1">
            <a:spLocks noChangeArrowheads="1"/>
          </p:cNvSpPr>
          <p:nvPr/>
        </p:nvSpPr>
        <p:spPr bwMode="auto">
          <a:xfrm>
            <a:off x="4868863" y="1186333"/>
            <a:ext cx="1665287" cy="396875"/>
          </a:xfrm>
          <a:prstGeom prst="rect">
            <a:avLst/>
          </a:prstGeom>
          <a:noFill/>
          <a:ln w="9525">
            <a:noFill/>
            <a:miter lim="800000"/>
          </a:ln>
        </p:spPr>
        <p:txBody>
          <a:bodyPr wrap="none">
            <a:spAutoFit/>
          </a:bodyPr>
          <a:lstStyle/>
          <a:p>
            <a:r>
              <a:rPr kumimoji="1" lang="en-US" altLang="zh-CN" sz="2000" dirty="0">
                <a:latin typeface="Arial" panose="020B0604020202020204" pitchFamily="34" charset="0"/>
              </a:rPr>
              <a:t>145.13.3.101</a:t>
            </a:r>
          </a:p>
        </p:txBody>
      </p:sp>
      <p:sp>
        <p:nvSpPr>
          <p:cNvPr id="133148" name="Text Box 28"/>
          <p:cNvSpPr txBox="1">
            <a:spLocks noChangeArrowheads="1"/>
          </p:cNvSpPr>
          <p:nvPr/>
        </p:nvSpPr>
        <p:spPr bwMode="auto">
          <a:xfrm>
            <a:off x="6624638" y="1475258"/>
            <a:ext cx="1522412" cy="396875"/>
          </a:xfrm>
          <a:prstGeom prst="rect">
            <a:avLst/>
          </a:prstGeom>
          <a:noFill/>
          <a:ln w="9525">
            <a:noFill/>
            <a:miter lim="800000"/>
          </a:ln>
        </p:spPr>
        <p:txBody>
          <a:bodyPr wrap="none">
            <a:spAutoFit/>
          </a:bodyPr>
          <a:lstStyle/>
          <a:p>
            <a:r>
              <a:rPr kumimoji="1" lang="en-US" altLang="zh-CN" sz="2000" dirty="0">
                <a:latin typeface="Arial" panose="020B0604020202020204" pitchFamily="34" charset="0"/>
              </a:rPr>
              <a:t>145.13.7.34</a:t>
            </a:r>
          </a:p>
        </p:txBody>
      </p:sp>
      <p:sp>
        <p:nvSpPr>
          <p:cNvPr id="133149" name="Text Box 29"/>
          <p:cNvSpPr txBox="1">
            <a:spLocks noChangeArrowheads="1"/>
          </p:cNvSpPr>
          <p:nvPr/>
        </p:nvSpPr>
        <p:spPr bwMode="auto">
          <a:xfrm>
            <a:off x="7524750" y="1872133"/>
            <a:ext cx="1525588" cy="396875"/>
          </a:xfrm>
          <a:prstGeom prst="rect">
            <a:avLst/>
          </a:prstGeom>
          <a:noFill/>
          <a:ln w="9525">
            <a:noFill/>
            <a:miter lim="800000"/>
          </a:ln>
        </p:spPr>
        <p:txBody>
          <a:bodyPr wrap="none">
            <a:spAutoFit/>
          </a:bodyPr>
          <a:lstStyle/>
          <a:p>
            <a:r>
              <a:rPr kumimoji="1" lang="en-US" altLang="zh-CN" sz="2000" dirty="0">
                <a:latin typeface="Arial" panose="020B0604020202020204" pitchFamily="34" charset="0"/>
              </a:rPr>
              <a:t>145.13.7.35</a:t>
            </a:r>
          </a:p>
        </p:txBody>
      </p:sp>
      <p:sp>
        <p:nvSpPr>
          <p:cNvPr id="133150" name="Text Box 30"/>
          <p:cNvSpPr txBox="1">
            <a:spLocks noChangeArrowheads="1"/>
          </p:cNvSpPr>
          <p:nvPr/>
        </p:nvSpPr>
        <p:spPr bwMode="auto">
          <a:xfrm>
            <a:off x="7596188" y="4469283"/>
            <a:ext cx="1525587" cy="396875"/>
          </a:xfrm>
          <a:prstGeom prst="rect">
            <a:avLst/>
          </a:prstGeom>
          <a:noFill/>
          <a:ln w="9525">
            <a:noFill/>
            <a:miter lim="800000"/>
          </a:ln>
        </p:spPr>
        <p:txBody>
          <a:bodyPr wrap="none">
            <a:spAutoFit/>
          </a:bodyPr>
          <a:lstStyle/>
          <a:p>
            <a:r>
              <a:rPr kumimoji="1" lang="en-US" altLang="zh-CN" sz="2000" dirty="0">
                <a:latin typeface="Arial" panose="020B0604020202020204" pitchFamily="34" charset="0"/>
              </a:rPr>
              <a:t>145.13.7.56</a:t>
            </a:r>
          </a:p>
        </p:txBody>
      </p:sp>
      <p:sp>
        <p:nvSpPr>
          <p:cNvPr id="133151" name="Text Box 31"/>
          <p:cNvSpPr txBox="1">
            <a:spLocks noChangeArrowheads="1"/>
          </p:cNvSpPr>
          <p:nvPr/>
        </p:nvSpPr>
        <p:spPr bwMode="auto">
          <a:xfrm>
            <a:off x="2557463" y="5115396"/>
            <a:ext cx="1666875" cy="396875"/>
          </a:xfrm>
          <a:prstGeom prst="rect">
            <a:avLst/>
          </a:prstGeom>
          <a:noFill/>
          <a:ln w="9525">
            <a:noFill/>
            <a:miter lim="800000"/>
          </a:ln>
        </p:spPr>
        <p:txBody>
          <a:bodyPr wrap="none">
            <a:spAutoFit/>
          </a:bodyPr>
          <a:lstStyle/>
          <a:p>
            <a:r>
              <a:rPr kumimoji="1" lang="en-US" altLang="zh-CN" sz="2000" dirty="0">
                <a:latin typeface="Arial" panose="020B0604020202020204" pitchFamily="34" charset="0"/>
              </a:rPr>
              <a:t>145.13.21.23</a:t>
            </a:r>
          </a:p>
        </p:txBody>
      </p:sp>
      <p:sp>
        <p:nvSpPr>
          <p:cNvPr id="133152" name="Text Box 32"/>
          <p:cNvSpPr txBox="1">
            <a:spLocks noChangeArrowheads="1"/>
          </p:cNvSpPr>
          <p:nvPr/>
        </p:nvSpPr>
        <p:spPr bwMode="auto">
          <a:xfrm>
            <a:off x="4140200" y="5469408"/>
            <a:ext cx="1524000" cy="396875"/>
          </a:xfrm>
          <a:prstGeom prst="rect">
            <a:avLst/>
          </a:prstGeom>
          <a:noFill/>
          <a:ln w="9525">
            <a:noFill/>
            <a:miter lim="800000"/>
          </a:ln>
        </p:spPr>
        <p:txBody>
          <a:bodyPr wrap="none">
            <a:spAutoFit/>
          </a:bodyPr>
          <a:lstStyle/>
          <a:p>
            <a:r>
              <a:rPr kumimoji="1" lang="en-US" altLang="zh-CN" sz="2000" dirty="0">
                <a:latin typeface="Arial" panose="020B0604020202020204" pitchFamily="34" charset="0"/>
              </a:rPr>
              <a:t>145.13.21.9</a:t>
            </a:r>
          </a:p>
        </p:txBody>
      </p:sp>
      <p:sp>
        <p:nvSpPr>
          <p:cNvPr id="133153" name="Text Box 33"/>
          <p:cNvSpPr txBox="1">
            <a:spLocks noChangeArrowheads="1"/>
          </p:cNvSpPr>
          <p:nvPr/>
        </p:nvSpPr>
        <p:spPr bwMode="auto">
          <a:xfrm>
            <a:off x="6072188" y="5183658"/>
            <a:ext cx="1524000" cy="395288"/>
          </a:xfrm>
          <a:prstGeom prst="rect">
            <a:avLst/>
          </a:prstGeom>
          <a:noFill/>
          <a:ln w="9525">
            <a:noFill/>
            <a:miter lim="800000"/>
          </a:ln>
        </p:spPr>
        <p:txBody>
          <a:bodyPr wrap="none">
            <a:spAutoFit/>
          </a:bodyPr>
          <a:lstStyle/>
          <a:p>
            <a:r>
              <a:rPr kumimoji="1" lang="en-US" altLang="zh-CN" sz="2000" dirty="0">
                <a:latin typeface="Arial" panose="020B0604020202020204" pitchFamily="34" charset="0"/>
              </a:rPr>
              <a:t>145.13.21.8</a:t>
            </a:r>
          </a:p>
        </p:txBody>
      </p:sp>
      <p:sp>
        <p:nvSpPr>
          <p:cNvPr id="133154" name="Line 34"/>
          <p:cNvSpPr>
            <a:spLocks noChangeShapeType="1"/>
          </p:cNvSpPr>
          <p:nvPr/>
        </p:nvSpPr>
        <p:spPr bwMode="auto">
          <a:xfrm>
            <a:off x="744538" y="2362671"/>
            <a:ext cx="1482725" cy="1336675"/>
          </a:xfrm>
          <a:prstGeom prst="line">
            <a:avLst/>
          </a:prstGeom>
          <a:noFill/>
          <a:ln w="57150">
            <a:solidFill>
              <a:srgbClr val="333399"/>
            </a:solidFill>
            <a:round/>
          </a:ln>
        </p:spPr>
        <p:txBody>
          <a:bodyPr/>
          <a:lstStyle/>
          <a:p>
            <a:endParaRPr lang="zh-CN" altLang="en-US"/>
          </a:p>
        </p:txBody>
      </p:sp>
      <p:sp>
        <p:nvSpPr>
          <p:cNvPr id="133155" name="Line 35"/>
          <p:cNvSpPr>
            <a:spLocks noChangeShapeType="1"/>
          </p:cNvSpPr>
          <p:nvPr/>
        </p:nvSpPr>
        <p:spPr bwMode="auto">
          <a:xfrm>
            <a:off x="587375" y="2362671"/>
            <a:ext cx="0" cy="2043112"/>
          </a:xfrm>
          <a:prstGeom prst="line">
            <a:avLst/>
          </a:prstGeom>
          <a:noFill/>
          <a:ln w="57150">
            <a:solidFill>
              <a:srgbClr val="333399"/>
            </a:solidFill>
            <a:round/>
          </a:ln>
        </p:spPr>
        <p:txBody>
          <a:bodyPr/>
          <a:lstStyle/>
          <a:p>
            <a:endParaRPr lang="zh-CN" altLang="en-US"/>
          </a:p>
        </p:txBody>
      </p:sp>
      <p:sp>
        <p:nvSpPr>
          <p:cNvPr id="133156" name="Line 36"/>
          <p:cNvSpPr>
            <a:spLocks noChangeShapeType="1"/>
          </p:cNvSpPr>
          <p:nvPr/>
        </p:nvSpPr>
        <p:spPr bwMode="auto">
          <a:xfrm flipV="1">
            <a:off x="666750" y="3775546"/>
            <a:ext cx="1482725" cy="787400"/>
          </a:xfrm>
          <a:prstGeom prst="line">
            <a:avLst/>
          </a:prstGeom>
          <a:noFill/>
          <a:ln w="57150">
            <a:solidFill>
              <a:srgbClr val="333399"/>
            </a:solidFill>
            <a:round/>
          </a:ln>
        </p:spPr>
        <p:txBody>
          <a:bodyPr/>
          <a:lstStyle/>
          <a:p>
            <a:endParaRPr lang="zh-CN" altLang="en-US"/>
          </a:p>
        </p:txBody>
      </p:sp>
      <p:sp>
        <p:nvSpPr>
          <p:cNvPr id="504869" name="AutoShape 37"/>
          <p:cNvSpPr>
            <a:spLocks noChangeArrowheads="1"/>
          </p:cNvSpPr>
          <p:nvPr/>
        </p:nvSpPr>
        <p:spPr bwMode="auto">
          <a:xfrm>
            <a:off x="147638" y="5039196"/>
            <a:ext cx="2479675" cy="1054100"/>
          </a:xfrm>
          <a:prstGeom prst="wedgeRoundRectCallout">
            <a:avLst>
              <a:gd name="adj1" fmla="val 34699"/>
              <a:gd name="adj2" fmla="val -169426"/>
              <a:gd name="adj3" fmla="val 16667"/>
            </a:avLst>
          </a:prstGeom>
          <a:solidFill>
            <a:srgbClr val="FFFF99"/>
          </a:solidFill>
          <a:ln w="9525">
            <a:solidFill>
              <a:schemeClr val="tx1"/>
            </a:solidFill>
            <a:miter lim="800000"/>
          </a:ln>
          <a:effectLst>
            <a:outerShdw dist="35921" dir="2700000" algn="ctr" rotWithShape="0">
              <a:schemeClr val="bg2"/>
            </a:outerShdw>
          </a:effectLst>
        </p:spPr>
        <p:txBody>
          <a:bodyPr/>
          <a:lstStyle/>
          <a:p>
            <a:pPr algn="ctr">
              <a:defRPr/>
            </a:pPr>
            <a:endParaRPr kumimoji="1" lang="zh-CN" altLang="zh-CN" sz="2000">
              <a:latin typeface="Arial" panose="020B0604020202020204" pitchFamily="34" charset="0"/>
              <a:ea typeface="黑体" panose="02010609060101010101" pitchFamily="49" charset="-122"/>
            </a:endParaRPr>
          </a:p>
        </p:txBody>
      </p:sp>
      <p:sp>
        <p:nvSpPr>
          <p:cNvPr id="133158" name="Text Box 38"/>
          <p:cNvSpPr txBox="1">
            <a:spLocks noChangeArrowheads="1"/>
          </p:cNvSpPr>
          <p:nvPr/>
        </p:nvSpPr>
        <p:spPr bwMode="auto">
          <a:xfrm>
            <a:off x="179388" y="5013796"/>
            <a:ext cx="2535237" cy="1008062"/>
          </a:xfrm>
          <a:prstGeom prst="rect">
            <a:avLst/>
          </a:prstGeom>
          <a:noFill/>
          <a:ln w="9525">
            <a:noFill/>
            <a:miter lim="800000"/>
          </a:ln>
        </p:spPr>
        <p:txBody>
          <a:bodyPr>
            <a:spAutoFit/>
          </a:bodyPr>
          <a:lstStyle/>
          <a:p>
            <a:pPr algn="ctr"/>
            <a:r>
              <a:rPr kumimoji="1" lang="zh-CN" altLang="en-US" sz="2000" dirty="0">
                <a:latin typeface="Arial" panose="020B0604020202020204" pitchFamily="34" charset="0"/>
              </a:rPr>
              <a:t>所有到网络 </a:t>
            </a:r>
            <a:r>
              <a:rPr kumimoji="1" lang="en-US" altLang="zh-CN" sz="2000" dirty="0">
                <a:latin typeface="Arial" panose="020B0604020202020204" pitchFamily="34" charset="0"/>
              </a:rPr>
              <a:t>145.13.0.0</a:t>
            </a:r>
            <a:r>
              <a:rPr kumimoji="1" lang="zh-CN" altLang="en-US" sz="2000" dirty="0">
                <a:latin typeface="Arial" panose="020B0604020202020204" pitchFamily="34" charset="0"/>
              </a:rPr>
              <a:t>的分组均到达此路由器</a:t>
            </a:r>
          </a:p>
        </p:txBody>
      </p:sp>
      <p:pic>
        <p:nvPicPr>
          <p:cNvPr id="133159" name="Picture 39"/>
          <p:cNvPicPr>
            <a:picLocks noChangeArrowheads="1"/>
          </p:cNvPicPr>
          <p:nvPr/>
        </p:nvPicPr>
        <p:blipFill>
          <a:blip r:embed="rId4" cstate="print"/>
          <a:srcRect/>
          <a:stretch>
            <a:fillRect/>
          </a:stretch>
        </p:blipFill>
        <p:spPr bwMode="auto">
          <a:xfrm>
            <a:off x="276225" y="4326408"/>
            <a:ext cx="701675" cy="471488"/>
          </a:xfrm>
          <a:prstGeom prst="rect">
            <a:avLst/>
          </a:prstGeom>
          <a:noFill/>
          <a:ln w="12699">
            <a:noFill/>
            <a:miter lim="800000"/>
            <a:headEnd/>
            <a:tailEnd/>
          </a:ln>
        </p:spPr>
      </p:pic>
      <p:pic>
        <p:nvPicPr>
          <p:cNvPr id="133160" name="Picture 40"/>
          <p:cNvPicPr>
            <a:picLocks noChangeArrowheads="1"/>
          </p:cNvPicPr>
          <p:nvPr/>
        </p:nvPicPr>
        <p:blipFill>
          <a:blip r:embed="rId4" cstate="print"/>
          <a:srcRect/>
          <a:stretch>
            <a:fillRect/>
          </a:stretch>
        </p:blipFill>
        <p:spPr bwMode="auto">
          <a:xfrm>
            <a:off x="276225" y="2127721"/>
            <a:ext cx="701675" cy="471487"/>
          </a:xfrm>
          <a:prstGeom prst="rect">
            <a:avLst/>
          </a:prstGeom>
          <a:noFill/>
          <a:ln w="12699">
            <a:noFill/>
            <a:miter lim="800000"/>
            <a:headEnd/>
            <a:tailEnd/>
          </a:ln>
        </p:spPr>
      </p:pic>
      <p:sp>
        <p:nvSpPr>
          <p:cNvPr id="133161" name="AutoShape 41"/>
          <p:cNvSpPr>
            <a:spLocks noChangeArrowheads="1"/>
          </p:cNvSpPr>
          <p:nvPr/>
        </p:nvSpPr>
        <p:spPr bwMode="auto">
          <a:xfrm rot="-1643298">
            <a:off x="881063" y="3745383"/>
            <a:ext cx="938212" cy="390525"/>
          </a:xfrm>
          <a:prstGeom prst="leftArrow">
            <a:avLst>
              <a:gd name="adj1" fmla="val 42500"/>
              <a:gd name="adj2" fmla="val 90514"/>
            </a:avLst>
          </a:prstGeom>
          <a:solidFill>
            <a:schemeClr val="accent1"/>
          </a:solidFill>
          <a:ln w="9525">
            <a:solidFill>
              <a:schemeClr val="tx1"/>
            </a:solidFill>
            <a:miter lim="800000"/>
          </a:ln>
        </p:spPr>
        <p:txBody>
          <a:bodyPr wrap="none" anchor="ctr"/>
          <a:lstStyle/>
          <a:p>
            <a:endParaRPr lang="zh-CN" altLang="en-US"/>
          </a:p>
        </p:txBody>
      </p:sp>
      <p:sp>
        <p:nvSpPr>
          <p:cNvPr id="133162" name="AutoShape 42"/>
          <p:cNvSpPr>
            <a:spLocks noChangeArrowheads="1"/>
          </p:cNvSpPr>
          <p:nvPr/>
        </p:nvSpPr>
        <p:spPr bwMode="auto">
          <a:xfrm rot="2494205">
            <a:off x="1198563" y="2635721"/>
            <a:ext cx="936625" cy="393700"/>
          </a:xfrm>
          <a:prstGeom prst="leftArrow">
            <a:avLst>
              <a:gd name="adj1" fmla="val 42500"/>
              <a:gd name="adj2" fmla="val 89632"/>
            </a:avLst>
          </a:prstGeom>
          <a:solidFill>
            <a:schemeClr val="accent1"/>
          </a:solidFill>
          <a:ln w="9525">
            <a:solidFill>
              <a:schemeClr val="tx1"/>
            </a:solidFill>
            <a:miter lim="800000"/>
          </a:ln>
        </p:spPr>
        <p:txBody>
          <a:bodyPr wrap="none" anchor="ctr"/>
          <a:lstStyle/>
          <a:p>
            <a:endParaRPr lang="zh-CN" altLang="en-US"/>
          </a:p>
        </p:txBody>
      </p:sp>
      <p:sp>
        <p:nvSpPr>
          <p:cNvPr id="133163" name="Text Box 43"/>
          <p:cNvSpPr txBox="1">
            <a:spLocks noChangeArrowheads="1"/>
          </p:cNvSpPr>
          <p:nvPr/>
        </p:nvSpPr>
        <p:spPr bwMode="auto">
          <a:xfrm>
            <a:off x="477838" y="999008"/>
            <a:ext cx="1708150" cy="701675"/>
          </a:xfrm>
          <a:prstGeom prst="rect">
            <a:avLst/>
          </a:prstGeom>
          <a:noFill/>
          <a:ln w="9525">
            <a:noFill/>
            <a:miter lim="800000"/>
          </a:ln>
        </p:spPr>
        <p:txBody>
          <a:bodyPr wrap="none">
            <a:spAutoFit/>
          </a:bodyPr>
          <a:lstStyle/>
          <a:p>
            <a:r>
              <a:rPr kumimoji="1" lang="zh-CN" altLang="en-US" sz="2000" dirty="0">
                <a:latin typeface="Arial" panose="020B0604020202020204" pitchFamily="34" charset="0"/>
              </a:rPr>
              <a:t>我的网络地址</a:t>
            </a:r>
          </a:p>
          <a:p>
            <a:r>
              <a:rPr kumimoji="1" lang="zh-CN" altLang="en-US" sz="2000" dirty="0">
                <a:latin typeface="Arial" panose="020B0604020202020204" pitchFamily="34" charset="0"/>
              </a:rPr>
              <a:t>是 </a:t>
            </a:r>
            <a:r>
              <a:rPr kumimoji="1" lang="en-US" altLang="zh-CN" sz="2000" dirty="0">
                <a:latin typeface="Arial" panose="020B0604020202020204" pitchFamily="34" charset="0"/>
              </a:rPr>
              <a:t>145.13.0.0</a:t>
            </a:r>
          </a:p>
        </p:txBody>
      </p:sp>
      <p:sp>
        <p:nvSpPr>
          <p:cNvPr id="133164" name="Line 44"/>
          <p:cNvSpPr>
            <a:spLocks noChangeShapeType="1"/>
          </p:cNvSpPr>
          <p:nvPr/>
        </p:nvSpPr>
        <p:spPr bwMode="auto">
          <a:xfrm>
            <a:off x="1370013" y="1735608"/>
            <a:ext cx="344487" cy="1150938"/>
          </a:xfrm>
          <a:prstGeom prst="line">
            <a:avLst/>
          </a:prstGeom>
          <a:noFill/>
          <a:ln w="28575">
            <a:solidFill>
              <a:srgbClr val="333399"/>
            </a:solidFill>
            <a:round/>
            <a:tailEnd type="triangle" w="med" len="lg"/>
          </a:ln>
        </p:spPr>
        <p:txBody>
          <a:bodyPr/>
          <a:lstStyle/>
          <a:p>
            <a:endParaRPr lang="zh-CN" altLang="en-US"/>
          </a:p>
        </p:txBody>
      </p:sp>
      <p:sp>
        <p:nvSpPr>
          <p:cNvPr id="133165" name="Line 45"/>
          <p:cNvSpPr>
            <a:spLocks noChangeShapeType="1"/>
          </p:cNvSpPr>
          <p:nvPr/>
        </p:nvSpPr>
        <p:spPr bwMode="auto">
          <a:xfrm>
            <a:off x="1212850" y="1735608"/>
            <a:ext cx="157163" cy="2198688"/>
          </a:xfrm>
          <a:prstGeom prst="line">
            <a:avLst/>
          </a:prstGeom>
          <a:noFill/>
          <a:ln w="28575">
            <a:solidFill>
              <a:srgbClr val="333399"/>
            </a:solidFill>
            <a:round/>
            <a:tailEnd type="triangle" w="med" len="lg"/>
          </a:ln>
        </p:spPr>
        <p:txBody>
          <a:bodyPr/>
          <a:lstStyle/>
          <a:p>
            <a:endParaRPr lang="zh-CN" altLang="en-US"/>
          </a:p>
        </p:txBody>
      </p:sp>
      <p:sp>
        <p:nvSpPr>
          <p:cNvPr id="133166" name="Text Box 46"/>
          <p:cNvSpPr txBox="1">
            <a:spLocks noChangeArrowheads="1"/>
          </p:cNvSpPr>
          <p:nvPr/>
        </p:nvSpPr>
        <p:spPr bwMode="auto">
          <a:xfrm>
            <a:off x="2069023" y="3027681"/>
            <a:ext cx="460375" cy="396875"/>
          </a:xfrm>
          <a:prstGeom prst="rect">
            <a:avLst/>
          </a:prstGeom>
          <a:noFill/>
          <a:ln w="9525">
            <a:noFill/>
            <a:miter lim="800000"/>
          </a:ln>
        </p:spPr>
        <p:txBody>
          <a:bodyPr wrap="none">
            <a:spAutoFit/>
          </a:bodyPr>
          <a:lstStyle/>
          <a:p>
            <a:r>
              <a:rPr kumimoji="1" lang="en-US" altLang="zh-CN" sz="2000" dirty="0">
                <a:latin typeface="Arial" panose="020B0604020202020204" pitchFamily="34" charset="0"/>
              </a:rPr>
              <a:t>R</a:t>
            </a:r>
            <a:r>
              <a:rPr kumimoji="1" lang="en-US" altLang="zh-CN" sz="2000" baseline="-25000" dirty="0">
                <a:latin typeface="Arial" panose="020B0604020202020204" pitchFamily="34" charset="0"/>
              </a:rPr>
              <a:t>1</a:t>
            </a:r>
          </a:p>
        </p:txBody>
      </p:sp>
      <p:sp>
        <p:nvSpPr>
          <p:cNvPr id="133167" name="Text Box 47"/>
          <p:cNvSpPr txBox="1">
            <a:spLocks noChangeArrowheads="1"/>
          </p:cNvSpPr>
          <p:nvPr/>
        </p:nvSpPr>
        <p:spPr bwMode="auto">
          <a:xfrm>
            <a:off x="79375" y="3923183"/>
            <a:ext cx="460375" cy="396875"/>
          </a:xfrm>
          <a:prstGeom prst="rect">
            <a:avLst/>
          </a:prstGeom>
          <a:noFill/>
          <a:ln w="9525">
            <a:noFill/>
            <a:miter lim="800000"/>
          </a:ln>
        </p:spPr>
        <p:txBody>
          <a:bodyPr wrap="none">
            <a:spAutoFit/>
          </a:bodyPr>
          <a:lstStyle/>
          <a:p>
            <a:r>
              <a:rPr kumimoji="1" lang="en-US" altLang="zh-CN" sz="2000" dirty="0">
                <a:latin typeface="Arial" panose="020B0604020202020204" pitchFamily="34" charset="0"/>
              </a:rPr>
              <a:t>R</a:t>
            </a:r>
            <a:r>
              <a:rPr kumimoji="1" lang="en-US" altLang="zh-CN" sz="2000" baseline="-25000" dirty="0">
                <a:latin typeface="Arial" panose="020B0604020202020204" pitchFamily="34" charset="0"/>
              </a:rPr>
              <a:t>3</a:t>
            </a:r>
          </a:p>
        </p:txBody>
      </p:sp>
      <p:sp>
        <p:nvSpPr>
          <p:cNvPr id="133168" name="Text Box 48"/>
          <p:cNvSpPr txBox="1">
            <a:spLocks noChangeArrowheads="1"/>
          </p:cNvSpPr>
          <p:nvPr/>
        </p:nvSpPr>
        <p:spPr bwMode="auto">
          <a:xfrm>
            <a:off x="79375" y="1727671"/>
            <a:ext cx="460375" cy="395287"/>
          </a:xfrm>
          <a:prstGeom prst="rect">
            <a:avLst/>
          </a:prstGeom>
          <a:noFill/>
          <a:ln w="9525">
            <a:noFill/>
            <a:miter lim="800000"/>
          </a:ln>
        </p:spPr>
        <p:txBody>
          <a:bodyPr wrap="none">
            <a:spAutoFit/>
          </a:bodyPr>
          <a:lstStyle/>
          <a:p>
            <a:r>
              <a:rPr kumimoji="1" lang="en-US" altLang="zh-CN" sz="2000" dirty="0">
                <a:latin typeface="Arial" panose="020B0604020202020204" pitchFamily="34" charset="0"/>
              </a:rPr>
              <a:t>R</a:t>
            </a:r>
            <a:r>
              <a:rPr kumimoji="1" lang="en-US" altLang="zh-CN" sz="2000" baseline="-25000" dirty="0">
                <a:latin typeface="Arial" panose="020B0604020202020204" pitchFamily="34" charset="0"/>
              </a:rPr>
              <a:t>2</a:t>
            </a:r>
          </a:p>
        </p:txBody>
      </p:sp>
      <p:grpSp>
        <p:nvGrpSpPr>
          <p:cNvPr id="133169" name="Group 49"/>
          <p:cNvGrpSpPr/>
          <p:nvPr/>
        </p:nvGrpSpPr>
        <p:grpSpPr bwMode="auto">
          <a:xfrm>
            <a:off x="2471738" y="2134071"/>
            <a:ext cx="5672137" cy="2844800"/>
            <a:chOff x="1746" y="890"/>
            <a:chExt cx="3221" cy="1950"/>
          </a:xfrm>
        </p:grpSpPr>
        <p:grpSp>
          <p:nvGrpSpPr>
            <p:cNvPr id="133172" name="Group 50"/>
            <p:cNvGrpSpPr/>
            <p:nvPr/>
          </p:nvGrpSpPr>
          <p:grpSpPr bwMode="auto">
            <a:xfrm>
              <a:off x="1746" y="890"/>
              <a:ext cx="3221" cy="1950"/>
              <a:chOff x="912" y="768"/>
              <a:chExt cx="2400" cy="1584"/>
            </a:xfrm>
          </p:grpSpPr>
          <p:sp>
            <p:nvSpPr>
              <p:cNvPr id="133174" name="Oval 51"/>
              <p:cNvSpPr>
                <a:spLocks noChangeArrowheads="1"/>
              </p:cNvSpPr>
              <p:nvPr/>
            </p:nvSpPr>
            <p:spPr bwMode="auto">
              <a:xfrm>
                <a:off x="1751" y="799"/>
                <a:ext cx="1026" cy="628"/>
              </a:xfrm>
              <a:prstGeom prst="ellipse">
                <a:avLst/>
              </a:prstGeom>
              <a:solidFill>
                <a:srgbClr val="000000"/>
              </a:solidFill>
              <a:ln w="9525">
                <a:noFill/>
                <a:round/>
              </a:ln>
            </p:spPr>
            <p:txBody>
              <a:bodyPr/>
              <a:lstStyle/>
              <a:p>
                <a:endParaRPr lang="zh-CN" altLang="en-US"/>
              </a:p>
            </p:txBody>
          </p:sp>
          <p:sp>
            <p:nvSpPr>
              <p:cNvPr id="133175" name="Oval 52"/>
              <p:cNvSpPr>
                <a:spLocks noChangeArrowheads="1"/>
              </p:cNvSpPr>
              <p:nvPr/>
            </p:nvSpPr>
            <p:spPr bwMode="auto">
              <a:xfrm>
                <a:off x="1172" y="972"/>
                <a:ext cx="781" cy="627"/>
              </a:xfrm>
              <a:prstGeom prst="ellipse">
                <a:avLst/>
              </a:prstGeom>
              <a:solidFill>
                <a:srgbClr val="000000"/>
              </a:solidFill>
              <a:ln w="9525">
                <a:noFill/>
                <a:round/>
              </a:ln>
            </p:spPr>
            <p:txBody>
              <a:bodyPr/>
              <a:lstStyle/>
              <a:p>
                <a:endParaRPr lang="zh-CN" altLang="en-US"/>
              </a:p>
            </p:txBody>
          </p:sp>
          <p:sp>
            <p:nvSpPr>
              <p:cNvPr id="133176" name="Oval 53"/>
              <p:cNvSpPr>
                <a:spLocks noChangeArrowheads="1"/>
              </p:cNvSpPr>
              <p:nvPr/>
            </p:nvSpPr>
            <p:spPr bwMode="auto">
              <a:xfrm>
                <a:off x="926" y="1364"/>
                <a:ext cx="521" cy="502"/>
              </a:xfrm>
              <a:prstGeom prst="ellipse">
                <a:avLst/>
              </a:prstGeom>
              <a:solidFill>
                <a:srgbClr val="000000"/>
              </a:solidFill>
              <a:ln w="9525">
                <a:noFill/>
                <a:round/>
              </a:ln>
            </p:spPr>
            <p:txBody>
              <a:bodyPr/>
              <a:lstStyle/>
              <a:p>
                <a:endParaRPr lang="zh-CN" altLang="en-US"/>
              </a:p>
            </p:txBody>
          </p:sp>
          <p:sp>
            <p:nvSpPr>
              <p:cNvPr id="133177" name="Oval 54"/>
              <p:cNvSpPr>
                <a:spLocks noChangeArrowheads="1"/>
              </p:cNvSpPr>
              <p:nvPr/>
            </p:nvSpPr>
            <p:spPr bwMode="auto">
              <a:xfrm>
                <a:off x="1085" y="1599"/>
                <a:ext cx="796" cy="549"/>
              </a:xfrm>
              <a:prstGeom prst="ellipse">
                <a:avLst/>
              </a:prstGeom>
              <a:solidFill>
                <a:srgbClr val="000000"/>
              </a:solidFill>
              <a:ln w="9525">
                <a:noFill/>
                <a:round/>
              </a:ln>
            </p:spPr>
            <p:txBody>
              <a:bodyPr/>
              <a:lstStyle/>
              <a:p>
                <a:endParaRPr lang="zh-CN" altLang="en-US"/>
              </a:p>
            </p:txBody>
          </p:sp>
          <p:sp>
            <p:nvSpPr>
              <p:cNvPr id="133178" name="Oval 55"/>
              <p:cNvSpPr>
                <a:spLocks noChangeArrowheads="1"/>
              </p:cNvSpPr>
              <p:nvPr/>
            </p:nvSpPr>
            <p:spPr bwMode="auto">
              <a:xfrm>
                <a:off x="1664" y="1693"/>
                <a:ext cx="1200" cy="659"/>
              </a:xfrm>
              <a:prstGeom prst="ellipse">
                <a:avLst/>
              </a:prstGeom>
              <a:solidFill>
                <a:srgbClr val="000000"/>
              </a:solidFill>
              <a:ln w="9525">
                <a:noFill/>
                <a:round/>
              </a:ln>
            </p:spPr>
            <p:txBody>
              <a:bodyPr/>
              <a:lstStyle/>
              <a:p>
                <a:endParaRPr lang="zh-CN" altLang="en-US"/>
              </a:p>
            </p:txBody>
          </p:sp>
          <p:sp>
            <p:nvSpPr>
              <p:cNvPr id="133179" name="Oval 56"/>
              <p:cNvSpPr>
                <a:spLocks noChangeArrowheads="1"/>
              </p:cNvSpPr>
              <p:nvPr/>
            </p:nvSpPr>
            <p:spPr bwMode="auto">
              <a:xfrm>
                <a:off x="2445" y="988"/>
                <a:ext cx="751" cy="486"/>
              </a:xfrm>
              <a:prstGeom prst="ellipse">
                <a:avLst/>
              </a:prstGeom>
              <a:solidFill>
                <a:srgbClr val="000000"/>
              </a:solidFill>
              <a:ln w="9525">
                <a:noFill/>
                <a:round/>
              </a:ln>
            </p:spPr>
            <p:txBody>
              <a:bodyPr/>
              <a:lstStyle/>
              <a:p>
                <a:endParaRPr lang="zh-CN" altLang="en-US"/>
              </a:p>
            </p:txBody>
          </p:sp>
          <p:sp>
            <p:nvSpPr>
              <p:cNvPr id="133180" name="Oval 57"/>
              <p:cNvSpPr>
                <a:spLocks noChangeArrowheads="1"/>
              </p:cNvSpPr>
              <p:nvPr/>
            </p:nvSpPr>
            <p:spPr bwMode="auto">
              <a:xfrm>
                <a:off x="2560" y="1317"/>
                <a:ext cx="752" cy="486"/>
              </a:xfrm>
              <a:prstGeom prst="ellipse">
                <a:avLst/>
              </a:prstGeom>
              <a:solidFill>
                <a:srgbClr val="000000"/>
              </a:solidFill>
              <a:ln w="9525">
                <a:noFill/>
                <a:round/>
              </a:ln>
            </p:spPr>
            <p:txBody>
              <a:bodyPr/>
              <a:lstStyle/>
              <a:p>
                <a:endParaRPr lang="zh-CN" altLang="en-US"/>
              </a:p>
            </p:txBody>
          </p:sp>
          <p:sp>
            <p:nvSpPr>
              <p:cNvPr id="133181" name="Oval 58"/>
              <p:cNvSpPr>
                <a:spLocks noChangeArrowheads="1"/>
              </p:cNvSpPr>
              <p:nvPr/>
            </p:nvSpPr>
            <p:spPr bwMode="auto">
              <a:xfrm>
                <a:off x="2488" y="1427"/>
                <a:ext cx="752" cy="815"/>
              </a:xfrm>
              <a:prstGeom prst="ellipse">
                <a:avLst/>
              </a:prstGeom>
              <a:solidFill>
                <a:srgbClr val="000000"/>
              </a:solidFill>
              <a:ln w="9525">
                <a:noFill/>
                <a:round/>
              </a:ln>
            </p:spPr>
            <p:txBody>
              <a:bodyPr/>
              <a:lstStyle/>
              <a:p>
                <a:endParaRPr lang="zh-CN" altLang="en-US"/>
              </a:p>
            </p:txBody>
          </p:sp>
          <p:sp>
            <p:nvSpPr>
              <p:cNvPr id="133182" name="Oval 59"/>
              <p:cNvSpPr>
                <a:spLocks noChangeArrowheads="1"/>
              </p:cNvSpPr>
              <p:nvPr/>
            </p:nvSpPr>
            <p:spPr bwMode="auto">
              <a:xfrm>
                <a:off x="1360" y="1176"/>
                <a:ext cx="1547" cy="815"/>
              </a:xfrm>
              <a:prstGeom prst="ellipse">
                <a:avLst/>
              </a:prstGeom>
              <a:solidFill>
                <a:srgbClr val="000000"/>
              </a:solidFill>
              <a:ln w="9525">
                <a:noFill/>
                <a:round/>
              </a:ln>
            </p:spPr>
            <p:txBody>
              <a:bodyPr/>
              <a:lstStyle/>
              <a:p>
                <a:endParaRPr lang="zh-CN" altLang="en-US"/>
              </a:p>
            </p:txBody>
          </p:sp>
          <p:grpSp>
            <p:nvGrpSpPr>
              <p:cNvPr id="133183" name="Group 60"/>
              <p:cNvGrpSpPr/>
              <p:nvPr/>
            </p:nvGrpSpPr>
            <p:grpSpPr bwMode="auto">
              <a:xfrm>
                <a:off x="912" y="768"/>
                <a:ext cx="2386" cy="1553"/>
                <a:chOff x="912" y="768"/>
                <a:chExt cx="2386" cy="1553"/>
              </a:xfrm>
            </p:grpSpPr>
            <p:sp>
              <p:nvSpPr>
                <p:cNvPr id="133184" name="Oval 61"/>
                <p:cNvSpPr>
                  <a:spLocks noChangeArrowheads="1"/>
                </p:cNvSpPr>
                <p:nvPr/>
              </p:nvSpPr>
              <p:spPr bwMode="auto">
                <a:xfrm>
                  <a:off x="1736" y="768"/>
                  <a:ext cx="1027" cy="627"/>
                </a:xfrm>
                <a:prstGeom prst="ellipse">
                  <a:avLst/>
                </a:prstGeom>
                <a:solidFill>
                  <a:srgbClr val="DDDDDD"/>
                </a:solidFill>
                <a:ln w="9525">
                  <a:noFill/>
                  <a:round/>
                </a:ln>
              </p:spPr>
              <p:txBody>
                <a:bodyPr/>
                <a:lstStyle/>
                <a:p>
                  <a:endParaRPr lang="zh-CN" altLang="en-US"/>
                </a:p>
              </p:txBody>
            </p:sp>
            <p:sp>
              <p:nvSpPr>
                <p:cNvPr id="133185" name="Oval 62"/>
                <p:cNvSpPr>
                  <a:spLocks noChangeArrowheads="1"/>
                </p:cNvSpPr>
                <p:nvPr/>
              </p:nvSpPr>
              <p:spPr bwMode="auto">
                <a:xfrm>
                  <a:off x="1158" y="941"/>
                  <a:ext cx="781" cy="627"/>
                </a:xfrm>
                <a:prstGeom prst="ellipse">
                  <a:avLst/>
                </a:prstGeom>
                <a:solidFill>
                  <a:srgbClr val="DDDDDD"/>
                </a:solidFill>
                <a:ln w="9525">
                  <a:noFill/>
                  <a:round/>
                </a:ln>
              </p:spPr>
              <p:txBody>
                <a:bodyPr/>
                <a:lstStyle/>
                <a:p>
                  <a:endParaRPr lang="zh-CN" altLang="en-US"/>
                </a:p>
              </p:txBody>
            </p:sp>
            <p:sp>
              <p:nvSpPr>
                <p:cNvPr id="133186" name="Oval 63"/>
                <p:cNvSpPr>
                  <a:spLocks noChangeArrowheads="1"/>
                </p:cNvSpPr>
                <p:nvPr/>
              </p:nvSpPr>
              <p:spPr bwMode="auto">
                <a:xfrm>
                  <a:off x="912" y="1333"/>
                  <a:ext cx="520" cy="501"/>
                </a:xfrm>
                <a:prstGeom prst="ellipse">
                  <a:avLst/>
                </a:prstGeom>
                <a:solidFill>
                  <a:srgbClr val="DDDDDD"/>
                </a:solidFill>
                <a:ln w="9525">
                  <a:noFill/>
                  <a:round/>
                </a:ln>
              </p:spPr>
              <p:txBody>
                <a:bodyPr/>
                <a:lstStyle/>
                <a:p>
                  <a:endParaRPr lang="zh-CN" altLang="en-US"/>
                </a:p>
              </p:txBody>
            </p:sp>
            <p:sp>
              <p:nvSpPr>
                <p:cNvPr id="133187" name="Oval 64"/>
                <p:cNvSpPr>
                  <a:spLocks noChangeArrowheads="1"/>
                </p:cNvSpPr>
                <p:nvPr/>
              </p:nvSpPr>
              <p:spPr bwMode="auto">
                <a:xfrm>
                  <a:off x="1071" y="1568"/>
                  <a:ext cx="795" cy="549"/>
                </a:xfrm>
                <a:prstGeom prst="ellipse">
                  <a:avLst/>
                </a:prstGeom>
                <a:solidFill>
                  <a:srgbClr val="DDDDDD"/>
                </a:solidFill>
                <a:ln w="9525">
                  <a:noFill/>
                  <a:round/>
                </a:ln>
              </p:spPr>
              <p:txBody>
                <a:bodyPr/>
                <a:lstStyle/>
                <a:p>
                  <a:endParaRPr lang="zh-CN" altLang="en-US"/>
                </a:p>
              </p:txBody>
            </p:sp>
            <p:sp>
              <p:nvSpPr>
                <p:cNvPr id="133188" name="Oval 65"/>
                <p:cNvSpPr>
                  <a:spLocks noChangeArrowheads="1"/>
                </p:cNvSpPr>
                <p:nvPr/>
              </p:nvSpPr>
              <p:spPr bwMode="auto">
                <a:xfrm>
                  <a:off x="1649" y="1662"/>
                  <a:ext cx="1200" cy="659"/>
                </a:xfrm>
                <a:prstGeom prst="ellipse">
                  <a:avLst/>
                </a:prstGeom>
                <a:solidFill>
                  <a:srgbClr val="DDDDDD"/>
                </a:solidFill>
                <a:ln w="9525">
                  <a:noFill/>
                  <a:round/>
                </a:ln>
              </p:spPr>
              <p:txBody>
                <a:bodyPr/>
                <a:lstStyle/>
                <a:p>
                  <a:endParaRPr lang="zh-CN" altLang="en-US"/>
                </a:p>
              </p:txBody>
            </p:sp>
            <p:sp>
              <p:nvSpPr>
                <p:cNvPr id="133189" name="Oval 66"/>
                <p:cNvSpPr>
                  <a:spLocks noChangeArrowheads="1"/>
                </p:cNvSpPr>
                <p:nvPr/>
              </p:nvSpPr>
              <p:spPr bwMode="auto">
                <a:xfrm>
                  <a:off x="2430" y="956"/>
                  <a:ext cx="752" cy="486"/>
                </a:xfrm>
                <a:prstGeom prst="ellipse">
                  <a:avLst/>
                </a:prstGeom>
                <a:solidFill>
                  <a:srgbClr val="DDDDDD"/>
                </a:solidFill>
                <a:ln w="9525">
                  <a:noFill/>
                  <a:round/>
                </a:ln>
              </p:spPr>
              <p:txBody>
                <a:bodyPr/>
                <a:lstStyle/>
                <a:p>
                  <a:endParaRPr lang="zh-CN" altLang="en-US"/>
                </a:p>
              </p:txBody>
            </p:sp>
            <p:sp>
              <p:nvSpPr>
                <p:cNvPr id="133190" name="Oval 67"/>
                <p:cNvSpPr>
                  <a:spLocks noChangeArrowheads="1"/>
                </p:cNvSpPr>
                <p:nvPr/>
              </p:nvSpPr>
              <p:spPr bwMode="auto">
                <a:xfrm>
                  <a:off x="2546" y="1286"/>
                  <a:ext cx="752" cy="486"/>
                </a:xfrm>
                <a:prstGeom prst="ellipse">
                  <a:avLst/>
                </a:prstGeom>
                <a:solidFill>
                  <a:srgbClr val="DDDDDD"/>
                </a:solidFill>
                <a:ln w="9525">
                  <a:noFill/>
                  <a:round/>
                </a:ln>
              </p:spPr>
              <p:txBody>
                <a:bodyPr/>
                <a:lstStyle/>
                <a:p>
                  <a:endParaRPr lang="zh-CN" altLang="en-US"/>
                </a:p>
              </p:txBody>
            </p:sp>
            <p:sp>
              <p:nvSpPr>
                <p:cNvPr id="133191" name="Oval 68"/>
                <p:cNvSpPr>
                  <a:spLocks noChangeArrowheads="1"/>
                </p:cNvSpPr>
                <p:nvPr/>
              </p:nvSpPr>
              <p:spPr bwMode="auto">
                <a:xfrm>
                  <a:off x="2473" y="1395"/>
                  <a:ext cx="752" cy="816"/>
                </a:xfrm>
                <a:prstGeom prst="ellipse">
                  <a:avLst/>
                </a:prstGeom>
                <a:solidFill>
                  <a:srgbClr val="DDDDDD"/>
                </a:solidFill>
                <a:ln w="9525">
                  <a:noFill/>
                  <a:round/>
                </a:ln>
              </p:spPr>
              <p:txBody>
                <a:bodyPr/>
                <a:lstStyle/>
                <a:p>
                  <a:endParaRPr lang="zh-CN" altLang="en-US"/>
                </a:p>
              </p:txBody>
            </p:sp>
            <p:sp>
              <p:nvSpPr>
                <p:cNvPr id="133192" name="Oval 69"/>
                <p:cNvSpPr>
                  <a:spLocks noChangeArrowheads="1"/>
                </p:cNvSpPr>
                <p:nvPr/>
              </p:nvSpPr>
              <p:spPr bwMode="auto">
                <a:xfrm>
                  <a:off x="1346" y="1144"/>
                  <a:ext cx="1547" cy="816"/>
                </a:xfrm>
                <a:prstGeom prst="ellipse">
                  <a:avLst/>
                </a:prstGeom>
                <a:solidFill>
                  <a:srgbClr val="DDDDDD"/>
                </a:solidFill>
                <a:ln w="9525">
                  <a:noFill/>
                  <a:round/>
                </a:ln>
              </p:spPr>
              <p:txBody>
                <a:bodyPr/>
                <a:lstStyle/>
                <a:p>
                  <a:endParaRPr lang="zh-CN" altLang="en-US"/>
                </a:p>
              </p:txBody>
            </p:sp>
          </p:grpSp>
        </p:grpSp>
        <p:sp>
          <p:nvSpPr>
            <p:cNvPr id="133173" name="Text Box 70"/>
            <p:cNvSpPr txBox="1">
              <a:spLocks noChangeArrowheads="1"/>
            </p:cNvSpPr>
            <p:nvPr/>
          </p:nvSpPr>
          <p:spPr bwMode="auto">
            <a:xfrm>
              <a:off x="2961" y="1410"/>
              <a:ext cx="1071" cy="654"/>
            </a:xfrm>
            <a:prstGeom prst="rect">
              <a:avLst/>
            </a:prstGeom>
            <a:noFill/>
            <a:ln w="9525">
              <a:noFill/>
              <a:miter lim="800000"/>
            </a:ln>
          </p:spPr>
          <p:txBody>
            <a:bodyPr wrap="none">
              <a:spAutoFit/>
            </a:bodyPr>
            <a:lstStyle/>
            <a:p>
              <a:pPr algn="ctr"/>
              <a:r>
                <a:rPr kumimoji="1" lang="zh-CN" altLang="en-US" dirty="0">
                  <a:latin typeface="Arial" panose="020B0604020202020204" pitchFamily="34" charset="0"/>
                </a:rPr>
                <a:t>网络</a:t>
              </a:r>
            </a:p>
            <a:p>
              <a:pPr algn="ctr"/>
              <a:r>
                <a:rPr kumimoji="1" lang="en-US" altLang="zh-CN" dirty="0">
                  <a:latin typeface="Arial" panose="020B0604020202020204" pitchFamily="34" charset="0"/>
                </a:rPr>
                <a:t>145.13.0.0</a:t>
              </a:r>
            </a:p>
          </p:txBody>
        </p:sp>
      </p:grpSp>
      <p:pic>
        <p:nvPicPr>
          <p:cNvPr id="133170" name="Picture 71"/>
          <p:cNvPicPr>
            <a:picLocks noChangeArrowheads="1"/>
          </p:cNvPicPr>
          <p:nvPr/>
        </p:nvPicPr>
        <p:blipFill>
          <a:blip r:embed="rId4" cstate="print"/>
          <a:srcRect/>
          <a:stretch>
            <a:fillRect/>
          </a:stretch>
        </p:blipFill>
        <p:spPr bwMode="auto">
          <a:xfrm>
            <a:off x="1916113" y="3462808"/>
            <a:ext cx="701675" cy="471488"/>
          </a:xfrm>
          <a:prstGeom prst="rect">
            <a:avLst/>
          </a:prstGeom>
          <a:noFill/>
          <a:ln w="12699">
            <a:noFill/>
            <a:miter lim="800000"/>
            <a:headEnd/>
            <a:tailEnd/>
          </a:ln>
        </p:spPr>
      </p:pic>
      <p:sp>
        <p:nvSpPr>
          <p:cNvPr id="2" name="标题 1"/>
          <p:cNvSpPr>
            <a:spLocks noGrp="1"/>
          </p:cNvSpPr>
          <p:nvPr>
            <p:ph type="title"/>
          </p:nvPr>
        </p:nvSpPr>
        <p:spPr/>
        <p:txBody>
          <a:bodyPr/>
          <a:lstStyle/>
          <a:p>
            <a:r>
              <a:rPr lang="zh-CN" altLang="en-US" dirty="0"/>
              <a:t>一个未划分子网的</a:t>
            </a:r>
            <a:r>
              <a:rPr lang="en-US" altLang="zh-CN" dirty="0"/>
              <a:t>B</a:t>
            </a:r>
            <a:r>
              <a:rPr lang="zh-CN" altLang="en-US" dirty="0"/>
              <a:t>类网络</a:t>
            </a:r>
            <a:r>
              <a:rPr lang="en-US" altLang="zh-CN" dirty="0"/>
              <a:t>145.13.0.0</a:t>
            </a:r>
            <a:endParaRPr lang="zh-CN" altLang="en-US" dirty="0"/>
          </a:p>
        </p:txBody>
      </p:sp>
      <p:sp>
        <p:nvSpPr>
          <p:cNvPr id="73" name="矩形 72"/>
          <p:cNvSpPr/>
          <p:nvPr/>
        </p:nvSpPr>
        <p:spPr>
          <a:xfrm rot="2700000">
            <a:off x="928662" y="2285992"/>
            <a:ext cx="1794081" cy="400110"/>
          </a:xfrm>
          <a:prstGeom prst="rect">
            <a:avLst/>
          </a:prstGeom>
        </p:spPr>
        <p:txBody>
          <a:bodyPr wrap="none">
            <a:spAutoFit/>
          </a:bodyPr>
          <a:lstStyle/>
          <a:p>
            <a:pPr eaLnBrk="1" hangingPunct="1"/>
            <a:r>
              <a:rPr lang="en-US" altLang="zh-CN" sz="2000" dirty="0" smtClean="0">
                <a:solidFill>
                  <a:srgbClr val="FF0000"/>
                </a:solidFill>
                <a:latin typeface="Arial" panose="020B0604020202020204" pitchFamily="34" charset="0"/>
              </a:rPr>
              <a:t>advertisement</a:t>
            </a:r>
            <a:endParaRPr lang="zh-CN" altLang="zh-CN" sz="2000" dirty="0">
              <a:solidFill>
                <a:srgbClr val="FF0000"/>
              </a:solidFill>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Line 3"/>
          <p:cNvSpPr>
            <a:spLocks noChangeShapeType="1"/>
          </p:cNvSpPr>
          <p:nvPr/>
        </p:nvSpPr>
        <p:spPr bwMode="auto">
          <a:xfrm>
            <a:off x="749300" y="2484438"/>
            <a:ext cx="1470025" cy="1370012"/>
          </a:xfrm>
          <a:prstGeom prst="line">
            <a:avLst/>
          </a:prstGeom>
          <a:noFill/>
          <a:ln w="57150">
            <a:solidFill>
              <a:srgbClr val="333399"/>
            </a:solidFill>
            <a:round/>
          </a:ln>
        </p:spPr>
        <p:txBody>
          <a:bodyPr/>
          <a:lstStyle/>
          <a:p>
            <a:endParaRPr lang="zh-CN" altLang="en-US"/>
          </a:p>
        </p:txBody>
      </p:sp>
      <p:sp>
        <p:nvSpPr>
          <p:cNvPr id="134147" name="Line 4"/>
          <p:cNvSpPr>
            <a:spLocks noChangeShapeType="1"/>
          </p:cNvSpPr>
          <p:nvPr/>
        </p:nvSpPr>
        <p:spPr bwMode="auto">
          <a:xfrm>
            <a:off x="593725" y="2484438"/>
            <a:ext cx="0" cy="2095500"/>
          </a:xfrm>
          <a:prstGeom prst="line">
            <a:avLst/>
          </a:prstGeom>
          <a:noFill/>
          <a:ln w="57150">
            <a:solidFill>
              <a:srgbClr val="333399"/>
            </a:solidFill>
            <a:round/>
          </a:ln>
        </p:spPr>
        <p:txBody>
          <a:bodyPr/>
          <a:lstStyle/>
          <a:p>
            <a:endParaRPr lang="zh-CN" altLang="en-US"/>
          </a:p>
        </p:txBody>
      </p:sp>
      <p:sp>
        <p:nvSpPr>
          <p:cNvPr id="134148" name="Line 5"/>
          <p:cNvSpPr>
            <a:spLocks noChangeShapeType="1"/>
          </p:cNvSpPr>
          <p:nvPr/>
        </p:nvSpPr>
        <p:spPr bwMode="auto">
          <a:xfrm flipV="1">
            <a:off x="671513" y="3933825"/>
            <a:ext cx="1470025" cy="804863"/>
          </a:xfrm>
          <a:prstGeom prst="line">
            <a:avLst/>
          </a:prstGeom>
          <a:noFill/>
          <a:ln w="57150">
            <a:solidFill>
              <a:srgbClr val="333399"/>
            </a:solidFill>
            <a:round/>
          </a:ln>
        </p:spPr>
        <p:txBody>
          <a:bodyPr/>
          <a:lstStyle/>
          <a:p>
            <a:endParaRPr lang="zh-CN" altLang="en-US"/>
          </a:p>
        </p:txBody>
      </p:sp>
      <p:sp>
        <p:nvSpPr>
          <p:cNvPr id="134149" name="AutoShape 6"/>
          <p:cNvSpPr>
            <a:spLocks noChangeArrowheads="1"/>
          </p:cNvSpPr>
          <p:nvPr/>
        </p:nvSpPr>
        <p:spPr bwMode="auto">
          <a:xfrm>
            <a:off x="2360613" y="1196975"/>
            <a:ext cx="6675437" cy="5400675"/>
          </a:xfrm>
          <a:prstGeom prst="roundRect">
            <a:avLst>
              <a:gd name="adj" fmla="val 16667"/>
            </a:avLst>
          </a:prstGeom>
          <a:solidFill>
            <a:srgbClr val="CCECFF"/>
          </a:solidFill>
          <a:ln w="9525">
            <a:solidFill>
              <a:schemeClr val="tx1"/>
            </a:solidFill>
            <a:prstDash val="dash"/>
            <a:round/>
          </a:ln>
        </p:spPr>
        <p:txBody>
          <a:bodyPr wrap="none" anchor="ctr"/>
          <a:lstStyle/>
          <a:p>
            <a:endParaRPr lang="zh-CN" altLang="en-US"/>
          </a:p>
        </p:txBody>
      </p:sp>
      <p:sp>
        <p:nvSpPr>
          <p:cNvPr id="134150" name="Freeform 7"/>
          <p:cNvSpPr/>
          <p:nvPr/>
        </p:nvSpPr>
        <p:spPr bwMode="auto">
          <a:xfrm>
            <a:off x="2511425" y="1277938"/>
            <a:ext cx="3748088" cy="2071687"/>
          </a:xfrm>
          <a:custGeom>
            <a:avLst/>
            <a:gdLst>
              <a:gd name="T0" fmla="*/ 61 w 2326"/>
              <a:gd name="T1" fmla="*/ 152 h 1235"/>
              <a:gd name="T2" fmla="*/ 118 w 2326"/>
              <a:gd name="T3" fmla="*/ 113 h 1235"/>
              <a:gd name="T4" fmla="*/ 238 w 2326"/>
              <a:gd name="T5" fmla="*/ 35 h 1235"/>
              <a:gd name="T6" fmla="*/ 478 w 2326"/>
              <a:gd name="T7" fmla="*/ 11 h 1235"/>
              <a:gd name="T8" fmla="*/ 898 w 2326"/>
              <a:gd name="T9" fmla="*/ 47 h 1235"/>
              <a:gd name="T10" fmla="*/ 1510 w 2326"/>
              <a:gd name="T11" fmla="*/ 11 h 1235"/>
              <a:gd name="T12" fmla="*/ 2068 w 2326"/>
              <a:gd name="T13" fmla="*/ 11 h 1235"/>
              <a:gd name="T14" fmla="*/ 2302 w 2326"/>
              <a:gd name="T15" fmla="*/ 203 h 1235"/>
              <a:gd name="T16" fmla="*/ 2326 w 2326"/>
              <a:gd name="T17" fmla="*/ 275 h 1235"/>
              <a:gd name="T18" fmla="*/ 2302 w 2326"/>
              <a:gd name="T19" fmla="*/ 575 h 1235"/>
              <a:gd name="T20" fmla="*/ 2266 w 2326"/>
              <a:gd name="T21" fmla="*/ 773 h 1235"/>
              <a:gd name="T22" fmla="*/ 2170 w 2326"/>
              <a:gd name="T23" fmla="*/ 971 h 1235"/>
              <a:gd name="T24" fmla="*/ 2026 w 2326"/>
              <a:gd name="T25" fmla="*/ 1103 h 1235"/>
              <a:gd name="T26" fmla="*/ 1954 w 2326"/>
              <a:gd name="T27" fmla="*/ 1151 h 1235"/>
              <a:gd name="T28" fmla="*/ 1846 w 2326"/>
              <a:gd name="T29" fmla="*/ 1211 h 1235"/>
              <a:gd name="T30" fmla="*/ 1810 w 2326"/>
              <a:gd name="T31" fmla="*/ 1223 h 1235"/>
              <a:gd name="T32" fmla="*/ 1774 w 2326"/>
              <a:gd name="T33" fmla="*/ 1235 h 1235"/>
              <a:gd name="T34" fmla="*/ 1474 w 2326"/>
              <a:gd name="T35" fmla="*/ 1223 h 1235"/>
              <a:gd name="T36" fmla="*/ 1066 w 2326"/>
              <a:gd name="T37" fmla="*/ 1103 h 1235"/>
              <a:gd name="T38" fmla="*/ 766 w 2326"/>
              <a:gd name="T39" fmla="*/ 1055 h 1235"/>
              <a:gd name="T40" fmla="*/ 478 w 2326"/>
              <a:gd name="T41" fmla="*/ 947 h 1235"/>
              <a:gd name="T42" fmla="*/ 430 w 2326"/>
              <a:gd name="T43" fmla="*/ 923 h 1235"/>
              <a:gd name="T44" fmla="*/ 169 w 2326"/>
              <a:gd name="T45" fmla="*/ 848 h 1235"/>
              <a:gd name="T46" fmla="*/ 70 w 2326"/>
              <a:gd name="T47" fmla="*/ 725 h 1235"/>
              <a:gd name="T48" fmla="*/ 19 w 2326"/>
              <a:gd name="T49" fmla="*/ 542 h 1235"/>
              <a:gd name="T50" fmla="*/ 7 w 2326"/>
              <a:gd name="T51" fmla="*/ 404 h 1235"/>
              <a:gd name="T52" fmla="*/ 22 w 2326"/>
              <a:gd name="T53" fmla="*/ 263 h 1235"/>
              <a:gd name="T54" fmla="*/ 61 w 2326"/>
              <a:gd name="T55" fmla="*/ 152 h 1235"/>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2326"/>
              <a:gd name="T85" fmla="*/ 0 h 1235"/>
              <a:gd name="T86" fmla="*/ 2326 w 2326"/>
              <a:gd name="T87" fmla="*/ 1235 h 1235"/>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2326" h="1235">
                <a:moveTo>
                  <a:pt x="61" y="152"/>
                </a:moveTo>
                <a:cubicBezTo>
                  <a:pt x="58" y="176"/>
                  <a:pt x="104" y="118"/>
                  <a:pt x="118" y="113"/>
                </a:cubicBezTo>
                <a:cubicBezTo>
                  <a:pt x="160" y="99"/>
                  <a:pt x="193" y="40"/>
                  <a:pt x="238" y="35"/>
                </a:cubicBezTo>
                <a:cubicBezTo>
                  <a:pt x="318" y="25"/>
                  <a:pt x="478" y="11"/>
                  <a:pt x="478" y="11"/>
                </a:cubicBezTo>
                <a:cubicBezTo>
                  <a:pt x="632" y="18"/>
                  <a:pt x="752" y="26"/>
                  <a:pt x="898" y="47"/>
                </a:cubicBezTo>
                <a:cubicBezTo>
                  <a:pt x="1333" y="37"/>
                  <a:pt x="1265" y="52"/>
                  <a:pt x="1510" y="11"/>
                </a:cubicBezTo>
                <a:cubicBezTo>
                  <a:pt x="1714" y="15"/>
                  <a:pt x="1864" y="0"/>
                  <a:pt x="2068" y="11"/>
                </a:cubicBezTo>
                <a:cubicBezTo>
                  <a:pt x="2116" y="14"/>
                  <a:pt x="2284" y="150"/>
                  <a:pt x="2302" y="203"/>
                </a:cubicBezTo>
                <a:cubicBezTo>
                  <a:pt x="2310" y="227"/>
                  <a:pt x="2326" y="275"/>
                  <a:pt x="2326" y="275"/>
                </a:cubicBezTo>
                <a:cubicBezTo>
                  <a:pt x="2322" y="391"/>
                  <a:pt x="2309" y="459"/>
                  <a:pt x="2302" y="575"/>
                </a:cubicBezTo>
                <a:cubicBezTo>
                  <a:pt x="2297" y="658"/>
                  <a:pt x="2299" y="675"/>
                  <a:pt x="2266" y="773"/>
                </a:cubicBezTo>
                <a:cubicBezTo>
                  <a:pt x="2243" y="841"/>
                  <a:pt x="2211" y="910"/>
                  <a:pt x="2170" y="971"/>
                </a:cubicBezTo>
                <a:cubicBezTo>
                  <a:pt x="2132" y="1028"/>
                  <a:pt x="2077" y="1060"/>
                  <a:pt x="2026" y="1103"/>
                </a:cubicBezTo>
                <a:cubicBezTo>
                  <a:pt x="1966" y="1153"/>
                  <a:pt x="2017" y="1130"/>
                  <a:pt x="1954" y="1151"/>
                </a:cubicBezTo>
                <a:cubicBezTo>
                  <a:pt x="1900" y="1205"/>
                  <a:pt x="1934" y="1182"/>
                  <a:pt x="1846" y="1211"/>
                </a:cubicBezTo>
                <a:cubicBezTo>
                  <a:pt x="1834" y="1215"/>
                  <a:pt x="1822" y="1219"/>
                  <a:pt x="1810" y="1223"/>
                </a:cubicBezTo>
                <a:cubicBezTo>
                  <a:pt x="1798" y="1227"/>
                  <a:pt x="1774" y="1235"/>
                  <a:pt x="1774" y="1235"/>
                </a:cubicBezTo>
                <a:cubicBezTo>
                  <a:pt x="1674" y="1231"/>
                  <a:pt x="1574" y="1230"/>
                  <a:pt x="1474" y="1223"/>
                </a:cubicBezTo>
                <a:cubicBezTo>
                  <a:pt x="1331" y="1213"/>
                  <a:pt x="1204" y="1131"/>
                  <a:pt x="1066" y="1103"/>
                </a:cubicBezTo>
                <a:cubicBezTo>
                  <a:pt x="967" y="1083"/>
                  <a:pt x="863" y="1084"/>
                  <a:pt x="766" y="1055"/>
                </a:cubicBezTo>
                <a:cubicBezTo>
                  <a:pt x="666" y="1025"/>
                  <a:pt x="575" y="983"/>
                  <a:pt x="478" y="947"/>
                </a:cubicBezTo>
                <a:cubicBezTo>
                  <a:pt x="461" y="941"/>
                  <a:pt x="447" y="927"/>
                  <a:pt x="430" y="923"/>
                </a:cubicBezTo>
                <a:cubicBezTo>
                  <a:pt x="401" y="916"/>
                  <a:pt x="181" y="849"/>
                  <a:pt x="169" y="848"/>
                </a:cubicBezTo>
                <a:cubicBezTo>
                  <a:pt x="94" y="794"/>
                  <a:pt x="109" y="776"/>
                  <a:pt x="70" y="725"/>
                </a:cubicBezTo>
                <a:cubicBezTo>
                  <a:pt x="37" y="650"/>
                  <a:pt x="31" y="614"/>
                  <a:pt x="19" y="542"/>
                </a:cubicBezTo>
                <a:cubicBezTo>
                  <a:pt x="15" y="490"/>
                  <a:pt x="0" y="469"/>
                  <a:pt x="7" y="404"/>
                </a:cubicBezTo>
                <a:cubicBezTo>
                  <a:pt x="7" y="358"/>
                  <a:pt x="13" y="305"/>
                  <a:pt x="22" y="263"/>
                </a:cubicBezTo>
                <a:cubicBezTo>
                  <a:pt x="31" y="221"/>
                  <a:pt x="53" y="175"/>
                  <a:pt x="61" y="152"/>
                </a:cubicBezTo>
                <a:close/>
              </a:path>
            </a:pathLst>
          </a:custGeom>
          <a:solidFill>
            <a:schemeClr val="bg1"/>
          </a:solidFill>
          <a:ln w="9525" cap="flat">
            <a:solidFill>
              <a:schemeClr val="tx1"/>
            </a:solidFill>
            <a:prstDash val="dash"/>
            <a:round/>
          </a:ln>
        </p:spPr>
        <p:txBody>
          <a:bodyPr/>
          <a:lstStyle/>
          <a:p>
            <a:endParaRPr lang="zh-CN" altLang="en-US"/>
          </a:p>
        </p:txBody>
      </p:sp>
      <p:sp>
        <p:nvSpPr>
          <p:cNvPr id="134151" name="Freeform 8"/>
          <p:cNvSpPr/>
          <p:nvPr/>
        </p:nvSpPr>
        <p:spPr bwMode="auto">
          <a:xfrm>
            <a:off x="2449513" y="2646363"/>
            <a:ext cx="1162050" cy="1128712"/>
          </a:xfrm>
          <a:custGeom>
            <a:avLst/>
            <a:gdLst>
              <a:gd name="T0" fmla="*/ 0 w 732"/>
              <a:gd name="T1" fmla="*/ 711 h 711"/>
              <a:gd name="T2" fmla="*/ 732 w 732"/>
              <a:gd name="T3" fmla="*/ 372 h 711"/>
              <a:gd name="T4" fmla="*/ 732 w 732"/>
              <a:gd name="T5" fmla="*/ 0 h 711"/>
              <a:gd name="T6" fmla="*/ 0 60000 65536"/>
              <a:gd name="T7" fmla="*/ 0 60000 65536"/>
              <a:gd name="T8" fmla="*/ 0 60000 65536"/>
              <a:gd name="T9" fmla="*/ 0 w 732"/>
              <a:gd name="T10" fmla="*/ 0 h 711"/>
              <a:gd name="T11" fmla="*/ 732 w 732"/>
              <a:gd name="T12" fmla="*/ 711 h 711"/>
            </a:gdLst>
            <a:ahLst/>
            <a:cxnLst>
              <a:cxn ang="T6">
                <a:pos x="T0" y="T1"/>
              </a:cxn>
              <a:cxn ang="T7">
                <a:pos x="T2" y="T3"/>
              </a:cxn>
              <a:cxn ang="T8">
                <a:pos x="T4" y="T5"/>
              </a:cxn>
            </a:cxnLst>
            <a:rect l="T9" t="T10" r="T11" b="T12"/>
            <a:pathLst>
              <a:path w="732" h="711">
                <a:moveTo>
                  <a:pt x="0" y="711"/>
                </a:moveTo>
                <a:lnTo>
                  <a:pt x="732" y="372"/>
                </a:lnTo>
                <a:lnTo>
                  <a:pt x="732" y="0"/>
                </a:lnTo>
              </a:path>
            </a:pathLst>
          </a:custGeom>
          <a:noFill/>
          <a:ln w="38100" cmpd="sng">
            <a:solidFill>
              <a:srgbClr val="333399"/>
            </a:solidFill>
            <a:round/>
            <a:headEnd type="none" w="med" len="med"/>
            <a:tailEnd type="none" w="med" len="med"/>
          </a:ln>
        </p:spPr>
        <p:txBody>
          <a:bodyPr/>
          <a:lstStyle/>
          <a:p>
            <a:endParaRPr lang="zh-CN" altLang="en-US"/>
          </a:p>
        </p:txBody>
      </p:sp>
      <p:sp>
        <p:nvSpPr>
          <p:cNvPr id="134152" name="Freeform 9"/>
          <p:cNvSpPr/>
          <p:nvPr/>
        </p:nvSpPr>
        <p:spPr bwMode="auto">
          <a:xfrm>
            <a:off x="2757488" y="4106863"/>
            <a:ext cx="4086225" cy="2479675"/>
          </a:xfrm>
          <a:custGeom>
            <a:avLst/>
            <a:gdLst>
              <a:gd name="T0" fmla="*/ 65 w 2574"/>
              <a:gd name="T1" fmla="*/ 457 h 1562"/>
              <a:gd name="T2" fmla="*/ 612 w 2574"/>
              <a:gd name="T3" fmla="*/ 146 h 1562"/>
              <a:gd name="T4" fmla="*/ 770 w 2574"/>
              <a:gd name="T5" fmla="*/ 89 h 1562"/>
              <a:gd name="T6" fmla="*/ 917 w 2574"/>
              <a:gd name="T7" fmla="*/ 55 h 1562"/>
              <a:gd name="T8" fmla="*/ 1063 w 2574"/>
              <a:gd name="T9" fmla="*/ 50 h 1562"/>
              <a:gd name="T10" fmla="*/ 1303 w 2574"/>
              <a:gd name="T11" fmla="*/ 18 h 1562"/>
              <a:gd name="T12" fmla="*/ 1703 w 2574"/>
              <a:gd name="T13" fmla="*/ 18 h 1562"/>
              <a:gd name="T14" fmla="*/ 2119 w 2574"/>
              <a:gd name="T15" fmla="*/ 154 h 1562"/>
              <a:gd name="T16" fmla="*/ 2267 w 2574"/>
              <a:gd name="T17" fmla="*/ 361 h 1562"/>
              <a:gd name="T18" fmla="*/ 2401 w 2574"/>
              <a:gd name="T19" fmla="*/ 589 h 1562"/>
              <a:gd name="T20" fmla="*/ 2487 w 2574"/>
              <a:gd name="T21" fmla="*/ 762 h 1562"/>
              <a:gd name="T22" fmla="*/ 2567 w 2574"/>
              <a:gd name="T23" fmla="*/ 1226 h 1562"/>
              <a:gd name="T24" fmla="*/ 2455 w 2574"/>
              <a:gd name="T25" fmla="*/ 1394 h 1562"/>
              <a:gd name="T26" fmla="*/ 2287 w 2574"/>
              <a:gd name="T27" fmla="*/ 1458 h 1562"/>
              <a:gd name="T28" fmla="*/ 2000 w 2574"/>
              <a:gd name="T29" fmla="*/ 1515 h 1562"/>
              <a:gd name="T30" fmla="*/ 1756 w 2574"/>
              <a:gd name="T31" fmla="*/ 1502 h 1562"/>
              <a:gd name="T32" fmla="*/ 1512 w 2574"/>
              <a:gd name="T33" fmla="*/ 1388 h 1562"/>
              <a:gd name="T34" fmla="*/ 952 w 2574"/>
              <a:gd name="T35" fmla="*/ 1337 h 1562"/>
              <a:gd name="T36" fmla="*/ 684 w 2574"/>
              <a:gd name="T37" fmla="*/ 1274 h 1562"/>
              <a:gd name="T38" fmla="*/ 477 w 2574"/>
              <a:gd name="T39" fmla="*/ 1198 h 1562"/>
              <a:gd name="T40" fmla="*/ 65 w 2574"/>
              <a:gd name="T41" fmla="*/ 1036 h 1562"/>
              <a:gd name="T42" fmla="*/ 0 w 2574"/>
              <a:gd name="T43" fmla="*/ 853 h 1562"/>
              <a:gd name="T44" fmla="*/ 65 w 2574"/>
              <a:gd name="T45" fmla="*/ 457 h 1562"/>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2574"/>
              <a:gd name="T70" fmla="*/ 0 h 1562"/>
              <a:gd name="T71" fmla="*/ 2574 w 2574"/>
              <a:gd name="T72" fmla="*/ 1562 h 1562"/>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2574" h="1562">
                <a:moveTo>
                  <a:pt x="65" y="457"/>
                </a:moveTo>
                <a:cubicBezTo>
                  <a:pt x="262" y="320"/>
                  <a:pt x="371" y="154"/>
                  <a:pt x="612" y="146"/>
                </a:cubicBezTo>
                <a:cubicBezTo>
                  <a:pt x="707" y="122"/>
                  <a:pt x="689" y="145"/>
                  <a:pt x="770" y="89"/>
                </a:cubicBezTo>
                <a:cubicBezTo>
                  <a:pt x="784" y="79"/>
                  <a:pt x="901" y="61"/>
                  <a:pt x="917" y="55"/>
                </a:cubicBezTo>
                <a:cubicBezTo>
                  <a:pt x="952" y="49"/>
                  <a:pt x="1004" y="48"/>
                  <a:pt x="1063" y="50"/>
                </a:cubicBezTo>
                <a:cubicBezTo>
                  <a:pt x="1127" y="44"/>
                  <a:pt x="1196" y="23"/>
                  <a:pt x="1303" y="18"/>
                </a:cubicBezTo>
                <a:cubicBezTo>
                  <a:pt x="1502" y="22"/>
                  <a:pt x="1505" y="0"/>
                  <a:pt x="1703" y="18"/>
                </a:cubicBezTo>
                <a:cubicBezTo>
                  <a:pt x="1770" y="24"/>
                  <a:pt x="2049" y="130"/>
                  <a:pt x="2119" y="154"/>
                </a:cubicBezTo>
                <a:cubicBezTo>
                  <a:pt x="2181" y="203"/>
                  <a:pt x="2213" y="303"/>
                  <a:pt x="2267" y="361"/>
                </a:cubicBezTo>
                <a:cubicBezTo>
                  <a:pt x="2325" y="421"/>
                  <a:pt x="2366" y="514"/>
                  <a:pt x="2401" y="589"/>
                </a:cubicBezTo>
                <a:cubicBezTo>
                  <a:pt x="2414" y="654"/>
                  <a:pt x="2478" y="696"/>
                  <a:pt x="2487" y="762"/>
                </a:cubicBezTo>
                <a:cubicBezTo>
                  <a:pt x="2483" y="898"/>
                  <a:pt x="2574" y="1091"/>
                  <a:pt x="2567" y="1226"/>
                </a:cubicBezTo>
                <a:cubicBezTo>
                  <a:pt x="2564" y="1281"/>
                  <a:pt x="2482" y="1355"/>
                  <a:pt x="2455" y="1394"/>
                </a:cubicBezTo>
                <a:cubicBezTo>
                  <a:pt x="2445" y="1410"/>
                  <a:pt x="2298" y="1442"/>
                  <a:pt x="2287" y="1458"/>
                </a:cubicBezTo>
                <a:cubicBezTo>
                  <a:pt x="2215" y="1562"/>
                  <a:pt x="2111" y="1496"/>
                  <a:pt x="2000" y="1515"/>
                </a:cubicBezTo>
                <a:cubicBezTo>
                  <a:pt x="1918" y="1511"/>
                  <a:pt x="1836" y="1513"/>
                  <a:pt x="1756" y="1502"/>
                </a:cubicBezTo>
                <a:cubicBezTo>
                  <a:pt x="1687" y="1493"/>
                  <a:pt x="1592" y="1406"/>
                  <a:pt x="1512" y="1388"/>
                </a:cubicBezTo>
                <a:cubicBezTo>
                  <a:pt x="1318" y="1344"/>
                  <a:pt x="1150" y="1347"/>
                  <a:pt x="952" y="1337"/>
                </a:cubicBezTo>
                <a:cubicBezTo>
                  <a:pt x="875" y="1324"/>
                  <a:pt x="760" y="1294"/>
                  <a:pt x="684" y="1274"/>
                </a:cubicBezTo>
                <a:cubicBezTo>
                  <a:pt x="620" y="1230"/>
                  <a:pt x="550" y="1217"/>
                  <a:pt x="477" y="1198"/>
                </a:cubicBezTo>
                <a:cubicBezTo>
                  <a:pt x="282" y="1147"/>
                  <a:pt x="242" y="1124"/>
                  <a:pt x="65" y="1036"/>
                </a:cubicBezTo>
                <a:cubicBezTo>
                  <a:pt x="37" y="959"/>
                  <a:pt x="0" y="949"/>
                  <a:pt x="0" y="853"/>
                </a:cubicBezTo>
                <a:cubicBezTo>
                  <a:pt x="0" y="757"/>
                  <a:pt x="52" y="539"/>
                  <a:pt x="65" y="457"/>
                </a:cubicBezTo>
                <a:close/>
              </a:path>
            </a:pathLst>
          </a:custGeom>
          <a:solidFill>
            <a:schemeClr val="bg1"/>
          </a:solidFill>
          <a:ln w="9525" cap="flat">
            <a:solidFill>
              <a:schemeClr val="tx1"/>
            </a:solidFill>
            <a:prstDash val="dash"/>
            <a:round/>
          </a:ln>
        </p:spPr>
        <p:txBody>
          <a:bodyPr/>
          <a:lstStyle/>
          <a:p>
            <a:endParaRPr lang="zh-CN" altLang="en-US"/>
          </a:p>
        </p:txBody>
      </p:sp>
      <p:sp>
        <p:nvSpPr>
          <p:cNvPr id="134153" name="Freeform 10"/>
          <p:cNvSpPr/>
          <p:nvPr/>
        </p:nvSpPr>
        <p:spPr bwMode="auto">
          <a:xfrm>
            <a:off x="2449513" y="3933825"/>
            <a:ext cx="1392237" cy="804863"/>
          </a:xfrm>
          <a:custGeom>
            <a:avLst/>
            <a:gdLst>
              <a:gd name="T0" fmla="*/ 0 w 877"/>
              <a:gd name="T1" fmla="*/ 0 h 507"/>
              <a:gd name="T2" fmla="*/ 877 w 877"/>
              <a:gd name="T3" fmla="*/ 287 h 507"/>
              <a:gd name="T4" fmla="*/ 877 w 877"/>
              <a:gd name="T5" fmla="*/ 507 h 507"/>
              <a:gd name="T6" fmla="*/ 0 60000 65536"/>
              <a:gd name="T7" fmla="*/ 0 60000 65536"/>
              <a:gd name="T8" fmla="*/ 0 60000 65536"/>
              <a:gd name="T9" fmla="*/ 0 w 877"/>
              <a:gd name="T10" fmla="*/ 0 h 507"/>
              <a:gd name="T11" fmla="*/ 877 w 877"/>
              <a:gd name="T12" fmla="*/ 507 h 507"/>
            </a:gdLst>
            <a:ahLst/>
            <a:cxnLst>
              <a:cxn ang="T6">
                <a:pos x="T0" y="T1"/>
              </a:cxn>
              <a:cxn ang="T7">
                <a:pos x="T2" y="T3"/>
              </a:cxn>
              <a:cxn ang="T8">
                <a:pos x="T4" y="T5"/>
              </a:cxn>
            </a:cxnLst>
            <a:rect l="T9" t="T10" r="T11" b="T12"/>
            <a:pathLst>
              <a:path w="877" h="507">
                <a:moveTo>
                  <a:pt x="0" y="0"/>
                </a:moveTo>
                <a:lnTo>
                  <a:pt x="877" y="287"/>
                </a:lnTo>
                <a:lnTo>
                  <a:pt x="877" y="507"/>
                </a:lnTo>
              </a:path>
            </a:pathLst>
          </a:custGeom>
          <a:noFill/>
          <a:ln w="38100" cmpd="sng">
            <a:solidFill>
              <a:srgbClr val="333399"/>
            </a:solidFill>
            <a:round/>
            <a:headEnd type="none" w="med" len="med"/>
            <a:tailEnd type="none" w="med" len="med"/>
          </a:ln>
        </p:spPr>
        <p:txBody>
          <a:bodyPr/>
          <a:lstStyle/>
          <a:p>
            <a:endParaRPr lang="zh-CN" altLang="en-US"/>
          </a:p>
        </p:txBody>
      </p:sp>
      <p:sp>
        <p:nvSpPr>
          <p:cNvPr id="134154" name="Freeform 11"/>
          <p:cNvSpPr/>
          <p:nvPr/>
        </p:nvSpPr>
        <p:spPr bwMode="auto">
          <a:xfrm>
            <a:off x="6072188" y="1358900"/>
            <a:ext cx="2836862" cy="3963988"/>
          </a:xfrm>
          <a:custGeom>
            <a:avLst/>
            <a:gdLst>
              <a:gd name="T0" fmla="*/ 289 w 1787"/>
              <a:gd name="T1" fmla="*/ 1901 h 2497"/>
              <a:gd name="T2" fmla="*/ 128 w 1787"/>
              <a:gd name="T3" fmla="*/ 1797 h 2497"/>
              <a:gd name="T4" fmla="*/ 15 w 1787"/>
              <a:gd name="T5" fmla="*/ 1583 h 2497"/>
              <a:gd name="T6" fmla="*/ 83 w 1787"/>
              <a:gd name="T7" fmla="*/ 1007 h 2497"/>
              <a:gd name="T8" fmla="*/ 264 w 1787"/>
              <a:gd name="T9" fmla="*/ 596 h 2497"/>
              <a:gd name="T10" fmla="*/ 374 w 1787"/>
              <a:gd name="T11" fmla="*/ 228 h 2497"/>
              <a:gd name="T12" fmla="*/ 496 w 1787"/>
              <a:gd name="T13" fmla="*/ 101 h 2497"/>
              <a:gd name="T14" fmla="*/ 776 w 1787"/>
              <a:gd name="T15" fmla="*/ 0 h 2497"/>
              <a:gd name="T16" fmla="*/ 1263 w 1787"/>
              <a:gd name="T17" fmla="*/ 13 h 2497"/>
              <a:gd name="T18" fmla="*/ 1470 w 1787"/>
              <a:gd name="T19" fmla="*/ 89 h 2497"/>
              <a:gd name="T20" fmla="*/ 1543 w 1787"/>
              <a:gd name="T21" fmla="*/ 139 h 2497"/>
              <a:gd name="T22" fmla="*/ 1641 w 1787"/>
              <a:gd name="T23" fmla="*/ 241 h 2497"/>
              <a:gd name="T24" fmla="*/ 1738 w 1787"/>
              <a:gd name="T25" fmla="*/ 532 h 2497"/>
              <a:gd name="T26" fmla="*/ 1787 w 1787"/>
              <a:gd name="T27" fmla="*/ 1952 h 2497"/>
              <a:gd name="T28" fmla="*/ 1775 w 1787"/>
              <a:gd name="T29" fmla="*/ 2269 h 2497"/>
              <a:gd name="T30" fmla="*/ 1519 w 1787"/>
              <a:gd name="T31" fmla="*/ 2497 h 2497"/>
              <a:gd name="T32" fmla="*/ 1141 w 1787"/>
              <a:gd name="T33" fmla="*/ 2459 h 2497"/>
              <a:gd name="T34" fmla="*/ 971 w 1787"/>
              <a:gd name="T35" fmla="*/ 2396 h 2497"/>
              <a:gd name="T36" fmla="*/ 861 w 1787"/>
              <a:gd name="T37" fmla="*/ 2320 h 2497"/>
              <a:gd name="T38" fmla="*/ 812 w 1787"/>
              <a:gd name="T39" fmla="*/ 2294 h 2497"/>
              <a:gd name="T40" fmla="*/ 618 w 1787"/>
              <a:gd name="T41" fmla="*/ 2142 h 2497"/>
              <a:gd name="T42" fmla="*/ 386 w 1787"/>
              <a:gd name="T43" fmla="*/ 1977 h 2497"/>
              <a:gd name="T44" fmla="*/ 350 w 1787"/>
              <a:gd name="T45" fmla="*/ 1939 h 2497"/>
              <a:gd name="T46" fmla="*/ 289 w 1787"/>
              <a:gd name="T47" fmla="*/ 1901 h 2497"/>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787"/>
              <a:gd name="T73" fmla="*/ 0 h 2497"/>
              <a:gd name="T74" fmla="*/ 1787 w 1787"/>
              <a:gd name="T75" fmla="*/ 2497 h 2497"/>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787" h="2497">
                <a:moveTo>
                  <a:pt x="289" y="1901"/>
                </a:moveTo>
                <a:cubicBezTo>
                  <a:pt x="270" y="1825"/>
                  <a:pt x="157" y="1859"/>
                  <a:pt x="128" y="1797"/>
                </a:cubicBezTo>
                <a:cubicBezTo>
                  <a:pt x="98" y="1735"/>
                  <a:pt x="36" y="1648"/>
                  <a:pt x="15" y="1583"/>
                </a:cubicBezTo>
                <a:cubicBezTo>
                  <a:pt x="0" y="1365"/>
                  <a:pt x="35" y="1221"/>
                  <a:pt x="83" y="1007"/>
                </a:cubicBezTo>
                <a:cubicBezTo>
                  <a:pt x="108" y="892"/>
                  <a:pt x="242" y="711"/>
                  <a:pt x="264" y="596"/>
                </a:cubicBezTo>
                <a:cubicBezTo>
                  <a:pt x="289" y="467"/>
                  <a:pt x="297" y="335"/>
                  <a:pt x="374" y="228"/>
                </a:cubicBezTo>
                <a:cubicBezTo>
                  <a:pt x="395" y="161"/>
                  <a:pt x="438" y="142"/>
                  <a:pt x="496" y="101"/>
                </a:cubicBezTo>
                <a:cubicBezTo>
                  <a:pt x="582" y="42"/>
                  <a:pt x="673" y="15"/>
                  <a:pt x="776" y="0"/>
                </a:cubicBezTo>
                <a:cubicBezTo>
                  <a:pt x="938" y="4"/>
                  <a:pt x="1101" y="5"/>
                  <a:pt x="1263" y="13"/>
                </a:cubicBezTo>
                <a:cubicBezTo>
                  <a:pt x="1339" y="16"/>
                  <a:pt x="1400" y="71"/>
                  <a:pt x="1470" y="89"/>
                </a:cubicBezTo>
                <a:cubicBezTo>
                  <a:pt x="1495" y="106"/>
                  <a:pt x="1527" y="114"/>
                  <a:pt x="1543" y="139"/>
                </a:cubicBezTo>
                <a:cubicBezTo>
                  <a:pt x="1572" y="183"/>
                  <a:pt x="1599" y="211"/>
                  <a:pt x="1641" y="241"/>
                </a:cubicBezTo>
                <a:cubicBezTo>
                  <a:pt x="1694" y="323"/>
                  <a:pt x="1720" y="435"/>
                  <a:pt x="1738" y="532"/>
                </a:cubicBezTo>
                <a:cubicBezTo>
                  <a:pt x="1763" y="984"/>
                  <a:pt x="1720" y="1534"/>
                  <a:pt x="1787" y="1952"/>
                </a:cubicBezTo>
                <a:cubicBezTo>
                  <a:pt x="1783" y="2058"/>
                  <a:pt x="1785" y="2163"/>
                  <a:pt x="1775" y="2269"/>
                </a:cubicBezTo>
                <a:cubicBezTo>
                  <a:pt x="1762" y="2412"/>
                  <a:pt x="1640" y="2472"/>
                  <a:pt x="1519" y="2497"/>
                </a:cubicBezTo>
                <a:cubicBezTo>
                  <a:pt x="1358" y="2489"/>
                  <a:pt x="1280" y="2483"/>
                  <a:pt x="1141" y="2459"/>
                </a:cubicBezTo>
                <a:cubicBezTo>
                  <a:pt x="1086" y="2430"/>
                  <a:pt x="1030" y="2416"/>
                  <a:pt x="971" y="2396"/>
                </a:cubicBezTo>
                <a:cubicBezTo>
                  <a:pt x="934" y="2383"/>
                  <a:pt x="898" y="2339"/>
                  <a:pt x="861" y="2320"/>
                </a:cubicBezTo>
                <a:cubicBezTo>
                  <a:pt x="845" y="2311"/>
                  <a:pt x="827" y="2306"/>
                  <a:pt x="812" y="2294"/>
                </a:cubicBezTo>
                <a:cubicBezTo>
                  <a:pt x="741" y="2234"/>
                  <a:pt x="706" y="2173"/>
                  <a:pt x="618" y="2142"/>
                </a:cubicBezTo>
                <a:cubicBezTo>
                  <a:pt x="542" y="2084"/>
                  <a:pt x="464" y="2031"/>
                  <a:pt x="386" y="1977"/>
                </a:cubicBezTo>
                <a:cubicBezTo>
                  <a:pt x="372" y="1968"/>
                  <a:pt x="364" y="1949"/>
                  <a:pt x="350" y="1939"/>
                </a:cubicBezTo>
                <a:cubicBezTo>
                  <a:pt x="255" y="1874"/>
                  <a:pt x="365" y="1980"/>
                  <a:pt x="289" y="1901"/>
                </a:cubicBezTo>
                <a:close/>
              </a:path>
            </a:pathLst>
          </a:custGeom>
          <a:solidFill>
            <a:schemeClr val="bg1"/>
          </a:solidFill>
          <a:ln w="9525" cap="flat">
            <a:solidFill>
              <a:schemeClr val="tx1"/>
            </a:solidFill>
            <a:prstDash val="dash"/>
            <a:round/>
          </a:ln>
        </p:spPr>
        <p:txBody>
          <a:bodyPr/>
          <a:lstStyle/>
          <a:p>
            <a:endParaRPr lang="zh-CN" altLang="en-US"/>
          </a:p>
        </p:txBody>
      </p:sp>
      <p:sp>
        <p:nvSpPr>
          <p:cNvPr id="134155" name="Line 12"/>
          <p:cNvSpPr>
            <a:spLocks noChangeShapeType="1"/>
          </p:cNvSpPr>
          <p:nvPr/>
        </p:nvSpPr>
        <p:spPr bwMode="auto">
          <a:xfrm flipV="1">
            <a:off x="2449513" y="3854450"/>
            <a:ext cx="5106987" cy="0"/>
          </a:xfrm>
          <a:prstGeom prst="line">
            <a:avLst/>
          </a:prstGeom>
          <a:noFill/>
          <a:ln w="38100">
            <a:solidFill>
              <a:srgbClr val="333399"/>
            </a:solidFill>
            <a:round/>
          </a:ln>
        </p:spPr>
        <p:txBody>
          <a:bodyPr wrap="none" anchor="ctr"/>
          <a:lstStyle/>
          <a:p>
            <a:endParaRPr lang="zh-CN" altLang="en-US"/>
          </a:p>
        </p:txBody>
      </p:sp>
      <p:sp>
        <p:nvSpPr>
          <p:cNvPr id="134156" name="Line 13"/>
          <p:cNvSpPr>
            <a:spLocks noChangeShapeType="1"/>
          </p:cNvSpPr>
          <p:nvPr/>
        </p:nvSpPr>
        <p:spPr bwMode="auto">
          <a:xfrm>
            <a:off x="3176588" y="2244725"/>
            <a:ext cx="0" cy="412750"/>
          </a:xfrm>
          <a:prstGeom prst="line">
            <a:avLst/>
          </a:prstGeom>
          <a:noFill/>
          <a:ln w="28575">
            <a:solidFill>
              <a:srgbClr val="333399"/>
            </a:solidFill>
            <a:round/>
          </a:ln>
        </p:spPr>
        <p:txBody>
          <a:bodyPr wrap="none" anchor="ctr"/>
          <a:lstStyle/>
          <a:p>
            <a:endParaRPr lang="zh-CN" altLang="en-US"/>
          </a:p>
        </p:txBody>
      </p:sp>
      <p:sp>
        <p:nvSpPr>
          <p:cNvPr id="134157" name="Freeform 14"/>
          <p:cNvSpPr/>
          <p:nvPr/>
        </p:nvSpPr>
        <p:spPr bwMode="auto">
          <a:xfrm>
            <a:off x="7543800" y="2632075"/>
            <a:ext cx="495300" cy="508000"/>
          </a:xfrm>
          <a:custGeom>
            <a:avLst/>
            <a:gdLst>
              <a:gd name="T0" fmla="*/ 308 w 308"/>
              <a:gd name="T1" fmla="*/ 0 h 396"/>
              <a:gd name="T2" fmla="*/ 308 w 308"/>
              <a:gd name="T3" fmla="*/ 396 h 396"/>
              <a:gd name="T4" fmla="*/ 0 w 308"/>
              <a:gd name="T5" fmla="*/ 392 h 396"/>
              <a:gd name="T6" fmla="*/ 0 60000 65536"/>
              <a:gd name="T7" fmla="*/ 0 60000 65536"/>
              <a:gd name="T8" fmla="*/ 0 60000 65536"/>
              <a:gd name="T9" fmla="*/ 0 w 308"/>
              <a:gd name="T10" fmla="*/ 0 h 396"/>
              <a:gd name="T11" fmla="*/ 308 w 308"/>
              <a:gd name="T12" fmla="*/ 396 h 396"/>
            </a:gdLst>
            <a:ahLst/>
            <a:cxnLst>
              <a:cxn ang="T6">
                <a:pos x="T0" y="T1"/>
              </a:cxn>
              <a:cxn ang="T7">
                <a:pos x="T2" y="T3"/>
              </a:cxn>
              <a:cxn ang="T8">
                <a:pos x="T4" y="T5"/>
              </a:cxn>
            </a:cxnLst>
            <a:rect l="T9" t="T10" r="T11" b="T12"/>
            <a:pathLst>
              <a:path w="308" h="396">
                <a:moveTo>
                  <a:pt x="308" y="0"/>
                </a:moveTo>
                <a:lnTo>
                  <a:pt x="308" y="396"/>
                </a:lnTo>
                <a:lnTo>
                  <a:pt x="0" y="392"/>
                </a:lnTo>
              </a:path>
            </a:pathLst>
          </a:custGeom>
          <a:noFill/>
          <a:ln w="28575" cmpd="sng">
            <a:solidFill>
              <a:srgbClr val="333399"/>
            </a:solidFill>
            <a:round/>
          </a:ln>
        </p:spPr>
        <p:txBody>
          <a:bodyPr wrap="none" anchor="ctr"/>
          <a:lstStyle/>
          <a:p>
            <a:endParaRPr lang="zh-CN" altLang="en-US"/>
          </a:p>
        </p:txBody>
      </p:sp>
      <p:sp>
        <p:nvSpPr>
          <p:cNvPr id="134158" name="Line 15"/>
          <p:cNvSpPr>
            <a:spLocks noChangeShapeType="1"/>
          </p:cNvSpPr>
          <p:nvPr/>
        </p:nvSpPr>
        <p:spPr bwMode="auto">
          <a:xfrm>
            <a:off x="5575300" y="2003425"/>
            <a:ext cx="0" cy="631825"/>
          </a:xfrm>
          <a:prstGeom prst="line">
            <a:avLst/>
          </a:prstGeom>
          <a:noFill/>
          <a:ln w="28575">
            <a:solidFill>
              <a:srgbClr val="333399"/>
            </a:solidFill>
            <a:round/>
          </a:ln>
        </p:spPr>
        <p:txBody>
          <a:bodyPr wrap="none" anchor="ctr"/>
          <a:lstStyle/>
          <a:p>
            <a:endParaRPr lang="zh-CN" altLang="en-US"/>
          </a:p>
        </p:txBody>
      </p:sp>
      <p:sp>
        <p:nvSpPr>
          <p:cNvPr id="134159" name="Line 16"/>
          <p:cNvSpPr>
            <a:spLocks noChangeShapeType="1"/>
          </p:cNvSpPr>
          <p:nvPr/>
        </p:nvSpPr>
        <p:spPr bwMode="auto">
          <a:xfrm flipV="1">
            <a:off x="5956300" y="4725988"/>
            <a:ext cx="9525" cy="1076325"/>
          </a:xfrm>
          <a:prstGeom prst="line">
            <a:avLst/>
          </a:prstGeom>
          <a:noFill/>
          <a:ln w="28575">
            <a:solidFill>
              <a:srgbClr val="333399"/>
            </a:solidFill>
            <a:round/>
          </a:ln>
        </p:spPr>
        <p:txBody>
          <a:bodyPr wrap="none" anchor="ctr"/>
          <a:lstStyle/>
          <a:p>
            <a:endParaRPr lang="zh-CN" altLang="en-US"/>
          </a:p>
        </p:txBody>
      </p:sp>
      <p:sp>
        <p:nvSpPr>
          <p:cNvPr id="134160" name="Line 17"/>
          <p:cNvSpPr>
            <a:spLocks noChangeShapeType="1"/>
          </p:cNvSpPr>
          <p:nvPr/>
        </p:nvSpPr>
        <p:spPr bwMode="auto">
          <a:xfrm flipH="1">
            <a:off x="4238625" y="2135188"/>
            <a:ext cx="0" cy="522287"/>
          </a:xfrm>
          <a:prstGeom prst="line">
            <a:avLst/>
          </a:prstGeom>
          <a:noFill/>
          <a:ln w="28575">
            <a:solidFill>
              <a:srgbClr val="333399"/>
            </a:solidFill>
            <a:round/>
          </a:ln>
        </p:spPr>
        <p:txBody>
          <a:bodyPr wrap="none" anchor="ctr"/>
          <a:lstStyle/>
          <a:p>
            <a:endParaRPr lang="zh-CN" altLang="en-US"/>
          </a:p>
        </p:txBody>
      </p:sp>
      <p:sp>
        <p:nvSpPr>
          <p:cNvPr id="134161" name="Freeform 18"/>
          <p:cNvSpPr/>
          <p:nvPr/>
        </p:nvSpPr>
        <p:spPr bwMode="auto">
          <a:xfrm>
            <a:off x="7272338" y="2230438"/>
            <a:ext cx="284162" cy="657225"/>
          </a:xfrm>
          <a:custGeom>
            <a:avLst/>
            <a:gdLst>
              <a:gd name="T0" fmla="*/ 0 w 176"/>
              <a:gd name="T1" fmla="*/ 0 h 392"/>
              <a:gd name="T2" fmla="*/ 0 w 176"/>
              <a:gd name="T3" fmla="*/ 392 h 392"/>
              <a:gd name="T4" fmla="*/ 176 w 176"/>
              <a:gd name="T5" fmla="*/ 392 h 392"/>
              <a:gd name="T6" fmla="*/ 0 60000 65536"/>
              <a:gd name="T7" fmla="*/ 0 60000 65536"/>
              <a:gd name="T8" fmla="*/ 0 60000 65536"/>
              <a:gd name="T9" fmla="*/ 0 w 176"/>
              <a:gd name="T10" fmla="*/ 0 h 392"/>
              <a:gd name="T11" fmla="*/ 176 w 176"/>
              <a:gd name="T12" fmla="*/ 392 h 392"/>
            </a:gdLst>
            <a:ahLst/>
            <a:cxnLst>
              <a:cxn ang="T6">
                <a:pos x="T0" y="T1"/>
              </a:cxn>
              <a:cxn ang="T7">
                <a:pos x="T2" y="T3"/>
              </a:cxn>
              <a:cxn ang="T8">
                <a:pos x="T4" y="T5"/>
              </a:cxn>
            </a:cxnLst>
            <a:rect l="T9" t="T10" r="T11" b="T12"/>
            <a:pathLst>
              <a:path w="176" h="392">
                <a:moveTo>
                  <a:pt x="0" y="0"/>
                </a:moveTo>
                <a:lnTo>
                  <a:pt x="0" y="392"/>
                </a:lnTo>
                <a:lnTo>
                  <a:pt x="176" y="392"/>
                </a:lnTo>
              </a:path>
            </a:pathLst>
          </a:custGeom>
          <a:noFill/>
          <a:ln w="28575" cmpd="sng">
            <a:solidFill>
              <a:srgbClr val="333399"/>
            </a:solidFill>
            <a:round/>
          </a:ln>
        </p:spPr>
        <p:txBody>
          <a:bodyPr wrap="none" anchor="ctr"/>
          <a:lstStyle/>
          <a:p>
            <a:endParaRPr lang="zh-CN" altLang="en-US"/>
          </a:p>
        </p:txBody>
      </p:sp>
      <p:sp>
        <p:nvSpPr>
          <p:cNvPr id="134162" name="Line 19"/>
          <p:cNvSpPr>
            <a:spLocks noChangeShapeType="1"/>
          </p:cNvSpPr>
          <p:nvPr/>
        </p:nvSpPr>
        <p:spPr bwMode="auto">
          <a:xfrm flipH="1" flipV="1">
            <a:off x="4892675" y="4738688"/>
            <a:ext cx="0" cy="687387"/>
          </a:xfrm>
          <a:prstGeom prst="line">
            <a:avLst/>
          </a:prstGeom>
          <a:noFill/>
          <a:ln w="28575">
            <a:solidFill>
              <a:srgbClr val="333399"/>
            </a:solidFill>
            <a:round/>
          </a:ln>
        </p:spPr>
        <p:txBody>
          <a:bodyPr wrap="none" anchor="ctr"/>
          <a:lstStyle/>
          <a:p>
            <a:endParaRPr lang="zh-CN" altLang="en-US"/>
          </a:p>
        </p:txBody>
      </p:sp>
      <p:sp>
        <p:nvSpPr>
          <p:cNvPr id="134163" name="Line 20"/>
          <p:cNvSpPr>
            <a:spLocks noChangeShapeType="1"/>
          </p:cNvSpPr>
          <p:nvPr/>
        </p:nvSpPr>
        <p:spPr bwMode="auto">
          <a:xfrm flipH="1" flipV="1">
            <a:off x="3500438" y="4738688"/>
            <a:ext cx="0" cy="404812"/>
          </a:xfrm>
          <a:prstGeom prst="line">
            <a:avLst/>
          </a:prstGeom>
          <a:noFill/>
          <a:ln w="28575">
            <a:solidFill>
              <a:srgbClr val="333399"/>
            </a:solidFill>
            <a:round/>
          </a:ln>
        </p:spPr>
        <p:txBody>
          <a:bodyPr wrap="none" anchor="ctr"/>
          <a:lstStyle/>
          <a:p>
            <a:endParaRPr lang="zh-CN" altLang="en-US"/>
          </a:p>
        </p:txBody>
      </p:sp>
      <p:sp>
        <p:nvSpPr>
          <p:cNvPr id="134164" name="Line 21"/>
          <p:cNvSpPr>
            <a:spLocks noChangeShapeType="1"/>
          </p:cNvSpPr>
          <p:nvPr/>
        </p:nvSpPr>
        <p:spPr bwMode="auto">
          <a:xfrm flipH="1" flipV="1">
            <a:off x="7556500" y="4538663"/>
            <a:ext cx="850900" cy="0"/>
          </a:xfrm>
          <a:prstGeom prst="line">
            <a:avLst/>
          </a:prstGeom>
          <a:noFill/>
          <a:ln w="28575">
            <a:solidFill>
              <a:srgbClr val="333399"/>
            </a:solidFill>
            <a:round/>
          </a:ln>
        </p:spPr>
        <p:txBody>
          <a:bodyPr wrap="none" anchor="ctr"/>
          <a:lstStyle/>
          <a:p>
            <a:endParaRPr lang="zh-CN" altLang="en-US"/>
          </a:p>
        </p:txBody>
      </p:sp>
      <p:pic>
        <p:nvPicPr>
          <p:cNvPr id="134165" name="Picture 22"/>
          <p:cNvPicPr>
            <a:picLocks noChangeArrowheads="1"/>
          </p:cNvPicPr>
          <p:nvPr/>
        </p:nvPicPr>
        <p:blipFill>
          <a:blip r:embed="rId3" cstate="print"/>
          <a:srcRect/>
          <a:stretch>
            <a:fillRect/>
          </a:stretch>
        </p:blipFill>
        <p:spPr bwMode="auto">
          <a:xfrm>
            <a:off x="4044950" y="1841500"/>
            <a:ext cx="382588" cy="401638"/>
          </a:xfrm>
          <a:prstGeom prst="rect">
            <a:avLst/>
          </a:prstGeom>
          <a:noFill/>
          <a:ln w="9525">
            <a:noFill/>
            <a:miter lim="800000"/>
            <a:headEnd/>
            <a:tailEnd/>
          </a:ln>
        </p:spPr>
      </p:pic>
      <p:pic>
        <p:nvPicPr>
          <p:cNvPr id="134166" name="Picture 23"/>
          <p:cNvPicPr>
            <a:picLocks noChangeArrowheads="1"/>
          </p:cNvPicPr>
          <p:nvPr/>
        </p:nvPicPr>
        <p:blipFill>
          <a:blip r:embed="rId4" cstate="print"/>
          <a:srcRect/>
          <a:stretch>
            <a:fillRect/>
          </a:stretch>
        </p:blipFill>
        <p:spPr bwMode="auto">
          <a:xfrm>
            <a:off x="1909763" y="3611563"/>
            <a:ext cx="696912" cy="485775"/>
          </a:xfrm>
          <a:prstGeom prst="rect">
            <a:avLst/>
          </a:prstGeom>
          <a:noFill/>
          <a:ln w="12699">
            <a:noFill/>
            <a:miter lim="800000"/>
            <a:headEnd/>
            <a:tailEnd/>
          </a:ln>
        </p:spPr>
      </p:pic>
      <p:pic>
        <p:nvPicPr>
          <p:cNvPr id="134167" name="Picture 24"/>
          <p:cNvPicPr>
            <a:picLocks noChangeArrowheads="1"/>
          </p:cNvPicPr>
          <p:nvPr/>
        </p:nvPicPr>
        <p:blipFill>
          <a:blip r:embed="rId3" cstate="print"/>
          <a:srcRect/>
          <a:stretch>
            <a:fillRect/>
          </a:stretch>
        </p:blipFill>
        <p:spPr bwMode="auto">
          <a:xfrm>
            <a:off x="2992438" y="2092325"/>
            <a:ext cx="381000" cy="400050"/>
          </a:xfrm>
          <a:prstGeom prst="rect">
            <a:avLst/>
          </a:prstGeom>
          <a:noFill/>
          <a:ln w="9525">
            <a:noFill/>
            <a:miter lim="800000"/>
            <a:headEnd/>
            <a:tailEnd/>
          </a:ln>
        </p:spPr>
      </p:pic>
      <p:pic>
        <p:nvPicPr>
          <p:cNvPr id="134168" name="Picture 25"/>
          <p:cNvPicPr>
            <a:picLocks noChangeArrowheads="1"/>
          </p:cNvPicPr>
          <p:nvPr/>
        </p:nvPicPr>
        <p:blipFill>
          <a:blip r:embed="rId3" cstate="print"/>
          <a:srcRect/>
          <a:stretch>
            <a:fillRect/>
          </a:stretch>
        </p:blipFill>
        <p:spPr bwMode="auto">
          <a:xfrm>
            <a:off x="5391150" y="1681163"/>
            <a:ext cx="381000" cy="400050"/>
          </a:xfrm>
          <a:prstGeom prst="rect">
            <a:avLst/>
          </a:prstGeom>
          <a:noFill/>
          <a:ln w="9525">
            <a:noFill/>
            <a:miter lim="800000"/>
            <a:headEnd/>
            <a:tailEnd/>
          </a:ln>
        </p:spPr>
      </p:pic>
      <p:pic>
        <p:nvPicPr>
          <p:cNvPr id="134169" name="Picture 26"/>
          <p:cNvPicPr>
            <a:picLocks noChangeArrowheads="1"/>
          </p:cNvPicPr>
          <p:nvPr/>
        </p:nvPicPr>
        <p:blipFill>
          <a:blip r:embed="rId3" cstate="print"/>
          <a:srcRect/>
          <a:stretch>
            <a:fillRect/>
          </a:stretch>
        </p:blipFill>
        <p:spPr bwMode="auto">
          <a:xfrm>
            <a:off x="7866063" y="2324100"/>
            <a:ext cx="382587" cy="401638"/>
          </a:xfrm>
          <a:prstGeom prst="rect">
            <a:avLst/>
          </a:prstGeom>
          <a:noFill/>
          <a:ln w="9525">
            <a:noFill/>
            <a:miter lim="800000"/>
            <a:headEnd/>
            <a:tailEnd/>
          </a:ln>
        </p:spPr>
      </p:pic>
      <p:pic>
        <p:nvPicPr>
          <p:cNvPr id="134170" name="Picture 27"/>
          <p:cNvPicPr>
            <a:picLocks noChangeArrowheads="1"/>
          </p:cNvPicPr>
          <p:nvPr/>
        </p:nvPicPr>
        <p:blipFill>
          <a:blip r:embed="rId3" cstate="print"/>
          <a:srcRect/>
          <a:stretch>
            <a:fillRect/>
          </a:stretch>
        </p:blipFill>
        <p:spPr bwMode="auto">
          <a:xfrm>
            <a:off x="7092950" y="1922463"/>
            <a:ext cx="381000" cy="400050"/>
          </a:xfrm>
          <a:prstGeom prst="rect">
            <a:avLst/>
          </a:prstGeom>
          <a:noFill/>
          <a:ln w="9525">
            <a:noFill/>
            <a:miter lim="800000"/>
            <a:headEnd/>
            <a:tailEnd/>
          </a:ln>
        </p:spPr>
      </p:pic>
      <p:pic>
        <p:nvPicPr>
          <p:cNvPr id="134171" name="Picture 28"/>
          <p:cNvPicPr>
            <a:picLocks noChangeArrowheads="1"/>
          </p:cNvPicPr>
          <p:nvPr/>
        </p:nvPicPr>
        <p:blipFill>
          <a:blip r:embed="rId3" cstate="print"/>
          <a:srcRect/>
          <a:stretch>
            <a:fillRect/>
          </a:stretch>
        </p:blipFill>
        <p:spPr bwMode="auto">
          <a:xfrm>
            <a:off x="8251825" y="4257675"/>
            <a:ext cx="382588" cy="400050"/>
          </a:xfrm>
          <a:prstGeom prst="rect">
            <a:avLst/>
          </a:prstGeom>
          <a:noFill/>
          <a:ln w="9525">
            <a:noFill/>
            <a:miter lim="800000"/>
            <a:headEnd/>
            <a:tailEnd/>
          </a:ln>
        </p:spPr>
      </p:pic>
      <p:pic>
        <p:nvPicPr>
          <p:cNvPr id="134172" name="Picture 29"/>
          <p:cNvPicPr>
            <a:picLocks noChangeArrowheads="1"/>
          </p:cNvPicPr>
          <p:nvPr/>
        </p:nvPicPr>
        <p:blipFill>
          <a:blip r:embed="rId3" cstate="print"/>
          <a:srcRect/>
          <a:stretch>
            <a:fillRect/>
          </a:stretch>
        </p:blipFill>
        <p:spPr bwMode="auto">
          <a:xfrm>
            <a:off x="5773738" y="5589588"/>
            <a:ext cx="382587" cy="400050"/>
          </a:xfrm>
          <a:prstGeom prst="rect">
            <a:avLst/>
          </a:prstGeom>
          <a:noFill/>
          <a:ln w="9525">
            <a:noFill/>
            <a:miter lim="800000"/>
            <a:headEnd/>
            <a:tailEnd/>
          </a:ln>
        </p:spPr>
      </p:pic>
      <p:pic>
        <p:nvPicPr>
          <p:cNvPr id="134173" name="Picture 30"/>
          <p:cNvPicPr>
            <a:picLocks noChangeArrowheads="1"/>
          </p:cNvPicPr>
          <p:nvPr/>
        </p:nvPicPr>
        <p:blipFill>
          <a:blip r:embed="rId3" cstate="print"/>
          <a:srcRect/>
          <a:stretch>
            <a:fillRect/>
          </a:stretch>
        </p:blipFill>
        <p:spPr bwMode="auto">
          <a:xfrm>
            <a:off x="4699000" y="5303838"/>
            <a:ext cx="381000" cy="401637"/>
          </a:xfrm>
          <a:prstGeom prst="rect">
            <a:avLst/>
          </a:prstGeom>
          <a:noFill/>
          <a:ln w="9525">
            <a:noFill/>
            <a:miter lim="800000"/>
            <a:headEnd/>
            <a:tailEnd/>
          </a:ln>
        </p:spPr>
      </p:pic>
      <p:pic>
        <p:nvPicPr>
          <p:cNvPr id="134174" name="Picture 31"/>
          <p:cNvPicPr>
            <a:picLocks noChangeArrowheads="1"/>
          </p:cNvPicPr>
          <p:nvPr/>
        </p:nvPicPr>
        <p:blipFill>
          <a:blip r:embed="rId3" cstate="print"/>
          <a:srcRect/>
          <a:stretch>
            <a:fillRect/>
          </a:stretch>
        </p:blipFill>
        <p:spPr bwMode="auto">
          <a:xfrm>
            <a:off x="3305175" y="4981575"/>
            <a:ext cx="382588" cy="400050"/>
          </a:xfrm>
          <a:prstGeom prst="rect">
            <a:avLst/>
          </a:prstGeom>
          <a:noFill/>
          <a:ln w="9525">
            <a:noFill/>
            <a:miter lim="800000"/>
            <a:headEnd/>
            <a:tailEnd/>
          </a:ln>
        </p:spPr>
      </p:pic>
      <p:sp>
        <p:nvSpPr>
          <p:cNvPr id="134175" name="Text Box 32"/>
          <p:cNvSpPr txBox="1">
            <a:spLocks noChangeArrowheads="1"/>
          </p:cNvSpPr>
          <p:nvPr/>
        </p:nvSpPr>
        <p:spPr bwMode="auto">
          <a:xfrm>
            <a:off x="2339975" y="1735138"/>
            <a:ext cx="1524000" cy="396875"/>
          </a:xfrm>
          <a:prstGeom prst="rect">
            <a:avLst/>
          </a:prstGeom>
          <a:noFill/>
          <a:ln w="9525">
            <a:noFill/>
            <a:miter lim="800000"/>
          </a:ln>
        </p:spPr>
        <p:txBody>
          <a:bodyPr wrap="none">
            <a:spAutoFit/>
          </a:bodyPr>
          <a:lstStyle/>
          <a:p>
            <a:r>
              <a:rPr kumimoji="1" lang="en-US" altLang="zh-CN" sz="2000" dirty="0">
                <a:latin typeface="Arial" panose="020B0604020202020204" pitchFamily="34" charset="0"/>
              </a:rPr>
              <a:t>145.13.3.10</a:t>
            </a:r>
          </a:p>
        </p:txBody>
      </p:sp>
      <p:sp>
        <p:nvSpPr>
          <p:cNvPr id="134176" name="Text Box 33"/>
          <p:cNvSpPr txBox="1">
            <a:spLocks noChangeArrowheads="1"/>
          </p:cNvSpPr>
          <p:nvPr/>
        </p:nvSpPr>
        <p:spPr bwMode="auto">
          <a:xfrm>
            <a:off x="3327400" y="1519238"/>
            <a:ext cx="1524000" cy="396875"/>
          </a:xfrm>
          <a:prstGeom prst="rect">
            <a:avLst/>
          </a:prstGeom>
          <a:noFill/>
          <a:ln w="9525">
            <a:noFill/>
            <a:miter lim="800000"/>
          </a:ln>
        </p:spPr>
        <p:txBody>
          <a:bodyPr wrap="none">
            <a:spAutoFit/>
          </a:bodyPr>
          <a:lstStyle/>
          <a:p>
            <a:r>
              <a:rPr kumimoji="1" lang="en-US" altLang="zh-CN" sz="2000" dirty="0">
                <a:latin typeface="Arial" panose="020B0604020202020204" pitchFamily="34" charset="0"/>
              </a:rPr>
              <a:t>145.13.3.11</a:t>
            </a:r>
          </a:p>
        </p:txBody>
      </p:sp>
      <p:sp>
        <p:nvSpPr>
          <p:cNvPr id="134177" name="Text Box 34"/>
          <p:cNvSpPr txBox="1">
            <a:spLocks noChangeArrowheads="1"/>
          </p:cNvSpPr>
          <p:nvPr/>
        </p:nvSpPr>
        <p:spPr bwMode="auto">
          <a:xfrm>
            <a:off x="4641850" y="1374775"/>
            <a:ext cx="1665288" cy="396875"/>
          </a:xfrm>
          <a:prstGeom prst="rect">
            <a:avLst/>
          </a:prstGeom>
          <a:noFill/>
          <a:ln w="9525">
            <a:noFill/>
            <a:miter lim="800000"/>
          </a:ln>
        </p:spPr>
        <p:txBody>
          <a:bodyPr wrap="none">
            <a:spAutoFit/>
          </a:bodyPr>
          <a:lstStyle/>
          <a:p>
            <a:r>
              <a:rPr kumimoji="1" lang="en-US" altLang="zh-CN" sz="2000" dirty="0">
                <a:latin typeface="Arial" panose="020B0604020202020204" pitchFamily="34" charset="0"/>
              </a:rPr>
              <a:t>145.13.3.101</a:t>
            </a:r>
          </a:p>
        </p:txBody>
      </p:sp>
      <p:sp>
        <p:nvSpPr>
          <p:cNvPr id="134178" name="Text Box 35"/>
          <p:cNvSpPr txBox="1">
            <a:spLocks noChangeArrowheads="1"/>
          </p:cNvSpPr>
          <p:nvPr/>
        </p:nvSpPr>
        <p:spPr bwMode="auto">
          <a:xfrm>
            <a:off x="6653213" y="1511300"/>
            <a:ext cx="1524000" cy="396875"/>
          </a:xfrm>
          <a:prstGeom prst="rect">
            <a:avLst/>
          </a:prstGeom>
          <a:noFill/>
          <a:ln w="9525">
            <a:noFill/>
            <a:miter lim="800000"/>
          </a:ln>
        </p:spPr>
        <p:txBody>
          <a:bodyPr wrap="none">
            <a:spAutoFit/>
          </a:bodyPr>
          <a:lstStyle/>
          <a:p>
            <a:r>
              <a:rPr kumimoji="1" lang="en-US" altLang="zh-CN" sz="2000" dirty="0">
                <a:latin typeface="Arial" panose="020B0604020202020204" pitchFamily="34" charset="0"/>
              </a:rPr>
              <a:t>145.13.7.34</a:t>
            </a:r>
          </a:p>
        </p:txBody>
      </p:sp>
      <p:sp>
        <p:nvSpPr>
          <p:cNvPr id="134179" name="Text Box 36"/>
          <p:cNvSpPr txBox="1">
            <a:spLocks noChangeArrowheads="1"/>
          </p:cNvSpPr>
          <p:nvPr/>
        </p:nvSpPr>
        <p:spPr bwMode="auto">
          <a:xfrm>
            <a:off x="7558088" y="1900238"/>
            <a:ext cx="1524000" cy="396875"/>
          </a:xfrm>
          <a:prstGeom prst="rect">
            <a:avLst/>
          </a:prstGeom>
          <a:noFill/>
          <a:ln w="9525">
            <a:noFill/>
            <a:miter lim="800000"/>
          </a:ln>
        </p:spPr>
        <p:txBody>
          <a:bodyPr wrap="none">
            <a:spAutoFit/>
          </a:bodyPr>
          <a:lstStyle/>
          <a:p>
            <a:r>
              <a:rPr kumimoji="1" lang="en-US" altLang="zh-CN" sz="2000" dirty="0">
                <a:latin typeface="Arial" panose="020B0604020202020204" pitchFamily="34" charset="0"/>
              </a:rPr>
              <a:t>145.13.7.35</a:t>
            </a:r>
          </a:p>
        </p:txBody>
      </p:sp>
      <p:sp>
        <p:nvSpPr>
          <p:cNvPr id="134180" name="Text Box 37"/>
          <p:cNvSpPr txBox="1">
            <a:spLocks noChangeArrowheads="1"/>
          </p:cNvSpPr>
          <p:nvPr/>
        </p:nvSpPr>
        <p:spPr bwMode="auto">
          <a:xfrm>
            <a:off x="7524750" y="3895725"/>
            <a:ext cx="1524000" cy="396875"/>
          </a:xfrm>
          <a:prstGeom prst="rect">
            <a:avLst/>
          </a:prstGeom>
          <a:noFill/>
          <a:ln w="9525">
            <a:noFill/>
            <a:miter lim="800000"/>
          </a:ln>
        </p:spPr>
        <p:txBody>
          <a:bodyPr wrap="none">
            <a:spAutoFit/>
          </a:bodyPr>
          <a:lstStyle/>
          <a:p>
            <a:r>
              <a:rPr kumimoji="1" lang="en-US" altLang="zh-CN" sz="2000" dirty="0">
                <a:latin typeface="Arial" panose="020B0604020202020204" pitchFamily="34" charset="0"/>
              </a:rPr>
              <a:t>145.13.7.56</a:t>
            </a:r>
          </a:p>
        </p:txBody>
      </p:sp>
      <p:sp>
        <p:nvSpPr>
          <p:cNvPr id="134181" name="Text Box 38"/>
          <p:cNvSpPr txBox="1">
            <a:spLocks noChangeArrowheads="1"/>
          </p:cNvSpPr>
          <p:nvPr/>
        </p:nvSpPr>
        <p:spPr bwMode="auto">
          <a:xfrm>
            <a:off x="2700338" y="5362575"/>
            <a:ext cx="1665287" cy="396875"/>
          </a:xfrm>
          <a:prstGeom prst="rect">
            <a:avLst/>
          </a:prstGeom>
          <a:noFill/>
          <a:ln w="9525">
            <a:noFill/>
            <a:miter lim="800000"/>
          </a:ln>
        </p:spPr>
        <p:txBody>
          <a:bodyPr wrap="none">
            <a:spAutoFit/>
          </a:bodyPr>
          <a:lstStyle/>
          <a:p>
            <a:r>
              <a:rPr kumimoji="1" lang="en-US" altLang="zh-CN" sz="2000" dirty="0">
                <a:latin typeface="Arial" panose="020B0604020202020204" pitchFamily="34" charset="0"/>
              </a:rPr>
              <a:t>145.13.21.23</a:t>
            </a:r>
          </a:p>
        </p:txBody>
      </p:sp>
      <p:sp>
        <p:nvSpPr>
          <p:cNvPr id="134182" name="Text Box 39"/>
          <p:cNvSpPr txBox="1">
            <a:spLocks noChangeArrowheads="1"/>
          </p:cNvSpPr>
          <p:nvPr/>
        </p:nvSpPr>
        <p:spPr bwMode="auto">
          <a:xfrm>
            <a:off x="4056063" y="5661025"/>
            <a:ext cx="1524000" cy="396875"/>
          </a:xfrm>
          <a:prstGeom prst="rect">
            <a:avLst/>
          </a:prstGeom>
          <a:noFill/>
          <a:ln w="9525">
            <a:noFill/>
            <a:miter lim="800000"/>
          </a:ln>
        </p:spPr>
        <p:txBody>
          <a:bodyPr wrap="none">
            <a:spAutoFit/>
          </a:bodyPr>
          <a:lstStyle/>
          <a:p>
            <a:r>
              <a:rPr kumimoji="1" lang="en-US" altLang="zh-CN" sz="2000" dirty="0">
                <a:latin typeface="Arial" panose="020B0604020202020204" pitchFamily="34" charset="0"/>
              </a:rPr>
              <a:t>145.13.21.9</a:t>
            </a:r>
          </a:p>
        </p:txBody>
      </p:sp>
      <p:sp>
        <p:nvSpPr>
          <p:cNvPr id="134183" name="Text Box 40"/>
          <p:cNvSpPr txBox="1">
            <a:spLocks noChangeArrowheads="1"/>
          </p:cNvSpPr>
          <p:nvPr/>
        </p:nvSpPr>
        <p:spPr bwMode="auto">
          <a:xfrm>
            <a:off x="5159375" y="5983288"/>
            <a:ext cx="1524000" cy="396875"/>
          </a:xfrm>
          <a:prstGeom prst="rect">
            <a:avLst/>
          </a:prstGeom>
          <a:noFill/>
          <a:ln w="9525">
            <a:noFill/>
            <a:miter lim="800000"/>
          </a:ln>
        </p:spPr>
        <p:txBody>
          <a:bodyPr wrap="none">
            <a:spAutoFit/>
          </a:bodyPr>
          <a:lstStyle/>
          <a:p>
            <a:r>
              <a:rPr kumimoji="1" lang="en-US" altLang="zh-CN" sz="2000" dirty="0">
                <a:latin typeface="Arial" panose="020B0604020202020204" pitchFamily="34" charset="0"/>
              </a:rPr>
              <a:t>145.13.21.8</a:t>
            </a:r>
          </a:p>
        </p:txBody>
      </p:sp>
      <p:sp>
        <p:nvSpPr>
          <p:cNvPr id="134184" name="Line 41"/>
          <p:cNvSpPr>
            <a:spLocks noChangeShapeType="1"/>
          </p:cNvSpPr>
          <p:nvPr/>
        </p:nvSpPr>
        <p:spPr bwMode="auto">
          <a:xfrm flipV="1">
            <a:off x="3146425" y="4724400"/>
            <a:ext cx="3154363" cy="14288"/>
          </a:xfrm>
          <a:prstGeom prst="line">
            <a:avLst/>
          </a:prstGeom>
          <a:noFill/>
          <a:ln w="38100">
            <a:solidFill>
              <a:srgbClr val="333399"/>
            </a:solidFill>
            <a:round/>
          </a:ln>
        </p:spPr>
        <p:txBody>
          <a:bodyPr/>
          <a:lstStyle/>
          <a:p>
            <a:endParaRPr lang="zh-CN" altLang="en-US"/>
          </a:p>
        </p:txBody>
      </p:sp>
      <p:sp>
        <p:nvSpPr>
          <p:cNvPr id="134185" name="Line 42"/>
          <p:cNvSpPr>
            <a:spLocks noChangeShapeType="1"/>
          </p:cNvSpPr>
          <p:nvPr/>
        </p:nvSpPr>
        <p:spPr bwMode="auto">
          <a:xfrm>
            <a:off x="2914650" y="2646363"/>
            <a:ext cx="3094038" cy="0"/>
          </a:xfrm>
          <a:prstGeom prst="line">
            <a:avLst/>
          </a:prstGeom>
          <a:noFill/>
          <a:ln w="38100">
            <a:solidFill>
              <a:srgbClr val="333399"/>
            </a:solidFill>
            <a:round/>
          </a:ln>
        </p:spPr>
        <p:txBody>
          <a:bodyPr/>
          <a:lstStyle/>
          <a:p>
            <a:endParaRPr lang="zh-CN" altLang="en-US"/>
          </a:p>
        </p:txBody>
      </p:sp>
      <p:sp>
        <p:nvSpPr>
          <p:cNvPr id="134186" name="Text Box 43"/>
          <p:cNvSpPr txBox="1">
            <a:spLocks noChangeArrowheads="1"/>
          </p:cNvSpPr>
          <p:nvPr/>
        </p:nvSpPr>
        <p:spPr bwMode="auto">
          <a:xfrm>
            <a:off x="3989388" y="4868863"/>
            <a:ext cx="438150" cy="396875"/>
          </a:xfrm>
          <a:prstGeom prst="rect">
            <a:avLst/>
          </a:prstGeom>
          <a:noFill/>
          <a:ln w="9525">
            <a:noFill/>
            <a:miter lim="800000"/>
          </a:ln>
        </p:spPr>
        <p:txBody>
          <a:bodyPr wrap="none">
            <a:spAutoFit/>
          </a:bodyPr>
          <a:lstStyle/>
          <a:p>
            <a:r>
              <a:rPr kumimoji="1" lang="en-US" altLang="zh-CN" sz="2000" b="1" dirty="0">
                <a:latin typeface="Arial" panose="020B0604020202020204" pitchFamily="34" charset="0"/>
              </a:rPr>
              <a:t>…</a:t>
            </a:r>
          </a:p>
        </p:txBody>
      </p:sp>
      <p:sp>
        <p:nvSpPr>
          <p:cNvPr id="134187" name="Text Box 44"/>
          <p:cNvSpPr txBox="1">
            <a:spLocks noChangeArrowheads="1"/>
          </p:cNvSpPr>
          <p:nvPr/>
        </p:nvSpPr>
        <p:spPr bwMode="auto">
          <a:xfrm>
            <a:off x="4437063" y="1712913"/>
            <a:ext cx="438150" cy="396875"/>
          </a:xfrm>
          <a:prstGeom prst="rect">
            <a:avLst/>
          </a:prstGeom>
          <a:noFill/>
          <a:ln w="9525">
            <a:noFill/>
            <a:miter lim="800000"/>
          </a:ln>
        </p:spPr>
        <p:txBody>
          <a:bodyPr wrap="none">
            <a:spAutoFit/>
          </a:bodyPr>
          <a:lstStyle/>
          <a:p>
            <a:r>
              <a:rPr kumimoji="1" lang="en-US" altLang="zh-CN" sz="2000" b="1" dirty="0">
                <a:latin typeface="Arial" panose="020B0604020202020204" pitchFamily="34" charset="0"/>
              </a:rPr>
              <a:t>…</a:t>
            </a:r>
          </a:p>
        </p:txBody>
      </p:sp>
      <p:sp>
        <p:nvSpPr>
          <p:cNvPr id="134188" name="Line 45"/>
          <p:cNvSpPr>
            <a:spLocks noChangeShapeType="1"/>
          </p:cNvSpPr>
          <p:nvPr/>
        </p:nvSpPr>
        <p:spPr bwMode="auto">
          <a:xfrm rot="5400000">
            <a:off x="6388100" y="3652838"/>
            <a:ext cx="2336800" cy="0"/>
          </a:xfrm>
          <a:prstGeom prst="line">
            <a:avLst/>
          </a:prstGeom>
          <a:noFill/>
          <a:ln w="38100">
            <a:solidFill>
              <a:srgbClr val="333399"/>
            </a:solidFill>
            <a:round/>
          </a:ln>
        </p:spPr>
        <p:txBody>
          <a:bodyPr/>
          <a:lstStyle/>
          <a:p>
            <a:endParaRPr lang="zh-CN" altLang="en-US"/>
          </a:p>
        </p:txBody>
      </p:sp>
      <p:sp>
        <p:nvSpPr>
          <p:cNvPr id="134189" name="Text Box 46"/>
          <p:cNvSpPr txBox="1">
            <a:spLocks noChangeArrowheads="1"/>
          </p:cNvSpPr>
          <p:nvPr/>
        </p:nvSpPr>
        <p:spPr bwMode="auto">
          <a:xfrm rot="5400000">
            <a:off x="8007351" y="3376612"/>
            <a:ext cx="438150" cy="396875"/>
          </a:xfrm>
          <a:prstGeom prst="rect">
            <a:avLst/>
          </a:prstGeom>
          <a:noFill/>
          <a:ln w="9525">
            <a:noFill/>
            <a:miter lim="800000"/>
          </a:ln>
        </p:spPr>
        <p:txBody>
          <a:bodyPr wrap="none">
            <a:spAutoFit/>
          </a:bodyPr>
          <a:lstStyle/>
          <a:p>
            <a:r>
              <a:rPr kumimoji="1" lang="en-US" altLang="zh-CN" sz="2000" b="1" dirty="0">
                <a:latin typeface="Arial" panose="020B0604020202020204" pitchFamily="34" charset="0"/>
              </a:rPr>
              <a:t>…</a:t>
            </a:r>
          </a:p>
        </p:txBody>
      </p:sp>
      <p:sp>
        <p:nvSpPr>
          <p:cNvPr id="134190" name="Text Box 47"/>
          <p:cNvSpPr txBox="1">
            <a:spLocks noChangeArrowheads="1"/>
          </p:cNvSpPr>
          <p:nvPr/>
        </p:nvSpPr>
        <p:spPr bwMode="auto">
          <a:xfrm>
            <a:off x="3924300" y="4327525"/>
            <a:ext cx="2101850" cy="396875"/>
          </a:xfrm>
          <a:prstGeom prst="rect">
            <a:avLst/>
          </a:prstGeom>
          <a:noFill/>
          <a:ln w="9525">
            <a:noFill/>
            <a:miter lim="800000"/>
          </a:ln>
        </p:spPr>
        <p:txBody>
          <a:bodyPr wrap="none">
            <a:spAutoFit/>
          </a:bodyPr>
          <a:lstStyle/>
          <a:p>
            <a:r>
              <a:rPr kumimoji="1" lang="zh-CN" altLang="en-US" sz="2000" dirty="0">
                <a:latin typeface="Arial" panose="020B0604020202020204" pitchFamily="34" charset="0"/>
              </a:rPr>
              <a:t>子网 </a:t>
            </a:r>
            <a:r>
              <a:rPr kumimoji="1" lang="en-US" altLang="zh-CN" sz="2000" dirty="0">
                <a:latin typeface="Arial" panose="020B0604020202020204" pitchFamily="34" charset="0"/>
              </a:rPr>
              <a:t>145.13.</a:t>
            </a:r>
            <a:r>
              <a:rPr kumimoji="1" lang="en-US" altLang="zh-CN" sz="2000" dirty="0">
                <a:solidFill>
                  <a:srgbClr val="FF0000"/>
                </a:solidFill>
                <a:latin typeface="Arial" panose="020B0604020202020204" pitchFamily="34" charset="0"/>
              </a:rPr>
              <a:t>21</a:t>
            </a:r>
            <a:r>
              <a:rPr kumimoji="1" lang="en-US" altLang="zh-CN" sz="2000" dirty="0">
                <a:latin typeface="Arial" panose="020B0604020202020204" pitchFamily="34" charset="0"/>
              </a:rPr>
              <a:t>.0</a:t>
            </a:r>
          </a:p>
        </p:txBody>
      </p:sp>
      <p:sp>
        <p:nvSpPr>
          <p:cNvPr id="134191" name="Text Box 48"/>
          <p:cNvSpPr txBox="1">
            <a:spLocks noChangeArrowheads="1"/>
          </p:cNvSpPr>
          <p:nvPr/>
        </p:nvSpPr>
        <p:spPr bwMode="auto">
          <a:xfrm>
            <a:off x="3851275" y="2671763"/>
            <a:ext cx="1960563" cy="396875"/>
          </a:xfrm>
          <a:prstGeom prst="rect">
            <a:avLst/>
          </a:prstGeom>
          <a:noFill/>
          <a:ln w="9525">
            <a:noFill/>
            <a:miter lim="800000"/>
          </a:ln>
        </p:spPr>
        <p:txBody>
          <a:bodyPr wrap="none">
            <a:spAutoFit/>
          </a:bodyPr>
          <a:lstStyle/>
          <a:p>
            <a:r>
              <a:rPr kumimoji="1" lang="zh-CN" altLang="en-US" sz="2000" dirty="0">
                <a:latin typeface="Arial" panose="020B0604020202020204" pitchFamily="34" charset="0"/>
              </a:rPr>
              <a:t>子网 </a:t>
            </a:r>
            <a:r>
              <a:rPr kumimoji="1" lang="en-US" altLang="zh-CN" sz="2000" dirty="0">
                <a:latin typeface="Arial" panose="020B0604020202020204" pitchFamily="34" charset="0"/>
              </a:rPr>
              <a:t>145.13.</a:t>
            </a:r>
            <a:r>
              <a:rPr kumimoji="1" lang="en-US" altLang="zh-CN" sz="2000" dirty="0">
                <a:solidFill>
                  <a:srgbClr val="FF0000"/>
                </a:solidFill>
                <a:latin typeface="Arial" panose="020B0604020202020204" pitchFamily="34" charset="0"/>
              </a:rPr>
              <a:t>3</a:t>
            </a:r>
            <a:r>
              <a:rPr kumimoji="1" lang="en-US" altLang="zh-CN" sz="2000" dirty="0">
                <a:latin typeface="Arial" panose="020B0604020202020204" pitchFamily="34" charset="0"/>
              </a:rPr>
              <a:t>.0</a:t>
            </a:r>
          </a:p>
        </p:txBody>
      </p:sp>
      <p:sp>
        <p:nvSpPr>
          <p:cNvPr id="134192" name="Text Box 49"/>
          <p:cNvSpPr txBox="1">
            <a:spLocks noChangeArrowheads="1"/>
          </p:cNvSpPr>
          <p:nvPr/>
        </p:nvSpPr>
        <p:spPr bwMode="auto">
          <a:xfrm>
            <a:off x="6011863" y="3117850"/>
            <a:ext cx="1382712" cy="701675"/>
          </a:xfrm>
          <a:prstGeom prst="rect">
            <a:avLst/>
          </a:prstGeom>
          <a:noFill/>
          <a:ln w="9525">
            <a:noFill/>
            <a:miter lim="800000"/>
          </a:ln>
        </p:spPr>
        <p:txBody>
          <a:bodyPr wrap="none">
            <a:spAutoFit/>
          </a:bodyPr>
          <a:lstStyle/>
          <a:p>
            <a:r>
              <a:rPr kumimoji="1" lang="en-US" altLang="zh-CN" sz="2000" dirty="0">
                <a:latin typeface="Arial" panose="020B0604020202020204" pitchFamily="34" charset="0"/>
              </a:rPr>
              <a:t>    </a:t>
            </a:r>
            <a:r>
              <a:rPr kumimoji="1" lang="zh-CN" altLang="en-US" sz="2000" dirty="0">
                <a:latin typeface="Arial" panose="020B0604020202020204" pitchFamily="34" charset="0"/>
              </a:rPr>
              <a:t>子网 </a:t>
            </a:r>
          </a:p>
          <a:p>
            <a:r>
              <a:rPr kumimoji="1" lang="en-US" altLang="zh-CN" sz="2000" dirty="0">
                <a:latin typeface="Arial" panose="020B0604020202020204" pitchFamily="34" charset="0"/>
              </a:rPr>
              <a:t>145.13.</a:t>
            </a:r>
            <a:r>
              <a:rPr kumimoji="1" lang="en-US" altLang="zh-CN" sz="2000" dirty="0">
                <a:solidFill>
                  <a:srgbClr val="FF0000"/>
                </a:solidFill>
                <a:latin typeface="Arial" panose="020B0604020202020204" pitchFamily="34" charset="0"/>
              </a:rPr>
              <a:t>7</a:t>
            </a:r>
            <a:r>
              <a:rPr kumimoji="1" lang="en-US" altLang="zh-CN" sz="2000" dirty="0">
                <a:latin typeface="Arial" panose="020B0604020202020204" pitchFamily="34" charset="0"/>
              </a:rPr>
              <a:t>.0</a:t>
            </a:r>
          </a:p>
        </p:txBody>
      </p:sp>
      <p:pic>
        <p:nvPicPr>
          <p:cNvPr id="134193" name="Picture 50"/>
          <p:cNvPicPr>
            <a:picLocks noChangeArrowheads="1"/>
          </p:cNvPicPr>
          <p:nvPr/>
        </p:nvPicPr>
        <p:blipFill>
          <a:blip r:embed="rId4" cstate="print"/>
          <a:srcRect/>
          <a:stretch>
            <a:fillRect/>
          </a:stretch>
        </p:blipFill>
        <p:spPr bwMode="auto">
          <a:xfrm>
            <a:off x="284163" y="4498975"/>
            <a:ext cx="696912" cy="482600"/>
          </a:xfrm>
          <a:prstGeom prst="rect">
            <a:avLst/>
          </a:prstGeom>
          <a:noFill/>
          <a:ln w="12699">
            <a:noFill/>
            <a:miter lim="800000"/>
            <a:headEnd/>
            <a:tailEnd/>
          </a:ln>
        </p:spPr>
      </p:pic>
      <p:pic>
        <p:nvPicPr>
          <p:cNvPr id="134194" name="Picture 51"/>
          <p:cNvPicPr>
            <a:picLocks noChangeArrowheads="1"/>
          </p:cNvPicPr>
          <p:nvPr/>
        </p:nvPicPr>
        <p:blipFill>
          <a:blip r:embed="rId4" cstate="print"/>
          <a:srcRect/>
          <a:stretch>
            <a:fillRect/>
          </a:stretch>
        </p:blipFill>
        <p:spPr bwMode="auto">
          <a:xfrm>
            <a:off x="284163" y="2244725"/>
            <a:ext cx="696912" cy="482600"/>
          </a:xfrm>
          <a:prstGeom prst="rect">
            <a:avLst/>
          </a:prstGeom>
          <a:noFill/>
          <a:ln w="12699">
            <a:noFill/>
            <a:miter lim="800000"/>
            <a:headEnd/>
            <a:tailEnd/>
          </a:ln>
        </p:spPr>
      </p:pic>
      <p:sp>
        <p:nvSpPr>
          <p:cNvPr id="505908" name="AutoShape 52"/>
          <p:cNvSpPr>
            <a:spLocks noChangeArrowheads="1"/>
          </p:cNvSpPr>
          <p:nvPr/>
        </p:nvSpPr>
        <p:spPr bwMode="auto">
          <a:xfrm>
            <a:off x="130175" y="731838"/>
            <a:ext cx="1817688" cy="1393825"/>
          </a:xfrm>
          <a:prstGeom prst="wedgeRoundRectCallout">
            <a:avLst>
              <a:gd name="adj1" fmla="val 67731"/>
              <a:gd name="adj2" fmla="val 164009"/>
              <a:gd name="adj3" fmla="val 16667"/>
            </a:avLst>
          </a:prstGeom>
          <a:solidFill>
            <a:srgbClr val="FFFF99"/>
          </a:solidFill>
          <a:ln w="9525">
            <a:solidFill>
              <a:srgbClr val="333399"/>
            </a:solidFill>
            <a:miter lim="800000"/>
          </a:ln>
          <a:effectLst>
            <a:outerShdw dist="35921" dir="2700000" algn="ctr" rotWithShape="0">
              <a:schemeClr val="bg2"/>
            </a:outerShdw>
          </a:effectLst>
        </p:spPr>
        <p:txBody>
          <a:bodyPr/>
          <a:lstStyle/>
          <a:p>
            <a:pPr algn="ctr">
              <a:defRPr/>
            </a:pPr>
            <a:endParaRPr kumimoji="1" lang="zh-CN" altLang="zh-CN" sz="2000">
              <a:latin typeface="Arial" panose="020B0604020202020204" pitchFamily="34" charset="0"/>
              <a:ea typeface="黑体" panose="02010609060101010101" pitchFamily="49" charset="-122"/>
            </a:endParaRPr>
          </a:p>
        </p:txBody>
      </p:sp>
      <p:sp>
        <p:nvSpPr>
          <p:cNvPr id="134196" name="Text Box 53"/>
          <p:cNvSpPr txBox="1">
            <a:spLocks noChangeArrowheads="1"/>
          </p:cNvSpPr>
          <p:nvPr/>
        </p:nvSpPr>
        <p:spPr bwMode="auto">
          <a:xfrm>
            <a:off x="-376238" y="763588"/>
            <a:ext cx="2776538" cy="1311275"/>
          </a:xfrm>
          <a:prstGeom prst="rect">
            <a:avLst/>
          </a:prstGeom>
          <a:noFill/>
          <a:ln w="9525">
            <a:noFill/>
            <a:miter lim="800000"/>
          </a:ln>
        </p:spPr>
        <p:txBody>
          <a:bodyPr>
            <a:spAutoFit/>
          </a:bodyPr>
          <a:lstStyle/>
          <a:p>
            <a:pPr algn="ctr"/>
            <a:r>
              <a:rPr kumimoji="1" lang="zh-CN" altLang="en-US" sz="2000">
                <a:latin typeface="Arial" panose="020B0604020202020204" pitchFamily="34" charset="0"/>
              </a:rPr>
              <a:t>所有到达网络 </a:t>
            </a:r>
            <a:r>
              <a:rPr kumimoji="1" lang="en-US" altLang="zh-CN" sz="2000" dirty="0">
                <a:latin typeface="Arial" panose="020B0604020202020204" pitchFamily="34" charset="0"/>
              </a:rPr>
              <a:t>145.13.0.0</a:t>
            </a:r>
          </a:p>
          <a:p>
            <a:pPr algn="ctr"/>
            <a:r>
              <a:rPr kumimoji="1" lang="zh-CN" altLang="en-US" sz="2000">
                <a:latin typeface="Arial" panose="020B0604020202020204" pitchFamily="34" charset="0"/>
              </a:rPr>
              <a:t>的分组均到达</a:t>
            </a:r>
          </a:p>
          <a:p>
            <a:pPr algn="ctr"/>
            <a:r>
              <a:rPr kumimoji="1" lang="zh-CN" altLang="en-US" sz="2000">
                <a:latin typeface="Arial" panose="020B0604020202020204" pitchFamily="34" charset="0"/>
              </a:rPr>
              <a:t>此路由器</a:t>
            </a:r>
          </a:p>
        </p:txBody>
      </p:sp>
      <p:sp>
        <p:nvSpPr>
          <p:cNvPr id="134197" name="Line 54"/>
          <p:cNvSpPr>
            <a:spLocks noChangeShapeType="1"/>
          </p:cNvSpPr>
          <p:nvPr/>
        </p:nvSpPr>
        <p:spPr bwMode="auto">
          <a:xfrm>
            <a:off x="1290638" y="2727325"/>
            <a:ext cx="538162" cy="525463"/>
          </a:xfrm>
          <a:prstGeom prst="line">
            <a:avLst/>
          </a:prstGeom>
          <a:noFill/>
          <a:ln w="28575">
            <a:solidFill>
              <a:schemeClr val="tx1"/>
            </a:solidFill>
            <a:round/>
            <a:tailEnd type="triangle" w="sm" len="med"/>
          </a:ln>
        </p:spPr>
        <p:txBody>
          <a:bodyPr/>
          <a:lstStyle/>
          <a:p>
            <a:endParaRPr lang="zh-CN" altLang="en-US"/>
          </a:p>
        </p:txBody>
      </p:sp>
      <p:sp>
        <p:nvSpPr>
          <p:cNvPr id="134198" name="Line 55"/>
          <p:cNvSpPr>
            <a:spLocks noChangeShapeType="1"/>
          </p:cNvSpPr>
          <p:nvPr/>
        </p:nvSpPr>
        <p:spPr bwMode="auto">
          <a:xfrm rot="-4386823">
            <a:off x="1137444" y="3834607"/>
            <a:ext cx="565150" cy="531812"/>
          </a:xfrm>
          <a:prstGeom prst="line">
            <a:avLst/>
          </a:prstGeom>
          <a:noFill/>
          <a:ln w="28575">
            <a:solidFill>
              <a:schemeClr val="tx1"/>
            </a:solidFill>
            <a:round/>
            <a:tailEnd type="triangle" w="sm" len="med"/>
          </a:ln>
        </p:spPr>
        <p:txBody>
          <a:bodyPr/>
          <a:lstStyle/>
          <a:p>
            <a:endParaRPr lang="zh-CN" altLang="en-US"/>
          </a:p>
        </p:txBody>
      </p:sp>
      <p:sp>
        <p:nvSpPr>
          <p:cNvPr id="134199" name="Text Box 56"/>
          <p:cNvSpPr txBox="1">
            <a:spLocks noChangeArrowheads="1"/>
          </p:cNvSpPr>
          <p:nvPr/>
        </p:nvSpPr>
        <p:spPr bwMode="auto">
          <a:xfrm>
            <a:off x="6877050" y="5535613"/>
            <a:ext cx="1640193" cy="830997"/>
          </a:xfrm>
          <a:prstGeom prst="rect">
            <a:avLst/>
          </a:prstGeom>
          <a:noFill/>
          <a:ln w="9525">
            <a:noFill/>
            <a:miter lim="800000"/>
          </a:ln>
        </p:spPr>
        <p:txBody>
          <a:bodyPr wrap="none">
            <a:spAutoFit/>
          </a:bodyPr>
          <a:lstStyle/>
          <a:p>
            <a:pPr algn="ctr"/>
            <a:r>
              <a:rPr kumimoji="1" lang="zh-CN" altLang="en-US" sz="2400" dirty="0">
                <a:latin typeface="Arial" panose="020B0604020202020204" pitchFamily="34" charset="0"/>
              </a:rPr>
              <a:t>网络</a:t>
            </a:r>
          </a:p>
          <a:p>
            <a:pPr algn="ctr"/>
            <a:r>
              <a:rPr kumimoji="1" lang="en-US" altLang="zh-CN" sz="2400" dirty="0">
                <a:latin typeface="Arial" panose="020B0604020202020204" pitchFamily="34" charset="0"/>
              </a:rPr>
              <a:t>145.13.0.0</a:t>
            </a:r>
          </a:p>
        </p:txBody>
      </p:sp>
      <p:sp>
        <p:nvSpPr>
          <p:cNvPr id="134200" name="Text Box 57"/>
          <p:cNvSpPr txBox="1">
            <a:spLocks noChangeArrowheads="1"/>
          </p:cNvSpPr>
          <p:nvPr/>
        </p:nvSpPr>
        <p:spPr bwMode="auto">
          <a:xfrm>
            <a:off x="1941513" y="4022725"/>
            <a:ext cx="460375" cy="396875"/>
          </a:xfrm>
          <a:prstGeom prst="rect">
            <a:avLst/>
          </a:prstGeom>
          <a:noFill/>
          <a:ln w="9525">
            <a:noFill/>
            <a:miter lim="800000"/>
          </a:ln>
        </p:spPr>
        <p:txBody>
          <a:bodyPr wrap="none">
            <a:spAutoFit/>
          </a:bodyPr>
          <a:lstStyle/>
          <a:p>
            <a:r>
              <a:rPr kumimoji="1" lang="en-US" altLang="zh-CN" sz="2000" dirty="0">
                <a:latin typeface="Arial" panose="020B0604020202020204" pitchFamily="34" charset="0"/>
              </a:rPr>
              <a:t>R</a:t>
            </a:r>
            <a:r>
              <a:rPr kumimoji="1" lang="en-US" altLang="zh-CN" sz="2000" baseline="-25000" dirty="0">
                <a:latin typeface="Arial" panose="020B0604020202020204" pitchFamily="34" charset="0"/>
              </a:rPr>
              <a:t>1</a:t>
            </a:r>
          </a:p>
        </p:txBody>
      </p:sp>
      <p:sp>
        <p:nvSpPr>
          <p:cNvPr id="134201" name="Text Box 58"/>
          <p:cNvSpPr txBox="1">
            <a:spLocks noChangeArrowheads="1"/>
          </p:cNvSpPr>
          <p:nvPr/>
        </p:nvSpPr>
        <p:spPr bwMode="auto">
          <a:xfrm>
            <a:off x="79375" y="4140200"/>
            <a:ext cx="460375" cy="396875"/>
          </a:xfrm>
          <a:prstGeom prst="rect">
            <a:avLst/>
          </a:prstGeom>
          <a:noFill/>
          <a:ln w="9525">
            <a:noFill/>
            <a:miter lim="800000"/>
          </a:ln>
        </p:spPr>
        <p:txBody>
          <a:bodyPr wrap="none">
            <a:spAutoFit/>
          </a:bodyPr>
          <a:lstStyle/>
          <a:p>
            <a:r>
              <a:rPr kumimoji="1" lang="en-US" altLang="zh-CN" sz="2000" dirty="0">
                <a:latin typeface="Arial" panose="020B0604020202020204" pitchFamily="34" charset="0"/>
              </a:rPr>
              <a:t>R</a:t>
            </a:r>
            <a:r>
              <a:rPr kumimoji="1" lang="en-US" altLang="zh-CN" sz="2000" baseline="-25000" dirty="0">
                <a:latin typeface="Arial" panose="020B0604020202020204" pitchFamily="34" charset="0"/>
              </a:rPr>
              <a:t>3</a:t>
            </a:r>
          </a:p>
        </p:txBody>
      </p:sp>
      <p:sp>
        <p:nvSpPr>
          <p:cNvPr id="134202" name="Text Box 59"/>
          <p:cNvSpPr txBox="1">
            <a:spLocks noChangeArrowheads="1"/>
          </p:cNvSpPr>
          <p:nvPr/>
        </p:nvSpPr>
        <p:spPr bwMode="auto">
          <a:xfrm>
            <a:off x="150813" y="2601913"/>
            <a:ext cx="460375" cy="396875"/>
          </a:xfrm>
          <a:prstGeom prst="rect">
            <a:avLst/>
          </a:prstGeom>
          <a:noFill/>
          <a:ln w="9525">
            <a:noFill/>
            <a:miter lim="800000"/>
          </a:ln>
        </p:spPr>
        <p:txBody>
          <a:bodyPr wrap="none">
            <a:spAutoFit/>
          </a:bodyPr>
          <a:lstStyle/>
          <a:p>
            <a:r>
              <a:rPr kumimoji="1" lang="en-US" altLang="zh-CN" sz="2000" dirty="0">
                <a:latin typeface="Arial" panose="020B0604020202020204" pitchFamily="34" charset="0"/>
              </a:rPr>
              <a:t>R</a:t>
            </a:r>
            <a:r>
              <a:rPr kumimoji="1" lang="en-US" altLang="zh-CN" sz="2000" baseline="-25000" dirty="0">
                <a:latin typeface="Arial" panose="020B0604020202020204" pitchFamily="34" charset="0"/>
              </a:rPr>
              <a:t>2</a:t>
            </a:r>
          </a:p>
        </p:txBody>
      </p:sp>
      <p:sp>
        <p:nvSpPr>
          <p:cNvPr id="134203" name="Rectangle 60"/>
          <p:cNvSpPr>
            <a:spLocks noGrp="1" noChangeArrowheads="1"/>
          </p:cNvSpPr>
          <p:nvPr>
            <p:ph type="title"/>
          </p:nvPr>
        </p:nvSpPr>
        <p:spPr>
          <a:xfrm>
            <a:off x="355600" y="203200"/>
            <a:ext cx="8464872" cy="649288"/>
          </a:xfrm>
        </p:spPr>
        <p:txBody>
          <a:bodyPr/>
          <a:lstStyle/>
          <a:p>
            <a:pPr eaLnBrk="1" hangingPunct="1"/>
            <a:r>
              <a:rPr lang="zh-CN" altLang="en-US" dirty="0"/>
              <a:t>划分为三个子网后对外仍是一个网络</a:t>
            </a:r>
          </a:p>
        </p:txBody>
      </p:sp>
    </p:spTree>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6883" name="Rectangle 3"/>
          <p:cNvSpPr>
            <a:spLocks noGrp="1" noChangeArrowheads="1"/>
          </p:cNvSpPr>
          <p:nvPr>
            <p:ph type="title"/>
          </p:nvPr>
        </p:nvSpPr>
        <p:spPr/>
        <p:txBody>
          <a:bodyPr/>
          <a:lstStyle/>
          <a:p>
            <a:pPr algn="ctr"/>
            <a:r>
              <a:rPr lang="zh-CN" altLang="en-US" dirty="0"/>
              <a:t>划分子网后变成了三级结构 </a:t>
            </a:r>
          </a:p>
        </p:txBody>
      </p:sp>
      <p:sp>
        <p:nvSpPr>
          <p:cNvPr id="506882" name="Rectangle 2"/>
          <p:cNvSpPr>
            <a:spLocks noGrp="1" noChangeArrowheads="1"/>
          </p:cNvSpPr>
          <p:nvPr>
            <p:ph idx="1"/>
          </p:nvPr>
        </p:nvSpPr>
        <p:spPr/>
        <p:txBody>
          <a:bodyPr/>
          <a:lstStyle/>
          <a:p>
            <a:pPr algn="just">
              <a:spcBef>
                <a:spcPts val="600"/>
              </a:spcBef>
            </a:pPr>
            <a:r>
              <a:rPr lang="zh-CN" altLang="en-US" dirty="0"/>
              <a:t>当没有划分子网</a:t>
            </a:r>
            <a:r>
              <a:rPr lang="zh-CN" altLang="en-US" dirty="0" smtClean="0"/>
              <a:t>时，</a:t>
            </a:r>
            <a:r>
              <a:rPr lang="en-US" altLang="zh-CN" dirty="0" smtClean="0"/>
              <a:t>IP</a:t>
            </a:r>
            <a:r>
              <a:rPr lang="zh-CN" altLang="en-US" dirty="0"/>
              <a:t>地址是两级结构。</a:t>
            </a:r>
          </a:p>
          <a:p>
            <a:pPr algn="just">
              <a:spcBef>
                <a:spcPts val="600"/>
              </a:spcBef>
            </a:pPr>
            <a:endParaRPr lang="en-US" altLang="zh-CN" dirty="0"/>
          </a:p>
          <a:p>
            <a:pPr algn="just">
              <a:spcBef>
                <a:spcPts val="600"/>
              </a:spcBef>
            </a:pPr>
            <a:r>
              <a:rPr lang="zh-CN" altLang="en-US" dirty="0"/>
              <a:t>划分子网</a:t>
            </a:r>
            <a:r>
              <a:rPr lang="zh-CN" altLang="en-US" dirty="0" smtClean="0"/>
              <a:t>后</a:t>
            </a:r>
            <a:r>
              <a:rPr lang="en-US" altLang="zh-CN" dirty="0" smtClean="0"/>
              <a:t>IP</a:t>
            </a:r>
            <a:r>
              <a:rPr lang="zh-CN" altLang="en-US" dirty="0"/>
              <a:t>地址就变成了</a:t>
            </a:r>
            <a:r>
              <a:rPr lang="zh-CN" altLang="en-US" dirty="0">
                <a:solidFill>
                  <a:srgbClr val="FF0000"/>
                </a:solidFill>
              </a:rPr>
              <a:t>三级结构。</a:t>
            </a:r>
          </a:p>
          <a:p>
            <a:pPr algn="just">
              <a:spcBef>
                <a:spcPts val="600"/>
              </a:spcBef>
            </a:pPr>
            <a:endParaRPr lang="en-US" altLang="zh-CN" dirty="0"/>
          </a:p>
          <a:p>
            <a:pPr algn="just">
              <a:spcBef>
                <a:spcPts val="600"/>
              </a:spcBef>
            </a:pPr>
            <a:r>
              <a:rPr lang="zh-CN" altLang="en-US" dirty="0"/>
              <a:t>划分子网只是把</a:t>
            </a:r>
            <a:r>
              <a:rPr lang="en-US" altLang="zh-CN" dirty="0"/>
              <a:t>IP</a:t>
            </a:r>
            <a:r>
              <a:rPr lang="zh-CN" altLang="en-US" dirty="0"/>
              <a:t>地址的主机号</a:t>
            </a:r>
            <a:r>
              <a:rPr lang="en-US" altLang="zh-CN" dirty="0"/>
              <a:t>host-id</a:t>
            </a:r>
            <a:r>
              <a:rPr lang="zh-CN" altLang="en-US" dirty="0"/>
              <a:t>这部分进行再划分，而</a:t>
            </a:r>
            <a:r>
              <a:rPr lang="zh-CN" altLang="en-US" dirty="0">
                <a:solidFill>
                  <a:srgbClr val="FF0000"/>
                </a:solidFill>
              </a:rPr>
              <a:t>不改变 </a:t>
            </a:r>
            <a:r>
              <a:rPr lang="en-US" altLang="zh-CN" dirty="0">
                <a:solidFill>
                  <a:srgbClr val="FF0000"/>
                </a:solidFill>
              </a:rPr>
              <a:t>IP</a:t>
            </a:r>
            <a:r>
              <a:rPr lang="zh-CN" altLang="en-US" dirty="0">
                <a:solidFill>
                  <a:srgbClr val="FF0000"/>
                </a:solidFill>
              </a:rPr>
              <a:t>地址原来的网络号</a:t>
            </a:r>
            <a:r>
              <a:rPr lang="en-US" altLang="zh-CN" dirty="0">
                <a:solidFill>
                  <a:srgbClr val="FF0000"/>
                </a:solidFill>
              </a:rPr>
              <a:t>net-id</a:t>
            </a:r>
            <a:r>
              <a:rPr lang="zh-CN" altLang="en-US" dirty="0">
                <a:solidFill>
                  <a:srgbClr val="FF0000"/>
                </a:solidFill>
              </a:rPr>
              <a:t>。 </a:t>
            </a:r>
          </a:p>
        </p:txBody>
      </p:sp>
      <p:grpSp>
        <p:nvGrpSpPr>
          <p:cNvPr id="2" name="组合 5"/>
          <p:cNvGrpSpPr/>
          <p:nvPr/>
        </p:nvGrpSpPr>
        <p:grpSpPr>
          <a:xfrm>
            <a:off x="2029992" y="4033855"/>
            <a:ext cx="5067827" cy="1752599"/>
            <a:chOff x="1839416" y="3501009"/>
            <a:chExt cx="5490146" cy="1752599"/>
          </a:xfrm>
        </p:grpSpPr>
        <p:grpSp>
          <p:nvGrpSpPr>
            <p:cNvPr id="3" name="Group 19"/>
            <p:cNvGrpSpPr/>
            <p:nvPr/>
          </p:nvGrpSpPr>
          <p:grpSpPr bwMode="auto">
            <a:xfrm>
              <a:off x="4160912" y="3577204"/>
              <a:ext cx="3168650" cy="500062"/>
              <a:chOff x="2375" y="2045"/>
              <a:chExt cx="1996" cy="430"/>
            </a:xfrm>
          </p:grpSpPr>
          <p:sp>
            <p:nvSpPr>
              <p:cNvPr id="21" name="Line 13"/>
              <p:cNvSpPr>
                <a:spLocks noChangeShapeType="1"/>
              </p:cNvSpPr>
              <p:nvPr/>
            </p:nvSpPr>
            <p:spPr bwMode="auto">
              <a:xfrm>
                <a:off x="4371" y="2045"/>
                <a:ext cx="0" cy="430"/>
              </a:xfrm>
              <a:prstGeom prst="line">
                <a:avLst/>
              </a:prstGeom>
              <a:noFill/>
              <a:ln w="28575">
                <a:solidFill>
                  <a:srgbClr val="000000"/>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600" i="0" u="none" strike="noStrike" kern="0" cap="none" spc="0" normalizeH="0" baseline="0" noProof="0">
                  <a:ln>
                    <a:noFill/>
                  </a:ln>
                  <a:solidFill>
                    <a:sysClr val="windowText" lastClr="000000"/>
                  </a:solidFill>
                  <a:effectLst/>
                  <a:uLnTx/>
                  <a:uFillTx/>
                  <a:latin typeface="+mn-lt"/>
                  <a:ea typeface="黑体" panose="02010609060101010101" pitchFamily="49" charset="-122"/>
                </a:endParaRPr>
              </a:p>
            </p:txBody>
          </p:sp>
          <p:sp>
            <p:nvSpPr>
              <p:cNvPr id="22" name="Line 14"/>
              <p:cNvSpPr>
                <a:spLocks noChangeShapeType="1"/>
              </p:cNvSpPr>
              <p:nvPr/>
            </p:nvSpPr>
            <p:spPr bwMode="auto">
              <a:xfrm>
                <a:off x="2375" y="2045"/>
                <a:ext cx="0" cy="430"/>
              </a:xfrm>
              <a:prstGeom prst="line">
                <a:avLst/>
              </a:prstGeom>
              <a:noFill/>
              <a:ln w="28575">
                <a:solidFill>
                  <a:srgbClr val="000000"/>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600" i="0" u="none" strike="noStrike" kern="0" cap="none" spc="0" normalizeH="0" baseline="0" noProof="0">
                  <a:ln>
                    <a:noFill/>
                  </a:ln>
                  <a:solidFill>
                    <a:sysClr val="windowText" lastClr="000000"/>
                  </a:solidFill>
                  <a:effectLst/>
                  <a:uLnTx/>
                  <a:uFillTx/>
                  <a:latin typeface="+mn-lt"/>
                  <a:ea typeface="黑体" panose="02010609060101010101" pitchFamily="49" charset="-122"/>
                </a:endParaRPr>
              </a:p>
            </p:txBody>
          </p:sp>
        </p:grpSp>
        <p:grpSp>
          <p:nvGrpSpPr>
            <p:cNvPr id="4" name="Group 21"/>
            <p:cNvGrpSpPr/>
            <p:nvPr/>
          </p:nvGrpSpPr>
          <p:grpSpPr bwMode="auto">
            <a:xfrm>
              <a:off x="1867991" y="3501009"/>
              <a:ext cx="5454650" cy="1728788"/>
              <a:chOff x="755" y="2169"/>
              <a:chExt cx="3436" cy="1089"/>
            </a:xfrm>
          </p:grpSpPr>
          <p:sp>
            <p:nvSpPr>
              <p:cNvPr id="17" name="Line 9"/>
              <p:cNvSpPr>
                <a:spLocks noChangeShapeType="1"/>
              </p:cNvSpPr>
              <p:nvPr/>
            </p:nvSpPr>
            <p:spPr bwMode="auto">
              <a:xfrm>
                <a:off x="755" y="3122"/>
                <a:ext cx="3436" cy="0"/>
              </a:xfrm>
              <a:prstGeom prst="line">
                <a:avLst/>
              </a:prstGeom>
              <a:noFill/>
              <a:ln w="28575">
                <a:solidFill>
                  <a:srgbClr val="000000"/>
                </a:solidFill>
                <a:round/>
                <a:headEnd type="triangle" w="med" len="me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600" i="0" u="none" strike="noStrike" kern="0" cap="none" spc="0" normalizeH="0" baseline="0" noProof="0">
                  <a:ln>
                    <a:noFill/>
                  </a:ln>
                  <a:solidFill>
                    <a:sysClr val="windowText" lastClr="000000"/>
                  </a:solidFill>
                  <a:effectLst/>
                  <a:uLnTx/>
                  <a:uFillTx/>
                  <a:latin typeface="+mn-lt"/>
                  <a:ea typeface="黑体" panose="02010609060101010101" pitchFamily="49" charset="-122"/>
                </a:endParaRPr>
              </a:p>
            </p:txBody>
          </p:sp>
          <p:sp>
            <p:nvSpPr>
              <p:cNvPr id="18" name="Text Box 10"/>
              <p:cNvSpPr txBox="1">
                <a:spLocks noChangeArrowheads="1"/>
              </p:cNvSpPr>
              <p:nvPr/>
            </p:nvSpPr>
            <p:spPr bwMode="auto">
              <a:xfrm>
                <a:off x="2218" y="2967"/>
                <a:ext cx="631" cy="291"/>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0" fontAlgn="auto" latinLnBrk="0" hangingPunct="0">
                  <a:lnSpc>
                    <a:spcPct val="100000"/>
                  </a:lnSpc>
                  <a:spcBef>
                    <a:spcPts val="0"/>
                  </a:spcBef>
                  <a:spcAft>
                    <a:spcPts val="0"/>
                  </a:spcAft>
                  <a:buClrTx/>
                  <a:buSzTx/>
                  <a:buFontTx/>
                  <a:buNone/>
                  <a:defRPr/>
                </a:pPr>
                <a:r>
                  <a:rPr kumimoji="0" lang="en-US" altLang="zh-CN" sz="2400" i="0" u="none" strike="noStrike" kern="0" cap="none" spc="0" normalizeH="0" baseline="0" noProof="0" dirty="0">
                    <a:ln>
                      <a:noFill/>
                    </a:ln>
                    <a:solidFill>
                      <a:sysClr val="windowText" lastClr="000000"/>
                    </a:solidFill>
                    <a:effectLst/>
                    <a:uLnTx/>
                    <a:uFillTx/>
                    <a:latin typeface="+mn-lt"/>
                    <a:ea typeface="黑体" panose="02010609060101010101" pitchFamily="49" charset="-122"/>
                  </a:rPr>
                  <a:t>32 </a:t>
                </a:r>
                <a:r>
                  <a:rPr kumimoji="0" lang="zh-CN" altLang="en-US" sz="2400" i="0" u="none" strike="noStrike" kern="0" cap="none" spc="0" normalizeH="0" baseline="0" noProof="0" dirty="0">
                    <a:ln>
                      <a:noFill/>
                    </a:ln>
                    <a:solidFill>
                      <a:sysClr val="windowText" lastClr="000000"/>
                    </a:solidFill>
                    <a:effectLst/>
                    <a:uLnTx/>
                    <a:uFillTx/>
                    <a:latin typeface="+mn-lt"/>
                    <a:ea typeface="黑体" panose="02010609060101010101" pitchFamily="49" charset="-122"/>
                  </a:rPr>
                  <a:t>位</a:t>
                </a:r>
              </a:p>
            </p:txBody>
          </p:sp>
          <p:sp>
            <p:nvSpPr>
              <p:cNvPr id="19" name="Line 15"/>
              <p:cNvSpPr>
                <a:spLocks noChangeShapeType="1"/>
              </p:cNvSpPr>
              <p:nvPr/>
            </p:nvSpPr>
            <p:spPr bwMode="auto">
              <a:xfrm>
                <a:off x="2199" y="2350"/>
                <a:ext cx="1992" cy="0"/>
              </a:xfrm>
              <a:prstGeom prst="line">
                <a:avLst/>
              </a:prstGeom>
              <a:noFill/>
              <a:ln w="28575">
                <a:solidFill>
                  <a:srgbClr val="000000"/>
                </a:solidFill>
                <a:round/>
                <a:headEnd type="triangle" w="med" len="me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600" i="0" u="none" strike="noStrike" kern="0" cap="none" spc="0" normalizeH="0" baseline="0" noProof="0">
                  <a:ln>
                    <a:noFill/>
                  </a:ln>
                  <a:solidFill>
                    <a:sysClr val="windowText" lastClr="000000"/>
                  </a:solidFill>
                  <a:effectLst/>
                  <a:uLnTx/>
                  <a:uFillTx/>
                  <a:latin typeface="+mn-lt"/>
                  <a:ea typeface="黑体" panose="02010609060101010101" pitchFamily="49" charset="-122"/>
                </a:endParaRPr>
              </a:p>
            </p:txBody>
          </p:sp>
          <p:sp>
            <p:nvSpPr>
              <p:cNvPr id="20" name="Text Box 16"/>
              <p:cNvSpPr txBox="1">
                <a:spLocks noChangeArrowheads="1"/>
              </p:cNvSpPr>
              <p:nvPr/>
            </p:nvSpPr>
            <p:spPr bwMode="auto">
              <a:xfrm>
                <a:off x="2789" y="2169"/>
                <a:ext cx="971" cy="291"/>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0" fontAlgn="auto" latinLnBrk="0" hangingPunct="0">
                  <a:lnSpc>
                    <a:spcPct val="100000"/>
                  </a:lnSpc>
                  <a:spcBef>
                    <a:spcPts val="0"/>
                  </a:spcBef>
                  <a:spcAft>
                    <a:spcPts val="0"/>
                  </a:spcAft>
                  <a:buClrTx/>
                  <a:buSzTx/>
                  <a:buFontTx/>
                  <a:buNone/>
                  <a:defRPr/>
                </a:pPr>
                <a:r>
                  <a:rPr kumimoji="0" lang="zh-CN" altLang="en-US" sz="2400" i="0" u="none" strike="noStrike" kern="0" cap="none" spc="0" normalizeH="0" baseline="0" noProof="0" dirty="0">
                    <a:ln>
                      <a:noFill/>
                    </a:ln>
                    <a:solidFill>
                      <a:srgbClr val="FF0000"/>
                    </a:solidFill>
                    <a:effectLst/>
                    <a:uLnTx/>
                    <a:uFillTx/>
                    <a:latin typeface="+mn-lt"/>
                    <a:ea typeface="黑体" panose="02010609060101010101" pitchFamily="49" charset="-122"/>
                  </a:rPr>
                  <a:t>本地地址</a:t>
                </a:r>
              </a:p>
            </p:txBody>
          </p:sp>
        </p:grpSp>
        <p:grpSp>
          <p:nvGrpSpPr>
            <p:cNvPr id="5" name="Group 20"/>
            <p:cNvGrpSpPr/>
            <p:nvPr/>
          </p:nvGrpSpPr>
          <p:grpSpPr bwMode="auto">
            <a:xfrm>
              <a:off x="1842591" y="4644008"/>
              <a:ext cx="5486401" cy="609600"/>
              <a:chOff x="739" y="2832"/>
              <a:chExt cx="3456" cy="430"/>
            </a:xfrm>
          </p:grpSpPr>
          <p:sp>
            <p:nvSpPr>
              <p:cNvPr id="15" name="Line 8"/>
              <p:cNvSpPr>
                <a:spLocks noChangeShapeType="1"/>
              </p:cNvSpPr>
              <p:nvPr/>
            </p:nvSpPr>
            <p:spPr bwMode="auto">
              <a:xfrm>
                <a:off x="739" y="2832"/>
                <a:ext cx="0" cy="430"/>
              </a:xfrm>
              <a:prstGeom prst="line">
                <a:avLst/>
              </a:prstGeom>
              <a:noFill/>
              <a:ln w="28575">
                <a:solidFill>
                  <a:srgbClr val="000000"/>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600" i="0" u="none" strike="noStrike" kern="0" cap="none" spc="0" normalizeH="0" baseline="0" noProof="0">
                  <a:ln>
                    <a:noFill/>
                  </a:ln>
                  <a:solidFill>
                    <a:sysClr val="windowText" lastClr="000000"/>
                  </a:solidFill>
                  <a:effectLst/>
                  <a:uLnTx/>
                  <a:uFillTx/>
                  <a:latin typeface="+mn-lt"/>
                  <a:ea typeface="黑体" panose="02010609060101010101" pitchFamily="49" charset="-122"/>
                </a:endParaRPr>
              </a:p>
            </p:txBody>
          </p:sp>
          <p:sp>
            <p:nvSpPr>
              <p:cNvPr id="16" name="Line 17"/>
              <p:cNvSpPr>
                <a:spLocks noChangeShapeType="1"/>
              </p:cNvSpPr>
              <p:nvPr/>
            </p:nvSpPr>
            <p:spPr bwMode="auto">
              <a:xfrm>
                <a:off x="4195" y="2832"/>
                <a:ext cx="0" cy="430"/>
              </a:xfrm>
              <a:prstGeom prst="line">
                <a:avLst/>
              </a:prstGeom>
              <a:noFill/>
              <a:ln w="28575">
                <a:solidFill>
                  <a:srgbClr val="000000"/>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600" i="0" u="none" strike="noStrike" kern="0" cap="none" spc="0" normalizeH="0" baseline="0" noProof="0">
                  <a:ln>
                    <a:noFill/>
                  </a:ln>
                  <a:solidFill>
                    <a:sysClr val="windowText" lastClr="000000"/>
                  </a:solidFill>
                  <a:effectLst/>
                  <a:uLnTx/>
                  <a:uFillTx/>
                  <a:latin typeface="+mn-lt"/>
                  <a:ea typeface="黑体" panose="02010609060101010101" pitchFamily="49" charset="-122"/>
                </a:endParaRPr>
              </a:p>
            </p:txBody>
          </p:sp>
        </p:grpSp>
        <p:grpSp>
          <p:nvGrpSpPr>
            <p:cNvPr id="6" name="Group 18"/>
            <p:cNvGrpSpPr/>
            <p:nvPr/>
          </p:nvGrpSpPr>
          <p:grpSpPr bwMode="auto">
            <a:xfrm>
              <a:off x="1839416" y="4105856"/>
              <a:ext cx="5482976" cy="612776"/>
              <a:chOff x="737" y="2493"/>
              <a:chExt cx="3894" cy="386"/>
            </a:xfrm>
          </p:grpSpPr>
          <p:sp>
            <p:nvSpPr>
              <p:cNvPr id="11" name="Rectangle 6"/>
              <p:cNvSpPr>
                <a:spLocks noChangeArrowheads="1"/>
              </p:cNvSpPr>
              <p:nvPr/>
            </p:nvSpPr>
            <p:spPr bwMode="auto">
              <a:xfrm>
                <a:off x="737" y="2493"/>
                <a:ext cx="1650" cy="386"/>
              </a:xfrm>
              <a:prstGeom prst="rect">
                <a:avLst/>
              </a:prstGeom>
              <a:solidFill>
                <a:srgbClr val="FFFF66"/>
              </a:solidFill>
              <a:ln w="19050" algn="ctr">
                <a:solidFill>
                  <a:schemeClr val="tx1"/>
                </a:solidFill>
                <a:miter lim="800000"/>
              </a:ln>
              <a:effectLst>
                <a:outerShdw dist="107763" dir="2700000" algn="ctr" rotWithShape="0">
                  <a:srgbClr val="1C1C1C">
                    <a:alpha val="50000"/>
                  </a:srgbClr>
                </a:outerShdw>
              </a:effectLst>
            </p:spPr>
            <p:txBody>
              <a:bodyPr wrap="none" anchor="ctr"/>
              <a:lstStyle/>
              <a:p>
                <a:pPr marL="0" marR="0" lvl="0" indent="0" algn="ctr" defTabSz="914400" eaLnBrk="0" fontAlgn="auto" latinLnBrk="0" hangingPunct="0">
                  <a:lnSpc>
                    <a:spcPct val="100000"/>
                  </a:lnSpc>
                  <a:spcBef>
                    <a:spcPts val="0"/>
                  </a:spcBef>
                  <a:spcAft>
                    <a:spcPts val="0"/>
                  </a:spcAft>
                  <a:buClrTx/>
                  <a:buSzTx/>
                  <a:buFontTx/>
                  <a:buNone/>
                  <a:defRPr/>
                </a:pPr>
                <a:r>
                  <a:rPr kumimoji="0" lang="zh-CN" altLang="en-US" sz="2400" i="0" u="none" strike="noStrike" kern="0" cap="none" spc="0" normalizeH="0" baseline="0" noProof="0" dirty="0">
                    <a:ln>
                      <a:noFill/>
                    </a:ln>
                    <a:solidFill>
                      <a:sysClr val="windowText" lastClr="000000"/>
                    </a:solidFill>
                    <a:effectLst/>
                    <a:uLnTx/>
                    <a:uFillTx/>
                    <a:latin typeface="+mn-lt"/>
                    <a:ea typeface="黑体" panose="02010609060101010101" pitchFamily="49" charset="-122"/>
                  </a:rPr>
                  <a:t>网络号</a:t>
                </a:r>
                <a:endParaRPr kumimoji="0" lang="en-US" altLang="zh-CN" sz="2400" i="0" u="none" strike="noStrike" kern="0" cap="none" spc="0" normalizeH="0" baseline="0" noProof="0" dirty="0">
                  <a:ln>
                    <a:noFill/>
                  </a:ln>
                  <a:solidFill>
                    <a:sysClr val="windowText" lastClr="000000"/>
                  </a:solidFill>
                  <a:effectLst/>
                  <a:uLnTx/>
                  <a:uFillTx/>
                  <a:latin typeface="+mn-lt"/>
                  <a:ea typeface="黑体" panose="02010609060101010101" pitchFamily="49" charset="-122"/>
                </a:endParaRPr>
              </a:p>
            </p:txBody>
          </p:sp>
          <p:sp>
            <p:nvSpPr>
              <p:cNvPr id="12" name="Rectangle 7"/>
              <p:cNvSpPr>
                <a:spLocks noChangeArrowheads="1"/>
              </p:cNvSpPr>
              <p:nvPr/>
            </p:nvSpPr>
            <p:spPr bwMode="auto">
              <a:xfrm>
                <a:off x="2387" y="2494"/>
                <a:ext cx="2244" cy="385"/>
              </a:xfrm>
              <a:prstGeom prst="rect">
                <a:avLst/>
              </a:prstGeom>
              <a:solidFill>
                <a:srgbClr val="66FFFF"/>
              </a:solidFill>
              <a:ln w="19050" algn="ctr">
                <a:solidFill>
                  <a:schemeClr val="tx1"/>
                </a:solidFill>
                <a:miter lim="800000"/>
              </a:ln>
              <a:effectLst>
                <a:outerShdw dist="107763" dir="2700000" algn="ctr" rotWithShape="0">
                  <a:srgbClr val="1C1C1C">
                    <a:alpha val="50000"/>
                  </a:srgbClr>
                </a:outerShdw>
              </a:effectLst>
            </p:spPr>
            <p:txBody>
              <a:bodyPr wrap="none" anchor="ctr"/>
              <a:lstStyle/>
              <a:p>
                <a:pPr marL="0" marR="0" lvl="0" indent="0" algn="ctr" defTabSz="914400" eaLnBrk="0" fontAlgn="auto" latinLnBrk="0" hangingPunct="0">
                  <a:lnSpc>
                    <a:spcPct val="100000"/>
                  </a:lnSpc>
                  <a:spcBef>
                    <a:spcPts val="0"/>
                  </a:spcBef>
                  <a:spcAft>
                    <a:spcPts val="0"/>
                  </a:spcAft>
                  <a:buClrTx/>
                  <a:buSzTx/>
                  <a:buFontTx/>
                  <a:buNone/>
                  <a:defRPr/>
                </a:pPr>
                <a:endParaRPr kumimoji="0" lang="zh-CN" altLang="zh-CN" sz="2800" i="0" u="none" strike="noStrike" kern="0" cap="none" spc="0" normalizeH="0" baseline="0" noProof="0">
                  <a:ln>
                    <a:noFill/>
                  </a:ln>
                  <a:solidFill>
                    <a:sysClr val="windowText" lastClr="000000"/>
                  </a:solidFill>
                  <a:effectLst/>
                  <a:uLnTx/>
                  <a:uFillTx/>
                  <a:latin typeface="+mn-lt"/>
                  <a:ea typeface="黑体" panose="02010609060101010101" pitchFamily="49" charset="-122"/>
                </a:endParaRPr>
              </a:p>
            </p:txBody>
          </p:sp>
          <p:sp>
            <p:nvSpPr>
              <p:cNvPr id="13" name="Rectangle 11"/>
              <p:cNvSpPr>
                <a:spLocks noChangeArrowheads="1"/>
              </p:cNvSpPr>
              <p:nvPr/>
            </p:nvSpPr>
            <p:spPr bwMode="auto">
              <a:xfrm>
                <a:off x="3613" y="2547"/>
                <a:ext cx="967" cy="291"/>
              </a:xfrm>
              <a:prstGeom prst="rect">
                <a:avLst/>
              </a:prstGeom>
              <a:noFill/>
              <a:ln w="9525" algn="ctr">
                <a:noFill/>
                <a:miter lim="800000"/>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defRPr/>
                </a:pPr>
                <a:r>
                  <a:rPr kumimoji="0" lang="zh-CN" altLang="en-US" sz="2400" i="0" u="none" strike="noStrike" kern="0" cap="none" spc="0" normalizeH="0" baseline="0" noProof="0" dirty="0">
                    <a:ln>
                      <a:noFill/>
                    </a:ln>
                    <a:solidFill>
                      <a:sysClr val="windowText" lastClr="000000"/>
                    </a:solidFill>
                    <a:effectLst/>
                    <a:uLnTx/>
                    <a:uFillTx/>
                    <a:latin typeface="+mn-lt"/>
                    <a:ea typeface="黑体" panose="02010609060101010101" pitchFamily="49" charset="-122"/>
                  </a:rPr>
                  <a:t>主机号</a:t>
                </a:r>
                <a:endParaRPr kumimoji="0" lang="en-US" altLang="zh-CN" sz="2400" i="0" u="none" strike="noStrike" kern="0" cap="none" spc="0" normalizeH="0" baseline="0" noProof="0" dirty="0">
                  <a:ln>
                    <a:noFill/>
                  </a:ln>
                  <a:solidFill>
                    <a:sysClr val="windowText" lastClr="000000"/>
                  </a:solidFill>
                  <a:effectLst/>
                  <a:uLnTx/>
                  <a:uFillTx/>
                  <a:latin typeface="+mn-lt"/>
                  <a:ea typeface="黑体" panose="02010609060101010101" pitchFamily="49" charset="-122"/>
                </a:endParaRPr>
              </a:p>
            </p:txBody>
          </p:sp>
          <p:sp>
            <p:nvSpPr>
              <p:cNvPr id="14" name="Rectangle 12"/>
              <p:cNvSpPr>
                <a:spLocks noChangeArrowheads="1"/>
              </p:cNvSpPr>
              <p:nvPr/>
            </p:nvSpPr>
            <p:spPr bwMode="auto">
              <a:xfrm>
                <a:off x="2440" y="2548"/>
                <a:ext cx="1068" cy="284"/>
              </a:xfrm>
              <a:prstGeom prst="rect">
                <a:avLst/>
              </a:prstGeom>
              <a:solidFill>
                <a:srgbClr val="FF66FF"/>
              </a:solidFill>
              <a:ln w="9525" algn="ctr">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0" fontAlgn="auto" latinLnBrk="0" hangingPunct="0">
                  <a:lnSpc>
                    <a:spcPct val="100000"/>
                  </a:lnSpc>
                  <a:spcBef>
                    <a:spcPts val="0"/>
                  </a:spcBef>
                  <a:spcAft>
                    <a:spcPts val="0"/>
                  </a:spcAft>
                  <a:buClrTx/>
                  <a:buSzTx/>
                  <a:buFontTx/>
                  <a:buNone/>
                  <a:defRPr/>
                </a:pPr>
                <a:r>
                  <a:rPr kumimoji="0" lang="zh-CN" altLang="en-US" sz="2400" i="0" u="none" strike="noStrike" kern="0" cap="none" spc="0" normalizeH="0" baseline="0" noProof="0" dirty="0">
                    <a:ln>
                      <a:noFill/>
                    </a:ln>
                    <a:solidFill>
                      <a:sysClr val="windowText" lastClr="000000"/>
                    </a:solidFill>
                    <a:effectLst/>
                    <a:uLnTx/>
                    <a:uFillTx/>
                    <a:latin typeface="+mn-lt"/>
                    <a:ea typeface="黑体" panose="02010609060101010101" pitchFamily="49" charset="-122"/>
                  </a:rPr>
                  <a:t>子网号</a:t>
                </a:r>
                <a:endParaRPr kumimoji="0" lang="en-US" altLang="zh-CN" sz="2400" i="0" u="none" strike="noStrike" kern="0" cap="none" spc="0" normalizeH="0" baseline="0" noProof="0" dirty="0">
                  <a:ln>
                    <a:noFill/>
                  </a:ln>
                  <a:solidFill>
                    <a:sysClr val="windowText" lastClr="000000"/>
                  </a:solidFill>
                  <a:effectLst/>
                  <a:uLnTx/>
                  <a:uFillTx/>
                  <a:latin typeface="+mn-lt"/>
                  <a:ea typeface="黑体" panose="02010609060101010101" pitchFamily="49" charset="-122"/>
                </a:endParaRP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0688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0688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4"/>
          <p:cNvSpPr>
            <a:spLocks noChangeArrowheads="1"/>
          </p:cNvSpPr>
          <p:nvPr/>
        </p:nvSpPr>
        <p:spPr bwMode="auto">
          <a:xfrm>
            <a:off x="3241675" y="2951163"/>
            <a:ext cx="4067175" cy="1471612"/>
          </a:xfrm>
          <a:prstGeom prst="rect">
            <a:avLst/>
          </a:prstGeom>
          <a:solidFill>
            <a:srgbClr val="FFFF99"/>
          </a:solidFill>
          <a:ln w="9525">
            <a:noFill/>
            <a:miter lim="800000"/>
          </a:ln>
        </p:spPr>
        <p:txBody>
          <a:bodyPr wrap="none" anchor="ctr"/>
          <a:lstStyle/>
          <a:p>
            <a:endParaRPr lang="zh-CN" altLang="en-US"/>
          </a:p>
        </p:txBody>
      </p:sp>
      <p:sp>
        <p:nvSpPr>
          <p:cNvPr id="28675" name="Rectangle 5"/>
          <p:cNvSpPr>
            <a:spLocks noChangeArrowheads="1"/>
          </p:cNvSpPr>
          <p:nvPr/>
        </p:nvSpPr>
        <p:spPr bwMode="auto">
          <a:xfrm>
            <a:off x="3241675" y="1557338"/>
            <a:ext cx="4067175" cy="3408362"/>
          </a:xfrm>
          <a:prstGeom prst="rect">
            <a:avLst/>
          </a:prstGeom>
          <a:noFill/>
          <a:ln w="28575">
            <a:solidFill>
              <a:schemeClr val="tx1"/>
            </a:solidFill>
            <a:miter lim="800000"/>
          </a:ln>
        </p:spPr>
        <p:txBody>
          <a:bodyPr wrap="none" anchor="ctr"/>
          <a:lstStyle/>
          <a:p>
            <a:pPr algn="ctr"/>
            <a:endParaRPr kumimoji="1" lang="zh-CN" altLang="zh-CN" sz="2400">
              <a:latin typeface="Arial" panose="020B0604020202020204" pitchFamily="34" charset="0"/>
            </a:endParaRPr>
          </a:p>
        </p:txBody>
      </p:sp>
      <p:sp>
        <p:nvSpPr>
          <p:cNvPr id="28676" name="Line 6"/>
          <p:cNvSpPr>
            <a:spLocks noChangeShapeType="1"/>
          </p:cNvSpPr>
          <p:nvPr/>
        </p:nvSpPr>
        <p:spPr bwMode="auto">
          <a:xfrm>
            <a:off x="3241675" y="2409825"/>
            <a:ext cx="4067175" cy="0"/>
          </a:xfrm>
          <a:prstGeom prst="line">
            <a:avLst/>
          </a:prstGeom>
          <a:noFill/>
          <a:ln w="9525">
            <a:solidFill>
              <a:schemeClr val="tx1"/>
            </a:solidFill>
            <a:round/>
          </a:ln>
        </p:spPr>
        <p:txBody>
          <a:bodyPr wrap="none" anchor="ctr"/>
          <a:lstStyle/>
          <a:p>
            <a:endParaRPr lang="zh-CN" altLang="en-US"/>
          </a:p>
        </p:txBody>
      </p:sp>
      <p:sp>
        <p:nvSpPr>
          <p:cNvPr id="28677" name="Line 7"/>
          <p:cNvSpPr>
            <a:spLocks noChangeShapeType="1"/>
          </p:cNvSpPr>
          <p:nvPr/>
        </p:nvSpPr>
        <p:spPr bwMode="auto">
          <a:xfrm>
            <a:off x="3241675" y="2951163"/>
            <a:ext cx="4067175" cy="0"/>
          </a:xfrm>
          <a:prstGeom prst="line">
            <a:avLst/>
          </a:prstGeom>
          <a:noFill/>
          <a:ln w="9525">
            <a:solidFill>
              <a:schemeClr val="tx1"/>
            </a:solidFill>
            <a:round/>
          </a:ln>
        </p:spPr>
        <p:txBody>
          <a:bodyPr wrap="none" anchor="ctr"/>
          <a:lstStyle/>
          <a:p>
            <a:endParaRPr lang="zh-CN" altLang="en-US"/>
          </a:p>
        </p:txBody>
      </p:sp>
      <p:sp>
        <p:nvSpPr>
          <p:cNvPr id="28678" name="Text Box 8"/>
          <p:cNvSpPr txBox="1">
            <a:spLocks noChangeArrowheads="1"/>
          </p:cNvSpPr>
          <p:nvPr/>
        </p:nvSpPr>
        <p:spPr bwMode="auto">
          <a:xfrm>
            <a:off x="4216400" y="1571625"/>
            <a:ext cx="2317750" cy="457200"/>
          </a:xfrm>
          <a:prstGeom prst="rect">
            <a:avLst/>
          </a:prstGeom>
          <a:noFill/>
          <a:ln w="9525">
            <a:noFill/>
            <a:miter lim="800000"/>
          </a:ln>
        </p:spPr>
        <p:txBody>
          <a:bodyPr wrap="none">
            <a:spAutoFit/>
          </a:bodyPr>
          <a:lstStyle/>
          <a:p>
            <a:r>
              <a:rPr kumimoji="1" lang="zh-CN" altLang="en-US" sz="2400" dirty="0">
                <a:latin typeface="Arial" panose="020B0604020202020204" pitchFamily="34" charset="0"/>
              </a:rPr>
              <a:t>各种应用层协议</a:t>
            </a:r>
          </a:p>
        </p:txBody>
      </p:sp>
      <p:sp>
        <p:nvSpPr>
          <p:cNvPr id="28679" name="Text Box 9"/>
          <p:cNvSpPr txBox="1">
            <a:spLocks noChangeArrowheads="1"/>
          </p:cNvSpPr>
          <p:nvPr/>
        </p:nvSpPr>
        <p:spPr bwMode="auto">
          <a:xfrm>
            <a:off x="1331913" y="4549775"/>
            <a:ext cx="1876425" cy="368300"/>
          </a:xfrm>
          <a:prstGeom prst="rect">
            <a:avLst/>
          </a:prstGeom>
          <a:noFill/>
          <a:ln w="9525">
            <a:noFill/>
            <a:miter lim="800000"/>
          </a:ln>
        </p:spPr>
        <p:txBody>
          <a:bodyPr wrap="none">
            <a:spAutoFit/>
          </a:bodyPr>
          <a:lstStyle/>
          <a:p>
            <a:pPr algn="ctr">
              <a:lnSpc>
                <a:spcPct val="75000"/>
              </a:lnSpc>
            </a:pPr>
            <a:r>
              <a:rPr kumimoji="1" lang="en-US" altLang="zh-CN" sz="2400" dirty="0">
                <a:latin typeface="Arial" panose="020B0604020202020204" pitchFamily="34" charset="0"/>
              </a:rPr>
              <a:t>  </a:t>
            </a:r>
            <a:r>
              <a:rPr kumimoji="1" lang="zh-CN" altLang="en-US" sz="2400" dirty="0">
                <a:latin typeface="Arial" panose="020B0604020202020204" pitchFamily="34" charset="0"/>
              </a:rPr>
              <a:t>网络接口层</a:t>
            </a:r>
          </a:p>
        </p:txBody>
      </p:sp>
      <p:sp>
        <p:nvSpPr>
          <p:cNvPr id="28680" name="Text Box 10"/>
          <p:cNvSpPr txBox="1">
            <a:spLocks noChangeArrowheads="1"/>
          </p:cNvSpPr>
          <p:nvPr/>
        </p:nvSpPr>
        <p:spPr bwMode="auto">
          <a:xfrm>
            <a:off x="3698875" y="1957388"/>
            <a:ext cx="3275256" cy="461665"/>
          </a:xfrm>
          <a:prstGeom prst="rect">
            <a:avLst/>
          </a:prstGeom>
          <a:noFill/>
          <a:ln w="9525">
            <a:noFill/>
            <a:miter lim="800000"/>
          </a:ln>
        </p:spPr>
        <p:txBody>
          <a:bodyPr wrap="none">
            <a:spAutoFit/>
          </a:bodyPr>
          <a:lstStyle/>
          <a:p>
            <a:r>
              <a:rPr kumimoji="1" lang="en-US" altLang="zh-CN" sz="2400" dirty="0">
                <a:latin typeface="Arial" panose="020B0604020202020204" pitchFamily="34" charset="0"/>
              </a:rPr>
              <a:t>(HTTP, FTP, SMTP </a:t>
            </a:r>
            <a:r>
              <a:rPr kumimoji="1" lang="zh-CN" altLang="zh-CN" sz="2400" dirty="0">
                <a:latin typeface="Arial" panose="020B0604020202020204" pitchFamily="34" charset="0"/>
              </a:rPr>
              <a:t>等</a:t>
            </a:r>
            <a:r>
              <a:rPr kumimoji="1" lang="en-US" altLang="zh-CN" sz="2400" dirty="0">
                <a:latin typeface="Arial" panose="020B0604020202020204" pitchFamily="34" charset="0"/>
              </a:rPr>
              <a:t>)</a:t>
            </a:r>
          </a:p>
        </p:txBody>
      </p:sp>
      <p:sp>
        <p:nvSpPr>
          <p:cNvPr id="28681" name="Rectangle 11"/>
          <p:cNvSpPr>
            <a:spLocks noChangeArrowheads="1"/>
          </p:cNvSpPr>
          <p:nvPr/>
        </p:nvSpPr>
        <p:spPr bwMode="auto">
          <a:xfrm>
            <a:off x="3236913" y="5043488"/>
            <a:ext cx="4071937" cy="730250"/>
          </a:xfrm>
          <a:prstGeom prst="rect">
            <a:avLst/>
          </a:prstGeom>
          <a:solidFill>
            <a:srgbClr val="FFFFFF">
              <a:alpha val="49019"/>
            </a:srgbClr>
          </a:solidFill>
          <a:ln w="9525">
            <a:solidFill>
              <a:schemeClr val="tx1"/>
            </a:solidFill>
            <a:prstDash val="dash"/>
            <a:miter lim="800000"/>
          </a:ln>
        </p:spPr>
        <p:txBody>
          <a:bodyPr wrap="none" anchor="ctr"/>
          <a:lstStyle/>
          <a:p>
            <a:endParaRPr lang="zh-CN" altLang="en-US"/>
          </a:p>
        </p:txBody>
      </p:sp>
      <p:sp>
        <p:nvSpPr>
          <p:cNvPr id="28682" name="Text Box 12"/>
          <p:cNvSpPr txBox="1">
            <a:spLocks noChangeArrowheads="1"/>
          </p:cNvSpPr>
          <p:nvPr/>
        </p:nvSpPr>
        <p:spPr bwMode="auto">
          <a:xfrm>
            <a:off x="4572000" y="5172075"/>
            <a:ext cx="1404938" cy="457200"/>
          </a:xfrm>
          <a:prstGeom prst="rect">
            <a:avLst/>
          </a:prstGeom>
          <a:noFill/>
          <a:ln w="9525">
            <a:noFill/>
            <a:miter lim="800000"/>
          </a:ln>
        </p:spPr>
        <p:txBody>
          <a:bodyPr wrap="none">
            <a:spAutoFit/>
          </a:bodyPr>
          <a:lstStyle/>
          <a:p>
            <a:r>
              <a:rPr kumimoji="1" lang="zh-CN" altLang="en-US" sz="2400">
                <a:latin typeface="Arial" panose="020B0604020202020204" pitchFamily="34" charset="0"/>
              </a:rPr>
              <a:t>物理硬件</a:t>
            </a:r>
          </a:p>
        </p:txBody>
      </p:sp>
      <p:sp>
        <p:nvSpPr>
          <p:cNvPr id="28683" name="Text Box 13"/>
          <p:cNvSpPr txBox="1">
            <a:spLocks noChangeArrowheads="1"/>
          </p:cNvSpPr>
          <p:nvPr/>
        </p:nvSpPr>
        <p:spPr bwMode="auto">
          <a:xfrm>
            <a:off x="1816100" y="2436813"/>
            <a:ext cx="1096963" cy="457200"/>
          </a:xfrm>
          <a:prstGeom prst="rect">
            <a:avLst/>
          </a:prstGeom>
          <a:noFill/>
          <a:ln w="9525">
            <a:noFill/>
            <a:miter lim="800000"/>
          </a:ln>
        </p:spPr>
        <p:txBody>
          <a:bodyPr wrap="none">
            <a:spAutoFit/>
          </a:bodyPr>
          <a:lstStyle/>
          <a:p>
            <a:r>
              <a:rPr kumimoji="1" lang="zh-CN" altLang="en-US" sz="2400" dirty="0">
                <a:latin typeface="Arial" panose="020B0604020202020204" pitchFamily="34" charset="0"/>
              </a:rPr>
              <a:t>运输层</a:t>
            </a:r>
          </a:p>
        </p:txBody>
      </p:sp>
      <p:sp>
        <p:nvSpPr>
          <p:cNvPr id="28684" name="Text Box 14"/>
          <p:cNvSpPr txBox="1">
            <a:spLocks noChangeArrowheads="1"/>
          </p:cNvSpPr>
          <p:nvPr/>
        </p:nvSpPr>
        <p:spPr bwMode="auto">
          <a:xfrm>
            <a:off x="4681538" y="2460625"/>
            <a:ext cx="1606550" cy="457200"/>
          </a:xfrm>
          <a:prstGeom prst="rect">
            <a:avLst/>
          </a:prstGeom>
          <a:noFill/>
          <a:ln w="9525">
            <a:noFill/>
            <a:miter lim="800000"/>
          </a:ln>
        </p:spPr>
        <p:txBody>
          <a:bodyPr wrap="none">
            <a:spAutoFit/>
          </a:bodyPr>
          <a:lstStyle/>
          <a:p>
            <a:r>
              <a:rPr kumimoji="1" lang="en-US" altLang="zh-CN" sz="2400" dirty="0">
                <a:latin typeface="Arial" panose="020B0604020202020204" pitchFamily="34" charset="0"/>
              </a:rPr>
              <a:t>TCP, UDP</a:t>
            </a:r>
          </a:p>
        </p:txBody>
      </p:sp>
      <p:sp>
        <p:nvSpPr>
          <p:cNvPr id="28685" name="Text Box 15"/>
          <p:cNvSpPr txBox="1">
            <a:spLocks noChangeArrowheads="1"/>
          </p:cNvSpPr>
          <p:nvPr/>
        </p:nvSpPr>
        <p:spPr bwMode="auto">
          <a:xfrm>
            <a:off x="1863725" y="1736725"/>
            <a:ext cx="1098550" cy="457200"/>
          </a:xfrm>
          <a:prstGeom prst="rect">
            <a:avLst/>
          </a:prstGeom>
          <a:noFill/>
          <a:ln w="9525">
            <a:noFill/>
            <a:miter lim="800000"/>
          </a:ln>
        </p:spPr>
        <p:txBody>
          <a:bodyPr wrap="none">
            <a:spAutoFit/>
          </a:bodyPr>
          <a:lstStyle/>
          <a:p>
            <a:r>
              <a:rPr kumimoji="1" lang="zh-CN" altLang="en-US" sz="2400" dirty="0">
                <a:latin typeface="Arial" panose="020B0604020202020204" pitchFamily="34" charset="0"/>
              </a:rPr>
              <a:t>应用层</a:t>
            </a:r>
          </a:p>
        </p:txBody>
      </p:sp>
      <p:sp>
        <p:nvSpPr>
          <p:cNvPr id="28686" name="Rectangle 16"/>
          <p:cNvSpPr>
            <a:spLocks noChangeArrowheads="1"/>
          </p:cNvSpPr>
          <p:nvPr/>
        </p:nvSpPr>
        <p:spPr bwMode="auto">
          <a:xfrm>
            <a:off x="3325813" y="2997200"/>
            <a:ext cx="969962" cy="373063"/>
          </a:xfrm>
          <a:prstGeom prst="rect">
            <a:avLst/>
          </a:prstGeom>
          <a:solidFill>
            <a:srgbClr val="CCECFF"/>
          </a:solidFill>
          <a:ln w="9525">
            <a:solidFill>
              <a:schemeClr val="tx1"/>
            </a:solidFill>
            <a:miter lim="800000"/>
          </a:ln>
        </p:spPr>
        <p:txBody>
          <a:bodyPr wrap="none" anchor="ctr"/>
          <a:lstStyle/>
          <a:p>
            <a:pPr algn="ctr"/>
            <a:r>
              <a:rPr kumimoji="1" lang="en-US" altLang="zh-CN" sz="2400" dirty="0">
                <a:latin typeface="Arial" panose="020B0604020202020204" pitchFamily="34" charset="0"/>
              </a:rPr>
              <a:t>ICMP</a:t>
            </a:r>
          </a:p>
        </p:txBody>
      </p:sp>
      <p:sp>
        <p:nvSpPr>
          <p:cNvPr id="28687" name="Text Box 17"/>
          <p:cNvSpPr txBox="1">
            <a:spLocks noChangeArrowheads="1"/>
          </p:cNvSpPr>
          <p:nvPr/>
        </p:nvSpPr>
        <p:spPr bwMode="auto">
          <a:xfrm>
            <a:off x="5139531" y="3420269"/>
            <a:ext cx="471487" cy="457200"/>
          </a:xfrm>
          <a:prstGeom prst="rect">
            <a:avLst/>
          </a:prstGeom>
          <a:noFill/>
          <a:ln w="9525">
            <a:noFill/>
            <a:miter lim="800000"/>
          </a:ln>
        </p:spPr>
        <p:txBody>
          <a:bodyPr wrap="none">
            <a:spAutoFit/>
          </a:bodyPr>
          <a:lstStyle/>
          <a:p>
            <a:r>
              <a:rPr kumimoji="1" lang="en-US" altLang="zh-CN" sz="2400" b="1" dirty="0">
                <a:latin typeface="Arial" panose="020B0604020202020204" pitchFamily="34" charset="0"/>
              </a:rPr>
              <a:t>IP</a:t>
            </a:r>
          </a:p>
        </p:txBody>
      </p:sp>
      <p:sp>
        <p:nvSpPr>
          <p:cNvPr id="28688" name="Rectangle 18"/>
          <p:cNvSpPr>
            <a:spLocks noChangeArrowheads="1"/>
          </p:cNvSpPr>
          <p:nvPr/>
        </p:nvSpPr>
        <p:spPr bwMode="auto">
          <a:xfrm>
            <a:off x="5322888" y="3959225"/>
            <a:ext cx="931862" cy="373063"/>
          </a:xfrm>
          <a:prstGeom prst="rect">
            <a:avLst/>
          </a:prstGeom>
          <a:solidFill>
            <a:srgbClr val="CCECFF"/>
          </a:solidFill>
          <a:ln w="9525">
            <a:solidFill>
              <a:schemeClr val="tx1"/>
            </a:solidFill>
            <a:miter lim="800000"/>
          </a:ln>
        </p:spPr>
        <p:txBody>
          <a:bodyPr wrap="none" anchor="ctr"/>
          <a:lstStyle/>
          <a:p>
            <a:pPr algn="ctr"/>
            <a:r>
              <a:rPr kumimoji="1" lang="en-US" altLang="zh-CN" sz="2400" dirty="0">
                <a:latin typeface="Arial" panose="020B0604020202020204" pitchFamily="34" charset="0"/>
              </a:rPr>
              <a:t>RARP</a:t>
            </a:r>
          </a:p>
        </p:txBody>
      </p:sp>
      <p:sp>
        <p:nvSpPr>
          <p:cNvPr id="28689" name="Rectangle 19"/>
          <p:cNvSpPr>
            <a:spLocks noChangeArrowheads="1"/>
          </p:cNvSpPr>
          <p:nvPr/>
        </p:nvSpPr>
        <p:spPr bwMode="auto">
          <a:xfrm>
            <a:off x="6338888" y="3959225"/>
            <a:ext cx="884237" cy="373063"/>
          </a:xfrm>
          <a:prstGeom prst="rect">
            <a:avLst/>
          </a:prstGeom>
          <a:solidFill>
            <a:srgbClr val="CCECFF"/>
          </a:solidFill>
          <a:ln w="9525">
            <a:solidFill>
              <a:schemeClr val="tx1"/>
            </a:solidFill>
            <a:miter lim="800000"/>
          </a:ln>
        </p:spPr>
        <p:txBody>
          <a:bodyPr wrap="none" anchor="ctr"/>
          <a:lstStyle/>
          <a:p>
            <a:pPr algn="ctr"/>
            <a:r>
              <a:rPr kumimoji="1" lang="en-US" altLang="zh-CN" sz="2400" dirty="0">
                <a:solidFill>
                  <a:srgbClr val="00B0F0"/>
                </a:solidFill>
                <a:latin typeface="Arial" panose="020B0604020202020204" pitchFamily="34" charset="0"/>
              </a:rPr>
              <a:t>ARP</a:t>
            </a:r>
          </a:p>
        </p:txBody>
      </p:sp>
      <p:sp>
        <p:nvSpPr>
          <p:cNvPr id="28690" name="Text Box 20"/>
          <p:cNvSpPr txBox="1">
            <a:spLocks noChangeArrowheads="1"/>
          </p:cNvSpPr>
          <p:nvPr/>
        </p:nvSpPr>
        <p:spPr bwMode="auto">
          <a:xfrm>
            <a:off x="4167188" y="4478338"/>
            <a:ext cx="2317750" cy="457200"/>
          </a:xfrm>
          <a:prstGeom prst="rect">
            <a:avLst/>
          </a:prstGeom>
          <a:noFill/>
          <a:ln w="9525">
            <a:noFill/>
            <a:miter lim="800000"/>
          </a:ln>
        </p:spPr>
        <p:txBody>
          <a:bodyPr wrap="none">
            <a:spAutoFit/>
          </a:bodyPr>
          <a:lstStyle/>
          <a:p>
            <a:r>
              <a:rPr kumimoji="1" lang="zh-CN" altLang="en-US" sz="2400" dirty="0">
                <a:latin typeface="Arial" panose="020B0604020202020204" pitchFamily="34" charset="0"/>
              </a:rPr>
              <a:t>与各种网络接口</a:t>
            </a:r>
          </a:p>
        </p:txBody>
      </p:sp>
      <p:sp>
        <p:nvSpPr>
          <p:cNvPr id="28691" name="Line 21"/>
          <p:cNvSpPr>
            <a:spLocks noChangeShapeType="1"/>
          </p:cNvSpPr>
          <p:nvPr/>
        </p:nvSpPr>
        <p:spPr bwMode="auto">
          <a:xfrm>
            <a:off x="3241675" y="4422775"/>
            <a:ext cx="4067175" cy="0"/>
          </a:xfrm>
          <a:prstGeom prst="line">
            <a:avLst/>
          </a:prstGeom>
          <a:noFill/>
          <a:ln w="9525">
            <a:solidFill>
              <a:schemeClr val="tx1"/>
            </a:solidFill>
            <a:round/>
          </a:ln>
        </p:spPr>
        <p:txBody>
          <a:bodyPr wrap="none" anchor="ctr"/>
          <a:lstStyle/>
          <a:p>
            <a:endParaRPr lang="zh-CN" altLang="en-US"/>
          </a:p>
        </p:txBody>
      </p:sp>
      <p:sp>
        <p:nvSpPr>
          <p:cNvPr id="28692" name="Line 22"/>
          <p:cNvSpPr>
            <a:spLocks noChangeShapeType="1"/>
          </p:cNvSpPr>
          <p:nvPr/>
        </p:nvSpPr>
        <p:spPr bwMode="auto">
          <a:xfrm>
            <a:off x="1601788" y="2409825"/>
            <a:ext cx="1554162" cy="0"/>
          </a:xfrm>
          <a:prstGeom prst="line">
            <a:avLst/>
          </a:prstGeom>
          <a:noFill/>
          <a:ln w="9525">
            <a:solidFill>
              <a:schemeClr val="tx1"/>
            </a:solidFill>
            <a:round/>
          </a:ln>
        </p:spPr>
        <p:txBody>
          <a:bodyPr/>
          <a:lstStyle/>
          <a:p>
            <a:endParaRPr lang="zh-CN" altLang="en-US"/>
          </a:p>
        </p:txBody>
      </p:sp>
      <p:sp>
        <p:nvSpPr>
          <p:cNvPr id="28693" name="Line 23"/>
          <p:cNvSpPr>
            <a:spLocks noChangeShapeType="1"/>
          </p:cNvSpPr>
          <p:nvPr/>
        </p:nvSpPr>
        <p:spPr bwMode="auto">
          <a:xfrm>
            <a:off x="1601788" y="2951163"/>
            <a:ext cx="1554162" cy="0"/>
          </a:xfrm>
          <a:prstGeom prst="line">
            <a:avLst/>
          </a:prstGeom>
          <a:noFill/>
          <a:ln w="9525">
            <a:solidFill>
              <a:schemeClr val="tx1"/>
            </a:solidFill>
            <a:round/>
          </a:ln>
        </p:spPr>
        <p:txBody>
          <a:bodyPr/>
          <a:lstStyle/>
          <a:p>
            <a:endParaRPr lang="zh-CN" altLang="en-US"/>
          </a:p>
        </p:txBody>
      </p:sp>
      <p:sp>
        <p:nvSpPr>
          <p:cNvPr id="28694" name="Line 24"/>
          <p:cNvSpPr>
            <a:spLocks noChangeShapeType="1"/>
          </p:cNvSpPr>
          <p:nvPr/>
        </p:nvSpPr>
        <p:spPr bwMode="auto">
          <a:xfrm>
            <a:off x="1628775" y="4419600"/>
            <a:ext cx="1527175" cy="3175"/>
          </a:xfrm>
          <a:prstGeom prst="line">
            <a:avLst/>
          </a:prstGeom>
          <a:noFill/>
          <a:ln w="9525">
            <a:solidFill>
              <a:schemeClr val="tx1"/>
            </a:solidFill>
            <a:round/>
          </a:ln>
        </p:spPr>
        <p:txBody>
          <a:bodyPr/>
          <a:lstStyle/>
          <a:p>
            <a:endParaRPr lang="zh-CN" altLang="en-US"/>
          </a:p>
        </p:txBody>
      </p:sp>
      <p:sp>
        <p:nvSpPr>
          <p:cNvPr id="28695" name="Line 25"/>
          <p:cNvSpPr>
            <a:spLocks noChangeShapeType="1"/>
          </p:cNvSpPr>
          <p:nvPr/>
        </p:nvSpPr>
        <p:spPr bwMode="auto">
          <a:xfrm>
            <a:off x="2354263" y="2951163"/>
            <a:ext cx="0" cy="1471612"/>
          </a:xfrm>
          <a:prstGeom prst="line">
            <a:avLst/>
          </a:prstGeom>
          <a:noFill/>
          <a:ln w="9525">
            <a:solidFill>
              <a:schemeClr val="tx1"/>
            </a:solidFill>
            <a:round/>
            <a:headEnd type="triangle" w="sm" len="med"/>
            <a:tailEnd type="triangle" w="sm" len="med"/>
          </a:ln>
        </p:spPr>
        <p:txBody>
          <a:bodyPr/>
          <a:lstStyle/>
          <a:p>
            <a:endParaRPr lang="zh-CN" altLang="en-US"/>
          </a:p>
        </p:txBody>
      </p:sp>
      <p:sp>
        <p:nvSpPr>
          <p:cNvPr id="28696" name="Text Box 26"/>
          <p:cNvSpPr txBox="1">
            <a:spLocks noChangeArrowheads="1"/>
          </p:cNvSpPr>
          <p:nvPr/>
        </p:nvSpPr>
        <p:spPr bwMode="auto">
          <a:xfrm>
            <a:off x="1717675" y="3233738"/>
            <a:ext cx="1313180" cy="830997"/>
          </a:xfrm>
          <a:prstGeom prst="rect">
            <a:avLst/>
          </a:prstGeom>
          <a:solidFill>
            <a:schemeClr val="bg1"/>
          </a:solidFill>
          <a:ln w="9525">
            <a:noFill/>
            <a:miter lim="800000"/>
          </a:ln>
        </p:spPr>
        <p:txBody>
          <a:bodyPr wrap="none">
            <a:spAutoFit/>
          </a:bodyPr>
          <a:lstStyle/>
          <a:p>
            <a:pPr algn="ctr"/>
            <a:r>
              <a:rPr kumimoji="1" lang="zh-CN" altLang="en-US" sz="2400" dirty="0">
                <a:latin typeface="Arial" panose="020B0604020202020204" pitchFamily="34" charset="0"/>
              </a:rPr>
              <a:t>网络层</a:t>
            </a:r>
          </a:p>
          <a:p>
            <a:pPr algn="ctr"/>
            <a:r>
              <a:rPr kumimoji="1" lang="en-US" altLang="zh-CN" sz="2400" dirty="0">
                <a:latin typeface="Arial" panose="020B0604020202020204" pitchFamily="34" charset="0"/>
              </a:rPr>
              <a:t>(</a:t>
            </a:r>
            <a:r>
              <a:rPr kumimoji="1" lang="zh-CN" altLang="en-US" sz="2400" dirty="0">
                <a:latin typeface="Arial" panose="020B0604020202020204" pitchFamily="34" charset="0"/>
              </a:rPr>
              <a:t>网际层</a:t>
            </a:r>
            <a:r>
              <a:rPr kumimoji="1" lang="en-US" altLang="zh-CN" sz="2400" dirty="0">
                <a:latin typeface="Arial" panose="020B0604020202020204" pitchFamily="34" charset="0"/>
              </a:rPr>
              <a:t>)</a:t>
            </a:r>
          </a:p>
        </p:txBody>
      </p:sp>
      <p:sp>
        <p:nvSpPr>
          <p:cNvPr id="28697" name="Rectangle 27"/>
          <p:cNvSpPr>
            <a:spLocks noChangeArrowheads="1"/>
          </p:cNvSpPr>
          <p:nvPr/>
        </p:nvSpPr>
        <p:spPr bwMode="auto">
          <a:xfrm>
            <a:off x="4343400" y="2997200"/>
            <a:ext cx="968375" cy="373063"/>
          </a:xfrm>
          <a:prstGeom prst="rect">
            <a:avLst/>
          </a:prstGeom>
          <a:solidFill>
            <a:srgbClr val="CCECFF"/>
          </a:solidFill>
          <a:ln w="9525">
            <a:solidFill>
              <a:schemeClr val="tx1"/>
            </a:solidFill>
            <a:miter lim="800000"/>
          </a:ln>
        </p:spPr>
        <p:txBody>
          <a:bodyPr wrap="none" anchor="ctr"/>
          <a:lstStyle/>
          <a:p>
            <a:pPr algn="ctr"/>
            <a:r>
              <a:rPr kumimoji="1" lang="en-US" altLang="zh-CN" sz="2400" dirty="0">
                <a:latin typeface="Arial" panose="020B0604020202020204" pitchFamily="34" charset="0"/>
              </a:rPr>
              <a:t>IGMP</a:t>
            </a:r>
          </a:p>
        </p:txBody>
      </p:sp>
      <p:sp>
        <p:nvSpPr>
          <p:cNvPr id="28698" name="Line 28"/>
          <p:cNvSpPr>
            <a:spLocks noChangeShapeType="1"/>
          </p:cNvSpPr>
          <p:nvPr/>
        </p:nvSpPr>
        <p:spPr bwMode="auto">
          <a:xfrm flipV="1">
            <a:off x="1614488" y="1557338"/>
            <a:ext cx="1541462" cy="0"/>
          </a:xfrm>
          <a:prstGeom prst="line">
            <a:avLst/>
          </a:prstGeom>
          <a:noFill/>
          <a:ln w="9525">
            <a:solidFill>
              <a:schemeClr val="tx1"/>
            </a:solidFill>
            <a:round/>
          </a:ln>
        </p:spPr>
        <p:txBody>
          <a:bodyPr/>
          <a:lstStyle/>
          <a:p>
            <a:endParaRPr lang="zh-CN" altLang="en-US"/>
          </a:p>
        </p:txBody>
      </p:sp>
      <p:sp>
        <p:nvSpPr>
          <p:cNvPr id="28699" name="Line 29"/>
          <p:cNvSpPr>
            <a:spLocks noChangeShapeType="1"/>
          </p:cNvSpPr>
          <p:nvPr/>
        </p:nvSpPr>
        <p:spPr bwMode="auto">
          <a:xfrm>
            <a:off x="1587500" y="4965700"/>
            <a:ext cx="1568450" cy="0"/>
          </a:xfrm>
          <a:prstGeom prst="line">
            <a:avLst/>
          </a:prstGeom>
          <a:noFill/>
          <a:ln w="9525">
            <a:solidFill>
              <a:schemeClr val="tx1"/>
            </a:solidFill>
            <a:round/>
          </a:ln>
        </p:spPr>
        <p:txBody>
          <a:bodyPr/>
          <a:lstStyle/>
          <a:p>
            <a:endParaRPr lang="zh-CN" altLang="en-US"/>
          </a:p>
        </p:txBody>
      </p:sp>
      <p:sp>
        <p:nvSpPr>
          <p:cNvPr id="28700" name="Rectangle 33"/>
          <p:cNvSpPr>
            <a:spLocks noGrp="1" noChangeArrowheads="1"/>
          </p:cNvSpPr>
          <p:nvPr>
            <p:ph type="title"/>
          </p:nvPr>
        </p:nvSpPr>
        <p:spPr>
          <a:xfrm>
            <a:off x="355600" y="203200"/>
            <a:ext cx="8464872" cy="701676"/>
          </a:xfrm>
        </p:spPr>
        <p:txBody>
          <a:bodyPr/>
          <a:lstStyle/>
          <a:p>
            <a:pPr eaLnBrk="1" hangingPunct="1"/>
            <a:r>
              <a:rPr lang="zh-CN" altLang="en-US" dirty="0"/>
              <a:t>网际层的</a:t>
            </a:r>
            <a:r>
              <a:rPr lang="en-US" altLang="zh-CN" dirty="0"/>
              <a:t>IP</a:t>
            </a:r>
            <a:r>
              <a:rPr lang="zh-CN" altLang="en-US" dirty="0"/>
              <a:t>协议及配套协议</a:t>
            </a:r>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3666" name="Rectangle 2"/>
          <p:cNvSpPr>
            <a:spLocks noGrp="1" noChangeArrowheads="1"/>
          </p:cNvSpPr>
          <p:nvPr>
            <p:ph type="title"/>
          </p:nvPr>
        </p:nvSpPr>
        <p:spPr/>
        <p:txBody>
          <a:bodyPr/>
          <a:lstStyle/>
          <a:p>
            <a:pPr algn="ctr"/>
            <a:r>
              <a:rPr lang="zh-CN" altLang="en-US" dirty="0"/>
              <a:t>划分子网后变成了三级结构 </a:t>
            </a:r>
            <a:endParaRPr lang="en-US" altLang="zh-CN" dirty="0"/>
          </a:p>
        </p:txBody>
      </p:sp>
      <p:sp>
        <p:nvSpPr>
          <p:cNvPr id="1393667" name="Rectangle 3"/>
          <p:cNvSpPr>
            <a:spLocks noGrp="1" noChangeArrowheads="1"/>
          </p:cNvSpPr>
          <p:nvPr>
            <p:ph type="body" idx="1"/>
          </p:nvPr>
        </p:nvSpPr>
        <p:spPr/>
        <p:txBody>
          <a:bodyPr/>
          <a:lstStyle/>
          <a:p>
            <a:pPr>
              <a:spcBef>
                <a:spcPts val="600"/>
              </a:spcBef>
            </a:pPr>
            <a:r>
              <a:rPr lang="zh-CN" altLang="en-US" dirty="0">
                <a:solidFill>
                  <a:srgbClr val="FF0000"/>
                </a:solidFill>
              </a:rPr>
              <a:t>优点</a:t>
            </a:r>
          </a:p>
          <a:p>
            <a:pPr lvl="1">
              <a:spcBef>
                <a:spcPts val="600"/>
              </a:spcBef>
            </a:pPr>
            <a:r>
              <a:rPr lang="zh-CN" altLang="en-US" dirty="0"/>
              <a:t>减少</a:t>
            </a:r>
            <a:r>
              <a:rPr lang="zh-CN" altLang="en-US" dirty="0" smtClean="0"/>
              <a:t>了</a:t>
            </a:r>
            <a:r>
              <a:rPr lang="en-US" altLang="zh-CN" dirty="0" smtClean="0"/>
              <a:t>IP</a:t>
            </a:r>
            <a:r>
              <a:rPr lang="zh-CN" altLang="en-US" dirty="0"/>
              <a:t>地址的浪费</a:t>
            </a:r>
          </a:p>
          <a:p>
            <a:pPr lvl="1">
              <a:spcBef>
                <a:spcPts val="600"/>
              </a:spcBef>
            </a:pPr>
            <a:r>
              <a:rPr lang="zh-CN" altLang="en-US" dirty="0"/>
              <a:t>使网络的组织更加灵活</a:t>
            </a:r>
          </a:p>
          <a:p>
            <a:pPr lvl="1">
              <a:spcBef>
                <a:spcPts val="600"/>
              </a:spcBef>
            </a:pPr>
            <a:r>
              <a:rPr lang="zh-CN" altLang="en-US" dirty="0"/>
              <a:t>更便于维护和管理</a:t>
            </a:r>
          </a:p>
          <a:p>
            <a:pPr>
              <a:spcBef>
                <a:spcPts val="600"/>
              </a:spcBef>
            </a:pPr>
            <a:endParaRPr lang="en-US" altLang="zh-CN" dirty="0">
              <a:solidFill>
                <a:srgbClr val="0000FF"/>
              </a:solidFill>
            </a:endParaRPr>
          </a:p>
          <a:p>
            <a:pPr>
              <a:spcBef>
                <a:spcPts val="600"/>
              </a:spcBef>
            </a:pPr>
            <a:r>
              <a:rPr lang="zh-CN" altLang="en-US" dirty="0">
                <a:solidFill>
                  <a:srgbClr val="0000FF"/>
                </a:solidFill>
              </a:rPr>
              <a:t>划分子网</a:t>
            </a:r>
            <a:r>
              <a:rPr lang="zh-CN" altLang="en-US" dirty="0">
                <a:solidFill>
                  <a:srgbClr val="FF0000"/>
                </a:solidFill>
              </a:rPr>
              <a:t>纯属</a:t>
            </a:r>
            <a:r>
              <a:rPr lang="zh-CN" altLang="en-US" dirty="0">
                <a:solidFill>
                  <a:srgbClr val="0000FF"/>
                </a:solidFill>
              </a:rPr>
              <a:t>一个单位内部的事情，对外部网络</a:t>
            </a:r>
            <a:r>
              <a:rPr lang="zh-CN" altLang="en-US" dirty="0">
                <a:solidFill>
                  <a:srgbClr val="FF0000"/>
                </a:solidFill>
              </a:rPr>
              <a:t>透明</a:t>
            </a:r>
            <a:r>
              <a:rPr lang="zh-CN" altLang="en-US" dirty="0"/>
              <a:t>，对外仍然表现为没有划分子网的一个网络。</a:t>
            </a:r>
          </a:p>
        </p:txBody>
      </p:sp>
    </p:spTree>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7907" name="Rectangle 3"/>
          <p:cNvSpPr>
            <a:spLocks noGrp="1" noChangeArrowheads="1"/>
          </p:cNvSpPr>
          <p:nvPr>
            <p:ph type="title"/>
          </p:nvPr>
        </p:nvSpPr>
        <p:spPr/>
        <p:txBody>
          <a:bodyPr/>
          <a:lstStyle/>
          <a:p>
            <a:r>
              <a:rPr lang="en-US" altLang="zh-CN" dirty="0"/>
              <a:t>2.  </a:t>
            </a:r>
            <a:r>
              <a:rPr lang="zh-CN" altLang="en-US" dirty="0"/>
              <a:t>子网掩码</a:t>
            </a:r>
          </a:p>
        </p:txBody>
      </p:sp>
      <p:sp>
        <p:nvSpPr>
          <p:cNvPr id="507906" name="Rectangle 2"/>
          <p:cNvSpPr>
            <a:spLocks noGrp="1" noChangeArrowheads="1"/>
          </p:cNvSpPr>
          <p:nvPr>
            <p:ph idx="1"/>
          </p:nvPr>
        </p:nvSpPr>
        <p:spPr>
          <a:xfrm>
            <a:off x="384458" y="1000109"/>
            <a:ext cx="8402384" cy="5130818"/>
          </a:xfrm>
        </p:spPr>
        <p:txBody>
          <a:bodyPr/>
          <a:lstStyle/>
          <a:p>
            <a:pPr algn="just">
              <a:spcBef>
                <a:spcPts val="600"/>
              </a:spcBef>
            </a:pPr>
            <a:r>
              <a:rPr lang="zh-CN" altLang="en-US" dirty="0"/>
              <a:t>从一个</a:t>
            </a:r>
            <a:r>
              <a:rPr lang="en-US" altLang="zh-CN" dirty="0"/>
              <a:t>IP</a:t>
            </a:r>
            <a:r>
              <a:rPr lang="zh-CN" altLang="en-US" dirty="0"/>
              <a:t>数据报的首部并</a:t>
            </a:r>
            <a:r>
              <a:rPr lang="zh-CN" altLang="en-US" dirty="0">
                <a:solidFill>
                  <a:srgbClr val="FF0000"/>
                </a:solidFill>
              </a:rPr>
              <a:t>无法判断</a:t>
            </a:r>
            <a:r>
              <a:rPr lang="zh-CN" altLang="en-US" dirty="0"/>
              <a:t>源主机或目的主机所连接的网络是否进行了子网划分。</a:t>
            </a:r>
          </a:p>
          <a:p>
            <a:pPr algn="just">
              <a:spcBef>
                <a:spcPts val="600"/>
              </a:spcBef>
            </a:pPr>
            <a:r>
              <a:rPr lang="zh-CN" altLang="en-US" dirty="0"/>
              <a:t>这是因为</a:t>
            </a:r>
            <a:r>
              <a:rPr lang="en-US" altLang="zh-CN" dirty="0"/>
              <a:t>32</a:t>
            </a:r>
            <a:r>
              <a:rPr lang="zh-CN" altLang="en-US" dirty="0"/>
              <a:t>位的</a:t>
            </a:r>
            <a:r>
              <a:rPr lang="en-US" altLang="zh-CN" dirty="0"/>
              <a:t>IP</a:t>
            </a:r>
            <a:r>
              <a:rPr lang="zh-CN" altLang="en-US" dirty="0"/>
              <a:t>地址本身以及数据报的首部</a:t>
            </a:r>
            <a:r>
              <a:rPr lang="zh-CN" altLang="en-US" dirty="0">
                <a:solidFill>
                  <a:srgbClr val="FF0000"/>
                </a:solidFill>
              </a:rPr>
              <a:t>都没有</a:t>
            </a:r>
            <a:r>
              <a:rPr lang="zh-CN" altLang="en-US" dirty="0"/>
              <a:t>包含任何有关子网划分的信息。</a:t>
            </a:r>
          </a:p>
          <a:p>
            <a:pPr algn="just">
              <a:spcBef>
                <a:spcPts val="600"/>
              </a:spcBef>
            </a:pPr>
            <a:r>
              <a:rPr lang="zh-CN" altLang="en-US" dirty="0"/>
              <a:t>使用</a:t>
            </a:r>
            <a:r>
              <a:rPr lang="zh-CN" altLang="en-US" dirty="0">
                <a:solidFill>
                  <a:srgbClr val="FF0000"/>
                </a:solidFill>
              </a:rPr>
              <a:t>子网</a:t>
            </a:r>
            <a:r>
              <a:rPr lang="zh-CN" altLang="en-US" dirty="0" smtClean="0">
                <a:solidFill>
                  <a:srgbClr val="FF0000"/>
                </a:solidFill>
              </a:rPr>
              <a:t>掩码 </a:t>
            </a:r>
            <a:r>
              <a:rPr lang="en-US" altLang="zh-CN" dirty="0" smtClean="0"/>
              <a:t>(</a:t>
            </a:r>
            <a:r>
              <a:rPr lang="en-US" altLang="zh-CN" dirty="0"/>
              <a:t>subnet mask</a:t>
            </a:r>
            <a:r>
              <a:rPr lang="en-US" altLang="zh-CN" dirty="0" smtClean="0"/>
              <a:t>) </a:t>
            </a:r>
            <a:r>
              <a:rPr lang="zh-CN" altLang="en-US" dirty="0" smtClean="0"/>
              <a:t>可以找出 </a:t>
            </a:r>
            <a:r>
              <a:rPr lang="en-US" altLang="zh-CN" dirty="0" smtClean="0"/>
              <a:t>IP </a:t>
            </a:r>
            <a:r>
              <a:rPr lang="zh-CN" altLang="en-US" dirty="0" smtClean="0"/>
              <a:t>地址</a:t>
            </a:r>
            <a:r>
              <a:rPr lang="zh-CN" altLang="en-US" dirty="0"/>
              <a:t>中的子网部分。</a:t>
            </a:r>
            <a:endParaRPr lang="en-US" altLang="zh-CN" dirty="0"/>
          </a:p>
          <a:p>
            <a:pPr algn="just">
              <a:buNone/>
            </a:pPr>
            <a:endParaRPr lang="en-US" altLang="zh-CN" dirty="0">
              <a:solidFill>
                <a:srgbClr val="0000FF"/>
              </a:solidFill>
            </a:endParaRPr>
          </a:p>
          <a:p>
            <a:pPr>
              <a:buNone/>
            </a:pPr>
            <a:r>
              <a:rPr lang="zh-CN" altLang="en-US" sz="2800" dirty="0">
                <a:solidFill>
                  <a:srgbClr val="0000FF"/>
                </a:solidFill>
              </a:rPr>
              <a:t>规则：</a:t>
            </a:r>
          </a:p>
          <a:p>
            <a:r>
              <a:rPr lang="zh-CN" altLang="en-US" dirty="0"/>
              <a:t>子网掩码长度 ＝ </a:t>
            </a:r>
            <a:r>
              <a:rPr lang="en-US" altLang="zh-CN" dirty="0"/>
              <a:t>32 </a:t>
            </a:r>
            <a:r>
              <a:rPr lang="zh-CN" altLang="en-US" dirty="0"/>
              <a:t>位</a:t>
            </a:r>
          </a:p>
          <a:p>
            <a:r>
              <a:rPr lang="zh-CN" altLang="en-US" dirty="0">
                <a:solidFill>
                  <a:srgbClr val="FF0000"/>
                </a:solidFill>
              </a:rPr>
              <a:t>某位 ＝ </a:t>
            </a:r>
            <a:r>
              <a:rPr lang="en-US" altLang="zh-CN" dirty="0">
                <a:solidFill>
                  <a:srgbClr val="FF0000"/>
                </a:solidFill>
              </a:rPr>
              <a:t>1</a:t>
            </a:r>
            <a:r>
              <a:rPr lang="zh-CN" altLang="en-US" dirty="0">
                <a:solidFill>
                  <a:srgbClr val="FF0000"/>
                </a:solidFill>
              </a:rPr>
              <a:t>：</a:t>
            </a:r>
            <a:r>
              <a:rPr lang="en-US" altLang="zh-CN" dirty="0"/>
              <a:t>IP</a:t>
            </a:r>
            <a:r>
              <a:rPr lang="zh-CN" altLang="en-US" dirty="0"/>
              <a:t>地址中的对应位为网络号和子网号</a:t>
            </a:r>
            <a:endParaRPr lang="en-US" altLang="zh-CN" dirty="0"/>
          </a:p>
          <a:p>
            <a:r>
              <a:rPr lang="zh-CN" altLang="en-US" dirty="0">
                <a:solidFill>
                  <a:srgbClr val="FF0000"/>
                </a:solidFill>
              </a:rPr>
              <a:t>某位 ＝ </a:t>
            </a:r>
            <a:r>
              <a:rPr lang="en-US" altLang="zh-CN" dirty="0">
                <a:solidFill>
                  <a:srgbClr val="FF0000"/>
                </a:solidFill>
              </a:rPr>
              <a:t>0</a:t>
            </a:r>
            <a:r>
              <a:rPr lang="zh-CN" altLang="en-US" dirty="0">
                <a:solidFill>
                  <a:srgbClr val="FF0000"/>
                </a:solidFill>
              </a:rPr>
              <a:t>：</a:t>
            </a:r>
            <a:r>
              <a:rPr lang="en-US" altLang="zh-CN" dirty="0"/>
              <a:t>IP</a:t>
            </a:r>
            <a:r>
              <a:rPr lang="zh-CN" altLang="en-US" dirty="0"/>
              <a:t>地址中的对应位为主机号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0790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0790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0790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07906">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07906">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0790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8930" name="Rectangle 2"/>
          <p:cNvSpPr>
            <a:spLocks noChangeArrowheads="1"/>
          </p:cNvSpPr>
          <p:nvPr/>
        </p:nvSpPr>
        <p:spPr bwMode="auto">
          <a:xfrm>
            <a:off x="1725613" y="3068638"/>
            <a:ext cx="7110412" cy="473075"/>
          </a:xfrm>
          <a:prstGeom prst="rect">
            <a:avLst/>
          </a:prstGeom>
          <a:solidFill>
            <a:srgbClr val="CCECFF"/>
          </a:solidFill>
          <a:ln w="12700">
            <a:solidFill>
              <a:schemeClr val="tx1"/>
            </a:solidFill>
            <a:miter lim="800000"/>
          </a:ln>
        </p:spPr>
        <p:txBody>
          <a:bodyPr wrap="none" anchor="ctr"/>
          <a:lstStyle/>
          <a:p>
            <a:endParaRPr lang="zh-CN" altLang="en-US"/>
          </a:p>
        </p:txBody>
      </p:sp>
      <p:sp>
        <p:nvSpPr>
          <p:cNvPr id="137219" name="Rectangle 3"/>
          <p:cNvSpPr>
            <a:spLocks noChangeArrowheads="1"/>
          </p:cNvSpPr>
          <p:nvPr/>
        </p:nvSpPr>
        <p:spPr bwMode="auto">
          <a:xfrm>
            <a:off x="1725613" y="1795463"/>
            <a:ext cx="7110412" cy="463550"/>
          </a:xfrm>
          <a:prstGeom prst="rect">
            <a:avLst/>
          </a:prstGeom>
          <a:solidFill>
            <a:srgbClr val="CCECFF"/>
          </a:solidFill>
          <a:ln w="12700">
            <a:solidFill>
              <a:srgbClr val="333399"/>
            </a:solidFill>
            <a:miter lim="800000"/>
          </a:ln>
        </p:spPr>
        <p:txBody>
          <a:bodyPr wrap="none" anchor="ctr"/>
          <a:lstStyle/>
          <a:p>
            <a:endParaRPr lang="zh-CN" altLang="en-US"/>
          </a:p>
        </p:txBody>
      </p:sp>
      <p:sp>
        <p:nvSpPr>
          <p:cNvPr id="508933" name="Line 5"/>
          <p:cNvSpPr>
            <a:spLocks noChangeShapeType="1"/>
          </p:cNvSpPr>
          <p:nvPr/>
        </p:nvSpPr>
        <p:spPr bwMode="auto">
          <a:xfrm>
            <a:off x="1760538" y="3832225"/>
            <a:ext cx="5245100" cy="6350"/>
          </a:xfrm>
          <a:prstGeom prst="line">
            <a:avLst/>
          </a:prstGeom>
          <a:noFill/>
          <a:ln w="12700">
            <a:solidFill>
              <a:schemeClr val="tx1"/>
            </a:solidFill>
            <a:round/>
            <a:headEnd type="triangle" w="sm" len="med"/>
            <a:tailEnd type="triangle" w="sm" len="med"/>
          </a:ln>
        </p:spPr>
        <p:txBody>
          <a:bodyPr/>
          <a:lstStyle/>
          <a:p>
            <a:endParaRPr lang="zh-CN" altLang="en-US"/>
          </a:p>
        </p:txBody>
      </p:sp>
      <p:sp>
        <p:nvSpPr>
          <p:cNvPr id="508934" name="Line 6"/>
          <p:cNvSpPr>
            <a:spLocks noChangeShapeType="1"/>
          </p:cNvSpPr>
          <p:nvPr/>
        </p:nvSpPr>
        <p:spPr bwMode="auto">
          <a:xfrm flipV="1">
            <a:off x="7037388" y="3832225"/>
            <a:ext cx="1778000" cy="0"/>
          </a:xfrm>
          <a:prstGeom prst="line">
            <a:avLst/>
          </a:prstGeom>
          <a:noFill/>
          <a:ln w="12700">
            <a:solidFill>
              <a:schemeClr val="tx2"/>
            </a:solidFill>
            <a:round/>
            <a:headEnd type="triangle" w="sm" len="med"/>
            <a:tailEnd type="triangle" w="sm" len="med"/>
          </a:ln>
        </p:spPr>
        <p:txBody>
          <a:bodyPr/>
          <a:lstStyle/>
          <a:p>
            <a:endParaRPr lang="zh-CN" altLang="en-US"/>
          </a:p>
        </p:txBody>
      </p:sp>
      <p:sp>
        <p:nvSpPr>
          <p:cNvPr id="137223" name="Rectangle 8"/>
          <p:cNvSpPr>
            <a:spLocks noChangeArrowheads="1"/>
          </p:cNvSpPr>
          <p:nvPr/>
        </p:nvSpPr>
        <p:spPr bwMode="auto">
          <a:xfrm>
            <a:off x="1739900" y="1808163"/>
            <a:ext cx="3490913" cy="442912"/>
          </a:xfrm>
          <a:prstGeom prst="rect">
            <a:avLst/>
          </a:prstGeom>
          <a:solidFill>
            <a:srgbClr val="FFFF99"/>
          </a:solidFill>
          <a:ln w="12700">
            <a:noFill/>
            <a:miter lim="800000"/>
          </a:ln>
        </p:spPr>
        <p:txBody>
          <a:bodyPr wrap="none" anchor="ctr"/>
          <a:lstStyle/>
          <a:p>
            <a:endParaRPr lang="zh-CN" altLang="en-US"/>
          </a:p>
        </p:txBody>
      </p:sp>
      <p:sp>
        <p:nvSpPr>
          <p:cNvPr id="137224" name="Rectangle 9"/>
          <p:cNvSpPr>
            <a:spLocks noChangeArrowheads="1"/>
          </p:cNvSpPr>
          <p:nvPr/>
        </p:nvSpPr>
        <p:spPr bwMode="auto">
          <a:xfrm>
            <a:off x="2339975" y="1773238"/>
            <a:ext cx="3011488" cy="454025"/>
          </a:xfrm>
          <a:prstGeom prst="rect">
            <a:avLst/>
          </a:prstGeom>
          <a:noFill/>
          <a:ln w="12700">
            <a:noFill/>
            <a:miter lim="800000"/>
          </a:ln>
        </p:spPr>
        <p:txBody>
          <a:bodyPr wrap="none" lIns="90488" tIns="44450" rIns="90488" bIns="44450">
            <a:spAutoFit/>
          </a:bodyPr>
          <a:lstStyle/>
          <a:p>
            <a:pPr defTabSz="762000" eaLnBrk="0" hangingPunct="0"/>
            <a:r>
              <a:rPr kumimoji="1" lang="en-US" altLang="zh-CN" sz="2000" dirty="0">
                <a:latin typeface="Arial" panose="020B0604020202020204" pitchFamily="34" charset="0"/>
              </a:rPr>
              <a:t>145        </a:t>
            </a:r>
            <a:r>
              <a:rPr kumimoji="1" lang="en-US" altLang="zh-CN" sz="2400" b="1" dirty="0">
                <a:latin typeface="Arial" panose="020B0604020202020204" pitchFamily="34" charset="0"/>
              </a:rPr>
              <a:t>.</a:t>
            </a:r>
            <a:r>
              <a:rPr kumimoji="1" lang="en-US" altLang="zh-CN" sz="2000" dirty="0">
                <a:latin typeface="Arial" panose="020B0604020202020204" pitchFamily="34" charset="0"/>
              </a:rPr>
              <a:t>        13            </a:t>
            </a:r>
            <a:r>
              <a:rPr kumimoji="1" lang="en-US" altLang="zh-CN" sz="2400" b="1" dirty="0">
                <a:latin typeface="Arial" panose="020B0604020202020204" pitchFamily="34" charset="0"/>
              </a:rPr>
              <a:t>.</a:t>
            </a:r>
          </a:p>
        </p:txBody>
      </p:sp>
      <p:sp>
        <p:nvSpPr>
          <p:cNvPr id="137225" name="Rectangle 10"/>
          <p:cNvSpPr>
            <a:spLocks noChangeArrowheads="1"/>
          </p:cNvSpPr>
          <p:nvPr/>
        </p:nvSpPr>
        <p:spPr bwMode="auto">
          <a:xfrm>
            <a:off x="6084888" y="1773238"/>
            <a:ext cx="1946275" cy="454025"/>
          </a:xfrm>
          <a:prstGeom prst="rect">
            <a:avLst/>
          </a:prstGeom>
          <a:noFill/>
          <a:ln w="12700">
            <a:noFill/>
            <a:miter lim="800000"/>
          </a:ln>
        </p:spPr>
        <p:txBody>
          <a:bodyPr wrap="none" lIns="90488" tIns="44450" rIns="90488" bIns="44450">
            <a:spAutoFit/>
          </a:bodyPr>
          <a:lstStyle/>
          <a:p>
            <a:pPr defTabSz="762000" eaLnBrk="0" hangingPunct="0"/>
            <a:r>
              <a:rPr kumimoji="1" lang="en-US" altLang="zh-CN" sz="2000" dirty="0">
                <a:latin typeface="Arial" panose="020B0604020202020204" pitchFamily="34" charset="0"/>
              </a:rPr>
              <a:t>3         </a:t>
            </a:r>
            <a:r>
              <a:rPr kumimoji="1" lang="en-US" altLang="zh-CN" sz="2400" b="1" dirty="0">
                <a:latin typeface="Arial" panose="020B0604020202020204" pitchFamily="34" charset="0"/>
              </a:rPr>
              <a:t>.</a:t>
            </a:r>
            <a:r>
              <a:rPr kumimoji="1" lang="en-US" altLang="zh-CN" sz="2000" dirty="0">
                <a:latin typeface="Arial" panose="020B0604020202020204" pitchFamily="34" charset="0"/>
              </a:rPr>
              <a:t>         10</a:t>
            </a:r>
          </a:p>
        </p:txBody>
      </p:sp>
      <p:sp>
        <p:nvSpPr>
          <p:cNvPr id="137226" name="Rectangle 11"/>
          <p:cNvSpPr>
            <a:spLocks noChangeArrowheads="1"/>
          </p:cNvSpPr>
          <p:nvPr/>
        </p:nvSpPr>
        <p:spPr bwMode="auto">
          <a:xfrm>
            <a:off x="107950" y="1808163"/>
            <a:ext cx="1576388"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dirty="0">
                <a:latin typeface="Arial" panose="020B0604020202020204" pitchFamily="34" charset="0"/>
              </a:rPr>
              <a:t>两级 </a:t>
            </a:r>
            <a:r>
              <a:rPr kumimoji="1" lang="en-US" altLang="zh-CN" sz="2000" dirty="0">
                <a:latin typeface="Arial" panose="020B0604020202020204" pitchFamily="34" charset="0"/>
              </a:rPr>
              <a:t>IP</a:t>
            </a:r>
            <a:r>
              <a:rPr kumimoji="1" lang="zh-CN" altLang="en-US" sz="2000" dirty="0">
                <a:latin typeface="Arial" panose="020B0604020202020204" pitchFamily="34" charset="0"/>
              </a:rPr>
              <a:t>地址</a:t>
            </a:r>
          </a:p>
        </p:txBody>
      </p:sp>
      <p:sp>
        <p:nvSpPr>
          <p:cNvPr id="508940" name="Rectangle 12"/>
          <p:cNvSpPr>
            <a:spLocks noChangeArrowheads="1"/>
          </p:cNvSpPr>
          <p:nvPr/>
        </p:nvSpPr>
        <p:spPr bwMode="auto">
          <a:xfrm>
            <a:off x="2884488" y="3727450"/>
            <a:ext cx="1160462" cy="261938"/>
          </a:xfrm>
          <a:prstGeom prst="rect">
            <a:avLst/>
          </a:prstGeom>
          <a:solidFill>
            <a:schemeClr val="bg1"/>
          </a:solidFill>
          <a:ln w="9525">
            <a:noFill/>
            <a:miter lim="800000"/>
          </a:ln>
        </p:spPr>
        <p:txBody>
          <a:bodyPr wrap="none" anchor="ctr"/>
          <a:lstStyle/>
          <a:p>
            <a:endParaRPr lang="zh-CN" altLang="en-US"/>
          </a:p>
        </p:txBody>
      </p:sp>
      <p:sp>
        <p:nvSpPr>
          <p:cNvPr id="137228" name="Line 13"/>
          <p:cNvSpPr>
            <a:spLocks noChangeShapeType="1"/>
          </p:cNvSpPr>
          <p:nvPr/>
        </p:nvSpPr>
        <p:spPr bwMode="auto">
          <a:xfrm>
            <a:off x="5238750" y="1803400"/>
            <a:ext cx="0" cy="454025"/>
          </a:xfrm>
          <a:prstGeom prst="line">
            <a:avLst/>
          </a:prstGeom>
          <a:noFill/>
          <a:ln w="12700">
            <a:solidFill>
              <a:schemeClr val="tx1"/>
            </a:solidFill>
            <a:round/>
          </a:ln>
        </p:spPr>
        <p:txBody>
          <a:bodyPr wrap="none" anchor="ctr"/>
          <a:lstStyle/>
          <a:p>
            <a:endParaRPr lang="zh-CN" altLang="en-US"/>
          </a:p>
        </p:txBody>
      </p:sp>
      <p:sp>
        <p:nvSpPr>
          <p:cNvPr id="508942" name="Rectangle 14"/>
          <p:cNvSpPr>
            <a:spLocks noChangeArrowheads="1"/>
          </p:cNvSpPr>
          <p:nvPr/>
        </p:nvSpPr>
        <p:spPr bwMode="auto">
          <a:xfrm>
            <a:off x="2844800" y="3638550"/>
            <a:ext cx="3255963" cy="393700"/>
          </a:xfrm>
          <a:prstGeom prst="rect">
            <a:avLst/>
          </a:prstGeom>
          <a:solidFill>
            <a:schemeClr val="bg1"/>
          </a:solid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子网号为 </a:t>
            </a:r>
            <a:r>
              <a:rPr kumimoji="1" lang="en-US" altLang="zh-CN" sz="2000" dirty="0">
                <a:latin typeface="Arial" panose="020B0604020202020204" pitchFamily="34" charset="0"/>
              </a:rPr>
              <a:t>3 </a:t>
            </a:r>
            <a:r>
              <a:rPr kumimoji="1" lang="zh-CN" altLang="en-US" sz="2000">
                <a:latin typeface="Arial" panose="020B0604020202020204" pitchFamily="34" charset="0"/>
              </a:rPr>
              <a:t>的网络的</a:t>
            </a:r>
            <a:r>
              <a:rPr kumimoji="1" lang="zh-CN" altLang="en-US" sz="2000">
                <a:solidFill>
                  <a:schemeClr val="hlink"/>
                </a:solidFill>
                <a:latin typeface="Arial" panose="020B0604020202020204" pitchFamily="34" charset="0"/>
              </a:rPr>
              <a:t>网络号</a:t>
            </a:r>
          </a:p>
        </p:txBody>
      </p:sp>
      <p:sp>
        <p:nvSpPr>
          <p:cNvPr id="508943" name="Rectangle 15"/>
          <p:cNvSpPr>
            <a:spLocks noChangeArrowheads="1"/>
          </p:cNvSpPr>
          <p:nvPr/>
        </p:nvSpPr>
        <p:spPr bwMode="auto">
          <a:xfrm>
            <a:off x="1752600" y="3089275"/>
            <a:ext cx="5268913" cy="442913"/>
          </a:xfrm>
          <a:prstGeom prst="rect">
            <a:avLst/>
          </a:prstGeom>
          <a:solidFill>
            <a:srgbClr val="FFFF99"/>
          </a:solidFill>
          <a:ln w="12700">
            <a:noFill/>
            <a:miter lim="800000"/>
          </a:ln>
        </p:spPr>
        <p:txBody>
          <a:bodyPr wrap="none" anchor="ctr"/>
          <a:lstStyle/>
          <a:p>
            <a:endParaRPr lang="zh-CN" altLang="en-US"/>
          </a:p>
        </p:txBody>
      </p:sp>
      <p:sp>
        <p:nvSpPr>
          <p:cNvPr id="508946" name="Rectangle 18"/>
          <p:cNvSpPr>
            <a:spLocks noChangeArrowheads="1"/>
          </p:cNvSpPr>
          <p:nvPr/>
        </p:nvSpPr>
        <p:spPr bwMode="auto">
          <a:xfrm>
            <a:off x="107950" y="3089275"/>
            <a:ext cx="1576388"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dirty="0">
                <a:latin typeface="Arial" panose="020B0604020202020204" pitchFamily="34" charset="0"/>
              </a:rPr>
              <a:t>三级 </a:t>
            </a:r>
            <a:r>
              <a:rPr kumimoji="1" lang="en-US" altLang="zh-CN" sz="2000" dirty="0">
                <a:latin typeface="Arial" panose="020B0604020202020204" pitchFamily="34" charset="0"/>
              </a:rPr>
              <a:t>IP</a:t>
            </a:r>
            <a:r>
              <a:rPr kumimoji="1" lang="zh-CN" altLang="en-US" sz="2000" dirty="0">
                <a:latin typeface="Arial" panose="020B0604020202020204" pitchFamily="34" charset="0"/>
              </a:rPr>
              <a:t>地址</a:t>
            </a:r>
          </a:p>
        </p:txBody>
      </p:sp>
      <p:sp>
        <p:nvSpPr>
          <p:cNvPr id="508947" name="Rectangle 19"/>
          <p:cNvSpPr>
            <a:spLocks noChangeArrowheads="1"/>
          </p:cNvSpPr>
          <p:nvPr/>
        </p:nvSpPr>
        <p:spPr bwMode="auto">
          <a:xfrm>
            <a:off x="7569200" y="3727450"/>
            <a:ext cx="889000" cy="285750"/>
          </a:xfrm>
          <a:prstGeom prst="rect">
            <a:avLst/>
          </a:prstGeom>
          <a:solidFill>
            <a:schemeClr val="bg1"/>
          </a:solidFill>
          <a:ln w="9525">
            <a:noFill/>
            <a:miter lim="800000"/>
          </a:ln>
        </p:spPr>
        <p:txBody>
          <a:bodyPr wrap="none" anchor="ctr"/>
          <a:lstStyle/>
          <a:p>
            <a:endParaRPr lang="zh-CN" altLang="en-US"/>
          </a:p>
        </p:txBody>
      </p:sp>
      <p:sp>
        <p:nvSpPr>
          <p:cNvPr id="508948" name="Line 20"/>
          <p:cNvSpPr>
            <a:spLocks noChangeShapeType="1"/>
          </p:cNvSpPr>
          <p:nvPr/>
        </p:nvSpPr>
        <p:spPr bwMode="auto">
          <a:xfrm>
            <a:off x="5238750" y="3087688"/>
            <a:ext cx="0" cy="450850"/>
          </a:xfrm>
          <a:prstGeom prst="line">
            <a:avLst/>
          </a:prstGeom>
          <a:noFill/>
          <a:ln w="12700">
            <a:solidFill>
              <a:schemeClr val="tx1"/>
            </a:solidFill>
            <a:round/>
          </a:ln>
        </p:spPr>
        <p:txBody>
          <a:bodyPr wrap="none" anchor="ctr"/>
          <a:lstStyle/>
          <a:p>
            <a:endParaRPr lang="zh-CN" altLang="en-US"/>
          </a:p>
        </p:txBody>
      </p:sp>
      <p:sp>
        <p:nvSpPr>
          <p:cNvPr id="508949" name="Rectangle 21"/>
          <p:cNvSpPr>
            <a:spLocks noChangeArrowheads="1"/>
          </p:cNvSpPr>
          <p:nvPr/>
        </p:nvSpPr>
        <p:spPr bwMode="auto">
          <a:xfrm>
            <a:off x="7518400" y="3573463"/>
            <a:ext cx="94297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主机号</a:t>
            </a:r>
          </a:p>
        </p:txBody>
      </p:sp>
      <p:sp>
        <p:nvSpPr>
          <p:cNvPr id="508951" name="Line 23"/>
          <p:cNvSpPr>
            <a:spLocks noChangeShapeType="1"/>
          </p:cNvSpPr>
          <p:nvPr/>
        </p:nvSpPr>
        <p:spPr bwMode="auto">
          <a:xfrm>
            <a:off x="7037388" y="3074988"/>
            <a:ext cx="0" cy="452437"/>
          </a:xfrm>
          <a:prstGeom prst="line">
            <a:avLst/>
          </a:prstGeom>
          <a:noFill/>
          <a:ln w="12700">
            <a:solidFill>
              <a:schemeClr val="tx1"/>
            </a:solidFill>
            <a:round/>
          </a:ln>
        </p:spPr>
        <p:txBody>
          <a:bodyPr wrap="none" anchor="ctr"/>
          <a:lstStyle/>
          <a:p>
            <a:endParaRPr lang="zh-CN" altLang="en-US"/>
          </a:p>
        </p:txBody>
      </p:sp>
      <p:sp>
        <p:nvSpPr>
          <p:cNvPr id="508955" name="Line 27"/>
          <p:cNvSpPr>
            <a:spLocks noChangeShapeType="1"/>
          </p:cNvSpPr>
          <p:nvPr/>
        </p:nvSpPr>
        <p:spPr bwMode="auto">
          <a:xfrm>
            <a:off x="1738313" y="3579813"/>
            <a:ext cx="0" cy="393700"/>
          </a:xfrm>
          <a:prstGeom prst="line">
            <a:avLst/>
          </a:prstGeom>
          <a:noFill/>
          <a:ln w="9525">
            <a:solidFill>
              <a:schemeClr val="tx1"/>
            </a:solidFill>
            <a:round/>
          </a:ln>
        </p:spPr>
        <p:txBody>
          <a:bodyPr/>
          <a:lstStyle/>
          <a:p>
            <a:endParaRPr lang="zh-CN" altLang="en-US"/>
          </a:p>
        </p:txBody>
      </p:sp>
      <p:sp>
        <p:nvSpPr>
          <p:cNvPr id="508956" name="Line 28"/>
          <p:cNvSpPr>
            <a:spLocks noChangeShapeType="1"/>
          </p:cNvSpPr>
          <p:nvPr/>
        </p:nvSpPr>
        <p:spPr bwMode="auto">
          <a:xfrm>
            <a:off x="7037388" y="2565400"/>
            <a:ext cx="0" cy="434975"/>
          </a:xfrm>
          <a:prstGeom prst="line">
            <a:avLst/>
          </a:prstGeom>
          <a:noFill/>
          <a:ln w="9525">
            <a:solidFill>
              <a:schemeClr val="tx1"/>
            </a:solidFill>
            <a:round/>
          </a:ln>
        </p:spPr>
        <p:txBody>
          <a:bodyPr/>
          <a:lstStyle/>
          <a:p>
            <a:endParaRPr lang="zh-CN" altLang="en-US"/>
          </a:p>
        </p:txBody>
      </p:sp>
      <p:sp>
        <p:nvSpPr>
          <p:cNvPr id="508957" name="Rectangle 29"/>
          <p:cNvSpPr>
            <a:spLocks noChangeArrowheads="1"/>
          </p:cNvSpPr>
          <p:nvPr/>
        </p:nvSpPr>
        <p:spPr bwMode="auto">
          <a:xfrm>
            <a:off x="107950" y="4095514"/>
            <a:ext cx="1526060" cy="705321"/>
          </a:xfrm>
          <a:prstGeom prst="rect">
            <a:avLst/>
          </a:prstGeom>
          <a:noFill/>
          <a:ln w="12700">
            <a:noFill/>
            <a:miter lim="800000"/>
          </a:ln>
        </p:spPr>
        <p:txBody>
          <a:bodyPr wrap="none" lIns="90488" tIns="44450" rIns="90488" bIns="44450">
            <a:spAutoFit/>
          </a:bodyPr>
          <a:lstStyle/>
          <a:p>
            <a:pPr eaLnBrk="0" hangingPunct="0"/>
            <a:r>
              <a:rPr kumimoji="1" lang="zh-CN" altLang="en-US" sz="2000" dirty="0"/>
              <a:t>三级 </a:t>
            </a:r>
            <a:r>
              <a:rPr kumimoji="1" lang="en-US" altLang="zh-CN" sz="2000" dirty="0"/>
              <a:t>IP</a:t>
            </a:r>
            <a:r>
              <a:rPr kumimoji="1" lang="zh-CN" altLang="en-US" sz="2000" dirty="0"/>
              <a:t>地址</a:t>
            </a:r>
          </a:p>
          <a:p>
            <a:pPr eaLnBrk="0" hangingPunct="0"/>
            <a:r>
              <a:rPr kumimoji="1" lang="zh-CN" altLang="en-US" sz="2000" dirty="0"/>
              <a:t>的子网掩码</a:t>
            </a:r>
            <a:endParaRPr kumimoji="1" lang="zh-CN" altLang="en-US" sz="2000" dirty="0">
              <a:latin typeface="Arial" panose="020B0604020202020204" pitchFamily="34" charset="0"/>
            </a:endParaRPr>
          </a:p>
        </p:txBody>
      </p:sp>
      <p:sp>
        <p:nvSpPr>
          <p:cNvPr id="137239" name="Line 30"/>
          <p:cNvSpPr>
            <a:spLocks noChangeShapeType="1"/>
          </p:cNvSpPr>
          <p:nvPr/>
        </p:nvSpPr>
        <p:spPr bwMode="auto">
          <a:xfrm>
            <a:off x="1738313" y="1516063"/>
            <a:ext cx="3482975" cy="0"/>
          </a:xfrm>
          <a:prstGeom prst="line">
            <a:avLst/>
          </a:prstGeom>
          <a:noFill/>
          <a:ln w="12700">
            <a:solidFill>
              <a:schemeClr val="tx1"/>
            </a:solidFill>
            <a:round/>
            <a:headEnd type="triangle" w="sm" len="med"/>
            <a:tailEnd type="triangle" w="sm" len="med"/>
          </a:ln>
        </p:spPr>
        <p:txBody>
          <a:bodyPr/>
          <a:lstStyle/>
          <a:p>
            <a:endParaRPr lang="zh-CN" altLang="en-US"/>
          </a:p>
        </p:txBody>
      </p:sp>
      <p:sp>
        <p:nvSpPr>
          <p:cNvPr id="137240" name="Line 31"/>
          <p:cNvSpPr>
            <a:spLocks noChangeShapeType="1"/>
          </p:cNvSpPr>
          <p:nvPr/>
        </p:nvSpPr>
        <p:spPr bwMode="auto">
          <a:xfrm>
            <a:off x="1738313" y="1304925"/>
            <a:ext cx="0" cy="400050"/>
          </a:xfrm>
          <a:prstGeom prst="line">
            <a:avLst/>
          </a:prstGeom>
          <a:noFill/>
          <a:ln w="9525">
            <a:solidFill>
              <a:schemeClr val="tx1"/>
            </a:solidFill>
            <a:round/>
          </a:ln>
        </p:spPr>
        <p:txBody>
          <a:bodyPr/>
          <a:lstStyle/>
          <a:p>
            <a:endParaRPr lang="zh-CN" altLang="en-US"/>
          </a:p>
        </p:txBody>
      </p:sp>
      <p:sp>
        <p:nvSpPr>
          <p:cNvPr id="137241" name="Line 32"/>
          <p:cNvSpPr>
            <a:spLocks noChangeShapeType="1"/>
          </p:cNvSpPr>
          <p:nvPr/>
        </p:nvSpPr>
        <p:spPr bwMode="auto">
          <a:xfrm>
            <a:off x="8836025" y="1304925"/>
            <a:ext cx="0" cy="384175"/>
          </a:xfrm>
          <a:prstGeom prst="line">
            <a:avLst/>
          </a:prstGeom>
          <a:noFill/>
          <a:ln w="9525">
            <a:solidFill>
              <a:schemeClr val="tx1"/>
            </a:solidFill>
            <a:round/>
          </a:ln>
        </p:spPr>
        <p:txBody>
          <a:bodyPr/>
          <a:lstStyle/>
          <a:p>
            <a:endParaRPr lang="zh-CN" altLang="en-US"/>
          </a:p>
        </p:txBody>
      </p:sp>
      <p:sp>
        <p:nvSpPr>
          <p:cNvPr id="137242" name="Rectangle 33"/>
          <p:cNvSpPr>
            <a:spLocks noChangeArrowheads="1"/>
          </p:cNvSpPr>
          <p:nvPr/>
        </p:nvSpPr>
        <p:spPr bwMode="auto">
          <a:xfrm>
            <a:off x="3036888" y="1268413"/>
            <a:ext cx="815975" cy="393700"/>
          </a:xfrm>
          <a:prstGeom prst="rect">
            <a:avLst/>
          </a:prstGeom>
          <a:solidFill>
            <a:schemeClr val="bg1"/>
          </a:solidFill>
          <a:ln w="12700">
            <a:noFill/>
            <a:miter lim="800000"/>
          </a:ln>
        </p:spPr>
        <p:txBody>
          <a:bodyPr wrap="none" lIns="90488" tIns="44450" rIns="90488" bIns="44450">
            <a:spAutoFit/>
          </a:bodyPr>
          <a:lstStyle/>
          <a:p>
            <a:pPr defTabSz="762000" eaLnBrk="0" hangingPunct="0"/>
            <a:r>
              <a:rPr kumimoji="1" lang="en-US" altLang="zh-CN" sz="2000" dirty="0">
                <a:latin typeface="Arial" panose="020B0604020202020204" pitchFamily="34" charset="0"/>
              </a:rPr>
              <a:t>net-id</a:t>
            </a:r>
          </a:p>
        </p:txBody>
      </p:sp>
      <p:sp>
        <p:nvSpPr>
          <p:cNvPr id="137243" name="Line 34"/>
          <p:cNvSpPr>
            <a:spLocks noChangeShapeType="1"/>
          </p:cNvSpPr>
          <p:nvPr/>
        </p:nvSpPr>
        <p:spPr bwMode="auto">
          <a:xfrm>
            <a:off x="5265738" y="1516063"/>
            <a:ext cx="3582987" cy="0"/>
          </a:xfrm>
          <a:prstGeom prst="line">
            <a:avLst/>
          </a:prstGeom>
          <a:noFill/>
          <a:ln w="12700">
            <a:solidFill>
              <a:schemeClr val="tx1"/>
            </a:solidFill>
            <a:round/>
            <a:headEnd type="triangle" w="sm" len="med"/>
            <a:tailEnd type="triangle" w="sm" len="med"/>
          </a:ln>
        </p:spPr>
        <p:txBody>
          <a:bodyPr/>
          <a:lstStyle/>
          <a:p>
            <a:endParaRPr lang="zh-CN" altLang="en-US"/>
          </a:p>
        </p:txBody>
      </p:sp>
      <p:sp>
        <p:nvSpPr>
          <p:cNvPr id="137244" name="Rectangle 35"/>
          <p:cNvSpPr>
            <a:spLocks noChangeArrowheads="1"/>
          </p:cNvSpPr>
          <p:nvPr/>
        </p:nvSpPr>
        <p:spPr bwMode="auto">
          <a:xfrm>
            <a:off x="6581775" y="1268413"/>
            <a:ext cx="942975" cy="393700"/>
          </a:xfrm>
          <a:prstGeom prst="rect">
            <a:avLst/>
          </a:prstGeom>
          <a:solidFill>
            <a:schemeClr val="bg1"/>
          </a:solidFill>
          <a:ln w="12700">
            <a:noFill/>
            <a:miter lim="800000"/>
          </a:ln>
        </p:spPr>
        <p:txBody>
          <a:bodyPr wrap="none" lIns="90488" tIns="44450" rIns="90488" bIns="44450">
            <a:spAutoFit/>
          </a:bodyPr>
          <a:lstStyle/>
          <a:p>
            <a:pPr defTabSz="762000" eaLnBrk="0" hangingPunct="0"/>
            <a:r>
              <a:rPr kumimoji="1" lang="en-US" altLang="zh-CN" sz="2000" dirty="0">
                <a:latin typeface="Arial" panose="020B0604020202020204" pitchFamily="34" charset="0"/>
              </a:rPr>
              <a:t>host-id</a:t>
            </a:r>
          </a:p>
        </p:txBody>
      </p:sp>
      <p:sp>
        <p:nvSpPr>
          <p:cNvPr id="137245" name="Line 36"/>
          <p:cNvSpPr>
            <a:spLocks noChangeShapeType="1"/>
          </p:cNvSpPr>
          <p:nvPr/>
        </p:nvSpPr>
        <p:spPr bwMode="auto">
          <a:xfrm>
            <a:off x="5238750" y="1304925"/>
            <a:ext cx="0" cy="400050"/>
          </a:xfrm>
          <a:prstGeom prst="line">
            <a:avLst/>
          </a:prstGeom>
          <a:noFill/>
          <a:ln w="9525">
            <a:solidFill>
              <a:schemeClr val="tx1"/>
            </a:solidFill>
            <a:round/>
          </a:ln>
        </p:spPr>
        <p:txBody>
          <a:bodyPr/>
          <a:lstStyle/>
          <a:p>
            <a:endParaRPr lang="zh-CN" altLang="en-US"/>
          </a:p>
        </p:txBody>
      </p:sp>
      <p:sp>
        <p:nvSpPr>
          <p:cNvPr id="508965" name="Line 37"/>
          <p:cNvSpPr>
            <a:spLocks noChangeShapeType="1"/>
          </p:cNvSpPr>
          <p:nvPr/>
        </p:nvSpPr>
        <p:spPr bwMode="auto">
          <a:xfrm flipV="1">
            <a:off x="1738313" y="2767013"/>
            <a:ext cx="3495675" cy="12700"/>
          </a:xfrm>
          <a:prstGeom prst="line">
            <a:avLst/>
          </a:prstGeom>
          <a:noFill/>
          <a:ln w="12700">
            <a:solidFill>
              <a:schemeClr val="tx1"/>
            </a:solidFill>
            <a:round/>
            <a:headEnd type="triangle" w="sm" len="med"/>
            <a:tailEnd type="triangle" w="sm" len="med"/>
          </a:ln>
        </p:spPr>
        <p:txBody>
          <a:bodyPr/>
          <a:lstStyle/>
          <a:p>
            <a:endParaRPr lang="zh-CN" altLang="en-US"/>
          </a:p>
        </p:txBody>
      </p:sp>
      <p:sp>
        <p:nvSpPr>
          <p:cNvPr id="508966" name="Line 38"/>
          <p:cNvSpPr>
            <a:spLocks noChangeShapeType="1"/>
          </p:cNvSpPr>
          <p:nvPr/>
        </p:nvSpPr>
        <p:spPr bwMode="auto">
          <a:xfrm>
            <a:off x="1738313" y="2568575"/>
            <a:ext cx="0" cy="400050"/>
          </a:xfrm>
          <a:prstGeom prst="line">
            <a:avLst/>
          </a:prstGeom>
          <a:noFill/>
          <a:ln w="9525">
            <a:solidFill>
              <a:schemeClr val="tx1"/>
            </a:solidFill>
            <a:round/>
          </a:ln>
        </p:spPr>
        <p:txBody>
          <a:bodyPr/>
          <a:lstStyle/>
          <a:p>
            <a:endParaRPr lang="zh-CN" altLang="en-US"/>
          </a:p>
        </p:txBody>
      </p:sp>
      <p:sp>
        <p:nvSpPr>
          <p:cNvPr id="508967" name="Line 39"/>
          <p:cNvSpPr>
            <a:spLocks noChangeShapeType="1"/>
          </p:cNvSpPr>
          <p:nvPr/>
        </p:nvSpPr>
        <p:spPr bwMode="auto">
          <a:xfrm>
            <a:off x="8836025" y="2568575"/>
            <a:ext cx="0" cy="384175"/>
          </a:xfrm>
          <a:prstGeom prst="line">
            <a:avLst/>
          </a:prstGeom>
          <a:noFill/>
          <a:ln w="9525">
            <a:solidFill>
              <a:schemeClr val="tx1"/>
            </a:solidFill>
            <a:round/>
          </a:ln>
        </p:spPr>
        <p:txBody>
          <a:bodyPr/>
          <a:lstStyle/>
          <a:p>
            <a:endParaRPr lang="zh-CN" altLang="en-US"/>
          </a:p>
        </p:txBody>
      </p:sp>
      <p:sp>
        <p:nvSpPr>
          <p:cNvPr id="508969" name="Line 41"/>
          <p:cNvSpPr>
            <a:spLocks noChangeShapeType="1"/>
          </p:cNvSpPr>
          <p:nvPr/>
        </p:nvSpPr>
        <p:spPr bwMode="auto">
          <a:xfrm flipV="1">
            <a:off x="5265738" y="2767013"/>
            <a:ext cx="3570287" cy="12700"/>
          </a:xfrm>
          <a:prstGeom prst="line">
            <a:avLst/>
          </a:prstGeom>
          <a:noFill/>
          <a:ln w="12700">
            <a:solidFill>
              <a:schemeClr val="tx1"/>
            </a:solidFill>
            <a:round/>
            <a:headEnd type="triangle" w="sm" len="med"/>
            <a:tailEnd type="triangle" w="sm" len="med"/>
          </a:ln>
        </p:spPr>
        <p:txBody>
          <a:bodyPr/>
          <a:lstStyle/>
          <a:p>
            <a:endParaRPr lang="zh-CN" altLang="en-US"/>
          </a:p>
        </p:txBody>
      </p:sp>
      <p:sp>
        <p:nvSpPr>
          <p:cNvPr id="508971" name="Line 43"/>
          <p:cNvSpPr>
            <a:spLocks noChangeShapeType="1"/>
          </p:cNvSpPr>
          <p:nvPr/>
        </p:nvSpPr>
        <p:spPr bwMode="auto">
          <a:xfrm>
            <a:off x="5238750" y="2568575"/>
            <a:ext cx="0" cy="400050"/>
          </a:xfrm>
          <a:prstGeom prst="line">
            <a:avLst/>
          </a:prstGeom>
          <a:noFill/>
          <a:ln w="9525">
            <a:solidFill>
              <a:schemeClr val="tx1"/>
            </a:solidFill>
            <a:round/>
          </a:ln>
        </p:spPr>
        <p:txBody>
          <a:bodyPr/>
          <a:lstStyle/>
          <a:p>
            <a:endParaRPr lang="zh-CN" altLang="en-US"/>
          </a:p>
        </p:txBody>
      </p:sp>
      <p:sp>
        <p:nvSpPr>
          <p:cNvPr id="508972" name="Line 44"/>
          <p:cNvSpPr>
            <a:spLocks noChangeShapeType="1"/>
          </p:cNvSpPr>
          <p:nvPr/>
        </p:nvSpPr>
        <p:spPr bwMode="auto">
          <a:xfrm>
            <a:off x="7021513" y="3632200"/>
            <a:ext cx="0" cy="454025"/>
          </a:xfrm>
          <a:prstGeom prst="line">
            <a:avLst/>
          </a:prstGeom>
          <a:noFill/>
          <a:ln w="12700">
            <a:solidFill>
              <a:schemeClr val="tx1"/>
            </a:solidFill>
            <a:round/>
          </a:ln>
        </p:spPr>
        <p:txBody>
          <a:bodyPr wrap="none" anchor="ctr"/>
          <a:lstStyle/>
          <a:p>
            <a:endParaRPr lang="zh-CN" altLang="en-US"/>
          </a:p>
        </p:txBody>
      </p:sp>
      <p:sp>
        <p:nvSpPr>
          <p:cNvPr id="508973" name="Line 45"/>
          <p:cNvSpPr>
            <a:spLocks noChangeShapeType="1"/>
          </p:cNvSpPr>
          <p:nvPr/>
        </p:nvSpPr>
        <p:spPr bwMode="auto">
          <a:xfrm>
            <a:off x="8836025" y="3579813"/>
            <a:ext cx="0" cy="454025"/>
          </a:xfrm>
          <a:prstGeom prst="line">
            <a:avLst/>
          </a:prstGeom>
          <a:noFill/>
          <a:ln w="12700">
            <a:solidFill>
              <a:schemeClr val="tx1"/>
            </a:solidFill>
            <a:round/>
          </a:ln>
        </p:spPr>
        <p:txBody>
          <a:bodyPr wrap="none" anchor="ctr"/>
          <a:lstStyle/>
          <a:p>
            <a:endParaRPr lang="zh-CN" altLang="en-US"/>
          </a:p>
        </p:txBody>
      </p:sp>
      <p:sp>
        <p:nvSpPr>
          <p:cNvPr id="508974" name="Rectangle 46"/>
          <p:cNvSpPr>
            <a:spLocks noChangeArrowheads="1"/>
          </p:cNvSpPr>
          <p:nvPr/>
        </p:nvSpPr>
        <p:spPr bwMode="auto">
          <a:xfrm>
            <a:off x="273555" y="4927600"/>
            <a:ext cx="1208665" cy="705321"/>
          </a:xfrm>
          <a:prstGeom prst="rect">
            <a:avLst/>
          </a:prstGeom>
          <a:noFill/>
          <a:ln w="12700">
            <a:noFill/>
            <a:miter lim="800000"/>
          </a:ln>
        </p:spPr>
        <p:txBody>
          <a:bodyPr wrap="none" lIns="90488" tIns="44450" rIns="90488" bIns="44450">
            <a:spAutoFit/>
          </a:bodyPr>
          <a:lstStyle/>
          <a:p>
            <a:pPr algn="ctr" defTabSz="762000" eaLnBrk="0" hangingPunct="0"/>
            <a:r>
              <a:rPr kumimoji="1" lang="zh-CN" altLang="en-US" sz="2000" dirty="0">
                <a:latin typeface="+mn-ea"/>
                <a:ea typeface="+mn-ea"/>
              </a:rPr>
              <a:t>子网的</a:t>
            </a:r>
          </a:p>
          <a:p>
            <a:pPr algn="ctr" defTabSz="762000" eaLnBrk="0" hangingPunct="0"/>
            <a:r>
              <a:rPr kumimoji="1" lang="zh-CN" altLang="en-US" sz="2000" dirty="0">
                <a:latin typeface="+mn-ea"/>
                <a:ea typeface="+mn-ea"/>
              </a:rPr>
              <a:t>网络地址</a:t>
            </a:r>
          </a:p>
        </p:txBody>
      </p:sp>
      <p:sp>
        <p:nvSpPr>
          <p:cNvPr id="508975" name="Rectangle 47"/>
          <p:cNvSpPr>
            <a:spLocks noChangeArrowheads="1"/>
          </p:cNvSpPr>
          <p:nvPr/>
        </p:nvSpPr>
        <p:spPr bwMode="auto">
          <a:xfrm>
            <a:off x="7021513" y="4221163"/>
            <a:ext cx="1800225" cy="503237"/>
          </a:xfrm>
          <a:prstGeom prst="rect">
            <a:avLst/>
          </a:prstGeom>
          <a:solidFill>
            <a:srgbClr val="CCECFF"/>
          </a:solidFill>
          <a:ln w="9525">
            <a:solidFill>
              <a:schemeClr val="tx1"/>
            </a:solidFill>
            <a:miter lim="800000"/>
          </a:ln>
        </p:spPr>
        <p:txBody>
          <a:bodyPr wrap="none" anchor="ctr"/>
          <a:lstStyle/>
          <a:p>
            <a:endParaRPr lang="zh-CN" altLang="en-US"/>
          </a:p>
        </p:txBody>
      </p:sp>
      <p:sp>
        <p:nvSpPr>
          <p:cNvPr id="508976" name="Rectangle 48"/>
          <p:cNvSpPr>
            <a:spLocks noChangeArrowheads="1"/>
          </p:cNvSpPr>
          <p:nvPr/>
        </p:nvSpPr>
        <p:spPr bwMode="auto">
          <a:xfrm>
            <a:off x="1763713" y="4221163"/>
            <a:ext cx="5257800" cy="503237"/>
          </a:xfrm>
          <a:prstGeom prst="rect">
            <a:avLst/>
          </a:prstGeom>
          <a:solidFill>
            <a:srgbClr val="FFCCFF"/>
          </a:solidFill>
          <a:ln w="9525">
            <a:solidFill>
              <a:schemeClr val="tx1"/>
            </a:solidFill>
            <a:miter lim="800000"/>
          </a:ln>
        </p:spPr>
        <p:txBody>
          <a:bodyPr wrap="none" anchor="ctr"/>
          <a:lstStyle/>
          <a:p>
            <a:endParaRPr lang="zh-CN" altLang="en-US"/>
          </a:p>
        </p:txBody>
      </p:sp>
      <p:grpSp>
        <p:nvGrpSpPr>
          <p:cNvPr id="2" name="Group 49"/>
          <p:cNvGrpSpPr/>
          <p:nvPr/>
        </p:nvGrpSpPr>
        <p:grpSpPr bwMode="auto">
          <a:xfrm>
            <a:off x="1719263" y="4221163"/>
            <a:ext cx="7096125" cy="454025"/>
            <a:chOff x="1116" y="3092"/>
            <a:chExt cx="4470" cy="286"/>
          </a:xfrm>
        </p:grpSpPr>
        <p:sp>
          <p:nvSpPr>
            <p:cNvPr id="137268" name="Rectangle 50"/>
            <p:cNvSpPr>
              <a:spLocks noChangeArrowheads="1"/>
            </p:cNvSpPr>
            <p:nvPr/>
          </p:nvSpPr>
          <p:spPr bwMode="auto">
            <a:xfrm>
              <a:off x="1116" y="3092"/>
              <a:ext cx="3346" cy="286"/>
            </a:xfrm>
            <a:prstGeom prst="rect">
              <a:avLst/>
            </a:prstGeom>
            <a:noFill/>
            <a:ln w="12700">
              <a:noFill/>
              <a:miter lim="800000"/>
            </a:ln>
          </p:spPr>
          <p:txBody>
            <a:bodyPr wrap="none" lIns="90488" tIns="44450" rIns="90488" bIns="44450">
              <a:spAutoFit/>
            </a:bodyPr>
            <a:lstStyle/>
            <a:p>
              <a:pPr defTabSz="762000" eaLnBrk="0" hangingPunct="0"/>
              <a:r>
                <a:rPr kumimoji="1" lang="en-US" altLang="zh-CN" sz="2000" dirty="0">
                  <a:latin typeface="Arial" panose="020B0604020202020204" pitchFamily="34" charset="0"/>
                </a:rPr>
                <a:t>1 1 1 1 1 1 1 1 1 1 1 1 1 1 1 1</a:t>
              </a:r>
              <a:r>
                <a:rPr kumimoji="1" lang="en-US" altLang="zh-CN" sz="2400" dirty="0">
                  <a:latin typeface="Arial" panose="020B0604020202020204" pitchFamily="34" charset="0"/>
                </a:rPr>
                <a:t>  </a:t>
              </a:r>
              <a:r>
                <a:rPr kumimoji="1" lang="en-US" altLang="zh-CN" sz="1000" dirty="0">
                  <a:latin typeface="Arial" panose="020B0604020202020204" pitchFamily="34" charset="0"/>
                </a:rPr>
                <a:t> </a:t>
              </a:r>
              <a:r>
                <a:rPr kumimoji="1" lang="en-US" altLang="zh-CN" sz="2000" dirty="0">
                  <a:latin typeface="Arial" panose="020B0604020202020204" pitchFamily="34" charset="0"/>
                </a:rPr>
                <a:t>1 1 1 1 1 1 1 1</a:t>
              </a:r>
            </a:p>
          </p:txBody>
        </p:sp>
        <p:sp>
          <p:nvSpPr>
            <p:cNvPr id="137269" name="Rectangle 51"/>
            <p:cNvSpPr>
              <a:spLocks noChangeArrowheads="1"/>
            </p:cNvSpPr>
            <p:nvPr/>
          </p:nvSpPr>
          <p:spPr bwMode="auto">
            <a:xfrm>
              <a:off x="4452" y="3111"/>
              <a:ext cx="1134" cy="248"/>
            </a:xfrm>
            <a:prstGeom prst="rect">
              <a:avLst/>
            </a:prstGeom>
            <a:noFill/>
            <a:ln w="12700">
              <a:noFill/>
              <a:miter lim="800000"/>
            </a:ln>
          </p:spPr>
          <p:txBody>
            <a:bodyPr wrap="none" lIns="90488" tIns="44450" rIns="90488" bIns="44450">
              <a:spAutoFit/>
            </a:bodyPr>
            <a:lstStyle/>
            <a:p>
              <a:pPr defTabSz="762000" eaLnBrk="0" hangingPunct="0"/>
              <a:r>
                <a:rPr kumimoji="1" lang="en-US" altLang="zh-CN" sz="2000" dirty="0">
                  <a:latin typeface="Arial" panose="020B0604020202020204" pitchFamily="34" charset="0"/>
                </a:rPr>
                <a:t>0 0 0 0 0 0 0 0</a:t>
              </a:r>
            </a:p>
          </p:txBody>
        </p:sp>
      </p:grpSp>
      <p:sp>
        <p:nvSpPr>
          <p:cNvPr id="508980" name="Line 52"/>
          <p:cNvSpPr>
            <a:spLocks noChangeShapeType="1"/>
          </p:cNvSpPr>
          <p:nvPr/>
        </p:nvSpPr>
        <p:spPr bwMode="auto">
          <a:xfrm>
            <a:off x="5238750" y="4221163"/>
            <a:ext cx="1588" cy="503237"/>
          </a:xfrm>
          <a:prstGeom prst="line">
            <a:avLst/>
          </a:prstGeom>
          <a:noFill/>
          <a:ln w="12700">
            <a:solidFill>
              <a:schemeClr val="tx1"/>
            </a:solidFill>
            <a:round/>
          </a:ln>
        </p:spPr>
        <p:txBody>
          <a:bodyPr wrap="none" anchor="ctr"/>
          <a:lstStyle/>
          <a:p>
            <a:endParaRPr lang="zh-CN" altLang="en-US"/>
          </a:p>
        </p:txBody>
      </p:sp>
      <p:sp>
        <p:nvSpPr>
          <p:cNvPr id="508981" name="Rectangle 53"/>
          <p:cNvSpPr>
            <a:spLocks noChangeArrowheads="1"/>
          </p:cNvSpPr>
          <p:nvPr/>
        </p:nvSpPr>
        <p:spPr bwMode="auto">
          <a:xfrm>
            <a:off x="7021513" y="5084763"/>
            <a:ext cx="1800225" cy="503237"/>
          </a:xfrm>
          <a:prstGeom prst="rect">
            <a:avLst/>
          </a:prstGeom>
          <a:solidFill>
            <a:srgbClr val="CCECFF"/>
          </a:solidFill>
          <a:ln w="9525">
            <a:solidFill>
              <a:schemeClr val="tx1"/>
            </a:solidFill>
            <a:miter lim="800000"/>
          </a:ln>
        </p:spPr>
        <p:txBody>
          <a:bodyPr wrap="none" anchor="ctr"/>
          <a:lstStyle/>
          <a:p>
            <a:endParaRPr lang="zh-CN" altLang="en-US"/>
          </a:p>
        </p:txBody>
      </p:sp>
      <p:sp>
        <p:nvSpPr>
          <p:cNvPr id="508982" name="Rectangle 54"/>
          <p:cNvSpPr>
            <a:spLocks noChangeArrowheads="1"/>
          </p:cNvSpPr>
          <p:nvPr/>
        </p:nvSpPr>
        <p:spPr bwMode="auto">
          <a:xfrm>
            <a:off x="1763713" y="5084763"/>
            <a:ext cx="5257800" cy="503237"/>
          </a:xfrm>
          <a:prstGeom prst="rect">
            <a:avLst/>
          </a:prstGeom>
          <a:solidFill>
            <a:srgbClr val="FFCCFF"/>
          </a:solidFill>
          <a:ln w="9525">
            <a:solidFill>
              <a:schemeClr val="tx1"/>
            </a:solidFill>
            <a:miter lim="800000"/>
          </a:ln>
        </p:spPr>
        <p:txBody>
          <a:bodyPr wrap="none" anchor="ctr"/>
          <a:lstStyle/>
          <a:p>
            <a:endParaRPr lang="zh-CN" altLang="en-US"/>
          </a:p>
        </p:txBody>
      </p:sp>
      <p:sp>
        <p:nvSpPr>
          <p:cNvPr id="508983" name="Line 55"/>
          <p:cNvSpPr>
            <a:spLocks noChangeShapeType="1"/>
          </p:cNvSpPr>
          <p:nvPr/>
        </p:nvSpPr>
        <p:spPr bwMode="auto">
          <a:xfrm>
            <a:off x="5238750" y="5084763"/>
            <a:ext cx="1588" cy="503237"/>
          </a:xfrm>
          <a:prstGeom prst="line">
            <a:avLst/>
          </a:prstGeom>
          <a:noFill/>
          <a:ln w="12700">
            <a:solidFill>
              <a:schemeClr val="tx1"/>
            </a:solidFill>
            <a:round/>
          </a:ln>
        </p:spPr>
        <p:txBody>
          <a:bodyPr wrap="none" anchor="ctr"/>
          <a:lstStyle/>
          <a:p>
            <a:endParaRPr lang="zh-CN" altLang="en-US"/>
          </a:p>
        </p:txBody>
      </p:sp>
      <p:sp>
        <p:nvSpPr>
          <p:cNvPr id="508986" name="Rectangle 58"/>
          <p:cNvSpPr>
            <a:spLocks noChangeArrowheads="1"/>
          </p:cNvSpPr>
          <p:nvPr/>
        </p:nvSpPr>
        <p:spPr bwMode="auto">
          <a:xfrm>
            <a:off x="7740650" y="5108575"/>
            <a:ext cx="322263" cy="393700"/>
          </a:xfrm>
          <a:prstGeom prst="rect">
            <a:avLst/>
          </a:prstGeom>
          <a:noFill/>
          <a:ln w="12700">
            <a:noFill/>
            <a:miter lim="800000"/>
          </a:ln>
        </p:spPr>
        <p:txBody>
          <a:bodyPr wrap="none" lIns="90488" tIns="44450" rIns="90488" bIns="44450">
            <a:spAutoFit/>
          </a:bodyPr>
          <a:lstStyle/>
          <a:p>
            <a:pPr defTabSz="762000" eaLnBrk="0" hangingPunct="0"/>
            <a:r>
              <a:rPr kumimoji="1" lang="en-US" altLang="zh-CN" sz="2000" dirty="0">
                <a:latin typeface="Arial" panose="020B0604020202020204" pitchFamily="34" charset="0"/>
              </a:rPr>
              <a:t>0</a:t>
            </a:r>
          </a:p>
        </p:txBody>
      </p:sp>
      <p:sp>
        <p:nvSpPr>
          <p:cNvPr id="137262" name="Rectangle 60"/>
          <p:cNvSpPr>
            <a:spLocks noChangeArrowheads="1"/>
          </p:cNvSpPr>
          <p:nvPr/>
        </p:nvSpPr>
        <p:spPr bwMode="auto">
          <a:xfrm>
            <a:off x="3060700" y="2565400"/>
            <a:ext cx="815975" cy="393700"/>
          </a:xfrm>
          <a:prstGeom prst="rect">
            <a:avLst/>
          </a:prstGeom>
          <a:solidFill>
            <a:schemeClr val="bg1"/>
          </a:solidFill>
          <a:ln w="12700">
            <a:noFill/>
            <a:miter lim="800000"/>
          </a:ln>
        </p:spPr>
        <p:txBody>
          <a:bodyPr wrap="none" lIns="90488" tIns="44450" rIns="90488" bIns="44450">
            <a:spAutoFit/>
          </a:bodyPr>
          <a:lstStyle/>
          <a:p>
            <a:pPr defTabSz="762000" eaLnBrk="0" hangingPunct="0"/>
            <a:r>
              <a:rPr kumimoji="1" lang="en-US" altLang="zh-CN" sz="2000" dirty="0">
                <a:solidFill>
                  <a:schemeClr val="hlink"/>
                </a:solidFill>
                <a:latin typeface="Arial" panose="020B0604020202020204" pitchFamily="34" charset="0"/>
              </a:rPr>
              <a:t>net-id</a:t>
            </a:r>
          </a:p>
        </p:txBody>
      </p:sp>
      <p:sp>
        <p:nvSpPr>
          <p:cNvPr id="137263" name="Rectangle 25"/>
          <p:cNvSpPr>
            <a:spLocks noChangeArrowheads="1"/>
          </p:cNvSpPr>
          <p:nvPr/>
        </p:nvSpPr>
        <p:spPr bwMode="auto">
          <a:xfrm>
            <a:off x="5507038" y="2565400"/>
            <a:ext cx="1225550" cy="393700"/>
          </a:xfrm>
          <a:prstGeom prst="rect">
            <a:avLst/>
          </a:prstGeom>
          <a:solidFill>
            <a:schemeClr val="bg1"/>
          </a:solidFill>
          <a:ln w="12700">
            <a:noFill/>
            <a:miter lim="800000"/>
          </a:ln>
        </p:spPr>
        <p:txBody>
          <a:bodyPr wrap="none" lIns="90488" tIns="44450" rIns="90488" bIns="44450">
            <a:spAutoFit/>
          </a:bodyPr>
          <a:lstStyle/>
          <a:p>
            <a:pPr defTabSz="762000" eaLnBrk="0" hangingPunct="0"/>
            <a:r>
              <a:rPr kumimoji="1" lang="en-US" altLang="zh-CN" sz="2000" dirty="0">
                <a:solidFill>
                  <a:schemeClr val="hlink"/>
                </a:solidFill>
                <a:latin typeface="Arial" panose="020B0604020202020204" pitchFamily="34" charset="0"/>
              </a:rPr>
              <a:t>subnet-id</a:t>
            </a:r>
          </a:p>
        </p:txBody>
      </p:sp>
      <p:sp>
        <p:nvSpPr>
          <p:cNvPr id="508945" name="Rectangle 17"/>
          <p:cNvSpPr>
            <a:spLocks noChangeArrowheads="1"/>
          </p:cNvSpPr>
          <p:nvPr/>
        </p:nvSpPr>
        <p:spPr bwMode="auto">
          <a:xfrm>
            <a:off x="7496175" y="2565400"/>
            <a:ext cx="942975" cy="393700"/>
          </a:xfrm>
          <a:prstGeom prst="rect">
            <a:avLst/>
          </a:prstGeom>
          <a:solidFill>
            <a:schemeClr val="bg1"/>
          </a:solidFill>
          <a:ln w="12700">
            <a:noFill/>
            <a:miter lim="800000"/>
          </a:ln>
        </p:spPr>
        <p:txBody>
          <a:bodyPr wrap="none" lIns="90488" tIns="44450" rIns="90488" bIns="44450">
            <a:spAutoFit/>
          </a:bodyPr>
          <a:lstStyle/>
          <a:p>
            <a:pPr defTabSz="762000" eaLnBrk="0" hangingPunct="0"/>
            <a:r>
              <a:rPr kumimoji="1" lang="en-US" altLang="zh-CN" sz="2000" dirty="0">
                <a:latin typeface="Arial" panose="020B0604020202020204" pitchFamily="34" charset="0"/>
              </a:rPr>
              <a:t>host-id</a:t>
            </a:r>
          </a:p>
        </p:txBody>
      </p:sp>
      <p:sp>
        <p:nvSpPr>
          <p:cNvPr id="137265" name="Rectangle 61"/>
          <p:cNvSpPr>
            <a:spLocks noChangeArrowheads="1"/>
          </p:cNvSpPr>
          <p:nvPr/>
        </p:nvSpPr>
        <p:spPr bwMode="auto">
          <a:xfrm>
            <a:off x="2339975" y="3068638"/>
            <a:ext cx="3011488" cy="454025"/>
          </a:xfrm>
          <a:prstGeom prst="rect">
            <a:avLst/>
          </a:prstGeom>
          <a:noFill/>
          <a:ln w="12700">
            <a:noFill/>
            <a:miter lim="800000"/>
          </a:ln>
        </p:spPr>
        <p:txBody>
          <a:bodyPr wrap="none" lIns="90488" tIns="44450" rIns="90488" bIns="44450">
            <a:spAutoFit/>
          </a:bodyPr>
          <a:lstStyle/>
          <a:p>
            <a:pPr defTabSz="762000" eaLnBrk="0" hangingPunct="0"/>
            <a:r>
              <a:rPr kumimoji="1" lang="en-US" altLang="zh-CN" sz="2000" dirty="0">
                <a:latin typeface="Arial" panose="020B0604020202020204" pitchFamily="34" charset="0"/>
              </a:rPr>
              <a:t>145        </a:t>
            </a:r>
            <a:r>
              <a:rPr kumimoji="1" lang="en-US" altLang="zh-CN" sz="2400" b="1" dirty="0">
                <a:latin typeface="Arial" panose="020B0604020202020204" pitchFamily="34" charset="0"/>
              </a:rPr>
              <a:t>.</a:t>
            </a:r>
            <a:r>
              <a:rPr kumimoji="1" lang="en-US" altLang="zh-CN" sz="2000" dirty="0">
                <a:latin typeface="Arial" panose="020B0604020202020204" pitchFamily="34" charset="0"/>
              </a:rPr>
              <a:t>        13            </a:t>
            </a:r>
            <a:r>
              <a:rPr kumimoji="1" lang="en-US" altLang="zh-CN" sz="2400" b="1" dirty="0">
                <a:latin typeface="Arial" panose="020B0604020202020204" pitchFamily="34" charset="0"/>
              </a:rPr>
              <a:t>.</a:t>
            </a:r>
          </a:p>
        </p:txBody>
      </p:sp>
      <p:sp>
        <p:nvSpPr>
          <p:cNvPr id="137266" name="Rectangle 63"/>
          <p:cNvSpPr>
            <a:spLocks noChangeArrowheads="1"/>
          </p:cNvSpPr>
          <p:nvPr/>
        </p:nvSpPr>
        <p:spPr bwMode="auto">
          <a:xfrm>
            <a:off x="2209800" y="5072290"/>
            <a:ext cx="3921125" cy="454025"/>
          </a:xfrm>
          <a:prstGeom prst="rect">
            <a:avLst/>
          </a:prstGeom>
          <a:noFill/>
          <a:ln w="12700">
            <a:noFill/>
            <a:miter lim="800000"/>
          </a:ln>
        </p:spPr>
        <p:txBody>
          <a:bodyPr wrap="none" lIns="90488" tIns="44450" rIns="90488" bIns="44450">
            <a:spAutoFit/>
          </a:bodyPr>
          <a:lstStyle/>
          <a:p>
            <a:pPr defTabSz="762000" eaLnBrk="0" hangingPunct="0"/>
            <a:r>
              <a:rPr kumimoji="1" lang="en-US" altLang="zh-CN" sz="2000" dirty="0">
                <a:latin typeface="Arial" panose="020B0604020202020204" pitchFamily="34" charset="0"/>
              </a:rPr>
              <a:t>145        </a:t>
            </a:r>
            <a:r>
              <a:rPr kumimoji="1" lang="en-US" altLang="zh-CN" sz="2400" b="1" dirty="0">
                <a:latin typeface="Arial" panose="020B0604020202020204" pitchFamily="34" charset="0"/>
              </a:rPr>
              <a:t>.</a:t>
            </a:r>
            <a:r>
              <a:rPr kumimoji="1" lang="en-US" altLang="zh-CN" sz="2000" dirty="0">
                <a:latin typeface="Arial" panose="020B0604020202020204" pitchFamily="34" charset="0"/>
              </a:rPr>
              <a:t>        13            </a:t>
            </a:r>
            <a:r>
              <a:rPr kumimoji="1" lang="en-US" altLang="zh-CN" sz="2400" b="1" dirty="0">
                <a:latin typeface="Arial" panose="020B0604020202020204" pitchFamily="34" charset="0"/>
              </a:rPr>
              <a:t>.</a:t>
            </a:r>
            <a:r>
              <a:rPr kumimoji="1" lang="en-US" altLang="zh-CN" sz="2000" dirty="0">
                <a:latin typeface="Arial" panose="020B0604020202020204" pitchFamily="34" charset="0"/>
              </a:rPr>
              <a:t>           3</a:t>
            </a:r>
          </a:p>
        </p:txBody>
      </p:sp>
      <p:sp>
        <p:nvSpPr>
          <p:cNvPr id="137267" name="Rectangle 64"/>
          <p:cNvSpPr>
            <a:spLocks noChangeArrowheads="1"/>
          </p:cNvSpPr>
          <p:nvPr/>
        </p:nvSpPr>
        <p:spPr bwMode="auto">
          <a:xfrm>
            <a:off x="6084888" y="3068638"/>
            <a:ext cx="1946275" cy="454025"/>
          </a:xfrm>
          <a:prstGeom prst="rect">
            <a:avLst/>
          </a:prstGeom>
          <a:noFill/>
          <a:ln w="12700">
            <a:noFill/>
            <a:miter lim="800000"/>
          </a:ln>
        </p:spPr>
        <p:txBody>
          <a:bodyPr wrap="none" lIns="90488" tIns="44450" rIns="90488" bIns="44450">
            <a:spAutoFit/>
          </a:bodyPr>
          <a:lstStyle/>
          <a:p>
            <a:pPr defTabSz="762000" eaLnBrk="0" hangingPunct="0"/>
            <a:r>
              <a:rPr kumimoji="1" lang="en-US" altLang="zh-CN" sz="2000" dirty="0">
                <a:latin typeface="Arial" panose="020B0604020202020204" pitchFamily="34" charset="0"/>
              </a:rPr>
              <a:t>3         </a:t>
            </a:r>
            <a:r>
              <a:rPr kumimoji="1" lang="en-US" altLang="zh-CN" sz="2400" b="1" dirty="0">
                <a:latin typeface="Arial" panose="020B0604020202020204" pitchFamily="34" charset="0"/>
              </a:rPr>
              <a:t>.</a:t>
            </a:r>
            <a:r>
              <a:rPr kumimoji="1" lang="en-US" altLang="zh-CN" sz="2000" dirty="0">
                <a:latin typeface="Arial" panose="020B0604020202020204" pitchFamily="34" charset="0"/>
              </a:rPr>
              <a:t>         10</a:t>
            </a:r>
          </a:p>
        </p:txBody>
      </p:sp>
      <p:sp>
        <p:nvSpPr>
          <p:cNvPr id="3" name="标题 2"/>
          <p:cNvSpPr>
            <a:spLocks noGrp="1"/>
          </p:cNvSpPr>
          <p:nvPr>
            <p:ph type="title"/>
          </p:nvPr>
        </p:nvSpPr>
        <p:spPr/>
        <p:txBody>
          <a:bodyPr/>
          <a:lstStyle/>
          <a:p>
            <a:r>
              <a:rPr lang="en-US" altLang="zh-CN" dirty="0"/>
              <a:t>IP</a:t>
            </a:r>
            <a:r>
              <a:rPr lang="zh-CN" altLang="en-US" dirty="0"/>
              <a:t>地址的各字段和子网掩码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0893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0893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0893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0894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0894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0894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0894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0894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0894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0894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0894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0895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0895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0895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0896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0896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0896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0896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0897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0897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0897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508957"/>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508975"/>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508976"/>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2"/>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508980"/>
                                        </p:tgtEl>
                                        <p:attrNameLst>
                                          <p:attrName>style.visibility</p:attrName>
                                        </p:attrNameLst>
                                      </p:cBhvr>
                                      <p:to>
                                        <p:strVal val="visible"/>
                                      </p:to>
                                    </p:set>
                                  </p:childTnLst>
                                </p:cTn>
                              </p:par>
                            </p:childTnLst>
                          </p:cTn>
                        </p:par>
                        <p:par>
                          <p:cTn id="59" fill="hold">
                            <p:stCondLst>
                              <p:cond delay="0"/>
                            </p:stCondLst>
                            <p:childTnLst>
                              <p:par>
                                <p:cTn id="60" presetID="35" presetClass="emph" presetSubtype="0" repeatCount="3000" fill="hold" nodeType="afterEffect">
                                  <p:stCondLst>
                                    <p:cond delay="500"/>
                                  </p:stCondLst>
                                  <p:childTnLst>
                                    <p:anim calcmode="discrete" valueType="str">
                                      <p:cBhvr>
                                        <p:cTn id="61" dur="1000" fill="hold"/>
                                        <p:tgtEl>
                                          <p:spTgt spid="2"/>
                                        </p:tgtEl>
                                        <p:attrNameLst>
                                          <p:attrName>style.visibility</p:attrName>
                                        </p:attrNameLst>
                                      </p:cBhvr>
                                      <p:tavLst>
                                        <p:tav tm="0">
                                          <p:val>
                                            <p:strVal val="hidden"/>
                                          </p:val>
                                        </p:tav>
                                        <p:tav tm="50000">
                                          <p:val>
                                            <p:strVal val="visible"/>
                                          </p:val>
                                        </p:tav>
                                      </p:tavLst>
                                    </p:anim>
                                  </p:childTnLst>
                                </p:cTn>
                              </p:par>
                            </p:childTnLst>
                          </p:cTn>
                        </p:par>
                      </p:childTnLst>
                    </p:cTn>
                  </p:par>
                  <p:par>
                    <p:cTn id="62" fill="hold">
                      <p:stCondLst>
                        <p:cond delay="indefinite"/>
                      </p:stCondLst>
                      <p:childTnLst>
                        <p:par>
                          <p:cTn id="63" fill="hold">
                            <p:stCondLst>
                              <p:cond delay="0"/>
                            </p:stCondLst>
                            <p:childTnLst>
                              <p:par>
                                <p:cTn id="64" presetID="1" presetClass="entr" presetSubtype="0" fill="hold" grpId="0" nodeType="clickEffect">
                                  <p:stCondLst>
                                    <p:cond delay="0"/>
                                  </p:stCondLst>
                                  <p:childTnLst>
                                    <p:set>
                                      <p:cBhvr>
                                        <p:cTn id="65" dur="1" fill="hold">
                                          <p:stCondLst>
                                            <p:cond delay="0"/>
                                          </p:stCondLst>
                                        </p:cTn>
                                        <p:tgtEl>
                                          <p:spTgt spid="508974"/>
                                        </p:tgtEl>
                                        <p:attrNameLst>
                                          <p:attrName>style.visibility</p:attrName>
                                        </p:attrNameLst>
                                      </p:cBhvr>
                                      <p:to>
                                        <p:strVal val="visible"/>
                                      </p:to>
                                    </p:set>
                                  </p:childTnLst>
                                </p:cTn>
                              </p:par>
                              <p:par>
                                <p:cTn id="66" presetID="1" presetClass="entr" presetSubtype="0" fill="hold" grpId="0" nodeType="withEffect">
                                  <p:stCondLst>
                                    <p:cond delay="0"/>
                                  </p:stCondLst>
                                  <p:childTnLst>
                                    <p:set>
                                      <p:cBhvr>
                                        <p:cTn id="67" dur="1" fill="hold">
                                          <p:stCondLst>
                                            <p:cond delay="0"/>
                                          </p:stCondLst>
                                        </p:cTn>
                                        <p:tgtEl>
                                          <p:spTgt spid="508981"/>
                                        </p:tgtEl>
                                        <p:attrNameLst>
                                          <p:attrName>style.visibility</p:attrName>
                                        </p:attrNameLst>
                                      </p:cBhvr>
                                      <p:to>
                                        <p:strVal val="visible"/>
                                      </p:to>
                                    </p:set>
                                  </p:childTnLst>
                                </p:cTn>
                              </p:par>
                              <p:par>
                                <p:cTn id="68" presetID="1" presetClass="entr" presetSubtype="0" fill="hold" grpId="0" nodeType="withEffect">
                                  <p:stCondLst>
                                    <p:cond delay="0"/>
                                  </p:stCondLst>
                                  <p:childTnLst>
                                    <p:set>
                                      <p:cBhvr>
                                        <p:cTn id="69" dur="1" fill="hold">
                                          <p:stCondLst>
                                            <p:cond delay="0"/>
                                          </p:stCondLst>
                                        </p:cTn>
                                        <p:tgtEl>
                                          <p:spTgt spid="508982"/>
                                        </p:tgtEl>
                                        <p:attrNameLst>
                                          <p:attrName>style.visibility</p:attrName>
                                        </p:attrNameLst>
                                      </p:cBhvr>
                                      <p:to>
                                        <p:strVal val="visible"/>
                                      </p:to>
                                    </p:set>
                                  </p:childTnLst>
                                </p:cTn>
                              </p:par>
                              <p:par>
                                <p:cTn id="70" presetID="1" presetClass="entr" presetSubtype="0" fill="hold" grpId="0" nodeType="withEffect">
                                  <p:stCondLst>
                                    <p:cond delay="0"/>
                                  </p:stCondLst>
                                  <p:childTnLst>
                                    <p:set>
                                      <p:cBhvr>
                                        <p:cTn id="71" dur="1" fill="hold">
                                          <p:stCondLst>
                                            <p:cond delay="0"/>
                                          </p:stCondLst>
                                        </p:cTn>
                                        <p:tgtEl>
                                          <p:spTgt spid="508983"/>
                                        </p:tgtEl>
                                        <p:attrNameLst>
                                          <p:attrName>style.visibility</p:attrName>
                                        </p:attrNameLst>
                                      </p:cBhvr>
                                      <p:to>
                                        <p:strVal val="visible"/>
                                      </p:to>
                                    </p:set>
                                  </p:childTnLst>
                                </p:cTn>
                              </p:par>
                              <p:par>
                                <p:cTn id="72" presetID="1" presetClass="entr" presetSubtype="0" fill="hold" grpId="0" nodeType="withEffect">
                                  <p:stCondLst>
                                    <p:cond delay="0"/>
                                  </p:stCondLst>
                                  <p:childTnLst>
                                    <p:set>
                                      <p:cBhvr>
                                        <p:cTn id="73" dur="1" fill="hold">
                                          <p:stCondLst>
                                            <p:cond delay="0"/>
                                          </p:stCondLst>
                                        </p:cTn>
                                        <p:tgtEl>
                                          <p:spTgt spid="508986"/>
                                        </p:tgtEl>
                                        <p:attrNameLst>
                                          <p:attrName>style.visibility</p:attrName>
                                        </p:attrNameLst>
                                      </p:cBhvr>
                                      <p:to>
                                        <p:strVal val="visible"/>
                                      </p:to>
                                    </p:set>
                                  </p:childTnLst>
                                </p:cTn>
                              </p:par>
                            </p:childTnLst>
                          </p:cTn>
                        </p:par>
                        <p:par>
                          <p:cTn id="74" fill="hold">
                            <p:stCondLst>
                              <p:cond delay="0"/>
                            </p:stCondLst>
                            <p:childTnLst>
                              <p:par>
                                <p:cTn id="75" presetID="35" presetClass="emph" presetSubtype="0" repeatCount="3000" fill="hold" grpId="1" nodeType="afterEffect">
                                  <p:stCondLst>
                                    <p:cond delay="500"/>
                                  </p:stCondLst>
                                  <p:childTnLst>
                                    <p:anim calcmode="discrete" valueType="str">
                                      <p:cBhvr>
                                        <p:cTn id="76" dur="1000" fill="hold"/>
                                        <p:tgtEl>
                                          <p:spTgt spid="508974"/>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8930" grpId="0" animBg="1"/>
      <p:bldP spid="508933" grpId="0" animBg="1"/>
      <p:bldP spid="508934" grpId="0" animBg="1"/>
      <p:bldP spid="508940" grpId="0" animBg="1"/>
      <p:bldP spid="508942" grpId="0" animBg="1"/>
      <p:bldP spid="508943" grpId="0" animBg="1"/>
      <p:bldP spid="508946" grpId="0"/>
      <p:bldP spid="508947" grpId="0" animBg="1"/>
      <p:bldP spid="508948" grpId="0" animBg="1"/>
      <p:bldP spid="508949" grpId="0"/>
      <p:bldP spid="508951" grpId="0" animBg="1"/>
      <p:bldP spid="508955" grpId="0" animBg="1"/>
      <p:bldP spid="508956" grpId="0" animBg="1"/>
      <p:bldP spid="508957" grpId="0"/>
      <p:bldP spid="508965" grpId="0" animBg="1"/>
      <p:bldP spid="508966" grpId="0" animBg="1"/>
      <p:bldP spid="508967" grpId="0" animBg="1"/>
      <p:bldP spid="508969" grpId="0" animBg="1"/>
      <p:bldP spid="508971" grpId="0" animBg="1"/>
      <p:bldP spid="508972" grpId="0" animBg="1"/>
      <p:bldP spid="508973" grpId="0" animBg="1"/>
      <p:bldP spid="508974" grpId="0"/>
      <p:bldP spid="508974" grpId="1"/>
      <p:bldP spid="508975" grpId="0" animBg="1"/>
      <p:bldP spid="508976" grpId="0" animBg="1"/>
      <p:bldP spid="508980" grpId="0" animBg="1"/>
      <p:bldP spid="508981" grpId="0" animBg="1"/>
      <p:bldP spid="508982" grpId="0" animBg="1"/>
      <p:bldP spid="508983" grpId="0" animBg="1"/>
      <p:bldP spid="508986" grpId="0"/>
      <p:bldP spid="508945" grpId="0" animBg="1"/>
    </p:bld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2"/>
          <p:cNvSpPr>
            <a:spLocks noChangeArrowheads="1"/>
          </p:cNvSpPr>
          <p:nvPr/>
        </p:nvSpPr>
        <p:spPr bwMode="auto">
          <a:xfrm>
            <a:off x="1797050" y="2840038"/>
            <a:ext cx="7110413" cy="463550"/>
          </a:xfrm>
          <a:prstGeom prst="rect">
            <a:avLst/>
          </a:prstGeom>
          <a:solidFill>
            <a:srgbClr val="CCECFF"/>
          </a:solidFill>
          <a:ln w="12700">
            <a:solidFill>
              <a:schemeClr val="tx1"/>
            </a:solidFill>
            <a:miter lim="800000"/>
          </a:ln>
        </p:spPr>
        <p:txBody>
          <a:bodyPr wrap="none" anchor="ctr"/>
          <a:lstStyle/>
          <a:p>
            <a:endParaRPr lang="zh-CN" altLang="en-US"/>
          </a:p>
        </p:txBody>
      </p:sp>
      <p:sp>
        <p:nvSpPr>
          <p:cNvPr id="138243" name="Rectangle 3"/>
          <p:cNvSpPr>
            <a:spLocks noChangeArrowheads="1"/>
          </p:cNvSpPr>
          <p:nvPr/>
        </p:nvSpPr>
        <p:spPr bwMode="auto">
          <a:xfrm>
            <a:off x="1797050" y="1557338"/>
            <a:ext cx="7110413" cy="463550"/>
          </a:xfrm>
          <a:prstGeom prst="rect">
            <a:avLst/>
          </a:prstGeom>
          <a:solidFill>
            <a:srgbClr val="CCECFF"/>
          </a:solidFill>
          <a:ln w="12700">
            <a:solidFill>
              <a:srgbClr val="333399"/>
            </a:solidFill>
            <a:miter lim="800000"/>
          </a:ln>
        </p:spPr>
        <p:txBody>
          <a:bodyPr wrap="none" anchor="ctr"/>
          <a:lstStyle/>
          <a:p>
            <a:endParaRPr lang="zh-CN" altLang="en-US"/>
          </a:p>
        </p:txBody>
      </p:sp>
      <p:sp>
        <p:nvSpPr>
          <p:cNvPr id="509956" name="Rectangle 4"/>
          <p:cNvSpPr>
            <a:spLocks noGrp="1" noChangeArrowheads="1"/>
          </p:cNvSpPr>
          <p:nvPr>
            <p:ph type="title"/>
          </p:nvPr>
        </p:nvSpPr>
        <p:spPr/>
        <p:txBody>
          <a:bodyPr/>
          <a:lstStyle/>
          <a:p>
            <a:pPr eaLnBrk="1" hangingPunct="1"/>
            <a:r>
              <a:rPr lang="en-US" altLang="zh-CN" dirty="0"/>
              <a:t>(IP</a:t>
            </a:r>
            <a:r>
              <a:rPr lang="zh-CN" altLang="en-US" dirty="0"/>
              <a:t>地址</a:t>
            </a:r>
            <a:r>
              <a:rPr lang="en-US" altLang="zh-CN" dirty="0"/>
              <a:t>) AND (</a:t>
            </a:r>
            <a:r>
              <a:rPr lang="zh-CN" altLang="en-US" dirty="0"/>
              <a:t>子网掩码</a:t>
            </a:r>
            <a:r>
              <a:rPr lang="en-US" altLang="zh-CN" dirty="0"/>
              <a:t>) = </a:t>
            </a:r>
            <a:r>
              <a:rPr lang="zh-CN" altLang="en-US" dirty="0"/>
              <a:t>网络地址</a:t>
            </a:r>
          </a:p>
        </p:txBody>
      </p:sp>
      <p:sp>
        <p:nvSpPr>
          <p:cNvPr id="138245" name="Line 5"/>
          <p:cNvSpPr>
            <a:spLocks noChangeShapeType="1"/>
          </p:cNvSpPr>
          <p:nvPr/>
        </p:nvSpPr>
        <p:spPr bwMode="auto">
          <a:xfrm flipV="1">
            <a:off x="1831975" y="3594100"/>
            <a:ext cx="3478213" cy="0"/>
          </a:xfrm>
          <a:prstGeom prst="line">
            <a:avLst/>
          </a:prstGeom>
          <a:noFill/>
          <a:ln w="12700">
            <a:solidFill>
              <a:schemeClr val="tx1"/>
            </a:solidFill>
            <a:round/>
            <a:headEnd type="triangle" w="sm" len="med"/>
            <a:tailEnd type="triangle" w="sm" len="med"/>
          </a:ln>
        </p:spPr>
        <p:txBody>
          <a:bodyPr/>
          <a:lstStyle/>
          <a:p>
            <a:endParaRPr lang="zh-CN" altLang="en-US"/>
          </a:p>
        </p:txBody>
      </p:sp>
      <p:sp>
        <p:nvSpPr>
          <p:cNvPr id="138246" name="Line 6"/>
          <p:cNvSpPr>
            <a:spLocks noChangeShapeType="1"/>
          </p:cNvSpPr>
          <p:nvPr/>
        </p:nvSpPr>
        <p:spPr bwMode="auto">
          <a:xfrm flipV="1">
            <a:off x="7108825" y="3594100"/>
            <a:ext cx="1778000" cy="0"/>
          </a:xfrm>
          <a:prstGeom prst="line">
            <a:avLst/>
          </a:prstGeom>
          <a:noFill/>
          <a:ln w="12700">
            <a:solidFill>
              <a:schemeClr val="tx2"/>
            </a:solidFill>
            <a:round/>
            <a:headEnd type="triangle" w="sm" len="med"/>
            <a:tailEnd type="triangle" w="sm" len="med"/>
          </a:ln>
        </p:spPr>
        <p:txBody>
          <a:bodyPr/>
          <a:lstStyle/>
          <a:p>
            <a:endParaRPr lang="zh-CN" altLang="en-US"/>
          </a:p>
        </p:txBody>
      </p:sp>
      <p:sp>
        <p:nvSpPr>
          <p:cNvPr id="138247" name="Line 7"/>
          <p:cNvSpPr>
            <a:spLocks noChangeShapeType="1"/>
          </p:cNvSpPr>
          <p:nvPr/>
        </p:nvSpPr>
        <p:spPr bwMode="auto">
          <a:xfrm flipV="1">
            <a:off x="5310188" y="3594100"/>
            <a:ext cx="1790700" cy="0"/>
          </a:xfrm>
          <a:prstGeom prst="line">
            <a:avLst/>
          </a:prstGeom>
          <a:noFill/>
          <a:ln w="12700">
            <a:solidFill>
              <a:schemeClr val="tx1"/>
            </a:solidFill>
            <a:round/>
            <a:headEnd type="triangle" w="sm" len="med"/>
            <a:tailEnd type="triangle" w="sm" len="med"/>
          </a:ln>
        </p:spPr>
        <p:txBody>
          <a:bodyPr/>
          <a:lstStyle/>
          <a:p>
            <a:endParaRPr lang="zh-CN" altLang="en-US"/>
          </a:p>
        </p:txBody>
      </p:sp>
      <p:sp>
        <p:nvSpPr>
          <p:cNvPr id="138248" name="Rectangle 8"/>
          <p:cNvSpPr>
            <a:spLocks noChangeArrowheads="1"/>
          </p:cNvSpPr>
          <p:nvPr/>
        </p:nvSpPr>
        <p:spPr bwMode="auto">
          <a:xfrm>
            <a:off x="1811338" y="1570038"/>
            <a:ext cx="3490912" cy="442912"/>
          </a:xfrm>
          <a:prstGeom prst="rect">
            <a:avLst/>
          </a:prstGeom>
          <a:solidFill>
            <a:srgbClr val="FFFF99"/>
          </a:solidFill>
          <a:ln w="12700">
            <a:noFill/>
            <a:miter lim="800000"/>
          </a:ln>
        </p:spPr>
        <p:txBody>
          <a:bodyPr wrap="none" anchor="ctr"/>
          <a:lstStyle/>
          <a:p>
            <a:endParaRPr lang="zh-CN" altLang="en-US"/>
          </a:p>
        </p:txBody>
      </p:sp>
      <p:sp>
        <p:nvSpPr>
          <p:cNvPr id="138249" name="Rectangle 9"/>
          <p:cNvSpPr>
            <a:spLocks noChangeArrowheads="1"/>
          </p:cNvSpPr>
          <p:nvPr/>
        </p:nvSpPr>
        <p:spPr bwMode="auto">
          <a:xfrm>
            <a:off x="2646363" y="1592263"/>
            <a:ext cx="164782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网络号 </a:t>
            </a:r>
            <a:r>
              <a:rPr kumimoji="1" lang="en-US" altLang="zh-CN" sz="2000" dirty="0">
                <a:latin typeface="Arial" panose="020B0604020202020204" pitchFamily="34" charset="0"/>
              </a:rPr>
              <a:t>net-id</a:t>
            </a:r>
          </a:p>
        </p:txBody>
      </p:sp>
      <p:sp>
        <p:nvSpPr>
          <p:cNvPr id="138250" name="Rectangle 10"/>
          <p:cNvSpPr>
            <a:spLocks noChangeArrowheads="1"/>
          </p:cNvSpPr>
          <p:nvPr/>
        </p:nvSpPr>
        <p:spPr bwMode="auto">
          <a:xfrm>
            <a:off x="6243638" y="1592263"/>
            <a:ext cx="177482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主机号 </a:t>
            </a:r>
            <a:r>
              <a:rPr kumimoji="1" lang="en-US" altLang="zh-CN" sz="2000" dirty="0">
                <a:latin typeface="Arial" panose="020B0604020202020204" pitchFamily="34" charset="0"/>
              </a:rPr>
              <a:t>host-id</a:t>
            </a:r>
          </a:p>
        </p:txBody>
      </p:sp>
      <p:sp>
        <p:nvSpPr>
          <p:cNvPr id="138251" name="Rectangle 11"/>
          <p:cNvSpPr>
            <a:spLocks noChangeArrowheads="1"/>
          </p:cNvSpPr>
          <p:nvPr/>
        </p:nvSpPr>
        <p:spPr bwMode="auto">
          <a:xfrm>
            <a:off x="179388" y="1570038"/>
            <a:ext cx="1576387"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dirty="0">
                <a:latin typeface="Arial" panose="020B0604020202020204" pitchFamily="34" charset="0"/>
              </a:rPr>
              <a:t>两级 </a:t>
            </a:r>
            <a:r>
              <a:rPr kumimoji="1" lang="en-US" altLang="zh-CN" sz="2000" dirty="0">
                <a:latin typeface="Arial" panose="020B0604020202020204" pitchFamily="34" charset="0"/>
              </a:rPr>
              <a:t>IP</a:t>
            </a:r>
            <a:r>
              <a:rPr kumimoji="1" lang="zh-CN" altLang="en-US" sz="2000" dirty="0">
                <a:latin typeface="Arial" panose="020B0604020202020204" pitchFamily="34" charset="0"/>
              </a:rPr>
              <a:t>地址</a:t>
            </a:r>
          </a:p>
        </p:txBody>
      </p:sp>
      <p:sp>
        <p:nvSpPr>
          <p:cNvPr id="138252" name="Rectangle 12"/>
          <p:cNvSpPr>
            <a:spLocks noChangeArrowheads="1"/>
          </p:cNvSpPr>
          <p:nvPr/>
        </p:nvSpPr>
        <p:spPr bwMode="auto">
          <a:xfrm>
            <a:off x="2955925" y="3489325"/>
            <a:ext cx="1160463" cy="261938"/>
          </a:xfrm>
          <a:prstGeom prst="rect">
            <a:avLst/>
          </a:prstGeom>
          <a:solidFill>
            <a:schemeClr val="bg1"/>
          </a:solidFill>
          <a:ln w="9525">
            <a:noFill/>
            <a:miter lim="800000"/>
          </a:ln>
        </p:spPr>
        <p:txBody>
          <a:bodyPr wrap="none" anchor="ctr"/>
          <a:lstStyle/>
          <a:p>
            <a:endParaRPr lang="zh-CN" altLang="en-US"/>
          </a:p>
        </p:txBody>
      </p:sp>
      <p:sp>
        <p:nvSpPr>
          <p:cNvPr id="138253" name="Line 13"/>
          <p:cNvSpPr>
            <a:spLocks noChangeShapeType="1"/>
          </p:cNvSpPr>
          <p:nvPr/>
        </p:nvSpPr>
        <p:spPr bwMode="auto">
          <a:xfrm>
            <a:off x="5310188" y="1565275"/>
            <a:ext cx="0" cy="454025"/>
          </a:xfrm>
          <a:prstGeom prst="line">
            <a:avLst/>
          </a:prstGeom>
          <a:noFill/>
          <a:ln w="12700">
            <a:solidFill>
              <a:schemeClr val="tx1"/>
            </a:solidFill>
            <a:round/>
          </a:ln>
        </p:spPr>
        <p:txBody>
          <a:bodyPr wrap="none" anchor="ctr"/>
          <a:lstStyle/>
          <a:p>
            <a:endParaRPr lang="zh-CN" altLang="en-US"/>
          </a:p>
        </p:txBody>
      </p:sp>
      <p:sp>
        <p:nvSpPr>
          <p:cNvPr id="138254" name="Rectangle 14"/>
          <p:cNvSpPr>
            <a:spLocks noChangeArrowheads="1"/>
          </p:cNvSpPr>
          <p:nvPr/>
        </p:nvSpPr>
        <p:spPr bwMode="auto">
          <a:xfrm>
            <a:off x="3040063" y="3411538"/>
            <a:ext cx="94297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网络号</a:t>
            </a:r>
          </a:p>
        </p:txBody>
      </p:sp>
      <p:sp>
        <p:nvSpPr>
          <p:cNvPr id="138255" name="Rectangle 15"/>
          <p:cNvSpPr>
            <a:spLocks noChangeArrowheads="1"/>
          </p:cNvSpPr>
          <p:nvPr/>
        </p:nvSpPr>
        <p:spPr bwMode="auto">
          <a:xfrm>
            <a:off x="1824038" y="2851150"/>
            <a:ext cx="3465512" cy="442913"/>
          </a:xfrm>
          <a:prstGeom prst="rect">
            <a:avLst/>
          </a:prstGeom>
          <a:solidFill>
            <a:srgbClr val="FFFF99"/>
          </a:solidFill>
          <a:ln w="12700">
            <a:noFill/>
            <a:miter lim="800000"/>
          </a:ln>
        </p:spPr>
        <p:txBody>
          <a:bodyPr wrap="none" anchor="ctr"/>
          <a:lstStyle/>
          <a:p>
            <a:endParaRPr lang="zh-CN" altLang="en-US"/>
          </a:p>
        </p:txBody>
      </p:sp>
      <p:sp>
        <p:nvSpPr>
          <p:cNvPr id="138256" name="Rectangle 16"/>
          <p:cNvSpPr>
            <a:spLocks noChangeArrowheads="1"/>
          </p:cNvSpPr>
          <p:nvPr/>
        </p:nvSpPr>
        <p:spPr bwMode="auto">
          <a:xfrm>
            <a:off x="179388" y="2851150"/>
            <a:ext cx="1576387"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dirty="0">
                <a:latin typeface="Arial" panose="020B0604020202020204" pitchFamily="34" charset="0"/>
              </a:rPr>
              <a:t>三级 </a:t>
            </a:r>
            <a:r>
              <a:rPr kumimoji="1" lang="en-US" altLang="zh-CN" sz="2000" dirty="0">
                <a:latin typeface="Arial" panose="020B0604020202020204" pitchFamily="34" charset="0"/>
              </a:rPr>
              <a:t>IP</a:t>
            </a:r>
            <a:r>
              <a:rPr kumimoji="1" lang="zh-CN" altLang="en-US" sz="2000" dirty="0">
                <a:latin typeface="Arial" panose="020B0604020202020204" pitchFamily="34" charset="0"/>
              </a:rPr>
              <a:t>地址</a:t>
            </a:r>
          </a:p>
        </p:txBody>
      </p:sp>
      <p:sp>
        <p:nvSpPr>
          <p:cNvPr id="138257" name="Rectangle 17"/>
          <p:cNvSpPr>
            <a:spLocks noChangeArrowheads="1"/>
          </p:cNvSpPr>
          <p:nvPr/>
        </p:nvSpPr>
        <p:spPr bwMode="auto">
          <a:xfrm>
            <a:off x="7640638" y="3489325"/>
            <a:ext cx="889000" cy="285750"/>
          </a:xfrm>
          <a:prstGeom prst="rect">
            <a:avLst/>
          </a:prstGeom>
          <a:solidFill>
            <a:schemeClr val="bg1"/>
          </a:solidFill>
          <a:ln w="9525">
            <a:noFill/>
            <a:miter lim="800000"/>
          </a:ln>
        </p:spPr>
        <p:txBody>
          <a:bodyPr wrap="none" anchor="ctr"/>
          <a:lstStyle/>
          <a:p>
            <a:endParaRPr lang="zh-CN" altLang="en-US"/>
          </a:p>
        </p:txBody>
      </p:sp>
      <p:sp>
        <p:nvSpPr>
          <p:cNvPr id="138258" name="Line 18"/>
          <p:cNvSpPr>
            <a:spLocks noChangeShapeType="1"/>
          </p:cNvSpPr>
          <p:nvPr/>
        </p:nvSpPr>
        <p:spPr bwMode="auto">
          <a:xfrm>
            <a:off x="5310188" y="2849563"/>
            <a:ext cx="0" cy="450850"/>
          </a:xfrm>
          <a:prstGeom prst="line">
            <a:avLst/>
          </a:prstGeom>
          <a:noFill/>
          <a:ln w="12700">
            <a:solidFill>
              <a:schemeClr val="tx1"/>
            </a:solidFill>
            <a:round/>
          </a:ln>
        </p:spPr>
        <p:txBody>
          <a:bodyPr wrap="none" anchor="ctr"/>
          <a:lstStyle/>
          <a:p>
            <a:endParaRPr lang="zh-CN" altLang="en-US"/>
          </a:p>
        </p:txBody>
      </p:sp>
      <p:sp>
        <p:nvSpPr>
          <p:cNvPr id="138259" name="Rectangle 19"/>
          <p:cNvSpPr>
            <a:spLocks noChangeArrowheads="1"/>
          </p:cNvSpPr>
          <p:nvPr/>
        </p:nvSpPr>
        <p:spPr bwMode="auto">
          <a:xfrm>
            <a:off x="7550150" y="3400425"/>
            <a:ext cx="94297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主机号</a:t>
            </a:r>
          </a:p>
        </p:txBody>
      </p:sp>
      <p:sp>
        <p:nvSpPr>
          <p:cNvPr id="138260" name="Rectangle 20"/>
          <p:cNvSpPr>
            <a:spLocks noChangeArrowheads="1"/>
          </p:cNvSpPr>
          <p:nvPr/>
        </p:nvSpPr>
        <p:spPr bwMode="auto">
          <a:xfrm>
            <a:off x="5794375" y="3478213"/>
            <a:ext cx="889000" cy="285750"/>
          </a:xfrm>
          <a:prstGeom prst="rect">
            <a:avLst/>
          </a:prstGeom>
          <a:solidFill>
            <a:schemeClr val="bg1"/>
          </a:solidFill>
          <a:ln w="9525">
            <a:noFill/>
            <a:miter lim="800000"/>
          </a:ln>
        </p:spPr>
        <p:txBody>
          <a:bodyPr wrap="none" anchor="ctr"/>
          <a:lstStyle/>
          <a:p>
            <a:endParaRPr lang="zh-CN" altLang="en-US"/>
          </a:p>
        </p:txBody>
      </p:sp>
      <p:sp>
        <p:nvSpPr>
          <p:cNvPr id="138261" name="Line 21"/>
          <p:cNvSpPr>
            <a:spLocks noChangeShapeType="1"/>
          </p:cNvSpPr>
          <p:nvPr/>
        </p:nvSpPr>
        <p:spPr bwMode="auto">
          <a:xfrm>
            <a:off x="7108825" y="2836863"/>
            <a:ext cx="0" cy="452437"/>
          </a:xfrm>
          <a:prstGeom prst="line">
            <a:avLst/>
          </a:prstGeom>
          <a:noFill/>
          <a:ln w="12700">
            <a:solidFill>
              <a:schemeClr val="tx1"/>
            </a:solidFill>
            <a:round/>
          </a:ln>
        </p:spPr>
        <p:txBody>
          <a:bodyPr wrap="none" anchor="ctr"/>
          <a:lstStyle/>
          <a:p>
            <a:endParaRPr lang="zh-CN" altLang="en-US"/>
          </a:p>
        </p:txBody>
      </p:sp>
      <p:grpSp>
        <p:nvGrpSpPr>
          <p:cNvPr id="2" name="Group 22"/>
          <p:cNvGrpSpPr/>
          <p:nvPr/>
        </p:nvGrpSpPr>
        <p:grpSpPr bwMode="auto">
          <a:xfrm>
            <a:off x="3098800" y="2870200"/>
            <a:ext cx="5411788" cy="395288"/>
            <a:chOff x="1952" y="2321"/>
            <a:chExt cx="3409" cy="249"/>
          </a:xfrm>
        </p:grpSpPr>
        <p:sp>
          <p:nvSpPr>
            <p:cNvPr id="138284" name="Rectangle 23"/>
            <p:cNvSpPr>
              <a:spLocks noChangeArrowheads="1"/>
            </p:cNvSpPr>
            <p:nvPr/>
          </p:nvSpPr>
          <p:spPr bwMode="auto">
            <a:xfrm>
              <a:off x="1952" y="2321"/>
              <a:ext cx="514" cy="248"/>
            </a:xfrm>
            <a:prstGeom prst="rect">
              <a:avLst/>
            </a:prstGeom>
            <a:noFill/>
            <a:ln w="12700">
              <a:noFill/>
              <a:miter lim="800000"/>
            </a:ln>
          </p:spPr>
          <p:txBody>
            <a:bodyPr wrap="none" lIns="90488" tIns="44450" rIns="90488" bIns="44450">
              <a:spAutoFit/>
            </a:bodyPr>
            <a:lstStyle/>
            <a:p>
              <a:pPr defTabSz="762000" eaLnBrk="0" hangingPunct="0"/>
              <a:r>
                <a:rPr kumimoji="1" lang="en-US" altLang="zh-CN" sz="2000" dirty="0">
                  <a:latin typeface="Arial" panose="020B0604020202020204" pitchFamily="34" charset="0"/>
                </a:rPr>
                <a:t>net-id</a:t>
              </a:r>
            </a:p>
          </p:txBody>
        </p:sp>
        <p:sp>
          <p:nvSpPr>
            <p:cNvPr id="138285" name="Rectangle 24"/>
            <p:cNvSpPr>
              <a:spLocks noChangeArrowheads="1"/>
            </p:cNvSpPr>
            <p:nvPr/>
          </p:nvSpPr>
          <p:spPr bwMode="auto">
            <a:xfrm>
              <a:off x="4767" y="2322"/>
              <a:ext cx="594" cy="248"/>
            </a:xfrm>
            <a:prstGeom prst="rect">
              <a:avLst/>
            </a:prstGeom>
            <a:noFill/>
            <a:ln w="12700">
              <a:noFill/>
              <a:miter lim="800000"/>
            </a:ln>
          </p:spPr>
          <p:txBody>
            <a:bodyPr wrap="none" lIns="90488" tIns="44450" rIns="90488" bIns="44450">
              <a:spAutoFit/>
            </a:bodyPr>
            <a:lstStyle/>
            <a:p>
              <a:pPr defTabSz="762000" eaLnBrk="0" hangingPunct="0"/>
              <a:r>
                <a:rPr kumimoji="1" lang="en-US" altLang="zh-CN" sz="2000" dirty="0">
                  <a:solidFill>
                    <a:schemeClr val="hlink"/>
                  </a:solidFill>
                  <a:latin typeface="Arial" panose="020B0604020202020204" pitchFamily="34" charset="0"/>
                </a:rPr>
                <a:t>host-id</a:t>
              </a:r>
            </a:p>
          </p:txBody>
        </p:sp>
        <p:sp>
          <p:nvSpPr>
            <p:cNvPr id="138286" name="Rectangle 25"/>
            <p:cNvSpPr>
              <a:spLocks noChangeArrowheads="1"/>
            </p:cNvSpPr>
            <p:nvPr/>
          </p:nvSpPr>
          <p:spPr bwMode="auto">
            <a:xfrm>
              <a:off x="3514" y="2321"/>
              <a:ext cx="772" cy="248"/>
            </a:xfrm>
            <a:prstGeom prst="rect">
              <a:avLst/>
            </a:prstGeom>
            <a:noFill/>
            <a:ln w="12700">
              <a:noFill/>
              <a:miter lim="800000"/>
            </a:ln>
          </p:spPr>
          <p:txBody>
            <a:bodyPr wrap="none" lIns="90488" tIns="44450" rIns="90488" bIns="44450">
              <a:spAutoFit/>
            </a:bodyPr>
            <a:lstStyle/>
            <a:p>
              <a:pPr defTabSz="762000" eaLnBrk="0" hangingPunct="0"/>
              <a:r>
                <a:rPr kumimoji="1" lang="en-US" altLang="zh-CN" sz="2000" dirty="0">
                  <a:latin typeface="Arial" panose="020B0604020202020204" pitchFamily="34" charset="0"/>
                </a:rPr>
                <a:t>subnet-id</a:t>
              </a:r>
            </a:p>
          </p:txBody>
        </p:sp>
      </p:grpSp>
      <p:sp>
        <p:nvSpPr>
          <p:cNvPr id="138263" name="Rectangle 26"/>
          <p:cNvSpPr>
            <a:spLocks noChangeArrowheads="1"/>
          </p:cNvSpPr>
          <p:nvPr/>
        </p:nvSpPr>
        <p:spPr bwMode="auto">
          <a:xfrm>
            <a:off x="5691188" y="3411538"/>
            <a:ext cx="94297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子网号</a:t>
            </a:r>
          </a:p>
        </p:txBody>
      </p:sp>
      <p:sp>
        <p:nvSpPr>
          <p:cNvPr id="138264" name="Line 27"/>
          <p:cNvSpPr>
            <a:spLocks noChangeShapeType="1"/>
          </p:cNvSpPr>
          <p:nvPr/>
        </p:nvSpPr>
        <p:spPr bwMode="auto">
          <a:xfrm>
            <a:off x="1809750" y="3341688"/>
            <a:ext cx="0" cy="393700"/>
          </a:xfrm>
          <a:prstGeom prst="line">
            <a:avLst/>
          </a:prstGeom>
          <a:noFill/>
          <a:ln w="9525">
            <a:solidFill>
              <a:schemeClr val="tx1"/>
            </a:solidFill>
            <a:round/>
          </a:ln>
        </p:spPr>
        <p:txBody>
          <a:bodyPr/>
          <a:lstStyle/>
          <a:p>
            <a:endParaRPr lang="zh-CN" altLang="en-US"/>
          </a:p>
        </p:txBody>
      </p:sp>
      <p:sp>
        <p:nvSpPr>
          <p:cNvPr id="138265" name="Line 28"/>
          <p:cNvSpPr>
            <a:spLocks noChangeShapeType="1"/>
          </p:cNvSpPr>
          <p:nvPr/>
        </p:nvSpPr>
        <p:spPr bwMode="auto">
          <a:xfrm>
            <a:off x="7108825" y="3341688"/>
            <a:ext cx="0" cy="434975"/>
          </a:xfrm>
          <a:prstGeom prst="line">
            <a:avLst/>
          </a:prstGeom>
          <a:noFill/>
          <a:ln w="9525">
            <a:solidFill>
              <a:schemeClr val="tx1"/>
            </a:solidFill>
            <a:round/>
          </a:ln>
        </p:spPr>
        <p:txBody>
          <a:bodyPr/>
          <a:lstStyle/>
          <a:p>
            <a:endParaRPr lang="zh-CN" altLang="en-US"/>
          </a:p>
        </p:txBody>
      </p:sp>
      <p:sp>
        <p:nvSpPr>
          <p:cNvPr id="138266" name="Rectangle 29"/>
          <p:cNvSpPr>
            <a:spLocks noChangeArrowheads="1"/>
          </p:cNvSpPr>
          <p:nvPr/>
        </p:nvSpPr>
        <p:spPr bwMode="auto">
          <a:xfrm>
            <a:off x="350838" y="3948113"/>
            <a:ext cx="119697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子网掩码</a:t>
            </a:r>
          </a:p>
        </p:txBody>
      </p:sp>
      <p:sp>
        <p:nvSpPr>
          <p:cNvPr id="138267" name="Line 44"/>
          <p:cNvSpPr>
            <a:spLocks noChangeShapeType="1"/>
          </p:cNvSpPr>
          <p:nvPr/>
        </p:nvSpPr>
        <p:spPr bwMode="auto">
          <a:xfrm>
            <a:off x="5310188" y="3394075"/>
            <a:ext cx="0" cy="454025"/>
          </a:xfrm>
          <a:prstGeom prst="line">
            <a:avLst/>
          </a:prstGeom>
          <a:noFill/>
          <a:ln w="12700">
            <a:solidFill>
              <a:schemeClr val="tx1"/>
            </a:solidFill>
            <a:round/>
          </a:ln>
        </p:spPr>
        <p:txBody>
          <a:bodyPr wrap="none" anchor="ctr"/>
          <a:lstStyle/>
          <a:p>
            <a:endParaRPr lang="zh-CN" altLang="en-US"/>
          </a:p>
        </p:txBody>
      </p:sp>
      <p:sp>
        <p:nvSpPr>
          <p:cNvPr id="138268" name="Line 45"/>
          <p:cNvSpPr>
            <a:spLocks noChangeShapeType="1"/>
          </p:cNvSpPr>
          <p:nvPr/>
        </p:nvSpPr>
        <p:spPr bwMode="auto">
          <a:xfrm>
            <a:off x="8907463" y="3341688"/>
            <a:ext cx="0" cy="454025"/>
          </a:xfrm>
          <a:prstGeom prst="line">
            <a:avLst/>
          </a:prstGeom>
          <a:noFill/>
          <a:ln w="12700">
            <a:solidFill>
              <a:schemeClr val="tx1"/>
            </a:solidFill>
            <a:round/>
          </a:ln>
        </p:spPr>
        <p:txBody>
          <a:bodyPr wrap="none" anchor="ctr"/>
          <a:lstStyle/>
          <a:p>
            <a:endParaRPr lang="zh-CN" altLang="en-US"/>
          </a:p>
        </p:txBody>
      </p:sp>
      <p:sp>
        <p:nvSpPr>
          <p:cNvPr id="138269" name="Rectangle 46"/>
          <p:cNvSpPr>
            <a:spLocks noChangeArrowheads="1"/>
          </p:cNvSpPr>
          <p:nvPr/>
        </p:nvSpPr>
        <p:spPr bwMode="auto">
          <a:xfrm>
            <a:off x="422275" y="4689475"/>
            <a:ext cx="1196975" cy="698500"/>
          </a:xfrm>
          <a:prstGeom prst="rect">
            <a:avLst/>
          </a:prstGeom>
          <a:noFill/>
          <a:ln w="12700">
            <a:noFill/>
            <a:miter lim="800000"/>
          </a:ln>
        </p:spPr>
        <p:txBody>
          <a:bodyPr wrap="none" lIns="90488" tIns="44450" rIns="90488" bIns="44450">
            <a:spAutoFit/>
          </a:bodyPr>
          <a:lstStyle/>
          <a:p>
            <a:pPr algn="ctr" defTabSz="762000" eaLnBrk="0" hangingPunct="0"/>
            <a:r>
              <a:rPr kumimoji="1" lang="zh-CN" altLang="en-US" sz="2000">
                <a:latin typeface="Arial" panose="020B0604020202020204" pitchFamily="34" charset="0"/>
              </a:rPr>
              <a:t>子网的</a:t>
            </a:r>
          </a:p>
          <a:p>
            <a:pPr algn="ctr" defTabSz="762000" eaLnBrk="0" hangingPunct="0"/>
            <a:r>
              <a:rPr kumimoji="1" lang="zh-CN" altLang="en-US" sz="2000">
                <a:latin typeface="Arial" panose="020B0604020202020204" pitchFamily="34" charset="0"/>
              </a:rPr>
              <a:t>网络地址</a:t>
            </a:r>
          </a:p>
        </p:txBody>
      </p:sp>
      <p:sp>
        <p:nvSpPr>
          <p:cNvPr id="138270" name="Rectangle 47"/>
          <p:cNvSpPr>
            <a:spLocks noChangeArrowheads="1"/>
          </p:cNvSpPr>
          <p:nvPr/>
        </p:nvSpPr>
        <p:spPr bwMode="auto">
          <a:xfrm>
            <a:off x="7092950" y="3983038"/>
            <a:ext cx="1800225" cy="503237"/>
          </a:xfrm>
          <a:prstGeom prst="rect">
            <a:avLst/>
          </a:prstGeom>
          <a:solidFill>
            <a:srgbClr val="CCECFF"/>
          </a:solidFill>
          <a:ln w="9525">
            <a:solidFill>
              <a:schemeClr val="tx1"/>
            </a:solidFill>
            <a:miter lim="800000"/>
          </a:ln>
        </p:spPr>
        <p:txBody>
          <a:bodyPr wrap="none" anchor="ctr"/>
          <a:lstStyle/>
          <a:p>
            <a:endParaRPr lang="zh-CN" altLang="en-US"/>
          </a:p>
        </p:txBody>
      </p:sp>
      <p:sp>
        <p:nvSpPr>
          <p:cNvPr id="138271" name="Rectangle 48"/>
          <p:cNvSpPr>
            <a:spLocks noChangeArrowheads="1"/>
          </p:cNvSpPr>
          <p:nvPr/>
        </p:nvSpPr>
        <p:spPr bwMode="auto">
          <a:xfrm>
            <a:off x="1835150" y="3983038"/>
            <a:ext cx="5257800" cy="503237"/>
          </a:xfrm>
          <a:prstGeom prst="rect">
            <a:avLst/>
          </a:prstGeom>
          <a:solidFill>
            <a:srgbClr val="FFCCFF"/>
          </a:solidFill>
          <a:ln w="9525">
            <a:solidFill>
              <a:schemeClr val="tx1"/>
            </a:solidFill>
            <a:miter lim="800000"/>
          </a:ln>
        </p:spPr>
        <p:txBody>
          <a:bodyPr wrap="none" anchor="ctr"/>
          <a:lstStyle/>
          <a:p>
            <a:endParaRPr lang="zh-CN" altLang="en-US"/>
          </a:p>
        </p:txBody>
      </p:sp>
      <p:grpSp>
        <p:nvGrpSpPr>
          <p:cNvPr id="3" name="Group 49"/>
          <p:cNvGrpSpPr/>
          <p:nvPr/>
        </p:nvGrpSpPr>
        <p:grpSpPr bwMode="auto">
          <a:xfrm>
            <a:off x="1790700" y="3983038"/>
            <a:ext cx="7096125" cy="454025"/>
            <a:chOff x="1128" y="3022"/>
            <a:chExt cx="4470" cy="286"/>
          </a:xfrm>
        </p:grpSpPr>
        <p:sp>
          <p:nvSpPr>
            <p:cNvPr id="138282" name="Rectangle 50"/>
            <p:cNvSpPr>
              <a:spLocks noChangeArrowheads="1"/>
            </p:cNvSpPr>
            <p:nvPr/>
          </p:nvSpPr>
          <p:spPr bwMode="auto">
            <a:xfrm>
              <a:off x="1128" y="3022"/>
              <a:ext cx="3346" cy="286"/>
            </a:xfrm>
            <a:prstGeom prst="rect">
              <a:avLst/>
            </a:prstGeom>
            <a:noFill/>
            <a:ln w="12700">
              <a:noFill/>
              <a:miter lim="800000"/>
            </a:ln>
          </p:spPr>
          <p:txBody>
            <a:bodyPr wrap="none" lIns="90488" tIns="44450" rIns="90488" bIns="44450">
              <a:spAutoFit/>
            </a:bodyPr>
            <a:lstStyle/>
            <a:p>
              <a:pPr defTabSz="762000" eaLnBrk="0" hangingPunct="0"/>
              <a:r>
                <a:rPr kumimoji="1" lang="en-US" altLang="zh-CN" sz="2000" dirty="0">
                  <a:latin typeface="Arial" panose="020B0604020202020204" pitchFamily="34" charset="0"/>
                </a:rPr>
                <a:t>1 1 1 1 1 1 1 1 1 1 1 1 1 1 1 1</a:t>
              </a:r>
              <a:r>
                <a:rPr kumimoji="1" lang="en-US" altLang="zh-CN" sz="2400" dirty="0">
                  <a:latin typeface="Arial" panose="020B0604020202020204" pitchFamily="34" charset="0"/>
                </a:rPr>
                <a:t>  </a:t>
              </a:r>
              <a:r>
                <a:rPr kumimoji="1" lang="en-US" altLang="zh-CN" sz="1000" dirty="0">
                  <a:latin typeface="Arial" panose="020B0604020202020204" pitchFamily="34" charset="0"/>
                </a:rPr>
                <a:t> </a:t>
              </a:r>
              <a:r>
                <a:rPr kumimoji="1" lang="en-US" altLang="zh-CN" sz="2000" dirty="0">
                  <a:latin typeface="Arial" panose="020B0604020202020204" pitchFamily="34" charset="0"/>
                </a:rPr>
                <a:t>1 1 1 1 1 1 1 1</a:t>
              </a:r>
            </a:p>
          </p:txBody>
        </p:sp>
        <p:sp>
          <p:nvSpPr>
            <p:cNvPr id="138283" name="Rectangle 51"/>
            <p:cNvSpPr>
              <a:spLocks noChangeArrowheads="1"/>
            </p:cNvSpPr>
            <p:nvPr/>
          </p:nvSpPr>
          <p:spPr bwMode="auto">
            <a:xfrm>
              <a:off x="4464" y="3041"/>
              <a:ext cx="1134" cy="248"/>
            </a:xfrm>
            <a:prstGeom prst="rect">
              <a:avLst/>
            </a:prstGeom>
            <a:noFill/>
            <a:ln w="12700">
              <a:noFill/>
              <a:miter lim="800000"/>
            </a:ln>
          </p:spPr>
          <p:txBody>
            <a:bodyPr wrap="none" lIns="90488" tIns="44450" rIns="90488" bIns="44450">
              <a:spAutoFit/>
            </a:bodyPr>
            <a:lstStyle/>
            <a:p>
              <a:pPr defTabSz="762000" eaLnBrk="0" hangingPunct="0"/>
              <a:r>
                <a:rPr kumimoji="1" lang="en-US" altLang="zh-CN" sz="2000" dirty="0">
                  <a:solidFill>
                    <a:schemeClr val="hlink"/>
                  </a:solidFill>
                  <a:latin typeface="Arial" panose="020B0604020202020204" pitchFamily="34" charset="0"/>
                </a:rPr>
                <a:t>0 0 0 0 0 0 0 0</a:t>
              </a:r>
            </a:p>
          </p:txBody>
        </p:sp>
      </p:grpSp>
      <p:sp>
        <p:nvSpPr>
          <p:cNvPr id="138273" name="Line 52"/>
          <p:cNvSpPr>
            <a:spLocks noChangeShapeType="1"/>
          </p:cNvSpPr>
          <p:nvPr/>
        </p:nvSpPr>
        <p:spPr bwMode="auto">
          <a:xfrm>
            <a:off x="5310188" y="3983038"/>
            <a:ext cx="1587" cy="503237"/>
          </a:xfrm>
          <a:prstGeom prst="line">
            <a:avLst/>
          </a:prstGeom>
          <a:noFill/>
          <a:ln w="12700">
            <a:solidFill>
              <a:schemeClr val="tx1"/>
            </a:solidFill>
            <a:round/>
          </a:ln>
        </p:spPr>
        <p:txBody>
          <a:bodyPr wrap="none" anchor="ctr"/>
          <a:lstStyle/>
          <a:p>
            <a:endParaRPr lang="zh-CN" altLang="en-US"/>
          </a:p>
        </p:txBody>
      </p:sp>
      <p:sp>
        <p:nvSpPr>
          <p:cNvPr id="138274" name="Rectangle 53"/>
          <p:cNvSpPr>
            <a:spLocks noChangeArrowheads="1"/>
          </p:cNvSpPr>
          <p:nvPr/>
        </p:nvSpPr>
        <p:spPr bwMode="auto">
          <a:xfrm>
            <a:off x="7092950" y="4846638"/>
            <a:ext cx="1800225" cy="503237"/>
          </a:xfrm>
          <a:prstGeom prst="rect">
            <a:avLst/>
          </a:prstGeom>
          <a:solidFill>
            <a:srgbClr val="CCECFF"/>
          </a:solidFill>
          <a:ln w="9525">
            <a:solidFill>
              <a:schemeClr val="tx1"/>
            </a:solidFill>
            <a:miter lim="800000"/>
          </a:ln>
        </p:spPr>
        <p:txBody>
          <a:bodyPr wrap="none" anchor="ctr"/>
          <a:lstStyle/>
          <a:p>
            <a:endParaRPr lang="zh-CN" altLang="en-US"/>
          </a:p>
        </p:txBody>
      </p:sp>
      <p:sp>
        <p:nvSpPr>
          <p:cNvPr id="138275" name="Rectangle 54"/>
          <p:cNvSpPr>
            <a:spLocks noChangeArrowheads="1"/>
          </p:cNvSpPr>
          <p:nvPr/>
        </p:nvSpPr>
        <p:spPr bwMode="auto">
          <a:xfrm>
            <a:off x="1835150" y="4846638"/>
            <a:ext cx="5257800" cy="503237"/>
          </a:xfrm>
          <a:prstGeom prst="rect">
            <a:avLst/>
          </a:prstGeom>
          <a:solidFill>
            <a:srgbClr val="FFCCFF"/>
          </a:solidFill>
          <a:ln w="9525">
            <a:solidFill>
              <a:schemeClr val="tx1"/>
            </a:solidFill>
            <a:miter lim="800000"/>
          </a:ln>
        </p:spPr>
        <p:txBody>
          <a:bodyPr wrap="none" anchor="ctr"/>
          <a:lstStyle/>
          <a:p>
            <a:endParaRPr lang="zh-CN" altLang="en-US"/>
          </a:p>
        </p:txBody>
      </p:sp>
      <p:sp>
        <p:nvSpPr>
          <p:cNvPr id="138276" name="Line 55"/>
          <p:cNvSpPr>
            <a:spLocks noChangeShapeType="1"/>
          </p:cNvSpPr>
          <p:nvPr/>
        </p:nvSpPr>
        <p:spPr bwMode="auto">
          <a:xfrm>
            <a:off x="5310188" y="4846638"/>
            <a:ext cx="1587" cy="503237"/>
          </a:xfrm>
          <a:prstGeom prst="line">
            <a:avLst/>
          </a:prstGeom>
          <a:noFill/>
          <a:ln w="12700">
            <a:solidFill>
              <a:schemeClr val="tx1"/>
            </a:solidFill>
            <a:round/>
          </a:ln>
        </p:spPr>
        <p:txBody>
          <a:bodyPr wrap="none" anchor="ctr"/>
          <a:lstStyle/>
          <a:p>
            <a:endParaRPr lang="zh-CN" altLang="en-US"/>
          </a:p>
        </p:txBody>
      </p:sp>
      <p:sp>
        <p:nvSpPr>
          <p:cNvPr id="138277" name="Rectangle 57"/>
          <p:cNvSpPr>
            <a:spLocks noChangeArrowheads="1"/>
          </p:cNvSpPr>
          <p:nvPr/>
        </p:nvSpPr>
        <p:spPr bwMode="auto">
          <a:xfrm>
            <a:off x="3132138" y="4870450"/>
            <a:ext cx="815975" cy="393700"/>
          </a:xfrm>
          <a:prstGeom prst="rect">
            <a:avLst/>
          </a:prstGeom>
          <a:noFill/>
          <a:ln w="12700">
            <a:noFill/>
            <a:miter lim="800000"/>
          </a:ln>
        </p:spPr>
        <p:txBody>
          <a:bodyPr wrap="none" lIns="90488" tIns="44450" rIns="90488" bIns="44450">
            <a:spAutoFit/>
          </a:bodyPr>
          <a:lstStyle/>
          <a:p>
            <a:pPr defTabSz="762000" eaLnBrk="0" hangingPunct="0"/>
            <a:r>
              <a:rPr kumimoji="1" lang="en-US" altLang="zh-CN" sz="2000" dirty="0">
                <a:latin typeface="Arial" panose="020B0604020202020204" pitchFamily="34" charset="0"/>
              </a:rPr>
              <a:t>net-id</a:t>
            </a:r>
          </a:p>
        </p:txBody>
      </p:sp>
      <p:sp>
        <p:nvSpPr>
          <p:cNvPr id="138278" name="Rectangle 58"/>
          <p:cNvSpPr>
            <a:spLocks noChangeArrowheads="1"/>
          </p:cNvSpPr>
          <p:nvPr/>
        </p:nvSpPr>
        <p:spPr bwMode="auto">
          <a:xfrm>
            <a:off x="5508625" y="4870450"/>
            <a:ext cx="1225550" cy="393700"/>
          </a:xfrm>
          <a:prstGeom prst="rect">
            <a:avLst/>
          </a:prstGeom>
          <a:noFill/>
          <a:ln w="12700">
            <a:noFill/>
            <a:miter lim="800000"/>
          </a:ln>
        </p:spPr>
        <p:txBody>
          <a:bodyPr wrap="none" lIns="90488" tIns="44450" rIns="90488" bIns="44450">
            <a:spAutoFit/>
          </a:bodyPr>
          <a:lstStyle/>
          <a:p>
            <a:pPr defTabSz="762000" eaLnBrk="0" hangingPunct="0"/>
            <a:r>
              <a:rPr kumimoji="1" lang="en-US" altLang="zh-CN" sz="2000" dirty="0">
                <a:latin typeface="Arial" panose="020B0604020202020204" pitchFamily="34" charset="0"/>
              </a:rPr>
              <a:t>subnet-id</a:t>
            </a:r>
          </a:p>
        </p:txBody>
      </p:sp>
      <p:sp>
        <p:nvSpPr>
          <p:cNvPr id="138279" name="Rectangle 59"/>
          <p:cNvSpPr>
            <a:spLocks noChangeArrowheads="1"/>
          </p:cNvSpPr>
          <p:nvPr/>
        </p:nvSpPr>
        <p:spPr bwMode="auto">
          <a:xfrm>
            <a:off x="7850188" y="4870450"/>
            <a:ext cx="322262" cy="393700"/>
          </a:xfrm>
          <a:prstGeom prst="rect">
            <a:avLst/>
          </a:prstGeom>
          <a:noFill/>
          <a:ln w="12700">
            <a:noFill/>
            <a:miter lim="800000"/>
          </a:ln>
        </p:spPr>
        <p:txBody>
          <a:bodyPr wrap="none" lIns="90488" tIns="44450" rIns="90488" bIns="44450">
            <a:spAutoFit/>
          </a:bodyPr>
          <a:lstStyle/>
          <a:p>
            <a:pPr defTabSz="762000" eaLnBrk="0" hangingPunct="0"/>
            <a:r>
              <a:rPr kumimoji="1" lang="en-US" altLang="zh-CN" sz="2000" dirty="0">
                <a:solidFill>
                  <a:schemeClr val="hlink"/>
                </a:solidFill>
                <a:latin typeface="Arial" panose="020B0604020202020204" pitchFamily="34" charset="0"/>
              </a:rPr>
              <a:t>0</a:t>
            </a:r>
          </a:p>
        </p:txBody>
      </p:sp>
      <p:sp>
        <p:nvSpPr>
          <p:cNvPr id="510012" name="Rectangle 60"/>
          <p:cNvSpPr>
            <a:spLocks noChangeArrowheads="1"/>
          </p:cNvSpPr>
          <p:nvPr/>
        </p:nvSpPr>
        <p:spPr bwMode="auto">
          <a:xfrm>
            <a:off x="1692275" y="3357563"/>
            <a:ext cx="7254875" cy="506412"/>
          </a:xfrm>
          <a:prstGeom prst="rect">
            <a:avLst/>
          </a:prstGeom>
          <a:solidFill>
            <a:srgbClr val="66FF66"/>
          </a:solidFill>
          <a:ln w="9525">
            <a:noFill/>
            <a:miter lim="800000"/>
          </a:ln>
        </p:spPr>
        <p:txBody>
          <a:bodyPr wrap="none" anchor="ctr"/>
          <a:lstStyle/>
          <a:p>
            <a:pPr algn="ctr"/>
            <a:r>
              <a:rPr lang="zh-CN" altLang="en-US">
                <a:latin typeface="Arial" panose="020B0604020202020204" pitchFamily="34" charset="0"/>
              </a:rPr>
              <a:t>逐位进行 </a:t>
            </a:r>
            <a:r>
              <a:rPr lang="en-US" altLang="zh-CN" dirty="0">
                <a:latin typeface="Arial" panose="020B0604020202020204" pitchFamily="34" charset="0"/>
              </a:rPr>
              <a:t>AND </a:t>
            </a:r>
            <a:r>
              <a:rPr lang="zh-CN" altLang="en-US">
                <a:latin typeface="Arial" panose="020B0604020202020204" pitchFamily="34" charset="0"/>
              </a:rPr>
              <a:t>运算</a:t>
            </a:r>
          </a:p>
        </p:txBody>
      </p:sp>
      <p:sp>
        <p:nvSpPr>
          <p:cNvPr id="510013" name="AutoShape 61"/>
          <p:cNvSpPr>
            <a:spLocks noChangeArrowheads="1"/>
          </p:cNvSpPr>
          <p:nvPr/>
        </p:nvSpPr>
        <p:spPr bwMode="auto">
          <a:xfrm>
            <a:off x="4857752" y="4429132"/>
            <a:ext cx="865187" cy="503238"/>
          </a:xfrm>
          <a:prstGeom prst="downArrow">
            <a:avLst>
              <a:gd name="adj1" fmla="val 50000"/>
              <a:gd name="adj2" fmla="val 25000"/>
            </a:avLst>
          </a:prstGeom>
          <a:solidFill>
            <a:schemeClr val="accent1"/>
          </a:solidFill>
          <a:ln w="9525">
            <a:solidFill>
              <a:schemeClr val="tx1"/>
            </a:solidFill>
            <a:miter lim="800000"/>
          </a:ln>
        </p:spPr>
        <p:txBody>
          <a:bodyPr vert="eaVert" wrap="none" anchor="ct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3000" fill="hold" grpId="0" nodeType="afterEffect">
                                  <p:stCondLst>
                                    <p:cond delay="0"/>
                                  </p:stCondLst>
                                  <p:childTnLst>
                                    <p:anim calcmode="discrete" valueType="str">
                                      <p:cBhvr>
                                        <p:cTn id="6" dur="1000" fill="hold"/>
                                        <p:tgtEl>
                                          <p:spTgt spid="509956"/>
                                        </p:tgtEl>
                                        <p:attrNameLst>
                                          <p:attrName>style.visibility</p:attrName>
                                        </p:attrNameLst>
                                      </p:cBhvr>
                                      <p:tavLst>
                                        <p:tav tm="0">
                                          <p:val>
                                            <p:strVal val="hidden"/>
                                          </p:val>
                                        </p:tav>
                                        <p:tav tm="50000">
                                          <p:val>
                                            <p:strVal val="visible"/>
                                          </p:val>
                                        </p:tav>
                                      </p:tavLst>
                                    </p:anim>
                                  </p:childTnLst>
                                </p:cTn>
                              </p:par>
                            </p:childTnLst>
                          </p:cTn>
                        </p:par>
                        <p:par>
                          <p:cTn id="7" fill="hold">
                            <p:stCondLst>
                              <p:cond delay="1000"/>
                            </p:stCondLst>
                            <p:childTnLst>
                              <p:par>
                                <p:cTn id="8" presetID="35" presetClass="emph" presetSubtype="0" repeatCount="3000" fill="hold" nodeType="afterEffect">
                                  <p:stCondLst>
                                    <p:cond delay="500"/>
                                  </p:stCondLst>
                                  <p:childTnLst>
                                    <p:anim calcmode="discrete" valueType="str">
                                      <p:cBhvr>
                                        <p:cTn id="9" dur="1000" fill="hold"/>
                                        <p:tgtEl>
                                          <p:spTgt spid="2"/>
                                        </p:tgtEl>
                                        <p:attrNameLst>
                                          <p:attrName>style.visibility</p:attrName>
                                        </p:attrNameLst>
                                      </p:cBhvr>
                                      <p:tavLst>
                                        <p:tav tm="0">
                                          <p:val>
                                            <p:strVal val="hidden"/>
                                          </p:val>
                                        </p:tav>
                                        <p:tav tm="50000">
                                          <p:val>
                                            <p:strVal val="visible"/>
                                          </p:val>
                                        </p:tav>
                                      </p:tavLst>
                                    </p:anim>
                                  </p:childTnLst>
                                </p:cTn>
                              </p:par>
                            </p:childTnLst>
                          </p:cTn>
                        </p:par>
                        <p:par>
                          <p:cTn id="10" fill="hold">
                            <p:stCondLst>
                              <p:cond delay="2500"/>
                            </p:stCondLst>
                            <p:childTnLst>
                              <p:par>
                                <p:cTn id="11" presetID="1" presetClass="entr" presetSubtype="0" fill="hold" grpId="0" nodeType="afterEffect">
                                  <p:stCondLst>
                                    <p:cond delay="500"/>
                                  </p:stCondLst>
                                  <p:childTnLst>
                                    <p:set>
                                      <p:cBhvr>
                                        <p:cTn id="12" dur="1" fill="hold">
                                          <p:stCondLst>
                                            <p:cond delay="0"/>
                                          </p:stCondLst>
                                        </p:cTn>
                                        <p:tgtEl>
                                          <p:spTgt spid="510012"/>
                                        </p:tgtEl>
                                        <p:attrNameLst>
                                          <p:attrName>style.visibility</p:attrName>
                                        </p:attrNameLst>
                                      </p:cBhvr>
                                      <p:to>
                                        <p:strVal val="visible"/>
                                      </p:to>
                                    </p:set>
                                  </p:childTnLst>
                                </p:cTn>
                              </p:par>
                            </p:childTnLst>
                          </p:cTn>
                        </p:par>
                        <p:par>
                          <p:cTn id="13" fill="hold">
                            <p:stCondLst>
                              <p:cond delay="3000"/>
                            </p:stCondLst>
                            <p:childTnLst>
                              <p:par>
                                <p:cTn id="14" presetID="35" presetClass="emph" presetSubtype="0" repeatCount="3000" fill="hold" nodeType="afterEffect">
                                  <p:stCondLst>
                                    <p:cond delay="0"/>
                                  </p:stCondLst>
                                  <p:childTnLst>
                                    <p:anim calcmode="discrete" valueType="str">
                                      <p:cBhvr>
                                        <p:cTn id="15" dur="1000" fill="hold"/>
                                        <p:tgtEl>
                                          <p:spTgt spid="2"/>
                                        </p:tgtEl>
                                        <p:attrNameLst>
                                          <p:attrName>style.visibility</p:attrName>
                                        </p:attrNameLst>
                                      </p:cBhvr>
                                      <p:tavLst>
                                        <p:tav tm="0">
                                          <p:val>
                                            <p:strVal val="hidden"/>
                                          </p:val>
                                        </p:tav>
                                        <p:tav tm="50000">
                                          <p:val>
                                            <p:strVal val="visible"/>
                                          </p:val>
                                        </p:tav>
                                      </p:tavLst>
                                    </p:anim>
                                  </p:childTnLst>
                                </p:cTn>
                              </p:par>
                              <p:par>
                                <p:cTn id="16" presetID="35" presetClass="emph" presetSubtype="0" repeatCount="3000" fill="hold" nodeType="withEffect">
                                  <p:stCondLst>
                                    <p:cond delay="0"/>
                                  </p:stCondLst>
                                  <p:childTnLst>
                                    <p:anim calcmode="discrete" valueType="str">
                                      <p:cBhvr>
                                        <p:cTn id="17" dur="1000" fill="hold"/>
                                        <p:tgtEl>
                                          <p:spTgt spid="3"/>
                                        </p:tgtEl>
                                        <p:attrNameLst>
                                          <p:attrName>style.visibility</p:attrName>
                                        </p:attrNameLst>
                                      </p:cBhvr>
                                      <p:tavLst>
                                        <p:tav tm="0">
                                          <p:val>
                                            <p:strVal val="hidden"/>
                                          </p:val>
                                        </p:tav>
                                        <p:tav tm="50000">
                                          <p:val>
                                            <p:strVal val="visible"/>
                                          </p:val>
                                        </p:tav>
                                      </p:tavLst>
                                    </p:anim>
                                  </p:childTnLst>
                                </p:cTn>
                              </p:par>
                            </p:childTnLst>
                          </p:cTn>
                        </p:par>
                        <p:par>
                          <p:cTn id="18" fill="hold">
                            <p:stCondLst>
                              <p:cond delay="4000"/>
                            </p:stCondLst>
                            <p:childTnLst>
                              <p:par>
                                <p:cTn id="19" presetID="1" presetClass="entr" presetSubtype="0" fill="hold" grpId="0" nodeType="afterEffect">
                                  <p:stCondLst>
                                    <p:cond delay="0"/>
                                  </p:stCondLst>
                                  <p:childTnLst>
                                    <p:set>
                                      <p:cBhvr>
                                        <p:cTn id="20" dur="1" fill="hold">
                                          <p:stCondLst>
                                            <p:cond delay="0"/>
                                          </p:stCondLst>
                                        </p:cTn>
                                        <p:tgtEl>
                                          <p:spTgt spid="5100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9956" grpId="0"/>
      <p:bldP spid="510012" grpId="0" animBg="1"/>
      <p:bldP spid="510013" grpId="0" animBg="1"/>
    </p:bld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7" name="Rectangle 3"/>
          <p:cNvSpPr>
            <a:spLocks noGrp="1" noChangeArrowheads="1"/>
          </p:cNvSpPr>
          <p:nvPr>
            <p:ph type="body" idx="1"/>
          </p:nvPr>
        </p:nvSpPr>
        <p:spPr>
          <a:xfrm>
            <a:off x="323850" y="1052513"/>
            <a:ext cx="8483600" cy="5137150"/>
          </a:xfrm>
        </p:spPr>
        <p:txBody>
          <a:bodyPr/>
          <a:lstStyle/>
          <a:p>
            <a:pPr eaLnBrk="1" hangingPunct="1">
              <a:spcBef>
                <a:spcPts val="600"/>
              </a:spcBef>
            </a:pPr>
            <a:r>
              <a:rPr lang="zh-CN" altLang="en-US" dirty="0"/>
              <a:t>这就是为了更便于查找路由表。</a:t>
            </a:r>
          </a:p>
          <a:p>
            <a:pPr eaLnBrk="1" hangingPunct="1">
              <a:spcBef>
                <a:spcPts val="600"/>
              </a:spcBef>
            </a:pPr>
            <a:endParaRPr lang="zh-CN" altLang="en-US" dirty="0"/>
          </a:p>
          <a:p>
            <a:pPr eaLnBrk="1" hangingPunct="1">
              <a:spcBef>
                <a:spcPts val="600"/>
              </a:spcBef>
            </a:pPr>
            <a:r>
              <a:rPr lang="zh-CN" altLang="en-US" dirty="0"/>
              <a:t>现在互联网的标准规定：所有的网络都必须使用子网掩码，</a:t>
            </a:r>
            <a:r>
              <a:rPr lang="zh-CN" altLang="en-US" dirty="0">
                <a:solidFill>
                  <a:srgbClr val="FF0000"/>
                </a:solidFill>
              </a:rPr>
              <a:t>同时</a:t>
            </a:r>
            <a:r>
              <a:rPr lang="zh-CN" altLang="en-US" dirty="0"/>
              <a:t>在路由器的路由表中</a:t>
            </a:r>
            <a:r>
              <a:rPr lang="zh-CN" altLang="en-US" dirty="0">
                <a:solidFill>
                  <a:srgbClr val="FF0000"/>
                </a:solidFill>
              </a:rPr>
              <a:t>也必须有</a:t>
            </a:r>
            <a:r>
              <a:rPr lang="zh-CN" altLang="en-US" dirty="0"/>
              <a:t>子网掩码这一栏。</a:t>
            </a:r>
          </a:p>
          <a:p>
            <a:pPr eaLnBrk="1" hangingPunct="1">
              <a:spcBef>
                <a:spcPts val="600"/>
              </a:spcBef>
            </a:pPr>
            <a:endParaRPr lang="zh-CN" altLang="en-US" dirty="0"/>
          </a:p>
          <a:p>
            <a:pPr eaLnBrk="1" hangingPunct="1">
              <a:spcBef>
                <a:spcPts val="600"/>
              </a:spcBef>
            </a:pPr>
            <a:r>
              <a:rPr lang="zh-CN" altLang="en-US" dirty="0"/>
              <a:t>如果一个网络不划分子网，那么该网络的子网掩码就使用</a:t>
            </a:r>
            <a:r>
              <a:rPr lang="zh-CN" altLang="en-US" dirty="0">
                <a:solidFill>
                  <a:srgbClr val="FF0000"/>
                </a:solidFill>
              </a:rPr>
              <a:t>默认子网掩码</a:t>
            </a:r>
            <a:r>
              <a:rPr lang="zh-CN" altLang="en-US" dirty="0"/>
              <a:t>。</a:t>
            </a:r>
            <a:endParaRPr lang="en-US" altLang="zh-CN" dirty="0"/>
          </a:p>
          <a:p>
            <a:pPr eaLnBrk="1" hangingPunct="1">
              <a:spcBef>
                <a:spcPts val="600"/>
              </a:spcBef>
            </a:pPr>
            <a:endParaRPr lang="en-US" altLang="zh-CN" dirty="0"/>
          </a:p>
          <a:p>
            <a:pPr eaLnBrk="1" hangingPunct="1">
              <a:spcBef>
                <a:spcPts val="600"/>
              </a:spcBef>
            </a:pPr>
            <a:r>
              <a:rPr lang="zh-CN" altLang="en-US" dirty="0"/>
              <a:t>默认子网掩码中的 </a:t>
            </a:r>
            <a:r>
              <a:rPr lang="en-US" altLang="zh-CN" dirty="0">
                <a:solidFill>
                  <a:srgbClr val="FF0000"/>
                </a:solidFill>
              </a:rPr>
              <a:t>1</a:t>
            </a:r>
            <a:r>
              <a:rPr lang="en-US" altLang="zh-CN" dirty="0"/>
              <a:t> </a:t>
            </a:r>
            <a:r>
              <a:rPr lang="zh-CN" altLang="en-US" dirty="0"/>
              <a:t>位置和 </a:t>
            </a:r>
            <a:r>
              <a:rPr lang="en-US" altLang="zh-CN" dirty="0">
                <a:solidFill>
                  <a:srgbClr val="FF0000"/>
                </a:solidFill>
              </a:rPr>
              <a:t>IP</a:t>
            </a:r>
            <a:r>
              <a:rPr lang="zh-CN" altLang="en-US" dirty="0">
                <a:solidFill>
                  <a:srgbClr val="FF0000"/>
                </a:solidFill>
              </a:rPr>
              <a:t>地址</a:t>
            </a:r>
            <a:r>
              <a:rPr lang="zh-CN" altLang="en-US" dirty="0"/>
              <a:t>中的网络号字段 </a:t>
            </a:r>
            <a:r>
              <a:rPr lang="en-US" altLang="zh-CN" dirty="0"/>
              <a:t>net-id</a:t>
            </a:r>
            <a:r>
              <a:rPr lang="zh-CN" altLang="en-US" dirty="0"/>
              <a:t>正好相对应。</a:t>
            </a:r>
          </a:p>
        </p:txBody>
      </p:sp>
      <p:sp>
        <p:nvSpPr>
          <p:cNvPr id="2" name="标题 1"/>
          <p:cNvSpPr>
            <a:spLocks noGrp="1"/>
          </p:cNvSpPr>
          <p:nvPr>
            <p:ph type="title"/>
          </p:nvPr>
        </p:nvSpPr>
        <p:spPr/>
        <p:txBody>
          <a:bodyPr/>
          <a:lstStyle/>
          <a:p>
            <a:r>
              <a:rPr lang="zh-CN" altLang="en-US" dirty="0"/>
              <a:t>在不划分子网时，既然没有子网，为什么还要</a:t>
            </a:r>
            <a:r>
              <a:rPr lang="en-US" altLang="zh-CN" dirty="0"/>
              <a:t/>
            </a:r>
            <a:br>
              <a:rPr lang="en-US" altLang="zh-CN" dirty="0"/>
            </a:br>
            <a:r>
              <a:rPr lang="zh-CN" altLang="en-US" dirty="0"/>
              <a:t>使用子网掩码？</a:t>
            </a:r>
          </a:p>
        </p:txBody>
      </p:sp>
    </p:spTree>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0290" name="Rectangle 54"/>
          <p:cNvSpPr>
            <a:spLocks noChangeArrowheads="1"/>
          </p:cNvSpPr>
          <p:nvPr/>
        </p:nvSpPr>
        <p:spPr bwMode="auto">
          <a:xfrm>
            <a:off x="7112000" y="5572125"/>
            <a:ext cx="1589088" cy="496888"/>
          </a:xfrm>
          <a:prstGeom prst="rect">
            <a:avLst/>
          </a:prstGeom>
          <a:solidFill>
            <a:srgbClr val="FFCCFF"/>
          </a:solidFill>
          <a:ln w="12700">
            <a:noFill/>
            <a:miter lim="800000"/>
          </a:ln>
        </p:spPr>
        <p:txBody>
          <a:bodyPr wrap="none" anchor="ctr"/>
          <a:lstStyle/>
          <a:p>
            <a:endParaRPr lang="zh-CN" altLang="en-US"/>
          </a:p>
        </p:txBody>
      </p:sp>
      <p:sp>
        <p:nvSpPr>
          <p:cNvPr id="140291" name="Rectangle 35"/>
          <p:cNvSpPr>
            <a:spLocks noChangeArrowheads="1"/>
          </p:cNvSpPr>
          <p:nvPr/>
        </p:nvSpPr>
        <p:spPr bwMode="auto">
          <a:xfrm>
            <a:off x="2433638" y="5584825"/>
            <a:ext cx="4679950" cy="496888"/>
          </a:xfrm>
          <a:prstGeom prst="rect">
            <a:avLst/>
          </a:prstGeom>
          <a:solidFill>
            <a:srgbClr val="CCECFF"/>
          </a:solidFill>
          <a:ln w="12700">
            <a:noFill/>
            <a:miter lim="800000"/>
          </a:ln>
        </p:spPr>
        <p:txBody>
          <a:bodyPr wrap="none" anchor="ctr"/>
          <a:lstStyle/>
          <a:p>
            <a:endParaRPr lang="zh-CN" altLang="en-US"/>
          </a:p>
        </p:txBody>
      </p:sp>
      <p:sp>
        <p:nvSpPr>
          <p:cNvPr id="140292" name="Rectangle 39"/>
          <p:cNvSpPr>
            <a:spLocks noChangeArrowheads="1"/>
          </p:cNvSpPr>
          <p:nvPr/>
        </p:nvSpPr>
        <p:spPr bwMode="auto">
          <a:xfrm>
            <a:off x="2459038" y="5627688"/>
            <a:ext cx="4691062" cy="393700"/>
          </a:xfrm>
          <a:prstGeom prst="rect">
            <a:avLst/>
          </a:prstGeom>
          <a:noFill/>
          <a:ln w="12700">
            <a:noFill/>
            <a:miter lim="800000"/>
          </a:ln>
        </p:spPr>
        <p:txBody>
          <a:bodyPr wrap="none" lIns="90488" tIns="44450" rIns="90488" bIns="44450">
            <a:spAutoFit/>
          </a:bodyPr>
          <a:lstStyle/>
          <a:p>
            <a:pPr defTabSz="762000" eaLnBrk="0" hangingPunct="0"/>
            <a:r>
              <a:rPr kumimoji="1" lang="en-US" altLang="zh-CN" sz="2000" dirty="0">
                <a:latin typeface="Times New Roman" panose="02020603050405020304" pitchFamily="18" charset="0"/>
              </a:rPr>
              <a:t>1 1 1 1 1 1 1 1 1 1 1 1 1 1 1 1 1 1 1 1 1 1 1 1</a:t>
            </a:r>
          </a:p>
        </p:txBody>
      </p:sp>
      <p:sp>
        <p:nvSpPr>
          <p:cNvPr id="140293" name="Rectangle 44"/>
          <p:cNvSpPr>
            <a:spLocks noChangeArrowheads="1"/>
          </p:cNvSpPr>
          <p:nvPr/>
        </p:nvSpPr>
        <p:spPr bwMode="auto">
          <a:xfrm>
            <a:off x="7062788" y="5627688"/>
            <a:ext cx="1641475" cy="393700"/>
          </a:xfrm>
          <a:prstGeom prst="rect">
            <a:avLst/>
          </a:prstGeom>
          <a:noFill/>
          <a:ln w="12700">
            <a:noFill/>
            <a:miter lim="800000"/>
          </a:ln>
        </p:spPr>
        <p:txBody>
          <a:bodyPr wrap="none" lIns="90488" tIns="44450" rIns="90488" bIns="44450">
            <a:spAutoFit/>
          </a:bodyPr>
          <a:lstStyle/>
          <a:p>
            <a:pPr defTabSz="762000" eaLnBrk="0" hangingPunct="0"/>
            <a:r>
              <a:rPr kumimoji="1" lang="en-US" altLang="zh-CN" sz="2000" dirty="0">
                <a:latin typeface="Times New Roman" panose="02020603050405020304" pitchFamily="18" charset="0"/>
              </a:rPr>
              <a:t>0 0 0 0 0 0 0 0</a:t>
            </a:r>
          </a:p>
        </p:txBody>
      </p:sp>
      <p:sp>
        <p:nvSpPr>
          <p:cNvPr id="140294" name="Rectangle 53"/>
          <p:cNvSpPr>
            <a:spLocks noChangeArrowheads="1"/>
          </p:cNvSpPr>
          <p:nvPr/>
        </p:nvSpPr>
        <p:spPr bwMode="auto">
          <a:xfrm>
            <a:off x="5508625" y="3821113"/>
            <a:ext cx="3189288" cy="493712"/>
          </a:xfrm>
          <a:prstGeom prst="rect">
            <a:avLst/>
          </a:prstGeom>
          <a:solidFill>
            <a:srgbClr val="FFCCFF"/>
          </a:solidFill>
          <a:ln w="12700">
            <a:noFill/>
            <a:miter lim="800000"/>
          </a:ln>
        </p:spPr>
        <p:txBody>
          <a:bodyPr wrap="none" anchor="ctr"/>
          <a:lstStyle/>
          <a:p>
            <a:endParaRPr lang="zh-CN" altLang="en-US"/>
          </a:p>
        </p:txBody>
      </p:sp>
      <p:sp>
        <p:nvSpPr>
          <p:cNvPr id="140295" name="Rectangle 42"/>
          <p:cNvSpPr>
            <a:spLocks noChangeArrowheads="1"/>
          </p:cNvSpPr>
          <p:nvPr/>
        </p:nvSpPr>
        <p:spPr bwMode="auto">
          <a:xfrm>
            <a:off x="5514975" y="3860800"/>
            <a:ext cx="3165475" cy="393700"/>
          </a:xfrm>
          <a:prstGeom prst="rect">
            <a:avLst/>
          </a:prstGeom>
          <a:noFill/>
          <a:ln w="12700">
            <a:noFill/>
            <a:miter lim="800000"/>
          </a:ln>
        </p:spPr>
        <p:txBody>
          <a:bodyPr wrap="none" lIns="90488" tIns="44450" rIns="90488" bIns="44450">
            <a:spAutoFit/>
          </a:bodyPr>
          <a:lstStyle/>
          <a:p>
            <a:pPr defTabSz="762000" eaLnBrk="0" hangingPunct="0"/>
            <a:r>
              <a:rPr kumimoji="1" lang="en-US" altLang="zh-CN" sz="2000" dirty="0">
                <a:latin typeface="Times New Roman" panose="02020603050405020304" pitchFamily="18" charset="0"/>
              </a:rPr>
              <a:t>0 0 0 0 0 0 0 0 0 0 0 0 0 0 0 0</a:t>
            </a:r>
          </a:p>
        </p:txBody>
      </p:sp>
      <p:sp>
        <p:nvSpPr>
          <p:cNvPr id="140296" name="Rectangle 29"/>
          <p:cNvSpPr>
            <a:spLocks noChangeArrowheads="1"/>
          </p:cNvSpPr>
          <p:nvPr/>
        </p:nvSpPr>
        <p:spPr bwMode="auto">
          <a:xfrm>
            <a:off x="2439988" y="3827463"/>
            <a:ext cx="3074987" cy="493712"/>
          </a:xfrm>
          <a:prstGeom prst="rect">
            <a:avLst/>
          </a:prstGeom>
          <a:solidFill>
            <a:srgbClr val="CCECFF"/>
          </a:solidFill>
          <a:ln w="12700">
            <a:noFill/>
            <a:miter lim="800000"/>
          </a:ln>
        </p:spPr>
        <p:txBody>
          <a:bodyPr wrap="none" anchor="ctr"/>
          <a:lstStyle/>
          <a:p>
            <a:endParaRPr lang="zh-CN" altLang="en-US"/>
          </a:p>
        </p:txBody>
      </p:sp>
      <p:sp>
        <p:nvSpPr>
          <p:cNvPr id="140297" name="Rectangle 41"/>
          <p:cNvSpPr>
            <a:spLocks noChangeArrowheads="1"/>
          </p:cNvSpPr>
          <p:nvPr/>
        </p:nvSpPr>
        <p:spPr bwMode="auto">
          <a:xfrm>
            <a:off x="2408238" y="3860800"/>
            <a:ext cx="3167062" cy="393700"/>
          </a:xfrm>
          <a:prstGeom prst="rect">
            <a:avLst/>
          </a:prstGeom>
          <a:noFill/>
          <a:ln w="12700">
            <a:noFill/>
            <a:miter lim="800000"/>
          </a:ln>
        </p:spPr>
        <p:txBody>
          <a:bodyPr wrap="none" lIns="90488" tIns="44450" rIns="90488" bIns="44450">
            <a:spAutoFit/>
          </a:bodyPr>
          <a:lstStyle/>
          <a:p>
            <a:pPr defTabSz="762000" eaLnBrk="0" hangingPunct="0"/>
            <a:r>
              <a:rPr kumimoji="1" lang="en-US" altLang="zh-CN" sz="2000" dirty="0">
                <a:latin typeface="Times New Roman" panose="02020603050405020304" pitchFamily="18" charset="0"/>
              </a:rPr>
              <a:t>1 1 1 1 1 1 1 1 1 1 1 1 1 1 1 1</a:t>
            </a:r>
          </a:p>
        </p:txBody>
      </p:sp>
      <p:sp>
        <p:nvSpPr>
          <p:cNvPr id="140298" name="Rectangle 19"/>
          <p:cNvSpPr>
            <a:spLocks noChangeArrowheads="1"/>
          </p:cNvSpPr>
          <p:nvPr/>
        </p:nvSpPr>
        <p:spPr bwMode="auto">
          <a:xfrm>
            <a:off x="2439988" y="2070100"/>
            <a:ext cx="1603375" cy="493713"/>
          </a:xfrm>
          <a:prstGeom prst="rect">
            <a:avLst/>
          </a:prstGeom>
          <a:solidFill>
            <a:srgbClr val="CCECFF"/>
          </a:solidFill>
          <a:ln w="12700">
            <a:noFill/>
            <a:miter lim="800000"/>
          </a:ln>
        </p:spPr>
        <p:txBody>
          <a:bodyPr wrap="none" anchor="ctr"/>
          <a:lstStyle/>
          <a:p>
            <a:endParaRPr lang="zh-CN" altLang="en-US"/>
          </a:p>
        </p:txBody>
      </p:sp>
      <p:sp>
        <p:nvSpPr>
          <p:cNvPr id="140299" name="Rectangle 52"/>
          <p:cNvSpPr>
            <a:spLocks noChangeArrowheads="1"/>
          </p:cNvSpPr>
          <p:nvPr/>
        </p:nvSpPr>
        <p:spPr bwMode="auto">
          <a:xfrm>
            <a:off x="4022725" y="2071688"/>
            <a:ext cx="4652963" cy="493712"/>
          </a:xfrm>
          <a:prstGeom prst="rect">
            <a:avLst/>
          </a:prstGeom>
          <a:solidFill>
            <a:srgbClr val="FFCCFF"/>
          </a:solidFill>
          <a:ln w="12700">
            <a:noFill/>
            <a:miter lim="800000"/>
          </a:ln>
        </p:spPr>
        <p:txBody>
          <a:bodyPr wrap="none" anchor="ctr"/>
          <a:lstStyle/>
          <a:p>
            <a:endParaRPr lang="zh-CN" altLang="en-US"/>
          </a:p>
        </p:txBody>
      </p:sp>
      <p:sp>
        <p:nvSpPr>
          <p:cNvPr id="140300" name="Rectangle 43"/>
          <p:cNvSpPr>
            <a:spLocks noChangeArrowheads="1"/>
          </p:cNvSpPr>
          <p:nvPr/>
        </p:nvSpPr>
        <p:spPr bwMode="auto">
          <a:xfrm>
            <a:off x="2420938" y="2119313"/>
            <a:ext cx="1641475" cy="393700"/>
          </a:xfrm>
          <a:prstGeom prst="rect">
            <a:avLst/>
          </a:prstGeom>
          <a:noFill/>
          <a:ln w="12700">
            <a:noFill/>
            <a:miter lim="800000"/>
          </a:ln>
        </p:spPr>
        <p:txBody>
          <a:bodyPr wrap="none" lIns="90488" tIns="44450" rIns="90488" bIns="44450">
            <a:spAutoFit/>
          </a:bodyPr>
          <a:lstStyle/>
          <a:p>
            <a:pPr defTabSz="762000" eaLnBrk="0" hangingPunct="0"/>
            <a:r>
              <a:rPr kumimoji="1" lang="en-US" altLang="zh-CN" sz="2000" dirty="0">
                <a:latin typeface="Times New Roman" panose="02020603050405020304" pitchFamily="18" charset="0"/>
              </a:rPr>
              <a:t>1 1 1 1 1 1 1 1</a:t>
            </a:r>
          </a:p>
        </p:txBody>
      </p:sp>
      <p:sp>
        <p:nvSpPr>
          <p:cNvPr id="140301" name="Rectangle 40"/>
          <p:cNvSpPr>
            <a:spLocks noChangeArrowheads="1"/>
          </p:cNvSpPr>
          <p:nvPr/>
        </p:nvSpPr>
        <p:spPr bwMode="auto">
          <a:xfrm>
            <a:off x="3995738" y="2119313"/>
            <a:ext cx="4687887" cy="393700"/>
          </a:xfrm>
          <a:prstGeom prst="rect">
            <a:avLst/>
          </a:prstGeom>
          <a:noFill/>
          <a:ln w="12700">
            <a:noFill/>
            <a:miter lim="800000"/>
          </a:ln>
        </p:spPr>
        <p:txBody>
          <a:bodyPr wrap="none" lIns="90488" tIns="44450" rIns="90488" bIns="44450">
            <a:spAutoFit/>
          </a:bodyPr>
          <a:lstStyle/>
          <a:p>
            <a:pPr defTabSz="762000" eaLnBrk="0" hangingPunct="0"/>
            <a:r>
              <a:rPr kumimoji="1" lang="en-US" altLang="zh-CN" sz="2000" dirty="0">
                <a:latin typeface="Times New Roman" panose="02020603050405020304" pitchFamily="18" charset="0"/>
              </a:rPr>
              <a:t>0 0 0 0 0 0 0 0 0 0 0 0 0 0 0 0 0 0 0 0 0 0 0 0</a:t>
            </a:r>
          </a:p>
        </p:txBody>
      </p:sp>
      <p:sp>
        <p:nvSpPr>
          <p:cNvPr id="140302" name="Rectangle 2"/>
          <p:cNvSpPr>
            <a:spLocks noChangeArrowheads="1"/>
          </p:cNvSpPr>
          <p:nvPr/>
        </p:nvSpPr>
        <p:spPr bwMode="auto">
          <a:xfrm>
            <a:off x="250825" y="1123950"/>
            <a:ext cx="8569325" cy="5162550"/>
          </a:xfrm>
          <a:prstGeom prst="rect">
            <a:avLst/>
          </a:prstGeom>
          <a:noFill/>
          <a:ln w="9525">
            <a:solidFill>
              <a:schemeClr val="tx1"/>
            </a:solidFill>
            <a:miter lim="800000"/>
          </a:ln>
        </p:spPr>
        <p:txBody>
          <a:bodyPr wrap="none" anchor="ctr"/>
          <a:lstStyle/>
          <a:p>
            <a:endParaRPr lang="zh-CN" altLang="en-US"/>
          </a:p>
        </p:txBody>
      </p:sp>
      <p:sp>
        <p:nvSpPr>
          <p:cNvPr id="140303" name="Rectangle 3"/>
          <p:cNvSpPr>
            <a:spLocks noChangeArrowheads="1"/>
          </p:cNvSpPr>
          <p:nvPr/>
        </p:nvSpPr>
        <p:spPr bwMode="auto">
          <a:xfrm>
            <a:off x="2436813" y="4787900"/>
            <a:ext cx="4679950" cy="496888"/>
          </a:xfrm>
          <a:prstGeom prst="rect">
            <a:avLst/>
          </a:prstGeom>
          <a:solidFill>
            <a:srgbClr val="CCECFF"/>
          </a:solidFill>
          <a:ln w="12700">
            <a:noFill/>
            <a:miter lim="800000"/>
          </a:ln>
        </p:spPr>
        <p:txBody>
          <a:bodyPr wrap="none" anchor="ctr"/>
          <a:lstStyle/>
          <a:p>
            <a:endParaRPr lang="zh-CN" altLang="en-US"/>
          </a:p>
        </p:txBody>
      </p:sp>
      <p:sp>
        <p:nvSpPr>
          <p:cNvPr id="140304" name="Rectangle 4"/>
          <p:cNvSpPr>
            <a:spLocks noChangeArrowheads="1"/>
          </p:cNvSpPr>
          <p:nvPr/>
        </p:nvSpPr>
        <p:spPr bwMode="auto">
          <a:xfrm>
            <a:off x="4676775" y="4808538"/>
            <a:ext cx="771525" cy="393700"/>
          </a:xfrm>
          <a:prstGeom prst="rect">
            <a:avLst/>
          </a:prstGeom>
          <a:noFill/>
          <a:ln w="12700">
            <a:noFill/>
            <a:miter lim="800000"/>
          </a:ln>
        </p:spPr>
        <p:txBody>
          <a:bodyPr wrap="none" lIns="90488" tIns="44450" rIns="90488" bIns="44450">
            <a:spAutoFit/>
          </a:bodyPr>
          <a:lstStyle/>
          <a:p>
            <a:pPr defTabSz="762000" eaLnBrk="0" hangingPunct="0"/>
            <a:r>
              <a:rPr kumimoji="1" lang="en-US" altLang="zh-CN" sz="2000" dirty="0">
                <a:latin typeface="Times New Roman" panose="02020603050405020304" pitchFamily="18" charset="0"/>
              </a:rPr>
              <a:t>net-id</a:t>
            </a:r>
          </a:p>
        </p:txBody>
      </p:sp>
      <p:sp>
        <p:nvSpPr>
          <p:cNvPr id="140305" name="Line 5"/>
          <p:cNvSpPr>
            <a:spLocks noChangeShapeType="1"/>
          </p:cNvSpPr>
          <p:nvPr/>
        </p:nvSpPr>
        <p:spPr bwMode="auto">
          <a:xfrm>
            <a:off x="7121525" y="4772025"/>
            <a:ext cx="0" cy="506413"/>
          </a:xfrm>
          <a:prstGeom prst="line">
            <a:avLst/>
          </a:prstGeom>
          <a:noFill/>
          <a:ln w="19050">
            <a:solidFill>
              <a:schemeClr val="tx1"/>
            </a:solidFill>
            <a:round/>
          </a:ln>
        </p:spPr>
        <p:txBody>
          <a:bodyPr wrap="none" anchor="ctr"/>
          <a:lstStyle/>
          <a:p>
            <a:endParaRPr lang="zh-CN" altLang="en-US"/>
          </a:p>
        </p:txBody>
      </p:sp>
      <p:sp>
        <p:nvSpPr>
          <p:cNvPr id="140306" name="Rectangle 6"/>
          <p:cNvSpPr>
            <a:spLocks noChangeArrowheads="1"/>
          </p:cNvSpPr>
          <p:nvPr/>
        </p:nvSpPr>
        <p:spPr bwMode="auto">
          <a:xfrm>
            <a:off x="2432050" y="4775200"/>
            <a:ext cx="6276975" cy="519113"/>
          </a:xfrm>
          <a:prstGeom prst="rect">
            <a:avLst/>
          </a:prstGeom>
          <a:noFill/>
          <a:ln w="12700">
            <a:solidFill>
              <a:schemeClr val="tx1"/>
            </a:solidFill>
            <a:miter lim="800000"/>
          </a:ln>
        </p:spPr>
        <p:txBody>
          <a:bodyPr wrap="none" anchor="ctr"/>
          <a:lstStyle/>
          <a:p>
            <a:endParaRPr lang="zh-CN" altLang="en-US"/>
          </a:p>
        </p:txBody>
      </p:sp>
      <p:sp>
        <p:nvSpPr>
          <p:cNvPr id="140307" name="Rectangle 7"/>
          <p:cNvSpPr>
            <a:spLocks noChangeArrowheads="1"/>
          </p:cNvSpPr>
          <p:nvPr/>
        </p:nvSpPr>
        <p:spPr bwMode="auto">
          <a:xfrm>
            <a:off x="2441575" y="1339850"/>
            <a:ext cx="1570038" cy="493713"/>
          </a:xfrm>
          <a:prstGeom prst="rect">
            <a:avLst/>
          </a:prstGeom>
          <a:solidFill>
            <a:srgbClr val="CCECFF"/>
          </a:solidFill>
          <a:ln w="12700">
            <a:noFill/>
            <a:miter lim="800000"/>
          </a:ln>
        </p:spPr>
        <p:txBody>
          <a:bodyPr wrap="none" anchor="ctr"/>
          <a:lstStyle/>
          <a:p>
            <a:endParaRPr lang="zh-CN" altLang="en-US"/>
          </a:p>
        </p:txBody>
      </p:sp>
      <p:sp>
        <p:nvSpPr>
          <p:cNvPr id="140308" name="Rectangle 8"/>
          <p:cNvSpPr>
            <a:spLocks noChangeArrowheads="1"/>
          </p:cNvSpPr>
          <p:nvPr/>
        </p:nvSpPr>
        <p:spPr bwMode="auto">
          <a:xfrm>
            <a:off x="4044950" y="1358900"/>
            <a:ext cx="4648200" cy="482600"/>
          </a:xfrm>
          <a:prstGeom prst="rect">
            <a:avLst/>
          </a:prstGeom>
          <a:solidFill>
            <a:srgbClr val="FFCCFF"/>
          </a:solidFill>
          <a:ln w="9525">
            <a:noFill/>
            <a:miter lim="800000"/>
          </a:ln>
        </p:spPr>
        <p:txBody>
          <a:bodyPr wrap="none" anchor="ctr"/>
          <a:lstStyle/>
          <a:p>
            <a:endParaRPr lang="zh-CN" altLang="en-US"/>
          </a:p>
        </p:txBody>
      </p:sp>
      <p:sp>
        <p:nvSpPr>
          <p:cNvPr id="140309" name="Rectangle 9"/>
          <p:cNvSpPr>
            <a:spLocks noChangeArrowheads="1"/>
          </p:cNvSpPr>
          <p:nvPr/>
        </p:nvSpPr>
        <p:spPr bwMode="auto">
          <a:xfrm>
            <a:off x="2814638" y="1392238"/>
            <a:ext cx="771525" cy="393700"/>
          </a:xfrm>
          <a:prstGeom prst="rect">
            <a:avLst/>
          </a:prstGeom>
          <a:noFill/>
          <a:ln w="12700">
            <a:noFill/>
            <a:miter lim="800000"/>
          </a:ln>
        </p:spPr>
        <p:txBody>
          <a:bodyPr wrap="none" lIns="90488" tIns="44450" rIns="90488" bIns="44450">
            <a:spAutoFit/>
          </a:bodyPr>
          <a:lstStyle/>
          <a:p>
            <a:pPr defTabSz="762000" eaLnBrk="0" hangingPunct="0"/>
            <a:r>
              <a:rPr kumimoji="1" lang="en-US" altLang="zh-CN" sz="2000" dirty="0">
                <a:latin typeface="Times New Roman" panose="02020603050405020304" pitchFamily="18" charset="0"/>
              </a:rPr>
              <a:t>net-id</a:t>
            </a:r>
          </a:p>
        </p:txBody>
      </p:sp>
      <p:sp>
        <p:nvSpPr>
          <p:cNvPr id="140310" name="Rectangle 10"/>
          <p:cNvSpPr>
            <a:spLocks noChangeArrowheads="1"/>
          </p:cNvSpPr>
          <p:nvPr/>
        </p:nvSpPr>
        <p:spPr bwMode="auto">
          <a:xfrm>
            <a:off x="5619750" y="1392238"/>
            <a:ext cx="1646238" cy="393700"/>
          </a:xfrm>
          <a:prstGeom prst="rect">
            <a:avLst/>
          </a:prstGeom>
          <a:noFill/>
          <a:ln w="12700">
            <a:noFill/>
            <a:miter lim="800000"/>
          </a:ln>
        </p:spPr>
        <p:txBody>
          <a:bodyPr wrap="none" lIns="90488" tIns="44450" rIns="90488" bIns="44450">
            <a:spAutoFit/>
          </a:bodyPr>
          <a:lstStyle/>
          <a:p>
            <a:pPr defTabSz="762000" eaLnBrk="0" hangingPunct="0"/>
            <a:r>
              <a:rPr kumimoji="1" lang="en-US" altLang="zh-CN" sz="2000" dirty="0">
                <a:latin typeface="Times New Roman" panose="02020603050405020304" pitchFamily="18" charset="0"/>
              </a:rPr>
              <a:t>host-id </a:t>
            </a:r>
            <a:r>
              <a:rPr kumimoji="1" lang="zh-CN" altLang="en-US" sz="2000">
                <a:latin typeface="Times New Roman" panose="02020603050405020304" pitchFamily="18" charset="0"/>
              </a:rPr>
              <a:t>为全 </a:t>
            </a:r>
            <a:r>
              <a:rPr kumimoji="1" lang="en-US" altLang="zh-CN" sz="2000" dirty="0">
                <a:latin typeface="Times New Roman" panose="02020603050405020304" pitchFamily="18" charset="0"/>
              </a:rPr>
              <a:t>0</a:t>
            </a:r>
          </a:p>
        </p:txBody>
      </p:sp>
      <p:sp>
        <p:nvSpPr>
          <p:cNvPr id="140311" name="Line 11"/>
          <p:cNvSpPr>
            <a:spLocks noChangeShapeType="1"/>
          </p:cNvSpPr>
          <p:nvPr/>
        </p:nvSpPr>
        <p:spPr bwMode="auto">
          <a:xfrm>
            <a:off x="4025900" y="1335088"/>
            <a:ext cx="0" cy="508000"/>
          </a:xfrm>
          <a:prstGeom prst="line">
            <a:avLst/>
          </a:prstGeom>
          <a:noFill/>
          <a:ln w="12700">
            <a:solidFill>
              <a:schemeClr val="tx1"/>
            </a:solidFill>
            <a:round/>
          </a:ln>
        </p:spPr>
        <p:txBody>
          <a:bodyPr wrap="none" anchor="ctr"/>
          <a:lstStyle/>
          <a:p>
            <a:endParaRPr lang="zh-CN" altLang="en-US"/>
          </a:p>
        </p:txBody>
      </p:sp>
      <p:sp>
        <p:nvSpPr>
          <p:cNvPr id="140312" name="Rectangle 12"/>
          <p:cNvSpPr>
            <a:spLocks noChangeArrowheads="1"/>
          </p:cNvSpPr>
          <p:nvPr/>
        </p:nvSpPr>
        <p:spPr bwMode="auto">
          <a:xfrm>
            <a:off x="2433638" y="1325563"/>
            <a:ext cx="6280150" cy="520700"/>
          </a:xfrm>
          <a:prstGeom prst="rect">
            <a:avLst/>
          </a:prstGeom>
          <a:noFill/>
          <a:ln w="12700">
            <a:solidFill>
              <a:schemeClr val="tx1"/>
            </a:solidFill>
            <a:miter lim="800000"/>
          </a:ln>
        </p:spPr>
        <p:txBody>
          <a:bodyPr wrap="none" anchor="ctr"/>
          <a:lstStyle/>
          <a:p>
            <a:endParaRPr lang="zh-CN" altLang="en-US"/>
          </a:p>
        </p:txBody>
      </p:sp>
      <p:sp>
        <p:nvSpPr>
          <p:cNvPr id="140313" name="Rectangle 13"/>
          <p:cNvSpPr>
            <a:spLocks noChangeArrowheads="1"/>
          </p:cNvSpPr>
          <p:nvPr/>
        </p:nvSpPr>
        <p:spPr bwMode="auto">
          <a:xfrm>
            <a:off x="2436813" y="3049588"/>
            <a:ext cx="3078162" cy="493712"/>
          </a:xfrm>
          <a:prstGeom prst="rect">
            <a:avLst/>
          </a:prstGeom>
          <a:solidFill>
            <a:srgbClr val="CCECFF"/>
          </a:solidFill>
          <a:ln w="12700">
            <a:noFill/>
            <a:miter lim="800000"/>
          </a:ln>
        </p:spPr>
        <p:txBody>
          <a:bodyPr wrap="none" anchor="ctr"/>
          <a:lstStyle/>
          <a:p>
            <a:endParaRPr lang="zh-CN" altLang="en-US"/>
          </a:p>
        </p:txBody>
      </p:sp>
      <p:sp>
        <p:nvSpPr>
          <p:cNvPr id="140314" name="Rectangle 14"/>
          <p:cNvSpPr>
            <a:spLocks noChangeArrowheads="1"/>
          </p:cNvSpPr>
          <p:nvPr/>
        </p:nvSpPr>
        <p:spPr bwMode="auto">
          <a:xfrm>
            <a:off x="3579813" y="3108325"/>
            <a:ext cx="773112" cy="393700"/>
          </a:xfrm>
          <a:prstGeom prst="rect">
            <a:avLst/>
          </a:prstGeom>
          <a:noFill/>
          <a:ln w="12700">
            <a:noFill/>
            <a:miter lim="800000"/>
          </a:ln>
        </p:spPr>
        <p:txBody>
          <a:bodyPr wrap="none" lIns="90488" tIns="44450" rIns="90488" bIns="44450">
            <a:spAutoFit/>
          </a:bodyPr>
          <a:lstStyle/>
          <a:p>
            <a:pPr defTabSz="762000" eaLnBrk="0" hangingPunct="0"/>
            <a:r>
              <a:rPr kumimoji="1" lang="en-US" altLang="zh-CN" sz="2000" dirty="0">
                <a:latin typeface="Times New Roman" panose="02020603050405020304" pitchFamily="18" charset="0"/>
              </a:rPr>
              <a:t>net-id</a:t>
            </a:r>
          </a:p>
        </p:txBody>
      </p:sp>
      <p:sp>
        <p:nvSpPr>
          <p:cNvPr id="140315" name="Line 15"/>
          <p:cNvSpPr>
            <a:spLocks noChangeShapeType="1"/>
          </p:cNvSpPr>
          <p:nvPr/>
        </p:nvSpPr>
        <p:spPr bwMode="auto">
          <a:xfrm>
            <a:off x="5534025" y="3044825"/>
            <a:ext cx="0" cy="508000"/>
          </a:xfrm>
          <a:prstGeom prst="line">
            <a:avLst/>
          </a:prstGeom>
          <a:noFill/>
          <a:ln w="12700">
            <a:solidFill>
              <a:schemeClr val="tx1"/>
            </a:solidFill>
            <a:round/>
          </a:ln>
        </p:spPr>
        <p:txBody>
          <a:bodyPr wrap="none" anchor="ctr"/>
          <a:lstStyle/>
          <a:p>
            <a:endParaRPr lang="zh-CN" altLang="en-US"/>
          </a:p>
        </p:txBody>
      </p:sp>
      <p:sp>
        <p:nvSpPr>
          <p:cNvPr id="140316" name="Rectangle 16"/>
          <p:cNvSpPr>
            <a:spLocks noChangeArrowheads="1"/>
          </p:cNvSpPr>
          <p:nvPr/>
        </p:nvSpPr>
        <p:spPr bwMode="auto">
          <a:xfrm>
            <a:off x="2430463" y="3035300"/>
            <a:ext cx="6278562" cy="519113"/>
          </a:xfrm>
          <a:prstGeom prst="rect">
            <a:avLst/>
          </a:prstGeom>
          <a:noFill/>
          <a:ln w="12700">
            <a:solidFill>
              <a:schemeClr val="tx1"/>
            </a:solidFill>
            <a:miter lim="800000"/>
          </a:ln>
        </p:spPr>
        <p:txBody>
          <a:bodyPr wrap="none" anchor="ctr"/>
          <a:lstStyle/>
          <a:p>
            <a:endParaRPr lang="zh-CN" altLang="en-US"/>
          </a:p>
        </p:txBody>
      </p:sp>
      <p:sp>
        <p:nvSpPr>
          <p:cNvPr id="140317" name="Rectangle 18"/>
          <p:cNvSpPr>
            <a:spLocks noChangeArrowheads="1"/>
          </p:cNvSpPr>
          <p:nvPr/>
        </p:nvSpPr>
        <p:spPr bwMode="auto">
          <a:xfrm>
            <a:off x="7131050" y="4787900"/>
            <a:ext cx="1555750" cy="482600"/>
          </a:xfrm>
          <a:prstGeom prst="rect">
            <a:avLst/>
          </a:prstGeom>
          <a:solidFill>
            <a:srgbClr val="FFCCFF"/>
          </a:solidFill>
          <a:ln w="9525">
            <a:noFill/>
            <a:miter lim="800000"/>
          </a:ln>
        </p:spPr>
        <p:txBody>
          <a:bodyPr wrap="none" anchor="ctr"/>
          <a:lstStyle/>
          <a:p>
            <a:endParaRPr lang="zh-CN" altLang="en-US"/>
          </a:p>
        </p:txBody>
      </p:sp>
      <p:sp>
        <p:nvSpPr>
          <p:cNvPr id="140318" name="Rectangle 21"/>
          <p:cNvSpPr>
            <a:spLocks noChangeArrowheads="1"/>
          </p:cNvSpPr>
          <p:nvPr/>
        </p:nvSpPr>
        <p:spPr bwMode="auto">
          <a:xfrm>
            <a:off x="2432050" y="2055813"/>
            <a:ext cx="6280150" cy="519112"/>
          </a:xfrm>
          <a:prstGeom prst="rect">
            <a:avLst/>
          </a:prstGeom>
          <a:noFill/>
          <a:ln w="12700">
            <a:solidFill>
              <a:schemeClr val="tx1"/>
            </a:solidFill>
            <a:miter lim="800000"/>
          </a:ln>
        </p:spPr>
        <p:txBody>
          <a:bodyPr wrap="none" anchor="ctr"/>
          <a:lstStyle/>
          <a:p>
            <a:endParaRPr lang="zh-CN" altLang="en-US"/>
          </a:p>
        </p:txBody>
      </p:sp>
      <p:sp>
        <p:nvSpPr>
          <p:cNvPr id="140319" name="Rectangle 22"/>
          <p:cNvSpPr>
            <a:spLocks noChangeArrowheads="1"/>
          </p:cNvSpPr>
          <p:nvPr/>
        </p:nvSpPr>
        <p:spPr bwMode="auto">
          <a:xfrm>
            <a:off x="1042988" y="1392238"/>
            <a:ext cx="1196975" cy="393700"/>
          </a:xfrm>
          <a:prstGeom prst="rect">
            <a:avLst/>
          </a:prstGeom>
          <a:noFill/>
          <a:ln w="12700">
            <a:noFill/>
            <a:miter lim="800000"/>
          </a:ln>
        </p:spPr>
        <p:txBody>
          <a:bodyPr wrap="none" lIns="90488" tIns="44450" rIns="90488" bIns="44450">
            <a:spAutoFit/>
          </a:bodyPr>
          <a:lstStyle/>
          <a:p>
            <a:pPr algn="ctr" defTabSz="762000" eaLnBrk="0" hangingPunct="0"/>
            <a:r>
              <a:rPr kumimoji="1" lang="zh-CN" altLang="en-US" sz="2000">
                <a:latin typeface="Times New Roman" panose="02020603050405020304" pitchFamily="18" charset="0"/>
              </a:rPr>
              <a:t>网络地址</a:t>
            </a:r>
          </a:p>
        </p:txBody>
      </p:sp>
      <p:sp>
        <p:nvSpPr>
          <p:cNvPr id="140320" name="Text Box 23"/>
          <p:cNvSpPr txBox="1">
            <a:spLocks noChangeArrowheads="1"/>
          </p:cNvSpPr>
          <p:nvPr/>
        </p:nvSpPr>
        <p:spPr bwMode="auto">
          <a:xfrm>
            <a:off x="250825" y="1339850"/>
            <a:ext cx="439738" cy="1128713"/>
          </a:xfrm>
          <a:prstGeom prst="rect">
            <a:avLst/>
          </a:prstGeom>
          <a:noFill/>
          <a:ln w="9525">
            <a:noFill/>
            <a:miter lim="800000"/>
          </a:ln>
        </p:spPr>
        <p:txBody>
          <a:bodyPr wrap="none">
            <a:spAutoFit/>
          </a:bodyPr>
          <a:lstStyle/>
          <a:p>
            <a:pPr algn="ctr">
              <a:lnSpc>
                <a:spcPct val="85000"/>
              </a:lnSpc>
            </a:pPr>
            <a:r>
              <a:rPr kumimoji="1" lang="en-US" altLang="zh-CN" sz="2000" dirty="0">
                <a:latin typeface="Times New Roman" panose="02020603050405020304" pitchFamily="18" charset="0"/>
              </a:rPr>
              <a:t>A</a:t>
            </a:r>
          </a:p>
          <a:p>
            <a:pPr algn="ctr">
              <a:lnSpc>
                <a:spcPct val="85000"/>
              </a:lnSpc>
            </a:pPr>
            <a:r>
              <a:rPr kumimoji="1" lang="zh-CN" altLang="en-US" sz="2000">
                <a:latin typeface="Times New Roman" panose="02020603050405020304" pitchFamily="18" charset="0"/>
              </a:rPr>
              <a:t>类</a:t>
            </a:r>
          </a:p>
          <a:p>
            <a:pPr algn="ctr">
              <a:lnSpc>
                <a:spcPct val="85000"/>
              </a:lnSpc>
            </a:pPr>
            <a:r>
              <a:rPr kumimoji="1" lang="zh-CN" altLang="en-US" sz="2000">
                <a:latin typeface="Times New Roman" panose="02020603050405020304" pitchFamily="18" charset="0"/>
              </a:rPr>
              <a:t>地</a:t>
            </a:r>
          </a:p>
          <a:p>
            <a:pPr algn="ctr">
              <a:lnSpc>
                <a:spcPct val="85000"/>
              </a:lnSpc>
            </a:pPr>
            <a:r>
              <a:rPr kumimoji="1" lang="zh-CN" altLang="en-US" sz="2000">
                <a:latin typeface="Times New Roman" panose="02020603050405020304" pitchFamily="18" charset="0"/>
              </a:rPr>
              <a:t>址</a:t>
            </a:r>
          </a:p>
        </p:txBody>
      </p:sp>
      <p:sp>
        <p:nvSpPr>
          <p:cNvPr id="140321" name="Rectangle 24"/>
          <p:cNvSpPr>
            <a:spLocks noChangeArrowheads="1"/>
          </p:cNvSpPr>
          <p:nvPr/>
        </p:nvSpPr>
        <p:spPr bwMode="auto">
          <a:xfrm>
            <a:off x="768350" y="2027238"/>
            <a:ext cx="1704975" cy="638175"/>
          </a:xfrm>
          <a:prstGeom prst="rect">
            <a:avLst/>
          </a:prstGeom>
          <a:noFill/>
          <a:ln w="12700">
            <a:noFill/>
            <a:miter lim="800000"/>
          </a:ln>
        </p:spPr>
        <p:txBody>
          <a:bodyPr wrap="none" lIns="90488" tIns="44450" rIns="90488" bIns="44450">
            <a:spAutoFit/>
          </a:bodyPr>
          <a:lstStyle/>
          <a:p>
            <a:pPr algn="ctr" defTabSz="762000" eaLnBrk="0" hangingPunct="0">
              <a:lnSpc>
                <a:spcPct val="90000"/>
              </a:lnSpc>
            </a:pPr>
            <a:r>
              <a:rPr kumimoji="1" lang="zh-CN" altLang="en-US" sz="2000">
                <a:latin typeface="Times New Roman" panose="02020603050405020304" pitchFamily="18" charset="0"/>
              </a:rPr>
              <a:t>默认子网掩码</a:t>
            </a:r>
          </a:p>
          <a:p>
            <a:pPr algn="ctr" defTabSz="762000" eaLnBrk="0" hangingPunct="0">
              <a:lnSpc>
                <a:spcPct val="90000"/>
              </a:lnSpc>
            </a:pPr>
            <a:r>
              <a:rPr kumimoji="1" lang="en-US" altLang="zh-CN" sz="2000" dirty="0">
                <a:latin typeface="Times New Roman" panose="02020603050405020304" pitchFamily="18" charset="0"/>
              </a:rPr>
              <a:t>255.0.0.0</a:t>
            </a:r>
          </a:p>
        </p:txBody>
      </p:sp>
      <p:sp>
        <p:nvSpPr>
          <p:cNvPr id="140322" name="Rectangle 25"/>
          <p:cNvSpPr>
            <a:spLocks noChangeArrowheads="1"/>
          </p:cNvSpPr>
          <p:nvPr/>
        </p:nvSpPr>
        <p:spPr bwMode="auto">
          <a:xfrm>
            <a:off x="1050925" y="3108325"/>
            <a:ext cx="1196975" cy="393700"/>
          </a:xfrm>
          <a:prstGeom prst="rect">
            <a:avLst/>
          </a:prstGeom>
          <a:noFill/>
          <a:ln w="12700">
            <a:noFill/>
            <a:miter lim="800000"/>
          </a:ln>
        </p:spPr>
        <p:txBody>
          <a:bodyPr wrap="none" lIns="90488" tIns="44450" rIns="90488" bIns="44450">
            <a:spAutoFit/>
          </a:bodyPr>
          <a:lstStyle/>
          <a:p>
            <a:pPr algn="ctr" defTabSz="762000" eaLnBrk="0" hangingPunct="0"/>
            <a:r>
              <a:rPr kumimoji="1" lang="zh-CN" altLang="en-US" sz="2000">
                <a:latin typeface="Times New Roman" panose="02020603050405020304" pitchFamily="18" charset="0"/>
              </a:rPr>
              <a:t>网络地址</a:t>
            </a:r>
          </a:p>
        </p:txBody>
      </p:sp>
      <p:sp>
        <p:nvSpPr>
          <p:cNvPr id="140323" name="Text Box 26"/>
          <p:cNvSpPr txBox="1">
            <a:spLocks noChangeArrowheads="1"/>
          </p:cNvSpPr>
          <p:nvPr/>
        </p:nvSpPr>
        <p:spPr bwMode="auto">
          <a:xfrm>
            <a:off x="250825" y="2997200"/>
            <a:ext cx="438150" cy="1127125"/>
          </a:xfrm>
          <a:prstGeom prst="rect">
            <a:avLst/>
          </a:prstGeom>
          <a:noFill/>
          <a:ln w="9525">
            <a:noFill/>
            <a:miter lim="800000"/>
          </a:ln>
        </p:spPr>
        <p:txBody>
          <a:bodyPr wrap="none">
            <a:spAutoFit/>
          </a:bodyPr>
          <a:lstStyle/>
          <a:p>
            <a:pPr algn="ctr">
              <a:lnSpc>
                <a:spcPct val="85000"/>
              </a:lnSpc>
            </a:pPr>
            <a:r>
              <a:rPr kumimoji="1" lang="en-US" altLang="zh-CN" sz="2000" dirty="0">
                <a:latin typeface="Times New Roman" panose="02020603050405020304" pitchFamily="18" charset="0"/>
              </a:rPr>
              <a:t>B</a:t>
            </a:r>
          </a:p>
          <a:p>
            <a:pPr algn="ctr">
              <a:lnSpc>
                <a:spcPct val="85000"/>
              </a:lnSpc>
            </a:pPr>
            <a:r>
              <a:rPr kumimoji="1" lang="zh-CN" altLang="en-US" sz="2000">
                <a:latin typeface="Times New Roman" panose="02020603050405020304" pitchFamily="18" charset="0"/>
              </a:rPr>
              <a:t>类</a:t>
            </a:r>
          </a:p>
          <a:p>
            <a:pPr algn="ctr">
              <a:lnSpc>
                <a:spcPct val="85000"/>
              </a:lnSpc>
            </a:pPr>
            <a:r>
              <a:rPr kumimoji="1" lang="zh-CN" altLang="en-US" sz="2000">
                <a:latin typeface="Times New Roman" panose="02020603050405020304" pitchFamily="18" charset="0"/>
              </a:rPr>
              <a:t>地</a:t>
            </a:r>
          </a:p>
          <a:p>
            <a:pPr algn="ctr">
              <a:lnSpc>
                <a:spcPct val="85000"/>
              </a:lnSpc>
            </a:pPr>
            <a:r>
              <a:rPr kumimoji="1" lang="zh-CN" altLang="en-US" sz="2000">
                <a:latin typeface="Times New Roman" panose="02020603050405020304" pitchFamily="18" charset="0"/>
              </a:rPr>
              <a:t>址</a:t>
            </a:r>
          </a:p>
        </p:txBody>
      </p:sp>
      <p:sp>
        <p:nvSpPr>
          <p:cNvPr id="140324" name="Rectangle 27"/>
          <p:cNvSpPr>
            <a:spLocks noChangeArrowheads="1"/>
          </p:cNvSpPr>
          <p:nvPr/>
        </p:nvSpPr>
        <p:spPr bwMode="auto">
          <a:xfrm>
            <a:off x="735013" y="3717925"/>
            <a:ext cx="1704975" cy="639763"/>
          </a:xfrm>
          <a:prstGeom prst="rect">
            <a:avLst/>
          </a:prstGeom>
          <a:noFill/>
          <a:ln w="12700">
            <a:noFill/>
            <a:miter lim="800000"/>
          </a:ln>
        </p:spPr>
        <p:txBody>
          <a:bodyPr wrap="none" lIns="90488" tIns="44450" rIns="90488" bIns="44450">
            <a:spAutoFit/>
          </a:bodyPr>
          <a:lstStyle/>
          <a:p>
            <a:pPr algn="ctr" defTabSz="762000" eaLnBrk="0" hangingPunct="0">
              <a:lnSpc>
                <a:spcPct val="90000"/>
              </a:lnSpc>
            </a:pPr>
            <a:r>
              <a:rPr kumimoji="1" lang="zh-CN" altLang="en-US" sz="2000">
                <a:latin typeface="Times New Roman" panose="02020603050405020304" pitchFamily="18" charset="0"/>
              </a:rPr>
              <a:t>默认子网掩码</a:t>
            </a:r>
          </a:p>
          <a:p>
            <a:pPr algn="ctr" defTabSz="762000" eaLnBrk="0" hangingPunct="0">
              <a:lnSpc>
                <a:spcPct val="90000"/>
              </a:lnSpc>
            </a:pPr>
            <a:r>
              <a:rPr kumimoji="1" lang="en-US" altLang="zh-CN" sz="2000" dirty="0">
                <a:latin typeface="Times New Roman" panose="02020603050405020304" pitchFamily="18" charset="0"/>
              </a:rPr>
              <a:t>255.255.0.0</a:t>
            </a:r>
          </a:p>
        </p:txBody>
      </p:sp>
      <p:sp>
        <p:nvSpPr>
          <p:cNvPr id="140325" name="Rectangle 31"/>
          <p:cNvSpPr>
            <a:spLocks noChangeArrowheads="1"/>
          </p:cNvSpPr>
          <p:nvPr/>
        </p:nvSpPr>
        <p:spPr bwMode="auto">
          <a:xfrm>
            <a:off x="2432050" y="3813175"/>
            <a:ext cx="6280150" cy="520700"/>
          </a:xfrm>
          <a:prstGeom prst="rect">
            <a:avLst/>
          </a:prstGeom>
          <a:noFill/>
          <a:ln w="12700">
            <a:solidFill>
              <a:schemeClr val="tx1"/>
            </a:solidFill>
            <a:miter lim="800000"/>
          </a:ln>
        </p:spPr>
        <p:txBody>
          <a:bodyPr wrap="none" anchor="ctr"/>
          <a:lstStyle/>
          <a:p>
            <a:endParaRPr lang="zh-CN" altLang="en-US"/>
          </a:p>
        </p:txBody>
      </p:sp>
      <p:sp>
        <p:nvSpPr>
          <p:cNvPr id="140326" name="Rectangle 32"/>
          <p:cNvSpPr>
            <a:spLocks noChangeArrowheads="1"/>
          </p:cNvSpPr>
          <p:nvPr/>
        </p:nvSpPr>
        <p:spPr bwMode="auto">
          <a:xfrm>
            <a:off x="1050925" y="4835525"/>
            <a:ext cx="1196975" cy="393700"/>
          </a:xfrm>
          <a:prstGeom prst="rect">
            <a:avLst/>
          </a:prstGeom>
          <a:noFill/>
          <a:ln w="12700">
            <a:noFill/>
            <a:miter lim="800000"/>
          </a:ln>
        </p:spPr>
        <p:txBody>
          <a:bodyPr wrap="none" lIns="90488" tIns="44450" rIns="90488" bIns="44450">
            <a:spAutoFit/>
          </a:bodyPr>
          <a:lstStyle/>
          <a:p>
            <a:pPr algn="ctr" defTabSz="762000" eaLnBrk="0" hangingPunct="0"/>
            <a:r>
              <a:rPr kumimoji="1" lang="zh-CN" altLang="en-US" sz="2000">
                <a:latin typeface="Times New Roman" panose="02020603050405020304" pitchFamily="18" charset="0"/>
              </a:rPr>
              <a:t>网络地址</a:t>
            </a:r>
          </a:p>
        </p:txBody>
      </p:sp>
      <p:sp>
        <p:nvSpPr>
          <p:cNvPr id="140327" name="Text Box 33"/>
          <p:cNvSpPr txBox="1">
            <a:spLocks noChangeArrowheads="1"/>
          </p:cNvSpPr>
          <p:nvPr/>
        </p:nvSpPr>
        <p:spPr bwMode="auto">
          <a:xfrm>
            <a:off x="250825" y="4724400"/>
            <a:ext cx="438150" cy="1127125"/>
          </a:xfrm>
          <a:prstGeom prst="rect">
            <a:avLst/>
          </a:prstGeom>
          <a:noFill/>
          <a:ln w="9525">
            <a:noFill/>
            <a:miter lim="800000"/>
          </a:ln>
        </p:spPr>
        <p:txBody>
          <a:bodyPr wrap="none">
            <a:spAutoFit/>
          </a:bodyPr>
          <a:lstStyle/>
          <a:p>
            <a:pPr algn="ctr">
              <a:lnSpc>
                <a:spcPct val="85000"/>
              </a:lnSpc>
            </a:pPr>
            <a:r>
              <a:rPr kumimoji="1" lang="en-US" altLang="zh-CN" sz="2000" dirty="0">
                <a:latin typeface="Times New Roman" panose="02020603050405020304" pitchFamily="18" charset="0"/>
              </a:rPr>
              <a:t>C</a:t>
            </a:r>
          </a:p>
          <a:p>
            <a:pPr algn="ctr">
              <a:lnSpc>
                <a:spcPct val="85000"/>
              </a:lnSpc>
            </a:pPr>
            <a:r>
              <a:rPr kumimoji="1" lang="zh-CN" altLang="en-US" sz="2000">
                <a:latin typeface="Times New Roman" panose="02020603050405020304" pitchFamily="18" charset="0"/>
              </a:rPr>
              <a:t>类</a:t>
            </a:r>
          </a:p>
          <a:p>
            <a:pPr algn="ctr">
              <a:lnSpc>
                <a:spcPct val="85000"/>
              </a:lnSpc>
            </a:pPr>
            <a:r>
              <a:rPr kumimoji="1" lang="zh-CN" altLang="en-US" sz="2000">
                <a:latin typeface="Times New Roman" panose="02020603050405020304" pitchFamily="18" charset="0"/>
              </a:rPr>
              <a:t>地</a:t>
            </a:r>
          </a:p>
          <a:p>
            <a:pPr algn="ctr">
              <a:lnSpc>
                <a:spcPct val="85000"/>
              </a:lnSpc>
            </a:pPr>
            <a:r>
              <a:rPr kumimoji="1" lang="zh-CN" altLang="en-US" sz="2000">
                <a:latin typeface="Times New Roman" panose="02020603050405020304" pitchFamily="18" charset="0"/>
              </a:rPr>
              <a:t>址</a:t>
            </a:r>
          </a:p>
        </p:txBody>
      </p:sp>
      <p:sp>
        <p:nvSpPr>
          <p:cNvPr id="140328" name="Rectangle 34"/>
          <p:cNvSpPr>
            <a:spLocks noChangeArrowheads="1"/>
          </p:cNvSpPr>
          <p:nvPr/>
        </p:nvSpPr>
        <p:spPr bwMode="auto">
          <a:xfrm>
            <a:off x="735013" y="5526088"/>
            <a:ext cx="1704975" cy="639762"/>
          </a:xfrm>
          <a:prstGeom prst="rect">
            <a:avLst/>
          </a:prstGeom>
          <a:noFill/>
          <a:ln w="12700">
            <a:noFill/>
            <a:miter lim="800000"/>
          </a:ln>
        </p:spPr>
        <p:txBody>
          <a:bodyPr wrap="none" lIns="90488" tIns="44450" rIns="90488" bIns="44450">
            <a:spAutoFit/>
          </a:bodyPr>
          <a:lstStyle/>
          <a:p>
            <a:pPr algn="ctr" defTabSz="762000" eaLnBrk="0" hangingPunct="0">
              <a:lnSpc>
                <a:spcPct val="90000"/>
              </a:lnSpc>
            </a:pPr>
            <a:r>
              <a:rPr kumimoji="1" lang="zh-CN" altLang="en-US" sz="2000">
                <a:latin typeface="Times New Roman" panose="02020603050405020304" pitchFamily="18" charset="0"/>
              </a:rPr>
              <a:t>默认子网掩码</a:t>
            </a:r>
          </a:p>
          <a:p>
            <a:pPr algn="ctr" defTabSz="762000" eaLnBrk="0" hangingPunct="0">
              <a:lnSpc>
                <a:spcPct val="90000"/>
              </a:lnSpc>
            </a:pPr>
            <a:r>
              <a:rPr kumimoji="1" lang="en-US" altLang="zh-CN" sz="2000" dirty="0">
                <a:latin typeface="Times New Roman" panose="02020603050405020304" pitchFamily="18" charset="0"/>
              </a:rPr>
              <a:t>255.255.255.0</a:t>
            </a:r>
          </a:p>
        </p:txBody>
      </p:sp>
      <p:sp>
        <p:nvSpPr>
          <p:cNvPr id="140329" name="Rectangle 37"/>
          <p:cNvSpPr>
            <a:spLocks noChangeArrowheads="1"/>
          </p:cNvSpPr>
          <p:nvPr/>
        </p:nvSpPr>
        <p:spPr bwMode="auto">
          <a:xfrm>
            <a:off x="2427288" y="5570538"/>
            <a:ext cx="6278562" cy="520700"/>
          </a:xfrm>
          <a:prstGeom prst="rect">
            <a:avLst/>
          </a:prstGeom>
          <a:noFill/>
          <a:ln w="12700">
            <a:solidFill>
              <a:schemeClr val="tx1"/>
            </a:solidFill>
            <a:miter lim="800000"/>
          </a:ln>
        </p:spPr>
        <p:txBody>
          <a:bodyPr wrap="none" anchor="ctr"/>
          <a:lstStyle/>
          <a:p>
            <a:endParaRPr lang="zh-CN" altLang="en-US"/>
          </a:p>
        </p:txBody>
      </p:sp>
      <p:sp>
        <p:nvSpPr>
          <p:cNvPr id="140330" name="Rectangle 45"/>
          <p:cNvSpPr>
            <a:spLocks noChangeArrowheads="1"/>
          </p:cNvSpPr>
          <p:nvPr/>
        </p:nvSpPr>
        <p:spPr bwMode="auto">
          <a:xfrm>
            <a:off x="5543550" y="3048000"/>
            <a:ext cx="3149600" cy="482600"/>
          </a:xfrm>
          <a:prstGeom prst="rect">
            <a:avLst/>
          </a:prstGeom>
          <a:solidFill>
            <a:srgbClr val="FFCCFF"/>
          </a:solidFill>
          <a:ln w="9525">
            <a:noFill/>
            <a:miter lim="800000"/>
          </a:ln>
        </p:spPr>
        <p:txBody>
          <a:bodyPr wrap="none" anchor="ctr"/>
          <a:lstStyle/>
          <a:p>
            <a:endParaRPr lang="zh-CN" altLang="en-US"/>
          </a:p>
        </p:txBody>
      </p:sp>
      <p:sp>
        <p:nvSpPr>
          <p:cNvPr id="140331" name="Rectangle 46"/>
          <p:cNvSpPr>
            <a:spLocks noChangeArrowheads="1"/>
          </p:cNvSpPr>
          <p:nvPr/>
        </p:nvSpPr>
        <p:spPr bwMode="auto">
          <a:xfrm>
            <a:off x="7086600" y="4813300"/>
            <a:ext cx="1646238" cy="393700"/>
          </a:xfrm>
          <a:prstGeom prst="rect">
            <a:avLst/>
          </a:prstGeom>
          <a:noFill/>
          <a:ln w="12700">
            <a:noFill/>
            <a:miter lim="800000"/>
          </a:ln>
        </p:spPr>
        <p:txBody>
          <a:bodyPr wrap="none" lIns="90488" tIns="44450" rIns="90488" bIns="44450">
            <a:spAutoFit/>
          </a:bodyPr>
          <a:lstStyle/>
          <a:p>
            <a:pPr defTabSz="762000" eaLnBrk="0" hangingPunct="0"/>
            <a:r>
              <a:rPr kumimoji="1" lang="en-US" altLang="zh-CN" sz="2000" dirty="0">
                <a:latin typeface="Times New Roman" panose="02020603050405020304" pitchFamily="18" charset="0"/>
              </a:rPr>
              <a:t>host-id </a:t>
            </a:r>
            <a:r>
              <a:rPr kumimoji="1" lang="zh-CN" altLang="en-US" sz="2000">
                <a:latin typeface="Times New Roman" panose="02020603050405020304" pitchFamily="18" charset="0"/>
              </a:rPr>
              <a:t>为全 </a:t>
            </a:r>
            <a:r>
              <a:rPr kumimoji="1" lang="en-US" altLang="zh-CN" sz="2000" dirty="0">
                <a:latin typeface="Times New Roman" panose="02020603050405020304" pitchFamily="18" charset="0"/>
              </a:rPr>
              <a:t>0</a:t>
            </a:r>
          </a:p>
        </p:txBody>
      </p:sp>
      <p:sp>
        <p:nvSpPr>
          <p:cNvPr id="140332" name="Rectangle 47"/>
          <p:cNvSpPr>
            <a:spLocks noChangeArrowheads="1"/>
          </p:cNvSpPr>
          <p:nvPr/>
        </p:nvSpPr>
        <p:spPr bwMode="auto">
          <a:xfrm>
            <a:off x="6296025" y="3108325"/>
            <a:ext cx="1646238" cy="393700"/>
          </a:xfrm>
          <a:prstGeom prst="rect">
            <a:avLst/>
          </a:prstGeom>
          <a:noFill/>
          <a:ln w="12700">
            <a:noFill/>
            <a:miter lim="800000"/>
          </a:ln>
        </p:spPr>
        <p:txBody>
          <a:bodyPr wrap="none" lIns="90488" tIns="44450" rIns="90488" bIns="44450">
            <a:spAutoFit/>
          </a:bodyPr>
          <a:lstStyle/>
          <a:p>
            <a:pPr defTabSz="762000" eaLnBrk="0" hangingPunct="0"/>
            <a:r>
              <a:rPr kumimoji="1" lang="en-US" altLang="zh-CN" sz="2000" dirty="0">
                <a:latin typeface="Times New Roman" panose="02020603050405020304" pitchFamily="18" charset="0"/>
              </a:rPr>
              <a:t>host-id </a:t>
            </a:r>
            <a:r>
              <a:rPr kumimoji="1" lang="zh-CN" altLang="en-US" sz="2000">
                <a:latin typeface="Times New Roman" panose="02020603050405020304" pitchFamily="18" charset="0"/>
              </a:rPr>
              <a:t>为全 </a:t>
            </a:r>
            <a:r>
              <a:rPr kumimoji="1" lang="en-US" altLang="zh-CN" sz="2000" dirty="0">
                <a:latin typeface="Times New Roman" panose="02020603050405020304" pitchFamily="18" charset="0"/>
              </a:rPr>
              <a:t>0</a:t>
            </a:r>
          </a:p>
        </p:txBody>
      </p:sp>
      <p:sp>
        <p:nvSpPr>
          <p:cNvPr id="140333" name="Line 48"/>
          <p:cNvSpPr>
            <a:spLocks noChangeShapeType="1"/>
          </p:cNvSpPr>
          <p:nvPr/>
        </p:nvSpPr>
        <p:spPr bwMode="auto">
          <a:xfrm>
            <a:off x="250825" y="2779713"/>
            <a:ext cx="8569325" cy="0"/>
          </a:xfrm>
          <a:prstGeom prst="line">
            <a:avLst/>
          </a:prstGeom>
          <a:noFill/>
          <a:ln w="9525">
            <a:solidFill>
              <a:schemeClr val="tx1"/>
            </a:solidFill>
            <a:round/>
          </a:ln>
        </p:spPr>
        <p:txBody>
          <a:bodyPr/>
          <a:lstStyle/>
          <a:p>
            <a:endParaRPr lang="zh-CN" altLang="en-US"/>
          </a:p>
        </p:txBody>
      </p:sp>
      <p:sp>
        <p:nvSpPr>
          <p:cNvPr id="140334" name="Line 49"/>
          <p:cNvSpPr>
            <a:spLocks noChangeShapeType="1"/>
          </p:cNvSpPr>
          <p:nvPr/>
        </p:nvSpPr>
        <p:spPr bwMode="auto">
          <a:xfrm flipV="1">
            <a:off x="250825" y="4579938"/>
            <a:ext cx="8553450" cy="26987"/>
          </a:xfrm>
          <a:prstGeom prst="line">
            <a:avLst/>
          </a:prstGeom>
          <a:noFill/>
          <a:ln w="9525">
            <a:solidFill>
              <a:schemeClr val="tx1"/>
            </a:solidFill>
            <a:round/>
          </a:ln>
        </p:spPr>
        <p:txBody>
          <a:bodyPr/>
          <a:lstStyle/>
          <a:p>
            <a:endParaRPr lang="zh-CN" altLang="en-US"/>
          </a:p>
        </p:txBody>
      </p:sp>
      <p:sp>
        <p:nvSpPr>
          <p:cNvPr id="140335" name="Line 50"/>
          <p:cNvSpPr>
            <a:spLocks noChangeShapeType="1"/>
          </p:cNvSpPr>
          <p:nvPr/>
        </p:nvSpPr>
        <p:spPr bwMode="auto">
          <a:xfrm>
            <a:off x="755650" y="1123950"/>
            <a:ext cx="0" cy="5162550"/>
          </a:xfrm>
          <a:prstGeom prst="line">
            <a:avLst/>
          </a:prstGeom>
          <a:noFill/>
          <a:ln w="9525">
            <a:solidFill>
              <a:schemeClr val="tx1"/>
            </a:solidFill>
            <a:round/>
          </a:ln>
        </p:spPr>
        <p:txBody>
          <a:bodyPr/>
          <a:lstStyle/>
          <a:p>
            <a:endParaRPr lang="zh-CN" altLang="en-US"/>
          </a:p>
        </p:txBody>
      </p:sp>
      <p:sp>
        <p:nvSpPr>
          <p:cNvPr id="511027" name="Rectangle 51"/>
          <p:cNvSpPr>
            <a:spLocks noGrp="1" noChangeArrowheads="1"/>
          </p:cNvSpPr>
          <p:nvPr>
            <p:ph type="title"/>
          </p:nvPr>
        </p:nvSpPr>
        <p:spPr>
          <a:xfrm>
            <a:off x="3059113" y="188913"/>
            <a:ext cx="3384550" cy="619125"/>
          </a:xfrm>
          <a:solidFill>
            <a:srgbClr val="FFFFCC"/>
          </a:solidFill>
          <a:ln>
            <a:solidFill>
              <a:srgbClr val="333399"/>
            </a:solidFill>
          </a:ln>
          <a:effectLst>
            <a:outerShdw dist="35921" dir="2700000" algn="ctr" rotWithShape="0">
              <a:schemeClr val="bg2"/>
            </a:outerShdw>
          </a:effectLst>
        </p:spPr>
        <p:txBody>
          <a:bodyPr/>
          <a:lstStyle/>
          <a:p>
            <a:pPr eaLnBrk="1" hangingPunct="1">
              <a:defRPr/>
            </a:pPr>
            <a:r>
              <a:rPr lang="zh-CN" altLang="en-US" sz="2400" dirty="0">
                <a:latin typeface="+mn-lt"/>
              </a:rPr>
              <a:t>默认子网掩码 </a:t>
            </a:r>
          </a:p>
        </p:txBody>
      </p:sp>
    </p:spTree>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5090" name="Rectangle 2"/>
          <p:cNvSpPr>
            <a:spLocks noGrp="1" noChangeArrowheads="1"/>
          </p:cNvSpPr>
          <p:nvPr>
            <p:ph type="title"/>
          </p:nvPr>
        </p:nvSpPr>
        <p:spPr>
          <a:noFill/>
          <a:ln>
            <a:noFill/>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p>
            <a:r>
              <a:rPr lang="zh-CN" altLang="en-US" dirty="0"/>
              <a:t>子网掩码是一个网络</a:t>
            </a:r>
            <a:r>
              <a:rPr lang="zh-CN" altLang="en-US" dirty="0">
                <a:solidFill>
                  <a:srgbClr val="FF0000"/>
                </a:solidFill>
              </a:rPr>
              <a:t>或</a:t>
            </a:r>
            <a:r>
              <a:rPr lang="zh-CN" altLang="en-US" dirty="0"/>
              <a:t>一个子网的重要属性</a:t>
            </a:r>
          </a:p>
        </p:txBody>
      </p:sp>
      <p:sp>
        <p:nvSpPr>
          <p:cNvPr id="985091" name="Rectangle 3"/>
          <p:cNvSpPr>
            <a:spLocks noGrp="1" noChangeArrowheads="1"/>
          </p:cNvSpPr>
          <p:nvPr>
            <p:ph idx="1"/>
          </p:nvPr>
        </p:nvSpPr>
        <p:spPr/>
        <p:txBody>
          <a:bodyPr/>
          <a:lstStyle/>
          <a:p>
            <a:pPr>
              <a:lnSpc>
                <a:spcPct val="100000"/>
              </a:lnSpc>
              <a:spcBef>
                <a:spcPts val="600"/>
              </a:spcBef>
            </a:pPr>
            <a:r>
              <a:rPr lang="zh-CN" altLang="en-US" dirty="0">
                <a:solidFill>
                  <a:srgbClr val="FF0000"/>
                </a:solidFill>
              </a:rPr>
              <a:t>子网掩码是一个网络</a:t>
            </a:r>
            <a:r>
              <a:rPr lang="zh-CN" altLang="en-US" dirty="0"/>
              <a:t>或</a:t>
            </a:r>
            <a:r>
              <a:rPr lang="zh-CN" altLang="en-US" dirty="0">
                <a:solidFill>
                  <a:srgbClr val="FF0000"/>
                </a:solidFill>
              </a:rPr>
              <a:t>一个子网的重要属性。</a:t>
            </a:r>
          </a:p>
          <a:p>
            <a:pPr>
              <a:lnSpc>
                <a:spcPct val="100000"/>
              </a:lnSpc>
              <a:spcBef>
                <a:spcPts val="600"/>
              </a:spcBef>
            </a:pPr>
            <a:endParaRPr lang="en-US" altLang="zh-CN" dirty="0"/>
          </a:p>
          <a:p>
            <a:pPr>
              <a:lnSpc>
                <a:spcPct val="100000"/>
              </a:lnSpc>
              <a:spcBef>
                <a:spcPts val="600"/>
              </a:spcBef>
            </a:pPr>
            <a:r>
              <a:rPr lang="zh-CN" altLang="en-US" dirty="0"/>
              <a:t>路由器在和相邻路由器交换路由信息时，必须把自己所在网络</a:t>
            </a:r>
            <a:r>
              <a:rPr lang="en-US" altLang="zh-CN" dirty="0"/>
              <a:t>(</a:t>
            </a:r>
            <a:r>
              <a:rPr lang="zh-CN" altLang="en-US" dirty="0"/>
              <a:t>或子网</a:t>
            </a:r>
            <a:r>
              <a:rPr lang="en-US" altLang="zh-CN" dirty="0"/>
              <a:t>)</a:t>
            </a:r>
            <a:r>
              <a:rPr lang="zh-CN" altLang="en-US" dirty="0"/>
              <a:t>的子网掩码告诉相邻路由器。</a:t>
            </a:r>
          </a:p>
          <a:p>
            <a:pPr>
              <a:lnSpc>
                <a:spcPct val="100000"/>
              </a:lnSpc>
              <a:spcBef>
                <a:spcPts val="600"/>
              </a:spcBef>
            </a:pPr>
            <a:endParaRPr lang="en-US" altLang="zh-CN" dirty="0"/>
          </a:p>
          <a:p>
            <a:pPr>
              <a:lnSpc>
                <a:spcPct val="100000"/>
              </a:lnSpc>
              <a:spcBef>
                <a:spcPts val="600"/>
              </a:spcBef>
            </a:pPr>
            <a:r>
              <a:rPr lang="zh-CN" altLang="en-US" dirty="0"/>
              <a:t>路由器的路由表中的每一个项目，除了要给出目的网络地址外，还必须同时给出该网络的子网掩码。</a:t>
            </a:r>
          </a:p>
          <a:p>
            <a:pPr>
              <a:lnSpc>
                <a:spcPct val="100000"/>
              </a:lnSpc>
              <a:spcBef>
                <a:spcPts val="600"/>
              </a:spcBef>
            </a:pPr>
            <a:endParaRPr lang="en-US" altLang="zh-CN" dirty="0"/>
          </a:p>
          <a:p>
            <a:pPr>
              <a:lnSpc>
                <a:spcPct val="100000"/>
              </a:lnSpc>
              <a:spcBef>
                <a:spcPts val="600"/>
              </a:spcBef>
            </a:pPr>
            <a:r>
              <a:rPr lang="zh-CN" altLang="en-US" dirty="0"/>
              <a:t>若一个路由器连接在两个子网上</a:t>
            </a:r>
            <a:r>
              <a:rPr lang="zh-CN" altLang="en-US" dirty="0">
                <a:solidFill>
                  <a:srgbClr val="FF0000"/>
                </a:solidFill>
              </a:rPr>
              <a:t>就</a:t>
            </a:r>
            <a:r>
              <a:rPr lang="zh-CN" altLang="en-US" dirty="0"/>
              <a:t>拥有两个网络地址和两个子网掩码。</a:t>
            </a:r>
          </a:p>
        </p:txBody>
      </p:sp>
    </p:spTree>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dirty="0"/>
              <a:t>子网划分方法</a:t>
            </a:r>
          </a:p>
        </p:txBody>
      </p:sp>
      <p:sp>
        <p:nvSpPr>
          <p:cNvPr id="3" name="内容占位符 2"/>
          <p:cNvSpPr>
            <a:spLocks noGrp="1"/>
          </p:cNvSpPr>
          <p:nvPr>
            <p:ph idx="1"/>
          </p:nvPr>
        </p:nvSpPr>
        <p:spPr/>
        <p:txBody>
          <a:bodyPr/>
          <a:lstStyle/>
          <a:p>
            <a:pPr>
              <a:spcBef>
                <a:spcPts val="600"/>
              </a:spcBef>
            </a:pPr>
            <a:r>
              <a:rPr lang="zh-CN" altLang="en-US" dirty="0"/>
              <a:t>有</a:t>
            </a:r>
            <a:r>
              <a:rPr lang="zh-CN" altLang="en-US" dirty="0">
                <a:solidFill>
                  <a:srgbClr val="FF0000"/>
                </a:solidFill>
              </a:rPr>
              <a:t>固定长度子网</a:t>
            </a:r>
            <a:r>
              <a:rPr lang="zh-CN" altLang="en-US" dirty="0"/>
              <a:t>和</a:t>
            </a:r>
            <a:r>
              <a:rPr lang="zh-CN" altLang="en-US" dirty="0">
                <a:solidFill>
                  <a:srgbClr val="FF0000"/>
                </a:solidFill>
              </a:rPr>
              <a:t>变长子网</a:t>
            </a:r>
            <a:r>
              <a:rPr lang="zh-CN" altLang="en-US" dirty="0"/>
              <a:t>两种子网划分方法。</a:t>
            </a:r>
            <a:endParaRPr lang="en-US" altLang="zh-CN" dirty="0"/>
          </a:p>
          <a:p>
            <a:pPr>
              <a:spcBef>
                <a:spcPts val="600"/>
              </a:spcBef>
            </a:pPr>
            <a:r>
              <a:rPr lang="zh-CN" altLang="zh-CN" dirty="0">
                <a:solidFill>
                  <a:srgbClr val="0000FF"/>
                </a:solidFill>
              </a:rPr>
              <a:t>在采用固定长度子网时，所划分的所有子网的子网掩码都是相同的</a:t>
            </a:r>
            <a:r>
              <a:rPr lang="zh-CN" altLang="en-US" dirty="0">
                <a:solidFill>
                  <a:srgbClr val="0000FF"/>
                </a:solidFill>
              </a:rPr>
              <a:t>。</a:t>
            </a:r>
            <a:endParaRPr lang="en-US" altLang="zh-CN" dirty="0">
              <a:solidFill>
                <a:srgbClr val="0000FF"/>
              </a:solidFill>
            </a:endParaRPr>
          </a:p>
          <a:p>
            <a:pPr>
              <a:spcBef>
                <a:spcPts val="600"/>
              </a:spcBef>
            </a:pPr>
            <a:endParaRPr lang="en-US" altLang="zh-CN" dirty="0"/>
          </a:p>
          <a:p>
            <a:pPr>
              <a:spcBef>
                <a:spcPts val="600"/>
              </a:spcBef>
            </a:pPr>
            <a:r>
              <a:rPr lang="zh-CN" altLang="zh-CN" dirty="0"/>
              <a:t>虽然根据已成为互联网标准协议的</a:t>
            </a:r>
            <a:r>
              <a:rPr lang="en-US" altLang="zh-CN" dirty="0"/>
              <a:t>RFC 950</a:t>
            </a:r>
            <a:r>
              <a:rPr lang="zh-CN" altLang="zh-CN" dirty="0"/>
              <a:t>文档，子网号不能为</a:t>
            </a:r>
            <a:r>
              <a:rPr lang="zh-CN" altLang="zh-CN" dirty="0">
                <a:solidFill>
                  <a:srgbClr val="FF0000"/>
                </a:solidFill>
              </a:rPr>
              <a:t>全</a:t>
            </a:r>
            <a:r>
              <a:rPr lang="en-US" altLang="zh-CN" dirty="0">
                <a:solidFill>
                  <a:srgbClr val="FF0000"/>
                </a:solidFill>
              </a:rPr>
              <a:t> 1 </a:t>
            </a:r>
            <a:r>
              <a:rPr lang="zh-CN" altLang="zh-CN" dirty="0"/>
              <a:t>或</a:t>
            </a:r>
            <a:r>
              <a:rPr lang="zh-CN" altLang="zh-CN" dirty="0">
                <a:solidFill>
                  <a:srgbClr val="FF0000"/>
                </a:solidFill>
              </a:rPr>
              <a:t>全</a:t>
            </a:r>
            <a:r>
              <a:rPr lang="en-US" altLang="zh-CN" dirty="0">
                <a:solidFill>
                  <a:srgbClr val="FF0000"/>
                </a:solidFill>
              </a:rPr>
              <a:t> 0</a:t>
            </a:r>
            <a:r>
              <a:rPr lang="zh-CN" altLang="zh-CN" dirty="0">
                <a:solidFill>
                  <a:srgbClr val="FF0000"/>
                </a:solidFill>
              </a:rPr>
              <a:t>，</a:t>
            </a:r>
            <a:r>
              <a:rPr lang="zh-CN" altLang="zh-CN" dirty="0"/>
              <a:t>但随着无分类域间路由选择</a:t>
            </a:r>
            <a:r>
              <a:rPr lang="en-US" altLang="zh-CN" dirty="0"/>
              <a:t>CIDR</a:t>
            </a:r>
            <a:r>
              <a:rPr lang="zh-CN" altLang="zh-CN" dirty="0"/>
              <a:t>的广泛使用</a:t>
            </a:r>
            <a:r>
              <a:rPr lang="zh-CN" altLang="en-US" dirty="0"/>
              <a:t>，</a:t>
            </a:r>
            <a:r>
              <a:rPr lang="zh-CN" altLang="zh-CN" dirty="0"/>
              <a:t>现在全</a:t>
            </a:r>
            <a:r>
              <a:rPr lang="en-US" altLang="zh-CN" dirty="0"/>
              <a:t> 1 </a:t>
            </a:r>
            <a:r>
              <a:rPr lang="zh-CN" altLang="zh-CN" dirty="0"/>
              <a:t>和全</a:t>
            </a:r>
            <a:r>
              <a:rPr lang="en-US" altLang="zh-CN" dirty="0"/>
              <a:t> 0 </a:t>
            </a:r>
            <a:r>
              <a:rPr lang="zh-CN" altLang="zh-CN" dirty="0"/>
              <a:t>的子网号</a:t>
            </a:r>
            <a:r>
              <a:rPr lang="zh-CN" altLang="zh-CN" dirty="0">
                <a:solidFill>
                  <a:srgbClr val="FF0000"/>
                </a:solidFill>
              </a:rPr>
              <a:t>也可以</a:t>
            </a:r>
            <a:r>
              <a:rPr lang="zh-CN" altLang="zh-CN" dirty="0"/>
              <a:t>使用了，但一定要谨慎使用，</a:t>
            </a:r>
            <a:r>
              <a:rPr lang="zh-CN" altLang="en-US" dirty="0">
                <a:solidFill>
                  <a:srgbClr val="FF0000"/>
                </a:solidFill>
              </a:rPr>
              <a:t>确认</a:t>
            </a:r>
            <a:r>
              <a:rPr lang="zh-CN" altLang="zh-CN" dirty="0"/>
              <a:t>你的路由器所用的路由选择软件是否支持全</a:t>
            </a:r>
            <a:r>
              <a:rPr lang="en-US" altLang="zh-CN" dirty="0"/>
              <a:t> 0 </a:t>
            </a:r>
            <a:r>
              <a:rPr lang="zh-CN" altLang="zh-CN" dirty="0"/>
              <a:t>或全</a:t>
            </a:r>
            <a:r>
              <a:rPr lang="en-US" altLang="zh-CN" dirty="0"/>
              <a:t> 1 </a:t>
            </a:r>
            <a:r>
              <a:rPr lang="zh-CN" altLang="zh-CN" dirty="0"/>
              <a:t>的子网号这种较新的用法。</a:t>
            </a:r>
            <a:endParaRPr lang="en-US" altLang="zh-CN" dirty="0"/>
          </a:p>
          <a:p>
            <a:pPr>
              <a:spcBef>
                <a:spcPts val="600"/>
              </a:spcBef>
            </a:pPr>
            <a:endParaRPr lang="en-US" altLang="zh-CN" dirty="0">
              <a:solidFill>
                <a:srgbClr val="FF0000"/>
              </a:solidFill>
            </a:endParaRPr>
          </a:p>
          <a:p>
            <a:pPr>
              <a:spcBef>
                <a:spcPts val="600"/>
              </a:spcBef>
            </a:pPr>
            <a:r>
              <a:rPr lang="zh-CN" altLang="zh-CN" dirty="0">
                <a:solidFill>
                  <a:srgbClr val="FF0000"/>
                </a:solidFill>
              </a:rPr>
              <a:t>划分子网增加了灵活性，但却减少了能够连接在网络上的主机总数。</a:t>
            </a:r>
            <a:endParaRPr lang="zh-CN" altLang="en-US" dirty="0">
              <a:solidFill>
                <a:srgbClr val="FF0000"/>
              </a:solidFill>
            </a:endParaRPr>
          </a:p>
        </p:txBody>
      </p:sp>
    </p:spTree>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表格 3"/>
          <p:cNvGraphicFramePr>
            <a:graphicFrameLocks noGrp="1"/>
          </p:cNvGraphicFramePr>
          <p:nvPr/>
        </p:nvGraphicFramePr>
        <p:xfrm>
          <a:off x="500034" y="816768"/>
          <a:ext cx="8175678" cy="5112562"/>
        </p:xfrm>
        <a:graphic>
          <a:graphicData uri="http://schemas.openxmlformats.org/drawingml/2006/table">
            <a:tbl>
              <a:tblPr>
                <a:tableStyleId>{5C22544A-7EE6-4342-B048-85BDC9FD1C3A}</a:tableStyleId>
              </a:tblPr>
              <a:tblGrid>
                <a:gridCol w="1928826">
                  <a:extLst>
                    <a:ext uri="{9D8B030D-6E8A-4147-A177-3AD203B41FA5}">
                      <a16:colId xmlns="" xmlns:a16="http://schemas.microsoft.com/office/drawing/2014/main" val="20000"/>
                    </a:ext>
                  </a:extLst>
                </a:gridCol>
                <a:gridCol w="2325185">
                  <a:extLst>
                    <a:ext uri="{9D8B030D-6E8A-4147-A177-3AD203B41FA5}">
                      <a16:colId xmlns="" xmlns:a16="http://schemas.microsoft.com/office/drawing/2014/main" val="20001"/>
                    </a:ext>
                  </a:extLst>
                </a:gridCol>
                <a:gridCol w="1310730">
                  <a:extLst>
                    <a:ext uri="{9D8B030D-6E8A-4147-A177-3AD203B41FA5}">
                      <a16:colId xmlns="" xmlns:a16="http://schemas.microsoft.com/office/drawing/2014/main" val="20002"/>
                    </a:ext>
                  </a:extLst>
                </a:gridCol>
                <a:gridCol w="2610937">
                  <a:extLst>
                    <a:ext uri="{9D8B030D-6E8A-4147-A177-3AD203B41FA5}">
                      <a16:colId xmlns="" xmlns:a16="http://schemas.microsoft.com/office/drawing/2014/main" val="20003"/>
                    </a:ext>
                  </a:extLst>
                </a:gridCol>
              </a:tblGrid>
              <a:tr h="365183">
                <a:tc>
                  <a:txBody>
                    <a:bodyPr/>
                    <a:lstStyle/>
                    <a:p>
                      <a:pPr algn="ctr">
                        <a:lnSpc>
                          <a:spcPct val="100000"/>
                        </a:lnSpc>
                        <a:spcAft>
                          <a:spcPts val="0"/>
                        </a:spcAft>
                      </a:pPr>
                      <a:r>
                        <a:rPr lang="zh-CN" sz="2200" b="0" dirty="0">
                          <a:solidFill>
                            <a:schemeClr val="tx1"/>
                          </a:solidFill>
                          <a:effectLst/>
                          <a:latin typeface="+mn-lt"/>
                          <a:ea typeface="黑体" panose="02010609060101010101" pitchFamily="49" charset="-122"/>
                        </a:rPr>
                        <a:t>子网号的位数</a:t>
                      </a:r>
                    </a:p>
                  </a:txBody>
                  <a:tcPr marL="63305" marR="63305" marT="0" marB="0">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lnSpc>
                          <a:spcPct val="100000"/>
                        </a:lnSpc>
                        <a:spcAft>
                          <a:spcPts val="0"/>
                        </a:spcAft>
                      </a:pPr>
                      <a:r>
                        <a:rPr lang="zh-CN" sz="2200" b="0" dirty="0">
                          <a:solidFill>
                            <a:schemeClr val="tx1"/>
                          </a:solidFill>
                          <a:effectLst/>
                          <a:latin typeface="+mn-lt"/>
                          <a:ea typeface="黑体" panose="02010609060101010101" pitchFamily="49" charset="-122"/>
                        </a:rPr>
                        <a:t>子网掩码</a:t>
                      </a:r>
                    </a:p>
                  </a:txBody>
                  <a:tcPr marL="63305" marR="6330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lnSpc>
                          <a:spcPct val="100000"/>
                        </a:lnSpc>
                        <a:spcAft>
                          <a:spcPts val="0"/>
                        </a:spcAft>
                      </a:pPr>
                      <a:r>
                        <a:rPr lang="zh-CN" sz="2200" b="0" dirty="0">
                          <a:solidFill>
                            <a:schemeClr val="tx1"/>
                          </a:solidFill>
                          <a:effectLst/>
                          <a:latin typeface="+mn-lt"/>
                          <a:ea typeface="黑体" panose="02010609060101010101" pitchFamily="49" charset="-122"/>
                        </a:rPr>
                        <a:t>子网数</a:t>
                      </a:r>
                    </a:p>
                  </a:txBody>
                  <a:tcPr marL="63305" marR="6330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lnSpc>
                          <a:spcPct val="100000"/>
                        </a:lnSpc>
                        <a:spcAft>
                          <a:spcPts val="0"/>
                        </a:spcAft>
                      </a:pPr>
                      <a:r>
                        <a:rPr lang="zh-CN" sz="2200" b="0" dirty="0">
                          <a:solidFill>
                            <a:schemeClr val="tx1"/>
                          </a:solidFill>
                          <a:effectLst/>
                          <a:latin typeface="+mn-lt"/>
                          <a:ea typeface="黑体" panose="02010609060101010101" pitchFamily="49" charset="-122"/>
                        </a:rPr>
                        <a:t>每个子网的主机数</a:t>
                      </a:r>
                    </a:p>
                  </a:txBody>
                  <a:tcPr marL="63305" marR="63305" marT="0" marB="0">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 xmlns:a16="http://schemas.microsoft.com/office/drawing/2014/main" val="10000"/>
                  </a:ext>
                </a:extLst>
              </a:tr>
              <a:tr h="365183">
                <a:tc>
                  <a:txBody>
                    <a:bodyPr/>
                    <a:lstStyle/>
                    <a:p>
                      <a:pPr algn="ctr">
                        <a:lnSpc>
                          <a:spcPct val="100000"/>
                        </a:lnSpc>
                        <a:spcAft>
                          <a:spcPts val="0"/>
                        </a:spcAft>
                      </a:pPr>
                      <a:r>
                        <a:rPr lang="en-US" sz="2200" b="0" dirty="0">
                          <a:solidFill>
                            <a:schemeClr val="tx1"/>
                          </a:solidFill>
                          <a:effectLst/>
                          <a:latin typeface="+mn-lt"/>
                          <a:ea typeface="黑体" panose="02010609060101010101" pitchFamily="49" charset="-122"/>
                        </a:rPr>
                        <a:t>2</a:t>
                      </a:r>
                      <a:endParaRPr lang="zh-CN" sz="2200" b="0" dirty="0">
                        <a:solidFill>
                          <a:schemeClr val="tx1"/>
                        </a:solidFill>
                        <a:effectLst/>
                        <a:latin typeface="+mn-lt"/>
                        <a:ea typeface="黑体" panose="02010609060101010101" pitchFamily="49" charset="-122"/>
                      </a:endParaRPr>
                    </a:p>
                  </a:txBody>
                  <a:tcPr marL="63305" marR="63305" marT="0" marB="0">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en-US" sz="2200" b="0" dirty="0">
                          <a:solidFill>
                            <a:schemeClr val="tx1"/>
                          </a:solidFill>
                          <a:effectLst/>
                          <a:latin typeface="+mn-lt"/>
                          <a:ea typeface="黑体" panose="02010609060101010101" pitchFamily="49" charset="-122"/>
                        </a:rPr>
                        <a:t>255.255.192.0</a:t>
                      </a:r>
                      <a:endParaRPr lang="zh-CN" sz="2200" b="0" dirty="0">
                        <a:solidFill>
                          <a:schemeClr val="tx1"/>
                        </a:solidFill>
                        <a:effectLst/>
                        <a:latin typeface="+mn-lt"/>
                        <a:ea typeface="黑体" panose="02010609060101010101" pitchFamily="49" charset="-122"/>
                      </a:endParaRPr>
                    </a:p>
                  </a:txBody>
                  <a:tcPr marL="63305" marR="6330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en-US" sz="2200" b="0" dirty="0">
                          <a:solidFill>
                            <a:schemeClr val="tx1"/>
                          </a:solidFill>
                          <a:effectLst/>
                          <a:latin typeface="+mn-lt"/>
                          <a:ea typeface="黑体" panose="02010609060101010101" pitchFamily="49" charset="-122"/>
                        </a:rPr>
                        <a:t>2</a:t>
                      </a:r>
                      <a:endParaRPr lang="zh-CN" sz="2200" b="0" dirty="0">
                        <a:solidFill>
                          <a:schemeClr val="tx1"/>
                        </a:solidFill>
                        <a:effectLst/>
                        <a:latin typeface="+mn-lt"/>
                        <a:ea typeface="黑体" panose="02010609060101010101" pitchFamily="49" charset="-122"/>
                      </a:endParaRPr>
                    </a:p>
                  </a:txBody>
                  <a:tcPr marL="63305" marR="6330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en-US" sz="2200" b="0" dirty="0">
                          <a:solidFill>
                            <a:schemeClr val="tx1"/>
                          </a:solidFill>
                          <a:effectLst/>
                          <a:latin typeface="+mn-lt"/>
                          <a:ea typeface="黑体" panose="02010609060101010101" pitchFamily="49" charset="-122"/>
                        </a:rPr>
                        <a:t>16382</a:t>
                      </a:r>
                      <a:endParaRPr lang="zh-CN" sz="2200" b="0" dirty="0">
                        <a:solidFill>
                          <a:schemeClr val="tx1"/>
                        </a:solidFill>
                        <a:effectLst/>
                        <a:latin typeface="+mn-lt"/>
                        <a:ea typeface="黑体" panose="02010609060101010101" pitchFamily="49" charset="-122"/>
                      </a:endParaRPr>
                    </a:p>
                  </a:txBody>
                  <a:tcPr marL="63305" marR="63305" marT="0" marB="0">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0001"/>
                  </a:ext>
                </a:extLst>
              </a:tr>
              <a:tr h="365183">
                <a:tc>
                  <a:txBody>
                    <a:bodyPr/>
                    <a:lstStyle/>
                    <a:p>
                      <a:pPr algn="ctr">
                        <a:lnSpc>
                          <a:spcPct val="100000"/>
                        </a:lnSpc>
                        <a:spcAft>
                          <a:spcPts val="0"/>
                        </a:spcAft>
                      </a:pPr>
                      <a:r>
                        <a:rPr lang="en-US" sz="2200" b="0" dirty="0">
                          <a:solidFill>
                            <a:schemeClr val="tx1"/>
                          </a:solidFill>
                          <a:effectLst/>
                          <a:latin typeface="+mn-lt"/>
                          <a:ea typeface="黑体" panose="02010609060101010101" pitchFamily="49" charset="-122"/>
                        </a:rPr>
                        <a:t>3</a:t>
                      </a:r>
                      <a:endParaRPr lang="zh-CN" sz="2200" b="0" dirty="0">
                        <a:solidFill>
                          <a:schemeClr val="tx1"/>
                        </a:solidFill>
                        <a:effectLst/>
                        <a:latin typeface="+mn-lt"/>
                        <a:ea typeface="黑体" panose="02010609060101010101" pitchFamily="49" charset="-122"/>
                      </a:endParaRPr>
                    </a:p>
                  </a:txBody>
                  <a:tcPr marL="63305" marR="63305" marT="0" marB="0">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en-US" sz="2200" b="0" dirty="0">
                          <a:solidFill>
                            <a:schemeClr val="tx1"/>
                          </a:solidFill>
                          <a:effectLst/>
                          <a:latin typeface="+mn-lt"/>
                          <a:ea typeface="黑体" panose="02010609060101010101" pitchFamily="49" charset="-122"/>
                        </a:rPr>
                        <a:t>255.255.224.0</a:t>
                      </a:r>
                      <a:endParaRPr lang="zh-CN" sz="2200" b="0" dirty="0">
                        <a:solidFill>
                          <a:schemeClr val="tx1"/>
                        </a:solidFill>
                        <a:effectLst/>
                        <a:latin typeface="+mn-lt"/>
                        <a:ea typeface="黑体" panose="02010609060101010101" pitchFamily="49" charset="-122"/>
                      </a:endParaRPr>
                    </a:p>
                  </a:txBody>
                  <a:tcPr marL="63305" marR="6330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en-US" sz="2200" b="0">
                          <a:solidFill>
                            <a:schemeClr val="tx1"/>
                          </a:solidFill>
                          <a:effectLst/>
                          <a:latin typeface="+mn-lt"/>
                          <a:ea typeface="黑体" panose="02010609060101010101" pitchFamily="49" charset="-122"/>
                        </a:rPr>
                        <a:t>6</a:t>
                      </a:r>
                      <a:endParaRPr lang="zh-CN" sz="2200" b="0">
                        <a:solidFill>
                          <a:schemeClr val="tx1"/>
                        </a:solidFill>
                        <a:effectLst/>
                        <a:latin typeface="+mn-lt"/>
                        <a:ea typeface="黑体" panose="02010609060101010101" pitchFamily="49" charset="-122"/>
                      </a:endParaRPr>
                    </a:p>
                  </a:txBody>
                  <a:tcPr marL="63305" marR="6330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en-US" sz="2200" b="0" dirty="0">
                          <a:solidFill>
                            <a:schemeClr val="tx1"/>
                          </a:solidFill>
                          <a:effectLst/>
                          <a:latin typeface="+mn-lt"/>
                          <a:ea typeface="黑体" panose="02010609060101010101" pitchFamily="49" charset="-122"/>
                        </a:rPr>
                        <a:t>8190</a:t>
                      </a:r>
                      <a:endParaRPr lang="zh-CN" sz="2200" b="0" dirty="0">
                        <a:solidFill>
                          <a:schemeClr val="tx1"/>
                        </a:solidFill>
                        <a:effectLst/>
                        <a:latin typeface="+mn-lt"/>
                        <a:ea typeface="黑体" panose="02010609060101010101" pitchFamily="49" charset="-122"/>
                      </a:endParaRPr>
                    </a:p>
                  </a:txBody>
                  <a:tcPr marL="63305" marR="63305" marT="0" marB="0">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0002"/>
                  </a:ext>
                </a:extLst>
              </a:tr>
              <a:tr h="365183">
                <a:tc>
                  <a:txBody>
                    <a:bodyPr/>
                    <a:lstStyle/>
                    <a:p>
                      <a:pPr algn="ctr">
                        <a:lnSpc>
                          <a:spcPct val="100000"/>
                        </a:lnSpc>
                        <a:spcAft>
                          <a:spcPts val="0"/>
                        </a:spcAft>
                      </a:pPr>
                      <a:r>
                        <a:rPr lang="en-US" sz="2200" b="0" dirty="0">
                          <a:solidFill>
                            <a:schemeClr val="tx1"/>
                          </a:solidFill>
                          <a:effectLst/>
                          <a:latin typeface="+mn-lt"/>
                          <a:ea typeface="黑体" panose="02010609060101010101" pitchFamily="49" charset="-122"/>
                        </a:rPr>
                        <a:t>4</a:t>
                      </a:r>
                      <a:endParaRPr lang="zh-CN" sz="2200" b="0" dirty="0">
                        <a:solidFill>
                          <a:schemeClr val="tx1"/>
                        </a:solidFill>
                        <a:effectLst/>
                        <a:latin typeface="+mn-lt"/>
                        <a:ea typeface="黑体" panose="02010609060101010101" pitchFamily="49" charset="-122"/>
                      </a:endParaRPr>
                    </a:p>
                  </a:txBody>
                  <a:tcPr marL="63305" marR="63305" marT="0" marB="0">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en-US" sz="2200" b="0" dirty="0">
                          <a:solidFill>
                            <a:schemeClr val="tx1"/>
                          </a:solidFill>
                          <a:effectLst/>
                          <a:latin typeface="+mn-lt"/>
                          <a:ea typeface="黑体" panose="02010609060101010101" pitchFamily="49" charset="-122"/>
                        </a:rPr>
                        <a:t>255.255.240.0</a:t>
                      </a:r>
                      <a:endParaRPr lang="zh-CN" sz="2200" b="0" dirty="0">
                        <a:solidFill>
                          <a:schemeClr val="tx1"/>
                        </a:solidFill>
                        <a:effectLst/>
                        <a:latin typeface="+mn-lt"/>
                        <a:ea typeface="黑体" panose="02010609060101010101" pitchFamily="49" charset="-122"/>
                      </a:endParaRPr>
                    </a:p>
                  </a:txBody>
                  <a:tcPr marL="63305" marR="6330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en-US" sz="2200" b="0">
                          <a:solidFill>
                            <a:schemeClr val="tx1"/>
                          </a:solidFill>
                          <a:effectLst/>
                          <a:latin typeface="+mn-lt"/>
                          <a:ea typeface="黑体" panose="02010609060101010101" pitchFamily="49" charset="-122"/>
                        </a:rPr>
                        <a:t>14</a:t>
                      </a:r>
                      <a:endParaRPr lang="zh-CN" sz="2200" b="0">
                        <a:solidFill>
                          <a:schemeClr val="tx1"/>
                        </a:solidFill>
                        <a:effectLst/>
                        <a:latin typeface="+mn-lt"/>
                        <a:ea typeface="黑体" panose="02010609060101010101" pitchFamily="49" charset="-122"/>
                      </a:endParaRPr>
                    </a:p>
                  </a:txBody>
                  <a:tcPr marL="63305" marR="6330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en-US" sz="2200" b="0" dirty="0">
                          <a:solidFill>
                            <a:schemeClr val="tx1"/>
                          </a:solidFill>
                          <a:effectLst/>
                          <a:latin typeface="+mn-lt"/>
                          <a:ea typeface="黑体" panose="02010609060101010101" pitchFamily="49" charset="-122"/>
                        </a:rPr>
                        <a:t>4094</a:t>
                      </a:r>
                      <a:endParaRPr lang="zh-CN" sz="2200" b="0" dirty="0">
                        <a:solidFill>
                          <a:schemeClr val="tx1"/>
                        </a:solidFill>
                        <a:effectLst/>
                        <a:latin typeface="+mn-lt"/>
                        <a:ea typeface="黑体" panose="02010609060101010101" pitchFamily="49" charset="-122"/>
                      </a:endParaRPr>
                    </a:p>
                  </a:txBody>
                  <a:tcPr marL="63305" marR="63305" marT="0" marB="0">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0003"/>
                  </a:ext>
                </a:extLst>
              </a:tr>
              <a:tr h="365183">
                <a:tc>
                  <a:txBody>
                    <a:bodyPr/>
                    <a:lstStyle/>
                    <a:p>
                      <a:pPr algn="ctr">
                        <a:lnSpc>
                          <a:spcPct val="100000"/>
                        </a:lnSpc>
                        <a:spcAft>
                          <a:spcPts val="0"/>
                        </a:spcAft>
                      </a:pPr>
                      <a:r>
                        <a:rPr lang="en-US" sz="2200" b="0">
                          <a:solidFill>
                            <a:schemeClr val="tx1"/>
                          </a:solidFill>
                          <a:effectLst/>
                          <a:latin typeface="+mn-lt"/>
                          <a:ea typeface="黑体" panose="02010609060101010101" pitchFamily="49" charset="-122"/>
                        </a:rPr>
                        <a:t>5</a:t>
                      </a:r>
                      <a:endParaRPr lang="zh-CN" sz="2200" b="0">
                        <a:solidFill>
                          <a:schemeClr val="tx1"/>
                        </a:solidFill>
                        <a:effectLst/>
                        <a:latin typeface="+mn-lt"/>
                        <a:ea typeface="黑体" panose="02010609060101010101" pitchFamily="49" charset="-122"/>
                      </a:endParaRPr>
                    </a:p>
                  </a:txBody>
                  <a:tcPr marL="63305" marR="63305" marT="0" marB="0">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en-US" sz="2200" b="0" dirty="0">
                          <a:solidFill>
                            <a:schemeClr val="tx1"/>
                          </a:solidFill>
                          <a:effectLst/>
                          <a:latin typeface="+mn-lt"/>
                          <a:ea typeface="黑体" panose="02010609060101010101" pitchFamily="49" charset="-122"/>
                        </a:rPr>
                        <a:t>255.255.248.0</a:t>
                      </a:r>
                      <a:endParaRPr lang="zh-CN" sz="2200" b="0" dirty="0">
                        <a:solidFill>
                          <a:schemeClr val="tx1"/>
                        </a:solidFill>
                        <a:effectLst/>
                        <a:latin typeface="+mn-lt"/>
                        <a:ea typeface="黑体" panose="02010609060101010101" pitchFamily="49" charset="-122"/>
                      </a:endParaRPr>
                    </a:p>
                  </a:txBody>
                  <a:tcPr marL="63305" marR="6330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en-US" sz="2200" b="0">
                          <a:solidFill>
                            <a:schemeClr val="tx1"/>
                          </a:solidFill>
                          <a:effectLst/>
                          <a:latin typeface="+mn-lt"/>
                          <a:ea typeface="黑体" panose="02010609060101010101" pitchFamily="49" charset="-122"/>
                        </a:rPr>
                        <a:t>30</a:t>
                      </a:r>
                      <a:endParaRPr lang="zh-CN" sz="2200" b="0">
                        <a:solidFill>
                          <a:schemeClr val="tx1"/>
                        </a:solidFill>
                        <a:effectLst/>
                        <a:latin typeface="+mn-lt"/>
                        <a:ea typeface="黑体" panose="02010609060101010101" pitchFamily="49" charset="-122"/>
                      </a:endParaRPr>
                    </a:p>
                  </a:txBody>
                  <a:tcPr marL="63305" marR="6330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en-US" sz="2200" b="0" dirty="0">
                          <a:solidFill>
                            <a:schemeClr val="tx1"/>
                          </a:solidFill>
                          <a:effectLst/>
                          <a:latin typeface="+mn-lt"/>
                          <a:ea typeface="黑体" panose="02010609060101010101" pitchFamily="49" charset="-122"/>
                        </a:rPr>
                        <a:t>2046</a:t>
                      </a:r>
                      <a:endParaRPr lang="zh-CN" sz="2200" b="0" dirty="0">
                        <a:solidFill>
                          <a:schemeClr val="tx1"/>
                        </a:solidFill>
                        <a:effectLst/>
                        <a:latin typeface="+mn-lt"/>
                        <a:ea typeface="黑体" panose="02010609060101010101" pitchFamily="49" charset="-122"/>
                      </a:endParaRPr>
                    </a:p>
                  </a:txBody>
                  <a:tcPr marL="63305" marR="63305" marT="0" marB="0">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0004"/>
                  </a:ext>
                </a:extLst>
              </a:tr>
              <a:tr h="365183">
                <a:tc>
                  <a:txBody>
                    <a:bodyPr/>
                    <a:lstStyle/>
                    <a:p>
                      <a:pPr algn="ctr">
                        <a:lnSpc>
                          <a:spcPct val="100000"/>
                        </a:lnSpc>
                        <a:spcAft>
                          <a:spcPts val="0"/>
                        </a:spcAft>
                      </a:pPr>
                      <a:r>
                        <a:rPr lang="en-US" sz="2200" b="0">
                          <a:solidFill>
                            <a:schemeClr val="tx1"/>
                          </a:solidFill>
                          <a:effectLst/>
                          <a:latin typeface="+mn-lt"/>
                          <a:ea typeface="黑体" panose="02010609060101010101" pitchFamily="49" charset="-122"/>
                        </a:rPr>
                        <a:t>6</a:t>
                      </a:r>
                      <a:endParaRPr lang="zh-CN" sz="2200" b="0">
                        <a:solidFill>
                          <a:schemeClr val="tx1"/>
                        </a:solidFill>
                        <a:effectLst/>
                        <a:latin typeface="+mn-lt"/>
                        <a:ea typeface="黑体" panose="02010609060101010101" pitchFamily="49" charset="-122"/>
                      </a:endParaRPr>
                    </a:p>
                  </a:txBody>
                  <a:tcPr marL="63305" marR="63305" marT="0" marB="0">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en-US" sz="2200" b="0" dirty="0">
                          <a:solidFill>
                            <a:schemeClr val="tx1"/>
                          </a:solidFill>
                          <a:effectLst/>
                          <a:latin typeface="+mn-lt"/>
                          <a:ea typeface="黑体" panose="02010609060101010101" pitchFamily="49" charset="-122"/>
                        </a:rPr>
                        <a:t>255.255.252.0</a:t>
                      </a:r>
                      <a:endParaRPr lang="zh-CN" sz="2200" b="0" dirty="0">
                        <a:solidFill>
                          <a:schemeClr val="tx1"/>
                        </a:solidFill>
                        <a:effectLst/>
                        <a:latin typeface="+mn-lt"/>
                        <a:ea typeface="黑体" panose="02010609060101010101" pitchFamily="49" charset="-122"/>
                      </a:endParaRPr>
                    </a:p>
                  </a:txBody>
                  <a:tcPr marL="63305" marR="6330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en-US" sz="2200" b="0" dirty="0">
                          <a:solidFill>
                            <a:schemeClr val="tx1"/>
                          </a:solidFill>
                          <a:effectLst/>
                          <a:latin typeface="+mn-lt"/>
                          <a:ea typeface="黑体" panose="02010609060101010101" pitchFamily="49" charset="-122"/>
                        </a:rPr>
                        <a:t>62</a:t>
                      </a:r>
                      <a:endParaRPr lang="zh-CN" sz="2200" b="0" dirty="0">
                        <a:solidFill>
                          <a:schemeClr val="tx1"/>
                        </a:solidFill>
                        <a:effectLst/>
                        <a:latin typeface="+mn-lt"/>
                        <a:ea typeface="黑体" panose="02010609060101010101" pitchFamily="49" charset="-122"/>
                      </a:endParaRPr>
                    </a:p>
                  </a:txBody>
                  <a:tcPr marL="63305" marR="6330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en-US" sz="2200" b="0" dirty="0">
                          <a:solidFill>
                            <a:schemeClr val="tx1"/>
                          </a:solidFill>
                          <a:effectLst/>
                          <a:latin typeface="+mn-lt"/>
                          <a:ea typeface="黑体" panose="02010609060101010101" pitchFamily="49" charset="-122"/>
                        </a:rPr>
                        <a:t>1022</a:t>
                      </a:r>
                      <a:endParaRPr lang="zh-CN" sz="2200" b="0" dirty="0">
                        <a:solidFill>
                          <a:schemeClr val="tx1"/>
                        </a:solidFill>
                        <a:effectLst/>
                        <a:latin typeface="+mn-lt"/>
                        <a:ea typeface="黑体" panose="02010609060101010101" pitchFamily="49" charset="-122"/>
                      </a:endParaRPr>
                    </a:p>
                  </a:txBody>
                  <a:tcPr marL="63305" marR="63305" marT="0" marB="0">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0005"/>
                  </a:ext>
                </a:extLst>
              </a:tr>
              <a:tr h="365183">
                <a:tc>
                  <a:txBody>
                    <a:bodyPr/>
                    <a:lstStyle/>
                    <a:p>
                      <a:pPr algn="ctr">
                        <a:lnSpc>
                          <a:spcPct val="100000"/>
                        </a:lnSpc>
                        <a:spcAft>
                          <a:spcPts val="0"/>
                        </a:spcAft>
                      </a:pPr>
                      <a:r>
                        <a:rPr lang="en-US" sz="2200" b="0">
                          <a:solidFill>
                            <a:schemeClr val="tx1"/>
                          </a:solidFill>
                          <a:effectLst/>
                          <a:latin typeface="+mn-lt"/>
                          <a:ea typeface="黑体" panose="02010609060101010101" pitchFamily="49" charset="-122"/>
                        </a:rPr>
                        <a:t>7</a:t>
                      </a:r>
                      <a:endParaRPr lang="zh-CN" sz="2200" b="0">
                        <a:solidFill>
                          <a:schemeClr val="tx1"/>
                        </a:solidFill>
                        <a:effectLst/>
                        <a:latin typeface="+mn-lt"/>
                        <a:ea typeface="黑体" panose="02010609060101010101" pitchFamily="49" charset="-122"/>
                      </a:endParaRPr>
                    </a:p>
                  </a:txBody>
                  <a:tcPr marL="63305" marR="63305" marT="0" marB="0">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en-US" sz="2200" b="0" dirty="0">
                          <a:solidFill>
                            <a:schemeClr val="tx1"/>
                          </a:solidFill>
                          <a:effectLst/>
                          <a:latin typeface="+mn-lt"/>
                          <a:ea typeface="黑体" panose="02010609060101010101" pitchFamily="49" charset="-122"/>
                        </a:rPr>
                        <a:t>255.255.254.0</a:t>
                      </a:r>
                      <a:endParaRPr lang="zh-CN" sz="2200" b="0" dirty="0">
                        <a:solidFill>
                          <a:schemeClr val="tx1"/>
                        </a:solidFill>
                        <a:effectLst/>
                        <a:latin typeface="+mn-lt"/>
                        <a:ea typeface="黑体" panose="02010609060101010101" pitchFamily="49" charset="-122"/>
                      </a:endParaRPr>
                    </a:p>
                  </a:txBody>
                  <a:tcPr marL="63305" marR="6330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en-US" sz="2200" b="0" dirty="0">
                          <a:solidFill>
                            <a:schemeClr val="tx1"/>
                          </a:solidFill>
                          <a:effectLst/>
                          <a:latin typeface="+mn-lt"/>
                          <a:ea typeface="黑体" panose="02010609060101010101" pitchFamily="49" charset="-122"/>
                        </a:rPr>
                        <a:t>126</a:t>
                      </a:r>
                      <a:endParaRPr lang="zh-CN" sz="2200" b="0" dirty="0">
                        <a:solidFill>
                          <a:schemeClr val="tx1"/>
                        </a:solidFill>
                        <a:effectLst/>
                        <a:latin typeface="+mn-lt"/>
                        <a:ea typeface="黑体" panose="02010609060101010101" pitchFamily="49" charset="-122"/>
                      </a:endParaRPr>
                    </a:p>
                  </a:txBody>
                  <a:tcPr marL="63305" marR="6330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en-US" sz="2200" b="0" dirty="0">
                          <a:solidFill>
                            <a:schemeClr val="tx1"/>
                          </a:solidFill>
                          <a:effectLst/>
                          <a:latin typeface="+mn-lt"/>
                          <a:ea typeface="黑体" panose="02010609060101010101" pitchFamily="49" charset="-122"/>
                        </a:rPr>
                        <a:t>510</a:t>
                      </a:r>
                      <a:endParaRPr lang="zh-CN" sz="2200" b="0" dirty="0">
                        <a:solidFill>
                          <a:schemeClr val="tx1"/>
                        </a:solidFill>
                        <a:effectLst/>
                        <a:latin typeface="+mn-lt"/>
                        <a:ea typeface="黑体" panose="02010609060101010101" pitchFamily="49" charset="-122"/>
                      </a:endParaRPr>
                    </a:p>
                  </a:txBody>
                  <a:tcPr marL="63305" marR="63305" marT="0" marB="0">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0006"/>
                  </a:ext>
                </a:extLst>
              </a:tr>
              <a:tr h="365183">
                <a:tc>
                  <a:txBody>
                    <a:bodyPr/>
                    <a:lstStyle/>
                    <a:p>
                      <a:pPr algn="ctr">
                        <a:lnSpc>
                          <a:spcPct val="100000"/>
                        </a:lnSpc>
                        <a:spcAft>
                          <a:spcPts val="0"/>
                        </a:spcAft>
                      </a:pPr>
                      <a:r>
                        <a:rPr lang="en-US" sz="2200" b="0">
                          <a:solidFill>
                            <a:schemeClr val="tx1"/>
                          </a:solidFill>
                          <a:effectLst/>
                          <a:latin typeface="+mn-lt"/>
                          <a:ea typeface="黑体" panose="02010609060101010101" pitchFamily="49" charset="-122"/>
                        </a:rPr>
                        <a:t>8</a:t>
                      </a:r>
                      <a:endParaRPr lang="zh-CN" sz="2200" b="0">
                        <a:solidFill>
                          <a:schemeClr val="tx1"/>
                        </a:solidFill>
                        <a:effectLst/>
                        <a:latin typeface="+mn-lt"/>
                        <a:ea typeface="黑体" panose="02010609060101010101" pitchFamily="49" charset="-122"/>
                      </a:endParaRPr>
                    </a:p>
                  </a:txBody>
                  <a:tcPr marL="63305" marR="63305" marT="0" marB="0">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en-US" sz="2200" b="0" dirty="0">
                          <a:solidFill>
                            <a:schemeClr val="tx1"/>
                          </a:solidFill>
                          <a:effectLst/>
                          <a:latin typeface="+mn-lt"/>
                          <a:ea typeface="黑体" panose="02010609060101010101" pitchFamily="49" charset="-122"/>
                        </a:rPr>
                        <a:t>255.255.255.0</a:t>
                      </a:r>
                      <a:endParaRPr lang="zh-CN" sz="2200" b="0" dirty="0">
                        <a:solidFill>
                          <a:schemeClr val="tx1"/>
                        </a:solidFill>
                        <a:effectLst/>
                        <a:latin typeface="+mn-lt"/>
                        <a:ea typeface="黑体" panose="02010609060101010101" pitchFamily="49" charset="-122"/>
                      </a:endParaRPr>
                    </a:p>
                  </a:txBody>
                  <a:tcPr marL="63305" marR="6330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en-US" sz="2200" b="0" dirty="0">
                          <a:solidFill>
                            <a:schemeClr val="tx1"/>
                          </a:solidFill>
                          <a:effectLst/>
                          <a:latin typeface="+mn-lt"/>
                          <a:ea typeface="黑体" panose="02010609060101010101" pitchFamily="49" charset="-122"/>
                        </a:rPr>
                        <a:t>254</a:t>
                      </a:r>
                      <a:endParaRPr lang="zh-CN" sz="2200" b="0" dirty="0">
                        <a:solidFill>
                          <a:schemeClr val="tx1"/>
                        </a:solidFill>
                        <a:effectLst/>
                        <a:latin typeface="+mn-lt"/>
                        <a:ea typeface="黑体" panose="02010609060101010101" pitchFamily="49" charset="-122"/>
                      </a:endParaRPr>
                    </a:p>
                  </a:txBody>
                  <a:tcPr marL="63305" marR="6330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en-US" sz="2200" b="0" dirty="0">
                          <a:solidFill>
                            <a:schemeClr val="tx1"/>
                          </a:solidFill>
                          <a:effectLst/>
                          <a:latin typeface="+mn-lt"/>
                          <a:ea typeface="黑体" panose="02010609060101010101" pitchFamily="49" charset="-122"/>
                        </a:rPr>
                        <a:t>254</a:t>
                      </a:r>
                      <a:endParaRPr lang="zh-CN" sz="2200" b="0" dirty="0">
                        <a:solidFill>
                          <a:schemeClr val="tx1"/>
                        </a:solidFill>
                        <a:effectLst/>
                        <a:latin typeface="+mn-lt"/>
                        <a:ea typeface="黑体" panose="02010609060101010101" pitchFamily="49" charset="-122"/>
                      </a:endParaRPr>
                    </a:p>
                  </a:txBody>
                  <a:tcPr marL="63305" marR="63305" marT="0" marB="0">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0007"/>
                  </a:ext>
                </a:extLst>
              </a:tr>
              <a:tr h="365183">
                <a:tc>
                  <a:txBody>
                    <a:bodyPr/>
                    <a:lstStyle/>
                    <a:p>
                      <a:pPr algn="ctr">
                        <a:lnSpc>
                          <a:spcPct val="100000"/>
                        </a:lnSpc>
                        <a:spcAft>
                          <a:spcPts val="0"/>
                        </a:spcAft>
                      </a:pPr>
                      <a:r>
                        <a:rPr lang="en-US" sz="2200" b="0">
                          <a:solidFill>
                            <a:schemeClr val="tx1"/>
                          </a:solidFill>
                          <a:effectLst/>
                          <a:latin typeface="+mn-lt"/>
                          <a:ea typeface="黑体" panose="02010609060101010101" pitchFamily="49" charset="-122"/>
                        </a:rPr>
                        <a:t>9</a:t>
                      </a:r>
                      <a:endParaRPr lang="zh-CN" sz="2200" b="0">
                        <a:solidFill>
                          <a:schemeClr val="tx1"/>
                        </a:solidFill>
                        <a:effectLst/>
                        <a:latin typeface="+mn-lt"/>
                        <a:ea typeface="黑体" panose="02010609060101010101" pitchFamily="49" charset="-122"/>
                      </a:endParaRPr>
                    </a:p>
                  </a:txBody>
                  <a:tcPr marL="63305" marR="63305" marT="0" marB="0">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en-US" sz="2200" b="0" dirty="0">
                          <a:solidFill>
                            <a:schemeClr val="tx1"/>
                          </a:solidFill>
                          <a:effectLst/>
                          <a:latin typeface="+mn-lt"/>
                          <a:ea typeface="黑体" panose="02010609060101010101" pitchFamily="49" charset="-122"/>
                        </a:rPr>
                        <a:t>255.255.255.128</a:t>
                      </a:r>
                      <a:endParaRPr lang="zh-CN" sz="2200" b="0" dirty="0">
                        <a:solidFill>
                          <a:schemeClr val="tx1"/>
                        </a:solidFill>
                        <a:effectLst/>
                        <a:latin typeface="+mn-lt"/>
                        <a:ea typeface="黑体" panose="02010609060101010101" pitchFamily="49" charset="-122"/>
                      </a:endParaRPr>
                    </a:p>
                  </a:txBody>
                  <a:tcPr marL="63305" marR="6330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en-US" sz="2200" b="0" dirty="0">
                          <a:solidFill>
                            <a:schemeClr val="tx1"/>
                          </a:solidFill>
                          <a:effectLst/>
                          <a:latin typeface="+mn-lt"/>
                          <a:ea typeface="黑体" panose="02010609060101010101" pitchFamily="49" charset="-122"/>
                        </a:rPr>
                        <a:t>510</a:t>
                      </a:r>
                      <a:endParaRPr lang="zh-CN" sz="2200" b="0" dirty="0">
                        <a:solidFill>
                          <a:schemeClr val="tx1"/>
                        </a:solidFill>
                        <a:effectLst/>
                        <a:latin typeface="+mn-lt"/>
                        <a:ea typeface="黑体" panose="02010609060101010101" pitchFamily="49" charset="-122"/>
                      </a:endParaRPr>
                    </a:p>
                  </a:txBody>
                  <a:tcPr marL="63305" marR="6330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en-US" sz="2200" b="0" dirty="0">
                          <a:solidFill>
                            <a:schemeClr val="tx1"/>
                          </a:solidFill>
                          <a:effectLst/>
                          <a:latin typeface="+mn-lt"/>
                          <a:ea typeface="黑体" panose="02010609060101010101" pitchFamily="49" charset="-122"/>
                        </a:rPr>
                        <a:t>126</a:t>
                      </a:r>
                      <a:endParaRPr lang="zh-CN" sz="2200" b="0" dirty="0">
                        <a:solidFill>
                          <a:schemeClr val="tx1"/>
                        </a:solidFill>
                        <a:effectLst/>
                        <a:latin typeface="+mn-lt"/>
                        <a:ea typeface="黑体" panose="02010609060101010101" pitchFamily="49" charset="-122"/>
                      </a:endParaRPr>
                    </a:p>
                  </a:txBody>
                  <a:tcPr marL="63305" marR="63305" marT="0" marB="0">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0008"/>
                  </a:ext>
                </a:extLst>
              </a:tr>
              <a:tr h="365183">
                <a:tc>
                  <a:txBody>
                    <a:bodyPr/>
                    <a:lstStyle/>
                    <a:p>
                      <a:pPr algn="ctr">
                        <a:lnSpc>
                          <a:spcPct val="100000"/>
                        </a:lnSpc>
                        <a:spcAft>
                          <a:spcPts val="0"/>
                        </a:spcAft>
                      </a:pPr>
                      <a:r>
                        <a:rPr lang="en-US" sz="2200" b="0">
                          <a:solidFill>
                            <a:schemeClr val="tx1"/>
                          </a:solidFill>
                          <a:effectLst/>
                          <a:latin typeface="+mn-lt"/>
                          <a:ea typeface="黑体" panose="02010609060101010101" pitchFamily="49" charset="-122"/>
                        </a:rPr>
                        <a:t>10</a:t>
                      </a:r>
                      <a:endParaRPr lang="zh-CN" sz="2200" b="0">
                        <a:solidFill>
                          <a:schemeClr val="tx1"/>
                        </a:solidFill>
                        <a:effectLst/>
                        <a:latin typeface="+mn-lt"/>
                        <a:ea typeface="黑体" panose="02010609060101010101" pitchFamily="49" charset="-122"/>
                      </a:endParaRPr>
                    </a:p>
                  </a:txBody>
                  <a:tcPr marL="63305" marR="63305" marT="0" marB="0">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en-US" sz="2200" b="0" dirty="0">
                          <a:solidFill>
                            <a:schemeClr val="tx1"/>
                          </a:solidFill>
                          <a:effectLst/>
                          <a:latin typeface="+mn-lt"/>
                          <a:ea typeface="黑体" panose="02010609060101010101" pitchFamily="49" charset="-122"/>
                        </a:rPr>
                        <a:t>255.255.255.192</a:t>
                      </a:r>
                      <a:endParaRPr lang="zh-CN" sz="2200" b="0" dirty="0">
                        <a:solidFill>
                          <a:schemeClr val="tx1"/>
                        </a:solidFill>
                        <a:effectLst/>
                        <a:latin typeface="+mn-lt"/>
                        <a:ea typeface="黑体" panose="02010609060101010101" pitchFamily="49" charset="-122"/>
                      </a:endParaRPr>
                    </a:p>
                  </a:txBody>
                  <a:tcPr marL="63305" marR="6330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en-US" sz="2200" b="0" dirty="0">
                          <a:solidFill>
                            <a:schemeClr val="tx1"/>
                          </a:solidFill>
                          <a:effectLst/>
                          <a:latin typeface="+mn-lt"/>
                          <a:ea typeface="黑体" panose="02010609060101010101" pitchFamily="49" charset="-122"/>
                        </a:rPr>
                        <a:t>1022</a:t>
                      </a:r>
                      <a:endParaRPr lang="zh-CN" sz="2200" b="0" dirty="0">
                        <a:solidFill>
                          <a:schemeClr val="tx1"/>
                        </a:solidFill>
                        <a:effectLst/>
                        <a:latin typeface="+mn-lt"/>
                        <a:ea typeface="黑体" panose="02010609060101010101" pitchFamily="49" charset="-122"/>
                      </a:endParaRPr>
                    </a:p>
                  </a:txBody>
                  <a:tcPr marL="63305" marR="6330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en-US" sz="2200" b="0" dirty="0">
                          <a:solidFill>
                            <a:schemeClr val="tx1"/>
                          </a:solidFill>
                          <a:effectLst/>
                          <a:latin typeface="+mn-lt"/>
                          <a:ea typeface="黑体" panose="02010609060101010101" pitchFamily="49" charset="-122"/>
                        </a:rPr>
                        <a:t>62</a:t>
                      </a:r>
                      <a:endParaRPr lang="zh-CN" sz="2200" b="0" dirty="0">
                        <a:solidFill>
                          <a:schemeClr val="tx1"/>
                        </a:solidFill>
                        <a:effectLst/>
                        <a:latin typeface="+mn-lt"/>
                        <a:ea typeface="黑体" panose="02010609060101010101" pitchFamily="49" charset="-122"/>
                      </a:endParaRPr>
                    </a:p>
                  </a:txBody>
                  <a:tcPr marL="63305" marR="63305" marT="0" marB="0">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0009"/>
                  </a:ext>
                </a:extLst>
              </a:tr>
              <a:tr h="365183">
                <a:tc>
                  <a:txBody>
                    <a:bodyPr/>
                    <a:lstStyle/>
                    <a:p>
                      <a:pPr algn="ctr">
                        <a:lnSpc>
                          <a:spcPct val="100000"/>
                        </a:lnSpc>
                        <a:spcAft>
                          <a:spcPts val="0"/>
                        </a:spcAft>
                      </a:pPr>
                      <a:r>
                        <a:rPr lang="en-US" sz="2200" b="0">
                          <a:solidFill>
                            <a:schemeClr val="tx1"/>
                          </a:solidFill>
                          <a:effectLst/>
                          <a:latin typeface="+mn-lt"/>
                          <a:ea typeface="黑体" panose="02010609060101010101" pitchFamily="49" charset="-122"/>
                        </a:rPr>
                        <a:t>11</a:t>
                      </a:r>
                      <a:endParaRPr lang="zh-CN" sz="2200" b="0">
                        <a:solidFill>
                          <a:schemeClr val="tx1"/>
                        </a:solidFill>
                        <a:effectLst/>
                        <a:latin typeface="+mn-lt"/>
                        <a:ea typeface="黑体" panose="02010609060101010101" pitchFamily="49" charset="-122"/>
                      </a:endParaRPr>
                    </a:p>
                  </a:txBody>
                  <a:tcPr marL="63305" marR="63305" marT="0" marB="0">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en-US" sz="2200" b="0">
                          <a:solidFill>
                            <a:schemeClr val="tx1"/>
                          </a:solidFill>
                          <a:effectLst/>
                          <a:latin typeface="+mn-lt"/>
                          <a:ea typeface="黑体" panose="02010609060101010101" pitchFamily="49" charset="-122"/>
                        </a:rPr>
                        <a:t>255.255.255.224</a:t>
                      </a:r>
                      <a:endParaRPr lang="zh-CN" sz="2200" b="0">
                        <a:solidFill>
                          <a:schemeClr val="tx1"/>
                        </a:solidFill>
                        <a:effectLst/>
                        <a:latin typeface="+mn-lt"/>
                        <a:ea typeface="黑体" panose="02010609060101010101" pitchFamily="49" charset="-122"/>
                      </a:endParaRPr>
                    </a:p>
                  </a:txBody>
                  <a:tcPr marL="63305" marR="6330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en-US" sz="2200" b="0" dirty="0">
                          <a:solidFill>
                            <a:schemeClr val="tx1"/>
                          </a:solidFill>
                          <a:effectLst/>
                          <a:latin typeface="+mn-lt"/>
                          <a:ea typeface="黑体" panose="02010609060101010101" pitchFamily="49" charset="-122"/>
                        </a:rPr>
                        <a:t>2046</a:t>
                      </a:r>
                      <a:endParaRPr lang="zh-CN" sz="2200" b="0" dirty="0">
                        <a:solidFill>
                          <a:schemeClr val="tx1"/>
                        </a:solidFill>
                        <a:effectLst/>
                        <a:latin typeface="+mn-lt"/>
                        <a:ea typeface="黑体" panose="02010609060101010101" pitchFamily="49" charset="-122"/>
                      </a:endParaRPr>
                    </a:p>
                  </a:txBody>
                  <a:tcPr marL="63305" marR="6330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en-US" sz="2200" b="0" dirty="0">
                          <a:solidFill>
                            <a:schemeClr val="tx1"/>
                          </a:solidFill>
                          <a:effectLst/>
                          <a:latin typeface="+mn-lt"/>
                          <a:ea typeface="黑体" panose="02010609060101010101" pitchFamily="49" charset="-122"/>
                        </a:rPr>
                        <a:t>30</a:t>
                      </a:r>
                      <a:endParaRPr lang="zh-CN" sz="2200" b="0" dirty="0">
                        <a:solidFill>
                          <a:schemeClr val="tx1"/>
                        </a:solidFill>
                        <a:effectLst/>
                        <a:latin typeface="+mn-lt"/>
                        <a:ea typeface="黑体" panose="02010609060101010101" pitchFamily="49" charset="-122"/>
                      </a:endParaRPr>
                    </a:p>
                  </a:txBody>
                  <a:tcPr marL="63305" marR="63305" marT="0" marB="0">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0010"/>
                  </a:ext>
                </a:extLst>
              </a:tr>
              <a:tr h="365183">
                <a:tc>
                  <a:txBody>
                    <a:bodyPr/>
                    <a:lstStyle/>
                    <a:p>
                      <a:pPr algn="ctr">
                        <a:lnSpc>
                          <a:spcPct val="100000"/>
                        </a:lnSpc>
                        <a:spcAft>
                          <a:spcPts val="0"/>
                        </a:spcAft>
                      </a:pPr>
                      <a:r>
                        <a:rPr lang="en-US" sz="2200" b="0">
                          <a:solidFill>
                            <a:schemeClr val="tx1"/>
                          </a:solidFill>
                          <a:effectLst/>
                          <a:latin typeface="+mn-lt"/>
                          <a:ea typeface="黑体" panose="02010609060101010101" pitchFamily="49" charset="-122"/>
                        </a:rPr>
                        <a:t>12</a:t>
                      </a:r>
                      <a:endParaRPr lang="zh-CN" sz="2200" b="0">
                        <a:solidFill>
                          <a:schemeClr val="tx1"/>
                        </a:solidFill>
                        <a:effectLst/>
                        <a:latin typeface="+mn-lt"/>
                        <a:ea typeface="黑体" panose="02010609060101010101" pitchFamily="49" charset="-122"/>
                      </a:endParaRPr>
                    </a:p>
                  </a:txBody>
                  <a:tcPr marL="63305" marR="63305" marT="0" marB="0">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en-US" sz="2200" b="0">
                          <a:solidFill>
                            <a:schemeClr val="tx1"/>
                          </a:solidFill>
                          <a:effectLst/>
                          <a:latin typeface="+mn-lt"/>
                          <a:ea typeface="黑体" panose="02010609060101010101" pitchFamily="49" charset="-122"/>
                        </a:rPr>
                        <a:t>255.255.255.240</a:t>
                      </a:r>
                      <a:endParaRPr lang="zh-CN" sz="2200" b="0">
                        <a:solidFill>
                          <a:schemeClr val="tx1"/>
                        </a:solidFill>
                        <a:effectLst/>
                        <a:latin typeface="+mn-lt"/>
                        <a:ea typeface="黑体" panose="02010609060101010101" pitchFamily="49" charset="-122"/>
                      </a:endParaRPr>
                    </a:p>
                  </a:txBody>
                  <a:tcPr marL="63305" marR="6330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en-US" sz="2200" b="0" dirty="0">
                          <a:solidFill>
                            <a:schemeClr val="tx1"/>
                          </a:solidFill>
                          <a:effectLst/>
                          <a:latin typeface="+mn-lt"/>
                          <a:ea typeface="黑体" panose="02010609060101010101" pitchFamily="49" charset="-122"/>
                        </a:rPr>
                        <a:t>4094</a:t>
                      </a:r>
                      <a:endParaRPr lang="zh-CN" sz="2200" b="0" dirty="0">
                        <a:solidFill>
                          <a:schemeClr val="tx1"/>
                        </a:solidFill>
                        <a:effectLst/>
                        <a:latin typeface="+mn-lt"/>
                        <a:ea typeface="黑体" panose="02010609060101010101" pitchFamily="49" charset="-122"/>
                      </a:endParaRPr>
                    </a:p>
                  </a:txBody>
                  <a:tcPr marL="63305" marR="6330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en-US" sz="2200" b="0" dirty="0">
                          <a:solidFill>
                            <a:schemeClr val="tx1"/>
                          </a:solidFill>
                          <a:effectLst/>
                          <a:latin typeface="+mn-lt"/>
                          <a:ea typeface="黑体" panose="02010609060101010101" pitchFamily="49" charset="-122"/>
                        </a:rPr>
                        <a:t>14</a:t>
                      </a:r>
                      <a:endParaRPr lang="zh-CN" sz="2200" b="0" dirty="0">
                        <a:solidFill>
                          <a:schemeClr val="tx1"/>
                        </a:solidFill>
                        <a:effectLst/>
                        <a:latin typeface="+mn-lt"/>
                        <a:ea typeface="黑体" panose="02010609060101010101" pitchFamily="49" charset="-122"/>
                      </a:endParaRPr>
                    </a:p>
                  </a:txBody>
                  <a:tcPr marL="63305" marR="63305" marT="0" marB="0">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0011"/>
                  </a:ext>
                </a:extLst>
              </a:tr>
              <a:tr h="365183">
                <a:tc>
                  <a:txBody>
                    <a:bodyPr/>
                    <a:lstStyle/>
                    <a:p>
                      <a:pPr algn="ctr">
                        <a:lnSpc>
                          <a:spcPct val="100000"/>
                        </a:lnSpc>
                        <a:spcAft>
                          <a:spcPts val="0"/>
                        </a:spcAft>
                      </a:pPr>
                      <a:r>
                        <a:rPr lang="en-US" sz="2200" b="0">
                          <a:solidFill>
                            <a:schemeClr val="tx1"/>
                          </a:solidFill>
                          <a:effectLst/>
                          <a:latin typeface="+mn-lt"/>
                          <a:ea typeface="黑体" panose="02010609060101010101" pitchFamily="49" charset="-122"/>
                        </a:rPr>
                        <a:t>13</a:t>
                      </a:r>
                      <a:endParaRPr lang="zh-CN" sz="2200" b="0">
                        <a:solidFill>
                          <a:schemeClr val="tx1"/>
                        </a:solidFill>
                        <a:effectLst/>
                        <a:latin typeface="+mn-lt"/>
                        <a:ea typeface="黑体" panose="02010609060101010101" pitchFamily="49" charset="-122"/>
                      </a:endParaRPr>
                    </a:p>
                  </a:txBody>
                  <a:tcPr marL="63305" marR="63305" marT="0" marB="0">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en-US" sz="2200" b="0" dirty="0">
                          <a:solidFill>
                            <a:schemeClr val="tx1"/>
                          </a:solidFill>
                          <a:effectLst/>
                          <a:latin typeface="+mn-lt"/>
                          <a:ea typeface="黑体" panose="02010609060101010101" pitchFamily="49" charset="-122"/>
                        </a:rPr>
                        <a:t>255.255.255.248</a:t>
                      </a:r>
                      <a:endParaRPr lang="zh-CN" sz="2200" b="0" dirty="0">
                        <a:solidFill>
                          <a:schemeClr val="tx1"/>
                        </a:solidFill>
                        <a:effectLst/>
                        <a:latin typeface="+mn-lt"/>
                        <a:ea typeface="黑体" panose="02010609060101010101" pitchFamily="49" charset="-122"/>
                      </a:endParaRPr>
                    </a:p>
                  </a:txBody>
                  <a:tcPr marL="63305" marR="6330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en-US" sz="2200" b="0" dirty="0">
                          <a:solidFill>
                            <a:schemeClr val="tx1"/>
                          </a:solidFill>
                          <a:effectLst/>
                          <a:latin typeface="+mn-lt"/>
                          <a:ea typeface="黑体" panose="02010609060101010101" pitchFamily="49" charset="-122"/>
                        </a:rPr>
                        <a:t>8190</a:t>
                      </a:r>
                      <a:endParaRPr lang="zh-CN" sz="2200" b="0" dirty="0">
                        <a:solidFill>
                          <a:schemeClr val="tx1"/>
                        </a:solidFill>
                        <a:effectLst/>
                        <a:latin typeface="+mn-lt"/>
                        <a:ea typeface="黑体" panose="02010609060101010101" pitchFamily="49" charset="-122"/>
                      </a:endParaRPr>
                    </a:p>
                  </a:txBody>
                  <a:tcPr marL="63305" marR="6330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en-US" sz="2200" b="0" dirty="0">
                          <a:solidFill>
                            <a:schemeClr val="tx1"/>
                          </a:solidFill>
                          <a:effectLst/>
                          <a:latin typeface="+mn-lt"/>
                          <a:ea typeface="黑体" panose="02010609060101010101" pitchFamily="49" charset="-122"/>
                        </a:rPr>
                        <a:t>6</a:t>
                      </a:r>
                      <a:endParaRPr lang="zh-CN" sz="2200" b="0" dirty="0">
                        <a:solidFill>
                          <a:schemeClr val="tx1"/>
                        </a:solidFill>
                        <a:effectLst/>
                        <a:latin typeface="+mn-lt"/>
                        <a:ea typeface="黑体" panose="02010609060101010101" pitchFamily="49" charset="-122"/>
                      </a:endParaRPr>
                    </a:p>
                  </a:txBody>
                  <a:tcPr marL="63305" marR="63305" marT="0" marB="0">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0012"/>
                  </a:ext>
                </a:extLst>
              </a:tr>
              <a:tr h="365183">
                <a:tc>
                  <a:txBody>
                    <a:bodyPr/>
                    <a:lstStyle/>
                    <a:p>
                      <a:pPr algn="ctr">
                        <a:lnSpc>
                          <a:spcPct val="100000"/>
                        </a:lnSpc>
                        <a:spcAft>
                          <a:spcPts val="0"/>
                        </a:spcAft>
                      </a:pPr>
                      <a:r>
                        <a:rPr lang="en-US" sz="2200" b="0">
                          <a:solidFill>
                            <a:schemeClr val="tx1"/>
                          </a:solidFill>
                          <a:effectLst/>
                          <a:latin typeface="+mn-lt"/>
                          <a:ea typeface="黑体" panose="02010609060101010101" pitchFamily="49" charset="-122"/>
                        </a:rPr>
                        <a:t>14</a:t>
                      </a:r>
                      <a:endParaRPr lang="zh-CN" sz="2200" b="0">
                        <a:solidFill>
                          <a:schemeClr val="tx1"/>
                        </a:solidFill>
                        <a:effectLst/>
                        <a:latin typeface="+mn-lt"/>
                        <a:ea typeface="黑体" panose="02010609060101010101" pitchFamily="49" charset="-122"/>
                      </a:endParaRPr>
                    </a:p>
                  </a:txBody>
                  <a:tcPr marL="63305" marR="63305" marT="0" marB="0">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tabLst>
                          <a:tab pos="2637155" algn="ctr"/>
                          <a:tab pos="5274310" algn="r"/>
                          <a:tab pos="266700" algn="l"/>
                        </a:tabLst>
                      </a:pPr>
                      <a:r>
                        <a:rPr lang="en-US" sz="2200" b="0" dirty="0">
                          <a:solidFill>
                            <a:schemeClr val="tx1"/>
                          </a:solidFill>
                          <a:effectLst/>
                          <a:latin typeface="+mn-lt"/>
                          <a:ea typeface="黑体" panose="02010609060101010101" pitchFamily="49" charset="-122"/>
                        </a:rPr>
                        <a:t>255.255.255.252</a:t>
                      </a:r>
                      <a:endParaRPr lang="zh-CN" sz="2200" b="0" dirty="0">
                        <a:solidFill>
                          <a:schemeClr val="tx1"/>
                        </a:solidFill>
                        <a:effectLst/>
                        <a:latin typeface="+mn-lt"/>
                        <a:ea typeface="黑体" panose="02010609060101010101" pitchFamily="49" charset="-122"/>
                      </a:endParaRPr>
                    </a:p>
                  </a:txBody>
                  <a:tcPr marL="63305" marR="6330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en-US" sz="2200" b="0">
                          <a:solidFill>
                            <a:schemeClr val="tx1"/>
                          </a:solidFill>
                          <a:effectLst/>
                          <a:latin typeface="+mn-lt"/>
                          <a:ea typeface="黑体" panose="02010609060101010101" pitchFamily="49" charset="-122"/>
                        </a:rPr>
                        <a:t>16382</a:t>
                      </a:r>
                      <a:endParaRPr lang="zh-CN" sz="2200" b="0">
                        <a:solidFill>
                          <a:schemeClr val="tx1"/>
                        </a:solidFill>
                        <a:effectLst/>
                        <a:latin typeface="+mn-lt"/>
                        <a:ea typeface="黑体" panose="02010609060101010101" pitchFamily="49" charset="-122"/>
                      </a:endParaRPr>
                    </a:p>
                  </a:txBody>
                  <a:tcPr marL="63305" marR="6330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en-US" sz="2200" b="0" dirty="0">
                          <a:solidFill>
                            <a:schemeClr val="tx1"/>
                          </a:solidFill>
                          <a:effectLst/>
                          <a:latin typeface="+mn-lt"/>
                          <a:ea typeface="黑体" panose="02010609060101010101" pitchFamily="49" charset="-122"/>
                        </a:rPr>
                        <a:t>2</a:t>
                      </a:r>
                      <a:endParaRPr lang="zh-CN" sz="2200" b="0" dirty="0">
                        <a:solidFill>
                          <a:schemeClr val="tx1"/>
                        </a:solidFill>
                        <a:effectLst/>
                        <a:latin typeface="+mn-lt"/>
                        <a:ea typeface="黑体" panose="02010609060101010101" pitchFamily="49" charset="-122"/>
                      </a:endParaRPr>
                    </a:p>
                  </a:txBody>
                  <a:tcPr marL="63305" marR="63305" marT="0" marB="0">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0013"/>
                  </a:ext>
                </a:extLst>
              </a:tr>
            </a:tbl>
          </a:graphicData>
        </a:graphic>
      </p:graphicFrame>
      <p:sp>
        <p:nvSpPr>
          <p:cNvPr id="5" name="矩形 4"/>
          <p:cNvSpPr/>
          <p:nvPr/>
        </p:nvSpPr>
        <p:spPr>
          <a:xfrm>
            <a:off x="1214414" y="214290"/>
            <a:ext cx="7045706" cy="461665"/>
          </a:xfrm>
          <a:prstGeom prst="rect">
            <a:avLst/>
          </a:prstGeom>
        </p:spPr>
        <p:txBody>
          <a:bodyPr wrap="square">
            <a:spAutoFit/>
          </a:bodyPr>
          <a:lstStyle/>
          <a:p>
            <a:pPr algn="ctr"/>
            <a:r>
              <a:rPr lang="en-US" altLang="zh-CN" sz="2400" dirty="0">
                <a:latin typeface="+mn-lt"/>
                <a:ea typeface="黑体" panose="02010609060101010101" pitchFamily="49" charset="-122"/>
              </a:rPr>
              <a:t>B </a:t>
            </a:r>
            <a:r>
              <a:rPr lang="zh-CN" altLang="zh-CN" sz="2400" dirty="0">
                <a:latin typeface="+mn-lt"/>
                <a:ea typeface="黑体" panose="02010609060101010101" pitchFamily="49" charset="-122"/>
              </a:rPr>
              <a:t>类地址的子网划分选择</a:t>
            </a:r>
            <a:r>
              <a:rPr lang="en-US" altLang="zh-CN" sz="2400" dirty="0">
                <a:latin typeface="+mn-lt"/>
                <a:ea typeface="黑体" panose="02010609060101010101" pitchFamily="49" charset="-122"/>
              </a:rPr>
              <a:t>(</a:t>
            </a:r>
            <a:r>
              <a:rPr lang="zh-CN" altLang="zh-CN" sz="2400" dirty="0">
                <a:latin typeface="+mn-lt"/>
                <a:ea typeface="黑体" panose="02010609060101010101" pitchFamily="49" charset="-122"/>
              </a:rPr>
              <a:t>使用固定长度子网</a:t>
            </a:r>
            <a:r>
              <a:rPr lang="en-US" altLang="zh-CN" sz="2400" dirty="0">
                <a:latin typeface="+mn-lt"/>
                <a:ea typeface="黑体" panose="02010609060101010101" pitchFamily="49" charset="-122"/>
              </a:rPr>
              <a:t>)</a:t>
            </a:r>
            <a:endParaRPr lang="zh-CN" altLang="en-US" sz="2400" dirty="0">
              <a:latin typeface="+mn-lt"/>
              <a:ea typeface="黑体" panose="02010609060101010101" pitchFamily="49" charset="-122"/>
            </a:endParaRPr>
          </a:p>
        </p:txBody>
      </p:sp>
      <p:sp>
        <p:nvSpPr>
          <p:cNvPr id="6" name="矩形 5"/>
          <p:cNvSpPr/>
          <p:nvPr/>
        </p:nvSpPr>
        <p:spPr>
          <a:xfrm>
            <a:off x="357158" y="6060064"/>
            <a:ext cx="8458915" cy="369332"/>
          </a:xfrm>
          <a:prstGeom prst="rect">
            <a:avLst/>
          </a:prstGeom>
          <a:solidFill>
            <a:srgbClr val="FFFF66"/>
          </a:solidFill>
          <a:ln>
            <a:solidFill>
              <a:srgbClr val="000066"/>
            </a:solidFill>
          </a:ln>
        </p:spPr>
        <p:txBody>
          <a:bodyPr wrap="square">
            <a:spAutoFit/>
          </a:bodyPr>
          <a:lstStyle/>
          <a:p>
            <a:pPr algn="ctr"/>
            <a:r>
              <a:rPr lang="zh-CN" altLang="zh-CN" sz="1800" dirty="0">
                <a:solidFill>
                  <a:srgbClr val="000099"/>
                </a:solidFill>
                <a:latin typeface="+mn-lt"/>
                <a:ea typeface="黑体" panose="02010609060101010101" pitchFamily="49" charset="-122"/>
              </a:rPr>
              <a:t>表中的</a:t>
            </a:r>
            <a:r>
              <a:rPr lang="en-US" altLang="zh-CN" sz="1800" dirty="0">
                <a:solidFill>
                  <a:srgbClr val="000099"/>
                </a:solidFill>
                <a:latin typeface="+mn-lt"/>
                <a:ea typeface="黑体" panose="02010609060101010101" pitchFamily="49" charset="-122"/>
              </a:rPr>
              <a:t>"</a:t>
            </a:r>
            <a:r>
              <a:rPr lang="zh-CN" altLang="zh-CN" sz="1800" dirty="0">
                <a:solidFill>
                  <a:srgbClr val="000099"/>
                </a:solidFill>
                <a:latin typeface="+mn-lt"/>
                <a:ea typeface="黑体" panose="02010609060101010101" pitchFamily="49" charset="-122"/>
              </a:rPr>
              <a:t>子网号的位数</a:t>
            </a:r>
            <a:r>
              <a:rPr lang="en-US" altLang="zh-CN" sz="1800" dirty="0">
                <a:solidFill>
                  <a:srgbClr val="000099"/>
                </a:solidFill>
                <a:latin typeface="+mn-lt"/>
                <a:ea typeface="黑体" panose="02010609060101010101" pitchFamily="49" charset="-122"/>
              </a:rPr>
              <a:t>"</a:t>
            </a:r>
            <a:r>
              <a:rPr lang="zh-CN" altLang="zh-CN" sz="1800" dirty="0">
                <a:solidFill>
                  <a:srgbClr val="000099"/>
                </a:solidFill>
                <a:latin typeface="+mn-lt"/>
                <a:ea typeface="黑体" panose="02010609060101010101" pitchFamily="49" charset="-122"/>
              </a:rPr>
              <a:t>中没有</a:t>
            </a:r>
            <a:r>
              <a:rPr lang="en-US" altLang="zh-CN" sz="1800" dirty="0">
                <a:solidFill>
                  <a:srgbClr val="000099"/>
                </a:solidFill>
                <a:latin typeface="+mn-lt"/>
                <a:ea typeface="黑体" panose="02010609060101010101" pitchFamily="49" charset="-122"/>
              </a:rPr>
              <a:t> 0, 1, 15 </a:t>
            </a:r>
            <a:r>
              <a:rPr lang="zh-CN" altLang="zh-CN" sz="1800" dirty="0">
                <a:solidFill>
                  <a:srgbClr val="000099"/>
                </a:solidFill>
                <a:latin typeface="+mn-lt"/>
                <a:ea typeface="黑体" panose="02010609060101010101" pitchFamily="49" charset="-122"/>
              </a:rPr>
              <a:t>和</a:t>
            </a:r>
            <a:r>
              <a:rPr lang="en-US" altLang="zh-CN" sz="1800" dirty="0">
                <a:solidFill>
                  <a:srgbClr val="000099"/>
                </a:solidFill>
                <a:latin typeface="+mn-lt"/>
                <a:ea typeface="黑体" panose="02010609060101010101" pitchFamily="49" charset="-122"/>
              </a:rPr>
              <a:t> 16 </a:t>
            </a:r>
            <a:r>
              <a:rPr lang="zh-CN" altLang="zh-CN" sz="1800" dirty="0">
                <a:solidFill>
                  <a:srgbClr val="000099"/>
                </a:solidFill>
                <a:latin typeface="+mn-lt"/>
                <a:ea typeface="黑体" panose="02010609060101010101" pitchFamily="49" charset="-122"/>
              </a:rPr>
              <a:t>这四种情况，因为这没有意义。</a:t>
            </a:r>
            <a:endParaRPr lang="zh-CN" altLang="en-US" sz="1800" dirty="0">
              <a:solidFill>
                <a:srgbClr val="000099"/>
              </a:solidFill>
              <a:latin typeface="+mn-lt"/>
              <a:ea typeface="黑体" panose="02010609060101010101" pitchFamily="49" charset="-122"/>
            </a:endParaRPr>
          </a:p>
        </p:txBody>
      </p:sp>
    </p:spTree>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2338" name="Freeform 57"/>
          <p:cNvSpPr/>
          <p:nvPr/>
        </p:nvSpPr>
        <p:spPr bwMode="auto">
          <a:xfrm>
            <a:off x="6102350" y="2779713"/>
            <a:ext cx="1223963" cy="306387"/>
          </a:xfrm>
          <a:custGeom>
            <a:avLst/>
            <a:gdLst>
              <a:gd name="T0" fmla="*/ 181 w 771"/>
              <a:gd name="T1" fmla="*/ 0 h 181"/>
              <a:gd name="T2" fmla="*/ 589 w 771"/>
              <a:gd name="T3" fmla="*/ 0 h 181"/>
              <a:gd name="T4" fmla="*/ 771 w 771"/>
              <a:gd name="T5" fmla="*/ 181 h 181"/>
              <a:gd name="T6" fmla="*/ 0 w 771"/>
              <a:gd name="T7" fmla="*/ 181 h 181"/>
              <a:gd name="T8" fmla="*/ 181 w 771"/>
              <a:gd name="T9" fmla="*/ 0 h 181"/>
              <a:gd name="T10" fmla="*/ 0 60000 65536"/>
              <a:gd name="T11" fmla="*/ 0 60000 65536"/>
              <a:gd name="T12" fmla="*/ 0 60000 65536"/>
              <a:gd name="T13" fmla="*/ 0 60000 65536"/>
              <a:gd name="T14" fmla="*/ 0 60000 65536"/>
              <a:gd name="T15" fmla="*/ 0 w 771"/>
              <a:gd name="T16" fmla="*/ 0 h 181"/>
              <a:gd name="T17" fmla="*/ 771 w 771"/>
              <a:gd name="T18" fmla="*/ 181 h 181"/>
            </a:gdLst>
            <a:ahLst/>
            <a:cxnLst>
              <a:cxn ang="T10">
                <a:pos x="T0" y="T1"/>
              </a:cxn>
              <a:cxn ang="T11">
                <a:pos x="T2" y="T3"/>
              </a:cxn>
              <a:cxn ang="T12">
                <a:pos x="T4" y="T5"/>
              </a:cxn>
              <a:cxn ang="T13">
                <a:pos x="T6" y="T7"/>
              </a:cxn>
              <a:cxn ang="T14">
                <a:pos x="T8" y="T9"/>
              </a:cxn>
            </a:cxnLst>
            <a:rect l="T15" t="T16" r="T17" b="T18"/>
            <a:pathLst>
              <a:path w="771" h="181">
                <a:moveTo>
                  <a:pt x="181" y="0"/>
                </a:moveTo>
                <a:lnTo>
                  <a:pt x="589" y="0"/>
                </a:lnTo>
                <a:lnTo>
                  <a:pt x="771" y="181"/>
                </a:lnTo>
                <a:lnTo>
                  <a:pt x="0" y="181"/>
                </a:lnTo>
                <a:lnTo>
                  <a:pt x="181" y="0"/>
                </a:lnTo>
                <a:close/>
              </a:path>
            </a:pathLst>
          </a:custGeom>
          <a:solidFill>
            <a:srgbClr val="66FF66"/>
          </a:solidFill>
          <a:ln w="9525">
            <a:noFill/>
            <a:round/>
          </a:ln>
        </p:spPr>
        <p:txBody>
          <a:bodyPr/>
          <a:lstStyle/>
          <a:p>
            <a:endParaRPr lang="zh-CN" altLang="en-US"/>
          </a:p>
        </p:txBody>
      </p:sp>
      <p:sp>
        <p:nvSpPr>
          <p:cNvPr id="142339" name="Rectangle 43"/>
          <p:cNvSpPr>
            <a:spLocks noChangeArrowheads="1"/>
          </p:cNvSpPr>
          <p:nvPr/>
        </p:nvSpPr>
        <p:spPr bwMode="auto">
          <a:xfrm>
            <a:off x="3527425" y="4446588"/>
            <a:ext cx="2916238" cy="344487"/>
          </a:xfrm>
          <a:prstGeom prst="rect">
            <a:avLst/>
          </a:prstGeom>
          <a:solidFill>
            <a:srgbClr val="FFCCCC"/>
          </a:solidFill>
          <a:ln w="12700">
            <a:noFill/>
            <a:miter lim="800000"/>
          </a:ln>
        </p:spPr>
        <p:txBody>
          <a:bodyPr wrap="none" anchor="ctr"/>
          <a:lstStyle/>
          <a:p>
            <a:endParaRPr lang="zh-CN" altLang="en-US"/>
          </a:p>
        </p:txBody>
      </p:sp>
      <p:sp>
        <p:nvSpPr>
          <p:cNvPr id="142340" name="Text Box 49"/>
          <p:cNvSpPr txBox="1">
            <a:spLocks noChangeArrowheads="1"/>
          </p:cNvSpPr>
          <p:nvPr/>
        </p:nvSpPr>
        <p:spPr bwMode="auto">
          <a:xfrm>
            <a:off x="4013200" y="4457700"/>
            <a:ext cx="3435350" cy="336550"/>
          </a:xfrm>
          <a:prstGeom prst="rect">
            <a:avLst/>
          </a:prstGeom>
          <a:noFill/>
          <a:ln w="9525">
            <a:noFill/>
            <a:miter lim="800000"/>
          </a:ln>
        </p:spPr>
        <p:txBody>
          <a:bodyPr wrap="none">
            <a:spAutoFit/>
          </a:bodyPr>
          <a:lstStyle/>
          <a:p>
            <a:r>
              <a:rPr kumimoji="1" lang="en-US" altLang="zh-CN" sz="1600" b="1" dirty="0">
                <a:latin typeface="Times New Roman" panose="02020603050405020304" pitchFamily="18" charset="0"/>
                <a:ea typeface="宋体" panose="02010600030101010101" pitchFamily="2" charset="-122"/>
              </a:rPr>
              <a:t>141       .        14            . 0 1 </a:t>
            </a:r>
            <a:r>
              <a:rPr kumimoji="1" lang="en-US" altLang="zh-CN" sz="1600" dirty="0">
                <a:latin typeface="Times New Roman" panose="02020603050405020304" pitchFamily="18" charset="0"/>
                <a:ea typeface="宋体" panose="02010600030101010101" pitchFamily="2" charset="-122"/>
              </a:rPr>
              <a:t>0 0 0 0 0 0 </a:t>
            </a:r>
            <a:endParaRPr kumimoji="1" lang="en-US" altLang="zh-CN" sz="1600" b="1" dirty="0">
              <a:latin typeface="Times New Roman" panose="02020603050405020304" pitchFamily="18" charset="0"/>
              <a:ea typeface="宋体" panose="02010600030101010101" pitchFamily="2" charset="-122"/>
            </a:endParaRPr>
          </a:p>
        </p:txBody>
      </p:sp>
      <p:sp>
        <p:nvSpPr>
          <p:cNvPr id="142341" name="Rectangle 36"/>
          <p:cNvSpPr>
            <a:spLocks noChangeArrowheads="1"/>
          </p:cNvSpPr>
          <p:nvPr/>
        </p:nvSpPr>
        <p:spPr bwMode="auto">
          <a:xfrm>
            <a:off x="3519488" y="3732213"/>
            <a:ext cx="2870200" cy="342900"/>
          </a:xfrm>
          <a:prstGeom prst="rect">
            <a:avLst/>
          </a:prstGeom>
          <a:solidFill>
            <a:srgbClr val="FFCCCC"/>
          </a:solidFill>
          <a:ln w="12700">
            <a:noFill/>
            <a:miter lim="800000"/>
          </a:ln>
        </p:spPr>
        <p:txBody>
          <a:bodyPr wrap="none" anchor="ctr"/>
          <a:lstStyle/>
          <a:p>
            <a:endParaRPr lang="zh-CN" altLang="en-US"/>
          </a:p>
        </p:txBody>
      </p:sp>
      <p:sp>
        <p:nvSpPr>
          <p:cNvPr id="142342" name="Rectangle 41"/>
          <p:cNvSpPr>
            <a:spLocks noChangeArrowheads="1"/>
          </p:cNvSpPr>
          <p:nvPr/>
        </p:nvSpPr>
        <p:spPr bwMode="auto">
          <a:xfrm>
            <a:off x="3495675" y="3716338"/>
            <a:ext cx="3876675" cy="363537"/>
          </a:xfrm>
          <a:prstGeom prst="rect">
            <a:avLst/>
          </a:prstGeom>
          <a:noFill/>
          <a:ln w="12700">
            <a:noFill/>
            <a:miter lim="800000"/>
          </a:ln>
        </p:spPr>
        <p:txBody>
          <a:bodyPr wrap="none" lIns="90488" tIns="44450" rIns="90488" bIns="44450">
            <a:spAutoFit/>
          </a:bodyPr>
          <a:lstStyle/>
          <a:p>
            <a:pPr defTabSz="762000" eaLnBrk="0" hangingPunct="0"/>
            <a:r>
              <a:rPr kumimoji="1" lang="en-US" altLang="zh-CN" sz="1600" dirty="0">
                <a:latin typeface="Times New Roman" panose="02020603050405020304" pitchFamily="18" charset="0"/>
                <a:ea typeface="宋体" panose="02010600030101010101" pitchFamily="2" charset="-122"/>
              </a:rPr>
              <a:t>1 1 1 1 1 1 1 1 1 1 1 1 1 1 1 1</a:t>
            </a:r>
            <a:r>
              <a:rPr kumimoji="1" lang="en-US" altLang="zh-CN" sz="1800" dirty="0">
                <a:latin typeface="Times New Roman" panose="02020603050405020304" pitchFamily="18" charset="0"/>
                <a:ea typeface="宋体" panose="02010600030101010101" pitchFamily="2" charset="-122"/>
              </a:rPr>
              <a:t>  </a:t>
            </a:r>
            <a:r>
              <a:rPr kumimoji="1" lang="en-US" altLang="zh-CN" sz="800" dirty="0">
                <a:latin typeface="Times New Roman" panose="02020603050405020304" pitchFamily="18" charset="0"/>
                <a:ea typeface="宋体" panose="02010600030101010101" pitchFamily="2" charset="-122"/>
              </a:rPr>
              <a:t> </a:t>
            </a:r>
            <a:r>
              <a:rPr kumimoji="1" lang="en-US" altLang="zh-CN" sz="1600" dirty="0">
                <a:latin typeface="Times New Roman" panose="02020603050405020304" pitchFamily="18" charset="0"/>
                <a:ea typeface="宋体" panose="02010600030101010101" pitchFamily="2" charset="-122"/>
              </a:rPr>
              <a:t>1 1 0 0 0 0 0 0</a:t>
            </a:r>
          </a:p>
        </p:txBody>
      </p:sp>
      <p:sp>
        <p:nvSpPr>
          <p:cNvPr id="987138" name="Rectangle 2"/>
          <p:cNvSpPr>
            <a:spLocks noGrp="1" noChangeArrowheads="1"/>
          </p:cNvSpPr>
          <p:nvPr>
            <p:ph type="title"/>
          </p:nvPr>
        </p:nvSpPr>
        <p:spPr>
          <a:xfrm>
            <a:off x="468313" y="908050"/>
            <a:ext cx="8475662" cy="1055688"/>
          </a:xfrm>
          <a:solidFill>
            <a:srgbClr val="FFFFCC"/>
          </a:solidFill>
          <a:ln>
            <a:solidFill>
              <a:srgbClr val="333399"/>
            </a:solidFill>
          </a:ln>
          <a:effectLst>
            <a:outerShdw dist="35921" dir="2700000" algn="ctr" rotWithShape="0">
              <a:schemeClr val="bg2"/>
            </a:outerShdw>
          </a:effectLst>
        </p:spPr>
        <p:txBody>
          <a:bodyPr/>
          <a:lstStyle/>
          <a:p>
            <a:pPr eaLnBrk="1" hangingPunct="1">
              <a:defRPr/>
            </a:pPr>
            <a:r>
              <a:rPr lang="en-US" altLang="zh-CN" sz="2400" dirty="0"/>
              <a:t>【</a:t>
            </a:r>
            <a:r>
              <a:rPr lang="zh-CN" altLang="en-US" sz="2400" dirty="0"/>
              <a:t>例</a:t>
            </a:r>
            <a:r>
              <a:rPr lang="en-US" altLang="zh-CN" sz="2400" dirty="0"/>
              <a:t>4-2】</a:t>
            </a:r>
            <a:r>
              <a:rPr lang="zh-CN" altLang="en-US" sz="2400" dirty="0"/>
              <a:t>已知</a:t>
            </a:r>
            <a:r>
              <a:rPr lang="en-US" altLang="zh-CN" sz="2400" dirty="0"/>
              <a:t>IP</a:t>
            </a:r>
            <a:r>
              <a:rPr lang="zh-CN" altLang="en-US" sz="2400" dirty="0"/>
              <a:t>地址是</a:t>
            </a:r>
            <a:r>
              <a:rPr lang="en-US" altLang="zh-CN" sz="2400" dirty="0"/>
              <a:t>141.14.72.24</a:t>
            </a:r>
            <a:r>
              <a:rPr lang="zh-CN" altLang="en-US" sz="2400" dirty="0"/>
              <a:t>，子网掩码是 </a:t>
            </a:r>
            <a:r>
              <a:rPr lang="en-US" altLang="zh-CN" sz="2400" dirty="0">
                <a:solidFill>
                  <a:srgbClr val="FF0000"/>
                </a:solidFill>
              </a:rPr>
              <a:t>255.255.192.0</a:t>
            </a:r>
            <a:r>
              <a:rPr lang="zh-CN" altLang="en-US" sz="2400" dirty="0"/>
              <a:t>。试求网络地址。 </a:t>
            </a:r>
          </a:p>
        </p:txBody>
      </p:sp>
      <p:sp>
        <p:nvSpPr>
          <p:cNvPr id="142344" name="Rectangle 33"/>
          <p:cNvSpPr>
            <a:spLocks noChangeArrowheads="1"/>
          </p:cNvSpPr>
          <p:nvPr/>
        </p:nvSpPr>
        <p:spPr bwMode="auto">
          <a:xfrm>
            <a:off x="3513138" y="2433638"/>
            <a:ext cx="5137150" cy="360362"/>
          </a:xfrm>
          <a:prstGeom prst="rect">
            <a:avLst/>
          </a:prstGeom>
          <a:noFill/>
          <a:ln w="9525">
            <a:solidFill>
              <a:schemeClr val="tx1"/>
            </a:solidFill>
            <a:miter lim="800000"/>
          </a:ln>
        </p:spPr>
        <p:txBody>
          <a:bodyPr wrap="none" anchor="ctr"/>
          <a:lstStyle/>
          <a:p>
            <a:endParaRPr lang="zh-CN" altLang="en-US"/>
          </a:p>
        </p:txBody>
      </p:sp>
      <p:sp>
        <p:nvSpPr>
          <p:cNvPr id="142345" name="Rectangle 34"/>
          <p:cNvSpPr>
            <a:spLocks noChangeArrowheads="1"/>
          </p:cNvSpPr>
          <p:nvPr/>
        </p:nvSpPr>
        <p:spPr bwMode="auto">
          <a:xfrm>
            <a:off x="495300" y="2443163"/>
            <a:ext cx="2795638" cy="335989"/>
          </a:xfrm>
          <a:prstGeom prst="rect">
            <a:avLst/>
          </a:prstGeom>
          <a:noFill/>
          <a:ln w="12700">
            <a:noFill/>
            <a:miter lim="800000"/>
          </a:ln>
        </p:spPr>
        <p:txBody>
          <a:bodyPr wrap="none" lIns="90488" tIns="44450" rIns="90488" bIns="44450">
            <a:spAutoFit/>
          </a:bodyPr>
          <a:lstStyle/>
          <a:p>
            <a:pPr defTabSz="762000" eaLnBrk="0" hangingPunct="0"/>
            <a:r>
              <a:rPr kumimoji="1" lang="en-US" altLang="zh-CN" sz="1600" dirty="0">
                <a:latin typeface="Arial" panose="020B0604020202020204" pitchFamily="34" charset="0"/>
              </a:rPr>
              <a:t>(a) </a:t>
            </a:r>
            <a:r>
              <a:rPr kumimoji="1" lang="zh-CN" altLang="en-US" sz="1600" dirty="0">
                <a:latin typeface="Arial" panose="020B0604020202020204" pitchFamily="34" charset="0"/>
              </a:rPr>
              <a:t>点分十进制表示的 </a:t>
            </a:r>
            <a:r>
              <a:rPr kumimoji="1" lang="en-US" altLang="zh-CN" sz="1600" dirty="0">
                <a:latin typeface="Arial" panose="020B0604020202020204" pitchFamily="34" charset="0"/>
              </a:rPr>
              <a:t>IP</a:t>
            </a:r>
            <a:r>
              <a:rPr kumimoji="1" lang="zh-CN" altLang="en-US" sz="1600" dirty="0">
                <a:latin typeface="Arial" panose="020B0604020202020204" pitchFamily="34" charset="0"/>
              </a:rPr>
              <a:t>地址</a:t>
            </a:r>
          </a:p>
        </p:txBody>
      </p:sp>
      <p:sp>
        <p:nvSpPr>
          <p:cNvPr id="142346" name="Rectangle 35"/>
          <p:cNvSpPr>
            <a:spLocks noChangeArrowheads="1"/>
          </p:cNvSpPr>
          <p:nvPr/>
        </p:nvSpPr>
        <p:spPr bwMode="auto">
          <a:xfrm>
            <a:off x="3492500" y="5156200"/>
            <a:ext cx="5137150" cy="360363"/>
          </a:xfrm>
          <a:prstGeom prst="rect">
            <a:avLst/>
          </a:prstGeom>
          <a:solidFill>
            <a:srgbClr val="CCECFF"/>
          </a:solidFill>
          <a:ln w="9525">
            <a:solidFill>
              <a:schemeClr val="tx1"/>
            </a:solidFill>
            <a:miter lim="800000"/>
          </a:ln>
        </p:spPr>
        <p:txBody>
          <a:bodyPr wrap="none" anchor="ctr"/>
          <a:lstStyle/>
          <a:p>
            <a:endParaRPr lang="zh-CN" altLang="en-US"/>
          </a:p>
        </p:txBody>
      </p:sp>
      <p:sp>
        <p:nvSpPr>
          <p:cNvPr id="142347" name="Rectangle 37"/>
          <p:cNvSpPr>
            <a:spLocks noChangeArrowheads="1"/>
          </p:cNvSpPr>
          <p:nvPr/>
        </p:nvSpPr>
        <p:spPr bwMode="auto">
          <a:xfrm>
            <a:off x="495300" y="3716338"/>
            <a:ext cx="2875788" cy="335989"/>
          </a:xfrm>
          <a:prstGeom prst="rect">
            <a:avLst/>
          </a:prstGeom>
          <a:noFill/>
          <a:ln w="12700">
            <a:noFill/>
            <a:miter lim="800000"/>
          </a:ln>
        </p:spPr>
        <p:txBody>
          <a:bodyPr wrap="none" lIns="90488" tIns="44450" rIns="90488" bIns="44450">
            <a:spAutoFit/>
          </a:bodyPr>
          <a:lstStyle/>
          <a:p>
            <a:pPr defTabSz="762000" eaLnBrk="0" hangingPunct="0"/>
            <a:r>
              <a:rPr kumimoji="1" lang="en-US" altLang="zh-CN" sz="1600" dirty="0">
                <a:latin typeface="Arial" panose="020B0604020202020204" pitchFamily="34" charset="0"/>
              </a:rPr>
              <a:t>(c) </a:t>
            </a:r>
            <a:r>
              <a:rPr kumimoji="1" lang="zh-CN" altLang="en-US" sz="1600" dirty="0">
                <a:latin typeface="Arial" panose="020B0604020202020204" pitchFamily="34" charset="0"/>
              </a:rPr>
              <a:t>子网掩码是 </a:t>
            </a:r>
            <a:r>
              <a:rPr kumimoji="1" lang="en-US" altLang="zh-CN" sz="1600" dirty="0">
                <a:latin typeface="Arial" panose="020B0604020202020204" pitchFamily="34" charset="0"/>
              </a:rPr>
              <a:t>255.255.192.0</a:t>
            </a:r>
          </a:p>
        </p:txBody>
      </p:sp>
      <p:sp>
        <p:nvSpPr>
          <p:cNvPr id="142348" name="Line 38"/>
          <p:cNvSpPr>
            <a:spLocks noChangeShapeType="1"/>
          </p:cNvSpPr>
          <p:nvPr/>
        </p:nvSpPr>
        <p:spPr bwMode="auto">
          <a:xfrm>
            <a:off x="6051550" y="3729038"/>
            <a:ext cx="0" cy="352425"/>
          </a:xfrm>
          <a:prstGeom prst="line">
            <a:avLst/>
          </a:prstGeom>
          <a:noFill/>
          <a:ln w="9525">
            <a:solidFill>
              <a:schemeClr val="tx1"/>
            </a:solidFill>
            <a:prstDash val="dash"/>
            <a:round/>
          </a:ln>
        </p:spPr>
        <p:txBody>
          <a:bodyPr wrap="none" anchor="ctr"/>
          <a:lstStyle/>
          <a:p>
            <a:endParaRPr lang="zh-CN" altLang="en-US"/>
          </a:p>
        </p:txBody>
      </p:sp>
      <p:sp>
        <p:nvSpPr>
          <p:cNvPr id="142349" name="Line 39"/>
          <p:cNvSpPr>
            <a:spLocks noChangeShapeType="1"/>
          </p:cNvSpPr>
          <p:nvPr/>
        </p:nvSpPr>
        <p:spPr bwMode="auto">
          <a:xfrm>
            <a:off x="7351713" y="3719513"/>
            <a:ext cx="0" cy="357187"/>
          </a:xfrm>
          <a:prstGeom prst="line">
            <a:avLst/>
          </a:prstGeom>
          <a:noFill/>
          <a:ln w="9525">
            <a:solidFill>
              <a:schemeClr val="tx1"/>
            </a:solidFill>
            <a:prstDash val="dash"/>
            <a:round/>
          </a:ln>
        </p:spPr>
        <p:txBody>
          <a:bodyPr wrap="none" anchor="ctr"/>
          <a:lstStyle/>
          <a:p>
            <a:endParaRPr lang="zh-CN" altLang="en-US"/>
          </a:p>
        </p:txBody>
      </p:sp>
      <p:sp>
        <p:nvSpPr>
          <p:cNvPr id="142350" name="Rectangle 40"/>
          <p:cNvSpPr>
            <a:spLocks noChangeArrowheads="1"/>
          </p:cNvSpPr>
          <p:nvPr/>
        </p:nvSpPr>
        <p:spPr bwMode="auto">
          <a:xfrm>
            <a:off x="3513138" y="3722688"/>
            <a:ext cx="5137150" cy="360362"/>
          </a:xfrm>
          <a:prstGeom prst="rect">
            <a:avLst/>
          </a:prstGeom>
          <a:noFill/>
          <a:ln w="9525">
            <a:solidFill>
              <a:schemeClr val="tx1"/>
            </a:solidFill>
            <a:miter lim="800000"/>
          </a:ln>
        </p:spPr>
        <p:txBody>
          <a:bodyPr wrap="none" anchor="ctr"/>
          <a:lstStyle/>
          <a:p>
            <a:endParaRPr lang="zh-CN" altLang="en-US"/>
          </a:p>
        </p:txBody>
      </p:sp>
      <p:sp>
        <p:nvSpPr>
          <p:cNvPr id="142351" name="Rectangle 42"/>
          <p:cNvSpPr>
            <a:spLocks noChangeArrowheads="1"/>
          </p:cNvSpPr>
          <p:nvPr/>
        </p:nvSpPr>
        <p:spPr bwMode="auto">
          <a:xfrm>
            <a:off x="7326313" y="3746500"/>
            <a:ext cx="1349375" cy="333375"/>
          </a:xfrm>
          <a:prstGeom prst="rect">
            <a:avLst/>
          </a:prstGeom>
          <a:noFill/>
          <a:ln w="12700">
            <a:noFill/>
            <a:miter lim="800000"/>
          </a:ln>
        </p:spPr>
        <p:txBody>
          <a:bodyPr wrap="none" lIns="90488" tIns="44450" rIns="90488" bIns="44450">
            <a:spAutoFit/>
          </a:bodyPr>
          <a:lstStyle/>
          <a:p>
            <a:pPr defTabSz="762000" eaLnBrk="0" hangingPunct="0"/>
            <a:r>
              <a:rPr kumimoji="1" lang="en-US" altLang="zh-CN" sz="1600" dirty="0">
                <a:latin typeface="Times New Roman" panose="02020603050405020304" pitchFamily="18" charset="0"/>
                <a:ea typeface="宋体" panose="02010600030101010101" pitchFamily="2" charset="-122"/>
              </a:rPr>
              <a:t>0 0 0 0 0 0 0 0</a:t>
            </a:r>
          </a:p>
        </p:txBody>
      </p:sp>
      <p:sp>
        <p:nvSpPr>
          <p:cNvPr id="142352" name="Rectangle 44"/>
          <p:cNvSpPr>
            <a:spLocks noChangeArrowheads="1"/>
          </p:cNvSpPr>
          <p:nvPr/>
        </p:nvSpPr>
        <p:spPr bwMode="auto">
          <a:xfrm>
            <a:off x="3522663" y="4437063"/>
            <a:ext cx="5137150" cy="360362"/>
          </a:xfrm>
          <a:prstGeom prst="rect">
            <a:avLst/>
          </a:prstGeom>
          <a:noFill/>
          <a:ln w="9525">
            <a:solidFill>
              <a:schemeClr val="tx1"/>
            </a:solidFill>
            <a:miter lim="800000"/>
          </a:ln>
        </p:spPr>
        <p:txBody>
          <a:bodyPr wrap="none" anchor="ctr"/>
          <a:lstStyle/>
          <a:p>
            <a:endParaRPr lang="zh-CN" altLang="en-US"/>
          </a:p>
        </p:txBody>
      </p:sp>
      <p:sp>
        <p:nvSpPr>
          <p:cNvPr id="142353" name="Text Box 45"/>
          <p:cNvSpPr txBox="1">
            <a:spLocks noChangeArrowheads="1"/>
          </p:cNvSpPr>
          <p:nvPr/>
        </p:nvSpPr>
        <p:spPr bwMode="auto">
          <a:xfrm>
            <a:off x="4013200" y="2443163"/>
            <a:ext cx="2165350" cy="336550"/>
          </a:xfrm>
          <a:prstGeom prst="rect">
            <a:avLst/>
          </a:prstGeom>
          <a:noFill/>
          <a:ln w="9525">
            <a:noFill/>
            <a:miter lim="800000"/>
          </a:ln>
        </p:spPr>
        <p:txBody>
          <a:bodyPr wrap="none">
            <a:spAutoFit/>
          </a:bodyPr>
          <a:lstStyle/>
          <a:p>
            <a:r>
              <a:rPr kumimoji="1" lang="en-US" altLang="zh-CN" sz="1600" b="1" dirty="0">
                <a:latin typeface="Times New Roman" panose="02020603050405020304" pitchFamily="18" charset="0"/>
                <a:ea typeface="宋体" panose="02010600030101010101" pitchFamily="2" charset="-122"/>
              </a:rPr>
              <a:t>141       .        14            .</a:t>
            </a:r>
          </a:p>
        </p:txBody>
      </p:sp>
      <p:sp>
        <p:nvSpPr>
          <p:cNvPr id="142354" name="Text Box 46"/>
          <p:cNvSpPr txBox="1">
            <a:spLocks noChangeArrowheads="1"/>
          </p:cNvSpPr>
          <p:nvPr/>
        </p:nvSpPr>
        <p:spPr bwMode="auto">
          <a:xfrm>
            <a:off x="6462713" y="2443163"/>
            <a:ext cx="1708150" cy="336550"/>
          </a:xfrm>
          <a:prstGeom prst="rect">
            <a:avLst/>
          </a:prstGeom>
          <a:noFill/>
          <a:ln w="9525">
            <a:noFill/>
            <a:miter lim="800000"/>
          </a:ln>
        </p:spPr>
        <p:txBody>
          <a:bodyPr wrap="none">
            <a:spAutoFit/>
          </a:bodyPr>
          <a:lstStyle/>
          <a:p>
            <a:r>
              <a:rPr kumimoji="1" lang="en-US" altLang="zh-CN" sz="1600" b="1" dirty="0">
                <a:latin typeface="Times New Roman" panose="02020603050405020304" pitchFamily="18" charset="0"/>
                <a:ea typeface="宋体" panose="02010600030101010101" pitchFamily="2" charset="-122"/>
              </a:rPr>
              <a:t> 72          .          24</a:t>
            </a:r>
          </a:p>
        </p:txBody>
      </p:sp>
      <p:sp>
        <p:nvSpPr>
          <p:cNvPr id="142355" name="Text Box 47"/>
          <p:cNvSpPr txBox="1">
            <a:spLocks noChangeArrowheads="1"/>
          </p:cNvSpPr>
          <p:nvPr/>
        </p:nvSpPr>
        <p:spPr bwMode="auto">
          <a:xfrm>
            <a:off x="4013200" y="5176838"/>
            <a:ext cx="2165350" cy="336550"/>
          </a:xfrm>
          <a:prstGeom prst="rect">
            <a:avLst/>
          </a:prstGeom>
          <a:noFill/>
          <a:ln w="9525">
            <a:noFill/>
            <a:miter lim="800000"/>
          </a:ln>
        </p:spPr>
        <p:txBody>
          <a:bodyPr wrap="none">
            <a:spAutoFit/>
          </a:bodyPr>
          <a:lstStyle/>
          <a:p>
            <a:r>
              <a:rPr kumimoji="1" lang="en-US" altLang="zh-CN" sz="1600" b="1" dirty="0">
                <a:latin typeface="Times New Roman" panose="02020603050405020304" pitchFamily="18" charset="0"/>
                <a:ea typeface="宋体" panose="02010600030101010101" pitchFamily="2" charset="-122"/>
              </a:rPr>
              <a:t>141       .        14            .</a:t>
            </a:r>
          </a:p>
        </p:txBody>
      </p:sp>
      <p:sp>
        <p:nvSpPr>
          <p:cNvPr id="142356" name="Text Box 48"/>
          <p:cNvSpPr txBox="1">
            <a:spLocks noChangeArrowheads="1"/>
          </p:cNvSpPr>
          <p:nvPr/>
        </p:nvSpPr>
        <p:spPr bwMode="auto">
          <a:xfrm>
            <a:off x="6516688" y="5176838"/>
            <a:ext cx="1657350" cy="336550"/>
          </a:xfrm>
          <a:prstGeom prst="rect">
            <a:avLst/>
          </a:prstGeom>
          <a:noFill/>
          <a:ln w="9525">
            <a:noFill/>
            <a:miter lim="800000"/>
          </a:ln>
        </p:spPr>
        <p:txBody>
          <a:bodyPr wrap="none">
            <a:spAutoFit/>
          </a:bodyPr>
          <a:lstStyle/>
          <a:p>
            <a:r>
              <a:rPr kumimoji="1" lang="en-US" altLang="zh-CN" sz="1600" b="1" dirty="0">
                <a:latin typeface="Times New Roman" panose="02020603050405020304" pitchFamily="18" charset="0"/>
                <a:ea typeface="宋体" panose="02010600030101010101" pitchFamily="2" charset="-122"/>
              </a:rPr>
              <a:t>64          .            </a:t>
            </a:r>
            <a:r>
              <a:rPr kumimoji="1" lang="en-US" altLang="zh-CN" sz="1600" dirty="0">
                <a:latin typeface="Times New Roman" panose="02020603050405020304" pitchFamily="18" charset="0"/>
                <a:ea typeface="宋体" panose="02010600030101010101" pitchFamily="2" charset="-122"/>
              </a:rPr>
              <a:t>0</a:t>
            </a:r>
          </a:p>
        </p:txBody>
      </p:sp>
      <p:sp>
        <p:nvSpPr>
          <p:cNvPr id="142357" name="Text Box 50"/>
          <p:cNvSpPr txBox="1">
            <a:spLocks noChangeArrowheads="1"/>
          </p:cNvSpPr>
          <p:nvPr/>
        </p:nvSpPr>
        <p:spPr bwMode="auto">
          <a:xfrm>
            <a:off x="7277100" y="4457700"/>
            <a:ext cx="895350" cy="336550"/>
          </a:xfrm>
          <a:prstGeom prst="rect">
            <a:avLst/>
          </a:prstGeom>
          <a:noFill/>
          <a:ln w="9525">
            <a:noFill/>
            <a:miter lim="800000"/>
          </a:ln>
        </p:spPr>
        <p:txBody>
          <a:bodyPr wrap="none">
            <a:spAutoFit/>
          </a:bodyPr>
          <a:lstStyle/>
          <a:p>
            <a:r>
              <a:rPr kumimoji="1" lang="en-US" altLang="zh-CN" sz="1600" b="1" dirty="0">
                <a:latin typeface="Times New Roman" panose="02020603050405020304" pitchFamily="18" charset="0"/>
                <a:ea typeface="宋体" panose="02010600030101010101" pitchFamily="2" charset="-122"/>
              </a:rPr>
              <a:t>.           </a:t>
            </a:r>
            <a:r>
              <a:rPr kumimoji="1" lang="en-US" altLang="zh-CN" sz="1600" dirty="0">
                <a:latin typeface="Times New Roman" panose="02020603050405020304" pitchFamily="18" charset="0"/>
                <a:ea typeface="宋体" panose="02010600030101010101" pitchFamily="2" charset="-122"/>
              </a:rPr>
              <a:t>0</a:t>
            </a:r>
          </a:p>
        </p:txBody>
      </p:sp>
      <p:sp>
        <p:nvSpPr>
          <p:cNvPr id="142358" name="Line 51"/>
          <p:cNvSpPr>
            <a:spLocks noChangeShapeType="1"/>
          </p:cNvSpPr>
          <p:nvPr/>
        </p:nvSpPr>
        <p:spPr bwMode="auto">
          <a:xfrm>
            <a:off x="4805363" y="3719513"/>
            <a:ext cx="0" cy="352425"/>
          </a:xfrm>
          <a:prstGeom prst="line">
            <a:avLst/>
          </a:prstGeom>
          <a:noFill/>
          <a:ln w="9525">
            <a:solidFill>
              <a:schemeClr val="tx1"/>
            </a:solidFill>
            <a:prstDash val="dash"/>
            <a:round/>
          </a:ln>
        </p:spPr>
        <p:txBody>
          <a:bodyPr wrap="none" anchor="ctr"/>
          <a:lstStyle/>
          <a:p>
            <a:endParaRPr lang="zh-CN" altLang="en-US"/>
          </a:p>
        </p:txBody>
      </p:sp>
      <p:sp>
        <p:nvSpPr>
          <p:cNvPr id="142359" name="Rectangle 52"/>
          <p:cNvSpPr>
            <a:spLocks noChangeArrowheads="1"/>
          </p:cNvSpPr>
          <p:nvPr/>
        </p:nvSpPr>
        <p:spPr bwMode="auto">
          <a:xfrm>
            <a:off x="6029325" y="3081338"/>
            <a:ext cx="1349375" cy="333375"/>
          </a:xfrm>
          <a:prstGeom prst="rect">
            <a:avLst/>
          </a:prstGeom>
          <a:noFill/>
          <a:ln w="12700">
            <a:noFill/>
            <a:miter lim="800000"/>
          </a:ln>
        </p:spPr>
        <p:txBody>
          <a:bodyPr wrap="none" lIns="90488" tIns="44450" rIns="90488" bIns="44450">
            <a:spAutoFit/>
          </a:bodyPr>
          <a:lstStyle/>
          <a:p>
            <a:pPr defTabSz="762000" eaLnBrk="0" hangingPunct="0"/>
            <a:r>
              <a:rPr kumimoji="1" lang="en-US" altLang="zh-CN" sz="1600" dirty="0">
                <a:latin typeface="Times New Roman" panose="02020603050405020304" pitchFamily="18" charset="0"/>
                <a:ea typeface="宋体" panose="02010600030101010101" pitchFamily="2" charset="-122"/>
              </a:rPr>
              <a:t>0 1 0 0 1 0 0 0</a:t>
            </a:r>
          </a:p>
        </p:txBody>
      </p:sp>
      <p:sp>
        <p:nvSpPr>
          <p:cNvPr id="142360" name="Rectangle 53"/>
          <p:cNvSpPr>
            <a:spLocks noChangeArrowheads="1"/>
          </p:cNvSpPr>
          <p:nvPr/>
        </p:nvSpPr>
        <p:spPr bwMode="auto">
          <a:xfrm>
            <a:off x="3509963" y="3067050"/>
            <a:ext cx="5137150" cy="360363"/>
          </a:xfrm>
          <a:prstGeom prst="rect">
            <a:avLst/>
          </a:prstGeom>
          <a:noFill/>
          <a:ln w="9525">
            <a:solidFill>
              <a:schemeClr val="tx1"/>
            </a:solidFill>
            <a:miter lim="800000"/>
          </a:ln>
        </p:spPr>
        <p:txBody>
          <a:bodyPr wrap="none" anchor="ctr"/>
          <a:lstStyle/>
          <a:p>
            <a:endParaRPr lang="zh-CN" altLang="en-US"/>
          </a:p>
        </p:txBody>
      </p:sp>
      <p:sp>
        <p:nvSpPr>
          <p:cNvPr id="142361" name="Text Box 54"/>
          <p:cNvSpPr txBox="1">
            <a:spLocks noChangeArrowheads="1"/>
          </p:cNvSpPr>
          <p:nvPr/>
        </p:nvSpPr>
        <p:spPr bwMode="auto">
          <a:xfrm>
            <a:off x="4013200" y="3078163"/>
            <a:ext cx="2165350" cy="336550"/>
          </a:xfrm>
          <a:prstGeom prst="rect">
            <a:avLst/>
          </a:prstGeom>
          <a:noFill/>
          <a:ln w="9525">
            <a:noFill/>
            <a:miter lim="800000"/>
          </a:ln>
        </p:spPr>
        <p:txBody>
          <a:bodyPr wrap="none">
            <a:spAutoFit/>
          </a:bodyPr>
          <a:lstStyle/>
          <a:p>
            <a:r>
              <a:rPr kumimoji="1" lang="en-US" altLang="zh-CN" sz="1600" b="1" dirty="0">
                <a:latin typeface="Times New Roman" panose="02020603050405020304" pitchFamily="18" charset="0"/>
                <a:ea typeface="宋体" panose="02010600030101010101" pitchFamily="2" charset="-122"/>
              </a:rPr>
              <a:t>141       .        14            .</a:t>
            </a:r>
          </a:p>
        </p:txBody>
      </p:sp>
      <p:sp>
        <p:nvSpPr>
          <p:cNvPr id="142362" name="Text Box 55"/>
          <p:cNvSpPr txBox="1">
            <a:spLocks noChangeArrowheads="1"/>
          </p:cNvSpPr>
          <p:nvPr/>
        </p:nvSpPr>
        <p:spPr bwMode="auto">
          <a:xfrm>
            <a:off x="7254875" y="3078163"/>
            <a:ext cx="946150" cy="336550"/>
          </a:xfrm>
          <a:prstGeom prst="rect">
            <a:avLst/>
          </a:prstGeom>
          <a:noFill/>
          <a:ln w="9525">
            <a:noFill/>
            <a:miter lim="800000"/>
          </a:ln>
        </p:spPr>
        <p:txBody>
          <a:bodyPr wrap="none">
            <a:spAutoFit/>
          </a:bodyPr>
          <a:lstStyle/>
          <a:p>
            <a:r>
              <a:rPr kumimoji="1" lang="en-US" altLang="zh-CN" sz="1600" b="1" dirty="0">
                <a:latin typeface="Times New Roman" panose="02020603050405020304" pitchFamily="18" charset="0"/>
                <a:ea typeface="宋体" panose="02010600030101010101" pitchFamily="2" charset="-122"/>
              </a:rPr>
              <a:t>.          24</a:t>
            </a:r>
          </a:p>
        </p:txBody>
      </p:sp>
      <p:sp>
        <p:nvSpPr>
          <p:cNvPr id="142363" name="Rectangle 56"/>
          <p:cNvSpPr>
            <a:spLocks noChangeArrowheads="1"/>
          </p:cNvSpPr>
          <p:nvPr/>
        </p:nvSpPr>
        <p:spPr bwMode="auto">
          <a:xfrm>
            <a:off x="6389688" y="2443163"/>
            <a:ext cx="647700" cy="360362"/>
          </a:xfrm>
          <a:prstGeom prst="rect">
            <a:avLst/>
          </a:prstGeom>
          <a:noFill/>
          <a:ln w="57150">
            <a:solidFill>
              <a:schemeClr val="hlink"/>
            </a:solidFill>
            <a:miter lim="800000"/>
          </a:ln>
        </p:spPr>
        <p:txBody>
          <a:bodyPr wrap="none" anchor="ctr"/>
          <a:lstStyle/>
          <a:p>
            <a:endParaRPr lang="zh-CN" altLang="en-US"/>
          </a:p>
        </p:txBody>
      </p:sp>
      <p:sp>
        <p:nvSpPr>
          <p:cNvPr id="142364" name="Rectangle 58"/>
          <p:cNvSpPr>
            <a:spLocks noChangeArrowheads="1"/>
          </p:cNvSpPr>
          <p:nvPr/>
        </p:nvSpPr>
        <p:spPr bwMode="auto">
          <a:xfrm>
            <a:off x="495300" y="3067050"/>
            <a:ext cx="2967160" cy="335989"/>
          </a:xfrm>
          <a:prstGeom prst="rect">
            <a:avLst/>
          </a:prstGeom>
          <a:noFill/>
          <a:ln w="12700">
            <a:noFill/>
            <a:miter lim="800000"/>
          </a:ln>
        </p:spPr>
        <p:txBody>
          <a:bodyPr wrap="none" lIns="90488" tIns="44450" rIns="90488" bIns="44450">
            <a:spAutoFit/>
          </a:bodyPr>
          <a:lstStyle/>
          <a:p>
            <a:pPr defTabSz="762000" eaLnBrk="0" hangingPunct="0"/>
            <a:r>
              <a:rPr kumimoji="1" lang="en-US" altLang="zh-CN" sz="1600" dirty="0">
                <a:latin typeface="Arial" panose="020B0604020202020204" pitchFamily="34" charset="0"/>
              </a:rPr>
              <a:t>(b) IP</a:t>
            </a:r>
            <a:r>
              <a:rPr kumimoji="1" lang="zh-CN" altLang="en-US" sz="1600" dirty="0">
                <a:latin typeface="Arial" panose="020B0604020202020204" pitchFamily="34" charset="0"/>
              </a:rPr>
              <a:t>地址的第 </a:t>
            </a:r>
            <a:r>
              <a:rPr kumimoji="1" lang="en-US" altLang="zh-CN" sz="1600" dirty="0">
                <a:latin typeface="Arial" panose="020B0604020202020204" pitchFamily="34" charset="0"/>
              </a:rPr>
              <a:t>3 </a:t>
            </a:r>
            <a:r>
              <a:rPr kumimoji="1" lang="zh-CN" altLang="en-US" sz="1600" dirty="0">
                <a:latin typeface="Arial" panose="020B0604020202020204" pitchFamily="34" charset="0"/>
              </a:rPr>
              <a:t>字节是二进制</a:t>
            </a:r>
          </a:p>
        </p:txBody>
      </p:sp>
      <p:sp>
        <p:nvSpPr>
          <p:cNvPr id="142365" name="Rectangle 59"/>
          <p:cNvSpPr>
            <a:spLocks noChangeArrowheads="1"/>
          </p:cNvSpPr>
          <p:nvPr/>
        </p:nvSpPr>
        <p:spPr bwMode="auto">
          <a:xfrm>
            <a:off x="495300" y="4435475"/>
            <a:ext cx="2943114" cy="335989"/>
          </a:xfrm>
          <a:prstGeom prst="rect">
            <a:avLst/>
          </a:prstGeom>
          <a:noFill/>
          <a:ln w="12700">
            <a:noFill/>
            <a:miter lim="800000"/>
          </a:ln>
        </p:spPr>
        <p:txBody>
          <a:bodyPr wrap="none" lIns="90488" tIns="44450" rIns="90488" bIns="44450">
            <a:spAutoFit/>
          </a:bodyPr>
          <a:lstStyle/>
          <a:p>
            <a:pPr defTabSz="762000" eaLnBrk="0" hangingPunct="0"/>
            <a:r>
              <a:rPr kumimoji="1" lang="en-US" altLang="zh-CN" sz="1600" dirty="0">
                <a:latin typeface="Arial" panose="020B0604020202020204" pitchFamily="34" charset="0"/>
              </a:rPr>
              <a:t>(d) IP</a:t>
            </a:r>
            <a:r>
              <a:rPr kumimoji="1" lang="zh-CN" altLang="en-US" sz="1600" dirty="0">
                <a:latin typeface="Arial" panose="020B0604020202020204" pitchFamily="34" charset="0"/>
              </a:rPr>
              <a:t>地址与子网掩码逐位相与</a:t>
            </a:r>
          </a:p>
        </p:txBody>
      </p:sp>
      <p:sp>
        <p:nvSpPr>
          <p:cNvPr id="142366" name="Rectangle 60"/>
          <p:cNvSpPr>
            <a:spLocks noChangeArrowheads="1"/>
          </p:cNvSpPr>
          <p:nvPr/>
        </p:nvSpPr>
        <p:spPr bwMode="auto">
          <a:xfrm>
            <a:off x="495300" y="5180013"/>
            <a:ext cx="2887010" cy="335989"/>
          </a:xfrm>
          <a:prstGeom prst="rect">
            <a:avLst/>
          </a:prstGeom>
          <a:noFill/>
          <a:ln w="12700">
            <a:noFill/>
            <a:miter lim="800000"/>
          </a:ln>
        </p:spPr>
        <p:txBody>
          <a:bodyPr wrap="none" lIns="90488" tIns="44450" rIns="90488" bIns="44450">
            <a:spAutoFit/>
          </a:bodyPr>
          <a:lstStyle/>
          <a:p>
            <a:pPr defTabSz="762000" eaLnBrk="0" hangingPunct="0"/>
            <a:r>
              <a:rPr kumimoji="1" lang="en-US" altLang="zh-CN" sz="1600" dirty="0">
                <a:latin typeface="Arial" panose="020B0604020202020204" pitchFamily="34" charset="0"/>
              </a:rPr>
              <a:t>(e) </a:t>
            </a:r>
            <a:r>
              <a:rPr kumimoji="1" lang="zh-CN" altLang="en-US" sz="1600" dirty="0">
                <a:latin typeface="Arial" panose="020B0604020202020204" pitchFamily="34" charset="0"/>
              </a:rPr>
              <a:t>网络地址</a:t>
            </a:r>
            <a:r>
              <a:rPr kumimoji="1" lang="en-US" altLang="zh-CN" sz="1600" dirty="0">
                <a:latin typeface="Arial" panose="020B0604020202020204" pitchFamily="34" charset="0"/>
              </a:rPr>
              <a:t>(</a:t>
            </a:r>
            <a:r>
              <a:rPr kumimoji="1" lang="zh-CN" altLang="en-US" sz="1600" dirty="0">
                <a:latin typeface="Arial" panose="020B0604020202020204" pitchFamily="34" charset="0"/>
              </a:rPr>
              <a:t>点分十进制表示</a:t>
            </a:r>
            <a:r>
              <a:rPr kumimoji="1" lang="en-US" altLang="zh-CN" sz="1600" dirty="0">
                <a:latin typeface="Arial" panose="020B0604020202020204" pitchFamily="34" charset="0"/>
              </a:rPr>
              <a:t>)</a:t>
            </a: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4"/>
          <p:cNvSpPr>
            <a:spLocks noGrp="1" noChangeArrowheads="1"/>
          </p:cNvSpPr>
          <p:nvPr>
            <p:ph type="title"/>
          </p:nvPr>
        </p:nvSpPr>
        <p:spPr/>
        <p:txBody>
          <a:bodyPr/>
          <a:lstStyle/>
          <a:p>
            <a:pPr eaLnBrk="1" hangingPunct="1"/>
            <a:r>
              <a:rPr lang="zh-CN" altLang="en-US" dirty="0"/>
              <a:t>第</a:t>
            </a:r>
            <a:r>
              <a:rPr lang="en-US" altLang="zh-CN" dirty="0"/>
              <a:t>4</a:t>
            </a:r>
            <a:r>
              <a:rPr lang="zh-CN" altLang="en-US" dirty="0"/>
              <a:t>章 网络层</a:t>
            </a:r>
          </a:p>
        </p:txBody>
      </p:sp>
      <p:sp>
        <p:nvSpPr>
          <p:cNvPr id="16387" name="Rectangle 5"/>
          <p:cNvSpPr>
            <a:spLocks noGrp="1" noChangeArrowheads="1"/>
          </p:cNvSpPr>
          <p:nvPr>
            <p:ph type="body" sz="half" idx="1"/>
          </p:nvPr>
        </p:nvSpPr>
        <p:spPr>
          <a:xfrm>
            <a:off x="395288" y="1052513"/>
            <a:ext cx="4165600" cy="5148262"/>
          </a:xfrm>
        </p:spPr>
        <p:txBody>
          <a:bodyPr/>
          <a:lstStyle/>
          <a:p>
            <a:pPr eaLnBrk="1" hangingPunct="1">
              <a:lnSpc>
                <a:spcPct val="80000"/>
              </a:lnSpc>
              <a:spcBef>
                <a:spcPct val="0"/>
              </a:spcBef>
              <a:buNone/>
            </a:pPr>
            <a:r>
              <a:rPr lang="en-US" altLang="zh-CN" sz="2000" dirty="0"/>
              <a:t>4.1 </a:t>
            </a:r>
            <a:r>
              <a:rPr lang="zh-CN" altLang="en-US" sz="2000" dirty="0"/>
              <a:t>网络层提供的两种服务</a:t>
            </a:r>
            <a:endParaRPr lang="en-US" altLang="zh-CN" sz="2000" dirty="0"/>
          </a:p>
          <a:p>
            <a:pPr eaLnBrk="1" hangingPunct="1">
              <a:lnSpc>
                <a:spcPct val="80000"/>
              </a:lnSpc>
              <a:buNone/>
            </a:pPr>
            <a:r>
              <a:rPr lang="en-US" altLang="zh-CN" sz="2000" dirty="0"/>
              <a:t>4.2 </a:t>
            </a:r>
            <a:r>
              <a:rPr lang="zh-CN" altLang="en-US" sz="2000" dirty="0"/>
              <a:t>网际协议</a:t>
            </a:r>
            <a:r>
              <a:rPr lang="en-US" altLang="zh-CN" sz="2000" dirty="0"/>
              <a:t>IP</a:t>
            </a:r>
          </a:p>
          <a:p>
            <a:pPr eaLnBrk="1" hangingPunct="1">
              <a:lnSpc>
                <a:spcPct val="80000"/>
              </a:lnSpc>
              <a:buSzPct val="90000"/>
            </a:pPr>
            <a:r>
              <a:rPr lang="zh-CN" altLang="en-US" sz="1800" dirty="0">
                <a:solidFill>
                  <a:srgbClr val="FF0000"/>
                </a:solidFill>
              </a:rPr>
              <a:t>虚拟互连网络</a:t>
            </a:r>
          </a:p>
          <a:p>
            <a:pPr eaLnBrk="1" hangingPunct="1">
              <a:lnSpc>
                <a:spcPct val="80000"/>
              </a:lnSpc>
              <a:buSzPct val="90000"/>
            </a:pPr>
            <a:r>
              <a:rPr lang="zh-CN" altLang="en-US" sz="1800" dirty="0"/>
              <a:t>分类的</a:t>
            </a:r>
            <a:r>
              <a:rPr lang="en-US" altLang="zh-CN" sz="1800" dirty="0"/>
              <a:t>IP</a:t>
            </a:r>
            <a:r>
              <a:rPr lang="zh-CN" altLang="en-US" sz="1800" dirty="0"/>
              <a:t>地址	</a:t>
            </a:r>
          </a:p>
          <a:p>
            <a:pPr eaLnBrk="1" hangingPunct="1">
              <a:lnSpc>
                <a:spcPct val="80000"/>
              </a:lnSpc>
              <a:buSzPct val="90000"/>
            </a:pPr>
            <a:r>
              <a:rPr lang="en-US" altLang="zh-CN" sz="1800" dirty="0"/>
              <a:t>IP</a:t>
            </a:r>
            <a:r>
              <a:rPr lang="zh-CN" altLang="en-US" sz="1800" dirty="0"/>
              <a:t>地址与硬件地址</a:t>
            </a:r>
          </a:p>
          <a:p>
            <a:pPr eaLnBrk="1" hangingPunct="1">
              <a:lnSpc>
                <a:spcPct val="80000"/>
              </a:lnSpc>
              <a:buSzPct val="90000"/>
            </a:pPr>
            <a:r>
              <a:rPr lang="zh-CN" altLang="en-US" sz="1800" dirty="0"/>
              <a:t>地址解析协议</a:t>
            </a:r>
            <a:r>
              <a:rPr lang="en-US" altLang="zh-CN" sz="1800" dirty="0"/>
              <a:t>ARP</a:t>
            </a:r>
          </a:p>
          <a:p>
            <a:pPr eaLnBrk="1" hangingPunct="1">
              <a:lnSpc>
                <a:spcPct val="80000"/>
              </a:lnSpc>
              <a:buSzPct val="90000"/>
            </a:pPr>
            <a:r>
              <a:rPr lang="en-US" altLang="zh-CN" sz="1800" dirty="0"/>
              <a:t>IP</a:t>
            </a:r>
            <a:r>
              <a:rPr lang="zh-CN" altLang="en-US" sz="1800" dirty="0"/>
              <a:t>数据报的格式</a:t>
            </a:r>
          </a:p>
          <a:p>
            <a:pPr eaLnBrk="1" hangingPunct="1">
              <a:lnSpc>
                <a:spcPct val="80000"/>
              </a:lnSpc>
              <a:buSzPct val="90000"/>
            </a:pPr>
            <a:r>
              <a:rPr lang="en-US" altLang="zh-CN" sz="1800" dirty="0"/>
              <a:t>IP</a:t>
            </a:r>
            <a:r>
              <a:rPr lang="zh-CN" altLang="en-US" sz="1800" dirty="0"/>
              <a:t>层转发分组的流程</a:t>
            </a:r>
          </a:p>
          <a:p>
            <a:pPr eaLnBrk="1" hangingPunct="1">
              <a:lnSpc>
                <a:spcPct val="80000"/>
              </a:lnSpc>
              <a:buFontTx/>
              <a:buNone/>
            </a:pPr>
            <a:r>
              <a:rPr lang="en-US" altLang="zh-CN" sz="2000" dirty="0"/>
              <a:t>4.3 </a:t>
            </a:r>
            <a:r>
              <a:rPr lang="zh-CN" altLang="en-US" sz="2000" dirty="0"/>
              <a:t>划分子网和构造超网</a:t>
            </a:r>
          </a:p>
          <a:p>
            <a:pPr eaLnBrk="1" hangingPunct="1">
              <a:lnSpc>
                <a:spcPct val="80000"/>
              </a:lnSpc>
              <a:buSzPct val="90000"/>
            </a:pPr>
            <a:r>
              <a:rPr lang="zh-CN" altLang="en-US" sz="1800" dirty="0"/>
              <a:t>划分子网</a:t>
            </a:r>
          </a:p>
          <a:p>
            <a:pPr eaLnBrk="1" hangingPunct="1">
              <a:lnSpc>
                <a:spcPct val="80000"/>
              </a:lnSpc>
              <a:buSzPct val="90000"/>
            </a:pPr>
            <a:r>
              <a:rPr lang="zh-CN" altLang="en-US" sz="1800" dirty="0"/>
              <a:t>使用子网时分组转发</a:t>
            </a:r>
          </a:p>
          <a:p>
            <a:pPr eaLnBrk="1" hangingPunct="1">
              <a:lnSpc>
                <a:spcPct val="80000"/>
              </a:lnSpc>
              <a:buSzPct val="90000"/>
            </a:pPr>
            <a:r>
              <a:rPr lang="zh-CN" altLang="en-US" sz="1800" dirty="0"/>
              <a:t>无分类编址</a:t>
            </a:r>
            <a:r>
              <a:rPr lang="en-US" altLang="zh-CN" sz="1800" dirty="0"/>
              <a:t>CIDR(</a:t>
            </a:r>
            <a:r>
              <a:rPr lang="zh-CN" altLang="en-US" sz="1800" dirty="0"/>
              <a:t>构造超网</a:t>
            </a:r>
            <a:r>
              <a:rPr lang="en-US" altLang="zh-CN" sz="1800" dirty="0"/>
              <a:t>)</a:t>
            </a:r>
          </a:p>
          <a:p>
            <a:pPr eaLnBrk="1" hangingPunct="1">
              <a:lnSpc>
                <a:spcPct val="80000"/>
              </a:lnSpc>
              <a:buFontTx/>
              <a:buNone/>
            </a:pPr>
            <a:r>
              <a:rPr lang="en-US" altLang="zh-CN" sz="2000" dirty="0"/>
              <a:t>4.4 </a:t>
            </a:r>
            <a:r>
              <a:rPr lang="zh-CN" altLang="en-US" sz="2000" dirty="0"/>
              <a:t>网际控制报文协议</a:t>
            </a:r>
            <a:r>
              <a:rPr lang="en-US" altLang="zh-CN" sz="2000" dirty="0"/>
              <a:t>ICMP</a:t>
            </a:r>
          </a:p>
          <a:p>
            <a:pPr eaLnBrk="1" hangingPunct="1">
              <a:lnSpc>
                <a:spcPct val="80000"/>
              </a:lnSpc>
              <a:buSzPct val="90000"/>
            </a:pPr>
            <a:r>
              <a:rPr lang="en-US" altLang="zh-CN" sz="1800" dirty="0"/>
              <a:t>ICMP</a:t>
            </a:r>
            <a:r>
              <a:rPr lang="zh-CN" altLang="en-US" sz="1800" dirty="0"/>
              <a:t>报文的种类</a:t>
            </a:r>
            <a:endParaRPr lang="en-US" altLang="zh-CN" sz="1800" dirty="0"/>
          </a:p>
          <a:p>
            <a:pPr eaLnBrk="1" hangingPunct="1">
              <a:lnSpc>
                <a:spcPct val="80000"/>
              </a:lnSpc>
              <a:buSzPct val="90000"/>
            </a:pPr>
            <a:r>
              <a:rPr lang="en-US" altLang="zh-CN" sz="1800" dirty="0"/>
              <a:t>ICMP</a:t>
            </a:r>
            <a:r>
              <a:rPr lang="zh-CN" altLang="en-US" sz="1800" dirty="0"/>
              <a:t>的应用举例</a:t>
            </a:r>
            <a:endParaRPr lang="en-US" altLang="zh-CN" sz="1800" dirty="0"/>
          </a:p>
          <a:p>
            <a:pPr eaLnBrk="1" hangingPunct="1">
              <a:lnSpc>
                <a:spcPct val="90000"/>
              </a:lnSpc>
              <a:buSzPct val="90000"/>
              <a:buNone/>
            </a:pPr>
            <a:r>
              <a:rPr lang="en-US" altLang="zh-CN" sz="2000" dirty="0"/>
              <a:t>4.5 </a:t>
            </a:r>
            <a:r>
              <a:rPr lang="zh-CN" altLang="en-US" sz="2000" dirty="0"/>
              <a:t>互联网的路由选择协议</a:t>
            </a:r>
          </a:p>
          <a:p>
            <a:pPr eaLnBrk="1" hangingPunct="1">
              <a:lnSpc>
                <a:spcPct val="80000"/>
              </a:lnSpc>
              <a:buSzPct val="90000"/>
            </a:pPr>
            <a:r>
              <a:rPr lang="zh-CN" altLang="en-US" sz="1800" dirty="0"/>
              <a:t>有关路由选择协议的几个基本概念</a:t>
            </a:r>
            <a:endParaRPr lang="en-US" altLang="zh-CN" sz="1800" dirty="0"/>
          </a:p>
          <a:p>
            <a:pPr eaLnBrk="1" hangingPunct="1">
              <a:lnSpc>
                <a:spcPct val="80000"/>
              </a:lnSpc>
              <a:buSzPct val="90000"/>
            </a:pPr>
            <a:r>
              <a:rPr lang="zh-CN" altLang="en-US" sz="1800" dirty="0"/>
              <a:t>内部网关协议</a:t>
            </a:r>
            <a:r>
              <a:rPr lang="en-US" altLang="zh-CN" sz="1800" dirty="0"/>
              <a:t>RIP</a:t>
            </a:r>
          </a:p>
          <a:p>
            <a:pPr eaLnBrk="1" hangingPunct="1">
              <a:lnSpc>
                <a:spcPct val="80000"/>
              </a:lnSpc>
              <a:buSzPct val="90000"/>
              <a:buNone/>
            </a:pPr>
            <a:endParaRPr lang="zh-CN" altLang="en-US" sz="1800" dirty="0"/>
          </a:p>
          <a:p>
            <a:pPr eaLnBrk="1" hangingPunct="1">
              <a:lnSpc>
                <a:spcPct val="80000"/>
              </a:lnSpc>
              <a:buSzPct val="90000"/>
            </a:pPr>
            <a:endParaRPr lang="zh-CN" altLang="en-US" sz="1900" dirty="0"/>
          </a:p>
          <a:p>
            <a:pPr eaLnBrk="1" hangingPunct="1">
              <a:lnSpc>
                <a:spcPct val="80000"/>
              </a:lnSpc>
              <a:buSzPct val="90000"/>
            </a:pPr>
            <a:endParaRPr lang="zh-CN" altLang="en-US" sz="1900" dirty="0"/>
          </a:p>
        </p:txBody>
      </p:sp>
      <p:sp>
        <p:nvSpPr>
          <p:cNvPr id="16388" name="Rectangle 6"/>
          <p:cNvSpPr>
            <a:spLocks noGrp="1" noChangeArrowheads="1"/>
          </p:cNvSpPr>
          <p:nvPr>
            <p:ph type="body" sz="half" idx="2"/>
          </p:nvPr>
        </p:nvSpPr>
        <p:spPr>
          <a:xfrm>
            <a:off x="4560888" y="1028700"/>
            <a:ext cx="4252912" cy="5148263"/>
          </a:xfrm>
        </p:spPr>
        <p:txBody>
          <a:bodyPr/>
          <a:lstStyle/>
          <a:p>
            <a:pPr eaLnBrk="1" hangingPunct="1">
              <a:lnSpc>
                <a:spcPct val="80000"/>
              </a:lnSpc>
              <a:buSzPct val="90000"/>
              <a:buFontTx/>
              <a:buChar char="•"/>
            </a:pPr>
            <a:r>
              <a:rPr lang="zh-CN" altLang="en-US" sz="1800" dirty="0"/>
              <a:t>内部网关协议</a:t>
            </a:r>
            <a:r>
              <a:rPr lang="en-US" altLang="zh-CN" sz="1800" dirty="0"/>
              <a:t>OSPF</a:t>
            </a:r>
          </a:p>
          <a:p>
            <a:pPr eaLnBrk="1" hangingPunct="1">
              <a:lnSpc>
                <a:spcPct val="80000"/>
              </a:lnSpc>
              <a:buSzPct val="90000"/>
              <a:buFontTx/>
              <a:buChar char="•"/>
            </a:pPr>
            <a:r>
              <a:rPr lang="zh-CN" altLang="en-US" sz="1800" dirty="0"/>
              <a:t>外部网关协议</a:t>
            </a:r>
            <a:r>
              <a:rPr lang="en-US" altLang="zh-CN" sz="1800" dirty="0"/>
              <a:t>BGP</a:t>
            </a:r>
          </a:p>
          <a:p>
            <a:pPr eaLnBrk="1" hangingPunct="1">
              <a:lnSpc>
                <a:spcPct val="80000"/>
              </a:lnSpc>
              <a:buSzPct val="90000"/>
              <a:buFontTx/>
              <a:buChar char="•"/>
            </a:pPr>
            <a:r>
              <a:rPr lang="zh-CN" altLang="en-US" sz="1800" dirty="0"/>
              <a:t>路由器的构成 </a:t>
            </a:r>
          </a:p>
          <a:p>
            <a:pPr eaLnBrk="1" hangingPunct="1">
              <a:lnSpc>
                <a:spcPct val="90000"/>
              </a:lnSpc>
              <a:buFontTx/>
              <a:buNone/>
            </a:pPr>
            <a:r>
              <a:rPr lang="en-US" altLang="zh-CN" sz="2000" dirty="0"/>
              <a:t>4.6 IPv6</a:t>
            </a:r>
          </a:p>
          <a:p>
            <a:pPr eaLnBrk="1" hangingPunct="1">
              <a:lnSpc>
                <a:spcPct val="80000"/>
              </a:lnSpc>
              <a:buSzPct val="90000"/>
            </a:pPr>
            <a:r>
              <a:rPr lang="en-US" altLang="zh-CN" sz="1800" dirty="0"/>
              <a:t>IPv6</a:t>
            </a:r>
            <a:r>
              <a:rPr lang="zh-CN" altLang="en-US" sz="1800" dirty="0"/>
              <a:t>的基本首部</a:t>
            </a:r>
            <a:endParaRPr lang="en-US" altLang="zh-CN" sz="1800" dirty="0"/>
          </a:p>
          <a:p>
            <a:pPr eaLnBrk="1" hangingPunct="1">
              <a:lnSpc>
                <a:spcPct val="80000"/>
              </a:lnSpc>
              <a:buSzPct val="90000"/>
            </a:pPr>
            <a:r>
              <a:rPr lang="en-US" altLang="zh-CN" sz="1800" dirty="0"/>
              <a:t>IPv6</a:t>
            </a:r>
            <a:r>
              <a:rPr lang="zh-CN" altLang="en-US" sz="1800" dirty="0"/>
              <a:t>的地址</a:t>
            </a:r>
            <a:endParaRPr lang="en-US" altLang="zh-CN" sz="1800" dirty="0"/>
          </a:p>
          <a:p>
            <a:pPr eaLnBrk="1" hangingPunct="1">
              <a:lnSpc>
                <a:spcPct val="80000"/>
              </a:lnSpc>
              <a:buSzPct val="90000"/>
            </a:pPr>
            <a:r>
              <a:rPr lang="zh-CN" altLang="en-US" sz="1800" dirty="0"/>
              <a:t>从</a:t>
            </a:r>
            <a:r>
              <a:rPr lang="en-US" altLang="zh-CN" sz="1800" dirty="0"/>
              <a:t>IPv4</a:t>
            </a:r>
            <a:r>
              <a:rPr lang="zh-CN" altLang="en-US" sz="1800" dirty="0"/>
              <a:t>向</a:t>
            </a:r>
            <a:r>
              <a:rPr lang="en-US" altLang="zh-CN" sz="1800" dirty="0"/>
              <a:t>IPv6</a:t>
            </a:r>
            <a:r>
              <a:rPr lang="zh-CN" altLang="en-US" sz="1800" dirty="0"/>
              <a:t>过渡</a:t>
            </a:r>
            <a:endParaRPr lang="en-US" altLang="zh-CN" sz="1800" dirty="0"/>
          </a:p>
          <a:p>
            <a:pPr eaLnBrk="1" hangingPunct="1">
              <a:lnSpc>
                <a:spcPct val="80000"/>
              </a:lnSpc>
              <a:buSzPct val="90000"/>
            </a:pPr>
            <a:r>
              <a:rPr lang="en-US" altLang="zh-CN" sz="1800" dirty="0"/>
              <a:t>ICMPv6</a:t>
            </a:r>
          </a:p>
          <a:p>
            <a:pPr eaLnBrk="1" hangingPunct="1">
              <a:lnSpc>
                <a:spcPct val="90000"/>
              </a:lnSpc>
              <a:buFontTx/>
              <a:buNone/>
            </a:pPr>
            <a:r>
              <a:rPr lang="en-US" altLang="zh-CN" sz="2000" dirty="0"/>
              <a:t>4.7 IP</a:t>
            </a:r>
            <a:r>
              <a:rPr lang="zh-CN" altLang="en-US" sz="2000" dirty="0"/>
              <a:t>多播</a:t>
            </a:r>
          </a:p>
          <a:p>
            <a:pPr eaLnBrk="1" hangingPunct="1">
              <a:lnSpc>
                <a:spcPct val="80000"/>
              </a:lnSpc>
              <a:buSzPct val="90000"/>
            </a:pPr>
            <a:r>
              <a:rPr lang="en-US" altLang="zh-CN" sz="1800" dirty="0"/>
              <a:t>IP</a:t>
            </a:r>
            <a:r>
              <a:rPr lang="zh-CN" altLang="en-US" sz="1800" dirty="0"/>
              <a:t>多播的基本概念</a:t>
            </a:r>
          </a:p>
          <a:p>
            <a:pPr eaLnBrk="1" hangingPunct="1">
              <a:lnSpc>
                <a:spcPct val="80000"/>
              </a:lnSpc>
              <a:buSzPct val="90000"/>
            </a:pPr>
            <a:r>
              <a:rPr lang="zh-CN" altLang="en-US" sz="1800" dirty="0"/>
              <a:t>在局域网上进行硬件多播</a:t>
            </a:r>
          </a:p>
          <a:p>
            <a:pPr eaLnBrk="1" hangingPunct="1">
              <a:lnSpc>
                <a:spcPct val="80000"/>
              </a:lnSpc>
              <a:buSzPct val="90000"/>
            </a:pPr>
            <a:r>
              <a:rPr lang="zh-CN" altLang="en-US" sz="1800" dirty="0"/>
              <a:t>网际组管理协议和多播路由选择协议</a:t>
            </a:r>
          </a:p>
          <a:p>
            <a:pPr eaLnBrk="1" hangingPunct="1">
              <a:lnSpc>
                <a:spcPct val="90000"/>
              </a:lnSpc>
              <a:buFontTx/>
              <a:buNone/>
            </a:pPr>
            <a:r>
              <a:rPr lang="en-US" altLang="zh-CN" sz="2000" dirty="0"/>
              <a:t>4.8 </a:t>
            </a:r>
            <a:r>
              <a:rPr lang="zh-CN" altLang="en-US" sz="2000" dirty="0"/>
              <a:t>虚拟专用网和网络地址转换 </a:t>
            </a:r>
            <a:endParaRPr lang="en-US" altLang="zh-CN" sz="2000" dirty="0"/>
          </a:p>
          <a:p>
            <a:pPr eaLnBrk="1" hangingPunct="1">
              <a:lnSpc>
                <a:spcPct val="80000"/>
              </a:lnSpc>
              <a:buSzPct val="90000"/>
              <a:buFontTx/>
              <a:buChar char="•"/>
            </a:pPr>
            <a:r>
              <a:rPr lang="zh-CN" altLang="en-US" sz="1800" dirty="0"/>
              <a:t>虚拟专用网</a:t>
            </a:r>
            <a:r>
              <a:rPr lang="en-US" altLang="zh-CN" sz="1800" dirty="0"/>
              <a:t>VPN</a:t>
            </a:r>
          </a:p>
          <a:p>
            <a:pPr eaLnBrk="1" hangingPunct="1">
              <a:lnSpc>
                <a:spcPct val="80000"/>
              </a:lnSpc>
              <a:buSzPct val="90000"/>
              <a:buFontTx/>
              <a:buChar char="•"/>
            </a:pPr>
            <a:r>
              <a:rPr lang="zh-CN" altLang="en-US" sz="1800" dirty="0"/>
              <a:t>网络地址转换</a:t>
            </a:r>
            <a:r>
              <a:rPr lang="en-US" altLang="zh-CN" sz="1800" dirty="0"/>
              <a:t>NAT</a:t>
            </a:r>
          </a:p>
          <a:p>
            <a:pPr eaLnBrk="1" hangingPunct="1">
              <a:lnSpc>
                <a:spcPct val="90000"/>
              </a:lnSpc>
              <a:buSzPct val="90000"/>
              <a:buNone/>
            </a:pPr>
            <a:r>
              <a:rPr lang="en-US" altLang="zh-CN" sz="2000" dirty="0"/>
              <a:t>4.9 </a:t>
            </a:r>
            <a:r>
              <a:rPr lang="zh-CN" altLang="en-US" sz="2000" dirty="0"/>
              <a:t>多协议标记交换</a:t>
            </a:r>
            <a:r>
              <a:rPr lang="en-US" altLang="zh-CN" sz="2000" dirty="0"/>
              <a:t>MPLS</a:t>
            </a:r>
          </a:p>
          <a:p>
            <a:pPr eaLnBrk="1" hangingPunct="1">
              <a:lnSpc>
                <a:spcPct val="80000"/>
              </a:lnSpc>
              <a:buSzPct val="90000"/>
            </a:pPr>
            <a:r>
              <a:rPr lang="en-US" altLang="zh-CN" sz="1800" dirty="0"/>
              <a:t>MPLS</a:t>
            </a:r>
            <a:r>
              <a:rPr lang="zh-CN" altLang="en-US" sz="1800" dirty="0"/>
              <a:t>的工作原理</a:t>
            </a:r>
            <a:endParaRPr lang="en-US" altLang="zh-CN" sz="1800" dirty="0"/>
          </a:p>
          <a:p>
            <a:pPr eaLnBrk="1" hangingPunct="1">
              <a:lnSpc>
                <a:spcPct val="80000"/>
              </a:lnSpc>
              <a:buSzPct val="90000"/>
            </a:pPr>
            <a:r>
              <a:rPr lang="en-US" altLang="zh-CN" sz="1800" dirty="0"/>
              <a:t>MPLS</a:t>
            </a:r>
            <a:r>
              <a:rPr lang="zh-CN" altLang="en-US" sz="1800" dirty="0"/>
              <a:t>首部的位置与格式</a:t>
            </a:r>
            <a:endParaRPr lang="en-US" altLang="zh-CN" sz="1800" dirty="0"/>
          </a:p>
          <a:p>
            <a:pPr eaLnBrk="1" hangingPunct="1">
              <a:lnSpc>
                <a:spcPct val="90000"/>
              </a:lnSpc>
            </a:pPr>
            <a:endParaRPr lang="en-US" altLang="zh-CN" sz="2000" dirty="0"/>
          </a:p>
        </p:txBody>
      </p:sp>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3362" name="Rectangle 3"/>
          <p:cNvSpPr>
            <a:spLocks noChangeArrowheads="1"/>
          </p:cNvSpPr>
          <p:nvPr/>
        </p:nvSpPr>
        <p:spPr bwMode="auto">
          <a:xfrm>
            <a:off x="3527425" y="3798888"/>
            <a:ext cx="3017838" cy="344487"/>
          </a:xfrm>
          <a:prstGeom prst="rect">
            <a:avLst/>
          </a:prstGeom>
          <a:solidFill>
            <a:srgbClr val="FFCCCC"/>
          </a:solidFill>
          <a:ln w="12700">
            <a:noFill/>
            <a:miter lim="800000"/>
          </a:ln>
        </p:spPr>
        <p:txBody>
          <a:bodyPr wrap="none" anchor="ctr"/>
          <a:lstStyle/>
          <a:p>
            <a:endParaRPr lang="zh-CN" altLang="en-US"/>
          </a:p>
        </p:txBody>
      </p:sp>
      <p:sp>
        <p:nvSpPr>
          <p:cNvPr id="143363" name="Text Box 4"/>
          <p:cNvSpPr txBox="1">
            <a:spLocks noChangeArrowheads="1"/>
          </p:cNvSpPr>
          <p:nvPr/>
        </p:nvSpPr>
        <p:spPr bwMode="auto">
          <a:xfrm>
            <a:off x="4013200" y="3810000"/>
            <a:ext cx="3435350" cy="336550"/>
          </a:xfrm>
          <a:prstGeom prst="rect">
            <a:avLst/>
          </a:prstGeom>
          <a:noFill/>
          <a:ln w="9525">
            <a:noFill/>
            <a:miter lim="800000"/>
          </a:ln>
        </p:spPr>
        <p:txBody>
          <a:bodyPr wrap="none">
            <a:spAutoFit/>
          </a:bodyPr>
          <a:lstStyle/>
          <a:p>
            <a:r>
              <a:rPr kumimoji="1" lang="en-US" altLang="zh-CN" sz="1600" b="1" dirty="0">
                <a:latin typeface="Times New Roman" panose="02020603050405020304" pitchFamily="18" charset="0"/>
                <a:ea typeface="宋体" panose="02010600030101010101" pitchFamily="2" charset="-122"/>
              </a:rPr>
              <a:t>141       .        14            . 0 1 0</a:t>
            </a:r>
            <a:r>
              <a:rPr kumimoji="1" lang="en-US" altLang="zh-CN" sz="1600" dirty="0">
                <a:latin typeface="Times New Roman" panose="02020603050405020304" pitchFamily="18" charset="0"/>
                <a:ea typeface="宋体" panose="02010600030101010101" pitchFamily="2" charset="-122"/>
              </a:rPr>
              <a:t> 0 0 0 0 0 </a:t>
            </a:r>
            <a:endParaRPr kumimoji="1" lang="en-US" altLang="zh-CN" sz="1600" b="1" dirty="0">
              <a:latin typeface="Times New Roman" panose="02020603050405020304" pitchFamily="18" charset="0"/>
              <a:ea typeface="宋体" panose="02010600030101010101" pitchFamily="2" charset="-122"/>
            </a:endParaRPr>
          </a:p>
        </p:txBody>
      </p:sp>
      <p:sp>
        <p:nvSpPr>
          <p:cNvPr id="143364" name="Rectangle 5"/>
          <p:cNvSpPr>
            <a:spLocks noChangeArrowheads="1"/>
          </p:cNvSpPr>
          <p:nvPr/>
        </p:nvSpPr>
        <p:spPr bwMode="auto">
          <a:xfrm>
            <a:off x="3519488" y="3084513"/>
            <a:ext cx="3022600" cy="342900"/>
          </a:xfrm>
          <a:prstGeom prst="rect">
            <a:avLst/>
          </a:prstGeom>
          <a:solidFill>
            <a:srgbClr val="FFCCCC"/>
          </a:solidFill>
          <a:ln w="12700">
            <a:noFill/>
            <a:miter lim="800000"/>
          </a:ln>
        </p:spPr>
        <p:txBody>
          <a:bodyPr wrap="none" anchor="ctr"/>
          <a:lstStyle/>
          <a:p>
            <a:endParaRPr lang="zh-CN" altLang="en-US"/>
          </a:p>
        </p:txBody>
      </p:sp>
      <p:sp>
        <p:nvSpPr>
          <p:cNvPr id="143365" name="Rectangle 6"/>
          <p:cNvSpPr>
            <a:spLocks noChangeArrowheads="1"/>
          </p:cNvSpPr>
          <p:nvPr/>
        </p:nvSpPr>
        <p:spPr bwMode="auto">
          <a:xfrm>
            <a:off x="3495675" y="3068638"/>
            <a:ext cx="3876675" cy="363537"/>
          </a:xfrm>
          <a:prstGeom prst="rect">
            <a:avLst/>
          </a:prstGeom>
          <a:noFill/>
          <a:ln w="12700">
            <a:noFill/>
            <a:miter lim="800000"/>
          </a:ln>
        </p:spPr>
        <p:txBody>
          <a:bodyPr wrap="none" lIns="90488" tIns="44450" rIns="90488" bIns="44450">
            <a:spAutoFit/>
          </a:bodyPr>
          <a:lstStyle/>
          <a:p>
            <a:pPr defTabSz="762000" eaLnBrk="0" hangingPunct="0"/>
            <a:r>
              <a:rPr kumimoji="1" lang="en-US" altLang="zh-CN" sz="1600" dirty="0">
                <a:latin typeface="Times New Roman" panose="02020603050405020304" pitchFamily="18" charset="0"/>
                <a:ea typeface="宋体" panose="02010600030101010101" pitchFamily="2" charset="-122"/>
              </a:rPr>
              <a:t>1 1 1 1 1 1 1 1 1 1 1 1 1 1 1 1</a:t>
            </a:r>
            <a:r>
              <a:rPr kumimoji="1" lang="en-US" altLang="zh-CN" sz="1800" dirty="0">
                <a:latin typeface="Times New Roman" panose="02020603050405020304" pitchFamily="18" charset="0"/>
                <a:ea typeface="宋体" panose="02010600030101010101" pitchFamily="2" charset="-122"/>
              </a:rPr>
              <a:t>  </a:t>
            </a:r>
            <a:r>
              <a:rPr kumimoji="1" lang="en-US" altLang="zh-CN" sz="800" dirty="0">
                <a:latin typeface="Times New Roman" panose="02020603050405020304" pitchFamily="18" charset="0"/>
                <a:ea typeface="宋体" panose="02010600030101010101" pitchFamily="2" charset="-122"/>
              </a:rPr>
              <a:t> </a:t>
            </a:r>
            <a:r>
              <a:rPr kumimoji="1" lang="en-US" altLang="zh-CN" sz="1600" dirty="0">
                <a:latin typeface="Times New Roman" panose="02020603050405020304" pitchFamily="18" charset="0"/>
                <a:ea typeface="宋体" panose="02010600030101010101" pitchFamily="2" charset="-122"/>
              </a:rPr>
              <a:t>1 1 1 0 0 0 0 0</a:t>
            </a:r>
          </a:p>
        </p:txBody>
      </p:sp>
      <p:sp>
        <p:nvSpPr>
          <p:cNvPr id="143366" name="Freeform 2"/>
          <p:cNvSpPr/>
          <p:nvPr/>
        </p:nvSpPr>
        <p:spPr bwMode="auto">
          <a:xfrm>
            <a:off x="6102350" y="2132013"/>
            <a:ext cx="1223963" cy="306387"/>
          </a:xfrm>
          <a:custGeom>
            <a:avLst/>
            <a:gdLst>
              <a:gd name="T0" fmla="*/ 181 w 771"/>
              <a:gd name="T1" fmla="*/ 0 h 181"/>
              <a:gd name="T2" fmla="*/ 589 w 771"/>
              <a:gd name="T3" fmla="*/ 0 h 181"/>
              <a:gd name="T4" fmla="*/ 771 w 771"/>
              <a:gd name="T5" fmla="*/ 181 h 181"/>
              <a:gd name="T6" fmla="*/ 0 w 771"/>
              <a:gd name="T7" fmla="*/ 181 h 181"/>
              <a:gd name="T8" fmla="*/ 181 w 771"/>
              <a:gd name="T9" fmla="*/ 0 h 181"/>
              <a:gd name="T10" fmla="*/ 0 60000 65536"/>
              <a:gd name="T11" fmla="*/ 0 60000 65536"/>
              <a:gd name="T12" fmla="*/ 0 60000 65536"/>
              <a:gd name="T13" fmla="*/ 0 60000 65536"/>
              <a:gd name="T14" fmla="*/ 0 60000 65536"/>
              <a:gd name="T15" fmla="*/ 0 w 771"/>
              <a:gd name="T16" fmla="*/ 0 h 181"/>
              <a:gd name="T17" fmla="*/ 771 w 771"/>
              <a:gd name="T18" fmla="*/ 181 h 181"/>
            </a:gdLst>
            <a:ahLst/>
            <a:cxnLst>
              <a:cxn ang="T10">
                <a:pos x="T0" y="T1"/>
              </a:cxn>
              <a:cxn ang="T11">
                <a:pos x="T2" y="T3"/>
              </a:cxn>
              <a:cxn ang="T12">
                <a:pos x="T4" y="T5"/>
              </a:cxn>
              <a:cxn ang="T13">
                <a:pos x="T6" y="T7"/>
              </a:cxn>
              <a:cxn ang="T14">
                <a:pos x="T8" y="T9"/>
              </a:cxn>
            </a:cxnLst>
            <a:rect l="T15" t="T16" r="T17" b="T18"/>
            <a:pathLst>
              <a:path w="771" h="181">
                <a:moveTo>
                  <a:pt x="181" y="0"/>
                </a:moveTo>
                <a:lnTo>
                  <a:pt x="589" y="0"/>
                </a:lnTo>
                <a:lnTo>
                  <a:pt x="771" y="181"/>
                </a:lnTo>
                <a:lnTo>
                  <a:pt x="0" y="181"/>
                </a:lnTo>
                <a:lnTo>
                  <a:pt x="181" y="0"/>
                </a:lnTo>
                <a:close/>
              </a:path>
            </a:pathLst>
          </a:custGeom>
          <a:solidFill>
            <a:srgbClr val="66FF66"/>
          </a:solidFill>
          <a:ln w="9525">
            <a:noFill/>
            <a:round/>
          </a:ln>
        </p:spPr>
        <p:txBody>
          <a:bodyPr/>
          <a:lstStyle/>
          <a:p>
            <a:endParaRPr lang="zh-CN" altLang="en-US"/>
          </a:p>
        </p:txBody>
      </p:sp>
      <p:sp>
        <p:nvSpPr>
          <p:cNvPr id="989191" name="Rectangle 7"/>
          <p:cNvSpPr>
            <a:spLocks noGrp="1" noChangeArrowheads="1"/>
          </p:cNvSpPr>
          <p:nvPr>
            <p:ph type="title"/>
          </p:nvPr>
        </p:nvSpPr>
        <p:spPr>
          <a:xfrm>
            <a:off x="92075" y="260350"/>
            <a:ext cx="8943975" cy="1055688"/>
          </a:xfrm>
          <a:solidFill>
            <a:srgbClr val="FFFFCC"/>
          </a:solidFill>
          <a:ln>
            <a:solidFill>
              <a:srgbClr val="333399"/>
            </a:solidFill>
          </a:ln>
          <a:effectLst>
            <a:outerShdw dist="35921" dir="2700000" algn="ctr" rotWithShape="0">
              <a:schemeClr val="bg2"/>
            </a:outerShdw>
          </a:effectLst>
        </p:spPr>
        <p:txBody>
          <a:bodyPr/>
          <a:lstStyle/>
          <a:p>
            <a:pPr algn="l" eaLnBrk="1" hangingPunct="1">
              <a:defRPr/>
            </a:pPr>
            <a:r>
              <a:rPr lang="en-US" altLang="zh-CN" sz="2400" dirty="0"/>
              <a:t>【</a:t>
            </a:r>
            <a:r>
              <a:rPr lang="zh-CN" altLang="en-US" sz="2400" dirty="0"/>
              <a:t>例</a:t>
            </a:r>
            <a:r>
              <a:rPr lang="en-US" altLang="zh-CN" sz="2400" dirty="0"/>
              <a:t>4-3】</a:t>
            </a:r>
            <a:r>
              <a:rPr lang="zh-CN" altLang="en-US" sz="2400" dirty="0"/>
              <a:t>在上例中，若子网掩码改为</a:t>
            </a:r>
            <a:r>
              <a:rPr lang="en-US" altLang="zh-CN" sz="2400" dirty="0"/>
              <a:t>255.255.224.0</a:t>
            </a:r>
            <a:r>
              <a:rPr lang="zh-CN" altLang="en-US" sz="2400" dirty="0"/>
              <a:t>。试求网络地址，讨论所得结果。 </a:t>
            </a:r>
          </a:p>
        </p:txBody>
      </p:sp>
      <p:sp>
        <p:nvSpPr>
          <p:cNvPr id="143368" name="Rectangle 8"/>
          <p:cNvSpPr>
            <a:spLocks noChangeArrowheads="1"/>
          </p:cNvSpPr>
          <p:nvPr/>
        </p:nvSpPr>
        <p:spPr bwMode="auto">
          <a:xfrm>
            <a:off x="3513138" y="1785938"/>
            <a:ext cx="5137150" cy="360362"/>
          </a:xfrm>
          <a:prstGeom prst="rect">
            <a:avLst/>
          </a:prstGeom>
          <a:noFill/>
          <a:ln w="9525">
            <a:solidFill>
              <a:schemeClr val="tx1"/>
            </a:solidFill>
            <a:miter lim="800000"/>
          </a:ln>
        </p:spPr>
        <p:txBody>
          <a:bodyPr wrap="none" anchor="ctr"/>
          <a:lstStyle/>
          <a:p>
            <a:endParaRPr lang="zh-CN" altLang="en-US"/>
          </a:p>
        </p:txBody>
      </p:sp>
      <p:sp>
        <p:nvSpPr>
          <p:cNvPr id="143369" name="Rectangle 9"/>
          <p:cNvSpPr>
            <a:spLocks noChangeArrowheads="1"/>
          </p:cNvSpPr>
          <p:nvPr/>
        </p:nvSpPr>
        <p:spPr bwMode="auto">
          <a:xfrm>
            <a:off x="495300" y="1795463"/>
            <a:ext cx="2795638" cy="335989"/>
          </a:xfrm>
          <a:prstGeom prst="rect">
            <a:avLst/>
          </a:prstGeom>
          <a:noFill/>
          <a:ln w="12700">
            <a:noFill/>
            <a:miter lim="800000"/>
          </a:ln>
        </p:spPr>
        <p:txBody>
          <a:bodyPr wrap="none" lIns="90488" tIns="44450" rIns="90488" bIns="44450">
            <a:spAutoFit/>
          </a:bodyPr>
          <a:lstStyle/>
          <a:p>
            <a:pPr defTabSz="762000" eaLnBrk="0" hangingPunct="0"/>
            <a:r>
              <a:rPr kumimoji="1" lang="en-US" altLang="zh-CN" sz="1600" dirty="0">
                <a:latin typeface="Arial" panose="020B0604020202020204" pitchFamily="34" charset="0"/>
              </a:rPr>
              <a:t>(a) </a:t>
            </a:r>
            <a:r>
              <a:rPr kumimoji="1" lang="zh-CN" altLang="en-US" sz="1600" dirty="0">
                <a:latin typeface="Arial" panose="020B0604020202020204" pitchFamily="34" charset="0"/>
              </a:rPr>
              <a:t>点分十进制表示的 </a:t>
            </a:r>
            <a:r>
              <a:rPr kumimoji="1" lang="en-US" altLang="zh-CN" sz="1600" dirty="0">
                <a:latin typeface="Arial" panose="020B0604020202020204" pitchFamily="34" charset="0"/>
              </a:rPr>
              <a:t>IP</a:t>
            </a:r>
            <a:r>
              <a:rPr kumimoji="1" lang="zh-CN" altLang="en-US" sz="1600" dirty="0">
                <a:latin typeface="Arial" panose="020B0604020202020204" pitchFamily="34" charset="0"/>
              </a:rPr>
              <a:t>地址</a:t>
            </a:r>
          </a:p>
        </p:txBody>
      </p:sp>
      <p:sp>
        <p:nvSpPr>
          <p:cNvPr id="143370" name="Rectangle 10"/>
          <p:cNvSpPr>
            <a:spLocks noChangeArrowheads="1"/>
          </p:cNvSpPr>
          <p:nvPr/>
        </p:nvSpPr>
        <p:spPr bwMode="auto">
          <a:xfrm>
            <a:off x="3513138" y="4508500"/>
            <a:ext cx="5137150" cy="360363"/>
          </a:xfrm>
          <a:prstGeom prst="rect">
            <a:avLst/>
          </a:prstGeom>
          <a:solidFill>
            <a:srgbClr val="CCECFF"/>
          </a:solidFill>
          <a:ln w="9525">
            <a:solidFill>
              <a:schemeClr val="tx1"/>
            </a:solidFill>
            <a:miter lim="800000"/>
          </a:ln>
        </p:spPr>
        <p:txBody>
          <a:bodyPr wrap="none" anchor="ctr"/>
          <a:lstStyle/>
          <a:p>
            <a:endParaRPr lang="zh-CN" altLang="en-US"/>
          </a:p>
        </p:txBody>
      </p:sp>
      <p:sp>
        <p:nvSpPr>
          <p:cNvPr id="143371" name="Rectangle 11"/>
          <p:cNvSpPr>
            <a:spLocks noChangeArrowheads="1"/>
          </p:cNvSpPr>
          <p:nvPr/>
        </p:nvSpPr>
        <p:spPr bwMode="auto">
          <a:xfrm>
            <a:off x="495300" y="3068638"/>
            <a:ext cx="2875788" cy="335989"/>
          </a:xfrm>
          <a:prstGeom prst="rect">
            <a:avLst/>
          </a:prstGeom>
          <a:noFill/>
          <a:ln w="12700">
            <a:noFill/>
            <a:miter lim="800000"/>
          </a:ln>
        </p:spPr>
        <p:txBody>
          <a:bodyPr wrap="none" lIns="90488" tIns="44450" rIns="90488" bIns="44450">
            <a:spAutoFit/>
          </a:bodyPr>
          <a:lstStyle/>
          <a:p>
            <a:pPr defTabSz="762000" eaLnBrk="0" hangingPunct="0"/>
            <a:r>
              <a:rPr kumimoji="1" lang="en-US" altLang="zh-CN" sz="1600" dirty="0">
                <a:latin typeface="Arial" panose="020B0604020202020204" pitchFamily="34" charset="0"/>
              </a:rPr>
              <a:t>(c) </a:t>
            </a:r>
            <a:r>
              <a:rPr kumimoji="1" lang="zh-CN" altLang="en-US" sz="1600" dirty="0">
                <a:latin typeface="Arial" panose="020B0604020202020204" pitchFamily="34" charset="0"/>
              </a:rPr>
              <a:t>子网掩码是 </a:t>
            </a:r>
            <a:r>
              <a:rPr kumimoji="1" lang="en-US" altLang="zh-CN" sz="1600" dirty="0">
                <a:latin typeface="Arial" panose="020B0604020202020204" pitchFamily="34" charset="0"/>
              </a:rPr>
              <a:t>255.255.224.0</a:t>
            </a:r>
          </a:p>
        </p:txBody>
      </p:sp>
      <p:sp>
        <p:nvSpPr>
          <p:cNvPr id="143372" name="Line 12"/>
          <p:cNvSpPr>
            <a:spLocks noChangeShapeType="1"/>
          </p:cNvSpPr>
          <p:nvPr/>
        </p:nvSpPr>
        <p:spPr bwMode="auto">
          <a:xfrm>
            <a:off x="6051550" y="3081338"/>
            <a:ext cx="0" cy="352425"/>
          </a:xfrm>
          <a:prstGeom prst="line">
            <a:avLst/>
          </a:prstGeom>
          <a:noFill/>
          <a:ln w="9525">
            <a:solidFill>
              <a:schemeClr val="tx1"/>
            </a:solidFill>
            <a:prstDash val="dash"/>
            <a:round/>
          </a:ln>
        </p:spPr>
        <p:txBody>
          <a:bodyPr wrap="none" anchor="ctr"/>
          <a:lstStyle/>
          <a:p>
            <a:endParaRPr lang="zh-CN" altLang="en-US"/>
          </a:p>
        </p:txBody>
      </p:sp>
      <p:sp>
        <p:nvSpPr>
          <p:cNvPr id="143373" name="Line 13"/>
          <p:cNvSpPr>
            <a:spLocks noChangeShapeType="1"/>
          </p:cNvSpPr>
          <p:nvPr/>
        </p:nvSpPr>
        <p:spPr bwMode="auto">
          <a:xfrm>
            <a:off x="7351713" y="3071813"/>
            <a:ext cx="0" cy="357187"/>
          </a:xfrm>
          <a:prstGeom prst="line">
            <a:avLst/>
          </a:prstGeom>
          <a:noFill/>
          <a:ln w="9525">
            <a:solidFill>
              <a:schemeClr val="tx1"/>
            </a:solidFill>
            <a:prstDash val="dash"/>
            <a:round/>
          </a:ln>
        </p:spPr>
        <p:txBody>
          <a:bodyPr wrap="none" anchor="ctr"/>
          <a:lstStyle/>
          <a:p>
            <a:endParaRPr lang="zh-CN" altLang="en-US"/>
          </a:p>
        </p:txBody>
      </p:sp>
      <p:sp>
        <p:nvSpPr>
          <p:cNvPr id="143374" name="Rectangle 14"/>
          <p:cNvSpPr>
            <a:spLocks noChangeArrowheads="1"/>
          </p:cNvSpPr>
          <p:nvPr/>
        </p:nvSpPr>
        <p:spPr bwMode="auto">
          <a:xfrm>
            <a:off x="3513138" y="3074988"/>
            <a:ext cx="5137150" cy="360362"/>
          </a:xfrm>
          <a:prstGeom prst="rect">
            <a:avLst/>
          </a:prstGeom>
          <a:noFill/>
          <a:ln w="9525">
            <a:solidFill>
              <a:schemeClr val="tx1"/>
            </a:solidFill>
            <a:miter lim="800000"/>
          </a:ln>
        </p:spPr>
        <p:txBody>
          <a:bodyPr wrap="none" anchor="ctr"/>
          <a:lstStyle/>
          <a:p>
            <a:endParaRPr lang="zh-CN" altLang="en-US"/>
          </a:p>
        </p:txBody>
      </p:sp>
      <p:sp>
        <p:nvSpPr>
          <p:cNvPr id="143375" name="Rectangle 15"/>
          <p:cNvSpPr>
            <a:spLocks noChangeArrowheads="1"/>
          </p:cNvSpPr>
          <p:nvPr/>
        </p:nvSpPr>
        <p:spPr bwMode="auto">
          <a:xfrm>
            <a:off x="7326313" y="3098800"/>
            <a:ext cx="1349375" cy="333375"/>
          </a:xfrm>
          <a:prstGeom prst="rect">
            <a:avLst/>
          </a:prstGeom>
          <a:noFill/>
          <a:ln w="12700">
            <a:noFill/>
            <a:miter lim="800000"/>
          </a:ln>
        </p:spPr>
        <p:txBody>
          <a:bodyPr wrap="none" lIns="90488" tIns="44450" rIns="90488" bIns="44450">
            <a:spAutoFit/>
          </a:bodyPr>
          <a:lstStyle/>
          <a:p>
            <a:pPr defTabSz="762000" eaLnBrk="0" hangingPunct="0"/>
            <a:r>
              <a:rPr kumimoji="1" lang="en-US" altLang="zh-CN" sz="1600" dirty="0">
                <a:latin typeface="Times New Roman" panose="02020603050405020304" pitchFamily="18" charset="0"/>
                <a:ea typeface="宋体" panose="02010600030101010101" pitchFamily="2" charset="-122"/>
              </a:rPr>
              <a:t>0 0 0 0 0 0 0 0</a:t>
            </a:r>
          </a:p>
        </p:txBody>
      </p:sp>
      <p:sp>
        <p:nvSpPr>
          <p:cNvPr id="143376" name="Rectangle 16"/>
          <p:cNvSpPr>
            <a:spLocks noChangeArrowheads="1"/>
          </p:cNvSpPr>
          <p:nvPr/>
        </p:nvSpPr>
        <p:spPr bwMode="auto">
          <a:xfrm>
            <a:off x="3522663" y="3789363"/>
            <a:ext cx="5137150" cy="360362"/>
          </a:xfrm>
          <a:prstGeom prst="rect">
            <a:avLst/>
          </a:prstGeom>
          <a:noFill/>
          <a:ln w="9525">
            <a:solidFill>
              <a:schemeClr val="tx1"/>
            </a:solidFill>
            <a:miter lim="800000"/>
          </a:ln>
        </p:spPr>
        <p:txBody>
          <a:bodyPr wrap="none" anchor="ctr"/>
          <a:lstStyle/>
          <a:p>
            <a:endParaRPr lang="zh-CN" altLang="en-US"/>
          </a:p>
        </p:txBody>
      </p:sp>
      <p:sp>
        <p:nvSpPr>
          <p:cNvPr id="143377" name="Text Box 17"/>
          <p:cNvSpPr txBox="1">
            <a:spLocks noChangeArrowheads="1"/>
          </p:cNvSpPr>
          <p:nvPr/>
        </p:nvSpPr>
        <p:spPr bwMode="auto">
          <a:xfrm>
            <a:off x="4013200" y="1795463"/>
            <a:ext cx="2165350" cy="336550"/>
          </a:xfrm>
          <a:prstGeom prst="rect">
            <a:avLst/>
          </a:prstGeom>
          <a:noFill/>
          <a:ln w="9525">
            <a:noFill/>
            <a:miter lim="800000"/>
          </a:ln>
        </p:spPr>
        <p:txBody>
          <a:bodyPr wrap="none">
            <a:spAutoFit/>
          </a:bodyPr>
          <a:lstStyle/>
          <a:p>
            <a:r>
              <a:rPr kumimoji="1" lang="en-US" altLang="zh-CN" sz="1600" b="1" dirty="0">
                <a:latin typeface="Times New Roman" panose="02020603050405020304" pitchFamily="18" charset="0"/>
                <a:ea typeface="宋体" panose="02010600030101010101" pitchFamily="2" charset="-122"/>
              </a:rPr>
              <a:t>141       .        14            .</a:t>
            </a:r>
          </a:p>
        </p:txBody>
      </p:sp>
      <p:sp>
        <p:nvSpPr>
          <p:cNvPr id="143378" name="Text Box 18"/>
          <p:cNvSpPr txBox="1">
            <a:spLocks noChangeArrowheads="1"/>
          </p:cNvSpPr>
          <p:nvPr/>
        </p:nvSpPr>
        <p:spPr bwMode="auto">
          <a:xfrm>
            <a:off x="6462713" y="1795463"/>
            <a:ext cx="1708150" cy="336550"/>
          </a:xfrm>
          <a:prstGeom prst="rect">
            <a:avLst/>
          </a:prstGeom>
          <a:noFill/>
          <a:ln w="9525">
            <a:noFill/>
            <a:miter lim="800000"/>
          </a:ln>
        </p:spPr>
        <p:txBody>
          <a:bodyPr wrap="none">
            <a:spAutoFit/>
          </a:bodyPr>
          <a:lstStyle/>
          <a:p>
            <a:r>
              <a:rPr kumimoji="1" lang="en-US" altLang="zh-CN" sz="1600" b="1" dirty="0">
                <a:latin typeface="Times New Roman" panose="02020603050405020304" pitchFamily="18" charset="0"/>
                <a:ea typeface="宋体" panose="02010600030101010101" pitchFamily="2" charset="-122"/>
              </a:rPr>
              <a:t> 72          .          24</a:t>
            </a:r>
          </a:p>
        </p:txBody>
      </p:sp>
      <p:sp>
        <p:nvSpPr>
          <p:cNvPr id="143379" name="Text Box 19"/>
          <p:cNvSpPr txBox="1">
            <a:spLocks noChangeArrowheads="1"/>
          </p:cNvSpPr>
          <p:nvPr/>
        </p:nvSpPr>
        <p:spPr bwMode="auto">
          <a:xfrm>
            <a:off x="4013200" y="4529138"/>
            <a:ext cx="2165350" cy="336550"/>
          </a:xfrm>
          <a:prstGeom prst="rect">
            <a:avLst/>
          </a:prstGeom>
          <a:noFill/>
          <a:ln w="9525">
            <a:noFill/>
            <a:miter lim="800000"/>
          </a:ln>
        </p:spPr>
        <p:txBody>
          <a:bodyPr wrap="none">
            <a:spAutoFit/>
          </a:bodyPr>
          <a:lstStyle/>
          <a:p>
            <a:r>
              <a:rPr kumimoji="1" lang="en-US" altLang="zh-CN" sz="1600" b="1" dirty="0">
                <a:latin typeface="Times New Roman" panose="02020603050405020304" pitchFamily="18" charset="0"/>
                <a:ea typeface="宋体" panose="02010600030101010101" pitchFamily="2" charset="-122"/>
              </a:rPr>
              <a:t>141       .        14            .</a:t>
            </a:r>
          </a:p>
        </p:txBody>
      </p:sp>
      <p:sp>
        <p:nvSpPr>
          <p:cNvPr id="143380" name="Text Box 20"/>
          <p:cNvSpPr txBox="1">
            <a:spLocks noChangeArrowheads="1"/>
          </p:cNvSpPr>
          <p:nvPr/>
        </p:nvSpPr>
        <p:spPr bwMode="auto">
          <a:xfrm>
            <a:off x="6516688" y="4529138"/>
            <a:ext cx="1657350" cy="336550"/>
          </a:xfrm>
          <a:prstGeom prst="rect">
            <a:avLst/>
          </a:prstGeom>
          <a:noFill/>
          <a:ln w="9525">
            <a:noFill/>
            <a:miter lim="800000"/>
          </a:ln>
        </p:spPr>
        <p:txBody>
          <a:bodyPr wrap="none">
            <a:spAutoFit/>
          </a:bodyPr>
          <a:lstStyle/>
          <a:p>
            <a:r>
              <a:rPr kumimoji="1" lang="en-US" altLang="zh-CN" sz="1600" b="1" dirty="0">
                <a:latin typeface="Times New Roman" panose="02020603050405020304" pitchFamily="18" charset="0"/>
                <a:ea typeface="宋体" panose="02010600030101010101" pitchFamily="2" charset="-122"/>
              </a:rPr>
              <a:t>64          .            </a:t>
            </a:r>
            <a:r>
              <a:rPr kumimoji="1" lang="en-US" altLang="zh-CN" sz="1600" dirty="0">
                <a:latin typeface="Times New Roman" panose="02020603050405020304" pitchFamily="18" charset="0"/>
                <a:ea typeface="宋体" panose="02010600030101010101" pitchFamily="2" charset="-122"/>
              </a:rPr>
              <a:t>0</a:t>
            </a:r>
          </a:p>
        </p:txBody>
      </p:sp>
      <p:sp>
        <p:nvSpPr>
          <p:cNvPr id="143381" name="Text Box 21"/>
          <p:cNvSpPr txBox="1">
            <a:spLocks noChangeArrowheads="1"/>
          </p:cNvSpPr>
          <p:nvPr/>
        </p:nvSpPr>
        <p:spPr bwMode="auto">
          <a:xfrm>
            <a:off x="7277100" y="3810000"/>
            <a:ext cx="895350" cy="336550"/>
          </a:xfrm>
          <a:prstGeom prst="rect">
            <a:avLst/>
          </a:prstGeom>
          <a:noFill/>
          <a:ln w="9525">
            <a:noFill/>
            <a:miter lim="800000"/>
          </a:ln>
        </p:spPr>
        <p:txBody>
          <a:bodyPr wrap="none">
            <a:spAutoFit/>
          </a:bodyPr>
          <a:lstStyle/>
          <a:p>
            <a:r>
              <a:rPr kumimoji="1" lang="en-US" altLang="zh-CN" sz="1600" b="1" dirty="0">
                <a:latin typeface="Times New Roman" panose="02020603050405020304" pitchFamily="18" charset="0"/>
                <a:ea typeface="宋体" panose="02010600030101010101" pitchFamily="2" charset="-122"/>
              </a:rPr>
              <a:t>.           </a:t>
            </a:r>
            <a:r>
              <a:rPr kumimoji="1" lang="en-US" altLang="zh-CN" sz="1600" dirty="0">
                <a:latin typeface="Times New Roman" panose="02020603050405020304" pitchFamily="18" charset="0"/>
                <a:ea typeface="宋体" panose="02010600030101010101" pitchFamily="2" charset="-122"/>
              </a:rPr>
              <a:t>0</a:t>
            </a:r>
          </a:p>
        </p:txBody>
      </p:sp>
      <p:sp>
        <p:nvSpPr>
          <p:cNvPr id="143382" name="Line 22"/>
          <p:cNvSpPr>
            <a:spLocks noChangeShapeType="1"/>
          </p:cNvSpPr>
          <p:nvPr/>
        </p:nvSpPr>
        <p:spPr bwMode="auto">
          <a:xfrm>
            <a:off x="4805363" y="3071813"/>
            <a:ext cx="0" cy="352425"/>
          </a:xfrm>
          <a:prstGeom prst="line">
            <a:avLst/>
          </a:prstGeom>
          <a:noFill/>
          <a:ln w="9525">
            <a:solidFill>
              <a:schemeClr val="tx1"/>
            </a:solidFill>
            <a:prstDash val="dash"/>
            <a:round/>
          </a:ln>
        </p:spPr>
        <p:txBody>
          <a:bodyPr wrap="none" anchor="ctr"/>
          <a:lstStyle/>
          <a:p>
            <a:endParaRPr lang="zh-CN" altLang="en-US"/>
          </a:p>
        </p:txBody>
      </p:sp>
      <p:sp>
        <p:nvSpPr>
          <p:cNvPr id="143383" name="Rectangle 23"/>
          <p:cNvSpPr>
            <a:spLocks noChangeArrowheads="1"/>
          </p:cNvSpPr>
          <p:nvPr/>
        </p:nvSpPr>
        <p:spPr bwMode="auto">
          <a:xfrm>
            <a:off x="6029325" y="2433638"/>
            <a:ext cx="1349375" cy="333375"/>
          </a:xfrm>
          <a:prstGeom prst="rect">
            <a:avLst/>
          </a:prstGeom>
          <a:noFill/>
          <a:ln w="12700">
            <a:noFill/>
            <a:miter lim="800000"/>
          </a:ln>
        </p:spPr>
        <p:txBody>
          <a:bodyPr wrap="none" lIns="90488" tIns="44450" rIns="90488" bIns="44450">
            <a:spAutoFit/>
          </a:bodyPr>
          <a:lstStyle/>
          <a:p>
            <a:pPr defTabSz="762000" eaLnBrk="0" hangingPunct="0"/>
            <a:r>
              <a:rPr kumimoji="1" lang="en-US" altLang="zh-CN" sz="1600" dirty="0">
                <a:latin typeface="Times New Roman" panose="02020603050405020304" pitchFamily="18" charset="0"/>
                <a:ea typeface="宋体" panose="02010600030101010101" pitchFamily="2" charset="-122"/>
              </a:rPr>
              <a:t>0 1 0 0 1 0 0 0</a:t>
            </a:r>
          </a:p>
        </p:txBody>
      </p:sp>
      <p:sp>
        <p:nvSpPr>
          <p:cNvPr id="143384" name="Rectangle 24"/>
          <p:cNvSpPr>
            <a:spLocks noChangeArrowheads="1"/>
          </p:cNvSpPr>
          <p:nvPr/>
        </p:nvSpPr>
        <p:spPr bwMode="auto">
          <a:xfrm>
            <a:off x="3509963" y="2419350"/>
            <a:ext cx="5137150" cy="360363"/>
          </a:xfrm>
          <a:prstGeom prst="rect">
            <a:avLst/>
          </a:prstGeom>
          <a:noFill/>
          <a:ln w="9525">
            <a:solidFill>
              <a:schemeClr val="tx1"/>
            </a:solidFill>
            <a:miter lim="800000"/>
          </a:ln>
        </p:spPr>
        <p:txBody>
          <a:bodyPr wrap="none" anchor="ctr"/>
          <a:lstStyle/>
          <a:p>
            <a:endParaRPr lang="zh-CN" altLang="en-US"/>
          </a:p>
        </p:txBody>
      </p:sp>
      <p:sp>
        <p:nvSpPr>
          <p:cNvPr id="143385" name="Text Box 25"/>
          <p:cNvSpPr txBox="1">
            <a:spLocks noChangeArrowheads="1"/>
          </p:cNvSpPr>
          <p:nvPr/>
        </p:nvSpPr>
        <p:spPr bwMode="auto">
          <a:xfrm>
            <a:off x="4013200" y="2430463"/>
            <a:ext cx="2165350" cy="336550"/>
          </a:xfrm>
          <a:prstGeom prst="rect">
            <a:avLst/>
          </a:prstGeom>
          <a:noFill/>
          <a:ln w="9525">
            <a:noFill/>
            <a:miter lim="800000"/>
          </a:ln>
        </p:spPr>
        <p:txBody>
          <a:bodyPr wrap="none">
            <a:spAutoFit/>
          </a:bodyPr>
          <a:lstStyle/>
          <a:p>
            <a:r>
              <a:rPr kumimoji="1" lang="en-US" altLang="zh-CN" sz="1600" b="1" dirty="0">
                <a:latin typeface="Times New Roman" panose="02020603050405020304" pitchFamily="18" charset="0"/>
                <a:ea typeface="宋体" panose="02010600030101010101" pitchFamily="2" charset="-122"/>
              </a:rPr>
              <a:t>141       .        14            .</a:t>
            </a:r>
          </a:p>
        </p:txBody>
      </p:sp>
      <p:sp>
        <p:nvSpPr>
          <p:cNvPr id="143386" name="Text Box 26"/>
          <p:cNvSpPr txBox="1">
            <a:spLocks noChangeArrowheads="1"/>
          </p:cNvSpPr>
          <p:nvPr/>
        </p:nvSpPr>
        <p:spPr bwMode="auto">
          <a:xfrm>
            <a:off x="7254875" y="2430463"/>
            <a:ext cx="946150" cy="336550"/>
          </a:xfrm>
          <a:prstGeom prst="rect">
            <a:avLst/>
          </a:prstGeom>
          <a:noFill/>
          <a:ln w="9525">
            <a:noFill/>
            <a:miter lim="800000"/>
          </a:ln>
        </p:spPr>
        <p:txBody>
          <a:bodyPr wrap="none">
            <a:spAutoFit/>
          </a:bodyPr>
          <a:lstStyle/>
          <a:p>
            <a:r>
              <a:rPr kumimoji="1" lang="en-US" altLang="zh-CN" sz="1600" b="1" dirty="0">
                <a:latin typeface="Times New Roman" panose="02020603050405020304" pitchFamily="18" charset="0"/>
                <a:ea typeface="宋体" panose="02010600030101010101" pitchFamily="2" charset="-122"/>
              </a:rPr>
              <a:t>.          24</a:t>
            </a:r>
          </a:p>
        </p:txBody>
      </p:sp>
      <p:sp>
        <p:nvSpPr>
          <p:cNvPr id="143387" name="Rectangle 27"/>
          <p:cNvSpPr>
            <a:spLocks noChangeArrowheads="1"/>
          </p:cNvSpPr>
          <p:nvPr/>
        </p:nvSpPr>
        <p:spPr bwMode="auto">
          <a:xfrm>
            <a:off x="6389688" y="1795463"/>
            <a:ext cx="647700" cy="360362"/>
          </a:xfrm>
          <a:prstGeom prst="rect">
            <a:avLst/>
          </a:prstGeom>
          <a:noFill/>
          <a:ln w="57150">
            <a:solidFill>
              <a:schemeClr val="hlink"/>
            </a:solidFill>
            <a:miter lim="800000"/>
          </a:ln>
        </p:spPr>
        <p:txBody>
          <a:bodyPr wrap="none" anchor="ctr"/>
          <a:lstStyle/>
          <a:p>
            <a:endParaRPr lang="zh-CN" altLang="en-US"/>
          </a:p>
        </p:txBody>
      </p:sp>
      <p:sp>
        <p:nvSpPr>
          <p:cNvPr id="143388" name="Rectangle 28"/>
          <p:cNvSpPr>
            <a:spLocks noChangeArrowheads="1"/>
          </p:cNvSpPr>
          <p:nvPr/>
        </p:nvSpPr>
        <p:spPr bwMode="auto">
          <a:xfrm>
            <a:off x="495300" y="2419350"/>
            <a:ext cx="2967160" cy="335989"/>
          </a:xfrm>
          <a:prstGeom prst="rect">
            <a:avLst/>
          </a:prstGeom>
          <a:noFill/>
          <a:ln w="12700">
            <a:noFill/>
            <a:miter lim="800000"/>
          </a:ln>
        </p:spPr>
        <p:txBody>
          <a:bodyPr wrap="none" lIns="90488" tIns="44450" rIns="90488" bIns="44450">
            <a:spAutoFit/>
          </a:bodyPr>
          <a:lstStyle/>
          <a:p>
            <a:pPr defTabSz="762000" eaLnBrk="0" hangingPunct="0"/>
            <a:r>
              <a:rPr kumimoji="1" lang="en-US" altLang="zh-CN" sz="1600" dirty="0">
                <a:latin typeface="Arial" panose="020B0604020202020204" pitchFamily="34" charset="0"/>
              </a:rPr>
              <a:t>(b) IP</a:t>
            </a:r>
            <a:r>
              <a:rPr kumimoji="1" lang="zh-CN" altLang="en-US" sz="1600" dirty="0">
                <a:latin typeface="Arial" panose="020B0604020202020204" pitchFamily="34" charset="0"/>
              </a:rPr>
              <a:t>地址的第 </a:t>
            </a:r>
            <a:r>
              <a:rPr kumimoji="1" lang="en-US" altLang="zh-CN" sz="1600" dirty="0">
                <a:latin typeface="Arial" panose="020B0604020202020204" pitchFamily="34" charset="0"/>
              </a:rPr>
              <a:t>3 </a:t>
            </a:r>
            <a:r>
              <a:rPr kumimoji="1" lang="zh-CN" altLang="en-US" sz="1600" dirty="0">
                <a:latin typeface="Arial" panose="020B0604020202020204" pitchFamily="34" charset="0"/>
              </a:rPr>
              <a:t>字节是二进制</a:t>
            </a:r>
          </a:p>
        </p:txBody>
      </p:sp>
      <p:sp>
        <p:nvSpPr>
          <p:cNvPr id="143389" name="Rectangle 29"/>
          <p:cNvSpPr>
            <a:spLocks noChangeArrowheads="1"/>
          </p:cNvSpPr>
          <p:nvPr/>
        </p:nvSpPr>
        <p:spPr bwMode="auto">
          <a:xfrm>
            <a:off x="495300" y="3787775"/>
            <a:ext cx="2943114" cy="335989"/>
          </a:xfrm>
          <a:prstGeom prst="rect">
            <a:avLst/>
          </a:prstGeom>
          <a:noFill/>
          <a:ln w="12700">
            <a:noFill/>
            <a:miter lim="800000"/>
          </a:ln>
        </p:spPr>
        <p:txBody>
          <a:bodyPr wrap="none" lIns="90488" tIns="44450" rIns="90488" bIns="44450">
            <a:spAutoFit/>
          </a:bodyPr>
          <a:lstStyle/>
          <a:p>
            <a:pPr defTabSz="762000" eaLnBrk="0" hangingPunct="0"/>
            <a:r>
              <a:rPr kumimoji="1" lang="en-US" altLang="zh-CN" sz="1600" dirty="0">
                <a:latin typeface="Arial" panose="020B0604020202020204" pitchFamily="34" charset="0"/>
              </a:rPr>
              <a:t>(d) IP</a:t>
            </a:r>
            <a:r>
              <a:rPr kumimoji="1" lang="zh-CN" altLang="en-US" sz="1600" dirty="0">
                <a:latin typeface="Arial" panose="020B0604020202020204" pitchFamily="34" charset="0"/>
              </a:rPr>
              <a:t>地址与子网掩码逐位相与</a:t>
            </a:r>
          </a:p>
        </p:txBody>
      </p:sp>
      <p:sp>
        <p:nvSpPr>
          <p:cNvPr id="143390" name="Rectangle 30"/>
          <p:cNvSpPr>
            <a:spLocks noChangeArrowheads="1"/>
          </p:cNvSpPr>
          <p:nvPr/>
        </p:nvSpPr>
        <p:spPr bwMode="auto">
          <a:xfrm>
            <a:off x="495300" y="4532313"/>
            <a:ext cx="2887010" cy="335989"/>
          </a:xfrm>
          <a:prstGeom prst="rect">
            <a:avLst/>
          </a:prstGeom>
          <a:noFill/>
          <a:ln w="12700">
            <a:noFill/>
            <a:miter lim="800000"/>
          </a:ln>
        </p:spPr>
        <p:txBody>
          <a:bodyPr wrap="none" lIns="90488" tIns="44450" rIns="90488" bIns="44450">
            <a:spAutoFit/>
          </a:bodyPr>
          <a:lstStyle/>
          <a:p>
            <a:pPr defTabSz="762000" eaLnBrk="0" hangingPunct="0"/>
            <a:r>
              <a:rPr kumimoji="1" lang="en-US" altLang="zh-CN" sz="1600" dirty="0">
                <a:latin typeface="Arial" panose="020B0604020202020204" pitchFamily="34" charset="0"/>
              </a:rPr>
              <a:t>(e) </a:t>
            </a:r>
            <a:r>
              <a:rPr kumimoji="1" lang="zh-CN" altLang="en-US" sz="1600" dirty="0">
                <a:latin typeface="Arial" panose="020B0604020202020204" pitchFamily="34" charset="0"/>
              </a:rPr>
              <a:t>网络地址</a:t>
            </a:r>
            <a:r>
              <a:rPr kumimoji="1" lang="en-US" altLang="zh-CN" sz="1600" dirty="0">
                <a:latin typeface="Arial" panose="020B0604020202020204" pitchFamily="34" charset="0"/>
              </a:rPr>
              <a:t>(</a:t>
            </a:r>
            <a:r>
              <a:rPr kumimoji="1" lang="zh-CN" altLang="en-US" sz="1600" dirty="0">
                <a:latin typeface="Arial" panose="020B0604020202020204" pitchFamily="34" charset="0"/>
              </a:rPr>
              <a:t>点分十进制表示</a:t>
            </a:r>
            <a:r>
              <a:rPr kumimoji="1" lang="en-US" altLang="zh-CN" sz="1600" dirty="0">
                <a:latin typeface="Arial" panose="020B0604020202020204" pitchFamily="34" charset="0"/>
              </a:rPr>
              <a:t>)</a:t>
            </a:r>
          </a:p>
        </p:txBody>
      </p:sp>
      <p:sp>
        <p:nvSpPr>
          <p:cNvPr id="989215" name="Text Box 31"/>
          <p:cNvSpPr txBox="1">
            <a:spLocks noChangeArrowheads="1"/>
          </p:cNvSpPr>
          <p:nvPr/>
        </p:nvSpPr>
        <p:spPr bwMode="auto">
          <a:xfrm>
            <a:off x="1569247" y="5354638"/>
            <a:ext cx="6288901" cy="954107"/>
          </a:xfrm>
          <a:prstGeom prst="rect">
            <a:avLst/>
          </a:prstGeom>
          <a:solidFill>
            <a:srgbClr val="FFFF99"/>
          </a:solidFill>
          <a:ln w="9525">
            <a:solidFill>
              <a:srgbClr val="333399"/>
            </a:solidFill>
            <a:miter lim="800000"/>
          </a:ln>
          <a:effectLst>
            <a:outerShdw dist="35921" dir="2700000" algn="ctr" rotWithShape="0">
              <a:schemeClr val="bg2"/>
            </a:outerShdw>
          </a:effectLst>
        </p:spPr>
        <p:txBody>
          <a:bodyPr wrap="none">
            <a:spAutoFit/>
          </a:bodyPr>
          <a:lstStyle/>
          <a:p>
            <a:pPr algn="ctr">
              <a:defRPr/>
            </a:pPr>
            <a:r>
              <a:rPr lang="zh-CN" altLang="en-US" dirty="0">
                <a:ea typeface="黑体" panose="02010609060101010101" pitchFamily="49" charset="-122"/>
              </a:rPr>
              <a:t>不同的子网掩码得出</a:t>
            </a:r>
            <a:r>
              <a:rPr lang="zh-CN" altLang="en-US" dirty="0">
                <a:solidFill>
                  <a:schemeClr val="hlink"/>
                </a:solidFill>
                <a:ea typeface="黑体" panose="02010609060101010101" pitchFamily="49" charset="-122"/>
              </a:rPr>
              <a:t>相同</a:t>
            </a:r>
            <a:r>
              <a:rPr lang="zh-CN" altLang="en-US" dirty="0">
                <a:ea typeface="黑体" panose="02010609060101010101" pitchFamily="49" charset="-122"/>
              </a:rPr>
              <a:t>的网络地址。</a:t>
            </a:r>
          </a:p>
          <a:p>
            <a:pPr algn="ctr">
              <a:defRPr/>
            </a:pPr>
            <a:r>
              <a:rPr lang="zh-CN" altLang="en-US" dirty="0">
                <a:ea typeface="黑体" panose="02010609060101010101" pitchFamily="49" charset="-122"/>
              </a:rPr>
              <a:t>但不同的掩码的效果是不同的。 </a:t>
            </a:r>
          </a:p>
        </p:txBody>
      </p:sp>
    </p:spTree>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4"/>
          <p:cNvSpPr>
            <a:spLocks noGrp="1" noChangeArrowheads="1"/>
          </p:cNvSpPr>
          <p:nvPr>
            <p:ph type="title"/>
          </p:nvPr>
        </p:nvSpPr>
        <p:spPr/>
        <p:txBody>
          <a:bodyPr/>
          <a:lstStyle/>
          <a:p>
            <a:pPr eaLnBrk="1" hangingPunct="1"/>
            <a:r>
              <a:rPr lang="zh-CN" altLang="en-US" dirty="0"/>
              <a:t>第</a:t>
            </a:r>
            <a:r>
              <a:rPr lang="en-US" altLang="zh-CN" dirty="0"/>
              <a:t>4</a:t>
            </a:r>
            <a:r>
              <a:rPr lang="zh-CN" altLang="en-US" dirty="0"/>
              <a:t>章 网络层</a:t>
            </a:r>
          </a:p>
        </p:txBody>
      </p:sp>
      <p:sp>
        <p:nvSpPr>
          <p:cNvPr id="16387" name="Rectangle 5"/>
          <p:cNvSpPr>
            <a:spLocks noGrp="1" noChangeArrowheads="1"/>
          </p:cNvSpPr>
          <p:nvPr>
            <p:ph type="body" sz="half" idx="1"/>
          </p:nvPr>
        </p:nvSpPr>
        <p:spPr>
          <a:xfrm>
            <a:off x="395288" y="1052513"/>
            <a:ext cx="4165600" cy="5148262"/>
          </a:xfrm>
        </p:spPr>
        <p:txBody>
          <a:bodyPr/>
          <a:lstStyle/>
          <a:p>
            <a:pPr eaLnBrk="1" hangingPunct="1">
              <a:lnSpc>
                <a:spcPct val="80000"/>
              </a:lnSpc>
              <a:spcBef>
                <a:spcPct val="0"/>
              </a:spcBef>
              <a:buNone/>
            </a:pPr>
            <a:r>
              <a:rPr lang="en-US" altLang="zh-CN" sz="2000" dirty="0"/>
              <a:t>4.1 </a:t>
            </a:r>
            <a:r>
              <a:rPr lang="zh-CN" altLang="en-US" sz="2000" dirty="0"/>
              <a:t>网络层提供的两种服务</a:t>
            </a:r>
            <a:endParaRPr lang="en-US" altLang="zh-CN" sz="2000" dirty="0"/>
          </a:p>
          <a:p>
            <a:pPr eaLnBrk="1" hangingPunct="1">
              <a:lnSpc>
                <a:spcPct val="80000"/>
              </a:lnSpc>
              <a:buNone/>
            </a:pPr>
            <a:r>
              <a:rPr lang="en-US" altLang="zh-CN" sz="2000" dirty="0"/>
              <a:t>4.2 </a:t>
            </a:r>
            <a:r>
              <a:rPr lang="zh-CN" altLang="en-US" sz="2000" dirty="0"/>
              <a:t>网际协议</a:t>
            </a:r>
            <a:r>
              <a:rPr lang="en-US" altLang="zh-CN" sz="2000" dirty="0"/>
              <a:t>IP</a:t>
            </a:r>
          </a:p>
          <a:p>
            <a:pPr eaLnBrk="1" hangingPunct="1">
              <a:lnSpc>
                <a:spcPct val="80000"/>
              </a:lnSpc>
              <a:buSzPct val="90000"/>
            </a:pPr>
            <a:r>
              <a:rPr lang="zh-CN" altLang="en-US" sz="1800" dirty="0"/>
              <a:t>虚拟互连网络</a:t>
            </a:r>
          </a:p>
          <a:p>
            <a:pPr eaLnBrk="1" hangingPunct="1">
              <a:lnSpc>
                <a:spcPct val="80000"/>
              </a:lnSpc>
              <a:buSzPct val="90000"/>
            </a:pPr>
            <a:r>
              <a:rPr lang="zh-CN" altLang="en-US" sz="1800" dirty="0"/>
              <a:t>分类的</a:t>
            </a:r>
            <a:r>
              <a:rPr lang="en-US" altLang="zh-CN" sz="1800" dirty="0"/>
              <a:t>IP</a:t>
            </a:r>
            <a:r>
              <a:rPr lang="zh-CN" altLang="en-US" sz="1800" dirty="0"/>
              <a:t>地址	</a:t>
            </a:r>
          </a:p>
          <a:p>
            <a:pPr eaLnBrk="1" hangingPunct="1">
              <a:lnSpc>
                <a:spcPct val="80000"/>
              </a:lnSpc>
              <a:buSzPct val="90000"/>
            </a:pPr>
            <a:r>
              <a:rPr lang="en-US" altLang="zh-CN" sz="1800" dirty="0"/>
              <a:t>IP</a:t>
            </a:r>
            <a:r>
              <a:rPr lang="zh-CN" altLang="en-US" sz="1800" dirty="0"/>
              <a:t>地址与硬件地址</a:t>
            </a:r>
          </a:p>
          <a:p>
            <a:pPr eaLnBrk="1" hangingPunct="1">
              <a:lnSpc>
                <a:spcPct val="80000"/>
              </a:lnSpc>
              <a:buSzPct val="90000"/>
            </a:pPr>
            <a:r>
              <a:rPr lang="zh-CN" altLang="en-US" sz="1800" dirty="0"/>
              <a:t>地址解析协议</a:t>
            </a:r>
            <a:r>
              <a:rPr lang="en-US" altLang="zh-CN" sz="1800" dirty="0"/>
              <a:t>ARP</a:t>
            </a:r>
          </a:p>
          <a:p>
            <a:pPr eaLnBrk="1" hangingPunct="1">
              <a:lnSpc>
                <a:spcPct val="80000"/>
              </a:lnSpc>
              <a:buSzPct val="90000"/>
            </a:pPr>
            <a:r>
              <a:rPr lang="en-US" altLang="zh-CN" sz="1800" dirty="0"/>
              <a:t>IP</a:t>
            </a:r>
            <a:r>
              <a:rPr lang="zh-CN" altLang="en-US" sz="1800" dirty="0"/>
              <a:t>数据报的格式</a:t>
            </a:r>
          </a:p>
          <a:p>
            <a:pPr eaLnBrk="1" hangingPunct="1">
              <a:lnSpc>
                <a:spcPct val="80000"/>
              </a:lnSpc>
              <a:buSzPct val="90000"/>
            </a:pPr>
            <a:r>
              <a:rPr lang="en-US" altLang="zh-CN" sz="1800" dirty="0"/>
              <a:t>IP</a:t>
            </a:r>
            <a:r>
              <a:rPr lang="zh-CN" altLang="en-US" sz="1800" dirty="0"/>
              <a:t>层转发分组的流程</a:t>
            </a:r>
          </a:p>
          <a:p>
            <a:pPr eaLnBrk="1" hangingPunct="1">
              <a:lnSpc>
                <a:spcPct val="80000"/>
              </a:lnSpc>
              <a:buFontTx/>
              <a:buNone/>
            </a:pPr>
            <a:r>
              <a:rPr lang="en-US" altLang="zh-CN" sz="2000" dirty="0"/>
              <a:t>4.3 </a:t>
            </a:r>
            <a:r>
              <a:rPr lang="zh-CN" altLang="en-US" sz="2000" dirty="0"/>
              <a:t>划分子网和构造超网</a:t>
            </a:r>
          </a:p>
          <a:p>
            <a:pPr eaLnBrk="1" hangingPunct="1">
              <a:lnSpc>
                <a:spcPct val="80000"/>
              </a:lnSpc>
              <a:buSzPct val="90000"/>
            </a:pPr>
            <a:r>
              <a:rPr lang="zh-CN" altLang="en-US" sz="1800" dirty="0"/>
              <a:t>划分子网</a:t>
            </a:r>
          </a:p>
          <a:p>
            <a:pPr eaLnBrk="1" hangingPunct="1">
              <a:lnSpc>
                <a:spcPct val="80000"/>
              </a:lnSpc>
              <a:buSzPct val="90000"/>
            </a:pPr>
            <a:r>
              <a:rPr lang="zh-CN" altLang="en-US" sz="1800" dirty="0">
                <a:solidFill>
                  <a:srgbClr val="FF0000"/>
                </a:solidFill>
              </a:rPr>
              <a:t>使用子网时分组转发</a:t>
            </a:r>
          </a:p>
          <a:p>
            <a:pPr eaLnBrk="1" hangingPunct="1">
              <a:lnSpc>
                <a:spcPct val="80000"/>
              </a:lnSpc>
              <a:buSzPct val="90000"/>
            </a:pPr>
            <a:r>
              <a:rPr lang="zh-CN" altLang="en-US" sz="1800" dirty="0"/>
              <a:t>无分类编址</a:t>
            </a:r>
            <a:r>
              <a:rPr lang="en-US" altLang="zh-CN" sz="1800" dirty="0"/>
              <a:t>CIDR(</a:t>
            </a:r>
            <a:r>
              <a:rPr lang="zh-CN" altLang="en-US" sz="1800" dirty="0"/>
              <a:t>构造超网</a:t>
            </a:r>
            <a:r>
              <a:rPr lang="en-US" altLang="zh-CN" sz="1800" dirty="0"/>
              <a:t>)</a:t>
            </a:r>
          </a:p>
          <a:p>
            <a:pPr eaLnBrk="1" hangingPunct="1">
              <a:lnSpc>
                <a:spcPct val="80000"/>
              </a:lnSpc>
              <a:buFontTx/>
              <a:buNone/>
            </a:pPr>
            <a:r>
              <a:rPr lang="en-US" altLang="zh-CN" sz="2000" dirty="0"/>
              <a:t>4.4 </a:t>
            </a:r>
            <a:r>
              <a:rPr lang="zh-CN" altLang="en-US" sz="2000" dirty="0"/>
              <a:t>网际控制报文协议</a:t>
            </a:r>
            <a:r>
              <a:rPr lang="en-US" altLang="zh-CN" sz="2000" dirty="0"/>
              <a:t>ICMP</a:t>
            </a:r>
          </a:p>
          <a:p>
            <a:pPr eaLnBrk="1" hangingPunct="1">
              <a:lnSpc>
                <a:spcPct val="80000"/>
              </a:lnSpc>
              <a:buSzPct val="90000"/>
            </a:pPr>
            <a:r>
              <a:rPr lang="en-US" altLang="zh-CN" sz="1800" dirty="0"/>
              <a:t>ICMP</a:t>
            </a:r>
            <a:r>
              <a:rPr lang="zh-CN" altLang="en-US" sz="1800" dirty="0"/>
              <a:t>报文的种类</a:t>
            </a:r>
            <a:endParaRPr lang="en-US" altLang="zh-CN" sz="1800" dirty="0"/>
          </a:p>
          <a:p>
            <a:pPr eaLnBrk="1" hangingPunct="1">
              <a:lnSpc>
                <a:spcPct val="80000"/>
              </a:lnSpc>
              <a:buSzPct val="90000"/>
            </a:pPr>
            <a:r>
              <a:rPr lang="en-US" altLang="zh-CN" sz="1800" dirty="0"/>
              <a:t>ICMP</a:t>
            </a:r>
            <a:r>
              <a:rPr lang="zh-CN" altLang="en-US" sz="1800" dirty="0"/>
              <a:t>的应用举例</a:t>
            </a:r>
            <a:endParaRPr lang="en-US" altLang="zh-CN" sz="1800" dirty="0"/>
          </a:p>
          <a:p>
            <a:pPr eaLnBrk="1" hangingPunct="1">
              <a:lnSpc>
                <a:spcPct val="90000"/>
              </a:lnSpc>
              <a:buSzPct val="90000"/>
              <a:buNone/>
            </a:pPr>
            <a:r>
              <a:rPr lang="en-US" altLang="zh-CN" sz="2000" dirty="0"/>
              <a:t>4.5 </a:t>
            </a:r>
            <a:r>
              <a:rPr lang="zh-CN" altLang="en-US" sz="2000" dirty="0"/>
              <a:t>互联网的路由选择协议</a:t>
            </a:r>
          </a:p>
          <a:p>
            <a:pPr eaLnBrk="1" hangingPunct="1">
              <a:lnSpc>
                <a:spcPct val="80000"/>
              </a:lnSpc>
              <a:buSzPct val="90000"/>
            </a:pPr>
            <a:r>
              <a:rPr lang="zh-CN" altLang="en-US" sz="1800" dirty="0"/>
              <a:t>有关路由选择协议的几个基本概念</a:t>
            </a:r>
            <a:endParaRPr lang="en-US" altLang="zh-CN" sz="1800" dirty="0"/>
          </a:p>
          <a:p>
            <a:pPr eaLnBrk="1" hangingPunct="1">
              <a:lnSpc>
                <a:spcPct val="80000"/>
              </a:lnSpc>
              <a:buSzPct val="90000"/>
            </a:pPr>
            <a:r>
              <a:rPr lang="zh-CN" altLang="en-US" sz="1800" dirty="0"/>
              <a:t>内部网关协议</a:t>
            </a:r>
            <a:r>
              <a:rPr lang="en-US" altLang="zh-CN" sz="1800" dirty="0"/>
              <a:t>RIP</a:t>
            </a:r>
          </a:p>
          <a:p>
            <a:pPr eaLnBrk="1" hangingPunct="1">
              <a:lnSpc>
                <a:spcPct val="80000"/>
              </a:lnSpc>
              <a:buSzPct val="90000"/>
              <a:buNone/>
            </a:pPr>
            <a:endParaRPr lang="zh-CN" altLang="en-US" sz="1800" dirty="0"/>
          </a:p>
          <a:p>
            <a:pPr eaLnBrk="1" hangingPunct="1">
              <a:lnSpc>
                <a:spcPct val="80000"/>
              </a:lnSpc>
              <a:buSzPct val="90000"/>
            </a:pPr>
            <a:endParaRPr lang="zh-CN" altLang="en-US" sz="1900" dirty="0"/>
          </a:p>
          <a:p>
            <a:pPr eaLnBrk="1" hangingPunct="1">
              <a:lnSpc>
                <a:spcPct val="80000"/>
              </a:lnSpc>
              <a:buSzPct val="90000"/>
            </a:pPr>
            <a:endParaRPr lang="zh-CN" altLang="en-US" sz="1900" dirty="0"/>
          </a:p>
        </p:txBody>
      </p:sp>
      <p:sp>
        <p:nvSpPr>
          <p:cNvPr id="16388" name="Rectangle 6"/>
          <p:cNvSpPr>
            <a:spLocks noGrp="1" noChangeArrowheads="1"/>
          </p:cNvSpPr>
          <p:nvPr>
            <p:ph type="body" sz="half" idx="2"/>
          </p:nvPr>
        </p:nvSpPr>
        <p:spPr>
          <a:xfrm>
            <a:off x="4560888" y="1028700"/>
            <a:ext cx="4252912" cy="5148263"/>
          </a:xfrm>
        </p:spPr>
        <p:txBody>
          <a:bodyPr/>
          <a:lstStyle/>
          <a:p>
            <a:pPr eaLnBrk="1" hangingPunct="1">
              <a:lnSpc>
                <a:spcPct val="80000"/>
              </a:lnSpc>
              <a:buSzPct val="90000"/>
              <a:buFontTx/>
              <a:buChar char="•"/>
            </a:pPr>
            <a:r>
              <a:rPr lang="zh-CN" altLang="en-US" sz="1800" dirty="0"/>
              <a:t>内部网关协议</a:t>
            </a:r>
            <a:r>
              <a:rPr lang="en-US" altLang="zh-CN" sz="1800" dirty="0"/>
              <a:t>OSPF</a:t>
            </a:r>
          </a:p>
          <a:p>
            <a:pPr eaLnBrk="1" hangingPunct="1">
              <a:lnSpc>
                <a:spcPct val="80000"/>
              </a:lnSpc>
              <a:buSzPct val="90000"/>
              <a:buFontTx/>
              <a:buChar char="•"/>
            </a:pPr>
            <a:r>
              <a:rPr lang="zh-CN" altLang="en-US" sz="1800" dirty="0"/>
              <a:t>外部网关协议</a:t>
            </a:r>
            <a:r>
              <a:rPr lang="en-US" altLang="zh-CN" sz="1800" dirty="0"/>
              <a:t>BGP</a:t>
            </a:r>
          </a:p>
          <a:p>
            <a:pPr eaLnBrk="1" hangingPunct="1">
              <a:lnSpc>
                <a:spcPct val="80000"/>
              </a:lnSpc>
              <a:buSzPct val="90000"/>
              <a:buFontTx/>
              <a:buChar char="•"/>
            </a:pPr>
            <a:r>
              <a:rPr lang="zh-CN" altLang="en-US" sz="1800" dirty="0"/>
              <a:t>路由器的构成 </a:t>
            </a:r>
          </a:p>
          <a:p>
            <a:pPr eaLnBrk="1" hangingPunct="1">
              <a:lnSpc>
                <a:spcPct val="90000"/>
              </a:lnSpc>
              <a:buFontTx/>
              <a:buNone/>
            </a:pPr>
            <a:r>
              <a:rPr lang="en-US" altLang="zh-CN" sz="2000" dirty="0"/>
              <a:t>4.6 IPv6</a:t>
            </a:r>
          </a:p>
          <a:p>
            <a:pPr eaLnBrk="1" hangingPunct="1">
              <a:lnSpc>
                <a:spcPct val="80000"/>
              </a:lnSpc>
              <a:buSzPct val="90000"/>
            </a:pPr>
            <a:r>
              <a:rPr lang="en-US" altLang="zh-CN" sz="1800" dirty="0"/>
              <a:t>IPv6</a:t>
            </a:r>
            <a:r>
              <a:rPr lang="zh-CN" altLang="en-US" sz="1800" dirty="0"/>
              <a:t>的基本首部</a:t>
            </a:r>
            <a:endParaRPr lang="en-US" altLang="zh-CN" sz="1800" dirty="0"/>
          </a:p>
          <a:p>
            <a:pPr eaLnBrk="1" hangingPunct="1">
              <a:lnSpc>
                <a:spcPct val="80000"/>
              </a:lnSpc>
              <a:buSzPct val="90000"/>
            </a:pPr>
            <a:r>
              <a:rPr lang="en-US" altLang="zh-CN" sz="1800" dirty="0"/>
              <a:t>IPv6</a:t>
            </a:r>
            <a:r>
              <a:rPr lang="zh-CN" altLang="en-US" sz="1800" dirty="0"/>
              <a:t>的地址</a:t>
            </a:r>
            <a:endParaRPr lang="en-US" altLang="zh-CN" sz="1800" dirty="0"/>
          </a:p>
          <a:p>
            <a:pPr eaLnBrk="1" hangingPunct="1">
              <a:lnSpc>
                <a:spcPct val="80000"/>
              </a:lnSpc>
              <a:buSzPct val="90000"/>
            </a:pPr>
            <a:r>
              <a:rPr lang="zh-CN" altLang="en-US" sz="1800" dirty="0"/>
              <a:t>从</a:t>
            </a:r>
            <a:r>
              <a:rPr lang="en-US" altLang="zh-CN" sz="1800" dirty="0"/>
              <a:t>IPv4</a:t>
            </a:r>
            <a:r>
              <a:rPr lang="zh-CN" altLang="en-US" sz="1800" dirty="0"/>
              <a:t>向</a:t>
            </a:r>
            <a:r>
              <a:rPr lang="en-US" altLang="zh-CN" sz="1800" dirty="0"/>
              <a:t>IPv6</a:t>
            </a:r>
            <a:r>
              <a:rPr lang="zh-CN" altLang="en-US" sz="1800" dirty="0"/>
              <a:t>过渡</a:t>
            </a:r>
            <a:endParaRPr lang="en-US" altLang="zh-CN" sz="1800" dirty="0"/>
          </a:p>
          <a:p>
            <a:pPr eaLnBrk="1" hangingPunct="1">
              <a:lnSpc>
                <a:spcPct val="80000"/>
              </a:lnSpc>
              <a:buSzPct val="90000"/>
            </a:pPr>
            <a:r>
              <a:rPr lang="en-US" altLang="zh-CN" sz="1800" dirty="0"/>
              <a:t>ICMPv6</a:t>
            </a:r>
          </a:p>
          <a:p>
            <a:pPr eaLnBrk="1" hangingPunct="1">
              <a:lnSpc>
                <a:spcPct val="90000"/>
              </a:lnSpc>
              <a:buFontTx/>
              <a:buNone/>
            </a:pPr>
            <a:r>
              <a:rPr lang="en-US" altLang="zh-CN" sz="2000" dirty="0"/>
              <a:t>4.7 IP</a:t>
            </a:r>
            <a:r>
              <a:rPr lang="zh-CN" altLang="en-US" sz="2000" dirty="0"/>
              <a:t>多播</a:t>
            </a:r>
          </a:p>
          <a:p>
            <a:pPr eaLnBrk="1" hangingPunct="1">
              <a:lnSpc>
                <a:spcPct val="80000"/>
              </a:lnSpc>
              <a:buSzPct val="90000"/>
            </a:pPr>
            <a:r>
              <a:rPr lang="en-US" altLang="zh-CN" sz="1800" dirty="0"/>
              <a:t>IP</a:t>
            </a:r>
            <a:r>
              <a:rPr lang="zh-CN" altLang="en-US" sz="1800" dirty="0"/>
              <a:t>多播的基本概念</a:t>
            </a:r>
          </a:p>
          <a:p>
            <a:pPr eaLnBrk="1" hangingPunct="1">
              <a:lnSpc>
                <a:spcPct val="80000"/>
              </a:lnSpc>
              <a:buSzPct val="90000"/>
            </a:pPr>
            <a:r>
              <a:rPr lang="zh-CN" altLang="en-US" sz="1800" dirty="0"/>
              <a:t>在局域网上进行硬件多播</a:t>
            </a:r>
          </a:p>
          <a:p>
            <a:pPr eaLnBrk="1" hangingPunct="1">
              <a:lnSpc>
                <a:spcPct val="80000"/>
              </a:lnSpc>
              <a:buSzPct val="90000"/>
            </a:pPr>
            <a:r>
              <a:rPr lang="zh-CN" altLang="en-US" sz="1800" dirty="0"/>
              <a:t>网际组管理协议和多播路由选择协议</a:t>
            </a:r>
          </a:p>
          <a:p>
            <a:pPr eaLnBrk="1" hangingPunct="1">
              <a:lnSpc>
                <a:spcPct val="90000"/>
              </a:lnSpc>
              <a:buFontTx/>
              <a:buNone/>
            </a:pPr>
            <a:r>
              <a:rPr lang="en-US" altLang="zh-CN" sz="2000" dirty="0"/>
              <a:t>4.8 </a:t>
            </a:r>
            <a:r>
              <a:rPr lang="zh-CN" altLang="en-US" sz="2000" dirty="0"/>
              <a:t>虚拟专用网和网络地址转换 </a:t>
            </a:r>
            <a:endParaRPr lang="en-US" altLang="zh-CN" sz="2000" dirty="0"/>
          </a:p>
          <a:p>
            <a:pPr eaLnBrk="1" hangingPunct="1">
              <a:lnSpc>
                <a:spcPct val="80000"/>
              </a:lnSpc>
              <a:buSzPct val="90000"/>
              <a:buFontTx/>
              <a:buChar char="•"/>
            </a:pPr>
            <a:r>
              <a:rPr lang="zh-CN" altLang="en-US" sz="1800" dirty="0"/>
              <a:t>虚拟专用网</a:t>
            </a:r>
            <a:r>
              <a:rPr lang="en-US" altLang="zh-CN" sz="1800" dirty="0"/>
              <a:t>VPN</a:t>
            </a:r>
          </a:p>
          <a:p>
            <a:pPr eaLnBrk="1" hangingPunct="1">
              <a:lnSpc>
                <a:spcPct val="80000"/>
              </a:lnSpc>
              <a:buSzPct val="90000"/>
              <a:buFontTx/>
              <a:buChar char="•"/>
            </a:pPr>
            <a:r>
              <a:rPr lang="zh-CN" altLang="en-US" sz="1800" dirty="0"/>
              <a:t>网络地址转换</a:t>
            </a:r>
            <a:r>
              <a:rPr lang="en-US" altLang="zh-CN" sz="1800" dirty="0"/>
              <a:t>NAT</a:t>
            </a:r>
          </a:p>
          <a:p>
            <a:pPr eaLnBrk="1" hangingPunct="1">
              <a:lnSpc>
                <a:spcPct val="90000"/>
              </a:lnSpc>
              <a:buSzPct val="90000"/>
              <a:buNone/>
            </a:pPr>
            <a:r>
              <a:rPr lang="en-US" altLang="zh-CN" sz="2000" dirty="0"/>
              <a:t>4.9 </a:t>
            </a:r>
            <a:r>
              <a:rPr lang="zh-CN" altLang="en-US" sz="2000" dirty="0"/>
              <a:t>多协议标记交换</a:t>
            </a:r>
            <a:r>
              <a:rPr lang="en-US" altLang="zh-CN" sz="2000" dirty="0"/>
              <a:t>MPLS</a:t>
            </a:r>
          </a:p>
          <a:p>
            <a:pPr eaLnBrk="1" hangingPunct="1">
              <a:lnSpc>
                <a:spcPct val="80000"/>
              </a:lnSpc>
              <a:buSzPct val="90000"/>
            </a:pPr>
            <a:r>
              <a:rPr lang="en-US" altLang="zh-CN" sz="1800" dirty="0"/>
              <a:t>MPLS</a:t>
            </a:r>
            <a:r>
              <a:rPr lang="zh-CN" altLang="en-US" sz="1800" dirty="0"/>
              <a:t>的工作原理</a:t>
            </a:r>
            <a:endParaRPr lang="en-US" altLang="zh-CN" sz="1800" dirty="0"/>
          </a:p>
          <a:p>
            <a:pPr eaLnBrk="1" hangingPunct="1">
              <a:lnSpc>
                <a:spcPct val="80000"/>
              </a:lnSpc>
              <a:buSzPct val="90000"/>
            </a:pPr>
            <a:r>
              <a:rPr lang="en-US" altLang="zh-CN" sz="1800" dirty="0"/>
              <a:t>MPLS</a:t>
            </a:r>
            <a:r>
              <a:rPr lang="zh-CN" altLang="en-US" sz="1800" dirty="0"/>
              <a:t>首部的位置与格式</a:t>
            </a:r>
            <a:endParaRPr lang="en-US" altLang="zh-CN" sz="1800" dirty="0"/>
          </a:p>
          <a:p>
            <a:pPr eaLnBrk="1" hangingPunct="1">
              <a:lnSpc>
                <a:spcPct val="90000"/>
              </a:lnSpc>
            </a:pPr>
            <a:endParaRPr lang="en-US" altLang="zh-CN" sz="2000" dirty="0"/>
          </a:p>
        </p:txBody>
      </p:sp>
    </p:spTree>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7" name="Rectangle 5"/>
          <p:cNvSpPr>
            <a:spLocks noGrp="1" noChangeArrowheads="1"/>
          </p:cNvSpPr>
          <p:nvPr>
            <p:ph type="body" idx="1"/>
          </p:nvPr>
        </p:nvSpPr>
        <p:spPr>
          <a:xfrm>
            <a:off x="330200" y="1028700"/>
            <a:ext cx="8528080" cy="5148263"/>
          </a:xfrm>
        </p:spPr>
        <p:txBody>
          <a:bodyPr/>
          <a:lstStyle/>
          <a:p>
            <a:pPr eaLnBrk="1" hangingPunct="1"/>
            <a:r>
              <a:rPr lang="zh-CN" altLang="en-US" dirty="0"/>
              <a:t>在不划分子网的两级</a:t>
            </a:r>
            <a:r>
              <a:rPr lang="en-US" altLang="zh-CN" dirty="0"/>
              <a:t>IP</a:t>
            </a:r>
            <a:r>
              <a:rPr lang="zh-CN" altLang="en-US" dirty="0"/>
              <a:t>地址下，从</a:t>
            </a:r>
            <a:r>
              <a:rPr lang="en-US" altLang="zh-CN" dirty="0"/>
              <a:t>IP</a:t>
            </a:r>
            <a:r>
              <a:rPr lang="zh-CN" altLang="en-US" dirty="0"/>
              <a:t>地址得出网络地址是个很简单的事。</a:t>
            </a:r>
          </a:p>
          <a:p>
            <a:pPr eaLnBrk="1" hangingPunct="1"/>
            <a:endParaRPr lang="zh-CN" altLang="en-US" dirty="0"/>
          </a:p>
          <a:p>
            <a:pPr eaLnBrk="1" hangingPunct="1"/>
            <a:r>
              <a:rPr lang="zh-CN" altLang="en-US" dirty="0"/>
              <a:t>但在划分子网的情况下，从</a:t>
            </a:r>
            <a:r>
              <a:rPr lang="en-US" altLang="zh-CN" dirty="0"/>
              <a:t>IP</a:t>
            </a:r>
            <a:r>
              <a:rPr lang="zh-CN" altLang="en-US" dirty="0"/>
              <a:t>地址</a:t>
            </a:r>
            <a:r>
              <a:rPr lang="zh-CN" altLang="en-US" dirty="0">
                <a:solidFill>
                  <a:srgbClr val="FF0000"/>
                </a:solidFill>
              </a:rPr>
              <a:t>却不能唯一地</a:t>
            </a:r>
            <a:r>
              <a:rPr lang="zh-CN" altLang="en-US" dirty="0"/>
              <a:t>得出网络地址来，这是因为网络地址</a:t>
            </a:r>
            <a:r>
              <a:rPr lang="zh-CN" altLang="en-US" dirty="0">
                <a:solidFill>
                  <a:srgbClr val="FF0000"/>
                </a:solidFill>
              </a:rPr>
              <a:t>取决于</a:t>
            </a:r>
            <a:r>
              <a:rPr lang="zh-CN" altLang="en-US" dirty="0"/>
              <a:t>那个网络所采用的子网掩码，但数据报的首部并没有提供子网掩码的信息。</a:t>
            </a:r>
          </a:p>
          <a:p>
            <a:pPr eaLnBrk="1" hangingPunct="1"/>
            <a:endParaRPr lang="zh-CN" altLang="en-US" dirty="0"/>
          </a:p>
          <a:p>
            <a:pPr eaLnBrk="1" hangingPunct="1"/>
            <a:r>
              <a:rPr lang="zh-CN" altLang="en-US" dirty="0"/>
              <a:t>因此分组转发的算法也必须做相应的改动。</a:t>
            </a:r>
          </a:p>
        </p:txBody>
      </p:sp>
      <p:sp>
        <p:nvSpPr>
          <p:cNvPr id="2" name="标题 1"/>
          <p:cNvSpPr>
            <a:spLocks noGrp="1"/>
          </p:cNvSpPr>
          <p:nvPr>
            <p:ph type="title"/>
          </p:nvPr>
        </p:nvSpPr>
        <p:spPr/>
        <p:txBody>
          <a:bodyPr/>
          <a:lstStyle/>
          <a:p>
            <a:r>
              <a:rPr lang="en-US" altLang="zh-CN" dirty="0"/>
              <a:t>4.3.2 </a:t>
            </a:r>
            <a:r>
              <a:rPr lang="zh-CN" altLang="en-US" dirty="0"/>
              <a:t>使用子网时分组的转发</a:t>
            </a:r>
          </a:p>
        </p:txBody>
      </p:sp>
    </p:spTree>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4"/>
          <p:cNvSpPr>
            <a:spLocks noGrp="1" noChangeArrowheads="1"/>
          </p:cNvSpPr>
          <p:nvPr>
            <p:ph type="body" idx="1"/>
          </p:nvPr>
        </p:nvSpPr>
        <p:spPr>
          <a:xfrm>
            <a:off x="323850" y="1000108"/>
            <a:ext cx="8496622" cy="5143536"/>
          </a:xfrm>
          <a:ln>
            <a:solidFill>
              <a:srgbClr val="00B0F0"/>
            </a:solidFill>
          </a:ln>
        </p:spPr>
        <p:txBody>
          <a:bodyPr/>
          <a:lstStyle/>
          <a:p>
            <a:pPr marL="342265" indent="-342265" eaLnBrk="1" hangingPunct="1">
              <a:spcBef>
                <a:spcPts val="600"/>
              </a:spcBef>
              <a:buFontTx/>
              <a:buNone/>
            </a:pPr>
            <a:r>
              <a:rPr lang="en-US" altLang="zh-CN" sz="2000" dirty="0"/>
              <a:t>(1) </a:t>
            </a:r>
            <a:r>
              <a:rPr lang="zh-CN" altLang="en-US" sz="2000" dirty="0"/>
              <a:t>从收到的分组的首部提取目的 </a:t>
            </a:r>
            <a:r>
              <a:rPr lang="en-US" altLang="zh-CN" sz="2000" dirty="0"/>
              <a:t>IP</a:t>
            </a:r>
            <a:r>
              <a:rPr lang="zh-CN" altLang="en-US" sz="2000" dirty="0"/>
              <a:t>地址 </a:t>
            </a:r>
            <a:r>
              <a:rPr lang="en-US" altLang="zh-CN" sz="2000" dirty="0"/>
              <a:t>D</a:t>
            </a:r>
            <a:r>
              <a:rPr lang="zh-CN" altLang="en-US" sz="2000" dirty="0"/>
              <a:t>。</a:t>
            </a:r>
          </a:p>
          <a:p>
            <a:pPr marL="342265" indent="-342265" eaLnBrk="1" hangingPunct="1">
              <a:spcBef>
                <a:spcPts val="600"/>
              </a:spcBef>
              <a:buFontTx/>
              <a:buNone/>
            </a:pPr>
            <a:r>
              <a:rPr lang="en-US" altLang="zh-CN" sz="2000" dirty="0"/>
              <a:t>(2) </a:t>
            </a:r>
            <a:r>
              <a:rPr lang="zh-CN" altLang="en-US" sz="2000" dirty="0"/>
              <a:t>先判断是否为</a:t>
            </a:r>
            <a:r>
              <a:rPr lang="zh-CN" altLang="en-US" sz="2000" dirty="0">
                <a:solidFill>
                  <a:schemeClr val="hlink"/>
                </a:solidFill>
              </a:rPr>
              <a:t>直接交付</a:t>
            </a:r>
            <a:r>
              <a:rPr lang="zh-CN" altLang="en-US" sz="2000" dirty="0"/>
              <a:t>。对路由器</a:t>
            </a:r>
            <a:r>
              <a:rPr lang="zh-CN" altLang="en-US" sz="2000" dirty="0">
                <a:solidFill>
                  <a:srgbClr val="FF0000"/>
                </a:solidFill>
              </a:rPr>
              <a:t>直接相连的</a:t>
            </a:r>
            <a:r>
              <a:rPr lang="zh-CN" altLang="en-US" sz="2000" dirty="0"/>
              <a:t>网络逐个进行检查：用各网络的子网掩码和 </a:t>
            </a:r>
            <a:r>
              <a:rPr lang="en-US" altLang="zh-CN" sz="2000" dirty="0"/>
              <a:t>D </a:t>
            </a:r>
            <a:r>
              <a:rPr lang="zh-CN" altLang="en-US" sz="2000" dirty="0"/>
              <a:t>逐位相</a:t>
            </a:r>
            <a:r>
              <a:rPr lang="en-US" altLang="zh-CN" sz="2000" dirty="0">
                <a:latin typeface="Arial" panose="020B0604020202020204" pitchFamily="34" charset="0"/>
              </a:rPr>
              <a:t>"</a:t>
            </a:r>
            <a:r>
              <a:rPr lang="zh-CN" altLang="en-US" sz="2000" dirty="0"/>
              <a:t>与</a:t>
            </a:r>
            <a:r>
              <a:rPr lang="en-US" altLang="zh-CN" sz="2000" dirty="0">
                <a:latin typeface="Arial" panose="020B0604020202020204" pitchFamily="34" charset="0"/>
              </a:rPr>
              <a:t>"</a:t>
            </a:r>
            <a:r>
              <a:rPr lang="zh-CN" altLang="en-US" sz="2000" dirty="0"/>
              <a:t>，看是否和相应的网络地址匹配。若匹配，则将分组直接交付。否则就是间接交付，执行</a:t>
            </a:r>
            <a:r>
              <a:rPr lang="en-US" altLang="zh-CN" sz="2000" dirty="0"/>
              <a:t>(3)</a:t>
            </a:r>
            <a:r>
              <a:rPr lang="zh-CN" altLang="en-US" sz="2000" dirty="0"/>
              <a:t>。</a:t>
            </a:r>
          </a:p>
          <a:p>
            <a:pPr marL="342265" indent="-342265" eaLnBrk="1" hangingPunct="1">
              <a:spcBef>
                <a:spcPts val="600"/>
              </a:spcBef>
            </a:pPr>
            <a:endParaRPr lang="en-US" altLang="zh-CN" sz="2000" dirty="0"/>
          </a:p>
          <a:p>
            <a:pPr marL="342265" indent="-342265" eaLnBrk="1" hangingPunct="1">
              <a:spcBef>
                <a:spcPts val="600"/>
              </a:spcBef>
              <a:buFontTx/>
              <a:buNone/>
            </a:pPr>
            <a:r>
              <a:rPr lang="en-US" altLang="zh-CN" sz="2000" dirty="0"/>
              <a:t>(3) </a:t>
            </a:r>
            <a:r>
              <a:rPr lang="zh-CN" altLang="en-US" sz="2000" dirty="0"/>
              <a:t>若路由表中</a:t>
            </a:r>
            <a:r>
              <a:rPr lang="zh-CN" altLang="en-US" sz="2000" dirty="0">
                <a:solidFill>
                  <a:srgbClr val="FF0000"/>
                </a:solidFill>
              </a:rPr>
              <a:t>有</a:t>
            </a:r>
            <a:r>
              <a:rPr lang="zh-CN" altLang="en-US" sz="2000" dirty="0"/>
              <a:t>目的地址为 </a:t>
            </a:r>
            <a:r>
              <a:rPr lang="en-US" altLang="zh-CN" sz="2000" dirty="0"/>
              <a:t>D </a:t>
            </a:r>
            <a:r>
              <a:rPr lang="zh-CN" altLang="en-US" sz="2000" dirty="0"/>
              <a:t>的</a:t>
            </a:r>
            <a:r>
              <a:rPr lang="zh-CN" altLang="en-US" sz="2000" dirty="0">
                <a:solidFill>
                  <a:schemeClr val="hlink"/>
                </a:solidFill>
              </a:rPr>
              <a:t>特定主机路由</a:t>
            </a:r>
            <a:r>
              <a:rPr lang="zh-CN" altLang="en-US" sz="2000" dirty="0"/>
              <a:t>，则将分组传送给指明的下一跳路由器；否则，执行</a:t>
            </a:r>
            <a:r>
              <a:rPr lang="en-US" altLang="zh-CN" sz="2000" dirty="0"/>
              <a:t>(4)</a:t>
            </a:r>
            <a:r>
              <a:rPr lang="zh-CN" altLang="en-US" sz="2000" dirty="0"/>
              <a:t>。</a:t>
            </a:r>
          </a:p>
          <a:p>
            <a:pPr marL="342265" indent="-342265" eaLnBrk="1" hangingPunct="1">
              <a:spcBef>
                <a:spcPts val="600"/>
              </a:spcBef>
              <a:buFontTx/>
              <a:buNone/>
            </a:pPr>
            <a:r>
              <a:rPr lang="en-US" altLang="zh-CN" sz="2000" dirty="0"/>
              <a:t>(4) </a:t>
            </a:r>
            <a:r>
              <a:rPr lang="zh-CN" altLang="en-US" sz="2000" dirty="0"/>
              <a:t>对路由表中的每一行</a:t>
            </a:r>
            <a:r>
              <a:rPr lang="en-US" altLang="zh-CN" sz="2000" dirty="0"/>
              <a:t>(</a:t>
            </a:r>
            <a:r>
              <a:rPr lang="zh-CN" altLang="en-US" sz="2000" dirty="0"/>
              <a:t>目的网络地址，子网掩码，下一跳地址</a:t>
            </a:r>
            <a:r>
              <a:rPr lang="en-US" altLang="zh-CN" sz="2000" dirty="0"/>
              <a:t>)</a:t>
            </a:r>
            <a:r>
              <a:rPr lang="zh-CN" altLang="en-US" sz="2000" dirty="0"/>
              <a:t>，用其中的子网掩码和 </a:t>
            </a:r>
            <a:r>
              <a:rPr lang="en-US" altLang="zh-CN" sz="2000" dirty="0"/>
              <a:t>D </a:t>
            </a:r>
            <a:r>
              <a:rPr lang="zh-CN" altLang="en-US" sz="2000" dirty="0"/>
              <a:t>逐位相</a:t>
            </a:r>
            <a:r>
              <a:rPr lang="en-US" altLang="zh-CN" sz="2000" dirty="0">
                <a:latin typeface="Arial" panose="020B0604020202020204" pitchFamily="34" charset="0"/>
              </a:rPr>
              <a:t>"</a:t>
            </a:r>
            <a:r>
              <a:rPr lang="zh-CN" altLang="en-US" sz="2000" dirty="0"/>
              <a:t>与</a:t>
            </a:r>
            <a:r>
              <a:rPr lang="en-US" altLang="zh-CN" sz="2000" dirty="0">
                <a:latin typeface="Arial" panose="020B0604020202020204" pitchFamily="34" charset="0"/>
              </a:rPr>
              <a:t>"</a:t>
            </a:r>
            <a:r>
              <a:rPr lang="zh-CN" altLang="en-US" sz="2000" dirty="0"/>
              <a:t>，其结果为</a:t>
            </a:r>
            <a:r>
              <a:rPr lang="en-US" altLang="zh-CN" sz="2000" dirty="0"/>
              <a:t>N</a:t>
            </a:r>
            <a:r>
              <a:rPr lang="zh-CN" altLang="en-US" sz="2000" dirty="0"/>
              <a:t>。</a:t>
            </a:r>
            <a:r>
              <a:rPr lang="zh-CN" altLang="en-US" sz="2000" dirty="0">
                <a:solidFill>
                  <a:srgbClr val="FF0000"/>
                </a:solidFill>
              </a:rPr>
              <a:t>若</a:t>
            </a:r>
            <a:r>
              <a:rPr lang="en-US" altLang="zh-CN" sz="2000" dirty="0">
                <a:solidFill>
                  <a:srgbClr val="FF0000"/>
                </a:solidFill>
              </a:rPr>
              <a:t>N</a:t>
            </a:r>
            <a:r>
              <a:rPr lang="zh-CN" altLang="en-US" sz="2000" dirty="0">
                <a:solidFill>
                  <a:srgbClr val="FF0000"/>
                </a:solidFill>
              </a:rPr>
              <a:t>与该行的目的网络地址匹配，则</a:t>
            </a:r>
            <a:r>
              <a:rPr lang="zh-CN" altLang="en-US" sz="2000" dirty="0"/>
              <a:t>将分组传送给该行指明的</a:t>
            </a:r>
            <a:r>
              <a:rPr lang="zh-CN" altLang="en-US" sz="2000" dirty="0">
                <a:solidFill>
                  <a:srgbClr val="FF0000"/>
                </a:solidFill>
              </a:rPr>
              <a:t>下一跳路由器</a:t>
            </a:r>
            <a:r>
              <a:rPr lang="zh-CN" altLang="en-US" sz="2000" dirty="0"/>
              <a:t>；否则，执行</a:t>
            </a:r>
            <a:r>
              <a:rPr lang="en-US" altLang="zh-CN" sz="2000" dirty="0"/>
              <a:t>(5)</a:t>
            </a:r>
            <a:r>
              <a:rPr lang="zh-CN" altLang="en-US" sz="2000" dirty="0"/>
              <a:t>。</a:t>
            </a:r>
          </a:p>
          <a:p>
            <a:pPr marL="342265" indent="-342265" eaLnBrk="1" hangingPunct="1">
              <a:spcBef>
                <a:spcPts val="600"/>
              </a:spcBef>
            </a:pPr>
            <a:endParaRPr lang="en-US" altLang="zh-CN" sz="2000" dirty="0"/>
          </a:p>
          <a:p>
            <a:pPr marL="342265" indent="-342265" eaLnBrk="1" hangingPunct="1">
              <a:spcBef>
                <a:spcPts val="600"/>
              </a:spcBef>
              <a:buFontTx/>
              <a:buNone/>
            </a:pPr>
            <a:r>
              <a:rPr lang="en-US" altLang="zh-CN" sz="2000" dirty="0"/>
              <a:t>(5) </a:t>
            </a:r>
            <a:r>
              <a:rPr lang="zh-CN" altLang="en-US" sz="2000" dirty="0"/>
              <a:t>若路由表中有一个</a:t>
            </a:r>
            <a:r>
              <a:rPr lang="zh-CN" altLang="en-US" sz="2000" dirty="0">
                <a:solidFill>
                  <a:srgbClr val="FF0000"/>
                </a:solidFill>
              </a:rPr>
              <a:t>默认路由</a:t>
            </a:r>
            <a:r>
              <a:rPr lang="zh-CN" altLang="en-US" sz="2000" dirty="0"/>
              <a:t>，则将分组传送给路由表中所指明的默认路由器；否则，执行</a:t>
            </a:r>
            <a:r>
              <a:rPr lang="en-US" altLang="zh-CN" sz="2000" dirty="0"/>
              <a:t>(6)</a:t>
            </a:r>
            <a:r>
              <a:rPr lang="zh-CN" altLang="en-US" sz="2000" dirty="0"/>
              <a:t>。</a:t>
            </a:r>
          </a:p>
          <a:p>
            <a:pPr marL="342265" indent="-342265" eaLnBrk="1" hangingPunct="1">
              <a:spcBef>
                <a:spcPts val="600"/>
              </a:spcBef>
              <a:buFontTx/>
              <a:buNone/>
            </a:pPr>
            <a:r>
              <a:rPr lang="en-US" altLang="zh-CN" sz="2000" dirty="0"/>
              <a:t>(6) </a:t>
            </a:r>
            <a:r>
              <a:rPr lang="zh-CN" altLang="en-US" sz="2000" dirty="0"/>
              <a:t>报告转发分组</a:t>
            </a:r>
            <a:r>
              <a:rPr lang="zh-CN" altLang="en-US" sz="2000" dirty="0">
                <a:solidFill>
                  <a:srgbClr val="FF0000"/>
                </a:solidFill>
              </a:rPr>
              <a:t>出错</a:t>
            </a:r>
            <a:r>
              <a:rPr lang="zh-CN" altLang="en-US" sz="2000" dirty="0"/>
              <a:t>。</a:t>
            </a:r>
          </a:p>
        </p:txBody>
      </p:sp>
      <p:sp>
        <p:nvSpPr>
          <p:cNvPr id="145411" name="Rectangle 5"/>
          <p:cNvSpPr>
            <a:spLocks noGrp="1" noChangeArrowheads="1"/>
          </p:cNvSpPr>
          <p:nvPr>
            <p:ph type="title"/>
          </p:nvPr>
        </p:nvSpPr>
        <p:spPr>
          <a:xfrm>
            <a:off x="330200" y="203200"/>
            <a:ext cx="8490272" cy="705520"/>
          </a:xfrm>
        </p:spPr>
        <p:txBody>
          <a:bodyPr/>
          <a:lstStyle/>
          <a:p>
            <a:pPr eaLnBrk="1" hangingPunct="1"/>
            <a:r>
              <a:rPr lang="zh-CN" altLang="en-US" dirty="0"/>
              <a:t>在划分子网的情况下路由器转发分组的</a:t>
            </a:r>
            <a:r>
              <a:rPr lang="zh-CN" altLang="en-US" dirty="0">
                <a:solidFill>
                  <a:srgbClr val="C00000"/>
                </a:solidFill>
              </a:rPr>
              <a:t>算法</a:t>
            </a:r>
          </a:p>
        </p:txBody>
      </p:sp>
    </p:spTree>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Freeform 2"/>
          <p:cNvSpPr/>
          <p:nvPr/>
        </p:nvSpPr>
        <p:spPr bwMode="auto">
          <a:xfrm>
            <a:off x="2549525" y="1684338"/>
            <a:ext cx="1681163" cy="1819275"/>
          </a:xfrm>
          <a:custGeom>
            <a:avLst/>
            <a:gdLst>
              <a:gd name="T0" fmla="*/ 5 w 1059"/>
              <a:gd name="T1" fmla="*/ 1146 h 1146"/>
              <a:gd name="T2" fmla="*/ 1048 w 1059"/>
              <a:gd name="T3" fmla="*/ 0 h 1146"/>
              <a:gd name="T4" fmla="*/ 1059 w 1059"/>
              <a:gd name="T5" fmla="*/ 880 h 1146"/>
              <a:gd name="T6" fmla="*/ 0 w 1059"/>
              <a:gd name="T7" fmla="*/ 1111 h 1146"/>
              <a:gd name="T8" fmla="*/ 0 60000 65536"/>
              <a:gd name="T9" fmla="*/ 0 60000 65536"/>
              <a:gd name="T10" fmla="*/ 0 60000 65536"/>
              <a:gd name="T11" fmla="*/ 0 60000 65536"/>
              <a:gd name="T12" fmla="*/ 0 w 1059"/>
              <a:gd name="T13" fmla="*/ 0 h 1146"/>
              <a:gd name="T14" fmla="*/ 1059 w 1059"/>
              <a:gd name="T15" fmla="*/ 1146 h 1146"/>
            </a:gdLst>
            <a:ahLst/>
            <a:cxnLst>
              <a:cxn ang="T8">
                <a:pos x="T0" y="T1"/>
              </a:cxn>
              <a:cxn ang="T9">
                <a:pos x="T2" y="T3"/>
              </a:cxn>
              <a:cxn ang="T10">
                <a:pos x="T4" y="T5"/>
              </a:cxn>
              <a:cxn ang="T11">
                <a:pos x="T6" y="T7"/>
              </a:cxn>
            </a:cxnLst>
            <a:rect l="T12" t="T13" r="T14" b="T15"/>
            <a:pathLst>
              <a:path w="1059" h="1146">
                <a:moveTo>
                  <a:pt x="5" y="1146"/>
                </a:moveTo>
                <a:lnTo>
                  <a:pt x="1048" y="0"/>
                </a:lnTo>
                <a:lnTo>
                  <a:pt x="1059" y="880"/>
                </a:lnTo>
                <a:lnTo>
                  <a:pt x="0" y="1111"/>
                </a:lnTo>
              </a:path>
            </a:pathLst>
          </a:custGeom>
          <a:gradFill rotWithShape="1">
            <a:gsLst>
              <a:gs pos="0">
                <a:srgbClr val="B9B96F"/>
              </a:gs>
              <a:gs pos="100000">
                <a:srgbClr val="FFFF99"/>
              </a:gs>
            </a:gsLst>
            <a:lin ang="0" scaled="1"/>
          </a:gradFill>
          <a:ln w="9525">
            <a:noFill/>
            <a:round/>
          </a:ln>
        </p:spPr>
        <p:txBody>
          <a:bodyPr/>
          <a:lstStyle/>
          <a:p>
            <a:endParaRPr lang="zh-CN" altLang="en-US"/>
          </a:p>
        </p:txBody>
      </p:sp>
      <p:sp>
        <p:nvSpPr>
          <p:cNvPr id="146435" name="Text Box 3"/>
          <p:cNvSpPr txBox="1">
            <a:spLocks noChangeArrowheads="1"/>
          </p:cNvSpPr>
          <p:nvPr/>
        </p:nvSpPr>
        <p:spPr bwMode="auto">
          <a:xfrm>
            <a:off x="1116013" y="2738438"/>
            <a:ext cx="1390650" cy="366712"/>
          </a:xfrm>
          <a:prstGeom prst="rect">
            <a:avLst/>
          </a:prstGeom>
          <a:noFill/>
          <a:ln w="9525">
            <a:noFill/>
            <a:miter lim="800000"/>
          </a:ln>
        </p:spPr>
        <p:txBody>
          <a:bodyPr wrap="none">
            <a:spAutoFit/>
          </a:bodyPr>
          <a:lstStyle/>
          <a:p>
            <a:r>
              <a:rPr kumimoji="1" lang="en-US" altLang="zh-CN" sz="1800" dirty="0">
                <a:latin typeface="Arial" panose="020B0604020202020204" pitchFamily="34" charset="0"/>
              </a:rPr>
              <a:t>128.30.33.1</a:t>
            </a:r>
          </a:p>
        </p:txBody>
      </p:sp>
      <p:sp>
        <p:nvSpPr>
          <p:cNvPr id="146436" name="Text Box 4"/>
          <p:cNvSpPr txBox="1">
            <a:spLocks noChangeArrowheads="1"/>
          </p:cNvSpPr>
          <p:nvPr/>
        </p:nvSpPr>
        <p:spPr bwMode="auto">
          <a:xfrm>
            <a:off x="2549525" y="2767013"/>
            <a:ext cx="311150" cy="366712"/>
          </a:xfrm>
          <a:prstGeom prst="rect">
            <a:avLst/>
          </a:prstGeom>
          <a:noFill/>
          <a:ln w="9525">
            <a:noFill/>
            <a:miter lim="800000"/>
          </a:ln>
        </p:spPr>
        <p:txBody>
          <a:bodyPr wrap="none">
            <a:spAutoFit/>
          </a:bodyPr>
          <a:lstStyle/>
          <a:p>
            <a:r>
              <a:rPr kumimoji="1" lang="en-US" altLang="zh-CN" sz="1800" dirty="0">
                <a:latin typeface="Arial" panose="020B0604020202020204" pitchFamily="34" charset="0"/>
              </a:rPr>
              <a:t>0</a:t>
            </a:r>
            <a:endParaRPr kumimoji="1" lang="en-US" altLang="zh-CN" sz="1800" baseline="-25000" dirty="0">
              <a:latin typeface="Arial" panose="020B0604020202020204" pitchFamily="34" charset="0"/>
            </a:endParaRPr>
          </a:p>
        </p:txBody>
      </p:sp>
      <p:graphicFrame>
        <p:nvGraphicFramePr>
          <p:cNvPr id="513029" name="Group 5"/>
          <p:cNvGraphicFramePr>
            <a:graphicFrameLocks noGrp="1"/>
          </p:cNvGraphicFramePr>
          <p:nvPr/>
        </p:nvGraphicFramePr>
        <p:xfrm>
          <a:off x="4230688" y="1692275"/>
          <a:ext cx="4301752" cy="1376363"/>
        </p:xfrm>
        <a:graphic>
          <a:graphicData uri="http://schemas.openxmlformats.org/drawingml/2006/table">
            <a:tbl>
              <a:tblPr/>
              <a:tblGrid>
                <a:gridCol w="1484320">
                  <a:extLst>
                    <a:ext uri="{9D8B030D-6E8A-4147-A177-3AD203B41FA5}">
                      <a16:colId xmlns="" xmlns:a16="http://schemas.microsoft.com/office/drawing/2014/main" val="20000"/>
                    </a:ext>
                  </a:extLst>
                </a:gridCol>
                <a:gridCol w="1809320">
                  <a:extLst>
                    <a:ext uri="{9D8B030D-6E8A-4147-A177-3AD203B41FA5}">
                      <a16:colId xmlns="" xmlns:a16="http://schemas.microsoft.com/office/drawing/2014/main" val="20001"/>
                    </a:ext>
                  </a:extLst>
                </a:gridCol>
                <a:gridCol w="1008112">
                  <a:extLst>
                    <a:ext uri="{9D8B030D-6E8A-4147-A177-3AD203B41FA5}">
                      <a16:colId xmlns="" xmlns:a16="http://schemas.microsoft.com/office/drawing/2014/main" val="20002"/>
                    </a:ext>
                  </a:extLst>
                </a:gridCol>
              </a:tblGrid>
              <a:tr h="338138">
                <a:tc>
                  <a:txBody>
                    <a:bodyPr/>
                    <a:lstStyle/>
                    <a:p>
                      <a:pPr marL="0" marR="0" lvl="0" indent="0" algn="ctr" defTabSz="914400" rtl="0" eaLnBrk="1" fontAlgn="base" latinLnBrk="0" hangingPunct="1">
                        <a:lnSpc>
                          <a:spcPct val="90000"/>
                        </a:lnSpc>
                        <a:spcBef>
                          <a:spcPct val="20000"/>
                        </a:spcBef>
                        <a:spcAft>
                          <a:spcPct val="0"/>
                        </a:spcAft>
                        <a:buClr>
                          <a:schemeClr val="hlink"/>
                        </a:buClr>
                        <a:buSzTx/>
                        <a:buFontTx/>
                        <a:buNone/>
                      </a:pPr>
                      <a:r>
                        <a:rPr kumimoji="0" lang="zh-CN" altLang="en-US" sz="1600" b="0" i="0" u="none" strike="noStrike" cap="none" normalizeH="0" baseline="0" dirty="0">
                          <a:ln>
                            <a:noFill/>
                          </a:ln>
                          <a:solidFill>
                            <a:schemeClr val="tx1"/>
                          </a:solidFill>
                          <a:effectLst/>
                          <a:latin typeface="Tahoma" panose="020B0604030504040204" pitchFamily="34" charset="0"/>
                          <a:ea typeface="宋体" panose="02010600030101010101" pitchFamily="2" charset="-122"/>
                        </a:rPr>
                        <a:t>目的网络地址</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0" marR="0" lvl="0" indent="0" algn="ctr" defTabSz="914400" rtl="0" eaLnBrk="1" fontAlgn="base" latinLnBrk="0" hangingPunct="1">
                        <a:lnSpc>
                          <a:spcPct val="90000"/>
                        </a:lnSpc>
                        <a:spcBef>
                          <a:spcPct val="20000"/>
                        </a:spcBef>
                        <a:spcAft>
                          <a:spcPct val="0"/>
                        </a:spcAft>
                        <a:buClr>
                          <a:schemeClr val="hlink"/>
                        </a:buClr>
                        <a:buSzTx/>
                        <a:buFontTx/>
                        <a:buNone/>
                      </a:pPr>
                      <a:r>
                        <a:rPr kumimoji="0" lang="zh-CN" altLang="en-US" sz="1600" b="0" i="0" u="none" strike="noStrike" cap="none" normalizeH="0" baseline="0" dirty="0">
                          <a:ln>
                            <a:noFill/>
                          </a:ln>
                          <a:solidFill>
                            <a:schemeClr val="tx1"/>
                          </a:solidFill>
                          <a:effectLst/>
                          <a:latin typeface="Tahoma" panose="020B0604030504040204" pitchFamily="34" charset="0"/>
                          <a:ea typeface="宋体" panose="02010600030101010101" pitchFamily="2" charset="-122"/>
                        </a:rPr>
                        <a:t>子网掩码</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0" marR="0" lvl="0" indent="0" algn="ctr" defTabSz="914400" rtl="0" eaLnBrk="1" fontAlgn="base" latinLnBrk="0" hangingPunct="1">
                        <a:lnSpc>
                          <a:spcPct val="90000"/>
                        </a:lnSpc>
                        <a:spcBef>
                          <a:spcPct val="20000"/>
                        </a:spcBef>
                        <a:spcAft>
                          <a:spcPct val="0"/>
                        </a:spcAft>
                        <a:buClr>
                          <a:schemeClr val="hlink"/>
                        </a:buClr>
                        <a:buSzTx/>
                        <a:buFontTx/>
                        <a:buNone/>
                      </a:pPr>
                      <a:r>
                        <a:rPr kumimoji="0" lang="zh-CN" altLang="en-US" sz="1600" b="0" i="0" u="none" strike="noStrike" cap="none" normalizeH="0" baseline="0" dirty="0">
                          <a:ln>
                            <a:noFill/>
                          </a:ln>
                          <a:solidFill>
                            <a:schemeClr val="tx1"/>
                          </a:solidFill>
                          <a:effectLst/>
                          <a:latin typeface="Tahoma" panose="020B0604030504040204" pitchFamily="34" charset="0"/>
                          <a:ea typeface="宋体" panose="02010600030101010101" pitchFamily="2" charset="-122"/>
                        </a:rPr>
                        <a:t>下一跳</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extLst>
                  <a:ext uri="{0D108BD9-81ED-4DB2-BD59-A6C34878D82A}">
                    <a16:rowId xmlns="" xmlns:a16="http://schemas.microsoft.com/office/drawing/2014/main" val="10000"/>
                  </a:ext>
                </a:extLst>
              </a:tr>
              <a:tr h="1038225">
                <a:tc>
                  <a:txBody>
                    <a:bodyPr/>
                    <a:lstStyle/>
                    <a:p>
                      <a:pPr marL="0" marR="0" lvl="0" indent="0" algn="l" defTabSz="914400" rtl="0" eaLnBrk="1" fontAlgn="base" latinLnBrk="0" hangingPunct="1">
                        <a:lnSpc>
                          <a:spcPct val="90000"/>
                        </a:lnSpc>
                        <a:spcBef>
                          <a:spcPct val="20000"/>
                        </a:spcBef>
                        <a:spcAft>
                          <a:spcPct val="0"/>
                        </a:spcAft>
                        <a:buClr>
                          <a:schemeClr val="hlink"/>
                        </a:buClr>
                        <a:buSzTx/>
                        <a:buFontTx/>
                        <a:buNone/>
                      </a:pPr>
                      <a:r>
                        <a:rPr kumimoji="0" lang="en-US" altLang="zh-CN" sz="1600" b="0" i="0" u="none" strike="noStrike" cap="none" normalizeH="0" baseline="0" dirty="0">
                          <a:ln>
                            <a:noFill/>
                          </a:ln>
                          <a:solidFill>
                            <a:schemeClr val="tx1"/>
                          </a:solidFill>
                          <a:effectLst/>
                          <a:latin typeface="Tahoma" panose="020B0604030504040204" pitchFamily="34" charset="0"/>
                          <a:ea typeface="宋体" panose="02010600030101010101" pitchFamily="2" charset="-122"/>
                        </a:rPr>
                        <a:t>128.30.33.0</a:t>
                      </a:r>
                    </a:p>
                    <a:p>
                      <a:pPr marL="0" marR="0" lvl="0" indent="0" algn="l" defTabSz="914400" rtl="0" eaLnBrk="1" fontAlgn="base" latinLnBrk="0" hangingPunct="1">
                        <a:lnSpc>
                          <a:spcPct val="90000"/>
                        </a:lnSpc>
                        <a:spcBef>
                          <a:spcPct val="20000"/>
                        </a:spcBef>
                        <a:spcAft>
                          <a:spcPct val="0"/>
                        </a:spcAft>
                        <a:buClr>
                          <a:schemeClr val="hlink"/>
                        </a:buClr>
                        <a:buSzTx/>
                        <a:buFontTx/>
                        <a:buNone/>
                      </a:pPr>
                      <a:r>
                        <a:rPr kumimoji="0" lang="en-US" altLang="zh-CN" sz="1600" b="0" i="0" u="none" strike="noStrike" cap="none" normalizeH="0" baseline="0" dirty="0">
                          <a:ln>
                            <a:noFill/>
                          </a:ln>
                          <a:solidFill>
                            <a:schemeClr val="tx1"/>
                          </a:solidFill>
                          <a:effectLst/>
                          <a:latin typeface="Tahoma" panose="020B0604030504040204" pitchFamily="34" charset="0"/>
                          <a:ea typeface="宋体" panose="02010600030101010101" pitchFamily="2" charset="-122"/>
                        </a:rPr>
                        <a:t>128.30.33.128</a:t>
                      </a:r>
                    </a:p>
                    <a:p>
                      <a:pPr marL="0" marR="0" lvl="0" indent="0" algn="l" defTabSz="914400" rtl="0" eaLnBrk="1" fontAlgn="base" latinLnBrk="0" hangingPunct="1">
                        <a:lnSpc>
                          <a:spcPct val="90000"/>
                        </a:lnSpc>
                        <a:spcBef>
                          <a:spcPct val="20000"/>
                        </a:spcBef>
                        <a:spcAft>
                          <a:spcPct val="0"/>
                        </a:spcAft>
                        <a:buClr>
                          <a:schemeClr val="hlink"/>
                        </a:buClr>
                        <a:buSzTx/>
                        <a:buFontTx/>
                        <a:buNone/>
                      </a:pPr>
                      <a:r>
                        <a:rPr kumimoji="0" lang="en-US" altLang="zh-CN" sz="1600" b="0" i="0" u="none" strike="noStrike" cap="none" normalizeH="0" baseline="0" dirty="0">
                          <a:ln>
                            <a:noFill/>
                          </a:ln>
                          <a:solidFill>
                            <a:schemeClr val="tx1"/>
                          </a:solidFill>
                          <a:effectLst/>
                          <a:latin typeface="Tahoma" panose="020B0604030504040204" pitchFamily="34" charset="0"/>
                          <a:ea typeface="宋体" panose="02010600030101010101" pitchFamily="2" charset="-122"/>
                        </a:rPr>
                        <a:t>128.30.36.0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0" marR="0" lvl="0" indent="0" algn="l" defTabSz="914400" rtl="0" eaLnBrk="1" fontAlgn="base" latinLnBrk="0" hangingPunct="1">
                        <a:lnSpc>
                          <a:spcPct val="90000"/>
                        </a:lnSpc>
                        <a:spcBef>
                          <a:spcPct val="20000"/>
                        </a:spcBef>
                        <a:spcAft>
                          <a:spcPct val="0"/>
                        </a:spcAft>
                        <a:buClr>
                          <a:schemeClr val="hlink"/>
                        </a:buClr>
                        <a:buSzTx/>
                        <a:buFontTx/>
                        <a:buNone/>
                      </a:pPr>
                      <a:r>
                        <a:rPr kumimoji="0" lang="en-US" altLang="zh-CN" sz="1600" b="0" i="0" u="none" strike="noStrike" cap="none" normalizeH="0" baseline="0" dirty="0">
                          <a:ln>
                            <a:noFill/>
                          </a:ln>
                          <a:solidFill>
                            <a:schemeClr val="tx1"/>
                          </a:solidFill>
                          <a:effectLst/>
                          <a:latin typeface="Tahoma" panose="020B0604030504040204" pitchFamily="34" charset="0"/>
                          <a:ea typeface="宋体" panose="02010600030101010101" pitchFamily="2" charset="-122"/>
                        </a:rPr>
                        <a:t>255.255.255.128</a:t>
                      </a:r>
                    </a:p>
                    <a:p>
                      <a:pPr marL="0" marR="0" lvl="0" indent="0" algn="l" defTabSz="914400" rtl="0" eaLnBrk="1" fontAlgn="base" latinLnBrk="0" hangingPunct="1">
                        <a:lnSpc>
                          <a:spcPct val="90000"/>
                        </a:lnSpc>
                        <a:spcBef>
                          <a:spcPct val="20000"/>
                        </a:spcBef>
                        <a:spcAft>
                          <a:spcPct val="0"/>
                        </a:spcAft>
                        <a:buClr>
                          <a:schemeClr val="hlink"/>
                        </a:buClr>
                        <a:buSzTx/>
                        <a:buFontTx/>
                        <a:buNone/>
                      </a:pPr>
                      <a:r>
                        <a:rPr kumimoji="0" lang="en-US" altLang="zh-CN" sz="1600" b="0" i="0" u="none" strike="noStrike" cap="none" normalizeH="0" baseline="0" dirty="0">
                          <a:ln>
                            <a:noFill/>
                          </a:ln>
                          <a:solidFill>
                            <a:schemeClr val="tx1"/>
                          </a:solidFill>
                          <a:effectLst/>
                          <a:latin typeface="Tahoma" panose="020B0604030504040204" pitchFamily="34" charset="0"/>
                          <a:ea typeface="宋体" panose="02010600030101010101" pitchFamily="2" charset="-122"/>
                        </a:rPr>
                        <a:t>255.255.255.128</a:t>
                      </a:r>
                    </a:p>
                    <a:p>
                      <a:pPr marL="0" marR="0" lvl="0" indent="0" algn="l" defTabSz="914400" rtl="0" eaLnBrk="1" fontAlgn="base" latinLnBrk="0" hangingPunct="1">
                        <a:lnSpc>
                          <a:spcPct val="90000"/>
                        </a:lnSpc>
                        <a:spcBef>
                          <a:spcPct val="20000"/>
                        </a:spcBef>
                        <a:spcAft>
                          <a:spcPct val="0"/>
                        </a:spcAft>
                        <a:buClr>
                          <a:schemeClr val="hlink"/>
                        </a:buClr>
                        <a:buSzTx/>
                        <a:buFontTx/>
                        <a:buNone/>
                      </a:pPr>
                      <a:r>
                        <a:rPr kumimoji="0" lang="en-US" altLang="zh-CN" sz="1600" b="0" i="0" u="none" strike="noStrike" cap="none" normalizeH="0" baseline="0" dirty="0">
                          <a:ln>
                            <a:noFill/>
                          </a:ln>
                          <a:solidFill>
                            <a:schemeClr val="tx1"/>
                          </a:solidFill>
                          <a:effectLst/>
                          <a:latin typeface="Tahoma" panose="020B0604030504040204" pitchFamily="34" charset="0"/>
                          <a:ea typeface="宋体" panose="02010600030101010101" pitchFamily="2" charset="-122"/>
                        </a:rPr>
                        <a:t>255.255.255.0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0" marR="0" lvl="0" indent="0" algn="ctr" defTabSz="914400" rtl="0" eaLnBrk="1" fontAlgn="base" latinLnBrk="0" hangingPunct="1">
                        <a:lnSpc>
                          <a:spcPct val="90000"/>
                        </a:lnSpc>
                        <a:spcBef>
                          <a:spcPct val="20000"/>
                        </a:spcBef>
                        <a:spcAft>
                          <a:spcPct val="0"/>
                        </a:spcAft>
                        <a:buClr>
                          <a:schemeClr val="hlink"/>
                        </a:buClr>
                        <a:buSzTx/>
                        <a:buFontTx/>
                        <a:buNone/>
                      </a:pPr>
                      <a:r>
                        <a:rPr kumimoji="0" lang="zh-CN" altLang="en-US" sz="1600" b="0" i="0" u="none" strike="noStrike" cap="none" normalizeH="0" baseline="0" dirty="0">
                          <a:ln>
                            <a:noFill/>
                          </a:ln>
                          <a:solidFill>
                            <a:schemeClr val="tx1"/>
                          </a:solidFill>
                          <a:effectLst/>
                          <a:latin typeface="Tahoma" panose="020B0604030504040204" pitchFamily="34" charset="0"/>
                          <a:ea typeface="宋体" panose="02010600030101010101" pitchFamily="2" charset="-122"/>
                        </a:rPr>
                        <a:t>接口 </a:t>
                      </a:r>
                      <a:r>
                        <a:rPr kumimoji="0" lang="en-US" altLang="zh-CN" sz="1600" b="0" i="0" u="none" strike="noStrike" cap="none" normalizeH="0" baseline="0" dirty="0">
                          <a:ln>
                            <a:noFill/>
                          </a:ln>
                          <a:solidFill>
                            <a:schemeClr val="tx1"/>
                          </a:solidFill>
                          <a:effectLst/>
                          <a:latin typeface="Tahoma" panose="020B0604030504040204" pitchFamily="34" charset="0"/>
                          <a:ea typeface="宋体" panose="02010600030101010101" pitchFamily="2" charset="-122"/>
                        </a:rPr>
                        <a:t>0</a:t>
                      </a:r>
                    </a:p>
                    <a:p>
                      <a:pPr marL="0" marR="0" lvl="0" indent="0" algn="ctr" defTabSz="914400" rtl="0" eaLnBrk="1" fontAlgn="base" latinLnBrk="0" hangingPunct="1">
                        <a:lnSpc>
                          <a:spcPct val="90000"/>
                        </a:lnSpc>
                        <a:spcBef>
                          <a:spcPct val="20000"/>
                        </a:spcBef>
                        <a:spcAft>
                          <a:spcPct val="0"/>
                        </a:spcAft>
                        <a:buClr>
                          <a:schemeClr val="hlink"/>
                        </a:buClr>
                        <a:buSzTx/>
                        <a:buFontTx/>
                        <a:buNone/>
                      </a:pPr>
                      <a:r>
                        <a:rPr kumimoji="0" lang="zh-CN" altLang="en-US" sz="1600" b="0" i="0" u="none" strike="noStrike" cap="none" normalizeH="0" baseline="0" dirty="0">
                          <a:ln>
                            <a:noFill/>
                          </a:ln>
                          <a:solidFill>
                            <a:schemeClr val="tx1"/>
                          </a:solidFill>
                          <a:effectLst/>
                          <a:latin typeface="Tahoma" panose="020B0604030504040204" pitchFamily="34" charset="0"/>
                          <a:ea typeface="宋体" panose="02010600030101010101" pitchFamily="2" charset="-122"/>
                        </a:rPr>
                        <a:t>接口 </a:t>
                      </a:r>
                      <a:r>
                        <a:rPr kumimoji="0" lang="en-US" altLang="zh-CN" sz="1600" b="0" i="0" u="none" strike="noStrike" cap="none" normalizeH="0" baseline="0" dirty="0">
                          <a:ln>
                            <a:noFill/>
                          </a:ln>
                          <a:solidFill>
                            <a:schemeClr val="tx1"/>
                          </a:solidFill>
                          <a:effectLst/>
                          <a:latin typeface="Tahoma" panose="020B0604030504040204" pitchFamily="34" charset="0"/>
                          <a:ea typeface="宋体" panose="02010600030101010101" pitchFamily="2" charset="-122"/>
                        </a:rPr>
                        <a:t>1</a:t>
                      </a:r>
                    </a:p>
                    <a:p>
                      <a:pPr marL="0" marR="0" lvl="0" indent="0" algn="ctr" defTabSz="914400" rtl="0" eaLnBrk="1" fontAlgn="base" latinLnBrk="0" hangingPunct="1">
                        <a:lnSpc>
                          <a:spcPct val="90000"/>
                        </a:lnSpc>
                        <a:spcBef>
                          <a:spcPct val="20000"/>
                        </a:spcBef>
                        <a:spcAft>
                          <a:spcPct val="0"/>
                        </a:spcAft>
                        <a:buClr>
                          <a:schemeClr val="hlink"/>
                        </a:buClr>
                        <a:buSzTx/>
                        <a:buFontTx/>
                        <a:buNone/>
                      </a:pPr>
                      <a:r>
                        <a:rPr kumimoji="0" lang="en-US" altLang="zh-CN" sz="1600" b="0" i="0" u="none" strike="noStrike" cap="none" normalizeH="0" baseline="0" dirty="0">
                          <a:ln>
                            <a:noFill/>
                          </a:ln>
                          <a:solidFill>
                            <a:schemeClr val="tx1"/>
                          </a:solidFill>
                          <a:effectLst/>
                          <a:latin typeface="Tahoma" panose="020B0604030504040204" pitchFamily="34" charset="0"/>
                          <a:ea typeface="宋体" panose="02010600030101010101" pitchFamily="2" charset="-122"/>
                        </a:rPr>
                        <a:t>R</a:t>
                      </a:r>
                      <a:r>
                        <a:rPr kumimoji="0" lang="en-US" altLang="zh-CN" sz="1600" b="0" i="0" u="none" strike="noStrike" cap="none" normalizeH="0" baseline="-25000" dirty="0">
                          <a:ln>
                            <a:noFill/>
                          </a:ln>
                          <a:solidFill>
                            <a:schemeClr val="tx1"/>
                          </a:solidFill>
                          <a:effectLst/>
                          <a:latin typeface="Tahoma" panose="020B0604030504040204" pitchFamily="34" charset="0"/>
                          <a:ea typeface="宋体" panose="02010600030101010101" pitchFamily="2" charset="-122"/>
                        </a:rPr>
                        <a:t>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99"/>
                    </a:solidFill>
                  </a:tcPr>
                </a:tc>
                <a:extLst>
                  <a:ext uri="{0D108BD9-81ED-4DB2-BD59-A6C34878D82A}">
                    <a16:rowId xmlns="" xmlns:a16="http://schemas.microsoft.com/office/drawing/2014/main" val="10001"/>
                  </a:ext>
                </a:extLst>
              </a:tr>
            </a:tbl>
          </a:graphicData>
        </a:graphic>
      </p:graphicFrame>
      <p:sp>
        <p:nvSpPr>
          <p:cNvPr id="146451" name="Line 19"/>
          <p:cNvSpPr>
            <a:spLocks noChangeShapeType="1"/>
          </p:cNvSpPr>
          <p:nvPr/>
        </p:nvSpPr>
        <p:spPr bwMode="auto">
          <a:xfrm>
            <a:off x="2522538" y="2744788"/>
            <a:ext cx="1587" cy="703262"/>
          </a:xfrm>
          <a:prstGeom prst="line">
            <a:avLst/>
          </a:prstGeom>
          <a:noFill/>
          <a:ln w="28575">
            <a:solidFill>
              <a:srgbClr val="333399"/>
            </a:solidFill>
            <a:round/>
          </a:ln>
        </p:spPr>
        <p:txBody>
          <a:bodyPr/>
          <a:lstStyle/>
          <a:p>
            <a:endParaRPr lang="zh-CN" altLang="en-US"/>
          </a:p>
        </p:txBody>
      </p:sp>
      <p:sp>
        <p:nvSpPr>
          <p:cNvPr id="146452" name="Line 20"/>
          <p:cNvSpPr>
            <a:spLocks noChangeShapeType="1"/>
          </p:cNvSpPr>
          <p:nvPr/>
        </p:nvSpPr>
        <p:spPr bwMode="auto">
          <a:xfrm>
            <a:off x="314325" y="2727325"/>
            <a:ext cx="1588" cy="569913"/>
          </a:xfrm>
          <a:prstGeom prst="line">
            <a:avLst/>
          </a:prstGeom>
          <a:noFill/>
          <a:ln w="28575">
            <a:solidFill>
              <a:srgbClr val="333399"/>
            </a:solidFill>
            <a:round/>
          </a:ln>
        </p:spPr>
        <p:txBody>
          <a:bodyPr/>
          <a:lstStyle/>
          <a:p>
            <a:endParaRPr lang="zh-CN" altLang="en-US"/>
          </a:p>
        </p:txBody>
      </p:sp>
      <p:sp>
        <p:nvSpPr>
          <p:cNvPr id="146453" name="Line 21"/>
          <p:cNvSpPr>
            <a:spLocks noChangeShapeType="1"/>
          </p:cNvSpPr>
          <p:nvPr/>
        </p:nvSpPr>
        <p:spPr bwMode="auto">
          <a:xfrm>
            <a:off x="34925" y="2744788"/>
            <a:ext cx="3816350" cy="0"/>
          </a:xfrm>
          <a:prstGeom prst="line">
            <a:avLst/>
          </a:prstGeom>
          <a:noFill/>
          <a:ln w="28575">
            <a:solidFill>
              <a:srgbClr val="333399"/>
            </a:solidFill>
            <a:round/>
          </a:ln>
        </p:spPr>
        <p:txBody>
          <a:bodyPr/>
          <a:lstStyle/>
          <a:p>
            <a:endParaRPr lang="zh-CN" altLang="en-US"/>
          </a:p>
        </p:txBody>
      </p:sp>
      <p:sp>
        <p:nvSpPr>
          <p:cNvPr id="146454" name="Line 22"/>
          <p:cNvSpPr>
            <a:spLocks noChangeShapeType="1"/>
          </p:cNvSpPr>
          <p:nvPr/>
        </p:nvSpPr>
        <p:spPr bwMode="auto">
          <a:xfrm>
            <a:off x="481013" y="2174875"/>
            <a:ext cx="1587" cy="569913"/>
          </a:xfrm>
          <a:prstGeom prst="line">
            <a:avLst/>
          </a:prstGeom>
          <a:noFill/>
          <a:ln w="28575">
            <a:solidFill>
              <a:srgbClr val="333399"/>
            </a:solidFill>
            <a:round/>
          </a:ln>
        </p:spPr>
        <p:txBody>
          <a:bodyPr/>
          <a:lstStyle/>
          <a:p>
            <a:endParaRPr lang="zh-CN" altLang="en-US"/>
          </a:p>
        </p:txBody>
      </p:sp>
      <p:pic>
        <p:nvPicPr>
          <p:cNvPr id="146455" name="Picture 23"/>
          <p:cNvPicPr>
            <a:picLocks noChangeArrowheads="1"/>
          </p:cNvPicPr>
          <p:nvPr/>
        </p:nvPicPr>
        <p:blipFill>
          <a:blip r:embed="rId3" cstate="print"/>
          <a:srcRect/>
          <a:stretch>
            <a:fillRect/>
          </a:stretch>
        </p:blipFill>
        <p:spPr bwMode="auto">
          <a:xfrm>
            <a:off x="309563" y="1916113"/>
            <a:ext cx="398462" cy="473075"/>
          </a:xfrm>
          <a:prstGeom prst="rect">
            <a:avLst/>
          </a:prstGeom>
          <a:noFill/>
          <a:ln w="9525">
            <a:noFill/>
            <a:miter lim="800000"/>
            <a:headEnd/>
            <a:tailEnd/>
          </a:ln>
        </p:spPr>
      </p:pic>
      <p:sp>
        <p:nvSpPr>
          <p:cNvPr id="146456" name="Text Box 24"/>
          <p:cNvSpPr txBox="1">
            <a:spLocks noChangeArrowheads="1"/>
          </p:cNvSpPr>
          <p:nvPr/>
        </p:nvSpPr>
        <p:spPr bwMode="auto">
          <a:xfrm>
            <a:off x="-36513" y="1562100"/>
            <a:ext cx="1517651" cy="366713"/>
          </a:xfrm>
          <a:prstGeom prst="rect">
            <a:avLst/>
          </a:prstGeom>
          <a:noFill/>
          <a:ln w="9525">
            <a:noFill/>
            <a:miter lim="800000"/>
          </a:ln>
        </p:spPr>
        <p:txBody>
          <a:bodyPr wrap="none">
            <a:spAutoFit/>
          </a:bodyPr>
          <a:lstStyle/>
          <a:p>
            <a:r>
              <a:rPr kumimoji="1" lang="en-US" altLang="zh-CN" sz="1800" dirty="0">
                <a:latin typeface="Arial" panose="020B0604020202020204" pitchFamily="34" charset="0"/>
              </a:rPr>
              <a:t>128.30.33.13</a:t>
            </a:r>
          </a:p>
        </p:txBody>
      </p:sp>
      <p:sp>
        <p:nvSpPr>
          <p:cNvPr id="146457" name="Text Box 25"/>
          <p:cNvSpPr txBox="1">
            <a:spLocks noChangeArrowheads="1"/>
          </p:cNvSpPr>
          <p:nvPr/>
        </p:nvSpPr>
        <p:spPr bwMode="auto">
          <a:xfrm>
            <a:off x="-36513" y="1928813"/>
            <a:ext cx="433388" cy="366712"/>
          </a:xfrm>
          <a:prstGeom prst="rect">
            <a:avLst/>
          </a:prstGeom>
          <a:noFill/>
          <a:ln w="9525">
            <a:noFill/>
            <a:miter lim="800000"/>
          </a:ln>
        </p:spPr>
        <p:txBody>
          <a:bodyPr wrap="none">
            <a:spAutoFit/>
          </a:bodyPr>
          <a:lstStyle/>
          <a:p>
            <a:r>
              <a:rPr kumimoji="1" lang="en-US" altLang="zh-CN" sz="1800" dirty="0">
                <a:latin typeface="Arial" panose="020B0604020202020204" pitchFamily="34" charset="0"/>
              </a:rPr>
              <a:t>H</a:t>
            </a:r>
            <a:r>
              <a:rPr kumimoji="1" lang="en-US" altLang="zh-CN" sz="1800" baseline="-25000" dirty="0">
                <a:latin typeface="Arial" panose="020B0604020202020204" pitchFamily="34" charset="0"/>
              </a:rPr>
              <a:t>1</a:t>
            </a:r>
          </a:p>
        </p:txBody>
      </p:sp>
      <p:sp>
        <p:nvSpPr>
          <p:cNvPr id="146458" name="Text Box 26"/>
          <p:cNvSpPr txBox="1">
            <a:spLocks noChangeArrowheads="1"/>
          </p:cNvSpPr>
          <p:nvPr/>
        </p:nvSpPr>
        <p:spPr bwMode="auto">
          <a:xfrm>
            <a:off x="250825" y="1828800"/>
            <a:ext cx="3494088" cy="915988"/>
          </a:xfrm>
          <a:prstGeom prst="rect">
            <a:avLst/>
          </a:prstGeom>
          <a:noFill/>
          <a:ln w="9525">
            <a:noFill/>
            <a:miter lim="800000"/>
          </a:ln>
        </p:spPr>
        <p:txBody>
          <a:bodyPr>
            <a:spAutoFit/>
          </a:bodyPr>
          <a:lstStyle/>
          <a:p>
            <a:pPr algn="ctr"/>
            <a:r>
              <a:rPr kumimoji="1" lang="zh-CN" altLang="en-US" sz="1800" dirty="0">
                <a:solidFill>
                  <a:srgbClr val="FF0000"/>
                </a:solidFill>
                <a:latin typeface="Arial" panose="020B0604020202020204" pitchFamily="34" charset="0"/>
              </a:rPr>
              <a:t>子网</a:t>
            </a:r>
            <a:r>
              <a:rPr kumimoji="1" lang="en-US" altLang="zh-CN" sz="1800" dirty="0">
                <a:solidFill>
                  <a:srgbClr val="FF0000"/>
                </a:solidFill>
                <a:latin typeface="Arial" panose="020B0604020202020204" pitchFamily="34" charset="0"/>
              </a:rPr>
              <a:t>1</a:t>
            </a:r>
            <a:r>
              <a:rPr kumimoji="1" lang="zh-CN" altLang="en-US" sz="1800" dirty="0">
                <a:latin typeface="Arial" panose="020B0604020202020204" pitchFamily="34" charset="0"/>
              </a:rPr>
              <a:t>：</a:t>
            </a:r>
          </a:p>
          <a:p>
            <a:pPr algn="ctr"/>
            <a:r>
              <a:rPr kumimoji="1" lang="zh-CN" altLang="en-US" sz="1800" dirty="0">
                <a:latin typeface="Arial" panose="020B0604020202020204" pitchFamily="34" charset="0"/>
              </a:rPr>
              <a:t>    网络地址 </a:t>
            </a:r>
            <a:r>
              <a:rPr kumimoji="1" lang="en-US" altLang="zh-CN" sz="1800" dirty="0">
                <a:solidFill>
                  <a:srgbClr val="FF0000"/>
                </a:solidFill>
                <a:latin typeface="Arial" panose="020B0604020202020204" pitchFamily="34" charset="0"/>
              </a:rPr>
              <a:t>128.30.33.0</a:t>
            </a:r>
          </a:p>
          <a:p>
            <a:pPr algn="ctr"/>
            <a:r>
              <a:rPr kumimoji="1" lang="en-US" altLang="zh-CN" sz="1800" dirty="0">
                <a:latin typeface="Arial" panose="020B0604020202020204" pitchFamily="34" charset="0"/>
              </a:rPr>
              <a:t>     </a:t>
            </a:r>
            <a:r>
              <a:rPr kumimoji="1" lang="zh-CN" altLang="en-US" sz="1800" dirty="0">
                <a:latin typeface="Arial" panose="020B0604020202020204" pitchFamily="34" charset="0"/>
              </a:rPr>
              <a:t>子网掩码 </a:t>
            </a:r>
            <a:r>
              <a:rPr kumimoji="1" lang="en-US" altLang="zh-CN" sz="1800" dirty="0">
                <a:latin typeface="Arial" panose="020B0604020202020204" pitchFamily="34" charset="0"/>
              </a:rPr>
              <a:t>255.255.255.128</a:t>
            </a:r>
          </a:p>
        </p:txBody>
      </p:sp>
      <p:sp>
        <p:nvSpPr>
          <p:cNvPr id="146459" name="Line 27"/>
          <p:cNvSpPr>
            <a:spLocks noChangeShapeType="1"/>
          </p:cNvSpPr>
          <p:nvPr/>
        </p:nvSpPr>
        <p:spPr bwMode="auto">
          <a:xfrm>
            <a:off x="1628775" y="4651375"/>
            <a:ext cx="1588" cy="703263"/>
          </a:xfrm>
          <a:prstGeom prst="line">
            <a:avLst/>
          </a:prstGeom>
          <a:noFill/>
          <a:ln w="28575">
            <a:solidFill>
              <a:srgbClr val="333399"/>
            </a:solidFill>
            <a:round/>
          </a:ln>
        </p:spPr>
        <p:txBody>
          <a:bodyPr/>
          <a:lstStyle/>
          <a:p>
            <a:endParaRPr lang="zh-CN" altLang="en-US"/>
          </a:p>
        </p:txBody>
      </p:sp>
      <p:sp>
        <p:nvSpPr>
          <p:cNvPr id="146460" name="Line 28"/>
          <p:cNvSpPr>
            <a:spLocks noChangeShapeType="1"/>
          </p:cNvSpPr>
          <p:nvPr/>
        </p:nvSpPr>
        <p:spPr bwMode="auto">
          <a:xfrm>
            <a:off x="6156325" y="4040188"/>
            <a:ext cx="1588" cy="569912"/>
          </a:xfrm>
          <a:prstGeom prst="line">
            <a:avLst/>
          </a:prstGeom>
          <a:noFill/>
          <a:ln w="28575">
            <a:solidFill>
              <a:srgbClr val="333399"/>
            </a:solidFill>
            <a:round/>
          </a:ln>
        </p:spPr>
        <p:txBody>
          <a:bodyPr/>
          <a:lstStyle/>
          <a:p>
            <a:endParaRPr lang="zh-CN" altLang="en-US"/>
          </a:p>
        </p:txBody>
      </p:sp>
      <p:sp>
        <p:nvSpPr>
          <p:cNvPr id="146461" name="Line 29"/>
          <p:cNvSpPr>
            <a:spLocks noChangeShapeType="1"/>
          </p:cNvSpPr>
          <p:nvPr/>
        </p:nvSpPr>
        <p:spPr bwMode="auto">
          <a:xfrm>
            <a:off x="833438" y="5348288"/>
            <a:ext cx="1587" cy="569912"/>
          </a:xfrm>
          <a:prstGeom prst="line">
            <a:avLst/>
          </a:prstGeom>
          <a:noFill/>
          <a:ln w="28575">
            <a:solidFill>
              <a:srgbClr val="333399"/>
            </a:solidFill>
            <a:round/>
          </a:ln>
        </p:spPr>
        <p:txBody>
          <a:bodyPr/>
          <a:lstStyle/>
          <a:p>
            <a:endParaRPr lang="zh-CN" altLang="en-US"/>
          </a:p>
        </p:txBody>
      </p:sp>
      <p:sp>
        <p:nvSpPr>
          <p:cNvPr id="146462" name="Line 30"/>
          <p:cNvSpPr>
            <a:spLocks noChangeShapeType="1"/>
          </p:cNvSpPr>
          <p:nvPr/>
        </p:nvSpPr>
        <p:spPr bwMode="auto">
          <a:xfrm>
            <a:off x="1628775" y="4040188"/>
            <a:ext cx="1588" cy="703262"/>
          </a:xfrm>
          <a:prstGeom prst="line">
            <a:avLst/>
          </a:prstGeom>
          <a:noFill/>
          <a:ln w="28575">
            <a:solidFill>
              <a:srgbClr val="333399"/>
            </a:solidFill>
            <a:round/>
          </a:ln>
        </p:spPr>
        <p:txBody>
          <a:bodyPr/>
          <a:lstStyle/>
          <a:p>
            <a:endParaRPr lang="zh-CN" altLang="en-US"/>
          </a:p>
        </p:txBody>
      </p:sp>
      <p:sp>
        <p:nvSpPr>
          <p:cNvPr id="146463" name="Line 31"/>
          <p:cNvSpPr>
            <a:spLocks noChangeShapeType="1"/>
          </p:cNvSpPr>
          <p:nvPr/>
        </p:nvSpPr>
        <p:spPr bwMode="auto">
          <a:xfrm>
            <a:off x="2528888" y="3316288"/>
            <a:ext cx="1587" cy="703262"/>
          </a:xfrm>
          <a:prstGeom prst="line">
            <a:avLst/>
          </a:prstGeom>
          <a:noFill/>
          <a:ln w="28575">
            <a:solidFill>
              <a:srgbClr val="333399"/>
            </a:solidFill>
            <a:round/>
          </a:ln>
        </p:spPr>
        <p:txBody>
          <a:bodyPr/>
          <a:lstStyle/>
          <a:p>
            <a:endParaRPr lang="zh-CN" altLang="en-US"/>
          </a:p>
        </p:txBody>
      </p:sp>
      <p:pic>
        <p:nvPicPr>
          <p:cNvPr id="146464" name="Picture 32"/>
          <p:cNvPicPr>
            <a:picLocks noChangeArrowheads="1"/>
          </p:cNvPicPr>
          <p:nvPr/>
        </p:nvPicPr>
        <p:blipFill>
          <a:blip r:embed="rId3" cstate="print"/>
          <a:srcRect/>
          <a:stretch>
            <a:fillRect/>
          </a:stretch>
        </p:blipFill>
        <p:spPr bwMode="auto">
          <a:xfrm>
            <a:off x="658813" y="5657850"/>
            <a:ext cx="398462" cy="471488"/>
          </a:xfrm>
          <a:prstGeom prst="rect">
            <a:avLst/>
          </a:prstGeom>
          <a:noFill/>
          <a:ln w="9525">
            <a:noFill/>
            <a:miter lim="800000"/>
            <a:headEnd/>
            <a:tailEnd/>
          </a:ln>
        </p:spPr>
      </p:pic>
      <p:pic>
        <p:nvPicPr>
          <p:cNvPr id="146465" name="Picture 33"/>
          <p:cNvPicPr>
            <a:picLocks noChangeArrowheads="1"/>
          </p:cNvPicPr>
          <p:nvPr/>
        </p:nvPicPr>
        <p:blipFill>
          <a:blip r:embed="rId3" cstate="print"/>
          <a:srcRect/>
          <a:stretch>
            <a:fillRect/>
          </a:stretch>
        </p:blipFill>
        <p:spPr bwMode="auto">
          <a:xfrm>
            <a:off x="104775" y="3052763"/>
            <a:ext cx="398463" cy="471487"/>
          </a:xfrm>
          <a:prstGeom prst="rect">
            <a:avLst/>
          </a:prstGeom>
          <a:noFill/>
          <a:ln w="9525">
            <a:noFill/>
            <a:miter lim="800000"/>
            <a:headEnd/>
            <a:tailEnd/>
          </a:ln>
        </p:spPr>
      </p:pic>
      <p:grpSp>
        <p:nvGrpSpPr>
          <p:cNvPr id="146466" name="Group 34"/>
          <p:cNvGrpSpPr/>
          <p:nvPr/>
        </p:nvGrpSpPr>
        <p:grpSpPr bwMode="auto">
          <a:xfrm>
            <a:off x="2268538" y="3098800"/>
            <a:ext cx="612775" cy="460375"/>
            <a:chOff x="864" y="1824"/>
            <a:chExt cx="432" cy="288"/>
          </a:xfrm>
        </p:grpSpPr>
        <p:pic>
          <p:nvPicPr>
            <p:cNvPr id="146494" name="Picture 35"/>
            <p:cNvPicPr>
              <a:picLocks noChangeArrowheads="1"/>
            </p:cNvPicPr>
            <p:nvPr/>
          </p:nvPicPr>
          <p:blipFill>
            <a:blip r:embed="rId4" cstate="print"/>
            <a:srcRect/>
            <a:stretch>
              <a:fillRect/>
            </a:stretch>
          </p:blipFill>
          <p:spPr bwMode="auto">
            <a:xfrm>
              <a:off x="864" y="1824"/>
              <a:ext cx="432" cy="288"/>
            </a:xfrm>
            <a:prstGeom prst="rect">
              <a:avLst/>
            </a:prstGeom>
            <a:noFill/>
            <a:ln w="12699">
              <a:noFill/>
              <a:miter lim="800000"/>
              <a:headEnd/>
              <a:tailEnd/>
            </a:ln>
          </p:spPr>
        </p:pic>
        <p:pic>
          <p:nvPicPr>
            <p:cNvPr id="146495" name="Picture 36"/>
            <p:cNvPicPr>
              <a:picLocks noChangeArrowheads="1"/>
            </p:cNvPicPr>
            <p:nvPr/>
          </p:nvPicPr>
          <p:blipFill>
            <a:blip r:embed="rId4" cstate="print"/>
            <a:srcRect/>
            <a:stretch>
              <a:fillRect/>
            </a:stretch>
          </p:blipFill>
          <p:spPr bwMode="auto">
            <a:xfrm>
              <a:off x="864" y="1824"/>
              <a:ext cx="432" cy="288"/>
            </a:xfrm>
            <a:prstGeom prst="rect">
              <a:avLst/>
            </a:prstGeom>
            <a:noFill/>
            <a:ln w="12699">
              <a:noFill/>
              <a:miter lim="800000"/>
              <a:headEnd/>
              <a:tailEnd/>
            </a:ln>
          </p:spPr>
        </p:pic>
      </p:grpSp>
      <p:pic>
        <p:nvPicPr>
          <p:cNvPr id="146467" name="Picture 37"/>
          <p:cNvPicPr>
            <a:picLocks noChangeArrowheads="1"/>
          </p:cNvPicPr>
          <p:nvPr/>
        </p:nvPicPr>
        <p:blipFill>
          <a:blip r:embed="rId3" cstate="print"/>
          <a:srcRect/>
          <a:stretch>
            <a:fillRect/>
          </a:stretch>
        </p:blipFill>
        <p:spPr bwMode="auto">
          <a:xfrm>
            <a:off x="5991225" y="4419600"/>
            <a:ext cx="398463" cy="471488"/>
          </a:xfrm>
          <a:prstGeom prst="rect">
            <a:avLst/>
          </a:prstGeom>
          <a:noFill/>
          <a:ln w="9525">
            <a:noFill/>
            <a:miter lim="800000"/>
            <a:headEnd/>
            <a:tailEnd/>
          </a:ln>
        </p:spPr>
      </p:pic>
      <p:sp>
        <p:nvSpPr>
          <p:cNvPr id="146468" name="Line 38"/>
          <p:cNvSpPr>
            <a:spLocks noChangeShapeType="1"/>
          </p:cNvSpPr>
          <p:nvPr/>
        </p:nvSpPr>
        <p:spPr bwMode="auto">
          <a:xfrm>
            <a:off x="935038" y="4019550"/>
            <a:ext cx="6948487" cy="1588"/>
          </a:xfrm>
          <a:prstGeom prst="line">
            <a:avLst/>
          </a:prstGeom>
          <a:noFill/>
          <a:ln w="28575">
            <a:solidFill>
              <a:srgbClr val="333399"/>
            </a:solidFill>
            <a:round/>
          </a:ln>
        </p:spPr>
        <p:txBody>
          <a:bodyPr/>
          <a:lstStyle/>
          <a:p>
            <a:endParaRPr lang="zh-CN" altLang="en-US"/>
          </a:p>
        </p:txBody>
      </p:sp>
      <p:sp>
        <p:nvSpPr>
          <p:cNvPr id="146469" name="Line 39"/>
          <p:cNvSpPr>
            <a:spLocks noChangeShapeType="1"/>
          </p:cNvSpPr>
          <p:nvPr/>
        </p:nvSpPr>
        <p:spPr bwMode="auto">
          <a:xfrm>
            <a:off x="520700" y="5368925"/>
            <a:ext cx="7835900" cy="1588"/>
          </a:xfrm>
          <a:prstGeom prst="line">
            <a:avLst/>
          </a:prstGeom>
          <a:noFill/>
          <a:ln w="28575">
            <a:solidFill>
              <a:srgbClr val="333399"/>
            </a:solidFill>
            <a:round/>
          </a:ln>
        </p:spPr>
        <p:txBody>
          <a:bodyPr/>
          <a:lstStyle/>
          <a:p>
            <a:endParaRPr lang="zh-CN" altLang="en-US"/>
          </a:p>
        </p:txBody>
      </p:sp>
      <p:sp>
        <p:nvSpPr>
          <p:cNvPr id="146470" name="Text Box 40"/>
          <p:cNvSpPr txBox="1">
            <a:spLocks noChangeArrowheads="1"/>
          </p:cNvSpPr>
          <p:nvPr/>
        </p:nvSpPr>
        <p:spPr bwMode="auto">
          <a:xfrm>
            <a:off x="839788" y="3530600"/>
            <a:ext cx="1644650" cy="366713"/>
          </a:xfrm>
          <a:prstGeom prst="rect">
            <a:avLst/>
          </a:prstGeom>
          <a:noFill/>
          <a:ln w="9525">
            <a:noFill/>
            <a:miter lim="800000"/>
          </a:ln>
        </p:spPr>
        <p:txBody>
          <a:bodyPr wrap="none">
            <a:spAutoFit/>
          </a:bodyPr>
          <a:lstStyle/>
          <a:p>
            <a:r>
              <a:rPr kumimoji="1" lang="en-US" altLang="zh-CN" sz="1800" dirty="0">
                <a:latin typeface="Arial" panose="020B0604020202020204" pitchFamily="34" charset="0"/>
              </a:rPr>
              <a:t>128.30.33.130</a:t>
            </a:r>
          </a:p>
        </p:txBody>
      </p:sp>
      <p:grpSp>
        <p:nvGrpSpPr>
          <p:cNvPr id="3" name="Group 41"/>
          <p:cNvGrpSpPr/>
          <p:nvPr/>
        </p:nvGrpSpPr>
        <p:grpSpPr bwMode="auto">
          <a:xfrm>
            <a:off x="2928937" y="1268413"/>
            <a:ext cx="5454651" cy="2098675"/>
            <a:chOff x="1845" y="1026"/>
            <a:chExt cx="3436" cy="1322"/>
          </a:xfrm>
        </p:grpSpPr>
        <p:sp>
          <p:nvSpPr>
            <p:cNvPr id="146492" name="Text Box 42"/>
            <p:cNvSpPr txBox="1">
              <a:spLocks noChangeArrowheads="1"/>
            </p:cNvSpPr>
            <p:nvPr/>
          </p:nvSpPr>
          <p:spPr bwMode="auto">
            <a:xfrm>
              <a:off x="2894" y="1026"/>
              <a:ext cx="2387" cy="252"/>
            </a:xfrm>
            <a:prstGeom prst="rect">
              <a:avLst/>
            </a:prstGeom>
            <a:noFill/>
            <a:ln w="9525">
              <a:noFill/>
              <a:miter lim="800000"/>
            </a:ln>
          </p:spPr>
          <p:txBody>
            <a:bodyPr wrap="none">
              <a:spAutoFit/>
            </a:bodyPr>
            <a:lstStyle/>
            <a:p>
              <a:r>
                <a:rPr kumimoji="1" lang="en-US" altLang="zh-CN" sz="2000" dirty="0" smtClean="0">
                  <a:latin typeface="+mn-lt"/>
                  <a:ea typeface="+mn-ea"/>
                </a:rPr>
                <a:t>R</a:t>
              </a:r>
              <a:r>
                <a:rPr kumimoji="1" lang="en-US" altLang="zh-CN" sz="2000" baseline="-25000" dirty="0" smtClean="0">
                  <a:latin typeface="+mn-lt"/>
                  <a:ea typeface="+mn-ea"/>
                </a:rPr>
                <a:t>1</a:t>
              </a:r>
              <a:r>
                <a:rPr kumimoji="1" lang="zh-CN" altLang="en-US" sz="2000" dirty="0" smtClean="0">
                  <a:latin typeface="+mn-lt"/>
                  <a:ea typeface="+mn-ea"/>
                </a:rPr>
                <a:t>的</a:t>
              </a:r>
              <a:r>
                <a:rPr kumimoji="1" lang="zh-CN" altLang="en-US" sz="2000" dirty="0">
                  <a:latin typeface="+mn-lt"/>
                  <a:ea typeface="+mn-ea"/>
                </a:rPr>
                <a:t>路由表</a:t>
              </a:r>
              <a:r>
                <a:rPr kumimoji="1" lang="en-US" altLang="zh-CN" sz="2000" dirty="0">
                  <a:latin typeface="+mn-lt"/>
                  <a:ea typeface="+mn-ea"/>
                </a:rPr>
                <a:t>(</a:t>
              </a:r>
              <a:r>
                <a:rPr kumimoji="1" lang="zh-CN" altLang="en-US" sz="2000" dirty="0">
                  <a:latin typeface="+mn-lt"/>
                  <a:ea typeface="+mn-ea"/>
                </a:rPr>
                <a:t>未给出默认路由器</a:t>
              </a:r>
              <a:r>
                <a:rPr kumimoji="1" lang="en-US" altLang="zh-CN" sz="2000" dirty="0">
                  <a:latin typeface="+mn-lt"/>
                  <a:ea typeface="+mn-ea"/>
                </a:rPr>
                <a:t>)</a:t>
              </a:r>
              <a:endParaRPr kumimoji="1" lang="en-US" altLang="zh-CN" sz="2000" baseline="-25000" dirty="0">
                <a:latin typeface="+mn-lt"/>
                <a:ea typeface="+mn-ea"/>
              </a:endParaRPr>
            </a:p>
          </p:txBody>
        </p:sp>
        <p:sp>
          <p:nvSpPr>
            <p:cNvPr id="146493" name="Text Box 43"/>
            <p:cNvSpPr txBox="1">
              <a:spLocks noChangeArrowheads="1"/>
            </p:cNvSpPr>
            <p:nvPr/>
          </p:nvSpPr>
          <p:spPr bwMode="auto">
            <a:xfrm>
              <a:off x="1845" y="2117"/>
              <a:ext cx="273" cy="231"/>
            </a:xfrm>
            <a:prstGeom prst="rect">
              <a:avLst/>
            </a:prstGeom>
            <a:noFill/>
            <a:ln w="9525">
              <a:noFill/>
              <a:miter lim="800000"/>
            </a:ln>
          </p:spPr>
          <p:txBody>
            <a:bodyPr wrap="none">
              <a:spAutoFit/>
            </a:bodyPr>
            <a:lstStyle/>
            <a:p>
              <a:r>
                <a:rPr kumimoji="1" lang="en-US" altLang="zh-CN" sz="1800" dirty="0">
                  <a:latin typeface="Arial" panose="020B0604020202020204" pitchFamily="34" charset="0"/>
                </a:rPr>
                <a:t>R</a:t>
              </a:r>
              <a:r>
                <a:rPr kumimoji="1" lang="en-US" altLang="zh-CN" sz="1800" baseline="-25000" dirty="0">
                  <a:latin typeface="Arial" panose="020B0604020202020204" pitchFamily="34" charset="0"/>
                </a:rPr>
                <a:t>1</a:t>
              </a:r>
            </a:p>
          </p:txBody>
        </p:sp>
      </p:grpSp>
      <p:sp>
        <p:nvSpPr>
          <p:cNvPr id="146472" name="Text Box 44"/>
          <p:cNvSpPr txBox="1">
            <a:spLocks noChangeArrowheads="1"/>
          </p:cNvSpPr>
          <p:nvPr/>
        </p:nvSpPr>
        <p:spPr bwMode="auto">
          <a:xfrm>
            <a:off x="2533650" y="3536950"/>
            <a:ext cx="311150" cy="366713"/>
          </a:xfrm>
          <a:prstGeom prst="rect">
            <a:avLst/>
          </a:prstGeom>
          <a:noFill/>
          <a:ln w="9525">
            <a:noFill/>
            <a:miter lim="800000"/>
          </a:ln>
        </p:spPr>
        <p:txBody>
          <a:bodyPr wrap="none">
            <a:spAutoFit/>
          </a:bodyPr>
          <a:lstStyle/>
          <a:p>
            <a:r>
              <a:rPr kumimoji="1" lang="en-US" altLang="zh-CN" sz="1800" dirty="0">
                <a:latin typeface="Arial" panose="020B0604020202020204" pitchFamily="34" charset="0"/>
              </a:rPr>
              <a:t>1</a:t>
            </a:r>
            <a:endParaRPr kumimoji="1" lang="en-US" altLang="zh-CN" sz="1800" baseline="-25000" dirty="0">
              <a:latin typeface="Arial" panose="020B0604020202020204" pitchFamily="34" charset="0"/>
            </a:endParaRPr>
          </a:p>
        </p:txBody>
      </p:sp>
      <p:sp>
        <p:nvSpPr>
          <p:cNvPr id="146473" name="Line 45"/>
          <p:cNvSpPr>
            <a:spLocks noChangeShapeType="1"/>
          </p:cNvSpPr>
          <p:nvPr/>
        </p:nvSpPr>
        <p:spPr bwMode="auto">
          <a:xfrm>
            <a:off x="4019550" y="4040188"/>
            <a:ext cx="1588" cy="569912"/>
          </a:xfrm>
          <a:prstGeom prst="line">
            <a:avLst/>
          </a:prstGeom>
          <a:noFill/>
          <a:ln w="28575">
            <a:solidFill>
              <a:srgbClr val="333399"/>
            </a:solidFill>
            <a:round/>
          </a:ln>
        </p:spPr>
        <p:txBody>
          <a:bodyPr/>
          <a:lstStyle/>
          <a:p>
            <a:endParaRPr lang="zh-CN" altLang="en-US"/>
          </a:p>
        </p:txBody>
      </p:sp>
      <p:grpSp>
        <p:nvGrpSpPr>
          <p:cNvPr id="146474" name="Group 46"/>
          <p:cNvGrpSpPr/>
          <p:nvPr/>
        </p:nvGrpSpPr>
        <p:grpSpPr bwMode="auto">
          <a:xfrm>
            <a:off x="1368425" y="4483100"/>
            <a:ext cx="612775" cy="460375"/>
            <a:chOff x="864" y="1824"/>
            <a:chExt cx="432" cy="288"/>
          </a:xfrm>
        </p:grpSpPr>
        <p:pic>
          <p:nvPicPr>
            <p:cNvPr id="146490" name="Picture 47"/>
            <p:cNvPicPr>
              <a:picLocks noChangeArrowheads="1"/>
            </p:cNvPicPr>
            <p:nvPr/>
          </p:nvPicPr>
          <p:blipFill>
            <a:blip r:embed="rId4" cstate="print"/>
            <a:srcRect/>
            <a:stretch>
              <a:fillRect/>
            </a:stretch>
          </p:blipFill>
          <p:spPr bwMode="auto">
            <a:xfrm>
              <a:off x="864" y="1824"/>
              <a:ext cx="432" cy="288"/>
            </a:xfrm>
            <a:prstGeom prst="rect">
              <a:avLst/>
            </a:prstGeom>
            <a:noFill/>
            <a:ln w="12699">
              <a:noFill/>
              <a:miter lim="800000"/>
              <a:headEnd/>
              <a:tailEnd/>
            </a:ln>
          </p:spPr>
        </p:pic>
        <p:pic>
          <p:nvPicPr>
            <p:cNvPr id="146491" name="Picture 48"/>
            <p:cNvPicPr>
              <a:picLocks noChangeArrowheads="1"/>
            </p:cNvPicPr>
            <p:nvPr/>
          </p:nvPicPr>
          <p:blipFill>
            <a:blip r:embed="rId4" cstate="print"/>
            <a:srcRect/>
            <a:stretch>
              <a:fillRect/>
            </a:stretch>
          </p:blipFill>
          <p:spPr bwMode="auto">
            <a:xfrm>
              <a:off x="864" y="1824"/>
              <a:ext cx="432" cy="288"/>
            </a:xfrm>
            <a:prstGeom prst="rect">
              <a:avLst/>
            </a:prstGeom>
            <a:noFill/>
            <a:ln w="12699">
              <a:noFill/>
              <a:miter lim="800000"/>
              <a:headEnd/>
              <a:tailEnd/>
            </a:ln>
          </p:spPr>
        </p:pic>
      </p:grpSp>
      <p:sp>
        <p:nvSpPr>
          <p:cNvPr id="146475" name="Text Box 49"/>
          <p:cNvSpPr txBox="1">
            <a:spLocks noChangeArrowheads="1"/>
          </p:cNvSpPr>
          <p:nvPr/>
        </p:nvSpPr>
        <p:spPr bwMode="auto">
          <a:xfrm>
            <a:off x="971550" y="4465638"/>
            <a:ext cx="433388" cy="366712"/>
          </a:xfrm>
          <a:prstGeom prst="rect">
            <a:avLst/>
          </a:prstGeom>
          <a:noFill/>
          <a:ln w="9525">
            <a:noFill/>
            <a:miter lim="800000"/>
          </a:ln>
        </p:spPr>
        <p:txBody>
          <a:bodyPr wrap="none">
            <a:spAutoFit/>
          </a:bodyPr>
          <a:lstStyle/>
          <a:p>
            <a:r>
              <a:rPr kumimoji="1" lang="en-US" altLang="zh-CN" sz="1800" dirty="0">
                <a:latin typeface="Arial" panose="020B0604020202020204" pitchFamily="34" charset="0"/>
              </a:rPr>
              <a:t>R</a:t>
            </a:r>
            <a:r>
              <a:rPr kumimoji="1" lang="en-US" altLang="zh-CN" sz="1800" baseline="-25000" dirty="0">
                <a:latin typeface="Arial" panose="020B0604020202020204" pitchFamily="34" charset="0"/>
              </a:rPr>
              <a:t>2</a:t>
            </a:r>
          </a:p>
        </p:txBody>
      </p:sp>
      <p:sp>
        <p:nvSpPr>
          <p:cNvPr id="146476" name="Line 50"/>
          <p:cNvSpPr>
            <a:spLocks noChangeShapeType="1"/>
          </p:cNvSpPr>
          <p:nvPr/>
        </p:nvSpPr>
        <p:spPr bwMode="auto">
          <a:xfrm>
            <a:off x="2217738" y="5346700"/>
            <a:ext cx="1587" cy="569913"/>
          </a:xfrm>
          <a:prstGeom prst="line">
            <a:avLst/>
          </a:prstGeom>
          <a:noFill/>
          <a:ln w="28575">
            <a:solidFill>
              <a:srgbClr val="333399"/>
            </a:solidFill>
            <a:round/>
          </a:ln>
        </p:spPr>
        <p:txBody>
          <a:bodyPr/>
          <a:lstStyle/>
          <a:p>
            <a:endParaRPr lang="zh-CN" altLang="en-US"/>
          </a:p>
        </p:txBody>
      </p:sp>
      <p:pic>
        <p:nvPicPr>
          <p:cNvPr id="146477" name="Picture 51"/>
          <p:cNvPicPr>
            <a:picLocks noChangeArrowheads="1"/>
          </p:cNvPicPr>
          <p:nvPr/>
        </p:nvPicPr>
        <p:blipFill>
          <a:blip r:embed="rId3" cstate="print"/>
          <a:srcRect/>
          <a:stretch>
            <a:fillRect/>
          </a:stretch>
        </p:blipFill>
        <p:spPr bwMode="auto">
          <a:xfrm>
            <a:off x="3844925" y="4424363"/>
            <a:ext cx="398463" cy="471487"/>
          </a:xfrm>
          <a:prstGeom prst="rect">
            <a:avLst/>
          </a:prstGeom>
          <a:noFill/>
          <a:ln w="9525">
            <a:noFill/>
            <a:miter lim="800000"/>
            <a:headEnd/>
            <a:tailEnd/>
          </a:ln>
        </p:spPr>
      </p:pic>
      <p:sp>
        <p:nvSpPr>
          <p:cNvPr id="146478" name="Text Box 52"/>
          <p:cNvSpPr txBox="1">
            <a:spLocks noChangeArrowheads="1"/>
          </p:cNvSpPr>
          <p:nvPr/>
        </p:nvSpPr>
        <p:spPr bwMode="auto">
          <a:xfrm>
            <a:off x="3951288" y="3227391"/>
            <a:ext cx="4581525" cy="701675"/>
          </a:xfrm>
          <a:prstGeom prst="rect">
            <a:avLst/>
          </a:prstGeom>
          <a:noFill/>
          <a:ln w="9525">
            <a:noFill/>
            <a:miter lim="800000"/>
          </a:ln>
        </p:spPr>
        <p:txBody>
          <a:bodyPr>
            <a:spAutoFit/>
          </a:bodyPr>
          <a:lstStyle/>
          <a:p>
            <a:r>
              <a:rPr kumimoji="1" lang="zh-CN" altLang="en-US" sz="2000" dirty="0">
                <a:solidFill>
                  <a:srgbClr val="FF0000"/>
                </a:solidFill>
                <a:latin typeface="Arial" panose="020B0604020202020204" pitchFamily="34" charset="0"/>
              </a:rPr>
              <a:t>子网</a:t>
            </a:r>
            <a:r>
              <a:rPr kumimoji="1" lang="en-US" altLang="zh-CN" sz="2000" dirty="0">
                <a:solidFill>
                  <a:srgbClr val="FF0000"/>
                </a:solidFill>
                <a:latin typeface="Arial" panose="020B0604020202020204" pitchFamily="34" charset="0"/>
              </a:rPr>
              <a:t>2</a:t>
            </a:r>
            <a:r>
              <a:rPr kumimoji="1" lang="zh-CN" altLang="en-US" sz="2000" dirty="0">
                <a:latin typeface="Arial" panose="020B0604020202020204" pitchFamily="34" charset="0"/>
              </a:rPr>
              <a:t>：网络地址 </a:t>
            </a:r>
            <a:r>
              <a:rPr kumimoji="1" lang="en-US" altLang="zh-CN" sz="2000" dirty="0">
                <a:solidFill>
                  <a:srgbClr val="FF0000"/>
                </a:solidFill>
                <a:latin typeface="Arial" panose="020B0604020202020204" pitchFamily="34" charset="0"/>
              </a:rPr>
              <a:t>128.30.33.128</a:t>
            </a:r>
          </a:p>
          <a:p>
            <a:r>
              <a:rPr kumimoji="1" lang="en-US" altLang="zh-CN" sz="2000" dirty="0">
                <a:latin typeface="Arial" panose="020B0604020202020204" pitchFamily="34" charset="0"/>
              </a:rPr>
              <a:t>            </a:t>
            </a:r>
            <a:r>
              <a:rPr kumimoji="1" lang="zh-CN" altLang="en-US" sz="2000" dirty="0">
                <a:latin typeface="Arial" panose="020B0604020202020204" pitchFamily="34" charset="0"/>
              </a:rPr>
              <a:t>子网掩码 </a:t>
            </a:r>
            <a:r>
              <a:rPr kumimoji="1" lang="en-US" altLang="zh-CN" sz="2000" dirty="0">
                <a:latin typeface="Arial" panose="020B0604020202020204" pitchFamily="34" charset="0"/>
              </a:rPr>
              <a:t>255.255.255.128</a:t>
            </a:r>
            <a:endParaRPr kumimoji="1" lang="en-US" altLang="zh-CN" sz="2000" baseline="-25000" dirty="0">
              <a:latin typeface="Arial" panose="020B0604020202020204" pitchFamily="34" charset="0"/>
            </a:endParaRPr>
          </a:p>
        </p:txBody>
      </p:sp>
      <p:sp>
        <p:nvSpPr>
          <p:cNvPr id="146479" name="Text Box 53"/>
          <p:cNvSpPr txBox="1">
            <a:spLocks noChangeArrowheads="1"/>
          </p:cNvSpPr>
          <p:nvPr/>
        </p:nvSpPr>
        <p:spPr bwMode="auto">
          <a:xfrm>
            <a:off x="3498850" y="4319588"/>
            <a:ext cx="433387" cy="366712"/>
          </a:xfrm>
          <a:prstGeom prst="rect">
            <a:avLst/>
          </a:prstGeom>
          <a:noFill/>
          <a:ln w="9525">
            <a:noFill/>
            <a:miter lim="800000"/>
          </a:ln>
        </p:spPr>
        <p:txBody>
          <a:bodyPr wrap="none">
            <a:spAutoFit/>
          </a:bodyPr>
          <a:lstStyle/>
          <a:p>
            <a:r>
              <a:rPr kumimoji="1" lang="en-US" altLang="zh-CN" sz="1800" dirty="0">
                <a:latin typeface="Arial" panose="020B0604020202020204" pitchFamily="34" charset="0"/>
              </a:rPr>
              <a:t>H</a:t>
            </a:r>
            <a:r>
              <a:rPr kumimoji="1" lang="en-US" altLang="zh-CN" sz="1800" baseline="-25000" dirty="0">
                <a:latin typeface="Arial" panose="020B0604020202020204" pitchFamily="34" charset="0"/>
              </a:rPr>
              <a:t>2</a:t>
            </a:r>
          </a:p>
        </p:txBody>
      </p:sp>
      <p:sp>
        <p:nvSpPr>
          <p:cNvPr id="146480" name="Text Box 54"/>
          <p:cNvSpPr txBox="1">
            <a:spLocks noChangeArrowheads="1"/>
          </p:cNvSpPr>
          <p:nvPr/>
        </p:nvSpPr>
        <p:spPr bwMode="auto">
          <a:xfrm>
            <a:off x="4140200" y="4400550"/>
            <a:ext cx="1644650" cy="366713"/>
          </a:xfrm>
          <a:prstGeom prst="rect">
            <a:avLst/>
          </a:prstGeom>
          <a:noFill/>
          <a:ln w="9525">
            <a:noFill/>
            <a:miter lim="800000"/>
          </a:ln>
        </p:spPr>
        <p:txBody>
          <a:bodyPr wrap="none">
            <a:spAutoFit/>
          </a:bodyPr>
          <a:lstStyle/>
          <a:p>
            <a:r>
              <a:rPr kumimoji="1" lang="en-US" altLang="zh-CN" sz="1800" dirty="0">
                <a:latin typeface="Arial" panose="020B0604020202020204" pitchFamily="34" charset="0"/>
              </a:rPr>
              <a:t>128.30.33.138</a:t>
            </a:r>
          </a:p>
        </p:txBody>
      </p:sp>
      <p:sp>
        <p:nvSpPr>
          <p:cNvPr id="146481" name="Text Box 55"/>
          <p:cNvSpPr txBox="1">
            <a:spLocks noChangeArrowheads="1"/>
          </p:cNvSpPr>
          <p:nvPr/>
        </p:nvSpPr>
        <p:spPr bwMode="auto">
          <a:xfrm>
            <a:off x="1308100" y="4178300"/>
            <a:ext cx="311150" cy="366713"/>
          </a:xfrm>
          <a:prstGeom prst="rect">
            <a:avLst/>
          </a:prstGeom>
          <a:noFill/>
          <a:ln w="9525">
            <a:noFill/>
            <a:miter lim="800000"/>
          </a:ln>
        </p:spPr>
        <p:txBody>
          <a:bodyPr wrap="none">
            <a:spAutoFit/>
          </a:bodyPr>
          <a:lstStyle/>
          <a:p>
            <a:r>
              <a:rPr kumimoji="1" lang="en-US" altLang="zh-CN" sz="1800" dirty="0">
                <a:latin typeface="Arial" panose="020B0604020202020204" pitchFamily="34" charset="0"/>
              </a:rPr>
              <a:t>0</a:t>
            </a:r>
            <a:endParaRPr kumimoji="1" lang="en-US" altLang="zh-CN" sz="1800" baseline="-25000" dirty="0">
              <a:latin typeface="Arial" panose="020B0604020202020204" pitchFamily="34" charset="0"/>
            </a:endParaRPr>
          </a:p>
        </p:txBody>
      </p:sp>
      <p:sp>
        <p:nvSpPr>
          <p:cNvPr id="146482" name="Text Box 56"/>
          <p:cNvSpPr txBox="1">
            <a:spLocks noChangeArrowheads="1"/>
          </p:cNvSpPr>
          <p:nvPr/>
        </p:nvSpPr>
        <p:spPr bwMode="auto">
          <a:xfrm>
            <a:off x="1308100" y="4899025"/>
            <a:ext cx="311150" cy="366713"/>
          </a:xfrm>
          <a:prstGeom prst="rect">
            <a:avLst/>
          </a:prstGeom>
          <a:noFill/>
          <a:ln w="9525">
            <a:noFill/>
            <a:miter lim="800000"/>
          </a:ln>
        </p:spPr>
        <p:txBody>
          <a:bodyPr wrap="none">
            <a:spAutoFit/>
          </a:bodyPr>
          <a:lstStyle/>
          <a:p>
            <a:r>
              <a:rPr kumimoji="1" lang="en-US" altLang="zh-CN" sz="1800" dirty="0">
                <a:latin typeface="Arial" panose="020B0604020202020204" pitchFamily="34" charset="0"/>
              </a:rPr>
              <a:t>1</a:t>
            </a:r>
            <a:endParaRPr kumimoji="1" lang="en-US" altLang="zh-CN" sz="1800" baseline="-25000" dirty="0">
              <a:latin typeface="Arial" panose="020B0604020202020204" pitchFamily="34" charset="0"/>
            </a:endParaRPr>
          </a:p>
        </p:txBody>
      </p:sp>
      <p:sp>
        <p:nvSpPr>
          <p:cNvPr id="146483" name="Text Box 57"/>
          <p:cNvSpPr txBox="1">
            <a:spLocks noChangeArrowheads="1"/>
          </p:cNvSpPr>
          <p:nvPr/>
        </p:nvSpPr>
        <p:spPr bwMode="auto">
          <a:xfrm>
            <a:off x="1619250" y="4178300"/>
            <a:ext cx="1644650" cy="366713"/>
          </a:xfrm>
          <a:prstGeom prst="rect">
            <a:avLst/>
          </a:prstGeom>
          <a:noFill/>
          <a:ln w="9525">
            <a:noFill/>
            <a:miter lim="800000"/>
          </a:ln>
        </p:spPr>
        <p:txBody>
          <a:bodyPr wrap="none">
            <a:spAutoFit/>
          </a:bodyPr>
          <a:lstStyle/>
          <a:p>
            <a:r>
              <a:rPr kumimoji="1" lang="en-US" altLang="zh-CN" sz="1800" dirty="0">
                <a:latin typeface="Arial" panose="020B0604020202020204" pitchFamily="34" charset="0"/>
              </a:rPr>
              <a:t>128.30.33.129</a:t>
            </a:r>
          </a:p>
        </p:txBody>
      </p:sp>
      <p:pic>
        <p:nvPicPr>
          <p:cNvPr id="146484" name="Picture 58"/>
          <p:cNvPicPr>
            <a:picLocks noChangeArrowheads="1"/>
          </p:cNvPicPr>
          <p:nvPr/>
        </p:nvPicPr>
        <p:blipFill>
          <a:blip r:embed="rId3" cstate="print"/>
          <a:srcRect/>
          <a:stretch>
            <a:fillRect/>
          </a:stretch>
        </p:blipFill>
        <p:spPr bwMode="auto">
          <a:xfrm>
            <a:off x="2043113" y="5656263"/>
            <a:ext cx="400050" cy="473075"/>
          </a:xfrm>
          <a:prstGeom prst="rect">
            <a:avLst/>
          </a:prstGeom>
          <a:noFill/>
          <a:ln w="9525">
            <a:noFill/>
            <a:miter lim="800000"/>
            <a:headEnd/>
            <a:tailEnd/>
          </a:ln>
        </p:spPr>
      </p:pic>
      <p:sp>
        <p:nvSpPr>
          <p:cNvPr id="146485" name="Text Box 59"/>
          <p:cNvSpPr txBox="1">
            <a:spLocks noChangeArrowheads="1"/>
          </p:cNvSpPr>
          <p:nvPr/>
        </p:nvSpPr>
        <p:spPr bwMode="auto">
          <a:xfrm>
            <a:off x="1692275" y="5624513"/>
            <a:ext cx="433388" cy="366712"/>
          </a:xfrm>
          <a:prstGeom prst="rect">
            <a:avLst/>
          </a:prstGeom>
          <a:noFill/>
          <a:ln w="9525">
            <a:noFill/>
            <a:miter lim="800000"/>
          </a:ln>
        </p:spPr>
        <p:txBody>
          <a:bodyPr wrap="none">
            <a:spAutoFit/>
          </a:bodyPr>
          <a:lstStyle/>
          <a:p>
            <a:r>
              <a:rPr kumimoji="1" lang="en-US" altLang="zh-CN" sz="1800" dirty="0">
                <a:latin typeface="Arial" panose="020B0604020202020204" pitchFamily="34" charset="0"/>
              </a:rPr>
              <a:t>H</a:t>
            </a:r>
            <a:r>
              <a:rPr kumimoji="1" lang="en-US" altLang="zh-CN" sz="1800" baseline="-25000" dirty="0">
                <a:latin typeface="Arial" panose="020B0604020202020204" pitchFamily="34" charset="0"/>
              </a:rPr>
              <a:t>3</a:t>
            </a:r>
          </a:p>
        </p:txBody>
      </p:sp>
      <p:sp>
        <p:nvSpPr>
          <p:cNvPr id="146486" name="Text Box 60"/>
          <p:cNvSpPr txBox="1">
            <a:spLocks noChangeArrowheads="1"/>
          </p:cNvSpPr>
          <p:nvPr/>
        </p:nvSpPr>
        <p:spPr bwMode="auto">
          <a:xfrm>
            <a:off x="1687513" y="4897438"/>
            <a:ext cx="1390650" cy="366712"/>
          </a:xfrm>
          <a:prstGeom prst="rect">
            <a:avLst/>
          </a:prstGeom>
          <a:noFill/>
          <a:ln w="9525">
            <a:noFill/>
            <a:miter lim="800000"/>
          </a:ln>
        </p:spPr>
        <p:txBody>
          <a:bodyPr wrap="none">
            <a:spAutoFit/>
          </a:bodyPr>
          <a:lstStyle/>
          <a:p>
            <a:r>
              <a:rPr kumimoji="1" lang="en-US" altLang="zh-CN" sz="1800" dirty="0">
                <a:latin typeface="Arial" panose="020B0604020202020204" pitchFamily="34" charset="0"/>
              </a:rPr>
              <a:t>128.30.36.2</a:t>
            </a:r>
          </a:p>
        </p:txBody>
      </p:sp>
      <p:sp>
        <p:nvSpPr>
          <p:cNvPr id="146487" name="Text Box 61"/>
          <p:cNvSpPr txBox="1">
            <a:spLocks noChangeArrowheads="1"/>
          </p:cNvSpPr>
          <p:nvPr/>
        </p:nvSpPr>
        <p:spPr bwMode="auto">
          <a:xfrm>
            <a:off x="4019550" y="5427663"/>
            <a:ext cx="3730625" cy="701675"/>
          </a:xfrm>
          <a:prstGeom prst="rect">
            <a:avLst/>
          </a:prstGeom>
          <a:noFill/>
          <a:ln w="9525">
            <a:noFill/>
            <a:miter lim="800000"/>
          </a:ln>
        </p:spPr>
        <p:txBody>
          <a:bodyPr wrap="none">
            <a:spAutoFit/>
          </a:bodyPr>
          <a:lstStyle/>
          <a:p>
            <a:r>
              <a:rPr kumimoji="1" lang="zh-CN" altLang="en-US" sz="2000" dirty="0">
                <a:solidFill>
                  <a:srgbClr val="FF0000"/>
                </a:solidFill>
                <a:latin typeface="Arial" panose="020B0604020202020204" pitchFamily="34" charset="0"/>
              </a:rPr>
              <a:t>子网</a:t>
            </a:r>
            <a:r>
              <a:rPr kumimoji="1" lang="en-US" altLang="zh-CN" sz="2000" dirty="0">
                <a:solidFill>
                  <a:srgbClr val="FF0000"/>
                </a:solidFill>
                <a:latin typeface="Arial" panose="020B0604020202020204" pitchFamily="34" charset="0"/>
              </a:rPr>
              <a:t>3</a:t>
            </a:r>
            <a:r>
              <a:rPr kumimoji="1" lang="zh-CN" altLang="en-US" sz="2000" dirty="0">
                <a:latin typeface="Arial" panose="020B0604020202020204" pitchFamily="34" charset="0"/>
              </a:rPr>
              <a:t>：网络地址 </a:t>
            </a:r>
            <a:r>
              <a:rPr kumimoji="1" lang="en-US" altLang="zh-CN" sz="2000" dirty="0">
                <a:solidFill>
                  <a:srgbClr val="FF0000"/>
                </a:solidFill>
                <a:latin typeface="Arial" panose="020B0604020202020204" pitchFamily="34" charset="0"/>
              </a:rPr>
              <a:t>128.30.36.0</a:t>
            </a:r>
          </a:p>
          <a:p>
            <a:r>
              <a:rPr kumimoji="1" lang="en-US" altLang="zh-CN" sz="2000" dirty="0">
                <a:latin typeface="Arial" panose="020B0604020202020204" pitchFamily="34" charset="0"/>
              </a:rPr>
              <a:t>            </a:t>
            </a:r>
            <a:r>
              <a:rPr kumimoji="1" lang="zh-CN" altLang="en-US" sz="2000" dirty="0">
                <a:latin typeface="Arial" panose="020B0604020202020204" pitchFamily="34" charset="0"/>
              </a:rPr>
              <a:t>子网掩码 </a:t>
            </a:r>
            <a:r>
              <a:rPr kumimoji="1" lang="en-US" altLang="zh-CN" sz="2000" dirty="0">
                <a:latin typeface="Arial" panose="020B0604020202020204" pitchFamily="34" charset="0"/>
              </a:rPr>
              <a:t>255.255.255.0</a:t>
            </a:r>
            <a:endParaRPr kumimoji="1" lang="en-US" altLang="zh-CN" sz="2000" baseline="-25000" dirty="0">
              <a:latin typeface="Arial" panose="020B0604020202020204" pitchFamily="34" charset="0"/>
            </a:endParaRPr>
          </a:p>
        </p:txBody>
      </p:sp>
      <p:sp>
        <p:nvSpPr>
          <p:cNvPr id="146488" name="Text Box 62"/>
          <p:cNvSpPr txBox="1">
            <a:spLocks noChangeArrowheads="1"/>
          </p:cNvSpPr>
          <p:nvPr/>
        </p:nvSpPr>
        <p:spPr bwMode="auto">
          <a:xfrm>
            <a:off x="2333625" y="5695950"/>
            <a:ext cx="1517650" cy="366713"/>
          </a:xfrm>
          <a:prstGeom prst="rect">
            <a:avLst/>
          </a:prstGeom>
          <a:noFill/>
          <a:ln w="9525">
            <a:noFill/>
            <a:miter lim="800000"/>
          </a:ln>
        </p:spPr>
        <p:txBody>
          <a:bodyPr wrap="none">
            <a:spAutoFit/>
          </a:bodyPr>
          <a:lstStyle/>
          <a:p>
            <a:r>
              <a:rPr kumimoji="1" lang="en-US" altLang="zh-CN" sz="1800" dirty="0">
                <a:latin typeface="Arial" panose="020B0604020202020204" pitchFamily="34" charset="0"/>
              </a:rPr>
              <a:t>128.30.36.12</a:t>
            </a:r>
          </a:p>
        </p:txBody>
      </p:sp>
      <p:sp>
        <p:nvSpPr>
          <p:cNvPr id="513087" name="Rectangle 63"/>
          <p:cNvSpPr>
            <a:spLocks noGrp="1" noChangeArrowheads="1"/>
          </p:cNvSpPr>
          <p:nvPr>
            <p:ph type="title"/>
          </p:nvPr>
        </p:nvSpPr>
        <p:spPr>
          <a:xfrm>
            <a:off x="323850" y="188913"/>
            <a:ext cx="8496622" cy="719137"/>
          </a:xfrm>
          <a:solidFill>
            <a:srgbClr val="CCECFF"/>
          </a:solidFill>
          <a:ln>
            <a:solidFill>
              <a:srgbClr val="333399"/>
            </a:solidFill>
          </a:ln>
          <a:effectLst>
            <a:outerShdw dist="35921" dir="2700000" algn="ctr" rotWithShape="0">
              <a:schemeClr val="bg2"/>
            </a:outerShdw>
          </a:effectLst>
        </p:spPr>
        <p:txBody>
          <a:bodyPr anchor="b"/>
          <a:lstStyle/>
          <a:p>
            <a:pPr eaLnBrk="1" hangingPunct="1">
              <a:defRPr/>
            </a:pPr>
            <a:r>
              <a:rPr lang="en-US" altLang="zh-CN" sz="2000" dirty="0"/>
              <a:t>【</a:t>
            </a:r>
            <a:r>
              <a:rPr lang="zh-CN" altLang="en-US" sz="2000" dirty="0"/>
              <a:t>例</a:t>
            </a:r>
            <a:r>
              <a:rPr lang="en-US" altLang="zh-CN" sz="2000" dirty="0"/>
              <a:t>4-4】</a:t>
            </a:r>
            <a:r>
              <a:rPr lang="zh-CN" altLang="en-US" sz="2000" dirty="0" smtClean="0"/>
              <a:t>已知互连网和</a:t>
            </a:r>
            <a:r>
              <a:rPr lang="zh-CN" altLang="en-US" sz="2000" dirty="0"/>
              <a:t>路由器 </a:t>
            </a:r>
            <a:r>
              <a:rPr lang="en-US" altLang="zh-CN" sz="2000" dirty="0"/>
              <a:t>R</a:t>
            </a:r>
            <a:r>
              <a:rPr lang="en-US" altLang="zh-CN" sz="2000" baseline="-25000" dirty="0"/>
              <a:t>1 </a:t>
            </a:r>
            <a:r>
              <a:rPr lang="zh-CN" altLang="en-US" sz="2000" dirty="0"/>
              <a:t>中的路由表。主机</a:t>
            </a:r>
            <a:r>
              <a:rPr lang="en-US" altLang="zh-CN" sz="2000" dirty="0"/>
              <a:t>H</a:t>
            </a:r>
            <a:r>
              <a:rPr lang="en-US" altLang="zh-CN" sz="2000" baseline="-25000" dirty="0"/>
              <a:t>1</a:t>
            </a:r>
            <a:r>
              <a:rPr lang="zh-CN" altLang="en-US" sz="2000" dirty="0"/>
              <a:t>向</a:t>
            </a:r>
            <a:r>
              <a:rPr lang="en-US" altLang="zh-CN" sz="2000" dirty="0"/>
              <a:t>H</a:t>
            </a:r>
            <a:r>
              <a:rPr lang="en-US" altLang="zh-CN" sz="2000" baseline="-25000" dirty="0"/>
              <a:t>2 </a:t>
            </a:r>
            <a:r>
              <a:rPr lang="zh-CN" altLang="en-US" sz="2000" dirty="0"/>
              <a:t>发送分组。试讨论</a:t>
            </a:r>
            <a:r>
              <a:rPr lang="en-US" altLang="zh-CN" sz="2000" dirty="0"/>
              <a:t>R</a:t>
            </a:r>
            <a:r>
              <a:rPr lang="en-US" altLang="zh-CN" sz="2000" baseline="-25000" dirty="0"/>
              <a:t>1</a:t>
            </a:r>
            <a:r>
              <a:rPr lang="zh-CN" altLang="en-US" sz="2000" dirty="0"/>
              <a:t>收到</a:t>
            </a:r>
            <a:r>
              <a:rPr lang="en-US" altLang="zh-CN" sz="2000" dirty="0">
                <a:solidFill>
                  <a:srgbClr val="FF0000"/>
                </a:solidFill>
              </a:rPr>
              <a:t>H</a:t>
            </a:r>
            <a:r>
              <a:rPr lang="en-US" altLang="zh-CN" sz="2000" baseline="-25000" dirty="0">
                <a:solidFill>
                  <a:srgbClr val="FF0000"/>
                </a:solidFill>
              </a:rPr>
              <a:t>1</a:t>
            </a:r>
            <a:r>
              <a:rPr lang="zh-CN" altLang="en-US" sz="2000" dirty="0"/>
              <a:t>向</a:t>
            </a:r>
            <a:r>
              <a:rPr lang="en-US" altLang="zh-CN" sz="2000" dirty="0">
                <a:solidFill>
                  <a:srgbClr val="FF0000"/>
                </a:solidFill>
              </a:rPr>
              <a:t>H</a:t>
            </a:r>
            <a:r>
              <a:rPr lang="en-US" altLang="zh-CN" sz="2000" baseline="-25000" dirty="0">
                <a:solidFill>
                  <a:srgbClr val="FF0000"/>
                </a:solidFill>
              </a:rPr>
              <a:t>2</a:t>
            </a:r>
            <a:r>
              <a:rPr lang="zh-CN" altLang="en-US" sz="2000" dirty="0">
                <a:solidFill>
                  <a:srgbClr val="FF0000"/>
                </a:solidFill>
              </a:rPr>
              <a:t>发送的分组</a:t>
            </a:r>
            <a:r>
              <a:rPr lang="zh-CN" altLang="en-US" sz="2000" dirty="0"/>
              <a:t>后查找路由表的过程。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3000" fill="hold" nodeType="afterEffect">
                                  <p:stCondLst>
                                    <p:cond delay="500"/>
                                  </p:stCondLst>
                                  <p:childTnLst>
                                    <p:anim calcmode="discrete" valueType="str">
                                      <p:cBhvr>
                                        <p:cTn id="6" dur="1000" fill="hold"/>
                                        <p:tgtEl>
                                          <p:spTgt spid="3"/>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7458" name="Rectangle 2"/>
          <p:cNvSpPr>
            <a:spLocks noGrp="1" noChangeArrowheads="1"/>
          </p:cNvSpPr>
          <p:nvPr>
            <p:ph type="title"/>
          </p:nvPr>
        </p:nvSpPr>
        <p:spPr>
          <a:xfrm>
            <a:off x="668337" y="223838"/>
            <a:ext cx="7215187" cy="595312"/>
          </a:xfrm>
        </p:spPr>
        <p:txBody>
          <a:bodyPr/>
          <a:lstStyle/>
          <a:p>
            <a:pPr eaLnBrk="1" hangingPunct="1"/>
            <a:r>
              <a:rPr lang="zh-CN" altLang="en-US" dirty="0"/>
              <a:t>主机</a:t>
            </a:r>
            <a:r>
              <a:rPr lang="en-US" altLang="zh-CN" dirty="0"/>
              <a:t>H</a:t>
            </a:r>
            <a:r>
              <a:rPr lang="en-US" altLang="zh-CN" baseline="-25000" dirty="0"/>
              <a:t>1</a:t>
            </a:r>
            <a:r>
              <a:rPr lang="zh-CN" altLang="en-US" dirty="0"/>
              <a:t>要发送分组给</a:t>
            </a:r>
            <a:r>
              <a:rPr lang="en-US" altLang="zh-CN" dirty="0"/>
              <a:t>H</a:t>
            </a:r>
            <a:r>
              <a:rPr lang="en-US" altLang="zh-CN" baseline="-25000" dirty="0"/>
              <a:t>2</a:t>
            </a:r>
            <a:r>
              <a:rPr lang="en-US" altLang="zh-CN" dirty="0"/>
              <a:t> </a:t>
            </a:r>
          </a:p>
        </p:txBody>
      </p:sp>
      <p:sp>
        <p:nvSpPr>
          <p:cNvPr id="147459" name="Freeform 3"/>
          <p:cNvSpPr/>
          <p:nvPr/>
        </p:nvSpPr>
        <p:spPr bwMode="auto">
          <a:xfrm>
            <a:off x="2549525" y="2044700"/>
            <a:ext cx="1681163" cy="1819275"/>
          </a:xfrm>
          <a:custGeom>
            <a:avLst/>
            <a:gdLst>
              <a:gd name="T0" fmla="*/ 5 w 1059"/>
              <a:gd name="T1" fmla="*/ 1146 h 1146"/>
              <a:gd name="T2" fmla="*/ 1048 w 1059"/>
              <a:gd name="T3" fmla="*/ 0 h 1146"/>
              <a:gd name="T4" fmla="*/ 1059 w 1059"/>
              <a:gd name="T5" fmla="*/ 880 h 1146"/>
              <a:gd name="T6" fmla="*/ 0 w 1059"/>
              <a:gd name="T7" fmla="*/ 1111 h 1146"/>
              <a:gd name="T8" fmla="*/ 0 60000 65536"/>
              <a:gd name="T9" fmla="*/ 0 60000 65536"/>
              <a:gd name="T10" fmla="*/ 0 60000 65536"/>
              <a:gd name="T11" fmla="*/ 0 60000 65536"/>
              <a:gd name="T12" fmla="*/ 0 w 1059"/>
              <a:gd name="T13" fmla="*/ 0 h 1146"/>
              <a:gd name="T14" fmla="*/ 1059 w 1059"/>
              <a:gd name="T15" fmla="*/ 1146 h 1146"/>
            </a:gdLst>
            <a:ahLst/>
            <a:cxnLst>
              <a:cxn ang="T8">
                <a:pos x="T0" y="T1"/>
              </a:cxn>
              <a:cxn ang="T9">
                <a:pos x="T2" y="T3"/>
              </a:cxn>
              <a:cxn ang="T10">
                <a:pos x="T4" y="T5"/>
              </a:cxn>
              <a:cxn ang="T11">
                <a:pos x="T6" y="T7"/>
              </a:cxn>
            </a:cxnLst>
            <a:rect l="T12" t="T13" r="T14" b="T15"/>
            <a:pathLst>
              <a:path w="1059" h="1146">
                <a:moveTo>
                  <a:pt x="5" y="1146"/>
                </a:moveTo>
                <a:lnTo>
                  <a:pt x="1048" y="0"/>
                </a:lnTo>
                <a:lnTo>
                  <a:pt x="1059" y="880"/>
                </a:lnTo>
                <a:lnTo>
                  <a:pt x="0" y="1111"/>
                </a:lnTo>
              </a:path>
            </a:pathLst>
          </a:custGeom>
          <a:gradFill rotWithShape="1">
            <a:gsLst>
              <a:gs pos="0">
                <a:srgbClr val="767647"/>
              </a:gs>
              <a:gs pos="100000">
                <a:srgbClr val="FFFF99"/>
              </a:gs>
            </a:gsLst>
            <a:lin ang="0" scaled="1"/>
          </a:gradFill>
          <a:ln w="9525">
            <a:noFill/>
            <a:round/>
          </a:ln>
        </p:spPr>
        <p:txBody>
          <a:bodyPr/>
          <a:lstStyle/>
          <a:p>
            <a:endParaRPr lang="zh-CN" altLang="en-US"/>
          </a:p>
        </p:txBody>
      </p:sp>
      <p:sp>
        <p:nvSpPr>
          <p:cNvPr id="147460" name="Text Box 4"/>
          <p:cNvSpPr txBox="1">
            <a:spLocks noChangeArrowheads="1"/>
          </p:cNvSpPr>
          <p:nvPr/>
        </p:nvSpPr>
        <p:spPr bwMode="auto">
          <a:xfrm>
            <a:off x="1116013" y="3098800"/>
            <a:ext cx="1390650" cy="366713"/>
          </a:xfrm>
          <a:prstGeom prst="rect">
            <a:avLst/>
          </a:prstGeom>
          <a:noFill/>
          <a:ln w="9525">
            <a:noFill/>
            <a:miter lim="800000"/>
          </a:ln>
        </p:spPr>
        <p:txBody>
          <a:bodyPr wrap="none">
            <a:spAutoFit/>
          </a:bodyPr>
          <a:lstStyle/>
          <a:p>
            <a:r>
              <a:rPr kumimoji="1" lang="en-US" altLang="zh-CN" sz="1800" dirty="0">
                <a:latin typeface="Arial" panose="020B0604020202020204" pitchFamily="34" charset="0"/>
              </a:rPr>
              <a:t>128.30.33.1</a:t>
            </a:r>
          </a:p>
        </p:txBody>
      </p:sp>
      <p:sp>
        <p:nvSpPr>
          <p:cNvPr id="147461" name="Text Box 5"/>
          <p:cNvSpPr txBox="1">
            <a:spLocks noChangeArrowheads="1"/>
          </p:cNvSpPr>
          <p:nvPr/>
        </p:nvSpPr>
        <p:spPr bwMode="auto">
          <a:xfrm>
            <a:off x="2549525" y="3127375"/>
            <a:ext cx="311150" cy="366713"/>
          </a:xfrm>
          <a:prstGeom prst="rect">
            <a:avLst/>
          </a:prstGeom>
          <a:noFill/>
          <a:ln w="9525">
            <a:noFill/>
            <a:miter lim="800000"/>
          </a:ln>
        </p:spPr>
        <p:txBody>
          <a:bodyPr wrap="none">
            <a:spAutoFit/>
          </a:bodyPr>
          <a:lstStyle/>
          <a:p>
            <a:r>
              <a:rPr kumimoji="1" lang="en-US" altLang="zh-CN" sz="1800" dirty="0">
                <a:latin typeface="Arial" panose="020B0604020202020204" pitchFamily="34" charset="0"/>
              </a:rPr>
              <a:t>0</a:t>
            </a:r>
            <a:endParaRPr kumimoji="1" lang="en-US" altLang="zh-CN" sz="1800" baseline="-25000" dirty="0">
              <a:latin typeface="Arial" panose="020B0604020202020204" pitchFamily="34" charset="0"/>
            </a:endParaRPr>
          </a:p>
        </p:txBody>
      </p:sp>
      <p:graphicFrame>
        <p:nvGraphicFramePr>
          <p:cNvPr id="514116" name="Group 68"/>
          <p:cNvGraphicFramePr>
            <a:graphicFrameLocks noGrp="1"/>
          </p:cNvGraphicFramePr>
          <p:nvPr/>
        </p:nvGraphicFramePr>
        <p:xfrm>
          <a:off x="4230688" y="2052638"/>
          <a:ext cx="4229744" cy="1349121"/>
        </p:xfrm>
        <a:graphic>
          <a:graphicData uri="http://schemas.openxmlformats.org/drawingml/2006/table">
            <a:tbl>
              <a:tblPr/>
              <a:tblGrid>
                <a:gridCol w="1484320">
                  <a:extLst>
                    <a:ext uri="{9D8B030D-6E8A-4147-A177-3AD203B41FA5}">
                      <a16:colId xmlns="" xmlns:a16="http://schemas.microsoft.com/office/drawing/2014/main" val="20000"/>
                    </a:ext>
                  </a:extLst>
                </a:gridCol>
                <a:gridCol w="1737312">
                  <a:extLst>
                    <a:ext uri="{9D8B030D-6E8A-4147-A177-3AD203B41FA5}">
                      <a16:colId xmlns="" xmlns:a16="http://schemas.microsoft.com/office/drawing/2014/main" val="20001"/>
                    </a:ext>
                  </a:extLst>
                </a:gridCol>
                <a:gridCol w="1008112">
                  <a:extLst>
                    <a:ext uri="{9D8B030D-6E8A-4147-A177-3AD203B41FA5}">
                      <a16:colId xmlns="" xmlns:a16="http://schemas.microsoft.com/office/drawing/2014/main" val="20002"/>
                    </a:ext>
                  </a:extLst>
                </a:gridCol>
              </a:tblGrid>
              <a:tr h="0">
                <a:tc>
                  <a:txBody>
                    <a:bodyPr/>
                    <a:lstStyle/>
                    <a:p>
                      <a:pPr marL="0" marR="0" lvl="0" indent="0" algn="ctr" defTabSz="914400" rtl="0" eaLnBrk="1" fontAlgn="base" latinLnBrk="0" hangingPunct="1">
                        <a:lnSpc>
                          <a:spcPct val="90000"/>
                        </a:lnSpc>
                        <a:spcBef>
                          <a:spcPct val="20000"/>
                        </a:spcBef>
                        <a:spcAft>
                          <a:spcPct val="0"/>
                        </a:spcAft>
                        <a:buClr>
                          <a:schemeClr val="hlink"/>
                        </a:buClr>
                        <a:buSzTx/>
                        <a:buFontTx/>
                        <a:buNone/>
                      </a:pPr>
                      <a:r>
                        <a:rPr kumimoji="0" lang="zh-CN" altLang="en-US" sz="1600" b="0" i="0" u="none" strike="noStrike" cap="none" normalizeH="0" baseline="0" dirty="0">
                          <a:ln>
                            <a:noFill/>
                          </a:ln>
                          <a:solidFill>
                            <a:schemeClr val="tx1"/>
                          </a:solidFill>
                          <a:effectLst/>
                          <a:latin typeface="Tahoma" panose="020B0604030504040204" pitchFamily="34" charset="0"/>
                          <a:ea typeface="宋体" panose="02010600030101010101" pitchFamily="2" charset="-122"/>
                        </a:rPr>
                        <a:t>目的网络地址</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0" marR="0" lvl="0" indent="0" algn="ctr" defTabSz="914400" rtl="0" eaLnBrk="1" fontAlgn="base" latinLnBrk="0" hangingPunct="1">
                        <a:lnSpc>
                          <a:spcPct val="90000"/>
                        </a:lnSpc>
                        <a:spcBef>
                          <a:spcPct val="20000"/>
                        </a:spcBef>
                        <a:spcAft>
                          <a:spcPct val="0"/>
                        </a:spcAft>
                        <a:buClr>
                          <a:schemeClr val="hlink"/>
                        </a:buClr>
                        <a:buSzTx/>
                        <a:buFontTx/>
                        <a:buNone/>
                      </a:pPr>
                      <a:r>
                        <a:rPr kumimoji="0" lang="zh-CN" altLang="en-US" sz="1600" b="0" i="0" u="none" strike="noStrike" cap="none" normalizeH="0" baseline="0">
                          <a:ln>
                            <a:noFill/>
                          </a:ln>
                          <a:solidFill>
                            <a:schemeClr val="tx1"/>
                          </a:solidFill>
                          <a:effectLst/>
                          <a:latin typeface="Tahoma" panose="020B0604030504040204" pitchFamily="34" charset="0"/>
                          <a:ea typeface="宋体" panose="02010600030101010101" pitchFamily="2" charset="-122"/>
                        </a:rPr>
                        <a:t>子网掩码</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0" marR="0" lvl="0" indent="0" algn="ctr" defTabSz="914400" rtl="0" eaLnBrk="1" fontAlgn="base" latinLnBrk="0" hangingPunct="1">
                        <a:lnSpc>
                          <a:spcPct val="90000"/>
                        </a:lnSpc>
                        <a:spcBef>
                          <a:spcPct val="20000"/>
                        </a:spcBef>
                        <a:spcAft>
                          <a:spcPct val="0"/>
                        </a:spcAft>
                        <a:buClr>
                          <a:schemeClr val="hlink"/>
                        </a:buClr>
                        <a:buSzTx/>
                        <a:buFontTx/>
                        <a:buNone/>
                      </a:pPr>
                      <a:r>
                        <a:rPr kumimoji="0" lang="zh-CN" altLang="en-US" sz="1600" b="0" i="0" u="none" strike="noStrike" cap="none" normalizeH="0" baseline="0" dirty="0">
                          <a:ln>
                            <a:noFill/>
                          </a:ln>
                          <a:solidFill>
                            <a:schemeClr val="tx1"/>
                          </a:solidFill>
                          <a:effectLst/>
                          <a:latin typeface="Tahoma" panose="020B0604030504040204" pitchFamily="34" charset="0"/>
                          <a:ea typeface="宋体" panose="02010600030101010101" pitchFamily="2" charset="-122"/>
                        </a:rPr>
                        <a:t>下一跳</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extLst>
                  <a:ext uri="{0D108BD9-81ED-4DB2-BD59-A6C34878D82A}">
                    <a16:rowId xmlns="" xmlns:a16="http://schemas.microsoft.com/office/drawing/2014/main" val="10000"/>
                  </a:ext>
                </a:extLst>
              </a:tr>
              <a:tr h="1038225">
                <a:tc>
                  <a:txBody>
                    <a:bodyPr/>
                    <a:lstStyle/>
                    <a:p>
                      <a:pPr marL="0" marR="0" lvl="0" indent="0" algn="l" defTabSz="914400" rtl="0" eaLnBrk="1" fontAlgn="base" latinLnBrk="0" hangingPunct="1">
                        <a:lnSpc>
                          <a:spcPct val="90000"/>
                        </a:lnSpc>
                        <a:spcBef>
                          <a:spcPct val="20000"/>
                        </a:spcBef>
                        <a:spcAft>
                          <a:spcPct val="0"/>
                        </a:spcAft>
                        <a:buClr>
                          <a:schemeClr val="hlink"/>
                        </a:buClr>
                        <a:buSzTx/>
                        <a:buFontTx/>
                        <a:buNone/>
                      </a:pPr>
                      <a:r>
                        <a:rPr kumimoji="0" lang="en-US" altLang="zh-CN" sz="1600" b="0" i="0" u="none" strike="noStrike" cap="none" normalizeH="0" baseline="0" dirty="0">
                          <a:ln>
                            <a:noFill/>
                          </a:ln>
                          <a:solidFill>
                            <a:schemeClr val="tx1"/>
                          </a:solidFill>
                          <a:effectLst/>
                          <a:latin typeface="Tahoma" panose="020B0604030504040204" pitchFamily="34" charset="0"/>
                          <a:ea typeface="宋体" panose="02010600030101010101" pitchFamily="2" charset="-122"/>
                        </a:rPr>
                        <a:t>128.30.33.0</a:t>
                      </a:r>
                    </a:p>
                    <a:p>
                      <a:pPr marL="0" marR="0" lvl="0" indent="0" algn="l" defTabSz="914400" rtl="0" eaLnBrk="1" fontAlgn="base" latinLnBrk="0" hangingPunct="1">
                        <a:lnSpc>
                          <a:spcPct val="90000"/>
                        </a:lnSpc>
                        <a:spcBef>
                          <a:spcPct val="20000"/>
                        </a:spcBef>
                        <a:spcAft>
                          <a:spcPct val="0"/>
                        </a:spcAft>
                        <a:buClr>
                          <a:schemeClr val="hlink"/>
                        </a:buClr>
                        <a:buSzTx/>
                        <a:buFontTx/>
                        <a:buNone/>
                      </a:pPr>
                      <a:r>
                        <a:rPr kumimoji="0" lang="en-US" altLang="zh-CN" sz="1600" b="0" i="0" u="none" strike="noStrike" cap="none" normalizeH="0" baseline="0" dirty="0">
                          <a:ln>
                            <a:noFill/>
                          </a:ln>
                          <a:solidFill>
                            <a:schemeClr val="tx1"/>
                          </a:solidFill>
                          <a:effectLst/>
                          <a:latin typeface="Tahoma" panose="020B0604030504040204" pitchFamily="34" charset="0"/>
                          <a:ea typeface="宋体" panose="02010600030101010101" pitchFamily="2" charset="-122"/>
                        </a:rPr>
                        <a:t>128.30.33.128</a:t>
                      </a:r>
                    </a:p>
                    <a:p>
                      <a:pPr marL="0" marR="0" lvl="0" indent="0" algn="l" defTabSz="914400" rtl="0" eaLnBrk="1" fontAlgn="base" latinLnBrk="0" hangingPunct="1">
                        <a:lnSpc>
                          <a:spcPct val="90000"/>
                        </a:lnSpc>
                        <a:spcBef>
                          <a:spcPct val="20000"/>
                        </a:spcBef>
                        <a:spcAft>
                          <a:spcPct val="0"/>
                        </a:spcAft>
                        <a:buClr>
                          <a:schemeClr val="hlink"/>
                        </a:buClr>
                        <a:buSzTx/>
                        <a:buFontTx/>
                        <a:buNone/>
                      </a:pPr>
                      <a:r>
                        <a:rPr kumimoji="0" lang="en-US" altLang="zh-CN" sz="1600" b="0" i="0" u="none" strike="noStrike" cap="none" normalizeH="0" baseline="0" dirty="0">
                          <a:ln>
                            <a:noFill/>
                          </a:ln>
                          <a:solidFill>
                            <a:schemeClr val="tx1"/>
                          </a:solidFill>
                          <a:effectLst/>
                          <a:latin typeface="Tahoma" panose="020B0604030504040204" pitchFamily="34" charset="0"/>
                          <a:ea typeface="宋体" panose="02010600030101010101" pitchFamily="2" charset="-122"/>
                        </a:rPr>
                        <a:t>128.30.36.0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0" marR="0" lvl="0" indent="0" algn="l" defTabSz="914400" rtl="0" eaLnBrk="1" fontAlgn="base" latinLnBrk="0" hangingPunct="1">
                        <a:lnSpc>
                          <a:spcPct val="90000"/>
                        </a:lnSpc>
                        <a:spcBef>
                          <a:spcPct val="20000"/>
                        </a:spcBef>
                        <a:spcAft>
                          <a:spcPct val="0"/>
                        </a:spcAft>
                        <a:buClr>
                          <a:schemeClr val="hlink"/>
                        </a:buClr>
                        <a:buSzTx/>
                        <a:buFontTx/>
                        <a:buNone/>
                      </a:pPr>
                      <a:r>
                        <a:rPr kumimoji="0" lang="en-US" altLang="zh-CN" sz="1600" b="0" i="0" u="none" strike="noStrike" cap="none" normalizeH="0" baseline="0" dirty="0">
                          <a:ln>
                            <a:noFill/>
                          </a:ln>
                          <a:solidFill>
                            <a:schemeClr val="tx1"/>
                          </a:solidFill>
                          <a:effectLst/>
                          <a:latin typeface="Tahoma" panose="020B0604030504040204" pitchFamily="34" charset="0"/>
                          <a:ea typeface="宋体" panose="02010600030101010101" pitchFamily="2" charset="-122"/>
                        </a:rPr>
                        <a:t>255.255.255.128</a:t>
                      </a:r>
                    </a:p>
                    <a:p>
                      <a:pPr marL="0" marR="0" lvl="0" indent="0" algn="l" defTabSz="914400" rtl="0" eaLnBrk="1" fontAlgn="base" latinLnBrk="0" hangingPunct="1">
                        <a:lnSpc>
                          <a:spcPct val="90000"/>
                        </a:lnSpc>
                        <a:spcBef>
                          <a:spcPct val="20000"/>
                        </a:spcBef>
                        <a:spcAft>
                          <a:spcPct val="0"/>
                        </a:spcAft>
                        <a:buClr>
                          <a:schemeClr val="hlink"/>
                        </a:buClr>
                        <a:buSzTx/>
                        <a:buFontTx/>
                        <a:buNone/>
                      </a:pPr>
                      <a:r>
                        <a:rPr kumimoji="0" lang="en-US" altLang="zh-CN" sz="1600" b="0" i="0" u="none" strike="noStrike" cap="none" normalizeH="0" baseline="0" dirty="0">
                          <a:ln>
                            <a:noFill/>
                          </a:ln>
                          <a:solidFill>
                            <a:schemeClr val="tx1"/>
                          </a:solidFill>
                          <a:effectLst/>
                          <a:latin typeface="Tahoma" panose="020B0604030504040204" pitchFamily="34" charset="0"/>
                          <a:ea typeface="宋体" panose="02010600030101010101" pitchFamily="2" charset="-122"/>
                        </a:rPr>
                        <a:t>255.255.255.128</a:t>
                      </a:r>
                    </a:p>
                    <a:p>
                      <a:pPr marL="0" marR="0" lvl="0" indent="0" algn="l" defTabSz="914400" rtl="0" eaLnBrk="1" fontAlgn="base" latinLnBrk="0" hangingPunct="1">
                        <a:lnSpc>
                          <a:spcPct val="90000"/>
                        </a:lnSpc>
                        <a:spcBef>
                          <a:spcPct val="20000"/>
                        </a:spcBef>
                        <a:spcAft>
                          <a:spcPct val="0"/>
                        </a:spcAft>
                        <a:buClr>
                          <a:schemeClr val="hlink"/>
                        </a:buClr>
                        <a:buSzTx/>
                        <a:buFontTx/>
                        <a:buNone/>
                      </a:pPr>
                      <a:r>
                        <a:rPr kumimoji="0" lang="en-US" altLang="zh-CN" sz="1600" b="0" i="0" u="none" strike="noStrike" cap="none" normalizeH="0" baseline="0" dirty="0">
                          <a:ln>
                            <a:noFill/>
                          </a:ln>
                          <a:solidFill>
                            <a:schemeClr val="tx1"/>
                          </a:solidFill>
                          <a:effectLst/>
                          <a:latin typeface="Tahoma" panose="020B0604030504040204" pitchFamily="34" charset="0"/>
                          <a:ea typeface="宋体" panose="02010600030101010101" pitchFamily="2" charset="-122"/>
                        </a:rPr>
                        <a:t>255.255.255.0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0" marR="0" lvl="0" indent="0" algn="ctr" defTabSz="914400" rtl="0" eaLnBrk="1" fontAlgn="base" latinLnBrk="0" hangingPunct="1">
                        <a:lnSpc>
                          <a:spcPct val="90000"/>
                        </a:lnSpc>
                        <a:spcBef>
                          <a:spcPct val="20000"/>
                        </a:spcBef>
                        <a:spcAft>
                          <a:spcPct val="0"/>
                        </a:spcAft>
                        <a:buClr>
                          <a:schemeClr val="hlink"/>
                        </a:buClr>
                        <a:buSzTx/>
                        <a:buFontTx/>
                        <a:buNone/>
                      </a:pPr>
                      <a:r>
                        <a:rPr kumimoji="0" lang="zh-CN" altLang="en-US" sz="1600" b="0" i="0" u="none" strike="noStrike" cap="none" normalizeH="0" baseline="0" dirty="0">
                          <a:ln>
                            <a:noFill/>
                          </a:ln>
                          <a:solidFill>
                            <a:schemeClr val="tx1"/>
                          </a:solidFill>
                          <a:effectLst/>
                          <a:latin typeface="Tahoma" panose="020B0604030504040204" pitchFamily="34" charset="0"/>
                          <a:ea typeface="宋体" panose="02010600030101010101" pitchFamily="2" charset="-122"/>
                        </a:rPr>
                        <a:t>接口 </a:t>
                      </a:r>
                      <a:r>
                        <a:rPr kumimoji="0" lang="en-US" altLang="zh-CN" sz="1600" b="0" i="0" u="none" strike="noStrike" cap="none" normalizeH="0" baseline="0" dirty="0">
                          <a:ln>
                            <a:noFill/>
                          </a:ln>
                          <a:solidFill>
                            <a:schemeClr val="tx1"/>
                          </a:solidFill>
                          <a:effectLst/>
                          <a:latin typeface="Tahoma" panose="020B0604030504040204" pitchFamily="34" charset="0"/>
                          <a:ea typeface="宋体" panose="02010600030101010101" pitchFamily="2" charset="-122"/>
                        </a:rPr>
                        <a:t>0</a:t>
                      </a:r>
                    </a:p>
                    <a:p>
                      <a:pPr marL="0" marR="0" lvl="0" indent="0" algn="ctr" defTabSz="914400" rtl="0" eaLnBrk="1" fontAlgn="base" latinLnBrk="0" hangingPunct="1">
                        <a:lnSpc>
                          <a:spcPct val="90000"/>
                        </a:lnSpc>
                        <a:spcBef>
                          <a:spcPct val="20000"/>
                        </a:spcBef>
                        <a:spcAft>
                          <a:spcPct val="0"/>
                        </a:spcAft>
                        <a:buClr>
                          <a:schemeClr val="hlink"/>
                        </a:buClr>
                        <a:buSzTx/>
                        <a:buFontTx/>
                        <a:buNone/>
                      </a:pPr>
                      <a:r>
                        <a:rPr kumimoji="0" lang="zh-CN" altLang="en-US" sz="1600" b="0" i="0" u="none" strike="noStrike" cap="none" normalizeH="0" baseline="0" dirty="0">
                          <a:ln>
                            <a:noFill/>
                          </a:ln>
                          <a:solidFill>
                            <a:schemeClr val="tx1"/>
                          </a:solidFill>
                          <a:effectLst/>
                          <a:latin typeface="Tahoma" panose="020B0604030504040204" pitchFamily="34" charset="0"/>
                          <a:ea typeface="宋体" panose="02010600030101010101" pitchFamily="2" charset="-122"/>
                        </a:rPr>
                        <a:t>接口 </a:t>
                      </a:r>
                      <a:r>
                        <a:rPr kumimoji="0" lang="en-US" altLang="zh-CN" sz="1600" b="0" i="0" u="none" strike="noStrike" cap="none" normalizeH="0" baseline="0" dirty="0">
                          <a:ln>
                            <a:noFill/>
                          </a:ln>
                          <a:solidFill>
                            <a:schemeClr val="tx1"/>
                          </a:solidFill>
                          <a:effectLst/>
                          <a:latin typeface="Tahoma" panose="020B0604030504040204" pitchFamily="34" charset="0"/>
                          <a:ea typeface="宋体" panose="02010600030101010101" pitchFamily="2" charset="-122"/>
                        </a:rPr>
                        <a:t>1</a:t>
                      </a:r>
                    </a:p>
                    <a:p>
                      <a:pPr marL="0" marR="0" lvl="0" indent="0" algn="ctr" defTabSz="914400" rtl="0" eaLnBrk="1" fontAlgn="base" latinLnBrk="0" hangingPunct="1">
                        <a:lnSpc>
                          <a:spcPct val="90000"/>
                        </a:lnSpc>
                        <a:spcBef>
                          <a:spcPct val="20000"/>
                        </a:spcBef>
                        <a:spcAft>
                          <a:spcPct val="0"/>
                        </a:spcAft>
                        <a:buClr>
                          <a:schemeClr val="hlink"/>
                        </a:buClr>
                        <a:buSzTx/>
                        <a:buFontTx/>
                        <a:buNone/>
                      </a:pPr>
                      <a:r>
                        <a:rPr kumimoji="0" lang="en-US" altLang="zh-CN" sz="1600" b="0" i="0" u="none" strike="noStrike" cap="none" normalizeH="0" baseline="0" dirty="0">
                          <a:ln>
                            <a:noFill/>
                          </a:ln>
                          <a:solidFill>
                            <a:schemeClr val="tx1"/>
                          </a:solidFill>
                          <a:effectLst/>
                          <a:latin typeface="Tahoma" panose="020B0604030504040204" pitchFamily="34" charset="0"/>
                          <a:ea typeface="宋体" panose="02010600030101010101" pitchFamily="2" charset="-122"/>
                        </a:rPr>
                        <a:t>R</a:t>
                      </a:r>
                      <a:r>
                        <a:rPr kumimoji="0" lang="en-US" altLang="zh-CN" sz="1600" b="0" i="0" u="none" strike="noStrike" cap="none" normalizeH="0" baseline="-25000" dirty="0">
                          <a:ln>
                            <a:noFill/>
                          </a:ln>
                          <a:solidFill>
                            <a:schemeClr val="tx1"/>
                          </a:solidFill>
                          <a:effectLst/>
                          <a:latin typeface="Tahoma" panose="020B0604030504040204" pitchFamily="34" charset="0"/>
                          <a:ea typeface="宋体" panose="02010600030101010101" pitchFamily="2" charset="-122"/>
                        </a:rPr>
                        <a:t>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99"/>
                    </a:solidFill>
                  </a:tcPr>
                </a:tc>
                <a:extLst>
                  <a:ext uri="{0D108BD9-81ED-4DB2-BD59-A6C34878D82A}">
                    <a16:rowId xmlns="" xmlns:a16="http://schemas.microsoft.com/office/drawing/2014/main" val="10001"/>
                  </a:ext>
                </a:extLst>
              </a:tr>
            </a:tbl>
          </a:graphicData>
        </a:graphic>
      </p:graphicFrame>
      <p:sp>
        <p:nvSpPr>
          <p:cNvPr id="147476" name="Text Box 20"/>
          <p:cNvSpPr txBox="1">
            <a:spLocks noChangeArrowheads="1"/>
          </p:cNvSpPr>
          <p:nvPr/>
        </p:nvSpPr>
        <p:spPr bwMode="auto">
          <a:xfrm>
            <a:off x="4594225" y="1628775"/>
            <a:ext cx="3783408" cy="400110"/>
          </a:xfrm>
          <a:prstGeom prst="rect">
            <a:avLst/>
          </a:prstGeom>
          <a:noFill/>
          <a:ln w="9525">
            <a:noFill/>
            <a:miter lim="800000"/>
          </a:ln>
        </p:spPr>
        <p:txBody>
          <a:bodyPr wrap="none">
            <a:spAutoFit/>
          </a:bodyPr>
          <a:lstStyle/>
          <a:p>
            <a:r>
              <a:rPr kumimoji="1" lang="en-US" altLang="zh-CN" sz="2000" dirty="0">
                <a:latin typeface="Arial" panose="020B0604020202020204" pitchFamily="34" charset="0"/>
              </a:rPr>
              <a:t>R</a:t>
            </a:r>
            <a:r>
              <a:rPr kumimoji="1" lang="en-US" altLang="zh-CN" sz="2000" baseline="-25000" dirty="0">
                <a:latin typeface="Arial" panose="020B0604020202020204" pitchFamily="34" charset="0"/>
              </a:rPr>
              <a:t>1</a:t>
            </a:r>
            <a:r>
              <a:rPr kumimoji="1" lang="en-US" altLang="zh-CN" sz="2000" dirty="0">
                <a:latin typeface="Arial" panose="020B0604020202020204" pitchFamily="34" charset="0"/>
              </a:rPr>
              <a:t> </a:t>
            </a:r>
            <a:r>
              <a:rPr kumimoji="1" lang="zh-CN" altLang="en-US" sz="2000" dirty="0">
                <a:latin typeface="Arial" panose="020B0604020202020204" pitchFamily="34" charset="0"/>
              </a:rPr>
              <a:t>的路由表</a:t>
            </a:r>
            <a:r>
              <a:rPr kumimoji="1" lang="en-US" altLang="zh-CN" sz="2000" dirty="0">
                <a:latin typeface="Arial" panose="020B0604020202020204" pitchFamily="34" charset="0"/>
              </a:rPr>
              <a:t>(</a:t>
            </a:r>
            <a:r>
              <a:rPr kumimoji="1" lang="zh-CN" altLang="en-US" sz="2000" dirty="0">
                <a:latin typeface="Arial" panose="020B0604020202020204" pitchFamily="34" charset="0"/>
              </a:rPr>
              <a:t>未给出默认路由器</a:t>
            </a:r>
            <a:r>
              <a:rPr kumimoji="1" lang="en-US" altLang="zh-CN" sz="2000" dirty="0">
                <a:latin typeface="Arial" panose="020B0604020202020204" pitchFamily="34" charset="0"/>
              </a:rPr>
              <a:t>)</a:t>
            </a:r>
            <a:endParaRPr kumimoji="1" lang="en-US" altLang="zh-CN" sz="2000" baseline="-25000" dirty="0">
              <a:latin typeface="Arial" panose="020B0604020202020204" pitchFamily="34" charset="0"/>
            </a:endParaRPr>
          </a:p>
        </p:txBody>
      </p:sp>
      <p:sp>
        <p:nvSpPr>
          <p:cNvPr id="147477" name="Line 21"/>
          <p:cNvSpPr>
            <a:spLocks noChangeShapeType="1"/>
          </p:cNvSpPr>
          <p:nvPr/>
        </p:nvSpPr>
        <p:spPr bwMode="auto">
          <a:xfrm>
            <a:off x="2522538" y="3105150"/>
            <a:ext cx="1587" cy="703263"/>
          </a:xfrm>
          <a:prstGeom prst="line">
            <a:avLst/>
          </a:prstGeom>
          <a:noFill/>
          <a:ln w="28575">
            <a:solidFill>
              <a:srgbClr val="333399"/>
            </a:solidFill>
            <a:round/>
          </a:ln>
        </p:spPr>
        <p:txBody>
          <a:bodyPr/>
          <a:lstStyle/>
          <a:p>
            <a:endParaRPr lang="zh-CN" altLang="en-US"/>
          </a:p>
        </p:txBody>
      </p:sp>
      <p:sp>
        <p:nvSpPr>
          <p:cNvPr id="147478" name="Line 22"/>
          <p:cNvSpPr>
            <a:spLocks noChangeShapeType="1"/>
          </p:cNvSpPr>
          <p:nvPr/>
        </p:nvSpPr>
        <p:spPr bwMode="auto">
          <a:xfrm>
            <a:off x="314325" y="3087688"/>
            <a:ext cx="1588" cy="569912"/>
          </a:xfrm>
          <a:prstGeom prst="line">
            <a:avLst/>
          </a:prstGeom>
          <a:noFill/>
          <a:ln w="28575">
            <a:solidFill>
              <a:srgbClr val="333399"/>
            </a:solidFill>
            <a:round/>
          </a:ln>
        </p:spPr>
        <p:txBody>
          <a:bodyPr/>
          <a:lstStyle/>
          <a:p>
            <a:endParaRPr lang="zh-CN" altLang="en-US"/>
          </a:p>
        </p:txBody>
      </p:sp>
      <p:sp>
        <p:nvSpPr>
          <p:cNvPr id="147479" name="Line 23"/>
          <p:cNvSpPr>
            <a:spLocks noChangeShapeType="1"/>
          </p:cNvSpPr>
          <p:nvPr/>
        </p:nvSpPr>
        <p:spPr bwMode="auto">
          <a:xfrm>
            <a:off x="34925" y="3105150"/>
            <a:ext cx="3816350" cy="0"/>
          </a:xfrm>
          <a:prstGeom prst="line">
            <a:avLst/>
          </a:prstGeom>
          <a:noFill/>
          <a:ln w="28575">
            <a:solidFill>
              <a:srgbClr val="333399"/>
            </a:solidFill>
            <a:round/>
          </a:ln>
        </p:spPr>
        <p:txBody>
          <a:bodyPr/>
          <a:lstStyle/>
          <a:p>
            <a:endParaRPr lang="zh-CN" altLang="en-US"/>
          </a:p>
        </p:txBody>
      </p:sp>
      <p:sp>
        <p:nvSpPr>
          <p:cNvPr id="147480" name="Line 24"/>
          <p:cNvSpPr>
            <a:spLocks noChangeShapeType="1"/>
          </p:cNvSpPr>
          <p:nvPr/>
        </p:nvSpPr>
        <p:spPr bwMode="auto">
          <a:xfrm>
            <a:off x="481013" y="2535238"/>
            <a:ext cx="1587" cy="569912"/>
          </a:xfrm>
          <a:prstGeom prst="line">
            <a:avLst/>
          </a:prstGeom>
          <a:noFill/>
          <a:ln w="28575">
            <a:solidFill>
              <a:srgbClr val="333399"/>
            </a:solidFill>
            <a:round/>
          </a:ln>
        </p:spPr>
        <p:txBody>
          <a:bodyPr/>
          <a:lstStyle/>
          <a:p>
            <a:endParaRPr lang="zh-CN" altLang="en-US"/>
          </a:p>
        </p:txBody>
      </p:sp>
      <p:pic>
        <p:nvPicPr>
          <p:cNvPr id="147481" name="Picture 25"/>
          <p:cNvPicPr>
            <a:picLocks noChangeArrowheads="1"/>
          </p:cNvPicPr>
          <p:nvPr/>
        </p:nvPicPr>
        <p:blipFill>
          <a:blip r:embed="rId3" cstate="print"/>
          <a:srcRect/>
          <a:stretch>
            <a:fillRect/>
          </a:stretch>
        </p:blipFill>
        <p:spPr bwMode="auto">
          <a:xfrm>
            <a:off x="309563" y="2276475"/>
            <a:ext cx="398462" cy="473075"/>
          </a:xfrm>
          <a:prstGeom prst="rect">
            <a:avLst/>
          </a:prstGeom>
          <a:noFill/>
          <a:ln w="9525">
            <a:noFill/>
            <a:miter lim="800000"/>
            <a:headEnd/>
            <a:tailEnd/>
          </a:ln>
        </p:spPr>
      </p:pic>
      <p:sp>
        <p:nvSpPr>
          <p:cNvPr id="147482" name="Text Box 26"/>
          <p:cNvSpPr txBox="1">
            <a:spLocks noChangeArrowheads="1"/>
          </p:cNvSpPr>
          <p:nvPr/>
        </p:nvSpPr>
        <p:spPr bwMode="auto">
          <a:xfrm>
            <a:off x="-36513" y="1922463"/>
            <a:ext cx="1517651" cy="366712"/>
          </a:xfrm>
          <a:prstGeom prst="rect">
            <a:avLst/>
          </a:prstGeom>
          <a:noFill/>
          <a:ln w="9525">
            <a:noFill/>
            <a:miter lim="800000"/>
          </a:ln>
        </p:spPr>
        <p:txBody>
          <a:bodyPr wrap="none">
            <a:spAutoFit/>
          </a:bodyPr>
          <a:lstStyle/>
          <a:p>
            <a:r>
              <a:rPr kumimoji="1" lang="en-US" altLang="zh-CN" sz="1800" dirty="0">
                <a:latin typeface="Arial" panose="020B0604020202020204" pitchFamily="34" charset="0"/>
              </a:rPr>
              <a:t>128.30.33.13</a:t>
            </a:r>
          </a:p>
        </p:txBody>
      </p:sp>
      <p:sp>
        <p:nvSpPr>
          <p:cNvPr id="147483" name="Text Box 27"/>
          <p:cNvSpPr txBox="1">
            <a:spLocks noChangeArrowheads="1"/>
          </p:cNvSpPr>
          <p:nvPr/>
        </p:nvSpPr>
        <p:spPr bwMode="auto">
          <a:xfrm>
            <a:off x="-36513" y="2289175"/>
            <a:ext cx="433388" cy="366713"/>
          </a:xfrm>
          <a:prstGeom prst="rect">
            <a:avLst/>
          </a:prstGeom>
          <a:noFill/>
          <a:ln w="9525">
            <a:noFill/>
            <a:miter lim="800000"/>
          </a:ln>
        </p:spPr>
        <p:txBody>
          <a:bodyPr wrap="none">
            <a:spAutoFit/>
          </a:bodyPr>
          <a:lstStyle/>
          <a:p>
            <a:r>
              <a:rPr kumimoji="1" lang="en-US" altLang="zh-CN" sz="1800" dirty="0">
                <a:latin typeface="Arial" panose="020B0604020202020204" pitchFamily="34" charset="0"/>
              </a:rPr>
              <a:t>H</a:t>
            </a:r>
            <a:r>
              <a:rPr kumimoji="1" lang="en-US" altLang="zh-CN" sz="1800" baseline="-25000" dirty="0">
                <a:latin typeface="Arial" panose="020B0604020202020204" pitchFamily="34" charset="0"/>
              </a:rPr>
              <a:t>1</a:t>
            </a:r>
          </a:p>
        </p:txBody>
      </p:sp>
      <p:sp>
        <p:nvSpPr>
          <p:cNvPr id="147484" name="Text Box 28"/>
          <p:cNvSpPr txBox="1">
            <a:spLocks noChangeArrowheads="1"/>
          </p:cNvSpPr>
          <p:nvPr/>
        </p:nvSpPr>
        <p:spPr bwMode="auto">
          <a:xfrm>
            <a:off x="250825" y="2189163"/>
            <a:ext cx="3494088" cy="915987"/>
          </a:xfrm>
          <a:prstGeom prst="rect">
            <a:avLst/>
          </a:prstGeom>
          <a:noFill/>
          <a:ln w="9525">
            <a:noFill/>
            <a:miter lim="800000"/>
          </a:ln>
        </p:spPr>
        <p:txBody>
          <a:bodyPr>
            <a:spAutoFit/>
          </a:bodyPr>
          <a:lstStyle/>
          <a:p>
            <a:pPr algn="ctr"/>
            <a:r>
              <a:rPr kumimoji="1" lang="zh-CN" altLang="en-US" sz="1800" dirty="0">
                <a:latin typeface="Arial" panose="020B0604020202020204" pitchFamily="34" charset="0"/>
              </a:rPr>
              <a:t>子网</a:t>
            </a:r>
            <a:r>
              <a:rPr kumimoji="1" lang="en-US" altLang="zh-CN" sz="1800" dirty="0">
                <a:latin typeface="Arial" panose="020B0604020202020204" pitchFamily="34" charset="0"/>
              </a:rPr>
              <a:t>1</a:t>
            </a:r>
            <a:r>
              <a:rPr kumimoji="1" lang="zh-CN" altLang="en-US" sz="1800" dirty="0">
                <a:latin typeface="Arial" panose="020B0604020202020204" pitchFamily="34" charset="0"/>
              </a:rPr>
              <a:t>：</a:t>
            </a:r>
          </a:p>
          <a:p>
            <a:pPr algn="ctr"/>
            <a:r>
              <a:rPr kumimoji="1" lang="zh-CN" altLang="en-US" sz="1800" dirty="0">
                <a:latin typeface="Arial" panose="020B0604020202020204" pitchFamily="34" charset="0"/>
              </a:rPr>
              <a:t>    网络地址 </a:t>
            </a:r>
            <a:r>
              <a:rPr kumimoji="1" lang="en-US" altLang="zh-CN" sz="1800" dirty="0">
                <a:latin typeface="Arial" panose="020B0604020202020204" pitchFamily="34" charset="0"/>
              </a:rPr>
              <a:t>128.30.33.0</a:t>
            </a:r>
          </a:p>
          <a:p>
            <a:pPr algn="ctr"/>
            <a:r>
              <a:rPr kumimoji="1" lang="en-US" altLang="zh-CN" sz="1800" dirty="0">
                <a:latin typeface="Arial" panose="020B0604020202020204" pitchFamily="34" charset="0"/>
              </a:rPr>
              <a:t>     </a:t>
            </a:r>
            <a:r>
              <a:rPr kumimoji="1" lang="zh-CN" altLang="en-US" sz="1800" dirty="0">
                <a:latin typeface="Arial" panose="020B0604020202020204" pitchFamily="34" charset="0"/>
              </a:rPr>
              <a:t>子网掩码 </a:t>
            </a:r>
            <a:r>
              <a:rPr kumimoji="1" lang="en-US" altLang="zh-CN" sz="1800" dirty="0">
                <a:latin typeface="Arial" panose="020B0604020202020204" pitchFamily="34" charset="0"/>
              </a:rPr>
              <a:t>255.255.255.128</a:t>
            </a:r>
          </a:p>
        </p:txBody>
      </p:sp>
      <p:sp>
        <p:nvSpPr>
          <p:cNvPr id="147485" name="Line 29"/>
          <p:cNvSpPr>
            <a:spLocks noChangeShapeType="1"/>
          </p:cNvSpPr>
          <p:nvPr/>
        </p:nvSpPr>
        <p:spPr bwMode="auto">
          <a:xfrm>
            <a:off x="1628775" y="5011738"/>
            <a:ext cx="1588" cy="703262"/>
          </a:xfrm>
          <a:prstGeom prst="line">
            <a:avLst/>
          </a:prstGeom>
          <a:noFill/>
          <a:ln w="28575">
            <a:solidFill>
              <a:srgbClr val="333399"/>
            </a:solidFill>
            <a:round/>
          </a:ln>
        </p:spPr>
        <p:txBody>
          <a:bodyPr/>
          <a:lstStyle/>
          <a:p>
            <a:endParaRPr lang="zh-CN" altLang="en-US"/>
          </a:p>
        </p:txBody>
      </p:sp>
      <p:sp>
        <p:nvSpPr>
          <p:cNvPr id="147486" name="Line 30"/>
          <p:cNvSpPr>
            <a:spLocks noChangeShapeType="1"/>
          </p:cNvSpPr>
          <p:nvPr/>
        </p:nvSpPr>
        <p:spPr bwMode="auto">
          <a:xfrm>
            <a:off x="6156325" y="4400550"/>
            <a:ext cx="1588" cy="569913"/>
          </a:xfrm>
          <a:prstGeom prst="line">
            <a:avLst/>
          </a:prstGeom>
          <a:noFill/>
          <a:ln w="28575">
            <a:solidFill>
              <a:srgbClr val="333399"/>
            </a:solidFill>
            <a:round/>
          </a:ln>
        </p:spPr>
        <p:txBody>
          <a:bodyPr/>
          <a:lstStyle/>
          <a:p>
            <a:endParaRPr lang="zh-CN" altLang="en-US"/>
          </a:p>
        </p:txBody>
      </p:sp>
      <p:sp>
        <p:nvSpPr>
          <p:cNvPr id="147487" name="Line 31"/>
          <p:cNvSpPr>
            <a:spLocks noChangeShapeType="1"/>
          </p:cNvSpPr>
          <p:nvPr/>
        </p:nvSpPr>
        <p:spPr bwMode="auto">
          <a:xfrm>
            <a:off x="833438" y="5708650"/>
            <a:ext cx="1587" cy="569913"/>
          </a:xfrm>
          <a:prstGeom prst="line">
            <a:avLst/>
          </a:prstGeom>
          <a:noFill/>
          <a:ln w="28575">
            <a:solidFill>
              <a:srgbClr val="333399"/>
            </a:solidFill>
            <a:round/>
          </a:ln>
        </p:spPr>
        <p:txBody>
          <a:bodyPr/>
          <a:lstStyle/>
          <a:p>
            <a:endParaRPr lang="zh-CN" altLang="en-US"/>
          </a:p>
        </p:txBody>
      </p:sp>
      <p:sp>
        <p:nvSpPr>
          <p:cNvPr id="147488" name="Line 32"/>
          <p:cNvSpPr>
            <a:spLocks noChangeShapeType="1"/>
          </p:cNvSpPr>
          <p:nvPr/>
        </p:nvSpPr>
        <p:spPr bwMode="auto">
          <a:xfrm>
            <a:off x="1628775" y="4400550"/>
            <a:ext cx="1588" cy="703263"/>
          </a:xfrm>
          <a:prstGeom prst="line">
            <a:avLst/>
          </a:prstGeom>
          <a:noFill/>
          <a:ln w="28575">
            <a:solidFill>
              <a:srgbClr val="333399"/>
            </a:solidFill>
            <a:round/>
          </a:ln>
        </p:spPr>
        <p:txBody>
          <a:bodyPr/>
          <a:lstStyle/>
          <a:p>
            <a:endParaRPr lang="zh-CN" altLang="en-US"/>
          </a:p>
        </p:txBody>
      </p:sp>
      <p:sp>
        <p:nvSpPr>
          <p:cNvPr id="147489" name="Line 33"/>
          <p:cNvSpPr>
            <a:spLocks noChangeShapeType="1"/>
          </p:cNvSpPr>
          <p:nvPr/>
        </p:nvSpPr>
        <p:spPr bwMode="auto">
          <a:xfrm>
            <a:off x="2528888" y="3676650"/>
            <a:ext cx="1587" cy="703263"/>
          </a:xfrm>
          <a:prstGeom prst="line">
            <a:avLst/>
          </a:prstGeom>
          <a:noFill/>
          <a:ln w="28575">
            <a:solidFill>
              <a:srgbClr val="333399"/>
            </a:solidFill>
            <a:round/>
          </a:ln>
        </p:spPr>
        <p:txBody>
          <a:bodyPr/>
          <a:lstStyle/>
          <a:p>
            <a:endParaRPr lang="zh-CN" altLang="en-US"/>
          </a:p>
        </p:txBody>
      </p:sp>
      <p:pic>
        <p:nvPicPr>
          <p:cNvPr id="147490" name="Picture 34"/>
          <p:cNvPicPr>
            <a:picLocks noChangeArrowheads="1"/>
          </p:cNvPicPr>
          <p:nvPr/>
        </p:nvPicPr>
        <p:blipFill>
          <a:blip r:embed="rId3" cstate="print"/>
          <a:srcRect/>
          <a:stretch>
            <a:fillRect/>
          </a:stretch>
        </p:blipFill>
        <p:spPr bwMode="auto">
          <a:xfrm>
            <a:off x="658813" y="6018213"/>
            <a:ext cx="398462" cy="471487"/>
          </a:xfrm>
          <a:prstGeom prst="rect">
            <a:avLst/>
          </a:prstGeom>
          <a:noFill/>
          <a:ln w="9525">
            <a:noFill/>
            <a:miter lim="800000"/>
            <a:headEnd/>
            <a:tailEnd/>
          </a:ln>
        </p:spPr>
      </p:pic>
      <p:pic>
        <p:nvPicPr>
          <p:cNvPr id="147491" name="Picture 35"/>
          <p:cNvPicPr>
            <a:picLocks noChangeArrowheads="1"/>
          </p:cNvPicPr>
          <p:nvPr/>
        </p:nvPicPr>
        <p:blipFill>
          <a:blip r:embed="rId3" cstate="print"/>
          <a:srcRect/>
          <a:stretch>
            <a:fillRect/>
          </a:stretch>
        </p:blipFill>
        <p:spPr bwMode="auto">
          <a:xfrm>
            <a:off x="104775" y="3413125"/>
            <a:ext cx="398463" cy="471488"/>
          </a:xfrm>
          <a:prstGeom prst="rect">
            <a:avLst/>
          </a:prstGeom>
          <a:noFill/>
          <a:ln w="9525">
            <a:noFill/>
            <a:miter lim="800000"/>
            <a:headEnd/>
            <a:tailEnd/>
          </a:ln>
        </p:spPr>
      </p:pic>
      <p:grpSp>
        <p:nvGrpSpPr>
          <p:cNvPr id="147492" name="Group 36"/>
          <p:cNvGrpSpPr/>
          <p:nvPr/>
        </p:nvGrpSpPr>
        <p:grpSpPr bwMode="auto">
          <a:xfrm>
            <a:off x="2268538" y="3459163"/>
            <a:ext cx="612775" cy="460375"/>
            <a:chOff x="864" y="1824"/>
            <a:chExt cx="432" cy="288"/>
          </a:xfrm>
        </p:grpSpPr>
        <p:pic>
          <p:nvPicPr>
            <p:cNvPr id="147522" name="Picture 37"/>
            <p:cNvPicPr>
              <a:picLocks noChangeArrowheads="1"/>
            </p:cNvPicPr>
            <p:nvPr/>
          </p:nvPicPr>
          <p:blipFill>
            <a:blip r:embed="rId4" cstate="print"/>
            <a:srcRect/>
            <a:stretch>
              <a:fillRect/>
            </a:stretch>
          </p:blipFill>
          <p:spPr bwMode="auto">
            <a:xfrm>
              <a:off x="864" y="1824"/>
              <a:ext cx="432" cy="288"/>
            </a:xfrm>
            <a:prstGeom prst="rect">
              <a:avLst/>
            </a:prstGeom>
            <a:noFill/>
            <a:ln w="12699">
              <a:noFill/>
              <a:miter lim="800000"/>
              <a:headEnd/>
              <a:tailEnd/>
            </a:ln>
          </p:spPr>
        </p:pic>
        <p:pic>
          <p:nvPicPr>
            <p:cNvPr id="147523" name="Picture 38"/>
            <p:cNvPicPr>
              <a:picLocks noChangeArrowheads="1"/>
            </p:cNvPicPr>
            <p:nvPr/>
          </p:nvPicPr>
          <p:blipFill>
            <a:blip r:embed="rId4" cstate="print"/>
            <a:srcRect/>
            <a:stretch>
              <a:fillRect/>
            </a:stretch>
          </p:blipFill>
          <p:spPr bwMode="auto">
            <a:xfrm>
              <a:off x="864" y="1824"/>
              <a:ext cx="432" cy="288"/>
            </a:xfrm>
            <a:prstGeom prst="rect">
              <a:avLst/>
            </a:prstGeom>
            <a:noFill/>
            <a:ln w="12699">
              <a:noFill/>
              <a:miter lim="800000"/>
              <a:headEnd/>
              <a:tailEnd/>
            </a:ln>
          </p:spPr>
        </p:pic>
      </p:grpSp>
      <p:pic>
        <p:nvPicPr>
          <p:cNvPr id="147493" name="Picture 39"/>
          <p:cNvPicPr>
            <a:picLocks noChangeArrowheads="1"/>
          </p:cNvPicPr>
          <p:nvPr/>
        </p:nvPicPr>
        <p:blipFill>
          <a:blip r:embed="rId3" cstate="print"/>
          <a:srcRect/>
          <a:stretch>
            <a:fillRect/>
          </a:stretch>
        </p:blipFill>
        <p:spPr bwMode="auto">
          <a:xfrm>
            <a:off x="5991225" y="4779963"/>
            <a:ext cx="398463" cy="471487"/>
          </a:xfrm>
          <a:prstGeom prst="rect">
            <a:avLst/>
          </a:prstGeom>
          <a:noFill/>
          <a:ln w="9525">
            <a:noFill/>
            <a:miter lim="800000"/>
            <a:headEnd/>
            <a:tailEnd/>
          </a:ln>
        </p:spPr>
      </p:pic>
      <p:sp>
        <p:nvSpPr>
          <p:cNvPr id="147494" name="Line 40"/>
          <p:cNvSpPr>
            <a:spLocks noChangeShapeType="1"/>
          </p:cNvSpPr>
          <p:nvPr/>
        </p:nvSpPr>
        <p:spPr bwMode="auto">
          <a:xfrm>
            <a:off x="935038" y="4379913"/>
            <a:ext cx="6948487" cy="1587"/>
          </a:xfrm>
          <a:prstGeom prst="line">
            <a:avLst/>
          </a:prstGeom>
          <a:noFill/>
          <a:ln w="28575">
            <a:solidFill>
              <a:srgbClr val="333399"/>
            </a:solidFill>
            <a:round/>
          </a:ln>
        </p:spPr>
        <p:txBody>
          <a:bodyPr/>
          <a:lstStyle/>
          <a:p>
            <a:endParaRPr lang="zh-CN" altLang="en-US"/>
          </a:p>
        </p:txBody>
      </p:sp>
      <p:sp>
        <p:nvSpPr>
          <p:cNvPr id="147495" name="Line 41"/>
          <p:cNvSpPr>
            <a:spLocks noChangeShapeType="1"/>
          </p:cNvSpPr>
          <p:nvPr/>
        </p:nvSpPr>
        <p:spPr bwMode="auto">
          <a:xfrm>
            <a:off x="520700" y="5729288"/>
            <a:ext cx="7835900" cy="1587"/>
          </a:xfrm>
          <a:prstGeom prst="line">
            <a:avLst/>
          </a:prstGeom>
          <a:noFill/>
          <a:ln w="28575">
            <a:solidFill>
              <a:srgbClr val="333399"/>
            </a:solidFill>
            <a:round/>
          </a:ln>
        </p:spPr>
        <p:txBody>
          <a:bodyPr/>
          <a:lstStyle/>
          <a:p>
            <a:endParaRPr lang="zh-CN" altLang="en-US"/>
          </a:p>
        </p:txBody>
      </p:sp>
      <p:sp>
        <p:nvSpPr>
          <p:cNvPr id="147496" name="Text Box 42"/>
          <p:cNvSpPr txBox="1">
            <a:spLocks noChangeArrowheads="1"/>
          </p:cNvSpPr>
          <p:nvPr/>
        </p:nvSpPr>
        <p:spPr bwMode="auto">
          <a:xfrm>
            <a:off x="839788" y="3890963"/>
            <a:ext cx="1644650" cy="366712"/>
          </a:xfrm>
          <a:prstGeom prst="rect">
            <a:avLst/>
          </a:prstGeom>
          <a:noFill/>
          <a:ln w="9525">
            <a:noFill/>
            <a:miter lim="800000"/>
          </a:ln>
        </p:spPr>
        <p:txBody>
          <a:bodyPr wrap="none">
            <a:spAutoFit/>
          </a:bodyPr>
          <a:lstStyle/>
          <a:p>
            <a:r>
              <a:rPr kumimoji="1" lang="en-US" altLang="zh-CN" sz="1800" dirty="0">
                <a:latin typeface="Arial" panose="020B0604020202020204" pitchFamily="34" charset="0"/>
              </a:rPr>
              <a:t>128.30.33.130</a:t>
            </a:r>
          </a:p>
        </p:txBody>
      </p:sp>
      <p:sp>
        <p:nvSpPr>
          <p:cNvPr id="147497" name="Text Box 43"/>
          <p:cNvSpPr txBox="1">
            <a:spLocks noChangeArrowheads="1"/>
          </p:cNvSpPr>
          <p:nvPr/>
        </p:nvSpPr>
        <p:spPr bwMode="auto">
          <a:xfrm>
            <a:off x="2914650" y="3536950"/>
            <a:ext cx="433388" cy="366713"/>
          </a:xfrm>
          <a:prstGeom prst="rect">
            <a:avLst/>
          </a:prstGeom>
          <a:noFill/>
          <a:ln w="9525">
            <a:noFill/>
            <a:miter lim="800000"/>
          </a:ln>
        </p:spPr>
        <p:txBody>
          <a:bodyPr wrap="none">
            <a:spAutoFit/>
          </a:bodyPr>
          <a:lstStyle/>
          <a:p>
            <a:r>
              <a:rPr kumimoji="1" lang="en-US" altLang="zh-CN" sz="1800" dirty="0">
                <a:latin typeface="Arial" panose="020B0604020202020204" pitchFamily="34" charset="0"/>
              </a:rPr>
              <a:t>R</a:t>
            </a:r>
            <a:r>
              <a:rPr kumimoji="1" lang="en-US" altLang="zh-CN" sz="1800" baseline="-25000" dirty="0">
                <a:latin typeface="Arial" panose="020B0604020202020204" pitchFamily="34" charset="0"/>
              </a:rPr>
              <a:t>1</a:t>
            </a:r>
          </a:p>
        </p:txBody>
      </p:sp>
      <p:sp>
        <p:nvSpPr>
          <p:cNvPr id="147498" name="Text Box 44"/>
          <p:cNvSpPr txBox="1">
            <a:spLocks noChangeArrowheads="1"/>
          </p:cNvSpPr>
          <p:nvPr/>
        </p:nvSpPr>
        <p:spPr bwMode="auto">
          <a:xfrm>
            <a:off x="2533650" y="3897313"/>
            <a:ext cx="311150" cy="366712"/>
          </a:xfrm>
          <a:prstGeom prst="rect">
            <a:avLst/>
          </a:prstGeom>
          <a:noFill/>
          <a:ln w="9525">
            <a:noFill/>
            <a:miter lim="800000"/>
          </a:ln>
        </p:spPr>
        <p:txBody>
          <a:bodyPr wrap="none">
            <a:spAutoFit/>
          </a:bodyPr>
          <a:lstStyle/>
          <a:p>
            <a:r>
              <a:rPr kumimoji="1" lang="en-US" altLang="zh-CN" sz="1800" dirty="0">
                <a:latin typeface="Arial" panose="020B0604020202020204" pitchFamily="34" charset="0"/>
              </a:rPr>
              <a:t>1</a:t>
            </a:r>
            <a:endParaRPr kumimoji="1" lang="en-US" altLang="zh-CN" sz="1800" baseline="-25000" dirty="0">
              <a:latin typeface="Arial" panose="020B0604020202020204" pitchFamily="34" charset="0"/>
            </a:endParaRPr>
          </a:p>
        </p:txBody>
      </p:sp>
      <p:sp>
        <p:nvSpPr>
          <p:cNvPr id="147499" name="Line 45"/>
          <p:cNvSpPr>
            <a:spLocks noChangeShapeType="1"/>
          </p:cNvSpPr>
          <p:nvPr/>
        </p:nvSpPr>
        <p:spPr bwMode="auto">
          <a:xfrm>
            <a:off x="4019550" y="4400550"/>
            <a:ext cx="1588" cy="569913"/>
          </a:xfrm>
          <a:prstGeom prst="line">
            <a:avLst/>
          </a:prstGeom>
          <a:noFill/>
          <a:ln w="28575">
            <a:solidFill>
              <a:srgbClr val="333399"/>
            </a:solidFill>
            <a:round/>
          </a:ln>
        </p:spPr>
        <p:txBody>
          <a:bodyPr/>
          <a:lstStyle/>
          <a:p>
            <a:endParaRPr lang="zh-CN" altLang="en-US"/>
          </a:p>
        </p:txBody>
      </p:sp>
      <p:grpSp>
        <p:nvGrpSpPr>
          <p:cNvPr id="147500" name="Group 46"/>
          <p:cNvGrpSpPr/>
          <p:nvPr/>
        </p:nvGrpSpPr>
        <p:grpSpPr bwMode="auto">
          <a:xfrm>
            <a:off x="1368425" y="4843463"/>
            <a:ext cx="612775" cy="460375"/>
            <a:chOff x="864" y="1824"/>
            <a:chExt cx="432" cy="288"/>
          </a:xfrm>
        </p:grpSpPr>
        <p:pic>
          <p:nvPicPr>
            <p:cNvPr id="147520" name="Picture 47"/>
            <p:cNvPicPr>
              <a:picLocks noChangeArrowheads="1"/>
            </p:cNvPicPr>
            <p:nvPr/>
          </p:nvPicPr>
          <p:blipFill>
            <a:blip r:embed="rId4" cstate="print"/>
            <a:srcRect/>
            <a:stretch>
              <a:fillRect/>
            </a:stretch>
          </p:blipFill>
          <p:spPr bwMode="auto">
            <a:xfrm>
              <a:off x="864" y="1824"/>
              <a:ext cx="432" cy="288"/>
            </a:xfrm>
            <a:prstGeom prst="rect">
              <a:avLst/>
            </a:prstGeom>
            <a:noFill/>
            <a:ln w="12699">
              <a:noFill/>
              <a:miter lim="800000"/>
              <a:headEnd/>
              <a:tailEnd/>
            </a:ln>
          </p:spPr>
        </p:pic>
        <p:pic>
          <p:nvPicPr>
            <p:cNvPr id="147521" name="Picture 48"/>
            <p:cNvPicPr>
              <a:picLocks noChangeArrowheads="1"/>
            </p:cNvPicPr>
            <p:nvPr/>
          </p:nvPicPr>
          <p:blipFill>
            <a:blip r:embed="rId4" cstate="print"/>
            <a:srcRect/>
            <a:stretch>
              <a:fillRect/>
            </a:stretch>
          </p:blipFill>
          <p:spPr bwMode="auto">
            <a:xfrm>
              <a:off x="864" y="1824"/>
              <a:ext cx="432" cy="288"/>
            </a:xfrm>
            <a:prstGeom prst="rect">
              <a:avLst/>
            </a:prstGeom>
            <a:noFill/>
            <a:ln w="12699">
              <a:noFill/>
              <a:miter lim="800000"/>
              <a:headEnd/>
              <a:tailEnd/>
            </a:ln>
          </p:spPr>
        </p:pic>
      </p:grpSp>
      <p:sp>
        <p:nvSpPr>
          <p:cNvPr id="147501" name="Text Box 49"/>
          <p:cNvSpPr txBox="1">
            <a:spLocks noChangeArrowheads="1"/>
          </p:cNvSpPr>
          <p:nvPr/>
        </p:nvSpPr>
        <p:spPr bwMode="auto">
          <a:xfrm>
            <a:off x="971550" y="4826000"/>
            <a:ext cx="433388" cy="366713"/>
          </a:xfrm>
          <a:prstGeom prst="rect">
            <a:avLst/>
          </a:prstGeom>
          <a:noFill/>
          <a:ln w="9525">
            <a:noFill/>
            <a:miter lim="800000"/>
          </a:ln>
        </p:spPr>
        <p:txBody>
          <a:bodyPr wrap="none">
            <a:spAutoFit/>
          </a:bodyPr>
          <a:lstStyle/>
          <a:p>
            <a:r>
              <a:rPr kumimoji="1" lang="en-US" altLang="zh-CN" sz="1800" dirty="0">
                <a:latin typeface="Arial" panose="020B0604020202020204" pitchFamily="34" charset="0"/>
              </a:rPr>
              <a:t>R</a:t>
            </a:r>
            <a:r>
              <a:rPr kumimoji="1" lang="en-US" altLang="zh-CN" sz="1800" baseline="-25000" dirty="0">
                <a:latin typeface="Arial" panose="020B0604020202020204" pitchFamily="34" charset="0"/>
              </a:rPr>
              <a:t>2</a:t>
            </a:r>
          </a:p>
        </p:txBody>
      </p:sp>
      <p:sp>
        <p:nvSpPr>
          <p:cNvPr id="147502" name="Line 50"/>
          <p:cNvSpPr>
            <a:spLocks noChangeShapeType="1"/>
          </p:cNvSpPr>
          <p:nvPr/>
        </p:nvSpPr>
        <p:spPr bwMode="auto">
          <a:xfrm>
            <a:off x="2217738" y="5707063"/>
            <a:ext cx="1587" cy="569912"/>
          </a:xfrm>
          <a:prstGeom prst="line">
            <a:avLst/>
          </a:prstGeom>
          <a:noFill/>
          <a:ln w="28575">
            <a:solidFill>
              <a:srgbClr val="333399"/>
            </a:solidFill>
            <a:round/>
          </a:ln>
        </p:spPr>
        <p:txBody>
          <a:bodyPr/>
          <a:lstStyle/>
          <a:p>
            <a:endParaRPr lang="zh-CN" altLang="en-US"/>
          </a:p>
        </p:txBody>
      </p:sp>
      <p:pic>
        <p:nvPicPr>
          <p:cNvPr id="147503" name="Picture 51"/>
          <p:cNvPicPr>
            <a:picLocks noChangeArrowheads="1"/>
          </p:cNvPicPr>
          <p:nvPr/>
        </p:nvPicPr>
        <p:blipFill>
          <a:blip r:embed="rId3" cstate="print"/>
          <a:srcRect/>
          <a:stretch>
            <a:fillRect/>
          </a:stretch>
        </p:blipFill>
        <p:spPr bwMode="auto">
          <a:xfrm>
            <a:off x="3844925" y="4784725"/>
            <a:ext cx="398463" cy="471488"/>
          </a:xfrm>
          <a:prstGeom prst="rect">
            <a:avLst/>
          </a:prstGeom>
          <a:noFill/>
          <a:ln w="9525">
            <a:noFill/>
            <a:miter lim="800000"/>
            <a:headEnd/>
            <a:tailEnd/>
          </a:ln>
        </p:spPr>
      </p:pic>
      <p:sp>
        <p:nvSpPr>
          <p:cNvPr id="147504" name="Text Box 52"/>
          <p:cNvSpPr txBox="1">
            <a:spLocks noChangeArrowheads="1"/>
          </p:cNvSpPr>
          <p:nvPr/>
        </p:nvSpPr>
        <p:spPr bwMode="auto">
          <a:xfrm>
            <a:off x="3951288" y="3681413"/>
            <a:ext cx="4581525" cy="701675"/>
          </a:xfrm>
          <a:prstGeom prst="rect">
            <a:avLst/>
          </a:prstGeom>
          <a:noFill/>
          <a:ln w="9525">
            <a:noFill/>
            <a:miter lim="800000"/>
          </a:ln>
        </p:spPr>
        <p:txBody>
          <a:bodyPr>
            <a:spAutoFit/>
          </a:bodyPr>
          <a:lstStyle/>
          <a:p>
            <a:r>
              <a:rPr kumimoji="1" lang="zh-CN" altLang="en-US" sz="2000" dirty="0">
                <a:latin typeface="Arial" panose="020B0604020202020204" pitchFamily="34" charset="0"/>
              </a:rPr>
              <a:t>子网</a:t>
            </a:r>
            <a:r>
              <a:rPr kumimoji="1" lang="en-US" altLang="zh-CN" sz="2000" dirty="0">
                <a:latin typeface="Arial" panose="020B0604020202020204" pitchFamily="34" charset="0"/>
              </a:rPr>
              <a:t>2</a:t>
            </a:r>
            <a:r>
              <a:rPr kumimoji="1" lang="zh-CN" altLang="en-US" sz="2000" dirty="0">
                <a:latin typeface="Arial" panose="020B0604020202020204" pitchFamily="34" charset="0"/>
              </a:rPr>
              <a:t>：网络地址 </a:t>
            </a:r>
            <a:r>
              <a:rPr kumimoji="1" lang="en-US" altLang="zh-CN" sz="2000" dirty="0">
                <a:latin typeface="Arial" panose="020B0604020202020204" pitchFamily="34" charset="0"/>
              </a:rPr>
              <a:t>128.30.33.128</a:t>
            </a:r>
          </a:p>
          <a:p>
            <a:r>
              <a:rPr kumimoji="1" lang="en-US" altLang="zh-CN" sz="2000" dirty="0">
                <a:latin typeface="Arial" panose="020B0604020202020204" pitchFamily="34" charset="0"/>
              </a:rPr>
              <a:t>            </a:t>
            </a:r>
            <a:r>
              <a:rPr kumimoji="1" lang="zh-CN" altLang="en-US" sz="2000" dirty="0">
                <a:latin typeface="Arial" panose="020B0604020202020204" pitchFamily="34" charset="0"/>
              </a:rPr>
              <a:t>子网掩码 </a:t>
            </a:r>
            <a:r>
              <a:rPr kumimoji="1" lang="en-US" altLang="zh-CN" sz="2000" dirty="0">
                <a:latin typeface="Arial" panose="020B0604020202020204" pitchFamily="34" charset="0"/>
              </a:rPr>
              <a:t>255.255.255.128</a:t>
            </a:r>
            <a:endParaRPr kumimoji="1" lang="en-US" altLang="zh-CN" sz="2000" baseline="-25000" dirty="0">
              <a:latin typeface="Arial" panose="020B0604020202020204" pitchFamily="34" charset="0"/>
            </a:endParaRPr>
          </a:p>
        </p:txBody>
      </p:sp>
      <p:sp>
        <p:nvSpPr>
          <p:cNvPr id="147505" name="Text Box 53"/>
          <p:cNvSpPr txBox="1">
            <a:spLocks noChangeArrowheads="1"/>
          </p:cNvSpPr>
          <p:nvPr/>
        </p:nvSpPr>
        <p:spPr bwMode="auto">
          <a:xfrm>
            <a:off x="3490913" y="4797425"/>
            <a:ext cx="433387" cy="366713"/>
          </a:xfrm>
          <a:prstGeom prst="rect">
            <a:avLst/>
          </a:prstGeom>
          <a:noFill/>
          <a:ln w="9525">
            <a:noFill/>
            <a:miter lim="800000"/>
          </a:ln>
        </p:spPr>
        <p:txBody>
          <a:bodyPr wrap="none">
            <a:spAutoFit/>
          </a:bodyPr>
          <a:lstStyle/>
          <a:p>
            <a:r>
              <a:rPr kumimoji="1" lang="en-US" altLang="zh-CN" sz="1800" dirty="0">
                <a:latin typeface="Arial" panose="020B0604020202020204" pitchFamily="34" charset="0"/>
              </a:rPr>
              <a:t>H</a:t>
            </a:r>
            <a:r>
              <a:rPr kumimoji="1" lang="en-US" altLang="zh-CN" sz="1800" baseline="-25000" dirty="0">
                <a:latin typeface="Arial" panose="020B0604020202020204" pitchFamily="34" charset="0"/>
              </a:rPr>
              <a:t>2</a:t>
            </a:r>
          </a:p>
        </p:txBody>
      </p:sp>
      <p:sp>
        <p:nvSpPr>
          <p:cNvPr id="147506" name="Text Box 54"/>
          <p:cNvSpPr txBox="1">
            <a:spLocks noChangeArrowheads="1"/>
          </p:cNvSpPr>
          <p:nvPr/>
        </p:nvSpPr>
        <p:spPr bwMode="auto">
          <a:xfrm>
            <a:off x="4140200" y="4760913"/>
            <a:ext cx="1644650" cy="366712"/>
          </a:xfrm>
          <a:prstGeom prst="rect">
            <a:avLst/>
          </a:prstGeom>
          <a:noFill/>
          <a:ln w="9525">
            <a:noFill/>
            <a:miter lim="800000"/>
          </a:ln>
        </p:spPr>
        <p:txBody>
          <a:bodyPr wrap="none">
            <a:spAutoFit/>
          </a:bodyPr>
          <a:lstStyle/>
          <a:p>
            <a:r>
              <a:rPr kumimoji="1" lang="en-US" altLang="zh-CN" sz="1800" dirty="0">
                <a:latin typeface="Arial" panose="020B0604020202020204" pitchFamily="34" charset="0"/>
              </a:rPr>
              <a:t>128.30.33.138</a:t>
            </a:r>
          </a:p>
        </p:txBody>
      </p:sp>
      <p:sp>
        <p:nvSpPr>
          <p:cNvPr id="147507" name="Text Box 55"/>
          <p:cNvSpPr txBox="1">
            <a:spLocks noChangeArrowheads="1"/>
          </p:cNvSpPr>
          <p:nvPr/>
        </p:nvSpPr>
        <p:spPr bwMode="auto">
          <a:xfrm>
            <a:off x="1308100" y="4538663"/>
            <a:ext cx="311150" cy="366712"/>
          </a:xfrm>
          <a:prstGeom prst="rect">
            <a:avLst/>
          </a:prstGeom>
          <a:noFill/>
          <a:ln w="9525">
            <a:noFill/>
            <a:miter lim="800000"/>
          </a:ln>
        </p:spPr>
        <p:txBody>
          <a:bodyPr wrap="none">
            <a:spAutoFit/>
          </a:bodyPr>
          <a:lstStyle/>
          <a:p>
            <a:r>
              <a:rPr kumimoji="1" lang="en-US" altLang="zh-CN" sz="1800" dirty="0">
                <a:latin typeface="Arial" panose="020B0604020202020204" pitchFamily="34" charset="0"/>
              </a:rPr>
              <a:t>0</a:t>
            </a:r>
            <a:endParaRPr kumimoji="1" lang="en-US" altLang="zh-CN" sz="1800" baseline="-25000" dirty="0">
              <a:latin typeface="Arial" panose="020B0604020202020204" pitchFamily="34" charset="0"/>
            </a:endParaRPr>
          </a:p>
        </p:txBody>
      </p:sp>
      <p:sp>
        <p:nvSpPr>
          <p:cNvPr id="147508" name="Text Box 56"/>
          <p:cNvSpPr txBox="1">
            <a:spLocks noChangeArrowheads="1"/>
          </p:cNvSpPr>
          <p:nvPr/>
        </p:nvSpPr>
        <p:spPr bwMode="auto">
          <a:xfrm>
            <a:off x="1308100" y="5259388"/>
            <a:ext cx="311150" cy="366712"/>
          </a:xfrm>
          <a:prstGeom prst="rect">
            <a:avLst/>
          </a:prstGeom>
          <a:noFill/>
          <a:ln w="9525">
            <a:noFill/>
            <a:miter lim="800000"/>
          </a:ln>
        </p:spPr>
        <p:txBody>
          <a:bodyPr wrap="none">
            <a:spAutoFit/>
          </a:bodyPr>
          <a:lstStyle/>
          <a:p>
            <a:r>
              <a:rPr kumimoji="1" lang="en-US" altLang="zh-CN" sz="1800" dirty="0">
                <a:latin typeface="Arial" panose="020B0604020202020204" pitchFamily="34" charset="0"/>
              </a:rPr>
              <a:t>1</a:t>
            </a:r>
            <a:endParaRPr kumimoji="1" lang="en-US" altLang="zh-CN" sz="1800" baseline="-25000" dirty="0">
              <a:latin typeface="Arial" panose="020B0604020202020204" pitchFamily="34" charset="0"/>
            </a:endParaRPr>
          </a:p>
        </p:txBody>
      </p:sp>
      <p:sp>
        <p:nvSpPr>
          <p:cNvPr id="147509" name="Text Box 57"/>
          <p:cNvSpPr txBox="1">
            <a:spLocks noChangeArrowheads="1"/>
          </p:cNvSpPr>
          <p:nvPr/>
        </p:nvSpPr>
        <p:spPr bwMode="auto">
          <a:xfrm>
            <a:off x="1619250" y="4538663"/>
            <a:ext cx="1644650" cy="366712"/>
          </a:xfrm>
          <a:prstGeom prst="rect">
            <a:avLst/>
          </a:prstGeom>
          <a:noFill/>
          <a:ln w="9525">
            <a:noFill/>
            <a:miter lim="800000"/>
          </a:ln>
        </p:spPr>
        <p:txBody>
          <a:bodyPr wrap="none">
            <a:spAutoFit/>
          </a:bodyPr>
          <a:lstStyle/>
          <a:p>
            <a:r>
              <a:rPr kumimoji="1" lang="en-US" altLang="zh-CN" sz="1800" dirty="0">
                <a:latin typeface="Arial" panose="020B0604020202020204" pitchFamily="34" charset="0"/>
              </a:rPr>
              <a:t>128.30.33.129</a:t>
            </a:r>
          </a:p>
        </p:txBody>
      </p:sp>
      <p:pic>
        <p:nvPicPr>
          <p:cNvPr id="147510" name="Picture 58"/>
          <p:cNvPicPr>
            <a:picLocks noChangeArrowheads="1"/>
          </p:cNvPicPr>
          <p:nvPr/>
        </p:nvPicPr>
        <p:blipFill>
          <a:blip r:embed="rId3" cstate="print"/>
          <a:srcRect/>
          <a:stretch>
            <a:fillRect/>
          </a:stretch>
        </p:blipFill>
        <p:spPr bwMode="auto">
          <a:xfrm>
            <a:off x="2043113" y="6016625"/>
            <a:ext cx="400050" cy="473075"/>
          </a:xfrm>
          <a:prstGeom prst="rect">
            <a:avLst/>
          </a:prstGeom>
          <a:noFill/>
          <a:ln w="9525">
            <a:noFill/>
            <a:miter lim="800000"/>
            <a:headEnd/>
            <a:tailEnd/>
          </a:ln>
        </p:spPr>
      </p:pic>
      <p:sp>
        <p:nvSpPr>
          <p:cNvPr id="147511" name="Text Box 59"/>
          <p:cNvSpPr txBox="1">
            <a:spLocks noChangeArrowheads="1"/>
          </p:cNvSpPr>
          <p:nvPr/>
        </p:nvSpPr>
        <p:spPr bwMode="auto">
          <a:xfrm>
            <a:off x="1692275" y="5984875"/>
            <a:ext cx="433388" cy="366713"/>
          </a:xfrm>
          <a:prstGeom prst="rect">
            <a:avLst/>
          </a:prstGeom>
          <a:noFill/>
          <a:ln w="9525">
            <a:noFill/>
            <a:miter lim="800000"/>
          </a:ln>
        </p:spPr>
        <p:txBody>
          <a:bodyPr wrap="none">
            <a:spAutoFit/>
          </a:bodyPr>
          <a:lstStyle/>
          <a:p>
            <a:r>
              <a:rPr kumimoji="1" lang="en-US" altLang="zh-CN" sz="1800" dirty="0">
                <a:latin typeface="Arial" panose="020B0604020202020204" pitchFamily="34" charset="0"/>
              </a:rPr>
              <a:t>H</a:t>
            </a:r>
            <a:r>
              <a:rPr kumimoji="1" lang="en-US" altLang="zh-CN" sz="1800" baseline="-25000" dirty="0">
                <a:latin typeface="Arial" panose="020B0604020202020204" pitchFamily="34" charset="0"/>
              </a:rPr>
              <a:t>3</a:t>
            </a:r>
          </a:p>
        </p:txBody>
      </p:sp>
      <p:sp>
        <p:nvSpPr>
          <p:cNvPr id="147512" name="Text Box 60"/>
          <p:cNvSpPr txBox="1">
            <a:spLocks noChangeArrowheads="1"/>
          </p:cNvSpPr>
          <p:nvPr/>
        </p:nvSpPr>
        <p:spPr bwMode="auto">
          <a:xfrm>
            <a:off x="1687513" y="5257800"/>
            <a:ext cx="1390650" cy="366713"/>
          </a:xfrm>
          <a:prstGeom prst="rect">
            <a:avLst/>
          </a:prstGeom>
          <a:noFill/>
          <a:ln w="9525">
            <a:noFill/>
            <a:miter lim="800000"/>
          </a:ln>
        </p:spPr>
        <p:txBody>
          <a:bodyPr wrap="none">
            <a:spAutoFit/>
          </a:bodyPr>
          <a:lstStyle/>
          <a:p>
            <a:r>
              <a:rPr kumimoji="1" lang="en-US" altLang="zh-CN" sz="1800" dirty="0">
                <a:latin typeface="Arial" panose="020B0604020202020204" pitchFamily="34" charset="0"/>
              </a:rPr>
              <a:t>128.30.36.2</a:t>
            </a:r>
          </a:p>
        </p:txBody>
      </p:sp>
      <p:sp>
        <p:nvSpPr>
          <p:cNvPr id="147513" name="Text Box 61"/>
          <p:cNvSpPr txBox="1">
            <a:spLocks noChangeArrowheads="1"/>
          </p:cNvSpPr>
          <p:nvPr/>
        </p:nvSpPr>
        <p:spPr bwMode="auto">
          <a:xfrm>
            <a:off x="4019550" y="5788025"/>
            <a:ext cx="3730625" cy="701675"/>
          </a:xfrm>
          <a:prstGeom prst="rect">
            <a:avLst/>
          </a:prstGeom>
          <a:noFill/>
          <a:ln w="9525">
            <a:noFill/>
            <a:miter lim="800000"/>
          </a:ln>
        </p:spPr>
        <p:txBody>
          <a:bodyPr wrap="none">
            <a:spAutoFit/>
          </a:bodyPr>
          <a:lstStyle/>
          <a:p>
            <a:r>
              <a:rPr kumimoji="1" lang="zh-CN" altLang="en-US" sz="2000">
                <a:latin typeface="Arial" panose="020B0604020202020204" pitchFamily="34" charset="0"/>
              </a:rPr>
              <a:t>子网</a:t>
            </a:r>
            <a:r>
              <a:rPr kumimoji="1" lang="en-US" altLang="zh-CN" sz="2000" dirty="0">
                <a:latin typeface="Arial" panose="020B0604020202020204" pitchFamily="34" charset="0"/>
              </a:rPr>
              <a:t>3</a:t>
            </a:r>
            <a:r>
              <a:rPr kumimoji="1" lang="zh-CN" altLang="en-US" sz="2000">
                <a:latin typeface="Arial" panose="020B0604020202020204" pitchFamily="34" charset="0"/>
              </a:rPr>
              <a:t>：网络地址 </a:t>
            </a:r>
            <a:r>
              <a:rPr kumimoji="1" lang="en-US" altLang="zh-CN" sz="2000" dirty="0">
                <a:latin typeface="Arial" panose="020B0604020202020204" pitchFamily="34" charset="0"/>
              </a:rPr>
              <a:t>128.30.36.0</a:t>
            </a:r>
          </a:p>
          <a:p>
            <a:r>
              <a:rPr kumimoji="1" lang="en-US" altLang="zh-CN" sz="2000" dirty="0">
                <a:latin typeface="Arial" panose="020B0604020202020204" pitchFamily="34" charset="0"/>
              </a:rPr>
              <a:t>            </a:t>
            </a:r>
            <a:r>
              <a:rPr kumimoji="1" lang="zh-CN" altLang="en-US" sz="2000">
                <a:latin typeface="Arial" panose="020B0604020202020204" pitchFamily="34" charset="0"/>
              </a:rPr>
              <a:t>子网掩码 </a:t>
            </a:r>
            <a:r>
              <a:rPr kumimoji="1" lang="en-US" altLang="zh-CN" sz="2000" dirty="0">
                <a:latin typeface="Arial" panose="020B0604020202020204" pitchFamily="34" charset="0"/>
              </a:rPr>
              <a:t>255.255.255.0</a:t>
            </a:r>
            <a:endParaRPr kumimoji="1" lang="en-US" altLang="zh-CN" sz="2000" baseline="-25000" dirty="0">
              <a:latin typeface="Arial" panose="020B0604020202020204" pitchFamily="34" charset="0"/>
            </a:endParaRPr>
          </a:p>
        </p:txBody>
      </p:sp>
      <p:sp>
        <p:nvSpPr>
          <p:cNvPr id="147514" name="Text Box 62"/>
          <p:cNvSpPr txBox="1">
            <a:spLocks noChangeArrowheads="1"/>
          </p:cNvSpPr>
          <p:nvPr/>
        </p:nvSpPr>
        <p:spPr bwMode="auto">
          <a:xfrm>
            <a:off x="2333625" y="6056313"/>
            <a:ext cx="1517650" cy="366712"/>
          </a:xfrm>
          <a:prstGeom prst="rect">
            <a:avLst/>
          </a:prstGeom>
          <a:noFill/>
          <a:ln w="9525">
            <a:noFill/>
            <a:miter lim="800000"/>
          </a:ln>
        </p:spPr>
        <p:txBody>
          <a:bodyPr wrap="none">
            <a:spAutoFit/>
          </a:bodyPr>
          <a:lstStyle/>
          <a:p>
            <a:r>
              <a:rPr kumimoji="1" lang="en-US" altLang="zh-CN" sz="1800" dirty="0">
                <a:latin typeface="Arial" panose="020B0604020202020204" pitchFamily="34" charset="0"/>
              </a:rPr>
              <a:t>128.30.36.12</a:t>
            </a:r>
          </a:p>
        </p:txBody>
      </p:sp>
      <p:sp>
        <p:nvSpPr>
          <p:cNvPr id="514111" name="Line 63"/>
          <p:cNvSpPr>
            <a:spLocks noChangeShapeType="1"/>
          </p:cNvSpPr>
          <p:nvPr/>
        </p:nvSpPr>
        <p:spPr bwMode="auto">
          <a:xfrm>
            <a:off x="468313" y="2420938"/>
            <a:ext cx="3527425" cy="2520950"/>
          </a:xfrm>
          <a:prstGeom prst="line">
            <a:avLst/>
          </a:prstGeom>
          <a:noFill/>
          <a:ln w="38100">
            <a:solidFill>
              <a:schemeClr val="hlink"/>
            </a:solidFill>
            <a:round/>
            <a:tailEnd type="triangle" w="med" len="med"/>
          </a:ln>
        </p:spPr>
        <p:txBody>
          <a:bodyPr/>
          <a:lstStyle/>
          <a:p>
            <a:endParaRPr lang="zh-CN" altLang="en-US"/>
          </a:p>
        </p:txBody>
      </p:sp>
      <p:sp>
        <p:nvSpPr>
          <p:cNvPr id="147516" name="Rectangle 64"/>
          <p:cNvSpPr>
            <a:spLocks noChangeArrowheads="1"/>
          </p:cNvSpPr>
          <p:nvPr/>
        </p:nvSpPr>
        <p:spPr bwMode="auto">
          <a:xfrm>
            <a:off x="1116013" y="981075"/>
            <a:ext cx="6480175" cy="504825"/>
          </a:xfrm>
          <a:prstGeom prst="rect">
            <a:avLst/>
          </a:prstGeom>
          <a:solidFill>
            <a:srgbClr val="FFFF99"/>
          </a:solidFill>
          <a:ln w="9525">
            <a:solidFill>
              <a:schemeClr val="tx1"/>
            </a:solidFill>
            <a:miter lim="800000"/>
          </a:ln>
        </p:spPr>
        <p:txBody>
          <a:bodyPr wrap="none" anchor="ctr"/>
          <a:lstStyle/>
          <a:p>
            <a:pPr algn="just"/>
            <a:r>
              <a:rPr lang="zh-CN" altLang="en-US" sz="2400" dirty="0">
                <a:latin typeface="Arial" panose="020B0604020202020204" pitchFamily="34" charset="0"/>
              </a:rPr>
              <a:t>要发送的分组的目的</a:t>
            </a:r>
            <a:r>
              <a:rPr lang="en-US" altLang="zh-CN" sz="2400" dirty="0">
                <a:latin typeface="Arial" panose="020B0604020202020204" pitchFamily="34" charset="0"/>
              </a:rPr>
              <a:t>IP</a:t>
            </a:r>
            <a:r>
              <a:rPr lang="zh-CN" altLang="en-US" sz="2400" dirty="0">
                <a:latin typeface="Arial" panose="020B0604020202020204" pitchFamily="34" charset="0"/>
              </a:rPr>
              <a:t>地址：</a:t>
            </a:r>
            <a:r>
              <a:rPr lang="en-US" altLang="zh-CN" sz="2400" dirty="0">
                <a:latin typeface="Arial" panose="020B0604020202020204" pitchFamily="34" charset="0"/>
              </a:rPr>
              <a:t>128.30.33.138</a:t>
            </a:r>
          </a:p>
        </p:txBody>
      </p:sp>
      <p:sp>
        <p:nvSpPr>
          <p:cNvPr id="147517" name="Line 65"/>
          <p:cNvSpPr>
            <a:spLocks noChangeShapeType="1"/>
          </p:cNvSpPr>
          <p:nvPr/>
        </p:nvSpPr>
        <p:spPr bwMode="auto">
          <a:xfrm flipH="1">
            <a:off x="1979613" y="1484313"/>
            <a:ext cx="1296987" cy="2016125"/>
          </a:xfrm>
          <a:prstGeom prst="line">
            <a:avLst/>
          </a:prstGeom>
          <a:noFill/>
          <a:ln w="28575">
            <a:solidFill>
              <a:schemeClr val="hlink"/>
            </a:solidFill>
            <a:prstDash val="dash"/>
            <a:round/>
          </a:ln>
        </p:spPr>
        <p:txBody>
          <a:bodyPr/>
          <a:lstStyle/>
          <a:p>
            <a:endParaRPr lang="zh-CN" altLang="en-US"/>
          </a:p>
        </p:txBody>
      </p:sp>
      <p:sp>
        <p:nvSpPr>
          <p:cNvPr id="514114" name="Rectangle 66"/>
          <p:cNvSpPr>
            <a:spLocks noChangeArrowheads="1"/>
          </p:cNvSpPr>
          <p:nvPr/>
        </p:nvSpPr>
        <p:spPr bwMode="auto">
          <a:xfrm>
            <a:off x="0" y="5300663"/>
            <a:ext cx="9144000" cy="1557337"/>
          </a:xfrm>
          <a:prstGeom prst="rect">
            <a:avLst/>
          </a:prstGeom>
          <a:solidFill>
            <a:srgbClr val="CCECFF"/>
          </a:solidFill>
          <a:ln w="9525">
            <a:solidFill>
              <a:schemeClr val="tx1"/>
            </a:solidFill>
            <a:miter lim="800000"/>
          </a:ln>
        </p:spPr>
        <p:txBody>
          <a:bodyPr wrap="none" anchor="ctr"/>
          <a:lstStyle/>
          <a:p>
            <a:pPr algn="ctr"/>
            <a:r>
              <a:rPr lang="zh-CN" altLang="en-US" dirty="0">
                <a:latin typeface="Arial" panose="020B0604020202020204" pitchFamily="34" charset="0"/>
              </a:rPr>
              <a:t>请注意：</a:t>
            </a:r>
            <a:r>
              <a:rPr lang="en-US" altLang="zh-CN" dirty="0">
                <a:latin typeface="Arial" panose="020B0604020202020204" pitchFamily="34" charset="0"/>
              </a:rPr>
              <a:t>H</a:t>
            </a:r>
            <a:r>
              <a:rPr lang="en-US" altLang="zh-CN" baseline="-25000" dirty="0">
                <a:latin typeface="Arial" panose="020B0604020202020204" pitchFamily="34" charset="0"/>
              </a:rPr>
              <a:t>1</a:t>
            </a:r>
            <a:r>
              <a:rPr lang="en-US" altLang="zh-CN" sz="1200" dirty="0">
                <a:latin typeface="Arial" panose="020B0604020202020204" pitchFamily="34" charset="0"/>
              </a:rPr>
              <a:t> </a:t>
            </a:r>
            <a:r>
              <a:rPr lang="zh-CN" altLang="en-US" dirty="0">
                <a:latin typeface="Arial" panose="020B0604020202020204" pitchFamily="34" charset="0"/>
              </a:rPr>
              <a:t>并不知道</a:t>
            </a:r>
            <a:r>
              <a:rPr lang="zh-CN" altLang="en-US" sz="1800" dirty="0">
                <a:latin typeface="Arial" panose="020B0604020202020204" pitchFamily="34" charset="0"/>
              </a:rPr>
              <a:t> </a:t>
            </a:r>
            <a:r>
              <a:rPr lang="en-US" altLang="zh-CN" dirty="0">
                <a:latin typeface="Arial" panose="020B0604020202020204" pitchFamily="34" charset="0"/>
              </a:rPr>
              <a:t>H</a:t>
            </a:r>
            <a:r>
              <a:rPr lang="en-US" altLang="zh-CN" baseline="-25000" dirty="0">
                <a:latin typeface="Arial" panose="020B0604020202020204" pitchFamily="34" charset="0"/>
              </a:rPr>
              <a:t>2</a:t>
            </a:r>
            <a:r>
              <a:rPr lang="en-US" altLang="zh-CN" sz="1800" dirty="0">
                <a:latin typeface="Arial" panose="020B0604020202020204" pitchFamily="34" charset="0"/>
              </a:rPr>
              <a:t> </a:t>
            </a:r>
            <a:r>
              <a:rPr lang="zh-CN" altLang="en-US" dirty="0">
                <a:latin typeface="Arial" panose="020B0604020202020204" pitchFamily="34" charset="0"/>
              </a:rPr>
              <a:t>连接在哪一个网络上。</a:t>
            </a:r>
          </a:p>
          <a:p>
            <a:pPr algn="ctr"/>
            <a:r>
              <a:rPr lang="en-US" altLang="zh-CN" dirty="0">
                <a:latin typeface="Arial" panose="020B0604020202020204" pitchFamily="34" charset="0"/>
              </a:rPr>
              <a:t>H</a:t>
            </a:r>
            <a:r>
              <a:rPr lang="en-US" altLang="zh-CN" baseline="-25000" dirty="0">
                <a:latin typeface="Arial" panose="020B0604020202020204" pitchFamily="34" charset="0"/>
              </a:rPr>
              <a:t>1</a:t>
            </a:r>
            <a:r>
              <a:rPr lang="en-US" altLang="zh-CN" sz="1800" dirty="0">
                <a:latin typeface="Arial" panose="020B0604020202020204" pitchFamily="34" charset="0"/>
              </a:rPr>
              <a:t> </a:t>
            </a:r>
            <a:r>
              <a:rPr lang="zh-CN" altLang="en-US" dirty="0">
                <a:latin typeface="Arial" panose="020B0604020202020204" pitchFamily="34" charset="0"/>
              </a:rPr>
              <a:t>仅仅知道</a:t>
            </a:r>
            <a:r>
              <a:rPr lang="zh-CN" altLang="en-US" sz="1800" dirty="0">
                <a:latin typeface="Arial" panose="020B0604020202020204" pitchFamily="34" charset="0"/>
              </a:rPr>
              <a:t> </a:t>
            </a:r>
            <a:r>
              <a:rPr lang="en-US" altLang="zh-CN" dirty="0">
                <a:latin typeface="Arial" panose="020B0604020202020204" pitchFamily="34" charset="0"/>
              </a:rPr>
              <a:t>H</a:t>
            </a:r>
            <a:r>
              <a:rPr lang="en-US" altLang="zh-CN" baseline="-25000" dirty="0">
                <a:latin typeface="Arial" panose="020B0604020202020204" pitchFamily="34" charset="0"/>
              </a:rPr>
              <a:t>2</a:t>
            </a:r>
            <a:r>
              <a:rPr lang="en-US" altLang="zh-CN" sz="1800" dirty="0">
                <a:latin typeface="Arial" panose="020B0604020202020204" pitchFamily="34" charset="0"/>
              </a:rPr>
              <a:t> </a:t>
            </a:r>
            <a:r>
              <a:rPr lang="zh-CN" altLang="en-US" dirty="0">
                <a:latin typeface="Arial" panose="020B0604020202020204" pitchFamily="34" charset="0"/>
              </a:rPr>
              <a:t>的</a:t>
            </a:r>
            <a:r>
              <a:rPr lang="zh-CN" altLang="en-US" sz="1800" dirty="0">
                <a:latin typeface="Arial" panose="020B0604020202020204" pitchFamily="34" charset="0"/>
              </a:rPr>
              <a:t> </a:t>
            </a:r>
            <a:r>
              <a:rPr lang="en-US" altLang="zh-CN" dirty="0">
                <a:latin typeface="Arial" panose="020B0604020202020204" pitchFamily="34" charset="0"/>
              </a:rPr>
              <a:t>IP</a:t>
            </a:r>
            <a:r>
              <a:rPr lang="zh-CN" altLang="en-US" dirty="0">
                <a:latin typeface="Arial" panose="020B0604020202020204" pitchFamily="34" charset="0"/>
              </a:rPr>
              <a:t>地址是</a:t>
            </a:r>
          </a:p>
          <a:p>
            <a:pPr algn="ctr"/>
            <a:r>
              <a:rPr lang="en-US" altLang="zh-CN" dirty="0">
                <a:latin typeface="Arial" panose="020B0604020202020204" pitchFamily="34" charset="0"/>
              </a:rPr>
              <a:t>128.30.33.138</a:t>
            </a:r>
          </a:p>
        </p:txBody>
      </p:sp>
      <p:sp>
        <p:nvSpPr>
          <p:cNvPr id="514115" name="Rectangle 67"/>
          <p:cNvSpPr>
            <a:spLocks noChangeArrowheads="1"/>
          </p:cNvSpPr>
          <p:nvPr/>
        </p:nvSpPr>
        <p:spPr bwMode="auto">
          <a:xfrm>
            <a:off x="0" y="5300663"/>
            <a:ext cx="9144000" cy="1557337"/>
          </a:xfrm>
          <a:prstGeom prst="rect">
            <a:avLst/>
          </a:prstGeom>
          <a:solidFill>
            <a:srgbClr val="FFCCFF"/>
          </a:solidFill>
          <a:ln w="9525">
            <a:noFill/>
            <a:miter lim="800000"/>
          </a:ln>
        </p:spPr>
        <p:txBody>
          <a:bodyPr wrap="none" anchor="ctr"/>
          <a:lstStyle/>
          <a:p>
            <a:pPr algn="ctr">
              <a:lnSpc>
                <a:spcPct val="110000"/>
              </a:lnSpc>
            </a:pPr>
            <a:r>
              <a:rPr lang="zh-CN" altLang="en-US" dirty="0">
                <a:latin typeface="Arial" panose="020B0604020202020204" pitchFamily="34" charset="0"/>
              </a:rPr>
              <a:t>因此</a:t>
            </a:r>
            <a:r>
              <a:rPr lang="zh-CN" altLang="en-US" sz="1000" dirty="0">
                <a:latin typeface="Arial" panose="020B0604020202020204" pitchFamily="34" charset="0"/>
              </a:rPr>
              <a:t> </a:t>
            </a:r>
            <a:r>
              <a:rPr lang="en-US" altLang="zh-CN" dirty="0">
                <a:latin typeface="Arial" panose="020B0604020202020204" pitchFamily="34" charset="0"/>
              </a:rPr>
              <a:t>H</a:t>
            </a:r>
            <a:r>
              <a:rPr lang="en-US" altLang="zh-CN" baseline="-25000" dirty="0">
                <a:latin typeface="Arial" panose="020B0604020202020204" pitchFamily="34" charset="0"/>
              </a:rPr>
              <a:t>1</a:t>
            </a:r>
            <a:r>
              <a:rPr lang="en-US" altLang="zh-CN" sz="1400" baseline="-25000" dirty="0">
                <a:latin typeface="Arial" panose="020B0604020202020204" pitchFamily="34" charset="0"/>
              </a:rPr>
              <a:t> </a:t>
            </a:r>
            <a:r>
              <a:rPr lang="zh-CN" altLang="en-US" dirty="0">
                <a:latin typeface="Arial" panose="020B0604020202020204" pitchFamily="34" charset="0"/>
              </a:rPr>
              <a:t>首先检查主机</a:t>
            </a:r>
            <a:r>
              <a:rPr lang="zh-CN" altLang="en-US" sz="1400" dirty="0">
                <a:latin typeface="Arial" panose="020B0604020202020204" pitchFamily="34" charset="0"/>
              </a:rPr>
              <a:t> </a:t>
            </a:r>
            <a:r>
              <a:rPr lang="en-US" altLang="zh-CN" dirty="0">
                <a:latin typeface="Arial" panose="020B0604020202020204" pitchFamily="34" charset="0"/>
              </a:rPr>
              <a:t>128.30.33.138</a:t>
            </a:r>
            <a:r>
              <a:rPr lang="en-US" altLang="zh-CN" sz="1600" dirty="0">
                <a:latin typeface="Arial" panose="020B0604020202020204" pitchFamily="34" charset="0"/>
              </a:rPr>
              <a:t> </a:t>
            </a:r>
            <a:r>
              <a:rPr lang="zh-CN" altLang="en-US" dirty="0">
                <a:latin typeface="Arial" panose="020B0604020202020204" pitchFamily="34" charset="0"/>
              </a:rPr>
              <a:t>是否连接在本网络上</a:t>
            </a:r>
          </a:p>
          <a:p>
            <a:pPr algn="ctr">
              <a:lnSpc>
                <a:spcPct val="110000"/>
              </a:lnSpc>
            </a:pPr>
            <a:r>
              <a:rPr lang="zh-CN" altLang="en-US" dirty="0">
                <a:latin typeface="Arial" panose="020B0604020202020204" pitchFamily="34" charset="0"/>
              </a:rPr>
              <a:t>如果是，则直接交付；</a:t>
            </a:r>
          </a:p>
          <a:p>
            <a:pPr algn="ctr">
              <a:lnSpc>
                <a:spcPct val="110000"/>
              </a:lnSpc>
            </a:pPr>
            <a:r>
              <a:rPr lang="zh-CN" altLang="en-US" dirty="0">
                <a:latin typeface="Arial" panose="020B0604020202020204" pitchFamily="34" charset="0"/>
              </a:rPr>
              <a:t>否则，就送交路由器</a:t>
            </a:r>
            <a:r>
              <a:rPr lang="zh-CN" altLang="en-US" sz="1200" dirty="0">
                <a:latin typeface="Arial" panose="020B0604020202020204" pitchFamily="34" charset="0"/>
              </a:rPr>
              <a:t> </a:t>
            </a:r>
            <a:r>
              <a:rPr lang="en-US" altLang="zh-CN" dirty="0">
                <a:latin typeface="Arial" panose="020B0604020202020204" pitchFamily="34" charset="0"/>
              </a:rPr>
              <a:t>R</a:t>
            </a:r>
            <a:r>
              <a:rPr lang="en-US" altLang="zh-CN" baseline="-25000" dirty="0">
                <a:latin typeface="Arial" panose="020B0604020202020204" pitchFamily="34" charset="0"/>
              </a:rPr>
              <a:t>1</a:t>
            </a:r>
            <a:r>
              <a:rPr lang="zh-CN" altLang="en-US" dirty="0">
                <a:latin typeface="Arial" panose="020B0604020202020204" pitchFamily="34" charset="0"/>
              </a:rPr>
              <a:t>，</a:t>
            </a:r>
            <a:r>
              <a:rPr lang="en-US" altLang="zh-CN" dirty="0">
                <a:latin typeface="Arial" panose="020B0604020202020204" pitchFamily="34" charset="0"/>
              </a:rPr>
              <a:t>R</a:t>
            </a:r>
            <a:r>
              <a:rPr lang="en-US" altLang="zh-CN" baseline="-25000" dirty="0">
                <a:latin typeface="Arial" panose="020B0604020202020204" pitchFamily="34" charset="0"/>
              </a:rPr>
              <a:t>1</a:t>
            </a:r>
            <a:r>
              <a:rPr lang="zh-CN" altLang="en-US" dirty="0">
                <a:latin typeface="Arial" panose="020B0604020202020204" pitchFamily="34" charset="0"/>
              </a:rPr>
              <a:t>然后逐项查找路由表。</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14111"/>
                                        </p:tgtEl>
                                        <p:attrNameLst>
                                          <p:attrName>style.visibility</p:attrName>
                                        </p:attrNameLst>
                                      </p:cBhvr>
                                      <p:to>
                                        <p:strVal val="visible"/>
                                      </p:to>
                                    </p:set>
                                    <p:animEffect transition="in" filter="wipe(left)">
                                      <p:cBhvr>
                                        <p:cTn id="7" dur="2000"/>
                                        <p:tgtEl>
                                          <p:spTgt spid="514111"/>
                                        </p:tgtEl>
                                      </p:cBhvr>
                                    </p:animEffect>
                                  </p:childTnLst>
                                </p:cTn>
                              </p:par>
                            </p:childTnLst>
                          </p:cTn>
                        </p:par>
                        <p:par>
                          <p:cTn id="8" fill="hold">
                            <p:stCondLst>
                              <p:cond delay="2000"/>
                            </p:stCondLst>
                            <p:childTnLst>
                              <p:par>
                                <p:cTn id="9" presetID="4" presetClass="entr" presetSubtype="32" fill="hold" grpId="0" nodeType="afterEffect">
                                  <p:stCondLst>
                                    <p:cond delay="0"/>
                                  </p:stCondLst>
                                  <p:childTnLst>
                                    <p:set>
                                      <p:cBhvr>
                                        <p:cTn id="10" dur="1" fill="hold">
                                          <p:stCondLst>
                                            <p:cond delay="0"/>
                                          </p:stCondLst>
                                        </p:cTn>
                                        <p:tgtEl>
                                          <p:spTgt spid="514114"/>
                                        </p:tgtEl>
                                        <p:attrNameLst>
                                          <p:attrName>style.visibility</p:attrName>
                                        </p:attrNameLst>
                                      </p:cBhvr>
                                      <p:to>
                                        <p:strVal val="visible"/>
                                      </p:to>
                                    </p:set>
                                    <p:animEffect transition="in" filter="box(out)">
                                      <p:cBhvr>
                                        <p:cTn id="11" dur="2000"/>
                                        <p:tgtEl>
                                          <p:spTgt spid="514114"/>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5141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4111" grpId="0" animBg="1"/>
      <p:bldP spid="514114" grpId="0" animBg="1"/>
      <p:bldP spid="514115" grpId="0" animBg="1"/>
    </p:bldLst>
  </p:timing>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8482" name="Freeform 2"/>
          <p:cNvSpPr/>
          <p:nvPr/>
        </p:nvSpPr>
        <p:spPr bwMode="auto">
          <a:xfrm>
            <a:off x="2549525" y="1828254"/>
            <a:ext cx="1681163" cy="1819275"/>
          </a:xfrm>
          <a:custGeom>
            <a:avLst/>
            <a:gdLst>
              <a:gd name="T0" fmla="*/ 5 w 1059"/>
              <a:gd name="T1" fmla="*/ 1146 h 1146"/>
              <a:gd name="T2" fmla="*/ 1048 w 1059"/>
              <a:gd name="T3" fmla="*/ 0 h 1146"/>
              <a:gd name="T4" fmla="*/ 1059 w 1059"/>
              <a:gd name="T5" fmla="*/ 880 h 1146"/>
              <a:gd name="T6" fmla="*/ 0 w 1059"/>
              <a:gd name="T7" fmla="*/ 1111 h 1146"/>
              <a:gd name="T8" fmla="*/ 0 60000 65536"/>
              <a:gd name="T9" fmla="*/ 0 60000 65536"/>
              <a:gd name="T10" fmla="*/ 0 60000 65536"/>
              <a:gd name="T11" fmla="*/ 0 60000 65536"/>
              <a:gd name="T12" fmla="*/ 0 w 1059"/>
              <a:gd name="T13" fmla="*/ 0 h 1146"/>
              <a:gd name="T14" fmla="*/ 1059 w 1059"/>
              <a:gd name="T15" fmla="*/ 1146 h 1146"/>
            </a:gdLst>
            <a:ahLst/>
            <a:cxnLst>
              <a:cxn ang="T8">
                <a:pos x="T0" y="T1"/>
              </a:cxn>
              <a:cxn ang="T9">
                <a:pos x="T2" y="T3"/>
              </a:cxn>
              <a:cxn ang="T10">
                <a:pos x="T4" y="T5"/>
              </a:cxn>
              <a:cxn ang="T11">
                <a:pos x="T6" y="T7"/>
              </a:cxn>
            </a:cxnLst>
            <a:rect l="T12" t="T13" r="T14" b="T15"/>
            <a:pathLst>
              <a:path w="1059" h="1146">
                <a:moveTo>
                  <a:pt x="5" y="1146"/>
                </a:moveTo>
                <a:lnTo>
                  <a:pt x="1048" y="0"/>
                </a:lnTo>
                <a:lnTo>
                  <a:pt x="1059" y="880"/>
                </a:lnTo>
                <a:lnTo>
                  <a:pt x="0" y="1111"/>
                </a:lnTo>
              </a:path>
            </a:pathLst>
          </a:custGeom>
          <a:solidFill>
            <a:srgbClr val="FFFF99"/>
          </a:solidFill>
          <a:ln w="9525">
            <a:noFill/>
            <a:round/>
          </a:ln>
        </p:spPr>
        <p:txBody>
          <a:bodyPr/>
          <a:lstStyle/>
          <a:p>
            <a:endParaRPr lang="zh-CN" altLang="en-US"/>
          </a:p>
        </p:txBody>
      </p:sp>
      <p:sp>
        <p:nvSpPr>
          <p:cNvPr id="148483" name="Text Box 3"/>
          <p:cNvSpPr txBox="1">
            <a:spLocks noChangeArrowheads="1"/>
          </p:cNvSpPr>
          <p:nvPr/>
        </p:nvSpPr>
        <p:spPr bwMode="auto">
          <a:xfrm>
            <a:off x="1331913" y="2407692"/>
            <a:ext cx="1390650" cy="366712"/>
          </a:xfrm>
          <a:prstGeom prst="rect">
            <a:avLst/>
          </a:prstGeom>
          <a:noFill/>
          <a:ln w="9525">
            <a:noFill/>
            <a:miter lim="800000"/>
          </a:ln>
        </p:spPr>
        <p:txBody>
          <a:bodyPr wrap="none">
            <a:spAutoFit/>
          </a:bodyPr>
          <a:lstStyle/>
          <a:p>
            <a:r>
              <a:rPr kumimoji="1" lang="en-US" altLang="zh-CN" sz="1800" dirty="0">
                <a:solidFill>
                  <a:srgbClr val="333399"/>
                </a:solidFill>
                <a:latin typeface="Arial" panose="020B0604020202020204" pitchFamily="34" charset="0"/>
              </a:rPr>
              <a:t>128.30.33.1</a:t>
            </a:r>
          </a:p>
        </p:txBody>
      </p:sp>
      <p:sp>
        <p:nvSpPr>
          <p:cNvPr id="148484" name="Text Box 4"/>
          <p:cNvSpPr txBox="1">
            <a:spLocks noChangeArrowheads="1"/>
          </p:cNvSpPr>
          <p:nvPr/>
        </p:nvSpPr>
        <p:spPr bwMode="auto">
          <a:xfrm>
            <a:off x="2765425" y="2436267"/>
            <a:ext cx="311150" cy="366712"/>
          </a:xfrm>
          <a:prstGeom prst="rect">
            <a:avLst/>
          </a:prstGeom>
          <a:noFill/>
          <a:ln w="9525">
            <a:noFill/>
            <a:miter lim="800000"/>
          </a:ln>
        </p:spPr>
        <p:txBody>
          <a:bodyPr wrap="none">
            <a:spAutoFit/>
          </a:bodyPr>
          <a:lstStyle/>
          <a:p>
            <a:r>
              <a:rPr kumimoji="1" lang="en-US" altLang="zh-CN" sz="1800" dirty="0">
                <a:solidFill>
                  <a:srgbClr val="333399"/>
                </a:solidFill>
                <a:latin typeface="Arial" panose="020B0604020202020204" pitchFamily="34" charset="0"/>
              </a:rPr>
              <a:t>0</a:t>
            </a:r>
            <a:endParaRPr kumimoji="1" lang="en-US" altLang="zh-CN" sz="1800" baseline="-25000" dirty="0">
              <a:solidFill>
                <a:srgbClr val="333399"/>
              </a:solidFill>
              <a:latin typeface="Arial" panose="020B0604020202020204" pitchFamily="34" charset="0"/>
            </a:endParaRPr>
          </a:p>
        </p:txBody>
      </p:sp>
      <p:graphicFrame>
        <p:nvGraphicFramePr>
          <p:cNvPr id="515077" name="Group 5"/>
          <p:cNvGraphicFramePr>
            <a:graphicFrameLocks noGrp="1"/>
          </p:cNvGraphicFramePr>
          <p:nvPr/>
        </p:nvGraphicFramePr>
        <p:xfrm>
          <a:off x="4230688" y="1836192"/>
          <a:ext cx="4645025" cy="1321689"/>
        </p:xfrm>
        <a:graphic>
          <a:graphicData uri="http://schemas.openxmlformats.org/drawingml/2006/table">
            <a:tbl>
              <a:tblPr/>
              <a:tblGrid>
                <a:gridCol w="1668462">
                  <a:extLst>
                    <a:ext uri="{9D8B030D-6E8A-4147-A177-3AD203B41FA5}">
                      <a16:colId xmlns="" xmlns:a16="http://schemas.microsoft.com/office/drawing/2014/main" val="20000"/>
                    </a:ext>
                  </a:extLst>
                </a:gridCol>
                <a:gridCol w="1998663">
                  <a:extLst>
                    <a:ext uri="{9D8B030D-6E8A-4147-A177-3AD203B41FA5}">
                      <a16:colId xmlns="" xmlns:a16="http://schemas.microsoft.com/office/drawing/2014/main" val="20001"/>
                    </a:ext>
                  </a:extLst>
                </a:gridCol>
                <a:gridCol w="977900">
                  <a:extLst>
                    <a:ext uri="{9D8B030D-6E8A-4147-A177-3AD203B41FA5}">
                      <a16:colId xmlns="" xmlns:a16="http://schemas.microsoft.com/office/drawing/2014/main" val="20002"/>
                    </a:ext>
                  </a:extLst>
                </a:gridCol>
              </a:tblGrid>
              <a:tr h="0">
                <a:tc>
                  <a:txBody>
                    <a:bodyPr/>
                    <a:lstStyle/>
                    <a:p>
                      <a:pPr marL="0" marR="0" lvl="0" indent="0" algn="ctr" defTabSz="914400" rtl="0" eaLnBrk="1" fontAlgn="base" latinLnBrk="0" hangingPunct="1">
                        <a:lnSpc>
                          <a:spcPct val="90000"/>
                        </a:lnSpc>
                        <a:spcBef>
                          <a:spcPct val="20000"/>
                        </a:spcBef>
                        <a:spcAft>
                          <a:spcPct val="0"/>
                        </a:spcAft>
                        <a:buClr>
                          <a:schemeClr val="hlink"/>
                        </a:buClr>
                        <a:buSzTx/>
                        <a:buFontTx/>
                        <a:buNone/>
                      </a:pPr>
                      <a:r>
                        <a:rPr kumimoji="0" lang="zh-CN" altLang="en-US" sz="1400" b="0" i="0" u="none" strike="noStrike" cap="none" normalizeH="0" baseline="0">
                          <a:ln>
                            <a:noFill/>
                          </a:ln>
                          <a:solidFill>
                            <a:schemeClr val="tx1"/>
                          </a:solidFill>
                          <a:effectLst/>
                          <a:latin typeface="Tahoma" panose="020B0604030504040204" pitchFamily="34" charset="0"/>
                          <a:ea typeface="宋体" panose="02010600030101010101" pitchFamily="2" charset="-122"/>
                        </a:rPr>
                        <a:t>目的网络地址</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0" marR="0" lvl="0" indent="0" algn="ctr" defTabSz="914400" rtl="0" eaLnBrk="1" fontAlgn="base" latinLnBrk="0" hangingPunct="1">
                        <a:lnSpc>
                          <a:spcPct val="90000"/>
                        </a:lnSpc>
                        <a:spcBef>
                          <a:spcPct val="20000"/>
                        </a:spcBef>
                        <a:spcAft>
                          <a:spcPct val="0"/>
                        </a:spcAft>
                        <a:buClr>
                          <a:schemeClr val="hlink"/>
                        </a:buClr>
                        <a:buSzTx/>
                        <a:buFontTx/>
                        <a:buNone/>
                      </a:pPr>
                      <a:r>
                        <a:rPr kumimoji="0" lang="zh-CN" altLang="en-US" sz="1400" b="0" i="0" u="none" strike="noStrike" cap="none" normalizeH="0" baseline="0">
                          <a:ln>
                            <a:noFill/>
                          </a:ln>
                          <a:solidFill>
                            <a:schemeClr val="tx1"/>
                          </a:solidFill>
                          <a:effectLst/>
                          <a:latin typeface="Tahoma" panose="020B0604030504040204" pitchFamily="34" charset="0"/>
                          <a:ea typeface="宋体" panose="02010600030101010101" pitchFamily="2" charset="-122"/>
                        </a:rPr>
                        <a:t>子网掩码</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0" marR="0" lvl="0" indent="0" algn="ctr" defTabSz="914400" rtl="0" eaLnBrk="1" fontAlgn="base" latinLnBrk="0" hangingPunct="1">
                        <a:lnSpc>
                          <a:spcPct val="90000"/>
                        </a:lnSpc>
                        <a:spcBef>
                          <a:spcPct val="20000"/>
                        </a:spcBef>
                        <a:spcAft>
                          <a:spcPct val="0"/>
                        </a:spcAft>
                        <a:buClr>
                          <a:schemeClr val="hlink"/>
                        </a:buClr>
                        <a:buSzTx/>
                        <a:buFontTx/>
                        <a:buNone/>
                      </a:pPr>
                      <a:r>
                        <a:rPr kumimoji="0" lang="zh-CN" altLang="en-US" sz="1400" b="0" i="0" u="none" strike="noStrike" cap="none" normalizeH="0" baseline="0">
                          <a:ln>
                            <a:noFill/>
                          </a:ln>
                          <a:solidFill>
                            <a:schemeClr val="tx1"/>
                          </a:solidFill>
                          <a:effectLst/>
                          <a:latin typeface="Tahoma" panose="020B0604030504040204" pitchFamily="34" charset="0"/>
                          <a:ea typeface="宋体" panose="02010600030101010101" pitchFamily="2" charset="-122"/>
                        </a:rPr>
                        <a:t>下一跳</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extLst>
                  <a:ext uri="{0D108BD9-81ED-4DB2-BD59-A6C34878D82A}">
                    <a16:rowId xmlns="" xmlns:a16="http://schemas.microsoft.com/office/drawing/2014/main" val="10000"/>
                  </a:ext>
                </a:extLst>
              </a:tr>
              <a:tr h="1038225">
                <a:tc>
                  <a:txBody>
                    <a:bodyPr/>
                    <a:lstStyle/>
                    <a:p>
                      <a:pPr marL="0" marR="0" lvl="0" indent="0" algn="l" defTabSz="914400" rtl="0" eaLnBrk="1" fontAlgn="base" latinLnBrk="0" hangingPunct="1">
                        <a:lnSpc>
                          <a:spcPct val="90000"/>
                        </a:lnSpc>
                        <a:spcBef>
                          <a:spcPct val="20000"/>
                        </a:spcBef>
                        <a:spcAft>
                          <a:spcPct val="0"/>
                        </a:spcAft>
                        <a:buClr>
                          <a:schemeClr val="hlink"/>
                        </a:buClr>
                        <a:buSzTx/>
                        <a:buFontTx/>
                        <a:buNone/>
                      </a:pPr>
                      <a:r>
                        <a:rPr kumimoji="0" lang="en-US" altLang="zh-CN" sz="1400" b="0" i="0" u="none" strike="noStrike" cap="none" normalizeH="0" baseline="0" dirty="0">
                          <a:ln>
                            <a:noFill/>
                          </a:ln>
                          <a:solidFill>
                            <a:schemeClr val="tx1"/>
                          </a:solidFill>
                          <a:effectLst/>
                          <a:latin typeface="Tahoma" panose="020B0604030504040204" pitchFamily="34" charset="0"/>
                          <a:ea typeface="宋体" panose="02010600030101010101" pitchFamily="2" charset="-122"/>
                        </a:rPr>
                        <a:t>128.30.33.0</a:t>
                      </a:r>
                    </a:p>
                    <a:p>
                      <a:pPr marL="0" marR="0" lvl="0" indent="0" algn="l" defTabSz="914400" rtl="0" eaLnBrk="1" fontAlgn="base" latinLnBrk="0" hangingPunct="1">
                        <a:lnSpc>
                          <a:spcPct val="90000"/>
                        </a:lnSpc>
                        <a:spcBef>
                          <a:spcPct val="20000"/>
                        </a:spcBef>
                        <a:spcAft>
                          <a:spcPct val="0"/>
                        </a:spcAft>
                        <a:buClr>
                          <a:schemeClr val="hlink"/>
                        </a:buClr>
                        <a:buSzTx/>
                        <a:buFontTx/>
                        <a:buNone/>
                      </a:pPr>
                      <a:r>
                        <a:rPr kumimoji="0" lang="en-US" altLang="zh-CN" sz="1400" b="0" i="0" u="none" strike="noStrike" cap="none" normalizeH="0" baseline="0" dirty="0">
                          <a:ln>
                            <a:noFill/>
                          </a:ln>
                          <a:solidFill>
                            <a:schemeClr val="tx1"/>
                          </a:solidFill>
                          <a:effectLst/>
                          <a:latin typeface="Tahoma" panose="020B0604030504040204" pitchFamily="34" charset="0"/>
                          <a:ea typeface="宋体" panose="02010600030101010101" pitchFamily="2" charset="-122"/>
                        </a:rPr>
                        <a:t>128.30.33.128</a:t>
                      </a:r>
                    </a:p>
                    <a:p>
                      <a:pPr marL="0" marR="0" lvl="0" indent="0" algn="l" defTabSz="914400" rtl="0" eaLnBrk="1" fontAlgn="base" latinLnBrk="0" hangingPunct="1">
                        <a:lnSpc>
                          <a:spcPct val="90000"/>
                        </a:lnSpc>
                        <a:spcBef>
                          <a:spcPct val="20000"/>
                        </a:spcBef>
                        <a:spcAft>
                          <a:spcPct val="0"/>
                        </a:spcAft>
                        <a:buClr>
                          <a:schemeClr val="hlink"/>
                        </a:buClr>
                        <a:buSzTx/>
                        <a:buFontTx/>
                        <a:buNone/>
                      </a:pPr>
                      <a:r>
                        <a:rPr kumimoji="0" lang="en-US" altLang="zh-CN" sz="1400" b="0" i="0" u="none" strike="noStrike" cap="none" normalizeH="0" baseline="0" dirty="0">
                          <a:ln>
                            <a:noFill/>
                          </a:ln>
                          <a:solidFill>
                            <a:schemeClr val="tx1"/>
                          </a:solidFill>
                          <a:effectLst/>
                          <a:latin typeface="Tahoma" panose="020B0604030504040204" pitchFamily="34" charset="0"/>
                          <a:ea typeface="宋体" panose="02010600030101010101" pitchFamily="2" charset="-122"/>
                        </a:rPr>
                        <a:t>128.30.36.0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0" marR="0" lvl="0" indent="0" algn="l" defTabSz="914400" rtl="0" eaLnBrk="1" fontAlgn="base" latinLnBrk="0" hangingPunct="1">
                        <a:lnSpc>
                          <a:spcPct val="90000"/>
                        </a:lnSpc>
                        <a:spcBef>
                          <a:spcPct val="20000"/>
                        </a:spcBef>
                        <a:spcAft>
                          <a:spcPct val="0"/>
                        </a:spcAft>
                        <a:buClr>
                          <a:schemeClr val="hlink"/>
                        </a:buClr>
                        <a:buSzTx/>
                        <a:buFontTx/>
                        <a:buNone/>
                      </a:pPr>
                      <a:r>
                        <a:rPr kumimoji="0" lang="en-US" altLang="zh-CN" sz="1400" b="0" i="0" u="none" strike="noStrike" cap="none" normalizeH="0" baseline="0" dirty="0">
                          <a:ln>
                            <a:noFill/>
                          </a:ln>
                          <a:solidFill>
                            <a:schemeClr val="tx1"/>
                          </a:solidFill>
                          <a:effectLst/>
                          <a:latin typeface="Tahoma" panose="020B0604030504040204" pitchFamily="34" charset="0"/>
                          <a:ea typeface="宋体" panose="02010600030101010101" pitchFamily="2" charset="-122"/>
                        </a:rPr>
                        <a:t>255.255.255.128</a:t>
                      </a:r>
                    </a:p>
                    <a:p>
                      <a:pPr marL="0" marR="0" lvl="0" indent="0" algn="l" defTabSz="914400" rtl="0" eaLnBrk="1" fontAlgn="base" latinLnBrk="0" hangingPunct="1">
                        <a:lnSpc>
                          <a:spcPct val="90000"/>
                        </a:lnSpc>
                        <a:spcBef>
                          <a:spcPct val="20000"/>
                        </a:spcBef>
                        <a:spcAft>
                          <a:spcPct val="0"/>
                        </a:spcAft>
                        <a:buClr>
                          <a:schemeClr val="hlink"/>
                        </a:buClr>
                        <a:buSzTx/>
                        <a:buFontTx/>
                        <a:buNone/>
                      </a:pPr>
                      <a:r>
                        <a:rPr kumimoji="0" lang="en-US" altLang="zh-CN" sz="1400" b="0" i="0" u="none" strike="noStrike" cap="none" normalizeH="0" baseline="0" dirty="0">
                          <a:ln>
                            <a:noFill/>
                          </a:ln>
                          <a:solidFill>
                            <a:schemeClr val="tx1"/>
                          </a:solidFill>
                          <a:effectLst/>
                          <a:latin typeface="Tahoma" panose="020B0604030504040204" pitchFamily="34" charset="0"/>
                          <a:ea typeface="宋体" panose="02010600030101010101" pitchFamily="2" charset="-122"/>
                        </a:rPr>
                        <a:t>255.255.255.128</a:t>
                      </a:r>
                    </a:p>
                    <a:p>
                      <a:pPr marL="0" marR="0" lvl="0" indent="0" algn="l" defTabSz="914400" rtl="0" eaLnBrk="1" fontAlgn="base" latinLnBrk="0" hangingPunct="1">
                        <a:lnSpc>
                          <a:spcPct val="90000"/>
                        </a:lnSpc>
                        <a:spcBef>
                          <a:spcPct val="20000"/>
                        </a:spcBef>
                        <a:spcAft>
                          <a:spcPct val="0"/>
                        </a:spcAft>
                        <a:buClr>
                          <a:schemeClr val="hlink"/>
                        </a:buClr>
                        <a:buSzTx/>
                        <a:buFontTx/>
                        <a:buNone/>
                      </a:pPr>
                      <a:r>
                        <a:rPr kumimoji="0" lang="en-US" altLang="zh-CN" sz="1400" b="0" i="0" u="none" strike="noStrike" cap="none" normalizeH="0" baseline="0" dirty="0">
                          <a:ln>
                            <a:noFill/>
                          </a:ln>
                          <a:solidFill>
                            <a:schemeClr val="tx1"/>
                          </a:solidFill>
                          <a:effectLst/>
                          <a:latin typeface="Tahoma" panose="020B0604030504040204" pitchFamily="34" charset="0"/>
                          <a:ea typeface="宋体" panose="02010600030101010101" pitchFamily="2" charset="-122"/>
                        </a:rPr>
                        <a:t>255.255.255.0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0" marR="0" lvl="0" indent="0" algn="l" defTabSz="914400" rtl="0" eaLnBrk="1" fontAlgn="base" latinLnBrk="0" hangingPunct="1">
                        <a:lnSpc>
                          <a:spcPct val="90000"/>
                        </a:lnSpc>
                        <a:spcBef>
                          <a:spcPct val="20000"/>
                        </a:spcBef>
                        <a:spcAft>
                          <a:spcPct val="0"/>
                        </a:spcAft>
                        <a:buClr>
                          <a:schemeClr val="hlink"/>
                        </a:buClr>
                        <a:buSzTx/>
                        <a:buFontTx/>
                        <a:buNone/>
                      </a:pPr>
                      <a:r>
                        <a:rPr kumimoji="0" lang="zh-CN" altLang="en-US" sz="1400" b="0" i="0" u="none" strike="noStrike" cap="none" normalizeH="0" baseline="0">
                          <a:ln>
                            <a:noFill/>
                          </a:ln>
                          <a:solidFill>
                            <a:schemeClr val="tx1"/>
                          </a:solidFill>
                          <a:effectLst/>
                          <a:latin typeface="Tahoma" panose="020B0604030504040204" pitchFamily="34" charset="0"/>
                          <a:ea typeface="宋体" panose="02010600030101010101" pitchFamily="2" charset="-122"/>
                        </a:rPr>
                        <a:t>接口 </a:t>
                      </a:r>
                      <a:r>
                        <a:rPr kumimoji="0" lang="en-US" altLang="zh-CN" sz="1400" b="0" i="0" u="none" strike="noStrike" cap="none" normalizeH="0" baseline="0" dirty="0">
                          <a:ln>
                            <a:noFill/>
                          </a:ln>
                          <a:solidFill>
                            <a:schemeClr val="tx1"/>
                          </a:solidFill>
                          <a:effectLst/>
                          <a:latin typeface="Tahoma" panose="020B0604030504040204" pitchFamily="34" charset="0"/>
                          <a:ea typeface="宋体" panose="02010600030101010101" pitchFamily="2" charset="-122"/>
                        </a:rPr>
                        <a:t>0</a:t>
                      </a:r>
                    </a:p>
                    <a:p>
                      <a:pPr marL="0" marR="0" lvl="0" indent="0" algn="l" defTabSz="914400" rtl="0" eaLnBrk="1" fontAlgn="base" latinLnBrk="0" hangingPunct="1">
                        <a:lnSpc>
                          <a:spcPct val="90000"/>
                        </a:lnSpc>
                        <a:spcBef>
                          <a:spcPct val="20000"/>
                        </a:spcBef>
                        <a:spcAft>
                          <a:spcPct val="0"/>
                        </a:spcAft>
                        <a:buClr>
                          <a:schemeClr val="hlink"/>
                        </a:buClr>
                        <a:buSzTx/>
                        <a:buFontTx/>
                        <a:buNone/>
                      </a:pPr>
                      <a:r>
                        <a:rPr kumimoji="0" lang="zh-CN" altLang="en-US" sz="1400" b="0" i="0" u="none" strike="noStrike" cap="none" normalizeH="0" baseline="0">
                          <a:ln>
                            <a:noFill/>
                          </a:ln>
                          <a:solidFill>
                            <a:schemeClr val="tx1"/>
                          </a:solidFill>
                          <a:effectLst/>
                          <a:latin typeface="Tahoma" panose="020B0604030504040204" pitchFamily="34" charset="0"/>
                          <a:ea typeface="宋体" panose="02010600030101010101" pitchFamily="2" charset="-122"/>
                        </a:rPr>
                        <a:t>接口 </a:t>
                      </a:r>
                      <a:r>
                        <a:rPr kumimoji="0" lang="en-US" altLang="zh-CN" sz="1400" b="0" i="0" u="none" strike="noStrike" cap="none" normalizeH="0" baseline="0" dirty="0">
                          <a:ln>
                            <a:noFill/>
                          </a:ln>
                          <a:solidFill>
                            <a:schemeClr val="tx1"/>
                          </a:solidFill>
                          <a:effectLst/>
                          <a:latin typeface="Tahoma" panose="020B0604030504040204" pitchFamily="34" charset="0"/>
                          <a:ea typeface="宋体" panose="02010600030101010101" pitchFamily="2" charset="-122"/>
                        </a:rPr>
                        <a:t>1</a:t>
                      </a:r>
                    </a:p>
                    <a:p>
                      <a:pPr marL="0" marR="0" lvl="0" indent="0" algn="l" defTabSz="914400" rtl="0" eaLnBrk="1" fontAlgn="base" latinLnBrk="0" hangingPunct="1">
                        <a:lnSpc>
                          <a:spcPct val="90000"/>
                        </a:lnSpc>
                        <a:spcBef>
                          <a:spcPct val="20000"/>
                        </a:spcBef>
                        <a:spcAft>
                          <a:spcPct val="0"/>
                        </a:spcAft>
                        <a:buClr>
                          <a:schemeClr val="hlink"/>
                        </a:buClr>
                        <a:buSzTx/>
                        <a:buFontTx/>
                        <a:buNone/>
                      </a:pPr>
                      <a:r>
                        <a:rPr kumimoji="0" lang="en-US" altLang="zh-CN" sz="1400" b="0" i="0" u="none" strike="noStrike" cap="none" normalizeH="0" baseline="0" dirty="0">
                          <a:ln>
                            <a:noFill/>
                          </a:ln>
                          <a:solidFill>
                            <a:schemeClr val="tx1"/>
                          </a:solidFill>
                          <a:effectLst/>
                          <a:latin typeface="Tahoma" panose="020B0604030504040204" pitchFamily="34" charset="0"/>
                          <a:ea typeface="宋体" panose="02010600030101010101" pitchFamily="2" charset="-122"/>
                        </a:rPr>
                        <a:t>R</a:t>
                      </a:r>
                      <a:r>
                        <a:rPr kumimoji="0" lang="en-US" altLang="zh-CN" sz="1400" b="0" i="0" u="none" strike="noStrike" cap="none" normalizeH="0" baseline="-25000" dirty="0">
                          <a:ln>
                            <a:noFill/>
                          </a:ln>
                          <a:solidFill>
                            <a:schemeClr val="tx1"/>
                          </a:solidFill>
                          <a:effectLst/>
                          <a:latin typeface="Tahoma" panose="020B0604030504040204" pitchFamily="34" charset="0"/>
                          <a:ea typeface="宋体" panose="02010600030101010101" pitchFamily="2" charset="-122"/>
                        </a:rPr>
                        <a:t>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99"/>
                    </a:solidFill>
                  </a:tcPr>
                </a:tc>
                <a:extLst>
                  <a:ext uri="{0D108BD9-81ED-4DB2-BD59-A6C34878D82A}">
                    <a16:rowId xmlns="" xmlns:a16="http://schemas.microsoft.com/office/drawing/2014/main" val="10001"/>
                  </a:ext>
                </a:extLst>
              </a:tr>
            </a:tbl>
          </a:graphicData>
        </a:graphic>
      </p:graphicFrame>
      <p:sp>
        <p:nvSpPr>
          <p:cNvPr id="148499" name="Line 20"/>
          <p:cNvSpPr>
            <a:spLocks noChangeShapeType="1"/>
          </p:cNvSpPr>
          <p:nvPr/>
        </p:nvSpPr>
        <p:spPr bwMode="auto">
          <a:xfrm>
            <a:off x="2738438" y="2414042"/>
            <a:ext cx="1587" cy="703262"/>
          </a:xfrm>
          <a:prstGeom prst="line">
            <a:avLst/>
          </a:prstGeom>
          <a:noFill/>
          <a:ln w="28575">
            <a:solidFill>
              <a:srgbClr val="333399"/>
            </a:solidFill>
            <a:round/>
          </a:ln>
        </p:spPr>
        <p:txBody>
          <a:bodyPr/>
          <a:lstStyle/>
          <a:p>
            <a:endParaRPr lang="zh-CN" altLang="en-US"/>
          </a:p>
        </p:txBody>
      </p:sp>
      <p:sp>
        <p:nvSpPr>
          <p:cNvPr id="148500" name="Line 21"/>
          <p:cNvSpPr>
            <a:spLocks noChangeShapeType="1"/>
          </p:cNvSpPr>
          <p:nvPr/>
        </p:nvSpPr>
        <p:spPr bwMode="auto">
          <a:xfrm>
            <a:off x="530225" y="2396579"/>
            <a:ext cx="1588" cy="569913"/>
          </a:xfrm>
          <a:prstGeom prst="line">
            <a:avLst/>
          </a:prstGeom>
          <a:noFill/>
          <a:ln w="28575">
            <a:solidFill>
              <a:srgbClr val="333399"/>
            </a:solidFill>
            <a:round/>
          </a:ln>
        </p:spPr>
        <p:txBody>
          <a:bodyPr/>
          <a:lstStyle/>
          <a:p>
            <a:endParaRPr lang="zh-CN" altLang="en-US"/>
          </a:p>
        </p:txBody>
      </p:sp>
      <p:sp>
        <p:nvSpPr>
          <p:cNvPr id="148501" name="Line 22"/>
          <p:cNvSpPr>
            <a:spLocks noChangeShapeType="1"/>
          </p:cNvSpPr>
          <p:nvPr/>
        </p:nvSpPr>
        <p:spPr bwMode="auto">
          <a:xfrm>
            <a:off x="250825" y="2414042"/>
            <a:ext cx="3816350" cy="0"/>
          </a:xfrm>
          <a:prstGeom prst="line">
            <a:avLst/>
          </a:prstGeom>
          <a:noFill/>
          <a:ln w="28575">
            <a:solidFill>
              <a:srgbClr val="333399"/>
            </a:solidFill>
            <a:round/>
          </a:ln>
        </p:spPr>
        <p:txBody>
          <a:bodyPr/>
          <a:lstStyle/>
          <a:p>
            <a:endParaRPr lang="zh-CN" altLang="en-US"/>
          </a:p>
        </p:txBody>
      </p:sp>
      <p:sp>
        <p:nvSpPr>
          <p:cNvPr id="148502" name="Line 23"/>
          <p:cNvSpPr>
            <a:spLocks noChangeShapeType="1"/>
          </p:cNvSpPr>
          <p:nvPr/>
        </p:nvSpPr>
        <p:spPr bwMode="auto">
          <a:xfrm>
            <a:off x="696913" y="1844129"/>
            <a:ext cx="1587" cy="569913"/>
          </a:xfrm>
          <a:prstGeom prst="line">
            <a:avLst/>
          </a:prstGeom>
          <a:noFill/>
          <a:ln w="28575">
            <a:solidFill>
              <a:srgbClr val="333399"/>
            </a:solidFill>
            <a:round/>
          </a:ln>
        </p:spPr>
        <p:txBody>
          <a:bodyPr/>
          <a:lstStyle/>
          <a:p>
            <a:endParaRPr lang="zh-CN" altLang="en-US"/>
          </a:p>
        </p:txBody>
      </p:sp>
      <p:pic>
        <p:nvPicPr>
          <p:cNvPr id="148503" name="Picture 24"/>
          <p:cNvPicPr>
            <a:picLocks noChangeArrowheads="1"/>
          </p:cNvPicPr>
          <p:nvPr/>
        </p:nvPicPr>
        <p:blipFill>
          <a:blip r:embed="rId3" cstate="print"/>
          <a:srcRect/>
          <a:stretch>
            <a:fillRect/>
          </a:stretch>
        </p:blipFill>
        <p:spPr bwMode="auto">
          <a:xfrm>
            <a:off x="525463" y="1885404"/>
            <a:ext cx="398462" cy="473075"/>
          </a:xfrm>
          <a:prstGeom prst="rect">
            <a:avLst/>
          </a:prstGeom>
          <a:noFill/>
          <a:ln w="9525">
            <a:noFill/>
            <a:miter lim="800000"/>
            <a:headEnd/>
            <a:tailEnd/>
          </a:ln>
        </p:spPr>
      </p:pic>
      <p:sp>
        <p:nvSpPr>
          <p:cNvPr id="148504" name="Text Box 25"/>
          <p:cNvSpPr txBox="1">
            <a:spLocks noChangeArrowheads="1"/>
          </p:cNvSpPr>
          <p:nvPr/>
        </p:nvSpPr>
        <p:spPr bwMode="auto">
          <a:xfrm>
            <a:off x="-36513" y="1772692"/>
            <a:ext cx="433388" cy="366712"/>
          </a:xfrm>
          <a:prstGeom prst="rect">
            <a:avLst/>
          </a:prstGeom>
          <a:noFill/>
          <a:ln w="9525">
            <a:noFill/>
            <a:miter lim="800000"/>
          </a:ln>
        </p:spPr>
        <p:txBody>
          <a:bodyPr wrap="none">
            <a:spAutoFit/>
          </a:bodyPr>
          <a:lstStyle/>
          <a:p>
            <a:r>
              <a:rPr kumimoji="1" lang="en-US" altLang="zh-CN" sz="1800" dirty="0">
                <a:solidFill>
                  <a:srgbClr val="333399"/>
                </a:solidFill>
                <a:latin typeface="Arial" panose="020B0604020202020204" pitchFamily="34" charset="0"/>
              </a:rPr>
              <a:t>H</a:t>
            </a:r>
            <a:r>
              <a:rPr kumimoji="1" lang="en-US" altLang="zh-CN" sz="1800" baseline="-25000" dirty="0">
                <a:solidFill>
                  <a:srgbClr val="333399"/>
                </a:solidFill>
                <a:latin typeface="Arial" panose="020B0604020202020204" pitchFamily="34" charset="0"/>
              </a:rPr>
              <a:t>1</a:t>
            </a:r>
          </a:p>
        </p:txBody>
      </p:sp>
      <p:sp>
        <p:nvSpPr>
          <p:cNvPr id="148505" name="Text Box 26"/>
          <p:cNvSpPr txBox="1">
            <a:spLocks noChangeArrowheads="1"/>
          </p:cNvSpPr>
          <p:nvPr/>
        </p:nvSpPr>
        <p:spPr bwMode="auto">
          <a:xfrm>
            <a:off x="250825" y="1972717"/>
            <a:ext cx="3494088" cy="915987"/>
          </a:xfrm>
          <a:prstGeom prst="rect">
            <a:avLst/>
          </a:prstGeom>
          <a:noFill/>
          <a:ln w="9525">
            <a:noFill/>
            <a:miter lim="800000"/>
          </a:ln>
        </p:spPr>
        <p:txBody>
          <a:bodyPr>
            <a:spAutoFit/>
          </a:bodyPr>
          <a:lstStyle/>
          <a:p>
            <a:pPr algn="ctr"/>
            <a:r>
              <a:rPr kumimoji="1" lang="zh-CN" altLang="en-US" sz="1800">
                <a:solidFill>
                  <a:srgbClr val="333399"/>
                </a:solidFill>
                <a:latin typeface="Arial" panose="020B0604020202020204" pitchFamily="34" charset="0"/>
              </a:rPr>
              <a:t>子网</a:t>
            </a:r>
            <a:r>
              <a:rPr kumimoji="1" lang="en-US" altLang="zh-CN" sz="1800" dirty="0">
                <a:solidFill>
                  <a:srgbClr val="333399"/>
                </a:solidFill>
                <a:latin typeface="Arial" panose="020B0604020202020204" pitchFamily="34" charset="0"/>
              </a:rPr>
              <a:t>1</a:t>
            </a:r>
            <a:r>
              <a:rPr kumimoji="1" lang="zh-CN" altLang="en-US" sz="1800">
                <a:solidFill>
                  <a:srgbClr val="333399"/>
                </a:solidFill>
                <a:latin typeface="Arial" panose="020B0604020202020204" pitchFamily="34" charset="0"/>
              </a:rPr>
              <a:t>：</a:t>
            </a:r>
          </a:p>
          <a:p>
            <a:pPr algn="ctr"/>
            <a:r>
              <a:rPr kumimoji="1" lang="zh-CN" altLang="en-US" sz="1800">
                <a:solidFill>
                  <a:srgbClr val="333399"/>
                </a:solidFill>
                <a:latin typeface="Arial" panose="020B0604020202020204" pitchFamily="34" charset="0"/>
              </a:rPr>
              <a:t>    网络地址 </a:t>
            </a:r>
            <a:r>
              <a:rPr kumimoji="1" lang="en-US" altLang="zh-CN" sz="1800" dirty="0">
                <a:solidFill>
                  <a:srgbClr val="333399"/>
                </a:solidFill>
                <a:latin typeface="Arial" panose="020B0604020202020204" pitchFamily="34" charset="0"/>
              </a:rPr>
              <a:t>128.30.33.0</a:t>
            </a:r>
          </a:p>
          <a:p>
            <a:pPr algn="ctr"/>
            <a:r>
              <a:rPr kumimoji="1" lang="en-US" altLang="zh-CN" sz="1800" dirty="0">
                <a:solidFill>
                  <a:srgbClr val="333399"/>
                </a:solidFill>
                <a:latin typeface="Arial" panose="020B0604020202020204" pitchFamily="34" charset="0"/>
              </a:rPr>
              <a:t>     </a:t>
            </a:r>
            <a:r>
              <a:rPr kumimoji="1" lang="zh-CN" altLang="en-US" sz="1800">
                <a:solidFill>
                  <a:srgbClr val="333399"/>
                </a:solidFill>
                <a:latin typeface="Arial" panose="020B0604020202020204" pitchFamily="34" charset="0"/>
              </a:rPr>
              <a:t>子网掩码 </a:t>
            </a:r>
            <a:r>
              <a:rPr kumimoji="1" lang="en-US" altLang="zh-CN" sz="1800" dirty="0">
                <a:solidFill>
                  <a:srgbClr val="333399"/>
                </a:solidFill>
                <a:latin typeface="Arial" panose="020B0604020202020204" pitchFamily="34" charset="0"/>
              </a:rPr>
              <a:t>255.255.255.128</a:t>
            </a:r>
          </a:p>
        </p:txBody>
      </p:sp>
      <p:sp>
        <p:nvSpPr>
          <p:cNvPr id="148506" name="Line 27"/>
          <p:cNvSpPr>
            <a:spLocks noChangeShapeType="1"/>
          </p:cNvSpPr>
          <p:nvPr/>
        </p:nvSpPr>
        <p:spPr bwMode="auto">
          <a:xfrm>
            <a:off x="2205038" y="4795292"/>
            <a:ext cx="1587" cy="703262"/>
          </a:xfrm>
          <a:prstGeom prst="line">
            <a:avLst/>
          </a:prstGeom>
          <a:noFill/>
          <a:ln w="28575">
            <a:solidFill>
              <a:srgbClr val="333399"/>
            </a:solidFill>
            <a:round/>
          </a:ln>
        </p:spPr>
        <p:txBody>
          <a:bodyPr/>
          <a:lstStyle/>
          <a:p>
            <a:endParaRPr lang="zh-CN" altLang="en-US"/>
          </a:p>
        </p:txBody>
      </p:sp>
      <p:sp>
        <p:nvSpPr>
          <p:cNvPr id="148507" name="Line 28"/>
          <p:cNvSpPr>
            <a:spLocks noChangeShapeType="1"/>
          </p:cNvSpPr>
          <p:nvPr/>
        </p:nvSpPr>
        <p:spPr bwMode="auto">
          <a:xfrm>
            <a:off x="6372225" y="3709442"/>
            <a:ext cx="1588" cy="569912"/>
          </a:xfrm>
          <a:prstGeom prst="line">
            <a:avLst/>
          </a:prstGeom>
          <a:noFill/>
          <a:ln w="28575">
            <a:solidFill>
              <a:srgbClr val="333399"/>
            </a:solidFill>
            <a:round/>
          </a:ln>
        </p:spPr>
        <p:txBody>
          <a:bodyPr/>
          <a:lstStyle/>
          <a:p>
            <a:endParaRPr lang="zh-CN" altLang="en-US"/>
          </a:p>
        </p:txBody>
      </p:sp>
      <p:sp>
        <p:nvSpPr>
          <p:cNvPr id="148508" name="Line 29"/>
          <p:cNvSpPr>
            <a:spLocks noChangeShapeType="1"/>
          </p:cNvSpPr>
          <p:nvPr/>
        </p:nvSpPr>
        <p:spPr bwMode="auto">
          <a:xfrm>
            <a:off x="1409700" y="5492204"/>
            <a:ext cx="1588" cy="569913"/>
          </a:xfrm>
          <a:prstGeom prst="line">
            <a:avLst/>
          </a:prstGeom>
          <a:noFill/>
          <a:ln w="28575">
            <a:solidFill>
              <a:srgbClr val="333399"/>
            </a:solidFill>
            <a:round/>
          </a:ln>
        </p:spPr>
        <p:txBody>
          <a:bodyPr/>
          <a:lstStyle/>
          <a:p>
            <a:endParaRPr lang="zh-CN" altLang="en-US"/>
          </a:p>
        </p:txBody>
      </p:sp>
      <p:sp>
        <p:nvSpPr>
          <p:cNvPr id="148509" name="Line 30"/>
          <p:cNvSpPr>
            <a:spLocks noChangeShapeType="1"/>
          </p:cNvSpPr>
          <p:nvPr/>
        </p:nvSpPr>
        <p:spPr bwMode="auto">
          <a:xfrm>
            <a:off x="1844675" y="3709442"/>
            <a:ext cx="1588" cy="703262"/>
          </a:xfrm>
          <a:prstGeom prst="line">
            <a:avLst/>
          </a:prstGeom>
          <a:noFill/>
          <a:ln w="28575">
            <a:solidFill>
              <a:srgbClr val="333399"/>
            </a:solidFill>
            <a:round/>
          </a:ln>
        </p:spPr>
        <p:txBody>
          <a:bodyPr/>
          <a:lstStyle/>
          <a:p>
            <a:endParaRPr lang="zh-CN" altLang="en-US"/>
          </a:p>
        </p:txBody>
      </p:sp>
      <p:sp>
        <p:nvSpPr>
          <p:cNvPr id="148510" name="Line 31"/>
          <p:cNvSpPr>
            <a:spLocks noChangeShapeType="1"/>
          </p:cNvSpPr>
          <p:nvPr/>
        </p:nvSpPr>
        <p:spPr bwMode="auto">
          <a:xfrm>
            <a:off x="2744788" y="2985542"/>
            <a:ext cx="1587" cy="703262"/>
          </a:xfrm>
          <a:prstGeom prst="line">
            <a:avLst/>
          </a:prstGeom>
          <a:noFill/>
          <a:ln w="28575">
            <a:solidFill>
              <a:srgbClr val="333399"/>
            </a:solidFill>
            <a:round/>
          </a:ln>
        </p:spPr>
        <p:txBody>
          <a:bodyPr/>
          <a:lstStyle/>
          <a:p>
            <a:endParaRPr lang="zh-CN" altLang="en-US"/>
          </a:p>
        </p:txBody>
      </p:sp>
      <p:pic>
        <p:nvPicPr>
          <p:cNvPr id="148511" name="Picture 32"/>
          <p:cNvPicPr>
            <a:picLocks noChangeArrowheads="1"/>
          </p:cNvPicPr>
          <p:nvPr/>
        </p:nvPicPr>
        <p:blipFill>
          <a:blip r:embed="rId3" cstate="print"/>
          <a:srcRect/>
          <a:stretch>
            <a:fillRect/>
          </a:stretch>
        </p:blipFill>
        <p:spPr bwMode="auto">
          <a:xfrm>
            <a:off x="1235075" y="5801767"/>
            <a:ext cx="398463" cy="471487"/>
          </a:xfrm>
          <a:prstGeom prst="rect">
            <a:avLst/>
          </a:prstGeom>
          <a:noFill/>
          <a:ln w="9525">
            <a:noFill/>
            <a:miter lim="800000"/>
            <a:headEnd/>
            <a:tailEnd/>
          </a:ln>
        </p:spPr>
      </p:pic>
      <p:pic>
        <p:nvPicPr>
          <p:cNvPr id="148512" name="Picture 33"/>
          <p:cNvPicPr>
            <a:picLocks noChangeArrowheads="1"/>
          </p:cNvPicPr>
          <p:nvPr/>
        </p:nvPicPr>
        <p:blipFill>
          <a:blip r:embed="rId3" cstate="print"/>
          <a:srcRect/>
          <a:stretch>
            <a:fillRect/>
          </a:stretch>
        </p:blipFill>
        <p:spPr bwMode="auto">
          <a:xfrm>
            <a:off x="320675" y="2722017"/>
            <a:ext cx="398463" cy="471487"/>
          </a:xfrm>
          <a:prstGeom prst="rect">
            <a:avLst/>
          </a:prstGeom>
          <a:noFill/>
          <a:ln w="9525">
            <a:noFill/>
            <a:miter lim="800000"/>
            <a:headEnd/>
            <a:tailEnd/>
          </a:ln>
        </p:spPr>
      </p:pic>
      <p:grpSp>
        <p:nvGrpSpPr>
          <p:cNvPr id="148513" name="Group 34"/>
          <p:cNvGrpSpPr/>
          <p:nvPr/>
        </p:nvGrpSpPr>
        <p:grpSpPr bwMode="auto">
          <a:xfrm>
            <a:off x="2484438" y="2768054"/>
            <a:ext cx="612775" cy="460375"/>
            <a:chOff x="864" y="1824"/>
            <a:chExt cx="432" cy="288"/>
          </a:xfrm>
        </p:grpSpPr>
        <p:pic>
          <p:nvPicPr>
            <p:cNvPr id="148557" name="Picture 35"/>
            <p:cNvPicPr>
              <a:picLocks noChangeArrowheads="1"/>
            </p:cNvPicPr>
            <p:nvPr/>
          </p:nvPicPr>
          <p:blipFill>
            <a:blip r:embed="rId4" cstate="print"/>
            <a:srcRect/>
            <a:stretch>
              <a:fillRect/>
            </a:stretch>
          </p:blipFill>
          <p:spPr bwMode="auto">
            <a:xfrm>
              <a:off x="864" y="1824"/>
              <a:ext cx="432" cy="288"/>
            </a:xfrm>
            <a:prstGeom prst="rect">
              <a:avLst/>
            </a:prstGeom>
            <a:noFill/>
            <a:ln w="12699">
              <a:noFill/>
              <a:miter lim="800000"/>
              <a:headEnd/>
              <a:tailEnd/>
            </a:ln>
          </p:spPr>
        </p:pic>
        <p:pic>
          <p:nvPicPr>
            <p:cNvPr id="148558" name="Picture 36"/>
            <p:cNvPicPr>
              <a:picLocks noChangeArrowheads="1"/>
            </p:cNvPicPr>
            <p:nvPr/>
          </p:nvPicPr>
          <p:blipFill>
            <a:blip r:embed="rId4" cstate="print"/>
            <a:srcRect/>
            <a:stretch>
              <a:fillRect/>
            </a:stretch>
          </p:blipFill>
          <p:spPr bwMode="auto">
            <a:xfrm>
              <a:off x="864" y="1824"/>
              <a:ext cx="432" cy="288"/>
            </a:xfrm>
            <a:prstGeom prst="rect">
              <a:avLst/>
            </a:prstGeom>
            <a:noFill/>
            <a:ln w="12699">
              <a:noFill/>
              <a:miter lim="800000"/>
              <a:headEnd/>
              <a:tailEnd/>
            </a:ln>
          </p:spPr>
        </p:pic>
      </p:grpSp>
      <p:pic>
        <p:nvPicPr>
          <p:cNvPr id="148514" name="Picture 37"/>
          <p:cNvPicPr>
            <a:picLocks noChangeArrowheads="1"/>
          </p:cNvPicPr>
          <p:nvPr/>
        </p:nvPicPr>
        <p:blipFill>
          <a:blip r:embed="rId3" cstate="print"/>
          <a:srcRect/>
          <a:stretch>
            <a:fillRect/>
          </a:stretch>
        </p:blipFill>
        <p:spPr bwMode="auto">
          <a:xfrm>
            <a:off x="6207125" y="4088854"/>
            <a:ext cx="398463" cy="471488"/>
          </a:xfrm>
          <a:prstGeom prst="rect">
            <a:avLst/>
          </a:prstGeom>
          <a:noFill/>
          <a:ln w="9525">
            <a:noFill/>
            <a:miter lim="800000"/>
            <a:headEnd/>
            <a:tailEnd/>
          </a:ln>
        </p:spPr>
      </p:pic>
      <p:sp>
        <p:nvSpPr>
          <p:cNvPr id="148515" name="Line 38"/>
          <p:cNvSpPr>
            <a:spLocks noChangeShapeType="1"/>
          </p:cNvSpPr>
          <p:nvPr/>
        </p:nvSpPr>
        <p:spPr bwMode="auto">
          <a:xfrm>
            <a:off x="1150938" y="3688804"/>
            <a:ext cx="6948487" cy="1588"/>
          </a:xfrm>
          <a:prstGeom prst="line">
            <a:avLst/>
          </a:prstGeom>
          <a:noFill/>
          <a:ln w="28575">
            <a:solidFill>
              <a:srgbClr val="333399"/>
            </a:solidFill>
            <a:round/>
          </a:ln>
        </p:spPr>
        <p:txBody>
          <a:bodyPr/>
          <a:lstStyle/>
          <a:p>
            <a:endParaRPr lang="zh-CN" altLang="en-US"/>
          </a:p>
        </p:txBody>
      </p:sp>
      <p:sp>
        <p:nvSpPr>
          <p:cNvPr id="148516" name="Line 39"/>
          <p:cNvSpPr>
            <a:spLocks noChangeShapeType="1"/>
          </p:cNvSpPr>
          <p:nvPr/>
        </p:nvSpPr>
        <p:spPr bwMode="auto">
          <a:xfrm>
            <a:off x="520700" y="5512842"/>
            <a:ext cx="7835900" cy="1587"/>
          </a:xfrm>
          <a:prstGeom prst="line">
            <a:avLst/>
          </a:prstGeom>
          <a:noFill/>
          <a:ln w="28575">
            <a:solidFill>
              <a:srgbClr val="333399"/>
            </a:solidFill>
            <a:round/>
          </a:ln>
        </p:spPr>
        <p:txBody>
          <a:bodyPr/>
          <a:lstStyle/>
          <a:p>
            <a:endParaRPr lang="zh-CN" altLang="en-US"/>
          </a:p>
        </p:txBody>
      </p:sp>
      <p:sp>
        <p:nvSpPr>
          <p:cNvPr id="148517" name="Text Box 40"/>
          <p:cNvSpPr txBox="1">
            <a:spLocks noChangeArrowheads="1"/>
          </p:cNvSpPr>
          <p:nvPr/>
        </p:nvSpPr>
        <p:spPr bwMode="auto">
          <a:xfrm>
            <a:off x="2640013" y="3199854"/>
            <a:ext cx="1644650" cy="366713"/>
          </a:xfrm>
          <a:prstGeom prst="rect">
            <a:avLst/>
          </a:prstGeom>
          <a:noFill/>
          <a:ln w="9525">
            <a:noFill/>
            <a:miter lim="800000"/>
          </a:ln>
        </p:spPr>
        <p:txBody>
          <a:bodyPr wrap="none">
            <a:spAutoFit/>
          </a:bodyPr>
          <a:lstStyle/>
          <a:p>
            <a:r>
              <a:rPr kumimoji="1" lang="en-US" altLang="zh-CN" sz="1800" dirty="0">
                <a:solidFill>
                  <a:srgbClr val="333399"/>
                </a:solidFill>
                <a:latin typeface="Arial" panose="020B0604020202020204" pitchFamily="34" charset="0"/>
              </a:rPr>
              <a:t>128.30.33.130</a:t>
            </a:r>
          </a:p>
        </p:txBody>
      </p:sp>
      <p:sp>
        <p:nvSpPr>
          <p:cNvPr id="148518" name="Text Box 41"/>
          <p:cNvSpPr txBox="1">
            <a:spLocks noChangeArrowheads="1"/>
          </p:cNvSpPr>
          <p:nvPr/>
        </p:nvSpPr>
        <p:spPr bwMode="auto">
          <a:xfrm>
            <a:off x="3130550" y="2845842"/>
            <a:ext cx="433388" cy="366712"/>
          </a:xfrm>
          <a:prstGeom prst="rect">
            <a:avLst/>
          </a:prstGeom>
          <a:noFill/>
          <a:ln w="9525">
            <a:noFill/>
            <a:miter lim="800000"/>
          </a:ln>
        </p:spPr>
        <p:txBody>
          <a:bodyPr wrap="none">
            <a:spAutoFit/>
          </a:bodyPr>
          <a:lstStyle/>
          <a:p>
            <a:r>
              <a:rPr kumimoji="1" lang="en-US" altLang="zh-CN" sz="1800" dirty="0">
                <a:solidFill>
                  <a:srgbClr val="333399"/>
                </a:solidFill>
                <a:latin typeface="Arial" panose="020B0604020202020204" pitchFamily="34" charset="0"/>
              </a:rPr>
              <a:t>R</a:t>
            </a:r>
            <a:r>
              <a:rPr kumimoji="1" lang="en-US" altLang="zh-CN" sz="1800" baseline="-25000" dirty="0">
                <a:solidFill>
                  <a:srgbClr val="333399"/>
                </a:solidFill>
                <a:latin typeface="Arial" panose="020B0604020202020204" pitchFamily="34" charset="0"/>
              </a:rPr>
              <a:t>1</a:t>
            </a:r>
          </a:p>
        </p:txBody>
      </p:sp>
      <p:sp>
        <p:nvSpPr>
          <p:cNvPr id="148519" name="Text Box 42"/>
          <p:cNvSpPr txBox="1">
            <a:spLocks noChangeArrowheads="1"/>
          </p:cNvSpPr>
          <p:nvPr/>
        </p:nvSpPr>
        <p:spPr bwMode="auto">
          <a:xfrm>
            <a:off x="4333875" y="3206204"/>
            <a:ext cx="311150" cy="366713"/>
          </a:xfrm>
          <a:prstGeom prst="rect">
            <a:avLst/>
          </a:prstGeom>
          <a:noFill/>
          <a:ln w="9525">
            <a:noFill/>
            <a:miter lim="800000"/>
          </a:ln>
        </p:spPr>
        <p:txBody>
          <a:bodyPr wrap="none">
            <a:spAutoFit/>
          </a:bodyPr>
          <a:lstStyle/>
          <a:p>
            <a:r>
              <a:rPr kumimoji="1" lang="en-US" altLang="zh-CN" sz="1800" dirty="0">
                <a:solidFill>
                  <a:srgbClr val="333399"/>
                </a:solidFill>
                <a:latin typeface="Arial" panose="020B0604020202020204" pitchFamily="34" charset="0"/>
              </a:rPr>
              <a:t>1</a:t>
            </a:r>
            <a:endParaRPr kumimoji="1" lang="en-US" altLang="zh-CN" sz="1800" baseline="-25000" dirty="0">
              <a:solidFill>
                <a:srgbClr val="333399"/>
              </a:solidFill>
              <a:latin typeface="Arial" panose="020B0604020202020204" pitchFamily="34" charset="0"/>
            </a:endParaRPr>
          </a:p>
        </p:txBody>
      </p:sp>
      <p:sp>
        <p:nvSpPr>
          <p:cNvPr id="148520" name="Line 43"/>
          <p:cNvSpPr>
            <a:spLocks noChangeShapeType="1"/>
          </p:cNvSpPr>
          <p:nvPr/>
        </p:nvSpPr>
        <p:spPr bwMode="auto">
          <a:xfrm>
            <a:off x="4930775" y="3709442"/>
            <a:ext cx="1588" cy="569912"/>
          </a:xfrm>
          <a:prstGeom prst="line">
            <a:avLst/>
          </a:prstGeom>
          <a:noFill/>
          <a:ln w="28575">
            <a:solidFill>
              <a:srgbClr val="333399"/>
            </a:solidFill>
            <a:round/>
          </a:ln>
        </p:spPr>
        <p:txBody>
          <a:bodyPr/>
          <a:lstStyle/>
          <a:p>
            <a:endParaRPr lang="zh-CN" altLang="en-US"/>
          </a:p>
        </p:txBody>
      </p:sp>
      <p:grpSp>
        <p:nvGrpSpPr>
          <p:cNvPr id="148521" name="Group 44"/>
          <p:cNvGrpSpPr/>
          <p:nvPr/>
        </p:nvGrpSpPr>
        <p:grpSpPr bwMode="auto">
          <a:xfrm>
            <a:off x="1584325" y="4152354"/>
            <a:ext cx="612775" cy="460375"/>
            <a:chOff x="864" y="1824"/>
            <a:chExt cx="432" cy="288"/>
          </a:xfrm>
        </p:grpSpPr>
        <p:pic>
          <p:nvPicPr>
            <p:cNvPr id="148555" name="Picture 45"/>
            <p:cNvPicPr>
              <a:picLocks noChangeArrowheads="1"/>
            </p:cNvPicPr>
            <p:nvPr/>
          </p:nvPicPr>
          <p:blipFill>
            <a:blip r:embed="rId4" cstate="print"/>
            <a:srcRect/>
            <a:stretch>
              <a:fillRect/>
            </a:stretch>
          </p:blipFill>
          <p:spPr bwMode="auto">
            <a:xfrm>
              <a:off x="864" y="1824"/>
              <a:ext cx="432" cy="288"/>
            </a:xfrm>
            <a:prstGeom prst="rect">
              <a:avLst/>
            </a:prstGeom>
            <a:noFill/>
            <a:ln w="12699">
              <a:noFill/>
              <a:miter lim="800000"/>
              <a:headEnd/>
              <a:tailEnd/>
            </a:ln>
          </p:spPr>
        </p:pic>
        <p:pic>
          <p:nvPicPr>
            <p:cNvPr id="148556" name="Picture 46"/>
            <p:cNvPicPr>
              <a:picLocks noChangeArrowheads="1"/>
            </p:cNvPicPr>
            <p:nvPr/>
          </p:nvPicPr>
          <p:blipFill>
            <a:blip r:embed="rId4" cstate="print"/>
            <a:srcRect/>
            <a:stretch>
              <a:fillRect/>
            </a:stretch>
          </p:blipFill>
          <p:spPr bwMode="auto">
            <a:xfrm>
              <a:off x="864" y="1824"/>
              <a:ext cx="432" cy="288"/>
            </a:xfrm>
            <a:prstGeom prst="rect">
              <a:avLst/>
            </a:prstGeom>
            <a:noFill/>
            <a:ln w="12699">
              <a:noFill/>
              <a:miter lim="800000"/>
              <a:headEnd/>
              <a:tailEnd/>
            </a:ln>
          </p:spPr>
        </p:pic>
      </p:grpSp>
      <p:sp>
        <p:nvSpPr>
          <p:cNvPr id="148522" name="Text Box 47"/>
          <p:cNvSpPr txBox="1">
            <a:spLocks noChangeArrowheads="1"/>
          </p:cNvSpPr>
          <p:nvPr/>
        </p:nvSpPr>
        <p:spPr bwMode="auto">
          <a:xfrm>
            <a:off x="1187450" y="4134892"/>
            <a:ext cx="433388" cy="366712"/>
          </a:xfrm>
          <a:prstGeom prst="rect">
            <a:avLst/>
          </a:prstGeom>
          <a:noFill/>
          <a:ln w="9525">
            <a:noFill/>
            <a:miter lim="800000"/>
          </a:ln>
        </p:spPr>
        <p:txBody>
          <a:bodyPr wrap="none">
            <a:spAutoFit/>
          </a:bodyPr>
          <a:lstStyle/>
          <a:p>
            <a:r>
              <a:rPr kumimoji="1" lang="en-US" altLang="zh-CN" sz="1800" dirty="0">
                <a:solidFill>
                  <a:srgbClr val="333399"/>
                </a:solidFill>
                <a:latin typeface="Arial" panose="020B0604020202020204" pitchFamily="34" charset="0"/>
              </a:rPr>
              <a:t>R</a:t>
            </a:r>
            <a:r>
              <a:rPr kumimoji="1" lang="en-US" altLang="zh-CN" sz="1800" baseline="-25000" dirty="0">
                <a:solidFill>
                  <a:srgbClr val="333399"/>
                </a:solidFill>
                <a:latin typeface="Arial" panose="020B0604020202020204" pitchFamily="34" charset="0"/>
              </a:rPr>
              <a:t>2</a:t>
            </a:r>
          </a:p>
        </p:txBody>
      </p:sp>
      <p:sp>
        <p:nvSpPr>
          <p:cNvPr id="148523" name="Line 48"/>
          <p:cNvSpPr>
            <a:spLocks noChangeShapeType="1"/>
          </p:cNvSpPr>
          <p:nvPr/>
        </p:nvSpPr>
        <p:spPr bwMode="auto">
          <a:xfrm>
            <a:off x="2794000" y="5490617"/>
            <a:ext cx="1588" cy="569912"/>
          </a:xfrm>
          <a:prstGeom prst="line">
            <a:avLst/>
          </a:prstGeom>
          <a:noFill/>
          <a:ln w="28575">
            <a:solidFill>
              <a:srgbClr val="333399"/>
            </a:solidFill>
            <a:round/>
          </a:ln>
        </p:spPr>
        <p:txBody>
          <a:bodyPr/>
          <a:lstStyle/>
          <a:p>
            <a:endParaRPr lang="zh-CN" altLang="en-US"/>
          </a:p>
        </p:txBody>
      </p:sp>
      <p:pic>
        <p:nvPicPr>
          <p:cNvPr id="148524" name="Picture 49"/>
          <p:cNvPicPr>
            <a:picLocks noChangeArrowheads="1"/>
          </p:cNvPicPr>
          <p:nvPr/>
        </p:nvPicPr>
        <p:blipFill>
          <a:blip r:embed="rId3" cstate="print"/>
          <a:srcRect/>
          <a:stretch>
            <a:fillRect/>
          </a:stretch>
        </p:blipFill>
        <p:spPr bwMode="auto">
          <a:xfrm>
            <a:off x="4060825" y="4093617"/>
            <a:ext cx="398463" cy="471487"/>
          </a:xfrm>
          <a:prstGeom prst="rect">
            <a:avLst/>
          </a:prstGeom>
          <a:noFill/>
          <a:ln w="9525">
            <a:noFill/>
            <a:miter lim="800000"/>
            <a:headEnd/>
            <a:tailEnd/>
          </a:ln>
        </p:spPr>
      </p:pic>
      <p:sp>
        <p:nvSpPr>
          <p:cNvPr id="148525" name="Text Box 50"/>
          <p:cNvSpPr txBox="1">
            <a:spLocks noChangeArrowheads="1"/>
          </p:cNvSpPr>
          <p:nvPr/>
        </p:nvSpPr>
        <p:spPr bwMode="auto">
          <a:xfrm>
            <a:off x="4167188" y="2990304"/>
            <a:ext cx="4581525" cy="701675"/>
          </a:xfrm>
          <a:prstGeom prst="rect">
            <a:avLst/>
          </a:prstGeom>
          <a:noFill/>
          <a:ln w="9525">
            <a:noFill/>
            <a:miter lim="800000"/>
          </a:ln>
        </p:spPr>
        <p:txBody>
          <a:bodyPr>
            <a:spAutoFit/>
          </a:bodyPr>
          <a:lstStyle/>
          <a:p>
            <a:r>
              <a:rPr kumimoji="1" lang="zh-CN" altLang="en-US" sz="2000">
                <a:solidFill>
                  <a:srgbClr val="333399"/>
                </a:solidFill>
                <a:latin typeface="Arial" panose="020B0604020202020204" pitchFamily="34" charset="0"/>
              </a:rPr>
              <a:t>子网</a:t>
            </a:r>
            <a:r>
              <a:rPr kumimoji="1" lang="en-US" altLang="zh-CN" sz="2000" dirty="0">
                <a:solidFill>
                  <a:srgbClr val="333399"/>
                </a:solidFill>
                <a:latin typeface="Arial" panose="020B0604020202020204" pitchFamily="34" charset="0"/>
              </a:rPr>
              <a:t>2</a:t>
            </a:r>
            <a:r>
              <a:rPr kumimoji="1" lang="zh-CN" altLang="en-US" sz="2000">
                <a:solidFill>
                  <a:srgbClr val="333399"/>
                </a:solidFill>
                <a:latin typeface="Arial" panose="020B0604020202020204" pitchFamily="34" charset="0"/>
              </a:rPr>
              <a:t>：网络地址 </a:t>
            </a:r>
            <a:r>
              <a:rPr kumimoji="1" lang="en-US" altLang="zh-CN" sz="2000" dirty="0">
                <a:solidFill>
                  <a:srgbClr val="333399"/>
                </a:solidFill>
                <a:latin typeface="Arial" panose="020B0604020202020204" pitchFamily="34" charset="0"/>
              </a:rPr>
              <a:t>128.30.33.128</a:t>
            </a:r>
          </a:p>
          <a:p>
            <a:r>
              <a:rPr kumimoji="1" lang="en-US" altLang="zh-CN" sz="2000" dirty="0">
                <a:solidFill>
                  <a:srgbClr val="333399"/>
                </a:solidFill>
                <a:latin typeface="Arial" panose="020B0604020202020204" pitchFamily="34" charset="0"/>
              </a:rPr>
              <a:t>            </a:t>
            </a:r>
            <a:r>
              <a:rPr kumimoji="1" lang="zh-CN" altLang="en-US" sz="2000">
                <a:solidFill>
                  <a:srgbClr val="333399"/>
                </a:solidFill>
                <a:latin typeface="Arial" panose="020B0604020202020204" pitchFamily="34" charset="0"/>
              </a:rPr>
              <a:t>子网掩码 </a:t>
            </a:r>
            <a:r>
              <a:rPr kumimoji="1" lang="en-US" altLang="zh-CN" sz="2000" dirty="0">
                <a:solidFill>
                  <a:srgbClr val="333399"/>
                </a:solidFill>
                <a:latin typeface="Arial" panose="020B0604020202020204" pitchFamily="34" charset="0"/>
              </a:rPr>
              <a:t>255.255.255.128</a:t>
            </a:r>
            <a:endParaRPr kumimoji="1" lang="en-US" altLang="zh-CN" sz="2000" baseline="-25000" dirty="0">
              <a:solidFill>
                <a:srgbClr val="333399"/>
              </a:solidFill>
              <a:latin typeface="Arial" panose="020B0604020202020204" pitchFamily="34" charset="0"/>
            </a:endParaRPr>
          </a:p>
        </p:txBody>
      </p:sp>
      <p:sp>
        <p:nvSpPr>
          <p:cNvPr id="148526" name="Text Box 51"/>
          <p:cNvSpPr txBox="1">
            <a:spLocks noChangeArrowheads="1"/>
          </p:cNvSpPr>
          <p:nvPr/>
        </p:nvSpPr>
        <p:spPr bwMode="auto">
          <a:xfrm>
            <a:off x="3779838" y="3998367"/>
            <a:ext cx="433387" cy="366712"/>
          </a:xfrm>
          <a:prstGeom prst="rect">
            <a:avLst/>
          </a:prstGeom>
          <a:noFill/>
          <a:ln w="9525">
            <a:noFill/>
            <a:miter lim="800000"/>
          </a:ln>
        </p:spPr>
        <p:txBody>
          <a:bodyPr wrap="none">
            <a:spAutoFit/>
          </a:bodyPr>
          <a:lstStyle/>
          <a:p>
            <a:r>
              <a:rPr kumimoji="1" lang="en-US" altLang="zh-CN" sz="1800" dirty="0">
                <a:solidFill>
                  <a:srgbClr val="333399"/>
                </a:solidFill>
                <a:latin typeface="Arial" panose="020B0604020202020204" pitchFamily="34" charset="0"/>
              </a:rPr>
              <a:t>H</a:t>
            </a:r>
            <a:r>
              <a:rPr kumimoji="1" lang="en-US" altLang="zh-CN" sz="1800" baseline="-25000" dirty="0">
                <a:solidFill>
                  <a:srgbClr val="333399"/>
                </a:solidFill>
                <a:latin typeface="Arial" panose="020B0604020202020204" pitchFamily="34" charset="0"/>
              </a:rPr>
              <a:t>2</a:t>
            </a:r>
          </a:p>
        </p:txBody>
      </p:sp>
      <p:sp>
        <p:nvSpPr>
          <p:cNvPr id="148527" name="Text Box 52"/>
          <p:cNvSpPr txBox="1">
            <a:spLocks noChangeArrowheads="1"/>
          </p:cNvSpPr>
          <p:nvPr/>
        </p:nvSpPr>
        <p:spPr bwMode="auto">
          <a:xfrm>
            <a:off x="-36513" y="1706017"/>
            <a:ext cx="1517651" cy="366712"/>
          </a:xfrm>
          <a:prstGeom prst="rect">
            <a:avLst/>
          </a:prstGeom>
          <a:noFill/>
          <a:ln w="9525">
            <a:noFill/>
            <a:miter lim="800000"/>
          </a:ln>
        </p:spPr>
        <p:txBody>
          <a:bodyPr wrap="none">
            <a:spAutoFit/>
          </a:bodyPr>
          <a:lstStyle/>
          <a:p>
            <a:r>
              <a:rPr kumimoji="1" lang="en-US" altLang="zh-CN" sz="1800" dirty="0">
                <a:solidFill>
                  <a:srgbClr val="333399"/>
                </a:solidFill>
                <a:latin typeface="Arial" panose="020B0604020202020204" pitchFamily="34" charset="0"/>
              </a:rPr>
              <a:t>128.30.33.13</a:t>
            </a:r>
          </a:p>
        </p:txBody>
      </p:sp>
      <p:sp>
        <p:nvSpPr>
          <p:cNvPr id="148528" name="Text Box 53"/>
          <p:cNvSpPr txBox="1">
            <a:spLocks noChangeArrowheads="1"/>
          </p:cNvSpPr>
          <p:nvPr/>
        </p:nvSpPr>
        <p:spPr bwMode="auto">
          <a:xfrm>
            <a:off x="4356100" y="4069804"/>
            <a:ext cx="1644650" cy="366713"/>
          </a:xfrm>
          <a:prstGeom prst="rect">
            <a:avLst/>
          </a:prstGeom>
          <a:noFill/>
          <a:ln w="9525">
            <a:noFill/>
            <a:miter lim="800000"/>
          </a:ln>
        </p:spPr>
        <p:txBody>
          <a:bodyPr wrap="none">
            <a:spAutoFit/>
          </a:bodyPr>
          <a:lstStyle/>
          <a:p>
            <a:r>
              <a:rPr kumimoji="1" lang="en-US" altLang="zh-CN" sz="1800" dirty="0">
                <a:solidFill>
                  <a:srgbClr val="333399"/>
                </a:solidFill>
                <a:latin typeface="Arial" panose="020B0604020202020204" pitchFamily="34" charset="0"/>
              </a:rPr>
              <a:t>128.30.33.138</a:t>
            </a:r>
          </a:p>
        </p:txBody>
      </p:sp>
      <p:sp>
        <p:nvSpPr>
          <p:cNvPr id="148529" name="Text Box 54"/>
          <p:cNvSpPr txBox="1">
            <a:spLocks noChangeArrowheads="1"/>
          </p:cNvSpPr>
          <p:nvPr/>
        </p:nvSpPr>
        <p:spPr bwMode="auto">
          <a:xfrm>
            <a:off x="3108325" y="3847554"/>
            <a:ext cx="311150" cy="366713"/>
          </a:xfrm>
          <a:prstGeom prst="rect">
            <a:avLst/>
          </a:prstGeom>
          <a:noFill/>
          <a:ln w="9525">
            <a:noFill/>
            <a:miter lim="800000"/>
          </a:ln>
        </p:spPr>
        <p:txBody>
          <a:bodyPr wrap="none">
            <a:spAutoFit/>
          </a:bodyPr>
          <a:lstStyle/>
          <a:p>
            <a:r>
              <a:rPr kumimoji="1" lang="en-US" altLang="zh-CN" sz="1800" dirty="0">
                <a:solidFill>
                  <a:srgbClr val="333399"/>
                </a:solidFill>
                <a:latin typeface="Arial" panose="020B0604020202020204" pitchFamily="34" charset="0"/>
              </a:rPr>
              <a:t>0</a:t>
            </a:r>
            <a:endParaRPr kumimoji="1" lang="en-US" altLang="zh-CN" sz="1800" baseline="-25000" dirty="0">
              <a:solidFill>
                <a:srgbClr val="333399"/>
              </a:solidFill>
              <a:latin typeface="Arial" panose="020B0604020202020204" pitchFamily="34" charset="0"/>
            </a:endParaRPr>
          </a:p>
        </p:txBody>
      </p:sp>
      <p:sp>
        <p:nvSpPr>
          <p:cNvPr id="148530" name="Text Box 55"/>
          <p:cNvSpPr txBox="1">
            <a:spLocks noChangeArrowheads="1"/>
          </p:cNvSpPr>
          <p:nvPr/>
        </p:nvSpPr>
        <p:spPr bwMode="auto">
          <a:xfrm>
            <a:off x="1884363" y="4742904"/>
            <a:ext cx="311150" cy="366713"/>
          </a:xfrm>
          <a:prstGeom prst="rect">
            <a:avLst/>
          </a:prstGeom>
          <a:noFill/>
          <a:ln w="9525">
            <a:noFill/>
            <a:miter lim="800000"/>
          </a:ln>
        </p:spPr>
        <p:txBody>
          <a:bodyPr wrap="none">
            <a:spAutoFit/>
          </a:bodyPr>
          <a:lstStyle/>
          <a:p>
            <a:r>
              <a:rPr kumimoji="1" lang="en-US" altLang="zh-CN" sz="1800" dirty="0">
                <a:solidFill>
                  <a:srgbClr val="333399"/>
                </a:solidFill>
                <a:latin typeface="Arial" panose="020B0604020202020204" pitchFamily="34" charset="0"/>
              </a:rPr>
              <a:t>1</a:t>
            </a:r>
            <a:endParaRPr kumimoji="1" lang="en-US" altLang="zh-CN" sz="1800" baseline="-25000" dirty="0">
              <a:solidFill>
                <a:srgbClr val="333399"/>
              </a:solidFill>
              <a:latin typeface="Arial" panose="020B0604020202020204" pitchFamily="34" charset="0"/>
            </a:endParaRPr>
          </a:p>
        </p:txBody>
      </p:sp>
      <p:sp>
        <p:nvSpPr>
          <p:cNvPr id="148531" name="Text Box 56"/>
          <p:cNvSpPr txBox="1">
            <a:spLocks noChangeArrowheads="1"/>
          </p:cNvSpPr>
          <p:nvPr/>
        </p:nvSpPr>
        <p:spPr bwMode="auto">
          <a:xfrm>
            <a:off x="3419475" y="3847554"/>
            <a:ext cx="1644650" cy="366713"/>
          </a:xfrm>
          <a:prstGeom prst="rect">
            <a:avLst/>
          </a:prstGeom>
          <a:noFill/>
          <a:ln w="9525">
            <a:noFill/>
            <a:miter lim="800000"/>
          </a:ln>
        </p:spPr>
        <p:txBody>
          <a:bodyPr wrap="none">
            <a:spAutoFit/>
          </a:bodyPr>
          <a:lstStyle/>
          <a:p>
            <a:r>
              <a:rPr kumimoji="1" lang="en-US" altLang="zh-CN" sz="1800" dirty="0">
                <a:solidFill>
                  <a:srgbClr val="333399"/>
                </a:solidFill>
                <a:latin typeface="Arial" panose="020B0604020202020204" pitchFamily="34" charset="0"/>
              </a:rPr>
              <a:t>128.30.33.129</a:t>
            </a:r>
          </a:p>
        </p:txBody>
      </p:sp>
      <p:pic>
        <p:nvPicPr>
          <p:cNvPr id="148532" name="Picture 57"/>
          <p:cNvPicPr>
            <a:picLocks noChangeArrowheads="1"/>
          </p:cNvPicPr>
          <p:nvPr/>
        </p:nvPicPr>
        <p:blipFill>
          <a:blip r:embed="rId3" cstate="print"/>
          <a:srcRect/>
          <a:stretch>
            <a:fillRect/>
          </a:stretch>
        </p:blipFill>
        <p:spPr bwMode="auto">
          <a:xfrm>
            <a:off x="2619375" y="5800179"/>
            <a:ext cx="400050" cy="473075"/>
          </a:xfrm>
          <a:prstGeom prst="rect">
            <a:avLst/>
          </a:prstGeom>
          <a:noFill/>
          <a:ln w="9525">
            <a:noFill/>
            <a:miter lim="800000"/>
            <a:headEnd/>
            <a:tailEnd/>
          </a:ln>
        </p:spPr>
      </p:pic>
      <p:sp>
        <p:nvSpPr>
          <p:cNvPr id="148533" name="Text Box 58"/>
          <p:cNvSpPr txBox="1">
            <a:spLocks noChangeArrowheads="1"/>
          </p:cNvSpPr>
          <p:nvPr/>
        </p:nvSpPr>
        <p:spPr bwMode="auto">
          <a:xfrm>
            <a:off x="2268538" y="5768429"/>
            <a:ext cx="433387" cy="366713"/>
          </a:xfrm>
          <a:prstGeom prst="rect">
            <a:avLst/>
          </a:prstGeom>
          <a:noFill/>
          <a:ln w="9525">
            <a:noFill/>
            <a:miter lim="800000"/>
          </a:ln>
        </p:spPr>
        <p:txBody>
          <a:bodyPr wrap="none">
            <a:spAutoFit/>
          </a:bodyPr>
          <a:lstStyle/>
          <a:p>
            <a:r>
              <a:rPr kumimoji="1" lang="en-US" altLang="zh-CN" sz="1800" dirty="0">
                <a:solidFill>
                  <a:srgbClr val="333399"/>
                </a:solidFill>
                <a:latin typeface="Arial" panose="020B0604020202020204" pitchFamily="34" charset="0"/>
              </a:rPr>
              <a:t>H</a:t>
            </a:r>
            <a:r>
              <a:rPr kumimoji="1" lang="en-US" altLang="zh-CN" sz="1800" baseline="-25000" dirty="0">
                <a:solidFill>
                  <a:srgbClr val="333399"/>
                </a:solidFill>
                <a:latin typeface="Arial" panose="020B0604020202020204" pitchFamily="34" charset="0"/>
              </a:rPr>
              <a:t>3</a:t>
            </a:r>
          </a:p>
        </p:txBody>
      </p:sp>
      <p:sp>
        <p:nvSpPr>
          <p:cNvPr id="148534" name="Text Box 59"/>
          <p:cNvSpPr txBox="1">
            <a:spLocks noChangeArrowheads="1"/>
          </p:cNvSpPr>
          <p:nvPr/>
        </p:nvSpPr>
        <p:spPr bwMode="auto">
          <a:xfrm>
            <a:off x="2263775" y="4741317"/>
            <a:ext cx="1390650" cy="366712"/>
          </a:xfrm>
          <a:prstGeom prst="rect">
            <a:avLst/>
          </a:prstGeom>
          <a:noFill/>
          <a:ln w="9525">
            <a:noFill/>
            <a:miter lim="800000"/>
          </a:ln>
        </p:spPr>
        <p:txBody>
          <a:bodyPr wrap="none">
            <a:spAutoFit/>
          </a:bodyPr>
          <a:lstStyle/>
          <a:p>
            <a:r>
              <a:rPr kumimoji="1" lang="en-US" altLang="zh-CN" sz="1800" dirty="0">
                <a:solidFill>
                  <a:srgbClr val="333399"/>
                </a:solidFill>
                <a:latin typeface="Arial" panose="020B0604020202020204" pitchFamily="34" charset="0"/>
              </a:rPr>
              <a:t>128.30.36.2</a:t>
            </a:r>
          </a:p>
        </p:txBody>
      </p:sp>
      <p:sp>
        <p:nvSpPr>
          <p:cNvPr id="148535" name="Text Box 60"/>
          <p:cNvSpPr txBox="1">
            <a:spLocks noChangeArrowheads="1"/>
          </p:cNvSpPr>
          <p:nvPr/>
        </p:nvSpPr>
        <p:spPr bwMode="auto">
          <a:xfrm>
            <a:off x="4019550" y="5571579"/>
            <a:ext cx="3730625" cy="701675"/>
          </a:xfrm>
          <a:prstGeom prst="rect">
            <a:avLst/>
          </a:prstGeom>
          <a:noFill/>
          <a:ln w="9525">
            <a:noFill/>
            <a:miter lim="800000"/>
          </a:ln>
        </p:spPr>
        <p:txBody>
          <a:bodyPr wrap="none">
            <a:spAutoFit/>
          </a:bodyPr>
          <a:lstStyle/>
          <a:p>
            <a:r>
              <a:rPr kumimoji="1" lang="zh-CN" altLang="en-US" sz="2000">
                <a:solidFill>
                  <a:srgbClr val="333399"/>
                </a:solidFill>
                <a:latin typeface="Arial" panose="020B0604020202020204" pitchFamily="34" charset="0"/>
              </a:rPr>
              <a:t>子网</a:t>
            </a:r>
            <a:r>
              <a:rPr kumimoji="1" lang="en-US" altLang="zh-CN" sz="2000" dirty="0">
                <a:solidFill>
                  <a:srgbClr val="333399"/>
                </a:solidFill>
                <a:latin typeface="Arial" panose="020B0604020202020204" pitchFamily="34" charset="0"/>
              </a:rPr>
              <a:t>3</a:t>
            </a:r>
            <a:r>
              <a:rPr kumimoji="1" lang="zh-CN" altLang="en-US" sz="2000">
                <a:solidFill>
                  <a:srgbClr val="333399"/>
                </a:solidFill>
                <a:latin typeface="Arial" panose="020B0604020202020204" pitchFamily="34" charset="0"/>
              </a:rPr>
              <a:t>：网络地址 </a:t>
            </a:r>
            <a:r>
              <a:rPr kumimoji="1" lang="en-US" altLang="zh-CN" sz="2000" dirty="0">
                <a:solidFill>
                  <a:srgbClr val="333399"/>
                </a:solidFill>
                <a:latin typeface="Arial" panose="020B0604020202020204" pitchFamily="34" charset="0"/>
              </a:rPr>
              <a:t>128.30.36.0</a:t>
            </a:r>
          </a:p>
          <a:p>
            <a:r>
              <a:rPr kumimoji="1" lang="en-US" altLang="zh-CN" sz="2000" dirty="0">
                <a:solidFill>
                  <a:srgbClr val="333399"/>
                </a:solidFill>
                <a:latin typeface="Arial" panose="020B0604020202020204" pitchFamily="34" charset="0"/>
              </a:rPr>
              <a:t>            </a:t>
            </a:r>
            <a:r>
              <a:rPr kumimoji="1" lang="zh-CN" altLang="en-US" sz="2000">
                <a:solidFill>
                  <a:srgbClr val="333399"/>
                </a:solidFill>
                <a:latin typeface="Arial" panose="020B0604020202020204" pitchFamily="34" charset="0"/>
              </a:rPr>
              <a:t>子网掩码 </a:t>
            </a:r>
            <a:r>
              <a:rPr kumimoji="1" lang="en-US" altLang="zh-CN" sz="2000" dirty="0">
                <a:solidFill>
                  <a:srgbClr val="333399"/>
                </a:solidFill>
                <a:latin typeface="Arial" panose="020B0604020202020204" pitchFamily="34" charset="0"/>
              </a:rPr>
              <a:t>255.255.255.0</a:t>
            </a:r>
            <a:endParaRPr kumimoji="1" lang="en-US" altLang="zh-CN" sz="2000" baseline="-25000" dirty="0">
              <a:solidFill>
                <a:srgbClr val="333399"/>
              </a:solidFill>
              <a:latin typeface="Arial" panose="020B0604020202020204" pitchFamily="34" charset="0"/>
            </a:endParaRPr>
          </a:p>
        </p:txBody>
      </p:sp>
      <p:sp>
        <p:nvSpPr>
          <p:cNvPr id="148536" name="Text Box 61"/>
          <p:cNvSpPr txBox="1">
            <a:spLocks noChangeArrowheads="1"/>
          </p:cNvSpPr>
          <p:nvPr/>
        </p:nvSpPr>
        <p:spPr bwMode="auto">
          <a:xfrm>
            <a:off x="2909888" y="5839867"/>
            <a:ext cx="1517650" cy="366712"/>
          </a:xfrm>
          <a:prstGeom prst="rect">
            <a:avLst/>
          </a:prstGeom>
          <a:noFill/>
          <a:ln w="9525">
            <a:noFill/>
            <a:miter lim="800000"/>
          </a:ln>
        </p:spPr>
        <p:txBody>
          <a:bodyPr wrap="none">
            <a:spAutoFit/>
          </a:bodyPr>
          <a:lstStyle/>
          <a:p>
            <a:r>
              <a:rPr kumimoji="1" lang="en-US" altLang="zh-CN" sz="1800" dirty="0">
                <a:solidFill>
                  <a:srgbClr val="333399"/>
                </a:solidFill>
                <a:latin typeface="Arial" panose="020B0604020202020204" pitchFamily="34" charset="0"/>
              </a:rPr>
              <a:t>128.30.36.12</a:t>
            </a:r>
          </a:p>
        </p:txBody>
      </p:sp>
      <p:sp>
        <p:nvSpPr>
          <p:cNvPr id="148537" name="Line 62"/>
          <p:cNvSpPr>
            <a:spLocks noChangeShapeType="1"/>
          </p:cNvSpPr>
          <p:nvPr/>
        </p:nvSpPr>
        <p:spPr bwMode="auto">
          <a:xfrm>
            <a:off x="468313" y="1904454"/>
            <a:ext cx="3598862" cy="2376488"/>
          </a:xfrm>
          <a:prstGeom prst="line">
            <a:avLst/>
          </a:prstGeom>
          <a:noFill/>
          <a:ln w="76200">
            <a:solidFill>
              <a:schemeClr val="hlink"/>
            </a:solidFill>
            <a:round/>
            <a:tailEnd type="triangle" w="med" len="med"/>
          </a:ln>
        </p:spPr>
        <p:txBody>
          <a:bodyPr/>
          <a:lstStyle/>
          <a:p>
            <a:endParaRPr lang="zh-CN" altLang="en-US"/>
          </a:p>
        </p:txBody>
      </p:sp>
      <p:sp>
        <p:nvSpPr>
          <p:cNvPr id="148538" name="Rectangle 63"/>
          <p:cNvSpPr>
            <a:spLocks noGrp="1" noChangeArrowheads="1"/>
          </p:cNvSpPr>
          <p:nvPr>
            <p:ph type="title"/>
          </p:nvPr>
        </p:nvSpPr>
        <p:spPr>
          <a:xfrm>
            <a:off x="357158" y="366712"/>
            <a:ext cx="8501122" cy="928688"/>
          </a:xfrm>
          <a:noFill/>
        </p:spPr>
        <p:txBody>
          <a:bodyPr anchor="b"/>
          <a:lstStyle/>
          <a:p>
            <a:pPr eaLnBrk="1" hangingPunct="1">
              <a:lnSpc>
                <a:spcPct val="110000"/>
              </a:lnSpc>
            </a:pPr>
            <a:r>
              <a:rPr lang="zh-CN" altLang="en-US" sz="2400" dirty="0"/>
              <a:t>主机</a:t>
            </a:r>
            <a:r>
              <a:rPr lang="en-US" altLang="zh-CN" sz="2400" dirty="0"/>
              <a:t>H</a:t>
            </a:r>
            <a:r>
              <a:rPr lang="en-US" altLang="zh-CN" sz="2400" baseline="-25000" dirty="0"/>
              <a:t>1</a:t>
            </a:r>
            <a:r>
              <a:rPr lang="zh-CN" altLang="en-US" sz="2400" dirty="0"/>
              <a:t>首先将本子网的子网掩码 </a:t>
            </a:r>
            <a:r>
              <a:rPr lang="en-US" altLang="zh-CN" sz="2400" dirty="0"/>
              <a:t>255.255.255.128</a:t>
            </a:r>
            <a:r>
              <a:rPr lang="zh-CN" altLang="en-US" sz="2400" dirty="0"/>
              <a:t>与分组的目的</a:t>
            </a:r>
            <a:r>
              <a:rPr lang="en-US" altLang="zh-CN" sz="2400" dirty="0"/>
              <a:t>IP</a:t>
            </a:r>
            <a:r>
              <a:rPr lang="zh-CN" altLang="en-US" sz="2400" dirty="0"/>
              <a:t>地址 </a:t>
            </a:r>
            <a:r>
              <a:rPr lang="en-US" altLang="zh-CN" sz="2400" dirty="0"/>
              <a:t>128.30.33.138 </a:t>
            </a:r>
            <a:r>
              <a:rPr lang="zh-CN" altLang="en-US" sz="2400" dirty="0"/>
              <a:t>逐比特相</a:t>
            </a:r>
            <a:r>
              <a:rPr lang="en-US" altLang="zh-CN" sz="2400" dirty="0">
                <a:latin typeface="Arial" panose="020B0604020202020204" pitchFamily="34" charset="0"/>
              </a:rPr>
              <a:t>"</a:t>
            </a:r>
            <a:r>
              <a:rPr lang="zh-CN" altLang="en-US" sz="2400" dirty="0">
                <a:solidFill>
                  <a:schemeClr val="hlink"/>
                </a:solidFill>
              </a:rPr>
              <a:t>与</a:t>
            </a:r>
            <a:r>
              <a:rPr lang="en-US" altLang="zh-CN" sz="2400" dirty="0">
                <a:latin typeface="Arial" panose="020B0604020202020204" pitchFamily="34" charset="0"/>
              </a:rPr>
              <a:t>"</a:t>
            </a:r>
            <a:r>
              <a:rPr lang="en-US" altLang="zh-CN" sz="2400" dirty="0"/>
              <a:t>(</a:t>
            </a:r>
            <a:r>
              <a:rPr lang="en-US" altLang="zh-CN" sz="2400" dirty="0">
                <a:solidFill>
                  <a:schemeClr val="hlink"/>
                </a:solidFill>
              </a:rPr>
              <a:t>AND</a:t>
            </a:r>
            <a:r>
              <a:rPr lang="zh-CN" altLang="en-US" sz="2400" dirty="0"/>
              <a:t>操作</a:t>
            </a:r>
            <a:r>
              <a:rPr lang="en-US" altLang="zh-CN" sz="2400" dirty="0"/>
              <a:t>) </a:t>
            </a:r>
          </a:p>
        </p:txBody>
      </p:sp>
      <p:sp>
        <p:nvSpPr>
          <p:cNvPr id="148539" name="Rectangle 64"/>
          <p:cNvSpPr>
            <a:spLocks noChangeArrowheads="1"/>
          </p:cNvSpPr>
          <p:nvPr/>
        </p:nvSpPr>
        <p:spPr bwMode="auto">
          <a:xfrm>
            <a:off x="71438" y="1556792"/>
            <a:ext cx="8893175" cy="4824412"/>
          </a:xfrm>
          <a:prstGeom prst="rect">
            <a:avLst/>
          </a:prstGeom>
          <a:solidFill>
            <a:srgbClr val="FFFF99"/>
          </a:solidFill>
          <a:ln w="9525">
            <a:noFill/>
            <a:miter lim="800000"/>
          </a:ln>
        </p:spPr>
        <p:txBody>
          <a:bodyPr wrap="none" anchor="ctr"/>
          <a:lstStyle/>
          <a:p>
            <a:pPr algn="ctr"/>
            <a:endParaRPr lang="zh-CN" altLang="zh-CN">
              <a:ea typeface="宋体" panose="02010600030101010101" pitchFamily="2" charset="-122"/>
            </a:endParaRPr>
          </a:p>
        </p:txBody>
      </p:sp>
      <p:sp>
        <p:nvSpPr>
          <p:cNvPr id="148540" name="Text Box 65"/>
          <p:cNvSpPr txBox="1">
            <a:spLocks noChangeArrowheads="1"/>
          </p:cNvSpPr>
          <p:nvPr/>
        </p:nvSpPr>
        <p:spPr bwMode="auto">
          <a:xfrm>
            <a:off x="1270001" y="1583532"/>
            <a:ext cx="6279924" cy="461665"/>
          </a:xfrm>
          <a:prstGeom prst="rect">
            <a:avLst/>
          </a:prstGeom>
          <a:noFill/>
          <a:ln w="9525">
            <a:noFill/>
            <a:miter lim="800000"/>
          </a:ln>
        </p:spPr>
        <p:txBody>
          <a:bodyPr wrap="none">
            <a:spAutoFit/>
          </a:bodyPr>
          <a:lstStyle/>
          <a:p>
            <a:r>
              <a:rPr lang="en-US" altLang="zh-CN" sz="2400" dirty="0">
                <a:solidFill>
                  <a:srgbClr val="333399"/>
                </a:solidFill>
                <a:latin typeface="Arial" panose="020B0604020202020204" pitchFamily="34" charset="0"/>
                <a:ea typeface="宋体" panose="02010600030101010101" pitchFamily="2" charset="-122"/>
              </a:rPr>
              <a:t>255.255.255.128 </a:t>
            </a:r>
            <a:r>
              <a:rPr lang="en-US" altLang="zh-CN" sz="2400" dirty="0">
                <a:solidFill>
                  <a:schemeClr val="hlink"/>
                </a:solidFill>
                <a:latin typeface="Arial" panose="020B0604020202020204" pitchFamily="34" charset="0"/>
                <a:ea typeface="宋体" panose="02010600030101010101" pitchFamily="2" charset="-122"/>
              </a:rPr>
              <a:t>AND</a:t>
            </a:r>
            <a:r>
              <a:rPr lang="en-US" altLang="zh-CN" sz="2400" dirty="0">
                <a:solidFill>
                  <a:srgbClr val="333399"/>
                </a:solidFill>
                <a:latin typeface="Arial" panose="020B0604020202020204" pitchFamily="34" charset="0"/>
                <a:ea typeface="宋体" panose="02010600030101010101" pitchFamily="2" charset="-122"/>
              </a:rPr>
              <a:t> 128.30.33.138 </a:t>
            </a:r>
            <a:r>
              <a:rPr lang="zh-CN" altLang="en-US" sz="2400" dirty="0">
                <a:solidFill>
                  <a:srgbClr val="333399"/>
                </a:solidFill>
                <a:latin typeface="Arial" panose="020B0604020202020204" pitchFamily="34" charset="0"/>
              </a:rPr>
              <a:t>的计算</a:t>
            </a:r>
          </a:p>
        </p:txBody>
      </p:sp>
      <p:sp>
        <p:nvSpPr>
          <p:cNvPr id="148541" name="Text Box 66"/>
          <p:cNvSpPr txBox="1">
            <a:spLocks noChangeArrowheads="1"/>
          </p:cNvSpPr>
          <p:nvPr/>
        </p:nvSpPr>
        <p:spPr bwMode="auto">
          <a:xfrm>
            <a:off x="504826" y="2135683"/>
            <a:ext cx="8065715" cy="830997"/>
          </a:xfrm>
          <a:prstGeom prst="rect">
            <a:avLst/>
          </a:prstGeom>
          <a:noFill/>
          <a:ln w="9525">
            <a:noFill/>
            <a:miter lim="800000"/>
          </a:ln>
        </p:spPr>
        <p:txBody>
          <a:bodyPr wrap="square">
            <a:spAutoFit/>
          </a:bodyPr>
          <a:lstStyle/>
          <a:p>
            <a:r>
              <a:rPr lang="en-US" altLang="zh-CN" sz="2400" dirty="0">
                <a:solidFill>
                  <a:srgbClr val="333399"/>
                </a:solidFill>
                <a:latin typeface="Arial" panose="020B0604020202020204" pitchFamily="34" charset="0"/>
              </a:rPr>
              <a:t>255 </a:t>
            </a:r>
            <a:r>
              <a:rPr lang="zh-CN" altLang="en-US" sz="2400" dirty="0">
                <a:solidFill>
                  <a:srgbClr val="333399"/>
                </a:solidFill>
                <a:latin typeface="Arial" panose="020B0604020202020204" pitchFamily="34" charset="0"/>
              </a:rPr>
              <a:t>就是二进制的全 </a:t>
            </a:r>
            <a:r>
              <a:rPr lang="en-US" altLang="zh-CN" sz="2400" dirty="0">
                <a:solidFill>
                  <a:srgbClr val="333399"/>
                </a:solidFill>
                <a:latin typeface="Arial" panose="020B0604020202020204" pitchFamily="34" charset="0"/>
              </a:rPr>
              <a:t>1</a:t>
            </a:r>
            <a:r>
              <a:rPr lang="zh-CN" altLang="en-US" sz="2400" dirty="0">
                <a:solidFill>
                  <a:srgbClr val="333399"/>
                </a:solidFill>
                <a:latin typeface="Arial" panose="020B0604020202020204" pitchFamily="34" charset="0"/>
              </a:rPr>
              <a:t>，因此 </a:t>
            </a:r>
            <a:r>
              <a:rPr lang="en-US" altLang="zh-CN" sz="2400" dirty="0">
                <a:solidFill>
                  <a:srgbClr val="333399"/>
                </a:solidFill>
                <a:latin typeface="Arial" panose="020B0604020202020204" pitchFamily="34" charset="0"/>
              </a:rPr>
              <a:t>255 </a:t>
            </a:r>
            <a:r>
              <a:rPr lang="en-US" altLang="zh-CN" sz="2400" dirty="0">
                <a:solidFill>
                  <a:schemeClr val="hlink"/>
                </a:solidFill>
                <a:latin typeface="Arial" panose="020B0604020202020204" pitchFamily="34" charset="0"/>
              </a:rPr>
              <a:t>AND</a:t>
            </a:r>
            <a:r>
              <a:rPr lang="en-US" altLang="zh-CN" sz="2400" dirty="0">
                <a:solidFill>
                  <a:srgbClr val="333399"/>
                </a:solidFill>
                <a:latin typeface="Arial" panose="020B0604020202020204" pitchFamily="34" charset="0"/>
              </a:rPr>
              <a:t> xyz = xyz</a:t>
            </a:r>
            <a:r>
              <a:rPr lang="zh-CN" altLang="en-US" sz="2400" dirty="0">
                <a:solidFill>
                  <a:srgbClr val="333399"/>
                </a:solidFill>
                <a:latin typeface="Arial" panose="020B0604020202020204" pitchFamily="34" charset="0"/>
              </a:rPr>
              <a:t>，</a:t>
            </a:r>
          </a:p>
          <a:p>
            <a:r>
              <a:rPr lang="zh-CN" altLang="en-US" sz="2400" dirty="0">
                <a:solidFill>
                  <a:srgbClr val="333399"/>
                </a:solidFill>
                <a:latin typeface="Arial" panose="020B0604020202020204" pitchFamily="34" charset="0"/>
              </a:rPr>
              <a:t>这里只需计算最后的 </a:t>
            </a:r>
            <a:r>
              <a:rPr lang="en-US" altLang="zh-CN" sz="2400" dirty="0">
                <a:solidFill>
                  <a:srgbClr val="333399"/>
                </a:solidFill>
                <a:latin typeface="Arial" panose="020B0604020202020204" pitchFamily="34" charset="0"/>
              </a:rPr>
              <a:t>128 </a:t>
            </a:r>
            <a:r>
              <a:rPr lang="en-US" altLang="zh-CN" sz="2400" dirty="0">
                <a:solidFill>
                  <a:schemeClr val="hlink"/>
                </a:solidFill>
                <a:latin typeface="Arial" panose="020B0604020202020204" pitchFamily="34" charset="0"/>
              </a:rPr>
              <a:t>AND</a:t>
            </a:r>
            <a:r>
              <a:rPr lang="en-US" altLang="zh-CN" sz="2400" dirty="0">
                <a:solidFill>
                  <a:srgbClr val="333399"/>
                </a:solidFill>
                <a:latin typeface="Arial" panose="020B0604020202020204" pitchFamily="34" charset="0"/>
              </a:rPr>
              <a:t> 138 </a:t>
            </a:r>
            <a:r>
              <a:rPr lang="zh-CN" altLang="en-US" sz="2400" dirty="0">
                <a:solidFill>
                  <a:srgbClr val="333399"/>
                </a:solidFill>
                <a:latin typeface="Arial" panose="020B0604020202020204" pitchFamily="34" charset="0"/>
              </a:rPr>
              <a:t>即可。</a:t>
            </a:r>
          </a:p>
        </p:txBody>
      </p:sp>
      <p:sp>
        <p:nvSpPr>
          <p:cNvPr id="148542" name="Text Box 67"/>
          <p:cNvSpPr txBox="1">
            <a:spLocks noChangeArrowheads="1"/>
          </p:cNvSpPr>
          <p:nvPr/>
        </p:nvSpPr>
        <p:spPr bwMode="auto">
          <a:xfrm>
            <a:off x="2484438" y="3098254"/>
            <a:ext cx="2919412" cy="946150"/>
          </a:xfrm>
          <a:prstGeom prst="rect">
            <a:avLst/>
          </a:prstGeom>
          <a:noFill/>
          <a:ln w="9525">
            <a:noFill/>
            <a:miter lim="800000"/>
          </a:ln>
        </p:spPr>
        <p:txBody>
          <a:bodyPr wrap="none">
            <a:spAutoFit/>
          </a:bodyPr>
          <a:lstStyle/>
          <a:p>
            <a:r>
              <a:rPr lang="en-US" altLang="zh-CN" dirty="0">
                <a:solidFill>
                  <a:srgbClr val="333399"/>
                </a:solidFill>
                <a:latin typeface="Arial" panose="020B0604020202020204" pitchFamily="34" charset="0"/>
                <a:ea typeface="宋体" panose="02010600030101010101" pitchFamily="2" charset="-122"/>
              </a:rPr>
              <a:t>128 → 10000000</a:t>
            </a:r>
          </a:p>
          <a:p>
            <a:r>
              <a:rPr lang="en-US" altLang="zh-CN" dirty="0">
                <a:solidFill>
                  <a:srgbClr val="333399"/>
                </a:solidFill>
                <a:latin typeface="Arial" panose="020B0604020202020204" pitchFamily="34" charset="0"/>
                <a:ea typeface="宋体" panose="02010600030101010101" pitchFamily="2" charset="-122"/>
              </a:rPr>
              <a:t>138 → 10001010</a:t>
            </a:r>
          </a:p>
        </p:txBody>
      </p:sp>
      <p:sp>
        <p:nvSpPr>
          <p:cNvPr id="148543" name="Line 68"/>
          <p:cNvSpPr>
            <a:spLocks noChangeShapeType="1"/>
          </p:cNvSpPr>
          <p:nvPr/>
        </p:nvSpPr>
        <p:spPr bwMode="auto">
          <a:xfrm>
            <a:off x="2268538" y="4033292"/>
            <a:ext cx="3311525" cy="0"/>
          </a:xfrm>
          <a:prstGeom prst="line">
            <a:avLst/>
          </a:prstGeom>
          <a:noFill/>
          <a:ln w="28575">
            <a:solidFill>
              <a:srgbClr val="333399"/>
            </a:solidFill>
            <a:round/>
          </a:ln>
        </p:spPr>
        <p:txBody>
          <a:bodyPr/>
          <a:lstStyle/>
          <a:p>
            <a:endParaRPr lang="zh-CN" altLang="en-US"/>
          </a:p>
        </p:txBody>
      </p:sp>
      <p:sp>
        <p:nvSpPr>
          <p:cNvPr id="148544" name="Text Box 69"/>
          <p:cNvSpPr txBox="1">
            <a:spLocks noChangeArrowheads="1"/>
          </p:cNvSpPr>
          <p:nvPr/>
        </p:nvSpPr>
        <p:spPr bwMode="auto">
          <a:xfrm>
            <a:off x="219075" y="4092029"/>
            <a:ext cx="6323013" cy="519113"/>
          </a:xfrm>
          <a:prstGeom prst="rect">
            <a:avLst/>
          </a:prstGeom>
          <a:noFill/>
          <a:ln w="9525">
            <a:noFill/>
            <a:miter lim="800000"/>
          </a:ln>
        </p:spPr>
        <p:txBody>
          <a:bodyPr wrap="none">
            <a:spAutoFit/>
          </a:bodyPr>
          <a:lstStyle/>
          <a:p>
            <a:r>
              <a:rPr lang="zh-CN" altLang="en-US" dirty="0">
                <a:solidFill>
                  <a:srgbClr val="333399"/>
                </a:solidFill>
              </a:rPr>
              <a:t>逐比特 </a:t>
            </a:r>
            <a:r>
              <a:rPr lang="en-US" altLang="zh-CN" dirty="0">
                <a:solidFill>
                  <a:schemeClr val="hlink"/>
                </a:solidFill>
              </a:rPr>
              <a:t>AND</a:t>
            </a:r>
            <a:r>
              <a:rPr lang="en-US" altLang="zh-CN" dirty="0">
                <a:solidFill>
                  <a:srgbClr val="333399"/>
                </a:solidFill>
              </a:rPr>
              <a:t> </a:t>
            </a:r>
            <a:r>
              <a:rPr lang="zh-CN" altLang="en-US" dirty="0">
                <a:solidFill>
                  <a:srgbClr val="333399"/>
                </a:solidFill>
              </a:rPr>
              <a:t>操作后：</a:t>
            </a:r>
            <a:r>
              <a:rPr lang="en-US" altLang="zh-CN" dirty="0">
                <a:solidFill>
                  <a:srgbClr val="333399"/>
                </a:solidFill>
                <a:latin typeface="Arial" panose="020B0604020202020204" pitchFamily="34" charset="0"/>
              </a:rPr>
              <a:t>10000000 → 128</a:t>
            </a:r>
          </a:p>
        </p:txBody>
      </p:sp>
      <p:sp>
        <p:nvSpPr>
          <p:cNvPr id="515142" name="Rectangle 70"/>
          <p:cNvSpPr>
            <a:spLocks noChangeArrowheads="1"/>
          </p:cNvSpPr>
          <p:nvPr/>
        </p:nvSpPr>
        <p:spPr bwMode="auto">
          <a:xfrm>
            <a:off x="3643306" y="3071810"/>
            <a:ext cx="271463" cy="1500187"/>
          </a:xfrm>
          <a:prstGeom prst="rect">
            <a:avLst/>
          </a:prstGeom>
          <a:noFill/>
          <a:ln w="38100">
            <a:solidFill>
              <a:schemeClr val="hlink"/>
            </a:solidFill>
            <a:miter lim="800000"/>
          </a:ln>
        </p:spPr>
        <p:txBody>
          <a:bodyPr wrap="none" anchor="ctr"/>
          <a:lstStyle/>
          <a:p>
            <a:endParaRPr lang="zh-CN" altLang="en-US"/>
          </a:p>
        </p:txBody>
      </p:sp>
      <p:sp>
        <p:nvSpPr>
          <p:cNvPr id="515143" name="Rectangle 71"/>
          <p:cNvSpPr>
            <a:spLocks noChangeArrowheads="1"/>
          </p:cNvSpPr>
          <p:nvPr/>
        </p:nvSpPr>
        <p:spPr bwMode="auto">
          <a:xfrm>
            <a:off x="3929058" y="3071810"/>
            <a:ext cx="1400180" cy="1500188"/>
          </a:xfrm>
          <a:prstGeom prst="rect">
            <a:avLst/>
          </a:prstGeom>
          <a:noFill/>
          <a:ln w="28575">
            <a:solidFill>
              <a:schemeClr val="hlink"/>
            </a:solidFill>
            <a:miter lim="800000"/>
          </a:ln>
        </p:spPr>
        <p:txBody>
          <a:bodyPr wrap="none" anchor="ctr"/>
          <a:lstStyle/>
          <a:p>
            <a:endParaRPr lang="zh-CN" altLang="en-US"/>
          </a:p>
        </p:txBody>
      </p:sp>
      <p:grpSp>
        <p:nvGrpSpPr>
          <p:cNvPr id="4" name="Group 72"/>
          <p:cNvGrpSpPr/>
          <p:nvPr/>
        </p:nvGrpSpPr>
        <p:grpSpPr bwMode="auto">
          <a:xfrm>
            <a:off x="400050" y="4796879"/>
            <a:ext cx="5756275" cy="1527175"/>
            <a:chOff x="252" y="3158"/>
            <a:chExt cx="3626" cy="962"/>
          </a:xfrm>
        </p:grpSpPr>
        <p:sp>
          <p:nvSpPr>
            <p:cNvPr id="148551" name="Text Box 73"/>
            <p:cNvSpPr txBox="1">
              <a:spLocks noChangeArrowheads="1"/>
            </p:cNvSpPr>
            <p:nvPr/>
          </p:nvSpPr>
          <p:spPr bwMode="auto">
            <a:xfrm>
              <a:off x="2064" y="3158"/>
              <a:ext cx="1802" cy="596"/>
            </a:xfrm>
            <a:prstGeom prst="rect">
              <a:avLst/>
            </a:prstGeom>
            <a:noFill/>
            <a:ln w="9525">
              <a:noFill/>
              <a:miter lim="800000"/>
            </a:ln>
          </p:spPr>
          <p:txBody>
            <a:bodyPr wrap="none">
              <a:spAutoFit/>
            </a:bodyPr>
            <a:lstStyle/>
            <a:p>
              <a:r>
                <a:rPr lang="en-US" altLang="zh-CN" dirty="0">
                  <a:solidFill>
                    <a:srgbClr val="333399"/>
                  </a:solidFill>
                  <a:latin typeface="Arial" panose="020B0604020202020204" pitchFamily="34" charset="0"/>
                  <a:ea typeface="宋体" panose="02010600030101010101" pitchFamily="2" charset="-122"/>
                </a:rPr>
                <a:t>255.255.255.128</a:t>
              </a:r>
            </a:p>
            <a:p>
              <a:r>
                <a:rPr lang="en-US" altLang="zh-CN" dirty="0">
                  <a:solidFill>
                    <a:srgbClr val="333399"/>
                  </a:solidFill>
                  <a:latin typeface="Arial" panose="020B0604020202020204" pitchFamily="34" charset="0"/>
                  <a:ea typeface="宋体" panose="02010600030101010101" pitchFamily="2" charset="-122"/>
                </a:rPr>
                <a:t>128.  30.  33.138</a:t>
              </a:r>
            </a:p>
          </p:txBody>
        </p:sp>
        <p:sp>
          <p:nvSpPr>
            <p:cNvPr id="148552" name="Text Box 74"/>
            <p:cNvSpPr txBox="1">
              <a:spLocks noChangeArrowheads="1"/>
            </p:cNvSpPr>
            <p:nvPr/>
          </p:nvSpPr>
          <p:spPr bwMode="auto">
            <a:xfrm>
              <a:off x="2064" y="3793"/>
              <a:ext cx="1800" cy="327"/>
            </a:xfrm>
            <a:prstGeom prst="rect">
              <a:avLst/>
            </a:prstGeom>
            <a:noFill/>
            <a:ln w="9525">
              <a:noFill/>
              <a:miter lim="800000"/>
            </a:ln>
          </p:spPr>
          <p:txBody>
            <a:bodyPr wrap="none">
              <a:spAutoFit/>
            </a:bodyPr>
            <a:lstStyle/>
            <a:p>
              <a:r>
                <a:rPr lang="en-US" altLang="zh-CN" dirty="0">
                  <a:solidFill>
                    <a:srgbClr val="333399"/>
                  </a:solidFill>
                  <a:latin typeface="Arial" panose="020B0604020202020204" pitchFamily="34" charset="0"/>
                </a:rPr>
                <a:t>128.  30.  33.128</a:t>
              </a:r>
            </a:p>
          </p:txBody>
        </p:sp>
        <p:sp>
          <p:nvSpPr>
            <p:cNvPr id="148553" name="Line 75"/>
            <p:cNvSpPr>
              <a:spLocks noChangeShapeType="1"/>
            </p:cNvSpPr>
            <p:nvPr/>
          </p:nvSpPr>
          <p:spPr bwMode="auto">
            <a:xfrm>
              <a:off x="295" y="3748"/>
              <a:ext cx="3583" cy="0"/>
            </a:xfrm>
            <a:prstGeom prst="line">
              <a:avLst/>
            </a:prstGeom>
            <a:noFill/>
            <a:ln w="28575">
              <a:solidFill>
                <a:srgbClr val="333399"/>
              </a:solidFill>
              <a:round/>
            </a:ln>
          </p:spPr>
          <p:txBody>
            <a:bodyPr/>
            <a:lstStyle/>
            <a:p>
              <a:endParaRPr lang="zh-CN" altLang="en-US"/>
            </a:p>
          </p:txBody>
        </p:sp>
        <p:sp>
          <p:nvSpPr>
            <p:cNvPr id="148554" name="Text Box 76"/>
            <p:cNvSpPr txBox="1">
              <a:spLocks noChangeArrowheads="1"/>
            </p:cNvSpPr>
            <p:nvPr/>
          </p:nvSpPr>
          <p:spPr bwMode="auto">
            <a:xfrm>
              <a:off x="252" y="3421"/>
              <a:ext cx="1812" cy="327"/>
            </a:xfrm>
            <a:prstGeom prst="rect">
              <a:avLst/>
            </a:prstGeom>
            <a:noFill/>
            <a:ln w="9525">
              <a:noFill/>
              <a:miter lim="800000"/>
            </a:ln>
          </p:spPr>
          <p:txBody>
            <a:bodyPr wrap="none">
              <a:spAutoFit/>
            </a:bodyPr>
            <a:lstStyle/>
            <a:p>
              <a:r>
                <a:rPr lang="zh-CN" altLang="en-US">
                  <a:solidFill>
                    <a:srgbClr val="333399"/>
                  </a:solidFill>
                </a:rPr>
                <a:t>逐比特 </a:t>
              </a:r>
              <a:r>
                <a:rPr lang="en-US" altLang="zh-CN" dirty="0">
                  <a:solidFill>
                    <a:schemeClr val="hlink"/>
                  </a:solidFill>
                </a:rPr>
                <a:t>AND</a:t>
              </a:r>
              <a:r>
                <a:rPr lang="en-US" altLang="zh-CN" dirty="0">
                  <a:solidFill>
                    <a:srgbClr val="333399"/>
                  </a:solidFill>
                </a:rPr>
                <a:t> </a:t>
              </a:r>
              <a:r>
                <a:rPr lang="zh-CN" altLang="en-US">
                  <a:solidFill>
                    <a:srgbClr val="333399"/>
                  </a:solidFill>
                </a:rPr>
                <a:t>操作</a:t>
              </a:r>
              <a:endParaRPr lang="zh-CN" altLang="en-US">
                <a:solidFill>
                  <a:srgbClr val="333399"/>
                </a:solidFill>
                <a:latin typeface="Arial" panose="020B0604020202020204" pitchFamily="34" charset="0"/>
              </a:endParaRPr>
            </a:p>
          </p:txBody>
        </p:sp>
      </p:grpSp>
      <p:sp>
        <p:nvSpPr>
          <p:cNvPr id="515149" name="Rectangle 77"/>
          <p:cNvSpPr>
            <a:spLocks noChangeArrowheads="1"/>
          </p:cNvSpPr>
          <p:nvPr/>
        </p:nvSpPr>
        <p:spPr bwMode="auto">
          <a:xfrm>
            <a:off x="3276600" y="4807992"/>
            <a:ext cx="2159000" cy="1500187"/>
          </a:xfrm>
          <a:prstGeom prst="rect">
            <a:avLst/>
          </a:prstGeom>
          <a:noFill/>
          <a:ln w="28575">
            <a:solidFill>
              <a:schemeClr val="hlink"/>
            </a:solidFill>
            <a:miter lim="800000"/>
          </a:ln>
        </p:spPr>
        <p:txBody>
          <a:bodyPr wrap="none" anchor="ctr"/>
          <a:lstStyle/>
          <a:p>
            <a:endParaRPr lang="zh-CN" altLang="en-US"/>
          </a:p>
        </p:txBody>
      </p:sp>
      <p:sp>
        <p:nvSpPr>
          <p:cNvPr id="515150" name="Rectangle 78"/>
          <p:cNvSpPr>
            <a:spLocks noChangeArrowheads="1"/>
          </p:cNvSpPr>
          <p:nvPr/>
        </p:nvSpPr>
        <p:spPr bwMode="auto">
          <a:xfrm>
            <a:off x="5437188" y="4796879"/>
            <a:ext cx="719137" cy="1500188"/>
          </a:xfrm>
          <a:prstGeom prst="rect">
            <a:avLst/>
          </a:prstGeom>
          <a:noFill/>
          <a:ln w="28575">
            <a:solidFill>
              <a:schemeClr val="hlink"/>
            </a:solidFill>
            <a:miter lim="800000"/>
          </a:ln>
        </p:spPr>
        <p:txBody>
          <a:bodyPr wrap="none" anchor="ctr"/>
          <a:lstStyle/>
          <a:p>
            <a:endParaRPr lang="zh-CN" altLang="en-US"/>
          </a:p>
        </p:txBody>
      </p:sp>
      <p:sp>
        <p:nvSpPr>
          <p:cNvPr id="515151" name="Text Box 79"/>
          <p:cNvSpPr txBox="1">
            <a:spLocks noChangeArrowheads="1"/>
          </p:cNvSpPr>
          <p:nvPr/>
        </p:nvSpPr>
        <p:spPr bwMode="auto">
          <a:xfrm>
            <a:off x="6173788" y="5696992"/>
            <a:ext cx="2719387" cy="579437"/>
          </a:xfrm>
          <a:prstGeom prst="rect">
            <a:avLst/>
          </a:prstGeom>
          <a:noFill/>
          <a:ln w="9525">
            <a:noFill/>
            <a:miter lim="800000"/>
          </a:ln>
        </p:spPr>
        <p:txBody>
          <a:bodyPr wrap="none">
            <a:spAutoFit/>
          </a:bodyPr>
          <a:lstStyle/>
          <a:p>
            <a:r>
              <a:rPr lang="en-US" altLang="zh-CN" sz="3200" b="1" dirty="0">
                <a:solidFill>
                  <a:schemeClr val="hlink"/>
                </a:solidFill>
                <a:latin typeface="Arial" panose="020B0604020202020204" pitchFamily="34" charset="0"/>
                <a:sym typeface="Symbol" panose="05050102010706020507" pitchFamily="18" charset="2"/>
              </a:rPr>
              <a:t></a:t>
            </a:r>
            <a:r>
              <a:rPr lang="en-US" altLang="zh-CN" dirty="0">
                <a:solidFill>
                  <a:srgbClr val="333399"/>
                </a:solidFill>
                <a:latin typeface="Arial" panose="020B0604020202020204" pitchFamily="34" charset="0"/>
                <a:sym typeface="Symbol" panose="05050102010706020507" pitchFamily="18" charset="2"/>
              </a:rPr>
              <a:t> H</a:t>
            </a:r>
            <a:r>
              <a:rPr lang="en-US" altLang="zh-CN" baseline="-25000" dirty="0">
                <a:solidFill>
                  <a:srgbClr val="333399"/>
                </a:solidFill>
                <a:latin typeface="Arial" panose="020B0604020202020204" pitchFamily="34" charset="0"/>
                <a:sym typeface="Symbol" panose="05050102010706020507" pitchFamily="18" charset="2"/>
              </a:rPr>
              <a:t>1</a:t>
            </a:r>
            <a:r>
              <a:rPr lang="en-US" altLang="zh-CN" sz="1200" dirty="0">
                <a:solidFill>
                  <a:srgbClr val="333399"/>
                </a:solidFill>
                <a:latin typeface="Arial" panose="020B0604020202020204" pitchFamily="34" charset="0"/>
                <a:sym typeface="Symbol" panose="05050102010706020507" pitchFamily="18" charset="2"/>
              </a:rPr>
              <a:t> </a:t>
            </a:r>
            <a:r>
              <a:rPr lang="zh-CN" altLang="en-US" dirty="0">
                <a:solidFill>
                  <a:srgbClr val="333399"/>
                </a:solidFill>
                <a:latin typeface="Arial" panose="020B0604020202020204" pitchFamily="34" charset="0"/>
                <a:sym typeface="Symbol" panose="05050102010706020507" pitchFamily="18" charset="2"/>
              </a:rPr>
              <a:t>的网络地址</a:t>
            </a:r>
          </a:p>
        </p:txBody>
      </p:sp>
      <p:sp>
        <p:nvSpPr>
          <p:cNvPr id="2" name="矩形 1"/>
          <p:cNvSpPr/>
          <p:nvPr/>
        </p:nvSpPr>
        <p:spPr>
          <a:xfrm>
            <a:off x="6554935" y="6241831"/>
            <a:ext cx="2085827" cy="523220"/>
          </a:xfrm>
          <a:prstGeom prst="rect">
            <a:avLst/>
          </a:prstGeom>
        </p:spPr>
        <p:txBody>
          <a:bodyPr wrap="none">
            <a:spAutoFit/>
          </a:bodyPr>
          <a:lstStyle/>
          <a:p>
            <a:pPr algn="ctr"/>
            <a:r>
              <a:rPr kumimoji="1" lang="en-US" altLang="zh-CN" dirty="0">
                <a:latin typeface="Arial" panose="020B0604020202020204" pitchFamily="34" charset="0"/>
              </a:rPr>
              <a:t>128.30.33.0</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15142"/>
                                        </p:tgtEl>
                                        <p:attrNameLst>
                                          <p:attrName>style.visibility</p:attrName>
                                        </p:attrNameLst>
                                      </p:cBhvr>
                                      <p:to>
                                        <p:strVal val="visible"/>
                                      </p:to>
                                    </p:set>
                                  </p:childTnLst>
                                </p:cTn>
                              </p:par>
                            </p:childTnLst>
                          </p:cTn>
                        </p:par>
                        <p:par>
                          <p:cTn id="7" fill="hold">
                            <p:stCondLst>
                              <p:cond delay="0"/>
                            </p:stCondLst>
                            <p:childTnLst>
                              <p:par>
                                <p:cTn id="8" presetID="35" presetClass="emph" presetSubtype="0" repeatCount="2000" fill="hold" grpId="1" nodeType="afterEffect">
                                  <p:stCondLst>
                                    <p:cond delay="500"/>
                                  </p:stCondLst>
                                  <p:childTnLst>
                                    <p:anim calcmode="discrete" valueType="str">
                                      <p:cBhvr>
                                        <p:cTn id="9" dur="1000" fill="hold"/>
                                        <p:tgtEl>
                                          <p:spTgt spid="515142"/>
                                        </p:tgtEl>
                                        <p:attrNameLst>
                                          <p:attrName>style.visibility</p:attrName>
                                        </p:attrNameLst>
                                      </p:cBhvr>
                                      <p:tavLst>
                                        <p:tav tm="0">
                                          <p:val>
                                            <p:strVal val="hidden"/>
                                          </p:val>
                                        </p:tav>
                                        <p:tav tm="50000">
                                          <p:val>
                                            <p:strVal val="visible"/>
                                          </p:val>
                                        </p:tav>
                                      </p:tavLst>
                                    </p:anim>
                                  </p:childTnLst>
                                </p:cTn>
                              </p:par>
                            </p:childTnLst>
                          </p:cTn>
                        </p:par>
                        <p:par>
                          <p:cTn id="10" fill="hold">
                            <p:stCondLst>
                              <p:cond delay="1500"/>
                            </p:stCondLst>
                            <p:childTnLst>
                              <p:par>
                                <p:cTn id="11" presetID="1" presetClass="exit" presetSubtype="0" fill="hold" grpId="2" nodeType="afterEffect">
                                  <p:stCondLst>
                                    <p:cond delay="0"/>
                                  </p:stCondLst>
                                  <p:childTnLst>
                                    <p:set>
                                      <p:cBhvr>
                                        <p:cTn id="12" dur="1" fill="hold">
                                          <p:stCondLst>
                                            <p:cond delay="0"/>
                                          </p:stCondLst>
                                        </p:cTn>
                                        <p:tgtEl>
                                          <p:spTgt spid="515142"/>
                                        </p:tgtEl>
                                        <p:attrNameLst>
                                          <p:attrName>style.visibility</p:attrName>
                                        </p:attrNameLst>
                                      </p:cBhvr>
                                      <p:to>
                                        <p:strVal val="hidden"/>
                                      </p:to>
                                    </p:set>
                                  </p:childTnLst>
                                </p:cTn>
                              </p:par>
                            </p:childTnLst>
                          </p:cTn>
                        </p:par>
                        <p:par>
                          <p:cTn id="13" fill="hold">
                            <p:stCondLst>
                              <p:cond delay="1500"/>
                            </p:stCondLst>
                            <p:childTnLst>
                              <p:par>
                                <p:cTn id="14" presetID="1" presetClass="entr" presetSubtype="0" fill="hold" grpId="0" nodeType="afterEffect">
                                  <p:stCondLst>
                                    <p:cond delay="0"/>
                                  </p:stCondLst>
                                  <p:childTnLst>
                                    <p:set>
                                      <p:cBhvr>
                                        <p:cTn id="15" dur="1" fill="hold">
                                          <p:stCondLst>
                                            <p:cond delay="0"/>
                                          </p:stCondLst>
                                        </p:cTn>
                                        <p:tgtEl>
                                          <p:spTgt spid="515143"/>
                                        </p:tgtEl>
                                        <p:attrNameLst>
                                          <p:attrName>style.visibility</p:attrName>
                                        </p:attrNameLst>
                                      </p:cBhvr>
                                      <p:to>
                                        <p:strVal val="visible"/>
                                      </p:to>
                                    </p:set>
                                  </p:childTnLst>
                                </p:cTn>
                              </p:par>
                            </p:childTnLst>
                          </p:cTn>
                        </p:par>
                        <p:par>
                          <p:cTn id="16" fill="hold">
                            <p:stCondLst>
                              <p:cond delay="1500"/>
                            </p:stCondLst>
                            <p:childTnLst>
                              <p:par>
                                <p:cTn id="17" presetID="35" presetClass="emph" presetSubtype="0" repeatCount="3000" fill="hold" grpId="1" nodeType="afterEffect">
                                  <p:stCondLst>
                                    <p:cond delay="0"/>
                                  </p:stCondLst>
                                  <p:childTnLst>
                                    <p:anim calcmode="discrete" valueType="str">
                                      <p:cBhvr>
                                        <p:cTn id="18" dur="1000" fill="hold"/>
                                        <p:tgtEl>
                                          <p:spTgt spid="515143"/>
                                        </p:tgtEl>
                                        <p:attrNameLst>
                                          <p:attrName>style.visibility</p:attrName>
                                        </p:attrNameLst>
                                      </p:cBhvr>
                                      <p:tavLst>
                                        <p:tav tm="0">
                                          <p:val>
                                            <p:strVal val="hidden"/>
                                          </p:val>
                                        </p:tav>
                                        <p:tav tm="50000">
                                          <p:val>
                                            <p:strVal val="visible"/>
                                          </p:val>
                                        </p:tav>
                                      </p:tavLst>
                                    </p:anim>
                                  </p:childTnLst>
                                </p:cTn>
                              </p:par>
                            </p:childTnLst>
                          </p:cTn>
                        </p:par>
                        <p:par>
                          <p:cTn id="19" fill="hold">
                            <p:stCondLst>
                              <p:cond delay="2500"/>
                            </p:stCondLst>
                            <p:childTnLst>
                              <p:par>
                                <p:cTn id="20" presetID="1" presetClass="exit" presetSubtype="0" fill="hold" grpId="2" nodeType="afterEffect">
                                  <p:stCondLst>
                                    <p:cond delay="0"/>
                                  </p:stCondLst>
                                  <p:childTnLst>
                                    <p:set>
                                      <p:cBhvr>
                                        <p:cTn id="21" dur="1" fill="hold">
                                          <p:stCondLst>
                                            <p:cond delay="0"/>
                                          </p:stCondLst>
                                        </p:cTn>
                                        <p:tgtEl>
                                          <p:spTgt spid="515143"/>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4"/>
                                        </p:tgtEl>
                                        <p:attrNameLst>
                                          <p:attrName>style.visibility</p:attrName>
                                        </p:attrNameLst>
                                      </p:cBhvr>
                                      <p:to>
                                        <p:strVal val="visible"/>
                                      </p:to>
                                    </p:set>
                                  </p:childTnLst>
                                </p:cTn>
                              </p:par>
                            </p:childTnLst>
                          </p:cTn>
                        </p:par>
                        <p:par>
                          <p:cTn id="26" fill="hold">
                            <p:stCondLst>
                              <p:cond delay="0"/>
                            </p:stCondLst>
                            <p:childTnLst>
                              <p:par>
                                <p:cTn id="27" presetID="1" presetClass="entr" presetSubtype="0" fill="hold" grpId="0" nodeType="afterEffect">
                                  <p:stCondLst>
                                    <p:cond delay="0"/>
                                  </p:stCondLst>
                                  <p:childTnLst>
                                    <p:set>
                                      <p:cBhvr>
                                        <p:cTn id="28" dur="1" fill="hold">
                                          <p:stCondLst>
                                            <p:cond delay="0"/>
                                          </p:stCondLst>
                                        </p:cTn>
                                        <p:tgtEl>
                                          <p:spTgt spid="515149"/>
                                        </p:tgtEl>
                                        <p:attrNameLst>
                                          <p:attrName>style.visibility</p:attrName>
                                        </p:attrNameLst>
                                      </p:cBhvr>
                                      <p:to>
                                        <p:strVal val="visible"/>
                                      </p:to>
                                    </p:set>
                                  </p:childTnLst>
                                </p:cTn>
                              </p:par>
                            </p:childTnLst>
                          </p:cTn>
                        </p:par>
                        <p:par>
                          <p:cTn id="29" fill="hold">
                            <p:stCondLst>
                              <p:cond delay="0"/>
                            </p:stCondLst>
                            <p:childTnLst>
                              <p:par>
                                <p:cTn id="30" presetID="35" presetClass="emph" presetSubtype="0" repeatCount="3000" fill="hold" grpId="1" nodeType="afterEffect">
                                  <p:stCondLst>
                                    <p:cond delay="0"/>
                                  </p:stCondLst>
                                  <p:childTnLst>
                                    <p:anim calcmode="discrete" valueType="str">
                                      <p:cBhvr>
                                        <p:cTn id="31" dur="1000" fill="hold"/>
                                        <p:tgtEl>
                                          <p:spTgt spid="515149"/>
                                        </p:tgtEl>
                                        <p:attrNameLst>
                                          <p:attrName>style.visibility</p:attrName>
                                        </p:attrNameLst>
                                      </p:cBhvr>
                                      <p:tavLst>
                                        <p:tav tm="0">
                                          <p:val>
                                            <p:strVal val="hidden"/>
                                          </p:val>
                                        </p:tav>
                                        <p:tav tm="50000">
                                          <p:val>
                                            <p:strVal val="visible"/>
                                          </p:val>
                                        </p:tav>
                                      </p:tavLst>
                                    </p:anim>
                                  </p:childTnLst>
                                </p:cTn>
                              </p:par>
                            </p:childTnLst>
                          </p:cTn>
                        </p:par>
                        <p:par>
                          <p:cTn id="32" fill="hold">
                            <p:stCondLst>
                              <p:cond delay="1000"/>
                            </p:stCondLst>
                            <p:childTnLst>
                              <p:par>
                                <p:cTn id="33" presetID="1" presetClass="exit" presetSubtype="0" fill="hold" grpId="2" nodeType="afterEffect">
                                  <p:stCondLst>
                                    <p:cond delay="0"/>
                                  </p:stCondLst>
                                  <p:childTnLst>
                                    <p:set>
                                      <p:cBhvr>
                                        <p:cTn id="34" dur="1" fill="hold">
                                          <p:stCondLst>
                                            <p:cond delay="0"/>
                                          </p:stCondLst>
                                        </p:cTn>
                                        <p:tgtEl>
                                          <p:spTgt spid="515149"/>
                                        </p:tgtEl>
                                        <p:attrNameLst>
                                          <p:attrName>style.visibility</p:attrName>
                                        </p:attrNameLst>
                                      </p:cBhvr>
                                      <p:to>
                                        <p:strVal val="hidden"/>
                                      </p:to>
                                    </p:set>
                                  </p:childTnLst>
                                </p:cTn>
                              </p:par>
                            </p:childTnLst>
                          </p:cTn>
                        </p:par>
                        <p:par>
                          <p:cTn id="35" fill="hold">
                            <p:stCondLst>
                              <p:cond delay="1000"/>
                            </p:stCondLst>
                            <p:childTnLst>
                              <p:par>
                                <p:cTn id="36" presetID="1" presetClass="entr" presetSubtype="0" fill="hold" grpId="0" nodeType="afterEffect">
                                  <p:stCondLst>
                                    <p:cond delay="0"/>
                                  </p:stCondLst>
                                  <p:childTnLst>
                                    <p:set>
                                      <p:cBhvr>
                                        <p:cTn id="37" dur="1" fill="hold">
                                          <p:stCondLst>
                                            <p:cond delay="0"/>
                                          </p:stCondLst>
                                        </p:cTn>
                                        <p:tgtEl>
                                          <p:spTgt spid="515150"/>
                                        </p:tgtEl>
                                        <p:attrNameLst>
                                          <p:attrName>style.visibility</p:attrName>
                                        </p:attrNameLst>
                                      </p:cBhvr>
                                      <p:to>
                                        <p:strVal val="visible"/>
                                      </p:to>
                                    </p:set>
                                  </p:childTnLst>
                                </p:cTn>
                              </p:par>
                            </p:childTnLst>
                          </p:cTn>
                        </p:par>
                        <p:par>
                          <p:cTn id="38" fill="hold">
                            <p:stCondLst>
                              <p:cond delay="1000"/>
                            </p:stCondLst>
                            <p:childTnLst>
                              <p:par>
                                <p:cTn id="39" presetID="35" presetClass="emph" presetSubtype="0" repeatCount="3000" fill="hold" grpId="1" nodeType="afterEffect">
                                  <p:stCondLst>
                                    <p:cond delay="0"/>
                                  </p:stCondLst>
                                  <p:childTnLst>
                                    <p:anim calcmode="discrete" valueType="str">
                                      <p:cBhvr>
                                        <p:cTn id="40" dur="1000" fill="hold"/>
                                        <p:tgtEl>
                                          <p:spTgt spid="515150"/>
                                        </p:tgtEl>
                                        <p:attrNameLst>
                                          <p:attrName>style.visibility</p:attrName>
                                        </p:attrNameLst>
                                      </p:cBhvr>
                                      <p:tavLst>
                                        <p:tav tm="0">
                                          <p:val>
                                            <p:strVal val="hidden"/>
                                          </p:val>
                                        </p:tav>
                                        <p:tav tm="50000">
                                          <p:val>
                                            <p:strVal val="visible"/>
                                          </p:val>
                                        </p:tav>
                                      </p:tavLst>
                                    </p:anim>
                                  </p:childTnLst>
                                </p:cTn>
                              </p:par>
                            </p:childTnLst>
                          </p:cTn>
                        </p:par>
                        <p:par>
                          <p:cTn id="41" fill="hold">
                            <p:stCondLst>
                              <p:cond delay="2000"/>
                            </p:stCondLst>
                            <p:childTnLst>
                              <p:par>
                                <p:cTn id="42" presetID="1" presetClass="exit" presetSubtype="0" fill="hold" grpId="2" nodeType="afterEffect">
                                  <p:stCondLst>
                                    <p:cond delay="0"/>
                                  </p:stCondLst>
                                  <p:childTnLst>
                                    <p:set>
                                      <p:cBhvr>
                                        <p:cTn id="43" dur="1" fill="hold">
                                          <p:stCondLst>
                                            <p:cond delay="0"/>
                                          </p:stCondLst>
                                        </p:cTn>
                                        <p:tgtEl>
                                          <p:spTgt spid="515150"/>
                                        </p:tgtEl>
                                        <p:attrNameLst>
                                          <p:attrName>style.visibility</p:attrName>
                                        </p:attrNameLst>
                                      </p:cBhvr>
                                      <p:to>
                                        <p:strVal val="hidden"/>
                                      </p:to>
                                    </p:set>
                                  </p:childTnLst>
                                </p:cTn>
                              </p:par>
                            </p:childTnLst>
                          </p:cTn>
                        </p:par>
                        <p:par>
                          <p:cTn id="44" fill="hold">
                            <p:stCondLst>
                              <p:cond delay="2000"/>
                            </p:stCondLst>
                            <p:childTnLst>
                              <p:par>
                                <p:cTn id="45" presetID="1" presetClass="entr" presetSubtype="0" fill="hold" grpId="0" nodeType="afterEffect">
                                  <p:stCondLst>
                                    <p:cond delay="500"/>
                                  </p:stCondLst>
                                  <p:childTnLst>
                                    <p:set>
                                      <p:cBhvr>
                                        <p:cTn id="46" dur="1" fill="hold">
                                          <p:stCondLst>
                                            <p:cond delay="0"/>
                                          </p:stCondLst>
                                        </p:cTn>
                                        <p:tgtEl>
                                          <p:spTgt spid="515151"/>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grpId="0" nodeType="clickEffect">
                                  <p:stCondLst>
                                    <p:cond delay="0"/>
                                  </p:stCondLst>
                                  <p:childTnLst>
                                    <p:set>
                                      <p:cBhvr>
                                        <p:cTn id="50" dur="1" fill="hold">
                                          <p:stCondLst>
                                            <p:cond delay="0"/>
                                          </p:stCondLst>
                                        </p:cTn>
                                        <p:tgtEl>
                                          <p:spTgt spid="2"/>
                                        </p:tgtEl>
                                        <p:attrNameLst>
                                          <p:attrName>style.visibility</p:attrName>
                                        </p:attrNameLst>
                                      </p:cBhvr>
                                      <p:to>
                                        <p:strVal val="visible"/>
                                      </p:to>
                                    </p:set>
                                    <p:animEffect transition="in" filter="wipe(left)">
                                      <p:cBhvr>
                                        <p:cTn id="5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5142" grpId="0" animBg="1"/>
      <p:bldP spid="515142" grpId="1" animBg="1"/>
      <p:bldP spid="515142" grpId="2" animBg="1"/>
      <p:bldP spid="515143" grpId="0" animBg="1"/>
      <p:bldP spid="515143" grpId="1" animBg="1"/>
      <p:bldP spid="515143" grpId="2" animBg="1"/>
      <p:bldP spid="515149" grpId="0" animBg="1"/>
      <p:bldP spid="515149" grpId="1" animBg="1"/>
      <p:bldP spid="515149" grpId="2" animBg="1"/>
      <p:bldP spid="515150" grpId="0" animBg="1"/>
      <p:bldP spid="515150" grpId="1" animBg="1"/>
      <p:bldP spid="515150" grpId="2" animBg="1"/>
      <p:bldP spid="515151" grpId="0"/>
      <p:bldP spid="2" grpId="0"/>
    </p:bldLst>
  </p:timing>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9506" name="Rectangle 2"/>
          <p:cNvSpPr>
            <a:spLocks noGrp="1" noChangeArrowheads="1"/>
          </p:cNvSpPr>
          <p:nvPr>
            <p:ph type="title"/>
          </p:nvPr>
        </p:nvSpPr>
        <p:spPr>
          <a:xfrm>
            <a:off x="107950" y="204788"/>
            <a:ext cx="8893175" cy="1063625"/>
          </a:xfrm>
          <a:solidFill>
            <a:srgbClr val="CCECFF"/>
          </a:solidFill>
          <a:ln>
            <a:solidFill>
              <a:schemeClr val="tx2"/>
            </a:solidFill>
          </a:ln>
        </p:spPr>
        <p:txBody>
          <a:bodyPr/>
          <a:lstStyle/>
          <a:p>
            <a:pPr eaLnBrk="1" hangingPunct="1"/>
            <a:r>
              <a:rPr lang="zh-CN" altLang="en-US" dirty="0"/>
              <a:t>因此</a:t>
            </a:r>
            <a:r>
              <a:rPr lang="en-US" altLang="zh-CN" dirty="0"/>
              <a:t>H</a:t>
            </a:r>
            <a:r>
              <a:rPr lang="en-US" altLang="zh-CN" baseline="-25000" dirty="0"/>
              <a:t>1</a:t>
            </a:r>
            <a:r>
              <a:rPr lang="zh-CN" altLang="en-US" dirty="0"/>
              <a:t>必须把分组传送到路由器</a:t>
            </a:r>
            <a:r>
              <a:rPr lang="en-US" altLang="zh-CN" dirty="0"/>
              <a:t>R</a:t>
            </a:r>
            <a:r>
              <a:rPr lang="en-US" altLang="zh-CN" baseline="-25000" dirty="0"/>
              <a:t>1</a:t>
            </a:r>
            <a:r>
              <a:rPr lang="en-US" altLang="zh-CN" dirty="0"/>
              <a:t/>
            </a:r>
            <a:br>
              <a:rPr lang="en-US" altLang="zh-CN" dirty="0"/>
            </a:br>
            <a:r>
              <a:rPr lang="zh-CN" altLang="en-US" dirty="0"/>
              <a:t>然后逐项查找路由表</a:t>
            </a:r>
          </a:p>
        </p:txBody>
      </p:sp>
      <p:sp>
        <p:nvSpPr>
          <p:cNvPr id="149507" name="Freeform 3"/>
          <p:cNvSpPr/>
          <p:nvPr/>
        </p:nvSpPr>
        <p:spPr bwMode="auto">
          <a:xfrm>
            <a:off x="2549525" y="2044700"/>
            <a:ext cx="1681163" cy="1819275"/>
          </a:xfrm>
          <a:custGeom>
            <a:avLst/>
            <a:gdLst>
              <a:gd name="T0" fmla="*/ 5 w 1059"/>
              <a:gd name="T1" fmla="*/ 1146 h 1146"/>
              <a:gd name="T2" fmla="*/ 1048 w 1059"/>
              <a:gd name="T3" fmla="*/ 0 h 1146"/>
              <a:gd name="T4" fmla="*/ 1059 w 1059"/>
              <a:gd name="T5" fmla="*/ 880 h 1146"/>
              <a:gd name="T6" fmla="*/ 0 w 1059"/>
              <a:gd name="T7" fmla="*/ 1111 h 1146"/>
              <a:gd name="T8" fmla="*/ 0 60000 65536"/>
              <a:gd name="T9" fmla="*/ 0 60000 65536"/>
              <a:gd name="T10" fmla="*/ 0 60000 65536"/>
              <a:gd name="T11" fmla="*/ 0 60000 65536"/>
              <a:gd name="T12" fmla="*/ 0 w 1059"/>
              <a:gd name="T13" fmla="*/ 0 h 1146"/>
              <a:gd name="T14" fmla="*/ 1059 w 1059"/>
              <a:gd name="T15" fmla="*/ 1146 h 1146"/>
            </a:gdLst>
            <a:ahLst/>
            <a:cxnLst>
              <a:cxn ang="T8">
                <a:pos x="T0" y="T1"/>
              </a:cxn>
              <a:cxn ang="T9">
                <a:pos x="T2" y="T3"/>
              </a:cxn>
              <a:cxn ang="T10">
                <a:pos x="T4" y="T5"/>
              </a:cxn>
              <a:cxn ang="T11">
                <a:pos x="T6" y="T7"/>
              </a:cxn>
            </a:cxnLst>
            <a:rect l="T12" t="T13" r="T14" b="T15"/>
            <a:pathLst>
              <a:path w="1059" h="1146">
                <a:moveTo>
                  <a:pt x="5" y="1146"/>
                </a:moveTo>
                <a:lnTo>
                  <a:pt x="1048" y="0"/>
                </a:lnTo>
                <a:lnTo>
                  <a:pt x="1059" y="880"/>
                </a:lnTo>
                <a:lnTo>
                  <a:pt x="0" y="1111"/>
                </a:lnTo>
              </a:path>
            </a:pathLst>
          </a:custGeom>
          <a:gradFill rotWithShape="1">
            <a:gsLst>
              <a:gs pos="0">
                <a:srgbClr val="767647"/>
              </a:gs>
              <a:gs pos="100000">
                <a:srgbClr val="FFFF99"/>
              </a:gs>
            </a:gsLst>
            <a:lin ang="0" scaled="1"/>
          </a:gradFill>
          <a:ln w="9525">
            <a:noFill/>
            <a:round/>
          </a:ln>
        </p:spPr>
        <p:txBody>
          <a:bodyPr/>
          <a:lstStyle/>
          <a:p>
            <a:endParaRPr lang="zh-CN" altLang="en-US"/>
          </a:p>
        </p:txBody>
      </p:sp>
      <p:sp>
        <p:nvSpPr>
          <p:cNvPr id="149508" name="Text Box 4"/>
          <p:cNvSpPr txBox="1">
            <a:spLocks noChangeArrowheads="1"/>
          </p:cNvSpPr>
          <p:nvPr/>
        </p:nvSpPr>
        <p:spPr bwMode="auto">
          <a:xfrm>
            <a:off x="1116013" y="3098800"/>
            <a:ext cx="1390650" cy="366713"/>
          </a:xfrm>
          <a:prstGeom prst="rect">
            <a:avLst/>
          </a:prstGeom>
          <a:noFill/>
          <a:ln w="9525">
            <a:noFill/>
            <a:miter lim="800000"/>
          </a:ln>
        </p:spPr>
        <p:txBody>
          <a:bodyPr wrap="none">
            <a:spAutoFit/>
          </a:bodyPr>
          <a:lstStyle/>
          <a:p>
            <a:r>
              <a:rPr kumimoji="1" lang="en-US" altLang="zh-CN" sz="1800" dirty="0">
                <a:solidFill>
                  <a:srgbClr val="333399"/>
                </a:solidFill>
                <a:latin typeface="Arial" panose="020B0604020202020204" pitchFamily="34" charset="0"/>
              </a:rPr>
              <a:t>128.30.33.1</a:t>
            </a:r>
          </a:p>
        </p:txBody>
      </p:sp>
      <p:sp>
        <p:nvSpPr>
          <p:cNvPr id="149509" name="Text Box 5"/>
          <p:cNvSpPr txBox="1">
            <a:spLocks noChangeArrowheads="1"/>
          </p:cNvSpPr>
          <p:nvPr/>
        </p:nvSpPr>
        <p:spPr bwMode="auto">
          <a:xfrm>
            <a:off x="2549525" y="3127375"/>
            <a:ext cx="311150" cy="366713"/>
          </a:xfrm>
          <a:prstGeom prst="rect">
            <a:avLst/>
          </a:prstGeom>
          <a:noFill/>
          <a:ln w="9525">
            <a:noFill/>
            <a:miter lim="800000"/>
          </a:ln>
        </p:spPr>
        <p:txBody>
          <a:bodyPr wrap="none">
            <a:spAutoFit/>
          </a:bodyPr>
          <a:lstStyle/>
          <a:p>
            <a:r>
              <a:rPr kumimoji="1" lang="en-US" altLang="zh-CN" sz="1800" dirty="0">
                <a:solidFill>
                  <a:srgbClr val="333399"/>
                </a:solidFill>
                <a:latin typeface="Arial" panose="020B0604020202020204" pitchFamily="34" charset="0"/>
              </a:rPr>
              <a:t>0</a:t>
            </a:r>
            <a:endParaRPr kumimoji="1" lang="en-US" altLang="zh-CN" sz="1800" baseline="-25000" dirty="0">
              <a:solidFill>
                <a:srgbClr val="333399"/>
              </a:solidFill>
              <a:latin typeface="Arial" panose="020B0604020202020204" pitchFamily="34" charset="0"/>
            </a:endParaRPr>
          </a:p>
        </p:txBody>
      </p:sp>
      <p:graphicFrame>
        <p:nvGraphicFramePr>
          <p:cNvPr id="516102" name="Group 6"/>
          <p:cNvGraphicFramePr>
            <a:graphicFrameLocks noGrp="1"/>
          </p:cNvGraphicFramePr>
          <p:nvPr/>
        </p:nvGraphicFramePr>
        <p:xfrm>
          <a:off x="4230688" y="2052638"/>
          <a:ext cx="4645025" cy="1349121"/>
        </p:xfrm>
        <a:graphic>
          <a:graphicData uri="http://schemas.openxmlformats.org/drawingml/2006/table">
            <a:tbl>
              <a:tblPr/>
              <a:tblGrid>
                <a:gridCol w="1668462">
                  <a:extLst>
                    <a:ext uri="{9D8B030D-6E8A-4147-A177-3AD203B41FA5}">
                      <a16:colId xmlns="" xmlns:a16="http://schemas.microsoft.com/office/drawing/2014/main" val="20000"/>
                    </a:ext>
                  </a:extLst>
                </a:gridCol>
                <a:gridCol w="1998663">
                  <a:extLst>
                    <a:ext uri="{9D8B030D-6E8A-4147-A177-3AD203B41FA5}">
                      <a16:colId xmlns="" xmlns:a16="http://schemas.microsoft.com/office/drawing/2014/main" val="20001"/>
                    </a:ext>
                  </a:extLst>
                </a:gridCol>
                <a:gridCol w="977900">
                  <a:extLst>
                    <a:ext uri="{9D8B030D-6E8A-4147-A177-3AD203B41FA5}">
                      <a16:colId xmlns="" xmlns:a16="http://schemas.microsoft.com/office/drawing/2014/main" val="20002"/>
                    </a:ext>
                  </a:extLst>
                </a:gridCol>
              </a:tblGrid>
              <a:tr h="0">
                <a:tc>
                  <a:txBody>
                    <a:bodyPr/>
                    <a:lstStyle/>
                    <a:p>
                      <a:pPr marL="0" marR="0" lvl="0" indent="0" algn="ctr" defTabSz="914400" rtl="0" eaLnBrk="1" fontAlgn="base" latinLnBrk="0" hangingPunct="1">
                        <a:lnSpc>
                          <a:spcPct val="90000"/>
                        </a:lnSpc>
                        <a:spcBef>
                          <a:spcPct val="20000"/>
                        </a:spcBef>
                        <a:spcAft>
                          <a:spcPct val="0"/>
                        </a:spcAft>
                        <a:buClr>
                          <a:schemeClr val="hlink"/>
                        </a:buClr>
                        <a:buSzTx/>
                        <a:buFontTx/>
                        <a:buNone/>
                      </a:pPr>
                      <a:r>
                        <a:rPr kumimoji="0" lang="zh-CN" altLang="en-US" sz="1600" b="0" i="0" u="none" strike="noStrike" cap="none" normalizeH="0" baseline="0" dirty="0">
                          <a:ln>
                            <a:noFill/>
                          </a:ln>
                          <a:solidFill>
                            <a:schemeClr val="tx1"/>
                          </a:solidFill>
                          <a:effectLst/>
                          <a:latin typeface="Tahoma" panose="020B0604030504040204" pitchFamily="34" charset="0"/>
                          <a:ea typeface="宋体" panose="02010600030101010101" pitchFamily="2" charset="-122"/>
                        </a:rPr>
                        <a:t>目的网络地址</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0" marR="0" lvl="0" indent="0" algn="ctr" defTabSz="914400" rtl="0" eaLnBrk="1" fontAlgn="base" latinLnBrk="0" hangingPunct="1">
                        <a:lnSpc>
                          <a:spcPct val="90000"/>
                        </a:lnSpc>
                        <a:spcBef>
                          <a:spcPct val="20000"/>
                        </a:spcBef>
                        <a:spcAft>
                          <a:spcPct val="0"/>
                        </a:spcAft>
                        <a:buClr>
                          <a:schemeClr val="hlink"/>
                        </a:buClr>
                        <a:buSzTx/>
                        <a:buFontTx/>
                        <a:buNone/>
                      </a:pPr>
                      <a:r>
                        <a:rPr kumimoji="0" lang="zh-CN" altLang="en-US" sz="1600" b="0" i="0" u="none" strike="noStrike" cap="none" normalizeH="0" baseline="0">
                          <a:ln>
                            <a:noFill/>
                          </a:ln>
                          <a:solidFill>
                            <a:schemeClr val="tx1"/>
                          </a:solidFill>
                          <a:effectLst/>
                          <a:latin typeface="Tahoma" panose="020B0604030504040204" pitchFamily="34" charset="0"/>
                          <a:ea typeface="宋体" panose="02010600030101010101" pitchFamily="2" charset="-122"/>
                        </a:rPr>
                        <a:t>子网掩码</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0" marR="0" lvl="0" indent="0" algn="ctr" defTabSz="914400" rtl="0" eaLnBrk="1" fontAlgn="base" latinLnBrk="0" hangingPunct="1">
                        <a:lnSpc>
                          <a:spcPct val="90000"/>
                        </a:lnSpc>
                        <a:spcBef>
                          <a:spcPct val="20000"/>
                        </a:spcBef>
                        <a:spcAft>
                          <a:spcPct val="0"/>
                        </a:spcAft>
                        <a:buClr>
                          <a:schemeClr val="hlink"/>
                        </a:buClr>
                        <a:buSzTx/>
                        <a:buFontTx/>
                        <a:buNone/>
                      </a:pPr>
                      <a:r>
                        <a:rPr kumimoji="0" lang="zh-CN" altLang="en-US" sz="1600" b="0" i="0" u="none" strike="noStrike" cap="none" normalizeH="0" baseline="0">
                          <a:ln>
                            <a:noFill/>
                          </a:ln>
                          <a:solidFill>
                            <a:schemeClr val="tx1"/>
                          </a:solidFill>
                          <a:effectLst/>
                          <a:latin typeface="Tahoma" panose="020B0604030504040204" pitchFamily="34" charset="0"/>
                          <a:ea typeface="宋体" panose="02010600030101010101" pitchFamily="2" charset="-122"/>
                        </a:rPr>
                        <a:t>下一跳</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extLst>
                  <a:ext uri="{0D108BD9-81ED-4DB2-BD59-A6C34878D82A}">
                    <a16:rowId xmlns="" xmlns:a16="http://schemas.microsoft.com/office/drawing/2014/main" val="10000"/>
                  </a:ext>
                </a:extLst>
              </a:tr>
              <a:tr h="1038225">
                <a:tc>
                  <a:txBody>
                    <a:bodyPr/>
                    <a:lstStyle/>
                    <a:p>
                      <a:pPr marL="0" marR="0" lvl="0" indent="0" algn="l" defTabSz="914400" rtl="0" eaLnBrk="1" fontAlgn="base" latinLnBrk="0" hangingPunct="1">
                        <a:lnSpc>
                          <a:spcPct val="90000"/>
                        </a:lnSpc>
                        <a:spcBef>
                          <a:spcPct val="20000"/>
                        </a:spcBef>
                        <a:spcAft>
                          <a:spcPct val="0"/>
                        </a:spcAft>
                        <a:buClr>
                          <a:schemeClr val="hlink"/>
                        </a:buClr>
                        <a:buSzTx/>
                        <a:buFontTx/>
                        <a:buNone/>
                      </a:pPr>
                      <a:r>
                        <a:rPr kumimoji="0" lang="en-US" altLang="zh-CN" sz="1600" b="0" i="0" u="none" strike="noStrike" cap="none" normalizeH="0" baseline="0" dirty="0">
                          <a:ln>
                            <a:noFill/>
                          </a:ln>
                          <a:solidFill>
                            <a:schemeClr val="tx1"/>
                          </a:solidFill>
                          <a:effectLst/>
                          <a:latin typeface="Tahoma" panose="020B0604030504040204" pitchFamily="34" charset="0"/>
                          <a:ea typeface="宋体" panose="02010600030101010101" pitchFamily="2" charset="-122"/>
                        </a:rPr>
                        <a:t>128.30.33.0</a:t>
                      </a:r>
                    </a:p>
                    <a:p>
                      <a:pPr marL="0" marR="0" lvl="0" indent="0" algn="l" defTabSz="914400" rtl="0" eaLnBrk="1" fontAlgn="base" latinLnBrk="0" hangingPunct="1">
                        <a:lnSpc>
                          <a:spcPct val="90000"/>
                        </a:lnSpc>
                        <a:spcBef>
                          <a:spcPct val="20000"/>
                        </a:spcBef>
                        <a:spcAft>
                          <a:spcPct val="0"/>
                        </a:spcAft>
                        <a:buClr>
                          <a:schemeClr val="hlink"/>
                        </a:buClr>
                        <a:buSzTx/>
                        <a:buFontTx/>
                        <a:buNone/>
                      </a:pPr>
                      <a:r>
                        <a:rPr kumimoji="0" lang="en-US" altLang="zh-CN" sz="1600" b="0" i="0" u="none" strike="noStrike" cap="none" normalizeH="0" baseline="0" dirty="0">
                          <a:ln>
                            <a:noFill/>
                          </a:ln>
                          <a:solidFill>
                            <a:schemeClr val="tx1"/>
                          </a:solidFill>
                          <a:effectLst/>
                          <a:latin typeface="Tahoma" panose="020B0604030504040204" pitchFamily="34" charset="0"/>
                          <a:ea typeface="宋体" panose="02010600030101010101" pitchFamily="2" charset="-122"/>
                        </a:rPr>
                        <a:t>128.30.33.128</a:t>
                      </a:r>
                    </a:p>
                    <a:p>
                      <a:pPr marL="0" marR="0" lvl="0" indent="0" algn="l" defTabSz="914400" rtl="0" eaLnBrk="1" fontAlgn="base" latinLnBrk="0" hangingPunct="1">
                        <a:lnSpc>
                          <a:spcPct val="90000"/>
                        </a:lnSpc>
                        <a:spcBef>
                          <a:spcPct val="20000"/>
                        </a:spcBef>
                        <a:spcAft>
                          <a:spcPct val="0"/>
                        </a:spcAft>
                        <a:buClr>
                          <a:schemeClr val="hlink"/>
                        </a:buClr>
                        <a:buSzTx/>
                        <a:buFontTx/>
                        <a:buNone/>
                      </a:pPr>
                      <a:r>
                        <a:rPr kumimoji="0" lang="en-US" altLang="zh-CN" sz="1600" b="0" i="0" u="none" strike="noStrike" cap="none" normalizeH="0" baseline="0" dirty="0">
                          <a:ln>
                            <a:noFill/>
                          </a:ln>
                          <a:solidFill>
                            <a:schemeClr val="tx1"/>
                          </a:solidFill>
                          <a:effectLst/>
                          <a:latin typeface="Tahoma" panose="020B0604030504040204" pitchFamily="34" charset="0"/>
                          <a:ea typeface="宋体" panose="02010600030101010101" pitchFamily="2" charset="-122"/>
                        </a:rPr>
                        <a:t>128.30.36.0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0" marR="0" lvl="0" indent="0" algn="l" defTabSz="914400" rtl="0" eaLnBrk="1" fontAlgn="base" latinLnBrk="0" hangingPunct="1">
                        <a:lnSpc>
                          <a:spcPct val="90000"/>
                        </a:lnSpc>
                        <a:spcBef>
                          <a:spcPct val="20000"/>
                        </a:spcBef>
                        <a:spcAft>
                          <a:spcPct val="0"/>
                        </a:spcAft>
                        <a:buClr>
                          <a:schemeClr val="hlink"/>
                        </a:buClr>
                        <a:buSzTx/>
                        <a:buFontTx/>
                        <a:buNone/>
                      </a:pPr>
                      <a:r>
                        <a:rPr kumimoji="0" lang="en-US" altLang="zh-CN" sz="1600" b="0" i="0" u="none" strike="noStrike" cap="none" normalizeH="0" baseline="0" dirty="0">
                          <a:ln>
                            <a:noFill/>
                          </a:ln>
                          <a:solidFill>
                            <a:schemeClr val="tx1"/>
                          </a:solidFill>
                          <a:effectLst/>
                          <a:latin typeface="Tahoma" panose="020B0604030504040204" pitchFamily="34" charset="0"/>
                          <a:ea typeface="宋体" panose="02010600030101010101" pitchFamily="2" charset="-122"/>
                        </a:rPr>
                        <a:t>255.255.255.128</a:t>
                      </a:r>
                    </a:p>
                    <a:p>
                      <a:pPr marL="0" marR="0" lvl="0" indent="0" algn="l" defTabSz="914400" rtl="0" eaLnBrk="1" fontAlgn="base" latinLnBrk="0" hangingPunct="1">
                        <a:lnSpc>
                          <a:spcPct val="90000"/>
                        </a:lnSpc>
                        <a:spcBef>
                          <a:spcPct val="20000"/>
                        </a:spcBef>
                        <a:spcAft>
                          <a:spcPct val="0"/>
                        </a:spcAft>
                        <a:buClr>
                          <a:schemeClr val="hlink"/>
                        </a:buClr>
                        <a:buSzTx/>
                        <a:buFontTx/>
                        <a:buNone/>
                      </a:pPr>
                      <a:r>
                        <a:rPr kumimoji="0" lang="en-US" altLang="zh-CN" sz="1600" b="0" i="0" u="none" strike="noStrike" cap="none" normalizeH="0" baseline="0" dirty="0">
                          <a:ln>
                            <a:noFill/>
                          </a:ln>
                          <a:solidFill>
                            <a:schemeClr val="tx1"/>
                          </a:solidFill>
                          <a:effectLst/>
                          <a:latin typeface="Tahoma" panose="020B0604030504040204" pitchFamily="34" charset="0"/>
                          <a:ea typeface="宋体" panose="02010600030101010101" pitchFamily="2" charset="-122"/>
                        </a:rPr>
                        <a:t>255.255.255.128</a:t>
                      </a:r>
                    </a:p>
                    <a:p>
                      <a:pPr marL="0" marR="0" lvl="0" indent="0" algn="l" defTabSz="914400" rtl="0" eaLnBrk="1" fontAlgn="base" latinLnBrk="0" hangingPunct="1">
                        <a:lnSpc>
                          <a:spcPct val="90000"/>
                        </a:lnSpc>
                        <a:spcBef>
                          <a:spcPct val="20000"/>
                        </a:spcBef>
                        <a:spcAft>
                          <a:spcPct val="0"/>
                        </a:spcAft>
                        <a:buClr>
                          <a:schemeClr val="hlink"/>
                        </a:buClr>
                        <a:buSzTx/>
                        <a:buFontTx/>
                        <a:buNone/>
                      </a:pPr>
                      <a:r>
                        <a:rPr kumimoji="0" lang="en-US" altLang="zh-CN" sz="1600" b="0" i="0" u="none" strike="noStrike" cap="none" normalizeH="0" baseline="0" dirty="0">
                          <a:ln>
                            <a:noFill/>
                          </a:ln>
                          <a:solidFill>
                            <a:schemeClr val="tx1"/>
                          </a:solidFill>
                          <a:effectLst/>
                          <a:latin typeface="Tahoma" panose="020B0604030504040204" pitchFamily="34" charset="0"/>
                          <a:ea typeface="宋体" panose="02010600030101010101" pitchFamily="2" charset="-122"/>
                        </a:rPr>
                        <a:t>255.255.255.0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0" marR="0" lvl="0" indent="0" algn="ctr" defTabSz="914400" rtl="0" eaLnBrk="1" fontAlgn="base" latinLnBrk="0" hangingPunct="1">
                        <a:lnSpc>
                          <a:spcPct val="90000"/>
                        </a:lnSpc>
                        <a:spcBef>
                          <a:spcPct val="20000"/>
                        </a:spcBef>
                        <a:spcAft>
                          <a:spcPct val="0"/>
                        </a:spcAft>
                        <a:buClr>
                          <a:schemeClr val="hlink"/>
                        </a:buClr>
                        <a:buSzTx/>
                        <a:buFontTx/>
                        <a:buNone/>
                      </a:pPr>
                      <a:r>
                        <a:rPr kumimoji="0" lang="zh-CN" altLang="en-US" sz="1600" b="0" i="0" u="none" strike="noStrike" cap="none" normalizeH="0" baseline="0" dirty="0">
                          <a:ln>
                            <a:noFill/>
                          </a:ln>
                          <a:solidFill>
                            <a:schemeClr val="tx1"/>
                          </a:solidFill>
                          <a:effectLst/>
                          <a:latin typeface="Tahoma" panose="020B0604030504040204" pitchFamily="34" charset="0"/>
                          <a:ea typeface="宋体" panose="02010600030101010101" pitchFamily="2" charset="-122"/>
                        </a:rPr>
                        <a:t>接口 </a:t>
                      </a:r>
                      <a:r>
                        <a:rPr kumimoji="0" lang="en-US" altLang="zh-CN" sz="1600" b="0" i="0" u="none" strike="noStrike" cap="none" normalizeH="0" baseline="0" dirty="0">
                          <a:ln>
                            <a:noFill/>
                          </a:ln>
                          <a:solidFill>
                            <a:schemeClr val="tx1"/>
                          </a:solidFill>
                          <a:effectLst/>
                          <a:latin typeface="Tahoma" panose="020B0604030504040204" pitchFamily="34" charset="0"/>
                          <a:ea typeface="宋体" panose="02010600030101010101" pitchFamily="2" charset="-122"/>
                        </a:rPr>
                        <a:t>0</a:t>
                      </a:r>
                    </a:p>
                    <a:p>
                      <a:pPr marL="0" marR="0" lvl="0" indent="0" algn="ctr" defTabSz="914400" rtl="0" eaLnBrk="1" fontAlgn="base" latinLnBrk="0" hangingPunct="1">
                        <a:lnSpc>
                          <a:spcPct val="90000"/>
                        </a:lnSpc>
                        <a:spcBef>
                          <a:spcPct val="20000"/>
                        </a:spcBef>
                        <a:spcAft>
                          <a:spcPct val="0"/>
                        </a:spcAft>
                        <a:buClr>
                          <a:schemeClr val="hlink"/>
                        </a:buClr>
                        <a:buSzTx/>
                        <a:buFontTx/>
                        <a:buNone/>
                      </a:pPr>
                      <a:r>
                        <a:rPr kumimoji="0" lang="zh-CN" altLang="en-US" sz="1600" b="0" i="0" u="none" strike="noStrike" cap="none" normalizeH="0" baseline="0" dirty="0">
                          <a:ln>
                            <a:noFill/>
                          </a:ln>
                          <a:solidFill>
                            <a:schemeClr val="tx1"/>
                          </a:solidFill>
                          <a:effectLst/>
                          <a:latin typeface="Tahoma" panose="020B0604030504040204" pitchFamily="34" charset="0"/>
                          <a:ea typeface="宋体" panose="02010600030101010101" pitchFamily="2" charset="-122"/>
                        </a:rPr>
                        <a:t>接口 </a:t>
                      </a:r>
                      <a:r>
                        <a:rPr kumimoji="0" lang="en-US" altLang="zh-CN" sz="1600" b="0" i="0" u="none" strike="noStrike" cap="none" normalizeH="0" baseline="0" dirty="0">
                          <a:ln>
                            <a:noFill/>
                          </a:ln>
                          <a:solidFill>
                            <a:schemeClr val="tx1"/>
                          </a:solidFill>
                          <a:effectLst/>
                          <a:latin typeface="Tahoma" panose="020B0604030504040204" pitchFamily="34" charset="0"/>
                          <a:ea typeface="宋体" panose="02010600030101010101" pitchFamily="2" charset="-122"/>
                        </a:rPr>
                        <a:t>1</a:t>
                      </a:r>
                    </a:p>
                    <a:p>
                      <a:pPr marL="0" marR="0" lvl="0" indent="0" algn="ctr" defTabSz="914400" rtl="0" eaLnBrk="1" fontAlgn="base" latinLnBrk="0" hangingPunct="1">
                        <a:lnSpc>
                          <a:spcPct val="90000"/>
                        </a:lnSpc>
                        <a:spcBef>
                          <a:spcPct val="20000"/>
                        </a:spcBef>
                        <a:spcAft>
                          <a:spcPct val="0"/>
                        </a:spcAft>
                        <a:buClr>
                          <a:schemeClr val="hlink"/>
                        </a:buClr>
                        <a:buSzTx/>
                        <a:buFontTx/>
                        <a:buNone/>
                      </a:pPr>
                      <a:r>
                        <a:rPr kumimoji="0" lang="en-US" altLang="zh-CN" sz="1600" b="0" i="0" u="none" strike="noStrike" cap="none" normalizeH="0" baseline="0" dirty="0">
                          <a:ln>
                            <a:noFill/>
                          </a:ln>
                          <a:solidFill>
                            <a:schemeClr val="tx1"/>
                          </a:solidFill>
                          <a:effectLst/>
                          <a:latin typeface="Tahoma" panose="020B0604030504040204" pitchFamily="34" charset="0"/>
                          <a:ea typeface="宋体" panose="02010600030101010101" pitchFamily="2" charset="-122"/>
                        </a:rPr>
                        <a:t>R</a:t>
                      </a:r>
                      <a:r>
                        <a:rPr kumimoji="0" lang="en-US" altLang="zh-CN" sz="1600" b="0" i="0" u="none" strike="noStrike" cap="none" normalizeH="0" baseline="-25000" dirty="0">
                          <a:ln>
                            <a:noFill/>
                          </a:ln>
                          <a:solidFill>
                            <a:schemeClr val="tx1"/>
                          </a:solidFill>
                          <a:effectLst/>
                          <a:latin typeface="Tahoma" panose="020B0604030504040204" pitchFamily="34" charset="0"/>
                          <a:ea typeface="宋体" panose="02010600030101010101" pitchFamily="2" charset="-122"/>
                        </a:rPr>
                        <a:t>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99"/>
                    </a:solidFill>
                  </a:tcPr>
                </a:tc>
                <a:extLst>
                  <a:ext uri="{0D108BD9-81ED-4DB2-BD59-A6C34878D82A}">
                    <a16:rowId xmlns="" xmlns:a16="http://schemas.microsoft.com/office/drawing/2014/main" val="10001"/>
                  </a:ext>
                </a:extLst>
              </a:tr>
            </a:tbl>
          </a:graphicData>
        </a:graphic>
      </p:graphicFrame>
      <p:sp>
        <p:nvSpPr>
          <p:cNvPr id="149524" name="Text Box 20"/>
          <p:cNvSpPr txBox="1">
            <a:spLocks noChangeArrowheads="1"/>
          </p:cNvSpPr>
          <p:nvPr/>
        </p:nvSpPr>
        <p:spPr bwMode="auto">
          <a:xfrm>
            <a:off x="4594225" y="1628775"/>
            <a:ext cx="3783408" cy="400110"/>
          </a:xfrm>
          <a:prstGeom prst="rect">
            <a:avLst/>
          </a:prstGeom>
          <a:noFill/>
          <a:ln w="9525">
            <a:noFill/>
            <a:miter lim="800000"/>
          </a:ln>
        </p:spPr>
        <p:txBody>
          <a:bodyPr wrap="none">
            <a:spAutoFit/>
          </a:bodyPr>
          <a:lstStyle/>
          <a:p>
            <a:r>
              <a:rPr kumimoji="1" lang="en-US" altLang="zh-CN" sz="2000" dirty="0">
                <a:solidFill>
                  <a:srgbClr val="333399"/>
                </a:solidFill>
                <a:latin typeface="Arial" panose="020B0604020202020204" pitchFamily="34" charset="0"/>
              </a:rPr>
              <a:t>R</a:t>
            </a:r>
            <a:r>
              <a:rPr kumimoji="1" lang="en-US" altLang="zh-CN" sz="2000" baseline="-25000" dirty="0">
                <a:solidFill>
                  <a:srgbClr val="333399"/>
                </a:solidFill>
                <a:latin typeface="Arial" panose="020B0604020202020204" pitchFamily="34" charset="0"/>
              </a:rPr>
              <a:t>1</a:t>
            </a:r>
            <a:r>
              <a:rPr kumimoji="1" lang="en-US" altLang="zh-CN" sz="2000" dirty="0">
                <a:solidFill>
                  <a:srgbClr val="333399"/>
                </a:solidFill>
                <a:latin typeface="Arial" panose="020B0604020202020204" pitchFamily="34" charset="0"/>
              </a:rPr>
              <a:t> </a:t>
            </a:r>
            <a:r>
              <a:rPr kumimoji="1" lang="zh-CN" altLang="en-US" sz="2000" dirty="0">
                <a:solidFill>
                  <a:srgbClr val="333399"/>
                </a:solidFill>
                <a:latin typeface="Arial" panose="020B0604020202020204" pitchFamily="34" charset="0"/>
              </a:rPr>
              <a:t>的路由表</a:t>
            </a:r>
            <a:r>
              <a:rPr kumimoji="1" lang="en-US" altLang="zh-CN" sz="2000" dirty="0">
                <a:solidFill>
                  <a:srgbClr val="333399"/>
                </a:solidFill>
                <a:latin typeface="Arial" panose="020B0604020202020204" pitchFamily="34" charset="0"/>
              </a:rPr>
              <a:t>(</a:t>
            </a:r>
            <a:r>
              <a:rPr kumimoji="1" lang="zh-CN" altLang="en-US" sz="2000" dirty="0">
                <a:solidFill>
                  <a:srgbClr val="333399"/>
                </a:solidFill>
                <a:latin typeface="Arial" panose="020B0604020202020204" pitchFamily="34" charset="0"/>
              </a:rPr>
              <a:t>未给出默认路由器</a:t>
            </a:r>
            <a:r>
              <a:rPr kumimoji="1" lang="en-US" altLang="zh-CN" sz="2000" dirty="0">
                <a:solidFill>
                  <a:srgbClr val="333399"/>
                </a:solidFill>
                <a:latin typeface="Arial" panose="020B0604020202020204" pitchFamily="34" charset="0"/>
              </a:rPr>
              <a:t>)</a:t>
            </a:r>
            <a:endParaRPr kumimoji="1" lang="en-US" altLang="zh-CN" sz="2000" baseline="-25000" dirty="0">
              <a:solidFill>
                <a:srgbClr val="333399"/>
              </a:solidFill>
              <a:latin typeface="Arial" panose="020B0604020202020204" pitchFamily="34" charset="0"/>
            </a:endParaRPr>
          </a:p>
        </p:txBody>
      </p:sp>
      <p:sp>
        <p:nvSpPr>
          <p:cNvPr id="149525" name="Line 21"/>
          <p:cNvSpPr>
            <a:spLocks noChangeShapeType="1"/>
          </p:cNvSpPr>
          <p:nvPr/>
        </p:nvSpPr>
        <p:spPr bwMode="auto">
          <a:xfrm>
            <a:off x="2522538" y="3105150"/>
            <a:ext cx="1587" cy="703263"/>
          </a:xfrm>
          <a:prstGeom prst="line">
            <a:avLst/>
          </a:prstGeom>
          <a:noFill/>
          <a:ln w="28575">
            <a:solidFill>
              <a:srgbClr val="333399"/>
            </a:solidFill>
            <a:round/>
          </a:ln>
        </p:spPr>
        <p:txBody>
          <a:bodyPr/>
          <a:lstStyle/>
          <a:p>
            <a:endParaRPr lang="zh-CN" altLang="en-US"/>
          </a:p>
        </p:txBody>
      </p:sp>
      <p:sp>
        <p:nvSpPr>
          <p:cNvPr id="149526" name="Line 22"/>
          <p:cNvSpPr>
            <a:spLocks noChangeShapeType="1"/>
          </p:cNvSpPr>
          <p:nvPr/>
        </p:nvSpPr>
        <p:spPr bwMode="auto">
          <a:xfrm>
            <a:off x="314325" y="3087688"/>
            <a:ext cx="1588" cy="569912"/>
          </a:xfrm>
          <a:prstGeom prst="line">
            <a:avLst/>
          </a:prstGeom>
          <a:noFill/>
          <a:ln w="28575">
            <a:solidFill>
              <a:srgbClr val="333399"/>
            </a:solidFill>
            <a:round/>
          </a:ln>
        </p:spPr>
        <p:txBody>
          <a:bodyPr/>
          <a:lstStyle/>
          <a:p>
            <a:endParaRPr lang="zh-CN" altLang="en-US"/>
          </a:p>
        </p:txBody>
      </p:sp>
      <p:sp>
        <p:nvSpPr>
          <p:cNvPr id="149527" name="Line 23"/>
          <p:cNvSpPr>
            <a:spLocks noChangeShapeType="1"/>
          </p:cNvSpPr>
          <p:nvPr/>
        </p:nvSpPr>
        <p:spPr bwMode="auto">
          <a:xfrm>
            <a:off x="34925" y="3105150"/>
            <a:ext cx="3816350" cy="0"/>
          </a:xfrm>
          <a:prstGeom prst="line">
            <a:avLst/>
          </a:prstGeom>
          <a:noFill/>
          <a:ln w="28575">
            <a:solidFill>
              <a:srgbClr val="333399"/>
            </a:solidFill>
            <a:round/>
          </a:ln>
        </p:spPr>
        <p:txBody>
          <a:bodyPr/>
          <a:lstStyle/>
          <a:p>
            <a:endParaRPr lang="zh-CN" altLang="en-US"/>
          </a:p>
        </p:txBody>
      </p:sp>
      <p:sp>
        <p:nvSpPr>
          <p:cNvPr id="149528" name="Line 24"/>
          <p:cNvSpPr>
            <a:spLocks noChangeShapeType="1"/>
          </p:cNvSpPr>
          <p:nvPr/>
        </p:nvSpPr>
        <p:spPr bwMode="auto">
          <a:xfrm>
            <a:off x="481013" y="2535238"/>
            <a:ext cx="1587" cy="569912"/>
          </a:xfrm>
          <a:prstGeom prst="line">
            <a:avLst/>
          </a:prstGeom>
          <a:noFill/>
          <a:ln w="28575">
            <a:solidFill>
              <a:srgbClr val="333399"/>
            </a:solidFill>
            <a:round/>
          </a:ln>
        </p:spPr>
        <p:txBody>
          <a:bodyPr/>
          <a:lstStyle/>
          <a:p>
            <a:endParaRPr lang="zh-CN" altLang="en-US"/>
          </a:p>
        </p:txBody>
      </p:sp>
      <p:pic>
        <p:nvPicPr>
          <p:cNvPr id="149529" name="Picture 25"/>
          <p:cNvPicPr>
            <a:picLocks noChangeArrowheads="1"/>
          </p:cNvPicPr>
          <p:nvPr/>
        </p:nvPicPr>
        <p:blipFill>
          <a:blip r:embed="rId3" cstate="print"/>
          <a:srcRect/>
          <a:stretch>
            <a:fillRect/>
          </a:stretch>
        </p:blipFill>
        <p:spPr bwMode="auto">
          <a:xfrm>
            <a:off x="309563" y="2276475"/>
            <a:ext cx="398462" cy="473075"/>
          </a:xfrm>
          <a:prstGeom prst="rect">
            <a:avLst/>
          </a:prstGeom>
          <a:noFill/>
          <a:ln w="9525">
            <a:noFill/>
            <a:miter lim="800000"/>
            <a:headEnd/>
            <a:tailEnd/>
          </a:ln>
        </p:spPr>
      </p:pic>
      <p:sp>
        <p:nvSpPr>
          <p:cNvPr id="149530" name="Text Box 26"/>
          <p:cNvSpPr txBox="1">
            <a:spLocks noChangeArrowheads="1"/>
          </p:cNvSpPr>
          <p:nvPr/>
        </p:nvSpPr>
        <p:spPr bwMode="auto">
          <a:xfrm>
            <a:off x="-36513" y="1922463"/>
            <a:ext cx="1517651" cy="366712"/>
          </a:xfrm>
          <a:prstGeom prst="rect">
            <a:avLst/>
          </a:prstGeom>
          <a:noFill/>
          <a:ln w="9525">
            <a:noFill/>
            <a:miter lim="800000"/>
          </a:ln>
        </p:spPr>
        <p:txBody>
          <a:bodyPr wrap="none">
            <a:spAutoFit/>
          </a:bodyPr>
          <a:lstStyle/>
          <a:p>
            <a:r>
              <a:rPr kumimoji="1" lang="en-US" altLang="zh-CN" sz="1800" dirty="0">
                <a:solidFill>
                  <a:srgbClr val="333399"/>
                </a:solidFill>
                <a:latin typeface="Arial" panose="020B0604020202020204" pitchFamily="34" charset="0"/>
              </a:rPr>
              <a:t>128.30.33.13</a:t>
            </a:r>
          </a:p>
        </p:txBody>
      </p:sp>
      <p:sp>
        <p:nvSpPr>
          <p:cNvPr id="149531" name="Text Box 27"/>
          <p:cNvSpPr txBox="1">
            <a:spLocks noChangeArrowheads="1"/>
          </p:cNvSpPr>
          <p:nvPr/>
        </p:nvSpPr>
        <p:spPr bwMode="auto">
          <a:xfrm>
            <a:off x="-36513" y="2289175"/>
            <a:ext cx="433388" cy="366713"/>
          </a:xfrm>
          <a:prstGeom prst="rect">
            <a:avLst/>
          </a:prstGeom>
          <a:noFill/>
          <a:ln w="9525">
            <a:noFill/>
            <a:miter lim="800000"/>
          </a:ln>
        </p:spPr>
        <p:txBody>
          <a:bodyPr wrap="none">
            <a:spAutoFit/>
          </a:bodyPr>
          <a:lstStyle/>
          <a:p>
            <a:r>
              <a:rPr kumimoji="1" lang="en-US" altLang="zh-CN" sz="1800" dirty="0">
                <a:solidFill>
                  <a:srgbClr val="333399"/>
                </a:solidFill>
                <a:latin typeface="Arial" panose="020B0604020202020204" pitchFamily="34" charset="0"/>
              </a:rPr>
              <a:t>H</a:t>
            </a:r>
            <a:r>
              <a:rPr kumimoji="1" lang="en-US" altLang="zh-CN" sz="1800" baseline="-25000" dirty="0">
                <a:solidFill>
                  <a:srgbClr val="333399"/>
                </a:solidFill>
                <a:latin typeface="Arial" panose="020B0604020202020204" pitchFamily="34" charset="0"/>
              </a:rPr>
              <a:t>1</a:t>
            </a:r>
          </a:p>
        </p:txBody>
      </p:sp>
      <p:sp>
        <p:nvSpPr>
          <p:cNvPr id="149532" name="Text Box 28"/>
          <p:cNvSpPr txBox="1">
            <a:spLocks noChangeArrowheads="1"/>
          </p:cNvSpPr>
          <p:nvPr/>
        </p:nvSpPr>
        <p:spPr bwMode="auto">
          <a:xfrm>
            <a:off x="250825" y="2189163"/>
            <a:ext cx="3494088" cy="915987"/>
          </a:xfrm>
          <a:prstGeom prst="rect">
            <a:avLst/>
          </a:prstGeom>
          <a:noFill/>
          <a:ln w="9525">
            <a:noFill/>
            <a:miter lim="800000"/>
          </a:ln>
        </p:spPr>
        <p:txBody>
          <a:bodyPr>
            <a:spAutoFit/>
          </a:bodyPr>
          <a:lstStyle/>
          <a:p>
            <a:pPr algn="ctr"/>
            <a:r>
              <a:rPr kumimoji="1" lang="zh-CN" altLang="en-US" sz="1800" dirty="0">
                <a:solidFill>
                  <a:srgbClr val="333399"/>
                </a:solidFill>
                <a:latin typeface="Arial" panose="020B0604020202020204" pitchFamily="34" charset="0"/>
              </a:rPr>
              <a:t>子网</a:t>
            </a:r>
            <a:r>
              <a:rPr kumimoji="1" lang="en-US" altLang="zh-CN" sz="1800" dirty="0">
                <a:solidFill>
                  <a:srgbClr val="333399"/>
                </a:solidFill>
                <a:latin typeface="Arial" panose="020B0604020202020204" pitchFamily="34" charset="0"/>
              </a:rPr>
              <a:t>1</a:t>
            </a:r>
            <a:r>
              <a:rPr kumimoji="1" lang="zh-CN" altLang="en-US" sz="1800" dirty="0">
                <a:solidFill>
                  <a:srgbClr val="333399"/>
                </a:solidFill>
                <a:latin typeface="Arial" panose="020B0604020202020204" pitchFamily="34" charset="0"/>
              </a:rPr>
              <a:t>：</a:t>
            </a:r>
          </a:p>
          <a:p>
            <a:pPr algn="ctr"/>
            <a:r>
              <a:rPr kumimoji="1" lang="zh-CN" altLang="en-US" sz="1800" dirty="0">
                <a:solidFill>
                  <a:srgbClr val="333399"/>
                </a:solidFill>
                <a:latin typeface="Arial" panose="020B0604020202020204" pitchFamily="34" charset="0"/>
              </a:rPr>
              <a:t>    网络地址 </a:t>
            </a:r>
            <a:r>
              <a:rPr kumimoji="1" lang="en-US" altLang="zh-CN" sz="1800" dirty="0">
                <a:solidFill>
                  <a:srgbClr val="333399"/>
                </a:solidFill>
                <a:latin typeface="Arial" panose="020B0604020202020204" pitchFamily="34" charset="0"/>
              </a:rPr>
              <a:t>128.30.33.0</a:t>
            </a:r>
          </a:p>
          <a:p>
            <a:pPr algn="ctr"/>
            <a:r>
              <a:rPr kumimoji="1" lang="en-US" altLang="zh-CN" sz="1800" dirty="0">
                <a:solidFill>
                  <a:srgbClr val="333399"/>
                </a:solidFill>
                <a:latin typeface="Arial" panose="020B0604020202020204" pitchFamily="34" charset="0"/>
              </a:rPr>
              <a:t>     </a:t>
            </a:r>
            <a:r>
              <a:rPr kumimoji="1" lang="zh-CN" altLang="en-US" sz="1800" dirty="0">
                <a:solidFill>
                  <a:srgbClr val="333399"/>
                </a:solidFill>
                <a:latin typeface="Arial" panose="020B0604020202020204" pitchFamily="34" charset="0"/>
              </a:rPr>
              <a:t>子网掩码 </a:t>
            </a:r>
            <a:r>
              <a:rPr kumimoji="1" lang="en-US" altLang="zh-CN" sz="1800" dirty="0">
                <a:solidFill>
                  <a:srgbClr val="333399"/>
                </a:solidFill>
                <a:latin typeface="Arial" panose="020B0604020202020204" pitchFamily="34" charset="0"/>
              </a:rPr>
              <a:t>255.255.255.128</a:t>
            </a:r>
          </a:p>
        </p:txBody>
      </p:sp>
      <p:sp>
        <p:nvSpPr>
          <p:cNvPr id="149533" name="Line 29"/>
          <p:cNvSpPr>
            <a:spLocks noChangeShapeType="1"/>
          </p:cNvSpPr>
          <p:nvPr/>
        </p:nvSpPr>
        <p:spPr bwMode="auto">
          <a:xfrm>
            <a:off x="1628775" y="5011738"/>
            <a:ext cx="1588" cy="703262"/>
          </a:xfrm>
          <a:prstGeom prst="line">
            <a:avLst/>
          </a:prstGeom>
          <a:noFill/>
          <a:ln w="28575">
            <a:solidFill>
              <a:srgbClr val="333399"/>
            </a:solidFill>
            <a:round/>
          </a:ln>
        </p:spPr>
        <p:txBody>
          <a:bodyPr/>
          <a:lstStyle/>
          <a:p>
            <a:endParaRPr lang="zh-CN" altLang="en-US"/>
          </a:p>
        </p:txBody>
      </p:sp>
      <p:sp>
        <p:nvSpPr>
          <p:cNvPr id="149534" name="Line 30"/>
          <p:cNvSpPr>
            <a:spLocks noChangeShapeType="1"/>
          </p:cNvSpPr>
          <p:nvPr/>
        </p:nvSpPr>
        <p:spPr bwMode="auto">
          <a:xfrm>
            <a:off x="6156325" y="4400550"/>
            <a:ext cx="1588" cy="569913"/>
          </a:xfrm>
          <a:prstGeom prst="line">
            <a:avLst/>
          </a:prstGeom>
          <a:noFill/>
          <a:ln w="28575">
            <a:solidFill>
              <a:srgbClr val="333399"/>
            </a:solidFill>
            <a:round/>
          </a:ln>
        </p:spPr>
        <p:txBody>
          <a:bodyPr/>
          <a:lstStyle/>
          <a:p>
            <a:endParaRPr lang="zh-CN" altLang="en-US"/>
          </a:p>
        </p:txBody>
      </p:sp>
      <p:sp>
        <p:nvSpPr>
          <p:cNvPr id="149535" name="Line 31"/>
          <p:cNvSpPr>
            <a:spLocks noChangeShapeType="1"/>
          </p:cNvSpPr>
          <p:nvPr/>
        </p:nvSpPr>
        <p:spPr bwMode="auto">
          <a:xfrm>
            <a:off x="833438" y="5708650"/>
            <a:ext cx="1587" cy="569913"/>
          </a:xfrm>
          <a:prstGeom prst="line">
            <a:avLst/>
          </a:prstGeom>
          <a:noFill/>
          <a:ln w="28575">
            <a:solidFill>
              <a:srgbClr val="333399"/>
            </a:solidFill>
            <a:round/>
          </a:ln>
        </p:spPr>
        <p:txBody>
          <a:bodyPr/>
          <a:lstStyle/>
          <a:p>
            <a:endParaRPr lang="zh-CN" altLang="en-US"/>
          </a:p>
        </p:txBody>
      </p:sp>
      <p:sp>
        <p:nvSpPr>
          <p:cNvPr id="149536" name="Line 32"/>
          <p:cNvSpPr>
            <a:spLocks noChangeShapeType="1"/>
          </p:cNvSpPr>
          <p:nvPr/>
        </p:nvSpPr>
        <p:spPr bwMode="auto">
          <a:xfrm>
            <a:off x="1628775" y="4400550"/>
            <a:ext cx="1588" cy="703263"/>
          </a:xfrm>
          <a:prstGeom prst="line">
            <a:avLst/>
          </a:prstGeom>
          <a:noFill/>
          <a:ln w="28575">
            <a:solidFill>
              <a:srgbClr val="333399"/>
            </a:solidFill>
            <a:round/>
          </a:ln>
        </p:spPr>
        <p:txBody>
          <a:bodyPr/>
          <a:lstStyle/>
          <a:p>
            <a:endParaRPr lang="zh-CN" altLang="en-US"/>
          </a:p>
        </p:txBody>
      </p:sp>
      <p:sp>
        <p:nvSpPr>
          <p:cNvPr id="149537" name="Line 33"/>
          <p:cNvSpPr>
            <a:spLocks noChangeShapeType="1"/>
          </p:cNvSpPr>
          <p:nvPr/>
        </p:nvSpPr>
        <p:spPr bwMode="auto">
          <a:xfrm>
            <a:off x="2528888" y="3676650"/>
            <a:ext cx="1587" cy="703263"/>
          </a:xfrm>
          <a:prstGeom prst="line">
            <a:avLst/>
          </a:prstGeom>
          <a:noFill/>
          <a:ln w="28575">
            <a:solidFill>
              <a:srgbClr val="333399"/>
            </a:solidFill>
            <a:round/>
          </a:ln>
        </p:spPr>
        <p:txBody>
          <a:bodyPr/>
          <a:lstStyle/>
          <a:p>
            <a:endParaRPr lang="zh-CN" altLang="en-US"/>
          </a:p>
        </p:txBody>
      </p:sp>
      <p:pic>
        <p:nvPicPr>
          <p:cNvPr id="149538" name="Picture 34"/>
          <p:cNvPicPr>
            <a:picLocks noChangeArrowheads="1"/>
          </p:cNvPicPr>
          <p:nvPr/>
        </p:nvPicPr>
        <p:blipFill>
          <a:blip r:embed="rId3" cstate="print"/>
          <a:srcRect/>
          <a:stretch>
            <a:fillRect/>
          </a:stretch>
        </p:blipFill>
        <p:spPr bwMode="auto">
          <a:xfrm>
            <a:off x="658813" y="6018213"/>
            <a:ext cx="398462" cy="471487"/>
          </a:xfrm>
          <a:prstGeom prst="rect">
            <a:avLst/>
          </a:prstGeom>
          <a:noFill/>
          <a:ln w="9525">
            <a:noFill/>
            <a:miter lim="800000"/>
            <a:headEnd/>
            <a:tailEnd/>
          </a:ln>
        </p:spPr>
      </p:pic>
      <p:pic>
        <p:nvPicPr>
          <p:cNvPr id="149539" name="Picture 35"/>
          <p:cNvPicPr>
            <a:picLocks noChangeArrowheads="1"/>
          </p:cNvPicPr>
          <p:nvPr/>
        </p:nvPicPr>
        <p:blipFill>
          <a:blip r:embed="rId3" cstate="print"/>
          <a:srcRect/>
          <a:stretch>
            <a:fillRect/>
          </a:stretch>
        </p:blipFill>
        <p:spPr bwMode="auto">
          <a:xfrm>
            <a:off x="104775" y="3413125"/>
            <a:ext cx="398463" cy="471488"/>
          </a:xfrm>
          <a:prstGeom prst="rect">
            <a:avLst/>
          </a:prstGeom>
          <a:noFill/>
          <a:ln w="9525">
            <a:noFill/>
            <a:miter lim="800000"/>
            <a:headEnd/>
            <a:tailEnd/>
          </a:ln>
        </p:spPr>
      </p:pic>
      <p:grpSp>
        <p:nvGrpSpPr>
          <p:cNvPr id="149540" name="Group 36"/>
          <p:cNvGrpSpPr/>
          <p:nvPr/>
        </p:nvGrpSpPr>
        <p:grpSpPr bwMode="auto">
          <a:xfrm>
            <a:off x="2268538" y="3459163"/>
            <a:ext cx="612775" cy="460375"/>
            <a:chOff x="864" y="1824"/>
            <a:chExt cx="432" cy="288"/>
          </a:xfrm>
        </p:grpSpPr>
        <p:pic>
          <p:nvPicPr>
            <p:cNvPr id="149568" name="Picture 37"/>
            <p:cNvPicPr>
              <a:picLocks noChangeArrowheads="1"/>
            </p:cNvPicPr>
            <p:nvPr/>
          </p:nvPicPr>
          <p:blipFill>
            <a:blip r:embed="rId4" cstate="print"/>
            <a:srcRect/>
            <a:stretch>
              <a:fillRect/>
            </a:stretch>
          </p:blipFill>
          <p:spPr bwMode="auto">
            <a:xfrm>
              <a:off x="864" y="1824"/>
              <a:ext cx="432" cy="288"/>
            </a:xfrm>
            <a:prstGeom prst="rect">
              <a:avLst/>
            </a:prstGeom>
            <a:noFill/>
            <a:ln w="12699">
              <a:noFill/>
              <a:miter lim="800000"/>
              <a:headEnd/>
              <a:tailEnd/>
            </a:ln>
          </p:spPr>
        </p:pic>
        <p:pic>
          <p:nvPicPr>
            <p:cNvPr id="149569" name="Picture 38"/>
            <p:cNvPicPr>
              <a:picLocks noChangeArrowheads="1"/>
            </p:cNvPicPr>
            <p:nvPr/>
          </p:nvPicPr>
          <p:blipFill>
            <a:blip r:embed="rId4" cstate="print"/>
            <a:srcRect/>
            <a:stretch>
              <a:fillRect/>
            </a:stretch>
          </p:blipFill>
          <p:spPr bwMode="auto">
            <a:xfrm>
              <a:off x="864" y="1824"/>
              <a:ext cx="432" cy="288"/>
            </a:xfrm>
            <a:prstGeom prst="rect">
              <a:avLst/>
            </a:prstGeom>
            <a:noFill/>
            <a:ln w="12699">
              <a:noFill/>
              <a:miter lim="800000"/>
              <a:headEnd/>
              <a:tailEnd/>
            </a:ln>
          </p:spPr>
        </p:pic>
      </p:grpSp>
      <p:pic>
        <p:nvPicPr>
          <p:cNvPr id="149541" name="Picture 39"/>
          <p:cNvPicPr>
            <a:picLocks noChangeArrowheads="1"/>
          </p:cNvPicPr>
          <p:nvPr/>
        </p:nvPicPr>
        <p:blipFill>
          <a:blip r:embed="rId3" cstate="print"/>
          <a:srcRect/>
          <a:stretch>
            <a:fillRect/>
          </a:stretch>
        </p:blipFill>
        <p:spPr bwMode="auto">
          <a:xfrm>
            <a:off x="5991225" y="4779963"/>
            <a:ext cx="398463" cy="471487"/>
          </a:xfrm>
          <a:prstGeom prst="rect">
            <a:avLst/>
          </a:prstGeom>
          <a:noFill/>
          <a:ln w="9525">
            <a:noFill/>
            <a:miter lim="800000"/>
            <a:headEnd/>
            <a:tailEnd/>
          </a:ln>
        </p:spPr>
      </p:pic>
      <p:sp>
        <p:nvSpPr>
          <p:cNvPr id="149542" name="Line 40"/>
          <p:cNvSpPr>
            <a:spLocks noChangeShapeType="1"/>
          </p:cNvSpPr>
          <p:nvPr/>
        </p:nvSpPr>
        <p:spPr bwMode="auto">
          <a:xfrm>
            <a:off x="935038" y="4379913"/>
            <a:ext cx="6948487" cy="1587"/>
          </a:xfrm>
          <a:prstGeom prst="line">
            <a:avLst/>
          </a:prstGeom>
          <a:noFill/>
          <a:ln w="28575">
            <a:solidFill>
              <a:srgbClr val="333399"/>
            </a:solidFill>
            <a:round/>
          </a:ln>
        </p:spPr>
        <p:txBody>
          <a:bodyPr/>
          <a:lstStyle/>
          <a:p>
            <a:endParaRPr lang="zh-CN" altLang="en-US"/>
          </a:p>
        </p:txBody>
      </p:sp>
      <p:sp>
        <p:nvSpPr>
          <p:cNvPr id="149543" name="Line 41"/>
          <p:cNvSpPr>
            <a:spLocks noChangeShapeType="1"/>
          </p:cNvSpPr>
          <p:nvPr/>
        </p:nvSpPr>
        <p:spPr bwMode="auto">
          <a:xfrm>
            <a:off x="520700" y="5729288"/>
            <a:ext cx="7835900" cy="1587"/>
          </a:xfrm>
          <a:prstGeom prst="line">
            <a:avLst/>
          </a:prstGeom>
          <a:noFill/>
          <a:ln w="28575">
            <a:solidFill>
              <a:srgbClr val="333399"/>
            </a:solidFill>
            <a:round/>
          </a:ln>
        </p:spPr>
        <p:txBody>
          <a:bodyPr/>
          <a:lstStyle/>
          <a:p>
            <a:endParaRPr lang="zh-CN" altLang="en-US"/>
          </a:p>
        </p:txBody>
      </p:sp>
      <p:sp>
        <p:nvSpPr>
          <p:cNvPr id="149544" name="Text Box 42"/>
          <p:cNvSpPr txBox="1">
            <a:spLocks noChangeArrowheads="1"/>
          </p:cNvSpPr>
          <p:nvPr/>
        </p:nvSpPr>
        <p:spPr bwMode="auto">
          <a:xfrm>
            <a:off x="839788" y="3890963"/>
            <a:ext cx="1644650" cy="366712"/>
          </a:xfrm>
          <a:prstGeom prst="rect">
            <a:avLst/>
          </a:prstGeom>
          <a:noFill/>
          <a:ln w="9525">
            <a:noFill/>
            <a:miter lim="800000"/>
          </a:ln>
        </p:spPr>
        <p:txBody>
          <a:bodyPr wrap="none">
            <a:spAutoFit/>
          </a:bodyPr>
          <a:lstStyle/>
          <a:p>
            <a:r>
              <a:rPr kumimoji="1" lang="en-US" altLang="zh-CN" sz="1800" dirty="0">
                <a:solidFill>
                  <a:srgbClr val="333399"/>
                </a:solidFill>
                <a:latin typeface="Arial" panose="020B0604020202020204" pitchFamily="34" charset="0"/>
              </a:rPr>
              <a:t>128.30.33.130</a:t>
            </a:r>
          </a:p>
        </p:txBody>
      </p:sp>
      <p:sp>
        <p:nvSpPr>
          <p:cNvPr id="149545" name="Text Box 43"/>
          <p:cNvSpPr txBox="1">
            <a:spLocks noChangeArrowheads="1"/>
          </p:cNvSpPr>
          <p:nvPr/>
        </p:nvSpPr>
        <p:spPr bwMode="auto">
          <a:xfrm>
            <a:off x="2914650" y="3536950"/>
            <a:ext cx="433388" cy="366713"/>
          </a:xfrm>
          <a:prstGeom prst="rect">
            <a:avLst/>
          </a:prstGeom>
          <a:noFill/>
          <a:ln w="9525">
            <a:noFill/>
            <a:miter lim="800000"/>
          </a:ln>
        </p:spPr>
        <p:txBody>
          <a:bodyPr wrap="none">
            <a:spAutoFit/>
          </a:bodyPr>
          <a:lstStyle/>
          <a:p>
            <a:r>
              <a:rPr kumimoji="1" lang="en-US" altLang="zh-CN" sz="1800" dirty="0">
                <a:solidFill>
                  <a:srgbClr val="333399"/>
                </a:solidFill>
                <a:latin typeface="Arial" panose="020B0604020202020204" pitchFamily="34" charset="0"/>
              </a:rPr>
              <a:t>R</a:t>
            </a:r>
            <a:r>
              <a:rPr kumimoji="1" lang="en-US" altLang="zh-CN" sz="1800" baseline="-25000" dirty="0">
                <a:solidFill>
                  <a:srgbClr val="333399"/>
                </a:solidFill>
                <a:latin typeface="Arial" panose="020B0604020202020204" pitchFamily="34" charset="0"/>
              </a:rPr>
              <a:t>1</a:t>
            </a:r>
          </a:p>
        </p:txBody>
      </p:sp>
      <p:sp>
        <p:nvSpPr>
          <p:cNvPr id="149546" name="Text Box 44"/>
          <p:cNvSpPr txBox="1">
            <a:spLocks noChangeArrowheads="1"/>
          </p:cNvSpPr>
          <p:nvPr/>
        </p:nvSpPr>
        <p:spPr bwMode="auto">
          <a:xfrm>
            <a:off x="2533650" y="3897313"/>
            <a:ext cx="311150" cy="366712"/>
          </a:xfrm>
          <a:prstGeom prst="rect">
            <a:avLst/>
          </a:prstGeom>
          <a:noFill/>
          <a:ln w="9525">
            <a:noFill/>
            <a:miter lim="800000"/>
          </a:ln>
        </p:spPr>
        <p:txBody>
          <a:bodyPr wrap="none">
            <a:spAutoFit/>
          </a:bodyPr>
          <a:lstStyle/>
          <a:p>
            <a:r>
              <a:rPr kumimoji="1" lang="en-US" altLang="zh-CN" sz="1800" dirty="0">
                <a:solidFill>
                  <a:srgbClr val="333399"/>
                </a:solidFill>
                <a:latin typeface="Arial" panose="020B0604020202020204" pitchFamily="34" charset="0"/>
              </a:rPr>
              <a:t>1</a:t>
            </a:r>
            <a:endParaRPr kumimoji="1" lang="en-US" altLang="zh-CN" sz="1800" baseline="-25000" dirty="0">
              <a:solidFill>
                <a:srgbClr val="333399"/>
              </a:solidFill>
              <a:latin typeface="Arial" panose="020B0604020202020204" pitchFamily="34" charset="0"/>
            </a:endParaRPr>
          </a:p>
        </p:txBody>
      </p:sp>
      <p:sp>
        <p:nvSpPr>
          <p:cNvPr id="149547" name="Line 45"/>
          <p:cNvSpPr>
            <a:spLocks noChangeShapeType="1"/>
          </p:cNvSpPr>
          <p:nvPr/>
        </p:nvSpPr>
        <p:spPr bwMode="auto">
          <a:xfrm>
            <a:off x="4019550" y="4400550"/>
            <a:ext cx="1588" cy="569913"/>
          </a:xfrm>
          <a:prstGeom prst="line">
            <a:avLst/>
          </a:prstGeom>
          <a:noFill/>
          <a:ln w="28575">
            <a:solidFill>
              <a:srgbClr val="333399"/>
            </a:solidFill>
            <a:round/>
          </a:ln>
        </p:spPr>
        <p:txBody>
          <a:bodyPr/>
          <a:lstStyle/>
          <a:p>
            <a:endParaRPr lang="zh-CN" altLang="en-US"/>
          </a:p>
        </p:txBody>
      </p:sp>
      <p:grpSp>
        <p:nvGrpSpPr>
          <p:cNvPr id="149548" name="Group 46"/>
          <p:cNvGrpSpPr/>
          <p:nvPr/>
        </p:nvGrpSpPr>
        <p:grpSpPr bwMode="auto">
          <a:xfrm>
            <a:off x="1368425" y="4843463"/>
            <a:ext cx="612775" cy="460375"/>
            <a:chOff x="864" y="1824"/>
            <a:chExt cx="432" cy="288"/>
          </a:xfrm>
        </p:grpSpPr>
        <p:pic>
          <p:nvPicPr>
            <p:cNvPr id="149566" name="Picture 47"/>
            <p:cNvPicPr>
              <a:picLocks noChangeArrowheads="1"/>
            </p:cNvPicPr>
            <p:nvPr/>
          </p:nvPicPr>
          <p:blipFill>
            <a:blip r:embed="rId4" cstate="print"/>
            <a:srcRect/>
            <a:stretch>
              <a:fillRect/>
            </a:stretch>
          </p:blipFill>
          <p:spPr bwMode="auto">
            <a:xfrm>
              <a:off x="864" y="1824"/>
              <a:ext cx="432" cy="288"/>
            </a:xfrm>
            <a:prstGeom prst="rect">
              <a:avLst/>
            </a:prstGeom>
            <a:noFill/>
            <a:ln w="12699">
              <a:noFill/>
              <a:miter lim="800000"/>
              <a:headEnd/>
              <a:tailEnd/>
            </a:ln>
          </p:spPr>
        </p:pic>
        <p:pic>
          <p:nvPicPr>
            <p:cNvPr id="149567" name="Picture 48"/>
            <p:cNvPicPr>
              <a:picLocks noChangeArrowheads="1"/>
            </p:cNvPicPr>
            <p:nvPr/>
          </p:nvPicPr>
          <p:blipFill>
            <a:blip r:embed="rId4" cstate="print"/>
            <a:srcRect/>
            <a:stretch>
              <a:fillRect/>
            </a:stretch>
          </p:blipFill>
          <p:spPr bwMode="auto">
            <a:xfrm>
              <a:off x="864" y="1824"/>
              <a:ext cx="432" cy="288"/>
            </a:xfrm>
            <a:prstGeom prst="rect">
              <a:avLst/>
            </a:prstGeom>
            <a:noFill/>
            <a:ln w="12699">
              <a:noFill/>
              <a:miter lim="800000"/>
              <a:headEnd/>
              <a:tailEnd/>
            </a:ln>
          </p:spPr>
        </p:pic>
      </p:grpSp>
      <p:sp>
        <p:nvSpPr>
          <p:cNvPr id="149549" name="Text Box 49"/>
          <p:cNvSpPr txBox="1">
            <a:spLocks noChangeArrowheads="1"/>
          </p:cNvSpPr>
          <p:nvPr/>
        </p:nvSpPr>
        <p:spPr bwMode="auto">
          <a:xfrm>
            <a:off x="971550" y="4826000"/>
            <a:ext cx="433388" cy="366713"/>
          </a:xfrm>
          <a:prstGeom prst="rect">
            <a:avLst/>
          </a:prstGeom>
          <a:noFill/>
          <a:ln w="9525">
            <a:noFill/>
            <a:miter lim="800000"/>
          </a:ln>
        </p:spPr>
        <p:txBody>
          <a:bodyPr wrap="none">
            <a:spAutoFit/>
          </a:bodyPr>
          <a:lstStyle/>
          <a:p>
            <a:r>
              <a:rPr kumimoji="1" lang="en-US" altLang="zh-CN" sz="1800" dirty="0">
                <a:solidFill>
                  <a:srgbClr val="333399"/>
                </a:solidFill>
                <a:latin typeface="Arial" panose="020B0604020202020204" pitchFamily="34" charset="0"/>
              </a:rPr>
              <a:t>R</a:t>
            </a:r>
            <a:r>
              <a:rPr kumimoji="1" lang="en-US" altLang="zh-CN" sz="1800" baseline="-25000" dirty="0">
                <a:solidFill>
                  <a:srgbClr val="333399"/>
                </a:solidFill>
                <a:latin typeface="Arial" panose="020B0604020202020204" pitchFamily="34" charset="0"/>
              </a:rPr>
              <a:t>2</a:t>
            </a:r>
          </a:p>
        </p:txBody>
      </p:sp>
      <p:sp>
        <p:nvSpPr>
          <p:cNvPr id="149550" name="Line 50"/>
          <p:cNvSpPr>
            <a:spLocks noChangeShapeType="1"/>
          </p:cNvSpPr>
          <p:nvPr/>
        </p:nvSpPr>
        <p:spPr bwMode="auto">
          <a:xfrm>
            <a:off x="2217738" y="5707063"/>
            <a:ext cx="1587" cy="569912"/>
          </a:xfrm>
          <a:prstGeom prst="line">
            <a:avLst/>
          </a:prstGeom>
          <a:noFill/>
          <a:ln w="28575">
            <a:solidFill>
              <a:srgbClr val="333399"/>
            </a:solidFill>
            <a:round/>
          </a:ln>
        </p:spPr>
        <p:txBody>
          <a:bodyPr/>
          <a:lstStyle/>
          <a:p>
            <a:endParaRPr lang="zh-CN" altLang="en-US"/>
          </a:p>
        </p:txBody>
      </p:sp>
      <p:pic>
        <p:nvPicPr>
          <p:cNvPr id="149551" name="Picture 51"/>
          <p:cNvPicPr>
            <a:picLocks noChangeArrowheads="1"/>
          </p:cNvPicPr>
          <p:nvPr/>
        </p:nvPicPr>
        <p:blipFill>
          <a:blip r:embed="rId3" cstate="print"/>
          <a:srcRect/>
          <a:stretch>
            <a:fillRect/>
          </a:stretch>
        </p:blipFill>
        <p:spPr bwMode="auto">
          <a:xfrm>
            <a:off x="3844925" y="4784725"/>
            <a:ext cx="398463" cy="471488"/>
          </a:xfrm>
          <a:prstGeom prst="rect">
            <a:avLst/>
          </a:prstGeom>
          <a:noFill/>
          <a:ln w="9525">
            <a:noFill/>
            <a:miter lim="800000"/>
            <a:headEnd/>
            <a:tailEnd/>
          </a:ln>
        </p:spPr>
      </p:pic>
      <p:sp>
        <p:nvSpPr>
          <p:cNvPr id="149552" name="Text Box 52"/>
          <p:cNvSpPr txBox="1">
            <a:spLocks noChangeArrowheads="1"/>
          </p:cNvSpPr>
          <p:nvPr/>
        </p:nvSpPr>
        <p:spPr bwMode="auto">
          <a:xfrm>
            <a:off x="3951288" y="3681413"/>
            <a:ext cx="4581525" cy="701675"/>
          </a:xfrm>
          <a:prstGeom prst="rect">
            <a:avLst/>
          </a:prstGeom>
          <a:noFill/>
          <a:ln w="9525">
            <a:noFill/>
            <a:miter lim="800000"/>
          </a:ln>
        </p:spPr>
        <p:txBody>
          <a:bodyPr>
            <a:spAutoFit/>
          </a:bodyPr>
          <a:lstStyle/>
          <a:p>
            <a:r>
              <a:rPr kumimoji="1" lang="zh-CN" altLang="en-US" sz="2000">
                <a:solidFill>
                  <a:srgbClr val="333399"/>
                </a:solidFill>
                <a:latin typeface="Arial" panose="020B0604020202020204" pitchFamily="34" charset="0"/>
              </a:rPr>
              <a:t>子网</a:t>
            </a:r>
            <a:r>
              <a:rPr kumimoji="1" lang="en-US" altLang="zh-CN" sz="2000" dirty="0">
                <a:solidFill>
                  <a:srgbClr val="333399"/>
                </a:solidFill>
                <a:latin typeface="Arial" panose="020B0604020202020204" pitchFamily="34" charset="0"/>
              </a:rPr>
              <a:t>2</a:t>
            </a:r>
            <a:r>
              <a:rPr kumimoji="1" lang="zh-CN" altLang="en-US" sz="2000">
                <a:solidFill>
                  <a:srgbClr val="333399"/>
                </a:solidFill>
                <a:latin typeface="Arial" panose="020B0604020202020204" pitchFamily="34" charset="0"/>
              </a:rPr>
              <a:t>：网络地址 </a:t>
            </a:r>
            <a:r>
              <a:rPr kumimoji="1" lang="en-US" altLang="zh-CN" sz="2000" dirty="0">
                <a:solidFill>
                  <a:srgbClr val="333399"/>
                </a:solidFill>
                <a:latin typeface="Arial" panose="020B0604020202020204" pitchFamily="34" charset="0"/>
              </a:rPr>
              <a:t>128.30.33.128</a:t>
            </a:r>
          </a:p>
          <a:p>
            <a:r>
              <a:rPr kumimoji="1" lang="en-US" altLang="zh-CN" sz="2000" dirty="0">
                <a:solidFill>
                  <a:srgbClr val="333399"/>
                </a:solidFill>
                <a:latin typeface="Arial" panose="020B0604020202020204" pitchFamily="34" charset="0"/>
              </a:rPr>
              <a:t>            </a:t>
            </a:r>
            <a:r>
              <a:rPr kumimoji="1" lang="zh-CN" altLang="en-US" sz="2000">
                <a:solidFill>
                  <a:srgbClr val="333399"/>
                </a:solidFill>
                <a:latin typeface="Arial" panose="020B0604020202020204" pitchFamily="34" charset="0"/>
              </a:rPr>
              <a:t>子网掩码 </a:t>
            </a:r>
            <a:r>
              <a:rPr kumimoji="1" lang="en-US" altLang="zh-CN" sz="2000" dirty="0">
                <a:solidFill>
                  <a:srgbClr val="333399"/>
                </a:solidFill>
                <a:latin typeface="Arial" panose="020B0604020202020204" pitchFamily="34" charset="0"/>
              </a:rPr>
              <a:t>255.255.255.128</a:t>
            </a:r>
            <a:endParaRPr kumimoji="1" lang="en-US" altLang="zh-CN" sz="2000" baseline="-25000" dirty="0">
              <a:solidFill>
                <a:srgbClr val="333399"/>
              </a:solidFill>
              <a:latin typeface="Arial" panose="020B0604020202020204" pitchFamily="34" charset="0"/>
            </a:endParaRPr>
          </a:p>
        </p:txBody>
      </p:sp>
      <p:sp>
        <p:nvSpPr>
          <p:cNvPr id="149553" name="Text Box 53"/>
          <p:cNvSpPr txBox="1">
            <a:spLocks noChangeArrowheads="1"/>
          </p:cNvSpPr>
          <p:nvPr/>
        </p:nvSpPr>
        <p:spPr bwMode="auto">
          <a:xfrm>
            <a:off x="3490913" y="4797425"/>
            <a:ext cx="433387" cy="366713"/>
          </a:xfrm>
          <a:prstGeom prst="rect">
            <a:avLst/>
          </a:prstGeom>
          <a:noFill/>
          <a:ln w="9525">
            <a:noFill/>
            <a:miter lim="800000"/>
          </a:ln>
        </p:spPr>
        <p:txBody>
          <a:bodyPr wrap="none">
            <a:spAutoFit/>
          </a:bodyPr>
          <a:lstStyle/>
          <a:p>
            <a:r>
              <a:rPr kumimoji="1" lang="en-US" altLang="zh-CN" sz="1800" dirty="0">
                <a:solidFill>
                  <a:srgbClr val="333399"/>
                </a:solidFill>
                <a:latin typeface="Arial" panose="020B0604020202020204" pitchFamily="34" charset="0"/>
              </a:rPr>
              <a:t>H</a:t>
            </a:r>
            <a:r>
              <a:rPr kumimoji="1" lang="en-US" altLang="zh-CN" sz="1800" baseline="-25000" dirty="0">
                <a:solidFill>
                  <a:srgbClr val="333399"/>
                </a:solidFill>
                <a:latin typeface="Arial" panose="020B0604020202020204" pitchFamily="34" charset="0"/>
              </a:rPr>
              <a:t>2</a:t>
            </a:r>
          </a:p>
        </p:txBody>
      </p:sp>
      <p:sp>
        <p:nvSpPr>
          <p:cNvPr id="149554" name="Text Box 54"/>
          <p:cNvSpPr txBox="1">
            <a:spLocks noChangeArrowheads="1"/>
          </p:cNvSpPr>
          <p:nvPr/>
        </p:nvSpPr>
        <p:spPr bwMode="auto">
          <a:xfrm>
            <a:off x="4140200" y="4760913"/>
            <a:ext cx="1644650" cy="366712"/>
          </a:xfrm>
          <a:prstGeom prst="rect">
            <a:avLst/>
          </a:prstGeom>
          <a:noFill/>
          <a:ln w="9525">
            <a:noFill/>
            <a:miter lim="800000"/>
          </a:ln>
        </p:spPr>
        <p:txBody>
          <a:bodyPr wrap="none">
            <a:spAutoFit/>
          </a:bodyPr>
          <a:lstStyle/>
          <a:p>
            <a:r>
              <a:rPr kumimoji="1" lang="en-US" altLang="zh-CN" sz="1800" dirty="0">
                <a:solidFill>
                  <a:srgbClr val="333399"/>
                </a:solidFill>
                <a:latin typeface="Arial" panose="020B0604020202020204" pitchFamily="34" charset="0"/>
              </a:rPr>
              <a:t>128.30.33.138</a:t>
            </a:r>
          </a:p>
        </p:txBody>
      </p:sp>
      <p:sp>
        <p:nvSpPr>
          <p:cNvPr id="149555" name="Text Box 55"/>
          <p:cNvSpPr txBox="1">
            <a:spLocks noChangeArrowheads="1"/>
          </p:cNvSpPr>
          <p:nvPr/>
        </p:nvSpPr>
        <p:spPr bwMode="auto">
          <a:xfrm>
            <a:off x="1308100" y="4538663"/>
            <a:ext cx="311150" cy="366712"/>
          </a:xfrm>
          <a:prstGeom prst="rect">
            <a:avLst/>
          </a:prstGeom>
          <a:noFill/>
          <a:ln w="9525">
            <a:noFill/>
            <a:miter lim="800000"/>
          </a:ln>
        </p:spPr>
        <p:txBody>
          <a:bodyPr wrap="none">
            <a:spAutoFit/>
          </a:bodyPr>
          <a:lstStyle/>
          <a:p>
            <a:r>
              <a:rPr kumimoji="1" lang="en-US" altLang="zh-CN" sz="1800" dirty="0">
                <a:solidFill>
                  <a:srgbClr val="333399"/>
                </a:solidFill>
                <a:latin typeface="Arial" panose="020B0604020202020204" pitchFamily="34" charset="0"/>
              </a:rPr>
              <a:t>0</a:t>
            </a:r>
            <a:endParaRPr kumimoji="1" lang="en-US" altLang="zh-CN" sz="1800" baseline="-25000" dirty="0">
              <a:solidFill>
                <a:srgbClr val="333399"/>
              </a:solidFill>
              <a:latin typeface="Arial" panose="020B0604020202020204" pitchFamily="34" charset="0"/>
            </a:endParaRPr>
          </a:p>
        </p:txBody>
      </p:sp>
      <p:sp>
        <p:nvSpPr>
          <p:cNvPr id="149556" name="Text Box 56"/>
          <p:cNvSpPr txBox="1">
            <a:spLocks noChangeArrowheads="1"/>
          </p:cNvSpPr>
          <p:nvPr/>
        </p:nvSpPr>
        <p:spPr bwMode="auto">
          <a:xfrm>
            <a:off x="1308100" y="5259388"/>
            <a:ext cx="311150" cy="366712"/>
          </a:xfrm>
          <a:prstGeom prst="rect">
            <a:avLst/>
          </a:prstGeom>
          <a:noFill/>
          <a:ln w="9525">
            <a:noFill/>
            <a:miter lim="800000"/>
          </a:ln>
        </p:spPr>
        <p:txBody>
          <a:bodyPr wrap="none">
            <a:spAutoFit/>
          </a:bodyPr>
          <a:lstStyle/>
          <a:p>
            <a:r>
              <a:rPr kumimoji="1" lang="en-US" altLang="zh-CN" sz="1800" dirty="0">
                <a:solidFill>
                  <a:srgbClr val="333399"/>
                </a:solidFill>
                <a:latin typeface="Arial" panose="020B0604020202020204" pitchFamily="34" charset="0"/>
              </a:rPr>
              <a:t>1</a:t>
            </a:r>
            <a:endParaRPr kumimoji="1" lang="en-US" altLang="zh-CN" sz="1800" baseline="-25000" dirty="0">
              <a:solidFill>
                <a:srgbClr val="333399"/>
              </a:solidFill>
              <a:latin typeface="Arial" panose="020B0604020202020204" pitchFamily="34" charset="0"/>
            </a:endParaRPr>
          </a:p>
        </p:txBody>
      </p:sp>
      <p:sp>
        <p:nvSpPr>
          <p:cNvPr id="149557" name="Text Box 57"/>
          <p:cNvSpPr txBox="1">
            <a:spLocks noChangeArrowheads="1"/>
          </p:cNvSpPr>
          <p:nvPr/>
        </p:nvSpPr>
        <p:spPr bwMode="auto">
          <a:xfrm>
            <a:off x="1619250" y="4538663"/>
            <a:ext cx="1644650" cy="366712"/>
          </a:xfrm>
          <a:prstGeom prst="rect">
            <a:avLst/>
          </a:prstGeom>
          <a:noFill/>
          <a:ln w="9525">
            <a:noFill/>
            <a:miter lim="800000"/>
          </a:ln>
        </p:spPr>
        <p:txBody>
          <a:bodyPr wrap="none">
            <a:spAutoFit/>
          </a:bodyPr>
          <a:lstStyle/>
          <a:p>
            <a:r>
              <a:rPr kumimoji="1" lang="en-US" altLang="zh-CN" sz="1800" dirty="0">
                <a:solidFill>
                  <a:srgbClr val="333399"/>
                </a:solidFill>
                <a:latin typeface="Arial" panose="020B0604020202020204" pitchFamily="34" charset="0"/>
              </a:rPr>
              <a:t>128.30.33.129</a:t>
            </a:r>
          </a:p>
        </p:txBody>
      </p:sp>
      <p:pic>
        <p:nvPicPr>
          <p:cNvPr id="149558" name="Picture 58"/>
          <p:cNvPicPr>
            <a:picLocks noChangeArrowheads="1"/>
          </p:cNvPicPr>
          <p:nvPr/>
        </p:nvPicPr>
        <p:blipFill>
          <a:blip r:embed="rId3" cstate="print"/>
          <a:srcRect/>
          <a:stretch>
            <a:fillRect/>
          </a:stretch>
        </p:blipFill>
        <p:spPr bwMode="auto">
          <a:xfrm>
            <a:off x="2043113" y="6016625"/>
            <a:ext cx="400050" cy="473075"/>
          </a:xfrm>
          <a:prstGeom prst="rect">
            <a:avLst/>
          </a:prstGeom>
          <a:noFill/>
          <a:ln w="9525">
            <a:noFill/>
            <a:miter lim="800000"/>
            <a:headEnd/>
            <a:tailEnd/>
          </a:ln>
        </p:spPr>
      </p:pic>
      <p:sp>
        <p:nvSpPr>
          <p:cNvPr id="149559" name="Text Box 59"/>
          <p:cNvSpPr txBox="1">
            <a:spLocks noChangeArrowheads="1"/>
          </p:cNvSpPr>
          <p:nvPr/>
        </p:nvSpPr>
        <p:spPr bwMode="auto">
          <a:xfrm>
            <a:off x="1692275" y="5984875"/>
            <a:ext cx="433388" cy="366713"/>
          </a:xfrm>
          <a:prstGeom prst="rect">
            <a:avLst/>
          </a:prstGeom>
          <a:noFill/>
          <a:ln w="9525">
            <a:noFill/>
            <a:miter lim="800000"/>
          </a:ln>
        </p:spPr>
        <p:txBody>
          <a:bodyPr wrap="none">
            <a:spAutoFit/>
          </a:bodyPr>
          <a:lstStyle/>
          <a:p>
            <a:r>
              <a:rPr kumimoji="1" lang="en-US" altLang="zh-CN" sz="1800" dirty="0">
                <a:solidFill>
                  <a:srgbClr val="333399"/>
                </a:solidFill>
                <a:latin typeface="Arial" panose="020B0604020202020204" pitchFamily="34" charset="0"/>
              </a:rPr>
              <a:t>H</a:t>
            </a:r>
            <a:r>
              <a:rPr kumimoji="1" lang="en-US" altLang="zh-CN" sz="1800" baseline="-25000" dirty="0">
                <a:solidFill>
                  <a:srgbClr val="333399"/>
                </a:solidFill>
                <a:latin typeface="Arial" panose="020B0604020202020204" pitchFamily="34" charset="0"/>
              </a:rPr>
              <a:t>3</a:t>
            </a:r>
          </a:p>
        </p:txBody>
      </p:sp>
      <p:sp>
        <p:nvSpPr>
          <p:cNvPr id="149560" name="Text Box 60"/>
          <p:cNvSpPr txBox="1">
            <a:spLocks noChangeArrowheads="1"/>
          </p:cNvSpPr>
          <p:nvPr/>
        </p:nvSpPr>
        <p:spPr bwMode="auto">
          <a:xfrm>
            <a:off x="1687513" y="5257800"/>
            <a:ext cx="1390650" cy="366713"/>
          </a:xfrm>
          <a:prstGeom prst="rect">
            <a:avLst/>
          </a:prstGeom>
          <a:noFill/>
          <a:ln w="9525">
            <a:noFill/>
            <a:miter lim="800000"/>
          </a:ln>
        </p:spPr>
        <p:txBody>
          <a:bodyPr wrap="none">
            <a:spAutoFit/>
          </a:bodyPr>
          <a:lstStyle/>
          <a:p>
            <a:r>
              <a:rPr kumimoji="1" lang="en-US" altLang="zh-CN" sz="1800" dirty="0">
                <a:solidFill>
                  <a:srgbClr val="333399"/>
                </a:solidFill>
                <a:latin typeface="Arial" panose="020B0604020202020204" pitchFamily="34" charset="0"/>
              </a:rPr>
              <a:t>128.30.36.2</a:t>
            </a:r>
          </a:p>
        </p:txBody>
      </p:sp>
      <p:sp>
        <p:nvSpPr>
          <p:cNvPr id="149561" name="Text Box 61"/>
          <p:cNvSpPr txBox="1">
            <a:spLocks noChangeArrowheads="1"/>
          </p:cNvSpPr>
          <p:nvPr/>
        </p:nvSpPr>
        <p:spPr bwMode="auto">
          <a:xfrm>
            <a:off x="4019550" y="5788025"/>
            <a:ext cx="3730625" cy="701675"/>
          </a:xfrm>
          <a:prstGeom prst="rect">
            <a:avLst/>
          </a:prstGeom>
          <a:noFill/>
          <a:ln w="9525">
            <a:noFill/>
            <a:miter lim="800000"/>
          </a:ln>
        </p:spPr>
        <p:txBody>
          <a:bodyPr wrap="none">
            <a:spAutoFit/>
          </a:bodyPr>
          <a:lstStyle/>
          <a:p>
            <a:r>
              <a:rPr kumimoji="1" lang="zh-CN" altLang="en-US" sz="2000">
                <a:solidFill>
                  <a:srgbClr val="333399"/>
                </a:solidFill>
                <a:latin typeface="Arial" panose="020B0604020202020204" pitchFamily="34" charset="0"/>
              </a:rPr>
              <a:t>子网</a:t>
            </a:r>
            <a:r>
              <a:rPr kumimoji="1" lang="en-US" altLang="zh-CN" sz="2000" dirty="0">
                <a:solidFill>
                  <a:srgbClr val="333399"/>
                </a:solidFill>
                <a:latin typeface="Arial" panose="020B0604020202020204" pitchFamily="34" charset="0"/>
              </a:rPr>
              <a:t>3</a:t>
            </a:r>
            <a:r>
              <a:rPr kumimoji="1" lang="zh-CN" altLang="en-US" sz="2000">
                <a:solidFill>
                  <a:srgbClr val="333399"/>
                </a:solidFill>
                <a:latin typeface="Arial" panose="020B0604020202020204" pitchFamily="34" charset="0"/>
              </a:rPr>
              <a:t>：网络地址 </a:t>
            </a:r>
            <a:r>
              <a:rPr kumimoji="1" lang="en-US" altLang="zh-CN" sz="2000" dirty="0">
                <a:solidFill>
                  <a:srgbClr val="333399"/>
                </a:solidFill>
                <a:latin typeface="Arial" panose="020B0604020202020204" pitchFamily="34" charset="0"/>
              </a:rPr>
              <a:t>128.30.36.0</a:t>
            </a:r>
          </a:p>
          <a:p>
            <a:r>
              <a:rPr kumimoji="1" lang="en-US" altLang="zh-CN" sz="2000" dirty="0">
                <a:solidFill>
                  <a:srgbClr val="333399"/>
                </a:solidFill>
                <a:latin typeface="Arial" panose="020B0604020202020204" pitchFamily="34" charset="0"/>
              </a:rPr>
              <a:t>            </a:t>
            </a:r>
            <a:r>
              <a:rPr kumimoji="1" lang="zh-CN" altLang="en-US" sz="2000">
                <a:solidFill>
                  <a:srgbClr val="333399"/>
                </a:solidFill>
                <a:latin typeface="Arial" panose="020B0604020202020204" pitchFamily="34" charset="0"/>
              </a:rPr>
              <a:t>子网掩码 </a:t>
            </a:r>
            <a:r>
              <a:rPr kumimoji="1" lang="en-US" altLang="zh-CN" sz="2000" dirty="0">
                <a:solidFill>
                  <a:srgbClr val="333399"/>
                </a:solidFill>
                <a:latin typeface="Arial" panose="020B0604020202020204" pitchFamily="34" charset="0"/>
              </a:rPr>
              <a:t>255.255.255.0</a:t>
            </a:r>
            <a:endParaRPr kumimoji="1" lang="en-US" altLang="zh-CN" sz="2000" baseline="-25000" dirty="0">
              <a:solidFill>
                <a:srgbClr val="333399"/>
              </a:solidFill>
              <a:latin typeface="Arial" panose="020B0604020202020204" pitchFamily="34" charset="0"/>
            </a:endParaRPr>
          </a:p>
        </p:txBody>
      </p:sp>
      <p:sp>
        <p:nvSpPr>
          <p:cNvPr id="149562" name="Text Box 62"/>
          <p:cNvSpPr txBox="1">
            <a:spLocks noChangeArrowheads="1"/>
          </p:cNvSpPr>
          <p:nvPr/>
        </p:nvSpPr>
        <p:spPr bwMode="auto">
          <a:xfrm>
            <a:off x="2333625" y="6056313"/>
            <a:ext cx="1517650" cy="366712"/>
          </a:xfrm>
          <a:prstGeom prst="rect">
            <a:avLst/>
          </a:prstGeom>
          <a:noFill/>
          <a:ln w="9525">
            <a:noFill/>
            <a:miter lim="800000"/>
          </a:ln>
        </p:spPr>
        <p:txBody>
          <a:bodyPr wrap="none">
            <a:spAutoFit/>
          </a:bodyPr>
          <a:lstStyle/>
          <a:p>
            <a:r>
              <a:rPr kumimoji="1" lang="en-US" altLang="zh-CN" sz="1800" dirty="0">
                <a:solidFill>
                  <a:srgbClr val="333399"/>
                </a:solidFill>
                <a:latin typeface="Arial" panose="020B0604020202020204" pitchFamily="34" charset="0"/>
              </a:rPr>
              <a:t>128.30.36.12</a:t>
            </a:r>
          </a:p>
        </p:txBody>
      </p:sp>
      <p:sp>
        <p:nvSpPr>
          <p:cNvPr id="516159" name="AutoShape 63"/>
          <p:cNvSpPr>
            <a:spLocks noChangeArrowheads="1"/>
          </p:cNvSpPr>
          <p:nvPr/>
        </p:nvSpPr>
        <p:spPr bwMode="auto">
          <a:xfrm>
            <a:off x="3708400" y="2348880"/>
            <a:ext cx="576263" cy="215900"/>
          </a:xfrm>
          <a:prstGeom prst="rightArrow">
            <a:avLst>
              <a:gd name="adj1" fmla="val 50000"/>
              <a:gd name="adj2" fmla="val 66728"/>
            </a:avLst>
          </a:prstGeom>
          <a:solidFill>
            <a:schemeClr val="accent1"/>
          </a:solidFill>
          <a:ln w="9525">
            <a:solidFill>
              <a:schemeClr val="tx2"/>
            </a:solidFill>
            <a:miter lim="800000"/>
          </a:ln>
        </p:spPr>
        <p:txBody>
          <a:bodyPr wrap="none" anchor="ctr"/>
          <a:lstStyle/>
          <a:p>
            <a:endParaRPr lang="zh-CN" altLang="en-US"/>
          </a:p>
        </p:txBody>
      </p:sp>
      <p:sp>
        <p:nvSpPr>
          <p:cNvPr id="516160" name="AutoShape 64"/>
          <p:cNvSpPr>
            <a:spLocks noChangeArrowheads="1"/>
          </p:cNvSpPr>
          <p:nvPr/>
        </p:nvSpPr>
        <p:spPr bwMode="auto">
          <a:xfrm>
            <a:off x="3731418" y="2627757"/>
            <a:ext cx="576263" cy="215900"/>
          </a:xfrm>
          <a:prstGeom prst="rightArrow">
            <a:avLst>
              <a:gd name="adj1" fmla="val 50000"/>
              <a:gd name="adj2" fmla="val 66728"/>
            </a:avLst>
          </a:prstGeom>
          <a:solidFill>
            <a:schemeClr val="accent1"/>
          </a:solidFill>
          <a:ln w="9525">
            <a:solidFill>
              <a:schemeClr val="tx2"/>
            </a:solidFill>
            <a:miter lim="800000"/>
          </a:ln>
        </p:spPr>
        <p:txBody>
          <a:bodyPr wrap="none" anchor="ctr"/>
          <a:lstStyle/>
          <a:p>
            <a:endParaRPr lang="zh-CN" altLang="en-US"/>
          </a:p>
        </p:txBody>
      </p:sp>
      <p:sp>
        <p:nvSpPr>
          <p:cNvPr id="516161" name="AutoShape 65"/>
          <p:cNvSpPr>
            <a:spLocks noChangeArrowheads="1"/>
          </p:cNvSpPr>
          <p:nvPr/>
        </p:nvSpPr>
        <p:spPr bwMode="auto">
          <a:xfrm>
            <a:off x="3724275" y="2903538"/>
            <a:ext cx="576263" cy="215900"/>
          </a:xfrm>
          <a:prstGeom prst="rightArrow">
            <a:avLst>
              <a:gd name="adj1" fmla="val 50000"/>
              <a:gd name="adj2" fmla="val 66728"/>
            </a:avLst>
          </a:prstGeom>
          <a:solidFill>
            <a:schemeClr val="accent1"/>
          </a:solidFill>
          <a:ln w="9525">
            <a:solidFill>
              <a:schemeClr val="tx2"/>
            </a:solidFill>
            <a:miter lim="800000"/>
          </a:ln>
        </p:spPr>
        <p:txBody>
          <a:bodyPr wrap="none" anchor="ct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16159"/>
                                        </p:tgtEl>
                                        <p:attrNameLst>
                                          <p:attrName>style.visibility</p:attrName>
                                        </p:attrNameLst>
                                      </p:cBhvr>
                                      <p:to>
                                        <p:strVal val="visible"/>
                                      </p:to>
                                    </p:set>
                                  </p:childTnLst>
                                </p:cTn>
                              </p:par>
                            </p:childTnLst>
                          </p:cTn>
                        </p:par>
                        <p:par>
                          <p:cTn id="7" fill="hold">
                            <p:stCondLst>
                              <p:cond delay="0"/>
                            </p:stCondLst>
                            <p:childTnLst>
                              <p:par>
                                <p:cTn id="8" presetID="1" presetClass="exit" presetSubtype="0" fill="hold" grpId="1" nodeType="afterEffect">
                                  <p:stCondLst>
                                    <p:cond delay="1000"/>
                                  </p:stCondLst>
                                  <p:childTnLst>
                                    <p:set>
                                      <p:cBhvr>
                                        <p:cTn id="9" dur="1" fill="hold">
                                          <p:stCondLst>
                                            <p:cond delay="0"/>
                                          </p:stCondLst>
                                        </p:cTn>
                                        <p:tgtEl>
                                          <p:spTgt spid="516159"/>
                                        </p:tgtEl>
                                        <p:attrNameLst>
                                          <p:attrName>style.visibility</p:attrName>
                                        </p:attrNameLst>
                                      </p:cBhvr>
                                      <p:to>
                                        <p:strVal val="hidden"/>
                                      </p:to>
                                    </p:set>
                                  </p:childTnLst>
                                </p:cTn>
                              </p:par>
                            </p:childTnLst>
                          </p:cTn>
                        </p:par>
                        <p:par>
                          <p:cTn id="10" fill="hold">
                            <p:stCondLst>
                              <p:cond delay="1000"/>
                            </p:stCondLst>
                            <p:childTnLst>
                              <p:par>
                                <p:cTn id="11" presetID="1" presetClass="entr" presetSubtype="0" fill="hold" grpId="0" nodeType="afterEffect">
                                  <p:stCondLst>
                                    <p:cond delay="0"/>
                                  </p:stCondLst>
                                  <p:childTnLst>
                                    <p:set>
                                      <p:cBhvr>
                                        <p:cTn id="12" dur="1" fill="hold">
                                          <p:stCondLst>
                                            <p:cond delay="0"/>
                                          </p:stCondLst>
                                        </p:cTn>
                                        <p:tgtEl>
                                          <p:spTgt spid="516160"/>
                                        </p:tgtEl>
                                        <p:attrNameLst>
                                          <p:attrName>style.visibility</p:attrName>
                                        </p:attrNameLst>
                                      </p:cBhvr>
                                      <p:to>
                                        <p:strVal val="visible"/>
                                      </p:to>
                                    </p:set>
                                  </p:childTnLst>
                                </p:cTn>
                              </p:par>
                            </p:childTnLst>
                          </p:cTn>
                        </p:par>
                        <p:par>
                          <p:cTn id="13" fill="hold">
                            <p:stCondLst>
                              <p:cond delay="1000"/>
                            </p:stCondLst>
                            <p:childTnLst>
                              <p:par>
                                <p:cTn id="14" presetID="1" presetClass="exit" presetSubtype="0" fill="hold" grpId="1" nodeType="afterEffect">
                                  <p:stCondLst>
                                    <p:cond delay="1000"/>
                                  </p:stCondLst>
                                  <p:childTnLst>
                                    <p:set>
                                      <p:cBhvr>
                                        <p:cTn id="15" dur="1" fill="hold">
                                          <p:stCondLst>
                                            <p:cond delay="0"/>
                                          </p:stCondLst>
                                        </p:cTn>
                                        <p:tgtEl>
                                          <p:spTgt spid="516160"/>
                                        </p:tgtEl>
                                        <p:attrNameLst>
                                          <p:attrName>style.visibility</p:attrName>
                                        </p:attrNameLst>
                                      </p:cBhvr>
                                      <p:to>
                                        <p:strVal val="hidden"/>
                                      </p:to>
                                    </p:set>
                                  </p:childTnLst>
                                </p:cTn>
                              </p:par>
                            </p:childTnLst>
                          </p:cTn>
                        </p:par>
                        <p:par>
                          <p:cTn id="16" fill="hold">
                            <p:stCondLst>
                              <p:cond delay="2000"/>
                            </p:stCondLst>
                            <p:childTnLst>
                              <p:par>
                                <p:cTn id="17" presetID="1" presetClass="entr" presetSubtype="0" fill="hold" grpId="0" nodeType="afterEffect">
                                  <p:stCondLst>
                                    <p:cond delay="0"/>
                                  </p:stCondLst>
                                  <p:childTnLst>
                                    <p:set>
                                      <p:cBhvr>
                                        <p:cTn id="18" dur="1" fill="hold">
                                          <p:stCondLst>
                                            <p:cond delay="0"/>
                                          </p:stCondLst>
                                        </p:cTn>
                                        <p:tgtEl>
                                          <p:spTgt spid="5161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6159" grpId="0" animBg="1"/>
      <p:bldP spid="516159" grpId="1" animBg="1"/>
      <p:bldP spid="516160" grpId="0" animBg="1"/>
      <p:bldP spid="516160" grpId="1" animBg="1"/>
      <p:bldP spid="516161" grpId="0" animBg="1"/>
    </p:bldLst>
  </p:timing>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0530" name="Rectangle 2"/>
          <p:cNvSpPr>
            <a:spLocks noGrp="1" noChangeArrowheads="1"/>
          </p:cNvSpPr>
          <p:nvPr>
            <p:ph type="title"/>
          </p:nvPr>
        </p:nvSpPr>
        <p:spPr>
          <a:xfrm>
            <a:off x="107950" y="115888"/>
            <a:ext cx="8893175" cy="992187"/>
          </a:xfrm>
          <a:solidFill>
            <a:srgbClr val="CCECFF"/>
          </a:solidFill>
          <a:ln>
            <a:solidFill>
              <a:schemeClr val="tx2"/>
            </a:solidFill>
          </a:ln>
        </p:spPr>
        <p:txBody>
          <a:bodyPr/>
          <a:lstStyle/>
          <a:p>
            <a:pPr eaLnBrk="1" hangingPunct="1"/>
            <a:r>
              <a:rPr lang="zh-CN" altLang="en-US" dirty="0"/>
              <a:t>路由器 </a:t>
            </a:r>
            <a:r>
              <a:rPr lang="en-US" altLang="zh-CN" dirty="0"/>
              <a:t>R</a:t>
            </a:r>
            <a:r>
              <a:rPr lang="en-US" altLang="zh-CN" baseline="-25000" dirty="0"/>
              <a:t>1 </a:t>
            </a:r>
            <a:r>
              <a:rPr lang="zh-CN" altLang="en-US" dirty="0"/>
              <a:t>收到分组后就用路由表中第 </a:t>
            </a:r>
            <a:r>
              <a:rPr lang="en-US" altLang="zh-CN" dirty="0"/>
              <a:t>1 </a:t>
            </a:r>
            <a:r>
              <a:rPr lang="zh-CN" altLang="en-US" dirty="0"/>
              <a:t>个项目的</a:t>
            </a:r>
            <a:br>
              <a:rPr lang="zh-CN" altLang="en-US" dirty="0"/>
            </a:br>
            <a:r>
              <a:rPr lang="zh-CN" altLang="en-US" dirty="0"/>
              <a:t>子网掩码和 </a:t>
            </a:r>
            <a:r>
              <a:rPr lang="en-US" altLang="zh-CN" dirty="0"/>
              <a:t>128.30.33.138 </a:t>
            </a:r>
            <a:r>
              <a:rPr lang="zh-CN" altLang="en-US" dirty="0"/>
              <a:t>逐比特 </a:t>
            </a:r>
            <a:r>
              <a:rPr lang="en-US" altLang="zh-CN" dirty="0">
                <a:solidFill>
                  <a:schemeClr val="hlink"/>
                </a:solidFill>
              </a:rPr>
              <a:t>AND</a:t>
            </a:r>
            <a:r>
              <a:rPr lang="en-US" altLang="zh-CN" dirty="0"/>
              <a:t> </a:t>
            </a:r>
            <a:r>
              <a:rPr lang="zh-CN" altLang="en-US" dirty="0"/>
              <a:t>操作 </a:t>
            </a:r>
          </a:p>
        </p:txBody>
      </p:sp>
      <p:sp>
        <p:nvSpPr>
          <p:cNvPr id="150531" name="Freeform 3"/>
          <p:cNvSpPr/>
          <p:nvPr/>
        </p:nvSpPr>
        <p:spPr bwMode="auto">
          <a:xfrm>
            <a:off x="2549525" y="2044700"/>
            <a:ext cx="1681163" cy="1819275"/>
          </a:xfrm>
          <a:custGeom>
            <a:avLst/>
            <a:gdLst>
              <a:gd name="T0" fmla="*/ 5 w 1059"/>
              <a:gd name="T1" fmla="*/ 1146 h 1146"/>
              <a:gd name="T2" fmla="*/ 1048 w 1059"/>
              <a:gd name="T3" fmla="*/ 0 h 1146"/>
              <a:gd name="T4" fmla="*/ 1059 w 1059"/>
              <a:gd name="T5" fmla="*/ 880 h 1146"/>
              <a:gd name="T6" fmla="*/ 0 w 1059"/>
              <a:gd name="T7" fmla="*/ 1111 h 1146"/>
              <a:gd name="T8" fmla="*/ 0 60000 65536"/>
              <a:gd name="T9" fmla="*/ 0 60000 65536"/>
              <a:gd name="T10" fmla="*/ 0 60000 65536"/>
              <a:gd name="T11" fmla="*/ 0 60000 65536"/>
              <a:gd name="T12" fmla="*/ 0 w 1059"/>
              <a:gd name="T13" fmla="*/ 0 h 1146"/>
              <a:gd name="T14" fmla="*/ 1059 w 1059"/>
              <a:gd name="T15" fmla="*/ 1146 h 1146"/>
            </a:gdLst>
            <a:ahLst/>
            <a:cxnLst>
              <a:cxn ang="T8">
                <a:pos x="T0" y="T1"/>
              </a:cxn>
              <a:cxn ang="T9">
                <a:pos x="T2" y="T3"/>
              </a:cxn>
              <a:cxn ang="T10">
                <a:pos x="T4" y="T5"/>
              </a:cxn>
              <a:cxn ang="T11">
                <a:pos x="T6" y="T7"/>
              </a:cxn>
            </a:cxnLst>
            <a:rect l="T12" t="T13" r="T14" b="T15"/>
            <a:pathLst>
              <a:path w="1059" h="1146">
                <a:moveTo>
                  <a:pt x="5" y="1146"/>
                </a:moveTo>
                <a:lnTo>
                  <a:pt x="1048" y="0"/>
                </a:lnTo>
                <a:lnTo>
                  <a:pt x="1059" y="880"/>
                </a:lnTo>
                <a:lnTo>
                  <a:pt x="0" y="1111"/>
                </a:lnTo>
              </a:path>
            </a:pathLst>
          </a:custGeom>
          <a:solidFill>
            <a:srgbClr val="FFFF99"/>
          </a:solidFill>
          <a:ln w="9525">
            <a:noFill/>
            <a:round/>
          </a:ln>
        </p:spPr>
        <p:txBody>
          <a:bodyPr/>
          <a:lstStyle/>
          <a:p>
            <a:endParaRPr lang="zh-CN" altLang="en-US"/>
          </a:p>
        </p:txBody>
      </p:sp>
      <p:sp>
        <p:nvSpPr>
          <p:cNvPr id="150532" name="Text Box 4"/>
          <p:cNvSpPr txBox="1">
            <a:spLocks noChangeArrowheads="1"/>
          </p:cNvSpPr>
          <p:nvPr/>
        </p:nvSpPr>
        <p:spPr bwMode="auto">
          <a:xfrm>
            <a:off x="1116013" y="3098800"/>
            <a:ext cx="1390650" cy="366713"/>
          </a:xfrm>
          <a:prstGeom prst="rect">
            <a:avLst/>
          </a:prstGeom>
          <a:noFill/>
          <a:ln w="9525">
            <a:noFill/>
            <a:miter lim="800000"/>
          </a:ln>
        </p:spPr>
        <p:txBody>
          <a:bodyPr wrap="none">
            <a:spAutoFit/>
          </a:bodyPr>
          <a:lstStyle/>
          <a:p>
            <a:r>
              <a:rPr kumimoji="1" lang="en-US" altLang="zh-CN" sz="1800" dirty="0">
                <a:solidFill>
                  <a:srgbClr val="333399"/>
                </a:solidFill>
                <a:latin typeface="Arial" panose="020B0604020202020204" pitchFamily="34" charset="0"/>
              </a:rPr>
              <a:t>128.30.33.1</a:t>
            </a:r>
          </a:p>
        </p:txBody>
      </p:sp>
      <p:sp>
        <p:nvSpPr>
          <p:cNvPr id="150533" name="Text Box 5"/>
          <p:cNvSpPr txBox="1">
            <a:spLocks noChangeArrowheads="1"/>
          </p:cNvSpPr>
          <p:nvPr/>
        </p:nvSpPr>
        <p:spPr bwMode="auto">
          <a:xfrm>
            <a:off x="2549525" y="3127375"/>
            <a:ext cx="311150" cy="366713"/>
          </a:xfrm>
          <a:prstGeom prst="rect">
            <a:avLst/>
          </a:prstGeom>
          <a:noFill/>
          <a:ln w="9525">
            <a:noFill/>
            <a:miter lim="800000"/>
          </a:ln>
        </p:spPr>
        <p:txBody>
          <a:bodyPr wrap="none">
            <a:spAutoFit/>
          </a:bodyPr>
          <a:lstStyle/>
          <a:p>
            <a:r>
              <a:rPr kumimoji="1" lang="en-US" altLang="zh-CN" sz="1800" dirty="0">
                <a:solidFill>
                  <a:srgbClr val="333399"/>
                </a:solidFill>
                <a:latin typeface="Arial" panose="020B0604020202020204" pitchFamily="34" charset="0"/>
              </a:rPr>
              <a:t>0</a:t>
            </a:r>
            <a:endParaRPr kumimoji="1" lang="en-US" altLang="zh-CN" sz="1800" baseline="-25000" dirty="0">
              <a:solidFill>
                <a:srgbClr val="333399"/>
              </a:solidFill>
              <a:latin typeface="Arial" panose="020B0604020202020204" pitchFamily="34" charset="0"/>
            </a:endParaRPr>
          </a:p>
        </p:txBody>
      </p:sp>
      <p:graphicFrame>
        <p:nvGraphicFramePr>
          <p:cNvPr id="517126" name="Group 6"/>
          <p:cNvGraphicFramePr>
            <a:graphicFrameLocks noGrp="1"/>
          </p:cNvGraphicFramePr>
          <p:nvPr/>
        </p:nvGraphicFramePr>
        <p:xfrm>
          <a:off x="4230688" y="2052638"/>
          <a:ext cx="4645025" cy="1349121"/>
        </p:xfrm>
        <a:graphic>
          <a:graphicData uri="http://schemas.openxmlformats.org/drawingml/2006/table">
            <a:tbl>
              <a:tblPr/>
              <a:tblGrid>
                <a:gridCol w="1668462">
                  <a:extLst>
                    <a:ext uri="{9D8B030D-6E8A-4147-A177-3AD203B41FA5}">
                      <a16:colId xmlns="" xmlns:a16="http://schemas.microsoft.com/office/drawing/2014/main" val="20000"/>
                    </a:ext>
                  </a:extLst>
                </a:gridCol>
                <a:gridCol w="1998663">
                  <a:extLst>
                    <a:ext uri="{9D8B030D-6E8A-4147-A177-3AD203B41FA5}">
                      <a16:colId xmlns="" xmlns:a16="http://schemas.microsoft.com/office/drawing/2014/main" val="20001"/>
                    </a:ext>
                  </a:extLst>
                </a:gridCol>
                <a:gridCol w="977900">
                  <a:extLst>
                    <a:ext uri="{9D8B030D-6E8A-4147-A177-3AD203B41FA5}">
                      <a16:colId xmlns="" xmlns:a16="http://schemas.microsoft.com/office/drawing/2014/main" val="20002"/>
                    </a:ext>
                  </a:extLst>
                </a:gridCol>
              </a:tblGrid>
              <a:tr h="0">
                <a:tc>
                  <a:txBody>
                    <a:bodyPr/>
                    <a:lstStyle/>
                    <a:p>
                      <a:pPr marL="0" marR="0" lvl="0" indent="0" algn="ctr" defTabSz="914400" rtl="0" eaLnBrk="1" fontAlgn="base" latinLnBrk="0" hangingPunct="1">
                        <a:lnSpc>
                          <a:spcPct val="90000"/>
                        </a:lnSpc>
                        <a:spcBef>
                          <a:spcPct val="20000"/>
                        </a:spcBef>
                        <a:spcAft>
                          <a:spcPct val="0"/>
                        </a:spcAft>
                        <a:buClr>
                          <a:schemeClr val="hlink"/>
                        </a:buClr>
                        <a:buSzTx/>
                        <a:buFontTx/>
                        <a:buNone/>
                      </a:pPr>
                      <a:r>
                        <a:rPr kumimoji="0" lang="zh-CN" altLang="en-US" sz="1600" b="0" i="0" u="none" strike="noStrike" cap="none" normalizeH="0" baseline="0" dirty="0">
                          <a:ln>
                            <a:noFill/>
                          </a:ln>
                          <a:solidFill>
                            <a:schemeClr val="tx1"/>
                          </a:solidFill>
                          <a:effectLst/>
                          <a:latin typeface="Tahoma" panose="020B0604030504040204" pitchFamily="34" charset="0"/>
                          <a:ea typeface="宋体" panose="02010600030101010101" pitchFamily="2" charset="-122"/>
                        </a:rPr>
                        <a:t>目的网络地址</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0" marR="0" lvl="0" indent="0" algn="ctr" defTabSz="914400" rtl="0" eaLnBrk="1" fontAlgn="base" latinLnBrk="0" hangingPunct="1">
                        <a:lnSpc>
                          <a:spcPct val="90000"/>
                        </a:lnSpc>
                        <a:spcBef>
                          <a:spcPct val="20000"/>
                        </a:spcBef>
                        <a:spcAft>
                          <a:spcPct val="0"/>
                        </a:spcAft>
                        <a:buClr>
                          <a:schemeClr val="hlink"/>
                        </a:buClr>
                        <a:buSzTx/>
                        <a:buFontTx/>
                        <a:buNone/>
                      </a:pPr>
                      <a:r>
                        <a:rPr kumimoji="0" lang="zh-CN" altLang="en-US" sz="1600" b="0" i="0" u="none" strike="noStrike" cap="none" normalizeH="0" baseline="0">
                          <a:ln>
                            <a:noFill/>
                          </a:ln>
                          <a:solidFill>
                            <a:schemeClr val="tx1"/>
                          </a:solidFill>
                          <a:effectLst/>
                          <a:latin typeface="Tahoma" panose="020B0604030504040204" pitchFamily="34" charset="0"/>
                          <a:ea typeface="宋体" panose="02010600030101010101" pitchFamily="2" charset="-122"/>
                        </a:rPr>
                        <a:t>子网掩码</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0" marR="0" lvl="0" indent="0" algn="ctr" defTabSz="914400" rtl="0" eaLnBrk="1" fontAlgn="base" latinLnBrk="0" hangingPunct="1">
                        <a:lnSpc>
                          <a:spcPct val="90000"/>
                        </a:lnSpc>
                        <a:spcBef>
                          <a:spcPct val="20000"/>
                        </a:spcBef>
                        <a:spcAft>
                          <a:spcPct val="0"/>
                        </a:spcAft>
                        <a:buClr>
                          <a:schemeClr val="hlink"/>
                        </a:buClr>
                        <a:buSzTx/>
                        <a:buFontTx/>
                        <a:buNone/>
                      </a:pPr>
                      <a:r>
                        <a:rPr kumimoji="0" lang="zh-CN" altLang="en-US" sz="1600" b="0" i="0" u="none" strike="noStrike" cap="none" normalizeH="0" baseline="0">
                          <a:ln>
                            <a:noFill/>
                          </a:ln>
                          <a:solidFill>
                            <a:schemeClr val="tx1"/>
                          </a:solidFill>
                          <a:effectLst/>
                          <a:latin typeface="Tahoma" panose="020B0604030504040204" pitchFamily="34" charset="0"/>
                          <a:ea typeface="宋体" panose="02010600030101010101" pitchFamily="2" charset="-122"/>
                        </a:rPr>
                        <a:t>下一跳</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extLst>
                  <a:ext uri="{0D108BD9-81ED-4DB2-BD59-A6C34878D82A}">
                    <a16:rowId xmlns="" xmlns:a16="http://schemas.microsoft.com/office/drawing/2014/main" val="10000"/>
                  </a:ext>
                </a:extLst>
              </a:tr>
              <a:tr h="1038225">
                <a:tc>
                  <a:txBody>
                    <a:bodyPr/>
                    <a:lstStyle/>
                    <a:p>
                      <a:pPr marL="0" marR="0" lvl="0" indent="0" algn="l" defTabSz="914400" rtl="0" eaLnBrk="1" fontAlgn="base" latinLnBrk="0" hangingPunct="1">
                        <a:lnSpc>
                          <a:spcPct val="90000"/>
                        </a:lnSpc>
                        <a:spcBef>
                          <a:spcPct val="20000"/>
                        </a:spcBef>
                        <a:spcAft>
                          <a:spcPct val="0"/>
                        </a:spcAft>
                        <a:buClr>
                          <a:schemeClr val="hlink"/>
                        </a:buClr>
                        <a:buSzTx/>
                        <a:buFontTx/>
                        <a:buNone/>
                      </a:pPr>
                      <a:r>
                        <a:rPr kumimoji="0" lang="en-US" altLang="zh-CN" sz="1600" b="0" i="0" u="none" strike="noStrike" cap="none" normalizeH="0" baseline="0" dirty="0">
                          <a:ln>
                            <a:noFill/>
                          </a:ln>
                          <a:solidFill>
                            <a:schemeClr val="tx1"/>
                          </a:solidFill>
                          <a:effectLst/>
                          <a:latin typeface="Tahoma" panose="020B0604030504040204" pitchFamily="34" charset="0"/>
                          <a:ea typeface="宋体" panose="02010600030101010101" pitchFamily="2" charset="-122"/>
                        </a:rPr>
                        <a:t>128.30.33.0</a:t>
                      </a:r>
                    </a:p>
                    <a:p>
                      <a:pPr marL="0" marR="0" lvl="0" indent="0" algn="l" defTabSz="914400" rtl="0" eaLnBrk="1" fontAlgn="base" latinLnBrk="0" hangingPunct="1">
                        <a:lnSpc>
                          <a:spcPct val="90000"/>
                        </a:lnSpc>
                        <a:spcBef>
                          <a:spcPct val="20000"/>
                        </a:spcBef>
                        <a:spcAft>
                          <a:spcPct val="0"/>
                        </a:spcAft>
                        <a:buClr>
                          <a:schemeClr val="hlink"/>
                        </a:buClr>
                        <a:buSzTx/>
                        <a:buFontTx/>
                        <a:buNone/>
                      </a:pPr>
                      <a:r>
                        <a:rPr kumimoji="0" lang="en-US" altLang="zh-CN" sz="1600" b="0" i="0" u="none" strike="noStrike" cap="none" normalizeH="0" baseline="0" dirty="0">
                          <a:ln>
                            <a:noFill/>
                          </a:ln>
                          <a:solidFill>
                            <a:schemeClr val="tx1"/>
                          </a:solidFill>
                          <a:effectLst/>
                          <a:latin typeface="Tahoma" panose="020B0604030504040204" pitchFamily="34" charset="0"/>
                          <a:ea typeface="宋体" panose="02010600030101010101" pitchFamily="2" charset="-122"/>
                        </a:rPr>
                        <a:t>128.30.33.128</a:t>
                      </a:r>
                    </a:p>
                    <a:p>
                      <a:pPr marL="0" marR="0" lvl="0" indent="0" algn="l" defTabSz="914400" rtl="0" eaLnBrk="1" fontAlgn="base" latinLnBrk="0" hangingPunct="1">
                        <a:lnSpc>
                          <a:spcPct val="90000"/>
                        </a:lnSpc>
                        <a:spcBef>
                          <a:spcPct val="20000"/>
                        </a:spcBef>
                        <a:spcAft>
                          <a:spcPct val="0"/>
                        </a:spcAft>
                        <a:buClr>
                          <a:schemeClr val="hlink"/>
                        </a:buClr>
                        <a:buSzTx/>
                        <a:buFontTx/>
                        <a:buNone/>
                      </a:pPr>
                      <a:r>
                        <a:rPr kumimoji="0" lang="en-US" altLang="zh-CN" sz="1600" b="0" i="0" u="none" strike="noStrike" cap="none" normalizeH="0" baseline="0" dirty="0">
                          <a:ln>
                            <a:noFill/>
                          </a:ln>
                          <a:solidFill>
                            <a:schemeClr val="tx1"/>
                          </a:solidFill>
                          <a:effectLst/>
                          <a:latin typeface="Tahoma" panose="020B0604030504040204" pitchFamily="34" charset="0"/>
                          <a:ea typeface="宋体" panose="02010600030101010101" pitchFamily="2" charset="-122"/>
                        </a:rPr>
                        <a:t>128.30.36.0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0" marR="0" lvl="0" indent="0" algn="l" defTabSz="914400" rtl="0" eaLnBrk="1" fontAlgn="base" latinLnBrk="0" hangingPunct="1">
                        <a:lnSpc>
                          <a:spcPct val="90000"/>
                        </a:lnSpc>
                        <a:spcBef>
                          <a:spcPct val="20000"/>
                        </a:spcBef>
                        <a:spcAft>
                          <a:spcPct val="0"/>
                        </a:spcAft>
                        <a:buClr>
                          <a:schemeClr val="hlink"/>
                        </a:buClr>
                        <a:buSzTx/>
                        <a:buFontTx/>
                        <a:buNone/>
                      </a:pPr>
                      <a:r>
                        <a:rPr kumimoji="0" lang="en-US" altLang="zh-CN" sz="1600" b="0" i="0" u="none" strike="noStrike" cap="none" normalizeH="0" baseline="0" dirty="0">
                          <a:ln>
                            <a:noFill/>
                          </a:ln>
                          <a:solidFill>
                            <a:schemeClr val="tx1"/>
                          </a:solidFill>
                          <a:effectLst/>
                          <a:latin typeface="Tahoma" panose="020B0604030504040204" pitchFamily="34" charset="0"/>
                          <a:ea typeface="宋体" panose="02010600030101010101" pitchFamily="2" charset="-122"/>
                        </a:rPr>
                        <a:t>255.255.255.128</a:t>
                      </a:r>
                    </a:p>
                    <a:p>
                      <a:pPr marL="0" marR="0" lvl="0" indent="0" algn="l" defTabSz="914400" rtl="0" eaLnBrk="1" fontAlgn="base" latinLnBrk="0" hangingPunct="1">
                        <a:lnSpc>
                          <a:spcPct val="90000"/>
                        </a:lnSpc>
                        <a:spcBef>
                          <a:spcPct val="20000"/>
                        </a:spcBef>
                        <a:spcAft>
                          <a:spcPct val="0"/>
                        </a:spcAft>
                        <a:buClr>
                          <a:schemeClr val="hlink"/>
                        </a:buClr>
                        <a:buSzTx/>
                        <a:buFontTx/>
                        <a:buNone/>
                      </a:pPr>
                      <a:r>
                        <a:rPr kumimoji="0" lang="en-US" altLang="zh-CN" sz="1600" b="0" i="0" u="none" strike="noStrike" cap="none" normalizeH="0" baseline="0" dirty="0">
                          <a:ln>
                            <a:noFill/>
                          </a:ln>
                          <a:solidFill>
                            <a:schemeClr val="tx1"/>
                          </a:solidFill>
                          <a:effectLst/>
                          <a:latin typeface="Tahoma" panose="020B0604030504040204" pitchFamily="34" charset="0"/>
                          <a:ea typeface="宋体" panose="02010600030101010101" pitchFamily="2" charset="-122"/>
                        </a:rPr>
                        <a:t>255.255.255.128</a:t>
                      </a:r>
                    </a:p>
                    <a:p>
                      <a:pPr marL="0" marR="0" lvl="0" indent="0" algn="l" defTabSz="914400" rtl="0" eaLnBrk="1" fontAlgn="base" latinLnBrk="0" hangingPunct="1">
                        <a:lnSpc>
                          <a:spcPct val="90000"/>
                        </a:lnSpc>
                        <a:spcBef>
                          <a:spcPct val="20000"/>
                        </a:spcBef>
                        <a:spcAft>
                          <a:spcPct val="0"/>
                        </a:spcAft>
                        <a:buClr>
                          <a:schemeClr val="hlink"/>
                        </a:buClr>
                        <a:buSzTx/>
                        <a:buFontTx/>
                        <a:buNone/>
                      </a:pPr>
                      <a:r>
                        <a:rPr kumimoji="0" lang="en-US" altLang="zh-CN" sz="1600" b="0" i="0" u="none" strike="noStrike" cap="none" normalizeH="0" baseline="0" dirty="0">
                          <a:ln>
                            <a:noFill/>
                          </a:ln>
                          <a:solidFill>
                            <a:schemeClr val="tx1"/>
                          </a:solidFill>
                          <a:effectLst/>
                          <a:latin typeface="Tahoma" panose="020B0604030504040204" pitchFamily="34" charset="0"/>
                          <a:ea typeface="宋体" panose="02010600030101010101" pitchFamily="2" charset="-122"/>
                        </a:rPr>
                        <a:t>255.255.255.0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0" marR="0" lvl="0" indent="0" algn="l" defTabSz="914400" rtl="0" eaLnBrk="1" fontAlgn="base" latinLnBrk="0" hangingPunct="1">
                        <a:lnSpc>
                          <a:spcPct val="90000"/>
                        </a:lnSpc>
                        <a:spcBef>
                          <a:spcPct val="20000"/>
                        </a:spcBef>
                        <a:spcAft>
                          <a:spcPct val="0"/>
                        </a:spcAft>
                        <a:buClr>
                          <a:schemeClr val="hlink"/>
                        </a:buClr>
                        <a:buSzTx/>
                        <a:buFontTx/>
                        <a:buNone/>
                      </a:pPr>
                      <a:r>
                        <a:rPr kumimoji="0" lang="zh-CN" altLang="en-US" sz="1600" b="0" i="0" u="none" strike="noStrike" cap="none" normalizeH="0" baseline="0" dirty="0">
                          <a:ln>
                            <a:noFill/>
                          </a:ln>
                          <a:solidFill>
                            <a:schemeClr val="tx1"/>
                          </a:solidFill>
                          <a:effectLst/>
                          <a:latin typeface="Tahoma" panose="020B0604030504040204" pitchFamily="34" charset="0"/>
                          <a:ea typeface="宋体" panose="02010600030101010101" pitchFamily="2" charset="-122"/>
                        </a:rPr>
                        <a:t>接口 </a:t>
                      </a:r>
                      <a:r>
                        <a:rPr kumimoji="0" lang="en-US" altLang="zh-CN" sz="1600" b="0" i="0" u="none" strike="noStrike" cap="none" normalizeH="0" baseline="0" dirty="0">
                          <a:ln>
                            <a:noFill/>
                          </a:ln>
                          <a:solidFill>
                            <a:schemeClr val="tx1"/>
                          </a:solidFill>
                          <a:effectLst/>
                          <a:latin typeface="Tahoma" panose="020B0604030504040204" pitchFamily="34" charset="0"/>
                          <a:ea typeface="宋体" panose="02010600030101010101" pitchFamily="2" charset="-122"/>
                        </a:rPr>
                        <a:t>0</a:t>
                      </a:r>
                    </a:p>
                    <a:p>
                      <a:pPr marL="0" marR="0" lvl="0" indent="0" algn="l" defTabSz="914400" rtl="0" eaLnBrk="1" fontAlgn="base" latinLnBrk="0" hangingPunct="1">
                        <a:lnSpc>
                          <a:spcPct val="90000"/>
                        </a:lnSpc>
                        <a:spcBef>
                          <a:spcPct val="20000"/>
                        </a:spcBef>
                        <a:spcAft>
                          <a:spcPct val="0"/>
                        </a:spcAft>
                        <a:buClr>
                          <a:schemeClr val="hlink"/>
                        </a:buClr>
                        <a:buSzTx/>
                        <a:buFontTx/>
                        <a:buNone/>
                      </a:pPr>
                      <a:r>
                        <a:rPr kumimoji="0" lang="zh-CN" altLang="en-US" sz="1600" b="0" i="0" u="none" strike="noStrike" cap="none" normalizeH="0" baseline="0" dirty="0">
                          <a:ln>
                            <a:noFill/>
                          </a:ln>
                          <a:solidFill>
                            <a:schemeClr val="tx1"/>
                          </a:solidFill>
                          <a:effectLst/>
                          <a:latin typeface="Tahoma" panose="020B0604030504040204" pitchFamily="34" charset="0"/>
                          <a:ea typeface="宋体" panose="02010600030101010101" pitchFamily="2" charset="-122"/>
                        </a:rPr>
                        <a:t>接口 </a:t>
                      </a:r>
                      <a:r>
                        <a:rPr kumimoji="0" lang="en-US" altLang="zh-CN" sz="1600" b="0" i="0" u="none" strike="noStrike" cap="none" normalizeH="0" baseline="0" dirty="0">
                          <a:ln>
                            <a:noFill/>
                          </a:ln>
                          <a:solidFill>
                            <a:schemeClr val="tx1"/>
                          </a:solidFill>
                          <a:effectLst/>
                          <a:latin typeface="Tahoma" panose="020B0604030504040204" pitchFamily="34" charset="0"/>
                          <a:ea typeface="宋体" panose="02010600030101010101" pitchFamily="2" charset="-122"/>
                        </a:rPr>
                        <a:t>1</a:t>
                      </a:r>
                    </a:p>
                    <a:p>
                      <a:pPr marL="0" marR="0" lvl="0" indent="0" algn="l" defTabSz="914400" rtl="0" eaLnBrk="1" fontAlgn="base" latinLnBrk="0" hangingPunct="1">
                        <a:lnSpc>
                          <a:spcPct val="90000"/>
                        </a:lnSpc>
                        <a:spcBef>
                          <a:spcPct val="20000"/>
                        </a:spcBef>
                        <a:spcAft>
                          <a:spcPct val="0"/>
                        </a:spcAft>
                        <a:buClr>
                          <a:schemeClr val="hlink"/>
                        </a:buClr>
                        <a:buSzTx/>
                        <a:buFontTx/>
                        <a:buNone/>
                      </a:pPr>
                      <a:r>
                        <a:rPr kumimoji="0" lang="en-US" altLang="zh-CN" sz="1600" b="0" i="0" u="none" strike="noStrike" cap="none" normalizeH="0" baseline="0" dirty="0">
                          <a:ln>
                            <a:noFill/>
                          </a:ln>
                          <a:solidFill>
                            <a:schemeClr val="tx1"/>
                          </a:solidFill>
                          <a:effectLst/>
                          <a:latin typeface="Tahoma" panose="020B0604030504040204" pitchFamily="34" charset="0"/>
                          <a:ea typeface="宋体" panose="02010600030101010101" pitchFamily="2" charset="-122"/>
                        </a:rPr>
                        <a:t>R</a:t>
                      </a:r>
                      <a:r>
                        <a:rPr kumimoji="0" lang="en-US" altLang="zh-CN" sz="1600" b="0" i="0" u="none" strike="noStrike" cap="none" normalizeH="0" baseline="-25000" dirty="0">
                          <a:ln>
                            <a:noFill/>
                          </a:ln>
                          <a:solidFill>
                            <a:schemeClr val="tx1"/>
                          </a:solidFill>
                          <a:effectLst/>
                          <a:latin typeface="Tahoma" panose="020B0604030504040204" pitchFamily="34" charset="0"/>
                          <a:ea typeface="宋体" panose="02010600030101010101" pitchFamily="2" charset="-122"/>
                        </a:rPr>
                        <a:t>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99"/>
                    </a:solidFill>
                  </a:tcPr>
                </a:tc>
                <a:extLst>
                  <a:ext uri="{0D108BD9-81ED-4DB2-BD59-A6C34878D82A}">
                    <a16:rowId xmlns="" xmlns:a16="http://schemas.microsoft.com/office/drawing/2014/main" val="10001"/>
                  </a:ext>
                </a:extLst>
              </a:tr>
            </a:tbl>
          </a:graphicData>
        </a:graphic>
      </p:graphicFrame>
      <p:sp>
        <p:nvSpPr>
          <p:cNvPr id="150548" name="Text Box 20"/>
          <p:cNvSpPr txBox="1">
            <a:spLocks noChangeArrowheads="1"/>
          </p:cNvSpPr>
          <p:nvPr/>
        </p:nvSpPr>
        <p:spPr bwMode="auto">
          <a:xfrm>
            <a:off x="4594225" y="1663700"/>
            <a:ext cx="3783408" cy="400110"/>
          </a:xfrm>
          <a:prstGeom prst="rect">
            <a:avLst/>
          </a:prstGeom>
          <a:noFill/>
          <a:ln w="9525">
            <a:noFill/>
            <a:miter lim="800000"/>
          </a:ln>
        </p:spPr>
        <p:txBody>
          <a:bodyPr wrap="none">
            <a:spAutoFit/>
          </a:bodyPr>
          <a:lstStyle/>
          <a:p>
            <a:r>
              <a:rPr kumimoji="1" lang="en-US" altLang="zh-CN" sz="2000" dirty="0">
                <a:solidFill>
                  <a:srgbClr val="333399"/>
                </a:solidFill>
                <a:latin typeface="Arial" panose="020B0604020202020204" pitchFamily="34" charset="0"/>
              </a:rPr>
              <a:t>R</a:t>
            </a:r>
            <a:r>
              <a:rPr kumimoji="1" lang="en-US" altLang="zh-CN" sz="2000" baseline="-25000" dirty="0">
                <a:solidFill>
                  <a:srgbClr val="333399"/>
                </a:solidFill>
                <a:latin typeface="Arial" panose="020B0604020202020204" pitchFamily="34" charset="0"/>
              </a:rPr>
              <a:t>1</a:t>
            </a:r>
            <a:r>
              <a:rPr kumimoji="1" lang="en-US" altLang="zh-CN" sz="2000" dirty="0">
                <a:solidFill>
                  <a:srgbClr val="333399"/>
                </a:solidFill>
                <a:latin typeface="Arial" panose="020B0604020202020204" pitchFamily="34" charset="0"/>
              </a:rPr>
              <a:t> </a:t>
            </a:r>
            <a:r>
              <a:rPr kumimoji="1" lang="zh-CN" altLang="en-US" sz="2000" dirty="0">
                <a:solidFill>
                  <a:srgbClr val="333399"/>
                </a:solidFill>
                <a:latin typeface="Arial" panose="020B0604020202020204" pitchFamily="34" charset="0"/>
              </a:rPr>
              <a:t>的路由表</a:t>
            </a:r>
            <a:r>
              <a:rPr kumimoji="1" lang="en-US" altLang="zh-CN" sz="2000" dirty="0">
                <a:solidFill>
                  <a:srgbClr val="333399"/>
                </a:solidFill>
                <a:latin typeface="Arial" panose="020B0604020202020204" pitchFamily="34" charset="0"/>
              </a:rPr>
              <a:t>(</a:t>
            </a:r>
            <a:r>
              <a:rPr kumimoji="1" lang="zh-CN" altLang="en-US" sz="2000" dirty="0">
                <a:solidFill>
                  <a:srgbClr val="333399"/>
                </a:solidFill>
                <a:latin typeface="Arial" panose="020B0604020202020204" pitchFamily="34" charset="0"/>
              </a:rPr>
              <a:t>未给出默认路由器</a:t>
            </a:r>
            <a:r>
              <a:rPr kumimoji="1" lang="en-US" altLang="zh-CN" sz="2000" dirty="0">
                <a:solidFill>
                  <a:srgbClr val="333399"/>
                </a:solidFill>
                <a:latin typeface="Arial" panose="020B0604020202020204" pitchFamily="34" charset="0"/>
              </a:rPr>
              <a:t>)</a:t>
            </a:r>
            <a:endParaRPr kumimoji="1" lang="en-US" altLang="zh-CN" sz="2000" baseline="-25000" dirty="0">
              <a:solidFill>
                <a:srgbClr val="333399"/>
              </a:solidFill>
              <a:latin typeface="Arial" panose="020B0604020202020204" pitchFamily="34" charset="0"/>
            </a:endParaRPr>
          </a:p>
        </p:txBody>
      </p:sp>
      <p:sp>
        <p:nvSpPr>
          <p:cNvPr id="150549" name="Line 21"/>
          <p:cNvSpPr>
            <a:spLocks noChangeShapeType="1"/>
          </p:cNvSpPr>
          <p:nvPr/>
        </p:nvSpPr>
        <p:spPr bwMode="auto">
          <a:xfrm>
            <a:off x="2522538" y="3105150"/>
            <a:ext cx="1587" cy="703263"/>
          </a:xfrm>
          <a:prstGeom prst="line">
            <a:avLst/>
          </a:prstGeom>
          <a:noFill/>
          <a:ln w="28575">
            <a:solidFill>
              <a:srgbClr val="333399"/>
            </a:solidFill>
            <a:round/>
          </a:ln>
        </p:spPr>
        <p:txBody>
          <a:bodyPr/>
          <a:lstStyle/>
          <a:p>
            <a:endParaRPr lang="zh-CN" altLang="en-US"/>
          </a:p>
        </p:txBody>
      </p:sp>
      <p:sp>
        <p:nvSpPr>
          <p:cNvPr id="150550" name="Line 22"/>
          <p:cNvSpPr>
            <a:spLocks noChangeShapeType="1"/>
          </p:cNvSpPr>
          <p:nvPr/>
        </p:nvSpPr>
        <p:spPr bwMode="auto">
          <a:xfrm>
            <a:off x="314325" y="3087688"/>
            <a:ext cx="1588" cy="569912"/>
          </a:xfrm>
          <a:prstGeom prst="line">
            <a:avLst/>
          </a:prstGeom>
          <a:noFill/>
          <a:ln w="28575">
            <a:solidFill>
              <a:srgbClr val="333399"/>
            </a:solidFill>
            <a:round/>
          </a:ln>
        </p:spPr>
        <p:txBody>
          <a:bodyPr/>
          <a:lstStyle/>
          <a:p>
            <a:endParaRPr lang="zh-CN" altLang="en-US"/>
          </a:p>
        </p:txBody>
      </p:sp>
      <p:sp>
        <p:nvSpPr>
          <p:cNvPr id="150551" name="Line 23"/>
          <p:cNvSpPr>
            <a:spLocks noChangeShapeType="1"/>
          </p:cNvSpPr>
          <p:nvPr/>
        </p:nvSpPr>
        <p:spPr bwMode="auto">
          <a:xfrm>
            <a:off x="34925" y="3105150"/>
            <a:ext cx="3816350" cy="0"/>
          </a:xfrm>
          <a:prstGeom prst="line">
            <a:avLst/>
          </a:prstGeom>
          <a:noFill/>
          <a:ln w="28575">
            <a:solidFill>
              <a:srgbClr val="333399"/>
            </a:solidFill>
            <a:round/>
          </a:ln>
        </p:spPr>
        <p:txBody>
          <a:bodyPr/>
          <a:lstStyle/>
          <a:p>
            <a:endParaRPr lang="zh-CN" altLang="en-US"/>
          </a:p>
        </p:txBody>
      </p:sp>
      <p:sp>
        <p:nvSpPr>
          <p:cNvPr id="150552" name="Line 24"/>
          <p:cNvSpPr>
            <a:spLocks noChangeShapeType="1"/>
          </p:cNvSpPr>
          <p:nvPr/>
        </p:nvSpPr>
        <p:spPr bwMode="auto">
          <a:xfrm>
            <a:off x="481013" y="2535238"/>
            <a:ext cx="1587" cy="569912"/>
          </a:xfrm>
          <a:prstGeom prst="line">
            <a:avLst/>
          </a:prstGeom>
          <a:noFill/>
          <a:ln w="28575">
            <a:solidFill>
              <a:srgbClr val="333399"/>
            </a:solidFill>
            <a:round/>
          </a:ln>
        </p:spPr>
        <p:txBody>
          <a:bodyPr/>
          <a:lstStyle/>
          <a:p>
            <a:endParaRPr lang="zh-CN" altLang="en-US"/>
          </a:p>
        </p:txBody>
      </p:sp>
      <p:pic>
        <p:nvPicPr>
          <p:cNvPr id="150553" name="Picture 25"/>
          <p:cNvPicPr>
            <a:picLocks noChangeArrowheads="1"/>
          </p:cNvPicPr>
          <p:nvPr/>
        </p:nvPicPr>
        <p:blipFill>
          <a:blip r:embed="rId3" cstate="print"/>
          <a:srcRect/>
          <a:stretch>
            <a:fillRect/>
          </a:stretch>
        </p:blipFill>
        <p:spPr bwMode="auto">
          <a:xfrm>
            <a:off x="309563" y="2276475"/>
            <a:ext cx="398462" cy="473075"/>
          </a:xfrm>
          <a:prstGeom prst="rect">
            <a:avLst/>
          </a:prstGeom>
          <a:noFill/>
          <a:ln w="9525">
            <a:noFill/>
            <a:miter lim="800000"/>
            <a:headEnd/>
            <a:tailEnd/>
          </a:ln>
        </p:spPr>
      </p:pic>
      <p:sp>
        <p:nvSpPr>
          <p:cNvPr id="150554" name="Text Box 26"/>
          <p:cNvSpPr txBox="1">
            <a:spLocks noChangeArrowheads="1"/>
          </p:cNvSpPr>
          <p:nvPr/>
        </p:nvSpPr>
        <p:spPr bwMode="auto">
          <a:xfrm>
            <a:off x="-36513" y="1922463"/>
            <a:ext cx="1517651" cy="366712"/>
          </a:xfrm>
          <a:prstGeom prst="rect">
            <a:avLst/>
          </a:prstGeom>
          <a:noFill/>
          <a:ln w="9525">
            <a:noFill/>
            <a:miter lim="800000"/>
          </a:ln>
        </p:spPr>
        <p:txBody>
          <a:bodyPr wrap="none">
            <a:spAutoFit/>
          </a:bodyPr>
          <a:lstStyle/>
          <a:p>
            <a:r>
              <a:rPr kumimoji="1" lang="en-US" altLang="zh-CN" sz="1800" dirty="0">
                <a:solidFill>
                  <a:srgbClr val="333399"/>
                </a:solidFill>
                <a:latin typeface="Arial" panose="020B0604020202020204" pitchFamily="34" charset="0"/>
              </a:rPr>
              <a:t>128.30.33.13</a:t>
            </a:r>
          </a:p>
        </p:txBody>
      </p:sp>
      <p:sp>
        <p:nvSpPr>
          <p:cNvPr id="150555" name="Text Box 27"/>
          <p:cNvSpPr txBox="1">
            <a:spLocks noChangeArrowheads="1"/>
          </p:cNvSpPr>
          <p:nvPr/>
        </p:nvSpPr>
        <p:spPr bwMode="auto">
          <a:xfrm>
            <a:off x="-36513" y="2289175"/>
            <a:ext cx="433388" cy="366713"/>
          </a:xfrm>
          <a:prstGeom prst="rect">
            <a:avLst/>
          </a:prstGeom>
          <a:noFill/>
          <a:ln w="9525">
            <a:noFill/>
            <a:miter lim="800000"/>
          </a:ln>
        </p:spPr>
        <p:txBody>
          <a:bodyPr wrap="none">
            <a:spAutoFit/>
          </a:bodyPr>
          <a:lstStyle/>
          <a:p>
            <a:r>
              <a:rPr kumimoji="1" lang="en-US" altLang="zh-CN" sz="1800" dirty="0">
                <a:solidFill>
                  <a:srgbClr val="333399"/>
                </a:solidFill>
                <a:latin typeface="Arial" panose="020B0604020202020204" pitchFamily="34" charset="0"/>
              </a:rPr>
              <a:t>H</a:t>
            </a:r>
            <a:r>
              <a:rPr kumimoji="1" lang="en-US" altLang="zh-CN" sz="1800" baseline="-25000" dirty="0">
                <a:solidFill>
                  <a:srgbClr val="333399"/>
                </a:solidFill>
                <a:latin typeface="Arial" panose="020B0604020202020204" pitchFamily="34" charset="0"/>
              </a:rPr>
              <a:t>1</a:t>
            </a:r>
          </a:p>
        </p:txBody>
      </p:sp>
      <p:sp>
        <p:nvSpPr>
          <p:cNvPr id="150556" name="Text Box 28"/>
          <p:cNvSpPr txBox="1">
            <a:spLocks noChangeArrowheads="1"/>
          </p:cNvSpPr>
          <p:nvPr/>
        </p:nvSpPr>
        <p:spPr bwMode="auto">
          <a:xfrm>
            <a:off x="250825" y="2189163"/>
            <a:ext cx="3494088" cy="915987"/>
          </a:xfrm>
          <a:prstGeom prst="rect">
            <a:avLst/>
          </a:prstGeom>
          <a:noFill/>
          <a:ln w="9525">
            <a:noFill/>
            <a:miter lim="800000"/>
          </a:ln>
        </p:spPr>
        <p:txBody>
          <a:bodyPr>
            <a:spAutoFit/>
          </a:bodyPr>
          <a:lstStyle/>
          <a:p>
            <a:pPr algn="ctr"/>
            <a:r>
              <a:rPr kumimoji="1" lang="zh-CN" altLang="en-US" sz="1800">
                <a:solidFill>
                  <a:srgbClr val="333399"/>
                </a:solidFill>
                <a:latin typeface="Arial" panose="020B0604020202020204" pitchFamily="34" charset="0"/>
              </a:rPr>
              <a:t>子网</a:t>
            </a:r>
            <a:r>
              <a:rPr kumimoji="1" lang="en-US" altLang="zh-CN" sz="1800" dirty="0">
                <a:solidFill>
                  <a:srgbClr val="333399"/>
                </a:solidFill>
                <a:latin typeface="Arial" panose="020B0604020202020204" pitchFamily="34" charset="0"/>
              </a:rPr>
              <a:t>1</a:t>
            </a:r>
            <a:r>
              <a:rPr kumimoji="1" lang="zh-CN" altLang="en-US" sz="1800">
                <a:solidFill>
                  <a:srgbClr val="333399"/>
                </a:solidFill>
                <a:latin typeface="Arial" panose="020B0604020202020204" pitchFamily="34" charset="0"/>
              </a:rPr>
              <a:t>：</a:t>
            </a:r>
          </a:p>
          <a:p>
            <a:pPr algn="ctr"/>
            <a:r>
              <a:rPr kumimoji="1" lang="zh-CN" altLang="en-US" sz="1800">
                <a:solidFill>
                  <a:srgbClr val="333399"/>
                </a:solidFill>
                <a:latin typeface="Arial" panose="020B0604020202020204" pitchFamily="34" charset="0"/>
              </a:rPr>
              <a:t>    网络地址 </a:t>
            </a:r>
            <a:r>
              <a:rPr kumimoji="1" lang="en-US" altLang="zh-CN" sz="1800" dirty="0">
                <a:solidFill>
                  <a:srgbClr val="333399"/>
                </a:solidFill>
                <a:latin typeface="Arial" panose="020B0604020202020204" pitchFamily="34" charset="0"/>
              </a:rPr>
              <a:t>128.30.33.0</a:t>
            </a:r>
          </a:p>
          <a:p>
            <a:pPr algn="ctr"/>
            <a:r>
              <a:rPr kumimoji="1" lang="en-US" altLang="zh-CN" sz="1800" dirty="0">
                <a:solidFill>
                  <a:srgbClr val="333399"/>
                </a:solidFill>
                <a:latin typeface="Arial" panose="020B0604020202020204" pitchFamily="34" charset="0"/>
              </a:rPr>
              <a:t>     </a:t>
            </a:r>
            <a:r>
              <a:rPr kumimoji="1" lang="zh-CN" altLang="en-US" sz="1800">
                <a:solidFill>
                  <a:srgbClr val="333399"/>
                </a:solidFill>
                <a:latin typeface="Arial" panose="020B0604020202020204" pitchFamily="34" charset="0"/>
              </a:rPr>
              <a:t>子网掩码 </a:t>
            </a:r>
            <a:r>
              <a:rPr kumimoji="1" lang="en-US" altLang="zh-CN" sz="1800" dirty="0">
                <a:solidFill>
                  <a:srgbClr val="333399"/>
                </a:solidFill>
                <a:latin typeface="Arial" panose="020B0604020202020204" pitchFamily="34" charset="0"/>
              </a:rPr>
              <a:t>255.255.255.128</a:t>
            </a:r>
          </a:p>
        </p:txBody>
      </p:sp>
      <p:sp>
        <p:nvSpPr>
          <p:cNvPr id="150557" name="Line 29"/>
          <p:cNvSpPr>
            <a:spLocks noChangeShapeType="1"/>
          </p:cNvSpPr>
          <p:nvPr/>
        </p:nvSpPr>
        <p:spPr bwMode="auto">
          <a:xfrm>
            <a:off x="1628775" y="5011738"/>
            <a:ext cx="1588" cy="703262"/>
          </a:xfrm>
          <a:prstGeom prst="line">
            <a:avLst/>
          </a:prstGeom>
          <a:noFill/>
          <a:ln w="28575">
            <a:solidFill>
              <a:srgbClr val="333399"/>
            </a:solidFill>
            <a:round/>
          </a:ln>
        </p:spPr>
        <p:txBody>
          <a:bodyPr/>
          <a:lstStyle/>
          <a:p>
            <a:endParaRPr lang="zh-CN" altLang="en-US"/>
          </a:p>
        </p:txBody>
      </p:sp>
      <p:sp>
        <p:nvSpPr>
          <p:cNvPr id="150558" name="Line 30"/>
          <p:cNvSpPr>
            <a:spLocks noChangeShapeType="1"/>
          </p:cNvSpPr>
          <p:nvPr/>
        </p:nvSpPr>
        <p:spPr bwMode="auto">
          <a:xfrm>
            <a:off x="6156325" y="4400550"/>
            <a:ext cx="1588" cy="569913"/>
          </a:xfrm>
          <a:prstGeom prst="line">
            <a:avLst/>
          </a:prstGeom>
          <a:noFill/>
          <a:ln w="28575">
            <a:solidFill>
              <a:srgbClr val="333399"/>
            </a:solidFill>
            <a:round/>
          </a:ln>
        </p:spPr>
        <p:txBody>
          <a:bodyPr/>
          <a:lstStyle/>
          <a:p>
            <a:endParaRPr lang="zh-CN" altLang="en-US"/>
          </a:p>
        </p:txBody>
      </p:sp>
      <p:sp>
        <p:nvSpPr>
          <p:cNvPr id="150559" name="Line 31"/>
          <p:cNvSpPr>
            <a:spLocks noChangeShapeType="1"/>
          </p:cNvSpPr>
          <p:nvPr/>
        </p:nvSpPr>
        <p:spPr bwMode="auto">
          <a:xfrm>
            <a:off x="833438" y="5708650"/>
            <a:ext cx="1587" cy="569913"/>
          </a:xfrm>
          <a:prstGeom prst="line">
            <a:avLst/>
          </a:prstGeom>
          <a:noFill/>
          <a:ln w="28575">
            <a:solidFill>
              <a:srgbClr val="333399"/>
            </a:solidFill>
            <a:round/>
          </a:ln>
        </p:spPr>
        <p:txBody>
          <a:bodyPr/>
          <a:lstStyle/>
          <a:p>
            <a:endParaRPr lang="zh-CN" altLang="en-US"/>
          </a:p>
        </p:txBody>
      </p:sp>
      <p:sp>
        <p:nvSpPr>
          <p:cNvPr id="150560" name="Line 32"/>
          <p:cNvSpPr>
            <a:spLocks noChangeShapeType="1"/>
          </p:cNvSpPr>
          <p:nvPr/>
        </p:nvSpPr>
        <p:spPr bwMode="auto">
          <a:xfrm>
            <a:off x="1628775" y="4400550"/>
            <a:ext cx="1588" cy="703263"/>
          </a:xfrm>
          <a:prstGeom prst="line">
            <a:avLst/>
          </a:prstGeom>
          <a:noFill/>
          <a:ln w="28575">
            <a:solidFill>
              <a:srgbClr val="333399"/>
            </a:solidFill>
            <a:round/>
          </a:ln>
        </p:spPr>
        <p:txBody>
          <a:bodyPr/>
          <a:lstStyle/>
          <a:p>
            <a:endParaRPr lang="zh-CN" altLang="en-US"/>
          </a:p>
        </p:txBody>
      </p:sp>
      <p:sp>
        <p:nvSpPr>
          <p:cNvPr id="150561" name="Line 33"/>
          <p:cNvSpPr>
            <a:spLocks noChangeShapeType="1"/>
          </p:cNvSpPr>
          <p:nvPr/>
        </p:nvSpPr>
        <p:spPr bwMode="auto">
          <a:xfrm>
            <a:off x="2528888" y="3676650"/>
            <a:ext cx="1587" cy="703263"/>
          </a:xfrm>
          <a:prstGeom prst="line">
            <a:avLst/>
          </a:prstGeom>
          <a:noFill/>
          <a:ln w="28575">
            <a:solidFill>
              <a:srgbClr val="333399"/>
            </a:solidFill>
            <a:round/>
          </a:ln>
        </p:spPr>
        <p:txBody>
          <a:bodyPr/>
          <a:lstStyle/>
          <a:p>
            <a:endParaRPr lang="zh-CN" altLang="en-US"/>
          </a:p>
        </p:txBody>
      </p:sp>
      <p:pic>
        <p:nvPicPr>
          <p:cNvPr id="150562" name="Picture 34"/>
          <p:cNvPicPr>
            <a:picLocks noChangeArrowheads="1"/>
          </p:cNvPicPr>
          <p:nvPr/>
        </p:nvPicPr>
        <p:blipFill>
          <a:blip r:embed="rId3" cstate="print"/>
          <a:srcRect/>
          <a:stretch>
            <a:fillRect/>
          </a:stretch>
        </p:blipFill>
        <p:spPr bwMode="auto">
          <a:xfrm>
            <a:off x="658813" y="6018213"/>
            <a:ext cx="398462" cy="471487"/>
          </a:xfrm>
          <a:prstGeom prst="rect">
            <a:avLst/>
          </a:prstGeom>
          <a:noFill/>
          <a:ln w="9525">
            <a:noFill/>
            <a:miter lim="800000"/>
            <a:headEnd/>
            <a:tailEnd/>
          </a:ln>
        </p:spPr>
      </p:pic>
      <p:pic>
        <p:nvPicPr>
          <p:cNvPr id="150563" name="Picture 35"/>
          <p:cNvPicPr>
            <a:picLocks noChangeArrowheads="1"/>
          </p:cNvPicPr>
          <p:nvPr/>
        </p:nvPicPr>
        <p:blipFill>
          <a:blip r:embed="rId3" cstate="print"/>
          <a:srcRect/>
          <a:stretch>
            <a:fillRect/>
          </a:stretch>
        </p:blipFill>
        <p:spPr bwMode="auto">
          <a:xfrm>
            <a:off x="104775" y="3413125"/>
            <a:ext cx="398463" cy="471488"/>
          </a:xfrm>
          <a:prstGeom prst="rect">
            <a:avLst/>
          </a:prstGeom>
          <a:noFill/>
          <a:ln w="9525">
            <a:noFill/>
            <a:miter lim="800000"/>
            <a:headEnd/>
            <a:tailEnd/>
          </a:ln>
        </p:spPr>
      </p:pic>
      <p:grpSp>
        <p:nvGrpSpPr>
          <p:cNvPr id="150564" name="Group 36"/>
          <p:cNvGrpSpPr/>
          <p:nvPr/>
        </p:nvGrpSpPr>
        <p:grpSpPr bwMode="auto">
          <a:xfrm>
            <a:off x="2268538" y="3459163"/>
            <a:ext cx="612775" cy="460375"/>
            <a:chOff x="864" y="1824"/>
            <a:chExt cx="432" cy="288"/>
          </a:xfrm>
        </p:grpSpPr>
        <p:pic>
          <p:nvPicPr>
            <p:cNvPr id="150601" name="Picture 37"/>
            <p:cNvPicPr>
              <a:picLocks noChangeArrowheads="1"/>
            </p:cNvPicPr>
            <p:nvPr/>
          </p:nvPicPr>
          <p:blipFill>
            <a:blip r:embed="rId4" cstate="print"/>
            <a:srcRect/>
            <a:stretch>
              <a:fillRect/>
            </a:stretch>
          </p:blipFill>
          <p:spPr bwMode="auto">
            <a:xfrm>
              <a:off x="864" y="1824"/>
              <a:ext cx="432" cy="288"/>
            </a:xfrm>
            <a:prstGeom prst="rect">
              <a:avLst/>
            </a:prstGeom>
            <a:noFill/>
            <a:ln w="12699">
              <a:noFill/>
              <a:miter lim="800000"/>
              <a:headEnd/>
              <a:tailEnd/>
            </a:ln>
          </p:spPr>
        </p:pic>
        <p:pic>
          <p:nvPicPr>
            <p:cNvPr id="150602" name="Picture 38"/>
            <p:cNvPicPr>
              <a:picLocks noChangeArrowheads="1"/>
            </p:cNvPicPr>
            <p:nvPr/>
          </p:nvPicPr>
          <p:blipFill>
            <a:blip r:embed="rId4" cstate="print"/>
            <a:srcRect/>
            <a:stretch>
              <a:fillRect/>
            </a:stretch>
          </p:blipFill>
          <p:spPr bwMode="auto">
            <a:xfrm>
              <a:off x="864" y="1824"/>
              <a:ext cx="432" cy="288"/>
            </a:xfrm>
            <a:prstGeom prst="rect">
              <a:avLst/>
            </a:prstGeom>
            <a:noFill/>
            <a:ln w="12699">
              <a:noFill/>
              <a:miter lim="800000"/>
              <a:headEnd/>
              <a:tailEnd/>
            </a:ln>
          </p:spPr>
        </p:pic>
      </p:grpSp>
      <p:pic>
        <p:nvPicPr>
          <p:cNvPr id="150565" name="Picture 39"/>
          <p:cNvPicPr>
            <a:picLocks noChangeArrowheads="1"/>
          </p:cNvPicPr>
          <p:nvPr/>
        </p:nvPicPr>
        <p:blipFill>
          <a:blip r:embed="rId3" cstate="print"/>
          <a:srcRect/>
          <a:stretch>
            <a:fillRect/>
          </a:stretch>
        </p:blipFill>
        <p:spPr bwMode="auto">
          <a:xfrm>
            <a:off x="5991225" y="4779963"/>
            <a:ext cx="398463" cy="471487"/>
          </a:xfrm>
          <a:prstGeom prst="rect">
            <a:avLst/>
          </a:prstGeom>
          <a:noFill/>
          <a:ln w="9525">
            <a:noFill/>
            <a:miter lim="800000"/>
            <a:headEnd/>
            <a:tailEnd/>
          </a:ln>
        </p:spPr>
      </p:pic>
      <p:sp>
        <p:nvSpPr>
          <p:cNvPr id="150566" name="Line 40"/>
          <p:cNvSpPr>
            <a:spLocks noChangeShapeType="1"/>
          </p:cNvSpPr>
          <p:nvPr/>
        </p:nvSpPr>
        <p:spPr bwMode="auto">
          <a:xfrm>
            <a:off x="935038" y="4379913"/>
            <a:ext cx="6948487" cy="1587"/>
          </a:xfrm>
          <a:prstGeom prst="line">
            <a:avLst/>
          </a:prstGeom>
          <a:noFill/>
          <a:ln w="28575">
            <a:solidFill>
              <a:srgbClr val="333399"/>
            </a:solidFill>
            <a:round/>
          </a:ln>
        </p:spPr>
        <p:txBody>
          <a:bodyPr/>
          <a:lstStyle/>
          <a:p>
            <a:endParaRPr lang="zh-CN" altLang="en-US"/>
          </a:p>
        </p:txBody>
      </p:sp>
      <p:sp>
        <p:nvSpPr>
          <p:cNvPr id="150567" name="Line 41"/>
          <p:cNvSpPr>
            <a:spLocks noChangeShapeType="1"/>
          </p:cNvSpPr>
          <p:nvPr/>
        </p:nvSpPr>
        <p:spPr bwMode="auto">
          <a:xfrm>
            <a:off x="520700" y="5729288"/>
            <a:ext cx="7835900" cy="1587"/>
          </a:xfrm>
          <a:prstGeom prst="line">
            <a:avLst/>
          </a:prstGeom>
          <a:noFill/>
          <a:ln w="28575">
            <a:solidFill>
              <a:srgbClr val="333399"/>
            </a:solidFill>
            <a:round/>
          </a:ln>
        </p:spPr>
        <p:txBody>
          <a:bodyPr/>
          <a:lstStyle/>
          <a:p>
            <a:endParaRPr lang="zh-CN" altLang="en-US"/>
          </a:p>
        </p:txBody>
      </p:sp>
      <p:sp>
        <p:nvSpPr>
          <p:cNvPr id="150568" name="Text Box 42"/>
          <p:cNvSpPr txBox="1">
            <a:spLocks noChangeArrowheads="1"/>
          </p:cNvSpPr>
          <p:nvPr/>
        </p:nvSpPr>
        <p:spPr bwMode="auto">
          <a:xfrm>
            <a:off x="839788" y="3890963"/>
            <a:ext cx="1644650" cy="366712"/>
          </a:xfrm>
          <a:prstGeom prst="rect">
            <a:avLst/>
          </a:prstGeom>
          <a:noFill/>
          <a:ln w="9525">
            <a:noFill/>
            <a:miter lim="800000"/>
          </a:ln>
        </p:spPr>
        <p:txBody>
          <a:bodyPr wrap="none">
            <a:spAutoFit/>
          </a:bodyPr>
          <a:lstStyle/>
          <a:p>
            <a:r>
              <a:rPr kumimoji="1" lang="en-US" altLang="zh-CN" sz="1800" dirty="0">
                <a:solidFill>
                  <a:srgbClr val="333399"/>
                </a:solidFill>
                <a:latin typeface="Arial" panose="020B0604020202020204" pitchFamily="34" charset="0"/>
              </a:rPr>
              <a:t>128.30.33.130</a:t>
            </a:r>
          </a:p>
        </p:txBody>
      </p:sp>
      <p:sp>
        <p:nvSpPr>
          <p:cNvPr id="150569" name="Text Box 43"/>
          <p:cNvSpPr txBox="1">
            <a:spLocks noChangeArrowheads="1"/>
          </p:cNvSpPr>
          <p:nvPr/>
        </p:nvSpPr>
        <p:spPr bwMode="auto">
          <a:xfrm>
            <a:off x="2857488" y="3357562"/>
            <a:ext cx="433388" cy="366713"/>
          </a:xfrm>
          <a:prstGeom prst="rect">
            <a:avLst/>
          </a:prstGeom>
          <a:noFill/>
          <a:ln w="9525">
            <a:noFill/>
            <a:miter lim="800000"/>
          </a:ln>
        </p:spPr>
        <p:txBody>
          <a:bodyPr wrap="none">
            <a:spAutoFit/>
          </a:bodyPr>
          <a:lstStyle/>
          <a:p>
            <a:r>
              <a:rPr kumimoji="1" lang="en-US" altLang="zh-CN" sz="1800" dirty="0">
                <a:solidFill>
                  <a:srgbClr val="333399"/>
                </a:solidFill>
                <a:latin typeface="Arial" panose="020B0604020202020204" pitchFamily="34" charset="0"/>
              </a:rPr>
              <a:t>R</a:t>
            </a:r>
            <a:r>
              <a:rPr kumimoji="1" lang="en-US" altLang="zh-CN" sz="1800" baseline="-25000" dirty="0">
                <a:solidFill>
                  <a:srgbClr val="333399"/>
                </a:solidFill>
                <a:latin typeface="Arial" panose="020B0604020202020204" pitchFamily="34" charset="0"/>
              </a:rPr>
              <a:t>1</a:t>
            </a:r>
          </a:p>
        </p:txBody>
      </p:sp>
      <p:sp>
        <p:nvSpPr>
          <p:cNvPr id="150570" name="Text Box 44"/>
          <p:cNvSpPr txBox="1">
            <a:spLocks noChangeArrowheads="1"/>
          </p:cNvSpPr>
          <p:nvPr/>
        </p:nvSpPr>
        <p:spPr bwMode="auto">
          <a:xfrm>
            <a:off x="2533650" y="3897313"/>
            <a:ext cx="311150" cy="366712"/>
          </a:xfrm>
          <a:prstGeom prst="rect">
            <a:avLst/>
          </a:prstGeom>
          <a:noFill/>
          <a:ln w="9525">
            <a:noFill/>
            <a:miter lim="800000"/>
          </a:ln>
        </p:spPr>
        <p:txBody>
          <a:bodyPr wrap="none">
            <a:spAutoFit/>
          </a:bodyPr>
          <a:lstStyle/>
          <a:p>
            <a:r>
              <a:rPr kumimoji="1" lang="en-US" altLang="zh-CN" sz="1800" dirty="0">
                <a:solidFill>
                  <a:srgbClr val="333399"/>
                </a:solidFill>
                <a:latin typeface="Arial" panose="020B0604020202020204" pitchFamily="34" charset="0"/>
              </a:rPr>
              <a:t>1</a:t>
            </a:r>
            <a:endParaRPr kumimoji="1" lang="en-US" altLang="zh-CN" sz="1800" baseline="-25000" dirty="0">
              <a:solidFill>
                <a:srgbClr val="333399"/>
              </a:solidFill>
              <a:latin typeface="Arial" panose="020B0604020202020204" pitchFamily="34" charset="0"/>
            </a:endParaRPr>
          </a:p>
        </p:txBody>
      </p:sp>
      <p:sp>
        <p:nvSpPr>
          <p:cNvPr id="150571" name="Line 45"/>
          <p:cNvSpPr>
            <a:spLocks noChangeShapeType="1"/>
          </p:cNvSpPr>
          <p:nvPr/>
        </p:nvSpPr>
        <p:spPr bwMode="auto">
          <a:xfrm>
            <a:off x="4019550" y="4400550"/>
            <a:ext cx="1588" cy="569913"/>
          </a:xfrm>
          <a:prstGeom prst="line">
            <a:avLst/>
          </a:prstGeom>
          <a:noFill/>
          <a:ln w="28575">
            <a:solidFill>
              <a:srgbClr val="333399"/>
            </a:solidFill>
            <a:round/>
          </a:ln>
        </p:spPr>
        <p:txBody>
          <a:bodyPr/>
          <a:lstStyle/>
          <a:p>
            <a:endParaRPr lang="zh-CN" altLang="en-US"/>
          </a:p>
        </p:txBody>
      </p:sp>
      <p:grpSp>
        <p:nvGrpSpPr>
          <p:cNvPr id="150572" name="Group 46"/>
          <p:cNvGrpSpPr/>
          <p:nvPr/>
        </p:nvGrpSpPr>
        <p:grpSpPr bwMode="auto">
          <a:xfrm>
            <a:off x="1368425" y="4843463"/>
            <a:ext cx="612775" cy="460375"/>
            <a:chOff x="864" y="1824"/>
            <a:chExt cx="432" cy="288"/>
          </a:xfrm>
        </p:grpSpPr>
        <p:pic>
          <p:nvPicPr>
            <p:cNvPr id="150599" name="Picture 47"/>
            <p:cNvPicPr>
              <a:picLocks noChangeArrowheads="1"/>
            </p:cNvPicPr>
            <p:nvPr/>
          </p:nvPicPr>
          <p:blipFill>
            <a:blip r:embed="rId4" cstate="print"/>
            <a:srcRect/>
            <a:stretch>
              <a:fillRect/>
            </a:stretch>
          </p:blipFill>
          <p:spPr bwMode="auto">
            <a:xfrm>
              <a:off x="864" y="1824"/>
              <a:ext cx="432" cy="288"/>
            </a:xfrm>
            <a:prstGeom prst="rect">
              <a:avLst/>
            </a:prstGeom>
            <a:noFill/>
            <a:ln w="12699">
              <a:noFill/>
              <a:miter lim="800000"/>
              <a:headEnd/>
              <a:tailEnd/>
            </a:ln>
          </p:spPr>
        </p:pic>
        <p:pic>
          <p:nvPicPr>
            <p:cNvPr id="150600" name="Picture 48"/>
            <p:cNvPicPr>
              <a:picLocks noChangeArrowheads="1"/>
            </p:cNvPicPr>
            <p:nvPr/>
          </p:nvPicPr>
          <p:blipFill>
            <a:blip r:embed="rId4" cstate="print"/>
            <a:srcRect/>
            <a:stretch>
              <a:fillRect/>
            </a:stretch>
          </p:blipFill>
          <p:spPr bwMode="auto">
            <a:xfrm>
              <a:off x="864" y="1824"/>
              <a:ext cx="432" cy="288"/>
            </a:xfrm>
            <a:prstGeom prst="rect">
              <a:avLst/>
            </a:prstGeom>
            <a:noFill/>
            <a:ln w="12699">
              <a:noFill/>
              <a:miter lim="800000"/>
              <a:headEnd/>
              <a:tailEnd/>
            </a:ln>
          </p:spPr>
        </p:pic>
      </p:grpSp>
      <p:sp>
        <p:nvSpPr>
          <p:cNvPr id="150573" name="Text Box 49"/>
          <p:cNvSpPr txBox="1">
            <a:spLocks noChangeArrowheads="1"/>
          </p:cNvSpPr>
          <p:nvPr/>
        </p:nvSpPr>
        <p:spPr bwMode="auto">
          <a:xfrm>
            <a:off x="971550" y="4826000"/>
            <a:ext cx="433388" cy="366713"/>
          </a:xfrm>
          <a:prstGeom prst="rect">
            <a:avLst/>
          </a:prstGeom>
          <a:noFill/>
          <a:ln w="9525">
            <a:noFill/>
            <a:miter lim="800000"/>
          </a:ln>
        </p:spPr>
        <p:txBody>
          <a:bodyPr wrap="none">
            <a:spAutoFit/>
          </a:bodyPr>
          <a:lstStyle/>
          <a:p>
            <a:r>
              <a:rPr kumimoji="1" lang="en-US" altLang="zh-CN" sz="1800" dirty="0">
                <a:solidFill>
                  <a:srgbClr val="333399"/>
                </a:solidFill>
                <a:latin typeface="Arial" panose="020B0604020202020204" pitchFamily="34" charset="0"/>
              </a:rPr>
              <a:t>R</a:t>
            </a:r>
            <a:r>
              <a:rPr kumimoji="1" lang="en-US" altLang="zh-CN" sz="1800" baseline="-25000" dirty="0">
                <a:solidFill>
                  <a:srgbClr val="333399"/>
                </a:solidFill>
                <a:latin typeface="Arial" panose="020B0604020202020204" pitchFamily="34" charset="0"/>
              </a:rPr>
              <a:t>2</a:t>
            </a:r>
          </a:p>
        </p:txBody>
      </p:sp>
      <p:sp>
        <p:nvSpPr>
          <p:cNvPr id="150574" name="Line 50"/>
          <p:cNvSpPr>
            <a:spLocks noChangeShapeType="1"/>
          </p:cNvSpPr>
          <p:nvPr/>
        </p:nvSpPr>
        <p:spPr bwMode="auto">
          <a:xfrm>
            <a:off x="2217738" y="5707063"/>
            <a:ext cx="1587" cy="569912"/>
          </a:xfrm>
          <a:prstGeom prst="line">
            <a:avLst/>
          </a:prstGeom>
          <a:noFill/>
          <a:ln w="28575">
            <a:solidFill>
              <a:srgbClr val="333399"/>
            </a:solidFill>
            <a:round/>
          </a:ln>
        </p:spPr>
        <p:txBody>
          <a:bodyPr/>
          <a:lstStyle/>
          <a:p>
            <a:endParaRPr lang="zh-CN" altLang="en-US"/>
          </a:p>
        </p:txBody>
      </p:sp>
      <p:pic>
        <p:nvPicPr>
          <p:cNvPr id="150575" name="Picture 51"/>
          <p:cNvPicPr>
            <a:picLocks noChangeArrowheads="1"/>
          </p:cNvPicPr>
          <p:nvPr/>
        </p:nvPicPr>
        <p:blipFill>
          <a:blip r:embed="rId3" cstate="print"/>
          <a:srcRect/>
          <a:stretch>
            <a:fillRect/>
          </a:stretch>
        </p:blipFill>
        <p:spPr bwMode="auto">
          <a:xfrm>
            <a:off x="3844925" y="4784725"/>
            <a:ext cx="398463" cy="471488"/>
          </a:xfrm>
          <a:prstGeom prst="rect">
            <a:avLst/>
          </a:prstGeom>
          <a:noFill/>
          <a:ln w="9525">
            <a:noFill/>
            <a:miter lim="800000"/>
            <a:headEnd/>
            <a:tailEnd/>
          </a:ln>
        </p:spPr>
      </p:pic>
      <p:sp>
        <p:nvSpPr>
          <p:cNvPr id="150576" name="Text Box 52"/>
          <p:cNvSpPr txBox="1">
            <a:spLocks noChangeArrowheads="1"/>
          </p:cNvSpPr>
          <p:nvPr/>
        </p:nvSpPr>
        <p:spPr bwMode="auto">
          <a:xfrm>
            <a:off x="3951288" y="3681413"/>
            <a:ext cx="4581525" cy="701675"/>
          </a:xfrm>
          <a:prstGeom prst="rect">
            <a:avLst/>
          </a:prstGeom>
          <a:noFill/>
          <a:ln w="9525">
            <a:noFill/>
            <a:miter lim="800000"/>
          </a:ln>
        </p:spPr>
        <p:txBody>
          <a:bodyPr>
            <a:spAutoFit/>
          </a:bodyPr>
          <a:lstStyle/>
          <a:p>
            <a:r>
              <a:rPr kumimoji="1" lang="zh-CN" altLang="en-US" sz="2000">
                <a:solidFill>
                  <a:srgbClr val="333399"/>
                </a:solidFill>
                <a:latin typeface="Arial" panose="020B0604020202020204" pitchFamily="34" charset="0"/>
              </a:rPr>
              <a:t>子网</a:t>
            </a:r>
            <a:r>
              <a:rPr kumimoji="1" lang="en-US" altLang="zh-CN" sz="2000" dirty="0">
                <a:solidFill>
                  <a:srgbClr val="333399"/>
                </a:solidFill>
                <a:latin typeface="Arial" panose="020B0604020202020204" pitchFamily="34" charset="0"/>
              </a:rPr>
              <a:t>2</a:t>
            </a:r>
            <a:r>
              <a:rPr kumimoji="1" lang="zh-CN" altLang="en-US" sz="2000">
                <a:solidFill>
                  <a:srgbClr val="333399"/>
                </a:solidFill>
                <a:latin typeface="Arial" panose="020B0604020202020204" pitchFamily="34" charset="0"/>
              </a:rPr>
              <a:t>：网络地址 </a:t>
            </a:r>
            <a:r>
              <a:rPr kumimoji="1" lang="en-US" altLang="zh-CN" sz="2000" dirty="0">
                <a:solidFill>
                  <a:srgbClr val="333399"/>
                </a:solidFill>
                <a:latin typeface="Arial" panose="020B0604020202020204" pitchFamily="34" charset="0"/>
              </a:rPr>
              <a:t>128.30.33.128</a:t>
            </a:r>
          </a:p>
          <a:p>
            <a:r>
              <a:rPr kumimoji="1" lang="en-US" altLang="zh-CN" sz="2000" dirty="0">
                <a:solidFill>
                  <a:srgbClr val="333399"/>
                </a:solidFill>
                <a:latin typeface="Arial" panose="020B0604020202020204" pitchFamily="34" charset="0"/>
              </a:rPr>
              <a:t>            </a:t>
            </a:r>
            <a:r>
              <a:rPr kumimoji="1" lang="zh-CN" altLang="en-US" sz="2000">
                <a:solidFill>
                  <a:srgbClr val="333399"/>
                </a:solidFill>
                <a:latin typeface="Arial" panose="020B0604020202020204" pitchFamily="34" charset="0"/>
              </a:rPr>
              <a:t>子网掩码 </a:t>
            </a:r>
            <a:r>
              <a:rPr kumimoji="1" lang="en-US" altLang="zh-CN" sz="2000" dirty="0">
                <a:solidFill>
                  <a:srgbClr val="333399"/>
                </a:solidFill>
                <a:latin typeface="Arial" panose="020B0604020202020204" pitchFamily="34" charset="0"/>
              </a:rPr>
              <a:t>255.255.255.128</a:t>
            </a:r>
            <a:endParaRPr kumimoji="1" lang="en-US" altLang="zh-CN" sz="2000" baseline="-25000" dirty="0">
              <a:solidFill>
                <a:srgbClr val="333399"/>
              </a:solidFill>
              <a:latin typeface="Arial" panose="020B0604020202020204" pitchFamily="34" charset="0"/>
            </a:endParaRPr>
          </a:p>
        </p:txBody>
      </p:sp>
      <p:sp>
        <p:nvSpPr>
          <p:cNvPr id="150577" name="Text Box 53"/>
          <p:cNvSpPr txBox="1">
            <a:spLocks noChangeArrowheads="1"/>
          </p:cNvSpPr>
          <p:nvPr/>
        </p:nvSpPr>
        <p:spPr bwMode="auto">
          <a:xfrm>
            <a:off x="3490913" y="4797425"/>
            <a:ext cx="433387" cy="366713"/>
          </a:xfrm>
          <a:prstGeom prst="rect">
            <a:avLst/>
          </a:prstGeom>
          <a:noFill/>
          <a:ln w="9525">
            <a:noFill/>
            <a:miter lim="800000"/>
          </a:ln>
        </p:spPr>
        <p:txBody>
          <a:bodyPr wrap="none">
            <a:spAutoFit/>
          </a:bodyPr>
          <a:lstStyle/>
          <a:p>
            <a:r>
              <a:rPr kumimoji="1" lang="en-US" altLang="zh-CN" sz="1800" dirty="0">
                <a:solidFill>
                  <a:srgbClr val="333399"/>
                </a:solidFill>
                <a:latin typeface="Arial" panose="020B0604020202020204" pitchFamily="34" charset="0"/>
              </a:rPr>
              <a:t>H</a:t>
            </a:r>
            <a:r>
              <a:rPr kumimoji="1" lang="en-US" altLang="zh-CN" sz="1800" baseline="-25000" dirty="0">
                <a:solidFill>
                  <a:srgbClr val="333399"/>
                </a:solidFill>
                <a:latin typeface="Arial" panose="020B0604020202020204" pitchFamily="34" charset="0"/>
              </a:rPr>
              <a:t>2</a:t>
            </a:r>
          </a:p>
        </p:txBody>
      </p:sp>
      <p:sp>
        <p:nvSpPr>
          <p:cNvPr id="150578" name="Text Box 54"/>
          <p:cNvSpPr txBox="1">
            <a:spLocks noChangeArrowheads="1"/>
          </p:cNvSpPr>
          <p:nvPr/>
        </p:nvSpPr>
        <p:spPr bwMode="auto">
          <a:xfrm>
            <a:off x="4140200" y="4760913"/>
            <a:ext cx="1644650" cy="366712"/>
          </a:xfrm>
          <a:prstGeom prst="rect">
            <a:avLst/>
          </a:prstGeom>
          <a:noFill/>
          <a:ln w="9525">
            <a:noFill/>
            <a:miter lim="800000"/>
          </a:ln>
        </p:spPr>
        <p:txBody>
          <a:bodyPr wrap="none">
            <a:spAutoFit/>
          </a:bodyPr>
          <a:lstStyle/>
          <a:p>
            <a:r>
              <a:rPr kumimoji="1" lang="en-US" altLang="zh-CN" sz="1800" dirty="0">
                <a:solidFill>
                  <a:srgbClr val="333399"/>
                </a:solidFill>
                <a:latin typeface="Arial" panose="020B0604020202020204" pitchFamily="34" charset="0"/>
              </a:rPr>
              <a:t>128.30.33.138</a:t>
            </a:r>
          </a:p>
        </p:txBody>
      </p:sp>
      <p:sp>
        <p:nvSpPr>
          <p:cNvPr id="150579" name="Text Box 55"/>
          <p:cNvSpPr txBox="1">
            <a:spLocks noChangeArrowheads="1"/>
          </p:cNvSpPr>
          <p:nvPr/>
        </p:nvSpPr>
        <p:spPr bwMode="auto">
          <a:xfrm>
            <a:off x="1308100" y="4538663"/>
            <a:ext cx="311150" cy="366712"/>
          </a:xfrm>
          <a:prstGeom prst="rect">
            <a:avLst/>
          </a:prstGeom>
          <a:noFill/>
          <a:ln w="9525">
            <a:noFill/>
            <a:miter lim="800000"/>
          </a:ln>
        </p:spPr>
        <p:txBody>
          <a:bodyPr wrap="none">
            <a:spAutoFit/>
          </a:bodyPr>
          <a:lstStyle/>
          <a:p>
            <a:r>
              <a:rPr kumimoji="1" lang="en-US" altLang="zh-CN" sz="1800" dirty="0">
                <a:solidFill>
                  <a:srgbClr val="333399"/>
                </a:solidFill>
                <a:latin typeface="Arial" panose="020B0604020202020204" pitchFamily="34" charset="0"/>
              </a:rPr>
              <a:t>0</a:t>
            </a:r>
            <a:endParaRPr kumimoji="1" lang="en-US" altLang="zh-CN" sz="1800" baseline="-25000" dirty="0">
              <a:solidFill>
                <a:srgbClr val="333399"/>
              </a:solidFill>
              <a:latin typeface="Arial" panose="020B0604020202020204" pitchFamily="34" charset="0"/>
            </a:endParaRPr>
          </a:p>
        </p:txBody>
      </p:sp>
      <p:sp>
        <p:nvSpPr>
          <p:cNvPr id="150580" name="Text Box 56"/>
          <p:cNvSpPr txBox="1">
            <a:spLocks noChangeArrowheads="1"/>
          </p:cNvSpPr>
          <p:nvPr/>
        </p:nvSpPr>
        <p:spPr bwMode="auto">
          <a:xfrm>
            <a:off x="1308100" y="5259388"/>
            <a:ext cx="311150" cy="366712"/>
          </a:xfrm>
          <a:prstGeom prst="rect">
            <a:avLst/>
          </a:prstGeom>
          <a:noFill/>
          <a:ln w="9525">
            <a:noFill/>
            <a:miter lim="800000"/>
          </a:ln>
        </p:spPr>
        <p:txBody>
          <a:bodyPr wrap="none">
            <a:spAutoFit/>
          </a:bodyPr>
          <a:lstStyle/>
          <a:p>
            <a:r>
              <a:rPr kumimoji="1" lang="en-US" altLang="zh-CN" sz="1800" dirty="0">
                <a:solidFill>
                  <a:srgbClr val="333399"/>
                </a:solidFill>
                <a:latin typeface="Arial" panose="020B0604020202020204" pitchFamily="34" charset="0"/>
              </a:rPr>
              <a:t>1</a:t>
            </a:r>
            <a:endParaRPr kumimoji="1" lang="en-US" altLang="zh-CN" sz="1800" baseline="-25000" dirty="0">
              <a:solidFill>
                <a:srgbClr val="333399"/>
              </a:solidFill>
              <a:latin typeface="Arial" panose="020B0604020202020204" pitchFamily="34" charset="0"/>
            </a:endParaRPr>
          </a:p>
        </p:txBody>
      </p:sp>
      <p:sp>
        <p:nvSpPr>
          <p:cNvPr id="150581" name="Text Box 57"/>
          <p:cNvSpPr txBox="1">
            <a:spLocks noChangeArrowheads="1"/>
          </p:cNvSpPr>
          <p:nvPr/>
        </p:nvSpPr>
        <p:spPr bwMode="auto">
          <a:xfrm>
            <a:off x="1619250" y="4538663"/>
            <a:ext cx="1644650" cy="366712"/>
          </a:xfrm>
          <a:prstGeom prst="rect">
            <a:avLst/>
          </a:prstGeom>
          <a:noFill/>
          <a:ln w="9525">
            <a:noFill/>
            <a:miter lim="800000"/>
          </a:ln>
        </p:spPr>
        <p:txBody>
          <a:bodyPr wrap="none">
            <a:spAutoFit/>
          </a:bodyPr>
          <a:lstStyle/>
          <a:p>
            <a:r>
              <a:rPr kumimoji="1" lang="en-US" altLang="zh-CN" sz="1800" dirty="0">
                <a:solidFill>
                  <a:srgbClr val="333399"/>
                </a:solidFill>
                <a:latin typeface="Arial" panose="020B0604020202020204" pitchFamily="34" charset="0"/>
              </a:rPr>
              <a:t>128.30.33.129</a:t>
            </a:r>
          </a:p>
        </p:txBody>
      </p:sp>
      <p:pic>
        <p:nvPicPr>
          <p:cNvPr id="150582" name="Picture 58"/>
          <p:cNvPicPr>
            <a:picLocks noChangeArrowheads="1"/>
          </p:cNvPicPr>
          <p:nvPr/>
        </p:nvPicPr>
        <p:blipFill>
          <a:blip r:embed="rId3" cstate="print"/>
          <a:srcRect/>
          <a:stretch>
            <a:fillRect/>
          </a:stretch>
        </p:blipFill>
        <p:spPr bwMode="auto">
          <a:xfrm>
            <a:off x="2043113" y="6016625"/>
            <a:ext cx="400050" cy="473075"/>
          </a:xfrm>
          <a:prstGeom prst="rect">
            <a:avLst/>
          </a:prstGeom>
          <a:noFill/>
          <a:ln w="9525">
            <a:noFill/>
            <a:miter lim="800000"/>
            <a:headEnd/>
            <a:tailEnd/>
          </a:ln>
        </p:spPr>
      </p:pic>
      <p:sp>
        <p:nvSpPr>
          <p:cNvPr id="150583" name="Text Box 59"/>
          <p:cNvSpPr txBox="1">
            <a:spLocks noChangeArrowheads="1"/>
          </p:cNvSpPr>
          <p:nvPr/>
        </p:nvSpPr>
        <p:spPr bwMode="auto">
          <a:xfrm>
            <a:off x="1692275" y="5984875"/>
            <a:ext cx="433388" cy="366713"/>
          </a:xfrm>
          <a:prstGeom prst="rect">
            <a:avLst/>
          </a:prstGeom>
          <a:noFill/>
          <a:ln w="9525">
            <a:noFill/>
            <a:miter lim="800000"/>
          </a:ln>
        </p:spPr>
        <p:txBody>
          <a:bodyPr wrap="none">
            <a:spAutoFit/>
          </a:bodyPr>
          <a:lstStyle/>
          <a:p>
            <a:r>
              <a:rPr kumimoji="1" lang="en-US" altLang="zh-CN" sz="1800" dirty="0">
                <a:solidFill>
                  <a:srgbClr val="333399"/>
                </a:solidFill>
                <a:latin typeface="Arial" panose="020B0604020202020204" pitchFamily="34" charset="0"/>
              </a:rPr>
              <a:t>H</a:t>
            </a:r>
            <a:r>
              <a:rPr kumimoji="1" lang="en-US" altLang="zh-CN" sz="1800" baseline="-25000" dirty="0">
                <a:solidFill>
                  <a:srgbClr val="333399"/>
                </a:solidFill>
                <a:latin typeface="Arial" panose="020B0604020202020204" pitchFamily="34" charset="0"/>
              </a:rPr>
              <a:t>3</a:t>
            </a:r>
          </a:p>
        </p:txBody>
      </p:sp>
      <p:sp>
        <p:nvSpPr>
          <p:cNvPr id="150584" name="Text Box 60"/>
          <p:cNvSpPr txBox="1">
            <a:spLocks noChangeArrowheads="1"/>
          </p:cNvSpPr>
          <p:nvPr/>
        </p:nvSpPr>
        <p:spPr bwMode="auto">
          <a:xfrm>
            <a:off x="1687513" y="5257800"/>
            <a:ext cx="1390650" cy="366713"/>
          </a:xfrm>
          <a:prstGeom prst="rect">
            <a:avLst/>
          </a:prstGeom>
          <a:noFill/>
          <a:ln w="9525">
            <a:noFill/>
            <a:miter lim="800000"/>
          </a:ln>
        </p:spPr>
        <p:txBody>
          <a:bodyPr wrap="none">
            <a:spAutoFit/>
          </a:bodyPr>
          <a:lstStyle/>
          <a:p>
            <a:r>
              <a:rPr kumimoji="1" lang="en-US" altLang="zh-CN" sz="1800" dirty="0">
                <a:solidFill>
                  <a:srgbClr val="333399"/>
                </a:solidFill>
                <a:latin typeface="Arial" panose="020B0604020202020204" pitchFamily="34" charset="0"/>
              </a:rPr>
              <a:t>128.30.36.2</a:t>
            </a:r>
          </a:p>
        </p:txBody>
      </p:sp>
      <p:sp>
        <p:nvSpPr>
          <p:cNvPr id="150585" name="Text Box 61"/>
          <p:cNvSpPr txBox="1">
            <a:spLocks noChangeArrowheads="1"/>
          </p:cNvSpPr>
          <p:nvPr/>
        </p:nvSpPr>
        <p:spPr bwMode="auto">
          <a:xfrm>
            <a:off x="4019550" y="5788025"/>
            <a:ext cx="3730625" cy="701675"/>
          </a:xfrm>
          <a:prstGeom prst="rect">
            <a:avLst/>
          </a:prstGeom>
          <a:noFill/>
          <a:ln w="9525">
            <a:noFill/>
            <a:miter lim="800000"/>
          </a:ln>
        </p:spPr>
        <p:txBody>
          <a:bodyPr wrap="none">
            <a:spAutoFit/>
          </a:bodyPr>
          <a:lstStyle/>
          <a:p>
            <a:r>
              <a:rPr kumimoji="1" lang="zh-CN" altLang="en-US" sz="2000">
                <a:solidFill>
                  <a:srgbClr val="333399"/>
                </a:solidFill>
                <a:latin typeface="Arial" panose="020B0604020202020204" pitchFamily="34" charset="0"/>
              </a:rPr>
              <a:t>子网</a:t>
            </a:r>
            <a:r>
              <a:rPr kumimoji="1" lang="en-US" altLang="zh-CN" sz="2000" dirty="0">
                <a:solidFill>
                  <a:srgbClr val="333399"/>
                </a:solidFill>
                <a:latin typeface="Arial" panose="020B0604020202020204" pitchFamily="34" charset="0"/>
              </a:rPr>
              <a:t>3</a:t>
            </a:r>
            <a:r>
              <a:rPr kumimoji="1" lang="zh-CN" altLang="en-US" sz="2000">
                <a:solidFill>
                  <a:srgbClr val="333399"/>
                </a:solidFill>
                <a:latin typeface="Arial" panose="020B0604020202020204" pitchFamily="34" charset="0"/>
              </a:rPr>
              <a:t>：网络地址 </a:t>
            </a:r>
            <a:r>
              <a:rPr kumimoji="1" lang="en-US" altLang="zh-CN" sz="2000" dirty="0">
                <a:solidFill>
                  <a:srgbClr val="333399"/>
                </a:solidFill>
                <a:latin typeface="Arial" panose="020B0604020202020204" pitchFamily="34" charset="0"/>
              </a:rPr>
              <a:t>128.30.36.0</a:t>
            </a:r>
          </a:p>
          <a:p>
            <a:r>
              <a:rPr kumimoji="1" lang="en-US" altLang="zh-CN" sz="2000" dirty="0">
                <a:solidFill>
                  <a:srgbClr val="333399"/>
                </a:solidFill>
                <a:latin typeface="Arial" panose="020B0604020202020204" pitchFamily="34" charset="0"/>
              </a:rPr>
              <a:t>            </a:t>
            </a:r>
            <a:r>
              <a:rPr kumimoji="1" lang="zh-CN" altLang="en-US" sz="2000">
                <a:solidFill>
                  <a:srgbClr val="333399"/>
                </a:solidFill>
                <a:latin typeface="Arial" panose="020B0604020202020204" pitchFamily="34" charset="0"/>
              </a:rPr>
              <a:t>子网掩码 </a:t>
            </a:r>
            <a:r>
              <a:rPr kumimoji="1" lang="en-US" altLang="zh-CN" sz="2000" dirty="0">
                <a:solidFill>
                  <a:srgbClr val="333399"/>
                </a:solidFill>
                <a:latin typeface="Arial" panose="020B0604020202020204" pitchFamily="34" charset="0"/>
              </a:rPr>
              <a:t>255.255.255.0</a:t>
            </a:r>
            <a:endParaRPr kumimoji="1" lang="en-US" altLang="zh-CN" sz="2000" baseline="-25000" dirty="0">
              <a:solidFill>
                <a:srgbClr val="333399"/>
              </a:solidFill>
              <a:latin typeface="Arial" panose="020B0604020202020204" pitchFamily="34" charset="0"/>
            </a:endParaRPr>
          </a:p>
        </p:txBody>
      </p:sp>
      <p:sp>
        <p:nvSpPr>
          <p:cNvPr id="150586" name="Text Box 62"/>
          <p:cNvSpPr txBox="1">
            <a:spLocks noChangeArrowheads="1"/>
          </p:cNvSpPr>
          <p:nvPr/>
        </p:nvSpPr>
        <p:spPr bwMode="auto">
          <a:xfrm>
            <a:off x="2333625" y="6056313"/>
            <a:ext cx="1517650" cy="366712"/>
          </a:xfrm>
          <a:prstGeom prst="rect">
            <a:avLst/>
          </a:prstGeom>
          <a:noFill/>
          <a:ln w="9525">
            <a:noFill/>
            <a:miter lim="800000"/>
          </a:ln>
        </p:spPr>
        <p:txBody>
          <a:bodyPr wrap="none">
            <a:spAutoFit/>
          </a:bodyPr>
          <a:lstStyle/>
          <a:p>
            <a:r>
              <a:rPr kumimoji="1" lang="en-US" altLang="zh-CN" sz="1800" dirty="0">
                <a:solidFill>
                  <a:srgbClr val="333399"/>
                </a:solidFill>
                <a:latin typeface="Arial" panose="020B0604020202020204" pitchFamily="34" charset="0"/>
              </a:rPr>
              <a:t>128.30.36.12</a:t>
            </a:r>
          </a:p>
        </p:txBody>
      </p:sp>
      <p:sp>
        <p:nvSpPr>
          <p:cNvPr id="517183" name="Rectangle 63"/>
          <p:cNvSpPr>
            <a:spLocks noChangeArrowheads="1"/>
          </p:cNvSpPr>
          <p:nvPr/>
        </p:nvSpPr>
        <p:spPr bwMode="auto">
          <a:xfrm>
            <a:off x="0" y="5300663"/>
            <a:ext cx="9144000" cy="1557337"/>
          </a:xfrm>
          <a:prstGeom prst="rect">
            <a:avLst/>
          </a:prstGeom>
          <a:solidFill>
            <a:srgbClr val="FFCCFF"/>
          </a:solidFill>
          <a:ln w="9525">
            <a:noFill/>
            <a:miter lim="800000"/>
          </a:ln>
        </p:spPr>
        <p:txBody>
          <a:bodyPr wrap="none" anchor="ctr"/>
          <a:lstStyle/>
          <a:p>
            <a:pPr algn="ctr">
              <a:lnSpc>
                <a:spcPct val="110000"/>
              </a:lnSpc>
            </a:pPr>
            <a:r>
              <a:rPr lang="en-US" altLang="zh-CN" dirty="0">
                <a:solidFill>
                  <a:srgbClr val="333399"/>
                </a:solidFill>
                <a:latin typeface="Arial" panose="020B0604020202020204" pitchFamily="34" charset="0"/>
              </a:rPr>
              <a:t>255.255.255.128 </a:t>
            </a:r>
            <a:r>
              <a:rPr lang="en-US" altLang="zh-CN" dirty="0">
                <a:solidFill>
                  <a:schemeClr val="hlink"/>
                </a:solidFill>
                <a:latin typeface="Arial" panose="020B0604020202020204" pitchFamily="34" charset="0"/>
              </a:rPr>
              <a:t>AND</a:t>
            </a:r>
            <a:r>
              <a:rPr lang="en-US" altLang="zh-CN" dirty="0">
                <a:solidFill>
                  <a:srgbClr val="333399"/>
                </a:solidFill>
                <a:latin typeface="Arial" panose="020B0604020202020204" pitchFamily="34" charset="0"/>
              </a:rPr>
              <a:t> 128.30.33.138 = 128.30.33.128</a:t>
            </a:r>
          </a:p>
          <a:p>
            <a:pPr algn="ctr">
              <a:lnSpc>
                <a:spcPct val="110000"/>
              </a:lnSpc>
            </a:pPr>
            <a:r>
              <a:rPr lang="zh-CN" altLang="en-US" dirty="0">
                <a:solidFill>
                  <a:schemeClr val="hlink"/>
                </a:solidFill>
                <a:latin typeface="Arial" panose="020B0604020202020204" pitchFamily="34" charset="0"/>
              </a:rPr>
              <a:t>不匹配</a:t>
            </a:r>
            <a:r>
              <a:rPr lang="en-US" altLang="zh-CN" dirty="0">
                <a:solidFill>
                  <a:schemeClr val="hlink"/>
                </a:solidFill>
                <a:latin typeface="Arial" panose="020B0604020202020204" pitchFamily="34" charset="0"/>
              </a:rPr>
              <a:t>!</a:t>
            </a:r>
          </a:p>
          <a:p>
            <a:pPr algn="ctr">
              <a:lnSpc>
                <a:spcPct val="110000"/>
              </a:lnSpc>
            </a:pPr>
            <a:r>
              <a:rPr lang="en-US" altLang="zh-CN" dirty="0">
                <a:solidFill>
                  <a:srgbClr val="333399"/>
                </a:solidFill>
                <a:latin typeface="Arial" panose="020B0604020202020204" pitchFamily="34" charset="0"/>
              </a:rPr>
              <a:t>(</a:t>
            </a:r>
            <a:r>
              <a:rPr lang="zh-CN" altLang="en-US" dirty="0">
                <a:solidFill>
                  <a:srgbClr val="333399"/>
                </a:solidFill>
                <a:latin typeface="Arial" panose="020B0604020202020204" pitchFamily="34" charset="0"/>
              </a:rPr>
              <a:t>因为</a:t>
            </a:r>
            <a:r>
              <a:rPr lang="en-US" altLang="zh-CN" dirty="0">
                <a:solidFill>
                  <a:srgbClr val="333399"/>
                </a:solidFill>
                <a:latin typeface="Arial" panose="020B0604020202020204" pitchFamily="34" charset="0"/>
              </a:rPr>
              <a:t>128.30.33.128 </a:t>
            </a:r>
            <a:r>
              <a:rPr lang="zh-CN" altLang="en-US" dirty="0">
                <a:solidFill>
                  <a:srgbClr val="333399"/>
                </a:solidFill>
                <a:latin typeface="Arial" panose="020B0604020202020204" pitchFamily="34" charset="0"/>
              </a:rPr>
              <a:t>与路由表中的 </a:t>
            </a:r>
            <a:r>
              <a:rPr lang="en-US" altLang="zh-CN" dirty="0">
                <a:solidFill>
                  <a:srgbClr val="333399"/>
                </a:solidFill>
                <a:latin typeface="Arial" panose="020B0604020202020204" pitchFamily="34" charset="0"/>
              </a:rPr>
              <a:t>128.30.33.0 </a:t>
            </a:r>
            <a:r>
              <a:rPr lang="zh-CN" altLang="en-US" dirty="0">
                <a:solidFill>
                  <a:srgbClr val="333399"/>
                </a:solidFill>
                <a:latin typeface="Arial" panose="020B0604020202020204" pitchFamily="34" charset="0"/>
              </a:rPr>
              <a:t>不一致</a:t>
            </a:r>
            <a:r>
              <a:rPr lang="en-US" altLang="zh-CN" dirty="0">
                <a:solidFill>
                  <a:srgbClr val="333399"/>
                </a:solidFill>
                <a:latin typeface="Arial" panose="020B0604020202020204" pitchFamily="34" charset="0"/>
              </a:rPr>
              <a:t>)</a:t>
            </a:r>
          </a:p>
        </p:txBody>
      </p:sp>
      <p:sp>
        <p:nvSpPr>
          <p:cNvPr id="150588" name="Rectangle 64"/>
          <p:cNvSpPr>
            <a:spLocks noChangeArrowheads="1"/>
          </p:cNvSpPr>
          <p:nvPr/>
        </p:nvSpPr>
        <p:spPr bwMode="auto">
          <a:xfrm>
            <a:off x="142875" y="1162050"/>
            <a:ext cx="7488238" cy="504825"/>
          </a:xfrm>
          <a:prstGeom prst="rect">
            <a:avLst/>
          </a:prstGeom>
          <a:solidFill>
            <a:srgbClr val="FFFF99"/>
          </a:solidFill>
          <a:ln w="9525">
            <a:solidFill>
              <a:schemeClr val="tx1"/>
            </a:solidFill>
            <a:miter lim="800000"/>
          </a:ln>
        </p:spPr>
        <p:txBody>
          <a:bodyPr wrap="none" anchor="ctr"/>
          <a:lstStyle/>
          <a:p>
            <a:pPr algn="just"/>
            <a:r>
              <a:rPr lang="en-US" altLang="zh-CN" dirty="0">
                <a:solidFill>
                  <a:srgbClr val="333399"/>
                </a:solidFill>
                <a:latin typeface="Arial" panose="020B0604020202020204" pitchFamily="34" charset="0"/>
              </a:rPr>
              <a:t>R</a:t>
            </a:r>
            <a:r>
              <a:rPr lang="en-US" altLang="zh-CN" baseline="-25000" dirty="0">
                <a:solidFill>
                  <a:srgbClr val="333399"/>
                </a:solidFill>
                <a:latin typeface="Arial" panose="020B0604020202020204" pitchFamily="34" charset="0"/>
              </a:rPr>
              <a:t>1</a:t>
            </a:r>
            <a:r>
              <a:rPr lang="en-US" altLang="zh-CN" sz="1800" dirty="0">
                <a:solidFill>
                  <a:srgbClr val="333399"/>
                </a:solidFill>
                <a:latin typeface="Arial" panose="020B0604020202020204" pitchFamily="34" charset="0"/>
              </a:rPr>
              <a:t> </a:t>
            </a:r>
            <a:r>
              <a:rPr lang="zh-CN" altLang="en-US" dirty="0">
                <a:solidFill>
                  <a:srgbClr val="333399"/>
                </a:solidFill>
                <a:latin typeface="Arial" panose="020B0604020202020204" pitchFamily="34" charset="0"/>
              </a:rPr>
              <a:t>收到的分组的目的 </a:t>
            </a:r>
            <a:r>
              <a:rPr lang="en-US" altLang="zh-CN" dirty="0">
                <a:solidFill>
                  <a:srgbClr val="333399"/>
                </a:solidFill>
                <a:latin typeface="Arial" panose="020B0604020202020204" pitchFamily="34" charset="0"/>
              </a:rPr>
              <a:t>IP</a:t>
            </a:r>
            <a:r>
              <a:rPr lang="zh-CN" altLang="en-US" dirty="0">
                <a:solidFill>
                  <a:srgbClr val="333399"/>
                </a:solidFill>
                <a:latin typeface="Arial" panose="020B0604020202020204" pitchFamily="34" charset="0"/>
              </a:rPr>
              <a:t>地址：</a:t>
            </a:r>
            <a:r>
              <a:rPr lang="en-US" altLang="zh-CN" dirty="0">
                <a:solidFill>
                  <a:srgbClr val="333399"/>
                </a:solidFill>
                <a:latin typeface="Arial" panose="020B0604020202020204" pitchFamily="34" charset="0"/>
              </a:rPr>
              <a:t>128.30.33.138</a:t>
            </a:r>
          </a:p>
        </p:txBody>
      </p:sp>
      <p:grpSp>
        <p:nvGrpSpPr>
          <p:cNvPr id="4" name="Group 65"/>
          <p:cNvGrpSpPr/>
          <p:nvPr/>
        </p:nvGrpSpPr>
        <p:grpSpPr bwMode="auto">
          <a:xfrm>
            <a:off x="5226051" y="1643056"/>
            <a:ext cx="2346345" cy="1000126"/>
            <a:chOff x="3247" y="1042"/>
            <a:chExt cx="1629" cy="664"/>
          </a:xfrm>
        </p:grpSpPr>
        <p:sp>
          <p:nvSpPr>
            <p:cNvPr id="150597" name="Line 66"/>
            <p:cNvSpPr>
              <a:spLocks noChangeShapeType="1"/>
            </p:cNvSpPr>
            <p:nvPr/>
          </p:nvSpPr>
          <p:spPr bwMode="auto">
            <a:xfrm>
              <a:off x="3742" y="1706"/>
              <a:ext cx="1134" cy="0"/>
            </a:xfrm>
            <a:prstGeom prst="line">
              <a:avLst/>
            </a:prstGeom>
            <a:noFill/>
            <a:ln w="28575">
              <a:solidFill>
                <a:schemeClr val="hlink"/>
              </a:solidFill>
              <a:round/>
            </a:ln>
          </p:spPr>
          <p:txBody>
            <a:bodyPr/>
            <a:lstStyle/>
            <a:p>
              <a:endParaRPr lang="zh-CN" altLang="en-US"/>
            </a:p>
          </p:txBody>
        </p:sp>
        <p:sp>
          <p:nvSpPr>
            <p:cNvPr id="150598" name="Line 67"/>
            <p:cNvSpPr>
              <a:spLocks noChangeShapeType="1"/>
            </p:cNvSpPr>
            <p:nvPr/>
          </p:nvSpPr>
          <p:spPr bwMode="auto">
            <a:xfrm flipV="1">
              <a:off x="3247" y="1042"/>
              <a:ext cx="1428" cy="0"/>
            </a:xfrm>
            <a:prstGeom prst="line">
              <a:avLst/>
            </a:prstGeom>
            <a:noFill/>
            <a:ln w="76200">
              <a:solidFill>
                <a:schemeClr val="hlink"/>
              </a:solidFill>
              <a:round/>
            </a:ln>
          </p:spPr>
          <p:txBody>
            <a:bodyPr/>
            <a:lstStyle/>
            <a:p>
              <a:endParaRPr lang="zh-CN" altLang="en-US"/>
            </a:p>
          </p:txBody>
        </p:sp>
      </p:grpSp>
      <p:sp>
        <p:nvSpPr>
          <p:cNvPr id="150590" name="AutoShape 68"/>
          <p:cNvSpPr>
            <a:spLocks noChangeArrowheads="1"/>
          </p:cNvSpPr>
          <p:nvPr/>
        </p:nvSpPr>
        <p:spPr bwMode="auto">
          <a:xfrm rot="-546457">
            <a:off x="2266950" y="1557338"/>
            <a:ext cx="144463" cy="2160587"/>
          </a:xfrm>
          <a:prstGeom prst="downArrow">
            <a:avLst>
              <a:gd name="adj1" fmla="val 50000"/>
              <a:gd name="adj2" fmla="val 373900"/>
            </a:avLst>
          </a:prstGeom>
          <a:solidFill>
            <a:schemeClr val="accent1"/>
          </a:solidFill>
          <a:ln w="9525">
            <a:solidFill>
              <a:srgbClr val="333399"/>
            </a:solidFill>
            <a:miter lim="800000"/>
          </a:ln>
        </p:spPr>
        <p:txBody>
          <a:bodyPr vert="eaVert" wrap="none" anchor="ctr"/>
          <a:lstStyle/>
          <a:p>
            <a:endParaRPr lang="zh-CN" altLang="en-US"/>
          </a:p>
        </p:txBody>
      </p:sp>
      <p:sp>
        <p:nvSpPr>
          <p:cNvPr id="517189" name="AutoShape 69"/>
          <p:cNvSpPr>
            <a:spLocks noChangeArrowheads="1"/>
          </p:cNvSpPr>
          <p:nvPr/>
        </p:nvSpPr>
        <p:spPr bwMode="auto">
          <a:xfrm>
            <a:off x="3619500" y="2405062"/>
            <a:ext cx="576263" cy="215900"/>
          </a:xfrm>
          <a:prstGeom prst="rightArrow">
            <a:avLst>
              <a:gd name="adj1" fmla="val 50000"/>
              <a:gd name="adj2" fmla="val 66728"/>
            </a:avLst>
          </a:prstGeom>
          <a:solidFill>
            <a:schemeClr val="accent1"/>
          </a:solidFill>
          <a:ln w="9525">
            <a:solidFill>
              <a:schemeClr val="tx2"/>
            </a:solidFill>
            <a:miter lim="800000"/>
          </a:ln>
        </p:spPr>
        <p:txBody>
          <a:bodyPr wrap="none" anchor="ctr"/>
          <a:lstStyle/>
          <a:p>
            <a:endParaRPr lang="zh-CN" altLang="en-US"/>
          </a:p>
        </p:txBody>
      </p:sp>
      <p:grpSp>
        <p:nvGrpSpPr>
          <p:cNvPr id="5" name="Group 70"/>
          <p:cNvGrpSpPr/>
          <p:nvPr/>
        </p:nvGrpSpPr>
        <p:grpSpPr bwMode="auto">
          <a:xfrm>
            <a:off x="4110087" y="2571744"/>
            <a:ext cx="4727575" cy="3290889"/>
            <a:chOff x="2612" y="1616"/>
            <a:chExt cx="2978" cy="2073"/>
          </a:xfrm>
        </p:grpSpPr>
        <p:sp>
          <p:nvSpPr>
            <p:cNvPr id="150595" name="Line 71"/>
            <p:cNvSpPr>
              <a:spLocks noChangeShapeType="1"/>
            </p:cNvSpPr>
            <p:nvPr/>
          </p:nvSpPr>
          <p:spPr bwMode="auto">
            <a:xfrm>
              <a:off x="2612" y="1616"/>
              <a:ext cx="1134" cy="0"/>
            </a:xfrm>
            <a:prstGeom prst="line">
              <a:avLst/>
            </a:prstGeom>
            <a:noFill/>
            <a:ln w="38100">
              <a:solidFill>
                <a:schemeClr val="tx2"/>
              </a:solidFill>
              <a:round/>
            </a:ln>
          </p:spPr>
          <p:txBody>
            <a:bodyPr/>
            <a:lstStyle/>
            <a:p>
              <a:endParaRPr lang="zh-CN" altLang="en-US"/>
            </a:p>
          </p:txBody>
        </p:sp>
        <p:sp>
          <p:nvSpPr>
            <p:cNvPr id="150596" name="Line 72"/>
            <p:cNvSpPr>
              <a:spLocks noChangeShapeType="1"/>
            </p:cNvSpPr>
            <p:nvPr/>
          </p:nvSpPr>
          <p:spPr bwMode="auto">
            <a:xfrm flipV="1">
              <a:off x="4162" y="3689"/>
              <a:ext cx="1428" cy="0"/>
            </a:xfrm>
            <a:prstGeom prst="line">
              <a:avLst/>
            </a:prstGeom>
            <a:noFill/>
            <a:ln w="38100">
              <a:solidFill>
                <a:schemeClr val="hlink"/>
              </a:solidFill>
              <a:round/>
            </a:ln>
          </p:spPr>
          <p:txBody>
            <a:bodyPr/>
            <a:lstStyle/>
            <a:p>
              <a:endParaRPr lang="zh-CN" altLang="en-US"/>
            </a:p>
          </p:txBody>
        </p:sp>
      </p:grpSp>
      <p:sp>
        <p:nvSpPr>
          <p:cNvPr id="517193" name="Line 73"/>
          <p:cNvSpPr>
            <a:spLocks noChangeShapeType="1"/>
          </p:cNvSpPr>
          <p:nvPr/>
        </p:nvSpPr>
        <p:spPr bwMode="auto">
          <a:xfrm>
            <a:off x="5003800" y="2564904"/>
            <a:ext cx="2663825" cy="2736850"/>
          </a:xfrm>
          <a:prstGeom prst="line">
            <a:avLst/>
          </a:prstGeom>
          <a:noFill/>
          <a:ln w="38100">
            <a:solidFill>
              <a:srgbClr val="333399"/>
            </a:solidFill>
            <a:round/>
            <a:headEnd type="triangle" w="med" len="lg"/>
            <a:tailEnd type="triangle" w="med" len="lg"/>
          </a:ln>
        </p:spPr>
        <p:txBody>
          <a:bodyPr/>
          <a:lstStyle/>
          <a:p>
            <a:endParaRPr lang="zh-CN" altLang="en-US"/>
          </a:p>
        </p:txBody>
      </p:sp>
      <p:sp>
        <p:nvSpPr>
          <p:cNvPr id="517194" name="Text Box 74"/>
          <p:cNvSpPr txBox="1">
            <a:spLocks noChangeArrowheads="1"/>
          </p:cNvSpPr>
          <p:nvPr/>
        </p:nvSpPr>
        <p:spPr bwMode="auto">
          <a:xfrm>
            <a:off x="5292725" y="3633788"/>
            <a:ext cx="1936750" cy="838200"/>
          </a:xfrm>
          <a:prstGeom prst="rect">
            <a:avLst/>
          </a:prstGeom>
          <a:solidFill>
            <a:srgbClr val="CCECFF"/>
          </a:solidFill>
          <a:ln w="76200" cmpd="tri">
            <a:solidFill>
              <a:srgbClr val="333399"/>
            </a:solidFill>
            <a:miter lim="800000"/>
          </a:ln>
        </p:spPr>
        <p:txBody>
          <a:bodyPr wrap="none">
            <a:spAutoFit/>
          </a:bodyPr>
          <a:lstStyle/>
          <a:p>
            <a:r>
              <a:rPr lang="zh-CN" altLang="en-US" sz="4400">
                <a:solidFill>
                  <a:srgbClr val="333399"/>
                </a:solidFill>
              </a:rPr>
              <a:t>不一致</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17189"/>
                                        </p:tgtEl>
                                        <p:attrNameLst>
                                          <p:attrName>style.visibility</p:attrName>
                                        </p:attrNameLst>
                                      </p:cBhvr>
                                      <p:to>
                                        <p:strVal val="visible"/>
                                      </p:to>
                                    </p:set>
                                  </p:childTnLst>
                                </p:cTn>
                              </p:par>
                            </p:childTnLst>
                          </p:cTn>
                        </p:par>
                        <p:par>
                          <p:cTn id="7" fill="hold">
                            <p:stCondLst>
                              <p:cond delay="0"/>
                            </p:stCondLst>
                            <p:childTnLst>
                              <p:par>
                                <p:cTn id="8" presetID="35" presetClass="emph" presetSubtype="0" repeatCount="2000" fill="hold" grpId="1" nodeType="afterEffect">
                                  <p:stCondLst>
                                    <p:cond delay="500"/>
                                  </p:stCondLst>
                                  <p:childTnLst>
                                    <p:anim calcmode="discrete" valueType="str">
                                      <p:cBhvr>
                                        <p:cTn id="9" dur="1000" fill="hold"/>
                                        <p:tgtEl>
                                          <p:spTgt spid="517189"/>
                                        </p:tgtEl>
                                        <p:attrNameLst>
                                          <p:attrName>style.visibility</p:attrName>
                                        </p:attrNameLst>
                                      </p:cBhvr>
                                      <p:tavLst>
                                        <p:tav tm="0">
                                          <p:val>
                                            <p:strVal val="hidden"/>
                                          </p:val>
                                        </p:tav>
                                        <p:tav tm="50000">
                                          <p:val>
                                            <p:strVal val="visible"/>
                                          </p:val>
                                        </p:tav>
                                      </p:tavLst>
                                    </p:anim>
                                  </p:childTnLst>
                                </p:cTn>
                              </p:par>
                            </p:childTnLst>
                          </p:cTn>
                        </p:par>
                        <p:par>
                          <p:cTn id="10" fill="hold">
                            <p:stCondLst>
                              <p:cond delay="1500"/>
                            </p:stCondLst>
                            <p:childTnLst>
                              <p:par>
                                <p:cTn id="11" presetID="1" presetClass="exit" presetSubtype="0" fill="hold" grpId="2" nodeType="afterEffect">
                                  <p:stCondLst>
                                    <p:cond delay="0"/>
                                  </p:stCondLst>
                                  <p:childTnLst>
                                    <p:set>
                                      <p:cBhvr>
                                        <p:cTn id="12" dur="1" fill="hold">
                                          <p:stCondLst>
                                            <p:cond delay="0"/>
                                          </p:stCondLst>
                                        </p:cTn>
                                        <p:tgtEl>
                                          <p:spTgt spid="517189"/>
                                        </p:tgtEl>
                                        <p:attrNameLst>
                                          <p:attrName>style.visibility</p:attrName>
                                        </p:attrNameLst>
                                      </p:cBhvr>
                                      <p:to>
                                        <p:strVal val="hidden"/>
                                      </p:to>
                                    </p:set>
                                  </p:childTnLst>
                                </p:cTn>
                              </p:par>
                            </p:childTnLst>
                          </p:cTn>
                        </p:par>
                        <p:par>
                          <p:cTn id="13" fill="hold">
                            <p:stCondLst>
                              <p:cond delay="1500"/>
                            </p:stCondLst>
                            <p:childTnLst>
                              <p:par>
                                <p:cTn id="14" presetID="1" presetClass="entr" presetSubtype="0" fill="hold" nodeType="afterEffect">
                                  <p:stCondLst>
                                    <p:cond delay="0"/>
                                  </p:stCondLst>
                                  <p:childTnLst>
                                    <p:set>
                                      <p:cBhvr>
                                        <p:cTn id="15" dur="1" fill="hold">
                                          <p:stCondLst>
                                            <p:cond delay="0"/>
                                          </p:stCondLst>
                                        </p:cTn>
                                        <p:tgtEl>
                                          <p:spTgt spid="4"/>
                                        </p:tgtEl>
                                        <p:attrNameLst>
                                          <p:attrName>style.visibility</p:attrName>
                                        </p:attrNameLst>
                                      </p:cBhvr>
                                      <p:to>
                                        <p:strVal val="visible"/>
                                      </p:to>
                                    </p:set>
                                  </p:childTnLst>
                                </p:cTn>
                              </p:par>
                            </p:childTnLst>
                          </p:cTn>
                        </p:par>
                        <p:par>
                          <p:cTn id="16" fill="hold">
                            <p:stCondLst>
                              <p:cond delay="1500"/>
                            </p:stCondLst>
                            <p:childTnLst>
                              <p:par>
                                <p:cTn id="17" presetID="35" presetClass="emph" presetSubtype="0" repeatCount="3000" fill="hold" nodeType="afterEffect">
                                  <p:stCondLst>
                                    <p:cond delay="500"/>
                                  </p:stCondLst>
                                  <p:childTnLst>
                                    <p:anim calcmode="discrete" valueType="str">
                                      <p:cBhvr>
                                        <p:cTn id="18" dur="1000" fill="hold"/>
                                        <p:tgtEl>
                                          <p:spTgt spid="4"/>
                                        </p:tgtEl>
                                        <p:attrNameLst>
                                          <p:attrName>style.visibility</p:attrName>
                                        </p:attrNameLst>
                                      </p:cBhvr>
                                      <p:tavLst>
                                        <p:tav tm="0">
                                          <p:val>
                                            <p:strVal val="hidden"/>
                                          </p:val>
                                        </p:tav>
                                        <p:tav tm="50000">
                                          <p:val>
                                            <p:strVal val="visible"/>
                                          </p:val>
                                        </p:tav>
                                      </p:tavLst>
                                    </p:anim>
                                  </p:childTnLst>
                                </p:cTn>
                              </p:par>
                            </p:childTnLst>
                          </p:cTn>
                        </p:par>
                        <p:par>
                          <p:cTn id="19" fill="hold">
                            <p:stCondLst>
                              <p:cond delay="3000"/>
                            </p:stCondLst>
                            <p:childTnLst>
                              <p:par>
                                <p:cTn id="20" presetID="22" presetClass="entr" presetSubtype="1" fill="hold" grpId="0" nodeType="afterEffect">
                                  <p:stCondLst>
                                    <p:cond delay="0"/>
                                  </p:stCondLst>
                                  <p:childTnLst>
                                    <p:set>
                                      <p:cBhvr>
                                        <p:cTn id="21" dur="1" fill="hold">
                                          <p:stCondLst>
                                            <p:cond delay="0"/>
                                          </p:stCondLst>
                                        </p:cTn>
                                        <p:tgtEl>
                                          <p:spTgt spid="517183"/>
                                        </p:tgtEl>
                                        <p:attrNameLst>
                                          <p:attrName>style.visibility</p:attrName>
                                        </p:attrNameLst>
                                      </p:cBhvr>
                                      <p:to>
                                        <p:strVal val="visible"/>
                                      </p:to>
                                    </p:set>
                                    <p:animEffect transition="in" filter="wipe(up)">
                                      <p:cBhvr>
                                        <p:cTn id="22" dur="5000"/>
                                        <p:tgtEl>
                                          <p:spTgt spid="517183"/>
                                        </p:tgtEl>
                                      </p:cBhvr>
                                    </p:animEffect>
                                  </p:childTnLst>
                                </p:cTn>
                              </p:par>
                            </p:childTnLst>
                          </p:cTn>
                        </p:par>
                        <p:par>
                          <p:cTn id="23" fill="hold">
                            <p:stCondLst>
                              <p:cond delay="8000"/>
                            </p:stCondLst>
                            <p:childTnLst>
                              <p:par>
                                <p:cTn id="24" presetID="1" presetClass="entr" presetSubtype="0" fill="hold" nodeType="afterEffect">
                                  <p:stCondLst>
                                    <p:cond delay="0"/>
                                  </p:stCondLst>
                                  <p:childTnLst>
                                    <p:set>
                                      <p:cBhvr>
                                        <p:cTn id="25" dur="1" fill="hold">
                                          <p:stCondLst>
                                            <p:cond delay="0"/>
                                          </p:stCondLst>
                                        </p:cTn>
                                        <p:tgtEl>
                                          <p:spTgt spid="5"/>
                                        </p:tgtEl>
                                        <p:attrNameLst>
                                          <p:attrName>style.visibility</p:attrName>
                                        </p:attrNameLst>
                                      </p:cBhvr>
                                      <p:to>
                                        <p:strVal val="visible"/>
                                      </p:to>
                                    </p:set>
                                  </p:childTnLst>
                                </p:cTn>
                              </p:par>
                            </p:childTnLst>
                          </p:cTn>
                        </p:par>
                        <p:par>
                          <p:cTn id="26" fill="hold">
                            <p:stCondLst>
                              <p:cond delay="8000"/>
                            </p:stCondLst>
                            <p:childTnLst>
                              <p:par>
                                <p:cTn id="27" presetID="35" presetClass="emph" presetSubtype="0" repeatCount="3000" fill="hold" nodeType="afterEffect">
                                  <p:stCondLst>
                                    <p:cond delay="500"/>
                                  </p:stCondLst>
                                  <p:childTnLst>
                                    <p:anim calcmode="discrete" valueType="str">
                                      <p:cBhvr>
                                        <p:cTn id="28" dur="1000" fill="hold"/>
                                        <p:tgtEl>
                                          <p:spTgt spid="5"/>
                                        </p:tgtEl>
                                        <p:attrNameLst>
                                          <p:attrName>style.visibility</p:attrName>
                                        </p:attrNameLst>
                                      </p:cBhvr>
                                      <p:tavLst>
                                        <p:tav tm="0">
                                          <p:val>
                                            <p:strVal val="hidden"/>
                                          </p:val>
                                        </p:tav>
                                        <p:tav tm="50000">
                                          <p:val>
                                            <p:strVal val="visible"/>
                                          </p:val>
                                        </p:tav>
                                      </p:tavLst>
                                    </p:anim>
                                  </p:childTnLst>
                                </p:cTn>
                              </p:par>
                            </p:childTnLst>
                          </p:cTn>
                        </p:par>
                        <p:par>
                          <p:cTn id="29" fill="hold">
                            <p:stCondLst>
                              <p:cond delay="9500"/>
                            </p:stCondLst>
                            <p:childTnLst>
                              <p:par>
                                <p:cTn id="30" presetID="1" presetClass="entr" presetSubtype="0" fill="hold" grpId="0" nodeType="afterEffect">
                                  <p:stCondLst>
                                    <p:cond delay="0"/>
                                  </p:stCondLst>
                                  <p:childTnLst>
                                    <p:set>
                                      <p:cBhvr>
                                        <p:cTn id="31" dur="1" fill="hold">
                                          <p:stCondLst>
                                            <p:cond delay="0"/>
                                          </p:stCondLst>
                                        </p:cTn>
                                        <p:tgtEl>
                                          <p:spTgt spid="517194"/>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51719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7183" grpId="0" animBg="1"/>
      <p:bldP spid="517189" grpId="0" animBg="1"/>
      <p:bldP spid="517189" grpId="1" animBg="1"/>
      <p:bldP spid="517189" grpId="2" animBg="1"/>
      <p:bldP spid="517193" grpId="0" animBg="1"/>
      <p:bldP spid="517194" grpId="0" animBg="1"/>
    </p:bldLst>
  </p:timing>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1554" name="Rectangle 2"/>
          <p:cNvSpPr>
            <a:spLocks noGrp="1" noChangeArrowheads="1"/>
          </p:cNvSpPr>
          <p:nvPr>
            <p:ph type="title"/>
          </p:nvPr>
        </p:nvSpPr>
        <p:spPr>
          <a:xfrm>
            <a:off x="107950" y="115888"/>
            <a:ext cx="8893175" cy="992187"/>
          </a:xfrm>
          <a:solidFill>
            <a:srgbClr val="CCECFF"/>
          </a:solidFill>
          <a:ln>
            <a:solidFill>
              <a:schemeClr val="tx2"/>
            </a:solidFill>
          </a:ln>
        </p:spPr>
        <p:txBody>
          <a:bodyPr/>
          <a:lstStyle/>
          <a:p>
            <a:pPr eaLnBrk="1" hangingPunct="1"/>
            <a:r>
              <a:rPr lang="zh-CN" altLang="en-US" dirty="0"/>
              <a:t>路由器 </a:t>
            </a:r>
            <a:r>
              <a:rPr lang="en-US" altLang="zh-CN" dirty="0"/>
              <a:t>R</a:t>
            </a:r>
            <a:r>
              <a:rPr lang="en-US" altLang="zh-CN" baseline="-25000" dirty="0"/>
              <a:t>1 </a:t>
            </a:r>
            <a:r>
              <a:rPr lang="zh-CN" altLang="en-US" dirty="0"/>
              <a:t>再用路由表中第 </a:t>
            </a:r>
            <a:r>
              <a:rPr lang="en-US" altLang="zh-CN" dirty="0"/>
              <a:t>2 </a:t>
            </a:r>
            <a:r>
              <a:rPr lang="zh-CN" altLang="en-US" dirty="0"/>
              <a:t>个项目的</a:t>
            </a:r>
            <a:br>
              <a:rPr lang="zh-CN" altLang="en-US" dirty="0"/>
            </a:br>
            <a:r>
              <a:rPr lang="zh-CN" altLang="en-US" dirty="0"/>
              <a:t>子网掩码和 </a:t>
            </a:r>
            <a:r>
              <a:rPr lang="en-US" altLang="zh-CN" dirty="0"/>
              <a:t>128.30.33.138 </a:t>
            </a:r>
            <a:r>
              <a:rPr lang="zh-CN" altLang="en-US" dirty="0"/>
              <a:t>逐比特 </a:t>
            </a:r>
            <a:r>
              <a:rPr lang="en-US" altLang="zh-CN" dirty="0">
                <a:solidFill>
                  <a:schemeClr val="hlink"/>
                </a:solidFill>
              </a:rPr>
              <a:t>AND</a:t>
            </a:r>
            <a:r>
              <a:rPr lang="en-US" altLang="zh-CN" dirty="0"/>
              <a:t> </a:t>
            </a:r>
            <a:r>
              <a:rPr lang="zh-CN" altLang="en-US" dirty="0"/>
              <a:t>操作 </a:t>
            </a:r>
          </a:p>
        </p:txBody>
      </p:sp>
      <p:sp>
        <p:nvSpPr>
          <p:cNvPr id="151555" name="Freeform 3"/>
          <p:cNvSpPr/>
          <p:nvPr/>
        </p:nvSpPr>
        <p:spPr bwMode="auto">
          <a:xfrm>
            <a:off x="2549525" y="2044700"/>
            <a:ext cx="1681163" cy="1819275"/>
          </a:xfrm>
          <a:custGeom>
            <a:avLst/>
            <a:gdLst>
              <a:gd name="T0" fmla="*/ 5 w 1059"/>
              <a:gd name="T1" fmla="*/ 1146 h 1146"/>
              <a:gd name="T2" fmla="*/ 1048 w 1059"/>
              <a:gd name="T3" fmla="*/ 0 h 1146"/>
              <a:gd name="T4" fmla="*/ 1059 w 1059"/>
              <a:gd name="T5" fmla="*/ 880 h 1146"/>
              <a:gd name="T6" fmla="*/ 0 w 1059"/>
              <a:gd name="T7" fmla="*/ 1111 h 1146"/>
              <a:gd name="T8" fmla="*/ 0 60000 65536"/>
              <a:gd name="T9" fmla="*/ 0 60000 65536"/>
              <a:gd name="T10" fmla="*/ 0 60000 65536"/>
              <a:gd name="T11" fmla="*/ 0 60000 65536"/>
              <a:gd name="T12" fmla="*/ 0 w 1059"/>
              <a:gd name="T13" fmla="*/ 0 h 1146"/>
              <a:gd name="T14" fmla="*/ 1059 w 1059"/>
              <a:gd name="T15" fmla="*/ 1146 h 1146"/>
            </a:gdLst>
            <a:ahLst/>
            <a:cxnLst>
              <a:cxn ang="T8">
                <a:pos x="T0" y="T1"/>
              </a:cxn>
              <a:cxn ang="T9">
                <a:pos x="T2" y="T3"/>
              </a:cxn>
              <a:cxn ang="T10">
                <a:pos x="T4" y="T5"/>
              </a:cxn>
              <a:cxn ang="T11">
                <a:pos x="T6" y="T7"/>
              </a:cxn>
            </a:cxnLst>
            <a:rect l="T12" t="T13" r="T14" b="T15"/>
            <a:pathLst>
              <a:path w="1059" h="1146">
                <a:moveTo>
                  <a:pt x="5" y="1146"/>
                </a:moveTo>
                <a:lnTo>
                  <a:pt x="1048" y="0"/>
                </a:lnTo>
                <a:lnTo>
                  <a:pt x="1059" y="880"/>
                </a:lnTo>
                <a:lnTo>
                  <a:pt x="0" y="1111"/>
                </a:lnTo>
              </a:path>
            </a:pathLst>
          </a:custGeom>
          <a:solidFill>
            <a:srgbClr val="FFFF99"/>
          </a:solidFill>
          <a:ln w="9525">
            <a:noFill/>
            <a:round/>
          </a:ln>
        </p:spPr>
        <p:txBody>
          <a:bodyPr/>
          <a:lstStyle/>
          <a:p>
            <a:endParaRPr lang="zh-CN" altLang="en-US"/>
          </a:p>
        </p:txBody>
      </p:sp>
      <p:sp>
        <p:nvSpPr>
          <p:cNvPr id="151556" name="Text Box 4"/>
          <p:cNvSpPr txBox="1">
            <a:spLocks noChangeArrowheads="1"/>
          </p:cNvSpPr>
          <p:nvPr/>
        </p:nvSpPr>
        <p:spPr bwMode="auto">
          <a:xfrm>
            <a:off x="1116013" y="3098800"/>
            <a:ext cx="1390650" cy="366713"/>
          </a:xfrm>
          <a:prstGeom prst="rect">
            <a:avLst/>
          </a:prstGeom>
          <a:noFill/>
          <a:ln w="9525">
            <a:noFill/>
            <a:miter lim="800000"/>
          </a:ln>
        </p:spPr>
        <p:txBody>
          <a:bodyPr wrap="none">
            <a:spAutoFit/>
          </a:bodyPr>
          <a:lstStyle/>
          <a:p>
            <a:r>
              <a:rPr kumimoji="1" lang="en-US" altLang="zh-CN" sz="1800" dirty="0">
                <a:solidFill>
                  <a:srgbClr val="333399"/>
                </a:solidFill>
                <a:latin typeface="Arial" panose="020B0604020202020204" pitchFamily="34" charset="0"/>
              </a:rPr>
              <a:t>128.30.33.1</a:t>
            </a:r>
          </a:p>
        </p:txBody>
      </p:sp>
      <p:sp>
        <p:nvSpPr>
          <p:cNvPr id="151557" name="Text Box 5"/>
          <p:cNvSpPr txBox="1">
            <a:spLocks noChangeArrowheads="1"/>
          </p:cNvSpPr>
          <p:nvPr/>
        </p:nvSpPr>
        <p:spPr bwMode="auto">
          <a:xfrm>
            <a:off x="2549525" y="3127375"/>
            <a:ext cx="311150" cy="366713"/>
          </a:xfrm>
          <a:prstGeom prst="rect">
            <a:avLst/>
          </a:prstGeom>
          <a:noFill/>
          <a:ln w="9525">
            <a:noFill/>
            <a:miter lim="800000"/>
          </a:ln>
        </p:spPr>
        <p:txBody>
          <a:bodyPr wrap="none">
            <a:spAutoFit/>
          </a:bodyPr>
          <a:lstStyle/>
          <a:p>
            <a:r>
              <a:rPr kumimoji="1" lang="en-US" altLang="zh-CN" sz="1800" dirty="0">
                <a:solidFill>
                  <a:srgbClr val="333399"/>
                </a:solidFill>
                <a:latin typeface="Arial" panose="020B0604020202020204" pitchFamily="34" charset="0"/>
              </a:rPr>
              <a:t>0</a:t>
            </a:r>
            <a:endParaRPr kumimoji="1" lang="en-US" altLang="zh-CN" sz="1800" baseline="-25000" dirty="0">
              <a:solidFill>
                <a:srgbClr val="333399"/>
              </a:solidFill>
              <a:latin typeface="Arial" panose="020B0604020202020204" pitchFamily="34" charset="0"/>
            </a:endParaRPr>
          </a:p>
        </p:txBody>
      </p:sp>
      <p:graphicFrame>
        <p:nvGraphicFramePr>
          <p:cNvPr id="518150" name="Group 6"/>
          <p:cNvGraphicFramePr>
            <a:graphicFrameLocks noGrp="1"/>
          </p:cNvGraphicFramePr>
          <p:nvPr/>
        </p:nvGraphicFramePr>
        <p:xfrm>
          <a:off x="4230688" y="2052638"/>
          <a:ext cx="4645025" cy="1321689"/>
        </p:xfrm>
        <a:graphic>
          <a:graphicData uri="http://schemas.openxmlformats.org/drawingml/2006/table">
            <a:tbl>
              <a:tblPr/>
              <a:tblGrid>
                <a:gridCol w="1668462">
                  <a:extLst>
                    <a:ext uri="{9D8B030D-6E8A-4147-A177-3AD203B41FA5}">
                      <a16:colId xmlns="" xmlns:a16="http://schemas.microsoft.com/office/drawing/2014/main" val="20000"/>
                    </a:ext>
                  </a:extLst>
                </a:gridCol>
                <a:gridCol w="1998663">
                  <a:extLst>
                    <a:ext uri="{9D8B030D-6E8A-4147-A177-3AD203B41FA5}">
                      <a16:colId xmlns="" xmlns:a16="http://schemas.microsoft.com/office/drawing/2014/main" val="20001"/>
                    </a:ext>
                  </a:extLst>
                </a:gridCol>
                <a:gridCol w="977900">
                  <a:extLst>
                    <a:ext uri="{9D8B030D-6E8A-4147-A177-3AD203B41FA5}">
                      <a16:colId xmlns="" xmlns:a16="http://schemas.microsoft.com/office/drawing/2014/main" val="20002"/>
                    </a:ext>
                  </a:extLst>
                </a:gridCol>
              </a:tblGrid>
              <a:tr h="0">
                <a:tc>
                  <a:txBody>
                    <a:bodyPr/>
                    <a:lstStyle/>
                    <a:p>
                      <a:pPr marL="0" marR="0" lvl="0" indent="0" algn="ctr" defTabSz="914400" rtl="0" eaLnBrk="1" fontAlgn="base" latinLnBrk="0" hangingPunct="1">
                        <a:lnSpc>
                          <a:spcPct val="90000"/>
                        </a:lnSpc>
                        <a:spcBef>
                          <a:spcPct val="20000"/>
                        </a:spcBef>
                        <a:spcAft>
                          <a:spcPct val="0"/>
                        </a:spcAft>
                        <a:buClr>
                          <a:schemeClr val="hlink"/>
                        </a:buClr>
                        <a:buSzTx/>
                        <a:buFontTx/>
                        <a:buNone/>
                      </a:pPr>
                      <a:r>
                        <a:rPr kumimoji="0" lang="zh-CN" altLang="en-US" sz="1400" b="0" i="0" u="none" strike="noStrike" cap="none" normalizeH="0" baseline="0" dirty="0">
                          <a:ln>
                            <a:noFill/>
                          </a:ln>
                          <a:solidFill>
                            <a:schemeClr val="tx1"/>
                          </a:solidFill>
                          <a:effectLst/>
                          <a:latin typeface="Tahoma" panose="020B0604030504040204" pitchFamily="34" charset="0"/>
                          <a:ea typeface="宋体" panose="02010600030101010101" pitchFamily="2" charset="-122"/>
                        </a:rPr>
                        <a:t>目的网络地址</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0" marR="0" lvl="0" indent="0" algn="ctr" defTabSz="914400" rtl="0" eaLnBrk="1" fontAlgn="base" latinLnBrk="0" hangingPunct="1">
                        <a:lnSpc>
                          <a:spcPct val="90000"/>
                        </a:lnSpc>
                        <a:spcBef>
                          <a:spcPct val="20000"/>
                        </a:spcBef>
                        <a:spcAft>
                          <a:spcPct val="0"/>
                        </a:spcAft>
                        <a:buClr>
                          <a:schemeClr val="hlink"/>
                        </a:buClr>
                        <a:buSzTx/>
                        <a:buFontTx/>
                        <a:buNone/>
                      </a:pPr>
                      <a:r>
                        <a:rPr kumimoji="0" lang="zh-CN" altLang="en-US" sz="1400" b="0" i="0" u="none" strike="noStrike" cap="none" normalizeH="0" baseline="0">
                          <a:ln>
                            <a:noFill/>
                          </a:ln>
                          <a:solidFill>
                            <a:schemeClr val="tx1"/>
                          </a:solidFill>
                          <a:effectLst/>
                          <a:latin typeface="Tahoma" panose="020B0604030504040204" pitchFamily="34" charset="0"/>
                          <a:ea typeface="宋体" panose="02010600030101010101" pitchFamily="2" charset="-122"/>
                        </a:rPr>
                        <a:t>子网掩码</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0" marR="0" lvl="0" indent="0" algn="ctr" defTabSz="914400" rtl="0" eaLnBrk="1" fontAlgn="base" latinLnBrk="0" hangingPunct="1">
                        <a:lnSpc>
                          <a:spcPct val="90000"/>
                        </a:lnSpc>
                        <a:spcBef>
                          <a:spcPct val="20000"/>
                        </a:spcBef>
                        <a:spcAft>
                          <a:spcPct val="0"/>
                        </a:spcAft>
                        <a:buClr>
                          <a:schemeClr val="hlink"/>
                        </a:buClr>
                        <a:buSzTx/>
                        <a:buFontTx/>
                        <a:buNone/>
                      </a:pPr>
                      <a:r>
                        <a:rPr kumimoji="0" lang="zh-CN" altLang="en-US" sz="1400" b="0" i="0" u="none" strike="noStrike" cap="none" normalizeH="0" baseline="0">
                          <a:ln>
                            <a:noFill/>
                          </a:ln>
                          <a:solidFill>
                            <a:schemeClr val="tx1"/>
                          </a:solidFill>
                          <a:effectLst/>
                          <a:latin typeface="Tahoma" panose="020B0604030504040204" pitchFamily="34" charset="0"/>
                          <a:ea typeface="宋体" panose="02010600030101010101" pitchFamily="2" charset="-122"/>
                        </a:rPr>
                        <a:t>下一跳</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99"/>
                    </a:solidFill>
                  </a:tcPr>
                </a:tc>
                <a:extLst>
                  <a:ext uri="{0D108BD9-81ED-4DB2-BD59-A6C34878D82A}">
                    <a16:rowId xmlns="" xmlns:a16="http://schemas.microsoft.com/office/drawing/2014/main" val="10000"/>
                  </a:ext>
                </a:extLst>
              </a:tr>
              <a:tr h="1038225">
                <a:tc>
                  <a:txBody>
                    <a:bodyPr/>
                    <a:lstStyle/>
                    <a:p>
                      <a:pPr marL="0" marR="0" lvl="0" indent="0" algn="l" defTabSz="914400" rtl="0" eaLnBrk="1" fontAlgn="base" latinLnBrk="0" hangingPunct="1">
                        <a:lnSpc>
                          <a:spcPct val="90000"/>
                        </a:lnSpc>
                        <a:spcBef>
                          <a:spcPct val="20000"/>
                        </a:spcBef>
                        <a:spcAft>
                          <a:spcPct val="0"/>
                        </a:spcAft>
                        <a:buClr>
                          <a:schemeClr val="hlink"/>
                        </a:buClr>
                        <a:buSzTx/>
                        <a:buFontTx/>
                        <a:buNone/>
                      </a:pPr>
                      <a:r>
                        <a:rPr kumimoji="0" lang="en-US" altLang="zh-CN" sz="1600" b="0" i="0" u="none" strike="noStrike" cap="none" normalizeH="0" baseline="0" dirty="0">
                          <a:ln>
                            <a:noFill/>
                          </a:ln>
                          <a:solidFill>
                            <a:schemeClr val="tx1"/>
                          </a:solidFill>
                          <a:effectLst/>
                          <a:latin typeface="Tahoma" panose="020B0604030504040204" pitchFamily="34" charset="0"/>
                          <a:ea typeface="宋体" panose="02010600030101010101" pitchFamily="2" charset="-122"/>
                        </a:rPr>
                        <a:t>128.30.33.0</a:t>
                      </a:r>
                    </a:p>
                    <a:p>
                      <a:pPr marL="0" marR="0" lvl="0" indent="0" algn="l" defTabSz="914400" rtl="0" eaLnBrk="1" fontAlgn="base" latinLnBrk="0" hangingPunct="1">
                        <a:lnSpc>
                          <a:spcPct val="90000"/>
                        </a:lnSpc>
                        <a:spcBef>
                          <a:spcPct val="20000"/>
                        </a:spcBef>
                        <a:spcAft>
                          <a:spcPct val="0"/>
                        </a:spcAft>
                        <a:buClr>
                          <a:schemeClr val="hlink"/>
                        </a:buClr>
                        <a:buSzTx/>
                        <a:buFontTx/>
                        <a:buNone/>
                      </a:pPr>
                      <a:r>
                        <a:rPr kumimoji="0" lang="en-US" altLang="zh-CN" sz="1600" b="0" i="0" u="none" strike="noStrike" cap="none" normalizeH="0" baseline="0" dirty="0">
                          <a:ln>
                            <a:noFill/>
                          </a:ln>
                          <a:solidFill>
                            <a:schemeClr val="tx1"/>
                          </a:solidFill>
                          <a:effectLst/>
                          <a:latin typeface="Tahoma" panose="020B0604030504040204" pitchFamily="34" charset="0"/>
                          <a:ea typeface="宋体" panose="02010600030101010101" pitchFamily="2" charset="-122"/>
                        </a:rPr>
                        <a:t>128.30.33.128</a:t>
                      </a:r>
                    </a:p>
                    <a:p>
                      <a:pPr marL="0" marR="0" lvl="0" indent="0" algn="l" defTabSz="914400" rtl="0" eaLnBrk="1" fontAlgn="base" latinLnBrk="0" hangingPunct="1">
                        <a:lnSpc>
                          <a:spcPct val="90000"/>
                        </a:lnSpc>
                        <a:spcBef>
                          <a:spcPct val="20000"/>
                        </a:spcBef>
                        <a:spcAft>
                          <a:spcPct val="0"/>
                        </a:spcAft>
                        <a:buClr>
                          <a:schemeClr val="hlink"/>
                        </a:buClr>
                        <a:buSzTx/>
                        <a:buFontTx/>
                        <a:buNone/>
                      </a:pPr>
                      <a:r>
                        <a:rPr kumimoji="0" lang="en-US" altLang="zh-CN" sz="1600" b="0" i="0" u="none" strike="noStrike" cap="none" normalizeH="0" baseline="0" dirty="0">
                          <a:ln>
                            <a:noFill/>
                          </a:ln>
                          <a:solidFill>
                            <a:schemeClr val="tx1"/>
                          </a:solidFill>
                          <a:effectLst/>
                          <a:latin typeface="Tahoma" panose="020B0604030504040204" pitchFamily="34" charset="0"/>
                          <a:ea typeface="宋体" panose="02010600030101010101" pitchFamily="2" charset="-122"/>
                        </a:rPr>
                        <a:t>128.30.36.0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0" marR="0" lvl="0" indent="0" algn="l" defTabSz="914400" rtl="0" eaLnBrk="1" fontAlgn="base" latinLnBrk="0" hangingPunct="1">
                        <a:lnSpc>
                          <a:spcPct val="90000"/>
                        </a:lnSpc>
                        <a:spcBef>
                          <a:spcPct val="20000"/>
                        </a:spcBef>
                        <a:spcAft>
                          <a:spcPct val="0"/>
                        </a:spcAft>
                        <a:buClr>
                          <a:schemeClr val="hlink"/>
                        </a:buClr>
                        <a:buSzTx/>
                        <a:buFontTx/>
                        <a:buNone/>
                      </a:pPr>
                      <a:r>
                        <a:rPr kumimoji="0" lang="en-US" altLang="zh-CN" sz="1600" b="0" i="0" u="none" strike="noStrike" cap="none" normalizeH="0" baseline="0" dirty="0">
                          <a:ln>
                            <a:noFill/>
                          </a:ln>
                          <a:solidFill>
                            <a:schemeClr val="tx1"/>
                          </a:solidFill>
                          <a:effectLst/>
                          <a:latin typeface="Tahoma" panose="020B0604030504040204" pitchFamily="34" charset="0"/>
                          <a:ea typeface="宋体" panose="02010600030101010101" pitchFamily="2" charset="-122"/>
                        </a:rPr>
                        <a:t>255.255.255.128</a:t>
                      </a:r>
                    </a:p>
                    <a:p>
                      <a:pPr marL="0" marR="0" lvl="0" indent="0" algn="l" defTabSz="914400" rtl="0" eaLnBrk="1" fontAlgn="base" latinLnBrk="0" hangingPunct="1">
                        <a:lnSpc>
                          <a:spcPct val="90000"/>
                        </a:lnSpc>
                        <a:spcBef>
                          <a:spcPct val="20000"/>
                        </a:spcBef>
                        <a:spcAft>
                          <a:spcPct val="0"/>
                        </a:spcAft>
                        <a:buClr>
                          <a:schemeClr val="hlink"/>
                        </a:buClr>
                        <a:buSzTx/>
                        <a:buFontTx/>
                        <a:buNone/>
                      </a:pPr>
                      <a:r>
                        <a:rPr kumimoji="0" lang="en-US" altLang="zh-CN" sz="1600" b="0" i="0" u="none" strike="noStrike" cap="none" normalizeH="0" baseline="0" dirty="0">
                          <a:ln>
                            <a:noFill/>
                          </a:ln>
                          <a:solidFill>
                            <a:schemeClr val="tx1"/>
                          </a:solidFill>
                          <a:effectLst/>
                          <a:latin typeface="Tahoma" panose="020B0604030504040204" pitchFamily="34" charset="0"/>
                          <a:ea typeface="宋体" panose="02010600030101010101" pitchFamily="2" charset="-122"/>
                        </a:rPr>
                        <a:t>255.255.255.128</a:t>
                      </a:r>
                    </a:p>
                    <a:p>
                      <a:pPr marL="0" marR="0" lvl="0" indent="0" algn="l" defTabSz="914400" rtl="0" eaLnBrk="1" fontAlgn="base" latinLnBrk="0" hangingPunct="1">
                        <a:lnSpc>
                          <a:spcPct val="90000"/>
                        </a:lnSpc>
                        <a:spcBef>
                          <a:spcPct val="20000"/>
                        </a:spcBef>
                        <a:spcAft>
                          <a:spcPct val="0"/>
                        </a:spcAft>
                        <a:buClr>
                          <a:schemeClr val="hlink"/>
                        </a:buClr>
                        <a:buSzTx/>
                        <a:buFontTx/>
                        <a:buNone/>
                      </a:pPr>
                      <a:r>
                        <a:rPr kumimoji="0" lang="en-US" altLang="zh-CN" sz="1600" b="0" i="0" u="none" strike="noStrike" cap="none" normalizeH="0" baseline="0" dirty="0">
                          <a:ln>
                            <a:noFill/>
                          </a:ln>
                          <a:solidFill>
                            <a:schemeClr val="tx1"/>
                          </a:solidFill>
                          <a:effectLst/>
                          <a:latin typeface="Tahoma" panose="020B0604030504040204" pitchFamily="34" charset="0"/>
                          <a:ea typeface="宋体" panose="02010600030101010101" pitchFamily="2" charset="-122"/>
                        </a:rPr>
                        <a:t>255.255.255.0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99"/>
                    </a:solidFill>
                  </a:tcPr>
                </a:tc>
                <a:tc>
                  <a:txBody>
                    <a:bodyPr/>
                    <a:lstStyle/>
                    <a:p>
                      <a:pPr marL="0" marR="0" lvl="0" indent="0" algn="l" defTabSz="914400" rtl="0" eaLnBrk="1" fontAlgn="base" latinLnBrk="0" hangingPunct="1">
                        <a:lnSpc>
                          <a:spcPct val="90000"/>
                        </a:lnSpc>
                        <a:spcBef>
                          <a:spcPct val="20000"/>
                        </a:spcBef>
                        <a:spcAft>
                          <a:spcPct val="0"/>
                        </a:spcAft>
                        <a:buClr>
                          <a:schemeClr val="hlink"/>
                        </a:buClr>
                        <a:buSzTx/>
                        <a:buFontTx/>
                        <a:buNone/>
                      </a:pPr>
                      <a:r>
                        <a:rPr kumimoji="0" lang="zh-CN" altLang="en-US" sz="1600" b="0" i="0" u="none" strike="noStrike" cap="none" normalizeH="0" baseline="0" dirty="0">
                          <a:ln>
                            <a:noFill/>
                          </a:ln>
                          <a:solidFill>
                            <a:schemeClr val="tx1"/>
                          </a:solidFill>
                          <a:effectLst/>
                          <a:latin typeface="Tahoma" panose="020B0604030504040204" pitchFamily="34" charset="0"/>
                          <a:ea typeface="宋体" panose="02010600030101010101" pitchFamily="2" charset="-122"/>
                        </a:rPr>
                        <a:t>接口 </a:t>
                      </a:r>
                      <a:r>
                        <a:rPr kumimoji="0" lang="en-US" altLang="zh-CN" sz="1600" b="0" i="0" u="none" strike="noStrike" cap="none" normalizeH="0" baseline="0" dirty="0">
                          <a:ln>
                            <a:noFill/>
                          </a:ln>
                          <a:solidFill>
                            <a:schemeClr val="tx1"/>
                          </a:solidFill>
                          <a:effectLst/>
                          <a:latin typeface="Tahoma" panose="020B0604030504040204" pitchFamily="34" charset="0"/>
                          <a:ea typeface="宋体" panose="02010600030101010101" pitchFamily="2" charset="-122"/>
                        </a:rPr>
                        <a:t>0</a:t>
                      </a:r>
                    </a:p>
                    <a:p>
                      <a:pPr marL="0" marR="0" lvl="0" indent="0" algn="l" defTabSz="914400" rtl="0" eaLnBrk="1" fontAlgn="base" latinLnBrk="0" hangingPunct="1">
                        <a:lnSpc>
                          <a:spcPct val="90000"/>
                        </a:lnSpc>
                        <a:spcBef>
                          <a:spcPct val="20000"/>
                        </a:spcBef>
                        <a:spcAft>
                          <a:spcPct val="0"/>
                        </a:spcAft>
                        <a:buClr>
                          <a:schemeClr val="hlink"/>
                        </a:buClr>
                        <a:buSzTx/>
                        <a:buFontTx/>
                        <a:buNone/>
                      </a:pPr>
                      <a:r>
                        <a:rPr kumimoji="0" lang="zh-CN" altLang="en-US" sz="1600" b="0" i="0" u="none" strike="noStrike" cap="none" normalizeH="0" baseline="0" dirty="0">
                          <a:ln>
                            <a:noFill/>
                          </a:ln>
                          <a:solidFill>
                            <a:schemeClr val="tx1"/>
                          </a:solidFill>
                          <a:effectLst/>
                          <a:latin typeface="Tahoma" panose="020B0604030504040204" pitchFamily="34" charset="0"/>
                          <a:ea typeface="宋体" panose="02010600030101010101" pitchFamily="2" charset="-122"/>
                        </a:rPr>
                        <a:t>接口 </a:t>
                      </a:r>
                      <a:r>
                        <a:rPr kumimoji="0" lang="en-US" altLang="zh-CN" sz="1600" b="0" i="0" u="none" strike="noStrike" cap="none" normalizeH="0" baseline="0" dirty="0">
                          <a:ln>
                            <a:noFill/>
                          </a:ln>
                          <a:solidFill>
                            <a:schemeClr val="tx1"/>
                          </a:solidFill>
                          <a:effectLst/>
                          <a:latin typeface="Tahoma" panose="020B0604030504040204" pitchFamily="34" charset="0"/>
                          <a:ea typeface="宋体" panose="02010600030101010101" pitchFamily="2" charset="-122"/>
                        </a:rPr>
                        <a:t>1</a:t>
                      </a:r>
                    </a:p>
                    <a:p>
                      <a:pPr marL="0" marR="0" lvl="0" indent="0" algn="l" defTabSz="914400" rtl="0" eaLnBrk="1" fontAlgn="base" latinLnBrk="0" hangingPunct="1">
                        <a:lnSpc>
                          <a:spcPct val="90000"/>
                        </a:lnSpc>
                        <a:spcBef>
                          <a:spcPct val="20000"/>
                        </a:spcBef>
                        <a:spcAft>
                          <a:spcPct val="0"/>
                        </a:spcAft>
                        <a:buClr>
                          <a:schemeClr val="hlink"/>
                        </a:buClr>
                        <a:buSzTx/>
                        <a:buFontTx/>
                        <a:buNone/>
                      </a:pPr>
                      <a:r>
                        <a:rPr kumimoji="0" lang="en-US" altLang="zh-CN" sz="1600" b="0" i="0" u="none" strike="noStrike" cap="none" normalizeH="0" baseline="0" dirty="0">
                          <a:ln>
                            <a:noFill/>
                          </a:ln>
                          <a:solidFill>
                            <a:schemeClr val="tx1"/>
                          </a:solidFill>
                          <a:effectLst/>
                          <a:latin typeface="Tahoma" panose="020B0604030504040204" pitchFamily="34" charset="0"/>
                          <a:ea typeface="宋体" panose="02010600030101010101" pitchFamily="2" charset="-122"/>
                        </a:rPr>
                        <a:t>R</a:t>
                      </a:r>
                      <a:r>
                        <a:rPr kumimoji="0" lang="en-US" altLang="zh-CN" sz="1600" b="0" i="0" u="none" strike="noStrike" cap="none" normalizeH="0" baseline="-25000" dirty="0">
                          <a:ln>
                            <a:noFill/>
                          </a:ln>
                          <a:solidFill>
                            <a:schemeClr val="tx1"/>
                          </a:solidFill>
                          <a:effectLst/>
                          <a:latin typeface="Tahoma" panose="020B0604030504040204" pitchFamily="34" charset="0"/>
                          <a:ea typeface="宋体" panose="02010600030101010101" pitchFamily="2" charset="-122"/>
                        </a:rPr>
                        <a:t>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99"/>
                    </a:solidFill>
                  </a:tcPr>
                </a:tc>
                <a:extLst>
                  <a:ext uri="{0D108BD9-81ED-4DB2-BD59-A6C34878D82A}">
                    <a16:rowId xmlns="" xmlns:a16="http://schemas.microsoft.com/office/drawing/2014/main" val="10001"/>
                  </a:ext>
                </a:extLst>
              </a:tr>
            </a:tbl>
          </a:graphicData>
        </a:graphic>
      </p:graphicFrame>
      <p:sp>
        <p:nvSpPr>
          <p:cNvPr id="151572" name="Text Box 20"/>
          <p:cNvSpPr txBox="1">
            <a:spLocks noChangeArrowheads="1"/>
          </p:cNvSpPr>
          <p:nvPr/>
        </p:nvSpPr>
        <p:spPr bwMode="auto">
          <a:xfrm>
            <a:off x="4594225" y="1663700"/>
            <a:ext cx="3783408" cy="400110"/>
          </a:xfrm>
          <a:prstGeom prst="rect">
            <a:avLst/>
          </a:prstGeom>
          <a:noFill/>
          <a:ln w="9525">
            <a:noFill/>
            <a:miter lim="800000"/>
          </a:ln>
        </p:spPr>
        <p:txBody>
          <a:bodyPr wrap="none">
            <a:spAutoFit/>
          </a:bodyPr>
          <a:lstStyle/>
          <a:p>
            <a:r>
              <a:rPr kumimoji="1" lang="en-US" altLang="zh-CN" sz="2000" dirty="0">
                <a:solidFill>
                  <a:srgbClr val="333399"/>
                </a:solidFill>
                <a:latin typeface="Arial" panose="020B0604020202020204" pitchFamily="34" charset="0"/>
              </a:rPr>
              <a:t>R</a:t>
            </a:r>
            <a:r>
              <a:rPr kumimoji="1" lang="en-US" altLang="zh-CN" sz="2000" baseline="-25000" dirty="0">
                <a:solidFill>
                  <a:srgbClr val="333399"/>
                </a:solidFill>
                <a:latin typeface="Arial" panose="020B0604020202020204" pitchFamily="34" charset="0"/>
              </a:rPr>
              <a:t>1</a:t>
            </a:r>
            <a:r>
              <a:rPr kumimoji="1" lang="en-US" altLang="zh-CN" sz="2000" dirty="0">
                <a:solidFill>
                  <a:srgbClr val="333399"/>
                </a:solidFill>
                <a:latin typeface="Arial" panose="020B0604020202020204" pitchFamily="34" charset="0"/>
              </a:rPr>
              <a:t> </a:t>
            </a:r>
            <a:r>
              <a:rPr kumimoji="1" lang="zh-CN" altLang="en-US" sz="2000" dirty="0">
                <a:solidFill>
                  <a:srgbClr val="333399"/>
                </a:solidFill>
                <a:latin typeface="Arial" panose="020B0604020202020204" pitchFamily="34" charset="0"/>
              </a:rPr>
              <a:t>的路由表</a:t>
            </a:r>
            <a:r>
              <a:rPr kumimoji="1" lang="en-US" altLang="zh-CN" sz="2000" dirty="0">
                <a:solidFill>
                  <a:srgbClr val="333399"/>
                </a:solidFill>
                <a:latin typeface="Arial" panose="020B0604020202020204" pitchFamily="34" charset="0"/>
              </a:rPr>
              <a:t>(</a:t>
            </a:r>
            <a:r>
              <a:rPr kumimoji="1" lang="zh-CN" altLang="en-US" sz="2000" dirty="0">
                <a:solidFill>
                  <a:srgbClr val="333399"/>
                </a:solidFill>
                <a:latin typeface="Arial" panose="020B0604020202020204" pitchFamily="34" charset="0"/>
              </a:rPr>
              <a:t>未给出默认路由器</a:t>
            </a:r>
            <a:r>
              <a:rPr kumimoji="1" lang="en-US" altLang="zh-CN" sz="2000" dirty="0">
                <a:solidFill>
                  <a:srgbClr val="333399"/>
                </a:solidFill>
                <a:latin typeface="Arial" panose="020B0604020202020204" pitchFamily="34" charset="0"/>
              </a:rPr>
              <a:t>)</a:t>
            </a:r>
            <a:endParaRPr kumimoji="1" lang="en-US" altLang="zh-CN" sz="2000" baseline="-25000" dirty="0">
              <a:solidFill>
                <a:srgbClr val="333399"/>
              </a:solidFill>
              <a:latin typeface="Arial" panose="020B0604020202020204" pitchFamily="34" charset="0"/>
            </a:endParaRPr>
          </a:p>
        </p:txBody>
      </p:sp>
      <p:sp>
        <p:nvSpPr>
          <p:cNvPr id="151573" name="Line 21"/>
          <p:cNvSpPr>
            <a:spLocks noChangeShapeType="1"/>
          </p:cNvSpPr>
          <p:nvPr/>
        </p:nvSpPr>
        <p:spPr bwMode="auto">
          <a:xfrm>
            <a:off x="2522538" y="3105150"/>
            <a:ext cx="1587" cy="703263"/>
          </a:xfrm>
          <a:prstGeom prst="line">
            <a:avLst/>
          </a:prstGeom>
          <a:noFill/>
          <a:ln w="28575">
            <a:solidFill>
              <a:srgbClr val="333399"/>
            </a:solidFill>
            <a:round/>
          </a:ln>
        </p:spPr>
        <p:txBody>
          <a:bodyPr/>
          <a:lstStyle/>
          <a:p>
            <a:endParaRPr lang="zh-CN" altLang="en-US"/>
          </a:p>
        </p:txBody>
      </p:sp>
      <p:sp>
        <p:nvSpPr>
          <p:cNvPr id="151574" name="Line 22"/>
          <p:cNvSpPr>
            <a:spLocks noChangeShapeType="1"/>
          </p:cNvSpPr>
          <p:nvPr/>
        </p:nvSpPr>
        <p:spPr bwMode="auto">
          <a:xfrm>
            <a:off x="314325" y="3087688"/>
            <a:ext cx="1588" cy="569912"/>
          </a:xfrm>
          <a:prstGeom prst="line">
            <a:avLst/>
          </a:prstGeom>
          <a:noFill/>
          <a:ln w="28575">
            <a:solidFill>
              <a:srgbClr val="333399"/>
            </a:solidFill>
            <a:round/>
          </a:ln>
        </p:spPr>
        <p:txBody>
          <a:bodyPr/>
          <a:lstStyle/>
          <a:p>
            <a:endParaRPr lang="zh-CN" altLang="en-US"/>
          </a:p>
        </p:txBody>
      </p:sp>
      <p:sp>
        <p:nvSpPr>
          <p:cNvPr id="151575" name="Line 23"/>
          <p:cNvSpPr>
            <a:spLocks noChangeShapeType="1"/>
          </p:cNvSpPr>
          <p:nvPr/>
        </p:nvSpPr>
        <p:spPr bwMode="auto">
          <a:xfrm>
            <a:off x="34925" y="3105150"/>
            <a:ext cx="3816350" cy="0"/>
          </a:xfrm>
          <a:prstGeom prst="line">
            <a:avLst/>
          </a:prstGeom>
          <a:noFill/>
          <a:ln w="28575">
            <a:solidFill>
              <a:srgbClr val="333399"/>
            </a:solidFill>
            <a:round/>
          </a:ln>
        </p:spPr>
        <p:txBody>
          <a:bodyPr/>
          <a:lstStyle/>
          <a:p>
            <a:endParaRPr lang="zh-CN" altLang="en-US"/>
          </a:p>
        </p:txBody>
      </p:sp>
      <p:sp>
        <p:nvSpPr>
          <p:cNvPr id="151576" name="Line 24"/>
          <p:cNvSpPr>
            <a:spLocks noChangeShapeType="1"/>
          </p:cNvSpPr>
          <p:nvPr/>
        </p:nvSpPr>
        <p:spPr bwMode="auto">
          <a:xfrm>
            <a:off x="481013" y="2535238"/>
            <a:ext cx="1587" cy="569912"/>
          </a:xfrm>
          <a:prstGeom prst="line">
            <a:avLst/>
          </a:prstGeom>
          <a:noFill/>
          <a:ln w="28575">
            <a:solidFill>
              <a:srgbClr val="333399"/>
            </a:solidFill>
            <a:round/>
          </a:ln>
        </p:spPr>
        <p:txBody>
          <a:bodyPr/>
          <a:lstStyle/>
          <a:p>
            <a:endParaRPr lang="zh-CN" altLang="en-US"/>
          </a:p>
        </p:txBody>
      </p:sp>
      <p:pic>
        <p:nvPicPr>
          <p:cNvPr id="151577" name="Picture 25"/>
          <p:cNvPicPr>
            <a:picLocks noChangeArrowheads="1"/>
          </p:cNvPicPr>
          <p:nvPr/>
        </p:nvPicPr>
        <p:blipFill>
          <a:blip r:embed="rId3" cstate="print"/>
          <a:srcRect/>
          <a:stretch>
            <a:fillRect/>
          </a:stretch>
        </p:blipFill>
        <p:spPr bwMode="auto">
          <a:xfrm>
            <a:off x="309563" y="2276475"/>
            <a:ext cx="398462" cy="473075"/>
          </a:xfrm>
          <a:prstGeom prst="rect">
            <a:avLst/>
          </a:prstGeom>
          <a:noFill/>
          <a:ln w="9525">
            <a:noFill/>
            <a:miter lim="800000"/>
            <a:headEnd/>
            <a:tailEnd/>
          </a:ln>
        </p:spPr>
      </p:pic>
      <p:sp>
        <p:nvSpPr>
          <p:cNvPr id="151578" name="Text Box 26"/>
          <p:cNvSpPr txBox="1">
            <a:spLocks noChangeArrowheads="1"/>
          </p:cNvSpPr>
          <p:nvPr/>
        </p:nvSpPr>
        <p:spPr bwMode="auto">
          <a:xfrm>
            <a:off x="-36513" y="1922463"/>
            <a:ext cx="1517651" cy="366712"/>
          </a:xfrm>
          <a:prstGeom prst="rect">
            <a:avLst/>
          </a:prstGeom>
          <a:noFill/>
          <a:ln w="9525">
            <a:noFill/>
            <a:miter lim="800000"/>
          </a:ln>
        </p:spPr>
        <p:txBody>
          <a:bodyPr wrap="none">
            <a:spAutoFit/>
          </a:bodyPr>
          <a:lstStyle/>
          <a:p>
            <a:r>
              <a:rPr kumimoji="1" lang="en-US" altLang="zh-CN" sz="1800" dirty="0">
                <a:solidFill>
                  <a:srgbClr val="333399"/>
                </a:solidFill>
                <a:latin typeface="Arial" panose="020B0604020202020204" pitchFamily="34" charset="0"/>
              </a:rPr>
              <a:t>128.30.33.13</a:t>
            </a:r>
          </a:p>
        </p:txBody>
      </p:sp>
      <p:sp>
        <p:nvSpPr>
          <p:cNvPr id="151579" name="Text Box 27"/>
          <p:cNvSpPr txBox="1">
            <a:spLocks noChangeArrowheads="1"/>
          </p:cNvSpPr>
          <p:nvPr/>
        </p:nvSpPr>
        <p:spPr bwMode="auto">
          <a:xfrm>
            <a:off x="-36513" y="2289175"/>
            <a:ext cx="433388" cy="366713"/>
          </a:xfrm>
          <a:prstGeom prst="rect">
            <a:avLst/>
          </a:prstGeom>
          <a:noFill/>
          <a:ln w="9525">
            <a:noFill/>
            <a:miter lim="800000"/>
          </a:ln>
        </p:spPr>
        <p:txBody>
          <a:bodyPr wrap="none">
            <a:spAutoFit/>
          </a:bodyPr>
          <a:lstStyle/>
          <a:p>
            <a:r>
              <a:rPr kumimoji="1" lang="en-US" altLang="zh-CN" sz="1800" dirty="0">
                <a:solidFill>
                  <a:srgbClr val="333399"/>
                </a:solidFill>
                <a:latin typeface="Arial" panose="020B0604020202020204" pitchFamily="34" charset="0"/>
              </a:rPr>
              <a:t>H</a:t>
            </a:r>
            <a:r>
              <a:rPr kumimoji="1" lang="en-US" altLang="zh-CN" sz="1800" baseline="-25000" dirty="0">
                <a:solidFill>
                  <a:srgbClr val="333399"/>
                </a:solidFill>
                <a:latin typeface="Arial" panose="020B0604020202020204" pitchFamily="34" charset="0"/>
              </a:rPr>
              <a:t>1</a:t>
            </a:r>
          </a:p>
        </p:txBody>
      </p:sp>
      <p:sp>
        <p:nvSpPr>
          <p:cNvPr id="151580" name="Text Box 28"/>
          <p:cNvSpPr txBox="1">
            <a:spLocks noChangeArrowheads="1"/>
          </p:cNvSpPr>
          <p:nvPr/>
        </p:nvSpPr>
        <p:spPr bwMode="auto">
          <a:xfrm>
            <a:off x="250825" y="2189163"/>
            <a:ext cx="3494088" cy="915987"/>
          </a:xfrm>
          <a:prstGeom prst="rect">
            <a:avLst/>
          </a:prstGeom>
          <a:noFill/>
          <a:ln w="9525">
            <a:noFill/>
            <a:miter lim="800000"/>
          </a:ln>
        </p:spPr>
        <p:txBody>
          <a:bodyPr>
            <a:spAutoFit/>
          </a:bodyPr>
          <a:lstStyle/>
          <a:p>
            <a:pPr algn="ctr"/>
            <a:r>
              <a:rPr kumimoji="1" lang="zh-CN" altLang="en-US" sz="1800">
                <a:solidFill>
                  <a:srgbClr val="333399"/>
                </a:solidFill>
                <a:latin typeface="Arial" panose="020B0604020202020204" pitchFamily="34" charset="0"/>
              </a:rPr>
              <a:t>子网</a:t>
            </a:r>
            <a:r>
              <a:rPr kumimoji="1" lang="en-US" altLang="zh-CN" sz="1800" dirty="0">
                <a:solidFill>
                  <a:srgbClr val="333399"/>
                </a:solidFill>
                <a:latin typeface="Arial" panose="020B0604020202020204" pitchFamily="34" charset="0"/>
              </a:rPr>
              <a:t>1</a:t>
            </a:r>
            <a:r>
              <a:rPr kumimoji="1" lang="zh-CN" altLang="en-US" sz="1800">
                <a:solidFill>
                  <a:srgbClr val="333399"/>
                </a:solidFill>
                <a:latin typeface="Arial" panose="020B0604020202020204" pitchFamily="34" charset="0"/>
              </a:rPr>
              <a:t>：</a:t>
            </a:r>
          </a:p>
          <a:p>
            <a:pPr algn="ctr"/>
            <a:r>
              <a:rPr kumimoji="1" lang="zh-CN" altLang="en-US" sz="1800">
                <a:solidFill>
                  <a:srgbClr val="333399"/>
                </a:solidFill>
                <a:latin typeface="Arial" panose="020B0604020202020204" pitchFamily="34" charset="0"/>
              </a:rPr>
              <a:t>    网络地址 </a:t>
            </a:r>
            <a:r>
              <a:rPr kumimoji="1" lang="en-US" altLang="zh-CN" sz="1800" dirty="0">
                <a:solidFill>
                  <a:srgbClr val="333399"/>
                </a:solidFill>
                <a:latin typeface="Arial" panose="020B0604020202020204" pitchFamily="34" charset="0"/>
              </a:rPr>
              <a:t>128.30.33.0</a:t>
            </a:r>
          </a:p>
          <a:p>
            <a:pPr algn="ctr"/>
            <a:r>
              <a:rPr kumimoji="1" lang="en-US" altLang="zh-CN" sz="1800" dirty="0">
                <a:solidFill>
                  <a:srgbClr val="333399"/>
                </a:solidFill>
                <a:latin typeface="Arial" panose="020B0604020202020204" pitchFamily="34" charset="0"/>
              </a:rPr>
              <a:t>     </a:t>
            </a:r>
            <a:r>
              <a:rPr kumimoji="1" lang="zh-CN" altLang="en-US" sz="1800">
                <a:solidFill>
                  <a:srgbClr val="333399"/>
                </a:solidFill>
                <a:latin typeface="Arial" panose="020B0604020202020204" pitchFamily="34" charset="0"/>
              </a:rPr>
              <a:t>子网掩码 </a:t>
            </a:r>
            <a:r>
              <a:rPr kumimoji="1" lang="en-US" altLang="zh-CN" sz="1800" dirty="0">
                <a:solidFill>
                  <a:srgbClr val="333399"/>
                </a:solidFill>
                <a:latin typeface="Arial" panose="020B0604020202020204" pitchFamily="34" charset="0"/>
              </a:rPr>
              <a:t>255.255.255.128</a:t>
            </a:r>
          </a:p>
        </p:txBody>
      </p:sp>
      <p:sp>
        <p:nvSpPr>
          <p:cNvPr id="151581" name="Line 29"/>
          <p:cNvSpPr>
            <a:spLocks noChangeShapeType="1"/>
          </p:cNvSpPr>
          <p:nvPr/>
        </p:nvSpPr>
        <p:spPr bwMode="auto">
          <a:xfrm>
            <a:off x="1628775" y="5011738"/>
            <a:ext cx="1588" cy="703262"/>
          </a:xfrm>
          <a:prstGeom prst="line">
            <a:avLst/>
          </a:prstGeom>
          <a:noFill/>
          <a:ln w="28575">
            <a:solidFill>
              <a:srgbClr val="333399"/>
            </a:solidFill>
            <a:round/>
          </a:ln>
        </p:spPr>
        <p:txBody>
          <a:bodyPr/>
          <a:lstStyle/>
          <a:p>
            <a:endParaRPr lang="zh-CN" altLang="en-US"/>
          </a:p>
        </p:txBody>
      </p:sp>
      <p:sp>
        <p:nvSpPr>
          <p:cNvPr id="151582" name="Line 30"/>
          <p:cNvSpPr>
            <a:spLocks noChangeShapeType="1"/>
          </p:cNvSpPr>
          <p:nvPr/>
        </p:nvSpPr>
        <p:spPr bwMode="auto">
          <a:xfrm>
            <a:off x="6156325" y="4400550"/>
            <a:ext cx="1588" cy="569913"/>
          </a:xfrm>
          <a:prstGeom prst="line">
            <a:avLst/>
          </a:prstGeom>
          <a:noFill/>
          <a:ln w="28575">
            <a:solidFill>
              <a:srgbClr val="333399"/>
            </a:solidFill>
            <a:round/>
          </a:ln>
        </p:spPr>
        <p:txBody>
          <a:bodyPr/>
          <a:lstStyle/>
          <a:p>
            <a:endParaRPr lang="zh-CN" altLang="en-US"/>
          </a:p>
        </p:txBody>
      </p:sp>
      <p:sp>
        <p:nvSpPr>
          <p:cNvPr id="151583" name="Line 31"/>
          <p:cNvSpPr>
            <a:spLocks noChangeShapeType="1"/>
          </p:cNvSpPr>
          <p:nvPr/>
        </p:nvSpPr>
        <p:spPr bwMode="auto">
          <a:xfrm>
            <a:off x="833438" y="5708650"/>
            <a:ext cx="1587" cy="569913"/>
          </a:xfrm>
          <a:prstGeom prst="line">
            <a:avLst/>
          </a:prstGeom>
          <a:noFill/>
          <a:ln w="28575">
            <a:solidFill>
              <a:srgbClr val="333399"/>
            </a:solidFill>
            <a:round/>
          </a:ln>
        </p:spPr>
        <p:txBody>
          <a:bodyPr/>
          <a:lstStyle/>
          <a:p>
            <a:endParaRPr lang="zh-CN" altLang="en-US"/>
          </a:p>
        </p:txBody>
      </p:sp>
      <p:sp>
        <p:nvSpPr>
          <p:cNvPr id="151584" name="Line 32"/>
          <p:cNvSpPr>
            <a:spLocks noChangeShapeType="1"/>
          </p:cNvSpPr>
          <p:nvPr/>
        </p:nvSpPr>
        <p:spPr bwMode="auto">
          <a:xfrm>
            <a:off x="1628775" y="4400550"/>
            <a:ext cx="1588" cy="703263"/>
          </a:xfrm>
          <a:prstGeom prst="line">
            <a:avLst/>
          </a:prstGeom>
          <a:noFill/>
          <a:ln w="28575">
            <a:solidFill>
              <a:srgbClr val="333399"/>
            </a:solidFill>
            <a:round/>
          </a:ln>
        </p:spPr>
        <p:txBody>
          <a:bodyPr/>
          <a:lstStyle/>
          <a:p>
            <a:endParaRPr lang="zh-CN" altLang="en-US"/>
          </a:p>
        </p:txBody>
      </p:sp>
      <p:sp>
        <p:nvSpPr>
          <p:cNvPr id="151585" name="Line 33"/>
          <p:cNvSpPr>
            <a:spLocks noChangeShapeType="1"/>
          </p:cNvSpPr>
          <p:nvPr/>
        </p:nvSpPr>
        <p:spPr bwMode="auto">
          <a:xfrm>
            <a:off x="2528888" y="3676650"/>
            <a:ext cx="1587" cy="703263"/>
          </a:xfrm>
          <a:prstGeom prst="line">
            <a:avLst/>
          </a:prstGeom>
          <a:noFill/>
          <a:ln w="28575">
            <a:solidFill>
              <a:srgbClr val="333399"/>
            </a:solidFill>
            <a:round/>
          </a:ln>
        </p:spPr>
        <p:txBody>
          <a:bodyPr/>
          <a:lstStyle/>
          <a:p>
            <a:endParaRPr lang="zh-CN" altLang="en-US"/>
          </a:p>
        </p:txBody>
      </p:sp>
      <p:pic>
        <p:nvPicPr>
          <p:cNvPr id="151586" name="Picture 34"/>
          <p:cNvPicPr>
            <a:picLocks noChangeArrowheads="1"/>
          </p:cNvPicPr>
          <p:nvPr/>
        </p:nvPicPr>
        <p:blipFill>
          <a:blip r:embed="rId3" cstate="print"/>
          <a:srcRect/>
          <a:stretch>
            <a:fillRect/>
          </a:stretch>
        </p:blipFill>
        <p:spPr bwMode="auto">
          <a:xfrm>
            <a:off x="658813" y="6018213"/>
            <a:ext cx="398462" cy="471487"/>
          </a:xfrm>
          <a:prstGeom prst="rect">
            <a:avLst/>
          </a:prstGeom>
          <a:noFill/>
          <a:ln w="9525">
            <a:noFill/>
            <a:miter lim="800000"/>
            <a:headEnd/>
            <a:tailEnd/>
          </a:ln>
        </p:spPr>
      </p:pic>
      <p:pic>
        <p:nvPicPr>
          <p:cNvPr id="151587" name="Picture 35"/>
          <p:cNvPicPr>
            <a:picLocks noChangeArrowheads="1"/>
          </p:cNvPicPr>
          <p:nvPr/>
        </p:nvPicPr>
        <p:blipFill>
          <a:blip r:embed="rId3" cstate="print"/>
          <a:srcRect/>
          <a:stretch>
            <a:fillRect/>
          </a:stretch>
        </p:blipFill>
        <p:spPr bwMode="auto">
          <a:xfrm>
            <a:off x="104775" y="3413125"/>
            <a:ext cx="398463" cy="471488"/>
          </a:xfrm>
          <a:prstGeom prst="rect">
            <a:avLst/>
          </a:prstGeom>
          <a:noFill/>
          <a:ln w="9525">
            <a:noFill/>
            <a:miter lim="800000"/>
            <a:headEnd/>
            <a:tailEnd/>
          </a:ln>
        </p:spPr>
      </p:pic>
      <p:grpSp>
        <p:nvGrpSpPr>
          <p:cNvPr id="151588" name="Group 36"/>
          <p:cNvGrpSpPr/>
          <p:nvPr/>
        </p:nvGrpSpPr>
        <p:grpSpPr bwMode="auto">
          <a:xfrm>
            <a:off x="2268538" y="3459163"/>
            <a:ext cx="612775" cy="460375"/>
            <a:chOff x="864" y="1824"/>
            <a:chExt cx="432" cy="288"/>
          </a:xfrm>
        </p:grpSpPr>
        <p:pic>
          <p:nvPicPr>
            <p:cNvPr id="151626" name="Picture 37"/>
            <p:cNvPicPr>
              <a:picLocks noChangeArrowheads="1"/>
            </p:cNvPicPr>
            <p:nvPr/>
          </p:nvPicPr>
          <p:blipFill>
            <a:blip r:embed="rId4" cstate="print"/>
            <a:srcRect/>
            <a:stretch>
              <a:fillRect/>
            </a:stretch>
          </p:blipFill>
          <p:spPr bwMode="auto">
            <a:xfrm>
              <a:off x="864" y="1824"/>
              <a:ext cx="432" cy="288"/>
            </a:xfrm>
            <a:prstGeom prst="rect">
              <a:avLst/>
            </a:prstGeom>
            <a:noFill/>
            <a:ln w="12699">
              <a:noFill/>
              <a:miter lim="800000"/>
              <a:headEnd/>
              <a:tailEnd/>
            </a:ln>
          </p:spPr>
        </p:pic>
        <p:pic>
          <p:nvPicPr>
            <p:cNvPr id="151627" name="Picture 38"/>
            <p:cNvPicPr>
              <a:picLocks noChangeArrowheads="1"/>
            </p:cNvPicPr>
            <p:nvPr/>
          </p:nvPicPr>
          <p:blipFill>
            <a:blip r:embed="rId4" cstate="print"/>
            <a:srcRect/>
            <a:stretch>
              <a:fillRect/>
            </a:stretch>
          </p:blipFill>
          <p:spPr bwMode="auto">
            <a:xfrm>
              <a:off x="864" y="1824"/>
              <a:ext cx="432" cy="288"/>
            </a:xfrm>
            <a:prstGeom prst="rect">
              <a:avLst/>
            </a:prstGeom>
            <a:noFill/>
            <a:ln w="12699">
              <a:noFill/>
              <a:miter lim="800000"/>
              <a:headEnd/>
              <a:tailEnd/>
            </a:ln>
          </p:spPr>
        </p:pic>
      </p:grpSp>
      <p:pic>
        <p:nvPicPr>
          <p:cNvPr id="151589" name="Picture 39"/>
          <p:cNvPicPr>
            <a:picLocks noChangeArrowheads="1"/>
          </p:cNvPicPr>
          <p:nvPr/>
        </p:nvPicPr>
        <p:blipFill>
          <a:blip r:embed="rId3" cstate="print"/>
          <a:srcRect/>
          <a:stretch>
            <a:fillRect/>
          </a:stretch>
        </p:blipFill>
        <p:spPr bwMode="auto">
          <a:xfrm>
            <a:off x="5991225" y="4779963"/>
            <a:ext cx="398463" cy="471487"/>
          </a:xfrm>
          <a:prstGeom prst="rect">
            <a:avLst/>
          </a:prstGeom>
          <a:noFill/>
          <a:ln w="9525">
            <a:noFill/>
            <a:miter lim="800000"/>
            <a:headEnd/>
            <a:tailEnd/>
          </a:ln>
        </p:spPr>
      </p:pic>
      <p:sp>
        <p:nvSpPr>
          <p:cNvPr id="151590" name="Line 40"/>
          <p:cNvSpPr>
            <a:spLocks noChangeShapeType="1"/>
          </p:cNvSpPr>
          <p:nvPr/>
        </p:nvSpPr>
        <p:spPr bwMode="auto">
          <a:xfrm>
            <a:off x="935038" y="4379913"/>
            <a:ext cx="6948487" cy="1587"/>
          </a:xfrm>
          <a:prstGeom prst="line">
            <a:avLst/>
          </a:prstGeom>
          <a:noFill/>
          <a:ln w="28575">
            <a:solidFill>
              <a:srgbClr val="333399"/>
            </a:solidFill>
            <a:round/>
          </a:ln>
        </p:spPr>
        <p:txBody>
          <a:bodyPr/>
          <a:lstStyle/>
          <a:p>
            <a:endParaRPr lang="zh-CN" altLang="en-US"/>
          </a:p>
        </p:txBody>
      </p:sp>
      <p:sp>
        <p:nvSpPr>
          <p:cNvPr id="151591" name="Line 41"/>
          <p:cNvSpPr>
            <a:spLocks noChangeShapeType="1"/>
          </p:cNvSpPr>
          <p:nvPr/>
        </p:nvSpPr>
        <p:spPr bwMode="auto">
          <a:xfrm>
            <a:off x="520700" y="5729288"/>
            <a:ext cx="7835900" cy="1587"/>
          </a:xfrm>
          <a:prstGeom prst="line">
            <a:avLst/>
          </a:prstGeom>
          <a:noFill/>
          <a:ln w="28575">
            <a:solidFill>
              <a:srgbClr val="333399"/>
            </a:solidFill>
            <a:round/>
          </a:ln>
        </p:spPr>
        <p:txBody>
          <a:bodyPr/>
          <a:lstStyle/>
          <a:p>
            <a:endParaRPr lang="zh-CN" altLang="en-US"/>
          </a:p>
        </p:txBody>
      </p:sp>
      <p:sp>
        <p:nvSpPr>
          <p:cNvPr id="151592" name="Text Box 42"/>
          <p:cNvSpPr txBox="1">
            <a:spLocks noChangeArrowheads="1"/>
          </p:cNvSpPr>
          <p:nvPr/>
        </p:nvSpPr>
        <p:spPr bwMode="auto">
          <a:xfrm>
            <a:off x="839788" y="3890963"/>
            <a:ext cx="1644650" cy="366712"/>
          </a:xfrm>
          <a:prstGeom prst="rect">
            <a:avLst/>
          </a:prstGeom>
          <a:noFill/>
          <a:ln w="9525">
            <a:noFill/>
            <a:miter lim="800000"/>
          </a:ln>
        </p:spPr>
        <p:txBody>
          <a:bodyPr wrap="none">
            <a:spAutoFit/>
          </a:bodyPr>
          <a:lstStyle/>
          <a:p>
            <a:r>
              <a:rPr kumimoji="1" lang="en-US" altLang="zh-CN" sz="1800" dirty="0">
                <a:solidFill>
                  <a:srgbClr val="333399"/>
                </a:solidFill>
                <a:latin typeface="Arial" panose="020B0604020202020204" pitchFamily="34" charset="0"/>
              </a:rPr>
              <a:t>128.30.33.130</a:t>
            </a:r>
          </a:p>
        </p:txBody>
      </p:sp>
      <p:sp>
        <p:nvSpPr>
          <p:cNvPr id="151593" name="Text Box 43"/>
          <p:cNvSpPr txBox="1">
            <a:spLocks noChangeArrowheads="1"/>
          </p:cNvSpPr>
          <p:nvPr/>
        </p:nvSpPr>
        <p:spPr bwMode="auto">
          <a:xfrm>
            <a:off x="2914650" y="3536950"/>
            <a:ext cx="433388" cy="366713"/>
          </a:xfrm>
          <a:prstGeom prst="rect">
            <a:avLst/>
          </a:prstGeom>
          <a:noFill/>
          <a:ln w="9525">
            <a:noFill/>
            <a:miter lim="800000"/>
          </a:ln>
        </p:spPr>
        <p:txBody>
          <a:bodyPr wrap="none">
            <a:spAutoFit/>
          </a:bodyPr>
          <a:lstStyle/>
          <a:p>
            <a:r>
              <a:rPr kumimoji="1" lang="en-US" altLang="zh-CN" sz="1800" dirty="0">
                <a:solidFill>
                  <a:srgbClr val="333399"/>
                </a:solidFill>
                <a:latin typeface="Arial" panose="020B0604020202020204" pitchFamily="34" charset="0"/>
              </a:rPr>
              <a:t>R</a:t>
            </a:r>
            <a:r>
              <a:rPr kumimoji="1" lang="en-US" altLang="zh-CN" sz="1800" baseline="-25000" dirty="0">
                <a:solidFill>
                  <a:srgbClr val="333399"/>
                </a:solidFill>
                <a:latin typeface="Arial" panose="020B0604020202020204" pitchFamily="34" charset="0"/>
              </a:rPr>
              <a:t>1</a:t>
            </a:r>
          </a:p>
        </p:txBody>
      </p:sp>
      <p:sp>
        <p:nvSpPr>
          <p:cNvPr id="151594" name="Text Box 44"/>
          <p:cNvSpPr txBox="1">
            <a:spLocks noChangeArrowheads="1"/>
          </p:cNvSpPr>
          <p:nvPr/>
        </p:nvSpPr>
        <p:spPr bwMode="auto">
          <a:xfrm>
            <a:off x="2533650" y="3897313"/>
            <a:ext cx="311150" cy="366712"/>
          </a:xfrm>
          <a:prstGeom prst="rect">
            <a:avLst/>
          </a:prstGeom>
          <a:noFill/>
          <a:ln w="9525">
            <a:noFill/>
            <a:miter lim="800000"/>
          </a:ln>
        </p:spPr>
        <p:txBody>
          <a:bodyPr wrap="none">
            <a:spAutoFit/>
          </a:bodyPr>
          <a:lstStyle/>
          <a:p>
            <a:r>
              <a:rPr kumimoji="1" lang="en-US" altLang="zh-CN" sz="1800" dirty="0">
                <a:solidFill>
                  <a:srgbClr val="333399"/>
                </a:solidFill>
                <a:latin typeface="Arial" panose="020B0604020202020204" pitchFamily="34" charset="0"/>
              </a:rPr>
              <a:t>1</a:t>
            </a:r>
            <a:endParaRPr kumimoji="1" lang="en-US" altLang="zh-CN" sz="1800" baseline="-25000" dirty="0">
              <a:solidFill>
                <a:srgbClr val="333399"/>
              </a:solidFill>
              <a:latin typeface="Arial" panose="020B0604020202020204" pitchFamily="34" charset="0"/>
            </a:endParaRPr>
          </a:p>
        </p:txBody>
      </p:sp>
      <p:sp>
        <p:nvSpPr>
          <p:cNvPr id="151595" name="Line 45"/>
          <p:cNvSpPr>
            <a:spLocks noChangeShapeType="1"/>
          </p:cNvSpPr>
          <p:nvPr/>
        </p:nvSpPr>
        <p:spPr bwMode="auto">
          <a:xfrm>
            <a:off x="4019550" y="4400550"/>
            <a:ext cx="1588" cy="569913"/>
          </a:xfrm>
          <a:prstGeom prst="line">
            <a:avLst/>
          </a:prstGeom>
          <a:noFill/>
          <a:ln w="28575">
            <a:solidFill>
              <a:srgbClr val="333399"/>
            </a:solidFill>
            <a:round/>
          </a:ln>
        </p:spPr>
        <p:txBody>
          <a:bodyPr/>
          <a:lstStyle/>
          <a:p>
            <a:endParaRPr lang="zh-CN" altLang="en-US"/>
          </a:p>
        </p:txBody>
      </p:sp>
      <p:grpSp>
        <p:nvGrpSpPr>
          <p:cNvPr id="151596" name="Group 46"/>
          <p:cNvGrpSpPr/>
          <p:nvPr/>
        </p:nvGrpSpPr>
        <p:grpSpPr bwMode="auto">
          <a:xfrm>
            <a:off x="1368425" y="4843463"/>
            <a:ext cx="612775" cy="460375"/>
            <a:chOff x="864" y="1824"/>
            <a:chExt cx="432" cy="288"/>
          </a:xfrm>
        </p:grpSpPr>
        <p:pic>
          <p:nvPicPr>
            <p:cNvPr id="151624" name="Picture 47"/>
            <p:cNvPicPr>
              <a:picLocks noChangeArrowheads="1"/>
            </p:cNvPicPr>
            <p:nvPr/>
          </p:nvPicPr>
          <p:blipFill>
            <a:blip r:embed="rId4" cstate="print"/>
            <a:srcRect/>
            <a:stretch>
              <a:fillRect/>
            </a:stretch>
          </p:blipFill>
          <p:spPr bwMode="auto">
            <a:xfrm>
              <a:off x="864" y="1824"/>
              <a:ext cx="432" cy="288"/>
            </a:xfrm>
            <a:prstGeom prst="rect">
              <a:avLst/>
            </a:prstGeom>
            <a:noFill/>
            <a:ln w="12699">
              <a:noFill/>
              <a:miter lim="800000"/>
              <a:headEnd/>
              <a:tailEnd/>
            </a:ln>
          </p:spPr>
        </p:pic>
        <p:pic>
          <p:nvPicPr>
            <p:cNvPr id="151625" name="Picture 48"/>
            <p:cNvPicPr>
              <a:picLocks noChangeArrowheads="1"/>
            </p:cNvPicPr>
            <p:nvPr/>
          </p:nvPicPr>
          <p:blipFill>
            <a:blip r:embed="rId4" cstate="print"/>
            <a:srcRect/>
            <a:stretch>
              <a:fillRect/>
            </a:stretch>
          </p:blipFill>
          <p:spPr bwMode="auto">
            <a:xfrm>
              <a:off x="864" y="1824"/>
              <a:ext cx="432" cy="288"/>
            </a:xfrm>
            <a:prstGeom prst="rect">
              <a:avLst/>
            </a:prstGeom>
            <a:noFill/>
            <a:ln w="12699">
              <a:noFill/>
              <a:miter lim="800000"/>
              <a:headEnd/>
              <a:tailEnd/>
            </a:ln>
          </p:spPr>
        </p:pic>
      </p:grpSp>
      <p:sp>
        <p:nvSpPr>
          <p:cNvPr id="151597" name="Text Box 49"/>
          <p:cNvSpPr txBox="1">
            <a:spLocks noChangeArrowheads="1"/>
          </p:cNvSpPr>
          <p:nvPr/>
        </p:nvSpPr>
        <p:spPr bwMode="auto">
          <a:xfrm>
            <a:off x="971550" y="4826000"/>
            <a:ext cx="433388" cy="366713"/>
          </a:xfrm>
          <a:prstGeom prst="rect">
            <a:avLst/>
          </a:prstGeom>
          <a:noFill/>
          <a:ln w="9525">
            <a:noFill/>
            <a:miter lim="800000"/>
          </a:ln>
        </p:spPr>
        <p:txBody>
          <a:bodyPr wrap="none">
            <a:spAutoFit/>
          </a:bodyPr>
          <a:lstStyle/>
          <a:p>
            <a:r>
              <a:rPr kumimoji="1" lang="en-US" altLang="zh-CN" sz="1800" dirty="0">
                <a:solidFill>
                  <a:srgbClr val="333399"/>
                </a:solidFill>
                <a:latin typeface="Arial" panose="020B0604020202020204" pitchFamily="34" charset="0"/>
              </a:rPr>
              <a:t>R</a:t>
            </a:r>
            <a:r>
              <a:rPr kumimoji="1" lang="en-US" altLang="zh-CN" sz="1800" baseline="-25000" dirty="0">
                <a:solidFill>
                  <a:srgbClr val="333399"/>
                </a:solidFill>
                <a:latin typeface="Arial" panose="020B0604020202020204" pitchFamily="34" charset="0"/>
              </a:rPr>
              <a:t>2</a:t>
            </a:r>
          </a:p>
        </p:txBody>
      </p:sp>
      <p:sp>
        <p:nvSpPr>
          <p:cNvPr id="151598" name="Line 50"/>
          <p:cNvSpPr>
            <a:spLocks noChangeShapeType="1"/>
          </p:cNvSpPr>
          <p:nvPr/>
        </p:nvSpPr>
        <p:spPr bwMode="auto">
          <a:xfrm>
            <a:off x="2217738" y="5707063"/>
            <a:ext cx="1587" cy="569912"/>
          </a:xfrm>
          <a:prstGeom prst="line">
            <a:avLst/>
          </a:prstGeom>
          <a:noFill/>
          <a:ln w="28575">
            <a:solidFill>
              <a:srgbClr val="333399"/>
            </a:solidFill>
            <a:round/>
          </a:ln>
        </p:spPr>
        <p:txBody>
          <a:bodyPr/>
          <a:lstStyle/>
          <a:p>
            <a:endParaRPr lang="zh-CN" altLang="en-US"/>
          </a:p>
        </p:txBody>
      </p:sp>
      <p:pic>
        <p:nvPicPr>
          <p:cNvPr id="151599" name="Picture 51"/>
          <p:cNvPicPr>
            <a:picLocks noChangeArrowheads="1"/>
          </p:cNvPicPr>
          <p:nvPr/>
        </p:nvPicPr>
        <p:blipFill>
          <a:blip r:embed="rId3" cstate="print"/>
          <a:srcRect/>
          <a:stretch>
            <a:fillRect/>
          </a:stretch>
        </p:blipFill>
        <p:spPr bwMode="auto">
          <a:xfrm>
            <a:off x="3844925" y="4784725"/>
            <a:ext cx="398463" cy="471488"/>
          </a:xfrm>
          <a:prstGeom prst="rect">
            <a:avLst/>
          </a:prstGeom>
          <a:noFill/>
          <a:ln w="9525">
            <a:noFill/>
            <a:miter lim="800000"/>
            <a:headEnd/>
            <a:tailEnd/>
          </a:ln>
        </p:spPr>
      </p:pic>
      <p:sp>
        <p:nvSpPr>
          <p:cNvPr id="151600" name="Text Box 52"/>
          <p:cNvSpPr txBox="1">
            <a:spLocks noChangeArrowheads="1"/>
          </p:cNvSpPr>
          <p:nvPr/>
        </p:nvSpPr>
        <p:spPr bwMode="auto">
          <a:xfrm>
            <a:off x="3951288" y="3681413"/>
            <a:ext cx="4581525" cy="701675"/>
          </a:xfrm>
          <a:prstGeom prst="rect">
            <a:avLst/>
          </a:prstGeom>
          <a:noFill/>
          <a:ln w="9525">
            <a:noFill/>
            <a:miter lim="800000"/>
          </a:ln>
        </p:spPr>
        <p:txBody>
          <a:bodyPr>
            <a:spAutoFit/>
          </a:bodyPr>
          <a:lstStyle/>
          <a:p>
            <a:r>
              <a:rPr kumimoji="1" lang="zh-CN" altLang="en-US" sz="2000">
                <a:solidFill>
                  <a:srgbClr val="333399"/>
                </a:solidFill>
                <a:latin typeface="Arial" panose="020B0604020202020204" pitchFamily="34" charset="0"/>
              </a:rPr>
              <a:t>子网</a:t>
            </a:r>
            <a:r>
              <a:rPr kumimoji="1" lang="en-US" altLang="zh-CN" sz="2000" dirty="0">
                <a:solidFill>
                  <a:srgbClr val="333399"/>
                </a:solidFill>
                <a:latin typeface="Arial" panose="020B0604020202020204" pitchFamily="34" charset="0"/>
              </a:rPr>
              <a:t>2</a:t>
            </a:r>
            <a:r>
              <a:rPr kumimoji="1" lang="zh-CN" altLang="en-US" sz="2000">
                <a:solidFill>
                  <a:srgbClr val="333399"/>
                </a:solidFill>
                <a:latin typeface="Arial" panose="020B0604020202020204" pitchFamily="34" charset="0"/>
              </a:rPr>
              <a:t>：网络地址 </a:t>
            </a:r>
            <a:r>
              <a:rPr kumimoji="1" lang="en-US" altLang="zh-CN" sz="2000" dirty="0">
                <a:solidFill>
                  <a:srgbClr val="333399"/>
                </a:solidFill>
                <a:latin typeface="Arial" panose="020B0604020202020204" pitchFamily="34" charset="0"/>
              </a:rPr>
              <a:t>128.30.33.128</a:t>
            </a:r>
          </a:p>
          <a:p>
            <a:r>
              <a:rPr kumimoji="1" lang="en-US" altLang="zh-CN" sz="2000" dirty="0">
                <a:solidFill>
                  <a:srgbClr val="333399"/>
                </a:solidFill>
                <a:latin typeface="Arial" panose="020B0604020202020204" pitchFamily="34" charset="0"/>
              </a:rPr>
              <a:t>            </a:t>
            </a:r>
            <a:r>
              <a:rPr kumimoji="1" lang="zh-CN" altLang="en-US" sz="2000">
                <a:solidFill>
                  <a:srgbClr val="333399"/>
                </a:solidFill>
                <a:latin typeface="Arial" panose="020B0604020202020204" pitchFamily="34" charset="0"/>
              </a:rPr>
              <a:t>子网掩码 </a:t>
            </a:r>
            <a:r>
              <a:rPr kumimoji="1" lang="en-US" altLang="zh-CN" sz="2000" dirty="0">
                <a:solidFill>
                  <a:srgbClr val="333399"/>
                </a:solidFill>
                <a:latin typeface="Arial" panose="020B0604020202020204" pitchFamily="34" charset="0"/>
              </a:rPr>
              <a:t>255.255.255.128</a:t>
            </a:r>
            <a:endParaRPr kumimoji="1" lang="en-US" altLang="zh-CN" sz="2000" baseline="-25000" dirty="0">
              <a:solidFill>
                <a:srgbClr val="333399"/>
              </a:solidFill>
              <a:latin typeface="Arial" panose="020B0604020202020204" pitchFamily="34" charset="0"/>
            </a:endParaRPr>
          </a:p>
        </p:txBody>
      </p:sp>
      <p:sp>
        <p:nvSpPr>
          <p:cNvPr id="151601" name="Text Box 53"/>
          <p:cNvSpPr txBox="1">
            <a:spLocks noChangeArrowheads="1"/>
          </p:cNvSpPr>
          <p:nvPr/>
        </p:nvSpPr>
        <p:spPr bwMode="auto">
          <a:xfrm>
            <a:off x="3490913" y="4797425"/>
            <a:ext cx="433387" cy="366713"/>
          </a:xfrm>
          <a:prstGeom prst="rect">
            <a:avLst/>
          </a:prstGeom>
          <a:noFill/>
          <a:ln w="9525">
            <a:noFill/>
            <a:miter lim="800000"/>
          </a:ln>
        </p:spPr>
        <p:txBody>
          <a:bodyPr wrap="none">
            <a:spAutoFit/>
          </a:bodyPr>
          <a:lstStyle/>
          <a:p>
            <a:r>
              <a:rPr kumimoji="1" lang="en-US" altLang="zh-CN" sz="1800" dirty="0">
                <a:solidFill>
                  <a:srgbClr val="333399"/>
                </a:solidFill>
                <a:latin typeface="Arial" panose="020B0604020202020204" pitchFamily="34" charset="0"/>
              </a:rPr>
              <a:t>H</a:t>
            </a:r>
            <a:r>
              <a:rPr kumimoji="1" lang="en-US" altLang="zh-CN" sz="1800" baseline="-25000" dirty="0">
                <a:solidFill>
                  <a:srgbClr val="333399"/>
                </a:solidFill>
                <a:latin typeface="Arial" panose="020B0604020202020204" pitchFamily="34" charset="0"/>
              </a:rPr>
              <a:t>2</a:t>
            </a:r>
          </a:p>
        </p:txBody>
      </p:sp>
      <p:sp>
        <p:nvSpPr>
          <p:cNvPr id="151602" name="Text Box 54"/>
          <p:cNvSpPr txBox="1">
            <a:spLocks noChangeArrowheads="1"/>
          </p:cNvSpPr>
          <p:nvPr/>
        </p:nvSpPr>
        <p:spPr bwMode="auto">
          <a:xfrm>
            <a:off x="4140200" y="4760913"/>
            <a:ext cx="1644650" cy="366712"/>
          </a:xfrm>
          <a:prstGeom prst="rect">
            <a:avLst/>
          </a:prstGeom>
          <a:noFill/>
          <a:ln w="9525">
            <a:noFill/>
            <a:miter lim="800000"/>
          </a:ln>
        </p:spPr>
        <p:txBody>
          <a:bodyPr wrap="none">
            <a:spAutoFit/>
          </a:bodyPr>
          <a:lstStyle/>
          <a:p>
            <a:r>
              <a:rPr kumimoji="1" lang="en-US" altLang="zh-CN" sz="1800" dirty="0">
                <a:solidFill>
                  <a:srgbClr val="333399"/>
                </a:solidFill>
                <a:latin typeface="Arial" panose="020B0604020202020204" pitchFamily="34" charset="0"/>
              </a:rPr>
              <a:t>128.30.33.138</a:t>
            </a:r>
          </a:p>
        </p:txBody>
      </p:sp>
      <p:sp>
        <p:nvSpPr>
          <p:cNvPr id="151603" name="Text Box 55"/>
          <p:cNvSpPr txBox="1">
            <a:spLocks noChangeArrowheads="1"/>
          </p:cNvSpPr>
          <p:nvPr/>
        </p:nvSpPr>
        <p:spPr bwMode="auto">
          <a:xfrm>
            <a:off x="1308100" y="4538663"/>
            <a:ext cx="311150" cy="366712"/>
          </a:xfrm>
          <a:prstGeom prst="rect">
            <a:avLst/>
          </a:prstGeom>
          <a:noFill/>
          <a:ln w="9525">
            <a:noFill/>
            <a:miter lim="800000"/>
          </a:ln>
        </p:spPr>
        <p:txBody>
          <a:bodyPr wrap="none">
            <a:spAutoFit/>
          </a:bodyPr>
          <a:lstStyle/>
          <a:p>
            <a:r>
              <a:rPr kumimoji="1" lang="en-US" altLang="zh-CN" sz="1800" dirty="0">
                <a:solidFill>
                  <a:srgbClr val="333399"/>
                </a:solidFill>
                <a:latin typeface="Arial" panose="020B0604020202020204" pitchFamily="34" charset="0"/>
              </a:rPr>
              <a:t>0</a:t>
            </a:r>
            <a:endParaRPr kumimoji="1" lang="en-US" altLang="zh-CN" sz="1800" baseline="-25000" dirty="0">
              <a:solidFill>
                <a:srgbClr val="333399"/>
              </a:solidFill>
              <a:latin typeface="Arial" panose="020B0604020202020204" pitchFamily="34" charset="0"/>
            </a:endParaRPr>
          </a:p>
        </p:txBody>
      </p:sp>
      <p:sp>
        <p:nvSpPr>
          <p:cNvPr id="151604" name="Text Box 56"/>
          <p:cNvSpPr txBox="1">
            <a:spLocks noChangeArrowheads="1"/>
          </p:cNvSpPr>
          <p:nvPr/>
        </p:nvSpPr>
        <p:spPr bwMode="auto">
          <a:xfrm>
            <a:off x="1308100" y="5259388"/>
            <a:ext cx="311150" cy="366712"/>
          </a:xfrm>
          <a:prstGeom prst="rect">
            <a:avLst/>
          </a:prstGeom>
          <a:noFill/>
          <a:ln w="9525">
            <a:noFill/>
            <a:miter lim="800000"/>
          </a:ln>
        </p:spPr>
        <p:txBody>
          <a:bodyPr wrap="none">
            <a:spAutoFit/>
          </a:bodyPr>
          <a:lstStyle/>
          <a:p>
            <a:r>
              <a:rPr kumimoji="1" lang="en-US" altLang="zh-CN" sz="1800" dirty="0">
                <a:solidFill>
                  <a:srgbClr val="333399"/>
                </a:solidFill>
                <a:latin typeface="Arial" panose="020B0604020202020204" pitchFamily="34" charset="0"/>
              </a:rPr>
              <a:t>1</a:t>
            </a:r>
            <a:endParaRPr kumimoji="1" lang="en-US" altLang="zh-CN" sz="1800" baseline="-25000" dirty="0">
              <a:solidFill>
                <a:srgbClr val="333399"/>
              </a:solidFill>
              <a:latin typeface="Arial" panose="020B0604020202020204" pitchFamily="34" charset="0"/>
            </a:endParaRPr>
          </a:p>
        </p:txBody>
      </p:sp>
      <p:sp>
        <p:nvSpPr>
          <p:cNvPr id="151605" name="Text Box 57"/>
          <p:cNvSpPr txBox="1">
            <a:spLocks noChangeArrowheads="1"/>
          </p:cNvSpPr>
          <p:nvPr/>
        </p:nvSpPr>
        <p:spPr bwMode="auto">
          <a:xfrm>
            <a:off x="1619250" y="4538663"/>
            <a:ext cx="1644650" cy="366712"/>
          </a:xfrm>
          <a:prstGeom prst="rect">
            <a:avLst/>
          </a:prstGeom>
          <a:noFill/>
          <a:ln w="9525">
            <a:noFill/>
            <a:miter lim="800000"/>
          </a:ln>
        </p:spPr>
        <p:txBody>
          <a:bodyPr wrap="none">
            <a:spAutoFit/>
          </a:bodyPr>
          <a:lstStyle/>
          <a:p>
            <a:r>
              <a:rPr kumimoji="1" lang="en-US" altLang="zh-CN" sz="1800" dirty="0">
                <a:solidFill>
                  <a:srgbClr val="333399"/>
                </a:solidFill>
                <a:latin typeface="Arial" panose="020B0604020202020204" pitchFamily="34" charset="0"/>
              </a:rPr>
              <a:t>128.30.33.129</a:t>
            </a:r>
          </a:p>
        </p:txBody>
      </p:sp>
      <p:pic>
        <p:nvPicPr>
          <p:cNvPr id="151606" name="Picture 58"/>
          <p:cNvPicPr>
            <a:picLocks noChangeArrowheads="1"/>
          </p:cNvPicPr>
          <p:nvPr/>
        </p:nvPicPr>
        <p:blipFill>
          <a:blip r:embed="rId3" cstate="print"/>
          <a:srcRect/>
          <a:stretch>
            <a:fillRect/>
          </a:stretch>
        </p:blipFill>
        <p:spPr bwMode="auto">
          <a:xfrm>
            <a:off x="2043113" y="6016625"/>
            <a:ext cx="400050" cy="473075"/>
          </a:xfrm>
          <a:prstGeom prst="rect">
            <a:avLst/>
          </a:prstGeom>
          <a:noFill/>
          <a:ln w="9525">
            <a:noFill/>
            <a:miter lim="800000"/>
            <a:headEnd/>
            <a:tailEnd/>
          </a:ln>
        </p:spPr>
      </p:pic>
      <p:sp>
        <p:nvSpPr>
          <p:cNvPr id="151607" name="Text Box 59"/>
          <p:cNvSpPr txBox="1">
            <a:spLocks noChangeArrowheads="1"/>
          </p:cNvSpPr>
          <p:nvPr/>
        </p:nvSpPr>
        <p:spPr bwMode="auto">
          <a:xfrm>
            <a:off x="1692275" y="5984875"/>
            <a:ext cx="433388" cy="366713"/>
          </a:xfrm>
          <a:prstGeom prst="rect">
            <a:avLst/>
          </a:prstGeom>
          <a:noFill/>
          <a:ln w="9525">
            <a:noFill/>
            <a:miter lim="800000"/>
          </a:ln>
        </p:spPr>
        <p:txBody>
          <a:bodyPr wrap="none">
            <a:spAutoFit/>
          </a:bodyPr>
          <a:lstStyle/>
          <a:p>
            <a:r>
              <a:rPr kumimoji="1" lang="en-US" altLang="zh-CN" sz="1800" dirty="0">
                <a:solidFill>
                  <a:srgbClr val="333399"/>
                </a:solidFill>
                <a:latin typeface="Arial" panose="020B0604020202020204" pitchFamily="34" charset="0"/>
              </a:rPr>
              <a:t>H</a:t>
            </a:r>
            <a:r>
              <a:rPr kumimoji="1" lang="en-US" altLang="zh-CN" sz="1800" baseline="-25000" dirty="0">
                <a:solidFill>
                  <a:srgbClr val="333399"/>
                </a:solidFill>
                <a:latin typeface="Arial" panose="020B0604020202020204" pitchFamily="34" charset="0"/>
              </a:rPr>
              <a:t>3</a:t>
            </a:r>
          </a:p>
        </p:txBody>
      </p:sp>
      <p:sp>
        <p:nvSpPr>
          <p:cNvPr id="151608" name="Text Box 60"/>
          <p:cNvSpPr txBox="1">
            <a:spLocks noChangeArrowheads="1"/>
          </p:cNvSpPr>
          <p:nvPr/>
        </p:nvSpPr>
        <p:spPr bwMode="auto">
          <a:xfrm>
            <a:off x="1687513" y="5257800"/>
            <a:ext cx="1390650" cy="366713"/>
          </a:xfrm>
          <a:prstGeom prst="rect">
            <a:avLst/>
          </a:prstGeom>
          <a:noFill/>
          <a:ln w="9525">
            <a:noFill/>
            <a:miter lim="800000"/>
          </a:ln>
        </p:spPr>
        <p:txBody>
          <a:bodyPr wrap="none">
            <a:spAutoFit/>
          </a:bodyPr>
          <a:lstStyle/>
          <a:p>
            <a:r>
              <a:rPr kumimoji="1" lang="en-US" altLang="zh-CN" sz="1800" dirty="0">
                <a:solidFill>
                  <a:srgbClr val="333399"/>
                </a:solidFill>
                <a:latin typeface="Arial" panose="020B0604020202020204" pitchFamily="34" charset="0"/>
              </a:rPr>
              <a:t>128.30.36.2</a:t>
            </a:r>
          </a:p>
        </p:txBody>
      </p:sp>
      <p:sp>
        <p:nvSpPr>
          <p:cNvPr id="151609" name="Text Box 61"/>
          <p:cNvSpPr txBox="1">
            <a:spLocks noChangeArrowheads="1"/>
          </p:cNvSpPr>
          <p:nvPr/>
        </p:nvSpPr>
        <p:spPr bwMode="auto">
          <a:xfrm>
            <a:off x="4019550" y="5788025"/>
            <a:ext cx="3730625" cy="701675"/>
          </a:xfrm>
          <a:prstGeom prst="rect">
            <a:avLst/>
          </a:prstGeom>
          <a:noFill/>
          <a:ln w="9525">
            <a:noFill/>
            <a:miter lim="800000"/>
          </a:ln>
        </p:spPr>
        <p:txBody>
          <a:bodyPr wrap="none">
            <a:spAutoFit/>
          </a:bodyPr>
          <a:lstStyle/>
          <a:p>
            <a:r>
              <a:rPr kumimoji="1" lang="zh-CN" altLang="en-US" sz="2000">
                <a:solidFill>
                  <a:srgbClr val="333399"/>
                </a:solidFill>
                <a:latin typeface="Arial" panose="020B0604020202020204" pitchFamily="34" charset="0"/>
              </a:rPr>
              <a:t>子网</a:t>
            </a:r>
            <a:r>
              <a:rPr kumimoji="1" lang="en-US" altLang="zh-CN" sz="2000" dirty="0">
                <a:solidFill>
                  <a:srgbClr val="333399"/>
                </a:solidFill>
                <a:latin typeface="Arial" panose="020B0604020202020204" pitchFamily="34" charset="0"/>
              </a:rPr>
              <a:t>3</a:t>
            </a:r>
            <a:r>
              <a:rPr kumimoji="1" lang="zh-CN" altLang="en-US" sz="2000">
                <a:solidFill>
                  <a:srgbClr val="333399"/>
                </a:solidFill>
                <a:latin typeface="Arial" panose="020B0604020202020204" pitchFamily="34" charset="0"/>
              </a:rPr>
              <a:t>：网络地址 </a:t>
            </a:r>
            <a:r>
              <a:rPr kumimoji="1" lang="en-US" altLang="zh-CN" sz="2000" dirty="0">
                <a:solidFill>
                  <a:srgbClr val="333399"/>
                </a:solidFill>
                <a:latin typeface="Arial" panose="020B0604020202020204" pitchFamily="34" charset="0"/>
              </a:rPr>
              <a:t>128.30.36.0</a:t>
            </a:r>
          </a:p>
          <a:p>
            <a:r>
              <a:rPr kumimoji="1" lang="en-US" altLang="zh-CN" sz="2000" dirty="0">
                <a:solidFill>
                  <a:srgbClr val="333399"/>
                </a:solidFill>
                <a:latin typeface="Arial" panose="020B0604020202020204" pitchFamily="34" charset="0"/>
              </a:rPr>
              <a:t>            </a:t>
            </a:r>
            <a:r>
              <a:rPr kumimoji="1" lang="zh-CN" altLang="en-US" sz="2000">
                <a:solidFill>
                  <a:srgbClr val="333399"/>
                </a:solidFill>
                <a:latin typeface="Arial" panose="020B0604020202020204" pitchFamily="34" charset="0"/>
              </a:rPr>
              <a:t>子网掩码 </a:t>
            </a:r>
            <a:r>
              <a:rPr kumimoji="1" lang="en-US" altLang="zh-CN" sz="2000" dirty="0">
                <a:solidFill>
                  <a:srgbClr val="333399"/>
                </a:solidFill>
                <a:latin typeface="Arial" panose="020B0604020202020204" pitchFamily="34" charset="0"/>
              </a:rPr>
              <a:t>255.255.255.0</a:t>
            </a:r>
            <a:endParaRPr kumimoji="1" lang="en-US" altLang="zh-CN" sz="2000" baseline="-25000" dirty="0">
              <a:solidFill>
                <a:srgbClr val="333399"/>
              </a:solidFill>
              <a:latin typeface="Arial" panose="020B0604020202020204" pitchFamily="34" charset="0"/>
            </a:endParaRPr>
          </a:p>
        </p:txBody>
      </p:sp>
      <p:sp>
        <p:nvSpPr>
          <p:cNvPr id="151610" name="Text Box 62"/>
          <p:cNvSpPr txBox="1">
            <a:spLocks noChangeArrowheads="1"/>
          </p:cNvSpPr>
          <p:nvPr/>
        </p:nvSpPr>
        <p:spPr bwMode="auto">
          <a:xfrm>
            <a:off x="2333625" y="6056313"/>
            <a:ext cx="1517650" cy="366712"/>
          </a:xfrm>
          <a:prstGeom prst="rect">
            <a:avLst/>
          </a:prstGeom>
          <a:noFill/>
          <a:ln w="9525">
            <a:noFill/>
            <a:miter lim="800000"/>
          </a:ln>
        </p:spPr>
        <p:txBody>
          <a:bodyPr wrap="none">
            <a:spAutoFit/>
          </a:bodyPr>
          <a:lstStyle/>
          <a:p>
            <a:r>
              <a:rPr kumimoji="1" lang="en-US" altLang="zh-CN" sz="1800" dirty="0">
                <a:solidFill>
                  <a:srgbClr val="333399"/>
                </a:solidFill>
                <a:latin typeface="Arial" panose="020B0604020202020204" pitchFamily="34" charset="0"/>
              </a:rPr>
              <a:t>128.30.36.12</a:t>
            </a:r>
          </a:p>
        </p:txBody>
      </p:sp>
      <p:sp>
        <p:nvSpPr>
          <p:cNvPr id="518207" name="Rectangle 63"/>
          <p:cNvSpPr>
            <a:spLocks noChangeArrowheads="1"/>
          </p:cNvSpPr>
          <p:nvPr/>
        </p:nvSpPr>
        <p:spPr bwMode="auto">
          <a:xfrm>
            <a:off x="0" y="5300663"/>
            <a:ext cx="9144000" cy="1557337"/>
          </a:xfrm>
          <a:prstGeom prst="rect">
            <a:avLst/>
          </a:prstGeom>
          <a:solidFill>
            <a:srgbClr val="FFCCFF"/>
          </a:solidFill>
          <a:ln w="9525">
            <a:noFill/>
            <a:miter lim="800000"/>
          </a:ln>
        </p:spPr>
        <p:txBody>
          <a:bodyPr wrap="none" anchor="ctr"/>
          <a:lstStyle/>
          <a:p>
            <a:pPr algn="ctr">
              <a:lnSpc>
                <a:spcPct val="110000"/>
              </a:lnSpc>
            </a:pPr>
            <a:r>
              <a:rPr lang="en-US" altLang="zh-CN" dirty="0">
                <a:solidFill>
                  <a:srgbClr val="333399"/>
                </a:solidFill>
                <a:latin typeface="Arial" panose="020B0604020202020204" pitchFamily="34" charset="0"/>
              </a:rPr>
              <a:t>255.255.255.128 </a:t>
            </a:r>
            <a:r>
              <a:rPr lang="en-US" altLang="zh-CN" dirty="0">
                <a:solidFill>
                  <a:schemeClr val="hlink"/>
                </a:solidFill>
                <a:latin typeface="Arial" panose="020B0604020202020204" pitchFamily="34" charset="0"/>
              </a:rPr>
              <a:t>AND</a:t>
            </a:r>
            <a:r>
              <a:rPr lang="en-US" altLang="zh-CN" dirty="0">
                <a:solidFill>
                  <a:srgbClr val="333399"/>
                </a:solidFill>
                <a:latin typeface="Arial" panose="020B0604020202020204" pitchFamily="34" charset="0"/>
              </a:rPr>
              <a:t> 128.30.33.138 = 128.30.33.128</a:t>
            </a:r>
          </a:p>
          <a:p>
            <a:pPr algn="ctr">
              <a:lnSpc>
                <a:spcPct val="110000"/>
              </a:lnSpc>
            </a:pPr>
            <a:r>
              <a:rPr lang="zh-CN" altLang="en-US" dirty="0">
                <a:solidFill>
                  <a:schemeClr val="hlink"/>
                </a:solidFill>
                <a:latin typeface="Arial" panose="020B0604020202020204" pitchFamily="34" charset="0"/>
              </a:rPr>
              <a:t>匹配</a:t>
            </a:r>
            <a:r>
              <a:rPr lang="en-US" altLang="zh-CN" dirty="0">
                <a:solidFill>
                  <a:schemeClr val="hlink"/>
                </a:solidFill>
                <a:latin typeface="Arial" panose="020B0604020202020204" pitchFamily="34" charset="0"/>
              </a:rPr>
              <a:t>!</a:t>
            </a:r>
          </a:p>
          <a:p>
            <a:pPr algn="ctr">
              <a:lnSpc>
                <a:spcPct val="110000"/>
              </a:lnSpc>
            </a:pPr>
            <a:r>
              <a:rPr lang="zh-CN" altLang="en-US" dirty="0">
                <a:solidFill>
                  <a:srgbClr val="333399"/>
                </a:solidFill>
                <a:latin typeface="Arial" panose="020B0604020202020204" pitchFamily="34" charset="0"/>
              </a:rPr>
              <a:t>这表明子网 </a:t>
            </a:r>
            <a:r>
              <a:rPr lang="en-US" altLang="zh-CN" dirty="0">
                <a:solidFill>
                  <a:srgbClr val="333399"/>
                </a:solidFill>
                <a:latin typeface="Arial" panose="020B0604020202020204" pitchFamily="34" charset="0"/>
              </a:rPr>
              <a:t>2 </a:t>
            </a:r>
            <a:r>
              <a:rPr lang="zh-CN" altLang="en-US" dirty="0">
                <a:solidFill>
                  <a:srgbClr val="333399"/>
                </a:solidFill>
                <a:latin typeface="Arial" panose="020B0604020202020204" pitchFamily="34" charset="0"/>
              </a:rPr>
              <a:t>就是收到的分组</a:t>
            </a:r>
            <a:r>
              <a:rPr lang="zh-CN" altLang="en-US" dirty="0">
                <a:solidFill>
                  <a:srgbClr val="FF0000"/>
                </a:solidFill>
                <a:latin typeface="Arial" panose="020B0604020202020204" pitchFamily="34" charset="0"/>
              </a:rPr>
              <a:t>所要寻找的</a:t>
            </a:r>
            <a:r>
              <a:rPr lang="zh-CN" altLang="en-US" dirty="0">
                <a:solidFill>
                  <a:srgbClr val="333399"/>
                </a:solidFill>
                <a:latin typeface="Arial" panose="020B0604020202020204" pitchFamily="34" charset="0"/>
              </a:rPr>
              <a:t>目的网络</a:t>
            </a:r>
          </a:p>
        </p:txBody>
      </p:sp>
      <p:sp>
        <p:nvSpPr>
          <p:cNvPr id="151612" name="Rectangle 64"/>
          <p:cNvSpPr>
            <a:spLocks noChangeArrowheads="1"/>
          </p:cNvSpPr>
          <p:nvPr/>
        </p:nvSpPr>
        <p:spPr bwMode="auto">
          <a:xfrm>
            <a:off x="142875" y="1162050"/>
            <a:ext cx="7488238" cy="504825"/>
          </a:xfrm>
          <a:prstGeom prst="rect">
            <a:avLst/>
          </a:prstGeom>
          <a:solidFill>
            <a:srgbClr val="FFFF99"/>
          </a:solidFill>
          <a:ln w="9525">
            <a:solidFill>
              <a:schemeClr val="tx1"/>
            </a:solidFill>
            <a:miter lim="800000"/>
          </a:ln>
        </p:spPr>
        <p:txBody>
          <a:bodyPr wrap="none" anchor="ctr"/>
          <a:lstStyle/>
          <a:p>
            <a:pPr algn="just"/>
            <a:r>
              <a:rPr lang="en-US" altLang="zh-CN" dirty="0">
                <a:solidFill>
                  <a:srgbClr val="333399"/>
                </a:solidFill>
                <a:latin typeface="Arial" panose="020B0604020202020204" pitchFamily="34" charset="0"/>
              </a:rPr>
              <a:t>R</a:t>
            </a:r>
            <a:r>
              <a:rPr lang="en-US" altLang="zh-CN" baseline="-25000" dirty="0">
                <a:solidFill>
                  <a:srgbClr val="333399"/>
                </a:solidFill>
                <a:latin typeface="Arial" panose="020B0604020202020204" pitchFamily="34" charset="0"/>
              </a:rPr>
              <a:t>1</a:t>
            </a:r>
            <a:r>
              <a:rPr lang="en-US" altLang="zh-CN" sz="1800" dirty="0">
                <a:solidFill>
                  <a:srgbClr val="333399"/>
                </a:solidFill>
                <a:latin typeface="Arial" panose="020B0604020202020204" pitchFamily="34" charset="0"/>
              </a:rPr>
              <a:t> </a:t>
            </a:r>
            <a:r>
              <a:rPr lang="zh-CN" altLang="en-US" dirty="0">
                <a:solidFill>
                  <a:srgbClr val="333399"/>
                </a:solidFill>
                <a:latin typeface="Arial" panose="020B0604020202020204" pitchFamily="34" charset="0"/>
              </a:rPr>
              <a:t>收到的分组的目的 </a:t>
            </a:r>
            <a:r>
              <a:rPr lang="en-US" altLang="zh-CN" dirty="0">
                <a:solidFill>
                  <a:srgbClr val="333399"/>
                </a:solidFill>
                <a:latin typeface="Arial" panose="020B0604020202020204" pitchFamily="34" charset="0"/>
              </a:rPr>
              <a:t>IP</a:t>
            </a:r>
            <a:r>
              <a:rPr lang="zh-CN" altLang="en-US" dirty="0">
                <a:solidFill>
                  <a:srgbClr val="333399"/>
                </a:solidFill>
                <a:latin typeface="Arial" panose="020B0604020202020204" pitchFamily="34" charset="0"/>
              </a:rPr>
              <a:t>地址：</a:t>
            </a:r>
            <a:r>
              <a:rPr lang="en-US" altLang="zh-CN" dirty="0">
                <a:solidFill>
                  <a:srgbClr val="333399"/>
                </a:solidFill>
                <a:latin typeface="Arial" panose="020B0604020202020204" pitchFamily="34" charset="0"/>
              </a:rPr>
              <a:t>128.30.33.138</a:t>
            </a:r>
          </a:p>
        </p:txBody>
      </p:sp>
      <p:grpSp>
        <p:nvGrpSpPr>
          <p:cNvPr id="4" name="Group 65"/>
          <p:cNvGrpSpPr/>
          <p:nvPr/>
        </p:nvGrpSpPr>
        <p:grpSpPr bwMode="auto">
          <a:xfrm>
            <a:off x="5157788" y="1636713"/>
            <a:ext cx="2586037" cy="1216819"/>
            <a:chOff x="3247" y="1042"/>
            <a:chExt cx="1629" cy="869"/>
          </a:xfrm>
        </p:grpSpPr>
        <p:sp>
          <p:nvSpPr>
            <p:cNvPr id="151622" name="Line 66"/>
            <p:cNvSpPr>
              <a:spLocks noChangeShapeType="1"/>
            </p:cNvSpPr>
            <p:nvPr/>
          </p:nvSpPr>
          <p:spPr bwMode="auto">
            <a:xfrm>
              <a:off x="3742" y="1911"/>
              <a:ext cx="1134" cy="0"/>
            </a:xfrm>
            <a:prstGeom prst="line">
              <a:avLst/>
            </a:prstGeom>
            <a:noFill/>
            <a:ln w="38100">
              <a:solidFill>
                <a:schemeClr val="hlink"/>
              </a:solidFill>
              <a:round/>
            </a:ln>
          </p:spPr>
          <p:txBody>
            <a:bodyPr/>
            <a:lstStyle/>
            <a:p>
              <a:endParaRPr lang="zh-CN" altLang="en-US"/>
            </a:p>
          </p:txBody>
        </p:sp>
        <p:sp>
          <p:nvSpPr>
            <p:cNvPr id="151623" name="Line 67"/>
            <p:cNvSpPr>
              <a:spLocks noChangeShapeType="1"/>
            </p:cNvSpPr>
            <p:nvPr/>
          </p:nvSpPr>
          <p:spPr bwMode="auto">
            <a:xfrm flipV="1">
              <a:off x="3247" y="1042"/>
              <a:ext cx="1428" cy="0"/>
            </a:xfrm>
            <a:prstGeom prst="line">
              <a:avLst/>
            </a:prstGeom>
            <a:noFill/>
            <a:ln w="38100">
              <a:solidFill>
                <a:schemeClr val="hlink"/>
              </a:solidFill>
              <a:round/>
            </a:ln>
          </p:spPr>
          <p:txBody>
            <a:bodyPr/>
            <a:lstStyle/>
            <a:p>
              <a:endParaRPr lang="zh-CN" altLang="en-US"/>
            </a:p>
          </p:txBody>
        </p:sp>
      </p:grpSp>
      <p:sp>
        <p:nvSpPr>
          <p:cNvPr id="151614" name="AutoShape 68"/>
          <p:cNvSpPr>
            <a:spLocks noChangeArrowheads="1"/>
          </p:cNvSpPr>
          <p:nvPr/>
        </p:nvSpPr>
        <p:spPr bwMode="auto">
          <a:xfrm rot="-546457">
            <a:off x="2266950" y="1557338"/>
            <a:ext cx="144463" cy="2160587"/>
          </a:xfrm>
          <a:prstGeom prst="downArrow">
            <a:avLst>
              <a:gd name="adj1" fmla="val 50000"/>
              <a:gd name="adj2" fmla="val 373900"/>
            </a:avLst>
          </a:prstGeom>
          <a:solidFill>
            <a:schemeClr val="accent1"/>
          </a:solidFill>
          <a:ln w="9525">
            <a:solidFill>
              <a:srgbClr val="333399"/>
            </a:solidFill>
            <a:miter lim="800000"/>
          </a:ln>
        </p:spPr>
        <p:txBody>
          <a:bodyPr vert="eaVert" wrap="none" anchor="ctr"/>
          <a:lstStyle/>
          <a:p>
            <a:endParaRPr lang="zh-CN" altLang="en-US"/>
          </a:p>
        </p:txBody>
      </p:sp>
      <p:sp>
        <p:nvSpPr>
          <p:cNvPr id="518213" name="AutoShape 69"/>
          <p:cNvSpPr>
            <a:spLocks noChangeArrowheads="1"/>
          </p:cNvSpPr>
          <p:nvPr/>
        </p:nvSpPr>
        <p:spPr bwMode="auto">
          <a:xfrm>
            <a:off x="3708948" y="2624931"/>
            <a:ext cx="576263" cy="215900"/>
          </a:xfrm>
          <a:prstGeom prst="rightArrow">
            <a:avLst>
              <a:gd name="adj1" fmla="val 50000"/>
              <a:gd name="adj2" fmla="val 66728"/>
            </a:avLst>
          </a:prstGeom>
          <a:solidFill>
            <a:schemeClr val="accent1"/>
          </a:solidFill>
          <a:ln w="9525">
            <a:solidFill>
              <a:schemeClr val="tx2"/>
            </a:solidFill>
            <a:miter lim="800000"/>
          </a:ln>
        </p:spPr>
        <p:txBody>
          <a:bodyPr wrap="none" anchor="ctr"/>
          <a:lstStyle/>
          <a:p>
            <a:endParaRPr lang="zh-CN" altLang="en-US"/>
          </a:p>
        </p:txBody>
      </p:sp>
      <p:grpSp>
        <p:nvGrpSpPr>
          <p:cNvPr id="5" name="Group 70"/>
          <p:cNvGrpSpPr/>
          <p:nvPr/>
        </p:nvGrpSpPr>
        <p:grpSpPr bwMode="auto">
          <a:xfrm>
            <a:off x="4073525" y="2843212"/>
            <a:ext cx="4689475" cy="2944813"/>
            <a:chOff x="2612" y="1888"/>
            <a:chExt cx="2954" cy="1855"/>
          </a:xfrm>
        </p:grpSpPr>
        <p:sp>
          <p:nvSpPr>
            <p:cNvPr id="151620" name="Line 71"/>
            <p:cNvSpPr>
              <a:spLocks noChangeShapeType="1"/>
            </p:cNvSpPr>
            <p:nvPr/>
          </p:nvSpPr>
          <p:spPr bwMode="auto">
            <a:xfrm>
              <a:off x="2612" y="1888"/>
              <a:ext cx="1134" cy="0"/>
            </a:xfrm>
            <a:prstGeom prst="line">
              <a:avLst/>
            </a:prstGeom>
            <a:noFill/>
            <a:ln w="38100">
              <a:solidFill>
                <a:schemeClr val="hlink"/>
              </a:solidFill>
              <a:round/>
            </a:ln>
          </p:spPr>
          <p:txBody>
            <a:bodyPr/>
            <a:lstStyle/>
            <a:p>
              <a:endParaRPr lang="zh-CN" altLang="en-US"/>
            </a:p>
          </p:txBody>
        </p:sp>
        <p:sp>
          <p:nvSpPr>
            <p:cNvPr id="151621" name="Line 72"/>
            <p:cNvSpPr>
              <a:spLocks noChangeShapeType="1"/>
            </p:cNvSpPr>
            <p:nvPr/>
          </p:nvSpPr>
          <p:spPr bwMode="auto">
            <a:xfrm flipV="1">
              <a:off x="4138" y="3743"/>
              <a:ext cx="1428" cy="0"/>
            </a:xfrm>
            <a:prstGeom prst="line">
              <a:avLst/>
            </a:prstGeom>
            <a:noFill/>
            <a:ln w="38100">
              <a:solidFill>
                <a:schemeClr val="hlink"/>
              </a:solidFill>
              <a:round/>
            </a:ln>
          </p:spPr>
          <p:txBody>
            <a:bodyPr/>
            <a:lstStyle/>
            <a:p>
              <a:endParaRPr lang="zh-CN" altLang="en-US"/>
            </a:p>
          </p:txBody>
        </p:sp>
      </p:grpSp>
      <p:grpSp>
        <p:nvGrpSpPr>
          <p:cNvPr id="6" name="Group 73"/>
          <p:cNvGrpSpPr/>
          <p:nvPr/>
        </p:nvGrpSpPr>
        <p:grpSpPr bwMode="auto">
          <a:xfrm>
            <a:off x="5221288" y="2997200"/>
            <a:ext cx="2590800" cy="2447925"/>
            <a:chOff x="3289" y="1888"/>
            <a:chExt cx="1632" cy="1542"/>
          </a:xfrm>
        </p:grpSpPr>
        <p:sp>
          <p:nvSpPr>
            <p:cNvPr id="151618" name="Line 74"/>
            <p:cNvSpPr>
              <a:spLocks noChangeShapeType="1"/>
            </p:cNvSpPr>
            <p:nvPr/>
          </p:nvSpPr>
          <p:spPr bwMode="auto">
            <a:xfrm>
              <a:off x="3289" y="1888"/>
              <a:ext cx="1632" cy="1542"/>
            </a:xfrm>
            <a:prstGeom prst="line">
              <a:avLst/>
            </a:prstGeom>
            <a:noFill/>
            <a:ln w="76200">
              <a:solidFill>
                <a:srgbClr val="333399"/>
              </a:solidFill>
              <a:round/>
              <a:headEnd type="triangle" w="med" len="lg"/>
              <a:tailEnd type="triangle" w="med" len="lg"/>
            </a:ln>
          </p:spPr>
          <p:txBody>
            <a:bodyPr/>
            <a:lstStyle/>
            <a:p>
              <a:endParaRPr lang="zh-CN" altLang="en-US"/>
            </a:p>
          </p:txBody>
        </p:sp>
        <p:sp>
          <p:nvSpPr>
            <p:cNvPr id="151619" name="Text Box 75"/>
            <p:cNvSpPr txBox="1">
              <a:spLocks noChangeArrowheads="1"/>
            </p:cNvSpPr>
            <p:nvPr/>
          </p:nvSpPr>
          <p:spPr bwMode="auto">
            <a:xfrm>
              <a:off x="3619" y="2421"/>
              <a:ext cx="985" cy="528"/>
            </a:xfrm>
            <a:prstGeom prst="rect">
              <a:avLst/>
            </a:prstGeom>
            <a:solidFill>
              <a:srgbClr val="CCECFF"/>
            </a:solidFill>
            <a:ln w="76200" cmpd="tri">
              <a:solidFill>
                <a:srgbClr val="333399"/>
              </a:solidFill>
              <a:miter lim="800000"/>
            </a:ln>
          </p:spPr>
          <p:txBody>
            <a:bodyPr wrap="none">
              <a:spAutoFit/>
            </a:bodyPr>
            <a:lstStyle/>
            <a:p>
              <a:r>
                <a:rPr lang="zh-CN" altLang="en-US" sz="4400">
                  <a:solidFill>
                    <a:schemeClr val="tx2"/>
                  </a:solidFill>
                </a:rPr>
                <a:t>一致</a:t>
              </a:r>
              <a:r>
                <a:rPr lang="en-US" altLang="zh-CN" sz="4400" dirty="0">
                  <a:solidFill>
                    <a:schemeClr val="tx2"/>
                  </a:solidFill>
                </a:rPr>
                <a:t>!</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18213"/>
                                        </p:tgtEl>
                                        <p:attrNameLst>
                                          <p:attrName>style.visibility</p:attrName>
                                        </p:attrNameLst>
                                      </p:cBhvr>
                                      <p:to>
                                        <p:strVal val="visible"/>
                                      </p:to>
                                    </p:set>
                                  </p:childTnLst>
                                </p:cTn>
                              </p:par>
                            </p:childTnLst>
                          </p:cTn>
                        </p:par>
                        <p:par>
                          <p:cTn id="7" fill="hold">
                            <p:stCondLst>
                              <p:cond delay="0"/>
                            </p:stCondLst>
                            <p:childTnLst>
                              <p:par>
                                <p:cTn id="8" presetID="35" presetClass="emph" presetSubtype="0" repeatCount="2000" fill="hold" grpId="1" nodeType="afterEffect">
                                  <p:stCondLst>
                                    <p:cond delay="500"/>
                                  </p:stCondLst>
                                  <p:childTnLst>
                                    <p:anim calcmode="discrete" valueType="str">
                                      <p:cBhvr>
                                        <p:cTn id="9" dur="1000" fill="hold"/>
                                        <p:tgtEl>
                                          <p:spTgt spid="518213"/>
                                        </p:tgtEl>
                                        <p:attrNameLst>
                                          <p:attrName>style.visibility</p:attrName>
                                        </p:attrNameLst>
                                      </p:cBhvr>
                                      <p:tavLst>
                                        <p:tav tm="0">
                                          <p:val>
                                            <p:strVal val="hidden"/>
                                          </p:val>
                                        </p:tav>
                                        <p:tav tm="50000">
                                          <p:val>
                                            <p:strVal val="visible"/>
                                          </p:val>
                                        </p:tav>
                                      </p:tavLst>
                                    </p:anim>
                                  </p:childTnLst>
                                </p:cTn>
                              </p:par>
                            </p:childTnLst>
                          </p:cTn>
                        </p:par>
                        <p:par>
                          <p:cTn id="10" fill="hold">
                            <p:stCondLst>
                              <p:cond delay="1500"/>
                            </p:stCondLst>
                            <p:childTnLst>
                              <p:par>
                                <p:cTn id="11" presetID="1" presetClass="exit" presetSubtype="0" fill="hold" grpId="2" nodeType="afterEffect">
                                  <p:stCondLst>
                                    <p:cond delay="0"/>
                                  </p:stCondLst>
                                  <p:childTnLst>
                                    <p:set>
                                      <p:cBhvr>
                                        <p:cTn id="12" dur="1" fill="hold">
                                          <p:stCondLst>
                                            <p:cond delay="0"/>
                                          </p:stCondLst>
                                        </p:cTn>
                                        <p:tgtEl>
                                          <p:spTgt spid="518213"/>
                                        </p:tgtEl>
                                        <p:attrNameLst>
                                          <p:attrName>style.visibility</p:attrName>
                                        </p:attrNameLst>
                                      </p:cBhvr>
                                      <p:to>
                                        <p:strVal val="hidden"/>
                                      </p:to>
                                    </p:set>
                                  </p:childTnLst>
                                </p:cTn>
                              </p:par>
                            </p:childTnLst>
                          </p:cTn>
                        </p:par>
                        <p:par>
                          <p:cTn id="13" fill="hold">
                            <p:stCondLst>
                              <p:cond delay="1500"/>
                            </p:stCondLst>
                            <p:childTnLst>
                              <p:par>
                                <p:cTn id="14" presetID="1" presetClass="entr" presetSubtype="0" fill="hold" nodeType="afterEffect">
                                  <p:stCondLst>
                                    <p:cond delay="0"/>
                                  </p:stCondLst>
                                  <p:childTnLst>
                                    <p:set>
                                      <p:cBhvr>
                                        <p:cTn id="15" dur="1" fill="hold">
                                          <p:stCondLst>
                                            <p:cond delay="0"/>
                                          </p:stCondLst>
                                        </p:cTn>
                                        <p:tgtEl>
                                          <p:spTgt spid="4"/>
                                        </p:tgtEl>
                                        <p:attrNameLst>
                                          <p:attrName>style.visibility</p:attrName>
                                        </p:attrNameLst>
                                      </p:cBhvr>
                                      <p:to>
                                        <p:strVal val="visible"/>
                                      </p:to>
                                    </p:set>
                                  </p:childTnLst>
                                </p:cTn>
                              </p:par>
                            </p:childTnLst>
                          </p:cTn>
                        </p:par>
                        <p:par>
                          <p:cTn id="16" fill="hold">
                            <p:stCondLst>
                              <p:cond delay="1500"/>
                            </p:stCondLst>
                            <p:childTnLst>
                              <p:par>
                                <p:cTn id="17" presetID="35" presetClass="emph" presetSubtype="0" repeatCount="3000" fill="hold" nodeType="afterEffect">
                                  <p:stCondLst>
                                    <p:cond delay="0"/>
                                  </p:stCondLst>
                                  <p:childTnLst>
                                    <p:anim calcmode="discrete" valueType="str">
                                      <p:cBhvr>
                                        <p:cTn id="18" dur="1000" fill="hold"/>
                                        <p:tgtEl>
                                          <p:spTgt spid="4"/>
                                        </p:tgtEl>
                                        <p:attrNameLst>
                                          <p:attrName>style.visibility</p:attrName>
                                        </p:attrNameLst>
                                      </p:cBhvr>
                                      <p:tavLst>
                                        <p:tav tm="0">
                                          <p:val>
                                            <p:strVal val="hidden"/>
                                          </p:val>
                                        </p:tav>
                                        <p:tav tm="50000">
                                          <p:val>
                                            <p:strVal val="visible"/>
                                          </p:val>
                                        </p:tav>
                                      </p:tavLst>
                                    </p:anim>
                                  </p:childTnLst>
                                </p:cTn>
                              </p:par>
                            </p:childTnLst>
                          </p:cTn>
                        </p:par>
                        <p:par>
                          <p:cTn id="19" fill="hold">
                            <p:stCondLst>
                              <p:cond delay="2500"/>
                            </p:stCondLst>
                            <p:childTnLst>
                              <p:par>
                                <p:cTn id="20" presetID="22" presetClass="entr" presetSubtype="1" fill="hold" grpId="0" nodeType="afterEffect">
                                  <p:stCondLst>
                                    <p:cond delay="0"/>
                                  </p:stCondLst>
                                  <p:childTnLst>
                                    <p:set>
                                      <p:cBhvr>
                                        <p:cTn id="21" dur="1" fill="hold">
                                          <p:stCondLst>
                                            <p:cond delay="0"/>
                                          </p:stCondLst>
                                        </p:cTn>
                                        <p:tgtEl>
                                          <p:spTgt spid="518207"/>
                                        </p:tgtEl>
                                        <p:attrNameLst>
                                          <p:attrName>style.visibility</p:attrName>
                                        </p:attrNameLst>
                                      </p:cBhvr>
                                      <p:to>
                                        <p:strVal val="visible"/>
                                      </p:to>
                                    </p:set>
                                    <p:animEffect transition="in" filter="wipe(up)">
                                      <p:cBhvr>
                                        <p:cTn id="22" dur="5000"/>
                                        <p:tgtEl>
                                          <p:spTgt spid="518207"/>
                                        </p:tgtEl>
                                      </p:cBhvr>
                                    </p:animEffect>
                                  </p:childTnLst>
                                </p:cTn>
                              </p:par>
                            </p:childTnLst>
                          </p:cTn>
                        </p:par>
                        <p:par>
                          <p:cTn id="23" fill="hold">
                            <p:stCondLst>
                              <p:cond delay="7500"/>
                            </p:stCondLst>
                            <p:childTnLst>
                              <p:par>
                                <p:cTn id="24" presetID="1" presetClass="entr" presetSubtype="0" fill="hold" nodeType="afterEffect">
                                  <p:stCondLst>
                                    <p:cond delay="0"/>
                                  </p:stCondLst>
                                  <p:childTnLst>
                                    <p:set>
                                      <p:cBhvr>
                                        <p:cTn id="25" dur="1" fill="hold">
                                          <p:stCondLst>
                                            <p:cond delay="0"/>
                                          </p:stCondLst>
                                        </p:cTn>
                                        <p:tgtEl>
                                          <p:spTgt spid="5"/>
                                        </p:tgtEl>
                                        <p:attrNameLst>
                                          <p:attrName>style.visibility</p:attrName>
                                        </p:attrNameLst>
                                      </p:cBhvr>
                                      <p:to>
                                        <p:strVal val="visible"/>
                                      </p:to>
                                    </p:set>
                                  </p:childTnLst>
                                </p:cTn>
                              </p:par>
                            </p:childTnLst>
                          </p:cTn>
                        </p:par>
                        <p:par>
                          <p:cTn id="26" fill="hold">
                            <p:stCondLst>
                              <p:cond delay="7500"/>
                            </p:stCondLst>
                            <p:childTnLst>
                              <p:par>
                                <p:cTn id="27" presetID="35" presetClass="emph" presetSubtype="0" repeatCount="3000" fill="hold" nodeType="afterEffect">
                                  <p:stCondLst>
                                    <p:cond delay="500"/>
                                  </p:stCondLst>
                                  <p:childTnLst>
                                    <p:anim calcmode="discrete" valueType="str">
                                      <p:cBhvr>
                                        <p:cTn id="28" dur="1000" fill="hold"/>
                                        <p:tgtEl>
                                          <p:spTgt spid="5"/>
                                        </p:tgtEl>
                                        <p:attrNameLst>
                                          <p:attrName>style.visibility</p:attrName>
                                        </p:attrNameLst>
                                      </p:cBhvr>
                                      <p:tavLst>
                                        <p:tav tm="0">
                                          <p:val>
                                            <p:strVal val="hidden"/>
                                          </p:val>
                                        </p:tav>
                                        <p:tav tm="50000">
                                          <p:val>
                                            <p:strVal val="visible"/>
                                          </p:val>
                                        </p:tav>
                                      </p:tavLst>
                                    </p:anim>
                                  </p:childTnLst>
                                </p:cTn>
                              </p:par>
                            </p:childTnLst>
                          </p:cTn>
                        </p:par>
                        <p:par>
                          <p:cTn id="29" fill="hold">
                            <p:stCondLst>
                              <p:cond delay="9000"/>
                            </p:stCondLst>
                            <p:childTnLst>
                              <p:par>
                                <p:cTn id="30" presetID="1" presetClass="entr" presetSubtype="0" fill="hold" nodeType="afterEffect">
                                  <p:stCondLst>
                                    <p:cond delay="0"/>
                                  </p:stCondLst>
                                  <p:childTnLst>
                                    <p:set>
                                      <p:cBhvr>
                                        <p:cTn id="31"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8207" grpId="0" animBg="1"/>
      <p:bldP spid="518213" grpId="0" animBg="1"/>
      <p:bldP spid="518213" grpId="1" animBg="1"/>
      <p:bldP spid="518213" grpId="2"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86"/>
          <p:cNvSpPr>
            <a:spLocks noGrp="1" noChangeArrowheads="1"/>
          </p:cNvSpPr>
          <p:nvPr>
            <p:ph type="title"/>
          </p:nvPr>
        </p:nvSpPr>
        <p:spPr/>
        <p:txBody>
          <a:bodyPr/>
          <a:lstStyle/>
          <a:p>
            <a:pPr eaLnBrk="1" hangingPunct="1"/>
            <a:r>
              <a:rPr lang="zh-CN" altLang="en-US" dirty="0"/>
              <a:t>虚拟互连网络</a:t>
            </a:r>
          </a:p>
        </p:txBody>
      </p:sp>
      <p:sp>
        <p:nvSpPr>
          <p:cNvPr id="29699" name="Rectangle 87"/>
          <p:cNvSpPr>
            <a:spLocks noGrp="1" noChangeArrowheads="1"/>
          </p:cNvSpPr>
          <p:nvPr>
            <p:ph type="body" idx="1"/>
          </p:nvPr>
        </p:nvSpPr>
        <p:spPr/>
        <p:txBody>
          <a:bodyPr/>
          <a:lstStyle/>
          <a:p>
            <a:pPr eaLnBrk="1" hangingPunct="1">
              <a:lnSpc>
                <a:spcPct val="90000"/>
              </a:lnSpc>
            </a:pPr>
            <a:r>
              <a:rPr lang="zh-CN" altLang="en-US" dirty="0"/>
              <a:t>互连在一起的网络要进行通信，会遇到许多问题需要解决，如：</a:t>
            </a:r>
          </a:p>
          <a:p>
            <a:pPr eaLnBrk="1" hangingPunct="1">
              <a:lnSpc>
                <a:spcPct val="90000"/>
              </a:lnSpc>
              <a:buBlip>
                <a:blip r:embed="rId3"/>
              </a:buBlip>
            </a:pPr>
            <a:r>
              <a:rPr lang="zh-CN" altLang="en-US" dirty="0"/>
              <a:t>不同的寻址方案</a:t>
            </a:r>
          </a:p>
          <a:p>
            <a:pPr eaLnBrk="1" hangingPunct="1">
              <a:lnSpc>
                <a:spcPct val="90000"/>
              </a:lnSpc>
              <a:buBlip>
                <a:blip r:embed="rId3"/>
              </a:buBlip>
            </a:pPr>
            <a:r>
              <a:rPr lang="zh-CN" altLang="en-US" dirty="0"/>
              <a:t>不同的最大分组长度</a:t>
            </a:r>
          </a:p>
          <a:p>
            <a:pPr eaLnBrk="1" hangingPunct="1">
              <a:lnSpc>
                <a:spcPct val="90000"/>
              </a:lnSpc>
              <a:buBlip>
                <a:blip r:embed="rId3"/>
              </a:buBlip>
            </a:pPr>
            <a:r>
              <a:rPr lang="zh-CN" altLang="en-US" dirty="0"/>
              <a:t>不同的网络接入机制</a:t>
            </a:r>
          </a:p>
          <a:p>
            <a:pPr eaLnBrk="1" hangingPunct="1">
              <a:lnSpc>
                <a:spcPct val="90000"/>
              </a:lnSpc>
              <a:buBlip>
                <a:blip r:embed="rId3"/>
              </a:buBlip>
            </a:pPr>
            <a:r>
              <a:rPr lang="zh-CN" altLang="en-US" dirty="0"/>
              <a:t>不同的超时控制</a:t>
            </a:r>
          </a:p>
          <a:p>
            <a:pPr eaLnBrk="1" hangingPunct="1">
              <a:lnSpc>
                <a:spcPct val="90000"/>
              </a:lnSpc>
              <a:buBlip>
                <a:blip r:embed="rId3"/>
              </a:buBlip>
            </a:pPr>
            <a:r>
              <a:rPr lang="zh-CN" altLang="en-US" dirty="0"/>
              <a:t>不同的差错恢复方法</a:t>
            </a:r>
          </a:p>
          <a:p>
            <a:pPr eaLnBrk="1" hangingPunct="1">
              <a:lnSpc>
                <a:spcPct val="90000"/>
              </a:lnSpc>
              <a:buBlip>
                <a:blip r:embed="rId3"/>
              </a:buBlip>
            </a:pPr>
            <a:r>
              <a:rPr lang="zh-CN" altLang="en-US" dirty="0"/>
              <a:t>不同的状态报告方法</a:t>
            </a:r>
          </a:p>
          <a:p>
            <a:pPr eaLnBrk="1" hangingPunct="1">
              <a:lnSpc>
                <a:spcPct val="90000"/>
              </a:lnSpc>
              <a:buBlip>
                <a:blip r:embed="rId3"/>
              </a:buBlip>
            </a:pPr>
            <a:r>
              <a:rPr lang="zh-CN" altLang="en-US" dirty="0"/>
              <a:t>不同的路由选择技术</a:t>
            </a:r>
          </a:p>
          <a:p>
            <a:pPr eaLnBrk="1" hangingPunct="1">
              <a:lnSpc>
                <a:spcPct val="90000"/>
              </a:lnSpc>
              <a:buBlip>
                <a:blip r:embed="rId3"/>
              </a:buBlip>
            </a:pPr>
            <a:r>
              <a:rPr lang="zh-CN" altLang="en-US" dirty="0"/>
              <a:t>不同的用户接入控制</a:t>
            </a:r>
          </a:p>
          <a:p>
            <a:pPr eaLnBrk="1" hangingPunct="1">
              <a:lnSpc>
                <a:spcPct val="90000"/>
              </a:lnSpc>
              <a:buBlip>
                <a:blip r:embed="rId3"/>
              </a:buBlip>
            </a:pPr>
            <a:r>
              <a:rPr lang="zh-CN" altLang="en-US" dirty="0"/>
              <a:t>不同的服务</a:t>
            </a:r>
            <a:r>
              <a:rPr lang="en-US" altLang="zh-CN" dirty="0"/>
              <a:t>(</a:t>
            </a:r>
            <a:r>
              <a:rPr lang="zh-CN" altLang="en-US" dirty="0"/>
              <a:t>面向连接服务和无连接服务</a:t>
            </a:r>
            <a:r>
              <a:rPr lang="en-US" altLang="zh-CN" dirty="0"/>
              <a:t>)</a:t>
            </a:r>
          </a:p>
          <a:p>
            <a:pPr eaLnBrk="1" hangingPunct="1">
              <a:lnSpc>
                <a:spcPct val="90000"/>
              </a:lnSpc>
              <a:buBlip>
                <a:blip r:embed="rId3"/>
              </a:buBlip>
            </a:pPr>
            <a:r>
              <a:rPr lang="zh-CN" altLang="en-US" dirty="0"/>
              <a:t>不同的管理与控制方式 </a:t>
            </a:r>
          </a:p>
          <a:p>
            <a:pPr eaLnBrk="1" hangingPunct="1">
              <a:lnSpc>
                <a:spcPct val="90000"/>
              </a:lnSpc>
            </a:pPr>
            <a:endParaRPr lang="en-US" altLang="zh-CN" dirty="0"/>
          </a:p>
        </p:txBody>
      </p:sp>
      <p:sp>
        <p:nvSpPr>
          <p:cNvPr id="4" name="矩形 3"/>
          <p:cNvSpPr/>
          <p:nvPr/>
        </p:nvSpPr>
        <p:spPr>
          <a:xfrm>
            <a:off x="4643438" y="2928934"/>
            <a:ext cx="3744416" cy="1077218"/>
          </a:xfrm>
          <a:prstGeom prst="rect">
            <a:avLst/>
          </a:prstGeom>
          <a:solidFill>
            <a:srgbClr val="FF0000"/>
          </a:solidFill>
        </p:spPr>
        <p:txBody>
          <a:bodyPr wrap="square">
            <a:spAutoFit/>
          </a:bodyPr>
          <a:lstStyle/>
          <a:p>
            <a:pPr algn="ctr"/>
            <a:r>
              <a:rPr lang="zh-CN" altLang="en-US" sz="3200" b="1" dirty="0">
                <a:solidFill>
                  <a:schemeClr val="bg1"/>
                </a:solidFill>
                <a:latin typeface="+mn-lt"/>
                <a:ea typeface="黑体" panose="02010609060101010101" pitchFamily="49" charset="-122"/>
              </a:rPr>
              <a:t>如何</a:t>
            </a:r>
            <a:r>
              <a:rPr lang="zh-CN" altLang="zh-CN" sz="3200" b="1" dirty="0">
                <a:solidFill>
                  <a:schemeClr val="bg1"/>
                </a:solidFill>
                <a:latin typeface="+mn-lt"/>
                <a:ea typeface="黑体" panose="02010609060101010101" pitchFamily="49" charset="-122"/>
              </a:rPr>
              <a:t>将</a:t>
            </a:r>
            <a:r>
              <a:rPr lang="zh-CN" altLang="en-US" sz="3200" b="1" dirty="0">
                <a:solidFill>
                  <a:schemeClr val="bg1"/>
                </a:solidFill>
                <a:latin typeface="+mn-lt"/>
                <a:ea typeface="黑体" panose="02010609060101010101" pitchFamily="49" charset="-122"/>
              </a:rPr>
              <a:t>异构的</a:t>
            </a:r>
            <a:r>
              <a:rPr lang="zh-CN" altLang="zh-CN" sz="3200" b="1" dirty="0">
                <a:solidFill>
                  <a:schemeClr val="bg1"/>
                </a:solidFill>
                <a:latin typeface="+mn-lt"/>
                <a:ea typeface="黑体" panose="02010609060101010101" pitchFamily="49" charset="-122"/>
              </a:rPr>
              <a:t>网络</a:t>
            </a:r>
            <a:endParaRPr lang="en-US" altLang="zh-CN" sz="3200" b="1" dirty="0">
              <a:solidFill>
                <a:schemeClr val="bg1"/>
              </a:solidFill>
              <a:latin typeface="+mn-lt"/>
              <a:ea typeface="黑体" panose="02010609060101010101" pitchFamily="49" charset="-122"/>
            </a:endParaRPr>
          </a:p>
          <a:p>
            <a:pPr algn="ctr"/>
            <a:r>
              <a:rPr lang="zh-CN" altLang="zh-CN" sz="3200" b="1" dirty="0">
                <a:solidFill>
                  <a:schemeClr val="bg1"/>
                </a:solidFill>
                <a:latin typeface="+mn-lt"/>
                <a:ea typeface="黑体" panose="02010609060101010101" pitchFamily="49" charset="-122"/>
              </a:rPr>
              <a:t>互相连接起来</a:t>
            </a:r>
            <a:r>
              <a:rPr lang="zh-CN" altLang="en-US" sz="3200" b="1" dirty="0">
                <a:solidFill>
                  <a:schemeClr val="bg1"/>
                </a:solidFill>
                <a:latin typeface="+mn-lt"/>
                <a:ea typeface="黑体" panose="02010609060101010101" pitchFamily="49" charset="-122"/>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4"/>
          <p:cNvSpPr>
            <a:spLocks noGrp="1" noChangeArrowheads="1"/>
          </p:cNvSpPr>
          <p:nvPr>
            <p:ph type="title"/>
          </p:nvPr>
        </p:nvSpPr>
        <p:spPr/>
        <p:txBody>
          <a:bodyPr/>
          <a:lstStyle/>
          <a:p>
            <a:pPr eaLnBrk="1" hangingPunct="1"/>
            <a:r>
              <a:rPr lang="zh-CN" altLang="en-US" dirty="0"/>
              <a:t>第</a:t>
            </a:r>
            <a:r>
              <a:rPr lang="en-US" altLang="zh-CN" dirty="0"/>
              <a:t>4</a:t>
            </a:r>
            <a:r>
              <a:rPr lang="zh-CN" altLang="en-US" dirty="0"/>
              <a:t>章 网络层</a:t>
            </a:r>
          </a:p>
        </p:txBody>
      </p:sp>
      <p:sp>
        <p:nvSpPr>
          <p:cNvPr id="16387" name="Rectangle 5"/>
          <p:cNvSpPr>
            <a:spLocks noGrp="1" noChangeArrowheads="1"/>
          </p:cNvSpPr>
          <p:nvPr>
            <p:ph type="body" sz="half" idx="1"/>
          </p:nvPr>
        </p:nvSpPr>
        <p:spPr>
          <a:xfrm>
            <a:off x="395288" y="1052513"/>
            <a:ext cx="4165600" cy="5148262"/>
          </a:xfrm>
        </p:spPr>
        <p:txBody>
          <a:bodyPr/>
          <a:lstStyle/>
          <a:p>
            <a:pPr eaLnBrk="1" hangingPunct="1">
              <a:lnSpc>
                <a:spcPct val="80000"/>
              </a:lnSpc>
              <a:spcBef>
                <a:spcPct val="0"/>
              </a:spcBef>
              <a:buNone/>
            </a:pPr>
            <a:r>
              <a:rPr lang="en-US" altLang="zh-CN" sz="2000" dirty="0"/>
              <a:t>4.1 </a:t>
            </a:r>
            <a:r>
              <a:rPr lang="zh-CN" altLang="en-US" sz="2000" dirty="0"/>
              <a:t>网络层提供的两种服务</a:t>
            </a:r>
            <a:endParaRPr lang="en-US" altLang="zh-CN" sz="2000" dirty="0"/>
          </a:p>
          <a:p>
            <a:pPr eaLnBrk="1" hangingPunct="1">
              <a:lnSpc>
                <a:spcPct val="80000"/>
              </a:lnSpc>
              <a:buNone/>
            </a:pPr>
            <a:r>
              <a:rPr lang="en-US" altLang="zh-CN" sz="2000" dirty="0"/>
              <a:t>4.2 </a:t>
            </a:r>
            <a:r>
              <a:rPr lang="zh-CN" altLang="en-US" sz="2000" dirty="0"/>
              <a:t>网际协议</a:t>
            </a:r>
            <a:r>
              <a:rPr lang="en-US" altLang="zh-CN" sz="2000" dirty="0"/>
              <a:t>IP</a:t>
            </a:r>
          </a:p>
          <a:p>
            <a:pPr eaLnBrk="1" hangingPunct="1">
              <a:lnSpc>
                <a:spcPct val="80000"/>
              </a:lnSpc>
              <a:buSzPct val="90000"/>
            </a:pPr>
            <a:r>
              <a:rPr lang="zh-CN" altLang="en-US" sz="1800" dirty="0"/>
              <a:t>虚拟互连网络</a:t>
            </a:r>
          </a:p>
          <a:p>
            <a:pPr eaLnBrk="1" hangingPunct="1">
              <a:lnSpc>
                <a:spcPct val="80000"/>
              </a:lnSpc>
              <a:buSzPct val="90000"/>
            </a:pPr>
            <a:r>
              <a:rPr lang="zh-CN" altLang="en-US" sz="1800" dirty="0"/>
              <a:t>分类的</a:t>
            </a:r>
            <a:r>
              <a:rPr lang="en-US" altLang="zh-CN" sz="1800" dirty="0"/>
              <a:t>IP</a:t>
            </a:r>
            <a:r>
              <a:rPr lang="zh-CN" altLang="en-US" sz="1800" dirty="0"/>
              <a:t>地址	</a:t>
            </a:r>
          </a:p>
          <a:p>
            <a:pPr eaLnBrk="1" hangingPunct="1">
              <a:lnSpc>
                <a:spcPct val="80000"/>
              </a:lnSpc>
              <a:buSzPct val="90000"/>
            </a:pPr>
            <a:r>
              <a:rPr lang="en-US" altLang="zh-CN" sz="1800" dirty="0"/>
              <a:t>IP</a:t>
            </a:r>
            <a:r>
              <a:rPr lang="zh-CN" altLang="en-US" sz="1800" dirty="0"/>
              <a:t>地址与硬件地址</a:t>
            </a:r>
          </a:p>
          <a:p>
            <a:pPr eaLnBrk="1" hangingPunct="1">
              <a:lnSpc>
                <a:spcPct val="80000"/>
              </a:lnSpc>
              <a:buSzPct val="90000"/>
            </a:pPr>
            <a:r>
              <a:rPr lang="zh-CN" altLang="en-US" sz="1800" dirty="0"/>
              <a:t>地址解析协议</a:t>
            </a:r>
            <a:r>
              <a:rPr lang="en-US" altLang="zh-CN" sz="1800" dirty="0"/>
              <a:t>ARP</a:t>
            </a:r>
          </a:p>
          <a:p>
            <a:pPr eaLnBrk="1" hangingPunct="1">
              <a:lnSpc>
                <a:spcPct val="80000"/>
              </a:lnSpc>
              <a:buSzPct val="90000"/>
            </a:pPr>
            <a:r>
              <a:rPr lang="en-US" altLang="zh-CN" sz="1800" dirty="0"/>
              <a:t>IP</a:t>
            </a:r>
            <a:r>
              <a:rPr lang="zh-CN" altLang="en-US" sz="1800" dirty="0"/>
              <a:t>数据报的格式</a:t>
            </a:r>
          </a:p>
          <a:p>
            <a:pPr eaLnBrk="1" hangingPunct="1">
              <a:lnSpc>
                <a:spcPct val="80000"/>
              </a:lnSpc>
              <a:buSzPct val="90000"/>
            </a:pPr>
            <a:r>
              <a:rPr lang="en-US" altLang="zh-CN" sz="1800" dirty="0"/>
              <a:t>IP</a:t>
            </a:r>
            <a:r>
              <a:rPr lang="zh-CN" altLang="en-US" sz="1800" dirty="0"/>
              <a:t>层转发分组的流程</a:t>
            </a:r>
          </a:p>
          <a:p>
            <a:pPr eaLnBrk="1" hangingPunct="1">
              <a:lnSpc>
                <a:spcPct val="80000"/>
              </a:lnSpc>
              <a:buFontTx/>
              <a:buNone/>
            </a:pPr>
            <a:r>
              <a:rPr lang="en-US" altLang="zh-CN" sz="2000" dirty="0"/>
              <a:t>4.3 </a:t>
            </a:r>
            <a:r>
              <a:rPr lang="zh-CN" altLang="en-US" sz="2000" dirty="0"/>
              <a:t>划分子网和构造超网</a:t>
            </a:r>
          </a:p>
          <a:p>
            <a:pPr eaLnBrk="1" hangingPunct="1">
              <a:lnSpc>
                <a:spcPct val="80000"/>
              </a:lnSpc>
              <a:buSzPct val="90000"/>
            </a:pPr>
            <a:r>
              <a:rPr lang="zh-CN" altLang="en-US" sz="1800" dirty="0"/>
              <a:t>划分子网</a:t>
            </a:r>
          </a:p>
          <a:p>
            <a:pPr eaLnBrk="1" hangingPunct="1">
              <a:lnSpc>
                <a:spcPct val="80000"/>
              </a:lnSpc>
              <a:buSzPct val="90000"/>
            </a:pPr>
            <a:r>
              <a:rPr lang="zh-CN" altLang="en-US" sz="1800" dirty="0"/>
              <a:t>使用子网时分组转发</a:t>
            </a:r>
          </a:p>
          <a:p>
            <a:pPr eaLnBrk="1" hangingPunct="1">
              <a:lnSpc>
                <a:spcPct val="80000"/>
              </a:lnSpc>
              <a:buSzPct val="90000"/>
            </a:pPr>
            <a:r>
              <a:rPr lang="zh-CN" altLang="en-US" sz="1800" dirty="0">
                <a:solidFill>
                  <a:srgbClr val="FF0000"/>
                </a:solidFill>
              </a:rPr>
              <a:t>无分类编址</a:t>
            </a:r>
            <a:r>
              <a:rPr lang="en-US" altLang="zh-CN" sz="1800" dirty="0">
                <a:solidFill>
                  <a:srgbClr val="FF0000"/>
                </a:solidFill>
              </a:rPr>
              <a:t>CIDR(</a:t>
            </a:r>
            <a:r>
              <a:rPr lang="zh-CN" altLang="en-US" sz="1800" dirty="0">
                <a:solidFill>
                  <a:srgbClr val="FF0000"/>
                </a:solidFill>
              </a:rPr>
              <a:t>构造超网</a:t>
            </a:r>
            <a:r>
              <a:rPr lang="en-US" altLang="zh-CN" sz="1800" dirty="0">
                <a:solidFill>
                  <a:srgbClr val="FF0000"/>
                </a:solidFill>
              </a:rPr>
              <a:t>)</a:t>
            </a:r>
          </a:p>
          <a:p>
            <a:pPr eaLnBrk="1" hangingPunct="1">
              <a:lnSpc>
                <a:spcPct val="80000"/>
              </a:lnSpc>
              <a:buFontTx/>
              <a:buNone/>
            </a:pPr>
            <a:r>
              <a:rPr lang="en-US" altLang="zh-CN" sz="2000" dirty="0"/>
              <a:t>4.4 </a:t>
            </a:r>
            <a:r>
              <a:rPr lang="zh-CN" altLang="en-US" sz="2000" dirty="0"/>
              <a:t>网际控制报文协议</a:t>
            </a:r>
            <a:r>
              <a:rPr lang="en-US" altLang="zh-CN" sz="2000" dirty="0"/>
              <a:t>ICMP</a:t>
            </a:r>
          </a:p>
          <a:p>
            <a:pPr eaLnBrk="1" hangingPunct="1">
              <a:lnSpc>
                <a:spcPct val="80000"/>
              </a:lnSpc>
              <a:buSzPct val="90000"/>
            </a:pPr>
            <a:r>
              <a:rPr lang="en-US" altLang="zh-CN" sz="1800" dirty="0"/>
              <a:t>ICMP</a:t>
            </a:r>
            <a:r>
              <a:rPr lang="zh-CN" altLang="en-US" sz="1800" dirty="0"/>
              <a:t>报文的种类</a:t>
            </a:r>
            <a:endParaRPr lang="en-US" altLang="zh-CN" sz="1800" dirty="0"/>
          </a:p>
          <a:p>
            <a:pPr eaLnBrk="1" hangingPunct="1">
              <a:lnSpc>
                <a:spcPct val="80000"/>
              </a:lnSpc>
              <a:buSzPct val="90000"/>
            </a:pPr>
            <a:r>
              <a:rPr lang="en-US" altLang="zh-CN" sz="1800" dirty="0"/>
              <a:t>ICMP</a:t>
            </a:r>
            <a:r>
              <a:rPr lang="zh-CN" altLang="en-US" sz="1800" dirty="0"/>
              <a:t>的应用举例</a:t>
            </a:r>
            <a:endParaRPr lang="en-US" altLang="zh-CN" sz="1800" dirty="0"/>
          </a:p>
          <a:p>
            <a:pPr eaLnBrk="1" hangingPunct="1">
              <a:lnSpc>
                <a:spcPct val="90000"/>
              </a:lnSpc>
              <a:buSzPct val="90000"/>
              <a:buNone/>
            </a:pPr>
            <a:r>
              <a:rPr lang="en-US" altLang="zh-CN" sz="2000" dirty="0"/>
              <a:t>4.5 </a:t>
            </a:r>
            <a:r>
              <a:rPr lang="zh-CN" altLang="en-US" sz="2000" dirty="0"/>
              <a:t>互联网的路由选择协议</a:t>
            </a:r>
          </a:p>
          <a:p>
            <a:pPr eaLnBrk="1" hangingPunct="1">
              <a:lnSpc>
                <a:spcPct val="80000"/>
              </a:lnSpc>
              <a:buSzPct val="90000"/>
            </a:pPr>
            <a:r>
              <a:rPr lang="zh-CN" altLang="en-US" sz="1800" dirty="0"/>
              <a:t>有关路由选择协议的几个基本概念</a:t>
            </a:r>
            <a:endParaRPr lang="en-US" altLang="zh-CN" sz="1800" dirty="0"/>
          </a:p>
          <a:p>
            <a:pPr eaLnBrk="1" hangingPunct="1">
              <a:lnSpc>
                <a:spcPct val="80000"/>
              </a:lnSpc>
              <a:buSzPct val="90000"/>
            </a:pPr>
            <a:r>
              <a:rPr lang="zh-CN" altLang="en-US" sz="1800" dirty="0"/>
              <a:t>内部网关协议</a:t>
            </a:r>
            <a:r>
              <a:rPr lang="en-US" altLang="zh-CN" sz="1800" dirty="0"/>
              <a:t>RIP</a:t>
            </a:r>
          </a:p>
          <a:p>
            <a:pPr eaLnBrk="1" hangingPunct="1">
              <a:lnSpc>
                <a:spcPct val="80000"/>
              </a:lnSpc>
              <a:buSzPct val="90000"/>
              <a:buNone/>
            </a:pPr>
            <a:endParaRPr lang="zh-CN" altLang="en-US" sz="1800" dirty="0"/>
          </a:p>
          <a:p>
            <a:pPr eaLnBrk="1" hangingPunct="1">
              <a:lnSpc>
                <a:spcPct val="80000"/>
              </a:lnSpc>
              <a:buSzPct val="90000"/>
            </a:pPr>
            <a:endParaRPr lang="zh-CN" altLang="en-US" sz="1900" dirty="0"/>
          </a:p>
          <a:p>
            <a:pPr eaLnBrk="1" hangingPunct="1">
              <a:lnSpc>
                <a:spcPct val="80000"/>
              </a:lnSpc>
              <a:buSzPct val="90000"/>
            </a:pPr>
            <a:endParaRPr lang="zh-CN" altLang="en-US" sz="1900" dirty="0"/>
          </a:p>
        </p:txBody>
      </p:sp>
      <p:sp>
        <p:nvSpPr>
          <p:cNvPr id="16388" name="Rectangle 6"/>
          <p:cNvSpPr>
            <a:spLocks noGrp="1" noChangeArrowheads="1"/>
          </p:cNvSpPr>
          <p:nvPr>
            <p:ph type="body" sz="half" idx="2"/>
          </p:nvPr>
        </p:nvSpPr>
        <p:spPr>
          <a:xfrm>
            <a:off x="4560888" y="1028700"/>
            <a:ext cx="4252912" cy="5148263"/>
          </a:xfrm>
        </p:spPr>
        <p:txBody>
          <a:bodyPr/>
          <a:lstStyle/>
          <a:p>
            <a:pPr eaLnBrk="1" hangingPunct="1">
              <a:lnSpc>
                <a:spcPct val="80000"/>
              </a:lnSpc>
              <a:buSzPct val="90000"/>
              <a:buFontTx/>
              <a:buChar char="•"/>
            </a:pPr>
            <a:r>
              <a:rPr lang="zh-CN" altLang="en-US" sz="1800" dirty="0"/>
              <a:t>内部网关协议</a:t>
            </a:r>
            <a:r>
              <a:rPr lang="en-US" altLang="zh-CN" sz="1800" dirty="0"/>
              <a:t>OSPF</a:t>
            </a:r>
          </a:p>
          <a:p>
            <a:pPr eaLnBrk="1" hangingPunct="1">
              <a:lnSpc>
                <a:spcPct val="80000"/>
              </a:lnSpc>
              <a:buSzPct val="90000"/>
              <a:buFontTx/>
              <a:buChar char="•"/>
            </a:pPr>
            <a:r>
              <a:rPr lang="zh-CN" altLang="en-US" sz="1800" dirty="0"/>
              <a:t>外部网关协议</a:t>
            </a:r>
            <a:r>
              <a:rPr lang="en-US" altLang="zh-CN" sz="1800" dirty="0"/>
              <a:t>BGP</a:t>
            </a:r>
          </a:p>
          <a:p>
            <a:pPr eaLnBrk="1" hangingPunct="1">
              <a:lnSpc>
                <a:spcPct val="80000"/>
              </a:lnSpc>
              <a:buSzPct val="90000"/>
              <a:buFontTx/>
              <a:buChar char="•"/>
            </a:pPr>
            <a:r>
              <a:rPr lang="zh-CN" altLang="en-US" sz="1800" dirty="0"/>
              <a:t>路由器的构成 </a:t>
            </a:r>
          </a:p>
          <a:p>
            <a:pPr eaLnBrk="1" hangingPunct="1">
              <a:lnSpc>
                <a:spcPct val="90000"/>
              </a:lnSpc>
              <a:buFontTx/>
              <a:buNone/>
            </a:pPr>
            <a:r>
              <a:rPr lang="en-US" altLang="zh-CN" sz="2000" dirty="0"/>
              <a:t>4.6 IPv6</a:t>
            </a:r>
          </a:p>
          <a:p>
            <a:pPr eaLnBrk="1" hangingPunct="1">
              <a:lnSpc>
                <a:spcPct val="80000"/>
              </a:lnSpc>
              <a:buSzPct val="90000"/>
            </a:pPr>
            <a:r>
              <a:rPr lang="en-US" altLang="zh-CN" sz="1800" dirty="0"/>
              <a:t>IPv6</a:t>
            </a:r>
            <a:r>
              <a:rPr lang="zh-CN" altLang="en-US" sz="1800" dirty="0"/>
              <a:t>的基本首部</a:t>
            </a:r>
            <a:endParaRPr lang="en-US" altLang="zh-CN" sz="1800" dirty="0"/>
          </a:p>
          <a:p>
            <a:pPr eaLnBrk="1" hangingPunct="1">
              <a:lnSpc>
                <a:spcPct val="80000"/>
              </a:lnSpc>
              <a:buSzPct val="90000"/>
            </a:pPr>
            <a:r>
              <a:rPr lang="en-US" altLang="zh-CN" sz="1800" dirty="0"/>
              <a:t>IPv6</a:t>
            </a:r>
            <a:r>
              <a:rPr lang="zh-CN" altLang="en-US" sz="1800" dirty="0"/>
              <a:t>的地址</a:t>
            </a:r>
            <a:endParaRPr lang="en-US" altLang="zh-CN" sz="1800" dirty="0"/>
          </a:p>
          <a:p>
            <a:pPr eaLnBrk="1" hangingPunct="1">
              <a:lnSpc>
                <a:spcPct val="80000"/>
              </a:lnSpc>
              <a:buSzPct val="90000"/>
            </a:pPr>
            <a:r>
              <a:rPr lang="zh-CN" altLang="en-US" sz="1800" dirty="0"/>
              <a:t>从</a:t>
            </a:r>
            <a:r>
              <a:rPr lang="en-US" altLang="zh-CN" sz="1800" dirty="0"/>
              <a:t>IPv4</a:t>
            </a:r>
            <a:r>
              <a:rPr lang="zh-CN" altLang="en-US" sz="1800" dirty="0"/>
              <a:t>向</a:t>
            </a:r>
            <a:r>
              <a:rPr lang="en-US" altLang="zh-CN" sz="1800" dirty="0"/>
              <a:t>IPv6</a:t>
            </a:r>
            <a:r>
              <a:rPr lang="zh-CN" altLang="en-US" sz="1800" dirty="0"/>
              <a:t>过渡</a:t>
            </a:r>
            <a:endParaRPr lang="en-US" altLang="zh-CN" sz="1800" dirty="0"/>
          </a:p>
          <a:p>
            <a:pPr eaLnBrk="1" hangingPunct="1">
              <a:lnSpc>
                <a:spcPct val="80000"/>
              </a:lnSpc>
              <a:buSzPct val="90000"/>
            </a:pPr>
            <a:r>
              <a:rPr lang="en-US" altLang="zh-CN" sz="1800" dirty="0"/>
              <a:t>ICMPv6</a:t>
            </a:r>
          </a:p>
          <a:p>
            <a:pPr eaLnBrk="1" hangingPunct="1">
              <a:lnSpc>
                <a:spcPct val="90000"/>
              </a:lnSpc>
              <a:buFontTx/>
              <a:buNone/>
            </a:pPr>
            <a:r>
              <a:rPr lang="en-US" altLang="zh-CN" sz="2000" dirty="0"/>
              <a:t>4.7 IP</a:t>
            </a:r>
            <a:r>
              <a:rPr lang="zh-CN" altLang="en-US" sz="2000" dirty="0"/>
              <a:t>多播</a:t>
            </a:r>
          </a:p>
          <a:p>
            <a:pPr eaLnBrk="1" hangingPunct="1">
              <a:lnSpc>
                <a:spcPct val="80000"/>
              </a:lnSpc>
              <a:buSzPct val="90000"/>
            </a:pPr>
            <a:r>
              <a:rPr lang="en-US" altLang="zh-CN" sz="1800" dirty="0"/>
              <a:t>IP</a:t>
            </a:r>
            <a:r>
              <a:rPr lang="zh-CN" altLang="en-US" sz="1800" dirty="0"/>
              <a:t>多播的基本概念</a:t>
            </a:r>
          </a:p>
          <a:p>
            <a:pPr eaLnBrk="1" hangingPunct="1">
              <a:lnSpc>
                <a:spcPct val="80000"/>
              </a:lnSpc>
              <a:buSzPct val="90000"/>
            </a:pPr>
            <a:r>
              <a:rPr lang="zh-CN" altLang="en-US" sz="1800" dirty="0"/>
              <a:t>在局域网上进行硬件多播</a:t>
            </a:r>
          </a:p>
          <a:p>
            <a:pPr eaLnBrk="1" hangingPunct="1">
              <a:lnSpc>
                <a:spcPct val="80000"/>
              </a:lnSpc>
              <a:buSzPct val="90000"/>
            </a:pPr>
            <a:r>
              <a:rPr lang="zh-CN" altLang="en-US" sz="1800" dirty="0"/>
              <a:t>网际组管理协议和多播路由选择协议</a:t>
            </a:r>
          </a:p>
          <a:p>
            <a:pPr eaLnBrk="1" hangingPunct="1">
              <a:lnSpc>
                <a:spcPct val="90000"/>
              </a:lnSpc>
              <a:buFontTx/>
              <a:buNone/>
            </a:pPr>
            <a:r>
              <a:rPr lang="en-US" altLang="zh-CN" sz="2000" dirty="0"/>
              <a:t>4.8 </a:t>
            </a:r>
            <a:r>
              <a:rPr lang="zh-CN" altLang="en-US" sz="2000" dirty="0"/>
              <a:t>虚拟专用网和网络地址转换 </a:t>
            </a:r>
            <a:endParaRPr lang="en-US" altLang="zh-CN" sz="2000" dirty="0"/>
          </a:p>
          <a:p>
            <a:pPr eaLnBrk="1" hangingPunct="1">
              <a:lnSpc>
                <a:spcPct val="80000"/>
              </a:lnSpc>
              <a:buSzPct val="90000"/>
              <a:buFontTx/>
              <a:buChar char="•"/>
            </a:pPr>
            <a:r>
              <a:rPr lang="zh-CN" altLang="en-US" sz="1800" dirty="0"/>
              <a:t>虚拟专用网</a:t>
            </a:r>
            <a:r>
              <a:rPr lang="en-US" altLang="zh-CN" sz="1800" dirty="0"/>
              <a:t>VPN</a:t>
            </a:r>
          </a:p>
          <a:p>
            <a:pPr eaLnBrk="1" hangingPunct="1">
              <a:lnSpc>
                <a:spcPct val="80000"/>
              </a:lnSpc>
              <a:buSzPct val="90000"/>
              <a:buFontTx/>
              <a:buChar char="•"/>
            </a:pPr>
            <a:r>
              <a:rPr lang="zh-CN" altLang="en-US" sz="1800" dirty="0"/>
              <a:t>网络地址转换</a:t>
            </a:r>
            <a:r>
              <a:rPr lang="en-US" altLang="zh-CN" sz="1800" dirty="0"/>
              <a:t>NAT</a:t>
            </a:r>
          </a:p>
          <a:p>
            <a:pPr eaLnBrk="1" hangingPunct="1">
              <a:lnSpc>
                <a:spcPct val="90000"/>
              </a:lnSpc>
              <a:buSzPct val="90000"/>
              <a:buNone/>
            </a:pPr>
            <a:r>
              <a:rPr lang="en-US" altLang="zh-CN" sz="2000" dirty="0"/>
              <a:t>4.9 </a:t>
            </a:r>
            <a:r>
              <a:rPr lang="zh-CN" altLang="en-US" sz="2000" dirty="0"/>
              <a:t>多协议标记交换</a:t>
            </a:r>
            <a:r>
              <a:rPr lang="en-US" altLang="zh-CN" sz="2000" dirty="0"/>
              <a:t>MPLS</a:t>
            </a:r>
          </a:p>
          <a:p>
            <a:pPr eaLnBrk="1" hangingPunct="1">
              <a:lnSpc>
                <a:spcPct val="80000"/>
              </a:lnSpc>
              <a:buSzPct val="90000"/>
            </a:pPr>
            <a:r>
              <a:rPr lang="en-US" altLang="zh-CN" sz="1800" dirty="0"/>
              <a:t>MPLS</a:t>
            </a:r>
            <a:r>
              <a:rPr lang="zh-CN" altLang="en-US" sz="1800" dirty="0"/>
              <a:t>的工作原理</a:t>
            </a:r>
            <a:endParaRPr lang="en-US" altLang="zh-CN" sz="1800" dirty="0"/>
          </a:p>
          <a:p>
            <a:pPr eaLnBrk="1" hangingPunct="1">
              <a:lnSpc>
                <a:spcPct val="80000"/>
              </a:lnSpc>
              <a:buSzPct val="90000"/>
            </a:pPr>
            <a:r>
              <a:rPr lang="en-US" altLang="zh-CN" sz="1800" dirty="0"/>
              <a:t>MPLS</a:t>
            </a:r>
            <a:r>
              <a:rPr lang="zh-CN" altLang="en-US" sz="1800" dirty="0"/>
              <a:t>首部的位置与格式</a:t>
            </a:r>
            <a:endParaRPr lang="en-US" altLang="zh-CN" sz="1800" dirty="0"/>
          </a:p>
          <a:p>
            <a:pPr eaLnBrk="1" hangingPunct="1">
              <a:lnSpc>
                <a:spcPct val="90000"/>
              </a:lnSpc>
            </a:pPr>
            <a:endParaRPr lang="en-US" altLang="zh-CN" sz="2000" dirty="0"/>
          </a:p>
        </p:txBody>
      </p:sp>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4"/>
          <p:cNvSpPr>
            <a:spLocks noGrp="1" noChangeArrowheads="1"/>
          </p:cNvSpPr>
          <p:nvPr>
            <p:ph type="title"/>
          </p:nvPr>
        </p:nvSpPr>
        <p:spPr/>
        <p:txBody>
          <a:bodyPr/>
          <a:lstStyle/>
          <a:p>
            <a:pPr eaLnBrk="1" hangingPunct="1">
              <a:lnSpc>
                <a:spcPct val="80000"/>
              </a:lnSpc>
            </a:pPr>
            <a:r>
              <a:rPr lang="zh-CN" altLang="en-US" dirty="0"/>
              <a:t>无分类编址</a:t>
            </a:r>
            <a:r>
              <a:rPr lang="en-US" altLang="zh-CN" dirty="0"/>
              <a:t>CIDR</a:t>
            </a:r>
          </a:p>
        </p:txBody>
      </p:sp>
      <p:sp>
        <p:nvSpPr>
          <p:cNvPr id="153603" name="Rectangle 5"/>
          <p:cNvSpPr>
            <a:spLocks noGrp="1" noChangeArrowheads="1"/>
          </p:cNvSpPr>
          <p:nvPr>
            <p:ph type="body" idx="1"/>
          </p:nvPr>
        </p:nvSpPr>
        <p:spPr/>
        <p:txBody>
          <a:bodyPr/>
          <a:lstStyle/>
          <a:p>
            <a:pPr marL="342265" indent="-342265" algn="just" eaLnBrk="1" hangingPunct="1">
              <a:spcBef>
                <a:spcPts val="600"/>
              </a:spcBef>
            </a:pPr>
            <a:r>
              <a:rPr lang="zh-CN" altLang="en-US" dirty="0"/>
              <a:t>划分子网在一定程度上</a:t>
            </a:r>
            <a:r>
              <a:rPr lang="zh-CN" altLang="en-US" dirty="0">
                <a:solidFill>
                  <a:srgbClr val="FF0000"/>
                </a:solidFill>
              </a:rPr>
              <a:t>缓解了</a:t>
            </a:r>
            <a:r>
              <a:rPr lang="zh-CN" altLang="en-US" dirty="0"/>
              <a:t>互联网在发展中遇到的困难。然而在</a:t>
            </a:r>
            <a:r>
              <a:rPr lang="en-US" altLang="zh-CN" dirty="0"/>
              <a:t>1992</a:t>
            </a:r>
            <a:r>
              <a:rPr lang="zh-CN" altLang="en-US" dirty="0"/>
              <a:t>年互联网仍然面临三个必须尽早解决的问题，这就是：</a:t>
            </a:r>
          </a:p>
          <a:p>
            <a:pPr marL="342265" indent="-342265" algn="just" eaLnBrk="1" hangingPunct="1">
              <a:spcBef>
                <a:spcPts val="600"/>
              </a:spcBef>
              <a:buFontTx/>
              <a:buNone/>
            </a:pPr>
            <a:r>
              <a:rPr lang="en-US" altLang="zh-CN" dirty="0"/>
              <a:t>(1)B</a:t>
            </a:r>
            <a:r>
              <a:rPr lang="zh-CN" altLang="en-US" dirty="0"/>
              <a:t>类地址在</a:t>
            </a:r>
            <a:r>
              <a:rPr lang="en-US" altLang="zh-CN" dirty="0"/>
              <a:t>1992</a:t>
            </a:r>
            <a:r>
              <a:rPr lang="zh-CN" altLang="en-US" dirty="0"/>
              <a:t>年已分配了近一半，眼看很快</a:t>
            </a:r>
            <a:r>
              <a:rPr lang="zh-CN" altLang="en-US" dirty="0">
                <a:solidFill>
                  <a:srgbClr val="FF0000"/>
                </a:solidFill>
              </a:rPr>
              <a:t>就将</a:t>
            </a:r>
            <a:r>
              <a:rPr lang="zh-CN" altLang="en-US" dirty="0"/>
              <a:t>全部分配完毕！</a:t>
            </a:r>
            <a:r>
              <a:rPr lang="en-US" altLang="zh-CN" dirty="0"/>
              <a:t>[CIDR]</a:t>
            </a:r>
            <a:endParaRPr lang="zh-CN" altLang="en-US" dirty="0"/>
          </a:p>
          <a:p>
            <a:pPr marL="342265" indent="-342265" algn="just" eaLnBrk="1" hangingPunct="1">
              <a:spcBef>
                <a:spcPts val="600"/>
              </a:spcBef>
              <a:buFontTx/>
              <a:buNone/>
            </a:pPr>
            <a:endParaRPr lang="zh-CN" altLang="en-US" dirty="0"/>
          </a:p>
          <a:p>
            <a:pPr marL="342265" indent="-342265" algn="just" eaLnBrk="1" hangingPunct="1">
              <a:spcBef>
                <a:spcPts val="600"/>
              </a:spcBef>
              <a:buFontTx/>
              <a:buNone/>
            </a:pPr>
            <a:r>
              <a:rPr lang="en-US" altLang="zh-CN" dirty="0"/>
              <a:t>(2)</a:t>
            </a:r>
            <a:r>
              <a:rPr lang="zh-CN" altLang="en-US" dirty="0"/>
              <a:t>互联网主干网上的路由表中的项目数急剧增长</a:t>
            </a:r>
            <a:r>
              <a:rPr lang="en-US" altLang="zh-CN" dirty="0"/>
              <a:t>(</a:t>
            </a:r>
            <a:r>
              <a:rPr lang="zh-CN" altLang="en-US" dirty="0"/>
              <a:t>从几千个增长到几万个</a:t>
            </a:r>
            <a:r>
              <a:rPr lang="en-US" altLang="zh-CN" dirty="0"/>
              <a:t>)</a:t>
            </a:r>
            <a:r>
              <a:rPr lang="zh-CN" altLang="en-US" dirty="0"/>
              <a:t>。</a:t>
            </a:r>
            <a:r>
              <a:rPr lang="en-US" altLang="zh-CN" dirty="0"/>
              <a:t>[CIDR]</a:t>
            </a:r>
            <a:endParaRPr lang="zh-CN" altLang="en-US" dirty="0"/>
          </a:p>
          <a:p>
            <a:pPr marL="342265" indent="-342265" algn="just" eaLnBrk="1" hangingPunct="1">
              <a:spcBef>
                <a:spcPts val="600"/>
              </a:spcBef>
              <a:buFontTx/>
              <a:buNone/>
            </a:pPr>
            <a:endParaRPr lang="zh-CN" altLang="en-US" dirty="0"/>
          </a:p>
          <a:p>
            <a:pPr marL="342265" indent="-342265" algn="just" eaLnBrk="1" hangingPunct="1">
              <a:spcBef>
                <a:spcPts val="600"/>
              </a:spcBef>
              <a:buFontTx/>
              <a:buNone/>
            </a:pPr>
            <a:r>
              <a:rPr lang="en-US" altLang="zh-CN" dirty="0"/>
              <a:t>(3) </a:t>
            </a:r>
            <a:r>
              <a:rPr lang="zh-CN" altLang="en-US" dirty="0"/>
              <a:t>整个</a:t>
            </a:r>
            <a:r>
              <a:rPr lang="en-US" altLang="zh-CN" dirty="0"/>
              <a:t>IPv4</a:t>
            </a:r>
            <a:r>
              <a:rPr lang="zh-CN" altLang="en-US" dirty="0"/>
              <a:t>的地址空间最终将全部耗尽。</a:t>
            </a:r>
            <a:r>
              <a:rPr lang="en-US" altLang="zh-CN" sz="2000" dirty="0"/>
              <a:t>[</a:t>
            </a:r>
            <a:r>
              <a:rPr lang="zh-CN" altLang="en-US" sz="2000" dirty="0"/>
              <a:t>长远的</a:t>
            </a:r>
            <a:r>
              <a:rPr lang="en-US" altLang="zh-CN" sz="2000" dirty="0"/>
              <a:t>problem, IPv6]</a:t>
            </a:r>
            <a:endParaRPr lang="en-US" altLang="zh-CN" dirty="0"/>
          </a:p>
          <a:p>
            <a:pPr marL="342265" indent="-342265" algn="just" eaLnBrk="1" hangingPunct="1">
              <a:spcBef>
                <a:spcPts val="600"/>
              </a:spcBef>
            </a:pPr>
            <a:r>
              <a:rPr lang="zh-CN" altLang="en-US" dirty="0"/>
              <a:t>在</a:t>
            </a:r>
            <a:r>
              <a:rPr lang="en-US" altLang="zh-CN" dirty="0"/>
              <a:t>2011</a:t>
            </a:r>
            <a:r>
              <a:rPr lang="zh-CN" altLang="en-US" dirty="0"/>
              <a:t>年</a:t>
            </a:r>
            <a:r>
              <a:rPr lang="en-US" altLang="zh-CN" dirty="0"/>
              <a:t>2</a:t>
            </a:r>
            <a:r>
              <a:rPr lang="zh-CN" altLang="en-US" dirty="0"/>
              <a:t>月</a:t>
            </a:r>
            <a:r>
              <a:rPr lang="en-US" altLang="zh-CN" dirty="0"/>
              <a:t>3</a:t>
            </a:r>
            <a:r>
              <a:rPr lang="zh-CN" altLang="en-US" dirty="0"/>
              <a:t>日，</a:t>
            </a:r>
            <a:r>
              <a:rPr lang="en-US" altLang="zh-CN" dirty="0"/>
              <a:t>IANA </a:t>
            </a:r>
            <a:r>
              <a:rPr lang="en-US" altLang="zh-CN" sz="2000" dirty="0"/>
              <a:t>(</a:t>
            </a:r>
            <a:r>
              <a:rPr lang="en-US" sz="2000" kern="1200" dirty="0">
                <a:latin typeface="Arial" panose="020B0604020202020204" pitchFamily="34" charset="0"/>
                <a:ea typeface="宋体" panose="02010600030101010101" pitchFamily="2" charset="-122"/>
              </a:rPr>
              <a:t>Internet Assigned Numbers Authority</a:t>
            </a:r>
            <a:r>
              <a:rPr lang="en-US" altLang="zh-CN" sz="2000" dirty="0"/>
              <a:t>)</a:t>
            </a:r>
            <a:r>
              <a:rPr lang="zh-CN" altLang="en-US" dirty="0"/>
              <a:t>宣布</a:t>
            </a:r>
            <a:r>
              <a:rPr lang="en-US" altLang="zh-CN" dirty="0"/>
              <a:t>IPv4</a:t>
            </a:r>
            <a:r>
              <a:rPr lang="zh-CN" altLang="en-US" dirty="0"/>
              <a:t>地址已经耗尽了。</a:t>
            </a:r>
          </a:p>
        </p:txBody>
      </p:sp>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4"/>
          <p:cNvSpPr>
            <a:spLocks noGrp="1" noChangeArrowheads="1"/>
          </p:cNvSpPr>
          <p:nvPr>
            <p:ph type="title"/>
          </p:nvPr>
        </p:nvSpPr>
        <p:spPr/>
        <p:txBody>
          <a:bodyPr/>
          <a:lstStyle/>
          <a:p>
            <a:pPr eaLnBrk="1" hangingPunct="1"/>
            <a:r>
              <a:rPr lang="en-US" altLang="zh-CN" dirty="0"/>
              <a:t>IP </a:t>
            </a:r>
            <a:r>
              <a:rPr lang="zh-CN" altLang="en-US"/>
              <a:t>编址问题的演进</a:t>
            </a:r>
          </a:p>
        </p:txBody>
      </p:sp>
      <p:sp>
        <p:nvSpPr>
          <p:cNvPr id="154627" name="Rectangle 5"/>
          <p:cNvSpPr>
            <a:spLocks noGrp="1" noChangeArrowheads="1"/>
          </p:cNvSpPr>
          <p:nvPr>
            <p:ph type="body" idx="1"/>
          </p:nvPr>
        </p:nvSpPr>
        <p:spPr>
          <a:xfrm>
            <a:off x="330200" y="1028700"/>
            <a:ext cx="8562280" cy="5148263"/>
          </a:xfrm>
        </p:spPr>
        <p:txBody>
          <a:bodyPr/>
          <a:lstStyle/>
          <a:p>
            <a:pPr eaLnBrk="1" hangingPunct="1">
              <a:spcBef>
                <a:spcPts val="600"/>
              </a:spcBef>
            </a:pPr>
            <a:r>
              <a:rPr lang="zh-CN" altLang="en-US" dirty="0"/>
              <a:t>其实早在</a:t>
            </a:r>
            <a:r>
              <a:rPr lang="en-US" altLang="zh-CN" dirty="0"/>
              <a:t>1987</a:t>
            </a:r>
            <a:r>
              <a:rPr lang="zh-CN" altLang="en-US" dirty="0"/>
              <a:t>年，</a:t>
            </a:r>
            <a:r>
              <a:rPr lang="en-US" altLang="zh-CN" dirty="0"/>
              <a:t>RFC 1009 </a:t>
            </a:r>
            <a:r>
              <a:rPr lang="zh-CN" altLang="en-US" dirty="0"/>
              <a:t>就指明了在一个划分子网的网络中</a:t>
            </a:r>
            <a:r>
              <a:rPr lang="zh-CN" altLang="en-US" dirty="0">
                <a:solidFill>
                  <a:srgbClr val="FF0000"/>
                </a:solidFill>
              </a:rPr>
              <a:t>可同时</a:t>
            </a:r>
            <a:r>
              <a:rPr lang="zh-CN" altLang="en-US" dirty="0"/>
              <a:t>使用几个不同的子网掩码。</a:t>
            </a:r>
          </a:p>
          <a:p>
            <a:pPr eaLnBrk="1" hangingPunct="1">
              <a:spcBef>
                <a:spcPts val="600"/>
              </a:spcBef>
            </a:pPr>
            <a:endParaRPr lang="zh-CN" altLang="en-US" dirty="0"/>
          </a:p>
          <a:p>
            <a:pPr eaLnBrk="1" hangingPunct="1">
              <a:spcBef>
                <a:spcPts val="600"/>
              </a:spcBef>
            </a:pPr>
            <a:r>
              <a:rPr lang="zh-CN" altLang="en-US" dirty="0"/>
              <a:t>使用</a:t>
            </a:r>
            <a:r>
              <a:rPr lang="zh-CN" altLang="en-US" dirty="0">
                <a:solidFill>
                  <a:schemeClr val="hlink"/>
                </a:solidFill>
              </a:rPr>
              <a:t>变长子网掩码</a:t>
            </a:r>
            <a:r>
              <a:rPr lang="en-US" altLang="zh-CN" dirty="0">
                <a:solidFill>
                  <a:schemeClr val="hlink"/>
                </a:solidFill>
              </a:rPr>
              <a:t>VLSM</a:t>
            </a:r>
            <a:r>
              <a:rPr lang="en-US" altLang="zh-CN" dirty="0"/>
              <a:t> </a:t>
            </a:r>
            <a:r>
              <a:rPr lang="en-US" altLang="zh-CN" sz="2000" dirty="0"/>
              <a:t>(Variable Length Subnet Mask) </a:t>
            </a:r>
            <a:r>
              <a:rPr lang="zh-CN" altLang="en-US" dirty="0"/>
              <a:t>可进一步提高 </a:t>
            </a:r>
            <a:r>
              <a:rPr lang="en-US" altLang="zh-CN" dirty="0"/>
              <a:t>IP</a:t>
            </a:r>
            <a:r>
              <a:rPr lang="zh-CN" altLang="en-US" dirty="0"/>
              <a:t>地址资源的利用率。</a:t>
            </a:r>
          </a:p>
          <a:p>
            <a:pPr eaLnBrk="1" hangingPunct="1">
              <a:spcBef>
                <a:spcPts val="600"/>
              </a:spcBef>
            </a:pPr>
            <a:endParaRPr lang="zh-CN" altLang="en-US" dirty="0"/>
          </a:p>
          <a:p>
            <a:pPr eaLnBrk="1" hangingPunct="1">
              <a:spcBef>
                <a:spcPts val="600"/>
              </a:spcBef>
            </a:pPr>
            <a:r>
              <a:rPr lang="zh-CN" altLang="en-US" dirty="0"/>
              <a:t>在 </a:t>
            </a:r>
            <a:r>
              <a:rPr lang="en-US" altLang="zh-CN" dirty="0"/>
              <a:t>VLSM </a:t>
            </a:r>
            <a:r>
              <a:rPr lang="zh-CN" altLang="en-US" dirty="0"/>
              <a:t>的基础上又进一步研究出无分类编址方法，它的正式名字是</a:t>
            </a:r>
            <a:r>
              <a:rPr lang="zh-CN" altLang="en-US" dirty="0">
                <a:solidFill>
                  <a:schemeClr val="hlink"/>
                </a:solidFill>
              </a:rPr>
              <a:t>无分类域间路由选择</a:t>
            </a:r>
            <a:r>
              <a:rPr lang="en-US" altLang="zh-CN" dirty="0">
                <a:solidFill>
                  <a:schemeClr val="hlink"/>
                </a:solidFill>
              </a:rPr>
              <a:t>CIDR </a:t>
            </a:r>
            <a:r>
              <a:rPr lang="en-US" altLang="zh-CN" dirty="0"/>
              <a:t>(</a:t>
            </a:r>
            <a:r>
              <a:rPr lang="en-US" altLang="zh-CN" dirty="0">
                <a:solidFill>
                  <a:srgbClr val="FF0000"/>
                </a:solidFill>
              </a:rPr>
              <a:t>C</a:t>
            </a:r>
            <a:r>
              <a:rPr lang="en-US" altLang="zh-CN" dirty="0"/>
              <a:t>lassless </a:t>
            </a:r>
            <a:r>
              <a:rPr lang="en-US" altLang="zh-CN" dirty="0">
                <a:solidFill>
                  <a:srgbClr val="FF0000"/>
                </a:solidFill>
              </a:rPr>
              <a:t>I</a:t>
            </a:r>
            <a:r>
              <a:rPr lang="en-US" altLang="zh-CN" dirty="0"/>
              <a:t>nter-</a:t>
            </a:r>
            <a:r>
              <a:rPr lang="en-US" altLang="zh-CN" dirty="0">
                <a:solidFill>
                  <a:srgbClr val="FF0000"/>
                </a:solidFill>
              </a:rPr>
              <a:t>D</a:t>
            </a:r>
            <a:r>
              <a:rPr lang="en-US" altLang="zh-CN" dirty="0"/>
              <a:t>omain Routing)</a:t>
            </a:r>
            <a:r>
              <a:rPr lang="zh-CN" altLang="en-US" dirty="0"/>
              <a:t>。  </a:t>
            </a:r>
          </a:p>
          <a:p>
            <a:pPr eaLnBrk="1" hangingPunct="1"/>
            <a:endParaRPr lang="en-US" altLang="zh-CN" dirty="0"/>
          </a:p>
        </p:txBody>
      </p:sp>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4"/>
          <p:cNvSpPr>
            <a:spLocks noGrp="1" noChangeArrowheads="1"/>
          </p:cNvSpPr>
          <p:nvPr>
            <p:ph type="title"/>
          </p:nvPr>
        </p:nvSpPr>
        <p:spPr/>
        <p:txBody>
          <a:bodyPr/>
          <a:lstStyle/>
          <a:p>
            <a:pPr eaLnBrk="1" hangingPunct="1"/>
            <a:r>
              <a:rPr lang="en-US" altLang="zh-CN" dirty="0"/>
              <a:t>CIDR</a:t>
            </a:r>
            <a:r>
              <a:rPr lang="zh-CN" altLang="en-US" dirty="0"/>
              <a:t>最主要的特点</a:t>
            </a:r>
          </a:p>
        </p:txBody>
      </p:sp>
      <p:sp>
        <p:nvSpPr>
          <p:cNvPr id="155651" name="Rectangle 5"/>
          <p:cNvSpPr>
            <a:spLocks noGrp="1" noChangeArrowheads="1"/>
          </p:cNvSpPr>
          <p:nvPr>
            <p:ph type="body" idx="1"/>
          </p:nvPr>
        </p:nvSpPr>
        <p:spPr/>
        <p:txBody>
          <a:bodyPr/>
          <a:lstStyle/>
          <a:p>
            <a:pPr algn="just" eaLnBrk="1" hangingPunct="1">
              <a:spcBef>
                <a:spcPts val="600"/>
              </a:spcBef>
              <a:buFontTx/>
              <a:buNone/>
            </a:pPr>
            <a:r>
              <a:rPr lang="en-US" altLang="zh-CN" dirty="0"/>
              <a:t>(1) CIDR</a:t>
            </a:r>
            <a:r>
              <a:rPr lang="zh-CN" altLang="en-US" dirty="0">
                <a:solidFill>
                  <a:srgbClr val="FF0000"/>
                </a:solidFill>
              </a:rPr>
              <a:t>消除了</a:t>
            </a:r>
            <a:r>
              <a:rPr lang="zh-CN" altLang="en-US" dirty="0"/>
              <a:t>传统的</a:t>
            </a:r>
            <a:r>
              <a:rPr lang="en-US" altLang="zh-CN" dirty="0"/>
              <a:t>A</a:t>
            </a:r>
            <a:r>
              <a:rPr lang="zh-CN" altLang="en-US" dirty="0"/>
              <a:t>类、</a:t>
            </a:r>
            <a:r>
              <a:rPr lang="en-US" altLang="zh-CN" dirty="0"/>
              <a:t>B</a:t>
            </a:r>
            <a:r>
              <a:rPr lang="zh-CN" altLang="en-US" dirty="0"/>
              <a:t>类和</a:t>
            </a:r>
            <a:r>
              <a:rPr lang="en-US" altLang="zh-CN" dirty="0"/>
              <a:t>C</a:t>
            </a:r>
            <a:r>
              <a:rPr lang="zh-CN" altLang="en-US" dirty="0"/>
              <a:t>类地址以及划分子网的概念，因而可以更加有效地分配</a:t>
            </a:r>
            <a:r>
              <a:rPr lang="en-US" altLang="zh-CN" dirty="0"/>
              <a:t>IPv4</a:t>
            </a:r>
            <a:r>
              <a:rPr lang="zh-CN" altLang="en-US" dirty="0"/>
              <a:t>的地址空间。</a:t>
            </a:r>
          </a:p>
          <a:p>
            <a:pPr algn="just" eaLnBrk="1" hangingPunct="1">
              <a:spcBef>
                <a:spcPts val="600"/>
              </a:spcBef>
            </a:pPr>
            <a:endParaRPr lang="zh-CN" altLang="en-US" dirty="0"/>
          </a:p>
          <a:p>
            <a:pPr algn="just" eaLnBrk="1" hangingPunct="1">
              <a:spcBef>
                <a:spcPts val="600"/>
              </a:spcBef>
            </a:pPr>
            <a:r>
              <a:rPr lang="en-US" altLang="zh-CN" dirty="0"/>
              <a:t>CIDR</a:t>
            </a:r>
            <a:r>
              <a:rPr lang="zh-CN" altLang="en-US" dirty="0"/>
              <a:t>使用各种长度的</a:t>
            </a:r>
            <a:r>
              <a:rPr lang="en-US" altLang="zh-CN" dirty="0"/>
              <a:t>"</a:t>
            </a:r>
            <a:r>
              <a:rPr lang="zh-CN" altLang="en-US" dirty="0">
                <a:solidFill>
                  <a:schemeClr val="hlink"/>
                </a:solidFill>
              </a:rPr>
              <a:t>网络前缀</a:t>
            </a:r>
            <a:r>
              <a:rPr lang="en-US" altLang="zh-CN" dirty="0"/>
              <a:t>"(network-prefix)</a:t>
            </a:r>
            <a:r>
              <a:rPr lang="zh-CN" altLang="en-US" dirty="0"/>
              <a:t>来代替分类地址中的网络号和子网号。</a:t>
            </a:r>
          </a:p>
          <a:p>
            <a:pPr algn="just" eaLnBrk="1" hangingPunct="1">
              <a:spcBef>
                <a:spcPts val="600"/>
              </a:spcBef>
            </a:pPr>
            <a:endParaRPr lang="zh-CN" altLang="en-US" dirty="0"/>
          </a:p>
          <a:p>
            <a:pPr algn="just" eaLnBrk="1" hangingPunct="1">
              <a:spcBef>
                <a:spcPts val="600"/>
              </a:spcBef>
            </a:pPr>
            <a:r>
              <a:rPr lang="en-US" altLang="zh-CN" dirty="0"/>
              <a:t>IP</a:t>
            </a:r>
            <a:r>
              <a:rPr lang="zh-CN" altLang="en-US" dirty="0"/>
              <a:t>地址从三级编址</a:t>
            </a:r>
            <a:r>
              <a:rPr lang="en-US" altLang="zh-CN" dirty="0"/>
              <a:t>(</a:t>
            </a:r>
            <a:r>
              <a:rPr lang="zh-CN" altLang="en-US" dirty="0"/>
              <a:t>使用子网掩码</a:t>
            </a:r>
            <a:r>
              <a:rPr lang="en-US" altLang="zh-CN" dirty="0"/>
              <a:t>)</a:t>
            </a:r>
            <a:r>
              <a:rPr lang="zh-CN" altLang="en-US" dirty="0"/>
              <a:t>又回到了两级编址，但这已是无分类的两级编址。</a:t>
            </a:r>
          </a:p>
        </p:txBody>
      </p:sp>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3266" name="Rectangle 2"/>
          <p:cNvSpPr>
            <a:spLocks noChangeArrowheads="1"/>
          </p:cNvSpPr>
          <p:nvPr/>
        </p:nvSpPr>
        <p:spPr bwMode="auto">
          <a:xfrm>
            <a:off x="827088" y="1916113"/>
            <a:ext cx="7489825" cy="842962"/>
          </a:xfrm>
          <a:prstGeom prst="rect">
            <a:avLst/>
          </a:prstGeom>
          <a:solidFill>
            <a:srgbClr val="FFFF99"/>
          </a:solidFill>
          <a:ln w="9525">
            <a:solidFill>
              <a:srgbClr val="333399"/>
            </a:solidFill>
            <a:miter lim="800000"/>
          </a:ln>
          <a:effectLst>
            <a:outerShdw dist="35921" dir="2700000" algn="ctr" rotWithShape="0">
              <a:schemeClr val="bg2"/>
            </a:outerShdw>
          </a:effectLst>
        </p:spPr>
        <p:txBody>
          <a:bodyPr wrap="none" anchor="ctr"/>
          <a:lstStyle/>
          <a:p>
            <a:pPr>
              <a:defRPr/>
            </a:pPr>
            <a:endParaRPr lang="zh-CN" altLang="en-US">
              <a:ea typeface="黑体" panose="02010609060101010101" pitchFamily="49" charset="-122"/>
            </a:endParaRPr>
          </a:p>
        </p:txBody>
      </p:sp>
      <p:sp>
        <p:nvSpPr>
          <p:cNvPr id="156675" name="Rectangle 5"/>
          <p:cNvSpPr>
            <a:spLocks noGrp="1" noChangeArrowheads="1"/>
          </p:cNvSpPr>
          <p:nvPr>
            <p:ph type="title"/>
          </p:nvPr>
        </p:nvSpPr>
        <p:spPr/>
        <p:txBody>
          <a:bodyPr/>
          <a:lstStyle/>
          <a:p>
            <a:pPr eaLnBrk="1" hangingPunct="1"/>
            <a:r>
              <a:rPr lang="zh-CN" altLang="en-US" dirty="0">
                <a:solidFill>
                  <a:schemeClr val="hlink"/>
                </a:solidFill>
              </a:rPr>
              <a:t>无分类</a:t>
            </a:r>
            <a:r>
              <a:rPr lang="zh-CN" altLang="en-US" dirty="0"/>
              <a:t>的两级编址</a:t>
            </a:r>
          </a:p>
        </p:txBody>
      </p:sp>
      <p:sp>
        <p:nvSpPr>
          <p:cNvPr id="156676" name="Rectangle 3"/>
          <p:cNvSpPr>
            <a:spLocks noGrp="1" noChangeArrowheads="1"/>
          </p:cNvSpPr>
          <p:nvPr>
            <p:ph type="body" idx="4294967295"/>
          </p:nvPr>
        </p:nvSpPr>
        <p:spPr>
          <a:xfrm>
            <a:off x="395288" y="1052513"/>
            <a:ext cx="8424862" cy="5112791"/>
          </a:xfrm>
        </p:spPr>
        <p:txBody>
          <a:bodyPr/>
          <a:lstStyle/>
          <a:p>
            <a:pPr algn="just" eaLnBrk="1" hangingPunct="1">
              <a:lnSpc>
                <a:spcPct val="90000"/>
              </a:lnSpc>
            </a:pPr>
            <a:r>
              <a:rPr lang="zh-CN" altLang="en-US" dirty="0"/>
              <a:t>无分类的两级编址的记法是： </a:t>
            </a:r>
          </a:p>
          <a:p>
            <a:pPr algn="ctr" eaLnBrk="1" hangingPunct="1">
              <a:lnSpc>
                <a:spcPct val="90000"/>
              </a:lnSpc>
              <a:spcBef>
                <a:spcPct val="50000"/>
              </a:spcBef>
              <a:spcAft>
                <a:spcPct val="40000"/>
              </a:spcAft>
              <a:buFontTx/>
              <a:buNone/>
            </a:pPr>
            <a:endParaRPr lang="zh-CN" altLang="en-US" dirty="0"/>
          </a:p>
          <a:p>
            <a:pPr algn="ctr" eaLnBrk="1" hangingPunct="1">
              <a:lnSpc>
                <a:spcPct val="90000"/>
              </a:lnSpc>
              <a:spcBef>
                <a:spcPct val="50000"/>
              </a:spcBef>
              <a:spcAft>
                <a:spcPct val="40000"/>
              </a:spcAft>
              <a:buFontTx/>
              <a:buNone/>
            </a:pPr>
            <a:r>
              <a:rPr lang="en-US" altLang="zh-CN" dirty="0"/>
              <a:t>IP</a:t>
            </a:r>
            <a:r>
              <a:rPr lang="zh-CN" altLang="en-US" dirty="0"/>
              <a:t>地址 </a:t>
            </a:r>
            <a:r>
              <a:rPr lang="en-US" altLang="zh-CN" dirty="0"/>
              <a:t>::= {&lt;</a:t>
            </a:r>
            <a:r>
              <a:rPr lang="zh-CN" altLang="en-US" dirty="0"/>
              <a:t>网络前缀</a:t>
            </a:r>
            <a:r>
              <a:rPr lang="en-US" altLang="zh-CN" dirty="0"/>
              <a:t>&gt;, &lt;</a:t>
            </a:r>
            <a:r>
              <a:rPr lang="zh-CN" altLang="en-US" dirty="0"/>
              <a:t>主机号</a:t>
            </a:r>
            <a:r>
              <a:rPr lang="en-US" altLang="zh-CN" dirty="0"/>
              <a:t>&gt;}         (4-3) </a:t>
            </a:r>
          </a:p>
          <a:p>
            <a:pPr algn="just" eaLnBrk="1" hangingPunct="1">
              <a:lnSpc>
                <a:spcPct val="90000"/>
              </a:lnSpc>
              <a:spcBef>
                <a:spcPts val="600"/>
              </a:spcBef>
            </a:pPr>
            <a:endParaRPr lang="en-US" altLang="zh-CN" dirty="0"/>
          </a:p>
          <a:p>
            <a:pPr algn="just" eaLnBrk="1" hangingPunct="1">
              <a:lnSpc>
                <a:spcPct val="90000"/>
              </a:lnSpc>
              <a:spcBef>
                <a:spcPts val="600"/>
              </a:spcBef>
            </a:pPr>
            <a:endParaRPr lang="en-US" altLang="zh-CN" dirty="0"/>
          </a:p>
          <a:p>
            <a:pPr algn="just" eaLnBrk="1" hangingPunct="1">
              <a:lnSpc>
                <a:spcPct val="90000"/>
              </a:lnSpc>
              <a:spcBef>
                <a:spcPts val="600"/>
              </a:spcBef>
            </a:pPr>
            <a:r>
              <a:rPr lang="en-US" altLang="zh-CN" dirty="0"/>
              <a:t>CIDR</a:t>
            </a:r>
            <a:r>
              <a:rPr lang="zh-CN" altLang="en-US" dirty="0"/>
              <a:t>还使用</a:t>
            </a:r>
            <a:r>
              <a:rPr lang="en-US" altLang="zh-CN" dirty="0"/>
              <a:t>"</a:t>
            </a:r>
            <a:r>
              <a:rPr lang="zh-CN" altLang="en-US" dirty="0">
                <a:solidFill>
                  <a:schemeClr val="hlink"/>
                </a:solidFill>
              </a:rPr>
              <a:t>斜线记法</a:t>
            </a:r>
            <a:r>
              <a:rPr lang="en-US" altLang="zh-CN" dirty="0"/>
              <a:t>"(slash notation)</a:t>
            </a:r>
            <a:r>
              <a:rPr lang="zh-CN" altLang="en-US" dirty="0"/>
              <a:t>，它又称为</a:t>
            </a:r>
            <a:r>
              <a:rPr lang="en-US" altLang="zh-CN" dirty="0">
                <a:solidFill>
                  <a:schemeClr val="hlink"/>
                </a:solidFill>
              </a:rPr>
              <a:t>CIDR</a:t>
            </a:r>
            <a:r>
              <a:rPr lang="zh-CN" altLang="en-US" dirty="0">
                <a:solidFill>
                  <a:schemeClr val="hlink"/>
                </a:solidFill>
              </a:rPr>
              <a:t>记法</a:t>
            </a:r>
            <a:r>
              <a:rPr lang="zh-CN" altLang="en-US" dirty="0"/>
              <a:t>，即在</a:t>
            </a:r>
            <a:r>
              <a:rPr lang="en-US" altLang="zh-CN" dirty="0"/>
              <a:t>IP</a:t>
            </a:r>
            <a:r>
              <a:rPr lang="zh-CN" altLang="en-US" dirty="0"/>
              <a:t>地址后面加上一个斜线</a:t>
            </a:r>
            <a:r>
              <a:rPr lang="en-US" altLang="zh-CN" dirty="0"/>
              <a:t>"/"</a:t>
            </a:r>
            <a:r>
              <a:rPr lang="zh-CN" altLang="en-US" dirty="0"/>
              <a:t>，然后写上网络前缀所占的位数</a:t>
            </a:r>
            <a:r>
              <a:rPr lang="en-US" altLang="zh-CN" dirty="0"/>
              <a:t>(</a:t>
            </a:r>
            <a:r>
              <a:rPr lang="zh-CN" altLang="en-US" dirty="0"/>
              <a:t>这个数值对应于三级编址中子网掩码中</a:t>
            </a:r>
            <a:r>
              <a:rPr lang="en-US" altLang="zh-CN" dirty="0"/>
              <a:t>1</a:t>
            </a:r>
            <a:r>
              <a:rPr lang="zh-CN" altLang="en-US" dirty="0"/>
              <a:t>的个数</a:t>
            </a:r>
            <a:r>
              <a:rPr lang="en-US" altLang="zh-CN" dirty="0"/>
              <a:t>)</a:t>
            </a:r>
            <a:r>
              <a:rPr lang="zh-CN" altLang="en-US" dirty="0"/>
              <a:t>。例如： </a:t>
            </a:r>
            <a:r>
              <a:rPr lang="en-US" altLang="zh-CN" dirty="0">
                <a:solidFill>
                  <a:srgbClr val="0000FF"/>
                </a:solidFill>
              </a:rPr>
              <a:t>220.78.168.0</a:t>
            </a:r>
            <a:r>
              <a:rPr lang="en-US" altLang="zh-CN" dirty="0">
                <a:solidFill>
                  <a:srgbClr val="FF0000"/>
                </a:solidFill>
              </a:rPr>
              <a:t>/24</a:t>
            </a:r>
            <a:endParaRPr lang="zh-CN" altLang="en-US" dirty="0"/>
          </a:p>
          <a:p>
            <a:pPr algn="just" eaLnBrk="1" hangingPunct="1">
              <a:lnSpc>
                <a:spcPct val="90000"/>
              </a:lnSpc>
              <a:spcBef>
                <a:spcPts val="600"/>
              </a:spcBef>
            </a:pPr>
            <a:endParaRPr lang="zh-CN" altLang="en-US" dirty="0"/>
          </a:p>
          <a:p>
            <a:pPr algn="just" eaLnBrk="1" hangingPunct="1">
              <a:lnSpc>
                <a:spcPct val="90000"/>
              </a:lnSpc>
              <a:spcBef>
                <a:spcPts val="600"/>
              </a:spcBef>
              <a:buFontTx/>
              <a:buNone/>
            </a:pPr>
            <a:r>
              <a:rPr lang="en-US" altLang="zh-CN" dirty="0"/>
              <a:t>(2)CIDR</a:t>
            </a:r>
            <a:r>
              <a:rPr lang="zh-CN" altLang="en-US" dirty="0"/>
              <a:t>把网络前缀都相同的</a:t>
            </a:r>
            <a:r>
              <a:rPr lang="zh-CN" altLang="en-US" dirty="0">
                <a:solidFill>
                  <a:srgbClr val="FF0000"/>
                </a:solidFill>
              </a:rPr>
              <a:t>连续的</a:t>
            </a:r>
            <a:r>
              <a:rPr lang="en-US" altLang="zh-CN" dirty="0">
                <a:solidFill>
                  <a:srgbClr val="FF0000"/>
                </a:solidFill>
              </a:rPr>
              <a:t>IP</a:t>
            </a:r>
            <a:r>
              <a:rPr lang="zh-CN" altLang="en-US" dirty="0">
                <a:solidFill>
                  <a:srgbClr val="FF0000"/>
                </a:solidFill>
              </a:rPr>
              <a:t>地址</a:t>
            </a:r>
            <a:r>
              <a:rPr lang="zh-CN" altLang="en-US" dirty="0"/>
              <a:t>组成</a:t>
            </a:r>
            <a:r>
              <a:rPr lang="en-US" altLang="zh-CN" dirty="0"/>
              <a:t>"</a:t>
            </a:r>
            <a:r>
              <a:rPr lang="en-US" altLang="zh-CN" dirty="0">
                <a:solidFill>
                  <a:schemeClr val="hlink"/>
                </a:solidFill>
              </a:rPr>
              <a:t>CIDR</a:t>
            </a:r>
            <a:r>
              <a:rPr lang="zh-CN" altLang="en-US" dirty="0">
                <a:solidFill>
                  <a:schemeClr val="hlink"/>
                </a:solidFill>
              </a:rPr>
              <a:t>地址块</a:t>
            </a:r>
            <a:r>
              <a:rPr lang="en-US" altLang="zh-CN" dirty="0"/>
              <a:t>"</a:t>
            </a:r>
            <a:r>
              <a:rPr lang="zh-CN" altLang="en-US" dirty="0"/>
              <a:t>。  </a:t>
            </a:r>
          </a:p>
        </p:txBody>
      </p:sp>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4"/>
          <p:cNvSpPr>
            <a:spLocks noGrp="1" noChangeArrowheads="1"/>
          </p:cNvSpPr>
          <p:nvPr>
            <p:ph type="title"/>
          </p:nvPr>
        </p:nvSpPr>
        <p:spPr/>
        <p:txBody>
          <a:bodyPr/>
          <a:lstStyle/>
          <a:p>
            <a:pPr eaLnBrk="1" hangingPunct="1"/>
            <a:r>
              <a:rPr lang="zh-CN" altLang="en-US" dirty="0">
                <a:solidFill>
                  <a:schemeClr val="hlink"/>
                </a:solidFill>
                <a:latin typeface="+mn-lt"/>
              </a:rPr>
              <a:t>无分类</a:t>
            </a:r>
            <a:r>
              <a:rPr lang="zh-CN" altLang="en-US" dirty="0">
                <a:latin typeface="+mn-lt"/>
              </a:rPr>
              <a:t>的两级编址</a:t>
            </a:r>
          </a:p>
        </p:txBody>
      </p:sp>
      <p:sp>
        <p:nvSpPr>
          <p:cNvPr id="157699" name="Rectangle 5"/>
          <p:cNvSpPr>
            <a:spLocks noGrp="1" noChangeArrowheads="1"/>
          </p:cNvSpPr>
          <p:nvPr>
            <p:ph type="body" idx="1"/>
          </p:nvPr>
        </p:nvSpPr>
        <p:spPr/>
        <p:txBody>
          <a:bodyPr/>
          <a:lstStyle/>
          <a:p>
            <a:pPr eaLnBrk="1" hangingPunct="1">
              <a:spcBef>
                <a:spcPts val="600"/>
              </a:spcBef>
            </a:pPr>
            <a:r>
              <a:rPr lang="en-US" altLang="zh-CN" dirty="0"/>
              <a:t>To simplify the handling of addresses, the Internet authorities </a:t>
            </a:r>
            <a:r>
              <a:rPr lang="en-US" altLang="zh-CN" dirty="0">
                <a:solidFill>
                  <a:schemeClr val="hlink"/>
                </a:solidFill>
              </a:rPr>
              <a:t>impose </a:t>
            </a:r>
            <a:r>
              <a:rPr lang="en-US" altLang="zh-CN" dirty="0"/>
              <a:t>three restrictions </a:t>
            </a:r>
            <a:r>
              <a:rPr lang="en-US" altLang="zh-CN" dirty="0">
                <a:solidFill>
                  <a:schemeClr val="hlink"/>
                </a:solidFill>
              </a:rPr>
              <a:t>on</a:t>
            </a:r>
            <a:r>
              <a:rPr lang="en-US" altLang="zh-CN" dirty="0"/>
              <a:t> classless address blocks:</a:t>
            </a:r>
          </a:p>
          <a:p>
            <a:pPr eaLnBrk="1" hangingPunct="1">
              <a:spcBef>
                <a:spcPts val="600"/>
              </a:spcBef>
            </a:pPr>
            <a:endParaRPr lang="en-US" altLang="zh-CN" dirty="0"/>
          </a:p>
          <a:p>
            <a:pPr eaLnBrk="1" hangingPunct="1">
              <a:spcBef>
                <a:spcPts val="600"/>
              </a:spcBef>
              <a:buFontTx/>
              <a:buNone/>
            </a:pPr>
            <a:r>
              <a:rPr lang="en-US" altLang="zh-CN" dirty="0"/>
              <a:t>① The addresses in a block must be </a:t>
            </a:r>
            <a:r>
              <a:rPr lang="en-US" altLang="zh-CN" dirty="0">
                <a:solidFill>
                  <a:srgbClr val="FF0000"/>
                </a:solidFill>
              </a:rPr>
              <a:t>contiguous</a:t>
            </a:r>
            <a:r>
              <a:rPr lang="en-US" altLang="zh-CN" dirty="0"/>
              <a:t>, one after another. </a:t>
            </a:r>
          </a:p>
          <a:p>
            <a:pPr eaLnBrk="1" hangingPunct="1">
              <a:spcBef>
                <a:spcPts val="600"/>
              </a:spcBef>
            </a:pPr>
            <a:endParaRPr lang="en-US" altLang="zh-CN" dirty="0"/>
          </a:p>
          <a:p>
            <a:pPr eaLnBrk="1" hangingPunct="1">
              <a:spcBef>
                <a:spcPts val="600"/>
              </a:spcBef>
              <a:buFontTx/>
              <a:buNone/>
            </a:pPr>
            <a:r>
              <a:rPr lang="en-US" altLang="zh-CN" dirty="0"/>
              <a:t>② The number of addresses in a block must be a power of 2 (1, 4, 8, 16, …).</a:t>
            </a:r>
          </a:p>
          <a:p>
            <a:pPr eaLnBrk="1" hangingPunct="1">
              <a:spcBef>
                <a:spcPts val="600"/>
              </a:spcBef>
            </a:pPr>
            <a:endParaRPr lang="en-US" altLang="zh-CN" dirty="0"/>
          </a:p>
          <a:p>
            <a:pPr eaLnBrk="1" hangingPunct="1">
              <a:spcBef>
                <a:spcPts val="600"/>
              </a:spcBef>
              <a:buFontTx/>
              <a:buNone/>
            </a:pPr>
            <a:r>
              <a:rPr lang="en-US" altLang="zh-CN" dirty="0"/>
              <a:t>③ The first address must be </a:t>
            </a:r>
            <a:r>
              <a:rPr lang="en-US" altLang="zh-CN" dirty="0">
                <a:solidFill>
                  <a:srgbClr val="FF0000"/>
                </a:solidFill>
              </a:rPr>
              <a:t>evenly</a:t>
            </a:r>
            <a:r>
              <a:rPr lang="en-US" altLang="zh-CN" dirty="0"/>
              <a:t> divisible by the number of addresses.  </a:t>
            </a:r>
          </a:p>
          <a:p>
            <a:pPr eaLnBrk="1" hangingPunct="1">
              <a:spcBef>
                <a:spcPts val="600"/>
              </a:spcBef>
            </a:pPr>
            <a:endParaRPr lang="en-US" altLang="zh-CN" dirty="0"/>
          </a:p>
        </p:txBody>
      </p:sp>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8722" name="Picture 3"/>
          <p:cNvPicPr>
            <a:picLocks noChangeAspect="1" noChangeArrowheads="1"/>
          </p:cNvPicPr>
          <p:nvPr/>
        </p:nvPicPr>
        <p:blipFill>
          <a:blip r:embed="rId3" cstate="print"/>
          <a:srcRect/>
          <a:stretch>
            <a:fillRect/>
          </a:stretch>
        </p:blipFill>
        <p:spPr bwMode="auto">
          <a:xfrm>
            <a:off x="539750" y="2205038"/>
            <a:ext cx="8235950" cy="2341562"/>
          </a:xfrm>
          <a:prstGeom prst="rect">
            <a:avLst/>
          </a:prstGeom>
          <a:noFill/>
          <a:ln w="9525">
            <a:noFill/>
            <a:miter lim="800000"/>
            <a:headEnd/>
            <a:tailEnd/>
          </a:ln>
        </p:spPr>
      </p:pic>
      <p:sp>
        <p:nvSpPr>
          <p:cNvPr id="158723" name="Rectangle 4"/>
          <p:cNvSpPr>
            <a:spLocks noGrp="1" noChangeArrowheads="1"/>
          </p:cNvSpPr>
          <p:nvPr>
            <p:ph type="title"/>
          </p:nvPr>
        </p:nvSpPr>
        <p:spPr>
          <a:xfrm>
            <a:off x="330200" y="203200"/>
            <a:ext cx="8528080" cy="705520"/>
          </a:xfrm>
        </p:spPr>
        <p:txBody>
          <a:bodyPr/>
          <a:lstStyle/>
          <a:p>
            <a:pPr eaLnBrk="1" hangingPunct="1"/>
            <a:r>
              <a:rPr lang="en-US" altLang="zh-CN" sz="2600" dirty="0">
                <a:latin typeface="+mn-lt"/>
              </a:rPr>
              <a:t>A block of 16 addresses granted to a small organization</a:t>
            </a:r>
          </a:p>
        </p:txBody>
      </p:sp>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4"/>
          <p:cNvSpPr>
            <a:spLocks noGrp="1" noChangeArrowheads="1"/>
          </p:cNvSpPr>
          <p:nvPr>
            <p:ph type="title"/>
          </p:nvPr>
        </p:nvSpPr>
        <p:spPr/>
        <p:txBody>
          <a:bodyPr/>
          <a:lstStyle/>
          <a:p>
            <a:pPr eaLnBrk="1" hangingPunct="1"/>
            <a:r>
              <a:rPr lang="en-US" altLang="zh-CN" sz="2600" dirty="0">
                <a:latin typeface="+mn-lt"/>
              </a:rPr>
              <a:t>A block of 16 addresses granted to a small organization</a:t>
            </a:r>
          </a:p>
        </p:txBody>
      </p:sp>
      <p:sp>
        <p:nvSpPr>
          <p:cNvPr id="159747" name="Rectangle 5"/>
          <p:cNvSpPr>
            <a:spLocks noGrp="1" noChangeArrowheads="1"/>
          </p:cNvSpPr>
          <p:nvPr>
            <p:ph type="body" idx="1"/>
          </p:nvPr>
        </p:nvSpPr>
        <p:spPr/>
        <p:txBody>
          <a:bodyPr/>
          <a:lstStyle/>
          <a:p>
            <a:pPr eaLnBrk="1" hangingPunct="1">
              <a:spcBef>
                <a:spcPts val="600"/>
              </a:spcBef>
            </a:pPr>
            <a:r>
              <a:rPr lang="en-US" altLang="zh-CN" dirty="0"/>
              <a:t>The figure shows a block of addresses, in both </a:t>
            </a:r>
            <a:r>
              <a:rPr lang="en-US" altLang="zh-CN" dirty="0">
                <a:solidFill>
                  <a:srgbClr val="FF0000"/>
                </a:solidFill>
              </a:rPr>
              <a:t>binary</a:t>
            </a:r>
            <a:r>
              <a:rPr lang="en-US" altLang="zh-CN" dirty="0"/>
              <a:t> and </a:t>
            </a:r>
            <a:r>
              <a:rPr lang="en-US" altLang="zh-CN" dirty="0">
                <a:solidFill>
                  <a:srgbClr val="FF0000"/>
                </a:solidFill>
              </a:rPr>
              <a:t>dotted-decimal </a:t>
            </a:r>
            <a:r>
              <a:rPr lang="en-US" altLang="zh-CN" dirty="0"/>
              <a:t>notation, </a:t>
            </a:r>
            <a:r>
              <a:rPr lang="en-US" altLang="zh-CN" dirty="0">
                <a:solidFill>
                  <a:srgbClr val="FF0000"/>
                </a:solidFill>
              </a:rPr>
              <a:t>granted</a:t>
            </a:r>
            <a:r>
              <a:rPr lang="en-US" altLang="zh-CN" dirty="0"/>
              <a:t> to a small business that needs 16 addresses.</a:t>
            </a:r>
          </a:p>
          <a:p>
            <a:pPr eaLnBrk="1" hangingPunct="1">
              <a:spcBef>
                <a:spcPts val="600"/>
              </a:spcBef>
            </a:pPr>
            <a:endParaRPr lang="en-US" altLang="zh-CN" sz="2000" dirty="0"/>
          </a:p>
          <a:p>
            <a:pPr eaLnBrk="1" hangingPunct="1">
              <a:spcBef>
                <a:spcPts val="600"/>
              </a:spcBef>
            </a:pPr>
            <a:r>
              <a:rPr lang="en-US" altLang="zh-CN" dirty="0"/>
              <a:t>We can see that the restrictions are applied to this block. </a:t>
            </a:r>
          </a:p>
          <a:p>
            <a:pPr marL="457200" indent="-457200" eaLnBrk="1" hangingPunct="1">
              <a:spcBef>
                <a:spcPts val="600"/>
              </a:spcBef>
              <a:buFont typeface="+mj-ea"/>
              <a:buAutoNum type="circleNumDbPlain"/>
            </a:pPr>
            <a:r>
              <a:rPr lang="en-US" altLang="zh-CN" dirty="0"/>
              <a:t>The addresses are contiguous. </a:t>
            </a:r>
          </a:p>
          <a:p>
            <a:pPr marL="457200" indent="-457200" eaLnBrk="1" hangingPunct="1">
              <a:spcBef>
                <a:spcPts val="600"/>
              </a:spcBef>
              <a:buFont typeface="+mj-ea"/>
              <a:buAutoNum type="circleNumDbPlain"/>
            </a:pPr>
            <a:endParaRPr lang="en-US" altLang="zh-CN" sz="2000" dirty="0"/>
          </a:p>
          <a:p>
            <a:pPr marL="457200" indent="-457200" eaLnBrk="1" hangingPunct="1">
              <a:spcBef>
                <a:spcPts val="600"/>
              </a:spcBef>
              <a:buFont typeface="+mj-ea"/>
              <a:buAutoNum type="circleNumDbPlain"/>
            </a:pPr>
            <a:r>
              <a:rPr lang="en-US" altLang="zh-CN" dirty="0"/>
              <a:t>The number of addresses is a power of 2 (16 = 2</a:t>
            </a:r>
            <a:r>
              <a:rPr lang="en-US" altLang="zh-CN" baseline="30000" dirty="0"/>
              <a:t>4</a:t>
            </a:r>
            <a:r>
              <a:rPr lang="en-US" altLang="zh-CN" dirty="0"/>
              <a:t>), </a:t>
            </a:r>
          </a:p>
          <a:p>
            <a:pPr marL="457200" indent="-457200" eaLnBrk="1" hangingPunct="1">
              <a:spcBef>
                <a:spcPts val="600"/>
              </a:spcBef>
              <a:buFont typeface="+mj-ea"/>
              <a:buAutoNum type="circleNumDbPlain"/>
            </a:pPr>
            <a:endParaRPr lang="en-US" altLang="zh-CN" sz="2000" dirty="0"/>
          </a:p>
          <a:p>
            <a:pPr marL="457200" indent="-457200" eaLnBrk="1" hangingPunct="1">
              <a:spcBef>
                <a:spcPts val="600"/>
              </a:spcBef>
              <a:buFont typeface="+mj-ea"/>
              <a:buAutoNum type="circleNumDbPlain"/>
            </a:pPr>
            <a:r>
              <a:rPr lang="en-US" altLang="zh-CN" dirty="0"/>
              <a:t>The first address is divisible by 16. </a:t>
            </a:r>
          </a:p>
          <a:p>
            <a:pPr eaLnBrk="1" hangingPunct="1">
              <a:spcBef>
                <a:spcPts val="600"/>
              </a:spcBef>
            </a:pPr>
            <a:r>
              <a:rPr lang="en-US" altLang="zh-CN" sz="2200" dirty="0"/>
              <a:t>The first address, when</a:t>
            </a:r>
            <a:r>
              <a:rPr lang="en-US" altLang="zh-CN" sz="2200" dirty="0">
                <a:solidFill>
                  <a:schemeClr val="hlink"/>
                </a:solidFill>
              </a:rPr>
              <a:t> converted </a:t>
            </a:r>
            <a:r>
              <a:rPr lang="en-US" altLang="zh-CN" sz="2200" dirty="0"/>
              <a:t>to</a:t>
            </a:r>
            <a:r>
              <a:rPr lang="en-US" altLang="zh-CN" sz="2200" dirty="0">
                <a:solidFill>
                  <a:schemeClr val="hlink"/>
                </a:solidFill>
              </a:rPr>
              <a:t> a decimal number</a:t>
            </a:r>
            <a:r>
              <a:rPr lang="en-US" altLang="zh-CN" sz="2200" dirty="0"/>
              <a:t>, is 3,440,387,360, which </a:t>
            </a:r>
            <a:r>
              <a:rPr lang="en-US" altLang="zh-CN" sz="2200" dirty="0">
                <a:solidFill>
                  <a:schemeClr val="hlink"/>
                </a:solidFill>
              </a:rPr>
              <a:t>when divided by 16</a:t>
            </a:r>
            <a:r>
              <a:rPr lang="en-US" altLang="zh-CN" sz="2200" dirty="0"/>
              <a:t> results in 215,024,210 . </a:t>
            </a:r>
          </a:p>
        </p:txBody>
      </p:sp>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4"/>
          <p:cNvSpPr>
            <a:spLocks noGrp="1" noChangeArrowheads="1"/>
          </p:cNvSpPr>
          <p:nvPr>
            <p:ph type="title"/>
          </p:nvPr>
        </p:nvSpPr>
        <p:spPr/>
        <p:txBody>
          <a:bodyPr/>
          <a:lstStyle/>
          <a:p>
            <a:pPr eaLnBrk="1" hangingPunct="1"/>
            <a:r>
              <a:rPr lang="en-US" altLang="zh-CN" dirty="0"/>
              <a:t>CIDR</a:t>
            </a:r>
            <a:r>
              <a:rPr lang="zh-CN" altLang="en-US" dirty="0"/>
              <a:t>地址块</a:t>
            </a:r>
          </a:p>
        </p:txBody>
      </p:sp>
      <p:sp>
        <p:nvSpPr>
          <p:cNvPr id="160771" name="Rectangle 5"/>
          <p:cNvSpPr>
            <a:spLocks noGrp="1" noChangeArrowheads="1"/>
          </p:cNvSpPr>
          <p:nvPr>
            <p:ph type="body" idx="1"/>
          </p:nvPr>
        </p:nvSpPr>
        <p:spPr/>
        <p:txBody>
          <a:bodyPr/>
          <a:lstStyle/>
          <a:p>
            <a:pPr marL="342265" indent="-342265" algn="just" eaLnBrk="1" hangingPunct="1">
              <a:spcBef>
                <a:spcPts val="600"/>
              </a:spcBef>
            </a:pPr>
            <a:r>
              <a:rPr lang="en-US" altLang="zh-CN" dirty="0"/>
              <a:t>128.14.32.0/20</a:t>
            </a:r>
            <a:r>
              <a:rPr lang="zh-CN" altLang="en-US" dirty="0"/>
              <a:t>表示的地址块共有</a:t>
            </a:r>
            <a:r>
              <a:rPr lang="en-US" altLang="zh-CN" dirty="0"/>
              <a:t>2</a:t>
            </a:r>
            <a:r>
              <a:rPr lang="en-US" altLang="zh-CN" baseline="30000" dirty="0"/>
              <a:t>12</a:t>
            </a:r>
            <a:r>
              <a:rPr lang="zh-CN" altLang="en-US" dirty="0"/>
              <a:t>个地址</a:t>
            </a:r>
            <a:r>
              <a:rPr lang="en-US" altLang="zh-CN" dirty="0"/>
              <a:t>(</a:t>
            </a:r>
            <a:r>
              <a:rPr lang="zh-CN" altLang="en-US" dirty="0"/>
              <a:t>因为</a:t>
            </a:r>
            <a:r>
              <a:rPr lang="zh-CN" altLang="en-US" dirty="0">
                <a:solidFill>
                  <a:schemeClr val="hlink"/>
                </a:solidFill>
              </a:rPr>
              <a:t>斜线后面的</a:t>
            </a:r>
            <a:r>
              <a:rPr lang="en-US" altLang="zh-CN" dirty="0">
                <a:solidFill>
                  <a:schemeClr val="hlink"/>
                </a:solidFill>
              </a:rPr>
              <a:t>20</a:t>
            </a:r>
            <a:r>
              <a:rPr lang="zh-CN" altLang="en-US" dirty="0">
                <a:solidFill>
                  <a:schemeClr val="hlink"/>
                </a:solidFill>
              </a:rPr>
              <a:t>是网络前缀的位数</a:t>
            </a:r>
            <a:r>
              <a:rPr lang="zh-CN" altLang="en-US" dirty="0"/>
              <a:t>，所以这个地址的主机号是</a:t>
            </a:r>
            <a:r>
              <a:rPr lang="en-US" altLang="zh-CN" dirty="0"/>
              <a:t>12</a:t>
            </a:r>
            <a:r>
              <a:rPr lang="zh-CN" altLang="en-US" dirty="0"/>
              <a:t>位</a:t>
            </a:r>
            <a:r>
              <a:rPr lang="en-US" altLang="zh-CN" dirty="0"/>
              <a:t>)</a:t>
            </a:r>
            <a:r>
              <a:rPr lang="zh-CN" altLang="en-US" dirty="0"/>
              <a:t>。</a:t>
            </a:r>
          </a:p>
          <a:p>
            <a:pPr marL="342265" indent="-342265" algn="just" eaLnBrk="1" hangingPunct="1">
              <a:spcBef>
                <a:spcPts val="600"/>
              </a:spcBef>
              <a:buBlip>
                <a:blip r:embed="rId3"/>
              </a:buBlip>
            </a:pPr>
            <a:r>
              <a:rPr lang="zh-CN" altLang="en-US" dirty="0"/>
              <a:t>这个地址块的起始地址是</a:t>
            </a:r>
            <a:r>
              <a:rPr lang="en-US" altLang="zh-CN" dirty="0"/>
              <a:t>128.14.32.0</a:t>
            </a:r>
            <a:r>
              <a:rPr lang="zh-CN" altLang="en-US" dirty="0"/>
              <a:t>。</a:t>
            </a:r>
          </a:p>
          <a:p>
            <a:pPr marL="342265" indent="-342265" algn="just" eaLnBrk="1" hangingPunct="1">
              <a:spcBef>
                <a:spcPts val="600"/>
              </a:spcBef>
              <a:buBlip>
                <a:blip r:embed="rId3"/>
              </a:buBlip>
            </a:pPr>
            <a:endParaRPr lang="zh-CN" altLang="en-US" dirty="0"/>
          </a:p>
          <a:p>
            <a:pPr marL="342265" indent="-342265" algn="just" eaLnBrk="1" hangingPunct="1">
              <a:spcBef>
                <a:spcPts val="600"/>
              </a:spcBef>
              <a:buBlip>
                <a:blip r:embed="rId3"/>
              </a:buBlip>
            </a:pPr>
            <a:r>
              <a:rPr lang="zh-CN" altLang="en-US" dirty="0"/>
              <a:t>在不需要指出地址块的起始地址时，也可将这样的地址块简称为</a:t>
            </a:r>
            <a:r>
              <a:rPr lang="en-US" altLang="zh-CN" dirty="0"/>
              <a:t>"</a:t>
            </a:r>
            <a:r>
              <a:rPr lang="en-US" altLang="zh-CN" dirty="0">
                <a:solidFill>
                  <a:schemeClr val="hlink"/>
                </a:solidFill>
              </a:rPr>
              <a:t>/20 </a:t>
            </a:r>
            <a:r>
              <a:rPr lang="zh-CN" altLang="en-US" dirty="0">
                <a:solidFill>
                  <a:schemeClr val="hlink"/>
                </a:solidFill>
              </a:rPr>
              <a:t>地址块</a:t>
            </a:r>
            <a:r>
              <a:rPr lang="en-US" altLang="zh-CN" dirty="0"/>
              <a:t>"</a:t>
            </a:r>
            <a:r>
              <a:rPr lang="zh-CN" altLang="en-US" dirty="0"/>
              <a:t>。</a:t>
            </a:r>
          </a:p>
          <a:p>
            <a:pPr marL="342265" indent="-342265" algn="just" eaLnBrk="1" hangingPunct="1">
              <a:spcBef>
                <a:spcPts val="600"/>
              </a:spcBef>
              <a:buBlip>
                <a:blip r:embed="rId3"/>
              </a:buBlip>
            </a:pPr>
            <a:endParaRPr lang="zh-CN" altLang="en-US" dirty="0"/>
          </a:p>
          <a:p>
            <a:pPr marL="342265" indent="-342265" algn="just" eaLnBrk="1" hangingPunct="1">
              <a:spcBef>
                <a:spcPts val="600"/>
              </a:spcBef>
              <a:buBlip>
                <a:blip r:embed="rId3"/>
              </a:buBlip>
            </a:pPr>
            <a:r>
              <a:rPr lang="en-US" altLang="zh-CN" dirty="0"/>
              <a:t>128.14.32.0/20 </a:t>
            </a:r>
            <a:r>
              <a:rPr lang="zh-CN" altLang="en-US" dirty="0"/>
              <a:t>地址块的最小地址：</a:t>
            </a:r>
            <a:r>
              <a:rPr lang="en-US" altLang="zh-CN" dirty="0"/>
              <a:t>128.14.32.0</a:t>
            </a:r>
          </a:p>
          <a:p>
            <a:pPr marL="342265" indent="-342265" algn="just" eaLnBrk="1" hangingPunct="1">
              <a:spcBef>
                <a:spcPts val="600"/>
              </a:spcBef>
              <a:buBlip>
                <a:blip r:embed="rId3"/>
              </a:buBlip>
            </a:pPr>
            <a:r>
              <a:rPr lang="en-US" altLang="zh-CN" dirty="0"/>
              <a:t>128.14.32.0/20 </a:t>
            </a:r>
            <a:r>
              <a:rPr lang="zh-CN" altLang="en-US" dirty="0"/>
              <a:t>地址块的最大地址：</a:t>
            </a:r>
            <a:r>
              <a:rPr lang="en-US" altLang="zh-CN" dirty="0"/>
              <a:t>128.14.47.255</a:t>
            </a:r>
          </a:p>
          <a:p>
            <a:pPr marL="342265" indent="-342265" algn="just" eaLnBrk="1" hangingPunct="1">
              <a:spcBef>
                <a:spcPts val="600"/>
              </a:spcBef>
              <a:buBlip>
                <a:blip r:embed="rId3"/>
              </a:buBlip>
            </a:pPr>
            <a:endParaRPr lang="en-US" altLang="zh-CN" dirty="0">
              <a:solidFill>
                <a:schemeClr val="hlink"/>
              </a:solidFill>
            </a:endParaRPr>
          </a:p>
          <a:p>
            <a:pPr marL="342265" indent="-342265" algn="just" eaLnBrk="1" hangingPunct="1">
              <a:spcBef>
                <a:spcPts val="600"/>
              </a:spcBef>
              <a:buBlip>
                <a:blip r:embed="rId3"/>
              </a:buBlip>
            </a:pPr>
            <a:r>
              <a:rPr lang="zh-CN" altLang="en-US" dirty="0"/>
              <a:t>全 </a:t>
            </a:r>
            <a:r>
              <a:rPr lang="en-US" altLang="zh-CN" dirty="0"/>
              <a:t>0 </a:t>
            </a:r>
            <a:r>
              <a:rPr lang="zh-CN" altLang="en-US" dirty="0"/>
              <a:t>和全 </a:t>
            </a:r>
            <a:r>
              <a:rPr lang="en-US" altLang="zh-CN" dirty="0"/>
              <a:t>1 </a:t>
            </a:r>
            <a:r>
              <a:rPr lang="zh-CN" altLang="en-US" dirty="0"/>
              <a:t>的主机号地址</a:t>
            </a:r>
            <a:r>
              <a:rPr lang="zh-CN" altLang="en-US" dirty="0">
                <a:solidFill>
                  <a:schemeClr val="hlink"/>
                </a:solidFill>
              </a:rPr>
              <a:t>一般不使用</a:t>
            </a:r>
            <a:r>
              <a:rPr lang="zh-CN" altLang="en-US" dirty="0"/>
              <a:t>。</a:t>
            </a:r>
          </a:p>
        </p:txBody>
      </p:sp>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1794" name="Rectangle 2"/>
          <p:cNvSpPr>
            <a:spLocks noGrp="1" noChangeArrowheads="1"/>
          </p:cNvSpPr>
          <p:nvPr>
            <p:ph type="title"/>
          </p:nvPr>
        </p:nvSpPr>
        <p:spPr>
          <a:xfrm>
            <a:off x="323850" y="223837"/>
            <a:ext cx="8569325" cy="542925"/>
          </a:xfrm>
        </p:spPr>
        <p:txBody>
          <a:bodyPr/>
          <a:lstStyle/>
          <a:p>
            <a:pPr eaLnBrk="1" hangingPunct="1"/>
            <a:r>
              <a:rPr lang="en-US" altLang="zh-CN" dirty="0"/>
              <a:t>128.14.32.0/20 </a:t>
            </a:r>
            <a:r>
              <a:rPr lang="zh-CN" altLang="en-US" dirty="0"/>
              <a:t>表示的地址</a:t>
            </a:r>
            <a:r>
              <a:rPr lang="en-US" altLang="zh-CN" dirty="0"/>
              <a:t>(2</a:t>
            </a:r>
            <a:r>
              <a:rPr lang="en-US" altLang="zh-CN" baseline="30000" dirty="0"/>
              <a:t>12</a:t>
            </a:r>
            <a:r>
              <a:rPr lang="zh-CN" altLang="en-US" dirty="0"/>
              <a:t>个地址</a:t>
            </a:r>
            <a:r>
              <a:rPr lang="en-US" altLang="zh-CN" dirty="0"/>
              <a:t>)</a:t>
            </a:r>
          </a:p>
        </p:txBody>
      </p:sp>
      <p:sp>
        <p:nvSpPr>
          <p:cNvPr id="161795" name="Text Box 3"/>
          <p:cNvSpPr txBox="1">
            <a:spLocks noChangeArrowheads="1"/>
          </p:cNvSpPr>
          <p:nvPr/>
        </p:nvSpPr>
        <p:spPr bwMode="auto">
          <a:xfrm>
            <a:off x="2051050" y="876300"/>
            <a:ext cx="6985000" cy="5653088"/>
          </a:xfrm>
          <a:prstGeom prst="rect">
            <a:avLst/>
          </a:prstGeom>
          <a:solidFill>
            <a:srgbClr val="CCECFF"/>
          </a:solidFill>
          <a:ln w="9525">
            <a:solidFill>
              <a:schemeClr val="tx2"/>
            </a:solidFill>
            <a:miter lim="800000"/>
          </a:ln>
        </p:spPr>
        <p:txBody>
          <a:bodyPr>
            <a:spAutoFit/>
          </a:bodyPr>
          <a:lstStyle/>
          <a:p>
            <a:r>
              <a:rPr lang="en-US" altLang="zh-CN" dirty="0">
                <a:solidFill>
                  <a:schemeClr val="hlink"/>
                </a:solidFill>
                <a:latin typeface="Arial" panose="020B0604020202020204" pitchFamily="34" charset="0"/>
                <a:ea typeface="宋体" panose="02010600030101010101" pitchFamily="2" charset="-122"/>
              </a:rPr>
              <a:t>10000000 00001110</a:t>
            </a:r>
            <a:r>
              <a:rPr lang="en-US" altLang="zh-CN" dirty="0">
                <a:solidFill>
                  <a:srgbClr val="333399"/>
                </a:solidFill>
                <a:latin typeface="Arial" panose="020B0604020202020204" pitchFamily="34" charset="0"/>
                <a:ea typeface="宋体" panose="02010600030101010101" pitchFamily="2" charset="-122"/>
              </a:rPr>
              <a:t> </a:t>
            </a:r>
            <a:r>
              <a:rPr lang="en-US" altLang="zh-CN" dirty="0">
                <a:solidFill>
                  <a:schemeClr val="hlink"/>
                </a:solidFill>
                <a:latin typeface="Arial" panose="020B0604020202020204" pitchFamily="34" charset="0"/>
                <a:ea typeface="宋体" panose="02010600030101010101" pitchFamily="2" charset="-122"/>
              </a:rPr>
              <a:t>0010</a:t>
            </a:r>
            <a:r>
              <a:rPr lang="en-US" altLang="zh-CN" dirty="0">
                <a:solidFill>
                  <a:srgbClr val="333399"/>
                </a:solidFill>
                <a:latin typeface="Arial" panose="020B0604020202020204" pitchFamily="34" charset="0"/>
                <a:ea typeface="宋体" panose="02010600030101010101" pitchFamily="2" charset="-122"/>
              </a:rPr>
              <a:t>0000 00000000</a:t>
            </a:r>
          </a:p>
          <a:p>
            <a:r>
              <a:rPr lang="en-US" altLang="zh-CN" dirty="0">
                <a:solidFill>
                  <a:schemeClr val="hlink"/>
                </a:solidFill>
                <a:latin typeface="Arial" panose="020B0604020202020204" pitchFamily="34" charset="0"/>
                <a:ea typeface="宋体" panose="02010600030101010101" pitchFamily="2" charset="-122"/>
              </a:rPr>
              <a:t>10000000 00001110</a:t>
            </a:r>
            <a:r>
              <a:rPr lang="en-US" altLang="zh-CN" dirty="0">
                <a:solidFill>
                  <a:srgbClr val="333399"/>
                </a:solidFill>
                <a:latin typeface="Arial" panose="020B0604020202020204" pitchFamily="34" charset="0"/>
                <a:ea typeface="宋体" panose="02010600030101010101" pitchFamily="2" charset="-122"/>
              </a:rPr>
              <a:t> </a:t>
            </a:r>
            <a:r>
              <a:rPr lang="en-US" altLang="zh-CN" dirty="0">
                <a:solidFill>
                  <a:schemeClr val="hlink"/>
                </a:solidFill>
                <a:latin typeface="Arial" panose="020B0604020202020204" pitchFamily="34" charset="0"/>
                <a:ea typeface="宋体" panose="02010600030101010101" pitchFamily="2" charset="-122"/>
              </a:rPr>
              <a:t>0010</a:t>
            </a:r>
            <a:r>
              <a:rPr lang="en-US" altLang="zh-CN" dirty="0">
                <a:solidFill>
                  <a:srgbClr val="333399"/>
                </a:solidFill>
                <a:latin typeface="Arial" panose="020B0604020202020204" pitchFamily="34" charset="0"/>
                <a:ea typeface="宋体" panose="02010600030101010101" pitchFamily="2" charset="-122"/>
              </a:rPr>
              <a:t>0000 00000001</a:t>
            </a:r>
          </a:p>
          <a:p>
            <a:r>
              <a:rPr lang="en-US" altLang="zh-CN" dirty="0">
                <a:solidFill>
                  <a:schemeClr val="hlink"/>
                </a:solidFill>
                <a:latin typeface="Arial" panose="020B0604020202020204" pitchFamily="34" charset="0"/>
                <a:ea typeface="宋体" panose="02010600030101010101" pitchFamily="2" charset="-122"/>
              </a:rPr>
              <a:t>10000000 00001110</a:t>
            </a:r>
            <a:r>
              <a:rPr lang="en-US" altLang="zh-CN" dirty="0">
                <a:solidFill>
                  <a:srgbClr val="333399"/>
                </a:solidFill>
                <a:latin typeface="Arial" panose="020B0604020202020204" pitchFamily="34" charset="0"/>
                <a:ea typeface="宋体" panose="02010600030101010101" pitchFamily="2" charset="-122"/>
              </a:rPr>
              <a:t> </a:t>
            </a:r>
            <a:r>
              <a:rPr lang="en-US" altLang="zh-CN" dirty="0">
                <a:solidFill>
                  <a:schemeClr val="hlink"/>
                </a:solidFill>
                <a:latin typeface="Arial" panose="020B0604020202020204" pitchFamily="34" charset="0"/>
                <a:ea typeface="宋体" panose="02010600030101010101" pitchFamily="2" charset="-122"/>
              </a:rPr>
              <a:t>0010</a:t>
            </a:r>
            <a:r>
              <a:rPr lang="en-US" altLang="zh-CN" dirty="0">
                <a:solidFill>
                  <a:srgbClr val="333399"/>
                </a:solidFill>
                <a:latin typeface="Arial" panose="020B0604020202020204" pitchFamily="34" charset="0"/>
                <a:ea typeface="宋体" panose="02010600030101010101" pitchFamily="2" charset="-122"/>
              </a:rPr>
              <a:t>0000 00000010</a:t>
            </a:r>
          </a:p>
          <a:p>
            <a:r>
              <a:rPr lang="en-US" altLang="zh-CN" dirty="0">
                <a:solidFill>
                  <a:schemeClr val="hlink"/>
                </a:solidFill>
                <a:latin typeface="Arial" panose="020B0604020202020204" pitchFamily="34" charset="0"/>
                <a:ea typeface="宋体" panose="02010600030101010101" pitchFamily="2" charset="-122"/>
              </a:rPr>
              <a:t>10000000 00001110</a:t>
            </a:r>
            <a:r>
              <a:rPr lang="en-US" altLang="zh-CN" dirty="0">
                <a:solidFill>
                  <a:srgbClr val="333399"/>
                </a:solidFill>
                <a:latin typeface="Arial" panose="020B0604020202020204" pitchFamily="34" charset="0"/>
                <a:ea typeface="宋体" panose="02010600030101010101" pitchFamily="2" charset="-122"/>
              </a:rPr>
              <a:t> </a:t>
            </a:r>
            <a:r>
              <a:rPr lang="en-US" altLang="zh-CN" dirty="0">
                <a:solidFill>
                  <a:schemeClr val="hlink"/>
                </a:solidFill>
                <a:latin typeface="Arial" panose="020B0604020202020204" pitchFamily="34" charset="0"/>
                <a:ea typeface="宋体" panose="02010600030101010101" pitchFamily="2" charset="-122"/>
              </a:rPr>
              <a:t>0010</a:t>
            </a:r>
            <a:r>
              <a:rPr lang="en-US" altLang="zh-CN" dirty="0">
                <a:solidFill>
                  <a:srgbClr val="333399"/>
                </a:solidFill>
                <a:latin typeface="Arial" panose="020B0604020202020204" pitchFamily="34" charset="0"/>
                <a:ea typeface="宋体" panose="02010600030101010101" pitchFamily="2" charset="-122"/>
              </a:rPr>
              <a:t>0000 00000011</a:t>
            </a:r>
          </a:p>
          <a:p>
            <a:r>
              <a:rPr lang="en-US" altLang="zh-CN" dirty="0">
                <a:solidFill>
                  <a:schemeClr val="hlink"/>
                </a:solidFill>
                <a:latin typeface="Arial" panose="020B0604020202020204" pitchFamily="34" charset="0"/>
                <a:ea typeface="宋体" panose="02010600030101010101" pitchFamily="2" charset="-122"/>
              </a:rPr>
              <a:t>10000000 00001110</a:t>
            </a:r>
            <a:r>
              <a:rPr lang="en-US" altLang="zh-CN" dirty="0">
                <a:solidFill>
                  <a:srgbClr val="333399"/>
                </a:solidFill>
                <a:latin typeface="Arial" panose="020B0604020202020204" pitchFamily="34" charset="0"/>
                <a:ea typeface="宋体" panose="02010600030101010101" pitchFamily="2" charset="-122"/>
              </a:rPr>
              <a:t> </a:t>
            </a:r>
            <a:r>
              <a:rPr lang="en-US" altLang="zh-CN" dirty="0">
                <a:solidFill>
                  <a:schemeClr val="hlink"/>
                </a:solidFill>
                <a:latin typeface="Arial" panose="020B0604020202020204" pitchFamily="34" charset="0"/>
                <a:ea typeface="宋体" panose="02010600030101010101" pitchFamily="2" charset="-122"/>
              </a:rPr>
              <a:t>0010</a:t>
            </a:r>
            <a:r>
              <a:rPr lang="en-US" altLang="zh-CN" dirty="0">
                <a:solidFill>
                  <a:srgbClr val="333399"/>
                </a:solidFill>
                <a:latin typeface="Arial" panose="020B0604020202020204" pitchFamily="34" charset="0"/>
                <a:ea typeface="宋体" panose="02010600030101010101" pitchFamily="2" charset="-122"/>
              </a:rPr>
              <a:t>0000 00000100</a:t>
            </a:r>
          </a:p>
          <a:p>
            <a:r>
              <a:rPr lang="en-US" altLang="zh-CN" dirty="0">
                <a:solidFill>
                  <a:schemeClr val="hlink"/>
                </a:solidFill>
                <a:latin typeface="Arial" panose="020B0604020202020204" pitchFamily="34" charset="0"/>
                <a:ea typeface="宋体" panose="02010600030101010101" pitchFamily="2" charset="-122"/>
              </a:rPr>
              <a:t>10000000 00001110</a:t>
            </a:r>
            <a:r>
              <a:rPr lang="en-US" altLang="zh-CN" dirty="0">
                <a:solidFill>
                  <a:srgbClr val="333399"/>
                </a:solidFill>
                <a:latin typeface="Arial" panose="020B0604020202020204" pitchFamily="34" charset="0"/>
                <a:ea typeface="宋体" panose="02010600030101010101" pitchFamily="2" charset="-122"/>
              </a:rPr>
              <a:t> </a:t>
            </a:r>
            <a:r>
              <a:rPr lang="en-US" altLang="zh-CN" dirty="0">
                <a:solidFill>
                  <a:schemeClr val="hlink"/>
                </a:solidFill>
                <a:latin typeface="Arial" panose="020B0604020202020204" pitchFamily="34" charset="0"/>
                <a:ea typeface="宋体" panose="02010600030101010101" pitchFamily="2" charset="-122"/>
              </a:rPr>
              <a:t>0010</a:t>
            </a:r>
            <a:r>
              <a:rPr lang="en-US" altLang="zh-CN" dirty="0">
                <a:solidFill>
                  <a:srgbClr val="333399"/>
                </a:solidFill>
                <a:latin typeface="Arial" panose="020B0604020202020204" pitchFamily="34" charset="0"/>
                <a:ea typeface="宋体" panose="02010600030101010101" pitchFamily="2" charset="-122"/>
              </a:rPr>
              <a:t>0000 00000101</a:t>
            </a:r>
          </a:p>
          <a:p>
            <a:endParaRPr lang="en-US" altLang="zh-CN" dirty="0">
              <a:solidFill>
                <a:srgbClr val="333399"/>
              </a:solidFill>
              <a:latin typeface="Arial" panose="020B0604020202020204" pitchFamily="34" charset="0"/>
              <a:ea typeface="宋体" panose="02010600030101010101" pitchFamily="2" charset="-122"/>
            </a:endParaRPr>
          </a:p>
          <a:p>
            <a:endParaRPr lang="en-US" altLang="zh-CN" dirty="0">
              <a:solidFill>
                <a:srgbClr val="333399"/>
              </a:solidFill>
              <a:latin typeface="Arial" panose="020B0604020202020204" pitchFamily="34" charset="0"/>
              <a:ea typeface="宋体" panose="02010600030101010101" pitchFamily="2" charset="-122"/>
            </a:endParaRPr>
          </a:p>
          <a:p>
            <a:r>
              <a:rPr lang="en-US" altLang="zh-CN" dirty="0">
                <a:solidFill>
                  <a:schemeClr val="hlink"/>
                </a:solidFill>
                <a:latin typeface="Arial" panose="020B0604020202020204" pitchFamily="34" charset="0"/>
                <a:ea typeface="宋体" panose="02010600030101010101" pitchFamily="2" charset="-122"/>
              </a:rPr>
              <a:t>10000000 00001110</a:t>
            </a:r>
            <a:r>
              <a:rPr lang="en-US" altLang="zh-CN" dirty="0">
                <a:solidFill>
                  <a:srgbClr val="333399"/>
                </a:solidFill>
                <a:latin typeface="Arial" panose="020B0604020202020204" pitchFamily="34" charset="0"/>
                <a:ea typeface="宋体" panose="02010600030101010101" pitchFamily="2" charset="-122"/>
              </a:rPr>
              <a:t> </a:t>
            </a:r>
            <a:r>
              <a:rPr lang="en-US" altLang="zh-CN" dirty="0">
                <a:solidFill>
                  <a:schemeClr val="hlink"/>
                </a:solidFill>
                <a:latin typeface="Arial" panose="020B0604020202020204" pitchFamily="34" charset="0"/>
                <a:ea typeface="宋体" panose="02010600030101010101" pitchFamily="2" charset="-122"/>
              </a:rPr>
              <a:t>0010</a:t>
            </a:r>
            <a:r>
              <a:rPr lang="en-US" altLang="zh-CN" dirty="0">
                <a:solidFill>
                  <a:srgbClr val="333399"/>
                </a:solidFill>
                <a:latin typeface="Arial" panose="020B0604020202020204" pitchFamily="34" charset="0"/>
                <a:ea typeface="宋体" panose="02010600030101010101" pitchFamily="2" charset="-122"/>
              </a:rPr>
              <a:t>1111 11111011</a:t>
            </a:r>
          </a:p>
          <a:p>
            <a:r>
              <a:rPr lang="en-US" altLang="zh-CN" dirty="0">
                <a:solidFill>
                  <a:schemeClr val="hlink"/>
                </a:solidFill>
                <a:latin typeface="Arial" panose="020B0604020202020204" pitchFamily="34" charset="0"/>
                <a:ea typeface="宋体" panose="02010600030101010101" pitchFamily="2" charset="-122"/>
              </a:rPr>
              <a:t>10000000 00001110</a:t>
            </a:r>
            <a:r>
              <a:rPr lang="en-US" altLang="zh-CN" dirty="0">
                <a:solidFill>
                  <a:srgbClr val="333399"/>
                </a:solidFill>
                <a:latin typeface="Arial" panose="020B0604020202020204" pitchFamily="34" charset="0"/>
                <a:ea typeface="宋体" panose="02010600030101010101" pitchFamily="2" charset="-122"/>
              </a:rPr>
              <a:t> </a:t>
            </a:r>
            <a:r>
              <a:rPr lang="en-US" altLang="zh-CN" dirty="0">
                <a:solidFill>
                  <a:schemeClr val="hlink"/>
                </a:solidFill>
                <a:latin typeface="Arial" panose="020B0604020202020204" pitchFamily="34" charset="0"/>
                <a:ea typeface="宋体" panose="02010600030101010101" pitchFamily="2" charset="-122"/>
              </a:rPr>
              <a:t>0010</a:t>
            </a:r>
            <a:r>
              <a:rPr lang="en-US" altLang="zh-CN" dirty="0">
                <a:solidFill>
                  <a:srgbClr val="333399"/>
                </a:solidFill>
                <a:latin typeface="Arial" panose="020B0604020202020204" pitchFamily="34" charset="0"/>
                <a:ea typeface="宋体" panose="02010600030101010101" pitchFamily="2" charset="-122"/>
              </a:rPr>
              <a:t>1111 11111100</a:t>
            </a:r>
          </a:p>
          <a:p>
            <a:r>
              <a:rPr lang="en-US" altLang="zh-CN" dirty="0">
                <a:solidFill>
                  <a:schemeClr val="hlink"/>
                </a:solidFill>
                <a:latin typeface="Arial" panose="020B0604020202020204" pitchFamily="34" charset="0"/>
                <a:ea typeface="宋体" panose="02010600030101010101" pitchFamily="2" charset="-122"/>
              </a:rPr>
              <a:t>10000000 00001110</a:t>
            </a:r>
            <a:r>
              <a:rPr lang="en-US" altLang="zh-CN" dirty="0">
                <a:solidFill>
                  <a:srgbClr val="333399"/>
                </a:solidFill>
                <a:latin typeface="Arial" panose="020B0604020202020204" pitchFamily="34" charset="0"/>
                <a:ea typeface="宋体" panose="02010600030101010101" pitchFamily="2" charset="-122"/>
              </a:rPr>
              <a:t> </a:t>
            </a:r>
            <a:r>
              <a:rPr lang="en-US" altLang="zh-CN" dirty="0">
                <a:solidFill>
                  <a:schemeClr val="hlink"/>
                </a:solidFill>
                <a:latin typeface="Arial" panose="020B0604020202020204" pitchFamily="34" charset="0"/>
                <a:ea typeface="宋体" panose="02010600030101010101" pitchFamily="2" charset="-122"/>
              </a:rPr>
              <a:t>0010</a:t>
            </a:r>
            <a:r>
              <a:rPr lang="en-US" altLang="zh-CN" dirty="0">
                <a:solidFill>
                  <a:srgbClr val="333399"/>
                </a:solidFill>
                <a:latin typeface="Arial" panose="020B0604020202020204" pitchFamily="34" charset="0"/>
                <a:ea typeface="宋体" panose="02010600030101010101" pitchFamily="2" charset="-122"/>
              </a:rPr>
              <a:t>1111 11111101</a:t>
            </a:r>
          </a:p>
          <a:p>
            <a:r>
              <a:rPr lang="en-US" altLang="zh-CN" dirty="0">
                <a:solidFill>
                  <a:schemeClr val="hlink"/>
                </a:solidFill>
                <a:latin typeface="Arial" panose="020B0604020202020204" pitchFamily="34" charset="0"/>
                <a:ea typeface="宋体" panose="02010600030101010101" pitchFamily="2" charset="-122"/>
              </a:rPr>
              <a:t>10000000 00001110</a:t>
            </a:r>
            <a:r>
              <a:rPr lang="en-US" altLang="zh-CN" dirty="0">
                <a:solidFill>
                  <a:srgbClr val="333399"/>
                </a:solidFill>
                <a:latin typeface="Arial" panose="020B0604020202020204" pitchFamily="34" charset="0"/>
                <a:ea typeface="宋体" panose="02010600030101010101" pitchFamily="2" charset="-122"/>
              </a:rPr>
              <a:t> </a:t>
            </a:r>
            <a:r>
              <a:rPr lang="en-US" altLang="zh-CN" dirty="0">
                <a:solidFill>
                  <a:schemeClr val="hlink"/>
                </a:solidFill>
                <a:latin typeface="Arial" panose="020B0604020202020204" pitchFamily="34" charset="0"/>
                <a:ea typeface="宋体" panose="02010600030101010101" pitchFamily="2" charset="-122"/>
              </a:rPr>
              <a:t>0010</a:t>
            </a:r>
            <a:r>
              <a:rPr lang="en-US" altLang="zh-CN" dirty="0">
                <a:solidFill>
                  <a:srgbClr val="333399"/>
                </a:solidFill>
                <a:latin typeface="Arial" panose="020B0604020202020204" pitchFamily="34" charset="0"/>
                <a:ea typeface="宋体" panose="02010600030101010101" pitchFamily="2" charset="-122"/>
              </a:rPr>
              <a:t>1111 11111110</a:t>
            </a:r>
          </a:p>
          <a:p>
            <a:r>
              <a:rPr lang="en-US" altLang="zh-CN" dirty="0">
                <a:solidFill>
                  <a:schemeClr val="hlink"/>
                </a:solidFill>
                <a:latin typeface="Arial" panose="020B0604020202020204" pitchFamily="34" charset="0"/>
                <a:ea typeface="宋体" panose="02010600030101010101" pitchFamily="2" charset="-122"/>
              </a:rPr>
              <a:t>10000000 00001110</a:t>
            </a:r>
            <a:r>
              <a:rPr lang="en-US" altLang="zh-CN" dirty="0">
                <a:solidFill>
                  <a:srgbClr val="333399"/>
                </a:solidFill>
                <a:latin typeface="Arial" panose="020B0604020202020204" pitchFamily="34" charset="0"/>
                <a:ea typeface="宋体" panose="02010600030101010101" pitchFamily="2" charset="-122"/>
              </a:rPr>
              <a:t> </a:t>
            </a:r>
            <a:r>
              <a:rPr lang="en-US" altLang="zh-CN" dirty="0">
                <a:solidFill>
                  <a:schemeClr val="hlink"/>
                </a:solidFill>
                <a:latin typeface="Arial" panose="020B0604020202020204" pitchFamily="34" charset="0"/>
                <a:ea typeface="宋体" panose="02010600030101010101" pitchFamily="2" charset="-122"/>
              </a:rPr>
              <a:t>0010</a:t>
            </a:r>
            <a:r>
              <a:rPr lang="en-US" altLang="zh-CN" dirty="0">
                <a:solidFill>
                  <a:srgbClr val="333399"/>
                </a:solidFill>
                <a:latin typeface="Arial" panose="020B0604020202020204" pitchFamily="34" charset="0"/>
                <a:ea typeface="宋体" panose="02010600030101010101" pitchFamily="2" charset="-122"/>
              </a:rPr>
              <a:t>1111 11111111</a:t>
            </a:r>
          </a:p>
        </p:txBody>
      </p:sp>
      <p:sp>
        <p:nvSpPr>
          <p:cNvPr id="161796" name="Text Box 4"/>
          <p:cNvSpPr txBox="1">
            <a:spLocks noChangeArrowheads="1"/>
          </p:cNvSpPr>
          <p:nvPr/>
        </p:nvSpPr>
        <p:spPr bwMode="auto">
          <a:xfrm>
            <a:off x="6804025" y="3162300"/>
            <a:ext cx="869950" cy="914400"/>
          </a:xfrm>
          <a:prstGeom prst="rect">
            <a:avLst/>
          </a:prstGeom>
          <a:noFill/>
          <a:ln w="9525">
            <a:noFill/>
            <a:miter lim="800000"/>
          </a:ln>
        </p:spPr>
        <p:txBody>
          <a:bodyPr wrap="none">
            <a:spAutoFit/>
          </a:bodyPr>
          <a:lstStyle/>
          <a:p>
            <a:r>
              <a:rPr lang="en-US" altLang="zh-CN" sz="5400" b="1" dirty="0">
                <a:solidFill>
                  <a:srgbClr val="333399"/>
                </a:solidFill>
                <a:ea typeface="宋体" panose="02010600030101010101" pitchFamily="2" charset="-122"/>
                <a:sym typeface="Symbol" panose="05050102010706020507" pitchFamily="18" charset="2"/>
              </a:rPr>
              <a:t></a:t>
            </a:r>
          </a:p>
        </p:txBody>
      </p:sp>
      <p:sp>
        <p:nvSpPr>
          <p:cNvPr id="161797" name="Text Box 5"/>
          <p:cNvSpPr txBox="1">
            <a:spLocks noChangeArrowheads="1"/>
          </p:cNvSpPr>
          <p:nvPr/>
        </p:nvSpPr>
        <p:spPr bwMode="auto">
          <a:xfrm>
            <a:off x="3708400" y="3162300"/>
            <a:ext cx="869950" cy="914400"/>
          </a:xfrm>
          <a:prstGeom prst="rect">
            <a:avLst/>
          </a:prstGeom>
          <a:noFill/>
          <a:ln w="9525">
            <a:noFill/>
            <a:miter lim="800000"/>
          </a:ln>
        </p:spPr>
        <p:txBody>
          <a:bodyPr wrap="none">
            <a:spAutoFit/>
          </a:bodyPr>
          <a:lstStyle/>
          <a:p>
            <a:r>
              <a:rPr lang="en-US" altLang="zh-CN" sz="5400" b="1" dirty="0">
                <a:solidFill>
                  <a:schemeClr val="hlink"/>
                </a:solidFill>
                <a:ea typeface="宋体" panose="02010600030101010101" pitchFamily="2" charset="-122"/>
                <a:sym typeface="Symbol" panose="05050102010706020507" pitchFamily="18" charset="2"/>
              </a:rPr>
              <a:t></a:t>
            </a:r>
          </a:p>
        </p:txBody>
      </p:sp>
      <p:sp>
        <p:nvSpPr>
          <p:cNvPr id="525318" name="Rectangle 6"/>
          <p:cNvSpPr>
            <a:spLocks noChangeArrowheads="1"/>
          </p:cNvSpPr>
          <p:nvPr/>
        </p:nvSpPr>
        <p:spPr bwMode="auto">
          <a:xfrm>
            <a:off x="2051720" y="908050"/>
            <a:ext cx="4195763" cy="5616575"/>
          </a:xfrm>
          <a:prstGeom prst="rect">
            <a:avLst/>
          </a:prstGeom>
          <a:noFill/>
          <a:ln w="28575">
            <a:solidFill>
              <a:schemeClr val="hlink"/>
            </a:solidFill>
            <a:miter lim="800000"/>
          </a:ln>
        </p:spPr>
        <p:txBody>
          <a:bodyPr wrap="none" anchor="ctr"/>
          <a:lstStyle/>
          <a:p>
            <a:endParaRPr lang="zh-CN" altLang="en-US"/>
          </a:p>
        </p:txBody>
      </p:sp>
      <p:sp>
        <p:nvSpPr>
          <p:cNvPr id="525319" name="Text Box 7"/>
          <p:cNvSpPr txBox="1">
            <a:spLocks noChangeArrowheads="1"/>
          </p:cNvSpPr>
          <p:nvPr/>
        </p:nvSpPr>
        <p:spPr bwMode="auto">
          <a:xfrm>
            <a:off x="174625" y="2652713"/>
            <a:ext cx="1616075" cy="2063750"/>
          </a:xfrm>
          <a:prstGeom prst="rect">
            <a:avLst/>
          </a:prstGeom>
          <a:noFill/>
          <a:ln w="9525">
            <a:solidFill>
              <a:srgbClr val="333399"/>
            </a:solidFill>
            <a:miter lim="800000"/>
          </a:ln>
        </p:spPr>
        <p:txBody>
          <a:bodyPr wrap="none">
            <a:spAutoFit/>
          </a:bodyPr>
          <a:lstStyle/>
          <a:p>
            <a:pPr algn="ctr">
              <a:lnSpc>
                <a:spcPct val="115000"/>
              </a:lnSpc>
            </a:pPr>
            <a:r>
              <a:rPr lang="zh-CN" altLang="en-US" dirty="0">
                <a:latin typeface="Arial" panose="020B0604020202020204" pitchFamily="34" charset="0"/>
              </a:rPr>
              <a:t>所有地址</a:t>
            </a:r>
          </a:p>
          <a:p>
            <a:pPr algn="ctr">
              <a:lnSpc>
                <a:spcPct val="115000"/>
              </a:lnSpc>
            </a:pPr>
            <a:r>
              <a:rPr lang="zh-CN" altLang="en-US" dirty="0">
                <a:latin typeface="Arial" panose="020B0604020202020204" pitchFamily="34" charset="0"/>
              </a:rPr>
              <a:t>的</a:t>
            </a:r>
            <a:r>
              <a:rPr lang="en-US" altLang="zh-CN" dirty="0">
                <a:latin typeface="Arial" panose="020B0604020202020204" pitchFamily="34" charset="0"/>
              </a:rPr>
              <a:t>20</a:t>
            </a:r>
            <a:r>
              <a:rPr lang="zh-CN" altLang="en-US" dirty="0">
                <a:latin typeface="Arial" panose="020B0604020202020204" pitchFamily="34" charset="0"/>
              </a:rPr>
              <a:t>位</a:t>
            </a:r>
          </a:p>
          <a:p>
            <a:pPr algn="ctr">
              <a:lnSpc>
                <a:spcPct val="115000"/>
              </a:lnSpc>
            </a:pPr>
            <a:r>
              <a:rPr lang="zh-CN" altLang="en-US" dirty="0">
                <a:latin typeface="Arial" panose="020B0604020202020204" pitchFamily="34" charset="0"/>
              </a:rPr>
              <a:t>前缀都是</a:t>
            </a:r>
          </a:p>
          <a:p>
            <a:pPr algn="ctr">
              <a:lnSpc>
                <a:spcPct val="115000"/>
              </a:lnSpc>
            </a:pPr>
            <a:r>
              <a:rPr lang="zh-CN" altLang="en-US" dirty="0">
                <a:latin typeface="Arial" panose="020B0604020202020204" pitchFamily="34" charset="0"/>
              </a:rPr>
              <a:t>一样的</a:t>
            </a:r>
          </a:p>
        </p:txBody>
      </p:sp>
      <p:grpSp>
        <p:nvGrpSpPr>
          <p:cNvPr id="2" name="Group 8"/>
          <p:cNvGrpSpPr/>
          <p:nvPr/>
        </p:nvGrpSpPr>
        <p:grpSpPr bwMode="auto">
          <a:xfrm>
            <a:off x="0" y="855663"/>
            <a:ext cx="2206625" cy="519112"/>
            <a:chOff x="0" y="539"/>
            <a:chExt cx="1390" cy="327"/>
          </a:xfrm>
        </p:grpSpPr>
        <p:sp>
          <p:nvSpPr>
            <p:cNvPr id="161804" name="Text Box 9"/>
            <p:cNvSpPr txBox="1">
              <a:spLocks noChangeArrowheads="1"/>
            </p:cNvSpPr>
            <p:nvPr/>
          </p:nvSpPr>
          <p:spPr bwMode="auto">
            <a:xfrm>
              <a:off x="0" y="539"/>
              <a:ext cx="1012" cy="327"/>
            </a:xfrm>
            <a:prstGeom prst="rect">
              <a:avLst/>
            </a:prstGeom>
            <a:noFill/>
            <a:ln w="9525">
              <a:noFill/>
              <a:miter lim="800000"/>
            </a:ln>
          </p:spPr>
          <p:txBody>
            <a:bodyPr wrap="none">
              <a:spAutoFit/>
            </a:bodyPr>
            <a:lstStyle/>
            <a:p>
              <a:r>
                <a:rPr lang="zh-CN" altLang="en-US" dirty="0"/>
                <a:t>最小地址</a:t>
              </a:r>
            </a:p>
          </p:txBody>
        </p:sp>
        <p:sp>
          <p:nvSpPr>
            <p:cNvPr id="161805" name="AutoShape 10"/>
            <p:cNvSpPr>
              <a:spLocks noChangeArrowheads="1"/>
            </p:cNvSpPr>
            <p:nvPr/>
          </p:nvSpPr>
          <p:spPr bwMode="auto">
            <a:xfrm>
              <a:off x="1010" y="656"/>
              <a:ext cx="380" cy="110"/>
            </a:xfrm>
            <a:prstGeom prst="rightArrow">
              <a:avLst>
                <a:gd name="adj1" fmla="val 50000"/>
                <a:gd name="adj2" fmla="val 86364"/>
              </a:avLst>
            </a:prstGeom>
            <a:solidFill>
              <a:schemeClr val="accent1"/>
            </a:solidFill>
            <a:ln w="9525">
              <a:solidFill>
                <a:schemeClr val="tx1"/>
              </a:solidFill>
              <a:miter lim="800000"/>
            </a:ln>
          </p:spPr>
          <p:txBody>
            <a:bodyPr wrap="none" anchor="ctr"/>
            <a:lstStyle/>
            <a:p>
              <a:endParaRPr lang="zh-CN" altLang="en-US"/>
            </a:p>
          </p:txBody>
        </p:sp>
      </p:grpSp>
      <p:grpSp>
        <p:nvGrpSpPr>
          <p:cNvPr id="3" name="Group 11"/>
          <p:cNvGrpSpPr/>
          <p:nvPr/>
        </p:nvGrpSpPr>
        <p:grpSpPr bwMode="auto">
          <a:xfrm>
            <a:off x="12700" y="5986463"/>
            <a:ext cx="2165350" cy="519112"/>
            <a:chOff x="8" y="3771"/>
            <a:chExt cx="1364" cy="327"/>
          </a:xfrm>
        </p:grpSpPr>
        <p:sp>
          <p:nvSpPr>
            <p:cNvPr id="161802" name="Text Box 12"/>
            <p:cNvSpPr txBox="1">
              <a:spLocks noChangeArrowheads="1"/>
            </p:cNvSpPr>
            <p:nvPr/>
          </p:nvSpPr>
          <p:spPr bwMode="auto">
            <a:xfrm>
              <a:off x="8" y="3771"/>
              <a:ext cx="1012" cy="327"/>
            </a:xfrm>
            <a:prstGeom prst="rect">
              <a:avLst/>
            </a:prstGeom>
            <a:noFill/>
            <a:ln w="9525">
              <a:noFill/>
              <a:miter lim="800000"/>
            </a:ln>
          </p:spPr>
          <p:txBody>
            <a:bodyPr wrap="none">
              <a:spAutoFit/>
            </a:bodyPr>
            <a:lstStyle/>
            <a:p>
              <a:r>
                <a:rPr lang="zh-CN" altLang="en-US"/>
                <a:t>最大地址</a:t>
              </a:r>
            </a:p>
          </p:txBody>
        </p:sp>
        <p:sp>
          <p:nvSpPr>
            <p:cNvPr id="161803" name="AutoShape 13"/>
            <p:cNvSpPr>
              <a:spLocks noChangeArrowheads="1"/>
            </p:cNvSpPr>
            <p:nvPr/>
          </p:nvSpPr>
          <p:spPr bwMode="auto">
            <a:xfrm>
              <a:off x="992" y="3899"/>
              <a:ext cx="380" cy="110"/>
            </a:xfrm>
            <a:prstGeom prst="rightArrow">
              <a:avLst>
                <a:gd name="adj1" fmla="val 50000"/>
                <a:gd name="adj2" fmla="val 86364"/>
              </a:avLst>
            </a:prstGeom>
            <a:solidFill>
              <a:schemeClr val="accent1"/>
            </a:solidFill>
            <a:ln w="9525">
              <a:solidFill>
                <a:schemeClr val="tx1"/>
              </a:solidFill>
              <a:miter lim="800000"/>
            </a:ln>
          </p:spPr>
          <p:txBody>
            <a:bodyPr wrap="none" anchor="ctr"/>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253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25319"/>
                                        </p:tgtEl>
                                        <p:attrNameLst>
                                          <p:attrName>style.visibility</p:attrName>
                                        </p:attrNameLst>
                                      </p:cBhvr>
                                      <p:to>
                                        <p:strVal val="visible"/>
                                      </p:to>
                                    </p:set>
                                  </p:childTnLst>
                                </p:cTn>
                              </p:par>
                            </p:childTnLst>
                          </p:cTn>
                        </p:par>
                        <p:par>
                          <p:cTn id="9" fill="hold">
                            <p:stCondLst>
                              <p:cond delay="0"/>
                            </p:stCondLst>
                            <p:childTnLst>
                              <p:par>
                                <p:cTn id="10" presetID="35" presetClass="emph" presetSubtype="0" repeatCount="3000" fill="hold" grpId="1" nodeType="afterEffect">
                                  <p:stCondLst>
                                    <p:cond delay="500"/>
                                  </p:stCondLst>
                                  <p:childTnLst>
                                    <p:anim calcmode="discrete" valueType="str">
                                      <p:cBhvr>
                                        <p:cTn id="11" dur="1000" fill="hold"/>
                                        <p:tgtEl>
                                          <p:spTgt spid="525318"/>
                                        </p:tgtEl>
                                        <p:attrNameLst>
                                          <p:attrName>style.visibility</p:attrName>
                                        </p:attrNameLst>
                                      </p:cBhvr>
                                      <p:tavLst>
                                        <p:tav tm="0">
                                          <p:val>
                                            <p:strVal val="hidden"/>
                                          </p:val>
                                        </p:tav>
                                        <p:tav tm="50000">
                                          <p:val>
                                            <p:strVal val="visible"/>
                                          </p:val>
                                        </p:tav>
                                      </p:tavLst>
                                    </p:anim>
                                  </p:childTnLst>
                                </p:cTn>
                              </p:par>
                              <p:par>
                                <p:cTn id="12" presetID="35" presetClass="emph" presetSubtype="0" repeatCount="3000" fill="hold" grpId="1" nodeType="withEffect">
                                  <p:stCondLst>
                                    <p:cond delay="500"/>
                                  </p:stCondLst>
                                  <p:childTnLst>
                                    <p:anim calcmode="discrete" valueType="str">
                                      <p:cBhvr>
                                        <p:cTn id="13" dur="1000" fill="hold"/>
                                        <p:tgtEl>
                                          <p:spTgt spid="525319"/>
                                        </p:tgtEl>
                                        <p:attrNameLst>
                                          <p:attrName>style.visibility</p:attrName>
                                        </p:attrNameLst>
                                      </p:cBhvr>
                                      <p:tavLst>
                                        <p:tav tm="0">
                                          <p:val>
                                            <p:strVal val="hidden"/>
                                          </p:val>
                                        </p:tav>
                                        <p:tav tm="50000">
                                          <p:val>
                                            <p:strVal val="visible"/>
                                          </p:val>
                                        </p:tav>
                                      </p:tavLst>
                                    </p:anim>
                                  </p:childTnLst>
                                </p:cTn>
                              </p:par>
                            </p:childTnLst>
                          </p:cTn>
                        </p:par>
                        <p:par>
                          <p:cTn id="14" fill="hold">
                            <p:stCondLst>
                              <p:cond delay="1500"/>
                            </p:stCondLst>
                            <p:childTnLst>
                              <p:par>
                                <p:cTn id="15" presetID="1" presetClass="exit" presetSubtype="0" fill="hold" grpId="2" nodeType="afterEffect">
                                  <p:stCondLst>
                                    <p:cond delay="500"/>
                                  </p:stCondLst>
                                  <p:childTnLst>
                                    <p:set>
                                      <p:cBhvr>
                                        <p:cTn id="16" dur="1" fill="hold">
                                          <p:stCondLst>
                                            <p:cond delay="0"/>
                                          </p:stCondLst>
                                        </p:cTn>
                                        <p:tgtEl>
                                          <p:spTgt spid="525318"/>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5318" grpId="0" animBg="1"/>
      <p:bldP spid="525318" grpId="1" animBg="1"/>
      <p:bldP spid="525318" grpId="2" animBg="1"/>
      <p:bldP spid="525319" grpId="0" animBg="1"/>
      <p:bldP spid="525319" grpId="1"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4"/>
          <p:cNvSpPr>
            <a:spLocks noGrp="1" noChangeArrowheads="1"/>
          </p:cNvSpPr>
          <p:nvPr>
            <p:ph type="title"/>
          </p:nvPr>
        </p:nvSpPr>
        <p:spPr>
          <a:xfrm>
            <a:off x="355600" y="203200"/>
            <a:ext cx="8458200" cy="627063"/>
          </a:xfrm>
        </p:spPr>
        <p:txBody>
          <a:bodyPr/>
          <a:lstStyle/>
          <a:p>
            <a:pPr eaLnBrk="1" hangingPunct="1"/>
            <a:r>
              <a:rPr lang="zh-CN" altLang="en-US" dirty="0"/>
              <a:t>网络互相连接起来要使用一些中间设备</a:t>
            </a:r>
          </a:p>
        </p:txBody>
      </p:sp>
      <p:sp>
        <p:nvSpPr>
          <p:cNvPr id="30723" name="Rectangle 5"/>
          <p:cNvSpPr>
            <a:spLocks noGrp="1" noChangeArrowheads="1"/>
          </p:cNvSpPr>
          <p:nvPr>
            <p:ph type="body" idx="1"/>
          </p:nvPr>
        </p:nvSpPr>
        <p:spPr>
          <a:xfrm>
            <a:off x="251520" y="1028700"/>
            <a:ext cx="8562280" cy="5137150"/>
          </a:xfrm>
        </p:spPr>
        <p:txBody>
          <a:bodyPr/>
          <a:lstStyle/>
          <a:p>
            <a:pPr marL="342265" indent="-342265" eaLnBrk="1" hangingPunct="1">
              <a:spcBef>
                <a:spcPts val="600"/>
              </a:spcBef>
            </a:pPr>
            <a:r>
              <a:rPr lang="zh-CN" altLang="en-US" dirty="0">
                <a:solidFill>
                  <a:schemeClr val="hlink"/>
                </a:solidFill>
                <a:ea typeface="+mj-ea"/>
              </a:rPr>
              <a:t>中间设备</a:t>
            </a:r>
            <a:r>
              <a:rPr lang="zh-CN" altLang="en-US" dirty="0">
                <a:ea typeface="+mj-ea"/>
              </a:rPr>
              <a:t>又称为</a:t>
            </a:r>
            <a:r>
              <a:rPr lang="zh-CN" altLang="en-US" dirty="0">
                <a:solidFill>
                  <a:schemeClr val="hlink"/>
                </a:solidFill>
                <a:ea typeface="+mj-ea"/>
              </a:rPr>
              <a:t>中间系统</a:t>
            </a:r>
            <a:r>
              <a:rPr lang="zh-CN" altLang="en-US" dirty="0">
                <a:ea typeface="+mj-ea"/>
              </a:rPr>
              <a:t>或</a:t>
            </a:r>
            <a:r>
              <a:rPr lang="zh-CN" altLang="en-US" dirty="0">
                <a:solidFill>
                  <a:schemeClr val="hlink"/>
                </a:solidFill>
                <a:ea typeface="+mj-ea"/>
              </a:rPr>
              <a:t>中继</a:t>
            </a:r>
            <a:r>
              <a:rPr lang="en-US" altLang="zh-CN" dirty="0">
                <a:ea typeface="+mj-ea"/>
              </a:rPr>
              <a:t>(relay)</a:t>
            </a:r>
            <a:r>
              <a:rPr lang="zh-CN" altLang="en-US" dirty="0">
                <a:ea typeface="+mj-ea"/>
              </a:rPr>
              <a:t>系统。</a:t>
            </a:r>
          </a:p>
          <a:p>
            <a:pPr marL="342265" indent="-342265" eaLnBrk="1" hangingPunct="1">
              <a:spcBef>
                <a:spcPts val="600"/>
              </a:spcBef>
              <a:buFont typeface="+mj-ea"/>
              <a:buAutoNum type="circleNumDbPlain"/>
            </a:pPr>
            <a:r>
              <a:rPr lang="zh-CN" altLang="en-US" dirty="0">
                <a:ea typeface="+mj-ea"/>
              </a:rPr>
              <a:t> 物理层中继系统：</a:t>
            </a:r>
            <a:r>
              <a:rPr lang="zh-CN" altLang="en-US" dirty="0">
                <a:solidFill>
                  <a:schemeClr val="hlink"/>
                </a:solidFill>
                <a:ea typeface="+mj-ea"/>
              </a:rPr>
              <a:t>转发器</a:t>
            </a:r>
            <a:r>
              <a:rPr lang="en-US" altLang="zh-CN" dirty="0">
                <a:ea typeface="+mj-ea"/>
              </a:rPr>
              <a:t>(repeater)</a:t>
            </a:r>
            <a:r>
              <a:rPr lang="zh-CN" altLang="en-US" dirty="0">
                <a:ea typeface="+mj-ea"/>
              </a:rPr>
              <a:t>。</a:t>
            </a:r>
          </a:p>
          <a:p>
            <a:pPr marL="342265" indent="-342265" eaLnBrk="1" hangingPunct="1">
              <a:spcBef>
                <a:spcPts val="600"/>
              </a:spcBef>
              <a:buFont typeface="+mj-ea"/>
              <a:buAutoNum type="circleNumDbPlain"/>
            </a:pPr>
            <a:endParaRPr lang="en-US" altLang="zh-CN" dirty="0">
              <a:ea typeface="+mj-ea"/>
            </a:endParaRPr>
          </a:p>
          <a:p>
            <a:pPr marL="342265" indent="-342265" eaLnBrk="1" hangingPunct="1">
              <a:spcBef>
                <a:spcPts val="600"/>
              </a:spcBef>
              <a:buFont typeface="+mj-ea"/>
              <a:buAutoNum type="circleNumDbPlain"/>
            </a:pPr>
            <a:r>
              <a:rPr lang="zh-CN" altLang="en-US" dirty="0">
                <a:ea typeface="+mj-ea"/>
              </a:rPr>
              <a:t> 数据链路层中继系统：</a:t>
            </a:r>
            <a:r>
              <a:rPr lang="zh-CN" altLang="en-US" dirty="0">
                <a:solidFill>
                  <a:schemeClr val="hlink"/>
                </a:solidFill>
                <a:ea typeface="+mj-ea"/>
              </a:rPr>
              <a:t>网桥</a:t>
            </a:r>
            <a:r>
              <a:rPr lang="zh-CN" altLang="en-US" dirty="0">
                <a:ea typeface="+mj-ea"/>
              </a:rPr>
              <a:t>或</a:t>
            </a:r>
            <a:r>
              <a:rPr lang="zh-CN" altLang="en-US" dirty="0">
                <a:solidFill>
                  <a:schemeClr val="hlink"/>
                </a:solidFill>
                <a:ea typeface="+mj-ea"/>
              </a:rPr>
              <a:t>桥接器</a:t>
            </a:r>
            <a:r>
              <a:rPr lang="en-US" altLang="zh-CN" dirty="0">
                <a:ea typeface="+mj-ea"/>
              </a:rPr>
              <a:t>(bridge)</a:t>
            </a:r>
            <a:r>
              <a:rPr lang="zh-CN" altLang="en-US" dirty="0">
                <a:ea typeface="+mj-ea"/>
              </a:rPr>
              <a:t>。</a:t>
            </a:r>
          </a:p>
          <a:p>
            <a:pPr marL="342265" indent="-342265" eaLnBrk="1" hangingPunct="1">
              <a:spcBef>
                <a:spcPts val="600"/>
              </a:spcBef>
              <a:buFont typeface="+mj-ea"/>
              <a:buAutoNum type="circleNumDbPlain"/>
            </a:pPr>
            <a:endParaRPr lang="en-US" altLang="zh-CN" dirty="0">
              <a:ea typeface="+mj-ea"/>
            </a:endParaRPr>
          </a:p>
          <a:p>
            <a:pPr marL="342265" indent="-342265" eaLnBrk="1" hangingPunct="1">
              <a:spcBef>
                <a:spcPts val="600"/>
              </a:spcBef>
              <a:buFont typeface="+mj-ea"/>
              <a:buAutoNum type="circleNumDbPlain"/>
            </a:pPr>
            <a:r>
              <a:rPr lang="zh-CN" altLang="en-US" dirty="0">
                <a:ea typeface="+mj-ea"/>
              </a:rPr>
              <a:t> 网络层中继系统：</a:t>
            </a:r>
            <a:r>
              <a:rPr lang="zh-CN" altLang="en-US" dirty="0">
                <a:solidFill>
                  <a:schemeClr val="hlink"/>
                </a:solidFill>
                <a:ea typeface="+mj-ea"/>
              </a:rPr>
              <a:t>路由器</a:t>
            </a:r>
            <a:r>
              <a:rPr lang="en-US" altLang="zh-CN" dirty="0">
                <a:ea typeface="+mj-ea"/>
              </a:rPr>
              <a:t>(router)</a:t>
            </a:r>
            <a:r>
              <a:rPr lang="zh-CN" altLang="en-US" dirty="0">
                <a:ea typeface="+mj-ea"/>
              </a:rPr>
              <a:t>。</a:t>
            </a:r>
          </a:p>
          <a:p>
            <a:pPr marL="342265" indent="-342265" eaLnBrk="1" hangingPunct="1">
              <a:spcBef>
                <a:spcPts val="600"/>
              </a:spcBef>
              <a:buFont typeface="+mj-ea"/>
              <a:buAutoNum type="circleNumDbPlain"/>
            </a:pPr>
            <a:endParaRPr lang="en-US" altLang="zh-CN" dirty="0">
              <a:ea typeface="+mj-ea"/>
            </a:endParaRPr>
          </a:p>
          <a:p>
            <a:pPr marL="342265" indent="-342265" eaLnBrk="1" hangingPunct="1">
              <a:spcBef>
                <a:spcPts val="600"/>
              </a:spcBef>
              <a:buFont typeface="+mj-ea"/>
              <a:buAutoNum type="circleNumDbPlain"/>
            </a:pPr>
            <a:r>
              <a:rPr lang="zh-CN" altLang="en-US" dirty="0">
                <a:ea typeface="+mj-ea"/>
              </a:rPr>
              <a:t> 网络层以上的中继系统：</a:t>
            </a:r>
            <a:r>
              <a:rPr lang="zh-CN" altLang="en-US" dirty="0">
                <a:solidFill>
                  <a:schemeClr val="hlink"/>
                </a:solidFill>
                <a:ea typeface="+mj-ea"/>
              </a:rPr>
              <a:t>网关</a:t>
            </a:r>
            <a:r>
              <a:rPr lang="en-US" altLang="zh-CN" dirty="0">
                <a:ea typeface="+mj-ea"/>
              </a:rPr>
              <a:t>(gateway)</a:t>
            </a:r>
            <a:r>
              <a:rPr lang="zh-CN" altLang="en-US" dirty="0">
                <a:ea typeface="+mj-ea"/>
              </a:rPr>
              <a:t>。用网关连接两个不兼容的系统</a:t>
            </a:r>
            <a:r>
              <a:rPr lang="zh-CN" altLang="en-US" dirty="0">
                <a:solidFill>
                  <a:srgbClr val="FF0000"/>
                </a:solidFill>
                <a:ea typeface="+mj-ea"/>
              </a:rPr>
              <a:t>需要</a:t>
            </a:r>
            <a:r>
              <a:rPr lang="zh-CN" altLang="en-US" dirty="0">
                <a:ea typeface="+mj-ea"/>
              </a:rPr>
              <a:t>在高层进行协议的转换。</a:t>
            </a:r>
          </a:p>
        </p:txBody>
      </p:sp>
    </p:spTree>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5"/>
          <p:cNvSpPr>
            <a:spLocks noGrp="1" noChangeArrowheads="1"/>
          </p:cNvSpPr>
          <p:nvPr>
            <p:ph type="title"/>
          </p:nvPr>
        </p:nvSpPr>
        <p:spPr/>
        <p:txBody>
          <a:bodyPr/>
          <a:lstStyle/>
          <a:p>
            <a:pPr eaLnBrk="1" hangingPunct="1"/>
            <a:r>
              <a:rPr lang="en-US" altLang="zh-CN" dirty="0"/>
              <a:t>CIDR</a:t>
            </a:r>
            <a:r>
              <a:rPr lang="zh-CN" altLang="en-US" dirty="0"/>
              <a:t>使用</a:t>
            </a:r>
            <a:r>
              <a:rPr lang="en-US" altLang="zh-CN" dirty="0"/>
              <a:t>32</a:t>
            </a:r>
            <a:r>
              <a:rPr lang="zh-CN" altLang="en-US" dirty="0"/>
              <a:t>位的地址掩码</a:t>
            </a:r>
          </a:p>
        </p:txBody>
      </p:sp>
      <p:sp>
        <p:nvSpPr>
          <p:cNvPr id="162819" name="Rectangle 6"/>
          <p:cNvSpPr>
            <a:spLocks noGrp="1" noChangeArrowheads="1"/>
          </p:cNvSpPr>
          <p:nvPr>
            <p:ph type="body" idx="1"/>
          </p:nvPr>
        </p:nvSpPr>
        <p:spPr/>
        <p:txBody>
          <a:bodyPr/>
          <a:lstStyle/>
          <a:p>
            <a:pPr eaLnBrk="1" hangingPunct="1">
              <a:spcBef>
                <a:spcPts val="600"/>
              </a:spcBef>
            </a:pPr>
            <a:r>
              <a:rPr lang="zh-CN" altLang="en-US" dirty="0"/>
              <a:t>为了更方便进行路由选择，</a:t>
            </a:r>
            <a:r>
              <a:rPr lang="en-US" altLang="zh-CN" dirty="0"/>
              <a:t>CIDR</a:t>
            </a:r>
            <a:r>
              <a:rPr lang="zh-CN" altLang="en-US" dirty="0"/>
              <a:t>使用</a:t>
            </a:r>
            <a:r>
              <a:rPr lang="en-US" altLang="zh-CN" dirty="0"/>
              <a:t>32</a:t>
            </a:r>
            <a:r>
              <a:rPr lang="zh-CN" altLang="en-US" dirty="0"/>
              <a:t>位的地址掩码</a:t>
            </a:r>
            <a:r>
              <a:rPr lang="en-US" altLang="zh-CN" dirty="0"/>
              <a:t>(address mask)</a:t>
            </a:r>
            <a:r>
              <a:rPr lang="zh-CN" altLang="en-US" dirty="0"/>
              <a:t>。</a:t>
            </a:r>
            <a:endParaRPr lang="en-US" altLang="zh-CN" dirty="0"/>
          </a:p>
          <a:p>
            <a:pPr eaLnBrk="1" hangingPunct="1">
              <a:spcBef>
                <a:spcPts val="600"/>
              </a:spcBef>
            </a:pPr>
            <a:endParaRPr lang="en-US" altLang="zh-CN" dirty="0"/>
          </a:p>
          <a:p>
            <a:pPr eaLnBrk="1" hangingPunct="1">
              <a:spcBef>
                <a:spcPts val="600"/>
              </a:spcBef>
            </a:pPr>
            <a:r>
              <a:rPr lang="en-US" altLang="zh-CN" dirty="0"/>
              <a:t>CIDR</a:t>
            </a:r>
            <a:r>
              <a:rPr lang="zh-CN" altLang="en-US" dirty="0"/>
              <a:t>虽然不使用子网了，但仍然使用</a:t>
            </a:r>
            <a:r>
              <a:rPr lang="en-US" altLang="zh-CN" dirty="0">
                <a:solidFill>
                  <a:schemeClr val="hlink"/>
                </a:solidFill>
              </a:rPr>
              <a:t>"</a:t>
            </a:r>
            <a:r>
              <a:rPr lang="zh-CN" altLang="en-US" dirty="0">
                <a:solidFill>
                  <a:schemeClr val="hlink"/>
                </a:solidFill>
              </a:rPr>
              <a:t>掩码</a:t>
            </a:r>
            <a:r>
              <a:rPr lang="en-US" altLang="zh-CN" dirty="0">
                <a:solidFill>
                  <a:schemeClr val="hlink"/>
                </a:solidFill>
              </a:rPr>
              <a:t>"</a:t>
            </a:r>
            <a:r>
              <a:rPr lang="zh-CN" altLang="en-US" dirty="0"/>
              <a:t>这一名词 </a:t>
            </a:r>
            <a:r>
              <a:rPr lang="en-US" altLang="zh-CN" dirty="0"/>
              <a:t>(</a:t>
            </a:r>
            <a:r>
              <a:rPr lang="zh-CN" altLang="en-US" dirty="0"/>
              <a:t>但不叫子网掩码</a:t>
            </a:r>
            <a:r>
              <a:rPr lang="en-US" altLang="zh-CN" dirty="0"/>
              <a:t>)</a:t>
            </a:r>
            <a:r>
              <a:rPr lang="zh-CN" altLang="en-US" dirty="0"/>
              <a:t>。</a:t>
            </a:r>
            <a:r>
              <a:rPr lang="en-US" altLang="zh-CN" dirty="0"/>
              <a:t>[</a:t>
            </a:r>
            <a:r>
              <a:rPr lang="zh-CN" altLang="en-US" dirty="0"/>
              <a:t>子网掩码 </a:t>
            </a:r>
            <a:r>
              <a:rPr lang="en-US" altLang="zh-CN" dirty="0"/>
              <a:t>--&gt; </a:t>
            </a:r>
            <a:r>
              <a:rPr lang="zh-CN" altLang="en-US" dirty="0"/>
              <a:t>默认子网掩码 </a:t>
            </a:r>
            <a:r>
              <a:rPr lang="en-US" altLang="zh-CN" dirty="0"/>
              <a:t>--&gt; </a:t>
            </a:r>
            <a:r>
              <a:rPr lang="zh-CN" altLang="en-US" dirty="0"/>
              <a:t>掩码</a:t>
            </a:r>
            <a:r>
              <a:rPr lang="en-US" altLang="zh-CN" dirty="0"/>
              <a:t>]</a:t>
            </a:r>
            <a:endParaRPr lang="zh-CN" altLang="en-US" dirty="0"/>
          </a:p>
          <a:p>
            <a:pPr eaLnBrk="1" hangingPunct="1">
              <a:spcBef>
                <a:spcPts val="600"/>
              </a:spcBef>
            </a:pPr>
            <a:endParaRPr lang="zh-CN" altLang="en-US" dirty="0"/>
          </a:p>
          <a:p>
            <a:pPr eaLnBrk="1" hangingPunct="1">
              <a:spcBef>
                <a:spcPts val="600"/>
              </a:spcBef>
            </a:pPr>
            <a:r>
              <a:rPr lang="zh-CN" altLang="en-US" dirty="0"/>
              <a:t>对于</a:t>
            </a:r>
            <a:r>
              <a:rPr lang="en-US" altLang="zh-CN" dirty="0"/>
              <a:t>/20</a:t>
            </a:r>
            <a:r>
              <a:rPr lang="zh-CN" altLang="en-US" dirty="0"/>
              <a:t>地址块，它的掩码是</a:t>
            </a:r>
            <a:r>
              <a:rPr lang="en-US" altLang="zh-CN" dirty="0"/>
              <a:t>20</a:t>
            </a:r>
            <a:r>
              <a:rPr lang="zh-CN" altLang="en-US" dirty="0"/>
              <a:t>个连续的</a:t>
            </a:r>
            <a:r>
              <a:rPr lang="en-US" altLang="zh-CN" dirty="0"/>
              <a:t>1</a:t>
            </a:r>
            <a:r>
              <a:rPr lang="zh-CN" altLang="en-US" dirty="0"/>
              <a:t>。</a:t>
            </a:r>
          </a:p>
          <a:p>
            <a:pPr eaLnBrk="1" hangingPunct="1">
              <a:spcBef>
                <a:spcPts val="600"/>
              </a:spcBef>
            </a:pPr>
            <a:endParaRPr lang="zh-CN" altLang="en-US" dirty="0"/>
          </a:p>
          <a:p>
            <a:pPr eaLnBrk="1" hangingPunct="1">
              <a:spcBef>
                <a:spcPts val="600"/>
              </a:spcBef>
            </a:pPr>
            <a:r>
              <a:rPr lang="zh-CN" altLang="en-US" dirty="0"/>
              <a:t>斜线记法中的数字就是掩码中</a:t>
            </a:r>
            <a:r>
              <a:rPr lang="en-US" altLang="zh-CN" dirty="0"/>
              <a:t>1</a:t>
            </a:r>
            <a:r>
              <a:rPr lang="zh-CN" altLang="en-US" dirty="0"/>
              <a:t>的个数。</a:t>
            </a:r>
          </a:p>
          <a:p>
            <a:pPr eaLnBrk="1" hangingPunct="1">
              <a:spcBef>
                <a:spcPts val="600"/>
              </a:spcBef>
            </a:pPr>
            <a:endParaRPr lang="en-US" altLang="zh-CN" dirty="0"/>
          </a:p>
        </p:txBody>
      </p:sp>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4"/>
          <p:cNvSpPr>
            <a:spLocks noGrp="1" noChangeArrowheads="1"/>
          </p:cNvSpPr>
          <p:nvPr>
            <p:ph type="title"/>
          </p:nvPr>
        </p:nvSpPr>
        <p:spPr>
          <a:xfrm>
            <a:off x="355600" y="203200"/>
            <a:ext cx="8420100" cy="705520"/>
          </a:xfrm>
        </p:spPr>
        <p:txBody>
          <a:bodyPr/>
          <a:lstStyle/>
          <a:p>
            <a:pPr eaLnBrk="1" hangingPunct="1"/>
            <a:r>
              <a:rPr lang="zh-CN" altLang="en-US" dirty="0">
                <a:latin typeface="+mn-lt"/>
              </a:rPr>
              <a:t>路由聚合</a:t>
            </a:r>
            <a:r>
              <a:rPr lang="en-US" altLang="zh-CN" dirty="0">
                <a:latin typeface="+mn-lt"/>
              </a:rPr>
              <a:t>(route aggregation)</a:t>
            </a:r>
          </a:p>
        </p:txBody>
      </p:sp>
      <p:sp>
        <p:nvSpPr>
          <p:cNvPr id="163843" name="Rectangle 5"/>
          <p:cNvSpPr>
            <a:spLocks noGrp="1" noChangeArrowheads="1"/>
          </p:cNvSpPr>
          <p:nvPr>
            <p:ph type="body" idx="1"/>
          </p:nvPr>
        </p:nvSpPr>
        <p:spPr/>
        <p:txBody>
          <a:bodyPr/>
          <a:lstStyle/>
          <a:p>
            <a:pPr algn="just" eaLnBrk="1" hangingPunct="1"/>
            <a:r>
              <a:rPr lang="zh-CN" altLang="en-US" dirty="0"/>
              <a:t>一个</a:t>
            </a:r>
            <a:r>
              <a:rPr lang="en-US" altLang="zh-CN" dirty="0"/>
              <a:t>CIDR</a:t>
            </a:r>
            <a:r>
              <a:rPr lang="zh-CN" altLang="en-US" dirty="0"/>
              <a:t>地址块可以表示很多地址，这种地址的聚合常称为</a:t>
            </a:r>
            <a:r>
              <a:rPr lang="zh-CN" altLang="en-US" dirty="0">
                <a:solidFill>
                  <a:schemeClr val="hlink"/>
                </a:solidFill>
              </a:rPr>
              <a:t>路由聚合</a:t>
            </a:r>
            <a:r>
              <a:rPr lang="zh-CN" altLang="en-US" dirty="0"/>
              <a:t>。</a:t>
            </a:r>
            <a:endParaRPr lang="en-US" altLang="zh-CN" dirty="0"/>
          </a:p>
          <a:p>
            <a:pPr algn="just" eaLnBrk="1" hangingPunct="1"/>
            <a:endParaRPr lang="en-US" altLang="zh-CN" dirty="0"/>
          </a:p>
          <a:p>
            <a:pPr eaLnBrk="1" hangingPunct="1"/>
            <a:r>
              <a:rPr lang="en-US" altLang="zh-CN" kern="1200" dirty="0">
                <a:ea typeface="宋体" panose="02010600030101010101" pitchFamily="2" charset="-122"/>
              </a:rPr>
              <a:t>This ability </a:t>
            </a:r>
            <a:r>
              <a:rPr lang="en-US" altLang="zh-CN" kern="1200" dirty="0">
                <a:solidFill>
                  <a:srgbClr val="FF0000"/>
                </a:solidFill>
                <a:ea typeface="宋体" panose="02010600030101010101" pitchFamily="2" charset="-122"/>
              </a:rPr>
              <a:t>to</a:t>
            </a:r>
            <a:r>
              <a:rPr lang="en-US" altLang="zh-CN" kern="1200" dirty="0">
                <a:ea typeface="宋体" panose="02010600030101010101" pitchFamily="2" charset="-122"/>
              </a:rPr>
              <a:t> </a:t>
            </a:r>
            <a:r>
              <a:rPr lang="en-US" altLang="zh-CN" u="dashHeavy" kern="1200" dirty="0">
                <a:uFill>
                  <a:solidFill>
                    <a:srgbClr val="00B050"/>
                  </a:solidFill>
                </a:uFill>
                <a:ea typeface="宋体" panose="02010600030101010101" pitchFamily="2" charset="-122"/>
              </a:rPr>
              <a:t>use a single prefix </a:t>
            </a:r>
            <a:r>
              <a:rPr lang="en-US" altLang="zh-CN" u="dashHeavy" kern="1200" dirty="0">
                <a:solidFill>
                  <a:srgbClr val="FF0000"/>
                </a:solidFill>
                <a:uFill>
                  <a:solidFill>
                    <a:srgbClr val="00B050"/>
                  </a:solidFill>
                </a:uFill>
                <a:ea typeface="宋体" panose="02010600030101010101" pitchFamily="2" charset="-122"/>
              </a:rPr>
              <a:t>to</a:t>
            </a:r>
            <a:r>
              <a:rPr lang="en-US" altLang="zh-CN" u="dashHeavy" kern="1200" dirty="0">
                <a:uFill>
                  <a:solidFill>
                    <a:srgbClr val="00B050"/>
                  </a:solidFill>
                </a:uFill>
                <a:ea typeface="宋体" panose="02010600030101010101" pitchFamily="2" charset="-122"/>
              </a:rPr>
              <a:t> advertise multiple networks</a:t>
            </a:r>
            <a:r>
              <a:rPr lang="en-US" altLang="zh-CN" kern="1200" dirty="0">
                <a:ea typeface="宋体" panose="02010600030101010101" pitchFamily="2" charset="-122"/>
              </a:rPr>
              <a:t> is often referred to as address aggregation (also route </a:t>
            </a:r>
            <a:r>
              <a:rPr lang="en-US" altLang="zh-CN" kern="1200" dirty="0">
                <a:solidFill>
                  <a:srgbClr val="FF0000"/>
                </a:solidFill>
                <a:ea typeface="宋体" panose="02010600030101010101" pitchFamily="2" charset="-122"/>
              </a:rPr>
              <a:t>aggregation</a:t>
            </a:r>
            <a:r>
              <a:rPr lang="en-US" altLang="zh-CN" kern="1200" dirty="0">
                <a:ea typeface="宋体" panose="02010600030101010101" pitchFamily="2" charset="-122"/>
              </a:rPr>
              <a:t> or route</a:t>
            </a:r>
            <a:r>
              <a:rPr lang="en-US" altLang="zh-CN" kern="1200" dirty="0">
                <a:solidFill>
                  <a:srgbClr val="FF0000"/>
                </a:solidFill>
                <a:ea typeface="宋体" panose="02010600030101010101" pitchFamily="2" charset="-122"/>
              </a:rPr>
              <a:t> summarization</a:t>
            </a:r>
            <a:r>
              <a:rPr lang="en-US" altLang="zh-CN" kern="1200" dirty="0">
                <a:ea typeface="宋体" panose="02010600030101010101" pitchFamily="2" charset="-122"/>
              </a:rPr>
              <a:t>).</a:t>
            </a:r>
            <a:endParaRPr lang="zh-CN" altLang="en-US" dirty="0"/>
          </a:p>
          <a:p>
            <a:pPr algn="just" eaLnBrk="1" hangingPunct="1"/>
            <a:endParaRPr lang="zh-CN" altLang="en-US" dirty="0"/>
          </a:p>
          <a:p>
            <a:pPr algn="just" eaLnBrk="1" hangingPunct="1"/>
            <a:r>
              <a:rPr lang="zh-CN" altLang="en-US" dirty="0">
                <a:solidFill>
                  <a:schemeClr val="hlink"/>
                </a:solidFill>
              </a:rPr>
              <a:t>路由聚合</a:t>
            </a:r>
            <a:r>
              <a:rPr lang="zh-CN" altLang="en-US" dirty="0"/>
              <a:t>使得路由表中的一个项目</a:t>
            </a:r>
            <a:r>
              <a:rPr lang="zh-CN" altLang="en-US" dirty="0">
                <a:solidFill>
                  <a:schemeClr val="hlink"/>
                </a:solidFill>
              </a:rPr>
              <a:t>可以表示</a:t>
            </a:r>
            <a:r>
              <a:rPr lang="zh-CN" altLang="en-US" dirty="0"/>
              <a:t>很多个</a:t>
            </a:r>
            <a:r>
              <a:rPr lang="en-US" altLang="zh-CN" dirty="0"/>
              <a:t>(</a:t>
            </a:r>
            <a:r>
              <a:rPr lang="zh-CN" altLang="en-US" dirty="0"/>
              <a:t>例如上千个</a:t>
            </a:r>
            <a:r>
              <a:rPr lang="en-US" altLang="zh-CN" dirty="0"/>
              <a:t>)</a:t>
            </a:r>
            <a:r>
              <a:rPr lang="zh-CN" altLang="en-US" dirty="0"/>
              <a:t>原来传统分类地址的路由。</a:t>
            </a:r>
          </a:p>
          <a:p>
            <a:pPr algn="just" eaLnBrk="1" hangingPunct="1"/>
            <a:endParaRPr lang="zh-CN" altLang="en-US" dirty="0"/>
          </a:p>
          <a:p>
            <a:pPr algn="just" eaLnBrk="1" hangingPunct="1"/>
            <a:r>
              <a:rPr lang="zh-CN" altLang="en-US" dirty="0"/>
              <a:t>路由聚合也称为</a:t>
            </a:r>
            <a:r>
              <a:rPr lang="zh-CN" altLang="en-US" dirty="0">
                <a:solidFill>
                  <a:schemeClr val="hlink"/>
                </a:solidFill>
              </a:rPr>
              <a:t>构成超网</a:t>
            </a:r>
            <a:r>
              <a:rPr lang="en-US" altLang="zh-CN" dirty="0"/>
              <a:t>(</a:t>
            </a:r>
            <a:r>
              <a:rPr lang="en-US" altLang="zh-CN" dirty="0" err="1">
                <a:ea typeface="+mj-ea"/>
                <a:cs typeface="+mj-cs"/>
              </a:rPr>
              <a:t>supernetting</a:t>
            </a:r>
            <a:r>
              <a:rPr lang="en-US" altLang="zh-CN" dirty="0"/>
              <a:t>)</a:t>
            </a:r>
            <a:r>
              <a:rPr lang="zh-CN" altLang="en-US" dirty="0"/>
              <a:t>。</a:t>
            </a:r>
          </a:p>
          <a:p>
            <a:pPr algn="just" eaLnBrk="1" hangingPunct="1"/>
            <a:endParaRPr lang="zh-CN" altLang="en-US" dirty="0"/>
          </a:p>
          <a:p>
            <a:pPr eaLnBrk="1" hangingPunct="1"/>
            <a:endParaRPr lang="en-US" altLang="zh-CN" dirty="0"/>
          </a:p>
        </p:txBody>
      </p:sp>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4" name="Picture 6"/>
          <p:cNvPicPr>
            <a:picLocks noChangeAspect="1" noChangeArrowheads="1"/>
          </p:cNvPicPr>
          <p:nvPr/>
        </p:nvPicPr>
        <p:blipFill>
          <a:blip r:embed="rId3" cstate="print"/>
          <a:srcRect/>
          <a:stretch>
            <a:fillRect/>
          </a:stretch>
        </p:blipFill>
        <p:spPr bwMode="auto">
          <a:xfrm>
            <a:off x="533400" y="1295400"/>
            <a:ext cx="7815263" cy="4687888"/>
          </a:xfrm>
          <a:prstGeom prst="rect">
            <a:avLst/>
          </a:prstGeom>
          <a:noFill/>
          <a:ln w="9525">
            <a:noFill/>
            <a:miter lim="800000"/>
            <a:headEnd/>
            <a:tailEnd/>
          </a:ln>
        </p:spPr>
      </p:pic>
      <p:sp>
        <p:nvSpPr>
          <p:cNvPr id="44035" name="Rectangle 7"/>
          <p:cNvSpPr>
            <a:spLocks noGrp="1" noChangeArrowheads="1"/>
          </p:cNvSpPr>
          <p:nvPr>
            <p:ph type="title" idx="4294967295"/>
          </p:nvPr>
        </p:nvSpPr>
        <p:spPr>
          <a:xfrm>
            <a:off x="304800" y="304800"/>
            <a:ext cx="8458200" cy="533400"/>
          </a:xfrm>
        </p:spPr>
        <p:txBody>
          <a:bodyPr/>
          <a:lstStyle/>
          <a:p>
            <a:r>
              <a:rPr lang="en-US" altLang="zh-CN" dirty="0"/>
              <a:t>Address aggregation</a:t>
            </a:r>
            <a:endParaRPr lang="zh-CN" altLang="en-US" dirty="0"/>
          </a:p>
        </p:txBody>
      </p:sp>
      <p:sp>
        <p:nvSpPr>
          <p:cNvPr id="4" name="矩形 3"/>
          <p:cNvSpPr/>
          <p:nvPr/>
        </p:nvSpPr>
        <p:spPr>
          <a:xfrm>
            <a:off x="3500430" y="1059404"/>
            <a:ext cx="437940" cy="369332"/>
          </a:xfrm>
          <a:prstGeom prst="rect">
            <a:avLst/>
          </a:prstGeom>
        </p:spPr>
        <p:txBody>
          <a:bodyPr wrap="none">
            <a:spAutoFit/>
          </a:bodyPr>
          <a:lstStyle/>
          <a:p>
            <a:r>
              <a:rPr lang="en-US" altLang="zh-CN" sz="1800" dirty="0">
                <a:solidFill>
                  <a:srgbClr val="FF0000"/>
                </a:solidFill>
                <a:ea typeface="宋体" panose="02010600030101010101" pitchFamily="2" charset="-122"/>
              </a:rPr>
              <a:t>00</a:t>
            </a:r>
            <a:endParaRPr lang="zh-CN" altLang="en-US" sz="1800" dirty="0">
              <a:solidFill>
                <a:srgbClr val="FF0000"/>
              </a:solidFill>
            </a:endParaRPr>
          </a:p>
        </p:txBody>
      </p:sp>
      <p:sp>
        <p:nvSpPr>
          <p:cNvPr id="5" name="矩形 4"/>
          <p:cNvSpPr/>
          <p:nvPr/>
        </p:nvSpPr>
        <p:spPr>
          <a:xfrm>
            <a:off x="3428992" y="1845222"/>
            <a:ext cx="437940" cy="369332"/>
          </a:xfrm>
          <a:prstGeom prst="rect">
            <a:avLst/>
          </a:prstGeom>
        </p:spPr>
        <p:txBody>
          <a:bodyPr wrap="none">
            <a:spAutoFit/>
          </a:bodyPr>
          <a:lstStyle/>
          <a:p>
            <a:r>
              <a:rPr lang="en-US" altLang="zh-CN" sz="1800" dirty="0">
                <a:solidFill>
                  <a:srgbClr val="FF0000"/>
                </a:solidFill>
                <a:ea typeface="宋体" panose="02010600030101010101" pitchFamily="2" charset="-122"/>
              </a:rPr>
              <a:t>01</a:t>
            </a:r>
            <a:endParaRPr lang="zh-CN" altLang="en-US" sz="1800" dirty="0">
              <a:solidFill>
                <a:srgbClr val="FF0000"/>
              </a:solidFill>
            </a:endParaRPr>
          </a:p>
        </p:txBody>
      </p:sp>
      <p:sp>
        <p:nvSpPr>
          <p:cNvPr id="6" name="矩形 5"/>
          <p:cNvSpPr/>
          <p:nvPr/>
        </p:nvSpPr>
        <p:spPr>
          <a:xfrm>
            <a:off x="3357554" y="2643182"/>
            <a:ext cx="437940" cy="369332"/>
          </a:xfrm>
          <a:prstGeom prst="rect">
            <a:avLst/>
          </a:prstGeom>
        </p:spPr>
        <p:txBody>
          <a:bodyPr wrap="none">
            <a:spAutoFit/>
          </a:bodyPr>
          <a:lstStyle/>
          <a:p>
            <a:r>
              <a:rPr lang="en-US" altLang="zh-CN" sz="1800" dirty="0">
                <a:solidFill>
                  <a:srgbClr val="FF0000"/>
                </a:solidFill>
                <a:ea typeface="宋体" panose="02010600030101010101" pitchFamily="2" charset="-122"/>
              </a:rPr>
              <a:t>10</a:t>
            </a:r>
            <a:endParaRPr lang="zh-CN" altLang="en-US" sz="1800" dirty="0">
              <a:solidFill>
                <a:srgbClr val="FF0000"/>
              </a:solidFill>
            </a:endParaRPr>
          </a:p>
        </p:txBody>
      </p:sp>
      <p:sp>
        <p:nvSpPr>
          <p:cNvPr id="7" name="矩形 6"/>
          <p:cNvSpPr/>
          <p:nvPr/>
        </p:nvSpPr>
        <p:spPr>
          <a:xfrm>
            <a:off x="3571868" y="3357562"/>
            <a:ext cx="437940" cy="369332"/>
          </a:xfrm>
          <a:prstGeom prst="rect">
            <a:avLst/>
          </a:prstGeom>
        </p:spPr>
        <p:txBody>
          <a:bodyPr wrap="none">
            <a:spAutoFit/>
          </a:bodyPr>
          <a:lstStyle/>
          <a:p>
            <a:r>
              <a:rPr lang="en-US" altLang="zh-CN" sz="1800" dirty="0">
                <a:solidFill>
                  <a:srgbClr val="FF0000"/>
                </a:solidFill>
                <a:ea typeface="宋体" panose="02010600030101010101" pitchFamily="2" charset="-122"/>
              </a:rPr>
              <a:t>11</a:t>
            </a:r>
            <a:endParaRPr lang="zh-CN" altLang="en-US" sz="1800" dirty="0">
              <a:solidFill>
                <a:srgbClr val="FF0000"/>
              </a:solidFill>
            </a:endParaRPr>
          </a:p>
        </p:txBody>
      </p:sp>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7363" name="Rectangle 3"/>
          <p:cNvSpPr>
            <a:spLocks noGrp="1" noChangeArrowheads="1"/>
          </p:cNvSpPr>
          <p:nvPr>
            <p:ph type="body" idx="1"/>
          </p:nvPr>
        </p:nvSpPr>
        <p:spPr>
          <a:xfrm>
            <a:off x="395288" y="1052513"/>
            <a:ext cx="8424862" cy="5040312"/>
          </a:xfrm>
        </p:spPr>
        <p:txBody>
          <a:bodyPr/>
          <a:lstStyle/>
          <a:p>
            <a:pPr algn="just" eaLnBrk="1" hangingPunct="1">
              <a:spcBef>
                <a:spcPts val="600"/>
              </a:spcBef>
            </a:pPr>
            <a:r>
              <a:rPr lang="en-US" altLang="zh-CN" dirty="0"/>
              <a:t>10.0.0.0/10</a:t>
            </a:r>
            <a:r>
              <a:rPr lang="zh-CN" altLang="en-US" dirty="0"/>
              <a:t>可简写为</a:t>
            </a:r>
            <a:r>
              <a:rPr lang="en-US" altLang="zh-CN" dirty="0"/>
              <a:t>10/10</a:t>
            </a:r>
            <a:r>
              <a:rPr lang="zh-CN" altLang="en-US" dirty="0"/>
              <a:t>，也就是把点分十进制中低位连续的</a:t>
            </a:r>
            <a:r>
              <a:rPr lang="en-US" altLang="zh-CN" dirty="0"/>
              <a:t>0</a:t>
            </a:r>
            <a:r>
              <a:rPr lang="zh-CN" altLang="en-US" dirty="0"/>
              <a:t>省略。</a:t>
            </a:r>
          </a:p>
          <a:p>
            <a:pPr algn="just" eaLnBrk="1" hangingPunct="1">
              <a:spcBef>
                <a:spcPts val="600"/>
              </a:spcBef>
            </a:pPr>
            <a:endParaRPr lang="zh-CN" altLang="en-US" dirty="0"/>
          </a:p>
          <a:p>
            <a:pPr eaLnBrk="1" hangingPunct="1">
              <a:spcBef>
                <a:spcPts val="600"/>
              </a:spcBef>
            </a:pPr>
            <a:r>
              <a:rPr lang="en-US" altLang="zh-CN" dirty="0"/>
              <a:t>10.0.0.0/10</a:t>
            </a:r>
            <a:r>
              <a:rPr lang="zh-CN" altLang="en-US" dirty="0"/>
              <a:t>隐含地指出</a:t>
            </a:r>
            <a:r>
              <a:rPr lang="en-US" altLang="zh-CN" dirty="0"/>
              <a:t>IP</a:t>
            </a:r>
            <a:r>
              <a:rPr lang="zh-CN" altLang="en-US" dirty="0"/>
              <a:t>地址</a:t>
            </a:r>
            <a:r>
              <a:rPr lang="en-US" altLang="zh-CN" dirty="0"/>
              <a:t>10.0.0.0</a:t>
            </a:r>
            <a:r>
              <a:rPr lang="zh-CN" altLang="en-US" dirty="0"/>
              <a:t>的</a:t>
            </a:r>
            <a:r>
              <a:rPr lang="zh-CN" altLang="en-US" dirty="0">
                <a:solidFill>
                  <a:schemeClr val="hlink"/>
                </a:solidFill>
              </a:rPr>
              <a:t>掩码</a:t>
            </a:r>
            <a:r>
              <a:rPr lang="zh-CN" altLang="en-US" dirty="0"/>
              <a:t>是 </a:t>
            </a:r>
            <a:r>
              <a:rPr lang="en-US" altLang="zh-CN" dirty="0"/>
              <a:t>255.192.0.0</a:t>
            </a:r>
            <a:r>
              <a:rPr lang="zh-CN" altLang="en-US" dirty="0"/>
              <a:t>。此掩码可表示为</a:t>
            </a:r>
          </a:p>
          <a:p>
            <a:pPr algn="just" eaLnBrk="1" hangingPunct="1">
              <a:buFontTx/>
              <a:buNone/>
            </a:pPr>
            <a:r>
              <a:rPr lang="zh-CN" altLang="en-US" dirty="0"/>
              <a:t>       </a:t>
            </a:r>
          </a:p>
          <a:p>
            <a:pPr algn="just" eaLnBrk="1" hangingPunct="1">
              <a:buFontTx/>
              <a:buNone/>
            </a:pPr>
            <a:r>
              <a:rPr lang="zh-CN" altLang="en-US" dirty="0"/>
              <a:t>           </a:t>
            </a:r>
            <a:r>
              <a:rPr lang="en-US" altLang="zh-CN" dirty="0"/>
              <a:t>11111111    11000000   00000000   00000000</a:t>
            </a:r>
          </a:p>
        </p:txBody>
      </p:sp>
      <p:grpSp>
        <p:nvGrpSpPr>
          <p:cNvPr id="2" name="Group 4"/>
          <p:cNvGrpSpPr/>
          <p:nvPr/>
        </p:nvGrpSpPr>
        <p:grpSpPr bwMode="auto">
          <a:xfrm>
            <a:off x="1476375" y="4076700"/>
            <a:ext cx="6408738" cy="741363"/>
            <a:chOff x="975" y="2659"/>
            <a:chExt cx="4173" cy="424"/>
          </a:xfrm>
        </p:grpSpPr>
        <p:sp>
          <p:nvSpPr>
            <p:cNvPr id="164873" name="AutoShape 5"/>
            <p:cNvSpPr/>
            <p:nvPr/>
          </p:nvSpPr>
          <p:spPr bwMode="auto">
            <a:xfrm rot="-5400000">
              <a:off x="1384" y="2250"/>
              <a:ext cx="136" cy="953"/>
            </a:xfrm>
            <a:prstGeom prst="leftBrace">
              <a:avLst>
                <a:gd name="adj1" fmla="val 58395"/>
                <a:gd name="adj2" fmla="val 50000"/>
              </a:avLst>
            </a:prstGeom>
            <a:noFill/>
            <a:ln w="28575">
              <a:solidFill>
                <a:schemeClr val="tx2"/>
              </a:solidFill>
              <a:round/>
            </a:ln>
          </p:spPr>
          <p:txBody>
            <a:bodyPr wrap="none" anchor="ctr"/>
            <a:lstStyle/>
            <a:p>
              <a:endParaRPr lang="zh-CN" altLang="en-US"/>
            </a:p>
          </p:txBody>
        </p:sp>
        <p:sp>
          <p:nvSpPr>
            <p:cNvPr id="164874" name="AutoShape 6"/>
            <p:cNvSpPr/>
            <p:nvPr/>
          </p:nvSpPr>
          <p:spPr bwMode="auto">
            <a:xfrm rot="-5400000">
              <a:off x="2457" y="2250"/>
              <a:ext cx="136" cy="953"/>
            </a:xfrm>
            <a:prstGeom prst="leftBrace">
              <a:avLst>
                <a:gd name="adj1" fmla="val 58395"/>
                <a:gd name="adj2" fmla="val 50000"/>
              </a:avLst>
            </a:prstGeom>
            <a:noFill/>
            <a:ln w="28575">
              <a:solidFill>
                <a:schemeClr val="tx2"/>
              </a:solidFill>
              <a:round/>
            </a:ln>
          </p:spPr>
          <p:txBody>
            <a:bodyPr wrap="none" anchor="ctr"/>
            <a:lstStyle/>
            <a:p>
              <a:endParaRPr lang="zh-CN" altLang="en-US"/>
            </a:p>
          </p:txBody>
        </p:sp>
        <p:sp>
          <p:nvSpPr>
            <p:cNvPr id="164875" name="AutoShape 7"/>
            <p:cNvSpPr/>
            <p:nvPr/>
          </p:nvSpPr>
          <p:spPr bwMode="auto">
            <a:xfrm rot="-5400000">
              <a:off x="3530" y="2250"/>
              <a:ext cx="136" cy="953"/>
            </a:xfrm>
            <a:prstGeom prst="leftBrace">
              <a:avLst>
                <a:gd name="adj1" fmla="val 58395"/>
                <a:gd name="adj2" fmla="val 50000"/>
              </a:avLst>
            </a:prstGeom>
            <a:noFill/>
            <a:ln w="28575">
              <a:solidFill>
                <a:schemeClr val="tx2"/>
              </a:solidFill>
              <a:round/>
            </a:ln>
          </p:spPr>
          <p:txBody>
            <a:bodyPr wrap="none" anchor="ctr"/>
            <a:lstStyle/>
            <a:p>
              <a:endParaRPr lang="zh-CN" altLang="en-US"/>
            </a:p>
          </p:txBody>
        </p:sp>
        <p:sp>
          <p:nvSpPr>
            <p:cNvPr id="164876" name="AutoShape 8"/>
            <p:cNvSpPr/>
            <p:nvPr/>
          </p:nvSpPr>
          <p:spPr bwMode="auto">
            <a:xfrm rot="-5400000">
              <a:off x="4604" y="2250"/>
              <a:ext cx="136" cy="953"/>
            </a:xfrm>
            <a:prstGeom prst="leftBrace">
              <a:avLst>
                <a:gd name="adj1" fmla="val 58395"/>
                <a:gd name="adj2" fmla="val 50000"/>
              </a:avLst>
            </a:prstGeom>
            <a:noFill/>
            <a:ln w="28575">
              <a:solidFill>
                <a:schemeClr val="tx2"/>
              </a:solidFill>
              <a:round/>
            </a:ln>
          </p:spPr>
          <p:txBody>
            <a:bodyPr wrap="none" anchor="ctr"/>
            <a:lstStyle/>
            <a:p>
              <a:endParaRPr lang="zh-CN" altLang="en-US"/>
            </a:p>
          </p:txBody>
        </p:sp>
        <p:sp>
          <p:nvSpPr>
            <p:cNvPr id="164877" name="Text Box 9"/>
            <p:cNvSpPr txBox="1">
              <a:spLocks noChangeArrowheads="1"/>
            </p:cNvSpPr>
            <p:nvPr/>
          </p:nvSpPr>
          <p:spPr bwMode="auto">
            <a:xfrm>
              <a:off x="1202" y="2786"/>
              <a:ext cx="508" cy="297"/>
            </a:xfrm>
            <a:prstGeom prst="rect">
              <a:avLst/>
            </a:prstGeom>
            <a:noFill/>
            <a:ln w="9525">
              <a:noFill/>
              <a:miter lim="800000"/>
            </a:ln>
          </p:spPr>
          <p:txBody>
            <a:bodyPr wrap="none">
              <a:spAutoFit/>
            </a:bodyPr>
            <a:lstStyle/>
            <a:p>
              <a:r>
                <a:rPr lang="en-US" altLang="zh-CN" dirty="0">
                  <a:latin typeface="Arial" panose="020B0604020202020204" pitchFamily="34" charset="0"/>
                  <a:ea typeface="宋体" panose="02010600030101010101" pitchFamily="2" charset="-122"/>
                </a:rPr>
                <a:t>255</a:t>
              </a:r>
            </a:p>
          </p:txBody>
        </p:sp>
        <p:sp>
          <p:nvSpPr>
            <p:cNvPr id="164878" name="Text Box 10"/>
            <p:cNvSpPr txBox="1">
              <a:spLocks noChangeArrowheads="1"/>
            </p:cNvSpPr>
            <p:nvPr/>
          </p:nvSpPr>
          <p:spPr bwMode="auto">
            <a:xfrm>
              <a:off x="2298" y="2786"/>
              <a:ext cx="508" cy="297"/>
            </a:xfrm>
            <a:prstGeom prst="rect">
              <a:avLst/>
            </a:prstGeom>
            <a:noFill/>
            <a:ln w="9525">
              <a:noFill/>
              <a:miter lim="800000"/>
            </a:ln>
          </p:spPr>
          <p:txBody>
            <a:bodyPr wrap="none">
              <a:spAutoFit/>
            </a:bodyPr>
            <a:lstStyle/>
            <a:p>
              <a:r>
                <a:rPr lang="en-US" altLang="zh-CN" dirty="0">
                  <a:latin typeface="Arial" panose="020B0604020202020204" pitchFamily="34" charset="0"/>
                  <a:ea typeface="宋体" panose="02010600030101010101" pitchFamily="2" charset="-122"/>
                </a:rPr>
                <a:t>192</a:t>
              </a:r>
            </a:p>
          </p:txBody>
        </p:sp>
        <p:sp>
          <p:nvSpPr>
            <p:cNvPr id="164879" name="Text Box 11"/>
            <p:cNvSpPr txBox="1">
              <a:spLocks noChangeArrowheads="1"/>
            </p:cNvSpPr>
            <p:nvPr/>
          </p:nvSpPr>
          <p:spPr bwMode="auto">
            <a:xfrm>
              <a:off x="3470" y="2786"/>
              <a:ext cx="249" cy="297"/>
            </a:xfrm>
            <a:prstGeom prst="rect">
              <a:avLst/>
            </a:prstGeom>
            <a:noFill/>
            <a:ln w="9525">
              <a:noFill/>
              <a:miter lim="800000"/>
            </a:ln>
          </p:spPr>
          <p:txBody>
            <a:bodyPr wrap="none">
              <a:spAutoFit/>
            </a:bodyPr>
            <a:lstStyle/>
            <a:p>
              <a:r>
                <a:rPr lang="en-US" altLang="zh-CN" dirty="0">
                  <a:latin typeface="Arial" panose="020B0604020202020204" pitchFamily="34" charset="0"/>
                  <a:ea typeface="宋体" panose="02010600030101010101" pitchFamily="2" charset="-122"/>
                </a:rPr>
                <a:t>0</a:t>
              </a:r>
            </a:p>
          </p:txBody>
        </p:sp>
        <p:sp>
          <p:nvSpPr>
            <p:cNvPr id="164880" name="Text Box 12"/>
            <p:cNvSpPr txBox="1">
              <a:spLocks noChangeArrowheads="1"/>
            </p:cNvSpPr>
            <p:nvPr/>
          </p:nvSpPr>
          <p:spPr bwMode="auto">
            <a:xfrm>
              <a:off x="4558" y="2786"/>
              <a:ext cx="249" cy="297"/>
            </a:xfrm>
            <a:prstGeom prst="rect">
              <a:avLst/>
            </a:prstGeom>
            <a:noFill/>
            <a:ln w="9525">
              <a:noFill/>
              <a:miter lim="800000"/>
            </a:ln>
          </p:spPr>
          <p:txBody>
            <a:bodyPr wrap="none">
              <a:spAutoFit/>
            </a:bodyPr>
            <a:lstStyle/>
            <a:p>
              <a:r>
                <a:rPr lang="en-US" altLang="zh-CN" dirty="0">
                  <a:latin typeface="Arial" panose="020B0604020202020204" pitchFamily="34" charset="0"/>
                  <a:ea typeface="宋体" panose="02010600030101010101" pitchFamily="2" charset="-122"/>
                </a:rPr>
                <a:t>0</a:t>
              </a:r>
            </a:p>
          </p:txBody>
        </p:sp>
      </p:grpSp>
      <p:grpSp>
        <p:nvGrpSpPr>
          <p:cNvPr id="3" name="Group 20"/>
          <p:cNvGrpSpPr/>
          <p:nvPr/>
        </p:nvGrpSpPr>
        <p:grpSpPr bwMode="auto">
          <a:xfrm>
            <a:off x="1403350" y="3068638"/>
            <a:ext cx="2159000" cy="917575"/>
            <a:chOff x="884" y="1944"/>
            <a:chExt cx="1360" cy="578"/>
          </a:xfrm>
        </p:grpSpPr>
        <p:sp>
          <p:nvSpPr>
            <p:cNvPr id="164871" name="Rectangle 15"/>
            <p:cNvSpPr>
              <a:spLocks noChangeArrowheads="1"/>
            </p:cNvSpPr>
            <p:nvPr/>
          </p:nvSpPr>
          <p:spPr bwMode="auto">
            <a:xfrm>
              <a:off x="884" y="2205"/>
              <a:ext cx="1360" cy="317"/>
            </a:xfrm>
            <a:prstGeom prst="rect">
              <a:avLst/>
            </a:prstGeom>
            <a:noFill/>
            <a:ln w="38100">
              <a:solidFill>
                <a:schemeClr val="hlink"/>
              </a:solidFill>
              <a:miter lim="800000"/>
            </a:ln>
          </p:spPr>
          <p:txBody>
            <a:bodyPr wrap="none" anchor="ctr"/>
            <a:lstStyle/>
            <a:p>
              <a:endParaRPr lang="zh-CN" altLang="en-US"/>
            </a:p>
          </p:txBody>
        </p:sp>
        <p:sp>
          <p:nvSpPr>
            <p:cNvPr id="164872" name="Line 16"/>
            <p:cNvSpPr>
              <a:spLocks noChangeShapeType="1"/>
            </p:cNvSpPr>
            <p:nvPr/>
          </p:nvSpPr>
          <p:spPr bwMode="auto">
            <a:xfrm>
              <a:off x="930" y="1944"/>
              <a:ext cx="272" cy="0"/>
            </a:xfrm>
            <a:prstGeom prst="line">
              <a:avLst/>
            </a:prstGeom>
            <a:noFill/>
            <a:ln w="38100">
              <a:solidFill>
                <a:schemeClr val="hlink"/>
              </a:solidFill>
              <a:round/>
            </a:ln>
          </p:spPr>
          <p:txBody>
            <a:bodyPr/>
            <a:lstStyle/>
            <a:p>
              <a:endParaRPr lang="zh-CN" altLang="en-US"/>
            </a:p>
          </p:txBody>
        </p:sp>
      </p:grpSp>
      <p:sp>
        <p:nvSpPr>
          <p:cNvPr id="527377" name="Text Box 17"/>
          <p:cNvSpPr txBox="1">
            <a:spLocks noChangeArrowheads="1"/>
          </p:cNvSpPr>
          <p:nvPr/>
        </p:nvSpPr>
        <p:spPr bwMode="auto">
          <a:xfrm>
            <a:off x="1258888" y="4941888"/>
            <a:ext cx="3957637" cy="557212"/>
          </a:xfrm>
          <a:prstGeom prst="rect">
            <a:avLst/>
          </a:prstGeom>
          <a:solidFill>
            <a:srgbClr val="FFFF99"/>
          </a:solidFill>
          <a:ln w="38100">
            <a:solidFill>
              <a:schemeClr val="hlink"/>
            </a:solidFill>
            <a:miter lim="800000"/>
          </a:ln>
        </p:spPr>
        <p:txBody>
          <a:bodyPr wrap="none">
            <a:spAutoFit/>
          </a:bodyPr>
          <a:lstStyle/>
          <a:p>
            <a:r>
              <a:rPr lang="zh-CN" altLang="en-US" dirty="0">
                <a:latin typeface="Arial" panose="020B0604020202020204" pitchFamily="34" charset="0"/>
              </a:rPr>
              <a:t>掩码中有 </a:t>
            </a:r>
            <a:r>
              <a:rPr lang="en-US" altLang="zh-CN" dirty="0">
                <a:latin typeface="Arial" panose="020B0604020202020204" pitchFamily="34" charset="0"/>
              </a:rPr>
              <a:t>10 </a:t>
            </a:r>
            <a:r>
              <a:rPr lang="zh-CN" altLang="en-US" dirty="0">
                <a:latin typeface="Arial" panose="020B0604020202020204" pitchFamily="34" charset="0"/>
              </a:rPr>
              <a:t>个连续的 </a:t>
            </a:r>
            <a:r>
              <a:rPr lang="en-US" altLang="zh-CN" dirty="0">
                <a:latin typeface="Arial" panose="020B0604020202020204" pitchFamily="34" charset="0"/>
              </a:rPr>
              <a:t>1</a:t>
            </a:r>
          </a:p>
        </p:txBody>
      </p:sp>
      <p:sp>
        <p:nvSpPr>
          <p:cNvPr id="164870" name="Rectangle 18"/>
          <p:cNvSpPr>
            <a:spLocks noGrp="1" noChangeArrowheads="1"/>
          </p:cNvSpPr>
          <p:nvPr>
            <p:ph type="title"/>
          </p:nvPr>
        </p:nvSpPr>
        <p:spPr/>
        <p:txBody>
          <a:bodyPr/>
          <a:lstStyle/>
          <a:p>
            <a:pPr eaLnBrk="1" hangingPunct="1"/>
            <a:r>
              <a:rPr lang="en-US" altLang="zh-CN" dirty="0"/>
              <a:t>CIDR</a:t>
            </a:r>
            <a:r>
              <a:rPr lang="zh-CN" altLang="en-US" dirty="0"/>
              <a:t>记法的其他形式</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2736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27363">
                                            <p:txEl>
                                              <p:pRg st="2" end="2"/>
                                            </p:txEl>
                                          </p:spTgt>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nodeType="afterEffect">
                                  <p:stCondLst>
                                    <p:cond delay="0"/>
                                  </p:stCondLst>
                                  <p:childTnLst>
                                    <p:set>
                                      <p:cBhvr>
                                        <p:cTn id="13" dur="1" fill="hold">
                                          <p:stCondLst>
                                            <p:cond delay="0"/>
                                          </p:stCondLst>
                                        </p:cTn>
                                        <p:tgtEl>
                                          <p:spTgt spid="527363">
                                            <p:txEl>
                                              <p:pRg st="3" end="3"/>
                                            </p:txEl>
                                          </p:spTgt>
                                        </p:tgtEl>
                                        <p:attrNameLst>
                                          <p:attrName>style.visibility</p:attrName>
                                        </p:attrNameLst>
                                      </p:cBhvr>
                                      <p:to>
                                        <p:strVal val="visible"/>
                                      </p:to>
                                    </p:set>
                                  </p:childTnLst>
                                </p:cTn>
                              </p:par>
                            </p:childTnLst>
                          </p:cTn>
                        </p:par>
                        <p:par>
                          <p:cTn id="14" fill="hold">
                            <p:stCondLst>
                              <p:cond delay="0"/>
                            </p:stCondLst>
                            <p:childTnLst>
                              <p:par>
                                <p:cTn id="15" presetID="1" presetClass="entr" presetSubtype="0" fill="hold" nodeType="afterEffect">
                                  <p:stCondLst>
                                    <p:cond delay="0"/>
                                  </p:stCondLst>
                                  <p:childTnLst>
                                    <p:set>
                                      <p:cBhvr>
                                        <p:cTn id="16" dur="1" fill="hold">
                                          <p:stCondLst>
                                            <p:cond delay="0"/>
                                          </p:stCondLst>
                                        </p:cTn>
                                        <p:tgtEl>
                                          <p:spTgt spid="527363">
                                            <p:txEl>
                                              <p:pRg st="4" end="4"/>
                                            </p:txEl>
                                          </p:spTgt>
                                        </p:tgtEl>
                                        <p:attrNameLst>
                                          <p:attrName>style.visibility</p:attrName>
                                        </p:attrNameLst>
                                      </p:cBhvr>
                                      <p:to>
                                        <p:strVal val="visible"/>
                                      </p:to>
                                    </p:set>
                                  </p:childTnLst>
                                </p:cTn>
                              </p:par>
                            </p:childTnLst>
                          </p:cTn>
                        </p:par>
                        <p:par>
                          <p:cTn id="17" fill="hold">
                            <p:stCondLst>
                              <p:cond delay="0"/>
                            </p:stCondLst>
                            <p:childTnLst>
                              <p:par>
                                <p:cTn id="18" presetID="1" presetClass="entr" presetSubtype="0" fill="hold" nodeType="afterEffect">
                                  <p:stCondLst>
                                    <p:cond delay="0"/>
                                  </p:stCondLst>
                                  <p:childTnLst>
                                    <p:set>
                                      <p:cBhvr>
                                        <p:cTn id="19" dur="1" fill="hold">
                                          <p:stCondLst>
                                            <p:cond delay="0"/>
                                          </p:stCondLst>
                                        </p:cTn>
                                        <p:tgtEl>
                                          <p:spTgt spid="2"/>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527363">
                                            <p:txEl>
                                              <p:pRg st="2" end="2"/>
                                            </p:txEl>
                                          </p:spTgt>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3"/>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5273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7377" grpId="0" animBg="1"/>
    </p:bld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4"/>
          <p:cNvSpPr>
            <a:spLocks noGrp="1" noChangeArrowheads="1"/>
          </p:cNvSpPr>
          <p:nvPr>
            <p:ph type="title"/>
          </p:nvPr>
        </p:nvSpPr>
        <p:spPr/>
        <p:txBody>
          <a:bodyPr/>
          <a:lstStyle/>
          <a:p>
            <a:pPr eaLnBrk="1" hangingPunct="1"/>
            <a:r>
              <a:rPr lang="en-US" altLang="zh-CN" dirty="0"/>
              <a:t>CIDR</a:t>
            </a:r>
            <a:r>
              <a:rPr lang="zh-CN" altLang="en-US"/>
              <a:t>记法的其他形式</a:t>
            </a:r>
          </a:p>
        </p:txBody>
      </p:sp>
      <p:sp>
        <p:nvSpPr>
          <p:cNvPr id="165891" name="Rectangle 5"/>
          <p:cNvSpPr>
            <a:spLocks noGrp="1" noChangeArrowheads="1"/>
          </p:cNvSpPr>
          <p:nvPr>
            <p:ph type="body" idx="1"/>
          </p:nvPr>
        </p:nvSpPr>
        <p:spPr/>
        <p:txBody>
          <a:bodyPr/>
          <a:lstStyle/>
          <a:p>
            <a:pPr eaLnBrk="1" hangingPunct="1">
              <a:spcBef>
                <a:spcPts val="600"/>
              </a:spcBef>
              <a:spcAft>
                <a:spcPts val="0"/>
              </a:spcAft>
            </a:pPr>
            <a:r>
              <a:rPr lang="zh-CN" altLang="en-US" dirty="0"/>
              <a:t>网络前缀的后面加一个星号 * 的表示方法，</a:t>
            </a:r>
          </a:p>
          <a:p>
            <a:pPr eaLnBrk="1" hangingPunct="1">
              <a:spcBef>
                <a:spcPts val="600"/>
              </a:spcBef>
              <a:spcAft>
                <a:spcPts val="0"/>
              </a:spcAft>
            </a:pPr>
            <a:endParaRPr lang="zh-CN" altLang="en-US" dirty="0"/>
          </a:p>
          <a:p>
            <a:pPr eaLnBrk="1" hangingPunct="1">
              <a:spcBef>
                <a:spcPts val="600"/>
              </a:spcBef>
              <a:spcAft>
                <a:spcPts val="0"/>
              </a:spcAft>
            </a:pPr>
            <a:r>
              <a:rPr lang="zh-CN" altLang="en-US" dirty="0"/>
              <a:t>如 </a:t>
            </a:r>
            <a:r>
              <a:rPr lang="en-US" altLang="zh-CN" dirty="0"/>
              <a:t>00001010 00*</a:t>
            </a:r>
            <a:r>
              <a:rPr lang="zh-CN" altLang="en-US" dirty="0"/>
              <a:t>，在星号 * 之前是网络前缀，而星号 * 表示</a:t>
            </a:r>
            <a:r>
              <a:rPr lang="en-US" altLang="zh-CN" dirty="0"/>
              <a:t>IP</a:t>
            </a:r>
            <a:r>
              <a:rPr lang="zh-CN" altLang="en-US" dirty="0"/>
              <a:t>地址中的</a:t>
            </a:r>
            <a:r>
              <a:rPr lang="zh-CN" altLang="en-US" dirty="0">
                <a:solidFill>
                  <a:srgbClr val="FF0000"/>
                </a:solidFill>
              </a:rPr>
              <a:t>主机号</a:t>
            </a:r>
            <a:r>
              <a:rPr lang="zh-CN" altLang="en-US" dirty="0"/>
              <a:t>，可以是</a:t>
            </a:r>
            <a:r>
              <a:rPr lang="zh-CN" altLang="en-US" dirty="0">
                <a:solidFill>
                  <a:srgbClr val="FF0000"/>
                </a:solidFill>
              </a:rPr>
              <a:t>任意值</a:t>
            </a:r>
            <a:r>
              <a:rPr lang="zh-CN" altLang="en-US" dirty="0"/>
              <a:t>。</a:t>
            </a:r>
          </a:p>
          <a:p>
            <a:pPr eaLnBrk="1" hangingPunct="1">
              <a:spcBef>
                <a:spcPts val="600"/>
              </a:spcBef>
              <a:spcAft>
                <a:spcPts val="0"/>
              </a:spcAft>
            </a:pPr>
            <a:endParaRPr lang="en-US" altLang="zh-CN" dirty="0"/>
          </a:p>
        </p:txBody>
      </p:sp>
    </p:spTree>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5" name="Rectangle 5"/>
          <p:cNvSpPr>
            <a:spLocks noGrp="1" noChangeArrowheads="1"/>
          </p:cNvSpPr>
          <p:nvPr>
            <p:ph type="body" idx="1"/>
          </p:nvPr>
        </p:nvSpPr>
        <p:spPr>
          <a:xfrm>
            <a:off x="330200" y="1071546"/>
            <a:ext cx="8483600" cy="5105417"/>
          </a:xfrm>
        </p:spPr>
        <p:txBody>
          <a:bodyPr/>
          <a:lstStyle/>
          <a:p>
            <a:pPr algn="just" eaLnBrk="1" hangingPunct="1">
              <a:spcBef>
                <a:spcPts val="600"/>
              </a:spcBef>
            </a:pPr>
            <a:r>
              <a:rPr lang="zh-CN" altLang="en-US" dirty="0">
                <a:solidFill>
                  <a:srgbClr val="FF0000"/>
                </a:solidFill>
              </a:rPr>
              <a:t>前缀长度不超过</a:t>
            </a:r>
            <a:r>
              <a:rPr lang="en-US" altLang="zh-CN" dirty="0">
                <a:solidFill>
                  <a:srgbClr val="FF0000"/>
                </a:solidFill>
              </a:rPr>
              <a:t>23</a:t>
            </a:r>
            <a:r>
              <a:rPr lang="zh-CN" altLang="en-US" dirty="0">
                <a:solidFill>
                  <a:srgbClr val="FF0000"/>
                </a:solidFill>
              </a:rPr>
              <a:t>位的</a:t>
            </a:r>
            <a:r>
              <a:rPr lang="en-US" altLang="zh-CN" dirty="0"/>
              <a:t>CIDR</a:t>
            </a:r>
            <a:r>
              <a:rPr lang="zh-CN" altLang="en-US" dirty="0"/>
              <a:t>地址块都包含了多个</a:t>
            </a:r>
            <a:r>
              <a:rPr lang="en-US" altLang="zh-CN" dirty="0"/>
              <a:t>C</a:t>
            </a:r>
            <a:r>
              <a:rPr lang="zh-CN" altLang="en-US" dirty="0"/>
              <a:t>类地址。</a:t>
            </a:r>
            <a:endParaRPr lang="en-US" altLang="zh-CN" dirty="0"/>
          </a:p>
          <a:p>
            <a:pPr algn="just" eaLnBrk="1" hangingPunct="1">
              <a:spcBef>
                <a:spcPts val="600"/>
              </a:spcBef>
            </a:pPr>
            <a:endParaRPr lang="en-US" altLang="zh-CN" dirty="0"/>
          </a:p>
          <a:p>
            <a:pPr algn="just" eaLnBrk="1" hangingPunct="1">
              <a:spcBef>
                <a:spcPts val="600"/>
              </a:spcBef>
            </a:pPr>
            <a:r>
              <a:rPr lang="zh-CN" altLang="en-US" dirty="0"/>
              <a:t>这些</a:t>
            </a:r>
            <a:r>
              <a:rPr lang="en-US" altLang="zh-CN" dirty="0"/>
              <a:t>C</a:t>
            </a:r>
            <a:r>
              <a:rPr lang="zh-CN" altLang="en-US" dirty="0"/>
              <a:t>类地址合起来就构成了超网。</a:t>
            </a:r>
          </a:p>
          <a:p>
            <a:pPr algn="just" eaLnBrk="1" hangingPunct="1">
              <a:spcBef>
                <a:spcPts val="600"/>
              </a:spcBef>
            </a:pPr>
            <a:endParaRPr lang="zh-CN" altLang="en-US" dirty="0"/>
          </a:p>
          <a:p>
            <a:pPr algn="just" eaLnBrk="1" hangingPunct="1">
              <a:spcBef>
                <a:spcPts val="600"/>
              </a:spcBef>
            </a:pPr>
            <a:r>
              <a:rPr lang="en-US" altLang="zh-CN" dirty="0"/>
              <a:t>CIDR</a:t>
            </a:r>
            <a:r>
              <a:rPr lang="zh-CN" altLang="en-US" dirty="0"/>
              <a:t>地址块中的地址数一定是</a:t>
            </a:r>
            <a:r>
              <a:rPr lang="en-US" altLang="zh-CN" dirty="0"/>
              <a:t>2</a:t>
            </a:r>
            <a:r>
              <a:rPr lang="zh-CN" altLang="en-US" dirty="0"/>
              <a:t>的整数次幂。</a:t>
            </a:r>
          </a:p>
          <a:p>
            <a:pPr algn="just" eaLnBrk="1" hangingPunct="1">
              <a:spcBef>
                <a:spcPts val="600"/>
              </a:spcBef>
            </a:pPr>
            <a:endParaRPr lang="zh-CN" altLang="en-US" dirty="0"/>
          </a:p>
          <a:p>
            <a:pPr algn="just" eaLnBrk="1" hangingPunct="1">
              <a:spcBef>
                <a:spcPts val="600"/>
              </a:spcBef>
            </a:pPr>
            <a:r>
              <a:rPr lang="zh-CN" altLang="en-US" dirty="0"/>
              <a:t>网络前缀越短，其地址块所包含的地址数就越多。而在三级结构的</a:t>
            </a:r>
            <a:r>
              <a:rPr lang="en-US" altLang="zh-CN" dirty="0"/>
              <a:t>IP</a:t>
            </a:r>
            <a:r>
              <a:rPr lang="zh-CN" altLang="en-US" dirty="0"/>
              <a:t>地址中，划分子网是使网络前缀变长。  </a:t>
            </a:r>
            <a:endParaRPr lang="en-US" altLang="zh-CN" dirty="0"/>
          </a:p>
          <a:p>
            <a:pPr algn="just" eaLnBrk="1" hangingPunct="1">
              <a:spcBef>
                <a:spcPts val="600"/>
              </a:spcBef>
            </a:pPr>
            <a:endParaRPr lang="en-US" altLang="zh-CN" dirty="0"/>
          </a:p>
          <a:p>
            <a:pPr algn="just" eaLnBrk="1" hangingPunct="1">
              <a:spcBef>
                <a:spcPts val="600"/>
              </a:spcBef>
            </a:pPr>
            <a:r>
              <a:rPr lang="en-US" altLang="zh-CN" dirty="0"/>
              <a:t>CIDR</a:t>
            </a:r>
            <a:r>
              <a:rPr lang="zh-CN" altLang="zh-CN" dirty="0"/>
              <a:t>的一个好处是</a:t>
            </a:r>
            <a:r>
              <a:rPr lang="zh-CN" altLang="en-US" dirty="0"/>
              <a:t>：</a:t>
            </a:r>
            <a:r>
              <a:rPr lang="zh-CN" altLang="zh-CN" dirty="0"/>
              <a:t>可以更加有效地分配</a:t>
            </a:r>
            <a:r>
              <a:rPr lang="en-US" altLang="zh-CN" dirty="0"/>
              <a:t>IPv4</a:t>
            </a:r>
            <a:r>
              <a:rPr lang="zh-CN" altLang="zh-CN" dirty="0"/>
              <a:t>的地址空间，可根据客户的需要</a:t>
            </a:r>
            <a:r>
              <a:rPr lang="zh-CN" altLang="zh-CN" dirty="0">
                <a:solidFill>
                  <a:srgbClr val="FF0000"/>
                </a:solidFill>
              </a:rPr>
              <a:t>分配</a:t>
            </a:r>
            <a:r>
              <a:rPr lang="zh-CN" altLang="zh-CN" dirty="0"/>
              <a:t>适当大小的</a:t>
            </a:r>
            <a:r>
              <a:rPr lang="en-US" altLang="zh-CN" dirty="0"/>
              <a:t>CIDR</a:t>
            </a:r>
            <a:r>
              <a:rPr lang="zh-CN" altLang="zh-CN" dirty="0"/>
              <a:t>地址块</a:t>
            </a:r>
            <a:endParaRPr lang="zh-CN" altLang="en-US" dirty="0"/>
          </a:p>
          <a:p>
            <a:pPr eaLnBrk="1" hangingPunct="1">
              <a:spcBef>
                <a:spcPts val="600"/>
              </a:spcBef>
            </a:pPr>
            <a:endParaRPr lang="en-US" altLang="zh-CN" dirty="0"/>
          </a:p>
        </p:txBody>
      </p:sp>
      <p:sp>
        <p:nvSpPr>
          <p:cNvPr id="2" name="标题 1"/>
          <p:cNvSpPr>
            <a:spLocks noGrp="1"/>
          </p:cNvSpPr>
          <p:nvPr>
            <p:ph type="title"/>
          </p:nvPr>
        </p:nvSpPr>
        <p:spPr/>
        <p:txBody>
          <a:bodyPr/>
          <a:lstStyle/>
          <a:p>
            <a:r>
              <a:rPr lang="zh-CN" altLang="en-US" dirty="0"/>
              <a:t>构成超网</a:t>
            </a:r>
          </a:p>
        </p:txBody>
      </p:sp>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7938" name="Rectangle 2"/>
          <p:cNvSpPr>
            <a:spLocks noGrp="1" noChangeArrowheads="1"/>
          </p:cNvSpPr>
          <p:nvPr>
            <p:ph type="title"/>
          </p:nvPr>
        </p:nvSpPr>
        <p:spPr>
          <a:xfrm>
            <a:off x="500034" y="188913"/>
            <a:ext cx="8143932" cy="479425"/>
          </a:xfrm>
        </p:spPr>
        <p:txBody>
          <a:bodyPr/>
          <a:lstStyle/>
          <a:p>
            <a:pPr eaLnBrk="1" hangingPunct="1"/>
            <a:r>
              <a:rPr lang="en-US" altLang="zh-CN" dirty="0"/>
              <a:t>CIDR</a:t>
            </a:r>
            <a:r>
              <a:rPr lang="zh-CN" altLang="en-US" dirty="0"/>
              <a:t>地址块划分举例 </a:t>
            </a:r>
          </a:p>
        </p:txBody>
      </p:sp>
      <p:sp>
        <p:nvSpPr>
          <p:cNvPr id="530435" name="Rectangle 3"/>
          <p:cNvSpPr>
            <a:spLocks noChangeArrowheads="1"/>
          </p:cNvSpPr>
          <p:nvPr/>
        </p:nvSpPr>
        <p:spPr bwMode="auto">
          <a:xfrm>
            <a:off x="966788" y="4167188"/>
            <a:ext cx="6946900" cy="2390775"/>
          </a:xfrm>
          <a:prstGeom prst="rect">
            <a:avLst/>
          </a:prstGeom>
          <a:solidFill>
            <a:srgbClr val="CCECFF"/>
          </a:solidFill>
          <a:ln w="28575">
            <a:solidFill>
              <a:srgbClr val="333399"/>
            </a:solidFill>
            <a:miter lim="800000"/>
          </a:ln>
          <a:effectLst>
            <a:outerShdw dist="35921" dir="2700000" algn="ctr" rotWithShape="0">
              <a:schemeClr val="bg2"/>
            </a:outerShdw>
          </a:effectLst>
        </p:spPr>
        <p:txBody>
          <a:bodyPr wrap="none" anchor="ctr"/>
          <a:lstStyle/>
          <a:p>
            <a:pPr>
              <a:defRPr/>
            </a:pPr>
            <a:endParaRPr lang="zh-CN" altLang="en-US">
              <a:ea typeface="黑体" panose="02010609060101010101" pitchFamily="49" charset="-122"/>
            </a:endParaRPr>
          </a:p>
        </p:txBody>
      </p:sp>
      <p:grpSp>
        <p:nvGrpSpPr>
          <p:cNvPr id="167940" name="Group 4"/>
          <p:cNvGrpSpPr/>
          <p:nvPr/>
        </p:nvGrpSpPr>
        <p:grpSpPr bwMode="auto">
          <a:xfrm>
            <a:off x="158750" y="1033463"/>
            <a:ext cx="1511300" cy="738187"/>
            <a:chOff x="2592" y="1200"/>
            <a:chExt cx="2400" cy="1584"/>
          </a:xfrm>
        </p:grpSpPr>
        <p:grpSp>
          <p:nvGrpSpPr>
            <p:cNvPr id="167979" name="Group 5"/>
            <p:cNvGrpSpPr/>
            <p:nvPr/>
          </p:nvGrpSpPr>
          <p:grpSpPr bwMode="auto">
            <a:xfrm>
              <a:off x="2606" y="1231"/>
              <a:ext cx="2386" cy="1553"/>
              <a:chOff x="3134" y="1375"/>
              <a:chExt cx="2386" cy="1553"/>
            </a:xfrm>
          </p:grpSpPr>
          <p:sp>
            <p:nvSpPr>
              <p:cNvPr id="167989" name="Oval 6"/>
              <p:cNvSpPr>
                <a:spLocks noChangeArrowheads="1"/>
              </p:cNvSpPr>
              <p:nvPr/>
            </p:nvSpPr>
            <p:spPr bwMode="auto">
              <a:xfrm>
                <a:off x="3959" y="1375"/>
                <a:ext cx="1026" cy="628"/>
              </a:xfrm>
              <a:prstGeom prst="ellipse">
                <a:avLst/>
              </a:prstGeom>
              <a:solidFill>
                <a:srgbClr val="DDDDDD"/>
              </a:solidFill>
              <a:ln w="9525">
                <a:noFill/>
                <a:round/>
              </a:ln>
            </p:spPr>
            <p:txBody>
              <a:bodyPr/>
              <a:lstStyle/>
              <a:p>
                <a:endParaRPr lang="zh-CN" altLang="en-US"/>
              </a:p>
            </p:txBody>
          </p:sp>
          <p:sp>
            <p:nvSpPr>
              <p:cNvPr id="167990" name="Oval 7"/>
              <p:cNvSpPr>
                <a:spLocks noChangeArrowheads="1"/>
              </p:cNvSpPr>
              <p:nvPr/>
            </p:nvSpPr>
            <p:spPr bwMode="auto">
              <a:xfrm>
                <a:off x="3380" y="1548"/>
                <a:ext cx="781" cy="627"/>
              </a:xfrm>
              <a:prstGeom prst="ellipse">
                <a:avLst/>
              </a:prstGeom>
              <a:solidFill>
                <a:srgbClr val="DDDDDD"/>
              </a:solidFill>
              <a:ln w="9525">
                <a:noFill/>
                <a:round/>
              </a:ln>
            </p:spPr>
            <p:txBody>
              <a:bodyPr/>
              <a:lstStyle/>
              <a:p>
                <a:endParaRPr lang="zh-CN" altLang="en-US"/>
              </a:p>
            </p:txBody>
          </p:sp>
          <p:sp>
            <p:nvSpPr>
              <p:cNvPr id="167991" name="Oval 8"/>
              <p:cNvSpPr>
                <a:spLocks noChangeArrowheads="1"/>
              </p:cNvSpPr>
              <p:nvPr/>
            </p:nvSpPr>
            <p:spPr bwMode="auto">
              <a:xfrm>
                <a:off x="3134" y="1940"/>
                <a:ext cx="521" cy="502"/>
              </a:xfrm>
              <a:prstGeom prst="ellipse">
                <a:avLst/>
              </a:prstGeom>
              <a:solidFill>
                <a:srgbClr val="DDDDDD"/>
              </a:solidFill>
              <a:ln w="9525">
                <a:noFill/>
                <a:round/>
              </a:ln>
            </p:spPr>
            <p:txBody>
              <a:bodyPr/>
              <a:lstStyle/>
              <a:p>
                <a:endParaRPr lang="zh-CN" altLang="en-US"/>
              </a:p>
            </p:txBody>
          </p:sp>
          <p:sp>
            <p:nvSpPr>
              <p:cNvPr id="167992" name="Oval 9"/>
              <p:cNvSpPr>
                <a:spLocks noChangeArrowheads="1"/>
              </p:cNvSpPr>
              <p:nvPr/>
            </p:nvSpPr>
            <p:spPr bwMode="auto">
              <a:xfrm>
                <a:off x="3293" y="2175"/>
                <a:ext cx="796" cy="549"/>
              </a:xfrm>
              <a:prstGeom prst="ellipse">
                <a:avLst/>
              </a:prstGeom>
              <a:solidFill>
                <a:srgbClr val="DDDDDD"/>
              </a:solidFill>
              <a:ln w="9525">
                <a:noFill/>
                <a:round/>
              </a:ln>
            </p:spPr>
            <p:txBody>
              <a:bodyPr/>
              <a:lstStyle/>
              <a:p>
                <a:endParaRPr lang="zh-CN" altLang="en-US"/>
              </a:p>
            </p:txBody>
          </p:sp>
          <p:sp>
            <p:nvSpPr>
              <p:cNvPr id="167993" name="Oval 10"/>
              <p:cNvSpPr>
                <a:spLocks noChangeArrowheads="1"/>
              </p:cNvSpPr>
              <p:nvPr/>
            </p:nvSpPr>
            <p:spPr bwMode="auto">
              <a:xfrm>
                <a:off x="3872" y="2269"/>
                <a:ext cx="1200" cy="659"/>
              </a:xfrm>
              <a:prstGeom prst="ellipse">
                <a:avLst/>
              </a:prstGeom>
              <a:solidFill>
                <a:srgbClr val="DDDDDD"/>
              </a:solidFill>
              <a:ln w="9525">
                <a:noFill/>
                <a:round/>
              </a:ln>
            </p:spPr>
            <p:txBody>
              <a:bodyPr/>
              <a:lstStyle/>
              <a:p>
                <a:endParaRPr lang="zh-CN" altLang="en-US"/>
              </a:p>
            </p:txBody>
          </p:sp>
          <p:sp>
            <p:nvSpPr>
              <p:cNvPr id="167994" name="Oval 11"/>
              <p:cNvSpPr>
                <a:spLocks noChangeArrowheads="1"/>
              </p:cNvSpPr>
              <p:nvPr/>
            </p:nvSpPr>
            <p:spPr bwMode="auto">
              <a:xfrm>
                <a:off x="4653" y="1564"/>
                <a:ext cx="751" cy="486"/>
              </a:xfrm>
              <a:prstGeom prst="ellipse">
                <a:avLst/>
              </a:prstGeom>
              <a:solidFill>
                <a:srgbClr val="DDDDDD"/>
              </a:solidFill>
              <a:ln w="9525">
                <a:noFill/>
                <a:round/>
              </a:ln>
            </p:spPr>
            <p:txBody>
              <a:bodyPr/>
              <a:lstStyle/>
              <a:p>
                <a:endParaRPr lang="zh-CN" altLang="en-US"/>
              </a:p>
            </p:txBody>
          </p:sp>
          <p:sp>
            <p:nvSpPr>
              <p:cNvPr id="167995" name="Oval 12"/>
              <p:cNvSpPr>
                <a:spLocks noChangeArrowheads="1"/>
              </p:cNvSpPr>
              <p:nvPr/>
            </p:nvSpPr>
            <p:spPr bwMode="auto">
              <a:xfrm>
                <a:off x="4768" y="1893"/>
                <a:ext cx="752" cy="486"/>
              </a:xfrm>
              <a:prstGeom prst="ellipse">
                <a:avLst/>
              </a:prstGeom>
              <a:solidFill>
                <a:srgbClr val="DDDDDD"/>
              </a:solidFill>
              <a:ln w="9525">
                <a:noFill/>
                <a:round/>
              </a:ln>
            </p:spPr>
            <p:txBody>
              <a:bodyPr/>
              <a:lstStyle/>
              <a:p>
                <a:endParaRPr lang="zh-CN" altLang="en-US"/>
              </a:p>
            </p:txBody>
          </p:sp>
          <p:sp>
            <p:nvSpPr>
              <p:cNvPr id="167996" name="Oval 13"/>
              <p:cNvSpPr>
                <a:spLocks noChangeArrowheads="1"/>
              </p:cNvSpPr>
              <p:nvPr/>
            </p:nvSpPr>
            <p:spPr bwMode="auto">
              <a:xfrm>
                <a:off x="4696" y="2003"/>
                <a:ext cx="752" cy="815"/>
              </a:xfrm>
              <a:prstGeom prst="ellipse">
                <a:avLst/>
              </a:prstGeom>
              <a:solidFill>
                <a:srgbClr val="DDDDDD"/>
              </a:solidFill>
              <a:ln w="9525">
                <a:noFill/>
                <a:round/>
              </a:ln>
            </p:spPr>
            <p:txBody>
              <a:bodyPr/>
              <a:lstStyle/>
              <a:p>
                <a:endParaRPr lang="zh-CN" altLang="en-US"/>
              </a:p>
            </p:txBody>
          </p:sp>
          <p:sp>
            <p:nvSpPr>
              <p:cNvPr id="167997" name="Oval 14"/>
              <p:cNvSpPr>
                <a:spLocks noChangeArrowheads="1"/>
              </p:cNvSpPr>
              <p:nvPr/>
            </p:nvSpPr>
            <p:spPr bwMode="auto">
              <a:xfrm>
                <a:off x="3568" y="1752"/>
                <a:ext cx="1547" cy="815"/>
              </a:xfrm>
              <a:prstGeom prst="ellipse">
                <a:avLst/>
              </a:prstGeom>
              <a:solidFill>
                <a:srgbClr val="DDDDDD"/>
              </a:solidFill>
              <a:ln w="9525">
                <a:noFill/>
                <a:round/>
              </a:ln>
            </p:spPr>
            <p:txBody>
              <a:bodyPr/>
              <a:lstStyle/>
              <a:p>
                <a:endParaRPr lang="zh-CN" altLang="en-US"/>
              </a:p>
            </p:txBody>
          </p:sp>
        </p:grpSp>
        <p:sp>
          <p:nvSpPr>
            <p:cNvPr id="167980" name="Oval 15"/>
            <p:cNvSpPr>
              <a:spLocks noChangeArrowheads="1"/>
            </p:cNvSpPr>
            <p:nvPr/>
          </p:nvSpPr>
          <p:spPr bwMode="auto">
            <a:xfrm>
              <a:off x="3416" y="1200"/>
              <a:ext cx="1027" cy="627"/>
            </a:xfrm>
            <a:prstGeom prst="ellipse">
              <a:avLst/>
            </a:prstGeom>
            <a:solidFill>
              <a:srgbClr val="DDDDDD"/>
            </a:solidFill>
            <a:ln w="9525">
              <a:noFill/>
              <a:round/>
            </a:ln>
          </p:spPr>
          <p:txBody>
            <a:bodyPr/>
            <a:lstStyle/>
            <a:p>
              <a:endParaRPr lang="zh-CN" altLang="en-US"/>
            </a:p>
          </p:txBody>
        </p:sp>
        <p:sp>
          <p:nvSpPr>
            <p:cNvPr id="167981" name="Oval 16"/>
            <p:cNvSpPr>
              <a:spLocks noChangeArrowheads="1"/>
            </p:cNvSpPr>
            <p:nvPr/>
          </p:nvSpPr>
          <p:spPr bwMode="auto">
            <a:xfrm>
              <a:off x="2838" y="1373"/>
              <a:ext cx="781" cy="627"/>
            </a:xfrm>
            <a:prstGeom prst="ellipse">
              <a:avLst/>
            </a:prstGeom>
            <a:solidFill>
              <a:srgbClr val="DDDDDD"/>
            </a:solidFill>
            <a:ln w="9525">
              <a:noFill/>
              <a:round/>
            </a:ln>
          </p:spPr>
          <p:txBody>
            <a:bodyPr/>
            <a:lstStyle/>
            <a:p>
              <a:endParaRPr lang="zh-CN" altLang="en-US"/>
            </a:p>
          </p:txBody>
        </p:sp>
        <p:sp>
          <p:nvSpPr>
            <p:cNvPr id="167982" name="Oval 17"/>
            <p:cNvSpPr>
              <a:spLocks noChangeArrowheads="1"/>
            </p:cNvSpPr>
            <p:nvPr/>
          </p:nvSpPr>
          <p:spPr bwMode="auto">
            <a:xfrm>
              <a:off x="2592" y="1765"/>
              <a:ext cx="520" cy="501"/>
            </a:xfrm>
            <a:prstGeom prst="ellipse">
              <a:avLst/>
            </a:prstGeom>
            <a:solidFill>
              <a:srgbClr val="DDDDDD"/>
            </a:solidFill>
            <a:ln w="9525">
              <a:noFill/>
              <a:round/>
            </a:ln>
          </p:spPr>
          <p:txBody>
            <a:bodyPr/>
            <a:lstStyle/>
            <a:p>
              <a:endParaRPr lang="zh-CN" altLang="en-US"/>
            </a:p>
          </p:txBody>
        </p:sp>
        <p:sp>
          <p:nvSpPr>
            <p:cNvPr id="167983" name="Oval 18"/>
            <p:cNvSpPr>
              <a:spLocks noChangeArrowheads="1"/>
            </p:cNvSpPr>
            <p:nvPr/>
          </p:nvSpPr>
          <p:spPr bwMode="auto">
            <a:xfrm>
              <a:off x="2751" y="2000"/>
              <a:ext cx="795" cy="549"/>
            </a:xfrm>
            <a:prstGeom prst="ellipse">
              <a:avLst/>
            </a:prstGeom>
            <a:solidFill>
              <a:srgbClr val="DDDDDD"/>
            </a:solidFill>
            <a:ln w="9525">
              <a:noFill/>
              <a:round/>
            </a:ln>
          </p:spPr>
          <p:txBody>
            <a:bodyPr/>
            <a:lstStyle/>
            <a:p>
              <a:endParaRPr lang="zh-CN" altLang="en-US"/>
            </a:p>
          </p:txBody>
        </p:sp>
        <p:sp>
          <p:nvSpPr>
            <p:cNvPr id="167984" name="Oval 19"/>
            <p:cNvSpPr>
              <a:spLocks noChangeArrowheads="1"/>
            </p:cNvSpPr>
            <p:nvPr/>
          </p:nvSpPr>
          <p:spPr bwMode="auto">
            <a:xfrm>
              <a:off x="3329" y="2094"/>
              <a:ext cx="1200" cy="659"/>
            </a:xfrm>
            <a:prstGeom prst="ellipse">
              <a:avLst/>
            </a:prstGeom>
            <a:solidFill>
              <a:srgbClr val="DDDDDD"/>
            </a:solidFill>
            <a:ln w="9525">
              <a:noFill/>
              <a:round/>
            </a:ln>
          </p:spPr>
          <p:txBody>
            <a:bodyPr/>
            <a:lstStyle/>
            <a:p>
              <a:endParaRPr lang="zh-CN" altLang="en-US"/>
            </a:p>
          </p:txBody>
        </p:sp>
        <p:sp>
          <p:nvSpPr>
            <p:cNvPr id="167985" name="Oval 20"/>
            <p:cNvSpPr>
              <a:spLocks noChangeArrowheads="1"/>
            </p:cNvSpPr>
            <p:nvPr/>
          </p:nvSpPr>
          <p:spPr bwMode="auto">
            <a:xfrm>
              <a:off x="4110" y="1388"/>
              <a:ext cx="752" cy="486"/>
            </a:xfrm>
            <a:prstGeom prst="ellipse">
              <a:avLst/>
            </a:prstGeom>
            <a:solidFill>
              <a:srgbClr val="DDDDDD"/>
            </a:solidFill>
            <a:ln w="9525">
              <a:noFill/>
              <a:round/>
            </a:ln>
          </p:spPr>
          <p:txBody>
            <a:bodyPr/>
            <a:lstStyle/>
            <a:p>
              <a:endParaRPr lang="zh-CN" altLang="en-US"/>
            </a:p>
          </p:txBody>
        </p:sp>
        <p:sp>
          <p:nvSpPr>
            <p:cNvPr id="167986" name="Oval 21"/>
            <p:cNvSpPr>
              <a:spLocks noChangeArrowheads="1"/>
            </p:cNvSpPr>
            <p:nvPr/>
          </p:nvSpPr>
          <p:spPr bwMode="auto">
            <a:xfrm>
              <a:off x="4226" y="1718"/>
              <a:ext cx="752" cy="486"/>
            </a:xfrm>
            <a:prstGeom prst="ellipse">
              <a:avLst/>
            </a:prstGeom>
            <a:solidFill>
              <a:srgbClr val="DDDDDD"/>
            </a:solidFill>
            <a:ln w="9525">
              <a:noFill/>
              <a:round/>
            </a:ln>
          </p:spPr>
          <p:txBody>
            <a:bodyPr/>
            <a:lstStyle/>
            <a:p>
              <a:endParaRPr lang="zh-CN" altLang="en-US"/>
            </a:p>
          </p:txBody>
        </p:sp>
        <p:sp>
          <p:nvSpPr>
            <p:cNvPr id="167987" name="Oval 22"/>
            <p:cNvSpPr>
              <a:spLocks noChangeArrowheads="1"/>
            </p:cNvSpPr>
            <p:nvPr/>
          </p:nvSpPr>
          <p:spPr bwMode="auto">
            <a:xfrm>
              <a:off x="4153" y="1827"/>
              <a:ext cx="752" cy="816"/>
            </a:xfrm>
            <a:prstGeom prst="ellipse">
              <a:avLst/>
            </a:prstGeom>
            <a:solidFill>
              <a:srgbClr val="DDDDDD"/>
            </a:solidFill>
            <a:ln w="9525">
              <a:noFill/>
              <a:round/>
            </a:ln>
          </p:spPr>
          <p:txBody>
            <a:bodyPr/>
            <a:lstStyle/>
            <a:p>
              <a:endParaRPr lang="zh-CN" altLang="en-US"/>
            </a:p>
          </p:txBody>
        </p:sp>
        <p:sp>
          <p:nvSpPr>
            <p:cNvPr id="167988" name="Oval 23"/>
            <p:cNvSpPr>
              <a:spLocks noChangeArrowheads="1"/>
            </p:cNvSpPr>
            <p:nvPr/>
          </p:nvSpPr>
          <p:spPr bwMode="auto">
            <a:xfrm>
              <a:off x="3026" y="1576"/>
              <a:ext cx="1547" cy="816"/>
            </a:xfrm>
            <a:prstGeom prst="ellipse">
              <a:avLst/>
            </a:prstGeom>
            <a:solidFill>
              <a:srgbClr val="DDDDDD"/>
            </a:solidFill>
            <a:ln w="9525">
              <a:noFill/>
              <a:round/>
            </a:ln>
          </p:spPr>
          <p:txBody>
            <a:bodyPr/>
            <a:lstStyle/>
            <a:p>
              <a:endParaRPr lang="zh-CN" altLang="en-US"/>
            </a:p>
          </p:txBody>
        </p:sp>
      </p:grpSp>
      <p:sp>
        <p:nvSpPr>
          <p:cNvPr id="167941" name="Text Box 24"/>
          <p:cNvSpPr txBox="1">
            <a:spLocks noChangeArrowheads="1"/>
          </p:cNvSpPr>
          <p:nvPr/>
        </p:nvSpPr>
        <p:spPr bwMode="auto">
          <a:xfrm>
            <a:off x="395288" y="1141413"/>
            <a:ext cx="1098550" cy="457200"/>
          </a:xfrm>
          <a:prstGeom prst="rect">
            <a:avLst/>
          </a:prstGeom>
          <a:noFill/>
          <a:ln w="9525">
            <a:noFill/>
            <a:miter lim="800000"/>
          </a:ln>
        </p:spPr>
        <p:txBody>
          <a:bodyPr wrap="none">
            <a:spAutoFit/>
          </a:bodyPr>
          <a:lstStyle/>
          <a:p>
            <a:r>
              <a:rPr kumimoji="1" lang="zh-CN" altLang="en-US" sz="2400" dirty="0">
                <a:solidFill>
                  <a:srgbClr val="000066"/>
                </a:solidFill>
                <a:latin typeface="Times New Roman" panose="02020603050405020304" pitchFamily="18" charset="0"/>
              </a:rPr>
              <a:t>互联网</a:t>
            </a:r>
          </a:p>
        </p:txBody>
      </p:sp>
      <p:sp>
        <p:nvSpPr>
          <p:cNvPr id="530457" name="Oval 25"/>
          <p:cNvSpPr>
            <a:spLocks noChangeArrowheads="1"/>
          </p:cNvSpPr>
          <p:nvPr/>
        </p:nvSpPr>
        <p:spPr bwMode="auto">
          <a:xfrm>
            <a:off x="3576638" y="885825"/>
            <a:ext cx="2625725" cy="958850"/>
          </a:xfrm>
          <a:prstGeom prst="ellipse">
            <a:avLst/>
          </a:prstGeom>
          <a:solidFill>
            <a:srgbClr val="3399FF"/>
          </a:solidFill>
          <a:ln w="9525">
            <a:solidFill>
              <a:schemeClr val="tx1"/>
            </a:solidFill>
            <a:round/>
          </a:ln>
          <a:effectLst>
            <a:outerShdw dist="35921" dir="2700000" algn="ctr" rotWithShape="0">
              <a:schemeClr val="bg2"/>
            </a:outerShdw>
          </a:effectLst>
        </p:spPr>
        <p:txBody>
          <a:bodyPr wrap="none" anchor="ctr"/>
          <a:lstStyle/>
          <a:p>
            <a:pPr>
              <a:defRPr/>
            </a:pPr>
            <a:endParaRPr lang="zh-CN" altLang="en-US">
              <a:ea typeface="黑体" panose="02010609060101010101" pitchFamily="49" charset="-122"/>
            </a:endParaRPr>
          </a:p>
        </p:txBody>
      </p:sp>
      <p:sp>
        <p:nvSpPr>
          <p:cNvPr id="530458" name="Oval 26"/>
          <p:cNvSpPr>
            <a:spLocks noChangeArrowheads="1"/>
          </p:cNvSpPr>
          <p:nvPr/>
        </p:nvSpPr>
        <p:spPr bwMode="auto">
          <a:xfrm>
            <a:off x="4133850" y="1033463"/>
            <a:ext cx="1671638" cy="665162"/>
          </a:xfrm>
          <a:prstGeom prst="ellipse">
            <a:avLst/>
          </a:prstGeom>
          <a:solidFill>
            <a:srgbClr val="CCECFF"/>
          </a:solidFill>
          <a:ln w="9525">
            <a:solidFill>
              <a:schemeClr val="tx1"/>
            </a:solidFill>
            <a:round/>
          </a:ln>
          <a:effectLst>
            <a:outerShdw dist="35921" dir="2700000" algn="ctr" rotWithShape="0">
              <a:schemeClr val="bg2"/>
            </a:outerShdw>
          </a:effectLst>
        </p:spPr>
        <p:txBody>
          <a:bodyPr wrap="none" anchor="ctr"/>
          <a:lstStyle/>
          <a:p>
            <a:pPr>
              <a:defRPr/>
            </a:pPr>
            <a:endParaRPr lang="zh-CN" altLang="en-US">
              <a:ea typeface="黑体" panose="02010609060101010101" pitchFamily="49" charset="-122"/>
            </a:endParaRPr>
          </a:p>
        </p:txBody>
      </p:sp>
      <p:sp>
        <p:nvSpPr>
          <p:cNvPr id="167944" name="Text Box 27"/>
          <p:cNvSpPr txBox="1">
            <a:spLocks noChangeArrowheads="1"/>
          </p:cNvSpPr>
          <p:nvPr/>
        </p:nvSpPr>
        <p:spPr bwMode="auto">
          <a:xfrm>
            <a:off x="4219575" y="1181100"/>
            <a:ext cx="1447800" cy="366713"/>
          </a:xfrm>
          <a:prstGeom prst="rect">
            <a:avLst/>
          </a:prstGeom>
          <a:noFill/>
          <a:ln w="9525">
            <a:noFill/>
            <a:miter lim="800000"/>
          </a:ln>
        </p:spPr>
        <p:txBody>
          <a:bodyPr wrap="none">
            <a:spAutoFit/>
          </a:bodyPr>
          <a:lstStyle/>
          <a:p>
            <a:r>
              <a:rPr kumimoji="1" lang="en-US" altLang="zh-CN" sz="1800" dirty="0">
                <a:solidFill>
                  <a:srgbClr val="000066"/>
                </a:solidFill>
                <a:latin typeface="Times New Roman" panose="02020603050405020304" pitchFamily="18" charset="0"/>
              </a:rPr>
              <a:t>206.0.68.0/22</a:t>
            </a:r>
          </a:p>
        </p:txBody>
      </p:sp>
      <p:sp>
        <p:nvSpPr>
          <p:cNvPr id="167945" name="Text Box 28"/>
          <p:cNvSpPr txBox="1">
            <a:spLocks noChangeArrowheads="1"/>
          </p:cNvSpPr>
          <p:nvPr/>
        </p:nvSpPr>
        <p:spPr bwMode="auto">
          <a:xfrm>
            <a:off x="1989138" y="958850"/>
            <a:ext cx="1447800" cy="366713"/>
          </a:xfrm>
          <a:prstGeom prst="rect">
            <a:avLst/>
          </a:prstGeom>
          <a:noFill/>
          <a:ln w="9525">
            <a:noFill/>
            <a:miter lim="800000"/>
          </a:ln>
        </p:spPr>
        <p:txBody>
          <a:bodyPr wrap="none">
            <a:spAutoFit/>
          </a:bodyPr>
          <a:lstStyle/>
          <a:p>
            <a:r>
              <a:rPr kumimoji="1" lang="en-US" altLang="zh-CN" sz="1800" dirty="0">
                <a:solidFill>
                  <a:srgbClr val="000066"/>
                </a:solidFill>
                <a:latin typeface="Times New Roman" panose="02020603050405020304" pitchFamily="18" charset="0"/>
              </a:rPr>
              <a:t>206.0.64.0/18</a:t>
            </a:r>
          </a:p>
        </p:txBody>
      </p:sp>
      <p:sp>
        <p:nvSpPr>
          <p:cNvPr id="167946" name="AutoShape 29"/>
          <p:cNvSpPr>
            <a:spLocks noChangeArrowheads="1"/>
          </p:cNvSpPr>
          <p:nvPr/>
        </p:nvSpPr>
        <p:spPr bwMode="auto">
          <a:xfrm>
            <a:off x="1749425" y="1273175"/>
            <a:ext cx="1749425" cy="220663"/>
          </a:xfrm>
          <a:prstGeom prst="leftArrow">
            <a:avLst>
              <a:gd name="adj1" fmla="val 50000"/>
              <a:gd name="adj2" fmla="val 198201"/>
            </a:avLst>
          </a:prstGeom>
          <a:solidFill>
            <a:schemeClr val="hlink"/>
          </a:solidFill>
          <a:ln w="9525">
            <a:solidFill>
              <a:srgbClr val="333399"/>
            </a:solidFill>
            <a:miter lim="800000"/>
          </a:ln>
        </p:spPr>
        <p:txBody>
          <a:bodyPr wrap="none" anchor="ctr"/>
          <a:lstStyle/>
          <a:p>
            <a:endParaRPr lang="zh-CN" altLang="en-US"/>
          </a:p>
        </p:txBody>
      </p:sp>
      <p:sp>
        <p:nvSpPr>
          <p:cNvPr id="167947" name="Text Box 30"/>
          <p:cNvSpPr txBox="1">
            <a:spLocks noChangeArrowheads="1"/>
          </p:cNvSpPr>
          <p:nvPr/>
        </p:nvSpPr>
        <p:spPr bwMode="auto">
          <a:xfrm>
            <a:off x="3428992" y="714356"/>
            <a:ext cx="630301" cy="461665"/>
          </a:xfrm>
          <a:prstGeom prst="rect">
            <a:avLst/>
          </a:prstGeom>
          <a:noFill/>
          <a:ln w="9525">
            <a:noFill/>
            <a:miter lim="800000"/>
          </a:ln>
        </p:spPr>
        <p:txBody>
          <a:bodyPr wrap="none">
            <a:spAutoFit/>
          </a:bodyPr>
          <a:lstStyle/>
          <a:p>
            <a:r>
              <a:rPr kumimoji="1" lang="en-US" altLang="zh-CN" sz="2400" dirty="0">
                <a:solidFill>
                  <a:srgbClr val="000066"/>
                </a:solidFill>
                <a:latin typeface="Times New Roman" panose="02020603050405020304" pitchFamily="18" charset="0"/>
              </a:rPr>
              <a:t>ISP</a:t>
            </a:r>
          </a:p>
        </p:txBody>
      </p:sp>
      <p:sp>
        <p:nvSpPr>
          <p:cNvPr id="167948" name="Text Box 31"/>
          <p:cNvSpPr txBox="1">
            <a:spLocks noChangeArrowheads="1"/>
          </p:cNvSpPr>
          <p:nvPr/>
        </p:nvSpPr>
        <p:spPr bwMode="auto">
          <a:xfrm>
            <a:off x="6361113" y="739775"/>
            <a:ext cx="1103187" cy="461665"/>
          </a:xfrm>
          <a:prstGeom prst="rect">
            <a:avLst/>
          </a:prstGeom>
          <a:noFill/>
          <a:ln w="9525">
            <a:noFill/>
            <a:miter lim="800000"/>
          </a:ln>
        </p:spPr>
        <p:txBody>
          <a:bodyPr wrap="none">
            <a:spAutoFit/>
          </a:bodyPr>
          <a:lstStyle/>
          <a:p>
            <a:r>
              <a:rPr kumimoji="1" lang="zh-CN" altLang="en-US" sz="2400" dirty="0">
                <a:solidFill>
                  <a:srgbClr val="000066"/>
                </a:solidFill>
                <a:latin typeface="Times New Roman" panose="02020603050405020304" pitchFamily="18" charset="0"/>
              </a:rPr>
              <a:t>大学 </a:t>
            </a:r>
            <a:r>
              <a:rPr kumimoji="1" lang="en-US" altLang="zh-CN" sz="2400" dirty="0">
                <a:solidFill>
                  <a:srgbClr val="000066"/>
                </a:solidFill>
                <a:latin typeface="Times New Roman" panose="02020603050405020304" pitchFamily="18" charset="0"/>
              </a:rPr>
              <a:t>X</a:t>
            </a:r>
          </a:p>
        </p:txBody>
      </p:sp>
      <p:sp>
        <p:nvSpPr>
          <p:cNvPr id="167949" name="Line 32"/>
          <p:cNvSpPr>
            <a:spLocks noChangeShapeType="1"/>
          </p:cNvSpPr>
          <p:nvPr/>
        </p:nvSpPr>
        <p:spPr bwMode="auto">
          <a:xfrm flipV="1">
            <a:off x="5786446" y="1000108"/>
            <a:ext cx="642941" cy="285752"/>
          </a:xfrm>
          <a:prstGeom prst="line">
            <a:avLst/>
          </a:prstGeom>
          <a:noFill/>
          <a:ln w="28575">
            <a:solidFill>
              <a:srgbClr val="333399"/>
            </a:solidFill>
            <a:round/>
          </a:ln>
        </p:spPr>
        <p:txBody>
          <a:bodyPr/>
          <a:lstStyle/>
          <a:p>
            <a:endParaRPr lang="zh-CN" altLang="en-US"/>
          </a:p>
        </p:txBody>
      </p:sp>
      <p:sp>
        <p:nvSpPr>
          <p:cNvPr id="167950" name="Text Box 33"/>
          <p:cNvSpPr txBox="1">
            <a:spLocks noChangeArrowheads="1"/>
          </p:cNvSpPr>
          <p:nvPr/>
        </p:nvSpPr>
        <p:spPr bwMode="auto">
          <a:xfrm>
            <a:off x="1928794" y="3643314"/>
            <a:ext cx="692150" cy="396875"/>
          </a:xfrm>
          <a:prstGeom prst="rect">
            <a:avLst/>
          </a:prstGeom>
          <a:noFill/>
          <a:ln w="9525">
            <a:noFill/>
            <a:miter lim="800000"/>
          </a:ln>
        </p:spPr>
        <p:txBody>
          <a:bodyPr wrap="none">
            <a:spAutoFit/>
          </a:bodyPr>
          <a:lstStyle/>
          <a:p>
            <a:r>
              <a:rPr kumimoji="1" lang="zh-CN" altLang="en-US" sz="2000" dirty="0">
                <a:solidFill>
                  <a:srgbClr val="000066"/>
                </a:solidFill>
                <a:latin typeface="Times New Roman" panose="02020603050405020304" pitchFamily="18" charset="0"/>
              </a:rPr>
              <a:t>一系</a:t>
            </a:r>
          </a:p>
        </p:txBody>
      </p:sp>
      <p:sp>
        <p:nvSpPr>
          <p:cNvPr id="167951" name="Text Box 34"/>
          <p:cNvSpPr txBox="1">
            <a:spLocks noChangeArrowheads="1"/>
          </p:cNvSpPr>
          <p:nvPr/>
        </p:nvSpPr>
        <p:spPr bwMode="auto">
          <a:xfrm>
            <a:off x="4643438" y="3571876"/>
            <a:ext cx="692150" cy="396875"/>
          </a:xfrm>
          <a:prstGeom prst="rect">
            <a:avLst/>
          </a:prstGeom>
          <a:noFill/>
          <a:ln w="9525">
            <a:noFill/>
            <a:miter lim="800000"/>
          </a:ln>
        </p:spPr>
        <p:txBody>
          <a:bodyPr wrap="none">
            <a:spAutoFit/>
          </a:bodyPr>
          <a:lstStyle/>
          <a:p>
            <a:r>
              <a:rPr kumimoji="1" lang="zh-CN" altLang="en-US" sz="2000">
                <a:solidFill>
                  <a:srgbClr val="000066"/>
                </a:solidFill>
                <a:latin typeface="Times New Roman" panose="02020603050405020304" pitchFamily="18" charset="0"/>
              </a:rPr>
              <a:t>二系</a:t>
            </a:r>
          </a:p>
        </p:txBody>
      </p:sp>
      <p:sp>
        <p:nvSpPr>
          <p:cNvPr id="167952" name="Text Box 35"/>
          <p:cNvSpPr txBox="1">
            <a:spLocks noChangeArrowheads="1"/>
          </p:cNvSpPr>
          <p:nvPr/>
        </p:nvSpPr>
        <p:spPr bwMode="auto">
          <a:xfrm>
            <a:off x="5857884" y="3429000"/>
            <a:ext cx="692150" cy="396875"/>
          </a:xfrm>
          <a:prstGeom prst="rect">
            <a:avLst/>
          </a:prstGeom>
          <a:noFill/>
          <a:ln w="9525">
            <a:noFill/>
            <a:miter lim="800000"/>
          </a:ln>
        </p:spPr>
        <p:txBody>
          <a:bodyPr wrap="none">
            <a:spAutoFit/>
          </a:bodyPr>
          <a:lstStyle/>
          <a:p>
            <a:r>
              <a:rPr kumimoji="1" lang="zh-CN" altLang="en-US" sz="2000" dirty="0">
                <a:solidFill>
                  <a:srgbClr val="000066"/>
                </a:solidFill>
                <a:latin typeface="Times New Roman" panose="02020603050405020304" pitchFamily="18" charset="0"/>
              </a:rPr>
              <a:t>三系</a:t>
            </a:r>
          </a:p>
        </p:txBody>
      </p:sp>
      <p:sp>
        <p:nvSpPr>
          <p:cNvPr id="167953" name="Text Box 36"/>
          <p:cNvSpPr txBox="1">
            <a:spLocks noChangeArrowheads="1"/>
          </p:cNvSpPr>
          <p:nvPr/>
        </p:nvSpPr>
        <p:spPr bwMode="auto">
          <a:xfrm>
            <a:off x="7858148" y="3500438"/>
            <a:ext cx="692150" cy="396875"/>
          </a:xfrm>
          <a:prstGeom prst="rect">
            <a:avLst/>
          </a:prstGeom>
          <a:noFill/>
          <a:ln w="9525">
            <a:noFill/>
            <a:miter lim="800000"/>
          </a:ln>
        </p:spPr>
        <p:txBody>
          <a:bodyPr wrap="none">
            <a:spAutoFit/>
          </a:bodyPr>
          <a:lstStyle/>
          <a:p>
            <a:r>
              <a:rPr kumimoji="1" lang="zh-CN" altLang="en-US" sz="2000" dirty="0">
                <a:solidFill>
                  <a:srgbClr val="000066"/>
                </a:solidFill>
                <a:latin typeface="Times New Roman" panose="02020603050405020304" pitchFamily="18" charset="0"/>
              </a:rPr>
              <a:t>四系</a:t>
            </a:r>
          </a:p>
        </p:txBody>
      </p:sp>
      <p:sp>
        <p:nvSpPr>
          <p:cNvPr id="167954" name="AutoShape 37"/>
          <p:cNvSpPr>
            <a:spLocks noChangeArrowheads="1"/>
          </p:cNvSpPr>
          <p:nvPr/>
        </p:nvSpPr>
        <p:spPr bwMode="auto">
          <a:xfrm rot="1625099">
            <a:off x="5461000" y="1941513"/>
            <a:ext cx="2503488" cy="173037"/>
          </a:xfrm>
          <a:prstGeom prst="leftArrow">
            <a:avLst>
              <a:gd name="adj1" fmla="val 27083"/>
              <a:gd name="adj2" fmla="val 410997"/>
            </a:avLst>
          </a:prstGeom>
          <a:solidFill>
            <a:srgbClr val="66CCFF"/>
          </a:solidFill>
          <a:ln w="9525">
            <a:solidFill>
              <a:srgbClr val="333399"/>
            </a:solidFill>
            <a:miter lim="800000"/>
          </a:ln>
        </p:spPr>
        <p:txBody>
          <a:bodyPr wrap="none" anchor="ctr"/>
          <a:lstStyle/>
          <a:p>
            <a:endParaRPr lang="zh-CN" altLang="en-US"/>
          </a:p>
        </p:txBody>
      </p:sp>
      <p:sp>
        <p:nvSpPr>
          <p:cNvPr id="530470" name="Oval 38"/>
          <p:cNvSpPr>
            <a:spLocks noChangeArrowheads="1"/>
          </p:cNvSpPr>
          <p:nvPr/>
        </p:nvSpPr>
        <p:spPr bwMode="auto">
          <a:xfrm>
            <a:off x="7156450" y="2508250"/>
            <a:ext cx="1987550" cy="887413"/>
          </a:xfrm>
          <a:prstGeom prst="ellipse">
            <a:avLst/>
          </a:prstGeom>
          <a:solidFill>
            <a:srgbClr val="FFFF99"/>
          </a:solidFill>
          <a:ln w="9525">
            <a:solidFill>
              <a:schemeClr val="tx1"/>
            </a:solidFill>
            <a:round/>
          </a:ln>
          <a:effectLst>
            <a:outerShdw dist="35921" dir="2700000" algn="ctr" rotWithShape="0">
              <a:schemeClr val="bg2"/>
            </a:outerShdw>
          </a:effectLst>
        </p:spPr>
        <p:txBody>
          <a:bodyPr wrap="none" anchor="ctr"/>
          <a:lstStyle/>
          <a:p>
            <a:pPr>
              <a:defRPr/>
            </a:pPr>
            <a:endParaRPr lang="zh-CN" altLang="en-US">
              <a:ea typeface="黑体" panose="02010609060101010101" pitchFamily="49" charset="-122"/>
            </a:endParaRPr>
          </a:p>
        </p:txBody>
      </p:sp>
      <p:sp>
        <p:nvSpPr>
          <p:cNvPr id="167956" name="Text Box 39"/>
          <p:cNvSpPr txBox="1">
            <a:spLocks noChangeArrowheads="1"/>
          </p:cNvSpPr>
          <p:nvPr/>
        </p:nvSpPr>
        <p:spPr bwMode="auto">
          <a:xfrm>
            <a:off x="7235825" y="2662238"/>
            <a:ext cx="1674813" cy="641350"/>
          </a:xfrm>
          <a:prstGeom prst="rect">
            <a:avLst/>
          </a:prstGeom>
          <a:noFill/>
          <a:ln w="9525">
            <a:noFill/>
            <a:miter lim="800000"/>
          </a:ln>
        </p:spPr>
        <p:txBody>
          <a:bodyPr wrap="none">
            <a:spAutoFit/>
          </a:bodyPr>
          <a:lstStyle/>
          <a:p>
            <a:r>
              <a:rPr kumimoji="1" lang="en-US" altLang="zh-CN" sz="1800" dirty="0">
                <a:solidFill>
                  <a:srgbClr val="000066"/>
                </a:solidFill>
                <a:latin typeface="Times New Roman" panose="02020603050405020304" pitchFamily="18" charset="0"/>
              </a:rPr>
              <a:t>206.0.71.128/26</a:t>
            </a:r>
          </a:p>
          <a:p>
            <a:r>
              <a:rPr kumimoji="1" lang="en-US" altLang="zh-CN" sz="1800" dirty="0">
                <a:solidFill>
                  <a:srgbClr val="000066"/>
                </a:solidFill>
                <a:latin typeface="Times New Roman" panose="02020603050405020304" pitchFamily="18" charset="0"/>
              </a:rPr>
              <a:t>206.0.71.192/26</a:t>
            </a:r>
          </a:p>
        </p:txBody>
      </p:sp>
      <p:sp>
        <p:nvSpPr>
          <p:cNvPr id="167957" name="AutoShape 40"/>
          <p:cNvSpPr>
            <a:spLocks noChangeArrowheads="1"/>
          </p:cNvSpPr>
          <p:nvPr/>
        </p:nvSpPr>
        <p:spPr bwMode="auto">
          <a:xfrm rot="8870696">
            <a:off x="1797050" y="2036763"/>
            <a:ext cx="2674938" cy="184150"/>
          </a:xfrm>
          <a:prstGeom prst="leftArrow">
            <a:avLst>
              <a:gd name="adj1" fmla="val 27083"/>
              <a:gd name="adj2" fmla="val 412642"/>
            </a:avLst>
          </a:prstGeom>
          <a:solidFill>
            <a:srgbClr val="66CCFF"/>
          </a:solidFill>
          <a:ln w="9525">
            <a:solidFill>
              <a:srgbClr val="333399"/>
            </a:solidFill>
            <a:miter lim="800000"/>
          </a:ln>
        </p:spPr>
        <p:txBody>
          <a:bodyPr wrap="none" anchor="ctr"/>
          <a:lstStyle/>
          <a:p>
            <a:endParaRPr lang="zh-CN" altLang="en-US"/>
          </a:p>
        </p:txBody>
      </p:sp>
      <p:sp>
        <p:nvSpPr>
          <p:cNvPr id="530473" name="Oval 41"/>
          <p:cNvSpPr>
            <a:spLocks noChangeArrowheads="1"/>
          </p:cNvSpPr>
          <p:nvPr/>
        </p:nvSpPr>
        <p:spPr bwMode="auto">
          <a:xfrm>
            <a:off x="0" y="2508250"/>
            <a:ext cx="2384425" cy="1403350"/>
          </a:xfrm>
          <a:prstGeom prst="ellipse">
            <a:avLst/>
          </a:prstGeom>
          <a:solidFill>
            <a:srgbClr val="FFFF99"/>
          </a:solidFill>
          <a:ln w="9525">
            <a:solidFill>
              <a:schemeClr val="tx1"/>
            </a:solidFill>
            <a:round/>
          </a:ln>
          <a:effectLst>
            <a:outerShdw dist="35921" dir="2700000" algn="ctr" rotWithShape="0">
              <a:schemeClr val="bg2"/>
            </a:outerShdw>
          </a:effectLst>
        </p:spPr>
        <p:txBody>
          <a:bodyPr wrap="none" anchor="ctr"/>
          <a:lstStyle/>
          <a:p>
            <a:pPr>
              <a:defRPr/>
            </a:pPr>
            <a:endParaRPr lang="zh-CN" altLang="en-US">
              <a:ea typeface="黑体" panose="02010609060101010101" pitchFamily="49" charset="-122"/>
            </a:endParaRPr>
          </a:p>
        </p:txBody>
      </p:sp>
      <p:sp>
        <p:nvSpPr>
          <p:cNvPr id="167959" name="Text Box 42"/>
          <p:cNvSpPr txBox="1">
            <a:spLocks noChangeArrowheads="1"/>
          </p:cNvSpPr>
          <p:nvPr/>
        </p:nvSpPr>
        <p:spPr bwMode="auto">
          <a:xfrm>
            <a:off x="396875" y="2611438"/>
            <a:ext cx="1676400" cy="1190625"/>
          </a:xfrm>
          <a:prstGeom prst="rect">
            <a:avLst/>
          </a:prstGeom>
          <a:noFill/>
          <a:ln w="9525">
            <a:noFill/>
            <a:miter lim="800000"/>
          </a:ln>
        </p:spPr>
        <p:txBody>
          <a:bodyPr wrap="none">
            <a:spAutoFit/>
          </a:bodyPr>
          <a:lstStyle/>
          <a:p>
            <a:r>
              <a:rPr kumimoji="1" lang="en-US" altLang="zh-CN" sz="1800" dirty="0">
                <a:solidFill>
                  <a:srgbClr val="000066"/>
                </a:solidFill>
                <a:latin typeface="Times New Roman" panose="02020603050405020304" pitchFamily="18" charset="0"/>
              </a:rPr>
              <a:t>206.0.68.0/25</a:t>
            </a:r>
          </a:p>
          <a:p>
            <a:r>
              <a:rPr kumimoji="1" lang="en-US" altLang="zh-CN" sz="1800" dirty="0">
                <a:solidFill>
                  <a:srgbClr val="000066"/>
                </a:solidFill>
                <a:latin typeface="Times New Roman" panose="02020603050405020304" pitchFamily="18" charset="0"/>
              </a:rPr>
              <a:t>206.0.68.128/25</a:t>
            </a:r>
          </a:p>
          <a:p>
            <a:r>
              <a:rPr kumimoji="1" lang="en-US" altLang="zh-CN" sz="1800" dirty="0">
                <a:solidFill>
                  <a:srgbClr val="000066"/>
                </a:solidFill>
                <a:latin typeface="Times New Roman" panose="02020603050405020304" pitchFamily="18" charset="0"/>
              </a:rPr>
              <a:t>206.0.69.0/25</a:t>
            </a:r>
          </a:p>
          <a:p>
            <a:r>
              <a:rPr kumimoji="1" lang="en-US" altLang="zh-CN" sz="1800" dirty="0">
                <a:solidFill>
                  <a:srgbClr val="000066"/>
                </a:solidFill>
                <a:latin typeface="Times New Roman" panose="02020603050405020304" pitchFamily="18" charset="0"/>
              </a:rPr>
              <a:t>206.0.69.128/25</a:t>
            </a:r>
          </a:p>
        </p:txBody>
      </p:sp>
      <p:sp>
        <p:nvSpPr>
          <p:cNvPr id="167960" name="AutoShape 43"/>
          <p:cNvSpPr>
            <a:spLocks noChangeArrowheads="1"/>
          </p:cNvSpPr>
          <p:nvPr/>
        </p:nvSpPr>
        <p:spPr bwMode="auto">
          <a:xfrm rot="7490917">
            <a:off x="3182144" y="2258219"/>
            <a:ext cx="2143125" cy="188913"/>
          </a:xfrm>
          <a:prstGeom prst="leftArrow">
            <a:avLst>
              <a:gd name="adj1" fmla="val 27083"/>
              <a:gd name="adj2" fmla="val 322268"/>
            </a:avLst>
          </a:prstGeom>
          <a:solidFill>
            <a:srgbClr val="66CCFF"/>
          </a:solidFill>
          <a:ln w="9525">
            <a:solidFill>
              <a:srgbClr val="333399"/>
            </a:solidFill>
            <a:miter lim="800000"/>
          </a:ln>
        </p:spPr>
        <p:txBody>
          <a:bodyPr wrap="none" anchor="ctr"/>
          <a:lstStyle/>
          <a:p>
            <a:endParaRPr lang="zh-CN" altLang="en-US"/>
          </a:p>
        </p:txBody>
      </p:sp>
      <p:sp>
        <p:nvSpPr>
          <p:cNvPr id="530476" name="Oval 44"/>
          <p:cNvSpPr>
            <a:spLocks noChangeArrowheads="1"/>
          </p:cNvSpPr>
          <p:nvPr/>
        </p:nvSpPr>
        <p:spPr bwMode="auto">
          <a:xfrm>
            <a:off x="2544763" y="2508250"/>
            <a:ext cx="2384425" cy="1403350"/>
          </a:xfrm>
          <a:prstGeom prst="ellipse">
            <a:avLst/>
          </a:prstGeom>
          <a:solidFill>
            <a:srgbClr val="FFFF99"/>
          </a:solidFill>
          <a:ln w="9525">
            <a:solidFill>
              <a:schemeClr val="tx1"/>
            </a:solidFill>
            <a:round/>
          </a:ln>
          <a:effectLst>
            <a:outerShdw dist="35921" dir="2700000" algn="ctr" rotWithShape="0">
              <a:schemeClr val="bg2"/>
            </a:outerShdw>
          </a:effectLst>
        </p:spPr>
        <p:txBody>
          <a:bodyPr wrap="none" anchor="ctr"/>
          <a:lstStyle/>
          <a:p>
            <a:pPr>
              <a:defRPr/>
            </a:pPr>
            <a:endParaRPr lang="zh-CN" altLang="en-US">
              <a:ea typeface="黑体" panose="02010609060101010101" pitchFamily="49" charset="-122"/>
            </a:endParaRPr>
          </a:p>
        </p:txBody>
      </p:sp>
      <p:sp>
        <p:nvSpPr>
          <p:cNvPr id="167962" name="Text Box 45"/>
          <p:cNvSpPr txBox="1">
            <a:spLocks noChangeArrowheads="1"/>
          </p:cNvSpPr>
          <p:nvPr/>
        </p:nvSpPr>
        <p:spPr bwMode="auto">
          <a:xfrm>
            <a:off x="2941638" y="2611438"/>
            <a:ext cx="1676400" cy="1190625"/>
          </a:xfrm>
          <a:prstGeom prst="rect">
            <a:avLst/>
          </a:prstGeom>
          <a:noFill/>
          <a:ln w="9525">
            <a:noFill/>
            <a:miter lim="800000"/>
          </a:ln>
        </p:spPr>
        <p:txBody>
          <a:bodyPr wrap="none">
            <a:spAutoFit/>
          </a:bodyPr>
          <a:lstStyle/>
          <a:p>
            <a:r>
              <a:rPr kumimoji="1" lang="en-US" altLang="zh-CN" sz="1800" dirty="0">
                <a:solidFill>
                  <a:srgbClr val="000066"/>
                </a:solidFill>
                <a:latin typeface="Times New Roman" panose="02020603050405020304" pitchFamily="18" charset="0"/>
              </a:rPr>
              <a:t>206.0.70.0/26</a:t>
            </a:r>
          </a:p>
          <a:p>
            <a:r>
              <a:rPr kumimoji="1" lang="en-US" altLang="zh-CN" sz="1800" dirty="0">
                <a:solidFill>
                  <a:srgbClr val="000066"/>
                </a:solidFill>
                <a:latin typeface="Times New Roman" panose="02020603050405020304" pitchFamily="18" charset="0"/>
              </a:rPr>
              <a:t>206.0.70.64/26</a:t>
            </a:r>
          </a:p>
          <a:p>
            <a:r>
              <a:rPr kumimoji="1" lang="en-US" altLang="zh-CN" sz="1800" dirty="0">
                <a:solidFill>
                  <a:srgbClr val="000066"/>
                </a:solidFill>
                <a:latin typeface="Times New Roman" panose="02020603050405020304" pitchFamily="18" charset="0"/>
              </a:rPr>
              <a:t>206.0.70.128/26</a:t>
            </a:r>
          </a:p>
          <a:p>
            <a:r>
              <a:rPr kumimoji="1" lang="en-US" altLang="zh-CN" sz="1800" dirty="0">
                <a:solidFill>
                  <a:srgbClr val="000066"/>
                </a:solidFill>
                <a:latin typeface="Times New Roman" panose="02020603050405020304" pitchFamily="18" charset="0"/>
              </a:rPr>
              <a:t>206.0.70.192/26</a:t>
            </a:r>
          </a:p>
        </p:txBody>
      </p:sp>
      <p:sp>
        <p:nvSpPr>
          <p:cNvPr id="167963" name="Rectangle 46"/>
          <p:cNvSpPr>
            <a:spLocks noChangeArrowheads="1"/>
          </p:cNvSpPr>
          <p:nvPr/>
        </p:nvSpPr>
        <p:spPr bwMode="auto">
          <a:xfrm>
            <a:off x="3498850" y="2222500"/>
            <a:ext cx="1350963" cy="195263"/>
          </a:xfrm>
          <a:prstGeom prst="rect">
            <a:avLst/>
          </a:prstGeom>
          <a:solidFill>
            <a:schemeClr val="bg1"/>
          </a:solidFill>
          <a:ln w="9525">
            <a:noFill/>
            <a:miter lim="800000"/>
          </a:ln>
        </p:spPr>
        <p:txBody>
          <a:bodyPr wrap="none" anchor="ctr"/>
          <a:lstStyle/>
          <a:p>
            <a:endParaRPr lang="zh-CN" altLang="en-US"/>
          </a:p>
        </p:txBody>
      </p:sp>
      <p:sp>
        <p:nvSpPr>
          <p:cNvPr id="167964" name="Text Box 47"/>
          <p:cNvSpPr txBox="1">
            <a:spLocks noChangeArrowheads="1"/>
          </p:cNvSpPr>
          <p:nvPr/>
        </p:nvSpPr>
        <p:spPr bwMode="auto">
          <a:xfrm>
            <a:off x="3419475" y="2109788"/>
            <a:ext cx="1447800" cy="366712"/>
          </a:xfrm>
          <a:prstGeom prst="rect">
            <a:avLst/>
          </a:prstGeom>
          <a:noFill/>
          <a:ln w="9525">
            <a:noFill/>
            <a:miter lim="800000"/>
          </a:ln>
        </p:spPr>
        <p:txBody>
          <a:bodyPr wrap="none">
            <a:spAutoFit/>
          </a:bodyPr>
          <a:lstStyle/>
          <a:p>
            <a:r>
              <a:rPr kumimoji="1" lang="en-US" altLang="zh-CN" sz="1800" dirty="0">
                <a:solidFill>
                  <a:srgbClr val="000066"/>
                </a:solidFill>
                <a:latin typeface="Times New Roman" panose="02020603050405020304" pitchFamily="18" charset="0"/>
              </a:rPr>
              <a:t>206.0.70.0/24</a:t>
            </a:r>
          </a:p>
        </p:txBody>
      </p:sp>
      <p:sp>
        <p:nvSpPr>
          <p:cNvPr id="167965" name="AutoShape 48"/>
          <p:cNvSpPr>
            <a:spLocks noChangeArrowheads="1"/>
          </p:cNvSpPr>
          <p:nvPr/>
        </p:nvSpPr>
        <p:spPr bwMode="auto">
          <a:xfrm rot="14362323" flipH="1">
            <a:off x="4687888" y="2306638"/>
            <a:ext cx="2144712" cy="188912"/>
          </a:xfrm>
          <a:prstGeom prst="leftArrow">
            <a:avLst>
              <a:gd name="adj1" fmla="val 27083"/>
              <a:gd name="adj2" fmla="val 322508"/>
            </a:avLst>
          </a:prstGeom>
          <a:solidFill>
            <a:srgbClr val="66CCFF"/>
          </a:solidFill>
          <a:ln w="9525">
            <a:solidFill>
              <a:srgbClr val="333399"/>
            </a:solidFill>
            <a:miter lim="800000"/>
          </a:ln>
        </p:spPr>
        <p:txBody>
          <a:bodyPr wrap="none" anchor="ctr"/>
          <a:lstStyle/>
          <a:p>
            <a:endParaRPr lang="zh-CN" altLang="en-US"/>
          </a:p>
        </p:txBody>
      </p:sp>
      <p:sp>
        <p:nvSpPr>
          <p:cNvPr id="167966" name="Rectangle 49"/>
          <p:cNvSpPr>
            <a:spLocks noChangeArrowheads="1"/>
          </p:cNvSpPr>
          <p:nvPr/>
        </p:nvSpPr>
        <p:spPr bwMode="auto">
          <a:xfrm>
            <a:off x="5168900" y="2241550"/>
            <a:ext cx="1341438" cy="184150"/>
          </a:xfrm>
          <a:prstGeom prst="rect">
            <a:avLst/>
          </a:prstGeom>
          <a:solidFill>
            <a:schemeClr val="bg1"/>
          </a:solidFill>
          <a:ln w="9525">
            <a:noFill/>
            <a:miter lim="800000"/>
          </a:ln>
        </p:spPr>
        <p:txBody>
          <a:bodyPr wrap="none" anchor="ctr"/>
          <a:lstStyle/>
          <a:p>
            <a:endParaRPr lang="zh-CN" altLang="en-US"/>
          </a:p>
        </p:txBody>
      </p:sp>
      <p:sp>
        <p:nvSpPr>
          <p:cNvPr id="167967" name="Text Box 50"/>
          <p:cNvSpPr txBox="1">
            <a:spLocks noChangeArrowheads="1"/>
          </p:cNvSpPr>
          <p:nvPr/>
        </p:nvSpPr>
        <p:spPr bwMode="auto">
          <a:xfrm>
            <a:off x="5087938" y="2124075"/>
            <a:ext cx="1447800" cy="366713"/>
          </a:xfrm>
          <a:prstGeom prst="rect">
            <a:avLst/>
          </a:prstGeom>
          <a:noFill/>
          <a:ln w="9525">
            <a:noFill/>
            <a:miter lim="800000"/>
          </a:ln>
        </p:spPr>
        <p:txBody>
          <a:bodyPr wrap="none">
            <a:spAutoFit/>
          </a:bodyPr>
          <a:lstStyle/>
          <a:p>
            <a:r>
              <a:rPr kumimoji="1" lang="en-US" altLang="zh-CN" sz="1800" dirty="0">
                <a:solidFill>
                  <a:srgbClr val="000066"/>
                </a:solidFill>
                <a:latin typeface="Times New Roman" panose="02020603050405020304" pitchFamily="18" charset="0"/>
              </a:rPr>
              <a:t>206.0.71.0/25</a:t>
            </a:r>
          </a:p>
        </p:txBody>
      </p:sp>
      <p:sp>
        <p:nvSpPr>
          <p:cNvPr id="530483" name="Oval 51"/>
          <p:cNvSpPr>
            <a:spLocks noChangeArrowheads="1"/>
          </p:cNvSpPr>
          <p:nvPr/>
        </p:nvSpPr>
        <p:spPr bwMode="auto">
          <a:xfrm>
            <a:off x="5010150" y="2508250"/>
            <a:ext cx="1987550" cy="887413"/>
          </a:xfrm>
          <a:prstGeom prst="ellipse">
            <a:avLst/>
          </a:prstGeom>
          <a:solidFill>
            <a:srgbClr val="FFFF99"/>
          </a:solidFill>
          <a:ln w="9525">
            <a:solidFill>
              <a:schemeClr val="tx1"/>
            </a:solidFill>
            <a:round/>
          </a:ln>
          <a:effectLst>
            <a:outerShdw dist="35921" dir="2700000" algn="ctr" rotWithShape="0">
              <a:schemeClr val="bg2"/>
            </a:outerShdw>
          </a:effectLst>
        </p:spPr>
        <p:txBody>
          <a:bodyPr wrap="none" anchor="ctr"/>
          <a:lstStyle/>
          <a:p>
            <a:pPr>
              <a:defRPr/>
            </a:pPr>
            <a:endParaRPr lang="zh-CN" altLang="en-US">
              <a:ea typeface="黑体" panose="02010609060101010101" pitchFamily="49" charset="-122"/>
            </a:endParaRPr>
          </a:p>
        </p:txBody>
      </p:sp>
      <p:sp>
        <p:nvSpPr>
          <p:cNvPr id="167969" name="Text Box 52"/>
          <p:cNvSpPr txBox="1">
            <a:spLocks noChangeArrowheads="1"/>
          </p:cNvSpPr>
          <p:nvPr/>
        </p:nvSpPr>
        <p:spPr bwMode="auto">
          <a:xfrm>
            <a:off x="5168900" y="2662238"/>
            <a:ext cx="1562100" cy="641350"/>
          </a:xfrm>
          <a:prstGeom prst="rect">
            <a:avLst/>
          </a:prstGeom>
          <a:noFill/>
          <a:ln w="9525">
            <a:noFill/>
            <a:miter lim="800000"/>
          </a:ln>
        </p:spPr>
        <p:txBody>
          <a:bodyPr wrap="none">
            <a:spAutoFit/>
          </a:bodyPr>
          <a:lstStyle/>
          <a:p>
            <a:r>
              <a:rPr kumimoji="1" lang="en-US" altLang="zh-CN" sz="1800" dirty="0">
                <a:solidFill>
                  <a:srgbClr val="000066"/>
                </a:solidFill>
                <a:latin typeface="Times New Roman" panose="02020603050405020304" pitchFamily="18" charset="0"/>
              </a:rPr>
              <a:t>206.0.71.0/26</a:t>
            </a:r>
          </a:p>
          <a:p>
            <a:r>
              <a:rPr kumimoji="1" lang="en-US" altLang="zh-CN" sz="1800" dirty="0">
                <a:solidFill>
                  <a:srgbClr val="000066"/>
                </a:solidFill>
                <a:latin typeface="Times New Roman" panose="02020603050405020304" pitchFamily="18" charset="0"/>
              </a:rPr>
              <a:t>206.0.71.64/26</a:t>
            </a:r>
          </a:p>
        </p:txBody>
      </p:sp>
      <p:sp>
        <p:nvSpPr>
          <p:cNvPr id="167970" name="Rectangle 53"/>
          <p:cNvSpPr>
            <a:spLocks noChangeArrowheads="1"/>
          </p:cNvSpPr>
          <p:nvPr/>
        </p:nvSpPr>
        <p:spPr bwMode="auto">
          <a:xfrm>
            <a:off x="7156450" y="2214563"/>
            <a:ext cx="1581150" cy="211137"/>
          </a:xfrm>
          <a:prstGeom prst="rect">
            <a:avLst/>
          </a:prstGeom>
          <a:solidFill>
            <a:schemeClr val="bg1"/>
          </a:solidFill>
          <a:ln w="9525">
            <a:noFill/>
            <a:miter lim="800000"/>
          </a:ln>
        </p:spPr>
        <p:txBody>
          <a:bodyPr wrap="none" anchor="ctr"/>
          <a:lstStyle/>
          <a:p>
            <a:endParaRPr lang="zh-CN" altLang="en-US"/>
          </a:p>
        </p:txBody>
      </p:sp>
      <p:sp>
        <p:nvSpPr>
          <p:cNvPr id="167971" name="Text Box 54"/>
          <p:cNvSpPr txBox="1">
            <a:spLocks noChangeArrowheads="1"/>
          </p:cNvSpPr>
          <p:nvPr/>
        </p:nvSpPr>
        <p:spPr bwMode="auto">
          <a:xfrm>
            <a:off x="7075488" y="2078038"/>
            <a:ext cx="1676400" cy="366712"/>
          </a:xfrm>
          <a:prstGeom prst="rect">
            <a:avLst/>
          </a:prstGeom>
          <a:noFill/>
          <a:ln w="9525">
            <a:noFill/>
            <a:miter lim="800000"/>
          </a:ln>
        </p:spPr>
        <p:txBody>
          <a:bodyPr wrap="none">
            <a:spAutoFit/>
          </a:bodyPr>
          <a:lstStyle/>
          <a:p>
            <a:r>
              <a:rPr kumimoji="1" lang="en-US" altLang="zh-CN" sz="1800" dirty="0">
                <a:solidFill>
                  <a:srgbClr val="000066"/>
                </a:solidFill>
                <a:latin typeface="Times New Roman" panose="02020603050405020304" pitchFamily="18" charset="0"/>
              </a:rPr>
              <a:t>206.0.71.128/25</a:t>
            </a:r>
          </a:p>
        </p:txBody>
      </p:sp>
      <p:sp>
        <p:nvSpPr>
          <p:cNvPr id="167972" name="Rectangle 55"/>
          <p:cNvSpPr>
            <a:spLocks noChangeArrowheads="1"/>
          </p:cNvSpPr>
          <p:nvPr/>
        </p:nvSpPr>
        <p:spPr bwMode="auto">
          <a:xfrm>
            <a:off x="1828800" y="2214563"/>
            <a:ext cx="1341438" cy="211137"/>
          </a:xfrm>
          <a:prstGeom prst="rect">
            <a:avLst/>
          </a:prstGeom>
          <a:solidFill>
            <a:schemeClr val="bg1"/>
          </a:solidFill>
          <a:ln w="9525">
            <a:noFill/>
            <a:miter lim="800000"/>
          </a:ln>
        </p:spPr>
        <p:txBody>
          <a:bodyPr wrap="none" anchor="ctr"/>
          <a:lstStyle/>
          <a:p>
            <a:endParaRPr lang="zh-CN" altLang="en-US"/>
          </a:p>
        </p:txBody>
      </p:sp>
      <p:sp>
        <p:nvSpPr>
          <p:cNvPr id="167973" name="Text Box 56"/>
          <p:cNvSpPr txBox="1">
            <a:spLocks noChangeArrowheads="1"/>
          </p:cNvSpPr>
          <p:nvPr/>
        </p:nvSpPr>
        <p:spPr bwMode="auto">
          <a:xfrm>
            <a:off x="1747838" y="2109788"/>
            <a:ext cx="1447800" cy="366712"/>
          </a:xfrm>
          <a:prstGeom prst="rect">
            <a:avLst/>
          </a:prstGeom>
          <a:noFill/>
          <a:ln w="9525">
            <a:noFill/>
            <a:miter lim="800000"/>
          </a:ln>
        </p:spPr>
        <p:txBody>
          <a:bodyPr wrap="none">
            <a:spAutoFit/>
          </a:bodyPr>
          <a:lstStyle/>
          <a:p>
            <a:r>
              <a:rPr kumimoji="1" lang="en-US" altLang="zh-CN" sz="1800" dirty="0">
                <a:solidFill>
                  <a:srgbClr val="000066"/>
                </a:solidFill>
                <a:latin typeface="Times New Roman" panose="02020603050405020304" pitchFamily="18" charset="0"/>
              </a:rPr>
              <a:t>206.0.68.0/23</a:t>
            </a:r>
          </a:p>
        </p:txBody>
      </p:sp>
      <p:sp>
        <p:nvSpPr>
          <p:cNvPr id="167974" name="Text Box 57"/>
          <p:cNvSpPr txBox="1">
            <a:spLocks noChangeArrowheads="1"/>
          </p:cNvSpPr>
          <p:nvPr/>
        </p:nvSpPr>
        <p:spPr bwMode="auto">
          <a:xfrm>
            <a:off x="900113" y="4076700"/>
            <a:ext cx="7189787" cy="2471738"/>
          </a:xfrm>
          <a:prstGeom prst="rect">
            <a:avLst/>
          </a:prstGeom>
          <a:noFill/>
          <a:ln w="9525">
            <a:noFill/>
            <a:miter lim="800000"/>
          </a:ln>
        </p:spPr>
        <p:txBody>
          <a:bodyPr>
            <a:spAutoFit/>
          </a:bodyPr>
          <a:lstStyle/>
          <a:p>
            <a:pPr>
              <a:lnSpc>
                <a:spcPct val="145000"/>
              </a:lnSpc>
            </a:pPr>
            <a:r>
              <a:rPr kumimoji="1" lang="en-US" altLang="zh-CN" sz="1800" dirty="0">
                <a:solidFill>
                  <a:srgbClr val="000066"/>
                </a:solidFill>
                <a:latin typeface="Times New Roman" panose="02020603050405020304" pitchFamily="18" charset="0"/>
              </a:rPr>
              <a:t> </a:t>
            </a:r>
            <a:r>
              <a:rPr kumimoji="1" lang="zh-CN" altLang="en-US" sz="1800" dirty="0">
                <a:solidFill>
                  <a:srgbClr val="000066"/>
                </a:solidFill>
                <a:latin typeface="Times New Roman" panose="02020603050405020304" pitchFamily="18" charset="0"/>
              </a:rPr>
              <a:t>单</a:t>
            </a:r>
            <a:r>
              <a:rPr kumimoji="1" lang="zh-CN" altLang="en-US" sz="1800" dirty="0">
                <a:latin typeface="Times New Roman" panose="02020603050405020304" pitchFamily="18" charset="0"/>
              </a:rPr>
              <a:t>位        地址块                             二进制表示                         地址数</a:t>
            </a:r>
          </a:p>
          <a:p>
            <a:pPr>
              <a:lnSpc>
                <a:spcPct val="120000"/>
              </a:lnSpc>
            </a:pPr>
            <a:r>
              <a:rPr kumimoji="1" lang="zh-CN" altLang="en-US" sz="1800" dirty="0">
                <a:latin typeface="Times New Roman" panose="02020603050405020304" pitchFamily="18" charset="0"/>
              </a:rPr>
              <a:t>   </a:t>
            </a:r>
            <a:r>
              <a:rPr kumimoji="1" lang="en-US" altLang="zh-CN" sz="1800" dirty="0">
                <a:latin typeface="Times New Roman" panose="02020603050405020304" pitchFamily="18" charset="0"/>
              </a:rPr>
              <a:t>ISP    206.0.64.0/18        11001110.00000000.01*                     16384</a:t>
            </a:r>
          </a:p>
          <a:p>
            <a:pPr>
              <a:lnSpc>
                <a:spcPct val="120000"/>
              </a:lnSpc>
            </a:pPr>
            <a:r>
              <a:rPr kumimoji="1" lang="en-US" altLang="zh-CN" sz="1800" dirty="0">
                <a:solidFill>
                  <a:srgbClr val="000066"/>
                </a:solidFill>
                <a:latin typeface="Times New Roman" panose="02020603050405020304" pitchFamily="18" charset="0"/>
              </a:rPr>
              <a:t> </a:t>
            </a:r>
            <a:r>
              <a:rPr kumimoji="1" lang="zh-CN" altLang="en-US" sz="1800" dirty="0">
                <a:latin typeface="Times New Roman" panose="02020603050405020304" pitchFamily="18" charset="0"/>
              </a:rPr>
              <a:t>大学    </a:t>
            </a:r>
            <a:r>
              <a:rPr kumimoji="1" lang="en-US" altLang="zh-CN" sz="1800" dirty="0">
                <a:latin typeface="Times New Roman" panose="02020603050405020304" pitchFamily="18" charset="0"/>
              </a:rPr>
              <a:t>206.0.68.0/22</a:t>
            </a:r>
            <a:r>
              <a:rPr kumimoji="1" lang="en-US" altLang="zh-CN" sz="1800" dirty="0">
                <a:solidFill>
                  <a:srgbClr val="000066"/>
                </a:solidFill>
                <a:latin typeface="Times New Roman" panose="02020603050405020304" pitchFamily="18" charset="0"/>
              </a:rPr>
              <a:t>        </a:t>
            </a:r>
            <a:r>
              <a:rPr kumimoji="1" lang="en-US" altLang="zh-CN" sz="1800" dirty="0">
                <a:latin typeface="Times New Roman" panose="02020603050405020304" pitchFamily="18" charset="0"/>
              </a:rPr>
              <a:t>11001110.00000000.01</a:t>
            </a:r>
            <a:r>
              <a:rPr kumimoji="1" lang="en-US" altLang="zh-CN" sz="1800" dirty="0">
                <a:solidFill>
                  <a:schemeClr val="hlink"/>
                </a:solidFill>
                <a:latin typeface="Times New Roman" panose="02020603050405020304" pitchFamily="18" charset="0"/>
              </a:rPr>
              <a:t>0001</a:t>
            </a:r>
            <a:r>
              <a:rPr kumimoji="1" lang="en-US" altLang="zh-CN" sz="1800" dirty="0">
                <a:solidFill>
                  <a:srgbClr val="000066"/>
                </a:solidFill>
                <a:latin typeface="Times New Roman" panose="02020603050405020304" pitchFamily="18" charset="0"/>
              </a:rPr>
              <a:t>*               </a:t>
            </a:r>
            <a:r>
              <a:rPr kumimoji="1" lang="en-US" altLang="zh-CN" sz="1800" dirty="0">
                <a:latin typeface="Times New Roman" panose="02020603050405020304" pitchFamily="18" charset="0"/>
              </a:rPr>
              <a:t>1024</a:t>
            </a:r>
          </a:p>
          <a:p>
            <a:pPr>
              <a:lnSpc>
                <a:spcPct val="120000"/>
              </a:lnSpc>
            </a:pPr>
            <a:r>
              <a:rPr kumimoji="1" lang="en-US" altLang="zh-CN" sz="1800" dirty="0">
                <a:solidFill>
                  <a:srgbClr val="000066"/>
                </a:solidFill>
                <a:latin typeface="Times New Roman" panose="02020603050405020304" pitchFamily="18" charset="0"/>
              </a:rPr>
              <a:t> </a:t>
            </a:r>
            <a:r>
              <a:rPr kumimoji="1" lang="zh-CN" altLang="en-US" sz="1800" dirty="0">
                <a:latin typeface="Times New Roman" panose="02020603050405020304" pitchFamily="18" charset="0"/>
              </a:rPr>
              <a:t>一系    </a:t>
            </a:r>
            <a:r>
              <a:rPr kumimoji="1" lang="en-US" altLang="zh-CN" sz="1800" dirty="0">
                <a:latin typeface="Times New Roman" panose="02020603050405020304" pitchFamily="18" charset="0"/>
              </a:rPr>
              <a:t>206.0.68.0/</a:t>
            </a:r>
            <a:r>
              <a:rPr kumimoji="1" lang="en-US" altLang="zh-CN" sz="1800" dirty="0">
                <a:solidFill>
                  <a:srgbClr val="FF0000"/>
                </a:solidFill>
                <a:latin typeface="Times New Roman" panose="02020603050405020304" pitchFamily="18" charset="0"/>
              </a:rPr>
              <a:t>23</a:t>
            </a:r>
            <a:r>
              <a:rPr kumimoji="1" lang="en-US" altLang="zh-CN" sz="1800" dirty="0">
                <a:latin typeface="Times New Roman" panose="02020603050405020304" pitchFamily="18" charset="0"/>
              </a:rPr>
              <a:t>        11001110.00000000.010001</a:t>
            </a:r>
            <a:r>
              <a:rPr kumimoji="1" lang="en-US" altLang="zh-CN" sz="1800" dirty="0">
                <a:solidFill>
                  <a:schemeClr val="hlink"/>
                </a:solidFill>
                <a:latin typeface="Times New Roman" panose="02020603050405020304" pitchFamily="18" charset="0"/>
              </a:rPr>
              <a:t>0</a:t>
            </a:r>
            <a:r>
              <a:rPr kumimoji="1" lang="en-US" altLang="zh-CN" sz="1800" dirty="0">
                <a:solidFill>
                  <a:srgbClr val="000066"/>
                </a:solidFill>
                <a:latin typeface="Times New Roman" panose="02020603050405020304" pitchFamily="18" charset="0"/>
              </a:rPr>
              <a:t>*               </a:t>
            </a:r>
            <a:r>
              <a:rPr kumimoji="1" lang="en-US" altLang="zh-CN" sz="1800" dirty="0">
                <a:latin typeface="Times New Roman" panose="02020603050405020304" pitchFamily="18" charset="0"/>
              </a:rPr>
              <a:t>512</a:t>
            </a:r>
          </a:p>
          <a:p>
            <a:pPr>
              <a:lnSpc>
                <a:spcPct val="120000"/>
              </a:lnSpc>
            </a:pPr>
            <a:r>
              <a:rPr kumimoji="1" lang="en-US" altLang="zh-CN" sz="1800" dirty="0">
                <a:solidFill>
                  <a:srgbClr val="000066"/>
                </a:solidFill>
                <a:latin typeface="Times New Roman" panose="02020603050405020304" pitchFamily="18" charset="0"/>
              </a:rPr>
              <a:t> </a:t>
            </a:r>
            <a:r>
              <a:rPr kumimoji="1" lang="zh-CN" altLang="en-US" sz="1800" dirty="0">
                <a:latin typeface="Times New Roman" panose="02020603050405020304" pitchFamily="18" charset="0"/>
              </a:rPr>
              <a:t>二系    </a:t>
            </a:r>
            <a:r>
              <a:rPr kumimoji="1" lang="en-US" altLang="zh-CN" sz="1800" dirty="0">
                <a:latin typeface="Times New Roman" panose="02020603050405020304" pitchFamily="18" charset="0"/>
              </a:rPr>
              <a:t>206.0.70.0/</a:t>
            </a:r>
            <a:r>
              <a:rPr kumimoji="1" lang="en-US" altLang="zh-CN" sz="1800" dirty="0">
                <a:solidFill>
                  <a:srgbClr val="FF0000"/>
                </a:solidFill>
                <a:latin typeface="Times New Roman" panose="02020603050405020304" pitchFamily="18" charset="0"/>
              </a:rPr>
              <a:t>24</a:t>
            </a:r>
            <a:r>
              <a:rPr kumimoji="1" lang="en-US" altLang="zh-CN" sz="1800" dirty="0">
                <a:latin typeface="Times New Roman" panose="02020603050405020304" pitchFamily="18" charset="0"/>
              </a:rPr>
              <a:t>        11001110.00000000.010001</a:t>
            </a:r>
            <a:r>
              <a:rPr kumimoji="1" lang="en-US" altLang="zh-CN" sz="1800" dirty="0">
                <a:solidFill>
                  <a:schemeClr val="hlink"/>
                </a:solidFill>
                <a:latin typeface="Times New Roman" panose="02020603050405020304" pitchFamily="18" charset="0"/>
              </a:rPr>
              <a:t>10</a:t>
            </a:r>
            <a:r>
              <a:rPr kumimoji="1" lang="en-US" altLang="zh-CN" sz="1800" dirty="0">
                <a:solidFill>
                  <a:srgbClr val="000066"/>
                </a:solidFill>
                <a:latin typeface="Times New Roman" panose="02020603050405020304" pitchFamily="18" charset="0"/>
              </a:rPr>
              <a:t>.*            </a:t>
            </a:r>
            <a:r>
              <a:rPr kumimoji="1" lang="en-US" altLang="zh-CN" sz="1800" dirty="0">
                <a:latin typeface="Times New Roman" panose="02020603050405020304" pitchFamily="18" charset="0"/>
              </a:rPr>
              <a:t>256</a:t>
            </a:r>
          </a:p>
          <a:p>
            <a:pPr>
              <a:lnSpc>
                <a:spcPct val="120000"/>
              </a:lnSpc>
            </a:pPr>
            <a:r>
              <a:rPr kumimoji="1" lang="en-US" altLang="zh-CN" sz="1800" dirty="0">
                <a:latin typeface="Times New Roman" panose="02020603050405020304" pitchFamily="18" charset="0"/>
              </a:rPr>
              <a:t> </a:t>
            </a:r>
            <a:r>
              <a:rPr kumimoji="1" lang="zh-CN" altLang="en-US" sz="1800" dirty="0">
                <a:latin typeface="Times New Roman" panose="02020603050405020304" pitchFamily="18" charset="0"/>
              </a:rPr>
              <a:t>三系    </a:t>
            </a:r>
            <a:r>
              <a:rPr kumimoji="1" lang="en-US" altLang="zh-CN" sz="1800" dirty="0">
                <a:latin typeface="Times New Roman" panose="02020603050405020304" pitchFamily="18" charset="0"/>
              </a:rPr>
              <a:t>206.0.71.0/</a:t>
            </a:r>
            <a:r>
              <a:rPr kumimoji="1" lang="en-US" altLang="zh-CN" sz="1800" dirty="0">
                <a:solidFill>
                  <a:srgbClr val="FF0000"/>
                </a:solidFill>
                <a:latin typeface="Times New Roman" panose="02020603050405020304" pitchFamily="18" charset="0"/>
              </a:rPr>
              <a:t>25</a:t>
            </a:r>
            <a:r>
              <a:rPr kumimoji="1" lang="en-US" altLang="zh-CN" sz="1800" dirty="0">
                <a:solidFill>
                  <a:srgbClr val="000066"/>
                </a:solidFill>
                <a:latin typeface="Times New Roman" panose="02020603050405020304" pitchFamily="18" charset="0"/>
              </a:rPr>
              <a:t>       </a:t>
            </a:r>
            <a:r>
              <a:rPr kumimoji="1" lang="en-US" altLang="zh-CN" sz="1800" dirty="0">
                <a:latin typeface="Times New Roman" panose="02020603050405020304" pitchFamily="18" charset="0"/>
              </a:rPr>
              <a:t> 11001110.00000000.010001</a:t>
            </a:r>
            <a:r>
              <a:rPr kumimoji="1" lang="en-US" altLang="zh-CN" sz="1800" dirty="0">
                <a:solidFill>
                  <a:schemeClr val="hlink"/>
                </a:solidFill>
                <a:latin typeface="Times New Roman" panose="02020603050405020304" pitchFamily="18" charset="0"/>
              </a:rPr>
              <a:t>11.0</a:t>
            </a:r>
            <a:r>
              <a:rPr kumimoji="1" lang="en-US" altLang="zh-CN" sz="1800" dirty="0">
                <a:solidFill>
                  <a:srgbClr val="000066"/>
                </a:solidFill>
                <a:latin typeface="Times New Roman" panose="02020603050405020304" pitchFamily="18" charset="0"/>
              </a:rPr>
              <a:t>*          </a:t>
            </a:r>
            <a:r>
              <a:rPr kumimoji="1" lang="en-US" altLang="zh-CN" sz="1800" dirty="0">
                <a:latin typeface="Times New Roman" panose="02020603050405020304" pitchFamily="18" charset="0"/>
              </a:rPr>
              <a:t>128</a:t>
            </a:r>
          </a:p>
          <a:p>
            <a:pPr>
              <a:lnSpc>
                <a:spcPct val="120000"/>
              </a:lnSpc>
              <a:spcAft>
                <a:spcPct val="25000"/>
              </a:spcAft>
            </a:pPr>
            <a:r>
              <a:rPr kumimoji="1" lang="en-US" altLang="zh-CN" sz="1800" dirty="0">
                <a:latin typeface="Times New Roman" panose="02020603050405020304" pitchFamily="18" charset="0"/>
              </a:rPr>
              <a:t> </a:t>
            </a:r>
            <a:r>
              <a:rPr kumimoji="1" lang="zh-CN" altLang="en-US" sz="1800" dirty="0">
                <a:latin typeface="Times New Roman" panose="02020603050405020304" pitchFamily="18" charset="0"/>
              </a:rPr>
              <a:t>四系    </a:t>
            </a:r>
            <a:r>
              <a:rPr kumimoji="1" lang="en-US" altLang="zh-CN" sz="1800" dirty="0">
                <a:latin typeface="Times New Roman" panose="02020603050405020304" pitchFamily="18" charset="0"/>
              </a:rPr>
              <a:t>206.0.71.128/</a:t>
            </a:r>
            <a:r>
              <a:rPr kumimoji="1" lang="en-US" altLang="zh-CN" sz="1800" dirty="0">
                <a:solidFill>
                  <a:srgbClr val="FF0000"/>
                </a:solidFill>
                <a:latin typeface="Times New Roman" panose="02020603050405020304" pitchFamily="18" charset="0"/>
              </a:rPr>
              <a:t>25</a:t>
            </a:r>
            <a:r>
              <a:rPr kumimoji="1" lang="en-US" altLang="zh-CN" sz="1800" dirty="0">
                <a:latin typeface="Times New Roman" panose="02020603050405020304" pitchFamily="18" charset="0"/>
              </a:rPr>
              <a:t>    11001110.00000000.010001</a:t>
            </a:r>
            <a:r>
              <a:rPr kumimoji="1" lang="en-US" altLang="zh-CN" sz="1800" dirty="0">
                <a:solidFill>
                  <a:schemeClr val="hlink"/>
                </a:solidFill>
                <a:latin typeface="Times New Roman" panose="02020603050405020304" pitchFamily="18" charset="0"/>
              </a:rPr>
              <a:t>11.1</a:t>
            </a:r>
            <a:r>
              <a:rPr kumimoji="1" lang="en-US" altLang="zh-CN" sz="1800" dirty="0">
                <a:solidFill>
                  <a:srgbClr val="000066"/>
                </a:solidFill>
                <a:latin typeface="Times New Roman" panose="02020603050405020304" pitchFamily="18" charset="0"/>
              </a:rPr>
              <a:t>*          </a:t>
            </a:r>
            <a:r>
              <a:rPr kumimoji="1" lang="en-US" altLang="zh-CN" sz="1800" dirty="0">
                <a:latin typeface="Times New Roman" panose="02020603050405020304" pitchFamily="18" charset="0"/>
              </a:rPr>
              <a:t>128</a:t>
            </a:r>
          </a:p>
        </p:txBody>
      </p:sp>
      <p:sp>
        <p:nvSpPr>
          <p:cNvPr id="167975" name="Line 58"/>
          <p:cNvSpPr>
            <a:spLocks noChangeShapeType="1"/>
          </p:cNvSpPr>
          <p:nvPr/>
        </p:nvSpPr>
        <p:spPr bwMode="auto">
          <a:xfrm>
            <a:off x="957263" y="4564063"/>
            <a:ext cx="6977062" cy="0"/>
          </a:xfrm>
          <a:prstGeom prst="line">
            <a:avLst/>
          </a:prstGeom>
          <a:noFill/>
          <a:ln w="9525">
            <a:solidFill>
              <a:schemeClr val="tx1"/>
            </a:solidFill>
            <a:round/>
          </a:ln>
        </p:spPr>
        <p:txBody>
          <a:bodyPr/>
          <a:lstStyle/>
          <a:p>
            <a:endParaRPr lang="zh-CN" altLang="en-US"/>
          </a:p>
        </p:txBody>
      </p:sp>
      <p:sp>
        <p:nvSpPr>
          <p:cNvPr id="167976" name="Line 59"/>
          <p:cNvSpPr>
            <a:spLocks noChangeShapeType="1"/>
          </p:cNvSpPr>
          <p:nvPr/>
        </p:nvSpPr>
        <p:spPr bwMode="auto">
          <a:xfrm flipH="1">
            <a:off x="1670050" y="4154488"/>
            <a:ext cx="1588" cy="2403475"/>
          </a:xfrm>
          <a:prstGeom prst="line">
            <a:avLst/>
          </a:prstGeom>
          <a:noFill/>
          <a:ln w="9525">
            <a:solidFill>
              <a:schemeClr val="tx1"/>
            </a:solidFill>
            <a:round/>
          </a:ln>
        </p:spPr>
        <p:txBody>
          <a:bodyPr/>
          <a:lstStyle/>
          <a:p>
            <a:endParaRPr lang="zh-CN" altLang="en-US"/>
          </a:p>
        </p:txBody>
      </p:sp>
      <p:sp>
        <p:nvSpPr>
          <p:cNvPr id="167977" name="Line 60"/>
          <p:cNvSpPr>
            <a:spLocks noChangeShapeType="1"/>
          </p:cNvSpPr>
          <p:nvPr/>
        </p:nvSpPr>
        <p:spPr bwMode="auto">
          <a:xfrm flipH="1">
            <a:off x="3348038" y="4167188"/>
            <a:ext cx="3175" cy="2403475"/>
          </a:xfrm>
          <a:prstGeom prst="line">
            <a:avLst/>
          </a:prstGeom>
          <a:noFill/>
          <a:ln w="9525">
            <a:solidFill>
              <a:schemeClr val="tx1"/>
            </a:solidFill>
            <a:round/>
          </a:ln>
        </p:spPr>
        <p:txBody>
          <a:bodyPr/>
          <a:lstStyle/>
          <a:p>
            <a:endParaRPr lang="zh-CN" altLang="en-US"/>
          </a:p>
        </p:txBody>
      </p:sp>
      <p:sp>
        <p:nvSpPr>
          <p:cNvPr id="167978" name="Line 61"/>
          <p:cNvSpPr>
            <a:spLocks noChangeShapeType="1"/>
          </p:cNvSpPr>
          <p:nvPr/>
        </p:nvSpPr>
        <p:spPr bwMode="auto">
          <a:xfrm flipH="1">
            <a:off x="6732588" y="4167188"/>
            <a:ext cx="3175" cy="2403475"/>
          </a:xfrm>
          <a:prstGeom prst="line">
            <a:avLst/>
          </a:prstGeom>
          <a:noFill/>
          <a:ln w="9525">
            <a:solidFill>
              <a:schemeClr val="tx1"/>
            </a:solidFill>
            <a:round/>
          </a:ln>
        </p:spPr>
        <p:txBody>
          <a:bodyPr/>
          <a:lstStyle/>
          <a:p>
            <a:endParaRPr lang="zh-CN" altLang="en-US"/>
          </a:p>
        </p:txBody>
      </p:sp>
      <p:sp>
        <p:nvSpPr>
          <p:cNvPr id="62" name="矩形 61"/>
          <p:cNvSpPr/>
          <p:nvPr/>
        </p:nvSpPr>
        <p:spPr>
          <a:xfrm>
            <a:off x="8020994" y="5286388"/>
            <a:ext cx="1123006" cy="923330"/>
          </a:xfrm>
          <a:prstGeom prst="rect">
            <a:avLst/>
          </a:prstGeom>
        </p:spPr>
        <p:txBody>
          <a:bodyPr wrap="square">
            <a:spAutoFit/>
          </a:bodyPr>
          <a:lstStyle/>
          <a:p>
            <a:pPr algn="ctr" eaLnBrk="1" hangingPunct="1"/>
            <a:r>
              <a:rPr lang="en-US" altLang="zh-CN" sz="1800" dirty="0">
                <a:latin typeface="Arial" panose="020B0604020202020204" pitchFamily="34" charset="0"/>
              </a:rPr>
              <a:t>variable network prefix</a:t>
            </a:r>
            <a:endParaRPr lang="zh-CN" altLang="zh-CN" sz="1800" dirty="0">
              <a:latin typeface="Arial" panose="020B0604020202020204" pitchFamily="34" charset="0"/>
            </a:endParaRPr>
          </a:p>
        </p:txBody>
      </p:sp>
    </p:spTree>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8962" name="Rectangle 2"/>
          <p:cNvSpPr>
            <a:spLocks noGrp="1" noChangeArrowheads="1"/>
          </p:cNvSpPr>
          <p:nvPr>
            <p:ph type="title"/>
          </p:nvPr>
        </p:nvSpPr>
        <p:spPr>
          <a:xfrm>
            <a:off x="611560" y="116632"/>
            <a:ext cx="7793037" cy="695325"/>
          </a:xfrm>
        </p:spPr>
        <p:txBody>
          <a:bodyPr/>
          <a:lstStyle/>
          <a:p>
            <a:pPr eaLnBrk="1" hangingPunct="1"/>
            <a:r>
              <a:rPr lang="en-US" altLang="zh-CN" dirty="0"/>
              <a:t>CIDR</a:t>
            </a:r>
            <a:r>
              <a:rPr lang="zh-CN" altLang="en-US" dirty="0"/>
              <a:t>地址块划分举例 </a:t>
            </a:r>
          </a:p>
        </p:txBody>
      </p:sp>
      <p:grpSp>
        <p:nvGrpSpPr>
          <p:cNvPr id="2" name="Group 3"/>
          <p:cNvGrpSpPr/>
          <p:nvPr/>
        </p:nvGrpSpPr>
        <p:grpSpPr bwMode="auto">
          <a:xfrm>
            <a:off x="158750" y="1104900"/>
            <a:ext cx="1511300" cy="738188"/>
            <a:chOff x="2592" y="1200"/>
            <a:chExt cx="2400" cy="1584"/>
          </a:xfrm>
        </p:grpSpPr>
        <p:grpSp>
          <p:nvGrpSpPr>
            <p:cNvPr id="3" name="Group 4"/>
            <p:cNvGrpSpPr/>
            <p:nvPr/>
          </p:nvGrpSpPr>
          <p:grpSpPr bwMode="auto">
            <a:xfrm>
              <a:off x="2606" y="1231"/>
              <a:ext cx="2386" cy="1553"/>
              <a:chOff x="3134" y="1375"/>
              <a:chExt cx="2386" cy="1553"/>
            </a:xfrm>
          </p:grpSpPr>
          <p:sp>
            <p:nvSpPr>
              <p:cNvPr id="169008" name="Oval 5"/>
              <p:cNvSpPr>
                <a:spLocks noChangeArrowheads="1"/>
              </p:cNvSpPr>
              <p:nvPr/>
            </p:nvSpPr>
            <p:spPr bwMode="auto">
              <a:xfrm>
                <a:off x="3959" y="1375"/>
                <a:ext cx="1026" cy="628"/>
              </a:xfrm>
              <a:prstGeom prst="ellipse">
                <a:avLst/>
              </a:prstGeom>
              <a:solidFill>
                <a:srgbClr val="DDDDDD"/>
              </a:solidFill>
              <a:ln w="9525">
                <a:noFill/>
                <a:round/>
              </a:ln>
            </p:spPr>
            <p:txBody>
              <a:bodyPr/>
              <a:lstStyle/>
              <a:p>
                <a:endParaRPr lang="zh-CN" altLang="en-US"/>
              </a:p>
            </p:txBody>
          </p:sp>
          <p:sp>
            <p:nvSpPr>
              <p:cNvPr id="169009" name="Oval 6"/>
              <p:cNvSpPr>
                <a:spLocks noChangeArrowheads="1"/>
              </p:cNvSpPr>
              <p:nvPr/>
            </p:nvSpPr>
            <p:spPr bwMode="auto">
              <a:xfrm>
                <a:off x="3380" y="1548"/>
                <a:ext cx="781" cy="627"/>
              </a:xfrm>
              <a:prstGeom prst="ellipse">
                <a:avLst/>
              </a:prstGeom>
              <a:solidFill>
                <a:srgbClr val="DDDDDD"/>
              </a:solidFill>
              <a:ln w="9525">
                <a:noFill/>
                <a:round/>
              </a:ln>
            </p:spPr>
            <p:txBody>
              <a:bodyPr/>
              <a:lstStyle/>
              <a:p>
                <a:endParaRPr lang="zh-CN" altLang="en-US"/>
              </a:p>
            </p:txBody>
          </p:sp>
          <p:sp>
            <p:nvSpPr>
              <p:cNvPr id="169010" name="Oval 7"/>
              <p:cNvSpPr>
                <a:spLocks noChangeArrowheads="1"/>
              </p:cNvSpPr>
              <p:nvPr/>
            </p:nvSpPr>
            <p:spPr bwMode="auto">
              <a:xfrm>
                <a:off x="3134" y="1940"/>
                <a:ext cx="521" cy="502"/>
              </a:xfrm>
              <a:prstGeom prst="ellipse">
                <a:avLst/>
              </a:prstGeom>
              <a:solidFill>
                <a:srgbClr val="DDDDDD"/>
              </a:solidFill>
              <a:ln w="9525">
                <a:noFill/>
                <a:round/>
              </a:ln>
            </p:spPr>
            <p:txBody>
              <a:bodyPr/>
              <a:lstStyle/>
              <a:p>
                <a:endParaRPr lang="zh-CN" altLang="en-US"/>
              </a:p>
            </p:txBody>
          </p:sp>
          <p:sp>
            <p:nvSpPr>
              <p:cNvPr id="169011" name="Oval 8"/>
              <p:cNvSpPr>
                <a:spLocks noChangeArrowheads="1"/>
              </p:cNvSpPr>
              <p:nvPr/>
            </p:nvSpPr>
            <p:spPr bwMode="auto">
              <a:xfrm>
                <a:off x="3293" y="2175"/>
                <a:ext cx="796" cy="549"/>
              </a:xfrm>
              <a:prstGeom prst="ellipse">
                <a:avLst/>
              </a:prstGeom>
              <a:solidFill>
                <a:srgbClr val="DDDDDD"/>
              </a:solidFill>
              <a:ln w="9525">
                <a:noFill/>
                <a:round/>
              </a:ln>
            </p:spPr>
            <p:txBody>
              <a:bodyPr/>
              <a:lstStyle/>
              <a:p>
                <a:endParaRPr lang="zh-CN" altLang="en-US"/>
              </a:p>
            </p:txBody>
          </p:sp>
          <p:sp>
            <p:nvSpPr>
              <p:cNvPr id="169012" name="Oval 9"/>
              <p:cNvSpPr>
                <a:spLocks noChangeArrowheads="1"/>
              </p:cNvSpPr>
              <p:nvPr/>
            </p:nvSpPr>
            <p:spPr bwMode="auto">
              <a:xfrm>
                <a:off x="3872" y="2269"/>
                <a:ext cx="1200" cy="659"/>
              </a:xfrm>
              <a:prstGeom prst="ellipse">
                <a:avLst/>
              </a:prstGeom>
              <a:solidFill>
                <a:srgbClr val="DDDDDD"/>
              </a:solidFill>
              <a:ln w="9525">
                <a:noFill/>
                <a:round/>
              </a:ln>
            </p:spPr>
            <p:txBody>
              <a:bodyPr/>
              <a:lstStyle/>
              <a:p>
                <a:endParaRPr lang="zh-CN" altLang="en-US"/>
              </a:p>
            </p:txBody>
          </p:sp>
          <p:sp>
            <p:nvSpPr>
              <p:cNvPr id="169013" name="Oval 10"/>
              <p:cNvSpPr>
                <a:spLocks noChangeArrowheads="1"/>
              </p:cNvSpPr>
              <p:nvPr/>
            </p:nvSpPr>
            <p:spPr bwMode="auto">
              <a:xfrm>
                <a:off x="4653" y="1564"/>
                <a:ext cx="751" cy="486"/>
              </a:xfrm>
              <a:prstGeom prst="ellipse">
                <a:avLst/>
              </a:prstGeom>
              <a:solidFill>
                <a:srgbClr val="DDDDDD"/>
              </a:solidFill>
              <a:ln w="9525">
                <a:noFill/>
                <a:round/>
              </a:ln>
            </p:spPr>
            <p:txBody>
              <a:bodyPr/>
              <a:lstStyle/>
              <a:p>
                <a:endParaRPr lang="zh-CN" altLang="en-US"/>
              </a:p>
            </p:txBody>
          </p:sp>
          <p:sp>
            <p:nvSpPr>
              <p:cNvPr id="169014" name="Oval 11"/>
              <p:cNvSpPr>
                <a:spLocks noChangeArrowheads="1"/>
              </p:cNvSpPr>
              <p:nvPr/>
            </p:nvSpPr>
            <p:spPr bwMode="auto">
              <a:xfrm>
                <a:off x="4768" y="1893"/>
                <a:ext cx="752" cy="486"/>
              </a:xfrm>
              <a:prstGeom prst="ellipse">
                <a:avLst/>
              </a:prstGeom>
              <a:solidFill>
                <a:srgbClr val="DDDDDD"/>
              </a:solidFill>
              <a:ln w="9525">
                <a:noFill/>
                <a:round/>
              </a:ln>
            </p:spPr>
            <p:txBody>
              <a:bodyPr/>
              <a:lstStyle/>
              <a:p>
                <a:endParaRPr lang="zh-CN" altLang="en-US"/>
              </a:p>
            </p:txBody>
          </p:sp>
          <p:sp>
            <p:nvSpPr>
              <p:cNvPr id="169015" name="Oval 12"/>
              <p:cNvSpPr>
                <a:spLocks noChangeArrowheads="1"/>
              </p:cNvSpPr>
              <p:nvPr/>
            </p:nvSpPr>
            <p:spPr bwMode="auto">
              <a:xfrm>
                <a:off x="4696" y="2003"/>
                <a:ext cx="752" cy="815"/>
              </a:xfrm>
              <a:prstGeom prst="ellipse">
                <a:avLst/>
              </a:prstGeom>
              <a:solidFill>
                <a:srgbClr val="DDDDDD"/>
              </a:solidFill>
              <a:ln w="9525">
                <a:noFill/>
                <a:round/>
              </a:ln>
            </p:spPr>
            <p:txBody>
              <a:bodyPr/>
              <a:lstStyle/>
              <a:p>
                <a:endParaRPr lang="zh-CN" altLang="en-US"/>
              </a:p>
            </p:txBody>
          </p:sp>
          <p:sp>
            <p:nvSpPr>
              <p:cNvPr id="169016" name="Oval 13"/>
              <p:cNvSpPr>
                <a:spLocks noChangeArrowheads="1"/>
              </p:cNvSpPr>
              <p:nvPr/>
            </p:nvSpPr>
            <p:spPr bwMode="auto">
              <a:xfrm>
                <a:off x="3568" y="1752"/>
                <a:ext cx="1547" cy="815"/>
              </a:xfrm>
              <a:prstGeom prst="ellipse">
                <a:avLst/>
              </a:prstGeom>
              <a:solidFill>
                <a:srgbClr val="DDDDDD"/>
              </a:solidFill>
              <a:ln w="9525">
                <a:noFill/>
                <a:round/>
              </a:ln>
            </p:spPr>
            <p:txBody>
              <a:bodyPr/>
              <a:lstStyle/>
              <a:p>
                <a:endParaRPr lang="zh-CN" altLang="en-US"/>
              </a:p>
            </p:txBody>
          </p:sp>
        </p:grpSp>
        <p:sp>
          <p:nvSpPr>
            <p:cNvPr id="168999" name="Oval 14"/>
            <p:cNvSpPr>
              <a:spLocks noChangeArrowheads="1"/>
            </p:cNvSpPr>
            <p:nvPr/>
          </p:nvSpPr>
          <p:spPr bwMode="auto">
            <a:xfrm>
              <a:off x="3416" y="1200"/>
              <a:ext cx="1027" cy="627"/>
            </a:xfrm>
            <a:prstGeom prst="ellipse">
              <a:avLst/>
            </a:prstGeom>
            <a:solidFill>
              <a:srgbClr val="DDDDDD"/>
            </a:solidFill>
            <a:ln w="9525">
              <a:noFill/>
              <a:round/>
            </a:ln>
          </p:spPr>
          <p:txBody>
            <a:bodyPr/>
            <a:lstStyle/>
            <a:p>
              <a:endParaRPr lang="zh-CN" altLang="en-US"/>
            </a:p>
          </p:txBody>
        </p:sp>
        <p:sp>
          <p:nvSpPr>
            <p:cNvPr id="169000" name="Oval 15"/>
            <p:cNvSpPr>
              <a:spLocks noChangeArrowheads="1"/>
            </p:cNvSpPr>
            <p:nvPr/>
          </p:nvSpPr>
          <p:spPr bwMode="auto">
            <a:xfrm>
              <a:off x="2838" y="1373"/>
              <a:ext cx="781" cy="627"/>
            </a:xfrm>
            <a:prstGeom prst="ellipse">
              <a:avLst/>
            </a:prstGeom>
            <a:solidFill>
              <a:srgbClr val="DDDDDD"/>
            </a:solidFill>
            <a:ln w="9525">
              <a:noFill/>
              <a:round/>
            </a:ln>
          </p:spPr>
          <p:txBody>
            <a:bodyPr/>
            <a:lstStyle/>
            <a:p>
              <a:endParaRPr lang="zh-CN" altLang="en-US"/>
            </a:p>
          </p:txBody>
        </p:sp>
        <p:sp>
          <p:nvSpPr>
            <p:cNvPr id="169001" name="Oval 16"/>
            <p:cNvSpPr>
              <a:spLocks noChangeArrowheads="1"/>
            </p:cNvSpPr>
            <p:nvPr/>
          </p:nvSpPr>
          <p:spPr bwMode="auto">
            <a:xfrm>
              <a:off x="2592" y="1765"/>
              <a:ext cx="520" cy="501"/>
            </a:xfrm>
            <a:prstGeom prst="ellipse">
              <a:avLst/>
            </a:prstGeom>
            <a:solidFill>
              <a:srgbClr val="DDDDDD"/>
            </a:solidFill>
            <a:ln w="9525">
              <a:noFill/>
              <a:round/>
            </a:ln>
          </p:spPr>
          <p:txBody>
            <a:bodyPr/>
            <a:lstStyle/>
            <a:p>
              <a:endParaRPr lang="zh-CN" altLang="en-US"/>
            </a:p>
          </p:txBody>
        </p:sp>
        <p:sp>
          <p:nvSpPr>
            <p:cNvPr id="169002" name="Oval 17"/>
            <p:cNvSpPr>
              <a:spLocks noChangeArrowheads="1"/>
            </p:cNvSpPr>
            <p:nvPr/>
          </p:nvSpPr>
          <p:spPr bwMode="auto">
            <a:xfrm>
              <a:off x="2751" y="2000"/>
              <a:ext cx="795" cy="549"/>
            </a:xfrm>
            <a:prstGeom prst="ellipse">
              <a:avLst/>
            </a:prstGeom>
            <a:solidFill>
              <a:srgbClr val="DDDDDD"/>
            </a:solidFill>
            <a:ln w="9525">
              <a:noFill/>
              <a:round/>
            </a:ln>
          </p:spPr>
          <p:txBody>
            <a:bodyPr/>
            <a:lstStyle/>
            <a:p>
              <a:endParaRPr lang="zh-CN" altLang="en-US"/>
            </a:p>
          </p:txBody>
        </p:sp>
        <p:sp>
          <p:nvSpPr>
            <p:cNvPr id="169003" name="Oval 18"/>
            <p:cNvSpPr>
              <a:spLocks noChangeArrowheads="1"/>
            </p:cNvSpPr>
            <p:nvPr/>
          </p:nvSpPr>
          <p:spPr bwMode="auto">
            <a:xfrm>
              <a:off x="3329" y="2094"/>
              <a:ext cx="1200" cy="659"/>
            </a:xfrm>
            <a:prstGeom prst="ellipse">
              <a:avLst/>
            </a:prstGeom>
            <a:solidFill>
              <a:srgbClr val="DDDDDD"/>
            </a:solidFill>
            <a:ln w="9525">
              <a:noFill/>
              <a:round/>
            </a:ln>
          </p:spPr>
          <p:txBody>
            <a:bodyPr/>
            <a:lstStyle/>
            <a:p>
              <a:endParaRPr lang="zh-CN" altLang="en-US"/>
            </a:p>
          </p:txBody>
        </p:sp>
        <p:sp>
          <p:nvSpPr>
            <p:cNvPr id="169004" name="Oval 19"/>
            <p:cNvSpPr>
              <a:spLocks noChangeArrowheads="1"/>
            </p:cNvSpPr>
            <p:nvPr/>
          </p:nvSpPr>
          <p:spPr bwMode="auto">
            <a:xfrm>
              <a:off x="4110" y="1388"/>
              <a:ext cx="752" cy="486"/>
            </a:xfrm>
            <a:prstGeom prst="ellipse">
              <a:avLst/>
            </a:prstGeom>
            <a:solidFill>
              <a:srgbClr val="DDDDDD"/>
            </a:solidFill>
            <a:ln w="9525">
              <a:noFill/>
              <a:round/>
            </a:ln>
          </p:spPr>
          <p:txBody>
            <a:bodyPr/>
            <a:lstStyle/>
            <a:p>
              <a:endParaRPr lang="zh-CN" altLang="en-US"/>
            </a:p>
          </p:txBody>
        </p:sp>
        <p:sp>
          <p:nvSpPr>
            <p:cNvPr id="169005" name="Oval 20"/>
            <p:cNvSpPr>
              <a:spLocks noChangeArrowheads="1"/>
            </p:cNvSpPr>
            <p:nvPr/>
          </p:nvSpPr>
          <p:spPr bwMode="auto">
            <a:xfrm>
              <a:off x="4226" y="1718"/>
              <a:ext cx="752" cy="486"/>
            </a:xfrm>
            <a:prstGeom prst="ellipse">
              <a:avLst/>
            </a:prstGeom>
            <a:solidFill>
              <a:srgbClr val="DDDDDD"/>
            </a:solidFill>
            <a:ln w="9525">
              <a:noFill/>
              <a:round/>
            </a:ln>
          </p:spPr>
          <p:txBody>
            <a:bodyPr/>
            <a:lstStyle/>
            <a:p>
              <a:endParaRPr lang="zh-CN" altLang="en-US"/>
            </a:p>
          </p:txBody>
        </p:sp>
        <p:sp>
          <p:nvSpPr>
            <p:cNvPr id="169006" name="Oval 21"/>
            <p:cNvSpPr>
              <a:spLocks noChangeArrowheads="1"/>
            </p:cNvSpPr>
            <p:nvPr/>
          </p:nvSpPr>
          <p:spPr bwMode="auto">
            <a:xfrm>
              <a:off x="4153" y="1827"/>
              <a:ext cx="752" cy="816"/>
            </a:xfrm>
            <a:prstGeom prst="ellipse">
              <a:avLst/>
            </a:prstGeom>
            <a:solidFill>
              <a:srgbClr val="DDDDDD"/>
            </a:solidFill>
            <a:ln w="9525">
              <a:noFill/>
              <a:round/>
            </a:ln>
          </p:spPr>
          <p:txBody>
            <a:bodyPr/>
            <a:lstStyle/>
            <a:p>
              <a:endParaRPr lang="zh-CN" altLang="en-US"/>
            </a:p>
          </p:txBody>
        </p:sp>
        <p:sp>
          <p:nvSpPr>
            <p:cNvPr id="169007" name="Oval 22"/>
            <p:cNvSpPr>
              <a:spLocks noChangeArrowheads="1"/>
            </p:cNvSpPr>
            <p:nvPr/>
          </p:nvSpPr>
          <p:spPr bwMode="auto">
            <a:xfrm>
              <a:off x="3026" y="1576"/>
              <a:ext cx="1547" cy="816"/>
            </a:xfrm>
            <a:prstGeom prst="ellipse">
              <a:avLst/>
            </a:prstGeom>
            <a:solidFill>
              <a:srgbClr val="DDDDDD"/>
            </a:solidFill>
            <a:ln w="9525">
              <a:noFill/>
              <a:round/>
            </a:ln>
          </p:spPr>
          <p:txBody>
            <a:bodyPr/>
            <a:lstStyle/>
            <a:p>
              <a:endParaRPr lang="zh-CN" altLang="en-US"/>
            </a:p>
          </p:txBody>
        </p:sp>
      </p:grpSp>
      <p:sp>
        <p:nvSpPr>
          <p:cNvPr id="168964" name="Text Box 23"/>
          <p:cNvSpPr txBox="1">
            <a:spLocks noChangeArrowheads="1"/>
          </p:cNvSpPr>
          <p:nvPr/>
        </p:nvSpPr>
        <p:spPr bwMode="auto">
          <a:xfrm>
            <a:off x="395288" y="1212850"/>
            <a:ext cx="1098550" cy="457200"/>
          </a:xfrm>
          <a:prstGeom prst="rect">
            <a:avLst/>
          </a:prstGeom>
          <a:noFill/>
          <a:ln w="9525">
            <a:noFill/>
            <a:miter lim="800000"/>
          </a:ln>
        </p:spPr>
        <p:txBody>
          <a:bodyPr wrap="none">
            <a:spAutoFit/>
          </a:bodyPr>
          <a:lstStyle/>
          <a:p>
            <a:r>
              <a:rPr kumimoji="1" lang="zh-CN" altLang="en-US" sz="2400" dirty="0">
                <a:solidFill>
                  <a:srgbClr val="000066"/>
                </a:solidFill>
                <a:latin typeface="Times New Roman" panose="02020603050405020304" pitchFamily="18" charset="0"/>
              </a:rPr>
              <a:t>互联网</a:t>
            </a:r>
          </a:p>
        </p:txBody>
      </p:sp>
      <p:sp>
        <p:nvSpPr>
          <p:cNvPr id="531480" name="Oval 24"/>
          <p:cNvSpPr>
            <a:spLocks noChangeArrowheads="1"/>
          </p:cNvSpPr>
          <p:nvPr/>
        </p:nvSpPr>
        <p:spPr bwMode="auto">
          <a:xfrm>
            <a:off x="3576638" y="957263"/>
            <a:ext cx="2625725" cy="958850"/>
          </a:xfrm>
          <a:prstGeom prst="ellipse">
            <a:avLst/>
          </a:prstGeom>
          <a:solidFill>
            <a:srgbClr val="3399FF"/>
          </a:solidFill>
          <a:ln w="9525">
            <a:solidFill>
              <a:schemeClr val="tx1"/>
            </a:solidFill>
            <a:round/>
          </a:ln>
          <a:effectLst>
            <a:outerShdw dist="35921" dir="2700000" algn="ctr" rotWithShape="0">
              <a:schemeClr val="bg2"/>
            </a:outerShdw>
          </a:effectLst>
        </p:spPr>
        <p:txBody>
          <a:bodyPr wrap="none" anchor="ctr"/>
          <a:lstStyle/>
          <a:p>
            <a:pPr>
              <a:defRPr/>
            </a:pPr>
            <a:endParaRPr lang="zh-CN" altLang="en-US">
              <a:ea typeface="黑体" panose="02010609060101010101" pitchFamily="49" charset="-122"/>
            </a:endParaRPr>
          </a:p>
        </p:txBody>
      </p:sp>
      <p:sp>
        <p:nvSpPr>
          <p:cNvPr id="531481" name="Oval 25"/>
          <p:cNvSpPr>
            <a:spLocks noChangeArrowheads="1"/>
          </p:cNvSpPr>
          <p:nvPr/>
        </p:nvSpPr>
        <p:spPr bwMode="auto">
          <a:xfrm>
            <a:off x="4133850" y="1104900"/>
            <a:ext cx="1671638" cy="665163"/>
          </a:xfrm>
          <a:prstGeom prst="ellipse">
            <a:avLst/>
          </a:prstGeom>
          <a:solidFill>
            <a:srgbClr val="CCECFF"/>
          </a:solidFill>
          <a:ln w="9525">
            <a:solidFill>
              <a:schemeClr val="tx1"/>
            </a:solidFill>
            <a:round/>
          </a:ln>
          <a:effectLst>
            <a:outerShdw dist="35921" dir="2700000" algn="ctr" rotWithShape="0">
              <a:schemeClr val="bg2"/>
            </a:outerShdw>
          </a:effectLst>
        </p:spPr>
        <p:txBody>
          <a:bodyPr wrap="none" anchor="ctr"/>
          <a:lstStyle/>
          <a:p>
            <a:pPr>
              <a:defRPr/>
            </a:pPr>
            <a:endParaRPr lang="zh-CN" altLang="en-US">
              <a:ea typeface="黑体" panose="02010609060101010101" pitchFamily="49" charset="-122"/>
            </a:endParaRPr>
          </a:p>
        </p:txBody>
      </p:sp>
      <p:sp>
        <p:nvSpPr>
          <p:cNvPr id="168967" name="Text Box 26"/>
          <p:cNvSpPr txBox="1">
            <a:spLocks noChangeArrowheads="1"/>
          </p:cNvSpPr>
          <p:nvPr/>
        </p:nvSpPr>
        <p:spPr bwMode="auto">
          <a:xfrm>
            <a:off x="4219575" y="1252538"/>
            <a:ext cx="1447800" cy="366712"/>
          </a:xfrm>
          <a:prstGeom prst="rect">
            <a:avLst/>
          </a:prstGeom>
          <a:noFill/>
          <a:ln w="9525">
            <a:noFill/>
            <a:miter lim="800000"/>
          </a:ln>
        </p:spPr>
        <p:txBody>
          <a:bodyPr wrap="none">
            <a:spAutoFit/>
          </a:bodyPr>
          <a:lstStyle/>
          <a:p>
            <a:r>
              <a:rPr kumimoji="1" lang="en-US" altLang="zh-CN" sz="1800" dirty="0">
                <a:solidFill>
                  <a:srgbClr val="000066"/>
                </a:solidFill>
                <a:latin typeface="Times New Roman" panose="02020603050405020304" pitchFamily="18" charset="0"/>
              </a:rPr>
              <a:t>206.0.68.0/22</a:t>
            </a:r>
          </a:p>
        </p:txBody>
      </p:sp>
      <p:sp>
        <p:nvSpPr>
          <p:cNvPr id="531483" name="Text Box 27"/>
          <p:cNvSpPr txBox="1">
            <a:spLocks noChangeArrowheads="1"/>
          </p:cNvSpPr>
          <p:nvPr/>
        </p:nvSpPr>
        <p:spPr bwMode="auto">
          <a:xfrm>
            <a:off x="1547813" y="955675"/>
            <a:ext cx="1912703" cy="430887"/>
          </a:xfrm>
          <a:prstGeom prst="rect">
            <a:avLst/>
          </a:prstGeom>
          <a:noFill/>
          <a:ln w="9525">
            <a:noFill/>
            <a:miter lim="800000"/>
          </a:ln>
        </p:spPr>
        <p:txBody>
          <a:bodyPr wrap="none">
            <a:spAutoFit/>
          </a:bodyPr>
          <a:lstStyle/>
          <a:p>
            <a:r>
              <a:rPr kumimoji="1" lang="en-US" altLang="zh-CN" sz="2200" dirty="0">
                <a:solidFill>
                  <a:srgbClr val="333399"/>
                </a:solidFill>
                <a:latin typeface="Arial" panose="020B0604020202020204" pitchFamily="34" charset="0"/>
              </a:rPr>
              <a:t>206.0.64.0/18</a:t>
            </a:r>
          </a:p>
        </p:txBody>
      </p:sp>
      <p:sp>
        <p:nvSpPr>
          <p:cNvPr id="168969" name="AutoShape 28"/>
          <p:cNvSpPr>
            <a:spLocks noChangeArrowheads="1"/>
          </p:cNvSpPr>
          <p:nvPr/>
        </p:nvSpPr>
        <p:spPr bwMode="auto">
          <a:xfrm>
            <a:off x="1749425" y="1344613"/>
            <a:ext cx="1749425" cy="220662"/>
          </a:xfrm>
          <a:prstGeom prst="leftArrow">
            <a:avLst>
              <a:gd name="adj1" fmla="val 50000"/>
              <a:gd name="adj2" fmla="val 198202"/>
            </a:avLst>
          </a:prstGeom>
          <a:solidFill>
            <a:schemeClr val="hlink"/>
          </a:solidFill>
          <a:ln w="9525">
            <a:solidFill>
              <a:srgbClr val="333399"/>
            </a:solidFill>
            <a:miter lim="800000"/>
          </a:ln>
        </p:spPr>
        <p:txBody>
          <a:bodyPr wrap="none" anchor="ctr"/>
          <a:lstStyle/>
          <a:p>
            <a:endParaRPr lang="zh-CN" altLang="en-US"/>
          </a:p>
        </p:txBody>
      </p:sp>
      <p:sp>
        <p:nvSpPr>
          <p:cNvPr id="168970" name="Text Box 29"/>
          <p:cNvSpPr txBox="1">
            <a:spLocks noChangeArrowheads="1"/>
          </p:cNvSpPr>
          <p:nvPr/>
        </p:nvSpPr>
        <p:spPr bwMode="auto">
          <a:xfrm>
            <a:off x="3419475" y="739775"/>
            <a:ext cx="658813" cy="457200"/>
          </a:xfrm>
          <a:prstGeom prst="rect">
            <a:avLst/>
          </a:prstGeom>
          <a:noFill/>
          <a:ln w="9525">
            <a:noFill/>
            <a:miter lim="800000"/>
          </a:ln>
        </p:spPr>
        <p:txBody>
          <a:bodyPr wrap="none">
            <a:spAutoFit/>
          </a:bodyPr>
          <a:lstStyle/>
          <a:p>
            <a:r>
              <a:rPr kumimoji="1" lang="en-US" altLang="zh-CN" sz="2400" b="1" dirty="0">
                <a:solidFill>
                  <a:srgbClr val="000066"/>
                </a:solidFill>
                <a:latin typeface="Times New Roman" panose="02020603050405020304" pitchFamily="18" charset="0"/>
              </a:rPr>
              <a:t>ISP</a:t>
            </a:r>
          </a:p>
        </p:txBody>
      </p:sp>
      <p:sp>
        <p:nvSpPr>
          <p:cNvPr id="168971" name="Text Box 30"/>
          <p:cNvSpPr txBox="1">
            <a:spLocks noChangeArrowheads="1"/>
          </p:cNvSpPr>
          <p:nvPr/>
        </p:nvSpPr>
        <p:spPr bwMode="auto">
          <a:xfrm>
            <a:off x="6361113" y="811213"/>
            <a:ext cx="1023037" cy="461665"/>
          </a:xfrm>
          <a:prstGeom prst="rect">
            <a:avLst/>
          </a:prstGeom>
          <a:noFill/>
          <a:ln w="9525">
            <a:noFill/>
            <a:miter lim="800000"/>
          </a:ln>
        </p:spPr>
        <p:txBody>
          <a:bodyPr wrap="none">
            <a:spAutoFit/>
          </a:bodyPr>
          <a:lstStyle/>
          <a:p>
            <a:r>
              <a:rPr kumimoji="1" lang="zh-CN" altLang="en-US" sz="2400" dirty="0">
                <a:solidFill>
                  <a:srgbClr val="000066"/>
                </a:solidFill>
                <a:latin typeface="Times New Roman" panose="02020603050405020304" pitchFamily="18" charset="0"/>
              </a:rPr>
              <a:t>大学</a:t>
            </a:r>
            <a:r>
              <a:rPr kumimoji="1" lang="en-US" altLang="zh-CN" sz="2400" dirty="0">
                <a:solidFill>
                  <a:srgbClr val="000066"/>
                </a:solidFill>
                <a:latin typeface="Times New Roman" panose="02020603050405020304" pitchFamily="18" charset="0"/>
              </a:rPr>
              <a:t>X</a:t>
            </a:r>
          </a:p>
        </p:txBody>
      </p:sp>
      <p:sp>
        <p:nvSpPr>
          <p:cNvPr id="168972" name="Line 31"/>
          <p:cNvSpPr>
            <a:spLocks noChangeShapeType="1"/>
          </p:cNvSpPr>
          <p:nvPr/>
        </p:nvSpPr>
        <p:spPr bwMode="auto">
          <a:xfrm flipV="1">
            <a:off x="5724525" y="1104900"/>
            <a:ext cx="636588" cy="220663"/>
          </a:xfrm>
          <a:prstGeom prst="line">
            <a:avLst/>
          </a:prstGeom>
          <a:noFill/>
          <a:ln w="28575">
            <a:solidFill>
              <a:srgbClr val="333399"/>
            </a:solidFill>
            <a:round/>
          </a:ln>
        </p:spPr>
        <p:txBody>
          <a:bodyPr/>
          <a:lstStyle/>
          <a:p>
            <a:endParaRPr lang="zh-CN" altLang="en-US"/>
          </a:p>
        </p:txBody>
      </p:sp>
      <p:sp>
        <p:nvSpPr>
          <p:cNvPr id="168973" name="Text Box 32"/>
          <p:cNvSpPr txBox="1">
            <a:spLocks noChangeArrowheads="1"/>
          </p:cNvSpPr>
          <p:nvPr/>
        </p:nvSpPr>
        <p:spPr bwMode="auto">
          <a:xfrm>
            <a:off x="1935163" y="3684588"/>
            <a:ext cx="692150" cy="396875"/>
          </a:xfrm>
          <a:prstGeom prst="rect">
            <a:avLst/>
          </a:prstGeom>
          <a:noFill/>
          <a:ln w="9525">
            <a:noFill/>
            <a:miter lim="800000"/>
          </a:ln>
        </p:spPr>
        <p:txBody>
          <a:bodyPr wrap="none">
            <a:spAutoFit/>
          </a:bodyPr>
          <a:lstStyle/>
          <a:p>
            <a:r>
              <a:rPr kumimoji="1" lang="zh-CN" altLang="en-US" sz="2000">
                <a:solidFill>
                  <a:srgbClr val="000066"/>
                </a:solidFill>
                <a:latin typeface="Times New Roman" panose="02020603050405020304" pitchFamily="18" charset="0"/>
              </a:rPr>
              <a:t>一系</a:t>
            </a:r>
          </a:p>
        </p:txBody>
      </p:sp>
      <p:sp>
        <p:nvSpPr>
          <p:cNvPr id="168974" name="Text Box 33"/>
          <p:cNvSpPr txBox="1">
            <a:spLocks noChangeArrowheads="1"/>
          </p:cNvSpPr>
          <p:nvPr/>
        </p:nvSpPr>
        <p:spPr bwMode="auto">
          <a:xfrm>
            <a:off x="4643438" y="3613150"/>
            <a:ext cx="692150" cy="396875"/>
          </a:xfrm>
          <a:prstGeom prst="rect">
            <a:avLst/>
          </a:prstGeom>
          <a:noFill/>
          <a:ln w="9525">
            <a:noFill/>
            <a:miter lim="800000"/>
          </a:ln>
        </p:spPr>
        <p:txBody>
          <a:bodyPr wrap="none">
            <a:spAutoFit/>
          </a:bodyPr>
          <a:lstStyle/>
          <a:p>
            <a:r>
              <a:rPr kumimoji="1" lang="zh-CN" altLang="en-US" sz="2000">
                <a:solidFill>
                  <a:srgbClr val="000066"/>
                </a:solidFill>
                <a:latin typeface="Times New Roman" panose="02020603050405020304" pitchFamily="18" charset="0"/>
              </a:rPr>
              <a:t>二系</a:t>
            </a:r>
          </a:p>
        </p:txBody>
      </p:sp>
      <p:sp>
        <p:nvSpPr>
          <p:cNvPr id="168975" name="Text Box 34"/>
          <p:cNvSpPr txBox="1">
            <a:spLocks noChangeArrowheads="1"/>
          </p:cNvSpPr>
          <p:nvPr/>
        </p:nvSpPr>
        <p:spPr bwMode="auto">
          <a:xfrm>
            <a:off x="5724525" y="3429000"/>
            <a:ext cx="692150" cy="396875"/>
          </a:xfrm>
          <a:prstGeom prst="rect">
            <a:avLst/>
          </a:prstGeom>
          <a:noFill/>
          <a:ln w="9525">
            <a:noFill/>
            <a:miter lim="800000"/>
          </a:ln>
        </p:spPr>
        <p:txBody>
          <a:bodyPr wrap="none">
            <a:spAutoFit/>
          </a:bodyPr>
          <a:lstStyle/>
          <a:p>
            <a:r>
              <a:rPr kumimoji="1" lang="zh-CN" altLang="en-US" sz="2000">
                <a:solidFill>
                  <a:srgbClr val="000066"/>
                </a:solidFill>
                <a:latin typeface="Times New Roman" panose="02020603050405020304" pitchFamily="18" charset="0"/>
              </a:rPr>
              <a:t>三系</a:t>
            </a:r>
          </a:p>
        </p:txBody>
      </p:sp>
      <p:sp>
        <p:nvSpPr>
          <p:cNvPr id="168976" name="Text Box 35"/>
          <p:cNvSpPr txBox="1">
            <a:spLocks noChangeArrowheads="1"/>
          </p:cNvSpPr>
          <p:nvPr/>
        </p:nvSpPr>
        <p:spPr bwMode="auto">
          <a:xfrm>
            <a:off x="7885113" y="3429000"/>
            <a:ext cx="692150" cy="396875"/>
          </a:xfrm>
          <a:prstGeom prst="rect">
            <a:avLst/>
          </a:prstGeom>
          <a:noFill/>
          <a:ln w="9525">
            <a:noFill/>
            <a:miter lim="800000"/>
          </a:ln>
        </p:spPr>
        <p:txBody>
          <a:bodyPr wrap="none">
            <a:spAutoFit/>
          </a:bodyPr>
          <a:lstStyle/>
          <a:p>
            <a:r>
              <a:rPr kumimoji="1" lang="zh-CN" altLang="en-US" sz="2000">
                <a:solidFill>
                  <a:srgbClr val="000066"/>
                </a:solidFill>
                <a:latin typeface="Times New Roman" panose="02020603050405020304" pitchFamily="18" charset="0"/>
              </a:rPr>
              <a:t>四系</a:t>
            </a:r>
          </a:p>
        </p:txBody>
      </p:sp>
      <p:sp>
        <p:nvSpPr>
          <p:cNvPr id="168977" name="AutoShape 36"/>
          <p:cNvSpPr>
            <a:spLocks noChangeArrowheads="1"/>
          </p:cNvSpPr>
          <p:nvPr/>
        </p:nvSpPr>
        <p:spPr bwMode="auto">
          <a:xfrm rot="1625099">
            <a:off x="5461000" y="2012950"/>
            <a:ext cx="2503488" cy="173038"/>
          </a:xfrm>
          <a:prstGeom prst="leftArrow">
            <a:avLst>
              <a:gd name="adj1" fmla="val 27083"/>
              <a:gd name="adj2" fmla="val 410994"/>
            </a:avLst>
          </a:prstGeom>
          <a:solidFill>
            <a:srgbClr val="66CCFF"/>
          </a:solidFill>
          <a:ln w="9525">
            <a:solidFill>
              <a:srgbClr val="333399"/>
            </a:solidFill>
            <a:miter lim="800000"/>
          </a:ln>
        </p:spPr>
        <p:txBody>
          <a:bodyPr wrap="none" anchor="ctr"/>
          <a:lstStyle/>
          <a:p>
            <a:endParaRPr lang="zh-CN" altLang="en-US"/>
          </a:p>
        </p:txBody>
      </p:sp>
      <p:sp>
        <p:nvSpPr>
          <p:cNvPr id="531493" name="Oval 37"/>
          <p:cNvSpPr>
            <a:spLocks noChangeArrowheads="1"/>
          </p:cNvSpPr>
          <p:nvPr/>
        </p:nvSpPr>
        <p:spPr bwMode="auto">
          <a:xfrm>
            <a:off x="7156450" y="2579688"/>
            <a:ext cx="1987550" cy="887412"/>
          </a:xfrm>
          <a:prstGeom prst="ellipse">
            <a:avLst/>
          </a:prstGeom>
          <a:solidFill>
            <a:srgbClr val="FFFF99"/>
          </a:solidFill>
          <a:ln w="9525">
            <a:solidFill>
              <a:schemeClr val="tx1"/>
            </a:solidFill>
            <a:round/>
          </a:ln>
          <a:effectLst>
            <a:outerShdw dist="35921" dir="2700000" algn="ctr" rotWithShape="0">
              <a:schemeClr val="bg2"/>
            </a:outerShdw>
          </a:effectLst>
        </p:spPr>
        <p:txBody>
          <a:bodyPr wrap="none" anchor="ctr"/>
          <a:lstStyle/>
          <a:p>
            <a:pPr>
              <a:defRPr/>
            </a:pPr>
            <a:endParaRPr lang="zh-CN" altLang="en-US">
              <a:ea typeface="黑体" panose="02010609060101010101" pitchFamily="49" charset="-122"/>
            </a:endParaRPr>
          </a:p>
        </p:txBody>
      </p:sp>
      <p:sp>
        <p:nvSpPr>
          <p:cNvPr id="168979" name="Text Box 38"/>
          <p:cNvSpPr txBox="1">
            <a:spLocks noChangeArrowheads="1"/>
          </p:cNvSpPr>
          <p:nvPr/>
        </p:nvSpPr>
        <p:spPr bwMode="auto">
          <a:xfrm>
            <a:off x="7235825" y="2733675"/>
            <a:ext cx="1674813" cy="641350"/>
          </a:xfrm>
          <a:prstGeom prst="rect">
            <a:avLst/>
          </a:prstGeom>
          <a:noFill/>
          <a:ln w="9525">
            <a:noFill/>
            <a:miter lim="800000"/>
          </a:ln>
        </p:spPr>
        <p:txBody>
          <a:bodyPr wrap="none">
            <a:spAutoFit/>
          </a:bodyPr>
          <a:lstStyle/>
          <a:p>
            <a:r>
              <a:rPr kumimoji="1" lang="en-US" altLang="zh-CN" sz="1800" dirty="0">
                <a:solidFill>
                  <a:srgbClr val="000066"/>
                </a:solidFill>
                <a:latin typeface="Times New Roman" panose="02020603050405020304" pitchFamily="18" charset="0"/>
              </a:rPr>
              <a:t>206.0.71.128/26</a:t>
            </a:r>
          </a:p>
          <a:p>
            <a:r>
              <a:rPr kumimoji="1" lang="en-US" altLang="zh-CN" sz="1800" dirty="0">
                <a:solidFill>
                  <a:srgbClr val="000066"/>
                </a:solidFill>
                <a:latin typeface="Times New Roman" panose="02020603050405020304" pitchFamily="18" charset="0"/>
              </a:rPr>
              <a:t>206.0.71.192/26</a:t>
            </a:r>
          </a:p>
        </p:txBody>
      </p:sp>
      <p:sp>
        <p:nvSpPr>
          <p:cNvPr id="168980" name="AutoShape 39"/>
          <p:cNvSpPr>
            <a:spLocks noChangeArrowheads="1"/>
          </p:cNvSpPr>
          <p:nvPr/>
        </p:nvSpPr>
        <p:spPr bwMode="auto">
          <a:xfrm rot="8870696">
            <a:off x="1797050" y="2108200"/>
            <a:ext cx="2674938" cy="184150"/>
          </a:xfrm>
          <a:prstGeom prst="leftArrow">
            <a:avLst>
              <a:gd name="adj1" fmla="val 27083"/>
              <a:gd name="adj2" fmla="val 412642"/>
            </a:avLst>
          </a:prstGeom>
          <a:solidFill>
            <a:srgbClr val="66CCFF"/>
          </a:solidFill>
          <a:ln w="9525">
            <a:solidFill>
              <a:srgbClr val="333399"/>
            </a:solidFill>
            <a:miter lim="800000"/>
          </a:ln>
        </p:spPr>
        <p:txBody>
          <a:bodyPr wrap="none" anchor="ctr"/>
          <a:lstStyle/>
          <a:p>
            <a:endParaRPr lang="zh-CN" altLang="en-US"/>
          </a:p>
        </p:txBody>
      </p:sp>
      <p:sp>
        <p:nvSpPr>
          <p:cNvPr id="531496" name="Oval 40"/>
          <p:cNvSpPr>
            <a:spLocks noChangeArrowheads="1"/>
          </p:cNvSpPr>
          <p:nvPr/>
        </p:nvSpPr>
        <p:spPr bwMode="auto">
          <a:xfrm>
            <a:off x="0" y="2579688"/>
            <a:ext cx="2384425" cy="1403350"/>
          </a:xfrm>
          <a:prstGeom prst="ellipse">
            <a:avLst/>
          </a:prstGeom>
          <a:solidFill>
            <a:srgbClr val="FFFF99"/>
          </a:solidFill>
          <a:ln w="9525">
            <a:solidFill>
              <a:schemeClr val="tx1"/>
            </a:solidFill>
            <a:round/>
          </a:ln>
          <a:effectLst>
            <a:outerShdw dist="35921" dir="2700000" algn="ctr" rotWithShape="0">
              <a:schemeClr val="bg2"/>
            </a:outerShdw>
          </a:effectLst>
        </p:spPr>
        <p:txBody>
          <a:bodyPr wrap="none" anchor="ctr"/>
          <a:lstStyle/>
          <a:p>
            <a:pPr>
              <a:defRPr/>
            </a:pPr>
            <a:endParaRPr lang="zh-CN" altLang="en-US">
              <a:ea typeface="黑体" panose="02010609060101010101" pitchFamily="49" charset="-122"/>
            </a:endParaRPr>
          </a:p>
        </p:txBody>
      </p:sp>
      <p:sp>
        <p:nvSpPr>
          <p:cNvPr id="168982" name="Text Box 41"/>
          <p:cNvSpPr txBox="1">
            <a:spLocks noChangeArrowheads="1"/>
          </p:cNvSpPr>
          <p:nvPr/>
        </p:nvSpPr>
        <p:spPr bwMode="auto">
          <a:xfrm>
            <a:off x="396875" y="2682875"/>
            <a:ext cx="1676400" cy="1190625"/>
          </a:xfrm>
          <a:prstGeom prst="rect">
            <a:avLst/>
          </a:prstGeom>
          <a:noFill/>
          <a:ln w="9525">
            <a:noFill/>
            <a:miter lim="800000"/>
          </a:ln>
        </p:spPr>
        <p:txBody>
          <a:bodyPr wrap="none">
            <a:spAutoFit/>
          </a:bodyPr>
          <a:lstStyle/>
          <a:p>
            <a:r>
              <a:rPr kumimoji="1" lang="en-US" altLang="zh-CN" sz="1800" dirty="0">
                <a:solidFill>
                  <a:srgbClr val="000066"/>
                </a:solidFill>
                <a:latin typeface="Times New Roman" panose="02020603050405020304" pitchFamily="18" charset="0"/>
              </a:rPr>
              <a:t>206.0.68.0/25</a:t>
            </a:r>
          </a:p>
          <a:p>
            <a:r>
              <a:rPr kumimoji="1" lang="en-US" altLang="zh-CN" sz="1800" dirty="0">
                <a:solidFill>
                  <a:srgbClr val="000066"/>
                </a:solidFill>
                <a:latin typeface="Times New Roman" panose="02020603050405020304" pitchFamily="18" charset="0"/>
              </a:rPr>
              <a:t>206.0.68.128/25</a:t>
            </a:r>
          </a:p>
          <a:p>
            <a:r>
              <a:rPr kumimoji="1" lang="en-US" altLang="zh-CN" sz="1800" dirty="0">
                <a:solidFill>
                  <a:srgbClr val="000066"/>
                </a:solidFill>
                <a:latin typeface="Times New Roman" panose="02020603050405020304" pitchFamily="18" charset="0"/>
              </a:rPr>
              <a:t>206.0.69.0/25</a:t>
            </a:r>
          </a:p>
          <a:p>
            <a:r>
              <a:rPr kumimoji="1" lang="en-US" altLang="zh-CN" sz="1800" dirty="0">
                <a:solidFill>
                  <a:srgbClr val="000066"/>
                </a:solidFill>
                <a:latin typeface="Times New Roman" panose="02020603050405020304" pitchFamily="18" charset="0"/>
              </a:rPr>
              <a:t>206.0.69.128/25</a:t>
            </a:r>
          </a:p>
        </p:txBody>
      </p:sp>
      <p:sp>
        <p:nvSpPr>
          <p:cNvPr id="168983" name="AutoShape 42"/>
          <p:cNvSpPr>
            <a:spLocks noChangeArrowheads="1"/>
          </p:cNvSpPr>
          <p:nvPr/>
        </p:nvSpPr>
        <p:spPr bwMode="auto">
          <a:xfrm rot="7490917">
            <a:off x="3182144" y="2329656"/>
            <a:ext cx="2143125" cy="188913"/>
          </a:xfrm>
          <a:prstGeom prst="leftArrow">
            <a:avLst>
              <a:gd name="adj1" fmla="val 27083"/>
              <a:gd name="adj2" fmla="val 322268"/>
            </a:avLst>
          </a:prstGeom>
          <a:solidFill>
            <a:srgbClr val="66CCFF"/>
          </a:solidFill>
          <a:ln w="9525">
            <a:solidFill>
              <a:srgbClr val="333399"/>
            </a:solidFill>
            <a:miter lim="800000"/>
          </a:ln>
        </p:spPr>
        <p:txBody>
          <a:bodyPr wrap="none" anchor="ctr"/>
          <a:lstStyle/>
          <a:p>
            <a:endParaRPr lang="zh-CN" altLang="en-US"/>
          </a:p>
        </p:txBody>
      </p:sp>
      <p:sp>
        <p:nvSpPr>
          <p:cNvPr id="531499" name="Oval 43"/>
          <p:cNvSpPr>
            <a:spLocks noChangeArrowheads="1"/>
          </p:cNvSpPr>
          <p:nvPr/>
        </p:nvSpPr>
        <p:spPr bwMode="auto">
          <a:xfrm>
            <a:off x="2544763" y="2579688"/>
            <a:ext cx="2384425" cy="1403350"/>
          </a:xfrm>
          <a:prstGeom prst="ellipse">
            <a:avLst/>
          </a:prstGeom>
          <a:solidFill>
            <a:srgbClr val="FFFF99"/>
          </a:solidFill>
          <a:ln w="9525">
            <a:solidFill>
              <a:schemeClr val="tx1"/>
            </a:solidFill>
            <a:round/>
          </a:ln>
          <a:effectLst>
            <a:outerShdw dist="35921" dir="2700000" algn="ctr" rotWithShape="0">
              <a:schemeClr val="bg2"/>
            </a:outerShdw>
          </a:effectLst>
        </p:spPr>
        <p:txBody>
          <a:bodyPr wrap="none" anchor="ctr"/>
          <a:lstStyle/>
          <a:p>
            <a:pPr>
              <a:defRPr/>
            </a:pPr>
            <a:endParaRPr lang="zh-CN" altLang="en-US">
              <a:ea typeface="黑体" panose="02010609060101010101" pitchFamily="49" charset="-122"/>
            </a:endParaRPr>
          </a:p>
        </p:txBody>
      </p:sp>
      <p:sp>
        <p:nvSpPr>
          <p:cNvPr id="168985" name="Text Box 44"/>
          <p:cNvSpPr txBox="1">
            <a:spLocks noChangeArrowheads="1"/>
          </p:cNvSpPr>
          <p:nvPr/>
        </p:nvSpPr>
        <p:spPr bwMode="auto">
          <a:xfrm>
            <a:off x="2941638" y="2682875"/>
            <a:ext cx="1676400" cy="1190625"/>
          </a:xfrm>
          <a:prstGeom prst="rect">
            <a:avLst/>
          </a:prstGeom>
          <a:noFill/>
          <a:ln w="9525">
            <a:noFill/>
            <a:miter lim="800000"/>
          </a:ln>
        </p:spPr>
        <p:txBody>
          <a:bodyPr wrap="none">
            <a:spAutoFit/>
          </a:bodyPr>
          <a:lstStyle/>
          <a:p>
            <a:r>
              <a:rPr kumimoji="1" lang="en-US" altLang="zh-CN" sz="1800" dirty="0">
                <a:solidFill>
                  <a:srgbClr val="000066"/>
                </a:solidFill>
                <a:latin typeface="Times New Roman" panose="02020603050405020304" pitchFamily="18" charset="0"/>
              </a:rPr>
              <a:t>206.0.70.0/26</a:t>
            </a:r>
          </a:p>
          <a:p>
            <a:r>
              <a:rPr kumimoji="1" lang="en-US" altLang="zh-CN" sz="1800" dirty="0">
                <a:solidFill>
                  <a:srgbClr val="000066"/>
                </a:solidFill>
                <a:latin typeface="Times New Roman" panose="02020603050405020304" pitchFamily="18" charset="0"/>
              </a:rPr>
              <a:t>206.0.70.64/26</a:t>
            </a:r>
          </a:p>
          <a:p>
            <a:r>
              <a:rPr kumimoji="1" lang="en-US" altLang="zh-CN" sz="1800" dirty="0">
                <a:solidFill>
                  <a:srgbClr val="000066"/>
                </a:solidFill>
                <a:latin typeface="Times New Roman" panose="02020603050405020304" pitchFamily="18" charset="0"/>
              </a:rPr>
              <a:t>206.0.70.128/26</a:t>
            </a:r>
          </a:p>
          <a:p>
            <a:r>
              <a:rPr kumimoji="1" lang="en-US" altLang="zh-CN" sz="1800" dirty="0">
                <a:solidFill>
                  <a:srgbClr val="000066"/>
                </a:solidFill>
                <a:latin typeface="Times New Roman" panose="02020603050405020304" pitchFamily="18" charset="0"/>
              </a:rPr>
              <a:t>206.0.70.192/26</a:t>
            </a:r>
          </a:p>
        </p:txBody>
      </p:sp>
      <p:sp>
        <p:nvSpPr>
          <p:cNvPr id="168986" name="Rectangle 45"/>
          <p:cNvSpPr>
            <a:spLocks noChangeArrowheads="1"/>
          </p:cNvSpPr>
          <p:nvPr/>
        </p:nvSpPr>
        <p:spPr bwMode="auto">
          <a:xfrm>
            <a:off x="3498850" y="2293938"/>
            <a:ext cx="1350963" cy="195262"/>
          </a:xfrm>
          <a:prstGeom prst="rect">
            <a:avLst/>
          </a:prstGeom>
          <a:solidFill>
            <a:schemeClr val="bg1"/>
          </a:solidFill>
          <a:ln w="9525">
            <a:noFill/>
            <a:miter lim="800000"/>
          </a:ln>
        </p:spPr>
        <p:txBody>
          <a:bodyPr wrap="none" anchor="ctr"/>
          <a:lstStyle/>
          <a:p>
            <a:endParaRPr lang="zh-CN" altLang="en-US"/>
          </a:p>
        </p:txBody>
      </p:sp>
      <p:sp>
        <p:nvSpPr>
          <p:cNvPr id="168987" name="Text Box 46"/>
          <p:cNvSpPr txBox="1">
            <a:spLocks noChangeArrowheads="1"/>
          </p:cNvSpPr>
          <p:nvPr/>
        </p:nvSpPr>
        <p:spPr bwMode="auto">
          <a:xfrm>
            <a:off x="3419475" y="2181225"/>
            <a:ext cx="1447800" cy="366713"/>
          </a:xfrm>
          <a:prstGeom prst="rect">
            <a:avLst/>
          </a:prstGeom>
          <a:noFill/>
          <a:ln w="9525">
            <a:noFill/>
            <a:miter lim="800000"/>
          </a:ln>
        </p:spPr>
        <p:txBody>
          <a:bodyPr wrap="none">
            <a:spAutoFit/>
          </a:bodyPr>
          <a:lstStyle/>
          <a:p>
            <a:r>
              <a:rPr kumimoji="1" lang="en-US" altLang="zh-CN" sz="1800" dirty="0">
                <a:solidFill>
                  <a:srgbClr val="000066"/>
                </a:solidFill>
                <a:latin typeface="Times New Roman" panose="02020603050405020304" pitchFamily="18" charset="0"/>
              </a:rPr>
              <a:t>206.0.70.0/24</a:t>
            </a:r>
          </a:p>
        </p:txBody>
      </p:sp>
      <p:sp>
        <p:nvSpPr>
          <p:cNvPr id="168988" name="AutoShape 47"/>
          <p:cNvSpPr>
            <a:spLocks noChangeArrowheads="1"/>
          </p:cNvSpPr>
          <p:nvPr/>
        </p:nvSpPr>
        <p:spPr bwMode="auto">
          <a:xfrm rot="14362323" flipH="1">
            <a:off x="4687887" y="2378076"/>
            <a:ext cx="2144713" cy="188912"/>
          </a:xfrm>
          <a:prstGeom prst="leftArrow">
            <a:avLst>
              <a:gd name="adj1" fmla="val 27083"/>
              <a:gd name="adj2" fmla="val 322509"/>
            </a:avLst>
          </a:prstGeom>
          <a:solidFill>
            <a:srgbClr val="66CCFF"/>
          </a:solidFill>
          <a:ln w="9525">
            <a:solidFill>
              <a:srgbClr val="333399"/>
            </a:solidFill>
            <a:miter lim="800000"/>
          </a:ln>
        </p:spPr>
        <p:txBody>
          <a:bodyPr wrap="none" anchor="ctr"/>
          <a:lstStyle/>
          <a:p>
            <a:endParaRPr lang="zh-CN" altLang="en-US"/>
          </a:p>
        </p:txBody>
      </p:sp>
      <p:sp>
        <p:nvSpPr>
          <p:cNvPr id="168989" name="Rectangle 48"/>
          <p:cNvSpPr>
            <a:spLocks noChangeArrowheads="1"/>
          </p:cNvSpPr>
          <p:nvPr/>
        </p:nvSpPr>
        <p:spPr bwMode="auto">
          <a:xfrm>
            <a:off x="5168900" y="2312988"/>
            <a:ext cx="1341438" cy="184150"/>
          </a:xfrm>
          <a:prstGeom prst="rect">
            <a:avLst/>
          </a:prstGeom>
          <a:solidFill>
            <a:schemeClr val="bg1"/>
          </a:solidFill>
          <a:ln w="9525">
            <a:noFill/>
            <a:miter lim="800000"/>
          </a:ln>
        </p:spPr>
        <p:txBody>
          <a:bodyPr wrap="none" anchor="ctr"/>
          <a:lstStyle/>
          <a:p>
            <a:endParaRPr lang="zh-CN" altLang="en-US"/>
          </a:p>
        </p:txBody>
      </p:sp>
      <p:sp>
        <p:nvSpPr>
          <p:cNvPr id="168990" name="Text Box 49"/>
          <p:cNvSpPr txBox="1">
            <a:spLocks noChangeArrowheads="1"/>
          </p:cNvSpPr>
          <p:nvPr/>
        </p:nvSpPr>
        <p:spPr bwMode="auto">
          <a:xfrm>
            <a:off x="5087938" y="2195513"/>
            <a:ext cx="1447800" cy="366712"/>
          </a:xfrm>
          <a:prstGeom prst="rect">
            <a:avLst/>
          </a:prstGeom>
          <a:noFill/>
          <a:ln w="9525">
            <a:noFill/>
            <a:miter lim="800000"/>
          </a:ln>
        </p:spPr>
        <p:txBody>
          <a:bodyPr wrap="none">
            <a:spAutoFit/>
          </a:bodyPr>
          <a:lstStyle/>
          <a:p>
            <a:r>
              <a:rPr kumimoji="1" lang="en-US" altLang="zh-CN" sz="1800" dirty="0">
                <a:solidFill>
                  <a:srgbClr val="000066"/>
                </a:solidFill>
                <a:latin typeface="Times New Roman" panose="02020603050405020304" pitchFamily="18" charset="0"/>
              </a:rPr>
              <a:t>206.0.71.0/25</a:t>
            </a:r>
          </a:p>
        </p:txBody>
      </p:sp>
      <p:sp>
        <p:nvSpPr>
          <p:cNvPr id="531506" name="Oval 50"/>
          <p:cNvSpPr>
            <a:spLocks noChangeArrowheads="1"/>
          </p:cNvSpPr>
          <p:nvPr/>
        </p:nvSpPr>
        <p:spPr bwMode="auto">
          <a:xfrm>
            <a:off x="5010150" y="2579688"/>
            <a:ext cx="1987550" cy="887412"/>
          </a:xfrm>
          <a:prstGeom prst="ellipse">
            <a:avLst/>
          </a:prstGeom>
          <a:solidFill>
            <a:srgbClr val="FFFF99"/>
          </a:solidFill>
          <a:ln w="9525">
            <a:solidFill>
              <a:schemeClr val="tx1"/>
            </a:solidFill>
            <a:round/>
          </a:ln>
          <a:effectLst>
            <a:outerShdw dist="35921" dir="2700000" algn="ctr" rotWithShape="0">
              <a:schemeClr val="bg2"/>
            </a:outerShdw>
          </a:effectLst>
        </p:spPr>
        <p:txBody>
          <a:bodyPr wrap="none" anchor="ctr"/>
          <a:lstStyle/>
          <a:p>
            <a:pPr>
              <a:defRPr/>
            </a:pPr>
            <a:endParaRPr lang="zh-CN" altLang="en-US">
              <a:ea typeface="黑体" panose="02010609060101010101" pitchFamily="49" charset="-122"/>
            </a:endParaRPr>
          </a:p>
        </p:txBody>
      </p:sp>
      <p:sp>
        <p:nvSpPr>
          <p:cNvPr id="168992" name="Text Box 51"/>
          <p:cNvSpPr txBox="1">
            <a:spLocks noChangeArrowheads="1"/>
          </p:cNvSpPr>
          <p:nvPr/>
        </p:nvSpPr>
        <p:spPr bwMode="auto">
          <a:xfrm>
            <a:off x="5168900" y="2733675"/>
            <a:ext cx="1562100" cy="641350"/>
          </a:xfrm>
          <a:prstGeom prst="rect">
            <a:avLst/>
          </a:prstGeom>
          <a:noFill/>
          <a:ln w="9525">
            <a:noFill/>
            <a:miter lim="800000"/>
          </a:ln>
        </p:spPr>
        <p:txBody>
          <a:bodyPr wrap="none">
            <a:spAutoFit/>
          </a:bodyPr>
          <a:lstStyle/>
          <a:p>
            <a:r>
              <a:rPr kumimoji="1" lang="en-US" altLang="zh-CN" sz="1800" dirty="0">
                <a:solidFill>
                  <a:srgbClr val="000066"/>
                </a:solidFill>
                <a:latin typeface="Times New Roman" panose="02020603050405020304" pitchFamily="18" charset="0"/>
              </a:rPr>
              <a:t>206.0.71.0/26</a:t>
            </a:r>
          </a:p>
          <a:p>
            <a:r>
              <a:rPr kumimoji="1" lang="en-US" altLang="zh-CN" sz="1800" dirty="0">
                <a:solidFill>
                  <a:srgbClr val="000066"/>
                </a:solidFill>
                <a:latin typeface="Times New Roman" panose="02020603050405020304" pitchFamily="18" charset="0"/>
              </a:rPr>
              <a:t>206.0.71.64/26</a:t>
            </a:r>
          </a:p>
        </p:txBody>
      </p:sp>
      <p:sp>
        <p:nvSpPr>
          <p:cNvPr id="168993" name="Rectangle 52"/>
          <p:cNvSpPr>
            <a:spLocks noChangeArrowheads="1"/>
          </p:cNvSpPr>
          <p:nvPr/>
        </p:nvSpPr>
        <p:spPr bwMode="auto">
          <a:xfrm>
            <a:off x="7156450" y="2286000"/>
            <a:ext cx="1581150" cy="211138"/>
          </a:xfrm>
          <a:prstGeom prst="rect">
            <a:avLst/>
          </a:prstGeom>
          <a:solidFill>
            <a:schemeClr val="bg1"/>
          </a:solidFill>
          <a:ln w="9525">
            <a:noFill/>
            <a:miter lim="800000"/>
          </a:ln>
        </p:spPr>
        <p:txBody>
          <a:bodyPr wrap="none" anchor="ctr"/>
          <a:lstStyle/>
          <a:p>
            <a:endParaRPr lang="zh-CN" altLang="en-US"/>
          </a:p>
        </p:txBody>
      </p:sp>
      <p:sp>
        <p:nvSpPr>
          <p:cNvPr id="168994" name="Text Box 53"/>
          <p:cNvSpPr txBox="1">
            <a:spLocks noChangeArrowheads="1"/>
          </p:cNvSpPr>
          <p:nvPr/>
        </p:nvSpPr>
        <p:spPr bwMode="auto">
          <a:xfrm>
            <a:off x="7075488" y="2149475"/>
            <a:ext cx="1676400" cy="366713"/>
          </a:xfrm>
          <a:prstGeom prst="rect">
            <a:avLst/>
          </a:prstGeom>
          <a:noFill/>
          <a:ln w="9525">
            <a:noFill/>
            <a:miter lim="800000"/>
          </a:ln>
        </p:spPr>
        <p:txBody>
          <a:bodyPr wrap="none">
            <a:spAutoFit/>
          </a:bodyPr>
          <a:lstStyle/>
          <a:p>
            <a:r>
              <a:rPr kumimoji="1" lang="en-US" altLang="zh-CN" sz="1800" dirty="0">
                <a:solidFill>
                  <a:srgbClr val="000066"/>
                </a:solidFill>
                <a:latin typeface="Times New Roman" panose="02020603050405020304" pitchFamily="18" charset="0"/>
              </a:rPr>
              <a:t>206.0.71.128/25</a:t>
            </a:r>
          </a:p>
        </p:txBody>
      </p:sp>
      <p:sp>
        <p:nvSpPr>
          <p:cNvPr id="168995" name="Rectangle 54"/>
          <p:cNvSpPr>
            <a:spLocks noChangeArrowheads="1"/>
          </p:cNvSpPr>
          <p:nvPr/>
        </p:nvSpPr>
        <p:spPr bwMode="auto">
          <a:xfrm>
            <a:off x="1828800" y="2286000"/>
            <a:ext cx="1341438" cy="211138"/>
          </a:xfrm>
          <a:prstGeom prst="rect">
            <a:avLst/>
          </a:prstGeom>
          <a:solidFill>
            <a:schemeClr val="bg1"/>
          </a:solidFill>
          <a:ln w="9525">
            <a:noFill/>
            <a:miter lim="800000"/>
          </a:ln>
        </p:spPr>
        <p:txBody>
          <a:bodyPr wrap="none" anchor="ctr"/>
          <a:lstStyle/>
          <a:p>
            <a:endParaRPr lang="zh-CN" altLang="en-US"/>
          </a:p>
        </p:txBody>
      </p:sp>
      <p:sp>
        <p:nvSpPr>
          <p:cNvPr id="168996" name="Text Box 55"/>
          <p:cNvSpPr txBox="1">
            <a:spLocks noChangeArrowheads="1"/>
          </p:cNvSpPr>
          <p:nvPr/>
        </p:nvSpPr>
        <p:spPr bwMode="auto">
          <a:xfrm>
            <a:off x="1747838" y="2181225"/>
            <a:ext cx="1447800" cy="366713"/>
          </a:xfrm>
          <a:prstGeom prst="rect">
            <a:avLst/>
          </a:prstGeom>
          <a:noFill/>
          <a:ln w="9525">
            <a:noFill/>
            <a:miter lim="800000"/>
          </a:ln>
        </p:spPr>
        <p:txBody>
          <a:bodyPr wrap="none">
            <a:spAutoFit/>
          </a:bodyPr>
          <a:lstStyle/>
          <a:p>
            <a:r>
              <a:rPr kumimoji="1" lang="en-US" altLang="zh-CN" sz="1800" dirty="0">
                <a:solidFill>
                  <a:srgbClr val="000066"/>
                </a:solidFill>
                <a:latin typeface="Times New Roman" panose="02020603050405020304" pitchFamily="18" charset="0"/>
              </a:rPr>
              <a:t>206.0.68.0/23</a:t>
            </a:r>
          </a:p>
        </p:txBody>
      </p:sp>
      <p:sp>
        <p:nvSpPr>
          <p:cNvPr id="168997" name="Text Box 57"/>
          <p:cNvSpPr txBox="1">
            <a:spLocks noChangeArrowheads="1"/>
          </p:cNvSpPr>
          <p:nvPr/>
        </p:nvSpPr>
        <p:spPr bwMode="auto">
          <a:xfrm>
            <a:off x="323850" y="4508500"/>
            <a:ext cx="8569325" cy="1938992"/>
          </a:xfrm>
          <a:prstGeom prst="rect">
            <a:avLst/>
          </a:prstGeom>
          <a:solidFill>
            <a:srgbClr val="FFCCFF"/>
          </a:solidFill>
          <a:ln w="9525">
            <a:noFill/>
            <a:miter lim="800000"/>
          </a:ln>
        </p:spPr>
        <p:txBody>
          <a:bodyPr>
            <a:spAutoFit/>
          </a:bodyPr>
          <a:lstStyle/>
          <a:p>
            <a:r>
              <a:rPr lang="zh-CN" altLang="en-US" sz="2400" dirty="0">
                <a:latin typeface="Arial" panose="020B0604020202020204" pitchFamily="34" charset="0"/>
              </a:rPr>
              <a:t>这个</a:t>
            </a:r>
            <a:r>
              <a:rPr lang="en-US" altLang="zh-CN" sz="2400" dirty="0">
                <a:latin typeface="Arial" panose="020B0604020202020204" pitchFamily="34" charset="0"/>
              </a:rPr>
              <a:t>ISP</a:t>
            </a:r>
            <a:r>
              <a:rPr lang="zh-CN" altLang="en-US" sz="2400" dirty="0">
                <a:latin typeface="Arial" panose="020B0604020202020204" pitchFamily="34" charset="0"/>
              </a:rPr>
              <a:t>共有 </a:t>
            </a:r>
            <a:r>
              <a:rPr lang="en-US" altLang="zh-CN" sz="2400" dirty="0">
                <a:latin typeface="Arial" panose="020B0604020202020204" pitchFamily="34" charset="0"/>
              </a:rPr>
              <a:t>64</a:t>
            </a:r>
            <a:r>
              <a:rPr lang="zh-CN" altLang="en-US" sz="2400" dirty="0">
                <a:latin typeface="Arial" panose="020B0604020202020204" pitchFamily="34" charset="0"/>
              </a:rPr>
              <a:t>个</a:t>
            </a:r>
            <a:r>
              <a:rPr lang="en-US" altLang="zh-CN" sz="2400" dirty="0">
                <a:latin typeface="Arial" panose="020B0604020202020204" pitchFamily="34" charset="0"/>
              </a:rPr>
              <a:t>C</a:t>
            </a:r>
            <a:r>
              <a:rPr lang="zh-CN" altLang="en-US" sz="2400" dirty="0">
                <a:latin typeface="Arial" panose="020B0604020202020204" pitchFamily="34" charset="0"/>
              </a:rPr>
              <a:t>类网络。如果不采用</a:t>
            </a:r>
            <a:r>
              <a:rPr lang="en-US" altLang="zh-CN" sz="2400" dirty="0">
                <a:latin typeface="Arial" panose="020B0604020202020204" pitchFamily="34" charset="0"/>
              </a:rPr>
              <a:t>CIDR</a:t>
            </a:r>
            <a:r>
              <a:rPr lang="zh-CN" altLang="en-US" sz="2400" dirty="0">
                <a:latin typeface="Arial" panose="020B0604020202020204" pitchFamily="34" charset="0"/>
              </a:rPr>
              <a:t>技术，则在</a:t>
            </a:r>
            <a:r>
              <a:rPr lang="zh-CN" altLang="en-US" sz="2400" u="sng" dirty="0">
                <a:solidFill>
                  <a:srgbClr val="FF0000"/>
                </a:solidFill>
                <a:latin typeface="Arial" panose="020B0604020202020204" pitchFamily="34" charset="0"/>
              </a:rPr>
              <a:t>与该 </a:t>
            </a:r>
            <a:r>
              <a:rPr lang="en-US" altLang="zh-CN" sz="2400" u="sng" dirty="0">
                <a:solidFill>
                  <a:srgbClr val="FF0000"/>
                </a:solidFill>
                <a:latin typeface="Arial" panose="020B0604020202020204" pitchFamily="34" charset="0"/>
              </a:rPr>
              <a:t>ISP</a:t>
            </a:r>
            <a:r>
              <a:rPr lang="zh-CN" altLang="en-US" sz="2400" u="sng" dirty="0">
                <a:solidFill>
                  <a:srgbClr val="FF0000"/>
                </a:solidFill>
                <a:latin typeface="Arial" panose="020B0604020202020204" pitchFamily="34" charset="0"/>
              </a:rPr>
              <a:t>的路由器</a:t>
            </a:r>
            <a:r>
              <a:rPr lang="zh-CN" altLang="en-US" sz="2400" u="sng" dirty="0">
                <a:latin typeface="Arial" panose="020B0604020202020204" pitchFamily="34" charset="0"/>
              </a:rPr>
              <a:t>交换</a:t>
            </a:r>
            <a:r>
              <a:rPr lang="zh-CN" altLang="en-US" sz="2400" u="sng" dirty="0">
                <a:solidFill>
                  <a:srgbClr val="FF0000"/>
                </a:solidFill>
                <a:latin typeface="Arial" panose="020B0604020202020204" pitchFamily="34" charset="0"/>
              </a:rPr>
              <a:t>路由信息的</a:t>
            </a:r>
            <a:r>
              <a:rPr lang="zh-CN" altLang="en-US" sz="2400" dirty="0">
                <a:latin typeface="Arial" panose="020B0604020202020204" pitchFamily="34" charset="0"/>
              </a:rPr>
              <a:t>每一个路由器的路由表中，就需要有</a:t>
            </a:r>
            <a:r>
              <a:rPr lang="en-US" altLang="zh-CN" sz="2400" dirty="0">
                <a:latin typeface="Arial" panose="020B0604020202020204" pitchFamily="34" charset="0"/>
              </a:rPr>
              <a:t>64</a:t>
            </a:r>
            <a:r>
              <a:rPr lang="zh-CN" altLang="en-US" sz="2400" dirty="0">
                <a:latin typeface="Arial" panose="020B0604020202020204" pitchFamily="34" charset="0"/>
              </a:rPr>
              <a:t>个项目。但采用地址聚合后，只需用路由聚合后的</a:t>
            </a:r>
            <a:r>
              <a:rPr lang="en-US" altLang="zh-CN" sz="2400" dirty="0">
                <a:latin typeface="Arial" panose="020B0604020202020204" pitchFamily="34" charset="0"/>
              </a:rPr>
              <a:t>1</a:t>
            </a:r>
            <a:r>
              <a:rPr lang="zh-CN" altLang="en-US" sz="2400" dirty="0">
                <a:latin typeface="Arial" panose="020B0604020202020204" pitchFamily="34" charset="0"/>
              </a:rPr>
              <a:t>个项目 </a:t>
            </a:r>
            <a:r>
              <a:rPr lang="en-US" altLang="zh-CN" sz="2400" dirty="0">
                <a:latin typeface="Arial" panose="020B0604020202020204" pitchFamily="34" charset="0"/>
              </a:rPr>
              <a:t>206.0.64.0/18 </a:t>
            </a:r>
            <a:r>
              <a:rPr lang="zh-CN" altLang="en-US" sz="2400" dirty="0">
                <a:latin typeface="Arial" panose="020B0604020202020204" pitchFamily="34" charset="0"/>
              </a:rPr>
              <a:t>就能找到该 </a:t>
            </a:r>
            <a:r>
              <a:rPr lang="en-US" altLang="zh-CN" sz="2400" dirty="0">
                <a:latin typeface="Arial" panose="020B0604020202020204" pitchFamily="34" charset="0"/>
              </a:rPr>
              <a:t>ISP</a:t>
            </a:r>
            <a:r>
              <a:rPr lang="zh-CN" altLang="en-US" sz="2400" dirty="0">
                <a:latin typeface="Arial" panose="020B0604020202020204" pitchFamily="34" charset="0"/>
              </a:rPr>
              <a:t>。在</a:t>
            </a:r>
            <a:r>
              <a:rPr lang="en-US" altLang="zh-CN" sz="2400" dirty="0">
                <a:latin typeface="Arial" panose="020B0604020202020204" pitchFamily="34" charset="0"/>
              </a:rPr>
              <a:t>ISP</a:t>
            </a:r>
            <a:r>
              <a:rPr lang="zh-CN" altLang="en-US" sz="2400" dirty="0">
                <a:latin typeface="Arial" panose="020B0604020202020204" pitchFamily="34" charset="0"/>
              </a:rPr>
              <a:t>内的路由器的路由表中，也是需使用</a:t>
            </a:r>
            <a:r>
              <a:rPr kumimoji="1" lang="en-US" altLang="zh-CN" sz="2400" dirty="0"/>
              <a:t>206.0.68.0/22</a:t>
            </a:r>
            <a:r>
              <a:rPr kumimoji="1" lang="zh-CN" altLang="en-US" sz="2400" dirty="0"/>
              <a:t>这一个项目。</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3000" fill="hold" grpId="0" nodeType="afterEffect">
                                  <p:stCondLst>
                                    <p:cond delay="500"/>
                                  </p:stCondLst>
                                  <p:childTnLst>
                                    <p:anim calcmode="discrete" valueType="str">
                                      <p:cBhvr>
                                        <p:cTn id="6" dur="1000" fill="hold"/>
                                        <p:tgtEl>
                                          <p:spTgt spid="531483"/>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1483" grpId="0"/>
    </p:bld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上述网络互联示意图</a:t>
            </a:r>
          </a:p>
        </p:txBody>
      </p:sp>
      <p:grpSp>
        <p:nvGrpSpPr>
          <p:cNvPr id="114" name="组合 113"/>
          <p:cNvGrpSpPr/>
          <p:nvPr/>
        </p:nvGrpSpPr>
        <p:grpSpPr>
          <a:xfrm>
            <a:off x="428596" y="1000108"/>
            <a:ext cx="8501122" cy="5072098"/>
            <a:chOff x="214282" y="928670"/>
            <a:chExt cx="8786874" cy="5143536"/>
          </a:xfrm>
        </p:grpSpPr>
        <p:sp>
          <p:nvSpPr>
            <p:cNvPr id="99" name="Line 41"/>
            <p:cNvSpPr>
              <a:spLocks noChangeShapeType="1"/>
            </p:cNvSpPr>
            <p:nvPr/>
          </p:nvSpPr>
          <p:spPr bwMode="auto">
            <a:xfrm flipH="1" flipV="1">
              <a:off x="6500826" y="4000504"/>
              <a:ext cx="928694" cy="285752"/>
            </a:xfrm>
            <a:prstGeom prst="line">
              <a:avLst/>
            </a:prstGeom>
            <a:noFill/>
            <a:ln w="28575">
              <a:solidFill>
                <a:srgbClr val="333399"/>
              </a:solidFill>
              <a:round/>
            </a:ln>
          </p:spPr>
          <p:txBody>
            <a:bodyPr/>
            <a:lstStyle/>
            <a:p>
              <a:endParaRPr lang="zh-CN" altLang="en-US"/>
            </a:p>
          </p:txBody>
        </p:sp>
        <p:sp>
          <p:nvSpPr>
            <p:cNvPr id="113" name="Line 41"/>
            <p:cNvSpPr>
              <a:spLocks noChangeShapeType="1"/>
            </p:cNvSpPr>
            <p:nvPr/>
          </p:nvSpPr>
          <p:spPr bwMode="auto">
            <a:xfrm flipH="1">
              <a:off x="2000232" y="1214422"/>
              <a:ext cx="571504" cy="500066"/>
            </a:xfrm>
            <a:prstGeom prst="line">
              <a:avLst/>
            </a:prstGeom>
            <a:noFill/>
            <a:ln w="28575">
              <a:solidFill>
                <a:srgbClr val="333399"/>
              </a:solidFill>
              <a:round/>
            </a:ln>
          </p:spPr>
          <p:txBody>
            <a:bodyPr/>
            <a:lstStyle/>
            <a:p>
              <a:endParaRPr lang="zh-CN" altLang="en-US"/>
            </a:p>
          </p:txBody>
        </p:sp>
        <p:sp>
          <p:nvSpPr>
            <p:cNvPr id="112" name="Line 41"/>
            <p:cNvSpPr>
              <a:spLocks noChangeShapeType="1"/>
            </p:cNvSpPr>
            <p:nvPr/>
          </p:nvSpPr>
          <p:spPr bwMode="auto">
            <a:xfrm flipH="1">
              <a:off x="4143372" y="1071546"/>
              <a:ext cx="571504" cy="357190"/>
            </a:xfrm>
            <a:prstGeom prst="line">
              <a:avLst/>
            </a:prstGeom>
            <a:noFill/>
            <a:ln w="28575">
              <a:solidFill>
                <a:srgbClr val="333399"/>
              </a:solidFill>
              <a:round/>
            </a:ln>
          </p:spPr>
          <p:txBody>
            <a:bodyPr/>
            <a:lstStyle/>
            <a:p>
              <a:endParaRPr lang="zh-CN" altLang="en-US"/>
            </a:p>
          </p:txBody>
        </p:sp>
        <p:sp>
          <p:nvSpPr>
            <p:cNvPr id="105" name="Line 41"/>
            <p:cNvSpPr>
              <a:spLocks noChangeShapeType="1"/>
            </p:cNvSpPr>
            <p:nvPr/>
          </p:nvSpPr>
          <p:spPr bwMode="auto">
            <a:xfrm flipH="1" flipV="1">
              <a:off x="6929454" y="2928934"/>
              <a:ext cx="714380" cy="428628"/>
            </a:xfrm>
            <a:prstGeom prst="line">
              <a:avLst/>
            </a:prstGeom>
            <a:noFill/>
            <a:ln w="28575">
              <a:solidFill>
                <a:srgbClr val="333399"/>
              </a:solidFill>
              <a:round/>
            </a:ln>
          </p:spPr>
          <p:txBody>
            <a:bodyPr/>
            <a:lstStyle/>
            <a:p>
              <a:endParaRPr lang="zh-CN" altLang="en-US"/>
            </a:p>
          </p:txBody>
        </p:sp>
        <p:sp>
          <p:nvSpPr>
            <p:cNvPr id="91" name="Line 41"/>
            <p:cNvSpPr>
              <a:spLocks noChangeShapeType="1"/>
            </p:cNvSpPr>
            <p:nvPr/>
          </p:nvSpPr>
          <p:spPr bwMode="auto">
            <a:xfrm flipH="1">
              <a:off x="6929454" y="2214554"/>
              <a:ext cx="500066" cy="428628"/>
            </a:xfrm>
            <a:prstGeom prst="line">
              <a:avLst/>
            </a:prstGeom>
            <a:noFill/>
            <a:ln w="28575">
              <a:solidFill>
                <a:srgbClr val="333399"/>
              </a:solidFill>
              <a:round/>
            </a:ln>
          </p:spPr>
          <p:txBody>
            <a:bodyPr/>
            <a:lstStyle/>
            <a:p>
              <a:endParaRPr lang="zh-CN" altLang="en-US"/>
            </a:p>
          </p:txBody>
        </p:sp>
        <p:sp>
          <p:nvSpPr>
            <p:cNvPr id="103" name="Oval 40"/>
            <p:cNvSpPr>
              <a:spLocks noChangeArrowheads="1"/>
            </p:cNvSpPr>
            <p:nvPr/>
          </p:nvSpPr>
          <p:spPr bwMode="auto">
            <a:xfrm>
              <a:off x="7000892" y="1785926"/>
              <a:ext cx="1785950" cy="500066"/>
            </a:xfrm>
            <a:prstGeom prst="ellipse">
              <a:avLst/>
            </a:prstGeom>
            <a:solidFill>
              <a:srgbClr val="FFFF99"/>
            </a:solidFill>
            <a:ln w="9525">
              <a:solidFill>
                <a:schemeClr val="tx1"/>
              </a:solidFill>
              <a:round/>
            </a:ln>
            <a:effectLst>
              <a:outerShdw dist="35921" dir="2700000" algn="ctr" rotWithShape="0">
                <a:schemeClr val="bg2"/>
              </a:outerShdw>
            </a:effectLst>
          </p:spPr>
          <p:txBody>
            <a:bodyPr wrap="none" anchor="ctr"/>
            <a:lstStyle/>
            <a:p>
              <a:pPr>
                <a:defRPr/>
              </a:pPr>
              <a:endParaRPr lang="zh-CN" altLang="en-US">
                <a:ea typeface="黑体" panose="02010609060101010101" pitchFamily="49" charset="-122"/>
              </a:endParaRPr>
            </a:p>
          </p:txBody>
        </p:sp>
        <p:sp>
          <p:nvSpPr>
            <p:cNvPr id="98" name="Oval 40"/>
            <p:cNvSpPr>
              <a:spLocks noChangeArrowheads="1"/>
            </p:cNvSpPr>
            <p:nvPr/>
          </p:nvSpPr>
          <p:spPr bwMode="auto">
            <a:xfrm>
              <a:off x="7215206" y="3143248"/>
              <a:ext cx="1785950" cy="428628"/>
            </a:xfrm>
            <a:prstGeom prst="ellipse">
              <a:avLst/>
            </a:prstGeom>
            <a:solidFill>
              <a:srgbClr val="FFFF99"/>
            </a:solidFill>
            <a:ln w="9525">
              <a:solidFill>
                <a:schemeClr val="tx1"/>
              </a:solidFill>
              <a:round/>
            </a:ln>
            <a:effectLst>
              <a:outerShdw dist="35921" dir="2700000" algn="ctr" rotWithShape="0">
                <a:schemeClr val="bg2"/>
              </a:outerShdw>
            </a:effectLst>
          </p:spPr>
          <p:txBody>
            <a:bodyPr wrap="none" anchor="ctr"/>
            <a:lstStyle/>
            <a:p>
              <a:pPr>
                <a:defRPr/>
              </a:pPr>
              <a:endParaRPr lang="zh-CN" altLang="en-US">
                <a:ea typeface="黑体" panose="02010609060101010101" pitchFamily="49" charset="-122"/>
              </a:endParaRPr>
            </a:p>
          </p:txBody>
        </p:sp>
        <p:sp>
          <p:nvSpPr>
            <p:cNvPr id="106" name="Line 41"/>
            <p:cNvSpPr>
              <a:spLocks noChangeShapeType="1"/>
            </p:cNvSpPr>
            <p:nvPr/>
          </p:nvSpPr>
          <p:spPr bwMode="auto">
            <a:xfrm flipH="1" flipV="1">
              <a:off x="4643438" y="4429132"/>
              <a:ext cx="1000132" cy="571504"/>
            </a:xfrm>
            <a:prstGeom prst="line">
              <a:avLst/>
            </a:prstGeom>
            <a:noFill/>
            <a:ln w="28575">
              <a:solidFill>
                <a:srgbClr val="333399"/>
              </a:solidFill>
              <a:round/>
            </a:ln>
          </p:spPr>
          <p:txBody>
            <a:bodyPr/>
            <a:lstStyle/>
            <a:p>
              <a:endParaRPr lang="zh-CN" altLang="en-US"/>
            </a:p>
          </p:txBody>
        </p:sp>
        <p:sp>
          <p:nvSpPr>
            <p:cNvPr id="100" name="Line 41"/>
            <p:cNvSpPr>
              <a:spLocks noChangeShapeType="1"/>
            </p:cNvSpPr>
            <p:nvPr/>
          </p:nvSpPr>
          <p:spPr bwMode="auto">
            <a:xfrm flipH="1" flipV="1">
              <a:off x="6429388" y="4143380"/>
              <a:ext cx="928694" cy="1000132"/>
            </a:xfrm>
            <a:prstGeom prst="line">
              <a:avLst/>
            </a:prstGeom>
            <a:noFill/>
            <a:ln w="28575">
              <a:solidFill>
                <a:srgbClr val="333399"/>
              </a:solidFill>
              <a:round/>
            </a:ln>
          </p:spPr>
          <p:txBody>
            <a:bodyPr/>
            <a:lstStyle/>
            <a:p>
              <a:endParaRPr lang="zh-CN" altLang="en-US"/>
            </a:p>
          </p:txBody>
        </p:sp>
        <p:sp>
          <p:nvSpPr>
            <p:cNvPr id="104" name="Oval 40"/>
            <p:cNvSpPr>
              <a:spLocks noChangeArrowheads="1"/>
            </p:cNvSpPr>
            <p:nvPr/>
          </p:nvSpPr>
          <p:spPr bwMode="auto">
            <a:xfrm>
              <a:off x="6929454" y="4857760"/>
              <a:ext cx="1785950" cy="357190"/>
            </a:xfrm>
            <a:prstGeom prst="ellipse">
              <a:avLst/>
            </a:prstGeom>
            <a:solidFill>
              <a:srgbClr val="FFFF99"/>
            </a:solidFill>
            <a:ln w="9525">
              <a:solidFill>
                <a:schemeClr val="tx1"/>
              </a:solidFill>
              <a:round/>
            </a:ln>
            <a:effectLst>
              <a:outerShdw dist="35921" dir="2700000" algn="ctr" rotWithShape="0">
                <a:schemeClr val="bg2"/>
              </a:outerShdw>
            </a:effectLst>
          </p:spPr>
          <p:txBody>
            <a:bodyPr wrap="none" anchor="ctr"/>
            <a:lstStyle/>
            <a:p>
              <a:pPr>
                <a:defRPr/>
              </a:pPr>
              <a:endParaRPr lang="zh-CN" altLang="en-US">
                <a:ea typeface="黑体" panose="02010609060101010101" pitchFamily="49" charset="-122"/>
              </a:endParaRPr>
            </a:p>
          </p:txBody>
        </p:sp>
        <p:sp>
          <p:nvSpPr>
            <p:cNvPr id="30" name="Line 41"/>
            <p:cNvSpPr>
              <a:spLocks noChangeShapeType="1"/>
            </p:cNvSpPr>
            <p:nvPr/>
          </p:nvSpPr>
          <p:spPr bwMode="auto">
            <a:xfrm flipV="1">
              <a:off x="2143108" y="1643050"/>
              <a:ext cx="1571636" cy="214314"/>
            </a:xfrm>
            <a:prstGeom prst="line">
              <a:avLst/>
            </a:prstGeom>
            <a:noFill/>
            <a:ln w="28575">
              <a:solidFill>
                <a:srgbClr val="333399"/>
              </a:solidFill>
              <a:round/>
            </a:ln>
          </p:spPr>
          <p:txBody>
            <a:bodyPr/>
            <a:lstStyle/>
            <a:p>
              <a:endParaRPr lang="zh-CN" altLang="en-US"/>
            </a:p>
          </p:txBody>
        </p:sp>
        <p:sp>
          <p:nvSpPr>
            <p:cNvPr id="39" name="TextBox 38"/>
            <p:cNvSpPr txBox="1"/>
            <p:nvPr/>
          </p:nvSpPr>
          <p:spPr>
            <a:xfrm>
              <a:off x="3571868" y="928670"/>
              <a:ext cx="785818" cy="369332"/>
            </a:xfrm>
            <a:prstGeom prst="rect">
              <a:avLst/>
            </a:prstGeom>
            <a:noFill/>
          </p:spPr>
          <p:txBody>
            <a:bodyPr wrap="square" rtlCol="0">
              <a:spAutoFit/>
            </a:bodyPr>
            <a:lstStyle/>
            <a:p>
              <a:r>
                <a:rPr lang="en-US" altLang="zh-CN" sz="1800" dirty="0"/>
                <a:t> R</a:t>
              </a:r>
              <a:r>
                <a:rPr lang="en-US" altLang="zh-CN" sz="1800" baseline="-25000" dirty="0"/>
                <a:t>ISP</a:t>
              </a:r>
              <a:endParaRPr lang="zh-CN" altLang="en-US" sz="1800" baseline="-25000" dirty="0"/>
            </a:p>
          </p:txBody>
        </p:sp>
        <p:grpSp>
          <p:nvGrpSpPr>
            <p:cNvPr id="7" name="Group 4"/>
            <p:cNvGrpSpPr/>
            <p:nvPr/>
          </p:nvGrpSpPr>
          <p:grpSpPr bwMode="auto">
            <a:xfrm>
              <a:off x="285720" y="1285860"/>
              <a:ext cx="2000264" cy="1071570"/>
              <a:chOff x="2592" y="1200"/>
              <a:chExt cx="2400" cy="1584"/>
            </a:xfrm>
          </p:grpSpPr>
          <p:grpSp>
            <p:nvGrpSpPr>
              <p:cNvPr id="8" name="Group 5"/>
              <p:cNvGrpSpPr/>
              <p:nvPr/>
            </p:nvGrpSpPr>
            <p:grpSpPr bwMode="auto">
              <a:xfrm>
                <a:off x="2606" y="1231"/>
                <a:ext cx="2386" cy="1553"/>
                <a:chOff x="3134" y="1375"/>
                <a:chExt cx="2386" cy="1553"/>
              </a:xfrm>
            </p:grpSpPr>
            <p:sp>
              <p:nvSpPr>
                <p:cNvPr id="18" name="Oval 6"/>
                <p:cNvSpPr>
                  <a:spLocks noChangeArrowheads="1"/>
                </p:cNvSpPr>
                <p:nvPr/>
              </p:nvSpPr>
              <p:spPr bwMode="auto">
                <a:xfrm>
                  <a:off x="3959" y="1375"/>
                  <a:ext cx="1026" cy="628"/>
                </a:xfrm>
                <a:prstGeom prst="ellipse">
                  <a:avLst/>
                </a:prstGeom>
                <a:solidFill>
                  <a:srgbClr val="DDDDDD"/>
                </a:solidFill>
                <a:ln w="9525">
                  <a:noFill/>
                  <a:round/>
                </a:ln>
              </p:spPr>
              <p:txBody>
                <a:bodyPr/>
                <a:lstStyle/>
                <a:p>
                  <a:endParaRPr lang="zh-CN" altLang="en-US"/>
                </a:p>
              </p:txBody>
            </p:sp>
            <p:sp>
              <p:nvSpPr>
                <p:cNvPr id="19" name="Oval 7"/>
                <p:cNvSpPr>
                  <a:spLocks noChangeArrowheads="1"/>
                </p:cNvSpPr>
                <p:nvPr/>
              </p:nvSpPr>
              <p:spPr bwMode="auto">
                <a:xfrm>
                  <a:off x="3380" y="1548"/>
                  <a:ext cx="781" cy="627"/>
                </a:xfrm>
                <a:prstGeom prst="ellipse">
                  <a:avLst/>
                </a:prstGeom>
                <a:solidFill>
                  <a:srgbClr val="DDDDDD"/>
                </a:solidFill>
                <a:ln w="9525">
                  <a:noFill/>
                  <a:round/>
                </a:ln>
              </p:spPr>
              <p:txBody>
                <a:bodyPr/>
                <a:lstStyle/>
                <a:p>
                  <a:endParaRPr lang="zh-CN" altLang="en-US"/>
                </a:p>
              </p:txBody>
            </p:sp>
            <p:sp>
              <p:nvSpPr>
                <p:cNvPr id="20" name="Oval 8"/>
                <p:cNvSpPr>
                  <a:spLocks noChangeArrowheads="1"/>
                </p:cNvSpPr>
                <p:nvPr/>
              </p:nvSpPr>
              <p:spPr bwMode="auto">
                <a:xfrm>
                  <a:off x="3134" y="1940"/>
                  <a:ext cx="521" cy="502"/>
                </a:xfrm>
                <a:prstGeom prst="ellipse">
                  <a:avLst/>
                </a:prstGeom>
                <a:solidFill>
                  <a:srgbClr val="DDDDDD"/>
                </a:solidFill>
                <a:ln w="9525">
                  <a:noFill/>
                  <a:round/>
                </a:ln>
              </p:spPr>
              <p:txBody>
                <a:bodyPr/>
                <a:lstStyle/>
                <a:p>
                  <a:endParaRPr lang="zh-CN" altLang="en-US"/>
                </a:p>
              </p:txBody>
            </p:sp>
            <p:sp>
              <p:nvSpPr>
                <p:cNvPr id="21" name="Oval 9"/>
                <p:cNvSpPr>
                  <a:spLocks noChangeArrowheads="1"/>
                </p:cNvSpPr>
                <p:nvPr/>
              </p:nvSpPr>
              <p:spPr bwMode="auto">
                <a:xfrm>
                  <a:off x="3293" y="2175"/>
                  <a:ext cx="796" cy="549"/>
                </a:xfrm>
                <a:prstGeom prst="ellipse">
                  <a:avLst/>
                </a:prstGeom>
                <a:solidFill>
                  <a:srgbClr val="DDDDDD"/>
                </a:solidFill>
                <a:ln w="9525">
                  <a:noFill/>
                  <a:round/>
                </a:ln>
              </p:spPr>
              <p:txBody>
                <a:bodyPr/>
                <a:lstStyle/>
                <a:p>
                  <a:endParaRPr lang="zh-CN" altLang="en-US"/>
                </a:p>
              </p:txBody>
            </p:sp>
            <p:sp>
              <p:nvSpPr>
                <p:cNvPr id="22" name="Oval 10"/>
                <p:cNvSpPr>
                  <a:spLocks noChangeArrowheads="1"/>
                </p:cNvSpPr>
                <p:nvPr/>
              </p:nvSpPr>
              <p:spPr bwMode="auto">
                <a:xfrm>
                  <a:off x="3872" y="2269"/>
                  <a:ext cx="1200" cy="659"/>
                </a:xfrm>
                <a:prstGeom prst="ellipse">
                  <a:avLst/>
                </a:prstGeom>
                <a:solidFill>
                  <a:srgbClr val="DDDDDD"/>
                </a:solidFill>
                <a:ln w="9525">
                  <a:noFill/>
                  <a:round/>
                </a:ln>
              </p:spPr>
              <p:txBody>
                <a:bodyPr/>
                <a:lstStyle/>
                <a:p>
                  <a:endParaRPr lang="zh-CN" altLang="en-US"/>
                </a:p>
              </p:txBody>
            </p:sp>
            <p:sp>
              <p:nvSpPr>
                <p:cNvPr id="23" name="Oval 11"/>
                <p:cNvSpPr>
                  <a:spLocks noChangeArrowheads="1"/>
                </p:cNvSpPr>
                <p:nvPr/>
              </p:nvSpPr>
              <p:spPr bwMode="auto">
                <a:xfrm>
                  <a:off x="4653" y="1564"/>
                  <a:ext cx="751" cy="486"/>
                </a:xfrm>
                <a:prstGeom prst="ellipse">
                  <a:avLst/>
                </a:prstGeom>
                <a:solidFill>
                  <a:srgbClr val="DDDDDD"/>
                </a:solidFill>
                <a:ln w="9525">
                  <a:noFill/>
                  <a:round/>
                </a:ln>
              </p:spPr>
              <p:txBody>
                <a:bodyPr/>
                <a:lstStyle/>
                <a:p>
                  <a:endParaRPr lang="zh-CN" altLang="en-US"/>
                </a:p>
              </p:txBody>
            </p:sp>
            <p:sp>
              <p:nvSpPr>
                <p:cNvPr id="24" name="Oval 12"/>
                <p:cNvSpPr>
                  <a:spLocks noChangeArrowheads="1"/>
                </p:cNvSpPr>
                <p:nvPr/>
              </p:nvSpPr>
              <p:spPr bwMode="auto">
                <a:xfrm>
                  <a:off x="4768" y="1893"/>
                  <a:ext cx="752" cy="486"/>
                </a:xfrm>
                <a:prstGeom prst="ellipse">
                  <a:avLst/>
                </a:prstGeom>
                <a:solidFill>
                  <a:srgbClr val="DDDDDD"/>
                </a:solidFill>
                <a:ln w="9525">
                  <a:noFill/>
                  <a:round/>
                </a:ln>
              </p:spPr>
              <p:txBody>
                <a:bodyPr/>
                <a:lstStyle/>
                <a:p>
                  <a:endParaRPr lang="zh-CN" altLang="en-US"/>
                </a:p>
              </p:txBody>
            </p:sp>
            <p:sp>
              <p:nvSpPr>
                <p:cNvPr id="25" name="Oval 13"/>
                <p:cNvSpPr>
                  <a:spLocks noChangeArrowheads="1"/>
                </p:cNvSpPr>
                <p:nvPr/>
              </p:nvSpPr>
              <p:spPr bwMode="auto">
                <a:xfrm>
                  <a:off x="4696" y="2003"/>
                  <a:ext cx="752" cy="815"/>
                </a:xfrm>
                <a:prstGeom prst="ellipse">
                  <a:avLst/>
                </a:prstGeom>
                <a:solidFill>
                  <a:srgbClr val="DDDDDD"/>
                </a:solidFill>
                <a:ln w="9525">
                  <a:noFill/>
                  <a:round/>
                </a:ln>
              </p:spPr>
              <p:txBody>
                <a:bodyPr/>
                <a:lstStyle/>
                <a:p>
                  <a:endParaRPr lang="zh-CN" altLang="en-US"/>
                </a:p>
              </p:txBody>
            </p:sp>
            <p:sp>
              <p:nvSpPr>
                <p:cNvPr id="26" name="Oval 14"/>
                <p:cNvSpPr>
                  <a:spLocks noChangeArrowheads="1"/>
                </p:cNvSpPr>
                <p:nvPr/>
              </p:nvSpPr>
              <p:spPr bwMode="auto">
                <a:xfrm>
                  <a:off x="3568" y="1752"/>
                  <a:ext cx="1547" cy="815"/>
                </a:xfrm>
                <a:prstGeom prst="ellipse">
                  <a:avLst/>
                </a:prstGeom>
                <a:solidFill>
                  <a:srgbClr val="DDDDDD"/>
                </a:solidFill>
                <a:ln w="9525">
                  <a:noFill/>
                  <a:round/>
                </a:ln>
              </p:spPr>
              <p:txBody>
                <a:bodyPr/>
                <a:lstStyle/>
                <a:p>
                  <a:endParaRPr lang="zh-CN" altLang="en-US"/>
                </a:p>
              </p:txBody>
            </p:sp>
          </p:grpSp>
          <p:sp>
            <p:nvSpPr>
              <p:cNvPr id="9" name="Oval 15"/>
              <p:cNvSpPr>
                <a:spLocks noChangeArrowheads="1"/>
              </p:cNvSpPr>
              <p:nvPr/>
            </p:nvSpPr>
            <p:spPr bwMode="auto">
              <a:xfrm>
                <a:off x="3416" y="1200"/>
                <a:ext cx="1027" cy="627"/>
              </a:xfrm>
              <a:prstGeom prst="ellipse">
                <a:avLst/>
              </a:prstGeom>
              <a:solidFill>
                <a:srgbClr val="DDDDDD"/>
              </a:solidFill>
              <a:ln w="9525">
                <a:noFill/>
                <a:round/>
              </a:ln>
            </p:spPr>
            <p:txBody>
              <a:bodyPr/>
              <a:lstStyle/>
              <a:p>
                <a:endParaRPr lang="zh-CN" altLang="en-US"/>
              </a:p>
            </p:txBody>
          </p:sp>
          <p:sp>
            <p:nvSpPr>
              <p:cNvPr id="10" name="Oval 16"/>
              <p:cNvSpPr>
                <a:spLocks noChangeArrowheads="1"/>
              </p:cNvSpPr>
              <p:nvPr/>
            </p:nvSpPr>
            <p:spPr bwMode="auto">
              <a:xfrm>
                <a:off x="2838" y="1373"/>
                <a:ext cx="781" cy="627"/>
              </a:xfrm>
              <a:prstGeom prst="ellipse">
                <a:avLst/>
              </a:prstGeom>
              <a:solidFill>
                <a:srgbClr val="DDDDDD"/>
              </a:solidFill>
              <a:ln w="9525">
                <a:noFill/>
                <a:round/>
              </a:ln>
            </p:spPr>
            <p:txBody>
              <a:bodyPr/>
              <a:lstStyle/>
              <a:p>
                <a:endParaRPr lang="zh-CN" altLang="en-US"/>
              </a:p>
            </p:txBody>
          </p:sp>
          <p:sp>
            <p:nvSpPr>
              <p:cNvPr id="11" name="Oval 17"/>
              <p:cNvSpPr>
                <a:spLocks noChangeArrowheads="1"/>
              </p:cNvSpPr>
              <p:nvPr/>
            </p:nvSpPr>
            <p:spPr bwMode="auto">
              <a:xfrm>
                <a:off x="2592" y="1765"/>
                <a:ext cx="520" cy="501"/>
              </a:xfrm>
              <a:prstGeom prst="ellipse">
                <a:avLst/>
              </a:prstGeom>
              <a:solidFill>
                <a:srgbClr val="DDDDDD"/>
              </a:solidFill>
              <a:ln w="9525">
                <a:noFill/>
                <a:round/>
              </a:ln>
            </p:spPr>
            <p:txBody>
              <a:bodyPr/>
              <a:lstStyle/>
              <a:p>
                <a:endParaRPr lang="zh-CN" altLang="en-US"/>
              </a:p>
            </p:txBody>
          </p:sp>
          <p:sp>
            <p:nvSpPr>
              <p:cNvPr id="12" name="Oval 18"/>
              <p:cNvSpPr>
                <a:spLocks noChangeArrowheads="1"/>
              </p:cNvSpPr>
              <p:nvPr/>
            </p:nvSpPr>
            <p:spPr bwMode="auto">
              <a:xfrm>
                <a:off x="2751" y="2000"/>
                <a:ext cx="795" cy="549"/>
              </a:xfrm>
              <a:prstGeom prst="ellipse">
                <a:avLst/>
              </a:prstGeom>
              <a:solidFill>
                <a:srgbClr val="DDDDDD"/>
              </a:solidFill>
              <a:ln w="9525">
                <a:noFill/>
                <a:round/>
              </a:ln>
            </p:spPr>
            <p:txBody>
              <a:bodyPr/>
              <a:lstStyle/>
              <a:p>
                <a:endParaRPr lang="zh-CN" altLang="en-US"/>
              </a:p>
            </p:txBody>
          </p:sp>
          <p:sp>
            <p:nvSpPr>
              <p:cNvPr id="13" name="Oval 19"/>
              <p:cNvSpPr>
                <a:spLocks noChangeArrowheads="1"/>
              </p:cNvSpPr>
              <p:nvPr/>
            </p:nvSpPr>
            <p:spPr bwMode="auto">
              <a:xfrm>
                <a:off x="3329" y="2094"/>
                <a:ext cx="1200" cy="659"/>
              </a:xfrm>
              <a:prstGeom prst="ellipse">
                <a:avLst/>
              </a:prstGeom>
              <a:solidFill>
                <a:srgbClr val="DDDDDD"/>
              </a:solidFill>
              <a:ln w="9525">
                <a:noFill/>
                <a:round/>
              </a:ln>
            </p:spPr>
            <p:txBody>
              <a:bodyPr/>
              <a:lstStyle/>
              <a:p>
                <a:endParaRPr lang="zh-CN" altLang="en-US"/>
              </a:p>
            </p:txBody>
          </p:sp>
          <p:sp>
            <p:nvSpPr>
              <p:cNvPr id="14" name="Oval 20"/>
              <p:cNvSpPr>
                <a:spLocks noChangeArrowheads="1"/>
              </p:cNvSpPr>
              <p:nvPr/>
            </p:nvSpPr>
            <p:spPr bwMode="auto">
              <a:xfrm>
                <a:off x="4110" y="1388"/>
                <a:ext cx="752" cy="486"/>
              </a:xfrm>
              <a:prstGeom prst="ellipse">
                <a:avLst/>
              </a:prstGeom>
              <a:solidFill>
                <a:srgbClr val="DDDDDD"/>
              </a:solidFill>
              <a:ln w="9525">
                <a:noFill/>
                <a:round/>
              </a:ln>
            </p:spPr>
            <p:txBody>
              <a:bodyPr/>
              <a:lstStyle/>
              <a:p>
                <a:endParaRPr lang="zh-CN" altLang="en-US"/>
              </a:p>
            </p:txBody>
          </p:sp>
          <p:sp>
            <p:nvSpPr>
              <p:cNvPr id="15" name="Oval 21"/>
              <p:cNvSpPr>
                <a:spLocks noChangeArrowheads="1"/>
              </p:cNvSpPr>
              <p:nvPr/>
            </p:nvSpPr>
            <p:spPr bwMode="auto">
              <a:xfrm>
                <a:off x="4226" y="1718"/>
                <a:ext cx="752" cy="486"/>
              </a:xfrm>
              <a:prstGeom prst="ellipse">
                <a:avLst/>
              </a:prstGeom>
              <a:solidFill>
                <a:srgbClr val="DDDDDD"/>
              </a:solidFill>
              <a:ln w="9525">
                <a:noFill/>
                <a:round/>
              </a:ln>
            </p:spPr>
            <p:txBody>
              <a:bodyPr/>
              <a:lstStyle/>
              <a:p>
                <a:endParaRPr lang="zh-CN" altLang="en-US"/>
              </a:p>
            </p:txBody>
          </p:sp>
          <p:sp>
            <p:nvSpPr>
              <p:cNvPr id="16" name="Oval 22"/>
              <p:cNvSpPr>
                <a:spLocks noChangeArrowheads="1"/>
              </p:cNvSpPr>
              <p:nvPr/>
            </p:nvSpPr>
            <p:spPr bwMode="auto">
              <a:xfrm>
                <a:off x="4153" y="1827"/>
                <a:ext cx="752" cy="816"/>
              </a:xfrm>
              <a:prstGeom prst="ellipse">
                <a:avLst/>
              </a:prstGeom>
              <a:solidFill>
                <a:srgbClr val="DDDDDD"/>
              </a:solidFill>
              <a:ln w="9525">
                <a:noFill/>
                <a:round/>
              </a:ln>
            </p:spPr>
            <p:txBody>
              <a:bodyPr/>
              <a:lstStyle/>
              <a:p>
                <a:endParaRPr lang="zh-CN" altLang="en-US"/>
              </a:p>
            </p:txBody>
          </p:sp>
        </p:grpSp>
        <p:sp>
          <p:nvSpPr>
            <p:cNvPr id="27" name="矩形 26"/>
            <p:cNvSpPr/>
            <p:nvPr/>
          </p:nvSpPr>
          <p:spPr>
            <a:xfrm>
              <a:off x="571472" y="1643050"/>
              <a:ext cx="954107" cy="400110"/>
            </a:xfrm>
            <a:prstGeom prst="rect">
              <a:avLst/>
            </a:prstGeom>
          </p:spPr>
          <p:txBody>
            <a:bodyPr wrap="none">
              <a:spAutoFit/>
            </a:bodyPr>
            <a:lstStyle/>
            <a:p>
              <a:r>
                <a:rPr kumimoji="1" lang="zh-CN" altLang="en-US" sz="2000" dirty="0">
                  <a:latin typeface="Times New Roman" panose="02020603050405020304" pitchFamily="18" charset="0"/>
                </a:rPr>
                <a:t>互联网</a:t>
              </a:r>
            </a:p>
          </p:txBody>
        </p:sp>
        <p:sp>
          <p:nvSpPr>
            <p:cNvPr id="45" name="Line 41"/>
            <p:cNvSpPr>
              <a:spLocks noChangeShapeType="1"/>
            </p:cNvSpPr>
            <p:nvPr/>
          </p:nvSpPr>
          <p:spPr bwMode="auto">
            <a:xfrm>
              <a:off x="4071934" y="1714488"/>
              <a:ext cx="642942" cy="642942"/>
            </a:xfrm>
            <a:prstGeom prst="line">
              <a:avLst/>
            </a:prstGeom>
            <a:noFill/>
            <a:ln w="28575">
              <a:solidFill>
                <a:srgbClr val="333399"/>
              </a:solidFill>
              <a:round/>
            </a:ln>
          </p:spPr>
          <p:txBody>
            <a:bodyPr/>
            <a:lstStyle/>
            <a:p>
              <a:endParaRPr lang="zh-CN" altLang="en-US"/>
            </a:p>
          </p:txBody>
        </p:sp>
        <p:grpSp>
          <p:nvGrpSpPr>
            <p:cNvPr id="3" name="Group 36"/>
            <p:cNvGrpSpPr/>
            <p:nvPr/>
          </p:nvGrpSpPr>
          <p:grpSpPr bwMode="auto">
            <a:xfrm>
              <a:off x="3714744" y="1357298"/>
              <a:ext cx="612775" cy="460375"/>
              <a:chOff x="864" y="1824"/>
              <a:chExt cx="432" cy="288"/>
            </a:xfrm>
          </p:grpSpPr>
          <p:pic>
            <p:nvPicPr>
              <p:cNvPr id="4" name="Picture 37"/>
              <p:cNvPicPr>
                <a:picLocks noChangeArrowheads="1"/>
              </p:cNvPicPr>
              <p:nvPr/>
            </p:nvPicPr>
            <p:blipFill>
              <a:blip r:embed="rId3" cstate="print"/>
              <a:srcRect/>
              <a:stretch>
                <a:fillRect/>
              </a:stretch>
            </p:blipFill>
            <p:spPr bwMode="auto">
              <a:xfrm>
                <a:off x="864" y="1824"/>
                <a:ext cx="432" cy="288"/>
              </a:xfrm>
              <a:prstGeom prst="rect">
                <a:avLst/>
              </a:prstGeom>
              <a:noFill/>
              <a:ln w="12699">
                <a:noFill/>
                <a:miter lim="800000"/>
                <a:headEnd/>
                <a:tailEnd/>
              </a:ln>
            </p:spPr>
          </p:pic>
          <p:pic>
            <p:nvPicPr>
              <p:cNvPr id="5" name="Picture 38"/>
              <p:cNvPicPr>
                <a:picLocks noChangeArrowheads="1"/>
              </p:cNvPicPr>
              <p:nvPr/>
            </p:nvPicPr>
            <p:blipFill>
              <a:blip r:embed="rId3" cstate="print"/>
              <a:srcRect/>
              <a:stretch>
                <a:fillRect/>
              </a:stretch>
            </p:blipFill>
            <p:spPr bwMode="auto">
              <a:xfrm>
                <a:off x="864" y="1824"/>
                <a:ext cx="432" cy="288"/>
              </a:xfrm>
              <a:prstGeom prst="rect">
                <a:avLst/>
              </a:prstGeom>
              <a:noFill/>
              <a:ln w="12699">
                <a:noFill/>
                <a:miter lim="800000"/>
                <a:headEnd/>
                <a:tailEnd/>
              </a:ln>
            </p:spPr>
          </p:pic>
        </p:grpSp>
        <p:sp>
          <p:nvSpPr>
            <p:cNvPr id="46" name="TextBox 45"/>
            <p:cNvSpPr txBox="1"/>
            <p:nvPr/>
          </p:nvSpPr>
          <p:spPr>
            <a:xfrm>
              <a:off x="3286116" y="2285992"/>
              <a:ext cx="1214446" cy="369332"/>
            </a:xfrm>
            <a:prstGeom prst="rect">
              <a:avLst/>
            </a:prstGeom>
            <a:noFill/>
          </p:spPr>
          <p:txBody>
            <a:bodyPr wrap="square" rtlCol="0">
              <a:spAutoFit/>
            </a:bodyPr>
            <a:lstStyle/>
            <a:p>
              <a:pPr algn="r"/>
              <a:r>
                <a:rPr lang="en-US" altLang="zh-CN" sz="1800" dirty="0"/>
                <a:t>R</a:t>
              </a:r>
              <a:r>
                <a:rPr lang="en-US" altLang="zh-CN" sz="1800" baseline="-25000" dirty="0"/>
                <a:t>university</a:t>
              </a:r>
              <a:endParaRPr lang="zh-CN" altLang="en-US" sz="1800" baseline="-25000" dirty="0"/>
            </a:p>
          </p:txBody>
        </p:sp>
        <p:sp>
          <p:nvSpPr>
            <p:cNvPr id="59" name="Line 41"/>
            <p:cNvSpPr>
              <a:spLocks noChangeShapeType="1"/>
            </p:cNvSpPr>
            <p:nvPr/>
          </p:nvSpPr>
          <p:spPr bwMode="auto">
            <a:xfrm>
              <a:off x="5000628" y="2643182"/>
              <a:ext cx="1857388" cy="71438"/>
            </a:xfrm>
            <a:prstGeom prst="line">
              <a:avLst/>
            </a:prstGeom>
            <a:noFill/>
            <a:ln w="28575">
              <a:solidFill>
                <a:srgbClr val="333399"/>
              </a:solidFill>
              <a:round/>
            </a:ln>
          </p:spPr>
          <p:txBody>
            <a:bodyPr/>
            <a:lstStyle/>
            <a:p>
              <a:endParaRPr lang="zh-CN" altLang="en-US"/>
            </a:p>
          </p:txBody>
        </p:sp>
        <p:sp>
          <p:nvSpPr>
            <p:cNvPr id="60" name="Line 41"/>
            <p:cNvSpPr>
              <a:spLocks noChangeShapeType="1"/>
            </p:cNvSpPr>
            <p:nvPr/>
          </p:nvSpPr>
          <p:spPr bwMode="auto">
            <a:xfrm>
              <a:off x="4857752" y="2643182"/>
              <a:ext cx="1357322" cy="1214446"/>
            </a:xfrm>
            <a:prstGeom prst="line">
              <a:avLst/>
            </a:prstGeom>
            <a:noFill/>
            <a:ln w="28575">
              <a:solidFill>
                <a:srgbClr val="333399"/>
              </a:solidFill>
              <a:round/>
            </a:ln>
          </p:spPr>
          <p:txBody>
            <a:bodyPr/>
            <a:lstStyle/>
            <a:p>
              <a:endParaRPr lang="zh-CN" altLang="en-US"/>
            </a:p>
          </p:txBody>
        </p:sp>
        <p:grpSp>
          <p:nvGrpSpPr>
            <p:cNvPr id="53" name="Group 36"/>
            <p:cNvGrpSpPr/>
            <p:nvPr/>
          </p:nvGrpSpPr>
          <p:grpSpPr bwMode="auto">
            <a:xfrm>
              <a:off x="6000760" y="3714752"/>
              <a:ext cx="612775" cy="460375"/>
              <a:chOff x="864" y="1824"/>
              <a:chExt cx="432" cy="288"/>
            </a:xfrm>
          </p:grpSpPr>
          <p:pic>
            <p:nvPicPr>
              <p:cNvPr id="54" name="Picture 37"/>
              <p:cNvPicPr>
                <a:picLocks noChangeArrowheads="1"/>
              </p:cNvPicPr>
              <p:nvPr/>
            </p:nvPicPr>
            <p:blipFill>
              <a:blip r:embed="rId3" cstate="print"/>
              <a:srcRect/>
              <a:stretch>
                <a:fillRect/>
              </a:stretch>
            </p:blipFill>
            <p:spPr bwMode="auto">
              <a:xfrm>
                <a:off x="864" y="1824"/>
                <a:ext cx="432" cy="288"/>
              </a:xfrm>
              <a:prstGeom prst="rect">
                <a:avLst/>
              </a:prstGeom>
              <a:noFill/>
              <a:ln w="12699">
                <a:noFill/>
                <a:miter lim="800000"/>
                <a:headEnd/>
                <a:tailEnd/>
              </a:ln>
            </p:spPr>
          </p:pic>
          <p:pic>
            <p:nvPicPr>
              <p:cNvPr id="55" name="Picture 38"/>
              <p:cNvPicPr>
                <a:picLocks noChangeArrowheads="1"/>
              </p:cNvPicPr>
              <p:nvPr/>
            </p:nvPicPr>
            <p:blipFill>
              <a:blip r:embed="rId3" cstate="print"/>
              <a:srcRect/>
              <a:stretch>
                <a:fillRect/>
              </a:stretch>
            </p:blipFill>
            <p:spPr bwMode="auto">
              <a:xfrm>
                <a:off x="864" y="1824"/>
                <a:ext cx="432" cy="288"/>
              </a:xfrm>
              <a:prstGeom prst="rect">
                <a:avLst/>
              </a:prstGeom>
              <a:noFill/>
              <a:ln w="12699">
                <a:noFill/>
                <a:miter lim="800000"/>
                <a:headEnd/>
                <a:tailEnd/>
              </a:ln>
            </p:spPr>
          </p:pic>
        </p:grpSp>
        <p:sp>
          <p:nvSpPr>
            <p:cNvPr id="61" name="Line 41"/>
            <p:cNvSpPr>
              <a:spLocks noChangeShapeType="1"/>
            </p:cNvSpPr>
            <p:nvPr/>
          </p:nvSpPr>
          <p:spPr bwMode="auto">
            <a:xfrm flipV="1">
              <a:off x="3286116" y="2643182"/>
              <a:ext cx="1285884" cy="1000132"/>
            </a:xfrm>
            <a:prstGeom prst="line">
              <a:avLst/>
            </a:prstGeom>
            <a:noFill/>
            <a:ln w="28575">
              <a:solidFill>
                <a:srgbClr val="333399"/>
              </a:solidFill>
              <a:round/>
            </a:ln>
          </p:spPr>
          <p:txBody>
            <a:bodyPr/>
            <a:lstStyle/>
            <a:p>
              <a:endParaRPr lang="zh-CN" altLang="en-US"/>
            </a:p>
          </p:txBody>
        </p:sp>
        <p:sp>
          <p:nvSpPr>
            <p:cNvPr id="62" name="Line 41"/>
            <p:cNvSpPr>
              <a:spLocks noChangeShapeType="1"/>
            </p:cNvSpPr>
            <p:nvPr/>
          </p:nvSpPr>
          <p:spPr bwMode="auto">
            <a:xfrm flipV="1">
              <a:off x="4643438" y="2571744"/>
              <a:ext cx="142876" cy="1571636"/>
            </a:xfrm>
            <a:prstGeom prst="line">
              <a:avLst/>
            </a:prstGeom>
            <a:noFill/>
            <a:ln w="28575">
              <a:solidFill>
                <a:srgbClr val="333399"/>
              </a:solidFill>
              <a:round/>
            </a:ln>
          </p:spPr>
          <p:txBody>
            <a:bodyPr/>
            <a:lstStyle/>
            <a:p>
              <a:endParaRPr lang="zh-CN" altLang="en-US"/>
            </a:p>
          </p:txBody>
        </p:sp>
        <p:grpSp>
          <p:nvGrpSpPr>
            <p:cNvPr id="42" name="Group 36"/>
            <p:cNvGrpSpPr/>
            <p:nvPr/>
          </p:nvGrpSpPr>
          <p:grpSpPr bwMode="auto">
            <a:xfrm>
              <a:off x="4500562" y="2285992"/>
              <a:ext cx="612775" cy="460375"/>
              <a:chOff x="864" y="1824"/>
              <a:chExt cx="432" cy="288"/>
            </a:xfrm>
          </p:grpSpPr>
          <p:pic>
            <p:nvPicPr>
              <p:cNvPr id="43" name="Picture 37"/>
              <p:cNvPicPr>
                <a:picLocks noChangeArrowheads="1"/>
              </p:cNvPicPr>
              <p:nvPr/>
            </p:nvPicPr>
            <p:blipFill>
              <a:blip r:embed="rId3" cstate="print"/>
              <a:srcRect/>
              <a:stretch>
                <a:fillRect/>
              </a:stretch>
            </p:blipFill>
            <p:spPr bwMode="auto">
              <a:xfrm>
                <a:off x="864" y="1824"/>
                <a:ext cx="432" cy="288"/>
              </a:xfrm>
              <a:prstGeom prst="rect">
                <a:avLst/>
              </a:prstGeom>
              <a:noFill/>
              <a:ln w="12699">
                <a:noFill/>
                <a:miter lim="800000"/>
                <a:headEnd/>
                <a:tailEnd/>
              </a:ln>
            </p:spPr>
          </p:pic>
          <p:pic>
            <p:nvPicPr>
              <p:cNvPr id="44" name="Picture 38"/>
              <p:cNvPicPr>
                <a:picLocks noChangeArrowheads="1"/>
              </p:cNvPicPr>
              <p:nvPr/>
            </p:nvPicPr>
            <p:blipFill>
              <a:blip r:embed="rId3" cstate="print"/>
              <a:srcRect/>
              <a:stretch>
                <a:fillRect/>
              </a:stretch>
            </p:blipFill>
            <p:spPr bwMode="auto">
              <a:xfrm>
                <a:off x="864" y="1824"/>
                <a:ext cx="432" cy="288"/>
              </a:xfrm>
              <a:prstGeom prst="rect">
                <a:avLst/>
              </a:prstGeom>
              <a:noFill/>
              <a:ln w="12699">
                <a:noFill/>
                <a:miter lim="800000"/>
                <a:headEnd/>
                <a:tailEnd/>
              </a:ln>
            </p:spPr>
          </p:pic>
        </p:grpSp>
        <p:sp>
          <p:nvSpPr>
            <p:cNvPr id="63" name="Text Box 28"/>
            <p:cNvSpPr txBox="1">
              <a:spLocks noChangeArrowheads="1"/>
            </p:cNvSpPr>
            <p:nvPr/>
          </p:nvSpPr>
          <p:spPr bwMode="auto">
            <a:xfrm>
              <a:off x="2060264" y="1798000"/>
              <a:ext cx="1620261" cy="374534"/>
            </a:xfrm>
            <a:prstGeom prst="rect">
              <a:avLst/>
            </a:prstGeom>
            <a:noFill/>
            <a:ln w="9525">
              <a:noFill/>
              <a:miter lim="800000"/>
            </a:ln>
            <a:scene3d>
              <a:camera prst="orthographicFront">
                <a:rot lat="0" lon="0" rev="0"/>
              </a:camera>
              <a:lightRig rig="threePt" dir="t"/>
            </a:scene3d>
          </p:spPr>
          <p:txBody>
            <a:bodyPr wrap="square">
              <a:spAutoFit/>
            </a:bodyPr>
            <a:lstStyle/>
            <a:p>
              <a:r>
                <a:rPr kumimoji="1" lang="en-US" altLang="zh-CN" sz="1800" dirty="0">
                  <a:latin typeface="Times New Roman" panose="02020603050405020304" pitchFamily="18" charset="0"/>
                </a:rPr>
                <a:t>206.0.64.0/18</a:t>
              </a:r>
            </a:p>
          </p:txBody>
        </p:sp>
        <p:sp>
          <p:nvSpPr>
            <p:cNvPr id="64" name="Text Box 27"/>
            <p:cNvSpPr txBox="1">
              <a:spLocks noChangeArrowheads="1"/>
            </p:cNvSpPr>
            <p:nvPr/>
          </p:nvSpPr>
          <p:spPr bwMode="auto">
            <a:xfrm>
              <a:off x="4357686" y="1714488"/>
              <a:ext cx="1447800" cy="366713"/>
            </a:xfrm>
            <a:prstGeom prst="rect">
              <a:avLst/>
            </a:prstGeom>
            <a:noFill/>
            <a:ln w="9525">
              <a:noFill/>
              <a:miter lim="800000"/>
            </a:ln>
          </p:spPr>
          <p:txBody>
            <a:bodyPr wrap="none">
              <a:spAutoFit/>
            </a:bodyPr>
            <a:lstStyle/>
            <a:p>
              <a:r>
                <a:rPr kumimoji="1" lang="en-US" altLang="zh-CN" sz="1800" dirty="0">
                  <a:latin typeface="Times New Roman" panose="02020603050405020304" pitchFamily="18" charset="0"/>
                </a:rPr>
                <a:t>206.0.68.0/22</a:t>
              </a:r>
            </a:p>
          </p:txBody>
        </p:sp>
        <p:sp>
          <p:nvSpPr>
            <p:cNvPr id="65" name="Text Box 56"/>
            <p:cNvSpPr txBox="1">
              <a:spLocks noChangeArrowheads="1"/>
            </p:cNvSpPr>
            <p:nvPr/>
          </p:nvSpPr>
          <p:spPr bwMode="auto">
            <a:xfrm>
              <a:off x="2714612" y="2857496"/>
              <a:ext cx="1447800" cy="366712"/>
            </a:xfrm>
            <a:prstGeom prst="rect">
              <a:avLst/>
            </a:prstGeom>
            <a:noFill/>
            <a:ln w="9525">
              <a:noFill/>
              <a:miter lim="800000"/>
            </a:ln>
          </p:spPr>
          <p:txBody>
            <a:bodyPr wrap="none">
              <a:spAutoFit/>
            </a:bodyPr>
            <a:lstStyle/>
            <a:p>
              <a:r>
                <a:rPr kumimoji="1" lang="en-US" altLang="zh-CN" sz="1800" dirty="0">
                  <a:latin typeface="Times New Roman" panose="02020603050405020304" pitchFamily="18" charset="0"/>
                </a:rPr>
                <a:t>206.0.68.0/</a:t>
              </a:r>
              <a:r>
                <a:rPr kumimoji="1" lang="en-US" altLang="zh-CN" sz="1800" dirty="0">
                  <a:solidFill>
                    <a:srgbClr val="FF0000"/>
                  </a:solidFill>
                  <a:latin typeface="Times New Roman" panose="02020603050405020304" pitchFamily="18" charset="0"/>
                </a:rPr>
                <a:t>23</a:t>
              </a:r>
            </a:p>
          </p:txBody>
        </p:sp>
        <p:sp>
          <p:nvSpPr>
            <p:cNvPr id="67" name="Text Box 50"/>
            <p:cNvSpPr txBox="1">
              <a:spLocks noChangeArrowheads="1"/>
            </p:cNvSpPr>
            <p:nvPr/>
          </p:nvSpPr>
          <p:spPr bwMode="auto">
            <a:xfrm>
              <a:off x="4857752" y="3071810"/>
              <a:ext cx="1447800" cy="366713"/>
            </a:xfrm>
            <a:prstGeom prst="rect">
              <a:avLst/>
            </a:prstGeom>
            <a:noFill/>
            <a:ln w="9525">
              <a:noFill/>
              <a:miter lim="800000"/>
            </a:ln>
          </p:spPr>
          <p:txBody>
            <a:bodyPr wrap="none">
              <a:spAutoFit/>
            </a:bodyPr>
            <a:lstStyle/>
            <a:p>
              <a:r>
                <a:rPr kumimoji="1" lang="en-US" altLang="zh-CN" sz="1800" dirty="0">
                  <a:latin typeface="Times New Roman" panose="02020603050405020304" pitchFamily="18" charset="0"/>
                </a:rPr>
                <a:t>206.0.71.0/</a:t>
              </a:r>
              <a:r>
                <a:rPr kumimoji="1" lang="en-US" altLang="zh-CN" sz="1800" dirty="0">
                  <a:solidFill>
                    <a:srgbClr val="FF0000"/>
                  </a:solidFill>
                  <a:latin typeface="Times New Roman" panose="02020603050405020304" pitchFamily="18" charset="0"/>
                </a:rPr>
                <a:t>25</a:t>
              </a:r>
            </a:p>
          </p:txBody>
        </p:sp>
        <p:sp>
          <p:nvSpPr>
            <p:cNvPr id="68" name="Text Box 54"/>
            <p:cNvSpPr txBox="1">
              <a:spLocks noChangeArrowheads="1"/>
            </p:cNvSpPr>
            <p:nvPr/>
          </p:nvSpPr>
          <p:spPr bwMode="auto">
            <a:xfrm>
              <a:off x="5072066" y="2285992"/>
              <a:ext cx="1676400" cy="366712"/>
            </a:xfrm>
            <a:prstGeom prst="rect">
              <a:avLst/>
            </a:prstGeom>
            <a:noFill/>
            <a:ln w="9525">
              <a:noFill/>
              <a:miter lim="800000"/>
            </a:ln>
          </p:spPr>
          <p:txBody>
            <a:bodyPr wrap="none">
              <a:spAutoFit/>
            </a:bodyPr>
            <a:lstStyle/>
            <a:p>
              <a:r>
                <a:rPr kumimoji="1" lang="en-US" altLang="zh-CN" sz="1800" dirty="0">
                  <a:latin typeface="Times New Roman" panose="02020603050405020304" pitchFamily="18" charset="0"/>
                </a:rPr>
                <a:t>206.0.71.128/</a:t>
              </a:r>
              <a:r>
                <a:rPr kumimoji="1" lang="en-US" altLang="zh-CN" sz="1800" dirty="0">
                  <a:solidFill>
                    <a:srgbClr val="FF0000"/>
                  </a:solidFill>
                  <a:latin typeface="Times New Roman" panose="02020603050405020304" pitchFamily="18" charset="0"/>
                </a:rPr>
                <a:t>25</a:t>
              </a:r>
            </a:p>
          </p:txBody>
        </p:sp>
        <p:sp>
          <p:nvSpPr>
            <p:cNvPr id="69" name="Line 41"/>
            <p:cNvSpPr>
              <a:spLocks noChangeShapeType="1"/>
            </p:cNvSpPr>
            <p:nvPr/>
          </p:nvSpPr>
          <p:spPr bwMode="auto">
            <a:xfrm>
              <a:off x="2000232" y="3500438"/>
              <a:ext cx="1071570" cy="260033"/>
            </a:xfrm>
            <a:prstGeom prst="line">
              <a:avLst/>
            </a:prstGeom>
            <a:noFill/>
            <a:ln w="28575">
              <a:solidFill>
                <a:srgbClr val="333399"/>
              </a:solidFill>
              <a:round/>
            </a:ln>
          </p:spPr>
          <p:txBody>
            <a:bodyPr/>
            <a:lstStyle/>
            <a:p>
              <a:endParaRPr lang="zh-CN" altLang="en-US"/>
            </a:p>
          </p:txBody>
        </p:sp>
        <p:sp>
          <p:nvSpPr>
            <p:cNvPr id="70" name="Line 41"/>
            <p:cNvSpPr>
              <a:spLocks noChangeShapeType="1"/>
            </p:cNvSpPr>
            <p:nvPr/>
          </p:nvSpPr>
          <p:spPr bwMode="auto">
            <a:xfrm flipV="1">
              <a:off x="2000232" y="3857628"/>
              <a:ext cx="1071570" cy="214314"/>
            </a:xfrm>
            <a:prstGeom prst="line">
              <a:avLst/>
            </a:prstGeom>
            <a:noFill/>
            <a:ln w="28575">
              <a:solidFill>
                <a:srgbClr val="333399"/>
              </a:solidFill>
              <a:round/>
            </a:ln>
          </p:spPr>
          <p:txBody>
            <a:bodyPr/>
            <a:lstStyle/>
            <a:p>
              <a:endParaRPr lang="zh-CN" altLang="en-US"/>
            </a:p>
          </p:txBody>
        </p:sp>
        <p:sp>
          <p:nvSpPr>
            <p:cNvPr id="71" name="Line 41"/>
            <p:cNvSpPr>
              <a:spLocks noChangeShapeType="1"/>
            </p:cNvSpPr>
            <p:nvPr/>
          </p:nvSpPr>
          <p:spPr bwMode="auto">
            <a:xfrm flipV="1">
              <a:off x="1928794" y="3857628"/>
              <a:ext cx="1285884" cy="714380"/>
            </a:xfrm>
            <a:prstGeom prst="line">
              <a:avLst/>
            </a:prstGeom>
            <a:noFill/>
            <a:ln w="28575">
              <a:solidFill>
                <a:srgbClr val="333399"/>
              </a:solidFill>
              <a:round/>
            </a:ln>
          </p:spPr>
          <p:txBody>
            <a:bodyPr/>
            <a:lstStyle/>
            <a:p>
              <a:endParaRPr lang="zh-CN" altLang="en-US"/>
            </a:p>
          </p:txBody>
        </p:sp>
        <p:sp>
          <p:nvSpPr>
            <p:cNvPr id="72" name="Line 41"/>
            <p:cNvSpPr>
              <a:spLocks noChangeShapeType="1"/>
            </p:cNvSpPr>
            <p:nvPr/>
          </p:nvSpPr>
          <p:spPr bwMode="auto">
            <a:xfrm flipV="1">
              <a:off x="1785918" y="3929066"/>
              <a:ext cx="1428760" cy="1214446"/>
            </a:xfrm>
            <a:prstGeom prst="line">
              <a:avLst/>
            </a:prstGeom>
            <a:noFill/>
            <a:ln w="28575">
              <a:solidFill>
                <a:srgbClr val="333399"/>
              </a:solidFill>
              <a:round/>
            </a:ln>
          </p:spPr>
          <p:txBody>
            <a:bodyPr/>
            <a:lstStyle/>
            <a:p>
              <a:endParaRPr lang="zh-CN" altLang="en-US"/>
            </a:p>
          </p:txBody>
        </p:sp>
        <p:grpSp>
          <p:nvGrpSpPr>
            <p:cNvPr id="47" name="Group 36"/>
            <p:cNvGrpSpPr/>
            <p:nvPr/>
          </p:nvGrpSpPr>
          <p:grpSpPr bwMode="auto">
            <a:xfrm>
              <a:off x="3000364" y="3500438"/>
              <a:ext cx="612775" cy="460375"/>
              <a:chOff x="864" y="1824"/>
              <a:chExt cx="432" cy="288"/>
            </a:xfrm>
          </p:grpSpPr>
          <p:pic>
            <p:nvPicPr>
              <p:cNvPr id="48" name="Picture 37"/>
              <p:cNvPicPr>
                <a:picLocks noChangeArrowheads="1"/>
              </p:cNvPicPr>
              <p:nvPr/>
            </p:nvPicPr>
            <p:blipFill>
              <a:blip r:embed="rId3" cstate="print"/>
              <a:srcRect/>
              <a:stretch>
                <a:fillRect/>
              </a:stretch>
            </p:blipFill>
            <p:spPr bwMode="auto">
              <a:xfrm>
                <a:off x="864" y="1824"/>
                <a:ext cx="432" cy="288"/>
              </a:xfrm>
              <a:prstGeom prst="rect">
                <a:avLst/>
              </a:prstGeom>
              <a:noFill/>
              <a:ln w="12699">
                <a:noFill/>
                <a:miter lim="800000"/>
                <a:headEnd/>
                <a:tailEnd/>
              </a:ln>
            </p:spPr>
          </p:pic>
          <p:pic>
            <p:nvPicPr>
              <p:cNvPr id="49" name="Picture 38"/>
              <p:cNvPicPr>
                <a:picLocks noChangeArrowheads="1"/>
              </p:cNvPicPr>
              <p:nvPr/>
            </p:nvPicPr>
            <p:blipFill>
              <a:blip r:embed="rId3" cstate="print"/>
              <a:srcRect/>
              <a:stretch>
                <a:fillRect/>
              </a:stretch>
            </p:blipFill>
            <p:spPr bwMode="auto">
              <a:xfrm>
                <a:off x="864" y="1824"/>
                <a:ext cx="432" cy="288"/>
              </a:xfrm>
              <a:prstGeom prst="rect">
                <a:avLst/>
              </a:prstGeom>
              <a:noFill/>
              <a:ln w="12699">
                <a:noFill/>
                <a:miter lim="800000"/>
                <a:headEnd/>
                <a:tailEnd/>
              </a:ln>
            </p:spPr>
          </p:pic>
        </p:grpSp>
        <p:sp>
          <p:nvSpPr>
            <p:cNvPr id="73" name="Oval 40"/>
            <p:cNvSpPr>
              <a:spLocks noChangeArrowheads="1"/>
            </p:cNvSpPr>
            <p:nvPr/>
          </p:nvSpPr>
          <p:spPr bwMode="auto">
            <a:xfrm>
              <a:off x="285720" y="3143248"/>
              <a:ext cx="1857388" cy="428628"/>
            </a:xfrm>
            <a:prstGeom prst="ellipse">
              <a:avLst/>
            </a:prstGeom>
            <a:solidFill>
              <a:srgbClr val="FFFF99"/>
            </a:solidFill>
            <a:ln w="9525">
              <a:solidFill>
                <a:schemeClr val="tx1"/>
              </a:solidFill>
              <a:round/>
            </a:ln>
            <a:effectLst>
              <a:outerShdw dist="35921" dir="2700000" algn="ctr" rotWithShape="0">
                <a:schemeClr val="bg2"/>
              </a:outerShdw>
            </a:effectLst>
          </p:spPr>
          <p:txBody>
            <a:bodyPr wrap="none" anchor="ctr"/>
            <a:lstStyle/>
            <a:p>
              <a:pPr>
                <a:defRPr/>
              </a:pPr>
              <a:endParaRPr lang="zh-CN" altLang="en-US">
                <a:ea typeface="黑体" panose="02010609060101010101" pitchFamily="49" charset="-122"/>
              </a:endParaRPr>
            </a:p>
          </p:txBody>
        </p:sp>
        <p:sp>
          <p:nvSpPr>
            <p:cNvPr id="74" name="Oval 40"/>
            <p:cNvSpPr>
              <a:spLocks noChangeArrowheads="1"/>
            </p:cNvSpPr>
            <p:nvPr/>
          </p:nvSpPr>
          <p:spPr bwMode="auto">
            <a:xfrm>
              <a:off x="214282" y="3786190"/>
              <a:ext cx="2000264" cy="428628"/>
            </a:xfrm>
            <a:prstGeom prst="ellipse">
              <a:avLst/>
            </a:prstGeom>
            <a:solidFill>
              <a:srgbClr val="FFFF99"/>
            </a:solidFill>
            <a:ln w="9525">
              <a:solidFill>
                <a:schemeClr val="tx1"/>
              </a:solidFill>
              <a:round/>
            </a:ln>
            <a:effectLst>
              <a:outerShdw dist="35921" dir="2700000" algn="ctr" rotWithShape="0">
                <a:schemeClr val="bg2"/>
              </a:outerShdw>
            </a:effectLst>
          </p:spPr>
          <p:txBody>
            <a:bodyPr wrap="none" anchor="ctr"/>
            <a:lstStyle/>
            <a:p>
              <a:pPr>
                <a:defRPr/>
              </a:pPr>
              <a:endParaRPr lang="zh-CN" altLang="en-US">
                <a:ea typeface="黑体" panose="02010609060101010101" pitchFamily="49" charset="-122"/>
              </a:endParaRPr>
            </a:p>
          </p:txBody>
        </p:sp>
        <p:sp>
          <p:nvSpPr>
            <p:cNvPr id="75" name="Oval 40"/>
            <p:cNvSpPr>
              <a:spLocks noChangeArrowheads="1"/>
            </p:cNvSpPr>
            <p:nvPr/>
          </p:nvSpPr>
          <p:spPr bwMode="auto">
            <a:xfrm>
              <a:off x="214282" y="4357694"/>
              <a:ext cx="1857388" cy="428628"/>
            </a:xfrm>
            <a:prstGeom prst="ellipse">
              <a:avLst/>
            </a:prstGeom>
            <a:solidFill>
              <a:srgbClr val="FFFF99"/>
            </a:solidFill>
            <a:ln w="9525">
              <a:solidFill>
                <a:schemeClr val="tx1"/>
              </a:solidFill>
              <a:round/>
            </a:ln>
            <a:effectLst>
              <a:outerShdw dist="35921" dir="2700000" algn="ctr" rotWithShape="0">
                <a:schemeClr val="bg2"/>
              </a:outerShdw>
            </a:effectLst>
          </p:spPr>
          <p:txBody>
            <a:bodyPr wrap="none" anchor="ctr"/>
            <a:lstStyle/>
            <a:p>
              <a:pPr>
                <a:defRPr/>
              </a:pPr>
              <a:endParaRPr lang="zh-CN" altLang="en-US">
                <a:ea typeface="黑体" panose="02010609060101010101" pitchFamily="49" charset="-122"/>
              </a:endParaRPr>
            </a:p>
          </p:txBody>
        </p:sp>
        <p:sp>
          <p:nvSpPr>
            <p:cNvPr id="76" name="Oval 40"/>
            <p:cNvSpPr>
              <a:spLocks noChangeArrowheads="1"/>
            </p:cNvSpPr>
            <p:nvPr/>
          </p:nvSpPr>
          <p:spPr bwMode="auto">
            <a:xfrm>
              <a:off x="214282" y="5072074"/>
              <a:ext cx="1785950" cy="428628"/>
            </a:xfrm>
            <a:prstGeom prst="ellipse">
              <a:avLst/>
            </a:prstGeom>
            <a:solidFill>
              <a:srgbClr val="FFFF99"/>
            </a:solidFill>
            <a:ln w="9525">
              <a:solidFill>
                <a:schemeClr val="tx1"/>
              </a:solidFill>
              <a:round/>
            </a:ln>
            <a:effectLst>
              <a:outerShdw dist="35921" dir="2700000" algn="ctr" rotWithShape="0">
                <a:schemeClr val="bg2"/>
              </a:outerShdw>
            </a:effectLst>
          </p:spPr>
          <p:txBody>
            <a:bodyPr wrap="none" anchor="ctr"/>
            <a:lstStyle/>
            <a:p>
              <a:pPr>
                <a:defRPr/>
              </a:pPr>
              <a:endParaRPr lang="zh-CN" altLang="en-US">
                <a:ea typeface="黑体" panose="02010609060101010101" pitchFamily="49" charset="-122"/>
              </a:endParaRPr>
            </a:p>
          </p:txBody>
        </p:sp>
        <p:sp>
          <p:nvSpPr>
            <p:cNvPr id="66" name="Text Box 47"/>
            <p:cNvSpPr txBox="1">
              <a:spLocks noChangeArrowheads="1"/>
            </p:cNvSpPr>
            <p:nvPr/>
          </p:nvSpPr>
          <p:spPr bwMode="auto">
            <a:xfrm>
              <a:off x="4000496" y="3571876"/>
              <a:ext cx="1447800" cy="366712"/>
            </a:xfrm>
            <a:prstGeom prst="rect">
              <a:avLst/>
            </a:prstGeom>
            <a:noFill/>
            <a:ln w="9525">
              <a:noFill/>
              <a:miter lim="800000"/>
            </a:ln>
          </p:spPr>
          <p:txBody>
            <a:bodyPr wrap="none">
              <a:spAutoFit/>
            </a:bodyPr>
            <a:lstStyle/>
            <a:p>
              <a:r>
                <a:rPr kumimoji="1" lang="en-US" altLang="zh-CN" sz="1800" dirty="0">
                  <a:latin typeface="Times New Roman" panose="02020603050405020304" pitchFamily="18" charset="0"/>
                </a:rPr>
                <a:t>206.0.70.0/</a:t>
              </a:r>
              <a:r>
                <a:rPr kumimoji="1" lang="en-US" altLang="zh-CN" sz="1800" dirty="0">
                  <a:solidFill>
                    <a:srgbClr val="FF0000"/>
                  </a:solidFill>
                  <a:latin typeface="Times New Roman" panose="02020603050405020304" pitchFamily="18" charset="0"/>
                </a:rPr>
                <a:t>24</a:t>
              </a:r>
            </a:p>
          </p:txBody>
        </p:sp>
        <p:sp>
          <p:nvSpPr>
            <p:cNvPr id="77" name="矩形 76"/>
            <p:cNvSpPr/>
            <p:nvPr/>
          </p:nvSpPr>
          <p:spPr>
            <a:xfrm>
              <a:off x="500034" y="3214686"/>
              <a:ext cx="1460656" cy="369332"/>
            </a:xfrm>
            <a:prstGeom prst="rect">
              <a:avLst/>
            </a:prstGeom>
          </p:spPr>
          <p:txBody>
            <a:bodyPr wrap="none">
              <a:spAutoFit/>
            </a:bodyPr>
            <a:lstStyle/>
            <a:p>
              <a:r>
                <a:rPr kumimoji="1" lang="en-US" altLang="zh-CN" sz="1800" dirty="0">
                  <a:latin typeface="Times New Roman" panose="02020603050405020304" pitchFamily="18" charset="0"/>
                </a:rPr>
                <a:t>206.0.68.0/25</a:t>
              </a:r>
            </a:p>
          </p:txBody>
        </p:sp>
        <p:sp>
          <p:nvSpPr>
            <p:cNvPr id="78" name="矩形 77"/>
            <p:cNvSpPr/>
            <p:nvPr/>
          </p:nvSpPr>
          <p:spPr>
            <a:xfrm>
              <a:off x="357158" y="3786190"/>
              <a:ext cx="1691489" cy="369332"/>
            </a:xfrm>
            <a:prstGeom prst="rect">
              <a:avLst/>
            </a:prstGeom>
          </p:spPr>
          <p:txBody>
            <a:bodyPr wrap="none">
              <a:spAutoFit/>
            </a:bodyPr>
            <a:lstStyle/>
            <a:p>
              <a:r>
                <a:rPr kumimoji="1" lang="en-US" altLang="zh-CN" sz="1800" dirty="0">
                  <a:latin typeface="Times New Roman" panose="02020603050405020304" pitchFamily="18" charset="0"/>
                </a:rPr>
                <a:t>206.0.68.128/25</a:t>
              </a:r>
            </a:p>
          </p:txBody>
        </p:sp>
        <p:sp>
          <p:nvSpPr>
            <p:cNvPr id="79" name="矩形 78"/>
            <p:cNvSpPr/>
            <p:nvPr/>
          </p:nvSpPr>
          <p:spPr>
            <a:xfrm>
              <a:off x="428596" y="4416990"/>
              <a:ext cx="1460656" cy="369332"/>
            </a:xfrm>
            <a:prstGeom prst="rect">
              <a:avLst/>
            </a:prstGeom>
          </p:spPr>
          <p:txBody>
            <a:bodyPr wrap="none">
              <a:spAutoFit/>
            </a:bodyPr>
            <a:lstStyle/>
            <a:p>
              <a:r>
                <a:rPr kumimoji="1" lang="en-US" altLang="zh-CN" sz="1800" dirty="0">
                  <a:latin typeface="Times New Roman" panose="02020603050405020304" pitchFamily="18" charset="0"/>
                </a:rPr>
                <a:t>206.0.69.0/25</a:t>
              </a:r>
            </a:p>
          </p:txBody>
        </p:sp>
        <p:sp>
          <p:nvSpPr>
            <p:cNvPr id="80" name="矩形 79"/>
            <p:cNvSpPr/>
            <p:nvPr/>
          </p:nvSpPr>
          <p:spPr>
            <a:xfrm>
              <a:off x="214282" y="5131370"/>
              <a:ext cx="1691489" cy="369332"/>
            </a:xfrm>
            <a:prstGeom prst="rect">
              <a:avLst/>
            </a:prstGeom>
          </p:spPr>
          <p:txBody>
            <a:bodyPr wrap="none">
              <a:spAutoFit/>
            </a:bodyPr>
            <a:lstStyle/>
            <a:p>
              <a:r>
                <a:rPr kumimoji="1" lang="en-US" altLang="zh-CN" sz="1800" dirty="0">
                  <a:latin typeface="Times New Roman" panose="02020603050405020304" pitchFamily="18" charset="0"/>
                </a:rPr>
                <a:t>206.0.69.128/25</a:t>
              </a:r>
            </a:p>
          </p:txBody>
        </p:sp>
        <p:sp>
          <p:nvSpPr>
            <p:cNvPr id="81" name="矩形 80"/>
            <p:cNvSpPr/>
            <p:nvPr/>
          </p:nvSpPr>
          <p:spPr>
            <a:xfrm>
              <a:off x="3143240" y="3857628"/>
              <a:ext cx="415498" cy="369332"/>
            </a:xfrm>
            <a:prstGeom prst="rect">
              <a:avLst/>
            </a:prstGeom>
          </p:spPr>
          <p:txBody>
            <a:bodyPr wrap="none">
              <a:spAutoFit/>
            </a:bodyPr>
            <a:lstStyle/>
            <a:p>
              <a:r>
                <a:rPr kumimoji="1" lang="en-US" altLang="zh-CN" sz="1800" dirty="0">
                  <a:latin typeface="Times New Roman" panose="02020603050405020304" pitchFamily="18" charset="0"/>
                </a:rPr>
                <a:t>R</a:t>
              </a:r>
              <a:r>
                <a:rPr kumimoji="1" lang="en-US" altLang="zh-CN" sz="1800" baseline="-25000" dirty="0">
                  <a:latin typeface="Times New Roman" panose="02020603050405020304" pitchFamily="18" charset="0"/>
                </a:rPr>
                <a:t>1</a:t>
              </a:r>
            </a:p>
          </p:txBody>
        </p:sp>
        <p:sp>
          <p:nvSpPr>
            <p:cNvPr id="82" name="矩形 81"/>
            <p:cNvSpPr/>
            <p:nvPr/>
          </p:nvSpPr>
          <p:spPr>
            <a:xfrm>
              <a:off x="4857752" y="4214818"/>
              <a:ext cx="415498" cy="369332"/>
            </a:xfrm>
            <a:prstGeom prst="rect">
              <a:avLst/>
            </a:prstGeom>
          </p:spPr>
          <p:txBody>
            <a:bodyPr wrap="none">
              <a:spAutoFit/>
            </a:bodyPr>
            <a:lstStyle/>
            <a:p>
              <a:r>
                <a:rPr kumimoji="1" lang="en-US" altLang="zh-CN" sz="1800" dirty="0">
                  <a:latin typeface="Times New Roman" panose="02020603050405020304" pitchFamily="18" charset="0"/>
                </a:rPr>
                <a:t>R</a:t>
              </a:r>
              <a:r>
                <a:rPr kumimoji="1" lang="en-US" altLang="zh-CN" sz="1800" baseline="-25000" dirty="0">
                  <a:latin typeface="Times New Roman" panose="02020603050405020304" pitchFamily="18" charset="0"/>
                </a:rPr>
                <a:t>2</a:t>
              </a:r>
            </a:p>
          </p:txBody>
        </p:sp>
        <p:sp>
          <p:nvSpPr>
            <p:cNvPr id="83" name="矩形 82"/>
            <p:cNvSpPr/>
            <p:nvPr/>
          </p:nvSpPr>
          <p:spPr>
            <a:xfrm>
              <a:off x="6572264" y="3571876"/>
              <a:ext cx="415498" cy="369332"/>
            </a:xfrm>
            <a:prstGeom prst="rect">
              <a:avLst/>
            </a:prstGeom>
          </p:spPr>
          <p:txBody>
            <a:bodyPr wrap="none">
              <a:spAutoFit/>
            </a:bodyPr>
            <a:lstStyle/>
            <a:p>
              <a:r>
                <a:rPr kumimoji="1" lang="en-US" altLang="zh-CN" sz="1800" dirty="0">
                  <a:latin typeface="Times New Roman" panose="02020603050405020304" pitchFamily="18" charset="0"/>
                </a:rPr>
                <a:t>R</a:t>
              </a:r>
              <a:r>
                <a:rPr kumimoji="1" lang="en-US" altLang="zh-CN" sz="1800" baseline="-25000" dirty="0">
                  <a:latin typeface="Times New Roman" panose="02020603050405020304" pitchFamily="18" charset="0"/>
                </a:rPr>
                <a:t>3</a:t>
              </a:r>
            </a:p>
          </p:txBody>
        </p:sp>
        <p:sp>
          <p:nvSpPr>
            <p:cNvPr id="84" name="矩形 83"/>
            <p:cNvSpPr/>
            <p:nvPr/>
          </p:nvSpPr>
          <p:spPr>
            <a:xfrm>
              <a:off x="7215206" y="2714620"/>
              <a:ext cx="415498" cy="369332"/>
            </a:xfrm>
            <a:prstGeom prst="rect">
              <a:avLst/>
            </a:prstGeom>
          </p:spPr>
          <p:txBody>
            <a:bodyPr wrap="none">
              <a:spAutoFit/>
            </a:bodyPr>
            <a:lstStyle/>
            <a:p>
              <a:r>
                <a:rPr kumimoji="1" lang="en-US" altLang="zh-CN" sz="1800" dirty="0">
                  <a:latin typeface="Times New Roman" panose="02020603050405020304" pitchFamily="18" charset="0"/>
                </a:rPr>
                <a:t>R</a:t>
              </a:r>
              <a:r>
                <a:rPr kumimoji="1" lang="en-US" altLang="zh-CN" sz="1800" baseline="-25000" dirty="0">
                  <a:latin typeface="Times New Roman" panose="02020603050405020304" pitchFamily="18" charset="0"/>
                </a:rPr>
                <a:t>4</a:t>
              </a:r>
            </a:p>
          </p:txBody>
        </p:sp>
        <p:sp>
          <p:nvSpPr>
            <p:cNvPr id="89" name="Line 41"/>
            <p:cNvSpPr>
              <a:spLocks noChangeShapeType="1"/>
            </p:cNvSpPr>
            <p:nvPr/>
          </p:nvSpPr>
          <p:spPr bwMode="auto">
            <a:xfrm flipV="1">
              <a:off x="3357554" y="4500570"/>
              <a:ext cx="928694" cy="214314"/>
            </a:xfrm>
            <a:prstGeom prst="line">
              <a:avLst/>
            </a:prstGeom>
            <a:noFill/>
            <a:ln w="28575">
              <a:solidFill>
                <a:srgbClr val="333399"/>
              </a:solidFill>
              <a:round/>
            </a:ln>
          </p:spPr>
          <p:txBody>
            <a:bodyPr/>
            <a:lstStyle/>
            <a:p>
              <a:endParaRPr lang="zh-CN" altLang="en-US"/>
            </a:p>
          </p:txBody>
        </p:sp>
        <p:sp>
          <p:nvSpPr>
            <p:cNvPr id="90" name="Line 41"/>
            <p:cNvSpPr>
              <a:spLocks noChangeShapeType="1"/>
            </p:cNvSpPr>
            <p:nvPr/>
          </p:nvSpPr>
          <p:spPr bwMode="auto">
            <a:xfrm flipV="1">
              <a:off x="3428992" y="4572008"/>
              <a:ext cx="1071570" cy="1168727"/>
            </a:xfrm>
            <a:prstGeom prst="line">
              <a:avLst/>
            </a:prstGeom>
            <a:noFill/>
            <a:ln w="28575">
              <a:solidFill>
                <a:srgbClr val="333399"/>
              </a:solidFill>
              <a:round/>
            </a:ln>
          </p:spPr>
          <p:txBody>
            <a:bodyPr/>
            <a:lstStyle/>
            <a:p>
              <a:endParaRPr lang="zh-CN" altLang="en-US"/>
            </a:p>
          </p:txBody>
        </p:sp>
        <p:sp>
          <p:nvSpPr>
            <p:cNvPr id="92" name="Line 41"/>
            <p:cNvSpPr>
              <a:spLocks noChangeShapeType="1"/>
            </p:cNvSpPr>
            <p:nvPr/>
          </p:nvSpPr>
          <p:spPr bwMode="auto">
            <a:xfrm flipH="1" flipV="1">
              <a:off x="4643438" y="4500570"/>
              <a:ext cx="214314" cy="1214446"/>
            </a:xfrm>
            <a:prstGeom prst="line">
              <a:avLst/>
            </a:prstGeom>
            <a:noFill/>
            <a:ln w="28575">
              <a:solidFill>
                <a:srgbClr val="333399"/>
              </a:solidFill>
              <a:round/>
            </a:ln>
          </p:spPr>
          <p:txBody>
            <a:bodyPr/>
            <a:lstStyle/>
            <a:p>
              <a:endParaRPr lang="zh-CN" altLang="en-US"/>
            </a:p>
          </p:txBody>
        </p:sp>
        <p:grpSp>
          <p:nvGrpSpPr>
            <p:cNvPr id="50" name="Group 36"/>
            <p:cNvGrpSpPr/>
            <p:nvPr/>
          </p:nvGrpSpPr>
          <p:grpSpPr bwMode="auto">
            <a:xfrm>
              <a:off x="4286248" y="4143380"/>
              <a:ext cx="612775" cy="460375"/>
              <a:chOff x="864" y="1824"/>
              <a:chExt cx="432" cy="288"/>
            </a:xfrm>
          </p:grpSpPr>
          <p:pic>
            <p:nvPicPr>
              <p:cNvPr id="51" name="Picture 37"/>
              <p:cNvPicPr>
                <a:picLocks noChangeArrowheads="1"/>
              </p:cNvPicPr>
              <p:nvPr/>
            </p:nvPicPr>
            <p:blipFill>
              <a:blip r:embed="rId3" cstate="print"/>
              <a:srcRect/>
              <a:stretch>
                <a:fillRect/>
              </a:stretch>
            </p:blipFill>
            <p:spPr bwMode="auto">
              <a:xfrm>
                <a:off x="864" y="1824"/>
                <a:ext cx="432" cy="288"/>
              </a:xfrm>
              <a:prstGeom prst="rect">
                <a:avLst/>
              </a:prstGeom>
              <a:noFill/>
              <a:ln w="12699">
                <a:noFill/>
                <a:miter lim="800000"/>
                <a:headEnd/>
                <a:tailEnd/>
              </a:ln>
            </p:spPr>
          </p:pic>
          <p:pic>
            <p:nvPicPr>
              <p:cNvPr id="52" name="Picture 38"/>
              <p:cNvPicPr>
                <a:picLocks noChangeArrowheads="1"/>
              </p:cNvPicPr>
              <p:nvPr/>
            </p:nvPicPr>
            <p:blipFill>
              <a:blip r:embed="rId3" cstate="print"/>
              <a:srcRect/>
              <a:stretch>
                <a:fillRect/>
              </a:stretch>
            </p:blipFill>
            <p:spPr bwMode="auto">
              <a:xfrm>
                <a:off x="864" y="1824"/>
                <a:ext cx="432" cy="288"/>
              </a:xfrm>
              <a:prstGeom prst="rect">
                <a:avLst/>
              </a:prstGeom>
              <a:noFill/>
              <a:ln w="12699">
                <a:noFill/>
                <a:miter lim="800000"/>
                <a:headEnd/>
                <a:tailEnd/>
              </a:ln>
            </p:spPr>
          </p:pic>
        </p:grpSp>
        <p:sp>
          <p:nvSpPr>
            <p:cNvPr id="85" name="Oval 40"/>
            <p:cNvSpPr>
              <a:spLocks noChangeArrowheads="1"/>
            </p:cNvSpPr>
            <p:nvPr/>
          </p:nvSpPr>
          <p:spPr bwMode="auto">
            <a:xfrm>
              <a:off x="2428860" y="4714884"/>
              <a:ext cx="1571636" cy="357190"/>
            </a:xfrm>
            <a:prstGeom prst="ellipse">
              <a:avLst/>
            </a:prstGeom>
            <a:solidFill>
              <a:srgbClr val="FFFF99"/>
            </a:solidFill>
            <a:ln w="9525">
              <a:solidFill>
                <a:schemeClr val="tx1"/>
              </a:solidFill>
              <a:round/>
            </a:ln>
            <a:effectLst>
              <a:outerShdw dist="35921" dir="2700000" algn="ctr" rotWithShape="0">
                <a:schemeClr val="bg2"/>
              </a:outerShdw>
            </a:effectLst>
          </p:spPr>
          <p:txBody>
            <a:bodyPr wrap="none" anchor="ctr"/>
            <a:lstStyle/>
            <a:p>
              <a:pPr>
                <a:defRPr/>
              </a:pPr>
              <a:endParaRPr lang="zh-CN" altLang="en-US">
                <a:ea typeface="黑体" panose="02010609060101010101" pitchFamily="49" charset="-122"/>
              </a:endParaRPr>
            </a:p>
          </p:txBody>
        </p:sp>
        <p:sp>
          <p:nvSpPr>
            <p:cNvPr id="86" name="Oval 40"/>
            <p:cNvSpPr>
              <a:spLocks noChangeArrowheads="1"/>
            </p:cNvSpPr>
            <p:nvPr/>
          </p:nvSpPr>
          <p:spPr bwMode="auto">
            <a:xfrm>
              <a:off x="2071670" y="5572140"/>
              <a:ext cx="1785950" cy="357190"/>
            </a:xfrm>
            <a:prstGeom prst="ellipse">
              <a:avLst/>
            </a:prstGeom>
            <a:solidFill>
              <a:srgbClr val="FFFF99"/>
            </a:solidFill>
            <a:ln w="9525">
              <a:solidFill>
                <a:schemeClr val="tx1"/>
              </a:solidFill>
              <a:round/>
            </a:ln>
            <a:effectLst>
              <a:outerShdw dist="35921" dir="2700000" algn="ctr" rotWithShape="0">
                <a:schemeClr val="bg2"/>
              </a:outerShdw>
            </a:effectLst>
          </p:spPr>
          <p:txBody>
            <a:bodyPr wrap="none" anchor="ctr"/>
            <a:lstStyle/>
            <a:p>
              <a:pPr>
                <a:defRPr/>
              </a:pPr>
              <a:endParaRPr lang="zh-CN" altLang="en-US">
                <a:ea typeface="黑体" panose="02010609060101010101" pitchFamily="49" charset="-122"/>
              </a:endParaRPr>
            </a:p>
          </p:txBody>
        </p:sp>
        <p:sp>
          <p:nvSpPr>
            <p:cNvPr id="88" name="Oval 40"/>
            <p:cNvSpPr>
              <a:spLocks noChangeArrowheads="1"/>
            </p:cNvSpPr>
            <p:nvPr/>
          </p:nvSpPr>
          <p:spPr bwMode="auto">
            <a:xfrm>
              <a:off x="4429124" y="5643578"/>
              <a:ext cx="2143140" cy="428628"/>
            </a:xfrm>
            <a:prstGeom prst="ellipse">
              <a:avLst/>
            </a:prstGeom>
            <a:solidFill>
              <a:srgbClr val="FFFF99"/>
            </a:solidFill>
            <a:ln w="9525">
              <a:solidFill>
                <a:schemeClr val="tx1"/>
              </a:solidFill>
              <a:round/>
            </a:ln>
            <a:effectLst>
              <a:outerShdw dist="35921" dir="2700000" algn="ctr" rotWithShape="0">
                <a:schemeClr val="bg2"/>
              </a:outerShdw>
            </a:effectLst>
          </p:spPr>
          <p:txBody>
            <a:bodyPr wrap="none" anchor="ctr"/>
            <a:lstStyle/>
            <a:p>
              <a:r>
                <a:rPr kumimoji="1" lang="en-US" altLang="zh-CN" sz="1800" dirty="0">
                  <a:latin typeface="Times New Roman" panose="02020603050405020304" pitchFamily="18" charset="0"/>
                </a:rPr>
                <a:t>206.0.70.192/26</a:t>
              </a:r>
            </a:p>
          </p:txBody>
        </p:sp>
        <p:sp>
          <p:nvSpPr>
            <p:cNvPr id="87" name="Oval 40"/>
            <p:cNvSpPr>
              <a:spLocks noChangeArrowheads="1"/>
            </p:cNvSpPr>
            <p:nvPr/>
          </p:nvSpPr>
          <p:spPr bwMode="auto">
            <a:xfrm>
              <a:off x="4857752" y="4929198"/>
              <a:ext cx="1785950" cy="500066"/>
            </a:xfrm>
            <a:prstGeom prst="ellipse">
              <a:avLst/>
            </a:prstGeom>
            <a:solidFill>
              <a:srgbClr val="FFFF99"/>
            </a:solidFill>
            <a:ln w="9525">
              <a:solidFill>
                <a:schemeClr val="tx1"/>
              </a:solidFill>
              <a:round/>
            </a:ln>
            <a:effectLst>
              <a:outerShdw dist="35921" dir="2700000" algn="ctr" rotWithShape="0">
                <a:schemeClr val="bg2"/>
              </a:outerShdw>
            </a:effectLst>
          </p:spPr>
          <p:txBody>
            <a:bodyPr wrap="none" anchor="ctr"/>
            <a:lstStyle/>
            <a:p>
              <a:pPr>
                <a:defRPr/>
              </a:pPr>
              <a:endParaRPr lang="zh-CN" altLang="en-US">
                <a:ea typeface="黑体" panose="02010609060101010101" pitchFamily="49" charset="-122"/>
              </a:endParaRPr>
            </a:p>
          </p:txBody>
        </p:sp>
        <p:sp>
          <p:nvSpPr>
            <p:cNvPr id="94" name="矩形 93"/>
            <p:cNvSpPr/>
            <p:nvPr/>
          </p:nvSpPr>
          <p:spPr>
            <a:xfrm>
              <a:off x="2500298" y="4714884"/>
              <a:ext cx="1460656" cy="369332"/>
            </a:xfrm>
            <a:prstGeom prst="rect">
              <a:avLst/>
            </a:prstGeom>
          </p:spPr>
          <p:txBody>
            <a:bodyPr wrap="none">
              <a:spAutoFit/>
            </a:bodyPr>
            <a:lstStyle/>
            <a:p>
              <a:r>
                <a:rPr kumimoji="1" lang="en-US" altLang="zh-CN" sz="1800" dirty="0">
                  <a:latin typeface="Times New Roman" panose="02020603050405020304" pitchFamily="18" charset="0"/>
                </a:rPr>
                <a:t>206.0.70.0/26</a:t>
              </a:r>
            </a:p>
          </p:txBody>
        </p:sp>
        <p:sp>
          <p:nvSpPr>
            <p:cNvPr id="95" name="矩形 94"/>
            <p:cNvSpPr/>
            <p:nvPr/>
          </p:nvSpPr>
          <p:spPr>
            <a:xfrm>
              <a:off x="2143108" y="5572140"/>
              <a:ext cx="1643074" cy="369332"/>
            </a:xfrm>
            <a:prstGeom prst="rect">
              <a:avLst/>
            </a:prstGeom>
          </p:spPr>
          <p:txBody>
            <a:bodyPr wrap="square">
              <a:spAutoFit/>
            </a:bodyPr>
            <a:lstStyle/>
            <a:p>
              <a:r>
                <a:rPr kumimoji="1" lang="en-US" altLang="zh-CN" sz="1800" dirty="0">
                  <a:latin typeface="Times New Roman" panose="02020603050405020304" pitchFamily="18" charset="0"/>
                </a:rPr>
                <a:t>206.0.70.64/26</a:t>
              </a:r>
            </a:p>
          </p:txBody>
        </p:sp>
        <p:sp>
          <p:nvSpPr>
            <p:cNvPr id="96" name="矩形 95"/>
            <p:cNvSpPr/>
            <p:nvPr/>
          </p:nvSpPr>
          <p:spPr>
            <a:xfrm>
              <a:off x="4857752" y="5000636"/>
              <a:ext cx="1691489" cy="369332"/>
            </a:xfrm>
            <a:prstGeom prst="rect">
              <a:avLst/>
            </a:prstGeom>
          </p:spPr>
          <p:txBody>
            <a:bodyPr wrap="none">
              <a:spAutoFit/>
            </a:bodyPr>
            <a:lstStyle/>
            <a:p>
              <a:r>
                <a:rPr kumimoji="1" lang="en-US" altLang="zh-CN" sz="1800" dirty="0">
                  <a:latin typeface="Times New Roman" panose="02020603050405020304" pitchFamily="18" charset="0"/>
                </a:rPr>
                <a:t>206.0.70.128/26</a:t>
              </a:r>
            </a:p>
          </p:txBody>
        </p:sp>
        <p:sp>
          <p:nvSpPr>
            <p:cNvPr id="97" name="Oval 40"/>
            <p:cNvSpPr>
              <a:spLocks noChangeArrowheads="1"/>
            </p:cNvSpPr>
            <p:nvPr/>
          </p:nvSpPr>
          <p:spPr bwMode="auto">
            <a:xfrm>
              <a:off x="7143768" y="4143380"/>
              <a:ext cx="1643074" cy="357190"/>
            </a:xfrm>
            <a:prstGeom prst="ellipse">
              <a:avLst/>
            </a:prstGeom>
            <a:solidFill>
              <a:srgbClr val="FFFF99"/>
            </a:solidFill>
            <a:ln w="9525">
              <a:solidFill>
                <a:schemeClr val="tx1"/>
              </a:solidFill>
              <a:round/>
            </a:ln>
            <a:effectLst>
              <a:outerShdw dist="35921" dir="2700000" algn="ctr" rotWithShape="0">
                <a:schemeClr val="bg2"/>
              </a:outerShdw>
            </a:effectLst>
          </p:spPr>
          <p:txBody>
            <a:bodyPr wrap="none" anchor="ctr"/>
            <a:lstStyle/>
            <a:p>
              <a:pPr>
                <a:defRPr/>
              </a:pPr>
              <a:endParaRPr lang="zh-CN" altLang="en-US">
                <a:ea typeface="黑体" panose="02010609060101010101" pitchFamily="49" charset="-122"/>
              </a:endParaRPr>
            </a:p>
          </p:txBody>
        </p:sp>
        <p:sp>
          <p:nvSpPr>
            <p:cNvPr id="101" name="矩形 100"/>
            <p:cNvSpPr/>
            <p:nvPr/>
          </p:nvSpPr>
          <p:spPr>
            <a:xfrm>
              <a:off x="7254748" y="4131238"/>
              <a:ext cx="1460656" cy="369332"/>
            </a:xfrm>
            <a:prstGeom prst="rect">
              <a:avLst/>
            </a:prstGeom>
          </p:spPr>
          <p:txBody>
            <a:bodyPr wrap="none">
              <a:spAutoFit/>
            </a:bodyPr>
            <a:lstStyle/>
            <a:p>
              <a:r>
                <a:rPr kumimoji="1" lang="en-US" altLang="zh-CN" sz="1800" dirty="0">
                  <a:latin typeface="Times New Roman" panose="02020603050405020304" pitchFamily="18" charset="0"/>
                </a:rPr>
                <a:t>206.0.71.0/26</a:t>
              </a:r>
            </a:p>
          </p:txBody>
        </p:sp>
        <p:sp>
          <p:nvSpPr>
            <p:cNvPr id="102" name="矩形 101"/>
            <p:cNvSpPr/>
            <p:nvPr/>
          </p:nvSpPr>
          <p:spPr>
            <a:xfrm>
              <a:off x="6925018" y="4857760"/>
              <a:ext cx="1576072" cy="369332"/>
            </a:xfrm>
            <a:prstGeom prst="rect">
              <a:avLst/>
            </a:prstGeom>
          </p:spPr>
          <p:txBody>
            <a:bodyPr wrap="none">
              <a:spAutoFit/>
            </a:bodyPr>
            <a:lstStyle/>
            <a:p>
              <a:r>
                <a:rPr kumimoji="1" lang="en-US" altLang="zh-CN" sz="1800" dirty="0">
                  <a:latin typeface="Times New Roman" panose="02020603050405020304" pitchFamily="18" charset="0"/>
                </a:rPr>
                <a:t>206.0.71.64/26</a:t>
              </a:r>
            </a:p>
          </p:txBody>
        </p:sp>
        <p:grpSp>
          <p:nvGrpSpPr>
            <p:cNvPr id="56" name="Group 36"/>
            <p:cNvGrpSpPr/>
            <p:nvPr/>
          </p:nvGrpSpPr>
          <p:grpSpPr bwMode="auto">
            <a:xfrm>
              <a:off x="6643702" y="2571744"/>
              <a:ext cx="612775" cy="460375"/>
              <a:chOff x="864" y="1824"/>
              <a:chExt cx="432" cy="288"/>
            </a:xfrm>
          </p:grpSpPr>
          <p:pic>
            <p:nvPicPr>
              <p:cNvPr id="57" name="Picture 37"/>
              <p:cNvPicPr>
                <a:picLocks noChangeArrowheads="1"/>
              </p:cNvPicPr>
              <p:nvPr/>
            </p:nvPicPr>
            <p:blipFill>
              <a:blip r:embed="rId3" cstate="print"/>
              <a:srcRect/>
              <a:stretch>
                <a:fillRect/>
              </a:stretch>
            </p:blipFill>
            <p:spPr bwMode="auto">
              <a:xfrm>
                <a:off x="864" y="1824"/>
                <a:ext cx="432" cy="288"/>
              </a:xfrm>
              <a:prstGeom prst="rect">
                <a:avLst/>
              </a:prstGeom>
              <a:noFill/>
              <a:ln w="12699">
                <a:noFill/>
                <a:miter lim="800000"/>
                <a:headEnd/>
                <a:tailEnd/>
              </a:ln>
            </p:spPr>
          </p:pic>
          <p:pic>
            <p:nvPicPr>
              <p:cNvPr id="58" name="Picture 38"/>
              <p:cNvPicPr>
                <a:picLocks noChangeArrowheads="1"/>
              </p:cNvPicPr>
              <p:nvPr/>
            </p:nvPicPr>
            <p:blipFill>
              <a:blip r:embed="rId3" cstate="print"/>
              <a:srcRect/>
              <a:stretch>
                <a:fillRect/>
              </a:stretch>
            </p:blipFill>
            <p:spPr bwMode="auto">
              <a:xfrm>
                <a:off x="864" y="1824"/>
                <a:ext cx="432" cy="288"/>
              </a:xfrm>
              <a:prstGeom prst="rect">
                <a:avLst/>
              </a:prstGeom>
              <a:noFill/>
              <a:ln w="12699">
                <a:noFill/>
                <a:miter lim="800000"/>
                <a:headEnd/>
                <a:tailEnd/>
              </a:ln>
            </p:spPr>
          </p:pic>
        </p:grpSp>
        <p:sp>
          <p:nvSpPr>
            <p:cNvPr id="107" name="矩形 106"/>
            <p:cNvSpPr/>
            <p:nvPr/>
          </p:nvSpPr>
          <p:spPr>
            <a:xfrm>
              <a:off x="7000892" y="1857364"/>
              <a:ext cx="1691489" cy="369332"/>
            </a:xfrm>
            <a:prstGeom prst="rect">
              <a:avLst/>
            </a:prstGeom>
          </p:spPr>
          <p:txBody>
            <a:bodyPr wrap="none">
              <a:spAutoFit/>
            </a:bodyPr>
            <a:lstStyle/>
            <a:p>
              <a:r>
                <a:rPr kumimoji="1" lang="en-US" altLang="zh-CN" sz="1800" dirty="0">
                  <a:latin typeface="Times New Roman" panose="02020603050405020304" pitchFamily="18" charset="0"/>
                </a:rPr>
                <a:t>206.0.71.128/26</a:t>
              </a:r>
            </a:p>
          </p:txBody>
        </p:sp>
        <p:sp>
          <p:nvSpPr>
            <p:cNvPr id="108" name="矩形 107"/>
            <p:cNvSpPr/>
            <p:nvPr/>
          </p:nvSpPr>
          <p:spPr>
            <a:xfrm>
              <a:off x="7286644" y="3143248"/>
              <a:ext cx="1691489" cy="369332"/>
            </a:xfrm>
            <a:prstGeom prst="rect">
              <a:avLst/>
            </a:prstGeom>
          </p:spPr>
          <p:txBody>
            <a:bodyPr wrap="square">
              <a:spAutoFit/>
            </a:bodyPr>
            <a:lstStyle/>
            <a:p>
              <a:r>
                <a:rPr kumimoji="1" lang="en-US" altLang="zh-CN" sz="1800" dirty="0">
                  <a:latin typeface="Times New Roman" panose="02020603050405020304" pitchFamily="18" charset="0"/>
                </a:rPr>
                <a:t>206.0.71.192/26</a:t>
              </a:r>
            </a:p>
          </p:txBody>
        </p:sp>
        <p:grpSp>
          <p:nvGrpSpPr>
            <p:cNvPr id="36" name="Group 36"/>
            <p:cNvGrpSpPr/>
            <p:nvPr/>
          </p:nvGrpSpPr>
          <p:grpSpPr bwMode="auto">
            <a:xfrm>
              <a:off x="1571604" y="1571612"/>
              <a:ext cx="612775" cy="460375"/>
              <a:chOff x="864" y="1824"/>
              <a:chExt cx="432" cy="288"/>
            </a:xfrm>
          </p:grpSpPr>
          <p:pic>
            <p:nvPicPr>
              <p:cNvPr id="37" name="Picture 37"/>
              <p:cNvPicPr>
                <a:picLocks noChangeArrowheads="1"/>
              </p:cNvPicPr>
              <p:nvPr/>
            </p:nvPicPr>
            <p:blipFill>
              <a:blip r:embed="rId3" cstate="print"/>
              <a:srcRect/>
              <a:stretch>
                <a:fillRect/>
              </a:stretch>
            </p:blipFill>
            <p:spPr bwMode="auto">
              <a:xfrm>
                <a:off x="864" y="1824"/>
                <a:ext cx="432" cy="288"/>
              </a:xfrm>
              <a:prstGeom prst="rect">
                <a:avLst/>
              </a:prstGeom>
              <a:noFill/>
              <a:ln w="12699">
                <a:noFill/>
                <a:miter lim="800000"/>
                <a:headEnd/>
                <a:tailEnd/>
              </a:ln>
            </p:spPr>
          </p:pic>
          <p:pic>
            <p:nvPicPr>
              <p:cNvPr id="38" name="Picture 38"/>
              <p:cNvPicPr>
                <a:picLocks noChangeArrowheads="1"/>
              </p:cNvPicPr>
              <p:nvPr/>
            </p:nvPicPr>
            <p:blipFill>
              <a:blip r:embed="rId3" cstate="print"/>
              <a:srcRect/>
              <a:stretch>
                <a:fillRect/>
              </a:stretch>
            </p:blipFill>
            <p:spPr bwMode="auto">
              <a:xfrm>
                <a:off x="864" y="1824"/>
                <a:ext cx="432" cy="288"/>
              </a:xfrm>
              <a:prstGeom prst="rect">
                <a:avLst/>
              </a:prstGeom>
              <a:noFill/>
              <a:ln w="12699">
                <a:noFill/>
                <a:miter lim="800000"/>
                <a:headEnd/>
                <a:tailEnd/>
              </a:ln>
            </p:spPr>
          </p:pic>
        </p:grpSp>
        <p:sp>
          <p:nvSpPr>
            <p:cNvPr id="6" name="TextBox 5"/>
            <p:cNvSpPr txBox="1"/>
            <p:nvPr/>
          </p:nvSpPr>
          <p:spPr>
            <a:xfrm>
              <a:off x="1142976" y="1142984"/>
              <a:ext cx="1143008" cy="369332"/>
            </a:xfrm>
            <a:prstGeom prst="rect">
              <a:avLst/>
            </a:prstGeom>
            <a:noFill/>
          </p:spPr>
          <p:txBody>
            <a:bodyPr wrap="square" rtlCol="0">
              <a:spAutoFit/>
            </a:bodyPr>
            <a:lstStyle/>
            <a:p>
              <a:pPr algn="ctr"/>
              <a:r>
                <a:rPr lang="en-US" altLang="zh-CN" sz="1800" dirty="0" err="1"/>
                <a:t>R</a:t>
              </a:r>
              <a:r>
                <a:rPr lang="en-US" altLang="zh-CN" sz="1800" baseline="-25000" dirty="0" err="1"/>
                <a:t>Internet</a:t>
              </a:r>
              <a:endParaRPr lang="zh-CN" altLang="en-US" sz="1800" baseline="-25000" dirty="0"/>
            </a:p>
          </p:txBody>
        </p:sp>
      </p:grpSp>
      <p:sp>
        <p:nvSpPr>
          <p:cNvPr id="109" name="矩形 108"/>
          <p:cNvSpPr/>
          <p:nvPr/>
        </p:nvSpPr>
        <p:spPr>
          <a:xfrm>
            <a:off x="7572396" y="4500570"/>
            <a:ext cx="697627" cy="400110"/>
          </a:xfrm>
          <a:prstGeom prst="rect">
            <a:avLst/>
          </a:prstGeom>
        </p:spPr>
        <p:txBody>
          <a:bodyPr wrap="none">
            <a:spAutoFit/>
          </a:bodyPr>
          <a:lstStyle/>
          <a:p>
            <a:r>
              <a:rPr lang="zh-CN" altLang="en-US" sz="2000" dirty="0">
                <a:solidFill>
                  <a:srgbClr val="FF0000"/>
                </a:solidFill>
                <a:latin typeface="+mn-ea"/>
                <a:ea typeface="+mn-ea"/>
              </a:rPr>
              <a:t>三系</a:t>
            </a:r>
          </a:p>
        </p:txBody>
      </p:sp>
      <p:sp>
        <p:nvSpPr>
          <p:cNvPr id="110" name="矩形 109"/>
          <p:cNvSpPr/>
          <p:nvPr/>
        </p:nvSpPr>
        <p:spPr>
          <a:xfrm>
            <a:off x="4071934" y="5000636"/>
            <a:ext cx="697627" cy="400110"/>
          </a:xfrm>
          <a:prstGeom prst="rect">
            <a:avLst/>
          </a:prstGeom>
        </p:spPr>
        <p:txBody>
          <a:bodyPr wrap="none">
            <a:spAutoFit/>
          </a:bodyPr>
          <a:lstStyle/>
          <a:p>
            <a:r>
              <a:rPr lang="zh-CN" altLang="en-US" sz="2000" dirty="0">
                <a:solidFill>
                  <a:srgbClr val="FF0000"/>
                </a:solidFill>
                <a:latin typeface="+mn-ea"/>
                <a:ea typeface="+mn-ea"/>
              </a:rPr>
              <a:t>二系</a:t>
            </a:r>
          </a:p>
        </p:txBody>
      </p:sp>
      <p:sp>
        <p:nvSpPr>
          <p:cNvPr id="111" name="矩形 110"/>
          <p:cNvSpPr/>
          <p:nvPr/>
        </p:nvSpPr>
        <p:spPr>
          <a:xfrm>
            <a:off x="857224" y="2643182"/>
            <a:ext cx="697627" cy="400110"/>
          </a:xfrm>
          <a:prstGeom prst="rect">
            <a:avLst/>
          </a:prstGeom>
        </p:spPr>
        <p:txBody>
          <a:bodyPr wrap="none">
            <a:spAutoFit/>
          </a:bodyPr>
          <a:lstStyle/>
          <a:p>
            <a:r>
              <a:rPr lang="zh-CN" altLang="en-US" sz="2000" dirty="0">
                <a:solidFill>
                  <a:srgbClr val="FF0000"/>
                </a:solidFill>
                <a:latin typeface="+mn-ea"/>
                <a:ea typeface="+mn-ea"/>
              </a:rPr>
              <a:t>一系</a:t>
            </a:r>
          </a:p>
        </p:txBody>
      </p:sp>
      <p:sp>
        <p:nvSpPr>
          <p:cNvPr id="115" name="矩形 114"/>
          <p:cNvSpPr/>
          <p:nvPr/>
        </p:nvSpPr>
        <p:spPr>
          <a:xfrm>
            <a:off x="7500958" y="2500306"/>
            <a:ext cx="697627" cy="400110"/>
          </a:xfrm>
          <a:prstGeom prst="rect">
            <a:avLst/>
          </a:prstGeom>
        </p:spPr>
        <p:txBody>
          <a:bodyPr wrap="none">
            <a:spAutoFit/>
          </a:bodyPr>
          <a:lstStyle/>
          <a:p>
            <a:r>
              <a:rPr lang="zh-CN" altLang="en-US" sz="2000" dirty="0">
                <a:solidFill>
                  <a:srgbClr val="FF0000"/>
                </a:solidFill>
                <a:latin typeface="+mn-ea"/>
                <a:ea typeface="+mn-ea"/>
              </a:rPr>
              <a:t>四系</a:t>
            </a:r>
          </a:p>
        </p:txBody>
      </p:sp>
    </p:spTree>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4042" name="Picture 10"/>
          <p:cNvPicPr>
            <a:picLocks noChangeAspect="1" noChangeArrowheads="1"/>
          </p:cNvPicPr>
          <p:nvPr/>
        </p:nvPicPr>
        <p:blipFill>
          <a:blip r:embed="rId3" cstate="print"/>
          <a:srcRect/>
          <a:stretch>
            <a:fillRect/>
          </a:stretch>
        </p:blipFill>
        <p:spPr bwMode="auto">
          <a:xfrm>
            <a:off x="395536" y="1988840"/>
            <a:ext cx="7888287" cy="3681412"/>
          </a:xfrm>
          <a:prstGeom prst="rect">
            <a:avLst/>
          </a:prstGeom>
          <a:noFill/>
          <a:ln w="9525">
            <a:noFill/>
            <a:miter lim="800000"/>
            <a:headEnd/>
            <a:tailEnd/>
          </a:ln>
          <a:effectLst/>
        </p:spPr>
      </p:pic>
      <p:sp>
        <p:nvSpPr>
          <p:cNvPr id="684043" name="Rectangle 11"/>
          <p:cNvSpPr>
            <a:spLocks noGrp="1" noChangeArrowheads="1"/>
          </p:cNvSpPr>
          <p:nvPr>
            <p:ph type="title"/>
          </p:nvPr>
        </p:nvSpPr>
        <p:spPr/>
        <p:txBody>
          <a:bodyPr/>
          <a:lstStyle/>
          <a:p>
            <a:r>
              <a:rPr lang="en-US" altLang="en-US" dirty="0"/>
              <a:t>Simplified forwarding module </a:t>
            </a:r>
            <a:r>
              <a:rPr lang="en-US" altLang="zh-CN" dirty="0"/>
              <a:t/>
            </a:r>
            <a:br>
              <a:rPr lang="en-US" altLang="zh-CN" dirty="0"/>
            </a:br>
            <a:r>
              <a:rPr lang="en-US" altLang="en-US" dirty="0"/>
              <a:t>in classful address without subnetting</a:t>
            </a:r>
            <a:endParaRPr lang="zh-CN" altLang="en-US" dirty="0"/>
          </a:p>
        </p:txBody>
      </p:sp>
    </p:spTree>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3"/>
          <p:cNvSpPr>
            <a:spLocks noGrp="1" noChangeArrowheads="1"/>
          </p:cNvSpPr>
          <p:nvPr>
            <p:ph type="title"/>
          </p:nvPr>
        </p:nvSpPr>
        <p:spPr/>
        <p:txBody>
          <a:bodyPr/>
          <a:lstStyle/>
          <a:p>
            <a:pPr eaLnBrk="1" hangingPunct="1"/>
            <a:r>
              <a:rPr lang="zh-CN" altLang="en-US" dirty="0"/>
              <a:t>网络互连使用路由器 </a:t>
            </a:r>
          </a:p>
        </p:txBody>
      </p:sp>
      <p:sp>
        <p:nvSpPr>
          <p:cNvPr id="31747" name="Rectangle 4"/>
          <p:cNvSpPr>
            <a:spLocks noGrp="1" noChangeArrowheads="1"/>
          </p:cNvSpPr>
          <p:nvPr>
            <p:ph type="body" idx="1"/>
          </p:nvPr>
        </p:nvSpPr>
        <p:spPr/>
        <p:txBody>
          <a:bodyPr/>
          <a:lstStyle/>
          <a:p>
            <a:pPr eaLnBrk="1" hangingPunct="1">
              <a:spcBef>
                <a:spcPts val="600"/>
              </a:spcBef>
            </a:pPr>
            <a:r>
              <a:rPr lang="zh-CN" altLang="en-US" dirty="0"/>
              <a:t>当中继系统是转发器或网桥时，一般并不称之为网络互连，因为这仅仅是把一个网络扩大了，而这仍然是一个网络。 </a:t>
            </a:r>
          </a:p>
          <a:p>
            <a:pPr eaLnBrk="1" hangingPunct="1">
              <a:spcBef>
                <a:spcPts val="600"/>
              </a:spcBef>
            </a:pPr>
            <a:endParaRPr lang="zh-CN" altLang="en-US" dirty="0"/>
          </a:p>
          <a:p>
            <a:pPr eaLnBrk="1" hangingPunct="1">
              <a:spcBef>
                <a:spcPts val="600"/>
              </a:spcBef>
            </a:pPr>
            <a:r>
              <a:rPr lang="zh-CN" altLang="en-US" dirty="0"/>
              <a:t>网关由于比较复杂，目前使用得较少。</a:t>
            </a:r>
          </a:p>
          <a:p>
            <a:pPr eaLnBrk="1" hangingPunct="1">
              <a:spcBef>
                <a:spcPts val="600"/>
              </a:spcBef>
            </a:pPr>
            <a:endParaRPr lang="zh-CN" altLang="en-US" dirty="0"/>
          </a:p>
          <a:p>
            <a:pPr eaLnBrk="1" hangingPunct="1">
              <a:spcBef>
                <a:spcPts val="600"/>
              </a:spcBef>
            </a:pPr>
            <a:r>
              <a:rPr lang="zh-CN" altLang="en-US" dirty="0">
                <a:solidFill>
                  <a:srgbClr val="FF0000"/>
                </a:solidFill>
              </a:rPr>
              <a:t>互联网</a:t>
            </a:r>
            <a:r>
              <a:rPr lang="zh-CN" altLang="en-US" dirty="0"/>
              <a:t>都是指用路由器进行互连的网络。</a:t>
            </a:r>
          </a:p>
          <a:p>
            <a:pPr eaLnBrk="1" hangingPunct="1">
              <a:spcBef>
                <a:spcPts val="600"/>
              </a:spcBef>
            </a:pPr>
            <a:endParaRPr lang="zh-CN" altLang="en-US" dirty="0"/>
          </a:p>
          <a:p>
            <a:pPr eaLnBrk="1" hangingPunct="1">
              <a:spcBef>
                <a:spcPts val="600"/>
              </a:spcBef>
            </a:pPr>
            <a:r>
              <a:rPr lang="zh-CN" altLang="en-US" dirty="0"/>
              <a:t>由于历史的原因，许多有关</a:t>
            </a:r>
            <a:r>
              <a:rPr lang="en-US" altLang="zh-CN" dirty="0"/>
              <a:t>TCP/IP</a:t>
            </a:r>
            <a:r>
              <a:rPr lang="zh-CN" altLang="en-US" dirty="0"/>
              <a:t>的文献将网络层使用的路由器称为</a:t>
            </a:r>
            <a:r>
              <a:rPr lang="zh-CN" altLang="en-US" dirty="0">
                <a:solidFill>
                  <a:schemeClr val="hlink"/>
                </a:solidFill>
              </a:rPr>
              <a:t>网关</a:t>
            </a:r>
            <a:r>
              <a:rPr lang="zh-CN" altLang="en-US" dirty="0"/>
              <a:t>。</a:t>
            </a:r>
          </a:p>
        </p:txBody>
      </p:sp>
    </p:spTree>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5" name="Picture 6"/>
          <p:cNvPicPr>
            <a:picLocks noChangeAspect="1" noChangeArrowheads="1"/>
          </p:cNvPicPr>
          <p:nvPr/>
        </p:nvPicPr>
        <p:blipFill>
          <a:blip r:embed="rId3" cstate="print"/>
          <a:srcRect/>
          <a:stretch>
            <a:fillRect/>
          </a:stretch>
        </p:blipFill>
        <p:spPr bwMode="auto">
          <a:xfrm>
            <a:off x="228600" y="2438400"/>
            <a:ext cx="8382000" cy="2625725"/>
          </a:xfrm>
          <a:prstGeom prst="rect">
            <a:avLst/>
          </a:prstGeom>
          <a:noFill/>
          <a:ln w="9525">
            <a:noFill/>
            <a:miter lim="800000"/>
            <a:headEnd/>
            <a:tailEnd/>
          </a:ln>
        </p:spPr>
      </p:pic>
      <p:sp>
        <p:nvSpPr>
          <p:cNvPr id="33798" name="Rectangle 6"/>
          <p:cNvSpPr>
            <a:spLocks noGrp="1" noChangeArrowheads="1"/>
          </p:cNvSpPr>
          <p:nvPr>
            <p:ph type="title"/>
          </p:nvPr>
        </p:nvSpPr>
        <p:spPr>
          <a:xfrm>
            <a:off x="330200" y="142852"/>
            <a:ext cx="8490272" cy="765868"/>
          </a:xfrm>
        </p:spPr>
        <p:txBody>
          <a:bodyPr/>
          <a:lstStyle/>
          <a:p>
            <a:r>
              <a:rPr lang="en-US" altLang="zh-CN" dirty="0">
                <a:latin typeface="+mn-lt"/>
              </a:rPr>
              <a:t>Simplified forwarding </a:t>
            </a:r>
            <a:r>
              <a:rPr lang="en-US" altLang="zh-CN" dirty="0">
                <a:solidFill>
                  <a:srgbClr val="FF0000"/>
                </a:solidFill>
                <a:latin typeface="+mn-lt"/>
              </a:rPr>
              <a:t>module</a:t>
            </a:r>
            <a:r>
              <a:rPr lang="en-US" altLang="zh-CN" dirty="0">
                <a:latin typeface="+mn-lt"/>
              </a:rPr>
              <a:t> in classless address</a:t>
            </a:r>
            <a:endParaRPr lang="zh-CN" altLang="en-US" dirty="0">
              <a:latin typeface="+mn-lt"/>
            </a:endParaRPr>
          </a:p>
        </p:txBody>
      </p:sp>
      <p:sp>
        <p:nvSpPr>
          <p:cNvPr id="2" name="矩形 1"/>
          <p:cNvSpPr/>
          <p:nvPr/>
        </p:nvSpPr>
        <p:spPr>
          <a:xfrm>
            <a:off x="683568" y="5301208"/>
            <a:ext cx="7776864" cy="830997"/>
          </a:xfrm>
          <a:prstGeom prst="rect">
            <a:avLst/>
          </a:prstGeom>
        </p:spPr>
        <p:txBody>
          <a:bodyPr wrap="square">
            <a:spAutoFit/>
          </a:bodyPr>
          <a:lstStyle/>
          <a:p>
            <a:pPr>
              <a:buClr>
                <a:schemeClr val="hlink"/>
              </a:buClr>
            </a:pPr>
            <a:r>
              <a:rPr lang="en-US" altLang="zh-CN" sz="2400" dirty="0">
                <a:ea typeface="宋体" panose="02010600030101010101" pitchFamily="2" charset="-122"/>
              </a:rPr>
              <a:t>In classless addressing, we need at least four columns in a routing table.</a:t>
            </a:r>
          </a:p>
        </p:txBody>
      </p:sp>
    </p:spTree>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47274" name="Picture 10"/>
          <p:cNvPicPr>
            <a:picLocks noChangeAspect="1" noChangeArrowheads="1"/>
          </p:cNvPicPr>
          <p:nvPr/>
        </p:nvPicPr>
        <p:blipFill>
          <a:blip r:embed="rId2" cstate="print"/>
          <a:srcRect/>
          <a:stretch>
            <a:fillRect/>
          </a:stretch>
        </p:blipFill>
        <p:spPr bwMode="auto">
          <a:xfrm>
            <a:off x="1143000" y="1778000"/>
            <a:ext cx="6727825" cy="3890963"/>
          </a:xfrm>
          <a:prstGeom prst="rect">
            <a:avLst/>
          </a:prstGeom>
          <a:noFill/>
          <a:ln w="9525">
            <a:noFill/>
            <a:miter lim="800000"/>
            <a:headEnd/>
            <a:tailEnd/>
          </a:ln>
          <a:effectLst/>
        </p:spPr>
      </p:pic>
      <p:sp>
        <p:nvSpPr>
          <p:cNvPr id="1547275" name="Rectangle 11"/>
          <p:cNvSpPr>
            <a:spLocks noGrp="1" noChangeArrowheads="1"/>
          </p:cNvSpPr>
          <p:nvPr>
            <p:ph type="title"/>
          </p:nvPr>
        </p:nvSpPr>
        <p:spPr>
          <a:xfrm>
            <a:off x="285720" y="285728"/>
            <a:ext cx="8458200" cy="533400"/>
          </a:xfrm>
        </p:spPr>
        <p:txBody>
          <a:bodyPr/>
          <a:lstStyle/>
          <a:p>
            <a:r>
              <a:rPr lang="en-US" altLang="en-US" dirty="0"/>
              <a:t>Comparison of subnet, default, and </a:t>
            </a:r>
            <a:r>
              <a:rPr lang="en-US" altLang="en-US" dirty="0" err="1"/>
              <a:t>supernet</a:t>
            </a:r>
            <a:r>
              <a:rPr lang="en-US" altLang="en-US" dirty="0"/>
              <a:t> masks</a:t>
            </a:r>
            <a:endParaRPr lang="zh-CN" altLang="en-US" dirty="0"/>
          </a:p>
        </p:txBody>
      </p:sp>
    </p:spTree>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2"/>
          <p:cNvSpPr>
            <a:spLocks noChangeArrowheads="1"/>
          </p:cNvSpPr>
          <p:nvPr/>
        </p:nvSpPr>
        <p:spPr bwMode="auto">
          <a:xfrm>
            <a:off x="0" y="3238500"/>
            <a:ext cx="9144000" cy="0"/>
          </a:xfrm>
          <a:prstGeom prst="rect">
            <a:avLst/>
          </a:prstGeom>
          <a:noFill/>
          <a:ln w="9525">
            <a:noFill/>
            <a:miter lim="800000"/>
          </a:ln>
        </p:spPr>
        <p:txBody>
          <a:bodyPr wrap="none" anchor="ctr">
            <a:spAutoFit/>
          </a:bodyPr>
          <a:lstStyle/>
          <a:p>
            <a:endParaRPr lang="zh-CN" altLang="en-US"/>
          </a:p>
        </p:txBody>
      </p:sp>
      <p:sp>
        <p:nvSpPr>
          <p:cNvPr id="169987" name="Rectangle 3"/>
          <p:cNvSpPr>
            <a:spLocks noChangeArrowheads="1"/>
          </p:cNvSpPr>
          <p:nvPr/>
        </p:nvSpPr>
        <p:spPr bwMode="auto">
          <a:xfrm>
            <a:off x="0" y="3243263"/>
            <a:ext cx="9144000" cy="0"/>
          </a:xfrm>
          <a:prstGeom prst="rect">
            <a:avLst/>
          </a:prstGeom>
          <a:noFill/>
          <a:ln w="9525">
            <a:noFill/>
            <a:miter lim="800000"/>
          </a:ln>
        </p:spPr>
        <p:txBody>
          <a:bodyPr wrap="none" anchor="ctr">
            <a:spAutoFit/>
          </a:bodyPr>
          <a:lstStyle/>
          <a:p>
            <a:endParaRPr lang="zh-CN" altLang="en-US"/>
          </a:p>
        </p:txBody>
      </p:sp>
      <p:sp>
        <p:nvSpPr>
          <p:cNvPr id="169988" name="Rectangle 5"/>
          <p:cNvSpPr>
            <a:spLocks noChangeArrowheads="1"/>
          </p:cNvSpPr>
          <p:nvPr/>
        </p:nvSpPr>
        <p:spPr bwMode="auto">
          <a:xfrm>
            <a:off x="0" y="3262313"/>
            <a:ext cx="9144000" cy="0"/>
          </a:xfrm>
          <a:prstGeom prst="rect">
            <a:avLst/>
          </a:prstGeom>
          <a:noFill/>
          <a:ln w="9525">
            <a:noFill/>
            <a:miter lim="800000"/>
          </a:ln>
        </p:spPr>
        <p:txBody>
          <a:bodyPr wrap="none" anchor="ctr">
            <a:spAutoFit/>
          </a:bodyPr>
          <a:lstStyle/>
          <a:p>
            <a:endParaRPr lang="zh-CN" altLang="en-US"/>
          </a:p>
        </p:txBody>
      </p:sp>
      <p:sp>
        <p:nvSpPr>
          <p:cNvPr id="169989" name="Rectangle 7"/>
          <p:cNvSpPr>
            <a:spLocks noGrp="1" noChangeArrowheads="1"/>
          </p:cNvSpPr>
          <p:nvPr>
            <p:ph type="title"/>
          </p:nvPr>
        </p:nvSpPr>
        <p:spPr>
          <a:xfrm>
            <a:off x="355600" y="203200"/>
            <a:ext cx="8420100" cy="633512"/>
          </a:xfrm>
        </p:spPr>
        <p:txBody>
          <a:bodyPr/>
          <a:lstStyle/>
          <a:p>
            <a:pPr eaLnBrk="1" hangingPunct="1"/>
            <a:r>
              <a:rPr lang="en-US" altLang="zh-CN" dirty="0"/>
              <a:t>2. </a:t>
            </a:r>
            <a:r>
              <a:rPr lang="zh-CN" altLang="en-US" dirty="0"/>
              <a:t>最长前缀匹配</a:t>
            </a:r>
          </a:p>
        </p:txBody>
      </p:sp>
      <p:sp>
        <p:nvSpPr>
          <p:cNvPr id="169990" name="Rectangle 8"/>
          <p:cNvSpPr>
            <a:spLocks noGrp="1" noChangeArrowheads="1"/>
          </p:cNvSpPr>
          <p:nvPr>
            <p:ph type="body" idx="1"/>
          </p:nvPr>
        </p:nvSpPr>
        <p:spPr/>
        <p:txBody>
          <a:bodyPr/>
          <a:lstStyle/>
          <a:p>
            <a:pPr algn="just" eaLnBrk="1" hangingPunct="1"/>
            <a:r>
              <a:rPr lang="zh-CN" altLang="en-US" dirty="0"/>
              <a:t>使用</a:t>
            </a:r>
            <a:r>
              <a:rPr lang="en-US" altLang="zh-CN" dirty="0"/>
              <a:t>CIDR</a:t>
            </a:r>
            <a:r>
              <a:rPr lang="zh-CN" altLang="en-US" dirty="0"/>
              <a:t>时，路由表中的每个项目都包含</a:t>
            </a:r>
            <a:r>
              <a:rPr lang="en-US" altLang="zh-CN" dirty="0"/>
              <a:t>"</a:t>
            </a:r>
            <a:r>
              <a:rPr lang="zh-CN" altLang="en-US" dirty="0"/>
              <a:t>网络前缀</a:t>
            </a:r>
            <a:r>
              <a:rPr lang="en-US" altLang="zh-CN" dirty="0"/>
              <a:t>"</a:t>
            </a:r>
            <a:r>
              <a:rPr lang="zh-CN" altLang="en-US" dirty="0"/>
              <a:t>和</a:t>
            </a:r>
            <a:r>
              <a:rPr lang="en-US" altLang="zh-CN" dirty="0"/>
              <a:t>"</a:t>
            </a:r>
            <a:r>
              <a:rPr lang="zh-CN" altLang="en-US" dirty="0"/>
              <a:t>下一跳地址</a:t>
            </a:r>
            <a:r>
              <a:rPr lang="en-US" altLang="zh-CN" dirty="0"/>
              <a:t>"</a:t>
            </a:r>
            <a:r>
              <a:rPr lang="zh-CN" altLang="en-US" dirty="0"/>
              <a:t>组成部分。</a:t>
            </a:r>
            <a:endParaRPr lang="en-US" altLang="zh-CN" dirty="0"/>
          </a:p>
          <a:p>
            <a:pPr algn="just" eaLnBrk="1" hangingPunct="1"/>
            <a:endParaRPr lang="en-US" altLang="zh-CN" dirty="0"/>
          </a:p>
          <a:p>
            <a:pPr algn="just" eaLnBrk="1" hangingPunct="1"/>
            <a:r>
              <a:rPr lang="zh-CN" altLang="en-US" dirty="0"/>
              <a:t>在查找路由表时可能会得到</a:t>
            </a:r>
            <a:r>
              <a:rPr lang="zh-CN" altLang="en-US" dirty="0">
                <a:solidFill>
                  <a:srgbClr val="FF0000"/>
                </a:solidFill>
              </a:rPr>
              <a:t>不止一个</a:t>
            </a:r>
            <a:r>
              <a:rPr lang="zh-CN" altLang="en-US" dirty="0"/>
              <a:t>匹配结果。 </a:t>
            </a:r>
          </a:p>
          <a:p>
            <a:pPr eaLnBrk="1" hangingPunct="1"/>
            <a:endParaRPr lang="zh-CN" altLang="en-US" dirty="0"/>
          </a:p>
          <a:p>
            <a:pPr eaLnBrk="1" hangingPunct="1"/>
            <a:r>
              <a:rPr lang="zh-CN" altLang="en-US" dirty="0"/>
              <a:t>应当从匹配结果中</a:t>
            </a:r>
            <a:r>
              <a:rPr lang="zh-CN" altLang="en-US" dirty="0">
                <a:solidFill>
                  <a:srgbClr val="FF0000"/>
                </a:solidFill>
              </a:rPr>
              <a:t>选择</a:t>
            </a:r>
            <a:r>
              <a:rPr lang="zh-CN" altLang="en-US" dirty="0"/>
              <a:t>具有最长网络前缀的路由，这叫作</a:t>
            </a:r>
            <a:r>
              <a:rPr lang="zh-CN" altLang="en-US" dirty="0">
                <a:solidFill>
                  <a:schemeClr val="hlink"/>
                </a:solidFill>
              </a:rPr>
              <a:t>最长前缀匹配</a:t>
            </a:r>
            <a:r>
              <a:rPr lang="en-US" altLang="zh-CN" dirty="0"/>
              <a:t>(longest-prefix matching)</a:t>
            </a:r>
            <a:r>
              <a:rPr lang="zh-CN" altLang="en-US" dirty="0"/>
              <a:t>。</a:t>
            </a:r>
            <a:endParaRPr lang="en-US" altLang="zh-CN" dirty="0"/>
          </a:p>
          <a:p>
            <a:pPr eaLnBrk="1" hangingPunct="1"/>
            <a:endParaRPr lang="en-US" altLang="zh-CN" dirty="0"/>
          </a:p>
          <a:p>
            <a:pPr eaLnBrk="1" hangingPunct="1"/>
            <a:r>
              <a:rPr lang="zh-CN" altLang="en-US" dirty="0"/>
              <a:t>这是因为网络前缀越长</a:t>
            </a:r>
            <a:r>
              <a:rPr lang="en-US" altLang="zh-CN" dirty="0"/>
              <a:t>(more longer) </a:t>
            </a:r>
            <a:r>
              <a:rPr lang="zh-CN" altLang="en-US" dirty="0"/>
              <a:t>，其地址块就越小，因而路由就越具体 </a:t>
            </a:r>
            <a:r>
              <a:rPr lang="en-US" altLang="zh-CN" dirty="0"/>
              <a:t>(more specific)</a:t>
            </a:r>
            <a:r>
              <a:rPr lang="zh-CN" altLang="en-US" dirty="0"/>
              <a:t>。</a:t>
            </a:r>
          </a:p>
          <a:p>
            <a:pPr algn="just" eaLnBrk="1" hangingPunct="1"/>
            <a:endParaRPr lang="zh-CN" altLang="en-US" dirty="0"/>
          </a:p>
          <a:p>
            <a:pPr algn="just" eaLnBrk="1" hangingPunct="1"/>
            <a:r>
              <a:rPr lang="zh-CN" altLang="en-US" dirty="0"/>
              <a:t>最长前缀匹配又称为</a:t>
            </a:r>
            <a:r>
              <a:rPr lang="zh-CN" altLang="en-US" dirty="0">
                <a:solidFill>
                  <a:schemeClr val="hlink"/>
                </a:solidFill>
              </a:rPr>
              <a:t>最长匹配</a:t>
            </a:r>
            <a:r>
              <a:rPr lang="zh-CN" altLang="en-US" dirty="0"/>
              <a:t>或</a:t>
            </a:r>
            <a:r>
              <a:rPr lang="zh-CN" altLang="en-US" dirty="0">
                <a:solidFill>
                  <a:schemeClr val="hlink"/>
                </a:solidFill>
              </a:rPr>
              <a:t>最佳匹配</a:t>
            </a:r>
            <a:r>
              <a:rPr lang="zh-CN" altLang="en-US" dirty="0"/>
              <a:t>。</a:t>
            </a:r>
          </a:p>
        </p:txBody>
      </p:sp>
    </p:spTree>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2"/>
          <p:cNvSpPr>
            <a:spLocks noChangeArrowheads="1"/>
          </p:cNvSpPr>
          <p:nvPr/>
        </p:nvSpPr>
        <p:spPr bwMode="auto">
          <a:xfrm>
            <a:off x="0" y="3238500"/>
            <a:ext cx="9144000" cy="0"/>
          </a:xfrm>
          <a:prstGeom prst="rect">
            <a:avLst/>
          </a:prstGeom>
          <a:noFill/>
          <a:ln w="9525">
            <a:noFill/>
            <a:miter lim="800000"/>
          </a:ln>
        </p:spPr>
        <p:txBody>
          <a:bodyPr wrap="none" anchor="ctr">
            <a:spAutoFit/>
          </a:bodyPr>
          <a:lstStyle/>
          <a:p>
            <a:endParaRPr lang="zh-CN" altLang="en-US"/>
          </a:p>
        </p:txBody>
      </p:sp>
      <p:sp>
        <p:nvSpPr>
          <p:cNvPr id="171011" name="Rectangle 3"/>
          <p:cNvSpPr>
            <a:spLocks noChangeArrowheads="1"/>
          </p:cNvSpPr>
          <p:nvPr/>
        </p:nvSpPr>
        <p:spPr bwMode="auto">
          <a:xfrm>
            <a:off x="0" y="3243263"/>
            <a:ext cx="9144000" cy="0"/>
          </a:xfrm>
          <a:prstGeom prst="rect">
            <a:avLst/>
          </a:prstGeom>
          <a:noFill/>
          <a:ln w="9525">
            <a:noFill/>
            <a:miter lim="800000"/>
          </a:ln>
        </p:spPr>
        <p:txBody>
          <a:bodyPr wrap="none" anchor="ctr">
            <a:spAutoFit/>
          </a:bodyPr>
          <a:lstStyle/>
          <a:p>
            <a:endParaRPr lang="zh-CN" altLang="en-US"/>
          </a:p>
        </p:txBody>
      </p:sp>
      <p:sp>
        <p:nvSpPr>
          <p:cNvPr id="171012" name="Rectangle 5"/>
          <p:cNvSpPr>
            <a:spLocks noChangeArrowheads="1"/>
          </p:cNvSpPr>
          <p:nvPr/>
        </p:nvSpPr>
        <p:spPr bwMode="auto">
          <a:xfrm>
            <a:off x="0" y="3262313"/>
            <a:ext cx="9144000" cy="0"/>
          </a:xfrm>
          <a:prstGeom prst="rect">
            <a:avLst/>
          </a:prstGeom>
          <a:noFill/>
          <a:ln w="9525">
            <a:noFill/>
            <a:miter lim="800000"/>
          </a:ln>
        </p:spPr>
        <p:txBody>
          <a:bodyPr wrap="none" anchor="ctr">
            <a:spAutoFit/>
          </a:bodyPr>
          <a:lstStyle/>
          <a:p>
            <a:endParaRPr lang="zh-CN" altLang="en-US"/>
          </a:p>
        </p:txBody>
      </p:sp>
      <p:sp>
        <p:nvSpPr>
          <p:cNvPr id="171013" name="Rectangle 7"/>
          <p:cNvSpPr>
            <a:spLocks noGrp="1" noChangeArrowheads="1"/>
          </p:cNvSpPr>
          <p:nvPr>
            <p:ph type="title"/>
          </p:nvPr>
        </p:nvSpPr>
        <p:spPr/>
        <p:txBody>
          <a:bodyPr/>
          <a:lstStyle/>
          <a:p>
            <a:pPr eaLnBrk="1" hangingPunct="1"/>
            <a:r>
              <a:rPr lang="en-US" altLang="zh-CN" dirty="0"/>
              <a:t>2. </a:t>
            </a:r>
            <a:r>
              <a:rPr lang="zh-CN" altLang="en-US" dirty="0"/>
              <a:t>最长前缀匹配</a:t>
            </a:r>
          </a:p>
        </p:txBody>
      </p:sp>
      <p:sp>
        <p:nvSpPr>
          <p:cNvPr id="171014" name="Rectangle 8"/>
          <p:cNvSpPr>
            <a:spLocks noGrp="1" noChangeArrowheads="1"/>
          </p:cNvSpPr>
          <p:nvPr>
            <p:ph type="body" idx="1"/>
          </p:nvPr>
        </p:nvSpPr>
        <p:spPr/>
        <p:txBody>
          <a:bodyPr/>
          <a:lstStyle/>
          <a:p>
            <a:pPr eaLnBrk="1" hangingPunct="1">
              <a:spcBef>
                <a:spcPts val="600"/>
              </a:spcBef>
            </a:pPr>
            <a:r>
              <a:rPr lang="zh-CN" altLang="en-US" dirty="0"/>
              <a:t>假定大学下属的四系</a:t>
            </a:r>
            <a:r>
              <a:rPr lang="zh-CN" altLang="en-US" dirty="0">
                <a:solidFill>
                  <a:srgbClr val="FF0000"/>
                </a:solidFill>
              </a:rPr>
              <a:t>现在</a:t>
            </a:r>
            <a:r>
              <a:rPr lang="zh-CN" altLang="en-US" dirty="0"/>
              <a:t>希望</a:t>
            </a:r>
            <a:r>
              <a:rPr lang="en-US" altLang="zh-CN" dirty="0"/>
              <a:t>ISP</a:t>
            </a:r>
            <a:r>
              <a:rPr lang="zh-CN" altLang="en-US" dirty="0"/>
              <a:t>将转发的数据报直接发给到四系</a:t>
            </a:r>
            <a:r>
              <a:rPr lang="zh-CN" altLang="en-US" dirty="0">
                <a:solidFill>
                  <a:srgbClr val="FF0000"/>
                </a:solidFill>
              </a:rPr>
              <a:t>而不要</a:t>
            </a:r>
            <a:r>
              <a:rPr lang="zh-CN" altLang="en-US" dirty="0"/>
              <a:t>经过大学的路由器，但</a:t>
            </a:r>
            <a:r>
              <a:rPr lang="zh-CN" altLang="en-US" dirty="0">
                <a:solidFill>
                  <a:srgbClr val="FF0000"/>
                </a:solidFill>
              </a:rPr>
              <a:t>又不愿</a:t>
            </a:r>
            <a:r>
              <a:rPr lang="zh-CN" altLang="en-US" dirty="0"/>
              <a:t>改变自己原来使用的</a:t>
            </a:r>
            <a:r>
              <a:rPr lang="en-US" altLang="zh-CN" dirty="0"/>
              <a:t>IP</a:t>
            </a:r>
            <a:r>
              <a:rPr lang="zh-CN" altLang="en-US" dirty="0"/>
              <a:t>地址块。</a:t>
            </a:r>
          </a:p>
          <a:p>
            <a:pPr eaLnBrk="1" hangingPunct="1">
              <a:spcBef>
                <a:spcPts val="600"/>
              </a:spcBef>
            </a:pPr>
            <a:endParaRPr lang="zh-CN" altLang="en-US" dirty="0"/>
          </a:p>
          <a:p>
            <a:pPr eaLnBrk="1" hangingPunct="1">
              <a:spcBef>
                <a:spcPts val="600"/>
              </a:spcBef>
            </a:pPr>
            <a:r>
              <a:rPr lang="zh-CN" altLang="en-US" dirty="0"/>
              <a:t>因此，在</a:t>
            </a:r>
            <a:r>
              <a:rPr lang="en-US" altLang="zh-CN" dirty="0"/>
              <a:t>ISP</a:t>
            </a:r>
            <a:r>
              <a:rPr lang="zh-CN" altLang="en-US" dirty="0"/>
              <a:t>的路由器的路由表中，至少</a:t>
            </a:r>
            <a:r>
              <a:rPr lang="zh-CN" altLang="en-US" dirty="0">
                <a:solidFill>
                  <a:srgbClr val="FF0000"/>
                </a:solidFill>
              </a:rPr>
              <a:t>要有</a:t>
            </a:r>
            <a:r>
              <a:rPr lang="zh-CN" altLang="en-US" dirty="0"/>
              <a:t>以下两个项目，即</a:t>
            </a:r>
            <a:r>
              <a:rPr lang="en-US" altLang="zh-CN" dirty="0"/>
              <a:t>206.0.68.0/22 (</a:t>
            </a:r>
            <a:r>
              <a:rPr lang="zh-CN" altLang="en-US" dirty="0"/>
              <a:t>大学</a:t>
            </a:r>
            <a:r>
              <a:rPr lang="en-US" altLang="zh-CN" dirty="0"/>
              <a:t>)</a:t>
            </a:r>
            <a:r>
              <a:rPr lang="zh-CN" altLang="en-US" dirty="0"/>
              <a:t>和</a:t>
            </a:r>
            <a:r>
              <a:rPr lang="en-US" altLang="zh-CN" dirty="0"/>
              <a:t>206.0.71.128/25 (</a:t>
            </a:r>
            <a:r>
              <a:rPr lang="zh-CN" altLang="en-US" dirty="0"/>
              <a:t>四系</a:t>
            </a:r>
            <a:r>
              <a:rPr lang="en-US" altLang="zh-CN" dirty="0"/>
              <a:t>)</a:t>
            </a:r>
            <a:r>
              <a:rPr lang="zh-CN" altLang="en-US" dirty="0"/>
              <a:t>。</a:t>
            </a:r>
          </a:p>
          <a:p>
            <a:pPr eaLnBrk="1" hangingPunct="1">
              <a:spcBef>
                <a:spcPts val="600"/>
              </a:spcBef>
            </a:pPr>
            <a:endParaRPr lang="zh-CN" altLang="en-US" dirty="0"/>
          </a:p>
          <a:p>
            <a:pPr eaLnBrk="1" hangingPunct="1">
              <a:spcBef>
                <a:spcPts val="600"/>
              </a:spcBef>
            </a:pPr>
            <a:r>
              <a:rPr lang="zh-CN" altLang="en-US" dirty="0"/>
              <a:t>现在假定</a:t>
            </a:r>
            <a:r>
              <a:rPr lang="en-US" altLang="zh-CN" dirty="0"/>
              <a:t>ISP</a:t>
            </a:r>
            <a:r>
              <a:rPr lang="zh-CN" altLang="en-US" dirty="0"/>
              <a:t>收到一个数据报，其目的</a:t>
            </a:r>
            <a:r>
              <a:rPr lang="en-US" altLang="zh-CN" dirty="0"/>
              <a:t>IP</a:t>
            </a:r>
            <a:r>
              <a:rPr lang="zh-CN" altLang="en-US" dirty="0"/>
              <a:t>地址为 </a:t>
            </a:r>
            <a:r>
              <a:rPr lang="en-US" altLang="zh-CN" dirty="0"/>
              <a:t>D = 206.0.71.130</a:t>
            </a:r>
            <a:r>
              <a:rPr lang="zh-CN" altLang="en-US" dirty="0"/>
              <a:t>。</a:t>
            </a:r>
          </a:p>
          <a:p>
            <a:pPr eaLnBrk="1" hangingPunct="1">
              <a:spcBef>
                <a:spcPts val="600"/>
              </a:spcBef>
            </a:pPr>
            <a:endParaRPr lang="en-US" altLang="zh-CN" dirty="0"/>
          </a:p>
        </p:txBody>
      </p:sp>
    </p:spTree>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30200" y="142852"/>
            <a:ext cx="8456642" cy="785818"/>
          </a:xfrm>
        </p:spPr>
        <p:txBody>
          <a:bodyPr/>
          <a:lstStyle/>
          <a:p>
            <a:pPr eaLnBrk="1" hangingPunct="1">
              <a:spcBef>
                <a:spcPts val="600"/>
              </a:spcBef>
            </a:pPr>
            <a:r>
              <a:rPr lang="zh-CN" altLang="en-US" sz="2600" dirty="0"/>
              <a:t>在</a:t>
            </a:r>
            <a:r>
              <a:rPr lang="en-US" altLang="zh-CN" sz="2600" dirty="0"/>
              <a:t>ISP</a:t>
            </a:r>
            <a:r>
              <a:rPr lang="zh-CN" altLang="en-US" sz="2600" dirty="0"/>
              <a:t>的路由器的路由表中至少要有以下两个项目，即</a:t>
            </a:r>
            <a:r>
              <a:rPr lang="en-US" altLang="zh-CN" sz="2600" dirty="0"/>
              <a:t>206.0.68.0/22 (</a:t>
            </a:r>
            <a:r>
              <a:rPr lang="zh-CN" altLang="en-US" sz="2600" dirty="0"/>
              <a:t>大学</a:t>
            </a:r>
            <a:r>
              <a:rPr lang="en-US" altLang="zh-CN" sz="2600" dirty="0"/>
              <a:t>)</a:t>
            </a:r>
            <a:r>
              <a:rPr lang="zh-CN" altLang="en-US" sz="2600" dirty="0"/>
              <a:t>和</a:t>
            </a:r>
            <a:r>
              <a:rPr lang="en-US" altLang="zh-CN" sz="2600" dirty="0"/>
              <a:t>206.0.71.128/25 (</a:t>
            </a:r>
            <a:r>
              <a:rPr lang="zh-CN" altLang="en-US" sz="2600" dirty="0"/>
              <a:t>四系</a:t>
            </a:r>
            <a:r>
              <a:rPr lang="en-US" altLang="zh-CN" sz="2600" dirty="0"/>
              <a:t>)</a:t>
            </a:r>
            <a:r>
              <a:rPr lang="zh-CN" altLang="en-US" sz="2600" dirty="0"/>
              <a:t>。</a:t>
            </a:r>
          </a:p>
        </p:txBody>
      </p:sp>
      <p:grpSp>
        <p:nvGrpSpPr>
          <p:cNvPr id="3" name="组合 2">
            <a:extLst>
              <a:ext uri="{FF2B5EF4-FFF2-40B4-BE49-F238E27FC236}">
                <a16:creationId xmlns="" xmlns:a16="http://schemas.microsoft.com/office/drawing/2014/main" id="{ED22BE51-1217-4F75-B71E-69D126D5AE22}"/>
              </a:ext>
            </a:extLst>
          </p:cNvPr>
          <p:cNvGrpSpPr/>
          <p:nvPr/>
        </p:nvGrpSpPr>
        <p:grpSpPr>
          <a:xfrm>
            <a:off x="214282" y="928670"/>
            <a:ext cx="8786874" cy="5143536"/>
            <a:chOff x="214282" y="928670"/>
            <a:chExt cx="8786874" cy="5143536"/>
          </a:xfrm>
        </p:grpSpPr>
        <p:cxnSp>
          <p:nvCxnSpPr>
            <p:cNvPr id="117" name="直接连接符 116"/>
            <p:cNvCxnSpPr/>
            <p:nvPr/>
          </p:nvCxnSpPr>
          <p:spPr>
            <a:xfrm>
              <a:off x="5072066" y="2500306"/>
              <a:ext cx="1673241" cy="269878"/>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nvGrpSpPr>
            <p:cNvPr id="109" name="组合 108"/>
            <p:cNvGrpSpPr/>
            <p:nvPr/>
          </p:nvGrpSpPr>
          <p:grpSpPr>
            <a:xfrm>
              <a:off x="214282" y="928670"/>
              <a:ext cx="8786874" cy="5143536"/>
              <a:chOff x="214282" y="928670"/>
              <a:chExt cx="8786874" cy="5143536"/>
            </a:xfrm>
          </p:grpSpPr>
          <p:sp>
            <p:nvSpPr>
              <p:cNvPr id="99" name="Line 41"/>
              <p:cNvSpPr>
                <a:spLocks noChangeShapeType="1"/>
              </p:cNvSpPr>
              <p:nvPr/>
            </p:nvSpPr>
            <p:spPr bwMode="auto">
              <a:xfrm flipH="1" flipV="1">
                <a:off x="6500826" y="4000504"/>
                <a:ext cx="928694" cy="285752"/>
              </a:xfrm>
              <a:prstGeom prst="line">
                <a:avLst/>
              </a:prstGeom>
              <a:noFill/>
              <a:ln w="28575">
                <a:solidFill>
                  <a:srgbClr val="333399"/>
                </a:solidFill>
                <a:round/>
              </a:ln>
            </p:spPr>
            <p:txBody>
              <a:bodyPr/>
              <a:lstStyle/>
              <a:p>
                <a:endParaRPr lang="zh-CN" altLang="en-US"/>
              </a:p>
            </p:txBody>
          </p:sp>
          <p:sp>
            <p:nvSpPr>
              <p:cNvPr id="113" name="Line 41"/>
              <p:cNvSpPr>
                <a:spLocks noChangeShapeType="1"/>
              </p:cNvSpPr>
              <p:nvPr/>
            </p:nvSpPr>
            <p:spPr bwMode="auto">
              <a:xfrm flipH="1">
                <a:off x="2000232" y="1214422"/>
                <a:ext cx="571504" cy="500066"/>
              </a:xfrm>
              <a:prstGeom prst="line">
                <a:avLst/>
              </a:prstGeom>
              <a:noFill/>
              <a:ln w="28575">
                <a:solidFill>
                  <a:srgbClr val="333399"/>
                </a:solidFill>
                <a:round/>
              </a:ln>
            </p:spPr>
            <p:txBody>
              <a:bodyPr/>
              <a:lstStyle/>
              <a:p>
                <a:endParaRPr lang="zh-CN" altLang="en-US"/>
              </a:p>
            </p:txBody>
          </p:sp>
          <p:sp>
            <p:nvSpPr>
              <p:cNvPr id="112" name="Line 41"/>
              <p:cNvSpPr>
                <a:spLocks noChangeShapeType="1"/>
              </p:cNvSpPr>
              <p:nvPr/>
            </p:nvSpPr>
            <p:spPr bwMode="auto">
              <a:xfrm flipH="1">
                <a:off x="4143372" y="1071546"/>
                <a:ext cx="571504" cy="357190"/>
              </a:xfrm>
              <a:prstGeom prst="line">
                <a:avLst/>
              </a:prstGeom>
              <a:noFill/>
              <a:ln w="28575">
                <a:solidFill>
                  <a:srgbClr val="333399"/>
                </a:solidFill>
                <a:round/>
              </a:ln>
            </p:spPr>
            <p:txBody>
              <a:bodyPr/>
              <a:lstStyle/>
              <a:p>
                <a:endParaRPr lang="zh-CN" altLang="en-US"/>
              </a:p>
            </p:txBody>
          </p:sp>
          <p:sp>
            <p:nvSpPr>
              <p:cNvPr id="105" name="Line 41"/>
              <p:cNvSpPr>
                <a:spLocks noChangeShapeType="1"/>
              </p:cNvSpPr>
              <p:nvPr/>
            </p:nvSpPr>
            <p:spPr bwMode="auto">
              <a:xfrm flipH="1" flipV="1">
                <a:off x="6929454" y="2928934"/>
                <a:ext cx="714380" cy="428628"/>
              </a:xfrm>
              <a:prstGeom prst="line">
                <a:avLst/>
              </a:prstGeom>
              <a:noFill/>
              <a:ln w="28575">
                <a:solidFill>
                  <a:srgbClr val="333399"/>
                </a:solidFill>
                <a:round/>
              </a:ln>
            </p:spPr>
            <p:txBody>
              <a:bodyPr/>
              <a:lstStyle/>
              <a:p>
                <a:endParaRPr lang="zh-CN" altLang="en-US"/>
              </a:p>
            </p:txBody>
          </p:sp>
          <p:sp>
            <p:nvSpPr>
              <p:cNvPr id="91" name="Line 41"/>
              <p:cNvSpPr>
                <a:spLocks noChangeShapeType="1"/>
              </p:cNvSpPr>
              <p:nvPr/>
            </p:nvSpPr>
            <p:spPr bwMode="auto">
              <a:xfrm flipH="1">
                <a:off x="6929454" y="2214554"/>
                <a:ext cx="500066" cy="428628"/>
              </a:xfrm>
              <a:prstGeom prst="line">
                <a:avLst/>
              </a:prstGeom>
              <a:noFill/>
              <a:ln w="28575">
                <a:solidFill>
                  <a:srgbClr val="333399"/>
                </a:solidFill>
                <a:round/>
              </a:ln>
            </p:spPr>
            <p:txBody>
              <a:bodyPr/>
              <a:lstStyle/>
              <a:p>
                <a:endParaRPr lang="zh-CN" altLang="en-US"/>
              </a:p>
            </p:txBody>
          </p:sp>
          <p:sp>
            <p:nvSpPr>
              <p:cNvPr id="103" name="Oval 40"/>
              <p:cNvSpPr>
                <a:spLocks noChangeArrowheads="1"/>
              </p:cNvSpPr>
              <p:nvPr/>
            </p:nvSpPr>
            <p:spPr bwMode="auto">
              <a:xfrm>
                <a:off x="7000892" y="1785926"/>
                <a:ext cx="1785950" cy="500066"/>
              </a:xfrm>
              <a:prstGeom prst="ellipse">
                <a:avLst/>
              </a:prstGeom>
              <a:solidFill>
                <a:srgbClr val="FFFF99"/>
              </a:solidFill>
              <a:ln w="9525">
                <a:solidFill>
                  <a:schemeClr val="tx1"/>
                </a:solidFill>
                <a:round/>
              </a:ln>
              <a:effectLst>
                <a:outerShdw dist="35921" dir="2700000" algn="ctr" rotWithShape="0">
                  <a:schemeClr val="bg2"/>
                </a:outerShdw>
              </a:effectLst>
            </p:spPr>
            <p:txBody>
              <a:bodyPr wrap="none" anchor="ctr"/>
              <a:lstStyle/>
              <a:p>
                <a:pPr>
                  <a:defRPr/>
                </a:pPr>
                <a:endParaRPr lang="zh-CN" altLang="en-US">
                  <a:ea typeface="黑体" panose="02010609060101010101" pitchFamily="49" charset="-122"/>
                </a:endParaRPr>
              </a:p>
            </p:txBody>
          </p:sp>
          <p:sp>
            <p:nvSpPr>
              <p:cNvPr id="98" name="Oval 40"/>
              <p:cNvSpPr>
                <a:spLocks noChangeArrowheads="1"/>
              </p:cNvSpPr>
              <p:nvPr/>
            </p:nvSpPr>
            <p:spPr bwMode="auto">
              <a:xfrm>
                <a:off x="7215206" y="3143248"/>
                <a:ext cx="1785950" cy="428628"/>
              </a:xfrm>
              <a:prstGeom prst="ellipse">
                <a:avLst/>
              </a:prstGeom>
              <a:solidFill>
                <a:srgbClr val="FFFF99"/>
              </a:solidFill>
              <a:ln w="9525">
                <a:solidFill>
                  <a:schemeClr val="tx1"/>
                </a:solidFill>
                <a:round/>
              </a:ln>
              <a:effectLst>
                <a:outerShdw dist="35921" dir="2700000" algn="ctr" rotWithShape="0">
                  <a:schemeClr val="bg2"/>
                </a:outerShdw>
              </a:effectLst>
            </p:spPr>
            <p:txBody>
              <a:bodyPr wrap="none" anchor="ctr"/>
              <a:lstStyle/>
              <a:p>
                <a:pPr>
                  <a:defRPr/>
                </a:pPr>
                <a:endParaRPr lang="zh-CN" altLang="en-US">
                  <a:ea typeface="黑体" panose="02010609060101010101" pitchFamily="49" charset="-122"/>
                </a:endParaRPr>
              </a:p>
            </p:txBody>
          </p:sp>
          <p:sp>
            <p:nvSpPr>
              <p:cNvPr id="106" name="Line 41"/>
              <p:cNvSpPr>
                <a:spLocks noChangeShapeType="1"/>
              </p:cNvSpPr>
              <p:nvPr/>
            </p:nvSpPr>
            <p:spPr bwMode="auto">
              <a:xfrm flipH="1" flipV="1">
                <a:off x="4643438" y="4429132"/>
                <a:ext cx="1000132" cy="571504"/>
              </a:xfrm>
              <a:prstGeom prst="line">
                <a:avLst/>
              </a:prstGeom>
              <a:noFill/>
              <a:ln w="28575">
                <a:solidFill>
                  <a:srgbClr val="333399"/>
                </a:solidFill>
                <a:round/>
              </a:ln>
            </p:spPr>
            <p:txBody>
              <a:bodyPr/>
              <a:lstStyle/>
              <a:p>
                <a:endParaRPr lang="zh-CN" altLang="en-US"/>
              </a:p>
            </p:txBody>
          </p:sp>
          <p:sp>
            <p:nvSpPr>
              <p:cNvPr id="100" name="Line 41"/>
              <p:cNvSpPr>
                <a:spLocks noChangeShapeType="1"/>
              </p:cNvSpPr>
              <p:nvPr/>
            </p:nvSpPr>
            <p:spPr bwMode="auto">
              <a:xfrm flipH="1" flipV="1">
                <a:off x="6429388" y="4143380"/>
                <a:ext cx="928694" cy="1000132"/>
              </a:xfrm>
              <a:prstGeom prst="line">
                <a:avLst/>
              </a:prstGeom>
              <a:noFill/>
              <a:ln w="28575">
                <a:solidFill>
                  <a:srgbClr val="333399"/>
                </a:solidFill>
                <a:round/>
              </a:ln>
            </p:spPr>
            <p:txBody>
              <a:bodyPr/>
              <a:lstStyle/>
              <a:p>
                <a:endParaRPr lang="zh-CN" altLang="en-US"/>
              </a:p>
            </p:txBody>
          </p:sp>
          <p:sp>
            <p:nvSpPr>
              <p:cNvPr id="104" name="Oval 40"/>
              <p:cNvSpPr>
                <a:spLocks noChangeArrowheads="1"/>
              </p:cNvSpPr>
              <p:nvPr/>
            </p:nvSpPr>
            <p:spPr bwMode="auto">
              <a:xfrm>
                <a:off x="6929454" y="4857760"/>
                <a:ext cx="1785950" cy="357190"/>
              </a:xfrm>
              <a:prstGeom prst="ellipse">
                <a:avLst/>
              </a:prstGeom>
              <a:solidFill>
                <a:srgbClr val="FFFF99"/>
              </a:solidFill>
              <a:ln w="9525">
                <a:solidFill>
                  <a:schemeClr val="tx1"/>
                </a:solidFill>
                <a:round/>
              </a:ln>
              <a:effectLst>
                <a:outerShdw dist="35921" dir="2700000" algn="ctr" rotWithShape="0">
                  <a:schemeClr val="bg2"/>
                </a:outerShdw>
              </a:effectLst>
            </p:spPr>
            <p:txBody>
              <a:bodyPr wrap="none" anchor="ctr"/>
              <a:lstStyle/>
              <a:p>
                <a:pPr>
                  <a:defRPr/>
                </a:pPr>
                <a:endParaRPr lang="zh-CN" altLang="en-US">
                  <a:ea typeface="黑体" panose="02010609060101010101" pitchFamily="49" charset="-122"/>
                </a:endParaRPr>
              </a:p>
            </p:txBody>
          </p:sp>
          <p:sp>
            <p:nvSpPr>
              <p:cNvPr id="30" name="Line 41"/>
              <p:cNvSpPr>
                <a:spLocks noChangeShapeType="1"/>
              </p:cNvSpPr>
              <p:nvPr/>
            </p:nvSpPr>
            <p:spPr bwMode="auto">
              <a:xfrm flipV="1">
                <a:off x="2143108" y="1714486"/>
                <a:ext cx="1643074" cy="142878"/>
              </a:xfrm>
              <a:prstGeom prst="line">
                <a:avLst/>
              </a:prstGeom>
              <a:noFill/>
              <a:ln w="28575">
                <a:solidFill>
                  <a:srgbClr val="333399"/>
                </a:solidFill>
                <a:round/>
              </a:ln>
            </p:spPr>
            <p:txBody>
              <a:bodyPr/>
              <a:lstStyle/>
              <a:p>
                <a:endParaRPr lang="zh-CN" altLang="en-US"/>
              </a:p>
            </p:txBody>
          </p:sp>
          <p:sp>
            <p:nvSpPr>
              <p:cNvPr id="39" name="TextBox 38"/>
              <p:cNvSpPr txBox="1"/>
              <p:nvPr/>
            </p:nvSpPr>
            <p:spPr>
              <a:xfrm>
                <a:off x="3571868" y="928670"/>
                <a:ext cx="785818" cy="369332"/>
              </a:xfrm>
              <a:prstGeom prst="rect">
                <a:avLst/>
              </a:prstGeom>
              <a:noFill/>
            </p:spPr>
            <p:txBody>
              <a:bodyPr wrap="square" rtlCol="0">
                <a:spAutoFit/>
              </a:bodyPr>
              <a:lstStyle/>
              <a:p>
                <a:r>
                  <a:rPr lang="en-US" altLang="zh-CN" sz="1800" dirty="0"/>
                  <a:t> R</a:t>
                </a:r>
                <a:r>
                  <a:rPr lang="en-US" altLang="zh-CN" sz="1800" baseline="-25000" dirty="0"/>
                  <a:t>ISP</a:t>
                </a:r>
                <a:endParaRPr lang="zh-CN" altLang="en-US" sz="1800" baseline="-25000" dirty="0"/>
              </a:p>
            </p:txBody>
          </p:sp>
          <p:grpSp>
            <p:nvGrpSpPr>
              <p:cNvPr id="7" name="Group 4"/>
              <p:cNvGrpSpPr/>
              <p:nvPr/>
            </p:nvGrpSpPr>
            <p:grpSpPr bwMode="auto">
              <a:xfrm>
                <a:off x="285720" y="1285860"/>
                <a:ext cx="2000264" cy="1071570"/>
                <a:chOff x="2592" y="1200"/>
                <a:chExt cx="2400" cy="1584"/>
              </a:xfrm>
            </p:grpSpPr>
            <p:grpSp>
              <p:nvGrpSpPr>
                <p:cNvPr id="8" name="Group 5"/>
                <p:cNvGrpSpPr/>
                <p:nvPr/>
              </p:nvGrpSpPr>
              <p:grpSpPr bwMode="auto">
                <a:xfrm>
                  <a:off x="2606" y="1231"/>
                  <a:ext cx="2386" cy="1553"/>
                  <a:chOff x="3134" y="1375"/>
                  <a:chExt cx="2386" cy="1553"/>
                </a:xfrm>
              </p:grpSpPr>
              <p:sp>
                <p:nvSpPr>
                  <p:cNvPr id="18" name="Oval 6"/>
                  <p:cNvSpPr>
                    <a:spLocks noChangeArrowheads="1"/>
                  </p:cNvSpPr>
                  <p:nvPr/>
                </p:nvSpPr>
                <p:spPr bwMode="auto">
                  <a:xfrm>
                    <a:off x="3959" y="1375"/>
                    <a:ext cx="1026" cy="628"/>
                  </a:xfrm>
                  <a:prstGeom prst="ellipse">
                    <a:avLst/>
                  </a:prstGeom>
                  <a:solidFill>
                    <a:srgbClr val="DDDDDD"/>
                  </a:solidFill>
                  <a:ln w="9525">
                    <a:noFill/>
                    <a:round/>
                  </a:ln>
                </p:spPr>
                <p:txBody>
                  <a:bodyPr/>
                  <a:lstStyle/>
                  <a:p>
                    <a:endParaRPr lang="zh-CN" altLang="en-US"/>
                  </a:p>
                </p:txBody>
              </p:sp>
              <p:sp>
                <p:nvSpPr>
                  <p:cNvPr id="19" name="Oval 7"/>
                  <p:cNvSpPr>
                    <a:spLocks noChangeArrowheads="1"/>
                  </p:cNvSpPr>
                  <p:nvPr/>
                </p:nvSpPr>
                <p:spPr bwMode="auto">
                  <a:xfrm>
                    <a:off x="3380" y="1548"/>
                    <a:ext cx="781" cy="627"/>
                  </a:xfrm>
                  <a:prstGeom prst="ellipse">
                    <a:avLst/>
                  </a:prstGeom>
                  <a:solidFill>
                    <a:srgbClr val="DDDDDD"/>
                  </a:solidFill>
                  <a:ln w="9525">
                    <a:noFill/>
                    <a:round/>
                  </a:ln>
                </p:spPr>
                <p:txBody>
                  <a:bodyPr/>
                  <a:lstStyle/>
                  <a:p>
                    <a:endParaRPr lang="zh-CN" altLang="en-US"/>
                  </a:p>
                </p:txBody>
              </p:sp>
              <p:sp>
                <p:nvSpPr>
                  <p:cNvPr id="20" name="Oval 8"/>
                  <p:cNvSpPr>
                    <a:spLocks noChangeArrowheads="1"/>
                  </p:cNvSpPr>
                  <p:nvPr/>
                </p:nvSpPr>
                <p:spPr bwMode="auto">
                  <a:xfrm>
                    <a:off x="3134" y="1940"/>
                    <a:ext cx="521" cy="502"/>
                  </a:xfrm>
                  <a:prstGeom prst="ellipse">
                    <a:avLst/>
                  </a:prstGeom>
                  <a:solidFill>
                    <a:srgbClr val="DDDDDD"/>
                  </a:solidFill>
                  <a:ln w="9525">
                    <a:noFill/>
                    <a:round/>
                  </a:ln>
                </p:spPr>
                <p:txBody>
                  <a:bodyPr/>
                  <a:lstStyle/>
                  <a:p>
                    <a:endParaRPr lang="zh-CN" altLang="en-US"/>
                  </a:p>
                </p:txBody>
              </p:sp>
              <p:sp>
                <p:nvSpPr>
                  <p:cNvPr id="21" name="Oval 9"/>
                  <p:cNvSpPr>
                    <a:spLocks noChangeArrowheads="1"/>
                  </p:cNvSpPr>
                  <p:nvPr/>
                </p:nvSpPr>
                <p:spPr bwMode="auto">
                  <a:xfrm>
                    <a:off x="3293" y="2175"/>
                    <a:ext cx="796" cy="549"/>
                  </a:xfrm>
                  <a:prstGeom prst="ellipse">
                    <a:avLst/>
                  </a:prstGeom>
                  <a:solidFill>
                    <a:srgbClr val="DDDDDD"/>
                  </a:solidFill>
                  <a:ln w="9525">
                    <a:noFill/>
                    <a:round/>
                  </a:ln>
                </p:spPr>
                <p:txBody>
                  <a:bodyPr/>
                  <a:lstStyle/>
                  <a:p>
                    <a:endParaRPr lang="zh-CN" altLang="en-US"/>
                  </a:p>
                </p:txBody>
              </p:sp>
              <p:sp>
                <p:nvSpPr>
                  <p:cNvPr id="22" name="Oval 10"/>
                  <p:cNvSpPr>
                    <a:spLocks noChangeArrowheads="1"/>
                  </p:cNvSpPr>
                  <p:nvPr/>
                </p:nvSpPr>
                <p:spPr bwMode="auto">
                  <a:xfrm>
                    <a:off x="3872" y="2269"/>
                    <a:ext cx="1200" cy="659"/>
                  </a:xfrm>
                  <a:prstGeom prst="ellipse">
                    <a:avLst/>
                  </a:prstGeom>
                  <a:solidFill>
                    <a:srgbClr val="DDDDDD"/>
                  </a:solidFill>
                  <a:ln w="9525">
                    <a:noFill/>
                    <a:round/>
                  </a:ln>
                </p:spPr>
                <p:txBody>
                  <a:bodyPr/>
                  <a:lstStyle/>
                  <a:p>
                    <a:endParaRPr lang="zh-CN" altLang="en-US"/>
                  </a:p>
                </p:txBody>
              </p:sp>
              <p:sp>
                <p:nvSpPr>
                  <p:cNvPr id="23" name="Oval 11"/>
                  <p:cNvSpPr>
                    <a:spLocks noChangeArrowheads="1"/>
                  </p:cNvSpPr>
                  <p:nvPr/>
                </p:nvSpPr>
                <p:spPr bwMode="auto">
                  <a:xfrm>
                    <a:off x="4653" y="1564"/>
                    <a:ext cx="751" cy="486"/>
                  </a:xfrm>
                  <a:prstGeom prst="ellipse">
                    <a:avLst/>
                  </a:prstGeom>
                  <a:solidFill>
                    <a:srgbClr val="DDDDDD"/>
                  </a:solidFill>
                  <a:ln w="9525">
                    <a:noFill/>
                    <a:round/>
                  </a:ln>
                </p:spPr>
                <p:txBody>
                  <a:bodyPr/>
                  <a:lstStyle/>
                  <a:p>
                    <a:endParaRPr lang="zh-CN" altLang="en-US"/>
                  </a:p>
                </p:txBody>
              </p:sp>
              <p:sp>
                <p:nvSpPr>
                  <p:cNvPr id="24" name="Oval 12"/>
                  <p:cNvSpPr>
                    <a:spLocks noChangeArrowheads="1"/>
                  </p:cNvSpPr>
                  <p:nvPr/>
                </p:nvSpPr>
                <p:spPr bwMode="auto">
                  <a:xfrm>
                    <a:off x="4768" y="1893"/>
                    <a:ext cx="752" cy="486"/>
                  </a:xfrm>
                  <a:prstGeom prst="ellipse">
                    <a:avLst/>
                  </a:prstGeom>
                  <a:solidFill>
                    <a:srgbClr val="DDDDDD"/>
                  </a:solidFill>
                  <a:ln w="9525">
                    <a:noFill/>
                    <a:round/>
                  </a:ln>
                </p:spPr>
                <p:txBody>
                  <a:bodyPr/>
                  <a:lstStyle/>
                  <a:p>
                    <a:endParaRPr lang="zh-CN" altLang="en-US"/>
                  </a:p>
                </p:txBody>
              </p:sp>
              <p:sp>
                <p:nvSpPr>
                  <p:cNvPr id="25" name="Oval 13"/>
                  <p:cNvSpPr>
                    <a:spLocks noChangeArrowheads="1"/>
                  </p:cNvSpPr>
                  <p:nvPr/>
                </p:nvSpPr>
                <p:spPr bwMode="auto">
                  <a:xfrm>
                    <a:off x="4696" y="2003"/>
                    <a:ext cx="752" cy="815"/>
                  </a:xfrm>
                  <a:prstGeom prst="ellipse">
                    <a:avLst/>
                  </a:prstGeom>
                  <a:solidFill>
                    <a:srgbClr val="DDDDDD"/>
                  </a:solidFill>
                  <a:ln w="9525">
                    <a:noFill/>
                    <a:round/>
                  </a:ln>
                </p:spPr>
                <p:txBody>
                  <a:bodyPr/>
                  <a:lstStyle/>
                  <a:p>
                    <a:endParaRPr lang="zh-CN" altLang="en-US"/>
                  </a:p>
                </p:txBody>
              </p:sp>
              <p:sp>
                <p:nvSpPr>
                  <p:cNvPr id="26" name="Oval 14"/>
                  <p:cNvSpPr>
                    <a:spLocks noChangeArrowheads="1"/>
                  </p:cNvSpPr>
                  <p:nvPr/>
                </p:nvSpPr>
                <p:spPr bwMode="auto">
                  <a:xfrm>
                    <a:off x="3568" y="1752"/>
                    <a:ext cx="1547" cy="815"/>
                  </a:xfrm>
                  <a:prstGeom prst="ellipse">
                    <a:avLst/>
                  </a:prstGeom>
                  <a:solidFill>
                    <a:srgbClr val="DDDDDD"/>
                  </a:solidFill>
                  <a:ln w="9525">
                    <a:noFill/>
                    <a:round/>
                  </a:ln>
                </p:spPr>
                <p:txBody>
                  <a:bodyPr/>
                  <a:lstStyle/>
                  <a:p>
                    <a:endParaRPr lang="zh-CN" altLang="en-US"/>
                  </a:p>
                </p:txBody>
              </p:sp>
            </p:grpSp>
            <p:sp>
              <p:nvSpPr>
                <p:cNvPr id="9" name="Oval 15"/>
                <p:cNvSpPr>
                  <a:spLocks noChangeArrowheads="1"/>
                </p:cNvSpPr>
                <p:nvPr/>
              </p:nvSpPr>
              <p:spPr bwMode="auto">
                <a:xfrm>
                  <a:off x="3416" y="1200"/>
                  <a:ext cx="1027" cy="627"/>
                </a:xfrm>
                <a:prstGeom prst="ellipse">
                  <a:avLst/>
                </a:prstGeom>
                <a:solidFill>
                  <a:srgbClr val="DDDDDD"/>
                </a:solidFill>
                <a:ln w="9525">
                  <a:noFill/>
                  <a:round/>
                </a:ln>
              </p:spPr>
              <p:txBody>
                <a:bodyPr/>
                <a:lstStyle/>
                <a:p>
                  <a:endParaRPr lang="zh-CN" altLang="en-US"/>
                </a:p>
              </p:txBody>
            </p:sp>
            <p:sp>
              <p:nvSpPr>
                <p:cNvPr id="10" name="Oval 16"/>
                <p:cNvSpPr>
                  <a:spLocks noChangeArrowheads="1"/>
                </p:cNvSpPr>
                <p:nvPr/>
              </p:nvSpPr>
              <p:spPr bwMode="auto">
                <a:xfrm>
                  <a:off x="2838" y="1373"/>
                  <a:ext cx="781" cy="627"/>
                </a:xfrm>
                <a:prstGeom prst="ellipse">
                  <a:avLst/>
                </a:prstGeom>
                <a:solidFill>
                  <a:srgbClr val="DDDDDD"/>
                </a:solidFill>
                <a:ln w="9525">
                  <a:noFill/>
                  <a:round/>
                </a:ln>
              </p:spPr>
              <p:txBody>
                <a:bodyPr/>
                <a:lstStyle/>
                <a:p>
                  <a:endParaRPr lang="zh-CN" altLang="en-US"/>
                </a:p>
              </p:txBody>
            </p:sp>
            <p:sp>
              <p:nvSpPr>
                <p:cNvPr id="11" name="Oval 17"/>
                <p:cNvSpPr>
                  <a:spLocks noChangeArrowheads="1"/>
                </p:cNvSpPr>
                <p:nvPr/>
              </p:nvSpPr>
              <p:spPr bwMode="auto">
                <a:xfrm>
                  <a:off x="2592" y="1765"/>
                  <a:ext cx="520" cy="501"/>
                </a:xfrm>
                <a:prstGeom prst="ellipse">
                  <a:avLst/>
                </a:prstGeom>
                <a:solidFill>
                  <a:srgbClr val="DDDDDD"/>
                </a:solidFill>
                <a:ln w="9525">
                  <a:noFill/>
                  <a:round/>
                </a:ln>
              </p:spPr>
              <p:txBody>
                <a:bodyPr/>
                <a:lstStyle/>
                <a:p>
                  <a:endParaRPr lang="zh-CN" altLang="en-US"/>
                </a:p>
              </p:txBody>
            </p:sp>
            <p:sp>
              <p:nvSpPr>
                <p:cNvPr id="12" name="Oval 18"/>
                <p:cNvSpPr>
                  <a:spLocks noChangeArrowheads="1"/>
                </p:cNvSpPr>
                <p:nvPr/>
              </p:nvSpPr>
              <p:spPr bwMode="auto">
                <a:xfrm>
                  <a:off x="2751" y="2000"/>
                  <a:ext cx="795" cy="549"/>
                </a:xfrm>
                <a:prstGeom prst="ellipse">
                  <a:avLst/>
                </a:prstGeom>
                <a:solidFill>
                  <a:srgbClr val="DDDDDD"/>
                </a:solidFill>
                <a:ln w="9525">
                  <a:noFill/>
                  <a:round/>
                </a:ln>
              </p:spPr>
              <p:txBody>
                <a:bodyPr/>
                <a:lstStyle/>
                <a:p>
                  <a:endParaRPr lang="zh-CN" altLang="en-US"/>
                </a:p>
              </p:txBody>
            </p:sp>
            <p:sp>
              <p:nvSpPr>
                <p:cNvPr id="13" name="Oval 19"/>
                <p:cNvSpPr>
                  <a:spLocks noChangeArrowheads="1"/>
                </p:cNvSpPr>
                <p:nvPr/>
              </p:nvSpPr>
              <p:spPr bwMode="auto">
                <a:xfrm>
                  <a:off x="3329" y="2094"/>
                  <a:ext cx="1200" cy="659"/>
                </a:xfrm>
                <a:prstGeom prst="ellipse">
                  <a:avLst/>
                </a:prstGeom>
                <a:solidFill>
                  <a:srgbClr val="DDDDDD"/>
                </a:solidFill>
                <a:ln w="9525">
                  <a:noFill/>
                  <a:round/>
                </a:ln>
              </p:spPr>
              <p:txBody>
                <a:bodyPr/>
                <a:lstStyle/>
                <a:p>
                  <a:endParaRPr lang="zh-CN" altLang="en-US"/>
                </a:p>
              </p:txBody>
            </p:sp>
            <p:sp>
              <p:nvSpPr>
                <p:cNvPr id="14" name="Oval 20"/>
                <p:cNvSpPr>
                  <a:spLocks noChangeArrowheads="1"/>
                </p:cNvSpPr>
                <p:nvPr/>
              </p:nvSpPr>
              <p:spPr bwMode="auto">
                <a:xfrm>
                  <a:off x="4110" y="1388"/>
                  <a:ext cx="752" cy="486"/>
                </a:xfrm>
                <a:prstGeom prst="ellipse">
                  <a:avLst/>
                </a:prstGeom>
                <a:solidFill>
                  <a:srgbClr val="DDDDDD"/>
                </a:solidFill>
                <a:ln w="9525">
                  <a:noFill/>
                  <a:round/>
                </a:ln>
              </p:spPr>
              <p:txBody>
                <a:bodyPr/>
                <a:lstStyle/>
                <a:p>
                  <a:endParaRPr lang="zh-CN" altLang="en-US"/>
                </a:p>
              </p:txBody>
            </p:sp>
            <p:sp>
              <p:nvSpPr>
                <p:cNvPr id="15" name="Oval 21"/>
                <p:cNvSpPr>
                  <a:spLocks noChangeArrowheads="1"/>
                </p:cNvSpPr>
                <p:nvPr/>
              </p:nvSpPr>
              <p:spPr bwMode="auto">
                <a:xfrm>
                  <a:off x="4226" y="1718"/>
                  <a:ext cx="752" cy="486"/>
                </a:xfrm>
                <a:prstGeom prst="ellipse">
                  <a:avLst/>
                </a:prstGeom>
                <a:solidFill>
                  <a:srgbClr val="DDDDDD"/>
                </a:solidFill>
                <a:ln w="9525">
                  <a:noFill/>
                  <a:round/>
                </a:ln>
              </p:spPr>
              <p:txBody>
                <a:bodyPr/>
                <a:lstStyle/>
                <a:p>
                  <a:endParaRPr lang="zh-CN" altLang="en-US"/>
                </a:p>
              </p:txBody>
            </p:sp>
            <p:sp>
              <p:nvSpPr>
                <p:cNvPr id="16" name="Oval 22"/>
                <p:cNvSpPr>
                  <a:spLocks noChangeArrowheads="1"/>
                </p:cNvSpPr>
                <p:nvPr/>
              </p:nvSpPr>
              <p:spPr bwMode="auto">
                <a:xfrm>
                  <a:off x="4153" y="1827"/>
                  <a:ext cx="752" cy="816"/>
                </a:xfrm>
                <a:prstGeom prst="ellipse">
                  <a:avLst/>
                </a:prstGeom>
                <a:solidFill>
                  <a:srgbClr val="DDDDDD"/>
                </a:solidFill>
                <a:ln w="9525">
                  <a:noFill/>
                  <a:round/>
                </a:ln>
              </p:spPr>
              <p:txBody>
                <a:bodyPr/>
                <a:lstStyle/>
                <a:p>
                  <a:endParaRPr lang="zh-CN" altLang="en-US"/>
                </a:p>
              </p:txBody>
            </p:sp>
          </p:grpSp>
          <p:sp>
            <p:nvSpPr>
              <p:cNvPr id="27" name="矩形 26"/>
              <p:cNvSpPr/>
              <p:nvPr/>
            </p:nvSpPr>
            <p:spPr>
              <a:xfrm>
                <a:off x="571472" y="1643050"/>
                <a:ext cx="954107" cy="400110"/>
              </a:xfrm>
              <a:prstGeom prst="rect">
                <a:avLst/>
              </a:prstGeom>
            </p:spPr>
            <p:txBody>
              <a:bodyPr wrap="none">
                <a:spAutoFit/>
              </a:bodyPr>
              <a:lstStyle/>
              <a:p>
                <a:r>
                  <a:rPr kumimoji="1" lang="zh-CN" altLang="en-US" sz="2000" dirty="0">
                    <a:latin typeface="Times New Roman" panose="02020603050405020304" pitchFamily="18" charset="0"/>
                  </a:rPr>
                  <a:t>互联网</a:t>
                </a:r>
              </a:p>
            </p:txBody>
          </p:sp>
          <p:sp>
            <p:nvSpPr>
              <p:cNvPr id="45" name="Line 41"/>
              <p:cNvSpPr>
                <a:spLocks noChangeShapeType="1"/>
              </p:cNvSpPr>
              <p:nvPr/>
            </p:nvSpPr>
            <p:spPr bwMode="auto">
              <a:xfrm>
                <a:off x="4214810" y="1714488"/>
                <a:ext cx="500066" cy="642942"/>
              </a:xfrm>
              <a:prstGeom prst="line">
                <a:avLst/>
              </a:prstGeom>
              <a:noFill/>
              <a:ln w="28575">
                <a:solidFill>
                  <a:srgbClr val="333399"/>
                </a:solidFill>
                <a:round/>
              </a:ln>
            </p:spPr>
            <p:txBody>
              <a:bodyPr/>
              <a:lstStyle/>
              <a:p>
                <a:endParaRPr lang="zh-CN" altLang="en-US"/>
              </a:p>
            </p:txBody>
          </p:sp>
          <p:grpSp>
            <p:nvGrpSpPr>
              <p:cNvPr id="17" name="Group 36"/>
              <p:cNvGrpSpPr/>
              <p:nvPr/>
            </p:nvGrpSpPr>
            <p:grpSpPr bwMode="auto">
              <a:xfrm>
                <a:off x="3714744" y="1357298"/>
                <a:ext cx="612775" cy="460375"/>
                <a:chOff x="864" y="1824"/>
                <a:chExt cx="432" cy="288"/>
              </a:xfrm>
            </p:grpSpPr>
            <p:pic>
              <p:nvPicPr>
                <p:cNvPr id="4" name="Picture 37"/>
                <p:cNvPicPr>
                  <a:picLocks noChangeArrowheads="1"/>
                </p:cNvPicPr>
                <p:nvPr/>
              </p:nvPicPr>
              <p:blipFill>
                <a:blip r:embed="rId3" cstate="print"/>
                <a:srcRect/>
                <a:stretch>
                  <a:fillRect/>
                </a:stretch>
              </p:blipFill>
              <p:spPr bwMode="auto">
                <a:xfrm>
                  <a:off x="864" y="1824"/>
                  <a:ext cx="432" cy="288"/>
                </a:xfrm>
                <a:prstGeom prst="rect">
                  <a:avLst/>
                </a:prstGeom>
                <a:noFill/>
                <a:ln w="12699">
                  <a:noFill/>
                  <a:miter lim="800000"/>
                  <a:headEnd/>
                  <a:tailEnd/>
                </a:ln>
              </p:spPr>
            </p:pic>
            <p:pic>
              <p:nvPicPr>
                <p:cNvPr id="5" name="Picture 38"/>
                <p:cNvPicPr>
                  <a:picLocks noChangeArrowheads="1"/>
                </p:cNvPicPr>
                <p:nvPr/>
              </p:nvPicPr>
              <p:blipFill>
                <a:blip r:embed="rId3" cstate="print"/>
                <a:srcRect/>
                <a:stretch>
                  <a:fillRect/>
                </a:stretch>
              </p:blipFill>
              <p:spPr bwMode="auto">
                <a:xfrm>
                  <a:off x="864" y="1824"/>
                  <a:ext cx="432" cy="288"/>
                </a:xfrm>
                <a:prstGeom prst="rect">
                  <a:avLst/>
                </a:prstGeom>
                <a:noFill/>
                <a:ln w="12699">
                  <a:noFill/>
                  <a:miter lim="800000"/>
                  <a:headEnd/>
                  <a:tailEnd/>
                </a:ln>
              </p:spPr>
            </p:pic>
          </p:grpSp>
          <p:sp>
            <p:nvSpPr>
              <p:cNvPr id="46" name="TextBox 45"/>
              <p:cNvSpPr txBox="1"/>
              <p:nvPr/>
            </p:nvSpPr>
            <p:spPr>
              <a:xfrm>
                <a:off x="3286116" y="2357430"/>
                <a:ext cx="1214446" cy="369332"/>
              </a:xfrm>
              <a:prstGeom prst="rect">
                <a:avLst/>
              </a:prstGeom>
              <a:noFill/>
            </p:spPr>
            <p:txBody>
              <a:bodyPr wrap="square" rtlCol="0">
                <a:spAutoFit/>
              </a:bodyPr>
              <a:lstStyle/>
              <a:p>
                <a:pPr algn="r"/>
                <a:r>
                  <a:rPr lang="en-US" altLang="zh-CN" sz="1800" dirty="0"/>
                  <a:t>R</a:t>
                </a:r>
                <a:r>
                  <a:rPr lang="en-US" altLang="zh-CN" sz="1800" baseline="-25000" dirty="0"/>
                  <a:t>university</a:t>
                </a:r>
                <a:endParaRPr lang="zh-CN" altLang="en-US" sz="1800" baseline="-25000" dirty="0"/>
              </a:p>
            </p:txBody>
          </p:sp>
          <p:sp>
            <p:nvSpPr>
              <p:cNvPr id="59" name="Line 41"/>
              <p:cNvSpPr>
                <a:spLocks noChangeShapeType="1"/>
              </p:cNvSpPr>
              <p:nvPr/>
            </p:nvSpPr>
            <p:spPr bwMode="auto">
              <a:xfrm>
                <a:off x="4286248" y="1643050"/>
                <a:ext cx="2571768" cy="1071570"/>
              </a:xfrm>
              <a:prstGeom prst="line">
                <a:avLst/>
              </a:prstGeom>
              <a:noFill/>
              <a:ln w="28575">
                <a:solidFill>
                  <a:srgbClr val="FF0000"/>
                </a:solidFill>
                <a:round/>
              </a:ln>
            </p:spPr>
            <p:txBody>
              <a:bodyPr/>
              <a:lstStyle/>
              <a:p>
                <a:endParaRPr lang="zh-CN" altLang="en-US"/>
              </a:p>
            </p:txBody>
          </p:sp>
          <p:sp>
            <p:nvSpPr>
              <p:cNvPr id="60" name="Line 41"/>
              <p:cNvSpPr>
                <a:spLocks noChangeShapeType="1"/>
              </p:cNvSpPr>
              <p:nvPr/>
            </p:nvSpPr>
            <p:spPr bwMode="auto">
              <a:xfrm>
                <a:off x="4857752" y="2643182"/>
                <a:ext cx="1357322" cy="1214446"/>
              </a:xfrm>
              <a:prstGeom prst="line">
                <a:avLst/>
              </a:prstGeom>
              <a:noFill/>
              <a:ln w="28575">
                <a:solidFill>
                  <a:srgbClr val="333399"/>
                </a:solidFill>
                <a:round/>
              </a:ln>
            </p:spPr>
            <p:txBody>
              <a:bodyPr/>
              <a:lstStyle/>
              <a:p>
                <a:endParaRPr lang="zh-CN" altLang="en-US"/>
              </a:p>
            </p:txBody>
          </p:sp>
          <p:grpSp>
            <p:nvGrpSpPr>
              <p:cNvPr id="28" name="Group 36"/>
              <p:cNvGrpSpPr/>
              <p:nvPr/>
            </p:nvGrpSpPr>
            <p:grpSpPr bwMode="auto">
              <a:xfrm>
                <a:off x="6000760" y="3714752"/>
                <a:ext cx="612775" cy="460375"/>
                <a:chOff x="864" y="1824"/>
                <a:chExt cx="432" cy="288"/>
              </a:xfrm>
            </p:grpSpPr>
            <p:pic>
              <p:nvPicPr>
                <p:cNvPr id="54" name="Picture 37"/>
                <p:cNvPicPr>
                  <a:picLocks noChangeArrowheads="1"/>
                </p:cNvPicPr>
                <p:nvPr/>
              </p:nvPicPr>
              <p:blipFill>
                <a:blip r:embed="rId3" cstate="print"/>
                <a:srcRect/>
                <a:stretch>
                  <a:fillRect/>
                </a:stretch>
              </p:blipFill>
              <p:spPr bwMode="auto">
                <a:xfrm>
                  <a:off x="864" y="1824"/>
                  <a:ext cx="432" cy="288"/>
                </a:xfrm>
                <a:prstGeom prst="rect">
                  <a:avLst/>
                </a:prstGeom>
                <a:noFill/>
                <a:ln w="12699">
                  <a:noFill/>
                  <a:miter lim="800000"/>
                  <a:headEnd/>
                  <a:tailEnd/>
                </a:ln>
              </p:spPr>
            </p:pic>
            <p:pic>
              <p:nvPicPr>
                <p:cNvPr id="55" name="Picture 38"/>
                <p:cNvPicPr>
                  <a:picLocks noChangeArrowheads="1"/>
                </p:cNvPicPr>
                <p:nvPr/>
              </p:nvPicPr>
              <p:blipFill>
                <a:blip r:embed="rId3" cstate="print"/>
                <a:srcRect/>
                <a:stretch>
                  <a:fillRect/>
                </a:stretch>
              </p:blipFill>
              <p:spPr bwMode="auto">
                <a:xfrm>
                  <a:off x="864" y="1824"/>
                  <a:ext cx="432" cy="288"/>
                </a:xfrm>
                <a:prstGeom prst="rect">
                  <a:avLst/>
                </a:prstGeom>
                <a:noFill/>
                <a:ln w="12699">
                  <a:noFill/>
                  <a:miter lim="800000"/>
                  <a:headEnd/>
                  <a:tailEnd/>
                </a:ln>
              </p:spPr>
            </p:pic>
          </p:grpSp>
          <p:sp>
            <p:nvSpPr>
              <p:cNvPr id="61" name="Line 41"/>
              <p:cNvSpPr>
                <a:spLocks noChangeShapeType="1"/>
              </p:cNvSpPr>
              <p:nvPr/>
            </p:nvSpPr>
            <p:spPr bwMode="auto">
              <a:xfrm flipV="1">
                <a:off x="3286116" y="2643182"/>
                <a:ext cx="1285884" cy="1000132"/>
              </a:xfrm>
              <a:prstGeom prst="line">
                <a:avLst/>
              </a:prstGeom>
              <a:noFill/>
              <a:ln w="28575">
                <a:solidFill>
                  <a:srgbClr val="333399"/>
                </a:solidFill>
                <a:round/>
              </a:ln>
            </p:spPr>
            <p:txBody>
              <a:bodyPr/>
              <a:lstStyle/>
              <a:p>
                <a:endParaRPr lang="zh-CN" altLang="en-US"/>
              </a:p>
            </p:txBody>
          </p:sp>
          <p:sp>
            <p:nvSpPr>
              <p:cNvPr id="62" name="Line 41"/>
              <p:cNvSpPr>
                <a:spLocks noChangeShapeType="1"/>
              </p:cNvSpPr>
              <p:nvPr/>
            </p:nvSpPr>
            <p:spPr bwMode="auto">
              <a:xfrm flipV="1">
                <a:off x="4643438" y="2571744"/>
                <a:ext cx="142876" cy="1571636"/>
              </a:xfrm>
              <a:prstGeom prst="line">
                <a:avLst/>
              </a:prstGeom>
              <a:noFill/>
              <a:ln w="28575">
                <a:solidFill>
                  <a:srgbClr val="333399"/>
                </a:solidFill>
                <a:round/>
              </a:ln>
            </p:spPr>
            <p:txBody>
              <a:bodyPr/>
              <a:lstStyle/>
              <a:p>
                <a:endParaRPr lang="zh-CN" altLang="en-US"/>
              </a:p>
            </p:txBody>
          </p:sp>
          <p:grpSp>
            <p:nvGrpSpPr>
              <p:cNvPr id="29" name="Group 36"/>
              <p:cNvGrpSpPr/>
              <p:nvPr/>
            </p:nvGrpSpPr>
            <p:grpSpPr bwMode="auto">
              <a:xfrm>
                <a:off x="4500562" y="2285992"/>
                <a:ext cx="612775" cy="460375"/>
                <a:chOff x="864" y="1824"/>
                <a:chExt cx="432" cy="288"/>
              </a:xfrm>
            </p:grpSpPr>
            <p:pic>
              <p:nvPicPr>
                <p:cNvPr id="43" name="Picture 37"/>
                <p:cNvPicPr>
                  <a:picLocks noChangeArrowheads="1"/>
                </p:cNvPicPr>
                <p:nvPr/>
              </p:nvPicPr>
              <p:blipFill>
                <a:blip r:embed="rId3" cstate="print"/>
                <a:srcRect/>
                <a:stretch>
                  <a:fillRect/>
                </a:stretch>
              </p:blipFill>
              <p:spPr bwMode="auto">
                <a:xfrm>
                  <a:off x="864" y="1824"/>
                  <a:ext cx="432" cy="288"/>
                </a:xfrm>
                <a:prstGeom prst="rect">
                  <a:avLst/>
                </a:prstGeom>
                <a:noFill/>
                <a:ln w="12699">
                  <a:noFill/>
                  <a:miter lim="800000"/>
                  <a:headEnd/>
                  <a:tailEnd/>
                </a:ln>
              </p:spPr>
            </p:pic>
            <p:pic>
              <p:nvPicPr>
                <p:cNvPr id="44" name="Picture 38"/>
                <p:cNvPicPr>
                  <a:picLocks noChangeArrowheads="1"/>
                </p:cNvPicPr>
                <p:nvPr/>
              </p:nvPicPr>
              <p:blipFill>
                <a:blip r:embed="rId3" cstate="print"/>
                <a:srcRect/>
                <a:stretch>
                  <a:fillRect/>
                </a:stretch>
              </p:blipFill>
              <p:spPr bwMode="auto">
                <a:xfrm>
                  <a:off x="864" y="1824"/>
                  <a:ext cx="432" cy="288"/>
                </a:xfrm>
                <a:prstGeom prst="rect">
                  <a:avLst/>
                </a:prstGeom>
                <a:noFill/>
                <a:ln w="12699">
                  <a:noFill/>
                  <a:miter lim="800000"/>
                  <a:headEnd/>
                  <a:tailEnd/>
                </a:ln>
              </p:spPr>
            </p:pic>
          </p:grpSp>
          <p:sp>
            <p:nvSpPr>
              <p:cNvPr id="63" name="Text Box 28"/>
              <p:cNvSpPr txBox="1">
                <a:spLocks noChangeArrowheads="1"/>
              </p:cNvSpPr>
              <p:nvPr/>
            </p:nvSpPr>
            <p:spPr bwMode="auto">
              <a:xfrm>
                <a:off x="2285984" y="1428736"/>
                <a:ext cx="1447800" cy="369332"/>
              </a:xfrm>
              <a:prstGeom prst="rect">
                <a:avLst/>
              </a:prstGeom>
              <a:noFill/>
              <a:ln w="9525">
                <a:noFill/>
                <a:miter lim="800000"/>
              </a:ln>
            </p:spPr>
            <p:txBody>
              <a:bodyPr wrap="square">
                <a:spAutoFit/>
              </a:bodyPr>
              <a:lstStyle/>
              <a:p>
                <a:r>
                  <a:rPr kumimoji="1" lang="en-US" altLang="zh-CN" sz="1800" dirty="0">
                    <a:latin typeface="Times New Roman" panose="02020603050405020304" pitchFamily="18" charset="0"/>
                  </a:rPr>
                  <a:t>206.0.64.0/18</a:t>
                </a:r>
              </a:p>
            </p:txBody>
          </p:sp>
          <p:sp>
            <p:nvSpPr>
              <p:cNvPr id="64" name="Text Box 27"/>
              <p:cNvSpPr txBox="1">
                <a:spLocks noChangeArrowheads="1"/>
              </p:cNvSpPr>
              <p:nvPr/>
            </p:nvSpPr>
            <p:spPr bwMode="auto">
              <a:xfrm>
                <a:off x="3071802" y="1857364"/>
                <a:ext cx="1447800" cy="366713"/>
              </a:xfrm>
              <a:prstGeom prst="rect">
                <a:avLst/>
              </a:prstGeom>
              <a:noFill/>
              <a:ln w="9525">
                <a:noFill/>
                <a:miter lim="800000"/>
              </a:ln>
            </p:spPr>
            <p:txBody>
              <a:bodyPr wrap="none">
                <a:spAutoFit/>
              </a:bodyPr>
              <a:lstStyle/>
              <a:p>
                <a:r>
                  <a:rPr kumimoji="1" lang="en-US" altLang="zh-CN" sz="1800" dirty="0">
                    <a:latin typeface="Times New Roman" panose="02020603050405020304" pitchFamily="18" charset="0"/>
                  </a:rPr>
                  <a:t>206.0.68.0/22</a:t>
                </a:r>
              </a:p>
            </p:txBody>
          </p:sp>
          <p:sp>
            <p:nvSpPr>
              <p:cNvPr id="65" name="Text Box 56"/>
              <p:cNvSpPr txBox="1">
                <a:spLocks noChangeArrowheads="1"/>
              </p:cNvSpPr>
              <p:nvPr/>
            </p:nvSpPr>
            <p:spPr bwMode="auto">
              <a:xfrm>
                <a:off x="2643174" y="2928934"/>
                <a:ext cx="1447800" cy="366712"/>
              </a:xfrm>
              <a:prstGeom prst="rect">
                <a:avLst/>
              </a:prstGeom>
              <a:noFill/>
              <a:ln w="9525">
                <a:noFill/>
                <a:miter lim="800000"/>
              </a:ln>
            </p:spPr>
            <p:txBody>
              <a:bodyPr wrap="none">
                <a:spAutoFit/>
              </a:bodyPr>
              <a:lstStyle/>
              <a:p>
                <a:r>
                  <a:rPr kumimoji="1" lang="en-US" altLang="zh-CN" sz="1800" dirty="0">
                    <a:latin typeface="Times New Roman" panose="02020603050405020304" pitchFamily="18" charset="0"/>
                  </a:rPr>
                  <a:t>206.0.68.0/23</a:t>
                </a:r>
              </a:p>
            </p:txBody>
          </p:sp>
          <p:sp>
            <p:nvSpPr>
              <p:cNvPr id="67" name="Text Box 50"/>
              <p:cNvSpPr txBox="1">
                <a:spLocks noChangeArrowheads="1"/>
              </p:cNvSpPr>
              <p:nvPr/>
            </p:nvSpPr>
            <p:spPr bwMode="auto">
              <a:xfrm>
                <a:off x="4857752" y="3071810"/>
                <a:ext cx="1447800" cy="366713"/>
              </a:xfrm>
              <a:prstGeom prst="rect">
                <a:avLst/>
              </a:prstGeom>
              <a:noFill/>
              <a:ln w="9525">
                <a:noFill/>
                <a:miter lim="800000"/>
              </a:ln>
            </p:spPr>
            <p:txBody>
              <a:bodyPr wrap="none">
                <a:spAutoFit/>
              </a:bodyPr>
              <a:lstStyle/>
              <a:p>
                <a:r>
                  <a:rPr kumimoji="1" lang="en-US" altLang="zh-CN" sz="1800" dirty="0">
                    <a:latin typeface="Times New Roman" panose="02020603050405020304" pitchFamily="18" charset="0"/>
                  </a:rPr>
                  <a:t>206.0.71.0/25</a:t>
                </a:r>
              </a:p>
            </p:txBody>
          </p:sp>
          <p:sp>
            <p:nvSpPr>
              <p:cNvPr id="68" name="Text Box 54"/>
              <p:cNvSpPr txBox="1">
                <a:spLocks noChangeArrowheads="1"/>
              </p:cNvSpPr>
              <p:nvPr/>
            </p:nvSpPr>
            <p:spPr bwMode="auto">
              <a:xfrm>
                <a:off x="4929190" y="1714488"/>
                <a:ext cx="1676400" cy="366712"/>
              </a:xfrm>
              <a:prstGeom prst="rect">
                <a:avLst/>
              </a:prstGeom>
              <a:noFill/>
              <a:ln w="9525">
                <a:noFill/>
                <a:miter lim="800000"/>
              </a:ln>
            </p:spPr>
            <p:txBody>
              <a:bodyPr wrap="none">
                <a:spAutoFit/>
              </a:bodyPr>
              <a:lstStyle/>
              <a:p>
                <a:r>
                  <a:rPr kumimoji="1" lang="en-US" altLang="zh-CN" sz="1800" dirty="0">
                    <a:latin typeface="Times New Roman" panose="02020603050405020304" pitchFamily="18" charset="0"/>
                  </a:rPr>
                  <a:t>206.0.71.128/25</a:t>
                </a:r>
              </a:p>
            </p:txBody>
          </p:sp>
          <p:sp>
            <p:nvSpPr>
              <p:cNvPr id="69" name="Line 41"/>
              <p:cNvSpPr>
                <a:spLocks noChangeShapeType="1"/>
              </p:cNvSpPr>
              <p:nvPr/>
            </p:nvSpPr>
            <p:spPr bwMode="auto">
              <a:xfrm>
                <a:off x="2000232" y="3500438"/>
                <a:ext cx="1071570" cy="260033"/>
              </a:xfrm>
              <a:prstGeom prst="line">
                <a:avLst/>
              </a:prstGeom>
              <a:noFill/>
              <a:ln w="28575">
                <a:solidFill>
                  <a:srgbClr val="333399"/>
                </a:solidFill>
                <a:round/>
              </a:ln>
            </p:spPr>
            <p:txBody>
              <a:bodyPr/>
              <a:lstStyle/>
              <a:p>
                <a:endParaRPr lang="zh-CN" altLang="en-US"/>
              </a:p>
            </p:txBody>
          </p:sp>
          <p:sp>
            <p:nvSpPr>
              <p:cNvPr id="70" name="Line 41"/>
              <p:cNvSpPr>
                <a:spLocks noChangeShapeType="1"/>
              </p:cNvSpPr>
              <p:nvPr/>
            </p:nvSpPr>
            <p:spPr bwMode="auto">
              <a:xfrm flipV="1">
                <a:off x="2000232" y="3857628"/>
                <a:ext cx="1071570" cy="214314"/>
              </a:xfrm>
              <a:prstGeom prst="line">
                <a:avLst/>
              </a:prstGeom>
              <a:noFill/>
              <a:ln w="28575">
                <a:solidFill>
                  <a:srgbClr val="333399"/>
                </a:solidFill>
                <a:round/>
              </a:ln>
            </p:spPr>
            <p:txBody>
              <a:bodyPr/>
              <a:lstStyle/>
              <a:p>
                <a:endParaRPr lang="zh-CN" altLang="en-US"/>
              </a:p>
            </p:txBody>
          </p:sp>
          <p:sp>
            <p:nvSpPr>
              <p:cNvPr id="71" name="Line 41"/>
              <p:cNvSpPr>
                <a:spLocks noChangeShapeType="1"/>
              </p:cNvSpPr>
              <p:nvPr/>
            </p:nvSpPr>
            <p:spPr bwMode="auto">
              <a:xfrm flipV="1">
                <a:off x="1928794" y="3857628"/>
                <a:ext cx="1285884" cy="714380"/>
              </a:xfrm>
              <a:prstGeom prst="line">
                <a:avLst/>
              </a:prstGeom>
              <a:noFill/>
              <a:ln w="28575">
                <a:solidFill>
                  <a:srgbClr val="333399"/>
                </a:solidFill>
                <a:round/>
              </a:ln>
            </p:spPr>
            <p:txBody>
              <a:bodyPr/>
              <a:lstStyle/>
              <a:p>
                <a:endParaRPr lang="zh-CN" altLang="en-US"/>
              </a:p>
            </p:txBody>
          </p:sp>
          <p:sp>
            <p:nvSpPr>
              <p:cNvPr id="72" name="Line 41"/>
              <p:cNvSpPr>
                <a:spLocks noChangeShapeType="1"/>
              </p:cNvSpPr>
              <p:nvPr/>
            </p:nvSpPr>
            <p:spPr bwMode="auto">
              <a:xfrm flipV="1">
                <a:off x="1785918" y="3929066"/>
                <a:ext cx="1428760" cy="1214446"/>
              </a:xfrm>
              <a:prstGeom prst="line">
                <a:avLst/>
              </a:prstGeom>
              <a:noFill/>
              <a:ln w="28575">
                <a:solidFill>
                  <a:srgbClr val="333399"/>
                </a:solidFill>
                <a:round/>
              </a:ln>
            </p:spPr>
            <p:txBody>
              <a:bodyPr/>
              <a:lstStyle/>
              <a:p>
                <a:endParaRPr lang="zh-CN" altLang="en-US"/>
              </a:p>
            </p:txBody>
          </p:sp>
          <p:grpSp>
            <p:nvGrpSpPr>
              <p:cNvPr id="31" name="Group 36"/>
              <p:cNvGrpSpPr/>
              <p:nvPr/>
            </p:nvGrpSpPr>
            <p:grpSpPr bwMode="auto">
              <a:xfrm>
                <a:off x="3000364" y="3500438"/>
                <a:ext cx="612775" cy="460375"/>
                <a:chOff x="864" y="1824"/>
                <a:chExt cx="432" cy="288"/>
              </a:xfrm>
            </p:grpSpPr>
            <p:pic>
              <p:nvPicPr>
                <p:cNvPr id="48" name="Picture 37"/>
                <p:cNvPicPr>
                  <a:picLocks noChangeArrowheads="1"/>
                </p:cNvPicPr>
                <p:nvPr/>
              </p:nvPicPr>
              <p:blipFill>
                <a:blip r:embed="rId3" cstate="print"/>
                <a:srcRect/>
                <a:stretch>
                  <a:fillRect/>
                </a:stretch>
              </p:blipFill>
              <p:spPr bwMode="auto">
                <a:xfrm>
                  <a:off x="864" y="1824"/>
                  <a:ext cx="432" cy="288"/>
                </a:xfrm>
                <a:prstGeom prst="rect">
                  <a:avLst/>
                </a:prstGeom>
                <a:noFill/>
                <a:ln w="12699">
                  <a:noFill/>
                  <a:miter lim="800000"/>
                  <a:headEnd/>
                  <a:tailEnd/>
                </a:ln>
              </p:spPr>
            </p:pic>
            <p:pic>
              <p:nvPicPr>
                <p:cNvPr id="49" name="Picture 38"/>
                <p:cNvPicPr>
                  <a:picLocks noChangeArrowheads="1"/>
                </p:cNvPicPr>
                <p:nvPr/>
              </p:nvPicPr>
              <p:blipFill>
                <a:blip r:embed="rId3" cstate="print"/>
                <a:srcRect/>
                <a:stretch>
                  <a:fillRect/>
                </a:stretch>
              </p:blipFill>
              <p:spPr bwMode="auto">
                <a:xfrm>
                  <a:off x="864" y="1824"/>
                  <a:ext cx="432" cy="288"/>
                </a:xfrm>
                <a:prstGeom prst="rect">
                  <a:avLst/>
                </a:prstGeom>
                <a:noFill/>
                <a:ln w="12699">
                  <a:noFill/>
                  <a:miter lim="800000"/>
                  <a:headEnd/>
                  <a:tailEnd/>
                </a:ln>
              </p:spPr>
            </p:pic>
          </p:grpSp>
          <p:sp>
            <p:nvSpPr>
              <p:cNvPr id="73" name="Oval 40"/>
              <p:cNvSpPr>
                <a:spLocks noChangeArrowheads="1"/>
              </p:cNvSpPr>
              <p:nvPr/>
            </p:nvSpPr>
            <p:spPr bwMode="auto">
              <a:xfrm>
                <a:off x="285720" y="3143248"/>
                <a:ext cx="1857388" cy="428628"/>
              </a:xfrm>
              <a:prstGeom prst="ellipse">
                <a:avLst/>
              </a:prstGeom>
              <a:solidFill>
                <a:srgbClr val="FFFF99"/>
              </a:solidFill>
              <a:ln w="9525">
                <a:solidFill>
                  <a:schemeClr val="tx1"/>
                </a:solidFill>
                <a:round/>
              </a:ln>
              <a:effectLst>
                <a:outerShdw dist="35921" dir="2700000" algn="ctr" rotWithShape="0">
                  <a:schemeClr val="bg2"/>
                </a:outerShdw>
              </a:effectLst>
            </p:spPr>
            <p:txBody>
              <a:bodyPr wrap="none" anchor="ctr"/>
              <a:lstStyle/>
              <a:p>
                <a:pPr>
                  <a:defRPr/>
                </a:pPr>
                <a:endParaRPr lang="zh-CN" altLang="en-US">
                  <a:ea typeface="黑体" panose="02010609060101010101" pitchFamily="49" charset="-122"/>
                </a:endParaRPr>
              </a:p>
            </p:txBody>
          </p:sp>
          <p:sp>
            <p:nvSpPr>
              <p:cNvPr id="74" name="Oval 40"/>
              <p:cNvSpPr>
                <a:spLocks noChangeArrowheads="1"/>
              </p:cNvSpPr>
              <p:nvPr/>
            </p:nvSpPr>
            <p:spPr bwMode="auto">
              <a:xfrm>
                <a:off x="214282" y="3786190"/>
                <a:ext cx="2000264" cy="428628"/>
              </a:xfrm>
              <a:prstGeom prst="ellipse">
                <a:avLst/>
              </a:prstGeom>
              <a:solidFill>
                <a:srgbClr val="FFFF99"/>
              </a:solidFill>
              <a:ln w="9525">
                <a:solidFill>
                  <a:schemeClr val="tx1"/>
                </a:solidFill>
                <a:round/>
              </a:ln>
              <a:effectLst>
                <a:outerShdw dist="35921" dir="2700000" algn="ctr" rotWithShape="0">
                  <a:schemeClr val="bg2"/>
                </a:outerShdw>
              </a:effectLst>
            </p:spPr>
            <p:txBody>
              <a:bodyPr wrap="none" anchor="ctr"/>
              <a:lstStyle/>
              <a:p>
                <a:pPr>
                  <a:defRPr/>
                </a:pPr>
                <a:endParaRPr lang="zh-CN" altLang="en-US">
                  <a:ea typeface="黑体" panose="02010609060101010101" pitchFamily="49" charset="-122"/>
                </a:endParaRPr>
              </a:p>
            </p:txBody>
          </p:sp>
          <p:sp>
            <p:nvSpPr>
              <p:cNvPr id="75" name="Oval 40"/>
              <p:cNvSpPr>
                <a:spLocks noChangeArrowheads="1"/>
              </p:cNvSpPr>
              <p:nvPr/>
            </p:nvSpPr>
            <p:spPr bwMode="auto">
              <a:xfrm>
                <a:off x="214282" y="4357694"/>
                <a:ext cx="1857388" cy="428628"/>
              </a:xfrm>
              <a:prstGeom prst="ellipse">
                <a:avLst/>
              </a:prstGeom>
              <a:solidFill>
                <a:srgbClr val="FFFF99"/>
              </a:solidFill>
              <a:ln w="9525">
                <a:solidFill>
                  <a:schemeClr val="tx1"/>
                </a:solidFill>
                <a:round/>
              </a:ln>
              <a:effectLst>
                <a:outerShdw dist="35921" dir="2700000" algn="ctr" rotWithShape="0">
                  <a:schemeClr val="bg2"/>
                </a:outerShdw>
              </a:effectLst>
            </p:spPr>
            <p:txBody>
              <a:bodyPr wrap="none" anchor="ctr"/>
              <a:lstStyle/>
              <a:p>
                <a:pPr>
                  <a:defRPr/>
                </a:pPr>
                <a:endParaRPr lang="zh-CN" altLang="en-US">
                  <a:ea typeface="黑体" panose="02010609060101010101" pitchFamily="49" charset="-122"/>
                </a:endParaRPr>
              </a:p>
            </p:txBody>
          </p:sp>
          <p:sp>
            <p:nvSpPr>
              <p:cNvPr id="76" name="Oval 40"/>
              <p:cNvSpPr>
                <a:spLocks noChangeArrowheads="1"/>
              </p:cNvSpPr>
              <p:nvPr/>
            </p:nvSpPr>
            <p:spPr bwMode="auto">
              <a:xfrm>
                <a:off x="214282" y="5072074"/>
                <a:ext cx="1785950" cy="428628"/>
              </a:xfrm>
              <a:prstGeom prst="ellipse">
                <a:avLst/>
              </a:prstGeom>
              <a:solidFill>
                <a:srgbClr val="FFFF99"/>
              </a:solidFill>
              <a:ln w="9525">
                <a:solidFill>
                  <a:schemeClr val="tx1"/>
                </a:solidFill>
                <a:round/>
              </a:ln>
              <a:effectLst>
                <a:outerShdw dist="35921" dir="2700000" algn="ctr" rotWithShape="0">
                  <a:schemeClr val="bg2"/>
                </a:outerShdw>
              </a:effectLst>
            </p:spPr>
            <p:txBody>
              <a:bodyPr wrap="none" anchor="ctr"/>
              <a:lstStyle/>
              <a:p>
                <a:pPr>
                  <a:defRPr/>
                </a:pPr>
                <a:endParaRPr lang="zh-CN" altLang="en-US">
                  <a:ea typeface="黑体" panose="02010609060101010101" pitchFamily="49" charset="-122"/>
                </a:endParaRPr>
              </a:p>
            </p:txBody>
          </p:sp>
          <p:sp>
            <p:nvSpPr>
              <p:cNvPr id="66" name="Text Box 47"/>
              <p:cNvSpPr txBox="1">
                <a:spLocks noChangeArrowheads="1"/>
              </p:cNvSpPr>
              <p:nvPr/>
            </p:nvSpPr>
            <p:spPr bwMode="auto">
              <a:xfrm>
                <a:off x="4000496" y="3571876"/>
                <a:ext cx="1447800" cy="366712"/>
              </a:xfrm>
              <a:prstGeom prst="rect">
                <a:avLst/>
              </a:prstGeom>
              <a:noFill/>
              <a:ln w="9525">
                <a:noFill/>
                <a:miter lim="800000"/>
              </a:ln>
            </p:spPr>
            <p:txBody>
              <a:bodyPr wrap="none">
                <a:spAutoFit/>
              </a:bodyPr>
              <a:lstStyle/>
              <a:p>
                <a:r>
                  <a:rPr kumimoji="1" lang="en-US" altLang="zh-CN" sz="1800" dirty="0">
                    <a:latin typeface="Times New Roman" panose="02020603050405020304" pitchFamily="18" charset="0"/>
                  </a:rPr>
                  <a:t>206.0.70.0/24</a:t>
                </a:r>
              </a:p>
            </p:txBody>
          </p:sp>
          <p:sp>
            <p:nvSpPr>
              <p:cNvPr id="77" name="矩形 76"/>
              <p:cNvSpPr/>
              <p:nvPr/>
            </p:nvSpPr>
            <p:spPr>
              <a:xfrm>
                <a:off x="500034" y="3202544"/>
                <a:ext cx="1460656" cy="369332"/>
              </a:xfrm>
              <a:prstGeom prst="rect">
                <a:avLst/>
              </a:prstGeom>
            </p:spPr>
            <p:txBody>
              <a:bodyPr wrap="none">
                <a:spAutoFit/>
              </a:bodyPr>
              <a:lstStyle/>
              <a:p>
                <a:r>
                  <a:rPr kumimoji="1" lang="en-US" altLang="zh-CN" sz="1800" dirty="0">
                    <a:latin typeface="Times New Roman" panose="02020603050405020304" pitchFamily="18" charset="0"/>
                  </a:rPr>
                  <a:t>206.0.68.0/25</a:t>
                </a:r>
              </a:p>
            </p:txBody>
          </p:sp>
          <p:sp>
            <p:nvSpPr>
              <p:cNvPr id="78" name="矩形 77"/>
              <p:cNvSpPr/>
              <p:nvPr/>
            </p:nvSpPr>
            <p:spPr>
              <a:xfrm>
                <a:off x="357158" y="3786190"/>
                <a:ext cx="1691489" cy="369332"/>
              </a:xfrm>
              <a:prstGeom prst="rect">
                <a:avLst/>
              </a:prstGeom>
            </p:spPr>
            <p:txBody>
              <a:bodyPr wrap="none">
                <a:spAutoFit/>
              </a:bodyPr>
              <a:lstStyle/>
              <a:p>
                <a:r>
                  <a:rPr kumimoji="1" lang="en-US" altLang="zh-CN" sz="1800" dirty="0">
                    <a:latin typeface="Times New Roman" panose="02020603050405020304" pitchFamily="18" charset="0"/>
                  </a:rPr>
                  <a:t>206.0.68.128/25</a:t>
                </a:r>
              </a:p>
            </p:txBody>
          </p:sp>
          <p:sp>
            <p:nvSpPr>
              <p:cNvPr id="79" name="矩形 78"/>
              <p:cNvSpPr/>
              <p:nvPr/>
            </p:nvSpPr>
            <p:spPr>
              <a:xfrm>
                <a:off x="428596" y="4357694"/>
                <a:ext cx="1460656" cy="369332"/>
              </a:xfrm>
              <a:prstGeom prst="rect">
                <a:avLst/>
              </a:prstGeom>
            </p:spPr>
            <p:txBody>
              <a:bodyPr wrap="none">
                <a:spAutoFit/>
              </a:bodyPr>
              <a:lstStyle/>
              <a:p>
                <a:r>
                  <a:rPr kumimoji="1" lang="en-US" altLang="zh-CN" sz="1800" dirty="0">
                    <a:latin typeface="Times New Roman" panose="02020603050405020304" pitchFamily="18" charset="0"/>
                  </a:rPr>
                  <a:t>206.0.69.0/25</a:t>
                </a:r>
              </a:p>
            </p:txBody>
          </p:sp>
          <p:sp>
            <p:nvSpPr>
              <p:cNvPr id="80" name="矩形 79"/>
              <p:cNvSpPr/>
              <p:nvPr/>
            </p:nvSpPr>
            <p:spPr>
              <a:xfrm>
                <a:off x="214282" y="5072074"/>
                <a:ext cx="1691489" cy="369332"/>
              </a:xfrm>
              <a:prstGeom prst="rect">
                <a:avLst/>
              </a:prstGeom>
            </p:spPr>
            <p:txBody>
              <a:bodyPr wrap="none">
                <a:spAutoFit/>
              </a:bodyPr>
              <a:lstStyle/>
              <a:p>
                <a:r>
                  <a:rPr kumimoji="1" lang="en-US" altLang="zh-CN" sz="1800" dirty="0">
                    <a:latin typeface="Times New Roman" panose="02020603050405020304" pitchFamily="18" charset="0"/>
                  </a:rPr>
                  <a:t>206.0.69.128/25</a:t>
                </a:r>
              </a:p>
            </p:txBody>
          </p:sp>
          <p:sp>
            <p:nvSpPr>
              <p:cNvPr id="81" name="矩形 80"/>
              <p:cNvSpPr/>
              <p:nvPr/>
            </p:nvSpPr>
            <p:spPr>
              <a:xfrm>
                <a:off x="3143240" y="3857628"/>
                <a:ext cx="415498" cy="369332"/>
              </a:xfrm>
              <a:prstGeom prst="rect">
                <a:avLst/>
              </a:prstGeom>
            </p:spPr>
            <p:txBody>
              <a:bodyPr wrap="none">
                <a:spAutoFit/>
              </a:bodyPr>
              <a:lstStyle/>
              <a:p>
                <a:r>
                  <a:rPr kumimoji="1" lang="en-US" altLang="zh-CN" sz="1800" dirty="0">
                    <a:latin typeface="Times New Roman" panose="02020603050405020304" pitchFamily="18" charset="0"/>
                  </a:rPr>
                  <a:t>R</a:t>
                </a:r>
                <a:r>
                  <a:rPr kumimoji="1" lang="en-US" altLang="zh-CN" sz="1800" baseline="-25000" dirty="0">
                    <a:latin typeface="Times New Roman" panose="02020603050405020304" pitchFamily="18" charset="0"/>
                  </a:rPr>
                  <a:t>1</a:t>
                </a:r>
              </a:p>
            </p:txBody>
          </p:sp>
          <p:sp>
            <p:nvSpPr>
              <p:cNvPr id="82" name="矩形 81"/>
              <p:cNvSpPr/>
              <p:nvPr/>
            </p:nvSpPr>
            <p:spPr>
              <a:xfrm>
                <a:off x="4857752" y="4214818"/>
                <a:ext cx="415498" cy="369332"/>
              </a:xfrm>
              <a:prstGeom prst="rect">
                <a:avLst/>
              </a:prstGeom>
            </p:spPr>
            <p:txBody>
              <a:bodyPr wrap="none">
                <a:spAutoFit/>
              </a:bodyPr>
              <a:lstStyle/>
              <a:p>
                <a:r>
                  <a:rPr kumimoji="1" lang="en-US" altLang="zh-CN" sz="1800" dirty="0">
                    <a:latin typeface="Times New Roman" panose="02020603050405020304" pitchFamily="18" charset="0"/>
                  </a:rPr>
                  <a:t>R</a:t>
                </a:r>
                <a:r>
                  <a:rPr kumimoji="1" lang="en-US" altLang="zh-CN" sz="1800" baseline="-25000" dirty="0">
                    <a:latin typeface="Times New Roman" panose="02020603050405020304" pitchFamily="18" charset="0"/>
                  </a:rPr>
                  <a:t>2</a:t>
                </a:r>
              </a:p>
            </p:txBody>
          </p:sp>
          <p:sp>
            <p:nvSpPr>
              <p:cNvPr id="83" name="矩形 82"/>
              <p:cNvSpPr/>
              <p:nvPr/>
            </p:nvSpPr>
            <p:spPr>
              <a:xfrm>
                <a:off x="6572264" y="3571876"/>
                <a:ext cx="415498" cy="369332"/>
              </a:xfrm>
              <a:prstGeom prst="rect">
                <a:avLst/>
              </a:prstGeom>
            </p:spPr>
            <p:txBody>
              <a:bodyPr wrap="none">
                <a:spAutoFit/>
              </a:bodyPr>
              <a:lstStyle/>
              <a:p>
                <a:r>
                  <a:rPr kumimoji="1" lang="en-US" altLang="zh-CN" sz="1800" dirty="0">
                    <a:latin typeface="Times New Roman" panose="02020603050405020304" pitchFamily="18" charset="0"/>
                  </a:rPr>
                  <a:t>R</a:t>
                </a:r>
                <a:r>
                  <a:rPr kumimoji="1" lang="en-US" altLang="zh-CN" sz="1800" baseline="-25000" dirty="0">
                    <a:latin typeface="Times New Roman" panose="02020603050405020304" pitchFamily="18" charset="0"/>
                  </a:rPr>
                  <a:t>3</a:t>
                </a:r>
              </a:p>
            </p:txBody>
          </p:sp>
          <p:sp>
            <p:nvSpPr>
              <p:cNvPr id="84" name="矩形 83"/>
              <p:cNvSpPr/>
              <p:nvPr/>
            </p:nvSpPr>
            <p:spPr>
              <a:xfrm>
                <a:off x="7215206" y="2714620"/>
                <a:ext cx="415498" cy="369332"/>
              </a:xfrm>
              <a:prstGeom prst="rect">
                <a:avLst/>
              </a:prstGeom>
            </p:spPr>
            <p:txBody>
              <a:bodyPr wrap="none">
                <a:spAutoFit/>
              </a:bodyPr>
              <a:lstStyle/>
              <a:p>
                <a:r>
                  <a:rPr kumimoji="1" lang="en-US" altLang="zh-CN" sz="1800" dirty="0">
                    <a:latin typeface="Times New Roman" panose="02020603050405020304" pitchFamily="18" charset="0"/>
                  </a:rPr>
                  <a:t>R</a:t>
                </a:r>
                <a:r>
                  <a:rPr kumimoji="1" lang="en-US" altLang="zh-CN" sz="1800" baseline="-25000" dirty="0">
                    <a:latin typeface="Times New Roman" panose="02020603050405020304" pitchFamily="18" charset="0"/>
                  </a:rPr>
                  <a:t>4</a:t>
                </a:r>
              </a:p>
            </p:txBody>
          </p:sp>
          <p:sp>
            <p:nvSpPr>
              <p:cNvPr id="89" name="Line 41"/>
              <p:cNvSpPr>
                <a:spLocks noChangeShapeType="1"/>
              </p:cNvSpPr>
              <p:nvPr/>
            </p:nvSpPr>
            <p:spPr bwMode="auto">
              <a:xfrm flipV="1">
                <a:off x="3357554" y="4500570"/>
                <a:ext cx="928694" cy="214314"/>
              </a:xfrm>
              <a:prstGeom prst="line">
                <a:avLst/>
              </a:prstGeom>
              <a:noFill/>
              <a:ln w="28575">
                <a:solidFill>
                  <a:srgbClr val="333399"/>
                </a:solidFill>
                <a:round/>
              </a:ln>
            </p:spPr>
            <p:txBody>
              <a:bodyPr/>
              <a:lstStyle/>
              <a:p>
                <a:endParaRPr lang="zh-CN" altLang="en-US"/>
              </a:p>
            </p:txBody>
          </p:sp>
          <p:sp>
            <p:nvSpPr>
              <p:cNvPr id="90" name="Line 41"/>
              <p:cNvSpPr>
                <a:spLocks noChangeShapeType="1"/>
              </p:cNvSpPr>
              <p:nvPr/>
            </p:nvSpPr>
            <p:spPr bwMode="auto">
              <a:xfrm flipV="1">
                <a:off x="3428992" y="4572008"/>
                <a:ext cx="1071570" cy="1168727"/>
              </a:xfrm>
              <a:prstGeom prst="line">
                <a:avLst/>
              </a:prstGeom>
              <a:noFill/>
              <a:ln w="28575">
                <a:solidFill>
                  <a:srgbClr val="333399"/>
                </a:solidFill>
                <a:round/>
              </a:ln>
            </p:spPr>
            <p:txBody>
              <a:bodyPr/>
              <a:lstStyle/>
              <a:p>
                <a:endParaRPr lang="zh-CN" altLang="en-US"/>
              </a:p>
            </p:txBody>
          </p:sp>
          <p:sp>
            <p:nvSpPr>
              <p:cNvPr id="92" name="Line 41"/>
              <p:cNvSpPr>
                <a:spLocks noChangeShapeType="1"/>
              </p:cNvSpPr>
              <p:nvPr/>
            </p:nvSpPr>
            <p:spPr bwMode="auto">
              <a:xfrm flipH="1" flipV="1">
                <a:off x="4643438" y="4500570"/>
                <a:ext cx="214314" cy="1214446"/>
              </a:xfrm>
              <a:prstGeom prst="line">
                <a:avLst/>
              </a:prstGeom>
              <a:noFill/>
              <a:ln w="28575">
                <a:solidFill>
                  <a:srgbClr val="333399"/>
                </a:solidFill>
                <a:round/>
              </a:ln>
            </p:spPr>
            <p:txBody>
              <a:bodyPr/>
              <a:lstStyle/>
              <a:p>
                <a:endParaRPr lang="zh-CN" altLang="en-US"/>
              </a:p>
            </p:txBody>
          </p:sp>
          <p:grpSp>
            <p:nvGrpSpPr>
              <p:cNvPr id="32" name="Group 36"/>
              <p:cNvGrpSpPr/>
              <p:nvPr/>
            </p:nvGrpSpPr>
            <p:grpSpPr bwMode="auto">
              <a:xfrm>
                <a:off x="4286248" y="4143380"/>
                <a:ext cx="612775" cy="460375"/>
                <a:chOff x="864" y="1824"/>
                <a:chExt cx="432" cy="288"/>
              </a:xfrm>
            </p:grpSpPr>
            <p:pic>
              <p:nvPicPr>
                <p:cNvPr id="51" name="Picture 37"/>
                <p:cNvPicPr>
                  <a:picLocks noChangeArrowheads="1"/>
                </p:cNvPicPr>
                <p:nvPr/>
              </p:nvPicPr>
              <p:blipFill>
                <a:blip r:embed="rId3" cstate="print"/>
                <a:srcRect/>
                <a:stretch>
                  <a:fillRect/>
                </a:stretch>
              </p:blipFill>
              <p:spPr bwMode="auto">
                <a:xfrm>
                  <a:off x="864" y="1824"/>
                  <a:ext cx="432" cy="288"/>
                </a:xfrm>
                <a:prstGeom prst="rect">
                  <a:avLst/>
                </a:prstGeom>
                <a:noFill/>
                <a:ln w="12699">
                  <a:noFill/>
                  <a:miter lim="800000"/>
                  <a:headEnd/>
                  <a:tailEnd/>
                </a:ln>
              </p:spPr>
            </p:pic>
            <p:pic>
              <p:nvPicPr>
                <p:cNvPr id="52" name="Picture 38"/>
                <p:cNvPicPr>
                  <a:picLocks noChangeArrowheads="1"/>
                </p:cNvPicPr>
                <p:nvPr/>
              </p:nvPicPr>
              <p:blipFill>
                <a:blip r:embed="rId3" cstate="print"/>
                <a:srcRect/>
                <a:stretch>
                  <a:fillRect/>
                </a:stretch>
              </p:blipFill>
              <p:spPr bwMode="auto">
                <a:xfrm>
                  <a:off x="864" y="1824"/>
                  <a:ext cx="432" cy="288"/>
                </a:xfrm>
                <a:prstGeom prst="rect">
                  <a:avLst/>
                </a:prstGeom>
                <a:noFill/>
                <a:ln w="12699">
                  <a:noFill/>
                  <a:miter lim="800000"/>
                  <a:headEnd/>
                  <a:tailEnd/>
                </a:ln>
              </p:spPr>
            </p:pic>
          </p:grpSp>
          <p:sp>
            <p:nvSpPr>
              <p:cNvPr id="85" name="Oval 40"/>
              <p:cNvSpPr>
                <a:spLocks noChangeArrowheads="1"/>
              </p:cNvSpPr>
              <p:nvPr/>
            </p:nvSpPr>
            <p:spPr bwMode="auto">
              <a:xfrm>
                <a:off x="2428860" y="4714884"/>
                <a:ext cx="1571636" cy="357190"/>
              </a:xfrm>
              <a:prstGeom prst="ellipse">
                <a:avLst/>
              </a:prstGeom>
              <a:solidFill>
                <a:srgbClr val="FFFF99"/>
              </a:solidFill>
              <a:ln w="9525">
                <a:solidFill>
                  <a:schemeClr val="tx1"/>
                </a:solidFill>
                <a:round/>
              </a:ln>
              <a:effectLst>
                <a:outerShdw dist="35921" dir="2700000" algn="ctr" rotWithShape="0">
                  <a:schemeClr val="bg2"/>
                </a:outerShdw>
              </a:effectLst>
            </p:spPr>
            <p:txBody>
              <a:bodyPr wrap="none" anchor="ctr"/>
              <a:lstStyle/>
              <a:p>
                <a:pPr>
                  <a:defRPr/>
                </a:pPr>
                <a:endParaRPr lang="zh-CN" altLang="en-US">
                  <a:ea typeface="黑体" panose="02010609060101010101" pitchFamily="49" charset="-122"/>
                </a:endParaRPr>
              </a:p>
            </p:txBody>
          </p:sp>
          <p:sp>
            <p:nvSpPr>
              <p:cNvPr id="86" name="Oval 40"/>
              <p:cNvSpPr>
                <a:spLocks noChangeArrowheads="1"/>
              </p:cNvSpPr>
              <p:nvPr/>
            </p:nvSpPr>
            <p:spPr bwMode="auto">
              <a:xfrm>
                <a:off x="2071670" y="5572140"/>
                <a:ext cx="1785950" cy="357190"/>
              </a:xfrm>
              <a:prstGeom prst="ellipse">
                <a:avLst/>
              </a:prstGeom>
              <a:solidFill>
                <a:srgbClr val="FFFF99"/>
              </a:solidFill>
              <a:ln w="9525">
                <a:solidFill>
                  <a:schemeClr val="tx1"/>
                </a:solidFill>
                <a:round/>
              </a:ln>
              <a:effectLst>
                <a:outerShdw dist="35921" dir="2700000" algn="ctr" rotWithShape="0">
                  <a:schemeClr val="bg2"/>
                </a:outerShdw>
              </a:effectLst>
            </p:spPr>
            <p:txBody>
              <a:bodyPr wrap="none" anchor="ctr"/>
              <a:lstStyle/>
              <a:p>
                <a:pPr>
                  <a:defRPr/>
                </a:pPr>
                <a:endParaRPr lang="zh-CN" altLang="en-US">
                  <a:ea typeface="黑体" panose="02010609060101010101" pitchFamily="49" charset="-122"/>
                </a:endParaRPr>
              </a:p>
            </p:txBody>
          </p:sp>
          <p:sp>
            <p:nvSpPr>
              <p:cNvPr id="88" name="Oval 40"/>
              <p:cNvSpPr>
                <a:spLocks noChangeArrowheads="1"/>
              </p:cNvSpPr>
              <p:nvPr/>
            </p:nvSpPr>
            <p:spPr bwMode="auto">
              <a:xfrm>
                <a:off x="4429124" y="5643578"/>
                <a:ext cx="2143140" cy="428628"/>
              </a:xfrm>
              <a:prstGeom prst="ellipse">
                <a:avLst/>
              </a:prstGeom>
              <a:solidFill>
                <a:srgbClr val="FFFF99"/>
              </a:solidFill>
              <a:ln w="9525">
                <a:solidFill>
                  <a:schemeClr val="tx1"/>
                </a:solidFill>
                <a:round/>
              </a:ln>
              <a:effectLst>
                <a:outerShdw dist="35921" dir="2700000" algn="ctr" rotWithShape="0">
                  <a:schemeClr val="bg2"/>
                </a:outerShdw>
              </a:effectLst>
            </p:spPr>
            <p:txBody>
              <a:bodyPr wrap="none" anchor="ctr"/>
              <a:lstStyle/>
              <a:p>
                <a:r>
                  <a:rPr kumimoji="1" lang="en-US" altLang="zh-CN" sz="1800" dirty="0">
                    <a:latin typeface="Times New Roman" panose="02020603050405020304" pitchFamily="18" charset="0"/>
                  </a:rPr>
                  <a:t>206.0.70.192/26</a:t>
                </a:r>
              </a:p>
            </p:txBody>
          </p:sp>
          <p:sp>
            <p:nvSpPr>
              <p:cNvPr id="87" name="Oval 40"/>
              <p:cNvSpPr>
                <a:spLocks noChangeArrowheads="1"/>
              </p:cNvSpPr>
              <p:nvPr/>
            </p:nvSpPr>
            <p:spPr bwMode="auto">
              <a:xfrm>
                <a:off x="4857752" y="4929198"/>
                <a:ext cx="1785950" cy="500066"/>
              </a:xfrm>
              <a:prstGeom prst="ellipse">
                <a:avLst/>
              </a:prstGeom>
              <a:solidFill>
                <a:srgbClr val="FFFF99"/>
              </a:solidFill>
              <a:ln w="9525">
                <a:solidFill>
                  <a:schemeClr val="tx1"/>
                </a:solidFill>
                <a:round/>
              </a:ln>
              <a:effectLst>
                <a:outerShdw dist="35921" dir="2700000" algn="ctr" rotWithShape="0">
                  <a:schemeClr val="bg2"/>
                </a:outerShdw>
              </a:effectLst>
            </p:spPr>
            <p:txBody>
              <a:bodyPr wrap="none" anchor="ctr"/>
              <a:lstStyle/>
              <a:p>
                <a:pPr>
                  <a:defRPr/>
                </a:pPr>
                <a:endParaRPr lang="zh-CN" altLang="en-US">
                  <a:ea typeface="黑体" panose="02010609060101010101" pitchFamily="49" charset="-122"/>
                </a:endParaRPr>
              </a:p>
            </p:txBody>
          </p:sp>
          <p:sp>
            <p:nvSpPr>
              <p:cNvPr id="94" name="矩形 93"/>
              <p:cNvSpPr/>
              <p:nvPr/>
            </p:nvSpPr>
            <p:spPr>
              <a:xfrm>
                <a:off x="2500298" y="4714884"/>
                <a:ext cx="1460656" cy="369332"/>
              </a:xfrm>
              <a:prstGeom prst="rect">
                <a:avLst/>
              </a:prstGeom>
            </p:spPr>
            <p:txBody>
              <a:bodyPr wrap="none">
                <a:spAutoFit/>
              </a:bodyPr>
              <a:lstStyle/>
              <a:p>
                <a:r>
                  <a:rPr kumimoji="1" lang="en-US" altLang="zh-CN" sz="1800" dirty="0">
                    <a:latin typeface="Times New Roman" panose="02020603050405020304" pitchFamily="18" charset="0"/>
                  </a:rPr>
                  <a:t>206.0.70.0/26</a:t>
                </a:r>
              </a:p>
            </p:txBody>
          </p:sp>
          <p:sp>
            <p:nvSpPr>
              <p:cNvPr id="95" name="矩形 94"/>
              <p:cNvSpPr/>
              <p:nvPr/>
            </p:nvSpPr>
            <p:spPr>
              <a:xfrm>
                <a:off x="2143108" y="5572140"/>
                <a:ext cx="1643074" cy="369332"/>
              </a:xfrm>
              <a:prstGeom prst="rect">
                <a:avLst/>
              </a:prstGeom>
            </p:spPr>
            <p:txBody>
              <a:bodyPr wrap="square">
                <a:spAutoFit/>
              </a:bodyPr>
              <a:lstStyle/>
              <a:p>
                <a:r>
                  <a:rPr kumimoji="1" lang="en-US" altLang="zh-CN" sz="1800" dirty="0">
                    <a:latin typeface="Times New Roman" panose="02020603050405020304" pitchFamily="18" charset="0"/>
                  </a:rPr>
                  <a:t>206.0.70.64/26</a:t>
                </a:r>
              </a:p>
            </p:txBody>
          </p:sp>
          <p:sp>
            <p:nvSpPr>
              <p:cNvPr id="96" name="矩形 95"/>
              <p:cNvSpPr/>
              <p:nvPr/>
            </p:nvSpPr>
            <p:spPr>
              <a:xfrm>
                <a:off x="4857752" y="5000636"/>
                <a:ext cx="1691489" cy="369332"/>
              </a:xfrm>
              <a:prstGeom prst="rect">
                <a:avLst/>
              </a:prstGeom>
            </p:spPr>
            <p:txBody>
              <a:bodyPr wrap="none">
                <a:spAutoFit/>
              </a:bodyPr>
              <a:lstStyle/>
              <a:p>
                <a:r>
                  <a:rPr kumimoji="1" lang="en-US" altLang="zh-CN" sz="1800" dirty="0">
                    <a:latin typeface="Times New Roman" panose="02020603050405020304" pitchFamily="18" charset="0"/>
                  </a:rPr>
                  <a:t>206.0.70.128/26</a:t>
                </a:r>
              </a:p>
            </p:txBody>
          </p:sp>
          <p:sp>
            <p:nvSpPr>
              <p:cNvPr id="97" name="Oval 40"/>
              <p:cNvSpPr>
                <a:spLocks noChangeArrowheads="1"/>
              </p:cNvSpPr>
              <p:nvPr/>
            </p:nvSpPr>
            <p:spPr bwMode="auto">
              <a:xfrm>
                <a:off x="7143768" y="4143380"/>
                <a:ext cx="1643074" cy="357190"/>
              </a:xfrm>
              <a:prstGeom prst="ellipse">
                <a:avLst/>
              </a:prstGeom>
              <a:solidFill>
                <a:srgbClr val="FFFF99"/>
              </a:solidFill>
              <a:ln w="9525">
                <a:solidFill>
                  <a:schemeClr val="tx1"/>
                </a:solidFill>
                <a:round/>
              </a:ln>
              <a:effectLst>
                <a:outerShdw dist="35921" dir="2700000" algn="ctr" rotWithShape="0">
                  <a:schemeClr val="bg2"/>
                </a:outerShdw>
              </a:effectLst>
            </p:spPr>
            <p:txBody>
              <a:bodyPr wrap="none" anchor="ctr"/>
              <a:lstStyle/>
              <a:p>
                <a:pPr>
                  <a:defRPr/>
                </a:pPr>
                <a:endParaRPr lang="zh-CN" altLang="en-US">
                  <a:ea typeface="黑体" panose="02010609060101010101" pitchFamily="49" charset="-122"/>
                </a:endParaRPr>
              </a:p>
            </p:txBody>
          </p:sp>
          <p:sp>
            <p:nvSpPr>
              <p:cNvPr id="101" name="矩形 100"/>
              <p:cNvSpPr/>
              <p:nvPr/>
            </p:nvSpPr>
            <p:spPr>
              <a:xfrm>
                <a:off x="7254748" y="4131238"/>
                <a:ext cx="1460656" cy="369332"/>
              </a:xfrm>
              <a:prstGeom prst="rect">
                <a:avLst/>
              </a:prstGeom>
            </p:spPr>
            <p:txBody>
              <a:bodyPr wrap="none">
                <a:spAutoFit/>
              </a:bodyPr>
              <a:lstStyle/>
              <a:p>
                <a:r>
                  <a:rPr kumimoji="1" lang="en-US" altLang="zh-CN" sz="1800" dirty="0">
                    <a:latin typeface="Times New Roman" panose="02020603050405020304" pitchFamily="18" charset="0"/>
                  </a:rPr>
                  <a:t>206.0.71.0/26</a:t>
                </a:r>
              </a:p>
            </p:txBody>
          </p:sp>
          <p:sp>
            <p:nvSpPr>
              <p:cNvPr id="102" name="矩形 101"/>
              <p:cNvSpPr/>
              <p:nvPr/>
            </p:nvSpPr>
            <p:spPr>
              <a:xfrm>
                <a:off x="6925018" y="4857760"/>
                <a:ext cx="1576072" cy="369332"/>
              </a:xfrm>
              <a:prstGeom prst="rect">
                <a:avLst/>
              </a:prstGeom>
            </p:spPr>
            <p:txBody>
              <a:bodyPr wrap="none">
                <a:spAutoFit/>
              </a:bodyPr>
              <a:lstStyle/>
              <a:p>
                <a:r>
                  <a:rPr kumimoji="1" lang="en-US" altLang="zh-CN" sz="1800" dirty="0">
                    <a:latin typeface="Times New Roman" panose="02020603050405020304" pitchFamily="18" charset="0"/>
                  </a:rPr>
                  <a:t>206.0.71.64/26</a:t>
                </a:r>
              </a:p>
            </p:txBody>
          </p:sp>
          <p:grpSp>
            <p:nvGrpSpPr>
              <p:cNvPr id="33" name="Group 36"/>
              <p:cNvGrpSpPr/>
              <p:nvPr/>
            </p:nvGrpSpPr>
            <p:grpSpPr bwMode="auto">
              <a:xfrm>
                <a:off x="6643702" y="2571744"/>
                <a:ext cx="612775" cy="460375"/>
                <a:chOff x="864" y="1824"/>
                <a:chExt cx="432" cy="288"/>
              </a:xfrm>
            </p:grpSpPr>
            <p:pic>
              <p:nvPicPr>
                <p:cNvPr id="57" name="Picture 37"/>
                <p:cNvPicPr>
                  <a:picLocks noChangeArrowheads="1"/>
                </p:cNvPicPr>
                <p:nvPr/>
              </p:nvPicPr>
              <p:blipFill>
                <a:blip r:embed="rId3" cstate="print"/>
                <a:srcRect/>
                <a:stretch>
                  <a:fillRect/>
                </a:stretch>
              </p:blipFill>
              <p:spPr bwMode="auto">
                <a:xfrm>
                  <a:off x="864" y="1824"/>
                  <a:ext cx="432" cy="288"/>
                </a:xfrm>
                <a:prstGeom prst="rect">
                  <a:avLst/>
                </a:prstGeom>
                <a:noFill/>
                <a:ln w="12699">
                  <a:noFill/>
                  <a:miter lim="800000"/>
                  <a:headEnd/>
                  <a:tailEnd/>
                </a:ln>
              </p:spPr>
            </p:pic>
            <p:pic>
              <p:nvPicPr>
                <p:cNvPr id="58" name="Picture 38"/>
                <p:cNvPicPr>
                  <a:picLocks noChangeArrowheads="1"/>
                </p:cNvPicPr>
                <p:nvPr/>
              </p:nvPicPr>
              <p:blipFill>
                <a:blip r:embed="rId3" cstate="print"/>
                <a:srcRect/>
                <a:stretch>
                  <a:fillRect/>
                </a:stretch>
              </p:blipFill>
              <p:spPr bwMode="auto">
                <a:xfrm>
                  <a:off x="864" y="1824"/>
                  <a:ext cx="432" cy="288"/>
                </a:xfrm>
                <a:prstGeom prst="rect">
                  <a:avLst/>
                </a:prstGeom>
                <a:noFill/>
                <a:ln w="12699">
                  <a:noFill/>
                  <a:miter lim="800000"/>
                  <a:headEnd/>
                  <a:tailEnd/>
                </a:ln>
              </p:spPr>
            </p:pic>
          </p:grpSp>
          <p:sp>
            <p:nvSpPr>
              <p:cNvPr id="107" name="矩形 106"/>
              <p:cNvSpPr/>
              <p:nvPr/>
            </p:nvSpPr>
            <p:spPr>
              <a:xfrm>
                <a:off x="7000892" y="1857364"/>
                <a:ext cx="1691489" cy="369332"/>
              </a:xfrm>
              <a:prstGeom prst="rect">
                <a:avLst/>
              </a:prstGeom>
            </p:spPr>
            <p:txBody>
              <a:bodyPr wrap="none">
                <a:spAutoFit/>
              </a:bodyPr>
              <a:lstStyle/>
              <a:p>
                <a:r>
                  <a:rPr kumimoji="1" lang="en-US" altLang="zh-CN" sz="1800" dirty="0">
                    <a:latin typeface="Times New Roman" panose="02020603050405020304" pitchFamily="18" charset="0"/>
                  </a:rPr>
                  <a:t>206.0.71.128/26</a:t>
                </a:r>
              </a:p>
            </p:txBody>
          </p:sp>
          <p:sp>
            <p:nvSpPr>
              <p:cNvPr id="108" name="矩形 107"/>
              <p:cNvSpPr/>
              <p:nvPr/>
            </p:nvSpPr>
            <p:spPr>
              <a:xfrm>
                <a:off x="7286644" y="3202544"/>
                <a:ext cx="1691489" cy="369332"/>
              </a:xfrm>
              <a:prstGeom prst="rect">
                <a:avLst/>
              </a:prstGeom>
            </p:spPr>
            <p:txBody>
              <a:bodyPr wrap="square">
                <a:spAutoFit/>
              </a:bodyPr>
              <a:lstStyle/>
              <a:p>
                <a:r>
                  <a:rPr kumimoji="1" lang="en-US" altLang="zh-CN" sz="1800" dirty="0">
                    <a:latin typeface="Times New Roman" panose="02020603050405020304" pitchFamily="18" charset="0"/>
                  </a:rPr>
                  <a:t>206.0.71.192/26</a:t>
                </a:r>
              </a:p>
            </p:txBody>
          </p:sp>
          <p:grpSp>
            <p:nvGrpSpPr>
              <p:cNvPr id="34" name="Group 36"/>
              <p:cNvGrpSpPr/>
              <p:nvPr/>
            </p:nvGrpSpPr>
            <p:grpSpPr bwMode="auto">
              <a:xfrm>
                <a:off x="1571604" y="1571612"/>
                <a:ext cx="612775" cy="460375"/>
                <a:chOff x="864" y="1824"/>
                <a:chExt cx="432" cy="288"/>
              </a:xfrm>
            </p:grpSpPr>
            <p:pic>
              <p:nvPicPr>
                <p:cNvPr id="37" name="Picture 37"/>
                <p:cNvPicPr>
                  <a:picLocks noChangeArrowheads="1"/>
                </p:cNvPicPr>
                <p:nvPr/>
              </p:nvPicPr>
              <p:blipFill>
                <a:blip r:embed="rId3" cstate="print"/>
                <a:srcRect/>
                <a:stretch>
                  <a:fillRect/>
                </a:stretch>
              </p:blipFill>
              <p:spPr bwMode="auto">
                <a:xfrm>
                  <a:off x="864" y="1824"/>
                  <a:ext cx="432" cy="288"/>
                </a:xfrm>
                <a:prstGeom prst="rect">
                  <a:avLst/>
                </a:prstGeom>
                <a:noFill/>
                <a:ln w="12699">
                  <a:noFill/>
                  <a:miter lim="800000"/>
                  <a:headEnd/>
                  <a:tailEnd/>
                </a:ln>
              </p:spPr>
            </p:pic>
            <p:pic>
              <p:nvPicPr>
                <p:cNvPr id="38" name="Picture 38"/>
                <p:cNvPicPr>
                  <a:picLocks noChangeArrowheads="1"/>
                </p:cNvPicPr>
                <p:nvPr/>
              </p:nvPicPr>
              <p:blipFill>
                <a:blip r:embed="rId3" cstate="print"/>
                <a:srcRect/>
                <a:stretch>
                  <a:fillRect/>
                </a:stretch>
              </p:blipFill>
              <p:spPr bwMode="auto">
                <a:xfrm>
                  <a:off x="864" y="1824"/>
                  <a:ext cx="432" cy="288"/>
                </a:xfrm>
                <a:prstGeom prst="rect">
                  <a:avLst/>
                </a:prstGeom>
                <a:noFill/>
                <a:ln w="12699">
                  <a:noFill/>
                  <a:miter lim="800000"/>
                  <a:headEnd/>
                  <a:tailEnd/>
                </a:ln>
              </p:spPr>
            </p:pic>
          </p:grpSp>
          <p:sp>
            <p:nvSpPr>
              <p:cNvPr id="6" name="TextBox 5"/>
              <p:cNvSpPr txBox="1"/>
              <p:nvPr/>
            </p:nvSpPr>
            <p:spPr>
              <a:xfrm>
                <a:off x="1142976" y="1142984"/>
                <a:ext cx="1143008" cy="369332"/>
              </a:xfrm>
              <a:prstGeom prst="rect">
                <a:avLst/>
              </a:prstGeom>
              <a:noFill/>
            </p:spPr>
            <p:txBody>
              <a:bodyPr wrap="square" rtlCol="0">
                <a:spAutoFit/>
              </a:bodyPr>
              <a:lstStyle/>
              <a:p>
                <a:pPr algn="ctr"/>
                <a:r>
                  <a:rPr lang="en-US" altLang="zh-CN" sz="1800" dirty="0" err="1"/>
                  <a:t>R</a:t>
                </a:r>
                <a:r>
                  <a:rPr lang="en-US" altLang="zh-CN" sz="1800" baseline="-25000" dirty="0" err="1"/>
                  <a:t>Internet</a:t>
                </a:r>
                <a:endParaRPr lang="zh-CN" altLang="en-US" sz="1800" baseline="-25000" dirty="0"/>
              </a:p>
            </p:txBody>
          </p:sp>
        </p:grpSp>
        <p:sp>
          <p:nvSpPr>
            <p:cNvPr id="111" name="矩形 110"/>
            <p:cNvSpPr/>
            <p:nvPr/>
          </p:nvSpPr>
          <p:spPr>
            <a:xfrm>
              <a:off x="7500958" y="2500306"/>
              <a:ext cx="697627" cy="400110"/>
            </a:xfrm>
            <a:prstGeom prst="rect">
              <a:avLst/>
            </a:prstGeom>
          </p:spPr>
          <p:txBody>
            <a:bodyPr wrap="none">
              <a:spAutoFit/>
            </a:bodyPr>
            <a:lstStyle/>
            <a:p>
              <a:r>
                <a:rPr lang="zh-CN" altLang="en-US" sz="2000" dirty="0">
                  <a:solidFill>
                    <a:srgbClr val="FF0000"/>
                  </a:solidFill>
                  <a:latin typeface="+mn-ea"/>
                  <a:ea typeface="+mn-ea"/>
                </a:rPr>
                <a:t>四系</a:t>
              </a:r>
            </a:p>
          </p:txBody>
        </p:sp>
        <p:sp>
          <p:nvSpPr>
            <p:cNvPr id="114" name="矩形 113"/>
            <p:cNvSpPr/>
            <p:nvPr/>
          </p:nvSpPr>
          <p:spPr>
            <a:xfrm>
              <a:off x="7643834" y="4457650"/>
              <a:ext cx="697627" cy="400110"/>
            </a:xfrm>
            <a:prstGeom prst="rect">
              <a:avLst/>
            </a:prstGeom>
          </p:spPr>
          <p:txBody>
            <a:bodyPr wrap="none">
              <a:spAutoFit/>
            </a:bodyPr>
            <a:lstStyle/>
            <a:p>
              <a:r>
                <a:rPr lang="zh-CN" altLang="en-US" sz="2000" dirty="0">
                  <a:solidFill>
                    <a:srgbClr val="FF0000"/>
                  </a:solidFill>
                  <a:latin typeface="+mn-ea"/>
                  <a:ea typeface="+mn-ea"/>
                </a:rPr>
                <a:t>三系</a:t>
              </a:r>
            </a:p>
          </p:txBody>
        </p:sp>
        <p:sp>
          <p:nvSpPr>
            <p:cNvPr id="115" name="矩形 114"/>
            <p:cNvSpPr/>
            <p:nvPr/>
          </p:nvSpPr>
          <p:spPr>
            <a:xfrm>
              <a:off x="4071934" y="4786322"/>
              <a:ext cx="697627" cy="400110"/>
            </a:xfrm>
            <a:prstGeom prst="rect">
              <a:avLst/>
            </a:prstGeom>
          </p:spPr>
          <p:txBody>
            <a:bodyPr wrap="none">
              <a:spAutoFit/>
            </a:bodyPr>
            <a:lstStyle/>
            <a:p>
              <a:r>
                <a:rPr lang="zh-CN" altLang="en-US" sz="2000" dirty="0">
                  <a:solidFill>
                    <a:srgbClr val="FF0000"/>
                  </a:solidFill>
                  <a:latin typeface="+mn-ea"/>
                  <a:ea typeface="+mn-ea"/>
                </a:rPr>
                <a:t>二系</a:t>
              </a:r>
            </a:p>
          </p:txBody>
        </p:sp>
        <p:sp>
          <p:nvSpPr>
            <p:cNvPr id="116" name="矩形 115"/>
            <p:cNvSpPr/>
            <p:nvPr/>
          </p:nvSpPr>
          <p:spPr>
            <a:xfrm>
              <a:off x="857224" y="2714620"/>
              <a:ext cx="697627" cy="400110"/>
            </a:xfrm>
            <a:prstGeom prst="rect">
              <a:avLst/>
            </a:prstGeom>
          </p:spPr>
          <p:txBody>
            <a:bodyPr wrap="none">
              <a:spAutoFit/>
            </a:bodyPr>
            <a:lstStyle/>
            <a:p>
              <a:r>
                <a:rPr lang="zh-CN" altLang="en-US" sz="2000" dirty="0">
                  <a:solidFill>
                    <a:srgbClr val="FF0000"/>
                  </a:solidFill>
                  <a:latin typeface="+mn-ea"/>
                  <a:ea typeface="+mn-ea"/>
                </a:rPr>
                <a:t>一系</a:t>
              </a:r>
            </a:p>
          </p:txBody>
        </p:sp>
      </p:grpSp>
      <p:sp>
        <p:nvSpPr>
          <p:cNvPr id="35" name="矩形 34">
            <a:extLst>
              <a:ext uri="{FF2B5EF4-FFF2-40B4-BE49-F238E27FC236}">
                <a16:creationId xmlns="" xmlns:a16="http://schemas.microsoft.com/office/drawing/2014/main" id="{98BE9BE3-B594-4804-8AB7-7396B884A825}"/>
              </a:ext>
            </a:extLst>
          </p:cNvPr>
          <p:cNvSpPr/>
          <p:nvPr/>
        </p:nvSpPr>
        <p:spPr>
          <a:xfrm>
            <a:off x="5233620" y="2596842"/>
            <a:ext cx="1210588" cy="400110"/>
          </a:xfrm>
          <a:prstGeom prst="rect">
            <a:avLst/>
          </a:prstGeom>
        </p:spPr>
        <p:txBody>
          <a:bodyPr wrap="none">
            <a:spAutoFit/>
          </a:bodyPr>
          <a:lstStyle/>
          <a:p>
            <a:r>
              <a:rPr lang="zh-CN" altLang="en-US" sz="2000" dirty="0">
                <a:solidFill>
                  <a:srgbClr val="FF0000"/>
                </a:solidFill>
              </a:rPr>
              <a:t>可以不要</a:t>
            </a:r>
          </a:p>
        </p:txBody>
      </p:sp>
    </p:spTree>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33506" name="Rectangle 2"/>
          <p:cNvSpPr>
            <a:spLocks noChangeArrowheads="1"/>
          </p:cNvSpPr>
          <p:nvPr/>
        </p:nvSpPr>
        <p:spPr bwMode="auto">
          <a:xfrm>
            <a:off x="2124075" y="4076700"/>
            <a:ext cx="4608513" cy="1584325"/>
          </a:xfrm>
          <a:prstGeom prst="rect">
            <a:avLst/>
          </a:prstGeom>
          <a:solidFill>
            <a:srgbClr val="CCECFF"/>
          </a:solidFill>
          <a:ln w="28575">
            <a:solidFill>
              <a:schemeClr val="hlink"/>
            </a:solidFill>
            <a:miter lim="800000"/>
          </a:ln>
        </p:spPr>
        <p:txBody>
          <a:bodyPr wrap="none" anchor="ctr"/>
          <a:lstStyle/>
          <a:p>
            <a:endParaRPr lang="zh-CN" altLang="en-US"/>
          </a:p>
        </p:txBody>
      </p:sp>
      <p:sp>
        <p:nvSpPr>
          <p:cNvPr id="172035" name="Rectangle 3"/>
          <p:cNvSpPr>
            <a:spLocks noGrp="1" noChangeArrowheads="1"/>
          </p:cNvSpPr>
          <p:nvPr>
            <p:ph type="title"/>
          </p:nvPr>
        </p:nvSpPr>
        <p:spPr>
          <a:xfrm>
            <a:off x="531812" y="104775"/>
            <a:ext cx="7793038" cy="623888"/>
          </a:xfrm>
        </p:spPr>
        <p:txBody>
          <a:bodyPr/>
          <a:lstStyle/>
          <a:p>
            <a:pPr eaLnBrk="1" hangingPunct="1"/>
            <a:r>
              <a:rPr lang="zh-CN" altLang="en-US" sz="3200" dirty="0"/>
              <a:t>最长前缀匹配举例</a:t>
            </a:r>
          </a:p>
        </p:txBody>
      </p:sp>
      <p:sp>
        <p:nvSpPr>
          <p:cNvPr id="172036" name="Text Box 4"/>
          <p:cNvSpPr txBox="1">
            <a:spLocks noChangeArrowheads="1"/>
          </p:cNvSpPr>
          <p:nvPr/>
        </p:nvSpPr>
        <p:spPr bwMode="auto">
          <a:xfrm>
            <a:off x="107950" y="692150"/>
            <a:ext cx="7250703" cy="1384995"/>
          </a:xfrm>
          <a:prstGeom prst="rect">
            <a:avLst/>
          </a:prstGeom>
          <a:noFill/>
          <a:ln w="9525">
            <a:noFill/>
            <a:miter lim="800000"/>
          </a:ln>
        </p:spPr>
        <p:txBody>
          <a:bodyPr wrap="none">
            <a:spAutoFit/>
          </a:bodyPr>
          <a:lstStyle/>
          <a:p>
            <a:r>
              <a:rPr lang="zh-CN" altLang="en-US" dirty="0">
                <a:latin typeface="Arial" panose="020B0604020202020204" pitchFamily="34" charset="0"/>
              </a:rPr>
              <a:t>收到的分组的目的地址 </a:t>
            </a:r>
            <a:r>
              <a:rPr lang="en-US" altLang="zh-CN" i="1" dirty="0">
                <a:latin typeface="Arial" panose="020B0604020202020204" pitchFamily="34" charset="0"/>
              </a:rPr>
              <a:t>D</a:t>
            </a:r>
            <a:r>
              <a:rPr lang="en-US" altLang="zh-CN" dirty="0">
                <a:latin typeface="Arial" panose="020B0604020202020204" pitchFamily="34" charset="0"/>
              </a:rPr>
              <a:t> = </a:t>
            </a:r>
            <a:r>
              <a:rPr lang="en-US" altLang="zh-CN" dirty="0">
                <a:solidFill>
                  <a:srgbClr val="FF0000"/>
                </a:solidFill>
                <a:latin typeface="Arial" panose="020B0604020202020204" pitchFamily="34" charset="0"/>
              </a:rPr>
              <a:t>206.0.71.130</a:t>
            </a:r>
          </a:p>
          <a:p>
            <a:r>
              <a:rPr lang="zh-CN" altLang="en-US" dirty="0">
                <a:latin typeface="Arial" panose="020B0604020202020204" pitchFamily="34" charset="0"/>
              </a:rPr>
              <a:t>路由表中的项目：</a:t>
            </a:r>
            <a:r>
              <a:rPr lang="en-US" altLang="zh-CN" dirty="0">
                <a:latin typeface="Arial" panose="020B0604020202020204" pitchFamily="34" charset="0"/>
              </a:rPr>
              <a:t>206.0.68.0/22        (</a:t>
            </a:r>
            <a:r>
              <a:rPr lang="zh-CN" altLang="en-US" dirty="0">
                <a:latin typeface="Arial" panose="020B0604020202020204" pitchFamily="34" charset="0"/>
              </a:rPr>
              <a:t>大学</a:t>
            </a:r>
            <a:r>
              <a:rPr lang="en-US" altLang="zh-CN" dirty="0">
                <a:latin typeface="Arial" panose="020B0604020202020204" pitchFamily="34" charset="0"/>
              </a:rPr>
              <a:t>)</a:t>
            </a:r>
          </a:p>
          <a:p>
            <a:r>
              <a:rPr lang="en-US" altLang="zh-CN" dirty="0">
                <a:latin typeface="Arial" panose="020B0604020202020204" pitchFamily="34" charset="0"/>
              </a:rPr>
              <a:t>                             206.0.71.128/25    (</a:t>
            </a:r>
            <a:r>
              <a:rPr lang="zh-CN" altLang="en-US" dirty="0">
                <a:latin typeface="Arial" panose="020B0604020202020204" pitchFamily="34" charset="0"/>
              </a:rPr>
              <a:t>四系</a:t>
            </a:r>
            <a:r>
              <a:rPr lang="en-US" altLang="zh-CN" dirty="0">
                <a:latin typeface="Arial" panose="020B0604020202020204" pitchFamily="34" charset="0"/>
              </a:rPr>
              <a:t>)</a:t>
            </a:r>
          </a:p>
        </p:txBody>
      </p:sp>
      <p:sp>
        <p:nvSpPr>
          <p:cNvPr id="172037" name="Text Box 5"/>
          <p:cNvSpPr txBox="1">
            <a:spLocks noChangeArrowheads="1"/>
          </p:cNvSpPr>
          <p:nvPr/>
        </p:nvSpPr>
        <p:spPr bwMode="auto">
          <a:xfrm>
            <a:off x="107950" y="2127250"/>
            <a:ext cx="4491038" cy="519113"/>
          </a:xfrm>
          <a:prstGeom prst="rect">
            <a:avLst/>
          </a:prstGeom>
          <a:noFill/>
          <a:ln w="9525">
            <a:noFill/>
            <a:miter lim="800000"/>
          </a:ln>
        </p:spPr>
        <p:txBody>
          <a:bodyPr wrap="none">
            <a:spAutoFit/>
          </a:bodyPr>
          <a:lstStyle/>
          <a:p>
            <a:r>
              <a:rPr lang="zh-CN" altLang="en-US" dirty="0">
                <a:latin typeface="Arial" panose="020B0604020202020204" pitchFamily="34" charset="0"/>
              </a:rPr>
              <a:t>查找路由表中的第 </a:t>
            </a:r>
            <a:r>
              <a:rPr lang="en-US" altLang="zh-CN" dirty="0">
                <a:latin typeface="Arial" panose="020B0604020202020204" pitchFamily="34" charset="0"/>
              </a:rPr>
              <a:t>1 </a:t>
            </a:r>
            <a:r>
              <a:rPr lang="zh-CN" altLang="en-US" dirty="0">
                <a:latin typeface="Arial" panose="020B0604020202020204" pitchFamily="34" charset="0"/>
              </a:rPr>
              <a:t>个项目</a:t>
            </a:r>
          </a:p>
        </p:txBody>
      </p:sp>
      <p:sp>
        <p:nvSpPr>
          <p:cNvPr id="172038" name="Text Box 6"/>
          <p:cNvSpPr txBox="1">
            <a:spLocks noChangeArrowheads="1"/>
          </p:cNvSpPr>
          <p:nvPr/>
        </p:nvSpPr>
        <p:spPr bwMode="auto">
          <a:xfrm>
            <a:off x="107504" y="4581525"/>
            <a:ext cx="8042138" cy="523220"/>
          </a:xfrm>
          <a:prstGeom prst="rect">
            <a:avLst/>
          </a:prstGeom>
          <a:noFill/>
          <a:ln w="9525">
            <a:noFill/>
            <a:miter lim="800000"/>
          </a:ln>
        </p:spPr>
        <p:txBody>
          <a:bodyPr wrap="none">
            <a:spAutoFit/>
          </a:bodyPr>
          <a:lstStyle/>
          <a:p>
            <a:r>
              <a:rPr lang="en-US" altLang="zh-CN" dirty="0">
                <a:latin typeface="Arial" panose="020B0604020202020204" pitchFamily="34" charset="0"/>
              </a:rPr>
              <a:t>AND     </a:t>
            </a:r>
            <a:r>
              <a:rPr lang="en-US" altLang="zh-CN" i="1" dirty="0">
                <a:latin typeface="Arial" panose="020B0604020202020204" pitchFamily="34" charset="0"/>
              </a:rPr>
              <a:t>D</a:t>
            </a:r>
            <a:r>
              <a:rPr lang="en-US" altLang="zh-CN" dirty="0">
                <a:latin typeface="Arial" panose="020B0604020202020204" pitchFamily="34" charset="0"/>
              </a:rPr>
              <a:t> =       206.           0.   010001</a:t>
            </a:r>
            <a:r>
              <a:rPr lang="en-US" altLang="zh-CN" dirty="0">
                <a:solidFill>
                  <a:srgbClr val="FF0000"/>
                </a:solidFill>
                <a:latin typeface="Arial" panose="020B0604020202020204" pitchFamily="34" charset="0"/>
              </a:rPr>
              <a:t>11</a:t>
            </a:r>
            <a:r>
              <a:rPr lang="en-US" altLang="zh-CN" dirty="0">
                <a:latin typeface="Arial" panose="020B0604020202020204" pitchFamily="34" charset="0"/>
              </a:rPr>
              <a:t>.      130</a:t>
            </a:r>
          </a:p>
        </p:txBody>
      </p:sp>
      <p:sp>
        <p:nvSpPr>
          <p:cNvPr id="172039" name="Text Box 7"/>
          <p:cNvSpPr txBox="1">
            <a:spLocks noChangeArrowheads="1"/>
          </p:cNvSpPr>
          <p:nvPr/>
        </p:nvSpPr>
        <p:spPr bwMode="auto">
          <a:xfrm>
            <a:off x="107950" y="2560638"/>
            <a:ext cx="8552341" cy="523220"/>
          </a:xfrm>
          <a:prstGeom prst="rect">
            <a:avLst/>
          </a:prstGeom>
          <a:noFill/>
          <a:ln w="9525">
            <a:noFill/>
            <a:miter lim="800000"/>
          </a:ln>
        </p:spPr>
        <p:txBody>
          <a:bodyPr wrap="none">
            <a:spAutoFit/>
          </a:bodyPr>
          <a:lstStyle/>
          <a:p>
            <a:r>
              <a:rPr lang="zh-CN" altLang="en-US" dirty="0">
                <a:latin typeface="Arial" panose="020B0604020202020204" pitchFamily="34" charset="0"/>
              </a:rPr>
              <a:t>第</a:t>
            </a:r>
            <a:r>
              <a:rPr lang="en-US" altLang="zh-CN" dirty="0">
                <a:latin typeface="Arial" panose="020B0604020202020204" pitchFamily="34" charset="0"/>
              </a:rPr>
              <a:t>1</a:t>
            </a:r>
            <a:r>
              <a:rPr lang="zh-CN" altLang="en-US" dirty="0">
                <a:latin typeface="Arial" panose="020B0604020202020204" pitchFamily="34" charset="0"/>
              </a:rPr>
              <a:t>个项目 </a:t>
            </a:r>
            <a:r>
              <a:rPr lang="en-US" altLang="zh-CN" dirty="0">
                <a:latin typeface="Arial" panose="020B0604020202020204" pitchFamily="34" charset="0"/>
              </a:rPr>
              <a:t>206.0.68.0/22 </a:t>
            </a:r>
            <a:r>
              <a:rPr lang="zh-CN" altLang="en-US" dirty="0">
                <a:latin typeface="Arial" panose="020B0604020202020204" pitchFamily="34" charset="0"/>
              </a:rPr>
              <a:t>的掩码 </a:t>
            </a:r>
            <a:r>
              <a:rPr lang="en-US" altLang="zh-CN" i="1" dirty="0">
                <a:latin typeface="Arial" panose="020B0604020202020204" pitchFamily="34" charset="0"/>
              </a:rPr>
              <a:t>M</a:t>
            </a:r>
            <a:r>
              <a:rPr lang="en-US" altLang="zh-CN" dirty="0">
                <a:latin typeface="Arial" panose="020B0604020202020204" pitchFamily="34" charset="0"/>
              </a:rPr>
              <a:t> </a:t>
            </a:r>
            <a:r>
              <a:rPr lang="zh-CN" altLang="en-US" dirty="0">
                <a:latin typeface="Arial" panose="020B0604020202020204" pitchFamily="34" charset="0"/>
              </a:rPr>
              <a:t>有</a:t>
            </a:r>
            <a:r>
              <a:rPr lang="en-US" altLang="zh-CN" dirty="0">
                <a:latin typeface="Arial" panose="020B0604020202020204" pitchFamily="34" charset="0"/>
              </a:rPr>
              <a:t>22</a:t>
            </a:r>
            <a:r>
              <a:rPr lang="zh-CN" altLang="en-US" dirty="0">
                <a:latin typeface="Arial" panose="020B0604020202020204" pitchFamily="34" charset="0"/>
              </a:rPr>
              <a:t>个连续的</a:t>
            </a:r>
            <a:r>
              <a:rPr lang="en-US" altLang="zh-CN" dirty="0">
                <a:latin typeface="Arial" panose="020B0604020202020204" pitchFamily="34" charset="0"/>
              </a:rPr>
              <a:t>1</a:t>
            </a:r>
            <a:r>
              <a:rPr lang="zh-CN" altLang="en-US" dirty="0">
                <a:latin typeface="Arial" panose="020B0604020202020204" pitchFamily="34" charset="0"/>
              </a:rPr>
              <a:t>。</a:t>
            </a:r>
          </a:p>
        </p:txBody>
      </p:sp>
      <p:sp>
        <p:nvSpPr>
          <p:cNvPr id="172040" name="Text Box 8"/>
          <p:cNvSpPr txBox="1">
            <a:spLocks noChangeArrowheads="1"/>
          </p:cNvSpPr>
          <p:nvPr/>
        </p:nvSpPr>
        <p:spPr bwMode="auto">
          <a:xfrm>
            <a:off x="1362075" y="3125788"/>
            <a:ext cx="7531100" cy="519112"/>
          </a:xfrm>
          <a:prstGeom prst="rect">
            <a:avLst/>
          </a:prstGeom>
          <a:noFill/>
          <a:ln w="9525">
            <a:noFill/>
            <a:miter lim="800000"/>
          </a:ln>
        </p:spPr>
        <p:txBody>
          <a:bodyPr wrap="none">
            <a:spAutoFit/>
          </a:bodyPr>
          <a:lstStyle/>
          <a:p>
            <a:r>
              <a:rPr lang="en-US" altLang="zh-CN" i="1" dirty="0">
                <a:latin typeface="Arial" panose="020B0604020202020204" pitchFamily="34" charset="0"/>
              </a:rPr>
              <a:t>M</a:t>
            </a:r>
            <a:r>
              <a:rPr lang="en-US" altLang="zh-CN" dirty="0">
                <a:latin typeface="Arial" panose="020B0604020202020204" pitchFamily="34" charset="0"/>
              </a:rPr>
              <a:t> = 11111111 11111111 11111100 00000000</a:t>
            </a:r>
          </a:p>
        </p:txBody>
      </p:sp>
      <p:sp>
        <p:nvSpPr>
          <p:cNvPr id="172041" name="Text Box 9"/>
          <p:cNvSpPr txBox="1">
            <a:spLocks noChangeArrowheads="1"/>
          </p:cNvSpPr>
          <p:nvPr/>
        </p:nvSpPr>
        <p:spPr bwMode="auto">
          <a:xfrm>
            <a:off x="107950" y="3630613"/>
            <a:ext cx="7078663" cy="519112"/>
          </a:xfrm>
          <a:prstGeom prst="rect">
            <a:avLst/>
          </a:prstGeom>
          <a:noFill/>
          <a:ln w="9525">
            <a:noFill/>
            <a:miter lim="800000"/>
          </a:ln>
        </p:spPr>
        <p:txBody>
          <a:bodyPr wrap="none">
            <a:spAutoFit/>
          </a:bodyPr>
          <a:lstStyle/>
          <a:p>
            <a:r>
              <a:rPr lang="zh-CN" altLang="en-US">
                <a:latin typeface="Arial" panose="020B0604020202020204" pitchFamily="34" charset="0"/>
              </a:rPr>
              <a:t>因此只需把 </a:t>
            </a:r>
            <a:r>
              <a:rPr lang="en-US" altLang="zh-CN" i="1">
                <a:latin typeface="Arial" panose="020B0604020202020204" pitchFamily="34" charset="0"/>
              </a:rPr>
              <a:t>D</a:t>
            </a:r>
            <a:r>
              <a:rPr lang="en-US" altLang="zh-CN">
                <a:latin typeface="Arial" panose="020B0604020202020204" pitchFamily="34" charset="0"/>
              </a:rPr>
              <a:t> </a:t>
            </a:r>
            <a:r>
              <a:rPr lang="zh-CN" altLang="en-US">
                <a:latin typeface="Arial" panose="020B0604020202020204" pitchFamily="34" charset="0"/>
              </a:rPr>
              <a:t>的第 </a:t>
            </a:r>
            <a:r>
              <a:rPr lang="en-US" altLang="zh-CN">
                <a:latin typeface="Arial" panose="020B0604020202020204" pitchFamily="34" charset="0"/>
              </a:rPr>
              <a:t>3 </a:t>
            </a:r>
            <a:r>
              <a:rPr lang="zh-CN" altLang="en-US">
                <a:latin typeface="Arial" panose="020B0604020202020204" pitchFamily="34" charset="0"/>
              </a:rPr>
              <a:t>个字节转换成二进制。</a:t>
            </a:r>
          </a:p>
        </p:txBody>
      </p:sp>
      <p:sp>
        <p:nvSpPr>
          <p:cNvPr id="172042" name="Text Box 10"/>
          <p:cNvSpPr txBox="1">
            <a:spLocks noChangeArrowheads="1"/>
          </p:cNvSpPr>
          <p:nvPr/>
        </p:nvSpPr>
        <p:spPr bwMode="auto">
          <a:xfrm>
            <a:off x="1362075" y="4076700"/>
            <a:ext cx="7295330" cy="523220"/>
          </a:xfrm>
          <a:prstGeom prst="rect">
            <a:avLst/>
          </a:prstGeom>
          <a:noFill/>
          <a:ln w="9525">
            <a:noFill/>
            <a:miter lim="800000"/>
          </a:ln>
        </p:spPr>
        <p:txBody>
          <a:bodyPr wrap="none">
            <a:spAutoFit/>
          </a:bodyPr>
          <a:lstStyle/>
          <a:p>
            <a:r>
              <a:rPr lang="en-US" altLang="zh-CN" i="1" dirty="0">
                <a:latin typeface="Arial" panose="020B0604020202020204" pitchFamily="34" charset="0"/>
              </a:rPr>
              <a:t>M</a:t>
            </a:r>
            <a:r>
              <a:rPr lang="en-US" altLang="zh-CN" dirty="0">
                <a:latin typeface="Arial" panose="020B0604020202020204" pitchFamily="34" charset="0"/>
              </a:rPr>
              <a:t> = 11111111 11111111 11111100  00000000</a:t>
            </a:r>
          </a:p>
        </p:txBody>
      </p:sp>
      <p:sp>
        <p:nvSpPr>
          <p:cNvPr id="172043" name="Line 11"/>
          <p:cNvSpPr>
            <a:spLocks noChangeShapeType="1"/>
          </p:cNvSpPr>
          <p:nvPr/>
        </p:nvSpPr>
        <p:spPr bwMode="auto">
          <a:xfrm>
            <a:off x="0" y="5084763"/>
            <a:ext cx="8820150" cy="0"/>
          </a:xfrm>
          <a:prstGeom prst="line">
            <a:avLst/>
          </a:prstGeom>
          <a:noFill/>
          <a:ln w="28575">
            <a:solidFill>
              <a:schemeClr val="tx2"/>
            </a:solidFill>
            <a:round/>
          </a:ln>
        </p:spPr>
        <p:txBody>
          <a:bodyPr/>
          <a:lstStyle/>
          <a:p>
            <a:endParaRPr lang="zh-CN" altLang="en-US"/>
          </a:p>
        </p:txBody>
      </p:sp>
      <p:sp>
        <p:nvSpPr>
          <p:cNvPr id="172044" name="Text Box 12"/>
          <p:cNvSpPr txBox="1">
            <a:spLocks noChangeArrowheads="1"/>
          </p:cNvSpPr>
          <p:nvPr/>
        </p:nvSpPr>
        <p:spPr bwMode="auto">
          <a:xfrm>
            <a:off x="2627784" y="5157788"/>
            <a:ext cx="5274201" cy="523220"/>
          </a:xfrm>
          <a:prstGeom prst="rect">
            <a:avLst/>
          </a:prstGeom>
          <a:noFill/>
          <a:ln w="9525">
            <a:noFill/>
            <a:miter lim="800000"/>
          </a:ln>
        </p:spPr>
        <p:txBody>
          <a:bodyPr wrap="none">
            <a:spAutoFit/>
          </a:bodyPr>
          <a:lstStyle/>
          <a:p>
            <a:r>
              <a:rPr lang="en-US" altLang="zh-CN" dirty="0">
                <a:latin typeface="Arial" panose="020B0604020202020204" pitchFamily="34" charset="0"/>
              </a:rPr>
              <a:t>206.           0.   01000100.       0</a:t>
            </a:r>
          </a:p>
        </p:txBody>
      </p:sp>
      <p:sp>
        <p:nvSpPr>
          <p:cNvPr id="533517" name="Text Box 13"/>
          <p:cNvSpPr txBox="1">
            <a:spLocks noChangeArrowheads="1"/>
          </p:cNvSpPr>
          <p:nvPr/>
        </p:nvSpPr>
        <p:spPr bwMode="auto">
          <a:xfrm>
            <a:off x="107950" y="5789613"/>
            <a:ext cx="3627438" cy="519112"/>
          </a:xfrm>
          <a:prstGeom prst="rect">
            <a:avLst/>
          </a:prstGeom>
          <a:noFill/>
          <a:ln w="9525">
            <a:noFill/>
            <a:miter lim="800000"/>
          </a:ln>
        </p:spPr>
        <p:txBody>
          <a:bodyPr wrap="none">
            <a:spAutoFit/>
          </a:bodyPr>
          <a:lstStyle/>
          <a:p>
            <a:r>
              <a:rPr lang="zh-CN" altLang="en-US" dirty="0">
                <a:latin typeface="Arial" panose="020B0604020202020204" pitchFamily="34" charset="0"/>
              </a:rPr>
              <a:t>与 </a:t>
            </a:r>
            <a:r>
              <a:rPr lang="en-US" altLang="zh-CN" dirty="0">
                <a:latin typeface="Arial" panose="020B0604020202020204" pitchFamily="34" charset="0"/>
              </a:rPr>
              <a:t>206.0.68.0/22 </a:t>
            </a:r>
            <a:r>
              <a:rPr lang="zh-CN" altLang="en-US" dirty="0">
                <a:latin typeface="Arial" panose="020B0604020202020204" pitchFamily="34" charset="0"/>
              </a:rPr>
              <a:t>匹配</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33506"/>
                                        </p:tgtEl>
                                        <p:attrNameLst>
                                          <p:attrName>style.visibility</p:attrName>
                                        </p:attrNameLst>
                                      </p:cBhvr>
                                      <p:to>
                                        <p:strVal val="visible"/>
                                      </p:to>
                                    </p:set>
                                  </p:childTnLst>
                                </p:cTn>
                              </p:par>
                            </p:childTnLst>
                          </p:cTn>
                        </p:par>
                        <p:par>
                          <p:cTn id="7" fill="hold">
                            <p:stCondLst>
                              <p:cond delay="0"/>
                            </p:stCondLst>
                            <p:childTnLst>
                              <p:par>
                                <p:cTn id="8" presetID="35" presetClass="emph" presetSubtype="0" repeatCount="3000" fill="hold" grpId="1" nodeType="afterEffect">
                                  <p:stCondLst>
                                    <p:cond delay="500"/>
                                  </p:stCondLst>
                                  <p:childTnLst>
                                    <p:anim calcmode="discrete" valueType="str">
                                      <p:cBhvr>
                                        <p:cTn id="9" dur="1000" fill="hold"/>
                                        <p:tgtEl>
                                          <p:spTgt spid="533506"/>
                                        </p:tgtEl>
                                        <p:attrNameLst>
                                          <p:attrName>style.visibility</p:attrName>
                                        </p:attrNameLst>
                                      </p:cBhvr>
                                      <p:tavLst>
                                        <p:tav tm="0">
                                          <p:val>
                                            <p:strVal val="hidden"/>
                                          </p:val>
                                        </p:tav>
                                        <p:tav tm="50000">
                                          <p:val>
                                            <p:strVal val="visible"/>
                                          </p:val>
                                        </p:tav>
                                      </p:tavLst>
                                    </p:anim>
                                  </p:childTnLst>
                                </p:cTn>
                              </p:par>
                            </p:childTnLst>
                          </p:cTn>
                        </p:par>
                        <p:par>
                          <p:cTn id="10" fill="hold">
                            <p:stCondLst>
                              <p:cond delay="1500"/>
                            </p:stCondLst>
                            <p:childTnLst>
                              <p:par>
                                <p:cTn id="11" presetID="1" presetClass="entr" presetSubtype="0" fill="hold" grpId="0" nodeType="afterEffect">
                                  <p:stCondLst>
                                    <p:cond delay="0"/>
                                  </p:stCondLst>
                                  <p:childTnLst>
                                    <p:set>
                                      <p:cBhvr>
                                        <p:cTn id="12" dur="1" fill="hold">
                                          <p:stCondLst>
                                            <p:cond delay="0"/>
                                          </p:stCondLst>
                                        </p:cTn>
                                        <p:tgtEl>
                                          <p:spTgt spid="5335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3506" grpId="0" animBg="1"/>
      <p:bldP spid="533506" grpId="1" animBg="1"/>
      <p:bldP spid="533517" grpId="0"/>
    </p:bldLst>
  </p:timing>
</p:sld>
</file>

<file path=ppt/slides/slide1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34530" name="Rectangle 2"/>
          <p:cNvSpPr>
            <a:spLocks noChangeArrowheads="1"/>
          </p:cNvSpPr>
          <p:nvPr/>
        </p:nvSpPr>
        <p:spPr bwMode="auto">
          <a:xfrm>
            <a:off x="2071670" y="4076700"/>
            <a:ext cx="4680173" cy="1584325"/>
          </a:xfrm>
          <a:prstGeom prst="rect">
            <a:avLst/>
          </a:prstGeom>
          <a:solidFill>
            <a:srgbClr val="CCECFF"/>
          </a:solidFill>
          <a:ln w="28575">
            <a:solidFill>
              <a:schemeClr val="hlink"/>
            </a:solidFill>
            <a:miter lim="800000"/>
          </a:ln>
        </p:spPr>
        <p:txBody>
          <a:bodyPr wrap="none" anchor="ctr"/>
          <a:lstStyle/>
          <a:p>
            <a:endParaRPr lang="zh-CN" altLang="en-US"/>
          </a:p>
        </p:txBody>
      </p:sp>
      <p:sp>
        <p:nvSpPr>
          <p:cNvPr id="173059" name="Rectangle 3"/>
          <p:cNvSpPr>
            <a:spLocks noGrp="1" noChangeArrowheads="1"/>
          </p:cNvSpPr>
          <p:nvPr>
            <p:ph type="title"/>
          </p:nvPr>
        </p:nvSpPr>
        <p:spPr>
          <a:xfrm>
            <a:off x="729456" y="68262"/>
            <a:ext cx="7793038" cy="623888"/>
          </a:xfrm>
        </p:spPr>
        <p:txBody>
          <a:bodyPr/>
          <a:lstStyle/>
          <a:p>
            <a:pPr eaLnBrk="1" hangingPunct="1"/>
            <a:r>
              <a:rPr lang="zh-CN" altLang="en-US" u="sng" dirty="0"/>
              <a:t>最长前缀匹配举例</a:t>
            </a:r>
          </a:p>
        </p:txBody>
      </p:sp>
      <p:sp>
        <p:nvSpPr>
          <p:cNvPr id="173060" name="Text Box 4"/>
          <p:cNvSpPr txBox="1">
            <a:spLocks noChangeArrowheads="1"/>
          </p:cNvSpPr>
          <p:nvPr/>
        </p:nvSpPr>
        <p:spPr bwMode="auto">
          <a:xfrm>
            <a:off x="107950" y="692150"/>
            <a:ext cx="7263527" cy="1384995"/>
          </a:xfrm>
          <a:prstGeom prst="rect">
            <a:avLst/>
          </a:prstGeom>
          <a:noFill/>
          <a:ln w="9525">
            <a:noFill/>
            <a:miter lim="800000"/>
          </a:ln>
        </p:spPr>
        <p:txBody>
          <a:bodyPr wrap="none">
            <a:spAutoFit/>
          </a:bodyPr>
          <a:lstStyle/>
          <a:p>
            <a:r>
              <a:rPr lang="zh-CN" altLang="en-US" dirty="0">
                <a:latin typeface="Arial" panose="020B0604020202020204" pitchFamily="34" charset="0"/>
              </a:rPr>
              <a:t>收到的分组的目的地址 </a:t>
            </a:r>
            <a:r>
              <a:rPr lang="en-US" altLang="zh-CN" i="1" dirty="0">
                <a:latin typeface="Arial" panose="020B0604020202020204" pitchFamily="34" charset="0"/>
              </a:rPr>
              <a:t>D</a:t>
            </a:r>
            <a:r>
              <a:rPr lang="en-US" altLang="zh-CN" dirty="0">
                <a:latin typeface="Arial" panose="020B0604020202020204" pitchFamily="34" charset="0"/>
              </a:rPr>
              <a:t> = </a:t>
            </a:r>
            <a:r>
              <a:rPr lang="en-US" altLang="zh-CN" dirty="0">
                <a:solidFill>
                  <a:srgbClr val="FF0000"/>
                </a:solidFill>
                <a:latin typeface="Arial" panose="020B0604020202020204" pitchFamily="34" charset="0"/>
              </a:rPr>
              <a:t>206.0.71.130</a:t>
            </a:r>
          </a:p>
          <a:p>
            <a:r>
              <a:rPr lang="zh-CN" altLang="en-US" dirty="0">
                <a:latin typeface="Arial" panose="020B0604020202020204" pitchFamily="34" charset="0"/>
              </a:rPr>
              <a:t>路由表中的项目：</a:t>
            </a:r>
            <a:r>
              <a:rPr lang="en-US" altLang="zh-CN" dirty="0">
                <a:latin typeface="Arial" panose="020B0604020202020204" pitchFamily="34" charset="0"/>
              </a:rPr>
              <a:t>206.0.68.0/22        (ISP)</a:t>
            </a:r>
          </a:p>
          <a:p>
            <a:r>
              <a:rPr lang="en-US" altLang="zh-CN" dirty="0">
                <a:latin typeface="Arial" panose="020B0604020202020204" pitchFamily="34" charset="0"/>
              </a:rPr>
              <a:t>                             206.0.71.128/25    (</a:t>
            </a:r>
            <a:r>
              <a:rPr lang="zh-CN" altLang="en-US" dirty="0">
                <a:latin typeface="Arial" panose="020B0604020202020204" pitchFamily="34" charset="0"/>
              </a:rPr>
              <a:t>四系</a:t>
            </a:r>
            <a:r>
              <a:rPr lang="en-US" altLang="zh-CN" dirty="0">
                <a:latin typeface="Arial" panose="020B0604020202020204" pitchFamily="34" charset="0"/>
              </a:rPr>
              <a:t>)</a:t>
            </a:r>
          </a:p>
        </p:txBody>
      </p:sp>
      <p:sp>
        <p:nvSpPr>
          <p:cNvPr id="173061" name="Text Box 5"/>
          <p:cNvSpPr txBox="1">
            <a:spLocks noChangeArrowheads="1"/>
          </p:cNvSpPr>
          <p:nvPr/>
        </p:nvSpPr>
        <p:spPr bwMode="auto">
          <a:xfrm>
            <a:off x="107950" y="2127250"/>
            <a:ext cx="4846638" cy="519113"/>
          </a:xfrm>
          <a:prstGeom prst="rect">
            <a:avLst/>
          </a:prstGeom>
          <a:noFill/>
          <a:ln w="9525">
            <a:noFill/>
            <a:miter lim="800000"/>
          </a:ln>
        </p:spPr>
        <p:txBody>
          <a:bodyPr wrap="none">
            <a:spAutoFit/>
          </a:bodyPr>
          <a:lstStyle/>
          <a:p>
            <a:r>
              <a:rPr lang="zh-CN" altLang="en-US" dirty="0">
                <a:latin typeface="Arial" panose="020B0604020202020204" pitchFamily="34" charset="0"/>
              </a:rPr>
              <a:t>再查找路由表中的第 </a:t>
            </a:r>
            <a:r>
              <a:rPr lang="en-US" altLang="zh-CN" dirty="0">
                <a:latin typeface="Arial" panose="020B0604020202020204" pitchFamily="34" charset="0"/>
              </a:rPr>
              <a:t>2 </a:t>
            </a:r>
            <a:r>
              <a:rPr lang="zh-CN" altLang="en-US" dirty="0">
                <a:latin typeface="Arial" panose="020B0604020202020204" pitchFamily="34" charset="0"/>
              </a:rPr>
              <a:t>个项目</a:t>
            </a:r>
          </a:p>
        </p:txBody>
      </p:sp>
      <p:sp>
        <p:nvSpPr>
          <p:cNvPr id="173062" name="Text Box 6"/>
          <p:cNvSpPr txBox="1">
            <a:spLocks noChangeArrowheads="1"/>
          </p:cNvSpPr>
          <p:nvPr/>
        </p:nvSpPr>
        <p:spPr bwMode="auto">
          <a:xfrm>
            <a:off x="47625" y="4581525"/>
            <a:ext cx="8392041" cy="523220"/>
          </a:xfrm>
          <a:prstGeom prst="rect">
            <a:avLst/>
          </a:prstGeom>
          <a:noFill/>
          <a:ln w="9525">
            <a:noFill/>
            <a:miter lim="800000"/>
          </a:ln>
        </p:spPr>
        <p:txBody>
          <a:bodyPr wrap="none">
            <a:spAutoFit/>
          </a:bodyPr>
          <a:lstStyle/>
          <a:p>
            <a:r>
              <a:rPr lang="en-US" altLang="zh-CN" dirty="0">
                <a:latin typeface="Arial" panose="020B0604020202020204" pitchFamily="34" charset="0"/>
              </a:rPr>
              <a:t>AND      </a:t>
            </a:r>
            <a:r>
              <a:rPr lang="en-US" altLang="zh-CN" i="1" dirty="0">
                <a:latin typeface="Arial" panose="020B0604020202020204" pitchFamily="34" charset="0"/>
              </a:rPr>
              <a:t>D</a:t>
            </a:r>
            <a:r>
              <a:rPr lang="en-US" altLang="zh-CN" dirty="0">
                <a:latin typeface="Arial" panose="020B0604020202020204" pitchFamily="34" charset="0"/>
              </a:rPr>
              <a:t> =       206.           0.            71. 100000</a:t>
            </a:r>
            <a:r>
              <a:rPr lang="en-US" altLang="zh-CN" dirty="0">
                <a:solidFill>
                  <a:srgbClr val="FF0000"/>
                </a:solidFill>
                <a:latin typeface="Arial" panose="020B0604020202020204" pitchFamily="34" charset="0"/>
              </a:rPr>
              <a:t>10</a:t>
            </a:r>
          </a:p>
        </p:txBody>
      </p:sp>
      <p:sp>
        <p:nvSpPr>
          <p:cNvPr id="173063" name="Text Box 7"/>
          <p:cNvSpPr txBox="1">
            <a:spLocks noChangeArrowheads="1"/>
          </p:cNvSpPr>
          <p:nvPr/>
        </p:nvSpPr>
        <p:spPr bwMode="auto">
          <a:xfrm>
            <a:off x="107950" y="2560638"/>
            <a:ext cx="9036050" cy="519112"/>
          </a:xfrm>
          <a:prstGeom prst="rect">
            <a:avLst/>
          </a:prstGeom>
          <a:noFill/>
          <a:ln w="9525">
            <a:noFill/>
            <a:miter lim="800000"/>
          </a:ln>
        </p:spPr>
        <p:txBody>
          <a:bodyPr>
            <a:spAutoFit/>
          </a:bodyPr>
          <a:lstStyle/>
          <a:p>
            <a:r>
              <a:rPr lang="zh-CN" altLang="en-US" dirty="0">
                <a:latin typeface="Arial" panose="020B0604020202020204" pitchFamily="34" charset="0"/>
              </a:rPr>
              <a:t>第</a:t>
            </a:r>
            <a:r>
              <a:rPr lang="en-US" altLang="zh-CN" dirty="0">
                <a:latin typeface="Arial" panose="020B0604020202020204" pitchFamily="34" charset="0"/>
              </a:rPr>
              <a:t>2</a:t>
            </a:r>
            <a:r>
              <a:rPr lang="zh-CN" altLang="en-US" dirty="0">
                <a:latin typeface="Arial" panose="020B0604020202020204" pitchFamily="34" charset="0"/>
              </a:rPr>
              <a:t>个项目 </a:t>
            </a:r>
            <a:r>
              <a:rPr lang="en-US" altLang="zh-CN" dirty="0">
                <a:latin typeface="Arial" panose="020B0604020202020204" pitchFamily="34" charset="0"/>
              </a:rPr>
              <a:t>206.0.71.128/25 </a:t>
            </a:r>
            <a:r>
              <a:rPr lang="zh-CN" altLang="en-US" dirty="0">
                <a:latin typeface="Arial" panose="020B0604020202020204" pitchFamily="34" charset="0"/>
              </a:rPr>
              <a:t>的掩码 </a:t>
            </a:r>
            <a:r>
              <a:rPr lang="en-US" altLang="zh-CN" i="1" dirty="0">
                <a:latin typeface="Arial" panose="020B0604020202020204" pitchFamily="34" charset="0"/>
              </a:rPr>
              <a:t>M</a:t>
            </a:r>
            <a:r>
              <a:rPr lang="en-US" altLang="zh-CN" dirty="0">
                <a:latin typeface="Arial" panose="020B0604020202020204" pitchFamily="34" charset="0"/>
              </a:rPr>
              <a:t> </a:t>
            </a:r>
            <a:r>
              <a:rPr lang="zh-CN" altLang="en-US" dirty="0">
                <a:latin typeface="Arial" panose="020B0604020202020204" pitchFamily="34" charset="0"/>
              </a:rPr>
              <a:t>有 </a:t>
            </a:r>
            <a:r>
              <a:rPr lang="en-US" altLang="zh-CN" dirty="0">
                <a:latin typeface="Arial" panose="020B0604020202020204" pitchFamily="34" charset="0"/>
              </a:rPr>
              <a:t>25</a:t>
            </a:r>
            <a:r>
              <a:rPr lang="zh-CN" altLang="en-US" dirty="0">
                <a:latin typeface="Arial" panose="020B0604020202020204" pitchFamily="34" charset="0"/>
              </a:rPr>
              <a:t>个连续的</a:t>
            </a:r>
            <a:r>
              <a:rPr lang="en-US" altLang="zh-CN" dirty="0">
                <a:latin typeface="Arial" panose="020B0604020202020204" pitchFamily="34" charset="0"/>
              </a:rPr>
              <a:t>1</a:t>
            </a:r>
            <a:r>
              <a:rPr lang="zh-CN" altLang="en-US" dirty="0">
                <a:latin typeface="Arial" panose="020B0604020202020204" pitchFamily="34" charset="0"/>
              </a:rPr>
              <a:t>。</a:t>
            </a:r>
          </a:p>
        </p:txBody>
      </p:sp>
      <p:sp>
        <p:nvSpPr>
          <p:cNvPr id="173064" name="Text Box 8"/>
          <p:cNvSpPr txBox="1">
            <a:spLocks noChangeArrowheads="1"/>
          </p:cNvSpPr>
          <p:nvPr/>
        </p:nvSpPr>
        <p:spPr bwMode="auto">
          <a:xfrm>
            <a:off x="1362075" y="3125788"/>
            <a:ext cx="7531100" cy="519112"/>
          </a:xfrm>
          <a:prstGeom prst="rect">
            <a:avLst/>
          </a:prstGeom>
          <a:noFill/>
          <a:ln w="9525">
            <a:noFill/>
            <a:miter lim="800000"/>
          </a:ln>
        </p:spPr>
        <p:txBody>
          <a:bodyPr wrap="none">
            <a:spAutoFit/>
          </a:bodyPr>
          <a:lstStyle/>
          <a:p>
            <a:r>
              <a:rPr lang="en-US" altLang="zh-CN" i="1" dirty="0">
                <a:latin typeface="Arial" panose="020B0604020202020204" pitchFamily="34" charset="0"/>
              </a:rPr>
              <a:t>M</a:t>
            </a:r>
            <a:r>
              <a:rPr lang="en-US" altLang="zh-CN" dirty="0">
                <a:latin typeface="Arial" panose="020B0604020202020204" pitchFamily="34" charset="0"/>
              </a:rPr>
              <a:t> = 11111111 11111111 11111111 10000000</a:t>
            </a:r>
          </a:p>
        </p:txBody>
      </p:sp>
      <p:sp>
        <p:nvSpPr>
          <p:cNvPr id="173065" name="Text Box 9"/>
          <p:cNvSpPr txBox="1">
            <a:spLocks noChangeArrowheads="1"/>
          </p:cNvSpPr>
          <p:nvPr/>
        </p:nvSpPr>
        <p:spPr bwMode="auto">
          <a:xfrm>
            <a:off x="107950" y="3630613"/>
            <a:ext cx="7078663" cy="519112"/>
          </a:xfrm>
          <a:prstGeom prst="rect">
            <a:avLst/>
          </a:prstGeom>
          <a:noFill/>
          <a:ln w="9525">
            <a:noFill/>
            <a:miter lim="800000"/>
          </a:ln>
        </p:spPr>
        <p:txBody>
          <a:bodyPr wrap="none">
            <a:spAutoFit/>
          </a:bodyPr>
          <a:lstStyle/>
          <a:p>
            <a:r>
              <a:rPr lang="zh-CN" altLang="en-US">
                <a:latin typeface="Arial" panose="020B0604020202020204" pitchFamily="34" charset="0"/>
              </a:rPr>
              <a:t>因此只需把 </a:t>
            </a:r>
            <a:r>
              <a:rPr lang="en-US" altLang="zh-CN" i="1">
                <a:latin typeface="Arial" panose="020B0604020202020204" pitchFamily="34" charset="0"/>
              </a:rPr>
              <a:t>D</a:t>
            </a:r>
            <a:r>
              <a:rPr lang="en-US" altLang="zh-CN">
                <a:latin typeface="Arial" panose="020B0604020202020204" pitchFamily="34" charset="0"/>
              </a:rPr>
              <a:t> </a:t>
            </a:r>
            <a:r>
              <a:rPr lang="zh-CN" altLang="en-US">
                <a:latin typeface="Arial" panose="020B0604020202020204" pitchFamily="34" charset="0"/>
              </a:rPr>
              <a:t>的第 </a:t>
            </a:r>
            <a:r>
              <a:rPr lang="en-US" altLang="zh-CN">
                <a:latin typeface="Arial" panose="020B0604020202020204" pitchFamily="34" charset="0"/>
              </a:rPr>
              <a:t>4 </a:t>
            </a:r>
            <a:r>
              <a:rPr lang="zh-CN" altLang="en-US">
                <a:latin typeface="Arial" panose="020B0604020202020204" pitchFamily="34" charset="0"/>
              </a:rPr>
              <a:t>个字节转换成二进制。</a:t>
            </a:r>
          </a:p>
        </p:txBody>
      </p:sp>
      <p:sp>
        <p:nvSpPr>
          <p:cNvPr id="173066" name="Text Box 10"/>
          <p:cNvSpPr txBox="1">
            <a:spLocks noChangeArrowheads="1"/>
          </p:cNvSpPr>
          <p:nvPr/>
        </p:nvSpPr>
        <p:spPr bwMode="auto">
          <a:xfrm>
            <a:off x="1320800" y="4062413"/>
            <a:ext cx="7043210" cy="523220"/>
          </a:xfrm>
          <a:prstGeom prst="rect">
            <a:avLst/>
          </a:prstGeom>
          <a:noFill/>
          <a:ln w="9525">
            <a:noFill/>
            <a:miter lim="800000"/>
          </a:ln>
        </p:spPr>
        <p:txBody>
          <a:bodyPr wrap="none">
            <a:spAutoFit/>
          </a:bodyPr>
          <a:lstStyle/>
          <a:p>
            <a:r>
              <a:rPr lang="en-US" altLang="zh-CN" i="1" dirty="0">
                <a:latin typeface="Arial" panose="020B0604020202020204" pitchFamily="34" charset="0"/>
              </a:rPr>
              <a:t>M</a:t>
            </a:r>
            <a:r>
              <a:rPr lang="en-US" altLang="zh-CN" dirty="0">
                <a:latin typeface="Arial" panose="020B0604020202020204" pitchFamily="34" charset="0"/>
              </a:rPr>
              <a:t> = 11111111 11111111 11111111 10000000</a:t>
            </a:r>
          </a:p>
        </p:txBody>
      </p:sp>
      <p:sp>
        <p:nvSpPr>
          <p:cNvPr id="173067" name="Line 11"/>
          <p:cNvSpPr>
            <a:spLocks noChangeShapeType="1"/>
          </p:cNvSpPr>
          <p:nvPr/>
        </p:nvSpPr>
        <p:spPr bwMode="auto">
          <a:xfrm>
            <a:off x="0" y="5084763"/>
            <a:ext cx="8820150" cy="0"/>
          </a:xfrm>
          <a:prstGeom prst="line">
            <a:avLst/>
          </a:prstGeom>
          <a:noFill/>
          <a:ln w="28575">
            <a:solidFill>
              <a:schemeClr val="tx2"/>
            </a:solidFill>
            <a:round/>
          </a:ln>
        </p:spPr>
        <p:txBody>
          <a:bodyPr/>
          <a:lstStyle/>
          <a:p>
            <a:endParaRPr lang="zh-CN" altLang="en-US"/>
          </a:p>
        </p:txBody>
      </p:sp>
      <p:sp>
        <p:nvSpPr>
          <p:cNvPr id="173068" name="Text Box 12"/>
          <p:cNvSpPr txBox="1">
            <a:spLocks noChangeArrowheads="1"/>
          </p:cNvSpPr>
          <p:nvPr/>
        </p:nvSpPr>
        <p:spPr bwMode="auto">
          <a:xfrm>
            <a:off x="2652713" y="5157788"/>
            <a:ext cx="5673348" cy="523220"/>
          </a:xfrm>
          <a:prstGeom prst="rect">
            <a:avLst/>
          </a:prstGeom>
          <a:noFill/>
          <a:ln w="9525">
            <a:noFill/>
            <a:miter lim="800000"/>
          </a:ln>
        </p:spPr>
        <p:txBody>
          <a:bodyPr wrap="none">
            <a:spAutoFit/>
          </a:bodyPr>
          <a:lstStyle/>
          <a:p>
            <a:r>
              <a:rPr lang="en-US" altLang="zh-CN" dirty="0">
                <a:latin typeface="Arial" panose="020B0604020202020204" pitchFamily="34" charset="0"/>
              </a:rPr>
              <a:t>206.           0.            71. 10000000</a:t>
            </a:r>
          </a:p>
        </p:txBody>
      </p:sp>
      <p:sp>
        <p:nvSpPr>
          <p:cNvPr id="534541" name="Text Box 13"/>
          <p:cNvSpPr txBox="1">
            <a:spLocks noChangeArrowheads="1"/>
          </p:cNvSpPr>
          <p:nvPr/>
        </p:nvSpPr>
        <p:spPr bwMode="auto">
          <a:xfrm>
            <a:off x="107950" y="5789613"/>
            <a:ext cx="4024313" cy="519112"/>
          </a:xfrm>
          <a:prstGeom prst="rect">
            <a:avLst/>
          </a:prstGeom>
          <a:noFill/>
          <a:ln w="9525">
            <a:noFill/>
            <a:miter lim="800000"/>
          </a:ln>
        </p:spPr>
        <p:txBody>
          <a:bodyPr wrap="none">
            <a:spAutoFit/>
          </a:bodyPr>
          <a:lstStyle/>
          <a:p>
            <a:r>
              <a:rPr lang="zh-CN" altLang="en-US" dirty="0">
                <a:latin typeface="Arial" panose="020B0604020202020204" pitchFamily="34" charset="0"/>
              </a:rPr>
              <a:t>与 </a:t>
            </a:r>
            <a:r>
              <a:rPr lang="en-US" altLang="zh-CN" dirty="0">
                <a:latin typeface="Arial" panose="020B0604020202020204" pitchFamily="34" charset="0"/>
              </a:rPr>
              <a:t>206.0.71.128/25 </a:t>
            </a:r>
            <a:r>
              <a:rPr lang="zh-CN" altLang="en-US" dirty="0">
                <a:latin typeface="Arial" panose="020B0604020202020204" pitchFamily="34" charset="0"/>
              </a:rPr>
              <a:t>匹配</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34530"/>
                                        </p:tgtEl>
                                        <p:attrNameLst>
                                          <p:attrName>style.visibility</p:attrName>
                                        </p:attrNameLst>
                                      </p:cBhvr>
                                      <p:to>
                                        <p:strVal val="visible"/>
                                      </p:to>
                                    </p:set>
                                  </p:childTnLst>
                                </p:cTn>
                              </p:par>
                            </p:childTnLst>
                          </p:cTn>
                        </p:par>
                        <p:par>
                          <p:cTn id="7" fill="hold">
                            <p:stCondLst>
                              <p:cond delay="0"/>
                            </p:stCondLst>
                            <p:childTnLst>
                              <p:par>
                                <p:cTn id="8" presetID="35" presetClass="emph" presetSubtype="0" repeatCount="3000" fill="hold" grpId="1" nodeType="afterEffect">
                                  <p:stCondLst>
                                    <p:cond delay="500"/>
                                  </p:stCondLst>
                                  <p:childTnLst>
                                    <p:anim calcmode="discrete" valueType="str">
                                      <p:cBhvr>
                                        <p:cTn id="9" dur="1000" fill="hold"/>
                                        <p:tgtEl>
                                          <p:spTgt spid="534530"/>
                                        </p:tgtEl>
                                        <p:attrNameLst>
                                          <p:attrName>style.visibility</p:attrName>
                                        </p:attrNameLst>
                                      </p:cBhvr>
                                      <p:tavLst>
                                        <p:tav tm="0">
                                          <p:val>
                                            <p:strVal val="hidden"/>
                                          </p:val>
                                        </p:tav>
                                        <p:tav tm="50000">
                                          <p:val>
                                            <p:strVal val="visible"/>
                                          </p:val>
                                        </p:tav>
                                      </p:tavLst>
                                    </p:anim>
                                  </p:childTnLst>
                                </p:cTn>
                              </p:par>
                            </p:childTnLst>
                          </p:cTn>
                        </p:par>
                        <p:par>
                          <p:cTn id="10" fill="hold">
                            <p:stCondLst>
                              <p:cond delay="1500"/>
                            </p:stCondLst>
                            <p:childTnLst>
                              <p:par>
                                <p:cTn id="11" presetID="1" presetClass="entr" presetSubtype="0" fill="hold" grpId="0" nodeType="afterEffect">
                                  <p:stCondLst>
                                    <p:cond delay="0"/>
                                  </p:stCondLst>
                                  <p:childTnLst>
                                    <p:set>
                                      <p:cBhvr>
                                        <p:cTn id="12" dur="1" fill="hold">
                                          <p:stCondLst>
                                            <p:cond delay="0"/>
                                          </p:stCondLst>
                                        </p:cTn>
                                        <p:tgtEl>
                                          <p:spTgt spid="5345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4530" grpId="0" animBg="1"/>
      <p:bldP spid="534530" grpId="1" animBg="1"/>
      <p:bldP spid="534541" grpId="0"/>
    </p:bld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Rectangle 2"/>
          <p:cNvSpPr>
            <a:spLocks noChangeArrowheads="1"/>
          </p:cNvSpPr>
          <p:nvPr/>
        </p:nvSpPr>
        <p:spPr bwMode="auto">
          <a:xfrm>
            <a:off x="0" y="0"/>
            <a:ext cx="9144000" cy="0"/>
          </a:xfrm>
          <a:prstGeom prst="rect">
            <a:avLst/>
          </a:prstGeom>
          <a:noFill/>
          <a:ln w="9525">
            <a:noFill/>
            <a:miter lim="800000"/>
          </a:ln>
        </p:spPr>
        <p:txBody>
          <a:bodyPr wrap="none" anchor="ctr">
            <a:spAutoFit/>
          </a:bodyPr>
          <a:lstStyle/>
          <a:p>
            <a:endParaRPr lang="zh-CN" altLang="en-US"/>
          </a:p>
        </p:txBody>
      </p:sp>
      <p:sp>
        <p:nvSpPr>
          <p:cNvPr id="174083" name="Rectangle 3"/>
          <p:cNvSpPr>
            <a:spLocks noChangeArrowheads="1"/>
          </p:cNvSpPr>
          <p:nvPr/>
        </p:nvSpPr>
        <p:spPr bwMode="auto">
          <a:xfrm>
            <a:off x="0" y="3238500"/>
            <a:ext cx="9144000" cy="0"/>
          </a:xfrm>
          <a:prstGeom prst="rect">
            <a:avLst/>
          </a:prstGeom>
          <a:noFill/>
          <a:ln w="9525">
            <a:noFill/>
            <a:miter lim="800000"/>
          </a:ln>
        </p:spPr>
        <p:txBody>
          <a:bodyPr wrap="none" anchor="ctr">
            <a:spAutoFit/>
          </a:bodyPr>
          <a:lstStyle/>
          <a:p>
            <a:endParaRPr lang="zh-CN" altLang="en-US"/>
          </a:p>
        </p:txBody>
      </p:sp>
      <p:sp>
        <p:nvSpPr>
          <p:cNvPr id="174084" name="Rectangle 4"/>
          <p:cNvSpPr>
            <a:spLocks noChangeArrowheads="1"/>
          </p:cNvSpPr>
          <p:nvPr/>
        </p:nvSpPr>
        <p:spPr bwMode="auto">
          <a:xfrm>
            <a:off x="0" y="0"/>
            <a:ext cx="9144000" cy="0"/>
          </a:xfrm>
          <a:prstGeom prst="rect">
            <a:avLst/>
          </a:prstGeom>
          <a:noFill/>
          <a:ln w="9525">
            <a:noFill/>
            <a:miter lim="800000"/>
          </a:ln>
        </p:spPr>
        <p:txBody>
          <a:bodyPr wrap="none" anchor="ctr">
            <a:spAutoFit/>
          </a:bodyPr>
          <a:lstStyle/>
          <a:p>
            <a:endParaRPr lang="zh-CN" altLang="en-US"/>
          </a:p>
        </p:txBody>
      </p:sp>
      <p:sp>
        <p:nvSpPr>
          <p:cNvPr id="174085" name="Rectangle 5"/>
          <p:cNvSpPr>
            <a:spLocks noChangeArrowheads="1"/>
          </p:cNvSpPr>
          <p:nvPr/>
        </p:nvSpPr>
        <p:spPr bwMode="auto">
          <a:xfrm>
            <a:off x="0" y="3243263"/>
            <a:ext cx="9144000" cy="0"/>
          </a:xfrm>
          <a:prstGeom prst="rect">
            <a:avLst/>
          </a:prstGeom>
          <a:noFill/>
          <a:ln w="9525">
            <a:noFill/>
            <a:miter lim="800000"/>
          </a:ln>
        </p:spPr>
        <p:txBody>
          <a:bodyPr wrap="none" anchor="ctr">
            <a:spAutoFit/>
          </a:bodyPr>
          <a:lstStyle/>
          <a:p>
            <a:endParaRPr lang="zh-CN" altLang="en-US"/>
          </a:p>
        </p:txBody>
      </p:sp>
      <p:sp>
        <p:nvSpPr>
          <p:cNvPr id="174086" name="Rectangle 7"/>
          <p:cNvSpPr>
            <a:spLocks noChangeArrowheads="1"/>
          </p:cNvSpPr>
          <p:nvPr/>
        </p:nvSpPr>
        <p:spPr bwMode="auto">
          <a:xfrm>
            <a:off x="0" y="3262313"/>
            <a:ext cx="9144000" cy="0"/>
          </a:xfrm>
          <a:prstGeom prst="rect">
            <a:avLst/>
          </a:prstGeom>
          <a:noFill/>
          <a:ln w="9525">
            <a:noFill/>
            <a:miter lim="800000"/>
          </a:ln>
        </p:spPr>
        <p:txBody>
          <a:bodyPr wrap="none" anchor="ctr">
            <a:spAutoFit/>
          </a:bodyPr>
          <a:lstStyle/>
          <a:p>
            <a:endParaRPr lang="zh-CN" altLang="en-US"/>
          </a:p>
        </p:txBody>
      </p:sp>
      <p:sp>
        <p:nvSpPr>
          <p:cNvPr id="174087" name="Rectangle 8"/>
          <p:cNvSpPr>
            <a:spLocks noChangeArrowheads="1"/>
          </p:cNvSpPr>
          <p:nvPr/>
        </p:nvSpPr>
        <p:spPr bwMode="auto">
          <a:xfrm>
            <a:off x="0" y="0"/>
            <a:ext cx="9144000" cy="0"/>
          </a:xfrm>
          <a:prstGeom prst="rect">
            <a:avLst/>
          </a:prstGeom>
          <a:noFill/>
          <a:ln w="9525">
            <a:noFill/>
            <a:miter lim="800000"/>
          </a:ln>
        </p:spPr>
        <p:txBody>
          <a:bodyPr wrap="none" anchor="ctr">
            <a:spAutoFit/>
          </a:bodyPr>
          <a:lstStyle/>
          <a:p>
            <a:endParaRPr lang="zh-CN" altLang="en-US"/>
          </a:p>
        </p:txBody>
      </p:sp>
      <p:sp>
        <p:nvSpPr>
          <p:cNvPr id="535561" name="Rectangle 9"/>
          <p:cNvSpPr>
            <a:spLocks noGrp="1" noChangeArrowheads="1"/>
          </p:cNvSpPr>
          <p:nvPr>
            <p:ph type="body" idx="1"/>
          </p:nvPr>
        </p:nvSpPr>
        <p:spPr>
          <a:xfrm>
            <a:off x="355600" y="1052512"/>
            <a:ext cx="8464550" cy="5112791"/>
          </a:xfrm>
        </p:spPr>
        <p:txBody>
          <a:bodyPr/>
          <a:lstStyle/>
          <a:p>
            <a:pPr eaLnBrk="1" hangingPunct="1">
              <a:spcBef>
                <a:spcPts val="600"/>
              </a:spcBef>
              <a:buFontTx/>
              <a:buNone/>
            </a:pPr>
            <a:r>
              <a:rPr lang="en-US" altLang="zh-CN" sz="2800" dirty="0"/>
              <a:t>D </a:t>
            </a:r>
            <a:r>
              <a:rPr lang="en-US" altLang="zh-CN" sz="2800" dirty="0">
                <a:solidFill>
                  <a:schemeClr val="hlink"/>
                </a:solidFill>
              </a:rPr>
              <a:t>AND</a:t>
            </a:r>
            <a:r>
              <a:rPr lang="en-US" altLang="zh-CN" sz="2800" dirty="0"/>
              <a:t> (11111111 11111111 11111100 00000000)</a:t>
            </a:r>
          </a:p>
          <a:p>
            <a:pPr eaLnBrk="1" hangingPunct="1">
              <a:spcBef>
                <a:spcPts val="600"/>
              </a:spcBef>
              <a:buFontTx/>
              <a:buNone/>
            </a:pPr>
            <a:r>
              <a:rPr lang="en-US" altLang="zh-CN" sz="2800" dirty="0"/>
              <a:t>          = 206.0.68.0/22            </a:t>
            </a:r>
            <a:r>
              <a:rPr lang="zh-CN" altLang="en-US" sz="2800" dirty="0"/>
              <a:t>匹配</a:t>
            </a:r>
          </a:p>
          <a:p>
            <a:pPr eaLnBrk="1" hangingPunct="1">
              <a:spcBef>
                <a:spcPts val="600"/>
              </a:spcBef>
              <a:buFontTx/>
              <a:buNone/>
            </a:pPr>
            <a:r>
              <a:rPr lang="en-US" altLang="zh-CN" sz="2800" dirty="0"/>
              <a:t>D </a:t>
            </a:r>
            <a:r>
              <a:rPr lang="en-US" altLang="zh-CN" sz="2800" dirty="0">
                <a:solidFill>
                  <a:schemeClr val="hlink"/>
                </a:solidFill>
              </a:rPr>
              <a:t>AND</a:t>
            </a:r>
            <a:r>
              <a:rPr lang="en-US" altLang="zh-CN" sz="2800" dirty="0"/>
              <a:t> (11111111 11111111 11111111 10000000)</a:t>
            </a:r>
          </a:p>
          <a:p>
            <a:pPr eaLnBrk="1" hangingPunct="1">
              <a:spcBef>
                <a:spcPts val="600"/>
              </a:spcBef>
              <a:buFontTx/>
              <a:buNone/>
            </a:pPr>
            <a:r>
              <a:rPr lang="en-US" altLang="zh-CN" sz="2800" dirty="0"/>
              <a:t>         = 206.0.71.128/25         </a:t>
            </a:r>
            <a:r>
              <a:rPr lang="zh-CN" altLang="en-US" sz="2800" dirty="0"/>
              <a:t>匹配</a:t>
            </a:r>
          </a:p>
          <a:p>
            <a:pPr eaLnBrk="1" hangingPunct="1">
              <a:spcBef>
                <a:spcPts val="600"/>
              </a:spcBef>
            </a:pPr>
            <a:endParaRPr lang="zh-CN" altLang="en-US" sz="2800" dirty="0"/>
          </a:p>
          <a:p>
            <a:pPr eaLnBrk="1" hangingPunct="1">
              <a:spcBef>
                <a:spcPts val="600"/>
              </a:spcBef>
            </a:pPr>
            <a:r>
              <a:rPr lang="zh-CN" altLang="en-US" dirty="0"/>
              <a:t>选择两个匹配的地址中更具体的一个，即选择</a:t>
            </a:r>
            <a:r>
              <a:rPr lang="zh-CN" altLang="en-US" dirty="0">
                <a:solidFill>
                  <a:schemeClr val="hlink"/>
                </a:solidFill>
              </a:rPr>
              <a:t>最长前缀的地址</a:t>
            </a:r>
            <a:r>
              <a:rPr lang="zh-CN" altLang="en-US" dirty="0"/>
              <a:t>。</a:t>
            </a:r>
            <a:endParaRPr lang="en-US" altLang="zh-CN" dirty="0"/>
          </a:p>
          <a:p>
            <a:pPr eaLnBrk="1" hangingPunct="1">
              <a:spcBef>
                <a:spcPts val="600"/>
              </a:spcBef>
            </a:pPr>
            <a:endParaRPr lang="en-US" altLang="zh-CN" dirty="0"/>
          </a:p>
          <a:p>
            <a:pPr eaLnBrk="1" hangingPunct="1">
              <a:spcBef>
                <a:spcPts val="600"/>
              </a:spcBef>
            </a:pPr>
            <a:r>
              <a:rPr lang="en-US" altLang="zh-CN" dirty="0"/>
              <a:t>An alternative approach</a:t>
            </a:r>
            <a:r>
              <a:rPr lang="en-US" altLang="zh-CN" baseline="30000" dirty="0"/>
              <a:t>(chenzhe)</a:t>
            </a:r>
            <a:r>
              <a:rPr lang="en-US" altLang="zh-CN" dirty="0"/>
              <a:t>: </a:t>
            </a:r>
            <a:r>
              <a:rPr lang="zh-CN" altLang="en-US" dirty="0"/>
              <a:t>将网络前缀长的项目放在路由表中靠前的位置，一旦长的前缀匹配成功，路由算法不再继续</a:t>
            </a:r>
            <a:r>
              <a:rPr lang="en-US" altLang="zh-CN" dirty="0"/>
              <a:t>"</a:t>
            </a:r>
            <a:r>
              <a:rPr lang="zh-CN" altLang="en-US" dirty="0"/>
              <a:t>匹配</a:t>
            </a:r>
            <a:r>
              <a:rPr lang="en-US" altLang="zh-CN" dirty="0"/>
              <a:t>"</a:t>
            </a:r>
            <a:r>
              <a:rPr lang="zh-CN" altLang="en-US" dirty="0"/>
              <a:t>下去。</a:t>
            </a:r>
            <a:endParaRPr lang="en-US" altLang="zh-CN" dirty="0"/>
          </a:p>
          <a:p>
            <a:pPr eaLnBrk="1" hangingPunct="1">
              <a:spcBef>
                <a:spcPts val="600"/>
              </a:spcBef>
            </a:pPr>
            <a:endParaRPr lang="en-US" altLang="zh-CN" dirty="0"/>
          </a:p>
          <a:p>
            <a:pPr eaLnBrk="1" hangingPunct="1">
              <a:spcBef>
                <a:spcPts val="600"/>
              </a:spcBef>
              <a:buNone/>
            </a:pPr>
            <a:r>
              <a:rPr lang="zh-CN" altLang="en-US" dirty="0"/>
              <a:t> </a:t>
            </a:r>
          </a:p>
        </p:txBody>
      </p:sp>
      <p:sp>
        <p:nvSpPr>
          <p:cNvPr id="535562" name="Line 10"/>
          <p:cNvSpPr>
            <a:spLocks noChangeShapeType="1"/>
          </p:cNvSpPr>
          <p:nvPr/>
        </p:nvSpPr>
        <p:spPr bwMode="auto">
          <a:xfrm>
            <a:off x="1763688" y="3140968"/>
            <a:ext cx="4320480" cy="0"/>
          </a:xfrm>
          <a:prstGeom prst="line">
            <a:avLst/>
          </a:prstGeom>
          <a:noFill/>
          <a:ln w="38100">
            <a:solidFill>
              <a:schemeClr val="hlink"/>
            </a:solidFill>
            <a:round/>
          </a:ln>
        </p:spPr>
        <p:txBody>
          <a:bodyPr/>
          <a:lstStyle/>
          <a:p>
            <a:endParaRPr lang="zh-CN" altLang="en-US"/>
          </a:p>
        </p:txBody>
      </p:sp>
      <p:sp>
        <p:nvSpPr>
          <p:cNvPr id="174090" name="Rectangle 11"/>
          <p:cNvSpPr>
            <a:spLocks noGrp="1" noChangeArrowheads="1"/>
          </p:cNvSpPr>
          <p:nvPr>
            <p:ph type="title"/>
          </p:nvPr>
        </p:nvSpPr>
        <p:spPr/>
        <p:txBody>
          <a:bodyPr/>
          <a:lstStyle/>
          <a:p>
            <a:pPr eaLnBrk="1" hangingPunct="1"/>
            <a:r>
              <a:rPr lang="zh-CN" altLang="en-US" dirty="0"/>
              <a:t>最长前缀匹配</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535561">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35561">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35561">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35561">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35561">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35561">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35561">
                                            <p:txEl>
                                              <p:pRg st="9" end="9"/>
                                            </p:txEl>
                                          </p:spTgt>
                                        </p:tgtEl>
                                        <p:attrNameLst>
                                          <p:attrName>style.visibility</p:attrName>
                                        </p:attrNameLst>
                                      </p:cBhvr>
                                      <p:to>
                                        <p:strVal val="visible"/>
                                      </p:to>
                                    </p:set>
                                  </p:childTnLst>
                                </p:cTn>
                              </p:par>
                            </p:childTnLst>
                          </p:cTn>
                        </p:par>
                        <p:par>
                          <p:cTn id="27" fill="hold">
                            <p:stCondLst>
                              <p:cond delay="0"/>
                            </p:stCondLst>
                            <p:childTnLst>
                              <p:par>
                                <p:cTn id="28" presetID="1" presetClass="entr" presetSubtype="0" repeatCount="3000" fill="hold" grpId="0" nodeType="afterEffect">
                                  <p:stCondLst>
                                    <p:cond delay="500"/>
                                  </p:stCondLst>
                                  <p:childTnLst>
                                    <p:set>
                                      <p:cBhvr>
                                        <p:cTn id="29" dur="1" fill="hold">
                                          <p:stCondLst>
                                            <p:cond delay="0"/>
                                          </p:stCondLst>
                                        </p:cTn>
                                        <p:tgtEl>
                                          <p:spTgt spid="535562"/>
                                        </p:tgtEl>
                                        <p:attrNameLst>
                                          <p:attrName>style.visibility</p:attrName>
                                        </p:attrNameLst>
                                      </p:cBhvr>
                                      <p:to>
                                        <p:strVal val="visible"/>
                                      </p:to>
                                    </p:set>
                                  </p:childTnLst>
                                </p:cTn>
                              </p:par>
                            </p:childTnLst>
                          </p:cTn>
                        </p:par>
                        <p:par>
                          <p:cTn id="30" fill="hold">
                            <p:stCondLst>
                              <p:cond delay="500"/>
                            </p:stCondLst>
                            <p:childTnLst>
                              <p:par>
                                <p:cTn id="31" presetID="35" presetClass="emph" presetSubtype="0" repeatCount="3000" fill="hold" grpId="1" nodeType="afterEffect">
                                  <p:stCondLst>
                                    <p:cond delay="500"/>
                                  </p:stCondLst>
                                  <p:childTnLst>
                                    <p:anim calcmode="discrete" valueType="str">
                                      <p:cBhvr>
                                        <p:cTn id="32" dur="1000" fill="hold"/>
                                        <p:tgtEl>
                                          <p:spTgt spid="535562"/>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5561" grpId="0" build="p"/>
      <p:bldP spid="535562" grpId="0" animBg="1"/>
      <p:bldP spid="535562" grpId="1" animBg="1"/>
    </p:bld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Text Box 2"/>
          <p:cNvSpPr txBox="1">
            <a:spLocks noChangeArrowheads="1"/>
          </p:cNvSpPr>
          <p:nvPr/>
        </p:nvSpPr>
        <p:spPr bwMode="auto">
          <a:xfrm>
            <a:off x="463550" y="266700"/>
            <a:ext cx="8164513" cy="457200"/>
          </a:xfrm>
          <a:prstGeom prst="rect">
            <a:avLst/>
          </a:prstGeom>
          <a:noFill/>
          <a:ln w="9525">
            <a:noFill/>
            <a:miter lim="800000"/>
          </a:ln>
        </p:spPr>
        <p:txBody>
          <a:bodyPr>
            <a:spAutoFit/>
          </a:bodyPr>
          <a:lstStyle/>
          <a:p>
            <a:pPr algn="ctr"/>
            <a:endParaRPr lang="en-US" altLang="zh-CN" sz="2400" b="1" i="1">
              <a:latin typeface="Times New Roman" panose="02020603050405020304" pitchFamily="18" charset="0"/>
            </a:endParaRPr>
          </a:p>
        </p:txBody>
      </p:sp>
      <p:pic>
        <p:nvPicPr>
          <p:cNvPr id="143363" name="Picture 3"/>
          <p:cNvPicPr>
            <a:picLocks noChangeAspect="1" noChangeArrowheads="1"/>
          </p:cNvPicPr>
          <p:nvPr/>
        </p:nvPicPr>
        <p:blipFill>
          <a:blip r:embed="rId3" cstate="print"/>
          <a:srcRect/>
          <a:stretch>
            <a:fillRect/>
          </a:stretch>
        </p:blipFill>
        <p:spPr bwMode="auto">
          <a:xfrm>
            <a:off x="142844" y="1000108"/>
            <a:ext cx="6472238" cy="5186363"/>
          </a:xfrm>
          <a:prstGeom prst="rect">
            <a:avLst/>
          </a:prstGeom>
          <a:noFill/>
          <a:ln w="9525">
            <a:noFill/>
            <a:miter lim="800000"/>
            <a:headEnd/>
            <a:tailEnd/>
          </a:ln>
        </p:spPr>
      </p:pic>
      <p:sp>
        <p:nvSpPr>
          <p:cNvPr id="143364" name="Rectangle 4"/>
          <p:cNvSpPr>
            <a:spLocks noGrp="1" noChangeArrowheads="1"/>
          </p:cNvSpPr>
          <p:nvPr>
            <p:ph type="title"/>
          </p:nvPr>
        </p:nvSpPr>
        <p:spPr/>
        <p:txBody>
          <a:bodyPr/>
          <a:lstStyle/>
          <a:p>
            <a:pPr algn="l"/>
            <a:r>
              <a:rPr lang="en-US" altLang="zh-CN" dirty="0"/>
              <a:t>Longest Prefix Match </a:t>
            </a:r>
            <a:endParaRPr lang="zh-CN" altLang="en-US" dirty="0">
              <a:latin typeface="+mn-lt"/>
            </a:endParaRPr>
          </a:p>
        </p:txBody>
      </p:sp>
      <p:sp>
        <p:nvSpPr>
          <p:cNvPr id="2" name="矩形 1"/>
          <p:cNvSpPr/>
          <p:nvPr/>
        </p:nvSpPr>
        <p:spPr>
          <a:xfrm>
            <a:off x="4772175" y="141357"/>
            <a:ext cx="4077344" cy="707886"/>
          </a:xfrm>
          <a:prstGeom prst="rect">
            <a:avLst/>
          </a:prstGeom>
        </p:spPr>
        <p:txBody>
          <a:bodyPr wrap="square">
            <a:spAutoFit/>
          </a:bodyPr>
          <a:lstStyle/>
          <a:p>
            <a:r>
              <a:rPr lang="zh-CN" altLang="en-US" sz="2000" dirty="0">
                <a:latin typeface="+mn-lt"/>
              </a:rPr>
              <a:t>假设</a:t>
            </a:r>
            <a:r>
              <a:rPr lang="en-US" altLang="zh-CN" sz="2000" dirty="0">
                <a:latin typeface="+mn-lt"/>
              </a:rPr>
              <a:t>R</a:t>
            </a:r>
            <a:r>
              <a:rPr lang="en-US" altLang="zh-CN" sz="2000" baseline="-25000" dirty="0">
                <a:latin typeface="+mn-lt"/>
              </a:rPr>
              <a:t>2</a:t>
            </a:r>
            <a:r>
              <a:rPr lang="zh-CN" altLang="en-US" sz="2000" dirty="0">
                <a:latin typeface="+mn-lt"/>
              </a:rPr>
              <a:t>的路由表中第</a:t>
            </a:r>
            <a:r>
              <a:rPr lang="en-US" altLang="zh-CN" sz="2000" dirty="0">
                <a:latin typeface="+mn-lt"/>
              </a:rPr>
              <a:t>1</a:t>
            </a:r>
            <a:r>
              <a:rPr lang="zh-CN" altLang="en-US" sz="2000" dirty="0">
                <a:latin typeface="+mn-lt"/>
              </a:rPr>
              <a:t>行和第</a:t>
            </a:r>
            <a:r>
              <a:rPr lang="en-US" altLang="zh-CN" sz="2000" dirty="0">
                <a:latin typeface="+mn-lt"/>
              </a:rPr>
              <a:t>2</a:t>
            </a:r>
            <a:r>
              <a:rPr lang="zh-CN" altLang="en-US" sz="2000" dirty="0">
                <a:latin typeface="+mn-lt"/>
              </a:rPr>
              <a:t>行互换，</a:t>
            </a:r>
            <a:r>
              <a:rPr lang="en-US" altLang="zh-CN" sz="2000" dirty="0">
                <a:latin typeface="+mn-lt"/>
              </a:rPr>
              <a:t>consider </a:t>
            </a:r>
            <a:r>
              <a:rPr lang="en-US" altLang="zh-CN" sz="2000" dirty="0">
                <a:solidFill>
                  <a:srgbClr val="FF0000"/>
                </a:solidFill>
                <a:latin typeface="+mn-lt"/>
              </a:rPr>
              <a:t>what would happen</a:t>
            </a:r>
            <a:r>
              <a:rPr lang="en-US" altLang="zh-CN" sz="2000" dirty="0">
                <a:latin typeface="+mn-lt"/>
              </a:rPr>
              <a:t>? </a:t>
            </a:r>
            <a:endParaRPr lang="zh-CN" altLang="en-US" sz="2000" dirty="0">
              <a:latin typeface="+mn-lt"/>
            </a:endParaRPr>
          </a:p>
        </p:txBody>
      </p:sp>
      <p:sp>
        <p:nvSpPr>
          <p:cNvPr id="3" name="矩形 2"/>
          <p:cNvSpPr/>
          <p:nvPr/>
        </p:nvSpPr>
        <p:spPr>
          <a:xfrm>
            <a:off x="6643702" y="1078104"/>
            <a:ext cx="2357454" cy="1200329"/>
          </a:xfrm>
          <a:prstGeom prst="rect">
            <a:avLst/>
          </a:prstGeom>
        </p:spPr>
        <p:txBody>
          <a:bodyPr wrap="square">
            <a:spAutoFit/>
          </a:bodyPr>
          <a:lstStyle/>
          <a:p>
            <a:pPr>
              <a:spcBef>
                <a:spcPts val="600"/>
              </a:spcBef>
            </a:pPr>
            <a:r>
              <a:rPr lang="en-US" altLang="zh-CN" sz="1800" dirty="0"/>
              <a:t>The routing table is sorted by </a:t>
            </a:r>
            <a:r>
              <a:rPr lang="en-US" altLang="zh-CN" sz="1800" dirty="0">
                <a:solidFill>
                  <a:srgbClr val="FF0000"/>
                </a:solidFill>
              </a:rPr>
              <a:t>from</a:t>
            </a:r>
            <a:r>
              <a:rPr lang="en-US" altLang="zh-CN" sz="1800" dirty="0"/>
              <a:t> the longest mask </a:t>
            </a:r>
            <a:r>
              <a:rPr lang="en-US" altLang="zh-CN" sz="1800" dirty="0">
                <a:solidFill>
                  <a:srgbClr val="FF0000"/>
                </a:solidFill>
              </a:rPr>
              <a:t>to</a:t>
            </a:r>
            <a:r>
              <a:rPr lang="en-US" altLang="zh-CN" sz="1800" dirty="0"/>
              <a:t> the shortest mask. (why)</a:t>
            </a:r>
          </a:p>
        </p:txBody>
      </p:sp>
      <p:sp>
        <p:nvSpPr>
          <p:cNvPr id="7" name="矩形 6"/>
          <p:cNvSpPr/>
          <p:nvPr/>
        </p:nvSpPr>
        <p:spPr>
          <a:xfrm>
            <a:off x="6429388" y="2928934"/>
            <a:ext cx="2357454" cy="2031325"/>
          </a:xfrm>
          <a:prstGeom prst="rect">
            <a:avLst/>
          </a:prstGeom>
        </p:spPr>
        <p:txBody>
          <a:bodyPr wrap="square">
            <a:spAutoFit/>
          </a:bodyPr>
          <a:lstStyle/>
          <a:p>
            <a:pPr>
              <a:spcBef>
                <a:spcPts val="600"/>
              </a:spcBef>
            </a:pPr>
            <a:r>
              <a:rPr lang="en-US" altLang="zh-CN" sz="1800" dirty="0"/>
              <a:t>For example, suppose further that R</a:t>
            </a:r>
            <a:r>
              <a:rPr lang="en-US" altLang="zh-CN" sz="1800" baseline="-25000" dirty="0"/>
              <a:t>2</a:t>
            </a:r>
            <a:r>
              <a:rPr lang="zh-CN" altLang="en-US" sz="1800" dirty="0"/>
              <a:t> </a:t>
            </a:r>
            <a:r>
              <a:rPr lang="en-US" altLang="zh-CN" sz="1800" dirty="0"/>
              <a:t>receives a packet destined for 140.24.7.200, how does the router R</a:t>
            </a:r>
            <a:r>
              <a:rPr lang="en-US" altLang="zh-CN" sz="1800" baseline="-25000" dirty="0"/>
              <a:t>2 </a:t>
            </a:r>
            <a:r>
              <a:rPr lang="en-US" altLang="zh-CN" sz="1800" dirty="0"/>
              <a:t>handle the packet?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7" grpId="0"/>
    </p:bld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7" name="Picture 6"/>
          <p:cNvPicPr>
            <a:picLocks noChangeAspect="1" noChangeArrowheads="1"/>
          </p:cNvPicPr>
          <p:nvPr/>
        </p:nvPicPr>
        <p:blipFill>
          <a:blip r:embed="rId3" cstate="print"/>
          <a:srcRect/>
          <a:stretch>
            <a:fillRect/>
          </a:stretch>
        </p:blipFill>
        <p:spPr bwMode="auto">
          <a:xfrm>
            <a:off x="457200" y="1219200"/>
            <a:ext cx="7843838" cy="4438650"/>
          </a:xfrm>
          <a:prstGeom prst="rect">
            <a:avLst/>
          </a:prstGeom>
          <a:noFill/>
          <a:ln w="9525">
            <a:noFill/>
            <a:miter lim="800000"/>
            <a:headEnd/>
            <a:tailEnd/>
          </a:ln>
        </p:spPr>
      </p:pic>
      <p:sp>
        <p:nvSpPr>
          <p:cNvPr id="36870" name="Rectangle 6"/>
          <p:cNvSpPr>
            <a:spLocks noGrp="1" noChangeArrowheads="1"/>
          </p:cNvSpPr>
          <p:nvPr>
            <p:ph type="title"/>
          </p:nvPr>
        </p:nvSpPr>
        <p:spPr/>
        <p:txBody>
          <a:bodyPr/>
          <a:lstStyle/>
          <a:p>
            <a:r>
              <a:rPr lang="en-US" altLang="zh-CN" dirty="0">
                <a:solidFill>
                  <a:schemeClr val="hlink"/>
                </a:solidFill>
              </a:rPr>
              <a:t>Figure </a:t>
            </a:r>
            <a:r>
              <a:rPr lang="en-US" altLang="zh-CN" dirty="0"/>
              <a:t>Configuration for example network</a:t>
            </a:r>
            <a:endParaRPr lang="zh-CN" altLang="en-US" dirty="0"/>
          </a:p>
        </p:txBody>
      </p:sp>
      <p:sp>
        <p:nvSpPr>
          <p:cNvPr id="2" name="矩形 1"/>
          <p:cNvSpPr/>
          <p:nvPr/>
        </p:nvSpPr>
        <p:spPr>
          <a:xfrm>
            <a:off x="4379119" y="2362200"/>
            <a:ext cx="433132" cy="338554"/>
          </a:xfrm>
          <a:prstGeom prst="rect">
            <a:avLst/>
          </a:prstGeom>
        </p:spPr>
        <p:txBody>
          <a:bodyPr wrap="none">
            <a:spAutoFit/>
          </a:bodyPr>
          <a:lstStyle/>
          <a:p>
            <a:pPr eaLnBrk="1" hangingPunct="1"/>
            <a:r>
              <a:rPr lang="en-US" altLang="zh-CN" sz="1600" b="0" dirty="0"/>
              <a:t>m</a:t>
            </a:r>
            <a:r>
              <a:rPr lang="en-US" altLang="zh-CN" sz="1600" b="0" baseline="-25000" dirty="0"/>
              <a:t>3</a:t>
            </a:r>
            <a:endParaRPr lang="zh-CN" altLang="en-US" sz="1600" b="0" baseline="-250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a:xfrm>
            <a:off x="355600" y="203200"/>
            <a:ext cx="8129588" cy="627063"/>
          </a:xfrm>
        </p:spPr>
        <p:txBody>
          <a:bodyPr/>
          <a:lstStyle/>
          <a:p>
            <a:pPr eaLnBrk="1" hangingPunct="1"/>
            <a:r>
              <a:rPr lang="zh-CN" altLang="en-US"/>
              <a:t>本章最重要的内容</a:t>
            </a:r>
          </a:p>
        </p:txBody>
      </p:sp>
      <p:sp>
        <p:nvSpPr>
          <p:cNvPr id="17411" name="Rectangle 4"/>
          <p:cNvSpPr>
            <a:spLocks noGrp="1" noChangeArrowheads="1"/>
          </p:cNvSpPr>
          <p:nvPr>
            <p:ph type="body" idx="1"/>
          </p:nvPr>
        </p:nvSpPr>
        <p:spPr>
          <a:xfrm>
            <a:off x="330200" y="1028700"/>
            <a:ext cx="8418513" cy="5148263"/>
          </a:xfrm>
        </p:spPr>
        <p:txBody>
          <a:bodyPr/>
          <a:lstStyle/>
          <a:p>
            <a:pPr eaLnBrk="1" hangingPunct="1">
              <a:lnSpc>
                <a:spcPct val="120000"/>
              </a:lnSpc>
              <a:buFontTx/>
              <a:buNone/>
            </a:pPr>
            <a:r>
              <a:rPr lang="en-US" altLang="zh-CN" dirty="0"/>
              <a:t>(1) </a:t>
            </a:r>
            <a:r>
              <a:rPr lang="zh-CN" altLang="en-US" dirty="0"/>
              <a:t>虚拟互连网络的概念</a:t>
            </a:r>
          </a:p>
          <a:p>
            <a:pPr eaLnBrk="1" hangingPunct="1">
              <a:lnSpc>
                <a:spcPct val="120000"/>
              </a:lnSpc>
              <a:buFontTx/>
              <a:buNone/>
            </a:pPr>
            <a:endParaRPr lang="zh-CN" altLang="en-US" dirty="0"/>
          </a:p>
          <a:p>
            <a:pPr eaLnBrk="1" hangingPunct="1">
              <a:lnSpc>
                <a:spcPct val="120000"/>
              </a:lnSpc>
              <a:buFontTx/>
              <a:buNone/>
            </a:pPr>
            <a:r>
              <a:rPr lang="en-US" altLang="zh-CN" dirty="0"/>
              <a:t>(2) IP</a:t>
            </a:r>
            <a:r>
              <a:rPr lang="zh-CN" altLang="en-US" dirty="0"/>
              <a:t>地址与物理地址的关系</a:t>
            </a:r>
          </a:p>
          <a:p>
            <a:pPr eaLnBrk="1" hangingPunct="1">
              <a:lnSpc>
                <a:spcPct val="120000"/>
              </a:lnSpc>
              <a:buFontTx/>
              <a:buNone/>
            </a:pPr>
            <a:endParaRPr lang="zh-CN" altLang="en-US" dirty="0"/>
          </a:p>
          <a:p>
            <a:pPr eaLnBrk="1" hangingPunct="1">
              <a:lnSpc>
                <a:spcPct val="120000"/>
              </a:lnSpc>
              <a:buFontTx/>
              <a:buNone/>
            </a:pPr>
            <a:r>
              <a:rPr lang="en-US" altLang="zh-CN" dirty="0"/>
              <a:t>(3) </a:t>
            </a:r>
            <a:r>
              <a:rPr lang="zh-CN" altLang="en-US" dirty="0"/>
              <a:t>传统的分类的 </a:t>
            </a:r>
            <a:r>
              <a:rPr lang="en-US" altLang="zh-CN" dirty="0"/>
              <a:t>IP</a:t>
            </a:r>
            <a:r>
              <a:rPr lang="zh-CN" altLang="en-US" dirty="0"/>
              <a:t>地址 </a:t>
            </a:r>
            <a:r>
              <a:rPr lang="en-US" altLang="zh-CN" dirty="0"/>
              <a:t>(</a:t>
            </a:r>
            <a:r>
              <a:rPr lang="zh-CN" altLang="en-US" dirty="0"/>
              <a:t>包括子网掩码</a:t>
            </a:r>
            <a:r>
              <a:rPr lang="en-US" altLang="zh-CN" dirty="0"/>
              <a:t>) </a:t>
            </a:r>
            <a:r>
              <a:rPr lang="zh-CN" altLang="en-US" dirty="0"/>
              <a:t>和无分类域间路由选择 </a:t>
            </a:r>
            <a:r>
              <a:rPr lang="en-US" altLang="zh-CN" dirty="0"/>
              <a:t>CIDR</a:t>
            </a:r>
          </a:p>
          <a:p>
            <a:pPr eaLnBrk="1" hangingPunct="1">
              <a:lnSpc>
                <a:spcPct val="120000"/>
              </a:lnSpc>
              <a:buFontTx/>
              <a:buNone/>
            </a:pPr>
            <a:endParaRPr lang="en-US" altLang="zh-CN" dirty="0"/>
          </a:p>
          <a:p>
            <a:pPr eaLnBrk="1" hangingPunct="1">
              <a:lnSpc>
                <a:spcPct val="120000"/>
              </a:lnSpc>
              <a:buFontTx/>
              <a:buNone/>
            </a:pPr>
            <a:r>
              <a:rPr lang="en-US" altLang="zh-CN" dirty="0"/>
              <a:t>(4) </a:t>
            </a:r>
            <a:r>
              <a:rPr lang="zh-CN" altLang="en-US" dirty="0"/>
              <a:t>路由选择协议的工作原理</a:t>
            </a:r>
          </a:p>
          <a:p>
            <a:pPr eaLnBrk="1" hangingPunct="1"/>
            <a:endParaRPr lang="en-US" altLang="zh-CN"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3"/>
          <p:cNvSpPr>
            <a:spLocks noGrp="1" noChangeArrowheads="1"/>
          </p:cNvSpPr>
          <p:nvPr>
            <p:ph type="title"/>
          </p:nvPr>
        </p:nvSpPr>
        <p:spPr/>
        <p:txBody>
          <a:bodyPr/>
          <a:lstStyle/>
          <a:p>
            <a:pPr eaLnBrk="1" hangingPunct="1"/>
            <a:r>
              <a:rPr lang="zh-CN" altLang="en-US"/>
              <a:t>互连网络与虚拟互连网络 </a:t>
            </a:r>
          </a:p>
        </p:txBody>
      </p:sp>
      <p:sp>
        <p:nvSpPr>
          <p:cNvPr id="32771" name="Line 5"/>
          <p:cNvSpPr>
            <a:spLocks noChangeShapeType="1"/>
          </p:cNvSpPr>
          <p:nvPr/>
        </p:nvSpPr>
        <p:spPr bwMode="auto">
          <a:xfrm>
            <a:off x="7267575" y="1854200"/>
            <a:ext cx="74613" cy="738188"/>
          </a:xfrm>
          <a:prstGeom prst="line">
            <a:avLst/>
          </a:prstGeom>
          <a:noFill/>
          <a:ln w="28575">
            <a:solidFill>
              <a:srgbClr val="333399"/>
            </a:solidFill>
            <a:round/>
          </a:ln>
        </p:spPr>
        <p:txBody>
          <a:bodyPr wrap="none" anchor="ctr"/>
          <a:lstStyle/>
          <a:p>
            <a:endParaRPr lang="zh-CN" altLang="en-US"/>
          </a:p>
        </p:txBody>
      </p:sp>
      <p:sp>
        <p:nvSpPr>
          <p:cNvPr id="32772" name="Line 6"/>
          <p:cNvSpPr>
            <a:spLocks noChangeShapeType="1"/>
          </p:cNvSpPr>
          <p:nvPr/>
        </p:nvSpPr>
        <p:spPr bwMode="auto">
          <a:xfrm flipH="1" flipV="1">
            <a:off x="6257925" y="4284663"/>
            <a:ext cx="273050" cy="674687"/>
          </a:xfrm>
          <a:prstGeom prst="line">
            <a:avLst/>
          </a:prstGeom>
          <a:noFill/>
          <a:ln w="28575">
            <a:solidFill>
              <a:srgbClr val="333399"/>
            </a:solidFill>
            <a:round/>
          </a:ln>
        </p:spPr>
        <p:txBody>
          <a:bodyPr wrap="none" anchor="ctr"/>
          <a:lstStyle/>
          <a:p>
            <a:endParaRPr lang="zh-CN" altLang="en-US"/>
          </a:p>
        </p:txBody>
      </p:sp>
      <p:sp>
        <p:nvSpPr>
          <p:cNvPr id="32773" name="Line 7"/>
          <p:cNvSpPr>
            <a:spLocks noChangeShapeType="1"/>
          </p:cNvSpPr>
          <p:nvPr/>
        </p:nvSpPr>
        <p:spPr bwMode="auto">
          <a:xfrm>
            <a:off x="5643563" y="2001838"/>
            <a:ext cx="442912" cy="663575"/>
          </a:xfrm>
          <a:prstGeom prst="line">
            <a:avLst/>
          </a:prstGeom>
          <a:noFill/>
          <a:ln w="28575">
            <a:solidFill>
              <a:srgbClr val="333399"/>
            </a:solidFill>
            <a:round/>
          </a:ln>
        </p:spPr>
        <p:txBody>
          <a:bodyPr wrap="none" anchor="ctr"/>
          <a:lstStyle/>
          <a:p>
            <a:endParaRPr lang="zh-CN" altLang="en-US"/>
          </a:p>
        </p:txBody>
      </p:sp>
      <p:sp>
        <p:nvSpPr>
          <p:cNvPr id="32774" name="Line 8"/>
          <p:cNvSpPr>
            <a:spLocks noChangeShapeType="1"/>
          </p:cNvSpPr>
          <p:nvPr/>
        </p:nvSpPr>
        <p:spPr bwMode="auto">
          <a:xfrm flipH="1">
            <a:off x="7934325" y="2076450"/>
            <a:ext cx="588963" cy="661988"/>
          </a:xfrm>
          <a:prstGeom prst="line">
            <a:avLst/>
          </a:prstGeom>
          <a:noFill/>
          <a:ln w="28575">
            <a:solidFill>
              <a:srgbClr val="333399"/>
            </a:solidFill>
            <a:round/>
          </a:ln>
        </p:spPr>
        <p:txBody>
          <a:bodyPr wrap="none" anchor="ctr"/>
          <a:lstStyle/>
          <a:p>
            <a:endParaRPr lang="zh-CN" altLang="en-US"/>
          </a:p>
        </p:txBody>
      </p:sp>
      <p:sp>
        <p:nvSpPr>
          <p:cNvPr id="32775" name="Line 9"/>
          <p:cNvSpPr>
            <a:spLocks noChangeShapeType="1"/>
          </p:cNvSpPr>
          <p:nvPr/>
        </p:nvSpPr>
        <p:spPr bwMode="auto">
          <a:xfrm flipV="1">
            <a:off x="5495925" y="4210050"/>
            <a:ext cx="442913" cy="811213"/>
          </a:xfrm>
          <a:prstGeom prst="line">
            <a:avLst/>
          </a:prstGeom>
          <a:noFill/>
          <a:ln w="28575">
            <a:solidFill>
              <a:srgbClr val="333399"/>
            </a:solidFill>
            <a:round/>
          </a:ln>
        </p:spPr>
        <p:txBody>
          <a:bodyPr wrap="none" anchor="ctr"/>
          <a:lstStyle/>
          <a:p>
            <a:endParaRPr lang="zh-CN" altLang="en-US"/>
          </a:p>
        </p:txBody>
      </p:sp>
      <p:sp>
        <p:nvSpPr>
          <p:cNvPr id="32776" name="Line 10"/>
          <p:cNvSpPr>
            <a:spLocks noChangeShapeType="1"/>
          </p:cNvSpPr>
          <p:nvPr/>
        </p:nvSpPr>
        <p:spPr bwMode="auto">
          <a:xfrm flipH="1" flipV="1">
            <a:off x="7416800" y="4284663"/>
            <a:ext cx="147638" cy="809625"/>
          </a:xfrm>
          <a:prstGeom prst="line">
            <a:avLst/>
          </a:prstGeom>
          <a:noFill/>
          <a:ln w="28575">
            <a:solidFill>
              <a:srgbClr val="333399"/>
            </a:solidFill>
            <a:round/>
          </a:ln>
        </p:spPr>
        <p:txBody>
          <a:bodyPr wrap="none" anchor="ctr"/>
          <a:lstStyle/>
          <a:p>
            <a:endParaRPr lang="zh-CN" altLang="en-US"/>
          </a:p>
        </p:txBody>
      </p:sp>
      <p:sp>
        <p:nvSpPr>
          <p:cNvPr id="32777" name="Line 11"/>
          <p:cNvSpPr>
            <a:spLocks noChangeShapeType="1"/>
          </p:cNvSpPr>
          <p:nvPr/>
        </p:nvSpPr>
        <p:spPr bwMode="auto">
          <a:xfrm flipH="1" flipV="1">
            <a:off x="8154988" y="4210050"/>
            <a:ext cx="368300" cy="736600"/>
          </a:xfrm>
          <a:prstGeom prst="line">
            <a:avLst/>
          </a:prstGeom>
          <a:noFill/>
          <a:ln w="28575">
            <a:solidFill>
              <a:srgbClr val="333399"/>
            </a:solidFill>
            <a:round/>
          </a:ln>
        </p:spPr>
        <p:txBody>
          <a:bodyPr wrap="none" anchor="ctr"/>
          <a:lstStyle/>
          <a:p>
            <a:endParaRPr lang="zh-CN" altLang="en-US"/>
          </a:p>
        </p:txBody>
      </p:sp>
      <p:sp>
        <p:nvSpPr>
          <p:cNvPr id="32778" name="Oval 12"/>
          <p:cNvSpPr>
            <a:spLocks noChangeArrowheads="1"/>
          </p:cNvSpPr>
          <p:nvPr/>
        </p:nvSpPr>
        <p:spPr bwMode="auto">
          <a:xfrm>
            <a:off x="2695575" y="3144838"/>
            <a:ext cx="1347788" cy="1270000"/>
          </a:xfrm>
          <a:prstGeom prst="ellipse">
            <a:avLst/>
          </a:prstGeom>
          <a:solidFill>
            <a:srgbClr val="FFFFFF"/>
          </a:solidFill>
          <a:ln w="9525">
            <a:solidFill>
              <a:srgbClr val="000000"/>
            </a:solidFill>
            <a:prstDash val="dash"/>
            <a:round/>
          </a:ln>
        </p:spPr>
        <p:txBody>
          <a:bodyPr/>
          <a:lstStyle/>
          <a:p>
            <a:endParaRPr lang="zh-CN" altLang="en-US"/>
          </a:p>
        </p:txBody>
      </p:sp>
      <p:sp>
        <p:nvSpPr>
          <p:cNvPr id="32779" name="Oval 13"/>
          <p:cNvSpPr>
            <a:spLocks noChangeArrowheads="1"/>
          </p:cNvSpPr>
          <p:nvPr/>
        </p:nvSpPr>
        <p:spPr bwMode="auto">
          <a:xfrm>
            <a:off x="173038" y="2738438"/>
            <a:ext cx="1322387" cy="1276350"/>
          </a:xfrm>
          <a:prstGeom prst="ellipse">
            <a:avLst/>
          </a:prstGeom>
          <a:solidFill>
            <a:srgbClr val="FFFFFF"/>
          </a:solidFill>
          <a:ln w="9525">
            <a:solidFill>
              <a:srgbClr val="000000"/>
            </a:solidFill>
            <a:prstDash val="dash"/>
            <a:round/>
          </a:ln>
        </p:spPr>
        <p:txBody>
          <a:bodyPr/>
          <a:lstStyle/>
          <a:p>
            <a:endParaRPr lang="zh-CN" altLang="en-US"/>
          </a:p>
        </p:txBody>
      </p:sp>
      <p:sp>
        <p:nvSpPr>
          <p:cNvPr id="32780" name="Oval 14"/>
          <p:cNvSpPr>
            <a:spLocks noChangeArrowheads="1"/>
          </p:cNvSpPr>
          <p:nvPr/>
        </p:nvSpPr>
        <p:spPr bwMode="auto">
          <a:xfrm>
            <a:off x="2484438" y="2292350"/>
            <a:ext cx="1346200" cy="1230313"/>
          </a:xfrm>
          <a:prstGeom prst="ellipse">
            <a:avLst/>
          </a:prstGeom>
          <a:solidFill>
            <a:srgbClr val="FFFFFF"/>
          </a:solidFill>
          <a:ln w="9525">
            <a:solidFill>
              <a:srgbClr val="000000"/>
            </a:solidFill>
            <a:prstDash val="dash"/>
            <a:round/>
          </a:ln>
        </p:spPr>
        <p:txBody>
          <a:bodyPr/>
          <a:lstStyle/>
          <a:p>
            <a:endParaRPr lang="zh-CN" altLang="en-US"/>
          </a:p>
        </p:txBody>
      </p:sp>
      <p:sp>
        <p:nvSpPr>
          <p:cNvPr id="32781" name="Oval 15"/>
          <p:cNvSpPr>
            <a:spLocks noChangeArrowheads="1"/>
          </p:cNvSpPr>
          <p:nvPr/>
        </p:nvSpPr>
        <p:spPr bwMode="auto">
          <a:xfrm>
            <a:off x="1778000" y="3387725"/>
            <a:ext cx="1346200" cy="1296988"/>
          </a:xfrm>
          <a:prstGeom prst="ellipse">
            <a:avLst/>
          </a:prstGeom>
          <a:solidFill>
            <a:srgbClr val="FFFFFF"/>
          </a:solidFill>
          <a:ln w="9525">
            <a:solidFill>
              <a:srgbClr val="000000"/>
            </a:solidFill>
            <a:prstDash val="dash"/>
            <a:round/>
          </a:ln>
        </p:spPr>
        <p:txBody>
          <a:bodyPr/>
          <a:lstStyle/>
          <a:p>
            <a:endParaRPr lang="zh-CN" altLang="en-US"/>
          </a:p>
        </p:txBody>
      </p:sp>
      <p:sp>
        <p:nvSpPr>
          <p:cNvPr id="32782" name="Oval 16"/>
          <p:cNvSpPr>
            <a:spLocks noChangeArrowheads="1"/>
          </p:cNvSpPr>
          <p:nvPr/>
        </p:nvSpPr>
        <p:spPr bwMode="auto">
          <a:xfrm>
            <a:off x="620713" y="3275013"/>
            <a:ext cx="1344612" cy="1230312"/>
          </a:xfrm>
          <a:prstGeom prst="ellipse">
            <a:avLst/>
          </a:prstGeom>
          <a:solidFill>
            <a:srgbClr val="FFFFFF"/>
          </a:solidFill>
          <a:ln w="9525">
            <a:solidFill>
              <a:srgbClr val="000000"/>
            </a:solidFill>
            <a:prstDash val="dash"/>
            <a:round/>
          </a:ln>
        </p:spPr>
        <p:txBody>
          <a:bodyPr/>
          <a:lstStyle/>
          <a:p>
            <a:endParaRPr lang="zh-CN" altLang="en-US"/>
          </a:p>
        </p:txBody>
      </p:sp>
      <p:sp>
        <p:nvSpPr>
          <p:cNvPr id="32783" name="Oval 17"/>
          <p:cNvSpPr>
            <a:spLocks noChangeArrowheads="1"/>
          </p:cNvSpPr>
          <p:nvPr/>
        </p:nvSpPr>
        <p:spPr bwMode="auto">
          <a:xfrm>
            <a:off x="1658938" y="2114550"/>
            <a:ext cx="1322387" cy="1273175"/>
          </a:xfrm>
          <a:prstGeom prst="ellipse">
            <a:avLst/>
          </a:prstGeom>
          <a:solidFill>
            <a:srgbClr val="FFFFFF"/>
          </a:solidFill>
          <a:ln w="9525">
            <a:solidFill>
              <a:srgbClr val="000000"/>
            </a:solidFill>
            <a:prstDash val="dash"/>
            <a:round/>
          </a:ln>
        </p:spPr>
        <p:txBody>
          <a:bodyPr/>
          <a:lstStyle/>
          <a:p>
            <a:endParaRPr lang="zh-CN" altLang="en-US"/>
          </a:p>
        </p:txBody>
      </p:sp>
      <p:sp>
        <p:nvSpPr>
          <p:cNvPr id="32784" name="Oval 18"/>
          <p:cNvSpPr>
            <a:spLocks noChangeArrowheads="1"/>
          </p:cNvSpPr>
          <p:nvPr/>
        </p:nvSpPr>
        <p:spPr bwMode="auto">
          <a:xfrm>
            <a:off x="809625" y="2114550"/>
            <a:ext cx="1322388" cy="1225550"/>
          </a:xfrm>
          <a:prstGeom prst="ellipse">
            <a:avLst/>
          </a:prstGeom>
          <a:solidFill>
            <a:srgbClr val="FFFFFF"/>
          </a:solidFill>
          <a:ln w="9525">
            <a:solidFill>
              <a:srgbClr val="000000"/>
            </a:solidFill>
            <a:prstDash val="dash"/>
            <a:round/>
          </a:ln>
        </p:spPr>
        <p:txBody>
          <a:bodyPr/>
          <a:lstStyle/>
          <a:p>
            <a:endParaRPr lang="zh-CN" altLang="en-US"/>
          </a:p>
        </p:txBody>
      </p:sp>
      <p:sp>
        <p:nvSpPr>
          <p:cNvPr id="32785" name="Oval 19"/>
          <p:cNvSpPr>
            <a:spLocks noChangeArrowheads="1"/>
          </p:cNvSpPr>
          <p:nvPr/>
        </p:nvSpPr>
        <p:spPr bwMode="auto">
          <a:xfrm>
            <a:off x="527050" y="2403475"/>
            <a:ext cx="3208338" cy="1768475"/>
          </a:xfrm>
          <a:prstGeom prst="ellipse">
            <a:avLst/>
          </a:prstGeom>
          <a:solidFill>
            <a:srgbClr val="FFFFFF"/>
          </a:solidFill>
          <a:ln w="9525">
            <a:noFill/>
            <a:prstDash val="dash"/>
            <a:round/>
          </a:ln>
        </p:spPr>
        <p:txBody>
          <a:bodyPr/>
          <a:lstStyle/>
          <a:p>
            <a:endParaRPr lang="zh-CN" altLang="en-US"/>
          </a:p>
        </p:txBody>
      </p:sp>
      <p:sp>
        <p:nvSpPr>
          <p:cNvPr id="32786" name="Line 20"/>
          <p:cNvSpPr>
            <a:spLocks noChangeShapeType="1"/>
          </p:cNvSpPr>
          <p:nvPr/>
        </p:nvSpPr>
        <p:spPr bwMode="auto">
          <a:xfrm>
            <a:off x="2455863" y="1781175"/>
            <a:ext cx="204787" cy="712788"/>
          </a:xfrm>
          <a:prstGeom prst="line">
            <a:avLst/>
          </a:prstGeom>
          <a:noFill/>
          <a:ln w="28575">
            <a:solidFill>
              <a:srgbClr val="333399"/>
            </a:solidFill>
            <a:round/>
          </a:ln>
        </p:spPr>
        <p:txBody>
          <a:bodyPr wrap="none" anchor="ctr"/>
          <a:lstStyle/>
          <a:p>
            <a:endParaRPr lang="zh-CN" altLang="en-US"/>
          </a:p>
        </p:txBody>
      </p:sp>
      <p:sp>
        <p:nvSpPr>
          <p:cNvPr id="32787" name="Line 21"/>
          <p:cNvSpPr>
            <a:spLocks noChangeShapeType="1"/>
          </p:cNvSpPr>
          <p:nvPr/>
        </p:nvSpPr>
        <p:spPr bwMode="auto">
          <a:xfrm>
            <a:off x="2441575" y="3476625"/>
            <a:ext cx="344488" cy="36513"/>
          </a:xfrm>
          <a:prstGeom prst="line">
            <a:avLst/>
          </a:prstGeom>
          <a:noFill/>
          <a:ln w="19050">
            <a:solidFill>
              <a:schemeClr val="tx1"/>
            </a:solidFill>
            <a:round/>
          </a:ln>
        </p:spPr>
        <p:txBody>
          <a:bodyPr wrap="none" anchor="ctr"/>
          <a:lstStyle/>
          <a:p>
            <a:endParaRPr lang="zh-CN" altLang="en-US"/>
          </a:p>
        </p:txBody>
      </p:sp>
      <p:sp>
        <p:nvSpPr>
          <p:cNvPr id="32788" name="Line 22"/>
          <p:cNvSpPr>
            <a:spLocks noChangeShapeType="1"/>
          </p:cNvSpPr>
          <p:nvPr/>
        </p:nvSpPr>
        <p:spPr bwMode="auto">
          <a:xfrm flipH="1" flipV="1">
            <a:off x="3403600" y="4357688"/>
            <a:ext cx="293688" cy="588962"/>
          </a:xfrm>
          <a:prstGeom prst="line">
            <a:avLst/>
          </a:prstGeom>
          <a:noFill/>
          <a:ln w="28575">
            <a:solidFill>
              <a:srgbClr val="333399"/>
            </a:solidFill>
            <a:round/>
          </a:ln>
        </p:spPr>
        <p:txBody>
          <a:bodyPr wrap="none" anchor="ctr"/>
          <a:lstStyle/>
          <a:p>
            <a:endParaRPr lang="zh-CN" altLang="en-US"/>
          </a:p>
        </p:txBody>
      </p:sp>
      <p:sp>
        <p:nvSpPr>
          <p:cNvPr id="32789" name="Line 23"/>
          <p:cNvSpPr>
            <a:spLocks noChangeShapeType="1"/>
          </p:cNvSpPr>
          <p:nvPr/>
        </p:nvSpPr>
        <p:spPr bwMode="auto">
          <a:xfrm flipH="1">
            <a:off x="3092450" y="2076450"/>
            <a:ext cx="604838" cy="515938"/>
          </a:xfrm>
          <a:prstGeom prst="line">
            <a:avLst/>
          </a:prstGeom>
          <a:noFill/>
          <a:ln w="28575">
            <a:solidFill>
              <a:srgbClr val="333399"/>
            </a:solidFill>
            <a:round/>
          </a:ln>
        </p:spPr>
        <p:txBody>
          <a:bodyPr wrap="none" anchor="ctr"/>
          <a:lstStyle/>
          <a:p>
            <a:endParaRPr lang="zh-CN" altLang="en-US"/>
          </a:p>
        </p:txBody>
      </p:sp>
      <p:sp>
        <p:nvSpPr>
          <p:cNvPr id="32790" name="Line 24"/>
          <p:cNvSpPr>
            <a:spLocks noChangeShapeType="1"/>
          </p:cNvSpPr>
          <p:nvPr/>
        </p:nvSpPr>
        <p:spPr bwMode="auto">
          <a:xfrm flipH="1" flipV="1">
            <a:off x="2227263" y="3671888"/>
            <a:ext cx="511175" cy="1422400"/>
          </a:xfrm>
          <a:prstGeom prst="line">
            <a:avLst/>
          </a:prstGeom>
          <a:noFill/>
          <a:ln w="28575">
            <a:solidFill>
              <a:srgbClr val="333399"/>
            </a:solidFill>
            <a:round/>
          </a:ln>
        </p:spPr>
        <p:txBody>
          <a:bodyPr wrap="none" anchor="ctr"/>
          <a:lstStyle/>
          <a:p>
            <a:endParaRPr lang="zh-CN" altLang="en-US"/>
          </a:p>
        </p:txBody>
      </p:sp>
      <p:sp>
        <p:nvSpPr>
          <p:cNvPr id="32791" name="Line 25"/>
          <p:cNvSpPr>
            <a:spLocks noChangeShapeType="1"/>
          </p:cNvSpPr>
          <p:nvPr/>
        </p:nvSpPr>
        <p:spPr bwMode="auto">
          <a:xfrm flipH="1" flipV="1">
            <a:off x="1433513" y="4271963"/>
            <a:ext cx="271462" cy="674687"/>
          </a:xfrm>
          <a:prstGeom prst="line">
            <a:avLst/>
          </a:prstGeom>
          <a:noFill/>
          <a:ln w="28575">
            <a:solidFill>
              <a:srgbClr val="333399"/>
            </a:solidFill>
            <a:round/>
          </a:ln>
        </p:spPr>
        <p:txBody>
          <a:bodyPr wrap="none" anchor="ctr"/>
          <a:lstStyle/>
          <a:p>
            <a:endParaRPr lang="zh-CN" altLang="en-US"/>
          </a:p>
        </p:txBody>
      </p:sp>
      <p:sp>
        <p:nvSpPr>
          <p:cNvPr id="32792" name="Line 26"/>
          <p:cNvSpPr>
            <a:spLocks noChangeShapeType="1"/>
          </p:cNvSpPr>
          <p:nvPr/>
        </p:nvSpPr>
        <p:spPr bwMode="auto">
          <a:xfrm flipV="1">
            <a:off x="671513" y="4321175"/>
            <a:ext cx="379412" cy="700088"/>
          </a:xfrm>
          <a:prstGeom prst="line">
            <a:avLst/>
          </a:prstGeom>
          <a:noFill/>
          <a:ln w="28575">
            <a:solidFill>
              <a:srgbClr val="333399"/>
            </a:solidFill>
            <a:round/>
          </a:ln>
        </p:spPr>
        <p:txBody>
          <a:bodyPr wrap="none" anchor="ctr"/>
          <a:lstStyle/>
          <a:p>
            <a:endParaRPr lang="zh-CN" altLang="en-US"/>
          </a:p>
        </p:txBody>
      </p:sp>
      <p:sp>
        <p:nvSpPr>
          <p:cNvPr id="32793" name="Line 27"/>
          <p:cNvSpPr>
            <a:spLocks noChangeShapeType="1"/>
          </p:cNvSpPr>
          <p:nvPr/>
        </p:nvSpPr>
        <p:spPr bwMode="auto">
          <a:xfrm>
            <a:off x="817563" y="2001838"/>
            <a:ext cx="246062" cy="357187"/>
          </a:xfrm>
          <a:prstGeom prst="line">
            <a:avLst/>
          </a:prstGeom>
          <a:noFill/>
          <a:ln w="28575">
            <a:solidFill>
              <a:srgbClr val="333399"/>
            </a:solidFill>
            <a:round/>
          </a:ln>
        </p:spPr>
        <p:txBody>
          <a:bodyPr wrap="none" anchor="ctr"/>
          <a:lstStyle/>
          <a:p>
            <a:endParaRPr lang="zh-CN" altLang="en-US"/>
          </a:p>
        </p:txBody>
      </p:sp>
      <p:sp>
        <p:nvSpPr>
          <p:cNvPr id="32794" name="Freeform 28"/>
          <p:cNvSpPr/>
          <p:nvPr/>
        </p:nvSpPr>
        <p:spPr bwMode="auto">
          <a:xfrm>
            <a:off x="1874838" y="2274888"/>
            <a:ext cx="174625" cy="173037"/>
          </a:xfrm>
          <a:custGeom>
            <a:avLst/>
            <a:gdLst>
              <a:gd name="T0" fmla="*/ 0 w 112"/>
              <a:gd name="T1" fmla="*/ 6 h 113"/>
              <a:gd name="T2" fmla="*/ 48 w 112"/>
              <a:gd name="T3" fmla="*/ 22 h 113"/>
              <a:gd name="T4" fmla="*/ 24 w 112"/>
              <a:gd name="T5" fmla="*/ 6 h 113"/>
              <a:gd name="T6" fmla="*/ 64 w 112"/>
              <a:gd name="T7" fmla="*/ 14 h 113"/>
              <a:gd name="T8" fmla="*/ 112 w 112"/>
              <a:gd name="T9" fmla="*/ 78 h 113"/>
              <a:gd name="T10" fmla="*/ 104 w 112"/>
              <a:gd name="T11" fmla="*/ 102 h 113"/>
              <a:gd name="T12" fmla="*/ 64 w 112"/>
              <a:gd name="T13" fmla="*/ 70 h 113"/>
              <a:gd name="T14" fmla="*/ 16 w 112"/>
              <a:gd name="T15" fmla="*/ 38 h 113"/>
              <a:gd name="T16" fmla="*/ 0 w 112"/>
              <a:gd name="T17" fmla="*/ 6 h 11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2"/>
              <a:gd name="T28" fmla="*/ 0 h 113"/>
              <a:gd name="T29" fmla="*/ 112 w 112"/>
              <a:gd name="T30" fmla="*/ 113 h 11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2" h="113">
                <a:moveTo>
                  <a:pt x="0" y="6"/>
                </a:moveTo>
                <a:cubicBezTo>
                  <a:pt x="16" y="11"/>
                  <a:pt x="62" y="31"/>
                  <a:pt x="48" y="22"/>
                </a:cubicBezTo>
                <a:cubicBezTo>
                  <a:pt x="40" y="17"/>
                  <a:pt x="15" y="10"/>
                  <a:pt x="24" y="6"/>
                </a:cubicBezTo>
                <a:cubicBezTo>
                  <a:pt x="36" y="0"/>
                  <a:pt x="51" y="11"/>
                  <a:pt x="64" y="14"/>
                </a:cubicBezTo>
                <a:cubicBezTo>
                  <a:pt x="92" y="33"/>
                  <a:pt x="101" y="46"/>
                  <a:pt x="112" y="78"/>
                </a:cubicBezTo>
                <a:cubicBezTo>
                  <a:pt x="109" y="86"/>
                  <a:pt x="112" y="98"/>
                  <a:pt x="104" y="102"/>
                </a:cubicBezTo>
                <a:cubicBezTo>
                  <a:pt x="83" y="113"/>
                  <a:pt x="71" y="76"/>
                  <a:pt x="64" y="70"/>
                </a:cubicBezTo>
                <a:cubicBezTo>
                  <a:pt x="50" y="57"/>
                  <a:pt x="16" y="38"/>
                  <a:pt x="16" y="38"/>
                </a:cubicBezTo>
                <a:cubicBezTo>
                  <a:pt x="7" y="10"/>
                  <a:pt x="14" y="20"/>
                  <a:pt x="0" y="6"/>
                </a:cubicBezTo>
                <a:close/>
              </a:path>
            </a:pathLst>
          </a:custGeom>
          <a:solidFill>
            <a:schemeClr val="bg1"/>
          </a:solidFill>
          <a:ln w="9525">
            <a:noFill/>
            <a:round/>
          </a:ln>
        </p:spPr>
        <p:txBody>
          <a:bodyPr wrap="none" anchor="ctr"/>
          <a:lstStyle/>
          <a:p>
            <a:endParaRPr lang="zh-CN" altLang="en-US"/>
          </a:p>
        </p:txBody>
      </p:sp>
      <p:sp>
        <p:nvSpPr>
          <p:cNvPr id="32795" name="Freeform 29"/>
          <p:cNvSpPr/>
          <p:nvPr/>
        </p:nvSpPr>
        <p:spPr bwMode="auto">
          <a:xfrm>
            <a:off x="541338" y="3598863"/>
            <a:ext cx="192087" cy="341312"/>
          </a:xfrm>
          <a:custGeom>
            <a:avLst/>
            <a:gdLst>
              <a:gd name="T0" fmla="*/ 68 w 126"/>
              <a:gd name="T1" fmla="*/ 0 h 224"/>
              <a:gd name="T2" fmla="*/ 92 w 126"/>
              <a:gd name="T3" fmla="*/ 24 h 224"/>
              <a:gd name="T4" fmla="*/ 116 w 126"/>
              <a:gd name="T5" fmla="*/ 40 h 224"/>
              <a:gd name="T6" fmla="*/ 76 w 126"/>
              <a:gd name="T7" fmla="*/ 216 h 224"/>
              <a:gd name="T8" fmla="*/ 52 w 126"/>
              <a:gd name="T9" fmla="*/ 224 h 224"/>
              <a:gd name="T10" fmla="*/ 36 w 126"/>
              <a:gd name="T11" fmla="*/ 128 h 224"/>
              <a:gd name="T12" fmla="*/ 68 w 126"/>
              <a:gd name="T13" fmla="*/ 0 h 224"/>
              <a:gd name="T14" fmla="*/ 0 60000 65536"/>
              <a:gd name="T15" fmla="*/ 0 60000 65536"/>
              <a:gd name="T16" fmla="*/ 0 60000 65536"/>
              <a:gd name="T17" fmla="*/ 0 60000 65536"/>
              <a:gd name="T18" fmla="*/ 0 60000 65536"/>
              <a:gd name="T19" fmla="*/ 0 60000 65536"/>
              <a:gd name="T20" fmla="*/ 0 60000 65536"/>
              <a:gd name="T21" fmla="*/ 0 w 126"/>
              <a:gd name="T22" fmla="*/ 0 h 224"/>
              <a:gd name="T23" fmla="*/ 126 w 126"/>
              <a:gd name="T24" fmla="*/ 224 h 2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6" h="224">
                <a:moveTo>
                  <a:pt x="68" y="0"/>
                </a:moveTo>
                <a:cubicBezTo>
                  <a:pt x="76" y="8"/>
                  <a:pt x="83" y="17"/>
                  <a:pt x="92" y="24"/>
                </a:cubicBezTo>
                <a:cubicBezTo>
                  <a:pt x="99" y="30"/>
                  <a:pt x="114" y="31"/>
                  <a:pt x="116" y="40"/>
                </a:cubicBezTo>
                <a:cubicBezTo>
                  <a:pt x="126" y="99"/>
                  <a:pt x="94" y="162"/>
                  <a:pt x="76" y="216"/>
                </a:cubicBezTo>
                <a:cubicBezTo>
                  <a:pt x="73" y="224"/>
                  <a:pt x="60" y="221"/>
                  <a:pt x="52" y="224"/>
                </a:cubicBezTo>
                <a:cubicBezTo>
                  <a:pt x="0" y="207"/>
                  <a:pt x="22" y="170"/>
                  <a:pt x="36" y="128"/>
                </a:cubicBezTo>
                <a:cubicBezTo>
                  <a:pt x="41" y="74"/>
                  <a:pt x="32" y="36"/>
                  <a:pt x="68" y="0"/>
                </a:cubicBezTo>
                <a:close/>
              </a:path>
            </a:pathLst>
          </a:custGeom>
          <a:solidFill>
            <a:schemeClr val="bg1"/>
          </a:solidFill>
          <a:ln w="9525">
            <a:noFill/>
            <a:round/>
          </a:ln>
        </p:spPr>
        <p:txBody>
          <a:bodyPr wrap="none" anchor="ctr"/>
          <a:lstStyle/>
          <a:p>
            <a:endParaRPr lang="zh-CN" altLang="en-US"/>
          </a:p>
        </p:txBody>
      </p:sp>
      <p:sp>
        <p:nvSpPr>
          <p:cNvPr id="32796" name="Line 30"/>
          <p:cNvSpPr>
            <a:spLocks noChangeShapeType="1"/>
          </p:cNvSpPr>
          <p:nvPr/>
        </p:nvSpPr>
        <p:spPr bwMode="auto">
          <a:xfrm>
            <a:off x="658813" y="3254375"/>
            <a:ext cx="295275" cy="515938"/>
          </a:xfrm>
          <a:prstGeom prst="line">
            <a:avLst/>
          </a:prstGeom>
          <a:noFill/>
          <a:ln w="28575">
            <a:solidFill>
              <a:srgbClr val="333399"/>
            </a:solidFill>
            <a:round/>
          </a:ln>
        </p:spPr>
        <p:txBody>
          <a:bodyPr wrap="none" anchor="ctr"/>
          <a:lstStyle/>
          <a:p>
            <a:endParaRPr lang="zh-CN" altLang="en-US"/>
          </a:p>
        </p:txBody>
      </p:sp>
      <p:sp>
        <p:nvSpPr>
          <p:cNvPr id="32797" name="Line 31"/>
          <p:cNvSpPr>
            <a:spLocks noChangeShapeType="1"/>
          </p:cNvSpPr>
          <p:nvPr/>
        </p:nvSpPr>
        <p:spPr bwMode="auto">
          <a:xfrm flipV="1">
            <a:off x="731838" y="2738438"/>
            <a:ext cx="293687" cy="368300"/>
          </a:xfrm>
          <a:prstGeom prst="line">
            <a:avLst/>
          </a:prstGeom>
          <a:noFill/>
          <a:ln w="28575">
            <a:solidFill>
              <a:srgbClr val="333399"/>
            </a:solidFill>
            <a:round/>
          </a:ln>
        </p:spPr>
        <p:txBody>
          <a:bodyPr wrap="none" anchor="ctr"/>
          <a:lstStyle/>
          <a:p>
            <a:endParaRPr lang="zh-CN" altLang="en-US"/>
          </a:p>
        </p:txBody>
      </p:sp>
      <p:sp>
        <p:nvSpPr>
          <p:cNvPr id="32798" name="Line 32"/>
          <p:cNvSpPr>
            <a:spLocks noChangeShapeType="1"/>
          </p:cNvSpPr>
          <p:nvPr/>
        </p:nvSpPr>
        <p:spPr bwMode="auto">
          <a:xfrm>
            <a:off x="1692275" y="2738438"/>
            <a:ext cx="269875" cy="49212"/>
          </a:xfrm>
          <a:prstGeom prst="line">
            <a:avLst/>
          </a:prstGeom>
          <a:noFill/>
          <a:ln w="28575">
            <a:solidFill>
              <a:srgbClr val="333399"/>
            </a:solidFill>
            <a:round/>
          </a:ln>
        </p:spPr>
        <p:txBody>
          <a:bodyPr wrap="none" anchor="ctr"/>
          <a:lstStyle/>
          <a:p>
            <a:endParaRPr lang="zh-CN" altLang="en-US"/>
          </a:p>
        </p:txBody>
      </p:sp>
      <p:sp>
        <p:nvSpPr>
          <p:cNvPr id="32799" name="Line 33"/>
          <p:cNvSpPr>
            <a:spLocks noChangeShapeType="1"/>
          </p:cNvSpPr>
          <p:nvPr/>
        </p:nvSpPr>
        <p:spPr bwMode="auto">
          <a:xfrm flipV="1">
            <a:off x="2171700" y="2714625"/>
            <a:ext cx="357188" cy="61913"/>
          </a:xfrm>
          <a:prstGeom prst="line">
            <a:avLst/>
          </a:prstGeom>
          <a:noFill/>
          <a:ln w="19050">
            <a:solidFill>
              <a:schemeClr val="tx1"/>
            </a:solidFill>
            <a:round/>
          </a:ln>
        </p:spPr>
        <p:txBody>
          <a:bodyPr wrap="none" anchor="ctr"/>
          <a:lstStyle/>
          <a:p>
            <a:endParaRPr lang="zh-CN" altLang="en-US"/>
          </a:p>
        </p:txBody>
      </p:sp>
      <p:sp>
        <p:nvSpPr>
          <p:cNvPr id="32800" name="Line 34"/>
          <p:cNvSpPr>
            <a:spLocks noChangeShapeType="1"/>
          </p:cNvSpPr>
          <p:nvPr/>
        </p:nvSpPr>
        <p:spPr bwMode="auto">
          <a:xfrm>
            <a:off x="3205163" y="2873375"/>
            <a:ext cx="222250" cy="246063"/>
          </a:xfrm>
          <a:prstGeom prst="line">
            <a:avLst/>
          </a:prstGeom>
          <a:noFill/>
          <a:ln w="28575">
            <a:solidFill>
              <a:srgbClr val="333399"/>
            </a:solidFill>
            <a:round/>
          </a:ln>
        </p:spPr>
        <p:txBody>
          <a:bodyPr wrap="none" anchor="ctr"/>
          <a:lstStyle/>
          <a:p>
            <a:endParaRPr lang="zh-CN" altLang="en-US"/>
          </a:p>
        </p:txBody>
      </p:sp>
      <p:sp>
        <p:nvSpPr>
          <p:cNvPr id="32801" name="Line 35"/>
          <p:cNvSpPr>
            <a:spLocks noChangeShapeType="1"/>
          </p:cNvSpPr>
          <p:nvPr/>
        </p:nvSpPr>
        <p:spPr bwMode="auto">
          <a:xfrm flipH="1">
            <a:off x="3341688" y="3316288"/>
            <a:ext cx="146050" cy="490537"/>
          </a:xfrm>
          <a:prstGeom prst="line">
            <a:avLst/>
          </a:prstGeom>
          <a:noFill/>
          <a:ln w="28575">
            <a:solidFill>
              <a:srgbClr val="333399"/>
            </a:solidFill>
            <a:round/>
          </a:ln>
        </p:spPr>
        <p:txBody>
          <a:bodyPr wrap="none" anchor="ctr"/>
          <a:lstStyle/>
          <a:p>
            <a:endParaRPr lang="zh-CN" altLang="en-US"/>
          </a:p>
        </p:txBody>
      </p:sp>
      <p:sp>
        <p:nvSpPr>
          <p:cNvPr id="32802" name="Line 36"/>
          <p:cNvSpPr>
            <a:spLocks noChangeShapeType="1"/>
          </p:cNvSpPr>
          <p:nvPr/>
        </p:nvSpPr>
        <p:spPr bwMode="auto">
          <a:xfrm>
            <a:off x="2933700" y="3598863"/>
            <a:ext cx="209550" cy="196850"/>
          </a:xfrm>
          <a:prstGeom prst="line">
            <a:avLst/>
          </a:prstGeom>
          <a:noFill/>
          <a:ln w="28575">
            <a:solidFill>
              <a:srgbClr val="333399"/>
            </a:solidFill>
            <a:round/>
          </a:ln>
        </p:spPr>
        <p:txBody>
          <a:bodyPr wrap="none" anchor="ctr"/>
          <a:lstStyle/>
          <a:p>
            <a:endParaRPr lang="zh-CN" altLang="en-US"/>
          </a:p>
        </p:txBody>
      </p:sp>
      <p:sp>
        <p:nvSpPr>
          <p:cNvPr id="32803" name="Line 37"/>
          <p:cNvSpPr>
            <a:spLocks noChangeShapeType="1"/>
          </p:cNvSpPr>
          <p:nvPr/>
        </p:nvSpPr>
        <p:spPr bwMode="auto">
          <a:xfrm>
            <a:off x="1470025" y="3989388"/>
            <a:ext cx="369888" cy="147637"/>
          </a:xfrm>
          <a:prstGeom prst="line">
            <a:avLst/>
          </a:prstGeom>
          <a:noFill/>
          <a:ln w="19050">
            <a:solidFill>
              <a:schemeClr val="tx1"/>
            </a:solidFill>
            <a:round/>
          </a:ln>
        </p:spPr>
        <p:txBody>
          <a:bodyPr wrap="none" anchor="ctr"/>
          <a:lstStyle/>
          <a:p>
            <a:endParaRPr lang="zh-CN" altLang="en-US"/>
          </a:p>
        </p:txBody>
      </p:sp>
      <p:sp>
        <p:nvSpPr>
          <p:cNvPr id="32804" name="Line 38"/>
          <p:cNvSpPr>
            <a:spLocks noChangeShapeType="1"/>
          </p:cNvSpPr>
          <p:nvPr/>
        </p:nvSpPr>
        <p:spPr bwMode="auto">
          <a:xfrm flipV="1">
            <a:off x="1987550" y="3806825"/>
            <a:ext cx="184150" cy="257175"/>
          </a:xfrm>
          <a:prstGeom prst="line">
            <a:avLst/>
          </a:prstGeom>
          <a:noFill/>
          <a:ln w="19050">
            <a:solidFill>
              <a:schemeClr val="tx1"/>
            </a:solidFill>
            <a:round/>
          </a:ln>
        </p:spPr>
        <p:txBody>
          <a:bodyPr wrap="none" anchor="ctr"/>
          <a:lstStyle/>
          <a:p>
            <a:endParaRPr lang="zh-CN" altLang="en-US"/>
          </a:p>
        </p:txBody>
      </p:sp>
      <p:sp>
        <p:nvSpPr>
          <p:cNvPr id="32805" name="Line 39"/>
          <p:cNvSpPr>
            <a:spLocks noChangeShapeType="1"/>
          </p:cNvSpPr>
          <p:nvPr/>
        </p:nvSpPr>
        <p:spPr bwMode="auto">
          <a:xfrm>
            <a:off x="2873375" y="2960688"/>
            <a:ext cx="25400" cy="454025"/>
          </a:xfrm>
          <a:prstGeom prst="line">
            <a:avLst/>
          </a:prstGeom>
          <a:noFill/>
          <a:ln w="28575">
            <a:solidFill>
              <a:srgbClr val="333399"/>
            </a:solidFill>
            <a:round/>
          </a:ln>
        </p:spPr>
        <p:txBody>
          <a:bodyPr wrap="none" anchor="ctr"/>
          <a:lstStyle/>
          <a:p>
            <a:endParaRPr lang="zh-CN" altLang="en-US"/>
          </a:p>
        </p:txBody>
      </p:sp>
      <p:sp>
        <p:nvSpPr>
          <p:cNvPr id="32806" name="Line 40"/>
          <p:cNvSpPr>
            <a:spLocks noChangeShapeType="1"/>
          </p:cNvSpPr>
          <p:nvPr/>
        </p:nvSpPr>
        <p:spPr bwMode="auto">
          <a:xfrm flipH="1">
            <a:off x="1285875" y="2813050"/>
            <a:ext cx="774700" cy="993775"/>
          </a:xfrm>
          <a:prstGeom prst="line">
            <a:avLst/>
          </a:prstGeom>
          <a:noFill/>
          <a:ln w="28575">
            <a:solidFill>
              <a:srgbClr val="333399"/>
            </a:solidFill>
            <a:round/>
          </a:ln>
        </p:spPr>
        <p:txBody>
          <a:bodyPr wrap="none" anchor="ctr"/>
          <a:lstStyle/>
          <a:p>
            <a:endParaRPr lang="zh-CN" altLang="en-US"/>
          </a:p>
        </p:txBody>
      </p:sp>
      <p:grpSp>
        <p:nvGrpSpPr>
          <p:cNvPr id="32807" name="Group 41"/>
          <p:cNvGrpSpPr/>
          <p:nvPr/>
        </p:nvGrpSpPr>
        <p:grpSpPr bwMode="auto">
          <a:xfrm>
            <a:off x="2441575" y="2370138"/>
            <a:ext cx="887413" cy="663575"/>
            <a:chOff x="2949" y="196"/>
            <a:chExt cx="941" cy="598"/>
          </a:xfrm>
        </p:grpSpPr>
        <p:sp>
          <p:nvSpPr>
            <p:cNvPr id="32904" name="Oval 42"/>
            <p:cNvSpPr>
              <a:spLocks noChangeArrowheads="1"/>
            </p:cNvSpPr>
            <p:nvPr/>
          </p:nvSpPr>
          <p:spPr bwMode="auto">
            <a:xfrm>
              <a:off x="3168" y="196"/>
              <a:ext cx="407" cy="162"/>
            </a:xfrm>
            <a:prstGeom prst="ellipse">
              <a:avLst/>
            </a:prstGeom>
            <a:solidFill>
              <a:srgbClr val="EAEAEA"/>
            </a:solidFill>
            <a:ln w="12700">
              <a:solidFill>
                <a:schemeClr val="tx1"/>
              </a:solidFill>
              <a:round/>
            </a:ln>
          </p:spPr>
          <p:txBody>
            <a:bodyPr wrap="none" anchor="ctr"/>
            <a:lstStyle/>
            <a:p>
              <a:endParaRPr lang="zh-CN" altLang="en-US"/>
            </a:p>
          </p:txBody>
        </p:sp>
        <p:sp>
          <p:nvSpPr>
            <p:cNvPr id="32905" name="Oval 43"/>
            <p:cNvSpPr>
              <a:spLocks noChangeArrowheads="1"/>
            </p:cNvSpPr>
            <p:nvPr/>
          </p:nvSpPr>
          <p:spPr bwMode="auto">
            <a:xfrm rot="900000">
              <a:off x="3512" y="252"/>
              <a:ext cx="275" cy="131"/>
            </a:xfrm>
            <a:prstGeom prst="ellipse">
              <a:avLst/>
            </a:prstGeom>
            <a:solidFill>
              <a:srgbClr val="EAEAEA"/>
            </a:solidFill>
            <a:ln w="12700">
              <a:solidFill>
                <a:schemeClr val="tx1"/>
              </a:solidFill>
              <a:round/>
            </a:ln>
          </p:spPr>
          <p:txBody>
            <a:bodyPr wrap="none" anchor="ctr"/>
            <a:lstStyle/>
            <a:p>
              <a:endParaRPr lang="zh-CN" altLang="en-US"/>
            </a:p>
          </p:txBody>
        </p:sp>
        <p:sp>
          <p:nvSpPr>
            <p:cNvPr id="32906" name="Oval 44"/>
            <p:cNvSpPr>
              <a:spLocks noChangeArrowheads="1"/>
            </p:cNvSpPr>
            <p:nvPr/>
          </p:nvSpPr>
          <p:spPr bwMode="auto">
            <a:xfrm rot="1500000">
              <a:off x="3650" y="385"/>
              <a:ext cx="240" cy="153"/>
            </a:xfrm>
            <a:prstGeom prst="ellipse">
              <a:avLst/>
            </a:prstGeom>
            <a:solidFill>
              <a:srgbClr val="EAEAEA"/>
            </a:solidFill>
            <a:ln w="12700">
              <a:solidFill>
                <a:schemeClr val="tx1"/>
              </a:solidFill>
              <a:round/>
            </a:ln>
          </p:spPr>
          <p:txBody>
            <a:bodyPr wrap="none" anchor="ctr"/>
            <a:lstStyle/>
            <a:p>
              <a:endParaRPr lang="zh-CN" altLang="en-US"/>
            </a:p>
          </p:txBody>
        </p:sp>
        <p:sp>
          <p:nvSpPr>
            <p:cNvPr id="32907" name="Oval 45"/>
            <p:cNvSpPr>
              <a:spLocks noChangeArrowheads="1"/>
            </p:cNvSpPr>
            <p:nvPr/>
          </p:nvSpPr>
          <p:spPr bwMode="auto">
            <a:xfrm rot="-1560000">
              <a:off x="3573" y="537"/>
              <a:ext cx="291" cy="189"/>
            </a:xfrm>
            <a:prstGeom prst="ellipse">
              <a:avLst/>
            </a:prstGeom>
            <a:solidFill>
              <a:srgbClr val="EAEAEA"/>
            </a:solidFill>
            <a:ln w="12700">
              <a:solidFill>
                <a:schemeClr val="tx1"/>
              </a:solidFill>
              <a:round/>
            </a:ln>
          </p:spPr>
          <p:txBody>
            <a:bodyPr wrap="none" anchor="ctr"/>
            <a:lstStyle/>
            <a:p>
              <a:endParaRPr lang="zh-CN" altLang="en-US"/>
            </a:p>
          </p:txBody>
        </p:sp>
        <p:sp>
          <p:nvSpPr>
            <p:cNvPr id="32908" name="Oval 46"/>
            <p:cNvSpPr>
              <a:spLocks noChangeArrowheads="1"/>
            </p:cNvSpPr>
            <p:nvPr/>
          </p:nvSpPr>
          <p:spPr bwMode="auto">
            <a:xfrm>
              <a:off x="3216" y="555"/>
              <a:ext cx="471" cy="239"/>
            </a:xfrm>
            <a:prstGeom prst="ellipse">
              <a:avLst/>
            </a:prstGeom>
            <a:solidFill>
              <a:srgbClr val="EAEAEA"/>
            </a:solidFill>
            <a:ln w="12700">
              <a:solidFill>
                <a:schemeClr val="tx1"/>
              </a:solidFill>
              <a:round/>
            </a:ln>
          </p:spPr>
          <p:txBody>
            <a:bodyPr wrap="none" anchor="ctr"/>
            <a:lstStyle/>
            <a:p>
              <a:endParaRPr lang="zh-CN" altLang="en-US"/>
            </a:p>
          </p:txBody>
        </p:sp>
        <p:sp>
          <p:nvSpPr>
            <p:cNvPr id="32909" name="Oval 47"/>
            <p:cNvSpPr>
              <a:spLocks noChangeArrowheads="1"/>
            </p:cNvSpPr>
            <p:nvPr/>
          </p:nvSpPr>
          <p:spPr bwMode="auto">
            <a:xfrm rot="1080000">
              <a:off x="3023" y="555"/>
              <a:ext cx="265" cy="156"/>
            </a:xfrm>
            <a:prstGeom prst="ellipse">
              <a:avLst/>
            </a:prstGeom>
            <a:solidFill>
              <a:srgbClr val="EAEAEA"/>
            </a:solidFill>
            <a:ln w="12700">
              <a:solidFill>
                <a:schemeClr val="tx1"/>
              </a:solidFill>
              <a:round/>
            </a:ln>
          </p:spPr>
          <p:txBody>
            <a:bodyPr wrap="none" anchor="ctr"/>
            <a:lstStyle/>
            <a:p>
              <a:endParaRPr lang="zh-CN" altLang="en-US"/>
            </a:p>
          </p:txBody>
        </p:sp>
        <p:sp>
          <p:nvSpPr>
            <p:cNvPr id="32910" name="Oval 48"/>
            <p:cNvSpPr>
              <a:spLocks noChangeArrowheads="1"/>
            </p:cNvSpPr>
            <p:nvPr/>
          </p:nvSpPr>
          <p:spPr bwMode="auto">
            <a:xfrm>
              <a:off x="2949" y="432"/>
              <a:ext cx="217" cy="156"/>
            </a:xfrm>
            <a:prstGeom prst="ellipse">
              <a:avLst/>
            </a:prstGeom>
            <a:solidFill>
              <a:srgbClr val="EAEAEA"/>
            </a:solidFill>
            <a:ln w="12700">
              <a:solidFill>
                <a:schemeClr val="tx1"/>
              </a:solidFill>
              <a:round/>
            </a:ln>
          </p:spPr>
          <p:txBody>
            <a:bodyPr wrap="none" anchor="ctr"/>
            <a:lstStyle/>
            <a:p>
              <a:endParaRPr lang="zh-CN" altLang="en-US"/>
            </a:p>
          </p:txBody>
        </p:sp>
        <p:sp>
          <p:nvSpPr>
            <p:cNvPr id="32911" name="Oval 49"/>
            <p:cNvSpPr>
              <a:spLocks noChangeArrowheads="1"/>
            </p:cNvSpPr>
            <p:nvPr/>
          </p:nvSpPr>
          <p:spPr bwMode="auto">
            <a:xfrm rot="-1860000">
              <a:off x="2984" y="310"/>
              <a:ext cx="295" cy="156"/>
            </a:xfrm>
            <a:prstGeom prst="ellipse">
              <a:avLst/>
            </a:prstGeom>
            <a:solidFill>
              <a:srgbClr val="EAEAEA"/>
            </a:solidFill>
            <a:ln w="12700">
              <a:solidFill>
                <a:schemeClr val="tx1"/>
              </a:solidFill>
              <a:round/>
            </a:ln>
          </p:spPr>
          <p:txBody>
            <a:bodyPr wrap="none" anchor="ctr"/>
            <a:lstStyle/>
            <a:p>
              <a:endParaRPr lang="zh-CN" altLang="en-US"/>
            </a:p>
          </p:txBody>
        </p:sp>
        <p:sp>
          <p:nvSpPr>
            <p:cNvPr id="32912" name="Freeform 50"/>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w="12700" cap="rnd" cmpd="sng">
              <a:noFill/>
              <a:prstDash val="solid"/>
              <a:round/>
              <a:headEnd type="none" w="med" len="med"/>
              <a:tailEnd type="none" w="med" len="med"/>
            </a:ln>
          </p:spPr>
          <p:txBody>
            <a:bodyPr/>
            <a:lstStyle/>
            <a:p>
              <a:endParaRPr lang="zh-CN" altLang="en-US"/>
            </a:p>
          </p:txBody>
        </p:sp>
        <p:sp>
          <p:nvSpPr>
            <p:cNvPr id="32913" name="Freeform 51"/>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w="12700" cap="rnd" cmpd="sng">
              <a:noFill/>
              <a:prstDash val="solid"/>
              <a:round/>
              <a:headEnd type="none" w="med" len="med"/>
              <a:tailEnd type="none" w="med" len="med"/>
            </a:ln>
          </p:spPr>
          <p:txBody>
            <a:bodyPr/>
            <a:lstStyle/>
            <a:p>
              <a:endParaRPr lang="zh-CN" altLang="en-US"/>
            </a:p>
          </p:txBody>
        </p:sp>
        <p:sp>
          <p:nvSpPr>
            <p:cNvPr id="32914" name="Freeform 52"/>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w="12700" cap="rnd" cmpd="sng">
              <a:noFill/>
              <a:prstDash val="solid"/>
              <a:round/>
              <a:headEnd type="none" w="med" len="med"/>
              <a:tailEnd type="none" w="med" len="med"/>
            </a:ln>
          </p:spPr>
          <p:txBody>
            <a:bodyPr/>
            <a:lstStyle/>
            <a:p>
              <a:endParaRPr lang="zh-CN" altLang="en-US"/>
            </a:p>
          </p:txBody>
        </p:sp>
      </p:grpSp>
      <p:grpSp>
        <p:nvGrpSpPr>
          <p:cNvPr id="32808" name="Group 53"/>
          <p:cNvGrpSpPr/>
          <p:nvPr/>
        </p:nvGrpSpPr>
        <p:grpSpPr bwMode="auto">
          <a:xfrm>
            <a:off x="2886075" y="3697288"/>
            <a:ext cx="885825" cy="660400"/>
            <a:chOff x="2949" y="196"/>
            <a:chExt cx="941" cy="598"/>
          </a:xfrm>
        </p:grpSpPr>
        <p:sp>
          <p:nvSpPr>
            <p:cNvPr id="32893" name="Oval 54"/>
            <p:cNvSpPr>
              <a:spLocks noChangeArrowheads="1"/>
            </p:cNvSpPr>
            <p:nvPr/>
          </p:nvSpPr>
          <p:spPr bwMode="auto">
            <a:xfrm>
              <a:off x="3168" y="196"/>
              <a:ext cx="407" cy="162"/>
            </a:xfrm>
            <a:prstGeom prst="ellipse">
              <a:avLst/>
            </a:prstGeom>
            <a:solidFill>
              <a:srgbClr val="EAEAEA"/>
            </a:solidFill>
            <a:ln w="12700">
              <a:solidFill>
                <a:schemeClr val="tx1"/>
              </a:solidFill>
              <a:round/>
            </a:ln>
          </p:spPr>
          <p:txBody>
            <a:bodyPr wrap="none" anchor="ctr"/>
            <a:lstStyle/>
            <a:p>
              <a:endParaRPr lang="zh-CN" altLang="en-US"/>
            </a:p>
          </p:txBody>
        </p:sp>
        <p:sp>
          <p:nvSpPr>
            <p:cNvPr id="32894" name="Oval 55"/>
            <p:cNvSpPr>
              <a:spLocks noChangeArrowheads="1"/>
            </p:cNvSpPr>
            <p:nvPr/>
          </p:nvSpPr>
          <p:spPr bwMode="auto">
            <a:xfrm rot="900000">
              <a:off x="3512" y="252"/>
              <a:ext cx="275" cy="131"/>
            </a:xfrm>
            <a:prstGeom prst="ellipse">
              <a:avLst/>
            </a:prstGeom>
            <a:solidFill>
              <a:srgbClr val="EAEAEA"/>
            </a:solidFill>
            <a:ln w="12700">
              <a:solidFill>
                <a:schemeClr val="tx1"/>
              </a:solidFill>
              <a:round/>
            </a:ln>
          </p:spPr>
          <p:txBody>
            <a:bodyPr wrap="none" anchor="ctr"/>
            <a:lstStyle/>
            <a:p>
              <a:endParaRPr lang="zh-CN" altLang="en-US"/>
            </a:p>
          </p:txBody>
        </p:sp>
        <p:sp>
          <p:nvSpPr>
            <p:cNvPr id="32895" name="Oval 56"/>
            <p:cNvSpPr>
              <a:spLocks noChangeArrowheads="1"/>
            </p:cNvSpPr>
            <p:nvPr/>
          </p:nvSpPr>
          <p:spPr bwMode="auto">
            <a:xfrm rot="1500000">
              <a:off x="3650" y="385"/>
              <a:ext cx="240" cy="153"/>
            </a:xfrm>
            <a:prstGeom prst="ellipse">
              <a:avLst/>
            </a:prstGeom>
            <a:solidFill>
              <a:srgbClr val="EAEAEA"/>
            </a:solidFill>
            <a:ln w="12700">
              <a:solidFill>
                <a:schemeClr val="tx1"/>
              </a:solidFill>
              <a:round/>
            </a:ln>
          </p:spPr>
          <p:txBody>
            <a:bodyPr wrap="none" anchor="ctr"/>
            <a:lstStyle/>
            <a:p>
              <a:endParaRPr lang="zh-CN" altLang="en-US"/>
            </a:p>
          </p:txBody>
        </p:sp>
        <p:sp>
          <p:nvSpPr>
            <p:cNvPr id="32896" name="Oval 57"/>
            <p:cNvSpPr>
              <a:spLocks noChangeArrowheads="1"/>
            </p:cNvSpPr>
            <p:nvPr/>
          </p:nvSpPr>
          <p:spPr bwMode="auto">
            <a:xfrm rot="-1560000">
              <a:off x="3573" y="537"/>
              <a:ext cx="291" cy="189"/>
            </a:xfrm>
            <a:prstGeom prst="ellipse">
              <a:avLst/>
            </a:prstGeom>
            <a:solidFill>
              <a:srgbClr val="EAEAEA"/>
            </a:solidFill>
            <a:ln w="12700">
              <a:solidFill>
                <a:schemeClr val="tx1"/>
              </a:solidFill>
              <a:round/>
            </a:ln>
          </p:spPr>
          <p:txBody>
            <a:bodyPr wrap="none" anchor="ctr"/>
            <a:lstStyle/>
            <a:p>
              <a:endParaRPr lang="zh-CN" altLang="en-US"/>
            </a:p>
          </p:txBody>
        </p:sp>
        <p:sp>
          <p:nvSpPr>
            <p:cNvPr id="32897" name="Oval 58"/>
            <p:cNvSpPr>
              <a:spLocks noChangeArrowheads="1"/>
            </p:cNvSpPr>
            <p:nvPr/>
          </p:nvSpPr>
          <p:spPr bwMode="auto">
            <a:xfrm>
              <a:off x="3216" y="555"/>
              <a:ext cx="471" cy="239"/>
            </a:xfrm>
            <a:prstGeom prst="ellipse">
              <a:avLst/>
            </a:prstGeom>
            <a:solidFill>
              <a:srgbClr val="EAEAEA"/>
            </a:solidFill>
            <a:ln w="12700">
              <a:solidFill>
                <a:schemeClr val="tx1"/>
              </a:solidFill>
              <a:round/>
            </a:ln>
          </p:spPr>
          <p:txBody>
            <a:bodyPr wrap="none" anchor="ctr"/>
            <a:lstStyle/>
            <a:p>
              <a:endParaRPr lang="zh-CN" altLang="en-US"/>
            </a:p>
          </p:txBody>
        </p:sp>
        <p:sp>
          <p:nvSpPr>
            <p:cNvPr id="32898" name="Oval 59"/>
            <p:cNvSpPr>
              <a:spLocks noChangeArrowheads="1"/>
            </p:cNvSpPr>
            <p:nvPr/>
          </p:nvSpPr>
          <p:spPr bwMode="auto">
            <a:xfrm rot="1080000">
              <a:off x="3023" y="555"/>
              <a:ext cx="265" cy="156"/>
            </a:xfrm>
            <a:prstGeom prst="ellipse">
              <a:avLst/>
            </a:prstGeom>
            <a:solidFill>
              <a:srgbClr val="EAEAEA"/>
            </a:solidFill>
            <a:ln w="12700">
              <a:solidFill>
                <a:schemeClr val="tx1"/>
              </a:solidFill>
              <a:round/>
            </a:ln>
          </p:spPr>
          <p:txBody>
            <a:bodyPr wrap="none" anchor="ctr"/>
            <a:lstStyle/>
            <a:p>
              <a:endParaRPr lang="zh-CN" altLang="en-US"/>
            </a:p>
          </p:txBody>
        </p:sp>
        <p:sp>
          <p:nvSpPr>
            <p:cNvPr id="32899" name="Oval 60"/>
            <p:cNvSpPr>
              <a:spLocks noChangeArrowheads="1"/>
            </p:cNvSpPr>
            <p:nvPr/>
          </p:nvSpPr>
          <p:spPr bwMode="auto">
            <a:xfrm>
              <a:off x="2949" y="432"/>
              <a:ext cx="217" cy="156"/>
            </a:xfrm>
            <a:prstGeom prst="ellipse">
              <a:avLst/>
            </a:prstGeom>
            <a:solidFill>
              <a:srgbClr val="EAEAEA"/>
            </a:solidFill>
            <a:ln w="12700">
              <a:solidFill>
                <a:schemeClr val="tx1"/>
              </a:solidFill>
              <a:round/>
            </a:ln>
          </p:spPr>
          <p:txBody>
            <a:bodyPr wrap="none" anchor="ctr"/>
            <a:lstStyle/>
            <a:p>
              <a:endParaRPr lang="zh-CN" altLang="en-US"/>
            </a:p>
          </p:txBody>
        </p:sp>
        <p:sp>
          <p:nvSpPr>
            <p:cNvPr id="32900" name="Oval 61"/>
            <p:cNvSpPr>
              <a:spLocks noChangeArrowheads="1"/>
            </p:cNvSpPr>
            <p:nvPr/>
          </p:nvSpPr>
          <p:spPr bwMode="auto">
            <a:xfrm rot="-1860000">
              <a:off x="2984" y="310"/>
              <a:ext cx="295" cy="156"/>
            </a:xfrm>
            <a:prstGeom prst="ellipse">
              <a:avLst/>
            </a:prstGeom>
            <a:solidFill>
              <a:srgbClr val="EAEAEA"/>
            </a:solidFill>
            <a:ln w="12700">
              <a:solidFill>
                <a:schemeClr val="tx1"/>
              </a:solidFill>
              <a:round/>
            </a:ln>
          </p:spPr>
          <p:txBody>
            <a:bodyPr wrap="none" anchor="ctr"/>
            <a:lstStyle/>
            <a:p>
              <a:endParaRPr lang="zh-CN" altLang="en-US"/>
            </a:p>
          </p:txBody>
        </p:sp>
        <p:sp>
          <p:nvSpPr>
            <p:cNvPr id="32901" name="Freeform 62"/>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w="12700" cap="rnd" cmpd="sng">
              <a:noFill/>
              <a:prstDash val="solid"/>
              <a:round/>
              <a:headEnd type="none" w="med" len="med"/>
              <a:tailEnd type="none" w="med" len="med"/>
            </a:ln>
          </p:spPr>
          <p:txBody>
            <a:bodyPr/>
            <a:lstStyle/>
            <a:p>
              <a:endParaRPr lang="zh-CN" altLang="en-US"/>
            </a:p>
          </p:txBody>
        </p:sp>
        <p:sp>
          <p:nvSpPr>
            <p:cNvPr id="32902" name="Freeform 63"/>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w="12700" cap="rnd" cmpd="sng">
              <a:noFill/>
              <a:prstDash val="solid"/>
              <a:round/>
              <a:headEnd type="none" w="med" len="med"/>
              <a:tailEnd type="none" w="med" len="med"/>
            </a:ln>
          </p:spPr>
          <p:txBody>
            <a:bodyPr/>
            <a:lstStyle/>
            <a:p>
              <a:endParaRPr lang="zh-CN" altLang="en-US"/>
            </a:p>
          </p:txBody>
        </p:sp>
        <p:sp>
          <p:nvSpPr>
            <p:cNvPr id="32903" name="Freeform 64"/>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w="12700" cap="rnd" cmpd="sng">
              <a:noFill/>
              <a:prstDash val="solid"/>
              <a:round/>
              <a:headEnd type="none" w="med" len="med"/>
              <a:tailEnd type="none" w="med" len="med"/>
            </a:ln>
          </p:spPr>
          <p:txBody>
            <a:bodyPr/>
            <a:lstStyle/>
            <a:p>
              <a:endParaRPr lang="zh-CN" altLang="en-US"/>
            </a:p>
          </p:txBody>
        </p:sp>
      </p:grpSp>
      <p:grpSp>
        <p:nvGrpSpPr>
          <p:cNvPr id="32809" name="Group 65"/>
          <p:cNvGrpSpPr/>
          <p:nvPr/>
        </p:nvGrpSpPr>
        <p:grpSpPr bwMode="auto">
          <a:xfrm>
            <a:off x="1630363" y="3181350"/>
            <a:ext cx="885825" cy="663575"/>
            <a:chOff x="2949" y="196"/>
            <a:chExt cx="941" cy="598"/>
          </a:xfrm>
        </p:grpSpPr>
        <p:sp>
          <p:nvSpPr>
            <p:cNvPr id="32882" name="Oval 66"/>
            <p:cNvSpPr>
              <a:spLocks noChangeArrowheads="1"/>
            </p:cNvSpPr>
            <p:nvPr/>
          </p:nvSpPr>
          <p:spPr bwMode="auto">
            <a:xfrm>
              <a:off x="3168" y="196"/>
              <a:ext cx="407" cy="162"/>
            </a:xfrm>
            <a:prstGeom prst="ellipse">
              <a:avLst/>
            </a:prstGeom>
            <a:solidFill>
              <a:srgbClr val="EAEAEA"/>
            </a:solidFill>
            <a:ln w="12700">
              <a:solidFill>
                <a:schemeClr val="tx1"/>
              </a:solidFill>
              <a:round/>
            </a:ln>
          </p:spPr>
          <p:txBody>
            <a:bodyPr wrap="none" anchor="ctr"/>
            <a:lstStyle/>
            <a:p>
              <a:endParaRPr lang="zh-CN" altLang="en-US"/>
            </a:p>
          </p:txBody>
        </p:sp>
        <p:sp>
          <p:nvSpPr>
            <p:cNvPr id="32883" name="Oval 67"/>
            <p:cNvSpPr>
              <a:spLocks noChangeArrowheads="1"/>
            </p:cNvSpPr>
            <p:nvPr/>
          </p:nvSpPr>
          <p:spPr bwMode="auto">
            <a:xfrm rot="900000">
              <a:off x="3512" y="252"/>
              <a:ext cx="275" cy="131"/>
            </a:xfrm>
            <a:prstGeom prst="ellipse">
              <a:avLst/>
            </a:prstGeom>
            <a:solidFill>
              <a:srgbClr val="EAEAEA"/>
            </a:solidFill>
            <a:ln w="12700">
              <a:solidFill>
                <a:schemeClr val="tx1"/>
              </a:solidFill>
              <a:round/>
            </a:ln>
          </p:spPr>
          <p:txBody>
            <a:bodyPr wrap="none" anchor="ctr"/>
            <a:lstStyle/>
            <a:p>
              <a:endParaRPr lang="zh-CN" altLang="en-US"/>
            </a:p>
          </p:txBody>
        </p:sp>
        <p:sp>
          <p:nvSpPr>
            <p:cNvPr id="32884" name="Oval 68"/>
            <p:cNvSpPr>
              <a:spLocks noChangeArrowheads="1"/>
            </p:cNvSpPr>
            <p:nvPr/>
          </p:nvSpPr>
          <p:spPr bwMode="auto">
            <a:xfrm rot="1500000">
              <a:off x="3650" y="385"/>
              <a:ext cx="240" cy="153"/>
            </a:xfrm>
            <a:prstGeom prst="ellipse">
              <a:avLst/>
            </a:prstGeom>
            <a:solidFill>
              <a:srgbClr val="EAEAEA"/>
            </a:solidFill>
            <a:ln w="12700">
              <a:solidFill>
                <a:schemeClr val="tx1"/>
              </a:solidFill>
              <a:round/>
            </a:ln>
          </p:spPr>
          <p:txBody>
            <a:bodyPr wrap="none" anchor="ctr"/>
            <a:lstStyle/>
            <a:p>
              <a:endParaRPr lang="zh-CN" altLang="en-US"/>
            </a:p>
          </p:txBody>
        </p:sp>
        <p:sp>
          <p:nvSpPr>
            <p:cNvPr id="32885" name="Oval 69"/>
            <p:cNvSpPr>
              <a:spLocks noChangeArrowheads="1"/>
            </p:cNvSpPr>
            <p:nvPr/>
          </p:nvSpPr>
          <p:spPr bwMode="auto">
            <a:xfrm rot="-1560000">
              <a:off x="3573" y="537"/>
              <a:ext cx="291" cy="189"/>
            </a:xfrm>
            <a:prstGeom prst="ellipse">
              <a:avLst/>
            </a:prstGeom>
            <a:solidFill>
              <a:srgbClr val="EAEAEA"/>
            </a:solidFill>
            <a:ln w="12700">
              <a:solidFill>
                <a:schemeClr val="tx1"/>
              </a:solidFill>
              <a:round/>
            </a:ln>
          </p:spPr>
          <p:txBody>
            <a:bodyPr wrap="none" anchor="ctr"/>
            <a:lstStyle/>
            <a:p>
              <a:endParaRPr lang="zh-CN" altLang="en-US"/>
            </a:p>
          </p:txBody>
        </p:sp>
        <p:sp>
          <p:nvSpPr>
            <p:cNvPr id="32886" name="Oval 70"/>
            <p:cNvSpPr>
              <a:spLocks noChangeArrowheads="1"/>
            </p:cNvSpPr>
            <p:nvPr/>
          </p:nvSpPr>
          <p:spPr bwMode="auto">
            <a:xfrm>
              <a:off x="3216" y="555"/>
              <a:ext cx="471" cy="239"/>
            </a:xfrm>
            <a:prstGeom prst="ellipse">
              <a:avLst/>
            </a:prstGeom>
            <a:solidFill>
              <a:srgbClr val="EAEAEA"/>
            </a:solidFill>
            <a:ln w="12700">
              <a:solidFill>
                <a:schemeClr val="tx1"/>
              </a:solidFill>
              <a:round/>
            </a:ln>
          </p:spPr>
          <p:txBody>
            <a:bodyPr wrap="none" anchor="ctr"/>
            <a:lstStyle/>
            <a:p>
              <a:endParaRPr lang="zh-CN" altLang="en-US"/>
            </a:p>
          </p:txBody>
        </p:sp>
        <p:sp>
          <p:nvSpPr>
            <p:cNvPr id="32887" name="Oval 71"/>
            <p:cNvSpPr>
              <a:spLocks noChangeArrowheads="1"/>
            </p:cNvSpPr>
            <p:nvPr/>
          </p:nvSpPr>
          <p:spPr bwMode="auto">
            <a:xfrm rot="1080000">
              <a:off x="3023" y="555"/>
              <a:ext cx="265" cy="156"/>
            </a:xfrm>
            <a:prstGeom prst="ellipse">
              <a:avLst/>
            </a:prstGeom>
            <a:solidFill>
              <a:srgbClr val="EAEAEA"/>
            </a:solidFill>
            <a:ln w="12700">
              <a:solidFill>
                <a:schemeClr val="tx1"/>
              </a:solidFill>
              <a:round/>
            </a:ln>
          </p:spPr>
          <p:txBody>
            <a:bodyPr wrap="none" anchor="ctr"/>
            <a:lstStyle/>
            <a:p>
              <a:endParaRPr lang="zh-CN" altLang="en-US"/>
            </a:p>
          </p:txBody>
        </p:sp>
        <p:sp>
          <p:nvSpPr>
            <p:cNvPr id="32888" name="Oval 72"/>
            <p:cNvSpPr>
              <a:spLocks noChangeArrowheads="1"/>
            </p:cNvSpPr>
            <p:nvPr/>
          </p:nvSpPr>
          <p:spPr bwMode="auto">
            <a:xfrm>
              <a:off x="2949" y="432"/>
              <a:ext cx="217" cy="156"/>
            </a:xfrm>
            <a:prstGeom prst="ellipse">
              <a:avLst/>
            </a:prstGeom>
            <a:solidFill>
              <a:srgbClr val="EAEAEA"/>
            </a:solidFill>
            <a:ln w="12700">
              <a:solidFill>
                <a:schemeClr val="tx1"/>
              </a:solidFill>
              <a:round/>
            </a:ln>
          </p:spPr>
          <p:txBody>
            <a:bodyPr wrap="none" anchor="ctr"/>
            <a:lstStyle/>
            <a:p>
              <a:endParaRPr lang="zh-CN" altLang="en-US"/>
            </a:p>
          </p:txBody>
        </p:sp>
        <p:sp>
          <p:nvSpPr>
            <p:cNvPr id="32889" name="Oval 73"/>
            <p:cNvSpPr>
              <a:spLocks noChangeArrowheads="1"/>
            </p:cNvSpPr>
            <p:nvPr/>
          </p:nvSpPr>
          <p:spPr bwMode="auto">
            <a:xfrm rot="-1860000">
              <a:off x="2984" y="310"/>
              <a:ext cx="295" cy="156"/>
            </a:xfrm>
            <a:prstGeom prst="ellipse">
              <a:avLst/>
            </a:prstGeom>
            <a:solidFill>
              <a:srgbClr val="EAEAEA"/>
            </a:solidFill>
            <a:ln w="12700">
              <a:solidFill>
                <a:schemeClr val="tx1"/>
              </a:solidFill>
              <a:round/>
            </a:ln>
          </p:spPr>
          <p:txBody>
            <a:bodyPr wrap="none" anchor="ctr"/>
            <a:lstStyle/>
            <a:p>
              <a:endParaRPr lang="zh-CN" altLang="en-US"/>
            </a:p>
          </p:txBody>
        </p:sp>
        <p:sp>
          <p:nvSpPr>
            <p:cNvPr id="32890" name="Freeform 74"/>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w="12700" cap="rnd" cmpd="sng">
              <a:noFill/>
              <a:prstDash val="solid"/>
              <a:round/>
              <a:headEnd type="none" w="med" len="med"/>
              <a:tailEnd type="none" w="med" len="med"/>
            </a:ln>
          </p:spPr>
          <p:txBody>
            <a:bodyPr/>
            <a:lstStyle/>
            <a:p>
              <a:endParaRPr lang="zh-CN" altLang="en-US"/>
            </a:p>
          </p:txBody>
        </p:sp>
        <p:sp>
          <p:nvSpPr>
            <p:cNvPr id="32891" name="Freeform 75"/>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w="12700" cap="rnd" cmpd="sng">
              <a:noFill/>
              <a:prstDash val="solid"/>
              <a:round/>
              <a:headEnd type="none" w="med" len="med"/>
              <a:tailEnd type="none" w="med" len="med"/>
            </a:ln>
          </p:spPr>
          <p:txBody>
            <a:bodyPr/>
            <a:lstStyle/>
            <a:p>
              <a:endParaRPr lang="zh-CN" altLang="en-US"/>
            </a:p>
          </p:txBody>
        </p:sp>
        <p:sp>
          <p:nvSpPr>
            <p:cNvPr id="32892" name="Freeform 76"/>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w="12700" cap="rnd" cmpd="sng">
              <a:noFill/>
              <a:prstDash val="solid"/>
              <a:round/>
              <a:headEnd type="none" w="med" len="med"/>
              <a:tailEnd type="none" w="med" len="med"/>
            </a:ln>
          </p:spPr>
          <p:txBody>
            <a:bodyPr/>
            <a:lstStyle/>
            <a:p>
              <a:endParaRPr lang="zh-CN" altLang="en-US"/>
            </a:p>
          </p:txBody>
        </p:sp>
      </p:grpSp>
      <p:grpSp>
        <p:nvGrpSpPr>
          <p:cNvPr id="32810" name="Group 77"/>
          <p:cNvGrpSpPr/>
          <p:nvPr/>
        </p:nvGrpSpPr>
        <p:grpSpPr bwMode="auto">
          <a:xfrm>
            <a:off x="671513" y="3697288"/>
            <a:ext cx="884237" cy="660400"/>
            <a:chOff x="2949" y="196"/>
            <a:chExt cx="941" cy="598"/>
          </a:xfrm>
        </p:grpSpPr>
        <p:sp>
          <p:nvSpPr>
            <p:cNvPr id="32871" name="Oval 78"/>
            <p:cNvSpPr>
              <a:spLocks noChangeArrowheads="1"/>
            </p:cNvSpPr>
            <p:nvPr/>
          </p:nvSpPr>
          <p:spPr bwMode="auto">
            <a:xfrm>
              <a:off x="3168" y="196"/>
              <a:ext cx="407" cy="162"/>
            </a:xfrm>
            <a:prstGeom prst="ellipse">
              <a:avLst/>
            </a:prstGeom>
            <a:solidFill>
              <a:srgbClr val="EAEAEA"/>
            </a:solidFill>
            <a:ln w="12700">
              <a:solidFill>
                <a:schemeClr val="tx1"/>
              </a:solidFill>
              <a:round/>
            </a:ln>
          </p:spPr>
          <p:txBody>
            <a:bodyPr wrap="none" anchor="ctr"/>
            <a:lstStyle/>
            <a:p>
              <a:endParaRPr lang="zh-CN" altLang="en-US"/>
            </a:p>
          </p:txBody>
        </p:sp>
        <p:sp>
          <p:nvSpPr>
            <p:cNvPr id="32872" name="Oval 79"/>
            <p:cNvSpPr>
              <a:spLocks noChangeArrowheads="1"/>
            </p:cNvSpPr>
            <p:nvPr/>
          </p:nvSpPr>
          <p:spPr bwMode="auto">
            <a:xfrm rot="900000">
              <a:off x="3512" y="252"/>
              <a:ext cx="275" cy="131"/>
            </a:xfrm>
            <a:prstGeom prst="ellipse">
              <a:avLst/>
            </a:prstGeom>
            <a:solidFill>
              <a:srgbClr val="EAEAEA"/>
            </a:solidFill>
            <a:ln w="12700">
              <a:solidFill>
                <a:schemeClr val="tx1"/>
              </a:solidFill>
              <a:round/>
            </a:ln>
          </p:spPr>
          <p:txBody>
            <a:bodyPr wrap="none" anchor="ctr"/>
            <a:lstStyle/>
            <a:p>
              <a:endParaRPr lang="zh-CN" altLang="en-US"/>
            </a:p>
          </p:txBody>
        </p:sp>
        <p:sp>
          <p:nvSpPr>
            <p:cNvPr id="32873" name="Oval 80"/>
            <p:cNvSpPr>
              <a:spLocks noChangeArrowheads="1"/>
            </p:cNvSpPr>
            <p:nvPr/>
          </p:nvSpPr>
          <p:spPr bwMode="auto">
            <a:xfrm rot="1500000">
              <a:off x="3650" y="385"/>
              <a:ext cx="240" cy="153"/>
            </a:xfrm>
            <a:prstGeom prst="ellipse">
              <a:avLst/>
            </a:prstGeom>
            <a:solidFill>
              <a:srgbClr val="EAEAEA"/>
            </a:solidFill>
            <a:ln w="12700">
              <a:solidFill>
                <a:schemeClr val="tx1"/>
              </a:solidFill>
              <a:round/>
            </a:ln>
          </p:spPr>
          <p:txBody>
            <a:bodyPr wrap="none" anchor="ctr"/>
            <a:lstStyle/>
            <a:p>
              <a:endParaRPr lang="zh-CN" altLang="en-US"/>
            </a:p>
          </p:txBody>
        </p:sp>
        <p:sp>
          <p:nvSpPr>
            <p:cNvPr id="32874" name="Oval 81"/>
            <p:cNvSpPr>
              <a:spLocks noChangeArrowheads="1"/>
            </p:cNvSpPr>
            <p:nvPr/>
          </p:nvSpPr>
          <p:spPr bwMode="auto">
            <a:xfrm rot="-1560000">
              <a:off x="3573" y="537"/>
              <a:ext cx="291" cy="189"/>
            </a:xfrm>
            <a:prstGeom prst="ellipse">
              <a:avLst/>
            </a:prstGeom>
            <a:solidFill>
              <a:srgbClr val="EAEAEA"/>
            </a:solidFill>
            <a:ln w="12700">
              <a:solidFill>
                <a:schemeClr val="tx1"/>
              </a:solidFill>
              <a:round/>
            </a:ln>
          </p:spPr>
          <p:txBody>
            <a:bodyPr wrap="none" anchor="ctr"/>
            <a:lstStyle/>
            <a:p>
              <a:endParaRPr lang="zh-CN" altLang="en-US"/>
            </a:p>
          </p:txBody>
        </p:sp>
        <p:sp>
          <p:nvSpPr>
            <p:cNvPr id="32875" name="Oval 82"/>
            <p:cNvSpPr>
              <a:spLocks noChangeArrowheads="1"/>
            </p:cNvSpPr>
            <p:nvPr/>
          </p:nvSpPr>
          <p:spPr bwMode="auto">
            <a:xfrm>
              <a:off x="3216" y="555"/>
              <a:ext cx="471" cy="239"/>
            </a:xfrm>
            <a:prstGeom prst="ellipse">
              <a:avLst/>
            </a:prstGeom>
            <a:solidFill>
              <a:srgbClr val="EAEAEA"/>
            </a:solidFill>
            <a:ln w="12700">
              <a:solidFill>
                <a:schemeClr val="tx1"/>
              </a:solidFill>
              <a:round/>
            </a:ln>
          </p:spPr>
          <p:txBody>
            <a:bodyPr wrap="none" anchor="ctr"/>
            <a:lstStyle/>
            <a:p>
              <a:endParaRPr lang="zh-CN" altLang="en-US"/>
            </a:p>
          </p:txBody>
        </p:sp>
        <p:sp>
          <p:nvSpPr>
            <p:cNvPr id="32876" name="Oval 83"/>
            <p:cNvSpPr>
              <a:spLocks noChangeArrowheads="1"/>
            </p:cNvSpPr>
            <p:nvPr/>
          </p:nvSpPr>
          <p:spPr bwMode="auto">
            <a:xfrm rot="1080000">
              <a:off x="3023" y="555"/>
              <a:ext cx="265" cy="156"/>
            </a:xfrm>
            <a:prstGeom prst="ellipse">
              <a:avLst/>
            </a:prstGeom>
            <a:solidFill>
              <a:srgbClr val="EAEAEA"/>
            </a:solidFill>
            <a:ln w="12700">
              <a:solidFill>
                <a:schemeClr val="tx1"/>
              </a:solidFill>
              <a:round/>
            </a:ln>
          </p:spPr>
          <p:txBody>
            <a:bodyPr wrap="none" anchor="ctr"/>
            <a:lstStyle/>
            <a:p>
              <a:endParaRPr lang="zh-CN" altLang="en-US"/>
            </a:p>
          </p:txBody>
        </p:sp>
        <p:sp>
          <p:nvSpPr>
            <p:cNvPr id="32877" name="Oval 84"/>
            <p:cNvSpPr>
              <a:spLocks noChangeArrowheads="1"/>
            </p:cNvSpPr>
            <p:nvPr/>
          </p:nvSpPr>
          <p:spPr bwMode="auto">
            <a:xfrm>
              <a:off x="2949" y="432"/>
              <a:ext cx="217" cy="156"/>
            </a:xfrm>
            <a:prstGeom prst="ellipse">
              <a:avLst/>
            </a:prstGeom>
            <a:solidFill>
              <a:srgbClr val="EAEAEA"/>
            </a:solidFill>
            <a:ln w="12700">
              <a:solidFill>
                <a:schemeClr val="tx1"/>
              </a:solidFill>
              <a:round/>
            </a:ln>
          </p:spPr>
          <p:txBody>
            <a:bodyPr wrap="none" anchor="ctr"/>
            <a:lstStyle/>
            <a:p>
              <a:endParaRPr lang="zh-CN" altLang="en-US"/>
            </a:p>
          </p:txBody>
        </p:sp>
        <p:sp>
          <p:nvSpPr>
            <p:cNvPr id="32878" name="Oval 85"/>
            <p:cNvSpPr>
              <a:spLocks noChangeArrowheads="1"/>
            </p:cNvSpPr>
            <p:nvPr/>
          </p:nvSpPr>
          <p:spPr bwMode="auto">
            <a:xfrm rot="-1860000">
              <a:off x="2984" y="310"/>
              <a:ext cx="295" cy="156"/>
            </a:xfrm>
            <a:prstGeom prst="ellipse">
              <a:avLst/>
            </a:prstGeom>
            <a:solidFill>
              <a:srgbClr val="EAEAEA"/>
            </a:solidFill>
            <a:ln w="12700">
              <a:solidFill>
                <a:schemeClr val="tx1"/>
              </a:solidFill>
              <a:round/>
            </a:ln>
          </p:spPr>
          <p:txBody>
            <a:bodyPr wrap="none" anchor="ctr"/>
            <a:lstStyle/>
            <a:p>
              <a:endParaRPr lang="zh-CN" altLang="en-US"/>
            </a:p>
          </p:txBody>
        </p:sp>
        <p:sp>
          <p:nvSpPr>
            <p:cNvPr id="32879" name="Freeform 86"/>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w="12700" cap="rnd" cmpd="sng">
              <a:noFill/>
              <a:prstDash val="solid"/>
              <a:round/>
              <a:headEnd type="none" w="med" len="med"/>
              <a:tailEnd type="none" w="med" len="med"/>
            </a:ln>
          </p:spPr>
          <p:txBody>
            <a:bodyPr/>
            <a:lstStyle/>
            <a:p>
              <a:endParaRPr lang="zh-CN" altLang="en-US"/>
            </a:p>
          </p:txBody>
        </p:sp>
        <p:sp>
          <p:nvSpPr>
            <p:cNvPr id="32880" name="Freeform 87"/>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w="12700" cap="rnd" cmpd="sng">
              <a:noFill/>
              <a:prstDash val="solid"/>
              <a:round/>
              <a:headEnd type="none" w="med" len="med"/>
              <a:tailEnd type="none" w="med" len="med"/>
            </a:ln>
          </p:spPr>
          <p:txBody>
            <a:bodyPr/>
            <a:lstStyle/>
            <a:p>
              <a:endParaRPr lang="zh-CN" altLang="en-US"/>
            </a:p>
          </p:txBody>
        </p:sp>
        <p:sp>
          <p:nvSpPr>
            <p:cNvPr id="32881" name="Freeform 88"/>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w="12700" cap="rnd" cmpd="sng">
              <a:noFill/>
              <a:prstDash val="solid"/>
              <a:round/>
              <a:headEnd type="none" w="med" len="med"/>
              <a:tailEnd type="none" w="med" len="med"/>
            </a:ln>
          </p:spPr>
          <p:txBody>
            <a:bodyPr/>
            <a:lstStyle/>
            <a:p>
              <a:endParaRPr lang="zh-CN" altLang="en-US"/>
            </a:p>
          </p:txBody>
        </p:sp>
      </p:grpSp>
      <p:grpSp>
        <p:nvGrpSpPr>
          <p:cNvPr id="32811" name="Group 89"/>
          <p:cNvGrpSpPr/>
          <p:nvPr/>
        </p:nvGrpSpPr>
        <p:grpSpPr bwMode="auto">
          <a:xfrm>
            <a:off x="890588" y="2224088"/>
            <a:ext cx="887412" cy="661987"/>
            <a:chOff x="2949" y="196"/>
            <a:chExt cx="941" cy="598"/>
          </a:xfrm>
        </p:grpSpPr>
        <p:sp>
          <p:nvSpPr>
            <p:cNvPr id="32860" name="Oval 90"/>
            <p:cNvSpPr>
              <a:spLocks noChangeArrowheads="1"/>
            </p:cNvSpPr>
            <p:nvPr/>
          </p:nvSpPr>
          <p:spPr bwMode="auto">
            <a:xfrm>
              <a:off x="3168" y="196"/>
              <a:ext cx="407" cy="162"/>
            </a:xfrm>
            <a:prstGeom prst="ellipse">
              <a:avLst/>
            </a:prstGeom>
            <a:solidFill>
              <a:srgbClr val="EAEAEA"/>
            </a:solidFill>
            <a:ln w="12700">
              <a:solidFill>
                <a:schemeClr val="tx1"/>
              </a:solidFill>
              <a:round/>
            </a:ln>
          </p:spPr>
          <p:txBody>
            <a:bodyPr wrap="none" anchor="ctr"/>
            <a:lstStyle/>
            <a:p>
              <a:endParaRPr lang="zh-CN" altLang="en-US"/>
            </a:p>
          </p:txBody>
        </p:sp>
        <p:sp>
          <p:nvSpPr>
            <p:cNvPr id="32861" name="Oval 91"/>
            <p:cNvSpPr>
              <a:spLocks noChangeArrowheads="1"/>
            </p:cNvSpPr>
            <p:nvPr/>
          </p:nvSpPr>
          <p:spPr bwMode="auto">
            <a:xfrm rot="900000">
              <a:off x="3512" y="252"/>
              <a:ext cx="275" cy="131"/>
            </a:xfrm>
            <a:prstGeom prst="ellipse">
              <a:avLst/>
            </a:prstGeom>
            <a:solidFill>
              <a:srgbClr val="EAEAEA"/>
            </a:solidFill>
            <a:ln w="12700">
              <a:solidFill>
                <a:schemeClr val="tx1"/>
              </a:solidFill>
              <a:round/>
            </a:ln>
          </p:spPr>
          <p:txBody>
            <a:bodyPr wrap="none" anchor="ctr"/>
            <a:lstStyle/>
            <a:p>
              <a:endParaRPr lang="zh-CN" altLang="en-US"/>
            </a:p>
          </p:txBody>
        </p:sp>
        <p:sp>
          <p:nvSpPr>
            <p:cNvPr id="32862" name="Oval 92"/>
            <p:cNvSpPr>
              <a:spLocks noChangeArrowheads="1"/>
            </p:cNvSpPr>
            <p:nvPr/>
          </p:nvSpPr>
          <p:spPr bwMode="auto">
            <a:xfrm rot="1500000">
              <a:off x="3650" y="385"/>
              <a:ext cx="240" cy="153"/>
            </a:xfrm>
            <a:prstGeom prst="ellipse">
              <a:avLst/>
            </a:prstGeom>
            <a:solidFill>
              <a:srgbClr val="EAEAEA"/>
            </a:solidFill>
            <a:ln w="12700">
              <a:solidFill>
                <a:schemeClr val="tx1"/>
              </a:solidFill>
              <a:round/>
            </a:ln>
          </p:spPr>
          <p:txBody>
            <a:bodyPr wrap="none" anchor="ctr"/>
            <a:lstStyle/>
            <a:p>
              <a:endParaRPr lang="zh-CN" altLang="en-US"/>
            </a:p>
          </p:txBody>
        </p:sp>
        <p:sp>
          <p:nvSpPr>
            <p:cNvPr id="32863" name="Oval 93"/>
            <p:cNvSpPr>
              <a:spLocks noChangeArrowheads="1"/>
            </p:cNvSpPr>
            <p:nvPr/>
          </p:nvSpPr>
          <p:spPr bwMode="auto">
            <a:xfrm rot="-1560000">
              <a:off x="3573" y="537"/>
              <a:ext cx="291" cy="189"/>
            </a:xfrm>
            <a:prstGeom prst="ellipse">
              <a:avLst/>
            </a:prstGeom>
            <a:solidFill>
              <a:srgbClr val="EAEAEA"/>
            </a:solidFill>
            <a:ln w="12700">
              <a:solidFill>
                <a:schemeClr val="tx1"/>
              </a:solidFill>
              <a:round/>
            </a:ln>
          </p:spPr>
          <p:txBody>
            <a:bodyPr wrap="none" anchor="ctr"/>
            <a:lstStyle/>
            <a:p>
              <a:endParaRPr lang="zh-CN" altLang="en-US"/>
            </a:p>
          </p:txBody>
        </p:sp>
        <p:sp>
          <p:nvSpPr>
            <p:cNvPr id="32864" name="Oval 94"/>
            <p:cNvSpPr>
              <a:spLocks noChangeArrowheads="1"/>
            </p:cNvSpPr>
            <p:nvPr/>
          </p:nvSpPr>
          <p:spPr bwMode="auto">
            <a:xfrm>
              <a:off x="3216" y="555"/>
              <a:ext cx="471" cy="239"/>
            </a:xfrm>
            <a:prstGeom prst="ellipse">
              <a:avLst/>
            </a:prstGeom>
            <a:solidFill>
              <a:srgbClr val="EAEAEA"/>
            </a:solidFill>
            <a:ln w="12700">
              <a:solidFill>
                <a:schemeClr val="tx1"/>
              </a:solidFill>
              <a:round/>
            </a:ln>
          </p:spPr>
          <p:txBody>
            <a:bodyPr wrap="none" anchor="ctr"/>
            <a:lstStyle/>
            <a:p>
              <a:endParaRPr lang="zh-CN" altLang="en-US"/>
            </a:p>
          </p:txBody>
        </p:sp>
        <p:sp>
          <p:nvSpPr>
            <p:cNvPr id="32865" name="Oval 95"/>
            <p:cNvSpPr>
              <a:spLocks noChangeArrowheads="1"/>
            </p:cNvSpPr>
            <p:nvPr/>
          </p:nvSpPr>
          <p:spPr bwMode="auto">
            <a:xfrm rot="1080000">
              <a:off x="3023" y="555"/>
              <a:ext cx="265" cy="156"/>
            </a:xfrm>
            <a:prstGeom prst="ellipse">
              <a:avLst/>
            </a:prstGeom>
            <a:solidFill>
              <a:srgbClr val="EAEAEA"/>
            </a:solidFill>
            <a:ln w="12700">
              <a:solidFill>
                <a:schemeClr val="tx1"/>
              </a:solidFill>
              <a:round/>
            </a:ln>
          </p:spPr>
          <p:txBody>
            <a:bodyPr wrap="none" anchor="ctr"/>
            <a:lstStyle/>
            <a:p>
              <a:endParaRPr lang="zh-CN" altLang="en-US"/>
            </a:p>
          </p:txBody>
        </p:sp>
        <p:sp>
          <p:nvSpPr>
            <p:cNvPr id="32866" name="Oval 96"/>
            <p:cNvSpPr>
              <a:spLocks noChangeArrowheads="1"/>
            </p:cNvSpPr>
            <p:nvPr/>
          </p:nvSpPr>
          <p:spPr bwMode="auto">
            <a:xfrm>
              <a:off x="2949" y="432"/>
              <a:ext cx="217" cy="156"/>
            </a:xfrm>
            <a:prstGeom prst="ellipse">
              <a:avLst/>
            </a:prstGeom>
            <a:solidFill>
              <a:srgbClr val="EAEAEA"/>
            </a:solidFill>
            <a:ln w="12700">
              <a:solidFill>
                <a:schemeClr val="tx1"/>
              </a:solidFill>
              <a:round/>
            </a:ln>
          </p:spPr>
          <p:txBody>
            <a:bodyPr wrap="none" anchor="ctr"/>
            <a:lstStyle/>
            <a:p>
              <a:endParaRPr lang="zh-CN" altLang="en-US"/>
            </a:p>
          </p:txBody>
        </p:sp>
        <p:sp>
          <p:nvSpPr>
            <p:cNvPr id="32867" name="Oval 97"/>
            <p:cNvSpPr>
              <a:spLocks noChangeArrowheads="1"/>
            </p:cNvSpPr>
            <p:nvPr/>
          </p:nvSpPr>
          <p:spPr bwMode="auto">
            <a:xfrm rot="-1860000">
              <a:off x="2984" y="310"/>
              <a:ext cx="295" cy="156"/>
            </a:xfrm>
            <a:prstGeom prst="ellipse">
              <a:avLst/>
            </a:prstGeom>
            <a:solidFill>
              <a:srgbClr val="EAEAEA"/>
            </a:solidFill>
            <a:ln w="12700">
              <a:solidFill>
                <a:schemeClr val="tx1"/>
              </a:solidFill>
              <a:round/>
            </a:ln>
          </p:spPr>
          <p:txBody>
            <a:bodyPr wrap="none" anchor="ctr"/>
            <a:lstStyle/>
            <a:p>
              <a:endParaRPr lang="zh-CN" altLang="en-US"/>
            </a:p>
          </p:txBody>
        </p:sp>
        <p:sp>
          <p:nvSpPr>
            <p:cNvPr id="32868" name="Freeform 98"/>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w="12700" cap="rnd" cmpd="sng">
              <a:noFill/>
              <a:prstDash val="solid"/>
              <a:round/>
              <a:headEnd type="none" w="med" len="med"/>
              <a:tailEnd type="none" w="med" len="med"/>
            </a:ln>
          </p:spPr>
          <p:txBody>
            <a:bodyPr/>
            <a:lstStyle/>
            <a:p>
              <a:endParaRPr lang="zh-CN" altLang="en-US"/>
            </a:p>
          </p:txBody>
        </p:sp>
        <p:sp>
          <p:nvSpPr>
            <p:cNvPr id="32869" name="Freeform 99"/>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w="12700" cap="rnd" cmpd="sng">
              <a:noFill/>
              <a:prstDash val="solid"/>
              <a:round/>
              <a:headEnd type="none" w="med" len="med"/>
              <a:tailEnd type="none" w="med" len="med"/>
            </a:ln>
          </p:spPr>
          <p:txBody>
            <a:bodyPr/>
            <a:lstStyle/>
            <a:p>
              <a:endParaRPr lang="zh-CN" altLang="en-US"/>
            </a:p>
          </p:txBody>
        </p:sp>
        <p:sp>
          <p:nvSpPr>
            <p:cNvPr id="32870" name="Freeform 100"/>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w="12700" cap="rnd" cmpd="sng">
              <a:noFill/>
              <a:prstDash val="solid"/>
              <a:round/>
              <a:headEnd type="none" w="med" len="med"/>
              <a:tailEnd type="none" w="med" len="med"/>
            </a:ln>
          </p:spPr>
          <p:txBody>
            <a:bodyPr/>
            <a:lstStyle/>
            <a:p>
              <a:endParaRPr lang="zh-CN" altLang="en-US"/>
            </a:p>
          </p:txBody>
        </p:sp>
      </p:grpSp>
      <p:sp>
        <p:nvSpPr>
          <p:cNvPr id="32812" name="Text Box 101"/>
          <p:cNvSpPr txBox="1">
            <a:spLocks noChangeArrowheads="1"/>
          </p:cNvSpPr>
          <p:nvPr/>
        </p:nvSpPr>
        <p:spPr bwMode="auto">
          <a:xfrm>
            <a:off x="2971800" y="3813175"/>
            <a:ext cx="692150" cy="398463"/>
          </a:xfrm>
          <a:prstGeom prst="rect">
            <a:avLst/>
          </a:prstGeom>
          <a:noFill/>
          <a:ln w="9525">
            <a:noFill/>
            <a:miter lim="800000"/>
          </a:ln>
        </p:spPr>
        <p:txBody>
          <a:bodyPr wrap="none">
            <a:spAutoFit/>
          </a:bodyPr>
          <a:lstStyle/>
          <a:p>
            <a:r>
              <a:rPr kumimoji="1" lang="zh-CN" altLang="en-US" sz="2000">
                <a:latin typeface="Arial" panose="020B0604020202020204" pitchFamily="34" charset="0"/>
              </a:rPr>
              <a:t>网络</a:t>
            </a:r>
          </a:p>
        </p:txBody>
      </p:sp>
      <p:sp>
        <p:nvSpPr>
          <p:cNvPr id="32813" name="Text Box 102"/>
          <p:cNvSpPr txBox="1">
            <a:spLocks noChangeArrowheads="1"/>
          </p:cNvSpPr>
          <p:nvPr/>
        </p:nvSpPr>
        <p:spPr bwMode="auto">
          <a:xfrm>
            <a:off x="1687513" y="3324225"/>
            <a:ext cx="692150" cy="396875"/>
          </a:xfrm>
          <a:prstGeom prst="rect">
            <a:avLst/>
          </a:prstGeom>
          <a:noFill/>
          <a:ln w="9525">
            <a:noFill/>
            <a:miter lim="800000"/>
          </a:ln>
        </p:spPr>
        <p:txBody>
          <a:bodyPr wrap="none">
            <a:spAutoFit/>
          </a:bodyPr>
          <a:lstStyle/>
          <a:p>
            <a:r>
              <a:rPr kumimoji="1" lang="zh-CN" altLang="en-US" sz="2000">
                <a:latin typeface="Arial" panose="020B0604020202020204" pitchFamily="34" charset="0"/>
              </a:rPr>
              <a:t>网络</a:t>
            </a:r>
          </a:p>
        </p:txBody>
      </p:sp>
      <p:sp>
        <p:nvSpPr>
          <p:cNvPr id="32814" name="Text Box 103"/>
          <p:cNvSpPr txBox="1">
            <a:spLocks noChangeArrowheads="1"/>
          </p:cNvSpPr>
          <p:nvPr/>
        </p:nvSpPr>
        <p:spPr bwMode="auto">
          <a:xfrm>
            <a:off x="755650" y="3827463"/>
            <a:ext cx="692150" cy="398462"/>
          </a:xfrm>
          <a:prstGeom prst="rect">
            <a:avLst/>
          </a:prstGeom>
          <a:noFill/>
          <a:ln w="9525">
            <a:noFill/>
            <a:miter lim="800000"/>
          </a:ln>
        </p:spPr>
        <p:txBody>
          <a:bodyPr wrap="none">
            <a:spAutoFit/>
          </a:bodyPr>
          <a:lstStyle/>
          <a:p>
            <a:r>
              <a:rPr kumimoji="1" lang="zh-CN" altLang="en-US" sz="2000">
                <a:latin typeface="Arial" panose="020B0604020202020204" pitchFamily="34" charset="0"/>
              </a:rPr>
              <a:t>网络</a:t>
            </a:r>
          </a:p>
        </p:txBody>
      </p:sp>
      <p:sp>
        <p:nvSpPr>
          <p:cNvPr id="32815" name="Text Box 104"/>
          <p:cNvSpPr txBox="1">
            <a:spLocks noChangeArrowheads="1"/>
          </p:cNvSpPr>
          <p:nvPr/>
        </p:nvSpPr>
        <p:spPr bwMode="auto">
          <a:xfrm>
            <a:off x="2513013" y="2503488"/>
            <a:ext cx="693737" cy="396875"/>
          </a:xfrm>
          <a:prstGeom prst="rect">
            <a:avLst/>
          </a:prstGeom>
          <a:noFill/>
          <a:ln w="9525">
            <a:noFill/>
            <a:miter lim="800000"/>
          </a:ln>
        </p:spPr>
        <p:txBody>
          <a:bodyPr wrap="none">
            <a:spAutoFit/>
          </a:bodyPr>
          <a:lstStyle/>
          <a:p>
            <a:r>
              <a:rPr kumimoji="1" lang="zh-CN" altLang="en-US" sz="2000">
                <a:latin typeface="Arial" panose="020B0604020202020204" pitchFamily="34" charset="0"/>
              </a:rPr>
              <a:t>网络</a:t>
            </a:r>
          </a:p>
        </p:txBody>
      </p:sp>
      <p:sp>
        <p:nvSpPr>
          <p:cNvPr id="32816" name="Text Box 105"/>
          <p:cNvSpPr txBox="1">
            <a:spLocks noChangeArrowheads="1"/>
          </p:cNvSpPr>
          <p:nvPr/>
        </p:nvSpPr>
        <p:spPr bwMode="auto">
          <a:xfrm>
            <a:off x="955675" y="2324100"/>
            <a:ext cx="692150" cy="396875"/>
          </a:xfrm>
          <a:prstGeom prst="rect">
            <a:avLst/>
          </a:prstGeom>
          <a:noFill/>
          <a:ln w="9525">
            <a:noFill/>
            <a:miter lim="800000"/>
          </a:ln>
        </p:spPr>
        <p:txBody>
          <a:bodyPr wrap="none">
            <a:spAutoFit/>
          </a:bodyPr>
          <a:lstStyle/>
          <a:p>
            <a:r>
              <a:rPr kumimoji="1" lang="zh-CN" altLang="en-US" sz="2000">
                <a:latin typeface="Arial" panose="020B0604020202020204" pitchFamily="34" charset="0"/>
              </a:rPr>
              <a:t>网络</a:t>
            </a:r>
          </a:p>
        </p:txBody>
      </p:sp>
      <p:sp>
        <p:nvSpPr>
          <p:cNvPr id="32817" name="Text Box 106"/>
          <p:cNvSpPr txBox="1">
            <a:spLocks noChangeArrowheads="1"/>
          </p:cNvSpPr>
          <p:nvPr/>
        </p:nvSpPr>
        <p:spPr bwMode="auto">
          <a:xfrm>
            <a:off x="1142976" y="5594350"/>
            <a:ext cx="2363147" cy="400110"/>
          </a:xfrm>
          <a:prstGeom prst="rect">
            <a:avLst/>
          </a:prstGeom>
          <a:noFill/>
          <a:ln w="9525">
            <a:noFill/>
            <a:miter lim="800000"/>
          </a:ln>
        </p:spPr>
        <p:txBody>
          <a:bodyPr wrap="none">
            <a:spAutoFit/>
          </a:bodyPr>
          <a:lstStyle/>
          <a:p>
            <a:r>
              <a:rPr kumimoji="1" lang="en-US" altLang="zh-CN" sz="2000" dirty="0">
                <a:latin typeface="Arial" panose="020B0604020202020204" pitchFamily="34" charset="0"/>
              </a:rPr>
              <a:t>(a) </a:t>
            </a:r>
            <a:r>
              <a:rPr kumimoji="1" lang="zh-CN" altLang="en-US" sz="2000" dirty="0">
                <a:latin typeface="Arial" panose="020B0604020202020204" pitchFamily="34" charset="0"/>
              </a:rPr>
              <a:t>实际的互连网络</a:t>
            </a:r>
          </a:p>
        </p:txBody>
      </p:sp>
      <p:sp>
        <p:nvSpPr>
          <p:cNvPr id="32818" name="Text Box 107"/>
          <p:cNvSpPr txBox="1">
            <a:spLocks noChangeArrowheads="1"/>
          </p:cNvSpPr>
          <p:nvPr/>
        </p:nvSpPr>
        <p:spPr bwMode="auto">
          <a:xfrm>
            <a:off x="6084888" y="5594350"/>
            <a:ext cx="2092239" cy="400110"/>
          </a:xfrm>
          <a:prstGeom prst="rect">
            <a:avLst/>
          </a:prstGeom>
          <a:noFill/>
          <a:ln w="9525">
            <a:noFill/>
            <a:miter lim="800000"/>
          </a:ln>
        </p:spPr>
        <p:txBody>
          <a:bodyPr wrap="none">
            <a:spAutoFit/>
          </a:bodyPr>
          <a:lstStyle/>
          <a:p>
            <a:r>
              <a:rPr kumimoji="1" lang="en-US" altLang="zh-CN" sz="2000" dirty="0">
                <a:latin typeface="Arial" panose="020B0604020202020204" pitchFamily="34" charset="0"/>
              </a:rPr>
              <a:t>(b) </a:t>
            </a:r>
            <a:r>
              <a:rPr kumimoji="1" lang="zh-CN" altLang="en-US" sz="2000" dirty="0">
                <a:latin typeface="Arial" panose="020B0604020202020204" pitchFamily="34" charset="0"/>
              </a:rPr>
              <a:t>虚拟的</a:t>
            </a:r>
            <a:r>
              <a:rPr kumimoji="1" lang="en-US" altLang="zh-CN" sz="2000" dirty="0">
                <a:latin typeface="Arial" panose="020B0604020202020204" pitchFamily="34" charset="0"/>
              </a:rPr>
              <a:t>IP</a:t>
            </a:r>
            <a:r>
              <a:rPr kumimoji="1" lang="zh-CN" altLang="en-US" sz="2000" dirty="0">
                <a:latin typeface="Arial" panose="020B0604020202020204" pitchFamily="34" charset="0"/>
              </a:rPr>
              <a:t>网络</a:t>
            </a:r>
          </a:p>
        </p:txBody>
      </p:sp>
      <p:pic>
        <p:nvPicPr>
          <p:cNvPr id="32819" name="Picture 108"/>
          <p:cNvPicPr>
            <a:picLocks noChangeArrowheads="1"/>
          </p:cNvPicPr>
          <p:nvPr/>
        </p:nvPicPr>
        <p:blipFill>
          <a:blip r:embed="rId3" cstate="print"/>
          <a:srcRect/>
          <a:stretch>
            <a:fillRect/>
          </a:stretch>
        </p:blipFill>
        <p:spPr bwMode="auto">
          <a:xfrm>
            <a:off x="449263" y="1633538"/>
            <a:ext cx="509587" cy="514350"/>
          </a:xfrm>
          <a:prstGeom prst="rect">
            <a:avLst/>
          </a:prstGeom>
          <a:noFill/>
          <a:ln w="9525">
            <a:noFill/>
            <a:miter lim="800000"/>
            <a:headEnd/>
            <a:tailEnd/>
          </a:ln>
        </p:spPr>
      </p:pic>
      <p:pic>
        <p:nvPicPr>
          <p:cNvPr id="32820" name="Picture 109"/>
          <p:cNvPicPr>
            <a:picLocks noChangeArrowheads="1"/>
          </p:cNvPicPr>
          <p:nvPr/>
        </p:nvPicPr>
        <p:blipFill>
          <a:blip r:embed="rId4" cstate="print"/>
          <a:srcRect/>
          <a:stretch>
            <a:fillRect/>
          </a:stretch>
        </p:blipFill>
        <p:spPr bwMode="auto">
          <a:xfrm>
            <a:off x="1852613" y="2592388"/>
            <a:ext cx="504825" cy="336550"/>
          </a:xfrm>
          <a:prstGeom prst="rect">
            <a:avLst/>
          </a:prstGeom>
          <a:noFill/>
          <a:ln w="12699">
            <a:noFill/>
            <a:miter lim="800000"/>
            <a:headEnd/>
            <a:tailEnd/>
          </a:ln>
        </p:spPr>
      </p:pic>
      <p:pic>
        <p:nvPicPr>
          <p:cNvPr id="32821" name="Picture 110"/>
          <p:cNvPicPr>
            <a:picLocks noChangeArrowheads="1"/>
          </p:cNvPicPr>
          <p:nvPr/>
        </p:nvPicPr>
        <p:blipFill>
          <a:blip r:embed="rId3" cstate="print"/>
          <a:srcRect/>
          <a:stretch>
            <a:fillRect/>
          </a:stretch>
        </p:blipFill>
        <p:spPr bwMode="auto">
          <a:xfrm>
            <a:off x="7342188" y="5021263"/>
            <a:ext cx="509587" cy="512762"/>
          </a:xfrm>
          <a:prstGeom prst="rect">
            <a:avLst/>
          </a:prstGeom>
          <a:noFill/>
          <a:ln w="9525">
            <a:noFill/>
            <a:miter lim="800000"/>
            <a:headEnd/>
            <a:tailEnd/>
          </a:ln>
        </p:spPr>
      </p:pic>
      <p:pic>
        <p:nvPicPr>
          <p:cNvPr id="32822" name="Picture 111"/>
          <p:cNvPicPr>
            <a:picLocks noChangeArrowheads="1"/>
          </p:cNvPicPr>
          <p:nvPr/>
        </p:nvPicPr>
        <p:blipFill>
          <a:blip r:embed="rId3" cstate="print"/>
          <a:srcRect/>
          <a:stretch>
            <a:fillRect/>
          </a:stretch>
        </p:blipFill>
        <p:spPr bwMode="auto">
          <a:xfrm>
            <a:off x="8301038" y="1708150"/>
            <a:ext cx="512762" cy="512763"/>
          </a:xfrm>
          <a:prstGeom prst="rect">
            <a:avLst/>
          </a:prstGeom>
          <a:noFill/>
          <a:ln w="9525">
            <a:noFill/>
            <a:miter lim="800000"/>
            <a:headEnd/>
            <a:tailEnd/>
          </a:ln>
        </p:spPr>
      </p:pic>
      <p:pic>
        <p:nvPicPr>
          <p:cNvPr id="32823" name="Picture 112"/>
          <p:cNvPicPr>
            <a:picLocks noChangeArrowheads="1"/>
          </p:cNvPicPr>
          <p:nvPr/>
        </p:nvPicPr>
        <p:blipFill>
          <a:blip r:embed="rId3" cstate="print"/>
          <a:srcRect/>
          <a:stretch>
            <a:fillRect/>
          </a:stretch>
        </p:blipFill>
        <p:spPr bwMode="auto">
          <a:xfrm>
            <a:off x="6234113" y="4873625"/>
            <a:ext cx="511175" cy="514350"/>
          </a:xfrm>
          <a:prstGeom prst="rect">
            <a:avLst/>
          </a:prstGeom>
          <a:noFill/>
          <a:ln w="9525">
            <a:noFill/>
            <a:miter lim="800000"/>
            <a:headEnd/>
            <a:tailEnd/>
          </a:ln>
        </p:spPr>
      </p:pic>
      <p:pic>
        <p:nvPicPr>
          <p:cNvPr id="32824" name="Picture 113"/>
          <p:cNvPicPr>
            <a:picLocks noChangeArrowheads="1"/>
          </p:cNvPicPr>
          <p:nvPr/>
        </p:nvPicPr>
        <p:blipFill>
          <a:blip r:embed="rId3" cstate="print"/>
          <a:srcRect/>
          <a:stretch>
            <a:fillRect/>
          </a:stretch>
        </p:blipFill>
        <p:spPr bwMode="auto">
          <a:xfrm>
            <a:off x="5200650" y="4873625"/>
            <a:ext cx="511175" cy="514350"/>
          </a:xfrm>
          <a:prstGeom prst="rect">
            <a:avLst/>
          </a:prstGeom>
          <a:noFill/>
          <a:ln w="9525">
            <a:noFill/>
            <a:miter lim="800000"/>
            <a:headEnd/>
            <a:tailEnd/>
          </a:ln>
        </p:spPr>
      </p:pic>
      <p:pic>
        <p:nvPicPr>
          <p:cNvPr id="32825" name="Picture 114"/>
          <p:cNvPicPr>
            <a:picLocks noChangeArrowheads="1"/>
          </p:cNvPicPr>
          <p:nvPr/>
        </p:nvPicPr>
        <p:blipFill>
          <a:blip r:embed="rId3" cstate="print"/>
          <a:srcRect/>
          <a:stretch>
            <a:fillRect/>
          </a:stretch>
        </p:blipFill>
        <p:spPr bwMode="auto">
          <a:xfrm>
            <a:off x="5346700" y="1633538"/>
            <a:ext cx="512763" cy="514350"/>
          </a:xfrm>
          <a:prstGeom prst="rect">
            <a:avLst/>
          </a:prstGeom>
          <a:noFill/>
          <a:ln w="9525">
            <a:noFill/>
            <a:miter lim="800000"/>
            <a:headEnd/>
            <a:tailEnd/>
          </a:ln>
        </p:spPr>
      </p:pic>
      <p:pic>
        <p:nvPicPr>
          <p:cNvPr id="32826" name="Picture 115"/>
          <p:cNvPicPr>
            <a:picLocks noChangeArrowheads="1"/>
          </p:cNvPicPr>
          <p:nvPr/>
        </p:nvPicPr>
        <p:blipFill>
          <a:blip r:embed="rId3" cstate="print"/>
          <a:srcRect/>
          <a:stretch>
            <a:fillRect/>
          </a:stretch>
        </p:blipFill>
        <p:spPr bwMode="auto">
          <a:xfrm>
            <a:off x="2516188" y="4946650"/>
            <a:ext cx="511175" cy="514350"/>
          </a:xfrm>
          <a:prstGeom prst="rect">
            <a:avLst/>
          </a:prstGeom>
          <a:noFill/>
          <a:ln w="9525">
            <a:noFill/>
            <a:miter lim="800000"/>
            <a:headEnd/>
            <a:tailEnd/>
          </a:ln>
        </p:spPr>
      </p:pic>
      <p:pic>
        <p:nvPicPr>
          <p:cNvPr id="32827" name="Picture 116"/>
          <p:cNvPicPr>
            <a:picLocks noChangeArrowheads="1"/>
          </p:cNvPicPr>
          <p:nvPr/>
        </p:nvPicPr>
        <p:blipFill>
          <a:blip r:embed="rId3" cstate="print"/>
          <a:srcRect/>
          <a:stretch>
            <a:fillRect/>
          </a:stretch>
        </p:blipFill>
        <p:spPr bwMode="auto">
          <a:xfrm>
            <a:off x="1482725" y="4873625"/>
            <a:ext cx="509588" cy="514350"/>
          </a:xfrm>
          <a:prstGeom prst="rect">
            <a:avLst/>
          </a:prstGeom>
          <a:noFill/>
          <a:ln w="9525">
            <a:noFill/>
            <a:miter lim="800000"/>
            <a:headEnd/>
            <a:tailEnd/>
          </a:ln>
        </p:spPr>
      </p:pic>
      <p:pic>
        <p:nvPicPr>
          <p:cNvPr id="32828" name="Picture 117"/>
          <p:cNvPicPr>
            <a:picLocks noChangeArrowheads="1"/>
          </p:cNvPicPr>
          <p:nvPr/>
        </p:nvPicPr>
        <p:blipFill>
          <a:blip r:embed="rId3" cstate="print"/>
          <a:srcRect/>
          <a:stretch>
            <a:fillRect/>
          </a:stretch>
        </p:blipFill>
        <p:spPr bwMode="auto">
          <a:xfrm>
            <a:off x="449263" y="4873625"/>
            <a:ext cx="509587" cy="514350"/>
          </a:xfrm>
          <a:prstGeom prst="rect">
            <a:avLst/>
          </a:prstGeom>
          <a:noFill/>
          <a:ln w="9525">
            <a:noFill/>
            <a:miter lim="800000"/>
            <a:headEnd/>
            <a:tailEnd/>
          </a:ln>
        </p:spPr>
      </p:pic>
      <p:pic>
        <p:nvPicPr>
          <p:cNvPr id="32829" name="Picture 118"/>
          <p:cNvPicPr>
            <a:picLocks noChangeArrowheads="1"/>
          </p:cNvPicPr>
          <p:nvPr/>
        </p:nvPicPr>
        <p:blipFill>
          <a:blip r:embed="rId3" cstate="print"/>
          <a:srcRect/>
          <a:stretch>
            <a:fillRect/>
          </a:stretch>
        </p:blipFill>
        <p:spPr bwMode="auto">
          <a:xfrm>
            <a:off x="2219325" y="1412875"/>
            <a:ext cx="512763" cy="514350"/>
          </a:xfrm>
          <a:prstGeom prst="rect">
            <a:avLst/>
          </a:prstGeom>
          <a:noFill/>
          <a:ln w="9525">
            <a:noFill/>
            <a:miter lim="800000"/>
            <a:headEnd/>
            <a:tailEnd/>
          </a:ln>
        </p:spPr>
      </p:pic>
      <p:pic>
        <p:nvPicPr>
          <p:cNvPr id="32830" name="Picture 119"/>
          <p:cNvPicPr>
            <a:picLocks noChangeArrowheads="1"/>
          </p:cNvPicPr>
          <p:nvPr/>
        </p:nvPicPr>
        <p:blipFill>
          <a:blip r:embed="rId3" cstate="print"/>
          <a:srcRect/>
          <a:stretch>
            <a:fillRect/>
          </a:stretch>
        </p:blipFill>
        <p:spPr bwMode="auto">
          <a:xfrm>
            <a:off x="8301038" y="4800600"/>
            <a:ext cx="512762" cy="512763"/>
          </a:xfrm>
          <a:prstGeom prst="rect">
            <a:avLst/>
          </a:prstGeom>
          <a:noFill/>
          <a:ln w="9525">
            <a:noFill/>
            <a:miter lim="800000"/>
            <a:headEnd/>
            <a:tailEnd/>
          </a:ln>
        </p:spPr>
      </p:pic>
      <p:pic>
        <p:nvPicPr>
          <p:cNvPr id="32831" name="Picture 120"/>
          <p:cNvPicPr>
            <a:picLocks noChangeArrowheads="1"/>
          </p:cNvPicPr>
          <p:nvPr/>
        </p:nvPicPr>
        <p:blipFill>
          <a:blip r:embed="rId3" cstate="print"/>
          <a:srcRect/>
          <a:stretch>
            <a:fillRect/>
          </a:stretch>
        </p:blipFill>
        <p:spPr bwMode="auto">
          <a:xfrm>
            <a:off x="3476625" y="4800600"/>
            <a:ext cx="511175" cy="512763"/>
          </a:xfrm>
          <a:prstGeom prst="rect">
            <a:avLst/>
          </a:prstGeom>
          <a:noFill/>
          <a:ln w="9525">
            <a:noFill/>
            <a:miter lim="800000"/>
            <a:headEnd/>
            <a:tailEnd/>
          </a:ln>
        </p:spPr>
      </p:pic>
      <p:pic>
        <p:nvPicPr>
          <p:cNvPr id="32832" name="Picture 121"/>
          <p:cNvPicPr>
            <a:picLocks noChangeArrowheads="1"/>
          </p:cNvPicPr>
          <p:nvPr/>
        </p:nvPicPr>
        <p:blipFill>
          <a:blip r:embed="rId3" cstate="print"/>
          <a:srcRect/>
          <a:stretch>
            <a:fillRect/>
          </a:stretch>
        </p:blipFill>
        <p:spPr bwMode="auto">
          <a:xfrm>
            <a:off x="3403600" y="1708150"/>
            <a:ext cx="509588" cy="512763"/>
          </a:xfrm>
          <a:prstGeom prst="rect">
            <a:avLst/>
          </a:prstGeom>
          <a:noFill/>
          <a:ln w="9525">
            <a:noFill/>
            <a:miter lim="800000"/>
            <a:headEnd/>
            <a:tailEnd/>
          </a:ln>
        </p:spPr>
      </p:pic>
      <p:pic>
        <p:nvPicPr>
          <p:cNvPr id="32833" name="Picture 122"/>
          <p:cNvPicPr>
            <a:picLocks noChangeArrowheads="1"/>
          </p:cNvPicPr>
          <p:nvPr/>
        </p:nvPicPr>
        <p:blipFill>
          <a:blip r:embed="rId4" cstate="print"/>
          <a:srcRect/>
          <a:stretch>
            <a:fillRect/>
          </a:stretch>
        </p:blipFill>
        <p:spPr bwMode="auto">
          <a:xfrm>
            <a:off x="2676525" y="3328988"/>
            <a:ext cx="504825" cy="336550"/>
          </a:xfrm>
          <a:prstGeom prst="rect">
            <a:avLst/>
          </a:prstGeom>
          <a:noFill/>
          <a:ln w="12699">
            <a:noFill/>
            <a:miter lim="800000"/>
            <a:headEnd/>
            <a:tailEnd/>
          </a:ln>
        </p:spPr>
      </p:pic>
      <p:pic>
        <p:nvPicPr>
          <p:cNvPr id="32834" name="Picture 123"/>
          <p:cNvPicPr>
            <a:picLocks noChangeArrowheads="1"/>
          </p:cNvPicPr>
          <p:nvPr/>
        </p:nvPicPr>
        <p:blipFill>
          <a:blip r:embed="rId4" cstate="print"/>
          <a:srcRect/>
          <a:stretch>
            <a:fillRect/>
          </a:stretch>
        </p:blipFill>
        <p:spPr bwMode="auto">
          <a:xfrm>
            <a:off x="3328988" y="3033713"/>
            <a:ext cx="504825" cy="338137"/>
          </a:xfrm>
          <a:prstGeom prst="rect">
            <a:avLst/>
          </a:prstGeom>
          <a:noFill/>
          <a:ln w="12699">
            <a:noFill/>
            <a:miter lim="800000"/>
            <a:headEnd/>
            <a:tailEnd/>
          </a:ln>
        </p:spPr>
      </p:pic>
      <p:pic>
        <p:nvPicPr>
          <p:cNvPr id="32835" name="Picture 124"/>
          <p:cNvPicPr>
            <a:picLocks noChangeArrowheads="1"/>
          </p:cNvPicPr>
          <p:nvPr/>
        </p:nvPicPr>
        <p:blipFill>
          <a:blip r:embed="rId4" cstate="print"/>
          <a:srcRect/>
          <a:stretch>
            <a:fillRect/>
          </a:stretch>
        </p:blipFill>
        <p:spPr bwMode="auto">
          <a:xfrm>
            <a:off x="1704975" y="3917950"/>
            <a:ext cx="504825" cy="334963"/>
          </a:xfrm>
          <a:prstGeom prst="rect">
            <a:avLst/>
          </a:prstGeom>
          <a:noFill/>
          <a:ln w="12699">
            <a:noFill/>
            <a:miter lim="800000"/>
            <a:headEnd/>
            <a:tailEnd/>
          </a:ln>
        </p:spPr>
      </p:pic>
      <p:pic>
        <p:nvPicPr>
          <p:cNvPr id="32836" name="Picture 125"/>
          <p:cNvPicPr>
            <a:picLocks noChangeArrowheads="1"/>
          </p:cNvPicPr>
          <p:nvPr/>
        </p:nvPicPr>
        <p:blipFill>
          <a:blip r:embed="rId4" cstate="print"/>
          <a:srcRect/>
          <a:stretch>
            <a:fillRect/>
          </a:stretch>
        </p:blipFill>
        <p:spPr bwMode="auto">
          <a:xfrm>
            <a:off x="374650" y="3033713"/>
            <a:ext cx="504825" cy="338137"/>
          </a:xfrm>
          <a:prstGeom prst="rect">
            <a:avLst/>
          </a:prstGeom>
          <a:noFill/>
          <a:ln w="12699">
            <a:noFill/>
            <a:miter lim="800000"/>
            <a:headEnd/>
            <a:tailEnd/>
          </a:ln>
        </p:spPr>
      </p:pic>
      <p:sp>
        <p:nvSpPr>
          <p:cNvPr id="32837" name="Text Box 126"/>
          <p:cNvSpPr txBox="1">
            <a:spLocks noChangeArrowheads="1"/>
          </p:cNvSpPr>
          <p:nvPr/>
        </p:nvSpPr>
        <p:spPr bwMode="auto">
          <a:xfrm>
            <a:off x="1203325" y="1476375"/>
            <a:ext cx="946150" cy="396875"/>
          </a:xfrm>
          <a:prstGeom prst="rect">
            <a:avLst/>
          </a:prstGeom>
          <a:noFill/>
          <a:ln w="9525">
            <a:noFill/>
            <a:miter lim="800000"/>
          </a:ln>
        </p:spPr>
        <p:txBody>
          <a:bodyPr wrap="none">
            <a:spAutoFit/>
          </a:bodyPr>
          <a:lstStyle/>
          <a:p>
            <a:r>
              <a:rPr kumimoji="1" lang="zh-CN" altLang="en-US" sz="2000">
                <a:latin typeface="Arial" panose="020B0604020202020204" pitchFamily="34" charset="0"/>
              </a:rPr>
              <a:t>路由器</a:t>
            </a:r>
          </a:p>
        </p:txBody>
      </p:sp>
      <p:sp>
        <p:nvSpPr>
          <p:cNvPr id="32838" name="Line 127"/>
          <p:cNvSpPr>
            <a:spLocks noChangeShapeType="1"/>
          </p:cNvSpPr>
          <p:nvPr/>
        </p:nvSpPr>
        <p:spPr bwMode="auto">
          <a:xfrm>
            <a:off x="1704975" y="1928813"/>
            <a:ext cx="368300" cy="663575"/>
          </a:xfrm>
          <a:prstGeom prst="line">
            <a:avLst/>
          </a:prstGeom>
          <a:noFill/>
          <a:ln w="28575">
            <a:solidFill>
              <a:srgbClr val="333399"/>
            </a:solidFill>
            <a:round/>
            <a:tailEnd type="triangle" w="sm" len="lg"/>
          </a:ln>
        </p:spPr>
        <p:txBody>
          <a:bodyPr wrap="none" anchor="ctr"/>
          <a:lstStyle/>
          <a:p>
            <a:endParaRPr lang="zh-CN" altLang="en-US"/>
          </a:p>
        </p:txBody>
      </p:sp>
      <p:pic>
        <p:nvPicPr>
          <p:cNvPr id="32839" name="Picture 128"/>
          <p:cNvPicPr>
            <a:picLocks noChangeArrowheads="1"/>
          </p:cNvPicPr>
          <p:nvPr/>
        </p:nvPicPr>
        <p:blipFill>
          <a:blip r:embed="rId3" cstate="print"/>
          <a:srcRect/>
          <a:stretch>
            <a:fillRect/>
          </a:stretch>
        </p:blipFill>
        <p:spPr bwMode="auto">
          <a:xfrm>
            <a:off x="7046913" y="1412875"/>
            <a:ext cx="511175" cy="514350"/>
          </a:xfrm>
          <a:prstGeom prst="rect">
            <a:avLst/>
          </a:prstGeom>
          <a:noFill/>
          <a:ln w="9525">
            <a:noFill/>
            <a:miter lim="800000"/>
            <a:headEnd/>
            <a:tailEnd/>
          </a:ln>
        </p:spPr>
      </p:pic>
      <p:grpSp>
        <p:nvGrpSpPr>
          <p:cNvPr id="32840" name="Group 129"/>
          <p:cNvGrpSpPr/>
          <p:nvPr/>
        </p:nvGrpSpPr>
        <p:grpSpPr bwMode="auto">
          <a:xfrm>
            <a:off x="5221288" y="2344738"/>
            <a:ext cx="3671887" cy="2381250"/>
            <a:chOff x="3134" y="1375"/>
            <a:chExt cx="2386" cy="1553"/>
          </a:xfrm>
        </p:grpSpPr>
        <p:sp>
          <p:nvSpPr>
            <p:cNvPr id="32851" name="Oval 130"/>
            <p:cNvSpPr>
              <a:spLocks noChangeArrowheads="1"/>
            </p:cNvSpPr>
            <p:nvPr/>
          </p:nvSpPr>
          <p:spPr bwMode="auto">
            <a:xfrm>
              <a:off x="3959" y="1375"/>
              <a:ext cx="1026" cy="628"/>
            </a:xfrm>
            <a:prstGeom prst="ellipse">
              <a:avLst/>
            </a:prstGeom>
            <a:solidFill>
              <a:srgbClr val="000000"/>
            </a:solidFill>
            <a:ln w="9525">
              <a:noFill/>
              <a:round/>
            </a:ln>
          </p:spPr>
          <p:txBody>
            <a:bodyPr/>
            <a:lstStyle/>
            <a:p>
              <a:endParaRPr lang="zh-CN" altLang="en-US"/>
            </a:p>
          </p:txBody>
        </p:sp>
        <p:sp>
          <p:nvSpPr>
            <p:cNvPr id="32852" name="Oval 131"/>
            <p:cNvSpPr>
              <a:spLocks noChangeArrowheads="1"/>
            </p:cNvSpPr>
            <p:nvPr/>
          </p:nvSpPr>
          <p:spPr bwMode="auto">
            <a:xfrm>
              <a:off x="3380" y="1548"/>
              <a:ext cx="781" cy="627"/>
            </a:xfrm>
            <a:prstGeom prst="ellipse">
              <a:avLst/>
            </a:prstGeom>
            <a:solidFill>
              <a:srgbClr val="000000"/>
            </a:solidFill>
            <a:ln w="9525">
              <a:noFill/>
              <a:round/>
            </a:ln>
          </p:spPr>
          <p:txBody>
            <a:bodyPr/>
            <a:lstStyle/>
            <a:p>
              <a:endParaRPr lang="zh-CN" altLang="en-US"/>
            </a:p>
          </p:txBody>
        </p:sp>
        <p:sp>
          <p:nvSpPr>
            <p:cNvPr id="32853" name="Oval 132"/>
            <p:cNvSpPr>
              <a:spLocks noChangeArrowheads="1"/>
            </p:cNvSpPr>
            <p:nvPr/>
          </p:nvSpPr>
          <p:spPr bwMode="auto">
            <a:xfrm>
              <a:off x="3134" y="1940"/>
              <a:ext cx="521" cy="502"/>
            </a:xfrm>
            <a:prstGeom prst="ellipse">
              <a:avLst/>
            </a:prstGeom>
            <a:solidFill>
              <a:srgbClr val="000000"/>
            </a:solidFill>
            <a:ln w="9525">
              <a:noFill/>
              <a:round/>
            </a:ln>
          </p:spPr>
          <p:txBody>
            <a:bodyPr/>
            <a:lstStyle/>
            <a:p>
              <a:endParaRPr lang="zh-CN" altLang="en-US"/>
            </a:p>
          </p:txBody>
        </p:sp>
        <p:sp>
          <p:nvSpPr>
            <p:cNvPr id="32854" name="Oval 133"/>
            <p:cNvSpPr>
              <a:spLocks noChangeArrowheads="1"/>
            </p:cNvSpPr>
            <p:nvPr/>
          </p:nvSpPr>
          <p:spPr bwMode="auto">
            <a:xfrm>
              <a:off x="3293" y="2175"/>
              <a:ext cx="796" cy="549"/>
            </a:xfrm>
            <a:prstGeom prst="ellipse">
              <a:avLst/>
            </a:prstGeom>
            <a:solidFill>
              <a:srgbClr val="000000"/>
            </a:solidFill>
            <a:ln w="9525">
              <a:noFill/>
              <a:round/>
            </a:ln>
          </p:spPr>
          <p:txBody>
            <a:bodyPr/>
            <a:lstStyle/>
            <a:p>
              <a:endParaRPr lang="zh-CN" altLang="en-US"/>
            </a:p>
          </p:txBody>
        </p:sp>
        <p:sp>
          <p:nvSpPr>
            <p:cNvPr id="32855" name="Oval 134"/>
            <p:cNvSpPr>
              <a:spLocks noChangeArrowheads="1"/>
            </p:cNvSpPr>
            <p:nvPr/>
          </p:nvSpPr>
          <p:spPr bwMode="auto">
            <a:xfrm>
              <a:off x="3872" y="2269"/>
              <a:ext cx="1200" cy="659"/>
            </a:xfrm>
            <a:prstGeom prst="ellipse">
              <a:avLst/>
            </a:prstGeom>
            <a:solidFill>
              <a:srgbClr val="000000"/>
            </a:solidFill>
            <a:ln w="9525">
              <a:noFill/>
              <a:round/>
            </a:ln>
          </p:spPr>
          <p:txBody>
            <a:bodyPr/>
            <a:lstStyle/>
            <a:p>
              <a:endParaRPr lang="zh-CN" altLang="en-US"/>
            </a:p>
          </p:txBody>
        </p:sp>
        <p:sp>
          <p:nvSpPr>
            <p:cNvPr id="32856" name="Oval 135"/>
            <p:cNvSpPr>
              <a:spLocks noChangeArrowheads="1"/>
            </p:cNvSpPr>
            <p:nvPr/>
          </p:nvSpPr>
          <p:spPr bwMode="auto">
            <a:xfrm>
              <a:off x="4653" y="1564"/>
              <a:ext cx="751" cy="486"/>
            </a:xfrm>
            <a:prstGeom prst="ellipse">
              <a:avLst/>
            </a:prstGeom>
            <a:solidFill>
              <a:srgbClr val="000000"/>
            </a:solidFill>
            <a:ln w="9525">
              <a:noFill/>
              <a:round/>
            </a:ln>
          </p:spPr>
          <p:txBody>
            <a:bodyPr/>
            <a:lstStyle/>
            <a:p>
              <a:endParaRPr lang="zh-CN" altLang="en-US"/>
            </a:p>
          </p:txBody>
        </p:sp>
        <p:sp>
          <p:nvSpPr>
            <p:cNvPr id="32857" name="Oval 136"/>
            <p:cNvSpPr>
              <a:spLocks noChangeArrowheads="1"/>
            </p:cNvSpPr>
            <p:nvPr/>
          </p:nvSpPr>
          <p:spPr bwMode="auto">
            <a:xfrm>
              <a:off x="4768" y="1893"/>
              <a:ext cx="752" cy="486"/>
            </a:xfrm>
            <a:prstGeom prst="ellipse">
              <a:avLst/>
            </a:prstGeom>
            <a:solidFill>
              <a:srgbClr val="000000"/>
            </a:solidFill>
            <a:ln w="9525">
              <a:noFill/>
              <a:round/>
            </a:ln>
          </p:spPr>
          <p:txBody>
            <a:bodyPr/>
            <a:lstStyle/>
            <a:p>
              <a:endParaRPr lang="zh-CN" altLang="en-US"/>
            </a:p>
          </p:txBody>
        </p:sp>
        <p:sp>
          <p:nvSpPr>
            <p:cNvPr id="32858" name="Oval 137"/>
            <p:cNvSpPr>
              <a:spLocks noChangeArrowheads="1"/>
            </p:cNvSpPr>
            <p:nvPr/>
          </p:nvSpPr>
          <p:spPr bwMode="auto">
            <a:xfrm>
              <a:off x="4696" y="2003"/>
              <a:ext cx="752" cy="815"/>
            </a:xfrm>
            <a:prstGeom prst="ellipse">
              <a:avLst/>
            </a:prstGeom>
            <a:solidFill>
              <a:srgbClr val="000000"/>
            </a:solidFill>
            <a:ln w="9525">
              <a:noFill/>
              <a:round/>
            </a:ln>
          </p:spPr>
          <p:txBody>
            <a:bodyPr/>
            <a:lstStyle/>
            <a:p>
              <a:endParaRPr lang="zh-CN" altLang="en-US"/>
            </a:p>
          </p:txBody>
        </p:sp>
        <p:sp>
          <p:nvSpPr>
            <p:cNvPr id="32859" name="Oval 138"/>
            <p:cNvSpPr>
              <a:spLocks noChangeArrowheads="1"/>
            </p:cNvSpPr>
            <p:nvPr/>
          </p:nvSpPr>
          <p:spPr bwMode="auto">
            <a:xfrm>
              <a:off x="3568" y="1752"/>
              <a:ext cx="1547" cy="815"/>
            </a:xfrm>
            <a:prstGeom prst="ellipse">
              <a:avLst/>
            </a:prstGeom>
            <a:solidFill>
              <a:srgbClr val="000000"/>
            </a:solidFill>
            <a:ln w="9525">
              <a:noFill/>
              <a:round/>
            </a:ln>
          </p:spPr>
          <p:txBody>
            <a:bodyPr/>
            <a:lstStyle/>
            <a:p>
              <a:endParaRPr lang="zh-CN" altLang="en-US"/>
            </a:p>
          </p:txBody>
        </p:sp>
      </p:grpSp>
      <p:sp>
        <p:nvSpPr>
          <p:cNvPr id="32841" name="Oval 139"/>
          <p:cNvSpPr>
            <a:spLocks noChangeArrowheads="1"/>
          </p:cNvSpPr>
          <p:nvPr/>
        </p:nvSpPr>
        <p:spPr bwMode="auto">
          <a:xfrm>
            <a:off x="6469063" y="2297113"/>
            <a:ext cx="1579562" cy="962025"/>
          </a:xfrm>
          <a:prstGeom prst="ellipse">
            <a:avLst/>
          </a:prstGeom>
          <a:solidFill>
            <a:srgbClr val="EAEAEA"/>
          </a:solidFill>
          <a:ln w="9525">
            <a:noFill/>
            <a:round/>
          </a:ln>
        </p:spPr>
        <p:txBody>
          <a:bodyPr/>
          <a:lstStyle/>
          <a:p>
            <a:endParaRPr lang="zh-CN" altLang="en-US"/>
          </a:p>
        </p:txBody>
      </p:sp>
      <p:sp>
        <p:nvSpPr>
          <p:cNvPr id="32842" name="Oval 140"/>
          <p:cNvSpPr>
            <a:spLocks noChangeArrowheads="1"/>
          </p:cNvSpPr>
          <p:nvPr/>
        </p:nvSpPr>
        <p:spPr bwMode="auto">
          <a:xfrm>
            <a:off x="5578475" y="2563813"/>
            <a:ext cx="1203325" cy="960437"/>
          </a:xfrm>
          <a:prstGeom prst="ellipse">
            <a:avLst/>
          </a:prstGeom>
          <a:solidFill>
            <a:srgbClr val="EAEAEA"/>
          </a:solidFill>
          <a:ln w="9525">
            <a:noFill/>
            <a:round/>
          </a:ln>
        </p:spPr>
        <p:txBody>
          <a:bodyPr/>
          <a:lstStyle/>
          <a:p>
            <a:endParaRPr lang="zh-CN" altLang="en-US"/>
          </a:p>
        </p:txBody>
      </p:sp>
      <p:sp>
        <p:nvSpPr>
          <p:cNvPr id="32843" name="Oval 141"/>
          <p:cNvSpPr>
            <a:spLocks noChangeArrowheads="1"/>
          </p:cNvSpPr>
          <p:nvPr/>
        </p:nvSpPr>
        <p:spPr bwMode="auto">
          <a:xfrm>
            <a:off x="5200650" y="3162300"/>
            <a:ext cx="800100" cy="769938"/>
          </a:xfrm>
          <a:prstGeom prst="ellipse">
            <a:avLst/>
          </a:prstGeom>
          <a:solidFill>
            <a:srgbClr val="EAEAEA"/>
          </a:solidFill>
          <a:ln w="9525">
            <a:noFill/>
            <a:round/>
          </a:ln>
        </p:spPr>
        <p:txBody>
          <a:bodyPr/>
          <a:lstStyle/>
          <a:p>
            <a:endParaRPr lang="zh-CN" altLang="en-US"/>
          </a:p>
        </p:txBody>
      </p:sp>
      <p:sp>
        <p:nvSpPr>
          <p:cNvPr id="32844" name="Oval 142"/>
          <p:cNvSpPr>
            <a:spLocks noChangeArrowheads="1"/>
          </p:cNvSpPr>
          <p:nvPr/>
        </p:nvSpPr>
        <p:spPr bwMode="auto">
          <a:xfrm>
            <a:off x="5445125" y="3524250"/>
            <a:ext cx="1222375" cy="841375"/>
          </a:xfrm>
          <a:prstGeom prst="ellipse">
            <a:avLst/>
          </a:prstGeom>
          <a:solidFill>
            <a:srgbClr val="EAEAEA"/>
          </a:solidFill>
          <a:ln w="9525">
            <a:noFill/>
            <a:round/>
          </a:ln>
        </p:spPr>
        <p:txBody>
          <a:bodyPr/>
          <a:lstStyle/>
          <a:p>
            <a:endParaRPr lang="zh-CN" altLang="en-US"/>
          </a:p>
        </p:txBody>
      </p:sp>
      <p:sp>
        <p:nvSpPr>
          <p:cNvPr id="32845" name="Oval 143"/>
          <p:cNvSpPr>
            <a:spLocks noChangeArrowheads="1"/>
          </p:cNvSpPr>
          <p:nvPr/>
        </p:nvSpPr>
        <p:spPr bwMode="auto">
          <a:xfrm>
            <a:off x="6334125" y="3668713"/>
            <a:ext cx="1846263" cy="1011237"/>
          </a:xfrm>
          <a:prstGeom prst="ellipse">
            <a:avLst/>
          </a:prstGeom>
          <a:solidFill>
            <a:srgbClr val="EAEAEA"/>
          </a:solidFill>
          <a:ln w="9525">
            <a:noFill/>
            <a:round/>
          </a:ln>
        </p:spPr>
        <p:txBody>
          <a:bodyPr/>
          <a:lstStyle/>
          <a:p>
            <a:endParaRPr lang="zh-CN" altLang="en-US"/>
          </a:p>
        </p:txBody>
      </p:sp>
      <p:sp>
        <p:nvSpPr>
          <p:cNvPr id="32846" name="Oval 144"/>
          <p:cNvSpPr>
            <a:spLocks noChangeArrowheads="1"/>
          </p:cNvSpPr>
          <p:nvPr/>
        </p:nvSpPr>
        <p:spPr bwMode="auto">
          <a:xfrm>
            <a:off x="7537450" y="2586038"/>
            <a:ext cx="1155700" cy="744537"/>
          </a:xfrm>
          <a:prstGeom prst="ellipse">
            <a:avLst/>
          </a:prstGeom>
          <a:solidFill>
            <a:srgbClr val="EAEAEA"/>
          </a:solidFill>
          <a:ln w="9525">
            <a:noFill/>
            <a:round/>
          </a:ln>
        </p:spPr>
        <p:txBody>
          <a:bodyPr/>
          <a:lstStyle/>
          <a:p>
            <a:endParaRPr lang="zh-CN" altLang="en-US"/>
          </a:p>
        </p:txBody>
      </p:sp>
      <p:sp>
        <p:nvSpPr>
          <p:cNvPr id="32847" name="Oval 145"/>
          <p:cNvSpPr>
            <a:spLocks noChangeArrowheads="1"/>
          </p:cNvSpPr>
          <p:nvPr/>
        </p:nvSpPr>
        <p:spPr bwMode="auto">
          <a:xfrm>
            <a:off x="7715250" y="3090863"/>
            <a:ext cx="1155700" cy="747712"/>
          </a:xfrm>
          <a:prstGeom prst="ellipse">
            <a:avLst/>
          </a:prstGeom>
          <a:solidFill>
            <a:srgbClr val="EAEAEA"/>
          </a:solidFill>
          <a:ln w="9525">
            <a:noFill/>
            <a:round/>
          </a:ln>
        </p:spPr>
        <p:txBody>
          <a:bodyPr/>
          <a:lstStyle/>
          <a:p>
            <a:endParaRPr lang="zh-CN" altLang="en-US"/>
          </a:p>
        </p:txBody>
      </p:sp>
      <p:sp>
        <p:nvSpPr>
          <p:cNvPr id="32848" name="Oval 146"/>
          <p:cNvSpPr>
            <a:spLocks noChangeArrowheads="1"/>
          </p:cNvSpPr>
          <p:nvPr/>
        </p:nvSpPr>
        <p:spPr bwMode="auto">
          <a:xfrm>
            <a:off x="7602538" y="3259138"/>
            <a:ext cx="1157287" cy="1252537"/>
          </a:xfrm>
          <a:prstGeom prst="ellipse">
            <a:avLst/>
          </a:prstGeom>
          <a:solidFill>
            <a:srgbClr val="EAEAEA"/>
          </a:solidFill>
          <a:ln w="9525">
            <a:noFill/>
            <a:round/>
          </a:ln>
        </p:spPr>
        <p:txBody>
          <a:bodyPr/>
          <a:lstStyle/>
          <a:p>
            <a:endParaRPr lang="zh-CN" altLang="en-US"/>
          </a:p>
        </p:txBody>
      </p:sp>
      <p:sp>
        <p:nvSpPr>
          <p:cNvPr id="32849" name="Oval 147"/>
          <p:cNvSpPr>
            <a:spLocks noChangeArrowheads="1"/>
          </p:cNvSpPr>
          <p:nvPr/>
        </p:nvSpPr>
        <p:spPr bwMode="auto">
          <a:xfrm>
            <a:off x="5868988" y="2873375"/>
            <a:ext cx="2379662" cy="1250950"/>
          </a:xfrm>
          <a:prstGeom prst="ellipse">
            <a:avLst/>
          </a:prstGeom>
          <a:solidFill>
            <a:srgbClr val="EAEAEA"/>
          </a:solidFill>
          <a:ln w="9525">
            <a:noFill/>
            <a:round/>
          </a:ln>
        </p:spPr>
        <p:txBody>
          <a:bodyPr/>
          <a:lstStyle/>
          <a:p>
            <a:endParaRPr lang="zh-CN" altLang="en-US"/>
          </a:p>
        </p:txBody>
      </p:sp>
      <p:sp>
        <p:nvSpPr>
          <p:cNvPr id="32850" name="Text Box 148"/>
          <p:cNvSpPr txBox="1">
            <a:spLocks noChangeArrowheads="1"/>
          </p:cNvSpPr>
          <p:nvPr/>
        </p:nvSpPr>
        <p:spPr bwMode="auto">
          <a:xfrm>
            <a:off x="6215074" y="3214686"/>
            <a:ext cx="1593706" cy="707886"/>
          </a:xfrm>
          <a:prstGeom prst="rect">
            <a:avLst/>
          </a:prstGeom>
          <a:noFill/>
          <a:ln w="9525">
            <a:noFill/>
            <a:miter lim="800000"/>
          </a:ln>
        </p:spPr>
        <p:txBody>
          <a:bodyPr wrap="none">
            <a:spAutoFit/>
          </a:bodyPr>
          <a:lstStyle/>
          <a:p>
            <a:pPr algn="ctr"/>
            <a:r>
              <a:rPr kumimoji="1" lang="en-US" altLang="zh-CN" sz="2000" dirty="0">
                <a:latin typeface="Arial" panose="020B0604020202020204" pitchFamily="34" charset="0"/>
              </a:rPr>
              <a:t>  </a:t>
            </a:r>
            <a:r>
              <a:rPr kumimoji="1" lang="zh-CN" altLang="en-US" sz="2000" dirty="0">
                <a:latin typeface="Arial" panose="020B0604020202020204" pitchFamily="34" charset="0"/>
              </a:rPr>
              <a:t>虚拟</a:t>
            </a:r>
            <a:r>
              <a:rPr kumimoji="1" lang="en-US" altLang="zh-CN" sz="2000" dirty="0">
                <a:latin typeface="Arial" panose="020B0604020202020204" pitchFamily="34" charset="0"/>
              </a:rPr>
              <a:t>IP</a:t>
            </a:r>
            <a:r>
              <a:rPr kumimoji="1" lang="zh-CN" altLang="en-US" sz="2000" dirty="0">
                <a:latin typeface="Arial" panose="020B0604020202020204" pitchFamily="34" charset="0"/>
              </a:rPr>
              <a:t>网络</a:t>
            </a:r>
          </a:p>
          <a:p>
            <a:pPr algn="ctr"/>
            <a:r>
              <a:rPr kumimoji="1" lang="en-US" altLang="zh-CN" sz="2000" dirty="0">
                <a:latin typeface="Arial" panose="020B0604020202020204" pitchFamily="34" charset="0"/>
              </a:rPr>
              <a:t>(</a:t>
            </a:r>
            <a:r>
              <a:rPr kumimoji="1" lang="zh-CN" altLang="en-US" sz="2000" dirty="0">
                <a:latin typeface="Arial" panose="020B0604020202020204" pitchFamily="34" charset="0"/>
              </a:rPr>
              <a:t>互联网</a:t>
            </a:r>
            <a:r>
              <a:rPr kumimoji="1" lang="en-US" altLang="zh-CN" sz="2000" dirty="0">
                <a:latin typeface="Arial" panose="020B0604020202020204" pitchFamily="34" charset="0"/>
              </a:rPr>
              <a:t>)</a:t>
            </a:r>
          </a:p>
        </p:txBody>
      </p:sp>
    </p:spTree>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ext Box 2"/>
          <p:cNvSpPr txBox="1">
            <a:spLocks noChangeArrowheads="1"/>
          </p:cNvSpPr>
          <p:nvPr/>
        </p:nvSpPr>
        <p:spPr bwMode="auto">
          <a:xfrm>
            <a:off x="533400" y="457200"/>
            <a:ext cx="184150" cy="396875"/>
          </a:xfrm>
          <a:prstGeom prst="rect">
            <a:avLst/>
          </a:prstGeom>
          <a:noFill/>
          <a:ln w="9525">
            <a:noFill/>
            <a:miter lim="800000"/>
          </a:ln>
        </p:spPr>
        <p:txBody>
          <a:bodyPr wrap="none">
            <a:spAutoFit/>
          </a:bodyPr>
          <a:lstStyle/>
          <a:p>
            <a:endParaRPr lang="en-US" altLang="zh-CN" sz="2000" i="1" baseline="0">
              <a:latin typeface="Times New Roman" panose="02020603050405020304" pitchFamily="18" charset="0"/>
              <a:ea typeface="宋体" panose="02010600030101010101" pitchFamily="2" charset="-122"/>
            </a:endParaRPr>
          </a:p>
        </p:txBody>
      </p:sp>
      <p:pic>
        <p:nvPicPr>
          <p:cNvPr id="37891" name="Picture 4"/>
          <p:cNvPicPr>
            <a:picLocks noChangeAspect="1" noChangeArrowheads="1"/>
          </p:cNvPicPr>
          <p:nvPr/>
        </p:nvPicPr>
        <p:blipFill>
          <a:blip r:embed="rId3" cstate="print"/>
          <a:srcRect/>
          <a:stretch>
            <a:fillRect/>
          </a:stretch>
        </p:blipFill>
        <p:spPr bwMode="auto">
          <a:xfrm>
            <a:off x="381000" y="1905000"/>
            <a:ext cx="8235950" cy="2952750"/>
          </a:xfrm>
          <a:prstGeom prst="rect">
            <a:avLst/>
          </a:prstGeom>
          <a:noFill/>
          <a:ln w="9525">
            <a:noFill/>
            <a:miter lim="800000"/>
            <a:headEnd/>
            <a:tailEnd/>
          </a:ln>
        </p:spPr>
      </p:pic>
      <p:sp>
        <p:nvSpPr>
          <p:cNvPr id="37894" name="Rectangle 6"/>
          <p:cNvSpPr>
            <a:spLocks noGrp="1" noChangeArrowheads="1"/>
          </p:cNvSpPr>
          <p:nvPr>
            <p:ph type="title"/>
          </p:nvPr>
        </p:nvSpPr>
        <p:spPr/>
        <p:txBody>
          <a:bodyPr/>
          <a:lstStyle/>
          <a:p>
            <a:r>
              <a:rPr lang="en-US" altLang="zh-CN" dirty="0">
                <a:solidFill>
                  <a:schemeClr val="hlink"/>
                </a:solidFill>
              </a:rPr>
              <a:t>Table </a:t>
            </a:r>
            <a:r>
              <a:rPr lang="en-US" altLang="zh-CN" dirty="0"/>
              <a:t>Routing table for router R1 in previous figure</a:t>
            </a:r>
            <a:endParaRPr lang="zh-CN" altLang="en-US" dirty="0"/>
          </a:p>
        </p:txBody>
      </p:sp>
    </p:spTree>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5"/>
          <p:cNvSpPr>
            <a:spLocks noGrp="1" noChangeArrowheads="1"/>
          </p:cNvSpPr>
          <p:nvPr>
            <p:ph type="title"/>
          </p:nvPr>
        </p:nvSpPr>
        <p:spPr>
          <a:xfrm>
            <a:off x="330200" y="203200"/>
            <a:ext cx="8545512" cy="627063"/>
          </a:xfrm>
        </p:spPr>
        <p:txBody>
          <a:bodyPr/>
          <a:lstStyle/>
          <a:p>
            <a:pPr eaLnBrk="1" hangingPunct="1"/>
            <a:r>
              <a:rPr lang="zh-CN" altLang="en-US" dirty="0">
                <a:latin typeface="宋体" panose="02010600030101010101" pitchFamily="2" charset="-122"/>
              </a:rPr>
              <a:t>路由表的一般结构</a:t>
            </a:r>
          </a:p>
        </p:txBody>
      </p:sp>
      <p:sp>
        <p:nvSpPr>
          <p:cNvPr id="1028" name="Rectangle 3"/>
          <p:cNvSpPr>
            <a:spLocks noGrp="1" noChangeArrowheads="1"/>
          </p:cNvSpPr>
          <p:nvPr>
            <p:ph type="body" idx="4294967295"/>
          </p:nvPr>
        </p:nvSpPr>
        <p:spPr>
          <a:xfrm>
            <a:off x="323850" y="2204864"/>
            <a:ext cx="8569325" cy="3960986"/>
          </a:xfrm>
        </p:spPr>
        <p:txBody>
          <a:bodyPr/>
          <a:lstStyle/>
          <a:p>
            <a:pPr eaLnBrk="1" hangingPunct="1">
              <a:buFontTx/>
              <a:buNone/>
            </a:pPr>
            <a:r>
              <a:rPr lang="en-US" altLang="zh-CN" sz="2200" dirty="0"/>
              <a:t>(1) </a:t>
            </a:r>
            <a:r>
              <a:rPr lang="zh-CN" altLang="en-US" sz="2200" b="1" dirty="0">
                <a:solidFill>
                  <a:srgbClr val="FF0000"/>
                </a:solidFill>
              </a:rPr>
              <a:t>掩码</a:t>
            </a:r>
            <a:r>
              <a:rPr lang="zh-CN" altLang="en-US" sz="2200" dirty="0"/>
              <a:t>：它与</a:t>
            </a:r>
            <a:r>
              <a:rPr lang="en-US" altLang="zh-CN" sz="2200" dirty="0"/>
              <a:t>IP</a:t>
            </a:r>
            <a:r>
              <a:rPr lang="zh-CN" altLang="en-US" sz="2200" dirty="0"/>
              <a:t>分组的目的地址做逻辑与运算，可以求出</a:t>
            </a:r>
            <a:r>
              <a:rPr lang="en-US" altLang="zh-CN" sz="2200" dirty="0"/>
              <a:t>IP</a:t>
            </a:r>
            <a:r>
              <a:rPr lang="zh-CN" altLang="en-US" sz="2200" dirty="0"/>
              <a:t>分组的目的网络号。在特定主机路由选择和默认路由选择表项中，掩码分别为</a:t>
            </a:r>
            <a:r>
              <a:rPr lang="en-US" altLang="zh-CN" sz="2200" dirty="0"/>
              <a:t>255.255.255.255</a:t>
            </a:r>
            <a:r>
              <a:rPr lang="zh-CN" altLang="en-US" sz="2200" dirty="0"/>
              <a:t>和</a:t>
            </a:r>
            <a:r>
              <a:rPr lang="en-US" altLang="zh-CN" sz="2200" dirty="0"/>
              <a:t>0.0.0.0</a:t>
            </a:r>
            <a:r>
              <a:rPr lang="zh-CN" altLang="en-US" sz="2200" dirty="0"/>
              <a:t>。</a:t>
            </a:r>
          </a:p>
          <a:p>
            <a:pPr eaLnBrk="1" hangingPunct="1"/>
            <a:endParaRPr lang="en-US" altLang="zh-CN" sz="1800" dirty="0"/>
          </a:p>
          <a:p>
            <a:pPr eaLnBrk="1" hangingPunct="1">
              <a:buFontTx/>
              <a:buNone/>
            </a:pPr>
            <a:r>
              <a:rPr lang="en-US" altLang="zh-CN" sz="2200" dirty="0"/>
              <a:t>(2)</a:t>
            </a:r>
            <a:r>
              <a:rPr lang="zh-CN" altLang="en-US" sz="2200" b="1" dirty="0">
                <a:solidFill>
                  <a:srgbClr val="FF0000"/>
                </a:solidFill>
              </a:rPr>
              <a:t>目的地址</a:t>
            </a:r>
            <a:r>
              <a:rPr lang="zh-CN" altLang="en-US" sz="2200" dirty="0"/>
              <a:t>：指明</a:t>
            </a:r>
            <a:r>
              <a:rPr lang="zh-CN" altLang="en-US" sz="2200" dirty="0">
                <a:solidFill>
                  <a:srgbClr val="FF0000"/>
                </a:solidFill>
              </a:rPr>
              <a:t>目的主机地址</a:t>
            </a:r>
            <a:r>
              <a:rPr lang="zh-CN" altLang="en-US" sz="2200" dirty="0">
                <a:solidFill>
                  <a:srgbClr val="C00000"/>
                </a:solidFill>
              </a:rPr>
              <a:t> </a:t>
            </a:r>
            <a:r>
              <a:rPr lang="en-US" altLang="zh-CN" sz="2000" dirty="0"/>
              <a:t>(</a:t>
            </a:r>
            <a:r>
              <a:rPr lang="zh-CN" altLang="en-US" sz="2000" dirty="0"/>
              <a:t>在</a:t>
            </a:r>
            <a:r>
              <a:rPr lang="zh-CN" altLang="en-US" sz="2000" dirty="0">
                <a:solidFill>
                  <a:srgbClr val="0070C0"/>
                </a:solidFill>
              </a:rPr>
              <a:t>特定主机</a:t>
            </a:r>
            <a:r>
              <a:rPr lang="zh-CN" altLang="en-US" sz="2000" dirty="0"/>
              <a:t>路由选择表项中</a:t>
            </a:r>
            <a:r>
              <a:rPr lang="en-US" altLang="zh-CN" sz="2000" dirty="0"/>
              <a:t>) </a:t>
            </a:r>
            <a:r>
              <a:rPr lang="zh-CN" altLang="en-US" sz="2200" dirty="0"/>
              <a:t>或</a:t>
            </a:r>
            <a:r>
              <a:rPr lang="zh-CN" altLang="en-US" sz="2200" dirty="0">
                <a:solidFill>
                  <a:srgbClr val="C00000"/>
                </a:solidFill>
              </a:rPr>
              <a:t>目的</a:t>
            </a:r>
            <a:r>
              <a:rPr lang="zh-CN" altLang="en-US" sz="2200" dirty="0">
                <a:solidFill>
                  <a:srgbClr val="FF0000"/>
                </a:solidFill>
              </a:rPr>
              <a:t>网络地址 </a:t>
            </a:r>
            <a:r>
              <a:rPr lang="en-US" altLang="zh-CN" sz="2000" dirty="0"/>
              <a:t>(</a:t>
            </a:r>
            <a:r>
              <a:rPr lang="zh-CN" altLang="en-US" sz="2000" dirty="0"/>
              <a:t>在</a:t>
            </a:r>
            <a:r>
              <a:rPr lang="zh-CN" altLang="en-US" sz="2000" dirty="0">
                <a:solidFill>
                  <a:srgbClr val="0070C0"/>
                </a:solidFill>
              </a:rPr>
              <a:t>特定网络</a:t>
            </a:r>
            <a:r>
              <a:rPr lang="zh-CN" altLang="en-US" sz="2000" dirty="0"/>
              <a:t>路由选择表项中</a:t>
            </a:r>
            <a:r>
              <a:rPr lang="en-US" altLang="zh-CN" sz="2000" dirty="0"/>
              <a:t>)</a:t>
            </a:r>
            <a:r>
              <a:rPr lang="zh-CN" altLang="en-US" sz="2200" dirty="0"/>
              <a:t>，或</a:t>
            </a:r>
            <a:r>
              <a:rPr lang="en-US" altLang="zh-CN" sz="2200" dirty="0">
                <a:solidFill>
                  <a:srgbClr val="FF0000"/>
                </a:solidFill>
              </a:rPr>
              <a:t>0.0.0.0</a:t>
            </a:r>
            <a:r>
              <a:rPr lang="en-US" altLang="zh-CN" sz="2200" dirty="0"/>
              <a:t> </a:t>
            </a:r>
            <a:r>
              <a:rPr lang="en-US" altLang="zh-CN" sz="2000" dirty="0"/>
              <a:t>(</a:t>
            </a:r>
            <a:r>
              <a:rPr lang="zh-CN" altLang="en-US" sz="2000" dirty="0"/>
              <a:t>在默认路由选择表项中</a:t>
            </a:r>
            <a:r>
              <a:rPr lang="en-US" altLang="zh-CN" sz="2000" dirty="0"/>
              <a:t>)</a:t>
            </a:r>
            <a:r>
              <a:rPr lang="zh-CN" altLang="en-US" sz="2200" dirty="0"/>
              <a:t>。</a:t>
            </a:r>
          </a:p>
          <a:p>
            <a:pPr eaLnBrk="1" hangingPunct="1"/>
            <a:endParaRPr lang="en-US" altLang="zh-CN" sz="1800" dirty="0"/>
          </a:p>
          <a:p>
            <a:pPr eaLnBrk="1" hangingPunct="1">
              <a:buFontTx/>
              <a:buNone/>
            </a:pPr>
            <a:r>
              <a:rPr lang="en-US" altLang="zh-CN" sz="2200" dirty="0"/>
              <a:t>(3) </a:t>
            </a:r>
            <a:r>
              <a:rPr lang="zh-CN" altLang="en-US" sz="2200" b="1" dirty="0">
                <a:solidFill>
                  <a:srgbClr val="FF0000"/>
                </a:solidFill>
              </a:rPr>
              <a:t>下一跳地址</a:t>
            </a:r>
            <a:r>
              <a:rPr lang="zh-CN" altLang="en-US" sz="2200" dirty="0"/>
              <a:t>：为到达目的网络必须去往的下一跳路由器的地址。</a:t>
            </a:r>
          </a:p>
          <a:p>
            <a:pPr eaLnBrk="1" hangingPunct="1"/>
            <a:endParaRPr lang="en-US" altLang="zh-CN" sz="1800" dirty="0"/>
          </a:p>
          <a:p>
            <a:pPr eaLnBrk="1" hangingPunct="1">
              <a:buFontTx/>
              <a:buNone/>
            </a:pPr>
            <a:r>
              <a:rPr lang="en-US" altLang="zh-CN" sz="2200" dirty="0"/>
              <a:t>(4) </a:t>
            </a:r>
            <a:r>
              <a:rPr lang="zh-CN" altLang="en-US" sz="2200" b="1" dirty="0">
                <a:solidFill>
                  <a:srgbClr val="FF0000"/>
                </a:solidFill>
              </a:rPr>
              <a:t>标志</a:t>
            </a:r>
            <a:r>
              <a:rPr lang="zh-CN" altLang="en-US" sz="2200" dirty="0"/>
              <a:t>：它是由下列</a:t>
            </a:r>
            <a:r>
              <a:rPr lang="en-US" altLang="zh-CN" sz="2200" dirty="0"/>
              <a:t>5</a:t>
            </a:r>
            <a:r>
              <a:rPr lang="zh-CN" altLang="en-US" sz="2200" dirty="0"/>
              <a:t>个字母的若干个组成的字符串，这</a:t>
            </a:r>
            <a:r>
              <a:rPr lang="en-US" altLang="zh-CN" sz="2200" dirty="0"/>
              <a:t>5</a:t>
            </a:r>
            <a:r>
              <a:rPr lang="zh-CN" altLang="en-US" sz="2200" dirty="0"/>
              <a:t>个字母是：</a:t>
            </a:r>
          </a:p>
        </p:txBody>
      </p:sp>
      <p:graphicFrame>
        <p:nvGraphicFramePr>
          <p:cNvPr id="1026" name="Object 4"/>
          <p:cNvGraphicFramePr>
            <a:graphicFrameLocks noChangeAspect="1"/>
          </p:cNvGraphicFramePr>
          <p:nvPr/>
        </p:nvGraphicFramePr>
        <p:xfrm>
          <a:off x="341312" y="824880"/>
          <a:ext cx="8534400" cy="1524000"/>
        </p:xfrm>
        <a:graphic>
          <a:graphicData uri="http://schemas.openxmlformats.org/presentationml/2006/ole">
            <p:oleObj spid="_x0000_s2065" name="Visio" r:id="rId4" imgW="4538758" imgH="866757" progId="">
              <p:embed/>
            </p:oleObj>
          </a:graphicData>
        </a:graphic>
      </p:graphicFrame>
    </p:spTree>
  </p:cSld>
  <p:clrMapOvr>
    <a:masterClrMapping/>
  </p:clrMapOvr>
  <p:transition/>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3"/>
          <p:cNvSpPr>
            <a:spLocks noGrp="1" noChangeArrowheads="1"/>
          </p:cNvSpPr>
          <p:nvPr>
            <p:ph type="body" idx="1"/>
          </p:nvPr>
        </p:nvSpPr>
        <p:spPr>
          <a:xfrm>
            <a:off x="357158" y="1000108"/>
            <a:ext cx="8483630" cy="5214974"/>
          </a:xfrm>
        </p:spPr>
        <p:txBody>
          <a:bodyPr/>
          <a:lstStyle/>
          <a:p>
            <a:pPr eaLnBrk="1" hangingPunct="1">
              <a:spcBef>
                <a:spcPts val="600"/>
              </a:spcBef>
            </a:pPr>
            <a:r>
              <a:rPr lang="en-US" altLang="zh-CN" sz="2200" dirty="0"/>
              <a:t>U</a:t>
            </a:r>
            <a:r>
              <a:rPr lang="zh-CN" altLang="en-US" sz="2200" dirty="0"/>
              <a:t>：</a:t>
            </a:r>
            <a:r>
              <a:rPr lang="en-US" altLang="zh-CN" sz="2200" dirty="0">
                <a:solidFill>
                  <a:srgbClr val="FF0000"/>
                </a:solidFill>
              </a:rPr>
              <a:t>Up</a:t>
            </a:r>
            <a:r>
              <a:rPr lang="zh-CN" altLang="en-US" sz="2200" dirty="0"/>
              <a:t>，工作。表示路由器正在工作。若标志中不含该字母，表明路由器已经不工作，此时分组被丢弃。</a:t>
            </a:r>
          </a:p>
          <a:p>
            <a:pPr eaLnBrk="1" hangingPunct="1">
              <a:spcBef>
                <a:spcPts val="600"/>
              </a:spcBef>
            </a:pPr>
            <a:r>
              <a:rPr lang="en-US" altLang="zh-CN" sz="2200" dirty="0"/>
              <a:t>G</a:t>
            </a:r>
            <a:r>
              <a:rPr lang="zh-CN" altLang="en-US" sz="2200" dirty="0"/>
              <a:t>：</a:t>
            </a:r>
            <a:r>
              <a:rPr lang="en-US" altLang="zh-CN" sz="2200" dirty="0">
                <a:solidFill>
                  <a:srgbClr val="FF0000"/>
                </a:solidFill>
              </a:rPr>
              <a:t>Gateway</a:t>
            </a:r>
            <a:r>
              <a:rPr lang="zh-CN" altLang="en-US" sz="2200" dirty="0"/>
              <a:t>，网关。表示目的地是另一个网络，分组必须交付到下一跳路由器，</a:t>
            </a:r>
            <a:r>
              <a:rPr lang="zh-CN" altLang="en-US" sz="2200" dirty="0">
                <a:solidFill>
                  <a:srgbClr val="FF0000"/>
                </a:solidFill>
              </a:rPr>
              <a:t>若标志中不含该字母，表明目的地就是本网络</a:t>
            </a:r>
            <a:r>
              <a:rPr lang="zh-CN" altLang="en-US" sz="2200" dirty="0"/>
              <a:t>。</a:t>
            </a:r>
          </a:p>
          <a:p>
            <a:pPr eaLnBrk="1" hangingPunct="1">
              <a:spcBef>
                <a:spcPts val="600"/>
              </a:spcBef>
            </a:pPr>
            <a:r>
              <a:rPr lang="en-US" altLang="zh-CN" sz="2200" dirty="0"/>
              <a:t>H</a:t>
            </a:r>
            <a:r>
              <a:rPr lang="zh-CN" altLang="en-US" sz="2200" dirty="0"/>
              <a:t>：</a:t>
            </a:r>
            <a:r>
              <a:rPr lang="en-US" altLang="zh-CN" sz="2200" dirty="0">
                <a:solidFill>
                  <a:srgbClr val="FF0000"/>
                </a:solidFill>
              </a:rPr>
              <a:t>Host</a:t>
            </a:r>
            <a:r>
              <a:rPr lang="zh-CN" altLang="en-US" sz="2200" dirty="0"/>
              <a:t>，主机。指明目的地址字段包含的是特定主机的地址，若标志中不含此字母，表明是目的网络地址。</a:t>
            </a:r>
          </a:p>
          <a:p>
            <a:pPr eaLnBrk="1" hangingPunct="1">
              <a:spcBef>
                <a:spcPts val="600"/>
              </a:spcBef>
            </a:pPr>
            <a:r>
              <a:rPr lang="en-US" altLang="zh-CN" sz="2200" dirty="0"/>
              <a:t>D</a:t>
            </a:r>
            <a:r>
              <a:rPr lang="zh-CN" altLang="en-US" sz="2200" dirty="0"/>
              <a:t>：</a:t>
            </a:r>
            <a:r>
              <a:rPr lang="en-US" altLang="zh-CN" sz="2200" dirty="0" err="1">
                <a:solidFill>
                  <a:srgbClr val="FF0000"/>
                </a:solidFill>
              </a:rPr>
              <a:t>upDate</a:t>
            </a:r>
            <a:r>
              <a:rPr lang="zh-CN" altLang="en-US" sz="2200" dirty="0"/>
              <a:t>，更新。指明该表项是新增加的。新的路由选择信息由</a:t>
            </a:r>
            <a:r>
              <a:rPr lang="en-US" altLang="zh-CN" sz="2200" dirty="0"/>
              <a:t>ICMP</a:t>
            </a:r>
            <a:r>
              <a:rPr lang="zh-CN" altLang="en-US" sz="2200" dirty="0">
                <a:solidFill>
                  <a:srgbClr val="FF0000"/>
                </a:solidFill>
              </a:rPr>
              <a:t>改变路由报文</a:t>
            </a:r>
            <a:r>
              <a:rPr lang="zh-CN" altLang="en-US" sz="2200" dirty="0"/>
              <a:t>提供。</a:t>
            </a:r>
          </a:p>
          <a:p>
            <a:pPr eaLnBrk="1" hangingPunct="1">
              <a:spcBef>
                <a:spcPts val="600"/>
              </a:spcBef>
            </a:pPr>
            <a:r>
              <a:rPr lang="en-US" altLang="zh-CN" sz="2200" dirty="0"/>
              <a:t>M</a:t>
            </a:r>
            <a:r>
              <a:rPr lang="zh-CN" altLang="en-US" sz="2200" dirty="0"/>
              <a:t>：</a:t>
            </a:r>
            <a:r>
              <a:rPr lang="en-US" altLang="zh-CN" sz="2200" dirty="0">
                <a:solidFill>
                  <a:srgbClr val="FF0000"/>
                </a:solidFill>
              </a:rPr>
              <a:t>Modify</a:t>
            </a:r>
            <a:r>
              <a:rPr lang="zh-CN" altLang="en-US" sz="2200" dirty="0"/>
              <a:t>，修改。指明该表项是新修改的。新的路由选择信息由</a:t>
            </a:r>
            <a:r>
              <a:rPr lang="en-US" altLang="zh-CN" sz="2200" dirty="0"/>
              <a:t>ICMP</a:t>
            </a:r>
            <a:r>
              <a:rPr lang="zh-CN" altLang="en-US" sz="2200" dirty="0"/>
              <a:t>改变路由报文提供。</a:t>
            </a:r>
          </a:p>
          <a:p>
            <a:pPr eaLnBrk="1" hangingPunct="1">
              <a:lnSpc>
                <a:spcPct val="80000"/>
              </a:lnSpc>
              <a:buFontTx/>
              <a:buNone/>
            </a:pPr>
            <a:endParaRPr lang="en-US" altLang="zh-CN" dirty="0"/>
          </a:p>
          <a:p>
            <a:pPr eaLnBrk="1" hangingPunct="1">
              <a:lnSpc>
                <a:spcPct val="80000"/>
              </a:lnSpc>
              <a:buFontTx/>
              <a:buNone/>
            </a:pPr>
            <a:r>
              <a:rPr lang="en-US" altLang="zh-CN" dirty="0"/>
              <a:t>(5) </a:t>
            </a:r>
            <a:r>
              <a:rPr lang="zh-CN" altLang="en-US" b="1" dirty="0">
                <a:solidFill>
                  <a:srgbClr val="FF0000"/>
                </a:solidFill>
              </a:rPr>
              <a:t>参考计数</a:t>
            </a:r>
            <a:r>
              <a:rPr lang="zh-CN" altLang="en-US" dirty="0"/>
              <a:t>：给出正在使用该路由的</a:t>
            </a:r>
            <a:r>
              <a:rPr lang="en-US" altLang="zh-CN" dirty="0"/>
              <a:t>TCP</a:t>
            </a:r>
            <a:r>
              <a:rPr lang="zh-CN" altLang="en-US" dirty="0"/>
              <a:t>连接数。</a:t>
            </a:r>
          </a:p>
          <a:p>
            <a:pPr eaLnBrk="1" hangingPunct="1">
              <a:lnSpc>
                <a:spcPct val="80000"/>
              </a:lnSpc>
              <a:buFontTx/>
              <a:buNone/>
            </a:pPr>
            <a:r>
              <a:rPr lang="en-US" altLang="zh-CN" dirty="0"/>
              <a:t>(6) </a:t>
            </a:r>
            <a:r>
              <a:rPr lang="zh-CN" altLang="en-US" b="1" dirty="0">
                <a:solidFill>
                  <a:srgbClr val="FF0000"/>
                </a:solidFill>
              </a:rPr>
              <a:t>使用情况</a:t>
            </a:r>
            <a:r>
              <a:rPr lang="zh-CN" altLang="en-US" dirty="0"/>
              <a:t>：显示出通过该路由的分组数。</a:t>
            </a:r>
          </a:p>
          <a:p>
            <a:pPr eaLnBrk="1" hangingPunct="1">
              <a:lnSpc>
                <a:spcPct val="80000"/>
              </a:lnSpc>
              <a:buFontTx/>
              <a:buNone/>
            </a:pPr>
            <a:r>
              <a:rPr lang="en-US" altLang="zh-CN" dirty="0"/>
              <a:t>(7) </a:t>
            </a:r>
            <a:r>
              <a:rPr lang="zh-CN" altLang="en-US" b="1" dirty="0">
                <a:solidFill>
                  <a:srgbClr val="FF0000"/>
                </a:solidFill>
              </a:rPr>
              <a:t>接口</a:t>
            </a:r>
            <a:r>
              <a:rPr lang="zh-CN" altLang="en-US" dirty="0"/>
              <a:t>：本地接口的名字，指出分组应当从哪一个接口转发。</a:t>
            </a:r>
          </a:p>
        </p:txBody>
      </p:sp>
      <p:sp>
        <p:nvSpPr>
          <p:cNvPr id="120835" name="Rectangle 4"/>
          <p:cNvSpPr>
            <a:spLocks noGrp="1" noChangeArrowheads="1"/>
          </p:cNvSpPr>
          <p:nvPr>
            <p:ph type="title"/>
          </p:nvPr>
        </p:nvSpPr>
        <p:spPr/>
        <p:txBody>
          <a:bodyPr/>
          <a:lstStyle/>
          <a:p>
            <a:pPr eaLnBrk="1" hangingPunct="1"/>
            <a:r>
              <a:rPr lang="zh-CN" altLang="en-US"/>
              <a:t>路由表的一般结构</a:t>
            </a:r>
          </a:p>
        </p:txBody>
      </p:sp>
    </p:spTree>
  </p:cSld>
  <p:clrMapOvr>
    <a:masterClrMapping/>
  </p:clrMapOvr>
  <p:transition/>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Rectangle 4"/>
          <p:cNvSpPr>
            <a:spLocks noGrp="1" noChangeArrowheads="1"/>
          </p:cNvSpPr>
          <p:nvPr>
            <p:ph type="title"/>
          </p:nvPr>
        </p:nvSpPr>
        <p:spPr/>
        <p:txBody>
          <a:bodyPr/>
          <a:lstStyle/>
          <a:p>
            <a:pPr eaLnBrk="1" hangingPunct="1"/>
            <a:r>
              <a:rPr lang="en-US" altLang="zh-CN" dirty="0"/>
              <a:t>3. </a:t>
            </a:r>
            <a:r>
              <a:rPr lang="zh-CN" altLang="en-US" dirty="0"/>
              <a:t>使用二叉线索查找路由表</a:t>
            </a:r>
          </a:p>
        </p:txBody>
      </p:sp>
      <p:sp>
        <p:nvSpPr>
          <p:cNvPr id="175107" name="Rectangle 5"/>
          <p:cNvSpPr>
            <a:spLocks noGrp="1" noChangeArrowheads="1"/>
          </p:cNvSpPr>
          <p:nvPr>
            <p:ph type="body" idx="1"/>
          </p:nvPr>
        </p:nvSpPr>
        <p:spPr/>
        <p:txBody>
          <a:bodyPr/>
          <a:lstStyle/>
          <a:p>
            <a:pPr algn="just" eaLnBrk="1" hangingPunct="1">
              <a:spcBef>
                <a:spcPts val="600"/>
              </a:spcBef>
            </a:pPr>
            <a:r>
              <a:rPr lang="zh-CN" altLang="en-US" dirty="0"/>
              <a:t>当路由表的项目数很大时，怎样设法减小路由表的查找时间就成为一个非常重要的问题。 </a:t>
            </a:r>
          </a:p>
          <a:p>
            <a:pPr algn="just" eaLnBrk="1" hangingPunct="1">
              <a:spcBef>
                <a:spcPts val="600"/>
              </a:spcBef>
            </a:pPr>
            <a:endParaRPr lang="zh-CN" altLang="en-US" dirty="0"/>
          </a:p>
          <a:p>
            <a:pPr algn="just" eaLnBrk="1" hangingPunct="1">
              <a:spcBef>
                <a:spcPts val="600"/>
              </a:spcBef>
            </a:pPr>
            <a:r>
              <a:rPr lang="zh-CN" altLang="en-US" dirty="0"/>
              <a:t>为了进行更加有效的查找，通常是将无分类编址的路由表存放在</a:t>
            </a:r>
            <a:r>
              <a:rPr lang="zh-CN" altLang="en-US" dirty="0">
                <a:solidFill>
                  <a:srgbClr val="FF0000"/>
                </a:solidFill>
              </a:rPr>
              <a:t>一种层次的数据结构</a:t>
            </a:r>
            <a:r>
              <a:rPr lang="zh-CN" altLang="en-US" dirty="0"/>
              <a:t>中，然后自上而下地按层次进行查找。</a:t>
            </a:r>
            <a:endParaRPr lang="en-US" altLang="zh-CN" dirty="0"/>
          </a:p>
          <a:p>
            <a:pPr algn="just" eaLnBrk="1" hangingPunct="1">
              <a:spcBef>
                <a:spcPts val="600"/>
              </a:spcBef>
            </a:pPr>
            <a:endParaRPr lang="en-US" altLang="zh-CN" dirty="0"/>
          </a:p>
          <a:p>
            <a:pPr algn="just" eaLnBrk="1" hangingPunct="1">
              <a:spcBef>
                <a:spcPts val="600"/>
              </a:spcBef>
            </a:pPr>
            <a:r>
              <a:rPr lang="zh-CN" altLang="en-US" dirty="0"/>
              <a:t>这里最常用的就是</a:t>
            </a:r>
            <a:r>
              <a:rPr lang="zh-CN" altLang="en-US" dirty="0">
                <a:solidFill>
                  <a:schemeClr val="hlink"/>
                </a:solidFill>
              </a:rPr>
              <a:t>二叉线索 </a:t>
            </a:r>
            <a:r>
              <a:rPr lang="en-US" altLang="zh-CN" dirty="0"/>
              <a:t>(binary </a:t>
            </a:r>
            <a:r>
              <a:rPr lang="en-US" altLang="zh-CN" dirty="0" err="1"/>
              <a:t>trie</a:t>
            </a:r>
            <a:r>
              <a:rPr lang="en-US" altLang="zh-CN" dirty="0"/>
              <a:t>)</a:t>
            </a:r>
            <a:r>
              <a:rPr lang="zh-CN" altLang="en-US" dirty="0"/>
              <a:t>。</a:t>
            </a:r>
          </a:p>
          <a:p>
            <a:pPr algn="just" eaLnBrk="1" hangingPunct="1">
              <a:spcBef>
                <a:spcPts val="600"/>
              </a:spcBef>
            </a:pPr>
            <a:endParaRPr lang="zh-CN" altLang="en-US" dirty="0"/>
          </a:p>
          <a:p>
            <a:pPr algn="just" eaLnBrk="1" hangingPunct="1">
              <a:spcBef>
                <a:spcPts val="600"/>
              </a:spcBef>
            </a:pPr>
            <a:r>
              <a:rPr lang="en-US" altLang="zh-CN" dirty="0"/>
              <a:t>IP</a:t>
            </a:r>
            <a:r>
              <a:rPr lang="zh-CN" altLang="en-US" dirty="0"/>
              <a:t>地址中从左到右的比特值</a:t>
            </a:r>
            <a:r>
              <a:rPr lang="zh-CN" altLang="en-US" dirty="0">
                <a:solidFill>
                  <a:srgbClr val="FF0000"/>
                </a:solidFill>
              </a:rPr>
              <a:t>决定了</a:t>
            </a:r>
            <a:r>
              <a:rPr lang="zh-CN" altLang="en-US" dirty="0"/>
              <a:t>从根结点逐层向下层延伸的路径，而二叉线索中的各个路径</a:t>
            </a:r>
            <a:r>
              <a:rPr lang="zh-CN" altLang="en-US" dirty="0">
                <a:solidFill>
                  <a:srgbClr val="FF0000"/>
                </a:solidFill>
              </a:rPr>
              <a:t>就代表</a:t>
            </a:r>
            <a:r>
              <a:rPr lang="zh-CN" altLang="en-US" dirty="0"/>
              <a:t>路由表中存放的各个地址。</a:t>
            </a:r>
          </a:p>
          <a:p>
            <a:pPr eaLnBrk="1" hangingPunct="1">
              <a:spcBef>
                <a:spcPts val="600"/>
              </a:spcBef>
            </a:pPr>
            <a:endParaRPr lang="en-US" altLang="zh-CN" dirty="0"/>
          </a:p>
        </p:txBody>
      </p:sp>
    </p:spTree>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Text Box 4"/>
          <p:cNvSpPr txBox="1">
            <a:spLocks noChangeArrowheads="1"/>
          </p:cNvSpPr>
          <p:nvPr/>
        </p:nvSpPr>
        <p:spPr bwMode="auto">
          <a:xfrm>
            <a:off x="179388" y="2420938"/>
            <a:ext cx="6161087" cy="2778125"/>
          </a:xfrm>
          <a:prstGeom prst="rect">
            <a:avLst/>
          </a:prstGeom>
          <a:noFill/>
          <a:ln w="9525">
            <a:noFill/>
            <a:miter lim="800000"/>
          </a:ln>
        </p:spPr>
        <p:txBody>
          <a:bodyPr wrap="none">
            <a:spAutoFit/>
          </a:bodyPr>
          <a:lstStyle/>
          <a:p>
            <a:pPr>
              <a:spcAft>
                <a:spcPct val="30000"/>
              </a:spcAft>
            </a:pPr>
            <a:r>
              <a:rPr kumimoji="1" lang="en-US" altLang="zh-CN" sz="2000" dirty="0">
                <a:latin typeface="Arial" panose="020B0604020202020204" pitchFamily="34" charset="0"/>
              </a:rPr>
              <a:t>                32 </a:t>
            </a:r>
            <a:r>
              <a:rPr kumimoji="1" lang="zh-CN" altLang="en-US" sz="2000" dirty="0">
                <a:latin typeface="Arial" panose="020B0604020202020204" pitchFamily="34" charset="0"/>
              </a:rPr>
              <a:t>位的 </a:t>
            </a:r>
            <a:r>
              <a:rPr kumimoji="1" lang="en-US" altLang="zh-CN" sz="2000" dirty="0">
                <a:latin typeface="Arial" panose="020B0604020202020204" pitchFamily="34" charset="0"/>
              </a:rPr>
              <a:t>IP</a:t>
            </a:r>
            <a:r>
              <a:rPr kumimoji="1" lang="zh-CN" altLang="en-US" sz="2000" dirty="0">
                <a:latin typeface="Arial" panose="020B0604020202020204" pitchFamily="34" charset="0"/>
              </a:rPr>
              <a:t>地址                              唯一前缀</a:t>
            </a:r>
          </a:p>
          <a:p>
            <a:pPr>
              <a:lnSpc>
                <a:spcPct val="130000"/>
              </a:lnSpc>
            </a:pPr>
            <a:r>
              <a:rPr kumimoji="1" lang="en-US" altLang="zh-CN" sz="2000" dirty="0">
                <a:solidFill>
                  <a:srgbClr val="FF0000"/>
                </a:solidFill>
                <a:latin typeface="Arial" panose="020B0604020202020204" pitchFamily="34" charset="0"/>
              </a:rPr>
              <a:t>0100</a:t>
            </a:r>
            <a:r>
              <a:rPr kumimoji="1" lang="en-US" altLang="zh-CN" sz="2000" dirty="0">
                <a:latin typeface="Arial" panose="020B0604020202020204" pitchFamily="34" charset="0"/>
              </a:rPr>
              <a:t>0110 00000000 00000000 00000000       0100</a:t>
            </a:r>
          </a:p>
          <a:p>
            <a:pPr>
              <a:lnSpc>
                <a:spcPct val="130000"/>
              </a:lnSpc>
            </a:pPr>
            <a:r>
              <a:rPr kumimoji="1" lang="en-US" altLang="zh-CN" sz="2000" dirty="0">
                <a:solidFill>
                  <a:srgbClr val="FF0000"/>
                </a:solidFill>
                <a:latin typeface="Arial" panose="020B0604020202020204" pitchFamily="34" charset="0"/>
              </a:rPr>
              <a:t>0101</a:t>
            </a:r>
            <a:r>
              <a:rPr kumimoji="1" lang="en-US" altLang="zh-CN" sz="2000" dirty="0">
                <a:latin typeface="Arial" panose="020B0604020202020204" pitchFamily="34" charset="0"/>
              </a:rPr>
              <a:t>0110 00000000 00000000 00000000       0101</a:t>
            </a:r>
          </a:p>
          <a:p>
            <a:pPr>
              <a:lnSpc>
                <a:spcPct val="130000"/>
              </a:lnSpc>
            </a:pPr>
            <a:r>
              <a:rPr kumimoji="1" lang="en-US" altLang="zh-CN" sz="2000" dirty="0">
                <a:solidFill>
                  <a:srgbClr val="FF0000"/>
                </a:solidFill>
                <a:latin typeface="Arial" panose="020B0604020202020204" pitchFamily="34" charset="0"/>
              </a:rPr>
              <a:t>011</a:t>
            </a:r>
            <a:r>
              <a:rPr kumimoji="1" lang="en-US" altLang="zh-CN" sz="2000" dirty="0">
                <a:latin typeface="Arial" panose="020B0604020202020204" pitchFamily="34" charset="0"/>
              </a:rPr>
              <a:t>00001 00000000 00000000 00000000       011</a:t>
            </a:r>
          </a:p>
          <a:p>
            <a:pPr>
              <a:lnSpc>
                <a:spcPct val="130000"/>
              </a:lnSpc>
            </a:pPr>
            <a:r>
              <a:rPr kumimoji="1" lang="en-US" altLang="zh-CN" sz="2000" u="sng" dirty="0">
                <a:solidFill>
                  <a:srgbClr val="0070C0"/>
                </a:solidFill>
                <a:latin typeface="Arial" panose="020B0604020202020204" pitchFamily="34" charset="0"/>
              </a:rPr>
              <a:t>10110</a:t>
            </a:r>
            <a:r>
              <a:rPr kumimoji="1" lang="en-US" altLang="zh-CN" sz="2000" dirty="0">
                <a:latin typeface="Arial" panose="020B0604020202020204" pitchFamily="34" charset="0"/>
              </a:rPr>
              <a:t>000 00000010 00000000 00000000       10110</a:t>
            </a:r>
          </a:p>
          <a:p>
            <a:pPr>
              <a:lnSpc>
                <a:spcPct val="130000"/>
              </a:lnSpc>
            </a:pPr>
            <a:r>
              <a:rPr kumimoji="1" lang="en-US" altLang="zh-CN" sz="2000" u="sng" dirty="0">
                <a:solidFill>
                  <a:srgbClr val="0070C0"/>
                </a:solidFill>
                <a:latin typeface="Arial" panose="020B0604020202020204" pitchFamily="34" charset="0"/>
              </a:rPr>
              <a:t>10111</a:t>
            </a:r>
            <a:r>
              <a:rPr kumimoji="1" lang="en-US" altLang="zh-CN" sz="2000" dirty="0">
                <a:latin typeface="Arial" panose="020B0604020202020204" pitchFamily="34" charset="0"/>
              </a:rPr>
              <a:t>011 00001010 00000000 00000000       10111</a:t>
            </a:r>
          </a:p>
          <a:p>
            <a:endParaRPr kumimoji="1" lang="en-US" altLang="zh-CN" sz="2000" dirty="0">
              <a:latin typeface="Arial" panose="020B0604020202020204" pitchFamily="34" charset="0"/>
            </a:endParaRPr>
          </a:p>
        </p:txBody>
      </p:sp>
      <p:sp>
        <p:nvSpPr>
          <p:cNvPr id="176131" name="Line 5"/>
          <p:cNvSpPr>
            <a:spLocks noChangeShapeType="1"/>
          </p:cNvSpPr>
          <p:nvPr/>
        </p:nvSpPr>
        <p:spPr bwMode="auto">
          <a:xfrm>
            <a:off x="179388" y="2852738"/>
            <a:ext cx="4897437" cy="0"/>
          </a:xfrm>
          <a:prstGeom prst="line">
            <a:avLst/>
          </a:prstGeom>
          <a:noFill/>
          <a:ln w="9525">
            <a:solidFill>
              <a:schemeClr val="tx1"/>
            </a:solidFill>
            <a:round/>
          </a:ln>
        </p:spPr>
        <p:txBody>
          <a:bodyPr/>
          <a:lstStyle/>
          <a:p>
            <a:endParaRPr lang="zh-CN" altLang="en-US"/>
          </a:p>
        </p:txBody>
      </p:sp>
      <p:grpSp>
        <p:nvGrpSpPr>
          <p:cNvPr id="176132" name="Group 37"/>
          <p:cNvGrpSpPr/>
          <p:nvPr/>
        </p:nvGrpSpPr>
        <p:grpSpPr bwMode="auto">
          <a:xfrm>
            <a:off x="6418263" y="2405063"/>
            <a:ext cx="2617787" cy="2463800"/>
            <a:chOff x="4043" y="1379"/>
            <a:chExt cx="1649" cy="1734"/>
          </a:xfrm>
        </p:grpSpPr>
        <p:sp>
          <p:nvSpPr>
            <p:cNvPr id="176134" name="Freeform 6"/>
            <p:cNvSpPr/>
            <p:nvPr/>
          </p:nvSpPr>
          <p:spPr bwMode="auto">
            <a:xfrm>
              <a:off x="4787" y="1454"/>
              <a:ext cx="772" cy="1604"/>
            </a:xfrm>
            <a:custGeom>
              <a:avLst/>
              <a:gdLst>
                <a:gd name="T0" fmla="*/ 0 w 772"/>
                <a:gd name="T1" fmla="*/ 0 h 1392"/>
                <a:gd name="T2" fmla="*/ 764 w 772"/>
                <a:gd name="T3" fmla="*/ 272 h 1392"/>
                <a:gd name="T4" fmla="*/ 318 w 772"/>
                <a:gd name="T5" fmla="*/ 564 h 1392"/>
                <a:gd name="T6" fmla="*/ 510 w 772"/>
                <a:gd name="T7" fmla="*/ 840 h 1392"/>
                <a:gd name="T8" fmla="*/ 772 w 772"/>
                <a:gd name="T9" fmla="*/ 1392 h 1392"/>
                <a:gd name="T10" fmla="*/ 0 60000 65536"/>
                <a:gd name="T11" fmla="*/ 0 60000 65536"/>
                <a:gd name="T12" fmla="*/ 0 60000 65536"/>
                <a:gd name="T13" fmla="*/ 0 60000 65536"/>
                <a:gd name="T14" fmla="*/ 0 60000 65536"/>
                <a:gd name="T15" fmla="*/ 0 w 772"/>
                <a:gd name="T16" fmla="*/ 0 h 1392"/>
                <a:gd name="T17" fmla="*/ 772 w 772"/>
                <a:gd name="T18" fmla="*/ 1392 h 1392"/>
              </a:gdLst>
              <a:ahLst/>
              <a:cxnLst>
                <a:cxn ang="T10">
                  <a:pos x="T0" y="T1"/>
                </a:cxn>
                <a:cxn ang="T11">
                  <a:pos x="T2" y="T3"/>
                </a:cxn>
                <a:cxn ang="T12">
                  <a:pos x="T4" y="T5"/>
                </a:cxn>
                <a:cxn ang="T13">
                  <a:pos x="T6" y="T7"/>
                </a:cxn>
                <a:cxn ang="T14">
                  <a:pos x="T8" y="T9"/>
                </a:cxn>
              </a:cxnLst>
              <a:rect l="T15" t="T16" r="T17" b="T18"/>
              <a:pathLst>
                <a:path w="772" h="1392">
                  <a:moveTo>
                    <a:pt x="0" y="0"/>
                  </a:moveTo>
                  <a:lnTo>
                    <a:pt x="764" y="272"/>
                  </a:lnTo>
                  <a:lnTo>
                    <a:pt x="318" y="564"/>
                  </a:lnTo>
                  <a:lnTo>
                    <a:pt x="510" y="840"/>
                  </a:lnTo>
                  <a:lnTo>
                    <a:pt x="772" y="1392"/>
                  </a:lnTo>
                </a:path>
              </a:pathLst>
            </a:custGeom>
            <a:noFill/>
            <a:ln w="9525">
              <a:solidFill>
                <a:schemeClr val="tx1"/>
              </a:solidFill>
              <a:round/>
            </a:ln>
          </p:spPr>
          <p:txBody>
            <a:bodyPr/>
            <a:lstStyle/>
            <a:p>
              <a:endParaRPr lang="zh-CN" altLang="en-US"/>
            </a:p>
          </p:txBody>
        </p:sp>
        <p:sp>
          <p:nvSpPr>
            <p:cNvPr id="176135" name="Freeform 7"/>
            <p:cNvSpPr/>
            <p:nvPr/>
          </p:nvSpPr>
          <p:spPr bwMode="auto">
            <a:xfrm>
              <a:off x="4098" y="1447"/>
              <a:ext cx="695" cy="1287"/>
            </a:xfrm>
            <a:custGeom>
              <a:avLst/>
              <a:gdLst>
                <a:gd name="T0" fmla="*/ 695 w 695"/>
                <a:gd name="T1" fmla="*/ 0 h 1117"/>
                <a:gd name="T2" fmla="*/ 0 w 695"/>
                <a:gd name="T3" fmla="*/ 285 h 1117"/>
                <a:gd name="T4" fmla="*/ 399 w 695"/>
                <a:gd name="T5" fmla="*/ 564 h 1117"/>
                <a:gd name="T6" fmla="*/ 174 w 695"/>
                <a:gd name="T7" fmla="*/ 843 h 1117"/>
                <a:gd name="T8" fmla="*/ 338 w 695"/>
                <a:gd name="T9" fmla="*/ 1117 h 1117"/>
                <a:gd name="T10" fmla="*/ 0 60000 65536"/>
                <a:gd name="T11" fmla="*/ 0 60000 65536"/>
                <a:gd name="T12" fmla="*/ 0 60000 65536"/>
                <a:gd name="T13" fmla="*/ 0 60000 65536"/>
                <a:gd name="T14" fmla="*/ 0 60000 65536"/>
                <a:gd name="T15" fmla="*/ 0 w 695"/>
                <a:gd name="T16" fmla="*/ 0 h 1117"/>
                <a:gd name="T17" fmla="*/ 695 w 695"/>
                <a:gd name="T18" fmla="*/ 1117 h 1117"/>
              </a:gdLst>
              <a:ahLst/>
              <a:cxnLst>
                <a:cxn ang="T10">
                  <a:pos x="T0" y="T1"/>
                </a:cxn>
                <a:cxn ang="T11">
                  <a:pos x="T2" y="T3"/>
                </a:cxn>
                <a:cxn ang="T12">
                  <a:pos x="T4" y="T5"/>
                </a:cxn>
                <a:cxn ang="T13">
                  <a:pos x="T6" y="T7"/>
                </a:cxn>
                <a:cxn ang="T14">
                  <a:pos x="T8" y="T9"/>
                </a:cxn>
              </a:cxnLst>
              <a:rect l="T15" t="T16" r="T17" b="T18"/>
              <a:pathLst>
                <a:path w="695" h="1117">
                  <a:moveTo>
                    <a:pt x="695" y="0"/>
                  </a:moveTo>
                  <a:lnTo>
                    <a:pt x="0" y="285"/>
                  </a:lnTo>
                  <a:lnTo>
                    <a:pt x="399" y="564"/>
                  </a:lnTo>
                  <a:lnTo>
                    <a:pt x="174" y="843"/>
                  </a:lnTo>
                  <a:lnTo>
                    <a:pt x="338" y="1117"/>
                  </a:lnTo>
                </a:path>
              </a:pathLst>
            </a:custGeom>
            <a:noFill/>
            <a:ln w="57150" cmpd="sng">
              <a:solidFill>
                <a:schemeClr val="hlink"/>
              </a:solidFill>
              <a:round/>
            </a:ln>
          </p:spPr>
          <p:txBody>
            <a:bodyPr/>
            <a:lstStyle/>
            <a:p>
              <a:endParaRPr lang="zh-CN" altLang="en-US"/>
            </a:p>
          </p:txBody>
        </p:sp>
        <p:sp>
          <p:nvSpPr>
            <p:cNvPr id="176136" name="Line 8"/>
            <p:cNvSpPr>
              <a:spLocks noChangeShapeType="1"/>
            </p:cNvSpPr>
            <p:nvPr/>
          </p:nvSpPr>
          <p:spPr bwMode="auto">
            <a:xfrm flipH="1">
              <a:off x="5311" y="2726"/>
              <a:ext cx="112" cy="332"/>
            </a:xfrm>
            <a:prstGeom prst="line">
              <a:avLst/>
            </a:prstGeom>
            <a:noFill/>
            <a:ln w="9525">
              <a:solidFill>
                <a:schemeClr val="tx1"/>
              </a:solidFill>
              <a:round/>
            </a:ln>
          </p:spPr>
          <p:txBody>
            <a:bodyPr/>
            <a:lstStyle/>
            <a:p>
              <a:endParaRPr lang="zh-CN" altLang="en-US"/>
            </a:p>
          </p:txBody>
        </p:sp>
        <p:sp>
          <p:nvSpPr>
            <p:cNvPr id="176137" name="Text Box 9"/>
            <p:cNvSpPr txBox="1">
              <a:spLocks noChangeArrowheads="1"/>
            </p:cNvSpPr>
            <p:nvPr/>
          </p:nvSpPr>
          <p:spPr bwMode="auto">
            <a:xfrm>
              <a:off x="4043" y="2388"/>
              <a:ext cx="205" cy="279"/>
            </a:xfrm>
            <a:prstGeom prst="rect">
              <a:avLst/>
            </a:prstGeom>
            <a:noFill/>
            <a:ln w="9525">
              <a:noFill/>
              <a:miter lim="800000"/>
            </a:ln>
          </p:spPr>
          <p:txBody>
            <a:bodyPr wrap="none">
              <a:spAutoFit/>
            </a:bodyPr>
            <a:lstStyle/>
            <a:p>
              <a:r>
                <a:rPr kumimoji="1" lang="en-US" altLang="zh-CN" sz="2000">
                  <a:latin typeface="Arial" panose="020B0604020202020204" pitchFamily="34" charset="0"/>
                </a:rPr>
                <a:t>0</a:t>
              </a:r>
            </a:p>
          </p:txBody>
        </p:sp>
        <p:sp>
          <p:nvSpPr>
            <p:cNvPr id="176138" name="Text Box 10"/>
            <p:cNvSpPr txBox="1">
              <a:spLocks noChangeArrowheads="1"/>
            </p:cNvSpPr>
            <p:nvPr/>
          </p:nvSpPr>
          <p:spPr bwMode="auto">
            <a:xfrm>
              <a:off x="4223" y="2063"/>
              <a:ext cx="205" cy="279"/>
            </a:xfrm>
            <a:prstGeom prst="rect">
              <a:avLst/>
            </a:prstGeom>
            <a:noFill/>
            <a:ln w="9525">
              <a:noFill/>
              <a:miter lim="800000"/>
            </a:ln>
          </p:spPr>
          <p:txBody>
            <a:bodyPr wrap="none">
              <a:spAutoFit/>
            </a:bodyPr>
            <a:lstStyle/>
            <a:p>
              <a:r>
                <a:rPr kumimoji="1" lang="en-US" altLang="zh-CN" sz="2000">
                  <a:latin typeface="Arial" panose="020B0604020202020204" pitchFamily="34" charset="0"/>
                </a:rPr>
                <a:t>0</a:t>
              </a:r>
            </a:p>
          </p:txBody>
        </p:sp>
        <p:sp>
          <p:nvSpPr>
            <p:cNvPr id="176139" name="Text Box 11"/>
            <p:cNvSpPr txBox="1">
              <a:spLocks noChangeArrowheads="1"/>
            </p:cNvSpPr>
            <p:nvPr/>
          </p:nvSpPr>
          <p:spPr bwMode="auto">
            <a:xfrm>
              <a:off x="5207" y="2728"/>
              <a:ext cx="205" cy="279"/>
            </a:xfrm>
            <a:prstGeom prst="rect">
              <a:avLst/>
            </a:prstGeom>
            <a:noFill/>
            <a:ln w="9525">
              <a:noFill/>
              <a:miter lim="800000"/>
            </a:ln>
          </p:spPr>
          <p:txBody>
            <a:bodyPr wrap="none">
              <a:spAutoFit/>
            </a:bodyPr>
            <a:lstStyle/>
            <a:p>
              <a:r>
                <a:rPr kumimoji="1" lang="en-US" altLang="zh-CN" sz="2000">
                  <a:latin typeface="Arial" panose="020B0604020202020204" pitchFamily="34" charset="0"/>
                </a:rPr>
                <a:t>0</a:t>
              </a:r>
            </a:p>
          </p:txBody>
        </p:sp>
        <p:sp>
          <p:nvSpPr>
            <p:cNvPr id="176140" name="Text Box 12"/>
            <p:cNvSpPr txBox="1">
              <a:spLocks noChangeArrowheads="1"/>
            </p:cNvSpPr>
            <p:nvPr/>
          </p:nvSpPr>
          <p:spPr bwMode="auto">
            <a:xfrm>
              <a:off x="4283" y="1379"/>
              <a:ext cx="205" cy="279"/>
            </a:xfrm>
            <a:prstGeom prst="rect">
              <a:avLst/>
            </a:prstGeom>
            <a:noFill/>
            <a:ln w="9525">
              <a:noFill/>
              <a:miter lim="800000"/>
            </a:ln>
          </p:spPr>
          <p:txBody>
            <a:bodyPr wrap="none">
              <a:spAutoFit/>
            </a:bodyPr>
            <a:lstStyle/>
            <a:p>
              <a:r>
                <a:rPr kumimoji="1" lang="en-US" altLang="zh-CN" sz="2000">
                  <a:latin typeface="Arial" panose="020B0604020202020204" pitchFamily="34" charset="0"/>
                </a:rPr>
                <a:t>0</a:t>
              </a:r>
            </a:p>
          </p:txBody>
        </p:sp>
        <p:sp>
          <p:nvSpPr>
            <p:cNvPr id="176141" name="Line 13"/>
            <p:cNvSpPr>
              <a:spLocks noChangeShapeType="1"/>
            </p:cNvSpPr>
            <p:nvPr/>
          </p:nvSpPr>
          <p:spPr bwMode="auto">
            <a:xfrm flipH="1">
              <a:off x="4155" y="2415"/>
              <a:ext cx="114" cy="318"/>
            </a:xfrm>
            <a:prstGeom prst="line">
              <a:avLst/>
            </a:prstGeom>
            <a:noFill/>
            <a:ln w="9525">
              <a:solidFill>
                <a:schemeClr val="tx1"/>
              </a:solidFill>
              <a:round/>
            </a:ln>
          </p:spPr>
          <p:txBody>
            <a:bodyPr/>
            <a:lstStyle/>
            <a:p>
              <a:endParaRPr lang="zh-CN" altLang="en-US"/>
            </a:p>
          </p:txBody>
        </p:sp>
        <p:sp>
          <p:nvSpPr>
            <p:cNvPr id="176142" name="Freeform 14"/>
            <p:cNvSpPr/>
            <p:nvPr/>
          </p:nvSpPr>
          <p:spPr bwMode="auto">
            <a:xfrm>
              <a:off x="4503" y="2111"/>
              <a:ext cx="168" cy="304"/>
            </a:xfrm>
            <a:custGeom>
              <a:avLst/>
              <a:gdLst>
                <a:gd name="T0" fmla="*/ 0 w 168"/>
                <a:gd name="T1" fmla="*/ 0 h 264"/>
                <a:gd name="T2" fmla="*/ 168 w 168"/>
                <a:gd name="T3" fmla="*/ 264 h 264"/>
                <a:gd name="T4" fmla="*/ 0 60000 65536"/>
                <a:gd name="T5" fmla="*/ 0 60000 65536"/>
                <a:gd name="T6" fmla="*/ 0 w 168"/>
                <a:gd name="T7" fmla="*/ 0 h 264"/>
                <a:gd name="T8" fmla="*/ 168 w 168"/>
                <a:gd name="T9" fmla="*/ 264 h 264"/>
              </a:gdLst>
              <a:ahLst/>
              <a:cxnLst>
                <a:cxn ang="T4">
                  <a:pos x="T0" y="T1"/>
                </a:cxn>
                <a:cxn ang="T5">
                  <a:pos x="T2" y="T3"/>
                </a:cxn>
              </a:cxnLst>
              <a:rect l="T6" t="T7" r="T8" b="T9"/>
              <a:pathLst>
                <a:path w="168" h="264">
                  <a:moveTo>
                    <a:pt x="0" y="0"/>
                  </a:moveTo>
                  <a:lnTo>
                    <a:pt x="168" y="264"/>
                  </a:lnTo>
                </a:path>
              </a:pathLst>
            </a:custGeom>
            <a:noFill/>
            <a:ln w="9525">
              <a:solidFill>
                <a:schemeClr val="tx1"/>
              </a:solidFill>
              <a:round/>
              <a:headEnd type="none" w="med" len="med"/>
              <a:tailEnd type="none" w="med" len="med"/>
            </a:ln>
          </p:spPr>
          <p:txBody>
            <a:bodyPr/>
            <a:lstStyle/>
            <a:p>
              <a:endParaRPr lang="zh-CN" altLang="en-US"/>
            </a:p>
          </p:txBody>
        </p:sp>
        <p:sp>
          <p:nvSpPr>
            <p:cNvPr id="176143" name="Text Box 15"/>
            <p:cNvSpPr txBox="1">
              <a:spLocks noChangeArrowheads="1"/>
            </p:cNvSpPr>
            <p:nvPr/>
          </p:nvSpPr>
          <p:spPr bwMode="auto">
            <a:xfrm>
              <a:off x="5487" y="2734"/>
              <a:ext cx="205" cy="280"/>
            </a:xfrm>
            <a:prstGeom prst="rect">
              <a:avLst/>
            </a:prstGeom>
            <a:noFill/>
            <a:ln w="9525">
              <a:noFill/>
              <a:miter lim="800000"/>
            </a:ln>
          </p:spPr>
          <p:txBody>
            <a:bodyPr wrap="none">
              <a:spAutoFit/>
            </a:bodyPr>
            <a:lstStyle/>
            <a:p>
              <a:r>
                <a:rPr kumimoji="1" lang="en-US" altLang="zh-CN" sz="2000">
                  <a:latin typeface="Arial" panose="020B0604020202020204" pitchFamily="34" charset="0"/>
                </a:rPr>
                <a:t>1</a:t>
              </a:r>
            </a:p>
          </p:txBody>
        </p:sp>
        <p:sp>
          <p:nvSpPr>
            <p:cNvPr id="176144" name="Text Box 16"/>
            <p:cNvSpPr txBox="1">
              <a:spLocks noChangeArrowheads="1"/>
            </p:cNvSpPr>
            <p:nvPr/>
          </p:nvSpPr>
          <p:spPr bwMode="auto">
            <a:xfrm>
              <a:off x="4545" y="2056"/>
              <a:ext cx="205" cy="279"/>
            </a:xfrm>
            <a:prstGeom prst="rect">
              <a:avLst/>
            </a:prstGeom>
            <a:noFill/>
            <a:ln w="9525">
              <a:noFill/>
              <a:miter lim="800000"/>
            </a:ln>
          </p:spPr>
          <p:txBody>
            <a:bodyPr wrap="none">
              <a:spAutoFit/>
            </a:bodyPr>
            <a:lstStyle/>
            <a:p>
              <a:r>
                <a:rPr kumimoji="1" lang="en-US" altLang="zh-CN" sz="2000">
                  <a:latin typeface="Arial" panose="020B0604020202020204" pitchFamily="34" charset="0"/>
                </a:rPr>
                <a:t>1</a:t>
              </a:r>
            </a:p>
          </p:txBody>
        </p:sp>
        <p:sp>
          <p:nvSpPr>
            <p:cNvPr id="176145" name="Text Box 17"/>
            <p:cNvSpPr txBox="1">
              <a:spLocks noChangeArrowheads="1"/>
            </p:cNvSpPr>
            <p:nvPr/>
          </p:nvSpPr>
          <p:spPr bwMode="auto">
            <a:xfrm>
              <a:off x="4341" y="2395"/>
              <a:ext cx="205" cy="279"/>
            </a:xfrm>
            <a:prstGeom prst="rect">
              <a:avLst/>
            </a:prstGeom>
            <a:noFill/>
            <a:ln w="9525">
              <a:noFill/>
              <a:miter lim="800000"/>
            </a:ln>
          </p:spPr>
          <p:txBody>
            <a:bodyPr wrap="none">
              <a:spAutoFit/>
            </a:bodyPr>
            <a:lstStyle/>
            <a:p>
              <a:r>
                <a:rPr kumimoji="1" lang="en-US" altLang="zh-CN" sz="2000">
                  <a:latin typeface="Arial" panose="020B0604020202020204" pitchFamily="34" charset="0"/>
                </a:rPr>
                <a:t>1</a:t>
              </a:r>
            </a:p>
          </p:txBody>
        </p:sp>
        <p:sp>
          <p:nvSpPr>
            <p:cNvPr id="176146" name="Text Box 18"/>
            <p:cNvSpPr txBox="1">
              <a:spLocks noChangeArrowheads="1"/>
            </p:cNvSpPr>
            <p:nvPr/>
          </p:nvSpPr>
          <p:spPr bwMode="auto">
            <a:xfrm>
              <a:off x="4275" y="1732"/>
              <a:ext cx="205" cy="279"/>
            </a:xfrm>
            <a:prstGeom prst="rect">
              <a:avLst/>
            </a:prstGeom>
            <a:noFill/>
            <a:ln w="9525">
              <a:noFill/>
              <a:miter lim="800000"/>
            </a:ln>
          </p:spPr>
          <p:txBody>
            <a:bodyPr wrap="none">
              <a:spAutoFit/>
            </a:bodyPr>
            <a:lstStyle/>
            <a:p>
              <a:r>
                <a:rPr kumimoji="1" lang="en-US" altLang="zh-CN" sz="2000">
                  <a:latin typeface="Arial" panose="020B0604020202020204" pitchFamily="34" charset="0"/>
                </a:rPr>
                <a:t>1</a:t>
              </a:r>
            </a:p>
          </p:txBody>
        </p:sp>
        <p:sp>
          <p:nvSpPr>
            <p:cNvPr id="176147" name="Text Box 19"/>
            <p:cNvSpPr txBox="1">
              <a:spLocks noChangeArrowheads="1"/>
            </p:cNvSpPr>
            <p:nvPr/>
          </p:nvSpPr>
          <p:spPr bwMode="auto">
            <a:xfrm>
              <a:off x="5151" y="1386"/>
              <a:ext cx="205" cy="279"/>
            </a:xfrm>
            <a:prstGeom prst="rect">
              <a:avLst/>
            </a:prstGeom>
            <a:noFill/>
            <a:ln w="9525">
              <a:noFill/>
              <a:miter lim="800000"/>
            </a:ln>
          </p:spPr>
          <p:txBody>
            <a:bodyPr wrap="none">
              <a:spAutoFit/>
            </a:bodyPr>
            <a:lstStyle/>
            <a:p>
              <a:r>
                <a:rPr kumimoji="1" lang="en-US" altLang="zh-CN" sz="2000">
                  <a:latin typeface="Arial" panose="020B0604020202020204" pitchFamily="34" charset="0"/>
                </a:rPr>
                <a:t>1</a:t>
              </a:r>
            </a:p>
          </p:txBody>
        </p:sp>
        <p:sp>
          <p:nvSpPr>
            <p:cNvPr id="176148" name="Text Box 20"/>
            <p:cNvSpPr txBox="1">
              <a:spLocks noChangeArrowheads="1"/>
            </p:cNvSpPr>
            <p:nvPr/>
          </p:nvSpPr>
          <p:spPr bwMode="auto">
            <a:xfrm>
              <a:off x="5361" y="2402"/>
              <a:ext cx="205" cy="280"/>
            </a:xfrm>
            <a:prstGeom prst="rect">
              <a:avLst/>
            </a:prstGeom>
            <a:noFill/>
            <a:ln w="9525">
              <a:noFill/>
              <a:miter lim="800000"/>
            </a:ln>
          </p:spPr>
          <p:txBody>
            <a:bodyPr wrap="none">
              <a:spAutoFit/>
            </a:bodyPr>
            <a:lstStyle/>
            <a:p>
              <a:r>
                <a:rPr kumimoji="1" lang="en-US" altLang="zh-CN" sz="2000">
                  <a:latin typeface="Arial" panose="020B0604020202020204" pitchFamily="34" charset="0"/>
                </a:rPr>
                <a:t>1</a:t>
              </a:r>
            </a:p>
          </p:txBody>
        </p:sp>
        <p:sp>
          <p:nvSpPr>
            <p:cNvPr id="176149" name="Text Box 21"/>
            <p:cNvSpPr txBox="1">
              <a:spLocks noChangeArrowheads="1"/>
            </p:cNvSpPr>
            <p:nvPr/>
          </p:nvSpPr>
          <p:spPr bwMode="auto">
            <a:xfrm>
              <a:off x="5211" y="2063"/>
              <a:ext cx="205" cy="279"/>
            </a:xfrm>
            <a:prstGeom prst="rect">
              <a:avLst/>
            </a:prstGeom>
            <a:noFill/>
            <a:ln w="9525">
              <a:noFill/>
              <a:miter lim="800000"/>
            </a:ln>
          </p:spPr>
          <p:txBody>
            <a:bodyPr wrap="none">
              <a:spAutoFit/>
            </a:bodyPr>
            <a:lstStyle/>
            <a:p>
              <a:r>
                <a:rPr kumimoji="1" lang="en-US" altLang="zh-CN" sz="2000">
                  <a:latin typeface="Arial" panose="020B0604020202020204" pitchFamily="34" charset="0"/>
                </a:rPr>
                <a:t>1</a:t>
              </a:r>
            </a:p>
          </p:txBody>
        </p:sp>
        <p:sp>
          <p:nvSpPr>
            <p:cNvPr id="176150" name="Text Box 22"/>
            <p:cNvSpPr txBox="1">
              <a:spLocks noChangeArrowheads="1"/>
            </p:cNvSpPr>
            <p:nvPr/>
          </p:nvSpPr>
          <p:spPr bwMode="auto">
            <a:xfrm>
              <a:off x="5183" y="1738"/>
              <a:ext cx="205" cy="279"/>
            </a:xfrm>
            <a:prstGeom prst="rect">
              <a:avLst/>
            </a:prstGeom>
            <a:noFill/>
            <a:ln w="9525">
              <a:noFill/>
              <a:miter lim="800000"/>
            </a:ln>
          </p:spPr>
          <p:txBody>
            <a:bodyPr wrap="none">
              <a:spAutoFit/>
            </a:bodyPr>
            <a:lstStyle/>
            <a:p>
              <a:r>
                <a:rPr kumimoji="1" lang="en-US" altLang="zh-CN" sz="2000">
                  <a:latin typeface="Arial" panose="020B0604020202020204" pitchFamily="34" charset="0"/>
                </a:rPr>
                <a:t>0</a:t>
              </a:r>
            </a:p>
          </p:txBody>
        </p:sp>
        <p:sp>
          <p:nvSpPr>
            <p:cNvPr id="176151" name="Oval 23"/>
            <p:cNvSpPr>
              <a:spLocks noChangeArrowheads="1"/>
            </p:cNvSpPr>
            <p:nvPr/>
          </p:nvSpPr>
          <p:spPr bwMode="auto">
            <a:xfrm>
              <a:off x="5085" y="2062"/>
              <a:ext cx="66" cy="76"/>
            </a:xfrm>
            <a:prstGeom prst="ellipse">
              <a:avLst/>
            </a:prstGeom>
            <a:solidFill>
              <a:schemeClr val="bg1"/>
            </a:solidFill>
            <a:ln w="9525">
              <a:solidFill>
                <a:schemeClr val="tx1"/>
              </a:solidFill>
              <a:round/>
            </a:ln>
          </p:spPr>
          <p:txBody>
            <a:bodyPr wrap="none" anchor="ctr"/>
            <a:lstStyle/>
            <a:p>
              <a:endParaRPr lang="zh-CN" altLang="en-US"/>
            </a:p>
          </p:txBody>
        </p:sp>
        <p:sp>
          <p:nvSpPr>
            <p:cNvPr id="176152" name="Oval 24"/>
            <p:cNvSpPr>
              <a:spLocks noChangeArrowheads="1"/>
            </p:cNvSpPr>
            <p:nvPr/>
          </p:nvSpPr>
          <p:spPr bwMode="auto">
            <a:xfrm>
              <a:off x="4455" y="2062"/>
              <a:ext cx="66" cy="76"/>
            </a:xfrm>
            <a:prstGeom prst="ellipse">
              <a:avLst/>
            </a:prstGeom>
            <a:solidFill>
              <a:schemeClr val="bg1"/>
            </a:solidFill>
            <a:ln w="9525">
              <a:solidFill>
                <a:schemeClr val="tx1"/>
              </a:solidFill>
              <a:round/>
            </a:ln>
          </p:spPr>
          <p:txBody>
            <a:bodyPr wrap="none" anchor="ctr"/>
            <a:lstStyle/>
            <a:p>
              <a:endParaRPr lang="zh-CN" altLang="en-US"/>
            </a:p>
          </p:txBody>
        </p:sp>
        <p:sp>
          <p:nvSpPr>
            <p:cNvPr id="176153" name="Oval 25"/>
            <p:cNvSpPr>
              <a:spLocks noChangeArrowheads="1"/>
            </p:cNvSpPr>
            <p:nvPr/>
          </p:nvSpPr>
          <p:spPr bwMode="auto">
            <a:xfrm>
              <a:off x="4065" y="1737"/>
              <a:ext cx="66" cy="76"/>
            </a:xfrm>
            <a:prstGeom prst="ellipse">
              <a:avLst/>
            </a:prstGeom>
            <a:solidFill>
              <a:schemeClr val="bg1"/>
            </a:solidFill>
            <a:ln w="9525">
              <a:solidFill>
                <a:schemeClr val="tx1"/>
              </a:solidFill>
              <a:round/>
            </a:ln>
          </p:spPr>
          <p:txBody>
            <a:bodyPr wrap="none" anchor="ctr"/>
            <a:lstStyle/>
            <a:p>
              <a:endParaRPr lang="zh-CN" altLang="en-US"/>
            </a:p>
          </p:txBody>
        </p:sp>
        <p:sp>
          <p:nvSpPr>
            <p:cNvPr id="176154" name="Oval 26"/>
            <p:cNvSpPr>
              <a:spLocks noChangeArrowheads="1"/>
            </p:cNvSpPr>
            <p:nvPr/>
          </p:nvSpPr>
          <p:spPr bwMode="auto">
            <a:xfrm>
              <a:off x="5259" y="2380"/>
              <a:ext cx="66" cy="76"/>
            </a:xfrm>
            <a:prstGeom prst="ellipse">
              <a:avLst/>
            </a:prstGeom>
            <a:solidFill>
              <a:schemeClr val="bg1"/>
            </a:solidFill>
            <a:ln w="9525">
              <a:solidFill>
                <a:schemeClr val="tx1"/>
              </a:solidFill>
              <a:round/>
            </a:ln>
          </p:spPr>
          <p:txBody>
            <a:bodyPr wrap="none" anchor="ctr"/>
            <a:lstStyle/>
            <a:p>
              <a:endParaRPr lang="zh-CN" altLang="en-US"/>
            </a:p>
          </p:txBody>
        </p:sp>
        <p:sp>
          <p:nvSpPr>
            <p:cNvPr id="176155" name="Oval 27"/>
            <p:cNvSpPr>
              <a:spLocks noChangeArrowheads="1"/>
            </p:cNvSpPr>
            <p:nvPr/>
          </p:nvSpPr>
          <p:spPr bwMode="auto">
            <a:xfrm>
              <a:off x="5385" y="2691"/>
              <a:ext cx="66" cy="76"/>
            </a:xfrm>
            <a:prstGeom prst="ellipse">
              <a:avLst/>
            </a:prstGeom>
            <a:solidFill>
              <a:schemeClr val="bg1"/>
            </a:solidFill>
            <a:ln w="9525">
              <a:solidFill>
                <a:schemeClr val="tx1"/>
              </a:solidFill>
              <a:round/>
            </a:ln>
          </p:spPr>
          <p:txBody>
            <a:bodyPr wrap="none" anchor="ctr"/>
            <a:lstStyle/>
            <a:p>
              <a:endParaRPr lang="zh-CN" altLang="en-US"/>
            </a:p>
          </p:txBody>
        </p:sp>
        <p:sp>
          <p:nvSpPr>
            <p:cNvPr id="176156" name="Oval 28"/>
            <p:cNvSpPr>
              <a:spLocks noChangeArrowheads="1"/>
            </p:cNvSpPr>
            <p:nvPr/>
          </p:nvSpPr>
          <p:spPr bwMode="auto">
            <a:xfrm>
              <a:off x="4245" y="2373"/>
              <a:ext cx="66" cy="76"/>
            </a:xfrm>
            <a:prstGeom prst="ellipse">
              <a:avLst/>
            </a:prstGeom>
            <a:solidFill>
              <a:schemeClr val="bg1"/>
            </a:solidFill>
            <a:ln w="9525">
              <a:solidFill>
                <a:schemeClr val="tx1"/>
              </a:solidFill>
              <a:round/>
            </a:ln>
          </p:spPr>
          <p:txBody>
            <a:bodyPr wrap="none" anchor="ctr"/>
            <a:lstStyle/>
            <a:p>
              <a:endParaRPr lang="zh-CN" altLang="en-US"/>
            </a:p>
          </p:txBody>
        </p:sp>
        <p:sp>
          <p:nvSpPr>
            <p:cNvPr id="176157" name="Oval 29"/>
            <p:cNvSpPr>
              <a:spLocks noChangeArrowheads="1"/>
            </p:cNvSpPr>
            <p:nvPr/>
          </p:nvSpPr>
          <p:spPr bwMode="auto">
            <a:xfrm>
              <a:off x="5505" y="1730"/>
              <a:ext cx="66" cy="76"/>
            </a:xfrm>
            <a:prstGeom prst="ellipse">
              <a:avLst/>
            </a:prstGeom>
            <a:solidFill>
              <a:schemeClr val="bg1"/>
            </a:solidFill>
            <a:ln w="9525">
              <a:solidFill>
                <a:schemeClr val="tx1"/>
              </a:solidFill>
              <a:round/>
            </a:ln>
          </p:spPr>
          <p:txBody>
            <a:bodyPr wrap="none" anchor="ctr"/>
            <a:lstStyle/>
            <a:p>
              <a:endParaRPr lang="zh-CN" altLang="en-US"/>
            </a:p>
          </p:txBody>
        </p:sp>
        <p:sp>
          <p:nvSpPr>
            <p:cNvPr id="176158" name="Oval 30"/>
            <p:cNvSpPr>
              <a:spLocks noChangeArrowheads="1"/>
            </p:cNvSpPr>
            <p:nvPr/>
          </p:nvSpPr>
          <p:spPr bwMode="auto">
            <a:xfrm>
              <a:off x="4745" y="1412"/>
              <a:ext cx="66" cy="76"/>
            </a:xfrm>
            <a:prstGeom prst="ellipse">
              <a:avLst/>
            </a:prstGeom>
            <a:solidFill>
              <a:schemeClr val="bg1"/>
            </a:solidFill>
            <a:ln w="9525">
              <a:solidFill>
                <a:schemeClr val="tx1"/>
              </a:solidFill>
              <a:round/>
            </a:ln>
          </p:spPr>
          <p:txBody>
            <a:bodyPr wrap="none" anchor="ctr"/>
            <a:lstStyle/>
            <a:p>
              <a:endParaRPr lang="zh-CN" altLang="en-US"/>
            </a:p>
          </p:txBody>
        </p:sp>
        <p:sp>
          <p:nvSpPr>
            <p:cNvPr id="176159" name="Rectangle 31"/>
            <p:cNvSpPr>
              <a:spLocks noChangeArrowheads="1"/>
            </p:cNvSpPr>
            <p:nvPr/>
          </p:nvSpPr>
          <p:spPr bwMode="auto">
            <a:xfrm>
              <a:off x="4101" y="2677"/>
              <a:ext cx="96" cy="111"/>
            </a:xfrm>
            <a:prstGeom prst="rect">
              <a:avLst/>
            </a:prstGeom>
            <a:solidFill>
              <a:schemeClr val="accent1"/>
            </a:solidFill>
            <a:ln w="19050">
              <a:solidFill>
                <a:schemeClr val="tx1"/>
              </a:solidFill>
              <a:miter lim="800000"/>
            </a:ln>
          </p:spPr>
          <p:txBody>
            <a:bodyPr wrap="none" anchor="ctr"/>
            <a:lstStyle/>
            <a:p>
              <a:endParaRPr lang="zh-CN" altLang="en-US"/>
            </a:p>
          </p:txBody>
        </p:sp>
        <p:sp>
          <p:nvSpPr>
            <p:cNvPr id="176160" name="Rectangle 32"/>
            <p:cNvSpPr>
              <a:spLocks noChangeArrowheads="1"/>
            </p:cNvSpPr>
            <p:nvPr/>
          </p:nvSpPr>
          <p:spPr bwMode="auto">
            <a:xfrm>
              <a:off x="4389" y="2671"/>
              <a:ext cx="96" cy="110"/>
            </a:xfrm>
            <a:prstGeom prst="rect">
              <a:avLst/>
            </a:prstGeom>
            <a:solidFill>
              <a:schemeClr val="accent1"/>
            </a:solidFill>
            <a:ln w="19050">
              <a:solidFill>
                <a:schemeClr val="tx1"/>
              </a:solidFill>
              <a:miter lim="800000"/>
            </a:ln>
          </p:spPr>
          <p:txBody>
            <a:bodyPr wrap="none" anchor="ctr"/>
            <a:lstStyle/>
            <a:p>
              <a:endParaRPr lang="zh-CN" altLang="en-US"/>
            </a:p>
          </p:txBody>
        </p:sp>
        <p:sp>
          <p:nvSpPr>
            <p:cNvPr id="176161" name="Rectangle 33"/>
            <p:cNvSpPr>
              <a:spLocks noChangeArrowheads="1"/>
            </p:cNvSpPr>
            <p:nvPr/>
          </p:nvSpPr>
          <p:spPr bwMode="auto">
            <a:xfrm>
              <a:off x="4611" y="2359"/>
              <a:ext cx="96" cy="111"/>
            </a:xfrm>
            <a:prstGeom prst="rect">
              <a:avLst/>
            </a:prstGeom>
            <a:solidFill>
              <a:schemeClr val="accent1"/>
            </a:solidFill>
            <a:ln w="19050">
              <a:solidFill>
                <a:schemeClr val="tx1"/>
              </a:solidFill>
              <a:miter lim="800000"/>
            </a:ln>
          </p:spPr>
          <p:txBody>
            <a:bodyPr wrap="none" anchor="ctr"/>
            <a:lstStyle/>
            <a:p>
              <a:endParaRPr lang="zh-CN" altLang="en-US"/>
            </a:p>
          </p:txBody>
        </p:sp>
        <p:sp>
          <p:nvSpPr>
            <p:cNvPr id="176162" name="Rectangle 34"/>
            <p:cNvSpPr>
              <a:spLocks noChangeArrowheads="1"/>
            </p:cNvSpPr>
            <p:nvPr/>
          </p:nvSpPr>
          <p:spPr bwMode="auto">
            <a:xfrm>
              <a:off x="5511" y="3002"/>
              <a:ext cx="96" cy="111"/>
            </a:xfrm>
            <a:prstGeom prst="rect">
              <a:avLst/>
            </a:prstGeom>
            <a:solidFill>
              <a:schemeClr val="accent1"/>
            </a:solidFill>
            <a:ln w="19050">
              <a:solidFill>
                <a:schemeClr val="tx1"/>
              </a:solidFill>
              <a:miter lim="800000"/>
            </a:ln>
          </p:spPr>
          <p:txBody>
            <a:bodyPr wrap="none" anchor="ctr"/>
            <a:lstStyle/>
            <a:p>
              <a:endParaRPr lang="zh-CN" altLang="en-US"/>
            </a:p>
          </p:txBody>
        </p:sp>
        <p:sp>
          <p:nvSpPr>
            <p:cNvPr id="176163" name="Rectangle 35"/>
            <p:cNvSpPr>
              <a:spLocks noChangeArrowheads="1"/>
            </p:cNvSpPr>
            <p:nvPr/>
          </p:nvSpPr>
          <p:spPr bwMode="auto">
            <a:xfrm>
              <a:off x="5265" y="3002"/>
              <a:ext cx="96" cy="111"/>
            </a:xfrm>
            <a:prstGeom prst="rect">
              <a:avLst/>
            </a:prstGeom>
            <a:solidFill>
              <a:schemeClr val="accent1"/>
            </a:solidFill>
            <a:ln w="19050">
              <a:solidFill>
                <a:schemeClr val="tx1"/>
              </a:solidFill>
              <a:miter lim="800000"/>
            </a:ln>
          </p:spPr>
          <p:txBody>
            <a:bodyPr wrap="none" anchor="ctr"/>
            <a:lstStyle/>
            <a:p>
              <a:endParaRPr lang="zh-CN" altLang="en-US"/>
            </a:p>
          </p:txBody>
        </p:sp>
      </p:grpSp>
      <p:sp>
        <p:nvSpPr>
          <p:cNvPr id="176133" name="Rectangle 38"/>
          <p:cNvSpPr>
            <a:spLocks noGrp="1" noChangeArrowheads="1"/>
          </p:cNvSpPr>
          <p:nvPr>
            <p:ph type="title"/>
          </p:nvPr>
        </p:nvSpPr>
        <p:spPr/>
        <p:txBody>
          <a:bodyPr/>
          <a:lstStyle/>
          <a:p>
            <a:pPr eaLnBrk="1" hangingPunct="1"/>
            <a:r>
              <a:rPr lang="zh-CN" altLang="en-US" dirty="0"/>
              <a:t>用</a:t>
            </a:r>
            <a:r>
              <a:rPr lang="en-US" altLang="zh-CN" dirty="0"/>
              <a:t>5</a:t>
            </a:r>
            <a:r>
              <a:rPr lang="zh-CN" altLang="en-US" dirty="0"/>
              <a:t>个前缀构成的二叉线索</a:t>
            </a:r>
          </a:p>
        </p:txBody>
      </p:sp>
    </p:spTree>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4"/>
          <p:cNvSpPr>
            <a:spLocks noGrp="1" noChangeArrowheads="1"/>
          </p:cNvSpPr>
          <p:nvPr>
            <p:ph type="title"/>
          </p:nvPr>
        </p:nvSpPr>
        <p:spPr/>
        <p:txBody>
          <a:bodyPr/>
          <a:lstStyle/>
          <a:p>
            <a:pPr eaLnBrk="1" hangingPunct="1"/>
            <a:r>
              <a:rPr lang="en-US" altLang="zh-CN"/>
              <a:t>3. </a:t>
            </a:r>
            <a:r>
              <a:rPr lang="zh-CN" altLang="en-US"/>
              <a:t>使用二叉线索查找路由表</a:t>
            </a:r>
          </a:p>
        </p:txBody>
      </p:sp>
      <p:sp>
        <p:nvSpPr>
          <p:cNvPr id="177155" name="Rectangle 5"/>
          <p:cNvSpPr>
            <a:spLocks noGrp="1" noChangeArrowheads="1"/>
          </p:cNvSpPr>
          <p:nvPr>
            <p:ph type="body" idx="1"/>
          </p:nvPr>
        </p:nvSpPr>
        <p:spPr>
          <a:xfrm>
            <a:off x="330200" y="1028700"/>
            <a:ext cx="8528080" cy="5148263"/>
          </a:xfrm>
        </p:spPr>
        <p:txBody>
          <a:bodyPr/>
          <a:lstStyle/>
          <a:p>
            <a:pPr algn="just" eaLnBrk="1" hangingPunct="1">
              <a:spcBef>
                <a:spcPts val="600"/>
              </a:spcBef>
            </a:pPr>
            <a:r>
              <a:rPr lang="zh-CN" altLang="en-US" dirty="0"/>
              <a:t>以上只是给出了二叉线索这种数据结构的用法，而并没有说明</a:t>
            </a:r>
            <a:r>
              <a:rPr lang="en-US" altLang="zh-CN" dirty="0"/>
              <a:t>"</a:t>
            </a:r>
            <a:r>
              <a:rPr lang="zh-CN" altLang="en-US" dirty="0">
                <a:solidFill>
                  <a:srgbClr val="FF0000"/>
                </a:solidFill>
              </a:rPr>
              <a:t>与唯一前缀匹配</a:t>
            </a:r>
            <a:r>
              <a:rPr lang="en-US" altLang="zh-CN" dirty="0"/>
              <a:t>"</a:t>
            </a:r>
            <a:r>
              <a:rPr lang="zh-CN" altLang="en-US" dirty="0"/>
              <a:t>和</a:t>
            </a:r>
            <a:r>
              <a:rPr lang="en-US" altLang="zh-CN" dirty="0"/>
              <a:t>"</a:t>
            </a:r>
            <a:r>
              <a:rPr lang="zh-CN" altLang="en-US" dirty="0">
                <a:solidFill>
                  <a:srgbClr val="FF0000"/>
                </a:solidFill>
              </a:rPr>
              <a:t>与网络前缀匹配</a:t>
            </a:r>
            <a:r>
              <a:rPr lang="en-US" altLang="zh-CN" dirty="0"/>
              <a:t>"</a:t>
            </a:r>
            <a:r>
              <a:rPr lang="zh-CN" altLang="en-US" dirty="0"/>
              <a:t>的关系。</a:t>
            </a:r>
          </a:p>
          <a:p>
            <a:pPr algn="just" eaLnBrk="1" hangingPunct="1">
              <a:spcBef>
                <a:spcPts val="600"/>
              </a:spcBef>
            </a:pPr>
            <a:endParaRPr lang="zh-CN" altLang="en-US" dirty="0"/>
          </a:p>
          <a:p>
            <a:pPr algn="just" eaLnBrk="1" hangingPunct="1">
              <a:spcBef>
                <a:spcPts val="600"/>
              </a:spcBef>
            </a:pPr>
            <a:r>
              <a:rPr lang="zh-CN" altLang="en-US" dirty="0"/>
              <a:t>显然，要将二叉线索用于路由表中，还必须</a:t>
            </a:r>
            <a:r>
              <a:rPr lang="zh-CN" altLang="en-US" dirty="0">
                <a:solidFill>
                  <a:srgbClr val="FF0000"/>
                </a:solidFill>
              </a:rPr>
              <a:t>使</a:t>
            </a:r>
            <a:r>
              <a:rPr lang="zh-CN" altLang="en-US" dirty="0"/>
              <a:t>二叉线索中的每一个叶节点</a:t>
            </a:r>
            <a:r>
              <a:rPr lang="zh-CN" altLang="en-US" dirty="0">
                <a:solidFill>
                  <a:srgbClr val="FF0000"/>
                </a:solidFill>
              </a:rPr>
              <a:t>包含</a:t>
            </a:r>
            <a:r>
              <a:rPr lang="zh-CN" altLang="en-US" dirty="0"/>
              <a:t>所对应的网络前缀和子网掩码。</a:t>
            </a:r>
            <a:endParaRPr lang="en-US" altLang="zh-CN" dirty="0"/>
          </a:p>
          <a:p>
            <a:pPr algn="just" eaLnBrk="1" hangingPunct="1">
              <a:spcBef>
                <a:spcPts val="600"/>
              </a:spcBef>
            </a:pPr>
            <a:endParaRPr lang="en-US" altLang="zh-CN" dirty="0"/>
          </a:p>
          <a:p>
            <a:pPr algn="just" eaLnBrk="1" hangingPunct="1">
              <a:spcBef>
                <a:spcPts val="600"/>
              </a:spcBef>
            </a:pPr>
            <a:r>
              <a:rPr lang="zh-CN" altLang="en-US" dirty="0"/>
              <a:t>当搜索到一个叶节点时，就必须将</a:t>
            </a:r>
            <a:r>
              <a:rPr lang="zh-CN" altLang="en-US" dirty="0">
                <a:solidFill>
                  <a:srgbClr val="FF0000"/>
                </a:solidFill>
              </a:rPr>
              <a:t>寻找匹配的</a:t>
            </a:r>
            <a:r>
              <a:rPr lang="zh-CN" altLang="en-US" dirty="0"/>
              <a:t>目的地址和该叶节点的子网掩码进行逐位</a:t>
            </a:r>
            <a:r>
              <a:rPr lang="en-US" altLang="zh-CN" dirty="0"/>
              <a:t>"</a:t>
            </a:r>
            <a:r>
              <a:rPr lang="zh-CN" altLang="en-US" dirty="0"/>
              <a:t>与</a:t>
            </a:r>
            <a:r>
              <a:rPr lang="en-US" altLang="zh-CN" dirty="0"/>
              <a:t>"</a:t>
            </a:r>
            <a:r>
              <a:rPr lang="zh-CN" altLang="en-US" dirty="0"/>
              <a:t>运算，看结果是否与对应的网络前缀相匹配。</a:t>
            </a:r>
          </a:p>
          <a:p>
            <a:pPr algn="just" eaLnBrk="1" hangingPunct="1">
              <a:spcBef>
                <a:spcPts val="600"/>
              </a:spcBef>
            </a:pPr>
            <a:endParaRPr lang="zh-CN" altLang="en-US" dirty="0"/>
          </a:p>
          <a:p>
            <a:pPr algn="just" eaLnBrk="1" hangingPunct="1">
              <a:spcBef>
                <a:spcPts val="600"/>
              </a:spcBef>
            </a:pPr>
            <a:r>
              <a:rPr lang="zh-CN" altLang="en-US" dirty="0"/>
              <a:t>若匹配，就按下一跳的接口转发分组。否则，就丢弃该分组。</a:t>
            </a:r>
          </a:p>
        </p:txBody>
      </p:sp>
    </p:spTree>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Rectangle 4"/>
          <p:cNvSpPr>
            <a:spLocks noGrp="1" noChangeArrowheads="1"/>
          </p:cNvSpPr>
          <p:nvPr>
            <p:ph type="title"/>
          </p:nvPr>
        </p:nvSpPr>
        <p:spPr/>
        <p:txBody>
          <a:bodyPr/>
          <a:lstStyle/>
          <a:p>
            <a:pPr eaLnBrk="1" hangingPunct="1"/>
            <a:r>
              <a:rPr lang="en-US" altLang="zh-CN"/>
              <a:t>3. </a:t>
            </a:r>
            <a:r>
              <a:rPr lang="zh-CN" altLang="en-US"/>
              <a:t>使用二叉线索查找路由表</a:t>
            </a:r>
          </a:p>
        </p:txBody>
      </p:sp>
      <p:sp>
        <p:nvSpPr>
          <p:cNvPr id="179203" name="Rectangle 5"/>
          <p:cNvSpPr>
            <a:spLocks noGrp="1" noChangeArrowheads="1"/>
          </p:cNvSpPr>
          <p:nvPr>
            <p:ph type="body" idx="1"/>
          </p:nvPr>
        </p:nvSpPr>
        <p:spPr/>
        <p:txBody>
          <a:bodyPr/>
          <a:lstStyle/>
          <a:p>
            <a:pPr algn="just" eaLnBrk="1" hangingPunct="1">
              <a:spcBef>
                <a:spcPts val="600"/>
              </a:spcBef>
            </a:pPr>
            <a:r>
              <a:rPr lang="zh-CN" altLang="en-US" dirty="0"/>
              <a:t>总之，二叉线索只是提供了一种可以快速在路由表中找到匹配的叶节点的机制。</a:t>
            </a:r>
          </a:p>
          <a:p>
            <a:pPr algn="just" eaLnBrk="1" hangingPunct="1">
              <a:spcBef>
                <a:spcPts val="600"/>
              </a:spcBef>
            </a:pPr>
            <a:endParaRPr lang="zh-CN" altLang="en-US" dirty="0"/>
          </a:p>
          <a:p>
            <a:pPr algn="just" eaLnBrk="1" hangingPunct="1">
              <a:spcBef>
                <a:spcPts val="600"/>
              </a:spcBef>
            </a:pPr>
            <a:r>
              <a:rPr lang="zh-CN" altLang="en-US" dirty="0"/>
              <a:t>但这是否和网络前缀匹配，还要和子网掩码进行一次逻辑与的运算。</a:t>
            </a:r>
          </a:p>
          <a:p>
            <a:pPr algn="just" eaLnBrk="1" hangingPunct="1">
              <a:spcBef>
                <a:spcPts val="600"/>
              </a:spcBef>
            </a:pPr>
            <a:endParaRPr lang="zh-CN" altLang="en-US" dirty="0"/>
          </a:p>
          <a:p>
            <a:pPr algn="just" eaLnBrk="1" hangingPunct="1">
              <a:spcBef>
                <a:spcPts val="600"/>
              </a:spcBef>
            </a:pPr>
            <a:r>
              <a:rPr lang="zh-CN" altLang="en-US" dirty="0"/>
              <a:t>为了提高二叉线索的查找速度，广泛使用了各种压缩技术。</a:t>
            </a:r>
          </a:p>
        </p:txBody>
      </p:sp>
    </p:spTree>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4"/>
          <p:cNvSpPr>
            <a:spLocks noGrp="1" noChangeArrowheads="1"/>
          </p:cNvSpPr>
          <p:nvPr>
            <p:ph type="title"/>
          </p:nvPr>
        </p:nvSpPr>
        <p:spPr/>
        <p:txBody>
          <a:bodyPr/>
          <a:lstStyle/>
          <a:p>
            <a:pPr eaLnBrk="1" hangingPunct="1"/>
            <a:r>
              <a:rPr lang="zh-CN" altLang="en-US" dirty="0"/>
              <a:t>第</a:t>
            </a:r>
            <a:r>
              <a:rPr lang="en-US" altLang="zh-CN" dirty="0"/>
              <a:t>4</a:t>
            </a:r>
            <a:r>
              <a:rPr lang="zh-CN" altLang="en-US" dirty="0"/>
              <a:t>章 网络层</a:t>
            </a:r>
          </a:p>
        </p:txBody>
      </p:sp>
      <p:sp>
        <p:nvSpPr>
          <p:cNvPr id="16387" name="Rectangle 5"/>
          <p:cNvSpPr>
            <a:spLocks noGrp="1" noChangeArrowheads="1"/>
          </p:cNvSpPr>
          <p:nvPr>
            <p:ph type="body" sz="half" idx="1"/>
          </p:nvPr>
        </p:nvSpPr>
        <p:spPr>
          <a:xfrm>
            <a:off x="395288" y="1052513"/>
            <a:ext cx="4165600" cy="5148262"/>
          </a:xfrm>
        </p:spPr>
        <p:txBody>
          <a:bodyPr/>
          <a:lstStyle/>
          <a:p>
            <a:pPr eaLnBrk="1" hangingPunct="1">
              <a:lnSpc>
                <a:spcPct val="80000"/>
              </a:lnSpc>
              <a:spcBef>
                <a:spcPct val="0"/>
              </a:spcBef>
              <a:buNone/>
            </a:pPr>
            <a:r>
              <a:rPr lang="en-US" altLang="zh-CN" sz="2000" dirty="0"/>
              <a:t>4.1 </a:t>
            </a:r>
            <a:r>
              <a:rPr lang="zh-CN" altLang="en-US" sz="2000" dirty="0"/>
              <a:t>网络层提供的两种服务</a:t>
            </a:r>
            <a:endParaRPr lang="en-US" altLang="zh-CN" sz="2000" dirty="0"/>
          </a:p>
          <a:p>
            <a:pPr eaLnBrk="1" hangingPunct="1">
              <a:lnSpc>
                <a:spcPct val="80000"/>
              </a:lnSpc>
              <a:buNone/>
            </a:pPr>
            <a:r>
              <a:rPr lang="en-US" altLang="zh-CN" sz="2000" dirty="0"/>
              <a:t>4.2 </a:t>
            </a:r>
            <a:r>
              <a:rPr lang="zh-CN" altLang="en-US" sz="2000" dirty="0"/>
              <a:t>网际协议</a:t>
            </a:r>
            <a:r>
              <a:rPr lang="en-US" altLang="zh-CN" sz="2000" dirty="0"/>
              <a:t>IP</a:t>
            </a:r>
          </a:p>
          <a:p>
            <a:pPr eaLnBrk="1" hangingPunct="1">
              <a:lnSpc>
                <a:spcPct val="80000"/>
              </a:lnSpc>
              <a:buSzPct val="90000"/>
            </a:pPr>
            <a:r>
              <a:rPr lang="zh-CN" altLang="en-US" sz="1800" dirty="0"/>
              <a:t>虚拟互连网络</a:t>
            </a:r>
          </a:p>
          <a:p>
            <a:pPr eaLnBrk="1" hangingPunct="1">
              <a:lnSpc>
                <a:spcPct val="80000"/>
              </a:lnSpc>
              <a:buSzPct val="90000"/>
            </a:pPr>
            <a:r>
              <a:rPr lang="zh-CN" altLang="en-US" sz="1800" dirty="0"/>
              <a:t>分类的</a:t>
            </a:r>
            <a:r>
              <a:rPr lang="en-US" altLang="zh-CN" sz="1800" dirty="0"/>
              <a:t>IP</a:t>
            </a:r>
            <a:r>
              <a:rPr lang="zh-CN" altLang="en-US" sz="1800" dirty="0"/>
              <a:t>地址	</a:t>
            </a:r>
          </a:p>
          <a:p>
            <a:pPr eaLnBrk="1" hangingPunct="1">
              <a:lnSpc>
                <a:spcPct val="80000"/>
              </a:lnSpc>
              <a:buSzPct val="90000"/>
            </a:pPr>
            <a:r>
              <a:rPr lang="en-US" altLang="zh-CN" sz="1800" dirty="0"/>
              <a:t>IP</a:t>
            </a:r>
            <a:r>
              <a:rPr lang="zh-CN" altLang="en-US" sz="1800" dirty="0"/>
              <a:t>地址与硬件地址</a:t>
            </a:r>
          </a:p>
          <a:p>
            <a:pPr eaLnBrk="1" hangingPunct="1">
              <a:lnSpc>
                <a:spcPct val="80000"/>
              </a:lnSpc>
              <a:buSzPct val="90000"/>
            </a:pPr>
            <a:r>
              <a:rPr lang="zh-CN" altLang="en-US" sz="1800" dirty="0"/>
              <a:t>地址解析协议</a:t>
            </a:r>
            <a:r>
              <a:rPr lang="en-US" altLang="zh-CN" sz="1800" dirty="0"/>
              <a:t>ARP</a:t>
            </a:r>
          </a:p>
          <a:p>
            <a:pPr eaLnBrk="1" hangingPunct="1">
              <a:lnSpc>
                <a:spcPct val="80000"/>
              </a:lnSpc>
              <a:buSzPct val="90000"/>
            </a:pPr>
            <a:r>
              <a:rPr lang="en-US" altLang="zh-CN" sz="1800" dirty="0"/>
              <a:t>IP</a:t>
            </a:r>
            <a:r>
              <a:rPr lang="zh-CN" altLang="en-US" sz="1800" dirty="0"/>
              <a:t>数据报的格式</a:t>
            </a:r>
          </a:p>
          <a:p>
            <a:pPr eaLnBrk="1" hangingPunct="1">
              <a:lnSpc>
                <a:spcPct val="80000"/>
              </a:lnSpc>
              <a:buSzPct val="90000"/>
            </a:pPr>
            <a:r>
              <a:rPr lang="en-US" altLang="zh-CN" sz="1800" dirty="0"/>
              <a:t>IP</a:t>
            </a:r>
            <a:r>
              <a:rPr lang="zh-CN" altLang="en-US" sz="1800" dirty="0"/>
              <a:t>层转发分组的流程</a:t>
            </a:r>
          </a:p>
          <a:p>
            <a:pPr eaLnBrk="1" hangingPunct="1">
              <a:lnSpc>
                <a:spcPct val="80000"/>
              </a:lnSpc>
              <a:buFontTx/>
              <a:buNone/>
            </a:pPr>
            <a:r>
              <a:rPr lang="en-US" altLang="zh-CN" sz="2000" dirty="0"/>
              <a:t>4.3 </a:t>
            </a:r>
            <a:r>
              <a:rPr lang="zh-CN" altLang="en-US" sz="2000" dirty="0"/>
              <a:t>划分子网和构造超网</a:t>
            </a:r>
          </a:p>
          <a:p>
            <a:pPr eaLnBrk="1" hangingPunct="1">
              <a:lnSpc>
                <a:spcPct val="80000"/>
              </a:lnSpc>
              <a:buSzPct val="90000"/>
            </a:pPr>
            <a:r>
              <a:rPr lang="zh-CN" altLang="en-US" sz="1800" dirty="0"/>
              <a:t>划分子网</a:t>
            </a:r>
          </a:p>
          <a:p>
            <a:pPr eaLnBrk="1" hangingPunct="1">
              <a:lnSpc>
                <a:spcPct val="80000"/>
              </a:lnSpc>
              <a:buSzPct val="90000"/>
            </a:pPr>
            <a:r>
              <a:rPr lang="zh-CN" altLang="en-US" sz="1800" dirty="0"/>
              <a:t>使用子网时分组转发</a:t>
            </a:r>
          </a:p>
          <a:p>
            <a:pPr eaLnBrk="1" hangingPunct="1">
              <a:lnSpc>
                <a:spcPct val="80000"/>
              </a:lnSpc>
              <a:buSzPct val="90000"/>
            </a:pPr>
            <a:r>
              <a:rPr lang="zh-CN" altLang="en-US" sz="1800" dirty="0"/>
              <a:t>无分类编址</a:t>
            </a:r>
            <a:r>
              <a:rPr lang="en-US" altLang="zh-CN" sz="1800" dirty="0"/>
              <a:t>CIDR(</a:t>
            </a:r>
            <a:r>
              <a:rPr lang="zh-CN" altLang="en-US" sz="1800" dirty="0"/>
              <a:t>构造超网</a:t>
            </a:r>
            <a:r>
              <a:rPr lang="en-US" altLang="zh-CN" sz="1800" dirty="0"/>
              <a:t>)</a:t>
            </a:r>
          </a:p>
          <a:p>
            <a:pPr eaLnBrk="1" hangingPunct="1">
              <a:lnSpc>
                <a:spcPct val="80000"/>
              </a:lnSpc>
              <a:buFontTx/>
              <a:buNone/>
            </a:pPr>
            <a:r>
              <a:rPr lang="en-US" altLang="zh-CN" sz="2000" dirty="0"/>
              <a:t>4.4 </a:t>
            </a:r>
            <a:r>
              <a:rPr lang="zh-CN" altLang="en-US" sz="2000" dirty="0">
                <a:solidFill>
                  <a:srgbClr val="FF0000"/>
                </a:solidFill>
              </a:rPr>
              <a:t>网际控制报文协议</a:t>
            </a:r>
            <a:r>
              <a:rPr lang="en-US" altLang="zh-CN" sz="2000" dirty="0">
                <a:solidFill>
                  <a:srgbClr val="FF0000"/>
                </a:solidFill>
              </a:rPr>
              <a:t>ICMP</a:t>
            </a:r>
          </a:p>
          <a:p>
            <a:pPr eaLnBrk="1" hangingPunct="1">
              <a:lnSpc>
                <a:spcPct val="80000"/>
              </a:lnSpc>
              <a:buSzPct val="90000"/>
            </a:pPr>
            <a:r>
              <a:rPr lang="en-US" altLang="zh-CN" sz="1800" dirty="0"/>
              <a:t>ICMP</a:t>
            </a:r>
            <a:r>
              <a:rPr lang="zh-CN" altLang="en-US" sz="1800" dirty="0"/>
              <a:t>报文的种类</a:t>
            </a:r>
            <a:endParaRPr lang="en-US" altLang="zh-CN" sz="1800" dirty="0"/>
          </a:p>
          <a:p>
            <a:pPr eaLnBrk="1" hangingPunct="1">
              <a:lnSpc>
                <a:spcPct val="80000"/>
              </a:lnSpc>
              <a:buSzPct val="90000"/>
            </a:pPr>
            <a:r>
              <a:rPr lang="en-US" altLang="zh-CN" sz="1800" dirty="0"/>
              <a:t>ICMP</a:t>
            </a:r>
            <a:r>
              <a:rPr lang="zh-CN" altLang="en-US" sz="1800" dirty="0"/>
              <a:t>的应用举例</a:t>
            </a:r>
            <a:endParaRPr lang="en-US" altLang="zh-CN" sz="1800" dirty="0"/>
          </a:p>
          <a:p>
            <a:pPr eaLnBrk="1" hangingPunct="1">
              <a:lnSpc>
                <a:spcPct val="90000"/>
              </a:lnSpc>
              <a:buSzPct val="90000"/>
              <a:buNone/>
            </a:pPr>
            <a:r>
              <a:rPr lang="en-US" altLang="zh-CN" sz="2000" dirty="0"/>
              <a:t>4.5 </a:t>
            </a:r>
            <a:r>
              <a:rPr lang="zh-CN" altLang="en-US" sz="2000" dirty="0"/>
              <a:t>互联网的路由选择协议</a:t>
            </a:r>
          </a:p>
          <a:p>
            <a:pPr eaLnBrk="1" hangingPunct="1">
              <a:lnSpc>
                <a:spcPct val="80000"/>
              </a:lnSpc>
              <a:buSzPct val="90000"/>
            </a:pPr>
            <a:r>
              <a:rPr lang="zh-CN" altLang="en-US" sz="1800" dirty="0"/>
              <a:t>有关路由选择协议的几个基本概念</a:t>
            </a:r>
            <a:endParaRPr lang="en-US" altLang="zh-CN" sz="1800" dirty="0"/>
          </a:p>
          <a:p>
            <a:pPr eaLnBrk="1" hangingPunct="1">
              <a:lnSpc>
                <a:spcPct val="80000"/>
              </a:lnSpc>
              <a:buSzPct val="90000"/>
            </a:pPr>
            <a:r>
              <a:rPr lang="zh-CN" altLang="en-US" sz="1800" dirty="0"/>
              <a:t>内部网关协议</a:t>
            </a:r>
            <a:r>
              <a:rPr lang="en-US" altLang="zh-CN" sz="1800" dirty="0"/>
              <a:t>RIP</a:t>
            </a:r>
          </a:p>
          <a:p>
            <a:pPr eaLnBrk="1" hangingPunct="1">
              <a:lnSpc>
                <a:spcPct val="80000"/>
              </a:lnSpc>
              <a:buSzPct val="90000"/>
              <a:buNone/>
            </a:pPr>
            <a:endParaRPr lang="zh-CN" altLang="en-US" sz="1800" dirty="0"/>
          </a:p>
          <a:p>
            <a:pPr eaLnBrk="1" hangingPunct="1">
              <a:lnSpc>
                <a:spcPct val="80000"/>
              </a:lnSpc>
              <a:buSzPct val="90000"/>
            </a:pPr>
            <a:endParaRPr lang="zh-CN" altLang="en-US" sz="1900" dirty="0"/>
          </a:p>
          <a:p>
            <a:pPr eaLnBrk="1" hangingPunct="1">
              <a:lnSpc>
                <a:spcPct val="80000"/>
              </a:lnSpc>
              <a:buSzPct val="90000"/>
            </a:pPr>
            <a:endParaRPr lang="zh-CN" altLang="en-US" sz="1900" dirty="0"/>
          </a:p>
        </p:txBody>
      </p:sp>
      <p:sp>
        <p:nvSpPr>
          <p:cNvPr id="16388" name="Rectangle 6"/>
          <p:cNvSpPr>
            <a:spLocks noGrp="1" noChangeArrowheads="1"/>
          </p:cNvSpPr>
          <p:nvPr>
            <p:ph type="body" sz="half" idx="2"/>
          </p:nvPr>
        </p:nvSpPr>
        <p:spPr>
          <a:xfrm>
            <a:off x="4560888" y="1028700"/>
            <a:ext cx="4252912" cy="5148263"/>
          </a:xfrm>
        </p:spPr>
        <p:txBody>
          <a:bodyPr/>
          <a:lstStyle/>
          <a:p>
            <a:pPr eaLnBrk="1" hangingPunct="1">
              <a:lnSpc>
                <a:spcPct val="80000"/>
              </a:lnSpc>
              <a:buSzPct val="90000"/>
              <a:buFontTx/>
              <a:buChar char="•"/>
            </a:pPr>
            <a:r>
              <a:rPr lang="zh-CN" altLang="en-US" sz="1800" dirty="0"/>
              <a:t>内部网关协议</a:t>
            </a:r>
            <a:r>
              <a:rPr lang="en-US" altLang="zh-CN" sz="1800" dirty="0"/>
              <a:t>OSPF</a:t>
            </a:r>
          </a:p>
          <a:p>
            <a:pPr eaLnBrk="1" hangingPunct="1">
              <a:lnSpc>
                <a:spcPct val="80000"/>
              </a:lnSpc>
              <a:buSzPct val="90000"/>
              <a:buFontTx/>
              <a:buChar char="•"/>
            </a:pPr>
            <a:r>
              <a:rPr lang="zh-CN" altLang="en-US" sz="1800" dirty="0"/>
              <a:t>外部网关协议</a:t>
            </a:r>
            <a:r>
              <a:rPr lang="en-US" altLang="zh-CN" sz="1800" dirty="0"/>
              <a:t>BGP</a:t>
            </a:r>
          </a:p>
          <a:p>
            <a:pPr eaLnBrk="1" hangingPunct="1">
              <a:lnSpc>
                <a:spcPct val="80000"/>
              </a:lnSpc>
              <a:buSzPct val="90000"/>
              <a:buFontTx/>
              <a:buChar char="•"/>
            </a:pPr>
            <a:r>
              <a:rPr lang="zh-CN" altLang="en-US" sz="1800" dirty="0"/>
              <a:t>路由器的构成 </a:t>
            </a:r>
          </a:p>
          <a:p>
            <a:pPr eaLnBrk="1" hangingPunct="1">
              <a:lnSpc>
                <a:spcPct val="90000"/>
              </a:lnSpc>
              <a:buFontTx/>
              <a:buNone/>
            </a:pPr>
            <a:r>
              <a:rPr lang="en-US" altLang="zh-CN" sz="2000" dirty="0"/>
              <a:t>4.6 IPv6</a:t>
            </a:r>
          </a:p>
          <a:p>
            <a:pPr eaLnBrk="1" hangingPunct="1">
              <a:lnSpc>
                <a:spcPct val="80000"/>
              </a:lnSpc>
              <a:buSzPct val="90000"/>
            </a:pPr>
            <a:r>
              <a:rPr lang="en-US" altLang="zh-CN" sz="1800" dirty="0"/>
              <a:t>IPv6</a:t>
            </a:r>
            <a:r>
              <a:rPr lang="zh-CN" altLang="en-US" sz="1800" dirty="0"/>
              <a:t>的基本首部</a:t>
            </a:r>
            <a:endParaRPr lang="en-US" altLang="zh-CN" sz="1800" dirty="0"/>
          </a:p>
          <a:p>
            <a:pPr eaLnBrk="1" hangingPunct="1">
              <a:lnSpc>
                <a:spcPct val="80000"/>
              </a:lnSpc>
              <a:buSzPct val="90000"/>
            </a:pPr>
            <a:r>
              <a:rPr lang="en-US" altLang="zh-CN" sz="1800" dirty="0"/>
              <a:t>IPv6</a:t>
            </a:r>
            <a:r>
              <a:rPr lang="zh-CN" altLang="en-US" sz="1800" dirty="0"/>
              <a:t>的地址</a:t>
            </a:r>
            <a:endParaRPr lang="en-US" altLang="zh-CN" sz="1800" dirty="0"/>
          </a:p>
          <a:p>
            <a:pPr eaLnBrk="1" hangingPunct="1">
              <a:lnSpc>
                <a:spcPct val="80000"/>
              </a:lnSpc>
              <a:buSzPct val="90000"/>
            </a:pPr>
            <a:r>
              <a:rPr lang="zh-CN" altLang="en-US" sz="1800" dirty="0"/>
              <a:t>从</a:t>
            </a:r>
            <a:r>
              <a:rPr lang="en-US" altLang="zh-CN" sz="1800" dirty="0"/>
              <a:t>IPv4</a:t>
            </a:r>
            <a:r>
              <a:rPr lang="zh-CN" altLang="en-US" sz="1800" dirty="0"/>
              <a:t>向</a:t>
            </a:r>
            <a:r>
              <a:rPr lang="en-US" altLang="zh-CN" sz="1800" dirty="0"/>
              <a:t>IPv6</a:t>
            </a:r>
            <a:r>
              <a:rPr lang="zh-CN" altLang="en-US" sz="1800" dirty="0"/>
              <a:t>过渡</a:t>
            </a:r>
            <a:endParaRPr lang="en-US" altLang="zh-CN" sz="1800" dirty="0"/>
          </a:p>
          <a:p>
            <a:pPr eaLnBrk="1" hangingPunct="1">
              <a:lnSpc>
                <a:spcPct val="80000"/>
              </a:lnSpc>
              <a:buSzPct val="90000"/>
            </a:pPr>
            <a:r>
              <a:rPr lang="en-US" altLang="zh-CN" sz="1800" dirty="0"/>
              <a:t>ICMPv6</a:t>
            </a:r>
          </a:p>
          <a:p>
            <a:pPr eaLnBrk="1" hangingPunct="1">
              <a:lnSpc>
                <a:spcPct val="90000"/>
              </a:lnSpc>
              <a:buFontTx/>
              <a:buNone/>
            </a:pPr>
            <a:r>
              <a:rPr lang="en-US" altLang="zh-CN" sz="2000" dirty="0"/>
              <a:t>4.7 IP</a:t>
            </a:r>
            <a:r>
              <a:rPr lang="zh-CN" altLang="en-US" sz="2000" dirty="0"/>
              <a:t>多播</a:t>
            </a:r>
          </a:p>
          <a:p>
            <a:pPr eaLnBrk="1" hangingPunct="1">
              <a:lnSpc>
                <a:spcPct val="80000"/>
              </a:lnSpc>
              <a:buSzPct val="90000"/>
            </a:pPr>
            <a:r>
              <a:rPr lang="en-US" altLang="zh-CN" sz="1800" dirty="0"/>
              <a:t>IP</a:t>
            </a:r>
            <a:r>
              <a:rPr lang="zh-CN" altLang="en-US" sz="1800" dirty="0"/>
              <a:t>多播的基本概念</a:t>
            </a:r>
          </a:p>
          <a:p>
            <a:pPr eaLnBrk="1" hangingPunct="1">
              <a:lnSpc>
                <a:spcPct val="80000"/>
              </a:lnSpc>
              <a:buSzPct val="90000"/>
            </a:pPr>
            <a:r>
              <a:rPr lang="zh-CN" altLang="en-US" sz="1800" dirty="0"/>
              <a:t>在局域网上进行硬件多播</a:t>
            </a:r>
          </a:p>
          <a:p>
            <a:pPr eaLnBrk="1" hangingPunct="1">
              <a:lnSpc>
                <a:spcPct val="80000"/>
              </a:lnSpc>
              <a:buSzPct val="90000"/>
            </a:pPr>
            <a:r>
              <a:rPr lang="zh-CN" altLang="en-US" sz="1800" dirty="0"/>
              <a:t>网际组管理协议和多播路由选择协议</a:t>
            </a:r>
          </a:p>
          <a:p>
            <a:pPr eaLnBrk="1" hangingPunct="1">
              <a:lnSpc>
                <a:spcPct val="90000"/>
              </a:lnSpc>
              <a:buFontTx/>
              <a:buNone/>
            </a:pPr>
            <a:r>
              <a:rPr lang="en-US" altLang="zh-CN" sz="2000" dirty="0"/>
              <a:t>4.8 </a:t>
            </a:r>
            <a:r>
              <a:rPr lang="zh-CN" altLang="en-US" sz="2000" dirty="0"/>
              <a:t>虚拟专用网和网络地址转换 </a:t>
            </a:r>
            <a:endParaRPr lang="en-US" altLang="zh-CN" sz="2000" dirty="0"/>
          </a:p>
          <a:p>
            <a:pPr eaLnBrk="1" hangingPunct="1">
              <a:lnSpc>
                <a:spcPct val="80000"/>
              </a:lnSpc>
              <a:buSzPct val="90000"/>
              <a:buFontTx/>
              <a:buChar char="•"/>
            </a:pPr>
            <a:r>
              <a:rPr lang="zh-CN" altLang="en-US" sz="1800" dirty="0"/>
              <a:t>虚拟专用网</a:t>
            </a:r>
            <a:r>
              <a:rPr lang="en-US" altLang="zh-CN" sz="1800" dirty="0"/>
              <a:t>VPN</a:t>
            </a:r>
          </a:p>
          <a:p>
            <a:pPr eaLnBrk="1" hangingPunct="1">
              <a:lnSpc>
                <a:spcPct val="80000"/>
              </a:lnSpc>
              <a:buSzPct val="90000"/>
              <a:buFontTx/>
              <a:buChar char="•"/>
            </a:pPr>
            <a:r>
              <a:rPr lang="zh-CN" altLang="en-US" sz="1800" dirty="0"/>
              <a:t>网络地址转换</a:t>
            </a:r>
            <a:r>
              <a:rPr lang="en-US" altLang="zh-CN" sz="1800" dirty="0"/>
              <a:t>NAT</a:t>
            </a:r>
          </a:p>
          <a:p>
            <a:pPr eaLnBrk="1" hangingPunct="1">
              <a:lnSpc>
                <a:spcPct val="90000"/>
              </a:lnSpc>
              <a:buSzPct val="90000"/>
              <a:buNone/>
            </a:pPr>
            <a:r>
              <a:rPr lang="en-US" altLang="zh-CN" sz="2000" dirty="0"/>
              <a:t>4.9 </a:t>
            </a:r>
            <a:r>
              <a:rPr lang="zh-CN" altLang="en-US" sz="2000" dirty="0"/>
              <a:t>多协议标记交换</a:t>
            </a:r>
            <a:r>
              <a:rPr lang="en-US" altLang="zh-CN" sz="2000" dirty="0"/>
              <a:t>MPLS</a:t>
            </a:r>
          </a:p>
          <a:p>
            <a:pPr eaLnBrk="1" hangingPunct="1">
              <a:lnSpc>
                <a:spcPct val="80000"/>
              </a:lnSpc>
              <a:buSzPct val="90000"/>
            </a:pPr>
            <a:r>
              <a:rPr lang="en-US" altLang="zh-CN" sz="1800" dirty="0"/>
              <a:t>MPLS</a:t>
            </a:r>
            <a:r>
              <a:rPr lang="zh-CN" altLang="en-US" sz="1800" dirty="0"/>
              <a:t>的工作原理</a:t>
            </a:r>
            <a:endParaRPr lang="en-US" altLang="zh-CN" sz="1800" dirty="0"/>
          </a:p>
          <a:p>
            <a:pPr eaLnBrk="1" hangingPunct="1">
              <a:lnSpc>
                <a:spcPct val="80000"/>
              </a:lnSpc>
              <a:buSzPct val="90000"/>
            </a:pPr>
            <a:r>
              <a:rPr lang="en-US" altLang="zh-CN" sz="1800" dirty="0"/>
              <a:t>MPLS</a:t>
            </a:r>
            <a:r>
              <a:rPr lang="zh-CN" altLang="en-US" sz="1800" dirty="0"/>
              <a:t>首部的位置与格式</a:t>
            </a:r>
            <a:endParaRPr lang="en-US" altLang="zh-CN" sz="1800" dirty="0"/>
          </a:p>
          <a:p>
            <a:pPr eaLnBrk="1" hangingPunct="1">
              <a:lnSpc>
                <a:spcPct val="90000"/>
              </a:lnSpc>
            </a:pPr>
            <a:endParaRPr lang="en-US" altLang="zh-CN" sz="2000" dirty="0"/>
          </a:p>
        </p:txBody>
      </p:sp>
    </p:spTree>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5"/>
          <p:cNvSpPr>
            <a:spLocks noGrp="1" noChangeArrowheads="1"/>
          </p:cNvSpPr>
          <p:nvPr>
            <p:ph type="title"/>
          </p:nvPr>
        </p:nvSpPr>
        <p:spPr/>
        <p:txBody>
          <a:bodyPr/>
          <a:lstStyle/>
          <a:p>
            <a:pPr eaLnBrk="1" hangingPunct="1"/>
            <a:r>
              <a:rPr lang="zh-CN" altLang="en-US" dirty="0"/>
              <a:t>网际控制报文协议</a:t>
            </a:r>
            <a:r>
              <a:rPr lang="en-US" altLang="zh-CN" dirty="0"/>
              <a:t>ICMP</a:t>
            </a:r>
          </a:p>
        </p:txBody>
      </p:sp>
      <p:sp>
        <p:nvSpPr>
          <p:cNvPr id="180227" name="Rectangle 6"/>
          <p:cNvSpPr>
            <a:spLocks noGrp="1" noChangeArrowheads="1"/>
          </p:cNvSpPr>
          <p:nvPr>
            <p:ph type="body" idx="1"/>
          </p:nvPr>
        </p:nvSpPr>
        <p:spPr/>
        <p:txBody>
          <a:bodyPr/>
          <a:lstStyle/>
          <a:p>
            <a:pPr eaLnBrk="1" hangingPunct="1">
              <a:spcBef>
                <a:spcPts val="600"/>
              </a:spcBef>
            </a:pPr>
            <a:r>
              <a:rPr lang="zh-CN" altLang="en-US" dirty="0"/>
              <a:t>为了提高</a:t>
            </a:r>
            <a:r>
              <a:rPr lang="en-US" altLang="zh-CN" dirty="0"/>
              <a:t>IP</a:t>
            </a:r>
            <a:r>
              <a:rPr lang="zh-CN" altLang="en-US" dirty="0"/>
              <a:t>数据报交付成功的机会，在网际层使用了网际控制报文协议</a:t>
            </a:r>
            <a:r>
              <a:rPr lang="en-US" altLang="zh-CN" dirty="0"/>
              <a:t>ICMP(Internet Control Message Protocol)</a:t>
            </a:r>
            <a:r>
              <a:rPr lang="zh-CN" altLang="en-US" dirty="0"/>
              <a:t>。</a:t>
            </a:r>
          </a:p>
          <a:p>
            <a:pPr eaLnBrk="1" hangingPunct="1">
              <a:spcBef>
                <a:spcPts val="600"/>
              </a:spcBef>
            </a:pPr>
            <a:endParaRPr lang="zh-CN" altLang="en-US" dirty="0"/>
          </a:p>
          <a:p>
            <a:pPr eaLnBrk="1" hangingPunct="1">
              <a:spcBef>
                <a:spcPts val="600"/>
              </a:spcBef>
            </a:pPr>
            <a:r>
              <a:rPr lang="en-US" altLang="zh-CN" dirty="0"/>
              <a:t>ICMP</a:t>
            </a:r>
            <a:r>
              <a:rPr lang="zh-CN" altLang="en-US" dirty="0"/>
              <a:t>允许主机或路由器</a:t>
            </a:r>
            <a:r>
              <a:rPr lang="zh-CN" altLang="en-US" dirty="0">
                <a:solidFill>
                  <a:srgbClr val="FF0000"/>
                </a:solidFill>
              </a:rPr>
              <a:t>报告</a:t>
            </a:r>
            <a:r>
              <a:rPr lang="zh-CN" altLang="en-US" dirty="0"/>
              <a:t>差错情况和</a:t>
            </a:r>
            <a:r>
              <a:rPr lang="zh-CN" altLang="en-US" dirty="0">
                <a:solidFill>
                  <a:srgbClr val="FF0000"/>
                </a:solidFill>
              </a:rPr>
              <a:t>提供</a:t>
            </a:r>
            <a:r>
              <a:rPr lang="zh-CN" altLang="en-US" dirty="0"/>
              <a:t>有关异常情况的报告。</a:t>
            </a:r>
          </a:p>
          <a:p>
            <a:pPr eaLnBrk="1" hangingPunct="1">
              <a:spcBef>
                <a:spcPts val="600"/>
              </a:spcBef>
            </a:pPr>
            <a:endParaRPr lang="zh-CN" altLang="en-US" dirty="0"/>
          </a:p>
          <a:p>
            <a:pPr eaLnBrk="1" hangingPunct="1">
              <a:spcBef>
                <a:spcPts val="600"/>
              </a:spcBef>
            </a:pPr>
            <a:r>
              <a:rPr lang="en-US" altLang="zh-CN" dirty="0"/>
              <a:t>ICMP</a:t>
            </a:r>
            <a:r>
              <a:rPr lang="zh-CN" altLang="en-US" dirty="0"/>
              <a:t>不是高层协议</a:t>
            </a:r>
            <a:r>
              <a:rPr lang="en-US" altLang="zh-CN" dirty="0"/>
              <a:t>(</a:t>
            </a:r>
            <a:r>
              <a:rPr lang="zh-CN" altLang="zh-CN" dirty="0"/>
              <a:t>看起来好像是高层协议，因为</a:t>
            </a:r>
            <a:r>
              <a:rPr lang="en-US" altLang="zh-CN" dirty="0"/>
              <a:t>ICMP</a:t>
            </a:r>
            <a:r>
              <a:rPr lang="zh-CN" altLang="zh-CN" dirty="0"/>
              <a:t>报文是装在</a:t>
            </a:r>
            <a:r>
              <a:rPr lang="en-US" altLang="zh-CN" dirty="0"/>
              <a:t>IP</a:t>
            </a:r>
            <a:r>
              <a:rPr lang="zh-CN" altLang="zh-CN" dirty="0"/>
              <a:t>数据报中，作为其中的数据部分</a:t>
            </a:r>
            <a:r>
              <a:rPr lang="en-US" altLang="zh-CN" dirty="0"/>
              <a:t>)</a:t>
            </a:r>
            <a:r>
              <a:rPr lang="zh-CN" altLang="en-US" dirty="0"/>
              <a:t>，而是</a:t>
            </a:r>
            <a:r>
              <a:rPr lang="en-US" altLang="zh-CN" dirty="0"/>
              <a:t>IP</a:t>
            </a:r>
            <a:r>
              <a:rPr lang="zh-CN" altLang="en-US" dirty="0"/>
              <a:t>层的协议。</a:t>
            </a:r>
          </a:p>
          <a:p>
            <a:pPr eaLnBrk="1" hangingPunct="1">
              <a:spcBef>
                <a:spcPts val="600"/>
              </a:spcBef>
            </a:pPr>
            <a:endParaRPr lang="zh-CN" altLang="en-US" dirty="0"/>
          </a:p>
          <a:p>
            <a:pPr eaLnBrk="1" hangingPunct="1">
              <a:spcBef>
                <a:spcPts val="600"/>
              </a:spcBef>
            </a:pPr>
            <a:r>
              <a:rPr lang="en-US" altLang="zh-CN" dirty="0"/>
              <a:t>ICMP</a:t>
            </a:r>
            <a:r>
              <a:rPr lang="zh-CN" altLang="en-US" dirty="0"/>
              <a:t>报文作为</a:t>
            </a:r>
            <a:r>
              <a:rPr lang="en-US" altLang="zh-CN" dirty="0"/>
              <a:t>IP</a:t>
            </a:r>
            <a:r>
              <a:rPr lang="zh-CN" altLang="en-US" dirty="0"/>
              <a:t>层数据报的数据，加上数据报的首部，组成</a:t>
            </a:r>
            <a:r>
              <a:rPr lang="en-US" altLang="zh-CN" dirty="0"/>
              <a:t>IP</a:t>
            </a:r>
            <a:r>
              <a:rPr lang="zh-CN" altLang="en-US" dirty="0"/>
              <a:t>数据报发送出去。  </a:t>
            </a:r>
          </a:p>
        </p:txBody>
      </p:sp>
    </p:spTree>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1250" name="AutoShape 31"/>
          <p:cNvSpPr>
            <a:spLocks noChangeArrowheads="1"/>
          </p:cNvSpPr>
          <p:nvPr/>
        </p:nvSpPr>
        <p:spPr bwMode="auto">
          <a:xfrm rot="5400000">
            <a:off x="2155031" y="3985717"/>
            <a:ext cx="288925" cy="468312"/>
          </a:xfrm>
          <a:prstGeom prst="downArrow">
            <a:avLst>
              <a:gd name="adj1" fmla="val 47222"/>
              <a:gd name="adj2" fmla="val 83745"/>
            </a:avLst>
          </a:prstGeom>
          <a:solidFill>
            <a:schemeClr val="hlink"/>
          </a:solidFill>
          <a:ln w="9525">
            <a:solidFill>
              <a:schemeClr val="tx1"/>
            </a:solidFill>
            <a:miter lim="800000"/>
          </a:ln>
        </p:spPr>
        <p:txBody>
          <a:bodyPr vert="eaVert" wrap="none" anchor="ctr"/>
          <a:lstStyle/>
          <a:p>
            <a:endParaRPr lang="zh-CN" altLang="en-US"/>
          </a:p>
        </p:txBody>
      </p:sp>
      <p:sp>
        <p:nvSpPr>
          <p:cNvPr id="181251" name="Rectangle 2"/>
          <p:cNvSpPr>
            <a:spLocks noChangeArrowheads="1"/>
          </p:cNvSpPr>
          <p:nvPr/>
        </p:nvSpPr>
        <p:spPr bwMode="auto">
          <a:xfrm>
            <a:off x="2506663" y="4042073"/>
            <a:ext cx="4248150" cy="390525"/>
          </a:xfrm>
          <a:prstGeom prst="rect">
            <a:avLst/>
          </a:prstGeom>
          <a:solidFill>
            <a:srgbClr val="CCECFF"/>
          </a:solidFill>
          <a:ln w="9525">
            <a:solidFill>
              <a:schemeClr val="tx1"/>
            </a:solidFill>
            <a:miter lim="800000"/>
          </a:ln>
        </p:spPr>
        <p:txBody>
          <a:bodyPr wrap="none" anchor="ctr"/>
          <a:lstStyle/>
          <a:p>
            <a:endParaRPr lang="zh-CN" altLang="en-US"/>
          </a:p>
        </p:txBody>
      </p:sp>
      <p:sp>
        <p:nvSpPr>
          <p:cNvPr id="181252" name="Rectangle 3"/>
          <p:cNvSpPr>
            <a:spLocks noGrp="1" noChangeArrowheads="1"/>
          </p:cNvSpPr>
          <p:nvPr>
            <p:ph type="title"/>
          </p:nvPr>
        </p:nvSpPr>
        <p:spPr/>
        <p:txBody>
          <a:bodyPr/>
          <a:lstStyle/>
          <a:p>
            <a:pPr eaLnBrk="1" hangingPunct="1"/>
            <a:r>
              <a:rPr lang="en-US" altLang="zh-CN" dirty="0"/>
              <a:t>ICMP</a:t>
            </a:r>
            <a:r>
              <a:rPr lang="zh-CN" altLang="en-US" dirty="0"/>
              <a:t>报文的格式</a:t>
            </a:r>
            <a:r>
              <a:rPr lang="zh-CN" altLang="en-US" sz="2000" dirty="0"/>
              <a:t> </a:t>
            </a:r>
          </a:p>
        </p:txBody>
      </p:sp>
      <p:sp>
        <p:nvSpPr>
          <p:cNvPr id="181253" name="Rectangle 4"/>
          <p:cNvSpPr>
            <a:spLocks noChangeArrowheads="1"/>
          </p:cNvSpPr>
          <p:nvPr/>
        </p:nvSpPr>
        <p:spPr bwMode="auto">
          <a:xfrm>
            <a:off x="3665538" y="4065885"/>
            <a:ext cx="3070225" cy="366713"/>
          </a:xfrm>
          <a:prstGeom prst="rect">
            <a:avLst/>
          </a:prstGeom>
          <a:solidFill>
            <a:srgbClr val="FFFF99"/>
          </a:solidFill>
          <a:ln w="9525">
            <a:noFill/>
            <a:miter lim="800000"/>
          </a:ln>
        </p:spPr>
        <p:txBody>
          <a:bodyPr wrap="none" anchor="ctr"/>
          <a:lstStyle/>
          <a:p>
            <a:endParaRPr lang="zh-CN" altLang="en-US"/>
          </a:p>
        </p:txBody>
      </p:sp>
      <p:sp>
        <p:nvSpPr>
          <p:cNvPr id="181254" name="Freeform 5"/>
          <p:cNvSpPr/>
          <p:nvPr/>
        </p:nvSpPr>
        <p:spPr bwMode="auto">
          <a:xfrm>
            <a:off x="2530475" y="2821285"/>
            <a:ext cx="5613400" cy="468313"/>
          </a:xfrm>
          <a:custGeom>
            <a:avLst/>
            <a:gdLst>
              <a:gd name="T0" fmla="*/ 0 w 2790"/>
              <a:gd name="T1" fmla="*/ 6 h 279"/>
              <a:gd name="T2" fmla="*/ 561 w 2790"/>
              <a:gd name="T3" fmla="*/ 279 h 279"/>
              <a:gd name="T4" fmla="*/ 2100 w 2790"/>
              <a:gd name="T5" fmla="*/ 276 h 279"/>
              <a:gd name="T6" fmla="*/ 2790 w 2790"/>
              <a:gd name="T7" fmla="*/ 0 h 279"/>
              <a:gd name="T8" fmla="*/ 0 w 2790"/>
              <a:gd name="T9" fmla="*/ 6 h 279"/>
              <a:gd name="T10" fmla="*/ 0 60000 65536"/>
              <a:gd name="T11" fmla="*/ 0 60000 65536"/>
              <a:gd name="T12" fmla="*/ 0 60000 65536"/>
              <a:gd name="T13" fmla="*/ 0 60000 65536"/>
              <a:gd name="T14" fmla="*/ 0 60000 65536"/>
              <a:gd name="T15" fmla="*/ 0 w 2790"/>
              <a:gd name="T16" fmla="*/ 0 h 279"/>
              <a:gd name="T17" fmla="*/ 2790 w 2790"/>
              <a:gd name="T18" fmla="*/ 279 h 279"/>
            </a:gdLst>
            <a:ahLst/>
            <a:cxnLst>
              <a:cxn ang="T10">
                <a:pos x="T0" y="T1"/>
              </a:cxn>
              <a:cxn ang="T11">
                <a:pos x="T2" y="T3"/>
              </a:cxn>
              <a:cxn ang="T12">
                <a:pos x="T4" y="T5"/>
              </a:cxn>
              <a:cxn ang="T13">
                <a:pos x="T6" y="T7"/>
              </a:cxn>
              <a:cxn ang="T14">
                <a:pos x="T8" y="T9"/>
              </a:cxn>
            </a:cxnLst>
            <a:rect l="T15" t="T16" r="T17" b="T18"/>
            <a:pathLst>
              <a:path w="2790" h="279">
                <a:moveTo>
                  <a:pt x="0" y="6"/>
                </a:moveTo>
                <a:lnTo>
                  <a:pt x="561" y="279"/>
                </a:lnTo>
                <a:lnTo>
                  <a:pt x="2100" y="276"/>
                </a:lnTo>
                <a:lnTo>
                  <a:pt x="2790" y="0"/>
                </a:lnTo>
                <a:lnTo>
                  <a:pt x="0" y="6"/>
                </a:lnTo>
                <a:close/>
              </a:path>
            </a:pathLst>
          </a:custGeom>
          <a:solidFill>
            <a:srgbClr val="FFFF99"/>
          </a:solidFill>
          <a:ln w="9525">
            <a:noFill/>
            <a:round/>
          </a:ln>
        </p:spPr>
        <p:txBody>
          <a:bodyPr/>
          <a:lstStyle/>
          <a:p>
            <a:endParaRPr lang="zh-CN" altLang="en-US"/>
          </a:p>
        </p:txBody>
      </p:sp>
      <p:sp>
        <p:nvSpPr>
          <p:cNvPr id="181255" name="Line 6"/>
          <p:cNvSpPr>
            <a:spLocks noChangeShapeType="1"/>
          </p:cNvSpPr>
          <p:nvPr/>
        </p:nvSpPr>
        <p:spPr bwMode="auto">
          <a:xfrm>
            <a:off x="2506663" y="4665960"/>
            <a:ext cx="4248150" cy="0"/>
          </a:xfrm>
          <a:prstGeom prst="line">
            <a:avLst/>
          </a:prstGeom>
          <a:noFill/>
          <a:ln w="28575">
            <a:solidFill>
              <a:srgbClr val="333399"/>
            </a:solidFill>
            <a:round/>
            <a:headEnd type="triangle" w="sm" len="med"/>
            <a:tailEnd type="triangle" w="sm" len="med"/>
          </a:ln>
        </p:spPr>
        <p:txBody>
          <a:bodyPr wrap="none" anchor="ctr"/>
          <a:lstStyle/>
          <a:p>
            <a:endParaRPr lang="zh-CN" altLang="en-US"/>
          </a:p>
        </p:txBody>
      </p:sp>
      <p:sp>
        <p:nvSpPr>
          <p:cNvPr id="181256" name="Text Box 7"/>
          <p:cNvSpPr txBox="1">
            <a:spLocks noChangeArrowheads="1"/>
          </p:cNvSpPr>
          <p:nvPr/>
        </p:nvSpPr>
        <p:spPr bwMode="auto">
          <a:xfrm>
            <a:off x="2605088" y="4038898"/>
            <a:ext cx="831850" cy="396875"/>
          </a:xfrm>
          <a:prstGeom prst="rect">
            <a:avLst/>
          </a:prstGeom>
          <a:noFill/>
          <a:ln w="9525">
            <a:noFill/>
            <a:miter lim="800000"/>
          </a:ln>
        </p:spPr>
        <p:txBody>
          <a:bodyPr wrap="none">
            <a:spAutoFit/>
          </a:bodyPr>
          <a:lstStyle/>
          <a:p>
            <a:r>
              <a:rPr kumimoji="1" lang="zh-CN" altLang="en-US" sz="2000">
                <a:latin typeface="Arial" panose="020B0604020202020204" pitchFamily="34" charset="0"/>
              </a:rPr>
              <a:t>首  部</a:t>
            </a:r>
          </a:p>
        </p:txBody>
      </p:sp>
      <p:sp>
        <p:nvSpPr>
          <p:cNvPr id="538632" name="Rectangle 8"/>
          <p:cNvSpPr>
            <a:spLocks noChangeArrowheads="1"/>
          </p:cNvSpPr>
          <p:nvPr/>
        </p:nvSpPr>
        <p:spPr bwMode="auto">
          <a:xfrm>
            <a:off x="3665538" y="3265785"/>
            <a:ext cx="3089275" cy="392113"/>
          </a:xfrm>
          <a:prstGeom prst="rect">
            <a:avLst/>
          </a:prstGeom>
          <a:solidFill>
            <a:srgbClr val="FFFF99"/>
          </a:solidFill>
          <a:ln w="9525">
            <a:solidFill>
              <a:schemeClr val="tx1"/>
            </a:solidFill>
            <a:miter lim="800000"/>
          </a:ln>
          <a:effectLst>
            <a:outerShdw dist="35921" dir="2700000" algn="ctr" rotWithShape="0">
              <a:schemeClr val="bg2"/>
            </a:outerShdw>
          </a:effectLst>
        </p:spPr>
        <p:txBody>
          <a:bodyPr wrap="none" anchor="ctr"/>
          <a:lstStyle/>
          <a:p>
            <a:pPr algn="ctr">
              <a:defRPr/>
            </a:pPr>
            <a:r>
              <a:rPr kumimoji="1" lang="en-US" altLang="zh-CN" sz="2000" dirty="0">
                <a:latin typeface="Arial" panose="020B0604020202020204" pitchFamily="34" charset="0"/>
                <a:ea typeface="黑体" panose="02010609060101010101" pitchFamily="49" charset="-122"/>
              </a:rPr>
              <a:t>ICMP </a:t>
            </a:r>
            <a:r>
              <a:rPr kumimoji="1" lang="zh-CN" altLang="en-US" sz="2000" dirty="0">
                <a:latin typeface="Arial" panose="020B0604020202020204" pitchFamily="34" charset="0"/>
                <a:ea typeface="黑体" panose="02010609060101010101" pitchFamily="49" charset="-122"/>
              </a:rPr>
              <a:t>报文</a:t>
            </a:r>
          </a:p>
        </p:txBody>
      </p:sp>
      <p:sp>
        <p:nvSpPr>
          <p:cNvPr id="181258" name="Text Box 9"/>
          <p:cNvSpPr txBox="1">
            <a:spLocks noChangeArrowheads="1"/>
          </p:cNvSpPr>
          <p:nvPr/>
        </p:nvSpPr>
        <p:spPr bwMode="auto">
          <a:xfrm>
            <a:off x="2417763" y="908348"/>
            <a:ext cx="325437" cy="398462"/>
          </a:xfrm>
          <a:prstGeom prst="rect">
            <a:avLst/>
          </a:prstGeom>
          <a:noFill/>
          <a:ln w="9525">
            <a:noFill/>
            <a:miter lim="800000"/>
          </a:ln>
        </p:spPr>
        <p:txBody>
          <a:bodyPr wrap="none">
            <a:spAutoFit/>
          </a:bodyPr>
          <a:lstStyle/>
          <a:p>
            <a:r>
              <a:rPr kumimoji="1" lang="en-US" altLang="zh-CN" sz="2000">
                <a:latin typeface="Arial" panose="020B0604020202020204" pitchFamily="34" charset="0"/>
              </a:rPr>
              <a:t>0</a:t>
            </a:r>
          </a:p>
        </p:txBody>
      </p:sp>
      <p:sp>
        <p:nvSpPr>
          <p:cNvPr id="181259" name="Line 10"/>
          <p:cNvSpPr>
            <a:spLocks noChangeShapeType="1"/>
          </p:cNvSpPr>
          <p:nvPr/>
        </p:nvSpPr>
        <p:spPr bwMode="auto">
          <a:xfrm>
            <a:off x="3665538" y="4042073"/>
            <a:ext cx="0" cy="390525"/>
          </a:xfrm>
          <a:prstGeom prst="line">
            <a:avLst/>
          </a:prstGeom>
          <a:noFill/>
          <a:ln w="9525">
            <a:solidFill>
              <a:schemeClr val="tx1"/>
            </a:solidFill>
            <a:round/>
          </a:ln>
        </p:spPr>
        <p:txBody>
          <a:bodyPr wrap="none" anchor="ctr"/>
          <a:lstStyle/>
          <a:p>
            <a:endParaRPr lang="zh-CN" altLang="en-US"/>
          </a:p>
        </p:txBody>
      </p:sp>
      <p:sp>
        <p:nvSpPr>
          <p:cNvPr id="181260" name="Text Box 11"/>
          <p:cNvSpPr txBox="1">
            <a:spLocks noChangeArrowheads="1"/>
          </p:cNvSpPr>
          <p:nvPr/>
        </p:nvSpPr>
        <p:spPr bwMode="auto">
          <a:xfrm>
            <a:off x="4295775" y="4038898"/>
            <a:ext cx="1617663" cy="396875"/>
          </a:xfrm>
          <a:prstGeom prst="rect">
            <a:avLst/>
          </a:prstGeom>
          <a:noFill/>
          <a:ln w="9525">
            <a:noFill/>
            <a:miter lim="800000"/>
          </a:ln>
        </p:spPr>
        <p:txBody>
          <a:bodyPr wrap="none">
            <a:spAutoFit/>
          </a:bodyPr>
          <a:lstStyle/>
          <a:p>
            <a:r>
              <a:rPr kumimoji="1" lang="zh-CN" altLang="en-US" sz="2000" dirty="0">
                <a:latin typeface="Arial" panose="020B0604020202020204" pitchFamily="34" charset="0"/>
              </a:rPr>
              <a:t>数  据  部  分</a:t>
            </a:r>
          </a:p>
        </p:txBody>
      </p:sp>
      <p:sp>
        <p:nvSpPr>
          <p:cNvPr id="181261" name="AutoShape 12"/>
          <p:cNvSpPr>
            <a:spLocks noChangeArrowheads="1"/>
          </p:cNvSpPr>
          <p:nvPr/>
        </p:nvSpPr>
        <p:spPr bwMode="auto">
          <a:xfrm>
            <a:off x="5016500" y="3657898"/>
            <a:ext cx="288925" cy="468312"/>
          </a:xfrm>
          <a:prstGeom prst="downArrow">
            <a:avLst>
              <a:gd name="adj1" fmla="val 47222"/>
              <a:gd name="adj2" fmla="val 83745"/>
            </a:avLst>
          </a:prstGeom>
          <a:solidFill>
            <a:schemeClr val="accent1"/>
          </a:solidFill>
          <a:ln w="9525">
            <a:solidFill>
              <a:schemeClr val="tx1"/>
            </a:solidFill>
            <a:miter lim="800000"/>
          </a:ln>
        </p:spPr>
        <p:txBody>
          <a:bodyPr vert="eaVert" wrap="none" anchor="ctr"/>
          <a:lstStyle/>
          <a:p>
            <a:endParaRPr lang="zh-CN" altLang="en-US"/>
          </a:p>
        </p:txBody>
      </p:sp>
      <p:sp>
        <p:nvSpPr>
          <p:cNvPr id="538637" name="Rectangle 13"/>
          <p:cNvSpPr>
            <a:spLocks noChangeArrowheads="1"/>
          </p:cNvSpPr>
          <p:nvPr/>
        </p:nvSpPr>
        <p:spPr bwMode="auto">
          <a:xfrm>
            <a:off x="2478683" y="1247279"/>
            <a:ext cx="5600700" cy="1563688"/>
          </a:xfrm>
          <a:prstGeom prst="rect">
            <a:avLst/>
          </a:prstGeom>
          <a:solidFill>
            <a:srgbClr val="FFFF99"/>
          </a:soli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ea typeface="黑体" panose="02010609060101010101" pitchFamily="49" charset="-122"/>
            </a:endParaRPr>
          </a:p>
        </p:txBody>
      </p:sp>
      <p:sp>
        <p:nvSpPr>
          <p:cNvPr id="181263" name="Line 14"/>
          <p:cNvSpPr>
            <a:spLocks noChangeShapeType="1"/>
          </p:cNvSpPr>
          <p:nvPr/>
        </p:nvSpPr>
        <p:spPr bwMode="auto">
          <a:xfrm rot="5400000" flipV="1">
            <a:off x="5307013" y="-1152227"/>
            <a:ext cx="0" cy="5600700"/>
          </a:xfrm>
          <a:prstGeom prst="line">
            <a:avLst/>
          </a:prstGeom>
          <a:noFill/>
          <a:ln w="9525">
            <a:solidFill>
              <a:schemeClr val="tx1"/>
            </a:solidFill>
            <a:round/>
          </a:ln>
        </p:spPr>
        <p:txBody>
          <a:bodyPr wrap="none" anchor="ctr"/>
          <a:lstStyle/>
          <a:p>
            <a:endParaRPr lang="zh-CN" altLang="en-US"/>
          </a:p>
        </p:txBody>
      </p:sp>
      <p:sp>
        <p:nvSpPr>
          <p:cNvPr id="181264" name="Line 15"/>
          <p:cNvSpPr>
            <a:spLocks noChangeShapeType="1"/>
          </p:cNvSpPr>
          <p:nvPr/>
        </p:nvSpPr>
        <p:spPr bwMode="auto">
          <a:xfrm flipV="1">
            <a:off x="3905250" y="1257598"/>
            <a:ext cx="0" cy="390525"/>
          </a:xfrm>
          <a:prstGeom prst="line">
            <a:avLst/>
          </a:prstGeom>
          <a:noFill/>
          <a:ln w="9525">
            <a:solidFill>
              <a:schemeClr val="tx1"/>
            </a:solidFill>
            <a:round/>
          </a:ln>
        </p:spPr>
        <p:txBody>
          <a:bodyPr wrap="none" anchor="ctr"/>
          <a:lstStyle/>
          <a:p>
            <a:endParaRPr lang="zh-CN" altLang="en-US"/>
          </a:p>
        </p:txBody>
      </p:sp>
      <p:sp>
        <p:nvSpPr>
          <p:cNvPr id="181265" name="Line 16"/>
          <p:cNvSpPr>
            <a:spLocks noChangeShapeType="1"/>
          </p:cNvSpPr>
          <p:nvPr/>
        </p:nvSpPr>
        <p:spPr bwMode="auto">
          <a:xfrm flipV="1">
            <a:off x="5305425" y="1257598"/>
            <a:ext cx="0" cy="390525"/>
          </a:xfrm>
          <a:prstGeom prst="line">
            <a:avLst/>
          </a:prstGeom>
          <a:noFill/>
          <a:ln w="9525">
            <a:solidFill>
              <a:schemeClr val="tx1"/>
            </a:solidFill>
            <a:round/>
          </a:ln>
        </p:spPr>
        <p:txBody>
          <a:bodyPr wrap="none" anchor="ctr"/>
          <a:lstStyle/>
          <a:p>
            <a:endParaRPr lang="zh-CN" altLang="en-US"/>
          </a:p>
        </p:txBody>
      </p:sp>
      <p:sp>
        <p:nvSpPr>
          <p:cNvPr id="181266" name="Line 17"/>
          <p:cNvSpPr>
            <a:spLocks noChangeShapeType="1"/>
          </p:cNvSpPr>
          <p:nvPr/>
        </p:nvSpPr>
        <p:spPr bwMode="auto">
          <a:xfrm flipV="1">
            <a:off x="5305425" y="1257598"/>
            <a:ext cx="0" cy="390525"/>
          </a:xfrm>
          <a:prstGeom prst="line">
            <a:avLst/>
          </a:prstGeom>
          <a:noFill/>
          <a:ln w="9525">
            <a:solidFill>
              <a:schemeClr val="tx1"/>
            </a:solidFill>
            <a:round/>
          </a:ln>
        </p:spPr>
        <p:txBody>
          <a:bodyPr wrap="none" anchor="ctr"/>
          <a:lstStyle/>
          <a:p>
            <a:endParaRPr lang="zh-CN" altLang="en-US"/>
          </a:p>
        </p:txBody>
      </p:sp>
      <p:sp>
        <p:nvSpPr>
          <p:cNvPr id="538642" name="Text Box 18"/>
          <p:cNvSpPr txBox="1">
            <a:spLocks noChangeArrowheads="1"/>
          </p:cNvSpPr>
          <p:nvPr/>
        </p:nvSpPr>
        <p:spPr bwMode="auto">
          <a:xfrm>
            <a:off x="6175375" y="1230610"/>
            <a:ext cx="946150" cy="396875"/>
          </a:xfrm>
          <a:prstGeom prst="rect">
            <a:avLst/>
          </a:prstGeom>
          <a:noFill/>
          <a:ln w="9525">
            <a:noFill/>
            <a:miter lim="800000"/>
          </a:ln>
        </p:spPr>
        <p:txBody>
          <a:bodyPr wrap="none">
            <a:spAutoFit/>
          </a:bodyPr>
          <a:lstStyle/>
          <a:p>
            <a:r>
              <a:rPr kumimoji="1" lang="zh-CN" altLang="en-US" sz="2000" dirty="0">
                <a:latin typeface="Arial" panose="020B0604020202020204" pitchFamily="34" charset="0"/>
              </a:rPr>
              <a:t>检验和</a:t>
            </a:r>
          </a:p>
        </p:txBody>
      </p:sp>
      <p:sp>
        <p:nvSpPr>
          <p:cNvPr id="538643" name="Text Box 19"/>
          <p:cNvSpPr txBox="1">
            <a:spLocks noChangeArrowheads="1"/>
          </p:cNvSpPr>
          <p:nvPr/>
        </p:nvSpPr>
        <p:spPr bwMode="auto">
          <a:xfrm>
            <a:off x="2795588" y="1230610"/>
            <a:ext cx="692150" cy="396875"/>
          </a:xfrm>
          <a:prstGeom prst="rect">
            <a:avLst/>
          </a:prstGeom>
          <a:noFill/>
          <a:ln w="9525">
            <a:noFill/>
            <a:miter lim="800000"/>
          </a:ln>
        </p:spPr>
        <p:txBody>
          <a:bodyPr wrap="none">
            <a:spAutoFit/>
          </a:bodyPr>
          <a:lstStyle/>
          <a:p>
            <a:r>
              <a:rPr kumimoji="1" lang="zh-CN" altLang="en-US" sz="2000">
                <a:latin typeface="Arial" panose="020B0604020202020204" pitchFamily="34" charset="0"/>
              </a:rPr>
              <a:t>类型</a:t>
            </a:r>
          </a:p>
        </p:txBody>
      </p:sp>
      <p:sp>
        <p:nvSpPr>
          <p:cNvPr id="538644" name="Text Box 20"/>
          <p:cNvSpPr txBox="1">
            <a:spLocks noChangeArrowheads="1"/>
          </p:cNvSpPr>
          <p:nvPr/>
        </p:nvSpPr>
        <p:spPr bwMode="auto">
          <a:xfrm>
            <a:off x="4275138" y="1230610"/>
            <a:ext cx="692150" cy="396875"/>
          </a:xfrm>
          <a:prstGeom prst="rect">
            <a:avLst/>
          </a:prstGeom>
          <a:noFill/>
          <a:ln w="9525">
            <a:noFill/>
            <a:miter lim="800000"/>
          </a:ln>
        </p:spPr>
        <p:txBody>
          <a:bodyPr wrap="none">
            <a:spAutoFit/>
          </a:bodyPr>
          <a:lstStyle/>
          <a:p>
            <a:r>
              <a:rPr kumimoji="1" lang="zh-CN" altLang="en-US" sz="2000">
                <a:latin typeface="Arial" panose="020B0604020202020204" pitchFamily="34" charset="0"/>
              </a:rPr>
              <a:t>代码</a:t>
            </a:r>
          </a:p>
        </p:txBody>
      </p:sp>
      <p:sp>
        <p:nvSpPr>
          <p:cNvPr id="181270" name="Text Box 21"/>
          <p:cNvSpPr txBox="1">
            <a:spLocks noChangeArrowheads="1"/>
          </p:cNvSpPr>
          <p:nvPr/>
        </p:nvSpPr>
        <p:spPr bwMode="auto">
          <a:xfrm>
            <a:off x="2740025" y="1627485"/>
            <a:ext cx="4921732" cy="400110"/>
          </a:xfrm>
          <a:prstGeom prst="rect">
            <a:avLst/>
          </a:prstGeom>
          <a:noFill/>
          <a:ln w="9525">
            <a:noFill/>
            <a:miter lim="800000"/>
          </a:ln>
        </p:spPr>
        <p:txBody>
          <a:bodyPr wrap="none">
            <a:spAutoFit/>
          </a:bodyPr>
          <a:lstStyle/>
          <a:p>
            <a:r>
              <a:rPr kumimoji="1" lang="en-US" altLang="zh-CN" sz="2000" dirty="0">
                <a:latin typeface="Arial" panose="020B0604020202020204" pitchFamily="34" charset="0"/>
              </a:rPr>
              <a:t>(</a:t>
            </a:r>
            <a:r>
              <a:rPr kumimoji="1" lang="zh-CN" altLang="en-US" sz="2000" dirty="0">
                <a:latin typeface="Arial" panose="020B0604020202020204" pitchFamily="34" charset="0"/>
              </a:rPr>
              <a:t>这行 </a:t>
            </a:r>
            <a:r>
              <a:rPr kumimoji="1" lang="en-US" altLang="zh-CN" sz="2000" dirty="0">
                <a:latin typeface="Arial" panose="020B0604020202020204" pitchFamily="34" charset="0"/>
              </a:rPr>
              <a:t>4 </a:t>
            </a:r>
            <a:r>
              <a:rPr kumimoji="1" lang="zh-CN" altLang="en-US" sz="2000" dirty="0">
                <a:latin typeface="Arial" panose="020B0604020202020204" pitchFamily="34" charset="0"/>
              </a:rPr>
              <a:t>个字节取决于 </a:t>
            </a:r>
            <a:r>
              <a:rPr kumimoji="1" lang="en-US" altLang="zh-CN" sz="2000" dirty="0">
                <a:latin typeface="Arial" panose="020B0604020202020204" pitchFamily="34" charset="0"/>
              </a:rPr>
              <a:t>ICMP </a:t>
            </a:r>
            <a:r>
              <a:rPr kumimoji="1" lang="zh-CN" altLang="en-US" sz="2000" dirty="0">
                <a:latin typeface="Arial" panose="020B0604020202020204" pitchFamily="34" charset="0"/>
              </a:rPr>
              <a:t>报文的类型</a:t>
            </a:r>
            <a:r>
              <a:rPr kumimoji="1" lang="en-US" altLang="zh-CN" sz="2000" dirty="0">
                <a:latin typeface="Arial" panose="020B0604020202020204" pitchFamily="34" charset="0"/>
              </a:rPr>
              <a:t>)</a:t>
            </a:r>
          </a:p>
        </p:txBody>
      </p:sp>
      <p:sp>
        <p:nvSpPr>
          <p:cNvPr id="181271" name="Text Box 22"/>
          <p:cNvSpPr txBox="1">
            <a:spLocks noChangeArrowheads="1"/>
          </p:cNvSpPr>
          <p:nvPr/>
        </p:nvSpPr>
        <p:spPr bwMode="auto">
          <a:xfrm>
            <a:off x="3798888" y="908348"/>
            <a:ext cx="325437" cy="398462"/>
          </a:xfrm>
          <a:prstGeom prst="rect">
            <a:avLst/>
          </a:prstGeom>
          <a:noFill/>
          <a:ln w="9525">
            <a:noFill/>
            <a:miter lim="800000"/>
          </a:ln>
        </p:spPr>
        <p:txBody>
          <a:bodyPr wrap="none">
            <a:spAutoFit/>
          </a:bodyPr>
          <a:lstStyle/>
          <a:p>
            <a:r>
              <a:rPr kumimoji="1" lang="en-US" altLang="zh-CN" sz="2000">
                <a:latin typeface="Arial" panose="020B0604020202020204" pitchFamily="34" charset="0"/>
              </a:rPr>
              <a:t>8</a:t>
            </a:r>
          </a:p>
        </p:txBody>
      </p:sp>
      <p:sp>
        <p:nvSpPr>
          <p:cNvPr id="181272" name="Text Box 23"/>
          <p:cNvSpPr txBox="1">
            <a:spLocks noChangeArrowheads="1"/>
          </p:cNvSpPr>
          <p:nvPr/>
        </p:nvSpPr>
        <p:spPr bwMode="auto">
          <a:xfrm>
            <a:off x="5127625" y="908348"/>
            <a:ext cx="466725" cy="398462"/>
          </a:xfrm>
          <a:prstGeom prst="rect">
            <a:avLst/>
          </a:prstGeom>
          <a:noFill/>
          <a:ln w="9525">
            <a:noFill/>
            <a:miter lim="800000"/>
          </a:ln>
        </p:spPr>
        <p:txBody>
          <a:bodyPr wrap="none">
            <a:spAutoFit/>
          </a:bodyPr>
          <a:lstStyle/>
          <a:p>
            <a:r>
              <a:rPr kumimoji="1" lang="en-US" altLang="zh-CN" sz="2000">
                <a:latin typeface="Arial" panose="020B0604020202020204" pitchFamily="34" charset="0"/>
              </a:rPr>
              <a:t>16</a:t>
            </a:r>
          </a:p>
        </p:txBody>
      </p:sp>
      <p:sp>
        <p:nvSpPr>
          <p:cNvPr id="181273" name="Rectangle 24"/>
          <p:cNvSpPr>
            <a:spLocks noChangeArrowheads="1"/>
          </p:cNvSpPr>
          <p:nvPr/>
        </p:nvSpPr>
        <p:spPr bwMode="auto">
          <a:xfrm>
            <a:off x="3937000" y="4510385"/>
            <a:ext cx="1273175" cy="285750"/>
          </a:xfrm>
          <a:prstGeom prst="rect">
            <a:avLst/>
          </a:prstGeom>
          <a:solidFill>
            <a:schemeClr val="bg1"/>
          </a:solidFill>
          <a:ln w="9525">
            <a:noFill/>
            <a:miter lim="800000"/>
          </a:ln>
        </p:spPr>
        <p:txBody>
          <a:bodyPr wrap="none" anchor="ctr"/>
          <a:lstStyle/>
          <a:p>
            <a:endParaRPr lang="zh-CN" altLang="en-US"/>
          </a:p>
        </p:txBody>
      </p:sp>
      <p:sp>
        <p:nvSpPr>
          <p:cNvPr id="181274" name="Text Box 25"/>
          <p:cNvSpPr txBox="1">
            <a:spLocks noChangeArrowheads="1"/>
          </p:cNvSpPr>
          <p:nvPr/>
        </p:nvSpPr>
        <p:spPr bwMode="auto">
          <a:xfrm>
            <a:off x="7777163" y="908348"/>
            <a:ext cx="466725" cy="398462"/>
          </a:xfrm>
          <a:prstGeom prst="rect">
            <a:avLst/>
          </a:prstGeom>
          <a:noFill/>
          <a:ln w="9525">
            <a:noFill/>
            <a:miter lim="800000"/>
          </a:ln>
        </p:spPr>
        <p:txBody>
          <a:bodyPr wrap="none">
            <a:spAutoFit/>
          </a:bodyPr>
          <a:lstStyle/>
          <a:p>
            <a:r>
              <a:rPr kumimoji="1" lang="en-US" altLang="zh-CN" sz="2000">
                <a:latin typeface="Arial" panose="020B0604020202020204" pitchFamily="34" charset="0"/>
              </a:rPr>
              <a:t>31</a:t>
            </a:r>
          </a:p>
        </p:txBody>
      </p:sp>
      <p:sp>
        <p:nvSpPr>
          <p:cNvPr id="181275" name="Text Box 26"/>
          <p:cNvSpPr txBox="1">
            <a:spLocks noChangeArrowheads="1"/>
          </p:cNvSpPr>
          <p:nvPr/>
        </p:nvSpPr>
        <p:spPr bwMode="auto">
          <a:xfrm>
            <a:off x="3903663" y="4472285"/>
            <a:ext cx="1257300" cy="396875"/>
          </a:xfrm>
          <a:prstGeom prst="rect">
            <a:avLst/>
          </a:prstGeom>
          <a:noFill/>
          <a:ln w="9525">
            <a:noFill/>
            <a:miter lim="800000"/>
          </a:ln>
        </p:spPr>
        <p:txBody>
          <a:bodyPr wrap="none">
            <a:spAutoFit/>
          </a:bodyPr>
          <a:lstStyle/>
          <a:p>
            <a:r>
              <a:rPr kumimoji="1" lang="en-US" altLang="zh-CN" sz="2000">
                <a:latin typeface="Arial" panose="020B0604020202020204" pitchFamily="34" charset="0"/>
              </a:rPr>
              <a:t>IP </a:t>
            </a:r>
            <a:r>
              <a:rPr kumimoji="1" lang="zh-CN" altLang="en-US" sz="2000">
                <a:latin typeface="Arial" panose="020B0604020202020204" pitchFamily="34" charset="0"/>
              </a:rPr>
              <a:t>数据报</a:t>
            </a:r>
          </a:p>
        </p:txBody>
      </p:sp>
      <p:sp>
        <p:nvSpPr>
          <p:cNvPr id="181276" name="Line 27"/>
          <p:cNvSpPr>
            <a:spLocks noChangeShapeType="1"/>
          </p:cNvSpPr>
          <p:nvPr/>
        </p:nvSpPr>
        <p:spPr bwMode="auto">
          <a:xfrm rot="-5400000">
            <a:off x="5307013" y="-760115"/>
            <a:ext cx="0" cy="5600700"/>
          </a:xfrm>
          <a:prstGeom prst="line">
            <a:avLst/>
          </a:prstGeom>
          <a:noFill/>
          <a:ln w="9525">
            <a:solidFill>
              <a:schemeClr val="tx1"/>
            </a:solidFill>
            <a:round/>
          </a:ln>
        </p:spPr>
        <p:txBody>
          <a:bodyPr wrap="none" anchor="ctr"/>
          <a:lstStyle/>
          <a:p>
            <a:endParaRPr lang="zh-CN" altLang="en-US"/>
          </a:p>
        </p:txBody>
      </p:sp>
      <p:sp>
        <p:nvSpPr>
          <p:cNvPr id="538652" name="Text Box 28"/>
          <p:cNvSpPr txBox="1">
            <a:spLocks noChangeArrowheads="1"/>
          </p:cNvSpPr>
          <p:nvPr/>
        </p:nvSpPr>
        <p:spPr bwMode="auto">
          <a:xfrm>
            <a:off x="362404" y="1051223"/>
            <a:ext cx="1866217" cy="646331"/>
          </a:xfrm>
          <a:prstGeom prst="rect">
            <a:avLst/>
          </a:prstGeom>
          <a:noFill/>
          <a:ln w="9525">
            <a:noFill/>
            <a:miter lim="800000"/>
          </a:ln>
        </p:spPr>
        <p:txBody>
          <a:bodyPr wrap="none">
            <a:spAutoFit/>
          </a:bodyPr>
          <a:lstStyle/>
          <a:p>
            <a:pPr algn="ctr">
              <a:lnSpc>
                <a:spcPct val="90000"/>
              </a:lnSpc>
            </a:pPr>
            <a:r>
              <a:rPr kumimoji="1" lang="zh-CN" altLang="en-US" sz="2000" dirty="0">
                <a:latin typeface="Arial" panose="020B0604020202020204" pitchFamily="34" charset="0"/>
              </a:rPr>
              <a:t>前</a:t>
            </a:r>
            <a:r>
              <a:rPr kumimoji="1" lang="en-US" altLang="zh-CN" sz="2000" dirty="0">
                <a:latin typeface="Arial" panose="020B0604020202020204" pitchFamily="34" charset="0"/>
              </a:rPr>
              <a:t>4</a:t>
            </a:r>
            <a:r>
              <a:rPr kumimoji="1" lang="zh-CN" altLang="en-US" sz="2000" dirty="0">
                <a:latin typeface="Arial" panose="020B0604020202020204" pitchFamily="34" charset="0"/>
              </a:rPr>
              <a:t>个字节字段</a:t>
            </a:r>
          </a:p>
          <a:p>
            <a:pPr algn="ctr">
              <a:lnSpc>
                <a:spcPct val="90000"/>
              </a:lnSpc>
            </a:pPr>
            <a:r>
              <a:rPr kumimoji="1" lang="zh-CN" altLang="en-US" sz="2000" dirty="0">
                <a:latin typeface="Arial" panose="020B0604020202020204" pitchFamily="34" charset="0"/>
              </a:rPr>
              <a:t>都是一样的</a:t>
            </a:r>
          </a:p>
        </p:txBody>
      </p:sp>
      <p:sp>
        <p:nvSpPr>
          <p:cNvPr id="181278" name="Text Box 29"/>
          <p:cNvSpPr txBox="1">
            <a:spLocks noChangeArrowheads="1"/>
          </p:cNvSpPr>
          <p:nvPr/>
        </p:nvSpPr>
        <p:spPr bwMode="auto">
          <a:xfrm>
            <a:off x="3092450" y="2238673"/>
            <a:ext cx="4209999" cy="400110"/>
          </a:xfrm>
          <a:prstGeom prst="rect">
            <a:avLst/>
          </a:prstGeom>
          <a:noFill/>
          <a:ln w="9525">
            <a:noFill/>
            <a:miter lim="800000"/>
          </a:ln>
        </p:spPr>
        <p:txBody>
          <a:bodyPr wrap="none">
            <a:spAutoFit/>
          </a:bodyPr>
          <a:lstStyle/>
          <a:p>
            <a:r>
              <a:rPr kumimoji="1" lang="en-US" altLang="zh-CN" sz="2000" dirty="0">
                <a:latin typeface="Arial" panose="020B0604020202020204" pitchFamily="34" charset="0"/>
              </a:rPr>
              <a:t>ICMP </a:t>
            </a:r>
            <a:r>
              <a:rPr kumimoji="1" lang="zh-CN" altLang="en-US" sz="2000" dirty="0">
                <a:latin typeface="Arial" panose="020B0604020202020204" pitchFamily="34" charset="0"/>
              </a:rPr>
              <a:t>的数据部分 </a:t>
            </a:r>
            <a:r>
              <a:rPr kumimoji="1" lang="en-US" altLang="zh-CN" sz="2000" dirty="0">
                <a:latin typeface="Arial" panose="020B0604020202020204" pitchFamily="34" charset="0"/>
              </a:rPr>
              <a:t>(</a:t>
            </a:r>
            <a:r>
              <a:rPr kumimoji="1" lang="zh-CN" altLang="en-US" sz="2000" dirty="0">
                <a:latin typeface="Arial" panose="020B0604020202020204" pitchFamily="34" charset="0"/>
              </a:rPr>
              <a:t>长度取决于类型</a:t>
            </a:r>
            <a:r>
              <a:rPr kumimoji="1" lang="en-US" altLang="zh-CN" sz="2000" dirty="0">
                <a:latin typeface="Arial" panose="020B0604020202020204" pitchFamily="34" charset="0"/>
              </a:rPr>
              <a:t>)</a:t>
            </a:r>
          </a:p>
        </p:txBody>
      </p:sp>
      <p:sp>
        <p:nvSpPr>
          <p:cNvPr id="538654" name="Line 30"/>
          <p:cNvSpPr>
            <a:spLocks noChangeShapeType="1"/>
          </p:cNvSpPr>
          <p:nvPr/>
        </p:nvSpPr>
        <p:spPr bwMode="auto">
          <a:xfrm>
            <a:off x="2022475" y="1413173"/>
            <a:ext cx="484188" cy="0"/>
          </a:xfrm>
          <a:prstGeom prst="line">
            <a:avLst/>
          </a:prstGeom>
          <a:noFill/>
          <a:ln w="28575">
            <a:solidFill>
              <a:schemeClr val="tx1"/>
            </a:solidFill>
            <a:round/>
            <a:tailEnd type="triangle" w="med" len="lg"/>
          </a:ln>
        </p:spPr>
        <p:txBody>
          <a:bodyPr/>
          <a:lstStyle/>
          <a:p>
            <a:endParaRPr lang="zh-CN" altLang="en-US"/>
          </a:p>
        </p:txBody>
      </p:sp>
      <p:pic>
        <p:nvPicPr>
          <p:cNvPr id="32" name="Picture 6"/>
          <p:cNvPicPr>
            <a:picLocks noChangeAspect="1" noChangeArrowheads="1"/>
          </p:cNvPicPr>
          <p:nvPr/>
        </p:nvPicPr>
        <p:blipFill>
          <a:blip r:embed="rId3" cstate="print"/>
          <a:srcRect/>
          <a:stretch>
            <a:fillRect/>
          </a:stretch>
        </p:blipFill>
        <p:spPr bwMode="auto">
          <a:xfrm>
            <a:off x="2530475" y="5104629"/>
            <a:ext cx="4792838" cy="1570956"/>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emph" presetSubtype="0" repeatCount="3000" fill="hold" grpId="0" nodeType="clickEffect">
                                  <p:stCondLst>
                                    <p:cond delay="500"/>
                                  </p:stCondLst>
                                  <p:childTnLst>
                                    <p:anim calcmode="discrete" valueType="str">
                                      <p:cBhvr>
                                        <p:cTn id="6" dur="1000" fill="hold"/>
                                        <p:tgtEl>
                                          <p:spTgt spid="538652"/>
                                        </p:tgtEl>
                                        <p:attrNameLst>
                                          <p:attrName>style.visibility</p:attrName>
                                        </p:attrNameLst>
                                      </p:cBhvr>
                                      <p:tavLst>
                                        <p:tav tm="0">
                                          <p:val>
                                            <p:strVal val="hidden"/>
                                          </p:val>
                                        </p:tav>
                                        <p:tav tm="50000">
                                          <p:val>
                                            <p:strVal val="visible"/>
                                          </p:val>
                                        </p:tav>
                                      </p:tavLst>
                                    </p:anim>
                                  </p:childTnLst>
                                </p:cTn>
                              </p:par>
                              <p:par>
                                <p:cTn id="7" presetID="35" presetClass="emph" presetSubtype="0" repeatCount="3000" fill="hold" grpId="0" nodeType="withEffect">
                                  <p:stCondLst>
                                    <p:cond delay="500"/>
                                  </p:stCondLst>
                                  <p:childTnLst>
                                    <p:anim calcmode="discrete" valueType="str">
                                      <p:cBhvr>
                                        <p:cTn id="8" dur="1000" fill="hold"/>
                                        <p:tgtEl>
                                          <p:spTgt spid="538654"/>
                                        </p:tgtEl>
                                        <p:attrNameLst>
                                          <p:attrName>style.visibility</p:attrName>
                                        </p:attrNameLst>
                                      </p:cBhvr>
                                      <p:tavLst>
                                        <p:tav tm="0">
                                          <p:val>
                                            <p:strVal val="hidden"/>
                                          </p:val>
                                        </p:tav>
                                        <p:tav tm="50000">
                                          <p:val>
                                            <p:strVal val="visible"/>
                                          </p:val>
                                        </p:tav>
                                      </p:tavLst>
                                    </p:anim>
                                  </p:childTnLst>
                                </p:cTn>
                              </p:par>
                              <p:par>
                                <p:cTn id="9" presetID="35" presetClass="emph" presetSubtype="0" repeatCount="3000" fill="hold" grpId="0" nodeType="withEffect">
                                  <p:stCondLst>
                                    <p:cond delay="500"/>
                                  </p:stCondLst>
                                  <p:childTnLst>
                                    <p:anim calcmode="discrete" valueType="str">
                                      <p:cBhvr>
                                        <p:cTn id="10" dur="1000" fill="hold"/>
                                        <p:tgtEl>
                                          <p:spTgt spid="538643"/>
                                        </p:tgtEl>
                                        <p:attrNameLst>
                                          <p:attrName>style.visibility</p:attrName>
                                        </p:attrNameLst>
                                      </p:cBhvr>
                                      <p:tavLst>
                                        <p:tav tm="0">
                                          <p:val>
                                            <p:strVal val="hidden"/>
                                          </p:val>
                                        </p:tav>
                                        <p:tav tm="50000">
                                          <p:val>
                                            <p:strVal val="visible"/>
                                          </p:val>
                                        </p:tav>
                                      </p:tavLst>
                                    </p:anim>
                                  </p:childTnLst>
                                </p:cTn>
                              </p:par>
                              <p:par>
                                <p:cTn id="11" presetID="35" presetClass="emph" presetSubtype="0" repeatCount="3000" fill="hold" grpId="0" nodeType="withEffect">
                                  <p:stCondLst>
                                    <p:cond delay="500"/>
                                  </p:stCondLst>
                                  <p:childTnLst>
                                    <p:anim calcmode="discrete" valueType="str">
                                      <p:cBhvr>
                                        <p:cTn id="12" dur="1000" fill="hold"/>
                                        <p:tgtEl>
                                          <p:spTgt spid="538644"/>
                                        </p:tgtEl>
                                        <p:attrNameLst>
                                          <p:attrName>style.visibility</p:attrName>
                                        </p:attrNameLst>
                                      </p:cBhvr>
                                      <p:tavLst>
                                        <p:tav tm="0">
                                          <p:val>
                                            <p:strVal val="hidden"/>
                                          </p:val>
                                        </p:tav>
                                        <p:tav tm="50000">
                                          <p:val>
                                            <p:strVal val="visible"/>
                                          </p:val>
                                        </p:tav>
                                      </p:tavLst>
                                    </p:anim>
                                  </p:childTnLst>
                                </p:cTn>
                              </p:par>
                              <p:par>
                                <p:cTn id="13" presetID="35" presetClass="emph" presetSubtype="0" repeatCount="3000" fill="hold" grpId="0" nodeType="withEffect">
                                  <p:stCondLst>
                                    <p:cond delay="500"/>
                                  </p:stCondLst>
                                  <p:childTnLst>
                                    <p:anim calcmode="discrete" valueType="str">
                                      <p:cBhvr>
                                        <p:cTn id="14" dur="1000" fill="hold"/>
                                        <p:tgtEl>
                                          <p:spTgt spid="538642"/>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8642" grpId="0"/>
      <p:bldP spid="538643" grpId="0"/>
      <p:bldP spid="538644" grpId="0"/>
      <p:bldP spid="538652" grpId="0"/>
      <p:bldP spid="538654"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3283" name="Rectangle 3"/>
          <p:cNvSpPr>
            <a:spLocks noGrp="1" noChangeArrowheads="1"/>
          </p:cNvSpPr>
          <p:nvPr>
            <p:ph type="title"/>
          </p:nvPr>
        </p:nvSpPr>
        <p:spPr/>
        <p:txBody>
          <a:bodyPr/>
          <a:lstStyle/>
          <a:p>
            <a:pPr algn="ctr"/>
            <a:r>
              <a:rPr lang="zh-CN" altLang="en-US" dirty="0"/>
              <a:t>虚拟互连网络的意义 </a:t>
            </a:r>
          </a:p>
        </p:txBody>
      </p:sp>
      <p:sp>
        <p:nvSpPr>
          <p:cNvPr id="353295" name="Rectangle 15"/>
          <p:cNvSpPr>
            <a:spLocks noGrp="1" noChangeArrowheads="1"/>
          </p:cNvSpPr>
          <p:nvPr>
            <p:ph idx="1"/>
          </p:nvPr>
        </p:nvSpPr>
        <p:spPr>
          <a:xfrm>
            <a:off x="330200" y="1028700"/>
            <a:ext cx="8528080" cy="5148263"/>
          </a:xfrm>
        </p:spPr>
        <p:txBody>
          <a:bodyPr/>
          <a:lstStyle/>
          <a:p>
            <a:pPr algn="just">
              <a:spcBef>
                <a:spcPts val="600"/>
              </a:spcBef>
            </a:pPr>
            <a:r>
              <a:rPr lang="zh-CN" altLang="en-US" dirty="0"/>
              <a:t>所谓</a:t>
            </a:r>
            <a:r>
              <a:rPr lang="zh-CN" altLang="en-US" dirty="0">
                <a:solidFill>
                  <a:srgbClr val="FF0000"/>
                </a:solidFill>
              </a:rPr>
              <a:t>虚拟互连网络</a:t>
            </a:r>
            <a:r>
              <a:rPr lang="zh-CN" altLang="en-US" dirty="0"/>
              <a:t>也就是</a:t>
            </a:r>
            <a:r>
              <a:rPr lang="zh-CN" altLang="en-US" dirty="0">
                <a:solidFill>
                  <a:srgbClr val="FF0000"/>
                </a:solidFill>
              </a:rPr>
              <a:t>逻辑互连网络</a:t>
            </a:r>
            <a:r>
              <a:rPr lang="zh-CN" altLang="en-US" dirty="0"/>
              <a:t>，它的意思就是互连起来的各种物理网络的异构性本来是客观存在的，但是我们</a:t>
            </a:r>
            <a:r>
              <a:rPr lang="zh-CN" altLang="en-US" dirty="0">
                <a:solidFill>
                  <a:srgbClr val="FF0000"/>
                </a:solidFill>
              </a:rPr>
              <a:t>利用</a:t>
            </a:r>
            <a:r>
              <a:rPr lang="en-US" altLang="zh-CN" dirty="0">
                <a:solidFill>
                  <a:srgbClr val="FF0000"/>
                </a:solidFill>
              </a:rPr>
              <a:t>IP</a:t>
            </a:r>
            <a:r>
              <a:rPr lang="zh-CN" altLang="en-US" dirty="0">
                <a:solidFill>
                  <a:srgbClr val="FF0000"/>
                </a:solidFill>
              </a:rPr>
              <a:t>协议</a:t>
            </a:r>
            <a:r>
              <a:rPr lang="zh-CN" altLang="en-US" dirty="0"/>
              <a:t>就可以</a:t>
            </a:r>
            <a:r>
              <a:rPr lang="zh-CN" altLang="en-US" dirty="0">
                <a:solidFill>
                  <a:srgbClr val="FF0000"/>
                </a:solidFill>
              </a:rPr>
              <a:t>使这些性能各异的网络</a:t>
            </a:r>
            <a:r>
              <a:rPr lang="zh-CN" altLang="en-US" dirty="0"/>
              <a:t>从用户看起来</a:t>
            </a:r>
            <a:r>
              <a:rPr lang="zh-CN" altLang="en-US" dirty="0">
                <a:solidFill>
                  <a:srgbClr val="FF0000"/>
                </a:solidFill>
              </a:rPr>
              <a:t>好像是一个统一的网络。</a:t>
            </a:r>
          </a:p>
          <a:p>
            <a:pPr algn="just">
              <a:spcBef>
                <a:spcPts val="600"/>
              </a:spcBef>
            </a:pPr>
            <a:endParaRPr lang="en-US" altLang="zh-CN" dirty="0"/>
          </a:p>
          <a:p>
            <a:pPr algn="just">
              <a:spcBef>
                <a:spcPts val="600"/>
              </a:spcBef>
            </a:pPr>
            <a:r>
              <a:rPr lang="zh-CN" altLang="en-US" dirty="0"/>
              <a:t>使用</a:t>
            </a:r>
            <a:r>
              <a:rPr lang="en-US" altLang="zh-CN" dirty="0"/>
              <a:t>IP</a:t>
            </a:r>
            <a:r>
              <a:rPr lang="zh-CN" altLang="en-US" dirty="0"/>
              <a:t>协议的虚拟互连网络可简称为</a:t>
            </a:r>
            <a:r>
              <a:rPr lang="en-US" altLang="zh-CN" dirty="0">
                <a:solidFill>
                  <a:srgbClr val="FF0000"/>
                </a:solidFill>
              </a:rPr>
              <a:t>IP</a:t>
            </a:r>
            <a:r>
              <a:rPr lang="zh-CN" altLang="en-US" dirty="0">
                <a:solidFill>
                  <a:srgbClr val="FF0000"/>
                </a:solidFill>
              </a:rPr>
              <a:t>网</a:t>
            </a:r>
            <a:r>
              <a:rPr lang="zh-CN" altLang="en-US" dirty="0"/>
              <a:t>。</a:t>
            </a:r>
          </a:p>
          <a:p>
            <a:pPr algn="just">
              <a:spcBef>
                <a:spcPts val="600"/>
              </a:spcBef>
            </a:pPr>
            <a:endParaRPr lang="en-US" altLang="zh-CN" dirty="0">
              <a:solidFill>
                <a:srgbClr val="0000FF"/>
              </a:solidFill>
            </a:endParaRPr>
          </a:p>
          <a:p>
            <a:pPr algn="just">
              <a:spcBef>
                <a:spcPts val="600"/>
              </a:spcBef>
            </a:pPr>
            <a:r>
              <a:rPr lang="zh-CN" altLang="en-US" dirty="0"/>
              <a:t>使用</a:t>
            </a:r>
            <a:r>
              <a:rPr lang="en-US" altLang="zh-CN" dirty="0"/>
              <a:t>IP</a:t>
            </a:r>
            <a:r>
              <a:rPr lang="zh-CN" altLang="en-US" dirty="0"/>
              <a:t>网的</a:t>
            </a:r>
            <a:r>
              <a:rPr lang="zh-CN" altLang="en-US" dirty="0">
                <a:solidFill>
                  <a:srgbClr val="FF0000"/>
                </a:solidFill>
              </a:rPr>
              <a:t>好处</a:t>
            </a:r>
            <a:r>
              <a:rPr lang="zh-CN" altLang="en-US" dirty="0"/>
              <a:t>是：当互联网上的主机进行通信时，就好像在一个单个网络上通信一样，它们看不见互连的各网络的具体异构细节。</a:t>
            </a:r>
            <a:endParaRPr lang="en-US" altLang="zh-CN" dirty="0"/>
          </a:p>
          <a:p>
            <a:pPr algn="just">
              <a:spcBef>
                <a:spcPts val="600"/>
              </a:spcBef>
            </a:pPr>
            <a:endParaRPr lang="en-US" altLang="zh-CN" dirty="0">
              <a:solidFill>
                <a:srgbClr val="FF0000"/>
              </a:solidFill>
            </a:endParaRPr>
          </a:p>
          <a:p>
            <a:pPr algn="just">
              <a:spcBef>
                <a:spcPts val="600"/>
              </a:spcBef>
            </a:pPr>
            <a:r>
              <a:rPr lang="zh-CN" altLang="zh-CN" dirty="0">
                <a:solidFill>
                  <a:srgbClr val="FF0000"/>
                </a:solidFill>
              </a:rPr>
              <a:t>如果</a:t>
            </a:r>
            <a:r>
              <a:rPr lang="zh-CN" altLang="zh-CN" dirty="0"/>
              <a:t>在这种覆盖全球的</a:t>
            </a:r>
            <a:r>
              <a:rPr lang="en-US" altLang="zh-CN" dirty="0"/>
              <a:t>IP</a:t>
            </a:r>
            <a:r>
              <a:rPr lang="zh-CN" altLang="zh-CN" dirty="0"/>
              <a:t>网的上层</a:t>
            </a:r>
            <a:r>
              <a:rPr lang="zh-CN" altLang="zh-CN" dirty="0">
                <a:solidFill>
                  <a:srgbClr val="FF0000"/>
                </a:solidFill>
              </a:rPr>
              <a:t>使用</a:t>
            </a:r>
            <a:r>
              <a:rPr lang="en-US" altLang="zh-CN" dirty="0">
                <a:solidFill>
                  <a:srgbClr val="FF0000"/>
                </a:solidFill>
              </a:rPr>
              <a:t>TCP</a:t>
            </a:r>
            <a:r>
              <a:rPr lang="zh-CN" altLang="zh-CN" dirty="0">
                <a:solidFill>
                  <a:srgbClr val="FF0000"/>
                </a:solidFill>
              </a:rPr>
              <a:t>协议，</a:t>
            </a:r>
            <a:r>
              <a:rPr lang="zh-CN" altLang="zh-CN" dirty="0"/>
              <a:t>那么就是现在的</a:t>
            </a:r>
            <a:r>
              <a:rPr lang="zh-CN" altLang="zh-CN" dirty="0">
                <a:solidFill>
                  <a:srgbClr val="FF0000"/>
                </a:solidFill>
              </a:rPr>
              <a:t>互联网</a:t>
            </a:r>
            <a:r>
              <a:rPr lang="en-US" altLang="zh-CN" dirty="0">
                <a:solidFill>
                  <a:srgbClr val="FF0000"/>
                </a:solidFill>
              </a:rPr>
              <a:t>(Internet)</a:t>
            </a:r>
            <a:r>
              <a:rPr lang="zh-CN" altLang="zh-CN" dirty="0">
                <a:solidFill>
                  <a:srgbClr val="FF0000"/>
                </a:solidFill>
              </a:rPr>
              <a:t>。</a:t>
            </a:r>
            <a:endParaRPr lang="zh-CN" altLang="en-US"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329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53295">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5329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4"/>
          <p:cNvSpPr>
            <a:spLocks noGrp="1" noChangeArrowheads="1"/>
          </p:cNvSpPr>
          <p:nvPr>
            <p:ph type="title"/>
          </p:nvPr>
        </p:nvSpPr>
        <p:spPr/>
        <p:txBody>
          <a:bodyPr/>
          <a:lstStyle/>
          <a:p>
            <a:pPr eaLnBrk="1" hangingPunct="1"/>
            <a:r>
              <a:rPr lang="zh-CN" altLang="en-US" dirty="0"/>
              <a:t>第</a:t>
            </a:r>
            <a:r>
              <a:rPr lang="en-US" altLang="zh-CN" dirty="0"/>
              <a:t>4</a:t>
            </a:r>
            <a:r>
              <a:rPr lang="zh-CN" altLang="en-US" dirty="0"/>
              <a:t>章 网络层</a:t>
            </a:r>
          </a:p>
        </p:txBody>
      </p:sp>
      <p:sp>
        <p:nvSpPr>
          <p:cNvPr id="16387" name="Rectangle 5"/>
          <p:cNvSpPr>
            <a:spLocks noGrp="1" noChangeArrowheads="1"/>
          </p:cNvSpPr>
          <p:nvPr>
            <p:ph type="body" sz="half" idx="1"/>
          </p:nvPr>
        </p:nvSpPr>
        <p:spPr>
          <a:xfrm>
            <a:off x="395288" y="1052513"/>
            <a:ext cx="4165600" cy="5148262"/>
          </a:xfrm>
        </p:spPr>
        <p:txBody>
          <a:bodyPr/>
          <a:lstStyle/>
          <a:p>
            <a:pPr eaLnBrk="1" hangingPunct="1">
              <a:lnSpc>
                <a:spcPct val="80000"/>
              </a:lnSpc>
              <a:spcBef>
                <a:spcPct val="0"/>
              </a:spcBef>
              <a:buNone/>
            </a:pPr>
            <a:r>
              <a:rPr lang="en-US" altLang="zh-CN" sz="2000" dirty="0"/>
              <a:t>4.1 </a:t>
            </a:r>
            <a:r>
              <a:rPr lang="zh-CN" altLang="en-US" sz="2000" dirty="0"/>
              <a:t>网络层提供的两种服务</a:t>
            </a:r>
            <a:endParaRPr lang="en-US" altLang="zh-CN" sz="2000" dirty="0"/>
          </a:p>
          <a:p>
            <a:pPr eaLnBrk="1" hangingPunct="1">
              <a:lnSpc>
                <a:spcPct val="80000"/>
              </a:lnSpc>
              <a:buNone/>
            </a:pPr>
            <a:r>
              <a:rPr lang="en-US" altLang="zh-CN" sz="2000" dirty="0"/>
              <a:t>4.2 </a:t>
            </a:r>
            <a:r>
              <a:rPr lang="zh-CN" altLang="en-US" sz="2000" dirty="0"/>
              <a:t>网际协议</a:t>
            </a:r>
            <a:r>
              <a:rPr lang="en-US" altLang="zh-CN" sz="2000" dirty="0"/>
              <a:t>IP</a:t>
            </a:r>
          </a:p>
          <a:p>
            <a:pPr defTabSz="719455" eaLnBrk="1" hangingPunct="1">
              <a:lnSpc>
                <a:spcPct val="80000"/>
              </a:lnSpc>
              <a:buSzPct val="90000"/>
              <a:tabLst>
                <a:tab pos="359410" algn="l"/>
              </a:tabLst>
            </a:pPr>
            <a:r>
              <a:rPr lang="zh-CN" altLang="en-US" sz="1800" dirty="0"/>
              <a:t>虚拟互连网络</a:t>
            </a:r>
          </a:p>
          <a:p>
            <a:pPr defTabSz="719455" eaLnBrk="1" hangingPunct="1">
              <a:lnSpc>
                <a:spcPct val="80000"/>
              </a:lnSpc>
              <a:buSzPct val="90000"/>
              <a:tabLst>
                <a:tab pos="359410" algn="l"/>
              </a:tabLst>
            </a:pPr>
            <a:r>
              <a:rPr lang="zh-CN" altLang="en-US" sz="1800" dirty="0"/>
              <a:t>分类的</a:t>
            </a:r>
            <a:r>
              <a:rPr lang="en-US" altLang="zh-CN" sz="1800" dirty="0"/>
              <a:t>IP</a:t>
            </a:r>
            <a:r>
              <a:rPr lang="zh-CN" altLang="en-US" sz="1800" dirty="0"/>
              <a:t>地址	</a:t>
            </a:r>
          </a:p>
          <a:p>
            <a:pPr defTabSz="719455" eaLnBrk="1" hangingPunct="1">
              <a:lnSpc>
                <a:spcPct val="80000"/>
              </a:lnSpc>
              <a:buSzPct val="90000"/>
              <a:tabLst>
                <a:tab pos="359410" algn="l"/>
              </a:tabLst>
            </a:pPr>
            <a:r>
              <a:rPr lang="en-US" altLang="zh-CN" sz="1800" dirty="0"/>
              <a:t>IP</a:t>
            </a:r>
            <a:r>
              <a:rPr lang="zh-CN" altLang="en-US" sz="1800" dirty="0"/>
              <a:t>地址与硬件地址</a:t>
            </a:r>
          </a:p>
          <a:p>
            <a:pPr defTabSz="719455" eaLnBrk="1" hangingPunct="1">
              <a:lnSpc>
                <a:spcPct val="80000"/>
              </a:lnSpc>
              <a:buSzPct val="90000"/>
              <a:tabLst>
                <a:tab pos="359410" algn="l"/>
              </a:tabLst>
            </a:pPr>
            <a:r>
              <a:rPr lang="zh-CN" altLang="en-US" sz="1800" dirty="0"/>
              <a:t>地址解析协议</a:t>
            </a:r>
            <a:r>
              <a:rPr lang="en-US" altLang="zh-CN" sz="1800" dirty="0"/>
              <a:t>ARP</a:t>
            </a:r>
          </a:p>
          <a:p>
            <a:pPr defTabSz="719455" eaLnBrk="1" hangingPunct="1">
              <a:lnSpc>
                <a:spcPct val="80000"/>
              </a:lnSpc>
              <a:buSzPct val="90000"/>
              <a:tabLst>
                <a:tab pos="359410" algn="l"/>
              </a:tabLst>
            </a:pPr>
            <a:r>
              <a:rPr lang="en-US" altLang="zh-CN" sz="1800" dirty="0"/>
              <a:t>IP</a:t>
            </a:r>
            <a:r>
              <a:rPr lang="zh-CN" altLang="en-US" sz="1800" dirty="0"/>
              <a:t>数据报的格式</a:t>
            </a:r>
          </a:p>
          <a:p>
            <a:pPr defTabSz="719455" eaLnBrk="1" hangingPunct="1">
              <a:lnSpc>
                <a:spcPct val="80000"/>
              </a:lnSpc>
              <a:buSzPct val="90000"/>
              <a:tabLst>
                <a:tab pos="359410" algn="l"/>
              </a:tabLst>
            </a:pPr>
            <a:r>
              <a:rPr lang="en-US" altLang="zh-CN" sz="1800" dirty="0"/>
              <a:t>IP</a:t>
            </a:r>
            <a:r>
              <a:rPr lang="zh-CN" altLang="en-US" sz="1800" dirty="0"/>
              <a:t>层转发分组的流程</a:t>
            </a:r>
          </a:p>
          <a:p>
            <a:pPr eaLnBrk="1" hangingPunct="1">
              <a:lnSpc>
                <a:spcPct val="80000"/>
              </a:lnSpc>
              <a:buFontTx/>
              <a:buNone/>
            </a:pPr>
            <a:r>
              <a:rPr lang="en-US" altLang="zh-CN" sz="2000" dirty="0"/>
              <a:t>4.3 </a:t>
            </a:r>
            <a:r>
              <a:rPr lang="zh-CN" altLang="en-US" sz="2000" dirty="0"/>
              <a:t>划分子网和构造超网</a:t>
            </a:r>
          </a:p>
          <a:p>
            <a:pPr eaLnBrk="1" hangingPunct="1">
              <a:lnSpc>
                <a:spcPct val="80000"/>
              </a:lnSpc>
              <a:buSzPct val="90000"/>
            </a:pPr>
            <a:r>
              <a:rPr lang="zh-CN" altLang="en-US" sz="1800" dirty="0"/>
              <a:t>划分子网</a:t>
            </a:r>
          </a:p>
          <a:p>
            <a:pPr eaLnBrk="1" hangingPunct="1">
              <a:lnSpc>
                <a:spcPct val="80000"/>
              </a:lnSpc>
              <a:buSzPct val="90000"/>
            </a:pPr>
            <a:r>
              <a:rPr lang="zh-CN" altLang="en-US" sz="1800" dirty="0"/>
              <a:t>使用子网时分组转发</a:t>
            </a:r>
          </a:p>
          <a:p>
            <a:pPr eaLnBrk="1" hangingPunct="1">
              <a:lnSpc>
                <a:spcPct val="80000"/>
              </a:lnSpc>
              <a:buSzPct val="90000"/>
            </a:pPr>
            <a:r>
              <a:rPr lang="zh-CN" altLang="en-US" sz="1800" dirty="0"/>
              <a:t>无分类编址</a:t>
            </a:r>
            <a:r>
              <a:rPr lang="en-US" altLang="zh-CN" sz="1800" dirty="0"/>
              <a:t>CIDR(</a:t>
            </a:r>
            <a:r>
              <a:rPr lang="zh-CN" altLang="en-US" sz="1800" dirty="0"/>
              <a:t>构造超网</a:t>
            </a:r>
            <a:r>
              <a:rPr lang="en-US" altLang="zh-CN" sz="1800" dirty="0"/>
              <a:t>)</a:t>
            </a:r>
          </a:p>
          <a:p>
            <a:pPr eaLnBrk="1" hangingPunct="1">
              <a:lnSpc>
                <a:spcPct val="80000"/>
              </a:lnSpc>
              <a:buFontTx/>
              <a:buNone/>
            </a:pPr>
            <a:r>
              <a:rPr lang="en-US" altLang="zh-CN" sz="2000" dirty="0"/>
              <a:t>4.4 </a:t>
            </a:r>
            <a:r>
              <a:rPr lang="zh-CN" altLang="en-US" sz="2000" dirty="0"/>
              <a:t>网际控制报文协议</a:t>
            </a:r>
            <a:r>
              <a:rPr lang="en-US" altLang="zh-CN" sz="2000" dirty="0"/>
              <a:t>ICMP</a:t>
            </a:r>
          </a:p>
          <a:p>
            <a:pPr eaLnBrk="1" hangingPunct="1">
              <a:lnSpc>
                <a:spcPct val="80000"/>
              </a:lnSpc>
              <a:buSzPct val="90000"/>
            </a:pPr>
            <a:r>
              <a:rPr lang="en-US" altLang="zh-CN" sz="1800" dirty="0">
                <a:solidFill>
                  <a:srgbClr val="FF0000"/>
                </a:solidFill>
              </a:rPr>
              <a:t>ICMP</a:t>
            </a:r>
            <a:r>
              <a:rPr lang="zh-CN" altLang="en-US" sz="1800" dirty="0">
                <a:solidFill>
                  <a:srgbClr val="FF0000"/>
                </a:solidFill>
              </a:rPr>
              <a:t>报文的种类</a:t>
            </a:r>
            <a:endParaRPr lang="en-US" altLang="zh-CN" sz="1800" dirty="0">
              <a:solidFill>
                <a:srgbClr val="FF0000"/>
              </a:solidFill>
            </a:endParaRPr>
          </a:p>
          <a:p>
            <a:pPr eaLnBrk="1" hangingPunct="1">
              <a:lnSpc>
                <a:spcPct val="80000"/>
              </a:lnSpc>
              <a:buSzPct val="90000"/>
            </a:pPr>
            <a:r>
              <a:rPr lang="en-US" altLang="zh-CN" sz="1800" dirty="0"/>
              <a:t>ICMP</a:t>
            </a:r>
            <a:r>
              <a:rPr lang="zh-CN" altLang="en-US" sz="1800" dirty="0"/>
              <a:t>的应用举例</a:t>
            </a:r>
            <a:endParaRPr lang="en-US" altLang="zh-CN" sz="1800" dirty="0"/>
          </a:p>
          <a:p>
            <a:pPr eaLnBrk="1" hangingPunct="1">
              <a:lnSpc>
                <a:spcPct val="90000"/>
              </a:lnSpc>
              <a:buSzPct val="90000"/>
              <a:buNone/>
            </a:pPr>
            <a:r>
              <a:rPr lang="en-US" altLang="zh-CN" sz="2000" dirty="0"/>
              <a:t>4.5 </a:t>
            </a:r>
            <a:r>
              <a:rPr lang="zh-CN" altLang="en-US" sz="2000" dirty="0"/>
              <a:t>互联网的路由选择协议</a:t>
            </a:r>
          </a:p>
          <a:p>
            <a:pPr eaLnBrk="1" hangingPunct="1">
              <a:lnSpc>
                <a:spcPct val="80000"/>
              </a:lnSpc>
              <a:buSzPct val="90000"/>
            </a:pPr>
            <a:r>
              <a:rPr lang="zh-CN" altLang="en-US" sz="1800" dirty="0"/>
              <a:t>有关路由选择协议的几个基本概念</a:t>
            </a:r>
            <a:endParaRPr lang="en-US" altLang="zh-CN" sz="1800" dirty="0"/>
          </a:p>
          <a:p>
            <a:pPr eaLnBrk="1" hangingPunct="1">
              <a:lnSpc>
                <a:spcPct val="80000"/>
              </a:lnSpc>
              <a:buSzPct val="90000"/>
            </a:pPr>
            <a:r>
              <a:rPr lang="zh-CN" altLang="en-US" sz="1800" dirty="0"/>
              <a:t>内部网关协议</a:t>
            </a:r>
            <a:r>
              <a:rPr lang="en-US" altLang="zh-CN" sz="1800" dirty="0"/>
              <a:t>RIP</a:t>
            </a:r>
          </a:p>
          <a:p>
            <a:pPr eaLnBrk="1" hangingPunct="1">
              <a:lnSpc>
                <a:spcPct val="80000"/>
              </a:lnSpc>
              <a:buSzPct val="90000"/>
              <a:buNone/>
            </a:pPr>
            <a:endParaRPr lang="zh-CN" altLang="en-US" sz="1800" dirty="0"/>
          </a:p>
          <a:p>
            <a:pPr eaLnBrk="1" hangingPunct="1">
              <a:lnSpc>
                <a:spcPct val="80000"/>
              </a:lnSpc>
              <a:buSzPct val="90000"/>
            </a:pPr>
            <a:endParaRPr lang="zh-CN" altLang="en-US" sz="1900" dirty="0"/>
          </a:p>
          <a:p>
            <a:pPr eaLnBrk="1" hangingPunct="1">
              <a:lnSpc>
                <a:spcPct val="80000"/>
              </a:lnSpc>
              <a:buSzPct val="90000"/>
            </a:pPr>
            <a:endParaRPr lang="zh-CN" altLang="en-US" sz="1900" dirty="0"/>
          </a:p>
        </p:txBody>
      </p:sp>
      <p:sp>
        <p:nvSpPr>
          <p:cNvPr id="16388" name="Rectangle 6"/>
          <p:cNvSpPr>
            <a:spLocks noGrp="1" noChangeArrowheads="1"/>
          </p:cNvSpPr>
          <p:nvPr>
            <p:ph type="body" sz="half" idx="2"/>
          </p:nvPr>
        </p:nvSpPr>
        <p:spPr>
          <a:xfrm>
            <a:off x="4560888" y="1028700"/>
            <a:ext cx="4252912" cy="5148263"/>
          </a:xfrm>
        </p:spPr>
        <p:txBody>
          <a:bodyPr/>
          <a:lstStyle/>
          <a:p>
            <a:pPr eaLnBrk="1" hangingPunct="1">
              <a:lnSpc>
                <a:spcPct val="80000"/>
              </a:lnSpc>
              <a:buSzPct val="90000"/>
              <a:buFontTx/>
              <a:buChar char="•"/>
            </a:pPr>
            <a:r>
              <a:rPr lang="zh-CN" altLang="en-US" sz="1800" dirty="0"/>
              <a:t>内部网关协议</a:t>
            </a:r>
            <a:r>
              <a:rPr lang="en-US" altLang="zh-CN" sz="1800" dirty="0"/>
              <a:t>OSPF</a:t>
            </a:r>
          </a:p>
          <a:p>
            <a:pPr eaLnBrk="1" hangingPunct="1">
              <a:lnSpc>
                <a:spcPct val="80000"/>
              </a:lnSpc>
              <a:buSzPct val="90000"/>
              <a:buFontTx/>
              <a:buChar char="•"/>
            </a:pPr>
            <a:r>
              <a:rPr lang="zh-CN" altLang="en-US" sz="1800" dirty="0"/>
              <a:t>外部网关协议</a:t>
            </a:r>
            <a:r>
              <a:rPr lang="en-US" altLang="zh-CN" sz="1800" dirty="0"/>
              <a:t>BGP</a:t>
            </a:r>
          </a:p>
          <a:p>
            <a:pPr eaLnBrk="1" hangingPunct="1">
              <a:lnSpc>
                <a:spcPct val="80000"/>
              </a:lnSpc>
              <a:buSzPct val="90000"/>
              <a:buFontTx/>
              <a:buChar char="•"/>
            </a:pPr>
            <a:r>
              <a:rPr lang="zh-CN" altLang="en-US" sz="1800" dirty="0"/>
              <a:t>路由器的构成 </a:t>
            </a:r>
          </a:p>
          <a:p>
            <a:pPr eaLnBrk="1" hangingPunct="1">
              <a:lnSpc>
                <a:spcPct val="90000"/>
              </a:lnSpc>
              <a:buFontTx/>
              <a:buNone/>
            </a:pPr>
            <a:r>
              <a:rPr lang="en-US" altLang="zh-CN" sz="2000" dirty="0"/>
              <a:t>4.6 IPv6</a:t>
            </a:r>
          </a:p>
          <a:p>
            <a:pPr eaLnBrk="1" hangingPunct="1">
              <a:lnSpc>
                <a:spcPct val="80000"/>
              </a:lnSpc>
              <a:buSzPct val="90000"/>
            </a:pPr>
            <a:r>
              <a:rPr lang="en-US" altLang="zh-CN" sz="1800" dirty="0"/>
              <a:t>IPv6</a:t>
            </a:r>
            <a:r>
              <a:rPr lang="zh-CN" altLang="en-US" sz="1800" dirty="0"/>
              <a:t>的基本首部</a:t>
            </a:r>
            <a:endParaRPr lang="en-US" altLang="zh-CN" sz="1800" dirty="0"/>
          </a:p>
          <a:p>
            <a:pPr eaLnBrk="1" hangingPunct="1">
              <a:lnSpc>
                <a:spcPct val="80000"/>
              </a:lnSpc>
              <a:buSzPct val="90000"/>
            </a:pPr>
            <a:r>
              <a:rPr lang="en-US" altLang="zh-CN" sz="1800" dirty="0"/>
              <a:t>IPv6</a:t>
            </a:r>
            <a:r>
              <a:rPr lang="zh-CN" altLang="en-US" sz="1800" dirty="0"/>
              <a:t>的地址</a:t>
            </a:r>
            <a:endParaRPr lang="en-US" altLang="zh-CN" sz="1800" dirty="0"/>
          </a:p>
          <a:p>
            <a:pPr eaLnBrk="1" hangingPunct="1">
              <a:lnSpc>
                <a:spcPct val="80000"/>
              </a:lnSpc>
              <a:buSzPct val="90000"/>
            </a:pPr>
            <a:r>
              <a:rPr lang="zh-CN" altLang="en-US" sz="1800" dirty="0"/>
              <a:t>从</a:t>
            </a:r>
            <a:r>
              <a:rPr lang="en-US" altLang="zh-CN" sz="1800" dirty="0"/>
              <a:t>IPv4</a:t>
            </a:r>
            <a:r>
              <a:rPr lang="zh-CN" altLang="en-US" sz="1800" dirty="0"/>
              <a:t>向</a:t>
            </a:r>
            <a:r>
              <a:rPr lang="en-US" altLang="zh-CN" sz="1800" dirty="0"/>
              <a:t>IPv6</a:t>
            </a:r>
            <a:r>
              <a:rPr lang="zh-CN" altLang="en-US" sz="1800" dirty="0"/>
              <a:t>过渡</a:t>
            </a:r>
            <a:endParaRPr lang="en-US" altLang="zh-CN" sz="1800" dirty="0"/>
          </a:p>
          <a:p>
            <a:pPr eaLnBrk="1" hangingPunct="1">
              <a:lnSpc>
                <a:spcPct val="80000"/>
              </a:lnSpc>
              <a:buSzPct val="90000"/>
            </a:pPr>
            <a:r>
              <a:rPr lang="en-US" altLang="zh-CN" sz="1800" dirty="0"/>
              <a:t>ICMPv6</a:t>
            </a:r>
          </a:p>
          <a:p>
            <a:pPr eaLnBrk="1" hangingPunct="1">
              <a:lnSpc>
                <a:spcPct val="90000"/>
              </a:lnSpc>
              <a:buFontTx/>
              <a:buNone/>
            </a:pPr>
            <a:r>
              <a:rPr lang="en-US" altLang="zh-CN" sz="2000" dirty="0"/>
              <a:t>4.7 IP</a:t>
            </a:r>
            <a:r>
              <a:rPr lang="zh-CN" altLang="en-US" sz="2000" dirty="0"/>
              <a:t>多播</a:t>
            </a:r>
          </a:p>
          <a:p>
            <a:pPr eaLnBrk="1" hangingPunct="1">
              <a:lnSpc>
                <a:spcPct val="80000"/>
              </a:lnSpc>
              <a:buSzPct val="90000"/>
            </a:pPr>
            <a:r>
              <a:rPr lang="en-US" altLang="zh-CN" sz="1800" dirty="0"/>
              <a:t>IP</a:t>
            </a:r>
            <a:r>
              <a:rPr lang="zh-CN" altLang="en-US" sz="1800" dirty="0"/>
              <a:t>多播的基本概念</a:t>
            </a:r>
          </a:p>
          <a:p>
            <a:pPr eaLnBrk="1" hangingPunct="1">
              <a:lnSpc>
                <a:spcPct val="80000"/>
              </a:lnSpc>
              <a:buSzPct val="90000"/>
            </a:pPr>
            <a:r>
              <a:rPr lang="zh-CN" altLang="en-US" sz="1800" dirty="0"/>
              <a:t>在局域网上进行硬件多播</a:t>
            </a:r>
          </a:p>
          <a:p>
            <a:pPr eaLnBrk="1" hangingPunct="1">
              <a:lnSpc>
                <a:spcPct val="80000"/>
              </a:lnSpc>
              <a:buSzPct val="90000"/>
            </a:pPr>
            <a:r>
              <a:rPr lang="zh-CN" altLang="en-US" sz="1800" dirty="0"/>
              <a:t>网际组管理协议和多播路由选择协议</a:t>
            </a:r>
          </a:p>
          <a:p>
            <a:pPr eaLnBrk="1" hangingPunct="1">
              <a:lnSpc>
                <a:spcPct val="90000"/>
              </a:lnSpc>
              <a:buFontTx/>
              <a:buNone/>
            </a:pPr>
            <a:r>
              <a:rPr lang="en-US" altLang="zh-CN" sz="2000" dirty="0"/>
              <a:t>4.8 </a:t>
            </a:r>
            <a:r>
              <a:rPr lang="zh-CN" altLang="en-US" sz="2000" dirty="0"/>
              <a:t>虚拟专用网和网络地址转换 </a:t>
            </a:r>
            <a:endParaRPr lang="en-US" altLang="zh-CN" sz="2000" dirty="0"/>
          </a:p>
          <a:p>
            <a:pPr eaLnBrk="1" hangingPunct="1">
              <a:lnSpc>
                <a:spcPct val="80000"/>
              </a:lnSpc>
              <a:buSzPct val="90000"/>
              <a:buFontTx/>
              <a:buChar char="•"/>
            </a:pPr>
            <a:r>
              <a:rPr lang="zh-CN" altLang="en-US" sz="1800" dirty="0"/>
              <a:t>虚拟专用网</a:t>
            </a:r>
            <a:r>
              <a:rPr lang="en-US" altLang="zh-CN" sz="1800" dirty="0"/>
              <a:t>VPN</a:t>
            </a:r>
          </a:p>
          <a:p>
            <a:pPr eaLnBrk="1" hangingPunct="1">
              <a:lnSpc>
                <a:spcPct val="80000"/>
              </a:lnSpc>
              <a:buSzPct val="90000"/>
              <a:buFontTx/>
              <a:buChar char="•"/>
            </a:pPr>
            <a:r>
              <a:rPr lang="zh-CN" altLang="en-US" sz="1800" dirty="0"/>
              <a:t>网络地址转换</a:t>
            </a:r>
            <a:r>
              <a:rPr lang="en-US" altLang="zh-CN" sz="1800" dirty="0"/>
              <a:t>NAT</a:t>
            </a:r>
          </a:p>
          <a:p>
            <a:pPr eaLnBrk="1" hangingPunct="1">
              <a:lnSpc>
                <a:spcPct val="90000"/>
              </a:lnSpc>
              <a:buSzPct val="90000"/>
              <a:buNone/>
            </a:pPr>
            <a:r>
              <a:rPr lang="en-US" altLang="zh-CN" sz="2000" dirty="0"/>
              <a:t>4.9 </a:t>
            </a:r>
            <a:r>
              <a:rPr lang="zh-CN" altLang="en-US" sz="2000" dirty="0"/>
              <a:t>多协议标记交换</a:t>
            </a:r>
            <a:r>
              <a:rPr lang="en-US" altLang="zh-CN" sz="2000" dirty="0"/>
              <a:t>MPLS</a:t>
            </a:r>
          </a:p>
          <a:p>
            <a:pPr eaLnBrk="1" hangingPunct="1">
              <a:lnSpc>
                <a:spcPct val="80000"/>
              </a:lnSpc>
              <a:buSzPct val="90000"/>
            </a:pPr>
            <a:r>
              <a:rPr lang="en-US" altLang="zh-CN" sz="1800" dirty="0"/>
              <a:t>MPLS</a:t>
            </a:r>
            <a:r>
              <a:rPr lang="zh-CN" altLang="en-US" sz="1800" dirty="0"/>
              <a:t>的工作原理</a:t>
            </a:r>
            <a:endParaRPr lang="en-US" altLang="zh-CN" sz="1800" dirty="0"/>
          </a:p>
          <a:p>
            <a:pPr eaLnBrk="1" hangingPunct="1">
              <a:lnSpc>
                <a:spcPct val="80000"/>
              </a:lnSpc>
              <a:buSzPct val="90000"/>
            </a:pPr>
            <a:r>
              <a:rPr lang="en-US" altLang="zh-CN" sz="1800" dirty="0"/>
              <a:t>MPLS</a:t>
            </a:r>
            <a:r>
              <a:rPr lang="zh-CN" altLang="en-US" sz="1800" dirty="0"/>
              <a:t>首部的位置与格式</a:t>
            </a:r>
            <a:endParaRPr lang="en-US" altLang="zh-CN" sz="1800" dirty="0"/>
          </a:p>
          <a:p>
            <a:pPr eaLnBrk="1" hangingPunct="1">
              <a:lnSpc>
                <a:spcPct val="90000"/>
              </a:lnSpc>
            </a:pPr>
            <a:endParaRPr lang="en-US" altLang="zh-CN" sz="2000" dirty="0"/>
          </a:p>
        </p:txBody>
      </p:sp>
    </p:spTree>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Rectangle 4"/>
          <p:cNvSpPr>
            <a:spLocks noGrp="1" noChangeArrowheads="1"/>
          </p:cNvSpPr>
          <p:nvPr>
            <p:ph type="title"/>
          </p:nvPr>
        </p:nvSpPr>
        <p:spPr/>
        <p:txBody>
          <a:bodyPr/>
          <a:lstStyle/>
          <a:p>
            <a:pPr eaLnBrk="1" hangingPunct="1"/>
            <a:r>
              <a:rPr lang="en-US" altLang="zh-CN" dirty="0"/>
              <a:t>ICMP </a:t>
            </a:r>
            <a:r>
              <a:rPr lang="zh-CN" altLang="en-US" dirty="0"/>
              <a:t>报文的种类</a:t>
            </a:r>
          </a:p>
        </p:txBody>
      </p:sp>
      <p:sp>
        <p:nvSpPr>
          <p:cNvPr id="182275" name="Rectangle 5"/>
          <p:cNvSpPr>
            <a:spLocks noGrp="1" noChangeArrowheads="1"/>
          </p:cNvSpPr>
          <p:nvPr>
            <p:ph type="body" idx="1"/>
          </p:nvPr>
        </p:nvSpPr>
        <p:spPr>
          <a:xfrm>
            <a:off x="330200" y="1028700"/>
            <a:ext cx="8456642" cy="5148263"/>
          </a:xfrm>
        </p:spPr>
        <p:txBody>
          <a:bodyPr/>
          <a:lstStyle/>
          <a:p>
            <a:pPr algn="just" eaLnBrk="1" hangingPunct="1">
              <a:spcBef>
                <a:spcPts val="600"/>
              </a:spcBef>
            </a:pPr>
            <a:r>
              <a:rPr lang="en-US" altLang="zh-CN" dirty="0"/>
              <a:t>ICMP</a:t>
            </a:r>
            <a:r>
              <a:rPr lang="zh-CN" altLang="en-US" dirty="0"/>
              <a:t>报文的种类有两种，即</a:t>
            </a:r>
            <a:r>
              <a:rPr lang="en-US" altLang="zh-CN" dirty="0">
                <a:solidFill>
                  <a:schemeClr val="hlink"/>
                </a:solidFill>
              </a:rPr>
              <a:t>ICMP</a:t>
            </a:r>
            <a:r>
              <a:rPr lang="zh-CN" altLang="en-US" dirty="0">
                <a:solidFill>
                  <a:schemeClr val="hlink"/>
                </a:solidFill>
              </a:rPr>
              <a:t>差错报告报文</a:t>
            </a:r>
            <a:r>
              <a:rPr lang="zh-CN" altLang="en-US" dirty="0"/>
              <a:t>和</a:t>
            </a:r>
            <a:r>
              <a:rPr lang="en-US" altLang="zh-CN" dirty="0">
                <a:solidFill>
                  <a:schemeClr val="hlink"/>
                </a:solidFill>
              </a:rPr>
              <a:t>ICMP</a:t>
            </a:r>
            <a:r>
              <a:rPr lang="zh-CN" altLang="en-US" dirty="0">
                <a:solidFill>
                  <a:schemeClr val="hlink"/>
                </a:solidFill>
              </a:rPr>
              <a:t>询问报文</a:t>
            </a:r>
            <a:r>
              <a:rPr lang="zh-CN" altLang="en-US" dirty="0"/>
              <a:t>。 </a:t>
            </a:r>
          </a:p>
          <a:p>
            <a:pPr algn="just" eaLnBrk="1" hangingPunct="1">
              <a:spcBef>
                <a:spcPts val="600"/>
              </a:spcBef>
            </a:pPr>
            <a:endParaRPr lang="zh-CN" altLang="en-US" dirty="0"/>
          </a:p>
          <a:p>
            <a:pPr algn="just" eaLnBrk="1" hangingPunct="1">
              <a:spcBef>
                <a:spcPts val="600"/>
              </a:spcBef>
            </a:pPr>
            <a:r>
              <a:rPr lang="en-US" altLang="zh-CN" dirty="0"/>
              <a:t>ICMP</a:t>
            </a:r>
            <a:r>
              <a:rPr lang="zh-CN" altLang="en-US" dirty="0"/>
              <a:t>报文的前</a:t>
            </a:r>
            <a:r>
              <a:rPr lang="en-US" altLang="zh-CN" dirty="0"/>
              <a:t>4</a:t>
            </a:r>
            <a:r>
              <a:rPr lang="zh-CN" altLang="en-US" dirty="0"/>
              <a:t>个字节是统一的格式，共有三个字段：即</a:t>
            </a:r>
            <a:r>
              <a:rPr lang="zh-CN" altLang="en-US" dirty="0">
                <a:solidFill>
                  <a:schemeClr val="hlink"/>
                </a:solidFill>
              </a:rPr>
              <a:t>类型</a:t>
            </a:r>
            <a:r>
              <a:rPr lang="zh-CN" altLang="en-US" dirty="0"/>
              <a:t>、</a:t>
            </a:r>
            <a:r>
              <a:rPr lang="zh-CN" altLang="en-US" dirty="0">
                <a:solidFill>
                  <a:schemeClr val="hlink"/>
                </a:solidFill>
              </a:rPr>
              <a:t>代码</a:t>
            </a:r>
            <a:r>
              <a:rPr lang="zh-CN" altLang="en-US" dirty="0"/>
              <a:t>和</a:t>
            </a:r>
            <a:r>
              <a:rPr lang="zh-CN" altLang="en-US" dirty="0">
                <a:solidFill>
                  <a:schemeClr val="hlink"/>
                </a:solidFill>
              </a:rPr>
              <a:t>检验和</a:t>
            </a:r>
            <a:r>
              <a:rPr lang="zh-CN" altLang="en-US" dirty="0"/>
              <a:t>。</a:t>
            </a:r>
          </a:p>
          <a:p>
            <a:pPr algn="just" eaLnBrk="1" hangingPunct="1">
              <a:spcBef>
                <a:spcPts val="600"/>
              </a:spcBef>
            </a:pPr>
            <a:endParaRPr lang="zh-CN" altLang="en-US" dirty="0"/>
          </a:p>
          <a:p>
            <a:pPr algn="just" eaLnBrk="1" hangingPunct="1">
              <a:spcBef>
                <a:spcPts val="600"/>
              </a:spcBef>
              <a:buSzPct val="80000"/>
              <a:buFont typeface="Wingdings" panose="05000000000000000000" pitchFamily="2" charset="2"/>
              <a:buChar char="þ"/>
            </a:pPr>
            <a:r>
              <a:rPr lang="zh-CN" altLang="en-US" dirty="0"/>
              <a:t>接着的</a:t>
            </a:r>
            <a:r>
              <a:rPr lang="en-US" altLang="zh-CN" dirty="0"/>
              <a:t>4</a:t>
            </a:r>
            <a:r>
              <a:rPr lang="zh-CN" altLang="en-US" dirty="0"/>
              <a:t>个字节的内容与</a:t>
            </a:r>
            <a:r>
              <a:rPr lang="en-US" altLang="zh-CN" dirty="0"/>
              <a:t>ICMP</a:t>
            </a:r>
            <a:r>
              <a:rPr lang="zh-CN" altLang="en-US" dirty="0"/>
              <a:t>的类型有关。</a:t>
            </a:r>
          </a:p>
          <a:p>
            <a:pPr algn="just" eaLnBrk="1" hangingPunct="1">
              <a:spcBef>
                <a:spcPts val="600"/>
              </a:spcBef>
              <a:buSzPct val="80000"/>
            </a:pPr>
            <a:endParaRPr lang="en-US" altLang="zh-CN" dirty="0"/>
          </a:p>
          <a:p>
            <a:pPr algn="just" eaLnBrk="1" hangingPunct="1">
              <a:spcBef>
                <a:spcPts val="600"/>
              </a:spcBef>
              <a:buSzPct val="80000"/>
              <a:buFont typeface="Wingdings" panose="05000000000000000000" pitchFamily="2" charset="2"/>
              <a:buChar char="þ"/>
            </a:pPr>
            <a:r>
              <a:rPr lang="zh-CN" altLang="en-US" dirty="0"/>
              <a:t>最后面就是</a:t>
            </a:r>
            <a:r>
              <a:rPr lang="zh-CN" altLang="en-US" dirty="0">
                <a:solidFill>
                  <a:schemeClr val="hlink"/>
                </a:solidFill>
              </a:rPr>
              <a:t>数据字段</a:t>
            </a:r>
            <a:r>
              <a:rPr lang="zh-CN" altLang="en-US" dirty="0"/>
              <a:t>，其长度取决于</a:t>
            </a:r>
            <a:r>
              <a:rPr lang="en-US" altLang="zh-CN" dirty="0"/>
              <a:t>ICMP</a:t>
            </a:r>
            <a:r>
              <a:rPr lang="zh-CN" altLang="en-US" dirty="0"/>
              <a:t>的类型。 </a:t>
            </a:r>
          </a:p>
          <a:p>
            <a:pPr algn="just" eaLnBrk="1" hangingPunct="1">
              <a:spcBef>
                <a:spcPts val="600"/>
              </a:spcBef>
              <a:buSzPct val="80000"/>
            </a:pPr>
            <a:endParaRPr lang="en-US" altLang="zh-CN" dirty="0"/>
          </a:p>
          <a:p>
            <a:pPr algn="just" eaLnBrk="1" hangingPunct="1">
              <a:spcBef>
                <a:spcPts val="600"/>
              </a:spcBef>
              <a:buSzPct val="80000"/>
              <a:buFont typeface="Wingdings" panose="05000000000000000000" pitchFamily="2" charset="2"/>
              <a:buChar char="þ"/>
            </a:pPr>
            <a:r>
              <a:rPr lang="en-US" altLang="zh-CN" dirty="0"/>
              <a:t>ICMP</a:t>
            </a:r>
            <a:r>
              <a:rPr lang="zh-CN" altLang="en-US" dirty="0"/>
              <a:t>报文的</a:t>
            </a:r>
            <a:r>
              <a:rPr lang="zh-CN" altLang="en-US" dirty="0">
                <a:solidFill>
                  <a:schemeClr val="hlink"/>
                </a:solidFill>
              </a:rPr>
              <a:t>代码字段</a:t>
            </a:r>
            <a:r>
              <a:rPr lang="zh-CN" altLang="en-US" dirty="0"/>
              <a:t>是为了进一步区分某种类型中的</a:t>
            </a:r>
            <a:r>
              <a:rPr lang="zh-CN" altLang="en-US" dirty="0">
                <a:solidFill>
                  <a:srgbClr val="FF0000"/>
                </a:solidFill>
              </a:rPr>
              <a:t>几种不同的</a:t>
            </a:r>
            <a:r>
              <a:rPr lang="zh-CN" altLang="en-US" dirty="0"/>
              <a:t>情况。</a:t>
            </a:r>
            <a:endParaRPr lang="en-US" altLang="zh-CN" dirty="0">
              <a:solidFill>
                <a:schemeClr val="hlink"/>
              </a:solidFill>
            </a:endParaRPr>
          </a:p>
        </p:txBody>
      </p:sp>
    </p:spTree>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Rectangle 4"/>
          <p:cNvSpPr>
            <a:spLocks noGrp="1" noChangeArrowheads="1"/>
          </p:cNvSpPr>
          <p:nvPr>
            <p:ph type="title"/>
          </p:nvPr>
        </p:nvSpPr>
        <p:spPr/>
        <p:txBody>
          <a:bodyPr/>
          <a:lstStyle/>
          <a:p>
            <a:pPr eaLnBrk="1" hangingPunct="1"/>
            <a:r>
              <a:rPr lang="en-US" altLang="zh-CN" dirty="0"/>
              <a:t>ICMP </a:t>
            </a:r>
            <a:r>
              <a:rPr lang="zh-CN" altLang="en-US" dirty="0"/>
              <a:t>报文的种类</a:t>
            </a:r>
          </a:p>
        </p:txBody>
      </p:sp>
      <p:sp>
        <p:nvSpPr>
          <p:cNvPr id="182275" name="Rectangle 5"/>
          <p:cNvSpPr>
            <a:spLocks noGrp="1" noChangeArrowheads="1"/>
          </p:cNvSpPr>
          <p:nvPr>
            <p:ph type="body" idx="1"/>
          </p:nvPr>
        </p:nvSpPr>
        <p:spPr/>
        <p:txBody>
          <a:bodyPr/>
          <a:lstStyle/>
          <a:p>
            <a:pPr algn="just" eaLnBrk="1" hangingPunct="1">
              <a:buSzPct val="80000"/>
            </a:pPr>
            <a:r>
              <a:rPr lang="zh-CN" altLang="en-US" dirty="0">
                <a:solidFill>
                  <a:schemeClr val="hlink"/>
                </a:solidFill>
              </a:rPr>
              <a:t>检验和</a:t>
            </a:r>
            <a:r>
              <a:rPr lang="zh-CN" altLang="en-US" dirty="0"/>
              <a:t>字段来检验整个</a:t>
            </a:r>
            <a:r>
              <a:rPr lang="en-US" altLang="zh-CN" dirty="0"/>
              <a:t>ICMP</a:t>
            </a:r>
            <a:r>
              <a:rPr lang="zh-CN" altLang="en-US" dirty="0"/>
              <a:t>报文。 </a:t>
            </a:r>
          </a:p>
          <a:p>
            <a:pPr eaLnBrk="1" hangingPunct="1"/>
            <a:endParaRPr lang="en-US" altLang="zh-CN" dirty="0"/>
          </a:p>
          <a:p>
            <a:pPr eaLnBrk="1" hangingPunct="1">
              <a:buFont typeface="Wingdings" panose="05000000000000000000" pitchFamily="2" charset="2"/>
              <a:buChar char="þ"/>
            </a:pPr>
            <a:r>
              <a:rPr lang="zh-CN" altLang="en-US" dirty="0"/>
              <a:t>我们应当还记得，</a:t>
            </a:r>
            <a:r>
              <a:rPr lang="en-US" altLang="zh-CN" dirty="0"/>
              <a:t>IP</a:t>
            </a:r>
            <a:r>
              <a:rPr lang="zh-CN" altLang="en-US" dirty="0"/>
              <a:t>数据报首部的检验和并不校验</a:t>
            </a:r>
            <a:r>
              <a:rPr lang="en-US" altLang="zh-CN" dirty="0"/>
              <a:t>IP</a:t>
            </a:r>
            <a:r>
              <a:rPr lang="zh-CN" altLang="en-US" dirty="0"/>
              <a:t>数据报的内容，</a:t>
            </a:r>
            <a:endParaRPr lang="en-US" altLang="zh-CN" dirty="0"/>
          </a:p>
          <a:p>
            <a:pPr eaLnBrk="1" hangingPunct="1">
              <a:buFont typeface="Wingdings" panose="05000000000000000000" pitchFamily="2" charset="2"/>
              <a:buChar char="þ"/>
            </a:pPr>
            <a:endParaRPr lang="en-US" altLang="zh-CN" dirty="0"/>
          </a:p>
          <a:p>
            <a:pPr eaLnBrk="1" hangingPunct="1">
              <a:buFont typeface="Wingdings" panose="05000000000000000000" pitchFamily="2" charset="2"/>
              <a:buChar char="þ"/>
            </a:pPr>
            <a:r>
              <a:rPr lang="zh-CN" altLang="en-US" dirty="0"/>
              <a:t>因此不能保证经过传输的</a:t>
            </a:r>
            <a:r>
              <a:rPr lang="en-US" altLang="zh-CN" dirty="0"/>
              <a:t>ICMP</a:t>
            </a:r>
            <a:r>
              <a:rPr lang="zh-CN" altLang="en-US" dirty="0"/>
              <a:t>报文不产生差错。 </a:t>
            </a:r>
            <a:endParaRPr lang="en-US" altLang="zh-CN" dirty="0"/>
          </a:p>
        </p:txBody>
      </p:sp>
    </p:spTree>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45"/>
          <p:cNvSpPr>
            <a:spLocks noGrp="1" noChangeArrowheads="1"/>
          </p:cNvSpPr>
          <p:nvPr>
            <p:ph type="title"/>
          </p:nvPr>
        </p:nvSpPr>
        <p:spPr/>
        <p:txBody>
          <a:bodyPr/>
          <a:lstStyle/>
          <a:p>
            <a:pPr eaLnBrk="1" hangingPunct="1"/>
            <a:r>
              <a:rPr lang="zh-CN" altLang="en-US" dirty="0"/>
              <a:t>类型字段的值与</a:t>
            </a:r>
            <a:r>
              <a:rPr lang="en-US" altLang="zh-CN" dirty="0"/>
              <a:t>ICMP</a:t>
            </a:r>
            <a:r>
              <a:rPr lang="zh-CN" altLang="en-US" dirty="0"/>
              <a:t>报文的类型的关系</a:t>
            </a:r>
          </a:p>
        </p:txBody>
      </p:sp>
      <p:graphicFrame>
        <p:nvGraphicFramePr>
          <p:cNvPr id="1172609" name="Group 129"/>
          <p:cNvGraphicFramePr>
            <a:graphicFrameLocks noGrp="1"/>
          </p:cNvGraphicFramePr>
          <p:nvPr>
            <p:ph idx="1"/>
          </p:nvPr>
        </p:nvGraphicFramePr>
        <p:xfrm>
          <a:off x="611188" y="1341438"/>
          <a:ext cx="7772400" cy="4557717"/>
        </p:xfrm>
        <a:graphic>
          <a:graphicData uri="http://schemas.openxmlformats.org/drawingml/2006/table">
            <a:tbl>
              <a:tblPr/>
              <a:tblGrid>
                <a:gridCol w="2246300">
                  <a:extLst>
                    <a:ext uri="{9D8B030D-6E8A-4147-A177-3AD203B41FA5}">
                      <a16:colId xmlns="" xmlns:a16="http://schemas.microsoft.com/office/drawing/2014/main" val="20000"/>
                    </a:ext>
                  </a:extLst>
                </a:gridCol>
                <a:gridCol w="1785950">
                  <a:extLst>
                    <a:ext uri="{9D8B030D-6E8A-4147-A177-3AD203B41FA5}">
                      <a16:colId xmlns="" xmlns:a16="http://schemas.microsoft.com/office/drawing/2014/main" val="20001"/>
                    </a:ext>
                  </a:extLst>
                </a:gridCol>
                <a:gridCol w="3740150">
                  <a:extLst>
                    <a:ext uri="{9D8B030D-6E8A-4147-A177-3AD203B41FA5}">
                      <a16:colId xmlns="" xmlns:a16="http://schemas.microsoft.com/office/drawing/2014/main" val="20002"/>
                    </a:ext>
                  </a:extLst>
                </a:gridCol>
              </a:tblGrid>
              <a:tr h="455613">
                <a:tc>
                  <a:txBody>
                    <a:bodyPr/>
                    <a:lstStyle/>
                    <a:p>
                      <a:pPr marL="0" marR="0" lvl="0" indent="0" algn="ctr" defTabSz="914400" rtl="0" eaLnBrk="1" fontAlgn="base" latinLnBrk="0" hangingPunct="1">
                        <a:lnSpc>
                          <a:spcPct val="100000"/>
                        </a:lnSpc>
                        <a:spcBef>
                          <a:spcPct val="0"/>
                        </a:spcBef>
                        <a:spcAft>
                          <a:spcPct val="0"/>
                        </a:spcAft>
                        <a:buClr>
                          <a:schemeClr val="hlink"/>
                        </a:buClr>
                        <a:buSzTx/>
                        <a:buFontTx/>
                        <a:buNone/>
                      </a:pPr>
                      <a:r>
                        <a:rPr kumimoji="0" lang="en-US" altLang="zh-CN" sz="2400" b="0" i="0" u="none" strike="noStrike" cap="none" normalizeH="0" baseline="0" dirty="0">
                          <a:ln>
                            <a:noFill/>
                          </a:ln>
                          <a:solidFill>
                            <a:schemeClr val="tx1"/>
                          </a:solidFill>
                          <a:effectLst/>
                          <a:latin typeface="+mn-lt"/>
                          <a:ea typeface="宋体" panose="02010600030101010101" pitchFamily="2" charset="-122"/>
                          <a:cs typeface="Times New Roman" panose="02020603050405020304" pitchFamily="18" charset="0"/>
                        </a:rPr>
                        <a:t>ICMP</a:t>
                      </a:r>
                      <a:r>
                        <a:rPr kumimoji="0" lang="zh-CN" altLang="en-US" sz="2400" b="0" i="0" u="none" strike="noStrike" cap="none" normalizeH="0" baseline="0" dirty="0">
                          <a:ln>
                            <a:noFill/>
                          </a:ln>
                          <a:solidFill>
                            <a:schemeClr val="tx1"/>
                          </a:solidFill>
                          <a:effectLst/>
                          <a:latin typeface="+mn-lt"/>
                          <a:ea typeface="宋体" panose="02010600030101010101" pitchFamily="2" charset="-122"/>
                          <a:cs typeface="Times New Roman" panose="02020603050405020304" pitchFamily="18" charset="0"/>
                        </a:rPr>
                        <a:t>报文种类</a:t>
                      </a:r>
                      <a:endParaRPr kumimoji="0" lang="zh-CN" altLang="en-US" sz="2400" b="0" i="0" u="none" strike="noStrike" cap="none" normalizeH="0" baseline="0" dirty="0">
                        <a:ln>
                          <a:noFill/>
                        </a:ln>
                        <a:solidFill>
                          <a:schemeClr val="tx1"/>
                        </a:solidFill>
                        <a:effectLst/>
                        <a:latin typeface="+mn-lt"/>
                        <a:ea typeface="宋体" panose="02010600030101010101" pitchFamily="2" charset="-122"/>
                      </a:endParaRP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Tx/>
                        <a:buFontTx/>
                        <a:buNone/>
                      </a:pPr>
                      <a:r>
                        <a:rPr kumimoji="0" lang="zh-CN" altLang="en-US" sz="2400" b="0" i="0" u="none" strike="noStrike" cap="none" normalizeH="0" baseline="0" dirty="0">
                          <a:ln>
                            <a:noFill/>
                          </a:ln>
                          <a:solidFill>
                            <a:schemeClr val="tx1"/>
                          </a:solidFill>
                          <a:effectLst/>
                          <a:latin typeface="+mn-lt"/>
                          <a:ea typeface="宋体" panose="02010600030101010101" pitchFamily="2" charset="-122"/>
                          <a:cs typeface="Times New Roman" panose="02020603050405020304" pitchFamily="18" charset="0"/>
                        </a:rPr>
                        <a:t>类型的值</a:t>
                      </a:r>
                      <a:endParaRPr kumimoji="0" lang="zh-CN" altLang="en-US" sz="2400" b="0" i="0" u="none" strike="noStrike" cap="none" normalizeH="0" baseline="0" dirty="0">
                        <a:ln>
                          <a:noFill/>
                        </a:ln>
                        <a:solidFill>
                          <a:schemeClr val="tx1"/>
                        </a:solidFill>
                        <a:effectLst/>
                        <a:latin typeface="+mn-lt"/>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Tx/>
                        <a:buFontTx/>
                        <a:buNone/>
                      </a:pPr>
                      <a:r>
                        <a:rPr kumimoji="0" lang="en-US" altLang="zh-CN" sz="2400" b="0" i="0" u="none" strike="noStrike" cap="none" normalizeH="0" baseline="0" dirty="0">
                          <a:ln>
                            <a:noFill/>
                          </a:ln>
                          <a:solidFill>
                            <a:schemeClr val="tx1"/>
                          </a:solidFill>
                          <a:effectLst/>
                          <a:latin typeface="+mn-lt"/>
                          <a:ea typeface="宋体" panose="02010600030101010101" pitchFamily="2" charset="-122"/>
                          <a:cs typeface="Times New Roman" panose="02020603050405020304" pitchFamily="18" charset="0"/>
                        </a:rPr>
                        <a:t>ICMP</a:t>
                      </a:r>
                      <a:r>
                        <a:rPr kumimoji="0" lang="zh-CN" altLang="en-US" sz="2400" b="0" i="0" u="none" strike="noStrike" cap="none" normalizeH="0" baseline="0" dirty="0">
                          <a:ln>
                            <a:noFill/>
                          </a:ln>
                          <a:solidFill>
                            <a:schemeClr val="tx1"/>
                          </a:solidFill>
                          <a:effectLst/>
                          <a:latin typeface="+mn-lt"/>
                          <a:ea typeface="宋体" panose="02010600030101010101" pitchFamily="2" charset="-122"/>
                          <a:cs typeface="Times New Roman" panose="02020603050405020304" pitchFamily="18" charset="0"/>
                        </a:rPr>
                        <a:t>报文的类型</a:t>
                      </a:r>
                      <a:endParaRPr kumimoji="0" lang="zh-CN" altLang="en-US" sz="2400" b="0" i="0" u="none" strike="noStrike" cap="none" normalizeH="0" baseline="0" dirty="0">
                        <a:ln>
                          <a:noFill/>
                        </a:ln>
                        <a:solidFill>
                          <a:schemeClr val="tx1"/>
                        </a:solidFill>
                        <a:effectLst/>
                        <a:latin typeface="+mn-lt"/>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0"/>
                  </a:ext>
                </a:extLst>
              </a:tr>
              <a:tr h="455613">
                <a:tc rowSpan="5">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pPr>
                      <a:endParaRPr kumimoji="0" lang="en-US" altLang="zh-CN" sz="2000" b="0" i="0" u="none" strike="noStrike" cap="none" normalizeH="0" baseline="0" dirty="0">
                        <a:ln>
                          <a:noFill/>
                        </a:ln>
                        <a:solidFill>
                          <a:schemeClr val="tx1"/>
                        </a:solidFill>
                        <a:effectLst/>
                        <a:latin typeface="+mn-lt"/>
                        <a:ea typeface="宋体" panose="02010600030101010101" pitchFamily="2" charset="-122"/>
                        <a:cs typeface="Times New Roman" panose="02020603050405020304" pitchFamily="18" charset="0"/>
                      </a:endParaRPr>
                    </a:p>
                    <a:p>
                      <a:pPr marL="0" marR="0" lvl="0" indent="0" algn="ctr" defTabSz="914400" rtl="0" eaLnBrk="1" fontAlgn="base" latinLnBrk="0" hangingPunct="1">
                        <a:lnSpc>
                          <a:spcPct val="100000"/>
                        </a:lnSpc>
                        <a:spcBef>
                          <a:spcPct val="20000"/>
                        </a:spcBef>
                        <a:spcAft>
                          <a:spcPct val="0"/>
                        </a:spcAft>
                        <a:buClr>
                          <a:schemeClr val="hlink"/>
                        </a:buClr>
                        <a:buSzTx/>
                        <a:buFontTx/>
                        <a:buNone/>
                      </a:pPr>
                      <a:endParaRPr kumimoji="0" lang="en-US" altLang="zh-CN" sz="2000" b="0" i="0" u="none" strike="noStrike" cap="none" normalizeH="0" baseline="0" dirty="0">
                        <a:ln>
                          <a:noFill/>
                        </a:ln>
                        <a:solidFill>
                          <a:schemeClr val="tx1"/>
                        </a:solidFill>
                        <a:effectLst/>
                        <a:latin typeface="+mn-lt"/>
                        <a:ea typeface="宋体" panose="02010600030101010101" pitchFamily="2" charset="-122"/>
                        <a:cs typeface="Times New Roman" panose="02020603050405020304" pitchFamily="18" charset="0"/>
                      </a:endParaRPr>
                    </a:p>
                    <a:p>
                      <a:pPr marL="0" marR="0" lvl="0" indent="0" algn="ctr" defTabSz="914400" rtl="0" eaLnBrk="1" fontAlgn="base" latinLnBrk="0" hangingPunct="1">
                        <a:lnSpc>
                          <a:spcPct val="100000"/>
                        </a:lnSpc>
                        <a:spcBef>
                          <a:spcPct val="20000"/>
                        </a:spcBef>
                        <a:spcAft>
                          <a:spcPct val="0"/>
                        </a:spcAft>
                        <a:buClr>
                          <a:schemeClr val="hlink"/>
                        </a:buClr>
                        <a:buSzTx/>
                        <a:buFontTx/>
                        <a:buNone/>
                      </a:pPr>
                      <a:r>
                        <a:rPr kumimoji="0" lang="zh-CN" altLang="en-US" sz="2000" b="0" i="0" u="none" strike="noStrike" cap="none" normalizeH="0" baseline="0" dirty="0">
                          <a:ln>
                            <a:noFill/>
                          </a:ln>
                          <a:solidFill>
                            <a:schemeClr val="tx1"/>
                          </a:solidFill>
                          <a:effectLst/>
                          <a:latin typeface="+mn-lt"/>
                          <a:ea typeface="宋体" panose="02010600030101010101" pitchFamily="2" charset="-122"/>
                          <a:cs typeface="Times New Roman" panose="02020603050405020304" pitchFamily="18" charset="0"/>
                        </a:rPr>
                        <a:t>差错报告报文</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Tx/>
                        <a:buFontTx/>
                        <a:buNone/>
                      </a:pPr>
                      <a:r>
                        <a:rPr kumimoji="0" lang="en-US" altLang="zh-CN" sz="2000" b="0" i="0" u="none" strike="noStrike" cap="none" normalizeH="0" baseline="0" dirty="0">
                          <a:ln>
                            <a:noFill/>
                          </a:ln>
                          <a:solidFill>
                            <a:schemeClr val="tx1"/>
                          </a:solidFill>
                          <a:effectLst/>
                          <a:latin typeface="+mn-lt"/>
                          <a:ea typeface="宋体" panose="02010600030101010101" pitchFamily="2" charset="-122"/>
                          <a:cs typeface="Times New Roman" panose="02020603050405020304" pitchFamily="18" charset="0"/>
                        </a:rPr>
                        <a:t>3</a:t>
                      </a:r>
                      <a:endParaRPr kumimoji="0" lang="en-US" altLang="zh-CN" sz="2000" b="0" i="0" u="none" strike="noStrike" cap="none" normalizeH="0" baseline="0" dirty="0">
                        <a:ln>
                          <a:noFill/>
                        </a:ln>
                        <a:solidFill>
                          <a:schemeClr val="tx1"/>
                        </a:solidFill>
                        <a:effectLst/>
                        <a:latin typeface="+mn-lt"/>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Tx/>
                        <a:buFontTx/>
                        <a:buNone/>
                      </a:pPr>
                      <a:r>
                        <a:rPr kumimoji="0" lang="en-US" altLang="zh-CN" sz="2000" b="0" i="0" u="none" strike="noStrike" cap="none" normalizeH="0" baseline="0" dirty="0">
                          <a:ln>
                            <a:noFill/>
                          </a:ln>
                          <a:solidFill>
                            <a:schemeClr val="tx1"/>
                          </a:solidFill>
                          <a:effectLst/>
                          <a:latin typeface="+mn-lt"/>
                          <a:ea typeface="宋体" panose="02010600030101010101" pitchFamily="2" charset="-122"/>
                          <a:cs typeface="Times New Roman" panose="02020603050405020304" pitchFamily="18" charset="0"/>
                        </a:rPr>
                        <a:t>(</a:t>
                      </a:r>
                      <a:r>
                        <a:rPr kumimoji="0" lang="en-US" altLang="zh-CN" sz="2000" b="0" i="0" u="none" strike="noStrike" cap="none" normalizeH="0" baseline="0" dirty="0">
                          <a:ln>
                            <a:noFill/>
                          </a:ln>
                          <a:solidFill>
                            <a:srgbClr val="FF0000"/>
                          </a:solidFill>
                          <a:effectLst/>
                          <a:latin typeface="+mn-lt"/>
                          <a:ea typeface="宋体" panose="02010600030101010101" pitchFamily="2" charset="-122"/>
                          <a:cs typeface="Times New Roman" panose="02020603050405020304" pitchFamily="18" charset="0"/>
                        </a:rPr>
                        <a:t>D</a:t>
                      </a:r>
                      <a:r>
                        <a:rPr kumimoji="0" lang="en-US" altLang="zh-CN" sz="2000" b="0" i="0" u="none" strike="noStrike" cap="none" normalizeH="0" baseline="0" dirty="0">
                          <a:ln>
                            <a:noFill/>
                          </a:ln>
                          <a:solidFill>
                            <a:schemeClr val="tx1"/>
                          </a:solidFill>
                          <a:effectLst/>
                          <a:latin typeface="+mn-lt"/>
                          <a:ea typeface="宋体" panose="02010600030101010101" pitchFamily="2" charset="-122"/>
                          <a:cs typeface="Times New Roman" panose="02020603050405020304" pitchFamily="18" charset="0"/>
                        </a:rPr>
                        <a:t>estination) </a:t>
                      </a:r>
                      <a:r>
                        <a:rPr kumimoji="0" lang="zh-CN" altLang="en-US" sz="2000" b="0" i="0" u="none" strike="noStrike" cap="none" normalizeH="0" baseline="0" dirty="0">
                          <a:ln>
                            <a:noFill/>
                          </a:ln>
                          <a:solidFill>
                            <a:schemeClr val="tx1"/>
                          </a:solidFill>
                          <a:effectLst/>
                          <a:latin typeface="+mn-lt"/>
                          <a:ea typeface="宋体" panose="02010600030101010101" pitchFamily="2" charset="-122"/>
                          <a:cs typeface="Times New Roman" panose="02020603050405020304" pitchFamily="18" charset="0"/>
                        </a:rPr>
                        <a:t>终点不可到达</a:t>
                      </a:r>
                      <a:endParaRPr kumimoji="0" lang="zh-CN" altLang="en-US" sz="2000" b="0" i="0" u="none" strike="noStrike" cap="none" normalizeH="0" baseline="0" dirty="0">
                        <a:ln>
                          <a:noFill/>
                        </a:ln>
                        <a:solidFill>
                          <a:schemeClr val="tx1"/>
                        </a:solidFill>
                        <a:effectLst/>
                        <a:latin typeface="+mn-lt"/>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1"/>
                  </a:ext>
                </a:extLst>
              </a:tr>
              <a:tr h="455613">
                <a:tc vMerge="1">
                  <a:txBody>
                    <a:bodyPr/>
                    <a:lstStyle/>
                    <a:p>
                      <a:endParaRPr lang="zh-CN"/>
                    </a:p>
                  </a:txBody>
                  <a:tcPr/>
                </a:tc>
                <a:tc>
                  <a:txBody>
                    <a:bodyPr/>
                    <a:lstStyle/>
                    <a:p>
                      <a:pPr marL="0" marR="0" lvl="0" indent="0" algn="ctr" defTabSz="914400" rtl="0" eaLnBrk="1" fontAlgn="base" latinLnBrk="0" hangingPunct="1">
                        <a:lnSpc>
                          <a:spcPct val="100000"/>
                        </a:lnSpc>
                        <a:spcBef>
                          <a:spcPct val="0"/>
                        </a:spcBef>
                        <a:spcAft>
                          <a:spcPct val="0"/>
                        </a:spcAft>
                        <a:buClr>
                          <a:schemeClr val="hlink"/>
                        </a:buClr>
                        <a:buSzTx/>
                        <a:buFontTx/>
                        <a:buNone/>
                      </a:pPr>
                      <a:r>
                        <a:rPr kumimoji="0" lang="en-US" altLang="zh-CN" sz="2000" b="0" i="0" u="none" strike="noStrike" cap="none" normalizeH="0" baseline="0" dirty="0">
                          <a:ln>
                            <a:noFill/>
                          </a:ln>
                          <a:solidFill>
                            <a:schemeClr val="tx1"/>
                          </a:solidFill>
                          <a:effectLst/>
                          <a:latin typeface="+mn-lt"/>
                          <a:ea typeface="宋体" panose="02010600030101010101" pitchFamily="2" charset="-122"/>
                          <a:cs typeface="Times New Roman" panose="02020603050405020304" pitchFamily="18" charset="0"/>
                        </a:rPr>
                        <a:t>4</a:t>
                      </a:r>
                      <a:endParaRPr kumimoji="0" lang="en-US" altLang="zh-CN" sz="2000" b="0" i="0" u="none" strike="noStrike" cap="none" normalizeH="0" baseline="0" dirty="0">
                        <a:ln>
                          <a:noFill/>
                        </a:ln>
                        <a:solidFill>
                          <a:schemeClr val="tx1"/>
                        </a:solidFill>
                        <a:effectLst/>
                        <a:latin typeface="+mn-lt"/>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Tx/>
                        <a:buFontTx/>
                        <a:buNone/>
                        <a:defRPr/>
                      </a:pPr>
                      <a:r>
                        <a:rPr kumimoji="0" lang="en-US" altLang="zh-CN" sz="2000" b="0" i="0" u="none" strike="noStrike" cap="none" normalizeH="0" baseline="0" dirty="0">
                          <a:ln>
                            <a:noFill/>
                          </a:ln>
                          <a:solidFill>
                            <a:schemeClr val="tx1"/>
                          </a:solidFill>
                          <a:effectLst/>
                          <a:latin typeface="+mn-lt"/>
                          <a:ea typeface="宋体" panose="02010600030101010101" pitchFamily="2" charset="-122"/>
                          <a:cs typeface="Times New Roman" panose="02020603050405020304" pitchFamily="18" charset="0"/>
                        </a:rPr>
                        <a:t>(</a:t>
                      </a:r>
                      <a:r>
                        <a:rPr kumimoji="0" lang="en-US" altLang="zh-CN" sz="2000" b="0" i="0" u="none" strike="noStrike" cap="none" normalizeH="0" baseline="0" dirty="0">
                          <a:ln>
                            <a:noFill/>
                          </a:ln>
                          <a:solidFill>
                            <a:srgbClr val="FF0000"/>
                          </a:solidFill>
                          <a:effectLst/>
                          <a:latin typeface="+mn-lt"/>
                          <a:ea typeface="宋体" panose="02010600030101010101" pitchFamily="2" charset="-122"/>
                          <a:cs typeface="Times New Roman" panose="02020603050405020304" pitchFamily="18" charset="0"/>
                        </a:rPr>
                        <a:t>S</a:t>
                      </a:r>
                      <a:r>
                        <a:rPr kumimoji="0" lang="en-US" altLang="zh-CN" sz="2000" b="0" i="0" u="none" strike="noStrike" cap="none" normalizeH="0" baseline="0" dirty="0">
                          <a:ln>
                            <a:noFill/>
                          </a:ln>
                          <a:solidFill>
                            <a:schemeClr val="tx1"/>
                          </a:solidFill>
                          <a:effectLst/>
                          <a:latin typeface="+mn-lt"/>
                          <a:ea typeface="宋体" panose="02010600030101010101" pitchFamily="2" charset="-122"/>
                          <a:cs typeface="Times New Roman" panose="02020603050405020304" pitchFamily="18" charset="0"/>
                        </a:rPr>
                        <a:t>ource) </a:t>
                      </a:r>
                      <a:r>
                        <a:rPr kumimoji="0" lang="zh-CN" altLang="en-US" sz="2000" b="0" i="0" u="none" strike="noStrike" cap="none" normalizeH="0" baseline="0" dirty="0">
                          <a:ln>
                            <a:noFill/>
                          </a:ln>
                          <a:solidFill>
                            <a:schemeClr val="tx1"/>
                          </a:solidFill>
                          <a:effectLst/>
                          <a:latin typeface="+mn-lt"/>
                          <a:ea typeface="宋体" panose="02010600030101010101" pitchFamily="2" charset="-122"/>
                          <a:cs typeface="Times New Roman" panose="02020603050405020304" pitchFamily="18" charset="0"/>
                        </a:rPr>
                        <a:t>源站抑制 </a:t>
                      </a:r>
                      <a:r>
                        <a:rPr kumimoji="0" lang="en-US" altLang="zh-CN" sz="2000" b="0" i="0" u="none" strike="noStrike" kern="1200" cap="none" normalizeH="0" baseline="0" dirty="0">
                          <a:ln>
                            <a:noFill/>
                          </a:ln>
                          <a:solidFill>
                            <a:schemeClr val="tx1"/>
                          </a:solidFill>
                          <a:effectLst/>
                          <a:latin typeface="+mn-lt"/>
                          <a:ea typeface="宋体" panose="02010600030101010101" pitchFamily="2" charset="-122"/>
                          <a:cs typeface="Times New Roman" panose="02020603050405020304" pitchFamily="18" charset="0"/>
                        </a:rPr>
                        <a:t>(</a:t>
                      </a:r>
                      <a:r>
                        <a:rPr kumimoji="0" lang="en-US" altLang="zh-CN" sz="2000" b="0" i="0" u="none" strike="noStrike" kern="1200" cap="none" normalizeH="0" baseline="0" dirty="0">
                          <a:ln>
                            <a:noFill/>
                          </a:ln>
                          <a:solidFill>
                            <a:srgbClr val="FF0000"/>
                          </a:solidFill>
                          <a:effectLst/>
                          <a:latin typeface="+mn-lt"/>
                          <a:ea typeface="宋体" panose="02010600030101010101" pitchFamily="2" charset="-122"/>
                          <a:cs typeface="Times New Roman" panose="02020603050405020304" pitchFamily="18" charset="0"/>
                        </a:rPr>
                        <a:t>not used</a:t>
                      </a:r>
                      <a:r>
                        <a:rPr kumimoji="0" lang="en-US" altLang="zh-CN" sz="2000" b="0" i="0" u="none" strike="noStrike" kern="1200" cap="none" normalizeH="0" baseline="0" dirty="0">
                          <a:ln>
                            <a:noFill/>
                          </a:ln>
                          <a:solidFill>
                            <a:schemeClr val="tx1"/>
                          </a:solidFill>
                          <a:effectLst/>
                          <a:latin typeface="+mn-lt"/>
                          <a:ea typeface="宋体" panose="02010600030101010101" pitchFamily="2" charset="-122"/>
                          <a:cs typeface="Times New Roman" panose="02020603050405020304" pitchFamily="18" charset="0"/>
                        </a:rPr>
                        <a:t>)</a:t>
                      </a:r>
                      <a:endParaRPr kumimoji="0" lang="zh-CN" altLang="en-US" sz="2000" b="0" i="0" u="none" strike="noStrike" kern="1200" cap="none" normalizeH="0" baseline="0" dirty="0">
                        <a:ln>
                          <a:noFill/>
                        </a:ln>
                        <a:solidFill>
                          <a:schemeClr val="tx1"/>
                        </a:solidFill>
                        <a:effectLst/>
                        <a:latin typeface="+mn-lt"/>
                        <a:ea typeface="宋体" panose="02010600030101010101" pitchFamily="2" charset="-122"/>
                        <a:cs typeface="Times New Roman" panose="02020603050405020304" pitchFamily="18"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2"/>
                  </a:ext>
                </a:extLst>
              </a:tr>
              <a:tr h="455613">
                <a:tc vMerge="1">
                  <a:txBody>
                    <a:bodyPr/>
                    <a:lstStyle/>
                    <a:p>
                      <a:endParaRPr lang="zh-CN"/>
                    </a:p>
                  </a:txBody>
                  <a:tcPr/>
                </a:tc>
                <a:tc>
                  <a:txBody>
                    <a:bodyPr/>
                    <a:lstStyle/>
                    <a:p>
                      <a:pPr marL="0" marR="0" lvl="0" indent="0" algn="ctr" defTabSz="914400" rtl="0" eaLnBrk="1" fontAlgn="base" latinLnBrk="0" hangingPunct="1">
                        <a:lnSpc>
                          <a:spcPct val="100000"/>
                        </a:lnSpc>
                        <a:spcBef>
                          <a:spcPct val="0"/>
                        </a:spcBef>
                        <a:spcAft>
                          <a:spcPct val="0"/>
                        </a:spcAft>
                        <a:buClr>
                          <a:schemeClr val="hlink"/>
                        </a:buClr>
                        <a:buSzTx/>
                        <a:buFontTx/>
                        <a:buNone/>
                      </a:pPr>
                      <a:r>
                        <a:rPr kumimoji="0" lang="en-US" altLang="zh-CN" sz="2000" b="0" i="0" u="none" strike="noStrike" cap="none" normalizeH="0" baseline="0" dirty="0">
                          <a:ln>
                            <a:noFill/>
                          </a:ln>
                          <a:solidFill>
                            <a:schemeClr val="tx1"/>
                          </a:solidFill>
                          <a:effectLst/>
                          <a:latin typeface="+mn-lt"/>
                          <a:ea typeface="宋体" panose="02010600030101010101" pitchFamily="2" charset="-122"/>
                          <a:cs typeface="Times New Roman" panose="02020603050405020304" pitchFamily="18" charset="0"/>
                        </a:rPr>
                        <a:t>11</a:t>
                      </a:r>
                      <a:endParaRPr kumimoji="0" lang="en-US" altLang="zh-CN" sz="2000" b="0" i="0" u="none" strike="noStrike" cap="none" normalizeH="0" baseline="0" dirty="0">
                        <a:ln>
                          <a:noFill/>
                        </a:ln>
                        <a:solidFill>
                          <a:schemeClr val="tx1"/>
                        </a:solidFill>
                        <a:effectLst/>
                        <a:latin typeface="+mn-lt"/>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Tx/>
                        <a:buFontTx/>
                        <a:buNone/>
                        <a:defRPr/>
                      </a:pPr>
                      <a:r>
                        <a:rPr kumimoji="0" lang="en-US" altLang="zh-CN" sz="2000" b="0" i="0" u="none" strike="noStrike" kern="1200" cap="none" normalizeH="0" baseline="0" dirty="0">
                          <a:ln>
                            <a:noFill/>
                          </a:ln>
                          <a:solidFill>
                            <a:schemeClr val="tx1"/>
                          </a:solidFill>
                          <a:effectLst/>
                          <a:latin typeface="+mn-lt"/>
                          <a:ea typeface="宋体" panose="02010600030101010101" pitchFamily="2" charset="-122"/>
                          <a:cs typeface="Times New Roman" panose="02020603050405020304" pitchFamily="18" charset="0"/>
                        </a:rPr>
                        <a:t>(</a:t>
                      </a:r>
                      <a:r>
                        <a:rPr kumimoji="0" lang="en-US" altLang="zh-CN" sz="2000" b="0" i="0" u="none" strike="noStrike" kern="1200" cap="none" normalizeH="0" baseline="0" dirty="0">
                          <a:ln>
                            <a:noFill/>
                          </a:ln>
                          <a:solidFill>
                            <a:srgbClr val="FF0000"/>
                          </a:solidFill>
                          <a:effectLst/>
                          <a:latin typeface="+mn-lt"/>
                          <a:ea typeface="宋体" panose="02010600030101010101" pitchFamily="2" charset="-122"/>
                          <a:cs typeface="Times New Roman" panose="02020603050405020304" pitchFamily="18" charset="0"/>
                        </a:rPr>
                        <a:t>T</a:t>
                      </a:r>
                      <a:r>
                        <a:rPr kumimoji="0" lang="en-US" altLang="zh-CN" sz="2000" b="0" i="0" u="none" strike="noStrike" kern="1200" cap="none" normalizeH="0" baseline="0" dirty="0">
                          <a:ln>
                            <a:noFill/>
                          </a:ln>
                          <a:solidFill>
                            <a:schemeClr val="tx1"/>
                          </a:solidFill>
                          <a:effectLst/>
                          <a:latin typeface="+mn-lt"/>
                          <a:ea typeface="宋体" panose="02010600030101010101" pitchFamily="2" charset="-122"/>
                          <a:cs typeface="Times New Roman" panose="02020603050405020304" pitchFamily="18" charset="0"/>
                        </a:rPr>
                        <a:t>ime) </a:t>
                      </a:r>
                      <a:r>
                        <a:rPr kumimoji="0" lang="zh-CN" altLang="en-US" sz="2000" b="0" i="0" u="none" strike="noStrike" cap="none" normalizeH="0" baseline="0" dirty="0">
                          <a:ln>
                            <a:noFill/>
                          </a:ln>
                          <a:solidFill>
                            <a:schemeClr val="tx1"/>
                          </a:solidFill>
                          <a:effectLst/>
                          <a:latin typeface="+mn-lt"/>
                          <a:ea typeface="宋体" panose="02010600030101010101" pitchFamily="2" charset="-122"/>
                          <a:cs typeface="Times New Roman" panose="02020603050405020304" pitchFamily="18" charset="0"/>
                        </a:rPr>
                        <a:t>时间超过</a:t>
                      </a:r>
                      <a:endParaRPr kumimoji="0" lang="zh-CN" altLang="en-US" sz="2000" b="0" i="0" u="none" strike="noStrike" cap="none" normalizeH="0" baseline="0" dirty="0">
                        <a:ln>
                          <a:noFill/>
                        </a:ln>
                        <a:solidFill>
                          <a:schemeClr val="tx1"/>
                        </a:solidFill>
                        <a:effectLst/>
                        <a:latin typeface="+mn-lt"/>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3"/>
                  </a:ext>
                </a:extLst>
              </a:tr>
              <a:tr h="455613">
                <a:tc vMerge="1">
                  <a:txBody>
                    <a:bodyPr/>
                    <a:lstStyle/>
                    <a:p>
                      <a:endParaRPr lang="zh-CN"/>
                    </a:p>
                  </a:txBody>
                  <a:tcPr/>
                </a:tc>
                <a:tc>
                  <a:txBody>
                    <a:bodyPr/>
                    <a:lstStyle/>
                    <a:p>
                      <a:pPr marL="0" marR="0" lvl="0" indent="0" algn="ctr" defTabSz="914400" rtl="0" eaLnBrk="1" fontAlgn="base" latinLnBrk="0" hangingPunct="1">
                        <a:lnSpc>
                          <a:spcPct val="100000"/>
                        </a:lnSpc>
                        <a:spcBef>
                          <a:spcPct val="0"/>
                        </a:spcBef>
                        <a:spcAft>
                          <a:spcPct val="0"/>
                        </a:spcAft>
                        <a:buClr>
                          <a:schemeClr val="hlink"/>
                        </a:buClr>
                        <a:buSzTx/>
                        <a:buFontTx/>
                        <a:buNone/>
                      </a:pPr>
                      <a:r>
                        <a:rPr kumimoji="0" lang="en-US" altLang="zh-CN" sz="2000" b="0" i="0" u="none" strike="noStrike" cap="none" normalizeH="0" baseline="0">
                          <a:ln>
                            <a:noFill/>
                          </a:ln>
                          <a:solidFill>
                            <a:schemeClr val="tx1"/>
                          </a:solidFill>
                          <a:effectLst/>
                          <a:latin typeface="+mn-lt"/>
                          <a:ea typeface="宋体" panose="02010600030101010101" pitchFamily="2" charset="-122"/>
                          <a:cs typeface="Times New Roman" panose="02020603050405020304" pitchFamily="18" charset="0"/>
                        </a:rPr>
                        <a:t>12</a:t>
                      </a:r>
                      <a:endParaRPr kumimoji="0" lang="en-US" altLang="zh-CN" sz="2000" b="0" i="0" u="none" strike="noStrike" cap="none" normalizeH="0" baseline="0">
                        <a:ln>
                          <a:noFill/>
                        </a:ln>
                        <a:solidFill>
                          <a:schemeClr val="tx1"/>
                        </a:solidFill>
                        <a:effectLst/>
                        <a:latin typeface="+mn-lt"/>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Tx/>
                        <a:buFontTx/>
                        <a:buNone/>
                        <a:defRPr/>
                      </a:pPr>
                      <a:r>
                        <a:rPr kumimoji="0" lang="en-US" altLang="zh-CN" sz="2000" b="0" i="0" u="none" strike="noStrike" cap="none" normalizeH="0" baseline="0" dirty="0">
                          <a:ln>
                            <a:noFill/>
                          </a:ln>
                          <a:solidFill>
                            <a:schemeClr val="tx1"/>
                          </a:solidFill>
                          <a:effectLst/>
                          <a:latin typeface="+mn-lt"/>
                          <a:ea typeface="宋体" panose="02010600030101010101" pitchFamily="2" charset="-122"/>
                          <a:cs typeface="Times New Roman" panose="02020603050405020304" pitchFamily="18" charset="0"/>
                        </a:rPr>
                        <a:t>(</a:t>
                      </a:r>
                      <a:r>
                        <a:rPr kumimoji="0" lang="en-US" altLang="zh-CN" sz="2000" b="0" i="0" u="none" strike="noStrike" cap="none" normalizeH="0" baseline="0" dirty="0">
                          <a:ln>
                            <a:noFill/>
                          </a:ln>
                          <a:solidFill>
                            <a:srgbClr val="FF0000"/>
                          </a:solidFill>
                          <a:effectLst/>
                          <a:latin typeface="+mn-lt"/>
                          <a:ea typeface="宋体" panose="02010600030101010101" pitchFamily="2" charset="-122"/>
                          <a:cs typeface="Times New Roman" panose="02020603050405020304" pitchFamily="18" charset="0"/>
                        </a:rPr>
                        <a:t>P</a:t>
                      </a:r>
                      <a:r>
                        <a:rPr kumimoji="0" lang="en-US" altLang="zh-CN" sz="2000" b="0" i="0" u="none" strike="noStrike" cap="none" normalizeH="0" baseline="0" dirty="0">
                          <a:ln>
                            <a:noFill/>
                          </a:ln>
                          <a:solidFill>
                            <a:schemeClr val="tx1"/>
                          </a:solidFill>
                          <a:effectLst/>
                          <a:latin typeface="+mn-lt"/>
                          <a:ea typeface="宋体" panose="02010600030101010101" pitchFamily="2" charset="-122"/>
                          <a:cs typeface="Times New Roman" panose="02020603050405020304" pitchFamily="18" charset="0"/>
                        </a:rPr>
                        <a:t>arameter) </a:t>
                      </a:r>
                      <a:r>
                        <a:rPr kumimoji="0" lang="zh-CN" altLang="en-US" sz="2000" b="0" i="0" u="none" strike="noStrike" cap="none" normalizeH="0" baseline="0" dirty="0">
                          <a:ln>
                            <a:noFill/>
                          </a:ln>
                          <a:solidFill>
                            <a:schemeClr val="tx1"/>
                          </a:solidFill>
                          <a:effectLst/>
                          <a:latin typeface="+mn-lt"/>
                          <a:ea typeface="宋体" panose="02010600030101010101" pitchFamily="2" charset="-122"/>
                          <a:cs typeface="Times New Roman" panose="02020603050405020304" pitchFamily="18" charset="0"/>
                        </a:rPr>
                        <a:t>参数问题</a:t>
                      </a:r>
                      <a:endParaRPr kumimoji="0" lang="zh-CN" altLang="en-US" sz="2000" b="0" i="0" u="none" strike="noStrike" cap="none" normalizeH="0" baseline="0" dirty="0">
                        <a:ln>
                          <a:noFill/>
                        </a:ln>
                        <a:solidFill>
                          <a:schemeClr val="tx1"/>
                        </a:solidFill>
                        <a:effectLst/>
                        <a:latin typeface="+mn-lt"/>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4"/>
                  </a:ext>
                </a:extLst>
              </a:tr>
              <a:tr h="455613">
                <a:tc vMerge="1">
                  <a:txBody>
                    <a:bodyPr/>
                    <a:lstStyle/>
                    <a:p>
                      <a:endParaRPr lang="zh-CN"/>
                    </a:p>
                  </a:txBody>
                  <a:tcPr/>
                </a:tc>
                <a:tc>
                  <a:txBody>
                    <a:bodyPr/>
                    <a:lstStyle/>
                    <a:p>
                      <a:pPr marL="0" marR="0" lvl="0" indent="0" algn="ctr" defTabSz="914400" rtl="0" eaLnBrk="1" fontAlgn="base" latinLnBrk="0" hangingPunct="1">
                        <a:lnSpc>
                          <a:spcPct val="100000"/>
                        </a:lnSpc>
                        <a:spcBef>
                          <a:spcPct val="0"/>
                        </a:spcBef>
                        <a:spcAft>
                          <a:spcPct val="0"/>
                        </a:spcAft>
                        <a:buClr>
                          <a:schemeClr val="hlink"/>
                        </a:buClr>
                        <a:buSzTx/>
                        <a:buFontTx/>
                        <a:buNone/>
                      </a:pPr>
                      <a:r>
                        <a:rPr kumimoji="0" lang="en-US" altLang="zh-CN" sz="2000" b="0" i="0" u="none" strike="noStrike" cap="none" normalizeH="0" baseline="0">
                          <a:ln>
                            <a:noFill/>
                          </a:ln>
                          <a:solidFill>
                            <a:schemeClr val="tx1"/>
                          </a:solidFill>
                          <a:effectLst/>
                          <a:latin typeface="+mn-lt"/>
                          <a:ea typeface="宋体" panose="02010600030101010101" pitchFamily="2" charset="-122"/>
                          <a:cs typeface="Times New Roman" panose="02020603050405020304" pitchFamily="18" charset="0"/>
                        </a:rPr>
                        <a:t>5</a:t>
                      </a:r>
                      <a:endParaRPr kumimoji="0" lang="en-US" altLang="zh-CN" sz="2000" b="0" i="0" u="none" strike="noStrike" cap="none" normalizeH="0" baseline="0">
                        <a:ln>
                          <a:noFill/>
                        </a:ln>
                        <a:solidFill>
                          <a:schemeClr val="tx1"/>
                        </a:solidFill>
                        <a:effectLst/>
                        <a:latin typeface="+mn-lt"/>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Tx/>
                        <a:buFontTx/>
                        <a:buNone/>
                      </a:pPr>
                      <a:r>
                        <a:rPr kumimoji="0" lang="en-US" altLang="zh-CN" sz="2000" b="0" i="0" u="none" strike="noStrike" cap="none" normalizeH="0" baseline="0" dirty="0">
                          <a:ln>
                            <a:noFill/>
                          </a:ln>
                          <a:solidFill>
                            <a:schemeClr val="tx1"/>
                          </a:solidFill>
                          <a:effectLst/>
                          <a:latin typeface="+mn-lt"/>
                          <a:ea typeface="宋体" panose="02010600030101010101" pitchFamily="2" charset="-122"/>
                          <a:cs typeface="Times New Roman" panose="02020603050405020304" pitchFamily="18" charset="0"/>
                        </a:rPr>
                        <a:t>(</a:t>
                      </a:r>
                      <a:r>
                        <a:rPr kumimoji="0" lang="en-US" altLang="zh-CN" sz="2000" b="0" i="0" u="none" strike="noStrike" cap="none" normalizeH="0" baseline="0" dirty="0">
                          <a:ln>
                            <a:noFill/>
                          </a:ln>
                          <a:solidFill>
                            <a:srgbClr val="FF0000"/>
                          </a:solidFill>
                          <a:effectLst/>
                          <a:latin typeface="+mn-lt"/>
                          <a:ea typeface="宋体" panose="02010600030101010101" pitchFamily="2" charset="-122"/>
                          <a:cs typeface="Times New Roman" panose="02020603050405020304" pitchFamily="18" charset="0"/>
                        </a:rPr>
                        <a:t>R</a:t>
                      </a:r>
                      <a:r>
                        <a:rPr kumimoji="0" lang="en-US" altLang="zh-CN" sz="2000" b="0" i="0" u="none" strike="noStrike" cap="none" normalizeH="0" baseline="0" dirty="0">
                          <a:ln>
                            <a:noFill/>
                          </a:ln>
                          <a:solidFill>
                            <a:schemeClr val="tx1"/>
                          </a:solidFill>
                          <a:effectLst/>
                          <a:latin typeface="+mn-lt"/>
                          <a:ea typeface="宋体" panose="02010600030101010101" pitchFamily="2" charset="-122"/>
                          <a:cs typeface="Times New Roman" panose="02020603050405020304" pitchFamily="18" charset="0"/>
                        </a:rPr>
                        <a:t>edirection) </a:t>
                      </a:r>
                      <a:r>
                        <a:rPr kumimoji="0" lang="zh-CN" altLang="en-US" sz="2000" b="0" i="0" u="none" strike="noStrike" cap="none" normalizeH="0" baseline="0" dirty="0">
                          <a:ln>
                            <a:noFill/>
                          </a:ln>
                          <a:solidFill>
                            <a:schemeClr val="tx1"/>
                          </a:solidFill>
                          <a:effectLst/>
                          <a:latin typeface="+mn-lt"/>
                          <a:ea typeface="宋体" panose="02010600030101010101" pitchFamily="2" charset="-122"/>
                          <a:cs typeface="Times New Roman" panose="02020603050405020304" pitchFamily="18" charset="0"/>
                        </a:rPr>
                        <a:t>改变路由</a:t>
                      </a:r>
                      <a:endParaRPr kumimoji="0" lang="zh-CN" altLang="en-US" sz="2000" b="0" i="0" u="none" strike="noStrike" cap="none" normalizeH="0" baseline="0" dirty="0">
                        <a:ln>
                          <a:noFill/>
                        </a:ln>
                        <a:solidFill>
                          <a:schemeClr val="tx1"/>
                        </a:solidFill>
                        <a:effectLst/>
                        <a:latin typeface="+mn-lt"/>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5"/>
                  </a:ext>
                </a:extLst>
              </a:tr>
              <a:tr h="455613">
                <a:tc rowSpan="2">
                  <a:txBody>
                    <a:bodyPr/>
                    <a:lstStyle/>
                    <a:p>
                      <a:pPr marL="0" marR="0" lvl="0" indent="0" algn="ctr" defTabSz="914400" rtl="0" eaLnBrk="1" fontAlgn="base" latinLnBrk="0" hangingPunct="1">
                        <a:lnSpc>
                          <a:spcPct val="100000"/>
                        </a:lnSpc>
                        <a:spcBef>
                          <a:spcPct val="20000"/>
                        </a:spcBef>
                        <a:spcAft>
                          <a:spcPct val="0"/>
                        </a:spcAft>
                        <a:buClr>
                          <a:schemeClr val="hlink"/>
                        </a:buClr>
                        <a:buSzTx/>
                        <a:buFontTx/>
                        <a:buNone/>
                      </a:pPr>
                      <a:r>
                        <a:rPr kumimoji="0" lang="zh-CN" altLang="en-US" sz="2000" b="0" i="0" u="none" strike="noStrike" cap="none" normalizeH="0" baseline="0" dirty="0">
                          <a:ln>
                            <a:noFill/>
                          </a:ln>
                          <a:solidFill>
                            <a:schemeClr val="tx1"/>
                          </a:solidFill>
                          <a:effectLst/>
                          <a:latin typeface="+mn-lt"/>
                          <a:ea typeface="宋体" panose="02010600030101010101" pitchFamily="2" charset="-122"/>
                        </a:rPr>
                        <a:t>询问报文</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Tx/>
                        <a:buFontTx/>
                        <a:buNone/>
                      </a:pPr>
                      <a:r>
                        <a:rPr kumimoji="0" lang="en-US" altLang="zh-CN" sz="2000" b="0" i="0" u="none" strike="noStrike" cap="none" normalizeH="0" baseline="0" dirty="0">
                          <a:ln>
                            <a:noFill/>
                          </a:ln>
                          <a:solidFill>
                            <a:schemeClr val="tx1"/>
                          </a:solidFill>
                          <a:effectLst/>
                          <a:latin typeface="+mn-lt"/>
                          <a:ea typeface="宋体" panose="02010600030101010101" pitchFamily="2" charset="-122"/>
                          <a:cs typeface="Times New Roman" panose="02020603050405020304" pitchFamily="18" charset="0"/>
                        </a:rPr>
                        <a:t>8</a:t>
                      </a:r>
                      <a:r>
                        <a:rPr kumimoji="0" lang="zh-CN" altLang="en-US" sz="2000" b="0" i="0" u="none" strike="noStrike" cap="none" normalizeH="0" baseline="0" dirty="0">
                          <a:ln>
                            <a:noFill/>
                          </a:ln>
                          <a:solidFill>
                            <a:schemeClr val="tx1"/>
                          </a:solidFill>
                          <a:effectLst/>
                          <a:latin typeface="+mn-lt"/>
                          <a:ea typeface="宋体" panose="02010600030101010101" pitchFamily="2" charset="-122"/>
                          <a:cs typeface="Times New Roman" panose="02020603050405020304" pitchFamily="18" charset="0"/>
                        </a:rPr>
                        <a:t>或</a:t>
                      </a:r>
                      <a:r>
                        <a:rPr kumimoji="0" lang="en-US" altLang="zh-CN" sz="2000" b="0" i="0" u="none" strike="noStrike" cap="none" normalizeH="0" baseline="0" dirty="0">
                          <a:ln>
                            <a:noFill/>
                          </a:ln>
                          <a:solidFill>
                            <a:schemeClr val="tx1"/>
                          </a:solidFill>
                          <a:effectLst/>
                          <a:latin typeface="+mn-lt"/>
                          <a:ea typeface="宋体" panose="02010600030101010101" pitchFamily="2" charset="-122"/>
                          <a:cs typeface="Times New Roman" panose="02020603050405020304" pitchFamily="18" charset="0"/>
                        </a:rPr>
                        <a:t>0</a:t>
                      </a:r>
                      <a:endParaRPr kumimoji="0" lang="en-US" altLang="zh-CN" sz="2000" b="0" i="0" u="none" strike="noStrike" cap="none" normalizeH="0" baseline="0" dirty="0">
                        <a:ln>
                          <a:noFill/>
                        </a:ln>
                        <a:solidFill>
                          <a:schemeClr val="tx1"/>
                        </a:solidFill>
                        <a:effectLst/>
                        <a:latin typeface="+mn-lt"/>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Tx/>
                        <a:buFontTx/>
                        <a:buNone/>
                        <a:defRPr/>
                      </a:pPr>
                      <a:r>
                        <a:rPr kumimoji="0" lang="en-US" altLang="zh-CN" sz="2000" b="0" i="0" u="none" strike="noStrike" cap="none" normalizeH="0" baseline="0" dirty="0">
                          <a:ln>
                            <a:noFill/>
                          </a:ln>
                          <a:solidFill>
                            <a:schemeClr val="tx1"/>
                          </a:solidFill>
                          <a:effectLst/>
                          <a:latin typeface="+mn-lt"/>
                          <a:ea typeface="宋体" panose="02010600030101010101" pitchFamily="2" charset="-122"/>
                          <a:cs typeface="Times New Roman" panose="02020603050405020304" pitchFamily="18" charset="0"/>
                        </a:rPr>
                        <a:t>(</a:t>
                      </a:r>
                      <a:r>
                        <a:rPr kumimoji="0" lang="en-US" altLang="zh-CN" sz="2000" b="0" i="0" u="none" strike="noStrike" cap="none" normalizeH="0" baseline="0" dirty="0">
                          <a:ln>
                            <a:noFill/>
                          </a:ln>
                          <a:solidFill>
                            <a:srgbClr val="FF0000"/>
                          </a:solidFill>
                          <a:effectLst/>
                          <a:latin typeface="+mn-lt"/>
                          <a:ea typeface="宋体" panose="02010600030101010101" pitchFamily="2" charset="-122"/>
                          <a:cs typeface="Times New Roman" panose="02020603050405020304" pitchFamily="18" charset="0"/>
                        </a:rPr>
                        <a:t>E</a:t>
                      </a:r>
                      <a:r>
                        <a:rPr kumimoji="0" lang="en-US" altLang="zh-CN" sz="2000" b="0" i="0" u="none" strike="noStrike" cap="none" normalizeH="0" baseline="0" dirty="0">
                          <a:ln>
                            <a:noFill/>
                          </a:ln>
                          <a:solidFill>
                            <a:schemeClr val="tx1"/>
                          </a:solidFill>
                          <a:effectLst/>
                          <a:latin typeface="+mn-lt"/>
                          <a:ea typeface="宋体" panose="02010600030101010101" pitchFamily="2" charset="-122"/>
                          <a:cs typeface="Times New Roman" panose="02020603050405020304" pitchFamily="18" charset="0"/>
                        </a:rPr>
                        <a:t>cho) </a:t>
                      </a:r>
                      <a:r>
                        <a:rPr kumimoji="0" lang="zh-CN" altLang="en-US" sz="2000" b="0" i="0" u="none" strike="noStrike" cap="none" normalizeH="0" baseline="0" dirty="0">
                          <a:ln>
                            <a:noFill/>
                          </a:ln>
                          <a:solidFill>
                            <a:schemeClr val="tx1"/>
                          </a:solidFill>
                          <a:effectLst/>
                          <a:latin typeface="+mn-lt"/>
                          <a:ea typeface="宋体" panose="02010600030101010101" pitchFamily="2" charset="-122"/>
                          <a:cs typeface="Times New Roman" panose="02020603050405020304" pitchFamily="18" charset="0"/>
                        </a:rPr>
                        <a:t>回送请求或回答</a:t>
                      </a:r>
                      <a:endParaRPr kumimoji="0" lang="zh-CN" altLang="en-US" sz="2000" b="0" i="0" u="none" strike="noStrike" cap="none" normalizeH="0" baseline="0" dirty="0">
                        <a:ln>
                          <a:noFill/>
                        </a:ln>
                        <a:solidFill>
                          <a:schemeClr val="tx1"/>
                        </a:solidFill>
                        <a:effectLst/>
                        <a:latin typeface="+mn-lt"/>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6"/>
                  </a:ext>
                </a:extLst>
              </a:tr>
              <a:tr h="455613">
                <a:tc vMerge="1">
                  <a:txBody>
                    <a:bodyPr/>
                    <a:lstStyle/>
                    <a:p>
                      <a:endParaRPr lang="zh-CN"/>
                    </a:p>
                  </a:txBody>
                  <a:tcPr/>
                </a:tc>
                <a:tc>
                  <a:txBody>
                    <a:bodyPr/>
                    <a:lstStyle/>
                    <a:p>
                      <a:pPr marL="0" marR="0" lvl="0" indent="0" algn="ctr" defTabSz="914400" rtl="0" eaLnBrk="1" fontAlgn="base" latinLnBrk="0" hangingPunct="1">
                        <a:lnSpc>
                          <a:spcPct val="100000"/>
                        </a:lnSpc>
                        <a:spcBef>
                          <a:spcPct val="0"/>
                        </a:spcBef>
                        <a:spcAft>
                          <a:spcPct val="0"/>
                        </a:spcAft>
                        <a:buClr>
                          <a:schemeClr val="hlink"/>
                        </a:buClr>
                        <a:buSzTx/>
                        <a:buFontTx/>
                        <a:buNone/>
                      </a:pPr>
                      <a:r>
                        <a:rPr kumimoji="0" lang="en-US" altLang="zh-CN" sz="2000" b="0" i="0" u="none" strike="noStrike" cap="none" normalizeH="0" baseline="0" dirty="0">
                          <a:ln>
                            <a:noFill/>
                          </a:ln>
                          <a:solidFill>
                            <a:schemeClr val="tx1"/>
                          </a:solidFill>
                          <a:effectLst/>
                          <a:latin typeface="+mn-lt"/>
                          <a:ea typeface="宋体" panose="02010600030101010101" pitchFamily="2" charset="-122"/>
                          <a:cs typeface="Times New Roman" panose="02020603050405020304" pitchFamily="18" charset="0"/>
                        </a:rPr>
                        <a:t>13</a:t>
                      </a:r>
                      <a:r>
                        <a:rPr kumimoji="0" lang="zh-CN" altLang="en-US" sz="2000" b="0" i="0" u="none" strike="noStrike" cap="none" normalizeH="0" baseline="0" dirty="0">
                          <a:ln>
                            <a:noFill/>
                          </a:ln>
                          <a:solidFill>
                            <a:schemeClr val="tx1"/>
                          </a:solidFill>
                          <a:effectLst/>
                          <a:latin typeface="+mn-lt"/>
                          <a:ea typeface="宋体" panose="02010600030101010101" pitchFamily="2" charset="-122"/>
                          <a:cs typeface="Times New Roman" panose="02020603050405020304" pitchFamily="18" charset="0"/>
                        </a:rPr>
                        <a:t>或</a:t>
                      </a:r>
                      <a:r>
                        <a:rPr kumimoji="0" lang="en-US" altLang="zh-CN" sz="2000" b="0" i="0" u="none" strike="noStrike" cap="none" normalizeH="0" baseline="0" dirty="0">
                          <a:ln>
                            <a:noFill/>
                          </a:ln>
                          <a:solidFill>
                            <a:schemeClr val="tx1"/>
                          </a:solidFill>
                          <a:effectLst/>
                          <a:latin typeface="+mn-lt"/>
                          <a:ea typeface="宋体" panose="02010600030101010101" pitchFamily="2" charset="-122"/>
                          <a:cs typeface="Times New Roman" panose="02020603050405020304" pitchFamily="18" charset="0"/>
                        </a:rPr>
                        <a:t>14</a:t>
                      </a:r>
                      <a:endParaRPr kumimoji="0" lang="en-US" altLang="zh-CN" sz="2000" b="0" i="0" u="none" strike="noStrike" cap="none" normalizeH="0" baseline="0" dirty="0">
                        <a:ln>
                          <a:noFill/>
                        </a:ln>
                        <a:solidFill>
                          <a:schemeClr val="tx1"/>
                        </a:solidFill>
                        <a:effectLst/>
                        <a:latin typeface="+mn-lt"/>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Tx/>
                        <a:buFontTx/>
                        <a:buNone/>
                      </a:pPr>
                      <a:r>
                        <a:rPr kumimoji="0" lang="en-US" altLang="zh-CN" sz="2000" b="0" i="0" u="none" strike="noStrike" cap="none" normalizeH="0" baseline="0" dirty="0">
                          <a:ln>
                            <a:noFill/>
                          </a:ln>
                          <a:solidFill>
                            <a:schemeClr val="tx1"/>
                          </a:solidFill>
                          <a:effectLst/>
                          <a:latin typeface="+mn-lt"/>
                          <a:ea typeface="宋体" panose="02010600030101010101" pitchFamily="2" charset="-122"/>
                          <a:cs typeface="Times New Roman" panose="02020603050405020304" pitchFamily="18" charset="0"/>
                        </a:rPr>
                        <a:t>(</a:t>
                      </a:r>
                      <a:r>
                        <a:rPr kumimoji="0" lang="en-US" altLang="zh-CN" sz="2000" b="0" i="0" u="none" strike="noStrike" cap="none" normalizeH="0" baseline="0" dirty="0">
                          <a:ln>
                            <a:noFill/>
                          </a:ln>
                          <a:solidFill>
                            <a:srgbClr val="FF0000"/>
                          </a:solidFill>
                          <a:effectLst/>
                          <a:latin typeface="+mn-lt"/>
                          <a:ea typeface="宋体" panose="02010600030101010101" pitchFamily="2" charset="-122"/>
                          <a:cs typeface="Times New Roman" panose="02020603050405020304" pitchFamily="18" charset="0"/>
                        </a:rPr>
                        <a:t>T</a:t>
                      </a:r>
                      <a:r>
                        <a:rPr kumimoji="0" lang="en-US" altLang="zh-CN" sz="2000" b="0" i="0" u="none" strike="noStrike" cap="none" normalizeH="0" baseline="0" dirty="0">
                          <a:ln>
                            <a:noFill/>
                          </a:ln>
                          <a:solidFill>
                            <a:schemeClr val="tx1"/>
                          </a:solidFill>
                          <a:effectLst/>
                          <a:latin typeface="+mn-lt"/>
                          <a:ea typeface="宋体" panose="02010600030101010101" pitchFamily="2" charset="-122"/>
                          <a:cs typeface="Times New Roman" panose="02020603050405020304" pitchFamily="18" charset="0"/>
                        </a:rPr>
                        <a:t>imestamp) </a:t>
                      </a:r>
                      <a:r>
                        <a:rPr kumimoji="0" lang="zh-CN" altLang="en-US" sz="2000" b="0" i="0" u="none" strike="noStrike" cap="none" normalizeH="0" baseline="0" dirty="0">
                          <a:ln>
                            <a:noFill/>
                          </a:ln>
                          <a:solidFill>
                            <a:schemeClr val="tx1"/>
                          </a:solidFill>
                          <a:effectLst/>
                          <a:latin typeface="+mn-lt"/>
                          <a:ea typeface="宋体" panose="02010600030101010101" pitchFamily="2" charset="-122"/>
                          <a:cs typeface="Times New Roman" panose="02020603050405020304" pitchFamily="18" charset="0"/>
                        </a:rPr>
                        <a:t>时间戳请求或回答</a:t>
                      </a:r>
                      <a:endParaRPr kumimoji="0" lang="zh-CN" altLang="en-US" sz="2000" b="0" i="0" u="none" strike="noStrike" cap="none" normalizeH="0" baseline="0" dirty="0">
                        <a:ln>
                          <a:noFill/>
                        </a:ln>
                        <a:solidFill>
                          <a:schemeClr val="tx1"/>
                        </a:solidFill>
                        <a:effectLst/>
                        <a:latin typeface="+mn-lt"/>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7"/>
                  </a:ext>
                </a:extLst>
              </a:tr>
              <a:tr h="455613">
                <a:tc rowSpan="2">
                  <a:txBody>
                    <a:bodyPr/>
                    <a:lstStyle/>
                    <a:p>
                      <a:pPr marL="0" marR="0" lvl="0" indent="0" algn="ctr" defTabSz="914400" rtl="0" eaLnBrk="1" fontAlgn="base" latinLnBrk="0" hangingPunct="1">
                        <a:lnSpc>
                          <a:spcPct val="100000"/>
                        </a:lnSpc>
                        <a:spcBef>
                          <a:spcPct val="0"/>
                        </a:spcBef>
                        <a:spcAft>
                          <a:spcPct val="0"/>
                        </a:spcAft>
                        <a:buClr>
                          <a:schemeClr val="hlink"/>
                        </a:buClr>
                        <a:buSzTx/>
                        <a:buFontTx/>
                        <a:buNone/>
                      </a:pPr>
                      <a:r>
                        <a:rPr kumimoji="0" lang="zh-CN" altLang="en-US" sz="2000" b="0" i="1" u="none" strike="noStrike" kern="1200" cap="none" normalizeH="0" baseline="0" dirty="0">
                          <a:ln>
                            <a:noFill/>
                          </a:ln>
                          <a:solidFill>
                            <a:srgbClr val="FF0000"/>
                          </a:solidFill>
                          <a:effectLst/>
                          <a:latin typeface="+mn-lt"/>
                          <a:ea typeface="宋体" panose="02010600030101010101" pitchFamily="2" charset="-122"/>
                          <a:cs typeface="Times New Roman" panose="02020603050405020304" pitchFamily="18" charset="0"/>
                        </a:rPr>
                        <a:t>已不再使用的</a:t>
                      </a:r>
                      <a:endParaRPr kumimoji="0" lang="en-US" altLang="zh-CN" sz="2000" b="0" i="1" u="none" strike="noStrike" kern="1200" cap="none" normalizeH="0" baseline="0" dirty="0">
                        <a:ln>
                          <a:noFill/>
                        </a:ln>
                        <a:solidFill>
                          <a:srgbClr val="FF0000"/>
                        </a:solidFill>
                        <a:effectLst/>
                        <a:latin typeface="+mn-lt"/>
                        <a:ea typeface="宋体" panose="02010600030101010101" pitchFamily="2" charset="-122"/>
                        <a:cs typeface="Times New Roman" panose="02020603050405020304" pitchFamily="18" charset="0"/>
                      </a:endParaRPr>
                    </a:p>
                    <a:p>
                      <a:pPr marL="0" marR="0" lvl="0" indent="0" algn="ctr" defTabSz="914400" rtl="0" eaLnBrk="1" fontAlgn="base" latinLnBrk="0" hangingPunct="1">
                        <a:lnSpc>
                          <a:spcPct val="100000"/>
                        </a:lnSpc>
                        <a:spcBef>
                          <a:spcPct val="0"/>
                        </a:spcBef>
                        <a:spcAft>
                          <a:spcPct val="0"/>
                        </a:spcAft>
                        <a:buClr>
                          <a:schemeClr val="hlink"/>
                        </a:buClr>
                        <a:buSzTx/>
                        <a:buFontTx/>
                        <a:buNone/>
                      </a:pPr>
                      <a:r>
                        <a:rPr kumimoji="0" lang="zh-CN" altLang="en-US" sz="2000" b="0" i="1" u="none" strike="noStrike" kern="1200" cap="none" normalizeH="0" baseline="0" dirty="0">
                          <a:ln>
                            <a:noFill/>
                          </a:ln>
                          <a:solidFill>
                            <a:srgbClr val="FF0000"/>
                          </a:solidFill>
                          <a:effectLst/>
                          <a:latin typeface="+mn-lt"/>
                          <a:ea typeface="宋体" panose="02010600030101010101" pitchFamily="2" charset="-122"/>
                          <a:cs typeface="Times New Roman" panose="02020603050405020304" pitchFamily="18" charset="0"/>
                        </a:rPr>
                        <a:t>询问报文</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Tx/>
                        <a:buFontTx/>
                        <a:buNone/>
                      </a:pPr>
                      <a:r>
                        <a:rPr kumimoji="0" lang="en-US" altLang="zh-CN" sz="2000" b="0" i="0" u="none" strike="noStrike" cap="none" normalizeH="0" baseline="0" dirty="0">
                          <a:ln>
                            <a:noFill/>
                          </a:ln>
                          <a:solidFill>
                            <a:srgbClr val="00B0F0"/>
                          </a:solidFill>
                          <a:effectLst/>
                          <a:latin typeface="+mn-lt"/>
                          <a:ea typeface="宋体" panose="02010600030101010101" pitchFamily="2" charset="-122"/>
                          <a:cs typeface="Times New Roman" panose="02020603050405020304" pitchFamily="18" charset="0"/>
                        </a:rPr>
                        <a:t>17</a:t>
                      </a:r>
                      <a:r>
                        <a:rPr kumimoji="0" lang="zh-CN" altLang="en-US" sz="2000" b="0" i="0" u="none" strike="noStrike" cap="none" normalizeH="0" baseline="0" dirty="0">
                          <a:ln>
                            <a:noFill/>
                          </a:ln>
                          <a:solidFill>
                            <a:srgbClr val="00B0F0"/>
                          </a:solidFill>
                          <a:effectLst/>
                          <a:latin typeface="+mn-lt"/>
                          <a:ea typeface="宋体" panose="02010600030101010101" pitchFamily="2" charset="-122"/>
                          <a:cs typeface="Times New Roman" panose="02020603050405020304" pitchFamily="18" charset="0"/>
                        </a:rPr>
                        <a:t>或</a:t>
                      </a:r>
                      <a:r>
                        <a:rPr kumimoji="0" lang="en-US" altLang="zh-CN" sz="2000" b="0" i="0" u="none" strike="noStrike" cap="none" normalizeH="0" baseline="0" dirty="0">
                          <a:ln>
                            <a:noFill/>
                          </a:ln>
                          <a:solidFill>
                            <a:srgbClr val="00B0F0"/>
                          </a:solidFill>
                          <a:effectLst/>
                          <a:latin typeface="+mn-lt"/>
                          <a:ea typeface="宋体" panose="02010600030101010101" pitchFamily="2" charset="-122"/>
                          <a:cs typeface="Times New Roman" panose="02020603050405020304" pitchFamily="18" charset="0"/>
                        </a:rPr>
                        <a:t>18</a:t>
                      </a:r>
                      <a:endParaRPr kumimoji="0" lang="en-US" altLang="zh-CN" sz="2000" b="0" i="0" u="none" strike="noStrike" cap="none" normalizeH="0" baseline="0" dirty="0">
                        <a:ln>
                          <a:noFill/>
                        </a:ln>
                        <a:solidFill>
                          <a:srgbClr val="00B0F0"/>
                        </a:solidFill>
                        <a:effectLst/>
                        <a:latin typeface="+mn-lt"/>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Tx/>
                        <a:buFontTx/>
                        <a:buNone/>
                      </a:pPr>
                      <a:r>
                        <a:rPr kumimoji="0" lang="zh-CN" altLang="en-US" sz="2000" b="0" i="0" u="none" strike="noStrike" cap="none" normalizeH="0" baseline="0" dirty="0">
                          <a:ln>
                            <a:noFill/>
                          </a:ln>
                          <a:solidFill>
                            <a:srgbClr val="00B0F0"/>
                          </a:solidFill>
                          <a:effectLst/>
                          <a:latin typeface="+mn-lt"/>
                          <a:ea typeface="宋体" panose="02010600030101010101" pitchFamily="2" charset="-122"/>
                          <a:cs typeface="Times New Roman" panose="02020603050405020304" pitchFamily="18" charset="0"/>
                        </a:rPr>
                        <a:t>地址掩码请求或回答</a:t>
                      </a:r>
                      <a:endParaRPr kumimoji="0" lang="zh-CN" altLang="en-US" sz="2000" b="0" i="0" u="none" strike="noStrike" cap="none" normalizeH="0" baseline="0" dirty="0">
                        <a:ln>
                          <a:noFill/>
                        </a:ln>
                        <a:solidFill>
                          <a:srgbClr val="00B0F0"/>
                        </a:solidFill>
                        <a:effectLst/>
                        <a:latin typeface="+mn-lt"/>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8"/>
                  </a:ext>
                </a:extLst>
              </a:tr>
              <a:tr h="455613">
                <a:tc vMerge="1">
                  <a:txBody>
                    <a:bodyPr/>
                    <a:lstStyle/>
                    <a:p>
                      <a:endParaRPr lang="zh-CN"/>
                    </a:p>
                  </a:txBody>
                  <a:tcPr/>
                </a:tc>
                <a:tc>
                  <a:txBody>
                    <a:bodyPr/>
                    <a:lstStyle/>
                    <a:p>
                      <a:pPr marL="0" marR="0" lvl="0" indent="0" algn="ctr" defTabSz="914400" rtl="0" eaLnBrk="1" fontAlgn="base" latinLnBrk="0" hangingPunct="1">
                        <a:lnSpc>
                          <a:spcPct val="100000"/>
                        </a:lnSpc>
                        <a:spcBef>
                          <a:spcPct val="0"/>
                        </a:spcBef>
                        <a:spcAft>
                          <a:spcPct val="0"/>
                        </a:spcAft>
                        <a:buClr>
                          <a:schemeClr val="hlink"/>
                        </a:buClr>
                        <a:buSzTx/>
                        <a:buFontTx/>
                        <a:buNone/>
                      </a:pPr>
                      <a:r>
                        <a:rPr kumimoji="0" lang="en-US" altLang="zh-CN" sz="2000" b="0" i="0" u="none" strike="noStrike" cap="none" normalizeH="0" baseline="0" dirty="0">
                          <a:ln>
                            <a:noFill/>
                          </a:ln>
                          <a:solidFill>
                            <a:schemeClr val="tx1"/>
                          </a:solidFill>
                          <a:effectLst/>
                          <a:latin typeface="+mn-lt"/>
                          <a:ea typeface="宋体" panose="02010600030101010101" pitchFamily="2" charset="-122"/>
                          <a:cs typeface="Times New Roman" panose="02020603050405020304" pitchFamily="18" charset="0"/>
                        </a:rPr>
                        <a:t>10</a:t>
                      </a:r>
                      <a:r>
                        <a:rPr kumimoji="0" lang="zh-CN" altLang="en-US" sz="2000" b="0" i="0" u="none" strike="noStrike" cap="none" normalizeH="0" baseline="0" dirty="0">
                          <a:ln>
                            <a:noFill/>
                          </a:ln>
                          <a:solidFill>
                            <a:schemeClr val="tx1"/>
                          </a:solidFill>
                          <a:effectLst/>
                          <a:latin typeface="+mn-lt"/>
                          <a:ea typeface="宋体" panose="02010600030101010101" pitchFamily="2" charset="-122"/>
                          <a:cs typeface="Times New Roman" panose="02020603050405020304" pitchFamily="18" charset="0"/>
                        </a:rPr>
                        <a:t>或</a:t>
                      </a:r>
                      <a:r>
                        <a:rPr kumimoji="0" lang="en-US" altLang="zh-CN" sz="2000" b="0" i="0" u="none" strike="noStrike" cap="none" normalizeH="0" baseline="0" dirty="0">
                          <a:ln>
                            <a:noFill/>
                          </a:ln>
                          <a:solidFill>
                            <a:schemeClr val="tx1"/>
                          </a:solidFill>
                          <a:effectLst/>
                          <a:latin typeface="+mn-lt"/>
                          <a:ea typeface="宋体" panose="02010600030101010101" pitchFamily="2" charset="-122"/>
                          <a:cs typeface="Times New Roman" panose="02020603050405020304" pitchFamily="18" charset="0"/>
                        </a:rPr>
                        <a:t>9</a:t>
                      </a:r>
                      <a:endParaRPr kumimoji="0" lang="en-US" altLang="zh-CN" sz="2000" b="0" i="0" u="none" strike="noStrike" cap="none" normalizeH="0" baseline="0" dirty="0">
                        <a:ln>
                          <a:noFill/>
                        </a:ln>
                        <a:solidFill>
                          <a:schemeClr val="tx1"/>
                        </a:solidFill>
                        <a:effectLst/>
                        <a:latin typeface="+mn-lt"/>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Tx/>
                        <a:buFontTx/>
                        <a:buNone/>
                      </a:pPr>
                      <a:r>
                        <a:rPr kumimoji="0" lang="zh-CN" altLang="en-US" sz="2000" b="0" i="0" u="none" strike="noStrike" cap="none" normalizeH="0" baseline="0" dirty="0">
                          <a:ln>
                            <a:noFill/>
                          </a:ln>
                          <a:solidFill>
                            <a:schemeClr val="tx1"/>
                          </a:solidFill>
                          <a:effectLst/>
                          <a:latin typeface="+mn-lt"/>
                          <a:ea typeface="宋体" panose="02010600030101010101" pitchFamily="2" charset="-122"/>
                          <a:cs typeface="Times New Roman" panose="02020603050405020304" pitchFamily="18" charset="0"/>
                        </a:rPr>
                        <a:t>路由器询问或通告</a:t>
                      </a:r>
                      <a:endParaRPr kumimoji="0" lang="zh-CN" altLang="en-US" sz="2000" b="0" i="0" u="none" strike="noStrike" cap="none" normalizeH="0" baseline="0" dirty="0">
                        <a:ln>
                          <a:noFill/>
                        </a:ln>
                        <a:solidFill>
                          <a:schemeClr val="tx1"/>
                        </a:solidFill>
                        <a:effectLst/>
                        <a:latin typeface="+mn-lt"/>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9"/>
                  </a:ext>
                </a:extLst>
              </a:tr>
            </a:tbl>
          </a:graphicData>
        </a:graphic>
      </p:graphicFrame>
    </p:spTree>
  </p:cSld>
  <p:clrMapOvr>
    <a:masterClrMapping/>
  </p:clrMapOvr>
  <p:transition/>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类型字段的值与</a:t>
            </a:r>
            <a:r>
              <a:rPr lang="en-US" altLang="zh-CN" dirty="0"/>
              <a:t>ICMP</a:t>
            </a:r>
            <a:r>
              <a:rPr lang="zh-CN" altLang="en-US" dirty="0"/>
              <a:t>报文的类型的关系</a:t>
            </a:r>
          </a:p>
        </p:txBody>
      </p:sp>
      <p:sp>
        <p:nvSpPr>
          <p:cNvPr id="4" name="Text Box 4"/>
          <p:cNvSpPr txBox="1">
            <a:spLocks noChangeArrowheads="1"/>
          </p:cNvSpPr>
          <p:nvPr/>
        </p:nvSpPr>
        <p:spPr bwMode="auto">
          <a:xfrm>
            <a:off x="1714480" y="1214422"/>
            <a:ext cx="5929354" cy="4832092"/>
          </a:xfrm>
          <a:prstGeom prst="rect">
            <a:avLst/>
          </a:prstGeom>
          <a:noFill/>
          <a:ln w="9525">
            <a:noFill/>
            <a:miter lim="800000"/>
          </a:ln>
        </p:spPr>
        <p:txBody>
          <a:bodyPr wrap="square">
            <a:spAutoFit/>
          </a:bodyPr>
          <a:lstStyle/>
          <a:p>
            <a:r>
              <a:rPr lang="en-US" altLang="zh-CN" sz="2400" u="sng" dirty="0">
                <a:latin typeface="Gill Sans MT" panose="020B0502020104020203" pitchFamily="34" charset="0"/>
              </a:rPr>
              <a:t>Type</a:t>
            </a:r>
            <a:r>
              <a:rPr lang="en-US" altLang="zh-CN" sz="2400" dirty="0">
                <a:latin typeface="Gill Sans MT" panose="020B0502020104020203" pitchFamily="34" charset="0"/>
              </a:rPr>
              <a:t>  </a:t>
            </a:r>
            <a:r>
              <a:rPr lang="en-US" altLang="zh-CN" sz="2400" u="sng" dirty="0">
                <a:latin typeface="Gill Sans MT" panose="020B0502020104020203" pitchFamily="34" charset="0"/>
              </a:rPr>
              <a:t>Code</a:t>
            </a:r>
            <a:r>
              <a:rPr lang="en-US" altLang="zh-CN" sz="2400" dirty="0">
                <a:latin typeface="Gill Sans MT" panose="020B0502020104020203" pitchFamily="34" charset="0"/>
              </a:rPr>
              <a:t>  </a:t>
            </a:r>
            <a:r>
              <a:rPr lang="en-US" altLang="zh-CN" sz="2400" u="sng" dirty="0">
                <a:latin typeface="Gill Sans MT" panose="020B0502020104020203" pitchFamily="34" charset="0"/>
              </a:rPr>
              <a:t>description</a:t>
            </a:r>
            <a:endParaRPr lang="en-US" altLang="zh-CN" sz="2400" dirty="0">
              <a:latin typeface="Gill Sans MT" panose="020B0502020104020203" pitchFamily="34" charset="0"/>
            </a:endParaRPr>
          </a:p>
          <a:p>
            <a:r>
              <a:rPr lang="en-US" altLang="zh-CN" sz="2000" dirty="0">
                <a:solidFill>
                  <a:srgbClr val="FF0000"/>
                </a:solidFill>
                <a:latin typeface="Gill Sans MT" panose="020B0502020104020203" pitchFamily="34" charset="0"/>
              </a:rPr>
              <a:t>0        0         echo reply (ping)</a:t>
            </a:r>
          </a:p>
          <a:p>
            <a:r>
              <a:rPr lang="en-US" altLang="zh-CN" sz="2000" dirty="0">
                <a:solidFill>
                  <a:srgbClr val="00CC00"/>
                </a:solidFill>
                <a:latin typeface="Gill Sans MT" panose="020B0502020104020203" pitchFamily="34" charset="0"/>
              </a:rPr>
              <a:t>3        0         dest. network unreachable</a:t>
            </a:r>
          </a:p>
          <a:p>
            <a:r>
              <a:rPr lang="en-US" altLang="zh-CN" sz="2000" dirty="0">
                <a:solidFill>
                  <a:srgbClr val="00CC00"/>
                </a:solidFill>
                <a:latin typeface="Gill Sans MT" panose="020B0502020104020203" pitchFamily="34" charset="0"/>
              </a:rPr>
              <a:t>3        1         dest host unreachable</a:t>
            </a:r>
          </a:p>
          <a:p>
            <a:r>
              <a:rPr lang="en-US" altLang="zh-CN" sz="2000" dirty="0">
                <a:solidFill>
                  <a:srgbClr val="00CC00"/>
                </a:solidFill>
                <a:latin typeface="Gill Sans MT" panose="020B0502020104020203" pitchFamily="34" charset="0"/>
              </a:rPr>
              <a:t>3        2         dest protocol unreachable</a:t>
            </a:r>
          </a:p>
          <a:p>
            <a:r>
              <a:rPr lang="en-US" altLang="zh-CN" sz="2000" dirty="0">
                <a:solidFill>
                  <a:srgbClr val="00CC00"/>
                </a:solidFill>
                <a:latin typeface="Gill Sans MT" panose="020B0502020104020203" pitchFamily="34" charset="0"/>
              </a:rPr>
              <a:t>3        3         dest port unreachable</a:t>
            </a:r>
          </a:p>
          <a:p>
            <a:r>
              <a:rPr lang="en-US" altLang="zh-CN" sz="2000" dirty="0">
                <a:solidFill>
                  <a:srgbClr val="00CC00"/>
                </a:solidFill>
                <a:latin typeface="Gill Sans MT" panose="020B0502020104020203" pitchFamily="34" charset="0"/>
              </a:rPr>
              <a:t>3        6         dest network unknown</a:t>
            </a:r>
          </a:p>
          <a:p>
            <a:r>
              <a:rPr lang="en-US" altLang="zh-CN" sz="2000" dirty="0">
                <a:solidFill>
                  <a:srgbClr val="00CC00"/>
                </a:solidFill>
                <a:latin typeface="Gill Sans MT" panose="020B0502020104020203" pitchFamily="34" charset="0"/>
              </a:rPr>
              <a:t>3        7         dest host unknown</a:t>
            </a:r>
          </a:p>
          <a:p>
            <a:r>
              <a:rPr lang="en-US" altLang="zh-CN" sz="2000" dirty="0">
                <a:latin typeface="Gill Sans MT" panose="020B0502020104020203" pitchFamily="34" charset="0"/>
              </a:rPr>
              <a:t>4        0</a:t>
            </a:r>
            <a:r>
              <a:rPr lang="en-US" altLang="zh-CN" sz="2000" b="1" dirty="0">
                <a:latin typeface="Gill Sans MT" panose="020B0502020104020203" pitchFamily="34" charset="0"/>
              </a:rPr>
              <a:t>         </a:t>
            </a:r>
            <a:r>
              <a:rPr lang="en-US" altLang="zh-CN" sz="2000" dirty="0">
                <a:latin typeface="Gill Sans MT" panose="020B0502020104020203" pitchFamily="34" charset="0"/>
              </a:rPr>
              <a:t>source quench (congestion</a:t>
            </a:r>
          </a:p>
          <a:p>
            <a:r>
              <a:rPr lang="en-US" altLang="zh-CN" sz="2000" dirty="0">
                <a:latin typeface="Gill Sans MT" panose="020B0502020104020203" pitchFamily="34" charset="0"/>
              </a:rPr>
              <a:t>                     control - not used)</a:t>
            </a:r>
          </a:p>
          <a:p>
            <a:r>
              <a:rPr lang="en-US" altLang="zh-CN" sz="2000" dirty="0">
                <a:solidFill>
                  <a:srgbClr val="FF0000"/>
                </a:solidFill>
                <a:latin typeface="Gill Sans MT" panose="020B0502020104020203" pitchFamily="34" charset="0"/>
              </a:rPr>
              <a:t>8        0         echo request (ping)</a:t>
            </a:r>
          </a:p>
          <a:p>
            <a:r>
              <a:rPr lang="en-US" altLang="zh-CN" sz="2000" dirty="0">
                <a:latin typeface="Gill Sans MT" panose="020B0502020104020203" pitchFamily="34" charset="0"/>
              </a:rPr>
              <a:t>9        0         route advertisement</a:t>
            </a:r>
          </a:p>
          <a:p>
            <a:r>
              <a:rPr lang="en-US" altLang="zh-CN" sz="2000" dirty="0">
                <a:latin typeface="Gill Sans MT" panose="020B0502020104020203" pitchFamily="34" charset="0"/>
              </a:rPr>
              <a:t>10      0         router discovery</a:t>
            </a:r>
          </a:p>
          <a:p>
            <a:r>
              <a:rPr lang="en-US" altLang="zh-CN" sz="2000" dirty="0">
                <a:latin typeface="Gill Sans MT" panose="020B0502020104020203" pitchFamily="34" charset="0"/>
              </a:rPr>
              <a:t>11      0         TTL expired</a:t>
            </a:r>
          </a:p>
          <a:p>
            <a:r>
              <a:rPr lang="en-US" altLang="zh-CN" sz="2000" dirty="0">
                <a:latin typeface="Gill Sans MT" panose="020B0502020104020203" pitchFamily="34" charset="0"/>
              </a:rPr>
              <a:t>12      0         bad IP header</a:t>
            </a:r>
          </a:p>
        </p:txBody>
      </p:sp>
    </p:spTree>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Rectangle 4"/>
          <p:cNvSpPr>
            <a:spLocks noGrp="1" noChangeArrowheads="1"/>
          </p:cNvSpPr>
          <p:nvPr>
            <p:ph type="title"/>
          </p:nvPr>
        </p:nvSpPr>
        <p:spPr/>
        <p:txBody>
          <a:bodyPr/>
          <a:lstStyle/>
          <a:p>
            <a:pPr eaLnBrk="1" hangingPunct="1"/>
            <a:r>
              <a:rPr lang="en-US" altLang="zh-CN"/>
              <a:t>ICMP </a:t>
            </a:r>
            <a:r>
              <a:rPr lang="zh-CN" altLang="en-US"/>
              <a:t>差错报告报文共有 </a:t>
            </a:r>
            <a:r>
              <a:rPr lang="en-US" altLang="zh-CN"/>
              <a:t>5 </a:t>
            </a:r>
            <a:r>
              <a:rPr lang="zh-CN" altLang="en-US"/>
              <a:t>种</a:t>
            </a:r>
          </a:p>
        </p:txBody>
      </p:sp>
      <p:sp>
        <p:nvSpPr>
          <p:cNvPr id="184323" name="Rectangle 5"/>
          <p:cNvSpPr>
            <a:spLocks noGrp="1" noChangeArrowheads="1"/>
          </p:cNvSpPr>
          <p:nvPr>
            <p:ph type="body" idx="1"/>
          </p:nvPr>
        </p:nvSpPr>
        <p:spPr/>
        <p:txBody>
          <a:bodyPr/>
          <a:lstStyle/>
          <a:p>
            <a:pPr algn="just" eaLnBrk="1" hangingPunct="1"/>
            <a:r>
              <a:rPr lang="zh-CN" altLang="en-US" dirty="0">
                <a:solidFill>
                  <a:schemeClr val="hlink"/>
                </a:solidFill>
              </a:rPr>
              <a:t>终点不可达</a:t>
            </a:r>
            <a:r>
              <a:rPr lang="en-US" altLang="zh-CN" dirty="0">
                <a:solidFill>
                  <a:schemeClr val="hlink"/>
                </a:solidFill>
              </a:rPr>
              <a:t>[d]</a:t>
            </a:r>
            <a:r>
              <a:rPr lang="zh-CN" altLang="en-US" dirty="0"/>
              <a:t> 当路由器或主机不能交付数据报时就向源点发送终点不可达报文。 </a:t>
            </a:r>
          </a:p>
          <a:p>
            <a:pPr algn="just" eaLnBrk="1" hangingPunct="1"/>
            <a:endParaRPr lang="zh-CN" altLang="en-US" dirty="0"/>
          </a:p>
          <a:p>
            <a:pPr algn="just" eaLnBrk="1" hangingPunct="1"/>
            <a:r>
              <a:rPr lang="zh-CN" altLang="en-US" dirty="0">
                <a:solidFill>
                  <a:schemeClr val="hlink"/>
                </a:solidFill>
              </a:rPr>
              <a:t>源点抑制</a:t>
            </a:r>
            <a:r>
              <a:rPr lang="en-US" altLang="zh-CN" dirty="0">
                <a:solidFill>
                  <a:schemeClr val="hlink"/>
                </a:solidFill>
              </a:rPr>
              <a:t>[s]</a:t>
            </a:r>
            <a:r>
              <a:rPr lang="zh-CN" altLang="en-US" b="1" dirty="0">
                <a:solidFill>
                  <a:schemeClr val="hlink"/>
                </a:solidFill>
              </a:rPr>
              <a:t> </a:t>
            </a:r>
            <a:r>
              <a:rPr lang="zh-CN" altLang="en-US" dirty="0"/>
              <a:t>当路由器或主机由于拥塞而丢弃数据报，就向源点发送源点抑制</a:t>
            </a:r>
            <a:r>
              <a:rPr lang="en-US" altLang="zh-CN" dirty="0"/>
              <a:t>(source quench)</a:t>
            </a:r>
            <a:r>
              <a:rPr lang="zh-CN" altLang="en-US" dirty="0"/>
              <a:t>报文，使源点知道应当把数据报的发送速率放慢。</a:t>
            </a:r>
            <a:r>
              <a:rPr lang="en-US" altLang="zh-CN" dirty="0">
                <a:solidFill>
                  <a:srgbClr val="FF0000"/>
                </a:solidFill>
              </a:rPr>
              <a:t>[not used]</a:t>
            </a:r>
            <a:endParaRPr lang="zh-CN" altLang="en-US" dirty="0">
              <a:solidFill>
                <a:srgbClr val="FF0000"/>
              </a:solidFill>
            </a:endParaRPr>
          </a:p>
          <a:p>
            <a:pPr algn="just" eaLnBrk="1" hangingPunct="1"/>
            <a:endParaRPr lang="zh-CN" altLang="en-US" dirty="0"/>
          </a:p>
          <a:p>
            <a:pPr eaLnBrk="1" hangingPunct="1"/>
            <a:endParaRPr lang="en-US" altLang="zh-CN" dirty="0"/>
          </a:p>
        </p:txBody>
      </p:sp>
    </p:spTree>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Rectangle 4"/>
          <p:cNvSpPr>
            <a:spLocks noGrp="1" noChangeArrowheads="1"/>
          </p:cNvSpPr>
          <p:nvPr>
            <p:ph type="title"/>
          </p:nvPr>
        </p:nvSpPr>
        <p:spPr/>
        <p:txBody>
          <a:bodyPr/>
          <a:lstStyle/>
          <a:p>
            <a:pPr eaLnBrk="1" hangingPunct="1"/>
            <a:r>
              <a:rPr lang="en-US" altLang="zh-CN" dirty="0"/>
              <a:t>ICMP</a:t>
            </a:r>
            <a:r>
              <a:rPr lang="zh-CN" altLang="en-US" dirty="0"/>
              <a:t>差错报告报文共有</a:t>
            </a:r>
            <a:r>
              <a:rPr lang="en-US" altLang="zh-CN" dirty="0"/>
              <a:t>5</a:t>
            </a:r>
            <a:r>
              <a:rPr lang="zh-CN" altLang="en-US" dirty="0"/>
              <a:t>种</a:t>
            </a:r>
          </a:p>
        </p:txBody>
      </p:sp>
      <p:sp>
        <p:nvSpPr>
          <p:cNvPr id="185347" name="Rectangle 5"/>
          <p:cNvSpPr>
            <a:spLocks noGrp="1" noChangeArrowheads="1"/>
          </p:cNvSpPr>
          <p:nvPr>
            <p:ph type="body" idx="1"/>
          </p:nvPr>
        </p:nvSpPr>
        <p:spPr/>
        <p:txBody>
          <a:bodyPr/>
          <a:lstStyle/>
          <a:p>
            <a:pPr algn="just" eaLnBrk="1" hangingPunct="1">
              <a:spcBef>
                <a:spcPts val="600"/>
              </a:spcBef>
            </a:pPr>
            <a:r>
              <a:rPr lang="zh-CN" altLang="en-US" dirty="0">
                <a:solidFill>
                  <a:schemeClr val="hlink"/>
                </a:solidFill>
              </a:rPr>
              <a:t>时间超过</a:t>
            </a:r>
            <a:r>
              <a:rPr lang="en-US" altLang="zh-CN" dirty="0">
                <a:solidFill>
                  <a:schemeClr val="hlink"/>
                </a:solidFill>
              </a:rPr>
              <a:t>[t]</a:t>
            </a:r>
            <a:r>
              <a:rPr lang="zh-CN" altLang="en-US" dirty="0"/>
              <a:t> 当路由器收到生存时间为零时，除丢掉该数据报时，还要向源点发送</a:t>
            </a:r>
            <a:r>
              <a:rPr lang="zh-CN" altLang="en-US" dirty="0">
                <a:solidFill>
                  <a:schemeClr val="hlink"/>
                </a:solidFill>
              </a:rPr>
              <a:t>时间超过</a:t>
            </a:r>
            <a:r>
              <a:rPr lang="zh-CN" altLang="en-US" dirty="0"/>
              <a:t>报数据报时文。</a:t>
            </a:r>
          </a:p>
          <a:p>
            <a:pPr algn="just" eaLnBrk="1" hangingPunct="1">
              <a:spcBef>
                <a:spcPts val="600"/>
              </a:spcBef>
            </a:pPr>
            <a:endParaRPr lang="zh-CN" altLang="en-US" dirty="0"/>
          </a:p>
          <a:p>
            <a:pPr algn="just" eaLnBrk="1" hangingPunct="1">
              <a:spcBef>
                <a:spcPts val="600"/>
              </a:spcBef>
            </a:pPr>
            <a:r>
              <a:rPr lang="zh-CN" altLang="en-US" dirty="0"/>
              <a:t>当终点在预先规定的时间不能收到</a:t>
            </a:r>
            <a:r>
              <a:rPr lang="zh-CN" altLang="en-US" dirty="0">
                <a:solidFill>
                  <a:schemeClr val="hlink"/>
                </a:solidFill>
              </a:rPr>
              <a:t>一个数据报的全部数据报片</a:t>
            </a:r>
            <a:r>
              <a:rPr lang="zh-CN" altLang="en-US" dirty="0"/>
              <a:t>时，就把已收到的数据报片都丢弃，并向源点发送时间超过报文。</a:t>
            </a:r>
          </a:p>
          <a:p>
            <a:pPr eaLnBrk="1" hangingPunct="1">
              <a:spcBef>
                <a:spcPts val="600"/>
              </a:spcBef>
            </a:pPr>
            <a:endParaRPr lang="en-US" altLang="zh-CN" dirty="0"/>
          </a:p>
        </p:txBody>
      </p:sp>
    </p:spTree>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Rectangle 4"/>
          <p:cNvSpPr>
            <a:spLocks noGrp="1" noChangeArrowheads="1"/>
          </p:cNvSpPr>
          <p:nvPr>
            <p:ph type="title"/>
          </p:nvPr>
        </p:nvSpPr>
        <p:spPr>
          <a:xfrm>
            <a:off x="330200" y="203200"/>
            <a:ext cx="8483600" cy="705520"/>
          </a:xfrm>
        </p:spPr>
        <p:txBody>
          <a:bodyPr/>
          <a:lstStyle/>
          <a:p>
            <a:pPr eaLnBrk="1" hangingPunct="1"/>
            <a:r>
              <a:rPr lang="en-US" altLang="zh-CN" dirty="0"/>
              <a:t>ICMP</a:t>
            </a:r>
            <a:r>
              <a:rPr lang="zh-CN" altLang="en-US" dirty="0"/>
              <a:t>差错报告报文共有</a:t>
            </a:r>
            <a:r>
              <a:rPr lang="en-US" altLang="zh-CN" dirty="0"/>
              <a:t>5</a:t>
            </a:r>
            <a:r>
              <a:rPr lang="zh-CN" altLang="en-US" dirty="0"/>
              <a:t>种</a:t>
            </a:r>
          </a:p>
        </p:txBody>
      </p:sp>
      <p:sp>
        <p:nvSpPr>
          <p:cNvPr id="186371" name="Rectangle 5"/>
          <p:cNvSpPr>
            <a:spLocks noGrp="1" noChangeArrowheads="1"/>
          </p:cNvSpPr>
          <p:nvPr>
            <p:ph type="body" idx="1"/>
          </p:nvPr>
        </p:nvSpPr>
        <p:spPr>
          <a:xfrm>
            <a:off x="330200" y="1028700"/>
            <a:ext cx="8483600" cy="5148263"/>
          </a:xfrm>
        </p:spPr>
        <p:txBody>
          <a:bodyPr/>
          <a:lstStyle/>
          <a:p>
            <a:pPr algn="just" eaLnBrk="1" hangingPunct="1">
              <a:spcBef>
                <a:spcPts val="600"/>
              </a:spcBef>
            </a:pPr>
            <a:r>
              <a:rPr lang="zh-CN" altLang="en-US" dirty="0">
                <a:solidFill>
                  <a:schemeClr val="hlink"/>
                </a:solidFill>
              </a:rPr>
              <a:t>参数问题</a:t>
            </a:r>
            <a:r>
              <a:rPr lang="en-US" altLang="zh-CN" dirty="0">
                <a:solidFill>
                  <a:schemeClr val="hlink"/>
                </a:solidFill>
              </a:rPr>
              <a:t>[p]</a:t>
            </a:r>
            <a:r>
              <a:rPr lang="zh-CN" altLang="en-US" dirty="0"/>
              <a:t>  当路由器或目的主机收到的数据报的</a:t>
            </a:r>
            <a:r>
              <a:rPr lang="zh-CN" altLang="en-US" dirty="0">
                <a:solidFill>
                  <a:srgbClr val="FF0000"/>
                </a:solidFill>
              </a:rPr>
              <a:t>首部中</a:t>
            </a:r>
            <a:r>
              <a:rPr lang="zh-CN" altLang="en-US" dirty="0"/>
              <a:t>有的字段的值不正确时，就丢弃该数据报，并向源点发送参数问题报文。</a:t>
            </a:r>
          </a:p>
          <a:p>
            <a:pPr algn="just" eaLnBrk="1" hangingPunct="1">
              <a:spcBef>
                <a:spcPts val="600"/>
              </a:spcBef>
            </a:pPr>
            <a:endParaRPr lang="zh-CN" altLang="en-US" dirty="0"/>
          </a:p>
          <a:p>
            <a:pPr algn="just" eaLnBrk="1" hangingPunct="1">
              <a:spcBef>
                <a:spcPts val="600"/>
              </a:spcBef>
            </a:pPr>
            <a:r>
              <a:rPr lang="zh-CN" altLang="en-US" dirty="0">
                <a:solidFill>
                  <a:schemeClr val="hlink"/>
                </a:solidFill>
              </a:rPr>
              <a:t>改变路由</a:t>
            </a:r>
            <a:r>
              <a:rPr lang="en-US" altLang="zh-CN" dirty="0">
                <a:solidFill>
                  <a:schemeClr val="hlink"/>
                </a:solidFill>
              </a:rPr>
              <a:t>(</a:t>
            </a:r>
            <a:r>
              <a:rPr lang="zh-CN" altLang="en-US" dirty="0">
                <a:solidFill>
                  <a:schemeClr val="hlink"/>
                </a:solidFill>
              </a:rPr>
              <a:t>重定向</a:t>
            </a:r>
            <a:r>
              <a:rPr lang="en-US" altLang="zh-CN" dirty="0">
                <a:solidFill>
                  <a:schemeClr val="hlink"/>
                </a:solidFill>
              </a:rPr>
              <a:t>)[r]</a:t>
            </a:r>
            <a:r>
              <a:rPr lang="en-US" altLang="zh-CN" dirty="0"/>
              <a:t>  </a:t>
            </a:r>
            <a:r>
              <a:rPr lang="zh-CN" altLang="en-US" dirty="0"/>
              <a:t>路由器将</a:t>
            </a:r>
            <a:r>
              <a:rPr lang="zh-CN" altLang="en-US" u="sng" dirty="0">
                <a:solidFill>
                  <a:srgbClr val="FF0000"/>
                </a:solidFill>
              </a:rPr>
              <a:t>改变路由报文</a:t>
            </a:r>
            <a:r>
              <a:rPr lang="zh-CN" altLang="en-US" dirty="0"/>
              <a:t>发送给主机，让主机知道</a:t>
            </a:r>
            <a:r>
              <a:rPr lang="zh-CN" altLang="en-US" dirty="0">
                <a:solidFill>
                  <a:srgbClr val="FF0000"/>
                </a:solidFill>
              </a:rPr>
              <a:t>下次</a:t>
            </a:r>
            <a:r>
              <a:rPr lang="zh-CN" altLang="en-US" dirty="0"/>
              <a:t>应将数据报发送给另外的路由器</a:t>
            </a:r>
            <a:r>
              <a:rPr lang="en-US" altLang="zh-CN" dirty="0"/>
              <a:t>(</a:t>
            </a:r>
            <a:r>
              <a:rPr lang="zh-CN" altLang="en-US" dirty="0"/>
              <a:t>可通过更好的路由</a:t>
            </a:r>
            <a:r>
              <a:rPr lang="en-US" altLang="zh-CN" dirty="0"/>
              <a:t>)</a:t>
            </a:r>
            <a:r>
              <a:rPr lang="zh-CN" altLang="en-US" dirty="0"/>
              <a:t>。</a:t>
            </a:r>
          </a:p>
          <a:p>
            <a:pPr eaLnBrk="1" hangingPunct="1"/>
            <a:endParaRPr lang="en-US" altLang="zh-CN" dirty="0"/>
          </a:p>
        </p:txBody>
      </p:sp>
    </p:spTree>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7395" name="Picture 3"/>
          <p:cNvPicPr>
            <a:picLocks noChangeAspect="1" noChangeArrowheads="1"/>
          </p:cNvPicPr>
          <p:nvPr/>
        </p:nvPicPr>
        <p:blipFill>
          <a:blip r:embed="rId3" cstate="print"/>
          <a:srcRect/>
          <a:stretch>
            <a:fillRect/>
          </a:stretch>
        </p:blipFill>
        <p:spPr bwMode="auto">
          <a:xfrm>
            <a:off x="642910" y="1142984"/>
            <a:ext cx="7715304" cy="2332739"/>
          </a:xfrm>
          <a:prstGeom prst="rect">
            <a:avLst/>
          </a:prstGeom>
          <a:noFill/>
          <a:ln w="9525">
            <a:noFill/>
            <a:miter lim="800000"/>
            <a:headEnd/>
            <a:tailEnd/>
          </a:ln>
        </p:spPr>
      </p:pic>
      <p:sp>
        <p:nvSpPr>
          <p:cNvPr id="187396" name="Rectangle 7"/>
          <p:cNvSpPr>
            <a:spLocks noGrp="1" noChangeArrowheads="1"/>
          </p:cNvSpPr>
          <p:nvPr>
            <p:ph type="title"/>
          </p:nvPr>
        </p:nvSpPr>
        <p:spPr/>
        <p:txBody>
          <a:bodyPr/>
          <a:lstStyle/>
          <a:p>
            <a:pPr eaLnBrk="1" hangingPunct="1"/>
            <a:r>
              <a:rPr lang="zh-CN" altLang="en-US" dirty="0"/>
              <a:t>改变路由</a:t>
            </a:r>
          </a:p>
        </p:txBody>
      </p:sp>
      <p:pic>
        <p:nvPicPr>
          <p:cNvPr id="405505" name="Picture 1"/>
          <p:cNvPicPr>
            <a:picLocks noChangeAspect="1" noChangeArrowheads="1"/>
          </p:cNvPicPr>
          <p:nvPr/>
        </p:nvPicPr>
        <p:blipFill>
          <a:blip r:embed="rId4"/>
          <a:srcRect/>
          <a:stretch>
            <a:fillRect/>
          </a:stretch>
        </p:blipFill>
        <p:spPr bwMode="auto">
          <a:xfrm>
            <a:off x="785786" y="3714752"/>
            <a:ext cx="7715250" cy="2333625"/>
          </a:xfrm>
          <a:prstGeom prst="rect">
            <a:avLst/>
          </a:prstGeom>
          <a:noFill/>
          <a:ln w="9525">
            <a:noFill/>
            <a:miter lim="800000"/>
            <a:headEnd/>
            <a:tailEnd/>
          </a:ln>
          <a:effectLst/>
        </p:spPr>
      </p:pic>
      <p:sp>
        <p:nvSpPr>
          <p:cNvPr id="6" name="矩形 5"/>
          <p:cNvSpPr/>
          <p:nvPr/>
        </p:nvSpPr>
        <p:spPr>
          <a:xfrm>
            <a:off x="3428992" y="1885882"/>
            <a:ext cx="3136436" cy="400110"/>
          </a:xfrm>
          <a:prstGeom prst="rect">
            <a:avLst/>
          </a:prstGeom>
        </p:spPr>
        <p:txBody>
          <a:bodyPr wrap="none">
            <a:spAutoFit/>
          </a:bodyPr>
          <a:lstStyle/>
          <a:p>
            <a:r>
              <a:rPr lang="en-US" altLang="zh-CN" sz="2000" dirty="0">
                <a:latin typeface="+mn-lt"/>
                <a:ea typeface="宋体" panose="02010600030101010101" pitchFamily="2" charset="-122"/>
              </a:rPr>
              <a:t>appropriate target </a:t>
            </a:r>
            <a:r>
              <a:rPr lang="en-US" altLang="zh-CN" sz="2000" dirty="0">
                <a:latin typeface="Arial" panose="020B0604020202020204" pitchFamily="34" charset="0"/>
                <a:ea typeface="宋体" panose="02010600030101010101" pitchFamily="2" charset="-122"/>
              </a:rPr>
              <a:t>router </a:t>
            </a:r>
            <a:r>
              <a:rPr lang="en-US" altLang="zh-CN" sz="2000" dirty="0">
                <a:latin typeface="+mn-lt"/>
                <a:ea typeface="宋体" panose="02010600030101010101" pitchFamily="2" charset="-122"/>
              </a:rPr>
              <a:t> </a:t>
            </a:r>
            <a:endParaRPr lang="zh-CN" altLang="en-US" sz="2000" dirty="0">
              <a:latin typeface="+mn-lt"/>
            </a:endParaRPr>
          </a:p>
        </p:txBody>
      </p:sp>
    </p:spTree>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1570" name="Line 2"/>
          <p:cNvSpPr>
            <a:spLocks noChangeShapeType="1"/>
          </p:cNvSpPr>
          <p:nvPr/>
        </p:nvSpPr>
        <p:spPr bwMode="auto">
          <a:xfrm>
            <a:off x="490566" y="2676524"/>
            <a:ext cx="8153400" cy="0"/>
          </a:xfrm>
          <a:prstGeom prst="line">
            <a:avLst/>
          </a:prstGeom>
          <a:noFill/>
          <a:ln w="76200">
            <a:solidFill>
              <a:srgbClr val="009900"/>
            </a:solidFill>
            <a:round/>
          </a:ln>
          <a:effectLst/>
        </p:spPr>
        <p:txBody>
          <a:bodyPr/>
          <a:lstStyle/>
          <a:p>
            <a:endParaRPr lang="zh-CN" altLang="en-US"/>
          </a:p>
        </p:txBody>
      </p:sp>
      <p:sp>
        <p:nvSpPr>
          <p:cNvPr id="1261571" name="Line 3"/>
          <p:cNvSpPr>
            <a:spLocks noChangeShapeType="1"/>
          </p:cNvSpPr>
          <p:nvPr/>
        </p:nvSpPr>
        <p:spPr bwMode="auto">
          <a:xfrm>
            <a:off x="490566" y="4643446"/>
            <a:ext cx="8153400" cy="0"/>
          </a:xfrm>
          <a:prstGeom prst="line">
            <a:avLst/>
          </a:prstGeom>
          <a:noFill/>
          <a:ln w="76200">
            <a:solidFill>
              <a:srgbClr val="009900"/>
            </a:solidFill>
            <a:round/>
          </a:ln>
          <a:effectLst/>
        </p:spPr>
        <p:txBody>
          <a:bodyPr/>
          <a:lstStyle/>
          <a:p>
            <a:endParaRPr lang="zh-CN" altLang="en-US"/>
          </a:p>
        </p:txBody>
      </p:sp>
      <p:sp>
        <p:nvSpPr>
          <p:cNvPr id="1261572" name="Rectangle 4"/>
          <p:cNvSpPr>
            <a:spLocks noChangeArrowheads="1"/>
          </p:cNvSpPr>
          <p:nvPr/>
        </p:nvSpPr>
        <p:spPr bwMode="auto">
          <a:xfrm>
            <a:off x="500034" y="2714620"/>
            <a:ext cx="8143932" cy="1892826"/>
          </a:xfrm>
          <a:prstGeom prst="rect">
            <a:avLst/>
          </a:prstGeom>
          <a:solidFill>
            <a:srgbClr val="99FF33"/>
          </a:solidFill>
          <a:ln w="76200" algn="ctr">
            <a:noFill/>
            <a:miter lim="800000"/>
          </a:ln>
          <a:effectLst/>
        </p:spPr>
        <p:txBody>
          <a:bodyPr wrap="square">
            <a:spAutoFit/>
          </a:bodyPr>
          <a:lstStyle/>
          <a:p>
            <a:pPr marL="342265" indent="-342265">
              <a:spcBef>
                <a:spcPts val="600"/>
              </a:spcBef>
              <a:buClr>
                <a:srgbClr val="FF0000"/>
              </a:buClr>
              <a:buFont typeface="Arial" panose="020B0604020202020204" pitchFamily="34" charset="0"/>
              <a:buChar char="•"/>
            </a:pPr>
            <a:r>
              <a:rPr lang="en-US" altLang="zh-CN" dirty="0">
                <a:latin typeface="+mn-lt"/>
                <a:ea typeface="宋体" panose="02010600030101010101" pitchFamily="2" charset="-122"/>
              </a:rPr>
              <a:t>A host usually starts with a small routing table that is gradually </a:t>
            </a:r>
            <a:r>
              <a:rPr lang="en-US" altLang="zh-CN" dirty="0">
                <a:solidFill>
                  <a:srgbClr val="FF0000"/>
                </a:solidFill>
                <a:latin typeface="+mn-lt"/>
                <a:ea typeface="宋体" panose="02010600030101010101" pitchFamily="2" charset="-122"/>
              </a:rPr>
              <a:t>augmented</a:t>
            </a:r>
            <a:r>
              <a:rPr lang="en-US" altLang="zh-CN" dirty="0">
                <a:latin typeface="+mn-lt"/>
                <a:ea typeface="宋体" panose="02010600030101010101" pitchFamily="2" charset="-122"/>
              </a:rPr>
              <a:t> and </a:t>
            </a:r>
            <a:r>
              <a:rPr lang="en-US" altLang="zh-CN" dirty="0">
                <a:solidFill>
                  <a:srgbClr val="FF0000"/>
                </a:solidFill>
                <a:latin typeface="+mn-lt"/>
                <a:ea typeface="宋体" panose="02010600030101010101" pitchFamily="2" charset="-122"/>
              </a:rPr>
              <a:t>updated</a:t>
            </a:r>
            <a:r>
              <a:rPr lang="en-US" altLang="zh-CN" dirty="0">
                <a:latin typeface="+mn-lt"/>
                <a:ea typeface="宋体" panose="02010600030101010101" pitchFamily="2" charset="-122"/>
              </a:rPr>
              <a:t>. </a:t>
            </a:r>
          </a:p>
          <a:p>
            <a:pPr marL="342265" indent="-342265">
              <a:spcBef>
                <a:spcPts val="600"/>
              </a:spcBef>
              <a:buClr>
                <a:srgbClr val="FF0000"/>
              </a:buClr>
              <a:buFont typeface="Arial" panose="020B0604020202020204" pitchFamily="34" charset="0"/>
              <a:buChar char="•"/>
            </a:pPr>
            <a:r>
              <a:rPr lang="en-US" altLang="zh-CN" dirty="0">
                <a:latin typeface="+mn-lt"/>
                <a:ea typeface="宋体" panose="02010600030101010101" pitchFamily="2" charset="-122"/>
              </a:rPr>
              <a:t>One of the tools to accomplish this is the redirection message.</a:t>
            </a:r>
            <a:endParaRPr lang="zh-CN" altLang="en-US" dirty="0">
              <a:latin typeface="+mn-lt"/>
            </a:endParaRPr>
          </a:p>
        </p:txBody>
      </p:sp>
      <p:grpSp>
        <p:nvGrpSpPr>
          <p:cNvPr id="2" name="Group 5"/>
          <p:cNvGrpSpPr/>
          <p:nvPr/>
        </p:nvGrpSpPr>
        <p:grpSpPr bwMode="auto">
          <a:xfrm>
            <a:off x="490566" y="2066924"/>
            <a:ext cx="1143000" cy="566738"/>
            <a:chOff x="1200" y="1248"/>
            <a:chExt cx="720" cy="357"/>
          </a:xfrm>
        </p:grpSpPr>
        <p:pic>
          <p:nvPicPr>
            <p:cNvPr id="1261574" name="Picture 6"/>
            <p:cNvPicPr>
              <a:picLocks noChangeAspect="1" noChangeArrowheads="1"/>
            </p:cNvPicPr>
            <p:nvPr/>
          </p:nvPicPr>
          <p:blipFill>
            <a:blip r:embed="rId3" cstate="print"/>
            <a:srcRect/>
            <a:stretch>
              <a:fillRect/>
            </a:stretch>
          </p:blipFill>
          <p:spPr bwMode="auto">
            <a:xfrm>
              <a:off x="1200" y="1248"/>
              <a:ext cx="720" cy="357"/>
            </a:xfrm>
            <a:prstGeom prst="rect">
              <a:avLst/>
            </a:prstGeom>
            <a:noFill/>
            <a:ln w="9525">
              <a:noFill/>
              <a:miter lim="800000"/>
              <a:headEnd/>
              <a:tailEnd/>
            </a:ln>
            <a:effectLst/>
          </p:spPr>
        </p:pic>
        <p:sp>
          <p:nvSpPr>
            <p:cNvPr id="1261575" name="Text Box 7"/>
            <p:cNvSpPr txBox="1">
              <a:spLocks noChangeArrowheads="1"/>
            </p:cNvSpPr>
            <p:nvPr/>
          </p:nvSpPr>
          <p:spPr bwMode="auto">
            <a:xfrm>
              <a:off x="1284" y="1248"/>
              <a:ext cx="551" cy="327"/>
            </a:xfrm>
            <a:prstGeom prst="rect">
              <a:avLst/>
            </a:prstGeom>
            <a:noFill/>
            <a:ln w="9525">
              <a:noFill/>
              <a:miter lim="800000"/>
            </a:ln>
            <a:effectLst/>
          </p:spPr>
          <p:txBody>
            <a:bodyPr wrap="none">
              <a:spAutoFit/>
            </a:bodyPr>
            <a:lstStyle/>
            <a:p>
              <a:pPr eaLnBrk="0" hangingPunct="0">
                <a:spcBef>
                  <a:spcPct val="0"/>
                </a:spcBef>
                <a:buSzTx/>
                <a:buFontTx/>
                <a:buNone/>
              </a:pPr>
              <a:r>
                <a:rPr lang="en-US" altLang="zh-CN" sz="2800" b="1" i="1" baseline="0">
                  <a:solidFill>
                    <a:schemeClr val="hlink"/>
                  </a:solidFill>
                  <a:latin typeface="Times New Roman" panose="02020603050405020304" pitchFamily="18" charset="0"/>
                  <a:ea typeface="宋体" panose="02010600030101010101" pitchFamily="2" charset="-122"/>
                </a:rPr>
                <a:t>Note</a:t>
              </a:r>
            </a:p>
          </p:txBody>
        </p: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组合 289"/>
          <p:cNvGrpSpPr/>
          <p:nvPr/>
        </p:nvGrpSpPr>
        <p:grpSpPr>
          <a:xfrm>
            <a:off x="560189" y="232494"/>
            <a:ext cx="8265822" cy="6292850"/>
            <a:chOff x="174824" y="148034"/>
            <a:chExt cx="8954640" cy="6292850"/>
          </a:xfrm>
        </p:grpSpPr>
        <p:sp>
          <p:nvSpPr>
            <p:cNvPr id="4" name="Rectangle 2"/>
            <p:cNvSpPr>
              <a:spLocks noChangeArrowheads="1"/>
            </p:cNvSpPr>
            <p:nvPr/>
          </p:nvSpPr>
          <p:spPr bwMode="auto">
            <a:xfrm>
              <a:off x="833189" y="562372"/>
              <a:ext cx="639762" cy="1214437"/>
            </a:xfrm>
            <a:prstGeom prst="rect">
              <a:avLst/>
            </a:prstGeom>
            <a:noFill/>
            <a:ln w="9525">
              <a:solidFill>
                <a:srgbClr val="000000"/>
              </a:solidFill>
              <a:miter lim="800000"/>
            </a:ln>
            <a:effectLst/>
            <a:extLst>
              <a:ext uri="{909E8E84-426E-40DD-AFC4-6F175D3DCCD1}">
                <a14:hiddenFill xmlns="" xmlns:a14="http://schemas.microsoft.com/office/drawing/2010/main">
                  <a:solidFill>
                    <a:schemeClr val="bg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49" charset="-122"/>
              </a:endParaRPr>
            </a:p>
          </p:txBody>
        </p:sp>
        <p:sp>
          <p:nvSpPr>
            <p:cNvPr id="5" name="Rectangle 3"/>
            <p:cNvSpPr>
              <a:spLocks noChangeArrowheads="1"/>
            </p:cNvSpPr>
            <p:nvPr/>
          </p:nvSpPr>
          <p:spPr bwMode="auto">
            <a:xfrm>
              <a:off x="842714" y="1052909"/>
              <a:ext cx="623887" cy="257175"/>
            </a:xfrm>
            <a:prstGeom prst="rect">
              <a:avLst/>
            </a:prstGeom>
            <a:solidFill>
              <a:srgbClr val="C0C0C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49" charset="-122"/>
              </a:endParaRPr>
            </a:p>
          </p:txBody>
        </p:sp>
        <p:sp>
          <p:nvSpPr>
            <p:cNvPr id="6" name="Text Box 4"/>
            <p:cNvSpPr txBox="1">
              <a:spLocks noChangeArrowheads="1"/>
            </p:cNvSpPr>
            <p:nvPr/>
          </p:nvSpPr>
          <p:spPr bwMode="auto">
            <a:xfrm>
              <a:off x="1012562" y="514747"/>
              <a:ext cx="342455" cy="132343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dirty="0">
                  <a:ln>
                    <a:noFill/>
                  </a:ln>
                  <a:solidFill>
                    <a:srgbClr val="000099"/>
                  </a:solidFill>
                  <a:effectLst/>
                  <a:uLnTx/>
                  <a:uFillTx/>
                  <a:latin typeface="+mn-lt"/>
                  <a:ea typeface="黑体" panose="02010609060101010101" pitchFamily="49" charset="-122"/>
                </a:rPr>
                <a:t>5</a:t>
              </a:r>
            </a:p>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dirty="0">
                  <a:ln>
                    <a:noFill/>
                  </a:ln>
                  <a:solidFill>
                    <a:srgbClr val="000099"/>
                  </a:solidFill>
                  <a:effectLst/>
                  <a:uLnTx/>
                  <a:uFillTx/>
                  <a:latin typeface="+mn-lt"/>
                  <a:ea typeface="黑体" panose="02010609060101010101" pitchFamily="49" charset="-122"/>
                </a:rPr>
                <a:t>4</a:t>
              </a:r>
            </a:p>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dirty="0">
                  <a:ln>
                    <a:noFill/>
                  </a:ln>
                  <a:solidFill>
                    <a:srgbClr val="000099"/>
                  </a:solidFill>
                  <a:effectLst/>
                  <a:uLnTx/>
                  <a:uFillTx/>
                  <a:latin typeface="+mn-lt"/>
                  <a:ea typeface="黑体" panose="02010609060101010101" pitchFamily="49" charset="-122"/>
                </a:rPr>
                <a:t>3</a:t>
              </a:r>
            </a:p>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dirty="0">
                  <a:ln>
                    <a:noFill/>
                  </a:ln>
                  <a:solidFill>
                    <a:srgbClr val="000099"/>
                  </a:solidFill>
                  <a:effectLst/>
                  <a:uLnTx/>
                  <a:uFillTx/>
                  <a:latin typeface="+mn-lt"/>
                  <a:ea typeface="黑体" panose="02010609060101010101" pitchFamily="49" charset="-122"/>
                </a:rPr>
                <a:t>2</a:t>
              </a:r>
            </a:p>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dirty="0">
                  <a:ln>
                    <a:noFill/>
                  </a:ln>
                  <a:solidFill>
                    <a:srgbClr val="000099"/>
                  </a:solidFill>
                  <a:effectLst/>
                  <a:uLnTx/>
                  <a:uFillTx/>
                  <a:latin typeface="+mn-lt"/>
                  <a:ea typeface="黑体" panose="02010609060101010101" pitchFamily="49" charset="-122"/>
                </a:rPr>
                <a:t>1</a:t>
              </a:r>
            </a:p>
          </p:txBody>
        </p:sp>
        <p:sp>
          <p:nvSpPr>
            <p:cNvPr id="7" name="Line 5"/>
            <p:cNvSpPr>
              <a:spLocks noChangeShapeType="1"/>
            </p:cNvSpPr>
            <p:nvPr/>
          </p:nvSpPr>
          <p:spPr bwMode="auto">
            <a:xfrm>
              <a:off x="833189" y="821134"/>
              <a:ext cx="639762" cy="0"/>
            </a:xfrm>
            <a:prstGeom prst="line">
              <a:avLst/>
            </a:prstGeom>
            <a:noFill/>
            <a:ln w="9525">
              <a:solidFill>
                <a:srgbClr val="000000"/>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49" charset="-122"/>
              </a:endParaRPr>
            </a:p>
          </p:txBody>
        </p:sp>
        <p:sp>
          <p:nvSpPr>
            <p:cNvPr id="8" name="Line 6"/>
            <p:cNvSpPr>
              <a:spLocks noChangeShapeType="1"/>
            </p:cNvSpPr>
            <p:nvPr/>
          </p:nvSpPr>
          <p:spPr bwMode="auto">
            <a:xfrm>
              <a:off x="833189" y="1060847"/>
              <a:ext cx="639762" cy="0"/>
            </a:xfrm>
            <a:prstGeom prst="line">
              <a:avLst/>
            </a:prstGeom>
            <a:noFill/>
            <a:ln w="9525">
              <a:solidFill>
                <a:srgbClr val="000000"/>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49" charset="-122"/>
              </a:endParaRPr>
            </a:p>
          </p:txBody>
        </p:sp>
        <p:sp>
          <p:nvSpPr>
            <p:cNvPr id="9" name="Line 7"/>
            <p:cNvSpPr>
              <a:spLocks noChangeShapeType="1"/>
            </p:cNvSpPr>
            <p:nvPr/>
          </p:nvSpPr>
          <p:spPr bwMode="auto">
            <a:xfrm>
              <a:off x="833189" y="1300559"/>
              <a:ext cx="639762" cy="0"/>
            </a:xfrm>
            <a:prstGeom prst="line">
              <a:avLst/>
            </a:prstGeom>
            <a:noFill/>
            <a:ln w="9525">
              <a:solidFill>
                <a:srgbClr val="000000"/>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49" charset="-122"/>
              </a:endParaRPr>
            </a:p>
          </p:txBody>
        </p:sp>
        <p:sp>
          <p:nvSpPr>
            <p:cNvPr id="10" name="Line 8"/>
            <p:cNvSpPr>
              <a:spLocks noChangeShapeType="1"/>
            </p:cNvSpPr>
            <p:nvPr/>
          </p:nvSpPr>
          <p:spPr bwMode="auto">
            <a:xfrm>
              <a:off x="833189" y="1541859"/>
              <a:ext cx="639762" cy="0"/>
            </a:xfrm>
            <a:prstGeom prst="line">
              <a:avLst/>
            </a:prstGeom>
            <a:noFill/>
            <a:ln w="9525">
              <a:solidFill>
                <a:srgbClr val="000000"/>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49" charset="-122"/>
              </a:endParaRPr>
            </a:p>
          </p:txBody>
        </p:sp>
        <p:sp>
          <p:nvSpPr>
            <p:cNvPr id="11" name="Freeform 9"/>
            <p:cNvSpPr/>
            <p:nvPr/>
          </p:nvSpPr>
          <p:spPr bwMode="auto">
            <a:xfrm>
              <a:off x="8083301" y="2308622"/>
              <a:ext cx="312738" cy="1800225"/>
            </a:xfrm>
            <a:custGeom>
              <a:avLst/>
              <a:gdLst>
                <a:gd name="T0" fmla="*/ 197 w 197"/>
                <a:gd name="T1" fmla="*/ 0 h 1134"/>
                <a:gd name="T2" fmla="*/ 0 w 197"/>
                <a:gd name="T3" fmla="*/ 507 h 1134"/>
                <a:gd name="T4" fmla="*/ 16 w 197"/>
                <a:gd name="T5" fmla="*/ 1134 h 1134"/>
              </a:gdLst>
              <a:ahLst/>
              <a:cxnLst>
                <a:cxn ang="0">
                  <a:pos x="T0" y="T1"/>
                </a:cxn>
                <a:cxn ang="0">
                  <a:pos x="T2" y="T3"/>
                </a:cxn>
                <a:cxn ang="0">
                  <a:pos x="T4" y="T5"/>
                </a:cxn>
              </a:cxnLst>
              <a:rect l="0" t="0" r="r" b="b"/>
              <a:pathLst>
                <a:path w="197" h="1134">
                  <a:moveTo>
                    <a:pt x="197" y="0"/>
                  </a:moveTo>
                  <a:lnTo>
                    <a:pt x="0" y="507"/>
                  </a:lnTo>
                  <a:lnTo>
                    <a:pt x="16" y="1134"/>
                  </a:lnTo>
                </a:path>
              </a:pathLst>
            </a:custGeom>
            <a:noFill/>
            <a:ln w="19050">
              <a:solidFill>
                <a:srgbClr val="000000"/>
              </a:solidFill>
              <a:rou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49" charset="-122"/>
              </a:endParaRPr>
            </a:p>
          </p:txBody>
        </p:sp>
        <p:grpSp>
          <p:nvGrpSpPr>
            <p:cNvPr id="3" name="Group 10"/>
            <p:cNvGrpSpPr/>
            <p:nvPr/>
          </p:nvGrpSpPr>
          <p:grpSpPr bwMode="auto">
            <a:xfrm>
              <a:off x="2777876" y="5020072"/>
              <a:ext cx="639763" cy="1323975"/>
              <a:chOff x="617" y="259"/>
              <a:chExt cx="403" cy="834"/>
            </a:xfrm>
          </p:grpSpPr>
          <p:sp>
            <p:nvSpPr>
              <p:cNvPr id="13" name="Rectangle 11"/>
              <p:cNvSpPr>
                <a:spLocks noChangeArrowheads="1"/>
              </p:cNvSpPr>
              <p:nvPr/>
            </p:nvSpPr>
            <p:spPr bwMode="auto">
              <a:xfrm>
                <a:off x="623" y="598"/>
                <a:ext cx="393" cy="162"/>
              </a:xfrm>
              <a:prstGeom prst="rect">
                <a:avLst/>
              </a:prstGeom>
              <a:solidFill>
                <a:srgbClr val="C0C0C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49" charset="-122"/>
                </a:endParaRPr>
              </a:p>
            </p:txBody>
          </p:sp>
          <p:sp>
            <p:nvSpPr>
              <p:cNvPr id="14" name="Text Box 12"/>
              <p:cNvSpPr txBox="1">
                <a:spLocks noChangeArrowheads="1"/>
              </p:cNvSpPr>
              <p:nvPr/>
            </p:nvSpPr>
            <p:spPr bwMode="auto">
              <a:xfrm>
                <a:off x="730" y="259"/>
                <a:ext cx="216" cy="83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dirty="0">
                    <a:ln>
                      <a:noFill/>
                    </a:ln>
                    <a:solidFill>
                      <a:srgbClr val="000099"/>
                    </a:solidFill>
                    <a:effectLst/>
                    <a:uLnTx/>
                    <a:uFillTx/>
                    <a:latin typeface="+mn-lt"/>
                    <a:ea typeface="黑体" panose="02010609060101010101" pitchFamily="49" charset="-122"/>
                  </a:rPr>
                  <a:t>5</a:t>
                </a:r>
              </a:p>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dirty="0">
                    <a:ln>
                      <a:noFill/>
                    </a:ln>
                    <a:solidFill>
                      <a:srgbClr val="000099"/>
                    </a:solidFill>
                    <a:effectLst/>
                    <a:uLnTx/>
                    <a:uFillTx/>
                    <a:latin typeface="+mn-lt"/>
                    <a:ea typeface="黑体" panose="02010609060101010101" pitchFamily="49" charset="-122"/>
                  </a:rPr>
                  <a:t>4</a:t>
                </a:r>
              </a:p>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dirty="0">
                    <a:ln>
                      <a:noFill/>
                    </a:ln>
                    <a:solidFill>
                      <a:srgbClr val="000099"/>
                    </a:solidFill>
                    <a:effectLst/>
                    <a:uLnTx/>
                    <a:uFillTx/>
                    <a:latin typeface="+mn-lt"/>
                    <a:ea typeface="黑体" panose="02010609060101010101" pitchFamily="49" charset="-122"/>
                  </a:rPr>
                  <a:t>3</a:t>
                </a:r>
              </a:p>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dirty="0">
                    <a:ln>
                      <a:noFill/>
                    </a:ln>
                    <a:solidFill>
                      <a:srgbClr val="000099"/>
                    </a:solidFill>
                    <a:effectLst/>
                    <a:uLnTx/>
                    <a:uFillTx/>
                    <a:latin typeface="+mn-lt"/>
                    <a:ea typeface="黑体" panose="02010609060101010101" pitchFamily="49" charset="-122"/>
                  </a:rPr>
                  <a:t>2</a:t>
                </a:r>
              </a:p>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dirty="0">
                    <a:ln>
                      <a:noFill/>
                    </a:ln>
                    <a:solidFill>
                      <a:srgbClr val="000099"/>
                    </a:solidFill>
                    <a:effectLst/>
                    <a:uLnTx/>
                    <a:uFillTx/>
                    <a:latin typeface="+mn-lt"/>
                    <a:ea typeface="黑体" panose="02010609060101010101" pitchFamily="49" charset="-122"/>
                  </a:rPr>
                  <a:t>1</a:t>
                </a:r>
              </a:p>
            </p:txBody>
          </p:sp>
          <p:sp>
            <p:nvSpPr>
              <p:cNvPr id="15" name="Rectangle 13"/>
              <p:cNvSpPr>
                <a:spLocks noChangeArrowheads="1"/>
              </p:cNvSpPr>
              <p:nvPr/>
            </p:nvSpPr>
            <p:spPr bwMode="auto">
              <a:xfrm>
                <a:off x="617" y="289"/>
                <a:ext cx="403" cy="765"/>
              </a:xfrm>
              <a:prstGeom prst="rect">
                <a:avLst/>
              </a:prstGeom>
              <a:noFill/>
              <a:ln w="9525">
                <a:solidFill>
                  <a:srgbClr val="000000"/>
                </a:solidFill>
                <a:miter lim="800000"/>
              </a:ln>
              <a:effectLst/>
              <a:extLst>
                <a:ext uri="{909E8E84-426E-40DD-AFC4-6F175D3DCCD1}">
                  <a14:hiddenFill xmlns="" xmlns:a14="http://schemas.microsoft.com/office/drawing/2010/main">
                    <a:solidFill>
                      <a:schemeClr val="bg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49" charset="-122"/>
                </a:endParaRPr>
              </a:p>
            </p:txBody>
          </p:sp>
          <p:sp>
            <p:nvSpPr>
              <p:cNvPr id="16" name="Line 14"/>
              <p:cNvSpPr>
                <a:spLocks noChangeShapeType="1"/>
              </p:cNvSpPr>
              <p:nvPr/>
            </p:nvSpPr>
            <p:spPr bwMode="auto">
              <a:xfrm>
                <a:off x="617" y="452"/>
                <a:ext cx="403" cy="0"/>
              </a:xfrm>
              <a:prstGeom prst="line">
                <a:avLst/>
              </a:prstGeom>
              <a:noFill/>
              <a:ln w="9525">
                <a:solidFill>
                  <a:srgbClr val="000000"/>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49" charset="-122"/>
                </a:endParaRPr>
              </a:p>
            </p:txBody>
          </p:sp>
          <p:sp>
            <p:nvSpPr>
              <p:cNvPr id="17" name="Line 15"/>
              <p:cNvSpPr>
                <a:spLocks noChangeShapeType="1"/>
              </p:cNvSpPr>
              <p:nvPr/>
            </p:nvSpPr>
            <p:spPr bwMode="auto">
              <a:xfrm>
                <a:off x="617" y="603"/>
                <a:ext cx="403" cy="0"/>
              </a:xfrm>
              <a:prstGeom prst="line">
                <a:avLst/>
              </a:prstGeom>
              <a:noFill/>
              <a:ln w="9525">
                <a:solidFill>
                  <a:srgbClr val="000000"/>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49" charset="-122"/>
                </a:endParaRPr>
              </a:p>
            </p:txBody>
          </p:sp>
          <p:sp>
            <p:nvSpPr>
              <p:cNvPr id="18" name="Line 16"/>
              <p:cNvSpPr>
                <a:spLocks noChangeShapeType="1"/>
              </p:cNvSpPr>
              <p:nvPr/>
            </p:nvSpPr>
            <p:spPr bwMode="auto">
              <a:xfrm>
                <a:off x="617" y="754"/>
                <a:ext cx="403" cy="0"/>
              </a:xfrm>
              <a:prstGeom prst="line">
                <a:avLst/>
              </a:prstGeom>
              <a:noFill/>
              <a:ln w="9525">
                <a:solidFill>
                  <a:srgbClr val="000000"/>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49" charset="-122"/>
                </a:endParaRPr>
              </a:p>
            </p:txBody>
          </p:sp>
          <p:sp>
            <p:nvSpPr>
              <p:cNvPr id="19" name="Line 17"/>
              <p:cNvSpPr>
                <a:spLocks noChangeShapeType="1"/>
              </p:cNvSpPr>
              <p:nvPr/>
            </p:nvSpPr>
            <p:spPr bwMode="auto">
              <a:xfrm>
                <a:off x="617" y="906"/>
                <a:ext cx="403" cy="0"/>
              </a:xfrm>
              <a:prstGeom prst="line">
                <a:avLst/>
              </a:prstGeom>
              <a:noFill/>
              <a:ln w="9525">
                <a:solidFill>
                  <a:srgbClr val="000000"/>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49" charset="-122"/>
                </a:endParaRPr>
              </a:p>
            </p:txBody>
          </p:sp>
        </p:grpSp>
        <p:sp>
          <p:nvSpPr>
            <p:cNvPr id="20" name="Line 18"/>
            <p:cNvSpPr>
              <a:spLocks noChangeShapeType="1"/>
            </p:cNvSpPr>
            <p:nvPr/>
          </p:nvSpPr>
          <p:spPr bwMode="auto">
            <a:xfrm flipV="1">
              <a:off x="3209676" y="2237184"/>
              <a:ext cx="5040313" cy="0"/>
            </a:xfrm>
            <a:prstGeom prst="line">
              <a:avLst/>
            </a:prstGeom>
            <a:noFill/>
            <a:ln w="19050">
              <a:solidFill>
                <a:srgbClr val="000000"/>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49" charset="-122"/>
              </a:endParaRPr>
            </a:p>
          </p:txBody>
        </p:sp>
        <p:sp>
          <p:nvSpPr>
            <p:cNvPr id="21" name="Line 19"/>
            <p:cNvSpPr>
              <a:spLocks noChangeShapeType="1"/>
            </p:cNvSpPr>
            <p:nvPr/>
          </p:nvSpPr>
          <p:spPr bwMode="auto">
            <a:xfrm flipV="1">
              <a:off x="3857376" y="4108847"/>
              <a:ext cx="865188" cy="1587"/>
            </a:xfrm>
            <a:prstGeom prst="line">
              <a:avLst/>
            </a:prstGeom>
            <a:noFill/>
            <a:ln w="19050">
              <a:solidFill>
                <a:srgbClr val="000000"/>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49" charset="-122"/>
              </a:endParaRPr>
            </a:p>
          </p:txBody>
        </p:sp>
        <p:sp>
          <p:nvSpPr>
            <p:cNvPr id="22" name="Line 20"/>
            <p:cNvSpPr>
              <a:spLocks noChangeShapeType="1"/>
            </p:cNvSpPr>
            <p:nvPr/>
          </p:nvSpPr>
          <p:spPr bwMode="auto">
            <a:xfrm>
              <a:off x="977651" y="2237184"/>
              <a:ext cx="0" cy="360363"/>
            </a:xfrm>
            <a:prstGeom prst="line">
              <a:avLst/>
            </a:prstGeom>
            <a:noFill/>
            <a:ln w="9525">
              <a:solidFill>
                <a:srgbClr val="000000"/>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49" charset="-122"/>
              </a:endParaRPr>
            </a:p>
          </p:txBody>
        </p:sp>
        <p:pic>
          <p:nvPicPr>
            <p:cNvPr id="23" name="Picture 21"/>
            <p:cNvPicPr>
              <a:picLocks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4578101" y="3965972"/>
              <a:ext cx="520700" cy="28733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699">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tx1"/>
                    </a:outerShdw>
                  </a:effectLst>
                </a14:hiddenEffects>
              </a:ext>
            </a:extLst>
          </p:spPr>
        </p:pic>
        <p:grpSp>
          <p:nvGrpSpPr>
            <p:cNvPr id="12" name="Group 22"/>
            <p:cNvGrpSpPr/>
            <p:nvPr/>
          </p:nvGrpSpPr>
          <p:grpSpPr bwMode="auto">
            <a:xfrm>
              <a:off x="3714501" y="1876822"/>
              <a:ext cx="1439863" cy="863600"/>
              <a:chOff x="385" y="2795"/>
              <a:chExt cx="1769" cy="816"/>
            </a:xfrm>
          </p:grpSpPr>
          <p:sp>
            <p:nvSpPr>
              <p:cNvPr id="25" name="Oval 23"/>
              <p:cNvSpPr>
                <a:spLocks noChangeArrowheads="1"/>
              </p:cNvSpPr>
              <p:nvPr/>
            </p:nvSpPr>
            <p:spPr bwMode="auto">
              <a:xfrm>
                <a:off x="1589" y="3060"/>
                <a:ext cx="554" cy="248"/>
              </a:xfrm>
              <a:prstGeom prst="ellipse">
                <a:avLst/>
              </a:prstGeom>
              <a:solidFill>
                <a:srgbClr val="DDDDDD"/>
              </a:solidFill>
              <a:ln>
                <a:noFill/>
              </a:ln>
              <a:effectLst>
                <a:outerShdw dist="68392" dir="4091915" algn="ctr" rotWithShape="0">
                  <a:srgbClr val="000000"/>
                </a:outerShdw>
              </a:effectLst>
              <a:extLst>
                <a:ext uri="{91240B29-F687-4F45-9708-019B960494DF}">
                  <a14:hiddenLine xmlns="" xmlns:a14="http://schemas.microsoft.com/office/drawing/2010/main" w="9525">
                    <a:solidFill>
                      <a:srgbClr val="C0C0C0"/>
                    </a:solidFill>
                    <a:rou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49" charset="-122"/>
                </a:endParaRPr>
              </a:p>
            </p:txBody>
          </p:sp>
          <p:sp>
            <p:nvSpPr>
              <p:cNvPr id="26" name="Oval 24"/>
              <p:cNvSpPr>
                <a:spLocks noChangeArrowheads="1"/>
              </p:cNvSpPr>
              <p:nvPr/>
            </p:nvSpPr>
            <p:spPr bwMode="auto">
              <a:xfrm>
                <a:off x="928" y="3274"/>
                <a:ext cx="884" cy="337"/>
              </a:xfrm>
              <a:prstGeom prst="ellipse">
                <a:avLst/>
              </a:prstGeom>
              <a:solidFill>
                <a:srgbClr val="DDDDDD"/>
              </a:solidFill>
              <a:ln>
                <a:noFill/>
              </a:ln>
              <a:effectLst>
                <a:outerShdw dist="35921" dir="2700000" algn="ctr" rotWithShape="0">
                  <a:srgbClr val="000000"/>
                </a:outerShdw>
              </a:effectLst>
              <a:extLst>
                <a:ext uri="{91240B29-F687-4F45-9708-019B960494DF}">
                  <a14:hiddenLine xmlns="" xmlns:a14="http://schemas.microsoft.com/office/drawing/2010/main" w="9525">
                    <a:solidFill>
                      <a:srgbClr val="C0C0C0"/>
                    </a:solidFill>
                    <a:rou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49" charset="-122"/>
                </a:endParaRPr>
              </a:p>
            </p:txBody>
          </p:sp>
          <p:sp>
            <p:nvSpPr>
              <p:cNvPr id="27" name="Oval 25"/>
              <p:cNvSpPr>
                <a:spLocks noChangeArrowheads="1"/>
              </p:cNvSpPr>
              <p:nvPr/>
            </p:nvSpPr>
            <p:spPr bwMode="auto">
              <a:xfrm>
                <a:off x="502" y="3204"/>
                <a:ext cx="586" cy="281"/>
              </a:xfrm>
              <a:prstGeom prst="ellipse">
                <a:avLst/>
              </a:prstGeom>
              <a:solidFill>
                <a:srgbClr val="DDDDDD"/>
              </a:solidFill>
              <a:ln>
                <a:noFill/>
              </a:ln>
              <a:effectLst>
                <a:outerShdw dist="68392" dir="4091915" algn="ctr" rotWithShape="0">
                  <a:srgbClr val="000000"/>
                </a:outerShdw>
              </a:effectLst>
              <a:extLst>
                <a:ext uri="{91240B29-F687-4F45-9708-019B960494DF}">
                  <a14:hiddenLine xmlns="" xmlns:a14="http://schemas.microsoft.com/office/drawing/2010/main" w="9525">
                    <a:solidFill>
                      <a:srgbClr val="C0C0C0"/>
                    </a:solidFill>
                    <a:rou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49" charset="-122"/>
                </a:endParaRPr>
              </a:p>
            </p:txBody>
          </p:sp>
          <p:sp>
            <p:nvSpPr>
              <p:cNvPr id="28" name="Oval 26"/>
              <p:cNvSpPr>
                <a:spLocks noChangeArrowheads="1"/>
              </p:cNvSpPr>
              <p:nvPr/>
            </p:nvSpPr>
            <p:spPr bwMode="auto">
              <a:xfrm>
                <a:off x="385" y="3084"/>
                <a:ext cx="384" cy="256"/>
              </a:xfrm>
              <a:prstGeom prst="ellipse">
                <a:avLst/>
              </a:prstGeom>
              <a:solidFill>
                <a:srgbClr val="DDDDDD"/>
              </a:solidFill>
              <a:ln>
                <a:noFill/>
              </a:ln>
              <a:effectLst>
                <a:outerShdw dist="68392" dir="4091915" algn="ctr" rotWithShape="0">
                  <a:srgbClr val="000000"/>
                </a:outerShdw>
              </a:effectLst>
              <a:extLst>
                <a:ext uri="{91240B29-F687-4F45-9708-019B960494DF}">
                  <a14:hiddenLine xmlns="" xmlns:a14="http://schemas.microsoft.com/office/drawing/2010/main" w="9525">
                    <a:solidFill>
                      <a:srgbClr val="C0C0C0"/>
                    </a:solidFill>
                    <a:rou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49" charset="-122"/>
                </a:endParaRPr>
              </a:p>
            </p:txBody>
          </p:sp>
          <p:sp>
            <p:nvSpPr>
              <p:cNvPr id="29" name="Oval 27"/>
              <p:cNvSpPr>
                <a:spLocks noChangeArrowheads="1"/>
              </p:cNvSpPr>
              <p:nvPr/>
            </p:nvSpPr>
            <p:spPr bwMode="auto">
              <a:xfrm>
                <a:off x="566" y="2883"/>
                <a:ext cx="576" cy="321"/>
              </a:xfrm>
              <a:prstGeom prst="ellipse">
                <a:avLst/>
              </a:prstGeom>
              <a:solidFill>
                <a:srgbClr val="DDDDDD"/>
              </a:solidFill>
              <a:ln>
                <a:noFill/>
              </a:ln>
              <a:effectLst>
                <a:outerShdw dist="68392" dir="4091915" algn="ctr" rotWithShape="0">
                  <a:srgbClr val="000000"/>
                </a:outerShdw>
              </a:effectLst>
              <a:extLst>
                <a:ext uri="{91240B29-F687-4F45-9708-019B960494DF}">
                  <a14:hiddenLine xmlns="" xmlns:a14="http://schemas.microsoft.com/office/drawing/2010/main" w="9525">
                    <a:solidFill>
                      <a:srgbClr val="C0C0C0"/>
                    </a:solidFill>
                    <a:rou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49" charset="-122"/>
                </a:endParaRPr>
              </a:p>
            </p:txBody>
          </p:sp>
          <p:sp>
            <p:nvSpPr>
              <p:cNvPr id="30" name="Oval 28"/>
              <p:cNvSpPr>
                <a:spLocks noChangeArrowheads="1"/>
              </p:cNvSpPr>
              <p:nvPr/>
            </p:nvSpPr>
            <p:spPr bwMode="auto">
              <a:xfrm>
                <a:off x="992" y="2795"/>
                <a:ext cx="757" cy="321"/>
              </a:xfrm>
              <a:prstGeom prst="ellipse">
                <a:avLst/>
              </a:prstGeom>
              <a:solidFill>
                <a:srgbClr val="DDDDDD"/>
              </a:solidFill>
              <a:ln>
                <a:noFill/>
              </a:ln>
              <a:effectLst>
                <a:outerShdw dist="68392" dir="4091915" algn="ctr" rotWithShape="0">
                  <a:srgbClr val="000000"/>
                </a:outerShdw>
              </a:effectLst>
              <a:extLst>
                <a:ext uri="{91240B29-F687-4F45-9708-019B960494DF}">
                  <a14:hiddenLine xmlns="" xmlns:a14="http://schemas.microsoft.com/office/drawing/2010/main" w="9525">
                    <a:solidFill>
                      <a:srgbClr val="C0C0C0"/>
                    </a:solidFill>
                    <a:rou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49" charset="-122"/>
                </a:endParaRPr>
              </a:p>
            </p:txBody>
          </p:sp>
          <p:sp>
            <p:nvSpPr>
              <p:cNvPr id="31" name="Oval 29"/>
              <p:cNvSpPr>
                <a:spLocks noChangeArrowheads="1"/>
              </p:cNvSpPr>
              <p:nvPr/>
            </p:nvSpPr>
            <p:spPr bwMode="auto">
              <a:xfrm>
                <a:off x="1504" y="2891"/>
                <a:ext cx="554" cy="248"/>
              </a:xfrm>
              <a:prstGeom prst="ellipse">
                <a:avLst/>
              </a:prstGeom>
              <a:solidFill>
                <a:srgbClr val="DDDDDD"/>
              </a:solidFill>
              <a:ln>
                <a:noFill/>
              </a:ln>
              <a:effectLst>
                <a:outerShdw dist="68392" dir="4091915" algn="ctr" rotWithShape="0">
                  <a:srgbClr val="000000"/>
                </a:outerShdw>
              </a:effectLst>
              <a:extLst>
                <a:ext uri="{91240B29-F687-4F45-9708-019B960494DF}">
                  <a14:hiddenLine xmlns="" xmlns:a14="http://schemas.microsoft.com/office/drawing/2010/main" w="9525">
                    <a:solidFill>
                      <a:srgbClr val="C0C0C0"/>
                    </a:solidFill>
                    <a:rou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49" charset="-122"/>
                </a:endParaRPr>
              </a:p>
            </p:txBody>
          </p:sp>
          <p:sp>
            <p:nvSpPr>
              <p:cNvPr id="32" name="Oval 30"/>
              <p:cNvSpPr>
                <a:spLocks noChangeArrowheads="1"/>
              </p:cNvSpPr>
              <p:nvPr/>
            </p:nvSpPr>
            <p:spPr bwMode="auto">
              <a:xfrm>
                <a:off x="704" y="2987"/>
                <a:ext cx="1141" cy="418"/>
              </a:xfrm>
              <a:prstGeom prst="ellipse">
                <a:avLst/>
              </a:prstGeom>
              <a:solidFill>
                <a:srgbClr val="DDDDDD"/>
              </a:solidFill>
              <a:ln>
                <a:noFill/>
              </a:ln>
              <a:effectLst>
                <a:outerShdw dist="68392" dir="4091915" algn="ctr" rotWithShape="0">
                  <a:srgbClr val="000000"/>
                </a:outerShdw>
              </a:effectLst>
              <a:extLst>
                <a:ext uri="{91240B29-F687-4F45-9708-019B960494DF}">
                  <a14:hiddenLine xmlns="" xmlns:a14="http://schemas.microsoft.com/office/drawing/2010/main" w="9525">
                    <a:solidFill>
                      <a:srgbClr val="C0C0C0"/>
                    </a:solidFill>
                    <a:rou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49" charset="-122"/>
                </a:endParaRPr>
              </a:p>
            </p:txBody>
          </p:sp>
          <p:sp>
            <p:nvSpPr>
              <p:cNvPr id="33" name="Oval 31"/>
              <p:cNvSpPr>
                <a:spLocks noChangeArrowheads="1"/>
              </p:cNvSpPr>
              <p:nvPr/>
            </p:nvSpPr>
            <p:spPr bwMode="auto">
              <a:xfrm rot="1336630">
                <a:off x="1474" y="3067"/>
                <a:ext cx="555" cy="417"/>
              </a:xfrm>
              <a:prstGeom prst="ellipse">
                <a:avLst/>
              </a:prstGeom>
              <a:solidFill>
                <a:srgbClr val="DDDDDD"/>
              </a:solidFill>
              <a:ln>
                <a:noFill/>
              </a:ln>
              <a:effectLst>
                <a:outerShdw dist="40161" dir="4293903" algn="ctr" rotWithShape="0">
                  <a:srgbClr val="000000"/>
                </a:outerShdw>
              </a:effectLst>
              <a:extLst>
                <a:ext uri="{91240B29-F687-4F45-9708-019B960494DF}">
                  <a14:hiddenLine xmlns="" xmlns:a14="http://schemas.microsoft.com/office/drawing/2010/main" w="9525">
                    <a:solidFill>
                      <a:srgbClr val="C0C0C0"/>
                    </a:solidFill>
                    <a:rou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49" charset="-122"/>
                </a:endParaRPr>
              </a:p>
            </p:txBody>
          </p:sp>
          <p:sp>
            <p:nvSpPr>
              <p:cNvPr id="34" name="Oval 32"/>
              <p:cNvSpPr>
                <a:spLocks noChangeArrowheads="1"/>
              </p:cNvSpPr>
              <p:nvPr/>
            </p:nvSpPr>
            <p:spPr bwMode="auto">
              <a:xfrm>
                <a:off x="1004" y="2811"/>
                <a:ext cx="756" cy="321"/>
              </a:xfrm>
              <a:prstGeom prst="ellipse">
                <a:avLst/>
              </a:prstGeom>
              <a:solidFill>
                <a:srgbClr val="DDDDDD"/>
              </a:solidFill>
              <a:ln>
                <a:noFill/>
              </a:ln>
              <a:effectLst>
                <a:outerShdw dist="68392" dir="4091915" algn="ctr" rotWithShape="0">
                  <a:srgbClr val="000000"/>
                </a:outerShdw>
              </a:effectLst>
              <a:extLst>
                <a:ext uri="{91240B29-F687-4F45-9708-019B960494DF}">
                  <a14:hiddenLine xmlns="" xmlns:a14="http://schemas.microsoft.com/office/drawing/2010/main" w="9525">
                    <a:solidFill>
                      <a:srgbClr val="C0C0C0"/>
                    </a:solidFill>
                    <a:rou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49" charset="-122"/>
                </a:endParaRPr>
              </a:p>
            </p:txBody>
          </p:sp>
          <p:sp>
            <p:nvSpPr>
              <p:cNvPr id="35" name="Oval 33"/>
              <p:cNvSpPr>
                <a:spLocks noChangeArrowheads="1"/>
              </p:cNvSpPr>
              <p:nvPr/>
            </p:nvSpPr>
            <p:spPr bwMode="auto">
              <a:xfrm>
                <a:off x="577" y="2899"/>
                <a:ext cx="575" cy="320"/>
              </a:xfrm>
              <a:prstGeom prst="ellipse">
                <a:avLst/>
              </a:prstGeom>
              <a:solidFill>
                <a:srgbClr val="DDDDDD"/>
              </a:solidFill>
              <a:ln>
                <a:noFill/>
              </a:ln>
              <a:effectLst>
                <a:outerShdw dist="68392" dir="4091915" algn="ctr" rotWithShape="0">
                  <a:srgbClr val="000000"/>
                </a:outerShdw>
              </a:effectLst>
              <a:extLst>
                <a:ext uri="{91240B29-F687-4F45-9708-019B960494DF}">
                  <a14:hiddenLine xmlns="" xmlns:a14="http://schemas.microsoft.com/office/drawing/2010/main" w="9525">
                    <a:solidFill>
                      <a:srgbClr val="C0C0C0"/>
                    </a:solidFill>
                    <a:rou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49" charset="-122"/>
                </a:endParaRPr>
              </a:p>
            </p:txBody>
          </p:sp>
          <p:sp>
            <p:nvSpPr>
              <p:cNvPr id="36" name="Oval 34"/>
              <p:cNvSpPr>
                <a:spLocks noChangeArrowheads="1"/>
              </p:cNvSpPr>
              <p:nvPr/>
            </p:nvSpPr>
            <p:spPr bwMode="auto">
              <a:xfrm>
                <a:off x="396" y="3100"/>
                <a:ext cx="383" cy="256"/>
              </a:xfrm>
              <a:prstGeom prst="ellipse">
                <a:avLst/>
              </a:prstGeom>
              <a:solidFill>
                <a:srgbClr val="DDDDDD"/>
              </a:solidFill>
              <a:ln>
                <a:noFill/>
              </a:ln>
              <a:effectLst>
                <a:outerShdw dist="63500" dir="3187806" algn="ctr" rotWithShape="0">
                  <a:srgbClr val="000000"/>
                </a:outerShdw>
              </a:effectLst>
              <a:extLst>
                <a:ext uri="{91240B29-F687-4F45-9708-019B960494DF}">
                  <a14:hiddenLine xmlns="" xmlns:a14="http://schemas.microsoft.com/office/drawing/2010/main" w="9525">
                    <a:solidFill>
                      <a:srgbClr val="C0C0C0"/>
                    </a:solidFill>
                    <a:rou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49" charset="-122"/>
                </a:endParaRPr>
              </a:p>
            </p:txBody>
          </p:sp>
          <p:sp>
            <p:nvSpPr>
              <p:cNvPr id="37" name="Oval 35"/>
              <p:cNvSpPr>
                <a:spLocks noChangeArrowheads="1"/>
              </p:cNvSpPr>
              <p:nvPr/>
            </p:nvSpPr>
            <p:spPr bwMode="auto">
              <a:xfrm>
                <a:off x="1515" y="2908"/>
                <a:ext cx="554" cy="248"/>
              </a:xfrm>
              <a:prstGeom prst="ellipse">
                <a:avLst/>
              </a:prstGeom>
              <a:solidFill>
                <a:srgbClr val="DDDDDD"/>
              </a:solidFill>
              <a:ln>
                <a:noFill/>
              </a:ln>
              <a:effectLst>
                <a:outerShdw dist="68392" dir="4091915" algn="ctr" rotWithShape="0">
                  <a:srgbClr val="000000"/>
                </a:outerShdw>
              </a:effectLst>
              <a:extLst>
                <a:ext uri="{91240B29-F687-4F45-9708-019B960494DF}">
                  <a14:hiddenLine xmlns="" xmlns:a14="http://schemas.microsoft.com/office/drawing/2010/main" w="9525">
                    <a:solidFill>
                      <a:srgbClr val="C0C0C0"/>
                    </a:solidFill>
                    <a:rou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49" charset="-122"/>
                </a:endParaRPr>
              </a:p>
            </p:txBody>
          </p:sp>
          <p:sp>
            <p:nvSpPr>
              <p:cNvPr id="38" name="Oval 36"/>
              <p:cNvSpPr>
                <a:spLocks noChangeArrowheads="1"/>
              </p:cNvSpPr>
              <p:nvPr/>
            </p:nvSpPr>
            <p:spPr bwMode="auto">
              <a:xfrm>
                <a:off x="1599" y="3075"/>
                <a:ext cx="555" cy="249"/>
              </a:xfrm>
              <a:prstGeom prst="ellipse">
                <a:avLst/>
              </a:prstGeom>
              <a:solidFill>
                <a:srgbClr val="DDDDDD"/>
              </a:solidFill>
              <a:ln>
                <a:noFill/>
              </a:ln>
              <a:effectLst>
                <a:outerShdw dist="35921" dir="2700000" algn="ctr" rotWithShape="0">
                  <a:srgbClr val="000000"/>
                </a:outerShdw>
              </a:effectLst>
              <a:extLst>
                <a:ext uri="{91240B29-F687-4F45-9708-019B960494DF}">
                  <a14:hiddenLine xmlns="" xmlns:a14="http://schemas.microsoft.com/office/drawing/2010/main" w="9525">
                    <a:solidFill>
                      <a:srgbClr val="C0C0C0"/>
                    </a:solidFill>
                    <a:rou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49" charset="-122"/>
                </a:endParaRPr>
              </a:p>
            </p:txBody>
          </p:sp>
          <p:sp>
            <p:nvSpPr>
              <p:cNvPr id="39" name="Oval 37"/>
              <p:cNvSpPr>
                <a:spLocks noChangeArrowheads="1"/>
              </p:cNvSpPr>
              <p:nvPr/>
            </p:nvSpPr>
            <p:spPr bwMode="auto">
              <a:xfrm>
                <a:off x="715" y="3003"/>
                <a:ext cx="1141" cy="417"/>
              </a:xfrm>
              <a:prstGeom prst="ellipse">
                <a:avLst/>
              </a:prstGeom>
              <a:solidFill>
                <a:srgbClr val="DDDDDD"/>
              </a:solidFill>
              <a:ln>
                <a:noFill/>
              </a:ln>
              <a:effectLst>
                <a:outerShdw dist="68392" dir="4091915" algn="ctr" rotWithShape="0">
                  <a:srgbClr val="000000"/>
                </a:outerShdw>
              </a:effectLst>
              <a:extLst>
                <a:ext uri="{91240B29-F687-4F45-9708-019B960494DF}">
                  <a14:hiddenLine xmlns="" xmlns:a14="http://schemas.microsoft.com/office/drawing/2010/main" w="9525">
                    <a:solidFill>
                      <a:srgbClr val="C0C0C0"/>
                    </a:solidFill>
                    <a:rou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49" charset="-122"/>
                </a:endParaRPr>
              </a:p>
            </p:txBody>
          </p:sp>
          <p:sp>
            <p:nvSpPr>
              <p:cNvPr id="40" name="Oval 38"/>
              <p:cNvSpPr>
                <a:spLocks noChangeArrowheads="1"/>
              </p:cNvSpPr>
              <p:nvPr/>
            </p:nvSpPr>
            <p:spPr bwMode="auto">
              <a:xfrm>
                <a:off x="513" y="3219"/>
                <a:ext cx="586" cy="282"/>
              </a:xfrm>
              <a:prstGeom prst="ellipse">
                <a:avLst/>
              </a:prstGeom>
              <a:solidFill>
                <a:srgbClr val="DDDDDD"/>
              </a:solidFill>
              <a:ln>
                <a:noFill/>
              </a:ln>
              <a:effectLst>
                <a:outerShdw dist="113592" dir="20006097" algn="ctr" rotWithShape="0">
                  <a:srgbClr val="000000"/>
                </a:outerShdw>
              </a:effectLst>
              <a:extLst>
                <a:ext uri="{91240B29-F687-4F45-9708-019B960494DF}">
                  <a14:hiddenLine xmlns="" xmlns:a14="http://schemas.microsoft.com/office/drawing/2010/main" w="9525">
                    <a:solidFill>
                      <a:srgbClr val="C0C0C0"/>
                    </a:solidFill>
                    <a:rou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49" charset="-122"/>
                </a:endParaRPr>
              </a:p>
            </p:txBody>
          </p:sp>
          <p:sp>
            <p:nvSpPr>
              <p:cNvPr id="41" name="Freeform 39"/>
              <p:cNvSpPr/>
              <p:nvPr/>
            </p:nvSpPr>
            <p:spPr bwMode="auto">
              <a:xfrm>
                <a:off x="567" y="2924"/>
                <a:ext cx="1451" cy="597"/>
              </a:xfrm>
              <a:custGeom>
                <a:avLst/>
                <a:gdLst>
                  <a:gd name="T0" fmla="*/ 0 w 1447"/>
                  <a:gd name="T1" fmla="*/ 488 h 1128"/>
                  <a:gd name="T2" fmla="*/ 80 w 1447"/>
                  <a:gd name="T3" fmla="*/ 392 h 1128"/>
                  <a:gd name="T4" fmla="*/ 56 w 1447"/>
                  <a:gd name="T5" fmla="*/ 384 h 1128"/>
                  <a:gd name="T6" fmla="*/ 24 w 1447"/>
                  <a:gd name="T7" fmla="*/ 400 h 1128"/>
                  <a:gd name="T8" fmla="*/ 40 w 1447"/>
                  <a:gd name="T9" fmla="*/ 376 h 1128"/>
                  <a:gd name="T10" fmla="*/ 64 w 1447"/>
                  <a:gd name="T11" fmla="*/ 352 h 1128"/>
                  <a:gd name="T12" fmla="*/ 96 w 1447"/>
                  <a:gd name="T13" fmla="*/ 304 h 1128"/>
                  <a:gd name="T14" fmla="*/ 104 w 1447"/>
                  <a:gd name="T15" fmla="*/ 280 h 1128"/>
                  <a:gd name="T16" fmla="*/ 152 w 1447"/>
                  <a:gd name="T17" fmla="*/ 208 h 1128"/>
                  <a:gd name="T18" fmla="*/ 168 w 1447"/>
                  <a:gd name="T19" fmla="*/ 184 h 1128"/>
                  <a:gd name="T20" fmla="*/ 200 w 1447"/>
                  <a:gd name="T21" fmla="*/ 176 h 1128"/>
                  <a:gd name="T22" fmla="*/ 288 w 1447"/>
                  <a:gd name="T23" fmla="*/ 112 h 1128"/>
                  <a:gd name="T24" fmla="*/ 328 w 1447"/>
                  <a:gd name="T25" fmla="*/ 80 h 1128"/>
                  <a:gd name="T26" fmla="*/ 352 w 1447"/>
                  <a:gd name="T27" fmla="*/ 56 h 1128"/>
                  <a:gd name="T28" fmla="*/ 424 w 1447"/>
                  <a:gd name="T29" fmla="*/ 40 h 1128"/>
                  <a:gd name="T30" fmla="*/ 504 w 1447"/>
                  <a:gd name="T31" fmla="*/ 0 h 1128"/>
                  <a:gd name="T32" fmla="*/ 808 w 1447"/>
                  <a:gd name="T33" fmla="*/ 40 h 1128"/>
                  <a:gd name="T34" fmla="*/ 1056 w 1447"/>
                  <a:gd name="T35" fmla="*/ 176 h 1128"/>
                  <a:gd name="T36" fmla="*/ 1080 w 1447"/>
                  <a:gd name="T37" fmla="*/ 200 h 1128"/>
                  <a:gd name="T38" fmla="*/ 1104 w 1447"/>
                  <a:gd name="T39" fmla="*/ 216 h 1128"/>
                  <a:gd name="T40" fmla="*/ 1224 w 1447"/>
                  <a:gd name="T41" fmla="*/ 304 h 1128"/>
                  <a:gd name="T42" fmla="*/ 1296 w 1447"/>
                  <a:gd name="T43" fmla="*/ 368 h 1128"/>
                  <a:gd name="T44" fmla="*/ 1344 w 1447"/>
                  <a:gd name="T45" fmla="*/ 440 h 1128"/>
                  <a:gd name="T46" fmla="*/ 1360 w 1447"/>
                  <a:gd name="T47" fmla="*/ 488 h 1128"/>
                  <a:gd name="T48" fmla="*/ 1392 w 1447"/>
                  <a:gd name="T49" fmla="*/ 536 h 1128"/>
                  <a:gd name="T50" fmla="*/ 1416 w 1447"/>
                  <a:gd name="T51" fmla="*/ 608 h 1128"/>
                  <a:gd name="T52" fmla="*/ 1432 w 1447"/>
                  <a:gd name="T53" fmla="*/ 656 h 1128"/>
                  <a:gd name="T54" fmla="*/ 1432 w 1447"/>
                  <a:gd name="T55" fmla="*/ 856 h 1128"/>
                  <a:gd name="T56" fmla="*/ 1416 w 1447"/>
                  <a:gd name="T57" fmla="*/ 904 h 1128"/>
                  <a:gd name="T58" fmla="*/ 1368 w 1447"/>
                  <a:gd name="T59" fmla="*/ 920 h 1128"/>
                  <a:gd name="T60" fmla="*/ 1352 w 1447"/>
                  <a:gd name="T61" fmla="*/ 944 h 1128"/>
                  <a:gd name="T62" fmla="*/ 1304 w 1447"/>
                  <a:gd name="T63" fmla="*/ 976 h 1128"/>
                  <a:gd name="T64" fmla="*/ 1216 w 1447"/>
                  <a:gd name="T65" fmla="*/ 1040 h 1128"/>
                  <a:gd name="T66" fmla="*/ 1168 w 1447"/>
                  <a:gd name="T67" fmla="*/ 1072 h 1128"/>
                  <a:gd name="T68" fmla="*/ 1112 w 1447"/>
                  <a:gd name="T69" fmla="*/ 1128 h 1128"/>
                  <a:gd name="T70" fmla="*/ 440 w 1447"/>
                  <a:gd name="T71" fmla="*/ 1096 h 1128"/>
                  <a:gd name="T72" fmla="*/ 360 w 1447"/>
                  <a:gd name="T73" fmla="*/ 1072 h 1128"/>
                  <a:gd name="T74" fmla="*/ 304 w 1447"/>
                  <a:gd name="T75" fmla="*/ 976 h 1128"/>
                  <a:gd name="T76" fmla="*/ 240 w 1447"/>
                  <a:gd name="T77" fmla="*/ 880 h 1128"/>
                  <a:gd name="T78" fmla="*/ 200 w 1447"/>
                  <a:gd name="T79" fmla="*/ 800 h 1128"/>
                  <a:gd name="T80" fmla="*/ 120 w 1447"/>
                  <a:gd name="T81" fmla="*/ 704 h 1128"/>
                  <a:gd name="T82" fmla="*/ 56 w 1447"/>
                  <a:gd name="T83" fmla="*/ 624 h 1128"/>
                  <a:gd name="T84" fmla="*/ 16 w 1447"/>
                  <a:gd name="T85" fmla="*/ 544 h 1128"/>
                  <a:gd name="T86" fmla="*/ 8 w 1447"/>
                  <a:gd name="T87" fmla="*/ 512 h 1128"/>
                  <a:gd name="T88" fmla="*/ 0 w 1447"/>
                  <a:gd name="T89" fmla="*/ 488 h 1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447" h="1128">
                    <a:moveTo>
                      <a:pt x="0" y="488"/>
                    </a:moveTo>
                    <a:cubicBezTo>
                      <a:pt x="24" y="453"/>
                      <a:pt x="56" y="427"/>
                      <a:pt x="80" y="392"/>
                    </a:cubicBezTo>
                    <a:cubicBezTo>
                      <a:pt x="72" y="389"/>
                      <a:pt x="64" y="383"/>
                      <a:pt x="56" y="384"/>
                    </a:cubicBezTo>
                    <a:cubicBezTo>
                      <a:pt x="44" y="386"/>
                      <a:pt x="35" y="405"/>
                      <a:pt x="24" y="400"/>
                    </a:cubicBezTo>
                    <a:cubicBezTo>
                      <a:pt x="15" y="396"/>
                      <a:pt x="34" y="383"/>
                      <a:pt x="40" y="376"/>
                    </a:cubicBezTo>
                    <a:cubicBezTo>
                      <a:pt x="47" y="367"/>
                      <a:pt x="56" y="360"/>
                      <a:pt x="64" y="352"/>
                    </a:cubicBezTo>
                    <a:cubicBezTo>
                      <a:pt x="82" y="279"/>
                      <a:pt x="56" y="354"/>
                      <a:pt x="96" y="304"/>
                    </a:cubicBezTo>
                    <a:cubicBezTo>
                      <a:pt x="101" y="297"/>
                      <a:pt x="100" y="287"/>
                      <a:pt x="104" y="280"/>
                    </a:cubicBezTo>
                    <a:cubicBezTo>
                      <a:pt x="104" y="280"/>
                      <a:pt x="144" y="220"/>
                      <a:pt x="152" y="208"/>
                    </a:cubicBezTo>
                    <a:cubicBezTo>
                      <a:pt x="157" y="200"/>
                      <a:pt x="159" y="186"/>
                      <a:pt x="168" y="184"/>
                    </a:cubicBezTo>
                    <a:cubicBezTo>
                      <a:pt x="179" y="181"/>
                      <a:pt x="189" y="179"/>
                      <a:pt x="200" y="176"/>
                    </a:cubicBezTo>
                    <a:cubicBezTo>
                      <a:pt x="228" y="148"/>
                      <a:pt x="253" y="129"/>
                      <a:pt x="288" y="112"/>
                    </a:cubicBezTo>
                    <a:cubicBezTo>
                      <a:pt x="324" y="58"/>
                      <a:pt x="282" y="111"/>
                      <a:pt x="328" y="80"/>
                    </a:cubicBezTo>
                    <a:cubicBezTo>
                      <a:pt x="337" y="74"/>
                      <a:pt x="343" y="62"/>
                      <a:pt x="352" y="56"/>
                    </a:cubicBezTo>
                    <a:cubicBezTo>
                      <a:pt x="365" y="47"/>
                      <a:pt x="418" y="41"/>
                      <a:pt x="424" y="40"/>
                    </a:cubicBezTo>
                    <a:cubicBezTo>
                      <a:pt x="450" y="23"/>
                      <a:pt x="475" y="10"/>
                      <a:pt x="504" y="0"/>
                    </a:cubicBezTo>
                    <a:cubicBezTo>
                      <a:pt x="606" y="15"/>
                      <a:pt x="705" y="31"/>
                      <a:pt x="808" y="40"/>
                    </a:cubicBezTo>
                    <a:cubicBezTo>
                      <a:pt x="913" y="66"/>
                      <a:pt x="964" y="153"/>
                      <a:pt x="1056" y="176"/>
                    </a:cubicBezTo>
                    <a:cubicBezTo>
                      <a:pt x="1064" y="184"/>
                      <a:pt x="1071" y="193"/>
                      <a:pt x="1080" y="200"/>
                    </a:cubicBezTo>
                    <a:cubicBezTo>
                      <a:pt x="1087" y="206"/>
                      <a:pt x="1097" y="210"/>
                      <a:pt x="1104" y="216"/>
                    </a:cubicBezTo>
                    <a:cubicBezTo>
                      <a:pt x="1145" y="252"/>
                      <a:pt x="1171" y="286"/>
                      <a:pt x="1224" y="304"/>
                    </a:cubicBezTo>
                    <a:cubicBezTo>
                      <a:pt x="1247" y="327"/>
                      <a:pt x="1276" y="343"/>
                      <a:pt x="1296" y="368"/>
                    </a:cubicBezTo>
                    <a:cubicBezTo>
                      <a:pt x="1314" y="391"/>
                      <a:pt x="1335" y="413"/>
                      <a:pt x="1344" y="440"/>
                    </a:cubicBezTo>
                    <a:cubicBezTo>
                      <a:pt x="1349" y="456"/>
                      <a:pt x="1351" y="474"/>
                      <a:pt x="1360" y="488"/>
                    </a:cubicBezTo>
                    <a:cubicBezTo>
                      <a:pt x="1371" y="504"/>
                      <a:pt x="1386" y="518"/>
                      <a:pt x="1392" y="536"/>
                    </a:cubicBezTo>
                    <a:cubicBezTo>
                      <a:pt x="1395" y="546"/>
                      <a:pt x="1414" y="603"/>
                      <a:pt x="1416" y="608"/>
                    </a:cubicBezTo>
                    <a:cubicBezTo>
                      <a:pt x="1421" y="624"/>
                      <a:pt x="1432" y="656"/>
                      <a:pt x="1432" y="656"/>
                    </a:cubicBezTo>
                    <a:cubicBezTo>
                      <a:pt x="1443" y="744"/>
                      <a:pt x="1447" y="743"/>
                      <a:pt x="1432" y="856"/>
                    </a:cubicBezTo>
                    <a:cubicBezTo>
                      <a:pt x="1430" y="873"/>
                      <a:pt x="1432" y="899"/>
                      <a:pt x="1416" y="904"/>
                    </a:cubicBezTo>
                    <a:cubicBezTo>
                      <a:pt x="1400" y="909"/>
                      <a:pt x="1368" y="920"/>
                      <a:pt x="1368" y="920"/>
                    </a:cubicBezTo>
                    <a:cubicBezTo>
                      <a:pt x="1363" y="928"/>
                      <a:pt x="1359" y="938"/>
                      <a:pt x="1352" y="944"/>
                    </a:cubicBezTo>
                    <a:cubicBezTo>
                      <a:pt x="1338" y="957"/>
                      <a:pt x="1304" y="976"/>
                      <a:pt x="1304" y="976"/>
                    </a:cubicBezTo>
                    <a:cubicBezTo>
                      <a:pt x="1279" y="1014"/>
                      <a:pt x="1251" y="1005"/>
                      <a:pt x="1216" y="1040"/>
                    </a:cubicBezTo>
                    <a:cubicBezTo>
                      <a:pt x="1186" y="1070"/>
                      <a:pt x="1203" y="1060"/>
                      <a:pt x="1168" y="1072"/>
                    </a:cubicBezTo>
                    <a:cubicBezTo>
                      <a:pt x="1149" y="1101"/>
                      <a:pt x="1131" y="1099"/>
                      <a:pt x="1112" y="1128"/>
                    </a:cubicBezTo>
                    <a:cubicBezTo>
                      <a:pt x="850" y="1124"/>
                      <a:pt x="672" y="1125"/>
                      <a:pt x="440" y="1096"/>
                    </a:cubicBezTo>
                    <a:cubicBezTo>
                      <a:pt x="413" y="1087"/>
                      <a:pt x="387" y="1081"/>
                      <a:pt x="360" y="1072"/>
                    </a:cubicBezTo>
                    <a:cubicBezTo>
                      <a:pt x="338" y="1038"/>
                      <a:pt x="322" y="1009"/>
                      <a:pt x="304" y="976"/>
                    </a:cubicBezTo>
                    <a:cubicBezTo>
                      <a:pt x="286" y="943"/>
                      <a:pt x="257" y="914"/>
                      <a:pt x="240" y="880"/>
                    </a:cubicBezTo>
                    <a:cubicBezTo>
                      <a:pt x="227" y="855"/>
                      <a:pt x="215" y="823"/>
                      <a:pt x="200" y="800"/>
                    </a:cubicBezTo>
                    <a:cubicBezTo>
                      <a:pt x="178" y="764"/>
                      <a:pt x="147" y="735"/>
                      <a:pt x="120" y="704"/>
                    </a:cubicBezTo>
                    <a:cubicBezTo>
                      <a:pt x="94" y="675"/>
                      <a:pt x="89" y="646"/>
                      <a:pt x="56" y="624"/>
                    </a:cubicBezTo>
                    <a:cubicBezTo>
                      <a:pt x="45" y="580"/>
                      <a:pt x="27" y="583"/>
                      <a:pt x="16" y="544"/>
                    </a:cubicBezTo>
                    <a:cubicBezTo>
                      <a:pt x="13" y="533"/>
                      <a:pt x="11" y="523"/>
                      <a:pt x="8" y="512"/>
                    </a:cubicBezTo>
                    <a:cubicBezTo>
                      <a:pt x="6" y="504"/>
                      <a:pt x="0" y="488"/>
                      <a:pt x="0" y="488"/>
                    </a:cubicBezTo>
                    <a:close/>
                  </a:path>
                </a:pathLst>
              </a:custGeom>
              <a:solidFill>
                <a:srgbClr val="DDDDDD"/>
              </a:solidFill>
              <a:ln>
                <a:noFill/>
              </a:ln>
              <a:effectLst/>
              <a:extLst>
                <a:ext uri="{91240B29-F687-4F45-9708-019B960494DF}">
                  <a14:hiddenLine xmlns="" xmlns:a14="http://schemas.microsoft.com/office/drawing/2010/main" w="12700">
                    <a:solidFill>
                      <a:schemeClr val="tx1"/>
                    </a:solidFill>
                    <a:prstDash val="solid"/>
                    <a:round/>
                  </a14:hiddenLine>
                </a:ext>
                <a:ext uri="{AF507438-7753-43E0-B8FC-AC1667EBCBE1}">
                  <a14:hiddenEffects xmlns="" xmlns:a14="http://schemas.microsoft.com/office/drawing/2010/main">
                    <a:effectLst>
                      <a:outerShdw dist="52363" dir="4557825"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49" charset="-122"/>
                </a:endParaRPr>
              </a:p>
            </p:txBody>
          </p:sp>
        </p:grpSp>
        <p:sp>
          <p:nvSpPr>
            <p:cNvPr id="42" name="Text Box 40"/>
            <p:cNvSpPr txBox="1">
              <a:spLocks noChangeArrowheads="1"/>
            </p:cNvSpPr>
            <p:nvPr/>
          </p:nvSpPr>
          <p:spPr bwMode="auto">
            <a:xfrm>
              <a:off x="174824" y="1872059"/>
              <a:ext cx="759237" cy="70788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2000" b="1" i="0" u="none" strike="noStrike" kern="0" cap="none" spc="0" normalizeH="0" baseline="0" noProof="0" dirty="0">
                  <a:ln>
                    <a:noFill/>
                  </a:ln>
                  <a:solidFill>
                    <a:srgbClr val="C00000"/>
                  </a:solidFill>
                  <a:effectLst/>
                  <a:uLnTx/>
                  <a:uFillTx/>
                  <a:latin typeface="+mn-lt"/>
                  <a:ea typeface="黑体" panose="02010609060101010101" pitchFamily="49" charset="-122"/>
                </a:rPr>
                <a:t>主机</a:t>
              </a:r>
            </a:p>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2000" b="1" i="0" u="none" strike="noStrike" kern="0" cap="none" spc="0" normalizeH="0" baseline="0" noProof="0" dirty="0">
                  <a:ln>
                    <a:noFill/>
                  </a:ln>
                  <a:solidFill>
                    <a:srgbClr val="C00000"/>
                  </a:solidFill>
                  <a:effectLst/>
                  <a:uLnTx/>
                  <a:uFillTx/>
                  <a:latin typeface="+mn-lt"/>
                  <a:ea typeface="黑体" panose="02010609060101010101" pitchFamily="49" charset="-122"/>
                </a:rPr>
                <a:t>H</a:t>
              </a:r>
              <a:r>
                <a:rPr kumimoji="0" lang="en-US" altLang="zh-CN" sz="2000" b="1" i="0" u="none" strike="noStrike" kern="0" cap="none" spc="0" normalizeH="0" baseline="-25000" noProof="0" dirty="0">
                  <a:ln>
                    <a:noFill/>
                  </a:ln>
                  <a:solidFill>
                    <a:srgbClr val="C00000"/>
                  </a:solidFill>
                  <a:effectLst/>
                  <a:uLnTx/>
                  <a:uFillTx/>
                  <a:latin typeface="+mn-lt"/>
                  <a:ea typeface="黑体" panose="02010609060101010101" pitchFamily="49" charset="-122"/>
                </a:rPr>
                <a:t>1</a:t>
              </a:r>
            </a:p>
          </p:txBody>
        </p:sp>
        <p:pic>
          <p:nvPicPr>
            <p:cNvPr id="43" name="Picture 41"/>
            <p:cNvPicPr>
              <a:picLocks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8161089" y="2092722"/>
              <a:ext cx="520700" cy="28733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699">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tx1"/>
                    </a:outerShdw>
                  </a:effectLst>
                </a14:hiddenEffects>
              </a:ext>
            </a:extLst>
          </p:spPr>
        </p:pic>
        <p:grpSp>
          <p:nvGrpSpPr>
            <p:cNvPr id="24" name="Group 42"/>
            <p:cNvGrpSpPr/>
            <p:nvPr/>
          </p:nvGrpSpPr>
          <p:grpSpPr bwMode="auto">
            <a:xfrm>
              <a:off x="6233864" y="1876822"/>
              <a:ext cx="1439862" cy="863600"/>
              <a:chOff x="385" y="2795"/>
              <a:chExt cx="1769" cy="816"/>
            </a:xfrm>
          </p:grpSpPr>
          <p:sp>
            <p:nvSpPr>
              <p:cNvPr id="45" name="Oval 43"/>
              <p:cNvSpPr>
                <a:spLocks noChangeArrowheads="1"/>
              </p:cNvSpPr>
              <p:nvPr/>
            </p:nvSpPr>
            <p:spPr bwMode="auto">
              <a:xfrm>
                <a:off x="1589" y="3060"/>
                <a:ext cx="554" cy="248"/>
              </a:xfrm>
              <a:prstGeom prst="ellipse">
                <a:avLst/>
              </a:prstGeom>
              <a:solidFill>
                <a:srgbClr val="DDDDDD"/>
              </a:solidFill>
              <a:ln>
                <a:noFill/>
              </a:ln>
              <a:effectLst>
                <a:outerShdw dist="68392" dir="4091915" algn="ctr" rotWithShape="0">
                  <a:srgbClr val="000000"/>
                </a:outerShdw>
              </a:effectLst>
              <a:extLst>
                <a:ext uri="{91240B29-F687-4F45-9708-019B960494DF}">
                  <a14:hiddenLine xmlns="" xmlns:a14="http://schemas.microsoft.com/office/drawing/2010/main" w="9525">
                    <a:solidFill>
                      <a:srgbClr val="C0C0C0"/>
                    </a:solidFill>
                    <a:rou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49" charset="-122"/>
                </a:endParaRPr>
              </a:p>
            </p:txBody>
          </p:sp>
          <p:sp>
            <p:nvSpPr>
              <p:cNvPr id="46" name="Oval 44"/>
              <p:cNvSpPr>
                <a:spLocks noChangeArrowheads="1"/>
              </p:cNvSpPr>
              <p:nvPr/>
            </p:nvSpPr>
            <p:spPr bwMode="auto">
              <a:xfrm>
                <a:off x="928" y="3274"/>
                <a:ext cx="884" cy="337"/>
              </a:xfrm>
              <a:prstGeom prst="ellipse">
                <a:avLst/>
              </a:prstGeom>
              <a:solidFill>
                <a:srgbClr val="DDDDDD"/>
              </a:solidFill>
              <a:ln>
                <a:noFill/>
              </a:ln>
              <a:effectLst>
                <a:outerShdw dist="35921" dir="2700000" algn="ctr" rotWithShape="0">
                  <a:srgbClr val="000000"/>
                </a:outerShdw>
              </a:effectLst>
              <a:extLst>
                <a:ext uri="{91240B29-F687-4F45-9708-019B960494DF}">
                  <a14:hiddenLine xmlns="" xmlns:a14="http://schemas.microsoft.com/office/drawing/2010/main" w="9525">
                    <a:solidFill>
                      <a:srgbClr val="C0C0C0"/>
                    </a:solidFill>
                    <a:rou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49" charset="-122"/>
                </a:endParaRPr>
              </a:p>
            </p:txBody>
          </p:sp>
          <p:sp>
            <p:nvSpPr>
              <p:cNvPr id="47" name="Oval 45"/>
              <p:cNvSpPr>
                <a:spLocks noChangeArrowheads="1"/>
              </p:cNvSpPr>
              <p:nvPr/>
            </p:nvSpPr>
            <p:spPr bwMode="auto">
              <a:xfrm>
                <a:off x="502" y="3204"/>
                <a:ext cx="586" cy="281"/>
              </a:xfrm>
              <a:prstGeom prst="ellipse">
                <a:avLst/>
              </a:prstGeom>
              <a:solidFill>
                <a:srgbClr val="DDDDDD"/>
              </a:solidFill>
              <a:ln>
                <a:noFill/>
              </a:ln>
              <a:effectLst>
                <a:outerShdw dist="68392" dir="4091915" algn="ctr" rotWithShape="0">
                  <a:srgbClr val="000000"/>
                </a:outerShdw>
              </a:effectLst>
              <a:extLst>
                <a:ext uri="{91240B29-F687-4F45-9708-019B960494DF}">
                  <a14:hiddenLine xmlns="" xmlns:a14="http://schemas.microsoft.com/office/drawing/2010/main" w="9525">
                    <a:solidFill>
                      <a:srgbClr val="C0C0C0"/>
                    </a:solidFill>
                    <a:rou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49" charset="-122"/>
                </a:endParaRPr>
              </a:p>
            </p:txBody>
          </p:sp>
          <p:sp>
            <p:nvSpPr>
              <p:cNvPr id="48" name="Oval 46"/>
              <p:cNvSpPr>
                <a:spLocks noChangeArrowheads="1"/>
              </p:cNvSpPr>
              <p:nvPr/>
            </p:nvSpPr>
            <p:spPr bwMode="auto">
              <a:xfrm>
                <a:off x="385" y="3084"/>
                <a:ext cx="384" cy="256"/>
              </a:xfrm>
              <a:prstGeom prst="ellipse">
                <a:avLst/>
              </a:prstGeom>
              <a:solidFill>
                <a:srgbClr val="DDDDDD"/>
              </a:solidFill>
              <a:ln>
                <a:noFill/>
              </a:ln>
              <a:effectLst>
                <a:outerShdw dist="68392" dir="4091915" algn="ctr" rotWithShape="0">
                  <a:srgbClr val="000000"/>
                </a:outerShdw>
              </a:effectLst>
              <a:extLst>
                <a:ext uri="{91240B29-F687-4F45-9708-019B960494DF}">
                  <a14:hiddenLine xmlns="" xmlns:a14="http://schemas.microsoft.com/office/drawing/2010/main" w="9525">
                    <a:solidFill>
                      <a:srgbClr val="C0C0C0"/>
                    </a:solidFill>
                    <a:rou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49" charset="-122"/>
                </a:endParaRPr>
              </a:p>
            </p:txBody>
          </p:sp>
          <p:sp>
            <p:nvSpPr>
              <p:cNvPr id="49" name="Oval 47"/>
              <p:cNvSpPr>
                <a:spLocks noChangeArrowheads="1"/>
              </p:cNvSpPr>
              <p:nvPr/>
            </p:nvSpPr>
            <p:spPr bwMode="auto">
              <a:xfrm>
                <a:off x="566" y="2883"/>
                <a:ext cx="576" cy="321"/>
              </a:xfrm>
              <a:prstGeom prst="ellipse">
                <a:avLst/>
              </a:prstGeom>
              <a:solidFill>
                <a:srgbClr val="DDDDDD"/>
              </a:solidFill>
              <a:ln>
                <a:noFill/>
              </a:ln>
              <a:effectLst>
                <a:outerShdw dist="68392" dir="4091915" algn="ctr" rotWithShape="0">
                  <a:srgbClr val="000000"/>
                </a:outerShdw>
              </a:effectLst>
              <a:extLst>
                <a:ext uri="{91240B29-F687-4F45-9708-019B960494DF}">
                  <a14:hiddenLine xmlns="" xmlns:a14="http://schemas.microsoft.com/office/drawing/2010/main" w="9525">
                    <a:solidFill>
                      <a:srgbClr val="C0C0C0"/>
                    </a:solidFill>
                    <a:rou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49" charset="-122"/>
                </a:endParaRPr>
              </a:p>
            </p:txBody>
          </p:sp>
          <p:sp>
            <p:nvSpPr>
              <p:cNvPr id="50" name="Oval 48"/>
              <p:cNvSpPr>
                <a:spLocks noChangeArrowheads="1"/>
              </p:cNvSpPr>
              <p:nvPr/>
            </p:nvSpPr>
            <p:spPr bwMode="auto">
              <a:xfrm>
                <a:off x="992" y="2795"/>
                <a:ext cx="757" cy="321"/>
              </a:xfrm>
              <a:prstGeom prst="ellipse">
                <a:avLst/>
              </a:prstGeom>
              <a:solidFill>
                <a:srgbClr val="DDDDDD"/>
              </a:solidFill>
              <a:ln>
                <a:noFill/>
              </a:ln>
              <a:effectLst>
                <a:outerShdw dist="68392" dir="4091915" algn="ctr" rotWithShape="0">
                  <a:srgbClr val="000000"/>
                </a:outerShdw>
              </a:effectLst>
              <a:extLst>
                <a:ext uri="{91240B29-F687-4F45-9708-019B960494DF}">
                  <a14:hiddenLine xmlns="" xmlns:a14="http://schemas.microsoft.com/office/drawing/2010/main" w="9525">
                    <a:solidFill>
                      <a:srgbClr val="C0C0C0"/>
                    </a:solidFill>
                    <a:rou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49" charset="-122"/>
                </a:endParaRPr>
              </a:p>
            </p:txBody>
          </p:sp>
          <p:sp>
            <p:nvSpPr>
              <p:cNvPr id="51" name="Oval 49"/>
              <p:cNvSpPr>
                <a:spLocks noChangeArrowheads="1"/>
              </p:cNvSpPr>
              <p:nvPr/>
            </p:nvSpPr>
            <p:spPr bwMode="auto">
              <a:xfrm>
                <a:off x="1504" y="2891"/>
                <a:ext cx="554" cy="248"/>
              </a:xfrm>
              <a:prstGeom prst="ellipse">
                <a:avLst/>
              </a:prstGeom>
              <a:solidFill>
                <a:srgbClr val="DDDDDD"/>
              </a:solidFill>
              <a:ln>
                <a:noFill/>
              </a:ln>
              <a:effectLst>
                <a:outerShdw dist="68392" dir="4091915" algn="ctr" rotWithShape="0">
                  <a:srgbClr val="000000"/>
                </a:outerShdw>
              </a:effectLst>
              <a:extLst>
                <a:ext uri="{91240B29-F687-4F45-9708-019B960494DF}">
                  <a14:hiddenLine xmlns="" xmlns:a14="http://schemas.microsoft.com/office/drawing/2010/main" w="9525">
                    <a:solidFill>
                      <a:srgbClr val="C0C0C0"/>
                    </a:solidFill>
                    <a:rou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49" charset="-122"/>
                </a:endParaRPr>
              </a:p>
            </p:txBody>
          </p:sp>
          <p:sp>
            <p:nvSpPr>
              <p:cNvPr id="52" name="Oval 50"/>
              <p:cNvSpPr>
                <a:spLocks noChangeArrowheads="1"/>
              </p:cNvSpPr>
              <p:nvPr/>
            </p:nvSpPr>
            <p:spPr bwMode="auto">
              <a:xfrm>
                <a:off x="704" y="2987"/>
                <a:ext cx="1141" cy="418"/>
              </a:xfrm>
              <a:prstGeom prst="ellipse">
                <a:avLst/>
              </a:prstGeom>
              <a:solidFill>
                <a:srgbClr val="DDDDDD"/>
              </a:solidFill>
              <a:ln>
                <a:noFill/>
              </a:ln>
              <a:effectLst>
                <a:outerShdw dist="68392" dir="4091915" algn="ctr" rotWithShape="0">
                  <a:srgbClr val="000000"/>
                </a:outerShdw>
              </a:effectLst>
              <a:extLst>
                <a:ext uri="{91240B29-F687-4F45-9708-019B960494DF}">
                  <a14:hiddenLine xmlns="" xmlns:a14="http://schemas.microsoft.com/office/drawing/2010/main" w="9525">
                    <a:solidFill>
                      <a:srgbClr val="C0C0C0"/>
                    </a:solidFill>
                    <a:rou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49" charset="-122"/>
                </a:endParaRPr>
              </a:p>
            </p:txBody>
          </p:sp>
          <p:sp>
            <p:nvSpPr>
              <p:cNvPr id="53" name="Oval 51"/>
              <p:cNvSpPr>
                <a:spLocks noChangeArrowheads="1"/>
              </p:cNvSpPr>
              <p:nvPr/>
            </p:nvSpPr>
            <p:spPr bwMode="auto">
              <a:xfrm rot="1336630">
                <a:off x="1474" y="3067"/>
                <a:ext cx="555" cy="417"/>
              </a:xfrm>
              <a:prstGeom prst="ellipse">
                <a:avLst/>
              </a:prstGeom>
              <a:solidFill>
                <a:srgbClr val="DDDDDD"/>
              </a:solidFill>
              <a:ln>
                <a:noFill/>
              </a:ln>
              <a:effectLst>
                <a:outerShdw dist="40161" dir="4293903" algn="ctr" rotWithShape="0">
                  <a:srgbClr val="000000"/>
                </a:outerShdw>
              </a:effectLst>
              <a:extLst>
                <a:ext uri="{91240B29-F687-4F45-9708-019B960494DF}">
                  <a14:hiddenLine xmlns="" xmlns:a14="http://schemas.microsoft.com/office/drawing/2010/main" w="9525">
                    <a:solidFill>
                      <a:srgbClr val="C0C0C0"/>
                    </a:solidFill>
                    <a:rou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49" charset="-122"/>
                </a:endParaRPr>
              </a:p>
            </p:txBody>
          </p:sp>
          <p:sp>
            <p:nvSpPr>
              <p:cNvPr id="54" name="Oval 52"/>
              <p:cNvSpPr>
                <a:spLocks noChangeArrowheads="1"/>
              </p:cNvSpPr>
              <p:nvPr/>
            </p:nvSpPr>
            <p:spPr bwMode="auto">
              <a:xfrm>
                <a:off x="1004" y="2811"/>
                <a:ext cx="756" cy="321"/>
              </a:xfrm>
              <a:prstGeom prst="ellipse">
                <a:avLst/>
              </a:prstGeom>
              <a:solidFill>
                <a:srgbClr val="DDDDDD"/>
              </a:solidFill>
              <a:ln>
                <a:noFill/>
              </a:ln>
              <a:effectLst>
                <a:outerShdw dist="68392" dir="4091915" algn="ctr" rotWithShape="0">
                  <a:srgbClr val="000000"/>
                </a:outerShdw>
              </a:effectLst>
              <a:extLst>
                <a:ext uri="{91240B29-F687-4F45-9708-019B960494DF}">
                  <a14:hiddenLine xmlns="" xmlns:a14="http://schemas.microsoft.com/office/drawing/2010/main" w="9525">
                    <a:solidFill>
                      <a:srgbClr val="C0C0C0"/>
                    </a:solidFill>
                    <a:rou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49" charset="-122"/>
                </a:endParaRPr>
              </a:p>
            </p:txBody>
          </p:sp>
          <p:sp>
            <p:nvSpPr>
              <p:cNvPr id="55" name="Oval 53"/>
              <p:cNvSpPr>
                <a:spLocks noChangeArrowheads="1"/>
              </p:cNvSpPr>
              <p:nvPr/>
            </p:nvSpPr>
            <p:spPr bwMode="auto">
              <a:xfrm>
                <a:off x="577" y="2899"/>
                <a:ext cx="575" cy="320"/>
              </a:xfrm>
              <a:prstGeom prst="ellipse">
                <a:avLst/>
              </a:prstGeom>
              <a:solidFill>
                <a:srgbClr val="DDDDDD"/>
              </a:solidFill>
              <a:ln>
                <a:noFill/>
              </a:ln>
              <a:effectLst>
                <a:outerShdw dist="68392" dir="4091915" algn="ctr" rotWithShape="0">
                  <a:srgbClr val="000000"/>
                </a:outerShdw>
              </a:effectLst>
              <a:extLst>
                <a:ext uri="{91240B29-F687-4F45-9708-019B960494DF}">
                  <a14:hiddenLine xmlns="" xmlns:a14="http://schemas.microsoft.com/office/drawing/2010/main" w="9525">
                    <a:solidFill>
                      <a:srgbClr val="C0C0C0"/>
                    </a:solidFill>
                    <a:rou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49" charset="-122"/>
                </a:endParaRPr>
              </a:p>
            </p:txBody>
          </p:sp>
          <p:sp>
            <p:nvSpPr>
              <p:cNvPr id="56" name="Oval 54"/>
              <p:cNvSpPr>
                <a:spLocks noChangeArrowheads="1"/>
              </p:cNvSpPr>
              <p:nvPr/>
            </p:nvSpPr>
            <p:spPr bwMode="auto">
              <a:xfrm>
                <a:off x="396" y="3100"/>
                <a:ext cx="383" cy="256"/>
              </a:xfrm>
              <a:prstGeom prst="ellipse">
                <a:avLst/>
              </a:prstGeom>
              <a:solidFill>
                <a:srgbClr val="DDDDDD"/>
              </a:solidFill>
              <a:ln>
                <a:noFill/>
              </a:ln>
              <a:effectLst>
                <a:outerShdw dist="63500" dir="3187806" algn="ctr" rotWithShape="0">
                  <a:srgbClr val="000000"/>
                </a:outerShdw>
              </a:effectLst>
              <a:extLst>
                <a:ext uri="{91240B29-F687-4F45-9708-019B960494DF}">
                  <a14:hiddenLine xmlns="" xmlns:a14="http://schemas.microsoft.com/office/drawing/2010/main" w="9525">
                    <a:solidFill>
                      <a:srgbClr val="C0C0C0"/>
                    </a:solidFill>
                    <a:rou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49" charset="-122"/>
                </a:endParaRPr>
              </a:p>
            </p:txBody>
          </p:sp>
          <p:sp>
            <p:nvSpPr>
              <p:cNvPr id="57" name="Oval 55"/>
              <p:cNvSpPr>
                <a:spLocks noChangeArrowheads="1"/>
              </p:cNvSpPr>
              <p:nvPr/>
            </p:nvSpPr>
            <p:spPr bwMode="auto">
              <a:xfrm>
                <a:off x="1515" y="2908"/>
                <a:ext cx="554" cy="248"/>
              </a:xfrm>
              <a:prstGeom prst="ellipse">
                <a:avLst/>
              </a:prstGeom>
              <a:solidFill>
                <a:srgbClr val="DDDDDD"/>
              </a:solidFill>
              <a:ln>
                <a:noFill/>
              </a:ln>
              <a:effectLst>
                <a:outerShdw dist="68392" dir="4091915" algn="ctr" rotWithShape="0">
                  <a:srgbClr val="000000"/>
                </a:outerShdw>
              </a:effectLst>
              <a:extLst>
                <a:ext uri="{91240B29-F687-4F45-9708-019B960494DF}">
                  <a14:hiddenLine xmlns="" xmlns:a14="http://schemas.microsoft.com/office/drawing/2010/main" w="9525">
                    <a:solidFill>
                      <a:srgbClr val="C0C0C0"/>
                    </a:solidFill>
                    <a:rou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49" charset="-122"/>
                </a:endParaRPr>
              </a:p>
            </p:txBody>
          </p:sp>
          <p:sp>
            <p:nvSpPr>
              <p:cNvPr id="58" name="Oval 56"/>
              <p:cNvSpPr>
                <a:spLocks noChangeArrowheads="1"/>
              </p:cNvSpPr>
              <p:nvPr/>
            </p:nvSpPr>
            <p:spPr bwMode="auto">
              <a:xfrm>
                <a:off x="1599" y="3075"/>
                <a:ext cx="555" cy="249"/>
              </a:xfrm>
              <a:prstGeom prst="ellipse">
                <a:avLst/>
              </a:prstGeom>
              <a:solidFill>
                <a:srgbClr val="DDDDDD"/>
              </a:solidFill>
              <a:ln>
                <a:noFill/>
              </a:ln>
              <a:effectLst>
                <a:outerShdw dist="35921" dir="2700000" algn="ctr" rotWithShape="0">
                  <a:srgbClr val="000000"/>
                </a:outerShdw>
              </a:effectLst>
              <a:extLst>
                <a:ext uri="{91240B29-F687-4F45-9708-019B960494DF}">
                  <a14:hiddenLine xmlns="" xmlns:a14="http://schemas.microsoft.com/office/drawing/2010/main" w="9525">
                    <a:solidFill>
                      <a:srgbClr val="C0C0C0"/>
                    </a:solidFill>
                    <a:rou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49" charset="-122"/>
                </a:endParaRPr>
              </a:p>
            </p:txBody>
          </p:sp>
          <p:sp>
            <p:nvSpPr>
              <p:cNvPr id="59" name="Oval 57"/>
              <p:cNvSpPr>
                <a:spLocks noChangeArrowheads="1"/>
              </p:cNvSpPr>
              <p:nvPr/>
            </p:nvSpPr>
            <p:spPr bwMode="auto">
              <a:xfrm>
                <a:off x="715" y="3003"/>
                <a:ext cx="1141" cy="417"/>
              </a:xfrm>
              <a:prstGeom prst="ellipse">
                <a:avLst/>
              </a:prstGeom>
              <a:solidFill>
                <a:srgbClr val="DDDDDD"/>
              </a:solidFill>
              <a:ln>
                <a:noFill/>
              </a:ln>
              <a:effectLst>
                <a:outerShdw dist="68392" dir="4091915" algn="ctr" rotWithShape="0">
                  <a:srgbClr val="000000"/>
                </a:outerShdw>
              </a:effectLst>
              <a:extLst>
                <a:ext uri="{91240B29-F687-4F45-9708-019B960494DF}">
                  <a14:hiddenLine xmlns="" xmlns:a14="http://schemas.microsoft.com/office/drawing/2010/main" w="9525">
                    <a:solidFill>
                      <a:srgbClr val="C0C0C0"/>
                    </a:solidFill>
                    <a:rou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49" charset="-122"/>
                </a:endParaRPr>
              </a:p>
            </p:txBody>
          </p:sp>
          <p:sp>
            <p:nvSpPr>
              <p:cNvPr id="60" name="Oval 58"/>
              <p:cNvSpPr>
                <a:spLocks noChangeArrowheads="1"/>
              </p:cNvSpPr>
              <p:nvPr/>
            </p:nvSpPr>
            <p:spPr bwMode="auto">
              <a:xfrm>
                <a:off x="513" y="3219"/>
                <a:ext cx="586" cy="282"/>
              </a:xfrm>
              <a:prstGeom prst="ellipse">
                <a:avLst/>
              </a:prstGeom>
              <a:solidFill>
                <a:srgbClr val="DDDDDD"/>
              </a:solidFill>
              <a:ln>
                <a:noFill/>
              </a:ln>
              <a:effectLst>
                <a:outerShdw dist="113592" dir="20006097" algn="ctr" rotWithShape="0">
                  <a:srgbClr val="000000"/>
                </a:outerShdw>
              </a:effectLst>
              <a:extLst>
                <a:ext uri="{91240B29-F687-4F45-9708-019B960494DF}">
                  <a14:hiddenLine xmlns="" xmlns:a14="http://schemas.microsoft.com/office/drawing/2010/main" w="9525">
                    <a:solidFill>
                      <a:srgbClr val="C0C0C0"/>
                    </a:solidFill>
                    <a:rou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49" charset="-122"/>
                </a:endParaRPr>
              </a:p>
            </p:txBody>
          </p:sp>
          <p:sp>
            <p:nvSpPr>
              <p:cNvPr id="61" name="Freeform 59"/>
              <p:cNvSpPr/>
              <p:nvPr/>
            </p:nvSpPr>
            <p:spPr bwMode="auto">
              <a:xfrm>
                <a:off x="567" y="2924"/>
                <a:ext cx="1451" cy="597"/>
              </a:xfrm>
              <a:custGeom>
                <a:avLst/>
                <a:gdLst>
                  <a:gd name="T0" fmla="*/ 0 w 1447"/>
                  <a:gd name="T1" fmla="*/ 488 h 1128"/>
                  <a:gd name="T2" fmla="*/ 80 w 1447"/>
                  <a:gd name="T3" fmla="*/ 392 h 1128"/>
                  <a:gd name="T4" fmla="*/ 56 w 1447"/>
                  <a:gd name="T5" fmla="*/ 384 h 1128"/>
                  <a:gd name="T6" fmla="*/ 24 w 1447"/>
                  <a:gd name="T7" fmla="*/ 400 h 1128"/>
                  <a:gd name="T8" fmla="*/ 40 w 1447"/>
                  <a:gd name="T9" fmla="*/ 376 h 1128"/>
                  <a:gd name="T10" fmla="*/ 64 w 1447"/>
                  <a:gd name="T11" fmla="*/ 352 h 1128"/>
                  <a:gd name="T12" fmla="*/ 96 w 1447"/>
                  <a:gd name="T13" fmla="*/ 304 h 1128"/>
                  <a:gd name="T14" fmla="*/ 104 w 1447"/>
                  <a:gd name="T15" fmla="*/ 280 h 1128"/>
                  <a:gd name="T16" fmla="*/ 152 w 1447"/>
                  <a:gd name="T17" fmla="*/ 208 h 1128"/>
                  <a:gd name="T18" fmla="*/ 168 w 1447"/>
                  <a:gd name="T19" fmla="*/ 184 h 1128"/>
                  <a:gd name="T20" fmla="*/ 200 w 1447"/>
                  <a:gd name="T21" fmla="*/ 176 h 1128"/>
                  <a:gd name="T22" fmla="*/ 288 w 1447"/>
                  <a:gd name="T23" fmla="*/ 112 h 1128"/>
                  <a:gd name="T24" fmla="*/ 328 w 1447"/>
                  <a:gd name="T25" fmla="*/ 80 h 1128"/>
                  <a:gd name="T26" fmla="*/ 352 w 1447"/>
                  <a:gd name="T27" fmla="*/ 56 h 1128"/>
                  <a:gd name="T28" fmla="*/ 424 w 1447"/>
                  <a:gd name="T29" fmla="*/ 40 h 1128"/>
                  <a:gd name="T30" fmla="*/ 504 w 1447"/>
                  <a:gd name="T31" fmla="*/ 0 h 1128"/>
                  <a:gd name="T32" fmla="*/ 808 w 1447"/>
                  <a:gd name="T33" fmla="*/ 40 h 1128"/>
                  <a:gd name="T34" fmla="*/ 1056 w 1447"/>
                  <a:gd name="T35" fmla="*/ 176 h 1128"/>
                  <a:gd name="T36" fmla="*/ 1080 w 1447"/>
                  <a:gd name="T37" fmla="*/ 200 h 1128"/>
                  <a:gd name="T38" fmla="*/ 1104 w 1447"/>
                  <a:gd name="T39" fmla="*/ 216 h 1128"/>
                  <a:gd name="T40" fmla="*/ 1224 w 1447"/>
                  <a:gd name="T41" fmla="*/ 304 h 1128"/>
                  <a:gd name="T42" fmla="*/ 1296 w 1447"/>
                  <a:gd name="T43" fmla="*/ 368 h 1128"/>
                  <a:gd name="T44" fmla="*/ 1344 w 1447"/>
                  <a:gd name="T45" fmla="*/ 440 h 1128"/>
                  <a:gd name="T46" fmla="*/ 1360 w 1447"/>
                  <a:gd name="T47" fmla="*/ 488 h 1128"/>
                  <a:gd name="T48" fmla="*/ 1392 w 1447"/>
                  <a:gd name="T49" fmla="*/ 536 h 1128"/>
                  <a:gd name="T50" fmla="*/ 1416 w 1447"/>
                  <a:gd name="T51" fmla="*/ 608 h 1128"/>
                  <a:gd name="T52" fmla="*/ 1432 w 1447"/>
                  <a:gd name="T53" fmla="*/ 656 h 1128"/>
                  <a:gd name="T54" fmla="*/ 1432 w 1447"/>
                  <a:gd name="T55" fmla="*/ 856 h 1128"/>
                  <a:gd name="T56" fmla="*/ 1416 w 1447"/>
                  <a:gd name="T57" fmla="*/ 904 h 1128"/>
                  <a:gd name="T58" fmla="*/ 1368 w 1447"/>
                  <a:gd name="T59" fmla="*/ 920 h 1128"/>
                  <a:gd name="T60" fmla="*/ 1352 w 1447"/>
                  <a:gd name="T61" fmla="*/ 944 h 1128"/>
                  <a:gd name="T62" fmla="*/ 1304 w 1447"/>
                  <a:gd name="T63" fmla="*/ 976 h 1128"/>
                  <a:gd name="T64" fmla="*/ 1216 w 1447"/>
                  <a:gd name="T65" fmla="*/ 1040 h 1128"/>
                  <a:gd name="T66" fmla="*/ 1168 w 1447"/>
                  <a:gd name="T67" fmla="*/ 1072 h 1128"/>
                  <a:gd name="T68" fmla="*/ 1112 w 1447"/>
                  <a:gd name="T69" fmla="*/ 1128 h 1128"/>
                  <a:gd name="T70" fmla="*/ 440 w 1447"/>
                  <a:gd name="T71" fmla="*/ 1096 h 1128"/>
                  <a:gd name="T72" fmla="*/ 360 w 1447"/>
                  <a:gd name="T73" fmla="*/ 1072 h 1128"/>
                  <a:gd name="T74" fmla="*/ 304 w 1447"/>
                  <a:gd name="T75" fmla="*/ 976 h 1128"/>
                  <a:gd name="T76" fmla="*/ 240 w 1447"/>
                  <a:gd name="T77" fmla="*/ 880 h 1128"/>
                  <a:gd name="T78" fmla="*/ 200 w 1447"/>
                  <a:gd name="T79" fmla="*/ 800 h 1128"/>
                  <a:gd name="T80" fmla="*/ 120 w 1447"/>
                  <a:gd name="T81" fmla="*/ 704 h 1128"/>
                  <a:gd name="T82" fmla="*/ 56 w 1447"/>
                  <a:gd name="T83" fmla="*/ 624 h 1128"/>
                  <a:gd name="T84" fmla="*/ 16 w 1447"/>
                  <a:gd name="T85" fmla="*/ 544 h 1128"/>
                  <a:gd name="T86" fmla="*/ 8 w 1447"/>
                  <a:gd name="T87" fmla="*/ 512 h 1128"/>
                  <a:gd name="T88" fmla="*/ 0 w 1447"/>
                  <a:gd name="T89" fmla="*/ 488 h 1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447" h="1128">
                    <a:moveTo>
                      <a:pt x="0" y="488"/>
                    </a:moveTo>
                    <a:cubicBezTo>
                      <a:pt x="24" y="453"/>
                      <a:pt x="56" y="427"/>
                      <a:pt x="80" y="392"/>
                    </a:cubicBezTo>
                    <a:cubicBezTo>
                      <a:pt x="72" y="389"/>
                      <a:pt x="64" y="383"/>
                      <a:pt x="56" y="384"/>
                    </a:cubicBezTo>
                    <a:cubicBezTo>
                      <a:pt x="44" y="386"/>
                      <a:pt x="35" y="405"/>
                      <a:pt x="24" y="400"/>
                    </a:cubicBezTo>
                    <a:cubicBezTo>
                      <a:pt x="15" y="396"/>
                      <a:pt x="34" y="383"/>
                      <a:pt x="40" y="376"/>
                    </a:cubicBezTo>
                    <a:cubicBezTo>
                      <a:pt x="47" y="367"/>
                      <a:pt x="56" y="360"/>
                      <a:pt x="64" y="352"/>
                    </a:cubicBezTo>
                    <a:cubicBezTo>
                      <a:pt x="82" y="279"/>
                      <a:pt x="56" y="354"/>
                      <a:pt x="96" y="304"/>
                    </a:cubicBezTo>
                    <a:cubicBezTo>
                      <a:pt x="101" y="297"/>
                      <a:pt x="100" y="287"/>
                      <a:pt x="104" y="280"/>
                    </a:cubicBezTo>
                    <a:cubicBezTo>
                      <a:pt x="104" y="280"/>
                      <a:pt x="144" y="220"/>
                      <a:pt x="152" y="208"/>
                    </a:cubicBezTo>
                    <a:cubicBezTo>
                      <a:pt x="157" y="200"/>
                      <a:pt x="159" y="186"/>
                      <a:pt x="168" y="184"/>
                    </a:cubicBezTo>
                    <a:cubicBezTo>
                      <a:pt x="179" y="181"/>
                      <a:pt x="189" y="179"/>
                      <a:pt x="200" y="176"/>
                    </a:cubicBezTo>
                    <a:cubicBezTo>
                      <a:pt x="228" y="148"/>
                      <a:pt x="253" y="129"/>
                      <a:pt x="288" y="112"/>
                    </a:cubicBezTo>
                    <a:cubicBezTo>
                      <a:pt x="324" y="58"/>
                      <a:pt x="282" y="111"/>
                      <a:pt x="328" y="80"/>
                    </a:cubicBezTo>
                    <a:cubicBezTo>
                      <a:pt x="337" y="74"/>
                      <a:pt x="343" y="62"/>
                      <a:pt x="352" y="56"/>
                    </a:cubicBezTo>
                    <a:cubicBezTo>
                      <a:pt x="365" y="47"/>
                      <a:pt x="418" y="41"/>
                      <a:pt x="424" y="40"/>
                    </a:cubicBezTo>
                    <a:cubicBezTo>
                      <a:pt x="450" y="23"/>
                      <a:pt x="475" y="10"/>
                      <a:pt x="504" y="0"/>
                    </a:cubicBezTo>
                    <a:cubicBezTo>
                      <a:pt x="606" y="15"/>
                      <a:pt x="705" y="31"/>
                      <a:pt x="808" y="40"/>
                    </a:cubicBezTo>
                    <a:cubicBezTo>
                      <a:pt x="913" y="66"/>
                      <a:pt x="964" y="153"/>
                      <a:pt x="1056" y="176"/>
                    </a:cubicBezTo>
                    <a:cubicBezTo>
                      <a:pt x="1064" y="184"/>
                      <a:pt x="1071" y="193"/>
                      <a:pt x="1080" y="200"/>
                    </a:cubicBezTo>
                    <a:cubicBezTo>
                      <a:pt x="1087" y="206"/>
                      <a:pt x="1097" y="210"/>
                      <a:pt x="1104" y="216"/>
                    </a:cubicBezTo>
                    <a:cubicBezTo>
                      <a:pt x="1145" y="252"/>
                      <a:pt x="1171" y="286"/>
                      <a:pt x="1224" y="304"/>
                    </a:cubicBezTo>
                    <a:cubicBezTo>
                      <a:pt x="1247" y="327"/>
                      <a:pt x="1276" y="343"/>
                      <a:pt x="1296" y="368"/>
                    </a:cubicBezTo>
                    <a:cubicBezTo>
                      <a:pt x="1314" y="391"/>
                      <a:pt x="1335" y="413"/>
                      <a:pt x="1344" y="440"/>
                    </a:cubicBezTo>
                    <a:cubicBezTo>
                      <a:pt x="1349" y="456"/>
                      <a:pt x="1351" y="474"/>
                      <a:pt x="1360" y="488"/>
                    </a:cubicBezTo>
                    <a:cubicBezTo>
                      <a:pt x="1371" y="504"/>
                      <a:pt x="1386" y="518"/>
                      <a:pt x="1392" y="536"/>
                    </a:cubicBezTo>
                    <a:cubicBezTo>
                      <a:pt x="1395" y="546"/>
                      <a:pt x="1414" y="603"/>
                      <a:pt x="1416" y="608"/>
                    </a:cubicBezTo>
                    <a:cubicBezTo>
                      <a:pt x="1421" y="624"/>
                      <a:pt x="1432" y="656"/>
                      <a:pt x="1432" y="656"/>
                    </a:cubicBezTo>
                    <a:cubicBezTo>
                      <a:pt x="1443" y="744"/>
                      <a:pt x="1447" y="743"/>
                      <a:pt x="1432" y="856"/>
                    </a:cubicBezTo>
                    <a:cubicBezTo>
                      <a:pt x="1430" y="873"/>
                      <a:pt x="1432" y="899"/>
                      <a:pt x="1416" y="904"/>
                    </a:cubicBezTo>
                    <a:cubicBezTo>
                      <a:pt x="1400" y="909"/>
                      <a:pt x="1368" y="920"/>
                      <a:pt x="1368" y="920"/>
                    </a:cubicBezTo>
                    <a:cubicBezTo>
                      <a:pt x="1363" y="928"/>
                      <a:pt x="1359" y="938"/>
                      <a:pt x="1352" y="944"/>
                    </a:cubicBezTo>
                    <a:cubicBezTo>
                      <a:pt x="1338" y="957"/>
                      <a:pt x="1304" y="976"/>
                      <a:pt x="1304" y="976"/>
                    </a:cubicBezTo>
                    <a:cubicBezTo>
                      <a:pt x="1279" y="1014"/>
                      <a:pt x="1251" y="1005"/>
                      <a:pt x="1216" y="1040"/>
                    </a:cubicBezTo>
                    <a:cubicBezTo>
                      <a:pt x="1186" y="1070"/>
                      <a:pt x="1203" y="1060"/>
                      <a:pt x="1168" y="1072"/>
                    </a:cubicBezTo>
                    <a:cubicBezTo>
                      <a:pt x="1149" y="1101"/>
                      <a:pt x="1131" y="1099"/>
                      <a:pt x="1112" y="1128"/>
                    </a:cubicBezTo>
                    <a:cubicBezTo>
                      <a:pt x="850" y="1124"/>
                      <a:pt x="672" y="1125"/>
                      <a:pt x="440" y="1096"/>
                    </a:cubicBezTo>
                    <a:cubicBezTo>
                      <a:pt x="413" y="1087"/>
                      <a:pt x="387" y="1081"/>
                      <a:pt x="360" y="1072"/>
                    </a:cubicBezTo>
                    <a:cubicBezTo>
                      <a:pt x="338" y="1038"/>
                      <a:pt x="322" y="1009"/>
                      <a:pt x="304" y="976"/>
                    </a:cubicBezTo>
                    <a:cubicBezTo>
                      <a:pt x="286" y="943"/>
                      <a:pt x="257" y="914"/>
                      <a:pt x="240" y="880"/>
                    </a:cubicBezTo>
                    <a:cubicBezTo>
                      <a:pt x="227" y="855"/>
                      <a:pt x="215" y="823"/>
                      <a:pt x="200" y="800"/>
                    </a:cubicBezTo>
                    <a:cubicBezTo>
                      <a:pt x="178" y="764"/>
                      <a:pt x="147" y="735"/>
                      <a:pt x="120" y="704"/>
                    </a:cubicBezTo>
                    <a:cubicBezTo>
                      <a:pt x="94" y="675"/>
                      <a:pt x="89" y="646"/>
                      <a:pt x="56" y="624"/>
                    </a:cubicBezTo>
                    <a:cubicBezTo>
                      <a:pt x="45" y="580"/>
                      <a:pt x="27" y="583"/>
                      <a:pt x="16" y="544"/>
                    </a:cubicBezTo>
                    <a:cubicBezTo>
                      <a:pt x="13" y="533"/>
                      <a:pt x="11" y="523"/>
                      <a:pt x="8" y="512"/>
                    </a:cubicBezTo>
                    <a:cubicBezTo>
                      <a:pt x="6" y="504"/>
                      <a:pt x="0" y="488"/>
                      <a:pt x="0" y="488"/>
                    </a:cubicBezTo>
                    <a:close/>
                  </a:path>
                </a:pathLst>
              </a:custGeom>
              <a:solidFill>
                <a:srgbClr val="DDDDDD"/>
              </a:solidFill>
              <a:ln>
                <a:noFill/>
              </a:ln>
              <a:effectLst/>
              <a:extLst>
                <a:ext uri="{91240B29-F687-4F45-9708-019B960494DF}">
                  <a14:hiddenLine xmlns="" xmlns:a14="http://schemas.microsoft.com/office/drawing/2010/main" w="12700">
                    <a:solidFill>
                      <a:schemeClr val="tx1"/>
                    </a:solidFill>
                    <a:prstDash val="solid"/>
                    <a:round/>
                  </a14:hiddenLine>
                </a:ext>
                <a:ext uri="{AF507438-7753-43E0-B8FC-AC1667EBCBE1}">
                  <a14:hiddenEffects xmlns="" xmlns:a14="http://schemas.microsoft.com/office/drawing/2010/main">
                    <a:effectLst>
                      <a:outerShdw dist="52363" dir="4557825"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49" charset="-122"/>
                </a:endParaRPr>
              </a:p>
            </p:txBody>
          </p:sp>
        </p:grpSp>
        <p:grpSp>
          <p:nvGrpSpPr>
            <p:cNvPr id="228" name="Group 60"/>
            <p:cNvGrpSpPr/>
            <p:nvPr/>
          </p:nvGrpSpPr>
          <p:grpSpPr bwMode="auto">
            <a:xfrm>
              <a:off x="4649539" y="3532584"/>
              <a:ext cx="415925" cy="504825"/>
              <a:chOff x="4416" y="2717"/>
              <a:chExt cx="404" cy="577"/>
            </a:xfrm>
          </p:grpSpPr>
          <p:sp>
            <p:nvSpPr>
              <p:cNvPr id="63" name="AutoShape 61"/>
              <p:cNvSpPr>
                <a:spLocks noChangeAspect="1" noChangeArrowheads="1" noTextEdit="1"/>
              </p:cNvSpPr>
              <p:nvPr/>
            </p:nvSpPr>
            <p:spPr bwMode="auto">
              <a:xfrm>
                <a:off x="4416" y="2717"/>
                <a:ext cx="404" cy="5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49" charset="-122"/>
                </a:endParaRPr>
              </a:p>
            </p:txBody>
          </p:sp>
          <p:grpSp>
            <p:nvGrpSpPr>
              <p:cNvPr id="253" name="Group 62"/>
              <p:cNvGrpSpPr/>
              <p:nvPr/>
            </p:nvGrpSpPr>
            <p:grpSpPr bwMode="auto">
              <a:xfrm>
                <a:off x="4562" y="3066"/>
                <a:ext cx="13" cy="70"/>
                <a:chOff x="4562" y="3066"/>
                <a:chExt cx="13" cy="70"/>
              </a:xfrm>
            </p:grpSpPr>
            <p:sp>
              <p:nvSpPr>
                <p:cNvPr id="109" name="Rectangle 63"/>
                <p:cNvSpPr>
                  <a:spLocks noChangeArrowheads="1"/>
                </p:cNvSpPr>
                <p:nvPr/>
              </p:nvSpPr>
              <p:spPr bwMode="auto">
                <a:xfrm>
                  <a:off x="4562" y="3067"/>
                  <a:ext cx="13" cy="69"/>
                </a:xfrm>
                <a:prstGeom prst="rect">
                  <a:avLst/>
                </a:prstGeom>
                <a:solidFill>
                  <a:srgbClr val="C0C0C0"/>
                </a:solidFill>
                <a:ln w="3175">
                  <a:solidFill>
                    <a:srgbClr val="000000"/>
                  </a:solidFill>
                  <a:miter lim="800000"/>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49" charset="-122"/>
                  </a:endParaRPr>
                </a:p>
              </p:txBody>
            </p:sp>
            <p:sp>
              <p:nvSpPr>
                <p:cNvPr id="110" name="Line 64"/>
                <p:cNvSpPr>
                  <a:spLocks noChangeShapeType="1"/>
                </p:cNvSpPr>
                <p:nvPr/>
              </p:nvSpPr>
              <p:spPr bwMode="auto">
                <a:xfrm>
                  <a:off x="4568" y="3066"/>
                  <a:ext cx="1" cy="64"/>
                </a:xfrm>
                <a:prstGeom prst="line">
                  <a:avLst/>
                </a:prstGeom>
                <a:noFill/>
                <a:ln w="3175">
                  <a:solidFill>
                    <a:srgbClr val="000000"/>
                  </a:solidFill>
                  <a:round/>
                </a:ln>
                <a:extLst>
                  <a:ext uri="{909E8E84-426E-40DD-AFC4-6F175D3DCCD1}">
                    <a14:hiddenFill xmlns=""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49" charset="-122"/>
                  </a:endParaRPr>
                </a:p>
              </p:txBody>
            </p:sp>
          </p:grpSp>
          <p:sp>
            <p:nvSpPr>
              <p:cNvPr id="65" name="Rectangle 65"/>
              <p:cNvSpPr>
                <a:spLocks noChangeArrowheads="1"/>
              </p:cNvSpPr>
              <p:nvPr/>
            </p:nvSpPr>
            <p:spPr bwMode="auto">
              <a:xfrm>
                <a:off x="4503" y="3022"/>
                <a:ext cx="43" cy="112"/>
              </a:xfrm>
              <a:prstGeom prst="rect">
                <a:avLst/>
              </a:prstGeom>
              <a:solidFill>
                <a:srgbClr val="C0C0C0"/>
              </a:solidFill>
              <a:ln w="3175">
                <a:solidFill>
                  <a:srgbClr val="000000"/>
                </a:solidFill>
                <a:miter lim="800000"/>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49" charset="-122"/>
                </a:endParaRPr>
              </a:p>
            </p:txBody>
          </p:sp>
          <p:sp>
            <p:nvSpPr>
              <p:cNvPr id="66" name="Freeform 66"/>
              <p:cNvSpPr/>
              <p:nvPr/>
            </p:nvSpPr>
            <p:spPr bwMode="auto">
              <a:xfrm>
                <a:off x="4663" y="3044"/>
                <a:ext cx="28" cy="24"/>
              </a:xfrm>
              <a:custGeom>
                <a:avLst/>
                <a:gdLst>
                  <a:gd name="T0" fmla="*/ 0 w 113"/>
                  <a:gd name="T1" fmla="*/ 0 h 95"/>
                  <a:gd name="T2" fmla="*/ 0 w 113"/>
                  <a:gd name="T3" fmla="*/ 95 h 95"/>
                  <a:gd name="T4" fmla="*/ 113 w 113"/>
                  <a:gd name="T5" fmla="*/ 95 h 95"/>
                  <a:gd name="T6" fmla="*/ 113 w 113"/>
                  <a:gd name="T7" fmla="*/ 19 h 95"/>
                  <a:gd name="T8" fmla="*/ 0 w 113"/>
                  <a:gd name="T9" fmla="*/ 0 h 95"/>
                </a:gdLst>
                <a:ahLst/>
                <a:cxnLst>
                  <a:cxn ang="0">
                    <a:pos x="T0" y="T1"/>
                  </a:cxn>
                  <a:cxn ang="0">
                    <a:pos x="T2" y="T3"/>
                  </a:cxn>
                  <a:cxn ang="0">
                    <a:pos x="T4" y="T5"/>
                  </a:cxn>
                  <a:cxn ang="0">
                    <a:pos x="T6" y="T7"/>
                  </a:cxn>
                  <a:cxn ang="0">
                    <a:pos x="T8" y="T9"/>
                  </a:cxn>
                </a:cxnLst>
                <a:rect l="0" t="0" r="r" b="b"/>
                <a:pathLst>
                  <a:path w="113" h="95">
                    <a:moveTo>
                      <a:pt x="0" y="0"/>
                    </a:moveTo>
                    <a:lnTo>
                      <a:pt x="0" y="95"/>
                    </a:lnTo>
                    <a:lnTo>
                      <a:pt x="113" y="95"/>
                    </a:lnTo>
                    <a:lnTo>
                      <a:pt x="113" y="19"/>
                    </a:lnTo>
                    <a:lnTo>
                      <a:pt x="0" y="0"/>
                    </a:lnTo>
                  </a:path>
                </a:pathLst>
              </a:custGeom>
              <a:noFill/>
              <a:ln w="3175">
                <a:solidFill>
                  <a:srgbClr val="000000"/>
                </a:solidFill>
                <a:prstDash val="solid"/>
                <a:round/>
              </a:ln>
              <a:extLst>
                <a:ext uri="{909E8E84-426E-40DD-AFC4-6F175D3DCCD1}">
                  <a14:hiddenFill xmlns="" xmlns:a14="http://schemas.microsoft.com/office/drawing/2010/main">
                    <a:solidFill>
                      <a:srgbClr val="FFFFFF"/>
                    </a:solid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49" charset="-122"/>
                </a:endParaRPr>
              </a:p>
            </p:txBody>
          </p:sp>
          <p:sp>
            <p:nvSpPr>
              <p:cNvPr id="67" name="Freeform 67"/>
              <p:cNvSpPr/>
              <p:nvPr/>
            </p:nvSpPr>
            <p:spPr bwMode="auto">
              <a:xfrm>
                <a:off x="4604" y="3001"/>
                <a:ext cx="19" cy="21"/>
              </a:xfrm>
              <a:custGeom>
                <a:avLst/>
                <a:gdLst>
                  <a:gd name="T0" fmla="*/ 43 w 78"/>
                  <a:gd name="T1" fmla="*/ 0 h 86"/>
                  <a:gd name="T2" fmla="*/ 0 w 78"/>
                  <a:gd name="T3" fmla="*/ 86 h 86"/>
                  <a:gd name="T4" fmla="*/ 57 w 78"/>
                  <a:gd name="T5" fmla="*/ 79 h 86"/>
                  <a:gd name="T6" fmla="*/ 78 w 78"/>
                  <a:gd name="T7" fmla="*/ 22 h 86"/>
                  <a:gd name="T8" fmla="*/ 43 w 78"/>
                  <a:gd name="T9" fmla="*/ 0 h 86"/>
                </a:gdLst>
                <a:ahLst/>
                <a:cxnLst>
                  <a:cxn ang="0">
                    <a:pos x="T0" y="T1"/>
                  </a:cxn>
                  <a:cxn ang="0">
                    <a:pos x="T2" y="T3"/>
                  </a:cxn>
                  <a:cxn ang="0">
                    <a:pos x="T4" y="T5"/>
                  </a:cxn>
                  <a:cxn ang="0">
                    <a:pos x="T6" y="T7"/>
                  </a:cxn>
                  <a:cxn ang="0">
                    <a:pos x="T8" y="T9"/>
                  </a:cxn>
                </a:cxnLst>
                <a:rect l="0" t="0" r="r" b="b"/>
                <a:pathLst>
                  <a:path w="78" h="86">
                    <a:moveTo>
                      <a:pt x="43" y="0"/>
                    </a:moveTo>
                    <a:lnTo>
                      <a:pt x="0" y="86"/>
                    </a:lnTo>
                    <a:lnTo>
                      <a:pt x="57" y="79"/>
                    </a:lnTo>
                    <a:lnTo>
                      <a:pt x="78" y="22"/>
                    </a:lnTo>
                    <a:lnTo>
                      <a:pt x="43" y="0"/>
                    </a:lnTo>
                    <a:close/>
                  </a:path>
                </a:pathLst>
              </a:custGeom>
              <a:solidFill>
                <a:srgbClr val="C0C0C0"/>
              </a:solidFill>
              <a:ln w="3175">
                <a:solidFill>
                  <a:srgbClr val="000000"/>
                </a:solidFill>
                <a:prstDash val="solid"/>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49" charset="-122"/>
                </a:endParaRPr>
              </a:p>
            </p:txBody>
          </p:sp>
          <p:sp>
            <p:nvSpPr>
              <p:cNvPr id="68" name="Freeform 68"/>
              <p:cNvSpPr/>
              <p:nvPr/>
            </p:nvSpPr>
            <p:spPr bwMode="auto">
              <a:xfrm>
                <a:off x="4570" y="3144"/>
                <a:ext cx="90" cy="7"/>
              </a:xfrm>
              <a:custGeom>
                <a:avLst/>
                <a:gdLst>
                  <a:gd name="T0" fmla="*/ 0 w 360"/>
                  <a:gd name="T1" fmla="*/ 0 h 30"/>
                  <a:gd name="T2" fmla="*/ 360 w 360"/>
                  <a:gd name="T3" fmla="*/ 0 h 30"/>
                  <a:gd name="T4" fmla="*/ 360 w 360"/>
                  <a:gd name="T5" fmla="*/ 30 h 30"/>
                  <a:gd name="T6" fmla="*/ 4 w 360"/>
                  <a:gd name="T7" fmla="*/ 30 h 30"/>
                  <a:gd name="T8" fmla="*/ 0 w 360"/>
                  <a:gd name="T9" fmla="*/ 0 h 30"/>
                </a:gdLst>
                <a:ahLst/>
                <a:cxnLst>
                  <a:cxn ang="0">
                    <a:pos x="T0" y="T1"/>
                  </a:cxn>
                  <a:cxn ang="0">
                    <a:pos x="T2" y="T3"/>
                  </a:cxn>
                  <a:cxn ang="0">
                    <a:pos x="T4" y="T5"/>
                  </a:cxn>
                  <a:cxn ang="0">
                    <a:pos x="T6" y="T7"/>
                  </a:cxn>
                  <a:cxn ang="0">
                    <a:pos x="T8" y="T9"/>
                  </a:cxn>
                </a:cxnLst>
                <a:rect l="0" t="0" r="r" b="b"/>
                <a:pathLst>
                  <a:path w="360" h="30">
                    <a:moveTo>
                      <a:pt x="0" y="0"/>
                    </a:moveTo>
                    <a:lnTo>
                      <a:pt x="360" y="0"/>
                    </a:lnTo>
                    <a:lnTo>
                      <a:pt x="360" y="30"/>
                    </a:lnTo>
                    <a:lnTo>
                      <a:pt x="4" y="30"/>
                    </a:lnTo>
                    <a:lnTo>
                      <a:pt x="0" y="0"/>
                    </a:lnTo>
                    <a:close/>
                  </a:path>
                </a:pathLst>
              </a:custGeom>
              <a:solidFill>
                <a:srgbClr val="808080"/>
              </a:solidFill>
              <a:ln w="3175">
                <a:solidFill>
                  <a:srgbClr val="000000"/>
                </a:solidFill>
                <a:prstDash val="solid"/>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49" charset="-122"/>
                </a:endParaRPr>
              </a:p>
            </p:txBody>
          </p:sp>
          <p:sp>
            <p:nvSpPr>
              <p:cNvPr id="69" name="Freeform 69"/>
              <p:cNvSpPr/>
              <p:nvPr/>
            </p:nvSpPr>
            <p:spPr bwMode="auto">
              <a:xfrm>
                <a:off x="4502" y="2862"/>
                <a:ext cx="37" cy="46"/>
              </a:xfrm>
              <a:custGeom>
                <a:avLst/>
                <a:gdLst>
                  <a:gd name="T0" fmla="*/ 141 w 150"/>
                  <a:gd name="T1" fmla="*/ 0 h 184"/>
                  <a:gd name="T2" fmla="*/ 1 w 150"/>
                  <a:gd name="T3" fmla="*/ 131 h 184"/>
                  <a:gd name="T4" fmla="*/ 0 w 150"/>
                  <a:gd name="T5" fmla="*/ 184 h 184"/>
                  <a:gd name="T6" fmla="*/ 150 w 150"/>
                  <a:gd name="T7" fmla="*/ 60 h 184"/>
                  <a:gd name="T8" fmla="*/ 141 w 150"/>
                  <a:gd name="T9" fmla="*/ 0 h 184"/>
                </a:gdLst>
                <a:ahLst/>
                <a:cxnLst>
                  <a:cxn ang="0">
                    <a:pos x="T0" y="T1"/>
                  </a:cxn>
                  <a:cxn ang="0">
                    <a:pos x="T2" y="T3"/>
                  </a:cxn>
                  <a:cxn ang="0">
                    <a:pos x="T4" y="T5"/>
                  </a:cxn>
                  <a:cxn ang="0">
                    <a:pos x="T6" y="T7"/>
                  </a:cxn>
                  <a:cxn ang="0">
                    <a:pos x="T8" y="T9"/>
                  </a:cxn>
                </a:cxnLst>
                <a:rect l="0" t="0" r="r" b="b"/>
                <a:pathLst>
                  <a:path w="150" h="184">
                    <a:moveTo>
                      <a:pt x="141" y="0"/>
                    </a:moveTo>
                    <a:lnTo>
                      <a:pt x="1" y="131"/>
                    </a:lnTo>
                    <a:lnTo>
                      <a:pt x="0" y="184"/>
                    </a:lnTo>
                    <a:lnTo>
                      <a:pt x="150" y="60"/>
                    </a:lnTo>
                    <a:lnTo>
                      <a:pt x="141" y="0"/>
                    </a:lnTo>
                    <a:close/>
                  </a:path>
                </a:pathLst>
              </a:custGeom>
              <a:solidFill>
                <a:srgbClr val="C0C0C0"/>
              </a:solidFill>
              <a:ln w="3175">
                <a:solidFill>
                  <a:srgbClr val="000000"/>
                </a:solidFill>
                <a:prstDash val="solid"/>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49" charset="-122"/>
                </a:endParaRPr>
              </a:p>
            </p:txBody>
          </p:sp>
          <p:sp>
            <p:nvSpPr>
              <p:cNvPr id="70" name="Freeform 70"/>
              <p:cNvSpPr/>
              <p:nvPr/>
            </p:nvSpPr>
            <p:spPr bwMode="auto">
              <a:xfrm>
                <a:off x="4492" y="2741"/>
                <a:ext cx="57" cy="394"/>
              </a:xfrm>
              <a:custGeom>
                <a:avLst/>
                <a:gdLst>
                  <a:gd name="T0" fmla="*/ 228 w 228"/>
                  <a:gd name="T1" fmla="*/ 0 h 1575"/>
                  <a:gd name="T2" fmla="*/ 0 w 228"/>
                  <a:gd name="T3" fmla="*/ 93 h 1575"/>
                  <a:gd name="T4" fmla="*/ 0 w 228"/>
                  <a:gd name="T5" fmla="*/ 1575 h 1575"/>
                  <a:gd name="T6" fmla="*/ 42 w 228"/>
                  <a:gd name="T7" fmla="*/ 1575 h 1575"/>
                  <a:gd name="T8" fmla="*/ 42 w 228"/>
                  <a:gd name="T9" fmla="*/ 228 h 1575"/>
                  <a:gd name="T10" fmla="*/ 228 w 228"/>
                  <a:gd name="T11" fmla="*/ 150 h 1575"/>
                  <a:gd name="T12" fmla="*/ 228 w 228"/>
                  <a:gd name="T13" fmla="*/ 0 h 1575"/>
                </a:gdLst>
                <a:ahLst/>
                <a:cxnLst>
                  <a:cxn ang="0">
                    <a:pos x="T0" y="T1"/>
                  </a:cxn>
                  <a:cxn ang="0">
                    <a:pos x="T2" y="T3"/>
                  </a:cxn>
                  <a:cxn ang="0">
                    <a:pos x="T4" y="T5"/>
                  </a:cxn>
                  <a:cxn ang="0">
                    <a:pos x="T6" y="T7"/>
                  </a:cxn>
                  <a:cxn ang="0">
                    <a:pos x="T8" y="T9"/>
                  </a:cxn>
                  <a:cxn ang="0">
                    <a:pos x="T10" y="T11"/>
                  </a:cxn>
                  <a:cxn ang="0">
                    <a:pos x="T12" y="T13"/>
                  </a:cxn>
                </a:cxnLst>
                <a:rect l="0" t="0" r="r" b="b"/>
                <a:pathLst>
                  <a:path w="228" h="1575">
                    <a:moveTo>
                      <a:pt x="228" y="0"/>
                    </a:moveTo>
                    <a:lnTo>
                      <a:pt x="0" y="93"/>
                    </a:lnTo>
                    <a:lnTo>
                      <a:pt x="0" y="1575"/>
                    </a:lnTo>
                    <a:lnTo>
                      <a:pt x="42" y="1575"/>
                    </a:lnTo>
                    <a:lnTo>
                      <a:pt x="42" y="228"/>
                    </a:lnTo>
                    <a:lnTo>
                      <a:pt x="228" y="150"/>
                    </a:lnTo>
                    <a:lnTo>
                      <a:pt x="228" y="0"/>
                    </a:lnTo>
                    <a:close/>
                  </a:path>
                </a:pathLst>
              </a:custGeom>
              <a:solidFill>
                <a:srgbClr val="9F9F9F"/>
              </a:solidFill>
              <a:ln w="3175">
                <a:solidFill>
                  <a:srgbClr val="000000"/>
                </a:solidFill>
                <a:prstDash val="solid"/>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49" charset="-122"/>
                </a:endParaRPr>
              </a:p>
            </p:txBody>
          </p:sp>
          <p:sp>
            <p:nvSpPr>
              <p:cNvPr id="71" name="Freeform 71"/>
              <p:cNvSpPr/>
              <p:nvPr/>
            </p:nvSpPr>
            <p:spPr bwMode="auto">
              <a:xfrm>
                <a:off x="4490" y="3135"/>
                <a:ext cx="327" cy="85"/>
              </a:xfrm>
              <a:custGeom>
                <a:avLst/>
                <a:gdLst>
                  <a:gd name="T0" fmla="*/ 0 w 1306"/>
                  <a:gd name="T1" fmla="*/ 344 h 344"/>
                  <a:gd name="T2" fmla="*/ 0 w 1306"/>
                  <a:gd name="T3" fmla="*/ 0 h 344"/>
                  <a:gd name="T4" fmla="*/ 284 w 1306"/>
                  <a:gd name="T5" fmla="*/ 0 h 344"/>
                  <a:gd name="T6" fmla="*/ 341 w 1306"/>
                  <a:gd name="T7" fmla="*/ 57 h 344"/>
                  <a:gd name="T8" fmla="*/ 511 w 1306"/>
                  <a:gd name="T9" fmla="*/ 57 h 344"/>
                  <a:gd name="T10" fmla="*/ 568 w 1306"/>
                  <a:gd name="T11" fmla="*/ 116 h 344"/>
                  <a:gd name="T12" fmla="*/ 1136 w 1306"/>
                  <a:gd name="T13" fmla="*/ 116 h 344"/>
                  <a:gd name="T14" fmla="*/ 1136 w 1306"/>
                  <a:gd name="T15" fmla="*/ 230 h 344"/>
                  <a:gd name="T16" fmla="*/ 1306 w 1306"/>
                  <a:gd name="T17" fmla="*/ 230 h 344"/>
                  <a:gd name="T18" fmla="*/ 1306 w 1306"/>
                  <a:gd name="T19" fmla="*/ 344 h 344"/>
                  <a:gd name="T20" fmla="*/ 0 w 1306"/>
                  <a:gd name="T21" fmla="*/ 34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06" h="344">
                    <a:moveTo>
                      <a:pt x="0" y="344"/>
                    </a:moveTo>
                    <a:lnTo>
                      <a:pt x="0" y="0"/>
                    </a:lnTo>
                    <a:lnTo>
                      <a:pt x="284" y="0"/>
                    </a:lnTo>
                    <a:lnTo>
                      <a:pt x="341" y="57"/>
                    </a:lnTo>
                    <a:lnTo>
                      <a:pt x="511" y="57"/>
                    </a:lnTo>
                    <a:lnTo>
                      <a:pt x="568" y="116"/>
                    </a:lnTo>
                    <a:lnTo>
                      <a:pt x="1136" y="116"/>
                    </a:lnTo>
                    <a:lnTo>
                      <a:pt x="1136" y="230"/>
                    </a:lnTo>
                    <a:lnTo>
                      <a:pt x="1306" y="230"/>
                    </a:lnTo>
                    <a:lnTo>
                      <a:pt x="1306" y="344"/>
                    </a:lnTo>
                    <a:lnTo>
                      <a:pt x="0" y="344"/>
                    </a:lnTo>
                    <a:close/>
                  </a:path>
                </a:pathLst>
              </a:custGeom>
              <a:solidFill>
                <a:srgbClr val="C0C0C0"/>
              </a:solidFill>
              <a:ln w="3175">
                <a:solidFill>
                  <a:srgbClr val="000000"/>
                </a:solidFill>
                <a:prstDash val="solid"/>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49" charset="-122"/>
                </a:endParaRPr>
              </a:p>
            </p:txBody>
          </p:sp>
          <p:sp>
            <p:nvSpPr>
              <p:cNvPr id="72" name="Rectangle 72"/>
              <p:cNvSpPr>
                <a:spLocks noChangeArrowheads="1"/>
              </p:cNvSpPr>
              <p:nvPr/>
            </p:nvSpPr>
            <p:spPr bwMode="auto">
              <a:xfrm>
                <a:off x="4491" y="3193"/>
                <a:ext cx="240" cy="26"/>
              </a:xfrm>
              <a:prstGeom prst="rect">
                <a:avLst/>
              </a:prstGeom>
              <a:solidFill>
                <a:srgbClr val="C0C0C0"/>
              </a:solidFill>
              <a:ln w="3175">
                <a:solidFill>
                  <a:srgbClr val="000000"/>
                </a:solidFill>
                <a:miter lim="800000"/>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49" charset="-122"/>
                </a:endParaRPr>
              </a:p>
            </p:txBody>
          </p:sp>
          <p:sp>
            <p:nvSpPr>
              <p:cNvPr id="73" name="Line 73"/>
              <p:cNvSpPr>
                <a:spLocks noChangeShapeType="1"/>
              </p:cNvSpPr>
              <p:nvPr/>
            </p:nvSpPr>
            <p:spPr bwMode="auto">
              <a:xfrm>
                <a:off x="4479" y="3015"/>
                <a:ext cx="1" cy="50"/>
              </a:xfrm>
              <a:prstGeom prst="line">
                <a:avLst/>
              </a:prstGeom>
              <a:noFill/>
              <a:ln w="3175">
                <a:solidFill>
                  <a:srgbClr val="000000"/>
                </a:solidFill>
                <a:round/>
              </a:ln>
              <a:extLst>
                <a:ext uri="{909E8E84-426E-40DD-AFC4-6F175D3DCCD1}">
                  <a14:hiddenFill xmlns=""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49" charset="-122"/>
                </a:endParaRPr>
              </a:p>
            </p:txBody>
          </p:sp>
          <p:sp>
            <p:nvSpPr>
              <p:cNvPr id="74" name="Freeform 74"/>
              <p:cNvSpPr/>
              <p:nvPr/>
            </p:nvSpPr>
            <p:spPr bwMode="auto">
              <a:xfrm>
                <a:off x="4471" y="3065"/>
                <a:ext cx="21" cy="25"/>
              </a:xfrm>
              <a:custGeom>
                <a:avLst/>
                <a:gdLst>
                  <a:gd name="T0" fmla="*/ 0 w 85"/>
                  <a:gd name="T1" fmla="*/ 99 h 99"/>
                  <a:gd name="T2" fmla="*/ 0 w 85"/>
                  <a:gd name="T3" fmla="*/ 0 h 99"/>
                  <a:gd name="T4" fmla="*/ 85 w 85"/>
                  <a:gd name="T5" fmla="*/ 0 h 99"/>
                  <a:gd name="T6" fmla="*/ 85 w 85"/>
                  <a:gd name="T7" fmla="*/ 35 h 99"/>
                  <a:gd name="T8" fmla="*/ 28 w 85"/>
                  <a:gd name="T9" fmla="*/ 35 h 99"/>
                  <a:gd name="T10" fmla="*/ 28 w 85"/>
                  <a:gd name="T11" fmla="*/ 99 h 99"/>
                  <a:gd name="T12" fmla="*/ 0 w 85"/>
                  <a:gd name="T13" fmla="*/ 99 h 99"/>
                </a:gdLst>
                <a:ahLst/>
                <a:cxnLst>
                  <a:cxn ang="0">
                    <a:pos x="T0" y="T1"/>
                  </a:cxn>
                  <a:cxn ang="0">
                    <a:pos x="T2" y="T3"/>
                  </a:cxn>
                  <a:cxn ang="0">
                    <a:pos x="T4" y="T5"/>
                  </a:cxn>
                  <a:cxn ang="0">
                    <a:pos x="T6" y="T7"/>
                  </a:cxn>
                  <a:cxn ang="0">
                    <a:pos x="T8" y="T9"/>
                  </a:cxn>
                  <a:cxn ang="0">
                    <a:pos x="T10" y="T11"/>
                  </a:cxn>
                  <a:cxn ang="0">
                    <a:pos x="T12" y="T13"/>
                  </a:cxn>
                </a:cxnLst>
                <a:rect l="0" t="0" r="r" b="b"/>
                <a:pathLst>
                  <a:path w="85" h="99">
                    <a:moveTo>
                      <a:pt x="0" y="99"/>
                    </a:moveTo>
                    <a:lnTo>
                      <a:pt x="0" y="0"/>
                    </a:lnTo>
                    <a:lnTo>
                      <a:pt x="85" y="0"/>
                    </a:lnTo>
                    <a:lnTo>
                      <a:pt x="85" y="35"/>
                    </a:lnTo>
                    <a:lnTo>
                      <a:pt x="28" y="35"/>
                    </a:lnTo>
                    <a:lnTo>
                      <a:pt x="28" y="99"/>
                    </a:lnTo>
                    <a:lnTo>
                      <a:pt x="0" y="99"/>
                    </a:lnTo>
                    <a:close/>
                  </a:path>
                </a:pathLst>
              </a:custGeom>
              <a:solidFill>
                <a:srgbClr val="C0C0C0"/>
              </a:solidFill>
              <a:ln w="3175">
                <a:solidFill>
                  <a:srgbClr val="000000"/>
                </a:solidFill>
                <a:prstDash val="solid"/>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49" charset="-122"/>
                </a:endParaRPr>
              </a:p>
            </p:txBody>
          </p:sp>
          <p:sp>
            <p:nvSpPr>
              <p:cNvPr id="75" name="Freeform 75"/>
              <p:cNvSpPr/>
              <p:nvPr/>
            </p:nvSpPr>
            <p:spPr bwMode="auto">
              <a:xfrm>
                <a:off x="4590" y="3047"/>
                <a:ext cx="72" cy="104"/>
              </a:xfrm>
              <a:custGeom>
                <a:avLst/>
                <a:gdLst>
                  <a:gd name="T0" fmla="*/ 0 w 290"/>
                  <a:gd name="T1" fmla="*/ 0 h 415"/>
                  <a:gd name="T2" fmla="*/ 290 w 290"/>
                  <a:gd name="T3" fmla="*/ 415 h 415"/>
                  <a:gd name="T4" fmla="*/ 248 w 290"/>
                  <a:gd name="T5" fmla="*/ 406 h 415"/>
                  <a:gd name="T6" fmla="*/ 0 w 290"/>
                  <a:gd name="T7" fmla="*/ 57 h 415"/>
                  <a:gd name="T8" fmla="*/ 0 w 290"/>
                  <a:gd name="T9" fmla="*/ 0 h 415"/>
                </a:gdLst>
                <a:ahLst/>
                <a:cxnLst>
                  <a:cxn ang="0">
                    <a:pos x="T0" y="T1"/>
                  </a:cxn>
                  <a:cxn ang="0">
                    <a:pos x="T2" y="T3"/>
                  </a:cxn>
                  <a:cxn ang="0">
                    <a:pos x="T4" y="T5"/>
                  </a:cxn>
                  <a:cxn ang="0">
                    <a:pos x="T6" y="T7"/>
                  </a:cxn>
                  <a:cxn ang="0">
                    <a:pos x="T8" y="T9"/>
                  </a:cxn>
                </a:cxnLst>
                <a:rect l="0" t="0" r="r" b="b"/>
                <a:pathLst>
                  <a:path w="290" h="415">
                    <a:moveTo>
                      <a:pt x="0" y="0"/>
                    </a:moveTo>
                    <a:lnTo>
                      <a:pt x="290" y="415"/>
                    </a:lnTo>
                    <a:lnTo>
                      <a:pt x="248" y="406"/>
                    </a:lnTo>
                    <a:lnTo>
                      <a:pt x="0" y="57"/>
                    </a:lnTo>
                    <a:lnTo>
                      <a:pt x="0" y="0"/>
                    </a:lnTo>
                    <a:close/>
                  </a:path>
                </a:pathLst>
              </a:custGeom>
              <a:solidFill>
                <a:srgbClr val="9F9F9F"/>
              </a:solidFill>
              <a:ln w="3175">
                <a:solidFill>
                  <a:srgbClr val="000000"/>
                </a:solidFill>
                <a:prstDash val="solid"/>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49" charset="-122"/>
                </a:endParaRPr>
              </a:p>
            </p:txBody>
          </p:sp>
          <p:sp>
            <p:nvSpPr>
              <p:cNvPr id="76" name="Freeform 76"/>
              <p:cNvSpPr/>
              <p:nvPr/>
            </p:nvSpPr>
            <p:spPr bwMode="auto">
              <a:xfrm>
                <a:off x="4433" y="3106"/>
                <a:ext cx="57" cy="114"/>
              </a:xfrm>
              <a:custGeom>
                <a:avLst/>
                <a:gdLst>
                  <a:gd name="T0" fmla="*/ 170 w 227"/>
                  <a:gd name="T1" fmla="*/ 0 h 458"/>
                  <a:gd name="T2" fmla="*/ 0 w 227"/>
                  <a:gd name="T3" fmla="*/ 171 h 458"/>
                  <a:gd name="T4" fmla="*/ 0 w 227"/>
                  <a:gd name="T5" fmla="*/ 458 h 458"/>
                  <a:gd name="T6" fmla="*/ 227 w 227"/>
                  <a:gd name="T7" fmla="*/ 458 h 458"/>
                  <a:gd name="T8" fmla="*/ 227 w 227"/>
                  <a:gd name="T9" fmla="*/ 114 h 458"/>
                  <a:gd name="T10" fmla="*/ 170 w 227"/>
                  <a:gd name="T11" fmla="*/ 0 h 458"/>
                </a:gdLst>
                <a:ahLst/>
                <a:cxnLst>
                  <a:cxn ang="0">
                    <a:pos x="T0" y="T1"/>
                  </a:cxn>
                  <a:cxn ang="0">
                    <a:pos x="T2" y="T3"/>
                  </a:cxn>
                  <a:cxn ang="0">
                    <a:pos x="T4" y="T5"/>
                  </a:cxn>
                  <a:cxn ang="0">
                    <a:pos x="T6" y="T7"/>
                  </a:cxn>
                  <a:cxn ang="0">
                    <a:pos x="T8" y="T9"/>
                  </a:cxn>
                  <a:cxn ang="0">
                    <a:pos x="T10" y="T11"/>
                  </a:cxn>
                </a:cxnLst>
                <a:rect l="0" t="0" r="r" b="b"/>
                <a:pathLst>
                  <a:path w="227" h="458">
                    <a:moveTo>
                      <a:pt x="170" y="0"/>
                    </a:moveTo>
                    <a:lnTo>
                      <a:pt x="0" y="171"/>
                    </a:lnTo>
                    <a:lnTo>
                      <a:pt x="0" y="458"/>
                    </a:lnTo>
                    <a:lnTo>
                      <a:pt x="227" y="458"/>
                    </a:lnTo>
                    <a:lnTo>
                      <a:pt x="227" y="114"/>
                    </a:lnTo>
                    <a:lnTo>
                      <a:pt x="170" y="0"/>
                    </a:lnTo>
                    <a:close/>
                  </a:path>
                </a:pathLst>
              </a:custGeom>
              <a:solidFill>
                <a:srgbClr val="C0C0C0"/>
              </a:solidFill>
              <a:ln w="3175">
                <a:solidFill>
                  <a:srgbClr val="000000"/>
                </a:solidFill>
                <a:prstDash val="solid"/>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49" charset="-122"/>
                </a:endParaRPr>
              </a:p>
            </p:txBody>
          </p:sp>
          <p:sp>
            <p:nvSpPr>
              <p:cNvPr id="77" name="Rectangle 77"/>
              <p:cNvSpPr>
                <a:spLocks noChangeArrowheads="1"/>
              </p:cNvSpPr>
              <p:nvPr/>
            </p:nvSpPr>
            <p:spPr bwMode="auto">
              <a:xfrm>
                <a:off x="4420" y="3276"/>
                <a:ext cx="395" cy="14"/>
              </a:xfrm>
              <a:prstGeom prst="rect">
                <a:avLst/>
              </a:prstGeom>
              <a:solidFill>
                <a:srgbClr val="9F9F9F"/>
              </a:solidFill>
              <a:ln w="3175">
                <a:solidFill>
                  <a:srgbClr val="000000"/>
                </a:solidFill>
                <a:miter lim="800000"/>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49" charset="-122"/>
                </a:endParaRPr>
              </a:p>
            </p:txBody>
          </p:sp>
          <p:sp>
            <p:nvSpPr>
              <p:cNvPr id="78" name="Rectangle 78"/>
              <p:cNvSpPr>
                <a:spLocks noChangeArrowheads="1"/>
              </p:cNvSpPr>
              <p:nvPr/>
            </p:nvSpPr>
            <p:spPr bwMode="auto">
              <a:xfrm>
                <a:off x="4420" y="3250"/>
                <a:ext cx="395" cy="24"/>
              </a:xfrm>
              <a:prstGeom prst="rect">
                <a:avLst/>
              </a:prstGeom>
              <a:solidFill>
                <a:srgbClr val="9F9F9F"/>
              </a:solidFill>
              <a:ln w="3175">
                <a:solidFill>
                  <a:srgbClr val="000000"/>
                </a:solidFill>
                <a:miter lim="800000"/>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49" charset="-122"/>
                </a:endParaRPr>
              </a:p>
            </p:txBody>
          </p:sp>
          <p:sp>
            <p:nvSpPr>
              <p:cNvPr id="79" name="Rectangle 79"/>
              <p:cNvSpPr>
                <a:spLocks noChangeArrowheads="1"/>
              </p:cNvSpPr>
              <p:nvPr/>
            </p:nvSpPr>
            <p:spPr bwMode="auto">
              <a:xfrm>
                <a:off x="4420" y="3221"/>
                <a:ext cx="395" cy="27"/>
              </a:xfrm>
              <a:prstGeom prst="rect">
                <a:avLst/>
              </a:prstGeom>
              <a:solidFill>
                <a:srgbClr val="9F9F9F"/>
              </a:solidFill>
              <a:ln w="3175">
                <a:solidFill>
                  <a:srgbClr val="000000"/>
                </a:solidFill>
                <a:miter lim="800000"/>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49" charset="-122"/>
                </a:endParaRPr>
              </a:p>
            </p:txBody>
          </p:sp>
          <p:sp>
            <p:nvSpPr>
              <p:cNvPr id="80" name="Rectangle 80"/>
              <p:cNvSpPr>
                <a:spLocks noChangeArrowheads="1"/>
              </p:cNvSpPr>
              <p:nvPr/>
            </p:nvSpPr>
            <p:spPr bwMode="auto">
              <a:xfrm>
                <a:off x="4763" y="3200"/>
                <a:ext cx="41" cy="12"/>
              </a:xfrm>
              <a:prstGeom prst="rect">
                <a:avLst/>
              </a:prstGeom>
              <a:solidFill>
                <a:srgbClr val="9F9F9F"/>
              </a:solidFill>
              <a:ln w="3175">
                <a:solidFill>
                  <a:srgbClr val="000000"/>
                </a:solidFill>
                <a:miter lim="800000"/>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49" charset="-122"/>
                </a:endParaRPr>
              </a:p>
            </p:txBody>
          </p:sp>
          <p:sp>
            <p:nvSpPr>
              <p:cNvPr id="81" name="Oval 81"/>
              <p:cNvSpPr>
                <a:spLocks noChangeArrowheads="1"/>
              </p:cNvSpPr>
              <p:nvPr/>
            </p:nvSpPr>
            <p:spPr bwMode="auto">
              <a:xfrm>
                <a:off x="4462" y="3092"/>
                <a:ext cx="28" cy="29"/>
              </a:xfrm>
              <a:prstGeom prst="ellipse">
                <a:avLst/>
              </a:prstGeom>
              <a:solidFill>
                <a:srgbClr val="9F9F9F"/>
              </a:solidFill>
              <a:ln w="3175">
                <a:solidFill>
                  <a:srgbClr val="000000"/>
                </a:solid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49" charset="-122"/>
                </a:endParaRPr>
              </a:p>
            </p:txBody>
          </p:sp>
          <p:sp>
            <p:nvSpPr>
              <p:cNvPr id="82" name="Rectangle 82"/>
              <p:cNvSpPr>
                <a:spLocks noChangeArrowheads="1"/>
              </p:cNvSpPr>
              <p:nvPr/>
            </p:nvSpPr>
            <p:spPr bwMode="auto">
              <a:xfrm>
                <a:off x="4562" y="3036"/>
                <a:ext cx="27" cy="26"/>
              </a:xfrm>
              <a:prstGeom prst="rect">
                <a:avLst/>
              </a:prstGeom>
              <a:solidFill>
                <a:srgbClr val="808080"/>
              </a:solidFill>
              <a:ln w="3175">
                <a:solidFill>
                  <a:srgbClr val="000000"/>
                </a:solidFill>
                <a:miter lim="800000"/>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49" charset="-122"/>
                </a:endParaRPr>
              </a:p>
            </p:txBody>
          </p:sp>
          <p:sp>
            <p:nvSpPr>
              <p:cNvPr id="83" name="Freeform 83"/>
              <p:cNvSpPr/>
              <p:nvPr/>
            </p:nvSpPr>
            <p:spPr bwMode="auto">
              <a:xfrm>
                <a:off x="4547" y="3021"/>
                <a:ext cx="114" cy="114"/>
              </a:xfrm>
              <a:custGeom>
                <a:avLst/>
                <a:gdLst>
                  <a:gd name="T0" fmla="*/ 57 w 454"/>
                  <a:gd name="T1" fmla="*/ 455 h 455"/>
                  <a:gd name="T2" fmla="*/ 57 w 454"/>
                  <a:gd name="T3" fmla="*/ 57 h 455"/>
                  <a:gd name="T4" fmla="*/ 454 w 454"/>
                  <a:gd name="T5" fmla="*/ 57 h 455"/>
                  <a:gd name="T6" fmla="*/ 454 w 454"/>
                  <a:gd name="T7" fmla="*/ 0 h 455"/>
                  <a:gd name="T8" fmla="*/ 0 w 454"/>
                  <a:gd name="T9" fmla="*/ 0 h 455"/>
                  <a:gd name="T10" fmla="*/ 0 w 454"/>
                  <a:gd name="T11" fmla="*/ 455 h 455"/>
                  <a:gd name="T12" fmla="*/ 57 w 454"/>
                  <a:gd name="T13" fmla="*/ 455 h 455"/>
                </a:gdLst>
                <a:ahLst/>
                <a:cxnLst>
                  <a:cxn ang="0">
                    <a:pos x="T0" y="T1"/>
                  </a:cxn>
                  <a:cxn ang="0">
                    <a:pos x="T2" y="T3"/>
                  </a:cxn>
                  <a:cxn ang="0">
                    <a:pos x="T4" y="T5"/>
                  </a:cxn>
                  <a:cxn ang="0">
                    <a:pos x="T6" y="T7"/>
                  </a:cxn>
                  <a:cxn ang="0">
                    <a:pos x="T8" y="T9"/>
                  </a:cxn>
                  <a:cxn ang="0">
                    <a:pos x="T10" y="T11"/>
                  </a:cxn>
                  <a:cxn ang="0">
                    <a:pos x="T12" y="T13"/>
                  </a:cxn>
                </a:cxnLst>
                <a:rect l="0" t="0" r="r" b="b"/>
                <a:pathLst>
                  <a:path w="454" h="455">
                    <a:moveTo>
                      <a:pt x="57" y="455"/>
                    </a:moveTo>
                    <a:lnTo>
                      <a:pt x="57" y="57"/>
                    </a:lnTo>
                    <a:lnTo>
                      <a:pt x="454" y="57"/>
                    </a:lnTo>
                    <a:lnTo>
                      <a:pt x="454" y="0"/>
                    </a:lnTo>
                    <a:lnTo>
                      <a:pt x="0" y="0"/>
                    </a:lnTo>
                    <a:lnTo>
                      <a:pt x="0" y="455"/>
                    </a:lnTo>
                    <a:lnTo>
                      <a:pt x="57" y="455"/>
                    </a:lnTo>
                    <a:close/>
                  </a:path>
                </a:pathLst>
              </a:custGeom>
              <a:solidFill>
                <a:srgbClr val="C0C0C0"/>
              </a:solidFill>
              <a:ln w="3175">
                <a:solidFill>
                  <a:srgbClr val="000000"/>
                </a:solidFill>
                <a:prstDash val="solid"/>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49" charset="-122"/>
                </a:endParaRPr>
              </a:p>
            </p:txBody>
          </p:sp>
          <p:grpSp>
            <p:nvGrpSpPr>
              <p:cNvPr id="44" name="Group 84"/>
              <p:cNvGrpSpPr/>
              <p:nvPr/>
            </p:nvGrpSpPr>
            <p:grpSpPr bwMode="auto">
              <a:xfrm>
                <a:off x="4455" y="2913"/>
                <a:ext cx="126" cy="116"/>
                <a:chOff x="4455" y="2913"/>
                <a:chExt cx="126" cy="116"/>
              </a:xfrm>
            </p:grpSpPr>
            <p:sp>
              <p:nvSpPr>
                <p:cNvPr id="107" name="Oval 85"/>
                <p:cNvSpPr>
                  <a:spLocks noChangeArrowheads="1"/>
                </p:cNvSpPr>
                <p:nvPr/>
              </p:nvSpPr>
              <p:spPr bwMode="auto">
                <a:xfrm>
                  <a:off x="4465" y="2913"/>
                  <a:ext cx="116" cy="116"/>
                </a:xfrm>
                <a:prstGeom prst="ellipse">
                  <a:avLst/>
                </a:prstGeom>
                <a:solidFill>
                  <a:srgbClr val="808080"/>
                </a:solidFill>
                <a:ln w="3175">
                  <a:solidFill>
                    <a:srgbClr val="000000"/>
                  </a:solid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49" charset="-122"/>
                  </a:endParaRPr>
                </a:p>
              </p:txBody>
            </p:sp>
            <p:sp>
              <p:nvSpPr>
                <p:cNvPr id="108" name="Oval 86"/>
                <p:cNvSpPr>
                  <a:spLocks noChangeArrowheads="1"/>
                </p:cNvSpPr>
                <p:nvPr/>
              </p:nvSpPr>
              <p:spPr bwMode="auto">
                <a:xfrm>
                  <a:off x="4455" y="2913"/>
                  <a:ext cx="115" cy="116"/>
                </a:xfrm>
                <a:prstGeom prst="ellipse">
                  <a:avLst/>
                </a:prstGeom>
                <a:solidFill>
                  <a:srgbClr val="C0C0C0"/>
                </a:solidFill>
                <a:ln w="3175">
                  <a:solidFill>
                    <a:srgbClr val="000000"/>
                  </a:solid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49" charset="-122"/>
                  </a:endParaRPr>
                </a:p>
              </p:txBody>
            </p:sp>
          </p:grpSp>
          <p:grpSp>
            <p:nvGrpSpPr>
              <p:cNvPr id="62" name="Group 87"/>
              <p:cNvGrpSpPr/>
              <p:nvPr/>
            </p:nvGrpSpPr>
            <p:grpSpPr bwMode="auto">
              <a:xfrm>
                <a:off x="4504" y="3136"/>
                <a:ext cx="43" cy="112"/>
                <a:chOff x="4504" y="3136"/>
                <a:chExt cx="43" cy="112"/>
              </a:xfrm>
            </p:grpSpPr>
            <p:sp>
              <p:nvSpPr>
                <p:cNvPr id="98" name="Rectangle 88"/>
                <p:cNvSpPr>
                  <a:spLocks noChangeArrowheads="1"/>
                </p:cNvSpPr>
                <p:nvPr/>
              </p:nvSpPr>
              <p:spPr bwMode="auto">
                <a:xfrm>
                  <a:off x="4505" y="3136"/>
                  <a:ext cx="41" cy="112"/>
                </a:xfrm>
                <a:prstGeom prst="rect">
                  <a:avLst/>
                </a:prstGeom>
                <a:solidFill>
                  <a:srgbClr val="C0C0C0"/>
                </a:solidFill>
                <a:ln w="3175">
                  <a:solidFill>
                    <a:srgbClr val="000000"/>
                  </a:solidFill>
                  <a:miter lim="800000"/>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49" charset="-122"/>
                  </a:endParaRPr>
                </a:p>
              </p:txBody>
            </p:sp>
            <p:grpSp>
              <p:nvGrpSpPr>
                <p:cNvPr id="260" name="Group 89"/>
                <p:cNvGrpSpPr/>
                <p:nvPr/>
              </p:nvGrpSpPr>
              <p:grpSpPr bwMode="auto">
                <a:xfrm>
                  <a:off x="4504" y="3149"/>
                  <a:ext cx="43" cy="87"/>
                  <a:chOff x="4504" y="3149"/>
                  <a:chExt cx="43" cy="87"/>
                </a:xfrm>
              </p:grpSpPr>
              <p:sp>
                <p:nvSpPr>
                  <p:cNvPr id="100" name="Line 90"/>
                  <p:cNvSpPr>
                    <a:spLocks noChangeShapeType="1"/>
                  </p:cNvSpPr>
                  <p:nvPr/>
                </p:nvSpPr>
                <p:spPr bwMode="auto">
                  <a:xfrm>
                    <a:off x="4504" y="3163"/>
                    <a:ext cx="43" cy="1"/>
                  </a:xfrm>
                  <a:prstGeom prst="line">
                    <a:avLst/>
                  </a:prstGeom>
                  <a:noFill/>
                  <a:ln w="3175">
                    <a:solidFill>
                      <a:srgbClr val="000000"/>
                    </a:solidFill>
                    <a:round/>
                  </a:ln>
                  <a:extLst>
                    <a:ext uri="{909E8E84-426E-40DD-AFC4-6F175D3DCCD1}">
                      <a14:hiddenFill xmlns=""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49" charset="-122"/>
                    </a:endParaRPr>
                  </a:p>
                </p:txBody>
              </p:sp>
              <p:sp>
                <p:nvSpPr>
                  <p:cNvPr id="101" name="Line 91"/>
                  <p:cNvSpPr>
                    <a:spLocks noChangeShapeType="1"/>
                  </p:cNvSpPr>
                  <p:nvPr/>
                </p:nvSpPr>
                <p:spPr bwMode="auto">
                  <a:xfrm>
                    <a:off x="4504" y="3206"/>
                    <a:ext cx="43" cy="1"/>
                  </a:xfrm>
                  <a:prstGeom prst="line">
                    <a:avLst/>
                  </a:prstGeom>
                  <a:noFill/>
                  <a:ln w="3175">
                    <a:solidFill>
                      <a:srgbClr val="000000"/>
                    </a:solidFill>
                    <a:round/>
                  </a:ln>
                  <a:extLst>
                    <a:ext uri="{909E8E84-426E-40DD-AFC4-6F175D3DCCD1}">
                      <a14:hiddenFill xmlns=""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49" charset="-122"/>
                    </a:endParaRPr>
                  </a:p>
                </p:txBody>
              </p:sp>
              <p:sp>
                <p:nvSpPr>
                  <p:cNvPr id="102" name="Line 92"/>
                  <p:cNvSpPr>
                    <a:spLocks noChangeShapeType="1"/>
                  </p:cNvSpPr>
                  <p:nvPr/>
                </p:nvSpPr>
                <p:spPr bwMode="auto">
                  <a:xfrm>
                    <a:off x="4504" y="3192"/>
                    <a:ext cx="43" cy="1"/>
                  </a:xfrm>
                  <a:prstGeom prst="line">
                    <a:avLst/>
                  </a:prstGeom>
                  <a:noFill/>
                  <a:ln w="3175">
                    <a:solidFill>
                      <a:srgbClr val="000000"/>
                    </a:solidFill>
                    <a:round/>
                  </a:ln>
                  <a:extLst>
                    <a:ext uri="{909E8E84-426E-40DD-AFC4-6F175D3DCCD1}">
                      <a14:hiddenFill xmlns=""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49" charset="-122"/>
                    </a:endParaRPr>
                  </a:p>
                </p:txBody>
              </p:sp>
              <p:sp>
                <p:nvSpPr>
                  <p:cNvPr id="103" name="Line 93"/>
                  <p:cNvSpPr>
                    <a:spLocks noChangeShapeType="1"/>
                  </p:cNvSpPr>
                  <p:nvPr/>
                </p:nvSpPr>
                <p:spPr bwMode="auto">
                  <a:xfrm>
                    <a:off x="4504" y="3178"/>
                    <a:ext cx="43" cy="1"/>
                  </a:xfrm>
                  <a:prstGeom prst="line">
                    <a:avLst/>
                  </a:prstGeom>
                  <a:noFill/>
                  <a:ln w="3175">
                    <a:solidFill>
                      <a:srgbClr val="000000"/>
                    </a:solidFill>
                    <a:round/>
                  </a:ln>
                  <a:extLst>
                    <a:ext uri="{909E8E84-426E-40DD-AFC4-6F175D3DCCD1}">
                      <a14:hiddenFill xmlns=""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49" charset="-122"/>
                    </a:endParaRPr>
                  </a:p>
                </p:txBody>
              </p:sp>
              <p:sp>
                <p:nvSpPr>
                  <p:cNvPr id="104" name="Line 94"/>
                  <p:cNvSpPr>
                    <a:spLocks noChangeShapeType="1"/>
                  </p:cNvSpPr>
                  <p:nvPr/>
                </p:nvSpPr>
                <p:spPr bwMode="auto">
                  <a:xfrm>
                    <a:off x="4504" y="3149"/>
                    <a:ext cx="43" cy="1"/>
                  </a:xfrm>
                  <a:prstGeom prst="line">
                    <a:avLst/>
                  </a:prstGeom>
                  <a:noFill/>
                  <a:ln w="3175">
                    <a:solidFill>
                      <a:srgbClr val="000000"/>
                    </a:solidFill>
                    <a:round/>
                  </a:ln>
                  <a:extLst>
                    <a:ext uri="{909E8E84-426E-40DD-AFC4-6F175D3DCCD1}">
                      <a14:hiddenFill xmlns=""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49" charset="-122"/>
                    </a:endParaRPr>
                  </a:p>
                </p:txBody>
              </p:sp>
              <p:sp>
                <p:nvSpPr>
                  <p:cNvPr id="105" name="Line 95"/>
                  <p:cNvSpPr>
                    <a:spLocks noChangeShapeType="1"/>
                  </p:cNvSpPr>
                  <p:nvPr/>
                </p:nvSpPr>
                <p:spPr bwMode="auto">
                  <a:xfrm>
                    <a:off x="4504" y="3220"/>
                    <a:ext cx="43" cy="1"/>
                  </a:xfrm>
                  <a:prstGeom prst="line">
                    <a:avLst/>
                  </a:prstGeom>
                  <a:noFill/>
                  <a:ln w="3175">
                    <a:solidFill>
                      <a:srgbClr val="000000"/>
                    </a:solidFill>
                    <a:round/>
                  </a:ln>
                  <a:extLst>
                    <a:ext uri="{909E8E84-426E-40DD-AFC4-6F175D3DCCD1}">
                      <a14:hiddenFill xmlns=""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49" charset="-122"/>
                    </a:endParaRPr>
                  </a:p>
                </p:txBody>
              </p:sp>
              <p:sp>
                <p:nvSpPr>
                  <p:cNvPr id="106" name="Line 96"/>
                  <p:cNvSpPr>
                    <a:spLocks noChangeShapeType="1"/>
                  </p:cNvSpPr>
                  <p:nvPr/>
                </p:nvSpPr>
                <p:spPr bwMode="auto">
                  <a:xfrm>
                    <a:off x="4504" y="3235"/>
                    <a:ext cx="43" cy="1"/>
                  </a:xfrm>
                  <a:prstGeom prst="line">
                    <a:avLst/>
                  </a:prstGeom>
                  <a:noFill/>
                  <a:ln w="3175">
                    <a:solidFill>
                      <a:srgbClr val="000000"/>
                    </a:solidFill>
                    <a:round/>
                  </a:ln>
                  <a:extLst>
                    <a:ext uri="{909E8E84-426E-40DD-AFC4-6F175D3DCCD1}">
                      <a14:hiddenFill xmlns=""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49" charset="-122"/>
                    </a:endParaRPr>
                  </a:p>
                </p:txBody>
              </p:sp>
            </p:grpSp>
          </p:grpSp>
          <p:sp>
            <p:nvSpPr>
              <p:cNvPr id="86" name="Rectangle 97"/>
              <p:cNvSpPr>
                <a:spLocks noChangeArrowheads="1"/>
              </p:cNvSpPr>
              <p:nvPr/>
            </p:nvSpPr>
            <p:spPr bwMode="auto">
              <a:xfrm>
                <a:off x="4775" y="3164"/>
                <a:ext cx="12" cy="27"/>
              </a:xfrm>
              <a:prstGeom prst="rect">
                <a:avLst/>
              </a:prstGeom>
              <a:solidFill>
                <a:srgbClr val="C0C0C0"/>
              </a:solidFill>
              <a:ln w="3175">
                <a:solidFill>
                  <a:srgbClr val="000000"/>
                </a:solidFill>
                <a:miter lim="800000"/>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49" charset="-122"/>
                </a:endParaRPr>
              </a:p>
            </p:txBody>
          </p:sp>
          <p:sp>
            <p:nvSpPr>
              <p:cNvPr id="87" name="Freeform 98"/>
              <p:cNvSpPr/>
              <p:nvPr/>
            </p:nvSpPr>
            <p:spPr bwMode="auto">
              <a:xfrm>
                <a:off x="4696" y="2871"/>
                <a:ext cx="32" cy="55"/>
              </a:xfrm>
              <a:custGeom>
                <a:avLst/>
                <a:gdLst>
                  <a:gd name="T0" fmla="*/ 107 w 129"/>
                  <a:gd name="T1" fmla="*/ 0 h 221"/>
                  <a:gd name="T2" fmla="*/ 0 w 129"/>
                  <a:gd name="T3" fmla="*/ 185 h 221"/>
                  <a:gd name="T4" fmla="*/ 21 w 129"/>
                  <a:gd name="T5" fmla="*/ 221 h 221"/>
                  <a:gd name="T6" fmla="*/ 129 w 129"/>
                  <a:gd name="T7" fmla="*/ 7 h 221"/>
                  <a:gd name="T8" fmla="*/ 107 w 129"/>
                  <a:gd name="T9" fmla="*/ 0 h 221"/>
                </a:gdLst>
                <a:ahLst/>
                <a:cxnLst>
                  <a:cxn ang="0">
                    <a:pos x="T0" y="T1"/>
                  </a:cxn>
                  <a:cxn ang="0">
                    <a:pos x="T2" y="T3"/>
                  </a:cxn>
                  <a:cxn ang="0">
                    <a:pos x="T4" y="T5"/>
                  </a:cxn>
                  <a:cxn ang="0">
                    <a:pos x="T6" y="T7"/>
                  </a:cxn>
                  <a:cxn ang="0">
                    <a:pos x="T8" y="T9"/>
                  </a:cxn>
                </a:cxnLst>
                <a:rect l="0" t="0" r="r" b="b"/>
                <a:pathLst>
                  <a:path w="129" h="221">
                    <a:moveTo>
                      <a:pt x="107" y="0"/>
                    </a:moveTo>
                    <a:lnTo>
                      <a:pt x="0" y="185"/>
                    </a:lnTo>
                    <a:lnTo>
                      <a:pt x="21" y="221"/>
                    </a:lnTo>
                    <a:lnTo>
                      <a:pt x="129" y="7"/>
                    </a:lnTo>
                    <a:lnTo>
                      <a:pt x="107" y="0"/>
                    </a:lnTo>
                    <a:close/>
                  </a:path>
                </a:pathLst>
              </a:custGeom>
              <a:solidFill>
                <a:srgbClr val="BFBFDF"/>
              </a:solidFill>
              <a:ln w="3175">
                <a:solidFill>
                  <a:srgbClr val="000000"/>
                </a:solidFill>
                <a:prstDash val="solid"/>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49" charset="-122"/>
                </a:endParaRPr>
              </a:p>
            </p:txBody>
          </p:sp>
          <p:sp>
            <p:nvSpPr>
              <p:cNvPr id="88" name="Freeform 99"/>
              <p:cNvSpPr/>
              <p:nvPr/>
            </p:nvSpPr>
            <p:spPr bwMode="auto">
              <a:xfrm>
                <a:off x="4657" y="2848"/>
                <a:ext cx="62" cy="16"/>
              </a:xfrm>
              <a:custGeom>
                <a:avLst/>
                <a:gdLst>
                  <a:gd name="T0" fmla="*/ 241 w 249"/>
                  <a:gd name="T1" fmla="*/ 0 h 66"/>
                  <a:gd name="T2" fmla="*/ 0 w 249"/>
                  <a:gd name="T3" fmla="*/ 36 h 66"/>
                  <a:gd name="T4" fmla="*/ 35 w 249"/>
                  <a:gd name="T5" fmla="*/ 66 h 66"/>
                  <a:gd name="T6" fmla="*/ 249 w 249"/>
                  <a:gd name="T7" fmla="*/ 22 h 66"/>
                  <a:gd name="T8" fmla="*/ 241 w 249"/>
                  <a:gd name="T9" fmla="*/ 0 h 66"/>
                </a:gdLst>
                <a:ahLst/>
                <a:cxnLst>
                  <a:cxn ang="0">
                    <a:pos x="T0" y="T1"/>
                  </a:cxn>
                  <a:cxn ang="0">
                    <a:pos x="T2" y="T3"/>
                  </a:cxn>
                  <a:cxn ang="0">
                    <a:pos x="T4" y="T5"/>
                  </a:cxn>
                  <a:cxn ang="0">
                    <a:pos x="T6" y="T7"/>
                  </a:cxn>
                  <a:cxn ang="0">
                    <a:pos x="T8" y="T9"/>
                  </a:cxn>
                </a:cxnLst>
                <a:rect l="0" t="0" r="r" b="b"/>
                <a:pathLst>
                  <a:path w="249" h="66">
                    <a:moveTo>
                      <a:pt x="241" y="0"/>
                    </a:moveTo>
                    <a:lnTo>
                      <a:pt x="0" y="36"/>
                    </a:lnTo>
                    <a:lnTo>
                      <a:pt x="35" y="66"/>
                    </a:lnTo>
                    <a:lnTo>
                      <a:pt x="249" y="22"/>
                    </a:lnTo>
                    <a:lnTo>
                      <a:pt x="241" y="0"/>
                    </a:lnTo>
                    <a:close/>
                  </a:path>
                </a:pathLst>
              </a:custGeom>
              <a:solidFill>
                <a:srgbClr val="BFBFDF"/>
              </a:solidFill>
              <a:ln w="3175">
                <a:solidFill>
                  <a:srgbClr val="000000"/>
                </a:solidFill>
                <a:prstDash val="solid"/>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49" charset="-122"/>
                </a:endParaRPr>
              </a:p>
            </p:txBody>
          </p:sp>
          <p:sp>
            <p:nvSpPr>
              <p:cNvPr id="89" name="Freeform 100"/>
              <p:cNvSpPr/>
              <p:nvPr/>
            </p:nvSpPr>
            <p:spPr bwMode="auto">
              <a:xfrm>
                <a:off x="4516" y="2720"/>
                <a:ext cx="233" cy="367"/>
              </a:xfrm>
              <a:custGeom>
                <a:avLst/>
                <a:gdLst>
                  <a:gd name="T0" fmla="*/ 30 w 931"/>
                  <a:gd name="T1" fmla="*/ 53 h 1469"/>
                  <a:gd name="T2" fmla="*/ 16 w 931"/>
                  <a:gd name="T3" fmla="*/ 96 h 1469"/>
                  <a:gd name="T4" fmla="*/ 4 w 931"/>
                  <a:gd name="T5" fmla="*/ 150 h 1469"/>
                  <a:gd name="T6" fmla="*/ 0 w 931"/>
                  <a:gd name="T7" fmla="*/ 207 h 1469"/>
                  <a:gd name="T8" fmla="*/ 0 w 931"/>
                  <a:gd name="T9" fmla="*/ 264 h 1469"/>
                  <a:gd name="T10" fmla="*/ 12 w 931"/>
                  <a:gd name="T11" fmla="*/ 338 h 1469"/>
                  <a:gd name="T12" fmla="*/ 23 w 931"/>
                  <a:gd name="T13" fmla="*/ 431 h 1469"/>
                  <a:gd name="T14" fmla="*/ 44 w 931"/>
                  <a:gd name="T15" fmla="*/ 534 h 1469"/>
                  <a:gd name="T16" fmla="*/ 79 w 931"/>
                  <a:gd name="T17" fmla="*/ 653 h 1469"/>
                  <a:gd name="T18" fmla="*/ 133 w 931"/>
                  <a:gd name="T19" fmla="*/ 767 h 1469"/>
                  <a:gd name="T20" fmla="*/ 218 w 931"/>
                  <a:gd name="T21" fmla="*/ 902 h 1469"/>
                  <a:gd name="T22" fmla="*/ 303 w 931"/>
                  <a:gd name="T23" fmla="*/ 1031 h 1469"/>
                  <a:gd name="T24" fmla="*/ 374 w 931"/>
                  <a:gd name="T25" fmla="*/ 1116 h 1469"/>
                  <a:gd name="T26" fmla="*/ 473 w 931"/>
                  <a:gd name="T27" fmla="*/ 1219 h 1469"/>
                  <a:gd name="T28" fmla="*/ 576 w 931"/>
                  <a:gd name="T29" fmla="*/ 1305 h 1469"/>
                  <a:gd name="T30" fmla="*/ 668 w 931"/>
                  <a:gd name="T31" fmla="*/ 1373 h 1469"/>
                  <a:gd name="T32" fmla="*/ 735 w 931"/>
                  <a:gd name="T33" fmla="*/ 1415 h 1469"/>
                  <a:gd name="T34" fmla="*/ 802 w 931"/>
                  <a:gd name="T35" fmla="*/ 1447 h 1469"/>
                  <a:gd name="T36" fmla="*/ 857 w 931"/>
                  <a:gd name="T37" fmla="*/ 1469 h 1469"/>
                  <a:gd name="T38" fmla="*/ 899 w 931"/>
                  <a:gd name="T39" fmla="*/ 1469 h 1469"/>
                  <a:gd name="T40" fmla="*/ 931 w 931"/>
                  <a:gd name="T41" fmla="*/ 1451 h 1469"/>
                  <a:gd name="T42" fmla="*/ 62 w 931"/>
                  <a:gd name="T43" fmla="*/ 0 h 1469"/>
                  <a:gd name="T44" fmla="*/ 30 w 931"/>
                  <a:gd name="T45" fmla="*/ 53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31" h="1469">
                    <a:moveTo>
                      <a:pt x="30" y="53"/>
                    </a:moveTo>
                    <a:lnTo>
                      <a:pt x="16" y="96"/>
                    </a:lnTo>
                    <a:lnTo>
                      <a:pt x="4" y="150"/>
                    </a:lnTo>
                    <a:lnTo>
                      <a:pt x="0" y="207"/>
                    </a:lnTo>
                    <a:lnTo>
                      <a:pt x="0" y="264"/>
                    </a:lnTo>
                    <a:lnTo>
                      <a:pt x="12" y="338"/>
                    </a:lnTo>
                    <a:lnTo>
                      <a:pt x="23" y="431"/>
                    </a:lnTo>
                    <a:lnTo>
                      <a:pt x="44" y="534"/>
                    </a:lnTo>
                    <a:lnTo>
                      <a:pt x="79" y="653"/>
                    </a:lnTo>
                    <a:lnTo>
                      <a:pt x="133" y="767"/>
                    </a:lnTo>
                    <a:lnTo>
                      <a:pt x="218" y="902"/>
                    </a:lnTo>
                    <a:lnTo>
                      <a:pt x="303" y="1031"/>
                    </a:lnTo>
                    <a:lnTo>
                      <a:pt x="374" y="1116"/>
                    </a:lnTo>
                    <a:lnTo>
                      <a:pt x="473" y="1219"/>
                    </a:lnTo>
                    <a:lnTo>
                      <a:pt x="576" y="1305"/>
                    </a:lnTo>
                    <a:lnTo>
                      <a:pt x="668" y="1373"/>
                    </a:lnTo>
                    <a:lnTo>
                      <a:pt x="735" y="1415"/>
                    </a:lnTo>
                    <a:lnTo>
                      <a:pt x="802" y="1447"/>
                    </a:lnTo>
                    <a:lnTo>
                      <a:pt x="857" y="1469"/>
                    </a:lnTo>
                    <a:lnTo>
                      <a:pt x="899" y="1469"/>
                    </a:lnTo>
                    <a:lnTo>
                      <a:pt x="931" y="1451"/>
                    </a:lnTo>
                    <a:lnTo>
                      <a:pt x="62" y="0"/>
                    </a:lnTo>
                    <a:lnTo>
                      <a:pt x="30" y="53"/>
                    </a:lnTo>
                    <a:close/>
                  </a:path>
                </a:pathLst>
              </a:custGeom>
              <a:solidFill>
                <a:srgbClr val="808080"/>
              </a:solidFill>
              <a:ln w="3175">
                <a:solidFill>
                  <a:srgbClr val="000000"/>
                </a:solidFill>
                <a:prstDash val="solid"/>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49" charset="-122"/>
                </a:endParaRPr>
              </a:p>
            </p:txBody>
          </p:sp>
          <p:sp>
            <p:nvSpPr>
              <p:cNvPr id="90" name="Freeform 101"/>
              <p:cNvSpPr/>
              <p:nvPr/>
            </p:nvSpPr>
            <p:spPr bwMode="auto">
              <a:xfrm>
                <a:off x="4529" y="2719"/>
                <a:ext cx="220" cy="364"/>
              </a:xfrm>
              <a:custGeom>
                <a:avLst/>
                <a:gdLst>
                  <a:gd name="T0" fmla="*/ 7 w 876"/>
                  <a:gd name="T1" fmla="*/ 0 h 1455"/>
                  <a:gd name="T2" fmla="*/ 0 w 876"/>
                  <a:gd name="T3" fmla="*/ 29 h 1455"/>
                  <a:gd name="T4" fmla="*/ 0 w 876"/>
                  <a:gd name="T5" fmla="*/ 93 h 1455"/>
                  <a:gd name="T6" fmla="*/ 3 w 876"/>
                  <a:gd name="T7" fmla="*/ 168 h 1455"/>
                  <a:gd name="T8" fmla="*/ 10 w 876"/>
                  <a:gd name="T9" fmla="*/ 228 h 1455"/>
                  <a:gd name="T10" fmla="*/ 21 w 876"/>
                  <a:gd name="T11" fmla="*/ 307 h 1455"/>
                  <a:gd name="T12" fmla="*/ 35 w 876"/>
                  <a:gd name="T13" fmla="*/ 399 h 1455"/>
                  <a:gd name="T14" fmla="*/ 56 w 876"/>
                  <a:gd name="T15" fmla="*/ 496 h 1455"/>
                  <a:gd name="T16" fmla="*/ 99 w 876"/>
                  <a:gd name="T17" fmla="*/ 618 h 1455"/>
                  <a:gd name="T18" fmla="*/ 163 w 876"/>
                  <a:gd name="T19" fmla="*/ 757 h 1455"/>
                  <a:gd name="T20" fmla="*/ 234 w 876"/>
                  <a:gd name="T21" fmla="*/ 871 h 1455"/>
                  <a:gd name="T22" fmla="*/ 319 w 876"/>
                  <a:gd name="T23" fmla="*/ 992 h 1455"/>
                  <a:gd name="T24" fmla="*/ 397 w 876"/>
                  <a:gd name="T25" fmla="*/ 1084 h 1455"/>
                  <a:gd name="T26" fmla="*/ 457 w 876"/>
                  <a:gd name="T27" fmla="*/ 1147 h 1455"/>
                  <a:gd name="T28" fmla="*/ 513 w 876"/>
                  <a:gd name="T29" fmla="*/ 1206 h 1455"/>
                  <a:gd name="T30" fmla="*/ 574 w 876"/>
                  <a:gd name="T31" fmla="*/ 1263 h 1455"/>
                  <a:gd name="T32" fmla="*/ 641 w 876"/>
                  <a:gd name="T33" fmla="*/ 1318 h 1455"/>
                  <a:gd name="T34" fmla="*/ 687 w 876"/>
                  <a:gd name="T35" fmla="*/ 1355 h 1455"/>
                  <a:gd name="T36" fmla="*/ 737 w 876"/>
                  <a:gd name="T37" fmla="*/ 1387 h 1455"/>
                  <a:gd name="T38" fmla="*/ 791 w 876"/>
                  <a:gd name="T39" fmla="*/ 1418 h 1455"/>
                  <a:gd name="T40" fmla="*/ 837 w 876"/>
                  <a:gd name="T41" fmla="*/ 1448 h 1455"/>
                  <a:gd name="T42" fmla="*/ 865 w 876"/>
                  <a:gd name="T43" fmla="*/ 1455 h 1455"/>
                  <a:gd name="T44" fmla="*/ 876 w 876"/>
                  <a:gd name="T45" fmla="*/ 1434 h 1455"/>
                  <a:gd name="T46" fmla="*/ 874 w 876"/>
                  <a:gd name="T47" fmla="*/ 1404 h 1455"/>
                  <a:gd name="T48" fmla="*/ 867 w 876"/>
                  <a:gd name="T49" fmla="*/ 1369 h 1455"/>
                  <a:gd name="T50" fmla="*/ 855 w 876"/>
                  <a:gd name="T51" fmla="*/ 1309 h 1455"/>
                  <a:gd name="T52" fmla="*/ 841 w 876"/>
                  <a:gd name="T53" fmla="*/ 1229 h 1455"/>
                  <a:gd name="T54" fmla="*/ 823 w 876"/>
                  <a:gd name="T55" fmla="*/ 1156 h 1455"/>
                  <a:gd name="T56" fmla="*/ 802 w 876"/>
                  <a:gd name="T57" fmla="*/ 1069 h 1455"/>
                  <a:gd name="T58" fmla="*/ 773 w 876"/>
                  <a:gd name="T59" fmla="*/ 978 h 1455"/>
                  <a:gd name="T60" fmla="*/ 741 w 876"/>
                  <a:gd name="T61" fmla="*/ 905 h 1455"/>
                  <a:gd name="T62" fmla="*/ 715 w 876"/>
                  <a:gd name="T63" fmla="*/ 842 h 1455"/>
                  <a:gd name="T64" fmla="*/ 674 w 876"/>
                  <a:gd name="T65" fmla="*/ 759 h 1455"/>
                  <a:gd name="T66" fmla="*/ 634 w 876"/>
                  <a:gd name="T67" fmla="*/ 686 h 1455"/>
                  <a:gd name="T68" fmla="*/ 586 w 876"/>
                  <a:gd name="T69" fmla="*/ 606 h 1455"/>
                  <a:gd name="T70" fmla="*/ 510 w 876"/>
                  <a:gd name="T71" fmla="*/ 506 h 1455"/>
                  <a:gd name="T72" fmla="*/ 457 w 876"/>
                  <a:gd name="T73" fmla="*/ 435 h 1455"/>
                  <a:gd name="T74" fmla="*/ 380 w 876"/>
                  <a:gd name="T75" fmla="*/ 338 h 1455"/>
                  <a:gd name="T76" fmla="*/ 308 w 876"/>
                  <a:gd name="T77" fmla="*/ 268 h 1455"/>
                  <a:gd name="T78" fmla="*/ 237 w 876"/>
                  <a:gd name="T79" fmla="*/ 195 h 1455"/>
                  <a:gd name="T80" fmla="*/ 184 w 876"/>
                  <a:gd name="T81" fmla="*/ 143 h 1455"/>
                  <a:gd name="T82" fmla="*/ 127 w 876"/>
                  <a:gd name="T83" fmla="*/ 88 h 1455"/>
                  <a:gd name="T84" fmla="*/ 85 w 876"/>
                  <a:gd name="T85" fmla="*/ 50 h 1455"/>
                  <a:gd name="T86" fmla="*/ 42 w 876"/>
                  <a:gd name="T87" fmla="*/ 15 h 1455"/>
                  <a:gd name="T88" fmla="*/ 7 w 876"/>
                  <a:gd name="T89" fmla="*/ 0 h 14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76" h="1455">
                    <a:moveTo>
                      <a:pt x="7" y="0"/>
                    </a:moveTo>
                    <a:lnTo>
                      <a:pt x="0" y="29"/>
                    </a:lnTo>
                    <a:lnTo>
                      <a:pt x="0" y="93"/>
                    </a:lnTo>
                    <a:lnTo>
                      <a:pt x="3" y="168"/>
                    </a:lnTo>
                    <a:lnTo>
                      <a:pt x="10" y="228"/>
                    </a:lnTo>
                    <a:lnTo>
                      <a:pt x="21" y="307"/>
                    </a:lnTo>
                    <a:lnTo>
                      <a:pt x="35" y="399"/>
                    </a:lnTo>
                    <a:lnTo>
                      <a:pt x="56" y="496"/>
                    </a:lnTo>
                    <a:lnTo>
                      <a:pt x="99" y="618"/>
                    </a:lnTo>
                    <a:lnTo>
                      <a:pt x="163" y="757"/>
                    </a:lnTo>
                    <a:lnTo>
                      <a:pt x="234" y="871"/>
                    </a:lnTo>
                    <a:lnTo>
                      <a:pt x="319" y="992"/>
                    </a:lnTo>
                    <a:lnTo>
                      <a:pt x="397" y="1084"/>
                    </a:lnTo>
                    <a:lnTo>
                      <a:pt x="457" y="1147"/>
                    </a:lnTo>
                    <a:lnTo>
                      <a:pt x="513" y="1206"/>
                    </a:lnTo>
                    <a:lnTo>
                      <a:pt x="574" y="1263"/>
                    </a:lnTo>
                    <a:lnTo>
                      <a:pt x="641" y="1318"/>
                    </a:lnTo>
                    <a:lnTo>
                      <a:pt x="687" y="1355"/>
                    </a:lnTo>
                    <a:lnTo>
                      <a:pt x="737" y="1387"/>
                    </a:lnTo>
                    <a:lnTo>
                      <a:pt x="791" y="1418"/>
                    </a:lnTo>
                    <a:lnTo>
                      <a:pt x="837" y="1448"/>
                    </a:lnTo>
                    <a:lnTo>
                      <a:pt x="865" y="1455"/>
                    </a:lnTo>
                    <a:lnTo>
                      <a:pt x="876" y="1434"/>
                    </a:lnTo>
                    <a:lnTo>
                      <a:pt x="874" y="1404"/>
                    </a:lnTo>
                    <a:lnTo>
                      <a:pt x="867" y="1369"/>
                    </a:lnTo>
                    <a:lnTo>
                      <a:pt x="855" y="1309"/>
                    </a:lnTo>
                    <a:lnTo>
                      <a:pt x="841" y="1229"/>
                    </a:lnTo>
                    <a:lnTo>
                      <a:pt x="823" y="1156"/>
                    </a:lnTo>
                    <a:lnTo>
                      <a:pt x="802" y="1069"/>
                    </a:lnTo>
                    <a:lnTo>
                      <a:pt x="773" y="978"/>
                    </a:lnTo>
                    <a:lnTo>
                      <a:pt x="741" y="905"/>
                    </a:lnTo>
                    <a:lnTo>
                      <a:pt x="715" y="842"/>
                    </a:lnTo>
                    <a:lnTo>
                      <a:pt x="674" y="759"/>
                    </a:lnTo>
                    <a:lnTo>
                      <a:pt x="634" y="686"/>
                    </a:lnTo>
                    <a:lnTo>
                      <a:pt x="586" y="606"/>
                    </a:lnTo>
                    <a:lnTo>
                      <a:pt x="510" y="506"/>
                    </a:lnTo>
                    <a:lnTo>
                      <a:pt x="457" y="435"/>
                    </a:lnTo>
                    <a:lnTo>
                      <a:pt x="380" y="338"/>
                    </a:lnTo>
                    <a:lnTo>
                      <a:pt x="308" y="268"/>
                    </a:lnTo>
                    <a:lnTo>
                      <a:pt x="237" y="195"/>
                    </a:lnTo>
                    <a:lnTo>
                      <a:pt x="184" y="143"/>
                    </a:lnTo>
                    <a:lnTo>
                      <a:pt x="127" y="88"/>
                    </a:lnTo>
                    <a:lnTo>
                      <a:pt x="85" y="50"/>
                    </a:lnTo>
                    <a:lnTo>
                      <a:pt x="42" y="15"/>
                    </a:lnTo>
                    <a:lnTo>
                      <a:pt x="7" y="0"/>
                    </a:lnTo>
                    <a:close/>
                  </a:path>
                </a:pathLst>
              </a:custGeom>
              <a:solidFill>
                <a:srgbClr val="C0C0C0"/>
              </a:solidFill>
              <a:ln w="3175">
                <a:solidFill>
                  <a:srgbClr val="000000"/>
                </a:solidFill>
                <a:prstDash val="solid"/>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49" charset="-122"/>
                </a:endParaRPr>
              </a:p>
            </p:txBody>
          </p:sp>
          <p:sp>
            <p:nvSpPr>
              <p:cNvPr id="91" name="Freeform 102"/>
              <p:cNvSpPr/>
              <p:nvPr/>
            </p:nvSpPr>
            <p:spPr bwMode="auto">
              <a:xfrm>
                <a:off x="4537" y="2812"/>
                <a:ext cx="216" cy="16"/>
              </a:xfrm>
              <a:custGeom>
                <a:avLst/>
                <a:gdLst>
                  <a:gd name="T0" fmla="*/ 0 w 862"/>
                  <a:gd name="T1" fmla="*/ 0 h 64"/>
                  <a:gd name="T2" fmla="*/ 862 w 862"/>
                  <a:gd name="T3" fmla="*/ 36 h 64"/>
                  <a:gd name="T4" fmla="*/ 855 w 862"/>
                  <a:gd name="T5" fmla="*/ 64 h 64"/>
                  <a:gd name="T6" fmla="*/ 3 w 862"/>
                  <a:gd name="T7" fmla="*/ 28 h 64"/>
                  <a:gd name="T8" fmla="*/ 0 w 862"/>
                  <a:gd name="T9" fmla="*/ 0 h 64"/>
                </a:gdLst>
                <a:ahLst/>
                <a:cxnLst>
                  <a:cxn ang="0">
                    <a:pos x="T0" y="T1"/>
                  </a:cxn>
                  <a:cxn ang="0">
                    <a:pos x="T2" y="T3"/>
                  </a:cxn>
                  <a:cxn ang="0">
                    <a:pos x="T4" y="T5"/>
                  </a:cxn>
                  <a:cxn ang="0">
                    <a:pos x="T6" y="T7"/>
                  </a:cxn>
                  <a:cxn ang="0">
                    <a:pos x="T8" y="T9"/>
                  </a:cxn>
                </a:cxnLst>
                <a:rect l="0" t="0" r="r" b="b"/>
                <a:pathLst>
                  <a:path w="862" h="64">
                    <a:moveTo>
                      <a:pt x="0" y="0"/>
                    </a:moveTo>
                    <a:lnTo>
                      <a:pt x="862" y="36"/>
                    </a:lnTo>
                    <a:lnTo>
                      <a:pt x="855" y="64"/>
                    </a:lnTo>
                    <a:lnTo>
                      <a:pt x="3" y="28"/>
                    </a:lnTo>
                    <a:lnTo>
                      <a:pt x="0" y="0"/>
                    </a:lnTo>
                    <a:close/>
                  </a:path>
                </a:pathLst>
              </a:custGeom>
              <a:solidFill>
                <a:srgbClr val="DFDFFF"/>
              </a:solidFill>
              <a:ln w="3175">
                <a:solidFill>
                  <a:srgbClr val="000000"/>
                </a:solidFill>
                <a:prstDash val="solid"/>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49" charset="-122"/>
                </a:endParaRPr>
              </a:p>
            </p:txBody>
          </p:sp>
          <p:sp>
            <p:nvSpPr>
              <p:cNvPr id="92" name="Freeform 103"/>
              <p:cNvSpPr/>
              <p:nvPr/>
            </p:nvSpPr>
            <p:spPr bwMode="auto">
              <a:xfrm>
                <a:off x="4685" y="2860"/>
                <a:ext cx="77" cy="190"/>
              </a:xfrm>
              <a:custGeom>
                <a:avLst/>
                <a:gdLst>
                  <a:gd name="T0" fmla="*/ 271 w 306"/>
                  <a:gd name="T1" fmla="*/ 16 h 760"/>
                  <a:gd name="T2" fmla="*/ 0 w 306"/>
                  <a:gd name="T3" fmla="*/ 742 h 760"/>
                  <a:gd name="T4" fmla="*/ 25 w 306"/>
                  <a:gd name="T5" fmla="*/ 760 h 760"/>
                  <a:gd name="T6" fmla="*/ 306 w 306"/>
                  <a:gd name="T7" fmla="*/ 0 h 760"/>
                  <a:gd name="T8" fmla="*/ 271 w 306"/>
                  <a:gd name="T9" fmla="*/ 16 h 760"/>
                </a:gdLst>
                <a:ahLst/>
                <a:cxnLst>
                  <a:cxn ang="0">
                    <a:pos x="T0" y="T1"/>
                  </a:cxn>
                  <a:cxn ang="0">
                    <a:pos x="T2" y="T3"/>
                  </a:cxn>
                  <a:cxn ang="0">
                    <a:pos x="T4" y="T5"/>
                  </a:cxn>
                  <a:cxn ang="0">
                    <a:pos x="T6" y="T7"/>
                  </a:cxn>
                  <a:cxn ang="0">
                    <a:pos x="T8" y="T9"/>
                  </a:cxn>
                </a:cxnLst>
                <a:rect l="0" t="0" r="r" b="b"/>
                <a:pathLst>
                  <a:path w="306" h="760">
                    <a:moveTo>
                      <a:pt x="271" y="16"/>
                    </a:moveTo>
                    <a:lnTo>
                      <a:pt x="0" y="742"/>
                    </a:lnTo>
                    <a:lnTo>
                      <a:pt x="25" y="760"/>
                    </a:lnTo>
                    <a:lnTo>
                      <a:pt x="306" y="0"/>
                    </a:lnTo>
                    <a:lnTo>
                      <a:pt x="271" y="16"/>
                    </a:lnTo>
                    <a:close/>
                  </a:path>
                </a:pathLst>
              </a:custGeom>
              <a:solidFill>
                <a:srgbClr val="DFDFFF"/>
              </a:solidFill>
              <a:ln w="3175">
                <a:solidFill>
                  <a:srgbClr val="000000"/>
                </a:solidFill>
                <a:prstDash val="solid"/>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49" charset="-122"/>
                </a:endParaRPr>
              </a:p>
            </p:txBody>
          </p:sp>
          <p:sp>
            <p:nvSpPr>
              <p:cNvPr id="93" name="Freeform 104"/>
              <p:cNvSpPr/>
              <p:nvPr/>
            </p:nvSpPr>
            <p:spPr bwMode="auto">
              <a:xfrm>
                <a:off x="4712" y="2823"/>
                <a:ext cx="63" cy="52"/>
              </a:xfrm>
              <a:custGeom>
                <a:avLst/>
                <a:gdLst>
                  <a:gd name="T0" fmla="*/ 189 w 252"/>
                  <a:gd name="T1" fmla="*/ 0 h 208"/>
                  <a:gd name="T2" fmla="*/ 10 w 252"/>
                  <a:gd name="T3" fmla="*/ 64 h 208"/>
                  <a:gd name="T4" fmla="*/ 3 w 252"/>
                  <a:gd name="T5" fmla="*/ 75 h 208"/>
                  <a:gd name="T6" fmla="*/ 0 w 252"/>
                  <a:gd name="T7" fmla="*/ 96 h 208"/>
                  <a:gd name="T8" fmla="*/ 2 w 252"/>
                  <a:gd name="T9" fmla="*/ 126 h 208"/>
                  <a:gd name="T10" fmla="*/ 4 w 252"/>
                  <a:gd name="T11" fmla="*/ 144 h 208"/>
                  <a:gd name="T12" fmla="*/ 15 w 252"/>
                  <a:gd name="T13" fmla="*/ 170 h 208"/>
                  <a:gd name="T14" fmla="*/ 33 w 252"/>
                  <a:gd name="T15" fmla="*/ 190 h 208"/>
                  <a:gd name="T16" fmla="*/ 58 w 252"/>
                  <a:gd name="T17" fmla="*/ 204 h 208"/>
                  <a:gd name="T18" fmla="*/ 72 w 252"/>
                  <a:gd name="T19" fmla="*/ 208 h 208"/>
                  <a:gd name="T20" fmla="*/ 86 w 252"/>
                  <a:gd name="T21" fmla="*/ 208 h 208"/>
                  <a:gd name="T22" fmla="*/ 252 w 252"/>
                  <a:gd name="T23" fmla="*/ 128 h 208"/>
                  <a:gd name="T24" fmla="*/ 221 w 252"/>
                  <a:gd name="T25" fmla="*/ 103 h 208"/>
                  <a:gd name="T26" fmla="*/ 203 w 252"/>
                  <a:gd name="T27" fmla="*/ 78 h 208"/>
                  <a:gd name="T28" fmla="*/ 189 w 252"/>
                  <a:gd name="T29"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2" h="208">
                    <a:moveTo>
                      <a:pt x="189" y="0"/>
                    </a:moveTo>
                    <a:lnTo>
                      <a:pt x="10" y="64"/>
                    </a:lnTo>
                    <a:lnTo>
                      <a:pt x="3" y="75"/>
                    </a:lnTo>
                    <a:lnTo>
                      <a:pt x="0" y="96"/>
                    </a:lnTo>
                    <a:lnTo>
                      <a:pt x="2" y="126"/>
                    </a:lnTo>
                    <a:lnTo>
                      <a:pt x="4" y="144"/>
                    </a:lnTo>
                    <a:lnTo>
                      <a:pt x="15" y="170"/>
                    </a:lnTo>
                    <a:lnTo>
                      <a:pt x="33" y="190"/>
                    </a:lnTo>
                    <a:lnTo>
                      <a:pt x="58" y="204"/>
                    </a:lnTo>
                    <a:lnTo>
                      <a:pt x="72" y="208"/>
                    </a:lnTo>
                    <a:lnTo>
                      <a:pt x="86" y="208"/>
                    </a:lnTo>
                    <a:lnTo>
                      <a:pt x="252" y="128"/>
                    </a:lnTo>
                    <a:lnTo>
                      <a:pt x="221" y="103"/>
                    </a:lnTo>
                    <a:lnTo>
                      <a:pt x="203" y="78"/>
                    </a:lnTo>
                    <a:lnTo>
                      <a:pt x="189" y="0"/>
                    </a:lnTo>
                    <a:close/>
                  </a:path>
                </a:pathLst>
              </a:custGeom>
              <a:solidFill>
                <a:srgbClr val="BFBFDF"/>
              </a:solidFill>
              <a:ln w="3175">
                <a:solidFill>
                  <a:srgbClr val="000000"/>
                </a:solidFill>
                <a:prstDash val="solid"/>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49" charset="-122"/>
                </a:endParaRPr>
              </a:p>
            </p:txBody>
          </p:sp>
          <p:sp>
            <p:nvSpPr>
              <p:cNvPr id="94" name="Freeform 105"/>
              <p:cNvSpPr/>
              <p:nvPr/>
            </p:nvSpPr>
            <p:spPr bwMode="auto">
              <a:xfrm>
                <a:off x="4749" y="2816"/>
                <a:ext cx="35" cy="49"/>
              </a:xfrm>
              <a:custGeom>
                <a:avLst/>
                <a:gdLst>
                  <a:gd name="T0" fmla="*/ 83 w 141"/>
                  <a:gd name="T1" fmla="*/ 28 h 194"/>
                  <a:gd name="T2" fmla="*/ 76 w 141"/>
                  <a:gd name="T3" fmla="*/ 16 h 194"/>
                  <a:gd name="T4" fmla="*/ 62 w 141"/>
                  <a:gd name="T5" fmla="*/ 6 h 194"/>
                  <a:gd name="T6" fmla="*/ 37 w 141"/>
                  <a:gd name="T7" fmla="*/ 0 h 194"/>
                  <a:gd name="T8" fmla="*/ 23 w 141"/>
                  <a:gd name="T9" fmla="*/ 2 h 194"/>
                  <a:gd name="T10" fmla="*/ 13 w 141"/>
                  <a:gd name="T11" fmla="*/ 13 h 194"/>
                  <a:gd name="T12" fmla="*/ 5 w 141"/>
                  <a:gd name="T13" fmla="*/ 28 h 194"/>
                  <a:gd name="T14" fmla="*/ 0 w 141"/>
                  <a:gd name="T15" fmla="*/ 52 h 194"/>
                  <a:gd name="T16" fmla="*/ 1 w 141"/>
                  <a:gd name="T17" fmla="*/ 65 h 194"/>
                  <a:gd name="T18" fmla="*/ 4 w 141"/>
                  <a:gd name="T19" fmla="*/ 83 h 194"/>
                  <a:gd name="T20" fmla="*/ 10 w 141"/>
                  <a:gd name="T21" fmla="*/ 109 h 194"/>
                  <a:gd name="T22" fmla="*/ 20 w 141"/>
                  <a:gd name="T23" fmla="*/ 130 h 194"/>
                  <a:gd name="T24" fmla="*/ 32 w 141"/>
                  <a:gd name="T25" fmla="*/ 149 h 194"/>
                  <a:gd name="T26" fmla="*/ 45 w 141"/>
                  <a:gd name="T27" fmla="*/ 166 h 194"/>
                  <a:gd name="T28" fmla="*/ 59 w 141"/>
                  <a:gd name="T29" fmla="*/ 180 h 194"/>
                  <a:gd name="T30" fmla="*/ 77 w 141"/>
                  <a:gd name="T31" fmla="*/ 188 h 194"/>
                  <a:gd name="T32" fmla="*/ 98 w 141"/>
                  <a:gd name="T33" fmla="*/ 194 h 194"/>
                  <a:gd name="T34" fmla="*/ 116 w 141"/>
                  <a:gd name="T35" fmla="*/ 194 h 194"/>
                  <a:gd name="T36" fmla="*/ 132 w 141"/>
                  <a:gd name="T37" fmla="*/ 185 h 194"/>
                  <a:gd name="T38" fmla="*/ 140 w 141"/>
                  <a:gd name="T39" fmla="*/ 170 h 194"/>
                  <a:gd name="T40" fmla="*/ 141 w 141"/>
                  <a:gd name="T41" fmla="*/ 148 h 194"/>
                  <a:gd name="T42" fmla="*/ 136 w 141"/>
                  <a:gd name="T43" fmla="*/ 124 h 194"/>
                  <a:gd name="T44" fmla="*/ 125 w 141"/>
                  <a:gd name="T45" fmla="*/ 92 h 194"/>
                  <a:gd name="T46" fmla="*/ 101 w 141"/>
                  <a:gd name="T47" fmla="*/ 52 h 194"/>
                  <a:gd name="T48" fmla="*/ 83 w 141"/>
                  <a:gd name="T49" fmla="*/ 28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1" h="194">
                    <a:moveTo>
                      <a:pt x="83" y="28"/>
                    </a:moveTo>
                    <a:lnTo>
                      <a:pt x="76" y="16"/>
                    </a:lnTo>
                    <a:lnTo>
                      <a:pt x="62" y="6"/>
                    </a:lnTo>
                    <a:lnTo>
                      <a:pt x="37" y="0"/>
                    </a:lnTo>
                    <a:lnTo>
                      <a:pt x="23" y="2"/>
                    </a:lnTo>
                    <a:lnTo>
                      <a:pt x="13" y="13"/>
                    </a:lnTo>
                    <a:lnTo>
                      <a:pt x="5" y="28"/>
                    </a:lnTo>
                    <a:lnTo>
                      <a:pt x="0" y="52"/>
                    </a:lnTo>
                    <a:lnTo>
                      <a:pt x="1" y="65"/>
                    </a:lnTo>
                    <a:lnTo>
                      <a:pt x="4" y="83"/>
                    </a:lnTo>
                    <a:lnTo>
                      <a:pt x="10" y="109"/>
                    </a:lnTo>
                    <a:lnTo>
                      <a:pt x="20" y="130"/>
                    </a:lnTo>
                    <a:lnTo>
                      <a:pt x="32" y="149"/>
                    </a:lnTo>
                    <a:lnTo>
                      <a:pt x="45" y="166"/>
                    </a:lnTo>
                    <a:lnTo>
                      <a:pt x="59" y="180"/>
                    </a:lnTo>
                    <a:lnTo>
                      <a:pt x="77" y="188"/>
                    </a:lnTo>
                    <a:lnTo>
                      <a:pt x="98" y="194"/>
                    </a:lnTo>
                    <a:lnTo>
                      <a:pt x="116" y="194"/>
                    </a:lnTo>
                    <a:lnTo>
                      <a:pt x="132" y="185"/>
                    </a:lnTo>
                    <a:lnTo>
                      <a:pt x="140" y="170"/>
                    </a:lnTo>
                    <a:lnTo>
                      <a:pt x="141" y="148"/>
                    </a:lnTo>
                    <a:lnTo>
                      <a:pt x="136" y="124"/>
                    </a:lnTo>
                    <a:lnTo>
                      <a:pt x="125" y="92"/>
                    </a:lnTo>
                    <a:lnTo>
                      <a:pt x="101" y="52"/>
                    </a:lnTo>
                    <a:lnTo>
                      <a:pt x="83" y="28"/>
                    </a:lnTo>
                    <a:close/>
                  </a:path>
                </a:pathLst>
              </a:custGeom>
              <a:solidFill>
                <a:srgbClr val="C0C0C0"/>
              </a:solidFill>
              <a:ln w="3175">
                <a:solidFill>
                  <a:srgbClr val="000000"/>
                </a:solidFill>
                <a:prstDash val="solid"/>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49" charset="-122"/>
                </a:endParaRPr>
              </a:p>
            </p:txBody>
          </p:sp>
          <p:sp>
            <p:nvSpPr>
              <p:cNvPr id="95" name="Freeform 106"/>
              <p:cNvSpPr/>
              <p:nvPr/>
            </p:nvSpPr>
            <p:spPr bwMode="auto">
              <a:xfrm>
                <a:off x="4758" y="2819"/>
                <a:ext cx="43" cy="35"/>
              </a:xfrm>
              <a:custGeom>
                <a:avLst/>
                <a:gdLst>
                  <a:gd name="T0" fmla="*/ 13 w 173"/>
                  <a:gd name="T1" fmla="*/ 31 h 139"/>
                  <a:gd name="T2" fmla="*/ 122 w 173"/>
                  <a:gd name="T3" fmla="*/ 4 h 139"/>
                  <a:gd name="T4" fmla="*/ 148 w 173"/>
                  <a:gd name="T5" fmla="*/ 0 h 139"/>
                  <a:gd name="T6" fmla="*/ 165 w 173"/>
                  <a:gd name="T7" fmla="*/ 4 h 139"/>
                  <a:gd name="T8" fmla="*/ 171 w 173"/>
                  <a:gd name="T9" fmla="*/ 11 h 139"/>
                  <a:gd name="T10" fmla="*/ 173 w 173"/>
                  <a:gd name="T11" fmla="*/ 25 h 139"/>
                  <a:gd name="T12" fmla="*/ 165 w 173"/>
                  <a:gd name="T13" fmla="*/ 47 h 139"/>
                  <a:gd name="T14" fmla="*/ 65 w 173"/>
                  <a:gd name="T15" fmla="*/ 139 h 139"/>
                  <a:gd name="T16" fmla="*/ 51 w 173"/>
                  <a:gd name="T17" fmla="*/ 138 h 139"/>
                  <a:gd name="T18" fmla="*/ 34 w 173"/>
                  <a:gd name="T19" fmla="*/ 132 h 139"/>
                  <a:gd name="T20" fmla="*/ 23 w 173"/>
                  <a:gd name="T21" fmla="*/ 120 h 139"/>
                  <a:gd name="T22" fmla="*/ 8 w 173"/>
                  <a:gd name="T23" fmla="*/ 103 h 139"/>
                  <a:gd name="T24" fmla="*/ 1 w 173"/>
                  <a:gd name="T25" fmla="*/ 85 h 139"/>
                  <a:gd name="T26" fmla="*/ 0 w 173"/>
                  <a:gd name="T27" fmla="*/ 65 h 139"/>
                  <a:gd name="T28" fmla="*/ 5 w 173"/>
                  <a:gd name="T29" fmla="*/ 46 h 139"/>
                  <a:gd name="T30" fmla="*/ 13 w 173"/>
                  <a:gd name="T31" fmla="*/ 31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3" h="139">
                    <a:moveTo>
                      <a:pt x="13" y="31"/>
                    </a:moveTo>
                    <a:lnTo>
                      <a:pt x="122" y="4"/>
                    </a:lnTo>
                    <a:lnTo>
                      <a:pt x="148" y="0"/>
                    </a:lnTo>
                    <a:lnTo>
                      <a:pt x="165" y="4"/>
                    </a:lnTo>
                    <a:lnTo>
                      <a:pt x="171" y="11"/>
                    </a:lnTo>
                    <a:lnTo>
                      <a:pt x="173" y="25"/>
                    </a:lnTo>
                    <a:lnTo>
                      <a:pt x="165" y="47"/>
                    </a:lnTo>
                    <a:lnTo>
                      <a:pt x="65" y="139"/>
                    </a:lnTo>
                    <a:lnTo>
                      <a:pt x="51" y="138"/>
                    </a:lnTo>
                    <a:lnTo>
                      <a:pt x="34" y="132"/>
                    </a:lnTo>
                    <a:lnTo>
                      <a:pt x="23" y="120"/>
                    </a:lnTo>
                    <a:lnTo>
                      <a:pt x="8" y="103"/>
                    </a:lnTo>
                    <a:lnTo>
                      <a:pt x="1" y="85"/>
                    </a:lnTo>
                    <a:lnTo>
                      <a:pt x="0" y="65"/>
                    </a:lnTo>
                    <a:lnTo>
                      <a:pt x="5" y="46"/>
                    </a:lnTo>
                    <a:lnTo>
                      <a:pt x="13" y="31"/>
                    </a:lnTo>
                    <a:close/>
                  </a:path>
                </a:pathLst>
              </a:custGeom>
              <a:solidFill>
                <a:srgbClr val="9F9FBF"/>
              </a:solidFill>
              <a:ln w="3175">
                <a:solidFill>
                  <a:srgbClr val="000000"/>
                </a:solidFill>
                <a:prstDash val="solid"/>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49" charset="-122"/>
                </a:endParaRPr>
              </a:p>
            </p:txBody>
          </p:sp>
          <p:sp>
            <p:nvSpPr>
              <p:cNvPr id="96" name="Freeform 107"/>
              <p:cNvSpPr/>
              <p:nvPr/>
            </p:nvSpPr>
            <p:spPr bwMode="auto">
              <a:xfrm>
                <a:off x="4725" y="2836"/>
                <a:ext cx="19" cy="35"/>
              </a:xfrm>
              <a:custGeom>
                <a:avLst/>
                <a:gdLst>
                  <a:gd name="T0" fmla="*/ 5 w 74"/>
                  <a:gd name="T1" fmla="*/ 0 h 140"/>
                  <a:gd name="T2" fmla="*/ 0 w 74"/>
                  <a:gd name="T3" fmla="*/ 23 h 140"/>
                  <a:gd name="T4" fmla="*/ 0 w 74"/>
                  <a:gd name="T5" fmla="*/ 43 h 140"/>
                  <a:gd name="T6" fmla="*/ 6 w 74"/>
                  <a:gd name="T7" fmla="*/ 68 h 140"/>
                  <a:gd name="T8" fmla="*/ 12 w 74"/>
                  <a:gd name="T9" fmla="*/ 89 h 140"/>
                  <a:gd name="T10" fmla="*/ 27 w 74"/>
                  <a:gd name="T11" fmla="*/ 109 h 140"/>
                  <a:gd name="T12" fmla="*/ 41 w 74"/>
                  <a:gd name="T13" fmla="*/ 122 h 140"/>
                  <a:gd name="T14" fmla="*/ 52 w 74"/>
                  <a:gd name="T15" fmla="*/ 129 h 140"/>
                  <a:gd name="T16" fmla="*/ 62 w 74"/>
                  <a:gd name="T17" fmla="*/ 134 h 140"/>
                  <a:gd name="T18" fmla="*/ 74 w 74"/>
                  <a:gd name="T19" fmla="*/ 14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4" h="140">
                    <a:moveTo>
                      <a:pt x="5" y="0"/>
                    </a:moveTo>
                    <a:lnTo>
                      <a:pt x="0" y="23"/>
                    </a:lnTo>
                    <a:lnTo>
                      <a:pt x="0" y="43"/>
                    </a:lnTo>
                    <a:lnTo>
                      <a:pt x="6" y="68"/>
                    </a:lnTo>
                    <a:lnTo>
                      <a:pt x="12" y="89"/>
                    </a:lnTo>
                    <a:lnTo>
                      <a:pt x="27" y="109"/>
                    </a:lnTo>
                    <a:lnTo>
                      <a:pt x="41" y="122"/>
                    </a:lnTo>
                    <a:lnTo>
                      <a:pt x="52" y="129"/>
                    </a:lnTo>
                    <a:lnTo>
                      <a:pt x="62" y="134"/>
                    </a:lnTo>
                    <a:lnTo>
                      <a:pt x="74" y="140"/>
                    </a:lnTo>
                  </a:path>
                </a:pathLst>
              </a:custGeom>
              <a:noFill/>
              <a:ln w="3175">
                <a:solidFill>
                  <a:srgbClr val="000000"/>
                </a:solidFill>
                <a:prstDash val="solid"/>
                <a:round/>
              </a:ln>
              <a:extLst>
                <a:ext uri="{909E8E84-426E-40DD-AFC4-6F175D3DCCD1}">
                  <a14:hiddenFill xmlns="" xmlns:a14="http://schemas.microsoft.com/office/drawing/2010/main">
                    <a:solidFill>
                      <a:srgbClr val="FFFFFF"/>
                    </a:solid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49" charset="-122"/>
                </a:endParaRPr>
              </a:p>
            </p:txBody>
          </p:sp>
          <p:sp>
            <p:nvSpPr>
              <p:cNvPr id="97" name="Freeform 108"/>
              <p:cNvSpPr/>
              <p:nvPr/>
            </p:nvSpPr>
            <p:spPr bwMode="auto">
              <a:xfrm>
                <a:off x="4737" y="2831"/>
                <a:ext cx="18" cy="35"/>
              </a:xfrm>
              <a:custGeom>
                <a:avLst/>
                <a:gdLst>
                  <a:gd name="T0" fmla="*/ 5 w 74"/>
                  <a:gd name="T1" fmla="*/ 0 h 140"/>
                  <a:gd name="T2" fmla="*/ 0 w 74"/>
                  <a:gd name="T3" fmla="*/ 23 h 140"/>
                  <a:gd name="T4" fmla="*/ 0 w 74"/>
                  <a:gd name="T5" fmla="*/ 43 h 140"/>
                  <a:gd name="T6" fmla="*/ 6 w 74"/>
                  <a:gd name="T7" fmla="*/ 68 h 140"/>
                  <a:gd name="T8" fmla="*/ 12 w 74"/>
                  <a:gd name="T9" fmla="*/ 89 h 140"/>
                  <a:gd name="T10" fmla="*/ 27 w 74"/>
                  <a:gd name="T11" fmla="*/ 108 h 140"/>
                  <a:gd name="T12" fmla="*/ 41 w 74"/>
                  <a:gd name="T13" fmla="*/ 122 h 140"/>
                  <a:gd name="T14" fmla="*/ 52 w 74"/>
                  <a:gd name="T15" fmla="*/ 129 h 140"/>
                  <a:gd name="T16" fmla="*/ 62 w 74"/>
                  <a:gd name="T17" fmla="*/ 134 h 140"/>
                  <a:gd name="T18" fmla="*/ 74 w 74"/>
                  <a:gd name="T19" fmla="*/ 14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4" h="140">
                    <a:moveTo>
                      <a:pt x="5" y="0"/>
                    </a:moveTo>
                    <a:lnTo>
                      <a:pt x="0" y="23"/>
                    </a:lnTo>
                    <a:lnTo>
                      <a:pt x="0" y="43"/>
                    </a:lnTo>
                    <a:lnTo>
                      <a:pt x="6" y="68"/>
                    </a:lnTo>
                    <a:lnTo>
                      <a:pt x="12" y="89"/>
                    </a:lnTo>
                    <a:lnTo>
                      <a:pt x="27" y="108"/>
                    </a:lnTo>
                    <a:lnTo>
                      <a:pt x="41" y="122"/>
                    </a:lnTo>
                    <a:lnTo>
                      <a:pt x="52" y="129"/>
                    </a:lnTo>
                    <a:lnTo>
                      <a:pt x="62" y="134"/>
                    </a:lnTo>
                    <a:lnTo>
                      <a:pt x="74" y="140"/>
                    </a:lnTo>
                  </a:path>
                </a:pathLst>
              </a:custGeom>
              <a:noFill/>
              <a:ln w="3175">
                <a:solidFill>
                  <a:srgbClr val="000000"/>
                </a:solidFill>
                <a:prstDash val="solid"/>
                <a:round/>
              </a:ln>
              <a:extLst>
                <a:ext uri="{909E8E84-426E-40DD-AFC4-6F175D3DCCD1}">
                  <a14:hiddenFill xmlns="" xmlns:a14="http://schemas.microsoft.com/office/drawing/2010/main">
                    <a:solidFill>
                      <a:srgbClr val="FFFFFF"/>
                    </a:solid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49" charset="-122"/>
                </a:endParaRPr>
              </a:p>
            </p:txBody>
          </p:sp>
        </p:grpSp>
        <p:pic>
          <p:nvPicPr>
            <p:cNvPr id="111" name="Picture 109"/>
            <p:cNvPicPr>
              <a:picLocks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5802064" y="2956322"/>
              <a:ext cx="989012" cy="35718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699">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tx1"/>
                    </a:outerShdw>
                  </a:effectLst>
                </a14:hiddenEffects>
              </a:ext>
            </a:extLst>
          </p:spPr>
        </p:pic>
        <p:pic>
          <p:nvPicPr>
            <p:cNvPr id="112" name="Picture 110"/>
            <p:cNvPicPr>
              <a:picLocks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7907089" y="3964384"/>
              <a:ext cx="520700" cy="2873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699">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tx1"/>
                    </a:outerShdw>
                  </a:effectLst>
                </a14:hiddenEffects>
              </a:ext>
            </a:extLst>
          </p:spPr>
        </p:pic>
        <p:pic>
          <p:nvPicPr>
            <p:cNvPr id="113" name="Picture 111"/>
            <p:cNvPicPr>
              <a:picLocks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5568701" y="2092722"/>
              <a:ext cx="520700" cy="28733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699">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tx1"/>
                    </a:outerShdw>
                  </a:effectLst>
                </a14:hiddenEffects>
              </a:ext>
            </a:extLst>
          </p:spPr>
        </p:pic>
        <p:grpSp>
          <p:nvGrpSpPr>
            <p:cNvPr id="267" name="Group 112"/>
            <p:cNvGrpSpPr/>
            <p:nvPr/>
          </p:nvGrpSpPr>
          <p:grpSpPr bwMode="auto">
            <a:xfrm flipH="1">
              <a:off x="8194426" y="3605609"/>
              <a:ext cx="415925" cy="504825"/>
              <a:chOff x="4416" y="2717"/>
              <a:chExt cx="404" cy="577"/>
            </a:xfrm>
          </p:grpSpPr>
          <p:sp>
            <p:nvSpPr>
              <p:cNvPr id="115" name="AutoShape 113"/>
              <p:cNvSpPr>
                <a:spLocks noChangeAspect="1" noChangeArrowheads="1" noTextEdit="1"/>
              </p:cNvSpPr>
              <p:nvPr/>
            </p:nvSpPr>
            <p:spPr bwMode="auto">
              <a:xfrm>
                <a:off x="4416" y="2717"/>
                <a:ext cx="404" cy="5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49" charset="-122"/>
                </a:endParaRPr>
              </a:p>
            </p:txBody>
          </p:sp>
          <p:grpSp>
            <p:nvGrpSpPr>
              <p:cNvPr id="274" name="Group 114"/>
              <p:cNvGrpSpPr/>
              <p:nvPr/>
            </p:nvGrpSpPr>
            <p:grpSpPr bwMode="auto">
              <a:xfrm>
                <a:off x="4562" y="3066"/>
                <a:ext cx="13" cy="70"/>
                <a:chOff x="4562" y="3066"/>
                <a:chExt cx="13" cy="70"/>
              </a:xfrm>
            </p:grpSpPr>
            <p:sp>
              <p:nvSpPr>
                <p:cNvPr id="161" name="Rectangle 115"/>
                <p:cNvSpPr>
                  <a:spLocks noChangeArrowheads="1"/>
                </p:cNvSpPr>
                <p:nvPr/>
              </p:nvSpPr>
              <p:spPr bwMode="auto">
                <a:xfrm>
                  <a:off x="4562" y="3067"/>
                  <a:ext cx="13" cy="69"/>
                </a:xfrm>
                <a:prstGeom prst="rect">
                  <a:avLst/>
                </a:prstGeom>
                <a:solidFill>
                  <a:srgbClr val="C0C0C0"/>
                </a:solidFill>
                <a:ln w="3175">
                  <a:solidFill>
                    <a:srgbClr val="000000"/>
                  </a:solidFill>
                  <a:miter lim="800000"/>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49" charset="-122"/>
                  </a:endParaRPr>
                </a:p>
              </p:txBody>
            </p:sp>
            <p:sp>
              <p:nvSpPr>
                <p:cNvPr id="162" name="Line 116"/>
                <p:cNvSpPr>
                  <a:spLocks noChangeShapeType="1"/>
                </p:cNvSpPr>
                <p:nvPr/>
              </p:nvSpPr>
              <p:spPr bwMode="auto">
                <a:xfrm>
                  <a:off x="4568" y="3066"/>
                  <a:ext cx="1" cy="64"/>
                </a:xfrm>
                <a:prstGeom prst="line">
                  <a:avLst/>
                </a:prstGeom>
                <a:noFill/>
                <a:ln w="3175">
                  <a:solidFill>
                    <a:srgbClr val="000000"/>
                  </a:solidFill>
                  <a:round/>
                </a:ln>
                <a:extLst>
                  <a:ext uri="{909E8E84-426E-40DD-AFC4-6F175D3DCCD1}">
                    <a14:hiddenFill xmlns=""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49" charset="-122"/>
                  </a:endParaRPr>
                </a:p>
              </p:txBody>
            </p:sp>
          </p:grpSp>
          <p:sp>
            <p:nvSpPr>
              <p:cNvPr id="117" name="Rectangle 117"/>
              <p:cNvSpPr>
                <a:spLocks noChangeArrowheads="1"/>
              </p:cNvSpPr>
              <p:nvPr/>
            </p:nvSpPr>
            <p:spPr bwMode="auto">
              <a:xfrm>
                <a:off x="4503" y="3022"/>
                <a:ext cx="43" cy="112"/>
              </a:xfrm>
              <a:prstGeom prst="rect">
                <a:avLst/>
              </a:prstGeom>
              <a:solidFill>
                <a:srgbClr val="C0C0C0"/>
              </a:solidFill>
              <a:ln w="3175">
                <a:solidFill>
                  <a:srgbClr val="000000"/>
                </a:solidFill>
                <a:miter lim="800000"/>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49" charset="-122"/>
                </a:endParaRPr>
              </a:p>
            </p:txBody>
          </p:sp>
          <p:sp>
            <p:nvSpPr>
              <p:cNvPr id="118" name="Freeform 118"/>
              <p:cNvSpPr/>
              <p:nvPr/>
            </p:nvSpPr>
            <p:spPr bwMode="auto">
              <a:xfrm>
                <a:off x="4663" y="3044"/>
                <a:ext cx="28" cy="24"/>
              </a:xfrm>
              <a:custGeom>
                <a:avLst/>
                <a:gdLst>
                  <a:gd name="T0" fmla="*/ 0 w 113"/>
                  <a:gd name="T1" fmla="*/ 0 h 95"/>
                  <a:gd name="T2" fmla="*/ 0 w 113"/>
                  <a:gd name="T3" fmla="*/ 95 h 95"/>
                  <a:gd name="T4" fmla="*/ 113 w 113"/>
                  <a:gd name="T5" fmla="*/ 95 h 95"/>
                  <a:gd name="T6" fmla="*/ 113 w 113"/>
                  <a:gd name="T7" fmla="*/ 19 h 95"/>
                  <a:gd name="T8" fmla="*/ 0 w 113"/>
                  <a:gd name="T9" fmla="*/ 0 h 95"/>
                </a:gdLst>
                <a:ahLst/>
                <a:cxnLst>
                  <a:cxn ang="0">
                    <a:pos x="T0" y="T1"/>
                  </a:cxn>
                  <a:cxn ang="0">
                    <a:pos x="T2" y="T3"/>
                  </a:cxn>
                  <a:cxn ang="0">
                    <a:pos x="T4" y="T5"/>
                  </a:cxn>
                  <a:cxn ang="0">
                    <a:pos x="T6" y="T7"/>
                  </a:cxn>
                  <a:cxn ang="0">
                    <a:pos x="T8" y="T9"/>
                  </a:cxn>
                </a:cxnLst>
                <a:rect l="0" t="0" r="r" b="b"/>
                <a:pathLst>
                  <a:path w="113" h="95">
                    <a:moveTo>
                      <a:pt x="0" y="0"/>
                    </a:moveTo>
                    <a:lnTo>
                      <a:pt x="0" y="95"/>
                    </a:lnTo>
                    <a:lnTo>
                      <a:pt x="113" y="95"/>
                    </a:lnTo>
                    <a:lnTo>
                      <a:pt x="113" y="19"/>
                    </a:lnTo>
                    <a:lnTo>
                      <a:pt x="0" y="0"/>
                    </a:lnTo>
                  </a:path>
                </a:pathLst>
              </a:custGeom>
              <a:noFill/>
              <a:ln w="3175">
                <a:solidFill>
                  <a:srgbClr val="000000"/>
                </a:solidFill>
                <a:prstDash val="solid"/>
                <a:round/>
              </a:ln>
              <a:extLst>
                <a:ext uri="{909E8E84-426E-40DD-AFC4-6F175D3DCCD1}">
                  <a14:hiddenFill xmlns="" xmlns:a14="http://schemas.microsoft.com/office/drawing/2010/main">
                    <a:solidFill>
                      <a:srgbClr val="FFFFFF"/>
                    </a:solid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49" charset="-122"/>
                </a:endParaRPr>
              </a:p>
            </p:txBody>
          </p:sp>
          <p:sp>
            <p:nvSpPr>
              <p:cNvPr id="119" name="Freeform 119"/>
              <p:cNvSpPr/>
              <p:nvPr/>
            </p:nvSpPr>
            <p:spPr bwMode="auto">
              <a:xfrm>
                <a:off x="4604" y="3001"/>
                <a:ext cx="19" cy="21"/>
              </a:xfrm>
              <a:custGeom>
                <a:avLst/>
                <a:gdLst>
                  <a:gd name="T0" fmla="*/ 43 w 78"/>
                  <a:gd name="T1" fmla="*/ 0 h 86"/>
                  <a:gd name="T2" fmla="*/ 0 w 78"/>
                  <a:gd name="T3" fmla="*/ 86 h 86"/>
                  <a:gd name="T4" fmla="*/ 57 w 78"/>
                  <a:gd name="T5" fmla="*/ 79 h 86"/>
                  <a:gd name="T6" fmla="*/ 78 w 78"/>
                  <a:gd name="T7" fmla="*/ 22 h 86"/>
                  <a:gd name="T8" fmla="*/ 43 w 78"/>
                  <a:gd name="T9" fmla="*/ 0 h 86"/>
                </a:gdLst>
                <a:ahLst/>
                <a:cxnLst>
                  <a:cxn ang="0">
                    <a:pos x="T0" y="T1"/>
                  </a:cxn>
                  <a:cxn ang="0">
                    <a:pos x="T2" y="T3"/>
                  </a:cxn>
                  <a:cxn ang="0">
                    <a:pos x="T4" y="T5"/>
                  </a:cxn>
                  <a:cxn ang="0">
                    <a:pos x="T6" y="T7"/>
                  </a:cxn>
                  <a:cxn ang="0">
                    <a:pos x="T8" y="T9"/>
                  </a:cxn>
                </a:cxnLst>
                <a:rect l="0" t="0" r="r" b="b"/>
                <a:pathLst>
                  <a:path w="78" h="86">
                    <a:moveTo>
                      <a:pt x="43" y="0"/>
                    </a:moveTo>
                    <a:lnTo>
                      <a:pt x="0" y="86"/>
                    </a:lnTo>
                    <a:lnTo>
                      <a:pt x="57" y="79"/>
                    </a:lnTo>
                    <a:lnTo>
                      <a:pt x="78" y="22"/>
                    </a:lnTo>
                    <a:lnTo>
                      <a:pt x="43" y="0"/>
                    </a:lnTo>
                    <a:close/>
                  </a:path>
                </a:pathLst>
              </a:custGeom>
              <a:solidFill>
                <a:srgbClr val="C0C0C0"/>
              </a:solidFill>
              <a:ln w="3175">
                <a:solidFill>
                  <a:srgbClr val="000000"/>
                </a:solidFill>
                <a:prstDash val="solid"/>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49" charset="-122"/>
                </a:endParaRPr>
              </a:p>
            </p:txBody>
          </p:sp>
          <p:sp>
            <p:nvSpPr>
              <p:cNvPr id="120" name="Freeform 120"/>
              <p:cNvSpPr/>
              <p:nvPr/>
            </p:nvSpPr>
            <p:spPr bwMode="auto">
              <a:xfrm>
                <a:off x="4570" y="3144"/>
                <a:ext cx="90" cy="7"/>
              </a:xfrm>
              <a:custGeom>
                <a:avLst/>
                <a:gdLst>
                  <a:gd name="T0" fmla="*/ 0 w 360"/>
                  <a:gd name="T1" fmla="*/ 0 h 30"/>
                  <a:gd name="T2" fmla="*/ 360 w 360"/>
                  <a:gd name="T3" fmla="*/ 0 h 30"/>
                  <a:gd name="T4" fmla="*/ 360 w 360"/>
                  <a:gd name="T5" fmla="*/ 30 h 30"/>
                  <a:gd name="T6" fmla="*/ 4 w 360"/>
                  <a:gd name="T7" fmla="*/ 30 h 30"/>
                  <a:gd name="T8" fmla="*/ 0 w 360"/>
                  <a:gd name="T9" fmla="*/ 0 h 30"/>
                </a:gdLst>
                <a:ahLst/>
                <a:cxnLst>
                  <a:cxn ang="0">
                    <a:pos x="T0" y="T1"/>
                  </a:cxn>
                  <a:cxn ang="0">
                    <a:pos x="T2" y="T3"/>
                  </a:cxn>
                  <a:cxn ang="0">
                    <a:pos x="T4" y="T5"/>
                  </a:cxn>
                  <a:cxn ang="0">
                    <a:pos x="T6" y="T7"/>
                  </a:cxn>
                  <a:cxn ang="0">
                    <a:pos x="T8" y="T9"/>
                  </a:cxn>
                </a:cxnLst>
                <a:rect l="0" t="0" r="r" b="b"/>
                <a:pathLst>
                  <a:path w="360" h="30">
                    <a:moveTo>
                      <a:pt x="0" y="0"/>
                    </a:moveTo>
                    <a:lnTo>
                      <a:pt x="360" y="0"/>
                    </a:lnTo>
                    <a:lnTo>
                      <a:pt x="360" y="30"/>
                    </a:lnTo>
                    <a:lnTo>
                      <a:pt x="4" y="30"/>
                    </a:lnTo>
                    <a:lnTo>
                      <a:pt x="0" y="0"/>
                    </a:lnTo>
                    <a:close/>
                  </a:path>
                </a:pathLst>
              </a:custGeom>
              <a:solidFill>
                <a:srgbClr val="808080"/>
              </a:solidFill>
              <a:ln w="3175">
                <a:solidFill>
                  <a:srgbClr val="000000"/>
                </a:solidFill>
                <a:prstDash val="solid"/>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49" charset="-122"/>
                </a:endParaRPr>
              </a:p>
            </p:txBody>
          </p:sp>
          <p:sp>
            <p:nvSpPr>
              <p:cNvPr id="121" name="Freeform 121"/>
              <p:cNvSpPr/>
              <p:nvPr/>
            </p:nvSpPr>
            <p:spPr bwMode="auto">
              <a:xfrm>
                <a:off x="4502" y="2862"/>
                <a:ext cx="37" cy="46"/>
              </a:xfrm>
              <a:custGeom>
                <a:avLst/>
                <a:gdLst>
                  <a:gd name="T0" fmla="*/ 141 w 150"/>
                  <a:gd name="T1" fmla="*/ 0 h 184"/>
                  <a:gd name="T2" fmla="*/ 1 w 150"/>
                  <a:gd name="T3" fmla="*/ 131 h 184"/>
                  <a:gd name="T4" fmla="*/ 0 w 150"/>
                  <a:gd name="T5" fmla="*/ 184 h 184"/>
                  <a:gd name="T6" fmla="*/ 150 w 150"/>
                  <a:gd name="T7" fmla="*/ 60 h 184"/>
                  <a:gd name="T8" fmla="*/ 141 w 150"/>
                  <a:gd name="T9" fmla="*/ 0 h 184"/>
                </a:gdLst>
                <a:ahLst/>
                <a:cxnLst>
                  <a:cxn ang="0">
                    <a:pos x="T0" y="T1"/>
                  </a:cxn>
                  <a:cxn ang="0">
                    <a:pos x="T2" y="T3"/>
                  </a:cxn>
                  <a:cxn ang="0">
                    <a:pos x="T4" y="T5"/>
                  </a:cxn>
                  <a:cxn ang="0">
                    <a:pos x="T6" y="T7"/>
                  </a:cxn>
                  <a:cxn ang="0">
                    <a:pos x="T8" y="T9"/>
                  </a:cxn>
                </a:cxnLst>
                <a:rect l="0" t="0" r="r" b="b"/>
                <a:pathLst>
                  <a:path w="150" h="184">
                    <a:moveTo>
                      <a:pt x="141" y="0"/>
                    </a:moveTo>
                    <a:lnTo>
                      <a:pt x="1" y="131"/>
                    </a:lnTo>
                    <a:lnTo>
                      <a:pt x="0" y="184"/>
                    </a:lnTo>
                    <a:lnTo>
                      <a:pt x="150" y="60"/>
                    </a:lnTo>
                    <a:lnTo>
                      <a:pt x="141" y="0"/>
                    </a:lnTo>
                    <a:close/>
                  </a:path>
                </a:pathLst>
              </a:custGeom>
              <a:solidFill>
                <a:srgbClr val="C0C0C0"/>
              </a:solidFill>
              <a:ln w="3175">
                <a:solidFill>
                  <a:srgbClr val="000000"/>
                </a:solidFill>
                <a:prstDash val="solid"/>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49" charset="-122"/>
                </a:endParaRPr>
              </a:p>
            </p:txBody>
          </p:sp>
          <p:sp>
            <p:nvSpPr>
              <p:cNvPr id="122" name="Freeform 122"/>
              <p:cNvSpPr/>
              <p:nvPr/>
            </p:nvSpPr>
            <p:spPr bwMode="auto">
              <a:xfrm>
                <a:off x="4492" y="2741"/>
                <a:ext cx="57" cy="394"/>
              </a:xfrm>
              <a:custGeom>
                <a:avLst/>
                <a:gdLst>
                  <a:gd name="T0" fmla="*/ 228 w 228"/>
                  <a:gd name="T1" fmla="*/ 0 h 1575"/>
                  <a:gd name="T2" fmla="*/ 0 w 228"/>
                  <a:gd name="T3" fmla="*/ 93 h 1575"/>
                  <a:gd name="T4" fmla="*/ 0 w 228"/>
                  <a:gd name="T5" fmla="*/ 1575 h 1575"/>
                  <a:gd name="T6" fmla="*/ 42 w 228"/>
                  <a:gd name="T7" fmla="*/ 1575 h 1575"/>
                  <a:gd name="T8" fmla="*/ 42 w 228"/>
                  <a:gd name="T9" fmla="*/ 228 h 1575"/>
                  <a:gd name="T10" fmla="*/ 228 w 228"/>
                  <a:gd name="T11" fmla="*/ 150 h 1575"/>
                  <a:gd name="T12" fmla="*/ 228 w 228"/>
                  <a:gd name="T13" fmla="*/ 0 h 1575"/>
                </a:gdLst>
                <a:ahLst/>
                <a:cxnLst>
                  <a:cxn ang="0">
                    <a:pos x="T0" y="T1"/>
                  </a:cxn>
                  <a:cxn ang="0">
                    <a:pos x="T2" y="T3"/>
                  </a:cxn>
                  <a:cxn ang="0">
                    <a:pos x="T4" y="T5"/>
                  </a:cxn>
                  <a:cxn ang="0">
                    <a:pos x="T6" y="T7"/>
                  </a:cxn>
                  <a:cxn ang="0">
                    <a:pos x="T8" y="T9"/>
                  </a:cxn>
                  <a:cxn ang="0">
                    <a:pos x="T10" y="T11"/>
                  </a:cxn>
                  <a:cxn ang="0">
                    <a:pos x="T12" y="T13"/>
                  </a:cxn>
                </a:cxnLst>
                <a:rect l="0" t="0" r="r" b="b"/>
                <a:pathLst>
                  <a:path w="228" h="1575">
                    <a:moveTo>
                      <a:pt x="228" y="0"/>
                    </a:moveTo>
                    <a:lnTo>
                      <a:pt x="0" y="93"/>
                    </a:lnTo>
                    <a:lnTo>
                      <a:pt x="0" y="1575"/>
                    </a:lnTo>
                    <a:lnTo>
                      <a:pt x="42" y="1575"/>
                    </a:lnTo>
                    <a:lnTo>
                      <a:pt x="42" y="228"/>
                    </a:lnTo>
                    <a:lnTo>
                      <a:pt x="228" y="150"/>
                    </a:lnTo>
                    <a:lnTo>
                      <a:pt x="228" y="0"/>
                    </a:lnTo>
                    <a:close/>
                  </a:path>
                </a:pathLst>
              </a:custGeom>
              <a:solidFill>
                <a:srgbClr val="9F9F9F"/>
              </a:solidFill>
              <a:ln w="3175">
                <a:solidFill>
                  <a:srgbClr val="000000"/>
                </a:solidFill>
                <a:prstDash val="solid"/>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49" charset="-122"/>
                </a:endParaRPr>
              </a:p>
            </p:txBody>
          </p:sp>
          <p:sp>
            <p:nvSpPr>
              <p:cNvPr id="123" name="Freeform 123"/>
              <p:cNvSpPr/>
              <p:nvPr/>
            </p:nvSpPr>
            <p:spPr bwMode="auto">
              <a:xfrm>
                <a:off x="4490" y="3135"/>
                <a:ext cx="327" cy="85"/>
              </a:xfrm>
              <a:custGeom>
                <a:avLst/>
                <a:gdLst>
                  <a:gd name="T0" fmla="*/ 0 w 1306"/>
                  <a:gd name="T1" fmla="*/ 344 h 344"/>
                  <a:gd name="T2" fmla="*/ 0 w 1306"/>
                  <a:gd name="T3" fmla="*/ 0 h 344"/>
                  <a:gd name="T4" fmla="*/ 284 w 1306"/>
                  <a:gd name="T5" fmla="*/ 0 h 344"/>
                  <a:gd name="T6" fmla="*/ 341 w 1306"/>
                  <a:gd name="T7" fmla="*/ 57 h 344"/>
                  <a:gd name="T8" fmla="*/ 511 w 1306"/>
                  <a:gd name="T9" fmla="*/ 57 h 344"/>
                  <a:gd name="T10" fmla="*/ 568 w 1306"/>
                  <a:gd name="T11" fmla="*/ 116 h 344"/>
                  <a:gd name="T12" fmla="*/ 1136 w 1306"/>
                  <a:gd name="T13" fmla="*/ 116 h 344"/>
                  <a:gd name="T14" fmla="*/ 1136 w 1306"/>
                  <a:gd name="T15" fmla="*/ 230 h 344"/>
                  <a:gd name="T16" fmla="*/ 1306 w 1306"/>
                  <a:gd name="T17" fmla="*/ 230 h 344"/>
                  <a:gd name="T18" fmla="*/ 1306 w 1306"/>
                  <a:gd name="T19" fmla="*/ 344 h 344"/>
                  <a:gd name="T20" fmla="*/ 0 w 1306"/>
                  <a:gd name="T21" fmla="*/ 34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06" h="344">
                    <a:moveTo>
                      <a:pt x="0" y="344"/>
                    </a:moveTo>
                    <a:lnTo>
                      <a:pt x="0" y="0"/>
                    </a:lnTo>
                    <a:lnTo>
                      <a:pt x="284" y="0"/>
                    </a:lnTo>
                    <a:lnTo>
                      <a:pt x="341" y="57"/>
                    </a:lnTo>
                    <a:lnTo>
                      <a:pt x="511" y="57"/>
                    </a:lnTo>
                    <a:lnTo>
                      <a:pt x="568" y="116"/>
                    </a:lnTo>
                    <a:lnTo>
                      <a:pt x="1136" y="116"/>
                    </a:lnTo>
                    <a:lnTo>
                      <a:pt x="1136" y="230"/>
                    </a:lnTo>
                    <a:lnTo>
                      <a:pt x="1306" y="230"/>
                    </a:lnTo>
                    <a:lnTo>
                      <a:pt x="1306" y="344"/>
                    </a:lnTo>
                    <a:lnTo>
                      <a:pt x="0" y="344"/>
                    </a:lnTo>
                    <a:close/>
                  </a:path>
                </a:pathLst>
              </a:custGeom>
              <a:solidFill>
                <a:srgbClr val="C0C0C0"/>
              </a:solidFill>
              <a:ln w="3175">
                <a:solidFill>
                  <a:srgbClr val="000000"/>
                </a:solidFill>
                <a:prstDash val="solid"/>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49" charset="-122"/>
                </a:endParaRPr>
              </a:p>
            </p:txBody>
          </p:sp>
          <p:sp>
            <p:nvSpPr>
              <p:cNvPr id="124" name="Rectangle 124"/>
              <p:cNvSpPr>
                <a:spLocks noChangeArrowheads="1"/>
              </p:cNvSpPr>
              <p:nvPr/>
            </p:nvSpPr>
            <p:spPr bwMode="auto">
              <a:xfrm>
                <a:off x="4491" y="3193"/>
                <a:ext cx="240" cy="26"/>
              </a:xfrm>
              <a:prstGeom prst="rect">
                <a:avLst/>
              </a:prstGeom>
              <a:solidFill>
                <a:srgbClr val="C0C0C0"/>
              </a:solidFill>
              <a:ln w="3175">
                <a:solidFill>
                  <a:srgbClr val="000000"/>
                </a:solidFill>
                <a:miter lim="800000"/>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49" charset="-122"/>
                </a:endParaRPr>
              </a:p>
            </p:txBody>
          </p:sp>
          <p:sp>
            <p:nvSpPr>
              <p:cNvPr id="125" name="Line 125"/>
              <p:cNvSpPr>
                <a:spLocks noChangeShapeType="1"/>
              </p:cNvSpPr>
              <p:nvPr/>
            </p:nvSpPr>
            <p:spPr bwMode="auto">
              <a:xfrm>
                <a:off x="4479" y="3015"/>
                <a:ext cx="1" cy="50"/>
              </a:xfrm>
              <a:prstGeom prst="line">
                <a:avLst/>
              </a:prstGeom>
              <a:noFill/>
              <a:ln w="3175">
                <a:solidFill>
                  <a:srgbClr val="000000"/>
                </a:solidFill>
                <a:round/>
              </a:ln>
              <a:extLst>
                <a:ext uri="{909E8E84-426E-40DD-AFC4-6F175D3DCCD1}">
                  <a14:hiddenFill xmlns=""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49" charset="-122"/>
                </a:endParaRPr>
              </a:p>
            </p:txBody>
          </p:sp>
          <p:sp>
            <p:nvSpPr>
              <p:cNvPr id="126" name="Freeform 126"/>
              <p:cNvSpPr/>
              <p:nvPr/>
            </p:nvSpPr>
            <p:spPr bwMode="auto">
              <a:xfrm>
                <a:off x="4471" y="3065"/>
                <a:ext cx="21" cy="25"/>
              </a:xfrm>
              <a:custGeom>
                <a:avLst/>
                <a:gdLst>
                  <a:gd name="T0" fmla="*/ 0 w 85"/>
                  <a:gd name="T1" fmla="*/ 99 h 99"/>
                  <a:gd name="T2" fmla="*/ 0 w 85"/>
                  <a:gd name="T3" fmla="*/ 0 h 99"/>
                  <a:gd name="T4" fmla="*/ 85 w 85"/>
                  <a:gd name="T5" fmla="*/ 0 h 99"/>
                  <a:gd name="T6" fmla="*/ 85 w 85"/>
                  <a:gd name="T7" fmla="*/ 35 h 99"/>
                  <a:gd name="T8" fmla="*/ 28 w 85"/>
                  <a:gd name="T9" fmla="*/ 35 h 99"/>
                  <a:gd name="T10" fmla="*/ 28 w 85"/>
                  <a:gd name="T11" fmla="*/ 99 h 99"/>
                  <a:gd name="T12" fmla="*/ 0 w 85"/>
                  <a:gd name="T13" fmla="*/ 99 h 99"/>
                </a:gdLst>
                <a:ahLst/>
                <a:cxnLst>
                  <a:cxn ang="0">
                    <a:pos x="T0" y="T1"/>
                  </a:cxn>
                  <a:cxn ang="0">
                    <a:pos x="T2" y="T3"/>
                  </a:cxn>
                  <a:cxn ang="0">
                    <a:pos x="T4" y="T5"/>
                  </a:cxn>
                  <a:cxn ang="0">
                    <a:pos x="T6" y="T7"/>
                  </a:cxn>
                  <a:cxn ang="0">
                    <a:pos x="T8" y="T9"/>
                  </a:cxn>
                  <a:cxn ang="0">
                    <a:pos x="T10" y="T11"/>
                  </a:cxn>
                  <a:cxn ang="0">
                    <a:pos x="T12" y="T13"/>
                  </a:cxn>
                </a:cxnLst>
                <a:rect l="0" t="0" r="r" b="b"/>
                <a:pathLst>
                  <a:path w="85" h="99">
                    <a:moveTo>
                      <a:pt x="0" y="99"/>
                    </a:moveTo>
                    <a:lnTo>
                      <a:pt x="0" y="0"/>
                    </a:lnTo>
                    <a:lnTo>
                      <a:pt x="85" y="0"/>
                    </a:lnTo>
                    <a:lnTo>
                      <a:pt x="85" y="35"/>
                    </a:lnTo>
                    <a:lnTo>
                      <a:pt x="28" y="35"/>
                    </a:lnTo>
                    <a:lnTo>
                      <a:pt x="28" y="99"/>
                    </a:lnTo>
                    <a:lnTo>
                      <a:pt x="0" y="99"/>
                    </a:lnTo>
                    <a:close/>
                  </a:path>
                </a:pathLst>
              </a:custGeom>
              <a:solidFill>
                <a:srgbClr val="C0C0C0"/>
              </a:solidFill>
              <a:ln w="3175">
                <a:solidFill>
                  <a:srgbClr val="000000"/>
                </a:solidFill>
                <a:prstDash val="solid"/>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49" charset="-122"/>
                </a:endParaRPr>
              </a:p>
            </p:txBody>
          </p:sp>
          <p:sp>
            <p:nvSpPr>
              <p:cNvPr id="127" name="Freeform 127"/>
              <p:cNvSpPr/>
              <p:nvPr/>
            </p:nvSpPr>
            <p:spPr bwMode="auto">
              <a:xfrm>
                <a:off x="4590" y="3047"/>
                <a:ext cx="72" cy="104"/>
              </a:xfrm>
              <a:custGeom>
                <a:avLst/>
                <a:gdLst>
                  <a:gd name="T0" fmla="*/ 0 w 290"/>
                  <a:gd name="T1" fmla="*/ 0 h 415"/>
                  <a:gd name="T2" fmla="*/ 290 w 290"/>
                  <a:gd name="T3" fmla="*/ 415 h 415"/>
                  <a:gd name="T4" fmla="*/ 248 w 290"/>
                  <a:gd name="T5" fmla="*/ 406 h 415"/>
                  <a:gd name="T6" fmla="*/ 0 w 290"/>
                  <a:gd name="T7" fmla="*/ 57 h 415"/>
                  <a:gd name="T8" fmla="*/ 0 w 290"/>
                  <a:gd name="T9" fmla="*/ 0 h 415"/>
                </a:gdLst>
                <a:ahLst/>
                <a:cxnLst>
                  <a:cxn ang="0">
                    <a:pos x="T0" y="T1"/>
                  </a:cxn>
                  <a:cxn ang="0">
                    <a:pos x="T2" y="T3"/>
                  </a:cxn>
                  <a:cxn ang="0">
                    <a:pos x="T4" y="T5"/>
                  </a:cxn>
                  <a:cxn ang="0">
                    <a:pos x="T6" y="T7"/>
                  </a:cxn>
                  <a:cxn ang="0">
                    <a:pos x="T8" y="T9"/>
                  </a:cxn>
                </a:cxnLst>
                <a:rect l="0" t="0" r="r" b="b"/>
                <a:pathLst>
                  <a:path w="290" h="415">
                    <a:moveTo>
                      <a:pt x="0" y="0"/>
                    </a:moveTo>
                    <a:lnTo>
                      <a:pt x="290" y="415"/>
                    </a:lnTo>
                    <a:lnTo>
                      <a:pt x="248" y="406"/>
                    </a:lnTo>
                    <a:lnTo>
                      <a:pt x="0" y="57"/>
                    </a:lnTo>
                    <a:lnTo>
                      <a:pt x="0" y="0"/>
                    </a:lnTo>
                    <a:close/>
                  </a:path>
                </a:pathLst>
              </a:custGeom>
              <a:solidFill>
                <a:srgbClr val="9F9F9F"/>
              </a:solidFill>
              <a:ln w="3175">
                <a:solidFill>
                  <a:srgbClr val="000000"/>
                </a:solidFill>
                <a:prstDash val="solid"/>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49" charset="-122"/>
                </a:endParaRPr>
              </a:p>
            </p:txBody>
          </p:sp>
          <p:sp>
            <p:nvSpPr>
              <p:cNvPr id="128" name="Freeform 128"/>
              <p:cNvSpPr/>
              <p:nvPr/>
            </p:nvSpPr>
            <p:spPr bwMode="auto">
              <a:xfrm>
                <a:off x="4433" y="3106"/>
                <a:ext cx="57" cy="114"/>
              </a:xfrm>
              <a:custGeom>
                <a:avLst/>
                <a:gdLst>
                  <a:gd name="T0" fmla="*/ 170 w 227"/>
                  <a:gd name="T1" fmla="*/ 0 h 458"/>
                  <a:gd name="T2" fmla="*/ 0 w 227"/>
                  <a:gd name="T3" fmla="*/ 171 h 458"/>
                  <a:gd name="T4" fmla="*/ 0 w 227"/>
                  <a:gd name="T5" fmla="*/ 458 h 458"/>
                  <a:gd name="T6" fmla="*/ 227 w 227"/>
                  <a:gd name="T7" fmla="*/ 458 h 458"/>
                  <a:gd name="T8" fmla="*/ 227 w 227"/>
                  <a:gd name="T9" fmla="*/ 114 h 458"/>
                  <a:gd name="T10" fmla="*/ 170 w 227"/>
                  <a:gd name="T11" fmla="*/ 0 h 458"/>
                </a:gdLst>
                <a:ahLst/>
                <a:cxnLst>
                  <a:cxn ang="0">
                    <a:pos x="T0" y="T1"/>
                  </a:cxn>
                  <a:cxn ang="0">
                    <a:pos x="T2" y="T3"/>
                  </a:cxn>
                  <a:cxn ang="0">
                    <a:pos x="T4" y="T5"/>
                  </a:cxn>
                  <a:cxn ang="0">
                    <a:pos x="T6" y="T7"/>
                  </a:cxn>
                  <a:cxn ang="0">
                    <a:pos x="T8" y="T9"/>
                  </a:cxn>
                  <a:cxn ang="0">
                    <a:pos x="T10" y="T11"/>
                  </a:cxn>
                </a:cxnLst>
                <a:rect l="0" t="0" r="r" b="b"/>
                <a:pathLst>
                  <a:path w="227" h="458">
                    <a:moveTo>
                      <a:pt x="170" y="0"/>
                    </a:moveTo>
                    <a:lnTo>
                      <a:pt x="0" y="171"/>
                    </a:lnTo>
                    <a:lnTo>
                      <a:pt x="0" y="458"/>
                    </a:lnTo>
                    <a:lnTo>
                      <a:pt x="227" y="458"/>
                    </a:lnTo>
                    <a:lnTo>
                      <a:pt x="227" y="114"/>
                    </a:lnTo>
                    <a:lnTo>
                      <a:pt x="170" y="0"/>
                    </a:lnTo>
                    <a:close/>
                  </a:path>
                </a:pathLst>
              </a:custGeom>
              <a:solidFill>
                <a:srgbClr val="C0C0C0"/>
              </a:solidFill>
              <a:ln w="3175">
                <a:solidFill>
                  <a:srgbClr val="000000"/>
                </a:solidFill>
                <a:prstDash val="solid"/>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49" charset="-122"/>
                </a:endParaRPr>
              </a:p>
            </p:txBody>
          </p:sp>
          <p:sp>
            <p:nvSpPr>
              <p:cNvPr id="129" name="Rectangle 129"/>
              <p:cNvSpPr>
                <a:spLocks noChangeArrowheads="1"/>
              </p:cNvSpPr>
              <p:nvPr/>
            </p:nvSpPr>
            <p:spPr bwMode="auto">
              <a:xfrm>
                <a:off x="4420" y="3276"/>
                <a:ext cx="395" cy="14"/>
              </a:xfrm>
              <a:prstGeom prst="rect">
                <a:avLst/>
              </a:prstGeom>
              <a:solidFill>
                <a:srgbClr val="9F9F9F"/>
              </a:solidFill>
              <a:ln w="3175">
                <a:solidFill>
                  <a:srgbClr val="000000"/>
                </a:solidFill>
                <a:miter lim="800000"/>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49" charset="-122"/>
                </a:endParaRPr>
              </a:p>
            </p:txBody>
          </p:sp>
          <p:sp>
            <p:nvSpPr>
              <p:cNvPr id="130" name="Rectangle 130"/>
              <p:cNvSpPr>
                <a:spLocks noChangeArrowheads="1"/>
              </p:cNvSpPr>
              <p:nvPr/>
            </p:nvSpPr>
            <p:spPr bwMode="auto">
              <a:xfrm>
                <a:off x="4420" y="3250"/>
                <a:ext cx="395" cy="24"/>
              </a:xfrm>
              <a:prstGeom prst="rect">
                <a:avLst/>
              </a:prstGeom>
              <a:solidFill>
                <a:srgbClr val="9F9F9F"/>
              </a:solidFill>
              <a:ln w="3175">
                <a:solidFill>
                  <a:srgbClr val="000000"/>
                </a:solidFill>
                <a:miter lim="800000"/>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49" charset="-122"/>
                </a:endParaRPr>
              </a:p>
            </p:txBody>
          </p:sp>
          <p:sp>
            <p:nvSpPr>
              <p:cNvPr id="131" name="Rectangle 131"/>
              <p:cNvSpPr>
                <a:spLocks noChangeArrowheads="1"/>
              </p:cNvSpPr>
              <p:nvPr/>
            </p:nvSpPr>
            <p:spPr bwMode="auto">
              <a:xfrm>
                <a:off x="4420" y="3221"/>
                <a:ext cx="395" cy="27"/>
              </a:xfrm>
              <a:prstGeom prst="rect">
                <a:avLst/>
              </a:prstGeom>
              <a:solidFill>
                <a:srgbClr val="9F9F9F"/>
              </a:solidFill>
              <a:ln w="3175">
                <a:solidFill>
                  <a:srgbClr val="000000"/>
                </a:solidFill>
                <a:miter lim="800000"/>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49" charset="-122"/>
                </a:endParaRPr>
              </a:p>
            </p:txBody>
          </p:sp>
          <p:sp>
            <p:nvSpPr>
              <p:cNvPr id="132" name="Rectangle 132"/>
              <p:cNvSpPr>
                <a:spLocks noChangeArrowheads="1"/>
              </p:cNvSpPr>
              <p:nvPr/>
            </p:nvSpPr>
            <p:spPr bwMode="auto">
              <a:xfrm>
                <a:off x="4763" y="3200"/>
                <a:ext cx="41" cy="12"/>
              </a:xfrm>
              <a:prstGeom prst="rect">
                <a:avLst/>
              </a:prstGeom>
              <a:solidFill>
                <a:srgbClr val="9F9F9F"/>
              </a:solidFill>
              <a:ln w="3175">
                <a:solidFill>
                  <a:srgbClr val="000000"/>
                </a:solidFill>
                <a:miter lim="800000"/>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49" charset="-122"/>
                </a:endParaRPr>
              </a:p>
            </p:txBody>
          </p:sp>
          <p:sp>
            <p:nvSpPr>
              <p:cNvPr id="133" name="Oval 133"/>
              <p:cNvSpPr>
                <a:spLocks noChangeArrowheads="1"/>
              </p:cNvSpPr>
              <p:nvPr/>
            </p:nvSpPr>
            <p:spPr bwMode="auto">
              <a:xfrm>
                <a:off x="4462" y="3092"/>
                <a:ext cx="28" cy="29"/>
              </a:xfrm>
              <a:prstGeom prst="ellipse">
                <a:avLst/>
              </a:prstGeom>
              <a:solidFill>
                <a:srgbClr val="9F9F9F"/>
              </a:solidFill>
              <a:ln w="3175">
                <a:solidFill>
                  <a:srgbClr val="000000"/>
                </a:solid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49" charset="-122"/>
                </a:endParaRPr>
              </a:p>
            </p:txBody>
          </p:sp>
          <p:sp>
            <p:nvSpPr>
              <p:cNvPr id="134" name="Rectangle 134"/>
              <p:cNvSpPr>
                <a:spLocks noChangeArrowheads="1"/>
              </p:cNvSpPr>
              <p:nvPr/>
            </p:nvSpPr>
            <p:spPr bwMode="auto">
              <a:xfrm>
                <a:off x="4562" y="3036"/>
                <a:ext cx="27" cy="26"/>
              </a:xfrm>
              <a:prstGeom prst="rect">
                <a:avLst/>
              </a:prstGeom>
              <a:solidFill>
                <a:srgbClr val="808080"/>
              </a:solidFill>
              <a:ln w="3175">
                <a:solidFill>
                  <a:srgbClr val="000000"/>
                </a:solidFill>
                <a:miter lim="800000"/>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49" charset="-122"/>
                </a:endParaRPr>
              </a:p>
            </p:txBody>
          </p:sp>
          <p:sp>
            <p:nvSpPr>
              <p:cNvPr id="135" name="Freeform 135"/>
              <p:cNvSpPr/>
              <p:nvPr/>
            </p:nvSpPr>
            <p:spPr bwMode="auto">
              <a:xfrm>
                <a:off x="4547" y="3021"/>
                <a:ext cx="114" cy="114"/>
              </a:xfrm>
              <a:custGeom>
                <a:avLst/>
                <a:gdLst>
                  <a:gd name="T0" fmla="*/ 57 w 454"/>
                  <a:gd name="T1" fmla="*/ 455 h 455"/>
                  <a:gd name="T2" fmla="*/ 57 w 454"/>
                  <a:gd name="T3" fmla="*/ 57 h 455"/>
                  <a:gd name="T4" fmla="*/ 454 w 454"/>
                  <a:gd name="T5" fmla="*/ 57 h 455"/>
                  <a:gd name="T6" fmla="*/ 454 w 454"/>
                  <a:gd name="T7" fmla="*/ 0 h 455"/>
                  <a:gd name="T8" fmla="*/ 0 w 454"/>
                  <a:gd name="T9" fmla="*/ 0 h 455"/>
                  <a:gd name="T10" fmla="*/ 0 w 454"/>
                  <a:gd name="T11" fmla="*/ 455 h 455"/>
                  <a:gd name="T12" fmla="*/ 57 w 454"/>
                  <a:gd name="T13" fmla="*/ 455 h 455"/>
                </a:gdLst>
                <a:ahLst/>
                <a:cxnLst>
                  <a:cxn ang="0">
                    <a:pos x="T0" y="T1"/>
                  </a:cxn>
                  <a:cxn ang="0">
                    <a:pos x="T2" y="T3"/>
                  </a:cxn>
                  <a:cxn ang="0">
                    <a:pos x="T4" y="T5"/>
                  </a:cxn>
                  <a:cxn ang="0">
                    <a:pos x="T6" y="T7"/>
                  </a:cxn>
                  <a:cxn ang="0">
                    <a:pos x="T8" y="T9"/>
                  </a:cxn>
                  <a:cxn ang="0">
                    <a:pos x="T10" y="T11"/>
                  </a:cxn>
                  <a:cxn ang="0">
                    <a:pos x="T12" y="T13"/>
                  </a:cxn>
                </a:cxnLst>
                <a:rect l="0" t="0" r="r" b="b"/>
                <a:pathLst>
                  <a:path w="454" h="455">
                    <a:moveTo>
                      <a:pt x="57" y="455"/>
                    </a:moveTo>
                    <a:lnTo>
                      <a:pt x="57" y="57"/>
                    </a:lnTo>
                    <a:lnTo>
                      <a:pt x="454" y="57"/>
                    </a:lnTo>
                    <a:lnTo>
                      <a:pt x="454" y="0"/>
                    </a:lnTo>
                    <a:lnTo>
                      <a:pt x="0" y="0"/>
                    </a:lnTo>
                    <a:lnTo>
                      <a:pt x="0" y="455"/>
                    </a:lnTo>
                    <a:lnTo>
                      <a:pt x="57" y="455"/>
                    </a:lnTo>
                    <a:close/>
                  </a:path>
                </a:pathLst>
              </a:custGeom>
              <a:solidFill>
                <a:srgbClr val="C0C0C0"/>
              </a:solidFill>
              <a:ln w="3175">
                <a:solidFill>
                  <a:srgbClr val="000000"/>
                </a:solidFill>
                <a:prstDash val="solid"/>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49" charset="-122"/>
                </a:endParaRPr>
              </a:p>
            </p:txBody>
          </p:sp>
          <p:grpSp>
            <p:nvGrpSpPr>
              <p:cNvPr id="281" name="Group 136"/>
              <p:cNvGrpSpPr/>
              <p:nvPr/>
            </p:nvGrpSpPr>
            <p:grpSpPr bwMode="auto">
              <a:xfrm>
                <a:off x="4455" y="2913"/>
                <a:ext cx="126" cy="116"/>
                <a:chOff x="4455" y="2913"/>
                <a:chExt cx="126" cy="116"/>
              </a:xfrm>
            </p:grpSpPr>
            <p:sp>
              <p:nvSpPr>
                <p:cNvPr id="159" name="Oval 137"/>
                <p:cNvSpPr>
                  <a:spLocks noChangeArrowheads="1"/>
                </p:cNvSpPr>
                <p:nvPr/>
              </p:nvSpPr>
              <p:spPr bwMode="auto">
                <a:xfrm>
                  <a:off x="4465" y="2913"/>
                  <a:ext cx="116" cy="116"/>
                </a:xfrm>
                <a:prstGeom prst="ellipse">
                  <a:avLst/>
                </a:prstGeom>
                <a:solidFill>
                  <a:srgbClr val="808080"/>
                </a:solidFill>
                <a:ln w="3175">
                  <a:solidFill>
                    <a:srgbClr val="000000"/>
                  </a:solid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49" charset="-122"/>
                  </a:endParaRPr>
                </a:p>
              </p:txBody>
            </p:sp>
            <p:sp>
              <p:nvSpPr>
                <p:cNvPr id="160" name="Oval 138"/>
                <p:cNvSpPr>
                  <a:spLocks noChangeArrowheads="1"/>
                </p:cNvSpPr>
                <p:nvPr/>
              </p:nvSpPr>
              <p:spPr bwMode="auto">
                <a:xfrm>
                  <a:off x="4455" y="2913"/>
                  <a:ext cx="115" cy="116"/>
                </a:xfrm>
                <a:prstGeom prst="ellipse">
                  <a:avLst/>
                </a:prstGeom>
                <a:solidFill>
                  <a:srgbClr val="C0C0C0"/>
                </a:solidFill>
                <a:ln w="3175">
                  <a:solidFill>
                    <a:srgbClr val="000000"/>
                  </a:solid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49" charset="-122"/>
                  </a:endParaRPr>
                </a:p>
              </p:txBody>
            </p:sp>
          </p:grpSp>
          <p:grpSp>
            <p:nvGrpSpPr>
              <p:cNvPr id="290" name="Group 139"/>
              <p:cNvGrpSpPr/>
              <p:nvPr/>
            </p:nvGrpSpPr>
            <p:grpSpPr bwMode="auto">
              <a:xfrm>
                <a:off x="4504" y="3136"/>
                <a:ext cx="43" cy="112"/>
                <a:chOff x="4504" y="3136"/>
                <a:chExt cx="43" cy="112"/>
              </a:xfrm>
            </p:grpSpPr>
            <p:sp>
              <p:nvSpPr>
                <p:cNvPr id="150" name="Rectangle 140"/>
                <p:cNvSpPr>
                  <a:spLocks noChangeArrowheads="1"/>
                </p:cNvSpPr>
                <p:nvPr/>
              </p:nvSpPr>
              <p:spPr bwMode="auto">
                <a:xfrm>
                  <a:off x="4505" y="3136"/>
                  <a:ext cx="41" cy="112"/>
                </a:xfrm>
                <a:prstGeom prst="rect">
                  <a:avLst/>
                </a:prstGeom>
                <a:solidFill>
                  <a:srgbClr val="C0C0C0"/>
                </a:solidFill>
                <a:ln w="3175">
                  <a:solidFill>
                    <a:srgbClr val="000000"/>
                  </a:solidFill>
                  <a:miter lim="800000"/>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49" charset="-122"/>
                  </a:endParaRPr>
                </a:p>
              </p:txBody>
            </p:sp>
            <p:grpSp>
              <p:nvGrpSpPr>
                <p:cNvPr id="291" name="Group 141"/>
                <p:cNvGrpSpPr/>
                <p:nvPr/>
              </p:nvGrpSpPr>
              <p:grpSpPr bwMode="auto">
                <a:xfrm>
                  <a:off x="4504" y="3149"/>
                  <a:ext cx="43" cy="87"/>
                  <a:chOff x="4504" y="3149"/>
                  <a:chExt cx="43" cy="87"/>
                </a:xfrm>
              </p:grpSpPr>
              <p:sp>
                <p:nvSpPr>
                  <p:cNvPr id="152" name="Line 142"/>
                  <p:cNvSpPr>
                    <a:spLocks noChangeShapeType="1"/>
                  </p:cNvSpPr>
                  <p:nvPr/>
                </p:nvSpPr>
                <p:spPr bwMode="auto">
                  <a:xfrm>
                    <a:off x="4504" y="3163"/>
                    <a:ext cx="43" cy="1"/>
                  </a:xfrm>
                  <a:prstGeom prst="line">
                    <a:avLst/>
                  </a:prstGeom>
                  <a:noFill/>
                  <a:ln w="3175">
                    <a:solidFill>
                      <a:srgbClr val="000000"/>
                    </a:solidFill>
                    <a:round/>
                  </a:ln>
                  <a:extLst>
                    <a:ext uri="{909E8E84-426E-40DD-AFC4-6F175D3DCCD1}">
                      <a14:hiddenFill xmlns=""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49" charset="-122"/>
                    </a:endParaRPr>
                  </a:p>
                </p:txBody>
              </p:sp>
              <p:sp>
                <p:nvSpPr>
                  <p:cNvPr id="153" name="Line 143"/>
                  <p:cNvSpPr>
                    <a:spLocks noChangeShapeType="1"/>
                  </p:cNvSpPr>
                  <p:nvPr/>
                </p:nvSpPr>
                <p:spPr bwMode="auto">
                  <a:xfrm>
                    <a:off x="4504" y="3206"/>
                    <a:ext cx="43" cy="1"/>
                  </a:xfrm>
                  <a:prstGeom prst="line">
                    <a:avLst/>
                  </a:prstGeom>
                  <a:noFill/>
                  <a:ln w="3175">
                    <a:solidFill>
                      <a:srgbClr val="000000"/>
                    </a:solidFill>
                    <a:round/>
                  </a:ln>
                  <a:extLst>
                    <a:ext uri="{909E8E84-426E-40DD-AFC4-6F175D3DCCD1}">
                      <a14:hiddenFill xmlns=""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49" charset="-122"/>
                    </a:endParaRPr>
                  </a:p>
                </p:txBody>
              </p:sp>
              <p:sp>
                <p:nvSpPr>
                  <p:cNvPr id="154" name="Line 144"/>
                  <p:cNvSpPr>
                    <a:spLocks noChangeShapeType="1"/>
                  </p:cNvSpPr>
                  <p:nvPr/>
                </p:nvSpPr>
                <p:spPr bwMode="auto">
                  <a:xfrm>
                    <a:off x="4504" y="3192"/>
                    <a:ext cx="43" cy="1"/>
                  </a:xfrm>
                  <a:prstGeom prst="line">
                    <a:avLst/>
                  </a:prstGeom>
                  <a:noFill/>
                  <a:ln w="3175">
                    <a:solidFill>
                      <a:srgbClr val="000000"/>
                    </a:solidFill>
                    <a:round/>
                  </a:ln>
                  <a:extLst>
                    <a:ext uri="{909E8E84-426E-40DD-AFC4-6F175D3DCCD1}">
                      <a14:hiddenFill xmlns=""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49" charset="-122"/>
                    </a:endParaRPr>
                  </a:p>
                </p:txBody>
              </p:sp>
              <p:sp>
                <p:nvSpPr>
                  <p:cNvPr id="155" name="Line 145"/>
                  <p:cNvSpPr>
                    <a:spLocks noChangeShapeType="1"/>
                  </p:cNvSpPr>
                  <p:nvPr/>
                </p:nvSpPr>
                <p:spPr bwMode="auto">
                  <a:xfrm>
                    <a:off x="4504" y="3178"/>
                    <a:ext cx="43" cy="1"/>
                  </a:xfrm>
                  <a:prstGeom prst="line">
                    <a:avLst/>
                  </a:prstGeom>
                  <a:noFill/>
                  <a:ln w="3175">
                    <a:solidFill>
                      <a:srgbClr val="000000"/>
                    </a:solidFill>
                    <a:round/>
                  </a:ln>
                  <a:extLst>
                    <a:ext uri="{909E8E84-426E-40DD-AFC4-6F175D3DCCD1}">
                      <a14:hiddenFill xmlns=""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49" charset="-122"/>
                    </a:endParaRPr>
                  </a:p>
                </p:txBody>
              </p:sp>
              <p:sp>
                <p:nvSpPr>
                  <p:cNvPr id="156" name="Line 146"/>
                  <p:cNvSpPr>
                    <a:spLocks noChangeShapeType="1"/>
                  </p:cNvSpPr>
                  <p:nvPr/>
                </p:nvSpPr>
                <p:spPr bwMode="auto">
                  <a:xfrm>
                    <a:off x="4504" y="3149"/>
                    <a:ext cx="43" cy="1"/>
                  </a:xfrm>
                  <a:prstGeom prst="line">
                    <a:avLst/>
                  </a:prstGeom>
                  <a:noFill/>
                  <a:ln w="3175">
                    <a:solidFill>
                      <a:srgbClr val="000000"/>
                    </a:solidFill>
                    <a:round/>
                  </a:ln>
                  <a:extLst>
                    <a:ext uri="{909E8E84-426E-40DD-AFC4-6F175D3DCCD1}">
                      <a14:hiddenFill xmlns=""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49" charset="-122"/>
                    </a:endParaRPr>
                  </a:p>
                </p:txBody>
              </p:sp>
              <p:sp>
                <p:nvSpPr>
                  <p:cNvPr id="157" name="Line 147"/>
                  <p:cNvSpPr>
                    <a:spLocks noChangeShapeType="1"/>
                  </p:cNvSpPr>
                  <p:nvPr/>
                </p:nvSpPr>
                <p:spPr bwMode="auto">
                  <a:xfrm>
                    <a:off x="4504" y="3220"/>
                    <a:ext cx="43" cy="1"/>
                  </a:xfrm>
                  <a:prstGeom prst="line">
                    <a:avLst/>
                  </a:prstGeom>
                  <a:noFill/>
                  <a:ln w="3175">
                    <a:solidFill>
                      <a:srgbClr val="000000"/>
                    </a:solidFill>
                    <a:round/>
                  </a:ln>
                  <a:extLst>
                    <a:ext uri="{909E8E84-426E-40DD-AFC4-6F175D3DCCD1}">
                      <a14:hiddenFill xmlns=""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49" charset="-122"/>
                    </a:endParaRPr>
                  </a:p>
                </p:txBody>
              </p:sp>
              <p:sp>
                <p:nvSpPr>
                  <p:cNvPr id="158" name="Line 148"/>
                  <p:cNvSpPr>
                    <a:spLocks noChangeShapeType="1"/>
                  </p:cNvSpPr>
                  <p:nvPr/>
                </p:nvSpPr>
                <p:spPr bwMode="auto">
                  <a:xfrm>
                    <a:off x="4504" y="3235"/>
                    <a:ext cx="43" cy="1"/>
                  </a:xfrm>
                  <a:prstGeom prst="line">
                    <a:avLst/>
                  </a:prstGeom>
                  <a:noFill/>
                  <a:ln w="3175">
                    <a:solidFill>
                      <a:srgbClr val="000000"/>
                    </a:solidFill>
                    <a:round/>
                  </a:ln>
                  <a:extLst>
                    <a:ext uri="{909E8E84-426E-40DD-AFC4-6F175D3DCCD1}">
                      <a14:hiddenFill xmlns=""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49" charset="-122"/>
                    </a:endParaRPr>
                  </a:p>
                </p:txBody>
              </p:sp>
            </p:grpSp>
          </p:grpSp>
          <p:sp>
            <p:nvSpPr>
              <p:cNvPr id="138" name="Rectangle 149"/>
              <p:cNvSpPr>
                <a:spLocks noChangeArrowheads="1"/>
              </p:cNvSpPr>
              <p:nvPr/>
            </p:nvSpPr>
            <p:spPr bwMode="auto">
              <a:xfrm>
                <a:off x="4775" y="3164"/>
                <a:ext cx="12" cy="27"/>
              </a:xfrm>
              <a:prstGeom prst="rect">
                <a:avLst/>
              </a:prstGeom>
              <a:solidFill>
                <a:srgbClr val="C0C0C0"/>
              </a:solidFill>
              <a:ln w="3175">
                <a:solidFill>
                  <a:srgbClr val="000000"/>
                </a:solidFill>
                <a:miter lim="800000"/>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49" charset="-122"/>
                </a:endParaRPr>
              </a:p>
            </p:txBody>
          </p:sp>
          <p:sp>
            <p:nvSpPr>
              <p:cNvPr id="139" name="Freeform 150"/>
              <p:cNvSpPr/>
              <p:nvPr/>
            </p:nvSpPr>
            <p:spPr bwMode="auto">
              <a:xfrm>
                <a:off x="4696" y="2871"/>
                <a:ext cx="32" cy="55"/>
              </a:xfrm>
              <a:custGeom>
                <a:avLst/>
                <a:gdLst>
                  <a:gd name="T0" fmla="*/ 107 w 129"/>
                  <a:gd name="T1" fmla="*/ 0 h 221"/>
                  <a:gd name="T2" fmla="*/ 0 w 129"/>
                  <a:gd name="T3" fmla="*/ 185 h 221"/>
                  <a:gd name="T4" fmla="*/ 21 w 129"/>
                  <a:gd name="T5" fmla="*/ 221 h 221"/>
                  <a:gd name="T6" fmla="*/ 129 w 129"/>
                  <a:gd name="T7" fmla="*/ 7 h 221"/>
                  <a:gd name="T8" fmla="*/ 107 w 129"/>
                  <a:gd name="T9" fmla="*/ 0 h 221"/>
                </a:gdLst>
                <a:ahLst/>
                <a:cxnLst>
                  <a:cxn ang="0">
                    <a:pos x="T0" y="T1"/>
                  </a:cxn>
                  <a:cxn ang="0">
                    <a:pos x="T2" y="T3"/>
                  </a:cxn>
                  <a:cxn ang="0">
                    <a:pos x="T4" y="T5"/>
                  </a:cxn>
                  <a:cxn ang="0">
                    <a:pos x="T6" y="T7"/>
                  </a:cxn>
                  <a:cxn ang="0">
                    <a:pos x="T8" y="T9"/>
                  </a:cxn>
                </a:cxnLst>
                <a:rect l="0" t="0" r="r" b="b"/>
                <a:pathLst>
                  <a:path w="129" h="221">
                    <a:moveTo>
                      <a:pt x="107" y="0"/>
                    </a:moveTo>
                    <a:lnTo>
                      <a:pt x="0" y="185"/>
                    </a:lnTo>
                    <a:lnTo>
                      <a:pt x="21" y="221"/>
                    </a:lnTo>
                    <a:lnTo>
                      <a:pt x="129" y="7"/>
                    </a:lnTo>
                    <a:lnTo>
                      <a:pt x="107" y="0"/>
                    </a:lnTo>
                    <a:close/>
                  </a:path>
                </a:pathLst>
              </a:custGeom>
              <a:solidFill>
                <a:srgbClr val="BFBFDF"/>
              </a:solidFill>
              <a:ln w="3175">
                <a:solidFill>
                  <a:srgbClr val="000000"/>
                </a:solidFill>
                <a:prstDash val="solid"/>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49" charset="-122"/>
                </a:endParaRPr>
              </a:p>
            </p:txBody>
          </p:sp>
          <p:sp>
            <p:nvSpPr>
              <p:cNvPr id="140" name="Freeform 151"/>
              <p:cNvSpPr/>
              <p:nvPr/>
            </p:nvSpPr>
            <p:spPr bwMode="auto">
              <a:xfrm>
                <a:off x="4657" y="2848"/>
                <a:ext cx="62" cy="16"/>
              </a:xfrm>
              <a:custGeom>
                <a:avLst/>
                <a:gdLst>
                  <a:gd name="T0" fmla="*/ 241 w 249"/>
                  <a:gd name="T1" fmla="*/ 0 h 66"/>
                  <a:gd name="T2" fmla="*/ 0 w 249"/>
                  <a:gd name="T3" fmla="*/ 36 h 66"/>
                  <a:gd name="T4" fmla="*/ 35 w 249"/>
                  <a:gd name="T5" fmla="*/ 66 h 66"/>
                  <a:gd name="T6" fmla="*/ 249 w 249"/>
                  <a:gd name="T7" fmla="*/ 22 h 66"/>
                  <a:gd name="T8" fmla="*/ 241 w 249"/>
                  <a:gd name="T9" fmla="*/ 0 h 66"/>
                </a:gdLst>
                <a:ahLst/>
                <a:cxnLst>
                  <a:cxn ang="0">
                    <a:pos x="T0" y="T1"/>
                  </a:cxn>
                  <a:cxn ang="0">
                    <a:pos x="T2" y="T3"/>
                  </a:cxn>
                  <a:cxn ang="0">
                    <a:pos x="T4" y="T5"/>
                  </a:cxn>
                  <a:cxn ang="0">
                    <a:pos x="T6" y="T7"/>
                  </a:cxn>
                  <a:cxn ang="0">
                    <a:pos x="T8" y="T9"/>
                  </a:cxn>
                </a:cxnLst>
                <a:rect l="0" t="0" r="r" b="b"/>
                <a:pathLst>
                  <a:path w="249" h="66">
                    <a:moveTo>
                      <a:pt x="241" y="0"/>
                    </a:moveTo>
                    <a:lnTo>
                      <a:pt x="0" y="36"/>
                    </a:lnTo>
                    <a:lnTo>
                      <a:pt x="35" y="66"/>
                    </a:lnTo>
                    <a:lnTo>
                      <a:pt x="249" y="22"/>
                    </a:lnTo>
                    <a:lnTo>
                      <a:pt x="241" y="0"/>
                    </a:lnTo>
                    <a:close/>
                  </a:path>
                </a:pathLst>
              </a:custGeom>
              <a:solidFill>
                <a:srgbClr val="BFBFDF"/>
              </a:solidFill>
              <a:ln w="3175">
                <a:solidFill>
                  <a:srgbClr val="000000"/>
                </a:solidFill>
                <a:prstDash val="solid"/>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49" charset="-122"/>
                </a:endParaRPr>
              </a:p>
            </p:txBody>
          </p:sp>
          <p:sp>
            <p:nvSpPr>
              <p:cNvPr id="141" name="Freeform 152"/>
              <p:cNvSpPr/>
              <p:nvPr/>
            </p:nvSpPr>
            <p:spPr bwMode="auto">
              <a:xfrm>
                <a:off x="4516" y="2720"/>
                <a:ext cx="233" cy="367"/>
              </a:xfrm>
              <a:custGeom>
                <a:avLst/>
                <a:gdLst>
                  <a:gd name="T0" fmla="*/ 30 w 931"/>
                  <a:gd name="T1" fmla="*/ 53 h 1469"/>
                  <a:gd name="T2" fmla="*/ 16 w 931"/>
                  <a:gd name="T3" fmla="*/ 96 h 1469"/>
                  <a:gd name="T4" fmla="*/ 4 w 931"/>
                  <a:gd name="T5" fmla="*/ 150 h 1469"/>
                  <a:gd name="T6" fmla="*/ 0 w 931"/>
                  <a:gd name="T7" fmla="*/ 207 h 1469"/>
                  <a:gd name="T8" fmla="*/ 0 w 931"/>
                  <a:gd name="T9" fmla="*/ 264 h 1469"/>
                  <a:gd name="T10" fmla="*/ 12 w 931"/>
                  <a:gd name="T11" fmla="*/ 338 h 1469"/>
                  <a:gd name="T12" fmla="*/ 23 w 931"/>
                  <a:gd name="T13" fmla="*/ 431 h 1469"/>
                  <a:gd name="T14" fmla="*/ 44 w 931"/>
                  <a:gd name="T15" fmla="*/ 534 h 1469"/>
                  <a:gd name="T16" fmla="*/ 79 w 931"/>
                  <a:gd name="T17" fmla="*/ 653 h 1469"/>
                  <a:gd name="T18" fmla="*/ 133 w 931"/>
                  <a:gd name="T19" fmla="*/ 767 h 1469"/>
                  <a:gd name="T20" fmla="*/ 218 w 931"/>
                  <a:gd name="T21" fmla="*/ 902 h 1469"/>
                  <a:gd name="T22" fmla="*/ 303 w 931"/>
                  <a:gd name="T23" fmla="*/ 1031 h 1469"/>
                  <a:gd name="T24" fmla="*/ 374 w 931"/>
                  <a:gd name="T25" fmla="*/ 1116 h 1469"/>
                  <a:gd name="T26" fmla="*/ 473 w 931"/>
                  <a:gd name="T27" fmla="*/ 1219 h 1469"/>
                  <a:gd name="T28" fmla="*/ 576 w 931"/>
                  <a:gd name="T29" fmla="*/ 1305 h 1469"/>
                  <a:gd name="T30" fmla="*/ 668 w 931"/>
                  <a:gd name="T31" fmla="*/ 1373 h 1469"/>
                  <a:gd name="T32" fmla="*/ 735 w 931"/>
                  <a:gd name="T33" fmla="*/ 1415 h 1469"/>
                  <a:gd name="T34" fmla="*/ 802 w 931"/>
                  <a:gd name="T35" fmla="*/ 1447 h 1469"/>
                  <a:gd name="T36" fmla="*/ 857 w 931"/>
                  <a:gd name="T37" fmla="*/ 1469 h 1469"/>
                  <a:gd name="T38" fmla="*/ 899 w 931"/>
                  <a:gd name="T39" fmla="*/ 1469 h 1469"/>
                  <a:gd name="T40" fmla="*/ 931 w 931"/>
                  <a:gd name="T41" fmla="*/ 1451 h 1469"/>
                  <a:gd name="T42" fmla="*/ 62 w 931"/>
                  <a:gd name="T43" fmla="*/ 0 h 1469"/>
                  <a:gd name="T44" fmla="*/ 30 w 931"/>
                  <a:gd name="T45" fmla="*/ 53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31" h="1469">
                    <a:moveTo>
                      <a:pt x="30" y="53"/>
                    </a:moveTo>
                    <a:lnTo>
                      <a:pt x="16" y="96"/>
                    </a:lnTo>
                    <a:lnTo>
                      <a:pt x="4" y="150"/>
                    </a:lnTo>
                    <a:lnTo>
                      <a:pt x="0" y="207"/>
                    </a:lnTo>
                    <a:lnTo>
                      <a:pt x="0" y="264"/>
                    </a:lnTo>
                    <a:lnTo>
                      <a:pt x="12" y="338"/>
                    </a:lnTo>
                    <a:lnTo>
                      <a:pt x="23" y="431"/>
                    </a:lnTo>
                    <a:lnTo>
                      <a:pt x="44" y="534"/>
                    </a:lnTo>
                    <a:lnTo>
                      <a:pt x="79" y="653"/>
                    </a:lnTo>
                    <a:lnTo>
                      <a:pt x="133" y="767"/>
                    </a:lnTo>
                    <a:lnTo>
                      <a:pt x="218" y="902"/>
                    </a:lnTo>
                    <a:lnTo>
                      <a:pt x="303" y="1031"/>
                    </a:lnTo>
                    <a:lnTo>
                      <a:pt x="374" y="1116"/>
                    </a:lnTo>
                    <a:lnTo>
                      <a:pt x="473" y="1219"/>
                    </a:lnTo>
                    <a:lnTo>
                      <a:pt x="576" y="1305"/>
                    </a:lnTo>
                    <a:lnTo>
                      <a:pt x="668" y="1373"/>
                    </a:lnTo>
                    <a:lnTo>
                      <a:pt x="735" y="1415"/>
                    </a:lnTo>
                    <a:lnTo>
                      <a:pt x="802" y="1447"/>
                    </a:lnTo>
                    <a:lnTo>
                      <a:pt x="857" y="1469"/>
                    </a:lnTo>
                    <a:lnTo>
                      <a:pt x="899" y="1469"/>
                    </a:lnTo>
                    <a:lnTo>
                      <a:pt x="931" y="1451"/>
                    </a:lnTo>
                    <a:lnTo>
                      <a:pt x="62" y="0"/>
                    </a:lnTo>
                    <a:lnTo>
                      <a:pt x="30" y="53"/>
                    </a:lnTo>
                    <a:close/>
                  </a:path>
                </a:pathLst>
              </a:custGeom>
              <a:solidFill>
                <a:srgbClr val="808080"/>
              </a:solidFill>
              <a:ln w="3175">
                <a:solidFill>
                  <a:srgbClr val="000000"/>
                </a:solidFill>
                <a:prstDash val="solid"/>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49" charset="-122"/>
                </a:endParaRPr>
              </a:p>
            </p:txBody>
          </p:sp>
          <p:sp>
            <p:nvSpPr>
              <p:cNvPr id="142" name="Freeform 153"/>
              <p:cNvSpPr/>
              <p:nvPr/>
            </p:nvSpPr>
            <p:spPr bwMode="auto">
              <a:xfrm>
                <a:off x="4529" y="2719"/>
                <a:ext cx="220" cy="364"/>
              </a:xfrm>
              <a:custGeom>
                <a:avLst/>
                <a:gdLst>
                  <a:gd name="T0" fmla="*/ 7 w 876"/>
                  <a:gd name="T1" fmla="*/ 0 h 1455"/>
                  <a:gd name="T2" fmla="*/ 0 w 876"/>
                  <a:gd name="T3" fmla="*/ 29 h 1455"/>
                  <a:gd name="T4" fmla="*/ 0 w 876"/>
                  <a:gd name="T5" fmla="*/ 93 h 1455"/>
                  <a:gd name="T6" fmla="*/ 3 w 876"/>
                  <a:gd name="T7" fmla="*/ 168 h 1455"/>
                  <a:gd name="T8" fmla="*/ 10 w 876"/>
                  <a:gd name="T9" fmla="*/ 228 h 1455"/>
                  <a:gd name="T10" fmla="*/ 21 w 876"/>
                  <a:gd name="T11" fmla="*/ 307 h 1455"/>
                  <a:gd name="T12" fmla="*/ 35 w 876"/>
                  <a:gd name="T13" fmla="*/ 399 h 1455"/>
                  <a:gd name="T14" fmla="*/ 56 w 876"/>
                  <a:gd name="T15" fmla="*/ 496 h 1455"/>
                  <a:gd name="T16" fmla="*/ 99 w 876"/>
                  <a:gd name="T17" fmla="*/ 618 h 1455"/>
                  <a:gd name="T18" fmla="*/ 163 w 876"/>
                  <a:gd name="T19" fmla="*/ 757 h 1455"/>
                  <a:gd name="T20" fmla="*/ 234 w 876"/>
                  <a:gd name="T21" fmla="*/ 871 h 1455"/>
                  <a:gd name="T22" fmla="*/ 319 w 876"/>
                  <a:gd name="T23" fmla="*/ 992 h 1455"/>
                  <a:gd name="T24" fmla="*/ 397 w 876"/>
                  <a:gd name="T25" fmla="*/ 1084 h 1455"/>
                  <a:gd name="T26" fmla="*/ 457 w 876"/>
                  <a:gd name="T27" fmla="*/ 1147 h 1455"/>
                  <a:gd name="T28" fmla="*/ 513 w 876"/>
                  <a:gd name="T29" fmla="*/ 1206 h 1455"/>
                  <a:gd name="T30" fmla="*/ 574 w 876"/>
                  <a:gd name="T31" fmla="*/ 1263 h 1455"/>
                  <a:gd name="T32" fmla="*/ 641 w 876"/>
                  <a:gd name="T33" fmla="*/ 1318 h 1455"/>
                  <a:gd name="T34" fmla="*/ 687 w 876"/>
                  <a:gd name="T35" fmla="*/ 1355 h 1455"/>
                  <a:gd name="T36" fmla="*/ 737 w 876"/>
                  <a:gd name="T37" fmla="*/ 1387 h 1455"/>
                  <a:gd name="T38" fmla="*/ 791 w 876"/>
                  <a:gd name="T39" fmla="*/ 1418 h 1455"/>
                  <a:gd name="T40" fmla="*/ 837 w 876"/>
                  <a:gd name="T41" fmla="*/ 1448 h 1455"/>
                  <a:gd name="T42" fmla="*/ 865 w 876"/>
                  <a:gd name="T43" fmla="*/ 1455 h 1455"/>
                  <a:gd name="T44" fmla="*/ 876 w 876"/>
                  <a:gd name="T45" fmla="*/ 1434 h 1455"/>
                  <a:gd name="T46" fmla="*/ 874 w 876"/>
                  <a:gd name="T47" fmla="*/ 1404 h 1455"/>
                  <a:gd name="T48" fmla="*/ 867 w 876"/>
                  <a:gd name="T49" fmla="*/ 1369 h 1455"/>
                  <a:gd name="T50" fmla="*/ 855 w 876"/>
                  <a:gd name="T51" fmla="*/ 1309 h 1455"/>
                  <a:gd name="T52" fmla="*/ 841 w 876"/>
                  <a:gd name="T53" fmla="*/ 1229 h 1455"/>
                  <a:gd name="T54" fmla="*/ 823 w 876"/>
                  <a:gd name="T55" fmla="*/ 1156 h 1455"/>
                  <a:gd name="T56" fmla="*/ 802 w 876"/>
                  <a:gd name="T57" fmla="*/ 1069 h 1455"/>
                  <a:gd name="T58" fmla="*/ 773 w 876"/>
                  <a:gd name="T59" fmla="*/ 978 h 1455"/>
                  <a:gd name="T60" fmla="*/ 741 w 876"/>
                  <a:gd name="T61" fmla="*/ 905 h 1455"/>
                  <a:gd name="T62" fmla="*/ 715 w 876"/>
                  <a:gd name="T63" fmla="*/ 842 h 1455"/>
                  <a:gd name="T64" fmla="*/ 674 w 876"/>
                  <a:gd name="T65" fmla="*/ 759 h 1455"/>
                  <a:gd name="T66" fmla="*/ 634 w 876"/>
                  <a:gd name="T67" fmla="*/ 686 h 1455"/>
                  <a:gd name="T68" fmla="*/ 586 w 876"/>
                  <a:gd name="T69" fmla="*/ 606 h 1455"/>
                  <a:gd name="T70" fmla="*/ 510 w 876"/>
                  <a:gd name="T71" fmla="*/ 506 h 1455"/>
                  <a:gd name="T72" fmla="*/ 457 w 876"/>
                  <a:gd name="T73" fmla="*/ 435 h 1455"/>
                  <a:gd name="T74" fmla="*/ 380 w 876"/>
                  <a:gd name="T75" fmla="*/ 338 h 1455"/>
                  <a:gd name="T76" fmla="*/ 308 w 876"/>
                  <a:gd name="T77" fmla="*/ 268 h 1455"/>
                  <a:gd name="T78" fmla="*/ 237 w 876"/>
                  <a:gd name="T79" fmla="*/ 195 h 1455"/>
                  <a:gd name="T80" fmla="*/ 184 w 876"/>
                  <a:gd name="T81" fmla="*/ 143 h 1455"/>
                  <a:gd name="T82" fmla="*/ 127 w 876"/>
                  <a:gd name="T83" fmla="*/ 88 h 1455"/>
                  <a:gd name="T84" fmla="*/ 85 w 876"/>
                  <a:gd name="T85" fmla="*/ 50 h 1455"/>
                  <a:gd name="T86" fmla="*/ 42 w 876"/>
                  <a:gd name="T87" fmla="*/ 15 h 1455"/>
                  <a:gd name="T88" fmla="*/ 7 w 876"/>
                  <a:gd name="T89" fmla="*/ 0 h 14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76" h="1455">
                    <a:moveTo>
                      <a:pt x="7" y="0"/>
                    </a:moveTo>
                    <a:lnTo>
                      <a:pt x="0" y="29"/>
                    </a:lnTo>
                    <a:lnTo>
                      <a:pt x="0" y="93"/>
                    </a:lnTo>
                    <a:lnTo>
                      <a:pt x="3" y="168"/>
                    </a:lnTo>
                    <a:lnTo>
                      <a:pt x="10" y="228"/>
                    </a:lnTo>
                    <a:lnTo>
                      <a:pt x="21" y="307"/>
                    </a:lnTo>
                    <a:lnTo>
                      <a:pt x="35" y="399"/>
                    </a:lnTo>
                    <a:lnTo>
                      <a:pt x="56" y="496"/>
                    </a:lnTo>
                    <a:lnTo>
                      <a:pt x="99" y="618"/>
                    </a:lnTo>
                    <a:lnTo>
                      <a:pt x="163" y="757"/>
                    </a:lnTo>
                    <a:lnTo>
                      <a:pt x="234" y="871"/>
                    </a:lnTo>
                    <a:lnTo>
                      <a:pt x="319" y="992"/>
                    </a:lnTo>
                    <a:lnTo>
                      <a:pt x="397" y="1084"/>
                    </a:lnTo>
                    <a:lnTo>
                      <a:pt x="457" y="1147"/>
                    </a:lnTo>
                    <a:lnTo>
                      <a:pt x="513" y="1206"/>
                    </a:lnTo>
                    <a:lnTo>
                      <a:pt x="574" y="1263"/>
                    </a:lnTo>
                    <a:lnTo>
                      <a:pt x="641" y="1318"/>
                    </a:lnTo>
                    <a:lnTo>
                      <a:pt x="687" y="1355"/>
                    </a:lnTo>
                    <a:lnTo>
                      <a:pt x="737" y="1387"/>
                    </a:lnTo>
                    <a:lnTo>
                      <a:pt x="791" y="1418"/>
                    </a:lnTo>
                    <a:lnTo>
                      <a:pt x="837" y="1448"/>
                    </a:lnTo>
                    <a:lnTo>
                      <a:pt x="865" y="1455"/>
                    </a:lnTo>
                    <a:lnTo>
                      <a:pt x="876" y="1434"/>
                    </a:lnTo>
                    <a:lnTo>
                      <a:pt x="874" y="1404"/>
                    </a:lnTo>
                    <a:lnTo>
                      <a:pt x="867" y="1369"/>
                    </a:lnTo>
                    <a:lnTo>
                      <a:pt x="855" y="1309"/>
                    </a:lnTo>
                    <a:lnTo>
                      <a:pt x="841" y="1229"/>
                    </a:lnTo>
                    <a:lnTo>
                      <a:pt x="823" y="1156"/>
                    </a:lnTo>
                    <a:lnTo>
                      <a:pt x="802" y="1069"/>
                    </a:lnTo>
                    <a:lnTo>
                      <a:pt x="773" y="978"/>
                    </a:lnTo>
                    <a:lnTo>
                      <a:pt x="741" y="905"/>
                    </a:lnTo>
                    <a:lnTo>
                      <a:pt x="715" y="842"/>
                    </a:lnTo>
                    <a:lnTo>
                      <a:pt x="674" y="759"/>
                    </a:lnTo>
                    <a:lnTo>
                      <a:pt x="634" y="686"/>
                    </a:lnTo>
                    <a:lnTo>
                      <a:pt x="586" y="606"/>
                    </a:lnTo>
                    <a:lnTo>
                      <a:pt x="510" y="506"/>
                    </a:lnTo>
                    <a:lnTo>
                      <a:pt x="457" y="435"/>
                    </a:lnTo>
                    <a:lnTo>
                      <a:pt x="380" y="338"/>
                    </a:lnTo>
                    <a:lnTo>
                      <a:pt x="308" y="268"/>
                    </a:lnTo>
                    <a:lnTo>
                      <a:pt x="237" y="195"/>
                    </a:lnTo>
                    <a:lnTo>
                      <a:pt x="184" y="143"/>
                    </a:lnTo>
                    <a:lnTo>
                      <a:pt x="127" y="88"/>
                    </a:lnTo>
                    <a:lnTo>
                      <a:pt x="85" y="50"/>
                    </a:lnTo>
                    <a:lnTo>
                      <a:pt x="42" y="15"/>
                    </a:lnTo>
                    <a:lnTo>
                      <a:pt x="7" y="0"/>
                    </a:lnTo>
                    <a:close/>
                  </a:path>
                </a:pathLst>
              </a:custGeom>
              <a:solidFill>
                <a:srgbClr val="C0C0C0"/>
              </a:solidFill>
              <a:ln w="3175">
                <a:solidFill>
                  <a:srgbClr val="000000"/>
                </a:solidFill>
                <a:prstDash val="solid"/>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49" charset="-122"/>
                </a:endParaRPr>
              </a:p>
            </p:txBody>
          </p:sp>
          <p:sp>
            <p:nvSpPr>
              <p:cNvPr id="143" name="Freeform 154"/>
              <p:cNvSpPr/>
              <p:nvPr/>
            </p:nvSpPr>
            <p:spPr bwMode="auto">
              <a:xfrm>
                <a:off x="4537" y="2812"/>
                <a:ext cx="216" cy="16"/>
              </a:xfrm>
              <a:custGeom>
                <a:avLst/>
                <a:gdLst>
                  <a:gd name="T0" fmla="*/ 0 w 862"/>
                  <a:gd name="T1" fmla="*/ 0 h 64"/>
                  <a:gd name="T2" fmla="*/ 862 w 862"/>
                  <a:gd name="T3" fmla="*/ 36 h 64"/>
                  <a:gd name="T4" fmla="*/ 855 w 862"/>
                  <a:gd name="T5" fmla="*/ 64 h 64"/>
                  <a:gd name="T6" fmla="*/ 3 w 862"/>
                  <a:gd name="T7" fmla="*/ 28 h 64"/>
                  <a:gd name="T8" fmla="*/ 0 w 862"/>
                  <a:gd name="T9" fmla="*/ 0 h 64"/>
                </a:gdLst>
                <a:ahLst/>
                <a:cxnLst>
                  <a:cxn ang="0">
                    <a:pos x="T0" y="T1"/>
                  </a:cxn>
                  <a:cxn ang="0">
                    <a:pos x="T2" y="T3"/>
                  </a:cxn>
                  <a:cxn ang="0">
                    <a:pos x="T4" y="T5"/>
                  </a:cxn>
                  <a:cxn ang="0">
                    <a:pos x="T6" y="T7"/>
                  </a:cxn>
                  <a:cxn ang="0">
                    <a:pos x="T8" y="T9"/>
                  </a:cxn>
                </a:cxnLst>
                <a:rect l="0" t="0" r="r" b="b"/>
                <a:pathLst>
                  <a:path w="862" h="64">
                    <a:moveTo>
                      <a:pt x="0" y="0"/>
                    </a:moveTo>
                    <a:lnTo>
                      <a:pt x="862" y="36"/>
                    </a:lnTo>
                    <a:lnTo>
                      <a:pt x="855" y="64"/>
                    </a:lnTo>
                    <a:lnTo>
                      <a:pt x="3" y="28"/>
                    </a:lnTo>
                    <a:lnTo>
                      <a:pt x="0" y="0"/>
                    </a:lnTo>
                    <a:close/>
                  </a:path>
                </a:pathLst>
              </a:custGeom>
              <a:solidFill>
                <a:srgbClr val="DFDFFF"/>
              </a:solidFill>
              <a:ln w="3175">
                <a:solidFill>
                  <a:srgbClr val="000000"/>
                </a:solidFill>
                <a:prstDash val="solid"/>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49" charset="-122"/>
                </a:endParaRPr>
              </a:p>
            </p:txBody>
          </p:sp>
          <p:sp>
            <p:nvSpPr>
              <p:cNvPr id="144" name="Freeform 155"/>
              <p:cNvSpPr/>
              <p:nvPr/>
            </p:nvSpPr>
            <p:spPr bwMode="auto">
              <a:xfrm>
                <a:off x="4685" y="2860"/>
                <a:ext cx="77" cy="190"/>
              </a:xfrm>
              <a:custGeom>
                <a:avLst/>
                <a:gdLst>
                  <a:gd name="T0" fmla="*/ 271 w 306"/>
                  <a:gd name="T1" fmla="*/ 16 h 760"/>
                  <a:gd name="T2" fmla="*/ 0 w 306"/>
                  <a:gd name="T3" fmla="*/ 742 h 760"/>
                  <a:gd name="T4" fmla="*/ 25 w 306"/>
                  <a:gd name="T5" fmla="*/ 760 h 760"/>
                  <a:gd name="T6" fmla="*/ 306 w 306"/>
                  <a:gd name="T7" fmla="*/ 0 h 760"/>
                  <a:gd name="T8" fmla="*/ 271 w 306"/>
                  <a:gd name="T9" fmla="*/ 16 h 760"/>
                </a:gdLst>
                <a:ahLst/>
                <a:cxnLst>
                  <a:cxn ang="0">
                    <a:pos x="T0" y="T1"/>
                  </a:cxn>
                  <a:cxn ang="0">
                    <a:pos x="T2" y="T3"/>
                  </a:cxn>
                  <a:cxn ang="0">
                    <a:pos x="T4" y="T5"/>
                  </a:cxn>
                  <a:cxn ang="0">
                    <a:pos x="T6" y="T7"/>
                  </a:cxn>
                  <a:cxn ang="0">
                    <a:pos x="T8" y="T9"/>
                  </a:cxn>
                </a:cxnLst>
                <a:rect l="0" t="0" r="r" b="b"/>
                <a:pathLst>
                  <a:path w="306" h="760">
                    <a:moveTo>
                      <a:pt x="271" y="16"/>
                    </a:moveTo>
                    <a:lnTo>
                      <a:pt x="0" y="742"/>
                    </a:lnTo>
                    <a:lnTo>
                      <a:pt x="25" y="760"/>
                    </a:lnTo>
                    <a:lnTo>
                      <a:pt x="306" y="0"/>
                    </a:lnTo>
                    <a:lnTo>
                      <a:pt x="271" y="16"/>
                    </a:lnTo>
                    <a:close/>
                  </a:path>
                </a:pathLst>
              </a:custGeom>
              <a:solidFill>
                <a:srgbClr val="DFDFFF"/>
              </a:solidFill>
              <a:ln w="3175">
                <a:solidFill>
                  <a:srgbClr val="000000"/>
                </a:solidFill>
                <a:prstDash val="solid"/>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49" charset="-122"/>
                </a:endParaRPr>
              </a:p>
            </p:txBody>
          </p:sp>
          <p:sp>
            <p:nvSpPr>
              <p:cNvPr id="145" name="Freeform 156"/>
              <p:cNvSpPr/>
              <p:nvPr/>
            </p:nvSpPr>
            <p:spPr bwMode="auto">
              <a:xfrm>
                <a:off x="4712" y="2823"/>
                <a:ext cx="63" cy="52"/>
              </a:xfrm>
              <a:custGeom>
                <a:avLst/>
                <a:gdLst>
                  <a:gd name="T0" fmla="*/ 189 w 252"/>
                  <a:gd name="T1" fmla="*/ 0 h 208"/>
                  <a:gd name="T2" fmla="*/ 10 w 252"/>
                  <a:gd name="T3" fmla="*/ 64 h 208"/>
                  <a:gd name="T4" fmla="*/ 3 w 252"/>
                  <a:gd name="T5" fmla="*/ 75 h 208"/>
                  <a:gd name="T6" fmla="*/ 0 w 252"/>
                  <a:gd name="T7" fmla="*/ 96 h 208"/>
                  <a:gd name="T8" fmla="*/ 2 w 252"/>
                  <a:gd name="T9" fmla="*/ 126 h 208"/>
                  <a:gd name="T10" fmla="*/ 4 w 252"/>
                  <a:gd name="T11" fmla="*/ 144 h 208"/>
                  <a:gd name="T12" fmla="*/ 15 w 252"/>
                  <a:gd name="T13" fmla="*/ 170 h 208"/>
                  <a:gd name="T14" fmla="*/ 33 w 252"/>
                  <a:gd name="T15" fmla="*/ 190 h 208"/>
                  <a:gd name="T16" fmla="*/ 58 w 252"/>
                  <a:gd name="T17" fmla="*/ 204 h 208"/>
                  <a:gd name="T18" fmla="*/ 72 w 252"/>
                  <a:gd name="T19" fmla="*/ 208 h 208"/>
                  <a:gd name="T20" fmla="*/ 86 w 252"/>
                  <a:gd name="T21" fmla="*/ 208 h 208"/>
                  <a:gd name="T22" fmla="*/ 252 w 252"/>
                  <a:gd name="T23" fmla="*/ 128 h 208"/>
                  <a:gd name="T24" fmla="*/ 221 w 252"/>
                  <a:gd name="T25" fmla="*/ 103 h 208"/>
                  <a:gd name="T26" fmla="*/ 203 w 252"/>
                  <a:gd name="T27" fmla="*/ 78 h 208"/>
                  <a:gd name="T28" fmla="*/ 189 w 252"/>
                  <a:gd name="T29"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2" h="208">
                    <a:moveTo>
                      <a:pt x="189" y="0"/>
                    </a:moveTo>
                    <a:lnTo>
                      <a:pt x="10" y="64"/>
                    </a:lnTo>
                    <a:lnTo>
                      <a:pt x="3" y="75"/>
                    </a:lnTo>
                    <a:lnTo>
                      <a:pt x="0" y="96"/>
                    </a:lnTo>
                    <a:lnTo>
                      <a:pt x="2" y="126"/>
                    </a:lnTo>
                    <a:lnTo>
                      <a:pt x="4" y="144"/>
                    </a:lnTo>
                    <a:lnTo>
                      <a:pt x="15" y="170"/>
                    </a:lnTo>
                    <a:lnTo>
                      <a:pt x="33" y="190"/>
                    </a:lnTo>
                    <a:lnTo>
                      <a:pt x="58" y="204"/>
                    </a:lnTo>
                    <a:lnTo>
                      <a:pt x="72" y="208"/>
                    </a:lnTo>
                    <a:lnTo>
                      <a:pt x="86" y="208"/>
                    </a:lnTo>
                    <a:lnTo>
                      <a:pt x="252" y="128"/>
                    </a:lnTo>
                    <a:lnTo>
                      <a:pt x="221" y="103"/>
                    </a:lnTo>
                    <a:lnTo>
                      <a:pt x="203" y="78"/>
                    </a:lnTo>
                    <a:lnTo>
                      <a:pt x="189" y="0"/>
                    </a:lnTo>
                    <a:close/>
                  </a:path>
                </a:pathLst>
              </a:custGeom>
              <a:solidFill>
                <a:srgbClr val="BFBFDF"/>
              </a:solidFill>
              <a:ln w="3175">
                <a:solidFill>
                  <a:srgbClr val="000000"/>
                </a:solidFill>
                <a:prstDash val="solid"/>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49" charset="-122"/>
                </a:endParaRPr>
              </a:p>
            </p:txBody>
          </p:sp>
          <p:sp>
            <p:nvSpPr>
              <p:cNvPr id="146" name="Freeform 157"/>
              <p:cNvSpPr/>
              <p:nvPr/>
            </p:nvSpPr>
            <p:spPr bwMode="auto">
              <a:xfrm>
                <a:off x="4749" y="2816"/>
                <a:ext cx="35" cy="49"/>
              </a:xfrm>
              <a:custGeom>
                <a:avLst/>
                <a:gdLst>
                  <a:gd name="T0" fmla="*/ 83 w 141"/>
                  <a:gd name="T1" fmla="*/ 28 h 194"/>
                  <a:gd name="T2" fmla="*/ 76 w 141"/>
                  <a:gd name="T3" fmla="*/ 16 h 194"/>
                  <a:gd name="T4" fmla="*/ 62 w 141"/>
                  <a:gd name="T5" fmla="*/ 6 h 194"/>
                  <a:gd name="T6" fmla="*/ 37 w 141"/>
                  <a:gd name="T7" fmla="*/ 0 h 194"/>
                  <a:gd name="T8" fmla="*/ 23 w 141"/>
                  <a:gd name="T9" fmla="*/ 2 h 194"/>
                  <a:gd name="T10" fmla="*/ 13 w 141"/>
                  <a:gd name="T11" fmla="*/ 13 h 194"/>
                  <a:gd name="T12" fmla="*/ 5 w 141"/>
                  <a:gd name="T13" fmla="*/ 28 h 194"/>
                  <a:gd name="T14" fmla="*/ 0 w 141"/>
                  <a:gd name="T15" fmla="*/ 52 h 194"/>
                  <a:gd name="T16" fmla="*/ 1 w 141"/>
                  <a:gd name="T17" fmla="*/ 65 h 194"/>
                  <a:gd name="T18" fmla="*/ 4 w 141"/>
                  <a:gd name="T19" fmla="*/ 83 h 194"/>
                  <a:gd name="T20" fmla="*/ 10 w 141"/>
                  <a:gd name="T21" fmla="*/ 109 h 194"/>
                  <a:gd name="T22" fmla="*/ 20 w 141"/>
                  <a:gd name="T23" fmla="*/ 130 h 194"/>
                  <a:gd name="T24" fmla="*/ 32 w 141"/>
                  <a:gd name="T25" fmla="*/ 149 h 194"/>
                  <a:gd name="T26" fmla="*/ 45 w 141"/>
                  <a:gd name="T27" fmla="*/ 166 h 194"/>
                  <a:gd name="T28" fmla="*/ 59 w 141"/>
                  <a:gd name="T29" fmla="*/ 180 h 194"/>
                  <a:gd name="T30" fmla="*/ 77 w 141"/>
                  <a:gd name="T31" fmla="*/ 188 h 194"/>
                  <a:gd name="T32" fmla="*/ 98 w 141"/>
                  <a:gd name="T33" fmla="*/ 194 h 194"/>
                  <a:gd name="T34" fmla="*/ 116 w 141"/>
                  <a:gd name="T35" fmla="*/ 194 h 194"/>
                  <a:gd name="T36" fmla="*/ 132 w 141"/>
                  <a:gd name="T37" fmla="*/ 185 h 194"/>
                  <a:gd name="T38" fmla="*/ 140 w 141"/>
                  <a:gd name="T39" fmla="*/ 170 h 194"/>
                  <a:gd name="T40" fmla="*/ 141 w 141"/>
                  <a:gd name="T41" fmla="*/ 148 h 194"/>
                  <a:gd name="T42" fmla="*/ 136 w 141"/>
                  <a:gd name="T43" fmla="*/ 124 h 194"/>
                  <a:gd name="T44" fmla="*/ 125 w 141"/>
                  <a:gd name="T45" fmla="*/ 92 h 194"/>
                  <a:gd name="T46" fmla="*/ 101 w 141"/>
                  <a:gd name="T47" fmla="*/ 52 h 194"/>
                  <a:gd name="T48" fmla="*/ 83 w 141"/>
                  <a:gd name="T49" fmla="*/ 28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1" h="194">
                    <a:moveTo>
                      <a:pt x="83" y="28"/>
                    </a:moveTo>
                    <a:lnTo>
                      <a:pt x="76" y="16"/>
                    </a:lnTo>
                    <a:lnTo>
                      <a:pt x="62" y="6"/>
                    </a:lnTo>
                    <a:lnTo>
                      <a:pt x="37" y="0"/>
                    </a:lnTo>
                    <a:lnTo>
                      <a:pt x="23" y="2"/>
                    </a:lnTo>
                    <a:lnTo>
                      <a:pt x="13" y="13"/>
                    </a:lnTo>
                    <a:lnTo>
                      <a:pt x="5" y="28"/>
                    </a:lnTo>
                    <a:lnTo>
                      <a:pt x="0" y="52"/>
                    </a:lnTo>
                    <a:lnTo>
                      <a:pt x="1" y="65"/>
                    </a:lnTo>
                    <a:lnTo>
                      <a:pt x="4" y="83"/>
                    </a:lnTo>
                    <a:lnTo>
                      <a:pt x="10" y="109"/>
                    </a:lnTo>
                    <a:lnTo>
                      <a:pt x="20" y="130"/>
                    </a:lnTo>
                    <a:lnTo>
                      <a:pt x="32" y="149"/>
                    </a:lnTo>
                    <a:lnTo>
                      <a:pt x="45" y="166"/>
                    </a:lnTo>
                    <a:lnTo>
                      <a:pt x="59" y="180"/>
                    </a:lnTo>
                    <a:lnTo>
                      <a:pt x="77" y="188"/>
                    </a:lnTo>
                    <a:lnTo>
                      <a:pt x="98" y="194"/>
                    </a:lnTo>
                    <a:lnTo>
                      <a:pt x="116" y="194"/>
                    </a:lnTo>
                    <a:lnTo>
                      <a:pt x="132" y="185"/>
                    </a:lnTo>
                    <a:lnTo>
                      <a:pt x="140" y="170"/>
                    </a:lnTo>
                    <a:lnTo>
                      <a:pt x="141" y="148"/>
                    </a:lnTo>
                    <a:lnTo>
                      <a:pt x="136" y="124"/>
                    </a:lnTo>
                    <a:lnTo>
                      <a:pt x="125" y="92"/>
                    </a:lnTo>
                    <a:lnTo>
                      <a:pt x="101" y="52"/>
                    </a:lnTo>
                    <a:lnTo>
                      <a:pt x="83" y="28"/>
                    </a:lnTo>
                    <a:close/>
                  </a:path>
                </a:pathLst>
              </a:custGeom>
              <a:solidFill>
                <a:srgbClr val="C0C0C0"/>
              </a:solidFill>
              <a:ln w="3175">
                <a:solidFill>
                  <a:srgbClr val="000000"/>
                </a:solidFill>
                <a:prstDash val="solid"/>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49" charset="-122"/>
                </a:endParaRPr>
              </a:p>
            </p:txBody>
          </p:sp>
          <p:sp>
            <p:nvSpPr>
              <p:cNvPr id="147" name="Freeform 158"/>
              <p:cNvSpPr/>
              <p:nvPr/>
            </p:nvSpPr>
            <p:spPr bwMode="auto">
              <a:xfrm>
                <a:off x="4758" y="2819"/>
                <a:ext cx="43" cy="35"/>
              </a:xfrm>
              <a:custGeom>
                <a:avLst/>
                <a:gdLst>
                  <a:gd name="T0" fmla="*/ 13 w 173"/>
                  <a:gd name="T1" fmla="*/ 31 h 139"/>
                  <a:gd name="T2" fmla="*/ 122 w 173"/>
                  <a:gd name="T3" fmla="*/ 4 h 139"/>
                  <a:gd name="T4" fmla="*/ 148 w 173"/>
                  <a:gd name="T5" fmla="*/ 0 h 139"/>
                  <a:gd name="T6" fmla="*/ 165 w 173"/>
                  <a:gd name="T7" fmla="*/ 4 h 139"/>
                  <a:gd name="T8" fmla="*/ 171 w 173"/>
                  <a:gd name="T9" fmla="*/ 11 h 139"/>
                  <a:gd name="T10" fmla="*/ 173 w 173"/>
                  <a:gd name="T11" fmla="*/ 25 h 139"/>
                  <a:gd name="T12" fmla="*/ 165 w 173"/>
                  <a:gd name="T13" fmla="*/ 47 h 139"/>
                  <a:gd name="T14" fmla="*/ 65 w 173"/>
                  <a:gd name="T15" fmla="*/ 139 h 139"/>
                  <a:gd name="T16" fmla="*/ 51 w 173"/>
                  <a:gd name="T17" fmla="*/ 138 h 139"/>
                  <a:gd name="T18" fmla="*/ 34 w 173"/>
                  <a:gd name="T19" fmla="*/ 132 h 139"/>
                  <a:gd name="T20" fmla="*/ 23 w 173"/>
                  <a:gd name="T21" fmla="*/ 120 h 139"/>
                  <a:gd name="T22" fmla="*/ 8 w 173"/>
                  <a:gd name="T23" fmla="*/ 103 h 139"/>
                  <a:gd name="T24" fmla="*/ 1 w 173"/>
                  <a:gd name="T25" fmla="*/ 85 h 139"/>
                  <a:gd name="T26" fmla="*/ 0 w 173"/>
                  <a:gd name="T27" fmla="*/ 65 h 139"/>
                  <a:gd name="T28" fmla="*/ 5 w 173"/>
                  <a:gd name="T29" fmla="*/ 46 h 139"/>
                  <a:gd name="T30" fmla="*/ 13 w 173"/>
                  <a:gd name="T31" fmla="*/ 31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3" h="139">
                    <a:moveTo>
                      <a:pt x="13" y="31"/>
                    </a:moveTo>
                    <a:lnTo>
                      <a:pt x="122" y="4"/>
                    </a:lnTo>
                    <a:lnTo>
                      <a:pt x="148" y="0"/>
                    </a:lnTo>
                    <a:lnTo>
                      <a:pt x="165" y="4"/>
                    </a:lnTo>
                    <a:lnTo>
                      <a:pt x="171" y="11"/>
                    </a:lnTo>
                    <a:lnTo>
                      <a:pt x="173" y="25"/>
                    </a:lnTo>
                    <a:lnTo>
                      <a:pt x="165" y="47"/>
                    </a:lnTo>
                    <a:lnTo>
                      <a:pt x="65" y="139"/>
                    </a:lnTo>
                    <a:lnTo>
                      <a:pt x="51" y="138"/>
                    </a:lnTo>
                    <a:lnTo>
                      <a:pt x="34" y="132"/>
                    </a:lnTo>
                    <a:lnTo>
                      <a:pt x="23" y="120"/>
                    </a:lnTo>
                    <a:lnTo>
                      <a:pt x="8" y="103"/>
                    </a:lnTo>
                    <a:lnTo>
                      <a:pt x="1" y="85"/>
                    </a:lnTo>
                    <a:lnTo>
                      <a:pt x="0" y="65"/>
                    </a:lnTo>
                    <a:lnTo>
                      <a:pt x="5" y="46"/>
                    </a:lnTo>
                    <a:lnTo>
                      <a:pt x="13" y="31"/>
                    </a:lnTo>
                    <a:close/>
                  </a:path>
                </a:pathLst>
              </a:custGeom>
              <a:solidFill>
                <a:srgbClr val="9F9FBF"/>
              </a:solidFill>
              <a:ln w="3175">
                <a:solidFill>
                  <a:srgbClr val="000000"/>
                </a:solidFill>
                <a:prstDash val="solid"/>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49" charset="-122"/>
                </a:endParaRPr>
              </a:p>
            </p:txBody>
          </p:sp>
          <p:sp>
            <p:nvSpPr>
              <p:cNvPr id="148" name="Freeform 159"/>
              <p:cNvSpPr/>
              <p:nvPr/>
            </p:nvSpPr>
            <p:spPr bwMode="auto">
              <a:xfrm>
                <a:off x="4725" y="2836"/>
                <a:ext cx="19" cy="35"/>
              </a:xfrm>
              <a:custGeom>
                <a:avLst/>
                <a:gdLst>
                  <a:gd name="T0" fmla="*/ 5 w 74"/>
                  <a:gd name="T1" fmla="*/ 0 h 140"/>
                  <a:gd name="T2" fmla="*/ 0 w 74"/>
                  <a:gd name="T3" fmla="*/ 23 h 140"/>
                  <a:gd name="T4" fmla="*/ 0 w 74"/>
                  <a:gd name="T5" fmla="*/ 43 h 140"/>
                  <a:gd name="T6" fmla="*/ 6 w 74"/>
                  <a:gd name="T7" fmla="*/ 68 h 140"/>
                  <a:gd name="T8" fmla="*/ 12 w 74"/>
                  <a:gd name="T9" fmla="*/ 89 h 140"/>
                  <a:gd name="T10" fmla="*/ 27 w 74"/>
                  <a:gd name="T11" fmla="*/ 109 h 140"/>
                  <a:gd name="T12" fmla="*/ 41 w 74"/>
                  <a:gd name="T13" fmla="*/ 122 h 140"/>
                  <a:gd name="T14" fmla="*/ 52 w 74"/>
                  <a:gd name="T15" fmla="*/ 129 h 140"/>
                  <a:gd name="T16" fmla="*/ 62 w 74"/>
                  <a:gd name="T17" fmla="*/ 134 h 140"/>
                  <a:gd name="T18" fmla="*/ 74 w 74"/>
                  <a:gd name="T19" fmla="*/ 14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4" h="140">
                    <a:moveTo>
                      <a:pt x="5" y="0"/>
                    </a:moveTo>
                    <a:lnTo>
                      <a:pt x="0" y="23"/>
                    </a:lnTo>
                    <a:lnTo>
                      <a:pt x="0" y="43"/>
                    </a:lnTo>
                    <a:lnTo>
                      <a:pt x="6" y="68"/>
                    </a:lnTo>
                    <a:lnTo>
                      <a:pt x="12" y="89"/>
                    </a:lnTo>
                    <a:lnTo>
                      <a:pt x="27" y="109"/>
                    </a:lnTo>
                    <a:lnTo>
                      <a:pt x="41" y="122"/>
                    </a:lnTo>
                    <a:lnTo>
                      <a:pt x="52" y="129"/>
                    </a:lnTo>
                    <a:lnTo>
                      <a:pt x="62" y="134"/>
                    </a:lnTo>
                    <a:lnTo>
                      <a:pt x="74" y="140"/>
                    </a:lnTo>
                  </a:path>
                </a:pathLst>
              </a:custGeom>
              <a:noFill/>
              <a:ln w="3175">
                <a:solidFill>
                  <a:srgbClr val="000000"/>
                </a:solidFill>
                <a:prstDash val="solid"/>
                <a:round/>
              </a:ln>
              <a:extLst>
                <a:ext uri="{909E8E84-426E-40DD-AFC4-6F175D3DCCD1}">
                  <a14:hiddenFill xmlns="" xmlns:a14="http://schemas.microsoft.com/office/drawing/2010/main">
                    <a:solidFill>
                      <a:srgbClr val="FFFFFF"/>
                    </a:solid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49" charset="-122"/>
                </a:endParaRPr>
              </a:p>
            </p:txBody>
          </p:sp>
          <p:sp>
            <p:nvSpPr>
              <p:cNvPr id="149" name="Freeform 160"/>
              <p:cNvSpPr/>
              <p:nvPr/>
            </p:nvSpPr>
            <p:spPr bwMode="auto">
              <a:xfrm>
                <a:off x="4737" y="2831"/>
                <a:ext cx="18" cy="35"/>
              </a:xfrm>
              <a:custGeom>
                <a:avLst/>
                <a:gdLst>
                  <a:gd name="T0" fmla="*/ 5 w 74"/>
                  <a:gd name="T1" fmla="*/ 0 h 140"/>
                  <a:gd name="T2" fmla="*/ 0 w 74"/>
                  <a:gd name="T3" fmla="*/ 23 h 140"/>
                  <a:gd name="T4" fmla="*/ 0 w 74"/>
                  <a:gd name="T5" fmla="*/ 43 h 140"/>
                  <a:gd name="T6" fmla="*/ 6 w 74"/>
                  <a:gd name="T7" fmla="*/ 68 h 140"/>
                  <a:gd name="T8" fmla="*/ 12 w 74"/>
                  <a:gd name="T9" fmla="*/ 89 h 140"/>
                  <a:gd name="T10" fmla="*/ 27 w 74"/>
                  <a:gd name="T11" fmla="*/ 108 h 140"/>
                  <a:gd name="T12" fmla="*/ 41 w 74"/>
                  <a:gd name="T13" fmla="*/ 122 h 140"/>
                  <a:gd name="T14" fmla="*/ 52 w 74"/>
                  <a:gd name="T15" fmla="*/ 129 h 140"/>
                  <a:gd name="T16" fmla="*/ 62 w 74"/>
                  <a:gd name="T17" fmla="*/ 134 h 140"/>
                  <a:gd name="T18" fmla="*/ 74 w 74"/>
                  <a:gd name="T19" fmla="*/ 14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4" h="140">
                    <a:moveTo>
                      <a:pt x="5" y="0"/>
                    </a:moveTo>
                    <a:lnTo>
                      <a:pt x="0" y="23"/>
                    </a:lnTo>
                    <a:lnTo>
                      <a:pt x="0" y="43"/>
                    </a:lnTo>
                    <a:lnTo>
                      <a:pt x="6" y="68"/>
                    </a:lnTo>
                    <a:lnTo>
                      <a:pt x="12" y="89"/>
                    </a:lnTo>
                    <a:lnTo>
                      <a:pt x="27" y="108"/>
                    </a:lnTo>
                    <a:lnTo>
                      <a:pt x="41" y="122"/>
                    </a:lnTo>
                    <a:lnTo>
                      <a:pt x="52" y="129"/>
                    </a:lnTo>
                    <a:lnTo>
                      <a:pt x="62" y="134"/>
                    </a:lnTo>
                    <a:lnTo>
                      <a:pt x="74" y="140"/>
                    </a:lnTo>
                  </a:path>
                </a:pathLst>
              </a:custGeom>
              <a:noFill/>
              <a:ln w="3175">
                <a:solidFill>
                  <a:srgbClr val="000000"/>
                </a:solidFill>
                <a:prstDash val="solid"/>
                <a:round/>
              </a:ln>
              <a:extLst>
                <a:ext uri="{909E8E84-426E-40DD-AFC4-6F175D3DCCD1}">
                  <a14:hiddenFill xmlns="" xmlns:a14="http://schemas.microsoft.com/office/drawing/2010/main">
                    <a:solidFill>
                      <a:srgbClr val="FFFFFF"/>
                    </a:solid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49" charset="-122"/>
                </a:endParaRPr>
              </a:p>
            </p:txBody>
          </p:sp>
        </p:grpSp>
        <p:pic>
          <p:nvPicPr>
            <p:cNvPr id="163" name="Picture 161" descr="D-Link%20DI-713P%20Wireless%20Broadband%20router"/>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3201739" y="3734197"/>
              <a:ext cx="749300" cy="623887"/>
            </a:xfrm>
            <a:prstGeom prst="rect">
              <a:avLst/>
            </a:prstGeom>
            <a:noFill/>
            <a:extLst>
              <a:ext uri="{909E8E84-426E-40DD-AFC4-6F175D3DCCD1}">
                <a14:hiddenFill xmlns="" xmlns:a14="http://schemas.microsoft.com/office/drawing/2010/main">
                  <a:solidFill>
                    <a:srgbClr val="FFFFFF"/>
                  </a:solidFill>
                </a14:hiddenFill>
              </a:ext>
            </a:extLst>
          </p:spPr>
        </p:pic>
        <p:grpSp>
          <p:nvGrpSpPr>
            <p:cNvPr id="293" name="Group 162"/>
            <p:cNvGrpSpPr/>
            <p:nvPr/>
          </p:nvGrpSpPr>
          <p:grpSpPr bwMode="auto">
            <a:xfrm>
              <a:off x="2201614" y="3892947"/>
              <a:ext cx="671512" cy="495300"/>
              <a:chOff x="762" y="2391"/>
              <a:chExt cx="423" cy="312"/>
            </a:xfrm>
          </p:grpSpPr>
          <p:grpSp>
            <p:nvGrpSpPr>
              <p:cNvPr id="294" name="Group 163"/>
              <p:cNvGrpSpPr/>
              <p:nvPr/>
            </p:nvGrpSpPr>
            <p:grpSpPr bwMode="auto">
              <a:xfrm>
                <a:off x="867" y="2432"/>
                <a:ext cx="318" cy="271"/>
                <a:chOff x="657" y="1570"/>
                <a:chExt cx="318" cy="311"/>
              </a:xfrm>
            </p:grpSpPr>
            <p:sp>
              <p:nvSpPr>
                <p:cNvPr id="173" name="Line 164"/>
                <p:cNvSpPr>
                  <a:spLocks noChangeShapeType="1"/>
                </p:cNvSpPr>
                <p:nvPr/>
              </p:nvSpPr>
              <p:spPr bwMode="auto">
                <a:xfrm flipH="1">
                  <a:off x="703" y="1570"/>
                  <a:ext cx="0" cy="78"/>
                </a:xfrm>
                <a:prstGeom prst="line">
                  <a:avLst/>
                </a:prstGeom>
                <a:noFill/>
                <a:ln w="28575">
                  <a:solidFill>
                    <a:srgbClr val="000000"/>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49" charset="-122"/>
                  </a:endParaRPr>
                </a:p>
              </p:txBody>
            </p:sp>
            <p:pic>
              <p:nvPicPr>
                <p:cNvPr id="174" name="Picture 165" descr="laptop copy"/>
                <p:cNvPicPr>
                  <a:picLocks noChangeAspect="1" noChangeArrowheads="1"/>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a:off x="657" y="1615"/>
                  <a:ext cx="318" cy="266"/>
                </a:xfrm>
                <a:prstGeom prst="rect">
                  <a:avLst/>
                </a:prstGeom>
                <a:noFill/>
                <a:extLst>
                  <a:ext uri="{909E8E84-426E-40DD-AFC4-6F175D3DCCD1}">
                    <a14:hiddenFill xmlns="" xmlns:a14="http://schemas.microsoft.com/office/drawing/2010/main">
                      <a:solidFill>
                        <a:srgbClr val="FFFFFF"/>
                      </a:solidFill>
                    </a14:hiddenFill>
                  </a:ext>
                </a:extLst>
              </p:spPr>
            </p:pic>
          </p:grpSp>
          <p:grpSp>
            <p:nvGrpSpPr>
              <p:cNvPr id="295" name="Group 166"/>
              <p:cNvGrpSpPr/>
              <p:nvPr/>
            </p:nvGrpSpPr>
            <p:grpSpPr bwMode="auto">
              <a:xfrm>
                <a:off x="762" y="2391"/>
                <a:ext cx="306" cy="90"/>
                <a:chOff x="748" y="2251"/>
                <a:chExt cx="306" cy="90"/>
              </a:xfrm>
            </p:grpSpPr>
            <p:sp>
              <p:nvSpPr>
                <p:cNvPr id="167" name="AutoShape 167"/>
                <p:cNvSpPr>
                  <a:spLocks noChangeArrowheads="1"/>
                </p:cNvSpPr>
                <p:nvPr/>
              </p:nvSpPr>
              <p:spPr bwMode="auto">
                <a:xfrm>
                  <a:off x="748" y="2251"/>
                  <a:ext cx="111" cy="90"/>
                </a:xfrm>
                <a:prstGeom prst="moon">
                  <a:avLst>
                    <a:gd name="adj" fmla="val 18444"/>
                  </a:avLst>
                </a:prstGeom>
                <a:solidFill>
                  <a:srgbClr val="80808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49" charset="-122"/>
                  </a:endParaRPr>
                </a:p>
              </p:txBody>
            </p:sp>
            <p:sp>
              <p:nvSpPr>
                <p:cNvPr id="168" name="AutoShape 168"/>
                <p:cNvSpPr>
                  <a:spLocks noChangeArrowheads="1"/>
                </p:cNvSpPr>
                <p:nvPr/>
              </p:nvSpPr>
              <p:spPr bwMode="auto">
                <a:xfrm flipH="1">
                  <a:off x="943" y="2251"/>
                  <a:ext cx="111" cy="90"/>
                </a:xfrm>
                <a:prstGeom prst="moon">
                  <a:avLst>
                    <a:gd name="adj" fmla="val 18444"/>
                  </a:avLst>
                </a:prstGeom>
                <a:solidFill>
                  <a:srgbClr val="80808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49" charset="-122"/>
                  </a:endParaRPr>
                </a:p>
              </p:txBody>
            </p:sp>
            <p:sp>
              <p:nvSpPr>
                <p:cNvPr id="169" name="AutoShape 169"/>
                <p:cNvSpPr>
                  <a:spLocks noChangeArrowheads="1"/>
                </p:cNvSpPr>
                <p:nvPr/>
              </p:nvSpPr>
              <p:spPr bwMode="auto">
                <a:xfrm flipH="1">
                  <a:off x="922" y="2266"/>
                  <a:ext cx="70" cy="60"/>
                </a:xfrm>
                <a:prstGeom prst="moon">
                  <a:avLst>
                    <a:gd name="adj" fmla="val 18347"/>
                  </a:avLst>
                </a:prstGeom>
                <a:solidFill>
                  <a:srgbClr val="80808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49" charset="-122"/>
                  </a:endParaRPr>
                </a:p>
              </p:txBody>
            </p:sp>
            <p:sp>
              <p:nvSpPr>
                <p:cNvPr id="170" name="AutoShape 170"/>
                <p:cNvSpPr>
                  <a:spLocks noChangeArrowheads="1"/>
                </p:cNvSpPr>
                <p:nvPr/>
              </p:nvSpPr>
              <p:spPr bwMode="auto">
                <a:xfrm>
                  <a:off x="806" y="2266"/>
                  <a:ext cx="70" cy="60"/>
                </a:xfrm>
                <a:prstGeom prst="moon">
                  <a:avLst>
                    <a:gd name="adj" fmla="val 18347"/>
                  </a:avLst>
                </a:prstGeom>
                <a:solidFill>
                  <a:srgbClr val="80808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49" charset="-122"/>
                  </a:endParaRPr>
                </a:p>
              </p:txBody>
            </p:sp>
            <p:sp>
              <p:nvSpPr>
                <p:cNvPr id="171" name="AutoShape 171"/>
                <p:cNvSpPr>
                  <a:spLocks noChangeArrowheads="1"/>
                </p:cNvSpPr>
                <p:nvPr/>
              </p:nvSpPr>
              <p:spPr bwMode="auto">
                <a:xfrm flipH="1">
                  <a:off x="905" y="2281"/>
                  <a:ext cx="35" cy="30"/>
                </a:xfrm>
                <a:prstGeom prst="moon">
                  <a:avLst>
                    <a:gd name="adj" fmla="val 41907"/>
                  </a:avLst>
                </a:prstGeom>
                <a:solidFill>
                  <a:srgbClr val="80808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49" charset="-122"/>
                  </a:endParaRPr>
                </a:p>
              </p:txBody>
            </p:sp>
            <p:sp>
              <p:nvSpPr>
                <p:cNvPr id="172" name="AutoShape 172"/>
                <p:cNvSpPr>
                  <a:spLocks noChangeArrowheads="1"/>
                </p:cNvSpPr>
                <p:nvPr/>
              </p:nvSpPr>
              <p:spPr bwMode="auto">
                <a:xfrm>
                  <a:off x="857" y="2281"/>
                  <a:ext cx="35" cy="30"/>
                </a:xfrm>
                <a:prstGeom prst="moon">
                  <a:avLst>
                    <a:gd name="adj" fmla="val 41907"/>
                  </a:avLst>
                </a:prstGeom>
                <a:solidFill>
                  <a:srgbClr val="80808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49" charset="-122"/>
                  </a:endParaRPr>
                </a:p>
              </p:txBody>
            </p:sp>
          </p:grpSp>
        </p:grpSp>
        <p:sp>
          <p:nvSpPr>
            <p:cNvPr id="175" name="Freeform 173"/>
            <p:cNvSpPr/>
            <p:nvPr/>
          </p:nvSpPr>
          <p:spPr bwMode="auto">
            <a:xfrm rot="1390605">
              <a:off x="3690689" y="3461147"/>
              <a:ext cx="203200" cy="300037"/>
            </a:xfrm>
            <a:custGeom>
              <a:avLst/>
              <a:gdLst>
                <a:gd name="T0" fmla="*/ 336 w 336"/>
                <a:gd name="T1" fmla="*/ 0 h 358"/>
                <a:gd name="T2" fmla="*/ 53 w 336"/>
                <a:gd name="T3" fmla="*/ 232 h 358"/>
                <a:gd name="T4" fmla="*/ 145 w 336"/>
                <a:gd name="T5" fmla="*/ 219 h 358"/>
                <a:gd name="T6" fmla="*/ 0 w 336"/>
                <a:gd name="T7" fmla="*/ 358 h 358"/>
                <a:gd name="T8" fmla="*/ 283 w 336"/>
                <a:gd name="T9" fmla="*/ 166 h 358"/>
                <a:gd name="T10" fmla="*/ 165 w 336"/>
                <a:gd name="T11" fmla="*/ 186 h 358"/>
                <a:gd name="T12" fmla="*/ 336 w 336"/>
                <a:gd name="T13" fmla="*/ 0 h 358"/>
              </a:gdLst>
              <a:ahLst/>
              <a:cxnLst>
                <a:cxn ang="0">
                  <a:pos x="T0" y="T1"/>
                </a:cxn>
                <a:cxn ang="0">
                  <a:pos x="T2" y="T3"/>
                </a:cxn>
                <a:cxn ang="0">
                  <a:pos x="T4" y="T5"/>
                </a:cxn>
                <a:cxn ang="0">
                  <a:pos x="T6" y="T7"/>
                </a:cxn>
                <a:cxn ang="0">
                  <a:pos x="T8" y="T9"/>
                </a:cxn>
                <a:cxn ang="0">
                  <a:pos x="T10" y="T11"/>
                </a:cxn>
                <a:cxn ang="0">
                  <a:pos x="T12" y="T13"/>
                </a:cxn>
              </a:cxnLst>
              <a:rect l="0" t="0" r="r" b="b"/>
              <a:pathLst>
                <a:path w="336" h="358">
                  <a:moveTo>
                    <a:pt x="336" y="0"/>
                  </a:moveTo>
                  <a:lnTo>
                    <a:pt x="53" y="232"/>
                  </a:lnTo>
                  <a:lnTo>
                    <a:pt x="145" y="219"/>
                  </a:lnTo>
                  <a:lnTo>
                    <a:pt x="0" y="358"/>
                  </a:lnTo>
                  <a:lnTo>
                    <a:pt x="283" y="166"/>
                  </a:lnTo>
                  <a:lnTo>
                    <a:pt x="165" y="186"/>
                  </a:lnTo>
                  <a:lnTo>
                    <a:pt x="336" y="0"/>
                  </a:lnTo>
                  <a:close/>
                </a:path>
              </a:pathLst>
            </a:custGeom>
            <a:solidFill>
              <a:srgbClr val="FFFFFF"/>
            </a:solidFill>
            <a:ln w="9525">
              <a:solidFill>
                <a:srgbClr val="000000"/>
              </a:solid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49" charset="-122"/>
              </a:endParaRPr>
            </a:p>
          </p:txBody>
        </p:sp>
        <p:grpSp>
          <p:nvGrpSpPr>
            <p:cNvPr id="296" name="Group 174"/>
            <p:cNvGrpSpPr/>
            <p:nvPr/>
          </p:nvGrpSpPr>
          <p:grpSpPr bwMode="auto">
            <a:xfrm>
              <a:off x="906214" y="2595959"/>
              <a:ext cx="503237" cy="684213"/>
              <a:chOff x="431" y="1479"/>
              <a:chExt cx="317" cy="431"/>
            </a:xfrm>
          </p:grpSpPr>
          <p:sp>
            <p:nvSpPr>
              <p:cNvPr id="177" name="Line 175"/>
              <p:cNvSpPr>
                <a:spLocks noChangeShapeType="1"/>
              </p:cNvSpPr>
              <p:nvPr/>
            </p:nvSpPr>
            <p:spPr bwMode="auto">
              <a:xfrm>
                <a:off x="612" y="1479"/>
                <a:ext cx="0" cy="227"/>
              </a:xfrm>
              <a:prstGeom prst="line">
                <a:avLst/>
              </a:prstGeom>
              <a:noFill/>
              <a:ln w="9525">
                <a:solidFill>
                  <a:srgbClr val="000000"/>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49" charset="-122"/>
                </a:endParaRPr>
              </a:p>
            </p:txBody>
          </p:sp>
          <p:pic>
            <p:nvPicPr>
              <p:cNvPr id="178" name="Picture 176"/>
              <p:cNvPicPr>
                <a:picLocks noChangeArrowheads="1"/>
              </p:cNvPicPr>
              <p:nvPr/>
            </p:nvPicPr>
            <p:blipFill>
              <a:blip r:embed="rId6" cstate="print">
                <a:extLst>
                  <a:ext uri="{28A0092B-C50C-407E-A947-70E740481C1C}">
                    <a14:useLocalDpi xmlns="" xmlns:a14="http://schemas.microsoft.com/office/drawing/2010/main" val="0"/>
                  </a:ext>
                </a:extLst>
              </a:blip>
              <a:srcRect/>
              <a:stretch>
                <a:fillRect/>
              </a:stretch>
            </p:blipFill>
            <p:spPr bwMode="auto">
              <a:xfrm>
                <a:off x="431" y="1570"/>
                <a:ext cx="317" cy="34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grpSp>
        <p:pic>
          <p:nvPicPr>
            <p:cNvPr id="179" name="Picture 177"/>
            <p:cNvPicPr>
              <a:picLocks noChangeArrowheads="1"/>
            </p:cNvPicPr>
            <p:nvPr/>
          </p:nvPicPr>
          <p:blipFill>
            <a:blip r:embed="rId6" cstate="print">
              <a:extLst>
                <a:ext uri="{28A0092B-C50C-407E-A947-70E740481C1C}">
                  <a14:useLocalDpi xmlns="" xmlns:a14="http://schemas.microsoft.com/office/drawing/2010/main" val="0"/>
                </a:ext>
              </a:extLst>
            </a:blip>
            <a:srcRect/>
            <a:stretch>
              <a:fillRect/>
            </a:stretch>
          </p:blipFill>
          <p:spPr bwMode="auto">
            <a:xfrm>
              <a:off x="761751" y="1913334"/>
              <a:ext cx="503238" cy="5397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180" name="Line 178"/>
            <p:cNvSpPr>
              <a:spLocks noChangeShapeType="1"/>
            </p:cNvSpPr>
            <p:nvPr/>
          </p:nvSpPr>
          <p:spPr bwMode="auto">
            <a:xfrm flipV="1">
              <a:off x="472826" y="2595959"/>
              <a:ext cx="3025775" cy="0"/>
            </a:xfrm>
            <a:prstGeom prst="line">
              <a:avLst/>
            </a:prstGeom>
            <a:noFill/>
            <a:ln w="19050">
              <a:solidFill>
                <a:srgbClr val="000000"/>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49" charset="-122"/>
              </a:endParaRPr>
            </a:p>
          </p:txBody>
        </p:sp>
        <p:sp>
          <p:nvSpPr>
            <p:cNvPr id="181" name="Line 179"/>
            <p:cNvSpPr>
              <a:spLocks noChangeShapeType="1"/>
            </p:cNvSpPr>
            <p:nvPr/>
          </p:nvSpPr>
          <p:spPr bwMode="auto">
            <a:xfrm>
              <a:off x="3281114" y="2237184"/>
              <a:ext cx="0" cy="360363"/>
            </a:xfrm>
            <a:prstGeom prst="line">
              <a:avLst/>
            </a:prstGeom>
            <a:noFill/>
            <a:ln w="9525">
              <a:solidFill>
                <a:srgbClr val="000000"/>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49" charset="-122"/>
              </a:endParaRPr>
            </a:p>
          </p:txBody>
        </p:sp>
        <p:pic>
          <p:nvPicPr>
            <p:cNvPr id="182" name="Picture 180"/>
            <p:cNvPicPr>
              <a:picLocks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3049339" y="2092722"/>
              <a:ext cx="520700" cy="28733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699">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tx1"/>
                    </a:outerShdw>
                  </a:effectLst>
                </a14:hiddenEffects>
              </a:ext>
            </a:extLst>
          </p:spPr>
        </p:pic>
        <p:grpSp>
          <p:nvGrpSpPr>
            <p:cNvPr id="297" name="Group 181"/>
            <p:cNvGrpSpPr/>
            <p:nvPr/>
          </p:nvGrpSpPr>
          <p:grpSpPr bwMode="auto">
            <a:xfrm>
              <a:off x="1409451" y="4469209"/>
              <a:ext cx="671513" cy="495300"/>
              <a:chOff x="762" y="2391"/>
              <a:chExt cx="423" cy="312"/>
            </a:xfrm>
          </p:grpSpPr>
          <p:grpSp>
            <p:nvGrpSpPr>
              <p:cNvPr id="298" name="Group 182"/>
              <p:cNvGrpSpPr/>
              <p:nvPr/>
            </p:nvGrpSpPr>
            <p:grpSpPr bwMode="auto">
              <a:xfrm>
                <a:off x="867" y="2432"/>
                <a:ext cx="318" cy="271"/>
                <a:chOff x="657" y="1570"/>
                <a:chExt cx="318" cy="311"/>
              </a:xfrm>
            </p:grpSpPr>
            <p:sp>
              <p:nvSpPr>
                <p:cNvPr id="192" name="Line 183"/>
                <p:cNvSpPr>
                  <a:spLocks noChangeShapeType="1"/>
                </p:cNvSpPr>
                <p:nvPr/>
              </p:nvSpPr>
              <p:spPr bwMode="auto">
                <a:xfrm flipH="1">
                  <a:off x="703" y="1570"/>
                  <a:ext cx="0" cy="78"/>
                </a:xfrm>
                <a:prstGeom prst="line">
                  <a:avLst/>
                </a:prstGeom>
                <a:noFill/>
                <a:ln w="28575">
                  <a:solidFill>
                    <a:srgbClr val="000000"/>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49" charset="-122"/>
                  </a:endParaRPr>
                </a:p>
              </p:txBody>
            </p:sp>
            <p:pic>
              <p:nvPicPr>
                <p:cNvPr id="193" name="Picture 184" descr="laptop copy"/>
                <p:cNvPicPr>
                  <a:picLocks noChangeAspect="1" noChangeArrowheads="1"/>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a:off x="657" y="1615"/>
                  <a:ext cx="318" cy="266"/>
                </a:xfrm>
                <a:prstGeom prst="rect">
                  <a:avLst/>
                </a:prstGeom>
                <a:noFill/>
                <a:extLst>
                  <a:ext uri="{909E8E84-426E-40DD-AFC4-6F175D3DCCD1}">
                    <a14:hiddenFill xmlns="" xmlns:a14="http://schemas.microsoft.com/office/drawing/2010/main">
                      <a:solidFill>
                        <a:srgbClr val="FFFFFF"/>
                      </a:solidFill>
                    </a14:hiddenFill>
                  </a:ext>
                </a:extLst>
              </p:spPr>
            </p:pic>
          </p:grpSp>
          <p:grpSp>
            <p:nvGrpSpPr>
              <p:cNvPr id="299" name="Group 185"/>
              <p:cNvGrpSpPr/>
              <p:nvPr/>
            </p:nvGrpSpPr>
            <p:grpSpPr bwMode="auto">
              <a:xfrm>
                <a:off x="762" y="2391"/>
                <a:ext cx="306" cy="90"/>
                <a:chOff x="748" y="2251"/>
                <a:chExt cx="306" cy="90"/>
              </a:xfrm>
            </p:grpSpPr>
            <p:sp>
              <p:nvSpPr>
                <p:cNvPr id="186" name="AutoShape 186"/>
                <p:cNvSpPr>
                  <a:spLocks noChangeArrowheads="1"/>
                </p:cNvSpPr>
                <p:nvPr/>
              </p:nvSpPr>
              <p:spPr bwMode="auto">
                <a:xfrm>
                  <a:off x="748" y="2251"/>
                  <a:ext cx="111" cy="90"/>
                </a:xfrm>
                <a:prstGeom prst="moon">
                  <a:avLst>
                    <a:gd name="adj" fmla="val 18444"/>
                  </a:avLst>
                </a:prstGeom>
                <a:solidFill>
                  <a:srgbClr val="80808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49" charset="-122"/>
                  </a:endParaRPr>
                </a:p>
              </p:txBody>
            </p:sp>
            <p:sp>
              <p:nvSpPr>
                <p:cNvPr id="187" name="AutoShape 187"/>
                <p:cNvSpPr>
                  <a:spLocks noChangeArrowheads="1"/>
                </p:cNvSpPr>
                <p:nvPr/>
              </p:nvSpPr>
              <p:spPr bwMode="auto">
                <a:xfrm flipH="1">
                  <a:off x="943" y="2251"/>
                  <a:ext cx="111" cy="90"/>
                </a:xfrm>
                <a:prstGeom prst="moon">
                  <a:avLst>
                    <a:gd name="adj" fmla="val 18444"/>
                  </a:avLst>
                </a:prstGeom>
                <a:solidFill>
                  <a:srgbClr val="80808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49" charset="-122"/>
                  </a:endParaRPr>
                </a:p>
              </p:txBody>
            </p:sp>
            <p:sp>
              <p:nvSpPr>
                <p:cNvPr id="188" name="AutoShape 188"/>
                <p:cNvSpPr>
                  <a:spLocks noChangeArrowheads="1"/>
                </p:cNvSpPr>
                <p:nvPr/>
              </p:nvSpPr>
              <p:spPr bwMode="auto">
                <a:xfrm flipH="1">
                  <a:off x="922" y="2266"/>
                  <a:ext cx="70" cy="60"/>
                </a:xfrm>
                <a:prstGeom prst="moon">
                  <a:avLst>
                    <a:gd name="adj" fmla="val 18347"/>
                  </a:avLst>
                </a:prstGeom>
                <a:solidFill>
                  <a:srgbClr val="80808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49" charset="-122"/>
                  </a:endParaRPr>
                </a:p>
              </p:txBody>
            </p:sp>
            <p:sp>
              <p:nvSpPr>
                <p:cNvPr id="189" name="AutoShape 189"/>
                <p:cNvSpPr>
                  <a:spLocks noChangeArrowheads="1"/>
                </p:cNvSpPr>
                <p:nvPr/>
              </p:nvSpPr>
              <p:spPr bwMode="auto">
                <a:xfrm>
                  <a:off x="806" y="2266"/>
                  <a:ext cx="70" cy="60"/>
                </a:xfrm>
                <a:prstGeom prst="moon">
                  <a:avLst>
                    <a:gd name="adj" fmla="val 18347"/>
                  </a:avLst>
                </a:prstGeom>
                <a:solidFill>
                  <a:srgbClr val="80808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49" charset="-122"/>
                  </a:endParaRPr>
                </a:p>
              </p:txBody>
            </p:sp>
            <p:sp>
              <p:nvSpPr>
                <p:cNvPr id="190" name="AutoShape 190"/>
                <p:cNvSpPr>
                  <a:spLocks noChangeArrowheads="1"/>
                </p:cNvSpPr>
                <p:nvPr/>
              </p:nvSpPr>
              <p:spPr bwMode="auto">
                <a:xfrm flipH="1">
                  <a:off x="905" y="2281"/>
                  <a:ext cx="35" cy="30"/>
                </a:xfrm>
                <a:prstGeom prst="moon">
                  <a:avLst>
                    <a:gd name="adj" fmla="val 41907"/>
                  </a:avLst>
                </a:prstGeom>
                <a:solidFill>
                  <a:srgbClr val="80808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49" charset="-122"/>
                  </a:endParaRPr>
                </a:p>
              </p:txBody>
            </p:sp>
            <p:sp>
              <p:nvSpPr>
                <p:cNvPr id="191" name="AutoShape 191"/>
                <p:cNvSpPr>
                  <a:spLocks noChangeArrowheads="1"/>
                </p:cNvSpPr>
                <p:nvPr/>
              </p:nvSpPr>
              <p:spPr bwMode="auto">
                <a:xfrm>
                  <a:off x="857" y="2281"/>
                  <a:ext cx="35" cy="30"/>
                </a:xfrm>
                <a:prstGeom prst="moon">
                  <a:avLst>
                    <a:gd name="adj" fmla="val 41907"/>
                  </a:avLst>
                </a:prstGeom>
                <a:solidFill>
                  <a:srgbClr val="80808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49" charset="-122"/>
                  </a:endParaRPr>
                </a:p>
              </p:txBody>
            </p:sp>
          </p:grpSp>
        </p:grpSp>
        <p:grpSp>
          <p:nvGrpSpPr>
            <p:cNvPr id="300" name="Group 192"/>
            <p:cNvGrpSpPr/>
            <p:nvPr/>
          </p:nvGrpSpPr>
          <p:grpSpPr bwMode="auto">
            <a:xfrm>
              <a:off x="2273051" y="4901009"/>
              <a:ext cx="671513" cy="495300"/>
              <a:chOff x="762" y="2391"/>
              <a:chExt cx="423" cy="312"/>
            </a:xfrm>
          </p:grpSpPr>
          <p:grpSp>
            <p:nvGrpSpPr>
              <p:cNvPr id="301" name="Group 193"/>
              <p:cNvGrpSpPr/>
              <p:nvPr/>
            </p:nvGrpSpPr>
            <p:grpSpPr bwMode="auto">
              <a:xfrm>
                <a:off x="867" y="2432"/>
                <a:ext cx="318" cy="271"/>
                <a:chOff x="657" y="1570"/>
                <a:chExt cx="318" cy="311"/>
              </a:xfrm>
            </p:grpSpPr>
            <p:sp>
              <p:nvSpPr>
                <p:cNvPr id="203" name="Line 194"/>
                <p:cNvSpPr>
                  <a:spLocks noChangeShapeType="1"/>
                </p:cNvSpPr>
                <p:nvPr/>
              </p:nvSpPr>
              <p:spPr bwMode="auto">
                <a:xfrm flipH="1">
                  <a:off x="703" y="1570"/>
                  <a:ext cx="0" cy="78"/>
                </a:xfrm>
                <a:prstGeom prst="line">
                  <a:avLst/>
                </a:prstGeom>
                <a:noFill/>
                <a:ln w="28575">
                  <a:solidFill>
                    <a:srgbClr val="000000"/>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49" charset="-122"/>
                  </a:endParaRPr>
                </a:p>
              </p:txBody>
            </p:sp>
            <p:pic>
              <p:nvPicPr>
                <p:cNvPr id="204" name="Picture 195" descr="laptop copy"/>
                <p:cNvPicPr>
                  <a:picLocks noChangeAspect="1" noChangeArrowheads="1"/>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a:off x="657" y="1615"/>
                  <a:ext cx="318" cy="266"/>
                </a:xfrm>
                <a:prstGeom prst="rect">
                  <a:avLst/>
                </a:prstGeom>
                <a:noFill/>
                <a:extLst>
                  <a:ext uri="{909E8E84-426E-40DD-AFC4-6F175D3DCCD1}">
                    <a14:hiddenFill xmlns="" xmlns:a14="http://schemas.microsoft.com/office/drawing/2010/main">
                      <a:solidFill>
                        <a:srgbClr val="FFFFFF"/>
                      </a:solidFill>
                    </a14:hiddenFill>
                  </a:ext>
                </a:extLst>
              </p:spPr>
            </p:pic>
          </p:grpSp>
          <p:grpSp>
            <p:nvGrpSpPr>
              <p:cNvPr id="302" name="Group 196"/>
              <p:cNvGrpSpPr/>
              <p:nvPr/>
            </p:nvGrpSpPr>
            <p:grpSpPr bwMode="auto">
              <a:xfrm>
                <a:off x="762" y="2391"/>
                <a:ext cx="306" cy="90"/>
                <a:chOff x="748" y="2251"/>
                <a:chExt cx="306" cy="90"/>
              </a:xfrm>
            </p:grpSpPr>
            <p:sp>
              <p:nvSpPr>
                <p:cNvPr id="197" name="AutoShape 197"/>
                <p:cNvSpPr>
                  <a:spLocks noChangeArrowheads="1"/>
                </p:cNvSpPr>
                <p:nvPr/>
              </p:nvSpPr>
              <p:spPr bwMode="auto">
                <a:xfrm>
                  <a:off x="748" y="2251"/>
                  <a:ext cx="111" cy="90"/>
                </a:xfrm>
                <a:prstGeom prst="moon">
                  <a:avLst>
                    <a:gd name="adj" fmla="val 18444"/>
                  </a:avLst>
                </a:prstGeom>
                <a:solidFill>
                  <a:srgbClr val="80808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49" charset="-122"/>
                  </a:endParaRPr>
                </a:p>
              </p:txBody>
            </p:sp>
            <p:sp>
              <p:nvSpPr>
                <p:cNvPr id="198" name="AutoShape 198"/>
                <p:cNvSpPr>
                  <a:spLocks noChangeArrowheads="1"/>
                </p:cNvSpPr>
                <p:nvPr/>
              </p:nvSpPr>
              <p:spPr bwMode="auto">
                <a:xfrm flipH="1">
                  <a:off x="943" y="2251"/>
                  <a:ext cx="111" cy="90"/>
                </a:xfrm>
                <a:prstGeom prst="moon">
                  <a:avLst>
                    <a:gd name="adj" fmla="val 18444"/>
                  </a:avLst>
                </a:prstGeom>
                <a:solidFill>
                  <a:srgbClr val="80808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49" charset="-122"/>
                  </a:endParaRPr>
                </a:p>
              </p:txBody>
            </p:sp>
            <p:sp>
              <p:nvSpPr>
                <p:cNvPr id="199" name="AutoShape 199"/>
                <p:cNvSpPr>
                  <a:spLocks noChangeArrowheads="1"/>
                </p:cNvSpPr>
                <p:nvPr/>
              </p:nvSpPr>
              <p:spPr bwMode="auto">
                <a:xfrm flipH="1">
                  <a:off x="922" y="2266"/>
                  <a:ext cx="70" cy="60"/>
                </a:xfrm>
                <a:prstGeom prst="moon">
                  <a:avLst>
                    <a:gd name="adj" fmla="val 18347"/>
                  </a:avLst>
                </a:prstGeom>
                <a:solidFill>
                  <a:srgbClr val="80808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49" charset="-122"/>
                  </a:endParaRPr>
                </a:p>
              </p:txBody>
            </p:sp>
            <p:sp>
              <p:nvSpPr>
                <p:cNvPr id="200" name="AutoShape 200"/>
                <p:cNvSpPr>
                  <a:spLocks noChangeArrowheads="1"/>
                </p:cNvSpPr>
                <p:nvPr/>
              </p:nvSpPr>
              <p:spPr bwMode="auto">
                <a:xfrm>
                  <a:off x="806" y="2266"/>
                  <a:ext cx="70" cy="60"/>
                </a:xfrm>
                <a:prstGeom prst="moon">
                  <a:avLst>
                    <a:gd name="adj" fmla="val 18347"/>
                  </a:avLst>
                </a:prstGeom>
                <a:solidFill>
                  <a:srgbClr val="80808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49" charset="-122"/>
                  </a:endParaRPr>
                </a:p>
              </p:txBody>
            </p:sp>
            <p:sp>
              <p:nvSpPr>
                <p:cNvPr id="201" name="AutoShape 201"/>
                <p:cNvSpPr>
                  <a:spLocks noChangeArrowheads="1"/>
                </p:cNvSpPr>
                <p:nvPr/>
              </p:nvSpPr>
              <p:spPr bwMode="auto">
                <a:xfrm flipH="1">
                  <a:off x="905" y="2281"/>
                  <a:ext cx="35" cy="30"/>
                </a:xfrm>
                <a:prstGeom prst="moon">
                  <a:avLst>
                    <a:gd name="adj" fmla="val 41907"/>
                  </a:avLst>
                </a:prstGeom>
                <a:solidFill>
                  <a:srgbClr val="80808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49" charset="-122"/>
                  </a:endParaRPr>
                </a:p>
              </p:txBody>
            </p:sp>
            <p:sp>
              <p:nvSpPr>
                <p:cNvPr id="202" name="AutoShape 202"/>
                <p:cNvSpPr>
                  <a:spLocks noChangeArrowheads="1"/>
                </p:cNvSpPr>
                <p:nvPr/>
              </p:nvSpPr>
              <p:spPr bwMode="auto">
                <a:xfrm>
                  <a:off x="857" y="2281"/>
                  <a:ext cx="35" cy="30"/>
                </a:xfrm>
                <a:prstGeom prst="moon">
                  <a:avLst>
                    <a:gd name="adj" fmla="val 41907"/>
                  </a:avLst>
                </a:prstGeom>
                <a:solidFill>
                  <a:srgbClr val="80808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49" charset="-122"/>
                  </a:endParaRPr>
                </a:p>
              </p:txBody>
            </p:sp>
          </p:grpSp>
        </p:grpSp>
        <p:sp>
          <p:nvSpPr>
            <p:cNvPr id="205" name="Line 203"/>
            <p:cNvSpPr>
              <a:spLocks noChangeShapeType="1"/>
            </p:cNvSpPr>
            <p:nvPr/>
          </p:nvSpPr>
          <p:spPr bwMode="auto">
            <a:xfrm>
              <a:off x="6738689" y="3172222"/>
              <a:ext cx="1511300" cy="649287"/>
            </a:xfrm>
            <a:prstGeom prst="line">
              <a:avLst/>
            </a:prstGeom>
            <a:noFill/>
            <a:ln w="38100">
              <a:solidFill>
                <a:srgbClr val="3333CC"/>
              </a:solidFill>
              <a:round/>
              <a:headEnd type="triangle" w="sm" len="med"/>
              <a:tailEnd type="triangle" w="sm"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49" charset="-122"/>
              </a:endParaRPr>
            </a:p>
          </p:txBody>
        </p:sp>
        <p:sp>
          <p:nvSpPr>
            <p:cNvPr id="206" name="Line 204"/>
            <p:cNvSpPr>
              <a:spLocks noChangeShapeType="1"/>
            </p:cNvSpPr>
            <p:nvPr/>
          </p:nvSpPr>
          <p:spPr bwMode="auto">
            <a:xfrm flipH="1">
              <a:off x="5081339" y="3245247"/>
              <a:ext cx="719137" cy="431800"/>
            </a:xfrm>
            <a:prstGeom prst="line">
              <a:avLst/>
            </a:prstGeom>
            <a:noFill/>
            <a:ln w="38100">
              <a:solidFill>
                <a:srgbClr val="3333CC"/>
              </a:solidFill>
              <a:round/>
              <a:headEnd type="triangle" w="sm" len="med"/>
              <a:tailEnd type="triangle" w="sm"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49" charset="-122"/>
              </a:endParaRPr>
            </a:p>
          </p:txBody>
        </p:sp>
        <p:sp>
          <p:nvSpPr>
            <p:cNvPr id="207" name="Freeform 205"/>
            <p:cNvSpPr/>
            <p:nvPr/>
          </p:nvSpPr>
          <p:spPr bwMode="auto">
            <a:xfrm rot="1901313">
              <a:off x="2898526" y="3821509"/>
              <a:ext cx="203200" cy="300038"/>
            </a:xfrm>
            <a:custGeom>
              <a:avLst/>
              <a:gdLst>
                <a:gd name="T0" fmla="*/ 336 w 336"/>
                <a:gd name="T1" fmla="*/ 0 h 358"/>
                <a:gd name="T2" fmla="*/ 53 w 336"/>
                <a:gd name="T3" fmla="*/ 232 h 358"/>
                <a:gd name="T4" fmla="*/ 145 w 336"/>
                <a:gd name="T5" fmla="*/ 219 h 358"/>
                <a:gd name="T6" fmla="*/ 0 w 336"/>
                <a:gd name="T7" fmla="*/ 358 h 358"/>
                <a:gd name="T8" fmla="*/ 283 w 336"/>
                <a:gd name="T9" fmla="*/ 166 h 358"/>
                <a:gd name="T10" fmla="*/ 165 w 336"/>
                <a:gd name="T11" fmla="*/ 186 h 358"/>
                <a:gd name="T12" fmla="*/ 336 w 336"/>
                <a:gd name="T13" fmla="*/ 0 h 358"/>
              </a:gdLst>
              <a:ahLst/>
              <a:cxnLst>
                <a:cxn ang="0">
                  <a:pos x="T0" y="T1"/>
                </a:cxn>
                <a:cxn ang="0">
                  <a:pos x="T2" y="T3"/>
                </a:cxn>
                <a:cxn ang="0">
                  <a:pos x="T4" y="T5"/>
                </a:cxn>
                <a:cxn ang="0">
                  <a:pos x="T6" y="T7"/>
                </a:cxn>
                <a:cxn ang="0">
                  <a:pos x="T8" y="T9"/>
                </a:cxn>
                <a:cxn ang="0">
                  <a:pos x="T10" y="T11"/>
                </a:cxn>
                <a:cxn ang="0">
                  <a:pos x="T12" y="T13"/>
                </a:cxn>
              </a:cxnLst>
              <a:rect l="0" t="0" r="r" b="b"/>
              <a:pathLst>
                <a:path w="336" h="358">
                  <a:moveTo>
                    <a:pt x="336" y="0"/>
                  </a:moveTo>
                  <a:lnTo>
                    <a:pt x="53" y="232"/>
                  </a:lnTo>
                  <a:lnTo>
                    <a:pt x="145" y="219"/>
                  </a:lnTo>
                  <a:lnTo>
                    <a:pt x="0" y="358"/>
                  </a:lnTo>
                  <a:lnTo>
                    <a:pt x="283" y="166"/>
                  </a:lnTo>
                  <a:lnTo>
                    <a:pt x="165" y="186"/>
                  </a:lnTo>
                  <a:lnTo>
                    <a:pt x="336" y="0"/>
                  </a:lnTo>
                  <a:close/>
                </a:path>
              </a:pathLst>
            </a:custGeom>
            <a:solidFill>
              <a:srgbClr val="FFFFFF"/>
            </a:solidFill>
            <a:ln w="9525">
              <a:solidFill>
                <a:srgbClr val="000000"/>
              </a:solid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49" charset="-122"/>
              </a:endParaRPr>
            </a:p>
          </p:txBody>
        </p:sp>
        <p:sp>
          <p:nvSpPr>
            <p:cNvPr id="208" name="Freeform 206"/>
            <p:cNvSpPr/>
            <p:nvPr/>
          </p:nvSpPr>
          <p:spPr bwMode="auto">
            <a:xfrm rot="18818791" flipH="1">
              <a:off x="2897733" y="3582590"/>
              <a:ext cx="203200" cy="300037"/>
            </a:xfrm>
            <a:custGeom>
              <a:avLst/>
              <a:gdLst>
                <a:gd name="T0" fmla="*/ 336 w 336"/>
                <a:gd name="T1" fmla="*/ 0 h 358"/>
                <a:gd name="T2" fmla="*/ 53 w 336"/>
                <a:gd name="T3" fmla="*/ 232 h 358"/>
                <a:gd name="T4" fmla="*/ 145 w 336"/>
                <a:gd name="T5" fmla="*/ 219 h 358"/>
                <a:gd name="T6" fmla="*/ 0 w 336"/>
                <a:gd name="T7" fmla="*/ 358 h 358"/>
                <a:gd name="T8" fmla="*/ 283 w 336"/>
                <a:gd name="T9" fmla="*/ 166 h 358"/>
                <a:gd name="T10" fmla="*/ 165 w 336"/>
                <a:gd name="T11" fmla="*/ 186 h 358"/>
                <a:gd name="T12" fmla="*/ 336 w 336"/>
                <a:gd name="T13" fmla="*/ 0 h 358"/>
              </a:gdLst>
              <a:ahLst/>
              <a:cxnLst>
                <a:cxn ang="0">
                  <a:pos x="T0" y="T1"/>
                </a:cxn>
                <a:cxn ang="0">
                  <a:pos x="T2" y="T3"/>
                </a:cxn>
                <a:cxn ang="0">
                  <a:pos x="T4" y="T5"/>
                </a:cxn>
                <a:cxn ang="0">
                  <a:pos x="T6" y="T7"/>
                </a:cxn>
                <a:cxn ang="0">
                  <a:pos x="T8" y="T9"/>
                </a:cxn>
                <a:cxn ang="0">
                  <a:pos x="T10" y="T11"/>
                </a:cxn>
                <a:cxn ang="0">
                  <a:pos x="T12" y="T13"/>
                </a:cxn>
              </a:cxnLst>
              <a:rect l="0" t="0" r="r" b="b"/>
              <a:pathLst>
                <a:path w="336" h="358">
                  <a:moveTo>
                    <a:pt x="336" y="0"/>
                  </a:moveTo>
                  <a:lnTo>
                    <a:pt x="53" y="232"/>
                  </a:lnTo>
                  <a:lnTo>
                    <a:pt x="145" y="219"/>
                  </a:lnTo>
                  <a:lnTo>
                    <a:pt x="0" y="358"/>
                  </a:lnTo>
                  <a:lnTo>
                    <a:pt x="283" y="166"/>
                  </a:lnTo>
                  <a:lnTo>
                    <a:pt x="165" y="186"/>
                  </a:lnTo>
                  <a:lnTo>
                    <a:pt x="336" y="0"/>
                  </a:lnTo>
                  <a:close/>
                </a:path>
              </a:pathLst>
            </a:custGeom>
            <a:solidFill>
              <a:srgbClr val="FFFFFF"/>
            </a:solidFill>
            <a:ln w="9525">
              <a:solidFill>
                <a:srgbClr val="000000"/>
              </a:solid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49" charset="-122"/>
              </a:endParaRPr>
            </a:p>
          </p:txBody>
        </p:sp>
        <p:sp>
          <p:nvSpPr>
            <p:cNvPr id="209" name="Freeform 207"/>
            <p:cNvSpPr/>
            <p:nvPr/>
          </p:nvSpPr>
          <p:spPr bwMode="auto">
            <a:xfrm rot="3575381">
              <a:off x="3739108" y="3641328"/>
              <a:ext cx="203200" cy="300037"/>
            </a:xfrm>
            <a:custGeom>
              <a:avLst/>
              <a:gdLst>
                <a:gd name="T0" fmla="*/ 336 w 336"/>
                <a:gd name="T1" fmla="*/ 0 h 358"/>
                <a:gd name="T2" fmla="*/ 53 w 336"/>
                <a:gd name="T3" fmla="*/ 232 h 358"/>
                <a:gd name="T4" fmla="*/ 145 w 336"/>
                <a:gd name="T5" fmla="*/ 219 h 358"/>
                <a:gd name="T6" fmla="*/ 0 w 336"/>
                <a:gd name="T7" fmla="*/ 358 h 358"/>
                <a:gd name="T8" fmla="*/ 283 w 336"/>
                <a:gd name="T9" fmla="*/ 166 h 358"/>
                <a:gd name="T10" fmla="*/ 165 w 336"/>
                <a:gd name="T11" fmla="*/ 186 h 358"/>
                <a:gd name="T12" fmla="*/ 336 w 336"/>
                <a:gd name="T13" fmla="*/ 0 h 358"/>
              </a:gdLst>
              <a:ahLst/>
              <a:cxnLst>
                <a:cxn ang="0">
                  <a:pos x="T0" y="T1"/>
                </a:cxn>
                <a:cxn ang="0">
                  <a:pos x="T2" y="T3"/>
                </a:cxn>
                <a:cxn ang="0">
                  <a:pos x="T4" y="T5"/>
                </a:cxn>
                <a:cxn ang="0">
                  <a:pos x="T6" y="T7"/>
                </a:cxn>
                <a:cxn ang="0">
                  <a:pos x="T8" y="T9"/>
                </a:cxn>
                <a:cxn ang="0">
                  <a:pos x="T10" y="T11"/>
                </a:cxn>
                <a:cxn ang="0">
                  <a:pos x="T12" y="T13"/>
                </a:cxn>
              </a:cxnLst>
              <a:rect l="0" t="0" r="r" b="b"/>
              <a:pathLst>
                <a:path w="336" h="358">
                  <a:moveTo>
                    <a:pt x="336" y="0"/>
                  </a:moveTo>
                  <a:lnTo>
                    <a:pt x="53" y="232"/>
                  </a:lnTo>
                  <a:lnTo>
                    <a:pt x="145" y="219"/>
                  </a:lnTo>
                  <a:lnTo>
                    <a:pt x="0" y="358"/>
                  </a:lnTo>
                  <a:lnTo>
                    <a:pt x="283" y="166"/>
                  </a:lnTo>
                  <a:lnTo>
                    <a:pt x="165" y="186"/>
                  </a:lnTo>
                  <a:lnTo>
                    <a:pt x="336" y="0"/>
                  </a:lnTo>
                  <a:close/>
                </a:path>
              </a:pathLst>
            </a:custGeom>
            <a:solidFill>
              <a:srgbClr val="FFFFFF"/>
            </a:solidFill>
            <a:ln w="9525">
              <a:solidFill>
                <a:srgbClr val="000000"/>
              </a:solidFill>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49" charset="-122"/>
              </a:endParaRPr>
            </a:p>
          </p:txBody>
        </p:sp>
        <p:sp>
          <p:nvSpPr>
            <p:cNvPr id="210" name="Text Box 208"/>
            <p:cNvSpPr txBox="1">
              <a:spLocks noChangeArrowheads="1"/>
            </p:cNvSpPr>
            <p:nvPr/>
          </p:nvSpPr>
          <p:spPr bwMode="auto">
            <a:xfrm>
              <a:off x="1658689" y="5106203"/>
              <a:ext cx="922475" cy="70788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000" b="1" i="0" u="none" strike="noStrike" kern="0" cap="none" spc="0" normalizeH="0" baseline="0" noProof="0" dirty="0">
                  <a:ln>
                    <a:noFill/>
                  </a:ln>
                  <a:solidFill>
                    <a:srgbClr val="C00000"/>
                  </a:solidFill>
                  <a:effectLst/>
                  <a:uLnTx/>
                  <a:uFillTx/>
                  <a:latin typeface="+mn-lt"/>
                  <a:ea typeface="黑体" panose="02010609060101010101" pitchFamily="49" charset="-122"/>
                </a:rPr>
                <a:t> </a:t>
              </a:r>
              <a:r>
                <a:rPr kumimoji="0" lang="zh-CN" altLang="en-US" sz="2000" b="1" i="0" u="none" strike="noStrike" kern="0" cap="none" spc="0" normalizeH="0" baseline="0" noProof="0" dirty="0">
                  <a:ln>
                    <a:noFill/>
                  </a:ln>
                  <a:solidFill>
                    <a:srgbClr val="C00000"/>
                  </a:solidFill>
                  <a:effectLst/>
                  <a:uLnTx/>
                  <a:uFillTx/>
                  <a:latin typeface="+mn-lt"/>
                  <a:ea typeface="黑体" panose="02010609060101010101" pitchFamily="49" charset="-122"/>
                </a:rPr>
                <a:t>主机 </a:t>
              </a:r>
              <a:endParaRPr kumimoji="0" lang="en-US" altLang="zh-CN" sz="2000" b="1" i="0" u="none" strike="noStrike" kern="0" cap="none" spc="0" normalizeH="0" baseline="0" noProof="0" dirty="0">
                <a:ln>
                  <a:noFill/>
                </a:ln>
                <a:solidFill>
                  <a:srgbClr val="C00000"/>
                </a:solidFill>
                <a:effectLst/>
                <a:uLnTx/>
                <a:uFillTx/>
                <a:latin typeface="+mn-lt"/>
                <a:ea typeface="黑体" panose="02010609060101010101" pitchFamily="49" charset="-122"/>
              </a:endParaRPr>
            </a:p>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2000" b="1" i="0" u="none" strike="noStrike" kern="0" cap="none" spc="0" normalizeH="0" baseline="0" noProof="0" dirty="0">
                  <a:ln>
                    <a:noFill/>
                  </a:ln>
                  <a:solidFill>
                    <a:srgbClr val="C00000"/>
                  </a:solidFill>
                  <a:effectLst/>
                  <a:uLnTx/>
                  <a:uFillTx/>
                  <a:latin typeface="+mn-lt"/>
                  <a:ea typeface="黑体" panose="02010609060101010101" pitchFamily="49" charset="-122"/>
                </a:rPr>
                <a:t>H</a:t>
              </a:r>
              <a:r>
                <a:rPr kumimoji="0" lang="en-US" altLang="zh-CN" sz="2000" b="1" i="0" u="none" strike="noStrike" kern="0" cap="none" spc="0" normalizeH="0" baseline="-25000" noProof="0" dirty="0">
                  <a:ln>
                    <a:noFill/>
                  </a:ln>
                  <a:solidFill>
                    <a:srgbClr val="C00000"/>
                  </a:solidFill>
                  <a:effectLst/>
                  <a:uLnTx/>
                  <a:uFillTx/>
                  <a:latin typeface="+mn-lt"/>
                  <a:ea typeface="黑体" panose="02010609060101010101" pitchFamily="49" charset="-122"/>
                </a:rPr>
                <a:t>2</a:t>
              </a:r>
            </a:p>
          </p:txBody>
        </p:sp>
        <p:grpSp>
          <p:nvGrpSpPr>
            <p:cNvPr id="303" name="Group 209"/>
            <p:cNvGrpSpPr/>
            <p:nvPr/>
          </p:nvGrpSpPr>
          <p:grpSpPr bwMode="auto">
            <a:xfrm>
              <a:off x="1698376" y="2597547"/>
              <a:ext cx="503238" cy="684212"/>
              <a:chOff x="431" y="1479"/>
              <a:chExt cx="317" cy="431"/>
            </a:xfrm>
          </p:grpSpPr>
          <p:sp>
            <p:nvSpPr>
              <p:cNvPr id="212" name="Line 210"/>
              <p:cNvSpPr>
                <a:spLocks noChangeShapeType="1"/>
              </p:cNvSpPr>
              <p:nvPr/>
            </p:nvSpPr>
            <p:spPr bwMode="auto">
              <a:xfrm>
                <a:off x="612" y="1479"/>
                <a:ext cx="0" cy="227"/>
              </a:xfrm>
              <a:prstGeom prst="line">
                <a:avLst/>
              </a:prstGeom>
              <a:noFill/>
              <a:ln w="9525">
                <a:solidFill>
                  <a:srgbClr val="000000"/>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49" charset="-122"/>
                </a:endParaRPr>
              </a:p>
            </p:txBody>
          </p:sp>
          <p:pic>
            <p:nvPicPr>
              <p:cNvPr id="213" name="Picture 211"/>
              <p:cNvPicPr>
                <a:picLocks noChangeArrowheads="1"/>
              </p:cNvPicPr>
              <p:nvPr/>
            </p:nvPicPr>
            <p:blipFill>
              <a:blip r:embed="rId6" cstate="print">
                <a:extLst>
                  <a:ext uri="{28A0092B-C50C-407E-A947-70E740481C1C}">
                    <a14:useLocalDpi xmlns="" xmlns:a14="http://schemas.microsoft.com/office/drawing/2010/main" val="0"/>
                  </a:ext>
                </a:extLst>
              </a:blip>
              <a:srcRect/>
              <a:stretch>
                <a:fillRect/>
              </a:stretch>
            </p:blipFill>
            <p:spPr bwMode="auto">
              <a:xfrm>
                <a:off x="431" y="1570"/>
                <a:ext cx="317" cy="34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grpSp>
        <p:grpSp>
          <p:nvGrpSpPr>
            <p:cNvPr id="304" name="Group 212"/>
            <p:cNvGrpSpPr/>
            <p:nvPr/>
          </p:nvGrpSpPr>
          <p:grpSpPr bwMode="auto">
            <a:xfrm>
              <a:off x="2706439" y="2599134"/>
              <a:ext cx="503237" cy="684213"/>
              <a:chOff x="431" y="1479"/>
              <a:chExt cx="317" cy="431"/>
            </a:xfrm>
          </p:grpSpPr>
          <p:sp>
            <p:nvSpPr>
              <p:cNvPr id="215" name="Line 213"/>
              <p:cNvSpPr>
                <a:spLocks noChangeShapeType="1"/>
              </p:cNvSpPr>
              <p:nvPr/>
            </p:nvSpPr>
            <p:spPr bwMode="auto">
              <a:xfrm>
                <a:off x="612" y="1479"/>
                <a:ext cx="0" cy="227"/>
              </a:xfrm>
              <a:prstGeom prst="line">
                <a:avLst/>
              </a:prstGeom>
              <a:noFill/>
              <a:ln w="9525">
                <a:solidFill>
                  <a:srgbClr val="000000"/>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49" charset="-122"/>
                </a:endParaRPr>
              </a:p>
            </p:txBody>
          </p:sp>
          <p:pic>
            <p:nvPicPr>
              <p:cNvPr id="216" name="Picture 214"/>
              <p:cNvPicPr>
                <a:picLocks noChangeArrowheads="1"/>
              </p:cNvPicPr>
              <p:nvPr/>
            </p:nvPicPr>
            <p:blipFill>
              <a:blip r:embed="rId6" cstate="print">
                <a:extLst>
                  <a:ext uri="{28A0092B-C50C-407E-A947-70E740481C1C}">
                    <a14:useLocalDpi xmlns="" xmlns:a14="http://schemas.microsoft.com/office/drawing/2010/main" val="0"/>
                  </a:ext>
                </a:extLst>
              </a:blip>
              <a:srcRect/>
              <a:stretch>
                <a:fillRect/>
              </a:stretch>
            </p:blipFill>
            <p:spPr bwMode="auto">
              <a:xfrm>
                <a:off x="431" y="1570"/>
                <a:ext cx="317" cy="34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grpSp>
        <p:sp>
          <p:nvSpPr>
            <p:cNvPr id="217" name="Text Box 215"/>
            <p:cNvSpPr txBox="1">
              <a:spLocks noChangeArrowheads="1"/>
            </p:cNvSpPr>
            <p:nvPr/>
          </p:nvSpPr>
          <p:spPr bwMode="auto">
            <a:xfrm>
              <a:off x="2763589" y="1870472"/>
              <a:ext cx="521324" cy="3385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dirty="0">
                  <a:ln>
                    <a:noFill/>
                  </a:ln>
                  <a:solidFill>
                    <a:srgbClr val="000099"/>
                  </a:solidFill>
                  <a:effectLst/>
                  <a:uLnTx/>
                  <a:uFillTx/>
                  <a:latin typeface="+mn-lt"/>
                  <a:ea typeface="黑体" panose="02010609060101010101" pitchFamily="49" charset="-122"/>
                </a:rPr>
                <a:t> R</a:t>
              </a:r>
              <a:r>
                <a:rPr kumimoji="0" lang="en-US" altLang="zh-CN" sz="1600" b="1" i="0" u="none" strike="noStrike" kern="0" cap="none" spc="0" normalizeH="0" baseline="-25000" noProof="0" dirty="0">
                  <a:ln>
                    <a:noFill/>
                  </a:ln>
                  <a:solidFill>
                    <a:srgbClr val="000099"/>
                  </a:solidFill>
                  <a:effectLst/>
                  <a:uLnTx/>
                  <a:uFillTx/>
                  <a:latin typeface="+mn-lt"/>
                  <a:ea typeface="黑体" panose="02010609060101010101" pitchFamily="49" charset="-122"/>
                </a:rPr>
                <a:t>1</a:t>
              </a:r>
            </a:p>
          </p:txBody>
        </p:sp>
        <p:sp>
          <p:nvSpPr>
            <p:cNvPr id="218" name="Text Box 216"/>
            <p:cNvSpPr txBox="1">
              <a:spLocks noChangeArrowheads="1"/>
            </p:cNvSpPr>
            <p:nvPr/>
          </p:nvSpPr>
          <p:spPr bwMode="auto">
            <a:xfrm>
              <a:off x="8019801" y="4197747"/>
              <a:ext cx="521324" cy="3385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dirty="0">
                  <a:ln>
                    <a:noFill/>
                  </a:ln>
                  <a:solidFill>
                    <a:srgbClr val="000099"/>
                  </a:solidFill>
                  <a:effectLst/>
                  <a:uLnTx/>
                  <a:uFillTx/>
                  <a:latin typeface="+mn-lt"/>
                  <a:ea typeface="黑体" panose="02010609060101010101" pitchFamily="49" charset="-122"/>
                </a:rPr>
                <a:t> R</a:t>
              </a:r>
              <a:r>
                <a:rPr kumimoji="0" lang="en-US" altLang="zh-CN" sz="1600" b="1" i="0" u="none" strike="noStrike" kern="0" cap="none" spc="0" normalizeH="0" baseline="-25000" noProof="0" dirty="0">
                  <a:ln>
                    <a:noFill/>
                  </a:ln>
                  <a:solidFill>
                    <a:srgbClr val="000099"/>
                  </a:solidFill>
                  <a:effectLst/>
                  <a:uLnTx/>
                  <a:uFillTx/>
                  <a:latin typeface="+mn-lt"/>
                  <a:ea typeface="黑体" panose="02010609060101010101" pitchFamily="49" charset="-122"/>
                </a:rPr>
                <a:t>4</a:t>
              </a:r>
            </a:p>
          </p:txBody>
        </p:sp>
        <p:sp>
          <p:nvSpPr>
            <p:cNvPr id="219" name="Text Box 217"/>
            <p:cNvSpPr txBox="1">
              <a:spLocks noChangeArrowheads="1"/>
            </p:cNvSpPr>
            <p:nvPr/>
          </p:nvSpPr>
          <p:spPr bwMode="auto">
            <a:xfrm>
              <a:off x="4289176" y="3694509"/>
              <a:ext cx="521324" cy="3385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dirty="0">
                  <a:ln>
                    <a:noFill/>
                  </a:ln>
                  <a:solidFill>
                    <a:srgbClr val="000099"/>
                  </a:solidFill>
                  <a:effectLst/>
                  <a:uLnTx/>
                  <a:uFillTx/>
                  <a:latin typeface="+mn-lt"/>
                  <a:ea typeface="黑体" panose="02010609060101010101" pitchFamily="49" charset="-122"/>
                </a:rPr>
                <a:t> R</a:t>
              </a:r>
              <a:r>
                <a:rPr kumimoji="0" lang="en-US" altLang="zh-CN" sz="1600" b="1" i="0" u="none" strike="noStrike" kern="0" cap="none" spc="0" normalizeH="0" baseline="-25000" noProof="0" dirty="0">
                  <a:ln>
                    <a:noFill/>
                  </a:ln>
                  <a:solidFill>
                    <a:srgbClr val="000099"/>
                  </a:solidFill>
                  <a:effectLst/>
                  <a:uLnTx/>
                  <a:uFillTx/>
                  <a:latin typeface="+mn-lt"/>
                  <a:ea typeface="黑体" panose="02010609060101010101" pitchFamily="49" charset="-122"/>
                </a:rPr>
                <a:t>5</a:t>
              </a:r>
            </a:p>
          </p:txBody>
        </p:sp>
        <p:sp>
          <p:nvSpPr>
            <p:cNvPr id="220" name="Text Box 218"/>
            <p:cNvSpPr txBox="1">
              <a:spLocks noChangeArrowheads="1"/>
            </p:cNvSpPr>
            <p:nvPr/>
          </p:nvSpPr>
          <p:spPr bwMode="auto">
            <a:xfrm>
              <a:off x="5211514" y="1870472"/>
              <a:ext cx="521324" cy="3385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dirty="0">
                  <a:ln>
                    <a:noFill/>
                  </a:ln>
                  <a:solidFill>
                    <a:srgbClr val="000099"/>
                  </a:solidFill>
                  <a:effectLst/>
                  <a:uLnTx/>
                  <a:uFillTx/>
                  <a:latin typeface="+mn-lt"/>
                  <a:ea typeface="黑体" panose="02010609060101010101" pitchFamily="49" charset="-122"/>
                </a:rPr>
                <a:t> R</a:t>
              </a:r>
              <a:r>
                <a:rPr kumimoji="0" lang="en-US" altLang="zh-CN" sz="1600" b="1" i="0" u="none" strike="noStrike" kern="0" cap="none" spc="0" normalizeH="0" baseline="-25000" noProof="0" dirty="0">
                  <a:ln>
                    <a:noFill/>
                  </a:ln>
                  <a:solidFill>
                    <a:srgbClr val="000099"/>
                  </a:solidFill>
                  <a:effectLst/>
                  <a:uLnTx/>
                  <a:uFillTx/>
                  <a:latin typeface="+mn-lt"/>
                  <a:ea typeface="黑体" panose="02010609060101010101" pitchFamily="49" charset="-122"/>
                </a:rPr>
                <a:t>2</a:t>
              </a:r>
            </a:p>
          </p:txBody>
        </p:sp>
        <p:sp>
          <p:nvSpPr>
            <p:cNvPr id="221" name="Text Box 219"/>
            <p:cNvSpPr txBox="1">
              <a:spLocks noChangeArrowheads="1"/>
            </p:cNvSpPr>
            <p:nvPr/>
          </p:nvSpPr>
          <p:spPr bwMode="auto">
            <a:xfrm>
              <a:off x="7803901" y="1894284"/>
              <a:ext cx="521324" cy="3385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dirty="0">
                  <a:ln>
                    <a:noFill/>
                  </a:ln>
                  <a:solidFill>
                    <a:srgbClr val="000099"/>
                  </a:solidFill>
                  <a:effectLst/>
                  <a:uLnTx/>
                  <a:uFillTx/>
                  <a:latin typeface="+mn-lt"/>
                  <a:ea typeface="黑体" panose="02010609060101010101" pitchFamily="49" charset="-122"/>
                </a:rPr>
                <a:t> R</a:t>
              </a:r>
              <a:r>
                <a:rPr kumimoji="0" lang="en-US" altLang="zh-CN" sz="1600" b="1" i="0" u="none" strike="noStrike" kern="0" cap="none" spc="0" normalizeH="0" baseline="-25000" noProof="0" dirty="0">
                  <a:ln>
                    <a:noFill/>
                  </a:ln>
                  <a:solidFill>
                    <a:srgbClr val="000099"/>
                  </a:solidFill>
                  <a:effectLst/>
                  <a:uLnTx/>
                  <a:uFillTx/>
                  <a:latin typeface="+mn-lt"/>
                  <a:ea typeface="黑体" panose="02010609060101010101" pitchFamily="49" charset="-122"/>
                </a:rPr>
                <a:t>3</a:t>
              </a:r>
            </a:p>
          </p:txBody>
        </p:sp>
        <p:sp>
          <p:nvSpPr>
            <p:cNvPr id="222" name="Text Box 220"/>
            <p:cNvSpPr txBox="1">
              <a:spLocks noChangeArrowheads="1"/>
            </p:cNvSpPr>
            <p:nvPr/>
          </p:nvSpPr>
          <p:spPr bwMode="auto">
            <a:xfrm>
              <a:off x="3138239" y="646509"/>
              <a:ext cx="521324" cy="3385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dirty="0">
                  <a:ln>
                    <a:noFill/>
                  </a:ln>
                  <a:solidFill>
                    <a:srgbClr val="000099"/>
                  </a:solidFill>
                  <a:effectLst/>
                  <a:uLnTx/>
                  <a:uFillTx/>
                  <a:latin typeface="+mn-lt"/>
                  <a:ea typeface="黑体" panose="02010609060101010101" pitchFamily="49" charset="-122"/>
                </a:rPr>
                <a:t> R</a:t>
              </a:r>
              <a:r>
                <a:rPr kumimoji="0" lang="en-US" altLang="zh-CN" sz="1600" b="1" i="0" u="none" strike="noStrike" kern="0" cap="none" spc="0" normalizeH="0" baseline="-25000" noProof="0" dirty="0">
                  <a:ln>
                    <a:noFill/>
                  </a:ln>
                  <a:solidFill>
                    <a:srgbClr val="000099"/>
                  </a:solidFill>
                  <a:effectLst/>
                  <a:uLnTx/>
                  <a:uFillTx/>
                  <a:latin typeface="+mn-lt"/>
                  <a:ea typeface="黑体" panose="02010609060101010101" pitchFamily="49" charset="-122"/>
                </a:rPr>
                <a:t>1</a:t>
              </a:r>
            </a:p>
          </p:txBody>
        </p:sp>
        <p:sp>
          <p:nvSpPr>
            <p:cNvPr id="223" name="Text Box 221"/>
            <p:cNvSpPr txBox="1">
              <a:spLocks noChangeArrowheads="1"/>
            </p:cNvSpPr>
            <p:nvPr/>
          </p:nvSpPr>
          <p:spPr bwMode="auto">
            <a:xfrm>
              <a:off x="5643314" y="670322"/>
              <a:ext cx="521324" cy="3385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dirty="0">
                  <a:ln>
                    <a:noFill/>
                  </a:ln>
                  <a:solidFill>
                    <a:srgbClr val="000099"/>
                  </a:solidFill>
                  <a:effectLst/>
                  <a:uLnTx/>
                  <a:uFillTx/>
                  <a:latin typeface="+mn-lt"/>
                  <a:ea typeface="黑体" panose="02010609060101010101" pitchFamily="49" charset="-122"/>
                </a:rPr>
                <a:t> R</a:t>
              </a:r>
              <a:r>
                <a:rPr kumimoji="0" lang="en-US" altLang="zh-CN" sz="1600" b="1" i="0" u="none" strike="noStrike" kern="0" cap="none" spc="0" normalizeH="0" baseline="-25000" noProof="0" dirty="0">
                  <a:ln>
                    <a:noFill/>
                  </a:ln>
                  <a:solidFill>
                    <a:srgbClr val="000099"/>
                  </a:solidFill>
                  <a:effectLst/>
                  <a:uLnTx/>
                  <a:uFillTx/>
                  <a:latin typeface="+mn-lt"/>
                  <a:ea typeface="黑体" panose="02010609060101010101" pitchFamily="49" charset="-122"/>
                </a:rPr>
                <a:t>2</a:t>
              </a:r>
            </a:p>
          </p:txBody>
        </p:sp>
        <p:sp>
          <p:nvSpPr>
            <p:cNvPr id="224" name="Text Box 222"/>
            <p:cNvSpPr txBox="1">
              <a:spLocks noChangeArrowheads="1"/>
            </p:cNvSpPr>
            <p:nvPr/>
          </p:nvSpPr>
          <p:spPr bwMode="auto">
            <a:xfrm>
              <a:off x="8092826" y="670322"/>
              <a:ext cx="521324" cy="3385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dirty="0">
                  <a:ln>
                    <a:noFill/>
                  </a:ln>
                  <a:solidFill>
                    <a:srgbClr val="000099"/>
                  </a:solidFill>
                  <a:effectLst/>
                  <a:uLnTx/>
                  <a:uFillTx/>
                  <a:latin typeface="+mn-lt"/>
                  <a:ea typeface="黑体" panose="02010609060101010101" pitchFamily="49" charset="-122"/>
                </a:rPr>
                <a:t> R</a:t>
              </a:r>
              <a:r>
                <a:rPr kumimoji="0" lang="en-US" altLang="zh-CN" sz="1600" b="1" i="0" u="none" strike="noStrike" kern="0" cap="none" spc="0" normalizeH="0" baseline="-25000" noProof="0" dirty="0">
                  <a:ln>
                    <a:noFill/>
                  </a:ln>
                  <a:solidFill>
                    <a:srgbClr val="000099"/>
                  </a:solidFill>
                  <a:effectLst/>
                  <a:uLnTx/>
                  <a:uFillTx/>
                  <a:latin typeface="+mn-lt"/>
                  <a:ea typeface="黑体" panose="02010609060101010101" pitchFamily="49" charset="-122"/>
                </a:rPr>
                <a:t>3</a:t>
              </a:r>
            </a:p>
          </p:txBody>
        </p:sp>
        <p:sp>
          <p:nvSpPr>
            <p:cNvPr id="225" name="Text Box 223"/>
            <p:cNvSpPr txBox="1">
              <a:spLocks noChangeArrowheads="1"/>
            </p:cNvSpPr>
            <p:nvPr/>
          </p:nvSpPr>
          <p:spPr bwMode="auto">
            <a:xfrm>
              <a:off x="969714" y="213122"/>
              <a:ext cx="464015" cy="3385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dirty="0">
                  <a:ln>
                    <a:noFill/>
                  </a:ln>
                  <a:solidFill>
                    <a:srgbClr val="000099"/>
                  </a:solidFill>
                  <a:effectLst/>
                  <a:uLnTx/>
                  <a:uFillTx/>
                  <a:latin typeface="+mn-lt"/>
                  <a:ea typeface="黑体" panose="02010609060101010101" pitchFamily="49" charset="-122"/>
                </a:rPr>
                <a:t>H</a:t>
              </a:r>
              <a:r>
                <a:rPr kumimoji="0" lang="en-US" altLang="zh-CN" sz="1600" b="1" i="0" u="none" strike="noStrike" kern="0" cap="none" spc="0" normalizeH="0" baseline="-25000" noProof="0" dirty="0">
                  <a:ln>
                    <a:noFill/>
                  </a:ln>
                  <a:solidFill>
                    <a:srgbClr val="000099"/>
                  </a:solidFill>
                  <a:effectLst/>
                  <a:uLnTx/>
                  <a:uFillTx/>
                  <a:latin typeface="+mn-lt"/>
                  <a:ea typeface="黑体" panose="02010609060101010101" pitchFamily="49" charset="-122"/>
                </a:rPr>
                <a:t>1</a:t>
              </a:r>
            </a:p>
          </p:txBody>
        </p:sp>
        <p:sp>
          <p:nvSpPr>
            <p:cNvPr id="226" name="Text Box 224"/>
            <p:cNvSpPr txBox="1">
              <a:spLocks noChangeArrowheads="1"/>
            </p:cNvSpPr>
            <p:nvPr/>
          </p:nvSpPr>
          <p:spPr bwMode="auto">
            <a:xfrm>
              <a:off x="4649539" y="4197747"/>
              <a:ext cx="521324" cy="3385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dirty="0">
                  <a:ln>
                    <a:noFill/>
                  </a:ln>
                  <a:solidFill>
                    <a:srgbClr val="000099"/>
                  </a:solidFill>
                  <a:effectLst/>
                  <a:uLnTx/>
                  <a:uFillTx/>
                  <a:latin typeface="+mn-lt"/>
                  <a:ea typeface="黑体" panose="02010609060101010101" pitchFamily="49" charset="-122"/>
                </a:rPr>
                <a:t> R</a:t>
              </a:r>
              <a:r>
                <a:rPr kumimoji="0" lang="en-US" altLang="zh-CN" sz="1600" b="1" i="0" u="none" strike="noStrike" kern="0" cap="none" spc="0" normalizeH="0" baseline="-25000" noProof="0" dirty="0">
                  <a:ln>
                    <a:noFill/>
                  </a:ln>
                  <a:solidFill>
                    <a:srgbClr val="000099"/>
                  </a:solidFill>
                  <a:effectLst/>
                  <a:uLnTx/>
                  <a:uFillTx/>
                  <a:latin typeface="+mn-lt"/>
                  <a:ea typeface="黑体" panose="02010609060101010101" pitchFamily="49" charset="-122"/>
                </a:rPr>
                <a:t>5</a:t>
              </a:r>
            </a:p>
          </p:txBody>
        </p:sp>
        <p:sp>
          <p:nvSpPr>
            <p:cNvPr id="227" name="Text Box 225"/>
            <p:cNvSpPr txBox="1">
              <a:spLocks noChangeArrowheads="1"/>
            </p:cNvSpPr>
            <p:nvPr/>
          </p:nvSpPr>
          <p:spPr bwMode="auto">
            <a:xfrm>
              <a:off x="3354138" y="4894659"/>
              <a:ext cx="530006" cy="3385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dirty="0">
                  <a:ln>
                    <a:noFill/>
                  </a:ln>
                  <a:solidFill>
                    <a:srgbClr val="000099"/>
                  </a:solidFill>
                  <a:effectLst/>
                  <a:uLnTx/>
                  <a:uFillTx/>
                  <a:latin typeface="+mn-lt"/>
                  <a:ea typeface="黑体" panose="02010609060101010101" pitchFamily="49" charset="-122"/>
                </a:rPr>
                <a:t> H</a:t>
              </a:r>
              <a:r>
                <a:rPr kumimoji="0" lang="en-US" altLang="zh-CN" sz="1600" b="1" i="0" u="none" strike="noStrike" kern="0" cap="none" spc="0" normalizeH="0" baseline="-25000" noProof="0" dirty="0">
                  <a:ln>
                    <a:noFill/>
                  </a:ln>
                  <a:solidFill>
                    <a:srgbClr val="000099"/>
                  </a:solidFill>
                  <a:effectLst/>
                  <a:uLnTx/>
                  <a:uFillTx/>
                  <a:latin typeface="+mn-lt"/>
                  <a:ea typeface="黑体" panose="02010609060101010101" pitchFamily="49" charset="-122"/>
                </a:rPr>
                <a:t>2</a:t>
              </a:r>
            </a:p>
          </p:txBody>
        </p:sp>
        <p:grpSp>
          <p:nvGrpSpPr>
            <p:cNvPr id="305" name="Group 226"/>
            <p:cNvGrpSpPr/>
            <p:nvPr/>
          </p:nvGrpSpPr>
          <p:grpSpPr bwMode="auto">
            <a:xfrm>
              <a:off x="7241926" y="2668984"/>
              <a:ext cx="1439863" cy="863600"/>
              <a:chOff x="385" y="2795"/>
              <a:chExt cx="1769" cy="816"/>
            </a:xfrm>
          </p:grpSpPr>
          <p:sp>
            <p:nvSpPr>
              <p:cNvPr id="229" name="Oval 227"/>
              <p:cNvSpPr>
                <a:spLocks noChangeArrowheads="1"/>
              </p:cNvSpPr>
              <p:nvPr/>
            </p:nvSpPr>
            <p:spPr bwMode="auto">
              <a:xfrm>
                <a:off x="1589" y="3060"/>
                <a:ext cx="554" cy="248"/>
              </a:xfrm>
              <a:prstGeom prst="ellipse">
                <a:avLst/>
              </a:prstGeom>
              <a:solidFill>
                <a:srgbClr val="DDDDDD"/>
              </a:solidFill>
              <a:ln>
                <a:noFill/>
              </a:ln>
              <a:effectLst>
                <a:outerShdw dist="68392" dir="4091915" algn="ctr" rotWithShape="0">
                  <a:srgbClr val="000000"/>
                </a:outerShdw>
              </a:effectLst>
              <a:extLst>
                <a:ext uri="{91240B29-F687-4F45-9708-019B960494DF}">
                  <a14:hiddenLine xmlns="" xmlns:a14="http://schemas.microsoft.com/office/drawing/2010/main" w="9525">
                    <a:solidFill>
                      <a:srgbClr val="C0C0C0"/>
                    </a:solidFill>
                    <a:rou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49" charset="-122"/>
                </a:endParaRPr>
              </a:p>
            </p:txBody>
          </p:sp>
          <p:sp>
            <p:nvSpPr>
              <p:cNvPr id="230" name="Oval 228"/>
              <p:cNvSpPr>
                <a:spLocks noChangeArrowheads="1"/>
              </p:cNvSpPr>
              <p:nvPr/>
            </p:nvSpPr>
            <p:spPr bwMode="auto">
              <a:xfrm>
                <a:off x="928" y="3274"/>
                <a:ext cx="884" cy="337"/>
              </a:xfrm>
              <a:prstGeom prst="ellipse">
                <a:avLst/>
              </a:prstGeom>
              <a:solidFill>
                <a:srgbClr val="DDDDDD"/>
              </a:solidFill>
              <a:ln>
                <a:noFill/>
              </a:ln>
              <a:effectLst>
                <a:outerShdw dist="35921" dir="2700000" algn="ctr" rotWithShape="0">
                  <a:srgbClr val="000000"/>
                </a:outerShdw>
              </a:effectLst>
              <a:extLst>
                <a:ext uri="{91240B29-F687-4F45-9708-019B960494DF}">
                  <a14:hiddenLine xmlns="" xmlns:a14="http://schemas.microsoft.com/office/drawing/2010/main" w="9525">
                    <a:solidFill>
                      <a:srgbClr val="C0C0C0"/>
                    </a:solidFill>
                    <a:rou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49" charset="-122"/>
                </a:endParaRPr>
              </a:p>
            </p:txBody>
          </p:sp>
          <p:sp>
            <p:nvSpPr>
              <p:cNvPr id="231" name="Oval 229"/>
              <p:cNvSpPr>
                <a:spLocks noChangeArrowheads="1"/>
              </p:cNvSpPr>
              <p:nvPr/>
            </p:nvSpPr>
            <p:spPr bwMode="auto">
              <a:xfrm>
                <a:off x="502" y="3204"/>
                <a:ext cx="586" cy="281"/>
              </a:xfrm>
              <a:prstGeom prst="ellipse">
                <a:avLst/>
              </a:prstGeom>
              <a:solidFill>
                <a:srgbClr val="DDDDDD"/>
              </a:solidFill>
              <a:ln>
                <a:noFill/>
              </a:ln>
              <a:effectLst>
                <a:outerShdw dist="68392" dir="4091915" algn="ctr" rotWithShape="0">
                  <a:srgbClr val="000000"/>
                </a:outerShdw>
              </a:effectLst>
              <a:extLst>
                <a:ext uri="{91240B29-F687-4F45-9708-019B960494DF}">
                  <a14:hiddenLine xmlns="" xmlns:a14="http://schemas.microsoft.com/office/drawing/2010/main" w="9525">
                    <a:solidFill>
                      <a:srgbClr val="C0C0C0"/>
                    </a:solidFill>
                    <a:rou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49" charset="-122"/>
                </a:endParaRPr>
              </a:p>
            </p:txBody>
          </p:sp>
          <p:sp>
            <p:nvSpPr>
              <p:cNvPr id="232" name="Oval 230"/>
              <p:cNvSpPr>
                <a:spLocks noChangeArrowheads="1"/>
              </p:cNvSpPr>
              <p:nvPr/>
            </p:nvSpPr>
            <p:spPr bwMode="auto">
              <a:xfrm>
                <a:off x="385" y="3084"/>
                <a:ext cx="384" cy="256"/>
              </a:xfrm>
              <a:prstGeom prst="ellipse">
                <a:avLst/>
              </a:prstGeom>
              <a:solidFill>
                <a:srgbClr val="DDDDDD"/>
              </a:solidFill>
              <a:ln>
                <a:noFill/>
              </a:ln>
              <a:effectLst>
                <a:outerShdw dist="68392" dir="4091915" algn="ctr" rotWithShape="0">
                  <a:srgbClr val="000000"/>
                </a:outerShdw>
              </a:effectLst>
              <a:extLst>
                <a:ext uri="{91240B29-F687-4F45-9708-019B960494DF}">
                  <a14:hiddenLine xmlns="" xmlns:a14="http://schemas.microsoft.com/office/drawing/2010/main" w="9525">
                    <a:solidFill>
                      <a:srgbClr val="C0C0C0"/>
                    </a:solidFill>
                    <a:rou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49" charset="-122"/>
                </a:endParaRPr>
              </a:p>
            </p:txBody>
          </p:sp>
          <p:sp>
            <p:nvSpPr>
              <p:cNvPr id="233" name="Oval 231"/>
              <p:cNvSpPr>
                <a:spLocks noChangeArrowheads="1"/>
              </p:cNvSpPr>
              <p:nvPr/>
            </p:nvSpPr>
            <p:spPr bwMode="auto">
              <a:xfrm>
                <a:off x="566" y="2883"/>
                <a:ext cx="576" cy="321"/>
              </a:xfrm>
              <a:prstGeom prst="ellipse">
                <a:avLst/>
              </a:prstGeom>
              <a:solidFill>
                <a:srgbClr val="DDDDDD"/>
              </a:solidFill>
              <a:ln>
                <a:noFill/>
              </a:ln>
              <a:effectLst>
                <a:outerShdw dist="68392" dir="4091915" algn="ctr" rotWithShape="0">
                  <a:srgbClr val="000000"/>
                </a:outerShdw>
              </a:effectLst>
              <a:extLst>
                <a:ext uri="{91240B29-F687-4F45-9708-019B960494DF}">
                  <a14:hiddenLine xmlns="" xmlns:a14="http://schemas.microsoft.com/office/drawing/2010/main" w="9525">
                    <a:solidFill>
                      <a:srgbClr val="C0C0C0"/>
                    </a:solidFill>
                    <a:rou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49" charset="-122"/>
                </a:endParaRPr>
              </a:p>
            </p:txBody>
          </p:sp>
          <p:sp>
            <p:nvSpPr>
              <p:cNvPr id="234" name="Oval 232"/>
              <p:cNvSpPr>
                <a:spLocks noChangeArrowheads="1"/>
              </p:cNvSpPr>
              <p:nvPr/>
            </p:nvSpPr>
            <p:spPr bwMode="auto">
              <a:xfrm>
                <a:off x="992" y="2795"/>
                <a:ext cx="757" cy="321"/>
              </a:xfrm>
              <a:prstGeom prst="ellipse">
                <a:avLst/>
              </a:prstGeom>
              <a:solidFill>
                <a:srgbClr val="DDDDDD"/>
              </a:solidFill>
              <a:ln>
                <a:noFill/>
              </a:ln>
              <a:effectLst>
                <a:outerShdw dist="68392" dir="4091915" algn="ctr" rotWithShape="0">
                  <a:srgbClr val="000000"/>
                </a:outerShdw>
              </a:effectLst>
              <a:extLst>
                <a:ext uri="{91240B29-F687-4F45-9708-019B960494DF}">
                  <a14:hiddenLine xmlns="" xmlns:a14="http://schemas.microsoft.com/office/drawing/2010/main" w="9525">
                    <a:solidFill>
                      <a:srgbClr val="C0C0C0"/>
                    </a:solidFill>
                    <a:rou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49" charset="-122"/>
                </a:endParaRPr>
              </a:p>
            </p:txBody>
          </p:sp>
          <p:sp>
            <p:nvSpPr>
              <p:cNvPr id="235" name="Oval 233"/>
              <p:cNvSpPr>
                <a:spLocks noChangeArrowheads="1"/>
              </p:cNvSpPr>
              <p:nvPr/>
            </p:nvSpPr>
            <p:spPr bwMode="auto">
              <a:xfrm>
                <a:off x="1504" y="2891"/>
                <a:ext cx="554" cy="248"/>
              </a:xfrm>
              <a:prstGeom prst="ellipse">
                <a:avLst/>
              </a:prstGeom>
              <a:solidFill>
                <a:srgbClr val="DDDDDD"/>
              </a:solidFill>
              <a:ln>
                <a:noFill/>
              </a:ln>
              <a:effectLst>
                <a:outerShdw dist="68392" dir="4091915" algn="ctr" rotWithShape="0">
                  <a:srgbClr val="000000"/>
                </a:outerShdw>
              </a:effectLst>
              <a:extLst>
                <a:ext uri="{91240B29-F687-4F45-9708-019B960494DF}">
                  <a14:hiddenLine xmlns="" xmlns:a14="http://schemas.microsoft.com/office/drawing/2010/main" w="9525">
                    <a:solidFill>
                      <a:srgbClr val="C0C0C0"/>
                    </a:solidFill>
                    <a:rou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49" charset="-122"/>
                </a:endParaRPr>
              </a:p>
            </p:txBody>
          </p:sp>
          <p:sp>
            <p:nvSpPr>
              <p:cNvPr id="236" name="Oval 234"/>
              <p:cNvSpPr>
                <a:spLocks noChangeArrowheads="1"/>
              </p:cNvSpPr>
              <p:nvPr/>
            </p:nvSpPr>
            <p:spPr bwMode="auto">
              <a:xfrm>
                <a:off x="704" y="2987"/>
                <a:ext cx="1141" cy="418"/>
              </a:xfrm>
              <a:prstGeom prst="ellipse">
                <a:avLst/>
              </a:prstGeom>
              <a:solidFill>
                <a:srgbClr val="DDDDDD"/>
              </a:solidFill>
              <a:ln>
                <a:noFill/>
              </a:ln>
              <a:effectLst>
                <a:outerShdw dist="68392" dir="4091915" algn="ctr" rotWithShape="0">
                  <a:srgbClr val="000000"/>
                </a:outerShdw>
              </a:effectLst>
              <a:extLst>
                <a:ext uri="{91240B29-F687-4F45-9708-019B960494DF}">
                  <a14:hiddenLine xmlns="" xmlns:a14="http://schemas.microsoft.com/office/drawing/2010/main" w="9525">
                    <a:solidFill>
                      <a:srgbClr val="C0C0C0"/>
                    </a:solidFill>
                    <a:rou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49" charset="-122"/>
                </a:endParaRPr>
              </a:p>
            </p:txBody>
          </p:sp>
          <p:sp>
            <p:nvSpPr>
              <p:cNvPr id="237" name="Oval 235"/>
              <p:cNvSpPr>
                <a:spLocks noChangeArrowheads="1"/>
              </p:cNvSpPr>
              <p:nvPr/>
            </p:nvSpPr>
            <p:spPr bwMode="auto">
              <a:xfrm rot="1336630">
                <a:off x="1474" y="3067"/>
                <a:ext cx="555" cy="417"/>
              </a:xfrm>
              <a:prstGeom prst="ellipse">
                <a:avLst/>
              </a:prstGeom>
              <a:solidFill>
                <a:srgbClr val="DDDDDD"/>
              </a:solidFill>
              <a:ln>
                <a:noFill/>
              </a:ln>
              <a:effectLst>
                <a:outerShdw dist="40161" dir="4293903" algn="ctr" rotWithShape="0">
                  <a:srgbClr val="000000"/>
                </a:outerShdw>
              </a:effectLst>
              <a:extLst>
                <a:ext uri="{91240B29-F687-4F45-9708-019B960494DF}">
                  <a14:hiddenLine xmlns="" xmlns:a14="http://schemas.microsoft.com/office/drawing/2010/main" w="9525">
                    <a:solidFill>
                      <a:srgbClr val="C0C0C0"/>
                    </a:solidFill>
                    <a:rou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49" charset="-122"/>
                </a:endParaRPr>
              </a:p>
            </p:txBody>
          </p:sp>
          <p:sp>
            <p:nvSpPr>
              <p:cNvPr id="238" name="Oval 236"/>
              <p:cNvSpPr>
                <a:spLocks noChangeArrowheads="1"/>
              </p:cNvSpPr>
              <p:nvPr/>
            </p:nvSpPr>
            <p:spPr bwMode="auto">
              <a:xfrm>
                <a:off x="1004" y="2811"/>
                <a:ext cx="756" cy="321"/>
              </a:xfrm>
              <a:prstGeom prst="ellipse">
                <a:avLst/>
              </a:prstGeom>
              <a:solidFill>
                <a:srgbClr val="DDDDDD"/>
              </a:solidFill>
              <a:ln>
                <a:noFill/>
              </a:ln>
              <a:effectLst>
                <a:outerShdw dist="68392" dir="4091915" algn="ctr" rotWithShape="0">
                  <a:srgbClr val="000000"/>
                </a:outerShdw>
              </a:effectLst>
              <a:extLst>
                <a:ext uri="{91240B29-F687-4F45-9708-019B960494DF}">
                  <a14:hiddenLine xmlns="" xmlns:a14="http://schemas.microsoft.com/office/drawing/2010/main" w="9525">
                    <a:solidFill>
                      <a:srgbClr val="C0C0C0"/>
                    </a:solidFill>
                    <a:rou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49" charset="-122"/>
                </a:endParaRPr>
              </a:p>
            </p:txBody>
          </p:sp>
          <p:sp>
            <p:nvSpPr>
              <p:cNvPr id="239" name="Oval 237"/>
              <p:cNvSpPr>
                <a:spLocks noChangeArrowheads="1"/>
              </p:cNvSpPr>
              <p:nvPr/>
            </p:nvSpPr>
            <p:spPr bwMode="auto">
              <a:xfrm>
                <a:off x="577" y="2899"/>
                <a:ext cx="575" cy="320"/>
              </a:xfrm>
              <a:prstGeom prst="ellipse">
                <a:avLst/>
              </a:prstGeom>
              <a:solidFill>
                <a:srgbClr val="DDDDDD"/>
              </a:solidFill>
              <a:ln>
                <a:noFill/>
              </a:ln>
              <a:effectLst>
                <a:outerShdw dist="68392" dir="4091915" algn="ctr" rotWithShape="0">
                  <a:srgbClr val="000000"/>
                </a:outerShdw>
              </a:effectLst>
              <a:extLst>
                <a:ext uri="{91240B29-F687-4F45-9708-019B960494DF}">
                  <a14:hiddenLine xmlns="" xmlns:a14="http://schemas.microsoft.com/office/drawing/2010/main" w="9525">
                    <a:solidFill>
                      <a:srgbClr val="C0C0C0"/>
                    </a:solidFill>
                    <a:rou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49" charset="-122"/>
                </a:endParaRPr>
              </a:p>
            </p:txBody>
          </p:sp>
          <p:sp>
            <p:nvSpPr>
              <p:cNvPr id="240" name="Oval 238"/>
              <p:cNvSpPr>
                <a:spLocks noChangeArrowheads="1"/>
              </p:cNvSpPr>
              <p:nvPr/>
            </p:nvSpPr>
            <p:spPr bwMode="auto">
              <a:xfrm>
                <a:off x="396" y="3100"/>
                <a:ext cx="383" cy="256"/>
              </a:xfrm>
              <a:prstGeom prst="ellipse">
                <a:avLst/>
              </a:prstGeom>
              <a:solidFill>
                <a:srgbClr val="DDDDDD"/>
              </a:solidFill>
              <a:ln>
                <a:noFill/>
              </a:ln>
              <a:effectLst>
                <a:outerShdw dist="63500" dir="3187806" algn="ctr" rotWithShape="0">
                  <a:srgbClr val="000000"/>
                </a:outerShdw>
              </a:effectLst>
              <a:extLst>
                <a:ext uri="{91240B29-F687-4F45-9708-019B960494DF}">
                  <a14:hiddenLine xmlns="" xmlns:a14="http://schemas.microsoft.com/office/drawing/2010/main" w="9525">
                    <a:solidFill>
                      <a:srgbClr val="C0C0C0"/>
                    </a:solidFill>
                    <a:rou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49" charset="-122"/>
                </a:endParaRPr>
              </a:p>
            </p:txBody>
          </p:sp>
          <p:sp>
            <p:nvSpPr>
              <p:cNvPr id="241" name="Oval 239"/>
              <p:cNvSpPr>
                <a:spLocks noChangeArrowheads="1"/>
              </p:cNvSpPr>
              <p:nvPr/>
            </p:nvSpPr>
            <p:spPr bwMode="auto">
              <a:xfrm>
                <a:off x="1515" y="2908"/>
                <a:ext cx="554" cy="248"/>
              </a:xfrm>
              <a:prstGeom prst="ellipse">
                <a:avLst/>
              </a:prstGeom>
              <a:solidFill>
                <a:srgbClr val="DDDDDD"/>
              </a:solidFill>
              <a:ln>
                <a:noFill/>
              </a:ln>
              <a:effectLst>
                <a:outerShdw dist="68392" dir="4091915" algn="ctr" rotWithShape="0">
                  <a:srgbClr val="000000"/>
                </a:outerShdw>
              </a:effectLst>
              <a:extLst>
                <a:ext uri="{91240B29-F687-4F45-9708-019B960494DF}">
                  <a14:hiddenLine xmlns="" xmlns:a14="http://schemas.microsoft.com/office/drawing/2010/main" w="9525">
                    <a:solidFill>
                      <a:srgbClr val="C0C0C0"/>
                    </a:solidFill>
                    <a:rou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49" charset="-122"/>
                </a:endParaRPr>
              </a:p>
            </p:txBody>
          </p:sp>
          <p:sp>
            <p:nvSpPr>
              <p:cNvPr id="242" name="Oval 240"/>
              <p:cNvSpPr>
                <a:spLocks noChangeArrowheads="1"/>
              </p:cNvSpPr>
              <p:nvPr/>
            </p:nvSpPr>
            <p:spPr bwMode="auto">
              <a:xfrm>
                <a:off x="1599" y="3075"/>
                <a:ext cx="555" cy="249"/>
              </a:xfrm>
              <a:prstGeom prst="ellipse">
                <a:avLst/>
              </a:prstGeom>
              <a:solidFill>
                <a:srgbClr val="DDDDDD"/>
              </a:solidFill>
              <a:ln>
                <a:noFill/>
              </a:ln>
              <a:effectLst>
                <a:outerShdw dist="35921" dir="2700000" algn="ctr" rotWithShape="0">
                  <a:srgbClr val="000000"/>
                </a:outerShdw>
              </a:effectLst>
              <a:extLst>
                <a:ext uri="{91240B29-F687-4F45-9708-019B960494DF}">
                  <a14:hiddenLine xmlns="" xmlns:a14="http://schemas.microsoft.com/office/drawing/2010/main" w="9525">
                    <a:solidFill>
                      <a:srgbClr val="C0C0C0"/>
                    </a:solidFill>
                    <a:rou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49" charset="-122"/>
                </a:endParaRPr>
              </a:p>
            </p:txBody>
          </p:sp>
          <p:sp>
            <p:nvSpPr>
              <p:cNvPr id="243" name="Oval 241"/>
              <p:cNvSpPr>
                <a:spLocks noChangeArrowheads="1"/>
              </p:cNvSpPr>
              <p:nvPr/>
            </p:nvSpPr>
            <p:spPr bwMode="auto">
              <a:xfrm>
                <a:off x="715" y="3003"/>
                <a:ext cx="1141" cy="417"/>
              </a:xfrm>
              <a:prstGeom prst="ellipse">
                <a:avLst/>
              </a:prstGeom>
              <a:solidFill>
                <a:srgbClr val="DDDDDD"/>
              </a:solidFill>
              <a:ln>
                <a:noFill/>
              </a:ln>
              <a:effectLst>
                <a:outerShdw dist="68392" dir="4091915" algn="ctr" rotWithShape="0">
                  <a:srgbClr val="000000"/>
                </a:outerShdw>
              </a:effectLst>
              <a:extLst>
                <a:ext uri="{91240B29-F687-4F45-9708-019B960494DF}">
                  <a14:hiddenLine xmlns="" xmlns:a14="http://schemas.microsoft.com/office/drawing/2010/main" w="9525">
                    <a:solidFill>
                      <a:srgbClr val="C0C0C0"/>
                    </a:solidFill>
                    <a:rou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49" charset="-122"/>
                </a:endParaRPr>
              </a:p>
            </p:txBody>
          </p:sp>
          <p:sp>
            <p:nvSpPr>
              <p:cNvPr id="244" name="Oval 242"/>
              <p:cNvSpPr>
                <a:spLocks noChangeArrowheads="1"/>
              </p:cNvSpPr>
              <p:nvPr/>
            </p:nvSpPr>
            <p:spPr bwMode="auto">
              <a:xfrm>
                <a:off x="513" y="3219"/>
                <a:ext cx="586" cy="282"/>
              </a:xfrm>
              <a:prstGeom prst="ellipse">
                <a:avLst/>
              </a:prstGeom>
              <a:solidFill>
                <a:srgbClr val="DDDDDD"/>
              </a:solidFill>
              <a:ln>
                <a:noFill/>
              </a:ln>
              <a:effectLst>
                <a:outerShdw dist="113592" dir="20006097" algn="ctr" rotWithShape="0">
                  <a:srgbClr val="000000"/>
                </a:outerShdw>
              </a:effectLst>
              <a:extLst>
                <a:ext uri="{91240B29-F687-4F45-9708-019B960494DF}">
                  <a14:hiddenLine xmlns="" xmlns:a14="http://schemas.microsoft.com/office/drawing/2010/main" w="9525">
                    <a:solidFill>
                      <a:srgbClr val="C0C0C0"/>
                    </a:solidFill>
                    <a:rou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49" charset="-122"/>
                </a:endParaRPr>
              </a:p>
            </p:txBody>
          </p:sp>
          <p:sp>
            <p:nvSpPr>
              <p:cNvPr id="245" name="Freeform 243"/>
              <p:cNvSpPr/>
              <p:nvPr/>
            </p:nvSpPr>
            <p:spPr bwMode="auto">
              <a:xfrm>
                <a:off x="567" y="2924"/>
                <a:ext cx="1451" cy="597"/>
              </a:xfrm>
              <a:custGeom>
                <a:avLst/>
                <a:gdLst>
                  <a:gd name="T0" fmla="*/ 0 w 1447"/>
                  <a:gd name="T1" fmla="*/ 488 h 1128"/>
                  <a:gd name="T2" fmla="*/ 80 w 1447"/>
                  <a:gd name="T3" fmla="*/ 392 h 1128"/>
                  <a:gd name="T4" fmla="*/ 56 w 1447"/>
                  <a:gd name="T5" fmla="*/ 384 h 1128"/>
                  <a:gd name="T6" fmla="*/ 24 w 1447"/>
                  <a:gd name="T7" fmla="*/ 400 h 1128"/>
                  <a:gd name="T8" fmla="*/ 40 w 1447"/>
                  <a:gd name="T9" fmla="*/ 376 h 1128"/>
                  <a:gd name="T10" fmla="*/ 64 w 1447"/>
                  <a:gd name="T11" fmla="*/ 352 h 1128"/>
                  <a:gd name="T12" fmla="*/ 96 w 1447"/>
                  <a:gd name="T13" fmla="*/ 304 h 1128"/>
                  <a:gd name="T14" fmla="*/ 104 w 1447"/>
                  <a:gd name="T15" fmla="*/ 280 h 1128"/>
                  <a:gd name="T16" fmla="*/ 152 w 1447"/>
                  <a:gd name="T17" fmla="*/ 208 h 1128"/>
                  <a:gd name="T18" fmla="*/ 168 w 1447"/>
                  <a:gd name="T19" fmla="*/ 184 h 1128"/>
                  <a:gd name="T20" fmla="*/ 200 w 1447"/>
                  <a:gd name="T21" fmla="*/ 176 h 1128"/>
                  <a:gd name="T22" fmla="*/ 288 w 1447"/>
                  <a:gd name="T23" fmla="*/ 112 h 1128"/>
                  <a:gd name="T24" fmla="*/ 328 w 1447"/>
                  <a:gd name="T25" fmla="*/ 80 h 1128"/>
                  <a:gd name="T26" fmla="*/ 352 w 1447"/>
                  <a:gd name="T27" fmla="*/ 56 h 1128"/>
                  <a:gd name="T28" fmla="*/ 424 w 1447"/>
                  <a:gd name="T29" fmla="*/ 40 h 1128"/>
                  <a:gd name="T30" fmla="*/ 504 w 1447"/>
                  <a:gd name="T31" fmla="*/ 0 h 1128"/>
                  <a:gd name="T32" fmla="*/ 808 w 1447"/>
                  <a:gd name="T33" fmla="*/ 40 h 1128"/>
                  <a:gd name="T34" fmla="*/ 1056 w 1447"/>
                  <a:gd name="T35" fmla="*/ 176 h 1128"/>
                  <a:gd name="T36" fmla="*/ 1080 w 1447"/>
                  <a:gd name="T37" fmla="*/ 200 h 1128"/>
                  <a:gd name="T38" fmla="*/ 1104 w 1447"/>
                  <a:gd name="T39" fmla="*/ 216 h 1128"/>
                  <a:gd name="T40" fmla="*/ 1224 w 1447"/>
                  <a:gd name="T41" fmla="*/ 304 h 1128"/>
                  <a:gd name="T42" fmla="*/ 1296 w 1447"/>
                  <a:gd name="T43" fmla="*/ 368 h 1128"/>
                  <a:gd name="T44" fmla="*/ 1344 w 1447"/>
                  <a:gd name="T45" fmla="*/ 440 h 1128"/>
                  <a:gd name="T46" fmla="*/ 1360 w 1447"/>
                  <a:gd name="T47" fmla="*/ 488 h 1128"/>
                  <a:gd name="T48" fmla="*/ 1392 w 1447"/>
                  <a:gd name="T49" fmla="*/ 536 h 1128"/>
                  <a:gd name="T50" fmla="*/ 1416 w 1447"/>
                  <a:gd name="T51" fmla="*/ 608 h 1128"/>
                  <a:gd name="T52" fmla="*/ 1432 w 1447"/>
                  <a:gd name="T53" fmla="*/ 656 h 1128"/>
                  <a:gd name="T54" fmla="*/ 1432 w 1447"/>
                  <a:gd name="T55" fmla="*/ 856 h 1128"/>
                  <a:gd name="T56" fmla="*/ 1416 w 1447"/>
                  <a:gd name="T57" fmla="*/ 904 h 1128"/>
                  <a:gd name="T58" fmla="*/ 1368 w 1447"/>
                  <a:gd name="T59" fmla="*/ 920 h 1128"/>
                  <a:gd name="T60" fmla="*/ 1352 w 1447"/>
                  <a:gd name="T61" fmla="*/ 944 h 1128"/>
                  <a:gd name="T62" fmla="*/ 1304 w 1447"/>
                  <a:gd name="T63" fmla="*/ 976 h 1128"/>
                  <a:gd name="T64" fmla="*/ 1216 w 1447"/>
                  <a:gd name="T65" fmla="*/ 1040 h 1128"/>
                  <a:gd name="T66" fmla="*/ 1168 w 1447"/>
                  <a:gd name="T67" fmla="*/ 1072 h 1128"/>
                  <a:gd name="T68" fmla="*/ 1112 w 1447"/>
                  <a:gd name="T69" fmla="*/ 1128 h 1128"/>
                  <a:gd name="T70" fmla="*/ 440 w 1447"/>
                  <a:gd name="T71" fmla="*/ 1096 h 1128"/>
                  <a:gd name="T72" fmla="*/ 360 w 1447"/>
                  <a:gd name="T73" fmla="*/ 1072 h 1128"/>
                  <a:gd name="T74" fmla="*/ 304 w 1447"/>
                  <a:gd name="T75" fmla="*/ 976 h 1128"/>
                  <a:gd name="T76" fmla="*/ 240 w 1447"/>
                  <a:gd name="T77" fmla="*/ 880 h 1128"/>
                  <a:gd name="T78" fmla="*/ 200 w 1447"/>
                  <a:gd name="T79" fmla="*/ 800 h 1128"/>
                  <a:gd name="T80" fmla="*/ 120 w 1447"/>
                  <a:gd name="T81" fmla="*/ 704 h 1128"/>
                  <a:gd name="T82" fmla="*/ 56 w 1447"/>
                  <a:gd name="T83" fmla="*/ 624 h 1128"/>
                  <a:gd name="T84" fmla="*/ 16 w 1447"/>
                  <a:gd name="T85" fmla="*/ 544 h 1128"/>
                  <a:gd name="T86" fmla="*/ 8 w 1447"/>
                  <a:gd name="T87" fmla="*/ 512 h 1128"/>
                  <a:gd name="T88" fmla="*/ 0 w 1447"/>
                  <a:gd name="T89" fmla="*/ 488 h 1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447" h="1128">
                    <a:moveTo>
                      <a:pt x="0" y="488"/>
                    </a:moveTo>
                    <a:cubicBezTo>
                      <a:pt x="24" y="453"/>
                      <a:pt x="56" y="427"/>
                      <a:pt x="80" y="392"/>
                    </a:cubicBezTo>
                    <a:cubicBezTo>
                      <a:pt x="72" y="389"/>
                      <a:pt x="64" y="383"/>
                      <a:pt x="56" y="384"/>
                    </a:cubicBezTo>
                    <a:cubicBezTo>
                      <a:pt x="44" y="386"/>
                      <a:pt x="35" y="405"/>
                      <a:pt x="24" y="400"/>
                    </a:cubicBezTo>
                    <a:cubicBezTo>
                      <a:pt x="15" y="396"/>
                      <a:pt x="34" y="383"/>
                      <a:pt x="40" y="376"/>
                    </a:cubicBezTo>
                    <a:cubicBezTo>
                      <a:pt x="47" y="367"/>
                      <a:pt x="56" y="360"/>
                      <a:pt x="64" y="352"/>
                    </a:cubicBezTo>
                    <a:cubicBezTo>
                      <a:pt x="82" y="279"/>
                      <a:pt x="56" y="354"/>
                      <a:pt x="96" y="304"/>
                    </a:cubicBezTo>
                    <a:cubicBezTo>
                      <a:pt x="101" y="297"/>
                      <a:pt x="100" y="287"/>
                      <a:pt x="104" y="280"/>
                    </a:cubicBezTo>
                    <a:cubicBezTo>
                      <a:pt x="104" y="280"/>
                      <a:pt x="144" y="220"/>
                      <a:pt x="152" y="208"/>
                    </a:cubicBezTo>
                    <a:cubicBezTo>
                      <a:pt x="157" y="200"/>
                      <a:pt x="159" y="186"/>
                      <a:pt x="168" y="184"/>
                    </a:cubicBezTo>
                    <a:cubicBezTo>
                      <a:pt x="179" y="181"/>
                      <a:pt x="189" y="179"/>
                      <a:pt x="200" y="176"/>
                    </a:cubicBezTo>
                    <a:cubicBezTo>
                      <a:pt x="228" y="148"/>
                      <a:pt x="253" y="129"/>
                      <a:pt x="288" y="112"/>
                    </a:cubicBezTo>
                    <a:cubicBezTo>
                      <a:pt x="324" y="58"/>
                      <a:pt x="282" y="111"/>
                      <a:pt x="328" y="80"/>
                    </a:cubicBezTo>
                    <a:cubicBezTo>
                      <a:pt x="337" y="74"/>
                      <a:pt x="343" y="62"/>
                      <a:pt x="352" y="56"/>
                    </a:cubicBezTo>
                    <a:cubicBezTo>
                      <a:pt x="365" y="47"/>
                      <a:pt x="418" y="41"/>
                      <a:pt x="424" y="40"/>
                    </a:cubicBezTo>
                    <a:cubicBezTo>
                      <a:pt x="450" y="23"/>
                      <a:pt x="475" y="10"/>
                      <a:pt x="504" y="0"/>
                    </a:cubicBezTo>
                    <a:cubicBezTo>
                      <a:pt x="606" y="15"/>
                      <a:pt x="705" y="31"/>
                      <a:pt x="808" y="40"/>
                    </a:cubicBezTo>
                    <a:cubicBezTo>
                      <a:pt x="913" y="66"/>
                      <a:pt x="964" y="153"/>
                      <a:pt x="1056" y="176"/>
                    </a:cubicBezTo>
                    <a:cubicBezTo>
                      <a:pt x="1064" y="184"/>
                      <a:pt x="1071" y="193"/>
                      <a:pt x="1080" y="200"/>
                    </a:cubicBezTo>
                    <a:cubicBezTo>
                      <a:pt x="1087" y="206"/>
                      <a:pt x="1097" y="210"/>
                      <a:pt x="1104" y="216"/>
                    </a:cubicBezTo>
                    <a:cubicBezTo>
                      <a:pt x="1145" y="252"/>
                      <a:pt x="1171" y="286"/>
                      <a:pt x="1224" y="304"/>
                    </a:cubicBezTo>
                    <a:cubicBezTo>
                      <a:pt x="1247" y="327"/>
                      <a:pt x="1276" y="343"/>
                      <a:pt x="1296" y="368"/>
                    </a:cubicBezTo>
                    <a:cubicBezTo>
                      <a:pt x="1314" y="391"/>
                      <a:pt x="1335" y="413"/>
                      <a:pt x="1344" y="440"/>
                    </a:cubicBezTo>
                    <a:cubicBezTo>
                      <a:pt x="1349" y="456"/>
                      <a:pt x="1351" y="474"/>
                      <a:pt x="1360" y="488"/>
                    </a:cubicBezTo>
                    <a:cubicBezTo>
                      <a:pt x="1371" y="504"/>
                      <a:pt x="1386" y="518"/>
                      <a:pt x="1392" y="536"/>
                    </a:cubicBezTo>
                    <a:cubicBezTo>
                      <a:pt x="1395" y="546"/>
                      <a:pt x="1414" y="603"/>
                      <a:pt x="1416" y="608"/>
                    </a:cubicBezTo>
                    <a:cubicBezTo>
                      <a:pt x="1421" y="624"/>
                      <a:pt x="1432" y="656"/>
                      <a:pt x="1432" y="656"/>
                    </a:cubicBezTo>
                    <a:cubicBezTo>
                      <a:pt x="1443" y="744"/>
                      <a:pt x="1447" y="743"/>
                      <a:pt x="1432" y="856"/>
                    </a:cubicBezTo>
                    <a:cubicBezTo>
                      <a:pt x="1430" y="873"/>
                      <a:pt x="1432" y="899"/>
                      <a:pt x="1416" y="904"/>
                    </a:cubicBezTo>
                    <a:cubicBezTo>
                      <a:pt x="1400" y="909"/>
                      <a:pt x="1368" y="920"/>
                      <a:pt x="1368" y="920"/>
                    </a:cubicBezTo>
                    <a:cubicBezTo>
                      <a:pt x="1363" y="928"/>
                      <a:pt x="1359" y="938"/>
                      <a:pt x="1352" y="944"/>
                    </a:cubicBezTo>
                    <a:cubicBezTo>
                      <a:pt x="1338" y="957"/>
                      <a:pt x="1304" y="976"/>
                      <a:pt x="1304" y="976"/>
                    </a:cubicBezTo>
                    <a:cubicBezTo>
                      <a:pt x="1279" y="1014"/>
                      <a:pt x="1251" y="1005"/>
                      <a:pt x="1216" y="1040"/>
                    </a:cubicBezTo>
                    <a:cubicBezTo>
                      <a:pt x="1186" y="1070"/>
                      <a:pt x="1203" y="1060"/>
                      <a:pt x="1168" y="1072"/>
                    </a:cubicBezTo>
                    <a:cubicBezTo>
                      <a:pt x="1149" y="1101"/>
                      <a:pt x="1131" y="1099"/>
                      <a:pt x="1112" y="1128"/>
                    </a:cubicBezTo>
                    <a:cubicBezTo>
                      <a:pt x="850" y="1124"/>
                      <a:pt x="672" y="1125"/>
                      <a:pt x="440" y="1096"/>
                    </a:cubicBezTo>
                    <a:cubicBezTo>
                      <a:pt x="413" y="1087"/>
                      <a:pt x="387" y="1081"/>
                      <a:pt x="360" y="1072"/>
                    </a:cubicBezTo>
                    <a:cubicBezTo>
                      <a:pt x="338" y="1038"/>
                      <a:pt x="322" y="1009"/>
                      <a:pt x="304" y="976"/>
                    </a:cubicBezTo>
                    <a:cubicBezTo>
                      <a:pt x="286" y="943"/>
                      <a:pt x="257" y="914"/>
                      <a:pt x="240" y="880"/>
                    </a:cubicBezTo>
                    <a:cubicBezTo>
                      <a:pt x="227" y="855"/>
                      <a:pt x="215" y="823"/>
                      <a:pt x="200" y="800"/>
                    </a:cubicBezTo>
                    <a:cubicBezTo>
                      <a:pt x="178" y="764"/>
                      <a:pt x="147" y="735"/>
                      <a:pt x="120" y="704"/>
                    </a:cubicBezTo>
                    <a:cubicBezTo>
                      <a:pt x="94" y="675"/>
                      <a:pt x="89" y="646"/>
                      <a:pt x="56" y="624"/>
                    </a:cubicBezTo>
                    <a:cubicBezTo>
                      <a:pt x="45" y="580"/>
                      <a:pt x="27" y="583"/>
                      <a:pt x="16" y="544"/>
                    </a:cubicBezTo>
                    <a:cubicBezTo>
                      <a:pt x="13" y="533"/>
                      <a:pt x="11" y="523"/>
                      <a:pt x="8" y="512"/>
                    </a:cubicBezTo>
                    <a:cubicBezTo>
                      <a:pt x="6" y="504"/>
                      <a:pt x="0" y="488"/>
                      <a:pt x="0" y="488"/>
                    </a:cubicBezTo>
                    <a:close/>
                  </a:path>
                </a:pathLst>
              </a:custGeom>
              <a:solidFill>
                <a:srgbClr val="DDDDDD"/>
              </a:solidFill>
              <a:ln>
                <a:noFill/>
              </a:ln>
              <a:effectLst/>
              <a:extLst>
                <a:ext uri="{91240B29-F687-4F45-9708-019B960494DF}">
                  <a14:hiddenLine xmlns="" xmlns:a14="http://schemas.microsoft.com/office/drawing/2010/main" w="12700">
                    <a:solidFill>
                      <a:schemeClr val="tx1"/>
                    </a:solidFill>
                    <a:prstDash val="solid"/>
                    <a:round/>
                  </a14:hiddenLine>
                </a:ext>
                <a:ext uri="{AF507438-7753-43E0-B8FC-AC1667EBCBE1}">
                  <a14:hiddenEffects xmlns="" xmlns:a14="http://schemas.microsoft.com/office/drawing/2010/main">
                    <a:effectLst>
                      <a:outerShdw dist="52363" dir="4557825"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49" charset="-122"/>
                </a:endParaRPr>
              </a:p>
            </p:txBody>
          </p:sp>
        </p:grpSp>
        <p:sp>
          <p:nvSpPr>
            <p:cNvPr id="246" name="Text Box 244"/>
            <p:cNvSpPr txBox="1">
              <a:spLocks noChangeArrowheads="1"/>
            </p:cNvSpPr>
            <p:nvPr/>
          </p:nvSpPr>
          <p:spPr bwMode="auto">
            <a:xfrm>
              <a:off x="7673726" y="3670697"/>
              <a:ext cx="521324" cy="3385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dirty="0">
                  <a:ln>
                    <a:noFill/>
                  </a:ln>
                  <a:solidFill>
                    <a:srgbClr val="000099"/>
                  </a:solidFill>
                  <a:effectLst/>
                  <a:uLnTx/>
                  <a:uFillTx/>
                  <a:latin typeface="+mn-lt"/>
                  <a:ea typeface="黑体" panose="02010609060101010101" pitchFamily="49" charset="-122"/>
                </a:rPr>
                <a:t> R</a:t>
              </a:r>
              <a:r>
                <a:rPr kumimoji="0" lang="en-US" altLang="zh-CN" sz="1600" b="1" i="0" u="none" strike="noStrike" kern="0" cap="none" spc="0" normalizeH="0" baseline="-25000" noProof="0" dirty="0">
                  <a:ln>
                    <a:noFill/>
                  </a:ln>
                  <a:solidFill>
                    <a:srgbClr val="000099"/>
                  </a:solidFill>
                  <a:effectLst/>
                  <a:uLnTx/>
                  <a:uFillTx/>
                  <a:latin typeface="+mn-lt"/>
                  <a:ea typeface="黑体" panose="02010609060101010101" pitchFamily="49" charset="-122"/>
                </a:rPr>
                <a:t>4</a:t>
              </a:r>
            </a:p>
          </p:txBody>
        </p:sp>
        <p:sp>
          <p:nvSpPr>
            <p:cNvPr id="247" name="AutoShape 245"/>
            <p:cNvSpPr>
              <a:spLocks noChangeArrowheads="1"/>
            </p:cNvSpPr>
            <p:nvPr/>
          </p:nvSpPr>
          <p:spPr bwMode="auto">
            <a:xfrm>
              <a:off x="3931989" y="2237184"/>
              <a:ext cx="1366837" cy="381000"/>
            </a:xfrm>
            <a:prstGeom prst="rightArrow">
              <a:avLst>
                <a:gd name="adj1" fmla="val 59778"/>
                <a:gd name="adj2" fmla="val 96979"/>
              </a:avLst>
            </a:prstGeom>
            <a:solidFill>
              <a:srgbClr val="FFFF99"/>
            </a:solidFill>
            <a:ln w="9525">
              <a:solidFill>
                <a:srgbClr val="000000"/>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600" b="1" i="0" u="none" strike="noStrike" kern="0" cap="none" spc="0" normalizeH="0" baseline="0" noProof="0">
                  <a:ln>
                    <a:noFill/>
                  </a:ln>
                  <a:solidFill>
                    <a:srgbClr val="000099"/>
                  </a:solidFill>
                  <a:effectLst/>
                  <a:uLnTx/>
                  <a:uFillTx/>
                  <a:latin typeface="+mn-lt"/>
                  <a:ea typeface="黑体" panose="02010609060101010101" pitchFamily="49" charset="-122"/>
                </a:rPr>
                <a:t>间接交付</a:t>
              </a:r>
            </a:p>
          </p:txBody>
        </p:sp>
        <p:sp>
          <p:nvSpPr>
            <p:cNvPr id="248" name="AutoShape 246"/>
            <p:cNvSpPr>
              <a:spLocks noChangeArrowheads="1"/>
            </p:cNvSpPr>
            <p:nvPr/>
          </p:nvSpPr>
          <p:spPr bwMode="auto">
            <a:xfrm>
              <a:off x="6233864" y="2281634"/>
              <a:ext cx="1584325" cy="387350"/>
            </a:xfrm>
            <a:prstGeom prst="rightArrow">
              <a:avLst>
                <a:gd name="adj1" fmla="val 59778"/>
                <a:gd name="adj2" fmla="val 110567"/>
              </a:avLst>
            </a:prstGeom>
            <a:solidFill>
              <a:srgbClr val="FFFF99"/>
            </a:solidFill>
            <a:ln w="9525">
              <a:solidFill>
                <a:srgbClr val="000000"/>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600" b="1" i="0" u="none" strike="noStrike" kern="0" cap="none" spc="0" normalizeH="0" baseline="0" noProof="0">
                  <a:ln>
                    <a:noFill/>
                  </a:ln>
                  <a:solidFill>
                    <a:srgbClr val="000099"/>
                  </a:solidFill>
                  <a:effectLst/>
                  <a:uLnTx/>
                  <a:uFillTx/>
                  <a:latin typeface="+mn-lt"/>
                  <a:ea typeface="黑体" panose="02010609060101010101" pitchFamily="49" charset="-122"/>
                </a:rPr>
                <a:t>间接交付</a:t>
              </a:r>
            </a:p>
          </p:txBody>
        </p:sp>
        <p:sp>
          <p:nvSpPr>
            <p:cNvPr id="249" name="AutoShape 247"/>
            <p:cNvSpPr>
              <a:spLocks noChangeArrowheads="1"/>
            </p:cNvSpPr>
            <p:nvPr/>
          </p:nvSpPr>
          <p:spPr bwMode="auto">
            <a:xfrm>
              <a:off x="1480889" y="2019697"/>
              <a:ext cx="1227137" cy="360362"/>
            </a:xfrm>
            <a:prstGeom prst="rightArrow">
              <a:avLst>
                <a:gd name="adj1" fmla="val 59778"/>
                <a:gd name="adj2" fmla="val 92053"/>
              </a:avLst>
            </a:prstGeom>
            <a:solidFill>
              <a:srgbClr val="FFFF99"/>
            </a:solidFill>
            <a:ln w="9525">
              <a:solidFill>
                <a:srgbClr val="000000"/>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600" b="1" i="0" u="none" strike="noStrike" kern="0" cap="none" spc="0" normalizeH="0" baseline="0" noProof="0">
                  <a:ln>
                    <a:noFill/>
                  </a:ln>
                  <a:solidFill>
                    <a:srgbClr val="000099"/>
                  </a:solidFill>
                  <a:effectLst/>
                  <a:uLnTx/>
                  <a:uFillTx/>
                  <a:latin typeface="+mn-lt"/>
                  <a:ea typeface="黑体" panose="02010609060101010101" pitchFamily="49" charset="-122"/>
                </a:rPr>
                <a:t>间接交付</a:t>
              </a:r>
            </a:p>
          </p:txBody>
        </p:sp>
        <p:sp>
          <p:nvSpPr>
            <p:cNvPr id="250" name="AutoShape 248"/>
            <p:cNvSpPr>
              <a:spLocks noChangeArrowheads="1"/>
            </p:cNvSpPr>
            <p:nvPr/>
          </p:nvSpPr>
          <p:spPr bwMode="auto">
            <a:xfrm rot="6744589" flipV="1">
              <a:off x="7817395" y="2812653"/>
              <a:ext cx="1368425" cy="360363"/>
            </a:xfrm>
            <a:prstGeom prst="rightArrow">
              <a:avLst>
                <a:gd name="adj1" fmla="val 59778"/>
                <a:gd name="adj2" fmla="val 102652"/>
              </a:avLst>
            </a:prstGeom>
            <a:solidFill>
              <a:srgbClr val="FFFF99"/>
            </a:solidFill>
            <a:ln w="9525">
              <a:solidFill>
                <a:srgbClr val="000000"/>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600" b="1" i="0" u="none" strike="noStrike" kern="0" cap="none" spc="0" normalizeH="0" baseline="0" noProof="0">
                  <a:ln>
                    <a:noFill/>
                  </a:ln>
                  <a:solidFill>
                    <a:srgbClr val="000099"/>
                  </a:solidFill>
                  <a:effectLst/>
                  <a:uLnTx/>
                  <a:uFillTx/>
                  <a:latin typeface="+mn-lt"/>
                  <a:ea typeface="黑体" panose="02010609060101010101" pitchFamily="49" charset="-122"/>
                </a:rPr>
                <a:t>间接交付</a:t>
              </a:r>
            </a:p>
          </p:txBody>
        </p:sp>
        <p:sp>
          <p:nvSpPr>
            <p:cNvPr id="251" name="AutoShape 249"/>
            <p:cNvSpPr>
              <a:spLocks noChangeArrowheads="1"/>
            </p:cNvSpPr>
            <p:nvPr/>
          </p:nvSpPr>
          <p:spPr bwMode="auto">
            <a:xfrm flipH="1">
              <a:off x="5514726" y="3892947"/>
              <a:ext cx="2016125" cy="358775"/>
            </a:xfrm>
            <a:prstGeom prst="rightArrow">
              <a:avLst>
                <a:gd name="adj1" fmla="val 59778"/>
                <a:gd name="adj2" fmla="val 151908"/>
              </a:avLst>
            </a:prstGeom>
            <a:solidFill>
              <a:srgbClr val="FFFF99"/>
            </a:solidFill>
            <a:ln w="9525">
              <a:solidFill>
                <a:srgbClr val="000000"/>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600" b="1" i="0" u="none" strike="noStrike" kern="0" cap="none" spc="0" normalizeH="0" baseline="0" noProof="0">
                  <a:ln>
                    <a:noFill/>
                  </a:ln>
                  <a:solidFill>
                    <a:srgbClr val="000099"/>
                  </a:solidFill>
                  <a:effectLst/>
                  <a:uLnTx/>
                  <a:uFillTx/>
                  <a:latin typeface="+mn-lt"/>
                  <a:ea typeface="黑体" panose="02010609060101010101" pitchFamily="49" charset="-122"/>
                </a:rPr>
                <a:t>间接交付</a:t>
              </a:r>
            </a:p>
          </p:txBody>
        </p:sp>
        <p:sp>
          <p:nvSpPr>
            <p:cNvPr id="252" name="AutoShape 250"/>
            <p:cNvSpPr>
              <a:spLocks noChangeArrowheads="1"/>
            </p:cNvSpPr>
            <p:nvPr/>
          </p:nvSpPr>
          <p:spPr bwMode="auto">
            <a:xfrm rot="20314671" flipH="1">
              <a:off x="2922339" y="4396184"/>
              <a:ext cx="1511300" cy="358775"/>
            </a:xfrm>
            <a:prstGeom prst="rightArrow">
              <a:avLst>
                <a:gd name="adj1" fmla="val 59778"/>
                <a:gd name="adj2" fmla="val 113871"/>
              </a:avLst>
            </a:prstGeom>
            <a:solidFill>
              <a:srgbClr val="FFCCCC"/>
            </a:solidFill>
            <a:ln w="38100" cmpd="dbl">
              <a:solidFill>
                <a:srgbClr val="000000"/>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600" b="1" i="0" u="none" strike="noStrike" kern="0" cap="none" spc="0" normalizeH="0" baseline="0" noProof="0">
                  <a:ln>
                    <a:noFill/>
                  </a:ln>
                  <a:solidFill>
                    <a:srgbClr val="000099"/>
                  </a:solidFill>
                  <a:effectLst/>
                  <a:uLnTx/>
                  <a:uFillTx/>
                  <a:latin typeface="+mn-lt"/>
                  <a:ea typeface="黑体" panose="02010609060101010101" pitchFamily="49" charset="-122"/>
                </a:rPr>
                <a:t>直接交付</a:t>
              </a:r>
            </a:p>
          </p:txBody>
        </p:sp>
        <p:grpSp>
          <p:nvGrpSpPr>
            <p:cNvPr id="306" name="Group 251"/>
            <p:cNvGrpSpPr/>
            <p:nvPr/>
          </p:nvGrpSpPr>
          <p:grpSpPr bwMode="auto">
            <a:xfrm>
              <a:off x="2954089" y="989410"/>
              <a:ext cx="836612" cy="830263"/>
              <a:chOff x="1721" y="558"/>
              <a:chExt cx="527" cy="523"/>
            </a:xfrm>
          </p:grpSpPr>
          <p:sp>
            <p:nvSpPr>
              <p:cNvPr id="254" name="Rectangle 252"/>
              <p:cNvSpPr>
                <a:spLocks noChangeArrowheads="1"/>
              </p:cNvSpPr>
              <p:nvPr/>
            </p:nvSpPr>
            <p:spPr bwMode="auto">
              <a:xfrm>
                <a:off x="1728" y="586"/>
                <a:ext cx="467" cy="174"/>
              </a:xfrm>
              <a:prstGeom prst="rect">
                <a:avLst/>
              </a:prstGeom>
              <a:solidFill>
                <a:srgbClr val="C0C0C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49" charset="-122"/>
                </a:endParaRPr>
              </a:p>
            </p:txBody>
          </p:sp>
          <p:sp>
            <p:nvSpPr>
              <p:cNvPr id="255" name="Rectangle 253"/>
              <p:cNvSpPr>
                <a:spLocks noChangeArrowheads="1"/>
              </p:cNvSpPr>
              <p:nvPr/>
            </p:nvSpPr>
            <p:spPr bwMode="auto">
              <a:xfrm>
                <a:off x="1721" y="585"/>
                <a:ext cx="479" cy="469"/>
              </a:xfrm>
              <a:prstGeom prst="rect">
                <a:avLst/>
              </a:prstGeom>
              <a:noFill/>
              <a:ln w="9525">
                <a:solidFill>
                  <a:srgbClr val="000000"/>
                </a:solidFill>
                <a:miter lim="800000"/>
              </a:ln>
              <a:effectLst/>
              <a:extLst>
                <a:ext uri="{909E8E84-426E-40DD-AFC4-6F175D3DCCD1}">
                  <a14:hiddenFill xmlns="" xmlns:a14="http://schemas.microsoft.com/office/drawing/2010/main">
                    <a:solidFill>
                      <a:schemeClr val="bg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49" charset="-122"/>
                </a:endParaRPr>
              </a:p>
            </p:txBody>
          </p:sp>
          <p:sp>
            <p:nvSpPr>
              <p:cNvPr id="256" name="Line 254"/>
              <p:cNvSpPr>
                <a:spLocks noChangeShapeType="1"/>
              </p:cNvSpPr>
              <p:nvPr/>
            </p:nvSpPr>
            <p:spPr bwMode="auto">
              <a:xfrm>
                <a:off x="1721" y="754"/>
                <a:ext cx="479" cy="0"/>
              </a:xfrm>
              <a:prstGeom prst="line">
                <a:avLst/>
              </a:prstGeom>
              <a:noFill/>
              <a:ln w="9525">
                <a:solidFill>
                  <a:srgbClr val="000000"/>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49" charset="-122"/>
                </a:endParaRPr>
              </a:p>
            </p:txBody>
          </p:sp>
          <p:sp>
            <p:nvSpPr>
              <p:cNvPr id="257" name="Line 255"/>
              <p:cNvSpPr>
                <a:spLocks noChangeShapeType="1"/>
              </p:cNvSpPr>
              <p:nvPr/>
            </p:nvSpPr>
            <p:spPr bwMode="auto">
              <a:xfrm>
                <a:off x="1721" y="906"/>
                <a:ext cx="479" cy="0"/>
              </a:xfrm>
              <a:prstGeom prst="line">
                <a:avLst/>
              </a:prstGeom>
              <a:noFill/>
              <a:ln w="9525">
                <a:solidFill>
                  <a:srgbClr val="000000"/>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49" charset="-122"/>
                </a:endParaRPr>
              </a:p>
            </p:txBody>
          </p:sp>
          <p:sp>
            <p:nvSpPr>
              <p:cNvPr id="258" name="Line 256"/>
              <p:cNvSpPr>
                <a:spLocks noChangeShapeType="1"/>
              </p:cNvSpPr>
              <p:nvPr/>
            </p:nvSpPr>
            <p:spPr bwMode="auto">
              <a:xfrm>
                <a:off x="1961" y="748"/>
                <a:ext cx="1" cy="302"/>
              </a:xfrm>
              <a:prstGeom prst="line">
                <a:avLst/>
              </a:prstGeom>
              <a:noFill/>
              <a:ln w="9525">
                <a:solidFill>
                  <a:srgbClr val="000000"/>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49" charset="-122"/>
                </a:endParaRPr>
              </a:p>
            </p:txBody>
          </p:sp>
          <p:sp>
            <p:nvSpPr>
              <p:cNvPr id="259" name="Text Box 257"/>
              <p:cNvSpPr txBox="1">
                <a:spLocks noChangeArrowheads="1"/>
              </p:cNvSpPr>
              <p:nvPr/>
            </p:nvSpPr>
            <p:spPr bwMode="auto">
              <a:xfrm>
                <a:off x="1735" y="558"/>
                <a:ext cx="513" cy="52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dirty="0">
                    <a:ln>
                      <a:noFill/>
                    </a:ln>
                    <a:solidFill>
                      <a:srgbClr val="000099"/>
                    </a:solidFill>
                    <a:effectLst/>
                    <a:uLnTx/>
                    <a:uFillTx/>
                    <a:latin typeface="+mn-lt"/>
                    <a:ea typeface="黑体" panose="02010609060101010101" pitchFamily="49" charset="-122"/>
                  </a:rPr>
                  <a:t>3</a:t>
                </a:r>
              </a:p>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dirty="0">
                    <a:ln>
                      <a:noFill/>
                    </a:ln>
                    <a:solidFill>
                      <a:srgbClr val="000099"/>
                    </a:solidFill>
                    <a:effectLst/>
                    <a:uLnTx/>
                    <a:uFillTx/>
                    <a:latin typeface="+mn-lt"/>
                    <a:ea typeface="黑体" panose="02010609060101010101" pitchFamily="49" charset="-122"/>
                  </a:rPr>
                  <a:t>2     2</a:t>
                </a:r>
              </a:p>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dirty="0">
                    <a:ln>
                      <a:noFill/>
                    </a:ln>
                    <a:solidFill>
                      <a:srgbClr val="000099"/>
                    </a:solidFill>
                    <a:effectLst/>
                    <a:uLnTx/>
                    <a:uFillTx/>
                    <a:latin typeface="+mn-lt"/>
                    <a:ea typeface="黑体" panose="02010609060101010101" pitchFamily="49" charset="-122"/>
                  </a:rPr>
                  <a:t>1     1</a:t>
                </a:r>
              </a:p>
            </p:txBody>
          </p:sp>
        </p:grpSp>
        <p:grpSp>
          <p:nvGrpSpPr>
            <p:cNvPr id="307" name="Group 258"/>
            <p:cNvGrpSpPr/>
            <p:nvPr/>
          </p:nvGrpSpPr>
          <p:grpSpPr bwMode="auto">
            <a:xfrm>
              <a:off x="5473451" y="989410"/>
              <a:ext cx="836613" cy="830263"/>
              <a:chOff x="1721" y="558"/>
              <a:chExt cx="527" cy="523"/>
            </a:xfrm>
          </p:grpSpPr>
          <p:sp>
            <p:nvSpPr>
              <p:cNvPr id="261" name="Rectangle 259"/>
              <p:cNvSpPr>
                <a:spLocks noChangeArrowheads="1"/>
              </p:cNvSpPr>
              <p:nvPr/>
            </p:nvSpPr>
            <p:spPr bwMode="auto">
              <a:xfrm>
                <a:off x="1728" y="586"/>
                <a:ext cx="467" cy="174"/>
              </a:xfrm>
              <a:prstGeom prst="rect">
                <a:avLst/>
              </a:prstGeom>
              <a:solidFill>
                <a:srgbClr val="C0C0C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49" charset="-122"/>
                </a:endParaRPr>
              </a:p>
            </p:txBody>
          </p:sp>
          <p:sp>
            <p:nvSpPr>
              <p:cNvPr id="262" name="Rectangle 260"/>
              <p:cNvSpPr>
                <a:spLocks noChangeArrowheads="1"/>
              </p:cNvSpPr>
              <p:nvPr/>
            </p:nvSpPr>
            <p:spPr bwMode="auto">
              <a:xfrm>
                <a:off x="1721" y="585"/>
                <a:ext cx="479" cy="469"/>
              </a:xfrm>
              <a:prstGeom prst="rect">
                <a:avLst/>
              </a:prstGeom>
              <a:noFill/>
              <a:ln w="9525">
                <a:solidFill>
                  <a:srgbClr val="000000"/>
                </a:solidFill>
                <a:miter lim="800000"/>
              </a:ln>
              <a:effectLst/>
              <a:extLst>
                <a:ext uri="{909E8E84-426E-40DD-AFC4-6F175D3DCCD1}">
                  <a14:hiddenFill xmlns="" xmlns:a14="http://schemas.microsoft.com/office/drawing/2010/main">
                    <a:solidFill>
                      <a:schemeClr val="bg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49" charset="-122"/>
                </a:endParaRPr>
              </a:p>
            </p:txBody>
          </p:sp>
          <p:sp>
            <p:nvSpPr>
              <p:cNvPr id="263" name="Line 261"/>
              <p:cNvSpPr>
                <a:spLocks noChangeShapeType="1"/>
              </p:cNvSpPr>
              <p:nvPr/>
            </p:nvSpPr>
            <p:spPr bwMode="auto">
              <a:xfrm>
                <a:off x="1721" y="754"/>
                <a:ext cx="479" cy="0"/>
              </a:xfrm>
              <a:prstGeom prst="line">
                <a:avLst/>
              </a:prstGeom>
              <a:noFill/>
              <a:ln w="9525">
                <a:solidFill>
                  <a:srgbClr val="000000"/>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49" charset="-122"/>
                </a:endParaRPr>
              </a:p>
            </p:txBody>
          </p:sp>
          <p:sp>
            <p:nvSpPr>
              <p:cNvPr id="264" name="Line 262"/>
              <p:cNvSpPr>
                <a:spLocks noChangeShapeType="1"/>
              </p:cNvSpPr>
              <p:nvPr/>
            </p:nvSpPr>
            <p:spPr bwMode="auto">
              <a:xfrm>
                <a:off x="1721" y="906"/>
                <a:ext cx="479" cy="0"/>
              </a:xfrm>
              <a:prstGeom prst="line">
                <a:avLst/>
              </a:prstGeom>
              <a:noFill/>
              <a:ln w="9525">
                <a:solidFill>
                  <a:srgbClr val="000000"/>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49" charset="-122"/>
                </a:endParaRPr>
              </a:p>
            </p:txBody>
          </p:sp>
          <p:sp>
            <p:nvSpPr>
              <p:cNvPr id="265" name="Line 263"/>
              <p:cNvSpPr>
                <a:spLocks noChangeShapeType="1"/>
              </p:cNvSpPr>
              <p:nvPr/>
            </p:nvSpPr>
            <p:spPr bwMode="auto">
              <a:xfrm>
                <a:off x="1961" y="748"/>
                <a:ext cx="1" cy="302"/>
              </a:xfrm>
              <a:prstGeom prst="line">
                <a:avLst/>
              </a:prstGeom>
              <a:noFill/>
              <a:ln w="9525">
                <a:solidFill>
                  <a:srgbClr val="000000"/>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49" charset="-122"/>
                </a:endParaRPr>
              </a:p>
            </p:txBody>
          </p:sp>
          <p:sp>
            <p:nvSpPr>
              <p:cNvPr id="266" name="Text Box 264"/>
              <p:cNvSpPr txBox="1">
                <a:spLocks noChangeArrowheads="1"/>
              </p:cNvSpPr>
              <p:nvPr/>
            </p:nvSpPr>
            <p:spPr bwMode="auto">
              <a:xfrm>
                <a:off x="1735" y="558"/>
                <a:ext cx="513" cy="52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dirty="0">
                    <a:ln>
                      <a:noFill/>
                    </a:ln>
                    <a:solidFill>
                      <a:srgbClr val="000099"/>
                    </a:solidFill>
                    <a:effectLst/>
                    <a:uLnTx/>
                    <a:uFillTx/>
                    <a:latin typeface="+mn-lt"/>
                    <a:ea typeface="黑体" panose="02010609060101010101" pitchFamily="49" charset="-122"/>
                  </a:rPr>
                  <a:t>3</a:t>
                </a:r>
              </a:p>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dirty="0">
                    <a:ln>
                      <a:noFill/>
                    </a:ln>
                    <a:solidFill>
                      <a:srgbClr val="000099"/>
                    </a:solidFill>
                    <a:effectLst/>
                    <a:uLnTx/>
                    <a:uFillTx/>
                    <a:latin typeface="+mn-lt"/>
                    <a:ea typeface="黑体" panose="02010609060101010101" pitchFamily="49" charset="-122"/>
                  </a:rPr>
                  <a:t>2     2</a:t>
                </a:r>
              </a:p>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dirty="0">
                    <a:ln>
                      <a:noFill/>
                    </a:ln>
                    <a:solidFill>
                      <a:srgbClr val="000099"/>
                    </a:solidFill>
                    <a:effectLst/>
                    <a:uLnTx/>
                    <a:uFillTx/>
                    <a:latin typeface="+mn-lt"/>
                    <a:ea typeface="黑体" panose="02010609060101010101" pitchFamily="49" charset="-122"/>
                  </a:rPr>
                  <a:t>1     1</a:t>
                </a:r>
              </a:p>
            </p:txBody>
          </p:sp>
        </p:grpSp>
        <p:grpSp>
          <p:nvGrpSpPr>
            <p:cNvPr id="308" name="Group 265"/>
            <p:cNvGrpSpPr/>
            <p:nvPr/>
          </p:nvGrpSpPr>
          <p:grpSpPr bwMode="auto">
            <a:xfrm>
              <a:off x="8034089" y="989410"/>
              <a:ext cx="836612" cy="830263"/>
              <a:chOff x="1721" y="558"/>
              <a:chExt cx="527" cy="523"/>
            </a:xfrm>
          </p:grpSpPr>
          <p:sp>
            <p:nvSpPr>
              <p:cNvPr id="268" name="Rectangle 266"/>
              <p:cNvSpPr>
                <a:spLocks noChangeArrowheads="1"/>
              </p:cNvSpPr>
              <p:nvPr/>
            </p:nvSpPr>
            <p:spPr bwMode="auto">
              <a:xfrm>
                <a:off x="1728" y="586"/>
                <a:ext cx="467" cy="174"/>
              </a:xfrm>
              <a:prstGeom prst="rect">
                <a:avLst/>
              </a:prstGeom>
              <a:solidFill>
                <a:srgbClr val="C0C0C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49" charset="-122"/>
                </a:endParaRPr>
              </a:p>
            </p:txBody>
          </p:sp>
          <p:sp>
            <p:nvSpPr>
              <p:cNvPr id="269" name="Rectangle 267"/>
              <p:cNvSpPr>
                <a:spLocks noChangeArrowheads="1"/>
              </p:cNvSpPr>
              <p:nvPr/>
            </p:nvSpPr>
            <p:spPr bwMode="auto">
              <a:xfrm>
                <a:off x="1721" y="585"/>
                <a:ext cx="479" cy="469"/>
              </a:xfrm>
              <a:prstGeom prst="rect">
                <a:avLst/>
              </a:prstGeom>
              <a:noFill/>
              <a:ln w="9525">
                <a:solidFill>
                  <a:srgbClr val="000000"/>
                </a:solidFill>
                <a:miter lim="800000"/>
              </a:ln>
              <a:effectLst/>
              <a:extLst>
                <a:ext uri="{909E8E84-426E-40DD-AFC4-6F175D3DCCD1}">
                  <a14:hiddenFill xmlns="" xmlns:a14="http://schemas.microsoft.com/office/drawing/2010/main">
                    <a:solidFill>
                      <a:schemeClr val="bg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49" charset="-122"/>
                </a:endParaRPr>
              </a:p>
            </p:txBody>
          </p:sp>
          <p:sp>
            <p:nvSpPr>
              <p:cNvPr id="270" name="Line 268"/>
              <p:cNvSpPr>
                <a:spLocks noChangeShapeType="1"/>
              </p:cNvSpPr>
              <p:nvPr/>
            </p:nvSpPr>
            <p:spPr bwMode="auto">
              <a:xfrm>
                <a:off x="1721" y="754"/>
                <a:ext cx="479" cy="0"/>
              </a:xfrm>
              <a:prstGeom prst="line">
                <a:avLst/>
              </a:prstGeom>
              <a:noFill/>
              <a:ln w="9525">
                <a:solidFill>
                  <a:srgbClr val="000000"/>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49" charset="-122"/>
                </a:endParaRPr>
              </a:p>
            </p:txBody>
          </p:sp>
          <p:sp>
            <p:nvSpPr>
              <p:cNvPr id="271" name="Line 269"/>
              <p:cNvSpPr>
                <a:spLocks noChangeShapeType="1"/>
              </p:cNvSpPr>
              <p:nvPr/>
            </p:nvSpPr>
            <p:spPr bwMode="auto">
              <a:xfrm>
                <a:off x="1721" y="906"/>
                <a:ext cx="479" cy="0"/>
              </a:xfrm>
              <a:prstGeom prst="line">
                <a:avLst/>
              </a:prstGeom>
              <a:noFill/>
              <a:ln w="9525">
                <a:solidFill>
                  <a:srgbClr val="000000"/>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49" charset="-122"/>
                </a:endParaRPr>
              </a:p>
            </p:txBody>
          </p:sp>
          <p:sp>
            <p:nvSpPr>
              <p:cNvPr id="272" name="Line 270"/>
              <p:cNvSpPr>
                <a:spLocks noChangeShapeType="1"/>
              </p:cNvSpPr>
              <p:nvPr/>
            </p:nvSpPr>
            <p:spPr bwMode="auto">
              <a:xfrm>
                <a:off x="1961" y="748"/>
                <a:ext cx="1" cy="302"/>
              </a:xfrm>
              <a:prstGeom prst="line">
                <a:avLst/>
              </a:prstGeom>
              <a:noFill/>
              <a:ln w="9525">
                <a:solidFill>
                  <a:srgbClr val="000000"/>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49" charset="-122"/>
                </a:endParaRPr>
              </a:p>
            </p:txBody>
          </p:sp>
          <p:sp>
            <p:nvSpPr>
              <p:cNvPr id="273" name="Text Box 271"/>
              <p:cNvSpPr txBox="1">
                <a:spLocks noChangeArrowheads="1"/>
              </p:cNvSpPr>
              <p:nvPr/>
            </p:nvSpPr>
            <p:spPr bwMode="auto">
              <a:xfrm>
                <a:off x="1735" y="558"/>
                <a:ext cx="513" cy="52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dirty="0">
                    <a:ln>
                      <a:noFill/>
                    </a:ln>
                    <a:solidFill>
                      <a:srgbClr val="000099"/>
                    </a:solidFill>
                    <a:effectLst/>
                    <a:uLnTx/>
                    <a:uFillTx/>
                    <a:latin typeface="+mn-lt"/>
                    <a:ea typeface="黑体" panose="02010609060101010101" pitchFamily="49" charset="-122"/>
                  </a:rPr>
                  <a:t>3</a:t>
                </a:r>
              </a:p>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dirty="0">
                    <a:ln>
                      <a:noFill/>
                    </a:ln>
                    <a:solidFill>
                      <a:srgbClr val="000099"/>
                    </a:solidFill>
                    <a:effectLst/>
                    <a:uLnTx/>
                    <a:uFillTx/>
                    <a:latin typeface="+mn-lt"/>
                    <a:ea typeface="黑体" panose="02010609060101010101" pitchFamily="49" charset="-122"/>
                  </a:rPr>
                  <a:t>2     2</a:t>
                </a:r>
              </a:p>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dirty="0">
                    <a:ln>
                      <a:noFill/>
                    </a:ln>
                    <a:solidFill>
                      <a:srgbClr val="000099"/>
                    </a:solidFill>
                    <a:effectLst/>
                    <a:uLnTx/>
                    <a:uFillTx/>
                    <a:latin typeface="+mn-lt"/>
                    <a:ea typeface="黑体" panose="02010609060101010101" pitchFamily="49" charset="-122"/>
                  </a:rPr>
                  <a:t>1     1</a:t>
                </a:r>
              </a:p>
            </p:txBody>
          </p:sp>
        </p:grpSp>
        <p:grpSp>
          <p:nvGrpSpPr>
            <p:cNvPr id="309" name="Group 272"/>
            <p:cNvGrpSpPr/>
            <p:nvPr/>
          </p:nvGrpSpPr>
          <p:grpSpPr bwMode="auto">
            <a:xfrm>
              <a:off x="4465389" y="4500960"/>
              <a:ext cx="836612" cy="830263"/>
              <a:chOff x="1721" y="558"/>
              <a:chExt cx="527" cy="523"/>
            </a:xfrm>
          </p:grpSpPr>
          <p:sp>
            <p:nvSpPr>
              <p:cNvPr id="275" name="Rectangle 273"/>
              <p:cNvSpPr>
                <a:spLocks noChangeArrowheads="1"/>
              </p:cNvSpPr>
              <p:nvPr/>
            </p:nvSpPr>
            <p:spPr bwMode="auto">
              <a:xfrm>
                <a:off x="1728" y="586"/>
                <a:ext cx="467" cy="174"/>
              </a:xfrm>
              <a:prstGeom prst="rect">
                <a:avLst/>
              </a:prstGeom>
              <a:solidFill>
                <a:srgbClr val="C0C0C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49" charset="-122"/>
                </a:endParaRPr>
              </a:p>
            </p:txBody>
          </p:sp>
          <p:sp>
            <p:nvSpPr>
              <p:cNvPr id="276" name="Rectangle 274"/>
              <p:cNvSpPr>
                <a:spLocks noChangeArrowheads="1"/>
              </p:cNvSpPr>
              <p:nvPr/>
            </p:nvSpPr>
            <p:spPr bwMode="auto">
              <a:xfrm>
                <a:off x="1721" y="585"/>
                <a:ext cx="479" cy="469"/>
              </a:xfrm>
              <a:prstGeom prst="rect">
                <a:avLst/>
              </a:prstGeom>
              <a:noFill/>
              <a:ln w="9525">
                <a:solidFill>
                  <a:srgbClr val="000000"/>
                </a:solidFill>
                <a:miter lim="800000"/>
              </a:ln>
              <a:effectLst/>
              <a:extLst>
                <a:ext uri="{909E8E84-426E-40DD-AFC4-6F175D3DCCD1}">
                  <a14:hiddenFill xmlns="" xmlns:a14="http://schemas.microsoft.com/office/drawing/2010/main">
                    <a:solidFill>
                      <a:schemeClr val="bg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49" charset="-122"/>
                </a:endParaRPr>
              </a:p>
            </p:txBody>
          </p:sp>
          <p:sp>
            <p:nvSpPr>
              <p:cNvPr id="277" name="Line 275"/>
              <p:cNvSpPr>
                <a:spLocks noChangeShapeType="1"/>
              </p:cNvSpPr>
              <p:nvPr/>
            </p:nvSpPr>
            <p:spPr bwMode="auto">
              <a:xfrm>
                <a:off x="1721" y="754"/>
                <a:ext cx="479" cy="0"/>
              </a:xfrm>
              <a:prstGeom prst="line">
                <a:avLst/>
              </a:prstGeom>
              <a:noFill/>
              <a:ln w="9525">
                <a:solidFill>
                  <a:srgbClr val="000000"/>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49" charset="-122"/>
                </a:endParaRPr>
              </a:p>
            </p:txBody>
          </p:sp>
          <p:sp>
            <p:nvSpPr>
              <p:cNvPr id="278" name="Line 276"/>
              <p:cNvSpPr>
                <a:spLocks noChangeShapeType="1"/>
              </p:cNvSpPr>
              <p:nvPr/>
            </p:nvSpPr>
            <p:spPr bwMode="auto">
              <a:xfrm>
                <a:off x="1721" y="906"/>
                <a:ext cx="479" cy="0"/>
              </a:xfrm>
              <a:prstGeom prst="line">
                <a:avLst/>
              </a:prstGeom>
              <a:noFill/>
              <a:ln w="9525">
                <a:solidFill>
                  <a:srgbClr val="000000"/>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49" charset="-122"/>
                </a:endParaRPr>
              </a:p>
            </p:txBody>
          </p:sp>
          <p:sp>
            <p:nvSpPr>
              <p:cNvPr id="279" name="Line 277"/>
              <p:cNvSpPr>
                <a:spLocks noChangeShapeType="1"/>
              </p:cNvSpPr>
              <p:nvPr/>
            </p:nvSpPr>
            <p:spPr bwMode="auto">
              <a:xfrm>
                <a:off x="1961" y="748"/>
                <a:ext cx="1" cy="302"/>
              </a:xfrm>
              <a:prstGeom prst="line">
                <a:avLst/>
              </a:prstGeom>
              <a:noFill/>
              <a:ln w="9525">
                <a:solidFill>
                  <a:srgbClr val="000000"/>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49" charset="-122"/>
                </a:endParaRPr>
              </a:p>
            </p:txBody>
          </p:sp>
          <p:sp>
            <p:nvSpPr>
              <p:cNvPr id="280" name="Text Box 278"/>
              <p:cNvSpPr txBox="1">
                <a:spLocks noChangeArrowheads="1"/>
              </p:cNvSpPr>
              <p:nvPr/>
            </p:nvSpPr>
            <p:spPr bwMode="auto">
              <a:xfrm>
                <a:off x="1735" y="558"/>
                <a:ext cx="513" cy="52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dirty="0">
                    <a:ln>
                      <a:noFill/>
                    </a:ln>
                    <a:solidFill>
                      <a:srgbClr val="000099"/>
                    </a:solidFill>
                    <a:effectLst/>
                    <a:uLnTx/>
                    <a:uFillTx/>
                    <a:latin typeface="+mn-lt"/>
                    <a:ea typeface="黑体" panose="02010609060101010101" pitchFamily="49" charset="-122"/>
                  </a:rPr>
                  <a:t>3</a:t>
                </a:r>
              </a:p>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dirty="0">
                    <a:ln>
                      <a:noFill/>
                    </a:ln>
                    <a:solidFill>
                      <a:srgbClr val="000099"/>
                    </a:solidFill>
                    <a:effectLst/>
                    <a:uLnTx/>
                    <a:uFillTx/>
                    <a:latin typeface="+mn-lt"/>
                    <a:ea typeface="黑体" panose="02010609060101010101" pitchFamily="49" charset="-122"/>
                  </a:rPr>
                  <a:t>2     2</a:t>
                </a:r>
              </a:p>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dirty="0">
                    <a:ln>
                      <a:noFill/>
                    </a:ln>
                    <a:solidFill>
                      <a:srgbClr val="000099"/>
                    </a:solidFill>
                    <a:effectLst/>
                    <a:uLnTx/>
                    <a:uFillTx/>
                    <a:latin typeface="+mn-lt"/>
                    <a:ea typeface="黑体" panose="02010609060101010101" pitchFamily="49" charset="-122"/>
                  </a:rPr>
                  <a:t>1     1</a:t>
                </a:r>
              </a:p>
            </p:txBody>
          </p:sp>
        </p:grpSp>
        <p:grpSp>
          <p:nvGrpSpPr>
            <p:cNvPr id="310" name="Group 279"/>
            <p:cNvGrpSpPr/>
            <p:nvPr/>
          </p:nvGrpSpPr>
          <p:grpSpPr bwMode="auto">
            <a:xfrm>
              <a:off x="7849939" y="4500960"/>
              <a:ext cx="836612" cy="830263"/>
              <a:chOff x="1721" y="558"/>
              <a:chExt cx="527" cy="523"/>
            </a:xfrm>
          </p:grpSpPr>
          <p:sp>
            <p:nvSpPr>
              <p:cNvPr id="282" name="Rectangle 280"/>
              <p:cNvSpPr>
                <a:spLocks noChangeArrowheads="1"/>
              </p:cNvSpPr>
              <p:nvPr/>
            </p:nvSpPr>
            <p:spPr bwMode="auto">
              <a:xfrm>
                <a:off x="1728" y="586"/>
                <a:ext cx="467" cy="174"/>
              </a:xfrm>
              <a:prstGeom prst="rect">
                <a:avLst/>
              </a:prstGeom>
              <a:solidFill>
                <a:srgbClr val="C0C0C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49" charset="-122"/>
                </a:endParaRPr>
              </a:p>
            </p:txBody>
          </p:sp>
          <p:sp>
            <p:nvSpPr>
              <p:cNvPr id="283" name="Rectangle 281"/>
              <p:cNvSpPr>
                <a:spLocks noChangeArrowheads="1"/>
              </p:cNvSpPr>
              <p:nvPr/>
            </p:nvSpPr>
            <p:spPr bwMode="auto">
              <a:xfrm>
                <a:off x="1721" y="585"/>
                <a:ext cx="479" cy="469"/>
              </a:xfrm>
              <a:prstGeom prst="rect">
                <a:avLst/>
              </a:prstGeom>
              <a:noFill/>
              <a:ln w="9525">
                <a:solidFill>
                  <a:srgbClr val="000000"/>
                </a:solidFill>
                <a:miter lim="800000"/>
              </a:ln>
              <a:effectLst/>
              <a:extLst>
                <a:ext uri="{909E8E84-426E-40DD-AFC4-6F175D3DCCD1}">
                  <a14:hiddenFill xmlns="" xmlns:a14="http://schemas.microsoft.com/office/drawing/2010/main">
                    <a:solidFill>
                      <a:schemeClr val="bg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49" charset="-122"/>
                </a:endParaRPr>
              </a:p>
            </p:txBody>
          </p:sp>
          <p:sp>
            <p:nvSpPr>
              <p:cNvPr id="284" name="Line 282"/>
              <p:cNvSpPr>
                <a:spLocks noChangeShapeType="1"/>
              </p:cNvSpPr>
              <p:nvPr/>
            </p:nvSpPr>
            <p:spPr bwMode="auto">
              <a:xfrm>
                <a:off x="1721" y="754"/>
                <a:ext cx="479" cy="0"/>
              </a:xfrm>
              <a:prstGeom prst="line">
                <a:avLst/>
              </a:prstGeom>
              <a:noFill/>
              <a:ln w="9525">
                <a:solidFill>
                  <a:srgbClr val="000000"/>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49" charset="-122"/>
                </a:endParaRPr>
              </a:p>
            </p:txBody>
          </p:sp>
          <p:sp>
            <p:nvSpPr>
              <p:cNvPr id="285" name="Line 283"/>
              <p:cNvSpPr>
                <a:spLocks noChangeShapeType="1"/>
              </p:cNvSpPr>
              <p:nvPr/>
            </p:nvSpPr>
            <p:spPr bwMode="auto">
              <a:xfrm>
                <a:off x="1721" y="906"/>
                <a:ext cx="479" cy="0"/>
              </a:xfrm>
              <a:prstGeom prst="line">
                <a:avLst/>
              </a:prstGeom>
              <a:noFill/>
              <a:ln w="9525">
                <a:solidFill>
                  <a:srgbClr val="000000"/>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49" charset="-122"/>
                </a:endParaRPr>
              </a:p>
            </p:txBody>
          </p:sp>
          <p:sp>
            <p:nvSpPr>
              <p:cNvPr id="286" name="Line 284"/>
              <p:cNvSpPr>
                <a:spLocks noChangeShapeType="1"/>
              </p:cNvSpPr>
              <p:nvPr/>
            </p:nvSpPr>
            <p:spPr bwMode="auto">
              <a:xfrm>
                <a:off x="1961" y="748"/>
                <a:ext cx="1" cy="302"/>
              </a:xfrm>
              <a:prstGeom prst="line">
                <a:avLst/>
              </a:prstGeom>
              <a:noFill/>
              <a:ln w="9525">
                <a:solidFill>
                  <a:srgbClr val="000000"/>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49" charset="-122"/>
                </a:endParaRPr>
              </a:p>
            </p:txBody>
          </p:sp>
          <p:sp>
            <p:nvSpPr>
              <p:cNvPr id="287" name="Text Box 285"/>
              <p:cNvSpPr txBox="1">
                <a:spLocks noChangeArrowheads="1"/>
              </p:cNvSpPr>
              <p:nvPr/>
            </p:nvSpPr>
            <p:spPr bwMode="auto">
              <a:xfrm>
                <a:off x="1735" y="558"/>
                <a:ext cx="513" cy="52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dirty="0">
                    <a:ln>
                      <a:noFill/>
                    </a:ln>
                    <a:solidFill>
                      <a:srgbClr val="000099"/>
                    </a:solidFill>
                    <a:effectLst/>
                    <a:uLnTx/>
                    <a:uFillTx/>
                    <a:latin typeface="+mn-lt"/>
                    <a:ea typeface="黑体" panose="02010609060101010101" pitchFamily="49" charset="-122"/>
                  </a:rPr>
                  <a:t>3</a:t>
                </a:r>
              </a:p>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dirty="0">
                    <a:ln>
                      <a:noFill/>
                    </a:ln>
                    <a:solidFill>
                      <a:srgbClr val="000099"/>
                    </a:solidFill>
                    <a:effectLst/>
                    <a:uLnTx/>
                    <a:uFillTx/>
                    <a:latin typeface="+mn-lt"/>
                    <a:ea typeface="黑体" panose="02010609060101010101" pitchFamily="49" charset="-122"/>
                  </a:rPr>
                  <a:t>2     2</a:t>
                </a:r>
              </a:p>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dirty="0">
                    <a:ln>
                      <a:noFill/>
                    </a:ln>
                    <a:solidFill>
                      <a:srgbClr val="000099"/>
                    </a:solidFill>
                    <a:effectLst/>
                    <a:uLnTx/>
                    <a:uFillTx/>
                    <a:latin typeface="+mn-lt"/>
                    <a:ea typeface="黑体" panose="02010609060101010101" pitchFamily="49" charset="-122"/>
                  </a:rPr>
                  <a:t>1     1</a:t>
                </a:r>
              </a:p>
            </p:txBody>
          </p:sp>
        </p:grpSp>
        <p:sp>
          <p:nvSpPr>
            <p:cNvPr id="288" name="Freeform 286"/>
            <p:cNvSpPr/>
            <p:nvPr/>
          </p:nvSpPr>
          <p:spPr bwMode="auto">
            <a:xfrm>
              <a:off x="1338014" y="652859"/>
              <a:ext cx="7791450" cy="5788025"/>
            </a:xfrm>
            <a:custGeom>
              <a:avLst/>
              <a:gdLst>
                <a:gd name="T0" fmla="*/ 4 w 4908"/>
                <a:gd name="T1" fmla="*/ 0 h 3646"/>
                <a:gd name="T2" fmla="*/ 4 w 4908"/>
                <a:gd name="T3" fmla="*/ 453 h 3646"/>
                <a:gd name="T4" fmla="*/ 13 w 4908"/>
                <a:gd name="T5" fmla="*/ 736 h 3646"/>
                <a:gd name="T6" fmla="*/ 69 w 4908"/>
                <a:gd name="T7" fmla="*/ 794 h 3646"/>
                <a:gd name="T8" fmla="*/ 279 w 4908"/>
                <a:gd name="T9" fmla="*/ 812 h 3646"/>
                <a:gd name="T10" fmla="*/ 579 w 4908"/>
                <a:gd name="T11" fmla="*/ 815 h 3646"/>
                <a:gd name="T12" fmla="*/ 924 w 4908"/>
                <a:gd name="T13" fmla="*/ 809 h 3646"/>
                <a:gd name="T14" fmla="*/ 1083 w 4908"/>
                <a:gd name="T15" fmla="*/ 737 h 3646"/>
                <a:gd name="T16" fmla="*/ 1098 w 4908"/>
                <a:gd name="T17" fmla="*/ 398 h 3646"/>
                <a:gd name="T18" fmla="*/ 1175 w 4908"/>
                <a:gd name="T19" fmla="*/ 269 h 3646"/>
                <a:gd name="T20" fmla="*/ 1406 w 4908"/>
                <a:gd name="T21" fmla="*/ 290 h 3646"/>
                <a:gd name="T22" fmla="*/ 1442 w 4908"/>
                <a:gd name="T23" fmla="*/ 551 h 3646"/>
                <a:gd name="T24" fmla="*/ 1466 w 4908"/>
                <a:gd name="T25" fmla="*/ 773 h 3646"/>
                <a:gd name="T26" fmla="*/ 1676 w 4908"/>
                <a:gd name="T27" fmla="*/ 809 h 3646"/>
                <a:gd name="T28" fmla="*/ 1859 w 4908"/>
                <a:gd name="T29" fmla="*/ 803 h 3646"/>
                <a:gd name="T30" fmla="*/ 2349 w 4908"/>
                <a:gd name="T31" fmla="*/ 803 h 3646"/>
                <a:gd name="T32" fmla="*/ 2514 w 4908"/>
                <a:gd name="T33" fmla="*/ 779 h 3646"/>
                <a:gd name="T34" fmla="*/ 2636 w 4908"/>
                <a:gd name="T35" fmla="*/ 680 h 3646"/>
                <a:gd name="T36" fmla="*/ 2660 w 4908"/>
                <a:gd name="T37" fmla="*/ 392 h 3646"/>
                <a:gd name="T38" fmla="*/ 2726 w 4908"/>
                <a:gd name="T39" fmla="*/ 275 h 3646"/>
                <a:gd name="T40" fmla="*/ 2975 w 4908"/>
                <a:gd name="T41" fmla="*/ 287 h 3646"/>
                <a:gd name="T42" fmla="*/ 3026 w 4908"/>
                <a:gd name="T43" fmla="*/ 464 h 3646"/>
                <a:gd name="T44" fmla="*/ 3053 w 4908"/>
                <a:gd name="T45" fmla="*/ 695 h 3646"/>
                <a:gd name="T46" fmla="*/ 3185 w 4908"/>
                <a:gd name="T47" fmla="*/ 806 h 3646"/>
                <a:gd name="T48" fmla="*/ 3479 w 4908"/>
                <a:gd name="T49" fmla="*/ 815 h 3646"/>
                <a:gd name="T50" fmla="*/ 3875 w 4908"/>
                <a:gd name="T51" fmla="*/ 818 h 3646"/>
                <a:gd name="T52" fmla="*/ 4208 w 4908"/>
                <a:gd name="T53" fmla="*/ 791 h 3646"/>
                <a:gd name="T54" fmla="*/ 4265 w 4908"/>
                <a:gd name="T55" fmla="*/ 629 h 3646"/>
                <a:gd name="T56" fmla="*/ 4274 w 4908"/>
                <a:gd name="T57" fmla="*/ 410 h 3646"/>
                <a:gd name="T58" fmla="*/ 4358 w 4908"/>
                <a:gd name="T59" fmla="*/ 272 h 3646"/>
                <a:gd name="T60" fmla="*/ 4598 w 4908"/>
                <a:gd name="T61" fmla="*/ 299 h 3646"/>
                <a:gd name="T62" fmla="*/ 4652 w 4908"/>
                <a:gd name="T63" fmla="*/ 608 h 3646"/>
                <a:gd name="T64" fmla="*/ 4681 w 4908"/>
                <a:gd name="T65" fmla="*/ 814 h 3646"/>
                <a:gd name="T66" fmla="*/ 4873 w 4908"/>
                <a:gd name="T67" fmla="*/ 1094 h 3646"/>
                <a:gd name="T68" fmla="*/ 4889 w 4908"/>
                <a:gd name="T69" fmla="*/ 1798 h 3646"/>
                <a:gd name="T70" fmla="*/ 4873 w 4908"/>
                <a:gd name="T71" fmla="*/ 2478 h 3646"/>
                <a:gd name="T72" fmla="*/ 4829 w 4908"/>
                <a:gd name="T73" fmla="*/ 2962 h 3646"/>
                <a:gd name="T74" fmla="*/ 4661 w 4908"/>
                <a:gd name="T75" fmla="*/ 3026 h 3646"/>
                <a:gd name="T76" fmla="*/ 4545 w 4908"/>
                <a:gd name="T77" fmla="*/ 2982 h 3646"/>
                <a:gd name="T78" fmla="*/ 4521 w 4908"/>
                <a:gd name="T79" fmla="*/ 2838 h 3646"/>
                <a:gd name="T80" fmla="*/ 4517 w 4908"/>
                <a:gd name="T81" fmla="*/ 2626 h 3646"/>
                <a:gd name="T82" fmla="*/ 4469 w 4908"/>
                <a:gd name="T83" fmla="*/ 2494 h 3646"/>
                <a:gd name="T84" fmla="*/ 4209 w 4908"/>
                <a:gd name="T85" fmla="*/ 2494 h 3646"/>
                <a:gd name="T86" fmla="*/ 4141 w 4908"/>
                <a:gd name="T87" fmla="*/ 2650 h 3646"/>
                <a:gd name="T88" fmla="*/ 4125 w 4908"/>
                <a:gd name="T89" fmla="*/ 2978 h 3646"/>
                <a:gd name="T90" fmla="*/ 3881 w 4908"/>
                <a:gd name="T91" fmla="*/ 3053 h 3646"/>
                <a:gd name="T92" fmla="*/ 3213 w 4908"/>
                <a:gd name="T93" fmla="*/ 3046 h 3646"/>
                <a:gd name="T94" fmla="*/ 2893 w 4908"/>
                <a:gd name="T95" fmla="*/ 3042 h 3646"/>
                <a:gd name="T96" fmla="*/ 2617 w 4908"/>
                <a:gd name="T97" fmla="*/ 3026 h 3646"/>
                <a:gd name="T98" fmla="*/ 2417 w 4908"/>
                <a:gd name="T99" fmla="*/ 2950 h 3646"/>
                <a:gd name="T100" fmla="*/ 2393 w 4908"/>
                <a:gd name="T101" fmla="*/ 2666 h 3646"/>
                <a:gd name="T102" fmla="*/ 2309 w 4908"/>
                <a:gd name="T103" fmla="*/ 2490 h 3646"/>
                <a:gd name="T104" fmla="*/ 2085 w 4908"/>
                <a:gd name="T105" fmla="*/ 2514 h 3646"/>
                <a:gd name="T106" fmla="*/ 2017 w 4908"/>
                <a:gd name="T107" fmla="*/ 2862 h 3646"/>
                <a:gd name="T108" fmla="*/ 2001 w 4908"/>
                <a:gd name="T109" fmla="*/ 3226 h 3646"/>
                <a:gd name="T110" fmla="*/ 1961 w 4908"/>
                <a:gd name="T111" fmla="*/ 3522 h 3646"/>
                <a:gd name="T112" fmla="*/ 1837 w 4908"/>
                <a:gd name="T113" fmla="*/ 3626 h 3646"/>
                <a:gd name="T114" fmla="*/ 1637 w 4908"/>
                <a:gd name="T115" fmla="*/ 3642 h 3646"/>
                <a:gd name="T116" fmla="*/ 1415 w 4908"/>
                <a:gd name="T117" fmla="*/ 3632 h 3646"/>
                <a:gd name="T118" fmla="*/ 1247 w 4908"/>
                <a:gd name="T119" fmla="*/ 3563 h 3646"/>
                <a:gd name="T120" fmla="*/ 1229 w 4908"/>
                <a:gd name="T121" fmla="*/ 3191 h 3646"/>
                <a:gd name="T122" fmla="*/ 1229 w 4908"/>
                <a:gd name="T123" fmla="*/ 2826 h 3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908" h="3646">
                  <a:moveTo>
                    <a:pt x="4" y="0"/>
                  </a:moveTo>
                  <a:cubicBezTo>
                    <a:pt x="0" y="162"/>
                    <a:pt x="3" y="330"/>
                    <a:pt x="4" y="453"/>
                  </a:cubicBezTo>
                  <a:cubicBezTo>
                    <a:pt x="5" y="576"/>
                    <a:pt x="2" y="679"/>
                    <a:pt x="13" y="736"/>
                  </a:cubicBezTo>
                  <a:cubicBezTo>
                    <a:pt x="24" y="793"/>
                    <a:pt x="25" y="781"/>
                    <a:pt x="69" y="794"/>
                  </a:cubicBezTo>
                  <a:cubicBezTo>
                    <a:pt x="113" y="807"/>
                    <a:pt x="194" y="808"/>
                    <a:pt x="279" y="812"/>
                  </a:cubicBezTo>
                  <a:cubicBezTo>
                    <a:pt x="364" y="816"/>
                    <a:pt x="472" y="815"/>
                    <a:pt x="579" y="815"/>
                  </a:cubicBezTo>
                  <a:cubicBezTo>
                    <a:pt x="686" y="815"/>
                    <a:pt x="840" y="822"/>
                    <a:pt x="924" y="809"/>
                  </a:cubicBezTo>
                  <a:cubicBezTo>
                    <a:pt x="1008" y="796"/>
                    <a:pt x="1054" y="806"/>
                    <a:pt x="1083" y="737"/>
                  </a:cubicBezTo>
                  <a:cubicBezTo>
                    <a:pt x="1112" y="668"/>
                    <a:pt x="1083" y="476"/>
                    <a:pt x="1098" y="398"/>
                  </a:cubicBezTo>
                  <a:cubicBezTo>
                    <a:pt x="1113" y="320"/>
                    <a:pt x="1124" y="287"/>
                    <a:pt x="1175" y="269"/>
                  </a:cubicBezTo>
                  <a:cubicBezTo>
                    <a:pt x="1226" y="251"/>
                    <a:pt x="1361" y="243"/>
                    <a:pt x="1406" y="290"/>
                  </a:cubicBezTo>
                  <a:cubicBezTo>
                    <a:pt x="1451" y="337"/>
                    <a:pt x="1432" y="471"/>
                    <a:pt x="1442" y="551"/>
                  </a:cubicBezTo>
                  <a:cubicBezTo>
                    <a:pt x="1452" y="631"/>
                    <a:pt x="1427" y="730"/>
                    <a:pt x="1466" y="773"/>
                  </a:cubicBezTo>
                  <a:cubicBezTo>
                    <a:pt x="1505" y="816"/>
                    <a:pt x="1611" y="804"/>
                    <a:pt x="1676" y="809"/>
                  </a:cubicBezTo>
                  <a:cubicBezTo>
                    <a:pt x="1741" y="814"/>
                    <a:pt x="1747" y="804"/>
                    <a:pt x="1859" y="803"/>
                  </a:cubicBezTo>
                  <a:cubicBezTo>
                    <a:pt x="1971" y="802"/>
                    <a:pt x="2240" y="807"/>
                    <a:pt x="2349" y="803"/>
                  </a:cubicBezTo>
                  <a:cubicBezTo>
                    <a:pt x="2458" y="799"/>
                    <a:pt x="2466" y="800"/>
                    <a:pt x="2514" y="779"/>
                  </a:cubicBezTo>
                  <a:cubicBezTo>
                    <a:pt x="2562" y="758"/>
                    <a:pt x="2612" y="744"/>
                    <a:pt x="2636" y="680"/>
                  </a:cubicBezTo>
                  <a:cubicBezTo>
                    <a:pt x="2660" y="616"/>
                    <a:pt x="2645" y="459"/>
                    <a:pt x="2660" y="392"/>
                  </a:cubicBezTo>
                  <a:cubicBezTo>
                    <a:pt x="2675" y="325"/>
                    <a:pt x="2674" y="292"/>
                    <a:pt x="2726" y="275"/>
                  </a:cubicBezTo>
                  <a:cubicBezTo>
                    <a:pt x="2778" y="258"/>
                    <a:pt x="2925" y="256"/>
                    <a:pt x="2975" y="287"/>
                  </a:cubicBezTo>
                  <a:cubicBezTo>
                    <a:pt x="3025" y="318"/>
                    <a:pt x="3013" y="396"/>
                    <a:pt x="3026" y="464"/>
                  </a:cubicBezTo>
                  <a:cubicBezTo>
                    <a:pt x="3039" y="532"/>
                    <a:pt x="3027" y="638"/>
                    <a:pt x="3053" y="695"/>
                  </a:cubicBezTo>
                  <a:cubicBezTo>
                    <a:pt x="3079" y="752"/>
                    <a:pt x="3114" y="786"/>
                    <a:pt x="3185" y="806"/>
                  </a:cubicBezTo>
                  <a:cubicBezTo>
                    <a:pt x="3256" y="826"/>
                    <a:pt x="3364" y="813"/>
                    <a:pt x="3479" y="815"/>
                  </a:cubicBezTo>
                  <a:cubicBezTo>
                    <a:pt x="3594" y="817"/>
                    <a:pt x="3754" y="822"/>
                    <a:pt x="3875" y="818"/>
                  </a:cubicBezTo>
                  <a:cubicBezTo>
                    <a:pt x="3996" y="814"/>
                    <a:pt x="4143" y="822"/>
                    <a:pt x="4208" y="791"/>
                  </a:cubicBezTo>
                  <a:cubicBezTo>
                    <a:pt x="4273" y="760"/>
                    <a:pt x="4254" y="692"/>
                    <a:pt x="4265" y="629"/>
                  </a:cubicBezTo>
                  <a:cubicBezTo>
                    <a:pt x="4276" y="566"/>
                    <a:pt x="4259" y="469"/>
                    <a:pt x="4274" y="410"/>
                  </a:cubicBezTo>
                  <a:cubicBezTo>
                    <a:pt x="4289" y="351"/>
                    <a:pt x="4304" y="290"/>
                    <a:pt x="4358" y="272"/>
                  </a:cubicBezTo>
                  <a:cubicBezTo>
                    <a:pt x="4412" y="254"/>
                    <a:pt x="4549" y="243"/>
                    <a:pt x="4598" y="299"/>
                  </a:cubicBezTo>
                  <a:cubicBezTo>
                    <a:pt x="4647" y="355"/>
                    <a:pt x="4638" y="522"/>
                    <a:pt x="4652" y="608"/>
                  </a:cubicBezTo>
                  <a:cubicBezTo>
                    <a:pt x="4666" y="694"/>
                    <a:pt x="4644" y="733"/>
                    <a:pt x="4681" y="814"/>
                  </a:cubicBezTo>
                  <a:cubicBezTo>
                    <a:pt x="4718" y="895"/>
                    <a:pt x="4838" y="930"/>
                    <a:pt x="4873" y="1094"/>
                  </a:cubicBezTo>
                  <a:cubicBezTo>
                    <a:pt x="4908" y="1258"/>
                    <a:pt x="4889" y="1567"/>
                    <a:pt x="4889" y="1798"/>
                  </a:cubicBezTo>
                  <a:cubicBezTo>
                    <a:pt x="4889" y="2029"/>
                    <a:pt x="4883" y="2284"/>
                    <a:pt x="4873" y="2478"/>
                  </a:cubicBezTo>
                  <a:cubicBezTo>
                    <a:pt x="4863" y="2672"/>
                    <a:pt x="4864" y="2871"/>
                    <a:pt x="4829" y="2962"/>
                  </a:cubicBezTo>
                  <a:cubicBezTo>
                    <a:pt x="4794" y="3053"/>
                    <a:pt x="4708" y="3023"/>
                    <a:pt x="4661" y="3026"/>
                  </a:cubicBezTo>
                  <a:cubicBezTo>
                    <a:pt x="4614" y="3029"/>
                    <a:pt x="4568" y="3013"/>
                    <a:pt x="4545" y="2982"/>
                  </a:cubicBezTo>
                  <a:cubicBezTo>
                    <a:pt x="4522" y="2951"/>
                    <a:pt x="4526" y="2897"/>
                    <a:pt x="4521" y="2838"/>
                  </a:cubicBezTo>
                  <a:cubicBezTo>
                    <a:pt x="4516" y="2779"/>
                    <a:pt x="4526" y="2683"/>
                    <a:pt x="4517" y="2626"/>
                  </a:cubicBezTo>
                  <a:cubicBezTo>
                    <a:pt x="4508" y="2569"/>
                    <a:pt x="4520" y="2516"/>
                    <a:pt x="4469" y="2494"/>
                  </a:cubicBezTo>
                  <a:cubicBezTo>
                    <a:pt x="4418" y="2472"/>
                    <a:pt x="4264" y="2468"/>
                    <a:pt x="4209" y="2494"/>
                  </a:cubicBezTo>
                  <a:cubicBezTo>
                    <a:pt x="4154" y="2520"/>
                    <a:pt x="4155" y="2569"/>
                    <a:pt x="4141" y="2650"/>
                  </a:cubicBezTo>
                  <a:cubicBezTo>
                    <a:pt x="4127" y="2731"/>
                    <a:pt x="4168" y="2911"/>
                    <a:pt x="4125" y="2978"/>
                  </a:cubicBezTo>
                  <a:cubicBezTo>
                    <a:pt x="4082" y="3045"/>
                    <a:pt x="4033" y="3042"/>
                    <a:pt x="3881" y="3053"/>
                  </a:cubicBezTo>
                  <a:cubicBezTo>
                    <a:pt x="3729" y="3064"/>
                    <a:pt x="3378" y="3048"/>
                    <a:pt x="3213" y="3046"/>
                  </a:cubicBezTo>
                  <a:cubicBezTo>
                    <a:pt x="3048" y="3044"/>
                    <a:pt x="2992" y="3045"/>
                    <a:pt x="2893" y="3042"/>
                  </a:cubicBezTo>
                  <a:cubicBezTo>
                    <a:pt x="2794" y="3039"/>
                    <a:pt x="2696" y="3041"/>
                    <a:pt x="2617" y="3026"/>
                  </a:cubicBezTo>
                  <a:cubicBezTo>
                    <a:pt x="2538" y="3011"/>
                    <a:pt x="2454" y="3010"/>
                    <a:pt x="2417" y="2950"/>
                  </a:cubicBezTo>
                  <a:cubicBezTo>
                    <a:pt x="2380" y="2890"/>
                    <a:pt x="2411" y="2743"/>
                    <a:pt x="2393" y="2666"/>
                  </a:cubicBezTo>
                  <a:cubicBezTo>
                    <a:pt x="2375" y="2589"/>
                    <a:pt x="2360" y="2515"/>
                    <a:pt x="2309" y="2490"/>
                  </a:cubicBezTo>
                  <a:cubicBezTo>
                    <a:pt x="2258" y="2465"/>
                    <a:pt x="2134" y="2452"/>
                    <a:pt x="2085" y="2514"/>
                  </a:cubicBezTo>
                  <a:cubicBezTo>
                    <a:pt x="2036" y="2576"/>
                    <a:pt x="2031" y="2743"/>
                    <a:pt x="2017" y="2862"/>
                  </a:cubicBezTo>
                  <a:cubicBezTo>
                    <a:pt x="2003" y="2981"/>
                    <a:pt x="2010" y="3116"/>
                    <a:pt x="2001" y="3226"/>
                  </a:cubicBezTo>
                  <a:cubicBezTo>
                    <a:pt x="1992" y="3336"/>
                    <a:pt x="1988" y="3455"/>
                    <a:pt x="1961" y="3522"/>
                  </a:cubicBezTo>
                  <a:cubicBezTo>
                    <a:pt x="1934" y="3589"/>
                    <a:pt x="1891" y="3606"/>
                    <a:pt x="1837" y="3626"/>
                  </a:cubicBezTo>
                  <a:cubicBezTo>
                    <a:pt x="1783" y="3646"/>
                    <a:pt x="1707" y="3641"/>
                    <a:pt x="1637" y="3642"/>
                  </a:cubicBezTo>
                  <a:cubicBezTo>
                    <a:pt x="1567" y="3643"/>
                    <a:pt x="1480" y="3645"/>
                    <a:pt x="1415" y="3632"/>
                  </a:cubicBezTo>
                  <a:cubicBezTo>
                    <a:pt x="1350" y="3619"/>
                    <a:pt x="1278" y="3636"/>
                    <a:pt x="1247" y="3563"/>
                  </a:cubicBezTo>
                  <a:cubicBezTo>
                    <a:pt x="1216" y="3490"/>
                    <a:pt x="1232" y="3314"/>
                    <a:pt x="1229" y="3191"/>
                  </a:cubicBezTo>
                  <a:cubicBezTo>
                    <a:pt x="1226" y="3068"/>
                    <a:pt x="1229" y="2902"/>
                    <a:pt x="1229" y="2826"/>
                  </a:cubicBezTo>
                </a:path>
              </a:pathLst>
            </a:custGeom>
            <a:noFill/>
            <a:ln w="57150" cmpd="sng">
              <a:solidFill>
                <a:srgbClr val="FF0000"/>
              </a:solidFill>
              <a:round/>
              <a:headEnd type="none" w="med" len="lg"/>
              <a:tailEnd type="triangle" w="med" len="lg"/>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1" i="0" u="none" strike="noStrike" kern="0" cap="none" spc="0" normalizeH="0" baseline="0" noProof="0">
                <a:ln>
                  <a:noFill/>
                </a:ln>
                <a:solidFill>
                  <a:srgbClr val="000099"/>
                </a:solidFill>
                <a:effectLst/>
                <a:uLnTx/>
                <a:uFillTx/>
                <a:latin typeface="+mn-lt"/>
                <a:ea typeface="黑体" panose="02010609060101010101" pitchFamily="49" charset="-122"/>
              </a:endParaRPr>
            </a:p>
          </p:txBody>
        </p:sp>
        <p:sp>
          <p:nvSpPr>
            <p:cNvPr id="289" name="Text Box 287"/>
            <p:cNvSpPr txBox="1">
              <a:spLocks noChangeArrowheads="1"/>
            </p:cNvSpPr>
            <p:nvPr/>
          </p:nvSpPr>
          <p:spPr bwMode="auto">
            <a:xfrm>
              <a:off x="2648744" y="148034"/>
              <a:ext cx="4221989" cy="523220"/>
            </a:xfrm>
            <a:prstGeom prst="rect">
              <a:avLst/>
            </a:prstGeom>
            <a:solidFill>
              <a:srgbClr val="CCECFF"/>
            </a:solidFill>
            <a:ln w="9525">
              <a:solidFill>
                <a:srgbClr val="3333CC"/>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2800" b="1" i="0" u="none" strike="noStrike" kern="0" cap="none" spc="0" normalizeH="0" baseline="0" noProof="0" dirty="0">
                  <a:ln>
                    <a:noFill/>
                  </a:ln>
                  <a:solidFill>
                    <a:srgbClr val="000099"/>
                  </a:solidFill>
                  <a:effectLst/>
                  <a:uLnTx/>
                  <a:uFillTx/>
                  <a:latin typeface="+mn-lt"/>
                  <a:ea typeface="黑体" panose="02010609060101010101" pitchFamily="49" charset="-122"/>
                </a:rPr>
                <a:t>分组在互联网中的传送 </a:t>
              </a:r>
            </a:p>
          </p:txBody>
        </p:sp>
      </p:grpSp>
      <p:sp>
        <p:nvSpPr>
          <p:cNvPr id="292" name="矩形 291"/>
          <p:cNvSpPr/>
          <p:nvPr/>
        </p:nvSpPr>
        <p:spPr>
          <a:xfrm>
            <a:off x="302763" y="3640956"/>
            <a:ext cx="1179241" cy="2308324"/>
          </a:xfrm>
          <a:prstGeom prst="rect">
            <a:avLst/>
          </a:prstGeom>
          <a:solidFill>
            <a:srgbClr val="99FF66"/>
          </a:solidFill>
          <a:ln>
            <a:solidFill>
              <a:srgbClr val="000099"/>
            </a:solidFill>
          </a:ln>
        </p:spPr>
        <p:txBody>
          <a:bodyPr wrap="square">
            <a:spAutoFit/>
          </a:bodyPr>
          <a:lstStyle/>
          <a:p>
            <a:r>
              <a:rPr lang="zh-CN" altLang="zh-CN" sz="2400" b="1" dirty="0">
                <a:solidFill>
                  <a:srgbClr val="000099"/>
                </a:solidFill>
                <a:latin typeface="+mn-lt"/>
                <a:ea typeface="黑体" panose="02010609060101010101" pitchFamily="49" charset="-122"/>
              </a:rPr>
              <a:t>互联网可以由多种异构网络互连组成。</a:t>
            </a:r>
            <a:endParaRPr lang="zh-CN" altLang="en-US" sz="2400" b="1" dirty="0">
              <a:solidFill>
                <a:srgbClr val="000099"/>
              </a:solidFill>
              <a:latin typeface="+mn-lt"/>
              <a:ea typeface="黑体" panose="02010609060101010101" pitchFamily="49" charset="-122"/>
            </a:endParaRPr>
          </a:p>
        </p:txBody>
      </p:sp>
      <p:sp>
        <p:nvSpPr>
          <p:cNvPr id="311" name="矩形 310"/>
          <p:cNvSpPr/>
          <p:nvPr/>
        </p:nvSpPr>
        <p:spPr>
          <a:xfrm>
            <a:off x="4739927" y="6072206"/>
            <a:ext cx="3761163" cy="400110"/>
          </a:xfrm>
          <a:prstGeom prst="rect">
            <a:avLst/>
          </a:prstGeom>
        </p:spPr>
        <p:txBody>
          <a:bodyPr wrap="square">
            <a:spAutoFit/>
          </a:bodyPr>
          <a:lstStyle/>
          <a:p>
            <a:pPr algn="ctr" eaLnBrk="1" hangingPunct="1"/>
            <a:r>
              <a:rPr lang="zh-CN" altLang="en-US" sz="2000" dirty="0">
                <a:latin typeface="Arial" panose="020B0604020202020204" pitchFamily="34" charset="0"/>
              </a:rPr>
              <a:t>图 </a:t>
            </a:r>
            <a:r>
              <a:rPr lang="en-US" altLang="zh-CN" sz="2000" dirty="0">
                <a:latin typeface="Arial" panose="020B0604020202020204" pitchFamily="34" charset="0"/>
              </a:rPr>
              <a:t>4.4 </a:t>
            </a:r>
            <a:r>
              <a:rPr lang="zh-CN" altLang="en-US" sz="2000" dirty="0">
                <a:latin typeface="Arial" panose="020B0604020202020204" pitchFamily="34" charset="0"/>
              </a:rPr>
              <a:t>分组在互联网中的传送</a:t>
            </a:r>
            <a:endParaRPr lang="zh-CN" altLang="zh-CN" sz="2000" dirty="0">
              <a:latin typeface="Arial" panose="020B0604020202020204" pitchFamily="34" charset="0"/>
            </a:endParaRPr>
          </a:p>
        </p:txBody>
      </p:sp>
    </p:spTree>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t>改变路由</a:t>
            </a:r>
          </a:p>
        </p:txBody>
      </p:sp>
      <p:sp>
        <p:nvSpPr>
          <p:cNvPr id="5" name="内容占位符 4"/>
          <p:cNvSpPr>
            <a:spLocks noGrp="1"/>
          </p:cNvSpPr>
          <p:nvPr>
            <p:ph idx="1"/>
          </p:nvPr>
        </p:nvSpPr>
        <p:spPr>
          <a:xfrm>
            <a:off x="330200" y="3214686"/>
            <a:ext cx="8483600" cy="2962277"/>
          </a:xfrm>
        </p:spPr>
        <p:txBody>
          <a:bodyPr/>
          <a:lstStyle/>
          <a:p>
            <a:r>
              <a:rPr lang="en-US" altLang="zh-CN" sz="2200" kern="1200" dirty="0">
                <a:latin typeface="Arial" panose="020B0604020202020204" pitchFamily="34" charset="0"/>
                <a:ea typeface="宋体" panose="02010600030101010101" pitchFamily="2" charset="-122"/>
              </a:rPr>
              <a:t>The code field for the redirection message </a:t>
            </a:r>
            <a:r>
              <a:rPr lang="en-US" altLang="zh-CN" sz="2200" kern="1200" dirty="0">
                <a:solidFill>
                  <a:srgbClr val="FF0000"/>
                </a:solidFill>
                <a:latin typeface="Arial" panose="020B0604020202020204" pitchFamily="34" charset="0"/>
                <a:ea typeface="宋体" panose="02010600030101010101" pitchFamily="2" charset="-122"/>
              </a:rPr>
              <a:t>narrows down </a:t>
            </a:r>
            <a:r>
              <a:rPr lang="en-US" altLang="zh-CN" sz="2200" kern="1200" dirty="0">
                <a:latin typeface="Arial" panose="020B0604020202020204" pitchFamily="34" charset="0"/>
                <a:ea typeface="宋体" panose="02010600030101010101" pitchFamily="2" charset="-122"/>
              </a:rPr>
              <a:t>the redirection:</a:t>
            </a:r>
          </a:p>
          <a:p>
            <a:pPr lvl="0">
              <a:buNone/>
            </a:pPr>
            <a:r>
              <a:rPr lang="en-US" altLang="zh-CN" sz="2200" b="1" kern="1200" dirty="0">
                <a:latin typeface="Arial" panose="020B0604020202020204" pitchFamily="34" charset="0"/>
                <a:ea typeface="宋体" panose="02010600030101010101" pitchFamily="2" charset="-122"/>
              </a:rPr>
              <a:t>Code 0. </a:t>
            </a:r>
            <a:r>
              <a:rPr lang="en-US" altLang="zh-CN" sz="2200" kern="1200" dirty="0">
                <a:latin typeface="Arial" panose="020B0604020202020204" pitchFamily="34" charset="0"/>
                <a:ea typeface="宋体" panose="02010600030101010101" pitchFamily="2" charset="-122"/>
              </a:rPr>
              <a:t>Redirection for a network-specific route.</a:t>
            </a:r>
          </a:p>
          <a:p>
            <a:pPr lvl="0">
              <a:buNone/>
            </a:pPr>
            <a:r>
              <a:rPr lang="en-US" altLang="zh-CN" sz="2200" b="1" kern="1200" dirty="0">
                <a:latin typeface="Arial" panose="020B0604020202020204" pitchFamily="34" charset="0"/>
                <a:ea typeface="宋体" panose="02010600030101010101" pitchFamily="2" charset="-122"/>
              </a:rPr>
              <a:t>Code 1. </a:t>
            </a:r>
            <a:r>
              <a:rPr lang="en-US" altLang="zh-CN" sz="2200" kern="1200" dirty="0">
                <a:latin typeface="Arial" panose="020B0604020202020204" pitchFamily="34" charset="0"/>
                <a:ea typeface="宋体" panose="02010600030101010101" pitchFamily="2" charset="-122"/>
              </a:rPr>
              <a:t>Redirection for a host-specific route.</a:t>
            </a:r>
          </a:p>
          <a:p>
            <a:pPr lvl="0" indent="-342265">
              <a:buNone/>
            </a:pPr>
            <a:r>
              <a:rPr lang="en-US" altLang="zh-CN" sz="2200" b="1" kern="1200" dirty="0">
                <a:latin typeface="Arial" panose="020B0604020202020204" pitchFamily="34" charset="0"/>
                <a:ea typeface="宋体" panose="02010600030101010101" pitchFamily="2" charset="-122"/>
              </a:rPr>
              <a:t>Code 2. </a:t>
            </a:r>
            <a:r>
              <a:rPr lang="en-US" altLang="zh-CN" sz="2200" kern="1200" dirty="0">
                <a:latin typeface="Arial" panose="020B0604020202020204" pitchFamily="34" charset="0"/>
                <a:ea typeface="宋体" panose="02010600030101010101" pitchFamily="2" charset="-122"/>
              </a:rPr>
              <a:t>Redirection for a network-specific route based on a specified type of service.</a:t>
            </a:r>
          </a:p>
          <a:p>
            <a:pPr lvl="0">
              <a:buNone/>
            </a:pPr>
            <a:r>
              <a:rPr lang="en-US" altLang="zh-CN" sz="2200" b="1" kern="1200" dirty="0">
                <a:latin typeface="Arial" panose="020B0604020202020204" pitchFamily="34" charset="0"/>
                <a:ea typeface="宋体" panose="02010600030101010101" pitchFamily="2" charset="-122"/>
              </a:rPr>
              <a:t>Code 3. </a:t>
            </a:r>
            <a:r>
              <a:rPr lang="en-US" altLang="zh-CN" sz="2200" kern="1200" dirty="0">
                <a:latin typeface="Arial" panose="020B0604020202020204" pitchFamily="34" charset="0"/>
                <a:ea typeface="宋体" panose="02010600030101010101" pitchFamily="2" charset="-122"/>
              </a:rPr>
              <a:t>Redirection for a host-specific route based on a specified type of service.</a:t>
            </a:r>
            <a:endParaRPr lang="zh-CN" altLang="en-US" sz="2200" dirty="0"/>
          </a:p>
          <a:p>
            <a:endParaRPr lang="zh-CN" altLang="en-US" dirty="0"/>
          </a:p>
        </p:txBody>
      </p:sp>
      <p:pic>
        <p:nvPicPr>
          <p:cNvPr id="1168386" name="Picture 2"/>
          <p:cNvPicPr>
            <a:picLocks noChangeAspect="1" noChangeArrowheads="1"/>
          </p:cNvPicPr>
          <p:nvPr/>
        </p:nvPicPr>
        <p:blipFill>
          <a:blip r:embed="rId3"/>
          <a:srcRect/>
          <a:stretch>
            <a:fillRect/>
          </a:stretch>
        </p:blipFill>
        <p:spPr bwMode="auto">
          <a:xfrm>
            <a:off x="571472" y="1357298"/>
            <a:ext cx="7686675" cy="1800225"/>
          </a:xfrm>
          <a:prstGeom prst="rect">
            <a:avLst/>
          </a:prstGeom>
          <a:noFill/>
          <a:ln w="9525">
            <a:noFill/>
            <a:miter lim="800000"/>
            <a:headEnd/>
            <a:tailEnd/>
          </a:ln>
          <a:effectLst/>
        </p:spPr>
      </p:pic>
    </p:spTree>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1570" name="Line 2"/>
          <p:cNvSpPr>
            <a:spLocks noChangeShapeType="1"/>
          </p:cNvSpPr>
          <p:nvPr/>
        </p:nvSpPr>
        <p:spPr bwMode="auto">
          <a:xfrm>
            <a:off x="490566" y="2962276"/>
            <a:ext cx="8153400" cy="0"/>
          </a:xfrm>
          <a:prstGeom prst="line">
            <a:avLst/>
          </a:prstGeom>
          <a:noFill/>
          <a:ln w="76200">
            <a:solidFill>
              <a:srgbClr val="009900"/>
            </a:solidFill>
            <a:round/>
          </a:ln>
          <a:effectLst/>
        </p:spPr>
        <p:txBody>
          <a:bodyPr/>
          <a:lstStyle/>
          <a:p>
            <a:endParaRPr lang="zh-CN" altLang="en-US"/>
          </a:p>
        </p:txBody>
      </p:sp>
      <p:sp>
        <p:nvSpPr>
          <p:cNvPr id="1261571" name="Line 3"/>
          <p:cNvSpPr>
            <a:spLocks noChangeShapeType="1"/>
          </p:cNvSpPr>
          <p:nvPr/>
        </p:nvSpPr>
        <p:spPr bwMode="auto">
          <a:xfrm>
            <a:off x="490566" y="4000504"/>
            <a:ext cx="8153400" cy="0"/>
          </a:xfrm>
          <a:prstGeom prst="line">
            <a:avLst/>
          </a:prstGeom>
          <a:noFill/>
          <a:ln w="76200">
            <a:solidFill>
              <a:srgbClr val="009900"/>
            </a:solidFill>
            <a:round/>
          </a:ln>
          <a:effectLst/>
        </p:spPr>
        <p:txBody>
          <a:bodyPr/>
          <a:lstStyle/>
          <a:p>
            <a:endParaRPr lang="zh-CN" altLang="en-US"/>
          </a:p>
        </p:txBody>
      </p:sp>
      <p:sp>
        <p:nvSpPr>
          <p:cNvPr id="1261572" name="Rectangle 4"/>
          <p:cNvSpPr>
            <a:spLocks noChangeArrowheads="1"/>
          </p:cNvSpPr>
          <p:nvPr/>
        </p:nvSpPr>
        <p:spPr bwMode="auto">
          <a:xfrm>
            <a:off x="500034" y="3000372"/>
            <a:ext cx="8143932" cy="954107"/>
          </a:xfrm>
          <a:prstGeom prst="rect">
            <a:avLst/>
          </a:prstGeom>
          <a:solidFill>
            <a:srgbClr val="99FF33"/>
          </a:solidFill>
          <a:ln w="76200" algn="ctr">
            <a:noFill/>
            <a:miter lim="800000"/>
          </a:ln>
          <a:effectLst/>
        </p:spPr>
        <p:txBody>
          <a:bodyPr wrap="square">
            <a:spAutoFit/>
          </a:bodyPr>
          <a:lstStyle/>
          <a:p>
            <a:pPr marL="342265" indent="-342265">
              <a:spcBef>
                <a:spcPts val="600"/>
              </a:spcBef>
              <a:buClr>
                <a:srgbClr val="FF0000"/>
              </a:buClr>
              <a:buFont typeface="Arial" panose="020B0604020202020204" pitchFamily="34" charset="0"/>
              <a:buChar char="•"/>
            </a:pPr>
            <a:r>
              <a:rPr lang="en-US" altLang="zh-CN" dirty="0"/>
              <a:t>A redirection message is sent from a router to a host on the same local network.</a:t>
            </a:r>
            <a:endParaRPr lang="zh-CN" altLang="en-US" dirty="0">
              <a:latin typeface="+mn-lt"/>
            </a:endParaRPr>
          </a:p>
        </p:txBody>
      </p:sp>
      <p:grpSp>
        <p:nvGrpSpPr>
          <p:cNvPr id="2" name="Group 5"/>
          <p:cNvGrpSpPr/>
          <p:nvPr/>
        </p:nvGrpSpPr>
        <p:grpSpPr bwMode="auto">
          <a:xfrm>
            <a:off x="490566" y="2352676"/>
            <a:ext cx="1143000" cy="566738"/>
            <a:chOff x="1200" y="1248"/>
            <a:chExt cx="720" cy="357"/>
          </a:xfrm>
        </p:grpSpPr>
        <p:pic>
          <p:nvPicPr>
            <p:cNvPr id="1261574" name="Picture 6"/>
            <p:cNvPicPr>
              <a:picLocks noChangeAspect="1" noChangeArrowheads="1"/>
            </p:cNvPicPr>
            <p:nvPr/>
          </p:nvPicPr>
          <p:blipFill>
            <a:blip r:embed="rId3" cstate="print"/>
            <a:srcRect/>
            <a:stretch>
              <a:fillRect/>
            </a:stretch>
          </p:blipFill>
          <p:spPr bwMode="auto">
            <a:xfrm>
              <a:off x="1200" y="1248"/>
              <a:ext cx="720" cy="357"/>
            </a:xfrm>
            <a:prstGeom prst="rect">
              <a:avLst/>
            </a:prstGeom>
            <a:noFill/>
            <a:ln w="9525">
              <a:noFill/>
              <a:miter lim="800000"/>
              <a:headEnd/>
              <a:tailEnd/>
            </a:ln>
            <a:effectLst/>
          </p:spPr>
        </p:pic>
        <p:sp>
          <p:nvSpPr>
            <p:cNvPr id="1261575" name="Text Box 7"/>
            <p:cNvSpPr txBox="1">
              <a:spLocks noChangeArrowheads="1"/>
            </p:cNvSpPr>
            <p:nvPr/>
          </p:nvSpPr>
          <p:spPr bwMode="auto">
            <a:xfrm>
              <a:off x="1284" y="1248"/>
              <a:ext cx="551" cy="327"/>
            </a:xfrm>
            <a:prstGeom prst="rect">
              <a:avLst/>
            </a:prstGeom>
            <a:noFill/>
            <a:ln w="9525">
              <a:noFill/>
              <a:miter lim="800000"/>
            </a:ln>
            <a:effectLst/>
          </p:spPr>
          <p:txBody>
            <a:bodyPr wrap="none">
              <a:spAutoFit/>
            </a:bodyPr>
            <a:lstStyle/>
            <a:p>
              <a:pPr eaLnBrk="0" hangingPunct="0">
                <a:spcBef>
                  <a:spcPct val="0"/>
                </a:spcBef>
                <a:buSzTx/>
                <a:buFontTx/>
                <a:buNone/>
              </a:pPr>
              <a:r>
                <a:rPr lang="en-US" altLang="zh-CN" sz="2800" b="1" i="1" baseline="0">
                  <a:solidFill>
                    <a:schemeClr val="hlink"/>
                  </a:solidFill>
                  <a:latin typeface="Times New Roman" panose="02020603050405020304" pitchFamily="18" charset="0"/>
                  <a:ea typeface="宋体" panose="02010600030101010101" pitchFamily="2" charset="-122"/>
                </a:rPr>
                <a:t>Note</a:t>
              </a:r>
            </a:p>
          </p:txBody>
        </p:sp>
      </p:grpSp>
      <p:sp>
        <p:nvSpPr>
          <p:cNvPr id="8" name="标题 7"/>
          <p:cNvSpPr>
            <a:spLocks noGrp="1"/>
          </p:cNvSpPr>
          <p:nvPr>
            <p:ph type="title"/>
          </p:nvPr>
        </p:nvSpPr>
        <p:spPr/>
        <p:txBody>
          <a:bodyPr/>
          <a:lstStyle/>
          <a:p>
            <a:r>
              <a:rPr lang="zh-CN" altLang="en-US" dirty="0"/>
              <a:t>改变路由</a:t>
            </a:r>
          </a:p>
        </p:txBody>
      </p:sp>
    </p:spTree>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Rectangle 2"/>
          <p:cNvSpPr>
            <a:spLocks noChangeArrowheads="1"/>
          </p:cNvSpPr>
          <p:nvPr/>
        </p:nvSpPr>
        <p:spPr bwMode="auto">
          <a:xfrm>
            <a:off x="417513" y="4195763"/>
            <a:ext cx="4183062" cy="596900"/>
          </a:xfrm>
          <a:prstGeom prst="rect">
            <a:avLst/>
          </a:prstGeom>
          <a:solidFill>
            <a:srgbClr val="FFFF99"/>
          </a:solidFill>
          <a:ln w="12700">
            <a:solidFill>
              <a:schemeClr val="tx1"/>
            </a:solidFill>
            <a:miter lim="800000"/>
          </a:ln>
        </p:spPr>
        <p:txBody>
          <a:bodyPr wrap="none" anchor="ctr"/>
          <a:lstStyle/>
          <a:p>
            <a:endParaRPr lang="zh-CN" altLang="en-US"/>
          </a:p>
        </p:txBody>
      </p:sp>
      <p:sp>
        <p:nvSpPr>
          <p:cNvPr id="188419" name="Rectangle 4"/>
          <p:cNvSpPr>
            <a:spLocks noChangeArrowheads="1"/>
          </p:cNvSpPr>
          <p:nvPr/>
        </p:nvSpPr>
        <p:spPr bwMode="auto">
          <a:xfrm>
            <a:off x="0" y="2795588"/>
            <a:ext cx="9144000" cy="0"/>
          </a:xfrm>
          <a:prstGeom prst="rect">
            <a:avLst/>
          </a:prstGeom>
          <a:noFill/>
          <a:ln w="9525">
            <a:noFill/>
            <a:miter lim="800000"/>
          </a:ln>
        </p:spPr>
        <p:txBody>
          <a:bodyPr wrap="none" anchor="ctr">
            <a:spAutoFit/>
          </a:bodyPr>
          <a:lstStyle/>
          <a:p>
            <a:endParaRPr lang="zh-CN" altLang="en-US"/>
          </a:p>
        </p:txBody>
      </p:sp>
      <p:sp>
        <p:nvSpPr>
          <p:cNvPr id="188420" name="Rectangle 5"/>
          <p:cNvSpPr>
            <a:spLocks noChangeArrowheads="1"/>
          </p:cNvSpPr>
          <p:nvPr/>
        </p:nvSpPr>
        <p:spPr bwMode="auto">
          <a:xfrm>
            <a:off x="1109663" y="4195763"/>
            <a:ext cx="3490912" cy="596900"/>
          </a:xfrm>
          <a:prstGeom prst="rect">
            <a:avLst/>
          </a:prstGeom>
          <a:solidFill>
            <a:srgbClr val="CCECFF"/>
          </a:solidFill>
          <a:ln w="12700">
            <a:solidFill>
              <a:schemeClr val="tx2"/>
            </a:solidFill>
            <a:miter lim="800000"/>
          </a:ln>
        </p:spPr>
        <p:txBody>
          <a:bodyPr wrap="none" anchor="ctr"/>
          <a:lstStyle/>
          <a:p>
            <a:endParaRPr lang="zh-CN" altLang="en-US"/>
          </a:p>
        </p:txBody>
      </p:sp>
      <p:sp>
        <p:nvSpPr>
          <p:cNvPr id="188421" name="Line 6"/>
          <p:cNvSpPr>
            <a:spLocks noChangeShapeType="1"/>
          </p:cNvSpPr>
          <p:nvPr/>
        </p:nvSpPr>
        <p:spPr bwMode="auto">
          <a:xfrm>
            <a:off x="417513" y="5002213"/>
            <a:ext cx="4183062" cy="20637"/>
          </a:xfrm>
          <a:prstGeom prst="line">
            <a:avLst/>
          </a:prstGeom>
          <a:noFill/>
          <a:ln w="9525">
            <a:solidFill>
              <a:schemeClr val="tx1"/>
            </a:solidFill>
            <a:round/>
            <a:headEnd type="triangle" w="sm" len="med"/>
            <a:tailEnd type="triangle" w="sm" len="med"/>
          </a:ln>
        </p:spPr>
        <p:txBody>
          <a:bodyPr wrap="none" anchor="ctr"/>
          <a:lstStyle/>
          <a:p>
            <a:endParaRPr lang="zh-CN" altLang="en-US"/>
          </a:p>
        </p:txBody>
      </p:sp>
      <p:sp>
        <p:nvSpPr>
          <p:cNvPr id="188422" name="Text Box 7"/>
          <p:cNvSpPr txBox="1">
            <a:spLocks noChangeArrowheads="1"/>
          </p:cNvSpPr>
          <p:nvPr/>
        </p:nvSpPr>
        <p:spPr bwMode="auto">
          <a:xfrm>
            <a:off x="420688" y="4324350"/>
            <a:ext cx="692150" cy="336550"/>
          </a:xfrm>
          <a:prstGeom prst="rect">
            <a:avLst/>
          </a:prstGeom>
          <a:noFill/>
          <a:ln w="9525">
            <a:noFill/>
            <a:miter lim="800000"/>
          </a:ln>
        </p:spPr>
        <p:txBody>
          <a:bodyPr wrap="none">
            <a:spAutoFit/>
          </a:bodyPr>
          <a:lstStyle/>
          <a:p>
            <a:pPr algn="ctr">
              <a:lnSpc>
                <a:spcPct val="80000"/>
              </a:lnSpc>
            </a:pPr>
            <a:r>
              <a:rPr kumimoji="1" lang="zh-CN" altLang="en-US" sz="2000">
                <a:latin typeface="Arial" panose="020B0604020202020204" pitchFamily="34" charset="0"/>
              </a:rPr>
              <a:t>首部</a:t>
            </a:r>
          </a:p>
        </p:txBody>
      </p:sp>
      <p:sp>
        <p:nvSpPr>
          <p:cNvPr id="188423" name="Line 8"/>
          <p:cNvSpPr>
            <a:spLocks noChangeShapeType="1"/>
          </p:cNvSpPr>
          <p:nvPr/>
        </p:nvSpPr>
        <p:spPr bwMode="auto">
          <a:xfrm>
            <a:off x="1109663" y="4195763"/>
            <a:ext cx="0" cy="596900"/>
          </a:xfrm>
          <a:prstGeom prst="line">
            <a:avLst/>
          </a:prstGeom>
          <a:noFill/>
          <a:ln w="19050">
            <a:solidFill>
              <a:schemeClr val="tx1"/>
            </a:solidFill>
            <a:round/>
          </a:ln>
        </p:spPr>
        <p:txBody>
          <a:bodyPr wrap="none" anchor="ctr"/>
          <a:lstStyle/>
          <a:p>
            <a:endParaRPr lang="zh-CN" altLang="en-US"/>
          </a:p>
        </p:txBody>
      </p:sp>
      <p:sp>
        <p:nvSpPr>
          <p:cNvPr id="188424" name="Rectangle 9"/>
          <p:cNvSpPr>
            <a:spLocks noChangeArrowheads="1"/>
          </p:cNvSpPr>
          <p:nvPr/>
        </p:nvSpPr>
        <p:spPr bwMode="auto">
          <a:xfrm>
            <a:off x="1968500" y="4851400"/>
            <a:ext cx="1120775" cy="311150"/>
          </a:xfrm>
          <a:prstGeom prst="rect">
            <a:avLst/>
          </a:prstGeom>
          <a:solidFill>
            <a:schemeClr val="bg1"/>
          </a:solidFill>
          <a:ln w="9525">
            <a:noFill/>
            <a:miter lim="800000"/>
          </a:ln>
        </p:spPr>
        <p:txBody>
          <a:bodyPr wrap="none" anchor="ctr"/>
          <a:lstStyle/>
          <a:p>
            <a:endParaRPr lang="zh-CN" altLang="en-US"/>
          </a:p>
        </p:txBody>
      </p:sp>
      <p:sp>
        <p:nvSpPr>
          <p:cNvPr id="188425" name="Text Box 10"/>
          <p:cNvSpPr txBox="1">
            <a:spLocks noChangeArrowheads="1"/>
          </p:cNvSpPr>
          <p:nvPr/>
        </p:nvSpPr>
        <p:spPr bwMode="auto">
          <a:xfrm>
            <a:off x="1916113" y="4773613"/>
            <a:ext cx="1255712" cy="396875"/>
          </a:xfrm>
          <a:prstGeom prst="rect">
            <a:avLst/>
          </a:prstGeom>
          <a:noFill/>
          <a:ln w="9525">
            <a:noFill/>
            <a:miter lim="800000"/>
          </a:ln>
        </p:spPr>
        <p:txBody>
          <a:bodyPr wrap="none">
            <a:spAutoFit/>
          </a:bodyPr>
          <a:lstStyle/>
          <a:p>
            <a:r>
              <a:rPr kumimoji="1" lang="en-US" altLang="zh-CN" sz="2000">
                <a:latin typeface="Arial" panose="020B0604020202020204" pitchFamily="34" charset="0"/>
              </a:rPr>
              <a:t>IP </a:t>
            </a:r>
            <a:r>
              <a:rPr kumimoji="1" lang="zh-CN" altLang="en-US" sz="2000">
                <a:latin typeface="Arial" panose="020B0604020202020204" pitchFamily="34" charset="0"/>
              </a:rPr>
              <a:t>数据报</a:t>
            </a:r>
          </a:p>
        </p:txBody>
      </p:sp>
      <p:sp>
        <p:nvSpPr>
          <p:cNvPr id="188426" name="Rectangle 11"/>
          <p:cNvSpPr>
            <a:spLocks noChangeArrowheads="1"/>
          </p:cNvSpPr>
          <p:nvPr/>
        </p:nvSpPr>
        <p:spPr bwMode="auto">
          <a:xfrm>
            <a:off x="1109663" y="3175000"/>
            <a:ext cx="3490912" cy="595313"/>
          </a:xfrm>
          <a:prstGeom prst="rect">
            <a:avLst/>
          </a:prstGeom>
          <a:solidFill>
            <a:srgbClr val="DDDDDD"/>
          </a:solidFill>
          <a:ln w="9525">
            <a:noFill/>
            <a:miter lim="800000"/>
          </a:ln>
        </p:spPr>
        <p:txBody>
          <a:bodyPr wrap="none" anchor="ctr"/>
          <a:lstStyle/>
          <a:p>
            <a:endParaRPr lang="zh-CN" altLang="en-US"/>
          </a:p>
        </p:txBody>
      </p:sp>
      <p:sp>
        <p:nvSpPr>
          <p:cNvPr id="188427" name="Rectangle 12"/>
          <p:cNvSpPr>
            <a:spLocks noChangeArrowheads="1"/>
          </p:cNvSpPr>
          <p:nvPr/>
        </p:nvSpPr>
        <p:spPr bwMode="auto">
          <a:xfrm>
            <a:off x="1109663" y="3175000"/>
            <a:ext cx="3490912" cy="595313"/>
          </a:xfrm>
          <a:prstGeom prst="rect">
            <a:avLst/>
          </a:prstGeom>
          <a:solidFill>
            <a:srgbClr val="CCECFF"/>
          </a:solidFill>
          <a:ln w="12700">
            <a:solidFill>
              <a:schemeClr val="tx2"/>
            </a:solidFill>
            <a:miter lim="800000"/>
          </a:ln>
        </p:spPr>
        <p:txBody>
          <a:bodyPr wrap="none" anchor="ctr"/>
          <a:lstStyle/>
          <a:p>
            <a:endParaRPr lang="zh-CN" altLang="en-US"/>
          </a:p>
        </p:txBody>
      </p:sp>
      <p:sp>
        <p:nvSpPr>
          <p:cNvPr id="188428" name="Text Box 13"/>
          <p:cNvSpPr txBox="1">
            <a:spLocks noChangeArrowheads="1"/>
          </p:cNvSpPr>
          <p:nvPr/>
        </p:nvSpPr>
        <p:spPr bwMode="auto">
          <a:xfrm>
            <a:off x="1146175" y="3197225"/>
            <a:ext cx="1167307" cy="584775"/>
          </a:xfrm>
          <a:prstGeom prst="rect">
            <a:avLst/>
          </a:prstGeom>
          <a:noFill/>
          <a:ln w="9525">
            <a:noFill/>
            <a:miter lim="800000"/>
          </a:ln>
        </p:spPr>
        <p:txBody>
          <a:bodyPr wrap="none">
            <a:spAutoFit/>
          </a:bodyPr>
          <a:lstStyle/>
          <a:p>
            <a:pPr algn="ctr">
              <a:lnSpc>
                <a:spcPct val="80000"/>
              </a:lnSpc>
            </a:pPr>
            <a:r>
              <a:rPr kumimoji="1" lang="en-US" altLang="zh-CN" sz="2000" dirty="0">
                <a:latin typeface="Arial" panose="020B0604020202020204" pitchFamily="34" charset="0"/>
              </a:rPr>
              <a:t>ICMP </a:t>
            </a:r>
            <a:r>
              <a:rPr kumimoji="1" lang="zh-CN" altLang="en-US" sz="2000" dirty="0">
                <a:latin typeface="Arial" panose="020B0604020202020204" pitchFamily="34" charset="0"/>
              </a:rPr>
              <a:t>的</a:t>
            </a:r>
          </a:p>
          <a:p>
            <a:pPr algn="ctr">
              <a:lnSpc>
                <a:spcPct val="80000"/>
              </a:lnSpc>
            </a:pPr>
            <a:r>
              <a:rPr kumimoji="1" lang="zh-CN" altLang="en-US" sz="2000" dirty="0">
                <a:latin typeface="Arial" panose="020B0604020202020204" pitchFamily="34" charset="0"/>
              </a:rPr>
              <a:t>前</a:t>
            </a:r>
            <a:r>
              <a:rPr kumimoji="1" lang="en-US" altLang="zh-CN" sz="2000" dirty="0">
                <a:latin typeface="Arial" panose="020B0604020202020204" pitchFamily="34" charset="0"/>
              </a:rPr>
              <a:t>8</a:t>
            </a:r>
            <a:r>
              <a:rPr kumimoji="1" lang="zh-CN" altLang="en-US" sz="2000" dirty="0">
                <a:latin typeface="Arial" panose="020B0604020202020204" pitchFamily="34" charset="0"/>
              </a:rPr>
              <a:t>字节</a:t>
            </a:r>
          </a:p>
        </p:txBody>
      </p:sp>
      <p:sp>
        <p:nvSpPr>
          <p:cNvPr id="188429" name="Line 14"/>
          <p:cNvSpPr>
            <a:spLocks noChangeShapeType="1"/>
          </p:cNvSpPr>
          <p:nvPr/>
        </p:nvSpPr>
        <p:spPr bwMode="auto">
          <a:xfrm>
            <a:off x="2386013" y="3175000"/>
            <a:ext cx="0" cy="595313"/>
          </a:xfrm>
          <a:prstGeom prst="line">
            <a:avLst/>
          </a:prstGeom>
          <a:noFill/>
          <a:ln w="19050">
            <a:solidFill>
              <a:schemeClr val="tx1"/>
            </a:solidFill>
            <a:round/>
          </a:ln>
        </p:spPr>
        <p:txBody>
          <a:bodyPr wrap="none" anchor="ctr"/>
          <a:lstStyle/>
          <a:p>
            <a:endParaRPr lang="zh-CN" altLang="en-US"/>
          </a:p>
        </p:txBody>
      </p:sp>
      <p:sp>
        <p:nvSpPr>
          <p:cNvPr id="188430" name="Text Box 15"/>
          <p:cNvSpPr txBox="1">
            <a:spLocks noChangeArrowheads="1"/>
          </p:cNvSpPr>
          <p:nvPr/>
        </p:nvSpPr>
        <p:spPr bwMode="auto">
          <a:xfrm>
            <a:off x="4606925" y="4294188"/>
            <a:ext cx="3565525" cy="396875"/>
          </a:xfrm>
          <a:prstGeom prst="rect">
            <a:avLst/>
          </a:prstGeom>
          <a:noFill/>
          <a:ln w="9525">
            <a:noFill/>
            <a:miter lim="800000"/>
          </a:ln>
        </p:spPr>
        <p:txBody>
          <a:bodyPr>
            <a:spAutoFit/>
          </a:bodyPr>
          <a:lstStyle/>
          <a:p>
            <a:r>
              <a:rPr kumimoji="1" lang="zh-CN" altLang="en-US" sz="2000">
                <a:latin typeface="Arial" panose="020B0604020202020204" pitchFamily="34" charset="0"/>
              </a:rPr>
              <a:t>装入</a:t>
            </a:r>
            <a:r>
              <a:rPr kumimoji="1" lang="en-US" altLang="zh-CN" sz="2000">
                <a:latin typeface="Arial" panose="020B0604020202020204" pitchFamily="34" charset="0"/>
              </a:rPr>
              <a:t>ICMP</a:t>
            </a:r>
            <a:r>
              <a:rPr kumimoji="1" lang="zh-CN" altLang="en-US" sz="2000">
                <a:latin typeface="Arial" panose="020B0604020202020204" pitchFamily="34" charset="0"/>
              </a:rPr>
              <a:t>报文的</a:t>
            </a:r>
            <a:r>
              <a:rPr kumimoji="1" lang="en-US" altLang="zh-CN" sz="2000">
                <a:latin typeface="Arial" panose="020B0604020202020204" pitchFamily="34" charset="0"/>
              </a:rPr>
              <a:t>IP</a:t>
            </a:r>
            <a:r>
              <a:rPr kumimoji="1" lang="zh-CN" altLang="en-US" sz="2000">
                <a:latin typeface="Arial" panose="020B0604020202020204" pitchFamily="34" charset="0"/>
              </a:rPr>
              <a:t>数据报</a:t>
            </a:r>
          </a:p>
        </p:txBody>
      </p:sp>
      <p:sp>
        <p:nvSpPr>
          <p:cNvPr id="188431" name="Rectangle 16"/>
          <p:cNvSpPr>
            <a:spLocks noChangeArrowheads="1"/>
          </p:cNvSpPr>
          <p:nvPr/>
        </p:nvSpPr>
        <p:spPr bwMode="auto">
          <a:xfrm>
            <a:off x="2386013" y="2152650"/>
            <a:ext cx="6046787" cy="596900"/>
          </a:xfrm>
          <a:prstGeom prst="rect">
            <a:avLst/>
          </a:prstGeom>
          <a:solidFill>
            <a:srgbClr val="FFFF99"/>
          </a:solidFill>
          <a:ln w="12700">
            <a:solidFill>
              <a:schemeClr val="tx2"/>
            </a:solidFill>
            <a:miter lim="800000"/>
          </a:ln>
        </p:spPr>
        <p:txBody>
          <a:bodyPr wrap="none" anchor="ctr"/>
          <a:lstStyle/>
          <a:p>
            <a:endParaRPr lang="zh-CN" altLang="en-US"/>
          </a:p>
        </p:txBody>
      </p:sp>
      <p:sp>
        <p:nvSpPr>
          <p:cNvPr id="188432" name="Text Box 17"/>
          <p:cNvSpPr txBox="1">
            <a:spLocks noChangeArrowheads="1"/>
          </p:cNvSpPr>
          <p:nvPr/>
        </p:nvSpPr>
        <p:spPr bwMode="auto">
          <a:xfrm>
            <a:off x="2508250" y="2165350"/>
            <a:ext cx="1255713" cy="581025"/>
          </a:xfrm>
          <a:prstGeom prst="rect">
            <a:avLst/>
          </a:prstGeom>
          <a:noFill/>
          <a:ln w="9525">
            <a:noFill/>
            <a:miter lim="800000"/>
          </a:ln>
        </p:spPr>
        <p:txBody>
          <a:bodyPr wrap="none">
            <a:spAutoFit/>
          </a:bodyPr>
          <a:lstStyle/>
          <a:p>
            <a:pPr algn="ctr">
              <a:lnSpc>
                <a:spcPct val="80000"/>
              </a:lnSpc>
            </a:pPr>
            <a:r>
              <a:rPr kumimoji="1" lang="en-US" altLang="zh-CN" sz="2000" dirty="0">
                <a:latin typeface="Arial" panose="020B0604020202020204" pitchFamily="34" charset="0"/>
              </a:rPr>
              <a:t>IP </a:t>
            </a:r>
            <a:r>
              <a:rPr kumimoji="1" lang="zh-CN" altLang="en-US" sz="2000" dirty="0">
                <a:latin typeface="Arial" panose="020B0604020202020204" pitchFamily="34" charset="0"/>
              </a:rPr>
              <a:t>数据报</a:t>
            </a:r>
          </a:p>
          <a:p>
            <a:pPr algn="ctr">
              <a:lnSpc>
                <a:spcPct val="80000"/>
              </a:lnSpc>
            </a:pPr>
            <a:r>
              <a:rPr kumimoji="1" lang="zh-CN" altLang="en-US" sz="2000" dirty="0">
                <a:latin typeface="Arial" panose="020B0604020202020204" pitchFamily="34" charset="0"/>
              </a:rPr>
              <a:t>首部</a:t>
            </a:r>
          </a:p>
        </p:txBody>
      </p:sp>
      <p:sp>
        <p:nvSpPr>
          <p:cNvPr id="188433" name="Line 18"/>
          <p:cNvSpPr>
            <a:spLocks noChangeShapeType="1"/>
          </p:cNvSpPr>
          <p:nvPr/>
        </p:nvSpPr>
        <p:spPr bwMode="auto">
          <a:xfrm>
            <a:off x="4003675" y="2152650"/>
            <a:ext cx="0" cy="596900"/>
          </a:xfrm>
          <a:prstGeom prst="line">
            <a:avLst/>
          </a:prstGeom>
          <a:noFill/>
          <a:ln w="19050">
            <a:solidFill>
              <a:schemeClr val="tx1"/>
            </a:solidFill>
            <a:round/>
          </a:ln>
        </p:spPr>
        <p:txBody>
          <a:bodyPr wrap="none" anchor="ctr"/>
          <a:lstStyle/>
          <a:p>
            <a:endParaRPr lang="zh-CN" altLang="en-US"/>
          </a:p>
        </p:txBody>
      </p:sp>
      <p:sp>
        <p:nvSpPr>
          <p:cNvPr id="188434" name="Text Box 19"/>
          <p:cNvSpPr txBox="1">
            <a:spLocks noChangeArrowheads="1"/>
          </p:cNvSpPr>
          <p:nvPr/>
        </p:nvSpPr>
        <p:spPr bwMode="auto">
          <a:xfrm>
            <a:off x="4695825" y="3286125"/>
            <a:ext cx="2343150" cy="396875"/>
          </a:xfrm>
          <a:prstGeom prst="rect">
            <a:avLst/>
          </a:prstGeom>
          <a:noFill/>
          <a:ln w="9525">
            <a:noFill/>
            <a:miter lim="800000"/>
          </a:ln>
        </p:spPr>
        <p:txBody>
          <a:bodyPr wrap="none">
            <a:spAutoFit/>
          </a:bodyPr>
          <a:lstStyle/>
          <a:p>
            <a:r>
              <a:rPr kumimoji="1" lang="en-US" altLang="zh-CN" sz="2000" dirty="0">
                <a:latin typeface="Arial" panose="020B0604020202020204" pitchFamily="34" charset="0"/>
              </a:rPr>
              <a:t>ICMP</a:t>
            </a:r>
            <a:r>
              <a:rPr kumimoji="1" lang="zh-CN" altLang="en-US" sz="2000" dirty="0">
                <a:latin typeface="Arial" panose="020B0604020202020204" pitchFamily="34" charset="0"/>
              </a:rPr>
              <a:t>差错报告报文</a:t>
            </a:r>
          </a:p>
        </p:txBody>
      </p:sp>
      <p:sp>
        <p:nvSpPr>
          <p:cNvPr id="188435" name="Text Box 20"/>
          <p:cNvSpPr txBox="1">
            <a:spLocks noChangeArrowheads="1"/>
          </p:cNvSpPr>
          <p:nvPr/>
        </p:nvSpPr>
        <p:spPr bwMode="auto">
          <a:xfrm>
            <a:off x="3973513" y="2157413"/>
            <a:ext cx="692150" cy="581025"/>
          </a:xfrm>
          <a:prstGeom prst="rect">
            <a:avLst/>
          </a:prstGeom>
          <a:noFill/>
          <a:ln w="9525">
            <a:noFill/>
            <a:miter lim="800000"/>
          </a:ln>
        </p:spPr>
        <p:txBody>
          <a:bodyPr wrap="none">
            <a:spAutoFit/>
          </a:bodyPr>
          <a:lstStyle/>
          <a:p>
            <a:pPr algn="ctr">
              <a:lnSpc>
                <a:spcPct val="80000"/>
              </a:lnSpc>
            </a:pPr>
            <a:r>
              <a:rPr kumimoji="1" lang="en-US" altLang="zh-CN" sz="2000" dirty="0">
                <a:solidFill>
                  <a:srgbClr val="FF0000"/>
                </a:solidFill>
                <a:latin typeface="Arial" panose="020B0604020202020204" pitchFamily="34" charset="0"/>
              </a:rPr>
              <a:t>8</a:t>
            </a:r>
          </a:p>
          <a:p>
            <a:pPr algn="ctr">
              <a:lnSpc>
                <a:spcPct val="80000"/>
              </a:lnSpc>
            </a:pPr>
            <a:r>
              <a:rPr kumimoji="1" lang="zh-CN" altLang="en-US" sz="2000" dirty="0">
                <a:solidFill>
                  <a:srgbClr val="FF0000"/>
                </a:solidFill>
                <a:latin typeface="Arial" panose="020B0604020202020204" pitchFamily="34" charset="0"/>
              </a:rPr>
              <a:t>字节</a:t>
            </a:r>
          </a:p>
        </p:txBody>
      </p:sp>
      <p:sp>
        <p:nvSpPr>
          <p:cNvPr id="188436" name="Line 21"/>
          <p:cNvSpPr>
            <a:spLocks noChangeShapeType="1"/>
          </p:cNvSpPr>
          <p:nvPr/>
        </p:nvSpPr>
        <p:spPr bwMode="auto">
          <a:xfrm>
            <a:off x="4600575" y="2152650"/>
            <a:ext cx="0" cy="596900"/>
          </a:xfrm>
          <a:prstGeom prst="line">
            <a:avLst/>
          </a:prstGeom>
          <a:noFill/>
          <a:ln w="19050">
            <a:solidFill>
              <a:schemeClr val="tx1"/>
            </a:solidFill>
            <a:prstDash val="dash"/>
            <a:round/>
          </a:ln>
        </p:spPr>
        <p:txBody>
          <a:bodyPr wrap="none" anchor="ctr"/>
          <a:lstStyle/>
          <a:p>
            <a:endParaRPr lang="zh-CN" altLang="en-US"/>
          </a:p>
        </p:txBody>
      </p:sp>
      <p:sp>
        <p:nvSpPr>
          <p:cNvPr id="188437" name="Text Box 22"/>
          <p:cNvSpPr txBox="1">
            <a:spLocks noChangeArrowheads="1"/>
          </p:cNvSpPr>
          <p:nvPr/>
        </p:nvSpPr>
        <p:spPr bwMode="auto">
          <a:xfrm>
            <a:off x="323850" y="2205038"/>
            <a:ext cx="2087563" cy="396875"/>
          </a:xfrm>
          <a:prstGeom prst="rect">
            <a:avLst/>
          </a:prstGeom>
          <a:noFill/>
          <a:ln w="9525">
            <a:noFill/>
            <a:miter lim="800000"/>
          </a:ln>
        </p:spPr>
        <p:txBody>
          <a:bodyPr wrap="none">
            <a:spAutoFit/>
          </a:bodyPr>
          <a:lstStyle/>
          <a:p>
            <a:r>
              <a:rPr kumimoji="1" lang="zh-CN" altLang="en-US" sz="2000">
                <a:latin typeface="Arial" panose="020B0604020202020204" pitchFamily="34" charset="0"/>
              </a:rPr>
              <a:t>收到的 </a:t>
            </a:r>
            <a:r>
              <a:rPr kumimoji="1" lang="en-US" altLang="zh-CN" sz="2000">
                <a:latin typeface="Arial" panose="020B0604020202020204" pitchFamily="34" charset="0"/>
              </a:rPr>
              <a:t>IP </a:t>
            </a:r>
            <a:r>
              <a:rPr kumimoji="1" lang="zh-CN" altLang="en-US" sz="2000">
                <a:latin typeface="Arial" panose="020B0604020202020204" pitchFamily="34" charset="0"/>
              </a:rPr>
              <a:t>数据报</a:t>
            </a:r>
          </a:p>
        </p:txBody>
      </p:sp>
      <p:sp>
        <p:nvSpPr>
          <p:cNvPr id="188438" name="Line 23"/>
          <p:cNvSpPr>
            <a:spLocks noChangeShapeType="1"/>
          </p:cNvSpPr>
          <p:nvPr/>
        </p:nvSpPr>
        <p:spPr bwMode="auto">
          <a:xfrm>
            <a:off x="4600575" y="2749550"/>
            <a:ext cx="0" cy="425450"/>
          </a:xfrm>
          <a:prstGeom prst="line">
            <a:avLst/>
          </a:prstGeom>
          <a:noFill/>
          <a:ln w="9525">
            <a:solidFill>
              <a:schemeClr val="tx1"/>
            </a:solidFill>
            <a:prstDash val="dash"/>
            <a:round/>
          </a:ln>
        </p:spPr>
        <p:txBody>
          <a:bodyPr/>
          <a:lstStyle/>
          <a:p>
            <a:endParaRPr lang="zh-CN" altLang="en-US"/>
          </a:p>
        </p:txBody>
      </p:sp>
      <p:sp>
        <p:nvSpPr>
          <p:cNvPr id="188439" name="Line 24"/>
          <p:cNvSpPr>
            <a:spLocks noChangeShapeType="1"/>
          </p:cNvSpPr>
          <p:nvPr/>
        </p:nvSpPr>
        <p:spPr bwMode="auto">
          <a:xfrm>
            <a:off x="4003675" y="3175000"/>
            <a:ext cx="0" cy="595313"/>
          </a:xfrm>
          <a:prstGeom prst="line">
            <a:avLst/>
          </a:prstGeom>
          <a:noFill/>
          <a:ln w="19050">
            <a:solidFill>
              <a:schemeClr val="tx1"/>
            </a:solidFill>
            <a:prstDash val="dash"/>
            <a:round/>
          </a:ln>
        </p:spPr>
        <p:txBody>
          <a:bodyPr wrap="none" anchor="ctr"/>
          <a:lstStyle/>
          <a:p>
            <a:endParaRPr lang="zh-CN" altLang="en-US"/>
          </a:p>
        </p:txBody>
      </p:sp>
      <p:sp>
        <p:nvSpPr>
          <p:cNvPr id="188440" name="Text Box 25"/>
          <p:cNvSpPr txBox="1">
            <a:spLocks noChangeArrowheads="1"/>
          </p:cNvSpPr>
          <p:nvPr/>
        </p:nvSpPr>
        <p:spPr bwMode="auto">
          <a:xfrm>
            <a:off x="2508250" y="3197225"/>
            <a:ext cx="1255713" cy="581025"/>
          </a:xfrm>
          <a:prstGeom prst="rect">
            <a:avLst/>
          </a:prstGeom>
          <a:noFill/>
          <a:ln w="9525">
            <a:noFill/>
            <a:miter lim="800000"/>
          </a:ln>
        </p:spPr>
        <p:txBody>
          <a:bodyPr wrap="none">
            <a:spAutoFit/>
          </a:bodyPr>
          <a:lstStyle/>
          <a:p>
            <a:pPr algn="ctr">
              <a:lnSpc>
                <a:spcPct val="80000"/>
              </a:lnSpc>
            </a:pPr>
            <a:r>
              <a:rPr kumimoji="1" lang="en-US" altLang="zh-CN" sz="2000">
                <a:latin typeface="Arial" panose="020B0604020202020204" pitchFamily="34" charset="0"/>
              </a:rPr>
              <a:t>IP </a:t>
            </a:r>
            <a:r>
              <a:rPr kumimoji="1" lang="zh-CN" altLang="en-US" sz="2000">
                <a:latin typeface="Arial" panose="020B0604020202020204" pitchFamily="34" charset="0"/>
              </a:rPr>
              <a:t>数据报</a:t>
            </a:r>
          </a:p>
          <a:p>
            <a:pPr algn="ctr">
              <a:lnSpc>
                <a:spcPct val="80000"/>
              </a:lnSpc>
            </a:pPr>
            <a:r>
              <a:rPr kumimoji="1" lang="zh-CN" altLang="en-US" sz="2000">
                <a:latin typeface="Arial" panose="020B0604020202020204" pitchFamily="34" charset="0"/>
              </a:rPr>
              <a:t>首部</a:t>
            </a:r>
          </a:p>
        </p:txBody>
      </p:sp>
      <p:sp>
        <p:nvSpPr>
          <p:cNvPr id="188441" name="Text Box 26"/>
          <p:cNvSpPr txBox="1">
            <a:spLocks noChangeArrowheads="1"/>
          </p:cNvSpPr>
          <p:nvPr/>
        </p:nvSpPr>
        <p:spPr bwMode="auto">
          <a:xfrm>
            <a:off x="3981450" y="3197225"/>
            <a:ext cx="692150" cy="581025"/>
          </a:xfrm>
          <a:prstGeom prst="rect">
            <a:avLst/>
          </a:prstGeom>
          <a:noFill/>
          <a:ln w="9525">
            <a:noFill/>
            <a:miter lim="800000"/>
          </a:ln>
        </p:spPr>
        <p:txBody>
          <a:bodyPr wrap="none">
            <a:spAutoFit/>
          </a:bodyPr>
          <a:lstStyle/>
          <a:p>
            <a:pPr algn="ctr">
              <a:lnSpc>
                <a:spcPct val="80000"/>
              </a:lnSpc>
            </a:pPr>
            <a:r>
              <a:rPr kumimoji="1" lang="en-US" altLang="zh-CN" sz="2000" dirty="0">
                <a:latin typeface="Arial" panose="020B0604020202020204" pitchFamily="34" charset="0"/>
              </a:rPr>
              <a:t>8</a:t>
            </a:r>
          </a:p>
          <a:p>
            <a:pPr algn="ctr">
              <a:lnSpc>
                <a:spcPct val="80000"/>
              </a:lnSpc>
            </a:pPr>
            <a:r>
              <a:rPr kumimoji="1" lang="zh-CN" altLang="en-US" sz="2000" dirty="0">
                <a:latin typeface="Arial" panose="020B0604020202020204" pitchFamily="34" charset="0"/>
              </a:rPr>
              <a:t>字节</a:t>
            </a:r>
          </a:p>
        </p:txBody>
      </p:sp>
      <p:sp>
        <p:nvSpPr>
          <p:cNvPr id="188442" name="AutoShape 27"/>
          <p:cNvSpPr>
            <a:spLocks noChangeArrowheads="1"/>
          </p:cNvSpPr>
          <p:nvPr/>
        </p:nvSpPr>
        <p:spPr bwMode="auto">
          <a:xfrm>
            <a:off x="2982913" y="2720975"/>
            <a:ext cx="255587" cy="509588"/>
          </a:xfrm>
          <a:prstGeom prst="downArrow">
            <a:avLst>
              <a:gd name="adj1" fmla="val 47222"/>
              <a:gd name="adj2" fmla="val 103013"/>
            </a:avLst>
          </a:prstGeom>
          <a:solidFill>
            <a:schemeClr val="accent1"/>
          </a:solidFill>
          <a:ln w="9525">
            <a:solidFill>
              <a:schemeClr val="tx1"/>
            </a:solidFill>
            <a:miter lim="800000"/>
          </a:ln>
        </p:spPr>
        <p:txBody>
          <a:bodyPr vert="eaVert" wrap="none" anchor="ctr"/>
          <a:lstStyle/>
          <a:p>
            <a:endParaRPr lang="zh-CN" altLang="en-US"/>
          </a:p>
        </p:txBody>
      </p:sp>
      <p:sp>
        <p:nvSpPr>
          <p:cNvPr id="188443" name="AutoShape 28"/>
          <p:cNvSpPr>
            <a:spLocks noChangeArrowheads="1"/>
          </p:cNvSpPr>
          <p:nvPr/>
        </p:nvSpPr>
        <p:spPr bwMode="auto">
          <a:xfrm>
            <a:off x="4203700" y="2720975"/>
            <a:ext cx="254000" cy="509588"/>
          </a:xfrm>
          <a:prstGeom prst="downArrow">
            <a:avLst>
              <a:gd name="adj1" fmla="val 47222"/>
              <a:gd name="adj2" fmla="val 103656"/>
            </a:avLst>
          </a:prstGeom>
          <a:solidFill>
            <a:schemeClr val="accent1"/>
          </a:solidFill>
          <a:ln w="9525">
            <a:solidFill>
              <a:schemeClr val="tx1"/>
            </a:solidFill>
            <a:miter lim="800000"/>
          </a:ln>
        </p:spPr>
        <p:txBody>
          <a:bodyPr vert="eaVert" wrap="none" anchor="ctr"/>
          <a:lstStyle/>
          <a:p>
            <a:endParaRPr lang="zh-CN" altLang="en-US"/>
          </a:p>
        </p:txBody>
      </p:sp>
      <p:sp>
        <p:nvSpPr>
          <p:cNvPr id="188444" name="Text Box 29"/>
          <p:cNvSpPr txBox="1">
            <a:spLocks noChangeArrowheads="1"/>
          </p:cNvSpPr>
          <p:nvPr/>
        </p:nvSpPr>
        <p:spPr bwMode="auto">
          <a:xfrm>
            <a:off x="1668463" y="4324350"/>
            <a:ext cx="2413000" cy="336550"/>
          </a:xfrm>
          <a:prstGeom prst="rect">
            <a:avLst/>
          </a:prstGeom>
          <a:noFill/>
          <a:ln w="9525">
            <a:noFill/>
            <a:miter lim="800000"/>
          </a:ln>
        </p:spPr>
        <p:txBody>
          <a:bodyPr wrap="none">
            <a:spAutoFit/>
          </a:bodyPr>
          <a:lstStyle/>
          <a:p>
            <a:pPr algn="ctr">
              <a:lnSpc>
                <a:spcPct val="80000"/>
              </a:lnSpc>
            </a:pPr>
            <a:r>
              <a:rPr kumimoji="1" lang="en-US" altLang="zh-CN" sz="2000">
                <a:latin typeface="Arial" panose="020B0604020202020204" pitchFamily="34" charset="0"/>
              </a:rPr>
              <a:t>ICMP </a:t>
            </a:r>
            <a:r>
              <a:rPr kumimoji="1" lang="zh-CN" altLang="en-US" sz="2000">
                <a:latin typeface="Arial" panose="020B0604020202020204" pitchFamily="34" charset="0"/>
              </a:rPr>
              <a:t>差错报告报文</a:t>
            </a:r>
          </a:p>
        </p:txBody>
      </p:sp>
      <p:sp>
        <p:nvSpPr>
          <p:cNvPr id="188445" name="Text Box 30"/>
          <p:cNvSpPr txBox="1">
            <a:spLocks noChangeArrowheads="1"/>
          </p:cNvSpPr>
          <p:nvPr/>
        </p:nvSpPr>
        <p:spPr bwMode="auto">
          <a:xfrm>
            <a:off x="4986338" y="1557338"/>
            <a:ext cx="2525712" cy="396875"/>
          </a:xfrm>
          <a:prstGeom prst="rect">
            <a:avLst/>
          </a:prstGeom>
          <a:noFill/>
          <a:ln w="9525">
            <a:noFill/>
            <a:miter lim="800000"/>
          </a:ln>
        </p:spPr>
        <p:txBody>
          <a:bodyPr wrap="none">
            <a:spAutoFit/>
          </a:bodyPr>
          <a:lstStyle/>
          <a:p>
            <a:r>
              <a:rPr kumimoji="1" lang="en-US" altLang="zh-CN" sz="2000" dirty="0">
                <a:latin typeface="Arial" panose="020B0604020202020204" pitchFamily="34" charset="0"/>
              </a:rPr>
              <a:t>IP </a:t>
            </a:r>
            <a:r>
              <a:rPr kumimoji="1" lang="zh-CN" altLang="en-US" sz="2000" dirty="0">
                <a:latin typeface="Arial" panose="020B0604020202020204" pitchFamily="34" charset="0"/>
              </a:rPr>
              <a:t>数据报的数据字段</a:t>
            </a:r>
          </a:p>
        </p:txBody>
      </p:sp>
      <p:sp>
        <p:nvSpPr>
          <p:cNvPr id="188446" name="AutoShape 31"/>
          <p:cNvSpPr/>
          <p:nvPr/>
        </p:nvSpPr>
        <p:spPr bwMode="auto">
          <a:xfrm rot="5400000">
            <a:off x="6090444" y="-189706"/>
            <a:ext cx="169862" cy="4343400"/>
          </a:xfrm>
          <a:prstGeom prst="leftBrace">
            <a:avLst>
              <a:gd name="adj1" fmla="val 213085"/>
              <a:gd name="adj2" fmla="val 50000"/>
            </a:avLst>
          </a:prstGeom>
          <a:noFill/>
          <a:ln w="9525">
            <a:solidFill>
              <a:schemeClr val="tx2"/>
            </a:solidFill>
            <a:round/>
          </a:ln>
        </p:spPr>
        <p:txBody>
          <a:bodyPr wrap="none" anchor="ctr"/>
          <a:lstStyle/>
          <a:p>
            <a:endParaRPr lang="zh-CN" altLang="en-US"/>
          </a:p>
        </p:txBody>
      </p:sp>
      <p:sp>
        <p:nvSpPr>
          <p:cNvPr id="188447" name="Line 32"/>
          <p:cNvSpPr>
            <a:spLocks noChangeShapeType="1"/>
          </p:cNvSpPr>
          <p:nvPr/>
        </p:nvSpPr>
        <p:spPr bwMode="auto">
          <a:xfrm>
            <a:off x="2386013" y="2749550"/>
            <a:ext cx="0" cy="425450"/>
          </a:xfrm>
          <a:prstGeom prst="line">
            <a:avLst/>
          </a:prstGeom>
          <a:noFill/>
          <a:ln w="9525">
            <a:solidFill>
              <a:schemeClr val="tx1"/>
            </a:solidFill>
            <a:prstDash val="dash"/>
            <a:round/>
          </a:ln>
        </p:spPr>
        <p:txBody>
          <a:bodyPr/>
          <a:lstStyle/>
          <a:p>
            <a:endParaRPr lang="zh-CN" altLang="en-US"/>
          </a:p>
        </p:txBody>
      </p:sp>
      <p:sp>
        <p:nvSpPr>
          <p:cNvPr id="188448" name="Line 33"/>
          <p:cNvSpPr>
            <a:spLocks noChangeShapeType="1"/>
          </p:cNvSpPr>
          <p:nvPr/>
        </p:nvSpPr>
        <p:spPr bwMode="auto">
          <a:xfrm>
            <a:off x="1109663" y="3770313"/>
            <a:ext cx="0" cy="425450"/>
          </a:xfrm>
          <a:prstGeom prst="line">
            <a:avLst/>
          </a:prstGeom>
          <a:noFill/>
          <a:ln w="9525">
            <a:solidFill>
              <a:schemeClr val="tx1"/>
            </a:solidFill>
            <a:prstDash val="dash"/>
            <a:round/>
          </a:ln>
        </p:spPr>
        <p:txBody>
          <a:bodyPr/>
          <a:lstStyle/>
          <a:p>
            <a:endParaRPr lang="zh-CN" altLang="en-US"/>
          </a:p>
        </p:txBody>
      </p:sp>
      <p:sp>
        <p:nvSpPr>
          <p:cNvPr id="188449" name="Line 34"/>
          <p:cNvSpPr>
            <a:spLocks noChangeShapeType="1"/>
          </p:cNvSpPr>
          <p:nvPr/>
        </p:nvSpPr>
        <p:spPr bwMode="auto">
          <a:xfrm>
            <a:off x="4600575" y="3770313"/>
            <a:ext cx="0" cy="425450"/>
          </a:xfrm>
          <a:prstGeom prst="line">
            <a:avLst/>
          </a:prstGeom>
          <a:noFill/>
          <a:ln w="9525">
            <a:solidFill>
              <a:schemeClr val="tx1"/>
            </a:solidFill>
            <a:prstDash val="dash"/>
            <a:round/>
          </a:ln>
        </p:spPr>
        <p:txBody>
          <a:bodyPr/>
          <a:lstStyle/>
          <a:p>
            <a:endParaRPr lang="zh-CN" altLang="en-US"/>
          </a:p>
        </p:txBody>
      </p:sp>
      <p:sp>
        <p:nvSpPr>
          <p:cNvPr id="188450" name="AutoShape 35"/>
          <p:cNvSpPr>
            <a:spLocks noChangeArrowheads="1"/>
          </p:cNvSpPr>
          <p:nvPr/>
        </p:nvSpPr>
        <p:spPr bwMode="auto">
          <a:xfrm>
            <a:off x="2811463" y="3744913"/>
            <a:ext cx="257175" cy="511175"/>
          </a:xfrm>
          <a:prstGeom prst="downArrow">
            <a:avLst>
              <a:gd name="adj1" fmla="val 47222"/>
              <a:gd name="adj2" fmla="val 102695"/>
            </a:avLst>
          </a:prstGeom>
          <a:solidFill>
            <a:schemeClr val="accent1"/>
          </a:solidFill>
          <a:ln w="9525">
            <a:solidFill>
              <a:schemeClr val="tx1"/>
            </a:solidFill>
            <a:miter lim="800000"/>
          </a:ln>
        </p:spPr>
        <p:txBody>
          <a:bodyPr vert="eaVert" wrap="none" anchor="ctr"/>
          <a:lstStyle/>
          <a:p>
            <a:endParaRPr lang="zh-CN" altLang="en-US"/>
          </a:p>
        </p:txBody>
      </p:sp>
      <p:sp>
        <p:nvSpPr>
          <p:cNvPr id="188451" name="Rectangle 38"/>
          <p:cNvSpPr>
            <a:spLocks noGrp="1" noChangeArrowheads="1"/>
          </p:cNvSpPr>
          <p:nvPr>
            <p:ph type="title"/>
          </p:nvPr>
        </p:nvSpPr>
        <p:spPr/>
        <p:txBody>
          <a:bodyPr/>
          <a:lstStyle/>
          <a:p>
            <a:pPr eaLnBrk="1" hangingPunct="1"/>
            <a:r>
              <a:rPr lang="en-US" altLang="zh-CN" dirty="0"/>
              <a:t>ICMP</a:t>
            </a:r>
            <a:r>
              <a:rPr lang="zh-CN" altLang="en-US" dirty="0"/>
              <a:t>差错报告报文的数据字段的内容</a:t>
            </a:r>
          </a:p>
        </p:txBody>
      </p:sp>
    </p:spTree>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Rectangle 4"/>
          <p:cNvSpPr>
            <a:spLocks noGrp="1" noChangeArrowheads="1"/>
          </p:cNvSpPr>
          <p:nvPr>
            <p:ph type="title"/>
          </p:nvPr>
        </p:nvSpPr>
        <p:spPr/>
        <p:txBody>
          <a:bodyPr/>
          <a:lstStyle/>
          <a:p>
            <a:pPr eaLnBrk="1" hangingPunct="1"/>
            <a:r>
              <a:rPr lang="zh-CN" altLang="en-US" dirty="0"/>
              <a:t>不应发送 </a:t>
            </a:r>
            <a:r>
              <a:rPr lang="en-US" altLang="zh-CN" dirty="0"/>
              <a:t>ICMP </a:t>
            </a:r>
            <a:r>
              <a:rPr lang="zh-CN" altLang="en-US" dirty="0"/>
              <a:t>差错报告报文的几种情况</a:t>
            </a:r>
          </a:p>
        </p:txBody>
      </p:sp>
      <p:sp>
        <p:nvSpPr>
          <p:cNvPr id="189443" name="Rectangle 5"/>
          <p:cNvSpPr>
            <a:spLocks noGrp="1" noChangeArrowheads="1"/>
          </p:cNvSpPr>
          <p:nvPr>
            <p:ph type="body" idx="1"/>
          </p:nvPr>
        </p:nvSpPr>
        <p:spPr/>
        <p:txBody>
          <a:bodyPr/>
          <a:lstStyle/>
          <a:p>
            <a:pPr eaLnBrk="1" hangingPunct="1">
              <a:spcBef>
                <a:spcPts val="600"/>
              </a:spcBef>
            </a:pPr>
            <a:r>
              <a:rPr lang="zh-CN" altLang="en-US" dirty="0"/>
              <a:t>对</a:t>
            </a:r>
            <a:r>
              <a:rPr lang="zh-CN" altLang="en-US" dirty="0">
                <a:solidFill>
                  <a:schemeClr val="hlink"/>
                </a:solidFill>
              </a:rPr>
              <a:t>携带</a:t>
            </a:r>
            <a:r>
              <a:rPr lang="en-US" altLang="zh-CN" dirty="0">
                <a:solidFill>
                  <a:schemeClr val="hlink"/>
                </a:solidFill>
              </a:rPr>
              <a:t>ICMP</a:t>
            </a:r>
            <a:r>
              <a:rPr lang="zh-CN" altLang="en-US" dirty="0">
                <a:solidFill>
                  <a:schemeClr val="hlink"/>
                </a:solidFill>
              </a:rPr>
              <a:t>差错报告报文的</a:t>
            </a:r>
            <a:r>
              <a:rPr lang="en-US" altLang="zh-CN" dirty="0"/>
              <a:t>IP</a:t>
            </a:r>
            <a:r>
              <a:rPr lang="zh-CN" altLang="en-US" dirty="0"/>
              <a:t>数据报报文不再发送</a:t>
            </a:r>
            <a:r>
              <a:rPr lang="en-US" altLang="zh-CN" dirty="0"/>
              <a:t>ICMP</a:t>
            </a:r>
            <a:r>
              <a:rPr lang="zh-CN" altLang="en-US" dirty="0"/>
              <a:t>差错报告报文。</a:t>
            </a:r>
          </a:p>
          <a:p>
            <a:pPr eaLnBrk="1" hangingPunct="1">
              <a:spcBef>
                <a:spcPts val="600"/>
              </a:spcBef>
            </a:pPr>
            <a:endParaRPr lang="zh-CN" altLang="en-US" dirty="0"/>
          </a:p>
          <a:p>
            <a:pPr eaLnBrk="1" hangingPunct="1">
              <a:spcBef>
                <a:spcPts val="600"/>
              </a:spcBef>
            </a:pPr>
            <a:r>
              <a:rPr lang="zh-CN" altLang="en-US" dirty="0"/>
              <a:t>对第一个分片的</a:t>
            </a:r>
            <a:r>
              <a:rPr lang="zh-CN" altLang="en-US" dirty="0">
                <a:solidFill>
                  <a:srgbClr val="FF0000"/>
                </a:solidFill>
              </a:rPr>
              <a:t>数据报片</a:t>
            </a:r>
            <a:r>
              <a:rPr lang="zh-CN" altLang="en-US" dirty="0"/>
              <a:t>的所有后续</a:t>
            </a:r>
            <a:r>
              <a:rPr lang="en-US" altLang="zh-CN" dirty="0"/>
              <a:t>(sequential)</a:t>
            </a:r>
            <a:r>
              <a:rPr lang="zh-CN" altLang="en-US" dirty="0"/>
              <a:t>数据报片都不发送 </a:t>
            </a:r>
            <a:r>
              <a:rPr lang="en-US" altLang="zh-CN" dirty="0"/>
              <a:t>ICMP</a:t>
            </a:r>
            <a:r>
              <a:rPr lang="zh-CN" altLang="en-US" dirty="0"/>
              <a:t>差错报告报文。</a:t>
            </a:r>
          </a:p>
          <a:p>
            <a:pPr eaLnBrk="1" hangingPunct="1">
              <a:spcBef>
                <a:spcPts val="600"/>
              </a:spcBef>
            </a:pPr>
            <a:endParaRPr lang="zh-CN" altLang="en-US" dirty="0"/>
          </a:p>
          <a:p>
            <a:pPr eaLnBrk="1" hangingPunct="1">
              <a:spcBef>
                <a:spcPts val="600"/>
              </a:spcBef>
            </a:pPr>
            <a:r>
              <a:rPr lang="zh-CN" altLang="en-US" dirty="0"/>
              <a:t>对具有多播地址的数据报都不发送</a:t>
            </a:r>
            <a:r>
              <a:rPr lang="en-US" altLang="zh-CN" dirty="0"/>
              <a:t>ICMP</a:t>
            </a:r>
            <a:r>
              <a:rPr lang="zh-CN" altLang="en-US" dirty="0"/>
              <a:t>差错报告报文。</a:t>
            </a:r>
          </a:p>
          <a:p>
            <a:pPr eaLnBrk="1" hangingPunct="1">
              <a:spcBef>
                <a:spcPts val="600"/>
              </a:spcBef>
            </a:pPr>
            <a:endParaRPr lang="zh-CN" altLang="en-US" dirty="0"/>
          </a:p>
          <a:p>
            <a:pPr eaLnBrk="1" hangingPunct="1">
              <a:spcBef>
                <a:spcPts val="600"/>
              </a:spcBef>
            </a:pPr>
            <a:r>
              <a:rPr lang="zh-CN" altLang="en-US" dirty="0"/>
              <a:t>对具有特殊地址 </a:t>
            </a:r>
            <a:r>
              <a:rPr lang="en-US" altLang="zh-CN" dirty="0"/>
              <a:t>(</a:t>
            </a:r>
            <a:r>
              <a:rPr lang="zh-CN" altLang="en-US" dirty="0"/>
              <a:t>如</a:t>
            </a:r>
            <a:r>
              <a:rPr lang="en-US" altLang="zh-CN" dirty="0"/>
              <a:t>127.x.y.z </a:t>
            </a:r>
            <a:r>
              <a:rPr lang="zh-CN" altLang="en-US" dirty="0"/>
              <a:t>或 </a:t>
            </a:r>
            <a:r>
              <a:rPr lang="en-US" altLang="zh-CN" dirty="0"/>
              <a:t>0.0.0.0) </a:t>
            </a:r>
            <a:r>
              <a:rPr lang="zh-CN" altLang="en-US" dirty="0"/>
              <a:t>的数据报不发送 </a:t>
            </a:r>
            <a:r>
              <a:rPr lang="en-US" altLang="zh-CN" dirty="0"/>
              <a:t>ICMP </a:t>
            </a:r>
            <a:r>
              <a:rPr lang="zh-CN" altLang="en-US" dirty="0"/>
              <a:t>差错报告报文。</a:t>
            </a:r>
          </a:p>
          <a:p>
            <a:pPr eaLnBrk="1" hangingPunct="1">
              <a:spcBef>
                <a:spcPts val="600"/>
              </a:spcBef>
            </a:pPr>
            <a:endParaRPr lang="en-US" altLang="zh-CN" dirty="0"/>
          </a:p>
        </p:txBody>
      </p:sp>
    </p:spTree>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Rectangle 4"/>
          <p:cNvSpPr>
            <a:spLocks noGrp="1" noChangeArrowheads="1"/>
          </p:cNvSpPr>
          <p:nvPr>
            <p:ph type="title"/>
          </p:nvPr>
        </p:nvSpPr>
        <p:spPr/>
        <p:txBody>
          <a:bodyPr/>
          <a:lstStyle/>
          <a:p>
            <a:pPr eaLnBrk="1" hangingPunct="1"/>
            <a:r>
              <a:rPr lang="en-US" altLang="zh-CN" dirty="0"/>
              <a:t>ICMP</a:t>
            </a:r>
            <a:r>
              <a:rPr lang="zh-CN" altLang="en-US" dirty="0"/>
              <a:t>询问报文有两种</a:t>
            </a:r>
          </a:p>
        </p:txBody>
      </p:sp>
      <p:sp>
        <p:nvSpPr>
          <p:cNvPr id="190467" name="Rectangle 5"/>
          <p:cNvSpPr>
            <a:spLocks noGrp="1" noChangeArrowheads="1"/>
          </p:cNvSpPr>
          <p:nvPr>
            <p:ph type="body" idx="1"/>
          </p:nvPr>
        </p:nvSpPr>
        <p:spPr/>
        <p:txBody>
          <a:bodyPr/>
          <a:lstStyle/>
          <a:p>
            <a:pPr algn="just" eaLnBrk="1" hangingPunct="1">
              <a:spcBef>
                <a:spcPts val="600"/>
              </a:spcBef>
              <a:buFontTx/>
              <a:buNone/>
            </a:pPr>
            <a:r>
              <a:rPr lang="en-US" altLang="zh-CN" b="1" dirty="0"/>
              <a:t>(1) </a:t>
            </a:r>
            <a:r>
              <a:rPr lang="zh-CN" altLang="en-US" b="1" dirty="0"/>
              <a:t>回送请求和回答报文</a:t>
            </a:r>
          </a:p>
          <a:p>
            <a:pPr algn="just" eaLnBrk="1" hangingPunct="1">
              <a:spcBef>
                <a:spcPts val="600"/>
              </a:spcBef>
            </a:pPr>
            <a:r>
              <a:rPr lang="en-US" altLang="zh-CN" dirty="0"/>
              <a:t>ICMP</a:t>
            </a:r>
            <a:r>
              <a:rPr lang="zh-CN" altLang="en-US" dirty="0">
                <a:solidFill>
                  <a:srgbClr val="FF0000"/>
                </a:solidFill>
              </a:rPr>
              <a:t>回送</a:t>
            </a:r>
            <a:r>
              <a:rPr lang="en-US" altLang="zh-CN" dirty="0">
                <a:solidFill>
                  <a:srgbClr val="FF0000"/>
                </a:solidFill>
              </a:rPr>
              <a:t>(echo)</a:t>
            </a:r>
            <a:r>
              <a:rPr lang="zh-CN" altLang="en-US" dirty="0">
                <a:solidFill>
                  <a:srgbClr val="FF0000"/>
                </a:solidFill>
              </a:rPr>
              <a:t>请求报文</a:t>
            </a:r>
            <a:r>
              <a:rPr lang="zh-CN" altLang="en-US" dirty="0"/>
              <a:t>是由主机或路由器向一个特定的目的主机发出的询问。</a:t>
            </a:r>
          </a:p>
          <a:p>
            <a:pPr algn="just" eaLnBrk="1" hangingPunct="1">
              <a:spcBef>
                <a:spcPts val="600"/>
              </a:spcBef>
            </a:pPr>
            <a:endParaRPr lang="en-US" altLang="zh-CN" dirty="0"/>
          </a:p>
          <a:p>
            <a:pPr algn="just" eaLnBrk="1" hangingPunct="1">
              <a:spcBef>
                <a:spcPts val="600"/>
              </a:spcBef>
            </a:pPr>
            <a:r>
              <a:rPr lang="zh-CN" altLang="en-US" dirty="0"/>
              <a:t>收到此报文的主机必须给源主机</a:t>
            </a:r>
            <a:r>
              <a:rPr lang="zh-CN" altLang="en-US" dirty="0">
                <a:solidFill>
                  <a:srgbClr val="FF0000"/>
                </a:solidFill>
              </a:rPr>
              <a:t>或</a:t>
            </a:r>
            <a:r>
              <a:rPr lang="zh-CN" altLang="en-US" dirty="0"/>
              <a:t>路由器发送</a:t>
            </a:r>
            <a:r>
              <a:rPr lang="en-US" altLang="zh-CN" dirty="0"/>
              <a:t>ICMP</a:t>
            </a:r>
            <a:r>
              <a:rPr lang="zh-CN" altLang="en-US" dirty="0"/>
              <a:t>回送</a:t>
            </a:r>
            <a:r>
              <a:rPr lang="en-US" altLang="zh-CN" dirty="0"/>
              <a:t>(echo)</a:t>
            </a:r>
            <a:r>
              <a:rPr lang="zh-CN" altLang="en-US" dirty="0"/>
              <a:t>回答报文。</a:t>
            </a:r>
          </a:p>
          <a:p>
            <a:pPr algn="just" eaLnBrk="1" hangingPunct="1">
              <a:spcBef>
                <a:spcPts val="600"/>
              </a:spcBef>
            </a:pPr>
            <a:endParaRPr lang="en-US" altLang="zh-CN" dirty="0"/>
          </a:p>
          <a:p>
            <a:pPr algn="just" eaLnBrk="1" hangingPunct="1">
              <a:spcBef>
                <a:spcPts val="600"/>
              </a:spcBef>
            </a:pPr>
            <a:r>
              <a:rPr lang="zh-CN" altLang="en-US" dirty="0"/>
              <a:t>这种询问报文用来测试目的站是否可达以</a:t>
            </a:r>
            <a:r>
              <a:rPr lang="zh-CN" altLang="en-US" dirty="0">
                <a:solidFill>
                  <a:srgbClr val="FF0000"/>
                </a:solidFill>
              </a:rPr>
              <a:t>及</a:t>
            </a:r>
            <a:r>
              <a:rPr lang="zh-CN" altLang="en-US" dirty="0"/>
              <a:t>了解其有关状态。</a:t>
            </a:r>
          </a:p>
          <a:p>
            <a:pPr algn="just" eaLnBrk="1" hangingPunct="1">
              <a:spcBef>
                <a:spcPts val="600"/>
              </a:spcBef>
            </a:pPr>
            <a:endParaRPr lang="zh-CN" altLang="en-US" b="1" dirty="0"/>
          </a:p>
          <a:p>
            <a:pPr algn="just" eaLnBrk="1" hangingPunct="1">
              <a:spcBef>
                <a:spcPts val="600"/>
              </a:spcBef>
              <a:buFontTx/>
              <a:buNone/>
            </a:pPr>
            <a:r>
              <a:rPr lang="en-US" altLang="zh-CN" b="1" dirty="0"/>
              <a:t>(2) </a:t>
            </a:r>
            <a:r>
              <a:rPr lang="zh-CN" altLang="en-US" b="1" dirty="0"/>
              <a:t>时间戳请求和回答报文</a:t>
            </a:r>
          </a:p>
          <a:p>
            <a:pPr algn="just" eaLnBrk="1" hangingPunct="1">
              <a:spcBef>
                <a:spcPts val="600"/>
              </a:spcBef>
            </a:pPr>
            <a:r>
              <a:rPr lang="zh-CN" altLang="en-US" dirty="0"/>
              <a:t>是请某台主机或路由器</a:t>
            </a:r>
            <a:r>
              <a:rPr lang="zh-CN" altLang="en-US" dirty="0">
                <a:solidFill>
                  <a:srgbClr val="FF0000"/>
                </a:solidFill>
              </a:rPr>
              <a:t>回答</a:t>
            </a:r>
            <a:r>
              <a:rPr lang="zh-CN" altLang="en-US" dirty="0"/>
              <a:t>当前的日期和时间。</a:t>
            </a:r>
          </a:p>
          <a:p>
            <a:pPr eaLnBrk="1" hangingPunct="1"/>
            <a:endParaRPr lang="en-US" altLang="zh-CN" dirty="0"/>
          </a:p>
        </p:txBody>
      </p:sp>
    </p:spTree>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4"/>
          <p:cNvSpPr>
            <a:spLocks noGrp="1" noChangeArrowheads="1"/>
          </p:cNvSpPr>
          <p:nvPr>
            <p:ph type="title"/>
          </p:nvPr>
        </p:nvSpPr>
        <p:spPr/>
        <p:txBody>
          <a:bodyPr/>
          <a:lstStyle/>
          <a:p>
            <a:pPr eaLnBrk="1" hangingPunct="1"/>
            <a:r>
              <a:rPr lang="zh-CN" altLang="en-US" dirty="0"/>
              <a:t>第</a:t>
            </a:r>
            <a:r>
              <a:rPr lang="en-US" altLang="zh-CN" dirty="0"/>
              <a:t>4</a:t>
            </a:r>
            <a:r>
              <a:rPr lang="zh-CN" altLang="en-US" dirty="0"/>
              <a:t>章 网络层</a:t>
            </a:r>
          </a:p>
        </p:txBody>
      </p:sp>
      <p:sp>
        <p:nvSpPr>
          <p:cNvPr id="16387" name="Rectangle 5"/>
          <p:cNvSpPr>
            <a:spLocks noGrp="1" noChangeArrowheads="1"/>
          </p:cNvSpPr>
          <p:nvPr>
            <p:ph type="body" sz="half" idx="1"/>
          </p:nvPr>
        </p:nvSpPr>
        <p:spPr>
          <a:xfrm>
            <a:off x="395288" y="1052513"/>
            <a:ext cx="4165600" cy="5148262"/>
          </a:xfrm>
        </p:spPr>
        <p:txBody>
          <a:bodyPr/>
          <a:lstStyle/>
          <a:p>
            <a:pPr eaLnBrk="1" hangingPunct="1">
              <a:lnSpc>
                <a:spcPct val="80000"/>
              </a:lnSpc>
              <a:spcBef>
                <a:spcPct val="0"/>
              </a:spcBef>
              <a:buNone/>
            </a:pPr>
            <a:r>
              <a:rPr lang="en-US" altLang="zh-CN" sz="2000" dirty="0"/>
              <a:t>4.1 </a:t>
            </a:r>
            <a:r>
              <a:rPr lang="zh-CN" altLang="en-US" sz="2000" dirty="0"/>
              <a:t>网络层提供的两种服务</a:t>
            </a:r>
            <a:endParaRPr lang="en-US" altLang="zh-CN" sz="2000" dirty="0"/>
          </a:p>
          <a:p>
            <a:pPr eaLnBrk="1" hangingPunct="1">
              <a:lnSpc>
                <a:spcPct val="80000"/>
              </a:lnSpc>
              <a:buNone/>
            </a:pPr>
            <a:r>
              <a:rPr lang="en-US" altLang="zh-CN" sz="2000" dirty="0"/>
              <a:t>4.2 </a:t>
            </a:r>
            <a:r>
              <a:rPr lang="zh-CN" altLang="en-US" sz="2000" dirty="0"/>
              <a:t>网际协议</a:t>
            </a:r>
            <a:r>
              <a:rPr lang="en-US" altLang="zh-CN" sz="2000" dirty="0"/>
              <a:t>IP</a:t>
            </a:r>
          </a:p>
          <a:p>
            <a:pPr defTabSz="719455" eaLnBrk="1" hangingPunct="1">
              <a:lnSpc>
                <a:spcPct val="80000"/>
              </a:lnSpc>
              <a:buSzPct val="90000"/>
              <a:tabLst>
                <a:tab pos="359410" algn="l"/>
              </a:tabLst>
            </a:pPr>
            <a:r>
              <a:rPr lang="zh-CN" altLang="en-US" sz="1800" dirty="0"/>
              <a:t>虚拟互连网络</a:t>
            </a:r>
          </a:p>
          <a:p>
            <a:pPr defTabSz="719455" eaLnBrk="1" hangingPunct="1">
              <a:lnSpc>
                <a:spcPct val="80000"/>
              </a:lnSpc>
              <a:buSzPct val="90000"/>
              <a:tabLst>
                <a:tab pos="359410" algn="l"/>
              </a:tabLst>
            </a:pPr>
            <a:r>
              <a:rPr lang="zh-CN" altLang="en-US" sz="1800" dirty="0"/>
              <a:t>分类的</a:t>
            </a:r>
            <a:r>
              <a:rPr lang="en-US" altLang="zh-CN" sz="1800" dirty="0"/>
              <a:t>IP</a:t>
            </a:r>
            <a:r>
              <a:rPr lang="zh-CN" altLang="en-US" sz="1800" dirty="0"/>
              <a:t>地址	</a:t>
            </a:r>
          </a:p>
          <a:p>
            <a:pPr defTabSz="719455" eaLnBrk="1" hangingPunct="1">
              <a:lnSpc>
                <a:spcPct val="80000"/>
              </a:lnSpc>
              <a:buSzPct val="90000"/>
              <a:tabLst>
                <a:tab pos="359410" algn="l"/>
              </a:tabLst>
            </a:pPr>
            <a:r>
              <a:rPr lang="en-US" altLang="zh-CN" sz="1800" dirty="0"/>
              <a:t>IP</a:t>
            </a:r>
            <a:r>
              <a:rPr lang="zh-CN" altLang="en-US" sz="1800" dirty="0"/>
              <a:t>地址与硬件地址</a:t>
            </a:r>
          </a:p>
          <a:p>
            <a:pPr defTabSz="719455" eaLnBrk="1" hangingPunct="1">
              <a:lnSpc>
                <a:spcPct val="80000"/>
              </a:lnSpc>
              <a:buSzPct val="90000"/>
              <a:tabLst>
                <a:tab pos="359410" algn="l"/>
              </a:tabLst>
            </a:pPr>
            <a:r>
              <a:rPr lang="zh-CN" altLang="en-US" sz="1800" dirty="0"/>
              <a:t>地址解析协议</a:t>
            </a:r>
            <a:r>
              <a:rPr lang="en-US" altLang="zh-CN" sz="1800" dirty="0"/>
              <a:t>ARP</a:t>
            </a:r>
          </a:p>
          <a:p>
            <a:pPr defTabSz="719455" eaLnBrk="1" hangingPunct="1">
              <a:lnSpc>
                <a:spcPct val="80000"/>
              </a:lnSpc>
              <a:buSzPct val="90000"/>
              <a:tabLst>
                <a:tab pos="359410" algn="l"/>
              </a:tabLst>
            </a:pPr>
            <a:r>
              <a:rPr lang="en-US" altLang="zh-CN" sz="1800" dirty="0"/>
              <a:t>IP</a:t>
            </a:r>
            <a:r>
              <a:rPr lang="zh-CN" altLang="en-US" sz="1800" dirty="0"/>
              <a:t>数据报的格式</a:t>
            </a:r>
          </a:p>
          <a:p>
            <a:pPr defTabSz="719455" eaLnBrk="1" hangingPunct="1">
              <a:lnSpc>
                <a:spcPct val="80000"/>
              </a:lnSpc>
              <a:buSzPct val="90000"/>
              <a:tabLst>
                <a:tab pos="359410" algn="l"/>
              </a:tabLst>
            </a:pPr>
            <a:r>
              <a:rPr lang="en-US" altLang="zh-CN" sz="1800" dirty="0"/>
              <a:t>IP</a:t>
            </a:r>
            <a:r>
              <a:rPr lang="zh-CN" altLang="en-US" sz="1800" dirty="0"/>
              <a:t>层转发分组的流程</a:t>
            </a:r>
          </a:p>
          <a:p>
            <a:pPr eaLnBrk="1" hangingPunct="1">
              <a:lnSpc>
                <a:spcPct val="80000"/>
              </a:lnSpc>
              <a:buFontTx/>
              <a:buNone/>
            </a:pPr>
            <a:r>
              <a:rPr lang="en-US" altLang="zh-CN" sz="2000" dirty="0"/>
              <a:t>4.3 </a:t>
            </a:r>
            <a:r>
              <a:rPr lang="zh-CN" altLang="en-US" sz="2000" dirty="0"/>
              <a:t>划分子网和构造超网</a:t>
            </a:r>
          </a:p>
          <a:p>
            <a:pPr eaLnBrk="1" hangingPunct="1">
              <a:lnSpc>
                <a:spcPct val="80000"/>
              </a:lnSpc>
              <a:buSzPct val="90000"/>
            </a:pPr>
            <a:r>
              <a:rPr lang="zh-CN" altLang="en-US" sz="1800" dirty="0"/>
              <a:t>划分子网</a:t>
            </a:r>
          </a:p>
          <a:p>
            <a:pPr eaLnBrk="1" hangingPunct="1">
              <a:lnSpc>
                <a:spcPct val="80000"/>
              </a:lnSpc>
              <a:buSzPct val="90000"/>
            </a:pPr>
            <a:r>
              <a:rPr lang="zh-CN" altLang="en-US" sz="1800" dirty="0"/>
              <a:t>使用子网时分组转发</a:t>
            </a:r>
          </a:p>
          <a:p>
            <a:pPr eaLnBrk="1" hangingPunct="1">
              <a:lnSpc>
                <a:spcPct val="80000"/>
              </a:lnSpc>
              <a:buSzPct val="90000"/>
            </a:pPr>
            <a:r>
              <a:rPr lang="zh-CN" altLang="en-US" sz="1800" dirty="0"/>
              <a:t>无分类编址</a:t>
            </a:r>
            <a:r>
              <a:rPr lang="en-US" altLang="zh-CN" sz="1800" dirty="0"/>
              <a:t>CIDR(</a:t>
            </a:r>
            <a:r>
              <a:rPr lang="zh-CN" altLang="en-US" sz="1800" dirty="0"/>
              <a:t>构造超网</a:t>
            </a:r>
            <a:r>
              <a:rPr lang="en-US" altLang="zh-CN" sz="1800" dirty="0"/>
              <a:t>)</a:t>
            </a:r>
          </a:p>
          <a:p>
            <a:pPr eaLnBrk="1" hangingPunct="1">
              <a:lnSpc>
                <a:spcPct val="80000"/>
              </a:lnSpc>
              <a:buFontTx/>
              <a:buNone/>
            </a:pPr>
            <a:r>
              <a:rPr lang="en-US" altLang="zh-CN" sz="2000" dirty="0"/>
              <a:t>4.4 </a:t>
            </a:r>
            <a:r>
              <a:rPr lang="zh-CN" altLang="en-US" sz="2000" dirty="0"/>
              <a:t>网际控制报文协议</a:t>
            </a:r>
            <a:r>
              <a:rPr lang="en-US" altLang="zh-CN" sz="2000" dirty="0"/>
              <a:t>ICMP</a:t>
            </a:r>
          </a:p>
          <a:p>
            <a:pPr eaLnBrk="1" hangingPunct="1">
              <a:lnSpc>
                <a:spcPct val="80000"/>
              </a:lnSpc>
              <a:buSzPct val="90000"/>
            </a:pPr>
            <a:r>
              <a:rPr lang="en-US" altLang="zh-CN" sz="1800" dirty="0"/>
              <a:t>ICMP</a:t>
            </a:r>
            <a:r>
              <a:rPr lang="zh-CN" altLang="en-US" sz="1800" dirty="0"/>
              <a:t>报文的种类</a:t>
            </a:r>
            <a:endParaRPr lang="en-US" altLang="zh-CN" sz="1800" dirty="0"/>
          </a:p>
          <a:p>
            <a:pPr eaLnBrk="1" hangingPunct="1">
              <a:lnSpc>
                <a:spcPct val="80000"/>
              </a:lnSpc>
              <a:buSzPct val="90000"/>
            </a:pPr>
            <a:r>
              <a:rPr lang="en-US" altLang="zh-CN" sz="1800" dirty="0">
                <a:solidFill>
                  <a:srgbClr val="FF0000"/>
                </a:solidFill>
              </a:rPr>
              <a:t>ICMP</a:t>
            </a:r>
            <a:r>
              <a:rPr lang="zh-CN" altLang="en-US" sz="1800" dirty="0">
                <a:solidFill>
                  <a:srgbClr val="FF0000"/>
                </a:solidFill>
              </a:rPr>
              <a:t>的应用举例</a:t>
            </a:r>
            <a:endParaRPr lang="en-US" altLang="zh-CN" sz="1800" dirty="0">
              <a:solidFill>
                <a:srgbClr val="FF0000"/>
              </a:solidFill>
            </a:endParaRPr>
          </a:p>
          <a:p>
            <a:pPr eaLnBrk="1" hangingPunct="1">
              <a:lnSpc>
                <a:spcPct val="90000"/>
              </a:lnSpc>
              <a:buSzPct val="90000"/>
              <a:buNone/>
            </a:pPr>
            <a:r>
              <a:rPr lang="en-US" altLang="zh-CN" sz="2000" dirty="0"/>
              <a:t>4.5 </a:t>
            </a:r>
            <a:r>
              <a:rPr lang="zh-CN" altLang="en-US" sz="2000" dirty="0"/>
              <a:t>互联网的路由选择协议</a:t>
            </a:r>
          </a:p>
          <a:p>
            <a:pPr eaLnBrk="1" hangingPunct="1">
              <a:lnSpc>
                <a:spcPct val="80000"/>
              </a:lnSpc>
              <a:buSzPct val="90000"/>
            </a:pPr>
            <a:r>
              <a:rPr lang="zh-CN" altLang="en-US" sz="1800" dirty="0"/>
              <a:t>有关路由选择协议的几个基本概念</a:t>
            </a:r>
            <a:endParaRPr lang="en-US" altLang="zh-CN" sz="1800" dirty="0"/>
          </a:p>
          <a:p>
            <a:pPr eaLnBrk="1" hangingPunct="1">
              <a:lnSpc>
                <a:spcPct val="80000"/>
              </a:lnSpc>
              <a:buSzPct val="90000"/>
            </a:pPr>
            <a:r>
              <a:rPr lang="zh-CN" altLang="en-US" sz="1800" dirty="0"/>
              <a:t>内部网关协议</a:t>
            </a:r>
            <a:r>
              <a:rPr lang="en-US" altLang="zh-CN" sz="1800" dirty="0"/>
              <a:t>RIP</a:t>
            </a:r>
          </a:p>
          <a:p>
            <a:pPr eaLnBrk="1" hangingPunct="1">
              <a:lnSpc>
                <a:spcPct val="80000"/>
              </a:lnSpc>
              <a:buSzPct val="90000"/>
              <a:buNone/>
            </a:pPr>
            <a:endParaRPr lang="zh-CN" altLang="en-US" sz="1800" dirty="0"/>
          </a:p>
          <a:p>
            <a:pPr eaLnBrk="1" hangingPunct="1">
              <a:lnSpc>
                <a:spcPct val="80000"/>
              </a:lnSpc>
              <a:buSzPct val="90000"/>
            </a:pPr>
            <a:endParaRPr lang="zh-CN" altLang="en-US" sz="1900" dirty="0"/>
          </a:p>
          <a:p>
            <a:pPr eaLnBrk="1" hangingPunct="1">
              <a:lnSpc>
                <a:spcPct val="80000"/>
              </a:lnSpc>
              <a:buSzPct val="90000"/>
            </a:pPr>
            <a:endParaRPr lang="zh-CN" altLang="en-US" sz="1900" dirty="0"/>
          </a:p>
        </p:txBody>
      </p:sp>
      <p:sp>
        <p:nvSpPr>
          <p:cNvPr id="16388" name="Rectangle 6"/>
          <p:cNvSpPr>
            <a:spLocks noGrp="1" noChangeArrowheads="1"/>
          </p:cNvSpPr>
          <p:nvPr>
            <p:ph type="body" sz="half" idx="2"/>
          </p:nvPr>
        </p:nvSpPr>
        <p:spPr>
          <a:xfrm>
            <a:off x="4560888" y="1028700"/>
            <a:ext cx="4252912" cy="5148263"/>
          </a:xfrm>
        </p:spPr>
        <p:txBody>
          <a:bodyPr/>
          <a:lstStyle/>
          <a:p>
            <a:pPr eaLnBrk="1" hangingPunct="1">
              <a:lnSpc>
                <a:spcPct val="80000"/>
              </a:lnSpc>
              <a:buSzPct val="90000"/>
              <a:buFontTx/>
              <a:buChar char="•"/>
            </a:pPr>
            <a:r>
              <a:rPr lang="zh-CN" altLang="en-US" sz="1800" dirty="0"/>
              <a:t>内部网关协议</a:t>
            </a:r>
            <a:r>
              <a:rPr lang="en-US" altLang="zh-CN" sz="1800" dirty="0"/>
              <a:t>OSPF</a:t>
            </a:r>
          </a:p>
          <a:p>
            <a:pPr eaLnBrk="1" hangingPunct="1">
              <a:lnSpc>
                <a:spcPct val="80000"/>
              </a:lnSpc>
              <a:buSzPct val="90000"/>
              <a:buFontTx/>
              <a:buChar char="•"/>
            </a:pPr>
            <a:r>
              <a:rPr lang="zh-CN" altLang="en-US" sz="1800" dirty="0"/>
              <a:t>外部网关协议</a:t>
            </a:r>
            <a:r>
              <a:rPr lang="en-US" altLang="zh-CN" sz="1800" dirty="0"/>
              <a:t>BGP</a:t>
            </a:r>
          </a:p>
          <a:p>
            <a:pPr eaLnBrk="1" hangingPunct="1">
              <a:lnSpc>
                <a:spcPct val="80000"/>
              </a:lnSpc>
              <a:buSzPct val="90000"/>
              <a:buFontTx/>
              <a:buChar char="•"/>
            </a:pPr>
            <a:r>
              <a:rPr lang="zh-CN" altLang="en-US" sz="1800" dirty="0"/>
              <a:t>路由器的构成 </a:t>
            </a:r>
          </a:p>
          <a:p>
            <a:pPr eaLnBrk="1" hangingPunct="1">
              <a:lnSpc>
                <a:spcPct val="90000"/>
              </a:lnSpc>
              <a:buFontTx/>
              <a:buNone/>
            </a:pPr>
            <a:r>
              <a:rPr lang="en-US" altLang="zh-CN" sz="2000" dirty="0"/>
              <a:t>4.6 IPv6</a:t>
            </a:r>
          </a:p>
          <a:p>
            <a:pPr eaLnBrk="1" hangingPunct="1">
              <a:lnSpc>
                <a:spcPct val="80000"/>
              </a:lnSpc>
              <a:buSzPct val="90000"/>
            </a:pPr>
            <a:r>
              <a:rPr lang="en-US" altLang="zh-CN" sz="1800" dirty="0"/>
              <a:t>IPv6</a:t>
            </a:r>
            <a:r>
              <a:rPr lang="zh-CN" altLang="en-US" sz="1800" dirty="0"/>
              <a:t>的基本首部</a:t>
            </a:r>
            <a:endParaRPr lang="en-US" altLang="zh-CN" sz="1800" dirty="0"/>
          </a:p>
          <a:p>
            <a:pPr eaLnBrk="1" hangingPunct="1">
              <a:lnSpc>
                <a:spcPct val="80000"/>
              </a:lnSpc>
              <a:buSzPct val="90000"/>
            </a:pPr>
            <a:r>
              <a:rPr lang="en-US" altLang="zh-CN" sz="1800" dirty="0"/>
              <a:t>IPv6</a:t>
            </a:r>
            <a:r>
              <a:rPr lang="zh-CN" altLang="en-US" sz="1800" dirty="0"/>
              <a:t>的地址</a:t>
            </a:r>
            <a:endParaRPr lang="en-US" altLang="zh-CN" sz="1800" dirty="0"/>
          </a:p>
          <a:p>
            <a:pPr eaLnBrk="1" hangingPunct="1">
              <a:lnSpc>
                <a:spcPct val="80000"/>
              </a:lnSpc>
              <a:buSzPct val="90000"/>
            </a:pPr>
            <a:r>
              <a:rPr lang="zh-CN" altLang="en-US" sz="1800" dirty="0"/>
              <a:t>从</a:t>
            </a:r>
            <a:r>
              <a:rPr lang="en-US" altLang="zh-CN" sz="1800" dirty="0"/>
              <a:t>IPv4</a:t>
            </a:r>
            <a:r>
              <a:rPr lang="zh-CN" altLang="en-US" sz="1800" dirty="0"/>
              <a:t>向</a:t>
            </a:r>
            <a:r>
              <a:rPr lang="en-US" altLang="zh-CN" sz="1800" dirty="0"/>
              <a:t>IPv6</a:t>
            </a:r>
            <a:r>
              <a:rPr lang="zh-CN" altLang="en-US" sz="1800" dirty="0"/>
              <a:t>过渡</a:t>
            </a:r>
            <a:endParaRPr lang="en-US" altLang="zh-CN" sz="1800" dirty="0"/>
          </a:p>
          <a:p>
            <a:pPr eaLnBrk="1" hangingPunct="1">
              <a:lnSpc>
                <a:spcPct val="80000"/>
              </a:lnSpc>
              <a:buSzPct val="90000"/>
            </a:pPr>
            <a:r>
              <a:rPr lang="en-US" altLang="zh-CN" sz="1800" dirty="0"/>
              <a:t>ICMPv6</a:t>
            </a:r>
          </a:p>
          <a:p>
            <a:pPr eaLnBrk="1" hangingPunct="1">
              <a:lnSpc>
                <a:spcPct val="90000"/>
              </a:lnSpc>
              <a:buFontTx/>
              <a:buNone/>
            </a:pPr>
            <a:r>
              <a:rPr lang="en-US" altLang="zh-CN" sz="2000" dirty="0"/>
              <a:t>4.7 IP</a:t>
            </a:r>
            <a:r>
              <a:rPr lang="zh-CN" altLang="en-US" sz="2000" dirty="0"/>
              <a:t>多播</a:t>
            </a:r>
          </a:p>
          <a:p>
            <a:pPr eaLnBrk="1" hangingPunct="1">
              <a:lnSpc>
                <a:spcPct val="80000"/>
              </a:lnSpc>
              <a:buSzPct val="90000"/>
            </a:pPr>
            <a:r>
              <a:rPr lang="en-US" altLang="zh-CN" sz="1800" dirty="0"/>
              <a:t>IP</a:t>
            </a:r>
            <a:r>
              <a:rPr lang="zh-CN" altLang="en-US" sz="1800" dirty="0"/>
              <a:t>多播的基本概念</a:t>
            </a:r>
          </a:p>
          <a:p>
            <a:pPr eaLnBrk="1" hangingPunct="1">
              <a:lnSpc>
                <a:spcPct val="80000"/>
              </a:lnSpc>
              <a:buSzPct val="90000"/>
            </a:pPr>
            <a:r>
              <a:rPr lang="zh-CN" altLang="en-US" sz="1800" dirty="0"/>
              <a:t>在局域网上进行硬件多播</a:t>
            </a:r>
          </a:p>
          <a:p>
            <a:pPr eaLnBrk="1" hangingPunct="1">
              <a:lnSpc>
                <a:spcPct val="80000"/>
              </a:lnSpc>
              <a:buSzPct val="90000"/>
            </a:pPr>
            <a:r>
              <a:rPr lang="zh-CN" altLang="en-US" sz="1800" dirty="0"/>
              <a:t>网际组管理协议和多播路由选择协议</a:t>
            </a:r>
          </a:p>
          <a:p>
            <a:pPr eaLnBrk="1" hangingPunct="1">
              <a:lnSpc>
                <a:spcPct val="90000"/>
              </a:lnSpc>
              <a:buFontTx/>
              <a:buNone/>
            </a:pPr>
            <a:r>
              <a:rPr lang="en-US" altLang="zh-CN" sz="2000" dirty="0"/>
              <a:t>4.8 </a:t>
            </a:r>
            <a:r>
              <a:rPr lang="zh-CN" altLang="en-US" sz="2000" dirty="0"/>
              <a:t>虚拟专用网和网络地址转换 </a:t>
            </a:r>
            <a:endParaRPr lang="en-US" altLang="zh-CN" sz="2000" dirty="0"/>
          </a:p>
          <a:p>
            <a:pPr eaLnBrk="1" hangingPunct="1">
              <a:lnSpc>
                <a:spcPct val="80000"/>
              </a:lnSpc>
              <a:buSzPct val="90000"/>
              <a:buFontTx/>
              <a:buChar char="•"/>
            </a:pPr>
            <a:r>
              <a:rPr lang="zh-CN" altLang="en-US" sz="1800" dirty="0"/>
              <a:t>虚拟专用网</a:t>
            </a:r>
            <a:r>
              <a:rPr lang="en-US" altLang="zh-CN" sz="1800" dirty="0"/>
              <a:t>VPN</a:t>
            </a:r>
          </a:p>
          <a:p>
            <a:pPr eaLnBrk="1" hangingPunct="1">
              <a:lnSpc>
                <a:spcPct val="80000"/>
              </a:lnSpc>
              <a:buSzPct val="90000"/>
              <a:buFontTx/>
              <a:buChar char="•"/>
            </a:pPr>
            <a:r>
              <a:rPr lang="zh-CN" altLang="en-US" sz="1800" dirty="0"/>
              <a:t>网络地址转换</a:t>
            </a:r>
            <a:r>
              <a:rPr lang="en-US" altLang="zh-CN" sz="1800" dirty="0"/>
              <a:t>NAT</a:t>
            </a:r>
          </a:p>
          <a:p>
            <a:pPr eaLnBrk="1" hangingPunct="1">
              <a:lnSpc>
                <a:spcPct val="90000"/>
              </a:lnSpc>
              <a:buSzPct val="90000"/>
              <a:buNone/>
            </a:pPr>
            <a:r>
              <a:rPr lang="en-US" altLang="zh-CN" sz="2000" dirty="0"/>
              <a:t>4.9 </a:t>
            </a:r>
            <a:r>
              <a:rPr lang="zh-CN" altLang="en-US" sz="2000" dirty="0"/>
              <a:t>多协议标记交换</a:t>
            </a:r>
            <a:r>
              <a:rPr lang="en-US" altLang="zh-CN" sz="2000" dirty="0"/>
              <a:t>MPLS</a:t>
            </a:r>
          </a:p>
          <a:p>
            <a:pPr eaLnBrk="1" hangingPunct="1">
              <a:lnSpc>
                <a:spcPct val="80000"/>
              </a:lnSpc>
              <a:buSzPct val="90000"/>
            </a:pPr>
            <a:r>
              <a:rPr lang="en-US" altLang="zh-CN" sz="1800" dirty="0"/>
              <a:t>MPLS</a:t>
            </a:r>
            <a:r>
              <a:rPr lang="zh-CN" altLang="en-US" sz="1800" dirty="0"/>
              <a:t>的工作原理</a:t>
            </a:r>
            <a:endParaRPr lang="en-US" altLang="zh-CN" sz="1800" dirty="0"/>
          </a:p>
          <a:p>
            <a:pPr eaLnBrk="1" hangingPunct="1">
              <a:lnSpc>
                <a:spcPct val="80000"/>
              </a:lnSpc>
              <a:buSzPct val="90000"/>
            </a:pPr>
            <a:r>
              <a:rPr lang="en-US" altLang="zh-CN" sz="1800" dirty="0"/>
              <a:t>MPLS</a:t>
            </a:r>
            <a:r>
              <a:rPr lang="zh-CN" altLang="en-US" sz="1800" dirty="0"/>
              <a:t>首部的位置与格式</a:t>
            </a:r>
            <a:endParaRPr lang="en-US" altLang="zh-CN" sz="1800" dirty="0"/>
          </a:p>
          <a:p>
            <a:pPr eaLnBrk="1" hangingPunct="1">
              <a:lnSpc>
                <a:spcPct val="90000"/>
              </a:lnSpc>
            </a:pPr>
            <a:endParaRPr lang="en-US" altLang="zh-CN" sz="2000" dirty="0"/>
          </a:p>
        </p:txBody>
      </p:sp>
    </p:spTree>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Rectangle 4"/>
          <p:cNvSpPr>
            <a:spLocks noGrp="1" noChangeArrowheads="1"/>
          </p:cNvSpPr>
          <p:nvPr>
            <p:ph type="title"/>
          </p:nvPr>
        </p:nvSpPr>
        <p:spPr/>
        <p:txBody>
          <a:bodyPr/>
          <a:lstStyle/>
          <a:p>
            <a:pPr eaLnBrk="1" hangingPunct="1"/>
            <a:r>
              <a:rPr lang="en-US" altLang="zh-CN" dirty="0"/>
              <a:t>ICMP</a:t>
            </a:r>
            <a:r>
              <a:rPr lang="zh-CN" altLang="en-US" dirty="0"/>
              <a:t>的应用举例</a:t>
            </a:r>
            <a:endParaRPr lang="zh-CN" altLang="en-US" sz="2400" dirty="0"/>
          </a:p>
        </p:txBody>
      </p:sp>
      <p:sp>
        <p:nvSpPr>
          <p:cNvPr id="192515" name="Rectangle 5"/>
          <p:cNvSpPr>
            <a:spLocks noGrp="1" noChangeArrowheads="1"/>
          </p:cNvSpPr>
          <p:nvPr>
            <p:ph type="body" idx="1"/>
          </p:nvPr>
        </p:nvSpPr>
        <p:spPr/>
        <p:txBody>
          <a:bodyPr/>
          <a:lstStyle/>
          <a:p>
            <a:pPr eaLnBrk="1" hangingPunct="1">
              <a:spcBef>
                <a:spcPts val="600"/>
              </a:spcBef>
            </a:pPr>
            <a:r>
              <a:rPr lang="en-US" altLang="zh-CN" dirty="0"/>
              <a:t>ICMP</a:t>
            </a:r>
            <a:r>
              <a:rPr lang="zh-CN" altLang="en-US" dirty="0"/>
              <a:t>的一个重要应用就是分组</a:t>
            </a:r>
            <a:r>
              <a:rPr lang="zh-CN" altLang="en-US" dirty="0">
                <a:solidFill>
                  <a:srgbClr val="FF0000"/>
                </a:solidFill>
              </a:rPr>
              <a:t>网间</a:t>
            </a:r>
            <a:r>
              <a:rPr lang="zh-CN" altLang="en-US" dirty="0"/>
              <a:t>探测</a:t>
            </a:r>
            <a:r>
              <a:rPr lang="en-US" altLang="zh-CN" dirty="0"/>
              <a:t>PING (Packet </a:t>
            </a:r>
            <a:r>
              <a:rPr lang="en-US" altLang="zh-CN" dirty="0">
                <a:solidFill>
                  <a:srgbClr val="FF0000"/>
                </a:solidFill>
              </a:rPr>
              <a:t>InterNet</a:t>
            </a:r>
            <a:r>
              <a:rPr lang="en-US" altLang="zh-CN" dirty="0"/>
              <a:t> Groper)</a:t>
            </a:r>
            <a:r>
              <a:rPr lang="zh-CN" altLang="en-US" dirty="0"/>
              <a:t>，用来测试两个主机之间的连通性。</a:t>
            </a:r>
            <a:r>
              <a:rPr lang="en-US" altLang="zh-CN" dirty="0"/>
              <a:t> </a:t>
            </a:r>
          </a:p>
          <a:p>
            <a:pPr eaLnBrk="1" hangingPunct="1">
              <a:spcBef>
                <a:spcPts val="600"/>
              </a:spcBef>
            </a:pPr>
            <a:endParaRPr lang="en-US" altLang="zh-CN" dirty="0"/>
          </a:p>
          <a:p>
            <a:pPr algn="just" eaLnBrk="1" hangingPunct="1">
              <a:spcBef>
                <a:spcPts val="600"/>
              </a:spcBef>
            </a:pPr>
            <a:r>
              <a:rPr lang="en-US" altLang="zh-CN" dirty="0"/>
              <a:t>PING</a:t>
            </a:r>
            <a:r>
              <a:rPr lang="zh-CN" altLang="en-US" dirty="0"/>
              <a:t>使用了</a:t>
            </a:r>
            <a:r>
              <a:rPr lang="en-US" altLang="zh-CN" dirty="0"/>
              <a:t>ICMP</a:t>
            </a:r>
            <a:r>
              <a:rPr lang="zh-CN" altLang="en-US" dirty="0"/>
              <a:t>回送请求与回送回答报文。</a:t>
            </a:r>
          </a:p>
          <a:p>
            <a:pPr algn="just" eaLnBrk="1" hangingPunct="1">
              <a:spcBef>
                <a:spcPts val="600"/>
              </a:spcBef>
            </a:pPr>
            <a:endParaRPr lang="zh-CN" altLang="en-US" dirty="0"/>
          </a:p>
          <a:p>
            <a:pPr algn="just" eaLnBrk="1" hangingPunct="1">
              <a:spcBef>
                <a:spcPts val="600"/>
              </a:spcBef>
            </a:pPr>
            <a:r>
              <a:rPr lang="en-US" altLang="zh-CN" dirty="0"/>
              <a:t>PING</a:t>
            </a:r>
            <a:r>
              <a:rPr lang="zh-CN" altLang="en-US" dirty="0"/>
              <a:t>是应用层直接使用网络层</a:t>
            </a:r>
            <a:r>
              <a:rPr lang="en-US" altLang="zh-CN" dirty="0"/>
              <a:t>ICMP</a:t>
            </a:r>
            <a:r>
              <a:rPr lang="zh-CN" altLang="en-US" dirty="0"/>
              <a:t>的例子，它没有通过运输层的</a:t>
            </a:r>
            <a:r>
              <a:rPr lang="en-US" altLang="zh-CN" dirty="0"/>
              <a:t>TCP</a:t>
            </a:r>
            <a:r>
              <a:rPr lang="zh-CN" altLang="en-US" dirty="0"/>
              <a:t>或</a:t>
            </a:r>
            <a:r>
              <a:rPr lang="en-US" altLang="zh-CN" dirty="0"/>
              <a:t>UDP</a:t>
            </a:r>
            <a:r>
              <a:rPr lang="zh-CN" altLang="en-US" dirty="0"/>
              <a:t>。</a:t>
            </a:r>
          </a:p>
        </p:txBody>
      </p:sp>
    </p:spTree>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Rectangle 2"/>
          <p:cNvSpPr>
            <a:spLocks noGrp="1" noChangeArrowheads="1"/>
          </p:cNvSpPr>
          <p:nvPr>
            <p:ph type="title"/>
          </p:nvPr>
        </p:nvSpPr>
        <p:spPr/>
        <p:txBody>
          <a:bodyPr/>
          <a:lstStyle/>
          <a:p>
            <a:pPr eaLnBrk="1" hangingPunct="1"/>
            <a:r>
              <a:rPr lang="en-US" altLang="zh-CN"/>
              <a:t>PING </a:t>
            </a:r>
            <a:r>
              <a:rPr lang="zh-CN" altLang="en-US"/>
              <a:t>的应用举例</a:t>
            </a:r>
          </a:p>
        </p:txBody>
      </p:sp>
      <p:pic>
        <p:nvPicPr>
          <p:cNvPr id="193539" name="Picture 4" descr="2006-2-19-ping"/>
          <p:cNvPicPr>
            <a:picLocks noChangeAspect="1" noChangeArrowheads="1"/>
          </p:cNvPicPr>
          <p:nvPr/>
        </p:nvPicPr>
        <p:blipFill>
          <a:blip r:embed="rId3" cstate="print"/>
          <a:srcRect r="2795"/>
          <a:stretch>
            <a:fillRect/>
          </a:stretch>
        </p:blipFill>
        <p:spPr bwMode="auto">
          <a:xfrm>
            <a:off x="250825" y="1484313"/>
            <a:ext cx="8604250" cy="3913187"/>
          </a:xfrm>
          <a:prstGeom prst="rect">
            <a:avLst/>
          </a:prstGeom>
          <a:noFill/>
          <a:ln w="9525">
            <a:noFill/>
            <a:miter lim="800000"/>
            <a:headEnd/>
            <a:tailEnd/>
          </a:ln>
        </p:spPr>
      </p:pic>
    </p:spTree>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5330" name="Rectangle 2"/>
          <p:cNvSpPr>
            <a:spLocks noGrp="1" noChangeArrowheads="1"/>
          </p:cNvSpPr>
          <p:nvPr>
            <p:ph type="title"/>
          </p:nvPr>
        </p:nvSpPr>
        <p:spPr/>
        <p:txBody>
          <a:bodyPr/>
          <a:lstStyle/>
          <a:p>
            <a:r>
              <a:rPr lang="en-US" altLang="zh-CN" dirty="0"/>
              <a:t>ICMP </a:t>
            </a:r>
            <a:r>
              <a:rPr lang="zh-CN" altLang="en-US" dirty="0"/>
              <a:t>的应用举例</a:t>
            </a:r>
          </a:p>
        </p:txBody>
      </p:sp>
      <p:sp>
        <p:nvSpPr>
          <p:cNvPr id="2" name="内容占位符 1"/>
          <p:cNvSpPr>
            <a:spLocks noGrp="1"/>
          </p:cNvSpPr>
          <p:nvPr>
            <p:ph idx="1"/>
          </p:nvPr>
        </p:nvSpPr>
        <p:spPr/>
        <p:txBody>
          <a:bodyPr/>
          <a:lstStyle/>
          <a:p>
            <a:pPr marL="0" indent="0">
              <a:buNone/>
            </a:pPr>
            <a:r>
              <a:rPr lang="en-US" altLang="zh-CN" sz="2800" dirty="0">
                <a:solidFill>
                  <a:srgbClr val="FF0000"/>
                </a:solidFill>
              </a:rPr>
              <a:t>traceroute </a:t>
            </a:r>
            <a:r>
              <a:rPr lang="zh-CN" altLang="en-US" sz="2800" dirty="0">
                <a:solidFill>
                  <a:srgbClr val="FF0000"/>
                </a:solidFill>
              </a:rPr>
              <a:t>的应用举例</a:t>
            </a:r>
            <a:endParaRPr lang="en-US" altLang="zh-CN" sz="2800" dirty="0">
              <a:solidFill>
                <a:srgbClr val="FF0000"/>
              </a:solidFill>
            </a:endParaRPr>
          </a:p>
          <a:p>
            <a:pPr>
              <a:spcBef>
                <a:spcPts val="600"/>
              </a:spcBef>
            </a:pPr>
            <a:r>
              <a:rPr lang="zh-CN" altLang="zh-CN" dirty="0"/>
              <a:t>在</a:t>
            </a:r>
            <a:r>
              <a:rPr lang="en-US" altLang="zh-CN" dirty="0"/>
              <a:t> windows </a:t>
            </a:r>
            <a:r>
              <a:rPr lang="zh-CN" altLang="zh-CN" dirty="0"/>
              <a:t>操作系统中这个命令是</a:t>
            </a:r>
            <a:r>
              <a:rPr lang="en-US" altLang="zh-CN" dirty="0"/>
              <a:t> tracert</a:t>
            </a:r>
            <a:r>
              <a:rPr lang="zh-CN" altLang="en-US" dirty="0"/>
              <a:t>。</a:t>
            </a:r>
            <a:endParaRPr lang="en-US" altLang="zh-CN" dirty="0"/>
          </a:p>
          <a:p>
            <a:pPr>
              <a:spcBef>
                <a:spcPts val="600"/>
              </a:spcBef>
            </a:pPr>
            <a:endParaRPr lang="en-US" altLang="zh-CN" dirty="0">
              <a:solidFill>
                <a:srgbClr val="0000FF"/>
              </a:solidFill>
            </a:endParaRPr>
          </a:p>
          <a:p>
            <a:pPr>
              <a:spcBef>
                <a:spcPts val="600"/>
              </a:spcBef>
            </a:pPr>
            <a:r>
              <a:rPr lang="zh-CN" altLang="zh-CN" dirty="0">
                <a:solidFill>
                  <a:srgbClr val="0000FF"/>
                </a:solidFill>
              </a:rPr>
              <a:t>用来跟踪一个分组从源点到终点的路径。</a:t>
            </a:r>
            <a:endParaRPr lang="en-US" altLang="zh-CN" dirty="0">
              <a:solidFill>
                <a:srgbClr val="0000FF"/>
              </a:solidFill>
            </a:endParaRPr>
          </a:p>
          <a:p>
            <a:pPr>
              <a:spcBef>
                <a:spcPts val="600"/>
              </a:spcBef>
            </a:pPr>
            <a:endParaRPr lang="en-US" altLang="zh-CN" dirty="0"/>
          </a:p>
          <a:p>
            <a:pPr>
              <a:spcBef>
                <a:spcPts val="600"/>
              </a:spcBef>
            </a:pPr>
            <a:r>
              <a:rPr lang="zh-CN" altLang="en-US" dirty="0"/>
              <a:t>它利用 </a:t>
            </a:r>
            <a:r>
              <a:rPr lang="en-US" altLang="zh-CN" dirty="0"/>
              <a:t>IP </a:t>
            </a:r>
            <a:r>
              <a:rPr lang="zh-CN" altLang="en-US" dirty="0"/>
              <a:t>数据报中的 </a:t>
            </a:r>
            <a:r>
              <a:rPr lang="en-US" altLang="zh-CN" dirty="0"/>
              <a:t>TTL </a:t>
            </a:r>
            <a:r>
              <a:rPr lang="zh-CN" altLang="en-US" dirty="0"/>
              <a:t>字段和 </a:t>
            </a:r>
            <a:r>
              <a:rPr lang="en-US" altLang="zh-CN" dirty="0"/>
              <a:t>ICMP </a:t>
            </a:r>
            <a:r>
              <a:rPr lang="zh-CN" altLang="zh-CN" dirty="0"/>
              <a:t>时间超过差错报告报文</a:t>
            </a:r>
            <a:r>
              <a:rPr lang="zh-CN" altLang="en-US" dirty="0"/>
              <a:t>实现对从</a:t>
            </a:r>
            <a:r>
              <a:rPr lang="zh-CN" altLang="zh-CN" dirty="0"/>
              <a:t>源点到终点的</a:t>
            </a:r>
            <a:r>
              <a:rPr lang="zh-CN" altLang="zh-CN" dirty="0">
                <a:solidFill>
                  <a:srgbClr val="FF0000"/>
                </a:solidFill>
              </a:rPr>
              <a:t>路径</a:t>
            </a:r>
            <a:r>
              <a:rPr lang="zh-CN" altLang="en-US" dirty="0">
                <a:solidFill>
                  <a:srgbClr val="FF0000"/>
                </a:solidFill>
              </a:rPr>
              <a:t>的</a:t>
            </a:r>
            <a:r>
              <a:rPr lang="zh-CN" altLang="en-US" dirty="0"/>
              <a:t>跟踪。</a:t>
            </a:r>
            <a:endParaRPr lang="en-US" altLang="zh-CN" dirty="0"/>
          </a:p>
          <a:p>
            <a:pPr>
              <a:spcBef>
                <a:spcPts val="600"/>
              </a:spcBef>
            </a:pPr>
            <a:endParaRPr lang="en-US" altLang="zh-CN" dirty="0"/>
          </a:p>
          <a:p>
            <a:pPr>
              <a:spcBef>
                <a:spcPts val="600"/>
              </a:spcBef>
            </a:pPr>
            <a:r>
              <a:rPr lang="zh-CN" altLang="en-US" dirty="0"/>
              <a:t>它也利用了目的主机向源主机发送 </a:t>
            </a:r>
            <a:r>
              <a:rPr lang="en-US" altLang="zh-CN" dirty="0">
                <a:solidFill>
                  <a:srgbClr val="FF0000"/>
                </a:solidFill>
              </a:rPr>
              <a:t>ICMP </a:t>
            </a:r>
            <a:r>
              <a:rPr lang="zh-CN" altLang="en-US" dirty="0">
                <a:solidFill>
                  <a:srgbClr val="FF0000"/>
                </a:solidFill>
              </a:rPr>
              <a:t>终点不可达</a:t>
            </a:r>
            <a:r>
              <a:rPr lang="zh-CN" altLang="en-US" dirty="0"/>
              <a:t>差错报告报文。</a:t>
            </a:r>
            <a:endParaRPr lang="en-US" altLang="zh-CN" dirty="0"/>
          </a:p>
          <a:p>
            <a:endParaRPr lang="zh-CN" altLang="en-US" dirty="0"/>
          </a:p>
        </p:txBody>
      </p:sp>
      <p:sp>
        <p:nvSpPr>
          <p:cNvPr id="995333" name="Rectangle 5"/>
          <p:cNvSpPr>
            <a:spLocks noChangeArrowheads="1"/>
          </p:cNvSpPr>
          <p:nvPr/>
        </p:nvSpPr>
        <p:spPr bwMode="auto">
          <a:xfrm>
            <a:off x="0" y="2063234"/>
            <a:ext cx="184731" cy="52322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Tree>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076" name="Rectangle 2"/>
          <p:cNvSpPr>
            <a:spLocks noGrp="1" noChangeArrowheads="1"/>
          </p:cNvSpPr>
          <p:nvPr>
            <p:ph type="title"/>
          </p:nvPr>
        </p:nvSpPr>
        <p:spPr>
          <a:xfrm>
            <a:off x="395288" y="203200"/>
            <a:ext cx="8353425" cy="627063"/>
          </a:xfrm>
        </p:spPr>
        <p:txBody>
          <a:bodyPr/>
          <a:lstStyle/>
          <a:p>
            <a:pPr eaLnBrk="1" hangingPunct="1"/>
            <a:r>
              <a:rPr lang="en-US" altLang="zh-CN" dirty="0"/>
              <a:t>traceroute </a:t>
            </a:r>
            <a:r>
              <a:rPr lang="zh-CN" altLang="en-US" dirty="0"/>
              <a:t>的应用举例</a:t>
            </a:r>
            <a:endParaRPr lang="en-US" altLang="zh-TW" dirty="0"/>
          </a:p>
        </p:txBody>
      </p:sp>
      <p:graphicFrame>
        <p:nvGraphicFramePr>
          <p:cNvPr id="3074" name="Object 4"/>
          <p:cNvGraphicFramePr>
            <a:graphicFrameLocks noChangeAspect="1"/>
          </p:cNvGraphicFramePr>
          <p:nvPr/>
        </p:nvGraphicFramePr>
        <p:xfrm>
          <a:off x="984250" y="5133975"/>
          <a:ext cx="415925" cy="319088"/>
        </p:xfrm>
        <a:graphic>
          <a:graphicData uri="http://schemas.openxmlformats.org/presentationml/2006/ole">
            <p:oleObj spid="_x0000_s3118" name="Clip" r:id="rId4" imgW="1307263" imgH="1084139" progId="">
              <p:embed/>
            </p:oleObj>
          </a:graphicData>
        </a:graphic>
      </p:graphicFrame>
      <p:sp>
        <p:nvSpPr>
          <p:cNvPr id="3077" name="Line 5"/>
          <p:cNvSpPr>
            <a:spLocks noChangeShapeType="1"/>
          </p:cNvSpPr>
          <p:nvPr/>
        </p:nvSpPr>
        <p:spPr bwMode="auto">
          <a:xfrm>
            <a:off x="1285875" y="5375275"/>
            <a:ext cx="288925" cy="265113"/>
          </a:xfrm>
          <a:prstGeom prst="line">
            <a:avLst/>
          </a:prstGeom>
          <a:noFill/>
          <a:ln w="12700">
            <a:solidFill>
              <a:schemeClr val="tx1"/>
            </a:solidFill>
            <a:round/>
          </a:ln>
        </p:spPr>
        <p:txBody>
          <a:bodyPr wrap="none" anchor="ctr"/>
          <a:lstStyle/>
          <a:p>
            <a:endParaRPr lang="zh-CN" altLang="en-US"/>
          </a:p>
        </p:txBody>
      </p:sp>
      <p:sp>
        <p:nvSpPr>
          <p:cNvPr id="3078" name="Line 6"/>
          <p:cNvSpPr>
            <a:spLocks noChangeShapeType="1"/>
          </p:cNvSpPr>
          <p:nvPr/>
        </p:nvSpPr>
        <p:spPr bwMode="auto">
          <a:xfrm flipV="1">
            <a:off x="2079625" y="5426075"/>
            <a:ext cx="458788" cy="207963"/>
          </a:xfrm>
          <a:prstGeom prst="line">
            <a:avLst/>
          </a:prstGeom>
          <a:noFill/>
          <a:ln w="12700">
            <a:solidFill>
              <a:schemeClr val="tx1"/>
            </a:solidFill>
            <a:round/>
          </a:ln>
        </p:spPr>
        <p:txBody>
          <a:bodyPr wrap="none" anchor="ctr"/>
          <a:lstStyle/>
          <a:p>
            <a:endParaRPr lang="zh-CN" altLang="en-US"/>
          </a:p>
        </p:txBody>
      </p:sp>
      <p:sp>
        <p:nvSpPr>
          <p:cNvPr id="3079" name="Line 7"/>
          <p:cNvSpPr>
            <a:spLocks noChangeShapeType="1"/>
          </p:cNvSpPr>
          <p:nvPr/>
        </p:nvSpPr>
        <p:spPr bwMode="auto">
          <a:xfrm>
            <a:off x="3014663" y="5410200"/>
            <a:ext cx="485775" cy="207963"/>
          </a:xfrm>
          <a:prstGeom prst="line">
            <a:avLst/>
          </a:prstGeom>
          <a:noFill/>
          <a:ln w="12700">
            <a:solidFill>
              <a:schemeClr val="tx1"/>
            </a:solidFill>
            <a:round/>
          </a:ln>
        </p:spPr>
        <p:txBody>
          <a:bodyPr wrap="none" anchor="ctr"/>
          <a:lstStyle/>
          <a:p>
            <a:endParaRPr lang="zh-CN" altLang="en-US"/>
          </a:p>
        </p:txBody>
      </p:sp>
      <p:sp>
        <p:nvSpPr>
          <p:cNvPr id="3080" name="Line 8"/>
          <p:cNvSpPr>
            <a:spLocks noChangeShapeType="1"/>
          </p:cNvSpPr>
          <p:nvPr/>
        </p:nvSpPr>
        <p:spPr bwMode="auto">
          <a:xfrm flipH="1">
            <a:off x="2776538" y="5141913"/>
            <a:ext cx="349250" cy="152400"/>
          </a:xfrm>
          <a:prstGeom prst="line">
            <a:avLst/>
          </a:prstGeom>
          <a:noFill/>
          <a:ln w="12700">
            <a:solidFill>
              <a:schemeClr val="tx1"/>
            </a:solidFill>
            <a:round/>
          </a:ln>
        </p:spPr>
        <p:txBody>
          <a:bodyPr wrap="none" anchor="ctr"/>
          <a:lstStyle/>
          <a:p>
            <a:endParaRPr lang="zh-CN" altLang="en-US"/>
          </a:p>
        </p:txBody>
      </p:sp>
      <p:sp>
        <p:nvSpPr>
          <p:cNvPr id="3081" name="Line 9"/>
          <p:cNvSpPr>
            <a:spLocks noChangeShapeType="1"/>
          </p:cNvSpPr>
          <p:nvPr/>
        </p:nvSpPr>
        <p:spPr bwMode="auto">
          <a:xfrm flipH="1">
            <a:off x="3990975" y="5470525"/>
            <a:ext cx="620713" cy="144463"/>
          </a:xfrm>
          <a:prstGeom prst="line">
            <a:avLst/>
          </a:prstGeom>
          <a:noFill/>
          <a:ln w="12700">
            <a:solidFill>
              <a:schemeClr val="tx1"/>
            </a:solidFill>
            <a:round/>
          </a:ln>
        </p:spPr>
        <p:txBody>
          <a:bodyPr wrap="none" anchor="ctr"/>
          <a:lstStyle/>
          <a:p>
            <a:endParaRPr lang="zh-CN" altLang="en-US"/>
          </a:p>
        </p:txBody>
      </p:sp>
      <p:grpSp>
        <p:nvGrpSpPr>
          <p:cNvPr id="3082" name="Group 10"/>
          <p:cNvGrpSpPr/>
          <p:nvPr/>
        </p:nvGrpSpPr>
        <p:grpSpPr bwMode="auto">
          <a:xfrm>
            <a:off x="1560513" y="5522913"/>
            <a:ext cx="501650" cy="233362"/>
            <a:chOff x="3600" y="219"/>
            <a:chExt cx="360" cy="175"/>
          </a:xfrm>
        </p:grpSpPr>
        <p:sp>
          <p:nvSpPr>
            <p:cNvPr id="3152" name="Oval 11"/>
            <p:cNvSpPr>
              <a:spLocks noChangeArrowheads="1"/>
            </p:cNvSpPr>
            <p:nvPr/>
          </p:nvSpPr>
          <p:spPr bwMode="auto">
            <a:xfrm>
              <a:off x="3603" y="297"/>
              <a:ext cx="357" cy="97"/>
            </a:xfrm>
            <a:prstGeom prst="ellipse">
              <a:avLst/>
            </a:prstGeom>
            <a:solidFill>
              <a:schemeClr val="hlink"/>
            </a:solidFill>
            <a:ln w="12700">
              <a:solidFill>
                <a:schemeClr val="tx1"/>
              </a:solidFill>
              <a:round/>
            </a:ln>
          </p:spPr>
          <p:txBody>
            <a:bodyPr wrap="none" anchor="ctr"/>
            <a:lstStyle/>
            <a:p>
              <a:endParaRPr lang="zh-CN" altLang="en-US"/>
            </a:p>
          </p:txBody>
        </p:sp>
        <p:sp>
          <p:nvSpPr>
            <p:cNvPr id="3153" name="Line 12"/>
            <p:cNvSpPr>
              <a:spLocks noChangeShapeType="1"/>
            </p:cNvSpPr>
            <p:nvPr/>
          </p:nvSpPr>
          <p:spPr bwMode="auto">
            <a:xfrm>
              <a:off x="3603" y="289"/>
              <a:ext cx="0" cy="60"/>
            </a:xfrm>
            <a:prstGeom prst="line">
              <a:avLst/>
            </a:prstGeom>
            <a:noFill/>
            <a:ln w="12700">
              <a:solidFill>
                <a:schemeClr val="tx1"/>
              </a:solidFill>
              <a:round/>
            </a:ln>
          </p:spPr>
          <p:txBody>
            <a:bodyPr wrap="none" anchor="ctr"/>
            <a:lstStyle/>
            <a:p>
              <a:endParaRPr lang="zh-CN" altLang="en-US"/>
            </a:p>
          </p:txBody>
        </p:sp>
        <p:sp>
          <p:nvSpPr>
            <p:cNvPr id="3154" name="Line 13"/>
            <p:cNvSpPr>
              <a:spLocks noChangeShapeType="1"/>
            </p:cNvSpPr>
            <p:nvPr/>
          </p:nvSpPr>
          <p:spPr bwMode="auto">
            <a:xfrm>
              <a:off x="3960" y="289"/>
              <a:ext cx="0" cy="60"/>
            </a:xfrm>
            <a:prstGeom prst="line">
              <a:avLst/>
            </a:prstGeom>
            <a:noFill/>
            <a:ln w="12700">
              <a:solidFill>
                <a:schemeClr val="tx1"/>
              </a:solidFill>
              <a:round/>
            </a:ln>
          </p:spPr>
          <p:txBody>
            <a:bodyPr wrap="none" anchor="ctr"/>
            <a:lstStyle/>
            <a:p>
              <a:endParaRPr lang="zh-CN" altLang="en-US"/>
            </a:p>
          </p:txBody>
        </p:sp>
        <p:sp>
          <p:nvSpPr>
            <p:cNvPr id="3155" name="Rectangle 14"/>
            <p:cNvSpPr>
              <a:spLocks noChangeArrowheads="1"/>
            </p:cNvSpPr>
            <p:nvPr/>
          </p:nvSpPr>
          <p:spPr bwMode="auto">
            <a:xfrm>
              <a:off x="3603" y="289"/>
              <a:ext cx="354" cy="59"/>
            </a:xfrm>
            <a:prstGeom prst="rect">
              <a:avLst/>
            </a:prstGeom>
            <a:solidFill>
              <a:schemeClr val="hlink"/>
            </a:solidFill>
            <a:ln w="12700">
              <a:noFill/>
              <a:miter lim="800000"/>
            </a:ln>
          </p:spPr>
          <p:txBody>
            <a:bodyPr wrap="none" anchor="ctr"/>
            <a:lstStyle/>
            <a:p>
              <a:pPr algn="ctr" eaLnBrk="0" hangingPunct="0"/>
              <a:endParaRPr lang="zh-TW" altLang="en-US" sz="2400">
                <a:latin typeface="Times New Roman" panose="02020603050405020304" pitchFamily="18" charset="0"/>
                <a:ea typeface="PMingLiU" panose="02020500000000000000" pitchFamily="18" charset="-120"/>
              </a:endParaRPr>
            </a:p>
          </p:txBody>
        </p:sp>
        <p:sp>
          <p:nvSpPr>
            <p:cNvPr id="3156" name="Oval 15"/>
            <p:cNvSpPr>
              <a:spLocks noChangeArrowheads="1"/>
            </p:cNvSpPr>
            <p:nvPr/>
          </p:nvSpPr>
          <p:spPr bwMode="auto">
            <a:xfrm>
              <a:off x="3600" y="219"/>
              <a:ext cx="357" cy="113"/>
            </a:xfrm>
            <a:prstGeom prst="ellipse">
              <a:avLst/>
            </a:prstGeom>
            <a:solidFill>
              <a:schemeClr val="hlink"/>
            </a:solidFill>
            <a:ln w="12700">
              <a:solidFill>
                <a:schemeClr val="tx1"/>
              </a:solidFill>
              <a:round/>
            </a:ln>
          </p:spPr>
          <p:txBody>
            <a:bodyPr wrap="none" anchor="ctr"/>
            <a:lstStyle/>
            <a:p>
              <a:endParaRPr lang="zh-CN" altLang="en-US"/>
            </a:p>
          </p:txBody>
        </p:sp>
        <p:grpSp>
          <p:nvGrpSpPr>
            <p:cNvPr id="3157" name="Group 16"/>
            <p:cNvGrpSpPr/>
            <p:nvPr/>
          </p:nvGrpSpPr>
          <p:grpSpPr bwMode="auto">
            <a:xfrm>
              <a:off x="3686" y="244"/>
              <a:ext cx="177" cy="66"/>
              <a:chOff x="2848" y="848"/>
              <a:chExt cx="140" cy="98"/>
            </a:xfrm>
          </p:grpSpPr>
          <p:sp>
            <p:nvSpPr>
              <p:cNvPr id="3162" name="Line 17"/>
              <p:cNvSpPr>
                <a:spLocks noChangeShapeType="1"/>
              </p:cNvSpPr>
              <p:nvPr/>
            </p:nvSpPr>
            <p:spPr bwMode="auto">
              <a:xfrm flipV="1">
                <a:off x="2848" y="848"/>
                <a:ext cx="50" cy="2"/>
              </a:xfrm>
              <a:prstGeom prst="line">
                <a:avLst/>
              </a:prstGeom>
              <a:noFill/>
              <a:ln w="28575">
                <a:solidFill>
                  <a:schemeClr val="tx1"/>
                </a:solidFill>
                <a:round/>
              </a:ln>
            </p:spPr>
            <p:txBody>
              <a:bodyPr wrap="none" anchor="ctr"/>
              <a:lstStyle/>
              <a:p>
                <a:endParaRPr lang="zh-CN" altLang="en-US"/>
              </a:p>
            </p:txBody>
          </p:sp>
          <p:sp>
            <p:nvSpPr>
              <p:cNvPr id="3163" name="Line 18"/>
              <p:cNvSpPr>
                <a:spLocks noChangeShapeType="1"/>
              </p:cNvSpPr>
              <p:nvPr/>
            </p:nvSpPr>
            <p:spPr bwMode="auto">
              <a:xfrm>
                <a:off x="2944" y="946"/>
                <a:ext cx="44" cy="0"/>
              </a:xfrm>
              <a:prstGeom prst="line">
                <a:avLst/>
              </a:prstGeom>
              <a:noFill/>
              <a:ln w="28575">
                <a:solidFill>
                  <a:schemeClr val="tx1"/>
                </a:solidFill>
                <a:round/>
              </a:ln>
            </p:spPr>
            <p:txBody>
              <a:bodyPr wrap="none" anchor="ctr"/>
              <a:lstStyle/>
              <a:p>
                <a:endParaRPr lang="zh-CN" altLang="en-US"/>
              </a:p>
            </p:txBody>
          </p:sp>
          <p:sp>
            <p:nvSpPr>
              <p:cNvPr id="3164" name="Line 19"/>
              <p:cNvSpPr>
                <a:spLocks noChangeShapeType="1"/>
              </p:cNvSpPr>
              <p:nvPr/>
            </p:nvSpPr>
            <p:spPr bwMode="auto">
              <a:xfrm>
                <a:off x="2894" y="850"/>
                <a:ext cx="52" cy="96"/>
              </a:xfrm>
              <a:prstGeom prst="line">
                <a:avLst/>
              </a:prstGeom>
              <a:noFill/>
              <a:ln w="28575">
                <a:solidFill>
                  <a:schemeClr val="tx1"/>
                </a:solidFill>
                <a:round/>
              </a:ln>
            </p:spPr>
            <p:txBody>
              <a:bodyPr wrap="none" anchor="ctr"/>
              <a:lstStyle/>
              <a:p>
                <a:endParaRPr lang="zh-CN" altLang="en-US"/>
              </a:p>
            </p:txBody>
          </p:sp>
        </p:grpSp>
        <p:grpSp>
          <p:nvGrpSpPr>
            <p:cNvPr id="3158" name="Group 20"/>
            <p:cNvGrpSpPr/>
            <p:nvPr/>
          </p:nvGrpSpPr>
          <p:grpSpPr bwMode="auto">
            <a:xfrm flipV="1">
              <a:off x="3686" y="243"/>
              <a:ext cx="177" cy="66"/>
              <a:chOff x="2848" y="848"/>
              <a:chExt cx="140" cy="98"/>
            </a:xfrm>
          </p:grpSpPr>
          <p:sp>
            <p:nvSpPr>
              <p:cNvPr id="3159" name="Line 21"/>
              <p:cNvSpPr>
                <a:spLocks noChangeShapeType="1"/>
              </p:cNvSpPr>
              <p:nvPr/>
            </p:nvSpPr>
            <p:spPr bwMode="auto">
              <a:xfrm flipV="1">
                <a:off x="2848" y="848"/>
                <a:ext cx="50" cy="2"/>
              </a:xfrm>
              <a:prstGeom prst="line">
                <a:avLst/>
              </a:prstGeom>
              <a:noFill/>
              <a:ln w="28575">
                <a:solidFill>
                  <a:schemeClr val="tx1"/>
                </a:solidFill>
                <a:round/>
              </a:ln>
            </p:spPr>
            <p:txBody>
              <a:bodyPr wrap="none" anchor="ctr"/>
              <a:lstStyle/>
              <a:p>
                <a:endParaRPr lang="zh-CN" altLang="en-US"/>
              </a:p>
            </p:txBody>
          </p:sp>
          <p:sp>
            <p:nvSpPr>
              <p:cNvPr id="3160" name="Line 22"/>
              <p:cNvSpPr>
                <a:spLocks noChangeShapeType="1"/>
              </p:cNvSpPr>
              <p:nvPr/>
            </p:nvSpPr>
            <p:spPr bwMode="auto">
              <a:xfrm>
                <a:off x="2944" y="946"/>
                <a:ext cx="44" cy="0"/>
              </a:xfrm>
              <a:prstGeom prst="line">
                <a:avLst/>
              </a:prstGeom>
              <a:noFill/>
              <a:ln w="28575">
                <a:solidFill>
                  <a:schemeClr val="tx1"/>
                </a:solidFill>
                <a:round/>
              </a:ln>
            </p:spPr>
            <p:txBody>
              <a:bodyPr wrap="none" anchor="ctr"/>
              <a:lstStyle/>
              <a:p>
                <a:endParaRPr lang="zh-CN" altLang="en-US"/>
              </a:p>
            </p:txBody>
          </p:sp>
          <p:sp>
            <p:nvSpPr>
              <p:cNvPr id="3161" name="Line 23"/>
              <p:cNvSpPr>
                <a:spLocks noChangeShapeType="1"/>
              </p:cNvSpPr>
              <p:nvPr/>
            </p:nvSpPr>
            <p:spPr bwMode="auto">
              <a:xfrm>
                <a:off x="2894" y="850"/>
                <a:ext cx="52" cy="96"/>
              </a:xfrm>
              <a:prstGeom prst="line">
                <a:avLst/>
              </a:prstGeom>
              <a:noFill/>
              <a:ln w="28575">
                <a:solidFill>
                  <a:schemeClr val="tx1"/>
                </a:solidFill>
                <a:round/>
              </a:ln>
            </p:spPr>
            <p:txBody>
              <a:bodyPr wrap="none" anchor="ctr"/>
              <a:lstStyle/>
              <a:p>
                <a:endParaRPr lang="zh-CN" altLang="en-US"/>
              </a:p>
            </p:txBody>
          </p:sp>
        </p:grpSp>
      </p:grpSp>
      <p:grpSp>
        <p:nvGrpSpPr>
          <p:cNvPr id="3083" name="Group 24"/>
          <p:cNvGrpSpPr/>
          <p:nvPr/>
        </p:nvGrpSpPr>
        <p:grpSpPr bwMode="auto">
          <a:xfrm>
            <a:off x="2513013" y="5294313"/>
            <a:ext cx="501650" cy="233362"/>
            <a:chOff x="3600" y="219"/>
            <a:chExt cx="360" cy="175"/>
          </a:xfrm>
        </p:grpSpPr>
        <p:sp>
          <p:nvSpPr>
            <p:cNvPr id="3139" name="Oval 25"/>
            <p:cNvSpPr>
              <a:spLocks noChangeArrowheads="1"/>
            </p:cNvSpPr>
            <p:nvPr/>
          </p:nvSpPr>
          <p:spPr bwMode="auto">
            <a:xfrm>
              <a:off x="3603" y="297"/>
              <a:ext cx="357" cy="97"/>
            </a:xfrm>
            <a:prstGeom prst="ellipse">
              <a:avLst/>
            </a:prstGeom>
            <a:solidFill>
              <a:schemeClr val="hlink"/>
            </a:solidFill>
            <a:ln w="12700">
              <a:solidFill>
                <a:schemeClr val="tx1"/>
              </a:solidFill>
              <a:round/>
            </a:ln>
          </p:spPr>
          <p:txBody>
            <a:bodyPr wrap="none" anchor="ctr"/>
            <a:lstStyle/>
            <a:p>
              <a:endParaRPr lang="zh-CN" altLang="en-US"/>
            </a:p>
          </p:txBody>
        </p:sp>
        <p:sp>
          <p:nvSpPr>
            <p:cNvPr id="3140" name="Line 26"/>
            <p:cNvSpPr>
              <a:spLocks noChangeShapeType="1"/>
            </p:cNvSpPr>
            <p:nvPr/>
          </p:nvSpPr>
          <p:spPr bwMode="auto">
            <a:xfrm>
              <a:off x="3603" y="289"/>
              <a:ext cx="0" cy="60"/>
            </a:xfrm>
            <a:prstGeom prst="line">
              <a:avLst/>
            </a:prstGeom>
            <a:noFill/>
            <a:ln w="12700">
              <a:solidFill>
                <a:schemeClr val="tx1"/>
              </a:solidFill>
              <a:round/>
            </a:ln>
          </p:spPr>
          <p:txBody>
            <a:bodyPr wrap="none" anchor="ctr"/>
            <a:lstStyle/>
            <a:p>
              <a:endParaRPr lang="zh-CN" altLang="en-US"/>
            </a:p>
          </p:txBody>
        </p:sp>
        <p:sp>
          <p:nvSpPr>
            <p:cNvPr id="3141" name="Line 27"/>
            <p:cNvSpPr>
              <a:spLocks noChangeShapeType="1"/>
            </p:cNvSpPr>
            <p:nvPr/>
          </p:nvSpPr>
          <p:spPr bwMode="auto">
            <a:xfrm>
              <a:off x="3960" y="289"/>
              <a:ext cx="0" cy="60"/>
            </a:xfrm>
            <a:prstGeom prst="line">
              <a:avLst/>
            </a:prstGeom>
            <a:noFill/>
            <a:ln w="12700">
              <a:solidFill>
                <a:schemeClr val="tx1"/>
              </a:solidFill>
              <a:round/>
            </a:ln>
          </p:spPr>
          <p:txBody>
            <a:bodyPr wrap="none" anchor="ctr"/>
            <a:lstStyle/>
            <a:p>
              <a:endParaRPr lang="zh-CN" altLang="en-US"/>
            </a:p>
          </p:txBody>
        </p:sp>
        <p:sp>
          <p:nvSpPr>
            <p:cNvPr id="3142" name="Rectangle 28"/>
            <p:cNvSpPr>
              <a:spLocks noChangeArrowheads="1"/>
            </p:cNvSpPr>
            <p:nvPr/>
          </p:nvSpPr>
          <p:spPr bwMode="auto">
            <a:xfrm>
              <a:off x="3603" y="289"/>
              <a:ext cx="354" cy="59"/>
            </a:xfrm>
            <a:prstGeom prst="rect">
              <a:avLst/>
            </a:prstGeom>
            <a:solidFill>
              <a:schemeClr val="hlink"/>
            </a:solidFill>
            <a:ln w="12700">
              <a:noFill/>
              <a:miter lim="800000"/>
            </a:ln>
          </p:spPr>
          <p:txBody>
            <a:bodyPr wrap="none" anchor="ctr"/>
            <a:lstStyle/>
            <a:p>
              <a:pPr algn="ctr" eaLnBrk="0" hangingPunct="0"/>
              <a:endParaRPr lang="zh-TW" altLang="en-US" sz="2400">
                <a:latin typeface="Times New Roman" panose="02020603050405020304" pitchFamily="18" charset="0"/>
                <a:ea typeface="PMingLiU" panose="02020500000000000000" pitchFamily="18" charset="-120"/>
              </a:endParaRPr>
            </a:p>
          </p:txBody>
        </p:sp>
        <p:sp>
          <p:nvSpPr>
            <p:cNvPr id="3143" name="Oval 29"/>
            <p:cNvSpPr>
              <a:spLocks noChangeArrowheads="1"/>
            </p:cNvSpPr>
            <p:nvPr/>
          </p:nvSpPr>
          <p:spPr bwMode="auto">
            <a:xfrm>
              <a:off x="3600" y="219"/>
              <a:ext cx="357" cy="113"/>
            </a:xfrm>
            <a:prstGeom prst="ellipse">
              <a:avLst/>
            </a:prstGeom>
            <a:solidFill>
              <a:schemeClr val="hlink"/>
            </a:solidFill>
            <a:ln w="12700">
              <a:solidFill>
                <a:schemeClr val="tx1"/>
              </a:solidFill>
              <a:round/>
            </a:ln>
          </p:spPr>
          <p:txBody>
            <a:bodyPr wrap="none" anchor="ctr"/>
            <a:lstStyle/>
            <a:p>
              <a:endParaRPr lang="zh-CN" altLang="en-US"/>
            </a:p>
          </p:txBody>
        </p:sp>
        <p:grpSp>
          <p:nvGrpSpPr>
            <p:cNvPr id="3144" name="Group 30"/>
            <p:cNvGrpSpPr/>
            <p:nvPr/>
          </p:nvGrpSpPr>
          <p:grpSpPr bwMode="auto">
            <a:xfrm>
              <a:off x="3686" y="244"/>
              <a:ext cx="177" cy="66"/>
              <a:chOff x="2848" y="848"/>
              <a:chExt cx="140" cy="98"/>
            </a:xfrm>
          </p:grpSpPr>
          <p:sp>
            <p:nvSpPr>
              <p:cNvPr id="3149" name="Line 31"/>
              <p:cNvSpPr>
                <a:spLocks noChangeShapeType="1"/>
              </p:cNvSpPr>
              <p:nvPr/>
            </p:nvSpPr>
            <p:spPr bwMode="auto">
              <a:xfrm flipV="1">
                <a:off x="2848" y="848"/>
                <a:ext cx="50" cy="2"/>
              </a:xfrm>
              <a:prstGeom prst="line">
                <a:avLst/>
              </a:prstGeom>
              <a:noFill/>
              <a:ln w="28575">
                <a:solidFill>
                  <a:schemeClr val="tx1"/>
                </a:solidFill>
                <a:round/>
              </a:ln>
            </p:spPr>
            <p:txBody>
              <a:bodyPr wrap="none" anchor="ctr"/>
              <a:lstStyle/>
              <a:p>
                <a:endParaRPr lang="zh-CN" altLang="en-US"/>
              </a:p>
            </p:txBody>
          </p:sp>
          <p:sp>
            <p:nvSpPr>
              <p:cNvPr id="3150" name="Line 32"/>
              <p:cNvSpPr>
                <a:spLocks noChangeShapeType="1"/>
              </p:cNvSpPr>
              <p:nvPr/>
            </p:nvSpPr>
            <p:spPr bwMode="auto">
              <a:xfrm>
                <a:off x="2944" y="946"/>
                <a:ext cx="44" cy="0"/>
              </a:xfrm>
              <a:prstGeom prst="line">
                <a:avLst/>
              </a:prstGeom>
              <a:noFill/>
              <a:ln w="28575">
                <a:solidFill>
                  <a:schemeClr val="tx1"/>
                </a:solidFill>
                <a:round/>
              </a:ln>
            </p:spPr>
            <p:txBody>
              <a:bodyPr wrap="none" anchor="ctr"/>
              <a:lstStyle/>
              <a:p>
                <a:endParaRPr lang="zh-CN" altLang="en-US"/>
              </a:p>
            </p:txBody>
          </p:sp>
          <p:sp>
            <p:nvSpPr>
              <p:cNvPr id="3151" name="Line 33"/>
              <p:cNvSpPr>
                <a:spLocks noChangeShapeType="1"/>
              </p:cNvSpPr>
              <p:nvPr/>
            </p:nvSpPr>
            <p:spPr bwMode="auto">
              <a:xfrm>
                <a:off x="2894" y="850"/>
                <a:ext cx="52" cy="96"/>
              </a:xfrm>
              <a:prstGeom prst="line">
                <a:avLst/>
              </a:prstGeom>
              <a:noFill/>
              <a:ln w="28575">
                <a:solidFill>
                  <a:schemeClr val="tx1"/>
                </a:solidFill>
                <a:round/>
              </a:ln>
            </p:spPr>
            <p:txBody>
              <a:bodyPr wrap="none" anchor="ctr"/>
              <a:lstStyle/>
              <a:p>
                <a:endParaRPr lang="zh-CN" altLang="en-US"/>
              </a:p>
            </p:txBody>
          </p:sp>
        </p:grpSp>
        <p:grpSp>
          <p:nvGrpSpPr>
            <p:cNvPr id="3145" name="Group 34"/>
            <p:cNvGrpSpPr/>
            <p:nvPr/>
          </p:nvGrpSpPr>
          <p:grpSpPr bwMode="auto">
            <a:xfrm flipV="1">
              <a:off x="3686" y="243"/>
              <a:ext cx="177" cy="66"/>
              <a:chOff x="2848" y="848"/>
              <a:chExt cx="140" cy="98"/>
            </a:xfrm>
          </p:grpSpPr>
          <p:sp>
            <p:nvSpPr>
              <p:cNvPr id="3146" name="Line 35"/>
              <p:cNvSpPr>
                <a:spLocks noChangeShapeType="1"/>
              </p:cNvSpPr>
              <p:nvPr/>
            </p:nvSpPr>
            <p:spPr bwMode="auto">
              <a:xfrm flipV="1">
                <a:off x="2848" y="848"/>
                <a:ext cx="50" cy="2"/>
              </a:xfrm>
              <a:prstGeom prst="line">
                <a:avLst/>
              </a:prstGeom>
              <a:noFill/>
              <a:ln w="28575">
                <a:solidFill>
                  <a:schemeClr val="tx1"/>
                </a:solidFill>
                <a:round/>
              </a:ln>
            </p:spPr>
            <p:txBody>
              <a:bodyPr wrap="none" anchor="ctr"/>
              <a:lstStyle/>
              <a:p>
                <a:endParaRPr lang="zh-CN" altLang="en-US"/>
              </a:p>
            </p:txBody>
          </p:sp>
          <p:sp>
            <p:nvSpPr>
              <p:cNvPr id="3147" name="Line 36"/>
              <p:cNvSpPr>
                <a:spLocks noChangeShapeType="1"/>
              </p:cNvSpPr>
              <p:nvPr/>
            </p:nvSpPr>
            <p:spPr bwMode="auto">
              <a:xfrm>
                <a:off x="2944" y="946"/>
                <a:ext cx="44" cy="0"/>
              </a:xfrm>
              <a:prstGeom prst="line">
                <a:avLst/>
              </a:prstGeom>
              <a:noFill/>
              <a:ln w="28575">
                <a:solidFill>
                  <a:schemeClr val="tx1"/>
                </a:solidFill>
                <a:round/>
              </a:ln>
            </p:spPr>
            <p:txBody>
              <a:bodyPr wrap="none" anchor="ctr"/>
              <a:lstStyle/>
              <a:p>
                <a:endParaRPr lang="zh-CN" altLang="en-US"/>
              </a:p>
            </p:txBody>
          </p:sp>
          <p:sp>
            <p:nvSpPr>
              <p:cNvPr id="3148" name="Line 37"/>
              <p:cNvSpPr>
                <a:spLocks noChangeShapeType="1"/>
              </p:cNvSpPr>
              <p:nvPr/>
            </p:nvSpPr>
            <p:spPr bwMode="auto">
              <a:xfrm>
                <a:off x="2894" y="850"/>
                <a:ext cx="52" cy="96"/>
              </a:xfrm>
              <a:prstGeom prst="line">
                <a:avLst/>
              </a:prstGeom>
              <a:noFill/>
              <a:ln w="28575">
                <a:solidFill>
                  <a:schemeClr val="tx1"/>
                </a:solidFill>
                <a:round/>
              </a:ln>
            </p:spPr>
            <p:txBody>
              <a:bodyPr wrap="none" anchor="ctr"/>
              <a:lstStyle/>
              <a:p>
                <a:endParaRPr lang="zh-CN" altLang="en-US"/>
              </a:p>
            </p:txBody>
          </p:sp>
        </p:grpSp>
      </p:grpSp>
      <p:grpSp>
        <p:nvGrpSpPr>
          <p:cNvPr id="3084" name="Group 38"/>
          <p:cNvGrpSpPr/>
          <p:nvPr/>
        </p:nvGrpSpPr>
        <p:grpSpPr bwMode="auto">
          <a:xfrm>
            <a:off x="3500438" y="5502275"/>
            <a:ext cx="500062" cy="233363"/>
            <a:chOff x="3600" y="219"/>
            <a:chExt cx="360" cy="175"/>
          </a:xfrm>
        </p:grpSpPr>
        <p:sp>
          <p:nvSpPr>
            <p:cNvPr id="3126" name="Oval 39"/>
            <p:cNvSpPr>
              <a:spLocks noChangeArrowheads="1"/>
            </p:cNvSpPr>
            <p:nvPr/>
          </p:nvSpPr>
          <p:spPr bwMode="auto">
            <a:xfrm>
              <a:off x="3603" y="297"/>
              <a:ext cx="357" cy="97"/>
            </a:xfrm>
            <a:prstGeom prst="ellipse">
              <a:avLst/>
            </a:prstGeom>
            <a:solidFill>
              <a:schemeClr val="hlink"/>
            </a:solidFill>
            <a:ln w="12700">
              <a:solidFill>
                <a:schemeClr val="tx1"/>
              </a:solidFill>
              <a:round/>
            </a:ln>
          </p:spPr>
          <p:txBody>
            <a:bodyPr wrap="none" anchor="ctr"/>
            <a:lstStyle/>
            <a:p>
              <a:endParaRPr lang="zh-CN" altLang="en-US"/>
            </a:p>
          </p:txBody>
        </p:sp>
        <p:sp>
          <p:nvSpPr>
            <p:cNvPr id="3127" name="Line 40"/>
            <p:cNvSpPr>
              <a:spLocks noChangeShapeType="1"/>
            </p:cNvSpPr>
            <p:nvPr/>
          </p:nvSpPr>
          <p:spPr bwMode="auto">
            <a:xfrm>
              <a:off x="3603" y="289"/>
              <a:ext cx="0" cy="60"/>
            </a:xfrm>
            <a:prstGeom prst="line">
              <a:avLst/>
            </a:prstGeom>
            <a:noFill/>
            <a:ln w="12700">
              <a:solidFill>
                <a:schemeClr val="tx1"/>
              </a:solidFill>
              <a:round/>
            </a:ln>
          </p:spPr>
          <p:txBody>
            <a:bodyPr wrap="none" anchor="ctr"/>
            <a:lstStyle/>
            <a:p>
              <a:endParaRPr lang="zh-CN" altLang="en-US"/>
            </a:p>
          </p:txBody>
        </p:sp>
        <p:sp>
          <p:nvSpPr>
            <p:cNvPr id="3128" name="Line 41"/>
            <p:cNvSpPr>
              <a:spLocks noChangeShapeType="1"/>
            </p:cNvSpPr>
            <p:nvPr/>
          </p:nvSpPr>
          <p:spPr bwMode="auto">
            <a:xfrm>
              <a:off x="3960" y="289"/>
              <a:ext cx="0" cy="60"/>
            </a:xfrm>
            <a:prstGeom prst="line">
              <a:avLst/>
            </a:prstGeom>
            <a:noFill/>
            <a:ln w="12700">
              <a:solidFill>
                <a:schemeClr val="tx1"/>
              </a:solidFill>
              <a:round/>
            </a:ln>
          </p:spPr>
          <p:txBody>
            <a:bodyPr wrap="none" anchor="ctr"/>
            <a:lstStyle/>
            <a:p>
              <a:endParaRPr lang="zh-CN" altLang="en-US"/>
            </a:p>
          </p:txBody>
        </p:sp>
        <p:sp>
          <p:nvSpPr>
            <p:cNvPr id="3129" name="Rectangle 42"/>
            <p:cNvSpPr>
              <a:spLocks noChangeArrowheads="1"/>
            </p:cNvSpPr>
            <p:nvPr/>
          </p:nvSpPr>
          <p:spPr bwMode="auto">
            <a:xfrm>
              <a:off x="3603" y="289"/>
              <a:ext cx="354" cy="59"/>
            </a:xfrm>
            <a:prstGeom prst="rect">
              <a:avLst/>
            </a:prstGeom>
            <a:solidFill>
              <a:schemeClr val="hlink"/>
            </a:solidFill>
            <a:ln w="12700">
              <a:noFill/>
              <a:miter lim="800000"/>
            </a:ln>
          </p:spPr>
          <p:txBody>
            <a:bodyPr wrap="none" anchor="ctr"/>
            <a:lstStyle/>
            <a:p>
              <a:pPr algn="ctr" eaLnBrk="0" hangingPunct="0"/>
              <a:endParaRPr lang="zh-TW" altLang="en-US" sz="2400">
                <a:latin typeface="Times New Roman" panose="02020603050405020304" pitchFamily="18" charset="0"/>
                <a:ea typeface="PMingLiU" panose="02020500000000000000" pitchFamily="18" charset="-120"/>
              </a:endParaRPr>
            </a:p>
          </p:txBody>
        </p:sp>
        <p:sp>
          <p:nvSpPr>
            <p:cNvPr id="3130" name="Oval 43"/>
            <p:cNvSpPr>
              <a:spLocks noChangeArrowheads="1"/>
            </p:cNvSpPr>
            <p:nvPr/>
          </p:nvSpPr>
          <p:spPr bwMode="auto">
            <a:xfrm>
              <a:off x="3600" y="219"/>
              <a:ext cx="357" cy="113"/>
            </a:xfrm>
            <a:prstGeom prst="ellipse">
              <a:avLst/>
            </a:prstGeom>
            <a:solidFill>
              <a:schemeClr val="hlink"/>
            </a:solidFill>
            <a:ln w="12700">
              <a:solidFill>
                <a:schemeClr val="tx1"/>
              </a:solidFill>
              <a:round/>
            </a:ln>
          </p:spPr>
          <p:txBody>
            <a:bodyPr wrap="none" anchor="ctr"/>
            <a:lstStyle/>
            <a:p>
              <a:endParaRPr lang="zh-CN" altLang="en-US"/>
            </a:p>
          </p:txBody>
        </p:sp>
        <p:grpSp>
          <p:nvGrpSpPr>
            <p:cNvPr id="3131" name="Group 44"/>
            <p:cNvGrpSpPr/>
            <p:nvPr/>
          </p:nvGrpSpPr>
          <p:grpSpPr bwMode="auto">
            <a:xfrm>
              <a:off x="3686" y="244"/>
              <a:ext cx="177" cy="66"/>
              <a:chOff x="2848" y="848"/>
              <a:chExt cx="140" cy="98"/>
            </a:xfrm>
          </p:grpSpPr>
          <p:sp>
            <p:nvSpPr>
              <p:cNvPr id="3136" name="Line 45"/>
              <p:cNvSpPr>
                <a:spLocks noChangeShapeType="1"/>
              </p:cNvSpPr>
              <p:nvPr/>
            </p:nvSpPr>
            <p:spPr bwMode="auto">
              <a:xfrm flipV="1">
                <a:off x="2848" y="848"/>
                <a:ext cx="50" cy="2"/>
              </a:xfrm>
              <a:prstGeom prst="line">
                <a:avLst/>
              </a:prstGeom>
              <a:noFill/>
              <a:ln w="28575">
                <a:solidFill>
                  <a:schemeClr val="tx1"/>
                </a:solidFill>
                <a:round/>
              </a:ln>
            </p:spPr>
            <p:txBody>
              <a:bodyPr wrap="none" anchor="ctr"/>
              <a:lstStyle/>
              <a:p>
                <a:endParaRPr lang="zh-CN" altLang="en-US"/>
              </a:p>
            </p:txBody>
          </p:sp>
          <p:sp>
            <p:nvSpPr>
              <p:cNvPr id="3137" name="Line 46"/>
              <p:cNvSpPr>
                <a:spLocks noChangeShapeType="1"/>
              </p:cNvSpPr>
              <p:nvPr/>
            </p:nvSpPr>
            <p:spPr bwMode="auto">
              <a:xfrm>
                <a:off x="2944" y="946"/>
                <a:ext cx="44" cy="0"/>
              </a:xfrm>
              <a:prstGeom prst="line">
                <a:avLst/>
              </a:prstGeom>
              <a:noFill/>
              <a:ln w="28575">
                <a:solidFill>
                  <a:schemeClr val="tx1"/>
                </a:solidFill>
                <a:round/>
              </a:ln>
            </p:spPr>
            <p:txBody>
              <a:bodyPr wrap="none" anchor="ctr"/>
              <a:lstStyle/>
              <a:p>
                <a:endParaRPr lang="zh-CN" altLang="en-US"/>
              </a:p>
            </p:txBody>
          </p:sp>
          <p:sp>
            <p:nvSpPr>
              <p:cNvPr id="3138" name="Line 47"/>
              <p:cNvSpPr>
                <a:spLocks noChangeShapeType="1"/>
              </p:cNvSpPr>
              <p:nvPr/>
            </p:nvSpPr>
            <p:spPr bwMode="auto">
              <a:xfrm>
                <a:off x="2894" y="850"/>
                <a:ext cx="52" cy="96"/>
              </a:xfrm>
              <a:prstGeom prst="line">
                <a:avLst/>
              </a:prstGeom>
              <a:noFill/>
              <a:ln w="28575">
                <a:solidFill>
                  <a:schemeClr val="tx1"/>
                </a:solidFill>
                <a:round/>
              </a:ln>
            </p:spPr>
            <p:txBody>
              <a:bodyPr wrap="none" anchor="ctr"/>
              <a:lstStyle/>
              <a:p>
                <a:endParaRPr lang="zh-CN" altLang="en-US"/>
              </a:p>
            </p:txBody>
          </p:sp>
        </p:grpSp>
        <p:grpSp>
          <p:nvGrpSpPr>
            <p:cNvPr id="3132" name="Group 48"/>
            <p:cNvGrpSpPr/>
            <p:nvPr/>
          </p:nvGrpSpPr>
          <p:grpSpPr bwMode="auto">
            <a:xfrm flipV="1">
              <a:off x="3686" y="243"/>
              <a:ext cx="177" cy="66"/>
              <a:chOff x="2848" y="848"/>
              <a:chExt cx="140" cy="98"/>
            </a:xfrm>
          </p:grpSpPr>
          <p:sp>
            <p:nvSpPr>
              <p:cNvPr id="3133" name="Line 49"/>
              <p:cNvSpPr>
                <a:spLocks noChangeShapeType="1"/>
              </p:cNvSpPr>
              <p:nvPr/>
            </p:nvSpPr>
            <p:spPr bwMode="auto">
              <a:xfrm flipV="1">
                <a:off x="2848" y="848"/>
                <a:ext cx="50" cy="2"/>
              </a:xfrm>
              <a:prstGeom prst="line">
                <a:avLst/>
              </a:prstGeom>
              <a:noFill/>
              <a:ln w="28575">
                <a:solidFill>
                  <a:schemeClr val="tx1"/>
                </a:solidFill>
                <a:round/>
              </a:ln>
            </p:spPr>
            <p:txBody>
              <a:bodyPr wrap="none" anchor="ctr"/>
              <a:lstStyle/>
              <a:p>
                <a:endParaRPr lang="zh-CN" altLang="en-US"/>
              </a:p>
            </p:txBody>
          </p:sp>
          <p:sp>
            <p:nvSpPr>
              <p:cNvPr id="3134" name="Line 50"/>
              <p:cNvSpPr>
                <a:spLocks noChangeShapeType="1"/>
              </p:cNvSpPr>
              <p:nvPr/>
            </p:nvSpPr>
            <p:spPr bwMode="auto">
              <a:xfrm>
                <a:off x="2944" y="946"/>
                <a:ext cx="44" cy="0"/>
              </a:xfrm>
              <a:prstGeom prst="line">
                <a:avLst/>
              </a:prstGeom>
              <a:noFill/>
              <a:ln w="28575">
                <a:solidFill>
                  <a:schemeClr val="tx1"/>
                </a:solidFill>
                <a:round/>
              </a:ln>
            </p:spPr>
            <p:txBody>
              <a:bodyPr wrap="none" anchor="ctr"/>
              <a:lstStyle/>
              <a:p>
                <a:endParaRPr lang="zh-CN" altLang="en-US"/>
              </a:p>
            </p:txBody>
          </p:sp>
          <p:sp>
            <p:nvSpPr>
              <p:cNvPr id="3135" name="Line 51"/>
              <p:cNvSpPr>
                <a:spLocks noChangeShapeType="1"/>
              </p:cNvSpPr>
              <p:nvPr/>
            </p:nvSpPr>
            <p:spPr bwMode="auto">
              <a:xfrm>
                <a:off x="2894" y="850"/>
                <a:ext cx="52" cy="96"/>
              </a:xfrm>
              <a:prstGeom prst="line">
                <a:avLst/>
              </a:prstGeom>
              <a:noFill/>
              <a:ln w="28575">
                <a:solidFill>
                  <a:schemeClr val="tx1"/>
                </a:solidFill>
                <a:round/>
              </a:ln>
            </p:spPr>
            <p:txBody>
              <a:bodyPr wrap="none" anchor="ctr"/>
              <a:lstStyle/>
              <a:p>
                <a:endParaRPr lang="zh-CN" altLang="en-US"/>
              </a:p>
            </p:txBody>
          </p:sp>
        </p:grpSp>
      </p:grpSp>
      <p:sp>
        <p:nvSpPr>
          <p:cNvPr id="3085" name="Line 52"/>
          <p:cNvSpPr>
            <a:spLocks noChangeShapeType="1"/>
          </p:cNvSpPr>
          <p:nvPr/>
        </p:nvSpPr>
        <p:spPr bwMode="auto">
          <a:xfrm>
            <a:off x="5110163" y="5435600"/>
            <a:ext cx="485775" cy="207963"/>
          </a:xfrm>
          <a:prstGeom prst="line">
            <a:avLst/>
          </a:prstGeom>
          <a:noFill/>
          <a:ln w="12700">
            <a:solidFill>
              <a:schemeClr val="tx1"/>
            </a:solidFill>
            <a:round/>
          </a:ln>
        </p:spPr>
        <p:txBody>
          <a:bodyPr wrap="none" anchor="ctr"/>
          <a:lstStyle/>
          <a:p>
            <a:endParaRPr lang="zh-CN" altLang="en-US"/>
          </a:p>
        </p:txBody>
      </p:sp>
      <p:sp>
        <p:nvSpPr>
          <p:cNvPr id="3086" name="Line 53"/>
          <p:cNvSpPr>
            <a:spLocks noChangeShapeType="1"/>
          </p:cNvSpPr>
          <p:nvPr/>
        </p:nvSpPr>
        <p:spPr bwMode="auto">
          <a:xfrm flipH="1">
            <a:off x="6048375" y="5381625"/>
            <a:ext cx="557213" cy="277813"/>
          </a:xfrm>
          <a:prstGeom prst="line">
            <a:avLst/>
          </a:prstGeom>
          <a:noFill/>
          <a:ln w="12700">
            <a:solidFill>
              <a:schemeClr val="tx1"/>
            </a:solidFill>
            <a:round/>
          </a:ln>
        </p:spPr>
        <p:txBody>
          <a:bodyPr wrap="none" anchor="ctr"/>
          <a:lstStyle/>
          <a:p>
            <a:endParaRPr lang="zh-CN" altLang="en-US"/>
          </a:p>
        </p:txBody>
      </p:sp>
      <p:grpSp>
        <p:nvGrpSpPr>
          <p:cNvPr id="3087" name="Group 54"/>
          <p:cNvGrpSpPr/>
          <p:nvPr/>
        </p:nvGrpSpPr>
        <p:grpSpPr bwMode="auto">
          <a:xfrm>
            <a:off x="4608513" y="5319713"/>
            <a:ext cx="501650" cy="233362"/>
            <a:chOff x="3600" y="219"/>
            <a:chExt cx="360" cy="175"/>
          </a:xfrm>
        </p:grpSpPr>
        <p:sp>
          <p:nvSpPr>
            <p:cNvPr id="3113" name="Oval 55"/>
            <p:cNvSpPr>
              <a:spLocks noChangeArrowheads="1"/>
            </p:cNvSpPr>
            <p:nvPr/>
          </p:nvSpPr>
          <p:spPr bwMode="auto">
            <a:xfrm>
              <a:off x="3603" y="297"/>
              <a:ext cx="357" cy="97"/>
            </a:xfrm>
            <a:prstGeom prst="ellipse">
              <a:avLst/>
            </a:prstGeom>
            <a:solidFill>
              <a:schemeClr val="hlink"/>
            </a:solidFill>
            <a:ln w="12700">
              <a:solidFill>
                <a:schemeClr val="tx1"/>
              </a:solidFill>
              <a:round/>
            </a:ln>
          </p:spPr>
          <p:txBody>
            <a:bodyPr wrap="none" anchor="ctr"/>
            <a:lstStyle/>
            <a:p>
              <a:endParaRPr lang="zh-CN" altLang="en-US"/>
            </a:p>
          </p:txBody>
        </p:sp>
        <p:sp>
          <p:nvSpPr>
            <p:cNvPr id="3114" name="Line 56"/>
            <p:cNvSpPr>
              <a:spLocks noChangeShapeType="1"/>
            </p:cNvSpPr>
            <p:nvPr/>
          </p:nvSpPr>
          <p:spPr bwMode="auto">
            <a:xfrm>
              <a:off x="3603" y="289"/>
              <a:ext cx="0" cy="60"/>
            </a:xfrm>
            <a:prstGeom prst="line">
              <a:avLst/>
            </a:prstGeom>
            <a:noFill/>
            <a:ln w="12700">
              <a:solidFill>
                <a:schemeClr val="tx1"/>
              </a:solidFill>
              <a:round/>
            </a:ln>
          </p:spPr>
          <p:txBody>
            <a:bodyPr wrap="none" anchor="ctr"/>
            <a:lstStyle/>
            <a:p>
              <a:endParaRPr lang="zh-CN" altLang="en-US"/>
            </a:p>
          </p:txBody>
        </p:sp>
        <p:sp>
          <p:nvSpPr>
            <p:cNvPr id="3115" name="Line 57"/>
            <p:cNvSpPr>
              <a:spLocks noChangeShapeType="1"/>
            </p:cNvSpPr>
            <p:nvPr/>
          </p:nvSpPr>
          <p:spPr bwMode="auto">
            <a:xfrm>
              <a:off x="3960" y="289"/>
              <a:ext cx="0" cy="60"/>
            </a:xfrm>
            <a:prstGeom prst="line">
              <a:avLst/>
            </a:prstGeom>
            <a:noFill/>
            <a:ln w="12700">
              <a:solidFill>
                <a:schemeClr val="tx1"/>
              </a:solidFill>
              <a:round/>
            </a:ln>
          </p:spPr>
          <p:txBody>
            <a:bodyPr wrap="none" anchor="ctr"/>
            <a:lstStyle/>
            <a:p>
              <a:endParaRPr lang="zh-CN" altLang="en-US"/>
            </a:p>
          </p:txBody>
        </p:sp>
        <p:sp>
          <p:nvSpPr>
            <p:cNvPr id="3116" name="Rectangle 58"/>
            <p:cNvSpPr>
              <a:spLocks noChangeArrowheads="1"/>
            </p:cNvSpPr>
            <p:nvPr/>
          </p:nvSpPr>
          <p:spPr bwMode="auto">
            <a:xfrm>
              <a:off x="3603" y="289"/>
              <a:ext cx="354" cy="59"/>
            </a:xfrm>
            <a:prstGeom prst="rect">
              <a:avLst/>
            </a:prstGeom>
            <a:solidFill>
              <a:schemeClr val="hlink"/>
            </a:solidFill>
            <a:ln w="12700">
              <a:noFill/>
              <a:miter lim="800000"/>
            </a:ln>
          </p:spPr>
          <p:txBody>
            <a:bodyPr wrap="none" anchor="ctr"/>
            <a:lstStyle/>
            <a:p>
              <a:pPr algn="ctr" eaLnBrk="0" hangingPunct="0"/>
              <a:endParaRPr lang="zh-TW" altLang="en-US" sz="2400">
                <a:latin typeface="Times New Roman" panose="02020603050405020304" pitchFamily="18" charset="0"/>
                <a:ea typeface="PMingLiU" panose="02020500000000000000" pitchFamily="18" charset="-120"/>
              </a:endParaRPr>
            </a:p>
          </p:txBody>
        </p:sp>
        <p:sp>
          <p:nvSpPr>
            <p:cNvPr id="3117" name="Oval 59"/>
            <p:cNvSpPr>
              <a:spLocks noChangeArrowheads="1"/>
            </p:cNvSpPr>
            <p:nvPr/>
          </p:nvSpPr>
          <p:spPr bwMode="auto">
            <a:xfrm>
              <a:off x="3600" y="219"/>
              <a:ext cx="357" cy="113"/>
            </a:xfrm>
            <a:prstGeom prst="ellipse">
              <a:avLst/>
            </a:prstGeom>
            <a:solidFill>
              <a:schemeClr val="hlink"/>
            </a:solidFill>
            <a:ln w="12700">
              <a:solidFill>
                <a:schemeClr val="tx1"/>
              </a:solidFill>
              <a:round/>
            </a:ln>
          </p:spPr>
          <p:txBody>
            <a:bodyPr wrap="none" anchor="ctr"/>
            <a:lstStyle/>
            <a:p>
              <a:endParaRPr lang="zh-CN" altLang="en-US"/>
            </a:p>
          </p:txBody>
        </p:sp>
        <p:grpSp>
          <p:nvGrpSpPr>
            <p:cNvPr id="3118" name="Group 60"/>
            <p:cNvGrpSpPr/>
            <p:nvPr/>
          </p:nvGrpSpPr>
          <p:grpSpPr bwMode="auto">
            <a:xfrm>
              <a:off x="3686" y="244"/>
              <a:ext cx="177" cy="66"/>
              <a:chOff x="2848" y="848"/>
              <a:chExt cx="140" cy="98"/>
            </a:xfrm>
          </p:grpSpPr>
          <p:sp>
            <p:nvSpPr>
              <p:cNvPr id="3123" name="Line 61"/>
              <p:cNvSpPr>
                <a:spLocks noChangeShapeType="1"/>
              </p:cNvSpPr>
              <p:nvPr/>
            </p:nvSpPr>
            <p:spPr bwMode="auto">
              <a:xfrm flipV="1">
                <a:off x="2848" y="848"/>
                <a:ext cx="50" cy="2"/>
              </a:xfrm>
              <a:prstGeom prst="line">
                <a:avLst/>
              </a:prstGeom>
              <a:noFill/>
              <a:ln w="28575">
                <a:solidFill>
                  <a:schemeClr val="tx1"/>
                </a:solidFill>
                <a:round/>
              </a:ln>
            </p:spPr>
            <p:txBody>
              <a:bodyPr wrap="none" anchor="ctr"/>
              <a:lstStyle/>
              <a:p>
                <a:endParaRPr lang="zh-CN" altLang="en-US"/>
              </a:p>
            </p:txBody>
          </p:sp>
          <p:sp>
            <p:nvSpPr>
              <p:cNvPr id="3124" name="Line 62"/>
              <p:cNvSpPr>
                <a:spLocks noChangeShapeType="1"/>
              </p:cNvSpPr>
              <p:nvPr/>
            </p:nvSpPr>
            <p:spPr bwMode="auto">
              <a:xfrm>
                <a:off x="2944" y="946"/>
                <a:ext cx="44" cy="0"/>
              </a:xfrm>
              <a:prstGeom prst="line">
                <a:avLst/>
              </a:prstGeom>
              <a:noFill/>
              <a:ln w="28575">
                <a:solidFill>
                  <a:schemeClr val="tx1"/>
                </a:solidFill>
                <a:round/>
              </a:ln>
            </p:spPr>
            <p:txBody>
              <a:bodyPr wrap="none" anchor="ctr"/>
              <a:lstStyle/>
              <a:p>
                <a:endParaRPr lang="zh-CN" altLang="en-US"/>
              </a:p>
            </p:txBody>
          </p:sp>
          <p:sp>
            <p:nvSpPr>
              <p:cNvPr id="3125" name="Line 63"/>
              <p:cNvSpPr>
                <a:spLocks noChangeShapeType="1"/>
              </p:cNvSpPr>
              <p:nvPr/>
            </p:nvSpPr>
            <p:spPr bwMode="auto">
              <a:xfrm>
                <a:off x="2894" y="850"/>
                <a:ext cx="52" cy="96"/>
              </a:xfrm>
              <a:prstGeom prst="line">
                <a:avLst/>
              </a:prstGeom>
              <a:noFill/>
              <a:ln w="28575">
                <a:solidFill>
                  <a:schemeClr val="tx1"/>
                </a:solidFill>
                <a:round/>
              </a:ln>
            </p:spPr>
            <p:txBody>
              <a:bodyPr wrap="none" anchor="ctr"/>
              <a:lstStyle/>
              <a:p>
                <a:endParaRPr lang="zh-CN" altLang="en-US"/>
              </a:p>
            </p:txBody>
          </p:sp>
        </p:grpSp>
        <p:grpSp>
          <p:nvGrpSpPr>
            <p:cNvPr id="3119" name="Group 64"/>
            <p:cNvGrpSpPr/>
            <p:nvPr/>
          </p:nvGrpSpPr>
          <p:grpSpPr bwMode="auto">
            <a:xfrm flipV="1">
              <a:off x="3686" y="243"/>
              <a:ext cx="177" cy="66"/>
              <a:chOff x="2848" y="848"/>
              <a:chExt cx="140" cy="98"/>
            </a:xfrm>
          </p:grpSpPr>
          <p:sp>
            <p:nvSpPr>
              <p:cNvPr id="3120" name="Line 65"/>
              <p:cNvSpPr>
                <a:spLocks noChangeShapeType="1"/>
              </p:cNvSpPr>
              <p:nvPr/>
            </p:nvSpPr>
            <p:spPr bwMode="auto">
              <a:xfrm flipV="1">
                <a:off x="2848" y="848"/>
                <a:ext cx="50" cy="2"/>
              </a:xfrm>
              <a:prstGeom prst="line">
                <a:avLst/>
              </a:prstGeom>
              <a:noFill/>
              <a:ln w="28575">
                <a:solidFill>
                  <a:schemeClr val="tx1"/>
                </a:solidFill>
                <a:round/>
              </a:ln>
            </p:spPr>
            <p:txBody>
              <a:bodyPr wrap="none" anchor="ctr"/>
              <a:lstStyle/>
              <a:p>
                <a:endParaRPr lang="zh-CN" altLang="en-US"/>
              </a:p>
            </p:txBody>
          </p:sp>
          <p:sp>
            <p:nvSpPr>
              <p:cNvPr id="3121" name="Line 66"/>
              <p:cNvSpPr>
                <a:spLocks noChangeShapeType="1"/>
              </p:cNvSpPr>
              <p:nvPr/>
            </p:nvSpPr>
            <p:spPr bwMode="auto">
              <a:xfrm>
                <a:off x="2944" y="946"/>
                <a:ext cx="44" cy="0"/>
              </a:xfrm>
              <a:prstGeom prst="line">
                <a:avLst/>
              </a:prstGeom>
              <a:noFill/>
              <a:ln w="28575">
                <a:solidFill>
                  <a:schemeClr val="tx1"/>
                </a:solidFill>
                <a:round/>
              </a:ln>
            </p:spPr>
            <p:txBody>
              <a:bodyPr wrap="none" anchor="ctr"/>
              <a:lstStyle/>
              <a:p>
                <a:endParaRPr lang="zh-CN" altLang="en-US"/>
              </a:p>
            </p:txBody>
          </p:sp>
          <p:sp>
            <p:nvSpPr>
              <p:cNvPr id="3122" name="Line 67"/>
              <p:cNvSpPr>
                <a:spLocks noChangeShapeType="1"/>
              </p:cNvSpPr>
              <p:nvPr/>
            </p:nvSpPr>
            <p:spPr bwMode="auto">
              <a:xfrm>
                <a:off x="2894" y="850"/>
                <a:ext cx="52" cy="96"/>
              </a:xfrm>
              <a:prstGeom prst="line">
                <a:avLst/>
              </a:prstGeom>
              <a:noFill/>
              <a:ln w="28575">
                <a:solidFill>
                  <a:schemeClr val="tx1"/>
                </a:solidFill>
                <a:round/>
              </a:ln>
            </p:spPr>
            <p:txBody>
              <a:bodyPr wrap="none" anchor="ctr"/>
              <a:lstStyle/>
              <a:p>
                <a:endParaRPr lang="zh-CN" altLang="en-US"/>
              </a:p>
            </p:txBody>
          </p:sp>
        </p:grpSp>
      </p:grpSp>
      <p:grpSp>
        <p:nvGrpSpPr>
          <p:cNvPr id="3088" name="Group 68"/>
          <p:cNvGrpSpPr/>
          <p:nvPr/>
        </p:nvGrpSpPr>
        <p:grpSpPr bwMode="auto">
          <a:xfrm>
            <a:off x="5595938" y="5527675"/>
            <a:ext cx="500062" cy="233363"/>
            <a:chOff x="3600" y="219"/>
            <a:chExt cx="360" cy="175"/>
          </a:xfrm>
        </p:grpSpPr>
        <p:sp>
          <p:nvSpPr>
            <p:cNvPr id="3100" name="Oval 69"/>
            <p:cNvSpPr>
              <a:spLocks noChangeArrowheads="1"/>
            </p:cNvSpPr>
            <p:nvPr/>
          </p:nvSpPr>
          <p:spPr bwMode="auto">
            <a:xfrm>
              <a:off x="3603" y="297"/>
              <a:ext cx="357" cy="97"/>
            </a:xfrm>
            <a:prstGeom prst="ellipse">
              <a:avLst/>
            </a:prstGeom>
            <a:solidFill>
              <a:schemeClr val="hlink"/>
            </a:solidFill>
            <a:ln w="12700">
              <a:solidFill>
                <a:schemeClr val="tx1"/>
              </a:solidFill>
              <a:round/>
            </a:ln>
          </p:spPr>
          <p:txBody>
            <a:bodyPr wrap="none" anchor="ctr"/>
            <a:lstStyle/>
            <a:p>
              <a:endParaRPr lang="zh-CN" altLang="en-US"/>
            </a:p>
          </p:txBody>
        </p:sp>
        <p:sp>
          <p:nvSpPr>
            <p:cNvPr id="3101" name="Line 70"/>
            <p:cNvSpPr>
              <a:spLocks noChangeShapeType="1"/>
            </p:cNvSpPr>
            <p:nvPr/>
          </p:nvSpPr>
          <p:spPr bwMode="auto">
            <a:xfrm>
              <a:off x="3603" y="289"/>
              <a:ext cx="0" cy="60"/>
            </a:xfrm>
            <a:prstGeom prst="line">
              <a:avLst/>
            </a:prstGeom>
            <a:noFill/>
            <a:ln w="12700">
              <a:solidFill>
                <a:schemeClr val="tx1"/>
              </a:solidFill>
              <a:round/>
            </a:ln>
          </p:spPr>
          <p:txBody>
            <a:bodyPr wrap="none" anchor="ctr"/>
            <a:lstStyle/>
            <a:p>
              <a:endParaRPr lang="zh-CN" altLang="en-US"/>
            </a:p>
          </p:txBody>
        </p:sp>
        <p:sp>
          <p:nvSpPr>
            <p:cNvPr id="3102" name="Line 71"/>
            <p:cNvSpPr>
              <a:spLocks noChangeShapeType="1"/>
            </p:cNvSpPr>
            <p:nvPr/>
          </p:nvSpPr>
          <p:spPr bwMode="auto">
            <a:xfrm>
              <a:off x="3960" y="289"/>
              <a:ext cx="0" cy="60"/>
            </a:xfrm>
            <a:prstGeom prst="line">
              <a:avLst/>
            </a:prstGeom>
            <a:noFill/>
            <a:ln w="12700">
              <a:solidFill>
                <a:schemeClr val="tx1"/>
              </a:solidFill>
              <a:round/>
            </a:ln>
          </p:spPr>
          <p:txBody>
            <a:bodyPr wrap="none" anchor="ctr"/>
            <a:lstStyle/>
            <a:p>
              <a:endParaRPr lang="zh-CN" altLang="en-US"/>
            </a:p>
          </p:txBody>
        </p:sp>
        <p:sp>
          <p:nvSpPr>
            <p:cNvPr id="3103" name="Rectangle 72"/>
            <p:cNvSpPr>
              <a:spLocks noChangeArrowheads="1"/>
            </p:cNvSpPr>
            <p:nvPr/>
          </p:nvSpPr>
          <p:spPr bwMode="auto">
            <a:xfrm>
              <a:off x="3603" y="289"/>
              <a:ext cx="354" cy="59"/>
            </a:xfrm>
            <a:prstGeom prst="rect">
              <a:avLst/>
            </a:prstGeom>
            <a:solidFill>
              <a:schemeClr val="hlink"/>
            </a:solidFill>
            <a:ln w="12700">
              <a:noFill/>
              <a:miter lim="800000"/>
            </a:ln>
          </p:spPr>
          <p:txBody>
            <a:bodyPr wrap="none" anchor="ctr"/>
            <a:lstStyle/>
            <a:p>
              <a:pPr algn="ctr" eaLnBrk="0" hangingPunct="0"/>
              <a:endParaRPr lang="zh-TW" altLang="en-US" sz="2400">
                <a:latin typeface="Times New Roman" panose="02020603050405020304" pitchFamily="18" charset="0"/>
                <a:ea typeface="PMingLiU" panose="02020500000000000000" pitchFamily="18" charset="-120"/>
              </a:endParaRPr>
            </a:p>
          </p:txBody>
        </p:sp>
        <p:sp>
          <p:nvSpPr>
            <p:cNvPr id="3104" name="Oval 73"/>
            <p:cNvSpPr>
              <a:spLocks noChangeArrowheads="1"/>
            </p:cNvSpPr>
            <p:nvPr/>
          </p:nvSpPr>
          <p:spPr bwMode="auto">
            <a:xfrm>
              <a:off x="3600" y="219"/>
              <a:ext cx="357" cy="113"/>
            </a:xfrm>
            <a:prstGeom prst="ellipse">
              <a:avLst/>
            </a:prstGeom>
            <a:solidFill>
              <a:schemeClr val="hlink"/>
            </a:solidFill>
            <a:ln w="12700">
              <a:solidFill>
                <a:schemeClr val="tx1"/>
              </a:solidFill>
              <a:round/>
            </a:ln>
          </p:spPr>
          <p:txBody>
            <a:bodyPr wrap="none" anchor="ctr"/>
            <a:lstStyle/>
            <a:p>
              <a:endParaRPr lang="zh-CN" altLang="en-US"/>
            </a:p>
          </p:txBody>
        </p:sp>
        <p:grpSp>
          <p:nvGrpSpPr>
            <p:cNvPr id="3105" name="Group 74"/>
            <p:cNvGrpSpPr/>
            <p:nvPr/>
          </p:nvGrpSpPr>
          <p:grpSpPr bwMode="auto">
            <a:xfrm>
              <a:off x="3686" y="244"/>
              <a:ext cx="177" cy="66"/>
              <a:chOff x="2848" y="848"/>
              <a:chExt cx="140" cy="98"/>
            </a:xfrm>
          </p:grpSpPr>
          <p:sp>
            <p:nvSpPr>
              <p:cNvPr id="3110" name="Line 75"/>
              <p:cNvSpPr>
                <a:spLocks noChangeShapeType="1"/>
              </p:cNvSpPr>
              <p:nvPr/>
            </p:nvSpPr>
            <p:spPr bwMode="auto">
              <a:xfrm flipV="1">
                <a:off x="2848" y="848"/>
                <a:ext cx="50" cy="2"/>
              </a:xfrm>
              <a:prstGeom prst="line">
                <a:avLst/>
              </a:prstGeom>
              <a:noFill/>
              <a:ln w="28575">
                <a:solidFill>
                  <a:schemeClr val="tx1"/>
                </a:solidFill>
                <a:round/>
              </a:ln>
            </p:spPr>
            <p:txBody>
              <a:bodyPr wrap="none" anchor="ctr"/>
              <a:lstStyle/>
              <a:p>
                <a:endParaRPr lang="zh-CN" altLang="en-US"/>
              </a:p>
            </p:txBody>
          </p:sp>
          <p:sp>
            <p:nvSpPr>
              <p:cNvPr id="3111" name="Line 76"/>
              <p:cNvSpPr>
                <a:spLocks noChangeShapeType="1"/>
              </p:cNvSpPr>
              <p:nvPr/>
            </p:nvSpPr>
            <p:spPr bwMode="auto">
              <a:xfrm>
                <a:off x="2944" y="946"/>
                <a:ext cx="44" cy="0"/>
              </a:xfrm>
              <a:prstGeom prst="line">
                <a:avLst/>
              </a:prstGeom>
              <a:noFill/>
              <a:ln w="28575">
                <a:solidFill>
                  <a:schemeClr val="tx1"/>
                </a:solidFill>
                <a:round/>
              </a:ln>
            </p:spPr>
            <p:txBody>
              <a:bodyPr wrap="none" anchor="ctr"/>
              <a:lstStyle/>
              <a:p>
                <a:endParaRPr lang="zh-CN" altLang="en-US"/>
              </a:p>
            </p:txBody>
          </p:sp>
          <p:sp>
            <p:nvSpPr>
              <p:cNvPr id="3112" name="Line 77"/>
              <p:cNvSpPr>
                <a:spLocks noChangeShapeType="1"/>
              </p:cNvSpPr>
              <p:nvPr/>
            </p:nvSpPr>
            <p:spPr bwMode="auto">
              <a:xfrm>
                <a:off x="2894" y="850"/>
                <a:ext cx="52" cy="96"/>
              </a:xfrm>
              <a:prstGeom prst="line">
                <a:avLst/>
              </a:prstGeom>
              <a:noFill/>
              <a:ln w="28575">
                <a:solidFill>
                  <a:schemeClr val="tx1"/>
                </a:solidFill>
                <a:round/>
              </a:ln>
            </p:spPr>
            <p:txBody>
              <a:bodyPr wrap="none" anchor="ctr"/>
              <a:lstStyle/>
              <a:p>
                <a:endParaRPr lang="zh-CN" altLang="en-US"/>
              </a:p>
            </p:txBody>
          </p:sp>
        </p:grpSp>
        <p:grpSp>
          <p:nvGrpSpPr>
            <p:cNvPr id="3106" name="Group 78"/>
            <p:cNvGrpSpPr/>
            <p:nvPr/>
          </p:nvGrpSpPr>
          <p:grpSpPr bwMode="auto">
            <a:xfrm flipV="1">
              <a:off x="3686" y="243"/>
              <a:ext cx="177" cy="66"/>
              <a:chOff x="2848" y="848"/>
              <a:chExt cx="140" cy="98"/>
            </a:xfrm>
          </p:grpSpPr>
          <p:sp>
            <p:nvSpPr>
              <p:cNvPr id="3107" name="Line 79"/>
              <p:cNvSpPr>
                <a:spLocks noChangeShapeType="1"/>
              </p:cNvSpPr>
              <p:nvPr/>
            </p:nvSpPr>
            <p:spPr bwMode="auto">
              <a:xfrm flipV="1">
                <a:off x="2848" y="848"/>
                <a:ext cx="50" cy="2"/>
              </a:xfrm>
              <a:prstGeom prst="line">
                <a:avLst/>
              </a:prstGeom>
              <a:noFill/>
              <a:ln w="28575">
                <a:solidFill>
                  <a:schemeClr val="tx1"/>
                </a:solidFill>
                <a:round/>
              </a:ln>
            </p:spPr>
            <p:txBody>
              <a:bodyPr wrap="none" anchor="ctr"/>
              <a:lstStyle/>
              <a:p>
                <a:endParaRPr lang="zh-CN" altLang="en-US"/>
              </a:p>
            </p:txBody>
          </p:sp>
          <p:sp>
            <p:nvSpPr>
              <p:cNvPr id="3108" name="Line 80"/>
              <p:cNvSpPr>
                <a:spLocks noChangeShapeType="1"/>
              </p:cNvSpPr>
              <p:nvPr/>
            </p:nvSpPr>
            <p:spPr bwMode="auto">
              <a:xfrm>
                <a:off x="2944" y="946"/>
                <a:ext cx="44" cy="0"/>
              </a:xfrm>
              <a:prstGeom prst="line">
                <a:avLst/>
              </a:prstGeom>
              <a:noFill/>
              <a:ln w="28575">
                <a:solidFill>
                  <a:schemeClr val="tx1"/>
                </a:solidFill>
                <a:round/>
              </a:ln>
            </p:spPr>
            <p:txBody>
              <a:bodyPr wrap="none" anchor="ctr"/>
              <a:lstStyle/>
              <a:p>
                <a:endParaRPr lang="zh-CN" altLang="en-US"/>
              </a:p>
            </p:txBody>
          </p:sp>
          <p:sp>
            <p:nvSpPr>
              <p:cNvPr id="3109" name="Line 81"/>
              <p:cNvSpPr>
                <a:spLocks noChangeShapeType="1"/>
              </p:cNvSpPr>
              <p:nvPr/>
            </p:nvSpPr>
            <p:spPr bwMode="auto">
              <a:xfrm>
                <a:off x="2894" y="850"/>
                <a:ext cx="52" cy="96"/>
              </a:xfrm>
              <a:prstGeom prst="line">
                <a:avLst/>
              </a:prstGeom>
              <a:noFill/>
              <a:ln w="28575">
                <a:solidFill>
                  <a:schemeClr val="tx1"/>
                </a:solidFill>
                <a:round/>
              </a:ln>
            </p:spPr>
            <p:txBody>
              <a:bodyPr wrap="none" anchor="ctr"/>
              <a:lstStyle/>
              <a:p>
                <a:endParaRPr lang="zh-CN" altLang="en-US"/>
              </a:p>
            </p:txBody>
          </p:sp>
        </p:grpSp>
      </p:grpSp>
      <p:graphicFrame>
        <p:nvGraphicFramePr>
          <p:cNvPr id="3075" name="Object 82"/>
          <p:cNvGraphicFramePr>
            <a:graphicFrameLocks noChangeAspect="1"/>
          </p:cNvGraphicFramePr>
          <p:nvPr/>
        </p:nvGraphicFramePr>
        <p:xfrm>
          <a:off x="6597650" y="5235575"/>
          <a:ext cx="415925" cy="319088"/>
        </p:xfrm>
        <a:graphic>
          <a:graphicData uri="http://schemas.openxmlformats.org/presentationml/2006/ole">
            <p:oleObj spid="_x0000_s3119" name="Clip" r:id="rId5" imgW="1307263" imgH="1084139" progId="">
              <p:embed/>
            </p:oleObj>
          </a:graphicData>
        </a:graphic>
      </p:graphicFrame>
      <p:sp>
        <p:nvSpPr>
          <p:cNvPr id="2" name="Line 83"/>
          <p:cNvSpPr>
            <a:spLocks noChangeShapeType="1"/>
          </p:cNvSpPr>
          <p:nvPr/>
        </p:nvSpPr>
        <p:spPr bwMode="auto">
          <a:xfrm>
            <a:off x="2744788" y="5541963"/>
            <a:ext cx="228600" cy="311150"/>
          </a:xfrm>
          <a:prstGeom prst="line">
            <a:avLst/>
          </a:prstGeom>
          <a:noFill/>
          <a:ln w="12700">
            <a:solidFill>
              <a:schemeClr val="tx1"/>
            </a:solidFill>
            <a:round/>
          </a:ln>
        </p:spPr>
        <p:txBody>
          <a:bodyPr wrap="none" anchor="ctr"/>
          <a:lstStyle/>
          <a:p>
            <a:endParaRPr lang="zh-CN" altLang="en-US"/>
          </a:p>
        </p:txBody>
      </p:sp>
      <p:sp>
        <p:nvSpPr>
          <p:cNvPr id="3090" name="Line 84"/>
          <p:cNvSpPr>
            <a:spLocks noChangeShapeType="1"/>
          </p:cNvSpPr>
          <p:nvPr/>
        </p:nvSpPr>
        <p:spPr bwMode="auto">
          <a:xfrm>
            <a:off x="4668838" y="5129213"/>
            <a:ext cx="228600" cy="311150"/>
          </a:xfrm>
          <a:prstGeom prst="line">
            <a:avLst/>
          </a:prstGeom>
          <a:noFill/>
          <a:ln w="12700">
            <a:solidFill>
              <a:schemeClr val="tx1"/>
            </a:solidFill>
            <a:round/>
          </a:ln>
        </p:spPr>
        <p:txBody>
          <a:bodyPr wrap="none" anchor="ctr"/>
          <a:lstStyle/>
          <a:p>
            <a:endParaRPr lang="zh-CN" altLang="en-US"/>
          </a:p>
        </p:txBody>
      </p:sp>
      <p:sp>
        <p:nvSpPr>
          <p:cNvPr id="3091" name="Line 85"/>
          <p:cNvSpPr>
            <a:spLocks noChangeShapeType="1"/>
          </p:cNvSpPr>
          <p:nvPr/>
        </p:nvSpPr>
        <p:spPr bwMode="auto">
          <a:xfrm flipH="1">
            <a:off x="3386138" y="5732463"/>
            <a:ext cx="349250" cy="152400"/>
          </a:xfrm>
          <a:prstGeom prst="line">
            <a:avLst/>
          </a:prstGeom>
          <a:noFill/>
          <a:ln w="12700">
            <a:solidFill>
              <a:schemeClr val="tx1"/>
            </a:solidFill>
            <a:round/>
          </a:ln>
        </p:spPr>
        <p:txBody>
          <a:bodyPr wrap="none" anchor="ctr"/>
          <a:lstStyle/>
          <a:p>
            <a:endParaRPr lang="zh-CN" altLang="en-US"/>
          </a:p>
        </p:txBody>
      </p:sp>
      <p:sp>
        <p:nvSpPr>
          <p:cNvPr id="3092" name="Line 86"/>
          <p:cNvSpPr>
            <a:spLocks noChangeShapeType="1"/>
          </p:cNvSpPr>
          <p:nvPr/>
        </p:nvSpPr>
        <p:spPr bwMode="auto">
          <a:xfrm>
            <a:off x="3741738" y="5237163"/>
            <a:ext cx="6350" cy="260350"/>
          </a:xfrm>
          <a:prstGeom prst="line">
            <a:avLst/>
          </a:prstGeom>
          <a:noFill/>
          <a:ln w="12700">
            <a:solidFill>
              <a:schemeClr val="tx1"/>
            </a:solidFill>
            <a:round/>
          </a:ln>
        </p:spPr>
        <p:txBody>
          <a:bodyPr wrap="none" anchor="ctr"/>
          <a:lstStyle/>
          <a:p>
            <a:endParaRPr lang="zh-CN" altLang="en-US"/>
          </a:p>
        </p:txBody>
      </p:sp>
      <p:sp>
        <p:nvSpPr>
          <p:cNvPr id="1110103" name="Freeform 87"/>
          <p:cNvSpPr/>
          <p:nvPr/>
        </p:nvSpPr>
        <p:spPr bwMode="auto">
          <a:xfrm>
            <a:off x="1289050" y="5351463"/>
            <a:ext cx="419100" cy="419100"/>
          </a:xfrm>
          <a:custGeom>
            <a:avLst/>
            <a:gdLst>
              <a:gd name="T0" fmla="*/ 60 w 264"/>
              <a:gd name="T1" fmla="*/ 0 h 264"/>
              <a:gd name="T2" fmla="*/ 228 w 264"/>
              <a:gd name="T3" fmla="*/ 220 h 264"/>
              <a:gd name="T4" fmla="*/ 0 w 264"/>
              <a:gd name="T5" fmla="*/ 88 h 264"/>
              <a:gd name="T6" fmla="*/ 0 60000 65536"/>
              <a:gd name="T7" fmla="*/ 0 60000 65536"/>
              <a:gd name="T8" fmla="*/ 0 60000 65536"/>
              <a:gd name="T9" fmla="*/ 0 w 264"/>
              <a:gd name="T10" fmla="*/ 0 h 264"/>
              <a:gd name="T11" fmla="*/ 264 w 264"/>
              <a:gd name="T12" fmla="*/ 264 h 264"/>
            </a:gdLst>
            <a:ahLst/>
            <a:cxnLst>
              <a:cxn ang="T6">
                <a:pos x="T0" y="T1"/>
              </a:cxn>
              <a:cxn ang="T7">
                <a:pos x="T2" y="T3"/>
              </a:cxn>
              <a:cxn ang="T8">
                <a:pos x="T4" y="T5"/>
              </a:cxn>
            </a:cxnLst>
            <a:rect l="T9" t="T10" r="T11" b="T12"/>
            <a:pathLst>
              <a:path w="264" h="264">
                <a:moveTo>
                  <a:pt x="60" y="0"/>
                </a:moveTo>
                <a:cubicBezTo>
                  <a:pt x="86" y="31"/>
                  <a:pt x="264" y="176"/>
                  <a:pt x="228" y="220"/>
                </a:cubicBezTo>
                <a:cubicBezTo>
                  <a:pt x="192" y="264"/>
                  <a:pt x="60" y="109"/>
                  <a:pt x="0" y="88"/>
                </a:cubicBezTo>
              </a:path>
            </a:pathLst>
          </a:custGeom>
          <a:noFill/>
          <a:ln w="28575" cmpd="sng">
            <a:solidFill>
              <a:srgbClr val="FF0000"/>
            </a:solidFill>
            <a:round/>
            <a:headEnd type="none" w="med" len="med"/>
            <a:tailEnd type="triangle" w="med" len="med"/>
          </a:ln>
        </p:spPr>
        <p:txBody>
          <a:bodyPr/>
          <a:lstStyle/>
          <a:p>
            <a:endParaRPr lang="zh-CN" altLang="en-US"/>
          </a:p>
        </p:txBody>
      </p:sp>
      <p:sp>
        <p:nvSpPr>
          <p:cNvPr id="1110104" name="Text Box 88"/>
          <p:cNvSpPr txBox="1">
            <a:spLocks noChangeArrowheads="1"/>
          </p:cNvSpPr>
          <p:nvPr/>
        </p:nvSpPr>
        <p:spPr bwMode="auto">
          <a:xfrm>
            <a:off x="1387475" y="5094288"/>
            <a:ext cx="1116013" cy="366712"/>
          </a:xfrm>
          <a:prstGeom prst="rect">
            <a:avLst/>
          </a:prstGeom>
          <a:noFill/>
          <a:ln w="9525">
            <a:noFill/>
            <a:miter lim="800000"/>
          </a:ln>
        </p:spPr>
        <p:txBody>
          <a:bodyPr wrap="none">
            <a:spAutoFit/>
          </a:bodyPr>
          <a:lstStyle/>
          <a:p>
            <a:pPr eaLnBrk="0" hangingPunct="0"/>
            <a:r>
              <a:rPr lang="en-US" altLang="zh-TW" sz="1800">
                <a:solidFill>
                  <a:srgbClr val="FF0000"/>
                </a:solidFill>
                <a:latin typeface="Comic Sans MS" panose="030F0702030302020204" pitchFamily="66" charset="0"/>
                <a:ea typeface="PMingLiU" panose="02020500000000000000" pitchFamily="18" charset="-120"/>
              </a:rPr>
              <a:t>3 probes</a:t>
            </a:r>
          </a:p>
        </p:txBody>
      </p:sp>
      <p:sp>
        <p:nvSpPr>
          <p:cNvPr id="1110105" name="Freeform 89"/>
          <p:cNvSpPr/>
          <p:nvPr/>
        </p:nvSpPr>
        <p:spPr bwMode="auto">
          <a:xfrm>
            <a:off x="1282700" y="5275263"/>
            <a:ext cx="1346200" cy="474662"/>
          </a:xfrm>
          <a:custGeom>
            <a:avLst/>
            <a:gdLst>
              <a:gd name="T0" fmla="*/ 76 w 848"/>
              <a:gd name="T1" fmla="*/ 76 h 299"/>
              <a:gd name="T2" fmla="*/ 324 w 848"/>
              <a:gd name="T3" fmla="*/ 216 h 299"/>
              <a:gd name="T4" fmla="*/ 820 w 848"/>
              <a:gd name="T5" fmla="*/ 76 h 299"/>
              <a:gd name="T6" fmla="*/ 340 w 848"/>
              <a:gd name="T7" fmla="*/ 296 h 299"/>
              <a:gd name="T8" fmla="*/ 0 w 848"/>
              <a:gd name="T9" fmla="*/ 96 h 299"/>
              <a:gd name="T10" fmla="*/ 0 60000 65536"/>
              <a:gd name="T11" fmla="*/ 0 60000 65536"/>
              <a:gd name="T12" fmla="*/ 0 60000 65536"/>
              <a:gd name="T13" fmla="*/ 0 60000 65536"/>
              <a:gd name="T14" fmla="*/ 0 60000 65536"/>
              <a:gd name="T15" fmla="*/ 0 w 848"/>
              <a:gd name="T16" fmla="*/ 0 h 299"/>
              <a:gd name="T17" fmla="*/ 848 w 848"/>
              <a:gd name="T18" fmla="*/ 299 h 299"/>
            </a:gdLst>
            <a:ahLst/>
            <a:cxnLst>
              <a:cxn ang="T10">
                <a:pos x="T0" y="T1"/>
              </a:cxn>
              <a:cxn ang="T11">
                <a:pos x="T2" y="T3"/>
              </a:cxn>
              <a:cxn ang="T12">
                <a:pos x="T4" y="T5"/>
              </a:cxn>
              <a:cxn ang="T13">
                <a:pos x="T6" y="T7"/>
              </a:cxn>
              <a:cxn ang="T14">
                <a:pos x="T8" y="T9"/>
              </a:cxn>
            </a:cxnLst>
            <a:rect l="T15" t="T16" r="T17" b="T18"/>
            <a:pathLst>
              <a:path w="848" h="299">
                <a:moveTo>
                  <a:pt x="76" y="76"/>
                </a:moveTo>
                <a:cubicBezTo>
                  <a:pt x="137" y="57"/>
                  <a:pt x="200" y="216"/>
                  <a:pt x="324" y="216"/>
                </a:cubicBezTo>
                <a:cubicBezTo>
                  <a:pt x="448" y="216"/>
                  <a:pt x="792" y="0"/>
                  <a:pt x="820" y="76"/>
                </a:cubicBezTo>
                <a:cubicBezTo>
                  <a:pt x="848" y="152"/>
                  <a:pt x="469" y="245"/>
                  <a:pt x="340" y="296"/>
                </a:cubicBezTo>
                <a:cubicBezTo>
                  <a:pt x="203" y="299"/>
                  <a:pt x="62" y="78"/>
                  <a:pt x="0" y="96"/>
                </a:cubicBezTo>
              </a:path>
            </a:pathLst>
          </a:custGeom>
          <a:noFill/>
          <a:ln w="28575" cmpd="sng">
            <a:solidFill>
              <a:srgbClr val="FF0000"/>
            </a:solidFill>
            <a:round/>
            <a:headEnd type="none" w="med" len="med"/>
            <a:tailEnd type="triangle" w="med" len="med"/>
          </a:ln>
        </p:spPr>
        <p:txBody>
          <a:bodyPr/>
          <a:lstStyle/>
          <a:p>
            <a:endParaRPr lang="zh-CN" altLang="en-US"/>
          </a:p>
        </p:txBody>
      </p:sp>
      <p:sp>
        <p:nvSpPr>
          <p:cNvPr id="1110106" name="Text Box 90"/>
          <p:cNvSpPr txBox="1">
            <a:spLocks noChangeArrowheads="1"/>
          </p:cNvSpPr>
          <p:nvPr/>
        </p:nvSpPr>
        <p:spPr bwMode="auto">
          <a:xfrm>
            <a:off x="1958975" y="5583238"/>
            <a:ext cx="1116013" cy="366712"/>
          </a:xfrm>
          <a:prstGeom prst="rect">
            <a:avLst/>
          </a:prstGeom>
          <a:noFill/>
          <a:ln w="9525">
            <a:noFill/>
            <a:miter lim="800000"/>
          </a:ln>
        </p:spPr>
        <p:txBody>
          <a:bodyPr wrap="none">
            <a:spAutoFit/>
          </a:bodyPr>
          <a:lstStyle/>
          <a:p>
            <a:pPr eaLnBrk="0" hangingPunct="0"/>
            <a:r>
              <a:rPr lang="en-US" altLang="zh-TW" sz="1800">
                <a:solidFill>
                  <a:srgbClr val="FF0000"/>
                </a:solidFill>
                <a:latin typeface="Comic Sans MS" panose="030F0702030302020204" pitchFamily="66" charset="0"/>
                <a:ea typeface="PMingLiU" panose="02020500000000000000" pitchFamily="18" charset="-120"/>
              </a:rPr>
              <a:t>3 probes</a:t>
            </a:r>
          </a:p>
        </p:txBody>
      </p:sp>
      <p:sp>
        <p:nvSpPr>
          <p:cNvPr id="1110107" name="Freeform 91"/>
          <p:cNvSpPr/>
          <p:nvPr/>
        </p:nvSpPr>
        <p:spPr bwMode="auto">
          <a:xfrm>
            <a:off x="1276350" y="5329238"/>
            <a:ext cx="2247900" cy="403225"/>
          </a:xfrm>
          <a:custGeom>
            <a:avLst/>
            <a:gdLst>
              <a:gd name="T0" fmla="*/ 76 w 1416"/>
              <a:gd name="T1" fmla="*/ 30 h 254"/>
              <a:gd name="T2" fmla="*/ 324 w 1416"/>
              <a:gd name="T3" fmla="*/ 170 h 254"/>
              <a:gd name="T4" fmla="*/ 896 w 1416"/>
              <a:gd name="T5" fmla="*/ 2 h 254"/>
              <a:gd name="T6" fmla="*/ 1400 w 1416"/>
              <a:gd name="T7" fmla="*/ 182 h 254"/>
              <a:gd name="T8" fmla="*/ 896 w 1416"/>
              <a:gd name="T9" fmla="*/ 74 h 254"/>
              <a:gd name="T10" fmla="*/ 340 w 1416"/>
              <a:gd name="T11" fmla="*/ 250 h 254"/>
              <a:gd name="T12" fmla="*/ 0 w 1416"/>
              <a:gd name="T13" fmla="*/ 50 h 254"/>
              <a:gd name="T14" fmla="*/ 0 60000 65536"/>
              <a:gd name="T15" fmla="*/ 0 60000 65536"/>
              <a:gd name="T16" fmla="*/ 0 60000 65536"/>
              <a:gd name="T17" fmla="*/ 0 60000 65536"/>
              <a:gd name="T18" fmla="*/ 0 60000 65536"/>
              <a:gd name="T19" fmla="*/ 0 60000 65536"/>
              <a:gd name="T20" fmla="*/ 0 60000 65536"/>
              <a:gd name="T21" fmla="*/ 0 w 1416"/>
              <a:gd name="T22" fmla="*/ 0 h 254"/>
              <a:gd name="T23" fmla="*/ 1416 w 1416"/>
              <a:gd name="T24" fmla="*/ 254 h 25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16" h="254">
                <a:moveTo>
                  <a:pt x="76" y="30"/>
                </a:moveTo>
                <a:cubicBezTo>
                  <a:pt x="137" y="11"/>
                  <a:pt x="200" y="170"/>
                  <a:pt x="324" y="170"/>
                </a:cubicBezTo>
                <a:cubicBezTo>
                  <a:pt x="461" y="165"/>
                  <a:pt x="717" y="0"/>
                  <a:pt x="896" y="2"/>
                </a:cubicBezTo>
                <a:cubicBezTo>
                  <a:pt x="1075" y="4"/>
                  <a:pt x="1416" y="122"/>
                  <a:pt x="1400" y="182"/>
                </a:cubicBezTo>
                <a:cubicBezTo>
                  <a:pt x="1384" y="242"/>
                  <a:pt x="1073" y="63"/>
                  <a:pt x="896" y="74"/>
                </a:cubicBezTo>
                <a:cubicBezTo>
                  <a:pt x="719" y="85"/>
                  <a:pt x="489" y="254"/>
                  <a:pt x="340" y="250"/>
                </a:cubicBezTo>
                <a:cubicBezTo>
                  <a:pt x="191" y="246"/>
                  <a:pt x="62" y="32"/>
                  <a:pt x="0" y="50"/>
                </a:cubicBezTo>
              </a:path>
            </a:pathLst>
          </a:custGeom>
          <a:noFill/>
          <a:ln w="28575" cmpd="sng">
            <a:solidFill>
              <a:srgbClr val="FF0000"/>
            </a:solidFill>
            <a:round/>
            <a:headEnd type="none" w="med" len="med"/>
            <a:tailEnd type="triangle" w="med" len="med"/>
          </a:ln>
        </p:spPr>
        <p:txBody>
          <a:bodyPr/>
          <a:lstStyle/>
          <a:p>
            <a:endParaRPr lang="zh-CN" altLang="en-US"/>
          </a:p>
        </p:txBody>
      </p:sp>
      <p:sp>
        <p:nvSpPr>
          <p:cNvPr id="1110108" name="Text Box 92"/>
          <p:cNvSpPr txBox="1">
            <a:spLocks noChangeArrowheads="1"/>
          </p:cNvSpPr>
          <p:nvPr/>
        </p:nvSpPr>
        <p:spPr bwMode="auto">
          <a:xfrm>
            <a:off x="3025775" y="5068888"/>
            <a:ext cx="1116013" cy="366712"/>
          </a:xfrm>
          <a:prstGeom prst="rect">
            <a:avLst/>
          </a:prstGeom>
          <a:noFill/>
          <a:ln w="9525">
            <a:noFill/>
            <a:miter lim="800000"/>
          </a:ln>
        </p:spPr>
        <p:txBody>
          <a:bodyPr wrap="none">
            <a:spAutoFit/>
          </a:bodyPr>
          <a:lstStyle/>
          <a:p>
            <a:pPr eaLnBrk="0" hangingPunct="0"/>
            <a:r>
              <a:rPr lang="en-US" altLang="zh-TW" sz="1800">
                <a:solidFill>
                  <a:srgbClr val="FF0000"/>
                </a:solidFill>
                <a:latin typeface="Comic Sans MS" panose="030F0702030302020204" pitchFamily="66" charset="0"/>
                <a:ea typeface="PMingLiU" panose="02020500000000000000" pitchFamily="18" charset="-120"/>
              </a:rPr>
              <a:t>3 probes</a:t>
            </a:r>
          </a:p>
        </p:txBody>
      </p:sp>
      <p:sp>
        <p:nvSpPr>
          <p:cNvPr id="3099" name="Rectangle 93"/>
          <p:cNvSpPr>
            <a:spLocks noGrp="1" noChangeArrowheads="1"/>
          </p:cNvSpPr>
          <p:nvPr>
            <p:ph type="body" idx="1"/>
          </p:nvPr>
        </p:nvSpPr>
        <p:spPr>
          <a:xfrm>
            <a:off x="330200" y="1028700"/>
            <a:ext cx="8483600" cy="2832100"/>
          </a:xfrm>
        </p:spPr>
        <p:txBody>
          <a:bodyPr/>
          <a:lstStyle/>
          <a:p>
            <a:pPr eaLnBrk="1" hangingPunct="1">
              <a:lnSpc>
                <a:spcPct val="90000"/>
              </a:lnSpc>
              <a:buClr>
                <a:srgbClr val="FF0000"/>
              </a:buClr>
            </a:pPr>
            <a:r>
              <a:rPr lang="en-US" altLang="zh-CN" dirty="0">
                <a:solidFill>
                  <a:srgbClr val="FF0000"/>
                </a:solidFill>
                <a:ea typeface="PMingLiU" panose="02020500000000000000" pitchFamily="18" charset="-120"/>
              </a:rPr>
              <a:t>traceroute </a:t>
            </a:r>
            <a:r>
              <a:rPr lang="en-US" altLang="zh-TW" dirty="0">
                <a:ea typeface="PMingLiU" panose="02020500000000000000" pitchFamily="18" charset="-120"/>
              </a:rPr>
              <a:t>program: provides delay measurement from source to router </a:t>
            </a:r>
            <a:r>
              <a:rPr lang="en-US" altLang="zh-TW" dirty="0">
                <a:solidFill>
                  <a:srgbClr val="FF0000"/>
                </a:solidFill>
                <a:ea typeface="PMingLiU" panose="02020500000000000000" pitchFamily="18" charset="-120"/>
              </a:rPr>
              <a:t>along</a:t>
            </a:r>
            <a:r>
              <a:rPr lang="en-US" altLang="zh-TW" dirty="0">
                <a:ea typeface="PMingLiU" panose="02020500000000000000" pitchFamily="18" charset="-120"/>
              </a:rPr>
              <a:t> end</a:t>
            </a:r>
            <a:r>
              <a:rPr lang="en-US" altLang="zh-CN" dirty="0">
                <a:ea typeface="PMingLiU" panose="02020500000000000000" pitchFamily="18" charset="-120"/>
              </a:rPr>
              <a:t> to </a:t>
            </a:r>
            <a:r>
              <a:rPr lang="en-US" altLang="zh-TW" dirty="0">
                <a:ea typeface="PMingLiU" panose="02020500000000000000" pitchFamily="18" charset="-120"/>
              </a:rPr>
              <a:t>end Internet path </a:t>
            </a:r>
            <a:r>
              <a:rPr lang="en-US" altLang="zh-TW" dirty="0">
                <a:solidFill>
                  <a:srgbClr val="FF0000"/>
                </a:solidFill>
                <a:ea typeface="PMingLiU" panose="02020500000000000000" pitchFamily="18" charset="-120"/>
              </a:rPr>
              <a:t>towards</a:t>
            </a:r>
            <a:r>
              <a:rPr lang="en-US" altLang="zh-TW" dirty="0">
                <a:ea typeface="PMingLiU" panose="02020500000000000000" pitchFamily="18" charset="-120"/>
              </a:rPr>
              <a:t> destination.  For all </a:t>
            </a:r>
            <a:r>
              <a:rPr lang="en-US" altLang="zh-TW" dirty="0">
                <a:solidFill>
                  <a:srgbClr val="FF0000"/>
                </a:solidFill>
                <a:ea typeface="PMingLiU" panose="02020500000000000000" pitchFamily="18" charset="-120"/>
              </a:rPr>
              <a:t>i:</a:t>
            </a:r>
          </a:p>
          <a:p>
            <a:pPr eaLnBrk="1" hangingPunct="1">
              <a:lnSpc>
                <a:spcPct val="90000"/>
              </a:lnSpc>
              <a:buSzPct val="80000"/>
              <a:buFont typeface="Wingdings" panose="05000000000000000000" pitchFamily="2" charset="2"/>
              <a:buChar char="þ"/>
            </a:pPr>
            <a:r>
              <a:rPr lang="en-US" altLang="zh-TW" dirty="0">
                <a:ea typeface="PMingLiU" panose="02020500000000000000" pitchFamily="18" charset="-120"/>
              </a:rPr>
              <a:t>sends three packets </a:t>
            </a:r>
            <a:r>
              <a:rPr lang="en-US" altLang="zh-TW" dirty="0">
                <a:solidFill>
                  <a:srgbClr val="FF0000"/>
                </a:solidFill>
                <a:ea typeface="PMingLiU" panose="02020500000000000000" pitchFamily="18" charset="-120"/>
              </a:rPr>
              <a:t>that</a:t>
            </a:r>
            <a:r>
              <a:rPr lang="en-US" altLang="zh-TW" dirty="0">
                <a:ea typeface="PMingLiU" panose="02020500000000000000" pitchFamily="18" charset="-120"/>
              </a:rPr>
              <a:t> will reach router </a:t>
            </a:r>
            <a:r>
              <a:rPr lang="en-US" altLang="zh-TW" dirty="0">
                <a:solidFill>
                  <a:srgbClr val="FF0000"/>
                </a:solidFill>
                <a:ea typeface="PMingLiU" panose="02020500000000000000" pitchFamily="18" charset="-120"/>
              </a:rPr>
              <a:t>i</a:t>
            </a:r>
            <a:r>
              <a:rPr lang="en-US" altLang="zh-TW" dirty="0">
                <a:ea typeface="PMingLiU" panose="02020500000000000000" pitchFamily="18" charset="-120"/>
              </a:rPr>
              <a:t> on path towards destination</a:t>
            </a:r>
          </a:p>
          <a:p>
            <a:pPr eaLnBrk="1" hangingPunct="1">
              <a:lnSpc>
                <a:spcPct val="90000"/>
              </a:lnSpc>
              <a:buSzPct val="80000"/>
              <a:buFont typeface="Wingdings" panose="05000000000000000000" pitchFamily="2" charset="2"/>
              <a:buChar char="þ"/>
            </a:pPr>
            <a:r>
              <a:rPr lang="en-US" altLang="zh-TW" dirty="0">
                <a:ea typeface="PMingLiU" panose="02020500000000000000" pitchFamily="18" charset="-120"/>
              </a:rPr>
              <a:t>router </a:t>
            </a:r>
            <a:r>
              <a:rPr lang="en-US" altLang="zh-TW" dirty="0">
                <a:solidFill>
                  <a:srgbClr val="FF0000"/>
                </a:solidFill>
                <a:ea typeface="PMingLiU" panose="02020500000000000000" pitchFamily="18" charset="-120"/>
              </a:rPr>
              <a:t>i </a:t>
            </a:r>
            <a:r>
              <a:rPr lang="en-US" altLang="zh-TW" dirty="0">
                <a:ea typeface="PMingLiU" panose="02020500000000000000" pitchFamily="18" charset="-120"/>
              </a:rPr>
              <a:t>will return packets to sender</a:t>
            </a:r>
          </a:p>
          <a:p>
            <a:pPr eaLnBrk="1" hangingPunct="1">
              <a:lnSpc>
                <a:spcPct val="90000"/>
              </a:lnSpc>
              <a:buSzPct val="80000"/>
              <a:buFont typeface="Wingdings" panose="05000000000000000000" pitchFamily="2" charset="2"/>
              <a:buChar char="þ"/>
            </a:pPr>
            <a:r>
              <a:rPr lang="en-US" altLang="zh-TW" dirty="0">
                <a:ea typeface="PMingLiU" panose="02020500000000000000" pitchFamily="18" charset="-120"/>
              </a:rPr>
              <a:t>sender </a:t>
            </a:r>
            <a:r>
              <a:rPr lang="en-US" altLang="zh-TW" dirty="0">
                <a:solidFill>
                  <a:srgbClr val="FF0000"/>
                </a:solidFill>
                <a:ea typeface="PMingLiU" panose="02020500000000000000" pitchFamily="18" charset="-120"/>
              </a:rPr>
              <a:t>times</a:t>
            </a:r>
            <a:r>
              <a:rPr lang="en-US" altLang="zh-TW" dirty="0">
                <a:ea typeface="PMingLiU" panose="02020500000000000000" pitchFamily="18" charset="-120"/>
              </a:rPr>
              <a:t> interval between transmission and reply.</a:t>
            </a:r>
            <a:endParaRPr lang="en-US" altLang="zh-CN"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10103"/>
                                        </p:tgtEl>
                                        <p:attrNameLst>
                                          <p:attrName>style.visibility</p:attrName>
                                        </p:attrNameLst>
                                      </p:cBhvr>
                                      <p:to>
                                        <p:strVal val="visible"/>
                                      </p:to>
                                    </p:set>
                                  </p:childTnLst>
                                  <p:subTnLst>
                                    <p:set>
                                      <p:cBhvr override="childStyle">
                                        <p:cTn dur="1" fill="hold" display="0" masterRel="nextClick" afterEffect="1"/>
                                        <p:tgtEl>
                                          <p:spTgt spid="1110103"/>
                                        </p:tgtEl>
                                        <p:attrNameLst>
                                          <p:attrName>style.visibility</p:attrName>
                                        </p:attrNameLst>
                                      </p:cBhvr>
                                      <p:to>
                                        <p:strVal val="hidden"/>
                                      </p:to>
                                    </p:set>
                                  </p:subTnLst>
                                </p:cTn>
                              </p:par>
                              <p:par>
                                <p:cTn id="7" presetID="1" presetClass="entr" presetSubtype="0" fill="hold" grpId="0" nodeType="withEffect">
                                  <p:stCondLst>
                                    <p:cond delay="0"/>
                                  </p:stCondLst>
                                  <p:childTnLst>
                                    <p:set>
                                      <p:cBhvr>
                                        <p:cTn id="8" dur="1" fill="hold">
                                          <p:stCondLst>
                                            <p:cond delay="0"/>
                                          </p:stCondLst>
                                        </p:cTn>
                                        <p:tgtEl>
                                          <p:spTgt spid="1110104"/>
                                        </p:tgtEl>
                                        <p:attrNameLst>
                                          <p:attrName>style.visibility</p:attrName>
                                        </p:attrNameLst>
                                      </p:cBhvr>
                                      <p:to>
                                        <p:strVal val="visible"/>
                                      </p:to>
                                    </p:set>
                                  </p:childTnLst>
                                  <p:subTnLst>
                                    <p:set>
                                      <p:cBhvr override="childStyle">
                                        <p:cTn dur="1" fill="hold" display="0" masterRel="nextClick" afterEffect="1"/>
                                        <p:tgtEl>
                                          <p:spTgt spid="1110104"/>
                                        </p:tgtEl>
                                        <p:attrNameLst>
                                          <p:attrName>style.visibility</p:attrName>
                                        </p:attrNameLst>
                                      </p:cBhvr>
                                      <p:to>
                                        <p:strVal val="hidden"/>
                                      </p:to>
                                    </p:set>
                                  </p:sub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10105"/>
                                        </p:tgtEl>
                                        <p:attrNameLst>
                                          <p:attrName>style.visibility</p:attrName>
                                        </p:attrNameLst>
                                      </p:cBhvr>
                                      <p:to>
                                        <p:strVal val="visible"/>
                                      </p:to>
                                    </p:set>
                                  </p:childTnLst>
                                  <p:subTnLst>
                                    <p:set>
                                      <p:cBhvr override="childStyle">
                                        <p:cTn dur="1" fill="hold" display="0" masterRel="nextClick" afterEffect="1"/>
                                        <p:tgtEl>
                                          <p:spTgt spid="1110105"/>
                                        </p:tgtEl>
                                        <p:attrNameLst>
                                          <p:attrName>style.visibility</p:attrName>
                                        </p:attrNameLst>
                                      </p:cBhvr>
                                      <p:to>
                                        <p:strVal val="hidden"/>
                                      </p:to>
                                    </p:set>
                                  </p:subTnLst>
                                </p:cTn>
                              </p:par>
                              <p:par>
                                <p:cTn id="13" presetID="1" presetClass="entr" presetSubtype="0" fill="hold" grpId="0" nodeType="withEffect">
                                  <p:stCondLst>
                                    <p:cond delay="0"/>
                                  </p:stCondLst>
                                  <p:childTnLst>
                                    <p:set>
                                      <p:cBhvr>
                                        <p:cTn id="14" dur="1" fill="hold">
                                          <p:stCondLst>
                                            <p:cond delay="0"/>
                                          </p:stCondLst>
                                        </p:cTn>
                                        <p:tgtEl>
                                          <p:spTgt spid="1110106"/>
                                        </p:tgtEl>
                                        <p:attrNameLst>
                                          <p:attrName>style.visibility</p:attrName>
                                        </p:attrNameLst>
                                      </p:cBhvr>
                                      <p:to>
                                        <p:strVal val="visible"/>
                                      </p:to>
                                    </p:set>
                                  </p:childTnLst>
                                  <p:subTnLst>
                                    <p:set>
                                      <p:cBhvr override="childStyle">
                                        <p:cTn dur="1" fill="hold" display="0" masterRel="nextClick" afterEffect="1"/>
                                        <p:tgtEl>
                                          <p:spTgt spid="1110106"/>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1010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1010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10103" grpId="0" animBg="1"/>
      <p:bldP spid="1110104" grpId="0"/>
      <p:bldP spid="1110105" grpId="0" animBg="1"/>
      <p:bldP spid="1110106" grpId="0"/>
      <p:bldP spid="1110107" grpId="0" animBg="1"/>
      <p:bldP spid="1110108"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p:txBody>
          <a:bodyPr/>
          <a:lstStyle/>
          <a:p>
            <a:pPr eaLnBrk="1" hangingPunct="1"/>
            <a:r>
              <a:rPr lang="zh-CN" altLang="en-US" dirty="0"/>
              <a:t>从网络层看</a:t>
            </a:r>
            <a:r>
              <a:rPr lang="en-US" altLang="zh-CN" dirty="0"/>
              <a:t>IP</a:t>
            </a:r>
            <a:r>
              <a:rPr lang="zh-CN" altLang="en-US" dirty="0"/>
              <a:t>数据报的传送</a:t>
            </a:r>
            <a:r>
              <a:rPr lang="zh-CN" altLang="en-US" sz="2400" dirty="0"/>
              <a:t> </a:t>
            </a:r>
          </a:p>
        </p:txBody>
      </p:sp>
      <p:sp>
        <p:nvSpPr>
          <p:cNvPr id="36867" name="Rectangle 3"/>
          <p:cNvSpPr>
            <a:spLocks noGrp="1" noChangeArrowheads="1"/>
          </p:cNvSpPr>
          <p:nvPr>
            <p:ph type="body" idx="1"/>
          </p:nvPr>
        </p:nvSpPr>
        <p:spPr>
          <a:xfrm>
            <a:off x="323850" y="1125538"/>
            <a:ext cx="8483600" cy="1079500"/>
          </a:xfrm>
        </p:spPr>
        <p:txBody>
          <a:bodyPr/>
          <a:lstStyle/>
          <a:p>
            <a:pPr eaLnBrk="1" hangingPunct="1"/>
            <a:r>
              <a:rPr lang="zh-CN" altLang="en-US" dirty="0"/>
              <a:t>如果我们只从网络层考虑问题，那么</a:t>
            </a:r>
            <a:r>
              <a:rPr lang="en-US" altLang="zh-CN" dirty="0"/>
              <a:t>IP</a:t>
            </a:r>
            <a:r>
              <a:rPr lang="zh-CN" altLang="en-US" dirty="0"/>
              <a:t>数据报就可以想象是在网络层中传送。</a:t>
            </a:r>
          </a:p>
        </p:txBody>
      </p:sp>
      <p:sp>
        <p:nvSpPr>
          <p:cNvPr id="36868" name="Line 4"/>
          <p:cNvSpPr>
            <a:spLocks noChangeShapeType="1"/>
          </p:cNvSpPr>
          <p:nvPr/>
        </p:nvSpPr>
        <p:spPr bwMode="auto">
          <a:xfrm>
            <a:off x="755650" y="3811588"/>
            <a:ext cx="7704138" cy="0"/>
          </a:xfrm>
          <a:prstGeom prst="line">
            <a:avLst/>
          </a:prstGeom>
          <a:noFill/>
          <a:ln w="9525">
            <a:solidFill>
              <a:schemeClr val="tx1"/>
            </a:solidFill>
            <a:round/>
          </a:ln>
        </p:spPr>
        <p:txBody>
          <a:bodyPr/>
          <a:lstStyle/>
          <a:p>
            <a:endParaRPr lang="zh-CN" altLang="en-US"/>
          </a:p>
        </p:txBody>
      </p:sp>
      <p:sp>
        <p:nvSpPr>
          <p:cNvPr id="36869" name="Rectangle 5"/>
          <p:cNvSpPr>
            <a:spLocks noChangeArrowheads="1"/>
          </p:cNvSpPr>
          <p:nvPr/>
        </p:nvSpPr>
        <p:spPr bwMode="auto">
          <a:xfrm>
            <a:off x="179388" y="3595688"/>
            <a:ext cx="792162" cy="360362"/>
          </a:xfrm>
          <a:prstGeom prst="rect">
            <a:avLst/>
          </a:prstGeom>
          <a:solidFill>
            <a:srgbClr val="FFCCCC"/>
          </a:solidFill>
          <a:ln w="9525">
            <a:solidFill>
              <a:schemeClr val="tx1"/>
            </a:solidFill>
            <a:miter lim="800000"/>
          </a:ln>
        </p:spPr>
        <p:txBody>
          <a:bodyPr wrap="none" anchor="ctr"/>
          <a:lstStyle/>
          <a:p>
            <a:pPr algn="ctr"/>
            <a:r>
              <a:rPr lang="zh-CN" altLang="en-US" sz="1800">
                <a:latin typeface="Arial" panose="020B0604020202020204" pitchFamily="34" charset="0"/>
              </a:rPr>
              <a:t>网络层</a:t>
            </a:r>
          </a:p>
        </p:txBody>
      </p:sp>
      <p:sp>
        <p:nvSpPr>
          <p:cNvPr id="36870" name="Rectangle 6"/>
          <p:cNvSpPr>
            <a:spLocks noChangeArrowheads="1"/>
          </p:cNvSpPr>
          <p:nvPr/>
        </p:nvSpPr>
        <p:spPr bwMode="auto">
          <a:xfrm>
            <a:off x="1511300" y="3595688"/>
            <a:ext cx="792163" cy="360362"/>
          </a:xfrm>
          <a:prstGeom prst="rect">
            <a:avLst/>
          </a:prstGeom>
          <a:solidFill>
            <a:srgbClr val="FFCCCC"/>
          </a:solidFill>
          <a:ln w="9525">
            <a:solidFill>
              <a:schemeClr val="tx1"/>
            </a:solidFill>
            <a:miter lim="800000"/>
          </a:ln>
        </p:spPr>
        <p:txBody>
          <a:bodyPr wrap="none" anchor="ctr"/>
          <a:lstStyle/>
          <a:p>
            <a:pPr algn="ctr"/>
            <a:r>
              <a:rPr lang="zh-CN" altLang="en-US" sz="1800">
                <a:latin typeface="Arial" panose="020B0604020202020204" pitchFamily="34" charset="0"/>
              </a:rPr>
              <a:t>网络层</a:t>
            </a:r>
          </a:p>
        </p:txBody>
      </p:sp>
      <p:sp>
        <p:nvSpPr>
          <p:cNvPr id="36871" name="Rectangle 7"/>
          <p:cNvSpPr>
            <a:spLocks noChangeArrowheads="1"/>
          </p:cNvSpPr>
          <p:nvPr/>
        </p:nvSpPr>
        <p:spPr bwMode="auto">
          <a:xfrm>
            <a:off x="4176713" y="3595688"/>
            <a:ext cx="792162" cy="360362"/>
          </a:xfrm>
          <a:prstGeom prst="rect">
            <a:avLst/>
          </a:prstGeom>
          <a:solidFill>
            <a:srgbClr val="FFCCCC"/>
          </a:solidFill>
          <a:ln w="9525">
            <a:solidFill>
              <a:schemeClr val="tx1"/>
            </a:solidFill>
            <a:miter lim="800000"/>
          </a:ln>
        </p:spPr>
        <p:txBody>
          <a:bodyPr wrap="none" anchor="ctr"/>
          <a:lstStyle/>
          <a:p>
            <a:pPr algn="ctr"/>
            <a:r>
              <a:rPr lang="zh-CN" altLang="en-US" sz="1800">
                <a:latin typeface="Arial" panose="020B0604020202020204" pitchFamily="34" charset="0"/>
              </a:rPr>
              <a:t>网络层</a:t>
            </a:r>
          </a:p>
        </p:txBody>
      </p:sp>
      <p:sp>
        <p:nvSpPr>
          <p:cNvPr id="36872" name="Rectangle 8"/>
          <p:cNvSpPr>
            <a:spLocks noChangeArrowheads="1"/>
          </p:cNvSpPr>
          <p:nvPr/>
        </p:nvSpPr>
        <p:spPr bwMode="auto">
          <a:xfrm>
            <a:off x="5510213" y="3595688"/>
            <a:ext cx="792162" cy="360362"/>
          </a:xfrm>
          <a:prstGeom prst="rect">
            <a:avLst/>
          </a:prstGeom>
          <a:solidFill>
            <a:srgbClr val="FFCCCC"/>
          </a:solidFill>
          <a:ln w="9525">
            <a:solidFill>
              <a:schemeClr val="tx1"/>
            </a:solidFill>
            <a:miter lim="800000"/>
          </a:ln>
        </p:spPr>
        <p:txBody>
          <a:bodyPr wrap="none" anchor="ctr"/>
          <a:lstStyle/>
          <a:p>
            <a:pPr algn="ctr"/>
            <a:r>
              <a:rPr lang="zh-CN" altLang="en-US" sz="1800">
                <a:latin typeface="Arial" panose="020B0604020202020204" pitchFamily="34" charset="0"/>
              </a:rPr>
              <a:t>网络层</a:t>
            </a:r>
          </a:p>
        </p:txBody>
      </p:sp>
      <p:sp>
        <p:nvSpPr>
          <p:cNvPr id="36873" name="Rectangle 9"/>
          <p:cNvSpPr>
            <a:spLocks noChangeArrowheads="1"/>
          </p:cNvSpPr>
          <p:nvPr/>
        </p:nvSpPr>
        <p:spPr bwMode="auto">
          <a:xfrm>
            <a:off x="6842125" y="3595688"/>
            <a:ext cx="792163" cy="360362"/>
          </a:xfrm>
          <a:prstGeom prst="rect">
            <a:avLst/>
          </a:prstGeom>
          <a:solidFill>
            <a:srgbClr val="FFCCCC"/>
          </a:solidFill>
          <a:ln w="9525">
            <a:solidFill>
              <a:schemeClr val="tx1"/>
            </a:solidFill>
            <a:miter lim="800000"/>
          </a:ln>
        </p:spPr>
        <p:txBody>
          <a:bodyPr wrap="none" anchor="ctr"/>
          <a:lstStyle/>
          <a:p>
            <a:pPr algn="ctr"/>
            <a:r>
              <a:rPr lang="zh-CN" altLang="en-US" sz="1800">
                <a:latin typeface="Arial" panose="020B0604020202020204" pitchFamily="34" charset="0"/>
              </a:rPr>
              <a:t>网络层</a:t>
            </a:r>
          </a:p>
        </p:txBody>
      </p:sp>
      <p:sp>
        <p:nvSpPr>
          <p:cNvPr id="36874" name="Rectangle 10"/>
          <p:cNvSpPr>
            <a:spLocks noChangeArrowheads="1"/>
          </p:cNvSpPr>
          <p:nvPr/>
        </p:nvSpPr>
        <p:spPr bwMode="auto">
          <a:xfrm>
            <a:off x="8175625" y="3595688"/>
            <a:ext cx="792163" cy="360362"/>
          </a:xfrm>
          <a:prstGeom prst="rect">
            <a:avLst/>
          </a:prstGeom>
          <a:solidFill>
            <a:srgbClr val="FFCCCC"/>
          </a:solidFill>
          <a:ln w="9525">
            <a:solidFill>
              <a:schemeClr val="tx1"/>
            </a:solidFill>
            <a:miter lim="800000"/>
          </a:ln>
        </p:spPr>
        <p:txBody>
          <a:bodyPr wrap="none" anchor="ctr"/>
          <a:lstStyle/>
          <a:p>
            <a:pPr algn="ctr"/>
            <a:r>
              <a:rPr lang="zh-CN" altLang="en-US" sz="1800">
                <a:latin typeface="Arial" panose="020B0604020202020204" pitchFamily="34" charset="0"/>
              </a:rPr>
              <a:t>网络层</a:t>
            </a:r>
          </a:p>
        </p:txBody>
      </p:sp>
      <p:sp>
        <p:nvSpPr>
          <p:cNvPr id="36875" name="Rectangle 11"/>
          <p:cNvSpPr>
            <a:spLocks noChangeArrowheads="1"/>
          </p:cNvSpPr>
          <p:nvPr/>
        </p:nvSpPr>
        <p:spPr bwMode="auto">
          <a:xfrm>
            <a:off x="2844800" y="3595688"/>
            <a:ext cx="792163" cy="360362"/>
          </a:xfrm>
          <a:prstGeom prst="rect">
            <a:avLst/>
          </a:prstGeom>
          <a:solidFill>
            <a:srgbClr val="FFCCCC"/>
          </a:solidFill>
          <a:ln w="9525">
            <a:solidFill>
              <a:schemeClr val="tx1"/>
            </a:solidFill>
            <a:miter lim="800000"/>
          </a:ln>
        </p:spPr>
        <p:txBody>
          <a:bodyPr wrap="none" anchor="ctr"/>
          <a:lstStyle/>
          <a:p>
            <a:pPr algn="ctr"/>
            <a:r>
              <a:rPr lang="zh-CN" altLang="en-US" sz="1800">
                <a:latin typeface="Arial" panose="020B0604020202020204" pitchFamily="34" charset="0"/>
              </a:rPr>
              <a:t>网络层</a:t>
            </a:r>
          </a:p>
        </p:txBody>
      </p:sp>
      <p:sp>
        <p:nvSpPr>
          <p:cNvPr id="36876" name="Text Box 12"/>
          <p:cNvSpPr txBox="1">
            <a:spLocks noChangeArrowheads="1"/>
          </p:cNvSpPr>
          <p:nvPr/>
        </p:nvSpPr>
        <p:spPr bwMode="auto">
          <a:xfrm>
            <a:off x="755650" y="2946400"/>
            <a:ext cx="1149350" cy="366713"/>
          </a:xfrm>
          <a:prstGeom prst="rect">
            <a:avLst/>
          </a:prstGeom>
          <a:noFill/>
          <a:ln w="9525">
            <a:noFill/>
            <a:miter lim="800000"/>
          </a:ln>
        </p:spPr>
        <p:txBody>
          <a:bodyPr wrap="none">
            <a:spAutoFit/>
          </a:bodyPr>
          <a:lstStyle/>
          <a:p>
            <a:r>
              <a:rPr lang="en-US" altLang="zh-CN" sz="1800" dirty="0">
                <a:latin typeface="Arial" panose="020B0604020202020204" pitchFamily="34" charset="0"/>
              </a:rPr>
              <a:t>IP </a:t>
            </a:r>
            <a:r>
              <a:rPr lang="zh-CN" altLang="en-US" sz="1800">
                <a:latin typeface="Arial" panose="020B0604020202020204" pitchFamily="34" charset="0"/>
              </a:rPr>
              <a:t>数据报</a:t>
            </a:r>
          </a:p>
        </p:txBody>
      </p:sp>
      <p:sp>
        <p:nvSpPr>
          <p:cNvPr id="36877" name="Text Box 13"/>
          <p:cNvSpPr txBox="1">
            <a:spLocks noChangeArrowheads="1"/>
          </p:cNvSpPr>
          <p:nvPr/>
        </p:nvSpPr>
        <p:spPr bwMode="auto">
          <a:xfrm>
            <a:off x="355600" y="3930650"/>
            <a:ext cx="433388" cy="366713"/>
          </a:xfrm>
          <a:prstGeom prst="rect">
            <a:avLst/>
          </a:prstGeom>
          <a:noFill/>
          <a:ln w="9525">
            <a:noFill/>
            <a:miter lim="800000"/>
          </a:ln>
        </p:spPr>
        <p:txBody>
          <a:bodyPr wrap="none">
            <a:spAutoFit/>
          </a:bodyPr>
          <a:lstStyle/>
          <a:p>
            <a:r>
              <a:rPr lang="en-US" altLang="zh-CN" sz="1800" dirty="0">
                <a:latin typeface="Arial" panose="020B0604020202020204" pitchFamily="34" charset="0"/>
              </a:rPr>
              <a:t>H</a:t>
            </a:r>
            <a:r>
              <a:rPr lang="en-US" altLang="zh-CN" sz="1800" baseline="-25000" dirty="0">
                <a:latin typeface="Arial" panose="020B0604020202020204" pitchFamily="34" charset="0"/>
              </a:rPr>
              <a:t>1</a:t>
            </a:r>
          </a:p>
        </p:txBody>
      </p:sp>
      <p:sp>
        <p:nvSpPr>
          <p:cNvPr id="36878" name="Text Box 14"/>
          <p:cNvSpPr txBox="1">
            <a:spLocks noChangeArrowheads="1"/>
          </p:cNvSpPr>
          <p:nvPr/>
        </p:nvSpPr>
        <p:spPr bwMode="auto">
          <a:xfrm>
            <a:off x="1703388" y="3930650"/>
            <a:ext cx="433387" cy="366713"/>
          </a:xfrm>
          <a:prstGeom prst="rect">
            <a:avLst/>
          </a:prstGeom>
          <a:noFill/>
          <a:ln w="9525">
            <a:noFill/>
            <a:miter lim="800000"/>
          </a:ln>
        </p:spPr>
        <p:txBody>
          <a:bodyPr wrap="none">
            <a:spAutoFit/>
          </a:bodyPr>
          <a:lstStyle/>
          <a:p>
            <a:r>
              <a:rPr lang="en-US" altLang="zh-CN" sz="1800" dirty="0">
                <a:latin typeface="Arial" panose="020B0604020202020204" pitchFamily="34" charset="0"/>
              </a:rPr>
              <a:t>R</a:t>
            </a:r>
            <a:r>
              <a:rPr lang="en-US" altLang="zh-CN" sz="1800" baseline="-25000" dirty="0">
                <a:latin typeface="Arial" panose="020B0604020202020204" pitchFamily="34" charset="0"/>
              </a:rPr>
              <a:t>1</a:t>
            </a:r>
          </a:p>
        </p:txBody>
      </p:sp>
      <p:sp>
        <p:nvSpPr>
          <p:cNvPr id="36879" name="Text Box 15"/>
          <p:cNvSpPr txBox="1">
            <a:spLocks noChangeArrowheads="1"/>
          </p:cNvSpPr>
          <p:nvPr/>
        </p:nvSpPr>
        <p:spPr bwMode="auto">
          <a:xfrm>
            <a:off x="3040063" y="3930650"/>
            <a:ext cx="433387" cy="366713"/>
          </a:xfrm>
          <a:prstGeom prst="rect">
            <a:avLst/>
          </a:prstGeom>
          <a:noFill/>
          <a:ln w="9525">
            <a:noFill/>
            <a:miter lim="800000"/>
          </a:ln>
        </p:spPr>
        <p:txBody>
          <a:bodyPr wrap="none">
            <a:spAutoFit/>
          </a:bodyPr>
          <a:lstStyle/>
          <a:p>
            <a:r>
              <a:rPr lang="en-US" altLang="zh-CN" sz="1800" dirty="0">
                <a:latin typeface="Arial" panose="020B0604020202020204" pitchFamily="34" charset="0"/>
              </a:rPr>
              <a:t>R</a:t>
            </a:r>
            <a:r>
              <a:rPr lang="en-US" altLang="zh-CN" sz="1800" baseline="-25000" dirty="0">
                <a:latin typeface="Arial" panose="020B0604020202020204" pitchFamily="34" charset="0"/>
              </a:rPr>
              <a:t>2</a:t>
            </a:r>
          </a:p>
        </p:txBody>
      </p:sp>
      <p:sp>
        <p:nvSpPr>
          <p:cNvPr id="36880" name="Text Box 16"/>
          <p:cNvSpPr txBox="1">
            <a:spLocks noChangeArrowheads="1"/>
          </p:cNvSpPr>
          <p:nvPr/>
        </p:nvSpPr>
        <p:spPr bwMode="auto">
          <a:xfrm>
            <a:off x="4376738" y="3930650"/>
            <a:ext cx="433387" cy="366713"/>
          </a:xfrm>
          <a:prstGeom prst="rect">
            <a:avLst/>
          </a:prstGeom>
          <a:noFill/>
          <a:ln w="9525">
            <a:noFill/>
            <a:miter lim="800000"/>
          </a:ln>
        </p:spPr>
        <p:txBody>
          <a:bodyPr wrap="none">
            <a:spAutoFit/>
          </a:bodyPr>
          <a:lstStyle/>
          <a:p>
            <a:r>
              <a:rPr lang="en-US" altLang="zh-CN" sz="1800" dirty="0">
                <a:latin typeface="Arial" panose="020B0604020202020204" pitchFamily="34" charset="0"/>
              </a:rPr>
              <a:t>R</a:t>
            </a:r>
            <a:r>
              <a:rPr lang="en-US" altLang="zh-CN" sz="1800" baseline="-25000" dirty="0">
                <a:latin typeface="Arial" panose="020B0604020202020204" pitchFamily="34" charset="0"/>
              </a:rPr>
              <a:t>3</a:t>
            </a:r>
          </a:p>
        </p:txBody>
      </p:sp>
      <p:sp>
        <p:nvSpPr>
          <p:cNvPr id="36881" name="Text Box 17"/>
          <p:cNvSpPr txBox="1">
            <a:spLocks noChangeArrowheads="1"/>
          </p:cNvSpPr>
          <p:nvPr/>
        </p:nvSpPr>
        <p:spPr bwMode="auto">
          <a:xfrm>
            <a:off x="5713413" y="3930650"/>
            <a:ext cx="433387" cy="366713"/>
          </a:xfrm>
          <a:prstGeom prst="rect">
            <a:avLst/>
          </a:prstGeom>
          <a:noFill/>
          <a:ln w="9525">
            <a:noFill/>
            <a:miter lim="800000"/>
          </a:ln>
        </p:spPr>
        <p:txBody>
          <a:bodyPr wrap="none">
            <a:spAutoFit/>
          </a:bodyPr>
          <a:lstStyle/>
          <a:p>
            <a:r>
              <a:rPr lang="en-US" altLang="zh-CN" sz="1800" dirty="0">
                <a:latin typeface="Arial" panose="020B0604020202020204" pitchFamily="34" charset="0"/>
              </a:rPr>
              <a:t>R</a:t>
            </a:r>
            <a:r>
              <a:rPr lang="en-US" altLang="zh-CN" sz="1800" baseline="-25000" dirty="0">
                <a:latin typeface="Arial" panose="020B0604020202020204" pitchFamily="34" charset="0"/>
              </a:rPr>
              <a:t>4</a:t>
            </a:r>
          </a:p>
        </p:txBody>
      </p:sp>
      <p:sp>
        <p:nvSpPr>
          <p:cNvPr id="36882" name="Text Box 18"/>
          <p:cNvSpPr txBox="1">
            <a:spLocks noChangeArrowheads="1"/>
          </p:cNvSpPr>
          <p:nvPr/>
        </p:nvSpPr>
        <p:spPr bwMode="auto">
          <a:xfrm>
            <a:off x="7050088" y="3930650"/>
            <a:ext cx="433387" cy="366713"/>
          </a:xfrm>
          <a:prstGeom prst="rect">
            <a:avLst/>
          </a:prstGeom>
          <a:noFill/>
          <a:ln w="9525">
            <a:noFill/>
            <a:miter lim="800000"/>
          </a:ln>
        </p:spPr>
        <p:txBody>
          <a:bodyPr wrap="none">
            <a:spAutoFit/>
          </a:bodyPr>
          <a:lstStyle/>
          <a:p>
            <a:r>
              <a:rPr lang="en-US" altLang="zh-CN" sz="1800" dirty="0">
                <a:latin typeface="Arial" panose="020B0604020202020204" pitchFamily="34" charset="0"/>
              </a:rPr>
              <a:t>R</a:t>
            </a:r>
            <a:r>
              <a:rPr lang="en-US" altLang="zh-CN" sz="1800" baseline="-25000" dirty="0">
                <a:latin typeface="Arial" panose="020B0604020202020204" pitchFamily="34" charset="0"/>
              </a:rPr>
              <a:t>5</a:t>
            </a:r>
          </a:p>
        </p:txBody>
      </p:sp>
      <p:sp>
        <p:nvSpPr>
          <p:cNvPr id="36883" name="Text Box 19"/>
          <p:cNvSpPr txBox="1">
            <a:spLocks noChangeArrowheads="1"/>
          </p:cNvSpPr>
          <p:nvPr/>
        </p:nvSpPr>
        <p:spPr bwMode="auto">
          <a:xfrm>
            <a:off x="8388350" y="3930650"/>
            <a:ext cx="433388" cy="366713"/>
          </a:xfrm>
          <a:prstGeom prst="rect">
            <a:avLst/>
          </a:prstGeom>
          <a:noFill/>
          <a:ln w="9525">
            <a:noFill/>
            <a:miter lim="800000"/>
          </a:ln>
        </p:spPr>
        <p:txBody>
          <a:bodyPr wrap="none">
            <a:spAutoFit/>
          </a:bodyPr>
          <a:lstStyle/>
          <a:p>
            <a:r>
              <a:rPr lang="en-US" altLang="zh-CN" sz="1800" dirty="0">
                <a:latin typeface="Arial" panose="020B0604020202020204" pitchFamily="34" charset="0"/>
              </a:rPr>
              <a:t>H</a:t>
            </a:r>
            <a:r>
              <a:rPr lang="en-US" altLang="zh-CN" sz="1800" baseline="-25000" dirty="0">
                <a:latin typeface="Arial" panose="020B0604020202020204" pitchFamily="34" charset="0"/>
              </a:rPr>
              <a:t>2</a:t>
            </a:r>
          </a:p>
        </p:txBody>
      </p:sp>
      <p:grpSp>
        <p:nvGrpSpPr>
          <p:cNvPr id="36884" name="Group 20"/>
          <p:cNvGrpSpPr/>
          <p:nvPr/>
        </p:nvGrpSpPr>
        <p:grpSpPr bwMode="auto">
          <a:xfrm>
            <a:off x="971550" y="3308350"/>
            <a:ext cx="720725" cy="215900"/>
            <a:chOff x="1156" y="2432"/>
            <a:chExt cx="454" cy="136"/>
          </a:xfrm>
        </p:grpSpPr>
        <p:sp>
          <p:nvSpPr>
            <p:cNvPr id="36900" name="Rectangle 21"/>
            <p:cNvSpPr>
              <a:spLocks noChangeArrowheads="1"/>
            </p:cNvSpPr>
            <p:nvPr/>
          </p:nvSpPr>
          <p:spPr bwMode="auto">
            <a:xfrm>
              <a:off x="1156" y="2432"/>
              <a:ext cx="318" cy="136"/>
            </a:xfrm>
            <a:prstGeom prst="rect">
              <a:avLst/>
            </a:prstGeom>
            <a:solidFill>
              <a:schemeClr val="hlink"/>
            </a:solidFill>
            <a:ln w="9525">
              <a:solidFill>
                <a:schemeClr val="hlink"/>
              </a:solidFill>
              <a:miter lim="800000"/>
            </a:ln>
          </p:spPr>
          <p:txBody>
            <a:bodyPr wrap="none" anchor="ctr"/>
            <a:lstStyle/>
            <a:p>
              <a:endParaRPr lang="zh-CN" altLang="en-US"/>
            </a:p>
          </p:txBody>
        </p:sp>
        <p:sp>
          <p:nvSpPr>
            <p:cNvPr id="36901" name="Line 22"/>
            <p:cNvSpPr>
              <a:spLocks noChangeShapeType="1"/>
            </p:cNvSpPr>
            <p:nvPr/>
          </p:nvSpPr>
          <p:spPr bwMode="auto">
            <a:xfrm>
              <a:off x="1429" y="2500"/>
              <a:ext cx="181" cy="0"/>
            </a:xfrm>
            <a:prstGeom prst="line">
              <a:avLst/>
            </a:prstGeom>
            <a:noFill/>
            <a:ln w="28575">
              <a:solidFill>
                <a:schemeClr val="hlink"/>
              </a:solidFill>
              <a:round/>
              <a:tailEnd type="triangle" w="med" len="lg"/>
            </a:ln>
          </p:spPr>
          <p:txBody>
            <a:bodyPr/>
            <a:lstStyle/>
            <a:p>
              <a:endParaRPr lang="zh-CN" altLang="en-US"/>
            </a:p>
          </p:txBody>
        </p:sp>
      </p:grpSp>
      <p:grpSp>
        <p:nvGrpSpPr>
          <p:cNvPr id="36885" name="Group 23"/>
          <p:cNvGrpSpPr/>
          <p:nvPr/>
        </p:nvGrpSpPr>
        <p:grpSpPr bwMode="auto">
          <a:xfrm>
            <a:off x="2309813" y="3308350"/>
            <a:ext cx="720725" cy="215900"/>
            <a:chOff x="1156" y="2432"/>
            <a:chExt cx="454" cy="136"/>
          </a:xfrm>
        </p:grpSpPr>
        <p:sp>
          <p:nvSpPr>
            <p:cNvPr id="36898" name="Rectangle 24"/>
            <p:cNvSpPr>
              <a:spLocks noChangeArrowheads="1"/>
            </p:cNvSpPr>
            <p:nvPr/>
          </p:nvSpPr>
          <p:spPr bwMode="auto">
            <a:xfrm>
              <a:off x="1156" y="2432"/>
              <a:ext cx="318" cy="136"/>
            </a:xfrm>
            <a:prstGeom prst="rect">
              <a:avLst/>
            </a:prstGeom>
            <a:solidFill>
              <a:schemeClr val="hlink"/>
            </a:solidFill>
            <a:ln w="9525">
              <a:solidFill>
                <a:schemeClr val="hlink"/>
              </a:solidFill>
              <a:miter lim="800000"/>
            </a:ln>
          </p:spPr>
          <p:txBody>
            <a:bodyPr wrap="none" anchor="ctr"/>
            <a:lstStyle/>
            <a:p>
              <a:endParaRPr lang="zh-CN" altLang="en-US"/>
            </a:p>
          </p:txBody>
        </p:sp>
        <p:sp>
          <p:nvSpPr>
            <p:cNvPr id="36899" name="Line 25"/>
            <p:cNvSpPr>
              <a:spLocks noChangeShapeType="1"/>
            </p:cNvSpPr>
            <p:nvPr/>
          </p:nvSpPr>
          <p:spPr bwMode="auto">
            <a:xfrm>
              <a:off x="1429" y="2500"/>
              <a:ext cx="181" cy="0"/>
            </a:xfrm>
            <a:prstGeom prst="line">
              <a:avLst/>
            </a:prstGeom>
            <a:noFill/>
            <a:ln w="28575">
              <a:solidFill>
                <a:schemeClr val="hlink"/>
              </a:solidFill>
              <a:round/>
              <a:tailEnd type="triangle" w="med" len="lg"/>
            </a:ln>
          </p:spPr>
          <p:txBody>
            <a:bodyPr/>
            <a:lstStyle/>
            <a:p>
              <a:endParaRPr lang="zh-CN" altLang="en-US"/>
            </a:p>
          </p:txBody>
        </p:sp>
      </p:grpSp>
      <p:grpSp>
        <p:nvGrpSpPr>
          <p:cNvPr id="36886" name="Group 26"/>
          <p:cNvGrpSpPr/>
          <p:nvPr/>
        </p:nvGrpSpPr>
        <p:grpSpPr bwMode="auto">
          <a:xfrm>
            <a:off x="3649663" y="3308350"/>
            <a:ext cx="720725" cy="215900"/>
            <a:chOff x="1156" y="2432"/>
            <a:chExt cx="454" cy="136"/>
          </a:xfrm>
        </p:grpSpPr>
        <p:sp>
          <p:nvSpPr>
            <p:cNvPr id="36896" name="Rectangle 27"/>
            <p:cNvSpPr>
              <a:spLocks noChangeArrowheads="1"/>
            </p:cNvSpPr>
            <p:nvPr/>
          </p:nvSpPr>
          <p:spPr bwMode="auto">
            <a:xfrm>
              <a:off x="1156" y="2432"/>
              <a:ext cx="318" cy="136"/>
            </a:xfrm>
            <a:prstGeom prst="rect">
              <a:avLst/>
            </a:prstGeom>
            <a:solidFill>
              <a:schemeClr val="hlink"/>
            </a:solidFill>
            <a:ln w="9525">
              <a:solidFill>
                <a:schemeClr val="hlink"/>
              </a:solidFill>
              <a:miter lim="800000"/>
            </a:ln>
          </p:spPr>
          <p:txBody>
            <a:bodyPr wrap="none" anchor="ctr"/>
            <a:lstStyle/>
            <a:p>
              <a:endParaRPr lang="zh-CN" altLang="en-US"/>
            </a:p>
          </p:txBody>
        </p:sp>
        <p:sp>
          <p:nvSpPr>
            <p:cNvPr id="36897" name="Line 28"/>
            <p:cNvSpPr>
              <a:spLocks noChangeShapeType="1"/>
            </p:cNvSpPr>
            <p:nvPr/>
          </p:nvSpPr>
          <p:spPr bwMode="auto">
            <a:xfrm>
              <a:off x="1429" y="2500"/>
              <a:ext cx="181" cy="0"/>
            </a:xfrm>
            <a:prstGeom prst="line">
              <a:avLst/>
            </a:prstGeom>
            <a:noFill/>
            <a:ln w="28575">
              <a:solidFill>
                <a:schemeClr val="hlink"/>
              </a:solidFill>
              <a:round/>
              <a:tailEnd type="triangle" w="med" len="lg"/>
            </a:ln>
          </p:spPr>
          <p:txBody>
            <a:bodyPr/>
            <a:lstStyle/>
            <a:p>
              <a:endParaRPr lang="zh-CN" altLang="en-US"/>
            </a:p>
          </p:txBody>
        </p:sp>
      </p:grpSp>
      <p:grpSp>
        <p:nvGrpSpPr>
          <p:cNvPr id="36887" name="Group 29"/>
          <p:cNvGrpSpPr/>
          <p:nvPr/>
        </p:nvGrpSpPr>
        <p:grpSpPr bwMode="auto">
          <a:xfrm>
            <a:off x="4987925" y="3308350"/>
            <a:ext cx="720725" cy="215900"/>
            <a:chOff x="1156" y="2432"/>
            <a:chExt cx="454" cy="136"/>
          </a:xfrm>
        </p:grpSpPr>
        <p:sp>
          <p:nvSpPr>
            <p:cNvPr id="36894" name="Rectangle 30"/>
            <p:cNvSpPr>
              <a:spLocks noChangeArrowheads="1"/>
            </p:cNvSpPr>
            <p:nvPr/>
          </p:nvSpPr>
          <p:spPr bwMode="auto">
            <a:xfrm>
              <a:off x="1156" y="2432"/>
              <a:ext cx="318" cy="136"/>
            </a:xfrm>
            <a:prstGeom prst="rect">
              <a:avLst/>
            </a:prstGeom>
            <a:solidFill>
              <a:schemeClr val="hlink"/>
            </a:solidFill>
            <a:ln w="9525">
              <a:solidFill>
                <a:schemeClr val="hlink"/>
              </a:solidFill>
              <a:miter lim="800000"/>
            </a:ln>
          </p:spPr>
          <p:txBody>
            <a:bodyPr wrap="none" anchor="ctr"/>
            <a:lstStyle/>
            <a:p>
              <a:endParaRPr lang="zh-CN" altLang="en-US"/>
            </a:p>
          </p:txBody>
        </p:sp>
        <p:sp>
          <p:nvSpPr>
            <p:cNvPr id="36895" name="Line 31"/>
            <p:cNvSpPr>
              <a:spLocks noChangeShapeType="1"/>
            </p:cNvSpPr>
            <p:nvPr/>
          </p:nvSpPr>
          <p:spPr bwMode="auto">
            <a:xfrm>
              <a:off x="1429" y="2500"/>
              <a:ext cx="181" cy="0"/>
            </a:xfrm>
            <a:prstGeom prst="line">
              <a:avLst/>
            </a:prstGeom>
            <a:noFill/>
            <a:ln w="28575">
              <a:solidFill>
                <a:schemeClr val="hlink"/>
              </a:solidFill>
              <a:round/>
              <a:tailEnd type="triangle" w="med" len="lg"/>
            </a:ln>
          </p:spPr>
          <p:txBody>
            <a:bodyPr/>
            <a:lstStyle/>
            <a:p>
              <a:endParaRPr lang="zh-CN" altLang="en-US"/>
            </a:p>
          </p:txBody>
        </p:sp>
      </p:grpSp>
      <p:grpSp>
        <p:nvGrpSpPr>
          <p:cNvPr id="36888" name="Group 32"/>
          <p:cNvGrpSpPr/>
          <p:nvPr/>
        </p:nvGrpSpPr>
        <p:grpSpPr bwMode="auto">
          <a:xfrm>
            <a:off x="6327775" y="3308350"/>
            <a:ext cx="720725" cy="215900"/>
            <a:chOff x="1156" y="2432"/>
            <a:chExt cx="454" cy="136"/>
          </a:xfrm>
        </p:grpSpPr>
        <p:sp>
          <p:nvSpPr>
            <p:cNvPr id="36892" name="Rectangle 33"/>
            <p:cNvSpPr>
              <a:spLocks noChangeArrowheads="1"/>
            </p:cNvSpPr>
            <p:nvPr/>
          </p:nvSpPr>
          <p:spPr bwMode="auto">
            <a:xfrm>
              <a:off x="1156" y="2432"/>
              <a:ext cx="318" cy="136"/>
            </a:xfrm>
            <a:prstGeom prst="rect">
              <a:avLst/>
            </a:prstGeom>
            <a:solidFill>
              <a:schemeClr val="hlink"/>
            </a:solidFill>
            <a:ln w="9525">
              <a:solidFill>
                <a:schemeClr val="hlink"/>
              </a:solidFill>
              <a:miter lim="800000"/>
            </a:ln>
          </p:spPr>
          <p:txBody>
            <a:bodyPr wrap="none" anchor="ctr"/>
            <a:lstStyle/>
            <a:p>
              <a:endParaRPr lang="zh-CN" altLang="en-US"/>
            </a:p>
          </p:txBody>
        </p:sp>
        <p:sp>
          <p:nvSpPr>
            <p:cNvPr id="36893" name="Line 34"/>
            <p:cNvSpPr>
              <a:spLocks noChangeShapeType="1"/>
            </p:cNvSpPr>
            <p:nvPr/>
          </p:nvSpPr>
          <p:spPr bwMode="auto">
            <a:xfrm>
              <a:off x="1429" y="2500"/>
              <a:ext cx="181" cy="0"/>
            </a:xfrm>
            <a:prstGeom prst="line">
              <a:avLst/>
            </a:prstGeom>
            <a:noFill/>
            <a:ln w="28575">
              <a:solidFill>
                <a:schemeClr val="hlink"/>
              </a:solidFill>
              <a:round/>
              <a:tailEnd type="triangle" w="med" len="lg"/>
            </a:ln>
          </p:spPr>
          <p:txBody>
            <a:bodyPr/>
            <a:lstStyle/>
            <a:p>
              <a:endParaRPr lang="zh-CN" altLang="en-US"/>
            </a:p>
          </p:txBody>
        </p:sp>
      </p:grpSp>
      <p:grpSp>
        <p:nvGrpSpPr>
          <p:cNvPr id="36889" name="Group 35"/>
          <p:cNvGrpSpPr/>
          <p:nvPr/>
        </p:nvGrpSpPr>
        <p:grpSpPr bwMode="auto">
          <a:xfrm>
            <a:off x="7667625" y="3308350"/>
            <a:ext cx="720725" cy="215900"/>
            <a:chOff x="1156" y="2432"/>
            <a:chExt cx="454" cy="136"/>
          </a:xfrm>
        </p:grpSpPr>
        <p:sp>
          <p:nvSpPr>
            <p:cNvPr id="36890" name="Rectangle 36"/>
            <p:cNvSpPr>
              <a:spLocks noChangeArrowheads="1"/>
            </p:cNvSpPr>
            <p:nvPr/>
          </p:nvSpPr>
          <p:spPr bwMode="auto">
            <a:xfrm>
              <a:off x="1156" y="2432"/>
              <a:ext cx="318" cy="136"/>
            </a:xfrm>
            <a:prstGeom prst="rect">
              <a:avLst/>
            </a:prstGeom>
            <a:solidFill>
              <a:schemeClr val="hlink"/>
            </a:solidFill>
            <a:ln w="9525">
              <a:solidFill>
                <a:schemeClr val="hlink"/>
              </a:solidFill>
              <a:miter lim="800000"/>
            </a:ln>
          </p:spPr>
          <p:txBody>
            <a:bodyPr wrap="none" anchor="ctr"/>
            <a:lstStyle/>
            <a:p>
              <a:endParaRPr lang="zh-CN" altLang="en-US"/>
            </a:p>
          </p:txBody>
        </p:sp>
        <p:sp>
          <p:nvSpPr>
            <p:cNvPr id="36891" name="Line 37"/>
            <p:cNvSpPr>
              <a:spLocks noChangeShapeType="1"/>
            </p:cNvSpPr>
            <p:nvPr/>
          </p:nvSpPr>
          <p:spPr bwMode="auto">
            <a:xfrm>
              <a:off x="1429" y="2500"/>
              <a:ext cx="181" cy="0"/>
            </a:xfrm>
            <a:prstGeom prst="line">
              <a:avLst/>
            </a:prstGeom>
            <a:noFill/>
            <a:ln w="28575">
              <a:solidFill>
                <a:schemeClr val="hlink"/>
              </a:solidFill>
              <a:round/>
              <a:tailEnd type="triangle" w="med" len="lg"/>
            </a:ln>
          </p:spPr>
          <p:txBody>
            <a:bodyPr/>
            <a:lstStyle/>
            <a:p>
              <a:endParaRPr lang="zh-CN" altLang="en-US"/>
            </a:p>
          </p:txBody>
        </p:sp>
      </p:grpSp>
    </p:spTree>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5" name="Rectangle 3"/>
          <p:cNvSpPr>
            <a:spLocks noGrp="1" noChangeArrowheads="1"/>
          </p:cNvSpPr>
          <p:nvPr>
            <p:ph type="body" sz="half" idx="1"/>
          </p:nvPr>
        </p:nvSpPr>
        <p:spPr>
          <a:xfrm>
            <a:off x="365125" y="971327"/>
            <a:ext cx="4179888" cy="4328578"/>
          </a:xfrm>
        </p:spPr>
        <p:txBody>
          <a:bodyPr/>
          <a:lstStyle/>
          <a:p>
            <a:pPr>
              <a:buFont typeface="Wingdings" charset="0"/>
              <a:buChar char="v"/>
              <a:defRPr/>
            </a:pPr>
            <a:r>
              <a:rPr lang="en-US" sz="2200" dirty="0">
                <a:latin typeface="Gill Sans MT" panose="020B0502020104020203" pitchFamily="34" charset="0"/>
              </a:rPr>
              <a:t>source sends series of UDP segments to dest</a:t>
            </a:r>
          </a:p>
          <a:p>
            <a:pPr lvl="1">
              <a:buFont typeface="Wingdings" charset="0"/>
              <a:buChar char="§"/>
              <a:defRPr/>
            </a:pPr>
            <a:r>
              <a:rPr lang="en-US" sz="2000" dirty="0">
                <a:latin typeface="Gill Sans MT" panose="020B0502020104020203" pitchFamily="34" charset="0"/>
              </a:rPr>
              <a:t>first set has TTL =1</a:t>
            </a:r>
          </a:p>
          <a:p>
            <a:pPr lvl="1">
              <a:buFont typeface="Wingdings" charset="0"/>
              <a:buChar char="§"/>
              <a:defRPr/>
            </a:pPr>
            <a:r>
              <a:rPr lang="en-US" sz="2000" dirty="0">
                <a:latin typeface="Gill Sans MT" panose="020B0502020104020203" pitchFamily="34" charset="0"/>
              </a:rPr>
              <a:t>second set has TTL=2, etc.</a:t>
            </a:r>
          </a:p>
          <a:p>
            <a:pPr lvl="1">
              <a:buFont typeface="Wingdings" charset="0"/>
              <a:buChar char="§"/>
              <a:defRPr/>
            </a:pPr>
            <a:r>
              <a:rPr lang="en-US" sz="2000" dirty="0">
                <a:latin typeface="Gill Sans MT" panose="020B0502020104020203" pitchFamily="34" charset="0"/>
              </a:rPr>
              <a:t>unlikely port number</a:t>
            </a:r>
          </a:p>
          <a:p>
            <a:pPr>
              <a:buFont typeface="Wingdings" charset="0"/>
              <a:buChar char="v"/>
              <a:defRPr/>
            </a:pPr>
            <a:r>
              <a:rPr lang="en-US" sz="2200" dirty="0">
                <a:latin typeface="Gill Sans MT" panose="020B0502020104020203" pitchFamily="34" charset="0"/>
              </a:rPr>
              <a:t>when </a:t>
            </a:r>
            <a:r>
              <a:rPr lang="en-US" sz="2200" i="1" dirty="0">
                <a:latin typeface="Gill Sans MT" panose="020B0502020104020203" pitchFamily="34" charset="0"/>
              </a:rPr>
              <a:t>n</a:t>
            </a:r>
            <a:r>
              <a:rPr lang="en-US" sz="2200" dirty="0">
                <a:latin typeface="Gill Sans MT" panose="020B0502020104020203" pitchFamily="34" charset="0"/>
              </a:rPr>
              <a:t>th set of datagrams  arrives to nth router:</a:t>
            </a:r>
          </a:p>
          <a:p>
            <a:pPr lvl="1">
              <a:buFont typeface="Wingdings" charset="0"/>
              <a:buChar char="§"/>
              <a:defRPr/>
            </a:pPr>
            <a:r>
              <a:rPr lang="en-US" sz="2000" dirty="0">
                <a:latin typeface="Gill Sans MT" panose="020B0502020104020203" pitchFamily="34" charset="0"/>
              </a:rPr>
              <a:t>router discards datagrams</a:t>
            </a:r>
          </a:p>
          <a:p>
            <a:pPr lvl="1">
              <a:buFont typeface="Wingdings" charset="0"/>
              <a:buChar char="§"/>
              <a:defRPr/>
            </a:pPr>
            <a:r>
              <a:rPr lang="en-US" sz="2000" dirty="0">
                <a:latin typeface="Gill Sans MT" panose="020B0502020104020203" pitchFamily="34" charset="0"/>
              </a:rPr>
              <a:t>and sends source ICMP messages (type 11, code 0)</a:t>
            </a:r>
          </a:p>
          <a:p>
            <a:pPr lvl="1">
              <a:buFont typeface="Wingdings" charset="0"/>
              <a:buChar char="§"/>
              <a:defRPr/>
            </a:pPr>
            <a:r>
              <a:rPr lang="en-US" sz="2000" dirty="0">
                <a:latin typeface="Gill Sans MT" panose="020B0502020104020203" pitchFamily="34" charset="0"/>
              </a:rPr>
              <a:t>ICMP messages includes name of router &amp; IP address</a:t>
            </a:r>
          </a:p>
        </p:txBody>
      </p:sp>
      <p:sp>
        <p:nvSpPr>
          <p:cNvPr id="66566" name="Rectangle 4"/>
          <p:cNvSpPr>
            <a:spLocks noGrp="1" noChangeArrowheads="1"/>
          </p:cNvSpPr>
          <p:nvPr>
            <p:ph type="body" sz="half" idx="2"/>
          </p:nvPr>
        </p:nvSpPr>
        <p:spPr>
          <a:xfrm>
            <a:off x="4897438" y="1123112"/>
            <a:ext cx="4003630" cy="827097"/>
          </a:xfrm>
        </p:spPr>
        <p:txBody>
          <a:bodyPr/>
          <a:lstStyle/>
          <a:p>
            <a:pPr>
              <a:buFont typeface="Wingdings" charset="0"/>
              <a:buChar char="v"/>
              <a:defRPr/>
            </a:pPr>
            <a:r>
              <a:rPr lang="en-US" sz="2000" dirty="0">
                <a:latin typeface="Gill Sans MT" panose="020B0502020104020203" pitchFamily="34" charset="0"/>
              </a:rPr>
              <a:t>when ICMP messages arrives, source records RTTs</a:t>
            </a:r>
          </a:p>
        </p:txBody>
      </p:sp>
      <p:sp>
        <p:nvSpPr>
          <p:cNvPr id="655365" name="Rectangle 5"/>
          <p:cNvSpPr>
            <a:spLocks noChangeArrowheads="1"/>
          </p:cNvSpPr>
          <p:nvPr/>
        </p:nvSpPr>
        <p:spPr bwMode="auto">
          <a:xfrm>
            <a:off x="4911174" y="2258145"/>
            <a:ext cx="3810000" cy="260969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marL="342900" indent="-342900">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nSpc>
                <a:spcPct val="85000"/>
              </a:lnSpc>
              <a:spcBef>
                <a:spcPct val="20000"/>
              </a:spcBef>
              <a:buClr>
                <a:srgbClr val="000099"/>
              </a:buClr>
              <a:buSzPct val="65000"/>
              <a:buFont typeface="Wingdings" panose="05000000000000000000" pitchFamily="2" charset="2"/>
              <a:buNone/>
            </a:pPr>
            <a:r>
              <a:rPr lang="en-US" altLang="zh-CN" i="1" dirty="0">
                <a:solidFill>
                  <a:srgbClr val="000099"/>
                </a:solidFill>
                <a:latin typeface="Gill Sans MT" panose="020B0502020104020203" pitchFamily="34" charset="0"/>
              </a:rPr>
              <a:t>stopping criteria:</a:t>
            </a:r>
          </a:p>
          <a:p>
            <a:pPr>
              <a:lnSpc>
                <a:spcPct val="85000"/>
              </a:lnSpc>
              <a:spcBef>
                <a:spcPct val="20000"/>
              </a:spcBef>
              <a:buClr>
                <a:srgbClr val="000099"/>
              </a:buClr>
              <a:buSzPct val="65000"/>
              <a:buFont typeface="Wingdings" panose="05000000000000000000" pitchFamily="2" charset="2"/>
              <a:buChar char="v"/>
            </a:pPr>
            <a:r>
              <a:rPr lang="en-US" altLang="zh-CN" dirty="0">
                <a:latin typeface="Gill Sans MT" panose="020B0502020104020203" pitchFamily="34" charset="0"/>
              </a:rPr>
              <a:t>UDP segment eventually arrives at destination host</a:t>
            </a:r>
          </a:p>
          <a:p>
            <a:pPr>
              <a:lnSpc>
                <a:spcPct val="85000"/>
              </a:lnSpc>
              <a:spcBef>
                <a:spcPct val="20000"/>
              </a:spcBef>
              <a:buClr>
                <a:srgbClr val="000099"/>
              </a:buClr>
              <a:buSzPct val="65000"/>
              <a:buFont typeface="Wingdings" panose="05000000000000000000" pitchFamily="2" charset="2"/>
              <a:buChar char="v"/>
            </a:pPr>
            <a:r>
              <a:rPr lang="en-US" altLang="zh-CN" dirty="0">
                <a:latin typeface="Gill Sans MT" panose="020B0502020104020203" pitchFamily="34" charset="0"/>
              </a:rPr>
              <a:t>destination returns ICMP </a:t>
            </a:r>
            <a:r>
              <a:rPr lang="en-US" altLang="ja-JP" dirty="0" smtClean="0">
                <a:latin typeface="Gill Sans MT" panose="020B0502020104020203" pitchFamily="34" charset="0"/>
              </a:rPr>
              <a:t>“port unreachable” </a:t>
            </a:r>
            <a:r>
              <a:rPr lang="en-US" altLang="ja-JP" dirty="0">
                <a:latin typeface="Gill Sans MT" panose="020B0502020104020203" pitchFamily="34" charset="0"/>
              </a:rPr>
              <a:t>message (type 3, code 3)</a:t>
            </a:r>
          </a:p>
          <a:p>
            <a:pPr>
              <a:lnSpc>
                <a:spcPct val="85000"/>
              </a:lnSpc>
              <a:spcBef>
                <a:spcPct val="20000"/>
              </a:spcBef>
              <a:buClr>
                <a:srgbClr val="000099"/>
              </a:buClr>
              <a:buSzPct val="65000"/>
              <a:buFont typeface="Wingdings" panose="05000000000000000000" pitchFamily="2" charset="2"/>
              <a:buChar char="v"/>
            </a:pPr>
            <a:r>
              <a:rPr lang="en-US" altLang="zh-CN" dirty="0">
                <a:latin typeface="Gill Sans MT" panose="020B0502020104020203" pitchFamily="34" charset="0"/>
              </a:rPr>
              <a:t>source stops</a:t>
            </a:r>
          </a:p>
        </p:txBody>
      </p:sp>
      <p:sp>
        <p:nvSpPr>
          <p:cNvPr id="110600" name="Line 38"/>
          <p:cNvSpPr>
            <a:spLocks noChangeShapeType="1"/>
          </p:cNvSpPr>
          <p:nvPr/>
        </p:nvSpPr>
        <p:spPr bwMode="auto">
          <a:xfrm>
            <a:off x="1743072" y="5633615"/>
            <a:ext cx="288925" cy="265113"/>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zh-CN" altLang="en-US"/>
          </a:p>
        </p:txBody>
      </p:sp>
      <p:sp>
        <p:nvSpPr>
          <p:cNvPr id="110601" name="Line 105"/>
          <p:cNvSpPr>
            <a:spLocks noChangeShapeType="1"/>
          </p:cNvSpPr>
          <p:nvPr/>
        </p:nvSpPr>
        <p:spPr bwMode="auto">
          <a:xfrm flipV="1">
            <a:off x="2536822" y="5684415"/>
            <a:ext cx="458788" cy="207963"/>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zh-CN" altLang="en-US"/>
          </a:p>
        </p:txBody>
      </p:sp>
      <p:sp>
        <p:nvSpPr>
          <p:cNvPr id="110602" name="Line 106"/>
          <p:cNvSpPr>
            <a:spLocks noChangeShapeType="1"/>
          </p:cNvSpPr>
          <p:nvPr/>
        </p:nvSpPr>
        <p:spPr bwMode="auto">
          <a:xfrm>
            <a:off x="3471860" y="5668540"/>
            <a:ext cx="485775" cy="207963"/>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zh-CN" altLang="en-US"/>
          </a:p>
        </p:txBody>
      </p:sp>
      <p:sp>
        <p:nvSpPr>
          <p:cNvPr id="110603" name="Line 108"/>
          <p:cNvSpPr>
            <a:spLocks noChangeShapeType="1"/>
          </p:cNvSpPr>
          <p:nvPr/>
        </p:nvSpPr>
        <p:spPr bwMode="auto">
          <a:xfrm flipH="1">
            <a:off x="3233735" y="5400253"/>
            <a:ext cx="349250" cy="152400"/>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zh-CN" altLang="en-US"/>
          </a:p>
        </p:txBody>
      </p:sp>
      <p:sp>
        <p:nvSpPr>
          <p:cNvPr id="110604" name="Line 113"/>
          <p:cNvSpPr>
            <a:spLocks noChangeShapeType="1"/>
          </p:cNvSpPr>
          <p:nvPr/>
        </p:nvSpPr>
        <p:spPr bwMode="auto">
          <a:xfrm flipH="1">
            <a:off x="4448172" y="5728865"/>
            <a:ext cx="620713" cy="144463"/>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zh-CN" altLang="en-US"/>
          </a:p>
        </p:txBody>
      </p:sp>
      <p:sp>
        <p:nvSpPr>
          <p:cNvPr id="110605" name="Line 260"/>
          <p:cNvSpPr>
            <a:spLocks noChangeShapeType="1"/>
          </p:cNvSpPr>
          <p:nvPr/>
        </p:nvSpPr>
        <p:spPr bwMode="auto">
          <a:xfrm>
            <a:off x="5567360" y="5693940"/>
            <a:ext cx="485775" cy="207963"/>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zh-CN" altLang="en-US"/>
          </a:p>
        </p:txBody>
      </p:sp>
      <p:sp>
        <p:nvSpPr>
          <p:cNvPr id="110606" name="Line 261"/>
          <p:cNvSpPr>
            <a:spLocks noChangeShapeType="1"/>
          </p:cNvSpPr>
          <p:nvPr/>
        </p:nvSpPr>
        <p:spPr bwMode="auto">
          <a:xfrm flipH="1">
            <a:off x="6505572" y="5639965"/>
            <a:ext cx="557213" cy="277813"/>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zh-CN" altLang="en-US"/>
          </a:p>
        </p:txBody>
      </p:sp>
      <p:sp>
        <p:nvSpPr>
          <p:cNvPr id="110607" name="Line 291"/>
          <p:cNvSpPr>
            <a:spLocks noChangeShapeType="1"/>
          </p:cNvSpPr>
          <p:nvPr/>
        </p:nvSpPr>
        <p:spPr bwMode="auto">
          <a:xfrm>
            <a:off x="3201985" y="5800303"/>
            <a:ext cx="228600" cy="311150"/>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zh-CN" altLang="en-US"/>
          </a:p>
        </p:txBody>
      </p:sp>
      <p:sp>
        <p:nvSpPr>
          <p:cNvPr id="110608" name="Line 292"/>
          <p:cNvSpPr>
            <a:spLocks noChangeShapeType="1"/>
          </p:cNvSpPr>
          <p:nvPr/>
        </p:nvSpPr>
        <p:spPr bwMode="auto">
          <a:xfrm>
            <a:off x="5126035" y="5387553"/>
            <a:ext cx="228600" cy="311150"/>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zh-CN" altLang="en-US"/>
          </a:p>
        </p:txBody>
      </p:sp>
      <p:sp>
        <p:nvSpPr>
          <p:cNvPr id="110609" name="Line 294"/>
          <p:cNvSpPr>
            <a:spLocks noChangeShapeType="1"/>
          </p:cNvSpPr>
          <p:nvPr/>
        </p:nvSpPr>
        <p:spPr bwMode="auto">
          <a:xfrm flipH="1">
            <a:off x="3843335" y="5990803"/>
            <a:ext cx="349250" cy="152400"/>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zh-CN" altLang="en-US"/>
          </a:p>
        </p:txBody>
      </p:sp>
      <p:sp>
        <p:nvSpPr>
          <p:cNvPr id="110610" name="Line 295"/>
          <p:cNvSpPr>
            <a:spLocks noChangeShapeType="1"/>
          </p:cNvSpPr>
          <p:nvPr/>
        </p:nvSpPr>
        <p:spPr bwMode="auto">
          <a:xfrm>
            <a:off x="4198935" y="5495503"/>
            <a:ext cx="6350" cy="260350"/>
          </a:xfrm>
          <a:prstGeom prst="line">
            <a:avLst/>
          </a:prstGeom>
          <a:noFill/>
          <a:ln w="12700">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zh-CN" altLang="en-US"/>
          </a:p>
        </p:txBody>
      </p:sp>
      <p:sp>
        <p:nvSpPr>
          <p:cNvPr id="83244" name="Text Box 300"/>
          <p:cNvSpPr txBox="1">
            <a:spLocks noChangeArrowheads="1"/>
          </p:cNvSpPr>
          <p:nvPr/>
        </p:nvSpPr>
        <p:spPr bwMode="auto">
          <a:xfrm>
            <a:off x="1844672" y="5352628"/>
            <a:ext cx="1073150"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800">
                <a:solidFill>
                  <a:srgbClr val="CC0000"/>
                </a:solidFill>
              </a:rPr>
              <a:t>3 probes</a:t>
            </a:r>
          </a:p>
        </p:txBody>
      </p:sp>
      <p:sp>
        <p:nvSpPr>
          <p:cNvPr id="83246" name="Text Box 302"/>
          <p:cNvSpPr txBox="1">
            <a:spLocks noChangeArrowheads="1"/>
          </p:cNvSpPr>
          <p:nvPr/>
        </p:nvSpPr>
        <p:spPr bwMode="auto">
          <a:xfrm>
            <a:off x="2459035" y="5913015"/>
            <a:ext cx="107315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800">
                <a:solidFill>
                  <a:srgbClr val="CC0000"/>
                </a:solidFill>
              </a:rPr>
              <a:t>3 probes</a:t>
            </a:r>
          </a:p>
        </p:txBody>
      </p:sp>
      <p:sp>
        <p:nvSpPr>
          <p:cNvPr id="83248" name="Text Box 304"/>
          <p:cNvSpPr txBox="1">
            <a:spLocks noChangeArrowheads="1"/>
          </p:cNvSpPr>
          <p:nvPr/>
        </p:nvSpPr>
        <p:spPr bwMode="auto">
          <a:xfrm>
            <a:off x="3482972" y="5327228"/>
            <a:ext cx="1073150"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zh-CN" sz="1800">
                <a:solidFill>
                  <a:srgbClr val="CC0000"/>
                </a:solidFill>
              </a:rPr>
              <a:t>3 probes</a:t>
            </a:r>
          </a:p>
        </p:txBody>
      </p:sp>
      <p:grpSp>
        <p:nvGrpSpPr>
          <p:cNvPr id="3" name="Group 21"/>
          <p:cNvGrpSpPr>
            <a:grpSpLocks/>
          </p:cNvGrpSpPr>
          <p:nvPr/>
        </p:nvGrpSpPr>
        <p:grpSpPr bwMode="auto">
          <a:xfrm>
            <a:off x="974722" y="5289128"/>
            <a:ext cx="820738" cy="688975"/>
            <a:chOff x="-44" y="1473"/>
            <a:chExt cx="981" cy="1105"/>
          </a:xfrm>
        </p:grpSpPr>
        <p:pic>
          <p:nvPicPr>
            <p:cNvPr id="110666" name="Picture 22" descr="desktop_computer_stylized_medium"/>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10667" name="Freeform 23"/>
            <p:cNvSpPr>
              <a:spLocks/>
            </p:cNvSpPr>
            <p:nvPr/>
          </p:nvSpPr>
          <p:spPr bwMode="auto">
            <a:xfrm flipH="1">
              <a:off x="374" y="1579"/>
              <a:ext cx="477" cy="506"/>
            </a:xfrm>
            <a:custGeom>
              <a:avLst/>
              <a:gdLst>
                <a:gd name="T0" fmla="*/ 0 w 356"/>
                <a:gd name="T1" fmla="*/ 0 h 368"/>
                <a:gd name="T2" fmla="*/ 4176 w 356"/>
                <a:gd name="T3" fmla="*/ 248 h 368"/>
                <a:gd name="T4" fmla="*/ 4954 w 356"/>
                <a:gd name="T5" fmla="*/ 5173 h 368"/>
                <a:gd name="T6" fmla="*/ 1092 w 356"/>
                <a:gd name="T7" fmla="*/ 6469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xmlns="" w="9525" cap="flat" cmpd="sng">
                  <a:solidFill>
                    <a:srgbClr val="000000"/>
                  </a:solidFill>
                  <a:prstDash val="solid"/>
                  <a:round/>
                  <a:headEnd/>
                  <a:tailEnd/>
                </a14:hiddenLine>
              </a:ext>
            </a:extLst>
          </p:spPr>
          <p:txBody>
            <a:bodyPr wrap="none"/>
            <a:lstStyle/>
            <a:p>
              <a:endParaRPr lang="zh-CN" altLang="en-US"/>
            </a:p>
          </p:txBody>
        </p:sp>
      </p:grpSp>
      <p:grpSp>
        <p:nvGrpSpPr>
          <p:cNvPr id="4" name="Group 24"/>
          <p:cNvGrpSpPr>
            <a:grpSpLocks/>
          </p:cNvGrpSpPr>
          <p:nvPr/>
        </p:nvGrpSpPr>
        <p:grpSpPr bwMode="auto">
          <a:xfrm flipH="1">
            <a:off x="7023097" y="5327228"/>
            <a:ext cx="754063" cy="669925"/>
            <a:chOff x="-44" y="1473"/>
            <a:chExt cx="981" cy="1105"/>
          </a:xfrm>
        </p:grpSpPr>
        <p:pic>
          <p:nvPicPr>
            <p:cNvPr id="110664" name="Picture 25" descr="desktop_computer_stylized_medium"/>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10665" name="Freeform 26"/>
            <p:cNvSpPr>
              <a:spLocks/>
            </p:cNvSpPr>
            <p:nvPr/>
          </p:nvSpPr>
          <p:spPr bwMode="auto">
            <a:xfrm flipH="1">
              <a:off x="374" y="1579"/>
              <a:ext cx="477" cy="506"/>
            </a:xfrm>
            <a:custGeom>
              <a:avLst/>
              <a:gdLst>
                <a:gd name="T0" fmla="*/ 0 w 356"/>
                <a:gd name="T1" fmla="*/ 0 h 368"/>
                <a:gd name="T2" fmla="*/ 4176 w 356"/>
                <a:gd name="T3" fmla="*/ 248 h 368"/>
                <a:gd name="T4" fmla="*/ 4954 w 356"/>
                <a:gd name="T5" fmla="*/ 5173 h 368"/>
                <a:gd name="T6" fmla="*/ 1092 w 356"/>
                <a:gd name="T7" fmla="*/ 6469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xmlns="" w="9525" cap="flat" cmpd="sng">
                  <a:solidFill>
                    <a:srgbClr val="000000"/>
                  </a:solidFill>
                  <a:prstDash val="solid"/>
                  <a:round/>
                  <a:headEnd/>
                  <a:tailEnd/>
                </a14:hiddenLine>
              </a:ext>
            </a:extLst>
          </p:spPr>
          <p:txBody>
            <a:bodyPr wrap="none"/>
            <a:lstStyle/>
            <a:p>
              <a:endParaRPr lang="zh-CN" altLang="en-US"/>
            </a:p>
          </p:txBody>
        </p:sp>
      </p:grpSp>
      <p:grpSp>
        <p:nvGrpSpPr>
          <p:cNvPr id="5" name="Group 27"/>
          <p:cNvGrpSpPr>
            <a:grpSpLocks/>
          </p:cNvGrpSpPr>
          <p:nvPr/>
        </p:nvGrpSpPr>
        <p:grpSpPr bwMode="auto">
          <a:xfrm>
            <a:off x="5970585" y="5827290"/>
            <a:ext cx="617537" cy="250825"/>
            <a:chOff x="2356" y="1300"/>
            <a:chExt cx="555" cy="194"/>
          </a:xfrm>
        </p:grpSpPr>
        <p:sp>
          <p:nvSpPr>
            <p:cNvPr id="110656"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cs typeface="Arial" panose="020B0604020202020204" pitchFamily="34" charset="0"/>
              </a:endParaRPr>
            </a:p>
          </p:txBody>
        </p:sp>
        <p:sp>
          <p:nvSpPr>
            <p:cNvPr id="110657"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cs typeface="Arial" panose="020B0604020202020204" pitchFamily="34" charset="0"/>
              </a:endParaRPr>
            </a:p>
          </p:txBody>
        </p:sp>
        <p:sp>
          <p:nvSpPr>
            <p:cNvPr id="110658"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cs typeface="Arial" panose="020B0604020202020204" pitchFamily="34" charset="0"/>
              </a:endParaRPr>
            </a:p>
          </p:txBody>
        </p:sp>
        <p:grpSp>
          <p:nvGrpSpPr>
            <p:cNvPr id="6" name="Group 31"/>
            <p:cNvGrpSpPr>
              <a:grpSpLocks/>
            </p:cNvGrpSpPr>
            <p:nvPr/>
          </p:nvGrpSpPr>
          <p:grpSpPr bwMode="auto">
            <a:xfrm>
              <a:off x="2468" y="1332"/>
              <a:ext cx="310" cy="60"/>
              <a:chOff x="2468" y="1332"/>
              <a:chExt cx="310" cy="60"/>
            </a:xfrm>
          </p:grpSpPr>
          <p:sp>
            <p:nvSpPr>
              <p:cNvPr id="110662" name="Freeform 32"/>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zh-CN" altLang="en-US"/>
              </a:p>
            </p:txBody>
          </p:sp>
          <p:sp>
            <p:nvSpPr>
              <p:cNvPr id="110663" name="Freeform 33"/>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zh-CN" altLang="en-US"/>
              </a:p>
            </p:txBody>
          </p:sp>
        </p:grpSp>
        <p:sp>
          <p:nvSpPr>
            <p:cNvPr id="110660" name="Line 34"/>
            <p:cNvSpPr>
              <a:spLocks noChangeShapeType="1"/>
            </p:cNvSpPr>
            <p:nvPr/>
          </p:nvSpPr>
          <p:spPr bwMode="auto">
            <a:xfrm>
              <a:off x="2357" y="1361"/>
              <a:ext cx="0" cy="82"/>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110661" name="Line 35"/>
            <p:cNvSpPr>
              <a:spLocks noChangeShapeType="1"/>
            </p:cNvSpPr>
            <p:nvPr/>
          </p:nvSpPr>
          <p:spPr bwMode="auto">
            <a:xfrm>
              <a:off x="2907" y="1363"/>
              <a:ext cx="0" cy="86"/>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grpSp>
      <p:grpSp>
        <p:nvGrpSpPr>
          <p:cNvPr id="7" name="Group 36"/>
          <p:cNvGrpSpPr>
            <a:grpSpLocks/>
          </p:cNvGrpSpPr>
          <p:nvPr/>
        </p:nvGrpSpPr>
        <p:grpSpPr bwMode="auto">
          <a:xfrm>
            <a:off x="5002210" y="5555828"/>
            <a:ext cx="617537" cy="250825"/>
            <a:chOff x="2356" y="1300"/>
            <a:chExt cx="555" cy="194"/>
          </a:xfrm>
        </p:grpSpPr>
        <p:sp>
          <p:nvSpPr>
            <p:cNvPr id="110648"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cs typeface="Arial" panose="020B0604020202020204" pitchFamily="34" charset="0"/>
              </a:endParaRPr>
            </a:p>
          </p:txBody>
        </p:sp>
        <p:sp>
          <p:nvSpPr>
            <p:cNvPr id="110649"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cs typeface="Arial" panose="020B0604020202020204" pitchFamily="34" charset="0"/>
              </a:endParaRPr>
            </a:p>
          </p:txBody>
        </p:sp>
        <p:sp>
          <p:nvSpPr>
            <p:cNvPr id="110650"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cs typeface="Arial" panose="020B0604020202020204" pitchFamily="34" charset="0"/>
              </a:endParaRPr>
            </a:p>
          </p:txBody>
        </p:sp>
        <p:grpSp>
          <p:nvGrpSpPr>
            <p:cNvPr id="8" name="Group 40"/>
            <p:cNvGrpSpPr>
              <a:grpSpLocks/>
            </p:cNvGrpSpPr>
            <p:nvPr/>
          </p:nvGrpSpPr>
          <p:grpSpPr bwMode="auto">
            <a:xfrm>
              <a:off x="2468" y="1332"/>
              <a:ext cx="310" cy="60"/>
              <a:chOff x="2468" y="1332"/>
              <a:chExt cx="310" cy="60"/>
            </a:xfrm>
          </p:grpSpPr>
          <p:sp>
            <p:nvSpPr>
              <p:cNvPr id="110654" name="Freeform 41"/>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zh-CN" altLang="en-US"/>
              </a:p>
            </p:txBody>
          </p:sp>
          <p:sp>
            <p:nvSpPr>
              <p:cNvPr id="110655" name="Freeform 42"/>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zh-CN" altLang="en-US"/>
              </a:p>
            </p:txBody>
          </p:sp>
        </p:grpSp>
        <p:sp>
          <p:nvSpPr>
            <p:cNvPr id="110652" name="Line 43"/>
            <p:cNvSpPr>
              <a:spLocks noChangeShapeType="1"/>
            </p:cNvSpPr>
            <p:nvPr/>
          </p:nvSpPr>
          <p:spPr bwMode="auto">
            <a:xfrm>
              <a:off x="2357" y="1361"/>
              <a:ext cx="0" cy="82"/>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110653" name="Line 44"/>
            <p:cNvSpPr>
              <a:spLocks noChangeShapeType="1"/>
            </p:cNvSpPr>
            <p:nvPr/>
          </p:nvSpPr>
          <p:spPr bwMode="auto">
            <a:xfrm>
              <a:off x="2907" y="1363"/>
              <a:ext cx="0" cy="86"/>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grpSp>
      <p:grpSp>
        <p:nvGrpSpPr>
          <p:cNvPr id="9" name="Group 45"/>
          <p:cNvGrpSpPr>
            <a:grpSpLocks/>
          </p:cNvGrpSpPr>
          <p:nvPr/>
        </p:nvGrpSpPr>
        <p:grpSpPr bwMode="auto">
          <a:xfrm>
            <a:off x="3851272" y="5765378"/>
            <a:ext cx="617538" cy="250825"/>
            <a:chOff x="2356" y="1300"/>
            <a:chExt cx="555" cy="194"/>
          </a:xfrm>
        </p:grpSpPr>
        <p:sp>
          <p:nvSpPr>
            <p:cNvPr id="110640"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cs typeface="Arial" panose="020B0604020202020204" pitchFamily="34" charset="0"/>
              </a:endParaRPr>
            </a:p>
          </p:txBody>
        </p:sp>
        <p:sp>
          <p:nvSpPr>
            <p:cNvPr id="110641"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cs typeface="Arial" panose="020B0604020202020204" pitchFamily="34" charset="0"/>
              </a:endParaRPr>
            </a:p>
          </p:txBody>
        </p:sp>
        <p:sp>
          <p:nvSpPr>
            <p:cNvPr id="110642"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cs typeface="Arial" panose="020B0604020202020204" pitchFamily="34" charset="0"/>
              </a:endParaRPr>
            </a:p>
          </p:txBody>
        </p:sp>
        <p:grpSp>
          <p:nvGrpSpPr>
            <p:cNvPr id="10" name="Group 49"/>
            <p:cNvGrpSpPr>
              <a:grpSpLocks/>
            </p:cNvGrpSpPr>
            <p:nvPr/>
          </p:nvGrpSpPr>
          <p:grpSpPr bwMode="auto">
            <a:xfrm>
              <a:off x="2468" y="1332"/>
              <a:ext cx="310" cy="60"/>
              <a:chOff x="2468" y="1332"/>
              <a:chExt cx="310" cy="60"/>
            </a:xfrm>
          </p:grpSpPr>
          <p:sp>
            <p:nvSpPr>
              <p:cNvPr id="110646" name="Freeform 50"/>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zh-CN" altLang="en-US"/>
              </a:p>
            </p:txBody>
          </p:sp>
          <p:sp>
            <p:nvSpPr>
              <p:cNvPr id="110647" name="Freeform 51"/>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zh-CN" altLang="en-US"/>
              </a:p>
            </p:txBody>
          </p:sp>
        </p:grpSp>
        <p:sp>
          <p:nvSpPr>
            <p:cNvPr id="110644" name="Line 52"/>
            <p:cNvSpPr>
              <a:spLocks noChangeShapeType="1"/>
            </p:cNvSpPr>
            <p:nvPr/>
          </p:nvSpPr>
          <p:spPr bwMode="auto">
            <a:xfrm>
              <a:off x="2357" y="1361"/>
              <a:ext cx="0" cy="82"/>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110645" name="Line 53"/>
            <p:cNvSpPr>
              <a:spLocks noChangeShapeType="1"/>
            </p:cNvSpPr>
            <p:nvPr/>
          </p:nvSpPr>
          <p:spPr bwMode="auto">
            <a:xfrm>
              <a:off x="2907" y="1363"/>
              <a:ext cx="0" cy="86"/>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grpSp>
      <p:grpSp>
        <p:nvGrpSpPr>
          <p:cNvPr id="11" name="Group 54"/>
          <p:cNvGrpSpPr>
            <a:grpSpLocks/>
          </p:cNvGrpSpPr>
          <p:nvPr/>
        </p:nvGrpSpPr>
        <p:grpSpPr bwMode="auto">
          <a:xfrm>
            <a:off x="2849560" y="5519315"/>
            <a:ext cx="617537" cy="250825"/>
            <a:chOff x="2356" y="1300"/>
            <a:chExt cx="555" cy="194"/>
          </a:xfrm>
        </p:grpSpPr>
        <p:sp>
          <p:nvSpPr>
            <p:cNvPr id="110632"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cs typeface="Arial" panose="020B0604020202020204" pitchFamily="34" charset="0"/>
              </a:endParaRPr>
            </a:p>
          </p:txBody>
        </p:sp>
        <p:sp>
          <p:nvSpPr>
            <p:cNvPr id="110633"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cs typeface="Arial" panose="020B0604020202020204" pitchFamily="34" charset="0"/>
              </a:endParaRPr>
            </a:p>
          </p:txBody>
        </p:sp>
        <p:sp>
          <p:nvSpPr>
            <p:cNvPr id="110634"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cs typeface="Arial" panose="020B0604020202020204" pitchFamily="34" charset="0"/>
              </a:endParaRPr>
            </a:p>
          </p:txBody>
        </p:sp>
        <p:grpSp>
          <p:nvGrpSpPr>
            <p:cNvPr id="12" name="Group 58"/>
            <p:cNvGrpSpPr>
              <a:grpSpLocks/>
            </p:cNvGrpSpPr>
            <p:nvPr/>
          </p:nvGrpSpPr>
          <p:grpSpPr bwMode="auto">
            <a:xfrm>
              <a:off x="2468" y="1332"/>
              <a:ext cx="310" cy="60"/>
              <a:chOff x="2468" y="1332"/>
              <a:chExt cx="310" cy="60"/>
            </a:xfrm>
          </p:grpSpPr>
          <p:sp>
            <p:nvSpPr>
              <p:cNvPr id="110638" name="Freeform 59"/>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zh-CN" altLang="en-US"/>
              </a:p>
            </p:txBody>
          </p:sp>
          <p:sp>
            <p:nvSpPr>
              <p:cNvPr id="110639" name="Freeform 60"/>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zh-CN" altLang="en-US"/>
              </a:p>
            </p:txBody>
          </p:sp>
        </p:grpSp>
        <p:sp>
          <p:nvSpPr>
            <p:cNvPr id="110636" name="Line 61"/>
            <p:cNvSpPr>
              <a:spLocks noChangeShapeType="1"/>
            </p:cNvSpPr>
            <p:nvPr/>
          </p:nvSpPr>
          <p:spPr bwMode="auto">
            <a:xfrm>
              <a:off x="2357" y="1361"/>
              <a:ext cx="0" cy="82"/>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110637" name="Line 62"/>
            <p:cNvSpPr>
              <a:spLocks noChangeShapeType="1"/>
            </p:cNvSpPr>
            <p:nvPr/>
          </p:nvSpPr>
          <p:spPr bwMode="auto">
            <a:xfrm>
              <a:off x="2907" y="1363"/>
              <a:ext cx="0" cy="86"/>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grpSp>
      <p:grpSp>
        <p:nvGrpSpPr>
          <p:cNvPr id="13" name="Group 63"/>
          <p:cNvGrpSpPr>
            <a:grpSpLocks/>
          </p:cNvGrpSpPr>
          <p:nvPr/>
        </p:nvGrpSpPr>
        <p:grpSpPr bwMode="auto">
          <a:xfrm>
            <a:off x="1974847" y="5786015"/>
            <a:ext cx="617538" cy="250825"/>
            <a:chOff x="2356" y="1300"/>
            <a:chExt cx="555" cy="194"/>
          </a:xfrm>
        </p:grpSpPr>
        <p:sp>
          <p:nvSpPr>
            <p:cNvPr id="110624"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cs typeface="Arial" panose="020B0604020202020204" pitchFamily="34" charset="0"/>
              </a:endParaRPr>
            </a:p>
          </p:txBody>
        </p:sp>
        <p:sp>
          <p:nvSpPr>
            <p:cNvPr id="110625"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endParaRPr lang="zh-CN" altLang="zh-CN">
                <a:latin typeface="Times New Roman" panose="02020603050405020304" pitchFamily="18" charset="0"/>
                <a:cs typeface="Arial" panose="020B0604020202020204" pitchFamily="34" charset="0"/>
              </a:endParaRPr>
            </a:p>
          </p:txBody>
        </p:sp>
        <p:sp>
          <p:nvSpPr>
            <p:cNvPr id="110626"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zh-CN" altLang="zh-CN">
                <a:latin typeface="Times New Roman" panose="02020603050405020304" pitchFamily="18" charset="0"/>
                <a:cs typeface="Arial" panose="020B0604020202020204" pitchFamily="34" charset="0"/>
              </a:endParaRPr>
            </a:p>
          </p:txBody>
        </p:sp>
        <p:grpSp>
          <p:nvGrpSpPr>
            <p:cNvPr id="14" name="Group 67"/>
            <p:cNvGrpSpPr>
              <a:grpSpLocks/>
            </p:cNvGrpSpPr>
            <p:nvPr/>
          </p:nvGrpSpPr>
          <p:grpSpPr bwMode="auto">
            <a:xfrm>
              <a:off x="2468" y="1332"/>
              <a:ext cx="310" cy="60"/>
              <a:chOff x="2468" y="1332"/>
              <a:chExt cx="310" cy="60"/>
            </a:xfrm>
          </p:grpSpPr>
          <p:sp>
            <p:nvSpPr>
              <p:cNvPr id="110630" name="Freeform 6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zh-CN" altLang="en-US"/>
              </a:p>
            </p:txBody>
          </p:sp>
          <p:sp>
            <p:nvSpPr>
              <p:cNvPr id="110631" name="Freeform 6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zh-CN" altLang="en-US"/>
              </a:p>
            </p:txBody>
          </p:sp>
        </p:grpSp>
        <p:sp>
          <p:nvSpPr>
            <p:cNvPr id="110628" name="Line 70"/>
            <p:cNvSpPr>
              <a:spLocks noChangeShapeType="1"/>
            </p:cNvSpPr>
            <p:nvPr/>
          </p:nvSpPr>
          <p:spPr bwMode="auto">
            <a:xfrm>
              <a:off x="2357" y="1361"/>
              <a:ext cx="0" cy="82"/>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110629" name="Line 71"/>
            <p:cNvSpPr>
              <a:spLocks noChangeShapeType="1"/>
            </p:cNvSpPr>
            <p:nvPr/>
          </p:nvSpPr>
          <p:spPr bwMode="auto">
            <a:xfrm>
              <a:off x="2907" y="1363"/>
              <a:ext cx="0" cy="86"/>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grpSp>
      <p:sp>
        <p:nvSpPr>
          <p:cNvPr id="83247" name="Freeform 303"/>
          <p:cNvSpPr>
            <a:spLocks/>
          </p:cNvSpPr>
          <p:nvPr/>
        </p:nvSpPr>
        <p:spPr bwMode="auto">
          <a:xfrm>
            <a:off x="1714497" y="5573290"/>
            <a:ext cx="2247900" cy="403225"/>
          </a:xfrm>
          <a:custGeom>
            <a:avLst/>
            <a:gdLst>
              <a:gd name="T0" fmla="*/ 2147483647 w 1416"/>
              <a:gd name="T1" fmla="*/ 2147483647 h 254"/>
              <a:gd name="T2" fmla="*/ 2147483647 w 1416"/>
              <a:gd name="T3" fmla="*/ 2147483647 h 254"/>
              <a:gd name="T4" fmla="*/ 2147483647 w 1416"/>
              <a:gd name="T5" fmla="*/ 2147483647 h 254"/>
              <a:gd name="T6" fmla="*/ 2147483647 w 1416"/>
              <a:gd name="T7" fmla="*/ 2147483647 h 254"/>
              <a:gd name="T8" fmla="*/ 2147483647 w 1416"/>
              <a:gd name="T9" fmla="*/ 2147483647 h 254"/>
              <a:gd name="T10" fmla="*/ 2147483647 w 1416"/>
              <a:gd name="T11" fmla="*/ 2147483647 h 254"/>
              <a:gd name="T12" fmla="*/ 0 w 1416"/>
              <a:gd name="T13" fmla="*/ 2147483647 h 254"/>
              <a:gd name="T14" fmla="*/ 0 60000 65536"/>
              <a:gd name="T15" fmla="*/ 0 60000 65536"/>
              <a:gd name="T16" fmla="*/ 0 60000 65536"/>
              <a:gd name="T17" fmla="*/ 0 60000 65536"/>
              <a:gd name="T18" fmla="*/ 0 60000 65536"/>
              <a:gd name="T19" fmla="*/ 0 60000 65536"/>
              <a:gd name="T20" fmla="*/ 0 60000 65536"/>
              <a:gd name="T21" fmla="*/ 0 w 1416"/>
              <a:gd name="T22" fmla="*/ 0 h 254"/>
              <a:gd name="T23" fmla="*/ 1416 w 1416"/>
              <a:gd name="T24" fmla="*/ 254 h 25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16" h="254">
                <a:moveTo>
                  <a:pt x="76" y="30"/>
                </a:moveTo>
                <a:cubicBezTo>
                  <a:pt x="137" y="11"/>
                  <a:pt x="200" y="170"/>
                  <a:pt x="324" y="170"/>
                </a:cubicBezTo>
                <a:cubicBezTo>
                  <a:pt x="461" y="165"/>
                  <a:pt x="717" y="0"/>
                  <a:pt x="896" y="2"/>
                </a:cubicBezTo>
                <a:cubicBezTo>
                  <a:pt x="1075" y="4"/>
                  <a:pt x="1416" y="122"/>
                  <a:pt x="1400" y="182"/>
                </a:cubicBezTo>
                <a:cubicBezTo>
                  <a:pt x="1384" y="242"/>
                  <a:pt x="1073" y="63"/>
                  <a:pt x="896" y="74"/>
                </a:cubicBezTo>
                <a:cubicBezTo>
                  <a:pt x="719" y="85"/>
                  <a:pt x="489" y="254"/>
                  <a:pt x="340" y="250"/>
                </a:cubicBezTo>
                <a:cubicBezTo>
                  <a:pt x="191" y="246"/>
                  <a:pt x="62" y="32"/>
                  <a:pt x="0" y="50"/>
                </a:cubicBezTo>
              </a:path>
            </a:pathLst>
          </a:custGeom>
          <a:noFill/>
          <a:ln w="28575">
            <a:solidFill>
              <a:srgbClr val="CC0000"/>
            </a:solidFill>
            <a:round/>
            <a:headEnd/>
            <a:tailEnd type="triangle" w="med" len="med"/>
          </a:ln>
          <a:extLst>
            <a:ext uri="{909E8E84-426E-40DD-AFC4-6F175D3DCCD1}">
              <a14:hiddenFill xmlns:a14="http://schemas.microsoft.com/office/drawing/2010/main" xmlns="">
                <a:solidFill>
                  <a:srgbClr val="FFFFFF"/>
                </a:solidFill>
              </a14:hiddenFill>
            </a:ext>
          </a:extLst>
        </p:spPr>
        <p:txBody>
          <a:bodyPr/>
          <a:lstStyle/>
          <a:p>
            <a:endParaRPr lang="zh-CN" altLang="en-US"/>
          </a:p>
        </p:txBody>
      </p:sp>
      <p:sp>
        <p:nvSpPr>
          <p:cNvPr id="83243" name="Freeform 299"/>
          <p:cNvSpPr>
            <a:spLocks/>
          </p:cNvSpPr>
          <p:nvPr/>
        </p:nvSpPr>
        <p:spPr bwMode="auto">
          <a:xfrm>
            <a:off x="1746247" y="5609803"/>
            <a:ext cx="419100" cy="419100"/>
          </a:xfrm>
          <a:custGeom>
            <a:avLst/>
            <a:gdLst>
              <a:gd name="T0" fmla="*/ 2147483647 w 264"/>
              <a:gd name="T1" fmla="*/ 0 h 264"/>
              <a:gd name="T2" fmla="*/ 2147483647 w 264"/>
              <a:gd name="T3" fmla="*/ 2147483647 h 264"/>
              <a:gd name="T4" fmla="*/ 0 w 264"/>
              <a:gd name="T5" fmla="*/ 2147483647 h 264"/>
              <a:gd name="T6" fmla="*/ 0 60000 65536"/>
              <a:gd name="T7" fmla="*/ 0 60000 65536"/>
              <a:gd name="T8" fmla="*/ 0 60000 65536"/>
              <a:gd name="T9" fmla="*/ 0 w 264"/>
              <a:gd name="T10" fmla="*/ 0 h 264"/>
              <a:gd name="T11" fmla="*/ 264 w 264"/>
              <a:gd name="T12" fmla="*/ 264 h 264"/>
            </a:gdLst>
            <a:ahLst/>
            <a:cxnLst>
              <a:cxn ang="T6">
                <a:pos x="T0" y="T1"/>
              </a:cxn>
              <a:cxn ang="T7">
                <a:pos x="T2" y="T3"/>
              </a:cxn>
              <a:cxn ang="T8">
                <a:pos x="T4" y="T5"/>
              </a:cxn>
            </a:cxnLst>
            <a:rect l="T9" t="T10" r="T11" b="T12"/>
            <a:pathLst>
              <a:path w="264" h="264">
                <a:moveTo>
                  <a:pt x="60" y="0"/>
                </a:moveTo>
                <a:cubicBezTo>
                  <a:pt x="86" y="31"/>
                  <a:pt x="264" y="176"/>
                  <a:pt x="228" y="220"/>
                </a:cubicBezTo>
                <a:cubicBezTo>
                  <a:pt x="192" y="264"/>
                  <a:pt x="60" y="109"/>
                  <a:pt x="0" y="88"/>
                </a:cubicBezTo>
              </a:path>
            </a:pathLst>
          </a:custGeom>
          <a:noFill/>
          <a:ln w="28575">
            <a:solidFill>
              <a:srgbClr val="CC0000"/>
            </a:solidFill>
            <a:round/>
            <a:headEnd/>
            <a:tailEnd type="triangle" w="med" len="med"/>
          </a:ln>
          <a:extLst>
            <a:ext uri="{909E8E84-426E-40DD-AFC4-6F175D3DCCD1}">
              <a14:hiddenFill xmlns:a14="http://schemas.microsoft.com/office/drawing/2010/main" xmlns="">
                <a:solidFill>
                  <a:srgbClr val="FFFFFF"/>
                </a:solidFill>
              </a14:hiddenFill>
            </a:ext>
          </a:extLst>
        </p:spPr>
        <p:txBody>
          <a:bodyPr/>
          <a:lstStyle/>
          <a:p>
            <a:endParaRPr lang="zh-CN" altLang="en-US"/>
          </a:p>
        </p:txBody>
      </p:sp>
      <p:sp>
        <p:nvSpPr>
          <p:cNvPr id="83245" name="Freeform 301"/>
          <p:cNvSpPr>
            <a:spLocks/>
          </p:cNvSpPr>
          <p:nvPr/>
        </p:nvSpPr>
        <p:spPr bwMode="auto">
          <a:xfrm>
            <a:off x="1739897" y="5524078"/>
            <a:ext cx="1346200" cy="474662"/>
          </a:xfrm>
          <a:custGeom>
            <a:avLst/>
            <a:gdLst>
              <a:gd name="T0" fmla="*/ 2147483647 w 848"/>
              <a:gd name="T1" fmla="*/ 2147483647 h 299"/>
              <a:gd name="T2" fmla="*/ 2147483647 w 848"/>
              <a:gd name="T3" fmla="*/ 2147483647 h 299"/>
              <a:gd name="T4" fmla="*/ 2147483647 w 848"/>
              <a:gd name="T5" fmla="*/ 2147483647 h 299"/>
              <a:gd name="T6" fmla="*/ 2147483647 w 848"/>
              <a:gd name="T7" fmla="*/ 2147483647 h 299"/>
              <a:gd name="T8" fmla="*/ 0 w 848"/>
              <a:gd name="T9" fmla="*/ 2147483647 h 299"/>
              <a:gd name="T10" fmla="*/ 0 60000 65536"/>
              <a:gd name="T11" fmla="*/ 0 60000 65536"/>
              <a:gd name="T12" fmla="*/ 0 60000 65536"/>
              <a:gd name="T13" fmla="*/ 0 60000 65536"/>
              <a:gd name="T14" fmla="*/ 0 60000 65536"/>
              <a:gd name="T15" fmla="*/ 0 w 848"/>
              <a:gd name="T16" fmla="*/ 0 h 299"/>
              <a:gd name="T17" fmla="*/ 848 w 848"/>
              <a:gd name="T18" fmla="*/ 299 h 299"/>
            </a:gdLst>
            <a:ahLst/>
            <a:cxnLst>
              <a:cxn ang="T10">
                <a:pos x="T0" y="T1"/>
              </a:cxn>
              <a:cxn ang="T11">
                <a:pos x="T2" y="T3"/>
              </a:cxn>
              <a:cxn ang="T12">
                <a:pos x="T4" y="T5"/>
              </a:cxn>
              <a:cxn ang="T13">
                <a:pos x="T6" y="T7"/>
              </a:cxn>
              <a:cxn ang="T14">
                <a:pos x="T8" y="T9"/>
              </a:cxn>
            </a:cxnLst>
            <a:rect l="T15" t="T16" r="T17" b="T18"/>
            <a:pathLst>
              <a:path w="848" h="299">
                <a:moveTo>
                  <a:pt x="76" y="76"/>
                </a:moveTo>
                <a:cubicBezTo>
                  <a:pt x="137" y="57"/>
                  <a:pt x="200" y="216"/>
                  <a:pt x="324" y="216"/>
                </a:cubicBezTo>
                <a:cubicBezTo>
                  <a:pt x="448" y="216"/>
                  <a:pt x="792" y="0"/>
                  <a:pt x="820" y="76"/>
                </a:cubicBezTo>
                <a:cubicBezTo>
                  <a:pt x="848" y="152"/>
                  <a:pt x="469" y="245"/>
                  <a:pt x="340" y="296"/>
                </a:cubicBezTo>
                <a:cubicBezTo>
                  <a:pt x="203" y="299"/>
                  <a:pt x="62" y="78"/>
                  <a:pt x="0" y="96"/>
                </a:cubicBezTo>
              </a:path>
            </a:pathLst>
          </a:custGeom>
          <a:noFill/>
          <a:ln w="28575">
            <a:solidFill>
              <a:srgbClr val="CC0000"/>
            </a:solidFill>
            <a:round/>
            <a:headEnd/>
            <a:tailEnd type="triangle" w="med" len="med"/>
          </a:ln>
          <a:extLst>
            <a:ext uri="{909E8E84-426E-40DD-AFC4-6F175D3DCCD1}">
              <a14:hiddenFill xmlns:a14="http://schemas.microsoft.com/office/drawing/2010/main" xmlns="">
                <a:solidFill>
                  <a:srgbClr val="FFFFFF"/>
                </a:solidFill>
              </a14:hiddenFill>
            </a:ext>
          </a:extLst>
        </p:spPr>
        <p:txBody>
          <a:bodyPr/>
          <a:lstStyle/>
          <a:p>
            <a:endParaRPr lang="zh-CN" altLang="en-US"/>
          </a:p>
        </p:txBody>
      </p:sp>
      <p:sp>
        <p:nvSpPr>
          <p:cNvPr id="2" name="标题 1"/>
          <p:cNvSpPr>
            <a:spLocks noGrp="1"/>
          </p:cNvSpPr>
          <p:nvPr>
            <p:ph type="title"/>
          </p:nvPr>
        </p:nvSpPr>
        <p:spPr/>
        <p:txBody>
          <a:bodyPr/>
          <a:lstStyle/>
          <a:p>
            <a:r>
              <a:rPr lang="en-US" altLang="zh-CN" dirty="0">
                <a:latin typeface="Gill Sans MT" panose="020B0502020104020203" pitchFamily="34" charset="0"/>
              </a:rPr>
              <a:t>Traceroute and ICMP</a:t>
            </a:r>
            <a:endParaRPr lang="zh-CN" altLang="en-US" dirty="0">
              <a:latin typeface="Gill Sans MT" panose="020B0502020104020203" pitchFamily="34" charset="0"/>
            </a:endParaRPr>
          </a:p>
        </p:txBody>
      </p:sp>
    </p:spTree>
    <p:extLst>
      <p:ext uri="{BB962C8B-B14F-4D97-AF65-F5344CB8AC3E}">
        <p14:creationId xmlns:p14="http://schemas.microsoft.com/office/powerpoint/2010/main" xmlns="" val="53490204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3243"/>
                                        </p:tgtEl>
                                        <p:attrNameLst>
                                          <p:attrName>style.visibility</p:attrName>
                                        </p:attrNameLst>
                                      </p:cBhvr>
                                      <p:to>
                                        <p:strVal val="visible"/>
                                      </p:to>
                                    </p:set>
                                  </p:childTnLst>
                                  <p:subTnLst>
                                    <p:set>
                                      <p:cBhvr override="childStyle">
                                        <p:cTn dur="1" fill="hold" display="0" masterRel="nextClick" afterEffect="1"/>
                                        <p:tgtEl>
                                          <p:spTgt spid="83243"/>
                                        </p:tgtEl>
                                        <p:attrNameLst>
                                          <p:attrName>style.visibility</p:attrName>
                                        </p:attrNameLst>
                                      </p:cBhvr>
                                      <p:to>
                                        <p:strVal val="hidden"/>
                                      </p:to>
                                    </p:set>
                                  </p:subTnLst>
                                </p:cTn>
                              </p:par>
                              <p:par>
                                <p:cTn id="7" presetID="1" presetClass="entr" presetSubtype="0" fill="hold" grpId="0" nodeType="withEffect">
                                  <p:stCondLst>
                                    <p:cond delay="0"/>
                                  </p:stCondLst>
                                  <p:childTnLst>
                                    <p:set>
                                      <p:cBhvr>
                                        <p:cTn id="8" dur="1" fill="hold">
                                          <p:stCondLst>
                                            <p:cond delay="0"/>
                                          </p:stCondLst>
                                        </p:cTn>
                                        <p:tgtEl>
                                          <p:spTgt spid="83244"/>
                                        </p:tgtEl>
                                        <p:attrNameLst>
                                          <p:attrName>style.visibility</p:attrName>
                                        </p:attrNameLst>
                                      </p:cBhvr>
                                      <p:to>
                                        <p:strVal val="visible"/>
                                      </p:to>
                                    </p:set>
                                  </p:childTnLst>
                                  <p:subTnLst>
                                    <p:set>
                                      <p:cBhvr override="childStyle">
                                        <p:cTn dur="1" fill="hold" display="0" masterRel="nextClick" afterEffect="1"/>
                                        <p:tgtEl>
                                          <p:spTgt spid="83244"/>
                                        </p:tgtEl>
                                        <p:attrNameLst>
                                          <p:attrName>style.visibility</p:attrName>
                                        </p:attrNameLst>
                                      </p:cBhvr>
                                      <p:to>
                                        <p:strVal val="hidden"/>
                                      </p:to>
                                    </p:set>
                                  </p:sub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3245"/>
                                        </p:tgtEl>
                                        <p:attrNameLst>
                                          <p:attrName>style.visibility</p:attrName>
                                        </p:attrNameLst>
                                      </p:cBhvr>
                                      <p:to>
                                        <p:strVal val="visible"/>
                                      </p:to>
                                    </p:set>
                                  </p:childTnLst>
                                  <p:subTnLst>
                                    <p:set>
                                      <p:cBhvr override="childStyle">
                                        <p:cTn dur="1" fill="hold" display="0" masterRel="nextClick" afterEffect="1"/>
                                        <p:tgtEl>
                                          <p:spTgt spid="83245"/>
                                        </p:tgtEl>
                                        <p:attrNameLst>
                                          <p:attrName>style.visibility</p:attrName>
                                        </p:attrNameLst>
                                      </p:cBhvr>
                                      <p:to>
                                        <p:strVal val="hidden"/>
                                      </p:to>
                                    </p:set>
                                  </p:subTnLst>
                                </p:cTn>
                              </p:par>
                              <p:par>
                                <p:cTn id="13" presetID="1" presetClass="entr" presetSubtype="0" fill="hold" grpId="0" nodeType="withEffect">
                                  <p:stCondLst>
                                    <p:cond delay="0"/>
                                  </p:stCondLst>
                                  <p:childTnLst>
                                    <p:set>
                                      <p:cBhvr>
                                        <p:cTn id="14" dur="1" fill="hold">
                                          <p:stCondLst>
                                            <p:cond delay="0"/>
                                          </p:stCondLst>
                                        </p:cTn>
                                        <p:tgtEl>
                                          <p:spTgt spid="83246"/>
                                        </p:tgtEl>
                                        <p:attrNameLst>
                                          <p:attrName>style.visibility</p:attrName>
                                        </p:attrNameLst>
                                      </p:cBhvr>
                                      <p:to>
                                        <p:strVal val="visible"/>
                                      </p:to>
                                    </p:set>
                                  </p:childTnLst>
                                  <p:subTnLst>
                                    <p:set>
                                      <p:cBhvr override="childStyle">
                                        <p:cTn dur="1" fill="hold" display="0" masterRel="nextClick" afterEffect="1"/>
                                        <p:tgtEl>
                                          <p:spTgt spid="83246"/>
                                        </p:tgtEl>
                                        <p:attrNameLst>
                                          <p:attrName>style.visibility</p:attrName>
                                        </p:attrNameLst>
                                      </p:cBhvr>
                                      <p:to>
                                        <p:strVal val="hidden"/>
                                      </p:to>
                                    </p:set>
                                  </p:sub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324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3248"/>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655365"/>
                                        </p:tgtEl>
                                        <p:attrNameLst>
                                          <p:attrName>style.visibility</p:attrName>
                                        </p:attrNameLst>
                                      </p:cBhvr>
                                      <p:to>
                                        <p:strVal val="visible"/>
                                      </p:to>
                                    </p:set>
                                    <p:animEffect transition="in" filter="dissolve">
                                      <p:cBhvr>
                                        <p:cTn id="25" dur="500"/>
                                        <p:tgtEl>
                                          <p:spTgt spid="6553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5365" grpId="0"/>
      <p:bldP spid="83244" grpId="0"/>
      <p:bldP spid="83246" grpId="0"/>
      <p:bldP spid="83248" grpId="0"/>
      <p:bldP spid="83247" grpId="0" animBg="1"/>
      <p:bldP spid="83243" grpId="0" animBg="1"/>
      <p:bldP spid="83245" grpId="0" animBg="1"/>
    </p:bld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Rectangle 6"/>
          <p:cNvSpPr>
            <a:spLocks noGrp="1" noChangeArrowheads="1"/>
          </p:cNvSpPr>
          <p:nvPr>
            <p:ph type="title"/>
          </p:nvPr>
        </p:nvSpPr>
        <p:spPr/>
        <p:txBody>
          <a:bodyPr/>
          <a:lstStyle/>
          <a:p>
            <a:pPr eaLnBrk="1" hangingPunct="1"/>
            <a:r>
              <a:rPr lang="en-US" altLang="zh-CN" dirty="0"/>
              <a:t>tracert in Windows OS</a:t>
            </a:r>
          </a:p>
        </p:txBody>
      </p:sp>
      <p:graphicFrame>
        <p:nvGraphicFramePr>
          <p:cNvPr id="19458" name="Object 5"/>
          <p:cNvGraphicFramePr>
            <a:graphicFrameLocks noGrp="1" noChangeAspect="1"/>
          </p:cNvGraphicFramePr>
          <p:nvPr>
            <p:ph idx="1"/>
          </p:nvPr>
        </p:nvGraphicFramePr>
        <p:xfrm>
          <a:off x="622300" y="1319213"/>
          <a:ext cx="8162925" cy="4522787"/>
        </p:xfrm>
        <a:graphic>
          <a:graphicData uri="http://schemas.openxmlformats.org/presentationml/2006/ole">
            <p:oleObj spid="_x0000_s4113" name="BMP 图像" r:id="rId3" imgW="6238095" imgH="3200000" progId="PBrush">
              <p:embed/>
            </p:oleObj>
          </a:graphicData>
        </a:graphic>
      </p:graphicFrame>
    </p:spTree>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4"/>
          <p:cNvSpPr>
            <a:spLocks noGrp="1" noChangeArrowheads="1"/>
          </p:cNvSpPr>
          <p:nvPr>
            <p:ph type="title"/>
          </p:nvPr>
        </p:nvSpPr>
        <p:spPr/>
        <p:txBody>
          <a:bodyPr/>
          <a:lstStyle/>
          <a:p>
            <a:pPr eaLnBrk="1" hangingPunct="1"/>
            <a:r>
              <a:rPr lang="zh-CN" altLang="en-US" dirty="0"/>
              <a:t>第</a:t>
            </a:r>
            <a:r>
              <a:rPr lang="en-US" altLang="zh-CN" dirty="0"/>
              <a:t>4</a:t>
            </a:r>
            <a:r>
              <a:rPr lang="zh-CN" altLang="en-US" dirty="0"/>
              <a:t>章 网络层</a:t>
            </a:r>
          </a:p>
        </p:txBody>
      </p:sp>
      <p:sp>
        <p:nvSpPr>
          <p:cNvPr id="16387" name="Rectangle 5"/>
          <p:cNvSpPr>
            <a:spLocks noGrp="1" noChangeArrowheads="1"/>
          </p:cNvSpPr>
          <p:nvPr>
            <p:ph type="body" sz="half" idx="1"/>
          </p:nvPr>
        </p:nvSpPr>
        <p:spPr>
          <a:xfrm>
            <a:off x="395288" y="1052513"/>
            <a:ext cx="4165600" cy="5148262"/>
          </a:xfrm>
        </p:spPr>
        <p:txBody>
          <a:bodyPr/>
          <a:lstStyle/>
          <a:p>
            <a:pPr eaLnBrk="1" hangingPunct="1">
              <a:lnSpc>
                <a:spcPct val="80000"/>
              </a:lnSpc>
              <a:spcBef>
                <a:spcPct val="0"/>
              </a:spcBef>
              <a:buNone/>
            </a:pPr>
            <a:r>
              <a:rPr lang="en-US" altLang="zh-CN" sz="2000" dirty="0"/>
              <a:t>4.1 </a:t>
            </a:r>
            <a:r>
              <a:rPr lang="zh-CN" altLang="en-US" sz="2000" dirty="0"/>
              <a:t>网络层提供的两种服务</a:t>
            </a:r>
            <a:endParaRPr lang="en-US" altLang="zh-CN" sz="2000" dirty="0"/>
          </a:p>
          <a:p>
            <a:pPr eaLnBrk="1" hangingPunct="1">
              <a:lnSpc>
                <a:spcPct val="80000"/>
              </a:lnSpc>
              <a:buNone/>
            </a:pPr>
            <a:r>
              <a:rPr lang="en-US" altLang="zh-CN" sz="2000" dirty="0"/>
              <a:t>4.2 </a:t>
            </a:r>
            <a:r>
              <a:rPr lang="zh-CN" altLang="en-US" sz="2000" dirty="0"/>
              <a:t>网际协议</a:t>
            </a:r>
            <a:r>
              <a:rPr lang="en-US" altLang="zh-CN" sz="2000" dirty="0"/>
              <a:t>IP</a:t>
            </a:r>
          </a:p>
          <a:p>
            <a:pPr eaLnBrk="1" hangingPunct="1">
              <a:lnSpc>
                <a:spcPct val="80000"/>
              </a:lnSpc>
              <a:buSzPct val="90000"/>
            </a:pPr>
            <a:r>
              <a:rPr lang="zh-CN" altLang="en-US" sz="1800" dirty="0"/>
              <a:t>虚拟互连网络</a:t>
            </a:r>
          </a:p>
          <a:p>
            <a:pPr eaLnBrk="1" hangingPunct="1">
              <a:lnSpc>
                <a:spcPct val="80000"/>
              </a:lnSpc>
              <a:buSzPct val="90000"/>
            </a:pPr>
            <a:r>
              <a:rPr lang="zh-CN" altLang="en-US" sz="1800" dirty="0"/>
              <a:t>分类的</a:t>
            </a:r>
            <a:r>
              <a:rPr lang="en-US" altLang="zh-CN" sz="1800" dirty="0"/>
              <a:t>IP</a:t>
            </a:r>
            <a:r>
              <a:rPr lang="zh-CN" altLang="en-US" sz="1800" dirty="0"/>
              <a:t>地址	</a:t>
            </a:r>
          </a:p>
          <a:p>
            <a:pPr eaLnBrk="1" hangingPunct="1">
              <a:lnSpc>
                <a:spcPct val="80000"/>
              </a:lnSpc>
              <a:buSzPct val="90000"/>
            </a:pPr>
            <a:r>
              <a:rPr lang="en-US" altLang="zh-CN" sz="1800" dirty="0"/>
              <a:t>IP</a:t>
            </a:r>
            <a:r>
              <a:rPr lang="zh-CN" altLang="en-US" sz="1800" dirty="0"/>
              <a:t>地址与硬件地址</a:t>
            </a:r>
          </a:p>
          <a:p>
            <a:pPr eaLnBrk="1" hangingPunct="1">
              <a:lnSpc>
                <a:spcPct val="80000"/>
              </a:lnSpc>
              <a:buSzPct val="90000"/>
            </a:pPr>
            <a:r>
              <a:rPr lang="zh-CN" altLang="en-US" sz="1800" dirty="0"/>
              <a:t>地址解析协议</a:t>
            </a:r>
            <a:r>
              <a:rPr lang="en-US" altLang="zh-CN" sz="1800" dirty="0"/>
              <a:t>ARP</a:t>
            </a:r>
          </a:p>
          <a:p>
            <a:pPr eaLnBrk="1" hangingPunct="1">
              <a:lnSpc>
                <a:spcPct val="80000"/>
              </a:lnSpc>
              <a:buSzPct val="90000"/>
            </a:pPr>
            <a:r>
              <a:rPr lang="en-US" altLang="zh-CN" sz="1800" dirty="0"/>
              <a:t>IP</a:t>
            </a:r>
            <a:r>
              <a:rPr lang="zh-CN" altLang="en-US" sz="1800" dirty="0"/>
              <a:t>数据报的格式</a:t>
            </a:r>
          </a:p>
          <a:p>
            <a:pPr eaLnBrk="1" hangingPunct="1">
              <a:lnSpc>
                <a:spcPct val="80000"/>
              </a:lnSpc>
              <a:buSzPct val="90000"/>
            </a:pPr>
            <a:r>
              <a:rPr lang="en-US" altLang="zh-CN" sz="1800" dirty="0"/>
              <a:t>IP</a:t>
            </a:r>
            <a:r>
              <a:rPr lang="zh-CN" altLang="en-US" sz="1800" dirty="0"/>
              <a:t>层转发分组的流程</a:t>
            </a:r>
          </a:p>
          <a:p>
            <a:pPr eaLnBrk="1" hangingPunct="1">
              <a:lnSpc>
                <a:spcPct val="80000"/>
              </a:lnSpc>
              <a:buFontTx/>
              <a:buNone/>
            </a:pPr>
            <a:r>
              <a:rPr lang="en-US" altLang="zh-CN" sz="2000" dirty="0"/>
              <a:t>4.3 </a:t>
            </a:r>
            <a:r>
              <a:rPr lang="zh-CN" altLang="en-US" sz="2000" dirty="0"/>
              <a:t>划分子网和构造超网</a:t>
            </a:r>
          </a:p>
          <a:p>
            <a:pPr eaLnBrk="1" hangingPunct="1">
              <a:lnSpc>
                <a:spcPct val="80000"/>
              </a:lnSpc>
              <a:buSzPct val="90000"/>
            </a:pPr>
            <a:r>
              <a:rPr lang="zh-CN" altLang="en-US" sz="1800" dirty="0"/>
              <a:t>划分子网</a:t>
            </a:r>
          </a:p>
          <a:p>
            <a:pPr eaLnBrk="1" hangingPunct="1">
              <a:lnSpc>
                <a:spcPct val="80000"/>
              </a:lnSpc>
              <a:buSzPct val="90000"/>
            </a:pPr>
            <a:r>
              <a:rPr lang="zh-CN" altLang="en-US" sz="1800" dirty="0"/>
              <a:t>使用子网时分组转发</a:t>
            </a:r>
          </a:p>
          <a:p>
            <a:pPr eaLnBrk="1" hangingPunct="1">
              <a:lnSpc>
                <a:spcPct val="80000"/>
              </a:lnSpc>
              <a:buSzPct val="90000"/>
            </a:pPr>
            <a:r>
              <a:rPr lang="zh-CN" altLang="en-US" sz="1800" dirty="0"/>
              <a:t>无分类编址</a:t>
            </a:r>
            <a:r>
              <a:rPr lang="en-US" altLang="zh-CN" sz="1800" dirty="0"/>
              <a:t>CIDR(</a:t>
            </a:r>
            <a:r>
              <a:rPr lang="zh-CN" altLang="en-US" sz="1800" dirty="0"/>
              <a:t>构造超网</a:t>
            </a:r>
            <a:r>
              <a:rPr lang="en-US" altLang="zh-CN" sz="1800" dirty="0"/>
              <a:t>)</a:t>
            </a:r>
          </a:p>
          <a:p>
            <a:pPr eaLnBrk="1" hangingPunct="1">
              <a:lnSpc>
                <a:spcPct val="80000"/>
              </a:lnSpc>
              <a:buFontTx/>
              <a:buNone/>
            </a:pPr>
            <a:r>
              <a:rPr lang="en-US" altLang="zh-CN" sz="2000" dirty="0"/>
              <a:t>4.4 </a:t>
            </a:r>
            <a:r>
              <a:rPr lang="zh-CN" altLang="en-US" sz="2000" dirty="0"/>
              <a:t>网际控制报文协议</a:t>
            </a:r>
            <a:r>
              <a:rPr lang="en-US" altLang="zh-CN" sz="2000" dirty="0"/>
              <a:t>ICMP</a:t>
            </a:r>
          </a:p>
          <a:p>
            <a:pPr eaLnBrk="1" hangingPunct="1">
              <a:lnSpc>
                <a:spcPct val="80000"/>
              </a:lnSpc>
              <a:buSzPct val="90000"/>
            </a:pPr>
            <a:r>
              <a:rPr lang="en-US" altLang="zh-CN" sz="1800" dirty="0"/>
              <a:t>ICMP</a:t>
            </a:r>
            <a:r>
              <a:rPr lang="zh-CN" altLang="en-US" sz="1800" dirty="0"/>
              <a:t>报文的种类</a:t>
            </a:r>
            <a:endParaRPr lang="en-US" altLang="zh-CN" sz="1800" dirty="0"/>
          </a:p>
          <a:p>
            <a:pPr eaLnBrk="1" hangingPunct="1">
              <a:lnSpc>
                <a:spcPct val="80000"/>
              </a:lnSpc>
              <a:buSzPct val="90000"/>
            </a:pPr>
            <a:r>
              <a:rPr lang="en-US" altLang="zh-CN" sz="1800" dirty="0"/>
              <a:t>ICMP</a:t>
            </a:r>
            <a:r>
              <a:rPr lang="zh-CN" altLang="en-US" sz="1800" dirty="0"/>
              <a:t>的应用举例</a:t>
            </a:r>
            <a:endParaRPr lang="en-US" altLang="zh-CN" sz="1800" dirty="0"/>
          </a:p>
          <a:p>
            <a:pPr eaLnBrk="1" hangingPunct="1">
              <a:lnSpc>
                <a:spcPct val="90000"/>
              </a:lnSpc>
              <a:buSzPct val="90000"/>
              <a:buNone/>
            </a:pPr>
            <a:r>
              <a:rPr lang="en-US" altLang="zh-CN" sz="2000" dirty="0"/>
              <a:t>4.5 </a:t>
            </a:r>
            <a:r>
              <a:rPr lang="zh-CN" altLang="en-US" sz="2000" dirty="0"/>
              <a:t>互联网的路由选择协议</a:t>
            </a:r>
          </a:p>
          <a:p>
            <a:pPr eaLnBrk="1" hangingPunct="1">
              <a:lnSpc>
                <a:spcPct val="80000"/>
              </a:lnSpc>
              <a:buSzPct val="90000"/>
            </a:pPr>
            <a:r>
              <a:rPr lang="zh-CN" altLang="en-US" sz="1800" dirty="0">
                <a:solidFill>
                  <a:srgbClr val="FF0000"/>
                </a:solidFill>
              </a:rPr>
              <a:t>有关路由选择协议的几个基本概念</a:t>
            </a:r>
            <a:endParaRPr lang="en-US" altLang="zh-CN" sz="1800" dirty="0">
              <a:solidFill>
                <a:srgbClr val="FF0000"/>
              </a:solidFill>
            </a:endParaRPr>
          </a:p>
          <a:p>
            <a:pPr eaLnBrk="1" hangingPunct="1">
              <a:lnSpc>
                <a:spcPct val="80000"/>
              </a:lnSpc>
              <a:buSzPct val="90000"/>
            </a:pPr>
            <a:r>
              <a:rPr lang="zh-CN" altLang="en-US" sz="1800" dirty="0"/>
              <a:t>内部网关协议</a:t>
            </a:r>
            <a:r>
              <a:rPr lang="en-US" altLang="zh-CN" sz="1800" dirty="0"/>
              <a:t>RIP</a:t>
            </a:r>
          </a:p>
          <a:p>
            <a:pPr eaLnBrk="1" hangingPunct="1">
              <a:lnSpc>
                <a:spcPct val="80000"/>
              </a:lnSpc>
              <a:buSzPct val="90000"/>
              <a:buNone/>
            </a:pPr>
            <a:endParaRPr lang="zh-CN" altLang="en-US" sz="1800" dirty="0"/>
          </a:p>
          <a:p>
            <a:pPr eaLnBrk="1" hangingPunct="1">
              <a:lnSpc>
                <a:spcPct val="80000"/>
              </a:lnSpc>
              <a:buSzPct val="90000"/>
            </a:pPr>
            <a:endParaRPr lang="zh-CN" altLang="en-US" sz="1900" dirty="0"/>
          </a:p>
          <a:p>
            <a:pPr eaLnBrk="1" hangingPunct="1">
              <a:lnSpc>
                <a:spcPct val="80000"/>
              </a:lnSpc>
              <a:buSzPct val="90000"/>
            </a:pPr>
            <a:endParaRPr lang="zh-CN" altLang="en-US" sz="1900" dirty="0"/>
          </a:p>
        </p:txBody>
      </p:sp>
      <p:sp>
        <p:nvSpPr>
          <p:cNvPr id="16388" name="Rectangle 6"/>
          <p:cNvSpPr>
            <a:spLocks noGrp="1" noChangeArrowheads="1"/>
          </p:cNvSpPr>
          <p:nvPr>
            <p:ph type="body" sz="half" idx="2"/>
          </p:nvPr>
        </p:nvSpPr>
        <p:spPr>
          <a:xfrm>
            <a:off x="4560888" y="1028700"/>
            <a:ext cx="4252912" cy="5148263"/>
          </a:xfrm>
        </p:spPr>
        <p:txBody>
          <a:bodyPr/>
          <a:lstStyle/>
          <a:p>
            <a:pPr eaLnBrk="1" hangingPunct="1">
              <a:lnSpc>
                <a:spcPct val="80000"/>
              </a:lnSpc>
              <a:buSzPct val="90000"/>
              <a:buFontTx/>
              <a:buChar char="•"/>
            </a:pPr>
            <a:r>
              <a:rPr lang="zh-CN" altLang="en-US" sz="1800" dirty="0"/>
              <a:t>内部网关协议</a:t>
            </a:r>
            <a:r>
              <a:rPr lang="en-US" altLang="zh-CN" sz="1800" dirty="0"/>
              <a:t>OSPF</a:t>
            </a:r>
          </a:p>
          <a:p>
            <a:pPr eaLnBrk="1" hangingPunct="1">
              <a:lnSpc>
                <a:spcPct val="80000"/>
              </a:lnSpc>
              <a:buSzPct val="90000"/>
              <a:buFontTx/>
              <a:buChar char="•"/>
            </a:pPr>
            <a:r>
              <a:rPr lang="zh-CN" altLang="en-US" sz="1800" dirty="0"/>
              <a:t>外部网关协议</a:t>
            </a:r>
            <a:r>
              <a:rPr lang="en-US" altLang="zh-CN" sz="1800" dirty="0"/>
              <a:t>BGP</a:t>
            </a:r>
          </a:p>
          <a:p>
            <a:pPr eaLnBrk="1" hangingPunct="1">
              <a:lnSpc>
                <a:spcPct val="80000"/>
              </a:lnSpc>
              <a:buSzPct val="90000"/>
              <a:buFontTx/>
              <a:buChar char="•"/>
            </a:pPr>
            <a:r>
              <a:rPr lang="zh-CN" altLang="en-US" sz="1800" dirty="0"/>
              <a:t>路由器的构成 </a:t>
            </a:r>
          </a:p>
          <a:p>
            <a:pPr eaLnBrk="1" hangingPunct="1">
              <a:lnSpc>
                <a:spcPct val="90000"/>
              </a:lnSpc>
              <a:buFontTx/>
              <a:buNone/>
            </a:pPr>
            <a:r>
              <a:rPr lang="en-US" altLang="zh-CN" sz="2000" dirty="0"/>
              <a:t>4.6 IPv6</a:t>
            </a:r>
          </a:p>
          <a:p>
            <a:pPr eaLnBrk="1" hangingPunct="1">
              <a:lnSpc>
                <a:spcPct val="80000"/>
              </a:lnSpc>
              <a:buSzPct val="90000"/>
            </a:pPr>
            <a:r>
              <a:rPr lang="en-US" altLang="zh-CN" sz="1800" dirty="0"/>
              <a:t>IPv6</a:t>
            </a:r>
            <a:r>
              <a:rPr lang="zh-CN" altLang="en-US" sz="1800" dirty="0"/>
              <a:t>的基本首部</a:t>
            </a:r>
            <a:endParaRPr lang="en-US" altLang="zh-CN" sz="1800" dirty="0"/>
          </a:p>
          <a:p>
            <a:pPr eaLnBrk="1" hangingPunct="1">
              <a:lnSpc>
                <a:spcPct val="80000"/>
              </a:lnSpc>
              <a:buSzPct val="90000"/>
            </a:pPr>
            <a:r>
              <a:rPr lang="en-US" altLang="zh-CN" sz="1800" dirty="0"/>
              <a:t>IPv6</a:t>
            </a:r>
            <a:r>
              <a:rPr lang="zh-CN" altLang="en-US" sz="1800" dirty="0"/>
              <a:t>的地址</a:t>
            </a:r>
            <a:endParaRPr lang="en-US" altLang="zh-CN" sz="1800" dirty="0"/>
          </a:p>
          <a:p>
            <a:pPr eaLnBrk="1" hangingPunct="1">
              <a:lnSpc>
                <a:spcPct val="80000"/>
              </a:lnSpc>
              <a:buSzPct val="90000"/>
            </a:pPr>
            <a:r>
              <a:rPr lang="zh-CN" altLang="en-US" sz="1800" dirty="0"/>
              <a:t>从</a:t>
            </a:r>
            <a:r>
              <a:rPr lang="en-US" altLang="zh-CN" sz="1800" dirty="0"/>
              <a:t>IPv4</a:t>
            </a:r>
            <a:r>
              <a:rPr lang="zh-CN" altLang="en-US" sz="1800" dirty="0"/>
              <a:t>向</a:t>
            </a:r>
            <a:r>
              <a:rPr lang="en-US" altLang="zh-CN" sz="1800" dirty="0"/>
              <a:t>IPv6</a:t>
            </a:r>
            <a:r>
              <a:rPr lang="zh-CN" altLang="en-US" sz="1800" dirty="0"/>
              <a:t>过渡</a:t>
            </a:r>
            <a:endParaRPr lang="en-US" altLang="zh-CN" sz="1800" dirty="0"/>
          </a:p>
          <a:p>
            <a:pPr eaLnBrk="1" hangingPunct="1">
              <a:lnSpc>
                <a:spcPct val="80000"/>
              </a:lnSpc>
              <a:buSzPct val="90000"/>
            </a:pPr>
            <a:r>
              <a:rPr lang="en-US" altLang="zh-CN" sz="1800" dirty="0"/>
              <a:t>ICMPv6</a:t>
            </a:r>
          </a:p>
          <a:p>
            <a:pPr eaLnBrk="1" hangingPunct="1">
              <a:lnSpc>
                <a:spcPct val="90000"/>
              </a:lnSpc>
              <a:buFontTx/>
              <a:buNone/>
            </a:pPr>
            <a:r>
              <a:rPr lang="en-US" altLang="zh-CN" sz="2000" dirty="0"/>
              <a:t>4.7 IP</a:t>
            </a:r>
            <a:r>
              <a:rPr lang="zh-CN" altLang="en-US" sz="2000" dirty="0"/>
              <a:t>多播</a:t>
            </a:r>
          </a:p>
          <a:p>
            <a:pPr eaLnBrk="1" hangingPunct="1">
              <a:lnSpc>
                <a:spcPct val="80000"/>
              </a:lnSpc>
              <a:buSzPct val="90000"/>
            </a:pPr>
            <a:r>
              <a:rPr lang="en-US" altLang="zh-CN" sz="1800" dirty="0"/>
              <a:t>IP</a:t>
            </a:r>
            <a:r>
              <a:rPr lang="zh-CN" altLang="en-US" sz="1800" dirty="0"/>
              <a:t>多播的基本概念</a:t>
            </a:r>
          </a:p>
          <a:p>
            <a:pPr eaLnBrk="1" hangingPunct="1">
              <a:lnSpc>
                <a:spcPct val="80000"/>
              </a:lnSpc>
              <a:buSzPct val="90000"/>
            </a:pPr>
            <a:r>
              <a:rPr lang="zh-CN" altLang="en-US" sz="1800" dirty="0"/>
              <a:t>在局域网上进行硬件多播</a:t>
            </a:r>
          </a:p>
          <a:p>
            <a:pPr eaLnBrk="1" hangingPunct="1">
              <a:lnSpc>
                <a:spcPct val="80000"/>
              </a:lnSpc>
              <a:buSzPct val="90000"/>
            </a:pPr>
            <a:r>
              <a:rPr lang="zh-CN" altLang="en-US" sz="1800" dirty="0"/>
              <a:t>网际组管理协议和多播路由选择协议</a:t>
            </a:r>
          </a:p>
          <a:p>
            <a:pPr eaLnBrk="1" hangingPunct="1">
              <a:lnSpc>
                <a:spcPct val="90000"/>
              </a:lnSpc>
              <a:buFontTx/>
              <a:buNone/>
            </a:pPr>
            <a:r>
              <a:rPr lang="en-US" altLang="zh-CN" sz="2000" dirty="0"/>
              <a:t>4.8 </a:t>
            </a:r>
            <a:r>
              <a:rPr lang="zh-CN" altLang="en-US" sz="2000" dirty="0"/>
              <a:t>虚拟专用网和网络地址转换 </a:t>
            </a:r>
            <a:endParaRPr lang="en-US" altLang="zh-CN" sz="2000" dirty="0"/>
          </a:p>
          <a:p>
            <a:pPr eaLnBrk="1" hangingPunct="1">
              <a:lnSpc>
                <a:spcPct val="80000"/>
              </a:lnSpc>
              <a:buSzPct val="90000"/>
              <a:buFontTx/>
              <a:buChar char="•"/>
            </a:pPr>
            <a:r>
              <a:rPr lang="zh-CN" altLang="en-US" sz="1800" dirty="0"/>
              <a:t>虚拟专用网</a:t>
            </a:r>
            <a:r>
              <a:rPr lang="en-US" altLang="zh-CN" sz="1800" dirty="0"/>
              <a:t>VPN</a:t>
            </a:r>
          </a:p>
          <a:p>
            <a:pPr eaLnBrk="1" hangingPunct="1">
              <a:lnSpc>
                <a:spcPct val="80000"/>
              </a:lnSpc>
              <a:buSzPct val="90000"/>
              <a:buFontTx/>
              <a:buChar char="•"/>
            </a:pPr>
            <a:r>
              <a:rPr lang="zh-CN" altLang="en-US" sz="1800" dirty="0"/>
              <a:t>网络地址转换</a:t>
            </a:r>
            <a:r>
              <a:rPr lang="en-US" altLang="zh-CN" sz="1800" dirty="0"/>
              <a:t>NAT</a:t>
            </a:r>
          </a:p>
          <a:p>
            <a:pPr eaLnBrk="1" hangingPunct="1">
              <a:lnSpc>
                <a:spcPct val="90000"/>
              </a:lnSpc>
              <a:buSzPct val="90000"/>
              <a:buNone/>
            </a:pPr>
            <a:r>
              <a:rPr lang="en-US" altLang="zh-CN" sz="2000" dirty="0"/>
              <a:t>4.9 </a:t>
            </a:r>
            <a:r>
              <a:rPr lang="zh-CN" altLang="en-US" sz="2000" dirty="0"/>
              <a:t>多协议标记交换</a:t>
            </a:r>
            <a:r>
              <a:rPr lang="en-US" altLang="zh-CN" sz="2000" dirty="0"/>
              <a:t>MPLS</a:t>
            </a:r>
          </a:p>
          <a:p>
            <a:pPr eaLnBrk="1" hangingPunct="1">
              <a:lnSpc>
                <a:spcPct val="80000"/>
              </a:lnSpc>
              <a:buSzPct val="90000"/>
            </a:pPr>
            <a:r>
              <a:rPr lang="en-US" altLang="zh-CN" sz="1800" dirty="0"/>
              <a:t>MPLS</a:t>
            </a:r>
            <a:r>
              <a:rPr lang="zh-CN" altLang="en-US" sz="1800" dirty="0"/>
              <a:t>的工作原理</a:t>
            </a:r>
            <a:endParaRPr lang="en-US" altLang="zh-CN" sz="1800" dirty="0"/>
          </a:p>
          <a:p>
            <a:pPr eaLnBrk="1" hangingPunct="1">
              <a:lnSpc>
                <a:spcPct val="80000"/>
              </a:lnSpc>
              <a:buSzPct val="90000"/>
            </a:pPr>
            <a:r>
              <a:rPr lang="en-US" altLang="zh-CN" sz="1800" dirty="0"/>
              <a:t>MPLS</a:t>
            </a:r>
            <a:r>
              <a:rPr lang="zh-CN" altLang="en-US" sz="1800" dirty="0"/>
              <a:t>首部的位置与格式</a:t>
            </a:r>
            <a:endParaRPr lang="en-US" altLang="zh-CN" sz="1800" dirty="0"/>
          </a:p>
          <a:p>
            <a:pPr eaLnBrk="1" hangingPunct="1">
              <a:lnSpc>
                <a:spcPct val="90000"/>
              </a:lnSpc>
            </a:pPr>
            <a:endParaRPr lang="en-US" altLang="zh-CN" sz="2000" dirty="0"/>
          </a:p>
        </p:txBody>
      </p:sp>
    </p:spTree>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Rectangle 4"/>
          <p:cNvSpPr>
            <a:spLocks noGrp="1" noChangeArrowheads="1"/>
          </p:cNvSpPr>
          <p:nvPr>
            <p:ph type="title"/>
          </p:nvPr>
        </p:nvSpPr>
        <p:spPr/>
        <p:txBody>
          <a:bodyPr/>
          <a:lstStyle/>
          <a:p>
            <a:pPr eaLnBrk="1" hangingPunct="1"/>
            <a:r>
              <a:rPr lang="zh-CN" altLang="en-US" dirty="0"/>
              <a:t>有关路由选择协议的几个基本概念</a:t>
            </a:r>
          </a:p>
        </p:txBody>
      </p:sp>
      <p:sp>
        <p:nvSpPr>
          <p:cNvPr id="196611" name="Rectangle 5"/>
          <p:cNvSpPr>
            <a:spLocks noGrp="1" noChangeArrowheads="1"/>
          </p:cNvSpPr>
          <p:nvPr>
            <p:ph type="body" idx="1"/>
          </p:nvPr>
        </p:nvSpPr>
        <p:spPr/>
        <p:txBody>
          <a:bodyPr/>
          <a:lstStyle/>
          <a:p>
            <a:pPr algn="just" eaLnBrk="1" hangingPunct="1">
              <a:spcBef>
                <a:spcPts val="600"/>
              </a:spcBef>
              <a:buFontTx/>
              <a:buNone/>
            </a:pPr>
            <a:r>
              <a:rPr lang="en-US" altLang="zh-CN" b="1" dirty="0">
                <a:solidFill>
                  <a:srgbClr val="FF0000"/>
                </a:solidFill>
              </a:rPr>
              <a:t>1. </a:t>
            </a:r>
            <a:r>
              <a:rPr lang="zh-CN" altLang="en-US" b="1" dirty="0">
                <a:solidFill>
                  <a:srgbClr val="FF0000"/>
                </a:solidFill>
              </a:rPr>
              <a:t>理想的路由算法</a:t>
            </a:r>
          </a:p>
          <a:p>
            <a:pPr marL="457200" indent="-457200" eaLnBrk="1" hangingPunct="1">
              <a:spcBef>
                <a:spcPts val="600"/>
              </a:spcBef>
              <a:buFont typeface="+mj-ea"/>
              <a:buAutoNum type="circleNumDbPlain"/>
            </a:pPr>
            <a:r>
              <a:rPr lang="zh-CN" altLang="en-US" dirty="0"/>
              <a:t>算法必须是</a:t>
            </a:r>
            <a:r>
              <a:rPr lang="zh-CN" altLang="en-US" dirty="0">
                <a:solidFill>
                  <a:schemeClr val="hlink"/>
                </a:solidFill>
              </a:rPr>
              <a:t>正确的</a:t>
            </a:r>
            <a:r>
              <a:rPr lang="en-US" altLang="zh-CN" dirty="0">
                <a:solidFill>
                  <a:schemeClr val="hlink"/>
                </a:solidFill>
              </a:rPr>
              <a:t>(exact)</a:t>
            </a:r>
            <a:r>
              <a:rPr lang="zh-CN" altLang="en-US" dirty="0"/>
              <a:t>和</a:t>
            </a:r>
            <a:r>
              <a:rPr lang="zh-CN" altLang="en-US" dirty="0">
                <a:solidFill>
                  <a:schemeClr val="hlink"/>
                </a:solidFill>
              </a:rPr>
              <a:t>完整的</a:t>
            </a:r>
            <a:r>
              <a:rPr lang="en-US" altLang="zh-CN" dirty="0">
                <a:solidFill>
                  <a:schemeClr val="hlink"/>
                </a:solidFill>
              </a:rPr>
              <a:t>(intact)</a:t>
            </a:r>
            <a:r>
              <a:rPr lang="zh-CN" altLang="en-US" dirty="0"/>
              <a:t>。这里</a:t>
            </a:r>
            <a:r>
              <a:rPr lang="en-US" altLang="zh-CN" dirty="0"/>
              <a:t>"</a:t>
            </a:r>
            <a:r>
              <a:rPr lang="zh-CN" altLang="en-US" dirty="0">
                <a:solidFill>
                  <a:schemeClr val="hlink"/>
                </a:solidFill>
              </a:rPr>
              <a:t>正确</a:t>
            </a:r>
            <a:r>
              <a:rPr lang="en-US" altLang="zh-CN" dirty="0"/>
              <a:t>"</a:t>
            </a:r>
            <a:r>
              <a:rPr lang="zh-CN" altLang="en-US" dirty="0"/>
              <a:t>的含义是指：</a:t>
            </a:r>
            <a:r>
              <a:rPr lang="zh-CN" altLang="en-US" dirty="0">
                <a:solidFill>
                  <a:srgbClr val="FF0000"/>
                </a:solidFill>
              </a:rPr>
              <a:t>沿着</a:t>
            </a:r>
            <a:r>
              <a:rPr lang="zh-CN" altLang="en-US" dirty="0"/>
              <a:t>各路由表所指引的路由</a:t>
            </a:r>
            <a:r>
              <a:rPr lang="en-US" altLang="zh-CN" dirty="0"/>
              <a:t>(</a:t>
            </a:r>
            <a:r>
              <a:rPr lang="en-US" altLang="zh-CN" dirty="0">
                <a:solidFill>
                  <a:srgbClr val="FF0000"/>
                </a:solidFill>
              </a:rPr>
              <a:t>route</a:t>
            </a:r>
            <a:r>
              <a:rPr lang="en-US" altLang="zh-CN" dirty="0"/>
              <a:t>)</a:t>
            </a:r>
            <a:r>
              <a:rPr lang="zh-CN" altLang="en-US" dirty="0"/>
              <a:t>，分组一定能够到达目的网络和目的主机。 </a:t>
            </a:r>
          </a:p>
          <a:p>
            <a:pPr marL="457200" indent="-457200" eaLnBrk="1" hangingPunct="1">
              <a:spcBef>
                <a:spcPts val="600"/>
              </a:spcBef>
              <a:buFont typeface="+mj-ea"/>
              <a:buAutoNum type="circleNumDbPlain"/>
            </a:pPr>
            <a:endParaRPr lang="zh-CN" altLang="en-US" dirty="0">
              <a:solidFill>
                <a:schemeClr val="hlink"/>
              </a:solidFill>
            </a:endParaRPr>
          </a:p>
          <a:p>
            <a:pPr marL="457200" indent="-457200" eaLnBrk="1" hangingPunct="1">
              <a:spcBef>
                <a:spcPts val="600"/>
              </a:spcBef>
              <a:buFont typeface="+mj-ea"/>
              <a:buAutoNum type="circleNumDbPlain"/>
            </a:pPr>
            <a:r>
              <a:rPr lang="zh-CN" altLang="en-US" dirty="0"/>
              <a:t>算法在计算上</a:t>
            </a:r>
            <a:r>
              <a:rPr lang="zh-CN" altLang="en-US" dirty="0">
                <a:solidFill>
                  <a:srgbClr val="FF0000"/>
                </a:solidFill>
              </a:rPr>
              <a:t>应简</a:t>
            </a:r>
            <a:r>
              <a:rPr lang="zh-CN" altLang="en-US" dirty="0">
                <a:solidFill>
                  <a:schemeClr val="hlink"/>
                </a:solidFill>
              </a:rPr>
              <a:t>单</a:t>
            </a:r>
            <a:r>
              <a:rPr lang="en-US" altLang="zh-CN" dirty="0">
                <a:solidFill>
                  <a:schemeClr val="hlink"/>
                </a:solidFill>
              </a:rPr>
              <a:t>(simple)</a:t>
            </a:r>
            <a:r>
              <a:rPr lang="zh-CN" altLang="en-US" dirty="0"/>
              <a:t>。路由选择的计算不应使</a:t>
            </a:r>
            <a:r>
              <a:rPr lang="zh-CN" altLang="en-US" dirty="0">
                <a:solidFill>
                  <a:srgbClr val="FF0000"/>
                </a:solidFill>
              </a:rPr>
              <a:t>网络通信量</a:t>
            </a:r>
            <a:r>
              <a:rPr lang="en-US" altLang="zh-CN" dirty="0"/>
              <a:t>(traffic)</a:t>
            </a:r>
            <a:r>
              <a:rPr lang="zh-CN" altLang="en-US" dirty="0"/>
              <a:t>增加太多的额外开销</a:t>
            </a:r>
            <a:r>
              <a:rPr lang="en-US" altLang="zh-CN" dirty="0"/>
              <a:t>(</a:t>
            </a:r>
            <a:r>
              <a:rPr lang="en-US" altLang="zh-CN" dirty="0">
                <a:latin typeface="Arial" panose="020B0604020202020204" pitchFamily="34" charset="0"/>
              </a:rPr>
              <a:t>extra / additional overhead</a:t>
            </a:r>
            <a:r>
              <a:rPr lang="en-US" altLang="zh-CN" dirty="0"/>
              <a:t>)</a:t>
            </a:r>
            <a:r>
              <a:rPr lang="zh-CN" altLang="en-US" dirty="0"/>
              <a:t>。 </a:t>
            </a:r>
          </a:p>
          <a:p>
            <a:pPr marL="457200" indent="-457200" eaLnBrk="1" hangingPunct="1">
              <a:spcBef>
                <a:spcPts val="600"/>
              </a:spcBef>
              <a:buFont typeface="+mj-ea"/>
              <a:buAutoNum type="circleNumDbPlain"/>
            </a:pPr>
            <a:endParaRPr lang="zh-CN" altLang="en-US" dirty="0"/>
          </a:p>
          <a:p>
            <a:pPr marL="457200" indent="-457200" eaLnBrk="1" hangingPunct="1">
              <a:spcBef>
                <a:spcPts val="600"/>
              </a:spcBef>
              <a:buFont typeface="+mj-ea"/>
              <a:buAutoNum type="circleNumDbPlain"/>
            </a:pPr>
            <a:r>
              <a:rPr lang="zh-CN" altLang="en-US" dirty="0"/>
              <a:t>算法应能适应</a:t>
            </a:r>
            <a:r>
              <a:rPr lang="zh-CN" altLang="en-US" dirty="0">
                <a:solidFill>
                  <a:schemeClr val="hlink"/>
                </a:solidFill>
              </a:rPr>
              <a:t>通信量和网络拓扑</a:t>
            </a:r>
            <a:r>
              <a:rPr lang="zh-CN" altLang="en-US" dirty="0"/>
              <a:t>的变化。这就是说，要有自适应性</a:t>
            </a:r>
            <a:r>
              <a:rPr lang="en-US" altLang="zh-CN" dirty="0"/>
              <a:t>(</a:t>
            </a:r>
            <a:r>
              <a:rPr lang="en-US" altLang="zh-CN" kern="1200" dirty="0">
                <a:latin typeface="Arial" panose="020B0604020202020204" pitchFamily="34" charset="0"/>
                <a:ea typeface="宋体" panose="02010600030101010101" pitchFamily="2" charset="-122"/>
              </a:rPr>
              <a:t>adap</a:t>
            </a:r>
            <a:r>
              <a:rPr lang="en-US" altLang="zh-CN" kern="1200" dirty="0">
                <a:solidFill>
                  <a:srgbClr val="FF0000"/>
                </a:solidFill>
                <a:latin typeface="Arial" panose="020B0604020202020204" pitchFamily="34" charset="0"/>
                <a:ea typeface="宋体" panose="02010600030101010101" pitchFamily="2" charset="-122"/>
              </a:rPr>
              <a:t>tivity</a:t>
            </a:r>
            <a:r>
              <a:rPr lang="en-US" altLang="zh-CN" dirty="0"/>
              <a:t>)</a:t>
            </a:r>
            <a:r>
              <a:rPr lang="zh-CN" altLang="en-US" dirty="0"/>
              <a:t>。</a:t>
            </a:r>
          </a:p>
        </p:txBody>
      </p:sp>
    </p:spTree>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4"/>
          <p:cNvSpPr>
            <a:spLocks noGrp="1" noChangeArrowheads="1"/>
          </p:cNvSpPr>
          <p:nvPr>
            <p:ph type="title"/>
          </p:nvPr>
        </p:nvSpPr>
        <p:spPr/>
        <p:txBody>
          <a:bodyPr/>
          <a:lstStyle/>
          <a:p>
            <a:pPr eaLnBrk="1" hangingPunct="1"/>
            <a:r>
              <a:rPr lang="zh-CN" altLang="en-US" dirty="0"/>
              <a:t>有关路由选择协议的几个基本概念</a:t>
            </a:r>
          </a:p>
        </p:txBody>
      </p:sp>
      <p:sp>
        <p:nvSpPr>
          <p:cNvPr id="197635" name="Rectangle 5"/>
          <p:cNvSpPr>
            <a:spLocks noGrp="1" noChangeArrowheads="1"/>
          </p:cNvSpPr>
          <p:nvPr>
            <p:ph type="body" idx="1"/>
          </p:nvPr>
        </p:nvSpPr>
        <p:spPr/>
        <p:txBody>
          <a:bodyPr/>
          <a:lstStyle/>
          <a:p>
            <a:pPr marL="457200" indent="-457200" algn="just" eaLnBrk="1" hangingPunct="1">
              <a:spcBef>
                <a:spcPts val="600"/>
              </a:spcBef>
              <a:buFont typeface="+mj-ea"/>
              <a:buAutoNum type="circleNumDbPlain" startAt="4"/>
            </a:pPr>
            <a:r>
              <a:rPr lang="zh-CN" altLang="en-US" dirty="0">
                <a:solidFill>
                  <a:schemeClr val="hlink"/>
                </a:solidFill>
              </a:rPr>
              <a:t>算法应具有稳定性</a:t>
            </a:r>
            <a:r>
              <a:rPr lang="en-US" altLang="zh-CN" dirty="0">
                <a:solidFill>
                  <a:schemeClr val="hlink"/>
                </a:solidFill>
              </a:rPr>
              <a:t>(stable)</a:t>
            </a:r>
            <a:r>
              <a:rPr lang="zh-CN" altLang="en-US" dirty="0">
                <a:solidFill>
                  <a:schemeClr val="hlink"/>
                </a:solidFill>
              </a:rPr>
              <a:t>。</a:t>
            </a:r>
            <a:r>
              <a:rPr lang="zh-CN" altLang="en-US" dirty="0"/>
              <a:t>在网络通信量和网络拓扑结构相对稳定的情况下，路由算法</a:t>
            </a:r>
            <a:r>
              <a:rPr lang="zh-CN" altLang="en-US" dirty="0">
                <a:solidFill>
                  <a:srgbClr val="FF0000"/>
                </a:solidFill>
              </a:rPr>
              <a:t>应收敛于</a:t>
            </a:r>
            <a:r>
              <a:rPr lang="zh-CN" altLang="en-US" dirty="0"/>
              <a:t>一个可以接受的</a:t>
            </a:r>
            <a:r>
              <a:rPr lang="zh-CN" altLang="en-US" dirty="0">
                <a:solidFill>
                  <a:srgbClr val="FF0000"/>
                </a:solidFill>
              </a:rPr>
              <a:t>解</a:t>
            </a:r>
            <a:r>
              <a:rPr lang="zh-CN" altLang="en-US" dirty="0"/>
              <a:t>，而不使得出的路由不停地变化。</a:t>
            </a:r>
          </a:p>
          <a:p>
            <a:pPr marL="457200" indent="-457200" algn="just" eaLnBrk="1" hangingPunct="1">
              <a:spcBef>
                <a:spcPts val="600"/>
              </a:spcBef>
              <a:buFont typeface="+mj-ea"/>
              <a:buAutoNum type="circleNumDbPlain" startAt="4"/>
            </a:pPr>
            <a:endParaRPr lang="zh-CN" altLang="en-US" dirty="0">
              <a:solidFill>
                <a:schemeClr val="hlink"/>
              </a:solidFill>
            </a:endParaRPr>
          </a:p>
          <a:p>
            <a:pPr marL="457200" indent="-457200" algn="just" eaLnBrk="1" hangingPunct="1">
              <a:spcBef>
                <a:spcPts val="600"/>
              </a:spcBef>
              <a:buFont typeface="+mj-ea"/>
              <a:buAutoNum type="circleNumDbPlain" startAt="4"/>
            </a:pPr>
            <a:r>
              <a:rPr lang="zh-CN" altLang="en-US" dirty="0">
                <a:solidFill>
                  <a:schemeClr val="hlink"/>
                </a:solidFill>
              </a:rPr>
              <a:t>算法应是公平的</a:t>
            </a:r>
            <a:r>
              <a:rPr lang="en-US" altLang="zh-CN" dirty="0">
                <a:solidFill>
                  <a:schemeClr val="hlink"/>
                </a:solidFill>
              </a:rPr>
              <a:t>(fair)</a:t>
            </a:r>
            <a:r>
              <a:rPr lang="zh-CN" altLang="en-US" dirty="0"/>
              <a:t>。这就是说，算法应对所有用户</a:t>
            </a:r>
            <a:r>
              <a:rPr lang="en-US" altLang="zh-CN" dirty="0"/>
              <a:t>(</a:t>
            </a:r>
            <a:r>
              <a:rPr lang="zh-CN" altLang="en-US" dirty="0"/>
              <a:t>除对少数优先级高的用户</a:t>
            </a:r>
            <a:r>
              <a:rPr lang="en-US" altLang="zh-CN" dirty="0"/>
              <a:t>)</a:t>
            </a:r>
            <a:r>
              <a:rPr lang="zh-CN" altLang="en-US" dirty="0"/>
              <a:t>都是平等的。</a:t>
            </a:r>
          </a:p>
          <a:p>
            <a:pPr eaLnBrk="1" hangingPunct="1"/>
            <a:endParaRPr lang="en-US" altLang="zh-CN" dirty="0"/>
          </a:p>
        </p:txBody>
      </p:sp>
    </p:spTree>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Rectangle 4"/>
          <p:cNvSpPr>
            <a:spLocks noGrp="1" noChangeArrowheads="1"/>
          </p:cNvSpPr>
          <p:nvPr>
            <p:ph type="title"/>
          </p:nvPr>
        </p:nvSpPr>
        <p:spPr/>
        <p:txBody>
          <a:bodyPr/>
          <a:lstStyle/>
          <a:p>
            <a:pPr eaLnBrk="1" hangingPunct="1"/>
            <a:r>
              <a:rPr lang="zh-CN" altLang="en-US" dirty="0"/>
              <a:t>有关路由选择协议的几个基本概念</a:t>
            </a:r>
          </a:p>
        </p:txBody>
      </p:sp>
      <p:sp>
        <p:nvSpPr>
          <p:cNvPr id="198659" name="Rectangle 5"/>
          <p:cNvSpPr>
            <a:spLocks noGrp="1" noChangeArrowheads="1"/>
          </p:cNvSpPr>
          <p:nvPr>
            <p:ph type="body" idx="1"/>
          </p:nvPr>
        </p:nvSpPr>
        <p:spPr>
          <a:xfrm>
            <a:off x="330200" y="1028700"/>
            <a:ext cx="8528080" cy="5148263"/>
          </a:xfrm>
        </p:spPr>
        <p:txBody>
          <a:bodyPr/>
          <a:lstStyle/>
          <a:p>
            <a:pPr marL="457200" indent="-457200" algn="just" eaLnBrk="1" hangingPunct="1">
              <a:spcBef>
                <a:spcPts val="600"/>
              </a:spcBef>
              <a:buFont typeface="+mj-ea"/>
              <a:buAutoNum type="circleNumDbPlain" startAt="6"/>
            </a:pPr>
            <a:r>
              <a:rPr lang="zh-CN" altLang="en-US" dirty="0">
                <a:solidFill>
                  <a:schemeClr val="hlink"/>
                </a:solidFill>
              </a:rPr>
              <a:t>算法应是最佳的</a:t>
            </a:r>
            <a:r>
              <a:rPr lang="en-US" altLang="zh-CN" dirty="0">
                <a:solidFill>
                  <a:schemeClr val="hlink"/>
                </a:solidFill>
              </a:rPr>
              <a:t>(optimal)</a:t>
            </a:r>
            <a:r>
              <a:rPr lang="zh-CN" altLang="en-US" dirty="0"/>
              <a:t>。路由选择算法应当能够找出最好的路由，使得分组平均时延</a:t>
            </a:r>
            <a:r>
              <a:rPr lang="zh-CN" altLang="en-US" dirty="0">
                <a:solidFill>
                  <a:schemeClr val="hlink"/>
                </a:solidFill>
              </a:rPr>
              <a:t>最小</a:t>
            </a:r>
            <a:r>
              <a:rPr lang="zh-CN" altLang="en-US" dirty="0"/>
              <a:t>而网络的吞吐量</a:t>
            </a:r>
            <a:r>
              <a:rPr lang="zh-CN" altLang="en-US" dirty="0">
                <a:solidFill>
                  <a:schemeClr val="hlink"/>
                </a:solidFill>
              </a:rPr>
              <a:t>最大</a:t>
            </a:r>
            <a:r>
              <a:rPr lang="zh-CN" altLang="en-US" dirty="0"/>
              <a:t>。</a:t>
            </a:r>
          </a:p>
          <a:p>
            <a:pPr algn="just" eaLnBrk="1" hangingPunct="1">
              <a:spcBef>
                <a:spcPts val="600"/>
              </a:spcBef>
            </a:pPr>
            <a:endParaRPr lang="zh-CN" altLang="en-US" dirty="0"/>
          </a:p>
          <a:p>
            <a:pPr algn="just" eaLnBrk="1" hangingPunct="1">
              <a:spcBef>
                <a:spcPts val="600"/>
              </a:spcBef>
            </a:pPr>
            <a:r>
              <a:rPr lang="zh-CN" altLang="en-US" dirty="0"/>
              <a:t>虽然我们希望得到</a:t>
            </a:r>
            <a:r>
              <a:rPr lang="en-US" altLang="zh-CN" dirty="0"/>
              <a:t>"</a:t>
            </a:r>
            <a:r>
              <a:rPr lang="zh-CN" altLang="en-US" dirty="0"/>
              <a:t>最佳</a:t>
            </a:r>
            <a:r>
              <a:rPr lang="en-US" altLang="zh-CN" dirty="0"/>
              <a:t>"</a:t>
            </a:r>
            <a:r>
              <a:rPr lang="zh-CN" altLang="en-US" dirty="0"/>
              <a:t>的算法，但这并不总是最重要的。</a:t>
            </a:r>
          </a:p>
          <a:p>
            <a:pPr algn="just" eaLnBrk="1" hangingPunct="1">
              <a:spcBef>
                <a:spcPts val="600"/>
              </a:spcBef>
            </a:pPr>
            <a:endParaRPr lang="zh-CN" altLang="en-US" dirty="0"/>
          </a:p>
          <a:p>
            <a:pPr algn="just" eaLnBrk="1" hangingPunct="1">
              <a:spcBef>
                <a:spcPts val="600"/>
              </a:spcBef>
            </a:pPr>
            <a:r>
              <a:rPr lang="zh-CN" altLang="en-US" dirty="0"/>
              <a:t>对于某些网络，网络的可靠性</a:t>
            </a:r>
            <a:r>
              <a:rPr lang="en-US" altLang="zh-CN" dirty="0"/>
              <a:t>(reliability)</a:t>
            </a:r>
            <a:r>
              <a:rPr lang="zh-CN" altLang="en-US" dirty="0"/>
              <a:t>有时要比最小的分组平均时延或最大吞吐量更加重要。</a:t>
            </a:r>
          </a:p>
        </p:txBody>
      </p:sp>
    </p:spTree>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7842" name="Rectangle 2"/>
          <p:cNvSpPr>
            <a:spLocks noGrp="1" noChangeArrowheads="1"/>
          </p:cNvSpPr>
          <p:nvPr>
            <p:ph type="title"/>
          </p:nvPr>
        </p:nvSpPr>
        <p:spPr/>
        <p:txBody>
          <a:bodyPr/>
          <a:lstStyle/>
          <a:p>
            <a:pPr algn="ctr"/>
            <a:r>
              <a:rPr lang="zh-CN" altLang="en-US" dirty="0"/>
              <a:t>关于</a:t>
            </a:r>
            <a:r>
              <a:rPr lang="en-US" altLang="zh-CN" dirty="0"/>
              <a:t>"</a:t>
            </a:r>
            <a:r>
              <a:rPr lang="zh-CN" altLang="en-US" dirty="0"/>
              <a:t>最佳路由</a:t>
            </a:r>
            <a:r>
              <a:rPr lang="en-US" altLang="zh-CN" dirty="0"/>
              <a:t>"</a:t>
            </a:r>
            <a:r>
              <a:rPr lang="zh-CN" altLang="en-US" dirty="0"/>
              <a:t> </a:t>
            </a:r>
          </a:p>
        </p:txBody>
      </p:sp>
      <p:sp>
        <p:nvSpPr>
          <p:cNvPr id="547843" name="Rectangle 3"/>
          <p:cNvSpPr>
            <a:spLocks noGrp="1" noChangeArrowheads="1"/>
          </p:cNvSpPr>
          <p:nvPr>
            <p:ph idx="1"/>
          </p:nvPr>
        </p:nvSpPr>
        <p:spPr/>
        <p:txBody>
          <a:bodyPr/>
          <a:lstStyle/>
          <a:p>
            <a:pPr algn="just">
              <a:spcBef>
                <a:spcPts val="600"/>
              </a:spcBef>
            </a:pPr>
            <a:r>
              <a:rPr lang="zh-CN" altLang="en-US" dirty="0"/>
              <a:t>不存在一种绝对的最佳路由算法。</a:t>
            </a:r>
          </a:p>
          <a:p>
            <a:pPr algn="just">
              <a:spcBef>
                <a:spcPts val="600"/>
              </a:spcBef>
            </a:pPr>
            <a:endParaRPr lang="en-US" altLang="zh-CN" dirty="0"/>
          </a:p>
          <a:p>
            <a:pPr algn="just">
              <a:spcBef>
                <a:spcPts val="600"/>
              </a:spcBef>
            </a:pPr>
            <a:r>
              <a:rPr lang="zh-CN" altLang="en-US" dirty="0"/>
              <a:t>所谓</a:t>
            </a:r>
            <a:r>
              <a:rPr lang="en-US" altLang="zh-CN" dirty="0"/>
              <a:t>"</a:t>
            </a:r>
            <a:r>
              <a:rPr lang="zh-CN" altLang="en-US" dirty="0">
                <a:solidFill>
                  <a:srgbClr val="FF0000"/>
                </a:solidFill>
              </a:rPr>
              <a:t>最佳</a:t>
            </a:r>
            <a:r>
              <a:rPr lang="en-US" altLang="zh-CN" dirty="0"/>
              <a:t>"</a:t>
            </a:r>
            <a:r>
              <a:rPr lang="zh-CN" altLang="en-US" dirty="0"/>
              <a:t>只能是相对于某一种特定要求下得出的</a:t>
            </a:r>
            <a:r>
              <a:rPr lang="zh-CN" altLang="en-US" dirty="0">
                <a:solidFill>
                  <a:srgbClr val="FF0000"/>
                </a:solidFill>
              </a:rPr>
              <a:t>较为合理的</a:t>
            </a:r>
            <a:r>
              <a:rPr lang="zh-CN" altLang="en-US" dirty="0"/>
              <a:t>选择而已。</a:t>
            </a:r>
          </a:p>
          <a:p>
            <a:pPr algn="just">
              <a:spcBef>
                <a:spcPts val="600"/>
              </a:spcBef>
            </a:pPr>
            <a:endParaRPr lang="en-US" altLang="zh-CN" dirty="0"/>
          </a:p>
          <a:p>
            <a:pPr algn="just">
              <a:spcBef>
                <a:spcPts val="600"/>
              </a:spcBef>
            </a:pPr>
            <a:r>
              <a:rPr lang="zh-CN" altLang="en-US" dirty="0"/>
              <a:t>实际的路由选择算法，应尽可能</a:t>
            </a:r>
            <a:r>
              <a:rPr lang="zh-CN" altLang="en-US" dirty="0">
                <a:solidFill>
                  <a:srgbClr val="FF0000"/>
                </a:solidFill>
              </a:rPr>
              <a:t>接近于</a:t>
            </a:r>
            <a:r>
              <a:rPr lang="en-US" altLang="zh-CN" dirty="0"/>
              <a:t>(</a:t>
            </a:r>
            <a:r>
              <a:rPr lang="en-US" altLang="zh-CN" kern="1200" dirty="0">
                <a:latin typeface="Arial" panose="020B0604020202020204" pitchFamily="34" charset="0"/>
                <a:ea typeface="宋体" panose="02010600030101010101" pitchFamily="2" charset="-122"/>
              </a:rPr>
              <a:t>trend towards</a:t>
            </a:r>
            <a:r>
              <a:rPr lang="en-US" altLang="zh-CN" dirty="0"/>
              <a:t>)</a:t>
            </a:r>
            <a:r>
              <a:rPr lang="zh-CN" altLang="en-US" dirty="0"/>
              <a:t>理想的算法。 </a:t>
            </a:r>
          </a:p>
          <a:p>
            <a:pPr algn="just">
              <a:spcBef>
                <a:spcPts val="600"/>
              </a:spcBef>
            </a:pPr>
            <a:endParaRPr lang="en-US" altLang="zh-CN" dirty="0"/>
          </a:p>
          <a:p>
            <a:pPr algn="just">
              <a:spcBef>
                <a:spcPts val="600"/>
              </a:spcBef>
            </a:pPr>
            <a:r>
              <a:rPr lang="zh-CN" altLang="en-US" dirty="0"/>
              <a:t>路由选择是个非常复杂的问题</a:t>
            </a:r>
          </a:p>
          <a:p>
            <a:pPr algn="just">
              <a:spcBef>
                <a:spcPts val="600"/>
              </a:spcBef>
              <a:buBlip>
                <a:blip r:embed="rId3"/>
              </a:buBlip>
            </a:pPr>
            <a:r>
              <a:rPr lang="zh-CN" altLang="en-US" dirty="0"/>
              <a:t>它是网络中的所有结点共同</a:t>
            </a:r>
            <a:r>
              <a:rPr lang="zh-CN" altLang="en-US" dirty="0">
                <a:solidFill>
                  <a:srgbClr val="FF0000"/>
                </a:solidFill>
                <a:ea typeface="黑体" panose="02010609060101010101" pitchFamily="49" charset="-122"/>
              </a:rPr>
              <a:t>协调工作</a:t>
            </a:r>
            <a:r>
              <a:rPr lang="zh-CN" altLang="en-US" dirty="0"/>
              <a:t>的结果</a:t>
            </a:r>
            <a:r>
              <a:rPr lang="zh-CN" altLang="en-US" dirty="0">
                <a:solidFill>
                  <a:srgbClr val="333399"/>
                </a:solidFill>
                <a:ea typeface="黑体" panose="02010609060101010101" pitchFamily="49" charset="-122"/>
              </a:rPr>
              <a:t>。</a:t>
            </a:r>
          </a:p>
          <a:p>
            <a:pPr algn="just">
              <a:spcBef>
                <a:spcPts val="600"/>
              </a:spcBef>
              <a:buBlip>
                <a:blip r:embed="rId3"/>
              </a:buBlip>
            </a:pPr>
            <a:r>
              <a:rPr lang="zh-CN" altLang="en-US" dirty="0"/>
              <a:t>路由选择的环境往往是不断变化的，而这种变化有时无法</a:t>
            </a:r>
            <a:r>
              <a:rPr lang="zh-CN" altLang="en-US" dirty="0">
                <a:solidFill>
                  <a:srgbClr val="FF0000"/>
                </a:solidFill>
                <a:ea typeface="黑体" panose="02010609060101010101" pitchFamily="49" charset="-122"/>
              </a:rPr>
              <a:t>事先</a:t>
            </a:r>
            <a:r>
              <a:rPr lang="zh-CN" altLang="en-US" dirty="0"/>
              <a:t>知道。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4784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4784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47843">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47843">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4784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7843" grpId="0" build="p"/>
    </p:bld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Rectangle 4"/>
          <p:cNvSpPr>
            <a:spLocks noGrp="1" noChangeArrowheads="1"/>
          </p:cNvSpPr>
          <p:nvPr>
            <p:ph type="title"/>
          </p:nvPr>
        </p:nvSpPr>
        <p:spPr/>
        <p:txBody>
          <a:bodyPr/>
          <a:lstStyle/>
          <a:p>
            <a:pPr eaLnBrk="1" hangingPunct="1"/>
            <a:r>
              <a:rPr lang="zh-CN" altLang="en-US" dirty="0"/>
              <a:t>代价</a:t>
            </a:r>
          </a:p>
        </p:txBody>
      </p:sp>
      <p:sp>
        <p:nvSpPr>
          <p:cNvPr id="199683" name="Rectangle 5"/>
          <p:cNvSpPr>
            <a:spLocks noGrp="1" noChangeArrowheads="1"/>
          </p:cNvSpPr>
          <p:nvPr>
            <p:ph type="body" idx="1"/>
          </p:nvPr>
        </p:nvSpPr>
        <p:spPr/>
        <p:txBody>
          <a:bodyPr/>
          <a:lstStyle/>
          <a:p>
            <a:pPr algn="just" eaLnBrk="1" hangingPunct="1">
              <a:spcBef>
                <a:spcPts val="600"/>
              </a:spcBef>
            </a:pPr>
            <a:r>
              <a:rPr lang="zh-CN" altLang="en-US" dirty="0"/>
              <a:t>在研究路由选择时，需要给</a:t>
            </a:r>
            <a:r>
              <a:rPr lang="zh-CN" altLang="en-US" dirty="0">
                <a:solidFill>
                  <a:srgbClr val="FF0000"/>
                </a:solidFill>
              </a:rPr>
              <a:t>每一条链路</a:t>
            </a:r>
            <a:r>
              <a:rPr lang="zh-CN" altLang="en-US" dirty="0"/>
              <a:t>指明一定的</a:t>
            </a:r>
            <a:r>
              <a:rPr lang="zh-CN" altLang="en-US" dirty="0">
                <a:solidFill>
                  <a:schemeClr val="hlink"/>
                </a:solidFill>
              </a:rPr>
              <a:t>代价</a:t>
            </a:r>
            <a:r>
              <a:rPr lang="zh-CN" altLang="en-US" dirty="0"/>
              <a:t>。</a:t>
            </a:r>
          </a:p>
          <a:p>
            <a:pPr algn="just" eaLnBrk="1" hangingPunct="1">
              <a:spcBef>
                <a:spcPts val="600"/>
              </a:spcBef>
            </a:pPr>
            <a:endParaRPr lang="zh-CN" altLang="en-US" dirty="0"/>
          </a:p>
          <a:p>
            <a:pPr algn="just" eaLnBrk="1" hangingPunct="1">
              <a:spcBef>
                <a:spcPts val="600"/>
              </a:spcBef>
            </a:pPr>
            <a:r>
              <a:rPr lang="zh-CN" altLang="en-US" dirty="0"/>
              <a:t>这里</a:t>
            </a:r>
            <a:r>
              <a:rPr lang="en-US" altLang="zh-CN" dirty="0"/>
              <a:t>"</a:t>
            </a:r>
            <a:r>
              <a:rPr lang="zh-CN" altLang="en-US" dirty="0"/>
              <a:t>代价</a:t>
            </a:r>
            <a:r>
              <a:rPr lang="en-US" altLang="zh-CN" dirty="0"/>
              <a:t>"</a:t>
            </a:r>
            <a:r>
              <a:rPr lang="zh-CN" altLang="en-US" dirty="0"/>
              <a:t>并不是指</a:t>
            </a:r>
            <a:r>
              <a:rPr lang="en-US" altLang="zh-CN" dirty="0"/>
              <a:t>"</a:t>
            </a:r>
            <a:r>
              <a:rPr lang="zh-CN" altLang="en-US" dirty="0"/>
              <a:t>钱</a:t>
            </a:r>
            <a:r>
              <a:rPr lang="en-US" altLang="zh-CN" dirty="0"/>
              <a:t>"</a:t>
            </a:r>
            <a:r>
              <a:rPr lang="zh-CN" altLang="en-US" dirty="0"/>
              <a:t>，而是由一个或几个因素</a:t>
            </a:r>
            <a:r>
              <a:rPr lang="zh-CN" altLang="en-US" dirty="0">
                <a:solidFill>
                  <a:srgbClr val="FF0000"/>
                </a:solidFill>
              </a:rPr>
              <a:t>综合决定的</a:t>
            </a:r>
            <a:r>
              <a:rPr lang="zh-CN" altLang="en-US" dirty="0"/>
              <a:t>一种</a:t>
            </a:r>
            <a:r>
              <a:rPr lang="zh-CN" altLang="en-US" dirty="0">
                <a:solidFill>
                  <a:schemeClr val="hlink"/>
                </a:solidFill>
              </a:rPr>
              <a:t>度量 </a:t>
            </a:r>
            <a:r>
              <a:rPr lang="en-US" altLang="zh-CN" dirty="0"/>
              <a:t>(metric)</a:t>
            </a:r>
            <a:r>
              <a:rPr lang="zh-CN" altLang="en-US" dirty="0"/>
              <a:t>，</a:t>
            </a:r>
            <a:endParaRPr lang="en-US" altLang="zh-CN" dirty="0"/>
          </a:p>
          <a:p>
            <a:pPr algn="just" eaLnBrk="1" hangingPunct="1">
              <a:spcBef>
                <a:spcPts val="600"/>
              </a:spcBef>
            </a:pPr>
            <a:endParaRPr lang="en-US" altLang="zh-CN" dirty="0"/>
          </a:p>
          <a:p>
            <a:pPr algn="just" eaLnBrk="1" hangingPunct="1">
              <a:spcBef>
                <a:spcPts val="600"/>
              </a:spcBef>
            </a:pPr>
            <a:r>
              <a:rPr lang="zh-CN" altLang="en-US" dirty="0"/>
              <a:t>如链路长度、数据率、</a:t>
            </a:r>
            <a:r>
              <a:rPr lang="zh-CN" altLang="en-US" dirty="0">
                <a:solidFill>
                  <a:srgbClr val="FF0000"/>
                </a:solidFill>
              </a:rPr>
              <a:t>链路容量</a:t>
            </a:r>
            <a:r>
              <a:rPr lang="zh-CN" altLang="en-US" dirty="0"/>
              <a:t>、是否要保密、传播时延等，</a:t>
            </a:r>
            <a:endParaRPr lang="en-US" altLang="zh-CN" dirty="0"/>
          </a:p>
          <a:p>
            <a:pPr algn="just" eaLnBrk="1" hangingPunct="1">
              <a:spcBef>
                <a:spcPts val="600"/>
              </a:spcBef>
            </a:pPr>
            <a:endParaRPr lang="en-US" altLang="zh-CN" dirty="0"/>
          </a:p>
          <a:p>
            <a:pPr algn="just" eaLnBrk="1" hangingPunct="1">
              <a:spcBef>
                <a:spcPts val="600"/>
              </a:spcBef>
            </a:pPr>
            <a:r>
              <a:rPr lang="zh-CN" altLang="en-US" dirty="0"/>
              <a:t>甚至还可以是一天中某一个小时内的通信量、</a:t>
            </a:r>
            <a:r>
              <a:rPr lang="zh-CN" altLang="en-US" dirty="0">
                <a:solidFill>
                  <a:srgbClr val="FF0000"/>
                </a:solidFill>
              </a:rPr>
              <a:t>结点的缓存被占用的程度</a:t>
            </a:r>
            <a:r>
              <a:rPr lang="zh-CN" altLang="en-US" dirty="0"/>
              <a:t>、链路差错率等。 </a:t>
            </a:r>
          </a:p>
          <a:p>
            <a:pPr eaLnBrk="1" hangingPunct="1">
              <a:spcBef>
                <a:spcPts val="600"/>
              </a:spcBef>
            </a:pPr>
            <a:endParaRPr lang="en-US" altLang="zh-CN" dirty="0"/>
          </a:p>
        </p:txBody>
      </p:sp>
    </p:spTree>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Rectangle 4"/>
          <p:cNvSpPr>
            <a:spLocks noGrp="1" noChangeArrowheads="1"/>
          </p:cNvSpPr>
          <p:nvPr>
            <p:ph type="title"/>
          </p:nvPr>
        </p:nvSpPr>
        <p:spPr/>
        <p:txBody>
          <a:bodyPr/>
          <a:lstStyle/>
          <a:p>
            <a:pPr eaLnBrk="1" hangingPunct="1"/>
            <a:r>
              <a:rPr lang="zh-CN" altLang="en-US" dirty="0"/>
              <a:t>从路由算法的自适应性考虑</a:t>
            </a:r>
          </a:p>
        </p:txBody>
      </p:sp>
      <p:sp>
        <p:nvSpPr>
          <p:cNvPr id="202755" name="Rectangle 5"/>
          <p:cNvSpPr>
            <a:spLocks noGrp="1" noChangeArrowheads="1"/>
          </p:cNvSpPr>
          <p:nvPr>
            <p:ph type="body" idx="1"/>
          </p:nvPr>
        </p:nvSpPr>
        <p:spPr/>
        <p:txBody>
          <a:bodyPr/>
          <a:lstStyle/>
          <a:p>
            <a:pPr algn="just" eaLnBrk="1" hangingPunct="1">
              <a:spcBef>
                <a:spcPts val="600"/>
              </a:spcBef>
            </a:pPr>
            <a:r>
              <a:rPr lang="zh-CN" altLang="en-US" dirty="0"/>
              <a:t>倘若从路由选择算法</a:t>
            </a:r>
            <a:r>
              <a:rPr lang="zh-CN" altLang="en-US" dirty="0">
                <a:solidFill>
                  <a:schemeClr val="hlink"/>
                </a:solidFill>
              </a:rPr>
              <a:t>能否</a:t>
            </a:r>
            <a:r>
              <a:rPr lang="zh-CN" altLang="en-US" dirty="0"/>
              <a:t>随网络的通信量或拓扑结构</a:t>
            </a:r>
            <a:r>
              <a:rPr lang="zh-CN" altLang="en-US" dirty="0">
                <a:solidFill>
                  <a:srgbClr val="FF0000"/>
                </a:solidFill>
              </a:rPr>
              <a:t>自适应地</a:t>
            </a:r>
            <a:r>
              <a:rPr lang="zh-CN" altLang="en-US" dirty="0"/>
              <a:t>进行调整变化来划分，则只有两大类。</a:t>
            </a:r>
            <a:endParaRPr lang="zh-CN" altLang="en-US" dirty="0">
              <a:solidFill>
                <a:schemeClr val="hlink"/>
              </a:solidFill>
            </a:endParaRPr>
          </a:p>
          <a:p>
            <a:pPr algn="just" eaLnBrk="1" hangingPunct="1">
              <a:spcBef>
                <a:spcPts val="600"/>
              </a:spcBef>
            </a:pPr>
            <a:endParaRPr lang="zh-CN" altLang="en-US" dirty="0">
              <a:solidFill>
                <a:schemeClr val="hlink"/>
              </a:solidFill>
              <a:ea typeface="黑体" panose="02010609060101010101" pitchFamily="49" charset="-122"/>
            </a:endParaRPr>
          </a:p>
          <a:p>
            <a:pPr eaLnBrk="1" hangingPunct="1">
              <a:spcBef>
                <a:spcPts val="600"/>
              </a:spcBef>
              <a:buSzPct val="90000"/>
              <a:buFont typeface="Wingdings" panose="05000000000000000000" pitchFamily="2" charset="2"/>
              <a:buChar char="þ"/>
            </a:pPr>
            <a:r>
              <a:rPr lang="zh-CN" altLang="en-US" dirty="0">
                <a:solidFill>
                  <a:schemeClr val="hlink"/>
                </a:solidFill>
                <a:ea typeface="黑体" panose="02010609060101010101" pitchFamily="49" charset="-122"/>
              </a:rPr>
              <a:t>静态</a:t>
            </a:r>
            <a:r>
              <a:rPr lang="zh-CN" altLang="en-US" dirty="0">
                <a:ea typeface="黑体" panose="02010609060101010101" pitchFamily="49" charset="-122"/>
              </a:rPr>
              <a:t>路由选择策略 </a:t>
            </a:r>
            <a:r>
              <a:rPr lang="en-US" altLang="zh-CN" dirty="0"/>
              <a:t>—— </a:t>
            </a:r>
            <a:r>
              <a:rPr lang="zh-CN" altLang="en-US" dirty="0"/>
              <a:t>即非自适应路由选择，其特点是简单和开销较小，但不能及时适应网络状态的变化。 </a:t>
            </a:r>
          </a:p>
          <a:p>
            <a:pPr algn="just" eaLnBrk="1" hangingPunct="1">
              <a:spcBef>
                <a:spcPts val="600"/>
              </a:spcBef>
              <a:buSzPct val="90000"/>
              <a:buFont typeface="Wingdings" panose="05000000000000000000" pitchFamily="2" charset="2"/>
              <a:buChar char="þ"/>
            </a:pPr>
            <a:endParaRPr lang="zh-CN" altLang="en-US" dirty="0">
              <a:solidFill>
                <a:schemeClr val="hlink"/>
              </a:solidFill>
            </a:endParaRPr>
          </a:p>
          <a:p>
            <a:pPr eaLnBrk="1" hangingPunct="1">
              <a:spcBef>
                <a:spcPts val="600"/>
              </a:spcBef>
              <a:buSzPct val="90000"/>
              <a:buFont typeface="Wingdings" panose="05000000000000000000" pitchFamily="2" charset="2"/>
              <a:buChar char="þ"/>
            </a:pPr>
            <a:r>
              <a:rPr lang="zh-CN" altLang="en-US" dirty="0">
                <a:solidFill>
                  <a:schemeClr val="hlink"/>
                </a:solidFill>
                <a:ea typeface="黑体" panose="02010609060101010101" pitchFamily="49" charset="-122"/>
              </a:rPr>
              <a:t>动态</a:t>
            </a:r>
            <a:r>
              <a:rPr lang="zh-CN" altLang="en-US" dirty="0">
                <a:ea typeface="黑体" panose="02010609060101010101" pitchFamily="49" charset="-122"/>
              </a:rPr>
              <a:t>路由选择策略 </a:t>
            </a:r>
            <a:r>
              <a:rPr lang="en-US" altLang="zh-CN" dirty="0"/>
              <a:t>—— </a:t>
            </a:r>
            <a:r>
              <a:rPr lang="zh-CN" altLang="en-US" dirty="0"/>
              <a:t>即自适应路由选择，其特点是能较好地适应网络状态的变化，但实现起来较为复杂，开销也比较大。  </a:t>
            </a:r>
          </a:p>
          <a:p>
            <a:pPr eaLnBrk="1" hangingPunct="1">
              <a:spcBef>
                <a:spcPts val="600"/>
              </a:spcBef>
            </a:pPr>
            <a:endParaRPr lang="en-US" altLang="zh-CN" dirty="0"/>
          </a:p>
        </p:txBody>
      </p:sp>
    </p:spTree>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Rectangle 2"/>
          <p:cNvSpPr>
            <a:spLocks noGrp="1" noChangeArrowheads="1"/>
          </p:cNvSpPr>
          <p:nvPr>
            <p:ph type="title"/>
          </p:nvPr>
        </p:nvSpPr>
        <p:spPr>
          <a:xfrm>
            <a:off x="338138" y="228600"/>
            <a:ext cx="8455025" cy="637674"/>
          </a:xfrm>
        </p:spPr>
        <p:txBody>
          <a:bodyPr/>
          <a:lstStyle/>
          <a:p>
            <a:pPr eaLnBrk="1" hangingPunct="1"/>
            <a:r>
              <a:rPr lang="en-US" altLang="zh-CN" dirty="0" smtClean="0">
                <a:latin typeface="+mn-lt"/>
              </a:rPr>
              <a:t>Routing Algorithm classification</a:t>
            </a:r>
          </a:p>
        </p:txBody>
      </p:sp>
      <p:sp>
        <p:nvSpPr>
          <p:cNvPr id="190467" name="Rectangle 3"/>
          <p:cNvSpPr>
            <a:spLocks noGrp="1" noChangeArrowheads="1"/>
          </p:cNvSpPr>
          <p:nvPr>
            <p:ph type="body" sz="half" idx="1"/>
          </p:nvPr>
        </p:nvSpPr>
        <p:spPr>
          <a:xfrm>
            <a:off x="338137" y="1050131"/>
            <a:ext cx="4615827" cy="5146132"/>
          </a:xfrm>
        </p:spPr>
        <p:txBody>
          <a:bodyPr/>
          <a:lstStyle/>
          <a:p>
            <a:pPr eaLnBrk="1" hangingPunct="1">
              <a:spcBef>
                <a:spcPts val="600"/>
              </a:spcBef>
              <a:buNone/>
            </a:pPr>
            <a:r>
              <a:rPr lang="en-US" altLang="zh-CN" sz="2200" dirty="0" smtClean="0">
                <a:solidFill>
                  <a:srgbClr val="C00000"/>
                </a:solidFill>
              </a:rPr>
              <a:t>Global or decentralized info?</a:t>
            </a:r>
          </a:p>
          <a:p>
            <a:pPr eaLnBrk="1" hangingPunct="1">
              <a:spcBef>
                <a:spcPts val="600"/>
              </a:spcBef>
              <a:buFontTx/>
              <a:buNone/>
            </a:pPr>
            <a:r>
              <a:rPr lang="en-US" altLang="zh-CN" sz="2000" dirty="0" smtClean="0">
                <a:solidFill>
                  <a:srgbClr val="FF0000"/>
                </a:solidFill>
              </a:rPr>
              <a:t>(1) global:</a:t>
            </a:r>
          </a:p>
          <a:p>
            <a:pPr eaLnBrk="1" hangingPunct="1">
              <a:spcBef>
                <a:spcPts val="600"/>
              </a:spcBef>
            </a:pPr>
            <a:r>
              <a:rPr lang="en-US" altLang="zh-CN" sz="2000" dirty="0" smtClean="0"/>
              <a:t>all routers have complete topology, link cost information</a:t>
            </a:r>
          </a:p>
          <a:p>
            <a:pPr eaLnBrk="1" hangingPunct="1">
              <a:spcBef>
                <a:spcPts val="600"/>
              </a:spcBef>
            </a:pPr>
            <a:r>
              <a:rPr lang="en-US" altLang="zh-CN" sz="2000" dirty="0" smtClean="0"/>
              <a:t>“link state” algorithms</a:t>
            </a:r>
          </a:p>
          <a:p>
            <a:pPr eaLnBrk="1" hangingPunct="1">
              <a:spcBef>
                <a:spcPts val="600"/>
              </a:spcBef>
              <a:buFontTx/>
              <a:buNone/>
            </a:pPr>
            <a:endParaRPr lang="en-US" altLang="zh-CN" sz="2000" dirty="0" smtClean="0">
              <a:solidFill>
                <a:schemeClr val="accent2"/>
              </a:solidFill>
            </a:endParaRPr>
          </a:p>
          <a:p>
            <a:pPr eaLnBrk="1" hangingPunct="1">
              <a:spcBef>
                <a:spcPts val="600"/>
              </a:spcBef>
              <a:buNone/>
            </a:pPr>
            <a:r>
              <a:rPr lang="en-US" altLang="zh-CN" sz="2000" dirty="0" smtClean="0">
                <a:solidFill>
                  <a:srgbClr val="FF0000"/>
                </a:solidFill>
              </a:rPr>
              <a:t>(2) decentralized: </a:t>
            </a:r>
          </a:p>
          <a:p>
            <a:pPr eaLnBrk="1" hangingPunct="1">
              <a:spcBef>
                <a:spcPts val="600"/>
              </a:spcBef>
            </a:pPr>
            <a:r>
              <a:rPr lang="en-US" altLang="zh-CN" sz="2000" dirty="0" smtClean="0"/>
              <a:t>router knows physically-connected neighbors, link costs to neighbors</a:t>
            </a:r>
          </a:p>
          <a:p>
            <a:pPr eaLnBrk="1" hangingPunct="1">
              <a:spcBef>
                <a:spcPts val="600"/>
              </a:spcBef>
            </a:pPr>
            <a:endParaRPr lang="en-US" altLang="zh-CN" sz="2000" dirty="0" smtClean="0"/>
          </a:p>
          <a:p>
            <a:pPr eaLnBrk="1" hangingPunct="1">
              <a:spcBef>
                <a:spcPts val="600"/>
              </a:spcBef>
            </a:pPr>
            <a:r>
              <a:rPr lang="en-US" altLang="zh-CN" sz="2000" dirty="0" smtClean="0"/>
              <a:t>iterative process of computation, exchange of info with neighbors</a:t>
            </a:r>
          </a:p>
          <a:p>
            <a:pPr eaLnBrk="1" hangingPunct="1">
              <a:spcBef>
                <a:spcPts val="600"/>
              </a:spcBef>
            </a:pPr>
            <a:endParaRPr lang="en-US" altLang="zh-CN" sz="2000" dirty="0" smtClean="0">
              <a:solidFill>
                <a:srgbClr val="FF0000"/>
              </a:solidFill>
            </a:endParaRPr>
          </a:p>
          <a:p>
            <a:pPr eaLnBrk="1" hangingPunct="1">
              <a:spcBef>
                <a:spcPts val="600"/>
              </a:spcBef>
            </a:pPr>
            <a:r>
              <a:rPr lang="en-US" altLang="zh-CN" sz="2000" dirty="0"/>
              <a:t>“distance vector” algorithms</a:t>
            </a:r>
          </a:p>
        </p:txBody>
      </p:sp>
      <p:sp>
        <p:nvSpPr>
          <p:cNvPr id="190468" name="Rectangle 4"/>
          <p:cNvSpPr>
            <a:spLocks noGrp="1" noChangeArrowheads="1"/>
          </p:cNvSpPr>
          <p:nvPr>
            <p:ph type="body" sz="half" idx="2"/>
          </p:nvPr>
        </p:nvSpPr>
        <p:spPr>
          <a:xfrm>
            <a:off x="4765675" y="1058863"/>
            <a:ext cx="4037013" cy="5137400"/>
          </a:xfrm>
        </p:spPr>
        <p:txBody>
          <a:bodyPr/>
          <a:lstStyle/>
          <a:p>
            <a:pPr eaLnBrk="1" hangingPunct="1">
              <a:spcBef>
                <a:spcPts val="600"/>
              </a:spcBef>
              <a:buNone/>
            </a:pPr>
            <a:r>
              <a:rPr lang="en-US" altLang="zh-CN" sz="2200" dirty="0" smtClean="0">
                <a:solidFill>
                  <a:srgbClr val="C00000"/>
                </a:solidFill>
              </a:rPr>
              <a:t>static or dynamic?</a:t>
            </a:r>
          </a:p>
          <a:p>
            <a:pPr eaLnBrk="1" hangingPunct="1">
              <a:spcBef>
                <a:spcPts val="600"/>
              </a:spcBef>
              <a:buNone/>
            </a:pPr>
            <a:r>
              <a:rPr lang="en-US" altLang="zh-CN" sz="2000" dirty="0" smtClean="0">
                <a:solidFill>
                  <a:srgbClr val="FF0000"/>
                </a:solidFill>
              </a:rPr>
              <a:t>(a) static: </a:t>
            </a:r>
          </a:p>
          <a:p>
            <a:pPr eaLnBrk="1" hangingPunct="1">
              <a:spcBef>
                <a:spcPts val="600"/>
              </a:spcBef>
            </a:pPr>
            <a:r>
              <a:rPr lang="en-US" altLang="zh-CN" sz="2000" dirty="0" smtClean="0"/>
              <a:t>routes change slowly over time, as a result of human intervention, even no change </a:t>
            </a:r>
            <a:endParaRPr lang="en-US" altLang="zh-CN" sz="2000" dirty="0" smtClean="0">
              <a:solidFill>
                <a:schemeClr val="accent2"/>
              </a:solidFill>
            </a:endParaRPr>
          </a:p>
          <a:p>
            <a:pPr eaLnBrk="1" hangingPunct="1">
              <a:spcBef>
                <a:spcPts val="600"/>
              </a:spcBef>
              <a:buNone/>
            </a:pPr>
            <a:r>
              <a:rPr lang="en-US" altLang="zh-CN" sz="2000" dirty="0" smtClean="0">
                <a:solidFill>
                  <a:srgbClr val="FF0000"/>
                </a:solidFill>
              </a:rPr>
              <a:t>(b) dynamic: </a:t>
            </a:r>
          </a:p>
          <a:p>
            <a:pPr eaLnBrk="1" hangingPunct="1">
              <a:spcBef>
                <a:spcPts val="600"/>
              </a:spcBef>
            </a:pPr>
            <a:r>
              <a:rPr lang="en-US" altLang="zh-CN" sz="2000" dirty="0" smtClean="0"/>
              <a:t>routes change more quickly</a:t>
            </a:r>
          </a:p>
          <a:p>
            <a:pPr eaLnBrk="1" hangingPunct="1">
              <a:spcBef>
                <a:spcPts val="600"/>
              </a:spcBef>
            </a:pPr>
            <a:r>
              <a:rPr lang="en-US" altLang="zh-CN" sz="2000" dirty="0" smtClean="0"/>
              <a:t>periodic update in response to link cost or topology changes</a:t>
            </a:r>
          </a:p>
          <a:p>
            <a:pPr eaLnBrk="1" hangingPunct="1">
              <a:spcBef>
                <a:spcPts val="600"/>
              </a:spcBef>
            </a:pPr>
            <a:r>
              <a:rPr lang="en-US" altLang="zh-CN" sz="2000" dirty="0" smtClean="0"/>
              <a:t>While dynamic algorithms are more responsive to network changes, they are also more</a:t>
            </a:r>
            <a:r>
              <a:rPr lang="en-US" altLang="zh-CN" sz="2000" dirty="0" smtClean="0">
                <a:solidFill>
                  <a:srgbClr val="FF0000"/>
                </a:solidFill>
              </a:rPr>
              <a:t> susceptible</a:t>
            </a:r>
            <a:r>
              <a:rPr lang="en-US" altLang="zh-CN" sz="2000" dirty="0" smtClean="0">
                <a:solidFill>
                  <a:srgbClr val="0070C0"/>
                </a:solidFill>
              </a:rPr>
              <a:t> </a:t>
            </a:r>
            <a:r>
              <a:rPr lang="en-US" altLang="zh-CN" sz="2000" dirty="0" smtClean="0"/>
              <a:t>to problems such as routing loops and oscillation in routers.</a:t>
            </a: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3"/>
          <p:cNvSpPr>
            <a:spLocks noChangeArrowheads="1"/>
          </p:cNvSpPr>
          <p:nvPr/>
        </p:nvSpPr>
        <p:spPr bwMode="auto">
          <a:xfrm>
            <a:off x="693738" y="1500188"/>
            <a:ext cx="914400" cy="582612"/>
          </a:xfrm>
          <a:prstGeom prst="rect">
            <a:avLst/>
          </a:prstGeom>
          <a:solidFill>
            <a:srgbClr val="FF7C80"/>
          </a:solidFill>
          <a:ln w="9525">
            <a:solidFill>
              <a:schemeClr val="tx1"/>
            </a:solidFill>
            <a:miter lim="800000"/>
          </a:ln>
        </p:spPr>
        <p:txBody>
          <a:bodyPr wrap="none" anchor="ctr"/>
          <a:lstStyle/>
          <a:p>
            <a:endParaRPr lang="zh-CN" altLang="en-US"/>
          </a:p>
        </p:txBody>
      </p:sp>
      <p:sp>
        <p:nvSpPr>
          <p:cNvPr id="35843" name="Rectangle 4"/>
          <p:cNvSpPr>
            <a:spLocks noChangeArrowheads="1"/>
          </p:cNvSpPr>
          <p:nvPr/>
        </p:nvSpPr>
        <p:spPr bwMode="auto">
          <a:xfrm>
            <a:off x="703263" y="2692400"/>
            <a:ext cx="914400" cy="582613"/>
          </a:xfrm>
          <a:prstGeom prst="rect">
            <a:avLst/>
          </a:prstGeom>
          <a:solidFill>
            <a:srgbClr val="FFFF99"/>
          </a:solidFill>
          <a:ln w="9525">
            <a:solidFill>
              <a:schemeClr val="tx1"/>
            </a:solidFill>
            <a:miter lim="800000"/>
          </a:ln>
        </p:spPr>
        <p:txBody>
          <a:bodyPr wrap="none" anchor="ctr"/>
          <a:lstStyle/>
          <a:p>
            <a:endParaRPr lang="zh-CN" altLang="en-US"/>
          </a:p>
        </p:txBody>
      </p:sp>
      <p:sp>
        <p:nvSpPr>
          <p:cNvPr id="35844" name="Text Box 5"/>
          <p:cNvSpPr txBox="1">
            <a:spLocks noChangeArrowheads="1"/>
          </p:cNvSpPr>
          <p:nvPr/>
        </p:nvSpPr>
        <p:spPr bwMode="auto">
          <a:xfrm>
            <a:off x="806450" y="1600200"/>
            <a:ext cx="755650" cy="366713"/>
          </a:xfrm>
          <a:prstGeom prst="rect">
            <a:avLst/>
          </a:prstGeom>
          <a:noFill/>
          <a:ln w="9525">
            <a:noFill/>
            <a:miter lim="800000"/>
          </a:ln>
        </p:spPr>
        <p:txBody>
          <a:bodyPr wrap="none">
            <a:spAutoFit/>
          </a:bodyPr>
          <a:lstStyle/>
          <a:p>
            <a:pPr eaLnBrk="0" hangingPunct="0"/>
            <a:r>
              <a:rPr lang="en-US" altLang="zh-CN" sz="1800" dirty="0">
                <a:latin typeface="Times New Roman" panose="02020603050405020304" pitchFamily="18" charset="0"/>
                <a:ea typeface="宋体" panose="02010600030101010101" pitchFamily="2" charset="-122"/>
              </a:rPr>
              <a:t>HTTP</a:t>
            </a:r>
          </a:p>
        </p:txBody>
      </p:sp>
      <p:sp>
        <p:nvSpPr>
          <p:cNvPr id="35845" name="Text Box 6"/>
          <p:cNvSpPr txBox="1">
            <a:spLocks noChangeArrowheads="1"/>
          </p:cNvSpPr>
          <p:nvPr/>
        </p:nvSpPr>
        <p:spPr bwMode="auto">
          <a:xfrm>
            <a:off x="890588" y="2790825"/>
            <a:ext cx="603250" cy="366713"/>
          </a:xfrm>
          <a:prstGeom prst="rect">
            <a:avLst/>
          </a:prstGeom>
          <a:noFill/>
          <a:ln w="9525">
            <a:noFill/>
            <a:miter lim="800000"/>
          </a:ln>
        </p:spPr>
        <p:txBody>
          <a:bodyPr wrap="none">
            <a:spAutoFit/>
          </a:bodyPr>
          <a:lstStyle/>
          <a:p>
            <a:pPr eaLnBrk="0" hangingPunct="0"/>
            <a:r>
              <a:rPr lang="en-US" altLang="zh-CN" sz="1800" dirty="0">
                <a:latin typeface="Times New Roman" panose="02020603050405020304" pitchFamily="18" charset="0"/>
                <a:ea typeface="宋体" panose="02010600030101010101" pitchFamily="2" charset="-122"/>
              </a:rPr>
              <a:t>TCP</a:t>
            </a:r>
          </a:p>
        </p:txBody>
      </p:sp>
      <p:grpSp>
        <p:nvGrpSpPr>
          <p:cNvPr id="35846" name="Group 7"/>
          <p:cNvGrpSpPr/>
          <p:nvPr/>
        </p:nvGrpSpPr>
        <p:grpSpPr bwMode="auto">
          <a:xfrm>
            <a:off x="688975" y="3879850"/>
            <a:ext cx="914400" cy="582613"/>
            <a:chOff x="323" y="2664"/>
            <a:chExt cx="576" cy="367"/>
          </a:xfrm>
        </p:grpSpPr>
        <p:sp>
          <p:nvSpPr>
            <p:cNvPr id="35910" name="Rectangle 8"/>
            <p:cNvSpPr>
              <a:spLocks noChangeArrowheads="1"/>
            </p:cNvSpPr>
            <p:nvPr/>
          </p:nvSpPr>
          <p:spPr bwMode="auto">
            <a:xfrm>
              <a:off x="323" y="2664"/>
              <a:ext cx="576" cy="367"/>
            </a:xfrm>
            <a:prstGeom prst="rect">
              <a:avLst/>
            </a:prstGeom>
            <a:solidFill>
              <a:srgbClr val="FFCC00"/>
            </a:solidFill>
            <a:ln w="9525">
              <a:solidFill>
                <a:schemeClr val="tx1"/>
              </a:solidFill>
              <a:miter lim="800000"/>
            </a:ln>
          </p:spPr>
          <p:txBody>
            <a:bodyPr wrap="none" anchor="ctr"/>
            <a:lstStyle/>
            <a:p>
              <a:endParaRPr lang="zh-CN" altLang="en-US"/>
            </a:p>
          </p:txBody>
        </p:sp>
        <p:sp>
          <p:nvSpPr>
            <p:cNvPr id="35911" name="Text Box 9"/>
            <p:cNvSpPr txBox="1">
              <a:spLocks noChangeArrowheads="1"/>
            </p:cNvSpPr>
            <p:nvPr/>
          </p:nvSpPr>
          <p:spPr bwMode="auto">
            <a:xfrm>
              <a:off x="500" y="2729"/>
              <a:ext cx="244" cy="231"/>
            </a:xfrm>
            <a:prstGeom prst="rect">
              <a:avLst/>
            </a:prstGeom>
            <a:solidFill>
              <a:srgbClr val="FFCC00"/>
            </a:solidFill>
            <a:ln w="9525">
              <a:noFill/>
              <a:miter lim="800000"/>
            </a:ln>
          </p:spPr>
          <p:txBody>
            <a:bodyPr wrap="none">
              <a:spAutoFit/>
            </a:bodyPr>
            <a:lstStyle/>
            <a:p>
              <a:pPr eaLnBrk="0" hangingPunct="0"/>
              <a:r>
                <a:rPr lang="en-US" altLang="zh-CN" sz="1800" dirty="0">
                  <a:latin typeface="Times New Roman" panose="02020603050405020304" pitchFamily="18" charset="0"/>
                  <a:ea typeface="宋体" panose="02010600030101010101" pitchFamily="2" charset="-122"/>
                </a:rPr>
                <a:t>IP</a:t>
              </a:r>
            </a:p>
          </p:txBody>
        </p:sp>
      </p:grpSp>
      <p:sp>
        <p:nvSpPr>
          <p:cNvPr id="35847" name="Rectangle 10"/>
          <p:cNvSpPr>
            <a:spLocks noChangeArrowheads="1"/>
          </p:cNvSpPr>
          <p:nvPr/>
        </p:nvSpPr>
        <p:spPr bwMode="auto">
          <a:xfrm>
            <a:off x="669925" y="5110163"/>
            <a:ext cx="906463" cy="606425"/>
          </a:xfrm>
          <a:prstGeom prst="rect">
            <a:avLst/>
          </a:prstGeom>
          <a:solidFill>
            <a:srgbClr val="CCFFCC"/>
          </a:solidFill>
          <a:ln w="9525">
            <a:solidFill>
              <a:schemeClr val="tx1"/>
            </a:solidFill>
            <a:miter lim="800000"/>
          </a:ln>
        </p:spPr>
        <p:txBody>
          <a:bodyPr wrap="none" anchor="ctr"/>
          <a:lstStyle/>
          <a:p>
            <a:endParaRPr lang="zh-CN" altLang="en-US"/>
          </a:p>
        </p:txBody>
      </p:sp>
      <p:sp>
        <p:nvSpPr>
          <p:cNvPr id="35848" name="Text Box 11"/>
          <p:cNvSpPr txBox="1">
            <a:spLocks noChangeArrowheads="1"/>
          </p:cNvSpPr>
          <p:nvPr/>
        </p:nvSpPr>
        <p:spPr bwMode="auto">
          <a:xfrm>
            <a:off x="677863" y="5148263"/>
            <a:ext cx="898525" cy="533400"/>
          </a:xfrm>
          <a:prstGeom prst="rect">
            <a:avLst/>
          </a:prstGeom>
          <a:noFill/>
          <a:ln w="9525">
            <a:noFill/>
            <a:miter lim="800000"/>
          </a:ln>
        </p:spPr>
        <p:txBody>
          <a:bodyPr wrap="none">
            <a:spAutoFit/>
          </a:bodyPr>
          <a:lstStyle/>
          <a:p>
            <a:pPr algn="ctr" eaLnBrk="0" hangingPunct="0">
              <a:lnSpc>
                <a:spcPct val="90000"/>
              </a:lnSpc>
            </a:pPr>
            <a:r>
              <a:rPr lang="en-US" altLang="zh-CN" sz="1600" dirty="0">
                <a:latin typeface="Times New Roman" panose="02020603050405020304" pitchFamily="18" charset="0"/>
                <a:ea typeface="宋体" panose="02010600030101010101" pitchFamily="2" charset="-122"/>
              </a:rPr>
              <a:t>Ethernet</a:t>
            </a:r>
          </a:p>
          <a:p>
            <a:pPr algn="ctr" eaLnBrk="0" hangingPunct="0">
              <a:lnSpc>
                <a:spcPct val="90000"/>
              </a:lnSpc>
            </a:pPr>
            <a:r>
              <a:rPr lang="en-US" altLang="zh-CN" sz="1600" dirty="0">
                <a:latin typeface="Times New Roman" panose="02020603050405020304" pitchFamily="18" charset="0"/>
                <a:ea typeface="宋体" panose="02010600030101010101" pitchFamily="2" charset="-122"/>
              </a:rPr>
              <a:t>interface</a:t>
            </a:r>
          </a:p>
        </p:txBody>
      </p:sp>
      <p:sp>
        <p:nvSpPr>
          <p:cNvPr id="35849" name="Line 12"/>
          <p:cNvSpPr>
            <a:spLocks noChangeShapeType="1"/>
          </p:cNvSpPr>
          <p:nvPr/>
        </p:nvSpPr>
        <p:spPr bwMode="auto">
          <a:xfrm>
            <a:off x="1147763" y="2074863"/>
            <a:ext cx="0" cy="622300"/>
          </a:xfrm>
          <a:prstGeom prst="line">
            <a:avLst/>
          </a:prstGeom>
          <a:noFill/>
          <a:ln w="9525">
            <a:solidFill>
              <a:schemeClr val="tx1"/>
            </a:solidFill>
            <a:round/>
            <a:headEnd type="triangle" w="med" len="med"/>
            <a:tailEnd type="triangle" w="med" len="med"/>
          </a:ln>
        </p:spPr>
        <p:txBody>
          <a:bodyPr/>
          <a:lstStyle/>
          <a:p>
            <a:endParaRPr lang="zh-CN" altLang="en-US"/>
          </a:p>
        </p:txBody>
      </p:sp>
      <p:sp>
        <p:nvSpPr>
          <p:cNvPr id="35850" name="Line 13"/>
          <p:cNvSpPr>
            <a:spLocks noChangeShapeType="1"/>
          </p:cNvSpPr>
          <p:nvPr/>
        </p:nvSpPr>
        <p:spPr bwMode="auto">
          <a:xfrm>
            <a:off x="1147763" y="3281363"/>
            <a:ext cx="0" cy="622300"/>
          </a:xfrm>
          <a:prstGeom prst="line">
            <a:avLst/>
          </a:prstGeom>
          <a:noFill/>
          <a:ln w="9525">
            <a:solidFill>
              <a:schemeClr val="tx1"/>
            </a:solidFill>
            <a:round/>
            <a:headEnd type="triangle" w="med" len="med"/>
            <a:tailEnd type="triangle" w="med" len="med"/>
          </a:ln>
        </p:spPr>
        <p:txBody>
          <a:bodyPr/>
          <a:lstStyle/>
          <a:p>
            <a:endParaRPr lang="zh-CN" altLang="en-US"/>
          </a:p>
        </p:txBody>
      </p:sp>
      <p:sp>
        <p:nvSpPr>
          <p:cNvPr id="35851" name="Line 14"/>
          <p:cNvSpPr>
            <a:spLocks noChangeShapeType="1"/>
          </p:cNvSpPr>
          <p:nvPr/>
        </p:nvSpPr>
        <p:spPr bwMode="auto">
          <a:xfrm>
            <a:off x="1147763" y="4473575"/>
            <a:ext cx="0" cy="622300"/>
          </a:xfrm>
          <a:prstGeom prst="line">
            <a:avLst/>
          </a:prstGeom>
          <a:noFill/>
          <a:ln w="9525">
            <a:solidFill>
              <a:schemeClr val="tx1"/>
            </a:solidFill>
            <a:round/>
            <a:headEnd type="triangle" w="med" len="med"/>
            <a:tailEnd type="triangle" w="med" len="med"/>
          </a:ln>
        </p:spPr>
        <p:txBody>
          <a:bodyPr/>
          <a:lstStyle/>
          <a:p>
            <a:endParaRPr lang="zh-CN" altLang="en-US"/>
          </a:p>
        </p:txBody>
      </p:sp>
      <p:sp>
        <p:nvSpPr>
          <p:cNvPr id="35852" name="Rectangle 15"/>
          <p:cNvSpPr>
            <a:spLocks noChangeArrowheads="1"/>
          </p:cNvSpPr>
          <p:nvPr/>
        </p:nvSpPr>
        <p:spPr bwMode="auto">
          <a:xfrm>
            <a:off x="538163" y="1298575"/>
            <a:ext cx="1303337" cy="4848225"/>
          </a:xfrm>
          <a:prstGeom prst="rect">
            <a:avLst/>
          </a:prstGeom>
          <a:noFill/>
          <a:ln w="9525">
            <a:solidFill>
              <a:srgbClr val="3333FF"/>
            </a:solidFill>
            <a:prstDash val="sysDot"/>
            <a:miter lim="800000"/>
          </a:ln>
        </p:spPr>
        <p:txBody>
          <a:bodyPr wrap="none" anchor="ctr"/>
          <a:lstStyle/>
          <a:p>
            <a:endParaRPr lang="zh-CN" altLang="en-US"/>
          </a:p>
        </p:txBody>
      </p:sp>
      <p:sp>
        <p:nvSpPr>
          <p:cNvPr id="35853" name="Rectangle 16"/>
          <p:cNvSpPr>
            <a:spLocks noChangeArrowheads="1"/>
          </p:cNvSpPr>
          <p:nvPr/>
        </p:nvSpPr>
        <p:spPr bwMode="auto">
          <a:xfrm>
            <a:off x="7648575" y="1500188"/>
            <a:ext cx="914400" cy="582612"/>
          </a:xfrm>
          <a:prstGeom prst="rect">
            <a:avLst/>
          </a:prstGeom>
          <a:solidFill>
            <a:srgbClr val="FF7C80"/>
          </a:solidFill>
          <a:ln w="9525">
            <a:solidFill>
              <a:schemeClr val="tx1"/>
            </a:solidFill>
            <a:miter lim="800000"/>
          </a:ln>
        </p:spPr>
        <p:txBody>
          <a:bodyPr wrap="none" anchor="ctr"/>
          <a:lstStyle/>
          <a:p>
            <a:endParaRPr lang="zh-CN" altLang="en-US"/>
          </a:p>
        </p:txBody>
      </p:sp>
      <p:sp>
        <p:nvSpPr>
          <p:cNvPr id="35854" name="Rectangle 17"/>
          <p:cNvSpPr>
            <a:spLocks noChangeArrowheads="1"/>
          </p:cNvSpPr>
          <p:nvPr/>
        </p:nvSpPr>
        <p:spPr bwMode="auto">
          <a:xfrm>
            <a:off x="7658100" y="2692400"/>
            <a:ext cx="914400" cy="582613"/>
          </a:xfrm>
          <a:prstGeom prst="rect">
            <a:avLst/>
          </a:prstGeom>
          <a:solidFill>
            <a:srgbClr val="FFFF99"/>
          </a:solidFill>
          <a:ln w="9525">
            <a:solidFill>
              <a:schemeClr val="tx1"/>
            </a:solidFill>
            <a:miter lim="800000"/>
          </a:ln>
        </p:spPr>
        <p:txBody>
          <a:bodyPr wrap="none" anchor="ctr"/>
          <a:lstStyle/>
          <a:p>
            <a:endParaRPr lang="zh-CN" altLang="en-US"/>
          </a:p>
        </p:txBody>
      </p:sp>
      <p:sp>
        <p:nvSpPr>
          <p:cNvPr id="35855" name="Rectangle 18"/>
          <p:cNvSpPr>
            <a:spLocks noChangeArrowheads="1"/>
          </p:cNvSpPr>
          <p:nvPr/>
        </p:nvSpPr>
        <p:spPr bwMode="auto">
          <a:xfrm>
            <a:off x="7643813" y="3879850"/>
            <a:ext cx="914400" cy="582613"/>
          </a:xfrm>
          <a:prstGeom prst="rect">
            <a:avLst/>
          </a:prstGeom>
          <a:solidFill>
            <a:srgbClr val="FFCC00"/>
          </a:solidFill>
          <a:ln w="9525">
            <a:solidFill>
              <a:schemeClr val="tx1"/>
            </a:solidFill>
            <a:miter lim="800000"/>
          </a:ln>
        </p:spPr>
        <p:txBody>
          <a:bodyPr wrap="none" anchor="ctr"/>
          <a:lstStyle/>
          <a:p>
            <a:endParaRPr lang="zh-CN" altLang="en-US"/>
          </a:p>
        </p:txBody>
      </p:sp>
      <p:sp>
        <p:nvSpPr>
          <p:cNvPr id="35856" name="Rectangle 19"/>
          <p:cNvSpPr>
            <a:spLocks noChangeArrowheads="1"/>
          </p:cNvSpPr>
          <p:nvPr/>
        </p:nvSpPr>
        <p:spPr bwMode="auto">
          <a:xfrm>
            <a:off x="7659688" y="5070475"/>
            <a:ext cx="906462" cy="606425"/>
          </a:xfrm>
          <a:prstGeom prst="rect">
            <a:avLst/>
          </a:prstGeom>
          <a:solidFill>
            <a:srgbClr val="CCFFCC"/>
          </a:solidFill>
          <a:ln w="9525">
            <a:solidFill>
              <a:schemeClr val="tx1"/>
            </a:solidFill>
            <a:miter lim="800000"/>
          </a:ln>
        </p:spPr>
        <p:txBody>
          <a:bodyPr wrap="none" anchor="ctr"/>
          <a:lstStyle/>
          <a:p>
            <a:endParaRPr lang="zh-CN" altLang="en-US"/>
          </a:p>
        </p:txBody>
      </p:sp>
      <p:sp>
        <p:nvSpPr>
          <p:cNvPr id="35857" name="Text Box 20"/>
          <p:cNvSpPr txBox="1">
            <a:spLocks noChangeArrowheads="1"/>
          </p:cNvSpPr>
          <p:nvPr/>
        </p:nvSpPr>
        <p:spPr bwMode="auto">
          <a:xfrm>
            <a:off x="7761288" y="1600200"/>
            <a:ext cx="755650" cy="366713"/>
          </a:xfrm>
          <a:prstGeom prst="rect">
            <a:avLst/>
          </a:prstGeom>
          <a:noFill/>
          <a:ln w="9525">
            <a:noFill/>
            <a:miter lim="800000"/>
          </a:ln>
        </p:spPr>
        <p:txBody>
          <a:bodyPr wrap="none">
            <a:spAutoFit/>
          </a:bodyPr>
          <a:lstStyle/>
          <a:p>
            <a:pPr eaLnBrk="0" hangingPunct="0"/>
            <a:r>
              <a:rPr lang="en-US" altLang="zh-CN" sz="1800" dirty="0">
                <a:latin typeface="Times New Roman" panose="02020603050405020304" pitchFamily="18" charset="0"/>
                <a:ea typeface="宋体" panose="02010600030101010101" pitchFamily="2" charset="-122"/>
              </a:rPr>
              <a:t>HTTP</a:t>
            </a:r>
          </a:p>
        </p:txBody>
      </p:sp>
      <p:sp>
        <p:nvSpPr>
          <p:cNvPr id="35858" name="Text Box 21"/>
          <p:cNvSpPr txBox="1">
            <a:spLocks noChangeArrowheads="1"/>
          </p:cNvSpPr>
          <p:nvPr/>
        </p:nvSpPr>
        <p:spPr bwMode="auto">
          <a:xfrm>
            <a:off x="7845425" y="2790825"/>
            <a:ext cx="603250" cy="366713"/>
          </a:xfrm>
          <a:prstGeom prst="rect">
            <a:avLst/>
          </a:prstGeom>
          <a:noFill/>
          <a:ln w="9525">
            <a:noFill/>
            <a:miter lim="800000"/>
          </a:ln>
        </p:spPr>
        <p:txBody>
          <a:bodyPr wrap="none">
            <a:spAutoFit/>
          </a:bodyPr>
          <a:lstStyle/>
          <a:p>
            <a:pPr eaLnBrk="0" hangingPunct="0"/>
            <a:r>
              <a:rPr lang="en-US" altLang="zh-CN" sz="1800" dirty="0">
                <a:latin typeface="Times New Roman" panose="02020603050405020304" pitchFamily="18" charset="0"/>
                <a:ea typeface="宋体" panose="02010600030101010101" pitchFamily="2" charset="-122"/>
              </a:rPr>
              <a:t>TCP</a:t>
            </a:r>
          </a:p>
        </p:txBody>
      </p:sp>
      <p:sp>
        <p:nvSpPr>
          <p:cNvPr id="35859" name="Text Box 22"/>
          <p:cNvSpPr txBox="1">
            <a:spLocks noChangeArrowheads="1"/>
          </p:cNvSpPr>
          <p:nvPr/>
        </p:nvSpPr>
        <p:spPr bwMode="auto">
          <a:xfrm>
            <a:off x="7940675" y="3995738"/>
            <a:ext cx="387350" cy="366712"/>
          </a:xfrm>
          <a:prstGeom prst="rect">
            <a:avLst/>
          </a:prstGeom>
          <a:noFill/>
          <a:ln w="9525">
            <a:noFill/>
            <a:miter lim="800000"/>
          </a:ln>
        </p:spPr>
        <p:txBody>
          <a:bodyPr wrap="none">
            <a:spAutoFit/>
          </a:bodyPr>
          <a:lstStyle/>
          <a:p>
            <a:pPr eaLnBrk="0" hangingPunct="0"/>
            <a:r>
              <a:rPr lang="en-US" altLang="zh-CN" sz="1800" dirty="0">
                <a:latin typeface="Times New Roman" panose="02020603050405020304" pitchFamily="18" charset="0"/>
                <a:ea typeface="宋体" panose="02010600030101010101" pitchFamily="2" charset="-122"/>
              </a:rPr>
              <a:t>IP</a:t>
            </a:r>
          </a:p>
        </p:txBody>
      </p:sp>
      <p:sp>
        <p:nvSpPr>
          <p:cNvPr id="35860" name="Text Box 23"/>
          <p:cNvSpPr txBox="1">
            <a:spLocks noChangeArrowheads="1"/>
          </p:cNvSpPr>
          <p:nvPr/>
        </p:nvSpPr>
        <p:spPr bwMode="auto">
          <a:xfrm>
            <a:off x="7683500" y="5110163"/>
            <a:ext cx="898525" cy="533400"/>
          </a:xfrm>
          <a:prstGeom prst="rect">
            <a:avLst/>
          </a:prstGeom>
          <a:noFill/>
          <a:ln w="9525">
            <a:noFill/>
            <a:miter lim="800000"/>
          </a:ln>
        </p:spPr>
        <p:txBody>
          <a:bodyPr wrap="none">
            <a:spAutoFit/>
          </a:bodyPr>
          <a:lstStyle/>
          <a:p>
            <a:pPr algn="ctr" eaLnBrk="0" hangingPunct="0">
              <a:lnSpc>
                <a:spcPct val="90000"/>
              </a:lnSpc>
            </a:pPr>
            <a:r>
              <a:rPr lang="en-US" altLang="zh-CN" sz="1600" dirty="0">
                <a:latin typeface="Times New Roman" panose="02020603050405020304" pitchFamily="18" charset="0"/>
                <a:ea typeface="宋体" panose="02010600030101010101" pitchFamily="2" charset="-122"/>
              </a:rPr>
              <a:t>Ethernet</a:t>
            </a:r>
          </a:p>
          <a:p>
            <a:pPr algn="ctr" eaLnBrk="0" hangingPunct="0">
              <a:lnSpc>
                <a:spcPct val="90000"/>
              </a:lnSpc>
            </a:pPr>
            <a:r>
              <a:rPr lang="en-US" altLang="zh-CN" sz="1600" dirty="0">
                <a:latin typeface="Times New Roman" panose="02020603050405020304" pitchFamily="18" charset="0"/>
                <a:ea typeface="宋体" panose="02010600030101010101" pitchFamily="2" charset="-122"/>
              </a:rPr>
              <a:t>interface</a:t>
            </a:r>
          </a:p>
        </p:txBody>
      </p:sp>
      <p:sp>
        <p:nvSpPr>
          <p:cNvPr id="35861" name="Line 24"/>
          <p:cNvSpPr>
            <a:spLocks noChangeShapeType="1"/>
          </p:cNvSpPr>
          <p:nvPr/>
        </p:nvSpPr>
        <p:spPr bwMode="auto">
          <a:xfrm>
            <a:off x="8102600" y="2074863"/>
            <a:ext cx="0" cy="622300"/>
          </a:xfrm>
          <a:prstGeom prst="line">
            <a:avLst/>
          </a:prstGeom>
          <a:noFill/>
          <a:ln w="9525">
            <a:solidFill>
              <a:schemeClr val="tx1"/>
            </a:solidFill>
            <a:round/>
            <a:headEnd type="triangle" w="med" len="med"/>
            <a:tailEnd type="triangle" w="med" len="med"/>
          </a:ln>
        </p:spPr>
        <p:txBody>
          <a:bodyPr/>
          <a:lstStyle/>
          <a:p>
            <a:endParaRPr lang="zh-CN" altLang="en-US"/>
          </a:p>
        </p:txBody>
      </p:sp>
      <p:sp>
        <p:nvSpPr>
          <p:cNvPr id="35862" name="Line 25"/>
          <p:cNvSpPr>
            <a:spLocks noChangeShapeType="1"/>
          </p:cNvSpPr>
          <p:nvPr/>
        </p:nvSpPr>
        <p:spPr bwMode="auto">
          <a:xfrm>
            <a:off x="8102600" y="3281363"/>
            <a:ext cx="0" cy="622300"/>
          </a:xfrm>
          <a:prstGeom prst="line">
            <a:avLst/>
          </a:prstGeom>
          <a:noFill/>
          <a:ln w="9525">
            <a:solidFill>
              <a:schemeClr val="tx1"/>
            </a:solidFill>
            <a:round/>
            <a:headEnd type="triangle" w="med" len="med"/>
            <a:tailEnd type="triangle" w="med" len="med"/>
          </a:ln>
        </p:spPr>
        <p:txBody>
          <a:bodyPr/>
          <a:lstStyle/>
          <a:p>
            <a:endParaRPr lang="zh-CN" altLang="en-US"/>
          </a:p>
        </p:txBody>
      </p:sp>
      <p:sp>
        <p:nvSpPr>
          <p:cNvPr id="35863" name="Line 26"/>
          <p:cNvSpPr>
            <a:spLocks noChangeShapeType="1"/>
          </p:cNvSpPr>
          <p:nvPr/>
        </p:nvSpPr>
        <p:spPr bwMode="auto">
          <a:xfrm>
            <a:off x="8102600" y="4473575"/>
            <a:ext cx="0" cy="622300"/>
          </a:xfrm>
          <a:prstGeom prst="line">
            <a:avLst/>
          </a:prstGeom>
          <a:noFill/>
          <a:ln w="9525">
            <a:solidFill>
              <a:schemeClr val="tx1"/>
            </a:solidFill>
            <a:round/>
            <a:headEnd type="triangle" w="med" len="med"/>
            <a:tailEnd type="triangle" w="med" len="med"/>
          </a:ln>
        </p:spPr>
        <p:txBody>
          <a:bodyPr/>
          <a:lstStyle/>
          <a:p>
            <a:endParaRPr lang="zh-CN" altLang="en-US"/>
          </a:p>
        </p:txBody>
      </p:sp>
      <p:sp>
        <p:nvSpPr>
          <p:cNvPr id="35864" name="Rectangle 27"/>
          <p:cNvSpPr>
            <a:spLocks noChangeArrowheads="1"/>
          </p:cNvSpPr>
          <p:nvPr/>
        </p:nvSpPr>
        <p:spPr bwMode="auto">
          <a:xfrm>
            <a:off x="7493000" y="1298575"/>
            <a:ext cx="1303338" cy="4848225"/>
          </a:xfrm>
          <a:prstGeom prst="rect">
            <a:avLst/>
          </a:prstGeom>
          <a:noFill/>
          <a:ln w="9525">
            <a:solidFill>
              <a:srgbClr val="3333FF"/>
            </a:solidFill>
            <a:prstDash val="sysDot"/>
            <a:miter lim="800000"/>
          </a:ln>
        </p:spPr>
        <p:txBody>
          <a:bodyPr wrap="none" anchor="ctr"/>
          <a:lstStyle/>
          <a:p>
            <a:endParaRPr lang="zh-CN" altLang="en-US"/>
          </a:p>
        </p:txBody>
      </p:sp>
      <p:sp>
        <p:nvSpPr>
          <p:cNvPr id="35865" name="Line 28"/>
          <p:cNvSpPr>
            <a:spLocks noChangeShapeType="1"/>
          </p:cNvSpPr>
          <p:nvPr/>
        </p:nvSpPr>
        <p:spPr bwMode="auto">
          <a:xfrm>
            <a:off x="1139825" y="5695950"/>
            <a:ext cx="0" cy="373063"/>
          </a:xfrm>
          <a:prstGeom prst="line">
            <a:avLst/>
          </a:prstGeom>
          <a:noFill/>
          <a:ln w="25400">
            <a:solidFill>
              <a:schemeClr val="tx1"/>
            </a:solidFill>
            <a:round/>
          </a:ln>
        </p:spPr>
        <p:txBody>
          <a:bodyPr/>
          <a:lstStyle/>
          <a:p>
            <a:endParaRPr lang="zh-CN" altLang="en-US"/>
          </a:p>
        </p:txBody>
      </p:sp>
      <p:sp>
        <p:nvSpPr>
          <p:cNvPr id="35866" name="Line 29"/>
          <p:cNvSpPr>
            <a:spLocks noChangeShapeType="1"/>
          </p:cNvSpPr>
          <p:nvPr/>
        </p:nvSpPr>
        <p:spPr bwMode="auto">
          <a:xfrm>
            <a:off x="808038" y="6069013"/>
            <a:ext cx="2327275" cy="0"/>
          </a:xfrm>
          <a:prstGeom prst="line">
            <a:avLst/>
          </a:prstGeom>
          <a:noFill/>
          <a:ln w="25400">
            <a:solidFill>
              <a:schemeClr val="tx1"/>
            </a:solidFill>
            <a:round/>
          </a:ln>
        </p:spPr>
        <p:txBody>
          <a:bodyPr/>
          <a:lstStyle/>
          <a:p>
            <a:endParaRPr lang="zh-CN" altLang="en-US"/>
          </a:p>
        </p:txBody>
      </p:sp>
      <p:grpSp>
        <p:nvGrpSpPr>
          <p:cNvPr id="35867" name="Group 30"/>
          <p:cNvGrpSpPr/>
          <p:nvPr/>
        </p:nvGrpSpPr>
        <p:grpSpPr bwMode="auto">
          <a:xfrm>
            <a:off x="2905125" y="3908425"/>
            <a:ext cx="914400" cy="582613"/>
            <a:chOff x="323" y="2664"/>
            <a:chExt cx="576" cy="367"/>
          </a:xfrm>
        </p:grpSpPr>
        <p:sp>
          <p:nvSpPr>
            <p:cNvPr id="35908" name="Rectangle 31"/>
            <p:cNvSpPr>
              <a:spLocks noChangeArrowheads="1"/>
            </p:cNvSpPr>
            <p:nvPr/>
          </p:nvSpPr>
          <p:spPr bwMode="auto">
            <a:xfrm>
              <a:off x="323" y="2664"/>
              <a:ext cx="576" cy="367"/>
            </a:xfrm>
            <a:prstGeom prst="rect">
              <a:avLst/>
            </a:prstGeom>
            <a:solidFill>
              <a:srgbClr val="FFCC00"/>
            </a:solidFill>
            <a:ln w="9525">
              <a:solidFill>
                <a:schemeClr val="tx1"/>
              </a:solidFill>
              <a:miter lim="800000"/>
            </a:ln>
          </p:spPr>
          <p:txBody>
            <a:bodyPr wrap="none" anchor="ctr"/>
            <a:lstStyle/>
            <a:p>
              <a:endParaRPr lang="zh-CN" altLang="en-US"/>
            </a:p>
          </p:txBody>
        </p:sp>
        <p:sp>
          <p:nvSpPr>
            <p:cNvPr id="35909" name="Text Box 32"/>
            <p:cNvSpPr txBox="1">
              <a:spLocks noChangeArrowheads="1"/>
            </p:cNvSpPr>
            <p:nvPr/>
          </p:nvSpPr>
          <p:spPr bwMode="auto">
            <a:xfrm>
              <a:off x="500" y="2729"/>
              <a:ext cx="244" cy="231"/>
            </a:xfrm>
            <a:prstGeom prst="rect">
              <a:avLst/>
            </a:prstGeom>
            <a:solidFill>
              <a:srgbClr val="FFCC00"/>
            </a:solidFill>
            <a:ln w="9525">
              <a:noFill/>
              <a:miter lim="800000"/>
            </a:ln>
          </p:spPr>
          <p:txBody>
            <a:bodyPr wrap="none">
              <a:spAutoFit/>
            </a:bodyPr>
            <a:lstStyle/>
            <a:p>
              <a:pPr eaLnBrk="0" hangingPunct="0"/>
              <a:r>
                <a:rPr lang="en-US" altLang="zh-CN" sz="1800" dirty="0">
                  <a:latin typeface="Times New Roman" panose="02020603050405020304" pitchFamily="18" charset="0"/>
                  <a:ea typeface="宋体" panose="02010600030101010101" pitchFamily="2" charset="-122"/>
                </a:rPr>
                <a:t>IP</a:t>
              </a:r>
            </a:p>
          </p:txBody>
        </p:sp>
      </p:grpSp>
      <p:grpSp>
        <p:nvGrpSpPr>
          <p:cNvPr id="35868" name="Group 33"/>
          <p:cNvGrpSpPr/>
          <p:nvPr/>
        </p:nvGrpSpPr>
        <p:grpSpPr bwMode="auto">
          <a:xfrm>
            <a:off x="5549900" y="3908425"/>
            <a:ext cx="914400" cy="582613"/>
            <a:chOff x="323" y="2664"/>
            <a:chExt cx="576" cy="367"/>
          </a:xfrm>
        </p:grpSpPr>
        <p:sp>
          <p:nvSpPr>
            <p:cNvPr id="35906" name="Rectangle 34"/>
            <p:cNvSpPr>
              <a:spLocks noChangeArrowheads="1"/>
            </p:cNvSpPr>
            <p:nvPr/>
          </p:nvSpPr>
          <p:spPr bwMode="auto">
            <a:xfrm>
              <a:off x="323" y="2664"/>
              <a:ext cx="576" cy="367"/>
            </a:xfrm>
            <a:prstGeom prst="rect">
              <a:avLst/>
            </a:prstGeom>
            <a:solidFill>
              <a:srgbClr val="FFCC00"/>
            </a:solidFill>
            <a:ln w="9525">
              <a:solidFill>
                <a:schemeClr val="tx1"/>
              </a:solidFill>
              <a:miter lim="800000"/>
            </a:ln>
          </p:spPr>
          <p:txBody>
            <a:bodyPr wrap="none" anchor="ctr"/>
            <a:lstStyle/>
            <a:p>
              <a:endParaRPr lang="zh-CN" altLang="en-US"/>
            </a:p>
          </p:txBody>
        </p:sp>
        <p:sp>
          <p:nvSpPr>
            <p:cNvPr id="35907" name="Text Box 35"/>
            <p:cNvSpPr txBox="1">
              <a:spLocks noChangeArrowheads="1"/>
            </p:cNvSpPr>
            <p:nvPr/>
          </p:nvSpPr>
          <p:spPr bwMode="auto">
            <a:xfrm>
              <a:off x="500" y="2729"/>
              <a:ext cx="244" cy="231"/>
            </a:xfrm>
            <a:prstGeom prst="rect">
              <a:avLst/>
            </a:prstGeom>
            <a:solidFill>
              <a:srgbClr val="FFCC00"/>
            </a:solidFill>
            <a:ln w="9525">
              <a:noFill/>
              <a:miter lim="800000"/>
            </a:ln>
          </p:spPr>
          <p:txBody>
            <a:bodyPr wrap="none">
              <a:spAutoFit/>
            </a:bodyPr>
            <a:lstStyle/>
            <a:p>
              <a:pPr eaLnBrk="0" hangingPunct="0"/>
              <a:r>
                <a:rPr lang="en-US" altLang="zh-CN" sz="1800" dirty="0">
                  <a:latin typeface="Times New Roman" panose="02020603050405020304" pitchFamily="18" charset="0"/>
                  <a:ea typeface="宋体" panose="02010600030101010101" pitchFamily="2" charset="-122"/>
                </a:rPr>
                <a:t>IP</a:t>
              </a:r>
            </a:p>
          </p:txBody>
        </p:sp>
      </p:grpSp>
      <p:sp>
        <p:nvSpPr>
          <p:cNvPr id="35869" name="Rectangle 36"/>
          <p:cNvSpPr>
            <a:spLocks noChangeArrowheads="1"/>
          </p:cNvSpPr>
          <p:nvPr/>
        </p:nvSpPr>
        <p:spPr bwMode="auto">
          <a:xfrm>
            <a:off x="2306638" y="5110163"/>
            <a:ext cx="906462" cy="606425"/>
          </a:xfrm>
          <a:prstGeom prst="rect">
            <a:avLst/>
          </a:prstGeom>
          <a:solidFill>
            <a:srgbClr val="CCFFCC"/>
          </a:solidFill>
          <a:ln w="9525">
            <a:solidFill>
              <a:schemeClr val="tx1"/>
            </a:solidFill>
            <a:miter lim="800000"/>
          </a:ln>
        </p:spPr>
        <p:txBody>
          <a:bodyPr wrap="none" anchor="ctr"/>
          <a:lstStyle/>
          <a:p>
            <a:endParaRPr lang="zh-CN" altLang="en-US"/>
          </a:p>
        </p:txBody>
      </p:sp>
      <p:sp>
        <p:nvSpPr>
          <p:cNvPr id="35870" name="Text Box 37"/>
          <p:cNvSpPr txBox="1">
            <a:spLocks noChangeArrowheads="1"/>
          </p:cNvSpPr>
          <p:nvPr/>
        </p:nvSpPr>
        <p:spPr bwMode="auto">
          <a:xfrm>
            <a:off x="2306638" y="5110163"/>
            <a:ext cx="898525" cy="533400"/>
          </a:xfrm>
          <a:prstGeom prst="rect">
            <a:avLst/>
          </a:prstGeom>
          <a:noFill/>
          <a:ln w="9525">
            <a:noFill/>
            <a:miter lim="800000"/>
          </a:ln>
        </p:spPr>
        <p:txBody>
          <a:bodyPr wrap="none">
            <a:spAutoFit/>
          </a:bodyPr>
          <a:lstStyle/>
          <a:p>
            <a:pPr algn="ctr" eaLnBrk="0" hangingPunct="0">
              <a:lnSpc>
                <a:spcPct val="90000"/>
              </a:lnSpc>
            </a:pPr>
            <a:r>
              <a:rPr lang="en-US" altLang="zh-CN" sz="1600" dirty="0">
                <a:latin typeface="Times New Roman" panose="02020603050405020304" pitchFamily="18" charset="0"/>
                <a:ea typeface="宋体" panose="02010600030101010101" pitchFamily="2" charset="-122"/>
              </a:rPr>
              <a:t>Ethernet</a:t>
            </a:r>
          </a:p>
          <a:p>
            <a:pPr algn="ctr" eaLnBrk="0" hangingPunct="0">
              <a:lnSpc>
                <a:spcPct val="90000"/>
              </a:lnSpc>
            </a:pPr>
            <a:r>
              <a:rPr lang="en-US" altLang="zh-CN" sz="1600" dirty="0">
                <a:latin typeface="Times New Roman" panose="02020603050405020304" pitchFamily="18" charset="0"/>
                <a:ea typeface="宋体" panose="02010600030101010101" pitchFamily="2" charset="-122"/>
              </a:rPr>
              <a:t>interface</a:t>
            </a:r>
          </a:p>
        </p:txBody>
      </p:sp>
      <p:grpSp>
        <p:nvGrpSpPr>
          <p:cNvPr id="35871" name="Group 38"/>
          <p:cNvGrpSpPr/>
          <p:nvPr/>
        </p:nvGrpSpPr>
        <p:grpSpPr bwMode="auto">
          <a:xfrm>
            <a:off x="6205538" y="5084763"/>
            <a:ext cx="914400" cy="606425"/>
            <a:chOff x="323" y="3421"/>
            <a:chExt cx="581" cy="367"/>
          </a:xfrm>
        </p:grpSpPr>
        <p:sp>
          <p:nvSpPr>
            <p:cNvPr id="35904" name="Rectangle 39"/>
            <p:cNvSpPr>
              <a:spLocks noChangeArrowheads="1"/>
            </p:cNvSpPr>
            <p:nvPr/>
          </p:nvSpPr>
          <p:spPr bwMode="auto">
            <a:xfrm>
              <a:off x="323" y="3421"/>
              <a:ext cx="576" cy="367"/>
            </a:xfrm>
            <a:prstGeom prst="rect">
              <a:avLst/>
            </a:prstGeom>
            <a:solidFill>
              <a:srgbClr val="CCFFCC"/>
            </a:solidFill>
            <a:ln w="9525">
              <a:solidFill>
                <a:schemeClr val="tx1"/>
              </a:solidFill>
              <a:miter lim="800000"/>
            </a:ln>
          </p:spPr>
          <p:txBody>
            <a:bodyPr wrap="none" anchor="ctr"/>
            <a:lstStyle/>
            <a:p>
              <a:endParaRPr lang="zh-CN" altLang="en-US"/>
            </a:p>
          </p:txBody>
        </p:sp>
        <p:sp>
          <p:nvSpPr>
            <p:cNvPr id="35905" name="Text Box 40"/>
            <p:cNvSpPr txBox="1">
              <a:spLocks noChangeArrowheads="1"/>
            </p:cNvSpPr>
            <p:nvPr/>
          </p:nvSpPr>
          <p:spPr bwMode="auto">
            <a:xfrm>
              <a:off x="333" y="3429"/>
              <a:ext cx="571" cy="322"/>
            </a:xfrm>
            <a:prstGeom prst="rect">
              <a:avLst/>
            </a:prstGeom>
            <a:solidFill>
              <a:srgbClr val="CCFFCC"/>
            </a:solidFill>
            <a:ln w="9525">
              <a:noFill/>
              <a:miter lim="800000"/>
            </a:ln>
          </p:spPr>
          <p:txBody>
            <a:bodyPr wrap="none">
              <a:spAutoFit/>
            </a:bodyPr>
            <a:lstStyle/>
            <a:p>
              <a:pPr algn="ctr" eaLnBrk="0" hangingPunct="0">
                <a:lnSpc>
                  <a:spcPct val="90000"/>
                </a:lnSpc>
              </a:pPr>
              <a:r>
                <a:rPr lang="en-US" altLang="zh-CN" sz="1600" dirty="0">
                  <a:latin typeface="Times New Roman" panose="02020603050405020304" pitchFamily="18" charset="0"/>
                  <a:ea typeface="宋体" panose="02010600030101010101" pitchFamily="2" charset="-122"/>
                </a:rPr>
                <a:t>Ethernet</a:t>
              </a:r>
            </a:p>
            <a:p>
              <a:pPr algn="ctr" eaLnBrk="0" hangingPunct="0">
                <a:lnSpc>
                  <a:spcPct val="90000"/>
                </a:lnSpc>
              </a:pPr>
              <a:r>
                <a:rPr lang="en-US" altLang="zh-CN" sz="1600" dirty="0">
                  <a:latin typeface="Times New Roman" panose="02020603050405020304" pitchFamily="18" charset="0"/>
                  <a:ea typeface="宋体" panose="02010600030101010101" pitchFamily="2" charset="-122"/>
                </a:rPr>
                <a:t>interface</a:t>
              </a:r>
            </a:p>
          </p:txBody>
        </p:sp>
      </p:grpSp>
      <p:sp>
        <p:nvSpPr>
          <p:cNvPr id="35872" name="Line 41"/>
          <p:cNvSpPr>
            <a:spLocks noChangeShapeType="1"/>
          </p:cNvSpPr>
          <p:nvPr/>
        </p:nvSpPr>
        <p:spPr bwMode="auto">
          <a:xfrm flipH="1">
            <a:off x="2744788" y="5724525"/>
            <a:ext cx="1587" cy="330200"/>
          </a:xfrm>
          <a:prstGeom prst="line">
            <a:avLst/>
          </a:prstGeom>
          <a:noFill/>
          <a:ln w="25400">
            <a:solidFill>
              <a:schemeClr val="tx1"/>
            </a:solidFill>
            <a:round/>
          </a:ln>
        </p:spPr>
        <p:txBody>
          <a:bodyPr/>
          <a:lstStyle/>
          <a:p>
            <a:endParaRPr lang="zh-CN" altLang="en-US"/>
          </a:p>
        </p:txBody>
      </p:sp>
      <p:sp>
        <p:nvSpPr>
          <p:cNvPr id="35873" name="Line 42"/>
          <p:cNvSpPr>
            <a:spLocks noChangeShapeType="1"/>
          </p:cNvSpPr>
          <p:nvPr/>
        </p:nvSpPr>
        <p:spPr bwMode="auto">
          <a:xfrm flipH="1">
            <a:off x="2725738" y="4487863"/>
            <a:ext cx="541337" cy="622300"/>
          </a:xfrm>
          <a:prstGeom prst="line">
            <a:avLst/>
          </a:prstGeom>
          <a:noFill/>
          <a:ln w="9525">
            <a:solidFill>
              <a:schemeClr val="tx1"/>
            </a:solidFill>
            <a:round/>
            <a:headEnd type="triangle" w="med" len="med"/>
            <a:tailEnd type="triangle" w="med" len="med"/>
          </a:ln>
        </p:spPr>
        <p:txBody>
          <a:bodyPr/>
          <a:lstStyle/>
          <a:p>
            <a:endParaRPr lang="zh-CN" altLang="en-US"/>
          </a:p>
        </p:txBody>
      </p:sp>
      <p:sp>
        <p:nvSpPr>
          <p:cNvPr id="35874" name="Line 43"/>
          <p:cNvSpPr>
            <a:spLocks noChangeShapeType="1"/>
          </p:cNvSpPr>
          <p:nvPr/>
        </p:nvSpPr>
        <p:spPr bwMode="auto">
          <a:xfrm>
            <a:off x="3529013" y="4502150"/>
            <a:ext cx="541337" cy="622300"/>
          </a:xfrm>
          <a:prstGeom prst="line">
            <a:avLst/>
          </a:prstGeom>
          <a:noFill/>
          <a:ln w="9525">
            <a:solidFill>
              <a:schemeClr val="tx1"/>
            </a:solidFill>
            <a:round/>
            <a:headEnd type="triangle" w="med" len="med"/>
            <a:tailEnd type="triangle" w="med" len="med"/>
          </a:ln>
        </p:spPr>
        <p:txBody>
          <a:bodyPr/>
          <a:lstStyle/>
          <a:p>
            <a:endParaRPr lang="zh-CN" altLang="en-US"/>
          </a:p>
        </p:txBody>
      </p:sp>
      <p:sp>
        <p:nvSpPr>
          <p:cNvPr id="35875" name="Rectangle 44"/>
          <p:cNvSpPr>
            <a:spLocks noChangeArrowheads="1"/>
          </p:cNvSpPr>
          <p:nvPr/>
        </p:nvSpPr>
        <p:spPr bwMode="auto">
          <a:xfrm>
            <a:off x="3614738" y="5084763"/>
            <a:ext cx="906462" cy="606425"/>
          </a:xfrm>
          <a:prstGeom prst="rect">
            <a:avLst/>
          </a:prstGeom>
          <a:solidFill>
            <a:srgbClr val="CCFFCC"/>
          </a:solidFill>
          <a:ln w="9525">
            <a:solidFill>
              <a:schemeClr val="tx1"/>
            </a:solidFill>
            <a:miter lim="800000"/>
          </a:ln>
        </p:spPr>
        <p:txBody>
          <a:bodyPr wrap="none" anchor="ctr"/>
          <a:lstStyle/>
          <a:p>
            <a:endParaRPr lang="zh-CN" altLang="en-US"/>
          </a:p>
        </p:txBody>
      </p:sp>
      <p:sp>
        <p:nvSpPr>
          <p:cNvPr id="35876" name="Text Box 45"/>
          <p:cNvSpPr txBox="1">
            <a:spLocks noChangeArrowheads="1"/>
          </p:cNvSpPr>
          <p:nvPr/>
        </p:nvSpPr>
        <p:spPr bwMode="auto">
          <a:xfrm>
            <a:off x="3635375" y="5110163"/>
            <a:ext cx="898525" cy="533400"/>
          </a:xfrm>
          <a:prstGeom prst="rect">
            <a:avLst/>
          </a:prstGeom>
          <a:noFill/>
          <a:ln w="9525">
            <a:noFill/>
            <a:miter lim="800000"/>
          </a:ln>
        </p:spPr>
        <p:txBody>
          <a:bodyPr wrap="none">
            <a:spAutoFit/>
          </a:bodyPr>
          <a:lstStyle/>
          <a:p>
            <a:pPr algn="ctr" eaLnBrk="0" hangingPunct="0">
              <a:lnSpc>
                <a:spcPct val="90000"/>
              </a:lnSpc>
            </a:pPr>
            <a:r>
              <a:rPr lang="en-US" altLang="zh-CN" sz="1600" dirty="0">
                <a:latin typeface="Times New Roman" panose="02020603050405020304" pitchFamily="18" charset="0"/>
                <a:ea typeface="宋体" panose="02010600030101010101" pitchFamily="2" charset="-122"/>
              </a:rPr>
              <a:t>SONET</a:t>
            </a:r>
          </a:p>
          <a:p>
            <a:pPr algn="ctr" eaLnBrk="0" hangingPunct="0">
              <a:lnSpc>
                <a:spcPct val="90000"/>
              </a:lnSpc>
            </a:pPr>
            <a:r>
              <a:rPr lang="en-US" altLang="zh-CN" sz="1600" dirty="0">
                <a:latin typeface="Times New Roman" panose="02020603050405020304" pitchFamily="18" charset="0"/>
                <a:ea typeface="宋体" panose="02010600030101010101" pitchFamily="2" charset="-122"/>
              </a:rPr>
              <a:t>interface</a:t>
            </a:r>
          </a:p>
        </p:txBody>
      </p:sp>
      <p:sp>
        <p:nvSpPr>
          <p:cNvPr id="35877" name="Rectangle 46"/>
          <p:cNvSpPr>
            <a:spLocks noChangeArrowheads="1"/>
          </p:cNvSpPr>
          <p:nvPr/>
        </p:nvSpPr>
        <p:spPr bwMode="auto">
          <a:xfrm>
            <a:off x="4889500" y="5097463"/>
            <a:ext cx="906463" cy="606425"/>
          </a:xfrm>
          <a:prstGeom prst="rect">
            <a:avLst/>
          </a:prstGeom>
          <a:solidFill>
            <a:srgbClr val="CCFFCC"/>
          </a:solidFill>
          <a:ln w="9525">
            <a:solidFill>
              <a:schemeClr val="tx1"/>
            </a:solidFill>
            <a:miter lim="800000"/>
          </a:ln>
        </p:spPr>
        <p:txBody>
          <a:bodyPr wrap="none" anchor="ctr"/>
          <a:lstStyle/>
          <a:p>
            <a:endParaRPr lang="zh-CN" altLang="en-US"/>
          </a:p>
        </p:txBody>
      </p:sp>
      <p:sp>
        <p:nvSpPr>
          <p:cNvPr id="35878" name="Text Box 47"/>
          <p:cNvSpPr txBox="1">
            <a:spLocks noChangeArrowheads="1"/>
          </p:cNvSpPr>
          <p:nvPr/>
        </p:nvSpPr>
        <p:spPr bwMode="auto">
          <a:xfrm>
            <a:off x="4902200" y="5148263"/>
            <a:ext cx="898525" cy="533400"/>
          </a:xfrm>
          <a:prstGeom prst="rect">
            <a:avLst/>
          </a:prstGeom>
          <a:noFill/>
          <a:ln w="9525">
            <a:noFill/>
            <a:miter lim="800000"/>
          </a:ln>
        </p:spPr>
        <p:txBody>
          <a:bodyPr wrap="none">
            <a:spAutoFit/>
          </a:bodyPr>
          <a:lstStyle/>
          <a:p>
            <a:pPr algn="ctr" eaLnBrk="0" hangingPunct="0">
              <a:lnSpc>
                <a:spcPct val="90000"/>
              </a:lnSpc>
            </a:pPr>
            <a:r>
              <a:rPr lang="en-US" altLang="zh-CN" sz="1600" dirty="0">
                <a:latin typeface="Times New Roman" panose="02020603050405020304" pitchFamily="18" charset="0"/>
                <a:ea typeface="宋体" panose="02010600030101010101" pitchFamily="2" charset="-122"/>
              </a:rPr>
              <a:t>SONET</a:t>
            </a:r>
          </a:p>
          <a:p>
            <a:pPr algn="ctr" eaLnBrk="0" hangingPunct="0">
              <a:lnSpc>
                <a:spcPct val="90000"/>
              </a:lnSpc>
            </a:pPr>
            <a:r>
              <a:rPr lang="en-US" altLang="zh-CN" sz="1600" dirty="0">
                <a:latin typeface="Times New Roman" panose="02020603050405020304" pitchFamily="18" charset="0"/>
                <a:ea typeface="宋体" panose="02010600030101010101" pitchFamily="2" charset="-122"/>
              </a:rPr>
              <a:t>interface</a:t>
            </a:r>
          </a:p>
        </p:txBody>
      </p:sp>
      <p:sp>
        <p:nvSpPr>
          <p:cNvPr id="35879" name="Line 48"/>
          <p:cNvSpPr>
            <a:spLocks noChangeShapeType="1"/>
          </p:cNvSpPr>
          <p:nvPr/>
        </p:nvSpPr>
        <p:spPr bwMode="auto">
          <a:xfrm flipH="1">
            <a:off x="6680200" y="5684838"/>
            <a:ext cx="0" cy="360362"/>
          </a:xfrm>
          <a:prstGeom prst="line">
            <a:avLst/>
          </a:prstGeom>
          <a:noFill/>
          <a:ln w="25400">
            <a:solidFill>
              <a:schemeClr val="tx1"/>
            </a:solidFill>
            <a:round/>
          </a:ln>
        </p:spPr>
        <p:txBody>
          <a:bodyPr/>
          <a:lstStyle/>
          <a:p>
            <a:endParaRPr lang="zh-CN" altLang="en-US"/>
          </a:p>
        </p:txBody>
      </p:sp>
      <p:sp>
        <p:nvSpPr>
          <p:cNvPr id="35880" name="Line 49"/>
          <p:cNvSpPr>
            <a:spLocks noChangeShapeType="1"/>
          </p:cNvSpPr>
          <p:nvPr/>
        </p:nvSpPr>
        <p:spPr bwMode="auto">
          <a:xfrm flipH="1">
            <a:off x="6223000" y="6030913"/>
            <a:ext cx="2327275" cy="0"/>
          </a:xfrm>
          <a:prstGeom prst="line">
            <a:avLst/>
          </a:prstGeom>
          <a:noFill/>
          <a:ln w="25400">
            <a:solidFill>
              <a:schemeClr val="tx1"/>
            </a:solidFill>
            <a:round/>
          </a:ln>
        </p:spPr>
        <p:txBody>
          <a:bodyPr/>
          <a:lstStyle/>
          <a:p>
            <a:endParaRPr lang="zh-CN" altLang="en-US"/>
          </a:p>
        </p:txBody>
      </p:sp>
      <p:sp>
        <p:nvSpPr>
          <p:cNvPr id="35881" name="Line 50"/>
          <p:cNvSpPr>
            <a:spLocks noChangeShapeType="1"/>
          </p:cNvSpPr>
          <p:nvPr/>
        </p:nvSpPr>
        <p:spPr bwMode="auto">
          <a:xfrm>
            <a:off x="8132763" y="5688013"/>
            <a:ext cx="1587" cy="330200"/>
          </a:xfrm>
          <a:prstGeom prst="line">
            <a:avLst/>
          </a:prstGeom>
          <a:noFill/>
          <a:ln w="25400">
            <a:solidFill>
              <a:schemeClr val="tx1"/>
            </a:solidFill>
            <a:round/>
          </a:ln>
        </p:spPr>
        <p:txBody>
          <a:bodyPr/>
          <a:lstStyle/>
          <a:p>
            <a:endParaRPr lang="zh-CN" altLang="en-US"/>
          </a:p>
        </p:txBody>
      </p:sp>
      <p:sp>
        <p:nvSpPr>
          <p:cNvPr id="35882" name="Line 51"/>
          <p:cNvSpPr>
            <a:spLocks noChangeShapeType="1"/>
          </p:cNvSpPr>
          <p:nvPr/>
        </p:nvSpPr>
        <p:spPr bwMode="auto">
          <a:xfrm flipH="1">
            <a:off x="5302250" y="4514850"/>
            <a:ext cx="541338" cy="622300"/>
          </a:xfrm>
          <a:prstGeom prst="line">
            <a:avLst/>
          </a:prstGeom>
          <a:noFill/>
          <a:ln w="9525">
            <a:solidFill>
              <a:schemeClr val="tx1"/>
            </a:solidFill>
            <a:round/>
            <a:headEnd type="triangle" w="med" len="med"/>
            <a:tailEnd type="triangle" w="med" len="med"/>
          </a:ln>
        </p:spPr>
        <p:txBody>
          <a:bodyPr/>
          <a:lstStyle/>
          <a:p>
            <a:endParaRPr lang="zh-CN" altLang="en-US"/>
          </a:p>
        </p:txBody>
      </p:sp>
      <p:sp>
        <p:nvSpPr>
          <p:cNvPr id="35883" name="Line 52"/>
          <p:cNvSpPr>
            <a:spLocks noChangeShapeType="1"/>
          </p:cNvSpPr>
          <p:nvPr/>
        </p:nvSpPr>
        <p:spPr bwMode="auto">
          <a:xfrm>
            <a:off x="6119813" y="4514850"/>
            <a:ext cx="527050" cy="595313"/>
          </a:xfrm>
          <a:prstGeom prst="line">
            <a:avLst/>
          </a:prstGeom>
          <a:noFill/>
          <a:ln w="9525">
            <a:solidFill>
              <a:schemeClr val="tx1"/>
            </a:solidFill>
            <a:round/>
            <a:headEnd type="triangle" w="med" len="med"/>
            <a:tailEnd type="triangle" w="med" len="med"/>
          </a:ln>
        </p:spPr>
        <p:txBody>
          <a:bodyPr/>
          <a:lstStyle/>
          <a:p>
            <a:endParaRPr lang="zh-CN" altLang="en-US"/>
          </a:p>
        </p:txBody>
      </p:sp>
      <p:sp>
        <p:nvSpPr>
          <p:cNvPr id="35884" name="Rectangle 53"/>
          <p:cNvSpPr>
            <a:spLocks noChangeArrowheads="1"/>
          </p:cNvSpPr>
          <p:nvPr/>
        </p:nvSpPr>
        <p:spPr bwMode="auto">
          <a:xfrm>
            <a:off x="2144713" y="3708400"/>
            <a:ext cx="2522537" cy="2162175"/>
          </a:xfrm>
          <a:prstGeom prst="rect">
            <a:avLst/>
          </a:prstGeom>
          <a:noFill/>
          <a:ln w="25400">
            <a:solidFill>
              <a:srgbClr val="FF0000"/>
            </a:solidFill>
            <a:prstDash val="sysDot"/>
            <a:miter lim="800000"/>
          </a:ln>
        </p:spPr>
        <p:txBody>
          <a:bodyPr wrap="none" anchor="ctr"/>
          <a:lstStyle/>
          <a:p>
            <a:endParaRPr lang="zh-CN" altLang="en-US"/>
          </a:p>
        </p:txBody>
      </p:sp>
      <p:sp>
        <p:nvSpPr>
          <p:cNvPr id="35885" name="Rectangle 54"/>
          <p:cNvSpPr>
            <a:spLocks noChangeArrowheads="1"/>
          </p:cNvSpPr>
          <p:nvPr/>
        </p:nvSpPr>
        <p:spPr bwMode="auto">
          <a:xfrm>
            <a:off x="4776788" y="3708400"/>
            <a:ext cx="2522537" cy="2162175"/>
          </a:xfrm>
          <a:prstGeom prst="rect">
            <a:avLst/>
          </a:prstGeom>
          <a:noFill/>
          <a:ln w="25400">
            <a:solidFill>
              <a:srgbClr val="FF0000"/>
            </a:solidFill>
            <a:prstDash val="sysDot"/>
            <a:miter lim="800000"/>
          </a:ln>
        </p:spPr>
        <p:txBody>
          <a:bodyPr wrap="none" anchor="ctr"/>
          <a:lstStyle/>
          <a:p>
            <a:endParaRPr lang="zh-CN" altLang="en-US"/>
          </a:p>
        </p:txBody>
      </p:sp>
      <p:sp>
        <p:nvSpPr>
          <p:cNvPr id="35886" name="Line 55"/>
          <p:cNvSpPr>
            <a:spLocks noChangeShapeType="1"/>
          </p:cNvSpPr>
          <p:nvPr/>
        </p:nvSpPr>
        <p:spPr bwMode="auto">
          <a:xfrm flipH="1">
            <a:off x="4066356" y="5686425"/>
            <a:ext cx="1588" cy="330200"/>
          </a:xfrm>
          <a:prstGeom prst="line">
            <a:avLst/>
          </a:prstGeom>
          <a:noFill/>
          <a:ln w="25400">
            <a:solidFill>
              <a:schemeClr val="tx1"/>
            </a:solidFill>
            <a:round/>
          </a:ln>
        </p:spPr>
        <p:txBody>
          <a:bodyPr/>
          <a:lstStyle/>
          <a:p>
            <a:endParaRPr lang="zh-CN" altLang="en-US"/>
          </a:p>
        </p:txBody>
      </p:sp>
      <p:sp>
        <p:nvSpPr>
          <p:cNvPr id="35887" name="Line 56"/>
          <p:cNvSpPr>
            <a:spLocks noChangeShapeType="1"/>
          </p:cNvSpPr>
          <p:nvPr/>
        </p:nvSpPr>
        <p:spPr bwMode="auto">
          <a:xfrm flipH="1">
            <a:off x="5314950" y="5699125"/>
            <a:ext cx="1588" cy="330200"/>
          </a:xfrm>
          <a:prstGeom prst="line">
            <a:avLst/>
          </a:prstGeom>
          <a:noFill/>
          <a:ln w="25400">
            <a:solidFill>
              <a:schemeClr val="tx1"/>
            </a:solidFill>
            <a:round/>
          </a:ln>
        </p:spPr>
        <p:txBody>
          <a:bodyPr/>
          <a:lstStyle/>
          <a:p>
            <a:endParaRPr lang="zh-CN" altLang="en-US"/>
          </a:p>
        </p:txBody>
      </p:sp>
      <p:sp>
        <p:nvSpPr>
          <p:cNvPr id="35888" name="Line 57"/>
          <p:cNvSpPr>
            <a:spLocks noChangeShapeType="1"/>
          </p:cNvSpPr>
          <p:nvPr/>
        </p:nvSpPr>
        <p:spPr bwMode="auto">
          <a:xfrm>
            <a:off x="4071938" y="6030913"/>
            <a:ext cx="1246187" cy="0"/>
          </a:xfrm>
          <a:prstGeom prst="line">
            <a:avLst/>
          </a:prstGeom>
          <a:noFill/>
          <a:ln w="25400">
            <a:solidFill>
              <a:schemeClr val="tx1"/>
            </a:solidFill>
            <a:round/>
          </a:ln>
        </p:spPr>
        <p:txBody>
          <a:bodyPr/>
          <a:lstStyle/>
          <a:p>
            <a:endParaRPr lang="zh-CN" altLang="en-US"/>
          </a:p>
        </p:txBody>
      </p:sp>
      <p:sp>
        <p:nvSpPr>
          <p:cNvPr id="35889" name="Text Box 58"/>
          <p:cNvSpPr txBox="1">
            <a:spLocks noChangeArrowheads="1"/>
          </p:cNvSpPr>
          <p:nvPr/>
        </p:nvSpPr>
        <p:spPr bwMode="auto">
          <a:xfrm>
            <a:off x="860425" y="922338"/>
            <a:ext cx="590550" cy="366712"/>
          </a:xfrm>
          <a:prstGeom prst="rect">
            <a:avLst/>
          </a:prstGeom>
          <a:noFill/>
          <a:ln w="9525">
            <a:noFill/>
            <a:miter lim="800000"/>
          </a:ln>
        </p:spPr>
        <p:txBody>
          <a:bodyPr wrap="none">
            <a:spAutoFit/>
          </a:bodyPr>
          <a:lstStyle/>
          <a:p>
            <a:pPr eaLnBrk="0" hangingPunct="0"/>
            <a:r>
              <a:rPr lang="en-US" altLang="zh-CN" sz="1800" b="1" dirty="0">
                <a:latin typeface="Times New Roman" panose="02020603050405020304" pitchFamily="18" charset="0"/>
                <a:ea typeface="宋体" panose="02010600030101010101" pitchFamily="2" charset="-122"/>
              </a:rPr>
              <a:t>host</a:t>
            </a:r>
          </a:p>
        </p:txBody>
      </p:sp>
      <p:sp>
        <p:nvSpPr>
          <p:cNvPr id="35890" name="Text Box 59"/>
          <p:cNvSpPr txBox="1">
            <a:spLocks noChangeArrowheads="1"/>
          </p:cNvSpPr>
          <p:nvPr/>
        </p:nvSpPr>
        <p:spPr bwMode="auto">
          <a:xfrm>
            <a:off x="7815263" y="908050"/>
            <a:ext cx="590550" cy="366713"/>
          </a:xfrm>
          <a:prstGeom prst="rect">
            <a:avLst/>
          </a:prstGeom>
          <a:noFill/>
          <a:ln w="9525">
            <a:noFill/>
            <a:miter lim="800000"/>
          </a:ln>
        </p:spPr>
        <p:txBody>
          <a:bodyPr wrap="none">
            <a:spAutoFit/>
          </a:bodyPr>
          <a:lstStyle/>
          <a:p>
            <a:pPr eaLnBrk="0" hangingPunct="0"/>
            <a:r>
              <a:rPr lang="en-US" altLang="zh-CN" sz="1800" b="1" dirty="0">
                <a:latin typeface="Times New Roman" panose="02020603050405020304" pitchFamily="18" charset="0"/>
                <a:ea typeface="宋体" panose="02010600030101010101" pitchFamily="2" charset="-122"/>
              </a:rPr>
              <a:t>host</a:t>
            </a:r>
          </a:p>
        </p:txBody>
      </p:sp>
      <p:sp>
        <p:nvSpPr>
          <p:cNvPr id="35891" name="Text Box 60"/>
          <p:cNvSpPr txBox="1">
            <a:spLocks noChangeArrowheads="1"/>
          </p:cNvSpPr>
          <p:nvPr/>
        </p:nvSpPr>
        <p:spPr bwMode="auto">
          <a:xfrm>
            <a:off x="2981325" y="3305175"/>
            <a:ext cx="806450" cy="366713"/>
          </a:xfrm>
          <a:prstGeom prst="rect">
            <a:avLst/>
          </a:prstGeom>
          <a:noFill/>
          <a:ln w="9525">
            <a:noFill/>
            <a:miter lim="800000"/>
          </a:ln>
        </p:spPr>
        <p:txBody>
          <a:bodyPr wrap="none">
            <a:spAutoFit/>
          </a:bodyPr>
          <a:lstStyle/>
          <a:p>
            <a:pPr eaLnBrk="0" hangingPunct="0"/>
            <a:r>
              <a:rPr lang="en-US" altLang="zh-CN" sz="1800" b="1" dirty="0">
                <a:solidFill>
                  <a:schemeClr val="hlink"/>
                </a:solidFill>
                <a:latin typeface="Times New Roman" panose="02020603050405020304" pitchFamily="18" charset="0"/>
                <a:ea typeface="宋体" panose="02010600030101010101" pitchFamily="2" charset="-122"/>
              </a:rPr>
              <a:t>router</a:t>
            </a:r>
          </a:p>
        </p:txBody>
      </p:sp>
      <p:sp>
        <p:nvSpPr>
          <p:cNvPr id="35892" name="Text Box 61"/>
          <p:cNvSpPr txBox="1">
            <a:spLocks noChangeArrowheads="1"/>
          </p:cNvSpPr>
          <p:nvPr/>
        </p:nvSpPr>
        <p:spPr bwMode="auto">
          <a:xfrm>
            <a:off x="5611813" y="3319463"/>
            <a:ext cx="806450" cy="366712"/>
          </a:xfrm>
          <a:prstGeom prst="rect">
            <a:avLst/>
          </a:prstGeom>
          <a:noFill/>
          <a:ln w="9525">
            <a:noFill/>
            <a:miter lim="800000"/>
          </a:ln>
        </p:spPr>
        <p:txBody>
          <a:bodyPr wrap="none">
            <a:spAutoFit/>
          </a:bodyPr>
          <a:lstStyle/>
          <a:p>
            <a:pPr eaLnBrk="0" hangingPunct="0"/>
            <a:r>
              <a:rPr lang="en-US" altLang="zh-CN" sz="1800" b="1" dirty="0">
                <a:solidFill>
                  <a:schemeClr val="hlink"/>
                </a:solidFill>
                <a:latin typeface="Times New Roman" panose="02020603050405020304" pitchFamily="18" charset="0"/>
                <a:ea typeface="宋体" panose="02010600030101010101" pitchFamily="2" charset="-122"/>
              </a:rPr>
              <a:t>router</a:t>
            </a:r>
          </a:p>
        </p:txBody>
      </p:sp>
      <p:sp>
        <p:nvSpPr>
          <p:cNvPr id="35893" name="Line 62"/>
          <p:cNvSpPr>
            <a:spLocks noChangeShapeType="1"/>
          </p:cNvSpPr>
          <p:nvPr/>
        </p:nvSpPr>
        <p:spPr bwMode="auto">
          <a:xfrm>
            <a:off x="1619250" y="1797050"/>
            <a:ext cx="6040438" cy="0"/>
          </a:xfrm>
          <a:prstGeom prst="line">
            <a:avLst/>
          </a:prstGeom>
          <a:noFill/>
          <a:ln w="9525">
            <a:solidFill>
              <a:schemeClr val="tx1"/>
            </a:solidFill>
            <a:prstDash val="dash"/>
            <a:round/>
            <a:headEnd type="arrow" w="med" len="med"/>
            <a:tailEnd type="arrow" w="med" len="med"/>
          </a:ln>
        </p:spPr>
        <p:txBody>
          <a:bodyPr/>
          <a:lstStyle/>
          <a:p>
            <a:endParaRPr lang="zh-CN" altLang="en-US"/>
          </a:p>
        </p:txBody>
      </p:sp>
      <p:sp>
        <p:nvSpPr>
          <p:cNvPr id="35894" name="Line 63"/>
          <p:cNvSpPr>
            <a:spLocks noChangeShapeType="1"/>
          </p:cNvSpPr>
          <p:nvPr/>
        </p:nvSpPr>
        <p:spPr bwMode="auto">
          <a:xfrm>
            <a:off x="1647825" y="2987675"/>
            <a:ext cx="6040438" cy="0"/>
          </a:xfrm>
          <a:prstGeom prst="line">
            <a:avLst/>
          </a:prstGeom>
          <a:noFill/>
          <a:ln w="9525">
            <a:solidFill>
              <a:schemeClr val="tx1"/>
            </a:solidFill>
            <a:prstDash val="dash"/>
            <a:round/>
            <a:headEnd type="arrow" w="med" len="med"/>
            <a:tailEnd type="arrow" w="med" len="med"/>
          </a:ln>
        </p:spPr>
        <p:txBody>
          <a:bodyPr/>
          <a:lstStyle/>
          <a:p>
            <a:endParaRPr lang="zh-CN" altLang="en-US"/>
          </a:p>
        </p:txBody>
      </p:sp>
      <p:sp>
        <p:nvSpPr>
          <p:cNvPr id="35895" name="Text Box 64"/>
          <p:cNvSpPr txBox="1">
            <a:spLocks noChangeArrowheads="1"/>
          </p:cNvSpPr>
          <p:nvPr/>
        </p:nvSpPr>
        <p:spPr bwMode="auto">
          <a:xfrm>
            <a:off x="4005263" y="1428750"/>
            <a:ext cx="1500187" cy="336550"/>
          </a:xfrm>
          <a:prstGeom prst="rect">
            <a:avLst/>
          </a:prstGeom>
          <a:noFill/>
          <a:ln w="9525">
            <a:noFill/>
            <a:miter lim="800000"/>
          </a:ln>
        </p:spPr>
        <p:txBody>
          <a:bodyPr wrap="none">
            <a:spAutoFit/>
          </a:bodyPr>
          <a:lstStyle/>
          <a:p>
            <a:pPr eaLnBrk="0" hangingPunct="0"/>
            <a:r>
              <a:rPr lang="en-US" altLang="zh-CN" sz="1600" b="1" dirty="0">
                <a:latin typeface="Times New Roman" panose="02020603050405020304" pitchFamily="18" charset="0"/>
                <a:ea typeface="宋体" panose="02010600030101010101" pitchFamily="2" charset="-122"/>
              </a:rPr>
              <a:t>HTTP message</a:t>
            </a:r>
          </a:p>
        </p:txBody>
      </p:sp>
      <p:sp>
        <p:nvSpPr>
          <p:cNvPr id="35896" name="Text Box 65"/>
          <p:cNvSpPr txBox="1">
            <a:spLocks noChangeArrowheads="1"/>
          </p:cNvSpPr>
          <p:nvPr/>
        </p:nvSpPr>
        <p:spPr bwMode="auto">
          <a:xfrm>
            <a:off x="4103688" y="2633663"/>
            <a:ext cx="1352550" cy="336550"/>
          </a:xfrm>
          <a:prstGeom prst="rect">
            <a:avLst/>
          </a:prstGeom>
          <a:noFill/>
          <a:ln w="9525">
            <a:noFill/>
            <a:miter lim="800000"/>
          </a:ln>
        </p:spPr>
        <p:txBody>
          <a:bodyPr wrap="none">
            <a:spAutoFit/>
          </a:bodyPr>
          <a:lstStyle/>
          <a:p>
            <a:pPr eaLnBrk="0" hangingPunct="0"/>
            <a:r>
              <a:rPr lang="en-US" altLang="zh-CN" sz="1600" b="1" dirty="0">
                <a:latin typeface="Times New Roman" panose="02020603050405020304" pitchFamily="18" charset="0"/>
                <a:ea typeface="宋体" panose="02010600030101010101" pitchFamily="2" charset="-122"/>
              </a:rPr>
              <a:t>TCP segment</a:t>
            </a:r>
          </a:p>
        </p:txBody>
      </p:sp>
      <p:sp>
        <p:nvSpPr>
          <p:cNvPr id="35897" name="Line 66"/>
          <p:cNvSpPr>
            <a:spLocks noChangeShapeType="1"/>
          </p:cNvSpPr>
          <p:nvPr/>
        </p:nvSpPr>
        <p:spPr bwMode="auto">
          <a:xfrm flipV="1">
            <a:off x="1620838" y="4192588"/>
            <a:ext cx="1301750" cy="0"/>
          </a:xfrm>
          <a:prstGeom prst="line">
            <a:avLst/>
          </a:prstGeom>
          <a:noFill/>
          <a:ln w="9525">
            <a:solidFill>
              <a:schemeClr val="tx1"/>
            </a:solidFill>
            <a:prstDash val="dash"/>
            <a:round/>
            <a:headEnd type="arrow" w="med" len="med"/>
            <a:tailEnd type="arrow" w="med" len="med"/>
          </a:ln>
        </p:spPr>
        <p:txBody>
          <a:bodyPr/>
          <a:lstStyle/>
          <a:p>
            <a:endParaRPr lang="zh-CN" altLang="en-US"/>
          </a:p>
        </p:txBody>
      </p:sp>
      <p:sp>
        <p:nvSpPr>
          <p:cNvPr id="35898" name="Line 67"/>
          <p:cNvSpPr>
            <a:spLocks noChangeShapeType="1"/>
          </p:cNvSpPr>
          <p:nvPr/>
        </p:nvSpPr>
        <p:spPr bwMode="auto">
          <a:xfrm flipV="1">
            <a:off x="3851275" y="4206875"/>
            <a:ext cx="1744663" cy="0"/>
          </a:xfrm>
          <a:prstGeom prst="line">
            <a:avLst/>
          </a:prstGeom>
          <a:noFill/>
          <a:ln w="9525">
            <a:solidFill>
              <a:schemeClr val="tx1"/>
            </a:solidFill>
            <a:prstDash val="dash"/>
            <a:round/>
            <a:headEnd type="arrow" w="med" len="med"/>
            <a:tailEnd type="arrow" w="med" len="med"/>
          </a:ln>
        </p:spPr>
        <p:txBody>
          <a:bodyPr/>
          <a:lstStyle/>
          <a:p>
            <a:endParaRPr lang="zh-CN" altLang="en-US"/>
          </a:p>
        </p:txBody>
      </p:sp>
      <p:sp>
        <p:nvSpPr>
          <p:cNvPr id="35899" name="Line 68"/>
          <p:cNvSpPr>
            <a:spLocks noChangeShapeType="1"/>
          </p:cNvSpPr>
          <p:nvPr/>
        </p:nvSpPr>
        <p:spPr bwMode="auto">
          <a:xfrm flipV="1">
            <a:off x="6469063" y="4192588"/>
            <a:ext cx="1176337" cy="0"/>
          </a:xfrm>
          <a:prstGeom prst="line">
            <a:avLst/>
          </a:prstGeom>
          <a:noFill/>
          <a:ln w="9525">
            <a:solidFill>
              <a:schemeClr val="tx1"/>
            </a:solidFill>
            <a:prstDash val="dash"/>
            <a:round/>
            <a:headEnd type="arrow" w="med" len="med"/>
            <a:tailEnd type="arrow" w="med" len="med"/>
          </a:ln>
        </p:spPr>
        <p:txBody>
          <a:bodyPr/>
          <a:lstStyle/>
          <a:p>
            <a:endParaRPr lang="zh-CN" altLang="en-US"/>
          </a:p>
        </p:txBody>
      </p:sp>
      <p:sp>
        <p:nvSpPr>
          <p:cNvPr id="35900" name="Text Box 69"/>
          <p:cNvSpPr txBox="1">
            <a:spLocks noChangeArrowheads="1"/>
          </p:cNvSpPr>
          <p:nvPr/>
        </p:nvSpPr>
        <p:spPr bwMode="auto">
          <a:xfrm>
            <a:off x="1776413" y="3865563"/>
            <a:ext cx="1014412" cy="336550"/>
          </a:xfrm>
          <a:prstGeom prst="rect">
            <a:avLst/>
          </a:prstGeom>
          <a:noFill/>
          <a:ln w="9525">
            <a:noFill/>
            <a:miter lim="800000"/>
          </a:ln>
        </p:spPr>
        <p:txBody>
          <a:bodyPr wrap="none">
            <a:spAutoFit/>
          </a:bodyPr>
          <a:lstStyle/>
          <a:p>
            <a:pPr eaLnBrk="0" hangingPunct="0"/>
            <a:r>
              <a:rPr lang="en-US" altLang="zh-CN" sz="1600" b="1" dirty="0">
                <a:latin typeface="Times New Roman" panose="02020603050405020304" pitchFamily="18" charset="0"/>
                <a:ea typeface="宋体" panose="02010600030101010101" pitchFamily="2" charset="-122"/>
              </a:rPr>
              <a:t>IP packet</a:t>
            </a:r>
          </a:p>
        </p:txBody>
      </p:sp>
      <p:sp>
        <p:nvSpPr>
          <p:cNvPr id="35901" name="Text Box 70"/>
          <p:cNvSpPr txBox="1">
            <a:spLocks noChangeArrowheads="1"/>
          </p:cNvSpPr>
          <p:nvPr/>
        </p:nvSpPr>
        <p:spPr bwMode="auto">
          <a:xfrm>
            <a:off x="6597650" y="3894138"/>
            <a:ext cx="1014413" cy="336550"/>
          </a:xfrm>
          <a:prstGeom prst="rect">
            <a:avLst/>
          </a:prstGeom>
          <a:noFill/>
          <a:ln w="9525">
            <a:noFill/>
            <a:miter lim="800000"/>
          </a:ln>
        </p:spPr>
        <p:txBody>
          <a:bodyPr wrap="none">
            <a:spAutoFit/>
          </a:bodyPr>
          <a:lstStyle/>
          <a:p>
            <a:pPr eaLnBrk="0" hangingPunct="0"/>
            <a:r>
              <a:rPr lang="en-US" altLang="zh-CN" sz="1600" b="1" dirty="0">
                <a:latin typeface="Times New Roman" panose="02020603050405020304" pitchFamily="18" charset="0"/>
                <a:ea typeface="宋体" panose="02010600030101010101" pitchFamily="2" charset="-122"/>
              </a:rPr>
              <a:t>IP packet</a:t>
            </a:r>
          </a:p>
        </p:txBody>
      </p:sp>
      <p:sp>
        <p:nvSpPr>
          <p:cNvPr id="35902" name="Text Box 71"/>
          <p:cNvSpPr txBox="1">
            <a:spLocks noChangeArrowheads="1"/>
          </p:cNvSpPr>
          <p:nvPr/>
        </p:nvSpPr>
        <p:spPr bwMode="auto">
          <a:xfrm>
            <a:off x="4200525" y="3879850"/>
            <a:ext cx="1014413" cy="336550"/>
          </a:xfrm>
          <a:prstGeom prst="rect">
            <a:avLst/>
          </a:prstGeom>
          <a:noFill/>
          <a:ln w="9525">
            <a:noFill/>
            <a:miter lim="800000"/>
          </a:ln>
        </p:spPr>
        <p:txBody>
          <a:bodyPr wrap="none">
            <a:spAutoFit/>
          </a:bodyPr>
          <a:lstStyle/>
          <a:p>
            <a:pPr eaLnBrk="0" hangingPunct="0"/>
            <a:r>
              <a:rPr lang="en-US" altLang="zh-CN" sz="1600" b="1" dirty="0">
                <a:latin typeface="Times New Roman" panose="02020603050405020304" pitchFamily="18" charset="0"/>
                <a:ea typeface="宋体" panose="02010600030101010101" pitchFamily="2" charset="-122"/>
              </a:rPr>
              <a:t>IP packet</a:t>
            </a:r>
          </a:p>
        </p:txBody>
      </p:sp>
      <p:sp>
        <p:nvSpPr>
          <p:cNvPr id="35903" name="Rectangle 73"/>
          <p:cNvSpPr>
            <a:spLocks noGrp="1" noChangeArrowheads="1"/>
          </p:cNvSpPr>
          <p:nvPr>
            <p:ph type="title"/>
          </p:nvPr>
        </p:nvSpPr>
        <p:spPr>
          <a:xfrm>
            <a:off x="355600" y="203200"/>
            <a:ext cx="8420100" cy="625475"/>
          </a:xfrm>
        </p:spPr>
        <p:txBody>
          <a:bodyPr/>
          <a:lstStyle/>
          <a:p>
            <a:pPr eaLnBrk="1" hangingPunct="1"/>
            <a:r>
              <a:rPr lang="en-US" altLang="zh-CN" dirty="0"/>
              <a:t>End Hosts vs. Routers</a:t>
            </a:r>
          </a:p>
        </p:txBody>
      </p:sp>
    </p:spTree>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7" name="Rectangle 3"/>
          <p:cNvSpPr>
            <a:spLocks noGrp="1" noChangeArrowheads="1"/>
          </p:cNvSpPr>
          <p:nvPr>
            <p:ph type="body" idx="1"/>
          </p:nvPr>
        </p:nvSpPr>
        <p:spPr>
          <a:xfrm>
            <a:off x="368300" y="1066800"/>
            <a:ext cx="8420100" cy="5105400"/>
          </a:xfrm>
        </p:spPr>
        <p:txBody>
          <a:bodyPr/>
          <a:lstStyle/>
          <a:p>
            <a:pPr eaLnBrk="1" hangingPunct="1"/>
            <a:r>
              <a:rPr lang="en-US" altLang="zh-CN" dirty="0"/>
              <a:t>Typically, a host is attached </a:t>
            </a:r>
            <a:r>
              <a:rPr lang="en-US" altLang="zh-CN" dirty="0">
                <a:solidFill>
                  <a:srgbClr val="FF0000"/>
                </a:solidFill>
              </a:rPr>
              <a:t>directly </a:t>
            </a:r>
            <a:r>
              <a:rPr lang="en-US" altLang="zh-CN" dirty="0"/>
              <a:t>to one router, the </a:t>
            </a:r>
            <a:r>
              <a:rPr lang="en-US" altLang="zh-CN" dirty="0">
                <a:solidFill>
                  <a:srgbClr val="FF0000"/>
                </a:solidFill>
              </a:rPr>
              <a:t>default router</a:t>
            </a:r>
            <a:r>
              <a:rPr lang="en-US" altLang="zh-CN" dirty="0"/>
              <a:t> for the host </a:t>
            </a:r>
            <a:r>
              <a:rPr lang="en-US" altLang="zh-CN" sz="2000" dirty="0"/>
              <a:t>(also called the </a:t>
            </a:r>
            <a:r>
              <a:rPr lang="en-US" altLang="zh-CN" sz="2000" dirty="0">
                <a:solidFill>
                  <a:schemeClr val="hlink"/>
                </a:solidFill>
              </a:rPr>
              <a:t>first-hop router</a:t>
            </a:r>
            <a:r>
              <a:rPr lang="en-US" altLang="zh-CN" sz="2000" dirty="0"/>
              <a:t> for the host).</a:t>
            </a:r>
          </a:p>
          <a:p>
            <a:pPr eaLnBrk="1" hangingPunct="1"/>
            <a:endParaRPr lang="en-US" altLang="zh-CN" dirty="0"/>
          </a:p>
          <a:p>
            <a:pPr eaLnBrk="1" hangingPunct="1"/>
            <a:r>
              <a:rPr lang="en-US" altLang="zh-CN" dirty="0"/>
              <a:t>Whenever a host sends a packet, the packet is transferred to its default router. </a:t>
            </a:r>
          </a:p>
          <a:p>
            <a:pPr eaLnBrk="1" hangingPunct="1"/>
            <a:endParaRPr lang="en-US" altLang="zh-CN" dirty="0"/>
          </a:p>
          <a:p>
            <a:pPr eaLnBrk="1" hangingPunct="1"/>
            <a:r>
              <a:rPr lang="en-US" altLang="zh-CN" dirty="0"/>
              <a:t>The problem of </a:t>
            </a:r>
            <a:r>
              <a:rPr lang="en-US" altLang="zh-CN" dirty="0">
                <a:solidFill>
                  <a:srgbClr val="FF0000"/>
                </a:solidFill>
              </a:rPr>
              <a:t>routing</a:t>
            </a:r>
            <a:r>
              <a:rPr lang="en-US" altLang="zh-CN" dirty="0"/>
              <a:t> a packet </a:t>
            </a:r>
            <a:r>
              <a:rPr lang="en-US" altLang="zh-CN" dirty="0">
                <a:solidFill>
                  <a:srgbClr val="FF0000"/>
                </a:solidFill>
              </a:rPr>
              <a:t>from</a:t>
            </a:r>
            <a:r>
              <a:rPr lang="en-US" altLang="zh-CN" dirty="0"/>
              <a:t> source host </a:t>
            </a:r>
            <a:r>
              <a:rPr lang="en-US" altLang="zh-CN" dirty="0">
                <a:solidFill>
                  <a:srgbClr val="FF0000"/>
                </a:solidFill>
              </a:rPr>
              <a:t>to</a:t>
            </a:r>
            <a:r>
              <a:rPr lang="en-US" altLang="zh-CN" dirty="0"/>
              <a:t> destination host </a:t>
            </a:r>
            <a:r>
              <a:rPr lang="en-US" altLang="zh-CN" dirty="0">
                <a:solidFill>
                  <a:schemeClr val="folHlink"/>
                </a:solidFill>
              </a:rPr>
              <a:t>clearly</a:t>
            </a:r>
            <a:r>
              <a:rPr lang="en-US" altLang="zh-CN" dirty="0">
                <a:solidFill>
                  <a:schemeClr val="hlink"/>
                </a:solidFill>
              </a:rPr>
              <a:t> boils down to</a:t>
            </a:r>
            <a:r>
              <a:rPr lang="en-US" altLang="zh-CN" dirty="0"/>
              <a:t> the problem of  routing the packet from source </a:t>
            </a:r>
            <a:r>
              <a:rPr lang="en-US" altLang="zh-CN" dirty="0">
                <a:solidFill>
                  <a:srgbClr val="FF0000"/>
                </a:solidFill>
              </a:rPr>
              <a:t>router</a:t>
            </a:r>
            <a:r>
              <a:rPr lang="en-US" altLang="zh-CN" dirty="0"/>
              <a:t> to destination </a:t>
            </a:r>
            <a:r>
              <a:rPr lang="en-US" altLang="zh-CN" dirty="0">
                <a:solidFill>
                  <a:srgbClr val="FF0000"/>
                </a:solidFill>
              </a:rPr>
              <a:t>router</a:t>
            </a:r>
            <a:r>
              <a:rPr lang="en-US" altLang="zh-CN" dirty="0"/>
              <a:t>. </a:t>
            </a:r>
          </a:p>
          <a:p>
            <a:pPr eaLnBrk="1" hangingPunct="1"/>
            <a:endParaRPr lang="en-US" altLang="zh-CN" dirty="0"/>
          </a:p>
        </p:txBody>
      </p:sp>
      <p:sp>
        <p:nvSpPr>
          <p:cNvPr id="2" name="标题 1"/>
          <p:cNvSpPr>
            <a:spLocks noGrp="1"/>
          </p:cNvSpPr>
          <p:nvPr>
            <p:ph type="title"/>
          </p:nvPr>
        </p:nvSpPr>
        <p:spPr/>
        <p:txBody>
          <a:bodyPr/>
          <a:lstStyle/>
          <a:p>
            <a:pPr eaLnBrk="1" hangingPunct="1"/>
            <a:r>
              <a:rPr lang="en-US" altLang="zh-CN" dirty="0">
                <a:latin typeface="+mn-lt"/>
              </a:rPr>
              <a:t>Routing Algorithms (A Top-Down Approach)</a:t>
            </a:r>
            <a:endParaRPr lang="zh-CN" altLang="en-US" dirty="0">
              <a:latin typeface="+mn-lt"/>
            </a:endParaRPr>
          </a:p>
        </p:txBody>
      </p:sp>
    </p:spTree>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1" name="Rectangle 3"/>
          <p:cNvSpPr>
            <a:spLocks noGrp="1" noChangeArrowheads="1"/>
          </p:cNvSpPr>
          <p:nvPr>
            <p:ph type="body" idx="1"/>
          </p:nvPr>
        </p:nvSpPr>
        <p:spPr>
          <a:xfrm>
            <a:off x="368300" y="1028700"/>
            <a:ext cx="8394700" cy="5105400"/>
          </a:xfrm>
        </p:spPr>
        <p:txBody>
          <a:bodyPr/>
          <a:lstStyle/>
          <a:p>
            <a:pPr marL="342265" indent="-342265" eaLnBrk="1" hangingPunct="1">
              <a:spcBef>
                <a:spcPts val="600"/>
              </a:spcBef>
            </a:pPr>
            <a:r>
              <a:rPr lang="en-US" altLang="zh-CN" dirty="0"/>
              <a:t>The purpose of a routing algorithm is then simple: </a:t>
            </a:r>
          </a:p>
          <a:p>
            <a:pPr marL="342265" indent="-342265" eaLnBrk="1" hangingPunct="1">
              <a:spcBef>
                <a:spcPts val="600"/>
              </a:spcBef>
              <a:buFont typeface="+mj-ea"/>
              <a:buAutoNum type="circleNumDbPlain"/>
            </a:pPr>
            <a:r>
              <a:rPr lang="en-US" altLang="zh-CN" dirty="0"/>
              <a:t> given a set of routers, </a:t>
            </a:r>
            <a:r>
              <a:rPr lang="en-US" altLang="zh-CN" dirty="0">
                <a:solidFill>
                  <a:srgbClr val="FF0000"/>
                </a:solidFill>
              </a:rPr>
              <a:t>with</a:t>
            </a:r>
            <a:r>
              <a:rPr lang="en-US" altLang="zh-CN" dirty="0"/>
              <a:t> links </a:t>
            </a:r>
            <a:r>
              <a:rPr lang="en-US" altLang="zh-CN" dirty="0">
                <a:solidFill>
                  <a:srgbClr val="FF0000"/>
                </a:solidFill>
              </a:rPr>
              <a:t>connecting</a:t>
            </a:r>
            <a:r>
              <a:rPr lang="en-US" altLang="zh-CN" dirty="0"/>
              <a:t> the routers, </a:t>
            </a:r>
          </a:p>
          <a:p>
            <a:pPr marL="342265" indent="-342265" eaLnBrk="1" hangingPunct="1">
              <a:spcBef>
                <a:spcPts val="600"/>
              </a:spcBef>
              <a:buFont typeface="+mj-ea"/>
              <a:buAutoNum type="circleNumDbPlain"/>
            </a:pPr>
            <a:endParaRPr lang="en-US" altLang="zh-CN" dirty="0"/>
          </a:p>
          <a:p>
            <a:pPr marL="342265" indent="-342265" eaLnBrk="1" hangingPunct="1">
              <a:spcBef>
                <a:spcPts val="600"/>
              </a:spcBef>
              <a:buFont typeface="+mj-ea"/>
              <a:buAutoNum type="circleNumDbPlain"/>
            </a:pPr>
            <a:r>
              <a:rPr lang="en-US" altLang="zh-CN" dirty="0"/>
              <a:t> a routing algorithm </a:t>
            </a:r>
            <a:r>
              <a:rPr lang="en-US" altLang="zh-CN" dirty="0">
                <a:solidFill>
                  <a:srgbClr val="FF0000"/>
                </a:solidFill>
              </a:rPr>
              <a:t>finds</a:t>
            </a:r>
            <a:r>
              <a:rPr lang="en-US" altLang="zh-CN" dirty="0"/>
              <a:t> a "good" path from source router to destination router. </a:t>
            </a:r>
          </a:p>
          <a:p>
            <a:pPr marL="342265" indent="-342265" eaLnBrk="1" hangingPunct="1">
              <a:spcBef>
                <a:spcPts val="600"/>
              </a:spcBef>
            </a:pPr>
            <a:endParaRPr lang="en-US" altLang="zh-CN" dirty="0"/>
          </a:p>
          <a:p>
            <a:pPr marL="342265" indent="-342265" eaLnBrk="1" hangingPunct="1">
              <a:spcBef>
                <a:spcPts val="600"/>
              </a:spcBef>
            </a:pPr>
            <a:r>
              <a:rPr lang="en-US" altLang="zh-CN" dirty="0"/>
              <a:t>Typically, a good path is one that has the </a:t>
            </a:r>
            <a:r>
              <a:rPr lang="en-US" altLang="zh-CN" dirty="0">
                <a:solidFill>
                  <a:srgbClr val="FF0000"/>
                </a:solidFill>
              </a:rPr>
              <a:t>least</a:t>
            </a:r>
            <a:r>
              <a:rPr lang="en-US" altLang="zh-CN" dirty="0"/>
              <a:t> cost.</a:t>
            </a:r>
          </a:p>
          <a:p>
            <a:pPr marL="342265" indent="-342265" eaLnBrk="1" hangingPunct="1">
              <a:spcBef>
                <a:spcPts val="600"/>
              </a:spcBef>
            </a:pPr>
            <a:endParaRPr lang="en-US" altLang="zh-CN" dirty="0"/>
          </a:p>
        </p:txBody>
      </p:sp>
      <p:sp>
        <p:nvSpPr>
          <p:cNvPr id="2" name="标题 1"/>
          <p:cNvSpPr>
            <a:spLocks noGrp="1"/>
          </p:cNvSpPr>
          <p:nvPr>
            <p:ph type="title"/>
          </p:nvPr>
        </p:nvSpPr>
        <p:spPr/>
        <p:txBody>
          <a:bodyPr/>
          <a:lstStyle/>
          <a:p>
            <a:pPr eaLnBrk="1" hangingPunct="1"/>
            <a:r>
              <a:rPr lang="en-US" altLang="zh-CN" dirty="0">
                <a:latin typeface="+mn-lt"/>
              </a:rPr>
              <a:t>Routing Algorithms</a:t>
            </a:r>
            <a:endParaRPr lang="zh-CN" altLang="en-US" dirty="0">
              <a:latin typeface="+mn-lt"/>
            </a:endParaRPr>
          </a:p>
        </p:txBody>
      </p:sp>
    </p:spTree>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Rectangle 3"/>
          <p:cNvSpPr>
            <a:spLocks noGrp="1" noChangeArrowheads="1"/>
          </p:cNvSpPr>
          <p:nvPr>
            <p:ph type="body" idx="1"/>
          </p:nvPr>
        </p:nvSpPr>
        <p:spPr>
          <a:xfrm>
            <a:off x="325755" y="996315"/>
            <a:ext cx="8542655" cy="5194935"/>
          </a:xfrm>
        </p:spPr>
        <p:txBody>
          <a:bodyPr/>
          <a:lstStyle/>
          <a:p>
            <a:pPr eaLnBrk="1" hangingPunct="1"/>
            <a:r>
              <a:rPr lang="en-US" altLang="zh-CN" dirty="0"/>
              <a:t>We see, however, that in practice, </a:t>
            </a:r>
            <a:r>
              <a:rPr lang="en-US" altLang="zh-CN" dirty="0">
                <a:solidFill>
                  <a:schemeClr val="hlink"/>
                </a:solidFill>
              </a:rPr>
              <a:t>real-world concerns</a:t>
            </a:r>
            <a:r>
              <a:rPr lang="en-US" altLang="zh-CN" dirty="0"/>
              <a:t> such as </a:t>
            </a:r>
            <a:r>
              <a:rPr lang="en-US" altLang="zh-CN" dirty="0">
                <a:solidFill>
                  <a:srgbClr val="FF0000"/>
                </a:solidFill>
              </a:rPr>
              <a:t>policy issues </a:t>
            </a:r>
            <a:r>
              <a:rPr lang="en-US" altLang="zh-CN" dirty="0"/>
              <a:t>(</a:t>
            </a:r>
            <a:r>
              <a:rPr lang="zh-CN" altLang="en-US" dirty="0"/>
              <a:t>政策事项</a:t>
            </a:r>
            <a:r>
              <a:rPr lang="en-US" altLang="zh-CN" dirty="0"/>
              <a:t>)</a:t>
            </a:r>
            <a:endParaRPr lang="en-US" altLang="zh-CN" dirty="0">
              <a:solidFill>
                <a:srgbClr val="FF0000"/>
              </a:solidFill>
            </a:endParaRPr>
          </a:p>
          <a:p>
            <a:pPr lvl="1" eaLnBrk="1" hangingPunct="1"/>
            <a:r>
              <a:rPr lang="en-US" altLang="zh-CN" sz="2200" dirty="0"/>
              <a:t>for example, a rule such as "router </a:t>
            </a:r>
            <a:r>
              <a:rPr lang="en-US" altLang="zh-CN" sz="2200" dirty="0">
                <a:solidFill>
                  <a:srgbClr val="FF0000"/>
                </a:solidFill>
              </a:rPr>
              <a:t>x</a:t>
            </a:r>
            <a:r>
              <a:rPr lang="en-US" altLang="zh-CN" sz="2200" dirty="0"/>
              <a:t>, belonging to organization </a:t>
            </a:r>
            <a:r>
              <a:rPr lang="en-US" altLang="zh-CN" sz="2200" dirty="0">
                <a:solidFill>
                  <a:srgbClr val="FF0000"/>
                </a:solidFill>
              </a:rPr>
              <a:t>y</a:t>
            </a:r>
            <a:r>
              <a:rPr lang="en-US" altLang="zh-CN" sz="2200" dirty="0"/>
              <a:t>, should </a:t>
            </a:r>
            <a:r>
              <a:rPr lang="en-US" altLang="zh-CN" sz="2200" dirty="0">
                <a:solidFill>
                  <a:srgbClr val="FF0000"/>
                </a:solidFill>
              </a:rPr>
              <a:t>not</a:t>
            </a:r>
            <a:r>
              <a:rPr lang="en-US" altLang="zh-CN" sz="2200" dirty="0"/>
              <a:t> </a:t>
            </a:r>
            <a:r>
              <a:rPr lang="en-US" altLang="zh-CN" sz="2200" dirty="0">
                <a:solidFill>
                  <a:srgbClr val="FF0000"/>
                </a:solidFill>
              </a:rPr>
              <a:t>forward</a:t>
            </a:r>
            <a:r>
              <a:rPr lang="en-US" altLang="zh-CN" sz="2200" dirty="0"/>
              <a:t> any packets </a:t>
            </a:r>
            <a:r>
              <a:rPr lang="en-US" altLang="zh-CN" sz="2200" u="sng" dirty="0"/>
              <a:t>originating from the network owned by organization </a:t>
            </a:r>
            <a:r>
              <a:rPr lang="en-US" altLang="zh-CN" sz="2200" u="sng" dirty="0">
                <a:solidFill>
                  <a:srgbClr val="FF0000"/>
                </a:solidFill>
              </a:rPr>
              <a:t>z</a:t>
            </a:r>
            <a:r>
              <a:rPr lang="en-US" altLang="zh-CN" sz="2200" dirty="0"/>
              <a:t>"</a:t>
            </a:r>
          </a:p>
          <a:p>
            <a:pPr eaLnBrk="1" hangingPunct="1"/>
            <a:endParaRPr lang="en-US" altLang="zh-CN" dirty="0">
              <a:solidFill>
                <a:srgbClr val="FF0000"/>
              </a:solidFill>
            </a:endParaRPr>
          </a:p>
          <a:p>
            <a:pPr eaLnBrk="1" hangingPunct="1"/>
            <a:r>
              <a:rPr lang="en-US" altLang="zh-CN" dirty="0"/>
              <a:t>also</a:t>
            </a:r>
            <a:r>
              <a:rPr lang="en-US" altLang="zh-CN" dirty="0">
                <a:solidFill>
                  <a:srgbClr val="FF0000"/>
                </a:solidFill>
              </a:rPr>
              <a:t> come into play </a:t>
            </a:r>
            <a:r>
              <a:rPr lang="en-US" altLang="zh-CN" dirty="0"/>
              <a:t>to </a:t>
            </a:r>
            <a:r>
              <a:rPr lang="en-US" altLang="zh-CN" dirty="0">
                <a:solidFill>
                  <a:srgbClr val="FF0000"/>
                </a:solidFill>
              </a:rPr>
              <a:t>complicate</a:t>
            </a:r>
            <a:r>
              <a:rPr lang="en-US" altLang="zh-CN" dirty="0"/>
              <a:t> the conceptually simple and elegant </a:t>
            </a:r>
            <a:r>
              <a:rPr lang="en-US" altLang="zh-CN" dirty="0">
                <a:solidFill>
                  <a:srgbClr val="FF0000"/>
                </a:solidFill>
              </a:rPr>
              <a:t>algorithms </a:t>
            </a:r>
          </a:p>
          <a:p>
            <a:pPr lvl="1" eaLnBrk="1" hangingPunct="1"/>
            <a:r>
              <a:rPr lang="en-US" altLang="zh-CN" sz="2200" dirty="0"/>
              <a:t>whose theory </a:t>
            </a:r>
            <a:r>
              <a:rPr lang="en-US" altLang="zh-CN" sz="2200" u="dottedHeavy" dirty="0">
                <a:uFill>
                  <a:solidFill>
                    <a:srgbClr val="FF0000"/>
                  </a:solidFill>
                </a:uFill>
              </a:rPr>
              <a:t>underlies the practice</a:t>
            </a:r>
            <a:r>
              <a:rPr lang="en-US" altLang="zh-CN" sz="2200" i="1" dirty="0">
                <a:uFill>
                  <a:solidFill>
                    <a:srgbClr val="FF0000"/>
                  </a:solidFill>
                </a:uFill>
              </a:rPr>
              <a:t> </a:t>
            </a:r>
            <a:r>
              <a:rPr lang="en-US" altLang="zh-CN" sz="2200" dirty="0">
                <a:solidFill>
                  <a:schemeClr val="tx1"/>
                </a:solidFill>
              </a:rPr>
              <a:t>of </a:t>
            </a:r>
            <a:r>
              <a:rPr lang="en-US" altLang="zh-CN" sz="2200" dirty="0"/>
              <a:t>routing in today's network. </a:t>
            </a:r>
          </a:p>
        </p:txBody>
      </p:sp>
      <p:sp>
        <p:nvSpPr>
          <p:cNvPr id="182275" name="Rectangle 4"/>
          <p:cNvSpPr>
            <a:spLocks noGrp="1" noChangeArrowheads="1"/>
          </p:cNvSpPr>
          <p:nvPr>
            <p:ph type="title"/>
          </p:nvPr>
        </p:nvSpPr>
        <p:spPr>
          <a:xfrm>
            <a:off x="330200" y="203200"/>
            <a:ext cx="8538845" cy="661670"/>
          </a:xfrm>
        </p:spPr>
        <p:txBody>
          <a:bodyPr/>
          <a:lstStyle/>
          <a:p>
            <a:pPr eaLnBrk="1" hangingPunct="1"/>
            <a:r>
              <a:rPr lang="en-US" altLang="zh-CN" dirty="0">
                <a:latin typeface="+mn-lt"/>
              </a:rPr>
              <a:t>Routing Algorithms</a:t>
            </a:r>
            <a:endParaRPr lang="zh-CN" altLang="en-US" dirty="0">
              <a:latin typeface="+mn-lt"/>
            </a:endParaRPr>
          </a:p>
        </p:txBody>
      </p:sp>
    </p:spTree>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Rectangle 4"/>
          <p:cNvSpPr>
            <a:spLocks noGrp="1" noChangeArrowheads="1"/>
          </p:cNvSpPr>
          <p:nvPr>
            <p:ph type="title"/>
          </p:nvPr>
        </p:nvSpPr>
        <p:spPr/>
        <p:txBody>
          <a:bodyPr/>
          <a:lstStyle/>
          <a:p>
            <a:pPr eaLnBrk="1" hangingPunct="1"/>
            <a:r>
              <a:rPr lang="en-US" altLang="zh-CN" dirty="0"/>
              <a:t>2. </a:t>
            </a:r>
            <a:r>
              <a:rPr lang="zh-CN" altLang="en-US" dirty="0"/>
              <a:t>分层次的路由选择协议</a:t>
            </a:r>
          </a:p>
        </p:txBody>
      </p:sp>
      <p:sp>
        <p:nvSpPr>
          <p:cNvPr id="203779" name="Rectangle 5"/>
          <p:cNvSpPr>
            <a:spLocks noGrp="1" noChangeArrowheads="1"/>
          </p:cNvSpPr>
          <p:nvPr>
            <p:ph type="body" idx="1"/>
          </p:nvPr>
        </p:nvSpPr>
        <p:spPr/>
        <p:txBody>
          <a:bodyPr/>
          <a:lstStyle/>
          <a:p>
            <a:pPr algn="just" eaLnBrk="1" hangingPunct="1">
              <a:spcBef>
                <a:spcPts val="600"/>
              </a:spcBef>
            </a:pPr>
            <a:r>
              <a:rPr lang="zh-CN" altLang="en-US" dirty="0"/>
              <a:t>互联网采用分层次的路由选择协议。</a:t>
            </a:r>
          </a:p>
          <a:p>
            <a:pPr algn="just" eaLnBrk="1" hangingPunct="1">
              <a:spcBef>
                <a:spcPts val="600"/>
              </a:spcBef>
            </a:pPr>
            <a:endParaRPr lang="zh-CN" altLang="en-US" dirty="0"/>
          </a:p>
          <a:p>
            <a:pPr algn="just" eaLnBrk="1" hangingPunct="1">
              <a:spcBef>
                <a:spcPts val="600"/>
              </a:spcBef>
              <a:buFontTx/>
              <a:buNone/>
            </a:pPr>
            <a:r>
              <a:rPr lang="en-US" altLang="zh-CN" dirty="0"/>
              <a:t>(1) </a:t>
            </a:r>
            <a:r>
              <a:rPr lang="zh-CN" altLang="en-US" dirty="0"/>
              <a:t>互联网的规模非常大。如果让所有的路由器</a:t>
            </a:r>
            <a:r>
              <a:rPr lang="zh-CN" altLang="en-US" dirty="0">
                <a:solidFill>
                  <a:srgbClr val="FF0000"/>
                </a:solidFill>
              </a:rPr>
              <a:t>知道</a:t>
            </a:r>
            <a:r>
              <a:rPr lang="zh-CN" altLang="en-US" dirty="0"/>
              <a:t>所有的网络应怎样到达，则这种路由表将非常大，处理起来也</a:t>
            </a:r>
            <a:r>
              <a:rPr lang="zh-CN" altLang="en-US" dirty="0">
                <a:solidFill>
                  <a:srgbClr val="FF0000"/>
                </a:solidFill>
              </a:rPr>
              <a:t>太</a:t>
            </a:r>
            <a:r>
              <a:rPr lang="zh-CN" altLang="en-US" dirty="0"/>
              <a:t>花时间。而所有这些路由器之间</a:t>
            </a:r>
            <a:r>
              <a:rPr lang="zh-CN" altLang="en-US" dirty="0">
                <a:solidFill>
                  <a:srgbClr val="FF0000"/>
                </a:solidFill>
              </a:rPr>
              <a:t>交换路由信息</a:t>
            </a:r>
            <a:r>
              <a:rPr lang="zh-CN" altLang="en-US" dirty="0"/>
              <a:t>所需的带宽就会使互联网的通信链路饱和。</a:t>
            </a:r>
          </a:p>
          <a:p>
            <a:pPr algn="just" eaLnBrk="1" hangingPunct="1">
              <a:spcBef>
                <a:spcPts val="600"/>
              </a:spcBef>
            </a:pPr>
            <a:endParaRPr lang="zh-CN" altLang="en-US" dirty="0"/>
          </a:p>
          <a:p>
            <a:pPr algn="just" eaLnBrk="1" hangingPunct="1">
              <a:spcBef>
                <a:spcPts val="600"/>
              </a:spcBef>
              <a:buFontTx/>
              <a:buNone/>
            </a:pPr>
            <a:r>
              <a:rPr lang="en-US" altLang="zh-CN" dirty="0"/>
              <a:t>(2) </a:t>
            </a:r>
            <a:r>
              <a:rPr lang="zh-CN" altLang="en-US" dirty="0"/>
              <a:t>许多单位</a:t>
            </a:r>
            <a:r>
              <a:rPr lang="zh-CN" altLang="en-US" dirty="0">
                <a:solidFill>
                  <a:schemeClr val="hlink"/>
                </a:solidFill>
              </a:rPr>
              <a:t>不愿意</a:t>
            </a:r>
            <a:r>
              <a:rPr lang="zh-CN" altLang="en-US" dirty="0"/>
              <a:t>外界了解自己单位网络的</a:t>
            </a:r>
            <a:r>
              <a:rPr lang="zh-CN" altLang="en-US" dirty="0">
                <a:solidFill>
                  <a:srgbClr val="FF0000"/>
                </a:solidFill>
              </a:rPr>
              <a:t>布局细节</a:t>
            </a:r>
            <a:r>
              <a:rPr lang="zh-CN" altLang="en-US" dirty="0"/>
              <a:t>和本部门所采用的</a:t>
            </a:r>
            <a:r>
              <a:rPr lang="zh-CN" altLang="en-US" dirty="0">
                <a:solidFill>
                  <a:srgbClr val="FF0000"/>
                </a:solidFill>
              </a:rPr>
              <a:t>路由选择协议</a:t>
            </a:r>
            <a:r>
              <a:rPr lang="en-US" altLang="zh-CN" dirty="0"/>
              <a:t>(</a:t>
            </a:r>
            <a:r>
              <a:rPr lang="zh-CN" altLang="en-US" dirty="0"/>
              <a:t>这属于本部门内部的事情</a:t>
            </a:r>
            <a:r>
              <a:rPr lang="en-US" altLang="zh-CN" dirty="0"/>
              <a:t>)</a:t>
            </a:r>
            <a:r>
              <a:rPr lang="zh-CN" altLang="en-US" dirty="0"/>
              <a:t>，但同时还希望连接到互联网上。</a:t>
            </a:r>
          </a:p>
          <a:p>
            <a:pPr algn="just" eaLnBrk="1" hangingPunct="1">
              <a:spcBef>
                <a:spcPts val="600"/>
              </a:spcBef>
            </a:pPr>
            <a:endParaRPr lang="zh-CN" altLang="en-US" dirty="0"/>
          </a:p>
          <a:p>
            <a:pPr algn="just" eaLnBrk="1" hangingPunct="1">
              <a:spcBef>
                <a:spcPts val="600"/>
              </a:spcBef>
            </a:pPr>
            <a:r>
              <a:rPr lang="zh-CN" altLang="en-US" dirty="0"/>
              <a:t>为此，互联网将整个互联网划分为许多较小的自治系统。   </a:t>
            </a:r>
          </a:p>
        </p:txBody>
      </p:sp>
    </p:spTree>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3" name="Rectangle 5"/>
          <p:cNvSpPr>
            <a:spLocks noGrp="1" noChangeArrowheads="1"/>
          </p:cNvSpPr>
          <p:nvPr>
            <p:ph type="title"/>
          </p:nvPr>
        </p:nvSpPr>
        <p:spPr>
          <a:xfrm>
            <a:off x="330200" y="203200"/>
            <a:ext cx="8445500" cy="705520"/>
          </a:xfrm>
        </p:spPr>
        <p:txBody>
          <a:bodyPr/>
          <a:lstStyle/>
          <a:p>
            <a:r>
              <a:rPr lang="zh-CN" altLang="en-US" dirty="0"/>
              <a:t>自治系统 </a:t>
            </a:r>
            <a:r>
              <a:rPr lang="en-US" altLang="zh-CN" dirty="0"/>
              <a:t>AS (Autonomous System)</a:t>
            </a:r>
          </a:p>
        </p:txBody>
      </p:sp>
      <p:sp>
        <p:nvSpPr>
          <p:cNvPr id="204804" name="Rectangle 6"/>
          <p:cNvSpPr>
            <a:spLocks noGrp="1" noChangeArrowheads="1"/>
          </p:cNvSpPr>
          <p:nvPr>
            <p:ph type="body" idx="1"/>
          </p:nvPr>
        </p:nvSpPr>
        <p:spPr/>
        <p:txBody>
          <a:bodyPr/>
          <a:lstStyle/>
          <a:p>
            <a:r>
              <a:rPr lang="zh-CN" altLang="en-US" dirty="0"/>
              <a:t>自治系统 </a:t>
            </a:r>
            <a:r>
              <a:rPr lang="en-US" altLang="zh-CN" dirty="0"/>
              <a:t>AS </a:t>
            </a:r>
            <a:r>
              <a:rPr lang="zh-CN" altLang="en-US" dirty="0"/>
              <a:t>的定义：</a:t>
            </a:r>
          </a:p>
          <a:p>
            <a:pPr>
              <a:buSzPct val="90000"/>
              <a:buFont typeface="Wingdings" panose="05000000000000000000" pitchFamily="2" charset="2"/>
              <a:buChar char="þ"/>
            </a:pPr>
            <a:r>
              <a:rPr lang="zh-CN" altLang="en-US" dirty="0"/>
              <a:t>在单一的技术管理下的一组路由器</a:t>
            </a:r>
            <a:r>
              <a:rPr lang="en-US" altLang="zh-CN" dirty="0"/>
              <a:t>(a group of routers)</a:t>
            </a:r>
            <a:r>
              <a:rPr lang="zh-CN" altLang="en-US" dirty="0"/>
              <a:t>，</a:t>
            </a:r>
          </a:p>
          <a:p>
            <a:pPr>
              <a:buSzPct val="90000"/>
            </a:pPr>
            <a:endParaRPr lang="en-US" altLang="zh-CN" dirty="0"/>
          </a:p>
          <a:p>
            <a:pPr>
              <a:buSzPct val="90000"/>
              <a:buFont typeface="Wingdings" panose="05000000000000000000" pitchFamily="2" charset="2"/>
              <a:buChar char="þ"/>
            </a:pPr>
            <a:r>
              <a:rPr lang="zh-CN" altLang="en-US" dirty="0"/>
              <a:t>而这些路由器使用</a:t>
            </a:r>
            <a:r>
              <a:rPr lang="zh-CN" altLang="en-US" dirty="0">
                <a:solidFill>
                  <a:srgbClr val="FF0000"/>
                </a:solidFill>
              </a:rPr>
              <a:t>一种 </a:t>
            </a:r>
            <a:r>
              <a:rPr lang="en-US" altLang="zh-CN" dirty="0"/>
              <a:t>AS </a:t>
            </a:r>
            <a:r>
              <a:rPr lang="zh-CN" altLang="en-US" dirty="0">
                <a:solidFill>
                  <a:srgbClr val="FF0000"/>
                </a:solidFill>
              </a:rPr>
              <a:t>内部的</a:t>
            </a:r>
            <a:r>
              <a:rPr lang="zh-CN" altLang="en-US" dirty="0"/>
              <a:t>路由选择协议和</a:t>
            </a:r>
            <a:r>
              <a:rPr lang="zh-CN" altLang="en-US" dirty="0">
                <a:solidFill>
                  <a:srgbClr val="FF0000"/>
                </a:solidFill>
              </a:rPr>
              <a:t>共同的</a:t>
            </a:r>
            <a:r>
              <a:rPr lang="zh-CN" altLang="en-US" dirty="0"/>
              <a:t>度量，以确定分组在该 </a:t>
            </a:r>
            <a:r>
              <a:rPr lang="en-US" altLang="zh-CN" dirty="0"/>
              <a:t>AS </a:t>
            </a:r>
            <a:r>
              <a:rPr lang="zh-CN" altLang="en-US" dirty="0"/>
              <a:t>内的路由；</a:t>
            </a:r>
          </a:p>
          <a:p>
            <a:pPr>
              <a:buSzPct val="90000"/>
            </a:pPr>
            <a:endParaRPr lang="en-US" altLang="zh-CN" dirty="0"/>
          </a:p>
          <a:p>
            <a:pPr>
              <a:buSzPct val="90000"/>
              <a:buFont typeface="Wingdings" panose="05000000000000000000" pitchFamily="2" charset="2"/>
              <a:buChar char="þ"/>
            </a:pPr>
            <a:r>
              <a:rPr lang="zh-CN" altLang="en-US" dirty="0"/>
              <a:t>同时还使用一种 </a:t>
            </a:r>
            <a:r>
              <a:rPr lang="en-US" altLang="zh-CN" dirty="0"/>
              <a:t>AS </a:t>
            </a:r>
            <a:r>
              <a:rPr lang="zh-CN" altLang="en-US" dirty="0">
                <a:solidFill>
                  <a:srgbClr val="FF0000"/>
                </a:solidFill>
              </a:rPr>
              <a:t>之间的</a:t>
            </a:r>
            <a:r>
              <a:rPr lang="zh-CN" altLang="en-US" dirty="0"/>
              <a:t>路由选择协议，用以确定分组在</a:t>
            </a:r>
            <a:r>
              <a:rPr lang="en-US" altLang="zh-CN" dirty="0"/>
              <a:t>AS </a:t>
            </a:r>
            <a:r>
              <a:rPr lang="zh-CN" altLang="en-US" dirty="0"/>
              <a:t>之间的路由。</a:t>
            </a:r>
          </a:p>
          <a:p>
            <a:endParaRPr lang="zh-CN" altLang="en-US" dirty="0"/>
          </a:p>
          <a:p>
            <a:r>
              <a:rPr lang="zh-CN" altLang="en-US" dirty="0"/>
              <a:t>现在对自治系统</a:t>
            </a:r>
            <a:r>
              <a:rPr lang="en-US" altLang="zh-CN" dirty="0"/>
              <a:t>AS</a:t>
            </a:r>
            <a:r>
              <a:rPr lang="zh-CN" altLang="en-US" dirty="0"/>
              <a:t>的定义是强调下面的事实：尽管一个</a:t>
            </a:r>
            <a:r>
              <a:rPr lang="en-US" altLang="zh-CN" dirty="0"/>
              <a:t>AS</a:t>
            </a:r>
            <a:r>
              <a:rPr lang="zh-CN" altLang="en-US" dirty="0">
                <a:solidFill>
                  <a:srgbClr val="FF0000"/>
                </a:solidFill>
              </a:rPr>
              <a:t>使用了</a:t>
            </a:r>
            <a:r>
              <a:rPr lang="zh-CN" altLang="en-US" dirty="0"/>
              <a:t>多种内部路由选择协议和度量，但重要的是一个</a:t>
            </a:r>
            <a:r>
              <a:rPr lang="en-US" altLang="zh-CN" dirty="0"/>
              <a:t>AS</a:t>
            </a:r>
            <a:r>
              <a:rPr lang="zh-CN" altLang="en-US" dirty="0"/>
              <a:t>对其他</a:t>
            </a:r>
            <a:r>
              <a:rPr lang="en-US" altLang="zh-CN" dirty="0"/>
              <a:t>AS</a:t>
            </a:r>
            <a:r>
              <a:rPr lang="zh-CN" altLang="en-US" dirty="0"/>
              <a:t>表现出的是一个</a:t>
            </a:r>
            <a:r>
              <a:rPr lang="zh-CN" altLang="en-US" b="1" dirty="0">
                <a:solidFill>
                  <a:srgbClr val="FF0000"/>
                </a:solidFill>
              </a:rPr>
              <a:t>单一的</a:t>
            </a:r>
            <a:r>
              <a:rPr lang="zh-CN" altLang="en-US" dirty="0"/>
              <a:t>和</a:t>
            </a:r>
            <a:r>
              <a:rPr lang="zh-CN" altLang="en-US" b="1" dirty="0">
                <a:solidFill>
                  <a:srgbClr val="FF0000"/>
                </a:solidFill>
              </a:rPr>
              <a:t>一致的</a:t>
            </a:r>
            <a:r>
              <a:rPr lang="zh-CN" altLang="en-US" dirty="0"/>
              <a:t>路由选择策略。</a:t>
            </a:r>
          </a:p>
          <a:p>
            <a:endParaRPr lang="en-US" altLang="zh-CN" dirty="0"/>
          </a:p>
        </p:txBody>
      </p:sp>
    </p:spTree>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pPr algn="ctr"/>
            <a:r>
              <a:rPr lang="zh-CN" altLang="en-US" dirty="0"/>
              <a:t>自治系统 </a:t>
            </a:r>
            <a:r>
              <a:rPr lang="en-US" altLang="zh-CN" dirty="0"/>
              <a:t>AS</a:t>
            </a:r>
            <a:endParaRPr lang="zh-CN" altLang="en-US" dirty="0"/>
          </a:p>
        </p:txBody>
      </p:sp>
      <p:grpSp>
        <p:nvGrpSpPr>
          <p:cNvPr id="2" name="Group 250"/>
          <p:cNvGrpSpPr/>
          <p:nvPr/>
        </p:nvGrpSpPr>
        <p:grpSpPr bwMode="auto">
          <a:xfrm>
            <a:off x="1317083" y="1218858"/>
            <a:ext cx="6844239" cy="4802430"/>
            <a:chOff x="657" y="1056"/>
            <a:chExt cx="4368" cy="2815"/>
          </a:xfrm>
        </p:grpSpPr>
        <p:grpSp>
          <p:nvGrpSpPr>
            <p:cNvPr id="3" name="Group 127"/>
            <p:cNvGrpSpPr/>
            <p:nvPr/>
          </p:nvGrpSpPr>
          <p:grpSpPr bwMode="auto">
            <a:xfrm>
              <a:off x="657" y="1056"/>
              <a:ext cx="4368" cy="2815"/>
              <a:chOff x="657" y="1056"/>
              <a:chExt cx="4368" cy="2815"/>
            </a:xfrm>
          </p:grpSpPr>
          <p:sp>
            <p:nvSpPr>
              <p:cNvPr id="8" name="Text Box 7"/>
              <p:cNvSpPr txBox="1">
                <a:spLocks noChangeArrowheads="1"/>
              </p:cNvSpPr>
              <p:nvPr/>
            </p:nvSpPr>
            <p:spPr bwMode="auto">
              <a:xfrm>
                <a:off x="1843" y="1538"/>
                <a:ext cx="385" cy="27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b="1">
                    <a:latin typeface="+mn-lt"/>
                    <a:ea typeface="黑体" panose="02010609060101010101" pitchFamily="49" charset="-122"/>
                  </a:rPr>
                  <a:t>R1</a:t>
                </a:r>
              </a:p>
            </p:txBody>
          </p:sp>
          <p:grpSp>
            <p:nvGrpSpPr>
              <p:cNvPr id="5" name="Group 8"/>
              <p:cNvGrpSpPr/>
              <p:nvPr/>
            </p:nvGrpSpPr>
            <p:grpSpPr bwMode="auto">
              <a:xfrm>
                <a:off x="657" y="2625"/>
                <a:ext cx="1872" cy="1246"/>
                <a:chOff x="672" y="2304"/>
                <a:chExt cx="1872" cy="1246"/>
              </a:xfrm>
            </p:grpSpPr>
            <p:sp>
              <p:nvSpPr>
                <p:cNvPr id="94" name="Rectangle 9"/>
                <p:cNvSpPr>
                  <a:spLocks noChangeArrowheads="1"/>
                </p:cNvSpPr>
                <p:nvPr/>
              </p:nvSpPr>
              <p:spPr bwMode="auto">
                <a:xfrm>
                  <a:off x="672" y="2304"/>
                  <a:ext cx="1872" cy="1008"/>
                </a:xfrm>
                <a:prstGeom prst="rect">
                  <a:avLst/>
                </a:prstGeom>
                <a:solidFill>
                  <a:srgbClr val="DDDDDD"/>
                </a:solidFill>
                <a:ln w="9525">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latin typeface="+mn-lt"/>
                    <a:ea typeface="黑体" panose="02010609060101010101" pitchFamily="49" charset="-122"/>
                  </a:endParaRPr>
                </a:p>
              </p:txBody>
            </p:sp>
            <p:sp>
              <p:nvSpPr>
                <p:cNvPr id="95" name="Oval 10"/>
                <p:cNvSpPr>
                  <a:spLocks noChangeArrowheads="1"/>
                </p:cNvSpPr>
                <p:nvPr/>
              </p:nvSpPr>
              <p:spPr bwMode="auto">
                <a:xfrm>
                  <a:off x="1008" y="2448"/>
                  <a:ext cx="192" cy="96"/>
                </a:xfrm>
                <a:prstGeom prst="ellipse">
                  <a:avLst/>
                </a:prstGeom>
                <a:solidFill>
                  <a:schemeClr val="tx1"/>
                </a:solidFill>
                <a:ln w="9525">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latin typeface="+mn-lt"/>
                    <a:ea typeface="黑体" panose="02010609060101010101" pitchFamily="49" charset="-122"/>
                  </a:endParaRPr>
                </a:p>
              </p:txBody>
            </p:sp>
            <p:grpSp>
              <p:nvGrpSpPr>
                <p:cNvPr id="6" name="Group 11"/>
                <p:cNvGrpSpPr/>
                <p:nvPr/>
              </p:nvGrpSpPr>
              <p:grpSpPr bwMode="auto">
                <a:xfrm>
                  <a:off x="2064" y="2880"/>
                  <a:ext cx="320" cy="184"/>
                  <a:chOff x="1000" y="3128"/>
                  <a:chExt cx="320" cy="184"/>
                </a:xfrm>
              </p:grpSpPr>
              <p:sp>
                <p:nvSpPr>
                  <p:cNvPr id="124" name="AutoShape 12"/>
                  <p:cNvSpPr>
                    <a:spLocks noChangeArrowheads="1"/>
                  </p:cNvSpPr>
                  <p:nvPr/>
                </p:nvSpPr>
                <p:spPr bwMode="auto">
                  <a:xfrm>
                    <a:off x="1000" y="3128"/>
                    <a:ext cx="320" cy="184"/>
                  </a:xfrm>
                  <a:prstGeom prst="can">
                    <a:avLst>
                      <a:gd name="adj" fmla="val 50000"/>
                    </a:avLst>
                  </a:prstGeom>
                  <a:solidFill>
                    <a:srgbClr val="4D4D4D"/>
                  </a:solidFill>
                  <a:ln w="9525">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latin typeface="+mn-lt"/>
                      <a:ea typeface="黑体" panose="02010609060101010101" pitchFamily="49" charset="-122"/>
                    </a:endParaRPr>
                  </a:p>
                </p:txBody>
              </p:sp>
              <p:sp>
                <p:nvSpPr>
                  <p:cNvPr id="125" name="Line 13"/>
                  <p:cNvSpPr>
                    <a:spLocks noChangeShapeType="1"/>
                  </p:cNvSpPr>
                  <p:nvPr/>
                </p:nvSpPr>
                <p:spPr bwMode="auto">
                  <a:xfrm>
                    <a:off x="1104" y="3144"/>
                    <a:ext cx="144" cy="48"/>
                  </a:xfrm>
                  <a:prstGeom prst="line">
                    <a:avLst/>
                  </a:prstGeom>
                  <a:noFill/>
                  <a:ln w="28575">
                    <a:solidFill>
                      <a:schemeClr val="bg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zh-CN" altLang="en-US" sz="2400" b="1">
                      <a:latin typeface="+mn-lt"/>
                      <a:ea typeface="黑体" panose="02010609060101010101" pitchFamily="49" charset="-122"/>
                    </a:endParaRPr>
                  </a:p>
                </p:txBody>
              </p:sp>
              <p:sp>
                <p:nvSpPr>
                  <p:cNvPr id="126" name="Line 14"/>
                  <p:cNvSpPr>
                    <a:spLocks noChangeShapeType="1"/>
                  </p:cNvSpPr>
                  <p:nvPr/>
                </p:nvSpPr>
                <p:spPr bwMode="auto">
                  <a:xfrm flipH="1">
                    <a:off x="1096" y="3144"/>
                    <a:ext cx="144" cy="48"/>
                  </a:xfrm>
                  <a:prstGeom prst="line">
                    <a:avLst/>
                  </a:prstGeom>
                  <a:noFill/>
                  <a:ln w="28575">
                    <a:solidFill>
                      <a:schemeClr val="bg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zh-CN" altLang="en-US" sz="2400" b="1">
                      <a:latin typeface="+mn-lt"/>
                      <a:ea typeface="黑体" panose="02010609060101010101" pitchFamily="49" charset="-122"/>
                    </a:endParaRPr>
                  </a:p>
                </p:txBody>
              </p:sp>
            </p:grpSp>
            <p:sp>
              <p:nvSpPr>
                <p:cNvPr id="97" name="Oval 15"/>
                <p:cNvSpPr>
                  <a:spLocks noChangeArrowheads="1"/>
                </p:cNvSpPr>
                <p:nvPr/>
              </p:nvSpPr>
              <p:spPr bwMode="auto">
                <a:xfrm>
                  <a:off x="960" y="3024"/>
                  <a:ext cx="192" cy="96"/>
                </a:xfrm>
                <a:prstGeom prst="ellipse">
                  <a:avLst/>
                </a:prstGeom>
                <a:solidFill>
                  <a:schemeClr val="tx1"/>
                </a:solidFill>
                <a:ln w="9525">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latin typeface="+mn-lt"/>
                    <a:ea typeface="黑体" panose="02010609060101010101" pitchFamily="49" charset="-122"/>
                  </a:endParaRPr>
                </a:p>
              </p:txBody>
            </p:sp>
            <p:sp>
              <p:nvSpPr>
                <p:cNvPr id="98" name="Oval 16"/>
                <p:cNvSpPr>
                  <a:spLocks noChangeArrowheads="1"/>
                </p:cNvSpPr>
                <p:nvPr/>
              </p:nvSpPr>
              <p:spPr bwMode="auto">
                <a:xfrm>
                  <a:off x="1920" y="2448"/>
                  <a:ext cx="192" cy="96"/>
                </a:xfrm>
                <a:prstGeom prst="ellipse">
                  <a:avLst/>
                </a:prstGeom>
                <a:solidFill>
                  <a:schemeClr val="tx1"/>
                </a:solidFill>
                <a:ln w="9525">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latin typeface="+mn-lt"/>
                    <a:ea typeface="黑体" panose="02010609060101010101" pitchFamily="49" charset="-122"/>
                  </a:endParaRPr>
                </a:p>
              </p:txBody>
            </p:sp>
            <p:grpSp>
              <p:nvGrpSpPr>
                <p:cNvPr id="9" name="Group 17"/>
                <p:cNvGrpSpPr/>
                <p:nvPr/>
              </p:nvGrpSpPr>
              <p:grpSpPr bwMode="auto">
                <a:xfrm>
                  <a:off x="864" y="2736"/>
                  <a:ext cx="240" cy="96"/>
                  <a:chOff x="1000" y="3128"/>
                  <a:chExt cx="320" cy="184"/>
                </a:xfrm>
              </p:grpSpPr>
              <p:sp>
                <p:nvSpPr>
                  <p:cNvPr id="121" name="AutoShape 18"/>
                  <p:cNvSpPr>
                    <a:spLocks noChangeArrowheads="1"/>
                  </p:cNvSpPr>
                  <p:nvPr/>
                </p:nvSpPr>
                <p:spPr bwMode="auto">
                  <a:xfrm>
                    <a:off x="1000" y="3128"/>
                    <a:ext cx="320" cy="184"/>
                  </a:xfrm>
                  <a:prstGeom prst="can">
                    <a:avLst>
                      <a:gd name="adj" fmla="val 50000"/>
                    </a:avLst>
                  </a:prstGeom>
                  <a:solidFill>
                    <a:srgbClr val="4D4D4D"/>
                  </a:solidFill>
                  <a:ln w="9525">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latin typeface="+mn-lt"/>
                      <a:ea typeface="黑体" panose="02010609060101010101" pitchFamily="49" charset="-122"/>
                    </a:endParaRPr>
                  </a:p>
                </p:txBody>
              </p:sp>
              <p:sp>
                <p:nvSpPr>
                  <p:cNvPr id="122" name="Line 19"/>
                  <p:cNvSpPr>
                    <a:spLocks noChangeShapeType="1"/>
                  </p:cNvSpPr>
                  <p:nvPr/>
                </p:nvSpPr>
                <p:spPr bwMode="auto">
                  <a:xfrm>
                    <a:off x="1104" y="3144"/>
                    <a:ext cx="144" cy="48"/>
                  </a:xfrm>
                  <a:prstGeom prst="line">
                    <a:avLst/>
                  </a:prstGeom>
                  <a:noFill/>
                  <a:ln w="28575">
                    <a:solidFill>
                      <a:schemeClr val="bg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zh-CN" altLang="en-US" sz="2400" b="1">
                      <a:latin typeface="+mn-lt"/>
                      <a:ea typeface="黑体" panose="02010609060101010101" pitchFamily="49" charset="-122"/>
                    </a:endParaRPr>
                  </a:p>
                </p:txBody>
              </p:sp>
              <p:sp>
                <p:nvSpPr>
                  <p:cNvPr id="123" name="Line 20"/>
                  <p:cNvSpPr>
                    <a:spLocks noChangeShapeType="1"/>
                  </p:cNvSpPr>
                  <p:nvPr/>
                </p:nvSpPr>
                <p:spPr bwMode="auto">
                  <a:xfrm flipH="1">
                    <a:off x="1096" y="3144"/>
                    <a:ext cx="144" cy="48"/>
                  </a:xfrm>
                  <a:prstGeom prst="line">
                    <a:avLst/>
                  </a:prstGeom>
                  <a:noFill/>
                  <a:ln w="28575">
                    <a:solidFill>
                      <a:schemeClr val="bg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zh-CN" altLang="en-US" sz="2400" b="1">
                      <a:latin typeface="+mn-lt"/>
                      <a:ea typeface="黑体" panose="02010609060101010101" pitchFamily="49" charset="-122"/>
                    </a:endParaRPr>
                  </a:p>
                </p:txBody>
              </p:sp>
            </p:grpSp>
            <p:sp>
              <p:nvSpPr>
                <p:cNvPr id="100" name="Line 21"/>
                <p:cNvSpPr>
                  <a:spLocks noChangeShapeType="1"/>
                </p:cNvSpPr>
                <p:nvPr/>
              </p:nvSpPr>
              <p:spPr bwMode="auto">
                <a:xfrm>
                  <a:off x="1200" y="2496"/>
                  <a:ext cx="816" cy="0"/>
                </a:xfrm>
                <a:prstGeom prst="line">
                  <a:avLst/>
                </a:prstGeom>
                <a:noFill/>
                <a:ln w="28575">
                  <a:solidFill>
                    <a:schemeClr val="tx1"/>
                  </a:solidFill>
                  <a:miter lim="800000"/>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zh-CN" altLang="en-US" sz="2400" b="1">
                    <a:latin typeface="+mn-lt"/>
                    <a:ea typeface="黑体" panose="02010609060101010101" pitchFamily="49" charset="-122"/>
                  </a:endParaRPr>
                </a:p>
              </p:txBody>
            </p:sp>
            <p:sp>
              <p:nvSpPr>
                <p:cNvPr id="101" name="Line 22"/>
                <p:cNvSpPr>
                  <a:spLocks noChangeShapeType="1"/>
                </p:cNvSpPr>
                <p:nvPr/>
              </p:nvSpPr>
              <p:spPr bwMode="auto">
                <a:xfrm flipH="1">
                  <a:off x="1008" y="2544"/>
                  <a:ext cx="48" cy="192"/>
                </a:xfrm>
                <a:prstGeom prst="line">
                  <a:avLst/>
                </a:prstGeom>
                <a:noFill/>
                <a:ln w="28575">
                  <a:solidFill>
                    <a:schemeClr val="tx1"/>
                  </a:solidFill>
                  <a:miter lim="800000"/>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zh-CN" altLang="en-US" sz="2400" b="1">
                    <a:latin typeface="+mn-lt"/>
                    <a:ea typeface="黑体" panose="02010609060101010101" pitchFamily="49" charset="-122"/>
                  </a:endParaRPr>
                </a:p>
              </p:txBody>
            </p:sp>
            <p:sp>
              <p:nvSpPr>
                <p:cNvPr id="102" name="Line 23"/>
                <p:cNvSpPr>
                  <a:spLocks noChangeShapeType="1"/>
                </p:cNvSpPr>
                <p:nvPr/>
              </p:nvSpPr>
              <p:spPr bwMode="auto">
                <a:xfrm>
                  <a:off x="1008" y="2832"/>
                  <a:ext cx="48" cy="192"/>
                </a:xfrm>
                <a:prstGeom prst="line">
                  <a:avLst/>
                </a:prstGeom>
                <a:noFill/>
                <a:ln w="28575">
                  <a:solidFill>
                    <a:schemeClr val="tx1"/>
                  </a:solidFill>
                  <a:miter lim="800000"/>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zh-CN" altLang="en-US" sz="2400" b="1">
                    <a:latin typeface="+mn-lt"/>
                    <a:ea typeface="黑体" panose="02010609060101010101" pitchFamily="49" charset="-122"/>
                  </a:endParaRPr>
                </a:p>
              </p:txBody>
            </p:sp>
            <p:sp>
              <p:nvSpPr>
                <p:cNvPr id="103" name="Line 24"/>
                <p:cNvSpPr>
                  <a:spLocks noChangeShapeType="1"/>
                </p:cNvSpPr>
                <p:nvPr/>
              </p:nvSpPr>
              <p:spPr bwMode="auto">
                <a:xfrm>
                  <a:off x="1152" y="3072"/>
                  <a:ext cx="336" cy="0"/>
                </a:xfrm>
                <a:prstGeom prst="line">
                  <a:avLst/>
                </a:prstGeom>
                <a:noFill/>
                <a:ln w="28575">
                  <a:solidFill>
                    <a:schemeClr val="tx1"/>
                  </a:solidFill>
                  <a:miter lim="800000"/>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zh-CN" altLang="en-US" sz="2400" b="1">
                    <a:latin typeface="+mn-lt"/>
                    <a:ea typeface="黑体" panose="02010609060101010101" pitchFamily="49" charset="-122"/>
                  </a:endParaRPr>
                </a:p>
              </p:txBody>
            </p:sp>
            <p:sp>
              <p:nvSpPr>
                <p:cNvPr id="104" name="Line 25"/>
                <p:cNvSpPr>
                  <a:spLocks noChangeShapeType="1"/>
                </p:cNvSpPr>
                <p:nvPr/>
              </p:nvSpPr>
              <p:spPr bwMode="auto">
                <a:xfrm flipV="1">
                  <a:off x="1680" y="2976"/>
                  <a:ext cx="384" cy="96"/>
                </a:xfrm>
                <a:prstGeom prst="line">
                  <a:avLst/>
                </a:prstGeom>
                <a:noFill/>
                <a:ln w="28575">
                  <a:solidFill>
                    <a:schemeClr val="tx1"/>
                  </a:solidFill>
                  <a:miter lim="800000"/>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zh-CN" altLang="en-US" sz="2400" b="1">
                    <a:latin typeface="+mn-lt"/>
                    <a:ea typeface="黑体" panose="02010609060101010101" pitchFamily="49" charset="-122"/>
                  </a:endParaRPr>
                </a:p>
              </p:txBody>
            </p:sp>
            <p:sp>
              <p:nvSpPr>
                <p:cNvPr id="105" name="Oval 26"/>
                <p:cNvSpPr>
                  <a:spLocks noChangeArrowheads="1"/>
                </p:cNvSpPr>
                <p:nvPr/>
              </p:nvSpPr>
              <p:spPr bwMode="auto">
                <a:xfrm>
                  <a:off x="1296" y="2832"/>
                  <a:ext cx="192" cy="96"/>
                </a:xfrm>
                <a:prstGeom prst="ellipse">
                  <a:avLst/>
                </a:prstGeom>
                <a:solidFill>
                  <a:schemeClr val="tx1"/>
                </a:solidFill>
                <a:ln w="9525">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latin typeface="+mn-lt"/>
                    <a:ea typeface="黑体" panose="02010609060101010101" pitchFamily="49" charset="-122"/>
                  </a:endParaRPr>
                </a:p>
              </p:txBody>
            </p:sp>
            <p:sp>
              <p:nvSpPr>
                <p:cNvPr id="106" name="Oval 27"/>
                <p:cNvSpPr>
                  <a:spLocks noChangeArrowheads="1"/>
                </p:cNvSpPr>
                <p:nvPr/>
              </p:nvSpPr>
              <p:spPr bwMode="auto">
                <a:xfrm>
                  <a:off x="1488" y="3024"/>
                  <a:ext cx="192" cy="96"/>
                </a:xfrm>
                <a:prstGeom prst="ellipse">
                  <a:avLst/>
                </a:prstGeom>
                <a:solidFill>
                  <a:schemeClr val="tx1"/>
                </a:solidFill>
                <a:ln w="9525">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latin typeface="+mn-lt"/>
                    <a:ea typeface="黑体" panose="02010609060101010101" pitchFamily="49" charset="-122"/>
                  </a:endParaRPr>
                </a:p>
              </p:txBody>
            </p:sp>
            <p:sp>
              <p:nvSpPr>
                <p:cNvPr id="107" name="Line 28"/>
                <p:cNvSpPr>
                  <a:spLocks noChangeShapeType="1"/>
                </p:cNvSpPr>
                <p:nvPr/>
              </p:nvSpPr>
              <p:spPr bwMode="auto">
                <a:xfrm>
                  <a:off x="1152" y="2544"/>
                  <a:ext cx="192" cy="288"/>
                </a:xfrm>
                <a:prstGeom prst="line">
                  <a:avLst/>
                </a:prstGeom>
                <a:noFill/>
                <a:ln w="28575">
                  <a:solidFill>
                    <a:schemeClr val="tx1"/>
                  </a:solidFill>
                  <a:miter lim="800000"/>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zh-CN" altLang="en-US" sz="2400" b="1">
                    <a:latin typeface="+mn-lt"/>
                    <a:ea typeface="黑体" panose="02010609060101010101" pitchFamily="49" charset="-122"/>
                  </a:endParaRPr>
                </a:p>
              </p:txBody>
            </p:sp>
            <p:grpSp>
              <p:nvGrpSpPr>
                <p:cNvPr id="10" name="Group 29"/>
                <p:cNvGrpSpPr/>
                <p:nvPr/>
              </p:nvGrpSpPr>
              <p:grpSpPr bwMode="auto">
                <a:xfrm>
                  <a:off x="1152" y="2640"/>
                  <a:ext cx="240" cy="96"/>
                  <a:chOff x="1000" y="3128"/>
                  <a:chExt cx="320" cy="184"/>
                </a:xfrm>
              </p:grpSpPr>
              <p:sp>
                <p:nvSpPr>
                  <p:cNvPr id="118" name="AutoShape 30"/>
                  <p:cNvSpPr>
                    <a:spLocks noChangeArrowheads="1"/>
                  </p:cNvSpPr>
                  <p:nvPr/>
                </p:nvSpPr>
                <p:spPr bwMode="auto">
                  <a:xfrm>
                    <a:off x="1000" y="3128"/>
                    <a:ext cx="320" cy="184"/>
                  </a:xfrm>
                  <a:prstGeom prst="can">
                    <a:avLst>
                      <a:gd name="adj" fmla="val 50000"/>
                    </a:avLst>
                  </a:prstGeom>
                  <a:solidFill>
                    <a:srgbClr val="4D4D4D"/>
                  </a:solidFill>
                  <a:ln w="9525">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latin typeface="+mn-lt"/>
                      <a:ea typeface="黑体" panose="02010609060101010101" pitchFamily="49" charset="-122"/>
                    </a:endParaRPr>
                  </a:p>
                </p:txBody>
              </p:sp>
              <p:sp>
                <p:nvSpPr>
                  <p:cNvPr id="119" name="Line 31"/>
                  <p:cNvSpPr>
                    <a:spLocks noChangeShapeType="1"/>
                  </p:cNvSpPr>
                  <p:nvPr/>
                </p:nvSpPr>
                <p:spPr bwMode="auto">
                  <a:xfrm>
                    <a:off x="1104" y="3144"/>
                    <a:ext cx="144" cy="48"/>
                  </a:xfrm>
                  <a:prstGeom prst="line">
                    <a:avLst/>
                  </a:prstGeom>
                  <a:noFill/>
                  <a:ln w="28575">
                    <a:solidFill>
                      <a:schemeClr val="bg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zh-CN" altLang="en-US" sz="2400" b="1">
                      <a:latin typeface="+mn-lt"/>
                      <a:ea typeface="黑体" panose="02010609060101010101" pitchFamily="49" charset="-122"/>
                    </a:endParaRPr>
                  </a:p>
                </p:txBody>
              </p:sp>
              <p:sp>
                <p:nvSpPr>
                  <p:cNvPr id="120" name="Line 32"/>
                  <p:cNvSpPr>
                    <a:spLocks noChangeShapeType="1"/>
                  </p:cNvSpPr>
                  <p:nvPr/>
                </p:nvSpPr>
                <p:spPr bwMode="auto">
                  <a:xfrm flipH="1">
                    <a:off x="1096" y="3144"/>
                    <a:ext cx="144" cy="48"/>
                  </a:xfrm>
                  <a:prstGeom prst="line">
                    <a:avLst/>
                  </a:prstGeom>
                  <a:noFill/>
                  <a:ln w="28575">
                    <a:solidFill>
                      <a:schemeClr val="bg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zh-CN" altLang="en-US" sz="2400" b="1">
                      <a:latin typeface="+mn-lt"/>
                      <a:ea typeface="黑体" panose="02010609060101010101" pitchFamily="49" charset="-122"/>
                    </a:endParaRPr>
                  </a:p>
                </p:txBody>
              </p:sp>
            </p:grpSp>
            <p:sp>
              <p:nvSpPr>
                <p:cNvPr id="109" name="Line 33"/>
                <p:cNvSpPr>
                  <a:spLocks noChangeShapeType="1"/>
                </p:cNvSpPr>
                <p:nvPr/>
              </p:nvSpPr>
              <p:spPr bwMode="auto">
                <a:xfrm flipV="1">
                  <a:off x="1488" y="2784"/>
                  <a:ext cx="240" cy="96"/>
                </a:xfrm>
                <a:prstGeom prst="line">
                  <a:avLst/>
                </a:prstGeom>
                <a:noFill/>
                <a:ln w="28575">
                  <a:solidFill>
                    <a:schemeClr val="tx1"/>
                  </a:solidFill>
                  <a:miter lim="800000"/>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zh-CN" altLang="en-US" sz="2400" b="1">
                    <a:latin typeface="+mn-lt"/>
                    <a:ea typeface="黑体" panose="02010609060101010101" pitchFamily="49" charset="-122"/>
                  </a:endParaRPr>
                </a:p>
              </p:txBody>
            </p:sp>
            <p:sp>
              <p:nvSpPr>
                <p:cNvPr id="110" name="Line 34"/>
                <p:cNvSpPr>
                  <a:spLocks noChangeShapeType="1"/>
                </p:cNvSpPr>
                <p:nvPr/>
              </p:nvSpPr>
              <p:spPr bwMode="auto">
                <a:xfrm flipH="1">
                  <a:off x="1632" y="2544"/>
                  <a:ext cx="384" cy="480"/>
                </a:xfrm>
                <a:prstGeom prst="line">
                  <a:avLst/>
                </a:prstGeom>
                <a:noFill/>
                <a:ln w="28575">
                  <a:solidFill>
                    <a:schemeClr val="tx1"/>
                  </a:solidFill>
                  <a:miter lim="800000"/>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zh-CN" altLang="en-US" sz="2400" b="1">
                    <a:latin typeface="+mn-lt"/>
                    <a:ea typeface="黑体" panose="02010609060101010101" pitchFamily="49" charset="-122"/>
                  </a:endParaRPr>
                </a:p>
              </p:txBody>
            </p:sp>
            <p:grpSp>
              <p:nvGrpSpPr>
                <p:cNvPr id="11" name="Group 35"/>
                <p:cNvGrpSpPr/>
                <p:nvPr/>
              </p:nvGrpSpPr>
              <p:grpSpPr bwMode="auto">
                <a:xfrm>
                  <a:off x="1728" y="2736"/>
                  <a:ext cx="240" cy="96"/>
                  <a:chOff x="1000" y="3128"/>
                  <a:chExt cx="320" cy="184"/>
                </a:xfrm>
              </p:grpSpPr>
              <p:sp>
                <p:nvSpPr>
                  <p:cNvPr id="115" name="AutoShape 36"/>
                  <p:cNvSpPr>
                    <a:spLocks noChangeArrowheads="1"/>
                  </p:cNvSpPr>
                  <p:nvPr/>
                </p:nvSpPr>
                <p:spPr bwMode="auto">
                  <a:xfrm>
                    <a:off x="1000" y="3128"/>
                    <a:ext cx="320" cy="184"/>
                  </a:xfrm>
                  <a:prstGeom prst="can">
                    <a:avLst>
                      <a:gd name="adj" fmla="val 50000"/>
                    </a:avLst>
                  </a:prstGeom>
                  <a:solidFill>
                    <a:srgbClr val="4D4D4D"/>
                  </a:solidFill>
                  <a:ln w="9525">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latin typeface="+mn-lt"/>
                      <a:ea typeface="黑体" panose="02010609060101010101" pitchFamily="49" charset="-122"/>
                    </a:endParaRPr>
                  </a:p>
                </p:txBody>
              </p:sp>
              <p:sp>
                <p:nvSpPr>
                  <p:cNvPr id="116" name="Line 37"/>
                  <p:cNvSpPr>
                    <a:spLocks noChangeShapeType="1"/>
                  </p:cNvSpPr>
                  <p:nvPr/>
                </p:nvSpPr>
                <p:spPr bwMode="auto">
                  <a:xfrm>
                    <a:off x="1104" y="3144"/>
                    <a:ext cx="144" cy="48"/>
                  </a:xfrm>
                  <a:prstGeom prst="line">
                    <a:avLst/>
                  </a:prstGeom>
                  <a:noFill/>
                  <a:ln w="28575">
                    <a:solidFill>
                      <a:schemeClr val="bg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zh-CN" altLang="en-US" sz="2400" b="1">
                      <a:latin typeface="+mn-lt"/>
                      <a:ea typeface="黑体" panose="02010609060101010101" pitchFamily="49" charset="-122"/>
                    </a:endParaRPr>
                  </a:p>
                </p:txBody>
              </p:sp>
              <p:sp>
                <p:nvSpPr>
                  <p:cNvPr id="117" name="Line 38"/>
                  <p:cNvSpPr>
                    <a:spLocks noChangeShapeType="1"/>
                  </p:cNvSpPr>
                  <p:nvPr/>
                </p:nvSpPr>
                <p:spPr bwMode="auto">
                  <a:xfrm flipH="1">
                    <a:off x="1096" y="3144"/>
                    <a:ext cx="144" cy="48"/>
                  </a:xfrm>
                  <a:prstGeom prst="line">
                    <a:avLst/>
                  </a:prstGeom>
                  <a:noFill/>
                  <a:ln w="28575">
                    <a:solidFill>
                      <a:schemeClr val="bg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zh-CN" altLang="en-US" sz="2400" b="1">
                      <a:latin typeface="+mn-lt"/>
                      <a:ea typeface="黑体" panose="02010609060101010101" pitchFamily="49" charset="-122"/>
                    </a:endParaRPr>
                  </a:p>
                </p:txBody>
              </p:sp>
            </p:grpSp>
            <p:sp>
              <p:nvSpPr>
                <p:cNvPr id="112" name="Line 39"/>
                <p:cNvSpPr>
                  <a:spLocks noChangeShapeType="1"/>
                </p:cNvSpPr>
                <p:nvPr/>
              </p:nvSpPr>
              <p:spPr bwMode="auto">
                <a:xfrm>
                  <a:off x="2064" y="2544"/>
                  <a:ext cx="144" cy="336"/>
                </a:xfrm>
                <a:prstGeom prst="line">
                  <a:avLst/>
                </a:prstGeom>
                <a:noFill/>
                <a:ln w="28575">
                  <a:solidFill>
                    <a:schemeClr val="tx1"/>
                  </a:solidFill>
                  <a:miter lim="800000"/>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zh-CN" altLang="en-US" sz="2400" b="1">
                    <a:latin typeface="+mn-lt"/>
                    <a:ea typeface="黑体" panose="02010609060101010101" pitchFamily="49" charset="-122"/>
                  </a:endParaRPr>
                </a:p>
              </p:txBody>
            </p:sp>
            <p:sp>
              <p:nvSpPr>
                <p:cNvPr id="113" name="Text Box 40"/>
                <p:cNvSpPr txBox="1">
                  <a:spLocks noChangeArrowheads="1"/>
                </p:cNvSpPr>
                <p:nvPr/>
              </p:nvSpPr>
              <p:spPr bwMode="auto">
                <a:xfrm>
                  <a:off x="1920" y="2993"/>
                  <a:ext cx="385" cy="27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b="1">
                      <a:latin typeface="+mn-lt"/>
                      <a:ea typeface="黑体" panose="02010609060101010101" pitchFamily="49" charset="-122"/>
                    </a:rPr>
                    <a:t>R4</a:t>
                  </a:r>
                </a:p>
              </p:txBody>
            </p:sp>
            <p:sp>
              <p:nvSpPr>
                <p:cNvPr id="114" name="Text Box 41"/>
                <p:cNvSpPr txBox="1">
                  <a:spLocks noChangeArrowheads="1"/>
                </p:cNvSpPr>
                <p:nvPr/>
              </p:nvSpPr>
              <p:spPr bwMode="auto">
                <a:xfrm>
                  <a:off x="1164" y="3279"/>
                  <a:ext cx="908" cy="27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400" b="1">
                      <a:latin typeface="+mn-lt"/>
                      <a:ea typeface="黑体" panose="02010609060101010101" pitchFamily="49" charset="-122"/>
                    </a:rPr>
                    <a:t>自治系统</a:t>
                  </a:r>
                </a:p>
              </p:txBody>
            </p:sp>
          </p:grpSp>
          <p:grpSp>
            <p:nvGrpSpPr>
              <p:cNvPr id="12" name="Group 126"/>
              <p:cNvGrpSpPr/>
              <p:nvPr/>
            </p:nvGrpSpPr>
            <p:grpSpPr bwMode="auto">
              <a:xfrm>
                <a:off x="3153" y="2625"/>
                <a:ext cx="1872" cy="1246"/>
                <a:chOff x="3153" y="2625"/>
                <a:chExt cx="1872" cy="1246"/>
              </a:xfrm>
            </p:grpSpPr>
            <p:sp>
              <p:nvSpPr>
                <p:cNvPr id="69" name="Rectangle 43"/>
                <p:cNvSpPr>
                  <a:spLocks noChangeArrowheads="1"/>
                </p:cNvSpPr>
                <p:nvPr/>
              </p:nvSpPr>
              <p:spPr bwMode="auto">
                <a:xfrm>
                  <a:off x="3153" y="2625"/>
                  <a:ext cx="1872" cy="1008"/>
                </a:xfrm>
                <a:prstGeom prst="rect">
                  <a:avLst/>
                </a:prstGeom>
                <a:solidFill>
                  <a:srgbClr val="DDDDDD"/>
                </a:solidFill>
                <a:ln w="9525">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latin typeface="+mn-lt"/>
                    <a:ea typeface="黑体" panose="02010609060101010101" pitchFamily="49" charset="-122"/>
                  </a:endParaRPr>
                </a:p>
              </p:txBody>
            </p:sp>
            <p:sp>
              <p:nvSpPr>
                <p:cNvPr id="70" name="Oval 44"/>
                <p:cNvSpPr>
                  <a:spLocks noChangeArrowheads="1"/>
                </p:cNvSpPr>
                <p:nvPr/>
              </p:nvSpPr>
              <p:spPr bwMode="auto">
                <a:xfrm>
                  <a:off x="3297" y="2817"/>
                  <a:ext cx="192" cy="96"/>
                </a:xfrm>
                <a:prstGeom prst="ellipse">
                  <a:avLst/>
                </a:prstGeom>
                <a:solidFill>
                  <a:schemeClr val="tx1"/>
                </a:solidFill>
                <a:ln w="9525">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latin typeface="+mn-lt"/>
                    <a:ea typeface="黑体" panose="02010609060101010101" pitchFamily="49" charset="-122"/>
                  </a:endParaRPr>
                </a:p>
              </p:txBody>
            </p:sp>
            <p:sp>
              <p:nvSpPr>
                <p:cNvPr id="71" name="Oval 45"/>
                <p:cNvSpPr>
                  <a:spLocks noChangeArrowheads="1"/>
                </p:cNvSpPr>
                <p:nvPr/>
              </p:nvSpPr>
              <p:spPr bwMode="auto">
                <a:xfrm>
                  <a:off x="3345" y="3393"/>
                  <a:ext cx="192" cy="96"/>
                </a:xfrm>
                <a:prstGeom prst="ellipse">
                  <a:avLst/>
                </a:prstGeom>
                <a:solidFill>
                  <a:schemeClr val="tx1"/>
                </a:solidFill>
                <a:ln w="9525">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latin typeface="+mn-lt"/>
                    <a:ea typeface="黑体" panose="02010609060101010101" pitchFamily="49" charset="-122"/>
                  </a:endParaRPr>
                </a:p>
              </p:txBody>
            </p:sp>
            <p:sp>
              <p:nvSpPr>
                <p:cNvPr id="72" name="Oval 46"/>
                <p:cNvSpPr>
                  <a:spLocks noChangeArrowheads="1"/>
                </p:cNvSpPr>
                <p:nvPr/>
              </p:nvSpPr>
              <p:spPr bwMode="auto">
                <a:xfrm>
                  <a:off x="4689" y="3057"/>
                  <a:ext cx="192" cy="96"/>
                </a:xfrm>
                <a:prstGeom prst="ellipse">
                  <a:avLst/>
                </a:prstGeom>
                <a:solidFill>
                  <a:schemeClr val="tx1"/>
                </a:solidFill>
                <a:ln w="9525">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latin typeface="+mn-lt"/>
                    <a:ea typeface="黑体" panose="02010609060101010101" pitchFamily="49" charset="-122"/>
                  </a:endParaRPr>
                </a:p>
              </p:txBody>
            </p:sp>
            <p:sp>
              <p:nvSpPr>
                <p:cNvPr id="73" name="Line 47"/>
                <p:cNvSpPr>
                  <a:spLocks noChangeShapeType="1"/>
                </p:cNvSpPr>
                <p:nvPr/>
              </p:nvSpPr>
              <p:spPr bwMode="auto">
                <a:xfrm>
                  <a:off x="3489" y="2865"/>
                  <a:ext cx="432" cy="0"/>
                </a:xfrm>
                <a:prstGeom prst="line">
                  <a:avLst/>
                </a:prstGeom>
                <a:noFill/>
                <a:ln w="28575">
                  <a:solidFill>
                    <a:schemeClr val="tx1"/>
                  </a:solidFill>
                  <a:prstDash val="sysDot"/>
                  <a:miter lim="800000"/>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zh-CN" altLang="en-US" sz="2400" b="1">
                    <a:latin typeface="+mn-lt"/>
                    <a:ea typeface="黑体" panose="02010609060101010101" pitchFamily="49" charset="-122"/>
                  </a:endParaRPr>
                </a:p>
              </p:txBody>
            </p:sp>
            <p:sp>
              <p:nvSpPr>
                <p:cNvPr id="74" name="Line 48"/>
                <p:cNvSpPr>
                  <a:spLocks noChangeShapeType="1"/>
                </p:cNvSpPr>
                <p:nvPr/>
              </p:nvSpPr>
              <p:spPr bwMode="auto">
                <a:xfrm>
                  <a:off x="3537" y="3441"/>
                  <a:ext cx="576" cy="0"/>
                </a:xfrm>
                <a:prstGeom prst="line">
                  <a:avLst/>
                </a:prstGeom>
                <a:noFill/>
                <a:ln w="28575">
                  <a:solidFill>
                    <a:schemeClr val="tx1"/>
                  </a:solidFill>
                  <a:miter lim="800000"/>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zh-CN" altLang="en-US" sz="2400" b="1">
                    <a:latin typeface="+mn-lt"/>
                    <a:ea typeface="黑体" panose="02010609060101010101" pitchFamily="49" charset="-122"/>
                  </a:endParaRPr>
                </a:p>
              </p:txBody>
            </p:sp>
            <p:sp>
              <p:nvSpPr>
                <p:cNvPr id="75" name="Line 49"/>
                <p:cNvSpPr>
                  <a:spLocks noChangeShapeType="1"/>
                </p:cNvSpPr>
                <p:nvPr/>
              </p:nvSpPr>
              <p:spPr bwMode="auto">
                <a:xfrm flipV="1">
                  <a:off x="4257" y="3345"/>
                  <a:ext cx="288" cy="96"/>
                </a:xfrm>
                <a:prstGeom prst="line">
                  <a:avLst/>
                </a:prstGeom>
                <a:noFill/>
                <a:ln w="28575">
                  <a:solidFill>
                    <a:schemeClr val="tx1"/>
                  </a:solidFill>
                  <a:miter lim="800000"/>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zh-CN" altLang="en-US" sz="2400" b="1">
                    <a:latin typeface="+mn-lt"/>
                    <a:ea typeface="黑体" panose="02010609060101010101" pitchFamily="49" charset="-122"/>
                  </a:endParaRPr>
                </a:p>
              </p:txBody>
            </p:sp>
            <p:sp>
              <p:nvSpPr>
                <p:cNvPr id="76" name="Oval 50"/>
                <p:cNvSpPr>
                  <a:spLocks noChangeArrowheads="1"/>
                </p:cNvSpPr>
                <p:nvPr/>
              </p:nvSpPr>
              <p:spPr bwMode="auto">
                <a:xfrm>
                  <a:off x="4113" y="3393"/>
                  <a:ext cx="192" cy="96"/>
                </a:xfrm>
                <a:prstGeom prst="ellipse">
                  <a:avLst/>
                </a:prstGeom>
                <a:solidFill>
                  <a:schemeClr val="tx1"/>
                </a:solidFill>
                <a:ln w="9525">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latin typeface="+mn-lt"/>
                    <a:ea typeface="黑体" panose="02010609060101010101" pitchFamily="49" charset="-122"/>
                  </a:endParaRPr>
                </a:p>
              </p:txBody>
            </p:sp>
            <p:grpSp>
              <p:nvGrpSpPr>
                <p:cNvPr id="25" name="Group 51"/>
                <p:cNvGrpSpPr/>
                <p:nvPr/>
              </p:nvGrpSpPr>
              <p:grpSpPr bwMode="auto">
                <a:xfrm>
                  <a:off x="3729" y="3393"/>
                  <a:ext cx="240" cy="96"/>
                  <a:chOff x="1000" y="3128"/>
                  <a:chExt cx="320" cy="184"/>
                </a:xfrm>
              </p:grpSpPr>
              <p:sp>
                <p:nvSpPr>
                  <p:cNvPr id="91" name="AutoShape 52"/>
                  <p:cNvSpPr>
                    <a:spLocks noChangeArrowheads="1"/>
                  </p:cNvSpPr>
                  <p:nvPr/>
                </p:nvSpPr>
                <p:spPr bwMode="auto">
                  <a:xfrm>
                    <a:off x="1000" y="3128"/>
                    <a:ext cx="320" cy="184"/>
                  </a:xfrm>
                  <a:prstGeom prst="can">
                    <a:avLst>
                      <a:gd name="adj" fmla="val 50000"/>
                    </a:avLst>
                  </a:prstGeom>
                  <a:solidFill>
                    <a:srgbClr val="4D4D4D"/>
                  </a:solidFill>
                  <a:ln w="9525">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latin typeface="+mn-lt"/>
                      <a:ea typeface="黑体" panose="02010609060101010101" pitchFamily="49" charset="-122"/>
                    </a:endParaRPr>
                  </a:p>
                </p:txBody>
              </p:sp>
              <p:sp>
                <p:nvSpPr>
                  <p:cNvPr id="92" name="Line 53"/>
                  <p:cNvSpPr>
                    <a:spLocks noChangeShapeType="1"/>
                  </p:cNvSpPr>
                  <p:nvPr/>
                </p:nvSpPr>
                <p:spPr bwMode="auto">
                  <a:xfrm>
                    <a:off x="1104" y="3144"/>
                    <a:ext cx="144" cy="48"/>
                  </a:xfrm>
                  <a:prstGeom prst="line">
                    <a:avLst/>
                  </a:prstGeom>
                  <a:noFill/>
                  <a:ln w="28575">
                    <a:solidFill>
                      <a:schemeClr val="bg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zh-CN" altLang="en-US" sz="2400" b="1">
                      <a:latin typeface="+mn-lt"/>
                      <a:ea typeface="黑体" panose="02010609060101010101" pitchFamily="49" charset="-122"/>
                    </a:endParaRPr>
                  </a:p>
                </p:txBody>
              </p:sp>
              <p:sp>
                <p:nvSpPr>
                  <p:cNvPr id="93" name="Line 54"/>
                  <p:cNvSpPr>
                    <a:spLocks noChangeShapeType="1"/>
                  </p:cNvSpPr>
                  <p:nvPr/>
                </p:nvSpPr>
                <p:spPr bwMode="auto">
                  <a:xfrm flipH="1">
                    <a:off x="1096" y="3144"/>
                    <a:ext cx="144" cy="48"/>
                  </a:xfrm>
                  <a:prstGeom prst="line">
                    <a:avLst/>
                  </a:prstGeom>
                  <a:noFill/>
                  <a:ln w="28575">
                    <a:solidFill>
                      <a:schemeClr val="bg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zh-CN" altLang="en-US" sz="2400" b="1">
                      <a:latin typeface="+mn-lt"/>
                      <a:ea typeface="黑体" panose="02010609060101010101" pitchFamily="49" charset="-122"/>
                    </a:endParaRPr>
                  </a:p>
                </p:txBody>
              </p:sp>
            </p:grpSp>
            <p:sp>
              <p:nvSpPr>
                <p:cNvPr id="78" name="Line 55"/>
                <p:cNvSpPr>
                  <a:spLocks noChangeShapeType="1"/>
                </p:cNvSpPr>
                <p:nvPr/>
              </p:nvSpPr>
              <p:spPr bwMode="auto">
                <a:xfrm flipV="1">
                  <a:off x="4641" y="3153"/>
                  <a:ext cx="144" cy="144"/>
                </a:xfrm>
                <a:prstGeom prst="line">
                  <a:avLst/>
                </a:prstGeom>
                <a:noFill/>
                <a:ln w="28575">
                  <a:solidFill>
                    <a:schemeClr val="tx1"/>
                  </a:solidFill>
                  <a:miter lim="800000"/>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zh-CN" altLang="en-US" sz="2400" b="1">
                    <a:latin typeface="+mn-lt"/>
                    <a:ea typeface="黑体" panose="02010609060101010101" pitchFamily="49" charset="-122"/>
                  </a:endParaRPr>
                </a:p>
              </p:txBody>
            </p:sp>
            <p:sp>
              <p:nvSpPr>
                <p:cNvPr id="79" name="Line 56"/>
                <p:cNvSpPr>
                  <a:spLocks noChangeShapeType="1"/>
                </p:cNvSpPr>
                <p:nvPr/>
              </p:nvSpPr>
              <p:spPr bwMode="auto">
                <a:xfrm flipH="1">
                  <a:off x="3441" y="2913"/>
                  <a:ext cx="528" cy="528"/>
                </a:xfrm>
                <a:prstGeom prst="line">
                  <a:avLst/>
                </a:prstGeom>
                <a:noFill/>
                <a:ln w="28575">
                  <a:solidFill>
                    <a:schemeClr val="tx1"/>
                  </a:solidFill>
                  <a:prstDash val="sysDot"/>
                  <a:miter lim="800000"/>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zh-CN" altLang="en-US" sz="2400" b="1">
                    <a:latin typeface="+mn-lt"/>
                    <a:ea typeface="黑体" panose="02010609060101010101" pitchFamily="49" charset="-122"/>
                  </a:endParaRPr>
                </a:p>
              </p:txBody>
            </p:sp>
            <p:grpSp>
              <p:nvGrpSpPr>
                <p:cNvPr id="29" name="Group 57"/>
                <p:cNvGrpSpPr/>
                <p:nvPr/>
              </p:nvGrpSpPr>
              <p:grpSpPr bwMode="auto">
                <a:xfrm>
                  <a:off x="4449" y="3297"/>
                  <a:ext cx="240" cy="96"/>
                  <a:chOff x="1000" y="3128"/>
                  <a:chExt cx="320" cy="184"/>
                </a:xfrm>
              </p:grpSpPr>
              <p:sp>
                <p:nvSpPr>
                  <p:cNvPr id="88" name="AutoShape 58"/>
                  <p:cNvSpPr>
                    <a:spLocks noChangeArrowheads="1"/>
                  </p:cNvSpPr>
                  <p:nvPr/>
                </p:nvSpPr>
                <p:spPr bwMode="auto">
                  <a:xfrm>
                    <a:off x="1000" y="3128"/>
                    <a:ext cx="320" cy="184"/>
                  </a:xfrm>
                  <a:prstGeom prst="can">
                    <a:avLst>
                      <a:gd name="adj" fmla="val 50000"/>
                    </a:avLst>
                  </a:prstGeom>
                  <a:solidFill>
                    <a:srgbClr val="4D4D4D"/>
                  </a:solidFill>
                  <a:ln w="9525">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latin typeface="+mn-lt"/>
                      <a:ea typeface="黑体" panose="02010609060101010101" pitchFamily="49" charset="-122"/>
                    </a:endParaRPr>
                  </a:p>
                </p:txBody>
              </p:sp>
              <p:sp>
                <p:nvSpPr>
                  <p:cNvPr id="89" name="Line 59"/>
                  <p:cNvSpPr>
                    <a:spLocks noChangeShapeType="1"/>
                  </p:cNvSpPr>
                  <p:nvPr/>
                </p:nvSpPr>
                <p:spPr bwMode="auto">
                  <a:xfrm>
                    <a:off x="1104" y="3144"/>
                    <a:ext cx="144" cy="48"/>
                  </a:xfrm>
                  <a:prstGeom prst="line">
                    <a:avLst/>
                  </a:prstGeom>
                  <a:noFill/>
                  <a:ln w="28575">
                    <a:solidFill>
                      <a:schemeClr val="bg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zh-CN" altLang="en-US" sz="2400" b="1">
                      <a:latin typeface="+mn-lt"/>
                      <a:ea typeface="黑体" panose="02010609060101010101" pitchFamily="49" charset="-122"/>
                    </a:endParaRPr>
                  </a:p>
                </p:txBody>
              </p:sp>
              <p:sp>
                <p:nvSpPr>
                  <p:cNvPr id="90" name="Line 60"/>
                  <p:cNvSpPr>
                    <a:spLocks noChangeShapeType="1"/>
                  </p:cNvSpPr>
                  <p:nvPr/>
                </p:nvSpPr>
                <p:spPr bwMode="auto">
                  <a:xfrm flipH="1">
                    <a:off x="1096" y="3144"/>
                    <a:ext cx="144" cy="48"/>
                  </a:xfrm>
                  <a:prstGeom prst="line">
                    <a:avLst/>
                  </a:prstGeom>
                  <a:noFill/>
                  <a:ln w="28575">
                    <a:solidFill>
                      <a:schemeClr val="bg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zh-CN" altLang="en-US" sz="2400" b="1">
                      <a:latin typeface="+mn-lt"/>
                      <a:ea typeface="黑体" panose="02010609060101010101" pitchFamily="49" charset="-122"/>
                    </a:endParaRPr>
                  </a:p>
                </p:txBody>
              </p:sp>
            </p:grpSp>
            <p:sp>
              <p:nvSpPr>
                <p:cNvPr id="81" name="Line 61"/>
                <p:cNvSpPr>
                  <a:spLocks noChangeShapeType="1"/>
                </p:cNvSpPr>
                <p:nvPr/>
              </p:nvSpPr>
              <p:spPr bwMode="auto">
                <a:xfrm>
                  <a:off x="4209" y="2913"/>
                  <a:ext cx="480" cy="192"/>
                </a:xfrm>
                <a:prstGeom prst="line">
                  <a:avLst/>
                </a:prstGeom>
                <a:noFill/>
                <a:ln w="28575">
                  <a:solidFill>
                    <a:schemeClr val="tx1"/>
                  </a:solidFill>
                  <a:miter lim="800000"/>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zh-CN" altLang="en-US" sz="2400" b="1">
                    <a:latin typeface="+mn-lt"/>
                    <a:ea typeface="黑体" panose="02010609060101010101" pitchFamily="49" charset="-122"/>
                  </a:endParaRPr>
                </a:p>
              </p:txBody>
            </p:sp>
            <p:grpSp>
              <p:nvGrpSpPr>
                <p:cNvPr id="30" name="Group 62"/>
                <p:cNvGrpSpPr/>
                <p:nvPr/>
              </p:nvGrpSpPr>
              <p:grpSpPr bwMode="auto">
                <a:xfrm>
                  <a:off x="3921" y="2769"/>
                  <a:ext cx="320" cy="184"/>
                  <a:chOff x="1000" y="3128"/>
                  <a:chExt cx="320" cy="184"/>
                </a:xfrm>
              </p:grpSpPr>
              <p:sp>
                <p:nvSpPr>
                  <p:cNvPr id="85" name="AutoShape 63"/>
                  <p:cNvSpPr>
                    <a:spLocks noChangeArrowheads="1"/>
                  </p:cNvSpPr>
                  <p:nvPr/>
                </p:nvSpPr>
                <p:spPr bwMode="auto">
                  <a:xfrm>
                    <a:off x="1000" y="3128"/>
                    <a:ext cx="320" cy="184"/>
                  </a:xfrm>
                  <a:prstGeom prst="can">
                    <a:avLst>
                      <a:gd name="adj" fmla="val 50000"/>
                    </a:avLst>
                  </a:prstGeom>
                  <a:solidFill>
                    <a:srgbClr val="4D4D4D"/>
                  </a:solidFill>
                  <a:ln w="9525">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latin typeface="+mn-lt"/>
                      <a:ea typeface="黑体" panose="02010609060101010101" pitchFamily="49" charset="-122"/>
                    </a:endParaRPr>
                  </a:p>
                </p:txBody>
              </p:sp>
              <p:sp>
                <p:nvSpPr>
                  <p:cNvPr id="86" name="Line 64"/>
                  <p:cNvSpPr>
                    <a:spLocks noChangeShapeType="1"/>
                  </p:cNvSpPr>
                  <p:nvPr/>
                </p:nvSpPr>
                <p:spPr bwMode="auto">
                  <a:xfrm>
                    <a:off x="1104" y="3144"/>
                    <a:ext cx="144" cy="48"/>
                  </a:xfrm>
                  <a:prstGeom prst="line">
                    <a:avLst/>
                  </a:prstGeom>
                  <a:noFill/>
                  <a:ln w="28575">
                    <a:solidFill>
                      <a:schemeClr val="bg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zh-CN" altLang="en-US" sz="2400" b="1">
                      <a:latin typeface="+mn-lt"/>
                      <a:ea typeface="黑体" panose="02010609060101010101" pitchFamily="49" charset="-122"/>
                    </a:endParaRPr>
                  </a:p>
                </p:txBody>
              </p:sp>
              <p:sp>
                <p:nvSpPr>
                  <p:cNvPr id="87" name="Line 65"/>
                  <p:cNvSpPr>
                    <a:spLocks noChangeShapeType="1"/>
                  </p:cNvSpPr>
                  <p:nvPr/>
                </p:nvSpPr>
                <p:spPr bwMode="auto">
                  <a:xfrm flipH="1">
                    <a:off x="1096" y="3144"/>
                    <a:ext cx="144" cy="48"/>
                  </a:xfrm>
                  <a:prstGeom prst="line">
                    <a:avLst/>
                  </a:prstGeom>
                  <a:noFill/>
                  <a:ln w="28575">
                    <a:solidFill>
                      <a:schemeClr val="bg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zh-CN" altLang="en-US" sz="2400" b="1">
                      <a:latin typeface="+mn-lt"/>
                      <a:ea typeface="黑体" panose="02010609060101010101" pitchFamily="49" charset="-122"/>
                    </a:endParaRPr>
                  </a:p>
                </p:txBody>
              </p:sp>
            </p:grpSp>
            <p:sp>
              <p:nvSpPr>
                <p:cNvPr id="83" name="Text Box 66"/>
                <p:cNvSpPr txBox="1">
                  <a:spLocks noChangeArrowheads="1"/>
                </p:cNvSpPr>
                <p:nvPr/>
              </p:nvSpPr>
              <p:spPr bwMode="auto">
                <a:xfrm>
                  <a:off x="4209" y="2642"/>
                  <a:ext cx="385" cy="27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b="1">
                      <a:latin typeface="+mn-lt"/>
                      <a:ea typeface="黑体" panose="02010609060101010101" pitchFamily="49" charset="-122"/>
                    </a:rPr>
                    <a:t>R3</a:t>
                  </a:r>
                </a:p>
              </p:txBody>
            </p:sp>
            <p:sp>
              <p:nvSpPr>
                <p:cNvPr id="84" name="Text Box 67"/>
                <p:cNvSpPr txBox="1">
                  <a:spLocks noChangeArrowheads="1"/>
                </p:cNvSpPr>
                <p:nvPr/>
              </p:nvSpPr>
              <p:spPr bwMode="auto">
                <a:xfrm>
                  <a:off x="3729" y="3600"/>
                  <a:ext cx="908" cy="27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400" b="1">
                      <a:latin typeface="+mn-lt"/>
                      <a:ea typeface="黑体" panose="02010609060101010101" pitchFamily="49" charset="-122"/>
                    </a:rPr>
                    <a:t>自治系统</a:t>
                  </a:r>
                </a:p>
              </p:txBody>
            </p:sp>
          </p:grpSp>
          <p:grpSp>
            <p:nvGrpSpPr>
              <p:cNvPr id="31" name="Group 68"/>
              <p:cNvGrpSpPr/>
              <p:nvPr/>
            </p:nvGrpSpPr>
            <p:grpSpPr bwMode="auto">
              <a:xfrm>
                <a:off x="657" y="1056"/>
                <a:ext cx="1872" cy="1281"/>
                <a:chOff x="672" y="735"/>
                <a:chExt cx="1872" cy="1281"/>
              </a:xfrm>
            </p:grpSpPr>
            <p:sp>
              <p:nvSpPr>
                <p:cNvPr id="46" name="Rectangle 69"/>
                <p:cNvSpPr>
                  <a:spLocks noChangeArrowheads="1"/>
                </p:cNvSpPr>
                <p:nvPr/>
              </p:nvSpPr>
              <p:spPr bwMode="auto">
                <a:xfrm>
                  <a:off x="672" y="1008"/>
                  <a:ext cx="1872" cy="1008"/>
                </a:xfrm>
                <a:prstGeom prst="rect">
                  <a:avLst/>
                </a:prstGeom>
                <a:solidFill>
                  <a:srgbClr val="DDDDDD"/>
                </a:solidFill>
                <a:ln w="9525">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latin typeface="+mn-lt"/>
                    <a:ea typeface="黑体" panose="02010609060101010101" pitchFamily="49" charset="-122"/>
                  </a:endParaRPr>
                </a:p>
              </p:txBody>
            </p:sp>
            <p:sp>
              <p:nvSpPr>
                <p:cNvPr id="47" name="Oval 70"/>
                <p:cNvSpPr>
                  <a:spLocks noChangeArrowheads="1"/>
                </p:cNvSpPr>
                <p:nvPr/>
              </p:nvSpPr>
              <p:spPr bwMode="auto">
                <a:xfrm>
                  <a:off x="1008" y="1152"/>
                  <a:ext cx="192" cy="96"/>
                </a:xfrm>
                <a:prstGeom prst="ellipse">
                  <a:avLst/>
                </a:prstGeom>
                <a:solidFill>
                  <a:schemeClr val="tx1"/>
                </a:solidFill>
                <a:ln w="9525">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latin typeface="+mn-lt"/>
                    <a:ea typeface="黑体" panose="02010609060101010101" pitchFamily="49" charset="-122"/>
                  </a:endParaRPr>
                </a:p>
              </p:txBody>
            </p:sp>
            <p:grpSp>
              <p:nvGrpSpPr>
                <p:cNvPr id="48" name="Group 71"/>
                <p:cNvGrpSpPr/>
                <p:nvPr/>
              </p:nvGrpSpPr>
              <p:grpSpPr bwMode="auto">
                <a:xfrm>
                  <a:off x="2016" y="1104"/>
                  <a:ext cx="320" cy="184"/>
                  <a:chOff x="1000" y="3128"/>
                  <a:chExt cx="320" cy="184"/>
                </a:xfrm>
              </p:grpSpPr>
              <p:sp>
                <p:nvSpPr>
                  <p:cNvPr id="66" name="AutoShape 72"/>
                  <p:cNvSpPr>
                    <a:spLocks noChangeArrowheads="1"/>
                  </p:cNvSpPr>
                  <p:nvPr/>
                </p:nvSpPr>
                <p:spPr bwMode="auto">
                  <a:xfrm>
                    <a:off x="1000" y="3128"/>
                    <a:ext cx="320" cy="184"/>
                  </a:xfrm>
                  <a:prstGeom prst="can">
                    <a:avLst>
                      <a:gd name="adj" fmla="val 50000"/>
                    </a:avLst>
                  </a:prstGeom>
                  <a:solidFill>
                    <a:srgbClr val="4D4D4D"/>
                  </a:solidFill>
                  <a:ln w="9525">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latin typeface="+mn-lt"/>
                      <a:ea typeface="黑体" panose="02010609060101010101" pitchFamily="49" charset="-122"/>
                    </a:endParaRPr>
                  </a:p>
                </p:txBody>
              </p:sp>
              <p:sp>
                <p:nvSpPr>
                  <p:cNvPr id="67" name="Line 73"/>
                  <p:cNvSpPr>
                    <a:spLocks noChangeShapeType="1"/>
                  </p:cNvSpPr>
                  <p:nvPr/>
                </p:nvSpPr>
                <p:spPr bwMode="auto">
                  <a:xfrm>
                    <a:off x="1104" y="3144"/>
                    <a:ext cx="144" cy="48"/>
                  </a:xfrm>
                  <a:prstGeom prst="line">
                    <a:avLst/>
                  </a:prstGeom>
                  <a:noFill/>
                  <a:ln w="28575">
                    <a:solidFill>
                      <a:schemeClr val="bg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zh-CN" altLang="en-US" sz="2400" b="1">
                      <a:latin typeface="+mn-lt"/>
                      <a:ea typeface="黑体" panose="02010609060101010101" pitchFamily="49" charset="-122"/>
                    </a:endParaRPr>
                  </a:p>
                </p:txBody>
              </p:sp>
              <p:sp>
                <p:nvSpPr>
                  <p:cNvPr id="68" name="Line 74"/>
                  <p:cNvSpPr>
                    <a:spLocks noChangeShapeType="1"/>
                  </p:cNvSpPr>
                  <p:nvPr/>
                </p:nvSpPr>
                <p:spPr bwMode="auto">
                  <a:xfrm flipH="1">
                    <a:off x="1096" y="3144"/>
                    <a:ext cx="144" cy="48"/>
                  </a:xfrm>
                  <a:prstGeom prst="line">
                    <a:avLst/>
                  </a:prstGeom>
                  <a:noFill/>
                  <a:ln w="28575">
                    <a:solidFill>
                      <a:schemeClr val="bg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zh-CN" altLang="en-US" sz="2400" b="1">
                      <a:latin typeface="+mn-lt"/>
                      <a:ea typeface="黑体" panose="02010609060101010101" pitchFamily="49" charset="-122"/>
                    </a:endParaRPr>
                  </a:p>
                </p:txBody>
              </p:sp>
            </p:grpSp>
            <p:sp>
              <p:nvSpPr>
                <p:cNvPr id="49" name="Oval 75"/>
                <p:cNvSpPr>
                  <a:spLocks noChangeArrowheads="1"/>
                </p:cNvSpPr>
                <p:nvPr/>
              </p:nvSpPr>
              <p:spPr bwMode="auto">
                <a:xfrm>
                  <a:off x="960" y="1728"/>
                  <a:ext cx="192" cy="96"/>
                </a:xfrm>
                <a:prstGeom prst="ellipse">
                  <a:avLst/>
                </a:prstGeom>
                <a:solidFill>
                  <a:schemeClr val="tx1"/>
                </a:solidFill>
                <a:ln w="9525">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latin typeface="+mn-lt"/>
                    <a:ea typeface="黑体" panose="02010609060101010101" pitchFamily="49" charset="-122"/>
                  </a:endParaRPr>
                </a:p>
              </p:txBody>
            </p:sp>
            <p:sp>
              <p:nvSpPr>
                <p:cNvPr id="50" name="Oval 76"/>
                <p:cNvSpPr>
                  <a:spLocks noChangeArrowheads="1"/>
                </p:cNvSpPr>
                <p:nvPr/>
              </p:nvSpPr>
              <p:spPr bwMode="auto">
                <a:xfrm>
                  <a:off x="2064" y="1632"/>
                  <a:ext cx="192" cy="96"/>
                </a:xfrm>
                <a:prstGeom prst="ellipse">
                  <a:avLst/>
                </a:prstGeom>
                <a:solidFill>
                  <a:schemeClr val="tx1"/>
                </a:solidFill>
                <a:ln w="9525">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latin typeface="+mn-lt"/>
                    <a:ea typeface="黑体" panose="02010609060101010101" pitchFamily="49" charset="-122"/>
                  </a:endParaRPr>
                </a:p>
              </p:txBody>
            </p:sp>
            <p:grpSp>
              <p:nvGrpSpPr>
                <p:cNvPr id="51" name="Group 77"/>
                <p:cNvGrpSpPr/>
                <p:nvPr/>
              </p:nvGrpSpPr>
              <p:grpSpPr bwMode="auto">
                <a:xfrm>
                  <a:off x="864" y="1440"/>
                  <a:ext cx="240" cy="96"/>
                  <a:chOff x="1000" y="3128"/>
                  <a:chExt cx="320" cy="184"/>
                </a:xfrm>
              </p:grpSpPr>
              <p:sp>
                <p:nvSpPr>
                  <p:cNvPr id="63" name="AutoShape 78"/>
                  <p:cNvSpPr>
                    <a:spLocks noChangeArrowheads="1"/>
                  </p:cNvSpPr>
                  <p:nvPr/>
                </p:nvSpPr>
                <p:spPr bwMode="auto">
                  <a:xfrm>
                    <a:off x="1000" y="3128"/>
                    <a:ext cx="320" cy="184"/>
                  </a:xfrm>
                  <a:prstGeom prst="can">
                    <a:avLst>
                      <a:gd name="adj" fmla="val 50000"/>
                    </a:avLst>
                  </a:prstGeom>
                  <a:solidFill>
                    <a:srgbClr val="4D4D4D"/>
                  </a:solidFill>
                  <a:ln w="9525">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latin typeface="+mn-lt"/>
                      <a:ea typeface="黑体" panose="02010609060101010101" pitchFamily="49" charset="-122"/>
                    </a:endParaRPr>
                  </a:p>
                </p:txBody>
              </p:sp>
              <p:sp>
                <p:nvSpPr>
                  <p:cNvPr id="64" name="Line 79"/>
                  <p:cNvSpPr>
                    <a:spLocks noChangeShapeType="1"/>
                  </p:cNvSpPr>
                  <p:nvPr/>
                </p:nvSpPr>
                <p:spPr bwMode="auto">
                  <a:xfrm>
                    <a:off x="1104" y="3144"/>
                    <a:ext cx="144" cy="48"/>
                  </a:xfrm>
                  <a:prstGeom prst="line">
                    <a:avLst/>
                  </a:prstGeom>
                  <a:noFill/>
                  <a:ln w="28575">
                    <a:solidFill>
                      <a:schemeClr val="bg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zh-CN" altLang="en-US" sz="2400" b="1">
                      <a:latin typeface="+mn-lt"/>
                      <a:ea typeface="黑体" panose="02010609060101010101" pitchFamily="49" charset="-122"/>
                    </a:endParaRPr>
                  </a:p>
                </p:txBody>
              </p:sp>
              <p:sp>
                <p:nvSpPr>
                  <p:cNvPr id="65" name="Line 80"/>
                  <p:cNvSpPr>
                    <a:spLocks noChangeShapeType="1"/>
                  </p:cNvSpPr>
                  <p:nvPr/>
                </p:nvSpPr>
                <p:spPr bwMode="auto">
                  <a:xfrm flipH="1">
                    <a:off x="1096" y="3144"/>
                    <a:ext cx="144" cy="48"/>
                  </a:xfrm>
                  <a:prstGeom prst="line">
                    <a:avLst/>
                  </a:prstGeom>
                  <a:noFill/>
                  <a:ln w="28575">
                    <a:solidFill>
                      <a:schemeClr val="bg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zh-CN" altLang="en-US" sz="2400" b="1">
                      <a:latin typeface="+mn-lt"/>
                      <a:ea typeface="黑体" panose="02010609060101010101" pitchFamily="49" charset="-122"/>
                    </a:endParaRPr>
                  </a:p>
                </p:txBody>
              </p:sp>
            </p:grpSp>
            <p:grpSp>
              <p:nvGrpSpPr>
                <p:cNvPr id="52" name="Group 81"/>
                <p:cNvGrpSpPr/>
                <p:nvPr/>
              </p:nvGrpSpPr>
              <p:grpSpPr bwMode="auto">
                <a:xfrm>
                  <a:off x="1488" y="1776"/>
                  <a:ext cx="240" cy="96"/>
                  <a:chOff x="1000" y="3128"/>
                  <a:chExt cx="320" cy="184"/>
                </a:xfrm>
              </p:grpSpPr>
              <p:sp>
                <p:nvSpPr>
                  <p:cNvPr id="60" name="AutoShape 82"/>
                  <p:cNvSpPr>
                    <a:spLocks noChangeArrowheads="1"/>
                  </p:cNvSpPr>
                  <p:nvPr/>
                </p:nvSpPr>
                <p:spPr bwMode="auto">
                  <a:xfrm>
                    <a:off x="1000" y="3128"/>
                    <a:ext cx="320" cy="184"/>
                  </a:xfrm>
                  <a:prstGeom prst="can">
                    <a:avLst>
                      <a:gd name="adj" fmla="val 50000"/>
                    </a:avLst>
                  </a:prstGeom>
                  <a:solidFill>
                    <a:srgbClr val="4D4D4D"/>
                  </a:solidFill>
                  <a:ln w="9525">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latin typeface="+mn-lt"/>
                      <a:ea typeface="黑体" panose="02010609060101010101" pitchFamily="49" charset="-122"/>
                    </a:endParaRPr>
                  </a:p>
                </p:txBody>
              </p:sp>
              <p:sp>
                <p:nvSpPr>
                  <p:cNvPr id="61" name="Line 83"/>
                  <p:cNvSpPr>
                    <a:spLocks noChangeShapeType="1"/>
                  </p:cNvSpPr>
                  <p:nvPr/>
                </p:nvSpPr>
                <p:spPr bwMode="auto">
                  <a:xfrm>
                    <a:off x="1104" y="3144"/>
                    <a:ext cx="144" cy="48"/>
                  </a:xfrm>
                  <a:prstGeom prst="line">
                    <a:avLst/>
                  </a:prstGeom>
                  <a:noFill/>
                  <a:ln w="28575">
                    <a:solidFill>
                      <a:schemeClr val="bg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zh-CN" altLang="en-US" sz="2400" b="1">
                      <a:latin typeface="+mn-lt"/>
                      <a:ea typeface="黑体" panose="02010609060101010101" pitchFamily="49" charset="-122"/>
                    </a:endParaRPr>
                  </a:p>
                </p:txBody>
              </p:sp>
              <p:sp>
                <p:nvSpPr>
                  <p:cNvPr id="62" name="Line 84"/>
                  <p:cNvSpPr>
                    <a:spLocks noChangeShapeType="1"/>
                  </p:cNvSpPr>
                  <p:nvPr/>
                </p:nvSpPr>
                <p:spPr bwMode="auto">
                  <a:xfrm flipH="1">
                    <a:off x="1096" y="3144"/>
                    <a:ext cx="144" cy="48"/>
                  </a:xfrm>
                  <a:prstGeom prst="line">
                    <a:avLst/>
                  </a:prstGeom>
                  <a:noFill/>
                  <a:ln w="28575">
                    <a:solidFill>
                      <a:schemeClr val="bg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zh-CN" altLang="en-US" sz="2400" b="1">
                      <a:latin typeface="+mn-lt"/>
                      <a:ea typeface="黑体" panose="02010609060101010101" pitchFamily="49" charset="-122"/>
                    </a:endParaRPr>
                  </a:p>
                </p:txBody>
              </p:sp>
            </p:grpSp>
            <p:sp>
              <p:nvSpPr>
                <p:cNvPr id="53" name="Line 85"/>
                <p:cNvSpPr>
                  <a:spLocks noChangeShapeType="1"/>
                </p:cNvSpPr>
                <p:nvPr/>
              </p:nvSpPr>
              <p:spPr bwMode="auto">
                <a:xfrm>
                  <a:off x="1200" y="1200"/>
                  <a:ext cx="816" cy="0"/>
                </a:xfrm>
                <a:prstGeom prst="line">
                  <a:avLst/>
                </a:prstGeom>
                <a:noFill/>
                <a:ln w="28575">
                  <a:solidFill>
                    <a:schemeClr val="tx1"/>
                  </a:solidFill>
                  <a:miter lim="800000"/>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zh-CN" altLang="en-US" sz="2400" b="1">
                    <a:latin typeface="+mn-lt"/>
                    <a:ea typeface="黑体" panose="02010609060101010101" pitchFamily="49" charset="-122"/>
                  </a:endParaRPr>
                </a:p>
              </p:txBody>
            </p:sp>
            <p:sp>
              <p:nvSpPr>
                <p:cNvPr id="54" name="Line 86"/>
                <p:cNvSpPr>
                  <a:spLocks noChangeShapeType="1"/>
                </p:cNvSpPr>
                <p:nvPr/>
              </p:nvSpPr>
              <p:spPr bwMode="auto">
                <a:xfrm flipH="1">
                  <a:off x="1008" y="1248"/>
                  <a:ext cx="48" cy="192"/>
                </a:xfrm>
                <a:prstGeom prst="line">
                  <a:avLst/>
                </a:prstGeom>
                <a:noFill/>
                <a:ln w="28575">
                  <a:solidFill>
                    <a:schemeClr val="tx1"/>
                  </a:solidFill>
                  <a:miter lim="800000"/>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zh-CN" altLang="en-US" sz="2400" b="1">
                    <a:latin typeface="+mn-lt"/>
                    <a:ea typeface="黑体" panose="02010609060101010101" pitchFamily="49" charset="-122"/>
                  </a:endParaRPr>
                </a:p>
              </p:txBody>
            </p:sp>
            <p:sp>
              <p:nvSpPr>
                <p:cNvPr id="55" name="Line 87"/>
                <p:cNvSpPr>
                  <a:spLocks noChangeShapeType="1"/>
                </p:cNvSpPr>
                <p:nvPr/>
              </p:nvSpPr>
              <p:spPr bwMode="auto">
                <a:xfrm>
                  <a:off x="1008" y="1536"/>
                  <a:ext cx="48" cy="192"/>
                </a:xfrm>
                <a:prstGeom prst="line">
                  <a:avLst/>
                </a:prstGeom>
                <a:noFill/>
                <a:ln w="28575">
                  <a:solidFill>
                    <a:schemeClr val="tx1"/>
                  </a:solidFill>
                  <a:miter lim="800000"/>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zh-CN" altLang="en-US" sz="2400" b="1">
                    <a:latin typeface="+mn-lt"/>
                    <a:ea typeface="黑体" panose="02010609060101010101" pitchFamily="49" charset="-122"/>
                  </a:endParaRPr>
                </a:p>
              </p:txBody>
            </p:sp>
            <p:sp>
              <p:nvSpPr>
                <p:cNvPr id="56" name="Line 88"/>
                <p:cNvSpPr>
                  <a:spLocks noChangeShapeType="1"/>
                </p:cNvSpPr>
                <p:nvPr/>
              </p:nvSpPr>
              <p:spPr bwMode="auto">
                <a:xfrm>
                  <a:off x="1152" y="1776"/>
                  <a:ext cx="336" cy="48"/>
                </a:xfrm>
                <a:prstGeom prst="line">
                  <a:avLst/>
                </a:prstGeom>
                <a:noFill/>
                <a:ln w="28575">
                  <a:solidFill>
                    <a:schemeClr val="tx1"/>
                  </a:solidFill>
                  <a:miter lim="800000"/>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zh-CN" altLang="en-US" sz="2400" b="1">
                    <a:latin typeface="+mn-lt"/>
                    <a:ea typeface="黑体" panose="02010609060101010101" pitchFamily="49" charset="-122"/>
                  </a:endParaRPr>
                </a:p>
              </p:txBody>
            </p:sp>
            <p:sp>
              <p:nvSpPr>
                <p:cNvPr id="57" name="Line 89"/>
                <p:cNvSpPr>
                  <a:spLocks noChangeShapeType="1"/>
                </p:cNvSpPr>
                <p:nvPr/>
              </p:nvSpPr>
              <p:spPr bwMode="auto">
                <a:xfrm flipV="1">
                  <a:off x="1728" y="1680"/>
                  <a:ext cx="336" cy="144"/>
                </a:xfrm>
                <a:prstGeom prst="line">
                  <a:avLst/>
                </a:prstGeom>
                <a:noFill/>
                <a:ln w="28575">
                  <a:solidFill>
                    <a:schemeClr val="tx1"/>
                  </a:solidFill>
                  <a:miter lim="800000"/>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zh-CN" altLang="en-US" sz="2400" b="1">
                    <a:latin typeface="+mn-lt"/>
                    <a:ea typeface="黑体" panose="02010609060101010101" pitchFamily="49" charset="-122"/>
                  </a:endParaRPr>
                </a:p>
              </p:txBody>
            </p:sp>
            <p:sp>
              <p:nvSpPr>
                <p:cNvPr id="58" name="Line 90"/>
                <p:cNvSpPr>
                  <a:spLocks noChangeShapeType="1"/>
                </p:cNvSpPr>
                <p:nvPr/>
              </p:nvSpPr>
              <p:spPr bwMode="auto">
                <a:xfrm>
                  <a:off x="2160" y="1296"/>
                  <a:ext cx="0" cy="336"/>
                </a:xfrm>
                <a:prstGeom prst="line">
                  <a:avLst/>
                </a:prstGeom>
                <a:noFill/>
                <a:ln w="28575">
                  <a:solidFill>
                    <a:schemeClr val="tx1"/>
                  </a:solidFill>
                  <a:prstDash val="sysDot"/>
                  <a:miter lim="800000"/>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zh-CN" altLang="en-US" sz="2400" b="1">
                    <a:latin typeface="+mn-lt"/>
                    <a:ea typeface="黑体" panose="02010609060101010101" pitchFamily="49" charset="-122"/>
                  </a:endParaRPr>
                </a:p>
              </p:txBody>
            </p:sp>
            <p:sp>
              <p:nvSpPr>
                <p:cNvPr id="59" name="Text Box 91"/>
                <p:cNvSpPr txBox="1">
                  <a:spLocks noChangeArrowheads="1"/>
                </p:cNvSpPr>
                <p:nvPr/>
              </p:nvSpPr>
              <p:spPr bwMode="auto">
                <a:xfrm>
                  <a:off x="1164" y="735"/>
                  <a:ext cx="908" cy="27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400" b="1" dirty="0">
                      <a:latin typeface="+mn-lt"/>
                      <a:ea typeface="黑体" panose="02010609060101010101" pitchFamily="49" charset="-122"/>
                    </a:rPr>
                    <a:t>自治系统</a:t>
                  </a:r>
                </a:p>
              </p:txBody>
            </p:sp>
          </p:grpSp>
          <p:grpSp>
            <p:nvGrpSpPr>
              <p:cNvPr id="77" name="Group 92"/>
              <p:cNvGrpSpPr/>
              <p:nvPr/>
            </p:nvGrpSpPr>
            <p:grpSpPr bwMode="auto">
              <a:xfrm>
                <a:off x="3153" y="1056"/>
                <a:ext cx="1872" cy="1281"/>
                <a:chOff x="3168" y="735"/>
                <a:chExt cx="1872" cy="1281"/>
              </a:xfrm>
            </p:grpSpPr>
            <p:sp>
              <p:nvSpPr>
                <p:cNvPr id="16" name="Rectangle 93"/>
                <p:cNvSpPr>
                  <a:spLocks noChangeArrowheads="1"/>
                </p:cNvSpPr>
                <p:nvPr/>
              </p:nvSpPr>
              <p:spPr bwMode="auto">
                <a:xfrm>
                  <a:off x="3168" y="1008"/>
                  <a:ext cx="1872" cy="1008"/>
                </a:xfrm>
                <a:prstGeom prst="rect">
                  <a:avLst/>
                </a:prstGeom>
                <a:solidFill>
                  <a:srgbClr val="DDDDDD"/>
                </a:solidFill>
                <a:ln w="9525">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latin typeface="+mn-lt"/>
                    <a:ea typeface="黑体" panose="02010609060101010101" pitchFamily="49" charset="-122"/>
                  </a:endParaRPr>
                </a:p>
              </p:txBody>
            </p:sp>
            <p:sp>
              <p:nvSpPr>
                <p:cNvPr id="17" name="Oval 94"/>
                <p:cNvSpPr>
                  <a:spLocks noChangeArrowheads="1"/>
                </p:cNvSpPr>
                <p:nvPr/>
              </p:nvSpPr>
              <p:spPr bwMode="auto">
                <a:xfrm>
                  <a:off x="3360" y="1344"/>
                  <a:ext cx="192" cy="96"/>
                </a:xfrm>
                <a:prstGeom prst="ellipse">
                  <a:avLst/>
                </a:prstGeom>
                <a:solidFill>
                  <a:schemeClr val="tx1"/>
                </a:solidFill>
                <a:ln w="9525">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latin typeface="+mn-lt"/>
                    <a:ea typeface="黑体" panose="02010609060101010101" pitchFamily="49" charset="-122"/>
                  </a:endParaRPr>
                </a:p>
              </p:txBody>
            </p:sp>
            <p:sp>
              <p:nvSpPr>
                <p:cNvPr id="18" name="Oval 95"/>
                <p:cNvSpPr>
                  <a:spLocks noChangeArrowheads="1"/>
                </p:cNvSpPr>
                <p:nvPr/>
              </p:nvSpPr>
              <p:spPr bwMode="auto">
                <a:xfrm>
                  <a:off x="3936" y="1776"/>
                  <a:ext cx="192" cy="96"/>
                </a:xfrm>
                <a:prstGeom prst="ellipse">
                  <a:avLst/>
                </a:prstGeom>
                <a:solidFill>
                  <a:schemeClr val="tx1"/>
                </a:solidFill>
                <a:ln w="9525">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latin typeface="+mn-lt"/>
                    <a:ea typeface="黑体" panose="02010609060101010101" pitchFamily="49" charset="-122"/>
                  </a:endParaRPr>
                </a:p>
              </p:txBody>
            </p:sp>
            <p:sp>
              <p:nvSpPr>
                <p:cNvPr id="19" name="Oval 96"/>
                <p:cNvSpPr>
                  <a:spLocks noChangeArrowheads="1"/>
                </p:cNvSpPr>
                <p:nvPr/>
              </p:nvSpPr>
              <p:spPr bwMode="auto">
                <a:xfrm>
                  <a:off x="4704" y="1776"/>
                  <a:ext cx="192" cy="96"/>
                </a:xfrm>
                <a:prstGeom prst="ellipse">
                  <a:avLst/>
                </a:prstGeom>
                <a:solidFill>
                  <a:schemeClr val="tx1"/>
                </a:solidFill>
                <a:ln w="9525">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latin typeface="+mn-lt"/>
                    <a:ea typeface="黑体" panose="02010609060101010101" pitchFamily="49" charset="-122"/>
                  </a:endParaRPr>
                </a:p>
              </p:txBody>
            </p:sp>
            <p:sp>
              <p:nvSpPr>
                <p:cNvPr id="20" name="Line 97"/>
                <p:cNvSpPr>
                  <a:spLocks noChangeShapeType="1"/>
                </p:cNvSpPr>
                <p:nvPr/>
              </p:nvSpPr>
              <p:spPr bwMode="auto">
                <a:xfrm>
                  <a:off x="4224" y="1200"/>
                  <a:ext cx="528" cy="576"/>
                </a:xfrm>
                <a:prstGeom prst="line">
                  <a:avLst/>
                </a:prstGeom>
                <a:noFill/>
                <a:ln w="28575">
                  <a:solidFill>
                    <a:schemeClr val="tx1"/>
                  </a:solidFill>
                  <a:miter lim="800000"/>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zh-CN" altLang="en-US" sz="2400" b="1">
                    <a:latin typeface="+mn-lt"/>
                    <a:ea typeface="黑体" panose="02010609060101010101" pitchFamily="49" charset="-122"/>
                  </a:endParaRPr>
                </a:p>
              </p:txBody>
            </p:sp>
            <p:sp>
              <p:nvSpPr>
                <p:cNvPr id="21" name="Line 98"/>
                <p:cNvSpPr>
                  <a:spLocks noChangeShapeType="1"/>
                </p:cNvSpPr>
                <p:nvPr/>
              </p:nvSpPr>
              <p:spPr bwMode="auto">
                <a:xfrm flipH="1">
                  <a:off x="3504" y="1152"/>
                  <a:ext cx="624" cy="240"/>
                </a:xfrm>
                <a:prstGeom prst="line">
                  <a:avLst/>
                </a:prstGeom>
                <a:noFill/>
                <a:ln w="28575">
                  <a:solidFill>
                    <a:schemeClr val="tx1"/>
                  </a:solidFill>
                  <a:miter lim="800000"/>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zh-CN" altLang="en-US" sz="2400" b="1">
                    <a:latin typeface="+mn-lt"/>
                    <a:ea typeface="黑体" panose="02010609060101010101" pitchFamily="49" charset="-122"/>
                  </a:endParaRPr>
                </a:p>
              </p:txBody>
            </p:sp>
            <p:sp>
              <p:nvSpPr>
                <p:cNvPr id="22" name="Line 99"/>
                <p:cNvSpPr>
                  <a:spLocks noChangeShapeType="1"/>
                </p:cNvSpPr>
                <p:nvPr/>
              </p:nvSpPr>
              <p:spPr bwMode="auto">
                <a:xfrm>
                  <a:off x="4752" y="1200"/>
                  <a:ext cx="48" cy="624"/>
                </a:xfrm>
                <a:prstGeom prst="line">
                  <a:avLst/>
                </a:prstGeom>
                <a:noFill/>
                <a:ln w="28575">
                  <a:solidFill>
                    <a:schemeClr val="tx1"/>
                  </a:solidFill>
                  <a:miter lim="800000"/>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zh-CN" altLang="en-US" sz="2400" b="1">
                    <a:latin typeface="+mn-lt"/>
                    <a:ea typeface="黑体" panose="02010609060101010101" pitchFamily="49" charset="-122"/>
                  </a:endParaRPr>
                </a:p>
              </p:txBody>
            </p:sp>
            <p:sp>
              <p:nvSpPr>
                <p:cNvPr id="23" name="Line 100"/>
                <p:cNvSpPr>
                  <a:spLocks noChangeShapeType="1"/>
                </p:cNvSpPr>
                <p:nvPr/>
              </p:nvSpPr>
              <p:spPr bwMode="auto">
                <a:xfrm>
                  <a:off x="3648" y="1824"/>
                  <a:ext cx="336" cy="0"/>
                </a:xfrm>
                <a:prstGeom prst="line">
                  <a:avLst/>
                </a:prstGeom>
                <a:noFill/>
                <a:ln w="28575">
                  <a:solidFill>
                    <a:schemeClr val="tx1"/>
                  </a:solidFill>
                  <a:miter lim="800000"/>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zh-CN" altLang="en-US" sz="2400" b="1">
                    <a:latin typeface="+mn-lt"/>
                    <a:ea typeface="黑体" panose="02010609060101010101" pitchFamily="49" charset="-122"/>
                  </a:endParaRPr>
                </a:p>
              </p:txBody>
            </p:sp>
            <p:sp>
              <p:nvSpPr>
                <p:cNvPr id="24" name="Line 101"/>
                <p:cNvSpPr>
                  <a:spLocks noChangeShapeType="1"/>
                </p:cNvSpPr>
                <p:nvPr/>
              </p:nvSpPr>
              <p:spPr bwMode="auto">
                <a:xfrm flipV="1">
                  <a:off x="4080" y="1152"/>
                  <a:ext cx="624" cy="624"/>
                </a:xfrm>
                <a:prstGeom prst="line">
                  <a:avLst/>
                </a:prstGeom>
                <a:noFill/>
                <a:ln w="28575">
                  <a:solidFill>
                    <a:schemeClr val="tx1"/>
                  </a:solidFill>
                  <a:miter lim="800000"/>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zh-CN" altLang="en-US" sz="2400" b="1">
                    <a:latin typeface="+mn-lt"/>
                    <a:ea typeface="黑体" panose="02010609060101010101" pitchFamily="49" charset="-122"/>
                  </a:endParaRPr>
                </a:p>
              </p:txBody>
            </p:sp>
            <p:grpSp>
              <p:nvGrpSpPr>
                <p:cNvPr id="80" name="Group 102"/>
                <p:cNvGrpSpPr/>
                <p:nvPr/>
              </p:nvGrpSpPr>
              <p:grpSpPr bwMode="auto">
                <a:xfrm>
                  <a:off x="4304" y="1392"/>
                  <a:ext cx="240" cy="96"/>
                  <a:chOff x="1000" y="3128"/>
                  <a:chExt cx="320" cy="184"/>
                </a:xfrm>
              </p:grpSpPr>
              <p:sp>
                <p:nvSpPr>
                  <p:cNvPr id="43" name="AutoShape 103"/>
                  <p:cNvSpPr>
                    <a:spLocks noChangeArrowheads="1"/>
                  </p:cNvSpPr>
                  <p:nvPr/>
                </p:nvSpPr>
                <p:spPr bwMode="auto">
                  <a:xfrm>
                    <a:off x="1000" y="3128"/>
                    <a:ext cx="320" cy="184"/>
                  </a:xfrm>
                  <a:prstGeom prst="can">
                    <a:avLst>
                      <a:gd name="adj" fmla="val 50000"/>
                    </a:avLst>
                  </a:prstGeom>
                  <a:solidFill>
                    <a:srgbClr val="4D4D4D"/>
                  </a:solidFill>
                  <a:ln w="9525">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latin typeface="+mn-lt"/>
                      <a:ea typeface="黑体" panose="02010609060101010101" pitchFamily="49" charset="-122"/>
                    </a:endParaRPr>
                  </a:p>
                </p:txBody>
              </p:sp>
              <p:sp>
                <p:nvSpPr>
                  <p:cNvPr id="44" name="Line 104"/>
                  <p:cNvSpPr>
                    <a:spLocks noChangeShapeType="1"/>
                  </p:cNvSpPr>
                  <p:nvPr/>
                </p:nvSpPr>
                <p:spPr bwMode="auto">
                  <a:xfrm>
                    <a:off x="1104" y="3144"/>
                    <a:ext cx="144" cy="48"/>
                  </a:xfrm>
                  <a:prstGeom prst="line">
                    <a:avLst/>
                  </a:prstGeom>
                  <a:noFill/>
                  <a:ln w="28575">
                    <a:solidFill>
                      <a:schemeClr val="bg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zh-CN" altLang="en-US" sz="2400" b="1">
                      <a:latin typeface="+mn-lt"/>
                      <a:ea typeface="黑体" panose="02010609060101010101" pitchFamily="49" charset="-122"/>
                    </a:endParaRPr>
                  </a:p>
                </p:txBody>
              </p:sp>
              <p:sp>
                <p:nvSpPr>
                  <p:cNvPr id="45" name="Line 105"/>
                  <p:cNvSpPr>
                    <a:spLocks noChangeShapeType="1"/>
                  </p:cNvSpPr>
                  <p:nvPr/>
                </p:nvSpPr>
                <p:spPr bwMode="auto">
                  <a:xfrm flipH="1">
                    <a:off x="1096" y="3144"/>
                    <a:ext cx="144" cy="48"/>
                  </a:xfrm>
                  <a:prstGeom prst="line">
                    <a:avLst/>
                  </a:prstGeom>
                  <a:noFill/>
                  <a:ln w="28575">
                    <a:solidFill>
                      <a:schemeClr val="bg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zh-CN" altLang="en-US" sz="2400" b="1">
                      <a:latin typeface="+mn-lt"/>
                      <a:ea typeface="黑体" panose="02010609060101010101" pitchFamily="49" charset="-122"/>
                    </a:endParaRPr>
                  </a:p>
                </p:txBody>
              </p:sp>
            </p:grpSp>
            <p:sp>
              <p:nvSpPr>
                <p:cNvPr id="26" name="Line 106"/>
                <p:cNvSpPr>
                  <a:spLocks noChangeShapeType="1"/>
                </p:cNvSpPr>
                <p:nvPr/>
              </p:nvSpPr>
              <p:spPr bwMode="auto">
                <a:xfrm flipH="1">
                  <a:off x="3456" y="1440"/>
                  <a:ext cx="0" cy="288"/>
                </a:xfrm>
                <a:prstGeom prst="line">
                  <a:avLst/>
                </a:prstGeom>
                <a:noFill/>
                <a:ln w="28575">
                  <a:solidFill>
                    <a:schemeClr val="tx1"/>
                  </a:solidFill>
                  <a:miter lim="800000"/>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zh-CN" altLang="en-US" sz="2400" b="1">
                    <a:latin typeface="+mn-lt"/>
                    <a:ea typeface="黑体" panose="02010609060101010101" pitchFamily="49" charset="-122"/>
                  </a:endParaRPr>
                </a:p>
              </p:txBody>
            </p:sp>
            <p:sp>
              <p:nvSpPr>
                <p:cNvPr id="27" name="Oval 107"/>
                <p:cNvSpPr>
                  <a:spLocks noChangeArrowheads="1"/>
                </p:cNvSpPr>
                <p:nvPr/>
              </p:nvSpPr>
              <p:spPr bwMode="auto">
                <a:xfrm>
                  <a:off x="4080" y="1104"/>
                  <a:ext cx="192" cy="96"/>
                </a:xfrm>
                <a:prstGeom prst="ellipse">
                  <a:avLst/>
                </a:prstGeom>
                <a:solidFill>
                  <a:schemeClr val="tx1"/>
                </a:solidFill>
                <a:ln w="9525">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latin typeface="+mn-lt"/>
                    <a:ea typeface="黑体" panose="02010609060101010101" pitchFamily="49" charset="-122"/>
                  </a:endParaRPr>
                </a:p>
              </p:txBody>
            </p:sp>
            <p:sp>
              <p:nvSpPr>
                <p:cNvPr id="28" name="Oval 108"/>
                <p:cNvSpPr>
                  <a:spLocks noChangeArrowheads="1"/>
                </p:cNvSpPr>
                <p:nvPr/>
              </p:nvSpPr>
              <p:spPr bwMode="auto">
                <a:xfrm>
                  <a:off x="4656" y="1104"/>
                  <a:ext cx="192" cy="96"/>
                </a:xfrm>
                <a:prstGeom prst="ellipse">
                  <a:avLst/>
                </a:prstGeom>
                <a:solidFill>
                  <a:schemeClr val="tx1"/>
                </a:solidFill>
                <a:ln w="9525">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latin typeface="+mn-lt"/>
                    <a:ea typeface="黑体" panose="02010609060101010101" pitchFamily="49" charset="-122"/>
                  </a:endParaRPr>
                </a:p>
              </p:txBody>
            </p:sp>
            <p:grpSp>
              <p:nvGrpSpPr>
                <p:cNvPr id="82" name="Group 109"/>
                <p:cNvGrpSpPr/>
                <p:nvPr/>
              </p:nvGrpSpPr>
              <p:grpSpPr bwMode="auto">
                <a:xfrm>
                  <a:off x="3696" y="1200"/>
                  <a:ext cx="240" cy="96"/>
                  <a:chOff x="1000" y="3128"/>
                  <a:chExt cx="320" cy="184"/>
                </a:xfrm>
              </p:grpSpPr>
              <p:sp>
                <p:nvSpPr>
                  <p:cNvPr id="40" name="AutoShape 110"/>
                  <p:cNvSpPr>
                    <a:spLocks noChangeArrowheads="1"/>
                  </p:cNvSpPr>
                  <p:nvPr/>
                </p:nvSpPr>
                <p:spPr bwMode="auto">
                  <a:xfrm>
                    <a:off x="1000" y="3128"/>
                    <a:ext cx="320" cy="184"/>
                  </a:xfrm>
                  <a:prstGeom prst="can">
                    <a:avLst>
                      <a:gd name="adj" fmla="val 50000"/>
                    </a:avLst>
                  </a:prstGeom>
                  <a:solidFill>
                    <a:srgbClr val="4D4D4D"/>
                  </a:solidFill>
                  <a:ln w="9525">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latin typeface="+mn-lt"/>
                      <a:ea typeface="黑体" panose="02010609060101010101" pitchFamily="49" charset="-122"/>
                    </a:endParaRPr>
                  </a:p>
                </p:txBody>
              </p:sp>
              <p:sp>
                <p:nvSpPr>
                  <p:cNvPr id="41" name="Line 111"/>
                  <p:cNvSpPr>
                    <a:spLocks noChangeShapeType="1"/>
                  </p:cNvSpPr>
                  <p:nvPr/>
                </p:nvSpPr>
                <p:spPr bwMode="auto">
                  <a:xfrm>
                    <a:off x="1104" y="3144"/>
                    <a:ext cx="144" cy="48"/>
                  </a:xfrm>
                  <a:prstGeom prst="line">
                    <a:avLst/>
                  </a:prstGeom>
                  <a:noFill/>
                  <a:ln w="28575">
                    <a:solidFill>
                      <a:schemeClr val="bg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zh-CN" altLang="en-US" sz="2400" b="1">
                      <a:latin typeface="+mn-lt"/>
                      <a:ea typeface="黑体" panose="02010609060101010101" pitchFamily="49" charset="-122"/>
                    </a:endParaRPr>
                  </a:p>
                </p:txBody>
              </p:sp>
              <p:sp>
                <p:nvSpPr>
                  <p:cNvPr id="42" name="Line 112"/>
                  <p:cNvSpPr>
                    <a:spLocks noChangeShapeType="1"/>
                  </p:cNvSpPr>
                  <p:nvPr/>
                </p:nvSpPr>
                <p:spPr bwMode="auto">
                  <a:xfrm flipH="1">
                    <a:off x="1096" y="3144"/>
                    <a:ext cx="144" cy="48"/>
                  </a:xfrm>
                  <a:prstGeom prst="line">
                    <a:avLst/>
                  </a:prstGeom>
                  <a:noFill/>
                  <a:ln w="28575">
                    <a:solidFill>
                      <a:schemeClr val="bg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zh-CN" altLang="en-US" sz="2400" b="1">
                      <a:latin typeface="+mn-lt"/>
                      <a:ea typeface="黑体" panose="02010609060101010101" pitchFamily="49" charset="-122"/>
                    </a:endParaRPr>
                  </a:p>
                </p:txBody>
              </p:sp>
            </p:grpSp>
            <p:grpSp>
              <p:nvGrpSpPr>
                <p:cNvPr id="96" name="Group 113"/>
                <p:cNvGrpSpPr/>
                <p:nvPr/>
              </p:nvGrpSpPr>
              <p:grpSpPr bwMode="auto">
                <a:xfrm>
                  <a:off x="4656" y="1392"/>
                  <a:ext cx="240" cy="96"/>
                  <a:chOff x="1000" y="3128"/>
                  <a:chExt cx="320" cy="184"/>
                </a:xfrm>
              </p:grpSpPr>
              <p:sp>
                <p:nvSpPr>
                  <p:cNvPr id="37" name="AutoShape 114"/>
                  <p:cNvSpPr>
                    <a:spLocks noChangeArrowheads="1"/>
                  </p:cNvSpPr>
                  <p:nvPr/>
                </p:nvSpPr>
                <p:spPr bwMode="auto">
                  <a:xfrm>
                    <a:off x="1000" y="3128"/>
                    <a:ext cx="320" cy="184"/>
                  </a:xfrm>
                  <a:prstGeom prst="can">
                    <a:avLst>
                      <a:gd name="adj" fmla="val 50000"/>
                    </a:avLst>
                  </a:prstGeom>
                  <a:solidFill>
                    <a:srgbClr val="4D4D4D"/>
                  </a:solidFill>
                  <a:ln w="9525">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latin typeface="+mn-lt"/>
                      <a:ea typeface="黑体" panose="02010609060101010101" pitchFamily="49" charset="-122"/>
                    </a:endParaRPr>
                  </a:p>
                </p:txBody>
              </p:sp>
              <p:sp>
                <p:nvSpPr>
                  <p:cNvPr id="38" name="Line 115"/>
                  <p:cNvSpPr>
                    <a:spLocks noChangeShapeType="1"/>
                  </p:cNvSpPr>
                  <p:nvPr/>
                </p:nvSpPr>
                <p:spPr bwMode="auto">
                  <a:xfrm>
                    <a:off x="1104" y="3144"/>
                    <a:ext cx="144" cy="48"/>
                  </a:xfrm>
                  <a:prstGeom prst="line">
                    <a:avLst/>
                  </a:prstGeom>
                  <a:noFill/>
                  <a:ln w="28575">
                    <a:solidFill>
                      <a:schemeClr val="bg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zh-CN" altLang="en-US" sz="2400" b="1">
                      <a:latin typeface="+mn-lt"/>
                      <a:ea typeface="黑体" panose="02010609060101010101" pitchFamily="49" charset="-122"/>
                    </a:endParaRPr>
                  </a:p>
                </p:txBody>
              </p:sp>
              <p:sp>
                <p:nvSpPr>
                  <p:cNvPr id="39" name="Line 116"/>
                  <p:cNvSpPr>
                    <a:spLocks noChangeShapeType="1"/>
                  </p:cNvSpPr>
                  <p:nvPr/>
                </p:nvSpPr>
                <p:spPr bwMode="auto">
                  <a:xfrm flipH="1">
                    <a:off x="1096" y="3144"/>
                    <a:ext cx="144" cy="48"/>
                  </a:xfrm>
                  <a:prstGeom prst="line">
                    <a:avLst/>
                  </a:prstGeom>
                  <a:noFill/>
                  <a:ln w="28575">
                    <a:solidFill>
                      <a:schemeClr val="bg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zh-CN" altLang="en-US" sz="2400" b="1">
                      <a:latin typeface="+mn-lt"/>
                      <a:ea typeface="黑体" panose="02010609060101010101" pitchFamily="49" charset="-122"/>
                    </a:endParaRPr>
                  </a:p>
                </p:txBody>
              </p:sp>
            </p:grpSp>
            <p:grpSp>
              <p:nvGrpSpPr>
                <p:cNvPr id="99" name="Group 117"/>
                <p:cNvGrpSpPr/>
                <p:nvPr/>
              </p:nvGrpSpPr>
              <p:grpSpPr bwMode="auto">
                <a:xfrm>
                  <a:off x="3328" y="1688"/>
                  <a:ext cx="320" cy="184"/>
                  <a:chOff x="1000" y="3128"/>
                  <a:chExt cx="320" cy="184"/>
                </a:xfrm>
              </p:grpSpPr>
              <p:sp>
                <p:nvSpPr>
                  <p:cNvPr id="34" name="AutoShape 118"/>
                  <p:cNvSpPr>
                    <a:spLocks noChangeArrowheads="1"/>
                  </p:cNvSpPr>
                  <p:nvPr/>
                </p:nvSpPr>
                <p:spPr bwMode="auto">
                  <a:xfrm>
                    <a:off x="1000" y="3128"/>
                    <a:ext cx="320" cy="184"/>
                  </a:xfrm>
                  <a:prstGeom prst="can">
                    <a:avLst>
                      <a:gd name="adj" fmla="val 50000"/>
                    </a:avLst>
                  </a:prstGeom>
                  <a:solidFill>
                    <a:srgbClr val="4D4D4D"/>
                  </a:solidFill>
                  <a:ln w="9525">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latin typeface="+mn-lt"/>
                      <a:ea typeface="黑体" panose="02010609060101010101" pitchFamily="49" charset="-122"/>
                    </a:endParaRPr>
                  </a:p>
                </p:txBody>
              </p:sp>
              <p:sp>
                <p:nvSpPr>
                  <p:cNvPr id="35" name="Line 119"/>
                  <p:cNvSpPr>
                    <a:spLocks noChangeShapeType="1"/>
                  </p:cNvSpPr>
                  <p:nvPr/>
                </p:nvSpPr>
                <p:spPr bwMode="auto">
                  <a:xfrm>
                    <a:off x="1104" y="3144"/>
                    <a:ext cx="144" cy="48"/>
                  </a:xfrm>
                  <a:prstGeom prst="line">
                    <a:avLst/>
                  </a:prstGeom>
                  <a:noFill/>
                  <a:ln w="28575">
                    <a:solidFill>
                      <a:schemeClr val="bg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zh-CN" altLang="en-US" sz="2400" b="1">
                      <a:latin typeface="+mn-lt"/>
                      <a:ea typeface="黑体" panose="02010609060101010101" pitchFamily="49" charset="-122"/>
                    </a:endParaRPr>
                  </a:p>
                </p:txBody>
              </p:sp>
              <p:sp>
                <p:nvSpPr>
                  <p:cNvPr id="36" name="Line 120"/>
                  <p:cNvSpPr>
                    <a:spLocks noChangeShapeType="1"/>
                  </p:cNvSpPr>
                  <p:nvPr/>
                </p:nvSpPr>
                <p:spPr bwMode="auto">
                  <a:xfrm flipH="1">
                    <a:off x="1096" y="3144"/>
                    <a:ext cx="144" cy="48"/>
                  </a:xfrm>
                  <a:prstGeom prst="line">
                    <a:avLst/>
                  </a:prstGeom>
                  <a:noFill/>
                  <a:ln w="28575">
                    <a:solidFill>
                      <a:schemeClr val="bg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zh-CN" altLang="en-US" sz="2400" b="1">
                      <a:latin typeface="+mn-lt"/>
                      <a:ea typeface="黑体" panose="02010609060101010101" pitchFamily="49" charset="-122"/>
                    </a:endParaRPr>
                  </a:p>
                </p:txBody>
              </p:sp>
            </p:grpSp>
            <p:sp>
              <p:nvSpPr>
                <p:cNvPr id="32" name="Text Box 121"/>
                <p:cNvSpPr txBox="1">
                  <a:spLocks noChangeArrowheads="1"/>
                </p:cNvSpPr>
                <p:nvPr/>
              </p:nvSpPr>
              <p:spPr bwMode="auto">
                <a:xfrm>
                  <a:off x="3586" y="1505"/>
                  <a:ext cx="385" cy="27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b="1">
                      <a:latin typeface="+mn-lt"/>
                      <a:ea typeface="黑体" panose="02010609060101010101" pitchFamily="49" charset="-122"/>
                    </a:rPr>
                    <a:t>R2</a:t>
                  </a:r>
                </a:p>
              </p:txBody>
            </p:sp>
            <p:sp>
              <p:nvSpPr>
                <p:cNvPr id="33" name="Text Box 122"/>
                <p:cNvSpPr txBox="1">
                  <a:spLocks noChangeArrowheads="1"/>
                </p:cNvSpPr>
                <p:nvPr/>
              </p:nvSpPr>
              <p:spPr bwMode="auto">
                <a:xfrm>
                  <a:off x="3744" y="735"/>
                  <a:ext cx="908" cy="27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400" b="1">
                      <a:latin typeface="+mn-lt"/>
                      <a:ea typeface="黑体" panose="02010609060101010101" pitchFamily="49" charset="-122"/>
                    </a:rPr>
                    <a:t>自治系统</a:t>
                  </a:r>
                </a:p>
              </p:txBody>
            </p:sp>
          </p:grpSp>
          <p:sp>
            <p:nvSpPr>
              <p:cNvPr id="13" name="Line 123"/>
              <p:cNvSpPr>
                <a:spLocks noChangeShapeType="1"/>
              </p:cNvSpPr>
              <p:nvPr/>
            </p:nvSpPr>
            <p:spPr bwMode="auto">
              <a:xfrm>
                <a:off x="2241" y="2001"/>
                <a:ext cx="1056" cy="96"/>
              </a:xfrm>
              <a:prstGeom prst="line">
                <a:avLst/>
              </a:prstGeom>
              <a:noFill/>
              <a:ln w="28575">
                <a:solidFill>
                  <a:schemeClr val="tx1"/>
                </a:solidFill>
                <a:prstDash val="sysDot"/>
                <a:miter lim="800000"/>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zh-CN" altLang="en-US" sz="2400" b="1">
                  <a:latin typeface="+mn-lt"/>
                  <a:ea typeface="黑体" panose="02010609060101010101" pitchFamily="49" charset="-122"/>
                </a:endParaRPr>
              </a:p>
            </p:txBody>
          </p:sp>
          <p:sp>
            <p:nvSpPr>
              <p:cNvPr id="14" name="Line 124"/>
              <p:cNvSpPr>
                <a:spLocks noChangeShapeType="1"/>
              </p:cNvSpPr>
              <p:nvPr/>
            </p:nvSpPr>
            <p:spPr bwMode="auto">
              <a:xfrm flipH="1">
                <a:off x="3393" y="2193"/>
                <a:ext cx="96" cy="672"/>
              </a:xfrm>
              <a:prstGeom prst="line">
                <a:avLst/>
              </a:prstGeom>
              <a:noFill/>
              <a:ln w="28575">
                <a:solidFill>
                  <a:schemeClr val="tx1"/>
                </a:solidFill>
                <a:prstDash val="sysDot"/>
                <a:miter lim="800000"/>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zh-CN" altLang="en-US" sz="2400" b="1">
                  <a:latin typeface="+mn-lt"/>
                  <a:ea typeface="黑体" panose="02010609060101010101" pitchFamily="49" charset="-122"/>
                </a:endParaRPr>
              </a:p>
            </p:txBody>
          </p:sp>
          <p:sp>
            <p:nvSpPr>
              <p:cNvPr id="15" name="Line 125"/>
              <p:cNvSpPr>
                <a:spLocks noChangeShapeType="1"/>
              </p:cNvSpPr>
              <p:nvPr/>
            </p:nvSpPr>
            <p:spPr bwMode="auto">
              <a:xfrm flipH="1" flipV="1">
                <a:off x="2385" y="3297"/>
                <a:ext cx="1008" cy="144"/>
              </a:xfrm>
              <a:prstGeom prst="line">
                <a:avLst/>
              </a:prstGeom>
              <a:noFill/>
              <a:ln w="28575">
                <a:solidFill>
                  <a:schemeClr val="tx1"/>
                </a:solidFill>
                <a:prstDash val="sysDot"/>
                <a:miter lim="800000"/>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zh-CN" altLang="en-US" sz="2400" b="1">
                  <a:latin typeface="+mn-lt"/>
                  <a:ea typeface="黑体" panose="02010609060101010101" pitchFamily="49" charset="-122"/>
                </a:endParaRPr>
              </a:p>
            </p:txBody>
          </p:sp>
        </p:grpSp>
        <p:sp>
          <p:nvSpPr>
            <p:cNvPr id="7" name="Rectangle 249"/>
            <p:cNvSpPr>
              <a:spLocks noChangeArrowheads="1"/>
            </p:cNvSpPr>
            <p:nvPr/>
          </p:nvSpPr>
          <p:spPr bwMode="auto">
            <a:xfrm>
              <a:off x="1728" y="1584"/>
              <a:ext cx="385" cy="27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b="1">
                  <a:latin typeface="+mn-lt"/>
                  <a:ea typeface="黑体" panose="02010609060101010101" pitchFamily="49" charset="-122"/>
                </a:rPr>
                <a:t>R1</a:t>
              </a:r>
            </a:p>
          </p:txBody>
        </p:sp>
      </p:grpSp>
    </p:spTree>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Rectangle 4"/>
          <p:cNvSpPr>
            <a:spLocks noGrp="1" noChangeArrowheads="1"/>
          </p:cNvSpPr>
          <p:nvPr>
            <p:ph type="title"/>
          </p:nvPr>
        </p:nvSpPr>
        <p:spPr>
          <a:xfrm>
            <a:off x="330200" y="203200"/>
            <a:ext cx="8482965" cy="678180"/>
          </a:xfrm>
        </p:spPr>
        <p:txBody>
          <a:bodyPr/>
          <a:lstStyle/>
          <a:p>
            <a:pPr eaLnBrk="1" hangingPunct="1"/>
            <a:r>
              <a:rPr lang="zh-CN" altLang="en-US" dirty="0"/>
              <a:t>互联网有两大类路由选择协议</a:t>
            </a:r>
          </a:p>
        </p:txBody>
      </p:sp>
      <p:sp>
        <p:nvSpPr>
          <p:cNvPr id="205827" name="Rectangle 5"/>
          <p:cNvSpPr>
            <a:spLocks noGrp="1" noChangeArrowheads="1"/>
          </p:cNvSpPr>
          <p:nvPr>
            <p:ph type="body" idx="1"/>
          </p:nvPr>
        </p:nvSpPr>
        <p:spPr>
          <a:xfrm>
            <a:off x="330200" y="1036320"/>
            <a:ext cx="8483600" cy="5128895"/>
          </a:xfrm>
        </p:spPr>
        <p:txBody>
          <a:bodyPr/>
          <a:lstStyle/>
          <a:p>
            <a:pPr algn="l" eaLnBrk="1" hangingPunct="1"/>
            <a:r>
              <a:rPr lang="zh-CN" altLang="en-US" dirty="0">
                <a:solidFill>
                  <a:schemeClr val="hlink"/>
                </a:solidFill>
              </a:rPr>
              <a:t>内部网关协议</a:t>
            </a:r>
            <a:r>
              <a:rPr lang="en-US" altLang="zh-CN" dirty="0"/>
              <a:t>IGP(Interior Gateway Protocol)  </a:t>
            </a:r>
            <a:r>
              <a:rPr lang="zh-CN" altLang="en-US" dirty="0"/>
              <a:t>即在一个自治系统内部使用的路由选择协议。目前这类路由选择协议使用得最多，如</a:t>
            </a:r>
            <a:r>
              <a:rPr lang="en-US" altLang="zh-CN" dirty="0"/>
              <a:t>RIP</a:t>
            </a:r>
            <a:r>
              <a:rPr lang="zh-CN" altLang="en-US" dirty="0"/>
              <a:t>和</a:t>
            </a:r>
            <a:r>
              <a:rPr lang="en-US" altLang="zh-CN" dirty="0"/>
              <a:t>OSPF</a:t>
            </a:r>
            <a:r>
              <a:rPr lang="zh-CN" altLang="en-US" dirty="0"/>
              <a:t>协议。</a:t>
            </a:r>
          </a:p>
          <a:p>
            <a:pPr algn="l" eaLnBrk="1" hangingPunct="1"/>
            <a:endParaRPr lang="zh-CN" altLang="en-US" dirty="0">
              <a:solidFill>
                <a:schemeClr val="hlink"/>
              </a:solidFill>
            </a:endParaRPr>
          </a:p>
          <a:p>
            <a:pPr algn="l" eaLnBrk="1" hangingPunct="1"/>
            <a:r>
              <a:rPr lang="zh-CN" altLang="en-US" dirty="0">
                <a:solidFill>
                  <a:schemeClr val="hlink"/>
                </a:solidFill>
              </a:rPr>
              <a:t>外部网关协议</a:t>
            </a:r>
            <a:r>
              <a:rPr lang="en-US" altLang="zh-CN" dirty="0"/>
              <a:t>EGP(External Gateway Protocol)  </a:t>
            </a:r>
            <a:r>
              <a:rPr lang="zh-CN" altLang="en-US" dirty="0"/>
              <a:t>若源站和目的站处在不同的自治系统中，当数据报</a:t>
            </a:r>
            <a:r>
              <a:rPr lang="zh-CN" altLang="en-US" dirty="0">
                <a:solidFill>
                  <a:srgbClr val="FF0000"/>
                </a:solidFill>
              </a:rPr>
              <a:t>传到</a:t>
            </a:r>
            <a:r>
              <a:rPr lang="zh-CN" altLang="en-US" dirty="0"/>
              <a:t>一个自治系统的</a:t>
            </a:r>
            <a:r>
              <a:rPr lang="zh-CN" altLang="en-US" dirty="0">
                <a:solidFill>
                  <a:srgbClr val="FF0000"/>
                </a:solidFill>
              </a:rPr>
              <a:t>边界</a:t>
            </a:r>
            <a:r>
              <a:rPr lang="en-US" altLang="zh-CN" dirty="0">
                <a:solidFill>
                  <a:srgbClr val="FF0000"/>
                </a:solidFill>
              </a:rPr>
              <a:t>(border)</a:t>
            </a:r>
            <a:r>
              <a:rPr lang="zh-CN" altLang="en-US" dirty="0"/>
              <a:t>时，就需要使用一种协议将路由选择信息</a:t>
            </a:r>
            <a:r>
              <a:rPr lang="zh-CN" altLang="en-US" dirty="0">
                <a:solidFill>
                  <a:srgbClr val="FF0000"/>
                </a:solidFill>
              </a:rPr>
              <a:t>传递到</a:t>
            </a:r>
            <a:r>
              <a:rPr lang="zh-CN" altLang="en-US" dirty="0"/>
              <a:t>另一个自治系统中。</a:t>
            </a:r>
          </a:p>
          <a:p>
            <a:pPr algn="l" eaLnBrk="1" hangingPunct="1"/>
            <a:endParaRPr lang="zh-CN" altLang="en-US" dirty="0"/>
          </a:p>
          <a:p>
            <a:pPr algn="l" eaLnBrk="1" hangingPunct="1"/>
            <a:r>
              <a:rPr lang="zh-CN" altLang="en-US" dirty="0"/>
              <a:t>这样的协议就是外部网关协议</a:t>
            </a:r>
            <a:r>
              <a:rPr lang="en-US" altLang="zh-CN" dirty="0"/>
              <a:t>EGP</a:t>
            </a:r>
            <a:r>
              <a:rPr lang="zh-CN" altLang="en-US" dirty="0"/>
              <a:t>。在外部网关协议中目前使用最多的是</a:t>
            </a:r>
            <a:r>
              <a:rPr lang="en-US" altLang="zh-CN" dirty="0"/>
              <a:t>BGP-4</a:t>
            </a:r>
            <a:r>
              <a:rPr lang="zh-CN" altLang="en-US" dirty="0"/>
              <a:t>。  </a:t>
            </a:r>
          </a:p>
          <a:p>
            <a:pPr eaLnBrk="1" hangingPunct="1"/>
            <a:endParaRPr lang="en-US" altLang="zh-CN" dirty="0"/>
          </a:p>
        </p:txBody>
      </p:sp>
    </p:spTree>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6850" name="Group 2"/>
          <p:cNvGrpSpPr/>
          <p:nvPr/>
        </p:nvGrpSpPr>
        <p:grpSpPr bwMode="auto">
          <a:xfrm>
            <a:off x="1824038" y="2062163"/>
            <a:ext cx="2305050" cy="1017587"/>
            <a:chOff x="912" y="768"/>
            <a:chExt cx="2400" cy="1584"/>
          </a:xfrm>
        </p:grpSpPr>
        <p:sp>
          <p:nvSpPr>
            <p:cNvPr id="206965" name="Oval 3"/>
            <p:cNvSpPr>
              <a:spLocks noChangeArrowheads="1"/>
            </p:cNvSpPr>
            <p:nvPr/>
          </p:nvSpPr>
          <p:spPr bwMode="auto">
            <a:xfrm>
              <a:off x="1751" y="799"/>
              <a:ext cx="1026" cy="628"/>
            </a:xfrm>
            <a:prstGeom prst="ellipse">
              <a:avLst/>
            </a:prstGeom>
            <a:solidFill>
              <a:srgbClr val="000000"/>
            </a:solidFill>
            <a:ln w="9525">
              <a:noFill/>
              <a:round/>
            </a:ln>
          </p:spPr>
          <p:txBody>
            <a:bodyPr/>
            <a:lstStyle/>
            <a:p>
              <a:endParaRPr lang="zh-CN" altLang="en-US"/>
            </a:p>
          </p:txBody>
        </p:sp>
        <p:sp>
          <p:nvSpPr>
            <p:cNvPr id="206966" name="Oval 4"/>
            <p:cNvSpPr>
              <a:spLocks noChangeArrowheads="1"/>
            </p:cNvSpPr>
            <p:nvPr/>
          </p:nvSpPr>
          <p:spPr bwMode="auto">
            <a:xfrm>
              <a:off x="1172" y="972"/>
              <a:ext cx="781" cy="627"/>
            </a:xfrm>
            <a:prstGeom prst="ellipse">
              <a:avLst/>
            </a:prstGeom>
            <a:solidFill>
              <a:srgbClr val="000000"/>
            </a:solidFill>
            <a:ln w="9525">
              <a:noFill/>
              <a:round/>
            </a:ln>
          </p:spPr>
          <p:txBody>
            <a:bodyPr/>
            <a:lstStyle/>
            <a:p>
              <a:endParaRPr lang="zh-CN" altLang="en-US"/>
            </a:p>
          </p:txBody>
        </p:sp>
        <p:sp>
          <p:nvSpPr>
            <p:cNvPr id="206967" name="Oval 5"/>
            <p:cNvSpPr>
              <a:spLocks noChangeArrowheads="1"/>
            </p:cNvSpPr>
            <p:nvPr/>
          </p:nvSpPr>
          <p:spPr bwMode="auto">
            <a:xfrm>
              <a:off x="926" y="1364"/>
              <a:ext cx="521" cy="502"/>
            </a:xfrm>
            <a:prstGeom prst="ellipse">
              <a:avLst/>
            </a:prstGeom>
            <a:solidFill>
              <a:srgbClr val="000000"/>
            </a:solidFill>
            <a:ln w="9525">
              <a:noFill/>
              <a:round/>
            </a:ln>
          </p:spPr>
          <p:txBody>
            <a:bodyPr/>
            <a:lstStyle/>
            <a:p>
              <a:endParaRPr lang="zh-CN" altLang="en-US"/>
            </a:p>
          </p:txBody>
        </p:sp>
        <p:sp>
          <p:nvSpPr>
            <p:cNvPr id="206968" name="Oval 6"/>
            <p:cNvSpPr>
              <a:spLocks noChangeArrowheads="1"/>
            </p:cNvSpPr>
            <p:nvPr/>
          </p:nvSpPr>
          <p:spPr bwMode="auto">
            <a:xfrm>
              <a:off x="1085" y="1599"/>
              <a:ext cx="796" cy="549"/>
            </a:xfrm>
            <a:prstGeom prst="ellipse">
              <a:avLst/>
            </a:prstGeom>
            <a:solidFill>
              <a:srgbClr val="000000"/>
            </a:solidFill>
            <a:ln w="9525">
              <a:noFill/>
              <a:round/>
            </a:ln>
          </p:spPr>
          <p:txBody>
            <a:bodyPr/>
            <a:lstStyle/>
            <a:p>
              <a:endParaRPr lang="zh-CN" altLang="en-US"/>
            </a:p>
          </p:txBody>
        </p:sp>
        <p:sp>
          <p:nvSpPr>
            <p:cNvPr id="206969" name="Oval 7"/>
            <p:cNvSpPr>
              <a:spLocks noChangeArrowheads="1"/>
            </p:cNvSpPr>
            <p:nvPr/>
          </p:nvSpPr>
          <p:spPr bwMode="auto">
            <a:xfrm>
              <a:off x="1664" y="1693"/>
              <a:ext cx="1200" cy="659"/>
            </a:xfrm>
            <a:prstGeom prst="ellipse">
              <a:avLst/>
            </a:prstGeom>
            <a:solidFill>
              <a:srgbClr val="000000"/>
            </a:solidFill>
            <a:ln w="9525">
              <a:noFill/>
              <a:round/>
            </a:ln>
          </p:spPr>
          <p:txBody>
            <a:bodyPr/>
            <a:lstStyle/>
            <a:p>
              <a:endParaRPr lang="zh-CN" altLang="en-US"/>
            </a:p>
          </p:txBody>
        </p:sp>
        <p:sp>
          <p:nvSpPr>
            <p:cNvPr id="206970" name="Oval 8"/>
            <p:cNvSpPr>
              <a:spLocks noChangeArrowheads="1"/>
            </p:cNvSpPr>
            <p:nvPr/>
          </p:nvSpPr>
          <p:spPr bwMode="auto">
            <a:xfrm>
              <a:off x="2445" y="988"/>
              <a:ext cx="751" cy="486"/>
            </a:xfrm>
            <a:prstGeom prst="ellipse">
              <a:avLst/>
            </a:prstGeom>
            <a:solidFill>
              <a:srgbClr val="000000"/>
            </a:solidFill>
            <a:ln w="9525">
              <a:noFill/>
              <a:round/>
            </a:ln>
          </p:spPr>
          <p:txBody>
            <a:bodyPr/>
            <a:lstStyle/>
            <a:p>
              <a:endParaRPr lang="zh-CN" altLang="en-US"/>
            </a:p>
          </p:txBody>
        </p:sp>
        <p:sp>
          <p:nvSpPr>
            <p:cNvPr id="206971" name="Oval 9"/>
            <p:cNvSpPr>
              <a:spLocks noChangeArrowheads="1"/>
            </p:cNvSpPr>
            <p:nvPr/>
          </p:nvSpPr>
          <p:spPr bwMode="auto">
            <a:xfrm>
              <a:off x="2560" y="1317"/>
              <a:ext cx="752" cy="486"/>
            </a:xfrm>
            <a:prstGeom prst="ellipse">
              <a:avLst/>
            </a:prstGeom>
            <a:solidFill>
              <a:srgbClr val="000000"/>
            </a:solidFill>
            <a:ln w="9525">
              <a:noFill/>
              <a:round/>
            </a:ln>
          </p:spPr>
          <p:txBody>
            <a:bodyPr/>
            <a:lstStyle/>
            <a:p>
              <a:endParaRPr lang="zh-CN" altLang="en-US"/>
            </a:p>
          </p:txBody>
        </p:sp>
        <p:sp>
          <p:nvSpPr>
            <p:cNvPr id="206972" name="Oval 10"/>
            <p:cNvSpPr>
              <a:spLocks noChangeArrowheads="1"/>
            </p:cNvSpPr>
            <p:nvPr/>
          </p:nvSpPr>
          <p:spPr bwMode="auto">
            <a:xfrm>
              <a:off x="2488" y="1427"/>
              <a:ext cx="752" cy="815"/>
            </a:xfrm>
            <a:prstGeom prst="ellipse">
              <a:avLst/>
            </a:prstGeom>
            <a:solidFill>
              <a:srgbClr val="000000"/>
            </a:solidFill>
            <a:ln w="9525">
              <a:noFill/>
              <a:round/>
            </a:ln>
          </p:spPr>
          <p:txBody>
            <a:bodyPr/>
            <a:lstStyle/>
            <a:p>
              <a:endParaRPr lang="zh-CN" altLang="en-US"/>
            </a:p>
          </p:txBody>
        </p:sp>
        <p:sp>
          <p:nvSpPr>
            <p:cNvPr id="206973" name="Oval 11"/>
            <p:cNvSpPr>
              <a:spLocks noChangeArrowheads="1"/>
            </p:cNvSpPr>
            <p:nvPr/>
          </p:nvSpPr>
          <p:spPr bwMode="auto">
            <a:xfrm>
              <a:off x="1360" y="1176"/>
              <a:ext cx="1547" cy="815"/>
            </a:xfrm>
            <a:prstGeom prst="ellipse">
              <a:avLst/>
            </a:prstGeom>
            <a:solidFill>
              <a:srgbClr val="000000"/>
            </a:solidFill>
            <a:ln w="9525">
              <a:noFill/>
              <a:round/>
            </a:ln>
          </p:spPr>
          <p:txBody>
            <a:bodyPr/>
            <a:lstStyle/>
            <a:p>
              <a:endParaRPr lang="zh-CN" altLang="en-US"/>
            </a:p>
          </p:txBody>
        </p:sp>
        <p:grpSp>
          <p:nvGrpSpPr>
            <p:cNvPr id="206974" name="Group 12"/>
            <p:cNvGrpSpPr/>
            <p:nvPr/>
          </p:nvGrpSpPr>
          <p:grpSpPr bwMode="auto">
            <a:xfrm>
              <a:off x="912" y="768"/>
              <a:ext cx="2386" cy="1553"/>
              <a:chOff x="912" y="768"/>
              <a:chExt cx="2386" cy="1553"/>
            </a:xfrm>
          </p:grpSpPr>
          <p:sp>
            <p:nvSpPr>
              <p:cNvPr id="206975" name="Oval 13"/>
              <p:cNvSpPr>
                <a:spLocks noChangeArrowheads="1"/>
              </p:cNvSpPr>
              <p:nvPr/>
            </p:nvSpPr>
            <p:spPr bwMode="auto">
              <a:xfrm>
                <a:off x="1736" y="768"/>
                <a:ext cx="1027" cy="627"/>
              </a:xfrm>
              <a:prstGeom prst="ellipse">
                <a:avLst/>
              </a:prstGeom>
              <a:solidFill>
                <a:srgbClr val="DDDDDD"/>
              </a:solidFill>
              <a:ln w="9525">
                <a:noFill/>
                <a:round/>
              </a:ln>
            </p:spPr>
            <p:txBody>
              <a:bodyPr/>
              <a:lstStyle/>
              <a:p>
                <a:endParaRPr lang="zh-CN" altLang="en-US"/>
              </a:p>
            </p:txBody>
          </p:sp>
          <p:sp>
            <p:nvSpPr>
              <p:cNvPr id="206976" name="Oval 14"/>
              <p:cNvSpPr>
                <a:spLocks noChangeArrowheads="1"/>
              </p:cNvSpPr>
              <p:nvPr/>
            </p:nvSpPr>
            <p:spPr bwMode="auto">
              <a:xfrm>
                <a:off x="1158" y="941"/>
                <a:ext cx="781" cy="627"/>
              </a:xfrm>
              <a:prstGeom prst="ellipse">
                <a:avLst/>
              </a:prstGeom>
              <a:solidFill>
                <a:srgbClr val="DDDDDD"/>
              </a:solidFill>
              <a:ln w="9525">
                <a:noFill/>
                <a:round/>
              </a:ln>
            </p:spPr>
            <p:txBody>
              <a:bodyPr/>
              <a:lstStyle/>
              <a:p>
                <a:endParaRPr lang="zh-CN" altLang="en-US"/>
              </a:p>
            </p:txBody>
          </p:sp>
          <p:sp>
            <p:nvSpPr>
              <p:cNvPr id="206977" name="Oval 15"/>
              <p:cNvSpPr>
                <a:spLocks noChangeArrowheads="1"/>
              </p:cNvSpPr>
              <p:nvPr/>
            </p:nvSpPr>
            <p:spPr bwMode="auto">
              <a:xfrm>
                <a:off x="912" y="1333"/>
                <a:ext cx="520" cy="501"/>
              </a:xfrm>
              <a:prstGeom prst="ellipse">
                <a:avLst/>
              </a:prstGeom>
              <a:solidFill>
                <a:srgbClr val="DDDDDD"/>
              </a:solidFill>
              <a:ln w="9525">
                <a:noFill/>
                <a:round/>
              </a:ln>
            </p:spPr>
            <p:txBody>
              <a:bodyPr/>
              <a:lstStyle/>
              <a:p>
                <a:endParaRPr lang="zh-CN" altLang="en-US"/>
              </a:p>
            </p:txBody>
          </p:sp>
          <p:sp>
            <p:nvSpPr>
              <p:cNvPr id="206978" name="Oval 16"/>
              <p:cNvSpPr>
                <a:spLocks noChangeArrowheads="1"/>
              </p:cNvSpPr>
              <p:nvPr/>
            </p:nvSpPr>
            <p:spPr bwMode="auto">
              <a:xfrm>
                <a:off x="1071" y="1568"/>
                <a:ext cx="795" cy="549"/>
              </a:xfrm>
              <a:prstGeom prst="ellipse">
                <a:avLst/>
              </a:prstGeom>
              <a:solidFill>
                <a:srgbClr val="DDDDDD"/>
              </a:solidFill>
              <a:ln w="9525">
                <a:noFill/>
                <a:round/>
              </a:ln>
            </p:spPr>
            <p:txBody>
              <a:bodyPr/>
              <a:lstStyle/>
              <a:p>
                <a:endParaRPr lang="zh-CN" altLang="en-US"/>
              </a:p>
            </p:txBody>
          </p:sp>
          <p:sp>
            <p:nvSpPr>
              <p:cNvPr id="206979" name="Oval 17"/>
              <p:cNvSpPr>
                <a:spLocks noChangeArrowheads="1"/>
              </p:cNvSpPr>
              <p:nvPr/>
            </p:nvSpPr>
            <p:spPr bwMode="auto">
              <a:xfrm>
                <a:off x="1649" y="1662"/>
                <a:ext cx="1200" cy="659"/>
              </a:xfrm>
              <a:prstGeom prst="ellipse">
                <a:avLst/>
              </a:prstGeom>
              <a:solidFill>
                <a:srgbClr val="DDDDDD"/>
              </a:solidFill>
              <a:ln w="9525">
                <a:noFill/>
                <a:round/>
              </a:ln>
            </p:spPr>
            <p:txBody>
              <a:bodyPr/>
              <a:lstStyle/>
              <a:p>
                <a:endParaRPr lang="zh-CN" altLang="en-US"/>
              </a:p>
            </p:txBody>
          </p:sp>
          <p:sp>
            <p:nvSpPr>
              <p:cNvPr id="206980" name="Oval 18"/>
              <p:cNvSpPr>
                <a:spLocks noChangeArrowheads="1"/>
              </p:cNvSpPr>
              <p:nvPr/>
            </p:nvSpPr>
            <p:spPr bwMode="auto">
              <a:xfrm>
                <a:off x="2430" y="956"/>
                <a:ext cx="752" cy="486"/>
              </a:xfrm>
              <a:prstGeom prst="ellipse">
                <a:avLst/>
              </a:prstGeom>
              <a:solidFill>
                <a:srgbClr val="DDDDDD"/>
              </a:solidFill>
              <a:ln w="9525">
                <a:noFill/>
                <a:round/>
              </a:ln>
            </p:spPr>
            <p:txBody>
              <a:bodyPr/>
              <a:lstStyle/>
              <a:p>
                <a:endParaRPr lang="zh-CN" altLang="en-US"/>
              </a:p>
            </p:txBody>
          </p:sp>
          <p:sp>
            <p:nvSpPr>
              <p:cNvPr id="206981" name="Oval 19"/>
              <p:cNvSpPr>
                <a:spLocks noChangeArrowheads="1"/>
              </p:cNvSpPr>
              <p:nvPr/>
            </p:nvSpPr>
            <p:spPr bwMode="auto">
              <a:xfrm>
                <a:off x="2546" y="1286"/>
                <a:ext cx="752" cy="486"/>
              </a:xfrm>
              <a:prstGeom prst="ellipse">
                <a:avLst/>
              </a:prstGeom>
              <a:solidFill>
                <a:srgbClr val="DDDDDD"/>
              </a:solidFill>
              <a:ln w="9525">
                <a:noFill/>
                <a:round/>
              </a:ln>
            </p:spPr>
            <p:txBody>
              <a:bodyPr/>
              <a:lstStyle/>
              <a:p>
                <a:endParaRPr lang="zh-CN" altLang="en-US"/>
              </a:p>
            </p:txBody>
          </p:sp>
          <p:sp>
            <p:nvSpPr>
              <p:cNvPr id="206982" name="Oval 20"/>
              <p:cNvSpPr>
                <a:spLocks noChangeArrowheads="1"/>
              </p:cNvSpPr>
              <p:nvPr/>
            </p:nvSpPr>
            <p:spPr bwMode="auto">
              <a:xfrm>
                <a:off x="2473" y="1395"/>
                <a:ext cx="752" cy="816"/>
              </a:xfrm>
              <a:prstGeom prst="ellipse">
                <a:avLst/>
              </a:prstGeom>
              <a:solidFill>
                <a:srgbClr val="DDDDDD"/>
              </a:solidFill>
              <a:ln w="9525">
                <a:noFill/>
                <a:round/>
              </a:ln>
            </p:spPr>
            <p:txBody>
              <a:bodyPr/>
              <a:lstStyle/>
              <a:p>
                <a:endParaRPr lang="zh-CN" altLang="en-US"/>
              </a:p>
            </p:txBody>
          </p:sp>
          <p:sp>
            <p:nvSpPr>
              <p:cNvPr id="206983" name="Oval 21"/>
              <p:cNvSpPr>
                <a:spLocks noChangeArrowheads="1"/>
              </p:cNvSpPr>
              <p:nvPr/>
            </p:nvSpPr>
            <p:spPr bwMode="auto">
              <a:xfrm>
                <a:off x="1346" y="1144"/>
                <a:ext cx="1547" cy="816"/>
              </a:xfrm>
              <a:prstGeom prst="ellipse">
                <a:avLst/>
              </a:prstGeom>
              <a:solidFill>
                <a:srgbClr val="DDDDDD"/>
              </a:solidFill>
              <a:ln w="9525">
                <a:noFill/>
                <a:round/>
              </a:ln>
            </p:spPr>
            <p:txBody>
              <a:bodyPr/>
              <a:lstStyle/>
              <a:p>
                <a:endParaRPr lang="zh-CN" altLang="en-US"/>
              </a:p>
            </p:txBody>
          </p:sp>
        </p:grpSp>
      </p:grpSp>
      <p:grpSp>
        <p:nvGrpSpPr>
          <p:cNvPr id="206851" name="Group 22"/>
          <p:cNvGrpSpPr/>
          <p:nvPr/>
        </p:nvGrpSpPr>
        <p:grpSpPr bwMode="auto">
          <a:xfrm>
            <a:off x="5762625" y="2376488"/>
            <a:ext cx="2973388" cy="1169987"/>
            <a:chOff x="912" y="768"/>
            <a:chExt cx="2400" cy="1584"/>
          </a:xfrm>
        </p:grpSpPr>
        <p:sp>
          <p:nvSpPr>
            <p:cNvPr id="206946" name="Oval 23"/>
            <p:cNvSpPr>
              <a:spLocks noChangeArrowheads="1"/>
            </p:cNvSpPr>
            <p:nvPr/>
          </p:nvSpPr>
          <p:spPr bwMode="auto">
            <a:xfrm>
              <a:off x="1751" y="799"/>
              <a:ext cx="1026" cy="628"/>
            </a:xfrm>
            <a:prstGeom prst="ellipse">
              <a:avLst/>
            </a:prstGeom>
            <a:solidFill>
              <a:srgbClr val="000000"/>
            </a:solidFill>
            <a:ln w="9525">
              <a:noFill/>
              <a:round/>
            </a:ln>
          </p:spPr>
          <p:txBody>
            <a:bodyPr/>
            <a:lstStyle/>
            <a:p>
              <a:endParaRPr lang="zh-CN" altLang="en-US"/>
            </a:p>
          </p:txBody>
        </p:sp>
        <p:sp>
          <p:nvSpPr>
            <p:cNvPr id="206947" name="Oval 24"/>
            <p:cNvSpPr>
              <a:spLocks noChangeArrowheads="1"/>
            </p:cNvSpPr>
            <p:nvPr/>
          </p:nvSpPr>
          <p:spPr bwMode="auto">
            <a:xfrm>
              <a:off x="1172" y="972"/>
              <a:ext cx="781" cy="627"/>
            </a:xfrm>
            <a:prstGeom prst="ellipse">
              <a:avLst/>
            </a:prstGeom>
            <a:solidFill>
              <a:srgbClr val="000000"/>
            </a:solidFill>
            <a:ln w="9525">
              <a:noFill/>
              <a:round/>
            </a:ln>
          </p:spPr>
          <p:txBody>
            <a:bodyPr/>
            <a:lstStyle/>
            <a:p>
              <a:endParaRPr lang="zh-CN" altLang="en-US"/>
            </a:p>
          </p:txBody>
        </p:sp>
        <p:sp>
          <p:nvSpPr>
            <p:cNvPr id="206948" name="Oval 25"/>
            <p:cNvSpPr>
              <a:spLocks noChangeArrowheads="1"/>
            </p:cNvSpPr>
            <p:nvPr/>
          </p:nvSpPr>
          <p:spPr bwMode="auto">
            <a:xfrm>
              <a:off x="926" y="1364"/>
              <a:ext cx="521" cy="502"/>
            </a:xfrm>
            <a:prstGeom prst="ellipse">
              <a:avLst/>
            </a:prstGeom>
            <a:solidFill>
              <a:srgbClr val="000000"/>
            </a:solidFill>
            <a:ln w="9525">
              <a:noFill/>
              <a:round/>
            </a:ln>
          </p:spPr>
          <p:txBody>
            <a:bodyPr/>
            <a:lstStyle/>
            <a:p>
              <a:endParaRPr lang="zh-CN" altLang="en-US"/>
            </a:p>
          </p:txBody>
        </p:sp>
        <p:sp>
          <p:nvSpPr>
            <p:cNvPr id="206949" name="Oval 26"/>
            <p:cNvSpPr>
              <a:spLocks noChangeArrowheads="1"/>
            </p:cNvSpPr>
            <p:nvPr/>
          </p:nvSpPr>
          <p:spPr bwMode="auto">
            <a:xfrm>
              <a:off x="1085" y="1599"/>
              <a:ext cx="796" cy="549"/>
            </a:xfrm>
            <a:prstGeom prst="ellipse">
              <a:avLst/>
            </a:prstGeom>
            <a:solidFill>
              <a:srgbClr val="000000"/>
            </a:solidFill>
            <a:ln w="9525">
              <a:noFill/>
              <a:round/>
            </a:ln>
          </p:spPr>
          <p:txBody>
            <a:bodyPr/>
            <a:lstStyle/>
            <a:p>
              <a:endParaRPr lang="zh-CN" altLang="en-US"/>
            </a:p>
          </p:txBody>
        </p:sp>
        <p:sp>
          <p:nvSpPr>
            <p:cNvPr id="206950" name="Oval 27"/>
            <p:cNvSpPr>
              <a:spLocks noChangeArrowheads="1"/>
            </p:cNvSpPr>
            <p:nvPr/>
          </p:nvSpPr>
          <p:spPr bwMode="auto">
            <a:xfrm>
              <a:off x="1664" y="1693"/>
              <a:ext cx="1200" cy="659"/>
            </a:xfrm>
            <a:prstGeom prst="ellipse">
              <a:avLst/>
            </a:prstGeom>
            <a:solidFill>
              <a:srgbClr val="000000"/>
            </a:solidFill>
            <a:ln w="9525">
              <a:noFill/>
              <a:round/>
            </a:ln>
          </p:spPr>
          <p:txBody>
            <a:bodyPr/>
            <a:lstStyle/>
            <a:p>
              <a:endParaRPr lang="zh-CN" altLang="en-US"/>
            </a:p>
          </p:txBody>
        </p:sp>
        <p:sp>
          <p:nvSpPr>
            <p:cNvPr id="206951" name="Oval 28"/>
            <p:cNvSpPr>
              <a:spLocks noChangeArrowheads="1"/>
            </p:cNvSpPr>
            <p:nvPr/>
          </p:nvSpPr>
          <p:spPr bwMode="auto">
            <a:xfrm>
              <a:off x="2445" y="988"/>
              <a:ext cx="751" cy="486"/>
            </a:xfrm>
            <a:prstGeom prst="ellipse">
              <a:avLst/>
            </a:prstGeom>
            <a:solidFill>
              <a:srgbClr val="000000"/>
            </a:solidFill>
            <a:ln w="9525">
              <a:noFill/>
              <a:round/>
            </a:ln>
          </p:spPr>
          <p:txBody>
            <a:bodyPr/>
            <a:lstStyle/>
            <a:p>
              <a:endParaRPr lang="zh-CN" altLang="en-US"/>
            </a:p>
          </p:txBody>
        </p:sp>
        <p:sp>
          <p:nvSpPr>
            <p:cNvPr id="206952" name="Oval 29"/>
            <p:cNvSpPr>
              <a:spLocks noChangeArrowheads="1"/>
            </p:cNvSpPr>
            <p:nvPr/>
          </p:nvSpPr>
          <p:spPr bwMode="auto">
            <a:xfrm>
              <a:off x="2560" y="1317"/>
              <a:ext cx="752" cy="486"/>
            </a:xfrm>
            <a:prstGeom prst="ellipse">
              <a:avLst/>
            </a:prstGeom>
            <a:solidFill>
              <a:srgbClr val="000000"/>
            </a:solidFill>
            <a:ln w="9525">
              <a:noFill/>
              <a:round/>
            </a:ln>
          </p:spPr>
          <p:txBody>
            <a:bodyPr/>
            <a:lstStyle/>
            <a:p>
              <a:endParaRPr lang="zh-CN" altLang="en-US"/>
            </a:p>
          </p:txBody>
        </p:sp>
        <p:sp>
          <p:nvSpPr>
            <p:cNvPr id="206953" name="Oval 30"/>
            <p:cNvSpPr>
              <a:spLocks noChangeArrowheads="1"/>
            </p:cNvSpPr>
            <p:nvPr/>
          </p:nvSpPr>
          <p:spPr bwMode="auto">
            <a:xfrm>
              <a:off x="2488" y="1427"/>
              <a:ext cx="752" cy="815"/>
            </a:xfrm>
            <a:prstGeom prst="ellipse">
              <a:avLst/>
            </a:prstGeom>
            <a:solidFill>
              <a:srgbClr val="000000"/>
            </a:solidFill>
            <a:ln w="9525">
              <a:noFill/>
              <a:round/>
            </a:ln>
          </p:spPr>
          <p:txBody>
            <a:bodyPr/>
            <a:lstStyle/>
            <a:p>
              <a:endParaRPr lang="zh-CN" altLang="en-US"/>
            </a:p>
          </p:txBody>
        </p:sp>
        <p:sp>
          <p:nvSpPr>
            <p:cNvPr id="206954" name="Oval 31"/>
            <p:cNvSpPr>
              <a:spLocks noChangeArrowheads="1"/>
            </p:cNvSpPr>
            <p:nvPr/>
          </p:nvSpPr>
          <p:spPr bwMode="auto">
            <a:xfrm>
              <a:off x="1360" y="1176"/>
              <a:ext cx="1547" cy="815"/>
            </a:xfrm>
            <a:prstGeom prst="ellipse">
              <a:avLst/>
            </a:prstGeom>
            <a:solidFill>
              <a:srgbClr val="000000"/>
            </a:solidFill>
            <a:ln w="9525">
              <a:noFill/>
              <a:round/>
            </a:ln>
          </p:spPr>
          <p:txBody>
            <a:bodyPr/>
            <a:lstStyle/>
            <a:p>
              <a:endParaRPr lang="zh-CN" altLang="en-US"/>
            </a:p>
          </p:txBody>
        </p:sp>
        <p:grpSp>
          <p:nvGrpSpPr>
            <p:cNvPr id="206955" name="Group 32"/>
            <p:cNvGrpSpPr/>
            <p:nvPr/>
          </p:nvGrpSpPr>
          <p:grpSpPr bwMode="auto">
            <a:xfrm>
              <a:off x="912" y="768"/>
              <a:ext cx="2386" cy="1553"/>
              <a:chOff x="912" y="768"/>
              <a:chExt cx="2386" cy="1553"/>
            </a:xfrm>
          </p:grpSpPr>
          <p:sp>
            <p:nvSpPr>
              <p:cNvPr id="206956" name="Oval 33"/>
              <p:cNvSpPr>
                <a:spLocks noChangeArrowheads="1"/>
              </p:cNvSpPr>
              <p:nvPr/>
            </p:nvSpPr>
            <p:spPr bwMode="auto">
              <a:xfrm>
                <a:off x="1736" y="768"/>
                <a:ext cx="1027" cy="627"/>
              </a:xfrm>
              <a:prstGeom prst="ellipse">
                <a:avLst/>
              </a:prstGeom>
              <a:solidFill>
                <a:srgbClr val="DDDDDD"/>
              </a:solidFill>
              <a:ln w="9525">
                <a:noFill/>
                <a:round/>
              </a:ln>
            </p:spPr>
            <p:txBody>
              <a:bodyPr/>
              <a:lstStyle/>
              <a:p>
                <a:endParaRPr lang="zh-CN" altLang="en-US"/>
              </a:p>
            </p:txBody>
          </p:sp>
          <p:sp>
            <p:nvSpPr>
              <p:cNvPr id="206957" name="Oval 34"/>
              <p:cNvSpPr>
                <a:spLocks noChangeArrowheads="1"/>
              </p:cNvSpPr>
              <p:nvPr/>
            </p:nvSpPr>
            <p:spPr bwMode="auto">
              <a:xfrm>
                <a:off x="1158" y="941"/>
                <a:ext cx="781" cy="627"/>
              </a:xfrm>
              <a:prstGeom prst="ellipse">
                <a:avLst/>
              </a:prstGeom>
              <a:solidFill>
                <a:srgbClr val="DDDDDD"/>
              </a:solidFill>
              <a:ln w="9525">
                <a:noFill/>
                <a:round/>
              </a:ln>
            </p:spPr>
            <p:txBody>
              <a:bodyPr/>
              <a:lstStyle/>
              <a:p>
                <a:endParaRPr lang="zh-CN" altLang="en-US"/>
              </a:p>
            </p:txBody>
          </p:sp>
          <p:sp>
            <p:nvSpPr>
              <p:cNvPr id="206958" name="Oval 35"/>
              <p:cNvSpPr>
                <a:spLocks noChangeArrowheads="1"/>
              </p:cNvSpPr>
              <p:nvPr/>
            </p:nvSpPr>
            <p:spPr bwMode="auto">
              <a:xfrm>
                <a:off x="912" y="1333"/>
                <a:ext cx="520" cy="501"/>
              </a:xfrm>
              <a:prstGeom prst="ellipse">
                <a:avLst/>
              </a:prstGeom>
              <a:solidFill>
                <a:srgbClr val="DDDDDD"/>
              </a:solidFill>
              <a:ln w="9525">
                <a:noFill/>
                <a:round/>
              </a:ln>
            </p:spPr>
            <p:txBody>
              <a:bodyPr/>
              <a:lstStyle/>
              <a:p>
                <a:endParaRPr lang="zh-CN" altLang="en-US"/>
              </a:p>
            </p:txBody>
          </p:sp>
          <p:sp>
            <p:nvSpPr>
              <p:cNvPr id="206959" name="Oval 36"/>
              <p:cNvSpPr>
                <a:spLocks noChangeArrowheads="1"/>
              </p:cNvSpPr>
              <p:nvPr/>
            </p:nvSpPr>
            <p:spPr bwMode="auto">
              <a:xfrm>
                <a:off x="1071" y="1568"/>
                <a:ext cx="795" cy="549"/>
              </a:xfrm>
              <a:prstGeom prst="ellipse">
                <a:avLst/>
              </a:prstGeom>
              <a:solidFill>
                <a:srgbClr val="DDDDDD"/>
              </a:solidFill>
              <a:ln w="9525">
                <a:noFill/>
                <a:round/>
              </a:ln>
            </p:spPr>
            <p:txBody>
              <a:bodyPr/>
              <a:lstStyle/>
              <a:p>
                <a:endParaRPr lang="zh-CN" altLang="en-US"/>
              </a:p>
            </p:txBody>
          </p:sp>
          <p:sp>
            <p:nvSpPr>
              <p:cNvPr id="206960" name="Oval 37"/>
              <p:cNvSpPr>
                <a:spLocks noChangeArrowheads="1"/>
              </p:cNvSpPr>
              <p:nvPr/>
            </p:nvSpPr>
            <p:spPr bwMode="auto">
              <a:xfrm>
                <a:off x="1649" y="1662"/>
                <a:ext cx="1200" cy="659"/>
              </a:xfrm>
              <a:prstGeom prst="ellipse">
                <a:avLst/>
              </a:prstGeom>
              <a:solidFill>
                <a:srgbClr val="DDDDDD"/>
              </a:solidFill>
              <a:ln w="9525">
                <a:noFill/>
                <a:round/>
              </a:ln>
            </p:spPr>
            <p:txBody>
              <a:bodyPr/>
              <a:lstStyle/>
              <a:p>
                <a:endParaRPr lang="zh-CN" altLang="en-US"/>
              </a:p>
            </p:txBody>
          </p:sp>
          <p:sp>
            <p:nvSpPr>
              <p:cNvPr id="206961" name="Oval 38"/>
              <p:cNvSpPr>
                <a:spLocks noChangeArrowheads="1"/>
              </p:cNvSpPr>
              <p:nvPr/>
            </p:nvSpPr>
            <p:spPr bwMode="auto">
              <a:xfrm>
                <a:off x="2430" y="956"/>
                <a:ext cx="752" cy="486"/>
              </a:xfrm>
              <a:prstGeom prst="ellipse">
                <a:avLst/>
              </a:prstGeom>
              <a:solidFill>
                <a:srgbClr val="DDDDDD"/>
              </a:solidFill>
              <a:ln w="9525">
                <a:noFill/>
                <a:round/>
              </a:ln>
            </p:spPr>
            <p:txBody>
              <a:bodyPr/>
              <a:lstStyle/>
              <a:p>
                <a:endParaRPr lang="zh-CN" altLang="en-US"/>
              </a:p>
            </p:txBody>
          </p:sp>
          <p:sp>
            <p:nvSpPr>
              <p:cNvPr id="206962" name="Oval 39"/>
              <p:cNvSpPr>
                <a:spLocks noChangeArrowheads="1"/>
              </p:cNvSpPr>
              <p:nvPr/>
            </p:nvSpPr>
            <p:spPr bwMode="auto">
              <a:xfrm>
                <a:off x="2546" y="1286"/>
                <a:ext cx="752" cy="486"/>
              </a:xfrm>
              <a:prstGeom prst="ellipse">
                <a:avLst/>
              </a:prstGeom>
              <a:solidFill>
                <a:srgbClr val="DDDDDD"/>
              </a:solidFill>
              <a:ln w="9525">
                <a:noFill/>
                <a:round/>
              </a:ln>
            </p:spPr>
            <p:txBody>
              <a:bodyPr/>
              <a:lstStyle/>
              <a:p>
                <a:endParaRPr lang="zh-CN" altLang="en-US"/>
              </a:p>
            </p:txBody>
          </p:sp>
          <p:sp>
            <p:nvSpPr>
              <p:cNvPr id="206963" name="Oval 40"/>
              <p:cNvSpPr>
                <a:spLocks noChangeArrowheads="1"/>
              </p:cNvSpPr>
              <p:nvPr/>
            </p:nvSpPr>
            <p:spPr bwMode="auto">
              <a:xfrm>
                <a:off x="2473" y="1395"/>
                <a:ext cx="752" cy="816"/>
              </a:xfrm>
              <a:prstGeom prst="ellipse">
                <a:avLst/>
              </a:prstGeom>
              <a:solidFill>
                <a:srgbClr val="DDDDDD"/>
              </a:solidFill>
              <a:ln w="9525">
                <a:noFill/>
                <a:round/>
              </a:ln>
            </p:spPr>
            <p:txBody>
              <a:bodyPr/>
              <a:lstStyle/>
              <a:p>
                <a:endParaRPr lang="zh-CN" altLang="en-US"/>
              </a:p>
            </p:txBody>
          </p:sp>
          <p:sp>
            <p:nvSpPr>
              <p:cNvPr id="206964" name="Oval 41"/>
              <p:cNvSpPr>
                <a:spLocks noChangeArrowheads="1"/>
              </p:cNvSpPr>
              <p:nvPr/>
            </p:nvSpPr>
            <p:spPr bwMode="auto">
              <a:xfrm>
                <a:off x="1346" y="1144"/>
                <a:ext cx="1547" cy="816"/>
              </a:xfrm>
              <a:prstGeom prst="ellipse">
                <a:avLst/>
              </a:prstGeom>
              <a:solidFill>
                <a:srgbClr val="DDDDDD"/>
              </a:solidFill>
              <a:ln w="9525">
                <a:noFill/>
                <a:round/>
              </a:ln>
            </p:spPr>
            <p:txBody>
              <a:bodyPr/>
              <a:lstStyle/>
              <a:p>
                <a:endParaRPr lang="zh-CN" altLang="en-US"/>
              </a:p>
            </p:txBody>
          </p:sp>
        </p:grpSp>
      </p:grpSp>
      <p:grpSp>
        <p:nvGrpSpPr>
          <p:cNvPr id="206852" name="Group 42"/>
          <p:cNvGrpSpPr/>
          <p:nvPr/>
        </p:nvGrpSpPr>
        <p:grpSpPr bwMode="auto">
          <a:xfrm>
            <a:off x="188913" y="3548063"/>
            <a:ext cx="4089400" cy="1482725"/>
            <a:chOff x="912" y="768"/>
            <a:chExt cx="2400" cy="1584"/>
          </a:xfrm>
        </p:grpSpPr>
        <p:sp>
          <p:nvSpPr>
            <p:cNvPr id="206927" name="Oval 43"/>
            <p:cNvSpPr>
              <a:spLocks noChangeArrowheads="1"/>
            </p:cNvSpPr>
            <p:nvPr/>
          </p:nvSpPr>
          <p:spPr bwMode="auto">
            <a:xfrm>
              <a:off x="1751" y="799"/>
              <a:ext cx="1026" cy="628"/>
            </a:xfrm>
            <a:prstGeom prst="ellipse">
              <a:avLst/>
            </a:prstGeom>
            <a:solidFill>
              <a:srgbClr val="000000"/>
            </a:solidFill>
            <a:ln w="9525">
              <a:noFill/>
              <a:round/>
            </a:ln>
          </p:spPr>
          <p:txBody>
            <a:bodyPr/>
            <a:lstStyle/>
            <a:p>
              <a:endParaRPr lang="zh-CN" altLang="en-US"/>
            </a:p>
          </p:txBody>
        </p:sp>
        <p:sp>
          <p:nvSpPr>
            <p:cNvPr id="206928" name="Oval 44"/>
            <p:cNvSpPr>
              <a:spLocks noChangeArrowheads="1"/>
            </p:cNvSpPr>
            <p:nvPr/>
          </p:nvSpPr>
          <p:spPr bwMode="auto">
            <a:xfrm>
              <a:off x="1172" y="972"/>
              <a:ext cx="781" cy="627"/>
            </a:xfrm>
            <a:prstGeom prst="ellipse">
              <a:avLst/>
            </a:prstGeom>
            <a:solidFill>
              <a:srgbClr val="000000"/>
            </a:solidFill>
            <a:ln w="9525">
              <a:noFill/>
              <a:round/>
            </a:ln>
          </p:spPr>
          <p:txBody>
            <a:bodyPr/>
            <a:lstStyle/>
            <a:p>
              <a:endParaRPr lang="zh-CN" altLang="en-US"/>
            </a:p>
          </p:txBody>
        </p:sp>
        <p:sp>
          <p:nvSpPr>
            <p:cNvPr id="206929" name="Oval 45"/>
            <p:cNvSpPr>
              <a:spLocks noChangeArrowheads="1"/>
            </p:cNvSpPr>
            <p:nvPr/>
          </p:nvSpPr>
          <p:spPr bwMode="auto">
            <a:xfrm>
              <a:off x="926" y="1364"/>
              <a:ext cx="521" cy="502"/>
            </a:xfrm>
            <a:prstGeom prst="ellipse">
              <a:avLst/>
            </a:prstGeom>
            <a:solidFill>
              <a:srgbClr val="000000"/>
            </a:solidFill>
            <a:ln w="9525">
              <a:noFill/>
              <a:round/>
            </a:ln>
          </p:spPr>
          <p:txBody>
            <a:bodyPr/>
            <a:lstStyle/>
            <a:p>
              <a:endParaRPr lang="zh-CN" altLang="en-US"/>
            </a:p>
          </p:txBody>
        </p:sp>
        <p:sp>
          <p:nvSpPr>
            <p:cNvPr id="206930" name="Oval 46"/>
            <p:cNvSpPr>
              <a:spLocks noChangeArrowheads="1"/>
            </p:cNvSpPr>
            <p:nvPr/>
          </p:nvSpPr>
          <p:spPr bwMode="auto">
            <a:xfrm>
              <a:off x="1085" y="1599"/>
              <a:ext cx="796" cy="549"/>
            </a:xfrm>
            <a:prstGeom prst="ellipse">
              <a:avLst/>
            </a:prstGeom>
            <a:solidFill>
              <a:srgbClr val="000000"/>
            </a:solidFill>
            <a:ln w="9525">
              <a:noFill/>
              <a:round/>
            </a:ln>
          </p:spPr>
          <p:txBody>
            <a:bodyPr/>
            <a:lstStyle/>
            <a:p>
              <a:endParaRPr lang="zh-CN" altLang="en-US"/>
            </a:p>
          </p:txBody>
        </p:sp>
        <p:sp>
          <p:nvSpPr>
            <p:cNvPr id="206931" name="Oval 47"/>
            <p:cNvSpPr>
              <a:spLocks noChangeArrowheads="1"/>
            </p:cNvSpPr>
            <p:nvPr/>
          </p:nvSpPr>
          <p:spPr bwMode="auto">
            <a:xfrm>
              <a:off x="1664" y="1693"/>
              <a:ext cx="1200" cy="659"/>
            </a:xfrm>
            <a:prstGeom prst="ellipse">
              <a:avLst/>
            </a:prstGeom>
            <a:solidFill>
              <a:srgbClr val="000000"/>
            </a:solidFill>
            <a:ln w="9525">
              <a:noFill/>
              <a:round/>
            </a:ln>
          </p:spPr>
          <p:txBody>
            <a:bodyPr/>
            <a:lstStyle/>
            <a:p>
              <a:endParaRPr lang="zh-CN" altLang="en-US"/>
            </a:p>
          </p:txBody>
        </p:sp>
        <p:sp>
          <p:nvSpPr>
            <p:cNvPr id="206932" name="Oval 48"/>
            <p:cNvSpPr>
              <a:spLocks noChangeArrowheads="1"/>
            </p:cNvSpPr>
            <p:nvPr/>
          </p:nvSpPr>
          <p:spPr bwMode="auto">
            <a:xfrm>
              <a:off x="2445" y="988"/>
              <a:ext cx="751" cy="486"/>
            </a:xfrm>
            <a:prstGeom prst="ellipse">
              <a:avLst/>
            </a:prstGeom>
            <a:solidFill>
              <a:srgbClr val="000000"/>
            </a:solidFill>
            <a:ln w="9525">
              <a:noFill/>
              <a:round/>
            </a:ln>
          </p:spPr>
          <p:txBody>
            <a:bodyPr/>
            <a:lstStyle/>
            <a:p>
              <a:endParaRPr lang="zh-CN" altLang="en-US"/>
            </a:p>
          </p:txBody>
        </p:sp>
        <p:sp>
          <p:nvSpPr>
            <p:cNvPr id="206933" name="Oval 49"/>
            <p:cNvSpPr>
              <a:spLocks noChangeArrowheads="1"/>
            </p:cNvSpPr>
            <p:nvPr/>
          </p:nvSpPr>
          <p:spPr bwMode="auto">
            <a:xfrm>
              <a:off x="2560" y="1317"/>
              <a:ext cx="752" cy="486"/>
            </a:xfrm>
            <a:prstGeom prst="ellipse">
              <a:avLst/>
            </a:prstGeom>
            <a:solidFill>
              <a:srgbClr val="000000"/>
            </a:solidFill>
            <a:ln w="9525">
              <a:noFill/>
              <a:round/>
            </a:ln>
          </p:spPr>
          <p:txBody>
            <a:bodyPr/>
            <a:lstStyle/>
            <a:p>
              <a:endParaRPr lang="zh-CN" altLang="en-US"/>
            </a:p>
          </p:txBody>
        </p:sp>
        <p:sp>
          <p:nvSpPr>
            <p:cNvPr id="206934" name="Oval 50"/>
            <p:cNvSpPr>
              <a:spLocks noChangeArrowheads="1"/>
            </p:cNvSpPr>
            <p:nvPr/>
          </p:nvSpPr>
          <p:spPr bwMode="auto">
            <a:xfrm>
              <a:off x="2488" y="1427"/>
              <a:ext cx="752" cy="815"/>
            </a:xfrm>
            <a:prstGeom prst="ellipse">
              <a:avLst/>
            </a:prstGeom>
            <a:solidFill>
              <a:srgbClr val="000000"/>
            </a:solidFill>
            <a:ln w="9525">
              <a:noFill/>
              <a:round/>
            </a:ln>
          </p:spPr>
          <p:txBody>
            <a:bodyPr/>
            <a:lstStyle/>
            <a:p>
              <a:endParaRPr lang="zh-CN" altLang="en-US"/>
            </a:p>
          </p:txBody>
        </p:sp>
        <p:sp>
          <p:nvSpPr>
            <p:cNvPr id="206935" name="Oval 51"/>
            <p:cNvSpPr>
              <a:spLocks noChangeArrowheads="1"/>
            </p:cNvSpPr>
            <p:nvPr/>
          </p:nvSpPr>
          <p:spPr bwMode="auto">
            <a:xfrm>
              <a:off x="1360" y="1176"/>
              <a:ext cx="1547" cy="815"/>
            </a:xfrm>
            <a:prstGeom prst="ellipse">
              <a:avLst/>
            </a:prstGeom>
            <a:solidFill>
              <a:srgbClr val="000000"/>
            </a:solidFill>
            <a:ln w="9525">
              <a:noFill/>
              <a:round/>
            </a:ln>
          </p:spPr>
          <p:txBody>
            <a:bodyPr/>
            <a:lstStyle/>
            <a:p>
              <a:endParaRPr lang="zh-CN" altLang="en-US"/>
            </a:p>
          </p:txBody>
        </p:sp>
        <p:grpSp>
          <p:nvGrpSpPr>
            <p:cNvPr id="206936" name="Group 52"/>
            <p:cNvGrpSpPr/>
            <p:nvPr/>
          </p:nvGrpSpPr>
          <p:grpSpPr bwMode="auto">
            <a:xfrm>
              <a:off x="912" y="768"/>
              <a:ext cx="2386" cy="1553"/>
              <a:chOff x="912" y="768"/>
              <a:chExt cx="2386" cy="1553"/>
            </a:xfrm>
          </p:grpSpPr>
          <p:sp>
            <p:nvSpPr>
              <p:cNvPr id="206937" name="Oval 53"/>
              <p:cNvSpPr>
                <a:spLocks noChangeArrowheads="1"/>
              </p:cNvSpPr>
              <p:nvPr/>
            </p:nvSpPr>
            <p:spPr bwMode="auto">
              <a:xfrm>
                <a:off x="1736" y="768"/>
                <a:ext cx="1027" cy="627"/>
              </a:xfrm>
              <a:prstGeom prst="ellipse">
                <a:avLst/>
              </a:prstGeom>
              <a:solidFill>
                <a:srgbClr val="DDDDDD"/>
              </a:solidFill>
              <a:ln w="9525">
                <a:noFill/>
                <a:round/>
              </a:ln>
            </p:spPr>
            <p:txBody>
              <a:bodyPr/>
              <a:lstStyle/>
              <a:p>
                <a:endParaRPr lang="zh-CN" altLang="en-US"/>
              </a:p>
            </p:txBody>
          </p:sp>
          <p:sp>
            <p:nvSpPr>
              <p:cNvPr id="206938" name="Oval 54"/>
              <p:cNvSpPr>
                <a:spLocks noChangeArrowheads="1"/>
              </p:cNvSpPr>
              <p:nvPr/>
            </p:nvSpPr>
            <p:spPr bwMode="auto">
              <a:xfrm>
                <a:off x="1158" y="941"/>
                <a:ext cx="781" cy="627"/>
              </a:xfrm>
              <a:prstGeom prst="ellipse">
                <a:avLst/>
              </a:prstGeom>
              <a:solidFill>
                <a:srgbClr val="DDDDDD"/>
              </a:solidFill>
              <a:ln w="9525">
                <a:noFill/>
                <a:round/>
              </a:ln>
            </p:spPr>
            <p:txBody>
              <a:bodyPr/>
              <a:lstStyle/>
              <a:p>
                <a:endParaRPr lang="zh-CN" altLang="en-US"/>
              </a:p>
            </p:txBody>
          </p:sp>
          <p:sp>
            <p:nvSpPr>
              <p:cNvPr id="206939" name="Oval 55"/>
              <p:cNvSpPr>
                <a:spLocks noChangeArrowheads="1"/>
              </p:cNvSpPr>
              <p:nvPr/>
            </p:nvSpPr>
            <p:spPr bwMode="auto">
              <a:xfrm>
                <a:off x="912" y="1333"/>
                <a:ext cx="520" cy="501"/>
              </a:xfrm>
              <a:prstGeom prst="ellipse">
                <a:avLst/>
              </a:prstGeom>
              <a:solidFill>
                <a:srgbClr val="DDDDDD"/>
              </a:solidFill>
              <a:ln w="9525">
                <a:noFill/>
                <a:round/>
              </a:ln>
            </p:spPr>
            <p:txBody>
              <a:bodyPr/>
              <a:lstStyle/>
              <a:p>
                <a:endParaRPr lang="zh-CN" altLang="en-US"/>
              </a:p>
            </p:txBody>
          </p:sp>
          <p:sp>
            <p:nvSpPr>
              <p:cNvPr id="206940" name="Oval 56"/>
              <p:cNvSpPr>
                <a:spLocks noChangeArrowheads="1"/>
              </p:cNvSpPr>
              <p:nvPr/>
            </p:nvSpPr>
            <p:spPr bwMode="auto">
              <a:xfrm>
                <a:off x="1071" y="1568"/>
                <a:ext cx="795" cy="549"/>
              </a:xfrm>
              <a:prstGeom prst="ellipse">
                <a:avLst/>
              </a:prstGeom>
              <a:solidFill>
                <a:srgbClr val="DDDDDD"/>
              </a:solidFill>
              <a:ln w="9525">
                <a:noFill/>
                <a:round/>
              </a:ln>
            </p:spPr>
            <p:txBody>
              <a:bodyPr/>
              <a:lstStyle/>
              <a:p>
                <a:endParaRPr lang="zh-CN" altLang="en-US"/>
              </a:p>
            </p:txBody>
          </p:sp>
          <p:sp>
            <p:nvSpPr>
              <p:cNvPr id="206941" name="Oval 57"/>
              <p:cNvSpPr>
                <a:spLocks noChangeArrowheads="1"/>
              </p:cNvSpPr>
              <p:nvPr/>
            </p:nvSpPr>
            <p:spPr bwMode="auto">
              <a:xfrm>
                <a:off x="1649" y="1662"/>
                <a:ext cx="1200" cy="659"/>
              </a:xfrm>
              <a:prstGeom prst="ellipse">
                <a:avLst/>
              </a:prstGeom>
              <a:solidFill>
                <a:srgbClr val="DDDDDD"/>
              </a:solidFill>
              <a:ln w="9525">
                <a:noFill/>
                <a:round/>
              </a:ln>
            </p:spPr>
            <p:txBody>
              <a:bodyPr/>
              <a:lstStyle/>
              <a:p>
                <a:endParaRPr lang="zh-CN" altLang="en-US"/>
              </a:p>
            </p:txBody>
          </p:sp>
          <p:sp>
            <p:nvSpPr>
              <p:cNvPr id="206942" name="Oval 58"/>
              <p:cNvSpPr>
                <a:spLocks noChangeArrowheads="1"/>
              </p:cNvSpPr>
              <p:nvPr/>
            </p:nvSpPr>
            <p:spPr bwMode="auto">
              <a:xfrm>
                <a:off x="2430" y="956"/>
                <a:ext cx="752" cy="486"/>
              </a:xfrm>
              <a:prstGeom prst="ellipse">
                <a:avLst/>
              </a:prstGeom>
              <a:solidFill>
                <a:srgbClr val="DDDDDD"/>
              </a:solidFill>
              <a:ln w="9525">
                <a:noFill/>
                <a:round/>
              </a:ln>
            </p:spPr>
            <p:txBody>
              <a:bodyPr/>
              <a:lstStyle/>
              <a:p>
                <a:endParaRPr lang="zh-CN" altLang="en-US"/>
              </a:p>
            </p:txBody>
          </p:sp>
          <p:sp>
            <p:nvSpPr>
              <p:cNvPr id="206943" name="Oval 59"/>
              <p:cNvSpPr>
                <a:spLocks noChangeArrowheads="1"/>
              </p:cNvSpPr>
              <p:nvPr/>
            </p:nvSpPr>
            <p:spPr bwMode="auto">
              <a:xfrm>
                <a:off x="2546" y="1286"/>
                <a:ext cx="752" cy="486"/>
              </a:xfrm>
              <a:prstGeom prst="ellipse">
                <a:avLst/>
              </a:prstGeom>
              <a:solidFill>
                <a:srgbClr val="DDDDDD"/>
              </a:solidFill>
              <a:ln w="9525">
                <a:noFill/>
                <a:round/>
              </a:ln>
            </p:spPr>
            <p:txBody>
              <a:bodyPr/>
              <a:lstStyle/>
              <a:p>
                <a:endParaRPr lang="zh-CN" altLang="en-US"/>
              </a:p>
            </p:txBody>
          </p:sp>
          <p:sp>
            <p:nvSpPr>
              <p:cNvPr id="206944" name="Oval 60"/>
              <p:cNvSpPr>
                <a:spLocks noChangeArrowheads="1"/>
              </p:cNvSpPr>
              <p:nvPr/>
            </p:nvSpPr>
            <p:spPr bwMode="auto">
              <a:xfrm>
                <a:off x="2473" y="1395"/>
                <a:ext cx="752" cy="816"/>
              </a:xfrm>
              <a:prstGeom prst="ellipse">
                <a:avLst/>
              </a:prstGeom>
              <a:solidFill>
                <a:srgbClr val="DDDDDD"/>
              </a:solidFill>
              <a:ln w="9525">
                <a:noFill/>
                <a:round/>
              </a:ln>
            </p:spPr>
            <p:txBody>
              <a:bodyPr/>
              <a:lstStyle/>
              <a:p>
                <a:endParaRPr lang="zh-CN" altLang="en-US"/>
              </a:p>
            </p:txBody>
          </p:sp>
          <p:sp>
            <p:nvSpPr>
              <p:cNvPr id="206945" name="Oval 61"/>
              <p:cNvSpPr>
                <a:spLocks noChangeArrowheads="1"/>
              </p:cNvSpPr>
              <p:nvPr/>
            </p:nvSpPr>
            <p:spPr bwMode="auto">
              <a:xfrm>
                <a:off x="1346" y="1144"/>
                <a:ext cx="1547" cy="816"/>
              </a:xfrm>
              <a:prstGeom prst="ellipse">
                <a:avLst/>
              </a:prstGeom>
              <a:solidFill>
                <a:srgbClr val="DDDDDD"/>
              </a:solidFill>
              <a:ln w="9525">
                <a:noFill/>
                <a:round/>
              </a:ln>
            </p:spPr>
            <p:txBody>
              <a:bodyPr/>
              <a:lstStyle/>
              <a:p>
                <a:endParaRPr lang="zh-CN" altLang="en-US"/>
              </a:p>
            </p:txBody>
          </p:sp>
        </p:grpSp>
      </p:grpSp>
      <p:sp>
        <p:nvSpPr>
          <p:cNvPr id="206853" name="Line 62"/>
          <p:cNvSpPr>
            <a:spLocks noChangeShapeType="1"/>
          </p:cNvSpPr>
          <p:nvPr/>
        </p:nvSpPr>
        <p:spPr bwMode="auto">
          <a:xfrm>
            <a:off x="3765550" y="5470525"/>
            <a:ext cx="2387600" cy="3175"/>
          </a:xfrm>
          <a:prstGeom prst="line">
            <a:avLst/>
          </a:prstGeom>
          <a:noFill/>
          <a:ln w="9525">
            <a:solidFill>
              <a:schemeClr val="tx1"/>
            </a:solidFill>
            <a:round/>
            <a:headEnd type="triangle" w="sm" len="med"/>
            <a:tailEnd type="triangle" w="sm" len="med"/>
          </a:ln>
        </p:spPr>
        <p:txBody>
          <a:bodyPr wrap="none" anchor="ctr"/>
          <a:lstStyle/>
          <a:p>
            <a:endParaRPr lang="zh-CN" altLang="en-US"/>
          </a:p>
        </p:txBody>
      </p:sp>
      <p:sp>
        <p:nvSpPr>
          <p:cNvPr id="206854" name="Line 63"/>
          <p:cNvSpPr>
            <a:spLocks noChangeShapeType="1"/>
          </p:cNvSpPr>
          <p:nvPr/>
        </p:nvSpPr>
        <p:spPr bwMode="auto">
          <a:xfrm flipH="1">
            <a:off x="2384425" y="3781425"/>
            <a:ext cx="1455738" cy="0"/>
          </a:xfrm>
          <a:prstGeom prst="line">
            <a:avLst/>
          </a:prstGeom>
          <a:noFill/>
          <a:ln w="28575">
            <a:solidFill>
              <a:schemeClr val="tx1"/>
            </a:solidFill>
            <a:round/>
          </a:ln>
        </p:spPr>
        <p:txBody>
          <a:bodyPr wrap="none" anchor="ctr"/>
          <a:lstStyle/>
          <a:p>
            <a:endParaRPr lang="zh-CN" altLang="en-US"/>
          </a:p>
        </p:txBody>
      </p:sp>
      <p:sp>
        <p:nvSpPr>
          <p:cNvPr id="206855" name="Line 64"/>
          <p:cNvSpPr>
            <a:spLocks noChangeShapeType="1"/>
          </p:cNvSpPr>
          <p:nvPr/>
        </p:nvSpPr>
        <p:spPr bwMode="auto">
          <a:xfrm>
            <a:off x="4378325" y="2543175"/>
            <a:ext cx="1379538" cy="263525"/>
          </a:xfrm>
          <a:prstGeom prst="line">
            <a:avLst/>
          </a:prstGeom>
          <a:noFill/>
          <a:ln w="57150">
            <a:solidFill>
              <a:srgbClr val="333399"/>
            </a:solidFill>
            <a:round/>
          </a:ln>
        </p:spPr>
        <p:txBody>
          <a:bodyPr wrap="none" anchor="ctr"/>
          <a:lstStyle/>
          <a:p>
            <a:endParaRPr lang="zh-CN" altLang="en-US"/>
          </a:p>
        </p:txBody>
      </p:sp>
      <p:sp>
        <p:nvSpPr>
          <p:cNvPr id="206856" name="Line 65"/>
          <p:cNvSpPr>
            <a:spLocks noChangeShapeType="1"/>
          </p:cNvSpPr>
          <p:nvPr/>
        </p:nvSpPr>
        <p:spPr bwMode="auto">
          <a:xfrm flipV="1">
            <a:off x="4071938" y="2906713"/>
            <a:ext cx="1839912" cy="801687"/>
          </a:xfrm>
          <a:prstGeom prst="line">
            <a:avLst/>
          </a:prstGeom>
          <a:noFill/>
          <a:ln w="57150">
            <a:solidFill>
              <a:srgbClr val="333399"/>
            </a:solidFill>
            <a:round/>
          </a:ln>
        </p:spPr>
        <p:txBody>
          <a:bodyPr wrap="none" anchor="ctr"/>
          <a:lstStyle/>
          <a:p>
            <a:endParaRPr lang="zh-CN" altLang="en-US"/>
          </a:p>
        </p:txBody>
      </p:sp>
      <p:sp>
        <p:nvSpPr>
          <p:cNvPr id="206857" name="Line 66"/>
          <p:cNvSpPr>
            <a:spLocks noChangeShapeType="1"/>
          </p:cNvSpPr>
          <p:nvPr/>
        </p:nvSpPr>
        <p:spPr bwMode="auto">
          <a:xfrm>
            <a:off x="160338" y="4000500"/>
            <a:ext cx="614362" cy="292100"/>
          </a:xfrm>
          <a:prstGeom prst="line">
            <a:avLst/>
          </a:prstGeom>
          <a:noFill/>
          <a:ln w="28575">
            <a:solidFill>
              <a:schemeClr val="tx1"/>
            </a:solidFill>
            <a:round/>
          </a:ln>
        </p:spPr>
        <p:txBody>
          <a:bodyPr wrap="none" anchor="ctr"/>
          <a:lstStyle/>
          <a:p>
            <a:endParaRPr lang="zh-CN" altLang="en-US"/>
          </a:p>
        </p:txBody>
      </p:sp>
      <p:sp>
        <p:nvSpPr>
          <p:cNvPr id="206858" name="Line 67"/>
          <p:cNvSpPr>
            <a:spLocks noChangeShapeType="1"/>
          </p:cNvSpPr>
          <p:nvPr/>
        </p:nvSpPr>
        <p:spPr bwMode="auto">
          <a:xfrm flipV="1">
            <a:off x="6121400" y="2470150"/>
            <a:ext cx="863600" cy="366713"/>
          </a:xfrm>
          <a:prstGeom prst="line">
            <a:avLst/>
          </a:prstGeom>
          <a:noFill/>
          <a:ln w="28575">
            <a:solidFill>
              <a:schemeClr val="tx1"/>
            </a:solidFill>
            <a:round/>
          </a:ln>
        </p:spPr>
        <p:txBody>
          <a:bodyPr wrap="none" anchor="ctr"/>
          <a:lstStyle/>
          <a:p>
            <a:endParaRPr lang="zh-CN" altLang="en-US"/>
          </a:p>
        </p:txBody>
      </p:sp>
      <p:sp>
        <p:nvSpPr>
          <p:cNvPr id="206859" name="Line 68"/>
          <p:cNvSpPr>
            <a:spLocks noChangeShapeType="1"/>
          </p:cNvSpPr>
          <p:nvPr/>
        </p:nvSpPr>
        <p:spPr bwMode="auto">
          <a:xfrm>
            <a:off x="927100" y="4364038"/>
            <a:ext cx="2530475" cy="292100"/>
          </a:xfrm>
          <a:prstGeom prst="line">
            <a:avLst/>
          </a:prstGeom>
          <a:noFill/>
          <a:ln w="28575">
            <a:solidFill>
              <a:schemeClr val="tx1"/>
            </a:solidFill>
            <a:round/>
          </a:ln>
        </p:spPr>
        <p:txBody>
          <a:bodyPr wrap="none" anchor="ctr"/>
          <a:lstStyle/>
          <a:p>
            <a:endParaRPr lang="zh-CN" altLang="en-US"/>
          </a:p>
        </p:txBody>
      </p:sp>
      <p:sp>
        <p:nvSpPr>
          <p:cNvPr id="206860" name="Line 69"/>
          <p:cNvSpPr>
            <a:spLocks noChangeShapeType="1"/>
          </p:cNvSpPr>
          <p:nvPr/>
        </p:nvSpPr>
        <p:spPr bwMode="auto">
          <a:xfrm>
            <a:off x="6115050" y="2938463"/>
            <a:ext cx="1098550" cy="261937"/>
          </a:xfrm>
          <a:prstGeom prst="line">
            <a:avLst/>
          </a:prstGeom>
          <a:noFill/>
          <a:ln w="28575">
            <a:solidFill>
              <a:schemeClr val="tx1"/>
            </a:solidFill>
            <a:round/>
          </a:ln>
        </p:spPr>
        <p:txBody>
          <a:bodyPr wrap="none" anchor="ctr"/>
          <a:lstStyle/>
          <a:p>
            <a:endParaRPr lang="zh-CN" altLang="en-US"/>
          </a:p>
        </p:txBody>
      </p:sp>
      <p:sp>
        <p:nvSpPr>
          <p:cNvPr id="206861" name="Line 70"/>
          <p:cNvSpPr>
            <a:spLocks noChangeShapeType="1"/>
          </p:cNvSpPr>
          <p:nvPr/>
        </p:nvSpPr>
        <p:spPr bwMode="auto">
          <a:xfrm>
            <a:off x="7137400" y="2470150"/>
            <a:ext cx="1227138" cy="436563"/>
          </a:xfrm>
          <a:prstGeom prst="line">
            <a:avLst/>
          </a:prstGeom>
          <a:noFill/>
          <a:ln w="28575">
            <a:solidFill>
              <a:schemeClr val="tx1"/>
            </a:solidFill>
            <a:round/>
          </a:ln>
        </p:spPr>
        <p:txBody>
          <a:bodyPr wrap="none" anchor="ctr"/>
          <a:lstStyle/>
          <a:p>
            <a:endParaRPr lang="zh-CN" altLang="en-US"/>
          </a:p>
        </p:txBody>
      </p:sp>
      <p:sp>
        <p:nvSpPr>
          <p:cNvPr id="206862" name="Line 71"/>
          <p:cNvSpPr>
            <a:spLocks noChangeShapeType="1"/>
          </p:cNvSpPr>
          <p:nvPr/>
        </p:nvSpPr>
        <p:spPr bwMode="auto">
          <a:xfrm flipH="1" flipV="1">
            <a:off x="2308225" y="3708400"/>
            <a:ext cx="919163" cy="800100"/>
          </a:xfrm>
          <a:prstGeom prst="line">
            <a:avLst/>
          </a:prstGeom>
          <a:noFill/>
          <a:ln w="28575">
            <a:solidFill>
              <a:schemeClr val="tx1"/>
            </a:solidFill>
            <a:round/>
          </a:ln>
        </p:spPr>
        <p:txBody>
          <a:bodyPr wrap="none" anchor="ctr"/>
          <a:lstStyle/>
          <a:p>
            <a:endParaRPr lang="zh-CN" altLang="en-US"/>
          </a:p>
        </p:txBody>
      </p:sp>
      <p:sp>
        <p:nvSpPr>
          <p:cNvPr id="206863" name="Line 72"/>
          <p:cNvSpPr>
            <a:spLocks noChangeShapeType="1"/>
          </p:cNvSpPr>
          <p:nvPr/>
        </p:nvSpPr>
        <p:spPr bwMode="auto">
          <a:xfrm flipH="1" flipV="1">
            <a:off x="7061200" y="2470150"/>
            <a:ext cx="230188" cy="655638"/>
          </a:xfrm>
          <a:prstGeom prst="line">
            <a:avLst/>
          </a:prstGeom>
          <a:noFill/>
          <a:ln w="28575">
            <a:solidFill>
              <a:schemeClr val="tx1"/>
            </a:solidFill>
            <a:round/>
          </a:ln>
        </p:spPr>
        <p:txBody>
          <a:bodyPr wrap="none" anchor="ctr"/>
          <a:lstStyle/>
          <a:p>
            <a:endParaRPr lang="zh-CN" altLang="en-US"/>
          </a:p>
        </p:txBody>
      </p:sp>
      <p:sp>
        <p:nvSpPr>
          <p:cNvPr id="206864" name="Line 73"/>
          <p:cNvSpPr>
            <a:spLocks noChangeShapeType="1"/>
          </p:cNvSpPr>
          <p:nvPr/>
        </p:nvSpPr>
        <p:spPr bwMode="auto">
          <a:xfrm flipV="1">
            <a:off x="3305175" y="3854450"/>
            <a:ext cx="534988" cy="728663"/>
          </a:xfrm>
          <a:prstGeom prst="line">
            <a:avLst/>
          </a:prstGeom>
          <a:noFill/>
          <a:ln w="28575">
            <a:solidFill>
              <a:schemeClr val="tx1"/>
            </a:solidFill>
            <a:round/>
          </a:ln>
        </p:spPr>
        <p:txBody>
          <a:bodyPr wrap="none" anchor="ctr"/>
          <a:lstStyle/>
          <a:p>
            <a:endParaRPr lang="zh-CN" altLang="en-US"/>
          </a:p>
        </p:txBody>
      </p:sp>
      <p:sp>
        <p:nvSpPr>
          <p:cNvPr id="206865" name="Line 74"/>
          <p:cNvSpPr>
            <a:spLocks noChangeShapeType="1"/>
          </p:cNvSpPr>
          <p:nvPr/>
        </p:nvSpPr>
        <p:spPr bwMode="auto">
          <a:xfrm flipV="1">
            <a:off x="774700" y="3827463"/>
            <a:ext cx="1512888" cy="465137"/>
          </a:xfrm>
          <a:prstGeom prst="line">
            <a:avLst/>
          </a:prstGeom>
          <a:noFill/>
          <a:ln w="28575">
            <a:solidFill>
              <a:schemeClr val="tx1"/>
            </a:solidFill>
            <a:round/>
          </a:ln>
        </p:spPr>
        <p:txBody>
          <a:bodyPr wrap="none" anchor="ctr"/>
          <a:lstStyle/>
          <a:p>
            <a:endParaRPr lang="zh-CN" altLang="en-US"/>
          </a:p>
        </p:txBody>
      </p:sp>
      <p:sp>
        <p:nvSpPr>
          <p:cNvPr id="206866" name="Line 75"/>
          <p:cNvSpPr>
            <a:spLocks noChangeShapeType="1"/>
          </p:cNvSpPr>
          <p:nvPr/>
        </p:nvSpPr>
        <p:spPr bwMode="auto">
          <a:xfrm>
            <a:off x="8440738" y="2981325"/>
            <a:ext cx="306387" cy="1163638"/>
          </a:xfrm>
          <a:prstGeom prst="line">
            <a:avLst/>
          </a:prstGeom>
          <a:noFill/>
          <a:ln w="28575">
            <a:solidFill>
              <a:schemeClr val="tx1"/>
            </a:solidFill>
            <a:round/>
          </a:ln>
        </p:spPr>
        <p:txBody>
          <a:bodyPr wrap="none" anchor="ctr"/>
          <a:lstStyle/>
          <a:p>
            <a:endParaRPr lang="zh-CN" altLang="en-US"/>
          </a:p>
        </p:txBody>
      </p:sp>
      <p:pic>
        <p:nvPicPr>
          <p:cNvPr id="206868" name="Picture 77"/>
          <p:cNvPicPr>
            <a:picLocks noChangeArrowheads="1"/>
          </p:cNvPicPr>
          <p:nvPr/>
        </p:nvPicPr>
        <p:blipFill>
          <a:blip r:embed="rId3" cstate="print"/>
          <a:srcRect/>
          <a:stretch>
            <a:fillRect/>
          </a:stretch>
        </p:blipFill>
        <p:spPr bwMode="auto">
          <a:xfrm>
            <a:off x="5605463" y="2662238"/>
            <a:ext cx="766762" cy="436562"/>
          </a:xfrm>
          <a:prstGeom prst="rect">
            <a:avLst/>
          </a:prstGeom>
          <a:noFill/>
          <a:ln w="12699">
            <a:noFill/>
            <a:miter lim="800000"/>
            <a:headEnd/>
            <a:tailEnd/>
          </a:ln>
        </p:spPr>
      </p:pic>
      <p:sp>
        <p:nvSpPr>
          <p:cNvPr id="206869" name="Text Box 78"/>
          <p:cNvSpPr txBox="1">
            <a:spLocks noChangeArrowheads="1"/>
          </p:cNvSpPr>
          <p:nvPr/>
        </p:nvSpPr>
        <p:spPr bwMode="auto">
          <a:xfrm>
            <a:off x="3512620" y="3178619"/>
            <a:ext cx="460375" cy="398462"/>
          </a:xfrm>
          <a:prstGeom prst="rect">
            <a:avLst/>
          </a:prstGeom>
          <a:noFill/>
          <a:ln w="9525">
            <a:noFill/>
            <a:miter lim="800000"/>
          </a:ln>
        </p:spPr>
        <p:txBody>
          <a:bodyPr wrap="none">
            <a:spAutoFit/>
          </a:bodyPr>
          <a:lstStyle/>
          <a:p>
            <a:r>
              <a:rPr kumimoji="1" lang="en-US" altLang="zh-CN" sz="2000" dirty="0">
                <a:latin typeface="Arial" panose="020B0604020202020204" pitchFamily="34" charset="0"/>
              </a:rPr>
              <a:t>R</a:t>
            </a:r>
            <a:r>
              <a:rPr kumimoji="1" lang="en-US" altLang="zh-CN" sz="2000" baseline="-25000" dirty="0">
                <a:latin typeface="Arial" panose="020B0604020202020204" pitchFamily="34" charset="0"/>
              </a:rPr>
              <a:t>1</a:t>
            </a:r>
          </a:p>
        </p:txBody>
      </p:sp>
      <p:sp>
        <p:nvSpPr>
          <p:cNvPr id="206870" name="Text Box 79"/>
          <p:cNvSpPr txBox="1">
            <a:spLocks noChangeArrowheads="1"/>
          </p:cNvSpPr>
          <p:nvPr/>
        </p:nvSpPr>
        <p:spPr bwMode="auto">
          <a:xfrm>
            <a:off x="0" y="3214686"/>
            <a:ext cx="460375" cy="396875"/>
          </a:xfrm>
          <a:prstGeom prst="rect">
            <a:avLst/>
          </a:prstGeom>
          <a:noFill/>
          <a:ln w="9525">
            <a:noFill/>
            <a:miter lim="800000"/>
          </a:ln>
        </p:spPr>
        <p:txBody>
          <a:bodyPr wrap="none">
            <a:spAutoFit/>
          </a:bodyPr>
          <a:lstStyle/>
          <a:p>
            <a:r>
              <a:rPr kumimoji="1" lang="en-US" altLang="zh-CN" sz="2000" dirty="0">
                <a:latin typeface="Arial" panose="020B0604020202020204" pitchFamily="34" charset="0"/>
              </a:rPr>
              <a:t>H</a:t>
            </a:r>
            <a:r>
              <a:rPr kumimoji="1" lang="en-US" altLang="zh-CN" sz="2000" baseline="-25000" dirty="0">
                <a:latin typeface="Arial" panose="020B0604020202020204" pitchFamily="34" charset="0"/>
              </a:rPr>
              <a:t>1</a:t>
            </a:r>
            <a:endParaRPr kumimoji="1" lang="en-US" altLang="zh-CN" sz="2000" dirty="0">
              <a:latin typeface="Arial" panose="020B0604020202020204" pitchFamily="34" charset="0"/>
            </a:endParaRPr>
          </a:p>
        </p:txBody>
      </p:sp>
      <p:sp>
        <p:nvSpPr>
          <p:cNvPr id="206871" name="Text Box 80"/>
          <p:cNvSpPr txBox="1">
            <a:spLocks noChangeArrowheads="1"/>
          </p:cNvSpPr>
          <p:nvPr/>
        </p:nvSpPr>
        <p:spPr bwMode="auto">
          <a:xfrm>
            <a:off x="8612188" y="3494088"/>
            <a:ext cx="460375" cy="396875"/>
          </a:xfrm>
          <a:prstGeom prst="rect">
            <a:avLst/>
          </a:prstGeom>
          <a:noFill/>
          <a:ln w="9525">
            <a:noFill/>
            <a:miter lim="800000"/>
          </a:ln>
        </p:spPr>
        <p:txBody>
          <a:bodyPr wrap="none">
            <a:spAutoFit/>
          </a:bodyPr>
          <a:lstStyle/>
          <a:p>
            <a:r>
              <a:rPr kumimoji="1" lang="en-US" altLang="zh-CN" sz="2000">
                <a:latin typeface="Arial" panose="020B0604020202020204" pitchFamily="34" charset="0"/>
              </a:rPr>
              <a:t>H</a:t>
            </a:r>
            <a:r>
              <a:rPr kumimoji="1" lang="en-US" altLang="zh-CN" sz="2000" baseline="-25000">
                <a:latin typeface="Arial" panose="020B0604020202020204" pitchFamily="34" charset="0"/>
              </a:rPr>
              <a:t>2</a:t>
            </a:r>
            <a:endParaRPr kumimoji="1" lang="en-US" altLang="zh-CN" sz="2000">
              <a:latin typeface="Arial" panose="020B0604020202020204" pitchFamily="34" charset="0"/>
            </a:endParaRPr>
          </a:p>
        </p:txBody>
      </p:sp>
      <p:sp>
        <p:nvSpPr>
          <p:cNvPr id="206872" name="Line 81"/>
          <p:cNvSpPr>
            <a:spLocks noChangeShapeType="1"/>
          </p:cNvSpPr>
          <p:nvPr/>
        </p:nvSpPr>
        <p:spPr bwMode="auto">
          <a:xfrm>
            <a:off x="544513" y="4583113"/>
            <a:ext cx="0" cy="1195387"/>
          </a:xfrm>
          <a:prstGeom prst="line">
            <a:avLst/>
          </a:prstGeom>
          <a:noFill/>
          <a:ln w="9525">
            <a:solidFill>
              <a:schemeClr val="tx1"/>
            </a:solidFill>
            <a:prstDash val="dash"/>
            <a:round/>
          </a:ln>
        </p:spPr>
        <p:txBody>
          <a:bodyPr wrap="none" anchor="ctr"/>
          <a:lstStyle/>
          <a:p>
            <a:endParaRPr lang="zh-CN" altLang="en-US"/>
          </a:p>
        </p:txBody>
      </p:sp>
      <p:sp>
        <p:nvSpPr>
          <p:cNvPr id="206873" name="Line 82"/>
          <p:cNvSpPr>
            <a:spLocks noChangeShapeType="1"/>
          </p:cNvSpPr>
          <p:nvPr/>
        </p:nvSpPr>
        <p:spPr bwMode="auto">
          <a:xfrm>
            <a:off x="544513" y="5473700"/>
            <a:ext cx="3221037" cy="0"/>
          </a:xfrm>
          <a:prstGeom prst="line">
            <a:avLst/>
          </a:prstGeom>
          <a:noFill/>
          <a:ln w="9525">
            <a:solidFill>
              <a:schemeClr val="tx1"/>
            </a:solidFill>
            <a:round/>
            <a:headEnd type="triangle" w="sm" len="med"/>
            <a:tailEnd type="triangle" w="sm" len="med"/>
          </a:ln>
        </p:spPr>
        <p:txBody>
          <a:bodyPr wrap="none" anchor="ctr"/>
          <a:lstStyle/>
          <a:p>
            <a:endParaRPr lang="zh-CN" altLang="en-US"/>
          </a:p>
        </p:txBody>
      </p:sp>
      <p:sp>
        <p:nvSpPr>
          <p:cNvPr id="206874" name="Rectangle 83"/>
          <p:cNvSpPr>
            <a:spLocks noChangeArrowheads="1"/>
          </p:cNvSpPr>
          <p:nvPr/>
        </p:nvSpPr>
        <p:spPr bwMode="auto">
          <a:xfrm>
            <a:off x="1387475" y="5019675"/>
            <a:ext cx="1398588" cy="852488"/>
          </a:xfrm>
          <a:prstGeom prst="rect">
            <a:avLst/>
          </a:prstGeom>
          <a:solidFill>
            <a:schemeClr val="bg1"/>
          </a:solidFill>
          <a:ln w="9525">
            <a:noFill/>
            <a:miter lim="800000"/>
          </a:ln>
        </p:spPr>
        <p:txBody>
          <a:bodyPr wrap="none" anchor="ctr"/>
          <a:lstStyle/>
          <a:p>
            <a:endParaRPr lang="zh-CN" altLang="en-US"/>
          </a:p>
        </p:txBody>
      </p:sp>
      <p:sp>
        <p:nvSpPr>
          <p:cNvPr id="1092692" name="Text Box 84"/>
          <p:cNvSpPr txBox="1">
            <a:spLocks noChangeArrowheads="1"/>
          </p:cNvSpPr>
          <p:nvPr/>
        </p:nvSpPr>
        <p:spPr bwMode="auto">
          <a:xfrm>
            <a:off x="1227138" y="4987925"/>
            <a:ext cx="1708150" cy="1006475"/>
          </a:xfrm>
          <a:prstGeom prst="rect">
            <a:avLst/>
          </a:prstGeom>
          <a:noFill/>
          <a:ln w="9525">
            <a:noFill/>
            <a:miter lim="800000"/>
          </a:ln>
        </p:spPr>
        <p:txBody>
          <a:bodyPr wrap="none">
            <a:spAutoFit/>
          </a:bodyPr>
          <a:lstStyle/>
          <a:p>
            <a:pPr algn="ctr"/>
            <a:r>
              <a:rPr kumimoji="1" lang="zh-CN" altLang="en-US" sz="2000" dirty="0">
                <a:latin typeface="Arial" panose="020B0604020202020204" pitchFamily="34" charset="0"/>
              </a:rPr>
              <a:t>内部网关协议</a:t>
            </a:r>
          </a:p>
          <a:p>
            <a:pPr algn="ctr"/>
            <a:r>
              <a:rPr kumimoji="1" lang="en-US" altLang="zh-CN" sz="2000" dirty="0">
                <a:latin typeface="Arial" panose="020B0604020202020204" pitchFamily="34" charset="0"/>
              </a:rPr>
              <a:t>IGP</a:t>
            </a:r>
          </a:p>
          <a:p>
            <a:pPr algn="ctr"/>
            <a:r>
              <a:rPr kumimoji="1" lang="en-US" altLang="zh-CN" sz="2000" dirty="0">
                <a:latin typeface="Arial" panose="020B0604020202020204" pitchFamily="34" charset="0"/>
              </a:rPr>
              <a:t>(</a:t>
            </a:r>
            <a:r>
              <a:rPr kumimoji="1" lang="zh-CN" altLang="en-US" sz="2000" dirty="0">
                <a:latin typeface="Arial" panose="020B0604020202020204" pitchFamily="34" charset="0"/>
              </a:rPr>
              <a:t>例如，</a:t>
            </a:r>
            <a:r>
              <a:rPr kumimoji="1" lang="en-US" altLang="zh-CN" sz="2000" dirty="0">
                <a:latin typeface="Arial" panose="020B0604020202020204" pitchFamily="34" charset="0"/>
              </a:rPr>
              <a:t>RIP)</a:t>
            </a:r>
          </a:p>
        </p:txBody>
      </p:sp>
      <p:sp>
        <p:nvSpPr>
          <p:cNvPr id="206876" name="Rectangle 85"/>
          <p:cNvSpPr>
            <a:spLocks noChangeArrowheads="1"/>
          </p:cNvSpPr>
          <p:nvPr/>
        </p:nvSpPr>
        <p:spPr bwMode="auto">
          <a:xfrm>
            <a:off x="4378325" y="5072063"/>
            <a:ext cx="1392238" cy="754062"/>
          </a:xfrm>
          <a:prstGeom prst="rect">
            <a:avLst/>
          </a:prstGeom>
          <a:solidFill>
            <a:schemeClr val="bg1"/>
          </a:solidFill>
          <a:ln w="9525">
            <a:noFill/>
            <a:miter lim="800000"/>
          </a:ln>
        </p:spPr>
        <p:txBody>
          <a:bodyPr wrap="none" anchor="ctr"/>
          <a:lstStyle/>
          <a:p>
            <a:endParaRPr lang="zh-CN" altLang="en-US"/>
          </a:p>
        </p:txBody>
      </p:sp>
      <p:sp>
        <p:nvSpPr>
          <p:cNvPr id="206877" name="Line 86"/>
          <p:cNvSpPr>
            <a:spLocks noChangeShapeType="1"/>
          </p:cNvSpPr>
          <p:nvPr/>
        </p:nvSpPr>
        <p:spPr bwMode="auto">
          <a:xfrm>
            <a:off x="6157913" y="5475288"/>
            <a:ext cx="2463800" cy="14287"/>
          </a:xfrm>
          <a:prstGeom prst="line">
            <a:avLst/>
          </a:prstGeom>
          <a:noFill/>
          <a:ln w="9525">
            <a:solidFill>
              <a:schemeClr val="tx1"/>
            </a:solidFill>
            <a:round/>
            <a:headEnd type="triangle" w="sm" len="med"/>
            <a:tailEnd type="triangle" w="sm" len="med"/>
          </a:ln>
        </p:spPr>
        <p:txBody>
          <a:bodyPr wrap="none" anchor="ctr"/>
          <a:lstStyle/>
          <a:p>
            <a:endParaRPr lang="zh-CN" altLang="en-US"/>
          </a:p>
        </p:txBody>
      </p:sp>
      <p:sp>
        <p:nvSpPr>
          <p:cNvPr id="206878" name="Line 87"/>
          <p:cNvSpPr>
            <a:spLocks noChangeShapeType="1"/>
          </p:cNvSpPr>
          <p:nvPr/>
        </p:nvSpPr>
        <p:spPr bwMode="auto">
          <a:xfrm>
            <a:off x="3765550" y="4000500"/>
            <a:ext cx="0" cy="1778000"/>
          </a:xfrm>
          <a:prstGeom prst="line">
            <a:avLst/>
          </a:prstGeom>
          <a:noFill/>
          <a:ln w="9525">
            <a:solidFill>
              <a:schemeClr val="tx1"/>
            </a:solidFill>
            <a:prstDash val="dash"/>
            <a:round/>
          </a:ln>
        </p:spPr>
        <p:txBody>
          <a:bodyPr wrap="none" anchor="ctr"/>
          <a:lstStyle/>
          <a:p>
            <a:endParaRPr lang="zh-CN" altLang="en-US"/>
          </a:p>
        </p:txBody>
      </p:sp>
      <p:sp>
        <p:nvSpPr>
          <p:cNvPr id="206879" name="Line 88"/>
          <p:cNvSpPr>
            <a:spLocks noChangeShapeType="1"/>
          </p:cNvSpPr>
          <p:nvPr/>
        </p:nvSpPr>
        <p:spPr bwMode="auto">
          <a:xfrm>
            <a:off x="6140450" y="3125788"/>
            <a:ext cx="0" cy="2652712"/>
          </a:xfrm>
          <a:prstGeom prst="line">
            <a:avLst/>
          </a:prstGeom>
          <a:noFill/>
          <a:ln w="9525">
            <a:solidFill>
              <a:schemeClr val="tx1"/>
            </a:solidFill>
            <a:prstDash val="dash"/>
            <a:round/>
          </a:ln>
        </p:spPr>
        <p:txBody>
          <a:bodyPr wrap="none" anchor="ctr"/>
          <a:lstStyle/>
          <a:p>
            <a:endParaRPr lang="zh-CN" altLang="en-US"/>
          </a:p>
        </p:txBody>
      </p:sp>
      <p:sp>
        <p:nvSpPr>
          <p:cNvPr id="206880" name="Line 89"/>
          <p:cNvSpPr>
            <a:spLocks noChangeShapeType="1"/>
          </p:cNvSpPr>
          <p:nvPr/>
        </p:nvSpPr>
        <p:spPr bwMode="auto">
          <a:xfrm>
            <a:off x="8593138" y="3052763"/>
            <a:ext cx="0" cy="2725737"/>
          </a:xfrm>
          <a:prstGeom prst="line">
            <a:avLst/>
          </a:prstGeom>
          <a:noFill/>
          <a:ln w="9525">
            <a:solidFill>
              <a:schemeClr val="tx1"/>
            </a:solidFill>
            <a:prstDash val="dash"/>
            <a:round/>
          </a:ln>
        </p:spPr>
        <p:txBody>
          <a:bodyPr wrap="none" anchor="ctr"/>
          <a:lstStyle/>
          <a:p>
            <a:endParaRPr lang="zh-CN" altLang="en-US"/>
          </a:p>
        </p:txBody>
      </p:sp>
      <p:pic>
        <p:nvPicPr>
          <p:cNvPr id="206882" name="Picture 91"/>
          <p:cNvPicPr>
            <a:picLocks noChangeArrowheads="1"/>
          </p:cNvPicPr>
          <p:nvPr/>
        </p:nvPicPr>
        <p:blipFill>
          <a:blip r:embed="rId3" cstate="print"/>
          <a:srcRect/>
          <a:stretch>
            <a:fillRect/>
          </a:stretch>
        </p:blipFill>
        <p:spPr bwMode="auto">
          <a:xfrm>
            <a:off x="2998788" y="4464050"/>
            <a:ext cx="549275" cy="263525"/>
          </a:xfrm>
          <a:prstGeom prst="rect">
            <a:avLst/>
          </a:prstGeom>
          <a:noFill/>
          <a:ln w="12699">
            <a:noFill/>
            <a:miter lim="800000"/>
            <a:headEnd/>
            <a:tailEnd/>
          </a:ln>
        </p:spPr>
      </p:pic>
      <p:pic>
        <p:nvPicPr>
          <p:cNvPr id="206883" name="Picture 92"/>
          <p:cNvPicPr>
            <a:picLocks noChangeArrowheads="1"/>
          </p:cNvPicPr>
          <p:nvPr/>
        </p:nvPicPr>
        <p:blipFill>
          <a:blip r:embed="rId3" cstate="print"/>
          <a:srcRect/>
          <a:stretch>
            <a:fillRect/>
          </a:stretch>
        </p:blipFill>
        <p:spPr bwMode="auto">
          <a:xfrm>
            <a:off x="468313" y="4217988"/>
            <a:ext cx="549275" cy="265112"/>
          </a:xfrm>
          <a:prstGeom prst="rect">
            <a:avLst/>
          </a:prstGeom>
          <a:noFill/>
          <a:ln w="12699">
            <a:noFill/>
            <a:miter lim="800000"/>
            <a:headEnd/>
            <a:tailEnd/>
          </a:ln>
        </p:spPr>
      </p:pic>
      <p:sp>
        <p:nvSpPr>
          <p:cNvPr id="206884" name="Line 93"/>
          <p:cNvSpPr>
            <a:spLocks noChangeShapeType="1"/>
          </p:cNvSpPr>
          <p:nvPr/>
        </p:nvSpPr>
        <p:spPr bwMode="auto">
          <a:xfrm flipV="1">
            <a:off x="2078038" y="2397125"/>
            <a:ext cx="2146300" cy="146050"/>
          </a:xfrm>
          <a:prstGeom prst="line">
            <a:avLst/>
          </a:prstGeom>
          <a:noFill/>
          <a:ln w="28575">
            <a:solidFill>
              <a:schemeClr val="tx1"/>
            </a:solidFill>
            <a:round/>
          </a:ln>
        </p:spPr>
        <p:txBody>
          <a:bodyPr wrap="none" anchor="ctr"/>
          <a:lstStyle/>
          <a:p>
            <a:endParaRPr lang="zh-CN" altLang="en-US"/>
          </a:p>
        </p:txBody>
      </p:sp>
      <p:sp>
        <p:nvSpPr>
          <p:cNvPr id="206885" name="Line 94"/>
          <p:cNvSpPr>
            <a:spLocks noChangeShapeType="1"/>
          </p:cNvSpPr>
          <p:nvPr/>
        </p:nvSpPr>
        <p:spPr bwMode="auto">
          <a:xfrm>
            <a:off x="2000250" y="2689225"/>
            <a:ext cx="998538" cy="292100"/>
          </a:xfrm>
          <a:prstGeom prst="line">
            <a:avLst/>
          </a:prstGeom>
          <a:noFill/>
          <a:ln w="28575">
            <a:solidFill>
              <a:schemeClr val="tx1"/>
            </a:solidFill>
            <a:round/>
          </a:ln>
        </p:spPr>
        <p:txBody>
          <a:bodyPr wrap="none" anchor="ctr"/>
          <a:lstStyle/>
          <a:p>
            <a:endParaRPr lang="zh-CN" altLang="en-US"/>
          </a:p>
        </p:txBody>
      </p:sp>
      <p:sp>
        <p:nvSpPr>
          <p:cNvPr id="206886" name="Line 95"/>
          <p:cNvSpPr>
            <a:spLocks noChangeShapeType="1"/>
          </p:cNvSpPr>
          <p:nvPr/>
        </p:nvSpPr>
        <p:spPr bwMode="auto">
          <a:xfrm flipV="1">
            <a:off x="3151188" y="2543175"/>
            <a:ext cx="996950" cy="509588"/>
          </a:xfrm>
          <a:prstGeom prst="line">
            <a:avLst/>
          </a:prstGeom>
          <a:noFill/>
          <a:ln w="28575">
            <a:solidFill>
              <a:schemeClr val="tx1"/>
            </a:solidFill>
            <a:round/>
          </a:ln>
        </p:spPr>
        <p:txBody>
          <a:bodyPr wrap="none" anchor="ctr"/>
          <a:lstStyle/>
          <a:p>
            <a:endParaRPr lang="zh-CN" altLang="en-US"/>
          </a:p>
        </p:txBody>
      </p:sp>
      <p:grpSp>
        <p:nvGrpSpPr>
          <p:cNvPr id="8" name="Group 96"/>
          <p:cNvGrpSpPr/>
          <p:nvPr/>
        </p:nvGrpSpPr>
        <p:grpSpPr bwMode="auto">
          <a:xfrm>
            <a:off x="635000" y="1931988"/>
            <a:ext cx="8466138" cy="1749425"/>
            <a:chOff x="400" y="1217"/>
            <a:chExt cx="5333" cy="1102"/>
          </a:xfrm>
        </p:grpSpPr>
        <p:sp>
          <p:nvSpPr>
            <p:cNvPr id="206924" name="Text Box 97"/>
            <p:cNvSpPr txBox="1">
              <a:spLocks noChangeArrowheads="1"/>
            </p:cNvSpPr>
            <p:nvPr/>
          </p:nvSpPr>
          <p:spPr bwMode="auto">
            <a:xfrm>
              <a:off x="400" y="2069"/>
              <a:ext cx="907" cy="250"/>
            </a:xfrm>
            <a:prstGeom prst="rect">
              <a:avLst/>
            </a:prstGeom>
            <a:noFill/>
            <a:ln w="9525">
              <a:noFill/>
              <a:miter lim="800000"/>
            </a:ln>
          </p:spPr>
          <p:txBody>
            <a:bodyPr wrap="none">
              <a:spAutoFit/>
            </a:bodyPr>
            <a:lstStyle/>
            <a:p>
              <a:r>
                <a:rPr kumimoji="1" lang="zh-CN" altLang="en-US" sz="2000">
                  <a:latin typeface="Arial" panose="020B0604020202020204" pitchFamily="34" charset="0"/>
                </a:rPr>
                <a:t>自治系统 </a:t>
              </a:r>
              <a:r>
                <a:rPr kumimoji="1" lang="en-US" altLang="zh-CN" sz="2000">
                  <a:latin typeface="Arial" panose="020B0604020202020204" pitchFamily="34" charset="0"/>
                </a:rPr>
                <a:t>A</a:t>
              </a:r>
            </a:p>
          </p:txBody>
        </p:sp>
        <p:sp>
          <p:nvSpPr>
            <p:cNvPr id="206925" name="Text Box 98"/>
            <p:cNvSpPr txBox="1">
              <a:spLocks noChangeArrowheads="1"/>
            </p:cNvSpPr>
            <p:nvPr/>
          </p:nvSpPr>
          <p:spPr bwMode="auto">
            <a:xfrm>
              <a:off x="4826" y="1281"/>
              <a:ext cx="907" cy="251"/>
            </a:xfrm>
            <a:prstGeom prst="rect">
              <a:avLst/>
            </a:prstGeom>
            <a:noFill/>
            <a:ln w="9525">
              <a:noFill/>
              <a:miter lim="800000"/>
            </a:ln>
          </p:spPr>
          <p:txBody>
            <a:bodyPr wrap="none">
              <a:spAutoFit/>
            </a:bodyPr>
            <a:lstStyle/>
            <a:p>
              <a:r>
                <a:rPr kumimoji="1" lang="zh-CN" altLang="en-US" sz="2000">
                  <a:latin typeface="Arial" panose="020B0604020202020204" pitchFamily="34" charset="0"/>
                </a:rPr>
                <a:t>自治系统 </a:t>
              </a:r>
              <a:r>
                <a:rPr kumimoji="1" lang="en-US" altLang="zh-CN" sz="2000">
                  <a:latin typeface="Arial" panose="020B0604020202020204" pitchFamily="34" charset="0"/>
                </a:rPr>
                <a:t>B</a:t>
              </a:r>
            </a:p>
          </p:txBody>
        </p:sp>
        <p:sp>
          <p:nvSpPr>
            <p:cNvPr id="206926" name="Text Box 99"/>
            <p:cNvSpPr txBox="1">
              <a:spLocks noChangeArrowheads="1"/>
            </p:cNvSpPr>
            <p:nvPr/>
          </p:nvSpPr>
          <p:spPr bwMode="auto">
            <a:xfrm>
              <a:off x="614" y="1217"/>
              <a:ext cx="916" cy="249"/>
            </a:xfrm>
            <a:prstGeom prst="rect">
              <a:avLst/>
            </a:prstGeom>
            <a:noFill/>
            <a:ln w="9525">
              <a:noFill/>
              <a:miter lim="800000"/>
            </a:ln>
          </p:spPr>
          <p:txBody>
            <a:bodyPr wrap="none">
              <a:spAutoFit/>
            </a:bodyPr>
            <a:lstStyle/>
            <a:p>
              <a:r>
                <a:rPr kumimoji="1" lang="zh-CN" altLang="en-US" sz="2000">
                  <a:latin typeface="Arial" panose="020B0604020202020204" pitchFamily="34" charset="0"/>
                </a:rPr>
                <a:t>自治系统 </a:t>
              </a:r>
              <a:r>
                <a:rPr kumimoji="1" lang="en-US" altLang="zh-CN" sz="2000">
                  <a:latin typeface="Arial" panose="020B0604020202020204" pitchFamily="34" charset="0"/>
                </a:rPr>
                <a:t>C</a:t>
              </a:r>
            </a:p>
          </p:txBody>
        </p:sp>
      </p:grpSp>
      <p:pic>
        <p:nvPicPr>
          <p:cNvPr id="206888" name="Picture 100"/>
          <p:cNvPicPr>
            <a:picLocks noChangeArrowheads="1"/>
          </p:cNvPicPr>
          <p:nvPr/>
        </p:nvPicPr>
        <p:blipFill>
          <a:blip r:embed="rId3" cstate="print"/>
          <a:srcRect/>
          <a:stretch>
            <a:fillRect/>
          </a:stretch>
        </p:blipFill>
        <p:spPr bwMode="auto">
          <a:xfrm>
            <a:off x="1617663" y="2470150"/>
            <a:ext cx="549275" cy="265113"/>
          </a:xfrm>
          <a:prstGeom prst="rect">
            <a:avLst/>
          </a:prstGeom>
          <a:noFill/>
          <a:ln w="12699">
            <a:noFill/>
            <a:miter lim="800000"/>
            <a:headEnd/>
            <a:tailEnd/>
          </a:ln>
        </p:spPr>
      </p:pic>
      <p:pic>
        <p:nvPicPr>
          <p:cNvPr id="206889" name="Picture 101"/>
          <p:cNvPicPr>
            <a:picLocks noChangeArrowheads="1"/>
          </p:cNvPicPr>
          <p:nvPr/>
        </p:nvPicPr>
        <p:blipFill>
          <a:blip r:embed="rId3" cstate="print"/>
          <a:srcRect/>
          <a:stretch>
            <a:fillRect/>
          </a:stretch>
        </p:blipFill>
        <p:spPr bwMode="auto">
          <a:xfrm>
            <a:off x="2844800" y="2933700"/>
            <a:ext cx="549275" cy="266700"/>
          </a:xfrm>
          <a:prstGeom prst="rect">
            <a:avLst/>
          </a:prstGeom>
          <a:noFill/>
          <a:ln w="12699">
            <a:noFill/>
            <a:miter lim="800000"/>
            <a:headEnd/>
            <a:tailEnd/>
          </a:ln>
        </p:spPr>
      </p:pic>
      <p:sp>
        <p:nvSpPr>
          <p:cNvPr id="206890" name="Line 102"/>
          <p:cNvSpPr>
            <a:spLocks noChangeShapeType="1"/>
          </p:cNvSpPr>
          <p:nvPr/>
        </p:nvSpPr>
        <p:spPr bwMode="auto">
          <a:xfrm flipH="1">
            <a:off x="3917950" y="2543175"/>
            <a:ext cx="306388" cy="1165225"/>
          </a:xfrm>
          <a:prstGeom prst="line">
            <a:avLst/>
          </a:prstGeom>
          <a:noFill/>
          <a:ln w="57150">
            <a:solidFill>
              <a:srgbClr val="333399"/>
            </a:solidFill>
            <a:round/>
          </a:ln>
        </p:spPr>
        <p:txBody>
          <a:bodyPr wrap="none" anchor="ctr"/>
          <a:lstStyle/>
          <a:p>
            <a:endParaRPr lang="zh-CN" altLang="en-US"/>
          </a:p>
        </p:txBody>
      </p:sp>
      <p:pic>
        <p:nvPicPr>
          <p:cNvPr id="206891" name="Picture 103"/>
          <p:cNvPicPr>
            <a:picLocks noChangeArrowheads="1"/>
          </p:cNvPicPr>
          <p:nvPr/>
        </p:nvPicPr>
        <p:blipFill>
          <a:blip r:embed="rId3" cstate="print"/>
          <a:srcRect/>
          <a:stretch>
            <a:fillRect/>
          </a:stretch>
        </p:blipFill>
        <p:spPr bwMode="auto">
          <a:xfrm>
            <a:off x="3840163" y="2282825"/>
            <a:ext cx="766762" cy="436563"/>
          </a:xfrm>
          <a:prstGeom prst="rect">
            <a:avLst/>
          </a:prstGeom>
          <a:noFill/>
          <a:ln w="12699">
            <a:noFill/>
            <a:miter lim="800000"/>
            <a:headEnd/>
            <a:tailEnd/>
          </a:ln>
        </p:spPr>
      </p:pic>
      <p:pic>
        <p:nvPicPr>
          <p:cNvPr id="206892" name="Picture 104"/>
          <p:cNvPicPr>
            <a:picLocks noChangeArrowheads="1"/>
          </p:cNvPicPr>
          <p:nvPr/>
        </p:nvPicPr>
        <p:blipFill>
          <a:blip r:embed="rId3" cstate="print"/>
          <a:srcRect/>
          <a:stretch>
            <a:fillRect/>
          </a:stretch>
        </p:blipFill>
        <p:spPr bwMode="auto">
          <a:xfrm>
            <a:off x="3533775" y="3563938"/>
            <a:ext cx="766763" cy="436562"/>
          </a:xfrm>
          <a:prstGeom prst="rect">
            <a:avLst/>
          </a:prstGeom>
          <a:noFill/>
          <a:ln w="12699">
            <a:noFill/>
            <a:miter lim="800000"/>
            <a:headEnd/>
            <a:tailEnd/>
          </a:ln>
        </p:spPr>
      </p:pic>
      <p:pic>
        <p:nvPicPr>
          <p:cNvPr id="206893" name="Picture 105"/>
          <p:cNvPicPr>
            <a:picLocks noChangeArrowheads="1"/>
          </p:cNvPicPr>
          <p:nvPr/>
        </p:nvPicPr>
        <p:blipFill>
          <a:blip r:embed="rId3" cstate="print"/>
          <a:srcRect/>
          <a:stretch>
            <a:fillRect/>
          </a:stretch>
        </p:blipFill>
        <p:spPr bwMode="auto">
          <a:xfrm>
            <a:off x="2078038" y="3635375"/>
            <a:ext cx="550862" cy="263525"/>
          </a:xfrm>
          <a:prstGeom prst="rect">
            <a:avLst/>
          </a:prstGeom>
          <a:noFill/>
          <a:ln w="12699">
            <a:noFill/>
            <a:miter lim="800000"/>
            <a:headEnd/>
            <a:tailEnd/>
          </a:ln>
        </p:spPr>
      </p:pic>
      <p:pic>
        <p:nvPicPr>
          <p:cNvPr id="206894" name="Picture 106"/>
          <p:cNvPicPr>
            <a:picLocks noChangeArrowheads="1"/>
          </p:cNvPicPr>
          <p:nvPr/>
        </p:nvPicPr>
        <p:blipFill>
          <a:blip r:embed="rId3" cstate="print"/>
          <a:srcRect/>
          <a:stretch>
            <a:fillRect/>
          </a:stretch>
        </p:blipFill>
        <p:spPr bwMode="auto">
          <a:xfrm>
            <a:off x="6742113" y="2324100"/>
            <a:ext cx="549275" cy="263525"/>
          </a:xfrm>
          <a:prstGeom prst="rect">
            <a:avLst/>
          </a:prstGeom>
          <a:noFill/>
          <a:ln w="12699">
            <a:noFill/>
            <a:miter lim="800000"/>
            <a:headEnd/>
            <a:tailEnd/>
          </a:ln>
        </p:spPr>
      </p:pic>
      <p:sp>
        <p:nvSpPr>
          <p:cNvPr id="206895" name="Text Box 107"/>
          <p:cNvSpPr txBox="1">
            <a:spLocks noChangeArrowheads="1"/>
          </p:cNvSpPr>
          <p:nvPr/>
        </p:nvSpPr>
        <p:spPr bwMode="auto">
          <a:xfrm>
            <a:off x="7137400" y="2584450"/>
            <a:ext cx="620713" cy="396875"/>
          </a:xfrm>
          <a:prstGeom prst="rect">
            <a:avLst/>
          </a:prstGeom>
          <a:noFill/>
          <a:ln w="9525">
            <a:noFill/>
            <a:miter lim="800000"/>
          </a:ln>
        </p:spPr>
        <p:txBody>
          <a:bodyPr wrap="none">
            <a:spAutoFit/>
          </a:bodyPr>
          <a:lstStyle/>
          <a:p>
            <a:r>
              <a:rPr kumimoji="1" lang="en-US" altLang="zh-CN" sz="2000">
                <a:latin typeface="Arial" panose="020B0604020202020204" pitchFamily="34" charset="0"/>
              </a:rPr>
              <a:t>IGP</a:t>
            </a:r>
          </a:p>
        </p:txBody>
      </p:sp>
      <p:sp>
        <p:nvSpPr>
          <p:cNvPr id="206896" name="Text Box 108"/>
          <p:cNvSpPr txBox="1">
            <a:spLocks noChangeArrowheads="1"/>
          </p:cNvSpPr>
          <p:nvPr/>
        </p:nvSpPr>
        <p:spPr bwMode="auto">
          <a:xfrm>
            <a:off x="2460625" y="2509838"/>
            <a:ext cx="620713" cy="396875"/>
          </a:xfrm>
          <a:prstGeom prst="rect">
            <a:avLst/>
          </a:prstGeom>
          <a:noFill/>
          <a:ln w="9525">
            <a:noFill/>
            <a:miter lim="800000"/>
          </a:ln>
        </p:spPr>
        <p:txBody>
          <a:bodyPr wrap="none">
            <a:spAutoFit/>
          </a:bodyPr>
          <a:lstStyle/>
          <a:p>
            <a:r>
              <a:rPr kumimoji="1" lang="en-US" altLang="zh-CN" sz="2000">
                <a:latin typeface="Arial" panose="020B0604020202020204" pitchFamily="34" charset="0"/>
              </a:rPr>
              <a:t>IGP</a:t>
            </a:r>
          </a:p>
        </p:txBody>
      </p:sp>
      <p:sp>
        <p:nvSpPr>
          <p:cNvPr id="206897" name="Text Box 109"/>
          <p:cNvSpPr txBox="1">
            <a:spLocks noChangeArrowheads="1"/>
          </p:cNvSpPr>
          <p:nvPr/>
        </p:nvSpPr>
        <p:spPr bwMode="auto">
          <a:xfrm>
            <a:off x="6505575" y="2743200"/>
            <a:ext cx="619125" cy="398463"/>
          </a:xfrm>
          <a:prstGeom prst="rect">
            <a:avLst/>
          </a:prstGeom>
          <a:noFill/>
          <a:ln w="9525">
            <a:noFill/>
            <a:miter lim="800000"/>
          </a:ln>
        </p:spPr>
        <p:txBody>
          <a:bodyPr wrap="none">
            <a:spAutoFit/>
          </a:bodyPr>
          <a:lstStyle/>
          <a:p>
            <a:r>
              <a:rPr kumimoji="1" lang="en-US" altLang="zh-CN" sz="2000">
                <a:latin typeface="Arial" panose="020B0604020202020204" pitchFamily="34" charset="0"/>
              </a:rPr>
              <a:t>IGP</a:t>
            </a:r>
          </a:p>
        </p:txBody>
      </p:sp>
      <p:sp>
        <p:nvSpPr>
          <p:cNvPr id="206898" name="Text Box 110"/>
          <p:cNvSpPr txBox="1">
            <a:spLocks noChangeArrowheads="1"/>
          </p:cNvSpPr>
          <p:nvPr/>
        </p:nvSpPr>
        <p:spPr bwMode="auto">
          <a:xfrm>
            <a:off x="3059113" y="3968750"/>
            <a:ext cx="620712" cy="396875"/>
          </a:xfrm>
          <a:prstGeom prst="rect">
            <a:avLst/>
          </a:prstGeom>
          <a:noFill/>
          <a:ln w="9525">
            <a:noFill/>
            <a:miter lim="800000"/>
          </a:ln>
        </p:spPr>
        <p:txBody>
          <a:bodyPr wrap="none">
            <a:spAutoFit/>
          </a:bodyPr>
          <a:lstStyle/>
          <a:p>
            <a:r>
              <a:rPr kumimoji="1" lang="en-US" altLang="zh-CN" sz="2000">
                <a:latin typeface="Arial" panose="020B0604020202020204" pitchFamily="34" charset="0"/>
              </a:rPr>
              <a:t>IGP</a:t>
            </a:r>
          </a:p>
        </p:txBody>
      </p:sp>
      <p:sp>
        <p:nvSpPr>
          <p:cNvPr id="206899" name="Text Box 111"/>
          <p:cNvSpPr txBox="1">
            <a:spLocks noChangeArrowheads="1"/>
          </p:cNvSpPr>
          <p:nvPr/>
        </p:nvSpPr>
        <p:spPr bwMode="auto">
          <a:xfrm>
            <a:off x="2859088" y="3416300"/>
            <a:ext cx="620712" cy="396875"/>
          </a:xfrm>
          <a:prstGeom prst="rect">
            <a:avLst/>
          </a:prstGeom>
          <a:noFill/>
          <a:ln w="9525">
            <a:noFill/>
            <a:miter lim="800000"/>
          </a:ln>
        </p:spPr>
        <p:txBody>
          <a:bodyPr wrap="none">
            <a:spAutoFit/>
          </a:bodyPr>
          <a:lstStyle/>
          <a:p>
            <a:r>
              <a:rPr kumimoji="1" lang="en-US" altLang="zh-CN" sz="2000">
                <a:latin typeface="Arial" panose="020B0604020202020204" pitchFamily="34" charset="0"/>
              </a:rPr>
              <a:t>IGP</a:t>
            </a:r>
          </a:p>
        </p:txBody>
      </p:sp>
      <p:sp>
        <p:nvSpPr>
          <p:cNvPr id="206900" name="Text Box 112"/>
          <p:cNvSpPr txBox="1">
            <a:spLocks noChangeArrowheads="1"/>
          </p:cNvSpPr>
          <p:nvPr/>
        </p:nvSpPr>
        <p:spPr bwMode="auto">
          <a:xfrm>
            <a:off x="2195513" y="4005263"/>
            <a:ext cx="620712" cy="398462"/>
          </a:xfrm>
          <a:prstGeom prst="rect">
            <a:avLst/>
          </a:prstGeom>
          <a:noFill/>
          <a:ln w="9525">
            <a:noFill/>
            <a:miter lim="800000"/>
          </a:ln>
        </p:spPr>
        <p:txBody>
          <a:bodyPr wrap="none">
            <a:spAutoFit/>
          </a:bodyPr>
          <a:lstStyle/>
          <a:p>
            <a:r>
              <a:rPr kumimoji="1" lang="en-US" altLang="zh-CN" sz="2000">
                <a:latin typeface="Arial" panose="020B0604020202020204" pitchFamily="34" charset="0"/>
              </a:rPr>
              <a:t>IGP</a:t>
            </a:r>
          </a:p>
        </p:txBody>
      </p:sp>
      <p:sp>
        <p:nvSpPr>
          <p:cNvPr id="206901" name="Text Box 113"/>
          <p:cNvSpPr txBox="1">
            <a:spLocks noChangeArrowheads="1"/>
          </p:cNvSpPr>
          <p:nvPr/>
        </p:nvSpPr>
        <p:spPr bwMode="auto">
          <a:xfrm>
            <a:off x="1081088" y="3762375"/>
            <a:ext cx="620712" cy="396875"/>
          </a:xfrm>
          <a:prstGeom prst="rect">
            <a:avLst/>
          </a:prstGeom>
          <a:noFill/>
          <a:ln w="9525">
            <a:noFill/>
            <a:miter lim="800000"/>
          </a:ln>
        </p:spPr>
        <p:txBody>
          <a:bodyPr wrap="none">
            <a:spAutoFit/>
          </a:bodyPr>
          <a:lstStyle/>
          <a:p>
            <a:r>
              <a:rPr kumimoji="1" lang="en-US" altLang="zh-CN" sz="2000">
                <a:latin typeface="Arial" panose="020B0604020202020204" pitchFamily="34" charset="0"/>
              </a:rPr>
              <a:t>IGP</a:t>
            </a:r>
          </a:p>
        </p:txBody>
      </p:sp>
      <p:sp>
        <p:nvSpPr>
          <p:cNvPr id="206902" name="Text Box 114"/>
          <p:cNvSpPr txBox="1">
            <a:spLocks noChangeArrowheads="1"/>
          </p:cNvSpPr>
          <p:nvPr/>
        </p:nvSpPr>
        <p:spPr bwMode="auto">
          <a:xfrm>
            <a:off x="1476375" y="4076700"/>
            <a:ext cx="620713" cy="398463"/>
          </a:xfrm>
          <a:prstGeom prst="rect">
            <a:avLst/>
          </a:prstGeom>
          <a:noFill/>
          <a:ln w="9525">
            <a:noFill/>
            <a:miter lim="800000"/>
          </a:ln>
        </p:spPr>
        <p:txBody>
          <a:bodyPr wrap="none">
            <a:spAutoFit/>
          </a:bodyPr>
          <a:lstStyle/>
          <a:p>
            <a:r>
              <a:rPr kumimoji="1" lang="en-US" altLang="zh-CN" sz="2000">
                <a:latin typeface="Arial" panose="020B0604020202020204" pitchFamily="34" charset="0"/>
              </a:rPr>
              <a:t>IGP</a:t>
            </a:r>
          </a:p>
        </p:txBody>
      </p:sp>
      <p:sp>
        <p:nvSpPr>
          <p:cNvPr id="206903" name="Text Box 115"/>
          <p:cNvSpPr txBox="1">
            <a:spLocks noChangeArrowheads="1"/>
          </p:cNvSpPr>
          <p:nvPr/>
        </p:nvSpPr>
        <p:spPr bwMode="auto">
          <a:xfrm>
            <a:off x="6199188" y="2303463"/>
            <a:ext cx="619125" cy="396875"/>
          </a:xfrm>
          <a:prstGeom prst="rect">
            <a:avLst/>
          </a:prstGeom>
          <a:noFill/>
          <a:ln w="9525">
            <a:noFill/>
            <a:miter lim="800000"/>
          </a:ln>
        </p:spPr>
        <p:txBody>
          <a:bodyPr wrap="none">
            <a:spAutoFit/>
          </a:bodyPr>
          <a:lstStyle/>
          <a:p>
            <a:r>
              <a:rPr kumimoji="1" lang="en-US" altLang="zh-CN" sz="2000">
                <a:latin typeface="Arial" panose="020B0604020202020204" pitchFamily="34" charset="0"/>
              </a:rPr>
              <a:t>IGP</a:t>
            </a:r>
          </a:p>
        </p:txBody>
      </p:sp>
      <p:sp>
        <p:nvSpPr>
          <p:cNvPr id="206904" name="Text Box 116"/>
          <p:cNvSpPr txBox="1">
            <a:spLocks noChangeArrowheads="1"/>
          </p:cNvSpPr>
          <p:nvPr/>
        </p:nvSpPr>
        <p:spPr bwMode="auto">
          <a:xfrm>
            <a:off x="3208338" y="2478088"/>
            <a:ext cx="620712" cy="398462"/>
          </a:xfrm>
          <a:prstGeom prst="rect">
            <a:avLst/>
          </a:prstGeom>
          <a:noFill/>
          <a:ln w="9525">
            <a:noFill/>
            <a:miter lim="800000"/>
          </a:ln>
        </p:spPr>
        <p:txBody>
          <a:bodyPr wrap="none">
            <a:spAutoFit/>
          </a:bodyPr>
          <a:lstStyle/>
          <a:p>
            <a:r>
              <a:rPr kumimoji="1" lang="en-US" altLang="zh-CN" sz="2000">
                <a:latin typeface="Arial" panose="020B0604020202020204" pitchFamily="34" charset="0"/>
              </a:rPr>
              <a:t>IGP</a:t>
            </a:r>
          </a:p>
        </p:txBody>
      </p:sp>
      <p:sp>
        <p:nvSpPr>
          <p:cNvPr id="206905" name="Text Box 117"/>
          <p:cNvSpPr txBox="1">
            <a:spLocks noChangeArrowheads="1"/>
          </p:cNvSpPr>
          <p:nvPr/>
        </p:nvSpPr>
        <p:spPr bwMode="auto">
          <a:xfrm>
            <a:off x="2614613" y="2136775"/>
            <a:ext cx="620712" cy="398463"/>
          </a:xfrm>
          <a:prstGeom prst="rect">
            <a:avLst/>
          </a:prstGeom>
          <a:noFill/>
          <a:ln w="9525">
            <a:noFill/>
            <a:miter lim="800000"/>
          </a:ln>
        </p:spPr>
        <p:txBody>
          <a:bodyPr wrap="none">
            <a:spAutoFit/>
          </a:bodyPr>
          <a:lstStyle/>
          <a:p>
            <a:r>
              <a:rPr kumimoji="1" lang="en-US" altLang="zh-CN" sz="2000">
                <a:latin typeface="Arial" panose="020B0604020202020204" pitchFamily="34" charset="0"/>
              </a:rPr>
              <a:t>IGP</a:t>
            </a:r>
          </a:p>
        </p:txBody>
      </p:sp>
      <p:sp>
        <p:nvSpPr>
          <p:cNvPr id="206906" name="Text Box 118"/>
          <p:cNvSpPr txBox="1">
            <a:spLocks noChangeArrowheads="1"/>
          </p:cNvSpPr>
          <p:nvPr/>
        </p:nvSpPr>
        <p:spPr bwMode="auto">
          <a:xfrm>
            <a:off x="7731125" y="2379663"/>
            <a:ext cx="620713" cy="398462"/>
          </a:xfrm>
          <a:prstGeom prst="rect">
            <a:avLst/>
          </a:prstGeom>
          <a:noFill/>
          <a:ln w="9525">
            <a:noFill/>
            <a:miter lim="800000"/>
          </a:ln>
        </p:spPr>
        <p:txBody>
          <a:bodyPr wrap="none">
            <a:spAutoFit/>
          </a:bodyPr>
          <a:lstStyle/>
          <a:p>
            <a:r>
              <a:rPr kumimoji="1" lang="en-US" altLang="zh-CN" sz="2000">
                <a:latin typeface="Arial" panose="020B0604020202020204" pitchFamily="34" charset="0"/>
              </a:rPr>
              <a:t>IGP</a:t>
            </a:r>
          </a:p>
        </p:txBody>
      </p:sp>
      <p:sp>
        <p:nvSpPr>
          <p:cNvPr id="206907" name="Text Box 119"/>
          <p:cNvSpPr txBox="1">
            <a:spLocks noChangeArrowheads="1"/>
          </p:cNvSpPr>
          <p:nvPr/>
        </p:nvSpPr>
        <p:spPr bwMode="auto">
          <a:xfrm>
            <a:off x="4054475" y="2970213"/>
            <a:ext cx="722313" cy="396875"/>
          </a:xfrm>
          <a:prstGeom prst="rect">
            <a:avLst/>
          </a:prstGeom>
          <a:noFill/>
          <a:ln w="9525">
            <a:noFill/>
            <a:miter lim="800000"/>
          </a:ln>
        </p:spPr>
        <p:txBody>
          <a:bodyPr wrap="none">
            <a:spAutoFit/>
          </a:bodyPr>
          <a:lstStyle/>
          <a:p>
            <a:r>
              <a:rPr kumimoji="1" lang="en-US" altLang="zh-CN" sz="2000">
                <a:latin typeface="Arial" panose="020B0604020202020204" pitchFamily="34" charset="0"/>
              </a:rPr>
              <a:t>EGP</a:t>
            </a:r>
          </a:p>
        </p:txBody>
      </p:sp>
      <p:sp>
        <p:nvSpPr>
          <p:cNvPr id="206908" name="Text Box 120"/>
          <p:cNvSpPr txBox="1">
            <a:spLocks noChangeArrowheads="1"/>
          </p:cNvSpPr>
          <p:nvPr/>
        </p:nvSpPr>
        <p:spPr bwMode="auto">
          <a:xfrm>
            <a:off x="4751388" y="2840038"/>
            <a:ext cx="720725" cy="395287"/>
          </a:xfrm>
          <a:prstGeom prst="rect">
            <a:avLst/>
          </a:prstGeom>
          <a:noFill/>
          <a:ln w="9525">
            <a:noFill/>
            <a:miter lim="800000"/>
          </a:ln>
        </p:spPr>
        <p:txBody>
          <a:bodyPr wrap="none">
            <a:spAutoFit/>
          </a:bodyPr>
          <a:lstStyle/>
          <a:p>
            <a:r>
              <a:rPr kumimoji="1" lang="en-US" altLang="zh-CN" sz="2000">
                <a:latin typeface="Arial" panose="020B0604020202020204" pitchFamily="34" charset="0"/>
              </a:rPr>
              <a:t>EGP</a:t>
            </a:r>
          </a:p>
        </p:txBody>
      </p:sp>
      <p:sp>
        <p:nvSpPr>
          <p:cNvPr id="206909" name="Text Box 121"/>
          <p:cNvSpPr txBox="1">
            <a:spLocks noChangeArrowheads="1"/>
          </p:cNvSpPr>
          <p:nvPr/>
        </p:nvSpPr>
        <p:spPr bwMode="auto">
          <a:xfrm>
            <a:off x="4729163" y="2262188"/>
            <a:ext cx="720725" cy="396875"/>
          </a:xfrm>
          <a:prstGeom prst="rect">
            <a:avLst/>
          </a:prstGeom>
          <a:noFill/>
          <a:ln w="9525">
            <a:noFill/>
            <a:miter lim="800000"/>
          </a:ln>
        </p:spPr>
        <p:txBody>
          <a:bodyPr wrap="none">
            <a:spAutoFit/>
          </a:bodyPr>
          <a:lstStyle/>
          <a:p>
            <a:r>
              <a:rPr kumimoji="1" lang="en-US" altLang="zh-CN" sz="2000">
                <a:latin typeface="Arial" panose="020B0604020202020204" pitchFamily="34" charset="0"/>
              </a:rPr>
              <a:t>EGP</a:t>
            </a:r>
          </a:p>
        </p:txBody>
      </p:sp>
      <p:sp>
        <p:nvSpPr>
          <p:cNvPr id="206910" name="Rectangle 122"/>
          <p:cNvSpPr>
            <a:spLocks noChangeArrowheads="1"/>
          </p:cNvSpPr>
          <p:nvPr/>
        </p:nvSpPr>
        <p:spPr bwMode="auto">
          <a:xfrm>
            <a:off x="6600825" y="5041900"/>
            <a:ext cx="1558925" cy="815975"/>
          </a:xfrm>
          <a:prstGeom prst="rect">
            <a:avLst/>
          </a:prstGeom>
          <a:solidFill>
            <a:schemeClr val="bg1"/>
          </a:solidFill>
          <a:ln w="9525">
            <a:noFill/>
            <a:miter lim="800000"/>
          </a:ln>
        </p:spPr>
        <p:txBody>
          <a:bodyPr wrap="none" anchor="ctr"/>
          <a:lstStyle/>
          <a:p>
            <a:endParaRPr lang="zh-CN" altLang="en-US"/>
          </a:p>
        </p:txBody>
      </p:sp>
      <p:sp>
        <p:nvSpPr>
          <p:cNvPr id="1092731" name="Text Box 123"/>
          <p:cNvSpPr txBox="1">
            <a:spLocks noChangeArrowheads="1"/>
          </p:cNvSpPr>
          <p:nvPr/>
        </p:nvSpPr>
        <p:spPr bwMode="auto">
          <a:xfrm>
            <a:off x="6478345" y="4987925"/>
            <a:ext cx="1822935" cy="1015663"/>
          </a:xfrm>
          <a:prstGeom prst="rect">
            <a:avLst/>
          </a:prstGeom>
          <a:noFill/>
          <a:ln w="9525">
            <a:noFill/>
            <a:miter lim="800000"/>
          </a:ln>
        </p:spPr>
        <p:txBody>
          <a:bodyPr wrap="none">
            <a:spAutoFit/>
          </a:bodyPr>
          <a:lstStyle/>
          <a:p>
            <a:pPr algn="ctr"/>
            <a:r>
              <a:rPr kumimoji="1" lang="zh-CN" altLang="en-US" sz="2000" dirty="0">
                <a:latin typeface="Arial" panose="020B0604020202020204" pitchFamily="34" charset="0"/>
              </a:rPr>
              <a:t>内部网关协议</a:t>
            </a:r>
          </a:p>
          <a:p>
            <a:pPr algn="ctr"/>
            <a:r>
              <a:rPr kumimoji="1" lang="en-US" altLang="zh-CN" sz="2000" dirty="0">
                <a:latin typeface="Arial" panose="020B0604020202020204" pitchFamily="34" charset="0"/>
              </a:rPr>
              <a:t>IGP</a:t>
            </a:r>
          </a:p>
          <a:p>
            <a:pPr algn="ctr"/>
            <a:r>
              <a:rPr kumimoji="1" lang="en-US" altLang="zh-CN" sz="2000" dirty="0">
                <a:latin typeface="Arial" panose="020B0604020202020204" pitchFamily="34" charset="0"/>
              </a:rPr>
              <a:t>(</a:t>
            </a:r>
            <a:r>
              <a:rPr kumimoji="1" lang="zh-CN" altLang="en-US" sz="2000" dirty="0">
                <a:latin typeface="Arial" panose="020B0604020202020204" pitchFamily="34" charset="0"/>
              </a:rPr>
              <a:t>例如，</a:t>
            </a:r>
            <a:r>
              <a:rPr kumimoji="1" lang="en-US" altLang="zh-CN" sz="2000" dirty="0">
                <a:latin typeface="Arial" panose="020B0604020202020204" pitchFamily="34" charset="0"/>
              </a:rPr>
              <a:t>OSPF)</a:t>
            </a:r>
          </a:p>
        </p:txBody>
      </p:sp>
      <p:sp>
        <p:nvSpPr>
          <p:cNvPr id="206912" name="Rectangle 124"/>
          <p:cNvSpPr>
            <a:spLocks noChangeArrowheads="1"/>
          </p:cNvSpPr>
          <p:nvPr/>
        </p:nvSpPr>
        <p:spPr bwMode="auto">
          <a:xfrm>
            <a:off x="4187825" y="5041900"/>
            <a:ext cx="1620838" cy="887413"/>
          </a:xfrm>
          <a:prstGeom prst="rect">
            <a:avLst/>
          </a:prstGeom>
          <a:solidFill>
            <a:schemeClr val="bg1"/>
          </a:solidFill>
          <a:ln w="9525">
            <a:noFill/>
            <a:miter lim="800000"/>
          </a:ln>
        </p:spPr>
        <p:txBody>
          <a:bodyPr wrap="none" anchor="ctr"/>
          <a:lstStyle/>
          <a:p>
            <a:endParaRPr lang="zh-CN" altLang="en-US"/>
          </a:p>
        </p:txBody>
      </p:sp>
      <p:sp>
        <p:nvSpPr>
          <p:cNvPr id="1092733" name="Text Box 125"/>
          <p:cNvSpPr txBox="1">
            <a:spLocks noChangeArrowheads="1"/>
          </p:cNvSpPr>
          <p:nvPr/>
        </p:nvSpPr>
        <p:spPr bwMode="auto">
          <a:xfrm>
            <a:off x="4063417" y="4987925"/>
            <a:ext cx="1893467" cy="1015663"/>
          </a:xfrm>
          <a:prstGeom prst="rect">
            <a:avLst/>
          </a:prstGeom>
          <a:noFill/>
          <a:ln w="9525">
            <a:noFill/>
            <a:miter lim="800000"/>
          </a:ln>
        </p:spPr>
        <p:txBody>
          <a:bodyPr wrap="none">
            <a:spAutoFit/>
          </a:bodyPr>
          <a:lstStyle/>
          <a:p>
            <a:pPr algn="ctr"/>
            <a:r>
              <a:rPr kumimoji="1" lang="zh-CN" altLang="en-US" sz="2000" dirty="0">
                <a:latin typeface="Arial" panose="020B0604020202020204" pitchFamily="34" charset="0"/>
              </a:rPr>
              <a:t>外部网关协议</a:t>
            </a:r>
          </a:p>
          <a:p>
            <a:pPr algn="ctr"/>
            <a:r>
              <a:rPr kumimoji="1" lang="en-US" altLang="zh-CN" sz="2000" dirty="0">
                <a:latin typeface="Arial" panose="020B0604020202020204" pitchFamily="34" charset="0"/>
              </a:rPr>
              <a:t>EGP</a:t>
            </a:r>
          </a:p>
          <a:p>
            <a:pPr algn="ctr"/>
            <a:r>
              <a:rPr kumimoji="1" lang="en-US" altLang="zh-CN" sz="2000" dirty="0">
                <a:latin typeface="Arial" panose="020B0604020202020204" pitchFamily="34" charset="0"/>
              </a:rPr>
              <a:t>(</a:t>
            </a:r>
            <a:r>
              <a:rPr kumimoji="1" lang="zh-CN" altLang="en-US" sz="2000" dirty="0">
                <a:latin typeface="Arial" panose="020B0604020202020204" pitchFamily="34" charset="0"/>
              </a:rPr>
              <a:t>例如，</a:t>
            </a:r>
            <a:r>
              <a:rPr kumimoji="1" lang="en-US" altLang="zh-CN" sz="2000" dirty="0">
                <a:latin typeface="Arial" panose="020B0604020202020204" pitchFamily="34" charset="0"/>
              </a:rPr>
              <a:t>BGP-4)</a:t>
            </a:r>
          </a:p>
        </p:txBody>
      </p:sp>
      <p:sp>
        <p:nvSpPr>
          <p:cNvPr id="206914" name="Line 126"/>
          <p:cNvSpPr>
            <a:spLocks noChangeShapeType="1"/>
          </p:cNvSpPr>
          <p:nvPr/>
        </p:nvSpPr>
        <p:spPr bwMode="auto">
          <a:xfrm flipV="1">
            <a:off x="7367588" y="2906713"/>
            <a:ext cx="1150937" cy="293687"/>
          </a:xfrm>
          <a:prstGeom prst="line">
            <a:avLst/>
          </a:prstGeom>
          <a:noFill/>
          <a:ln w="28575">
            <a:solidFill>
              <a:schemeClr val="tx1"/>
            </a:solidFill>
            <a:round/>
          </a:ln>
        </p:spPr>
        <p:txBody>
          <a:bodyPr wrap="none" anchor="ctr"/>
          <a:lstStyle/>
          <a:p>
            <a:endParaRPr lang="zh-CN" altLang="en-US"/>
          </a:p>
        </p:txBody>
      </p:sp>
      <p:pic>
        <p:nvPicPr>
          <p:cNvPr id="206915" name="Picture 127"/>
          <p:cNvPicPr>
            <a:picLocks noChangeArrowheads="1"/>
          </p:cNvPicPr>
          <p:nvPr/>
        </p:nvPicPr>
        <p:blipFill>
          <a:blip r:embed="rId3" cstate="print"/>
          <a:srcRect/>
          <a:stretch>
            <a:fillRect/>
          </a:stretch>
        </p:blipFill>
        <p:spPr bwMode="auto">
          <a:xfrm>
            <a:off x="8199438" y="2762250"/>
            <a:ext cx="547687" cy="263525"/>
          </a:xfrm>
          <a:prstGeom prst="rect">
            <a:avLst/>
          </a:prstGeom>
          <a:noFill/>
          <a:ln w="12699">
            <a:noFill/>
            <a:miter lim="800000"/>
            <a:headEnd/>
            <a:tailEnd/>
          </a:ln>
        </p:spPr>
      </p:pic>
      <p:pic>
        <p:nvPicPr>
          <p:cNvPr id="206916" name="Picture 128"/>
          <p:cNvPicPr>
            <a:picLocks noChangeArrowheads="1"/>
          </p:cNvPicPr>
          <p:nvPr/>
        </p:nvPicPr>
        <p:blipFill>
          <a:blip r:embed="rId3" cstate="print"/>
          <a:srcRect/>
          <a:stretch>
            <a:fillRect/>
          </a:stretch>
        </p:blipFill>
        <p:spPr bwMode="auto">
          <a:xfrm>
            <a:off x="6985000" y="3008313"/>
            <a:ext cx="549275" cy="263525"/>
          </a:xfrm>
          <a:prstGeom prst="rect">
            <a:avLst/>
          </a:prstGeom>
          <a:noFill/>
          <a:ln w="12699">
            <a:noFill/>
            <a:miter lim="800000"/>
            <a:headEnd/>
            <a:tailEnd/>
          </a:ln>
        </p:spPr>
      </p:pic>
      <p:sp>
        <p:nvSpPr>
          <p:cNvPr id="206917" name="Text Box 129"/>
          <p:cNvSpPr txBox="1">
            <a:spLocks noChangeArrowheads="1"/>
          </p:cNvSpPr>
          <p:nvPr/>
        </p:nvSpPr>
        <p:spPr bwMode="auto">
          <a:xfrm>
            <a:off x="7502525" y="2743200"/>
            <a:ext cx="620713" cy="398463"/>
          </a:xfrm>
          <a:prstGeom prst="rect">
            <a:avLst/>
          </a:prstGeom>
          <a:noFill/>
          <a:ln w="9525">
            <a:noFill/>
            <a:miter lim="800000"/>
          </a:ln>
        </p:spPr>
        <p:txBody>
          <a:bodyPr wrap="none">
            <a:spAutoFit/>
          </a:bodyPr>
          <a:lstStyle/>
          <a:p>
            <a:r>
              <a:rPr kumimoji="1" lang="en-US" altLang="zh-CN" sz="2000">
                <a:latin typeface="Arial" panose="020B0604020202020204" pitchFamily="34" charset="0"/>
              </a:rPr>
              <a:t>IGP</a:t>
            </a:r>
          </a:p>
        </p:txBody>
      </p:sp>
      <p:sp>
        <p:nvSpPr>
          <p:cNvPr id="1092738" name="Freeform 130"/>
          <p:cNvSpPr/>
          <p:nvPr/>
        </p:nvSpPr>
        <p:spPr bwMode="auto">
          <a:xfrm>
            <a:off x="735013" y="3854450"/>
            <a:ext cx="3227387" cy="831850"/>
          </a:xfrm>
          <a:custGeom>
            <a:avLst/>
            <a:gdLst>
              <a:gd name="T0" fmla="*/ 0 w 2033"/>
              <a:gd name="T1" fmla="*/ 362 h 524"/>
              <a:gd name="T2" fmla="*/ 847 w 2033"/>
              <a:gd name="T3" fmla="*/ 475 h 524"/>
              <a:gd name="T4" fmla="*/ 1163 w 2033"/>
              <a:gd name="T5" fmla="*/ 497 h 524"/>
              <a:gd name="T6" fmla="*/ 1705 w 2033"/>
              <a:gd name="T7" fmla="*/ 441 h 524"/>
              <a:gd name="T8" fmla="*/ 2033 w 2033"/>
              <a:gd name="T9" fmla="*/ 0 h 524"/>
              <a:gd name="T10" fmla="*/ 0 60000 65536"/>
              <a:gd name="T11" fmla="*/ 0 60000 65536"/>
              <a:gd name="T12" fmla="*/ 0 60000 65536"/>
              <a:gd name="T13" fmla="*/ 0 60000 65536"/>
              <a:gd name="T14" fmla="*/ 0 60000 65536"/>
              <a:gd name="T15" fmla="*/ 0 w 2033"/>
              <a:gd name="T16" fmla="*/ 0 h 524"/>
              <a:gd name="T17" fmla="*/ 2033 w 2033"/>
              <a:gd name="T18" fmla="*/ 524 h 524"/>
            </a:gdLst>
            <a:ahLst/>
            <a:cxnLst>
              <a:cxn ang="T10">
                <a:pos x="T0" y="T1"/>
              </a:cxn>
              <a:cxn ang="T11">
                <a:pos x="T2" y="T3"/>
              </a:cxn>
              <a:cxn ang="T12">
                <a:pos x="T4" y="T5"/>
              </a:cxn>
              <a:cxn ang="T13">
                <a:pos x="T6" y="T7"/>
              </a:cxn>
              <a:cxn ang="T14">
                <a:pos x="T8" y="T9"/>
              </a:cxn>
            </a:cxnLst>
            <a:rect l="T15" t="T16" r="T17" b="T18"/>
            <a:pathLst>
              <a:path w="2033" h="524">
                <a:moveTo>
                  <a:pt x="0" y="362"/>
                </a:moveTo>
                <a:cubicBezTo>
                  <a:pt x="141" y="381"/>
                  <a:pt x="653" y="452"/>
                  <a:pt x="847" y="475"/>
                </a:cubicBezTo>
                <a:cubicBezTo>
                  <a:pt x="1041" y="498"/>
                  <a:pt x="1020" y="503"/>
                  <a:pt x="1163" y="497"/>
                </a:cubicBezTo>
                <a:cubicBezTo>
                  <a:pt x="1306" y="491"/>
                  <a:pt x="1560" y="524"/>
                  <a:pt x="1705" y="441"/>
                </a:cubicBezTo>
                <a:cubicBezTo>
                  <a:pt x="1850" y="358"/>
                  <a:pt x="1965" y="92"/>
                  <a:pt x="2033" y="0"/>
                </a:cubicBezTo>
              </a:path>
            </a:pathLst>
          </a:custGeom>
          <a:noFill/>
          <a:ln w="76200" cmpd="sng">
            <a:solidFill>
              <a:schemeClr val="hlink"/>
            </a:solidFill>
            <a:round/>
            <a:headEnd type="none" w="med" len="med"/>
            <a:tailEnd type="triangle" w="med" len="lg"/>
          </a:ln>
        </p:spPr>
        <p:txBody>
          <a:bodyPr/>
          <a:lstStyle/>
          <a:p>
            <a:endParaRPr lang="zh-CN" altLang="en-US"/>
          </a:p>
        </p:txBody>
      </p:sp>
      <p:sp>
        <p:nvSpPr>
          <p:cNvPr id="206919" name="Text Box 131"/>
          <p:cNvSpPr txBox="1">
            <a:spLocks noChangeArrowheads="1"/>
          </p:cNvSpPr>
          <p:nvPr/>
        </p:nvSpPr>
        <p:spPr bwMode="auto">
          <a:xfrm>
            <a:off x="4007843" y="1860550"/>
            <a:ext cx="460375" cy="398462"/>
          </a:xfrm>
          <a:prstGeom prst="rect">
            <a:avLst/>
          </a:prstGeom>
          <a:noFill/>
          <a:ln w="9525">
            <a:noFill/>
            <a:miter lim="800000"/>
          </a:ln>
        </p:spPr>
        <p:txBody>
          <a:bodyPr wrap="none">
            <a:spAutoFit/>
          </a:bodyPr>
          <a:lstStyle/>
          <a:p>
            <a:r>
              <a:rPr kumimoji="1" lang="en-US" altLang="zh-CN" sz="2000" dirty="0">
                <a:latin typeface="Arial" panose="020B0604020202020204" pitchFamily="34" charset="0"/>
              </a:rPr>
              <a:t>R</a:t>
            </a:r>
            <a:r>
              <a:rPr kumimoji="1" lang="en-US" altLang="zh-CN" sz="2000" baseline="-25000" dirty="0">
                <a:latin typeface="Arial" panose="020B0604020202020204" pitchFamily="34" charset="0"/>
              </a:rPr>
              <a:t>3</a:t>
            </a:r>
          </a:p>
        </p:txBody>
      </p:sp>
      <p:sp>
        <p:nvSpPr>
          <p:cNvPr id="206920" name="Text Box 132"/>
          <p:cNvSpPr txBox="1">
            <a:spLocks noChangeArrowheads="1"/>
          </p:cNvSpPr>
          <p:nvPr/>
        </p:nvSpPr>
        <p:spPr bwMode="auto">
          <a:xfrm>
            <a:off x="5593475" y="2271753"/>
            <a:ext cx="460375" cy="396875"/>
          </a:xfrm>
          <a:prstGeom prst="rect">
            <a:avLst/>
          </a:prstGeom>
          <a:noFill/>
          <a:ln w="9525">
            <a:noFill/>
            <a:miter lim="800000"/>
          </a:ln>
        </p:spPr>
        <p:txBody>
          <a:bodyPr wrap="none">
            <a:spAutoFit/>
          </a:bodyPr>
          <a:lstStyle/>
          <a:p>
            <a:r>
              <a:rPr kumimoji="1" lang="en-US" altLang="zh-CN" sz="2000">
                <a:latin typeface="Arial" panose="020B0604020202020204" pitchFamily="34" charset="0"/>
              </a:rPr>
              <a:t>R</a:t>
            </a:r>
            <a:r>
              <a:rPr kumimoji="1" lang="en-US" altLang="zh-CN" sz="2000" baseline="-25000">
                <a:latin typeface="Arial" panose="020B0604020202020204" pitchFamily="34" charset="0"/>
              </a:rPr>
              <a:t>2</a:t>
            </a:r>
          </a:p>
        </p:txBody>
      </p:sp>
      <p:sp>
        <p:nvSpPr>
          <p:cNvPr id="1092741" name="Freeform 133"/>
          <p:cNvSpPr/>
          <p:nvPr/>
        </p:nvSpPr>
        <p:spPr bwMode="auto">
          <a:xfrm>
            <a:off x="5862638" y="2967038"/>
            <a:ext cx="2833687" cy="1120775"/>
          </a:xfrm>
          <a:custGeom>
            <a:avLst/>
            <a:gdLst>
              <a:gd name="T0" fmla="*/ 0 w 1785"/>
              <a:gd name="T1" fmla="*/ 17 h 706"/>
              <a:gd name="T2" fmla="*/ 802 w 1785"/>
              <a:gd name="T3" fmla="*/ 221 h 706"/>
              <a:gd name="T4" fmla="*/ 1186 w 1785"/>
              <a:gd name="T5" fmla="*/ 130 h 706"/>
              <a:gd name="T6" fmla="*/ 1536 w 1785"/>
              <a:gd name="T7" fmla="*/ 96 h 706"/>
              <a:gd name="T8" fmla="*/ 1785 w 1785"/>
              <a:gd name="T9" fmla="*/ 706 h 706"/>
              <a:gd name="T10" fmla="*/ 0 60000 65536"/>
              <a:gd name="T11" fmla="*/ 0 60000 65536"/>
              <a:gd name="T12" fmla="*/ 0 60000 65536"/>
              <a:gd name="T13" fmla="*/ 0 60000 65536"/>
              <a:gd name="T14" fmla="*/ 0 60000 65536"/>
              <a:gd name="T15" fmla="*/ 0 w 1785"/>
              <a:gd name="T16" fmla="*/ 0 h 706"/>
              <a:gd name="T17" fmla="*/ 1785 w 1785"/>
              <a:gd name="T18" fmla="*/ 706 h 706"/>
            </a:gdLst>
            <a:ahLst/>
            <a:cxnLst>
              <a:cxn ang="T10">
                <a:pos x="T0" y="T1"/>
              </a:cxn>
              <a:cxn ang="T11">
                <a:pos x="T2" y="T3"/>
              </a:cxn>
              <a:cxn ang="T12">
                <a:pos x="T4" y="T5"/>
              </a:cxn>
              <a:cxn ang="T13">
                <a:pos x="T6" y="T7"/>
              </a:cxn>
              <a:cxn ang="T14">
                <a:pos x="T8" y="T9"/>
              </a:cxn>
            </a:cxnLst>
            <a:rect l="T15" t="T16" r="T17" b="T18"/>
            <a:pathLst>
              <a:path w="1785" h="706">
                <a:moveTo>
                  <a:pt x="0" y="17"/>
                </a:moveTo>
                <a:cubicBezTo>
                  <a:pt x="134" y="51"/>
                  <a:pt x="604" y="202"/>
                  <a:pt x="802" y="221"/>
                </a:cubicBezTo>
                <a:cubicBezTo>
                  <a:pt x="1000" y="240"/>
                  <a:pt x="1064" y="151"/>
                  <a:pt x="1186" y="130"/>
                </a:cubicBezTo>
                <a:cubicBezTo>
                  <a:pt x="1308" y="109"/>
                  <a:pt x="1436" y="0"/>
                  <a:pt x="1536" y="96"/>
                </a:cubicBezTo>
                <a:cubicBezTo>
                  <a:pt x="1636" y="192"/>
                  <a:pt x="1733" y="579"/>
                  <a:pt x="1785" y="706"/>
                </a:cubicBezTo>
              </a:path>
            </a:pathLst>
          </a:custGeom>
          <a:noFill/>
          <a:ln w="76200" cmpd="sng">
            <a:solidFill>
              <a:schemeClr val="hlink"/>
            </a:solidFill>
            <a:round/>
            <a:headEnd type="none" w="med" len="med"/>
            <a:tailEnd type="triangle" w="med" len="lg"/>
          </a:ln>
        </p:spPr>
        <p:txBody>
          <a:bodyPr/>
          <a:lstStyle/>
          <a:p>
            <a:endParaRPr lang="zh-CN" altLang="en-US"/>
          </a:p>
        </p:txBody>
      </p:sp>
      <p:sp>
        <p:nvSpPr>
          <p:cNvPr id="1092742" name="Freeform 134"/>
          <p:cNvSpPr/>
          <p:nvPr/>
        </p:nvSpPr>
        <p:spPr bwMode="auto">
          <a:xfrm>
            <a:off x="3979863" y="2994025"/>
            <a:ext cx="1865312" cy="860425"/>
          </a:xfrm>
          <a:custGeom>
            <a:avLst/>
            <a:gdLst>
              <a:gd name="T0" fmla="*/ 0 w 1175"/>
              <a:gd name="T1" fmla="*/ 542 h 542"/>
              <a:gd name="T2" fmla="*/ 1175 w 1175"/>
              <a:gd name="T3" fmla="*/ 0 h 542"/>
              <a:gd name="T4" fmla="*/ 0 60000 65536"/>
              <a:gd name="T5" fmla="*/ 0 60000 65536"/>
              <a:gd name="T6" fmla="*/ 0 w 1175"/>
              <a:gd name="T7" fmla="*/ 0 h 542"/>
              <a:gd name="T8" fmla="*/ 1175 w 1175"/>
              <a:gd name="T9" fmla="*/ 542 h 542"/>
            </a:gdLst>
            <a:ahLst/>
            <a:cxnLst>
              <a:cxn ang="T4">
                <a:pos x="T0" y="T1"/>
              </a:cxn>
              <a:cxn ang="T5">
                <a:pos x="T2" y="T3"/>
              </a:cxn>
            </a:cxnLst>
            <a:rect l="T6" t="T7" r="T8" b="T9"/>
            <a:pathLst>
              <a:path w="1175" h="542">
                <a:moveTo>
                  <a:pt x="0" y="542"/>
                </a:moveTo>
                <a:cubicBezTo>
                  <a:pt x="196" y="454"/>
                  <a:pt x="930" y="113"/>
                  <a:pt x="1175" y="0"/>
                </a:cubicBezTo>
              </a:path>
            </a:pathLst>
          </a:custGeom>
          <a:noFill/>
          <a:ln w="76200" cmpd="sng">
            <a:solidFill>
              <a:schemeClr val="hlink"/>
            </a:solidFill>
            <a:round/>
            <a:headEnd type="none" w="med" len="med"/>
            <a:tailEnd type="triangle" w="med" len="lg"/>
          </a:ln>
        </p:spPr>
        <p:txBody>
          <a:bodyPr/>
          <a:lstStyle/>
          <a:p>
            <a:endParaRPr lang="zh-CN" altLang="en-US"/>
          </a:p>
        </p:txBody>
      </p:sp>
      <p:sp>
        <p:nvSpPr>
          <p:cNvPr id="206923" name="Rectangle 135"/>
          <p:cNvSpPr>
            <a:spLocks noGrp="1" noChangeArrowheads="1"/>
          </p:cNvSpPr>
          <p:nvPr>
            <p:ph type="title"/>
          </p:nvPr>
        </p:nvSpPr>
        <p:spPr>
          <a:xfrm>
            <a:off x="303213" y="141313"/>
            <a:ext cx="8445500" cy="713631"/>
          </a:xfrm>
        </p:spPr>
        <p:txBody>
          <a:bodyPr/>
          <a:lstStyle/>
          <a:p>
            <a:pPr eaLnBrk="1" hangingPunct="1"/>
            <a:r>
              <a:rPr lang="zh-CN" altLang="en-US" dirty="0"/>
              <a:t>自治系统和</a:t>
            </a:r>
            <a:br>
              <a:rPr lang="zh-CN" altLang="en-US" dirty="0"/>
            </a:br>
            <a:r>
              <a:rPr lang="zh-CN" altLang="en-US" dirty="0"/>
              <a:t>内部网关协议、外部网关协议 </a:t>
            </a:r>
          </a:p>
        </p:txBody>
      </p:sp>
      <p:grpSp>
        <p:nvGrpSpPr>
          <p:cNvPr id="136" name="Group 130"/>
          <p:cNvGrpSpPr/>
          <p:nvPr/>
        </p:nvGrpSpPr>
        <p:grpSpPr bwMode="auto">
          <a:xfrm>
            <a:off x="8358214" y="3941770"/>
            <a:ext cx="641350" cy="558800"/>
            <a:chOff x="-44" y="1473"/>
            <a:chExt cx="981" cy="1105"/>
          </a:xfrm>
        </p:grpSpPr>
        <p:pic>
          <p:nvPicPr>
            <p:cNvPr id="137" name="Picture 131" descr="desktop_computer_stylized_medium"/>
            <p:cNvPicPr>
              <a:picLocks noChangeAspect="1" noChangeArrowheads="1"/>
            </p:cNvPicPr>
            <p:nvPr/>
          </p:nvPicPr>
          <p:blipFill>
            <a:blip r:embed="rId4"/>
            <a:srcRect/>
            <a:stretch>
              <a:fillRect/>
            </a:stretch>
          </p:blipFill>
          <p:spPr bwMode="auto">
            <a:xfrm flipH="1">
              <a:off x="-44" y="1473"/>
              <a:ext cx="981" cy="1105"/>
            </a:xfrm>
            <a:prstGeom prst="rect">
              <a:avLst/>
            </a:prstGeom>
            <a:noFill/>
            <a:ln w="9525">
              <a:noFill/>
              <a:miter lim="800000"/>
              <a:headEnd/>
              <a:tailEnd/>
            </a:ln>
          </p:spPr>
        </p:pic>
        <p:sp>
          <p:nvSpPr>
            <p:cNvPr id="138" name="Freeform 132"/>
            <p:cNvSpPr/>
            <p:nvPr/>
          </p:nvSpPr>
          <p:spPr bwMode="auto">
            <a:xfrm flipH="1">
              <a:off x="374" y="1579"/>
              <a:ext cx="477" cy="506"/>
            </a:xfrm>
            <a:custGeom>
              <a:avLst/>
              <a:gdLst>
                <a:gd name="T0" fmla="*/ 0 w 356"/>
                <a:gd name="T1" fmla="*/ 0 h 368"/>
                <a:gd name="T2" fmla="*/ 4176 w 356"/>
                <a:gd name="T3" fmla="*/ 248 h 368"/>
                <a:gd name="T4" fmla="*/ 4954 w 356"/>
                <a:gd name="T5" fmla="*/ 5173 h 368"/>
                <a:gd name="T6" fmla="*/ 1092 w 356"/>
                <a:gd name="T7" fmla="*/ 6469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cap="flat" cmpd="sng">
              <a:noFill/>
              <a:prstDash val="solid"/>
              <a:round/>
            </a:ln>
          </p:spPr>
          <p:txBody>
            <a:bodyPr wrap="none"/>
            <a:lstStyle/>
            <a:p>
              <a:endParaRPr lang="zh-CN" altLang="en-US"/>
            </a:p>
          </p:txBody>
        </p:sp>
      </p:grpSp>
      <p:grpSp>
        <p:nvGrpSpPr>
          <p:cNvPr id="139" name="Group 130"/>
          <p:cNvGrpSpPr/>
          <p:nvPr/>
        </p:nvGrpSpPr>
        <p:grpSpPr bwMode="auto">
          <a:xfrm>
            <a:off x="-214346" y="3571876"/>
            <a:ext cx="641350" cy="558800"/>
            <a:chOff x="-44" y="1473"/>
            <a:chExt cx="981" cy="1105"/>
          </a:xfrm>
        </p:grpSpPr>
        <p:pic>
          <p:nvPicPr>
            <p:cNvPr id="140" name="Picture 131" descr="desktop_computer_stylized_medium"/>
            <p:cNvPicPr>
              <a:picLocks noChangeAspect="1" noChangeArrowheads="1"/>
            </p:cNvPicPr>
            <p:nvPr/>
          </p:nvPicPr>
          <p:blipFill>
            <a:blip r:embed="rId4"/>
            <a:srcRect/>
            <a:stretch>
              <a:fillRect/>
            </a:stretch>
          </p:blipFill>
          <p:spPr bwMode="auto">
            <a:xfrm flipH="1">
              <a:off x="-44" y="1473"/>
              <a:ext cx="981" cy="1105"/>
            </a:xfrm>
            <a:prstGeom prst="rect">
              <a:avLst/>
            </a:prstGeom>
            <a:noFill/>
            <a:ln w="9525">
              <a:noFill/>
              <a:miter lim="800000"/>
              <a:headEnd/>
              <a:tailEnd/>
            </a:ln>
          </p:spPr>
        </p:pic>
        <p:sp>
          <p:nvSpPr>
            <p:cNvPr id="141" name="Freeform 132"/>
            <p:cNvSpPr/>
            <p:nvPr/>
          </p:nvSpPr>
          <p:spPr bwMode="auto">
            <a:xfrm flipH="1">
              <a:off x="374" y="1579"/>
              <a:ext cx="477" cy="506"/>
            </a:xfrm>
            <a:custGeom>
              <a:avLst/>
              <a:gdLst>
                <a:gd name="T0" fmla="*/ 0 w 356"/>
                <a:gd name="T1" fmla="*/ 0 h 368"/>
                <a:gd name="T2" fmla="*/ 4176 w 356"/>
                <a:gd name="T3" fmla="*/ 248 h 368"/>
                <a:gd name="T4" fmla="*/ 4954 w 356"/>
                <a:gd name="T5" fmla="*/ 5173 h 368"/>
                <a:gd name="T6" fmla="*/ 1092 w 356"/>
                <a:gd name="T7" fmla="*/ 6469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cap="flat" cmpd="sng">
              <a:noFill/>
              <a:prstDash val="solid"/>
              <a:round/>
            </a:ln>
          </p:spPr>
          <p:txBody>
            <a:bodyPr wrap="none"/>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emph" presetSubtype="0" repeatCount="3000" fill="hold" nodeType="clickEffect">
                                  <p:stCondLst>
                                    <p:cond delay="500"/>
                                  </p:stCondLst>
                                  <p:childTnLst>
                                    <p:anim calcmode="discrete" valueType="str">
                                      <p:cBhvr>
                                        <p:cTn id="6" dur="1000" fill="hold"/>
                                        <p:tgtEl>
                                          <p:spTgt spid="8"/>
                                        </p:tgtEl>
                                        <p:attrNameLst>
                                          <p:attrName>style.visibility</p:attrName>
                                        </p:attrNameLst>
                                      </p:cBhvr>
                                      <p:tavLst>
                                        <p:tav tm="0">
                                          <p:val>
                                            <p:strVal val="hidden"/>
                                          </p:val>
                                        </p:tav>
                                        <p:tav tm="50000">
                                          <p:val>
                                            <p:strVal val="visible"/>
                                          </p:val>
                                        </p:tav>
                                      </p:tavLst>
                                    </p:anim>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1092738"/>
                                        </p:tgtEl>
                                        <p:attrNameLst>
                                          <p:attrName>style.visibility</p:attrName>
                                        </p:attrNameLst>
                                      </p:cBhvr>
                                      <p:to>
                                        <p:strVal val="visible"/>
                                      </p:to>
                                    </p:set>
                                    <p:animEffect transition="in" filter="wipe(left)">
                                      <p:cBhvr>
                                        <p:cTn id="11" dur="2000"/>
                                        <p:tgtEl>
                                          <p:spTgt spid="1092738"/>
                                        </p:tgtEl>
                                      </p:cBhvr>
                                    </p:animEffect>
                                  </p:childTnLst>
                                </p:cTn>
                              </p:par>
                              <p:par>
                                <p:cTn id="12" presetID="35" presetClass="emph" presetSubtype="0" repeatCount="3000" fill="hold" grpId="0" nodeType="withEffect">
                                  <p:stCondLst>
                                    <p:cond delay="0"/>
                                  </p:stCondLst>
                                  <p:childTnLst>
                                    <p:anim calcmode="discrete" valueType="str">
                                      <p:cBhvr>
                                        <p:cTn id="13" dur="1000" fill="hold"/>
                                        <p:tgtEl>
                                          <p:spTgt spid="1092692"/>
                                        </p:tgtEl>
                                        <p:attrNameLst>
                                          <p:attrName>style.visibility</p:attrName>
                                        </p:attrNameLst>
                                      </p:cBhvr>
                                      <p:tavLst>
                                        <p:tav tm="0">
                                          <p:val>
                                            <p:strVal val="hidden"/>
                                          </p:val>
                                        </p:tav>
                                        <p:tav tm="50000">
                                          <p:val>
                                            <p:strVal val="visible"/>
                                          </p:val>
                                        </p:tav>
                                      </p:tavLst>
                                    </p:anim>
                                  </p:childTnLst>
                                </p:cTn>
                              </p:par>
                            </p:childTnLst>
                          </p:cTn>
                        </p:par>
                        <p:par>
                          <p:cTn id="14" fill="hold">
                            <p:stCondLst>
                              <p:cond delay="2000"/>
                            </p:stCondLst>
                            <p:childTnLst>
                              <p:par>
                                <p:cTn id="15" presetID="22" presetClass="entr" presetSubtype="8" fill="hold" grpId="0" nodeType="afterEffect">
                                  <p:stCondLst>
                                    <p:cond delay="0"/>
                                  </p:stCondLst>
                                  <p:childTnLst>
                                    <p:set>
                                      <p:cBhvr>
                                        <p:cTn id="16" dur="1" fill="hold">
                                          <p:stCondLst>
                                            <p:cond delay="0"/>
                                          </p:stCondLst>
                                        </p:cTn>
                                        <p:tgtEl>
                                          <p:spTgt spid="1092742"/>
                                        </p:tgtEl>
                                        <p:attrNameLst>
                                          <p:attrName>style.visibility</p:attrName>
                                        </p:attrNameLst>
                                      </p:cBhvr>
                                      <p:to>
                                        <p:strVal val="visible"/>
                                      </p:to>
                                    </p:set>
                                    <p:animEffect transition="in" filter="wipe(left)">
                                      <p:cBhvr>
                                        <p:cTn id="17" dur="2000"/>
                                        <p:tgtEl>
                                          <p:spTgt spid="1092742"/>
                                        </p:tgtEl>
                                      </p:cBhvr>
                                    </p:animEffect>
                                  </p:childTnLst>
                                </p:cTn>
                              </p:par>
                              <p:par>
                                <p:cTn id="18" presetID="35" presetClass="emph" presetSubtype="0" repeatCount="3000" fill="hold" grpId="0" nodeType="withEffect">
                                  <p:stCondLst>
                                    <p:cond delay="0"/>
                                  </p:stCondLst>
                                  <p:childTnLst>
                                    <p:anim calcmode="discrete" valueType="str">
                                      <p:cBhvr>
                                        <p:cTn id="19" dur="1000" fill="hold"/>
                                        <p:tgtEl>
                                          <p:spTgt spid="1092733"/>
                                        </p:tgtEl>
                                        <p:attrNameLst>
                                          <p:attrName>style.visibility</p:attrName>
                                        </p:attrNameLst>
                                      </p:cBhvr>
                                      <p:tavLst>
                                        <p:tav tm="0">
                                          <p:val>
                                            <p:strVal val="hidden"/>
                                          </p:val>
                                        </p:tav>
                                        <p:tav tm="50000">
                                          <p:val>
                                            <p:strVal val="visible"/>
                                          </p:val>
                                        </p:tav>
                                      </p:tavLst>
                                    </p:anim>
                                  </p:childTnLst>
                                </p:cTn>
                              </p:par>
                            </p:childTnLst>
                          </p:cTn>
                        </p:par>
                        <p:par>
                          <p:cTn id="20" fill="hold">
                            <p:stCondLst>
                              <p:cond delay="4000"/>
                            </p:stCondLst>
                            <p:childTnLst>
                              <p:par>
                                <p:cTn id="21" presetID="22" presetClass="entr" presetSubtype="8" fill="hold" grpId="0" nodeType="afterEffect">
                                  <p:stCondLst>
                                    <p:cond delay="0"/>
                                  </p:stCondLst>
                                  <p:childTnLst>
                                    <p:set>
                                      <p:cBhvr>
                                        <p:cTn id="22" dur="1" fill="hold">
                                          <p:stCondLst>
                                            <p:cond delay="0"/>
                                          </p:stCondLst>
                                        </p:cTn>
                                        <p:tgtEl>
                                          <p:spTgt spid="1092741"/>
                                        </p:tgtEl>
                                        <p:attrNameLst>
                                          <p:attrName>style.visibility</p:attrName>
                                        </p:attrNameLst>
                                      </p:cBhvr>
                                      <p:to>
                                        <p:strVal val="visible"/>
                                      </p:to>
                                    </p:set>
                                    <p:animEffect transition="in" filter="wipe(left)">
                                      <p:cBhvr>
                                        <p:cTn id="23" dur="2000"/>
                                        <p:tgtEl>
                                          <p:spTgt spid="1092741"/>
                                        </p:tgtEl>
                                      </p:cBhvr>
                                    </p:animEffect>
                                  </p:childTnLst>
                                </p:cTn>
                              </p:par>
                              <p:par>
                                <p:cTn id="24" presetID="35" presetClass="emph" presetSubtype="0" repeatCount="3000" fill="hold" grpId="0" nodeType="withEffect">
                                  <p:stCondLst>
                                    <p:cond delay="0"/>
                                  </p:stCondLst>
                                  <p:childTnLst>
                                    <p:anim calcmode="discrete" valueType="str">
                                      <p:cBhvr>
                                        <p:cTn id="25" dur="1000" fill="hold"/>
                                        <p:tgtEl>
                                          <p:spTgt spid="1092731"/>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2692" grpId="0"/>
      <p:bldP spid="1092731" grpId="0"/>
      <p:bldP spid="1092733" grpId="0"/>
      <p:bldP spid="1092738" grpId="0" animBg="1"/>
      <p:bldP spid="1092741" grpId="0" animBg="1"/>
      <p:bldP spid="1092742" grpId="0" animBg="1"/>
    </p:bld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Rectangle 135"/>
          <p:cNvSpPr>
            <a:spLocks noGrp="1" noChangeArrowheads="1"/>
          </p:cNvSpPr>
          <p:nvPr>
            <p:ph type="title"/>
          </p:nvPr>
        </p:nvSpPr>
        <p:spPr>
          <a:xfrm>
            <a:off x="330200" y="118745"/>
            <a:ext cx="8445500" cy="711835"/>
          </a:xfrm>
        </p:spPr>
        <p:txBody>
          <a:bodyPr/>
          <a:lstStyle/>
          <a:p>
            <a:pPr eaLnBrk="1" hangingPunct="1"/>
            <a:r>
              <a:rPr lang="zh-CN" altLang="en-US"/>
              <a:t>自治系统和</a:t>
            </a:r>
            <a:br>
              <a:rPr lang="zh-CN" altLang="en-US"/>
            </a:br>
            <a:r>
              <a:rPr lang="zh-CN" altLang="en-US"/>
              <a:t>内部网关协议、外部网关协议 </a:t>
            </a:r>
          </a:p>
        </p:txBody>
      </p:sp>
      <p:grpSp>
        <p:nvGrpSpPr>
          <p:cNvPr id="207875" name="Group 136"/>
          <p:cNvGrpSpPr/>
          <p:nvPr/>
        </p:nvGrpSpPr>
        <p:grpSpPr bwMode="auto">
          <a:xfrm>
            <a:off x="250825" y="2427293"/>
            <a:ext cx="2767013" cy="1727200"/>
            <a:chOff x="912" y="768"/>
            <a:chExt cx="2400" cy="1584"/>
          </a:xfrm>
        </p:grpSpPr>
        <p:sp>
          <p:nvSpPr>
            <p:cNvPr id="207907" name="Oval 137"/>
            <p:cNvSpPr>
              <a:spLocks noChangeArrowheads="1"/>
            </p:cNvSpPr>
            <p:nvPr/>
          </p:nvSpPr>
          <p:spPr bwMode="auto">
            <a:xfrm>
              <a:off x="1751" y="799"/>
              <a:ext cx="1026" cy="628"/>
            </a:xfrm>
            <a:prstGeom prst="ellipse">
              <a:avLst/>
            </a:prstGeom>
            <a:solidFill>
              <a:srgbClr val="000000"/>
            </a:solidFill>
            <a:ln w="9525">
              <a:noFill/>
              <a:round/>
            </a:ln>
          </p:spPr>
          <p:txBody>
            <a:bodyPr/>
            <a:lstStyle/>
            <a:p>
              <a:endParaRPr lang="zh-CN" altLang="en-US"/>
            </a:p>
          </p:txBody>
        </p:sp>
        <p:sp>
          <p:nvSpPr>
            <p:cNvPr id="207908" name="Oval 138"/>
            <p:cNvSpPr>
              <a:spLocks noChangeArrowheads="1"/>
            </p:cNvSpPr>
            <p:nvPr/>
          </p:nvSpPr>
          <p:spPr bwMode="auto">
            <a:xfrm>
              <a:off x="1172" y="972"/>
              <a:ext cx="781" cy="627"/>
            </a:xfrm>
            <a:prstGeom prst="ellipse">
              <a:avLst/>
            </a:prstGeom>
            <a:solidFill>
              <a:srgbClr val="000000"/>
            </a:solidFill>
            <a:ln w="9525">
              <a:noFill/>
              <a:round/>
            </a:ln>
          </p:spPr>
          <p:txBody>
            <a:bodyPr/>
            <a:lstStyle/>
            <a:p>
              <a:endParaRPr lang="zh-CN" altLang="en-US"/>
            </a:p>
          </p:txBody>
        </p:sp>
        <p:sp>
          <p:nvSpPr>
            <p:cNvPr id="207909" name="Oval 139"/>
            <p:cNvSpPr>
              <a:spLocks noChangeArrowheads="1"/>
            </p:cNvSpPr>
            <p:nvPr/>
          </p:nvSpPr>
          <p:spPr bwMode="auto">
            <a:xfrm>
              <a:off x="926" y="1364"/>
              <a:ext cx="521" cy="502"/>
            </a:xfrm>
            <a:prstGeom prst="ellipse">
              <a:avLst/>
            </a:prstGeom>
            <a:solidFill>
              <a:srgbClr val="000000"/>
            </a:solidFill>
            <a:ln w="9525">
              <a:noFill/>
              <a:round/>
            </a:ln>
          </p:spPr>
          <p:txBody>
            <a:bodyPr/>
            <a:lstStyle/>
            <a:p>
              <a:endParaRPr lang="zh-CN" altLang="en-US"/>
            </a:p>
          </p:txBody>
        </p:sp>
        <p:sp>
          <p:nvSpPr>
            <p:cNvPr id="207910" name="Oval 140"/>
            <p:cNvSpPr>
              <a:spLocks noChangeArrowheads="1"/>
            </p:cNvSpPr>
            <p:nvPr/>
          </p:nvSpPr>
          <p:spPr bwMode="auto">
            <a:xfrm>
              <a:off x="1085" y="1599"/>
              <a:ext cx="796" cy="549"/>
            </a:xfrm>
            <a:prstGeom prst="ellipse">
              <a:avLst/>
            </a:prstGeom>
            <a:solidFill>
              <a:srgbClr val="000000"/>
            </a:solidFill>
            <a:ln w="9525">
              <a:noFill/>
              <a:round/>
            </a:ln>
          </p:spPr>
          <p:txBody>
            <a:bodyPr/>
            <a:lstStyle/>
            <a:p>
              <a:endParaRPr lang="zh-CN" altLang="en-US"/>
            </a:p>
          </p:txBody>
        </p:sp>
        <p:sp>
          <p:nvSpPr>
            <p:cNvPr id="207911" name="Oval 141"/>
            <p:cNvSpPr>
              <a:spLocks noChangeArrowheads="1"/>
            </p:cNvSpPr>
            <p:nvPr/>
          </p:nvSpPr>
          <p:spPr bwMode="auto">
            <a:xfrm>
              <a:off x="1664" y="1693"/>
              <a:ext cx="1200" cy="659"/>
            </a:xfrm>
            <a:prstGeom prst="ellipse">
              <a:avLst/>
            </a:prstGeom>
            <a:solidFill>
              <a:srgbClr val="000000"/>
            </a:solidFill>
            <a:ln w="9525">
              <a:noFill/>
              <a:round/>
            </a:ln>
          </p:spPr>
          <p:txBody>
            <a:bodyPr/>
            <a:lstStyle/>
            <a:p>
              <a:endParaRPr lang="zh-CN" altLang="en-US"/>
            </a:p>
          </p:txBody>
        </p:sp>
        <p:sp>
          <p:nvSpPr>
            <p:cNvPr id="207912" name="Oval 142"/>
            <p:cNvSpPr>
              <a:spLocks noChangeArrowheads="1"/>
            </p:cNvSpPr>
            <p:nvPr/>
          </p:nvSpPr>
          <p:spPr bwMode="auto">
            <a:xfrm>
              <a:off x="2445" y="988"/>
              <a:ext cx="751" cy="486"/>
            </a:xfrm>
            <a:prstGeom prst="ellipse">
              <a:avLst/>
            </a:prstGeom>
            <a:solidFill>
              <a:srgbClr val="000000"/>
            </a:solidFill>
            <a:ln w="9525">
              <a:noFill/>
              <a:round/>
            </a:ln>
          </p:spPr>
          <p:txBody>
            <a:bodyPr/>
            <a:lstStyle/>
            <a:p>
              <a:endParaRPr lang="zh-CN" altLang="en-US"/>
            </a:p>
          </p:txBody>
        </p:sp>
        <p:sp>
          <p:nvSpPr>
            <p:cNvPr id="207913" name="Oval 143"/>
            <p:cNvSpPr>
              <a:spLocks noChangeArrowheads="1"/>
            </p:cNvSpPr>
            <p:nvPr/>
          </p:nvSpPr>
          <p:spPr bwMode="auto">
            <a:xfrm>
              <a:off x="2560" y="1317"/>
              <a:ext cx="752" cy="486"/>
            </a:xfrm>
            <a:prstGeom prst="ellipse">
              <a:avLst/>
            </a:prstGeom>
            <a:solidFill>
              <a:srgbClr val="000000"/>
            </a:solidFill>
            <a:ln w="9525">
              <a:noFill/>
              <a:round/>
            </a:ln>
          </p:spPr>
          <p:txBody>
            <a:bodyPr/>
            <a:lstStyle/>
            <a:p>
              <a:endParaRPr lang="zh-CN" altLang="en-US"/>
            </a:p>
          </p:txBody>
        </p:sp>
        <p:sp>
          <p:nvSpPr>
            <p:cNvPr id="207914" name="Oval 144"/>
            <p:cNvSpPr>
              <a:spLocks noChangeArrowheads="1"/>
            </p:cNvSpPr>
            <p:nvPr/>
          </p:nvSpPr>
          <p:spPr bwMode="auto">
            <a:xfrm>
              <a:off x="2488" y="1427"/>
              <a:ext cx="752" cy="815"/>
            </a:xfrm>
            <a:prstGeom prst="ellipse">
              <a:avLst/>
            </a:prstGeom>
            <a:solidFill>
              <a:srgbClr val="000000"/>
            </a:solidFill>
            <a:ln w="9525">
              <a:noFill/>
              <a:round/>
            </a:ln>
          </p:spPr>
          <p:txBody>
            <a:bodyPr/>
            <a:lstStyle/>
            <a:p>
              <a:endParaRPr lang="zh-CN" altLang="en-US"/>
            </a:p>
          </p:txBody>
        </p:sp>
        <p:sp>
          <p:nvSpPr>
            <p:cNvPr id="207915" name="Oval 145"/>
            <p:cNvSpPr>
              <a:spLocks noChangeArrowheads="1"/>
            </p:cNvSpPr>
            <p:nvPr/>
          </p:nvSpPr>
          <p:spPr bwMode="auto">
            <a:xfrm>
              <a:off x="1360" y="1176"/>
              <a:ext cx="1547" cy="815"/>
            </a:xfrm>
            <a:prstGeom prst="ellipse">
              <a:avLst/>
            </a:prstGeom>
            <a:solidFill>
              <a:srgbClr val="000000"/>
            </a:solidFill>
            <a:ln w="9525">
              <a:noFill/>
              <a:round/>
            </a:ln>
          </p:spPr>
          <p:txBody>
            <a:bodyPr/>
            <a:lstStyle/>
            <a:p>
              <a:endParaRPr lang="zh-CN" altLang="en-US"/>
            </a:p>
          </p:txBody>
        </p:sp>
        <p:grpSp>
          <p:nvGrpSpPr>
            <p:cNvPr id="207916" name="Group 146"/>
            <p:cNvGrpSpPr/>
            <p:nvPr/>
          </p:nvGrpSpPr>
          <p:grpSpPr bwMode="auto">
            <a:xfrm>
              <a:off x="912" y="768"/>
              <a:ext cx="2386" cy="1553"/>
              <a:chOff x="912" y="768"/>
              <a:chExt cx="2386" cy="1553"/>
            </a:xfrm>
          </p:grpSpPr>
          <p:sp>
            <p:nvSpPr>
              <p:cNvPr id="207917" name="Oval 147"/>
              <p:cNvSpPr>
                <a:spLocks noChangeArrowheads="1"/>
              </p:cNvSpPr>
              <p:nvPr/>
            </p:nvSpPr>
            <p:spPr bwMode="auto">
              <a:xfrm>
                <a:off x="1736" y="768"/>
                <a:ext cx="1027" cy="627"/>
              </a:xfrm>
              <a:prstGeom prst="ellipse">
                <a:avLst/>
              </a:prstGeom>
              <a:solidFill>
                <a:srgbClr val="DDDDDD"/>
              </a:solidFill>
              <a:ln w="9525">
                <a:noFill/>
                <a:round/>
              </a:ln>
            </p:spPr>
            <p:txBody>
              <a:bodyPr/>
              <a:lstStyle/>
              <a:p>
                <a:endParaRPr lang="zh-CN" altLang="en-US"/>
              </a:p>
            </p:txBody>
          </p:sp>
          <p:sp>
            <p:nvSpPr>
              <p:cNvPr id="207918" name="Oval 148"/>
              <p:cNvSpPr>
                <a:spLocks noChangeArrowheads="1"/>
              </p:cNvSpPr>
              <p:nvPr/>
            </p:nvSpPr>
            <p:spPr bwMode="auto">
              <a:xfrm>
                <a:off x="1158" y="941"/>
                <a:ext cx="781" cy="627"/>
              </a:xfrm>
              <a:prstGeom prst="ellipse">
                <a:avLst/>
              </a:prstGeom>
              <a:solidFill>
                <a:srgbClr val="DDDDDD"/>
              </a:solidFill>
              <a:ln w="9525">
                <a:noFill/>
                <a:round/>
              </a:ln>
            </p:spPr>
            <p:txBody>
              <a:bodyPr/>
              <a:lstStyle/>
              <a:p>
                <a:endParaRPr lang="zh-CN" altLang="en-US"/>
              </a:p>
            </p:txBody>
          </p:sp>
          <p:sp>
            <p:nvSpPr>
              <p:cNvPr id="207919" name="Oval 149"/>
              <p:cNvSpPr>
                <a:spLocks noChangeArrowheads="1"/>
              </p:cNvSpPr>
              <p:nvPr/>
            </p:nvSpPr>
            <p:spPr bwMode="auto">
              <a:xfrm>
                <a:off x="912" y="1333"/>
                <a:ext cx="520" cy="501"/>
              </a:xfrm>
              <a:prstGeom prst="ellipse">
                <a:avLst/>
              </a:prstGeom>
              <a:solidFill>
                <a:srgbClr val="DDDDDD"/>
              </a:solidFill>
              <a:ln w="9525">
                <a:noFill/>
                <a:round/>
              </a:ln>
            </p:spPr>
            <p:txBody>
              <a:bodyPr/>
              <a:lstStyle/>
              <a:p>
                <a:endParaRPr lang="zh-CN" altLang="en-US"/>
              </a:p>
            </p:txBody>
          </p:sp>
          <p:sp>
            <p:nvSpPr>
              <p:cNvPr id="207920" name="Oval 150"/>
              <p:cNvSpPr>
                <a:spLocks noChangeArrowheads="1"/>
              </p:cNvSpPr>
              <p:nvPr/>
            </p:nvSpPr>
            <p:spPr bwMode="auto">
              <a:xfrm>
                <a:off x="1071" y="1568"/>
                <a:ext cx="795" cy="549"/>
              </a:xfrm>
              <a:prstGeom prst="ellipse">
                <a:avLst/>
              </a:prstGeom>
              <a:solidFill>
                <a:srgbClr val="DDDDDD"/>
              </a:solidFill>
              <a:ln w="9525">
                <a:noFill/>
                <a:round/>
              </a:ln>
            </p:spPr>
            <p:txBody>
              <a:bodyPr/>
              <a:lstStyle/>
              <a:p>
                <a:endParaRPr lang="zh-CN" altLang="en-US"/>
              </a:p>
            </p:txBody>
          </p:sp>
          <p:sp>
            <p:nvSpPr>
              <p:cNvPr id="207921" name="Oval 151"/>
              <p:cNvSpPr>
                <a:spLocks noChangeArrowheads="1"/>
              </p:cNvSpPr>
              <p:nvPr/>
            </p:nvSpPr>
            <p:spPr bwMode="auto">
              <a:xfrm>
                <a:off x="1649" y="1662"/>
                <a:ext cx="1200" cy="659"/>
              </a:xfrm>
              <a:prstGeom prst="ellipse">
                <a:avLst/>
              </a:prstGeom>
              <a:solidFill>
                <a:srgbClr val="DDDDDD"/>
              </a:solidFill>
              <a:ln w="9525">
                <a:noFill/>
                <a:round/>
              </a:ln>
            </p:spPr>
            <p:txBody>
              <a:bodyPr/>
              <a:lstStyle/>
              <a:p>
                <a:endParaRPr lang="zh-CN" altLang="en-US"/>
              </a:p>
            </p:txBody>
          </p:sp>
          <p:sp>
            <p:nvSpPr>
              <p:cNvPr id="207922" name="Oval 152"/>
              <p:cNvSpPr>
                <a:spLocks noChangeArrowheads="1"/>
              </p:cNvSpPr>
              <p:nvPr/>
            </p:nvSpPr>
            <p:spPr bwMode="auto">
              <a:xfrm>
                <a:off x="2430" y="956"/>
                <a:ext cx="752" cy="486"/>
              </a:xfrm>
              <a:prstGeom prst="ellipse">
                <a:avLst/>
              </a:prstGeom>
              <a:solidFill>
                <a:srgbClr val="DDDDDD"/>
              </a:solidFill>
              <a:ln w="9525">
                <a:noFill/>
                <a:round/>
              </a:ln>
            </p:spPr>
            <p:txBody>
              <a:bodyPr/>
              <a:lstStyle/>
              <a:p>
                <a:endParaRPr lang="zh-CN" altLang="en-US"/>
              </a:p>
            </p:txBody>
          </p:sp>
          <p:sp>
            <p:nvSpPr>
              <p:cNvPr id="207923" name="Oval 153"/>
              <p:cNvSpPr>
                <a:spLocks noChangeArrowheads="1"/>
              </p:cNvSpPr>
              <p:nvPr/>
            </p:nvSpPr>
            <p:spPr bwMode="auto">
              <a:xfrm>
                <a:off x="2546" y="1286"/>
                <a:ext cx="752" cy="486"/>
              </a:xfrm>
              <a:prstGeom prst="ellipse">
                <a:avLst/>
              </a:prstGeom>
              <a:solidFill>
                <a:srgbClr val="DDDDDD"/>
              </a:solidFill>
              <a:ln w="9525">
                <a:noFill/>
                <a:round/>
              </a:ln>
            </p:spPr>
            <p:txBody>
              <a:bodyPr/>
              <a:lstStyle/>
              <a:p>
                <a:endParaRPr lang="zh-CN" altLang="en-US"/>
              </a:p>
            </p:txBody>
          </p:sp>
          <p:sp>
            <p:nvSpPr>
              <p:cNvPr id="207924" name="Oval 154"/>
              <p:cNvSpPr>
                <a:spLocks noChangeArrowheads="1"/>
              </p:cNvSpPr>
              <p:nvPr/>
            </p:nvSpPr>
            <p:spPr bwMode="auto">
              <a:xfrm>
                <a:off x="2473" y="1395"/>
                <a:ext cx="752" cy="816"/>
              </a:xfrm>
              <a:prstGeom prst="ellipse">
                <a:avLst/>
              </a:prstGeom>
              <a:solidFill>
                <a:srgbClr val="DDDDDD"/>
              </a:solidFill>
              <a:ln w="9525">
                <a:noFill/>
                <a:round/>
              </a:ln>
            </p:spPr>
            <p:txBody>
              <a:bodyPr/>
              <a:lstStyle/>
              <a:p>
                <a:endParaRPr lang="zh-CN" altLang="en-US"/>
              </a:p>
            </p:txBody>
          </p:sp>
          <p:sp>
            <p:nvSpPr>
              <p:cNvPr id="207925" name="Oval 155"/>
              <p:cNvSpPr>
                <a:spLocks noChangeArrowheads="1"/>
              </p:cNvSpPr>
              <p:nvPr/>
            </p:nvSpPr>
            <p:spPr bwMode="auto">
              <a:xfrm>
                <a:off x="1346" y="1144"/>
                <a:ext cx="1547" cy="816"/>
              </a:xfrm>
              <a:prstGeom prst="ellipse">
                <a:avLst/>
              </a:prstGeom>
              <a:solidFill>
                <a:srgbClr val="DDDDDD"/>
              </a:solidFill>
              <a:ln w="9525">
                <a:noFill/>
                <a:round/>
              </a:ln>
            </p:spPr>
            <p:txBody>
              <a:bodyPr/>
              <a:lstStyle/>
              <a:p>
                <a:endParaRPr lang="zh-CN" altLang="en-US"/>
              </a:p>
            </p:txBody>
          </p:sp>
        </p:grpSp>
      </p:grpSp>
      <p:grpSp>
        <p:nvGrpSpPr>
          <p:cNvPr id="207876" name="Group 156"/>
          <p:cNvGrpSpPr/>
          <p:nvPr/>
        </p:nvGrpSpPr>
        <p:grpSpPr bwMode="auto">
          <a:xfrm>
            <a:off x="6000750" y="2298706"/>
            <a:ext cx="3035300" cy="1987550"/>
            <a:chOff x="912" y="768"/>
            <a:chExt cx="2400" cy="1584"/>
          </a:xfrm>
        </p:grpSpPr>
        <p:sp>
          <p:nvSpPr>
            <p:cNvPr id="207888" name="Oval 157"/>
            <p:cNvSpPr>
              <a:spLocks noChangeArrowheads="1"/>
            </p:cNvSpPr>
            <p:nvPr/>
          </p:nvSpPr>
          <p:spPr bwMode="auto">
            <a:xfrm>
              <a:off x="1751" y="799"/>
              <a:ext cx="1026" cy="628"/>
            </a:xfrm>
            <a:prstGeom prst="ellipse">
              <a:avLst/>
            </a:prstGeom>
            <a:solidFill>
              <a:srgbClr val="000000"/>
            </a:solidFill>
            <a:ln w="9525">
              <a:noFill/>
              <a:round/>
            </a:ln>
          </p:spPr>
          <p:txBody>
            <a:bodyPr/>
            <a:lstStyle/>
            <a:p>
              <a:endParaRPr lang="zh-CN" altLang="en-US"/>
            </a:p>
          </p:txBody>
        </p:sp>
        <p:sp>
          <p:nvSpPr>
            <p:cNvPr id="207889" name="Oval 158"/>
            <p:cNvSpPr>
              <a:spLocks noChangeArrowheads="1"/>
            </p:cNvSpPr>
            <p:nvPr/>
          </p:nvSpPr>
          <p:spPr bwMode="auto">
            <a:xfrm>
              <a:off x="1172" y="972"/>
              <a:ext cx="781" cy="627"/>
            </a:xfrm>
            <a:prstGeom prst="ellipse">
              <a:avLst/>
            </a:prstGeom>
            <a:solidFill>
              <a:srgbClr val="000000"/>
            </a:solidFill>
            <a:ln w="9525">
              <a:noFill/>
              <a:round/>
            </a:ln>
          </p:spPr>
          <p:txBody>
            <a:bodyPr/>
            <a:lstStyle/>
            <a:p>
              <a:endParaRPr lang="zh-CN" altLang="en-US"/>
            </a:p>
          </p:txBody>
        </p:sp>
        <p:sp>
          <p:nvSpPr>
            <p:cNvPr id="207890" name="Oval 159"/>
            <p:cNvSpPr>
              <a:spLocks noChangeArrowheads="1"/>
            </p:cNvSpPr>
            <p:nvPr/>
          </p:nvSpPr>
          <p:spPr bwMode="auto">
            <a:xfrm>
              <a:off x="926" y="1364"/>
              <a:ext cx="521" cy="502"/>
            </a:xfrm>
            <a:prstGeom prst="ellipse">
              <a:avLst/>
            </a:prstGeom>
            <a:solidFill>
              <a:srgbClr val="000000"/>
            </a:solidFill>
            <a:ln w="9525">
              <a:noFill/>
              <a:round/>
            </a:ln>
          </p:spPr>
          <p:txBody>
            <a:bodyPr/>
            <a:lstStyle/>
            <a:p>
              <a:endParaRPr lang="zh-CN" altLang="en-US"/>
            </a:p>
          </p:txBody>
        </p:sp>
        <p:sp>
          <p:nvSpPr>
            <p:cNvPr id="207891" name="Oval 160"/>
            <p:cNvSpPr>
              <a:spLocks noChangeArrowheads="1"/>
            </p:cNvSpPr>
            <p:nvPr/>
          </p:nvSpPr>
          <p:spPr bwMode="auto">
            <a:xfrm>
              <a:off x="1085" y="1599"/>
              <a:ext cx="796" cy="549"/>
            </a:xfrm>
            <a:prstGeom prst="ellipse">
              <a:avLst/>
            </a:prstGeom>
            <a:solidFill>
              <a:srgbClr val="000000"/>
            </a:solidFill>
            <a:ln w="9525">
              <a:noFill/>
              <a:round/>
            </a:ln>
          </p:spPr>
          <p:txBody>
            <a:bodyPr/>
            <a:lstStyle/>
            <a:p>
              <a:endParaRPr lang="zh-CN" altLang="en-US"/>
            </a:p>
          </p:txBody>
        </p:sp>
        <p:sp>
          <p:nvSpPr>
            <p:cNvPr id="207892" name="Oval 161"/>
            <p:cNvSpPr>
              <a:spLocks noChangeArrowheads="1"/>
            </p:cNvSpPr>
            <p:nvPr/>
          </p:nvSpPr>
          <p:spPr bwMode="auto">
            <a:xfrm>
              <a:off x="1664" y="1693"/>
              <a:ext cx="1200" cy="659"/>
            </a:xfrm>
            <a:prstGeom prst="ellipse">
              <a:avLst/>
            </a:prstGeom>
            <a:solidFill>
              <a:srgbClr val="000000"/>
            </a:solidFill>
            <a:ln w="9525">
              <a:noFill/>
              <a:round/>
            </a:ln>
          </p:spPr>
          <p:txBody>
            <a:bodyPr/>
            <a:lstStyle/>
            <a:p>
              <a:endParaRPr lang="zh-CN" altLang="en-US"/>
            </a:p>
          </p:txBody>
        </p:sp>
        <p:sp>
          <p:nvSpPr>
            <p:cNvPr id="207893" name="Oval 162"/>
            <p:cNvSpPr>
              <a:spLocks noChangeArrowheads="1"/>
            </p:cNvSpPr>
            <p:nvPr/>
          </p:nvSpPr>
          <p:spPr bwMode="auto">
            <a:xfrm>
              <a:off x="2445" y="988"/>
              <a:ext cx="751" cy="486"/>
            </a:xfrm>
            <a:prstGeom prst="ellipse">
              <a:avLst/>
            </a:prstGeom>
            <a:solidFill>
              <a:srgbClr val="000000"/>
            </a:solidFill>
            <a:ln w="9525">
              <a:noFill/>
              <a:round/>
            </a:ln>
          </p:spPr>
          <p:txBody>
            <a:bodyPr/>
            <a:lstStyle/>
            <a:p>
              <a:endParaRPr lang="zh-CN" altLang="en-US"/>
            </a:p>
          </p:txBody>
        </p:sp>
        <p:sp>
          <p:nvSpPr>
            <p:cNvPr id="207894" name="Oval 163"/>
            <p:cNvSpPr>
              <a:spLocks noChangeArrowheads="1"/>
            </p:cNvSpPr>
            <p:nvPr/>
          </p:nvSpPr>
          <p:spPr bwMode="auto">
            <a:xfrm>
              <a:off x="2560" y="1317"/>
              <a:ext cx="752" cy="486"/>
            </a:xfrm>
            <a:prstGeom prst="ellipse">
              <a:avLst/>
            </a:prstGeom>
            <a:solidFill>
              <a:srgbClr val="000000"/>
            </a:solidFill>
            <a:ln w="9525">
              <a:noFill/>
              <a:round/>
            </a:ln>
          </p:spPr>
          <p:txBody>
            <a:bodyPr/>
            <a:lstStyle/>
            <a:p>
              <a:endParaRPr lang="zh-CN" altLang="en-US"/>
            </a:p>
          </p:txBody>
        </p:sp>
        <p:sp>
          <p:nvSpPr>
            <p:cNvPr id="207895" name="Oval 164"/>
            <p:cNvSpPr>
              <a:spLocks noChangeArrowheads="1"/>
            </p:cNvSpPr>
            <p:nvPr/>
          </p:nvSpPr>
          <p:spPr bwMode="auto">
            <a:xfrm>
              <a:off x="2488" y="1427"/>
              <a:ext cx="752" cy="815"/>
            </a:xfrm>
            <a:prstGeom prst="ellipse">
              <a:avLst/>
            </a:prstGeom>
            <a:solidFill>
              <a:srgbClr val="000000"/>
            </a:solidFill>
            <a:ln w="9525">
              <a:noFill/>
              <a:round/>
            </a:ln>
          </p:spPr>
          <p:txBody>
            <a:bodyPr/>
            <a:lstStyle/>
            <a:p>
              <a:endParaRPr lang="zh-CN" altLang="en-US"/>
            </a:p>
          </p:txBody>
        </p:sp>
        <p:sp>
          <p:nvSpPr>
            <p:cNvPr id="207896" name="Oval 165"/>
            <p:cNvSpPr>
              <a:spLocks noChangeArrowheads="1"/>
            </p:cNvSpPr>
            <p:nvPr/>
          </p:nvSpPr>
          <p:spPr bwMode="auto">
            <a:xfrm>
              <a:off x="1360" y="1176"/>
              <a:ext cx="1547" cy="815"/>
            </a:xfrm>
            <a:prstGeom prst="ellipse">
              <a:avLst/>
            </a:prstGeom>
            <a:solidFill>
              <a:srgbClr val="000000"/>
            </a:solidFill>
            <a:ln w="9525">
              <a:noFill/>
              <a:round/>
            </a:ln>
          </p:spPr>
          <p:txBody>
            <a:bodyPr/>
            <a:lstStyle/>
            <a:p>
              <a:endParaRPr lang="zh-CN" altLang="en-US"/>
            </a:p>
          </p:txBody>
        </p:sp>
        <p:grpSp>
          <p:nvGrpSpPr>
            <p:cNvPr id="207897" name="Group 166"/>
            <p:cNvGrpSpPr/>
            <p:nvPr/>
          </p:nvGrpSpPr>
          <p:grpSpPr bwMode="auto">
            <a:xfrm>
              <a:off x="912" y="768"/>
              <a:ext cx="2386" cy="1553"/>
              <a:chOff x="912" y="768"/>
              <a:chExt cx="2386" cy="1553"/>
            </a:xfrm>
          </p:grpSpPr>
          <p:sp>
            <p:nvSpPr>
              <p:cNvPr id="207898" name="Oval 167"/>
              <p:cNvSpPr>
                <a:spLocks noChangeArrowheads="1"/>
              </p:cNvSpPr>
              <p:nvPr/>
            </p:nvSpPr>
            <p:spPr bwMode="auto">
              <a:xfrm>
                <a:off x="1736" y="768"/>
                <a:ext cx="1027" cy="627"/>
              </a:xfrm>
              <a:prstGeom prst="ellipse">
                <a:avLst/>
              </a:prstGeom>
              <a:solidFill>
                <a:srgbClr val="DDDDDD"/>
              </a:solidFill>
              <a:ln w="9525">
                <a:noFill/>
                <a:round/>
              </a:ln>
            </p:spPr>
            <p:txBody>
              <a:bodyPr/>
              <a:lstStyle/>
              <a:p>
                <a:endParaRPr lang="zh-CN" altLang="en-US"/>
              </a:p>
            </p:txBody>
          </p:sp>
          <p:sp>
            <p:nvSpPr>
              <p:cNvPr id="207899" name="Oval 168"/>
              <p:cNvSpPr>
                <a:spLocks noChangeArrowheads="1"/>
              </p:cNvSpPr>
              <p:nvPr/>
            </p:nvSpPr>
            <p:spPr bwMode="auto">
              <a:xfrm>
                <a:off x="1158" y="941"/>
                <a:ext cx="781" cy="627"/>
              </a:xfrm>
              <a:prstGeom prst="ellipse">
                <a:avLst/>
              </a:prstGeom>
              <a:solidFill>
                <a:srgbClr val="DDDDDD"/>
              </a:solidFill>
              <a:ln w="9525">
                <a:noFill/>
                <a:round/>
              </a:ln>
            </p:spPr>
            <p:txBody>
              <a:bodyPr/>
              <a:lstStyle/>
              <a:p>
                <a:endParaRPr lang="zh-CN" altLang="en-US"/>
              </a:p>
            </p:txBody>
          </p:sp>
          <p:sp>
            <p:nvSpPr>
              <p:cNvPr id="207900" name="Oval 169"/>
              <p:cNvSpPr>
                <a:spLocks noChangeArrowheads="1"/>
              </p:cNvSpPr>
              <p:nvPr/>
            </p:nvSpPr>
            <p:spPr bwMode="auto">
              <a:xfrm>
                <a:off x="912" y="1333"/>
                <a:ext cx="520" cy="501"/>
              </a:xfrm>
              <a:prstGeom prst="ellipse">
                <a:avLst/>
              </a:prstGeom>
              <a:solidFill>
                <a:srgbClr val="DDDDDD"/>
              </a:solidFill>
              <a:ln w="9525">
                <a:noFill/>
                <a:round/>
              </a:ln>
            </p:spPr>
            <p:txBody>
              <a:bodyPr/>
              <a:lstStyle/>
              <a:p>
                <a:endParaRPr lang="zh-CN" altLang="en-US"/>
              </a:p>
            </p:txBody>
          </p:sp>
          <p:sp>
            <p:nvSpPr>
              <p:cNvPr id="207901" name="Oval 170"/>
              <p:cNvSpPr>
                <a:spLocks noChangeArrowheads="1"/>
              </p:cNvSpPr>
              <p:nvPr/>
            </p:nvSpPr>
            <p:spPr bwMode="auto">
              <a:xfrm>
                <a:off x="1071" y="1568"/>
                <a:ext cx="795" cy="549"/>
              </a:xfrm>
              <a:prstGeom prst="ellipse">
                <a:avLst/>
              </a:prstGeom>
              <a:solidFill>
                <a:srgbClr val="DDDDDD"/>
              </a:solidFill>
              <a:ln w="9525">
                <a:noFill/>
                <a:round/>
              </a:ln>
            </p:spPr>
            <p:txBody>
              <a:bodyPr/>
              <a:lstStyle/>
              <a:p>
                <a:endParaRPr lang="zh-CN" altLang="en-US"/>
              </a:p>
            </p:txBody>
          </p:sp>
          <p:sp>
            <p:nvSpPr>
              <p:cNvPr id="207902" name="Oval 171"/>
              <p:cNvSpPr>
                <a:spLocks noChangeArrowheads="1"/>
              </p:cNvSpPr>
              <p:nvPr/>
            </p:nvSpPr>
            <p:spPr bwMode="auto">
              <a:xfrm>
                <a:off x="1649" y="1662"/>
                <a:ext cx="1200" cy="659"/>
              </a:xfrm>
              <a:prstGeom prst="ellipse">
                <a:avLst/>
              </a:prstGeom>
              <a:solidFill>
                <a:srgbClr val="DDDDDD"/>
              </a:solidFill>
              <a:ln w="9525">
                <a:noFill/>
                <a:round/>
              </a:ln>
            </p:spPr>
            <p:txBody>
              <a:bodyPr/>
              <a:lstStyle/>
              <a:p>
                <a:endParaRPr lang="zh-CN" altLang="en-US"/>
              </a:p>
            </p:txBody>
          </p:sp>
          <p:sp>
            <p:nvSpPr>
              <p:cNvPr id="207903" name="Oval 172"/>
              <p:cNvSpPr>
                <a:spLocks noChangeArrowheads="1"/>
              </p:cNvSpPr>
              <p:nvPr/>
            </p:nvSpPr>
            <p:spPr bwMode="auto">
              <a:xfrm>
                <a:off x="2430" y="956"/>
                <a:ext cx="752" cy="486"/>
              </a:xfrm>
              <a:prstGeom prst="ellipse">
                <a:avLst/>
              </a:prstGeom>
              <a:solidFill>
                <a:srgbClr val="DDDDDD"/>
              </a:solidFill>
              <a:ln w="9525">
                <a:noFill/>
                <a:round/>
              </a:ln>
            </p:spPr>
            <p:txBody>
              <a:bodyPr/>
              <a:lstStyle/>
              <a:p>
                <a:endParaRPr lang="zh-CN" altLang="en-US"/>
              </a:p>
            </p:txBody>
          </p:sp>
          <p:sp>
            <p:nvSpPr>
              <p:cNvPr id="207904" name="Oval 173"/>
              <p:cNvSpPr>
                <a:spLocks noChangeArrowheads="1"/>
              </p:cNvSpPr>
              <p:nvPr/>
            </p:nvSpPr>
            <p:spPr bwMode="auto">
              <a:xfrm>
                <a:off x="2546" y="1286"/>
                <a:ext cx="752" cy="486"/>
              </a:xfrm>
              <a:prstGeom prst="ellipse">
                <a:avLst/>
              </a:prstGeom>
              <a:solidFill>
                <a:srgbClr val="DDDDDD"/>
              </a:solidFill>
              <a:ln w="9525">
                <a:noFill/>
                <a:round/>
              </a:ln>
            </p:spPr>
            <p:txBody>
              <a:bodyPr/>
              <a:lstStyle/>
              <a:p>
                <a:endParaRPr lang="zh-CN" altLang="en-US"/>
              </a:p>
            </p:txBody>
          </p:sp>
          <p:sp>
            <p:nvSpPr>
              <p:cNvPr id="207905" name="Oval 174"/>
              <p:cNvSpPr>
                <a:spLocks noChangeArrowheads="1"/>
              </p:cNvSpPr>
              <p:nvPr/>
            </p:nvSpPr>
            <p:spPr bwMode="auto">
              <a:xfrm>
                <a:off x="2473" y="1395"/>
                <a:ext cx="752" cy="816"/>
              </a:xfrm>
              <a:prstGeom prst="ellipse">
                <a:avLst/>
              </a:prstGeom>
              <a:solidFill>
                <a:srgbClr val="DDDDDD"/>
              </a:solidFill>
              <a:ln w="9525">
                <a:noFill/>
                <a:round/>
              </a:ln>
            </p:spPr>
            <p:txBody>
              <a:bodyPr/>
              <a:lstStyle/>
              <a:p>
                <a:endParaRPr lang="zh-CN" altLang="en-US"/>
              </a:p>
            </p:txBody>
          </p:sp>
          <p:sp>
            <p:nvSpPr>
              <p:cNvPr id="207906" name="Oval 175"/>
              <p:cNvSpPr>
                <a:spLocks noChangeArrowheads="1"/>
              </p:cNvSpPr>
              <p:nvPr/>
            </p:nvSpPr>
            <p:spPr bwMode="auto">
              <a:xfrm>
                <a:off x="1346" y="1144"/>
                <a:ext cx="1547" cy="816"/>
              </a:xfrm>
              <a:prstGeom prst="ellipse">
                <a:avLst/>
              </a:prstGeom>
              <a:solidFill>
                <a:srgbClr val="DDDDDD"/>
              </a:solidFill>
              <a:ln w="9525">
                <a:noFill/>
                <a:round/>
              </a:ln>
            </p:spPr>
            <p:txBody>
              <a:bodyPr/>
              <a:lstStyle/>
              <a:p>
                <a:endParaRPr lang="zh-CN" altLang="en-US"/>
              </a:p>
            </p:txBody>
          </p:sp>
        </p:grpSp>
      </p:grpSp>
      <p:sp>
        <p:nvSpPr>
          <p:cNvPr id="207877" name="Text Box 176"/>
          <p:cNvSpPr txBox="1">
            <a:spLocks noChangeArrowheads="1"/>
          </p:cNvSpPr>
          <p:nvPr/>
        </p:nvSpPr>
        <p:spPr bwMode="auto">
          <a:xfrm>
            <a:off x="616268" y="3008318"/>
            <a:ext cx="2031365" cy="706755"/>
          </a:xfrm>
          <a:prstGeom prst="rect">
            <a:avLst/>
          </a:prstGeom>
          <a:noFill/>
          <a:ln w="9525">
            <a:noFill/>
            <a:miter lim="800000"/>
          </a:ln>
        </p:spPr>
        <p:txBody>
          <a:bodyPr wrap="none">
            <a:spAutoFit/>
          </a:bodyPr>
          <a:lstStyle/>
          <a:p>
            <a:pPr algn="ctr"/>
            <a:r>
              <a:rPr kumimoji="1" lang="en-US" altLang="zh-CN" sz="2000" dirty="0">
                <a:latin typeface="Arial" panose="020B0604020202020204" pitchFamily="34" charset="0"/>
              </a:rPr>
              <a:t> </a:t>
            </a:r>
            <a:r>
              <a:rPr kumimoji="1" lang="zh-CN" altLang="en-US" sz="2000" dirty="0">
                <a:latin typeface="+mn-lt"/>
                <a:cs typeface="+mn-lt"/>
              </a:rPr>
              <a:t>用内部网关协议</a:t>
            </a:r>
          </a:p>
          <a:p>
            <a:pPr algn="ctr"/>
            <a:r>
              <a:rPr kumimoji="1" lang="en-US" altLang="zh-CN" sz="2000" dirty="0">
                <a:latin typeface="+mn-lt"/>
                <a:cs typeface="+mn-lt"/>
              </a:rPr>
              <a:t>(</a:t>
            </a:r>
            <a:r>
              <a:rPr kumimoji="1" lang="zh-CN" altLang="en-US" sz="2000" dirty="0">
                <a:latin typeface="+mn-lt"/>
                <a:cs typeface="+mn-lt"/>
              </a:rPr>
              <a:t>例如，</a:t>
            </a:r>
            <a:r>
              <a:rPr kumimoji="1" lang="en-US" altLang="zh-CN" sz="2000" dirty="0">
                <a:latin typeface="+mn-lt"/>
                <a:cs typeface="+mn-lt"/>
              </a:rPr>
              <a:t>RIP</a:t>
            </a:r>
            <a:r>
              <a:rPr kumimoji="1" lang="en-US" altLang="zh-CN" sz="2000" dirty="0">
                <a:latin typeface="Arial" panose="020B0604020202020204" pitchFamily="34" charset="0"/>
              </a:rPr>
              <a:t>)</a:t>
            </a:r>
          </a:p>
        </p:txBody>
      </p:sp>
      <p:sp>
        <p:nvSpPr>
          <p:cNvPr id="207878" name="Text Box 177"/>
          <p:cNvSpPr txBox="1">
            <a:spLocks noChangeArrowheads="1"/>
          </p:cNvSpPr>
          <p:nvPr/>
        </p:nvSpPr>
        <p:spPr bwMode="auto">
          <a:xfrm>
            <a:off x="7029768" y="1901513"/>
            <a:ext cx="1439862" cy="396875"/>
          </a:xfrm>
          <a:prstGeom prst="rect">
            <a:avLst/>
          </a:prstGeom>
          <a:noFill/>
          <a:ln w="9525">
            <a:noFill/>
            <a:miter lim="800000"/>
          </a:ln>
        </p:spPr>
        <p:txBody>
          <a:bodyPr wrap="none">
            <a:spAutoFit/>
          </a:bodyPr>
          <a:lstStyle/>
          <a:p>
            <a:r>
              <a:rPr kumimoji="1" lang="zh-CN" altLang="en-US" sz="2000">
                <a:latin typeface="Arial" panose="020B0604020202020204" pitchFamily="34" charset="0"/>
              </a:rPr>
              <a:t>自治系统 </a:t>
            </a:r>
            <a:r>
              <a:rPr kumimoji="1" lang="en-US" altLang="zh-CN" sz="2000">
                <a:latin typeface="Arial" panose="020B0604020202020204" pitchFamily="34" charset="0"/>
              </a:rPr>
              <a:t>B</a:t>
            </a:r>
          </a:p>
        </p:txBody>
      </p:sp>
      <p:sp>
        <p:nvSpPr>
          <p:cNvPr id="207879" name="Text Box 178"/>
          <p:cNvSpPr txBox="1">
            <a:spLocks noChangeArrowheads="1"/>
          </p:cNvSpPr>
          <p:nvPr/>
        </p:nvSpPr>
        <p:spPr bwMode="auto">
          <a:xfrm>
            <a:off x="911225" y="2089156"/>
            <a:ext cx="1430655" cy="398780"/>
          </a:xfrm>
          <a:prstGeom prst="rect">
            <a:avLst/>
          </a:prstGeom>
          <a:noFill/>
          <a:ln w="9525">
            <a:noFill/>
            <a:miter lim="800000"/>
          </a:ln>
        </p:spPr>
        <p:txBody>
          <a:bodyPr wrap="none">
            <a:spAutoFit/>
          </a:bodyPr>
          <a:lstStyle/>
          <a:p>
            <a:r>
              <a:rPr kumimoji="1" lang="zh-CN" altLang="en-US" sz="2000" dirty="0">
                <a:latin typeface="+mn-lt"/>
                <a:cs typeface="+mn-lt"/>
              </a:rPr>
              <a:t>自治系统 </a:t>
            </a:r>
            <a:r>
              <a:rPr kumimoji="1" lang="en-US" altLang="zh-CN" sz="2000" dirty="0">
                <a:latin typeface="+mn-lt"/>
                <a:cs typeface="+mn-lt"/>
              </a:rPr>
              <a:t>A</a:t>
            </a:r>
          </a:p>
        </p:txBody>
      </p:sp>
      <p:pic>
        <p:nvPicPr>
          <p:cNvPr id="207880" name="Picture 179"/>
          <p:cNvPicPr>
            <a:picLocks noChangeArrowheads="1"/>
          </p:cNvPicPr>
          <p:nvPr/>
        </p:nvPicPr>
        <p:blipFill>
          <a:blip r:embed="rId3" cstate="print"/>
          <a:srcRect/>
          <a:stretch>
            <a:fillRect/>
          </a:stretch>
        </p:blipFill>
        <p:spPr bwMode="auto">
          <a:xfrm>
            <a:off x="2749550" y="2825756"/>
            <a:ext cx="660400" cy="447675"/>
          </a:xfrm>
          <a:prstGeom prst="rect">
            <a:avLst/>
          </a:prstGeom>
          <a:noFill/>
          <a:ln w="12699">
            <a:noFill/>
            <a:miter lim="800000"/>
            <a:headEnd/>
            <a:tailEnd/>
          </a:ln>
        </p:spPr>
      </p:pic>
      <p:pic>
        <p:nvPicPr>
          <p:cNvPr id="207881" name="Picture 180"/>
          <p:cNvPicPr>
            <a:picLocks noChangeArrowheads="1"/>
          </p:cNvPicPr>
          <p:nvPr/>
        </p:nvPicPr>
        <p:blipFill>
          <a:blip r:embed="rId3" cstate="print"/>
          <a:srcRect/>
          <a:stretch>
            <a:fillRect/>
          </a:stretch>
        </p:blipFill>
        <p:spPr bwMode="auto">
          <a:xfrm>
            <a:off x="5732463" y="2825756"/>
            <a:ext cx="660400" cy="450850"/>
          </a:xfrm>
          <a:prstGeom prst="rect">
            <a:avLst/>
          </a:prstGeom>
          <a:noFill/>
          <a:ln w="12699">
            <a:noFill/>
            <a:miter lim="800000"/>
            <a:headEnd/>
            <a:tailEnd/>
          </a:ln>
        </p:spPr>
      </p:pic>
      <p:sp>
        <p:nvSpPr>
          <p:cNvPr id="207882" name="Text Box 181"/>
          <p:cNvSpPr txBox="1">
            <a:spLocks noChangeArrowheads="1"/>
          </p:cNvSpPr>
          <p:nvPr/>
        </p:nvSpPr>
        <p:spPr bwMode="auto">
          <a:xfrm>
            <a:off x="3586749" y="2341568"/>
            <a:ext cx="1980029" cy="707886"/>
          </a:xfrm>
          <a:prstGeom prst="rect">
            <a:avLst/>
          </a:prstGeom>
          <a:noFill/>
          <a:ln w="9525">
            <a:noFill/>
            <a:miter lim="800000"/>
          </a:ln>
        </p:spPr>
        <p:txBody>
          <a:bodyPr wrap="none">
            <a:spAutoFit/>
          </a:bodyPr>
          <a:lstStyle/>
          <a:p>
            <a:pPr algn="ctr"/>
            <a:r>
              <a:rPr kumimoji="1" lang="zh-CN" altLang="en-US" sz="2000" dirty="0">
                <a:latin typeface="Arial" panose="020B0604020202020204" pitchFamily="34" charset="0"/>
              </a:rPr>
              <a:t>用外部网关协议</a:t>
            </a:r>
          </a:p>
          <a:p>
            <a:pPr algn="ctr"/>
            <a:r>
              <a:rPr kumimoji="1" lang="en-US" altLang="zh-CN" sz="2000" dirty="0">
                <a:latin typeface="Arial" panose="020B0604020202020204" pitchFamily="34" charset="0"/>
              </a:rPr>
              <a:t>(</a:t>
            </a:r>
            <a:r>
              <a:rPr kumimoji="1" lang="zh-CN" altLang="en-US" sz="2000" dirty="0">
                <a:latin typeface="Arial" panose="020B0604020202020204" pitchFamily="34" charset="0"/>
              </a:rPr>
              <a:t>例如，</a:t>
            </a:r>
            <a:r>
              <a:rPr kumimoji="1" lang="en-US" altLang="zh-CN" sz="2000" dirty="0">
                <a:latin typeface="Arial" panose="020B0604020202020204" pitchFamily="34" charset="0"/>
              </a:rPr>
              <a:t>BGP-4)</a:t>
            </a:r>
          </a:p>
        </p:txBody>
      </p:sp>
      <p:sp>
        <p:nvSpPr>
          <p:cNvPr id="207883" name="Text Box 182"/>
          <p:cNvSpPr txBox="1">
            <a:spLocks noChangeArrowheads="1"/>
          </p:cNvSpPr>
          <p:nvPr/>
        </p:nvSpPr>
        <p:spPr bwMode="auto">
          <a:xfrm>
            <a:off x="2749550" y="2420943"/>
            <a:ext cx="460375" cy="396875"/>
          </a:xfrm>
          <a:prstGeom prst="rect">
            <a:avLst/>
          </a:prstGeom>
          <a:noFill/>
          <a:ln w="9525">
            <a:noFill/>
            <a:miter lim="800000"/>
          </a:ln>
        </p:spPr>
        <p:txBody>
          <a:bodyPr wrap="none">
            <a:spAutoFit/>
          </a:bodyPr>
          <a:lstStyle/>
          <a:p>
            <a:r>
              <a:rPr kumimoji="1" lang="en-US" altLang="zh-CN" sz="2000">
                <a:latin typeface="Arial" panose="020B0604020202020204" pitchFamily="34" charset="0"/>
              </a:rPr>
              <a:t>R</a:t>
            </a:r>
            <a:r>
              <a:rPr kumimoji="1" lang="en-US" altLang="zh-CN" sz="2000" baseline="-25000">
                <a:latin typeface="Arial" panose="020B0604020202020204" pitchFamily="34" charset="0"/>
              </a:rPr>
              <a:t>1</a:t>
            </a:r>
          </a:p>
        </p:txBody>
      </p:sp>
      <p:sp>
        <p:nvSpPr>
          <p:cNvPr id="207884" name="Text Box 183"/>
          <p:cNvSpPr txBox="1">
            <a:spLocks noChangeArrowheads="1"/>
          </p:cNvSpPr>
          <p:nvPr/>
        </p:nvSpPr>
        <p:spPr bwMode="auto">
          <a:xfrm>
            <a:off x="5965825" y="2447931"/>
            <a:ext cx="460375" cy="396875"/>
          </a:xfrm>
          <a:prstGeom prst="rect">
            <a:avLst/>
          </a:prstGeom>
          <a:noFill/>
          <a:ln w="9525">
            <a:noFill/>
            <a:miter lim="800000"/>
          </a:ln>
        </p:spPr>
        <p:txBody>
          <a:bodyPr wrap="none">
            <a:spAutoFit/>
          </a:bodyPr>
          <a:lstStyle/>
          <a:p>
            <a:r>
              <a:rPr kumimoji="1" lang="en-US" altLang="zh-CN" sz="2000">
                <a:latin typeface="Arial" panose="020B0604020202020204" pitchFamily="34" charset="0"/>
              </a:rPr>
              <a:t>R</a:t>
            </a:r>
            <a:r>
              <a:rPr kumimoji="1" lang="en-US" altLang="zh-CN" sz="2000" baseline="-25000">
                <a:latin typeface="Arial" panose="020B0604020202020204" pitchFamily="34" charset="0"/>
              </a:rPr>
              <a:t>2</a:t>
            </a:r>
          </a:p>
        </p:txBody>
      </p:sp>
      <p:sp>
        <p:nvSpPr>
          <p:cNvPr id="207885" name="Text Box 184"/>
          <p:cNvSpPr txBox="1">
            <a:spLocks noChangeArrowheads="1"/>
          </p:cNvSpPr>
          <p:nvPr/>
        </p:nvSpPr>
        <p:spPr bwMode="auto">
          <a:xfrm>
            <a:off x="6658293" y="2922593"/>
            <a:ext cx="2032000" cy="701675"/>
          </a:xfrm>
          <a:prstGeom prst="rect">
            <a:avLst/>
          </a:prstGeom>
          <a:noFill/>
          <a:ln w="9525">
            <a:noFill/>
            <a:miter lim="800000"/>
          </a:ln>
        </p:spPr>
        <p:txBody>
          <a:bodyPr wrap="none">
            <a:spAutoFit/>
          </a:bodyPr>
          <a:lstStyle/>
          <a:p>
            <a:pPr algn="ctr"/>
            <a:r>
              <a:rPr kumimoji="1" lang="en-US" altLang="zh-CN" sz="2000" dirty="0">
                <a:latin typeface="Arial" panose="020B0604020202020204" pitchFamily="34" charset="0"/>
              </a:rPr>
              <a:t> </a:t>
            </a:r>
            <a:r>
              <a:rPr kumimoji="1" lang="zh-CN" altLang="en-US" sz="2000" dirty="0">
                <a:latin typeface="Arial" panose="020B0604020202020204" pitchFamily="34" charset="0"/>
              </a:rPr>
              <a:t>用内部网关协议</a:t>
            </a:r>
          </a:p>
          <a:p>
            <a:pPr algn="ctr"/>
            <a:r>
              <a:rPr kumimoji="1" lang="en-US" altLang="zh-CN" sz="2000" dirty="0">
                <a:latin typeface="Arial" panose="020B0604020202020204" pitchFamily="34" charset="0"/>
              </a:rPr>
              <a:t>(</a:t>
            </a:r>
            <a:r>
              <a:rPr kumimoji="1" lang="zh-CN" altLang="en-US" sz="2000" dirty="0">
                <a:latin typeface="Arial" panose="020B0604020202020204" pitchFamily="34" charset="0"/>
              </a:rPr>
              <a:t>例如，</a:t>
            </a:r>
            <a:r>
              <a:rPr kumimoji="1" lang="en-US" altLang="zh-CN" sz="2000" dirty="0">
                <a:latin typeface="Arial" panose="020B0604020202020204" pitchFamily="34" charset="0"/>
              </a:rPr>
              <a:t>OSPF)</a:t>
            </a:r>
          </a:p>
        </p:txBody>
      </p:sp>
      <p:sp>
        <p:nvSpPr>
          <p:cNvPr id="207886" name="Line 185"/>
          <p:cNvSpPr>
            <a:spLocks noChangeShapeType="1"/>
          </p:cNvSpPr>
          <p:nvPr/>
        </p:nvSpPr>
        <p:spPr bwMode="auto">
          <a:xfrm>
            <a:off x="3365500" y="3057531"/>
            <a:ext cx="2430463" cy="3175"/>
          </a:xfrm>
          <a:prstGeom prst="line">
            <a:avLst/>
          </a:prstGeom>
          <a:noFill/>
          <a:ln w="57150">
            <a:solidFill>
              <a:schemeClr val="hlink"/>
            </a:solidFill>
            <a:round/>
            <a:headEnd type="triangle" w="med" len="lg"/>
            <a:tailEnd type="triangle" w="med" len="lg"/>
          </a:ln>
        </p:spPr>
        <p:txBody>
          <a:bodyPr wrap="none" anchor="ctr"/>
          <a:lstStyle/>
          <a:p>
            <a:endParaRPr lang="zh-CN" altLang="en-US"/>
          </a:p>
        </p:txBody>
      </p:sp>
      <p:sp>
        <p:nvSpPr>
          <p:cNvPr id="207887" name="Text Box 187"/>
          <p:cNvSpPr txBox="1">
            <a:spLocks noChangeArrowheads="1"/>
          </p:cNvSpPr>
          <p:nvPr/>
        </p:nvSpPr>
        <p:spPr bwMode="auto">
          <a:xfrm>
            <a:off x="357158" y="4786322"/>
            <a:ext cx="8520579" cy="1198880"/>
          </a:xfrm>
          <a:prstGeom prst="rect">
            <a:avLst/>
          </a:prstGeom>
          <a:noFill/>
          <a:ln w="9525">
            <a:noFill/>
            <a:miter lim="800000"/>
          </a:ln>
        </p:spPr>
        <p:txBody>
          <a:bodyPr wrap="square">
            <a:spAutoFit/>
          </a:bodyPr>
          <a:lstStyle/>
          <a:p>
            <a:pPr marL="342265" indent="-342265">
              <a:spcBef>
                <a:spcPts val="600"/>
              </a:spcBef>
              <a:buClr>
                <a:schemeClr val="hlink"/>
              </a:buClr>
              <a:buFont typeface="Arial" panose="020B0604020202020204" pitchFamily="34" charset="0"/>
              <a:buChar char="•"/>
            </a:pPr>
            <a:r>
              <a:rPr lang="zh-CN" altLang="en-US" sz="2400" dirty="0">
                <a:latin typeface="+mn-ea"/>
                <a:ea typeface="+mn-ea"/>
              </a:rPr>
              <a:t>自治系统之间的路由选择也叫做</a:t>
            </a:r>
            <a:r>
              <a:rPr lang="zh-CN" altLang="en-US" sz="2400" dirty="0">
                <a:solidFill>
                  <a:schemeClr val="hlink"/>
                </a:solidFill>
                <a:latin typeface="+mn-ea"/>
                <a:ea typeface="+mn-ea"/>
              </a:rPr>
              <a:t>域间路由选择</a:t>
            </a:r>
            <a:r>
              <a:rPr lang="en-US" altLang="zh-CN" sz="2400" dirty="0">
                <a:latin typeface="+mn-lt"/>
                <a:ea typeface="+mn-ea"/>
              </a:rPr>
              <a:t>(</a:t>
            </a:r>
            <a:r>
              <a:rPr lang="en-US" altLang="zh-CN" sz="2400" dirty="0">
                <a:solidFill>
                  <a:srgbClr val="FF0000"/>
                </a:solidFill>
                <a:latin typeface="+mn-lt"/>
                <a:ea typeface="+mn-ea"/>
              </a:rPr>
              <a:t>inter</a:t>
            </a:r>
            <a:r>
              <a:rPr lang="en-US" altLang="zh-CN" sz="2400" dirty="0">
                <a:latin typeface="+mn-lt"/>
                <a:ea typeface="+mn-ea"/>
              </a:rPr>
              <a:t>domain routing)</a:t>
            </a:r>
            <a:r>
              <a:rPr lang="zh-CN" altLang="en-US" sz="2400" dirty="0">
                <a:latin typeface="+mn-ea"/>
                <a:ea typeface="+mn-ea"/>
              </a:rPr>
              <a:t>，在自治系统内部的路由选择叫做</a:t>
            </a:r>
            <a:r>
              <a:rPr lang="zh-CN" altLang="en-US" sz="2400" dirty="0">
                <a:solidFill>
                  <a:schemeClr val="hlink"/>
                </a:solidFill>
                <a:latin typeface="+mn-ea"/>
                <a:ea typeface="+mn-ea"/>
              </a:rPr>
              <a:t>域内路由选择</a:t>
            </a:r>
            <a:r>
              <a:rPr lang="en-US" altLang="zh-CN" sz="2400" dirty="0">
                <a:latin typeface="+mn-lt"/>
                <a:ea typeface="+mn-ea"/>
              </a:rPr>
              <a:t>(</a:t>
            </a:r>
            <a:r>
              <a:rPr lang="en-US" altLang="zh-CN" sz="2400" dirty="0">
                <a:solidFill>
                  <a:srgbClr val="FF0000"/>
                </a:solidFill>
                <a:latin typeface="+mn-lt"/>
                <a:ea typeface="+mn-ea"/>
              </a:rPr>
              <a:t>intra</a:t>
            </a:r>
            <a:r>
              <a:rPr lang="en-US" altLang="zh-CN" sz="2400" dirty="0">
                <a:latin typeface="+mn-lt"/>
                <a:ea typeface="+mn-ea"/>
              </a:rPr>
              <a:t>domain routing)</a:t>
            </a:r>
            <a:r>
              <a:rPr lang="zh-CN" altLang="en-US" sz="2400" dirty="0">
                <a:latin typeface="+mn-lt"/>
                <a:ea typeface="+mn-ea"/>
              </a:rPr>
              <a:t>。</a:t>
            </a:r>
            <a:endParaRPr lang="en-US" altLang="zh-CN" sz="2400" dirty="0">
              <a:latin typeface="+mn-lt"/>
              <a:ea typeface="+mn-ea"/>
            </a:endParaRPr>
          </a:p>
        </p:txBody>
      </p:sp>
    </p:spTree>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8" name="Text Box 2"/>
          <p:cNvSpPr txBox="1">
            <a:spLocks noChangeArrowheads="1"/>
          </p:cNvSpPr>
          <p:nvPr/>
        </p:nvSpPr>
        <p:spPr bwMode="auto">
          <a:xfrm>
            <a:off x="7112000" y="2997214"/>
            <a:ext cx="771525" cy="701675"/>
          </a:xfrm>
          <a:prstGeom prst="rect">
            <a:avLst/>
          </a:prstGeom>
          <a:noFill/>
          <a:ln w="9525">
            <a:noFill/>
            <a:miter lim="800000"/>
          </a:ln>
        </p:spPr>
        <p:txBody>
          <a:bodyPr wrap="none">
            <a:spAutoFit/>
          </a:bodyPr>
          <a:lstStyle/>
          <a:p>
            <a:pPr algn="ctr"/>
            <a:r>
              <a:rPr lang="en-US" altLang="zh-CN" sz="2000" dirty="0">
                <a:solidFill>
                  <a:schemeClr val="hlink"/>
                </a:solidFill>
                <a:latin typeface="Tahoma" panose="020B0604030504040204" pitchFamily="34" charset="0"/>
              </a:rPr>
              <a:t>Host </a:t>
            </a:r>
          </a:p>
          <a:p>
            <a:pPr algn="ctr"/>
            <a:r>
              <a:rPr lang="en-US" altLang="zh-CN" sz="2000" dirty="0">
                <a:solidFill>
                  <a:schemeClr val="hlink"/>
                </a:solidFill>
                <a:latin typeface="Tahoma" panose="020B0604030504040204" pitchFamily="34" charset="0"/>
              </a:rPr>
              <a:t>h2</a:t>
            </a:r>
            <a:endParaRPr lang="en-US" altLang="zh-CN" dirty="0">
              <a:solidFill>
                <a:schemeClr val="hlink"/>
              </a:solidFill>
              <a:latin typeface="Tahoma" panose="020B0604030504040204" pitchFamily="34" charset="0"/>
            </a:endParaRPr>
          </a:p>
        </p:txBody>
      </p:sp>
      <p:grpSp>
        <p:nvGrpSpPr>
          <p:cNvPr id="2" name="Group 3"/>
          <p:cNvGrpSpPr/>
          <p:nvPr/>
        </p:nvGrpSpPr>
        <p:grpSpPr bwMode="auto">
          <a:xfrm>
            <a:off x="1050925" y="2400314"/>
            <a:ext cx="6264275" cy="2498725"/>
            <a:chOff x="1124" y="1356"/>
            <a:chExt cx="3946" cy="1574"/>
          </a:xfrm>
        </p:grpSpPr>
        <p:sp>
          <p:nvSpPr>
            <p:cNvPr id="21528" name="Freeform 4"/>
            <p:cNvSpPr/>
            <p:nvPr/>
          </p:nvSpPr>
          <p:spPr bwMode="auto">
            <a:xfrm>
              <a:off x="3908" y="1925"/>
              <a:ext cx="1162" cy="543"/>
            </a:xfrm>
            <a:custGeom>
              <a:avLst/>
              <a:gdLst>
                <a:gd name="T0" fmla="*/ 56 w 1162"/>
                <a:gd name="T1" fmla="*/ 162 h 543"/>
                <a:gd name="T2" fmla="*/ 368 w 1162"/>
                <a:gd name="T3" fmla="*/ 14 h 543"/>
                <a:gd name="T4" fmla="*/ 940 w 1162"/>
                <a:gd name="T5" fmla="*/ 79 h 543"/>
                <a:gd name="T6" fmla="*/ 1144 w 1162"/>
                <a:gd name="T7" fmla="*/ 239 h 543"/>
                <a:gd name="T8" fmla="*/ 1048 w 1162"/>
                <a:gd name="T9" fmla="*/ 451 h 543"/>
                <a:gd name="T10" fmla="*/ 586 w 1162"/>
                <a:gd name="T11" fmla="*/ 541 h 543"/>
                <a:gd name="T12" fmla="*/ 88 w 1162"/>
                <a:gd name="T13" fmla="*/ 439 h 543"/>
                <a:gd name="T14" fmla="*/ 56 w 1162"/>
                <a:gd name="T15" fmla="*/ 162 h 543"/>
                <a:gd name="T16" fmla="*/ 0 60000 65536"/>
                <a:gd name="T17" fmla="*/ 0 60000 65536"/>
                <a:gd name="T18" fmla="*/ 0 60000 65536"/>
                <a:gd name="T19" fmla="*/ 0 60000 65536"/>
                <a:gd name="T20" fmla="*/ 0 60000 65536"/>
                <a:gd name="T21" fmla="*/ 0 60000 65536"/>
                <a:gd name="T22" fmla="*/ 0 60000 65536"/>
                <a:gd name="T23" fmla="*/ 0 60000 65536"/>
                <a:gd name="T24" fmla="*/ 0 w 1162"/>
                <a:gd name="T25" fmla="*/ 0 h 543"/>
                <a:gd name="T26" fmla="*/ 1162 w 1162"/>
                <a:gd name="T27" fmla="*/ 543 h 54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162" h="543">
                  <a:moveTo>
                    <a:pt x="56" y="162"/>
                  </a:moveTo>
                  <a:cubicBezTo>
                    <a:pt x="115" y="100"/>
                    <a:pt x="221" y="28"/>
                    <a:pt x="368" y="14"/>
                  </a:cubicBezTo>
                  <a:cubicBezTo>
                    <a:pt x="515" y="0"/>
                    <a:pt x="811" y="42"/>
                    <a:pt x="940" y="79"/>
                  </a:cubicBezTo>
                  <a:cubicBezTo>
                    <a:pt x="1069" y="116"/>
                    <a:pt x="1126" y="177"/>
                    <a:pt x="1144" y="239"/>
                  </a:cubicBezTo>
                  <a:cubicBezTo>
                    <a:pt x="1162" y="301"/>
                    <a:pt x="1141" y="401"/>
                    <a:pt x="1048" y="451"/>
                  </a:cubicBezTo>
                  <a:cubicBezTo>
                    <a:pt x="955" y="501"/>
                    <a:pt x="746" y="543"/>
                    <a:pt x="586" y="541"/>
                  </a:cubicBezTo>
                  <a:cubicBezTo>
                    <a:pt x="426" y="539"/>
                    <a:pt x="176" y="502"/>
                    <a:pt x="88" y="439"/>
                  </a:cubicBezTo>
                  <a:cubicBezTo>
                    <a:pt x="0" y="376"/>
                    <a:pt x="63" y="220"/>
                    <a:pt x="56" y="162"/>
                  </a:cubicBezTo>
                  <a:close/>
                </a:path>
              </a:pathLst>
            </a:custGeom>
            <a:solidFill>
              <a:srgbClr val="CCFFFF"/>
            </a:solidFill>
            <a:ln w="9525">
              <a:noFill/>
              <a:round/>
            </a:ln>
          </p:spPr>
          <p:txBody>
            <a:bodyPr wrap="none" anchor="ctr"/>
            <a:lstStyle/>
            <a:p>
              <a:endParaRPr lang="zh-CN" altLang="en-US"/>
            </a:p>
          </p:txBody>
        </p:sp>
        <p:sp>
          <p:nvSpPr>
            <p:cNvPr id="21529" name="Freeform 5"/>
            <p:cNvSpPr/>
            <p:nvPr/>
          </p:nvSpPr>
          <p:spPr bwMode="auto">
            <a:xfrm>
              <a:off x="1124" y="1915"/>
              <a:ext cx="1198" cy="451"/>
            </a:xfrm>
            <a:custGeom>
              <a:avLst/>
              <a:gdLst>
                <a:gd name="T0" fmla="*/ 88 w 1198"/>
                <a:gd name="T1" fmla="*/ 181 h 451"/>
                <a:gd name="T2" fmla="*/ 180 w 1198"/>
                <a:gd name="T3" fmla="*/ 89 h 451"/>
                <a:gd name="T4" fmla="*/ 448 w 1198"/>
                <a:gd name="T5" fmla="*/ 49 h 451"/>
                <a:gd name="T6" fmla="*/ 988 w 1198"/>
                <a:gd name="T7" fmla="*/ 25 h 451"/>
                <a:gd name="T8" fmla="*/ 1181 w 1198"/>
                <a:gd name="T9" fmla="*/ 197 h 451"/>
                <a:gd name="T10" fmla="*/ 889 w 1198"/>
                <a:gd name="T11" fmla="*/ 413 h 451"/>
                <a:gd name="T12" fmla="*/ 307 w 1198"/>
                <a:gd name="T13" fmla="*/ 425 h 451"/>
                <a:gd name="T14" fmla="*/ 36 w 1198"/>
                <a:gd name="T15" fmla="*/ 337 h 451"/>
                <a:gd name="T16" fmla="*/ 88 w 1198"/>
                <a:gd name="T17" fmla="*/ 181 h 45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98"/>
                <a:gd name="T28" fmla="*/ 0 h 451"/>
                <a:gd name="T29" fmla="*/ 1198 w 1198"/>
                <a:gd name="T30" fmla="*/ 451 h 45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98" h="451">
                  <a:moveTo>
                    <a:pt x="88" y="181"/>
                  </a:moveTo>
                  <a:cubicBezTo>
                    <a:pt x="159" y="143"/>
                    <a:pt x="120" y="111"/>
                    <a:pt x="180" y="89"/>
                  </a:cubicBezTo>
                  <a:cubicBezTo>
                    <a:pt x="240" y="67"/>
                    <a:pt x="313" y="60"/>
                    <a:pt x="448" y="49"/>
                  </a:cubicBezTo>
                  <a:cubicBezTo>
                    <a:pt x="583" y="38"/>
                    <a:pt x="866" y="0"/>
                    <a:pt x="988" y="25"/>
                  </a:cubicBezTo>
                  <a:cubicBezTo>
                    <a:pt x="1110" y="50"/>
                    <a:pt x="1198" y="132"/>
                    <a:pt x="1181" y="197"/>
                  </a:cubicBezTo>
                  <a:cubicBezTo>
                    <a:pt x="1164" y="262"/>
                    <a:pt x="1034" y="375"/>
                    <a:pt x="889" y="413"/>
                  </a:cubicBezTo>
                  <a:cubicBezTo>
                    <a:pt x="744" y="451"/>
                    <a:pt x="449" y="438"/>
                    <a:pt x="307" y="425"/>
                  </a:cubicBezTo>
                  <a:cubicBezTo>
                    <a:pt x="165" y="412"/>
                    <a:pt x="72" y="378"/>
                    <a:pt x="36" y="337"/>
                  </a:cubicBezTo>
                  <a:cubicBezTo>
                    <a:pt x="0" y="296"/>
                    <a:pt x="77" y="213"/>
                    <a:pt x="88" y="181"/>
                  </a:cubicBezTo>
                  <a:close/>
                </a:path>
              </a:pathLst>
            </a:custGeom>
            <a:solidFill>
              <a:srgbClr val="CCFFFF"/>
            </a:solidFill>
            <a:ln w="9525">
              <a:noFill/>
              <a:round/>
            </a:ln>
          </p:spPr>
          <p:txBody>
            <a:bodyPr wrap="none" anchor="ctr"/>
            <a:lstStyle/>
            <a:p>
              <a:endParaRPr lang="zh-CN" altLang="en-US"/>
            </a:p>
          </p:txBody>
        </p:sp>
        <p:sp>
          <p:nvSpPr>
            <p:cNvPr id="21530" name="Line 6"/>
            <p:cNvSpPr>
              <a:spLocks noChangeShapeType="1"/>
            </p:cNvSpPr>
            <p:nvPr/>
          </p:nvSpPr>
          <p:spPr bwMode="auto">
            <a:xfrm>
              <a:off x="2188" y="2048"/>
              <a:ext cx="1784" cy="140"/>
            </a:xfrm>
            <a:prstGeom prst="line">
              <a:avLst/>
            </a:prstGeom>
            <a:noFill/>
            <a:ln w="28575">
              <a:solidFill>
                <a:schemeClr val="tx1"/>
              </a:solidFill>
              <a:round/>
            </a:ln>
          </p:spPr>
          <p:txBody>
            <a:bodyPr wrap="none" anchor="ctr"/>
            <a:lstStyle/>
            <a:p>
              <a:endParaRPr lang="zh-CN" altLang="en-US"/>
            </a:p>
          </p:txBody>
        </p:sp>
        <p:sp>
          <p:nvSpPr>
            <p:cNvPr id="21531" name="Freeform 7"/>
            <p:cNvSpPr/>
            <p:nvPr/>
          </p:nvSpPr>
          <p:spPr bwMode="auto">
            <a:xfrm>
              <a:off x="1953" y="2248"/>
              <a:ext cx="1583" cy="682"/>
            </a:xfrm>
            <a:custGeom>
              <a:avLst/>
              <a:gdLst>
                <a:gd name="T0" fmla="*/ 155 w 1583"/>
                <a:gd name="T1" fmla="*/ 224 h 682"/>
                <a:gd name="T2" fmla="*/ 407 w 1583"/>
                <a:gd name="T3" fmla="*/ 74 h 682"/>
                <a:gd name="T4" fmla="*/ 785 w 1583"/>
                <a:gd name="T5" fmla="*/ 20 h 682"/>
                <a:gd name="T6" fmla="*/ 1157 w 1583"/>
                <a:gd name="T7" fmla="*/ 194 h 682"/>
                <a:gd name="T8" fmla="*/ 1564 w 1583"/>
                <a:gd name="T9" fmla="*/ 428 h 682"/>
                <a:gd name="T10" fmla="*/ 1272 w 1583"/>
                <a:gd name="T11" fmla="*/ 644 h 682"/>
                <a:gd name="T12" fmla="*/ 690 w 1583"/>
                <a:gd name="T13" fmla="*/ 656 h 682"/>
                <a:gd name="T14" fmla="*/ 89 w 1583"/>
                <a:gd name="T15" fmla="*/ 596 h 682"/>
                <a:gd name="T16" fmla="*/ 155 w 1583"/>
                <a:gd name="T17" fmla="*/ 224 h 68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583"/>
                <a:gd name="T28" fmla="*/ 0 h 682"/>
                <a:gd name="T29" fmla="*/ 1583 w 1583"/>
                <a:gd name="T30" fmla="*/ 682 h 68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583" h="682">
                  <a:moveTo>
                    <a:pt x="155" y="224"/>
                  </a:moveTo>
                  <a:cubicBezTo>
                    <a:pt x="208" y="137"/>
                    <a:pt x="302" y="108"/>
                    <a:pt x="407" y="74"/>
                  </a:cubicBezTo>
                  <a:cubicBezTo>
                    <a:pt x="512" y="40"/>
                    <a:pt x="660" y="0"/>
                    <a:pt x="785" y="20"/>
                  </a:cubicBezTo>
                  <a:cubicBezTo>
                    <a:pt x="910" y="40"/>
                    <a:pt x="1027" y="126"/>
                    <a:pt x="1157" y="194"/>
                  </a:cubicBezTo>
                  <a:cubicBezTo>
                    <a:pt x="1287" y="262"/>
                    <a:pt x="1545" y="353"/>
                    <a:pt x="1564" y="428"/>
                  </a:cubicBezTo>
                  <a:cubicBezTo>
                    <a:pt x="1583" y="503"/>
                    <a:pt x="1417" y="606"/>
                    <a:pt x="1272" y="644"/>
                  </a:cubicBezTo>
                  <a:cubicBezTo>
                    <a:pt x="1127" y="682"/>
                    <a:pt x="887" y="664"/>
                    <a:pt x="690" y="656"/>
                  </a:cubicBezTo>
                  <a:cubicBezTo>
                    <a:pt x="493" y="648"/>
                    <a:pt x="178" y="668"/>
                    <a:pt x="89" y="596"/>
                  </a:cubicBezTo>
                  <a:cubicBezTo>
                    <a:pt x="0" y="524"/>
                    <a:pt x="102" y="311"/>
                    <a:pt x="155" y="224"/>
                  </a:cubicBezTo>
                  <a:close/>
                </a:path>
              </a:pathLst>
            </a:custGeom>
            <a:solidFill>
              <a:srgbClr val="CCFFFF"/>
            </a:solidFill>
            <a:ln w="9525">
              <a:noFill/>
              <a:round/>
            </a:ln>
          </p:spPr>
          <p:txBody>
            <a:bodyPr wrap="none" anchor="ctr"/>
            <a:lstStyle/>
            <a:p>
              <a:endParaRPr lang="zh-CN" altLang="en-US"/>
            </a:p>
          </p:txBody>
        </p:sp>
        <p:sp>
          <p:nvSpPr>
            <p:cNvPr id="21532" name="Oval 8"/>
            <p:cNvSpPr>
              <a:spLocks noChangeArrowheads="1"/>
            </p:cNvSpPr>
            <p:nvPr/>
          </p:nvSpPr>
          <p:spPr bwMode="auto">
            <a:xfrm>
              <a:off x="1311" y="2162"/>
              <a:ext cx="313" cy="81"/>
            </a:xfrm>
            <a:prstGeom prst="ellipse">
              <a:avLst/>
            </a:prstGeom>
            <a:solidFill>
              <a:schemeClr val="hlink"/>
            </a:solidFill>
            <a:ln w="12700">
              <a:solidFill>
                <a:schemeClr val="tx1"/>
              </a:solidFill>
              <a:round/>
            </a:ln>
          </p:spPr>
          <p:txBody>
            <a:bodyPr wrap="none" anchor="ctr"/>
            <a:lstStyle/>
            <a:p>
              <a:endParaRPr lang="zh-CN" altLang="en-US"/>
            </a:p>
          </p:txBody>
        </p:sp>
        <p:sp>
          <p:nvSpPr>
            <p:cNvPr id="21533" name="Line 9"/>
            <p:cNvSpPr>
              <a:spLocks noChangeShapeType="1"/>
            </p:cNvSpPr>
            <p:nvPr/>
          </p:nvSpPr>
          <p:spPr bwMode="auto">
            <a:xfrm>
              <a:off x="1311" y="2155"/>
              <a:ext cx="0" cy="50"/>
            </a:xfrm>
            <a:prstGeom prst="line">
              <a:avLst/>
            </a:prstGeom>
            <a:noFill/>
            <a:ln w="12700">
              <a:solidFill>
                <a:schemeClr val="tx1"/>
              </a:solidFill>
              <a:round/>
            </a:ln>
          </p:spPr>
          <p:txBody>
            <a:bodyPr wrap="none" anchor="ctr"/>
            <a:lstStyle/>
            <a:p>
              <a:endParaRPr lang="zh-CN" altLang="en-US"/>
            </a:p>
          </p:txBody>
        </p:sp>
        <p:sp>
          <p:nvSpPr>
            <p:cNvPr id="21534" name="Line 10"/>
            <p:cNvSpPr>
              <a:spLocks noChangeShapeType="1"/>
            </p:cNvSpPr>
            <p:nvPr/>
          </p:nvSpPr>
          <p:spPr bwMode="auto">
            <a:xfrm>
              <a:off x="1624" y="2155"/>
              <a:ext cx="0" cy="50"/>
            </a:xfrm>
            <a:prstGeom prst="line">
              <a:avLst/>
            </a:prstGeom>
            <a:noFill/>
            <a:ln w="12700">
              <a:solidFill>
                <a:schemeClr val="tx1"/>
              </a:solidFill>
              <a:round/>
            </a:ln>
          </p:spPr>
          <p:txBody>
            <a:bodyPr wrap="none" anchor="ctr"/>
            <a:lstStyle/>
            <a:p>
              <a:endParaRPr lang="zh-CN" altLang="en-US"/>
            </a:p>
          </p:txBody>
        </p:sp>
        <p:sp>
          <p:nvSpPr>
            <p:cNvPr id="21535" name="Rectangle 11"/>
            <p:cNvSpPr>
              <a:spLocks noChangeArrowheads="1"/>
            </p:cNvSpPr>
            <p:nvPr/>
          </p:nvSpPr>
          <p:spPr bwMode="auto">
            <a:xfrm>
              <a:off x="1311" y="2155"/>
              <a:ext cx="310" cy="49"/>
            </a:xfrm>
            <a:prstGeom prst="rect">
              <a:avLst/>
            </a:prstGeom>
            <a:solidFill>
              <a:schemeClr val="hlink"/>
            </a:solidFill>
            <a:ln w="12700">
              <a:noFill/>
              <a:miter lim="800000"/>
            </a:ln>
          </p:spPr>
          <p:txBody>
            <a:bodyPr wrap="none" anchor="ctr"/>
            <a:lstStyle/>
            <a:p>
              <a:pPr algn="ctr"/>
              <a:endParaRPr lang="zh-CN" altLang="en-US" sz="2400">
                <a:latin typeface="Tahoma" panose="020B0604030504040204" pitchFamily="34" charset="0"/>
              </a:endParaRPr>
            </a:p>
          </p:txBody>
        </p:sp>
        <p:sp>
          <p:nvSpPr>
            <p:cNvPr id="21536" name="Oval 12"/>
            <p:cNvSpPr>
              <a:spLocks noChangeArrowheads="1"/>
            </p:cNvSpPr>
            <p:nvPr/>
          </p:nvSpPr>
          <p:spPr bwMode="auto">
            <a:xfrm>
              <a:off x="1308" y="2096"/>
              <a:ext cx="313" cy="95"/>
            </a:xfrm>
            <a:prstGeom prst="ellipse">
              <a:avLst/>
            </a:prstGeom>
            <a:solidFill>
              <a:schemeClr val="hlink"/>
            </a:solidFill>
            <a:ln w="12700">
              <a:solidFill>
                <a:schemeClr val="tx1"/>
              </a:solidFill>
              <a:round/>
            </a:ln>
          </p:spPr>
          <p:txBody>
            <a:bodyPr wrap="none" anchor="ctr"/>
            <a:lstStyle/>
            <a:p>
              <a:endParaRPr lang="zh-CN" altLang="en-US"/>
            </a:p>
          </p:txBody>
        </p:sp>
        <p:sp>
          <p:nvSpPr>
            <p:cNvPr id="21537" name="Rectangle 13"/>
            <p:cNvSpPr>
              <a:spLocks noChangeArrowheads="1"/>
            </p:cNvSpPr>
            <p:nvPr/>
          </p:nvSpPr>
          <p:spPr bwMode="auto">
            <a:xfrm>
              <a:off x="1395" y="2109"/>
              <a:ext cx="141" cy="124"/>
            </a:xfrm>
            <a:prstGeom prst="rect">
              <a:avLst/>
            </a:prstGeom>
            <a:solidFill>
              <a:schemeClr val="hlink"/>
            </a:solidFill>
            <a:ln w="9525">
              <a:noFill/>
              <a:miter lim="800000"/>
            </a:ln>
          </p:spPr>
          <p:txBody>
            <a:bodyPr wrap="none" anchor="ctr"/>
            <a:lstStyle/>
            <a:p>
              <a:endParaRPr lang="zh-CN" altLang="en-US"/>
            </a:p>
          </p:txBody>
        </p:sp>
        <p:sp>
          <p:nvSpPr>
            <p:cNvPr id="21538" name="Text Box 14"/>
            <p:cNvSpPr txBox="1">
              <a:spLocks noChangeArrowheads="1"/>
            </p:cNvSpPr>
            <p:nvPr/>
          </p:nvSpPr>
          <p:spPr bwMode="auto">
            <a:xfrm>
              <a:off x="1369" y="2041"/>
              <a:ext cx="200" cy="250"/>
            </a:xfrm>
            <a:prstGeom prst="rect">
              <a:avLst/>
            </a:prstGeom>
            <a:noFill/>
            <a:ln w="9525">
              <a:noFill/>
              <a:miter lim="800000"/>
            </a:ln>
          </p:spPr>
          <p:txBody>
            <a:bodyPr wrap="none">
              <a:spAutoFit/>
            </a:bodyPr>
            <a:lstStyle/>
            <a:p>
              <a:pPr algn="ctr"/>
              <a:r>
                <a:rPr lang="en-US" altLang="zh-CN" sz="2000">
                  <a:latin typeface="Tahoma" panose="020B0604030504040204" pitchFamily="34" charset="0"/>
                </a:rPr>
                <a:t>a</a:t>
              </a:r>
              <a:endParaRPr lang="en-US" altLang="zh-CN" sz="2400">
                <a:latin typeface="Tahoma" panose="020B0604030504040204" pitchFamily="34" charset="0"/>
              </a:endParaRPr>
            </a:p>
          </p:txBody>
        </p:sp>
        <p:sp>
          <p:nvSpPr>
            <p:cNvPr id="21539" name="Oval 15"/>
            <p:cNvSpPr>
              <a:spLocks noChangeArrowheads="1"/>
            </p:cNvSpPr>
            <p:nvPr/>
          </p:nvSpPr>
          <p:spPr bwMode="auto">
            <a:xfrm>
              <a:off x="2529" y="2768"/>
              <a:ext cx="313" cy="81"/>
            </a:xfrm>
            <a:prstGeom prst="ellipse">
              <a:avLst/>
            </a:prstGeom>
            <a:solidFill>
              <a:schemeClr val="hlink"/>
            </a:solidFill>
            <a:ln w="12700">
              <a:solidFill>
                <a:schemeClr val="tx1"/>
              </a:solidFill>
              <a:round/>
            </a:ln>
          </p:spPr>
          <p:txBody>
            <a:bodyPr wrap="none" anchor="ctr"/>
            <a:lstStyle/>
            <a:p>
              <a:endParaRPr lang="zh-CN" altLang="en-US"/>
            </a:p>
          </p:txBody>
        </p:sp>
        <p:sp>
          <p:nvSpPr>
            <p:cNvPr id="21540" name="Line 16"/>
            <p:cNvSpPr>
              <a:spLocks noChangeShapeType="1"/>
            </p:cNvSpPr>
            <p:nvPr/>
          </p:nvSpPr>
          <p:spPr bwMode="auto">
            <a:xfrm>
              <a:off x="2529" y="2761"/>
              <a:ext cx="0" cy="50"/>
            </a:xfrm>
            <a:prstGeom prst="line">
              <a:avLst/>
            </a:prstGeom>
            <a:noFill/>
            <a:ln w="12700">
              <a:solidFill>
                <a:schemeClr val="tx1"/>
              </a:solidFill>
              <a:round/>
            </a:ln>
          </p:spPr>
          <p:txBody>
            <a:bodyPr wrap="none" anchor="ctr"/>
            <a:lstStyle/>
            <a:p>
              <a:endParaRPr lang="zh-CN" altLang="en-US"/>
            </a:p>
          </p:txBody>
        </p:sp>
        <p:sp>
          <p:nvSpPr>
            <p:cNvPr id="21541" name="Line 17"/>
            <p:cNvSpPr>
              <a:spLocks noChangeShapeType="1"/>
            </p:cNvSpPr>
            <p:nvPr/>
          </p:nvSpPr>
          <p:spPr bwMode="auto">
            <a:xfrm>
              <a:off x="2842" y="2761"/>
              <a:ext cx="0" cy="50"/>
            </a:xfrm>
            <a:prstGeom prst="line">
              <a:avLst/>
            </a:prstGeom>
            <a:noFill/>
            <a:ln w="12700">
              <a:solidFill>
                <a:schemeClr val="tx1"/>
              </a:solidFill>
              <a:round/>
            </a:ln>
          </p:spPr>
          <p:txBody>
            <a:bodyPr wrap="none" anchor="ctr"/>
            <a:lstStyle/>
            <a:p>
              <a:endParaRPr lang="zh-CN" altLang="en-US"/>
            </a:p>
          </p:txBody>
        </p:sp>
        <p:sp>
          <p:nvSpPr>
            <p:cNvPr id="21542" name="Rectangle 18"/>
            <p:cNvSpPr>
              <a:spLocks noChangeArrowheads="1"/>
            </p:cNvSpPr>
            <p:nvPr/>
          </p:nvSpPr>
          <p:spPr bwMode="auto">
            <a:xfrm>
              <a:off x="2529" y="2761"/>
              <a:ext cx="310" cy="49"/>
            </a:xfrm>
            <a:prstGeom prst="rect">
              <a:avLst/>
            </a:prstGeom>
            <a:solidFill>
              <a:schemeClr val="hlink"/>
            </a:solidFill>
            <a:ln w="12700">
              <a:noFill/>
              <a:miter lim="800000"/>
            </a:ln>
          </p:spPr>
          <p:txBody>
            <a:bodyPr wrap="none" anchor="ctr"/>
            <a:lstStyle/>
            <a:p>
              <a:pPr algn="ctr"/>
              <a:endParaRPr lang="zh-CN" altLang="en-US" sz="2400">
                <a:latin typeface="Tahoma" panose="020B0604030504040204" pitchFamily="34" charset="0"/>
              </a:endParaRPr>
            </a:p>
          </p:txBody>
        </p:sp>
        <p:sp>
          <p:nvSpPr>
            <p:cNvPr id="21543" name="Oval 19"/>
            <p:cNvSpPr>
              <a:spLocks noChangeArrowheads="1"/>
            </p:cNvSpPr>
            <p:nvPr/>
          </p:nvSpPr>
          <p:spPr bwMode="auto">
            <a:xfrm>
              <a:off x="2526" y="2702"/>
              <a:ext cx="313" cy="95"/>
            </a:xfrm>
            <a:prstGeom prst="ellipse">
              <a:avLst/>
            </a:prstGeom>
            <a:solidFill>
              <a:schemeClr val="hlink"/>
            </a:solidFill>
            <a:ln w="12700">
              <a:solidFill>
                <a:schemeClr val="tx1"/>
              </a:solidFill>
              <a:round/>
            </a:ln>
          </p:spPr>
          <p:txBody>
            <a:bodyPr wrap="none" anchor="ctr"/>
            <a:lstStyle/>
            <a:p>
              <a:endParaRPr lang="zh-CN" altLang="en-US"/>
            </a:p>
          </p:txBody>
        </p:sp>
        <p:grpSp>
          <p:nvGrpSpPr>
            <p:cNvPr id="3" name="Group 20"/>
            <p:cNvGrpSpPr/>
            <p:nvPr/>
          </p:nvGrpSpPr>
          <p:grpSpPr bwMode="auto">
            <a:xfrm>
              <a:off x="2585" y="2641"/>
              <a:ext cx="204" cy="250"/>
              <a:chOff x="2954" y="2422"/>
              <a:chExt cx="207" cy="250"/>
            </a:xfrm>
          </p:grpSpPr>
          <p:sp>
            <p:nvSpPr>
              <p:cNvPr id="21655" name="Rectangle 21"/>
              <p:cNvSpPr>
                <a:spLocks noChangeArrowheads="1"/>
              </p:cNvSpPr>
              <p:nvPr/>
            </p:nvSpPr>
            <p:spPr bwMode="auto">
              <a:xfrm>
                <a:off x="2982" y="2490"/>
                <a:ext cx="144" cy="132"/>
              </a:xfrm>
              <a:prstGeom prst="rect">
                <a:avLst/>
              </a:prstGeom>
              <a:solidFill>
                <a:schemeClr val="hlink"/>
              </a:solidFill>
              <a:ln w="9525">
                <a:noFill/>
                <a:miter lim="800000"/>
              </a:ln>
            </p:spPr>
            <p:txBody>
              <a:bodyPr wrap="none" anchor="ctr"/>
              <a:lstStyle/>
              <a:p>
                <a:endParaRPr lang="zh-CN" altLang="en-US"/>
              </a:p>
            </p:txBody>
          </p:sp>
          <p:sp>
            <p:nvSpPr>
              <p:cNvPr id="21656" name="Text Box 22"/>
              <p:cNvSpPr txBox="1">
                <a:spLocks noChangeArrowheads="1"/>
              </p:cNvSpPr>
              <p:nvPr/>
            </p:nvSpPr>
            <p:spPr bwMode="auto">
              <a:xfrm>
                <a:off x="2954" y="2422"/>
                <a:ext cx="207" cy="250"/>
              </a:xfrm>
              <a:prstGeom prst="rect">
                <a:avLst/>
              </a:prstGeom>
              <a:noFill/>
              <a:ln w="9525">
                <a:noFill/>
                <a:miter lim="800000"/>
              </a:ln>
            </p:spPr>
            <p:txBody>
              <a:bodyPr wrap="none">
                <a:spAutoFit/>
              </a:bodyPr>
              <a:lstStyle/>
              <a:p>
                <a:pPr algn="ctr"/>
                <a:r>
                  <a:rPr lang="en-US" altLang="zh-CN" sz="2000">
                    <a:latin typeface="Tahoma" panose="020B0604030504040204" pitchFamily="34" charset="0"/>
                  </a:rPr>
                  <a:t>b</a:t>
                </a:r>
                <a:endParaRPr lang="en-US" altLang="zh-CN" sz="2400">
                  <a:latin typeface="Tahoma" panose="020B0604030504040204" pitchFamily="34" charset="0"/>
                </a:endParaRPr>
              </a:p>
            </p:txBody>
          </p:sp>
        </p:grpSp>
        <p:sp>
          <p:nvSpPr>
            <p:cNvPr id="21545" name="Freeform 23"/>
            <p:cNvSpPr/>
            <p:nvPr/>
          </p:nvSpPr>
          <p:spPr bwMode="auto">
            <a:xfrm>
              <a:off x="2985" y="2139"/>
              <a:ext cx="492" cy="498"/>
            </a:xfrm>
            <a:custGeom>
              <a:avLst/>
              <a:gdLst>
                <a:gd name="T0" fmla="*/ 78 w 492"/>
                <a:gd name="T1" fmla="*/ 498 h 498"/>
                <a:gd name="T2" fmla="*/ 0 w 492"/>
                <a:gd name="T3" fmla="*/ 0 h 498"/>
                <a:gd name="T4" fmla="*/ 492 w 492"/>
                <a:gd name="T5" fmla="*/ 0 h 498"/>
                <a:gd name="T6" fmla="*/ 396 w 492"/>
                <a:gd name="T7" fmla="*/ 498 h 498"/>
                <a:gd name="T8" fmla="*/ 78 w 492"/>
                <a:gd name="T9" fmla="*/ 498 h 498"/>
                <a:gd name="T10" fmla="*/ 0 60000 65536"/>
                <a:gd name="T11" fmla="*/ 0 60000 65536"/>
                <a:gd name="T12" fmla="*/ 0 60000 65536"/>
                <a:gd name="T13" fmla="*/ 0 60000 65536"/>
                <a:gd name="T14" fmla="*/ 0 60000 65536"/>
                <a:gd name="T15" fmla="*/ 0 w 492"/>
                <a:gd name="T16" fmla="*/ 0 h 498"/>
                <a:gd name="T17" fmla="*/ 492 w 492"/>
                <a:gd name="T18" fmla="*/ 498 h 498"/>
              </a:gdLst>
              <a:ahLst/>
              <a:cxnLst>
                <a:cxn ang="T10">
                  <a:pos x="T0" y="T1"/>
                </a:cxn>
                <a:cxn ang="T11">
                  <a:pos x="T2" y="T3"/>
                </a:cxn>
                <a:cxn ang="T12">
                  <a:pos x="T4" y="T5"/>
                </a:cxn>
                <a:cxn ang="T13">
                  <a:pos x="T6" y="T7"/>
                </a:cxn>
                <a:cxn ang="T14">
                  <a:pos x="T8" y="T9"/>
                </a:cxn>
              </a:cxnLst>
              <a:rect l="T15" t="T16" r="T17" b="T18"/>
              <a:pathLst>
                <a:path w="492" h="498">
                  <a:moveTo>
                    <a:pt x="78" y="498"/>
                  </a:moveTo>
                  <a:lnTo>
                    <a:pt x="0" y="0"/>
                  </a:lnTo>
                  <a:lnTo>
                    <a:pt x="492" y="0"/>
                  </a:lnTo>
                  <a:lnTo>
                    <a:pt x="396" y="498"/>
                  </a:lnTo>
                  <a:lnTo>
                    <a:pt x="78" y="498"/>
                  </a:lnTo>
                  <a:close/>
                </a:path>
              </a:pathLst>
            </a:custGeom>
            <a:solidFill>
              <a:srgbClr val="DDDDDD"/>
            </a:solidFill>
            <a:ln w="9525">
              <a:solidFill>
                <a:srgbClr val="DDDDDD"/>
              </a:solidFill>
              <a:round/>
            </a:ln>
          </p:spPr>
          <p:txBody>
            <a:bodyPr wrap="none" anchor="ctr"/>
            <a:lstStyle/>
            <a:p>
              <a:endParaRPr lang="zh-CN" altLang="en-US"/>
            </a:p>
          </p:txBody>
        </p:sp>
        <p:sp>
          <p:nvSpPr>
            <p:cNvPr id="21546" name="Freeform 24"/>
            <p:cNvSpPr/>
            <p:nvPr/>
          </p:nvSpPr>
          <p:spPr bwMode="auto">
            <a:xfrm>
              <a:off x="2406" y="1860"/>
              <a:ext cx="492" cy="498"/>
            </a:xfrm>
            <a:custGeom>
              <a:avLst/>
              <a:gdLst>
                <a:gd name="T0" fmla="*/ 78 w 492"/>
                <a:gd name="T1" fmla="*/ 498 h 498"/>
                <a:gd name="T2" fmla="*/ 0 w 492"/>
                <a:gd name="T3" fmla="*/ 0 h 498"/>
                <a:gd name="T4" fmla="*/ 492 w 492"/>
                <a:gd name="T5" fmla="*/ 0 h 498"/>
                <a:gd name="T6" fmla="*/ 396 w 492"/>
                <a:gd name="T7" fmla="*/ 498 h 498"/>
                <a:gd name="T8" fmla="*/ 78 w 492"/>
                <a:gd name="T9" fmla="*/ 498 h 498"/>
                <a:gd name="T10" fmla="*/ 0 60000 65536"/>
                <a:gd name="T11" fmla="*/ 0 60000 65536"/>
                <a:gd name="T12" fmla="*/ 0 60000 65536"/>
                <a:gd name="T13" fmla="*/ 0 60000 65536"/>
                <a:gd name="T14" fmla="*/ 0 60000 65536"/>
                <a:gd name="T15" fmla="*/ 0 w 492"/>
                <a:gd name="T16" fmla="*/ 0 h 498"/>
                <a:gd name="T17" fmla="*/ 492 w 492"/>
                <a:gd name="T18" fmla="*/ 498 h 498"/>
              </a:gdLst>
              <a:ahLst/>
              <a:cxnLst>
                <a:cxn ang="T10">
                  <a:pos x="T0" y="T1"/>
                </a:cxn>
                <a:cxn ang="T11">
                  <a:pos x="T2" y="T3"/>
                </a:cxn>
                <a:cxn ang="T12">
                  <a:pos x="T4" y="T5"/>
                </a:cxn>
                <a:cxn ang="T13">
                  <a:pos x="T6" y="T7"/>
                </a:cxn>
                <a:cxn ang="T14">
                  <a:pos x="T8" y="T9"/>
                </a:cxn>
              </a:cxnLst>
              <a:rect l="T15" t="T16" r="T17" b="T18"/>
              <a:pathLst>
                <a:path w="492" h="498">
                  <a:moveTo>
                    <a:pt x="78" y="498"/>
                  </a:moveTo>
                  <a:lnTo>
                    <a:pt x="0" y="0"/>
                  </a:lnTo>
                  <a:lnTo>
                    <a:pt x="492" y="0"/>
                  </a:lnTo>
                  <a:lnTo>
                    <a:pt x="396" y="498"/>
                  </a:lnTo>
                  <a:lnTo>
                    <a:pt x="78" y="498"/>
                  </a:lnTo>
                  <a:close/>
                </a:path>
              </a:pathLst>
            </a:custGeom>
            <a:solidFill>
              <a:srgbClr val="DDDDDD"/>
            </a:solidFill>
            <a:ln w="9525">
              <a:noFill/>
              <a:round/>
            </a:ln>
          </p:spPr>
          <p:txBody>
            <a:bodyPr wrap="none" anchor="ctr"/>
            <a:lstStyle/>
            <a:p>
              <a:endParaRPr lang="zh-CN" altLang="en-US"/>
            </a:p>
          </p:txBody>
        </p:sp>
        <p:sp>
          <p:nvSpPr>
            <p:cNvPr id="21547" name="Freeform 25"/>
            <p:cNvSpPr/>
            <p:nvPr/>
          </p:nvSpPr>
          <p:spPr bwMode="auto">
            <a:xfrm>
              <a:off x="1782" y="1528"/>
              <a:ext cx="492" cy="488"/>
            </a:xfrm>
            <a:custGeom>
              <a:avLst/>
              <a:gdLst>
                <a:gd name="T0" fmla="*/ 84 w 492"/>
                <a:gd name="T1" fmla="*/ 486 h 488"/>
                <a:gd name="T2" fmla="*/ 0 w 492"/>
                <a:gd name="T3" fmla="*/ 0 h 488"/>
                <a:gd name="T4" fmla="*/ 492 w 492"/>
                <a:gd name="T5" fmla="*/ 0 h 488"/>
                <a:gd name="T6" fmla="*/ 404 w 492"/>
                <a:gd name="T7" fmla="*/ 488 h 488"/>
                <a:gd name="T8" fmla="*/ 84 w 492"/>
                <a:gd name="T9" fmla="*/ 486 h 488"/>
                <a:gd name="T10" fmla="*/ 0 60000 65536"/>
                <a:gd name="T11" fmla="*/ 0 60000 65536"/>
                <a:gd name="T12" fmla="*/ 0 60000 65536"/>
                <a:gd name="T13" fmla="*/ 0 60000 65536"/>
                <a:gd name="T14" fmla="*/ 0 60000 65536"/>
                <a:gd name="T15" fmla="*/ 0 w 492"/>
                <a:gd name="T16" fmla="*/ 0 h 488"/>
                <a:gd name="T17" fmla="*/ 492 w 492"/>
                <a:gd name="T18" fmla="*/ 488 h 488"/>
              </a:gdLst>
              <a:ahLst/>
              <a:cxnLst>
                <a:cxn ang="T10">
                  <a:pos x="T0" y="T1"/>
                </a:cxn>
                <a:cxn ang="T11">
                  <a:pos x="T2" y="T3"/>
                </a:cxn>
                <a:cxn ang="T12">
                  <a:pos x="T4" y="T5"/>
                </a:cxn>
                <a:cxn ang="T13">
                  <a:pos x="T6" y="T7"/>
                </a:cxn>
                <a:cxn ang="T14">
                  <a:pos x="T8" y="T9"/>
                </a:cxn>
              </a:cxnLst>
              <a:rect l="T15" t="T16" r="T17" b="T18"/>
              <a:pathLst>
                <a:path w="492" h="488">
                  <a:moveTo>
                    <a:pt x="84" y="486"/>
                  </a:moveTo>
                  <a:lnTo>
                    <a:pt x="0" y="0"/>
                  </a:lnTo>
                  <a:lnTo>
                    <a:pt x="492" y="0"/>
                  </a:lnTo>
                  <a:lnTo>
                    <a:pt x="404" y="488"/>
                  </a:lnTo>
                  <a:lnTo>
                    <a:pt x="84" y="486"/>
                  </a:lnTo>
                  <a:close/>
                </a:path>
              </a:pathLst>
            </a:custGeom>
            <a:solidFill>
              <a:srgbClr val="DDDDDD"/>
            </a:solidFill>
            <a:ln w="9525">
              <a:noFill/>
              <a:round/>
            </a:ln>
          </p:spPr>
          <p:txBody>
            <a:bodyPr wrap="none" anchor="ctr"/>
            <a:lstStyle/>
            <a:p>
              <a:endParaRPr lang="zh-CN" altLang="en-US"/>
            </a:p>
          </p:txBody>
        </p:sp>
        <p:sp>
          <p:nvSpPr>
            <p:cNvPr id="21548" name="Oval 26"/>
            <p:cNvSpPr>
              <a:spLocks noChangeArrowheads="1"/>
            </p:cNvSpPr>
            <p:nvPr/>
          </p:nvSpPr>
          <p:spPr bwMode="auto">
            <a:xfrm>
              <a:off x="1872" y="2030"/>
              <a:ext cx="313" cy="81"/>
            </a:xfrm>
            <a:prstGeom prst="ellipse">
              <a:avLst/>
            </a:prstGeom>
            <a:solidFill>
              <a:schemeClr val="hlink"/>
            </a:solidFill>
            <a:ln w="12700">
              <a:solidFill>
                <a:schemeClr val="tx1"/>
              </a:solidFill>
              <a:round/>
            </a:ln>
          </p:spPr>
          <p:txBody>
            <a:bodyPr wrap="none" anchor="ctr"/>
            <a:lstStyle/>
            <a:p>
              <a:endParaRPr lang="zh-CN" altLang="en-US"/>
            </a:p>
          </p:txBody>
        </p:sp>
        <p:sp>
          <p:nvSpPr>
            <p:cNvPr id="21549" name="Line 27"/>
            <p:cNvSpPr>
              <a:spLocks noChangeShapeType="1"/>
            </p:cNvSpPr>
            <p:nvPr/>
          </p:nvSpPr>
          <p:spPr bwMode="auto">
            <a:xfrm>
              <a:off x="1872" y="2023"/>
              <a:ext cx="0" cy="50"/>
            </a:xfrm>
            <a:prstGeom prst="line">
              <a:avLst/>
            </a:prstGeom>
            <a:noFill/>
            <a:ln w="12700">
              <a:solidFill>
                <a:schemeClr val="tx1"/>
              </a:solidFill>
              <a:round/>
            </a:ln>
          </p:spPr>
          <p:txBody>
            <a:bodyPr wrap="none" anchor="ctr"/>
            <a:lstStyle/>
            <a:p>
              <a:endParaRPr lang="zh-CN" altLang="en-US"/>
            </a:p>
          </p:txBody>
        </p:sp>
        <p:sp>
          <p:nvSpPr>
            <p:cNvPr id="21550" name="Line 28"/>
            <p:cNvSpPr>
              <a:spLocks noChangeShapeType="1"/>
            </p:cNvSpPr>
            <p:nvPr/>
          </p:nvSpPr>
          <p:spPr bwMode="auto">
            <a:xfrm>
              <a:off x="2185" y="2023"/>
              <a:ext cx="0" cy="50"/>
            </a:xfrm>
            <a:prstGeom prst="line">
              <a:avLst/>
            </a:prstGeom>
            <a:noFill/>
            <a:ln w="12700">
              <a:solidFill>
                <a:schemeClr val="tx1"/>
              </a:solidFill>
              <a:round/>
            </a:ln>
          </p:spPr>
          <p:txBody>
            <a:bodyPr wrap="none" anchor="ctr"/>
            <a:lstStyle/>
            <a:p>
              <a:endParaRPr lang="zh-CN" altLang="en-US"/>
            </a:p>
          </p:txBody>
        </p:sp>
        <p:sp>
          <p:nvSpPr>
            <p:cNvPr id="21551" name="Rectangle 29"/>
            <p:cNvSpPr>
              <a:spLocks noChangeArrowheads="1"/>
            </p:cNvSpPr>
            <p:nvPr/>
          </p:nvSpPr>
          <p:spPr bwMode="auto">
            <a:xfrm>
              <a:off x="1872" y="2023"/>
              <a:ext cx="310" cy="49"/>
            </a:xfrm>
            <a:prstGeom prst="rect">
              <a:avLst/>
            </a:prstGeom>
            <a:solidFill>
              <a:schemeClr val="hlink"/>
            </a:solidFill>
            <a:ln w="12700">
              <a:noFill/>
              <a:miter lim="800000"/>
            </a:ln>
          </p:spPr>
          <p:txBody>
            <a:bodyPr wrap="none" anchor="ctr"/>
            <a:lstStyle/>
            <a:p>
              <a:pPr algn="ctr"/>
              <a:endParaRPr lang="zh-CN" altLang="en-US" sz="2400">
                <a:latin typeface="Tahoma" panose="020B0604030504040204" pitchFamily="34" charset="0"/>
              </a:endParaRPr>
            </a:p>
          </p:txBody>
        </p:sp>
        <p:sp>
          <p:nvSpPr>
            <p:cNvPr id="21552" name="Oval 30"/>
            <p:cNvSpPr>
              <a:spLocks noChangeArrowheads="1"/>
            </p:cNvSpPr>
            <p:nvPr/>
          </p:nvSpPr>
          <p:spPr bwMode="auto">
            <a:xfrm>
              <a:off x="1869" y="1964"/>
              <a:ext cx="313" cy="95"/>
            </a:xfrm>
            <a:prstGeom prst="ellipse">
              <a:avLst/>
            </a:prstGeom>
            <a:solidFill>
              <a:schemeClr val="hlink"/>
            </a:solidFill>
            <a:ln w="12700">
              <a:solidFill>
                <a:schemeClr val="tx1"/>
              </a:solidFill>
              <a:round/>
            </a:ln>
          </p:spPr>
          <p:txBody>
            <a:bodyPr wrap="none" anchor="ctr"/>
            <a:lstStyle/>
            <a:p>
              <a:endParaRPr lang="zh-CN" altLang="en-US"/>
            </a:p>
          </p:txBody>
        </p:sp>
        <p:sp>
          <p:nvSpPr>
            <p:cNvPr id="21553" name="Rectangle 31"/>
            <p:cNvSpPr>
              <a:spLocks noChangeArrowheads="1"/>
            </p:cNvSpPr>
            <p:nvPr/>
          </p:nvSpPr>
          <p:spPr bwMode="auto">
            <a:xfrm>
              <a:off x="1956" y="1977"/>
              <a:ext cx="142" cy="110"/>
            </a:xfrm>
            <a:prstGeom prst="rect">
              <a:avLst/>
            </a:prstGeom>
            <a:solidFill>
              <a:schemeClr val="hlink"/>
            </a:solidFill>
            <a:ln w="9525">
              <a:noFill/>
              <a:miter lim="800000"/>
            </a:ln>
          </p:spPr>
          <p:txBody>
            <a:bodyPr wrap="none" anchor="ctr"/>
            <a:lstStyle/>
            <a:p>
              <a:endParaRPr lang="zh-CN" altLang="en-US"/>
            </a:p>
          </p:txBody>
        </p:sp>
        <p:sp>
          <p:nvSpPr>
            <p:cNvPr id="21554" name="Text Box 32"/>
            <p:cNvSpPr txBox="1">
              <a:spLocks noChangeArrowheads="1"/>
            </p:cNvSpPr>
            <p:nvPr/>
          </p:nvSpPr>
          <p:spPr bwMode="auto">
            <a:xfrm>
              <a:off x="1928" y="1909"/>
              <a:ext cx="204" cy="250"/>
            </a:xfrm>
            <a:prstGeom prst="rect">
              <a:avLst/>
            </a:prstGeom>
            <a:noFill/>
            <a:ln w="9525">
              <a:noFill/>
              <a:miter lim="800000"/>
            </a:ln>
          </p:spPr>
          <p:txBody>
            <a:bodyPr wrap="none">
              <a:spAutoFit/>
            </a:bodyPr>
            <a:lstStyle/>
            <a:p>
              <a:pPr algn="ctr"/>
              <a:r>
                <a:rPr lang="en-US" altLang="zh-CN" sz="2000">
                  <a:latin typeface="Tahoma" panose="020B0604030504040204" pitchFamily="34" charset="0"/>
                </a:rPr>
                <a:t>b</a:t>
              </a:r>
              <a:endParaRPr lang="en-US" altLang="zh-CN" sz="2400">
                <a:latin typeface="Tahoma" panose="020B0604030504040204" pitchFamily="34" charset="0"/>
              </a:endParaRPr>
            </a:p>
          </p:txBody>
        </p:sp>
        <p:sp>
          <p:nvSpPr>
            <p:cNvPr id="21555" name="Oval 33"/>
            <p:cNvSpPr>
              <a:spLocks noChangeArrowheads="1"/>
            </p:cNvSpPr>
            <p:nvPr/>
          </p:nvSpPr>
          <p:spPr bwMode="auto">
            <a:xfrm>
              <a:off x="2493" y="2372"/>
              <a:ext cx="313" cy="81"/>
            </a:xfrm>
            <a:prstGeom prst="ellipse">
              <a:avLst/>
            </a:prstGeom>
            <a:solidFill>
              <a:schemeClr val="hlink"/>
            </a:solidFill>
            <a:ln w="12700">
              <a:solidFill>
                <a:schemeClr val="tx1"/>
              </a:solidFill>
              <a:round/>
            </a:ln>
          </p:spPr>
          <p:txBody>
            <a:bodyPr wrap="none" anchor="ctr"/>
            <a:lstStyle/>
            <a:p>
              <a:endParaRPr lang="zh-CN" altLang="en-US"/>
            </a:p>
          </p:txBody>
        </p:sp>
        <p:sp>
          <p:nvSpPr>
            <p:cNvPr id="21556" name="Line 34"/>
            <p:cNvSpPr>
              <a:spLocks noChangeShapeType="1"/>
            </p:cNvSpPr>
            <p:nvPr/>
          </p:nvSpPr>
          <p:spPr bwMode="auto">
            <a:xfrm>
              <a:off x="2493" y="2365"/>
              <a:ext cx="0" cy="50"/>
            </a:xfrm>
            <a:prstGeom prst="line">
              <a:avLst/>
            </a:prstGeom>
            <a:noFill/>
            <a:ln w="12700">
              <a:solidFill>
                <a:schemeClr val="tx1"/>
              </a:solidFill>
              <a:round/>
            </a:ln>
          </p:spPr>
          <p:txBody>
            <a:bodyPr wrap="none" anchor="ctr"/>
            <a:lstStyle/>
            <a:p>
              <a:endParaRPr lang="zh-CN" altLang="en-US"/>
            </a:p>
          </p:txBody>
        </p:sp>
        <p:sp>
          <p:nvSpPr>
            <p:cNvPr id="21557" name="Line 35"/>
            <p:cNvSpPr>
              <a:spLocks noChangeShapeType="1"/>
            </p:cNvSpPr>
            <p:nvPr/>
          </p:nvSpPr>
          <p:spPr bwMode="auto">
            <a:xfrm>
              <a:off x="2806" y="2365"/>
              <a:ext cx="0" cy="50"/>
            </a:xfrm>
            <a:prstGeom prst="line">
              <a:avLst/>
            </a:prstGeom>
            <a:noFill/>
            <a:ln w="12700">
              <a:solidFill>
                <a:schemeClr val="tx1"/>
              </a:solidFill>
              <a:round/>
            </a:ln>
          </p:spPr>
          <p:txBody>
            <a:bodyPr wrap="none" anchor="ctr"/>
            <a:lstStyle/>
            <a:p>
              <a:endParaRPr lang="zh-CN" altLang="en-US"/>
            </a:p>
          </p:txBody>
        </p:sp>
        <p:sp>
          <p:nvSpPr>
            <p:cNvPr id="21558" name="Rectangle 36"/>
            <p:cNvSpPr>
              <a:spLocks noChangeArrowheads="1"/>
            </p:cNvSpPr>
            <p:nvPr/>
          </p:nvSpPr>
          <p:spPr bwMode="auto">
            <a:xfrm>
              <a:off x="2493" y="2365"/>
              <a:ext cx="310" cy="49"/>
            </a:xfrm>
            <a:prstGeom prst="rect">
              <a:avLst/>
            </a:prstGeom>
            <a:solidFill>
              <a:schemeClr val="hlink"/>
            </a:solidFill>
            <a:ln w="12700">
              <a:noFill/>
              <a:miter lim="800000"/>
            </a:ln>
          </p:spPr>
          <p:txBody>
            <a:bodyPr wrap="none" anchor="ctr"/>
            <a:lstStyle/>
            <a:p>
              <a:pPr algn="ctr"/>
              <a:endParaRPr lang="zh-CN" altLang="en-US" sz="2400">
                <a:latin typeface="Tahoma" panose="020B0604030504040204" pitchFamily="34" charset="0"/>
              </a:endParaRPr>
            </a:p>
          </p:txBody>
        </p:sp>
        <p:sp>
          <p:nvSpPr>
            <p:cNvPr id="21559" name="Oval 37"/>
            <p:cNvSpPr>
              <a:spLocks noChangeArrowheads="1"/>
            </p:cNvSpPr>
            <p:nvPr/>
          </p:nvSpPr>
          <p:spPr bwMode="auto">
            <a:xfrm>
              <a:off x="2490" y="2306"/>
              <a:ext cx="313" cy="95"/>
            </a:xfrm>
            <a:prstGeom prst="ellipse">
              <a:avLst/>
            </a:prstGeom>
            <a:solidFill>
              <a:schemeClr val="hlink"/>
            </a:solidFill>
            <a:ln w="12700">
              <a:solidFill>
                <a:schemeClr val="tx1"/>
              </a:solidFill>
              <a:round/>
            </a:ln>
          </p:spPr>
          <p:txBody>
            <a:bodyPr wrap="none" anchor="ctr"/>
            <a:lstStyle/>
            <a:p>
              <a:endParaRPr lang="zh-CN" altLang="en-US"/>
            </a:p>
          </p:txBody>
        </p:sp>
        <p:grpSp>
          <p:nvGrpSpPr>
            <p:cNvPr id="4" name="Group 38"/>
            <p:cNvGrpSpPr/>
            <p:nvPr/>
          </p:nvGrpSpPr>
          <p:grpSpPr bwMode="auto">
            <a:xfrm>
              <a:off x="2549" y="2245"/>
              <a:ext cx="200" cy="250"/>
              <a:chOff x="2956" y="2422"/>
              <a:chExt cx="203" cy="250"/>
            </a:xfrm>
          </p:grpSpPr>
          <p:sp>
            <p:nvSpPr>
              <p:cNvPr id="21653" name="Rectangle 39"/>
              <p:cNvSpPr>
                <a:spLocks noChangeArrowheads="1"/>
              </p:cNvSpPr>
              <p:nvPr/>
            </p:nvSpPr>
            <p:spPr bwMode="auto">
              <a:xfrm>
                <a:off x="2982" y="2490"/>
                <a:ext cx="144" cy="132"/>
              </a:xfrm>
              <a:prstGeom prst="rect">
                <a:avLst/>
              </a:prstGeom>
              <a:solidFill>
                <a:schemeClr val="hlink"/>
              </a:solidFill>
              <a:ln w="9525">
                <a:noFill/>
                <a:miter lim="800000"/>
              </a:ln>
            </p:spPr>
            <p:txBody>
              <a:bodyPr wrap="none" anchor="ctr"/>
              <a:lstStyle/>
              <a:p>
                <a:endParaRPr lang="zh-CN" altLang="en-US"/>
              </a:p>
            </p:txBody>
          </p:sp>
          <p:sp>
            <p:nvSpPr>
              <p:cNvPr id="21654" name="Text Box 40"/>
              <p:cNvSpPr txBox="1">
                <a:spLocks noChangeArrowheads="1"/>
              </p:cNvSpPr>
              <p:nvPr/>
            </p:nvSpPr>
            <p:spPr bwMode="auto">
              <a:xfrm>
                <a:off x="2956" y="2422"/>
                <a:ext cx="203" cy="250"/>
              </a:xfrm>
              <a:prstGeom prst="rect">
                <a:avLst/>
              </a:prstGeom>
              <a:noFill/>
              <a:ln w="9525">
                <a:noFill/>
                <a:miter lim="800000"/>
              </a:ln>
            </p:spPr>
            <p:txBody>
              <a:bodyPr wrap="none">
                <a:spAutoFit/>
              </a:bodyPr>
              <a:lstStyle/>
              <a:p>
                <a:pPr algn="ctr"/>
                <a:r>
                  <a:rPr lang="en-US" altLang="zh-CN" sz="2000">
                    <a:latin typeface="Tahoma" panose="020B0604030504040204" pitchFamily="34" charset="0"/>
                  </a:rPr>
                  <a:t>a</a:t>
                </a:r>
                <a:endParaRPr lang="en-US" altLang="zh-CN" sz="2400">
                  <a:latin typeface="Tahoma" panose="020B0604030504040204" pitchFamily="34" charset="0"/>
                </a:endParaRPr>
              </a:p>
            </p:txBody>
          </p:sp>
        </p:grpSp>
        <p:sp>
          <p:nvSpPr>
            <p:cNvPr id="21561" name="Freeform 41"/>
            <p:cNvSpPr/>
            <p:nvPr/>
          </p:nvSpPr>
          <p:spPr bwMode="auto">
            <a:xfrm>
              <a:off x="3889" y="1659"/>
              <a:ext cx="492" cy="498"/>
            </a:xfrm>
            <a:custGeom>
              <a:avLst/>
              <a:gdLst>
                <a:gd name="T0" fmla="*/ 78 w 492"/>
                <a:gd name="T1" fmla="*/ 498 h 498"/>
                <a:gd name="T2" fmla="*/ 0 w 492"/>
                <a:gd name="T3" fmla="*/ 0 h 498"/>
                <a:gd name="T4" fmla="*/ 492 w 492"/>
                <a:gd name="T5" fmla="*/ 0 h 498"/>
                <a:gd name="T6" fmla="*/ 396 w 492"/>
                <a:gd name="T7" fmla="*/ 498 h 498"/>
                <a:gd name="T8" fmla="*/ 78 w 492"/>
                <a:gd name="T9" fmla="*/ 498 h 498"/>
                <a:gd name="T10" fmla="*/ 0 60000 65536"/>
                <a:gd name="T11" fmla="*/ 0 60000 65536"/>
                <a:gd name="T12" fmla="*/ 0 60000 65536"/>
                <a:gd name="T13" fmla="*/ 0 60000 65536"/>
                <a:gd name="T14" fmla="*/ 0 60000 65536"/>
                <a:gd name="T15" fmla="*/ 0 w 492"/>
                <a:gd name="T16" fmla="*/ 0 h 498"/>
                <a:gd name="T17" fmla="*/ 492 w 492"/>
                <a:gd name="T18" fmla="*/ 498 h 498"/>
              </a:gdLst>
              <a:ahLst/>
              <a:cxnLst>
                <a:cxn ang="T10">
                  <a:pos x="T0" y="T1"/>
                </a:cxn>
                <a:cxn ang="T11">
                  <a:pos x="T2" y="T3"/>
                </a:cxn>
                <a:cxn ang="T12">
                  <a:pos x="T4" y="T5"/>
                </a:cxn>
                <a:cxn ang="T13">
                  <a:pos x="T6" y="T7"/>
                </a:cxn>
                <a:cxn ang="T14">
                  <a:pos x="T8" y="T9"/>
                </a:cxn>
              </a:cxnLst>
              <a:rect l="T15" t="T16" r="T17" b="T18"/>
              <a:pathLst>
                <a:path w="492" h="498">
                  <a:moveTo>
                    <a:pt x="78" y="498"/>
                  </a:moveTo>
                  <a:lnTo>
                    <a:pt x="0" y="0"/>
                  </a:lnTo>
                  <a:lnTo>
                    <a:pt x="492" y="0"/>
                  </a:lnTo>
                  <a:lnTo>
                    <a:pt x="396" y="498"/>
                  </a:lnTo>
                  <a:lnTo>
                    <a:pt x="78" y="498"/>
                  </a:lnTo>
                  <a:close/>
                </a:path>
              </a:pathLst>
            </a:custGeom>
            <a:solidFill>
              <a:srgbClr val="DDDDDD"/>
            </a:solidFill>
            <a:ln w="9525">
              <a:noFill/>
              <a:round/>
            </a:ln>
          </p:spPr>
          <p:txBody>
            <a:bodyPr wrap="none" anchor="ctr"/>
            <a:lstStyle/>
            <a:p>
              <a:endParaRPr lang="zh-CN" altLang="en-US"/>
            </a:p>
          </p:txBody>
        </p:sp>
        <p:sp>
          <p:nvSpPr>
            <p:cNvPr id="21562" name="Line 42"/>
            <p:cNvSpPr>
              <a:spLocks noChangeShapeType="1"/>
            </p:cNvSpPr>
            <p:nvPr/>
          </p:nvSpPr>
          <p:spPr bwMode="auto">
            <a:xfrm>
              <a:off x="4288" y="2184"/>
              <a:ext cx="308" cy="96"/>
            </a:xfrm>
            <a:prstGeom prst="line">
              <a:avLst/>
            </a:prstGeom>
            <a:noFill/>
            <a:ln w="28575">
              <a:solidFill>
                <a:schemeClr val="tx1"/>
              </a:solidFill>
              <a:round/>
            </a:ln>
          </p:spPr>
          <p:txBody>
            <a:bodyPr wrap="none" anchor="ctr"/>
            <a:lstStyle/>
            <a:p>
              <a:endParaRPr lang="zh-CN" altLang="en-US"/>
            </a:p>
          </p:txBody>
        </p:sp>
        <p:sp>
          <p:nvSpPr>
            <p:cNvPr id="21563" name="Line 43"/>
            <p:cNvSpPr>
              <a:spLocks noChangeShapeType="1"/>
            </p:cNvSpPr>
            <p:nvPr/>
          </p:nvSpPr>
          <p:spPr bwMode="auto">
            <a:xfrm>
              <a:off x="4612" y="2108"/>
              <a:ext cx="92" cy="116"/>
            </a:xfrm>
            <a:prstGeom prst="line">
              <a:avLst/>
            </a:prstGeom>
            <a:noFill/>
            <a:ln w="28575">
              <a:solidFill>
                <a:schemeClr val="tx1"/>
              </a:solidFill>
              <a:round/>
            </a:ln>
          </p:spPr>
          <p:txBody>
            <a:bodyPr wrap="none" anchor="ctr"/>
            <a:lstStyle/>
            <a:p>
              <a:endParaRPr lang="zh-CN" altLang="en-US"/>
            </a:p>
          </p:txBody>
        </p:sp>
        <p:sp>
          <p:nvSpPr>
            <p:cNvPr id="21564" name="Line 44"/>
            <p:cNvSpPr>
              <a:spLocks noChangeShapeType="1"/>
            </p:cNvSpPr>
            <p:nvPr/>
          </p:nvSpPr>
          <p:spPr bwMode="auto">
            <a:xfrm flipV="1">
              <a:off x="4220" y="2064"/>
              <a:ext cx="114" cy="76"/>
            </a:xfrm>
            <a:prstGeom prst="line">
              <a:avLst/>
            </a:prstGeom>
            <a:noFill/>
            <a:ln w="28575">
              <a:solidFill>
                <a:schemeClr val="tx1"/>
              </a:solidFill>
              <a:round/>
            </a:ln>
          </p:spPr>
          <p:txBody>
            <a:bodyPr wrap="none" anchor="ctr"/>
            <a:lstStyle/>
            <a:p>
              <a:endParaRPr lang="zh-CN" altLang="en-US"/>
            </a:p>
          </p:txBody>
        </p:sp>
        <p:sp>
          <p:nvSpPr>
            <p:cNvPr id="21565" name="Freeform 45"/>
            <p:cNvSpPr/>
            <p:nvPr/>
          </p:nvSpPr>
          <p:spPr bwMode="auto">
            <a:xfrm>
              <a:off x="2840" y="2698"/>
              <a:ext cx="264" cy="82"/>
            </a:xfrm>
            <a:custGeom>
              <a:avLst/>
              <a:gdLst>
                <a:gd name="T0" fmla="*/ 0 w 264"/>
                <a:gd name="T1" fmla="*/ 82 h 82"/>
                <a:gd name="T2" fmla="*/ 264 w 264"/>
                <a:gd name="T3" fmla="*/ 0 h 82"/>
                <a:gd name="T4" fmla="*/ 0 60000 65536"/>
                <a:gd name="T5" fmla="*/ 0 60000 65536"/>
                <a:gd name="T6" fmla="*/ 0 w 264"/>
                <a:gd name="T7" fmla="*/ 0 h 82"/>
                <a:gd name="T8" fmla="*/ 264 w 264"/>
                <a:gd name="T9" fmla="*/ 82 h 82"/>
              </a:gdLst>
              <a:ahLst/>
              <a:cxnLst>
                <a:cxn ang="T4">
                  <a:pos x="T0" y="T1"/>
                </a:cxn>
                <a:cxn ang="T5">
                  <a:pos x="T2" y="T3"/>
                </a:cxn>
              </a:cxnLst>
              <a:rect l="T6" t="T7" r="T8" b="T9"/>
              <a:pathLst>
                <a:path w="264" h="82">
                  <a:moveTo>
                    <a:pt x="0" y="82"/>
                  </a:moveTo>
                  <a:lnTo>
                    <a:pt x="264" y="0"/>
                  </a:lnTo>
                </a:path>
              </a:pathLst>
            </a:custGeom>
            <a:noFill/>
            <a:ln w="28575">
              <a:solidFill>
                <a:schemeClr val="tx1"/>
              </a:solidFill>
              <a:round/>
            </a:ln>
          </p:spPr>
          <p:txBody>
            <a:bodyPr wrap="none" anchor="ctr"/>
            <a:lstStyle/>
            <a:p>
              <a:endParaRPr lang="zh-CN" altLang="en-US"/>
            </a:p>
          </p:txBody>
        </p:sp>
        <p:sp>
          <p:nvSpPr>
            <p:cNvPr id="21566" name="Freeform 46"/>
            <p:cNvSpPr/>
            <p:nvPr/>
          </p:nvSpPr>
          <p:spPr bwMode="auto">
            <a:xfrm>
              <a:off x="2380" y="2662"/>
              <a:ext cx="152" cy="118"/>
            </a:xfrm>
            <a:custGeom>
              <a:avLst/>
              <a:gdLst>
                <a:gd name="T0" fmla="*/ 0 w 152"/>
                <a:gd name="T1" fmla="*/ 0 h 118"/>
                <a:gd name="T2" fmla="*/ 152 w 152"/>
                <a:gd name="T3" fmla="*/ 118 h 118"/>
                <a:gd name="T4" fmla="*/ 0 60000 65536"/>
                <a:gd name="T5" fmla="*/ 0 60000 65536"/>
                <a:gd name="T6" fmla="*/ 0 w 152"/>
                <a:gd name="T7" fmla="*/ 0 h 118"/>
                <a:gd name="T8" fmla="*/ 152 w 152"/>
                <a:gd name="T9" fmla="*/ 118 h 118"/>
              </a:gdLst>
              <a:ahLst/>
              <a:cxnLst>
                <a:cxn ang="T4">
                  <a:pos x="T0" y="T1"/>
                </a:cxn>
                <a:cxn ang="T5">
                  <a:pos x="T2" y="T3"/>
                </a:cxn>
              </a:cxnLst>
              <a:rect l="T6" t="T7" r="T8" b="T9"/>
              <a:pathLst>
                <a:path w="152" h="118">
                  <a:moveTo>
                    <a:pt x="0" y="0"/>
                  </a:moveTo>
                  <a:lnTo>
                    <a:pt x="152" y="118"/>
                  </a:lnTo>
                </a:path>
              </a:pathLst>
            </a:custGeom>
            <a:noFill/>
            <a:ln w="28575">
              <a:solidFill>
                <a:schemeClr val="tx1"/>
              </a:solidFill>
              <a:round/>
            </a:ln>
          </p:spPr>
          <p:txBody>
            <a:bodyPr wrap="none" anchor="ctr"/>
            <a:lstStyle/>
            <a:p>
              <a:endParaRPr lang="zh-CN" altLang="en-US"/>
            </a:p>
          </p:txBody>
        </p:sp>
        <p:sp>
          <p:nvSpPr>
            <p:cNvPr id="21567" name="Freeform 47"/>
            <p:cNvSpPr/>
            <p:nvPr/>
          </p:nvSpPr>
          <p:spPr bwMode="auto">
            <a:xfrm>
              <a:off x="2504" y="2592"/>
              <a:ext cx="564" cy="82"/>
            </a:xfrm>
            <a:custGeom>
              <a:avLst/>
              <a:gdLst>
                <a:gd name="T0" fmla="*/ 0 w 564"/>
                <a:gd name="T1" fmla="*/ 0 h 82"/>
                <a:gd name="T2" fmla="*/ 564 w 564"/>
                <a:gd name="T3" fmla="*/ 82 h 82"/>
                <a:gd name="T4" fmla="*/ 0 60000 65536"/>
                <a:gd name="T5" fmla="*/ 0 60000 65536"/>
                <a:gd name="T6" fmla="*/ 0 w 564"/>
                <a:gd name="T7" fmla="*/ 0 h 82"/>
                <a:gd name="T8" fmla="*/ 564 w 564"/>
                <a:gd name="T9" fmla="*/ 82 h 82"/>
              </a:gdLst>
              <a:ahLst/>
              <a:cxnLst>
                <a:cxn ang="T4">
                  <a:pos x="T0" y="T1"/>
                </a:cxn>
                <a:cxn ang="T5">
                  <a:pos x="T2" y="T3"/>
                </a:cxn>
              </a:cxnLst>
              <a:rect l="T6" t="T7" r="T8" b="T9"/>
              <a:pathLst>
                <a:path w="564" h="82">
                  <a:moveTo>
                    <a:pt x="0" y="0"/>
                  </a:moveTo>
                  <a:lnTo>
                    <a:pt x="564" y="82"/>
                  </a:lnTo>
                </a:path>
              </a:pathLst>
            </a:custGeom>
            <a:noFill/>
            <a:ln w="28575">
              <a:solidFill>
                <a:schemeClr val="tx1"/>
              </a:solidFill>
              <a:round/>
            </a:ln>
          </p:spPr>
          <p:txBody>
            <a:bodyPr wrap="none" anchor="ctr"/>
            <a:lstStyle/>
            <a:p>
              <a:endParaRPr lang="zh-CN" altLang="en-US"/>
            </a:p>
          </p:txBody>
        </p:sp>
        <p:sp>
          <p:nvSpPr>
            <p:cNvPr id="21568" name="Freeform 48"/>
            <p:cNvSpPr/>
            <p:nvPr/>
          </p:nvSpPr>
          <p:spPr bwMode="auto">
            <a:xfrm>
              <a:off x="2442" y="2430"/>
              <a:ext cx="76" cy="94"/>
            </a:xfrm>
            <a:custGeom>
              <a:avLst/>
              <a:gdLst>
                <a:gd name="T0" fmla="*/ 0 w 76"/>
                <a:gd name="T1" fmla="*/ 94 h 94"/>
                <a:gd name="T2" fmla="*/ 76 w 76"/>
                <a:gd name="T3" fmla="*/ 0 h 94"/>
                <a:gd name="T4" fmla="*/ 0 60000 65536"/>
                <a:gd name="T5" fmla="*/ 0 60000 65536"/>
                <a:gd name="T6" fmla="*/ 0 w 76"/>
                <a:gd name="T7" fmla="*/ 0 h 94"/>
                <a:gd name="T8" fmla="*/ 76 w 76"/>
                <a:gd name="T9" fmla="*/ 94 h 94"/>
              </a:gdLst>
              <a:ahLst/>
              <a:cxnLst>
                <a:cxn ang="T4">
                  <a:pos x="T0" y="T1"/>
                </a:cxn>
                <a:cxn ang="T5">
                  <a:pos x="T2" y="T3"/>
                </a:cxn>
              </a:cxnLst>
              <a:rect l="T6" t="T7" r="T8" b="T9"/>
              <a:pathLst>
                <a:path w="76" h="94">
                  <a:moveTo>
                    <a:pt x="0" y="94"/>
                  </a:moveTo>
                  <a:lnTo>
                    <a:pt x="76" y="0"/>
                  </a:lnTo>
                </a:path>
              </a:pathLst>
            </a:custGeom>
            <a:noFill/>
            <a:ln w="28575">
              <a:solidFill>
                <a:schemeClr val="tx1"/>
              </a:solidFill>
              <a:round/>
            </a:ln>
          </p:spPr>
          <p:txBody>
            <a:bodyPr wrap="none" anchor="ctr"/>
            <a:lstStyle/>
            <a:p>
              <a:endParaRPr lang="zh-CN" altLang="en-US"/>
            </a:p>
          </p:txBody>
        </p:sp>
        <p:sp>
          <p:nvSpPr>
            <p:cNvPr id="21569" name="Freeform 49"/>
            <p:cNvSpPr/>
            <p:nvPr/>
          </p:nvSpPr>
          <p:spPr bwMode="auto">
            <a:xfrm>
              <a:off x="1616" y="2054"/>
              <a:ext cx="252" cy="114"/>
            </a:xfrm>
            <a:custGeom>
              <a:avLst/>
              <a:gdLst>
                <a:gd name="T0" fmla="*/ 0 w 252"/>
                <a:gd name="T1" fmla="*/ 114 h 114"/>
                <a:gd name="T2" fmla="*/ 252 w 252"/>
                <a:gd name="T3" fmla="*/ 0 h 114"/>
                <a:gd name="T4" fmla="*/ 0 60000 65536"/>
                <a:gd name="T5" fmla="*/ 0 60000 65536"/>
                <a:gd name="T6" fmla="*/ 0 w 252"/>
                <a:gd name="T7" fmla="*/ 0 h 114"/>
                <a:gd name="T8" fmla="*/ 252 w 252"/>
                <a:gd name="T9" fmla="*/ 114 h 114"/>
              </a:gdLst>
              <a:ahLst/>
              <a:cxnLst>
                <a:cxn ang="T4">
                  <a:pos x="T0" y="T1"/>
                </a:cxn>
                <a:cxn ang="T5">
                  <a:pos x="T2" y="T3"/>
                </a:cxn>
              </a:cxnLst>
              <a:rect l="T6" t="T7" r="T8" b="T9"/>
              <a:pathLst>
                <a:path w="252" h="114">
                  <a:moveTo>
                    <a:pt x="0" y="114"/>
                  </a:moveTo>
                  <a:lnTo>
                    <a:pt x="252" y="0"/>
                  </a:lnTo>
                </a:path>
              </a:pathLst>
            </a:custGeom>
            <a:noFill/>
            <a:ln w="28575">
              <a:solidFill>
                <a:schemeClr val="tx1"/>
              </a:solidFill>
              <a:round/>
            </a:ln>
          </p:spPr>
          <p:txBody>
            <a:bodyPr wrap="none" anchor="ctr"/>
            <a:lstStyle/>
            <a:p>
              <a:endParaRPr lang="zh-CN" altLang="en-US"/>
            </a:p>
          </p:txBody>
        </p:sp>
        <p:sp>
          <p:nvSpPr>
            <p:cNvPr id="21570" name="Freeform 50"/>
            <p:cNvSpPr/>
            <p:nvPr/>
          </p:nvSpPr>
          <p:spPr bwMode="auto">
            <a:xfrm>
              <a:off x="2052" y="2114"/>
              <a:ext cx="444" cy="258"/>
            </a:xfrm>
            <a:custGeom>
              <a:avLst/>
              <a:gdLst>
                <a:gd name="T0" fmla="*/ 0 w 444"/>
                <a:gd name="T1" fmla="*/ 0 h 258"/>
                <a:gd name="T2" fmla="*/ 444 w 444"/>
                <a:gd name="T3" fmla="*/ 258 h 258"/>
                <a:gd name="T4" fmla="*/ 0 60000 65536"/>
                <a:gd name="T5" fmla="*/ 0 60000 65536"/>
                <a:gd name="T6" fmla="*/ 0 w 444"/>
                <a:gd name="T7" fmla="*/ 0 h 258"/>
                <a:gd name="T8" fmla="*/ 444 w 444"/>
                <a:gd name="T9" fmla="*/ 258 h 258"/>
              </a:gdLst>
              <a:ahLst/>
              <a:cxnLst>
                <a:cxn ang="T4">
                  <a:pos x="T0" y="T1"/>
                </a:cxn>
                <a:cxn ang="T5">
                  <a:pos x="T2" y="T3"/>
                </a:cxn>
              </a:cxnLst>
              <a:rect l="T6" t="T7" r="T8" b="T9"/>
              <a:pathLst>
                <a:path w="444" h="258">
                  <a:moveTo>
                    <a:pt x="0" y="0"/>
                  </a:moveTo>
                  <a:lnTo>
                    <a:pt x="444" y="258"/>
                  </a:lnTo>
                </a:path>
              </a:pathLst>
            </a:custGeom>
            <a:noFill/>
            <a:ln w="28575">
              <a:solidFill>
                <a:schemeClr val="tx1"/>
              </a:solidFill>
              <a:round/>
            </a:ln>
          </p:spPr>
          <p:txBody>
            <a:bodyPr wrap="none" anchor="ctr"/>
            <a:lstStyle/>
            <a:p>
              <a:endParaRPr lang="zh-CN" altLang="en-US"/>
            </a:p>
          </p:txBody>
        </p:sp>
        <p:sp>
          <p:nvSpPr>
            <p:cNvPr id="21571" name="Freeform 51"/>
            <p:cNvSpPr/>
            <p:nvPr/>
          </p:nvSpPr>
          <p:spPr bwMode="auto">
            <a:xfrm>
              <a:off x="3376" y="2232"/>
              <a:ext cx="654" cy="420"/>
            </a:xfrm>
            <a:custGeom>
              <a:avLst/>
              <a:gdLst>
                <a:gd name="T0" fmla="*/ 0 w 654"/>
                <a:gd name="T1" fmla="*/ 420 h 420"/>
                <a:gd name="T2" fmla="*/ 654 w 654"/>
                <a:gd name="T3" fmla="*/ 0 h 420"/>
                <a:gd name="T4" fmla="*/ 0 60000 65536"/>
                <a:gd name="T5" fmla="*/ 0 60000 65536"/>
                <a:gd name="T6" fmla="*/ 0 w 654"/>
                <a:gd name="T7" fmla="*/ 0 h 420"/>
                <a:gd name="T8" fmla="*/ 654 w 654"/>
                <a:gd name="T9" fmla="*/ 420 h 420"/>
              </a:gdLst>
              <a:ahLst/>
              <a:cxnLst>
                <a:cxn ang="T4">
                  <a:pos x="T0" y="T1"/>
                </a:cxn>
                <a:cxn ang="T5">
                  <a:pos x="T2" y="T3"/>
                </a:cxn>
              </a:cxnLst>
              <a:rect l="T6" t="T7" r="T8" b="T9"/>
              <a:pathLst>
                <a:path w="654" h="420">
                  <a:moveTo>
                    <a:pt x="0" y="420"/>
                  </a:moveTo>
                  <a:lnTo>
                    <a:pt x="654" y="0"/>
                  </a:lnTo>
                </a:path>
              </a:pathLst>
            </a:custGeom>
            <a:noFill/>
            <a:ln w="28575">
              <a:solidFill>
                <a:schemeClr val="tx1"/>
              </a:solidFill>
              <a:round/>
            </a:ln>
          </p:spPr>
          <p:txBody>
            <a:bodyPr wrap="none" anchor="ctr"/>
            <a:lstStyle/>
            <a:p>
              <a:endParaRPr lang="zh-CN" altLang="en-US"/>
            </a:p>
          </p:txBody>
        </p:sp>
        <p:sp>
          <p:nvSpPr>
            <p:cNvPr id="21572" name="Freeform 52"/>
            <p:cNvSpPr/>
            <p:nvPr/>
          </p:nvSpPr>
          <p:spPr bwMode="auto">
            <a:xfrm>
              <a:off x="1934" y="1548"/>
              <a:ext cx="488" cy="336"/>
            </a:xfrm>
            <a:custGeom>
              <a:avLst/>
              <a:gdLst>
                <a:gd name="T0" fmla="*/ 0 w 272"/>
                <a:gd name="T1" fmla="*/ 0 h 318"/>
                <a:gd name="T2" fmla="*/ 272 w 272"/>
                <a:gd name="T3" fmla="*/ 318 h 318"/>
                <a:gd name="T4" fmla="*/ 0 60000 65536"/>
                <a:gd name="T5" fmla="*/ 0 60000 65536"/>
                <a:gd name="T6" fmla="*/ 0 w 272"/>
                <a:gd name="T7" fmla="*/ 0 h 318"/>
                <a:gd name="T8" fmla="*/ 272 w 272"/>
                <a:gd name="T9" fmla="*/ 318 h 318"/>
              </a:gdLst>
              <a:ahLst/>
              <a:cxnLst>
                <a:cxn ang="T4">
                  <a:pos x="T0" y="T1"/>
                </a:cxn>
                <a:cxn ang="T5">
                  <a:pos x="T2" y="T3"/>
                </a:cxn>
              </a:cxnLst>
              <a:rect l="T6" t="T7" r="T8" b="T9"/>
              <a:pathLst>
                <a:path w="272" h="318">
                  <a:moveTo>
                    <a:pt x="0" y="0"/>
                  </a:moveTo>
                  <a:lnTo>
                    <a:pt x="272" y="318"/>
                  </a:lnTo>
                </a:path>
              </a:pathLst>
            </a:custGeom>
            <a:noFill/>
            <a:ln w="76200">
              <a:solidFill>
                <a:schemeClr val="bg2"/>
              </a:solidFill>
              <a:round/>
            </a:ln>
          </p:spPr>
          <p:txBody>
            <a:bodyPr wrap="none" anchor="ctr"/>
            <a:lstStyle/>
            <a:p>
              <a:endParaRPr lang="zh-CN" altLang="en-US"/>
            </a:p>
          </p:txBody>
        </p:sp>
        <p:sp>
          <p:nvSpPr>
            <p:cNvPr id="21573" name="Freeform 53"/>
            <p:cNvSpPr/>
            <p:nvPr/>
          </p:nvSpPr>
          <p:spPr bwMode="auto">
            <a:xfrm>
              <a:off x="2272" y="1492"/>
              <a:ext cx="1640" cy="140"/>
            </a:xfrm>
            <a:custGeom>
              <a:avLst/>
              <a:gdLst>
                <a:gd name="T0" fmla="*/ 0 w 1640"/>
                <a:gd name="T1" fmla="*/ 0 h 140"/>
                <a:gd name="T2" fmla="*/ 1640 w 1640"/>
                <a:gd name="T3" fmla="*/ 140 h 140"/>
                <a:gd name="T4" fmla="*/ 0 60000 65536"/>
                <a:gd name="T5" fmla="*/ 0 60000 65536"/>
                <a:gd name="T6" fmla="*/ 0 w 1640"/>
                <a:gd name="T7" fmla="*/ 0 h 140"/>
                <a:gd name="T8" fmla="*/ 1640 w 1640"/>
                <a:gd name="T9" fmla="*/ 140 h 140"/>
              </a:gdLst>
              <a:ahLst/>
              <a:cxnLst>
                <a:cxn ang="T4">
                  <a:pos x="T0" y="T1"/>
                </a:cxn>
                <a:cxn ang="T5">
                  <a:pos x="T2" y="T3"/>
                </a:cxn>
              </a:cxnLst>
              <a:rect l="T6" t="T7" r="T8" b="T9"/>
              <a:pathLst>
                <a:path w="1640" h="140">
                  <a:moveTo>
                    <a:pt x="0" y="0"/>
                  </a:moveTo>
                  <a:lnTo>
                    <a:pt x="1640" y="140"/>
                  </a:lnTo>
                </a:path>
              </a:pathLst>
            </a:custGeom>
            <a:noFill/>
            <a:ln w="76200">
              <a:solidFill>
                <a:schemeClr val="bg2"/>
              </a:solidFill>
              <a:round/>
            </a:ln>
          </p:spPr>
          <p:txBody>
            <a:bodyPr wrap="none" anchor="ctr"/>
            <a:lstStyle/>
            <a:p>
              <a:endParaRPr lang="zh-CN" altLang="en-US"/>
            </a:p>
          </p:txBody>
        </p:sp>
        <p:sp>
          <p:nvSpPr>
            <p:cNvPr id="21574" name="Freeform 54"/>
            <p:cNvSpPr/>
            <p:nvPr/>
          </p:nvSpPr>
          <p:spPr bwMode="auto">
            <a:xfrm>
              <a:off x="3446" y="1712"/>
              <a:ext cx="704" cy="414"/>
            </a:xfrm>
            <a:custGeom>
              <a:avLst/>
              <a:gdLst>
                <a:gd name="T0" fmla="*/ 0 w 568"/>
                <a:gd name="T1" fmla="*/ 344 h 344"/>
                <a:gd name="T2" fmla="*/ 568 w 568"/>
                <a:gd name="T3" fmla="*/ 0 h 344"/>
                <a:gd name="T4" fmla="*/ 0 60000 65536"/>
                <a:gd name="T5" fmla="*/ 0 60000 65536"/>
                <a:gd name="T6" fmla="*/ 0 w 568"/>
                <a:gd name="T7" fmla="*/ 0 h 344"/>
                <a:gd name="T8" fmla="*/ 568 w 568"/>
                <a:gd name="T9" fmla="*/ 344 h 344"/>
              </a:gdLst>
              <a:ahLst/>
              <a:cxnLst>
                <a:cxn ang="T4">
                  <a:pos x="T0" y="T1"/>
                </a:cxn>
                <a:cxn ang="T5">
                  <a:pos x="T2" y="T3"/>
                </a:cxn>
              </a:cxnLst>
              <a:rect l="T6" t="T7" r="T8" b="T9"/>
              <a:pathLst>
                <a:path w="568" h="344">
                  <a:moveTo>
                    <a:pt x="0" y="344"/>
                  </a:moveTo>
                  <a:lnTo>
                    <a:pt x="568" y="0"/>
                  </a:lnTo>
                </a:path>
              </a:pathLst>
            </a:custGeom>
            <a:noFill/>
            <a:ln w="76200">
              <a:solidFill>
                <a:schemeClr val="bg2"/>
              </a:solidFill>
              <a:round/>
            </a:ln>
          </p:spPr>
          <p:txBody>
            <a:bodyPr wrap="none" anchor="ctr"/>
            <a:lstStyle/>
            <a:p>
              <a:endParaRPr lang="zh-CN" altLang="en-US"/>
            </a:p>
          </p:txBody>
        </p:sp>
        <p:sp>
          <p:nvSpPr>
            <p:cNvPr id="21575" name="Freeform 55"/>
            <p:cNvSpPr/>
            <p:nvPr/>
          </p:nvSpPr>
          <p:spPr bwMode="auto">
            <a:xfrm>
              <a:off x="2754" y="1908"/>
              <a:ext cx="298" cy="242"/>
            </a:xfrm>
            <a:custGeom>
              <a:avLst/>
              <a:gdLst>
                <a:gd name="T0" fmla="*/ 0 w 272"/>
                <a:gd name="T1" fmla="*/ 0 h 212"/>
                <a:gd name="T2" fmla="*/ 272 w 272"/>
                <a:gd name="T3" fmla="*/ 212 h 212"/>
                <a:gd name="T4" fmla="*/ 0 60000 65536"/>
                <a:gd name="T5" fmla="*/ 0 60000 65536"/>
                <a:gd name="T6" fmla="*/ 0 w 272"/>
                <a:gd name="T7" fmla="*/ 0 h 212"/>
                <a:gd name="T8" fmla="*/ 272 w 272"/>
                <a:gd name="T9" fmla="*/ 212 h 212"/>
              </a:gdLst>
              <a:ahLst/>
              <a:cxnLst>
                <a:cxn ang="T4">
                  <a:pos x="T0" y="T1"/>
                </a:cxn>
                <a:cxn ang="T5">
                  <a:pos x="T2" y="T3"/>
                </a:cxn>
              </a:cxnLst>
              <a:rect l="T6" t="T7" r="T8" b="T9"/>
              <a:pathLst>
                <a:path w="272" h="212">
                  <a:moveTo>
                    <a:pt x="0" y="0"/>
                  </a:moveTo>
                  <a:lnTo>
                    <a:pt x="272" y="212"/>
                  </a:lnTo>
                </a:path>
              </a:pathLst>
            </a:custGeom>
            <a:noFill/>
            <a:ln w="76200">
              <a:solidFill>
                <a:schemeClr val="bg2"/>
              </a:solidFill>
              <a:round/>
            </a:ln>
          </p:spPr>
          <p:txBody>
            <a:bodyPr wrap="none" anchor="ctr"/>
            <a:lstStyle/>
            <a:p>
              <a:endParaRPr lang="zh-CN" altLang="en-US"/>
            </a:p>
          </p:txBody>
        </p:sp>
        <p:sp>
          <p:nvSpPr>
            <p:cNvPr id="21576" name="Oval 56"/>
            <p:cNvSpPr>
              <a:spLocks noChangeArrowheads="1"/>
            </p:cNvSpPr>
            <p:nvPr/>
          </p:nvSpPr>
          <p:spPr bwMode="auto">
            <a:xfrm>
              <a:off x="3975" y="2168"/>
              <a:ext cx="313" cy="81"/>
            </a:xfrm>
            <a:prstGeom prst="ellipse">
              <a:avLst/>
            </a:prstGeom>
            <a:solidFill>
              <a:schemeClr val="hlink"/>
            </a:solidFill>
            <a:ln w="12700">
              <a:solidFill>
                <a:schemeClr val="tx1"/>
              </a:solidFill>
              <a:round/>
            </a:ln>
          </p:spPr>
          <p:txBody>
            <a:bodyPr wrap="none" anchor="ctr"/>
            <a:lstStyle/>
            <a:p>
              <a:endParaRPr lang="zh-CN" altLang="en-US"/>
            </a:p>
          </p:txBody>
        </p:sp>
        <p:sp>
          <p:nvSpPr>
            <p:cNvPr id="21577" name="Line 57"/>
            <p:cNvSpPr>
              <a:spLocks noChangeShapeType="1"/>
            </p:cNvSpPr>
            <p:nvPr/>
          </p:nvSpPr>
          <p:spPr bwMode="auto">
            <a:xfrm>
              <a:off x="3975" y="2161"/>
              <a:ext cx="0" cy="50"/>
            </a:xfrm>
            <a:prstGeom prst="line">
              <a:avLst/>
            </a:prstGeom>
            <a:noFill/>
            <a:ln w="12700">
              <a:solidFill>
                <a:schemeClr val="tx1"/>
              </a:solidFill>
              <a:round/>
            </a:ln>
          </p:spPr>
          <p:txBody>
            <a:bodyPr wrap="none" anchor="ctr"/>
            <a:lstStyle/>
            <a:p>
              <a:endParaRPr lang="zh-CN" altLang="en-US"/>
            </a:p>
          </p:txBody>
        </p:sp>
        <p:sp>
          <p:nvSpPr>
            <p:cNvPr id="21578" name="Line 58"/>
            <p:cNvSpPr>
              <a:spLocks noChangeShapeType="1"/>
            </p:cNvSpPr>
            <p:nvPr/>
          </p:nvSpPr>
          <p:spPr bwMode="auto">
            <a:xfrm>
              <a:off x="4288" y="2161"/>
              <a:ext cx="0" cy="50"/>
            </a:xfrm>
            <a:prstGeom prst="line">
              <a:avLst/>
            </a:prstGeom>
            <a:noFill/>
            <a:ln w="12700">
              <a:solidFill>
                <a:schemeClr val="tx1"/>
              </a:solidFill>
              <a:round/>
            </a:ln>
          </p:spPr>
          <p:txBody>
            <a:bodyPr wrap="none" anchor="ctr"/>
            <a:lstStyle/>
            <a:p>
              <a:endParaRPr lang="zh-CN" altLang="en-US"/>
            </a:p>
          </p:txBody>
        </p:sp>
        <p:sp>
          <p:nvSpPr>
            <p:cNvPr id="21579" name="Rectangle 59"/>
            <p:cNvSpPr>
              <a:spLocks noChangeArrowheads="1"/>
            </p:cNvSpPr>
            <p:nvPr/>
          </p:nvSpPr>
          <p:spPr bwMode="auto">
            <a:xfrm>
              <a:off x="3975" y="2161"/>
              <a:ext cx="310" cy="49"/>
            </a:xfrm>
            <a:prstGeom prst="rect">
              <a:avLst/>
            </a:prstGeom>
            <a:solidFill>
              <a:schemeClr val="hlink"/>
            </a:solidFill>
            <a:ln w="12700">
              <a:noFill/>
              <a:miter lim="800000"/>
            </a:ln>
          </p:spPr>
          <p:txBody>
            <a:bodyPr wrap="none" anchor="ctr"/>
            <a:lstStyle/>
            <a:p>
              <a:pPr algn="ctr"/>
              <a:endParaRPr lang="zh-CN" altLang="en-US" sz="2400">
                <a:latin typeface="Tahoma" panose="020B0604030504040204" pitchFamily="34" charset="0"/>
              </a:endParaRPr>
            </a:p>
          </p:txBody>
        </p:sp>
        <p:sp>
          <p:nvSpPr>
            <p:cNvPr id="21580" name="Oval 60"/>
            <p:cNvSpPr>
              <a:spLocks noChangeArrowheads="1"/>
            </p:cNvSpPr>
            <p:nvPr/>
          </p:nvSpPr>
          <p:spPr bwMode="auto">
            <a:xfrm>
              <a:off x="3972" y="2102"/>
              <a:ext cx="313" cy="95"/>
            </a:xfrm>
            <a:prstGeom prst="ellipse">
              <a:avLst/>
            </a:prstGeom>
            <a:solidFill>
              <a:schemeClr val="hlink"/>
            </a:solidFill>
            <a:ln w="12700">
              <a:solidFill>
                <a:schemeClr val="tx1"/>
              </a:solidFill>
              <a:round/>
            </a:ln>
          </p:spPr>
          <p:txBody>
            <a:bodyPr wrap="none" anchor="ctr"/>
            <a:lstStyle/>
            <a:p>
              <a:endParaRPr lang="zh-CN" altLang="en-US"/>
            </a:p>
          </p:txBody>
        </p:sp>
        <p:sp>
          <p:nvSpPr>
            <p:cNvPr id="21581" name="Rectangle 61"/>
            <p:cNvSpPr>
              <a:spLocks noChangeArrowheads="1"/>
            </p:cNvSpPr>
            <p:nvPr/>
          </p:nvSpPr>
          <p:spPr bwMode="auto">
            <a:xfrm>
              <a:off x="4059" y="2115"/>
              <a:ext cx="141" cy="120"/>
            </a:xfrm>
            <a:prstGeom prst="rect">
              <a:avLst/>
            </a:prstGeom>
            <a:solidFill>
              <a:schemeClr val="hlink"/>
            </a:solidFill>
            <a:ln w="9525">
              <a:noFill/>
              <a:miter lim="800000"/>
            </a:ln>
          </p:spPr>
          <p:txBody>
            <a:bodyPr wrap="none" anchor="ctr"/>
            <a:lstStyle/>
            <a:p>
              <a:endParaRPr lang="zh-CN" altLang="en-US"/>
            </a:p>
          </p:txBody>
        </p:sp>
        <p:sp>
          <p:nvSpPr>
            <p:cNvPr id="21582" name="Text Box 62"/>
            <p:cNvSpPr txBox="1">
              <a:spLocks noChangeArrowheads="1"/>
            </p:cNvSpPr>
            <p:nvPr/>
          </p:nvSpPr>
          <p:spPr bwMode="auto">
            <a:xfrm>
              <a:off x="4033" y="2047"/>
              <a:ext cx="200" cy="250"/>
            </a:xfrm>
            <a:prstGeom prst="rect">
              <a:avLst/>
            </a:prstGeom>
            <a:noFill/>
            <a:ln w="9525">
              <a:noFill/>
              <a:miter lim="800000"/>
            </a:ln>
          </p:spPr>
          <p:txBody>
            <a:bodyPr wrap="none">
              <a:spAutoFit/>
            </a:bodyPr>
            <a:lstStyle/>
            <a:p>
              <a:pPr algn="ctr"/>
              <a:r>
                <a:rPr lang="en-US" altLang="zh-CN" sz="2000">
                  <a:latin typeface="Tahoma" panose="020B0604030504040204" pitchFamily="34" charset="0"/>
                </a:rPr>
                <a:t>a</a:t>
              </a:r>
              <a:endParaRPr lang="en-US" altLang="zh-CN" sz="2400">
                <a:latin typeface="Tahoma" panose="020B0604030504040204" pitchFamily="34" charset="0"/>
              </a:endParaRPr>
            </a:p>
          </p:txBody>
        </p:sp>
        <p:sp>
          <p:nvSpPr>
            <p:cNvPr id="21583" name="Text Box 63"/>
            <p:cNvSpPr txBox="1">
              <a:spLocks noChangeArrowheads="1"/>
            </p:cNvSpPr>
            <p:nvPr/>
          </p:nvSpPr>
          <p:spPr bwMode="auto">
            <a:xfrm>
              <a:off x="1706" y="2110"/>
              <a:ext cx="212" cy="250"/>
            </a:xfrm>
            <a:prstGeom prst="rect">
              <a:avLst/>
            </a:prstGeom>
            <a:noFill/>
            <a:ln w="9525">
              <a:noFill/>
              <a:miter lim="800000"/>
            </a:ln>
          </p:spPr>
          <p:txBody>
            <a:bodyPr wrap="none">
              <a:spAutoFit/>
            </a:bodyPr>
            <a:lstStyle/>
            <a:p>
              <a:r>
                <a:rPr lang="en-US" altLang="zh-CN" sz="2000">
                  <a:latin typeface="Tahoma" panose="020B0604030504040204" pitchFamily="34" charset="0"/>
                </a:rPr>
                <a:t>C</a:t>
              </a:r>
              <a:endParaRPr lang="en-US" altLang="zh-CN">
                <a:latin typeface="Tahoma" panose="020B0604030504040204" pitchFamily="34" charset="0"/>
              </a:endParaRPr>
            </a:p>
          </p:txBody>
        </p:sp>
        <p:sp>
          <p:nvSpPr>
            <p:cNvPr id="21584" name="Text Box 64"/>
            <p:cNvSpPr txBox="1">
              <a:spLocks noChangeArrowheads="1"/>
            </p:cNvSpPr>
            <p:nvPr/>
          </p:nvSpPr>
          <p:spPr bwMode="auto">
            <a:xfrm>
              <a:off x="2126" y="2668"/>
              <a:ext cx="212" cy="250"/>
            </a:xfrm>
            <a:prstGeom prst="rect">
              <a:avLst/>
            </a:prstGeom>
            <a:noFill/>
            <a:ln w="9525">
              <a:noFill/>
              <a:miter lim="800000"/>
            </a:ln>
          </p:spPr>
          <p:txBody>
            <a:bodyPr wrap="none">
              <a:spAutoFit/>
            </a:bodyPr>
            <a:lstStyle/>
            <a:p>
              <a:r>
                <a:rPr lang="en-US" altLang="zh-CN" sz="2000">
                  <a:latin typeface="Tahoma" panose="020B0604030504040204" pitchFamily="34" charset="0"/>
                </a:rPr>
                <a:t>A</a:t>
              </a:r>
              <a:endParaRPr lang="en-US" altLang="zh-CN">
                <a:latin typeface="Tahoma" panose="020B0604030504040204" pitchFamily="34" charset="0"/>
              </a:endParaRPr>
            </a:p>
          </p:txBody>
        </p:sp>
        <p:sp>
          <p:nvSpPr>
            <p:cNvPr id="21585" name="Text Box 65"/>
            <p:cNvSpPr txBox="1">
              <a:spLocks noChangeArrowheads="1"/>
            </p:cNvSpPr>
            <p:nvPr/>
          </p:nvSpPr>
          <p:spPr bwMode="auto">
            <a:xfrm>
              <a:off x="4274" y="2244"/>
              <a:ext cx="210" cy="250"/>
            </a:xfrm>
            <a:prstGeom prst="rect">
              <a:avLst/>
            </a:prstGeom>
            <a:noFill/>
            <a:ln w="9525">
              <a:noFill/>
              <a:miter lim="800000"/>
            </a:ln>
          </p:spPr>
          <p:txBody>
            <a:bodyPr wrap="none">
              <a:spAutoFit/>
            </a:bodyPr>
            <a:lstStyle/>
            <a:p>
              <a:r>
                <a:rPr lang="en-US" altLang="zh-CN" sz="2000">
                  <a:latin typeface="Tahoma" panose="020B0604030504040204" pitchFamily="34" charset="0"/>
                </a:rPr>
                <a:t>B</a:t>
              </a:r>
              <a:endParaRPr lang="en-US" altLang="zh-CN">
                <a:latin typeface="Tahoma" panose="020B0604030504040204" pitchFamily="34" charset="0"/>
              </a:endParaRPr>
            </a:p>
          </p:txBody>
        </p:sp>
        <p:sp>
          <p:nvSpPr>
            <p:cNvPr id="21586" name="Oval 66"/>
            <p:cNvSpPr>
              <a:spLocks noChangeArrowheads="1"/>
            </p:cNvSpPr>
            <p:nvPr/>
          </p:nvSpPr>
          <p:spPr bwMode="auto">
            <a:xfrm>
              <a:off x="2187" y="2582"/>
              <a:ext cx="313" cy="81"/>
            </a:xfrm>
            <a:prstGeom prst="ellipse">
              <a:avLst/>
            </a:prstGeom>
            <a:solidFill>
              <a:schemeClr val="hlink"/>
            </a:solidFill>
            <a:ln w="12700">
              <a:solidFill>
                <a:schemeClr val="tx1"/>
              </a:solidFill>
              <a:round/>
            </a:ln>
          </p:spPr>
          <p:txBody>
            <a:bodyPr wrap="none" anchor="ctr"/>
            <a:lstStyle/>
            <a:p>
              <a:endParaRPr lang="zh-CN" altLang="en-US"/>
            </a:p>
          </p:txBody>
        </p:sp>
        <p:sp>
          <p:nvSpPr>
            <p:cNvPr id="21587" name="Line 67"/>
            <p:cNvSpPr>
              <a:spLocks noChangeShapeType="1"/>
            </p:cNvSpPr>
            <p:nvPr/>
          </p:nvSpPr>
          <p:spPr bwMode="auto">
            <a:xfrm>
              <a:off x="2187" y="2575"/>
              <a:ext cx="0" cy="50"/>
            </a:xfrm>
            <a:prstGeom prst="line">
              <a:avLst/>
            </a:prstGeom>
            <a:noFill/>
            <a:ln w="12700">
              <a:solidFill>
                <a:schemeClr val="tx1"/>
              </a:solidFill>
              <a:round/>
            </a:ln>
          </p:spPr>
          <p:txBody>
            <a:bodyPr wrap="none" anchor="ctr"/>
            <a:lstStyle/>
            <a:p>
              <a:endParaRPr lang="zh-CN" altLang="en-US"/>
            </a:p>
          </p:txBody>
        </p:sp>
        <p:sp>
          <p:nvSpPr>
            <p:cNvPr id="21588" name="Line 68"/>
            <p:cNvSpPr>
              <a:spLocks noChangeShapeType="1"/>
            </p:cNvSpPr>
            <p:nvPr/>
          </p:nvSpPr>
          <p:spPr bwMode="auto">
            <a:xfrm>
              <a:off x="2500" y="2575"/>
              <a:ext cx="0" cy="50"/>
            </a:xfrm>
            <a:prstGeom prst="line">
              <a:avLst/>
            </a:prstGeom>
            <a:noFill/>
            <a:ln w="12700">
              <a:solidFill>
                <a:schemeClr val="tx1"/>
              </a:solidFill>
              <a:round/>
            </a:ln>
          </p:spPr>
          <p:txBody>
            <a:bodyPr wrap="none" anchor="ctr"/>
            <a:lstStyle/>
            <a:p>
              <a:endParaRPr lang="zh-CN" altLang="en-US"/>
            </a:p>
          </p:txBody>
        </p:sp>
        <p:sp>
          <p:nvSpPr>
            <p:cNvPr id="21589" name="Rectangle 69"/>
            <p:cNvSpPr>
              <a:spLocks noChangeArrowheads="1"/>
            </p:cNvSpPr>
            <p:nvPr/>
          </p:nvSpPr>
          <p:spPr bwMode="auto">
            <a:xfrm>
              <a:off x="2187" y="2575"/>
              <a:ext cx="310" cy="49"/>
            </a:xfrm>
            <a:prstGeom prst="rect">
              <a:avLst/>
            </a:prstGeom>
            <a:solidFill>
              <a:schemeClr val="hlink"/>
            </a:solidFill>
            <a:ln w="12700">
              <a:noFill/>
              <a:miter lim="800000"/>
            </a:ln>
          </p:spPr>
          <p:txBody>
            <a:bodyPr wrap="none" anchor="ctr"/>
            <a:lstStyle/>
            <a:p>
              <a:pPr algn="ctr"/>
              <a:endParaRPr lang="zh-CN" altLang="en-US" sz="2400">
                <a:latin typeface="Tahoma" panose="020B0604030504040204" pitchFamily="34" charset="0"/>
              </a:endParaRPr>
            </a:p>
          </p:txBody>
        </p:sp>
        <p:sp>
          <p:nvSpPr>
            <p:cNvPr id="21590" name="Oval 70"/>
            <p:cNvSpPr>
              <a:spLocks noChangeArrowheads="1"/>
            </p:cNvSpPr>
            <p:nvPr/>
          </p:nvSpPr>
          <p:spPr bwMode="auto">
            <a:xfrm>
              <a:off x="2184" y="2520"/>
              <a:ext cx="313" cy="95"/>
            </a:xfrm>
            <a:prstGeom prst="ellipse">
              <a:avLst/>
            </a:prstGeom>
            <a:solidFill>
              <a:schemeClr val="hlink"/>
            </a:solidFill>
            <a:ln w="12700">
              <a:solidFill>
                <a:schemeClr val="tx1"/>
              </a:solidFill>
              <a:round/>
            </a:ln>
          </p:spPr>
          <p:txBody>
            <a:bodyPr wrap="none" anchor="ctr"/>
            <a:lstStyle/>
            <a:p>
              <a:endParaRPr lang="zh-CN" altLang="en-US"/>
            </a:p>
          </p:txBody>
        </p:sp>
        <p:sp>
          <p:nvSpPr>
            <p:cNvPr id="21591" name="Rectangle 71"/>
            <p:cNvSpPr>
              <a:spLocks noChangeArrowheads="1"/>
            </p:cNvSpPr>
            <p:nvPr/>
          </p:nvSpPr>
          <p:spPr bwMode="auto">
            <a:xfrm>
              <a:off x="2269" y="2547"/>
              <a:ext cx="142" cy="96"/>
            </a:xfrm>
            <a:prstGeom prst="rect">
              <a:avLst/>
            </a:prstGeom>
            <a:solidFill>
              <a:schemeClr val="hlink"/>
            </a:solidFill>
            <a:ln w="9525">
              <a:noFill/>
              <a:miter lim="800000"/>
            </a:ln>
          </p:spPr>
          <p:txBody>
            <a:bodyPr wrap="none" anchor="ctr"/>
            <a:lstStyle/>
            <a:p>
              <a:endParaRPr lang="zh-CN" altLang="en-US"/>
            </a:p>
          </p:txBody>
        </p:sp>
        <p:sp>
          <p:nvSpPr>
            <p:cNvPr id="21592" name="Text Box 72"/>
            <p:cNvSpPr txBox="1">
              <a:spLocks noChangeArrowheads="1"/>
            </p:cNvSpPr>
            <p:nvPr/>
          </p:nvSpPr>
          <p:spPr bwMode="auto">
            <a:xfrm>
              <a:off x="2245" y="2459"/>
              <a:ext cx="204" cy="250"/>
            </a:xfrm>
            <a:prstGeom prst="rect">
              <a:avLst/>
            </a:prstGeom>
            <a:noFill/>
            <a:ln w="9525">
              <a:noFill/>
              <a:miter lim="800000"/>
            </a:ln>
          </p:spPr>
          <p:txBody>
            <a:bodyPr wrap="none">
              <a:spAutoFit/>
            </a:bodyPr>
            <a:lstStyle/>
            <a:p>
              <a:pPr algn="ctr"/>
              <a:r>
                <a:rPr lang="en-US" altLang="zh-CN" sz="2000">
                  <a:latin typeface="Tahoma" panose="020B0604030504040204" pitchFamily="34" charset="0"/>
                </a:rPr>
                <a:t>d</a:t>
              </a:r>
              <a:endParaRPr lang="en-US" altLang="zh-CN" sz="2400">
                <a:latin typeface="Tahoma" panose="020B0604030504040204" pitchFamily="34" charset="0"/>
              </a:endParaRPr>
            </a:p>
          </p:txBody>
        </p:sp>
        <p:sp>
          <p:nvSpPr>
            <p:cNvPr id="21593" name="Oval 73"/>
            <p:cNvSpPr>
              <a:spLocks noChangeArrowheads="1"/>
            </p:cNvSpPr>
            <p:nvPr/>
          </p:nvSpPr>
          <p:spPr bwMode="auto">
            <a:xfrm>
              <a:off x="3069" y="2654"/>
              <a:ext cx="313" cy="81"/>
            </a:xfrm>
            <a:prstGeom prst="ellipse">
              <a:avLst/>
            </a:prstGeom>
            <a:solidFill>
              <a:schemeClr val="hlink"/>
            </a:solidFill>
            <a:ln w="12700">
              <a:solidFill>
                <a:schemeClr val="tx1"/>
              </a:solidFill>
              <a:round/>
            </a:ln>
          </p:spPr>
          <p:txBody>
            <a:bodyPr wrap="none" anchor="ctr"/>
            <a:lstStyle/>
            <a:p>
              <a:endParaRPr lang="zh-CN" altLang="en-US"/>
            </a:p>
          </p:txBody>
        </p:sp>
        <p:sp>
          <p:nvSpPr>
            <p:cNvPr id="21594" name="Line 74"/>
            <p:cNvSpPr>
              <a:spLocks noChangeShapeType="1"/>
            </p:cNvSpPr>
            <p:nvPr/>
          </p:nvSpPr>
          <p:spPr bwMode="auto">
            <a:xfrm>
              <a:off x="3069" y="2647"/>
              <a:ext cx="0" cy="50"/>
            </a:xfrm>
            <a:prstGeom prst="line">
              <a:avLst/>
            </a:prstGeom>
            <a:noFill/>
            <a:ln w="12700">
              <a:solidFill>
                <a:schemeClr val="tx1"/>
              </a:solidFill>
              <a:round/>
            </a:ln>
          </p:spPr>
          <p:txBody>
            <a:bodyPr wrap="none" anchor="ctr"/>
            <a:lstStyle/>
            <a:p>
              <a:endParaRPr lang="zh-CN" altLang="en-US"/>
            </a:p>
          </p:txBody>
        </p:sp>
        <p:sp>
          <p:nvSpPr>
            <p:cNvPr id="21595" name="Line 75"/>
            <p:cNvSpPr>
              <a:spLocks noChangeShapeType="1"/>
            </p:cNvSpPr>
            <p:nvPr/>
          </p:nvSpPr>
          <p:spPr bwMode="auto">
            <a:xfrm>
              <a:off x="3382" y="2647"/>
              <a:ext cx="0" cy="50"/>
            </a:xfrm>
            <a:prstGeom prst="line">
              <a:avLst/>
            </a:prstGeom>
            <a:noFill/>
            <a:ln w="12700">
              <a:solidFill>
                <a:schemeClr val="tx1"/>
              </a:solidFill>
              <a:round/>
            </a:ln>
          </p:spPr>
          <p:txBody>
            <a:bodyPr wrap="none" anchor="ctr"/>
            <a:lstStyle/>
            <a:p>
              <a:endParaRPr lang="zh-CN" altLang="en-US"/>
            </a:p>
          </p:txBody>
        </p:sp>
        <p:sp>
          <p:nvSpPr>
            <p:cNvPr id="21596" name="Rectangle 76"/>
            <p:cNvSpPr>
              <a:spLocks noChangeArrowheads="1"/>
            </p:cNvSpPr>
            <p:nvPr/>
          </p:nvSpPr>
          <p:spPr bwMode="auto">
            <a:xfrm>
              <a:off x="3069" y="2647"/>
              <a:ext cx="310" cy="49"/>
            </a:xfrm>
            <a:prstGeom prst="rect">
              <a:avLst/>
            </a:prstGeom>
            <a:solidFill>
              <a:schemeClr val="hlink"/>
            </a:solidFill>
            <a:ln w="12700">
              <a:noFill/>
              <a:miter lim="800000"/>
            </a:ln>
          </p:spPr>
          <p:txBody>
            <a:bodyPr wrap="none" anchor="ctr"/>
            <a:lstStyle/>
            <a:p>
              <a:pPr algn="ctr"/>
              <a:endParaRPr lang="zh-CN" altLang="en-US" sz="2400">
                <a:latin typeface="Tahoma" panose="020B0604030504040204" pitchFamily="34" charset="0"/>
              </a:endParaRPr>
            </a:p>
          </p:txBody>
        </p:sp>
        <p:sp>
          <p:nvSpPr>
            <p:cNvPr id="21597" name="Oval 77"/>
            <p:cNvSpPr>
              <a:spLocks noChangeArrowheads="1"/>
            </p:cNvSpPr>
            <p:nvPr/>
          </p:nvSpPr>
          <p:spPr bwMode="auto">
            <a:xfrm>
              <a:off x="3066" y="2588"/>
              <a:ext cx="313" cy="95"/>
            </a:xfrm>
            <a:prstGeom prst="ellipse">
              <a:avLst/>
            </a:prstGeom>
            <a:solidFill>
              <a:schemeClr val="hlink"/>
            </a:solidFill>
            <a:ln w="12700">
              <a:solidFill>
                <a:schemeClr val="tx1"/>
              </a:solidFill>
              <a:round/>
            </a:ln>
          </p:spPr>
          <p:txBody>
            <a:bodyPr wrap="none" anchor="ctr"/>
            <a:lstStyle/>
            <a:p>
              <a:endParaRPr lang="zh-CN" altLang="en-US"/>
            </a:p>
          </p:txBody>
        </p:sp>
        <p:grpSp>
          <p:nvGrpSpPr>
            <p:cNvPr id="5" name="Group 78"/>
            <p:cNvGrpSpPr/>
            <p:nvPr/>
          </p:nvGrpSpPr>
          <p:grpSpPr bwMode="auto">
            <a:xfrm>
              <a:off x="3130" y="2525"/>
              <a:ext cx="190" cy="250"/>
              <a:chOff x="2961" y="2422"/>
              <a:chExt cx="193" cy="250"/>
            </a:xfrm>
          </p:grpSpPr>
          <p:sp>
            <p:nvSpPr>
              <p:cNvPr id="21651" name="Rectangle 79"/>
              <p:cNvSpPr>
                <a:spLocks noChangeArrowheads="1"/>
              </p:cNvSpPr>
              <p:nvPr/>
            </p:nvSpPr>
            <p:spPr bwMode="auto">
              <a:xfrm>
                <a:off x="2982" y="2490"/>
                <a:ext cx="144" cy="132"/>
              </a:xfrm>
              <a:prstGeom prst="rect">
                <a:avLst/>
              </a:prstGeom>
              <a:solidFill>
                <a:schemeClr val="hlink"/>
              </a:solidFill>
              <a:ln w="9525">
                <a:noFill/>
                <a:miter lim="800000"/>
              </a:ln>
            </p:spPr>
            <p:txBody>
              <a:bodyPr wrap="none" anchor="ctr"/>
              <a:lstStyle/>
              <a:p>
                <a:endParaRPr lang="zh-CN" altLang="en-US"/>
              </a:p>
            </p:txBody>
          </p:sp>
          <p:sp>
            <p:nvSpPr>
              <p:cNvPr id="21652" name="Text Box 80"/>
              <p:cNvSpPr txBox="1">
                <a:spLocks noChangeArrowheads="1"/>
              </p:cNvSpPr>
              <p:nvPr/>
            </p:nvSpPr>
            <p:spPr bwMode="auto">
              <a:xfrm>
                <a:off x="2961" y="2422"/>
                <a:ext cx="193" cy="250"/>
              </a:xfrm>
              <a:prstGeom prst="rect">
                <a:avLst/>
              </a:prstGeom>
              <a:noFill/>
              <a:ln w="9525">
                <a:noFill/>
                <a:miter lim="800000"/>
              </a:ln>
            </p:spPr>
            <p:txBody>
              <a:bodyPr wrap="none">
                <a:spAutoFit/>
              </a:bodyPr>
              <a:lstStyle/>
              <a:p>
                <a:pPr algn="ctr"/>
                <a:r>
                  <a:rPr lang="en-US" altLang="zh-CN" sz="2000">
                    <a:latin typeface="Tahoma" panose="020B0604030504040204" pitchFamily="34" charset="0"/>
                  </a:rPr>
                  <a:t>c</a:t>
                </a:r>
                <a:endParaRPr lang="en-US" altLang="zh-CN" sz="2400">
                  <a:latin typeface="Tahoma" panose="020B0604030504040204" pitchFamily="34" charset="0"/>
                </a:endParaRPr>
              </a:p>
            </p:txBody>
          </p:sp>
        </p:grpSp>
        <p:grpSp>
          <p:nvGrpSpPr>
            <p:cNvPr id="6" name="Group 81"/>
            <p:cNvGrpSpPr/>
            <p:nvPr/>
          </p:nvGrpSpPr>
          <p:grpSpPr bwMode="auto">
            <a:xfrm>
              <a:off x="2400" y="1721"/>
              <a:ext cx="491" cy="250"/>
              <a:chOff x="2509" y="3526"/>
              <a:chExt cx="491" cy="250"/>
            </a:xfrm>
          </p:grpSpPr>
          <p:sp>
            <p:nvSpPr>
              <p:cNvPr id="21643" name="Oval 82"/>
              <p:cNvSpPr>
                <a:spLocks noChangeArrowheads="1"/>
              </p:cNvSpPr>
              <p:nvPr/>
            </p:nvSpPr>
            <p:spPr bwMode="auto">
              <a:xfrm>
                <a:off x="2514" y="3646"/>
                <a:ext cx="484" cy="113"/>
              </a:xfrm>
              <a:prstGeom prst="ellipse">
                <a:avLst/>
              </a:prstGeom>
              <a:solidFill>
                <a:schemeClr val="hlink"/>
              </a:solidFill>
              <a:ln w="19050">
                <a:solidFill>
                  <a:schemeClr val="tx1"/>
                </a:solidFill>
                <a:round/>
              </a:ln>
            </p:spPr>
            <p:txBody>
              <a:bodyPr wrap="none" anchor="ctr"/>
              <a:lstStyle/>
              <a:p>
                <a:endParaRPr lang="zh-CN" altLang="en-US"/>
              </a:p>
            </p:txBody>
          </p:sp>
          <p:sp>
            <p:nvSpPr>
              <p:cNvPr id="21644" name="Line 83"/>
              <p:cNvSpPr>
                <a:spLocks noChangeShapeType="1"/>
              </p:cNvSpPr>
              <p:nvPr/>
            </p:nvSpPr>
            <p:spPr bwMode="auto">
              <a:xfrm>
                <a:off x="2998" y="3637"/>
                <a:ext cx="2" cy="69"/>
              </a:xfrm>
              <a:prstGeom prst="line">
                <a:avLst/>
              </a:prstGeom>
              <a:noFill/>
              <a:ln w="12700">
                <a:solidFill>
                  <a:schemeClr val="tx1"/>
                </a:solidFill>
                <a:round/>
              </a:ln>
            </p:spPr>
            <p:txBody>
              <a:bodyPr wrap="none" anchor="ctr"/>
              <a:lstStyle/>
              <a:p>
                <a:endParaRPr lang="zh-CN" altLang="en-US"/>
              </a:p>
            </p:txBody>
          </p:sp>
          <p:sp>
            <p:nvSpPr>
              <p:cNvPr id="21645" name="Rectangle 84"/>
              <p:cNvSpPr>
                <a:spLocks noChangeArrowheads="1"/>
              </p:cNvSpPr>
              <p:nvPr/>
            </p:nvSpPr>
            <p:spPr bwMode="auto">
              <a:xfrm>
                <a:off x="2514" y="3637"/>
                <a:ext cx="480" cy="68"/>
              </a:xfrm>
              <a:prstGeom prst="rect">
                <a:avLst/>
              </a:prstGeom>
              <a:solidFill>
                <a:schemeClr val="hlink"/>
              </a:solidFill>
              <a:ln w="12700">
                <a:noFill/>
                <a:miter lim="800000"/>
              </a:ln>
            </p:spPr>
            <p:txBody>
              <a:bodyPr wrap="none" anchor="ctr"/>
              <a:lstStyle/>
              <a:p>
                <a:pPr algn="ctr"/>
                <a:endParaRPr lang="zh-CN" altLang="en-US" sz="2400">
                  <a:latin typeface="Tahoma" panose="020B0604030504040204" pitchFamily="34" charset="0"/>
                </a:endParaRPr>
              </a:p>
            </p:txBody>
          </p:sp>
          <p:sp>
            <p:nvSpPr>
              <p:cNvPr id="21646" name="Oval 85"/>
              <p:cNvSpPr>
                <a:spLocks noChangeArrowheads="1"/>
              </p:cNvSpPr>
              <p:nvPr/>
            </p:nvSpPr>
            <p:spPr bwMode="auto">
              <a:xfrm>
                <a:off x="2509" y="3555"/>
                <a:ext cx="485" cy="132"/>
              </a:xfrm>
              <a:prstGeom prst="ellipse">
                <a:avLst/>
              </a:prstGeom>
              <a:solidFill>
                <a:schemeClr val="hlink"/>
              </a:solidFill>
              <a:ln w="19050">
                <a:solidFill>
                  <a:schemeClr val="tx1"/>
                </a:solidFill>
                <a:round/>
              </a:ln>
            </p:spPr>
            <p:txBody>
              <a:bodyPr wrap="none" anchor="ctr"/>
              <a:lstStyle/>
              <a:p>
                <a:endParaRPr lang="zh-CN" altLang="en-US"/>
              </a:p>
            </p:txBody>
          </p:sp>
          <p:sp>
            <p:nvSpPr>
              <p:cNvPr id="21647" name="Line 86"/>
              <p:cNvSpPr>
                <a:spLocks noChangeShapeType="1"/>
              </p:cNvSpPr>
              <p:nvPr/>
            </p:nvSpPr>
            <p:spPr bwMode="auto">
              <a:xfrm>
                <a:off x="2511" y="3637"/>
                <a:ext cx="1" cy="69"/>
              </a:xfrm>
              <a:prstGeom prst="line">
                <a:avLst/>
              </a:prstGeom>
              <a:noFill/>
              <a:ln w="19050">
                <a:solidFill>
                  <a:schemeClr val="tx1"/>
                </a:solidFill>
                <a:round/>
              </a:ln>
            </p:spPr>
            <p:txBody>
              <a:bodyPr wrap="none" anchor="ctr"/>
              <a:lstStyle/>
              <a:p>
                <a:endParaRPr lang="zh-CN" altLang="en-US"/>
              </a:p>
            </p:txBody>
          </p:sp>
          <p:grpSp>
            <p:nvGrpSpPr>
              <p:cNvPr id="7" name="Group 87"/>
              <p:cNvGrpSpPr/>
              <p:nvPr/>
            </p:nvGrpSpPr>
            <p:grpSpPr bwMode="auto">
              <a:xfrm>
                <a:off x="2563" y="3526"/>
                <a:ext cx="344" cy="250"/>
                <a:chOff x="2017" y="3622"/>
                <a:chExt cx="344" cy="250"/>
              </a:xfrm>
            </p:grpSpPr>
            <p:sp>
              <p:nvSpPr>
                <p:cNvPr id="21649" name="Rectangle 88"/>
                <p:cNvSpPr>
                  <a:spLocks noChangeArrowheads="1"/>
                </p:cNvSpPr>
                <p:nvPr/>
              </p:nvSpPr>
              <p:spPr bwMode="auto">
                <a:xfrm>
                  <a:off x="2065" y="3690"/>
                  <a:ext cx="265" cy="138"/>
                </a:xfrm>
                <a:prstGeom prst="rect">
                  <a:avLst/>
                </a:prstGeom>
                <a:solidFill>
                  <a:schemeClr val="hlink"/>
                </a:solidFill>
                <a:ln w="9525">
                  <a:noFill/>
                  <a:miter lim="800000"/>
                </a:ln>
              </p:spPr>
              <p:txBody>
                <a:bodyPr wrap="none" anchor="ctr"/>
                <a:lstStyle/>
                <a:p>
                  <a:endParaRPr lang="zh-CN" altLang="en-US"/>
                </a:p>
              </p:txBody>
            </p:sp>
            <p:sp>
              <p:nvSpPr>
                <p:cNvPr id="21650" name="Text Box 89"/>
                <p:cNvSpPr txBox="1">
                  <a:spLocks noChangeArrowheads="1"/>
                </p:cNvSpPr>
                <p:nvPr/>
              </p:nvSpPr>
              <p:spPr bwMode="auto">
                <a:xfrm>
                  <a:off x="2017" y="3622"/>
                  <a:ext cx="344" cy="250"/>
                </a:xfrm>
                <a:prstGeom prst="rect">
                  <a:avLst/>
                </a:prstGeom>
                <a:noFill/>
                <a:ln w="9525">
                  <a:noFill/>
                  <a:miter lim="800000"/>
                </a:ln>
              </p:spPr>
              <p:txBody>
                <a:bodyPr wrap="none">
                  <a:spAutoFit/>
                </a:bodyPr>
                <a:lstStyle/>
                <a:p>
                  <a:pPr algn="ctr"/>
                  <a:r>
                    <a:rPr lang="en-US" altLang="zh-CN" sz="2000">
                      <a:latin typeface="Tahoma" panose="020B0604030504040204" pitchFamily="34" charset="0"/>
                    </a:rPr>
                    <a:t>A.a</a:t>
                  </a:r>
                  <a:endParaRPr lang="en-US" altLang="zh-CN" sz="2400">
                    <a:latin typeface="Tahoma" panose="020B0604030504040204" pitchFamily="34" charset="0"/>
                  </a:endParaRPr>
                </a:p>
              </p:txBody>
            </p:sp>
          </p:grpSp>
        </p:grpSp>
        <p:grpSp>
          <p:nvGrpSpPr>
            <p:cNvPr id="8" name="Group 90"/>
            <p:cNvGrpSpPr/>
            <p:nvPr/>
          </p:nvGrpSpPr>
          <p:grpSpPr bwMode="auto">
            <a:xfrm>
              <a:off x="2983" y="1963"/>
              <a:ext cx="491" cy="250"/>
              <a:chOff x="2509" y="3526"/>
              <a:chExt cx="491" cy="250"/>
            </a:xfrm>
          </p:grpSpPr>
          <p:sp>
            <p:nvSpPr>
              <p:cNvPr id="21635" name="Oval 91"/>
              <p:cNvSpPr>
                <a:spLocks noChangeArrowheads="1"/>
              </p:cNvSpPr>
              <p:nvPr/>
            </p:nvSpPr>
            <p:spPr bwMode="auto">
              <a:xfrm>
                <a:off x="2514" y="3646"/>
                <a:ext cx="484" cy="113"/>
              </a:xfrm>
              <a:prstGeom prst="ellipse">
                <a:avLst/>
              </a:prstGeom>
              <a:solidFill>
                <a:schemeClr val="hlink"/>
              </a:solidFill>
              <a:ln w="19050">
                <a:solidFill>
                  <a:schemeClr val="tx1"/>
                </a:solidFill>
                <a:round/>
              </a:ln>
            </p:spPr>
            <p:txBody>
              <a:bodyPr wrap="none" anchor="ctr"/>
              <a:lstStyle/>
              <a:p>
                <a:endParaRPr lang="zh-CN" altLang="en-US"/>
              </a:p>
            </p:txBody>
          </p:sp>
          <p:sp>
            <p:nvSpPr>
              <p:cNvPr id="21636" name="Line 92"/>
              <p:cNvSpPr>
                <a:spLocks noChangeShapeType="1"/>
              </p:cNvSpPr>
              <p:nvPr/>
            </p:nvSpPr>
            <p:spPr bwMode="auto">
              <a:xfrm>
                <a:off x="2998" y="3637"/>
                <a:ext cx="2" cy="69"/>
              </a:xfrm>
              <a:prstGeom prst="line">
                <a:avLst/>
              </a:prstGeom>
              <a:noFill/>
              <a:ln w="12700">
                <a:solidFill>
                  <a:schemeClr val="tx1"/>
                </a:solidFill>
                <a:round/>
              </a:ln>
            </p:spPr>
            <p:txBody>
              <a:bodyPr wrap="none" anchor="ctr"/>
              <a:lstStyle/>
              <a:p>
                <a:endParaRPr lang="zh-CN" altLang="en-US"/>
              </a:p>
            </p:txBody>
          </p:sp>
          <p:sp>
            <p:nvSpPr>
              <p:cNvPr id="21637" name="Rectangle 93"/>
              <p:cNvSpPr>
                <a:spLocks noChangeArrowheads="1"/>
              </p:cNvSpPr>
              <p:nvPr/>
            </p:nvSpPr>
            <p:spPr bwMode="auto">
              <a:xfrm>
                <a:off x="2514" y="3637"/>
                <a:ext cx="480" cy="68"/>
              </a:xfrm>
              <a:prstGeom prst="rect">
                <a:avLst/>
              </a:prstGeom>
              <a:solidFill>
                <a:schemeClr val="hlink"/>
              </a:solidFill>
              <a:ln w="12700">
                <a:noFill/>
                <a:miter lim="800000"/>
              </a:ln>
            </p:spPr>
            <p:txBody>
              <a:bodyPr wrap="none" anchor="ctr"/>
              <a:lstStyle/>
              <a:p>
                <a:pPr algn="ctr"/>
                <a:endParaRPr lang="zh-CN" altLang="en-US" sz="2400">
                  <a:latin typeface="Tahoma" panose="020B0604030504040204" pitchFamily="34" charset="0"/>
                </a:endParaRPr>
              </a:p>
            </p:txBody>
          </p:sp>
          <p:sp>
            <p:nvSpPr>
              <p:cNvPr id="21638" name="Oval 94"/>
              <p:cNvSpPr>
                <a:spLocks noChangeArrowheads="1"/>
              </p:cNvSpPr>
              <p:nvPr/>
            </p:nvSpPr>
            <p:spPr bwMode="auto">
              <a:xfrm>
                <a:off x="2509" y="3555"/>
                <a:ext cx="485" cy="132"/>
              </a:xfrm>
              <a:prstGeom prst="ellipse">
                <a:avLst/>
              </a:prstGeom>
              <a:solidFill>
                <a:schemeClr val="hlink"/>
              </a:solidFill>
              <a:ln w="19050">
                <a:solidFill>
                  <a:schemeClr val="tx1"/>
                </a:solidFill>
                <a:round/>
              </a:ln>
            </p:spPr>
            <p:txBody>
              <a:bodyPr wrap="none" anchor="ctr"/>
              <a:lstStyle/>
              <a:p>
                <a:endParaRPr lang="zh-CN" altLang="en-US"/>
              </a:p>
            </p:txBody>
          </p:sp>
          <p:sp>
            <p:nvSpPr>
              <p:cNvPr id="21639" name="Line 95"/>
              <p:cNvSpPr>
                <a:spLocks noChangeShapeType="1"/>
              </p:cNvSpPr>
              <p:nvPr/>
            </p:nvSpPr>
            <p:spPr bwMode="auto">
              <a:xfrm>
                <a:off x="2511" y="3637"/>
                <a:ext cx="1" cy="69"/>
              </a:xfrm>
              <a:prstGeom prst="line">
                <a:avLst/>
              </a:prstGeom>
              <a:noFill/>
              <a:ln w="19050">
                <a:solidFill>
                  <a:schemeClr val="tx1"/>
                </a:solidFill>
                <a:round/>
              </a:ln>
            </p:spPr>
            <p:txBody>
              <a:bodyPr wrap="none" anchor="ctr"/>
              <a:lstStyle/>
              <a:p>
                <a:endParaRPr lang="zh-CN" altLang="en-US"/>
              </a:p>
            </p:txBody>
          </p:sp>
          <p:grpSp>
            <p:nvGrpSpPr>
              <p:cNvPr id="9" name="Group 96"/>
              <p:cNvGrpSpPr/>
              <p:nvPr/>
            </p:nvGrpSpPr>
            <p:grpSpPr bwMode="auto">
              <a:xfrm>
                <a:off x="2568" y="3526"/>
                <a:ext cx="334" cy="250"/>
                <a:chOff x="2022" y="3622"/>
                <a:chExt cx="334" cy="250"/>
              </a:xfrm>
            </p:grpSpPr>
            <p:sp>
              <p:nvSpPr>
                <p:cNvPr id="21641" name="Rectangle 97"/>
                <p:cNvSpPr>
                  <a:spLocks noChangeArrowheads="1"/>
                </p:cNvSpPr>
                <p:nvPr/>
              </p:nvSpPr>
              <p:spPr bwMode="auto">
                <a:xfrm>
                  <a:off x="2065" y="3690"/>
                  <a:ext cx="265" cy="138"/>
                </a:xfrm>
                <a:prstGeom prst="rect">
                  <a:avLst/>
                </a:prstGeom>
                <a:solidFill>
                  <a:schemeClr val="hlink"/>
                </a:solidFill>
                <a:ln w="9525">
                  <a:noFill/>
                  <a:miter lim="800000"/>
                </a:ln>
              </p:spPr>
              <p:txBody>
                <a:bodyPr wrap="none" anchor="ctr"/>
                <a:lstStyle/>
                <a:p>
                  <a:endParaRPr lang="zh-CN" altLang="en-US"/>
                </a:p>
              </p:txBody>
            </p:sp>
            <p:sp>
              <p:nvSpPr>
                <p:cNvPr id="21642" name="Text Box 98"/>
                <p:cNvSpPr txBox="1">
                  <a:spLocks noChangeArrowheads="1"/>
                </p:cNvSpPr>
                <p:nvPr/>
              </p:nvSpPr>
              <p:spPr bwMode="auto">
                <a:xfrm>
                  <a:off x="2022" y="3622"/>
                  <a:ext cx="334" cy="250"/>
                </a:xfrm>
                <a:prstGeom prst="rect">
                  <a:avLst/>
                </a:prstGeom>
                <a:noFill/>
                <a:ln w="9525">
                  <a:noFill/>
                  <a:miter lim="800000"/>
                </a:ln>
              </p:spPr>
              <p:txBody>
                <a:bodyPr wrap="none">
                  <a:spAutoFit/>
                </a:bodyPr>
                <a:lstStyle/>
                <a:p>
                  <a:pPr algn="ctr"/>
                  <a:r>
                    <a:rPr lang="en-US" altLang="zh-CN" sz="2000">
                      <a:latin typeface="Tahoma" panose="020B0604030504040204" pitchFamily="34" charset="0"/>
                    </a:rPr>
                    <a:t>A.c</a:t>
                  </a:r>
                  <a:endParaRPr lang="en-US" altLang="zh-CN" sz="2400">
                    <a:latin typeface="Tahoma" panose="020B0604030504040204" pitchFamily="34" charset="0"/>
                  </a:endParaRPr>
                </a:p>
              </p:txBody>
            </p:sp>
          </p:grpSp>
        </p:grpSp>
        <p:grpSp>
          <p:nvGrpSpPr>
            <p:cNvPr id="10" name="Group 99"/>
            <p:cNvGrpSpPr/>
            <p:nvPr/>
          </p:nvGrpSpPr>
          <p:grpSpPr bwMode="auto">
            <a:xfrm>
              <a:off x="1785" y="1356"/>
              <a:ext cx="491" cy="250"/>
              <a:chOff x="2509" y="3526"/>
              <a:chExt cx="491" cy="250"/>
            </a:xfrm>
          </p:grpSpPr>
          <p:sp>
            <p:nvSpPr>
              <p:cNvPr id="21627" name="Oval 100"/>
              <p:cNvSpPr>
                <a:spLocks noChangeArrowheads="1"/>
              </p:cNvSpPr>
              <p:nvPr/>
            </p:nvSpPr>
            <p:spPr bwMode="auto">
              <a:xfrm>
                <a:off x="2514" y="3646"/>
                <a:ext cx="484" cy="113"/>
              </a:xfrm>
              <a:prstGeom prst="ellipse">
                <a:avLst/>
              </a:prstGeom>
              <a:solidFill>
                <a:schemeClr val="hlink"/>
              </a:solidFill>
              <a:ln w="19050">
                <a:solidFill>
                  <a:schemeClr val="tx1"/>
                </a:solidFill>
                <a:round/>
              </a:ln>
            </p:spPr>
            <p:txBody>
              <a:bodyPr wrap="none" anchor="ctr"/>
              <a:lstStyle/>
              <a:p>
                <a:endParaRPr lang="zh-CN" altLang="en-US"/>
              </a:p>
            </p:txBody>
          </p:sp>
          <p:sp>
            <p:nvSpPr>
              <p:cNvPr id="21628" name="Line 101"/>
              <p:cNvSpPr>
                <a:spLocks noChangeShapeType="1"/>
              </p:cNvSpPr>
              <p:nvPr/>
            </p:nvSpPr>
            <p:spPr bwMode="auto">
              <a:xfrm>
                <a:off x="2998" y="3637"/>
                <a:ext cx="2" cy="69"/>
              </a:xfrm>
              <a:prstGeom prst="line">
                <a:avLst/>
              </a:prstGeom>
              <a:noFill/>
              <a:ln w="12700">
                <a:solidFill>
                  <a:schemeClr val="tx1"/>
                </a:solidFill>
                <a:round/>
              </a:ln>
            </p:spPr>
            <p:txBody>
              <a:bodyPr wrap="none" anchor="ctr"/>
              <a:lstStyle/>
              <a:p>
                <a:endParaRPr lang="zh-CN" altLang="en-US"/>
              </a:p>
            </p:txBody>
          </p:sp>
          <p:sp>
            <p:nvSpPr>
              <p:cNvPr id="21629" name="Rectangle 102"/>
              <p:cNvSpPr>
                <a:spLocks noChangeArrowheads="1"/>
              </p:cNvSpPr>
              <p:nvPr/>
            </p:nvSpPr>
            <p:spPr bwMode="auto">
              <a:xfrm>
                <a:off x="2514" y="3637"/>
                <a:ext cx="480" cy="68"/>
              </a:xfrm>
              <a:prstGeom prst="rect">
                <a:avLst/>
              </a:prstGeom>
              <a:solidFill>
                <a:schemeClr val="hlink"/>
              </a:solidFill>
              <a:ln w="12700">
                <a:noFill/>
                <a:miter lim="800000"/>
              </a:ln>
            </p:spPr>
            <p:txBody>
              <a:bodyPr wrap="none" anchor="ctr"/>
              <a:lstStyle/>
              <a:p>
                <a:pPr algn="ctr"/>
                <a:endParaRPr lang="zh-CN" altLang="en-US" sz="2400">
                  <a:latin typeface="Tahoma" panose="020B0604030504040204" pitchFamily="34" charset="0"/>
                </a:endParaRPr>
              </a:p>
            </p:txBody>
          </p:sp>
          <p:sp>
            <p:nvSpPr>
              <p:cNvPr id="21630" name="Oval 103"/>
              <p:cNvSpPr>
                <a:spLocks noChangeArrowheads="1"/>
              </p:cNvSpPr>
              <p:nvPr/>
            </p:nvSpPr>
            <p:spPr bwMode="auto">
              <a:xfrm>
                <a:off x="2509" y="3555"/>
                <a:ext cx="485" cy="132"/>
              </a:xfrm>
              <a:prstGeom prst="ellipse">
                <a:avLst/>
              </a:prstGeom>
              <a:solidFill>
                <a:schemeClr val="hlink"/>
              </a:solidFill>
              <a:ln w="19050">
                <a:solidFill>
                  <a:schemeClr val="tx1"/>
                </a:solidFill>
                <a:round/>
              </a:ln>
            </p:spPr>
            <p:txBody>
              <a:bodyPr wrap="none" anchor="ctr"/>
              <a:lstStyle/>
              <a:p>
                <a:endParaRPr lang="zh-CN" altLang="en-US"/>
              </a:p>
            </p:txBody>
          </p:sp>
          <p:sp>
            <p:nvSpPr>
              <p:cNvPr id="21631" name="Line 104"/>
              <p:cNvSpPr>
                <a:spLocks noChangeShapeType="1"/>
              </p:cNvSpPr>
              <p:nvPr/>
            </p:nvSpPr>
            <p:spPr bwMode="auto">
              <a:xfrm>
                <a:off x="2511" y="3637"/>
                <a:ext cx="1" cy="69"/>
              </a:xfrm>
              <a:prstGeom prst="line">
                <a:avLst/>
              </a:prstGeom>
              <a:noFill/>
              <a:ln w="19050">
                <a:solidFill>
                  <a:schemeClr val="tx1"/>
                </a:solidFill>
                <a:round/>
              </a:ln>
            </p:spPr>
            <p:txBody>
              <a:bodyPr wrap="none" anchor="ctr"/>
              <a:lstStyle/>
              <a:p>
                <a:endParaRPr lang="zh-CN" altLang="en-US"/>
              </a:p>
            </p:txBody>
          </p:sp>
          <p:grpSp>
            <p:nvGrpSpPr>
              <p:cNvPr id="11" name="Group 105"/>
              <p:cNvGrpSpPr/>
              <p:nvPr/>
            </p:nvGrpSpPr>
            <p:grpSpPr bwMode="auto">
              <a:xfrm>
                <a:off x="2562" y="3526"/>
                <a:ext cx="348" cy="250"/>
                <a:chOff x="2016" y="3622"/>
                <a:chExt cx="348" cy="250"/>
              </a:xfrm>
            </p:grpSpPr>
            <p:sp>
              <p:nvSpPr>
                <p:cNvPr id="21633" name="Rectangle 106"/>
                <p:cNvSpPr>
                  <a:spLocks noChangeArrowheads="1"/>
                </p:cNvSpPr>
                <p:nvPr/>
              </p:nvSpPr>
              <p:spPr bwMode="auto">
                <a:xfrm>
                  <a:off x="2065" y="3690"/>
                  <a:ext cx="265" cy="138"/>
                </a:xfrm>
                <a:prstGeom prst="rect">
                  <a:avLst/>
                </a:prstGeom>
                <a:solidFill>
                  <a:schemeClr val="hlink"/>
                </a:solidFill>
                <a:ln w="9525">
                  <a:noFill/>
                  <a:miter lim="800000"/>
                </a:ln>
              </p:spPr>
              <p:txBody>
                <a:bodyPr wrap="none" anchor="ctr"/>
                <a:lstStyle/>
                <a:p>
                  <a:endParaRPr lang="zh-CN" altLang="en-US"/>
                </a:p>
              </p:txBody>
            </p:sp>
            <p:sp>
              <p:nvSpPr>
                <p:cNvPr id="21634" name="Text Box 107"/>
                <p:cNvSpPr txBox="1">
                  <a:spLocks noChangeArrowheads="1"/>
                </p:cNvSpPr>
                <p:nvPr/>
              </p:nvSpPr>
              <p:spPr bwMode="auto">
                <a:xfrm>
                  <a:off x="2016" y="3622"/>
                  <a:ext cx="348" cy="250"/>
                </a:xfrm>
                <a:prstGeom prst="rect">
                  <a:avLst/>
                </a:prstGeom>
                <a:noFill/>
                <a:ln w="9525">
                  <a:noFill/>
                  <a:miter lim="800000"/>
                </a:ln>
              </p:spPr>
              <p:txBody>
                <a:bodyPr wrap="none">
                  <a:spAutoFit/>
                </a:bodyPr>
                <a:lstStyle/>
                <a:p>
                  <a:pPr algn="ctr"/>
                  <a:r>
                    <a:rPr lang="en-US" altLang="zh-CN" sz="2000">
                      <a:latin typeface="Tahoma" panose="020B0604030504040204" pitchFamily="34" charset="0"/>
                    </a:rPr>
                    <a:t>C.b</a:t>
                  </a:r>
                  <a:endParaRPr lang="en-US" altLang="zh-CN" sz="2400">
                    <a:latin typeface="Tahoma" panose="020B0604030504040204" pitchFamily="34" charset="0"/>
                  </a:endParaRPr>
                </a:p>
              </p:txBody>
            </p:sp>
          </p:grpSp>
        </p:grpSp>
        <p:grpSp>
          <p:nvGrpSpPr>
            <p:cNvPr id="12" name="Group 108"/>
            <p:cNvGrpSpPr/>
            <p:nvPr/>
          </p:nvGrpSpPr>
          <p:grpSpPr bwMode="auto">
            <a:xfrm>
              <a:off x="3883" y="1492"/>
              <a:ext cx="491" cy="250"/>
              <a:chOff x="2509" y="3526"/>
              <a:chExt cx="491" cy="250"/>
            </a:xfrm>
          </p:grpSpPr>
          <p:sp>
            <p:nvSpPr>
              <p:cNvPr id="21619" name="Oval 109"/>
              <p:cNvSpPr>
                <a:spLocks noChangeArrowheads="1"/>
              </p:cNvSpPr>
              <p:nvPr/>
            </p:nvSpPr>
            <p:spPr bwMode="auto">
              <a:xfrm>
                <a:off x="2514" y="3646"/>
                <a:ext cx="484" cy="113"/>
              </a:xfrm>
              <a:prstGeom prst="ellipse">
                <a:avLst/>
              </a:prstGeom>
              <a:solidFill>
                <a:schemeClr val="hlink"/>
              </a:solidFill>
              <a:ln w="19050">
                <a:solidFill>
                  <a:schemeClr val="tx1"/>
                </a:solidFill>
                <a:round/>
              </a:ln>
            </p:spPr>
            <p:txBody>
              <a:bodyPr wrap="none" anchor="ctr"/>
              <a:lstStyle/>
              <a:p>
                <a:endParaRPr lang="zh-CN" altLang="en-US"/>
              </a:p>
            </p:txBody>
          </p:sp>
          <p:sp>
            <p:nvSpPr>
              <p:cNvPr id="21620" name="Line 110"/>
              <p:cNvSpPr>
                <a:spLocks noChangeShapeType="1"/>
              </p:cNvSpPr>
              <p:nvPr/>
            </p:nvSpPr>
            <p:spPr bwMode="auto">
              <a:xfrm>
                <a:off x="2998" y="3637"/>
                <a:ext cx="2" cy="69"/>
              </a:xfrm>
              <a:prstGeom prst="line">
                <a:avLst/>
              </a:prstGeom>
              <a:noFill/>
              <a:ln w="12700">
                <a:solidFill>
                  <a:schemeClr val="tx1"/>
                </a:solidFill>
                <a:round/>
              </a:ln>
            </p:spPr>
            <p:txBody>
              <a:bodyPr wrap="none" anchor="ctr"/>
              <a:lstStyle/>
              <a:p>
                <a:endParaRPr lang="zh-CN" altLang="en-US"/>
              </a:p>
            </p:txBody>
          </p:sp>
          <p:sp>
            <p:nvSpPr>
              <p:cNvPr id="21621" name="Rectangle 111"/>
              <p:cNvSpPr>
                <a:spLocks noChangeArrowheads="1"/>
              </p:cNvSpPr>
              <p:nvPr/>
            </p:nvSpPr>
            <p:spPr bwMode="auto">
              <a:xfrm>
                <a:off x="2514" y="3637"/>
                <a:ext cx="480" cy="68"/>
              </a:xfrm>
              <a:prstGeom prst="rect">
                <a:avLst/>
              </a:prstGeom>
              <a:solidFill>
                <a:schemeClr val="hlink"/>
              </a:solidFill>
              <a:ln w="12700">
                <a:noFill/>
                <a:miter lim="800000"/>
              </a:ln>
            </p:spPr>
            <p:txBody>
              <a:bodyPr wrap="none" anchor="ctr"/>
              <a:lstStyle/>
              <a:p>
                <a:pPr algn="ctr"/>
                <a:endParaRPr lang="zh-CN" altLang="en-US" sz="2400">
                  <a:latin typeface="Tahoma" panose="020B0604030504040204" pitchFamily="34" charset="0"/>
                </a:endParaRPr>
              </a:p>
            </p:txBody>
          </p:sp>
          <p:sp>
            <p:nvSpPr>
              <p:cNvPr id="21622" name="Oval 112"/>
              <p:cNvSpPr>
                <a:spLocks noChangeArrowheads="1"/>
              </p:cNvSpPr>
              <p:nvPr/>
            </p:nvSpPr>
            <p:spPr bwMode="auto">
              <a:xfrm>
                <a:off x="2509" y="3555"/>
                <a:ext cx="485" cy="132"/>
              </a:xfrm>
              <a:prstGeom prst="ellipse">
                <a:avLst/>
              </a:prstGeom>
              <a:solidFill>
                <a:schemeClr val="hlink"/>
              </a:solidFill>
              <a:ln w="19050">
                <a:solidFill>
                  <a:schemeClr val="tx1"/>
                </a:solidFill>
                <a:round/>
              </a:ln>
            </p:spPr>
            <p:txBody>
              <a:bodyPr wrap="none" anchor="ctr"/>
              <a:lstStyle/>
              <a:p>
                <a:endParaRPr lang="zh-CN" altLang="en-US"/>
              </a:p>
            </p:txBody>
          </p:sp>
          <p:sp>
            <p:nvSpPr>
              <p:cNvPr id="21623" name="Line 113"/>
              <p:cNvSpPr>
                <a:spLocks noChangeShapeType="1"/>
              </p:cNvSpPr>
              <p:nvPr/>
            </p:nvSpPr>
            <p:spPr bwMode="auto">
              <a:xfrm>
                <a:off x="2511" y="3637"/>
                <a:ext cx="1" cy="69"/>
              </a:xfrm>
              <a:prstGeom prst="line">
                <a:avLst/>
              </a:prstGeom>
              <a:noFill/>
              <a:ln w="19050">
                <a:solidFill>
                  <a:schemeClr val="tx1"/>
                </a:solidFill>
                <a:round/>
              </a:ln>
            </p:spPr>
            <p:txBody>
              <a:bodyPr wrap="none" anchor="ctr"/>
              <a:lstStyle/>
              <a:p>
                <a:endParaRPr lang="zh-CN" altLang="en-US"/>
              </a:p>
            </p:txBody>
          </p:sp>
          <p:grpSp>
            <p:nvGrpSpPr>
              <p:cNvPr id="13" name="Group 114"/>
              <p:cNvGrpSpPr/>
              <p:nvPr/>
            </p:nvGrpSpPr>
            <p:grpSpPr bwMode="auto">
              <a:xfrm>
                <a:off x="2565" y="3526"/>
                <a:ext cx="342" cy="250"/>
                <a:chOff x="2019" y="3622"/>
                <a:chExt cx="342" cy="250"/>
              </a:xfrm>
            </p:grpSpPr>
            <p:sp>
              <p:nvSpPr>
                <p:cNvPr id="21625" name="Rectangle 115"/>
                <p:cNvSpPr>
                  <a:spLocks noChangeArrowheads="1"/>
                </p:cNvSpPr>
                <p:nvPr/>
              </p:nvSpPr>
              <p:spPr bwMode="auto">
                <a:xfrm>
                  <a:off x="2065" y="3690"/>
                  <a:ext cx="265" cy="138"/>
                </a:xfrm>
                <a:prstGeom prst="rect">
                  <a:avLst/>
                </a:prstGeom>
                <a:solidFill>
                  <a:schemeClr val="hlink"/>
                </a:solidFill>
                <a:ln w="9525">
                  <a:noFill/>
                  <a:miter lim="800000"/>
                </a:ln>
              </p:spPr>
              <p:txBody>
                <a:bodyPr wrap="none" anchor="ctr"/>
                <a:lstStyle/>
                <a:p>
                  <a:endParaRPr lang="zh-CN" altLang="en-US"/>
                </a:p>
              </p:txBody>
            </p:sp>
            <p:sp>
              <p:nvSpPr>
                <p:cNvPr id="21626" name="Text Box 116"/>
                <p:cNvSpPr txBox="1">
                  <a:spLocks noChangeArrowheads="1"/>
                </p:cNvSpPr>
                <p:nvPr/>
              </p:nvSpPr>
              <p:spPr bwMode="auto">
                <a:xfrm>
                  <a:off x="2019" y="3622"/>
                  <a:ext cx="342" cy="250"/>
                </a:xfrm>
                <a:prstGeom prst="rect">
                  <a:avLst/>
                </a:prstGeom>
                <a:noFill/>
                <a:ln w="9525">
                  <a:noFill/>
                  <a:miter lim="800000"/>
                </a:ln>
              </p:spPr>
              <p:txBody>
                <a:bodyPr wrap="none">
                  <a:spAutoFit/>
                </a:bodyPr>
                <a:lstStyle/>
                <a:p>
                  <a:pPr algn="ctr"/>
                  <a:r>
                    <a:rPr lang="en-US" altLang="zh-CN" sz="2000">
                      <a:latin typeface="Tahoma" panose="020B0604030504040204" pitchFamily="34" charset="0"/>
                    </a:rPr>
                    <a:t>B.a</a:t>
                  </a:r>
                  <a:endParaRPr lang="en-US" altLang="zh-CN" sz="2400">
                    <a:latin typeface="Tahoma" panose="020B0604030504040204" pitchFamily="34" charset="0"/>
                  </a:endParaRPr>
                </a:p>
              </p:txBody>
            </p:sp>
          </p:grpSp>
        </p:grpSp>
        <p:grpSp>
          <p:nvGrpSpPr>
            <p:cNvPr id="14" name="Group 117"/>
            <p:cNvGrpSpPr/>
            <p:nvPr/>
          </p:nvGrpSpPr>
          <p:grpSpPr bwMode="auto">
            <a:xfrm>
              <a:off x="4320" y="1933"/>
              <a:ext cx="316" cy="250"/>
              <a:chOff x="4320" y="1933"/>
              <a:chExt cx="316" cy="250"/>
            </a:xfrm>
          </p:grpSpPr>
          <p:sp>
            <p:nvSpPr>
              <p:cNvPr id="21612" name="Oval 118"/>
              <p:cNvSpPr>
                <a:spLocks noChangeArrowheads="1"/>
              </p:cNvSpPr>
              <p:nvPr/>
            </p:nvSpPr>
            <p:spPr bwMode="auto">
              <a:xfrm>
                <a:off x="4323" y="2054"/>
                <a:ext cx="313" cy="81"/>
              </a:xfrm>
              <a:prstGeom prst="ellipse">
                <a:avLst/>
              </a:prstGeom>
              <a:solidFill>
                <a:schemeClr val="hlink"/>
              </a:solidFill>
              <a:ln w="12700">
                <a:solidFill>
                  <a:schemeClr val="tx1"/>
                </a:solidFill>
                <a:round/>
              </a:ln>
            </p:spPr>
            <p:txBody>
              <a:bodyPr wrap="none" anchor="ctr"/>
              <a:lstStyle/>
              <a:p>
                <a:endParaRPr lang="zh-CN" altLang="en-US"/>
              </a:p>
            </p:txBody>
          </p:sp>
          <p:sp>
            <p:nvSpPr>
              <p:cNvPr id="21613" name="Line 119"/>
              <p:cNvSpPr>
                <a:spLocks noChangeShapeType="1"/>
              </p:cNvSpPr>
              <p:nvPr/>
            </p:nvSpPr>
            <p:spPr bwMode="auto">
              <a:xfrm>
                <a:off x="4323" y="2047"/>
                <a:ext cx="0" cy="50"/>
              </a:xfrm>
              <a:prstGeom prst="line">
                <a:avLst/>
              </a:prstGeom>
              <a:noFill/>
              <a:ln w="12700">
                <a:solidFill>
                  <a:schemeClr val="tx1"/>
                </a:solidFill>
                <a:round/>
              </a:ln>
            </p:spPr>
            <p:txBody>
              <a:bodyPr wrap="none" anchor="ctr"/>
              <a:lstStyle/>
              <a:p>
                <a:endParaRPr lang="zh-CN" altLang="en-US"/>
              </a:p>
            </p:txBody>
          </p:sp>
          <p:sp>
            <p:nvSpPr>
              <p:cNvPr id="21614" name="Line 120"/>
              <p:cNvSpPr>
                <a:spLocks noChangeShapeType="1"/>
              </p:cNvSpPr>
              <p:nvPr/>
            </p:nvSpPr>
            <p:spPr bwMode="auto">
              <a:xfrm>
                <a:off x="4636" y="2047"/>
                <a:ext cx="0" cy="50"/>
              </a:xfrm>
              <a:prstGeom prst="line">
                <a:avLst/>
              </a:prstGeom>
              <a:noFill/>
              <a:ln w="12700">
                <a:solidFill>
                  <a:schemeClr val="tx1"/>
                </a:solidFill>
                <a:round/>
              </a:ln>
            </p:spPr>
            <p:txBody>
              <a:bodyPr wrap="none" anchor="ctr"/>
              <a:lstStyle/>
              <a:p>
                <a:endParaRPr lang="zh-CN" altLang="en-US"/>
              </a:p>
            </p:txBody>
          </p:sp>
          <p:sp>
            <p:nvSpPr>
              <p:cNvPr id="21615" name="Rectangle 121"/>
              <p:cNvSpPr>
                <a:spLocks noChangeArrowheads="1"/>
              </p:cNvSpPr>
              <p:nvPr/>
            </p:nvSpPr>
            <p:spPr bwMode="auto">
              <a:xfrm>
                <a:off x="4323" y="2047"/>
                <a:ext cx="310" cy="49"/>
              </a:xfrm>
              <a:prstGeom prst="rect">
                <a:avLst/>
              </a:prstGeom>
              <a:solidFill>
                <a:schemeClr val="hlink"/>
              </a:solidFill>
              <a:ln w="12700">
                <a:noFill/>
                <a:miter lim="800000"/>
              </a:ln>
            </p:spPr>
            <p:txBody>
              <a:bodyPr wrap="none" anchor="ctr"/>
              <a:lstStyle/>
              <a:p>
                <a:pPr algn="ctr"/>
                <a:endParaRPr lang="zh-CN" altLang="en-US" sz="2400">
                  <a:latin typeface="Tahoma" panose="020B0604030504040204" pitchFamily="34" charset="0"/>
                </a:endParaRPr>
              </a:p>
            </p:txBody>
          </p:sp>
          <p:sp>
            <p:nvSpPr>
              <p:cNvPr id="21616" name="Oval 122"/>
              <p:cNvSpPr>
                <a:spLocks noChangeArrowheads="1"/>
              </p:cNvSpPr>
              <p:nvPr/>
            </p:nvSpPr>
            <p:spPr bwMode="auto">
              <a:xfrm>
                <a:off x="4320" y="1988"/>
                <a:ext cx="313" cy="95"/>
              </a:xfrm>
              <a:prstGeom prst="ellipse">
                <a:avLst/>
              </a:prstGeom>
              <a:solidFill>
                <a:schemeClr val="hlink"/>
              </a:solidFill>
              <a:ln w="12700">
                <a:solidFill>
                  <a:schemeClr val="tx1"/>
                </a:solidFill>
                <a:round/>
              </a:ln>
            </p:spPr>
            <p:txBody>
              <a:bodyPr wrap="none" anchor="ctr"/>
              <a:lstStyle/>
              <a:p>
                <a:endParaRPr lang="zh-CN" altLang="en-US"/>
              </a:p>
            </p:txBody>
          </p:sp>
          <p:sp>
            <p:nvSpPr>
              <p:cNvPr id="21617" name="Rectangle 123"/>
              <p:cNvSpPr>
                <a:spLocks noChangeArrowheads="1"/>
              </p:cNvSpPr>
              <p:nvPr/>
            </p:nvSpPr>
            <p:spPr bwMode="auto">
              <a:xfrm>
                <a:off x="4407" y="2001"/>
                <a:ext cx="141" cy="118"/>
              </a:xfrm>
              <a:prstGeom prst="rect">
                <a:avLst/>
              </a:prstGeom>
              <a:solidFill>
                <a:schemeClr val="hlink"/>
              </a:solidFill>
              <a:ln w="9525">
                <a:noFill/>
                <a:miter lim="800000"/>
              </a:ln>
            </p:spPr>
            <p:txBody>
              <a:bodyPr wrap="none" anchor="ctr"/>
              <a:lstStyle/>
              <a:p>
                <a:endParaRPr lang="zh-CN" altLang="en-US"/>
              </a:p>
            </p:txBody>
          </p:sp>
          <p:sp>
            <p:nvSpPr>
              <p:cNvPr id="21618" name="Text Box 124"/>
              <p:cNvSpPr txBox="1">
                <a:spLocks noChangeArrowheads="1"/>
              </p:cNvSpPr>
              <p:nvPr/>
            </p:nvSpPr>
            <p:spPr bwMode="auto">
              <a:xfrm>
                <a:off x="4386" y="1933"/>
                <a:ext cx="190" cy="250"/>
              </a:xfrm>
              <a:prstGeom prst="rect">
                <a:avLst/>
              </a:prstGeom>
              <a:noFill/>
              <a:ln w="9525">
                <a:noFill/>
                <a:miter lim="800000"/>
              </a:ln>
            </p:spPr>
            <p:txBody>
              <a:bodyPr wrap="none">
                <a:spAutoFit/>
              </a:bodyPr>
              <a:lstStyle/>
              <a:p>
                <a:pPr algn="ctr"/>
                <a:r>
                  <a:rPr lang="en-US" altLang="zh-CN" sz="2000">
                    <a:latin typeface="Tahoma" panose="020B0604030504040204" pitchFamily="34" charset="0"/>
                  </a:rPr>
                  <a:t>c</a:t>
                </a:r>
                <a:endParaRPr lang="en-US" altLang="zh-CN" sz="2400">
                  <a:latin typeface="Tahoma" panose="020B0604030504040204" pitchFamily="34" charset="0"/>
                </a:endParaRPr>
              </a:p>
            </p:txBody>
          </p:sp>
        </p:grpSp>
        <p:grpSp>
          <p:nvGrpSpPr>
            <p:cNvPr id="15" name="Group 125"/>
            <p:cNvGrpSpPr/>
            <p:nvPr/>
          </p:nvGrpSpPr>
          <p:grpSpPr bwMode="auto">
            <a:xfrm>
              <a:off x="4596" y="2155"/>
              <a:ext cx="316" cy="250"/>
              <a:chOff x="4596" y="2155"/>
              <a:chExt cx="316" cy="250"/>
            </a:xfrm>
          </p:grpSpPr>
          <p:sp>
            <p:nvSpPr>
              <p:cNvPr id="21605" name="Oval 126"/>
              <p:cNvSpPr>
                <a:spLocks noChangeArrowheads="1"/>
              </p:cNvSpPr>
              <p:nvPr/>
            </p:nvSpPr>
            <p:spPr bwMode="auto">
              <a:xfrm>
                <a:off x="4599" y="2276"/>
                <a:ext cx="313" cy="81"/>
              </a:xfrm>
              <a:prstGeom prst="ellipse">
                <a:avLst/>
              </a:prstGeom>
              <a:solidFill>
                <a:schemeClr val="hlink"/>
              </a:solidFill>
              <a:ln w="12700">
                <a:solidFill>
                  <a:schemeClr val="tx1"/>
                </a:solidFill>
                <a:round/>
              </a:ln>
            </p:spPr>
            <p:txBody>
              <a:bodyPr wrap="none" anchor="ctr"/>
              <a:lstStyle/>
              <a:p>
                <a:endParaRPr lang="zh-CN" altLang="en-US"/>
              </a:p>
            </p:txBody>
          </p:sp>
          <p:sp>
            <p:nvSpPr>
              <p:cNvPr id="21606" name="Line 127"/>
              <p:cNvSpPr>
                <a:spLocks noChangeShapeType="1"/>
              </p:cNvSpPr>
              <p:nvPr/>
            </p:nvSpPr>
            <p:spPr bwMode="auto">
              <a:xfrm>
                <a:off x="4599" y="2269"/>
                <a:ext cx="0" cy="50"/>
              </a:xfrm>
              <a:prstGeom prst="line">
                <a:avLst/>
              </a:prstGeom>
              <a:noFill/>
              <a:ln w="12700">
                <a:solidFill>
                  <a:schemeClr val="tx1"/>
                </a:solidFill>
                <a:round/>
              </a:ln>
            </p:spPr>
            <p:txBody>
              <a:bodyPr wrap="none" anchor="ctr"/>
              <a:lstStyle/>
              <a:p>
                <a:endParaRPr lang="zh-CN" altLang="en-US"/>
              </a:p>
            </p:txBody>
          </p:sp>
          <p:sp>
            <p:nvSpPr>
              <p:cNvPr id="21607" name="Line 128"/>
              <p:cNvSpPr>
                <a:spLocks noChangeShapeType="1"/>
              </p:cNvSpPr>
              <p:nvPr/>
            </p:nvSpPr>
            <p:spPr bwMode="auto">
              <a:xfrm>
                <a:off x="4912" y="2269"/>
                <a:ext cx="0" cy="50"/>
              </a:xfrm>
              <a:prstGeom prst="line">
                <a:avLst/>
              </a:prstGeom>
              <a:noFill/>
              <a:ln w="12700">
                <a:solidFill>
                  <a:schemeClr val="tx1"/>
                </a:solidFill>
                <a:round/>
              </a:ln>
            </p:spPr>
            <p:txBody>
              <a:bodyPr wrap="none" anchor="ctr"/>
              <a:lstStyle/>
              <a:p>
                <a:endParaRPr lang="zh-CN" altLang="en-US"/>
              </a:p>
            </p:txBody>
          </p:sp>
          <p:sp>
            <p:nvSpPr>
              <p:cNvPr id="21608" name="Rectangle 129"/>
              <p:cNvSpPr>
                <a:spLocks noChangeArrowheads="1"/>
              </p:cNvSpPr>
              <p:nvPr/>
            </p:nvSpPr>
            <p:spPr bwMode="auto">
              <a:xfrm>
                <a:off x="4599" y="2269"/>
                <a:ext cx="310" cy="49"/>
              </a:xfrm>
              <a:prstGeom prst="rect">
                <a:avLst/>
              </a:prstGeom>
              <a:solidFill>
                <a:schemeClr val="hlink"/>
              </a:solidFill>
              <a:ln w="12700">
                <a:noFill/>
                <a:miter lim="800000"/>
              </a:ln>
            </p:spPr>
            <p:txBody>
              <a:bodyPr wrap="none" anchor="ctr"/>
              <a:lstStyle/>
              <a:p>
                <a:pPr algn="ctr"/>
                <a:endParaRPr lang="zh-CN" altLang="en-US" sz="2400">
                  <a:latin typeface="Tahoma" panose="020B0604030504040204" pitchFamily="34" charset="0"/>
                </a:endParaRPr>
              </a:p>
            </p:txBody>
          </p:sp>
          <p:sp>
            <p:nvSpPr>
              <p:cNvPr id="21609" name="Oval 130"/>
              <p:cNvSpPr>
                <a:spLocks noChangeArrowheads="1"/>
              </p:cNvSpPr>
              <p:nvPr/>
            </p:nvSpPr>
            <p:spPr bwMode="auto">
              <a:xfrm>
                <a:off x="4596" y="2210"/>
                <a:ext cx="313" cy="95"/>
              </a:xfrm>
              <a:prstGeom prst="ellipse">
                <a:avLst/>
              </a:prstGeom>
              <a:solidFill>
                <a:schemeClr val="hlink"/>
              </a:solidFill>
              <a:ln w="12700">
                <a:solidFill>
                  <a:schemeClr val="tx1"/>
                </a:solidFill>
                <a:round/>
              </a:ln>
            </p:spPr>
            <p:txBody>
              <a:bodyPr wrap="none" anchor="ctr"/>
              <a:lstStyle/>
              <a:p>
                <a:endParaRPr lang="zh-CN" altLang="en-US"/>
              </a:p>
            </p:txBody>
          </p:sp>
          <p:sp>
            <p:nvSpPr>
              <p:cNvPr id="21610" name="Rectangle 131"/>
              <p:cNvSpPr>
                <a:spLocks noChangeArrowheads="1"/>
              </p:cNvSpPr>
              <p:nvPr/>
            </p:nvSpPr>
            <p:spPr bwMode="auto">
              <a:xfrm>
                <a:off x="4683" y="2223"/>
                <a:ext cx="142" cy="110"/>
              </a:xfrm>
              <a:prstGeom prst="rect">
                <a:avLst/>
              </a:prstGeom>
              <a:solidFill>
                <a:schemeClr val="hlink"/>
              </a:solidFill>
              <a:ln w="9525">
                <a:noFill/>
                <a:miter lim="800000"/>
              </a:ln>
            </p:spPr>
            <p:txBody>
              <a:bodyPr wrap="none" anchor="ctr"/>
              <a:lstStyle/>
              <a:p>
                <a:endParaRPr lang="zh-CN" altLang="en-US"/>
              </a:p>
            </p:txBody>
          </p:sp>
          <p:sp>
            <p:nvSpPr>
              <p:cNvPr id="21611" name="Text Box 132"/>
              <p:cNvSpPr txBox="1">
                <a:spLocks noChangeArrowheads="1"/>
              </p:cNvSpPr>
              <p:nvPr/>
            </p:nvSpPr>
            <p:spPr bwMode="auto">
              <a:xfrm>
                <a:off x="4655" y="2155"/>
                <a:ext cx="204" cy="250"/>
              </a:xfrm>
              <a:prstGeom prst="rect">
                <a:avLst/>
              </a:prstGeom>
              <a:noFill/>
              <a:ln w="9525">
                <a:noFill/>
                <a:miter lim="800000"/>
              </a:ln>
            </p:spPr>
            <p:txBody>
              <a:bodyPr wrap="none">
                <a:spAutoFit/>
              </a:bodyPr>
              <a:lstStyle/>
              <a:p>
                <a:pPr algn="ctr"/>
                <a:r>
                  <a:rPr lang="en-US" altLang="zh-CN" sz="2000">
                    <a:latin typeface="Tahoma" panose="020B0604030504040204" pitchFamily="34" charset="0"/>
                  </a:rPr>
                  <a:t>b</a:t>
                </a:r>
                <a:endParaRPr lang="en-US" altLang="zh-CN" sz="2400">
                  <a:latin typeface="Tahoma" panose="020B0604030504040204" pitchFamily="34" charset="0"/>
                </a:endParaRPr>
              </a:p>
            </p:txBody>
          </p:sp>
        </p:grpSp>
      </p:grpSp>
      <p:sp>
        <p:nvSpPr>
          <p:cNvPr id="21527" name="Text Box 136"/>
          <p:cNvSpPr txBox="1">
            <a:spLocks noChangeArrowheads="1"/>
          </p:cNvSpPr>
          <p:nvPr/>
        </p:nvSpPr>
        <p:spPr bwMode="auto">
          <a:xfrm>
            <a:off x="1357290" y="4143380"/>
            <a:ext cx="692150" cy="701675"/>
          </a:xfrm>
          <a:prstGeom prst="rect">
            <a:avLst/>
          </a:prstGeom>
          <a:noFill/>
          <a:ln w="9525">
            <a:noFill/>
            <a:miter lim="800000"/>
          </a:ln>
        </p:spPr>
        <p:txBody>
          <a:bodyPr wrap="none">
            <a:spAutoFit/>
          </a:bodyPr>
          <a:lstStyle/>
          <a:p>
            <a:pPr algn="ctr"/>
            <a:r>
              <a:rPr lang="en-US" altLang="zh-CN" sz="2000" dirty="0">
                <a:solidFill>
                  <a:schemeClr val="hlink"/>
                </a:solidFill>
                <a:latin typeface="Tahoma" panose="020B0604030504040204" pitchFamily="34" charset="0"/>
              </a:rPr>
              <a:t>Host</a:t>
            </a:r>
          </a:p>
          <a:p>
            <a:pPr algn="ctr"/>
            <a:r>
              <a:rPr lang="en-US" altLang="zh-CN" sz="2000" dirty="0">
                <a:solidFill>
                  <a:schemeClr val="hlink"/>
                </a:solidFill>
                <a:latin typeface="Tahoma" panose="020B0604030504040204" pitchFamily="34" charset="0"/>
              </a:rPr>
              <a:t>h1</a:t>
            </a:r>
            <a:endParaRPr lang="en-US" altLang="zh-CN" dirty="0">
              <a:solidFill>
                <a:schemeClr val="hlink"/>
              </a:solidFill>
              <a:latin typeface="Tahoma" panose="020B0604030504040204" pitchFamily="34" charset="0"/>
            </a:endParaRPr>
          </a:p>
        </p:txBody>
      </p:sp>
      <p:sp>
        <p:nvSpPr>
          <p:cNvPr id="21511" name="Line 137"/>
          <p:cNvSpPr>
            <a:spLocks noChangeShapeType="1"/>
          </p:cNvSpPr>
          <p:nvPr/>
        </p:nvSpPr>
        <p:spPr bwMode="auto">
          <a:xfrm flipV="1">
            <a:off x="2409825" y="4371989"/>
            <a:ext cx="333375" cy="228600"/>
          </a:xfrm>
          <a:prstGeom prst="line">
            <a:avLst/>
          </a:prstGeom>
          <a:noFill/>
          <a:ln w="28575">
            <a:solidFill>
              <a:schemeClr val="tx1"/>
            </a:solidFill>
            <a:round/>
          </a:ln>
        </p:spPr>
        <p:txBody>
          <a:bodyPr wrap="none" anchor="ctr"/>
          <a:lstStyle/>
          <a:p>
            <a:endParaRPr lang="zh-CN" altLang="en-US"/>
          </a:p>
        </p:txBody>
      </p:sp>
      <p:sp>
        <p:nvSpPr>
          <p:cNvPr id="21512" name="Line 138"/>
          <p:cNvSpPr>
            <a:spLocks noChangeShapeType="1"/>
          </p:cNvSpPr>
          <p:nvPr/>
        </p:nvSpPr>
        <p:spPr bwMode="auto">
          <a:xfrm>
            <a:off x="7067550" y="3886214"/>
            <a:ext cx="209550" cy="66675"/>
          </a:xfrm>
          <a:prstGeom prst="line">
            <a:avLst/>
          </a:prstGeom>
          <a:noFill/>
          <a:ln w="28575">
            <a:solidFill>
              <a:schemeClr val="tx1"/>
            </a:solidFill>
            <a:round/>
          </a:ln>
        </p:spPr>
        <p:txBody>
          <a:bodyPr wrap="none" anchor="ctr"/>
          <a:lstStyle/>
          <a:p>
            <a:endParaRPr lang="zh-CN" altLang="en-US"/>
          </a:p>
        </p:txBody>
      </p:sp>
      <p:sp>
        <p:nvSpPr>
          <p:cNvPr id="1255563" name="Freeform 139"/>
          <p:cNvSpPr/>
          <p:nvPr/>
        </p:nvSpPr>
        <p:spPr bwMode="auto">
          <a:xfrm>
            <a:off x="2409825" y="4000514"/>
            <a:ext cx="1971675" cy="723900"/>
          </a:xfrm>
          <a:custGeom>
            <a:avLst/>
            <a:gdLst>
              <a:gd name="T0" fmla="*/ 0 w 1242"/>
              <a:gd name="T1" fmla="*/ 372 h 456"/>
              <a:gd name="T2" fmla="*/ 270 w 1242"/>
              <a:gd name="T3" fmla="*/ 192 h 456"/>
              <a:gd name="T4" fmla="*/ 630 w 1242"/>
              <a:gd name="T5" fmla="*/ 456 h 456"/>
              <a:gd name="T6" fmla="*/ 1242 w 1242"/>
              <a:gd name="T7" fmla="*/ 294 h 456"/>
              <a:gd name="T8" fmla="*/ 1242 w 1242"/>
              <a:gd name="T9" fmla="*/ 0 h 456"/>
              <a:gd name="T10" fmla="*/ 0 60000 65536"/>
              <a:gd name="T11" fmla="*/ 0 60000 65536"/>
              <a:gd name="T12" fmla="*/ 0 60000 65536"/>
              <a:gd name="T13" fmla="*/ 0 60000 65536"/>
              <a:gd name="T14" fmla="*/ 0 60000 65536"/>
              <a:gd name="T15" fmla="*/ 0 w 1242"/>
              <a:gd name="T16" fmla="*/ 0 h 456"/>
              <a:gd name="T17" fmla="*/ 1242 w 1242"/>
              <a:gd name="T18" fmla="*/ 456 h 456"/>
            </a:gdLst>
            <a:ahLst/>
            <a:cxnLst>
              <a:cxn ang="T10">
                <a:pos x="T0" y="T1"/>
              </a:cxn>
              <a:cxn ang="T11">
                <a:pos x="T2" y="T3"/>
              </a:cxn>
              <a:cxn ang="T12">
                <a:pos x="T4" y="T5"/>
              </a:cxn>
              <a:cxn ang="T13">
                <a:pos x="T6" y="T7"/>
              </a:cxn>
              <a:cxn ang="T14">
                <a:pos x="T8" y="T9"/>
              </a:cxn>
            </a:cxnLst>
            <a:rect l="T15" t="T16" r="T17" b="T18"/>
            <a:pathLst>
              <a:path w="1242" h="456">
                <a:moveTo>
                  <a:pt x="0" y="372"/>
                </a:moveTo>
                <a:lnTo>
                  <a:pt x="270" y="192"/>
                </a:lnTo>
                <a:lnTo>
                  <a:pt x="630" y="456"/>
                </a:lnTo>
                <a:lnTo>
                  <a:pt x="1242" y="294"/>
                </a:lnTo>
                <a:lnTo>
                  <a:pt x="1242" y="0"/>
                </a:lnTo>
              </a:path>
            </a:pathLst>
          </a:custGeom>
          <a:noFill/>
          <a:ln w="76200">
            <a:solidFill>
              <a:srgbClr val="FF0000"/>
            </a:solidFill>
            <a:round/>
          </a:ln>
        </p:spPr>
        <p:txBody>
          <a:bodyPr wrap="none" anchor="ctr"/>
          <a:lstStyle/>
          <a:p>
            <a:endParaRPr lang="zh-CN" altLang="en-US"/>
          </a:p>
        </p:txBody>
      </p:sp>
      <p:sp>
        <p:nvSpPr>
          <p:cNvPr id="1255564" name="Text Box 140"/>
          <p:cNvSpPr txBox="1">
            <a:spLocks noChangeArrowheads="1"/>
          </p:cNvSpPr>
          <p:nvPr/>
        </p:nvSpPr>
        <p:spPr bwMode="auto">
          <a:xfrm>
            <a:off x="2643174" y="5000636"/>
            <a:ext cx="1998752" cy="707886"/>
          </a:xfrm>
          <a:prstGeom prst="rect">
            <a:avLst/>
          </a:prstGeom>
          <a:noFill/>
          <a:ln w="9525">
            <a:noFill/>
            <a:miter lim="800000"/>
          </a:ln>
        </p:spPr>
        <p:txBody>
          <a:bodyPr wrap="none">
            <a:spAutoFit/>
          </a:bodyPr>
          <a:lstStyle/>
          <a:p>
            <a:pPr algn="ctr"/>
            <a:r>
              <a:rPr lang="en-US" altLang="zh-CN" sz="2000" dirty="0">
                <a:solidFill>
                  <a:schemeClr val="hlink"/>
                </a:solidFill>
              </a:rPr>
              <a:t>Intra-AS routing</a:t>
            </a:r>
          </a:p>
          <a:p>
            <a:pPr algn="ctr"/>
            <a:r>
              <a:rPr lang="en-US" altLang="zh-CN" sz="2000" dirty="0">
                <a:solidFill>
                  <a:schemeClr val="hlink"/>
                </a:solidFill>
              </a:rPr>
              <a:t>within AS A</a:t>
            </a:r>
            <a:endParaRPr lang="en-US" altLang="zh-CN" dirty="0">
              <a:solidFill>
                <a:schemeClr val="hlink"/>
              </a:solidFill>
            </a:endParaRPr>
          </a:p>
        </p:txBody>
      </p:sp>
      <p:sp>
        <p:nvSpPr>
          <p:cNvPr id="1255565" name="Freeform 141"/>
          <p:cNvSpPr/>
          <p:nvPr/>
        </p:nvSpPr>
        <p:spPr bwMode="auto">
          <a:xfrm>
            <a:off x="4381500" y="3776677"/>
            <a:ext cx="1588" cy="228600"/>
          </a:xfrm>
          <a:custGeom>
            <a:avLst/>
            <a:gdLst>
              <a:gd name="T0" fmla="*/ 0 w 1"/>
              <a:gd name="T1" fmla="*/ 144 h 144"/>
              <a:gd name="T2" fmla="*/ 0 w 1"/>
              <a:gd name="T3" fmla="*/ 0 h 144"/>
              <a:gd name="T4" fmla="*/ 0 60000 65536"/>
              <a:gd name="T5" fmla="*/ 0 60000 65536"/>
              <a:gd name="T6" fmla="*/ 0 w 1"/>
              <a:gd name="T7" fmla="*/ 0 h 144"/>
              <a:gd name="T8" fmla="*/ 1 w 1"/>
              <a:gd name="T9" fmla="*/ 144 h 144"/>
            </a:gdLst>
            <a:ahLst/>
            <a:cxnLst>
              <a:cxn ang="T4">
                <a:pos x="T0" y="T1"/>
              </a:cxn>
              <a:cxn ang="T5">
                <a:pos x="T2" y="T3"/>
              </a:cxn>
            </a:cxnLst>
            <a:rect l="T6" t="T7" r="T8" b="T9"/>
            <a:pathLst>
              <a:path w="1" h="144">
                <a:moveTo>
                  <a:pt x="0" y="144"/>
                </a:moveTo>
                <a:lnTo>
                  <a:pt x="0" y="0"/>
                </a:lnTo>
              </a:path>
            </a:pathLst>
          </a:custGeom>
          <a:noFill/>
          <a:ln w="76200">
            <a:solidFill>
              <a:srgbClr val="00CC66"/>
            </a:solidFill>
            <a:round/>
          </a:ln>
        </p:spPr>
        <p:txBody>
          <a:bodyPr wrap="none" anchor="ctr"/>
          <a:lstStyle/>
          <a:p>
            <a:endParaRPr lang="zh-CN" altLang="en-US"/>
          </a:p>
        </p:txBody>
      </p:sp>
      <p:sp>
        <p:nvSpPr>
          <p:cNvPr id="1255566" name="Freeform 142"/>
          <p:cNvSpPr/>
          <p:nvPr/>
        </p:nvSpPr>
        <p:spPr bwMode="auto">
          <a:xfrm>
            <a:off x="5908675" y="2871802"/>
            <a:ext cx="1588" cy="430212"/>
          </a:xfrm>
          <a:custGeom>
            <a:avLst/>
            <a:gdLst>
              <a:gd name="T0" fmla="*/ 0 w 1"/>
              <a:gd name="T1" fmla="*/ 271 h 271"/>
              <a:gd name="T2" fmla="*/ 1 w 1"/>
              <a:gd name="T3" fmla="*/ 0 h 271"/>
              <a:gd name="T4" fmla="*/ 0 60000 65536"/>
              <a:gd name="T5" fmla="*/ 0 60000 65536"/>
              <a:gd name="T6" fmla="*/ 0 w 1"/>
              <a:gd name="T7" fmla="*/ 0 h 271"/>
              <a:gd name="T8" fmla="*/ 1 w 1"/>
              <a:gd name="T9" fmla="*/ 271 h 271"/>
            </a:gdLst>
            <a:ahLst/>
            <a:cxnLst>
              <a:cxn ang="T4">
                <a:pos x="T0" y="T1"/>
              </a:cxn>
              <a:cxn ang="T5">
                <a:pos x="T2" y="T3"/>
              </a:cxn>
            </a:cxnLst>
            <a:rect l="T6" t="T7" r="T8" b="T9"/>
            <a:pathLst>
              <a:path w="1" h="271">
                <a:moveTo>
                  <a:pt x="0" y="271"/>
                </a:moveTo>
                <a:lnTo>
                  <a:pt x="1" y="0"/>
                </a:lnTo>
              </a:path>
            </a:pathLst>
          </a:custGeom>
          <a:noFill/>
          <a:ln w="76200">
            <a:solidFill>
              <a:srgbClr val="00CC66"/>
            </a:solidFill>
            <a:round/>
          </a:ln>
        </p:spPr>
        <p:txBody>
          <a:bodyPr wrap="none" anchor="ctr"/>
          <a:lstStyle/>
          <a:p>
            <a:endParaRPr lang="zh-CN" altLang="en-US"/>
          </a:p>
        </p:txBody>
      </p:sp>
      <p:grpSp>
        <p:nvGrpSpPr>
          <p:cNvPr id="17" name="Group 143"/>
          <p:cNvGrpSpPr/>
          <p:nvPr/>
        </p:nvGrpSpPr>
        <p:grpSpPr bwMode="auto">
          <a:xfrm>
            <a:off x="4098925" y="2006614"/>
            <a:ext cx="1263650" cy="1311275"/>
            <a:chOff x="3008" y="898"/>
            <a:chExt cx="796" cy="826"/>
          </a:xfrm>
        </p:grpSpPr>
        <p:sp>
          <p:nvSpPr>
            <p:cNvPr id="21525" name="Rectangle 144"/>
            <p:cNvSpPr>
              <a:spLocks noChangeArrowheads="1"/>
            </p:cNvSpPr>
            <p:nvPr/>
          </p:nvSpPr>
          <p:spPr bwMode="auto">
            <a:xfrm>
              <a:off x="3048" y="948"/>
              <a:ext cx="756" cy="750"/>
            </a:xfrm>
            <a:prstGeom prst="rect">
              <a:avLst/>
            </a:prstGeom>
            <a:solidFill>
              <a:schemeClr val="bg1"/>
            </a:solidFill>
            <a:ln w="9525">
              <a:noFill/>
              <a:miter lim="800000"/>
            </a:ln>
          </p:spPr>
          <p:txBody>
            <a:bodyPr wrap="none" anchor="ctr"/>
            <a:lstStyle/>
            <a:p>
              <a:endParaRPr lang="zh-CN" altLang="en-US"/>
            </a:p>
          </p:txBody>
        </p:sp>
        <p:sp>
          <p:nvSpPr>
            <p:cNvPr id="21526" name="Text Box 145"/>
            <p:cNvSpPr txBox="1">
              <a:spLocks noChangeArrowheads="1"/>
            </p:cNvSpPr>
            <p:nvPr/>
          </p:nvSpPr>
          <p:spPr bwMode="auto">
            <a:xfrm>
              <a:off x="3008" y="898"/>
              <a:ext cx="768" cy="826"/>
            </a:xfrm>
            <a:prstGeom prst="rect">
              <a:avLst/>
            </a:prstGeom>
            <a:noFill/>
            <a:ln w="9525">
              <a:noFill/>
              <a:miter lim="800000"/>
            </a:ln>
          </p:spPr>
          <p:txBody>
            <a:bodyPr wrap="none">
              <a:spAutoFit/>
            </a:bodyPr>
            <a:lstStyle/>
            <a:p>
              <a:r>
                <a:rPr lang="en-US" altLang="zh-CN" sz="2000" dirty="0">
                  <a:latin typeface="Tahoma" panose="020B0604030504040204" pitchFamily="34" charset="0"/>
                </a:rPr>
                <a:t>Inter-AS</a:t>
              </a:r>
            </a:p>
            <a:p>
              <a:r>
                <a:rPr lang="en-US" altLang="zh-CN" sz="2000" dirty="0">
                  <a:latin typeface="Tahoma" panose="020B0604030504040204" pitchFamily="34" charset="0"/>
                </a:rPr>
                <a:t> routing</a:t>
              </a:r>
            </a:p>
            <a:p>
              <a:r>
                <a:rPr lang="en-US" altLang="zh-CN" sz="2000" dirty="0">
                  <a:latin typeface="Tahoma" panose="020B0604030504040204" pitchFamily="34" charset="0"/>
                </a:rPr>
                <a:t>between </a:t>
              </a:r>
            </a:p>
            <a:p>
              <a:r>
                <a:rPr lang="en-US" altLang="zh-CN" sz="2000" dirty="0">
                  <a:latin typeface="Tahoma" panose="020B0604030504040204" pitchFamily="34" charset="0"/>
                </a:rPr>
                <a:t>A and B</a:t>
              </a:r>
              <a:endParaRPr lang="en-US" altLang="zh-CN" dirty="0">
                <a:latin typeface="Tahoma" panose="020B0604030504040204" pitchFamily="34" charset="0"/>
              </a:endParaRPr>
            </a:p>
          </p:txBody>
        </p:sp>
      </p:grpSp>
      <p:sp>
        <p:nvSpPr>
          <p:cNvPr id="1255570" name="Freeform 146"/>
          <p:cNvSpPr/>
          <p:nvPr/>
        </p:nvSpPr>
        <p:spPr bwMode="auto">
          <a:xfrm>
            <a:off x="4362450" y="2890852"/>
            <a:ext cx="1562100" cy="909637"/>
          </a:xfrm>
          <a:custGeom>
            <a:avLst/>
            <a:gdLst>
              <a:gd name="T0" fmla="*/ 0 w 984"/>
              <a:gd name="T1" fmla="*/ 573 h 573"/>
              <a:gd name="T2" fmla="*/ 984 w 984"/>
              <a:gd name="T3" fmla="*/ 0 h 573"/>
              <a:gd name="T4" fmla="*/ 0 60000 65536"/>
              <a:gd name="T5" fmla="*/ 0 60000 65536"/>
              <a:gd name="T6" fmla="*/ 0 w 984"/>
              <a:gd name="T7" fmla="*/ 0 h 573"/>
              <a:gd name="T8" fmla="*/ 984 w 984"/>
              <a:gd name="T9" fmla="*/ 573 h 573"/>
            </a:gdLst>
            <a:ahLst/>
            <a:cxnLst>
              <a:cxn ang="T4">
                <a:pos x="T0" y="T1"/>
              </a:cxn>
              <a:cxn ang="T5">
                <a:pos x="T2" y="T3"/>
              </a:cxn>
            </a:cxnLst>
            <a:rect l="T6" t="T7" r="T8" b="T9"/>
            <a:pathLst>
              <a:path w="984" h="573">
                <a:moveTo>
                  <a:pt x="0" y="573"/>
                </a:moveTo>
                <a:lnTo>
                  <a:pt x="984" y="0"/>
                </a:lnTo>
              </a:path>
            </a:pathLst>
          </a:custGeom>
          <a:noFill/>
          <a:ln w="76200">
            <a:solidFill>
              <a:srgbClr val="00CC66"/>
            </a:solidFill>
            <a:round/>
          </a:ln>
        </p:spPr>
        <p:txBody>
          <a:bodyPr wrap="none" anchor="ctr"/>
          <a:lstStyle/>
          <a:p>
            <a:endParaRPr lang="zh-CN" altLang="en-US"/>
          </a:p>
        </p:txBody>
      </p:sp>
      <p:sp>
        <p:nvSpPr>
          <p:cNvPr id="1255571" name="Line 147"/>
          <p:cNvSpPr>
            <a:spLocks noChangeShapeType="1"/>
          </p:cNvSpPr>
          <p:nvPr/>
        </p:nvSpPr>
        <p:spPr bwMode="auto">
          <a:xfrm>
            <a:off x="5908675" y="3302014"/>
            <a:ext cx="0" cy="355600"/>
          </a:xfrm>
          <a:prstGeom prst="line">
            <a:avLst/>
          </a:prstGeom>
          <a:noFill/>
          <a:ln w="76200">
            <a:solidFill>
              <a:schemeClr val="accent2"/>
            </a:solidFill>
            <a:round/>
          </a:ln>
        </p:spPr>
        <p:txBody>
          <a:bodyPr wrap="none" anchor="ctr"/>
          <a:lstStyle/>
          <a:p>
            <a:endParaRPr lang="zh-CN" altLang="en-US"/>
          </a:p>
        </p:txBody>
      </p:sp>
      <p:sp>
        <p:nvSpPr>
          <p:cNvPr id="1255572" name="Line 148"/>
          <p:cNvSpPr>
            <a:spLocks noChangeShapeType="1"/>
          </p:cNvSpPr>
          <p:nvPr/>
        </p:nvSpPr>
        <p:spPr bwMode="auto">
          <a:xfrm>
            <a:off x="5886450" y="3619514"/>
            <a:ext cx="914400" cy="288925"/>
          </a:xfrm>
          <a:prstGeom prst="line">
            <a:avLst/>
          </a:prstGeom>
          <a:noFill/>
          <a:ln w="76200">
            <a:solidFill>
              <a:schemeClr val="accent2"/>
            </a:solidFill>
            <a:round/>
          </a:ln>
        </p:spPr>
        <p:txBody>
          <a:bodyPr wrap="none" anchor="ctr"/>
          <a:lstStyle/>
          <a:p>
            <a:endParaRPr lang="zh-CN" altLang="en-US"/>
          </a:p>
        </p:txBody>
      </p:sp>
      <p:sp>
        <p:nvSpPr>
          <p:cNvPr id="1255573" name="Line 149"/>
          <p:cNvSpPr>
            <a:spLocks noChangeShapeType="1"/>
          </p:cNvSpPr>
          <p:nvPr/>
        </p:nvSpPr>
        <p:spPr bwMode="auto">
          <a:xfrm>
            <a:off x="6788150" y="3911614"/>
            <a:ext cx="488950" cy="3175"/>
          </a:xfrm>
          <a:prstGeom prst="line">
            <a:avLst/>
          </a:prstGeom>
          <a:noFill/>
          <a:ln w="76200">
            <a:solidFill>
              <a:schemeClr val="accent2"/>
            </a:solidFill>
            <a:round/>
          </a:ln>
        </p:spPr>
        <p:txBody>
          <a:bodyPr wrap="none" anchor="ctr"/>
          <a:lstStyle/>
          <a:p>
            <a:endParaRPr lang="zh-CN" altLang="en-US"/>
          </a:p>
        </p:txBody>
      </p:sp>
      <p:sp>
        <p:nvSpPr>
          <p:cNvPr id="1255574" name="Text Box 150"/>
          <p:cNvSpPr txBox="1">
            <a:spLocks noChangeArrowheads="1"/>
          </p:cNvSpPr>
          <p:nvPr/>
        </p:nvSpPr>
        <p:spPr bwMode="auto">
          <a:xfrm>
            <a:off x="5670550" y="4218002"/>
            <a:ext cx="2455863" cy="701675"/>
          </a:xfrm>
          <a:prstGeom prst="rect">
            <a:avLst/>
          </a:prstGeom>
          <a:noFill/>
          <a:ln w="9525">
            <a:noFill/>
            <a:miter lim="800000"/>
          </a:ln>
        </p:spPr>
        <p:txBody>
          <a:bodyPr>
            <a:spAutoFit/>
          </a:bodyPr>
          <a:lstStyle/>
          <a:p>
            <a:pPr algn="ctr"/>
            <a:r>
              <a:rPr lang="en-US" altLang="zh-CN" sz="2000" dirty="0">
                <a:solidFill>
                  <a:schemeClr val="hlink"/>
                </a:solidFill>
                <a:latin typeface="Tahoma" panose="020B0604030504040204" pitchFamily="34" charset="0"/>
              </a:rPr>
              <a:t>Intra-AS routing</a:t>
            </a:r>
          </a:p>
          <a:p>
            <a:pPr algn="ctr"/>
            <a:r>
              <a:rPr lang="en-US" altLang="zh-CN" sz="2000" dirty="0">
                <a:solidFill>
                  <a:schemeClr val="hlink"/>
                </a:solidFill>
                <a:latin typeface="Tahoma" panose="020B0604030504040204" pitchFamily="34" charset="0"/>
              </a:rPr>
              <a:t>within AS B</a:t>
            </a:r>
            <a:endParaRPr lang="en-US" altLang="zh-CN" dirty="0">
              <a:solidFill>
                <a:schemeClr val="hlink"/>
              </a:solidFill>
              <a:latin typeface="Tahoma" panose="020B0604030504040204" pitchFamily="34" charset="0"/>
            </a:endParaRPr>
          </a:p>
        </p:txBody>
      </p:sp>
      <p:sp>
        <p:nvSpPr>
          <p:cNvPr id="21524" name="Rectangle 152"/>
          <p:cNvSpPr>
            <a:spLocks noGrp="1" noChangeArrowheads="1"/>
          </p:cNvSpPr>
          <p:nvPr>
            <p:ph type="title"/>
          </p:nvPr>
        </p:nvSpPr>
        <p:spPr/>
        <p:txBody>
          <a:bodyPr/>
          <a:lstStyle/>
          <a:p>
            <a:pPr eaLnBrk="1" hangingPunct="1"/>
            <a:r>
              <a:rPr lang="en-US" altLang="zh-CN" dirty="0"/>
              <a:t>Intra-AS and Inter-AS routing</a:t>
            </a:r>
            <a:endParaRPr lang="zh-CN" altLang="en-US" dirty="0"/>
          </a:p>
        </p:txBody>
      </p:sp>
      <p:grpSp>
        <p:nvGrpSpPr>
          <p:cNvPr id="152" name="Group 130"/>
          <p:cNvGrpSpPr/>
          <p:nvPr/>
        </p:nvGrpSpPr>
        <p:grpSpPr bwMode="auto">
          <a:xfrm>
            <a:off x="1785918" y="4214818"/>
            <a:ext cx="641350" cy="558800"/>
            <a:chOff x="-44" y="1473"/>
            <a:chExt cx="981" cy="1105"/>
          </a:xfrm>
        </p:grpSpPr>
        <p:pic>
          <p:nvPicPr>
            <p:cNvPr id="153" name="Picture 131" descr="desktop_computer_stylized_medium"/>
            <p:cNvPicPr>
              <a:picLocks noChangeAspect="1" noChangeArrowheads="1"/>
            </p:cNvPicPr>
            <p:nvPr/>
          </p:nvPicPr>
          <p:blipFill>
            <a:blip r:embed="rId2"/>
            <a:srcRect/>
            <a:stretch>
              <a:fillRect/>
            </a:stretch>
          </p:blipFill>
          <p:spPr bwMode="auto">
            <a:xfrm flipH="1">
              <a:off x="-44" y="1473"/>
              <a:ext cx="981" cy="1105"/>
            </a:xfrm>
            <a:prstGeom prst="rect">
              <a:avLst/>
            </a:prstGeom>
            <a:noFill/>
            <a:ln w="9525">
              <a:noFill/>
              <a:miter lim="800000"/>
              <a:headEnd/>
              <a:tailEnd/>
            </a:ln>
          </p:spPr>
        </p:pic>
        <p:sp>
          <p:nvSpPr>
            <p:cNvPr id="154" name="Freeform 132"/>
            <p:cNvSpPr/>
            <p:nvPr/>
          </p:nvSpPr>
          <p:spPr bwMode="auto">
            <a:xfrm flipH="1">
              <a:off x="374" y="1579"/>
              <a:ext cx="477" cy="506"/>
            </a:xfrm>
            <a:custGeom>
              <a:avLst/>
              <a:gdLst>
                <a:gd name="T0" fmla="*/ 0 w 356"/>
                <a:gd name="T1" fmla="*/ 0 h 368"/>
                <a:gd name="T2" fmla="*/ 4176 w 356"/>
                <a:gd name="T3" fmla="*/ 248 h 368"/>
                <a:gd name="T4" fmla="*/ 4954 w 356"/>
                <a:gd name="T5" fmla="*/ 5173 h 368"/>
                <a:gd name="T6" fmla="*/ 1092 w 356"/>
                <a:gd name="T7" fmla="*/ 6469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cap="flat" cmpd="sng">
              <a:noFill/>
              <a:prstDash val="solid"/>
              <a:round/>
            </a:ln>
          </p:spPr>
          <p:txBody>
            <a:bodyPr wrap="none"/>
            <a:lstStyle/>
            <a:p>
              <a:endParaRPr lang="zh-CN" altLang="en-US"/>
            </a:p>
          </p:txBody>
        </p:sp>
      </p:grpSp>
      <p:grpSp>
        <p:nvGrpSpPr>
          <p:cNvPr id="155" name="Group 130"/>
          <p:cNvGrpSpPr/>
          <p:nvPr/>
        </p:nvGrpSpPr>
        <p:grpSpPr bwMode="auto">
          <a:xfrm>
            <a:off x="7143768" y="3643314"/>
            <a:ext cx="641350" cy="558800"/>
            <a:chOff x="-44" y="1473"/>
            <a:chExt cx="981" cy="1105"/>
          </a:xfrm>
        </p:grpSpPr>
        <p:pic>
          <p:nvPicPr>
            <p:cNvPr id="156" name="Picture 131" descr="desktop_computer_stylized_medium"/>
            <p:cNvPicPr>
              <a:picLocks noChangeAspect="1" noChangeArrowheads="1"/>
            </p:cNvPicPr>
            <p:nvPr/>
          </p:nvPicPr>
          <p:blipFill>
            <a:blip r:embed="rId2"/>
            <a:srcRect/>
            <a:stretch>
              <a:fillRect/>
            </a:stretch>
          </p:blipFill>
          <p:spPr bwMode="auto">
            <a:xfrm flipH="1">
              <a:off x="-44" y="1473"/>
              <a:ext cx="981" cy="1105"/>
            </a:xfrm>
            <a:prstGeom prst="rect">
              <a:avLst/>
            </a:prstGeom>
            <a:noFill/>
            <a:ln w="9525">
              <a:noFill/>
              <a:miter lim="800000"/>
              <a:headEnd/>
              <a:tailEnd/>
            </a:ln>
          </p:spPr>
        </p:pic>
        <p:sp>
          <p:nvSpPr>
            <p:cNvPr id="157" name="Freeform 132"/>
            <p:cNvSpPr/>
            <p:nvPr/>
          </p:nvSpPr>
          <p:spPr bwMode="auto">
            <a:xfrm flipH="1">
              <a:off x="374" y="1579"/>
              <a:ext cx="477" cy="506"/>
            </a:xfrm>
            <a:custGeom>
              <a:avLst/>
              <a:gdLst>
                <a:gd name="T0" fmla="*/ 0 w 356"/>
                <a:gd name="T1" fmla="*/ 0 h 368"/>
                <a:gd name="T2" fmla="*/ 4176 w 356"/>
                <a:gd name="T3" fmla="*/ 248 h 368"/>
                <a:gd name="T4" fmla="*/ 4954 w 356"/>
                <a:gd name="T5" fmla="*/ 5173 h 368"/>
                <a:gd name="T6" fmla="*/ 1092 w 356"/>
                <a:gd name="T7" fmla="*/ 6469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w="9525" cap="flat" cmpd="sng">
              <a:noFill/>
              <a:prstDash val="solid"/>
              <a:round/>
            </a:ln>
          </p:spPr>
          <p:txBody>
            <a:bodyPr wrap="none"/>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255563"/>
                                        </p:tgtEl>
                                        <p:attrNameLst>
                                          <p:attrName>style.visibility</p:attrName>
                                        </p:attrNameLst>
                                      </p:cBhvr>
                                      <p:to>
                                        <p:strVal val="visible"/>
                                      </p:to>
                                    </p:set>
                                    <p:animEffect transition="in" filter="wipe(left)">
                                      <p:cBhvr>
                                        <p:cTn id="7" dur="500"/>
                                        <p:tgtEl>
                                          <p:spTgt spid="1255563"/>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1255564"/>
                                        </p:tgtEl>
                                        <p:attrNameLst>
                                          <p:attrName>style.visibility</p:attrName>
                                        </p:attrNameLst>
                                      </p:cBhvr>
                                      <p:to>
                                        <p:strVal val="visible"/>
                                      </p:to>
                                    </p:set>
                                    <p:animEffect transition="in" filter="dissolve">
                                      <p:cBhvr>
                                        <p:cTn id="11" dur="500"/>
                                        <p:tgtEl>
                                          <p:spTgt spid="1255564"/>
                                        </p:tgtEl>
                                      </p:cBhvr>
                                    </p:animEffect>
                                  </p:childTnLst>
                                  <p:subTnLst>
                                    <p:set>
                                      <p:cBhvr override="childStyle">
                                        <p:cTn dur="1" fill="hold" display="0" masterRel="nextClick" afterEffect="1"/>
                                        <p:tgtEl>
                                          <p:spTgt spid="1255564"/>
                                        </p:tgtEl>
                                        <p:attrNameLst>
                                          <p:attrName>style.visibility</p:attrName>
                                        </p:attrNameLst>
                                      </p:cBhvr>
                                      <p:to>
                                        <p:strVal val="hidden"/>
                                      </p:to>
                                    </p:set>
                                  </p:subTnLst>
                                </p:cTn>
                              </p:par>
                            </p:childTnLst>
                          </p:cTn>
                        </p:par>
                      </p:childTnLst>
                    </p:cTn>
                  </p:par>
                  <p:par>
                    <p:cTn id="12" fill="hold">
                      <p:stCondLst>
                        <p:cond delay="indefinite"/>
                      </p:stCondLst>
                      <p:childTnLst>
                        <p:par>
                          <p:cTn id="13" fill="hold">
                            <p:stCondLst>
                              <p:cond delay="0"/>
                            </p:stCondLst>
                            <p:childTnLst>
                              <p:par>
                                <p:cTn id="14" presetID="22" presetClass="entr" presetSubtype="4" fill="hold" grpId="0" nodeType="clickEffect">
                                  <p:stCondLst>
                                    <p:cond delay="0"/>
                                  </p:stCondLst>
                                  <p:childTnLst>
                                    <p:set>
                                      <p:cBhvr>
                                        <p:cTn id="15" dur="1" fill="hold">
                                          <p:stCondLst>
                                            <p:cond delay="0"/>
                                          </p:stCondLst>
                                        </p:cTn>
                                        <p:tgtEl>
                                          <p:spTgt spid="1255565"/>
                                        </p:tgtEl>
                                        <p:attrNameLst>
                                          <p:attrName>style.visibility</p:attrName>
                                        </p:attrNameLst>
                                      </p:cBhvr>
                                      <p:to>
                                        <p:strVal val="visible"/>
                                      </p:to>
                                    </p:set>
                                    <p:animEffect transition="in" filter="wipe(down)">
                                      <p:cBhvr>
                                        <p:cTn id="16" dur="500"/>
                                        <p:tgtEl>
                                          <p:spTgt spid="1255565"/>
                                        </p:tgtEl>
                                      </p:cBhvr>
                                    </p:animEffect>
                                  </p:childTnLst>
                                </p:cTn>
                              </p:par>
                            </p:childTnLst>
                          </p:cTn>
                        </p:par>
                        <p:par>
                          <p:cTn id="17" fill="hold">
                            <p:stCondLst>
                              <p:cond delay="500"/>
                            </p:stCondLst>
                            <p:childTnLst>
                              <p:par>
                                <p:cTn id="18" presetID="22" presetClass="entr" presetSubtype="8" fill="hold" grpId="0" nodeType="afterEffect">
                                  <p:stCondLst>
                                    <p:cond delay="0"/>
                                  </p:stCondLst>
                                  <p:childTnLst>
                                    <p:set>
                                      <p:cBhvr>
                                        <p:cTn id="19" dur="1" fill="hold">
                                          <p:stCondLst>
                                            <p:cond delay="0"/>
                                          </p:stCondLst>
                                        </p:cTn>
                                        <p:tgtEl>
                                          <p:spTgt spid="1255570"/>
                                        </p:tgtEl>
                                        <p:attrNameLst>
                                          <p:attrName>style.visibility</p:attrName>
                                        </p:attrNameLst>
                                      </p:cBhvr>
                                      <p:to>
                                        <p:strVal val="visible"/>
                                      </p:to>
                                    </p:set>
                                    <p:animEffect transition="in" filter="wipe(left)">
                                      <p:cBhvr>
                                        <p:cTn id="20" dur="500"/>
                                        <p:tgtEl>
                                          <p:spTgt spid="1255570"/>
                                        </p:tgtEl>
                                      </p:cBhvr>
                                    </p:animEffect>
                                  </p:childTnLst>
                                </p:cTn>
                              </p:par>
                            </p:childTnLst>
                          </p:cTn>
                        </p:par>
                        <p:par>
                          <p:cTn id="21" fill="hold">
                            <p:stCondLst>
                              <p:cond delay="1000"/>
                            </p:stCondLst>
                            <p:childTnLst>
                              <p:par>
                                <p:cTn id="22" presetID="22" presetClass="entr" presetSubtype="1" fill="hold" grpId="0" nodeType="afterEffect">
                                  <p:stCondLst>
                                    <p:cond delay="0"/>
                                  </p:stCondLst>
                                  <p:childTnLst>
                                    <p:set>
                                      <p:cBhvr>
                                        <p:cTn id="23" dur="1" fill="hold">
                                          <p:stCondLst>
                                            <p:cond delay="0"/>
                                          </p:stCondLst>
                                        </p:cTn>
                                        <p:tgtEl>
                                          <p:spTgt spid="1255566"/>
                                        </p:tgtEl>
                                        <p:attrNameLst>
                                          <p:attrName>style.visibility</p:attrName>
                                        </p:attrNameLst>
                                      </p:cBhvr>
                                      <p:to>
                                        <p:strVal val="visible"/>
                                      </p:to>
                                    </p:set>
                                    <p:animEffect transition="in" filter="wipe(up)">
                                      <p:cBhvr>
                                        <p:cTn id="24" dur="500"/>
                                        <p:tgtEl>
                                          <p:spTgt spid="1255566"/>
                                        </p:tgtEl>
                                      </p:cBhvr>
                                    </p:animEffect>
                                  </p:childTnLst>
                                </p:cTn>
                              </p:par>
                            </p:childTnLst>
                          </p:cTn>
                        </p:par>
                        <p:par>
                          <p:cTn id="25" fill="hold">
                            <p:stCondLst>
                              <p:cond delay="1500"/>
                            </p:stCondLst>
                            <p:childTnLst>
                              <p:par>
                                <p:cTn id="26" presetID="9" presetClass="entr" presetSubtype="0" fill="hold" nodeType="after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dissolve">
                                      <p:cBhvr>
                                        <p:cTn id="28" dur="500"/>
                                        <p:tgtEl>
                                          <p:spTgt spid="17"/>
                                        </p:tgtEl>
                                      </p:cBhvr>
                                    </p:animEffect>
                                  </p:childTnLst>
                                  <p:subTnLst>
                                    <p:set>
                                      <p:cBhvr override="childStyle">
                                        <p:cTn dur="1" fill="hold" display="0" masterRel="nextClick" afterEffect="1"/>
                                        <p:tgtEl>
                                          <p:spTgt spid="17"/>
                                        </p:tgtEl>
                                        <p:attrNameLst>
                                          <p:attrName>style.visibility</p:attrName>
                                        </p:attrNameLst>
                                      </p:cBhvr>
                                      <p:to>
                                        <p:strVal val="hidden"/>
                                      </p:to>
                                    </p:set>
                                  </p:subTnLst>
                                </p:cTn>
                              </p:par>
                            </p:childTnLst>
                          </p:cTn>
                        </p:par>
                      </p:childTnLst>
                    </p:cTn>
                  </p:par>
                  <p:par>
                    <p:cTn id="29" fill="hold">
                      <p:stCondLst>
                        <p:cond delay="indefinite"/>
                      </p:stCondLst>
                      <p:childTnLst>
                        <p:par>
                          <p:cTn id="30" fill="hold">
                            <p:stCondLst>
                              <p:cond delay="0"/>
                            </p:stCondLst>
                            <p:childTnLst>
                              <p:par>
                                <p:cTn id="31" presetID="22" presetClass="entr" presetSubtype="1" fill="hold" grpId="0" nodeType="clickEffect">
                                  <p:stCondLst>
                                    <p:cond delay="0"/>
                                  </p:stCondLst>
                                  <p:childTnLst>
                                    <p:set>
                                      <p:cBhvr>
                                        <p:cTn id="32" dur="1" fill="hold">
                                          <p:stCondLst>
                                            <p:cond delay="0"/>
                                          </p:stCondLst>
                                        </p:cTn>
                                        <p:tgtEl>
                                          <p:spTgt spid="1255571"/>
                                        </p:tgtEl>
                                        <p:attrNameLst>
                                          <p:attrName>style.visibility</p:attrName>
                                        </p:attrNameLst>
                                      </p:cBhvr>
                                      <p:to>
                                        <p:strVal val="visible"/>
                                      </p:to>
                                    </p:set>
                                    <p:animEffect transition="in" filter="wipe(up)">
                                      <p:cBhvr>
                                        <p:cTn id="33" dur="500"/>
                                        <p:tgtEl>
                                          <p:spTgt spid="1255571"/>
                                        </p:tgtEl>
                                      </p:cBhvr>
                                    </p:animEffect>
                                  </p:childTnLst>
                                </p:cTn>
                              </p:par>
                            </p:childTnLst>
                          </p:cTn>
                        </p:par>
                        <p:par>
                          <p:cTn id="34" fill="hold">
                            <p:stCondLst>
                              <p:cond delay="500"/>
                            </p:stCondLst>
                            <p:childTnLst>
                              <p:par>
                                <p:cTn id="35" presetID="22" presetClass="entr" presetSubtype="8" fill="hold" grpId="0" nodeType="afterEffect">
                                  <p:stCondLst>
                                    <p:cond delay="0"/>
                                  </p:stCondLst>
                                  <p:childTnLst>
                                    <p:set>
                                      <p:cBhvr>
                                        <p:cTn id="36" dur="1" fill="hold">
                                          <p:stCondLst>
                                            <p:cond delay="0"/>
                                          </p:stCondLst>
                                        </p:cTn>
                                        <p:tgtEl>
                                          <p:spTgt spid="1255572"/>
                                        </p:tgtEl>
                                        <p:attrNameLst>
                                          <p:attrName>style.visibility</p:attrName>
                                        </p:attrNameLst>
                                      </p:cBhvr>
                                      <p:to>
                                        <p:strVal val="visible"/>
                                      </p:to>
                                    </p:set>
                                    <p:animEffect transition="in" filter="wipe(left)">
                                      <p:cBhvr>
                                        <p:cTn id="37" dur="500"/>
                                        <p:tgtEl>
                                          <p:spTgt spid="1255572"/>
                                        </p:tgtEl>
                                      </p:cBhvr>
                                    </p:animEffect>
                                  </p:childTnLst>
                                </p:cTn>
                              </p:par>
                            </p:childTnLst>
                          </p:cTn>
                        </p:par>
                        <p:par>
                          <p:cTn id="38" fill="hold">
                            <p:stCondLst>
                              <p:cond delay="1000"/>
                            </p:stCondLst>
                            <p:childTnLst>
                              <p:par>
                                <p:cTn id="39" presetID="22" presetClass="entr" presetSubtype="8" fill="hold" grpId="0" nodeType="afterEffect">
                                  <p:stCondLst>
                                    <p:cond delay="0"/>
                                  </p:stCondLst>
                                  <p:childTnLst>
                                    <p:set>
                                      <p:cBhvr>
                                        <p:cTn id="40" dur="1" fill="hold">
                                          <p:stCondLst>
                                            <p:cond delay="0"/>
                                          </p:stCondLst>
                                        </p:cTn>
                                        <p:tgtEl>
                                          <p:spTgt spid="1255573"/>
                                        </p:tgtEl>
                                        <p:attrNameLst>
                                          <p:attrName>style.visibility</p:attrName>
                                        </p:attrNameLst>
                                      </p:cBhvr>
                                      <p:to>
                                        <p:strVal val="visible"/>
                                      </p:to>
                                    </p:set>
                                    <p:animEffect transition="in" filter="wipe(left)">
                                      <p:cBhvr>
                                        <p:cTn id="41" dur="500"/>
                                        <p:tgtEl>
                                          <p:spTgt spid="1255573"/>
                                        </p:tgtEl>
                                      </p:cBhvr>
                                    </p:animEffect>
                                  </p:childTnLst>
                                </p:cTn>
                              </p:par>
                            </p:childTnLst>
                          </p:cTn>
                        </p:par>
                        <p:par>
                          <p:cTn id="42" fill="hold">
                            <p:stCondLst>
                              <p:cond delay="1500"/>
                            </p:stCondLst>
                            <p:childTnLst>
                              <p:par>
                                <p:cTn id="43" presetID="9" presetClass="entr" presetSubtype="0" fill="hold" grpId="0" nodeType="afterEffect">
                                  <p:stCondLst>
                                    <p:cond delay="0"/>
                                  </p:stCondLst>
                                  <p:childTnLst>
                                    <p:set>
                                      <p:cBhvr>
                                        <p:cTn id="44" dur="1" fill="hold">
                                          <p:stCondLst>
                                            <p:cond delay="0"/>
                                          </p:stCondLst>
                                        </p:cTn>
                                        <p:tgtEl>
                                          <p:spTgt spid="1255574"/>
                                        </p:tgtEl>
                                        <p:attrNameLst>
                                          <p:attrName>style.visibility</p:attrName>
                                        </p:attrNameLst>
                                      </p:cBhvr>
                                      <p:to>
                                        <p:strVal val="visible"/>
                                      </p:to>
                                    </p:set>
                                    <p:animEffect transition="in" filter="dissolve">
                                      <p:cBhvr>
                                        <p:cTn id="45" dur="500"/>
                                        <p:tgtEl>
                                          <p:spTgt spid="1255574"/>
                                        </p:tgtEl>
                                      </p:cBhvr>
                                    </p:animEffect>
                                  </p:childTnLst>
                                  <p:subTnLst>
                                    <p:set>
                                      <p:cBhvr override="childStyle">
                                        <p:cTn dur="1" fill="hold" display="0" masterRel="nextClick" afterEffect="1"/>
                                        <p:tgtEl>
                                          <p:spTgt spid="1255574"/>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5563" grpId="0" animBg="1"/>
      <p:bldP spid="1255564" grpId="0" autoUpdateAnimBg="0"/>
      <p:bldP spid="1255565" grpId="0" animBg="1"/>
      <p:bldP spid="1255566" grpId="0" animBg="1"/>
      <p:bldP spid="1255570" grpId="0" animBg="1"/>
      <p:bldP spid="1255571" grpId="0" animBg="1"/>
      <p:bldP spid="1255572" grpId="0" animBg="1"/>
      <p:bldP spid="1255573" grpId="0" animBg="1"/>
      <p:bldP spid="1255574" grpId="0" autoUpdateAnimBg="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1190" name="Picture 6"/>
          <p:cNvPicPr>
            <a:picLocks noChangeAspect="1" noChangeArrowheads="1"/>
          </p:cNvPicPr>
          <p:nvPr/>
        </p:nvPicPr>
        <p:blipFill>
          <a:blip r:embed="rId3" cstate="print"/>
          <a:srcRect/>
          <a:stretch>
            <a:fillRect/>
          </a:stretch>
        </p:blipFill>
        <p:spPr bwMode="auto">
          <a:xfrm>
            <a:off x="914400" y="1716088"/>
            <a:ext cx="6873875" cy="4075112"/>
          </a:xfrm>
          <a:prstGeom prst="rect">
            <a:avLst/>
          </a:prstGeom>
          <a:noFill/>
          <a:ln w="9525">
            <a:noFill/>
            <a:miter lim="800000"/>
            <a:headEnd/>
            <a:tailEnd/>
          </a:ln>
          <a:effectLst/>
        </p:spPr>
      </p:pic>
      <p:sp>
        <p:nvSpPr>
          <p:cNvPr id="861193" name="Rectangle 9"/>
          <p:cNvSpPr>
            <a:spLocks noGrp="1" noChangeArrowheads="1"/>
          </p:cNvSpPr>
          <p:nvPr>
            <p:ph type="title"/>
          </p:nvPr>
        </p:nvSpPr>
        <p:spPr/>
        <p:txBody>
          <a:bodyPr/>
          <a:lstStyle/>
          <a:p>
            <a:r>
              <a:rPr lang="en-US" altLang="zh-CN" dirty="0"/>
              <a:t>Links between two hosts</a:t>
            </a:r>
            <a:endParaRPr lang="zh-CN" altLang="en-US" dirty="0"/>
          </a:p>
        </p:txBody>
      </p:sp>
    </p:spTree>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4"/>
          <p:cNvSpPr>
            <a:spLocks noGrp="1" noChangeArrowheads="1"/>
          </p:cNvSpPr>
          <p:nvPr>
            <p:ph type="title"/>
          </p:nvPr>
        </p:nvSpPr>
        <p:spPr/>
        <p:txBody>
          <a:bodyPr/>
          <a:lstStyle/>
          <a:p>
            <a:pPr eaLnBrk="1" hangingPunct="1"/>
            <a:r>
              <a:rPr lang="zh-CN" altLang="en-US" dirty="0"/>
              <a:t>这里要指出两点：</a:t>
            </a:r>
          </a:p>
        </p:txBody>
      </p:sp>
      <p:sp>
        <p:nvSpPr>
          <p:cNvPr id="208899" name="Rectangle 5"/>
          <p:cNvSpPr>
            <a:spLocks noGrp="1" noChangeArrowheads="1"/>
          </p:cNvSpPr>
          <p:nvPr>
            <p:ph type="body" idx="1"/>
          </p:nvPr>
        </p:nvSpPr>
        <p:spPr>
          <a:xfrm>
            <a:off x="323850" y="1000109"/>
            <a:ext cx="8534430" cy="5165196"/>
          </a:xfrm>
        </p:spPr>
        <p:txBody>
          <a:bodyPr/>
          <a:lstStyle/>
          <a:p>
            <a:pPr marL="457200" indent="-457200" algn="just" eaLnBrk="1" hangingPunct="1">
              <a:spcBef>
                <a:spcPts val="600"/>
              </a:spcBef>
              <a:buFont typeface="+mj-ea"/>
              <a:buAutoNum type="circleNumDbPlain"/>
            </a:pPr>
            <a:r>
              <a:rPr lang="zh-CN" altLang="en-US" dirty="0"/>
              <a:t>互联网的早期</a:t>
            </a:r>
            <a:r>
              <a:rPr lang="en-US" altLang="zh-CN" dirty="0"/>
              <a:t>RFC</a:t>
            </a:r>
            <a:r>
              <a:rPr lang="zh-CN" altLang="en-US" dirty="0"/>
              <a:t>文档中未使用</a:t>
            </a:r>
            <a:r>
              <a:rPr lang="en-US" altLang="zh-CN" dirty="0"/>
              <a:t>"</a:t>
            </a:r>
            <a:r>
              <a:rPr lang="zh-CN" altLang="en-US" dirty="0">
                <a:solidFill>
                  <a:schemeClr val="hlink"/>
                </a:solidFill>
              </a:rPr>
              <a:t>路由器</a:t>
            </a:r>
            <a:r>
              <a:rPr lang="en-US" altLang="zh-CN" dirty="0"/>
              <a:t>"</a:t>
            </a:r>
            <a:r>
              <a:rPr lang="zh-CN" altLang="en-US" dirty="0"/>
              <a:t>而是使用</a:t>
            </a:r>
            <a:r>
              <a:rPr lang="en-US" altLang="zh-CN" dirty="0"/>
              <a:t>"</a:t>
            </a:r>
            <a:r>
              <a:rPr lang="zh-CN" altLang="en-US" dirty="0">
                <a:solidFill>
                  <a:schemeClr val="hlink"/>
                </a:solidFill>
              </a:rPr>
              <a:t>网关</a:t>
            </a:r>
            <a:r>
              <a:rPr lang="en-US" altLang="zh-CN" dirty="0"/>
              <a:t>"</a:t>
            </a:r>
            <a:r>
              <a:rPr lang="zh-CN" altLang="en-US" dirty="0"/>
              <a:t>这一名词。但是在新的</a:t>
            </a:r>
            <a:r>
              <a:rPr lang="en-US" altLang="zh-CN" dirty="0"/>
              <a:t>RFC</a:t>
            </a:r>
            <a:r>
              <a:rPr lang="zh-CN" altLang="en-US" dirty="0"/>
              <a:t>文档中又使用了</a:t>
            </a:r>
            <a:r>
              <a:rPr lang="en-US" altLang="zh-CN" dirty="0"/>
              <a:t>"</a:t>
            </a:r>
            <a:r>
              <a:rPr lang="zh-CN" altLang="en-US" dirty="0"/>
              <a:t>路由器</a:t>
            </a:r>
            <a:r>
              <a:rPr lang="en-US" altLang="zh-CN" dirty="0"/>
              <a:t>"</a:t>
            </a:r>
            <a:r>
              <a:rPr lang="zh-CN" altLang="en-US" dirty="0"/>
              <a:t>这一名词。应当把这两个属于当作同义词。</a:t>
            </a:r>
          </a:p>
          <a:p>
            <a:pPr marL="457200" indent="-457200" algn="just" eaLnBrk="1" hangingPunct="1">
              <a:spcBef>
                <a:spcPts val="600"/>
              </a:spcBef>
              <a:buFont typeface="+mj-ea"/>
              <a:buAutoNum type="circleNumDbPlain"/>
            </a:pPr>
            <a:endParaRPr lang="zh-CN" altLang="en-US" dirty="0"/>
          </a:p>
          <a:p>
            <a:pPr marL="457200" indent="-457200" algn="just" eaLnBrk="1" hangingPunct="1">
              <a:spcBef>
                <a:spcPts val="600"/>
              </a:spcBef>
              <a:buFont typeface="+mj-ea"/>
              <a:buAutoNum type="circleNumDbPlain"/>
            </a:pPr>
            <a:r>
              <a:rPr lang="en-US" altLang="zh-CN" dirty="0">
                <a:solidFill>
                  <a:srgbClr val="FF0000"/>
                </a:solidFill>
              </a:rPr>
              <a:t>IGP</a:t>
            </a:r>
            <a:r>
              <a:rPr lang="zh-CN" altLang="en-US" dirty="0">
                <a:solidFill>
                  <a:srgbClr val="FF0000"/>
                </a:solidFill>
              </a:rPr>
              <a:t>和</a:t>
            </a:r>
            <a:r>
              <a:rPr lang="en-US" altLang="zh-CN" dirty="0">
                <a:solidFill>
                  <a:srgbClr val="FF0000"/>
                </a:solidFill>
              </a:rPr>
              <a:t>EGP</a:t>
            </a:r>
            <a:r>
              <a:rPr lang="zh-CN" altLang="en-US" dirty="0">
                <a:solidFill>
                  <a:srgbClr val="FF0000"/>
                </a:solidFill>
              </a:rPr>
              <a:t>是协议类别的名称。</a:t>
            </a:r>
          </a:p>
          <a:p>
            <a:pPr algn="just" eaLnBrk="1" hangingPunct="1">
              <a:spcBef>
                <a:spcPts val="600"/>
              </a:spcBef>
            </a:pPr>
            <a:endParaRPr lang="zh-CN" altLang="en-US" dirty="0"/>
          </a:p>
          <a:p>
            <a:pPr algn="just" eaLnBrk="1" hangingPunct="1">
              <a:spcBef>
                <a:spcPts val="600"/>
              </a:spcBef>
              <a:buSzPct val="90000"/>
              <a:buFont typeface="Wingdings" panose="05000000000000000000" pitchFamily="2" charset="2"/>
              <a:buChar char="þ"/>
            </a:pPr>
            <a:r>
              <a:rPr lang="zh-CN" altLang="en-US" sz="2200" dirty="0"/>
              <a:t>但</a:t>
            </a:r>
            <a:r>
              <a:rPr lang="en-US" altLang="zh-CN" sz="2200" dirty="0"/>
              <a:t>RFC</a:t>
            </a:r>
            <a:r>
              <a:rPr lang="zh-CN" altLang="en-US" sz="2200" dirty="0"/>
              <a:t>在使用</a:t>
            </a:r>
            <a:r>
              <a:rPr lang="en-US" altLang="zh-CN" sz="2200" dirty="0"/>
              <a:t>EGP</a:t>
            </a:r>
            <a:r>
              <a:rPr lang="zh-CN" altLang="en-US" sz="2200" dirty="0"/>
              <a:t>这个名词时出现了一点混乱，因为最早的一个外部网关协议的协议名字正好也是</a:t>
            </a:r>
            <a:r>
              <a:rPr lang="en-US" altLang="zh-CN" sz="2200" dirty="0"/>
              <a:t>EGP(</a:t>
            </a:r>
            <a:r>
              <a:rPr lang="zh-CN" altLang="en-US" sz="2200" dirty="0"/>
              <a:t>已被新协议</a:t>
            </a:r>
            <a:r>
              <a:rPr lang="en-US" altLang="zh-CN" sz="2200" dirty="0"/>
              <a:t>BGP</a:t>
            </a:r>
            <a:r>
              <a:rPr lang="zh-CN" altLang="en-US" sz="2200" dirty="0"/>
              <a:t>取代</a:t>
            </a:r>
            <a:r>
              <a:rPr lang="en-US" altLang="zh-CN" sz="2200" dirty="0"/>
              <a:t>)</a:t>
            </a:r>
            <a:r>
              <a:rPr lang="zh-CN" altLang="en-US" sz="2200" dirty="0"/>
              <a:t>。</a:t>
            </a:r>
          </a:p>
          <a:p>
            <a:pPr algn="just" eaLnBrk="1" hangingPunct="1">
              <a:spcBef>
                <a:spcPts val="600"/>
              </a:spcBef>
              <a:buSzPct val="90000"/>
            </a:pPr>
            <a:endParaRPr lang="zh-CN" altLang="en-US" sz="2200" dirty="0"/>
          </a:p>
          <a:p>
            <a:pPr algn="just" eaLnBrk="1" hangingPunct="1">
              <a:spcBef>
                <a:spcPts val="600"/>
              </a:spcBef>
              <a:buSzPct val="90000"/>
              <a:buFont typeface="Wingdings" panose="05000000000000000000" pitchFamily="2" charset="2"/>
              <a:buChar char="þ"/>
            </a:pPr>
            <a:r>
              <a:rPr lang="zh-CN" altLang="en-US" sz="2200" dirty="0"/>
              <a:t>因此在遇到名词</a:t>
            </a:r>
            <a:r>
              <a:rPr lang="en-US" altLang="zh-CN" sz="2200" dirty="0"/>
              <a:t>EGP</a:t>
            </a:r>
            <a:r>
              <a:rPr lang="zh-CN" altLang="en-US" sz="2200" dirty="0"/>
              <a:t>时，应弄清它是指</a:t>
            </a:r>
            <a:r>
              <a:rPr lang="zh-CN" altLang="en-US" sz="2200" dirty="0">
                <a:solidFill>
                  <a:schemeClr val="hlink"/>
                </a:solidFill>
              </a:rPr>
              <a:t>旧的协议</a:t>
            </a:r>
            <a:r>
              <a:rPr lang="en-US" altLang="zh-CN" sz="2200" dirty="0">
                <a:solidFill>
                  <a:schemeClr val="hlink"/>
                </a:solidFill>
              </a:rPr>
              <a:t>EGP</a:t>
            </a:r>
            <a:r>
              <a:rPr lang="zh-CN" altLang="en-US" sz="2200" dirty="0"/>
              <a:t>还是指</a:t>
            </a:r>
            <a:r>
              <a:rPr lang="zh-CN" altLang="en-US" sz="2200" dirty="0">
                <a:solidFill>
                  <a:schemeClr val="hlink"/>
                </a:solidFill>
              </a:rPr>
              <a:t>外部网关协议</a:t>
            </a:r>
            <a:r>
              <a:rPr lang="en-US" altLang="zh-CN" sz="2200" dirty="0">
                <a:solidFill>
                  <a:schemeClr val="hlink"/>
                </a:solidFill>
              </a:rPr>
              <a:t>EGP</a:t>
            </a:r>
            <a:r>
              <a:rPr lang="zh-CN" altLang="en-US" sz="2200" dirty="0"/>
              <a:t>这个类别。</a:t>
            </a:r>
          </a:p>
        </p:txBody>
      </p:sp>
    </p:spTree>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6" name="Rectangle 4"/>
          <p:cNvSpPr>
            <a:spLocks noGrp="1" noChangeArrowheads="1"/>
          </p:cNvSpPr>
          <p:nvPr>
            <p:ph type="title"/>
          </p:nvPr>
        </p:nvSpPr>
        <p:spPr/>
        <p:txBody>
          <a:bodyPr/>
          <a:lstStyle/>
          <a:p>
            <a:pPr eaLnBrk="1" hangingPunct="1"/>
            <a:r>
              <a:rPr lang="zh-CN" altLang="en-US" dirty="0"/>
              <a:t>互联网的路由选择协议</a:t>
            </a:r>
          </a:p>
        </p:txBody>
      </p:sp>
      <p:sp>
        <p:nvSpPr>
          <p:cNvPr id="210947" name="Rectangle 5"/>
          <p:cNvSpPr>
            <a:spLocks noGrp="1" noChangeArrowheads="1"/>
          </p:cNvSpPr>
          <p:nvPr>
            <p:ph type="body" idx="1"/>
          </p:nvPr>
        </p:nvSpPr>
        <p:spPr/>
        <p:txBody>
          <a:bodyPr/>
          <a:lstStyle/>
          <a:p>
            <a:pPr marL="342265" indent="-342265" eaLnBrk="1" hangingPunct="1">
              <a:spcBef>
                <a:spcPts val="600"/>
              </a:spcBef>
            </a:pPr>
            <a:r>
              <a:rPr lang="zh-CN" altLang="en-US" dirty="0"/>
              <a:t>总之，使用分层次的路由选择方法，可将</a:t>
            </a:r>
            <a:r>
              <a:rPr lang="zh-CN" altLang="en-US" dirty="0">
                <a:solidFill>
                  <a:srgbClr val="FF0000"/>
                </a:solidFill>
              </a:rPr>
              <a:t>互联网的</a:t>
            </a:r>
            <a:r>
              <a:rPr lang="zh-CN" altLang="en-US" dirty="0"/>
              <a:t>路由选择协议划分为：</a:t>
            </a:r>
            <a:endParaRPr lang="en-US" altLang="zh-CN" dirty="0"/>
          </a:p>
          <a:p>
            <a:pPr marL="342265" indent="-342265" eaLnBrk="1" hangingPunct="1">
              <a:spcBef>
                <a:spcPts val="600"/>
              </a:spcBef>
            </a:pPr>
            <a:endParaRPr lang="en-US" altLang="zh-CN" dirty="0"/>
          </a:p>
          <a:p>
            <a:pPr marL="342265" indent="-342265" eaLnBrk="1" hangingPunct="1">
              <a:spcBef>
                <a:spcPts val="600"/>
              </a:spcBef>
              <a:buFont typeface="+mj-lt"/>
              <a:buAutoNum type="alphaLcParenR"/>
            </a:pPr>
            <a:r>
              <a:rPr lang="zh-CN" altLang="en-US" dirty="0"/>
              <a:t>内部网关协议</a:t>
            </a:r>
            <a:r>
              <a:rPr lang="en-US" altLang="zh-CN" dirty="0">
                <a:solidFill>
                  <a:srgbClr val="FF0000"/>
                </a:solidFill>
              </a:rPr>
              <a:t>IGP</a:t>
            </a:r>
            <a:r>
              <a:rPr lang="zh-CN" altLang="en-US" dirty="0"/>
              <a:t>：具体的协议有多种，如</a:t>
            </a:r>
            <a:r>
              <a:rPr lang="en-US" altLang="zh-CN" dirty="0"/>
              <a:t>RIP</a:t>
            </a:r>
            <a:r>
              <a:rPr lang="zh-CN" altLang="en-US" dirty="0"/>
              <a:t>和</a:t>
            </a:r>
            <a:r>
              <a:rPr lang="en-US" altLang="zh-CN" dirty="0"/>
              <a:t>OSPF</a:t>
            </a:r>
            <a:r>
              <a:rPr lang="zh-CN" altLang="en-US" dirty="0"/>
              <a:t>等。</a:t>
            </a:r>
          </a:p>
          <a:p>
            <a:pPr marL="342265" indent="-342265" eaLnBrk="1" hangingPunct="1">
              <a:spcBef>
                <a:spcPts val="600"/>
              </a:spcBef>
              <a:buFont typeface="+mj-lt"/>
              <a:buAutoNum type="alphaLcParenR"/>
            </a:pPr>
            <a:endParaRPr lang="zh-CN" altLang="en-US" dirty="0"/>
          </a:p>
          <a:p>
            <a:pPr marL="342265" indent="-342265" eaLnBrk="1" hangingPunct="1">
              <a:spcBef>
                <a:spcPts val="600"/>
              </a:spcBef>
              <a:buFont typeface="+mj-lt"/>
              <a:buAutoNum type="alphaLcParenR"/>
            </a:pPr>
            <a:r>
              <a:rPr lang="zh-CN" altLang="en-US" dirty="0"/>
              <a:t>外部网关协议</a:t>
            </a:r>
            <a:r>
              <a:rPr lang="en-US" altLang="zh-CN" dirty="0">
                <a:solidFill>
                  <a:srgbClr val="FF0000"/>
                </a:solidFill>
              </a:rPr>
              <a:t>EGP</a:t>
            </a:r>
            <a:r>
              <a:rPr lang="zh-CN" altLang="en-US" dirty="0"/>
              <a:t>：目前使用的协议就是</a:t>
            </a:r>
            <a:r>
              <a:rPr lang="en-US" altLang="zh-CN" dirty="0"/>
              <a:t>BGP(Border Gateway Protocol)</a:t>
            </a:r>
            <a:r>
              <a:rPr lang="zh-CN" altLang="en-US" dirty="0"/>
              <a:t>。</a:t>
            </a:r>
          </a:p>
          <a:p>
            <a:pPr marL="342265" indent="-342265" eaLnBrk="1" hangingPunct="1">
              <a:spcBef>
                <a:spcPts val="600"/>
              </a:spcBef>
            </a:pPr>
            <a:endParaRPr lang="en-US" altLang="zh-CN" dirty="0"/>
          </a:p>
        </p:txBody>
      </p:sp>
    </p:spTree>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5010" name="Rectangle 2"/>
          <p:cNvSpPr>
            <a:spLocks noGrp="1" noChangeArrowheads="1"/>
          </p:cNvSpPr>
          <p:nvPr>
            <p:ph type="title"/>
          </p:nvPr>
        </p:nvSpPr>
        <p:spPr/>
        <p:txBody>
          <a:bodyPr/>
          <a:lstStyle/>
          <a:p>
            <a:pPr algn="ctr"/>
            <a:r>
              <a:rPr lang="zh-CN" altLang="en-US" dirty="0"/>
              <a:t>互联网的路由选择协议 </a:t>
            </a:r>
          </a:p>
        </p:txBody>
      </p:sp>
      <p:sp>
        <p:nvSpPr>
          <p:cNvPr id="555011" name="Rectangle 3"/>
          <p:cNvSpPr>
            <a:spLocks noGrp="1" noChangeArrowheads="1"/>
          </p:cNvSpPr>
          <p:nvPr>
            <p:ph idx="1"/>
          </p:nvPr>
        </p:nvSpPr>
        <p:spPr>
          <a:xfrm>
            <a:off x="330200" y="1028701"/>
            <a:ext cx="8483600" cy="1828796"/>
          </a:xfrm>
        </p:spPr>
        <p:txBody>
          <a:bodyPr/>
          <a:lstStyle/>
          <a:p>
            <a:r>
              <a:rPr lang="zh-CN" altLang="en-US" dirty="0"/>
              <a:t>总之，使用分层次的路由选择方法，可将</a:t>
            </a:r>
            <a:r>
              <a:rPr lang="zh-CN" altLang="en-US" dirty="0">
                <a:solidFill>
                  <a:srgbClr val="FF0000"/>
                </a:solidFill>
              </a:rPr>
              <a:t>互联网的</a:t>
            </a:r>
            <a:r>
              <a:rPr lang="zh-CN" altLang="en-US" dirty="0"/>
              <a:t>路由选择协议划分为：</a:t>
            </a:r>
            <a:endParaRPr lang="en-US" altLang="zh-CN" dirty="0">
              <a:solidFill>
                <a:srgbClr val="FF0000"/>
              </a:solidFill>
            </a:endParaRPr>
          </a:p>
          <a:p>
            <a:r>
              <a:rPr lang="zh-CN" altLang="en-US" dirty="0">
                <a:solidFill>
                  <a:srgbClr val="FF0000"/>
                </a:solidFill>
              </a:rPr>
              <a:t>内部网关协议</a:t>
            </a:r>
            <a:r>
              <a:rPr lang="en-US" altLang="zh-CN" dirty="0">
                <a:solidFill>
                  <a:srgbClr val="FF0000"/>
                </a:solidFill>
              </a:rPr>
              <a:t>IGP</a:t>
            </a:r>
            <a:r>
              <a:rPr lang="zh-CN" altLang="en-US" dirty="0">
                <a:solidFill>
                  <a:srgbClr val="FF0000"/>
                </a:solidFill>
              </a:rPr>
              <a:t>：</a:t>
            </a:r>
            <a:r>
              <a:rPr lang="zh-CN" altLang="en-US" dirty="0"/>
              <a:t>具体的协议有多种，如</a:t>
            </a:r>
            <a:r>
              <a:rPr lang="en-US" altLang="zh-CN" dirty="0"/>
              <a:t>RIP</a:t>
            </a:r>
            <a:r>
              <a:rPr lang="zh-CN" altLang="en-US" dirty="0"/>
              <a:t>和</a:t>
            </a:r>
            <a:r>
              <a:rPr lang="en-US" altLang="zh-CN" dirty="0"/>
              <a:t>OSPF </a:t>
            </a:r>
            <a:r>
              <a:rPr lang="zh-CN" altLang="en-US" dirty="0"/>
              <a:t>等。</a:t>
            </a:r>
          </a:p>
          <a:p>
            <a:r>
              <a:rPr lang="zh-CN" altLang="en-US" dirty="0">
                <a:solidFill>
                  <a:srgbClr val="FF0000"/>
                </a:solidFill>
              </a:rPr>
              <a:t>外部网关协议</a:t>
            </a:r>
            <a:r>
              <a:rPr lang="en-US" altLang="zh-CN" dirty="0">
                <a:solidFill>
                  <a:srgbClr val="FF0000"/>
                </a:solidFill>
              </a:rPr>
              <a:t>EGP</a:t>
            </a:r>
            <a:r>
              <a:rPr lang="zh-CN" altLang="en-US" dirty="0">
                <a:solidFill>
                  <a:srgbClr val="FF0000"/>
                </a:solidFill>
              </a:rPr>
              <a:t>：</a:t>
            </a:r>
            <a:r>
              <a:rPr lang="zh-CN" altLang="en-US" dirty="0"/>
              <a:t>目前使用的协议就是 </a:t>
            </a:r>
            <a:r>
              <a:rPr lang="en-US" altLang="zh-CN" dirty="0"/>
              <a:t>BGP</a:t>
            </a:r>
            <a:r>
              <a:rPr lang="zh-CN" altLang="en-US" dirty="0"/>
              <a:t>。</a:t>
            </a:r>
          </a:p>
        </p:txBody>
      </p:sp>
      <p:grpSp>
        <p:nvGrpSpPr>
          <p:cNvPr id="2" name="组合 1"/>
          <p:cNvGrpSpPr/>
          <p:nvPr/>
        </p:nvGrpSpPr>
        <p:grpSpPr>
          <a:xfrm>
            <a:off x="1541768" y="3212976"/>
            <a:ext cx="6686023" cy="2520280"/>
            <a:chOff x="1670248" y="3103737"/>
            <a:chExt cx="7243192" cy="2865256"/>
          </a:xfrm>
        </p:grpSpPr>
        <p:sp>
          <p:nvSpPr>
            <p:cNvPr id="9" name="Line 25"/>
            <p:cNvSpPr>
              <a:spLocks noChangeShapeType="1"/>
            </p:cNvSpPr>
            <p:nvPr/>
          </p:nvSpPr>
          <p:spPr bwMode="auto">
            <a:xfrm flipH="1">
              <a:off x="3638872" y="3725912"/>
              <a:ext cx="1361437" cy="533400"/>
            </a:xfrm>
            <a:prstGeom prst="line">
              <a:avLst/>
            </a:prstGeom>
            <a:noFill/>
            <a:ln w="381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 name="Line 26"/>
            <p:cNvSpPr>
              <a:spLocks noChangeShapeType="1"/>
            </p:cNvSpPr>
            <p:nvPr/>
          </p:nvSpPr>
          <p:spPr bwMode="auto">
            <a:xfrm>
              <a:off x="5239072" y="3725912"/>
              <a:ext cx="1685588" cy="533400"/>
            </a:xfrm>
            <a:prstGeom prst="line">
              <a:avLst/>
            </a:prstGeom>
            <a:noFill/>
            <a:ln w="3810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 name="AutoShape 6"/>
            <p:cNvSpPr>
              <a:spLocks noChangeArrowheads="1"/>
            </p:cNvSpPr>
            <p:nvPr/>
          </p:nvSpPr>
          <p:spPr bwMode="auto">
            <a:xfrm>
              <a:off x="2364384" y="4905152"/>
              <a:ext cx="1375793" cy="1063841"/>
            </a:xfrm>
            <a:prstGeom prst="roundRect">
              <a:avLst>
                <a:gd name="adj" fmla="val 16667"/>
              </a:avLst>
            </a:prstGeom>
            <a:noFill/>
            <a:ln w="9525">
              <a:solidFill>
                <a:schemeClr val="tx1"/>
              </a:solidFill>
              <a:round/>
            </a:ln>
            <a:effectLst/>
            <a:extLst>
              <a:ext uri="{909E8E84-426E-40DD-AFC4-6F175D3DCCD1}">
                <a14:hiddenFill xmlns="" xmlns:a14="http://schemas.microsoft.com/office/drawing/2010/main">
                  <a:solidFill>
                    <a:schemeClr val="accent1">
                      <a:alpha val="50000"/>
                    </a:schemeClr>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nchorCtr="1"/>
            <a:lstStyle/>
            <a:p>
              <a:pPr algn="ctr">
                <a:spcBef>
                  <a:spcPts val="0"/>
                </a:spcBef>
              </a:pPr>
              <a:r>
                <a:rPr kumimoji="0" lang="en-GB" sz="2400" dirty="0">
                  <a:latin typeface="+mn-lt"/>
                  <a:ea typeface="黑体" panose="02010609060101010101" pitchFamily="49" charset="-122"/>
                </a:rPr>
                <a:t>RIP </a:t>
              </a:r>
            </a:p>
            <a:p>
              <a:pPr algn="ctr">
                <a:spcBef>
                  <a:spcPts val="0"/>
                </a:spcBef>
              </a:pPr>
              <a:r>
                <a:rPr kumimoji="0" lang="en-US" altLang="zh-CN" sz="2400" dirty="0">
                  <a:latin typeface="+mn-lt"/>
                  <a:ea typeface="黑体" panose="02010609060101010101" pitchFamily="49" charset="-122"/>
                </a:rPr>
                <a:t>OSPF</a:t>
              </a:r>
              <a:endParaRPr lang="en-US" altLang="zh-CN" sz="2400" dirty="0">
                <a:latin typeface="+mn-lt"/>
                <a:ea typeface="黑体" panose="02010609060101010101" pitchFamily="49" charset="-122"/>
              </a:endParaRPr>
            </a:p>
          </p:txBody>
        </p:sp>
        <p:sp>
          <p:nvSpPr>
            <p:cNvPr id="17" name="AutoShape 23"/>
            <p:cNvSpPr>
              <a:spLocks noChangeArrowheads="1"/>
            </p:cNvSpPr>
            <p:nvPr/>
          </p:nvSpPr>
          <p:spPr bwMode="auto">
            <a:xfrm>
              <a:off x="3562672" y="3103737"/>
              <a:ext cx="3190528" cy="649287"/>
            </a:xfrm>
            <a:prstGeom prst="roundRect">
              <a:avLst>
                <a:gd name="adj" fmla="val 16667"/>
              </a:avLst>
            </a:prstGeom>
            <a:solidFill>
              <a:srgbClr val="FFCC00"/>
            </a:solidFill>
            <a:ln w="9525">
              <a:solidFill>
                <a:schemeClr val="tx1"/>
              </a:solidFill>
              <a:round/>
            </a:ln>
            <a:effectLst/>
          </p:spPr>
          <p:txBody>
            <a:bodyPr wrap="none" anchor="ctr"/>
            <a:lstStyle/>
            <a:p>
              <a:pPr algn="ctr"/>
              <a:r>
                <a:rPr lang="zh-CN" altLang="en-US" sz="2400" dirty="0">
                  <a:latin typeface="+mn-lt"/>
                  <a:ea typeface="黑体" panose="02010609060101010101" pitchFamily="49" charset="-122"/>
                </a:rPr>
                <a:t>互联网路由选择协议</a:t>
              </a:r>
            </a:p>
          </p:txBody>
        </p:sp>
        <p:sp>
          <p:nvSpPr>
            <p:cNvPr id="18" name="AutoShape 29"/>
            <p:cNvSpPr>
              <a:spLocks noChangeArrowheads="1"/>
            </p:cNvSpPr>
            <p:nvPr/>
          </p:nvSpPr>
          <p:spPr bwMode="auto">
            <a:xfrm>
              <a:off x="6897216" y="4905152"/>
              <a:ext cx="1285801" cy="609600"/>
            </a:xfrm>
            <a:prstGeom prst="roundRect">
              <a:avLst>
                <a:gd name="adj" fmla="val 16667"/>
              </a:avLst>
            </a:prstGeom>
            <a:noFill/>
            <a:ln w="9525">
              <a:solidFill>
                <a:schemeClr val="tx1"/>
              </a:solidFill>
              <a:round/>
            </a:ln>
            <a:effectLst/>
            <a:extLst>
              <a:ext uri="{909E8E84-426E-40DD-AFC4-6F175D3DCCD1}">
                <a14:hiddenFill xmlns="" xmlns:a14="http://schemas.microsoft.com/office/drawing/2010/main">
                  <a:solidFill>
                    <a:schemeClr val="accent1">
                      <a:alpha val="50000"/>
                    </a:schemeClr>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a:spcBef>
                  <a:spcPct val="50000"/>
                </a:spcBef>
              </a:pPr>
              <a:r>
                <a:rPr kumimoji="0" lang="en-GB" altLang="zh-CN" sz="2400" dirty="0">
                  <a:latin typeface="+mn-lt"/>
                  <a:ea typeface="黑体" panose="02010609060101010101" pitchFamily="49" charset="-122"/>
                </a:rPr>
                <a:t>BGP</a:t>
              </a:r>
              <a:endParaRPr lang="en-US" altLang="zh-CN" sz="2400" dirty="0">
                <a:latin typeface="+mn-lt"/>
                <a:ea typeface="黑体" panose="02010609060101010101" pitchFamily="49" charset="-122"/>
              </a:endParaRPr>
            </a:p>
          </p:txBody>
        </p:sp>
        <p:sp>
          <p:nvSpPr>
            <p:cNvPr id="15" name="AutoShape 12"/>
            <p:cNvSpPr>
              <a:spLocks noChangeArrowheads="1"/>
            </p:cNvSpPr>
            <p:nvPr/>
          </p:nvSpPr>
          <p:spPr bwMode="auto">
            <a:xfrm>
              <a:off x="6089848" y="4113064"/>
              <a:ext cx="2823592" cy="649288"/>
            </a:xfrm>
            <a:prstGeom prst="roundRect">
              <a:avLst>
                <a:gd name="adj" fmla="val 16667"/>
              </a:avLst>
            </a:prstGeom>
            <a:solidFill>
              <a:srgbClr val="FF66FF"/>
            </a:solidFill>
            <a:ln w="9525">
              <a:solidFill>
                <a:schemeClr val="tx1"/>
              </a:solidFill>
              <a:round/>
            </a:ln>
            <a:effectLst/>
          </p:spPr>
          <p:txBody>
            <a:bodyPr wrap="none" anchor="ctr"/>
            <a:lstStyle/>
            <a:p>
              <a:pPr algn="ctr"/>
              <a:r>
                <a:rPr lang="zh-CN" altLang="en-US" sz="2400" dirty="0">
                  <a:latin typeface="+mn-lt"/>
                  <a:ea typeface="黑体" panose="02010609060101010101" pitchFamily="49" charset="-122"/>
                </a:rPr>
                <a:t>外部网关协议</a:t>
              </a:r>
              <a:r>
                <a:rPr lang="en-US" altLang="zh-CN" sz="2400" dirty="0">
                  <a:latin typeface="+mn-lt"/>
                  <a:ea typeface="黑体" panose="02010609060101010101" pitchFamily="49" charset="-122"/>
                </a:rPr>
                <a:t>(EGP)</a:t>
              </a:r>
            </a:p>
          </p:txBody>
        </p:sp>
        <p:sp>
          <p:nvSpPr>
            <p:cNvPr id="16" name="AutoShape 13"/>
            <p:cNvSpPr>
              <a:spLocks noChangeArrowheads="1"/>
            </p:cNvSpPr>
            <p:nvPr/>
          </p:nvSpPr>
          <p:spPr bwMode="auto">
            <a:xfrm>
              <a:off x="1670248" y="4113064"/>
              <a:ext cx="2823592" cy="649288"/>
            </a:xfrm>
            <a:prstGeom prst="roundRect">
              <a:avLst>
                <a:gd name="adj" fmla="val 16667"/>
              </a:avLst>
            </a:prstGeom>
            <a:solidFill>
              <a:srgbClr val="FFFF66"/>
            </a:solidFill>
            <a:ln w="9525">
              <a:solidFill>
                <a:schemeClr val="tx1"/>
              </a:solidFill>
              <a:round/>
            </a:ln>
            <a:effectLst/>
          </p:spPr>
          <p:txBody>
            <a:bodyPr wrap="none" anchor="ctr"/>
            <a:lstStyle/>
            <a:p>
              <a:pPr algn="ctr"/>
              <a:r>
                <a:rPr lang="zh-CN" altLang="en-US" sz="2400" dirty="0">
                  <a:latin typeface="+mn-lt"/>
                  <a:ea typeface="黑体" panose="02010609060101010101" pitchFamily="49" charset="-122"/>
                </a:rPr>
                <a:t>内部网关协议</a:t>
              </a:r>
              <a:r>
                <a:rPr lang="en-US" altLang="zh-CN" sz="2400" dirty="0">
                  <a:latin typeface="+mn-lt"/>
                  <a:ea typeface="黑体" panose="02010609060101010101" pitchFamily="49" charset="-122"/>
                </a:rPr>
                <a:t>(IGP)</a:t>
              </a:r>
            </a:p>
          </p:txBody>
        </p:sp>
      </p:grpSp>
    </p:spTree>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4"/>
          <p:cNvSpPr>
            <a:spLocks noGrp="1" noChangeArrowheads="1"/>
          </p:cNvSpPr>
          <p:nvPr>
            <p:ph type="title"/>
          </p:nvPr>
        </p:nvSpPr>
        <p:spPr/>
        <p:txBody>
          <a:bodyPr/>
          <a:lstStyle/>
          <a:p>
            <a:pPr eaLnBrk="1" hangingPunct="1"/>
            <a:r>
              <a:rPr lang="zh-CN" altLang="en-US" dirty="0"/>
              <a:t>第</a:t>
            </a:r>
            <a:r>
              <a:rPr lang="en-US" altLang="zh-CN" dirty="0"/>
              <a:t>4</a:t>
            </a:r>
            <a:r>
              <a:rPr lang="zh-CN" altLang="en-US" dirty="0"/>
              <a:t>章 网络层</a:t>
            </a:r>
          </a:p>
        </p:txBody>
      </p:sp>
      <p:sp>
        <p:nvSpPr>
          <p:cNvPr id="16387" name="Rectangle 5"/>
          <p:cNvSpPr>
            <a:spLocks noGrp="1" noChangeArrowheads="1"/>
          </p:cNvSpPr>
          <p:nvPr>
            <p:ph type="body" sz="half" idx="1"/>
          </p:nvPr>
        </p:nvSpPr>
        <p:spPr>
          <a:xfrm>
            <a:off x="395288" y="1052513"/>
            <a:ext cx="4165600" cy="5148262"/>
          </a:xfrm>
        </p:spPr>
        <p:txBody>
          <a:bodyPr/>
          <a:lstStyle/>
          <a:p>
            <a:pPr eaLnBrk="1" hangingPunct="1">
              <a:lnSpc>
                <a:spcPct val="80000"/>
              </a:lnSpc>
              <a:spcBef>
                <a:spcPct val="0"/>
              </a:spcBef>
              <a:buNone/>
            </a:pPr>
            <a:r>
              <a:rPr lang="en-US" altLang="zh-CN" sz="2000" dirty="0"/>
              <a:t>4.1 </a:t>
            </a:r>
            <a:r>
              <a:rPr lang="zh-CN" altLang="en-US" sz="2000" dirty="0"/>
              <a:t>网络层提供的两种服务</a:t>
            </a:r>
            <a:endParaRPr lang="en-US" altLang="zh-CN" sz="2000" dirty="0"/>
          </a:p>
          <a:p>
            <a:pPr eaLnBrk="1" hangingPunct="1">
              <a:lnSpc>
                <a:spcPct val="80000"/>
              </a:lnSpc>
              <a:buNone/>
            </a:pPr>
            <a:r>
              <a:rPr lang="en-US" altLang="zh-CN" sz="2000" dirty="0"/>
              <a:t>4.2 </a:t>
            </a:r>
            <a:r>
              <a:rPr lang="zh-CN" altLang="en-US" sz="2000" dirty="0"/>
              <a:t>网际协议</a:t>
            </a:r>
            <a:r>
              <a:rPr lang="en-US" altLang="zh-CN" sz="2000" dirty="0"/>
              <a:t>IP</a:t>
            </a:r>
          </a:p>
          <a:p>
            <a:pPr defTabSz="719455" eaLnBrk="1" hangingPunct="1">
              <a:lnSpc>
                <a:spcPct val="80000"/>
              </a:lnSpc>
              <a:buSzPct val="90000"/>
              <a:tabLst>
                <a:tab pos="359410" algn="l"/>
              </a:tabLst>
            </a:pPr>
            <a:r>
              <a:rPr lang="zh-CN" altLang="en-US" sz="1800" dirty="0"/>
              <a:t>虚拟互连网络</a:t>
            </a:r>
          </a:p>
          <a:p>
            <a:pPr defTabSz="719455" eaLnBrk="1" hangingPunct="1">
              <a:lnSpc>
                <a:spcPct val="80000"/>
              </a:lnSpc>
              <a:buSzPct val="90000"/>
              <a:tabLst>
                <a:tab pos="359410" algn="l"/>
              </a:tabLst>
            </a:pPr>
            <a:r>
              <a:rPr lang="zh-CN" altLang="en-US" sz="1800" dirty="0"/>
              <a:t>分类的</a:t>
            </a:r>
            <a:r>
              <a:rPr lang="en-US" altLang="zh-CN" sz="1800" dirty="0"/>
              <a:t>IP</a:t>
            </a:r>
            <a:r>
              <a:rPr lang="zh-CN" altLang="en-US" sz="1800" dirty="0"/>
              <a:t>地址	</a:t>
            </a:r>
          </a:p>
          <a:p>
            <a:pPr defTabSz="719455" eaLnBrk="1" hangingPunct="1">
              <a:lnSpc>
                <a:spcPct val="80000"/>
              </a:lnSpc>
              <a:buSzPct val="90000"/>
              <a:tabLst>
                <a:tab pos="359410" algn="l"/>
              </a:tabLst>
            </a:pPr>
            <a:r>
              <a:rPr lang="en-US" altLang="zh-CN" sz="1800" dirty="0"/>
              <a:t>IP</a:t>
            </a:r>
            <a:r>
              <a:rPr lang="zh-CN" altLang="en-US" sz="1800" dirty="0"/>
              <a:t>地址与硬件地址</a:t>
            </a:r>
          </a:p>
          <a:p>
            <a:pPr defTabSz="719455" eaLnBrk="1" hangingPunct="1">
              <a:lnSpc>
                <a:spcPct val="80000"/>
              </a:lnSpc>
              <a:buSzPct val="90000"/>
              <a:tabLst>
                <a:tab pos="359410" algn="l"/>
              </a:tabLst>
            </a:pPr>
            <a:r>
              <a:rPr lang="zh-CN" altLang="en-US" sz="1800" dirty="0"/>
              <a:t>地址解析协议</a:t>
            </a:r>
            <a:r>
              <a:rPr lang="en-US" altLang="zh-CN" sz="1800" dirty="0"/>
              <a:t>ARP</a:t>
            </a:r>
          </a:p>
          <a:p>
            <a:pPr defTabSz="719455" eaLnBrk="1" hangingPunct="1">
              <a:lnSpc>
                <a:spcPct val="80000"/>
              </a:lnSpc>
              <a:buSzPct val="90000"/>
              <a:tabLst>
                <a:tab pos="359410" algn="l"/>
              </a:tabLst>
            </a:pPr>
            <a:r>
              <a:rPr lang="en-US" altLang="zh-CN" sz="1800" dirty="0"/>
              <a:t>IP</a:t>
            </a:r>
            <a:r>
              <a:rPr lang="zh-CN" altLang="en-US" sz="1800" dirty="0"/>
              <a:t>数据报的格式</a:t>
            </a:r>
          </a:p>
          <a:p>
            <a:pPr defTabSz="719455" eaLnBrk="1" hangingPunct="1">
              <a:lnSpc>
                <a:spcPct val="80000"/>
              </a:lnSpc>
              <a:buSzPct val="90000"/>
              <a:tabLst>
                <a:tab pos="359410" algn="l"/>
              </a:tabLst>
            </a:pPr>
            <a:r>
              <a:rPr lang="en-US" altLang="zh-CN" sz="1800" dirty="0"/>
              <a:t>IP</a:t>
            </a:r>
            <a:r>
              <a:rPr lang="zh-CN" altLang="en-US" sz="1800" dirty="0"/>
              <a:t>层转发分组的流程</a:t>
            </a:r>
          </a:p>
          <a:p>
            <a:pPr eaLnBrk="1" hangingPunct="1">
              <a:lnSpc>
                <a:spcPct val="80000"/>
              </a:lnSpc>
              <a:buFontTx/>
              <a:buNone/>
            </a:pPr>
            <a:r>
              <a:rPr lang="en-US" altLang="zh-CN" sz="2000" dirty="0"/>
              <a:t>4.3 </a:t>
            </a:r>
            <a:r>
              <a:rPr lang="zh-CN" altLang="en-US" sz="2000" dirty="0"/>
              <a:t>划分子网和构造超网</a:t>
            </a:r>
          </a:p>
          <a:p>
            <a:pPr eaLnBrk="1" hangingPunct="1">
              <a:lnSpc>
                <a:spcPct val="80000"/>
              </a:lnSpc>
              <a:buSzPct val="90000"/>
            </a:pPr>
            <a:r>
              <a:rPr lang="zh-CN" altLang="en-US" sz="1800" dirty="0"/>
              <a:t>划分子网</a:t>
            </a:r>
          </a:p>
          <a:p>
            <a:pPr eaLnBrk="1" hangingPunct="1">
              <a:lnSpc>
                <a:spcPct val="80000"/>
              </a:lnSpc>
              <a:buSzPct val="90000"/>
            </a:pPr>
            <a:r>
              <a:rPr lang="zh-CN" altLang="en-US" sz="1800" dirty="0"/>
              <a:t>使用子网时分组转发</a:t>
            </a:r>
          </a:p>
          <a:p>
            <a:pPr eaLnBrk="1" hangingPunct="1">
              <a:lnSpc>
                <a:spcPct val="80000"/>
              </a:lnSpc>
              <a:buSzPct val="90000"/>
            </a:pPr>
            <a:r>
              <a:rPr lang="zh-CN" altLang="en-US" sz="1800" dirty="0"/>
              <a:t>无分类编址</a:t>
            </a:r>
            <a:r>
              <a:rPr lang="en-US" altLang="zh-CN" sz="1800" dirty="0"/>
              <a:t>CIDR(</a:t>
            </a:r>
            <a:r>
              <a:rPr lang="zh-CN" altLang="en-US" sz="1800" dirty="0"/>
              <a:t>构造超网</a:t>
            </a:r>
            <a:r>
              <a:rPr lang="en-US" altLang="zh-CN" sz="1800" dirty="0"/>
              <a:t>)</a:t>
            </a:r>
          </a:p>
          <a:p>
            <a:pPr eaLnBrk="1" hangingPunct="1">
              <a:lnSpc>
                <a:spcPct val="80000"/>
              </a:lnSpc>
              <a:buFontTx/>
              <a:buNone/>
            </a:pPr>
            <a:r>
              <a:rPr lang="en-US" altLang="zh-CN" sz="2000" dirty="0"/>
              <a:t>4.4 </a:t>
            </a:r>
            <a:r>
              <a:rPr lang="zh-CN" altLang="en-US" sz="2000" dirty="0"/>
              <a:t>网际控制报文协议</a:t>
            </a:r>
            <a:r>
              <a:rPr lang="en-US" altLang="zh-CN" sz="2000" dirty="0"/>
              <a:t>ICMP</a:t>
            </a:r>
          </a:p>
          <a:p>
            <a:pPr eaLnBrk="1" hangingPunct="1">
              <a:lnSpc>
                <a:spcPct val="80000"/>
              </a:lnSpc>
              <a:buSzPct val="90000"/>
            </a:pPr>
            <a:r>
              <a:rPr lang="en-US" altLang="zh-CN" sz="1800" dirty="0"/>
              <a:t>ICMP</a:t>
            </a:r>
            <a:r>
              <a:rPr lang="zh-CN" altLang="en-US" sz="1800" dirty="0"/>
              <a:t>报文的种类</a:t>
            </a:r>
            <a:endParaRPr lang="en-US" altLang="zh-CN" sz="1800" dirty="0"/>
          </a:p>
          <a:p>
            <a:pPr eaLnBrk="1" hangingPunct="1">
              <a:lnSpc>
                <a:spcPct val="80000"/>
              </a:lnSpc>
              <a:buSzPct val="90000"/>
            </a:pPr>
            <a:r>
              <a:rPr lang="en-US" altLang="zh-CN" sz="1800" dirty="0"/>
              <a:t>ICMP</a:t>
            </a:r>
            <a:r>
              <a:rPr lang="zh-CN" altLang="en-US" sz="1800" dirty="0"/>
              <a:t>的应用举例</a:t>
            </a:r>
            <a:endParaRPr lang="en-US" altLang="zh-CN" sz="1800" dirty="0"/>
          </a:p>
          <a:p>
            <a:pPr eaLnBrk="1" hangingPunct="1">
              <a:lnSpc>
                <a:spcPct val="90000"/>
              </a:lnSpc>
              <a:buSzPct val="90000"/>
              <a:buNone/>
            </a:pPr>
            <a:r>
              <a:rPr lang="en-US" altLang="zh-CN" sz="2000" dirty="0"/>
              <a:t>4.5 </a:t>
            </a:r>
            <a:r>
              <a:rPr lang="zh-CN" altLang="en-US" sz="2000" dirty="0"/>
              <a:t>互联网的路由选择协议</a:t>
            </a:r>
          </a:p>
          <a:p>
            <a:pPr eaLnBrk="1" hangingPunct="1">
              <a:lnSpc>
                <a:spcPct val="80000"/>
              </a:lnSpc>
              <a:buSzPct val="90000"/>
            </a:pPr>
            <a:r>
              <a:rPr lang="zh-CN" altLang="en-US" sz="1800" dirty="0"/>
              <a:t>有关路由选择协议的几个基本概念</a:t>
            </a:r>
            <a:endParaRPr lang="en-US" altLang="zh-CN" sz="1800" dirty="0"/>
          </a:p>
          <a:p>
            <a:pPr eaLnBrk="1" hangingPunct="1">
              <a:lnSpc>
                <a:spcPct val="80000"/>
              </a:lnSpc>
              <a:buSzPct val="90000"/>
            </a:pPr>
            <a:r>
              <a:rPr lang="zh-CN" altLang="en-US" sz="1800" dirty="0">
                <a:solidFill>
                  <a:srgbClr val="FF0000"/>
                </a:solidFill>
              </a:rPr>
              <a:t>内部网关协议</a:t>
            </a:r>
            <a:r>
              <a:rPr lang="en-US" altLang="zh-CN" sz="1800" dirty="0">
                <a:solidFill>
                  <a:srgbClr val="FF0000"/>
                </a:solidFill>
              </a:rPr>
              <a:t>RIP</a:t>
            </a:r>
            <a:endParaRPr lang="zh-CN" altLang="en-US" sz="1900" dirty="0"/>
          </a:p>
          <a:p>
            <a:pPr eaLnBrk="1" hangingPunct="1">
              <a:lnSpc>
                <a:spcPct val="80000"/>
              </a:lnSpc>
              <a:buSzPct val="90000"/>
            </a:pPr>
            <a:endParaRPr lang="zh-CN" altLang="en-US" sz="1900" dirty="0"/>
          </a:p>
        </p:txBody>
      </p:sp>
      <p:sp>
        <p:nvSpPr>
          <p:cNvPr id="16388" name="Rectangle 6"/>
          <p:cNvSpPr>
            <a:spLocks noGrp="1" noChangeArrowheads="1"/>
          </p:cNvSpPr>
          <p:nvPr>
            <p:ph type="body" sz="half" idx="2"/>
          </p:nvPr>
        </p:nvSpPr>
        <p:spPr>
          <a:xfrm>
            <a:off x="4560888" y="1028700"/>
            <a:ext cx="4252912" cy="5148263"/>
          </a:xfrm>
        </p:spPr>
        <p:txBody>
          <a:bodyPr/>
          <a:lstStyle/>
          <a:p>
            <a:pPr eaLnBrk="1" hangingPunct="1">
              <a:lnSpc>
                <a:spcPct val="80000"/>
              </a:lnSpc>
              <a:buSzPct val="90000"/>
              <a:buFontTx/>
              <a:buChar char="•"/>
            </a:pPr>
            <a:r>
              <a:rPr lang="zh-CN" altLang="en-US" sz="1800" dirty="0"/>
              <a:t>内部网关协议</a:t>
            </a:r>
            <a:r>
              <a:rPr lang="en-US" altLang="zh-CN" sz="1800" dirty="0"/>
              <a:t>OSPF</a:t>
            </a:r>
          </a:p>
          <a:p>
            <a:pPr eaLnBrk="1" hangingPunct="1">
              <a:lnSpc>
                <a:spcPct val="80000"/>
              </a:lnSpc>
              <a:buSzPct val="90000"/>
              <a:buFontTx/>
              <a:buChar char="•"/>
            </a:pPr>
            <a:r>
              <a:rPr lang="zh-CN" altLang="en-US" sz="1800" dirty="0"/>
              <a:t>外部网关协议</a:t>
            </a:r>
            <a:r>
              <a:rPr lang="en-US" altLang="zh-CN" sz="1800" dirty="0"/>
              <a:t>BGP</a:t>
            </a:r>
          </a:p>
          <a:p>
            <a:pPr eaLnBrk="1" hangingPunct="1">
              <a:lnSpc>
                <a:spcPct val="80000"/>
              </a:lnSpc>
              <a:buSzPct val="90000"/>
              <a:buFontTx/>
              <a:buChar char="•"/>
            </a:pPr>
            <a:r>
              <a:rPr lang="zh-CN" altLang="en-US" sz="1800" dirty="0"/>
              <a:t>路由器的构成 </a:t>
            </a:r>
          </a:p>
          <a:p>
            <a:pPr eaLnBrk="1" hangingPunct="1">
              <a:lnSpc>
                <a:spcPct val="90000"/>
              </a:lnSpc>
              <a:buFontTx/>
              <a:buNone/>
            </a:pPr>
            <a:r>
              <a:rPr lang="en-US" altLang="zh-CN" sz="2000" dirty="0"/>
              <a:t>4.6 IPv6</a:t>
            </a:r>
          </a:p>
          <a:p>
            <a:pPr eaLnBrk="1" hangingPunct="1">
              <a:lnSpc>
                <a:spcPct val="80000"/>
              </a:lnSpc>
              <a:buSzPct val="90000"/>
            </a:pPr>
            <a:r>
              <a:rPr lang="en-US" altLang="zh-CN" sz="1800" dirty="0"/>
              <a:t>IPv6</a:t>
            </a:r>
            <a:r>
              <a:rPr lang="zh-CN" altLang="en-US" sz="1800" dirty="0"/>
              <a:t>的基本首部</a:t>
            </a:r>
            <a:endParaRPr lang="en-US" altLang="zh-CN" sz="1800" dirty="0"/>
          </a:p>
          <a:p>
            <a:pPr eaLnBrk="1" hangingPunct="1">
              <a:lnSpc>
                <a:spcPct val="80000"/>
              </a:lnSpc>
              <a:buSzPct val="90000"/>
            </a:pPr>
            <a:r>
              <a:rPr lang="en-US" altLang="zh-CN" sz="1800" dirty="0"/>
              <a:t>IPv6</a:t>
            </a:r>
            <a:r>
              <a:rPr lang="zh-CN" altLang="en-US" sz="1800" dirty="0"/>
              <a:t>的地址</a:t>
            </a:r>
            <a:endParaRPr lang="en-US" altLang="zh-CN" sz="1800" dirty="0"/>
          </a:p>
          <a:p>
            <a:pPr eaLnBrk="1" hangingPunct="1">
              <a:lnSpc>
                <a:spcPct val="80000"/>
              </a:lnSpc>
              <a:buSzPct val="90000"/>
            </a:pPr>
            <a:r>
              <a:rPr lang="zh-CN" altLang="en-US" sz="1800" dirty="0"/>
              <a:t>从</a:t>
            </a:r>
            <a:r>
              <a:rPr lang="en-US" altLang="zh-CN" sz="1800" dirty="0"/>
              <a:t>IPv4</a:t>
            </a:r>
            <a:r>
              <a:rPr lang="zh-CN" altLang="en-US" sz="1800" dirty="0"/>
              <a:t>向</a:t>
            </a:r>
            <a:r>
              <a:rPr lang="en-US" altLang="zh-CN" sz="1800" dirty="0"/>
              <a:t>IPv6</a:t>
            </a:r>
            <a:r>
              <a:rPr lang="zh-CN" altLang="en-US" sz="1800" dirty="0"/>
              <a:t>过渡</a:t>
            </a:r>
            <a:endParaRPr lang="en-US" altLang="zh-CN" sz="1800" dirty="0"/>
          </a:p>
          <a:p>
            <a:pPr eaLnBrk="1" hangingPunct="1">
              <a:lnSpc>
                <a:spcPct val="80000"/>
              </a:lnSpc>
              <a:buSzPct val="90000"/>
            </a:pPr>
            <a:r>
              <a:rPr lang="en-US" altLang="zh-CN" sz="1800" dirty="0"/>
              <a:t>ICMPv6</a:t>
            </a:r>
          </a:p>
          <a:p>
            <a:pPr eaLnBrk="1" hangingPunct="1">
              <a:lnSpc>
                <a:spcPct val="90000"/>
              </a:lnSpc>
              <a:buFontTx/>
              <a:buNone/>
            </a:pPr>
            <a:r>
              <a:rPr lang="en-US" altLang="zh-CN" sz="2000" dirty="0"/>
              <a:t>4.7 IP</a:t>
            </a:r>
            <a:r>
              <a:rPr lang="zh-CN" altLang="en-US" sz="2000" dirty="0"/>
              <a:t>多播</a:t>
            </a:r>
          </a:p>
          <a:p>
            <a:pPr eaLnBrk="1" hangingPunct="1">
              <a:lnSpc>
                <a:spcPct val="80000"/>
              </a:lnSpc>
              <a:buSzPct val="90000"/>
            </a:pPr>
            <a:r>
              <a:rPr lang="en-US" altLang="zh-CN" sz="1800" dirty="0"/>
              <a:t>IP</a:t>
            </a:r>
            <a:r>
              <a:rPr lang="zh-CN" altLang="en-US" sz="1800" dirty="0"/>
              <a:t>多播的基本概念</a:t>
            </a:r>
          </a:p>
          <a:p>
            <a:pPr eaLnBrk="1" hangingPunct="1">
              <a:lnSpc>
                <a:spcPct val="80000"/>
              </a:lnSpc>
              <a:buSzPct val="90000"/>
            </a:pPr>
            <a:r>
              <a:rPr lang="zh-CN" altLang="en-US" sz="1800" dirty="0"/>
              <a:t>在局域网上进行硬件多播</a:t>
            </a:r>
          </a:p>
          <a:p>
            <a:pPr eaLnBrk="1" hangingPunct="1">
              <a:lnSpc>
                <a:spcPct val="80000"/>
              </a:lnSpc>
              <a:buSzPct val="90000"/>
            </a:pPr>
            <a:r>
              <a:rPr lang="zh-CN" altLang="en-US" sz="1800" dirty="0"/>
              <a:t>网际组管理协议和多播路由选择协议</a:t>
            </a:r>
          </a:p>
          <a:p>
            <a:pPr eaLnBrk="1" hangingPunct="1">
              <a:lnSpc>
                <a:spcPct val="90000"/>
              </a:lnSpc>
              <a:buFontTx/>
              <a:buNone/>
            </a:pPr>
            <a:r>
              <a:rPr lang="en-US" altLang="zh-CN" sz="2000" dirty="0"/>
              <a:t>4.8 </a:t>
            </a:r>
            <a:r>
              <a:rPr lang="zh-CN" altLang="en-US" sz="2000" dirty="0"/>
              <a:t>虚拟专用网和网络地址转换 </a:t>
            </a:r>
            <a:endParaRPr lang="en-US" altLang="zh-CN" sz="2000" dirty="0"/>
          </a:p>
          <a:p>
            <a:pPr eaLnBrk="1" hangingPunct="1">
              <a:lnSpc>
                <a:spcPct val="80000"/>
              </a:lnSpc>
              <a:buSzPct val="90000"/>
              <a:buFontTx/>
              <a:buChar char="•"/>
            </a:pPr>
            <a:r>
              <a:rPr lang="zh-CN" altLang="en-US" sz="1800" dirty="0"/>
              <a:t>虚拟专用网</a:t>
            </a:r>
            <a:r>
              <a:rPr lang="en-US" altLang="zh-CN" sz="1800" dirty="0"/>
              <a:t>VPN</a:t>
            </a:r>
          </a:p>
          <a:p>
            <a:pPr eaLnBrk="1" hangingPunct="1">
              <a:lnSpc>
                <a:spcPct val="80000"/>
              </a:lnSpc>
              <a:buSzPct val="90000"/>
              <a:buFontTx/>
              <a:buChar char="•"/>
            </a:pPr>
            <a:r>
              <a:rPr lang="zh-CN" altLang="en-US" sz="1800" dirty="0"/>
              <a:t>网络地址转换</a:t>
            </a:r>
            <a:r>
              <a:rPr lang="en-US" altLang="zh-CN" sz="1800" dirty="0"/>
              <a:t>NAT</a:t>
            </a:r>
          </a:p>
          <a:p>
            <a:pPr eaLnBrk="1" hangingPunct="1">
              <a:lnSpc>
                <a:spcPct val="90000"/>
              </a:lnSpc>
              <a:buSzPct val="90000"/>
              <a:buNone/>
            </a:pPr>
            <a:r>
              <a:rPr lang="en-US" altLang="zh-CN" sz="2000" dirty="0"/>
              <a:t>4.9 </a:t>
            </a:r>
            <a:r>
              <a:rPr lang="zh-CN" altLang="en-US" sz="2000" dirty="0"/>
              <a:t>多协议标记交换</a:t>
            </a:r>
            <a:r>
              <a:rPr lang="en-US" altLang="zh-CN" sz="2000" dirty="0"/>
              <a:t>MPLS</a:t>
            </a:r>
          </a:p>
          <a:p>
            <a:pPr eaLnBrk="1" hangingPunct="1">
              <a:lnSpc>
                <a:spcPct val="80000"/>
              </a:lnSpc>
              <a:buSzPct val="90000"/>
            </a:pPr>
            <a:r>
              <a:rPr lang="en-US" altLang="zh-CN" sz="1800" dirty="0"/>
              <a:t>MPLS</a:t>
            </a:r>
            <a:r>
              <a:rPr lang="zh-CN" altLang="en-US" sz="1800" dirty="0"/>
              <a:t>的工作原理</a:t>
            </a:r>
            <a:endParaRPr lang="en-US" altLang="zh-CN" sz="1800" dirty="0"/>
          </a:p>
          <a:p>
            <a:pPr eaLnBrk="1" hangingPunct="1">
              <a:lnSpc>
                <a:spcPct val="80000"/>
              </a:lnSpc>
              <a:buSzPct val="90000"/>
            </a:pPr>
            <a:r>
              <a:rPr lang="en-US" altLang="zh-CN" sz="1800" dirty="0"/>
              <a:t>MPLS</a:t>
            </a:r>
            <a:r>
              <a:rPr lang="zh-CN" altLang="en-US" sz="1800" dirty="0"/>
              <a:t>首部的位置与格式</a:t>
            </a:r>
            <a:endParaRPr lang="en-US" altLang="zh-CN" sz="1800" dirty="0"/>
          </a:p>
        </p:txBody>
      </p:sp>
    </p:spTree>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0" name="Rectangle 4"/>
          <p:cNvSpPr>
            <a:spLocks noGrp="1" noChangeArrowheads="1"/>
          </p:cNvSpPr>
          <p:nvPr>
            <p:ph type="title"/>
          </p:nvPr>
        </p:nvSpPr>
        <p:spPr/>
        <p:txBody>
          <a:bodyPr/>
          <a:lstStyle/>
          <a:p>
            <a:pPr eaLnBrk="1" hangingPunct="1"/>
            <a:r>
              <a:rPr lang="zh-CN" altLang="en-US" dirty="0"/>
              <a:t>内部网关协议</a:t>
            </a:r>
            <a:r>
              <a:rPr lang="en-US" altLang="zh-CN" dirty="0"/>
              <a:t>RIP</a:t>
            </a:r>
            <a:endParaRPr lang="en-US" altLang="zh-CN" sz="2400" dirty="0"/>
          </a:p>
        </p:txBody>
      </p:sp>
      <p:sp>
        <p:nvSpPr>
          <p:cNvPr id="211971" name="Rectangle 5"/>
          <p:cNvSpPr>
            <a:spLocks noGrp="1" noChangeArrowheads="1"/>
          </p:cNvSpPr>
          <p:nvPr>
            <p:ph type="body" idx="1"/>
          </p:nvPr>
        </p:nvSpPr>
        <p:spPr/>
        <p:txBody>
          <a:bodyPr/>
          <a:lstStyle/>
          <a:p>
            <a:pPr eaLnBrk="1" hangingPunct="1">
              <a:spcBef>
                <a:spcPts val="600"/>
              </a:spcBef>
              <a:buFontTx/>
              <a:buNone/>
            </a:pPr>
            <a:r>
              <a:rPr lang="en-US" altLang="zh-CN" dirty="0"/>
              <a:t>1. </a:t>
            </a:r>
            <a:r>
              <a:rPr lang="zh-CN" altLang="en-US" dirty="0"/>
              <a:t>工作原理</a:t>
            </a:r>
          </a:p>
          <a:p>
            <a:pPr eaLnBrk="1" hangingPunct="1">
              <a:spcBef>
                <a:spcPts val="600"/>
              </a:spcBef>
            </a:pPr>
            <a:r>
              <a:rPr lang="zh-CN" altLang="en-US" dirty="0"/>
              <a:t>路由信息协议</a:t>
            </a:r>
            <a:r>
              <a:rPr lang="en-US" altLang="zh-CN" dirty="0"/>
              <a:t>RIP(Routing Information Protocol)</a:t>
            </a:r>
            <a:r>
              <a:rPr lang="zh-CN" altLang="en-US" dirty="0"/>
              <a:t>是内部网关协议</a:t>
            </a:r>
            <a:r>
              <a:rPr lang="en-US" altLang="zh-CN" dirty="0"/>
              <a:t>IGP</a:t>
            </a:r>
            <a:r>
              <a:rPr lang="zh-CN" altLang="en-US" dirty="0"/>
              <a:t>中最先得到广泛使用的协议。</a:t>
            </a:r>
          </a:p>
          <a:p>
            <a:pPr eaLnBrk="1" hangingPunct="1">
              <a:spcBef>
                <a:spcPts val="600"/>
              </a:spcBef>
            </a:pPr>
            <a:endParaRPr lang="zh-CN" altLang="en-US" dirty="0"/>
          </a:p>
          <a:p>
            <a:pPr eaLnBrk="1" hangingPunct="1">
              <a:spcBef>
                <a:spcPts val="600"/>
              </a:spcBef>
            </a:pPr>
            <a:r>
              <a:rPr lang="en-US" altLang="zh-CN" dirty="0"/>
              <a:t>RIP</a:t>
            </a:r>
            <a:r>
              <a:rPr lang="zh-CN" altLang="en-US" dirty="0"/>
              <a:t>是一种分布式的基于</a:t>
            </a:r>
            <a:r>
              <a:rPr lang="zh-CN" altLang="en-US" dirty="0">
                <a:solidFill>
                  <a:schemeClr val="hlink"/>
                </a:solidFill>
              </a:rPr>
              <a:t>距离向量</a:t>
            </a:r>
            <a:r>
              <a:rPr lang="en-US" altLang="zh-CN" dirty="0">
                <a:solidFill>
                  <a:schemeClr val="hlink"/>
                </a:solidFill>
              </a:rPr>
              <a:t>(distance vector)</a:t>
            </a:r>
            <a:r>
              <a:rPr lang="zh-CN" altLang="en-US" dirty="0"/>
              <a:t>的路由选择协议。</a:t>
            </a:r>
          </a:p>
          <a:p>
            <a:pPr eaLnBrk="1" hangingPunct="1">
              <a:spcBef>
                <a:spcPts val="600"/>
              </a:spcBef>
            </a:pPr>
            <a:endParaRPr lang="zh-CN" altLang="en-US" dirty="0"/>
          </a:p>
          <a:p>
            <a:pPr eaLnBrk="1" hangingPunct="1">
              <a:spcBef>
                <a:spcPts val="600"/>
              </a:spcBef>
            </a:pPr>
            <a:r>
              <a:rPr lang="en-US" altLang="zh-CN" dirty="0"/>
              <a:t>RIP</a:t>
            </a:r>
            <a:r>
              <a:rPr lang="zh-CN" altLang="en-US" dirty="0"/>
              <a:t>协议要求网络中的每一个路由器都要维护从它自己</a:t>
            </a:r>
            <a:r>
              <a:rPr lang="zh-CN" altLang="en-US" dirty="0">
                <a:solidFill>
                  <a:srgbClr val="FF0000"/>
                </a:solidFill>
              </a:rPr>
              <a:t>到</a:t>
            </a:r>
            <a:r>
              <a:rPr lang="zh-CN" altLang="en-US" dirty="0"/>
              <a:t>其他每一个目的网络的</a:t>
            </a:r>
            <a:r>
              <a:rPr lang="zh-CN" altLang="en-US" dirty="0">
                <a:solidFill>
                  <a:srgbClr val="FF0000"/>
                </a:solidFill>
              </a:rPr>
              <a:t>距离记录</a:t>
            </a:r>
            <a:r>
              <a:rPr lang="zh-CN" altLang="en-US" dirty="0"/>
              <a:t>。</a:t>
            </a:r>
            <a:endParaRPr lang="en-US" altLang="zh-CN" dirty="0"/>
          </a:p>
          <a:p>
            <a:pPr eaLnBrk="1" hangingPunct="1">
              <a:spcBef>
                <a:spcPts val="600"/>
              </a:spcBef>
            </a:pPr>
            <a:endParaRPr lang="en-US" altLang="zh-CN" dirty="0"/>
          </a:p>
          <a:p>
            <a:pPr eaLnBrk="1" hangingPunct="1">
              <a:spcBef>
                <a:spcPts val="600"/>
              </a:spcBef>
            </a:pPr>
            <a:r>
              <a:rPr lang="zh-CN" altLang="en-US" dirty="0"/>
              <a:t>距离记录是</a:t>
            </a:r>
            <a:r>
              <a:rPr lang="zh-CN" altLang="en-US" dirty="0">
                <a:solidFill>
                  <a:schemeClr val="hlink"/>
                </a:solidFill>
              </a:rPr>
              <a:t>一组距离，</a:t>
            </a:r>
            <a:r>
              <a:rPr lang="zh-CN" altLang="en-US" dirty="0"/>
              <a:t>即</a:t>
            </a:r>
            <a:r>
              <a:rPr lang="en-US" altLang="zh-CN" dirty="0"/>
              <a:t>"</a:t>
            </a:r>
            <a:r>
              <a:rPr lang="zh-CN" altLang="en-US" dirty="0"/>
              <a:t>距离向量</a:t>
            </a:r>
            <a:r>
              <a:rPr lang="en-US" altLang="zh-CN" dirty="0"/>
              <a:t>"</a:t>
            </a:r>
            <a:r>
              <a:rPr lang="zh-CN" altLang="en-US" dirty="0"/>
              <a:t>。</a:t>
            </a:r>
          </a:p>
        </p:txBody>
      </p:sp>
    </p:spTree>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Rectangle 4"/>
          <p:cNvSpPr>
            <a:spLocks noGrp="1" noChangeArrowheads="1"/>
          </p:cNvSpPr>
          <p:nvPr>
            <p:ph type="title"/>
          </p:nvPr>
        </p:nvSpPr>
        <p:spPr/>
        <p:txBody>
          <a:bodyPr/>
          <a:lstStyle/>
          <a:p>
            <a:pPr eaLnBrk="1" hangingPunct="1"/>
            <a:r>
              <a:rPr lang="en-US" altLang="zh-CN" dirty="0">
                <a:latin typeface="+mj-ea"/>
              </a:rPr>
              <a:t>"</a:t>
            </a:r>
            <a:r>
              <a:rPr lang="zh-CN" altLang="en-US" dirty="0">
                <a:latin typeface="+mj-ea"/>
              </a:rPr>
              <a:t>距离</a:t>
            </a:r>
            <a:r>
              <a:rPr lang="en-US" altLang="zh-CN" dirty="0">
                <a:latin typeface="+mj-ea"/>
              </a:rPr>
              <a:t>"</a:t>
            </a:r>
            <a:r>
              <a:rPr lang="zh-CN" altLang="en-US" dirty="0"/>
              <a:t>的定义</a:t>
            </a:r>
          </a:p>
        </p:txBody>
      </p:sp>
      <p:sp>
        <p:nvSpPr>
          <p:cNvPr id="212995" name="Rectangle 5"/>
          <p:cNvSpPr>
            <a:spLocks noGrp="1" noChangeArrowheads="1"/>
          </p:cNvSpPr>
          <p:nvPr>
            <p:ph type="body" idx="1"/>
          </p:nvPr>
        </p:nvSpPr>
        <p:spPr/>
        <p:txBody>
          <a:bodyPr/>
          <a:lstStyle/>
          <a:p>
            <a:pPr algn="just" eaLnBrk="1" hangingPunct="1">
              <a:spcBef>
                <a:spcPts val="600"/>
              </a:spcBef>
            </a:pPr>
            <a:r>
              <a:rPr lang="zh-CN" altLang="en-US" dirty="0"/>
              <a:t>从一路由器到</a:t>
            </a:r>
            <a:r>
              <a:rPr lang="zh-CN" altLang="en-US" dirty="0">
                <a:solidFill>
                  <a:schemeClr val="hlink"/>
                </a:solidFill>
              </a:rPr>
              <a:t>直接连接</a:t>
            </a:r>
            <a:r>
              <a:rPr lang="zh-CN" altLang="en-US" dirty="0"/>
              <a:t>的网络的距离定义为</a:t>
            </a:r>
            <a:r>
              <a:rPr lang="en-US" altLang="zh-CN" dirty="0"/>
              <a:t>1</a:t>
            </a:r>
            <a:r>
              <a:rPr lang="zh-CN" altLang="en-US" dirty="0"/>
              <a:t>。</a:t>
            </a:r>
          </a:p>
          <a:p>
            <a:pPr algn="just" eaLnBrk="1" hangingPunct="1">
              <a:spcBef>
                <a:spcPts val="600"/>
              </a:spcBef>
            </a:pPr>
            <a:endParaRPr lang="zh-CN" altLang="en-US" dirty="0"/>
          </a:p>
          <a:p>
            <a:pPr algn="just" eaLnBrk="1" hangingPunct="1">
              <a:spcBef>
                <a:spcPts val="600"/>
              </a:spcBef>
            </a:pPr>
            <a:r>
              <a:rPr lang="zh-CN" altLang="en-US" dirty="0"/>
              <a:t>从一个路由器到</a:t>
            </a:r>
            <a:r>
              <a:rPr lang="zh-CN" altLang="en-US" dirty="0">
                <a:solidFill>
                  <a:srgbClr val="FF0000"/>
                </a:solidFill>
              </a:rPr>
              <a:t>非直接连接的</a:t>
            </a:r>
            <a:r>
              <a:rPr lang="zh-CN" altLang="en-US" dirty="0"/>
              <a:t>网络的距离</a:t>
            </a:r>
            <a:r>
              <a:rPr lang="zh-CN" altLang="en-US" dirty="0">
                <a:solidFill>
                  <a:srgbClr val="FF0000"/>
                </a:solidFill>
              </a:rPr>
              <a:t>定义为</a:t>
            </a:r>
            <a:r>
              <a:rPr lang="zh-CN" altLang="en-US" dirty="0"/>
              <a:t>所经过的路由器数加 </a:t>
            </a:r>
            <a:r>
              <a:rPr lang="en-US" altLang="zh-CN" dirty="0"/>
              <a:t>1</a:t>
            </a:r>
            <a:r>
              <a:rPr lang="zh-CN" altLang="en-US" dirty="0"/>
              <a:t>。</a:t>
            </a:r>
          </a:p>
          <a:p>
            <a:pPr algn="just" eaLnBrk="1" hangingPunct="1">
              <a:spcBef>
                <a:spcPts val="600"/>
              </a:spcBef>
            </a:pPr>
            <a:endParaRPr lang="zh-CN" altLang="en-US" dirty="0"/>
          </a:p>
          <a:p>
            <a:pPr algn="just" eaLnBrk="1" hangingPunct="1">
              <a:spcBef>
                <a:spcPts val="600"/>
              </a:spcBef>
            </a:pPr>
            <a:r>
              <a:rPr lang="en-US" altLang="zh-CN" dirty="0"/>
              <a:t>RIP </a:t>
            </a:r>
            <a:r>
              <a:rPr lang="zh-CN" altLang="en-US" dirty="0"/>
              <a:t>协议中的</a:t>
            </a:r>
            <a:r>
              <a:rPr lang="en-US" altLang="zh-CN" dirty="0"/>
              <a:t>"</a:t>
            </a:r>
            <a:r>
              <a:rPr lang="zh-CN" altLang="en-US" dirty="0"/>
              <a:t>距离</a:t>
            </a:r>
            <a:r>
              <a:rPr lang="en-US" altLang="zh-CN" dirty="0"/>
              <a:t>"</a:t>
            </a:r>
            <a:r>
              <a:rPr lang="zh-CN" altLang="en-US" dirty="0"/>
              <a:t>也称为</a:t>
            </a:r>
            <a:r>
              <a:rPr lang="en-US" altLang="zh-CN" dirty="0"/>
              <a:t>"</a:t>
            </a:r>
            <a:r>
              <a:rPr lang="zh-CN" altLang="en-US" dirty="0">
                <a:solidFill>
                  <a:schemeClr val="hlink"/>
                </a:solidFill>
              </a:rPr>
              <a:t>跳数</a:t>
            </a:r>
            <a:r>
              <a:rPr lang="en-US" altLang="zh-CN" dirty="0"/>
              <a:t>"(hop count)</a:t>
            </a:r>
            <a:r>
              <a:rPr lang="zh-CN" altLang="en-US" dirty="0"/>
              <a:t>，因为每经过一个路由器，跳数就加 </a:t>
            </a:r>
            <a:r>
              <a:rPr lang="en-US" altLang="zh-CN" dirty="0"/>
              <a:t>1</a:t>
            </a:r>
            <a:r>
              <a:rPr lang="zh-CN" altLang="en-US" dirty="0"/>
              <a:t>。</a:t>
            </a:r>
          </a:p>
          <a:p>
            <a:pPr algn="just" eaLnBrk="1" hangingPunct="1">
              <a:spcBef>
                <a:spcPts val="600"/>
              </a:spcBef>
            </a:pPr>
            <a:endParaRPr lang="zh-CN" altLang="en-US" dirty="0"/>
          </a:p>
          <a:p>
            <a:pPr algn="just" eaLnBrk="1" hangingPunct="1">
              <a:spcBef>
                <a:spcPts val="600"/>
              </a:spcBef>
            </a:pPr>
            <a:r>
              <a:rPr lang="zh-CN" altLang="en-US" dirty="0"/>
              <a:t>这里的</a:t>
            </a:r>
            <a:r>
              <a:rPr lang="en-US" altLang="zh-CN" dirty="0"/>
              <a:t>"</a:t>
            </a:r>
            <a:r>
              <a:rPr lang="zh-CN" altLang="en-US" dirty="0"/>
              <a:t>距离</a:t>
            </a:r>
            <a:r>
              <a:rPr lang="en-US" altLang="zh-CN" dirty="0"/>
              <a:t>"</a:t>
            </a:r>
            <a:r>
              <a:rPr lang="zh-CN" altLang="en-US" dirty="0"/>
              <a:t>实际上指的是</a:t>
            </a:r>
            <a:r>
              <a:rPr lang="en-US" altLang="zh-CN" dirty="0"/>
              <a:t>"</a:t>
            </a:r>
            <a:r>
              <a:rPr lang="zh-CN" altLang="en-US" dirty="0">
                <a:solidFill>
                  <a:srgbClr val="FF0000"/>
                </a:solidFill>
              </a:rPr>
              <a:t>最短距离</a:t>
            </a:r>
            <a:r>
              <a:rPr lang="en-US" altLang="zh-CN" dirty="0"/>
              <a:t>"</a:t>
            </a:r>
            <a:r>
              <a:rPr lang="zh-CN" altLang="en-US" dirty="0"/>
              <a:t>。</a:t>
            </a:r>
          </a:p>
          <a:p>
            <a:pPr eaLnBrk="1" hangingPunct="1">
              <a:spcBef>
                <a:spcPts val="600"/>
              </a:spcBef>
            </a:pPr>
            <a:endParaRPr lang="en-US" altLang="zh-CN" dirty="0"/>
          </a:p>
        </p:txBody>
      </p:sp>
    </p:spTree>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Rectangle 4"/>
          <p:cNvSpPr>
            <a:spLocks noGrp="1" noChangeArrowheads="1"/>
          </p:cNvSpPr>
          <p:nvPr>
            <p:ph type="title"/>
          </p:nvPr>
        </p:nvSpPr>
        <p:spPr/>
        <p:txBody>
          <a:bodyPr/>
          <a:lstStyle/>
          <a:p>
            <a:pPr eaLnBrk="1" hangingPunct="1"/>
            <a:r>
              <a:rPr lang="en-US" altLang="zh-CN" dirty="0">
                <a:latin typeface="+mj-ea"/>
              </a:rPr>
              <a:t>"</a:t>
            </a:r>
            <a:r>
              <a:rPr lang="zh-CN" altLang="en-US" dirty="0">
                <a:latin typeface="+mj-ea"/>
              </a:rPr>
              <a:t>距离</a:t>
            </a:r>
            <a:r>
              <a:rPr lang="en-US" altLang="zh-CN" dirty="0">
                <a:latin typeface="+mj-ea"/>
              </a:rPr>
              <a:t>"</a:t>
            </a:r>
            <a:r>
              <a:rPr lang="zh-CN" altLang="en-US" dirty="0"/>
              <a:t>的定义</a:t>
            </a:r>
          </a:p>
        </p:txBody>
      </p:sp>
      <p:sp>
        <p:nvSpPr>
          <p:cNvPr id="214019" name="Rectangle 5"/>
          <p:cNvSpPr>
            <a:spLocks noGrp="1" noChangeArrowheads="1"/>
          </p:cNvSpPr>
          <p:nvPr>
            <p:ph type="body" idx="1"/>
          </p:nvPr>
        </p:nvSpPr>
        <p:spPr/>
        <p:txBody>
          <a:bodyPr/>
          <a:lstStyle/>
          <a:p>
            <a:pPr eaLnBrk="1" hangingPunct="1">
              <a:spcBef>
                <a:spcPts val="600"/>
              </a:spcBef>
            </a:pPr>
            <a:r>
              <a:rPr lang="en-US" altLang="zh-CN" dirty="0"/>
              <a:t>RIP </a:t>
            </a:r>
            <a:r>
              <a:rPr lang="zh-CN" altLang="en-US" dirty="0"/>
              <a:t>认为一个好的路由就是它通过的路由器的数目少，即</a:t>
            </a:r>
            <a:r>
              <a:rPr lang="en-US" altLang="zh-CN" dirty="0"/>
              <a:t>"</a:t>
            </a:r>
            <a:r>
              <a:rPr lang="zh-CN" altLang="en-US" dirty="0"/>
              <a:t>距离短</a:t>
            </a:r>
            <a:r>
              <a:rPr lang="en-US" altLang="zh-CN" dirty="0"/>
              <a:t>"</a:t>
            </a:r>
            <a:r>
              <a:rPr lang="zh-CN" altLang="en-US" dirty="0"/>
              <a:t>。</a:t>
            </a:r>
          </a:p>
          <a:p>
            <a:pPr eaLnBrk="1" hangingPunct="1">
              <a:spcBef>
                <a:spcPts val="600"/>
              </a:spcBef>
            </a:pPr>
            <a:endParaRPr lang="zh-CN" altLang="en-US" dirty="0"/>
          </a:p>
          <a:p>
            <a:pPr algn="just" eaLnBrk="1" hangingPunct="1">
              <a:spcBef>
                <a:spcPts val="600"/>
              </a:spcBef>
            </a:pPr>
            <a:r>
              <a:rPr lang="en-US" altLang="zh-CN" dirty="0"/>
              <a:t>RIP</a:t>
            </a:r>
            <a:r>
              <a:rPr lang="zh-CN" altLang="en-US" dirty="0"/>
              <a:t>允许一条路径最多只能包含</a:t>
            </a:r>
            <a:r>
              <a:rPr lang="en-US" altLang="zh-CN" dirty="0"/>
              <a:t>15</a:t>
            </a:r>
            <a:r>
              <a:rPr lang="zh-CN" altLang="en-US" dirty="0"/>
              <a:t>个路由器</a:t>
            </a:r>
            <a:r>
              <a:rPr lang="en-US" altLang="zh-CN" sz="2200" dirty="0"/>
              <a:t>[</a:t>
            </a:r>
            <a:r>
              <a:rPr lang="zh-CN" altLang="en-US" sz="2200" dirty="0">
                <a:solidFill>
                  <a:srgbClr val="FF0000"/>
                </a:solidFill>
              </a:rPr>
              <a:t>距离最大值为</a:t>
            </a:r>
            <a:r>
              <a:rPr lang="en-US" altLang="zh-CN" sz="2200" dirty="0">
                <a:solidFill>
                  <a:srgbClr val="FF0000"/>
                </a:solidFill>
              </a:rPr>
              <a:t>15</a:t>
            </a:r>
            <a:r>
              <a:rPr lang="en-US" altLang="zh-CN" sz="2200" dirty="0"/>
              <a:t>]</a:t>
            </a:r>
            <a:r>
              <a:rPr lang="zh-CN" altLang="en-US" sz="2000" dirty="0"/>
              <a:t>。</a:t>
            </a:r>
            <a:endParaRPr lang="zh-CN" altLang="en-US" dirty="0"/>
          </a:p>
          <a:p>
            <a:pPr eaLnBrk="1" hangingPunct="1">
              <a:spcBef>
                <a:spcPts val="600"/>
              </a:spcBef>
            </a:pPr>
            <a:endParaRPr lang="en-US" altLang="zh-CN" dirty="0"/>
          </a:p>
          <a:p>
            <a:pPr eaLnBrk="1" hangingPunct="1">
              <a:spcBef>
                <a:spcPts val="600"/>
              </a:spcBef>
            </a:pPr>
            <a:r>
              <a:rPr lang="en-US" altLang="zh-CN" dirty="0"/>
              <a:t>"</a:t>
            </a:r>
            <a:r>
              <a:rPr lang="zh-CN" altLang="en-US" dirty="0"/>
              <a:t>距离</a:t>
            </a:r>
            <a:r>
              <a:rPr lang="en-US" altLang="zh-CN" dirty="0"/>
              <a:t>"</a:t>
            </a:r>
            <a:r>
              <a:rPr lang="zh-CN" altLang="en-US" dirty="0"/>
              <a:t>的最大值为</a:t>
            </a:r>
            <a:r>
              <a:rPr lang="en-US" altLang="zh-CN" dirty="0"/>
              <a:t>16</a:t>
            </a:r>
            <a:r>
              <a:rPr lang="zh-CN" altLang="en-US" dirty="0"/>
              <a:t>时</a:t>
            </a:r>
            <a:r>
              <a:rPr lang="zh-CN" altLang="en-US" dirty="0">
                <a:solidFill>
                  <a:srgbClr val="FF0000"/>
                </a:solidFill>
              </a:rPr>
              <a:t>即</a:t>
            </a:r>
            <a:r>
              <a:rPr lang="zh-CN" altLang="en-US" dirty="0"/>
              <a:t>相当于不可达。可见</a:t>
            </a:r>
            <a:r>
              <a:rPr lang="en-US" altLang="zh-CN" dirty="0"/>
              <a:t>RIP</a:t>
            </a:r>
            <a:r>
              <a:rPr lang="zh-CN" altLang="en-US" dirty="0"/>
              <a:t>只适用于小型互联网。</a:t>
            </a:r>
          </a:p>
          <a:p>
            <a:pPr eaLnBrk="1" hangingPunct="1">
              <a:spcBef>
                <a:spcPts val="600"/>
              </a:spcBef>
            </a:pPr>
            <a:endParaRPr lang="zh-CN" altLang="en-US" dirty="0"/>
          </a:p>
          <a:p>
            <a:pPr eaLnBrk="1" hangingPunct="1">
              <a:spcBef>
                <a:spcPts val="600"/>
              </a:spcBef>
            </a:pPr>
            <a:r>
              <a:rPr lang="en-US" altLang="zh-CN" dirty="0"/>
              <a:t>RIP</a:t>
            </a:r>
            <a:r>
              <a:rPr lang="zh-CN" altLang="en-US" dirty="0"/>
              <a:t>不能在两个网络之间</a:t>
            </a:r>
            <a:r>
              <a:rPr lang="zh-CN" altLang="en-US" dirty="0">
                <a:solidFill>
                  <a:srgbClr val="FF0000"/>
                </a:solidFill>
              </a:rPr>
              <a:t>同时</a:t>
            </a:r>
            <a:r>
              <a:rPr lang="zh-CN" altLang="en-US" dirty="0"/>
              <a:t>使用多条路由。</a:t>
            </a:r>
            <a:endParaRPr lang="en-US" altLang="zh-CN" dirty="0"/>
          </a:p>
          <a:p>
            <a:pPr eaLnBrk="1" hangingPunct="1">
              <a:spcBef>
                <a:spcPts val="600"/>
              </a:spcBef>
            </a:pPr>
            <a:endParaRPr lang="en-US" altLang="zh-CN" dirty="0"/>
          </a:p>
          <a:p>
            <a:pPr eaLnBrk="1" hangingPunct="1">
              <a:spcBef>
                <a:spcPts val="600"/>
              </a:spcBef>
            </a:pPr>
            <a:r>
              <a:rPr lang="en-US" altLang="zh-CN" dirty="0"/>
              <a:t>RIP</a:t>
            </a:r>
            <a:r>
              <a:rPr lang="zh-CN" altLang="en-US" dirty="0"/>
              <a:t>选择一条具有最少路由器的路由</a:t>
            </a:r>
            <a:r>
              <a:rPr lang="en-US" altLang="zh-CN" dirty="0"/>
              <a:t>(</a:t>
            </a:r>
            <a:r>
              <a:rPr lang="zh-CN" altLang="en-US" dirty="0"/>
              <a:t>即</a:t>
            </a:r>
            <a:r>
              <a:rPr lang="zh-CN" altLang="en-US" dirty="0">
                <a:solidFill>
                  <a:srgbClr val="FF0000"/>
                </a:solidFill>
              </a:rPr>
              <a:t>最短路由</a:t>
            </a:r>
            <a:r>
              <a:rPr lang="en-US" altLang="zh-CN" dirty="0"/>
              <a:t>)</a:t>
            </a:r>
            <a:r>
              <a:rPr lang="zh-CN" altLang="en-US" dirty="0"/>
              <a:t>，哪怕还存在另一条高速</a:t>
            </a:r>
            <a:r>
              <a:rPr lang="en-US" altLang="zh-CN" dirty="0"/>
              <a:t>(</a:t>
            </a:r>
            <a:r>
              <a:rPr lang="zh-CN" altLang="en-US" dirty="0">
                <a:solidFill>
                  <a:srgbClr val="FF0000"/>
                </a:solidFill>
              </a:rPr>
              <a:t>低时延</a:t>
            </a:r>
            <a:r>
              <a:rPr lang="en-US" altLang="zh-CN" dirty="0"/>
              <a:t>)</a:t>
            </a:r>
            <a:r>
              <a:rPr lang="zh-CN" altLang="en-US" dirty="0"/>
              <a:t>但路由器较多的路由。   </a:t>
            </a:r>
          </a:p>
          <a:p>
            <a:pPr eaLnBrk="1" hangingPunct="1">
              <a:spcBef>
                <a:spcPts val="600"/>
              </a:spcBef>
            </a:pPr>
            <a:endParaRPr lang="en-US" altLang="zh-CN" dirty="0"/>
          </a:p>
        </p:txBody>
      </p:sp>
    </p:spTree>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Rectangle 2"/>
          <p:cNvSpPr>
            <a:spLocks noGrp="1" noChangeArrowheads="1"/>
          </p:cNvSpPr>
          <p:nvPr>
            <p:ph type="title"/>
          </p:nvPr>
        </p:nvSpPr>
        <p:spPr/>
        <p:txBody>
          <a:bodyPr/>
          <a:lstStyle/>
          <a:p>
            <a:pPr eaLnBrk="1" hangingPunct="1"/>
            <a:r>
              <a:rPr lang="en-US" altLang="zh-CN"/>
              <a:t>RIP</a:t>
            </a:r>
            <a:r>
              <a:rPr lang="zh-CN" altLang="en-US"/>
              <a:t>协议的三个要点</a:t>
            </a:r>
          </a:p>
        </p:txBody>
      </p:sp>
      <p:sp>
        <p:nvSpPr>
          <p:cNvPr id="215043" name="Rectangle 3"/>
          <p:cNvSpPr>
            <a:spLocks noGrp="1" noChangeArrowheads="1"/>
          </p:cNvSpPr>
          <p:nvPr>
            <p:ph type="body" idx="1"/>
          </p:nvPr>
        </p:nvSpPr>
        <p:spPr>
          <a:xfrm>
            <a:off x="330200" y="1000108"/>
            <a:ext cx="8483600" cy="5286412"/>
          </a:xfrm>
        </p:spPr>
        <p:txBody>
          <a:bodyPr/>
          <a:lstStyle/>
          <a:p>
            <a:pPr algn="just" eaLnBrk="1" hangingPunct="1">
              <a:spcBef>
                <a:spcPts val="600"/>
              </a:spcBef>
            </a:pPr>
            <a:r>
              <a:rPr lang="en-US" altLang="zh-CN" dirty="0"/>
              <a:t>RIP</a:t>
            </a:r>
            <a:r>
              <a:rPr lang="zh-CN" altLang="en-US" dirty="0"/>
              <a:t>和</a:t>
            </a:r>
            <a:r>
              <a:rPr lang="en-US" altLang="zh-CN" dirty="0"/>
              <a:t>OSPF</a:t>
            </a:r>
            <a:r>
              <a:rPr lang="zh-CN" altLang="en-US" dirty="0"/>
              <a:t>协议的共同特点就是每一路由器都要不断地和其他一些路由器交换信息。因此我们一定要弄清楚以下三点，即和哪些路由器交换信息</a:t>
            </a:r>
            <a:r>
              <a:rPr lang="en-US" altLang="zh-CN" dirty="0">
                <a:solidFill>
                  <a:srgbClr val="FF0000"/>
                </a:solidFill>
                <a:latin typeface="Microsoft Sans Serif" panose="020B0604020202020204" pitchFamily="34" charset="0"/>
                <a:ea typeface="Microsoft Sans Serif" panose="020B0604020202020204" pitchFamily="34" charset="0"/>
                <a:cs typeface="Microsoft Sans Serif" panose="020B0604020202020204" pitchFamily="34" charset="0"/>
              </a:rPr>
              <a:t>(whom)</a:t>
            </a:r>
            <a:r>
              <a:rPr lang="zh-CN" altLang="en-US" dirty="0">
                <a:solidFill>
                  <a:srgbClr val="FF0000"/>
                </a:solidFill>
                <a:latin typeface="Microsoft Sans Serif" panose="020B0604020202020204" pitchFamily="34" charset="0"/>
                <a:ea typeface="Microsoft Sans Serif" panose="020B0604020202020204" pitchFamily="34" charset="0"/>
                <a:cs typeface="Microsoft Sans Serif" panose="020B0604020202020204" pitchFamily="34" charset="0"/>
              </a:rPr>
              <a:t>？</a:t>
            </a:r>
            <a:r>
              <a:rPr lang="zh-CN" altLang="en-US" dirty="0"/>
              <a:t>交换什么信息</a:t>
            </a:r>
            <a:r>
              <a:rPr lang="en-US" altLang="zh-CN" dirty="0">
                <a:solidFill>
                  <a:srgbClr val="FF0000"/>
                </a:solidFill>
                <a:latin typeface="Microsoft Sans Serif" panose="020B0604020202020204" pitchFamily="34" charset="0"/>
                <a:ea typeface="Microsoft Sans Serif" panose="020B0604020202020204" pitchFamily="34" charset="0"/>
                <a:cs typeface="Microsoft Sans Serif" panose="020B0604020202020204" pitchFamily="34" charset="0"/>
              </a:rPr>
              <a:t>(what)</a:t>
            </a:r>
            <a:r>
              <a:rPr lang="zh-CN" altLang="en-US" dirty="0">
                <a:solidFill>
                  <a:srgbClr val="FF0000"/>
                </a:solidFill>
                <a:latin typeface="Microsoft Sans Serif" panose="020B0604020202020204" pitchFamily="34" charset="0"/>
                <a:ea typeface="Microsoft Sans Serif" panose="020B0604020202020204" pitchFamily="34" charset="0"/>
                <a:cs typeface="Microsoft Sans Serif" panose="020B0604020202020204" pitchFamily="34" charset="0"/>
              </a:rPr>
              <a:t>？</a:t>
            </a:r>
            <a:r>
              <a:rPr lang="zh-CN" altLang="en-US" dirty="0"/>
              <a:t>在什么时候交换信息</a:t>
            </a:r>
            <a:r>
              <a:rPr lang="en-US" altLang="zh-CN" dirty="0">
                <a:solidFill>
                  <a:srgbClr val="FF0000"/>
                </a:solidFill>
                <a:latin typeface="Microsoft Sans Serif" panose="020B0604020202020204" pitchFamily="34" charset="0"/>
                <a:ea typeface="Microsoft Sans Serif" panose="020B0604020202020204" pitchFamily="34" charset="0"/>
                <a:cs typeface="Microsoft Sans Serif" panose="020B0604020202020204" pitchFamily="34" charset="0"/>
              </a:rPr>
              <a:t>(when)</a:t>
            </a:r>
            <a:r>
              <a:rPr lang="zh-CN" altLang="en-US" dirty="0">
                <a:solidFill>
                  <a:srgbClr val="FF0000"/>
                </a:solidFill>
                <a:latin typeface="Microsoft Sans Serif" panose="020B0604020202020204" pitchFamily="34" charset="0"/>
                <a:ea typeface="Microsoft Sans Serif" panose="020B0604020202020204" pitchFamily="34" charset="0"/>
                <a:cs typeface="Microsoft Sans Serif" panose="020B0604020202020204" pitchFamily="34" charset="0"/>
              </a:rPr>
              <a:t>？</a:t>
            </a:r>
            <a:endParaRPr lang="en-US" altLang="zh-CN" dirty="0">
              <a:solidFill>
                <a:srgbClr val="FF0000"/>
              </a:solidFill>
              <a:latin typeface="Microsoft Sans Serif" panose="020B0604020202020204" pitchFamily="34" charset="0"/>
              <a:ea typeface="Microsoft Sans Serif" panose="020B0604020202020204" pitchFamily="34" charset="0"/>
              <a:cs typeface="Microsoft Sans Serif" panose="020B0604020202020204" pitchFamily="34" charset="0"/>
            </a:endParaRPr>
          </a:p>
          <a:p>
            <a:pPr algn="just" eaLnBrk="1" hangingPunct="1">
              <a:spcBef>
                <a:spcPts val="600"/>
              </a:spcBef>
            </a:pPr>
            <a:endParaRPr lang="zh-CN" altLang="en-US" dirty="0">
              <a:solidFill>
                <a:srgbClr val="FF0000"/>
              </a:solidFill>
            </a:endParaRPr>
          </a:p>
          <a:p>
            <a:pPr algn="just" eaLnBrk="1" hangingPunct="1">
              <a:spcBef>
                <a:spcPts val="600"/>
              </a:spcBef>
              <a:buFont typeface="Wingdings" panose="05000000000000000000" pitchFamily="2" charset="2"/>
              <a:buChar char="þ"/>
            </a:pPr>
            <a:r>
              <a:rPr lang="zh-CN" altLang="en-US" dirty="0"/>
              <a:t>仅和相邻路由器交换信息。 </a:t>
            </a:r>
          </a:p>
          <a:p>
            <a:pPr algn="just" eaLnBrk="1" hangingPunct="1">
              <a:spcBef>
                <a:spcPts val="600"/>
              </a:spcBef>
            </a:pPr>
            <a:endParaRPr lang="zh-CN" altLang="en-US" dirty="0"/>
          </a:p>
          <a:p>
            <a:pPr algn="just" eaLnBrk="1" hangingPunct="1">
              <a:spcBef>
                <a:spcPts val="600"/>
              </a:spcBef>
              <a:buFont typeface="Wingdings" panose="05000000000000000000" pitchFamily="2" charset="2"/>
              <a:buChar char="þ"/>
            </a:pPr>
            <a:r>
              <a:rPr lang="zh-CN" altLang="en-US" dirty="0"/>
              <a:t>交换的信息是当前本路由器所知道的全部信息，即自己的路由表。 </a:t>
            </a:r>
          </a:p>
          <a:p>
            <a:pPr algn="just" eaLnBrk="1" hangingPunct="1">
              <a:spcBef>
                <a:spcPts val="600"/>
              </a:spcBef>
            </a:pPr>
            <a:endParaRPr lang="zh-CN" altLang="en-US" dirty="0"/>
          </a:p>
          <a:p>
            <a:pPr algn="just" eaLnBrk="1" hangingPunct="1">
              <a:spcBef>
                <a:spcPts val="600"/>
              </a:spcBef>
              <a:buFont typeface="Wingdings" panose="05000000000000000000" pitchFamily="2" charset="2"/>
              <a:buChar char="þ"/>
            </a:pPr>
            <a:r>
              <a:rPr lang="zh-CN" altLang="en-US" dirty="0"/>
              <a:t>按固定的时间间隔交换路由信息，例如每隔</a:t>
            </a:r>
            <a:r>
              <a:rPr lang="en-US" altLang="zh-CN" dirty="0"/>
              <a:t>30</a:t>
            </a:r>
            <a:r>
              <a:rPr lang="zh-CN" altLang="en-US" dirty="0"/>
              <a:t>秒。当网络拓扑结构发生变化时，路由器</a:t>
            </a:r>
            <a:r>
              <a:rPr lang="zh-CN" altLang="en-US" dirty="0">
                <a:solidFill>
                  <a:schemeClr val="hlink"/>
                </a:solidFill>
              </a:rPr>
              <a:t>也及时</a:t>
            </a:r>
            <a:r>
              <a:rPr lang="zh-CN" altLang="en-US" dirty="0"/>
              <a:t>向相邻路由器</a:t>
            </a:r>
            <a:r>
              <a:rPr lang="zh-CN" altLang="en-US" dirty="0">
                <a:solidFill>
                  <a:srgbClr val="FF0000"/>
                </a:solidFill>
              </a:rPr>
              <a:t>通告</a:t>
            </a:r>
            <a:r>
              <a:rPr lang="zh-CN" altLang="en-US" dirty="0"/>
              <a:t>拓扑变化后的路由信息。</a:t>
            </a:r>
          </a:p>
        </p:txBody>
      </p:sp>
    </p:spTree>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Rectangle 4"/>
          <p:cNvSpPr>
            <a:spLocks noGrp="1" noChangeArrowheads="1"/>
          </p:cNvSpPr>
          <p:nvPr>
            <p:ph type="title"/>
          </p:nvPr>
        </p:nvSpPr>
        <p:spPr/>
        <p:txBody>
          <a:bodyPr/>
          <a:lstStyle/>
          <a:p>
            <a:pPr eaLnBrk="1" hangingPunct="1"/>
            <a:r>
              <a:rPr lang="zh-CN" altLang="en-US"/>
              <a:t>路由表的建立</a:t>
            </a:r>
          </a:p>
        </p:txBody>
      </p:sp>
      <p:sp>
        <p:nvSpPr>
          <p:cNvPr id="216067" name="Rectangle 5"/>
          <p:cNvSpPr>
            <a:spLocks noGrp="1" noChangeArrowheads="1"/>
          </p:cNvSpPr>
          <p:nvPr>
            <p:ph type="body" idx="1"/>
          </p:nvPr>
        </p:nvSpPr>
        <p:spPr/>
        <p:txBody>
          <a:bodyPr/>
          <a:lstStyle/>
          <a:p>
            <a:pPr algn="just" eaLnBrk="1" hangingPunct="1">
              <a:spcBef>
                <a:spcPts val="600"/>
              </a:spcBef>
            </a:pPr>
            <a:r>
              <a:rPr lang="zh-CN" altLang="en-US" dirty="0"/>
              <a:t>路由器在刚刚开始工作时，只知道到直接连接的网络的距离</a:t>
            </a:r>
            <a:r>
              <a:rPr lang="en-US" altLang="zh-CN" dirty="0"/>
              <a:t>(</a:t>
            </a:r>
            <a:r>
              <a:rPr lang="zh-CN" altLang="en-US" dirty="0"/>
              <a:t>此距离定义为</a:t>
            </a:r>
            <a:r>
              <a:rPr lang="en-US" altLang="zh-CN" dirty="0"/>
              <a:t>1)</a:t>
            </a:r>
            <a:r>
              <a:rPr lang="zh-CN" altLang="en-US" dirty="0"/>
              <a:t>。</a:t>
            </a:r>
          </a:p>
          <a:p>
            <a:pPr algn="just" eaLnBrk="1" hangingPunct="1">
              <a:spcBef>
                <a:spcPts val="600"/>
              </a:spcBef>
            </a:pPr>
            <a:endParaRPr lang="zh-CN" altLang="en-US" dirty="0"/>
          </a:p>
          <a:p>
            <a:pPr algn="just" eaLnBrk="1" hangingPunct="1">
              <a:spcBef>
                <a:spcPts val="600"/>
              </a:spcBef>
            </a:pPr>
            <a:r>
              <a:rPr lang="zh-CN" altLang="en-US" dirty="0"/>
              <a:t>接着，每一个路由器也只和数目非常有限的相邻路由器</a:t>
            </a:r>
            <a:r>
              <a:rPr lang="zh-CN" altLang="en-US" dirty="0">
                <a:solidFill>
                  <a:srgbClr val="FF0000"/>
                </a:solidFill>
              </a:rPr>
              <a:t>交换</a:t>
            </a:r>
            <a:r>
              <a:rPr lang="zh-CN" altLang="en-US" dirty="0"/>
              <a:t>并</a:t>
            </a:r>
            <a:r>
              <a:rPr lang="zh-CN" altLang="en-US" dirty="0">
                <a:solidFill>
                  <a:srgbClr val="FF0000"/>
                </a:solidFill>
              </a:rPr>
              <a:t>更新</a:t>
            </a:r>
            <a:r>
              <a:rPr lang="zh-CN" altLang="en-US" dirty="0"/>
              <a:t>路由信息。</a:t>
            </a:r>
          </a:p>
          <a:p>
            <a:pPr algn="just" eaLnBrk="1" hangingPunct="1">
              <a:spcBef>
                <a:spcPts val="600"/>
              </a:spcBef>
            </a:pPr>
            <a:endParaRPr lang="zh-CN" altLang="en-US" dirty="0"/>
          </a:p>
          <a:p>
            <a:pPr algn="just" eaLnBrk="1" hangingPunct="1">
              <a:spcBef>
                <a:spcPts val="600"/>
              </a:spcBef>
            </a:pPr>
            <a:r>
              <a:rPr lang="zh-CN" altLang="en-US" dirty="0"/>
              <a:t>经过若干次更新后，所有的路由器最终</a:t>
            </a:r>
            <a:r>
              <a:rPr lang="zh-CN" altLang="en-US" dirty="0">
                <a:solidFill>
                  <a:srgbClr val="FF0000"/>
                </a:solidFill>
              </a:rPr>
              <a:t>都会</a:t>
            </a:r>
            <a:r>
              <a:rPr lang="zh-CN" altLang="en-US" dirty="0"/>
              <a:t>知道到达本自治系统中</a:t>
            </a:r>
            <a:r>
              <a:rPr lang="zh-CN" altLang="en-US" dirty="0">
                <a:solidFill>
                  <a:srgbClr val="FF0000"/>
                </a:solidFill>
              </a:rPr>
              <a:t>任何</a:t>
            </a:r>
            <a:r>
              <a:rPr lang="zh-CN" altLang="en-US" dirty="0"/>
              <a:t>一个网络的最短距离和下一跳路由器的地址。</a:t>
            </a:r>
          </a:p>
          <a:p>
            <a:pPr algn="just" eaLnBrk="1" hangingPunct="1">
              <a:spcBef>
                <a:spcPts val="600"/>
              </a:spcBef>
            </a:pPr>
            <a:endParaRPr lang="zh-CN" altLang="en-US" dirty="0"/>
          </a:p>
          <a:p>
            <a:pPr algn="just" eaLnBrk="1" hangingPunct="1">
              <a:spcBef>
                <a:spcPts val="600"/>
              </a:spcBef>
            </a:pPr>
            <a:r>
              <a:rPr lang="en-US" altLang="zh-CN" dirty="0"/>
              <a:t>RIP</a:t>
            </a:r>
            <a:r>
              <a:rPr lang="zh-CN" altLang="en-US" dirty="0"/>
              <a:t>协议的</a:t>
            </a:r>
            <a:r>
              <a:rPr lang="zh-CN" altLang="en-US" dirty="0">
                <a:solidFill>
                  <a:schemeClr val="hlink"/>
                </a:solidFill>
              </a:rPr>
              <a:t>收敛</a:t>
            </a:r>
            <a:r>
              <a:rPr lang="en-US" altLang="zh-CN" dirty="0"/>
              <a:t>(convergence)</a:t>
            </a:r>
            <a:r>
              <a:rPr lang="zh-CN" altLang="en-US" dirty="0"/>
              <a:t>过程较快，</a:t>
            </a:r>
            <a:r>
              <a:rPr lang="zh-CN" altLang="en-US" dirty="0">
                <a:solidFill>
                  <a:schemeClr val="hlink"/>
                </a:solidFill>
              </a:rPr>
              <a:t>收敛</a:t>
            </a:r>
            <a:r>
              <a:rPr lang="zh-CN" altLang="en-US" dirty="0"/>
              <a:t>就是在自治系统中所有的结点</a:t>
            </a:r>
            <a:r>
              <a:rPr lang="zh-CN" altLang="en-US" dirty="0">
                <a:solidFill>
                  <a:srgbClr val="FF0000"/>
                </a:solidFill>
              </a:rPr>
              <a:t>都得到</a:t>
            </a:r>
            <a:r>
              <a:rPr lang="zh-CN" altLang="en-US" dirty="0"/>
              <a:t>正确的路由选择信息的</a:t>
            </a:r>
            <a:r>
              <a:rPr lang="zh-CN" altLang="en-US" dirty="0">
                <a:solidFill>
                  <a:srgbClr val="FF0000"/>
                </a:solidFill>
              </a:rPr>
              <a:t>过程</a:t>
            </a:r>
            <a:r>
              <a:rPr lang="zh-CN" altLang="en-US" dirty="0"/>
              <a:t>。 </a:t>
            </a:r>
          </a:p>
          <a:p>
            <a:pPr eaLnBrk="1" hangingPunct="1">
              <a:spcBef>
                <a:spcPts val="600"/>
              </a:spcBef>
            </a:pPr>
            <a:endParaRPr lang="en-US" altLang="zh-CN" dirty="0"/>
          </a:p>
        </p:txBody>
      </p:sp>
    </p:spTree>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30200" y="203200"/>
            <a:ext cx="8445500" cy="705520"/>
          </a:xfrm>
        </p:spPr>
        <p:txBody>
          <a:bodyPr/>
          <a:lstStyle/>
          <a:p>
            <a:r>
              <a:rPr lang="en-US" altLang="zh-CN" dirty="0"/>
              <a:t>2. </a:t>
            </a:r>
            <a:r>
              <a:rPr lang="zh-CN" altLang="en-US" dirty="0"/>
              <a:t>距离向量算法</a:t>
            </a:r>
          </a:p>
        </p:txBody>
      </p:sp>
      <p:sp>
        <p:nvSpPr>
          <p:cNvPr id="3" name="内容占位符 2"/>
          <p:cNvSpPr>
            <a:spLocks noGrp="1"/>
          </p:cNvSpPr>
          <p:nvPr>
            <p:ph idx="1"/>
          </p:nvPr>
        </p:nvSpPr>
        <p:spPr>
          <a:xfrm>
            <a:off x="330200" y="980728"/>
            <a:ext cx="8445500" cy="5184576"/>
          </a:xfrm>
        </p:spPr>
        <p:txBody>
          <a:bodyPr/>
          <a:lstStyle/>
          <a:p>
            <a:pPr>
              <a:spcBef>
                <a:spcPts val="600"/>
              </a:spcBef>
              <a:buNone/>
            </a:pPr>
            <a:r>
              <a:rPr lang="zh-CN" altLang="en-US" sz="2000" dirty="0">
                <a:solidFill>
                  <a:srgbClr val="FF0000"/>
                </a:solidFill>
              </a:rPr>
              <a:t>路由器收到相邻路由器</a:t>
            </a:r>
            <a:r>
              <a:rPr lang="en-US" altLang="zh-CN" sz="2000" dirty="0">
                <a:solidFill>
                  <a:srgbClr val="FF0000"/>
                </a:solidFill>
              </a:rPr>
              <a:t>(</a:t>
            </a:r>
            <a:r>
              <a:rPr lang="zh-CN" altLang="en-US" sz="2000" dirty="0">
                <a:solidFill>
                  <a:srgbClr val="FF0000"/>
                </a:solidFill>
              </a:rPr>
              <a:t>其地址为 </a:t>
            </a:r>
            <a:r>
              <a:rPr lang="en-US" altLang="zh-CN" sz="2000" dirty="0">
                <a:solidFill>
                  <a:srgbClr val="FF0000"/>
                </a:solidFill>
              </a:rPr>
              <a:t>X)</a:t>
            </a:r>
            <a:r>
              <a:rPr lang="zh-CN" altLang="en-US" sz="2000" dirty="0">
                <a:solidFill>
                  <a:srgbClr val="FF0000"/>
                </a:solidFill>
              </a:rPr>
              <a:t>的一个 </a:t>
            </a:r>
            <a:r>
              <a:rPr lang="en-US" altLang="zh-CN" sz="2000" dirty="0">
                <a:solidFill>
                  <a:srgbClr val="FF0000"/>
                </a:solidFill>
              </a:rPr>
              <a:t>RIP </a:t>
            </a:r>
            <a:r>
              <a:rPr lang="zh-CN" altLang="en-US" sz="2000" dirty="0">
                <a:solidFill>
                  <a:srgbClr val="FF0000"/>
                </a:solidFill>
              </a:rPr>
              <a:t>报文：</a:t>
            </a:r>
          </a:p>
          <a:p>
            <a:pPr marL="0" indent="0">
              <a:spcBef>
                <a:spcPts val="600"/>
              </a:spcBef>
              <a:buNone/>
            </a:pPr>
            <a:r>
              <a:rPr lang="en-US" altLang="zh-CN" sz="2000" dirty="0"/>
              <a:t>(1) </a:t>
            </a:r>
            <a:r>
              <a:rPr lang="zh-CN" altLang="en-US" sz="2000" dirty="0"/>
              <a:t>先修改此</a:t>
            </a:r>
            <a:r>
              <a:rPr lang="en-US" altLang="zh-CN" sz="2000" dirty="0"/>
              <a:t>RIP</a:t>
            </a:r>
            <a:r>
              <a:rPr lang="zh-CN" altLang="en-US" sz="2000" dirty="0"/>
              <a:t>报文中的所有项目：把</a:t>
            </a:r>
            <a:r>
              <a:rPr lang="en-US" altLang="zh-CN" sz="2000" dirty="0"/>
              <a:t>“</a:t>
            </a:r>
            <a:r>
              <a:rPr lang="zh-CN" altLang="en-US" sz="2000" dirty="0"/>
              <a:t>下一跳</a:t>
            </a:r>
            <a:r>
              <a:rPr lang="en-US" altLang="zh-CN" sz="2000" dirty="0"/>
              <a:t>”</a:t>
            </a:r>
            <a:r>
              <a:rPr lang="zh-CN" altLang="en-US" sz="2000" dirty="0"/>
              <a:t>字段中的地址都改为 </a:t>
            </a:r>
            <a:r>
              <a:rPr lang="en-US" altLang="zh-CN" sz="2000" dirty="0"/>
              <a:t>X</a:t>
            </a:r>
            <a:r>
              <a:rPr lang="zh-CN" altLang="en-US" sz="2000" dirty="0"/>
              <a:t>，并把所有的</a:t>
            </a:r>
            <a:r>
              <a:rPr lang="en-US" altLang="zh-CN" sz="2000" dirty="0"/>
              <a:t>“</a:t>
            </a:r>
            <a:r>
              <a:rPr lang="zh-CN" altLang="en-US" sz="2000" dirty="0"/>
              <a:t>距离</a:t>
            </a:r>
            <a:r>
              <a:rPr lang="en-US" altLang="zh-CN" sz="2000" dirty="0"/>
              <a:t>”</a:t>
            </a:r>
            <a:r>
              <a:rPr lang="zh-CN" altLang="en-US" sz="2000" dirty="0"/>
              <a:t>字段的值加 </a:t>
            </a:r>
            <a:r>
              <a:rPr lang="en-US" altLang="zh-CN" sz="2000" dirty="0"/>
              <a:t>1</a:t>
            </a:r>
            <a:r>
              <a:rPr lang="zh-CN" altLang="en-US" sz="2000" dirty="0"/>
              <a:t>。每一个项目都有三个关键数据，即：到目的网络</a:t>
            </a:r>
            <a:r>
              <a:rPr lang="en-US" altLang="zh-CN" sz="2000" dirty="0"/>
              <a:t>N, </a:t>
            </a:r>
            <a:r>
              <a:rPr lang="zh-CN" altLang="en-US" sz="2000" dirty="0"/>
              <a:t>距离是</a:t>
            </a:r>
            <a:r>
              <a:rPr lang="en-US" altLang="zh-CN" sz="2000" dirty="0"/>
              <a:t>d, </a:t>
            </a:r>
            <a:r>
              <a:rPr lang="zh-CN" altLang="en-US" sz="2000" dirty="0"/>
              <a:t>下一跳路由器是</a:t>
            </a:r>
            <a:r>
              <a:rPr lang="en-US" altLang="zh-CN" sz="2000" dirty="0"/>
              <a:t>X</a:t>
            </a:r>
            <a:r>
              <a:rPr lang="zh-CN" altLang="en-US" sz="2000" dirty="0"/>
              <a:t>。</a:t>
            </a:r>
          </a:p>
          <a:p>
            <a:pPr marL="0" indent="0">
              <a:spcBef>
                <a:spcPts val="600"/>
              </a:spcBef>
              <a:buNone/>
            </a:pPr>
            <a:r>
              <a:rPr lang="en-US" altLang="zh-CN" sz="2000" dirty="0"/>
              <a:t>(2) </a:t>
            </a:r>
            <a:r>
              <a:rPr lang="zh-CN" altLang="en-US" sz="2000" dirty="0"/>
              <a:t>对修改后的 </a:t>
            </a:r>
            <a:r>
              <a:rPr lang="en-US" altLang="zh-CN" sz="2000" dirty="0"/>
              <a:t>RIP </a:t>
            </a:r>
            <a:r>
              <a:rPr lang="zh-CN" altLang="en-US" sz="2000" dirty="0"/>
              <a:t>报文中的每一个项目，重复以下步骤：</a:t>
            </a:r>
          </a:p>
          <a:p>
            <a:pPr marL="0" indent="0">
              <a:spcBef>
                <a:spcPts val="600"/>
              </a:spcBef>
              <a:buNone/>
            </a:pPr>
            <a:r>
              <a:rPr lang="zh-CN" altLang="en-US" sz="2000" dirty="0"/>
              <a:t>若原来的路由表中没有目的网络</a:t>
            </a:r>
            <a:r>
              <a:rPr lang="en-US" altLang="zh-CN" sz="2000" dirty="0"/>
              <a:t>N</a:t>
            </a:r>
            <a:r>
              <a:rPr lang="zh-CN" altLang="en-US" sz="2000" dirty="0"/>
              <a:t>，则把该项目添加到路由表中。</a:t>
            </a:r>
          </a:p>
          <a:p>
            <a:pPr marL="0" indent="0">
              <a:spcBef>
                <a:spcPts val="600"/>
              </a:spcBef>
              <a:buNone/>
            </a:pPr>
            <a:r>
              <a:rPr lang="zh-CN" altLang="en-US" sz="2200" dirty="0"/>
              <a:t>否则 </a:t>
            </a:r>
            <a:r>
              <a:rPr lang="en-US" altLang="zh-CN" sz="2000" dirty="0"/>
              <a:t>(</a:t>
            </a:r>
            <a:r>
              <a:rPr lang="zh-CN" altLang="en-US" sz="2000" dirty="0">
                <a:solidFill>
                  <a:schemeClr val="hlink"/>
                </a:solidFill>
              </a:rPr>
              <a:t>即在路由表中有目的网络</a:t>
            </a:r>
            <a:r>
              <a:rPr lang="en-US" altLang="zh-CN" sz="2000" dirty="0">
                <a:solidFill>
                  <a:schemeClr val="hlink"/>
                </a:solidFill>
              </a:rPr>
              <a:t>N</a:t>
            </a:r>
            <a:r>
              <a:rPr lang="zh-CN" altLang="en-US" sz="2000" dirty="0">
                <a:solidFill>
                  <a:schemeClr val="hlink"/>
                </a:solidFill>
              </a:rPr>
              <a:t>，这时就再查看下一跳路由器地址</a:t>
            </a:r>
            <a:r>
              <a:rPr lang="en-US" altLang="zh-CN" sz="2000" dirty="0"/>
              <a:t>)</a:t>
            </a:r>
            <a:endParaRPr lang="en-US" altLang="zh-CN" sz="2200" dirty="0"/>
          </a:p>
          <a:p>
            <a:pPr marL="0" indent="0">
              <a:spcBef>
                <a:spcPts val="600"/>
              </a:spcBef>
              <a:buNone/>
            </a:pPr>
            <a:r>
              <a:rPr lang="en-US" altLang="zh-CN" sz="1900" dirty="0"/>
              <a:t>     </a:t>
            </a:r>
            <a:r>
              <a:rPr lang="zh-CN" altLang="en-US" sz="1900" dirty="0">
                <a:solidFill>
                  <a:srgbClr val="FF0000"/>
                </a:solidFill>
              </a:rPr>
              <a:t>若</a:t>
            </a:r>
            <a:r>
              <a:rPr lang="zh-CN" altLang="en-US" sz="1900" dirty="0"/>
              <a:t>下一跳路由器地址是</a:t>
            </a:r>
            <a:r>
              <a:rPr lang="en-US" altLang="zh-CN" sz="1900" dirty="0"/>
              <a:t>X</a:t>
            </a:r>
            <a:r>
              <a:rPr lang="zh-CN" altLang="en-US" sz="1900" dirty="0"/>
              <a:t>，则把收到的项目替换原路由表中的项目。</a:t>
            </a:r>
          </a:p>
          <a:p>
            <a:pPr marL="0" indent="0">
              <a:spcBef>
                <a:spcPts val="600"/>
              </a:spcBef>
              <a:buNone/>
            </a:pPr>
            <a:r>
              <a:rPr lang="zh-CN" altLang="en-US" sz="1900" dirty="0">
                <a:solidFill>
                  <a:srgbClr val="FF0000"/>
                </a:solidFill>
              </a:rPr>
              <a:t>     否则 </a:t>
            </a:r>
            <a:r>
              <a:rPr lang="en-US" altLang="zh-CN" sz="1900" dirty="0"/>
              <a:t>(</a:t>
            </a:r>
            <a:r>
              <a:rPr lang="zh-CN" altLang="en-US" sz="1900" dirty="0"/>
              <a:t>即这个项目</a:t>
            </a:r>
            <a:r>
              <a:rPr lang="en-US" altLang="zh-CN" sz="1900" dirty="0"/>
              <a:t>entry</a:t>
            </a:r>
            <a:r>
              <a:rPr lang="zh-CN" altLang="en-US" sz="1900" dirty="0"/>
              <a:t>是：</a:t>
            </a:r>
            <a:r>
              <a:rPr lang="zh-CN" altLang="en-US" sz="1900" dirty="0">
                <a:solidFill>
                  <a:schemeClr val="hlink"/>
                </a:solidFill>
              </a:rPr>
              <a:t>存在目的网络</a:t>
            </a:r>
            <a:r>
              <a:rPr lang="en-US" altLang="zh-CN" sz="1900" dirty="0">
                <a:solidFill>
                  <a:schemeClr val="hlink"/>
                </a:solidFill>
              </a:rPr>
              <a:t>N</a:t>
            </a:r>
            <a:r>
              <a:rPr lang="zh-CN" altLang="en-US" sz="1900" dirty="0">
                <a:solidFill>
                  <a:schemeClr val="hlink"/>
                </a:solidFill>
              </a:rPr>
              <a:t>，但下一跳路由器不是</a:t>
            </a:r>
            <a:r>
              <a:rPr lang="en-US" altLang="zh-CN" sz="1900" dirty="0">
                <a:solidFill>
                  <a:schemeClr val="hlink"/>
                </a:solidFill>
              </a:rPr>
              <a:t>X </a:t>
            </a:r>
            <a:r>
              <a:rPr lang="en-US" altLang="zh-CN" sz="1900" dirty="0"/>
              <a:t>) </a:t>
            </a:r>
          </a:p>
          <a:p>
            <a:pPr marL="0" indent="0">
              <a:spcBef>
                <a:spcPts val="600"/>
              </a:spcBef>
              <a:buNone/>
            </a:pPr>
            <a:r>
              <a:rPr lang="en-US" altLang="zh-CN" sz="1900" dirty="0"/>
              <a:t>           </a:t>
            </a:r>
            <a:r>
              <a:rPr lang="zh-CN" altLang="en-US" sz="1900" dirty="0"/>
              <a:t>若收到项目中的距离</a:t>
            </a:r>
            <a:r>
              <a:rPr lang="en-US" altLang="zh-CN" sz="1900" dirty="0"/>
              <a:t>d</a:t>
            </a:r>
            <a:r>
              <a:rPr lang="zh-CN" altLang="en-US" sz="1900" dirty="0"/>
              <a:t>小于路由表中的距离，则进行更新，</a:t>
            </a:r>
          </a:p>
          <a:p>
            <a:pPr marL="0" indent="0">
              <a:spcBef>
                <a:spcPts val="600"/>
              </a:spcBef>
              <a:buNone/>
            </a:pPr>
            <a:r>
              <a:rPr lang="zh-CN" altLang="en-US" sz="1900" dirty="0"/>
              <a:t>           否则，什么也不做。</a:t>
            </a:r>
          </a:p>
          <a:p>
            <a:pPr marL="0" indent="0">
              <a:spcBef>
                <a:spcPts val="600"/>
              </a:spcBef>
              <a:buNone/>
            </a:pPr>
            <a:r>
              <a:rPr lang="en-US" altLang="zh-CN" sz="2000" dirty="0"/>
              <a:t>(3) </a:t>
            </a:r>
            <a:r>
              <a:rPr lang="zh-CN" altLang="en-US" sz="2000" dirty="0"/>
              <a:t>若</a:t>
            </a:r>
            <a:r>
              <a:rPr lang="en-US" altLang="zh-CN" sz="2000" dirty="0"/>
              <a:t>3</a:t>
            </a:r>
            <a:r>
              <a:rPr lang="zh-CN" altLang="en-US" sz="2000" dirty="0"/>
              <a:t>分钟还没有收到相邻路由器的更新路由表，则把此相邻路由器记为    </a:t>
            </a:r>
            <a:endParaRPr lang="en-US" altLang="zh-CN" sz="2000" dirty="0"/>
          </a:p>
          <a:p>
            <a:pPr marL="0" indent="0">
              <a:spcBef>
                <a:spcPts val="600"/>
              </a:spcBef>
              <a:buNone/>
            </a:pPr>
            <a:r>
              <a:rPr lang="en-US" altLang="zh-CN" sz="2000" dirty="0"/>
              <a:t>     </a:t>
            </a:r>
            <a:r>
              <a:rPr lang="zh-CN" altLang="en-US" sz="2000" dirty="0"/>
              <a:t>不可达路由器，即将距离置为</a:t>
            </a:r>
            <a:r>
              <a:rPr lang="en-US" altLang="zh-CN" sz="2000" dirty="0"/>
              <a:t>16 (</a:t>
            </a:r>
            <a:r>
              <a:rPr lang="zh-CN" altLang="en-US" sz="2000" dirty="0">
                <a:solidFill>
                  <a:schemeClr val="hlink"/>
                </a:solidFill>
              </a:rPr>
              <a:t>距离为</a:t>
            </a:r>
            <a:r>
              <a:rPr lang="en-US" altLang="zh-CN" sz="2000" dirty="0">
                <a:solidFill>
                  <a:schemeClr val="hlink"/>
                </a:solidFill>
              </a:rPr>
              <a:t>16</a:t>
            </a:r>
            <a:r>
              <a:rPr lang="zh-CN" altLang="en-US" sz="2000" dirty="0">
                <a:solidFill>
                  <a:schemeClr val="hlink"/>
                </a:solidFill>
              </a:rPr>
              <a:t>表示不可达</a:t>
            </a:r>
            <a:r>
              <a:rPr lang="en-US" altLang="zh-CN" sz="2000" dirty="0"/>
              <a:t>)</a:t>
            </a:r>
            <a:r>
              <a:rPr lang="zh-CN" altLang="en-US" sz="2000" dirty="0"/>
              <a:t>。</a:t>
            </a:r>
          </a:p>
          <a:p>
            <a:pPr marL="0" indent="0">
              <a:spcBef>
                <a:spcPts val="600"/>
              </a:spcBef>
              <a:buNone/>
            </a:pPr>
            <a:r>
              <a:rPr lang="en-US" altLang="zh-CN" sz="2000" dirty="0"/>
              <a:t>(4) </a:t>
            </a:r>
            <a:r>
              <a:rPr lang="zh-CN" altLang="en-US" sz="2000" dirty="0"/>
              <a:t>返回。</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2214" name="Picture 6"/>
          <p:cNvPicPr>
            <a:picLocks noChangeAspect="1" noChangeArrowheads="1"/>
          </p:cNvPicPr>
          <p:nvPr/>
        </p:nvPicPr>
        <p:blipFill>
          <a:blip r:embed="rId3" cstate="print"/>
          <a:srcRect/>
          <a:stretch>
            <a:fillRect/>
          </a:stretch>
        </p:blipFill>
        <p:spPr bwMode="auto">
          <a:xfrm>
            <a:off x="434975" y="1530350"/>
            <a:ext cx="8099425" cy="4565650"/>
          </a:xfrm>
          <a:prstGeom prst="rect">
            <a:avLst/>
          </a:prstGeom>
          <a:noFill/>
          <a:ln w="9525">
            <a:noFill/>
            <a:miter lim="800000"/>
            <a:headEnd/>
            <a:tailEnd/>
          </a:ln>
          <a:effectLst/>
        </p:spPr>
      </p:pic>
      <p:sp>
        <p:nvSpPr>
          <p:cNvPr id="862215" name="Rectangle 7"/>
          <p:cNvSpPr>
            <a:spLocks noGrp="1" noChangeArrowheads="1"/>
          </p:cNvSpPr>
          <p:nvPr>
            <p:ph type="title"/>
          </p:nvPr>
        </p:nvSpPr>
        <p:spPr/>
        <p:txBody>
          <a:bodyPr/>
          <a:lstStyle/>
          <a:p>
            <a:r>
              <a:rPr lang="en-US" altLang="zh-CN" dirty="0"/>
              <a:t>Network layer in an internetwork</a:t>
            </a:r>
            <a:endParaRPr lang="zh-CN" altLang="en-US" dirty="0"/>
          </a:p>
        </p:txBody>
      </p:sp>
    </p:spTree>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1154" name="Rectangle 2"/>
          <p:cNvSpPr>
            <a:spLocks noGrp="1" noChangeArrowheads="1"/>
          </p:cNvSpPr>
          <p:nvPr>
            <p:ph type="title"/>
          </p:nvPr>
        </p:nvSpPr>
        <p:spPr/>
        <p:txBody>
          <a:bodyPr/>
          <a:lstStyle/>
          <a:p>
            <a:pPr algn="ctr"/>
            <a:r>
              <a:rPr lang="en-US" altLang="zh-CN" dirty="0"/>
              <a:t>2. </a:t>
            </a:r>
            <a:r>
              <a:rPr lang="zh-CN" altLang="en-US" dirty="0"/>
              <a:t>距离向量算法</a:t>
            </a:r>
          </a:p>
        </p:txBody>
      </p:sp>
      <p:sp>
        <p:nvSpPr>
          <p:cNvPr id="2" name="内容占位符 1"/>
          <p:cNvSpPr>
            <a:spLocks noGrp="1"/>
          </p:cNvSpPr>
          <p:nvPr>
            <p:ph idx="1"/>
          </p:nvPr>
        </p:nvSpPr>
        <p:spPr/>
        <p:txBody>
          <a:bodyPr/>
          <a:lstStyle/>
          <a:p>
            <a:pPr marL="342265" indent="-342265">
              <a:spcBef>
                <a:spcPts val="600"/>
              </a:spcBef>
            </a:pPr>
            <a:r>
              <a:rPr lang="zh-CN" altLang="zh-CN" dirty="0"/>
              <a:t>距离向量算法的基础就是</a:t>
            </a:r>
            <a:r>
              <a:rPr lang="en-US" altLang="zh-CN" dirty="0"/>
              <a:t>Bellman-Ford</a:t>
            </a:r>
            <a:r>
              <a:rPr lang="zh-CN" altLang="zh-CN" dirty="0"/>
              <a:t>算法</a:t>
            </a:r>
            <a:r>
              <a:rPr lang="en-US" altLang="zh-CN" dirty="0"/>
              <a:t>(</a:t>
            </a:r>
            <a:r>
              <a:rPr lang="zh-CN" altLang="zh-CN" dirty="0"/>
              <a:t>或</a:t>
            </a:r>
            <a:r>
              <a:rPr lang="en-US" altLang="zh-CN" dirty="0"/>
              <a:t> Ford-Fulkerson</a:t>
            </a:r>
            <a:r>
              <a:rPr lang="zh-CN" altLang="zh-CN" dirty="0"/>
              <a:t>算法</a:t>
            </a:r>
            <a:r>
              <a:rPr lang="en-US" altLang="zh-CN" dirty="0"/>
              <a:t>)</a:t>
            </a:r>
            <a:r>
              <a:rPr lang="zh-CN" altLang="zh-CN" dirty="0"/>
              <a:t>。</a:t>
            </a:r>
            <a:endParaRPr lang="en-US" altLang="zh-CN" dirty="0"/>
          </a:p>
          <a:p>
            <a:pPr marL="342265" indent="-342265">
              <a:spcBef>
                <a:spcPts val="600"/>
              </a:spcBef>
            </a:pPr>
            <a:endParaRPr lang="en-US" altLang="zh-CN" dirty="0"/>
          </a:p>
          <a:p>
            <a:pPr marL="342265" indent="-342265">
              <a:spcBef>
                <a:spcPts val="600"/>
              </a:spcBef>
            </a:pPr>
            <a:r>
              <a:rPr lang="zh-CN" altLang="zh-CN" dirty="0"/>
              <a:t>这种算法的</a:t>
            </a:r>
            <a:r>
              <a:rPr lang="zh-CN" altLang="zh-CN" dirty="0">
                <a:solidFill>
                  <a:srgbClr val="FF0000"/>
                </a:solidFill>
              </a:rPr>
              <a:t>要点</a:t>
            </a:r>
            <a:r>
              <a:rPr lang="zh-CN" altLang="zh-CN" dirty="0"/>
              <a:t>是这样的：</a:t>
            </a:r>
          </a:p>
          <a:p>
            <a:pPr marL="342265" indent="-342265">
              <a:spcBef>
                <a:spcPts val="600"/>
              </a:spcBef>
              <a:buBlip>
                <a:blip r:embed="rId3"/>
              </a:buBlip>
            </a:pPr>
            <a:r>
              <a:rPr lang="zh-CN" altLang="zh-CN" dirty="0"/>
              <a:t>设</a:t>
            </a:r>
            <a:r>
              <a:rPr lang="en-US" altLang="zh-CN" dirty="0"/>
              <a:t> X </a:t>
            </a:r>
            <a:r>
              <a:rPr lang="zh-CN" altLang="zh-CN" dirty="0"/>
              <a:t>是结点</a:t>
            </a:r>
            <a:r>
              <a:rPr lang="en-US" altLang="zh-CN" dirty="0"/>
              <a:t> A </a:t>
            </a:r>
            <a:r>
              <a:rPr lang="zh-CN" altLang="zh-CN" dirty="0"/>
              <a:t>到</a:t>
            </a:r>
            <a:r>
              <a:rPr lang="en-US" altLang="zh-CN" dirty="0"/>
              <a:t> B </a:t>
            </a:r>
            <a:r>
              <a:rPr lang="zh-CN" altLang="zh-CN" dirty="0"/>
              <a:t>的最短路径上的一个结点。</a:t>
            </a:r>
            <a:endParaRPr lang="en-US" altLang="zh-CN" dirty="0"/>
          </a:p>
          <a:p>
            <a:pPr marL="342265" indent="-342265">
              <a:spcBef>
                <a:spcPts val="600"/>
              </a:spcBef>
            </a:pPr>
            <a:endParaRPr lang="en-US" altLang="zh-CN" dirty="0"/>
          </a:p>
          <a:p>
            <a:pPr marL="342265" indent="-342265">
              <a:spcBef>
                <a:spcPts val="600"/>
              </a:spcBef>
              <a:buBlip>
                <a:blip r:embed="rId3"/>
              </a:buBlip>
            </a:pPr>
            <a:r>
              <a:rPr lang="zh-CN" altLang="zh-CN" dirty="0"/>
              <a:t>若把路径</a:t>
            </a:r>
            <a:r>
              <a:rPr lang="en-US" altLang="zh-CN" dirty="0"/>
              <a:t> A</a:t>
            </a:r>
            <a:r>
              <a:rPr lang="zh-CN" altLang="zh-CN" dirty="0"/>
              <a:t>→</a:t>
            </a:r>
            <a:r>
              <a:rPr lang="en-US" altLang="zh-CN" dirty="0"/>
              <a:t>B </a:t>
            </a:r>
            <a:r>
              <a:rPr lang="zh-CN" altLang="zh-CN" dirty="0"/>
              <a:t>拆成两段路径</a:t>
            </a:r>
            <a:r>
              <a:rPr lang="en-US" altLang="zh-CN" dirty="0"/>
              <a:t> A</a:t>
            </a:r>
            <a:r>
              <a:rPr lang="zh-CN" altLang="zh-CN" dirty="0"/>
              <a:t>→</a:t>
            </a:r>
            <a:r>
              <a:rPr lang="en-US" altLang="zh-CN" dirty="0"/>
              <a:t>X </a:t>
            </a:r>
            <a:r>
              <a:rPr lang="zh-CN" altLang="zh-CN" dirty="0"/>
              <a:t>和</a:t>
            </a:r>
            <a:r>
              <a:rPr lang="en-US" altLang="zh-CN" dirty="0"/>
              <a:t> X</a:t>
            </a:r>
            <a:r>
              <a:rPr lang="zh-CN" altLang="zh-CN" dirty="0"/>
              <a:t>→</a:t>
            </a:r>
            <a:r>
              <a:rPr lang="en-US" altLang="zh-CN" dirty="0"/>
              <a:t>B</a:t>
            </a:r>
            <a:r>
              <a:rPr lang="zh-CN" altLang="zh-CN" dirty="0"/>
              <a:t>，</a:t>
            </a:r>
            <a:r>
              <a:rPr lang="zh-CN" altLang="zh-CN" dirty="0">
                <a:solidFill>
                  <a:srgbClr val="FF0000"/>
                </a:solidFill>
              </a:rPr>
              <a:t>则</a:t>
            </a:r>
            <a:r>
              <a:rPr lang="zh-CN" altLang="zh-CN" dirty="0"/>
              <a:t>每一段路径</a:t>
            </a:r>
            <a:r>
              <a:rPr lang="en-US" altLang="zh-CN" dirty="0"/>
              <a:t> A</a:t>
            </a:r>
            <a:r>
              <a:rPr lang="zh-CN" altLang="zh-CN" dirty="0"/>
              <a:t>→</a:t>
            </a:r>
            <a:r>
              <a:rPr lang="en-US" altLang="zh-CN" dirty="0"/>
              <a:t>X </a:t>
            </a:r>
            <a:r>
              <a:rPr lang="zh-CN" altLang="zh-CN" dirty="0"/>
              <a:t>和</a:t>
            </a:r>
            <a:r>
              <a:rPr lang="en-US" altLang="zh-CN" dirty="0"/>
              <a:t> X</a:t>
            </a:r>
            <a:r>
              <a:rPr lang="zh-CN" altLang="zh-CN" dirty="0"/>
              <a:t>→</a:t>
            </a:r>
            <a:r>
              <a:rPr lang="en-US" altLang="zh-CN" dirty="0"/>
              <a:t>B </a:t>
            </a:r>
            <a:r>
              <a:rPr lang="zh-CN" altLang="zh-CN" dirty="0"/>
              <a:t>也都分别是结点</a:t>
            </a:r>
            <a:r>
              <a:rPr lang="en-US" altLang="zh-CN" dirty="0"/>
              <a:t> A </a:t>
            </a:r>
            <a:r>
              <a:rPr lang="zh-CN" altLang="zh-CN" dirty="0"/>
              <a:t>到</a:t>
            </a:r>
            <a:r>
              <a:rPr lang="en-US" altLang="zh-CN" dirty="0"/>
              <a:t> X </a:t>
            </a:r>
            <a:r>
              <a:rPr lang="zh-CN" altLang="zh-CN" dirty="0"/>
              <a:t>和结点</a:t>
            </a:r>
            <a:r>
              <a:rPr lang="en-US" altLang="zh-CN" dirty="0"/>
              <a:t> X </a:t>
            </a:r>
            <a:r>
              <a:rPr lang="zh-CN" altLang="zh-CN" dirty="0"/>
              <a:t>到</a:t>
            </a:r>
            <a:r>
              <a:rPr lang="en-US" altLang="zh-CN" dirty="0"/>
              <a:t> B </a:t>
            </a:r>
            <a:r>
              <a:rPr lang="zh-CN" altLang="zh-CN" dirty="0"/>
              <a:t>的最短路径。</a:t>
            </a:r>
          </a:p>
          <a:p>
            <a:pPr marL="342265" indent="-342265">
              <a:spcBef>
                <a:spcPts val="600"/>
              </a:spcBef>
            </a:pPr>
            <a:endParaRPr lang="zh-CN" altLang="en-US" dirty="0"/>
          </a:p>
        </p:txBody>
      </p:sp>
    </p:spTree>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098" name="Object 3"/>
          <p:cNvGraphicFramePr>
            <a:graphicFrameLocks noChangeAspect="1"/>
          </p:cNvGraphicFramePr>
          <p:nvPr/>
        </p:nvGraphicFramePr>
        <p:xfrm>
          <a:off x="142844" y="1071546"/>
          <a:ext cx="8781804" cy="4786346"/>
        </p:xfrm>
        <a:graphic>
          <a:graphicData uri="http://schemas.openxmlformats.org/presentationml/2006/ole">
            <p:oleObj spid="_x0000_s5138" name="Visio" r:id="rId4" imgW="5115061" imgH="2186152" progId="">
              <p:embed/>
            </p:oleObj>
          </a:graphicData>
        </a:graphic>
      </p:graphicFrame>
      <p:sp>
        <p:nvSpPr>
          <p:cNvPr id="4" name="矩形 3"/>
          <p:cNvSpPr/>
          <p:nvPr/>
        </p:nvSpPr>
        <p:spPr>
          <a:xfrm>
            <a:off x="156783" y="5786454"/>
            <a:ext cx="2370009" cy="369332"/>
          </a:xfrm>
          <a:prstGeom prst="rect">
            <a:avLst/>
          </a:prstGeom>
        </p:spPr>
        <p:txBody>
          <a:bodyPr wrap="none">
            <a:spAutoFit/>
          </a:bodyPr>
          <a:lstStyle/>
          <a:p>
            <a:pPr algn="ctr"/>
            <a:r>
              <a:rPr lang="en-US" altLang="zh-CN" sz="1800" dirty="0">
                <a:solidFill>
                  <a:srgbClr val="FF0000"/>
                </a:solidFill>
              </a:rPr>
              <a:t>original routing table </a:t>
            </a:r>
            <a:endParaRPr lang="zh-CN" altLang="en-US" sz="1800" dirty="0">
              <a:solidFill>
                <a:srgbClr val="FF0000"/>
              </a:solidFill>
            </a:endParaRPr>
          </a:p>
        </p:txBody>
      </p:sp>
      <p:sp>
        <p:nvSpPr>
          <p:cNvPr id="5" name="矩形 4"/>
          <p:cNvSpPr/>
          <p:nvPr/>
        </p:nvSpPr>
        <p:spPr>
          <a:xfrm>
            <a:off x="5286380" y="5786454"/>
            <a:ext cx="2386039" cy="369332"/>
          </a:xfrm>
          <a:prstGeom prst="rect">
            <a:avLst/>
          </a:prstGeom>
        </p:spPr>
        <p:txBody>
          <a:bodyPr wrap="none">
            <a:spAutoFit/>
          </a:bodyPr>
          <a:lstStyle/>
          <a:p>
            <a:pPr algn="ctr"/>
            <a:r>
              <a:rPr lang="en-US" altLang="zh-CN" sz="1800" dirty="0">
                <a:solidFill>
                  <a:srgbClr val="FF0000"/>
                </a:solidFill>
              </a:rPr>
              <a:t>updated routing table</a:t>
            </a:r>
            <a:endParaRPr lang="zh-CN" altLang="en-US" sz="1800" dirty="0">
              <a:solidFill>
                <a:srgbClr val="FF0000"/>
              </a:solidFill>
            </a:endParaRPr>
          </a:p>
        </p:txBody>
      </p:sp>
      <p:sp>
        <p:nvSpPr>
          <p:cNvPr id="6" name="标题 5"/>
          <p:cNvSpPr>
            <a:spLocks noGrp="1"/>
          </p:cNvSpPr>
          <p:nvPr>
            <p:ph type="title"/>
          </p:nvPr>
        </p:nvSpPr>
        <p:spPr/>
        <p:txBody>
          <a:bodyPr/>
          <a:lstStyle/>
          <a:p>
            <a:r>
              <a:rPr lang="en-US" altLang="zh-CN" dirty="0"/>
              <a:t>RIP</a:t>
            </a:r>
            <a:r>
              <a:rPr lang="zh-CN" altLang="en-US" dirty="0"/>
              <a:t>使用的距离向量算法例一</a:t>
            </a:r>
          </a:p>
        </p:txBody>
      </p:sp>
      <p:sp>
        <p:nvSpPr>
          <p:cNvPr id="7" name="矩形 6"/>
          <p:cNvSpPr/>
          <p:nvPr/>
        </p:nvSpPr>
        <p:spPr>
          <a:xfrm>
            <a:off x="428596" y="3214686"/>
            <a:ext cx="1137491" cy="369332"/>
          </a:xfrm>
          <a:prstGeom prst="rect">
            <a:avLst/>
          </a:prstGeom>
        </p:spPr>
        <p:txBody>
          <a:bodyPr wrap="none">
            <a:spAutoFit/>
          </a:bodyPr>
          <a:lstStyle/>
          <a:p>
            <a:pPr algn="ctr"/>
            <a:r>
              <a:rPr lang="en-US" altLang="zh-CN" sz="1800" dirty="0">
                <a:solidFill>
                  <a:srgbClr val="FF0000"/>
                </a:solidFill>
              </a:rPr>
              <a:t>Router C </a:t>
            </a:r>
            <a:endParaRPr lang="zh-CN" altLang="en-US" sz="1800" dirty="0">
              <a:solidFill>
                <a:srgbClr val="FF0000"/>
              </a:solidFill>
            </a:endParaRPr>
          </a:p>
        </p:txBody>
      </p:sp>
      <p:sp>
        <p:nvSpPr>
          <p:cNvPr id="8" name="矩形 7"/>
          <p:cNvSpPr/>
          <p:nvPr/>
        </p:nvSpPr>
        <p:spPr>
          <a:xfrm>
            <a:off x="2508558" y="3214686"/>
            <a:ext cx="2477730" cy="369332"/>
          </a:xfrm>
          <a:prstGeom prst="rect">
            <a:avLst/>
          </a:prstGeom>
        </p:spPr>
        <p:txBody>
          <a:bodyPr wrap="none">
            <a:spAutoFit/>
          </a:bodyPr>
          <a:lstStyle/>
          <a:p>
            <a:r>
              <a:rPr lang="en-US" altLang="zh-CN" sz="1800" dirty="0">
                <a:solidFill>
                  <a:srgbClr val="FF0000"/>
                </a:solidFill>
                <a:ea typeface="宋体" panose="02010600030101010101" pitchFamily="2" charset="-122"/>
              </a:rPr>
              <a:t>tentative routing table</a:t>
            </a:r>
            <a:endParaRPr lang="zh-CN" altLang="en-US" sz="1800" dirty="0">
              <a:solidFill>
                <a:srgbClr val="FF0000"/>
              </a:solidFill>
            </a:endParaRPr>
          </a:p>
        </p:txBody>
      </p:sp>
    </p:spTree>
  </p:cSld>
  <p:clrMapOvr>
    <a:masterClrMapping/>
  </p:clrMapOvr>
  <p:transition/>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5786" name="Picture 10"/>
          <p:cNvPicPr>
            <a:picLocks noChangeAspect="1" noChangeArrowheads="1"/>
          </p:cNvPicPr>
          <p:nvPr/>
        </p:nvPicPr>
        <p:blipFill>
          <a:blip r:embed="rId2" cstate="print"/>
          <a:srcRect b="3738"/>
          <a:stretch>
            <a:fillRect/>
          </a:stretch>
        </p:blipFill>
        <p:spPr bwMode="auto">
          <a:xfrm>
            <a:off x="1000100" y="1000108"/>
            <a:ext cx="7072362" cy="5214974"/>
          </a:xfrm>
          <a:prstGeom prst="rect">
            <a:avLst/>
          </a:prstGeom>
          <a:noFill/>
          <a:ln w="9525">
            <a:noFill/>
            <a:miter lim="800000"/>
            <a:headEnd/>
            <a:tailEnd/>
          </a:ln>
          <a:effectLst/>
        </p:spPr>
      </p:pic>
      <p:sp>
        <p:nvSpPr>
          <p:cNvPr id="715787" name="Rectangle 11"/>
          <p:cNvSpPr>
            <a:spLocks noGrp="1" noChangeArrowheads="1"/>
          </p:cNvSpPr>
          <p:nvPr>
            <p:ph type="title"/>
          </p:nvPr>
        </p:nvSpPr>
        <p:spPr/>
        <p:txBody>
          <a:bodyPr/>
          <a:lstStyle/>
          <a:p>
            <a:r>
              <a:rPr lang="en-US" altLang="en-US" dirty="0"/>
              <a:t>Example of updating a routing table</a:t>
            </a:r>
            <a:endParaRPr lang="zh-CN" altLang="en-US" dirty="0"/>
          </a:p>
        </p:txBody>
      </p:sp>
    </p:spTree>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Rectangle 4"/>
          <p:cNvSpPr>
            <a:spLocks noGrp="1" noChangeArrowheads="1"/>
          </p:cNvSpPr>
          <p:nvPr>
            <p:ph type="title"/>
          </p:nvPr>
        </p:nvSpPr>
        <p:spPr/>
        <p:txBody>
          <a:bodyPr/>
          <a:lstStyle/>
          <a:p>
            <a:pPr eaLnBrk="1" hangingPunct="1"/>
            <a:r>
              <a:rPr lang="zh-CN" altLang="en-US" dirty="0"/>
              <a:t>路由器之间交换信息</a:t>
            </a:r>
          </a:p>
        </p:txBody>
      </p:sp>
      <p:sp>
        <p:nvSpPr>
          <p:cNvPr id="218115" name="Rectangle 5"/>
          <p:cNvSpPr>
            <a:spLocks noGrp="1" noChangeArrowheads="1"/>
          </p:cNvSpPr>
          <p:nvPr>
            <p:ph type="body" idx="1"/>
          </p:nvPr>
        </p:nvSpPr>
        <p:spPr/>
        <p:txBody>
          <a:bodyPr/>
          <a:lstStyle/>
          <a:p>
            <a:pPr algn="just" eaLnBrk="1" hangingPunct="1">
              <a:spcBef>
                <a:spcPts val="600"/>
              </a:spcBef>
            </a:pPr>
            <a:r>
              <a:rPr lang="en-US" altLang="zh-CN" dirty="0"/>
              <a:t>RIP</a:t>
            </a:r>
            <a:r>
              <a:rPr lang="zh-CN" altLang="en-US" dirty="0"/>
              <a:t>协议让互联网中的所有路由器都和自己的相邻路由器不断交换路由信息，并不断更新其路由表，</a:t>
            </a:r>
            <a:r>
              <a:rPr lang="zh-CN" altLang="en-US" dirty="0">
                <a:solidFill>
                  <a:srgbClr val="FF0000"/>
                </a:solidFill>
              </a:rPr>
              <a:t>使得</a:t>
            </a:r>
            <a:r>
              <a:rPr lang="zh-CN" altLang="en-US" dirty="0"/>
              <a:t>从每一个路由器到每一个目的网络的路由</a:t>
            </a:r>
            <a:r>
              <a:rPr lang="zh-CN" altLang="en-US" dirty="0">
                <a:solidFill>
                  <a:srgbClr val="FF0000"/>
                </a:solidFill>
              </a:rPr>
              <a:t>都是</a:t>
            </a:r>
            <a:r>
              <a:rPr lang="zh-CN" altLang="en-US" dirty="0"/>
              <a:t>最短的</a:t>
            </a:r>
            <a:r>
              <a:rPr lang="en-US" altLang="zh-CN" dirty="0"/>
              <a:t>(</a:t>
            </a:r>
            <a:r>
              <a:rPr lang="zh-CN" altLang="en-US" dirty="0"/>
              <a:t>即跳数最少</a:t>
            </a:r>
            <a:r>
              <a:rPr lang="en-US" altLang="zh-CN" dirty="0"/>
              <a:t>)</a:t>
            </a:r>
            <a:r>
              <a:rPr lang="zh-CN" altLang="en-US" dirty="0"/>
              <a:t>。</a:t>
            </a:r>
          </a:p>
          <a:p>
            <a:pPr algn="just" eaLnBrk="1" hangingPunct="1">
              <a:spcBef>
                <a:spcPts val="600"/>
              </a:spcBef>
            </a:pPr>
            <a:endParaRPr lang="zh-CN" altLang="en-US" dirty="0"/>
          </a:p>
          <a:p>
            <a:pPr algn="just" eaLnBrk="1" hangingPunct="1">
              <a:spcBef>
                <a:spcPts val="600"/>
              </a:spcBef>
            </a:pPr>
            <a:r>
              <a:rPr lang="zh-CN" altLang="en-US" dirty="0"/>
              <a:t>虽然所有的路由器最终都拥有了整个自治系统的全局路由信息，但由于每一个路由器的位置不同，它们的路由表当然也应当是不同的。  </a:t>
            </a:r>
          </a:p>
          <a:p>
            <a:pPr eaLnBrk="1" hangingPunct="1">
              <a:spcBef>
                <a:spcPts val="600"/>
              </a:spcBef>
            </a:pPr>
            <a:endParaRPr lang="en-US" altLang="zh-CN" dirty="0"/>
          </a:p>
        </p:txBody>
      </p:sp>
    </p:spTree>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19138" name="Line 2"/>
          <p:cNvSpPr>
            <a:spLocks noChangeShapeType="1"/>
          </p:cNvSpPr>
          <p:nvPr/>
        </p:nvSpPr>
        <p:spPr bwMode="auto">
          <a:xfrm flipV="1">
            <a:off x="623888" y="1739900"/>
            <a:ext cx="1549400" cy="766763"/>
          </a:xfrm>
          <a:prstGeom prst="line">
            <a:avLst/>
          </a:prstGeom>
          <a:noFill/>
          <a:ln w="28575">
            <a:solidFill>
              <a:srgbClr val="333399"/>
            </a:solidFill>
            <a:round/>
          </a:ln>
        </p:spPr>
        <p:txBody>
          <a:bodyPr/>
          <a:lstStyle/>
          <a:p>
            <a:endParaRPr lang="zh-CN" altLang="en-US"/>
          </a:p>
        </p:txBody>
      </p:sp>
      <p:sp>
        <p:nvSpPr>
          <p:cNvPr id="219139" name="Line 3"/>
          <p:cNvSpPr>
            <a:spLocks noChangeShapeType="1"/>
          </p:cNvSpPr>
          <p:nvPr/>
        </p:nvSpPr>
        <p:spPr bwMode="auto">
          <a:xfrm flipV="1">
            <a:off x="2328863" y="1587500"/>
            <a:ext cx="1939925" cy="76200"/>
          </a:xfrm>
          <a:prstGeom prst="line">
            <a:avLst/>
          </a:prstGeom>
          <a:noFill/>
          <a:ln w="28575">
            <a:solidFill>
              <a:srgbClr val="333399"/>
            </a:solidFill>
            <a:round/>
          </a:ln>
        </p:spPr>
        <p:txBody>
          <a:bodyPr/>
          <a:lstStyle/>
          <a:p>
            <a:endParaRPr lang="zh-CN" altLang="en-US"/>
          </a:p>
        </p:txBody>
      </p:sp>
      <p:sp>
        <p:nvSpPr>
          <p:cNvPr id="219140" name="Line 4"/>
          <p:cNvSpPr>
            <a:spLocks noChangeShapeType="1"/>
          </p:cNvSpPr>
          <p:nvPr/>
        </p:nvSpPr>
        <p:spPr bwMode="auto">
          <a:xfrm>
            <a:off x="4344988" y="1587500"/>
            <a:ext cx="2093912" cy="152400"/>
          </a:xfrm>
          <a:prstGeom prst="line">
            <a:avLst/>
          </a:prstGeom>
          <a:noFill/>
          <a:ln w="28575">
            <a:solidFill>
              <a:srgbClr val="333399"/>
            </a:solidFill>
            <a:round/>
          </a:ln>
        </p:spPr>
        <p:txBody>
          <a:bodyPr/>
          <a:lstStyle/>
          <a:p>
            <a:endParaRPr lang="zh-CN" altLang="en-US"/>
          </a:p>
        </p:txBody>
      </p:sp>
      <p:sp>
        <p:nvSpPr>
          <p:cNvPr id="219141" name="Line 5"/>
          <p:cNvSpPr>
            <a:spLocks noChangeShapeType="1"/>
          </p:cNvSpPr>
          <p:nvPr/>
        </p:nvSpPr>
        <p:spPr bwMode="auto">
          <a:xfrm>
            <a:off x="6516688" y="1817688"/>
            <a:ext cx="2171700" cy="766762"/>
          </a:xfrm>
          <a:prstGeom prst="line">
            <a:avLst/>
          </a:prstGeom>
          <a:noFill/>
          <a:ln w="28575">
            <a:solidFill>
              <a:srgbClr val="333399"/>
            </a:solidFill>
            <a:round/>
          </a:ln>
        </p:spPr>
        <p:txBody>
          <a:bodyPr/>
          <a:lstStyle/>
          <a:p>
            <a:endParaRPr lang="zh-CN" altLang="en-US"/>
          </a:p>
        </p:txBody>
      </p:sp>
      <p:sp>
        <p:nvSpPr>
          <p:cNvPr id="219142" name="Line 6"/>
          <p:cNvSpPr>
            <a:spLocks noChangeShapeType="1"/>
          </p:cNvSpPr>
          <p:nvPr/>
        </p:nvSpPr>
        <p:spPr bwMode="auto">
          <a:xfrm>
            <a:off x="701675" y="2584450"/>
            <a:ext cx="2093913" cy="152400"/>
          </a:xfrm>
          <a:prstGeom prst="line">
            <a:avLst/>
          </a:prstGeom>
          <a:noFill/>
          <a:ln w="28575">
            <a:solidFill>
              <a:srgbClr val="333399"/>
            </a:solidFill>
            <a:round/>
          </a:ln>
        </p:spPr>
        <p:txBody>
          <a:bodyPr/>
          <a:lstStyle/>
          <a:p>
            <a:endParaRPr lang="zh-CN" altLang="en-US"/>
          </a:p>
        </p:txBody>
      </p:sp>
      <p:sp>
        <p:nvSpPr>
          <p:cNvPr id="219143" name="Line 7"/>
          <p:cNvSpPr>
            <a:spLocks noChangeShapeType="1"/>
          </p:cNvSpPr>
          <p:nvPr/>
        </p:nvSpPr>
        <p:spPr bwMode="auto">
          <a:xfrm>
            <a:off x="3027363" y="2736850"/>
            <a:ext cx="1395412" cy="77788"/>
          </a:xfrm>
          <a:prstGeom prst="line">
            <a:avLst/>
          </a:prstGeom>
          <a:noFill/>
          <a:ln w="28575">
            <a:solidFill>
              <a:srgbClr val="333399"/>
            </a:solidFill>
            <a:round/>
          </a:ln>
        </p:spPr>
        <p:txBody>
          <a:bodyPr/>
          <a:lstStyle/>
          <a:p>
            <a:endParaRPr lang="zh-CN" altLang="en-US"/>
          </a:p>
        </p:txBody>
      </p:sp>
      <p:sp>
        <p:nvSpPr>
          <p:cNvPr id="219144" name="Line 8"/>
          <p:cNvSpPr>
            <a:spLocks noChangeShapeType="1"/>
          </p:cNvSpPr>
          <p:nvPr/>
        </p:nvSpPr>
        <p:spPr bwMode="auto">
          <a:xfrm>
            <a:off x="2771775" y="3644900"/>
            <a:ext cx="1573213" cy="87313"/>
          </a:xfrm>
          <a:prstGeom prst="line">
            <a:avLst/>
          </a:prstGeom>
          <a:noFill/>
          <a:ln w="28575">
            <a:solidFill>
              <a:srgbClr val="333399"/>
            </a:solidFill>
            <a:round/>
          </a:ln>
        </p:spPr>
        <p:txBody>
          <a:bodyPr/>
          <a:lstStyle/>
          <a:p>
            <a:endParaRPr lang="zh-CN" altLang="en-US"/>
          </a:p>
        </p:txBody>
      </p:sp>
      <p:sp>
        <p:nvSpPr>
          <p:cNvPr id="219145" name="Line 9"/>
          <p:cNvSpPr>
            <a:spLocks noChangeShapeType="1"/>
          </p:cNvSpPr>
          <p:nvPr/>
        </p:nvSpPr>
        <p:spPr bwMode="auto">
          <a:xfrm>
            <a:off x="1166813" y="3349625"/>
            <a:ext cx="1317625" cy="230188"/>
          </a:xfrm>
          <a:prstGeom prst="line">
            <a:avLst/>
          </a:prstGeom>
          <a:noFill/>
          <a:ln w="28575">
            <a:solidFill>
              <a:srgbClr val="333399"/>
            </a:solidFill>
            <a:round/>
          </a:ln>
        </p:spPr>
        <p:txBody>
          <a:bodyPr/>
          <a:lstStyle/>
          <a:p>
            <a:endParaRPr lang="zh-CN" altLang="en-US"/>
          </a:p>
        </p:txBody>
      </p:sp>
      <p:sp>
        <p:nvSpPr>
          <p:cNvPr id="219146" name="Line 10"/>
          <p:cNvSpPr>
            <a:spLocks noChangeShapeType="1"/>
          </p:cNvSpPr>
          <p:nvPr/>
        </p:nvSpPr>
        <p:spPr bwMode="auto">
          <a:xfrm>
            <a:off x="546100" y="2584450"/>
            <a:ext cx="542925" cy="765175"/>
          </a:xfrm>
          <a:prstGeom prst="line">
            <a:avLst/>
          </a:prstGeom>
          <a:noFill/>
          <a:ln w="28575">
            <a:solidFill>
              <a:srgbClr val="333399"/>
            </a:solidFill>
            <a:round/>
          </a:ln>
        </p:spPr>
        <p:txBody>
          <a:bodyPr/>
          <a:lstStyle/>
          <a:p>
            <a:endParaRPr lang="zh-CN" altLang="en-US"/>
          </a:p>
        </p:txBody>
      </p:sp>
      <p:sp>
        <p:nvSpPr>
          <p:cNvPr id="219147" name="Line 11"/>
          <p:cNvSpPr>
            <a:spLocks noChangeShapeType="1"/>
          </p:cNvSpPr>
          <p:nvPr/>
        </p:nvSpPr>
        <p:spPr bwMode="auto">
          <a:xfrm flipV="1">
            <a:off x="4733925" y="3579813"/>
            <a:ext cx="1627188" cy="152400"/>
          </a:xfrm>
          <a:prstGeom prst="line">
            <a:avLst/>
          </a:prstGeom>
          <a:noFill/>
          <a:ln w="28575">
            <a:solidFill>
              <a:srgbClr val="333399"/>
            </a:solidFill>
            <a:round/>
          </a:ln>
        </p:spPr>
        <p:txBody>
          <a:bodyPr/>
          <a:lstStyle/>
          <a:p>
            <a:endParaRPr lang="zh-CN" altLang="en-US"/>
          </a:p>
        </p:txBody>
      </p:sp>
      <p:sp>
        <p:nvSpPr>
          <p:cNvPr id="219148" name="Line 12"/>
          <p:cNvSpPr>
            <a:spLocks noChangeShapeType="1"/>
          </p:cNvSpPr>
          <p:nvPr/>
        </p:nvSpPr>
        <p:spPr bwMode="auto">
          <a:xfrm flipV="1">
            <a:off x="6670675" y="3121025"/>
            <a:ext cx="776288" cy="381000"/>
          </a:xfrm>
          <a:prstGeom prst="line">
            <a:avLst/>
          </a:prstGeom>
          <a:noFill/>
          <a:ln w="9525">
            <a:solidFill>
              <a:schemeClr val="tx1"/>
            </a:solidFill>
            <a:round/>
          </a:ln>
        </p:spPr>
        <p:txBody>
          <a:bodyPr/>
          <a:lstStyle/>
          <a:p>
            <a:endParaRPr lang="zh-CN" altLang="en-US"/>
          </a:p>
        </p:txBody>
      </p:sp>
      <p:sp>
        <p:nvSpPr>
          <p:cNvPr id="219149" name="Line 13"/>
          <p:cNvSpPr>
            <a:spLocks noChangeShapeType="1"/>
          </p:cNvSpPr>
          <p:nvPr/>
        </p:nvSpPr>
        <p:spPr bwMode="auto">
          <a:xfrm flipV="1">
            <a:off x="7680325" y="2584450"/>
            <a:ext cx="852488" cy="382588"/>
          </a:xfrm>
          <a:prstGeom prst="line">
            <a:avLst/>
          </a:prstGeom>
          <a:noFill/>
          <a:ln w="28575">
            <a:solidFill>
              <a:srgbClr val="333399"/>
            </a:solidFill>
            <a:round/>
          </a:ln>
        </p:spPr>
        <p:txBody>
          <a:bodyPr/>
          <a:lstStyle/>
          <a:p>
            <a:endParaRPr lang="zh-CN" altLang="en-US"/>
          </a:p>
        </p:txBody>
      </p:sp>
      <p:sp>
        <p:nvSpPr>
          <p:cNvPr id="219150" name="Line 14"/>
          <p:cNvSpPr>
            <a:spLocks noChangeShapeType="1"/>
          </p:cNvSpPr>
          <p:nvPr/>
        </p:nvSpPr>
        <p:spPr bwMode="auto">
          <a:xfrm flipV="1">
            <a:off x="4733925" y="1893888"/>
            <a:ext cx="1627188" cy="920750"/>
          </a:xfrm>
          <a:prstGeom prst="line">
            <a:avLst/>
          </a:prstGeom>
          <a:noFill/>
          <a:ln w="28575">
            <a:solidFill>
              <a:srgbClr val="333399"/>
            </a:solidFill>
            <a:round/>
          </a:ln>
        </p:spPr>
        <p:txBody>
          <a:bodyPr/>
          <a:lstStyle/>
          <a:p>
            <a:endParaRPr lang="zh-CN" altLang="en-US"/>
          </a:p>
        </p:txBody>
      </p:sp>
      <p:pic>
        <p:nvPicPr>
          <p:cNvPr id="219151" name="Picture 15"/>
          <p:cNvPicPr>
            <a:picLocks noChangeArrowheads="1"/>
          </p:cNvPicPr>
          <p:nvPr/>
        </p:nvPicPr>
        <p:blipFill>
          <a:blip r:embed="rId3" cstate="print"/>
          <a:srcRect/>
          <a:stretch>
            <a:fillRect/>
          </a:stretch>
        </p:blipFill>
        <p:spPr bwMode="auto">
          <a:xfrm>
            <a:off x="4113213" y="2660650"/>
            <a:ext cx="706437" cy="347663"/>
          </a:xfrm>
          <a:prstGeom prst="rect">
            <a:avLst/>
          </a:prstGeom>
          <a:noFill/>
          <a:ln w="12699">
            <a:noFill/>
            <a:miter lim="800000"/>
            <a:headEnd/>
            <a:tailEnd/>
          </a:ln>
        </p:spPr>
      </p:pic>
      <p:pic>
        <p:nvPicPr>
          <p:cNvPr id="219152" name="Picture 16"/>
          <p:cNvPicPr>
            <a:picLocks noChangeArrowheads="1"/>
          </p:cNvPicPr>
          <p:nvPr/>
        </p:nvPicPr>
        <p:blipFill>
          <a:blip r:embed="rId3" cstate="print"/>
          <a:srcRect/>
          <a:stretch>
            <a:fillRect/>
          </a:stretch>
        </p:blipFill>
        <p:spPr bwMode="auto">
          <a:xfrm>
            <a:off x="2328863" y="3425825"/>
            <a:ext cx="708025" cy="349250"/>
          </a:xfrm>
          <a:prstGeom prst="rect">
            <a:avLst/>
          </a:prstGeom>
          <a:noFill/>
          <a:ln w="12699">
            <a:noFill/>
            <a:miter lim="800000"/>
            <a:headEnd/>
            <a:tailEnd/>
          </a:ln>
        </p:spPr>
      </p:pic>
      <p:pic>
        <p:nvPicPr>
          <p:cNvPr id="219153" name="Picture 17"/>
          <p:cNvPicPr>
            <a:picLocks noChangeArrowheads="1"/>
          </p:cNvPicPr>
          <p:nvPr/>
        </p:nvPicPr>
        <p:blipFill>
          <a:blip r:embed="rId3" cstate="print"/>
          <a:srcRect/>
          <a:stretch>
            <a:fillRect/>
          </a:stretch>
        </p:blipFill>
        <p:spPr bwMode="auto">
          <a:xfrm>
            <a:off x="3881438" y="1433513"/>
            <a:ext cx="706437" cy="349250"/>
          </a:xfrm>
          <a:prstGeom prst="rect">
            <a:avLst/>
          </a:prstGeom>
          <a:noFill/>
          <a:ln w="12699">
            <a:noFill/>
            <a:miter lim="800000"/>
            <a:headEnd/>
            <a:tailEnd/>
          </a:ln>
        </p:spPr>
      </p:pic>
      <p:pic>
        <p:nvPicPr>
          <p:cNvPr id="219154" name="Picture 18"/>
          <p:cNvPicPr>
            <a:picLocks noChangeArrowheads="1"/>
          </p:cNvPicPr>
          <p:nvPr/>
        </p:nvPicPr>
        <p:blipFill>
          <a:blip r:embed="rId3" cstate="print"/>
          <a:srcRect/>
          <a:stretch>
            <a:fillRect/>
          </a:stretch>
        </p:blipFill>
        <p:spPr bwMode="auto">
          <a:xfrm>
            <a:off x="6205538" y="3349625"/>
            <a:ext cx="709612" cy="349250"/>
          </a:xfrm>
          <a:prstGeom prst="rect">
            <a:avLst/>
          </a:prstGeom>
          <a:noFill/>
          <a:ln w="12699">
            <a:noFill/>
            <a:miter lim="800000"/>
            <a:headEnd/>
            <a:tailEnd/>
          </a:ln>
        </p:spPr>
      </p:pic>
      <p:pic>
        <p:nvPicPr>
          <p:cNvPr id="219155" name="Picture 19"/>
          <p:cNvPicPr>
            <a:picLocks noChangeArrowheads="1"/>
          </p:cNvPicPr>
          <p:nvPr/>
        </p:nvPicPr>
        <p:blipFill>
          <a:blip r:embed="rId3" cstate="print"/>
          <a:srcRect/>
          <a:stretch>
            <a:fillRect/>
          </a:stretch>
        </p:blipFill>
        <p:spPr bwMode="auto">
          <a:xfrm>
            <a:off x="8223250" y="2430463"/>
            <a:ext cx="706438" cy="347662"/>
          </a:xfrm>
          <a:prstGeom prst="rect">
            <a:avLst/>
          </a:prstGeom>
          <a:noFill/>
          <a:ln w="12699">
            <a:noFill/>
            <a:miter lim="800000"/>
            <a:headEnd/>
            <a:tailEnd/>
          </a:ln>
        </p:spPr>
      </p:pic>
      <p:pic>
        <p:nvPicPr>
          <p:cNvPr id="219156" name="Picture 20"/>
          <p:cNvPicPr>
            <a:picLocks noChangeArrowheads="1"/>
          </p:cNvPicPr>
          <p:nvPr/>
        </p:nvPicPr>
        <p:blipFill>
          <a:blip r:embed="rId3" cstate="print"/>
          <a:srcRect/>
          <a:stretch>
            <a:fillRect/>
          </a:stretch>
        </p:blipFill>
        <p:spPr bwMode="auto">
          <a:xfrm>
            <a:off x="236538" y="2430463"/>
            <a:ext cx="708025" cy="347662"/>
          </a:xfrm>
          <a:prstGeom prst="rect">
            <a:avLst/>
          </a:prstGeom>
          <a:noFill/>
          <a:ln w="12699">
            <a:noFill/>
            <a:miter lim="800000"/>
            <a:headEnd/>
            <a:tailEnd/>
          </a:ln>
        </p:spPr>
      </p:pic>
      <p:sp>
        <p:nvSpPr>
          <p:cNvPr id="1113109" name="Rectangle 21"/>
          <p:cNvSpPr>
            <a:spLocks noChangeArrowheads="1"/>
          </p:cNvSpPr>
          <p:nvPr/>
        </p:nvSpPr>
        <p:spPr bwMode="auto">
          <a:xfrm>
            <a:off x="80963" y="1357298"/>
            <a:ext cx="819150" cy="911225"/>
          </a:xfrm>
          <a:prstGeom prst="rect">
            <a:avLst/>
          </a:prstGeom>
          <a:solidFill>
            <a:srgbClr val="CCECFF"/>
          </a:soli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ea typeface="黑体" panose="02010609060101010101" pitchFamily="49" charset="-122"/>
            </a:endParaRPr>
          </a:p>
        </p:txBody>
      </p:sp>
      <p:sp>
        <p:nvSpPr>
          <p:cNvPr id="219158" name="Text Box 22"/>
          <p:cNvSpPr txBox="1">
            <a:spLocks noChangeArrowheads="1"/>
          </p:cNvSpPr>
          <p:nvPr/>
        </p:nvSpPr>
        <p:spPr bwMode="auto">
          <a:xfrm>
            <a:off x="22225" y="1357298"/>
            <a:ext cx="885825" cy="915987"/>
          </a:xfrm>
          <a:prstGeom prst="rect">
            <a:avLst/>
          </a:prstGeom>
          <a:noFill/>
          <a:ln w="9525">
            <a:noFill/>
            <a:miter lim="800000"/>
          </a:ln>
        </p:spPr>
        <p:txBody>
          <a:bodyPr wrap="none">
            <a:spAutoFit/>
          </a:bodyPr>
          <a:lstStyle/>
          <a:p>
            <a:pPr>
              <a:lnSpc>
                <a:spcPct val="90000"/>
              </a:lnSpc>
            </a:pPr>
            <a:r>
              <a:rPr kumimoji="1" lang="en-US" altLang="zh-CN" sz="2000">
                <a:latin typeface="Arial" panose="020B0604020202020204" pitchFamily="34" charset="0"/>
              </a:rPr>
              <a:t>1  1  </a:t>
            </a:r>
            <a:r>
              <a:rPr kumimoji="1" lang="en-US" altLang="zh-CN" sz="2000">
                <a:latin typeface="Arial" panose="020B0604020202020204" pitchFamily="34" charset="0"/>
                <a:sym typeface="Symbol" panose="05050102010706020507" pitchFamily="18" charset="2"/>
              </a:rPr>
              <a:t></a:t>
            </a:r>
          </a:p>
          <a:p>
            <a:pPr>
              <a:lnSpc>
                <a:spcPct val="90000"/>
              </a:lnSpc>
            </a:pPr>
            <a:r>
              <a:rPr kumimoji="1" lang="en-US" altLang="zh-CN" sz="2000">
                <a:latin typeface="Arial" panose="020B0604020202020204" pitchFamily="34" charset="0"/>
              </a:rPr>
              <a:t>2  1  </a:t>
            </a:r>
            <a:r>
              <a:rPr kumimoji="1" lang="en-US" altLang="zh-CN" sz="2000">
                <a:latin typeface="Arial" panose="020B0604020202020204" pitchFamily="34" charset="0"/>
                <a:sym typeface="Symbol" panose="05050102010706020507" pitchFamily="18" charset="2"/>
              </a:rPr>
              <a:t></a:t>
            </a:r>
          </a:p>
          <a:p>
            <a:pPr>
              <a:lnSpc>
                <a:spcPct val="90000"/>
              </a:lnSpc>
            </a:pPr>
            <a:r>
              <a:rPr kumimoji="1" lang="en-US" altLang="zh-CN" sz="2000">
                <a:latin typeface="Arial" panose="020B0604020202020204" pitchFamily="34" charset="0"/>
              </a:rPr>
              <a:t>3  1  </a:t>
            </a:r>
            <a:r>
              <a:rPr kumimoji="1" lang="en-US" altLang="zh-CN" sz="2000">
                <a:latin typeface="Arial" panose="020B0604020202020204" pitchFamily="34" charset="0"/>
                <a:sym typeface="Symbol" panose="05050102010706020507" pitchFamily="18" charset="2"/>
              </a:rPr>
              <a:t></a:t>
            </a:r>
          </a:p>
        </p:txBody>
      </p:sp>
      <p:sp>
        <p:nvSpPr>
          <p:cNvPr id="219159" name="Text Box 23"/>
          <p:cNvSpPr txBox="1">
            <a:spLocks noChangeArrowheads="1"/>
          </p:cNvSpPr>
          <p:nvPr/>
        </p:nvSpPr>
        <p:spPr bwMode="auto">
          <a:xfrm>
            <a:off x="8688388" y="2695575"/>
            <a:ext cx="339725" cy="396875"/>
          </a:xfrm>
          <a:prstGeom prst="rect">
            <a:avLst/>
          </a:prstGeom>
          <a:noFill/>
          <a:ln w="9525">
            <a:noFill/>
            <a:miter lim="800000"/>
          </a:ln>
        </p:spPr>
        <p:txBody>
          <a:bodyPr wrap="none">
            <a:spAutoFit/>
          </a:bodyPr>
          <a:lstStyle/>
          <a:p>
            <a:r>
              <a:rPr kumimoji="1" lang="en-US" altLang="zh-CN" sz="2000">
                <a:latin typeface="Arial" panose="020B0604020202020204" pitchFamily="34" charset="0"/>
              </a:rPr>
              <a:t>F</a:t>
            </a:r>
          </a:p>
        </p:txBody>
      </p:sp>
      <p:sp>
        <p:nvSpPr>
          <p:cNvPr id="219160" name="Text Box 24"/>
          <p:cNvSpPr txBox="1">
            <a:spLocks noChangeArrowheads="1"/>
          </p:cNvSpPr>
          <p:nvPr/>
        </p:nvSpPr>
        <p:spPr bwMode="auto">
          <a:xfrm>
            <a:off x="4578350" y="1231900"/>
            <a:ext cx="354013" cy="396875"/>
          </a:xfrm>
          <a:prstGeom prst="rect">
            <a:avLst/>
          </a:prstGeom>
          <a:noFill/>
          <a:ln w="9525">
            <a:noFill/>
            <a:miter lim="800000"/>
          </a:ln>
        </p:spPr>
        <p:txBody>
          <a:bodyPr wrap="none">
            <a:spAutoFit/>
          </a:bodyPr>
          <a:lstStyle/>
          <a:p>
            <a:r>
              <a:rPr kumimoji="1" lang="en-US" altLang="zh-CN" sz="2000">
                <a:latin typeface="Arial" panose="020B0604020202020204" pitchFamily="34" charset="0"/>
              </a:rPr>
              <a:t>E</a:t>
            </a:r>
          </a:p>
        </p:txBody>
      </p:sp>
      <p:sp>
        <p:nvSpPr>
          <p:cNvPr id="219161" name="Text Box 25"/>
          <p:cNvSpPr txBox="1">
            <a:spLocks noChangeArrowheads="1"/>
          </p:cNvSpPr>
          <p:nvPr/>
        </p:nvSpPr>
        <p:spPr bwMode="auto">
          <a:xfrm>
            <a:off x="3779838" y="2405063"/>
            <a:ext cx="368300" cy="396875"/>
          </a:xfrm>
          <a:prstGeom prst="rect">
            <a:avLst/>
          </a:prstGeom>
          <a:noFill/>
          <a:ln w="9525">
            <a:noFill/>
            <a:miter lim="800000"/>
          </a:ln>
        </p:spPr>
        <p:txBody>
          <a:bodyPr wrap="none">
            <a:spAutoFit/>
          </a:bodyPr>
          <a:lstStyle/>
          <a:p>
            <a:r>
              <a:rPr kumimoji="1" lang="en-US" altLang="zh-CN" sz="2000">
                <a:latin typeface="Arial" panose="020B0604020202020204" pitchFamily="34" charset="0"/>
              </a:rPr>
              <a:t>D</a:t>
            </a:r>
          </a:p>
        </p:txBody>
      </p:sp>
      <p:sp>
        <p:nvSpPr>
          <p:cNvPr id="219162" name="Text Box 26"/>
          <p:cNvSpPr txBox="1">
            <a:spLocks noChangeArrowheads="1"/>
          </p:cNvSpPr>
          <p:nvPr/>
        </p:nvSpPr>
        <p:spPr bwMode="auto">
          <a:xfrm>
            <a:off x="6011863" y="3573463"/>
            <a:ext cx="368300" cy="396875"/>
          </a:xfrm>
          <a:prstGeom prst="rect">
            <a:avLst/>
          </a:prstGeom>
          <a:noFill/>
          <a:ln w="9525">
            <a:noFill/>
            <a:miter lim="800000"/>
          </a:ln>
        </p:spPr>
        <p:txBody>
          <a:bodyPr wrap="none">
            <a:spAutoFit/>
          </a:bodyPr>
          <a:lstStyle/>
          <a:p>
            <a:r>
              <a:rPr kumimoji="1" lang="en-US" altLang="zh-CN" sz="2000">
                <a:latin typeface="Arial" panose="020B0604020202020204" pitchFamily="34" charset="0"/>
              </a:rPr>
              <a:t>C</a:t>
            </a:r>
          </a:p>
        </p:txBody>
      </p:sp>
      <p:sp>
        <p:nvSpPr>
          <p:cNvPr id="219163" name="Text Box 27"/>
          <p:cNvSpPr txBox="1">
            <a:spLocks noChangeArrowheads="1"/>
          </p:cNvSpPr>
          <p:nvPr/>
        </p:nvSpPr>
        <p:spPr bwMode="auto">
          <a:xfrm>
            <a:off x="2417763" y="3079750"/>
            <a:ext cx="354012" cy="396875"/>
          </a:xfrm>
          <a:prstGeom prst="rect">
            <a:avLst/>
          </a:prstGeom>
          <a:noFill/>
          <a:ln w="9525">
            <a:noFill/>
            <a:miter lim="800000"/>
          </a:ln>
        </p:spPr>
        <p:txBody>
          <a:bodyPr wrap="none">
            <a:spAutoFit/>
          </a:bodyPr>
          <a:lstStyle/>
          <a:p>
            <a:r>
              <a:rPr kumimoji="1" lang="en-US" altLang="zh-CN" sz="2000">
                <a:latin typeface="Arial" panose="020B0604020202020204" pitchFamily="34" charset="0"/>
              </a:rPr>
              <a:t>B</a:t>
            </a:r>
          </a:p>
        </p:txBody>
      </p:sp>
      <p:sp>
        <p:nvSpPr>
          <p:cNvPr id="219164" name="Text Box 28"/>
          <p:cNvSpPr txBox="1">
            <a:spLocks noChangeArrowheads="1"/>
          </p:cNvSpPr>
          <p:nvPr/>
        </p:nvSpPr>
        <p:spPr bwMode="auto">
          <a:xfrm>
            <a:off x="236538" y="2655888"/>
            <a:ext cx="354012" cy="396875"/>
          </a:xfrm>
          <a:prstGeom prst="rect">
            <a:avLst/>
          </a:prstGeom>
          <a:noFill/>
          <a:ln w="9525">
            <a:noFill/>
            <a:miter lim="800000"/>
          </a:ln>
        </p:spPr>
        <p:txBody>
          <a:bodyPr wrap="none">
            <a:spAutoFit/>
          </a:bodyPr>
          <a:lstStyle/>
          <a:p>
            <a:r>
              <a:rPr kumimoji="1" lang="en-US" altLang="zh-CN" sz="2000">
                <a:latin typeface="Arial" panose="020B0604020202020204" pitchFamily="34" charset="0"/>
              </a:rPr>
              <a:t>A</a:t>
            </a:r>
          </a:p>
        </p:txBody>
      </p:sp>
      <p:sp>
        <p:nvSpPr>
          <p:cNvPr id="1113117" name="Rectangle 29"/>
          <p:cNvSpPr>
            <a:spLocks noChangeArrowheads="1"/>
          </p:cNvSpPr>
          <p:nvPr/>
        </p:nvSpPr>
        <p:spPr bwMode="auto">
          <a:xfrm>
            <a:off x="8201025" y="1643050"/>
            <a:ext cx="835025" cy="612775"/>
          </a:xfrm>
          <a:prstGeom prst="rect">
            <a:avLst/>
          </a:prstGeom>
          <a:solidFill>
            <a:srgbClr val="CCECFF"/>
          </a:soli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ea typeface="黑体" panose="02010609060101010101" pitchFamily="49" charset="-122"/>
            </a:endParaRPr>
          </a:p>
        </p:txBody>
      </p:sp>
      <p:sp>
        <p:nvSpPr>
          <p:cNvPr id="219166" name="Text Box 30"/>
          <p:cNvSpPr txBox="1">
            <a:spLocks noChangeArrowheads="1"/>
          </p:cNvSpPr>
          <p:nvPr/>
        </p:nvSpPr>
        <p:spPr bwMode="auto">
          <a:xfrm>
            <a:off x="8162925" y="1643050"/>
            <a:ext cx="885825" cy="641350"/>
          </a:xfrm>
          <a:prstGeom prst="rect">
            <a:avLst/>
          </a:prstGeom>
          <a:noFill/>
          <a:ln w="9525">
            <a:noFill/>
            <a:miter lim="800000"/>
          </a:ln>
        </p:spPr>
        <p:txBody>
          <a:bodyPr wrap="none">
            <a:spAutoFit/>
          </a:bodyPr>
          <a:lstStyle/>
          <a:p>
            <a:pPr>
              <a:lnSpc>
                <a:spcPct val="90000"/>
              </a:lnSpc>
            </a:pPr>
            <a:r>
              <a:rPr kumimoji="1" lang="en-US" altLang="zh-CN" sz="2000">
                <a:latin typeface="Arial" panose="020B0604020202020204" pitchFamily="34" charset="0"/>
              </a:rPr>
              <a:t>5  1  </a:t>
            </a:r>
            <a:r>
              <a:rPr kumimoji="1" lang="en-US" altLang="zh-CN" sz="2000">
                <a:latin typeface="Arial" panose="020B0604020202020204" pitchFamily="34" charset="0"/>
                <a:sym typeface="Symbol" panose="05050102010706020507" pitchFamily="18" charset="2"/>
              </a:rPr>
              <a:t></a:t>
            </a:r>
          </a:p>
          <a:p>
            <a:pPr>
              <a:lnSpc>
                <a:spcPct val="90000"/>
              </a:lnSpc>
            </a:pPr>
            <a:r>
              <a:rPr kumimoji="1" lang="en-US" altLang="zh-CN" sz="2000">
                <a:latin typeface="Arial" panose="020B0604020202020204" pitchFamily="34" charset="0"/>
              </a:rPr>
              <a:t>6  1  </a:t>
            </a:r>
            <a:r>
              <a:rPr kumimoji="1" lang="en-US" altLang="zh-CN" sz="2000">
                <a:latin typeface="Arial" panose="020B0604020202020204" pitchFamily="34" charset="0"/>
                <a:sym typeface="Symbol" panose="05050102010706020507" pitchFamily="18" charset="2"/>
              </a:rPr>
              <a:t></a:t>
            </a:r>
          </a:p>
        </p:txBody>
      </p:sp>
      <p:sp>
        <p:nvSpPr>
          <p:cNvPr id="1113119" name="Rectangle 31"/>
          <p:cNvSpPr>
            <a:spLocks noChangeArrowheads="1"/>
          </p:cNvSpPr>
          <p:nvPr/>
        </p:nvSpPr>
        <p:spPr bwMode="auto">
          <a:xfrm>
            <a:off x="4113213" y="1928802"/>
            <a:ext cx="819150" cy="612775"/>
          </a:xfrm>
          <a:prstGeom prst="rect">
            <a:avLst/>
          </a:prstGeom>
          <a:solidFill>
            <a:srgbClr val="CCECFF"/>
          </a:soli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ea typeface="黑体" panose="02010609060101010101" pitchFamily="49" charset="-122"/>
            </a:endParaRPr>
          </a:p>
        </p:txBody>
      </p:sp>
      <p:sp>
        <p:nvSpPr>
          <p:cNvPr id="219168" name="Text Box 32"/>
          <p:cNvSpPr txBox="1">
            <a:spLocks noChangeArrowheads="1"/>
          </p:cNvSpPr>
          <p:nvPr/>
        </p:nvSpPr>
        <p:spPr bwMode="auto">
          <a:xfrm>
            <a:off x="4060825" y="1928802"/>
            <a:ext cx="885825" cy="641350"/>
          </a:xfrm>
          <a:prstGeom prst="rect">
            <a:avLst/>
          </a:prstGeom>
          <a:noFill/>
          <a:ln w="9525">
            <a:noFill/>
            <a:miter lim="800000"/>
          </a:ln>
        </p:spPr>
        <p:txBody>
          <a:bodyPr wrap="none">
            <a:spAutoFit/>
          </a:bodyPr>
          <a:lstStyle/>
          <a:p>
            <a:pPr>
              <a:lnSpc>
                <a:spcPct val="90000"/>
              </a:lnSpc>
            </a:pPr>
            <a:r>
              <a:rPr kumimoji="1" lang="en-US" altLang="zh-CN" sz="2000">
                <a:latin typeface="Arial" panose="020B0604020202020204" pitchFamily="34" charset="0"/>
              </a:rPr>
              <a:t>2  1  </a:t>
            </a:r>
            <a:r>
              <a:rPr kumimoji="1" lang="en-US" altLang="zh-CN" sz="2000">
                <a:latin typeface="Arial" panose="020B0604020202020204" pitchFamily="34" charset="0"/>
                <a:sym typeface="Symbol" panose="05050102010706020507" pitchFamily="18" charset="2"/>
              </a:rPr>
              <a:t></a:t>
            </a:r>
          </a:p>
          <a:p>
            <a:pPr>
              <a:lnSpc>
                <a:spcPct val="90000"/>
              </a:lnSpc>
            </a:pPr>
            <a:r>
              <a:rPr kumimoji="1" lang="en-US" altLang="zh-CN" sz="2000">
                <a:latin typeface="Arial" panose="020B0604020202020204" pitchFamily="34" charset="0"/>
              </a:rPr>
              <a:t>5  1  </a:t>
            </a:r>
            <a:r>
              <a:rPr kumimoji="1" lang="en-US" altLang="zh-CN" sz="2000">
                <a:latin typeface="Arial" panose="020B0604020202020204" pitchFamily="34" charset="0"/>
                <a:sym typeface="Symbol" panose="05050102010706020507" pitchFamily="18" charset="2"/>
              </a:rPr>
              <a:t></a:t>
            </a:r>
          </a:p>
        </p:txBody>
      </p:sp>
      <p:sp>
        <p:nvSpPr>
          <p:cNvPr id="1113121" name="Rectangle 33"/>
          <p:cNvSpPr>
            <a:spLocks noChangeArrowheads="1"/>
          </p:cNvSpPr>
          <p:nvPr/>
        </p:nvSpPr>
        <p:spPr bwMode="auto">
          <a:xfrm>
            <a:off x="2563813" y="3744919"/>
            <a:ext cx="855662" cy="612775"/>
          </a:xfrm>
          <a:prstGeom prst="rect">
            <a:avLst/>
          </a:prstGeom>
          <a:solidFill>
            <a:srgbClr val="CCECFF"/>
          </a:soli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ea typeface="黑体" panose="02010609060101010101" pitchFamily="49" charset="-122"/>
            </a:endParaRPr>
          </a:p>
        </p:txBody>
      </p:sp>
      <p:sp>
        <p:nvSpPr>
          <p:cNvPr id="219170" name="Text Box 34"/>
          <p:cNvSpPr txBox="1">
            <a:spLocks noChangeArrowheads="1"/>
          </p:cNvSpPr>
          <p:nvPr/>
        </p:nvSpPr>
        <p:spPr bwMode="auto">
          <a:xfrm>
            <a:off x="2530475" y="3716344"/>
            <a:ext cx="885825" cy="641350"/>
          </a:xfrm>
          <a:prstGeom prst="rect">
            <a:avLst/>
          </a:prstGeom>
          <a:noFill/>
          <a:ln w="9525">
            <a:noFill/>
            <a:miter lim="800000"/>
          </a:ln>
        </p:spPr>
        <p:txBody>
          <a:bodyPr wrap="none">
            <a:spAutoFit/>
          </a:bodyPr>
          <a:lstStyle/>
          <a:p>
            <a:pPr>
              <a:lnSpc>
                <a:spcPct val="90000"/>
              </a:lnSpc>
            </a:pPr>
            <a:r>
              <a:rPr kumimoji="1" lang="en-US" altLang="zh-CN" sz="2000">
                <a:latin typeface="Arial" panose="020B0604020202020204" pitchFamily="34" charset="0"/>
              </a:rPr>
              <a:t>3  1  </a:t>
            </a:r>
            <a:r>
              <a:rPr kumimoji="1" lang="en-US" altLang="zh-CN" sz="2000">
                <a:latin typeface="Arial" panose="020B0604020202020204" pitchFamily="34" charset="0"/>
                <a:sym typeface="Symbol" panose="05050102010706020507" pitchFamily="18" charset="2"/>
              </a:rPr>
              <a:t></a:t>
            </a:r>
          </a:p>
          <a:p>
            <a:pPr>
              <a:lnSpc>
                <a:spcPct val="90000"/>
              </a:lnSpc>
            </a:pPr>
            <a:r>
              <a:rPr kumimoji="1" lang="en-US" altLang="zh-CN" sz="2000">
                <a:latin typeface="Arial" panose="020B0604020202020204" pitchFamily="34" charset="0"/>
              </a:rPr>
              <a:t>4  1  </a:t>
            </a:r>
            <a:r>
              <a:rPr kumimoji="1" lang="en-US" altLang="zh-CN" sz="2000">
                <a:latin typeface="Arial" panose="020B0604020202020204" pitchFamily="34" charset="0"/>
                <a:sym typeface="Symbol" panose="05050102010706020507" pitchFamily="18" charset="2"/>
              </a:rPr>
              <a:t></a:t>
            </a:r>
          </a:p>
        </p:txBody>
      </p:sp>
      <p:sp>
        <p:nvSpPr>
          <p:cNvPr id="1113123" name="Rectangle 35"/>
          <p:cNvSpPr>
            <a:spLocks noChangeArrowheads="1"/>
          </p:cNvSpPr>
          <p:nvPr/>
        </p:nvSpPr>
        <p:spPr bwMode="auto">
          <a:xfrm>
            <a:off x="6205538" y="2571744"/>
            <a:ext cx="814387" cy="614362"/>
          </a:xfrm>
          <a:prstGeom prst="rect">
            <a:avLst/>
          </a:prstGeom>
          <a:solidFill>
            <a:srgbClr val="CCECFF"/>
          </a:soli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ea typeface="黑体" panose="02010609060101010101" pitchFamily="49" charset="-122"/>
            </a:endParaRPr>
          </a:p>
        </p:txBody>
      </p:sp>
      <p:sp>
        <p:nvSpPr>
          <p:cNvPr id="219172" name="Text Box 36"/>
          <p:cNvSpPr txBox="1">
            <a:spLocks noChangeArrowheads="1"/>
          </p:cNvSpPr>
          <p:nvPr/>
        </p:nvSpPr>
        <p:spPr bwMode="auto">
          <a:xfrm>
            <a:off x="6165850" y="2571744"/>
            <a:ext cx="885825" cy="641350"/>
          </a:xfrm>
          <a:prstGeom prst="rect">
            <a:avLst/>
          </a:prstGeom>
          <a:noFill/>
          <a:ln w="9525">
            <a:noFill/>
            <a:miter lim="800000"/>
          </a:ln>
        </p:spPr>
        <p:txBody>
          <a:bodyPr wrap="none">
            <a:spAutoFit/>
          </a:bodyPr>
          <a:lstStyle/>
          <a:p>
            <a:pPr>
              <a:lnSpc>
                <a:spcPct val="90000"/>
              </a:lnSpc>
            </a:pPr>
            <a:r>
              <a:rPr kumimoji="1" lang="en-US" altLang="zh-CN" sz="2000">
                <a:latin typeface="Arial" panose="020B0604020202020204" pitchFamily="34" charset="0"/>
              </a:rPr>
              <a:t>4  1  </a:t>
            </a:r>
            <a:r>
              <a:rPr kumimoji="1" lang="en-US" altLang="zh-CN" sz="2000">
                <a:latin typeface="Arial" panose="020B0604020202020204" pitchFamily="34" charset="0"/>
                <a:sym typeface="Symbol" panose="05050102010706020507" pitchFamily="18" charset="2"/>
              </a:rPr>
              <a:t></a:t>
            </a:r>
          </a:p>
          <a:p>
            <a:pPr>
              <a:lnSpc>
                <a:spcPct val="90000"/>
              </a:lnSpc>
            </a:pPr>
            <a:r>
              <a:rPr kumimoji="1" lang="en-US" altLang="zh-CN" sz="2000">
                <a:latin typeface="Arial" panose="020B0604020202020204" pitchFamily="34" charset="0"/>
              </a:rPr>
              <a:t>6  1  </a:t>
            </a:r>
            <a:r>
              <a:rPr kumimoji="1" lang="en-US" altLang="zh-CN" sz="2000">
                <a:latin typeface="Arial" panose="020B0604020202020204" pitchFamily="34" charset="0"/>
                <a:sym typeface="Symbol" panose="05050102010706020507" pitchFamily="18" charset="2"/>
              </a:rPr>
              <a:t></a:t>
            </a:r>
          </a:p>
        </p:txBody>
      </p:sp>
      <p:sp>
        <p:nvSpPr>
          <p:cNvPr id="1113125" name="Rectangle 37"/>
          <p:cNvSpPr>
            <a:spLocks noChangeArrowheads="1"/>
          </p:cNvSpPr>
          <p:nvPr/>
        </p:nvSpPr>
        <p:spPr bwMode="auto">
          <a:xfrm>
            <a:off x="3719513" y="785794"/>
            <a:ext cx="852487" cy="611188"/>
          </a:xfrm>
          <a:prstGeom prst="rect">
            <a:avLst/>
          </a:prstGeom>
          <a:solidFill>
            <a:srgbClr val="CCECFF"/>
          </a:soli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ea typeface="黑体" panose="02010609060101010101" pitchFamily="49" charset="-122"/>
            </a:endParaRPr>
          </a:p>
        </p:txBody>
      </p:sp>
      <p:sp>
        <p:nvSpPr>
          <p:cNvPr id="219174" name="Text Box 38"/>
          <p:cNvSpPr txBox="1">
            <a:spLocks noChangeArrowheads="1"/>
          </p:cNvSpPr>
          <p:nvPr/>
        </p:nvSpPr>
        <p:spPr bwMode="auto">
          <a:xfrm>
            <a:off x="3665538" y="785794"/>
            <a:ext cx="885825" cy="641350"/>
          </a:xfrm>
          <a:prstGeom prst="rect">
            <a:avLst/>
          </a:prstGeom>
          <a:noFill/>
          <a:ln w="9525">
            <a:noFill/>
            <a:miter lim="800000"/>
          </a:ln>
        </p:spPr>
        <p:txBody>
          <a:bodyPr wrap="none">
            <a:spAutoFit/>
          </a:bodyPr>
          <a:lstStyle/>
          <a:p>
            <a:pPr>
              <a:lnSpc>
                <a:spcPct val="90000"/>
              </a:lnSpc>
            </a:pPr>
            <a:r>
              <a:rPr kumimoji="1" lang="en-US" altLang="zh-CN" sz="2000" dirty="0">
                <a:latin typeface="Arial" panose="020B0604020202020204" pitchFamily="34" charset="0"/>
              </a:rPr>
              <a:t>1  1  </a:t>
            </a:r>
            <a:r>
              <a:rPr kumimoji="1" lang="en-US" altLang="zh-CN" sz="2000" dirty="0">
                <a:latin typeface="Arial" panose="020B0604020202020204" pitchFamily="34" charset="0"/>
                <a:sym typeface="Symbol" panose="05050102010706020507" pitchFamily="18" charset="2"/>
              </a:rPr>
              <a:t></a:t>
            </a:r>
          </a:p>
          <a:p>
            <a:pPr>
              <a:lnSpc>
                <a:spcPct val="90000"/>
              </a:lnSpc>
            </a:pPr>
            <a:r>
              <a:rPr kumimoji="1" lang="en-US" altLang="zh-CN" sz="2000" dirty="0">
                <a:latin typeface="Arial" panose="020B0604020202020204" pitchFamily="34" charset="0"/>
              </a:rPr>
              <a:t>5  1  </a:t>
            </a:r>
            <a:r>
              <a:rPr kumimoji="1" lang="en-US" altLang="zh-CN" sz="2000" dirty="0">
                <a:latin typeface="Arial" panose="020B0604020202020204" pitchFamily="34" charset="0"/>
                <a:sym typeface="Symbol" panose="05050102010706020507" pitchFamily="18" charset="2"/>
              </a:rPr>
              <a:t></a:t>
            </a:r>
          </a:p>
        </p:txBody>
      </p:sp>
      <p:sp>
        <p:nvSpPr>
          <p:cNvPr id="219175" name="Text Box 39"/>
          <p:cNvSpPr txBox="1">
            <a:spLocks noChangeArrowheads="1"/>
          </p:cNvSpPr>
          <p:nvPr/>
        </p:nvSpPr>
        <p:spPr bwMode="auto">
          <a:xfrm>
            <a:off x="971550" y="214290"/>
            <a:ext cx="6940550" cy="519113"/>
          </a:xfrm>
          <a:prstGeom prst="rect">
            <a:avLst/>
          </a:prstGeom>
          <a:noFill/>
          <a:ln w="9525">
            <a:noFill/>
            <a:miter lim="800000"/>
          </a:ln>
        </p:spPr>
        <p:txBody>
          <a:bodyPr wrap="none">
            <a:spAutoFit/>
          </a:bodyPr>
          <a:lstStyle/>
          <a:p>
            <a:r>
              <a:rPr kumimoji="1" lang="zh-CN" altLang="en-US" dirty="0">
                <a:latin typeface="Arial" panose="020B0604020202020204" pitchFamily="34" charset="0"/>
              </a:rPr>
              <a:t>一开始，各路由表只有到相邻路由器的信息</a:t>
            </a:r>
          </a:p>
        </p:txBody>
      </p:sp>
      <p:grpSp>
        <p:nvGrpSpPr>
          <p:cNvPr id="219176" name="Group 40"/>
          <p:cNvGrpSpPr/>
          <p:nvPr/>
        </p:nvGrpSpPr>
        <p:grpSpPr bwMode="auto">
          <a:xfrm>
            <a:off x="688975" y="3022600"/>
            <a:ext cx="954088" cy="773113"/>
            <a:chOff x="2949" y="196"/>
            <a:chExt cx="941" cy="598"/>
          </a:xfrm>
        </p:grpSpPr>
        <p:sp>
          <p:nvSpPr>
            <p:cNvPr id="219246" name="Oval 41"/>
            <p:cNvSpPr>
              <a:spLocks noChangeArrowheads="1"/>
            </p:cNvSpPr>
            <p:nvPr/>
          </p:nvSpPr>
          <p:spPr bwMode="auto">
            <a:xfrm>
              <a:off x="3168" y="196"/>
              <a:ext cx="407" cy="162"/>
            </a:xfrm>
            <a:prstGeom prst="ellipse">
              <a:avLst/>
            </a:prstGeom>
            <a:solidFill>
              <a:srgbClr val="DDDDDD"/>
            </a:solidFill>
            <a:ln w="12700">
              <a:solidFill>
                <a:schemeClr val="tx1"/>
              </a:solidFill>
              <a:round/>
            </a:ln>
          </p:spPr>
          <p:txBody>
            <a:bodyPr wrap="none" anchor="ctr"/>
            <a:lstStyle/>
            <a:p>
              <a:endParaRPr lang="zh-CN" altLang="en-US"/>
            </a:p>
          </p:txBody>
        </p:sp>
        <p:sp>
          <p:nvSpPr>
            <p:cNvPr id="219247" name="Oval 42"/>
            <p:cNvSpPr>
              <a:spLocks noChangeArrowheads="1"/>
            </p:cNvSpPr>
            <p:nvPr/>
          </p:nvSpPr>
          <p:spPr bwMode="auto">
            <a:xfrm rot="900000">
              <a:off x="3512" y="252"/>
              <a:ext cx="275" cy="131"/>
            </a:xfrm>
            <a:prstGeom prst="ellipse">
              <a:avLst/>
            </a:prstGeom>
            <a:solidFill>
              <a:srgbClr val="DDDDDD"/>
            </a:solidFill>
            <a:ln w="12700">
              <a:solidFill>
                <a:schemeClr val="tx1"/>
              </a:solidFill>
              <a:round/>
            </a:ln>
          </p:spPr>
          <p:txBody>
            <a:bodyPr wrap="none" anchor="ctr"/>
            <a:lstStyle/>
            <a:p>
              <a:endParaRPr lang="zh-CN" altLang="en-US"/>
            </a:p>
          </p:txBody>
        </p:sp>
        <p:sp>
          <p:nvSpPr>
            <p:cNvPr id="219248" name="Oval 43"/>
            <p:cNvSpPr>
              <a:spLocks noChangeArrowheads="1"/>
            </p:cNvSpPr>
            <p:nvPr/>
          </p:nvSpPr>
          <p:spPr bwMode="auto">
            <a:xfrm rot="1500000">
              <a:off x="3650" y="385"/>
              <a:ext cx="240" cy="153"/>
            </a:xfrm>
            <a:prstGeom prst="ellipse">
              <a:avLst/>
            </a:prstGeom>
            <a:solidFill>
              <a:srgbClr val="DDDDDD"/>
            </a:solidFill>
            <a:ln w="12700">
              <a:solidFill>
                <a:schemeClr val="tx1"/>
              </a:solidFill>
              <a:round/>
            </a:ln>
          </p:spPr>
          <p:txBody>
            <a:bodyPr wrap="none" anchor="ctr"/>
            <a:lstStyle/>
            <a:p>
              <a:endParaRPr lang="zh-CN" altLang="en-US"/>
            </a:p>
          </p:txBody>
        </p:sp>
        <p:sp>
          <p:nvSpPr>
            <p:cNvPr id="219249" name="Oval 44"/>
            <p:cNvSpPr>
              <a:spLocks noChangeArrowheads="1"/>
            </p:cNvSpPr>
            <p:nvPr/>
          </p:nvSpPr>
          <p:spPr bwMode="auto">
            <a:xfrm rot="-1560000">
              <a:off x="3573" y="537"/>
              <a:ext cx="291" cy="189"/>
            </a:xfrm>
            <a:prstGeom prst="ellipse">
              <a:avLst/>
            </a:prstGeom>
            <a:solidFill>
              <a:srgbClr val="DDDDDD"/>
            </a:solidFill>
            <a:ln w="12700">
              <a:solidFill>
                <a:schemeClr val="tx1"/>
              </a:solidFill>
              <a:round/>
            </a:ln>
          </p:spPr>
          <p:txBody>
            <a:bodyPr wrap="none" anchor="ctr"/>
            <a:lstStyle/>
            <a:p>
              <a:endParaRPr lang="zh-CN" altLang="en-US"/>
            </a:p>
          </p:txBody>
        </p:sp>
        <p:sp>
          <p:nvSpPr>
            <p:cNvPr id="219250" name="Oval 45"/>
            <p:cNvSpPr>
              <a:spLocks noChangeArrowheads="1"/>
            </p:cNvSpPr>
            <p:nvPr/>
          </p:nvSpPr>
          <p:spPr bwMode="auto">
            <a:xfrm>
              <a:off x="3216" y="555"/>
              <a:ext cx="471" cy="239"/>
            </a:xfrm>
            <a:prstGeom prst="ellipse">
              <a:avLst/>
            </a:prstGeom>
            <a:solidFill>
              <a:srgbClr val="DDDDDD"/>
            </a:solidFill>
            <a:ln w="12700">
              <a:solidFill>
                <a:schemeClr val="tx1"/>
              </a:solidFill>
              <a:round/>
            </a:ln>
          </p:spPr>
          <p:txBody>
            <a:bodyPr wrap="none" anchor="ctr"/>
            <a:lstStyle/>
            <a:p>
              <a:endParaRPr lang="zh-CN" altLang="en-US"/>
            </a:p>
          </p:txBody>
        </p:sp>
        <p:sp>
          <p:nvSpPr>
            <p:cNvPr id="219251" name="Oval 46"/>
            <p:cNvSpPr>
              <a:spLocks noChangeArrowheads="1"/>
            </p:cNvSpPr>
            <p:nvPr/>
          </p:nvSpPr>
          <p:spPr bwMode="auto">
            <a:xfrm rot="1080000">
              <a:off x="3023" y="555"/>
              <a:ext cx="265" cy="156"/>
            </a:xfrm>
            <a:prstGeom prst="ellipse">
              <a:avLst/>
            </a:prstGeom>
            <a:solidFill>
              <a:srgbClr val="DDDDDD"/>
            </a:solidFill>
            <a:ln w="12700">
              <a:solidFill>
                <a:schemeClr val="tx1"/>
              </a:solidFill>
              <a:round/>
            </a:ln>
          </p:spPr>
          <p:txBody>
            <a:bodyPr wrap="none" anchor="ctr"/>
            <a:lstStyle/>
            <a:p>
              <a:endParaRPr lang="zh-CN" altLang="en-US"/>
            </a:p>
          </p:txBody>
        </p:sp>
        <p:sp>
          <p:nvSpPr>
            <p:cNvPr id="219252" name="Oval 47"/>
            <p:cNvSpPr>
              <a:spLocks noChangeArrowheads="1"/>
            </p:cNvSpPr>
            <p:nvPr/>
          </p:nvSpPr>
          <p:spPr bwMode="auto">
            <a:xfrm>
              <a:off x="2949" y="432"/>
              <a:ext cx="217" cy="156"/>
            </a:xfrm>
            <a:prstGeom prst="ellipse">
              <a:avLst/>
            </a:prstGeom>
            <a:solidFill>
              <a:srgbClr val="DDDDDD"/>
            </a:solidFill>
            <a:ln w="12700">
              <a:solidFill>
                <a:schemeClr val="tx1"/>
              </a:solidFill>
              <a:round/>
            </a:ln>
          </p:spPr>
          <p:txBody>
            <a:bodyPr wrap="none" anchor="ctr"/>
            <a:lstStyle/>
            <a:p>
              <a:endParaRPr lang="zh-CN" altLang="en-US"/>
            </a:p>
          </p:txBody>
        </p:sp>
        <p:sp>
          <p:nvSpPr>
            <p:cNvPr id="219253" name="Oval 48"/>
            <p:cNvSpPr>
              <a:spLocks noChangeArrowheads="1"/>
            </p:cNvSpPr>
            <p:nvPr/>
          </p:nvSpPr>
          <p:spPr bwMode="auto">
            <a:xfrm rot="-1860000">
              <a:off x="2984" y="310"/>
              <a:ext cx="295" cy="156"/>
            </a:xfrm>
            <a:prstGeom prst="ellipse">
              <a:avLst/>
            </a:prstGeom>
            <a:solidFill>
              <a:srgbClr val="DDDDDD"/>
            </a:solidFill>
            <a:ln w="12700">
              <a:solidFill>
                <a:schemeClr val="tx1"/>
              </a:solidFill>
              <a:round/>
            </a:ln>
          </p:spPr>
          <p:txBody>
            <a:bodyPr wrap="none" anchor="ctr"/>
            <a:lstStyle/>
            <a:p>
              <a:endParaRPr lang="zh-CN" altLang="en-US"/>
            </a:p>
          </p:txBody>
        </p:sp>
        <p:sp>
          <p:nvSpPr>
            <p:cNvPr id="219254" name="Freeform 49"/>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DDDDDD"/>
            </a:solidFill>
            <a:ln w="12700" cap="rnd" cmpd="sng">
              <a:noFill/>
              <a:prstDash val="solid"/>
              <a:round/>
              <a:headEnd type="none" w="med" len="med"/>
              <a:tailEnd type="none" w="med" len="med"/>
            </a:ln>
          </p:spPr>
          <p:txBody>
            <a:bodyPr/>
            <a:lstStyle/>
            <a:p>
              <a:endParaRPr lang="zh-CN" altLang="en-US"/>
            </a:p>
          </p:txBody>
        </p:sp>
        <p:sp>
          <p:nvSpPr>
            <p:cNvPr id="219255" name="Freeform 50"/>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DDDDDD"/>
            </a:solidFill>
            <a:ln w="12700" cap="rnd" cmpd="sng">
              <a:noFill/>
              <a:prstDash val="solid"/>
              <a:round/>
              <a:headEnd type="none" w="med" len="med"/>
              <a:tailEnd type="none" w="med" len="med"/>
            </a:ln>
          </p:spPr>
          <p:txBody>
            <a:bodyPr/>
            <a:lstStyle/>
            <a:p>
              <a:endParaRPr lang="zh-CN" altLang="en-US"/>
            </a:p>
          </p:txBody>
        </p:sp>
        <p:sp>
          <p:nvSpPr>
            <p:cNvPr id="219256" name="Freeform 51"/>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DDDDDD"/>
            </a:solidFill>
            <a:ln w="12700" cap="rnd" cmpd="sng">
              <a:noFill/>
              <a:prstDash val="solid"/>
              <a:round/>
              <a:headEnd type="none" w="med" len="med"/>
              <a:tailEnd type="none" w="med" len="med"/>
            </a:ln>
          </p:spPr>
          <p:txBody>
            <a:bodyPr/>
            <a:lstStyle/>
            <a:p>
              <a:endParaRPr lang="zh-CN" altLang="en-US"/>
            </a:p>
          </p:txBody>
        </p:sp>
      </p:grpSp>
      <p:sp>
        <p:nvSpPr>
          <p:cNvPr id="219177" name="Text Box 52"/>
          <p:cNvSpPr txBox="1">
            <a:spLocks noChangeArrowheads="1"/>
          </p:cNvSpPr>
          <p:nvPr/>
        </p:nvSpPr>
        <p:spPr bwMode="auto">
          <a:xfrm>
            <a:off x="844550" y="3213100"/>
            <a:ext cx="614363" cy="396875"/>
          </a:xfrm>
          <a:prstGeom prst="rect">
            <a:avLst/>
          </a:prstGeom>
          <a:solidFill>
            <a:srgbClr val="DDDDDD"/>
          </a:solidFill>
          <a:ln w="9525">
            <a:noFill/>
            <a:miter lim="800000"/>
          </a:ln>
        </p:spPr>
        <p:txBody>
          <a:bodyPr wrap="none">
            <a:spAutoFit/>
          </a:bodyPr>
          <a:lstStyle/>
          <a:p>
            <a:r>
              <a:rPr kumimoji="1" lang="zh-CN" altLang="en-US" sz="2000">
                <a:latin typeface="Arial" panose="020B0604020202020204" pitchFamily="34" charset="0"/>
              </a:rPr>
              <a:t>网</a:t>
            </a:r>
            <a:r>
              <a:rPr kumimoji="1" lang="zh-CN" altLang="en-US" sz="1000">
                <a:latin typeface="Arial" panose="020B0604020202020204" pitchFamily="34" charset="0"/>
              </a:rPr>
              <a:t> </a:t>
            </a:r>
            <a:r>
              <a:rPr kumimoji="1" lang="en-US" altLang="zh-CN" sz="2000">
                <a:latin typeface="Arial" panose="020B0604020202020204" pitchFamily="34" charset="0"/>
              </a:rPr>
              <a:t>3</a:t>
            </a:r>
          </a:p>
        </p:txBody>
      </p:sp>
      <p:grpSp>
        <p:nvGrpSpPr>
          <p:cNvPr id="219178" name="Group 53"/>
          <p:cNvGrpSpPr/>
          <p:nvPr/>
        </p:nvGrpSpPr>
        <p:grpSpPr bwMode="auto">
          <a:xfrm>
            <a:off x="2324100" y="2295525"/>
            <a:ext cx="954088" cy="774700"/>
            <a:chOff x="2949" y="196"/>
            <a:chExt cx="941" cy="598"/>
          </a:xfrm>
        </p:grpSpPr>
        <p:sp>
          <p:nvSpPr>
            <p:cNvPr id="219235" name="Oval 54"/>
            <p:cNvSpPr>
              <a:spLocks noChangeArrowheads="1"/>
            </p:cNvSpPr>
            <p:nvPr/>
          </p:nvSpPr>
          <p:spPr bwMode="auto">
            <a:xfrm>
              <a:off x="3168" y="196"/>
              <a:ext cx="407" cy="162"/>
            </a:xfrm>
            <a:prstGeom prst="ellipse">
              <a:avLst/>
            </a:prstGeom>
            <a:solidFill>
              <a:srgbClr val="DDDDDD"/>
            </a:solidFill>
            <a:ln w="12700">
              <a:solidFill>
                <a:schemeClr val="tx1"/>
              </a:solidFill>
              <a:round/>
            </a:ln>
          </p:spPr>
          <p:txBody>
            <a:bodyPr wrap="none" anchor="ctr"/>
            <a:lstStyle/>
            <a:p>
              <a:endParaRPr lang="zh-CN" altLang="en-US"/>
            </a:p>
          </p:txBody>
        </p:sp>
        <p:sp>
          <p:nvSpPr>
            <p:cNvPr id="219236" name="Oval 55"/>
            <p:cNvSpPr>
              <a:spLocks noChangeArrowheads="1"/>
            </p:cNvSpPr>
            <p:nvPr/>
          </p:nvSpPr>
          <p:spPr bwMode="auto">
            <a:xfrm rot="900000">
              <a:off x="3512" y="252"/>
              <a:ext cx="275" cy="131"/>
            </a:xfrm>
            <a:prstGeom prst="ellipse">
              <a:avLst/>
            </a:prstGeom>
            <a:solidFill>
              <a:srgbClr val="DDDDDD"/>
            </a:solidFill>
            <a:ln w="12700">
              <a:solidFill>
                <a:schemeClr val="tx1"/>
              </a:solidFill>
              <a:round/>
            </a:ln>
          </p:spPr>
          <p:txBody>
            <a:bodyPr wrap="none" anchor="ctr"/>
            <a:lstStyle/>
            <a:p>
              <a:endParaRPr lang="zh-CN" altLang="en-US"/>
            </a:p>
          </p:txBody>
        </p:sp>
        <p:sp>
          <p:nvSpPr>
            <p:cNvPr id="219237" name="Oval 56"/>
            <p:cNvSpPr>
              <a:spLocks noChangeArrowheads="1"/>
            </p:cNvSpPr>
            <p:nvPr/>
          </p:nvSpPr>
          <p:spPr bwMode="auto">
            <a:xfrm rot="1500000">
              <a:off x="3650" y="385"/>
              <a:ext cx="240" cy="153"/>
            </a:xfrm>
            <a:prstGeom prst="ellipse">
              <a:avLst/>
            </a:prstGeom>
            <a:solidFill>
              <a:srgbClr val="DDDDDD"/>
            </a:solidFill>
            <a:ln w="12700">
              <a:solidFill>
                <a:schemeClr val="tx1"/>
              </a:solidFill>
              <a:round/>
            </a:ln>
          </p:spPr>
          <p:txBody>
            <a:bodyPr wrap="none" anchor="ctr"/>
            <a:lstStyle/>
            <a:p>
              <a:endParaRPr lang="zh-CN" altLang="en-US"/>
            </a:p>
          </p:txBody>
        </p:sp>
        <p:sp>
          <p:nvSpPr>
            <p:cNvPr id="219238" name="Oval 57"/>
            <p:cNvSpPr>
              <a:spLocks noChangeArrowheads="1"/>
            </p:cNvSpPr>
            <p:nvPr/>
          </p:nvSpPr>
          <p:spPr bwMode="auto">
            <a:xfrm rot="-1560000">
              <a:off x="3573" y="537"/>
              <a:ext cx="291" cy="189"/>
            </a:xfrm>
            <a:prstGeom prst="ellipse">
              <a:avLst/>
            </a:prstGeom>
            <a:solidFill>
              <a:srgbClr val="DDDDDD"/>
            </a:solidFill>
            <a:ln w="12700">
              <a:solidFill>
                <a:schemeClr val="tx1"/>
              </a:solidFill>
              <a:round/>
            </a:ln>
          </p:spPr>
          <p:txBody>
            <a:bodyPr wrap="none" anchor="ctr"/>
            <a:lstStyle/>
            <a:p>
              <a:endParaRPr lang="zh-CN" altLang="en-US"/>
            </a:p>
          </p:txBody>
        </p:sp>
        <p:sp>
          <p:nvSpPr>
            <p:cNvPr id="219239" name="Oval 58"/>
            <p:cNvSpPr>
              <a:spLocks noChangeArrowheads="1"/>
            </p:cNvSpPr>
            <p:nvPr/>
          </p:nvSpPr>
          <p:spPr bwMode="auto">
            <a:xfrm>
              <a:off x="3216" y="555"/>
              <a:ext cx="471" cy="239"/>
            </a:xfrm>
            <a:prstGeom prst="ellipse">
              <a:avLst/>
            </a:prstGeom>
            <a:solidFill>
              <a:srgbClr val="DDDDDD"/>
            </a:solidFill>
            <a:ln w="12700">
              <a:solidFill>
                <a:schemeClr val="tx1"/>
              </a:solidFill>
              <a:round/>
            </a:ln>
          </p:spPr>
          <p:txBody>
            <a:bodyPr wrap="none" anchor="ctr"/>
            <a:lstStyle/>
            <a:p>
              <a:endParaRPr lang="zh-CN" altLang="en-US"/>
            </a:p>
          </p:txBody>
        </p:sp>
        <p:sp>
          <p:nvSpPr>
            <p:cNvPr id="219240" name="Oval 59"/>
            <p:cNvSpPr>
              <a:spLocks noChangeArrowheads="1"/>
            </p:cNvSpPr>
            <p:nvPr/>
          </p:nvSpPr>
          <p:spPr bwMode="auto">
            <a:xfrm rot="1080000">
              <a:off x="3023" y="555"/>
              <a:ext cx="265" cy="156"/>
            </a:xfrm>
            <a:prstGeom prst="ellipse">
              <a:avLst/>
            </a:prstGeom>
            <a:solidFill>
              <a:srgbClr val="DDDDDD"/>
            </a:solidFill>
            <a:ln w="12700">
              <a:solidFill>
                <a:schemeClr val="tx1"/>
              </a:solidFill>
              <a:round/>
            </a:ln>
          </p:spPr>
          <p:txBody>
            <a:bodyPr wrap="none" anchor="ctr"/>
            <a:lstStyle/>
            <a:p>
              <a:endParaRPr lang="zh-CN" altLang="en-US"/>
            </a:p>
          </p:txBody>
        </p:sp>
        <p:sp>
          <p:nvSpPr>
            <p:cNvPr id="219241" name="Oval 60"/>
            <p:cNvSpPr>
              <a:spLocks noChangeArrowheads="1"/>
            </p:cNvSpPr>
            <p:nvPr/>
          </p:nvSpPr>
          <p:spPr bwMode="auto">
            <a:xfrm>
              <a:off x="2949" y="432"/>
              <a:ext cx="217" cy="156"/>
            </a:xfrm>
            <a:prstGeom prst="ellipse">
              <a:avLst/>
            </a:prstGeom>
            <a:solidFill>
              <a:srgbClr val="DDDDDD"/>
            </a:solidFill>
            <a:ln w="12700">
              <a:solidFill>
                <a:schemeClr val="tx1"/>
              </a:solidFill>
              <a:round/>
            </a:ln>
          </p:spPr>
          <p:txBody>
            <a:bodyPr wrap="none" anchor="ctr"/>
            <a:lstStyle/>
            <a:p>
              <a:endParaRPr lang="zh-CN" altLang="en-US"/>
            </a:p>
          </p:txBody>
        </p:sp>
        <p:sp>
          <p:nvSpPr>
            <p:cNvPr id="219242" name="Oval 61"/>
            <p:cNvSpPr>
              <a:spLocks noChangeArrowheads="1"/>
            </p:cNvSpPr>
            <p:nvPr/>
          </p:nvSpPr>
          <p:spPr bwMode="auto">
            <a:xfrm rot="-1860000">
              <a:off x="2984" y="310"/>
              <a:ext cx="295" cy="156"/>
            </a:xfrm>
            <a:prstGeom prst="ellipse">
              <a:avLst/>
            </a:prstGeom>
            <a:solidFill>
              <a:srgbClr val="DDDDDD"/>
            </a:solidFill>
            <a:ln w="12700">
              <a:solidFill>
                <a:schemeClr val="tx1"/>
              </a:solidFill>
              <a:round/>
            </a:ln>
          </p:spPr>
          <p:txBody>
            <a:bodyPr wrap="none" anchor="ctr"/>
            <a:lstStyle/>
            <a:p>
              <a:endParaRPr lang="zh-CN" altLang="en-US"/>
            </a:p>
          </p:txBody>
        </p:sp>
        <p:sp>
          <p:nvSpPr>
            <p:cNvPr id="219243" name="Freeform 62"/>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DDDDDD"/>
            </a:solidFill>
            <a:ln w="12700" cap="rnd" cmpd="sng">
              <a:noFill/>
              <a:prstDash val="solid"/>
              <a:round/>
              <a:headEnd type="none" w="med" len="med"/>
              <a:tailEnd type="none" w="med" len="med"/>
            </a:ln>
          </p:spPr>
          <p:txBody>
            <a:bodyPr/>
            <a:lstStyle/>
            <a:p>
              <a:endParaRPr lang="zh-CN" altLang="en-US"/>
            </a:p>
          </p:txBody>
        </p:sp>
        <p:sp>
          <p:nvSpPr>
            <p:cNvPr id="219244" name="Freeform 63"/>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DDDDDD"/>
            </a:solidFill>
            <a:ln w="12700" cap="rnd" cmpd="sng">
              <a:noFill/>
              <a:prstDash val="solid"/>
              <a:round/>
              <a:headEnd type="none" w="med" len="med"/>
              <a:tailEnd type="none" w="med" len="med"/>
            </a:ln>
          </p:spPr>
          <p:txBody>
            <a:bodyPr/>
            <a:lstStyle/>
            <a:p>
              <a:endParaRPr lang="zh-CN" altLang="en-US"/>
            </a:p>
          </p:txBody>
        </p:sp>
        <p:sp>
          <p:nvSpPr>
            <p:cNvPr id="219245" name="Freeform 64"/>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DDDDDD"/>
            </a:solidFill>
            <a:ln w="12700" cap="rnd" cmpd="sng">
              <a:noFill/>
              <a:prstDash val="solid"/>
              <a:round/>
              <a:headEnd type="none" w="med" len="med"/>
              <a:tailEnd type="none" w="med" len="med"/>
            </a:ln>
          </p:spPr>
          <p:txBody>
            <a:bodyPr/>
            <a:lstStyle/>
            <a:p>
              <a:endParaRPr lang="zh-CN" altLang="en-US"/>
            </a:p>
          </p:txBody>
        </p:sp>
      </p:grpSp>
      <p:sp>
        <p:nvSpPr>
          <p:cNvPr id="219179" name="Text Box 65"/>
          <p:cNvSpPr txBox="1">
            <a:spLocks noChangeArrowheads="1"/>
          </p:cNvSpPr>
          <p:nvPr/>
        </p:nvSpPr>
        <p:spPr bwMode="auto">
          <a:xfrm>
            <a:off x="2479675" y="2492375"/>
            <a:ext cx="622300" cy="396875"/>
          </a:xfrm>
          <a:prstGeom prst="rect">
            <a:avLst/>
          </a:prstGeom>
          <a:noFill/>
          <a:ln w="9525">
            <a:noFill/>
            <a:miter lim="800000"/>
          </a:ln>
        </p:spPr>
        <p:txBody>
          <a:bodyPr wrap="none">
            <a:spAutoFit/>
          </a:bodyPr>
          <a:lstStyle/>
          <a:p>
            <a:r>
              <a:rPr kumimoji="1" lang="zh-CN" altLang="en-US" sz="2000">
                <a:latin typeface="Arial" panose="020B0604020202020204" pitchFamily="34" charset="0"/>
              </a:rPr>
              <a:t>网</a:t>
            </a:r>
            <a:r>
              <a:rPr kumimoji="1" lang="zh-CN" altLang="en-US" sz="1200">
                <a:latin typeface="Arial" panose="020B0604020202020204" pitchFamily="34" charset="0"/>
              </a:rPr>
              <a:t> </a:t>
            </a:r>
            <a:r>
              <a:rPr kumimoji="1" lang="en-US" altLang="zh-CN" sz="2000">
                <a:latin typeface="Arial" panose="020B0604020202020204" pitchFamily="34" charset="0"/>
              </a:rPr>
              <a:t>2</a:t>
            </a:r>
          </a:p>
        </p:txBody>
      </p:sp>
      <p:grpSp>
        <p:nvGrpSpPr>
          <p:cNvPr id="219180" name="Group 66"/>
          <p:cNvGrpSpPr/>
          <p:nvPr/>
        </p:nvGrpSpPr>
        <p:grpSpPr bwMode="auto">
          <a:xfrm>
            <a:off x="4041775" y="3294063"/>
            <a:ext cx="954088" cy="774700"/>
            <a:chOff x="2949" y="196"/>
            <a:chExt cx="941" cy="598"/>
          </a:xfrm>
        </p:grpSpPr>
        <p:sp>
          <p:nvSpPr>
            <p:cNvPr id="219224" name="Oval 67"/>
            <p:cNvSpPr>
              <a:spLocks noChangeArrowheads="1"/>
            </p:cNvSpPr>
            <p:nvPr/>
          </p:nvSpPr>
          <p:spPr bwMode="auto">
            <a:xfrm>
              <a:off x="3168" y="196"/>
              <a:ext cx="407" cy="162"/>
            </a:xfrm>
            <a:prstGeom prst="ellipse">
              <a:avLst/>
            </a:prstGeom>
            <a:solidFill>
              <a:srgbClr val="DDDDDD"/>
            </a:solidFill>
            <a:ln w="12700">
              <a:solidFill>
                <a:schemeClr val="tx1"/>
              </a:solidFill>
              <a:round/>
            </a:ln>
          </p:spPr>
          <p:txBody>
            <a:bodyPr wrap="none" anchor="ctr"/>
            <a:lstStyle/>
            <a:p>
              <a:endParaRPr lang="zh-CN" altLang="en-US"/>
            </a:p>
          </p:txBody>
        </p:sp>
        <p:sp>
          <p:nvSpPr>
            <p:cNvPr id="219225" name="Oval 68"/>
            <p:cNvSpPr>
              <a:spLocks noChangeArrowheads="1"/>
            </p:cNvSpPr>
            <p:nvPr/>
          </p:nvSpPr>
          <p:spPr bwMode="auto">
            <a:xfrm rot="900000">
              <a:off x="3512" y="252"/>
              <a:ext cx="275" cy="131"/>
            </a:xfrm>
            <a:prstGeom prst="ellipse">
              <a:avLst/>
            </a:prstGeom>
            <a:solidFill>
              <a:srgbClr val="DDDDDD"/>
            </a:solidFill>
            <a:ln w="12700">
              <a:solidFill>
                <a:schemeClr val="tx1"/>
              </a:solidFill>
              <a:round/>
            </a:ln>
          </p:spPr>
          <p:txBody>
            <a:bodyPr wrap="none" anchor="ctr"/>
            <a:lstStyle/>
            <a:p>
              <a:endParaRPr lang="zh-CN" altLang="en-US"/>
            </a:p>
          </p:txBody>
        </p:sp>
        <p:sp>
          <p:nvSpPr>
            <p:cNvPr id="219226" name="Oval 69"/>
            <p:cNvSpPr>
              <a:spLocks noChangeArrowheads="1"/>
            </p:cNvSpPr>
            <p:nvPr/>
          </p:nvSpPr>
          <p:spPr bwMode="auto">
            <a:xfrm rot="1500000">
              <a:off x="3650" y="385"/>
              <a:ext cx="240" cy="153"/>
            </a:xfrm>
            <a:prstGeom prst="ellipse">
              <a:avLst/>
            </a:prstGeom>
            <a:solidFill>
              <a:srgbClr val="DDDDDD"/>
            </a:solidFill>
            <a:ln w="12700">
              <a:solidFill>
                <a:schemeClr val="tx1"/>
              </a:solidFill>
              <a:round/>
            </a:ln>
          </p:spPr>
          <p:txBody>
            <a:bodyPr wrap="none" anchor="ctr"/>
            <a:lstStyle/>
            <a:p>
              <a:endParaRPr lang="zh-CN" altLang="en-US"/>
            </a:p>
          </p:txBody>
        </p:sp>
        <p:sp>
          <p:nvSpPr>
            <p:cNvPr id="219227" name="Oval 70"/>
            <p:cNvSpPr>
              <a:spLocks noChangeArrowheads="1"/>
            </p:cNvSpPr>
            <p:nvPr/>
          </p:nvSpPr>
          <p:spPr bwMode="auto">
            <a:xfrm rot="-1560000">
              <a:off x="3573" y="537"/>
              <a:ext cx="291" cy="189"/>
            </a:xfrm>
            <a:prstGeom prst="ellipse">
              <a:avLst/>
            </a:prstGeom>
            <a:solidFill>
              <a:srgbClr val="DDDDDD"/>
            </a:solidFill>
            <a:ln w="12700">
              <a:solidFill>
                <a:schemeClr val="tx1"/>
              </a:solidFill>
              <a:round/>
            </a:ln>
          </p:spPr>
          <p:txBody>
            <a:bodyPr wrap="none" anchor="ctr"/>
            <a:lstStyle/>
            <a:p>
              <a:endParaRPr lang="zh-CN" altLang="en-US"/>
            </a:p>
          </p:txBody>
        </p:sp>
        <p:sp>
          <p:nvSpPr>
            <p:cNvPr id="219228" name="Oval 71"/>
            <p:cNvSpPr>
              <a:spLocks noChangeArrowheads="1"/>
            </p:cNvSpPr>
            <p:nvPr/>
          </p:nvSpPr>
          <p:spPr bwMode="auto">
            <a:xfrm>
              <a:off x="3216" y="555"/>
              <a:ext cx="471" cy="239"/>
            </a:xfrm>
            <a:prstGeom prst="ellipse">
              <a:avLst/>
            </a:prstGeom>
            <a:solidFill>
              <a:srgbClr val="DDDDDD"/>
            </a:solidFill>
            <a:ln w="12700">
              <a:solidFill>
                <a:schemeClr val="tx1"/>
              </a:solidFill>
              <a:round/>
            </a:ln>
          </p:spPr>
          <p:txBody>
            <a:bodyPr wrap="none" anchor="ctr"/>
            <a:lstStyle/>
            <a:p>
              <a:endParaRPr lang="zh-CN" altLang="en-US"/>
            </a:p>
          </p:txBody>
        </p:sp>
        <p:sp>
          <p:nvSpPr>
            <p:cNvPr id="219229" name="Oval 72"/>
            <p:cNvSpPr>
              <a:spLocks noChangeArrowheads="1"/>
            </p:cNvSpPr>
            <p:nvPr/>
          </p:nvSpPr>
          <p:spPr bwMode="auto">
            <a:xfrm rot="1080000">
              <a:off x="3023" y="555"/>
              <a:ext cx="265" cy="156"/>
            </a:xfrm>
            <a:prstGeom prst="ellipse">
              <a:avLst/>
            </a:prstGeom>
            <a:solidFill>
              <a:srgbClr val="DDDDDD"/>
            </a:solidFill>
            <a:ln w="12700">
              <a:solidFill>
                <a:schemeClr val="tx1"/>
              </a:solidFill>
              <a:round/>
            </a:ln>
          </p:spPr>
          <p:txBody>
            <a:bodyPr wrap="none" anchor="ctr"/>
            <a:lstStyle/>
            <a:p>
              <a:endParaRPr lang="zh-CN" altLang="en-US"/>
            </a:p>
          </p:txBody>
        </p:sp>
        <p:sp>
          <p:nvSpPr>
            <p:cNvPr id="219230" name="Oval 73"/>
            <p:cNvSpPr>
              <a:spLocks noChangeArrowheads="1"/>
            </p:cNvSpPr>
            <p:nvPr/>
          </p:nvSpPr>
          <p:spPr bwMode="auto">
            <a:xfrm>
              <a:off x="2949" y="432"/>
              <a:ext cx="217" cy="156"/>
            </a:xfrm>
            <a:prstGeom prst="ellipse">
              <a:avLst/>
            </a:prstGeom>
            <a:solidFill>
              <a:srgbClr val="DDDDDD"/>
            </a:solidFill>
            <a:ln w="12700">
              <a:solidFill>
                <a:schemeClr val="tx1"/>
              </a:solidFill>
              <a:round/>
            </a:ln>
          </p:spPr>
          <p:txBody>
            <a:bodyPr wrap="none" anchor="ctr"/>
            <a:lstStyle/>
            <a:p>
              <a:endParaRPr lang="zh-CN" altLang="en-US"/>
            </a:p>
          </p:txBody>
        </p:sp>
        <p:sp>
          <p:nvSpPr>
            <p:cNvPr id="219231" name="Oval 74"/>
            <p:cNvSpPr>
              <a:spLocks noChangeArrowheads="1"/>
            </p:cNvSpPr>
            <p:nvPr/>
          </p:nvSpPr>
          <p:spPr bwMode="auto">
            <a:xfrm rot="-1860000">
              <a:off x="2984" y="310"/>
              <a:ext cx="295" cy="156"/>
            </a:xfrm>
            <a:prstGeom prst="ellipse">
              <a:avLst/>
            </a:prstGeom>
            <a:solidFill>
              <a:srgbClr val="DDDDDD"/>
            </a:solidFill>
            <a:ln w="12700">
              <a:solidFill>
                <a:schemeClr val="tx1"/>
              </a:solidFill>
              <a:round/>
            </a:ln>
          </p:spPr>
          <p:txBody>
            <a:bodyPr wrap="none" anchor="ctr"/>
            <a:lstStyle/>
            <a:p>
              <a:endParaRPr lang="zh-CN" altLang="en-US"/>
            </a:p>
          </p:txBody>
        </p:sp>
        <p:sp>
          <p:nvSpPr>
            <p:cNvPr id="219232" name="Freeform 75"/>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DDDDDD"/>
            </a:solidFill>
            <a:ln w="12700" cap="rnd" cmpd="sng">
              <a:noFill/>
              <a:prstDash val="solid"/>
              <a:round/>
              <a:headEnd type="none" w="med" len="med"/>
              <a:tailEnd type="none" w="med" len="med"/>
            </a:ln>
          </p:spPr>
          <p:txBody>
            <a:bodyPr/>
            <a:lstStyle/>
            <a:p>
              <a:endParaRPr lang="zh-CN" altLang="en-US"/>
            </a:p>
          </p:txBody>
        </p:sp>
        <p:sp>
          <p:nvSpPr>
            <p:cNvPr id="219233" name="Freeform 76"/>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DDDDDD"/>
            </a:solidFill>
            <a:ln w="12700" cap="rnd" cmpd="sng">
              <a:noFill/>
              <a:prstDash val="solid"/>
              <a:round/>
              <a:headEnd type="none" w="med" len="med"/>
              <a:tailEnd type="none" w="med" len="med"/>
            </a:ln>
          </p:spPr>
          <p:txBody>
            <a:bodyPr/>
            <a:lstStyle/>
            <a:p>
              <a:endParaRPr lang="zh-CN" altLang="en-US"/>
            </a:p>
          </p:txBody>
        </p:sp>
        <p:sp>
          <p:nvSpPr>
            <p:cNvPr id="219234" name="Freeform 77"/>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DDDDDD"/>
            </a:solidFill>
            <a:ln w="12700" cap="rnd" cmpd="sng">
              <a:noFill/>
              <a:prstDash val="solid"/>
              <a:round/>
              <a:headEnd type="none" w="med" len="med"/>
              <a:tailEnd type="none" w="med" len="med"/>
            </a:ln>
          </p:spPr>
          <p:txBody>
            <a:bodyPr/>
            <a:lstStyle/>
            <a:p>
              <a:endParaRPr lang="zh-CN" altLang="en-US"/>
            </a:p>
          </p:txBody>
        </p:sp>
      </p:grpSp>
      <p:sp>
        <p:nvSpPr>
          <p:cNvPr id="1113166" name="Text Box 78"/>
          <p:cNvSpPr txBox="1">
            <a:spLocks noChangeArrowheads="1"/>
          </p:cNvSpPr>
          <p:nvPr/>
        </p:nvSpPr>
        <p:spPr bwMode="auto">
          <a:xfrm>
            <a:off x="4197350" y="3462338"/>
            <a:ext cx="614363" cy="396875"/>
          </a:xfrm>
          <a:prstGeom prst="rect">
            <a:avLst/>
          </a:prstGeom>
          <a:noFill/>
          <a:ln w="9525">
            <a:noFill/>
            <a:miter lim="800000"/>
          </a:ln>
        </p:spPr>
        <p:txBody>
          <a:bodyPr wrap="none">
            <a:spAutoFit/>
          </a:bodyPr>
          <a:lstStyle/>
          <a:p>
            <a:r>
              <a:rPr kumimoji="1" lang="zh-CN" altLang="en-US" sz="2000">
                <a:latin typeface="Arial" panose="020B0604020202020204" pitchFamily="34" charset="0"/>
              </a:rPr>
              <a:t>网</a:t>
            </a:r>
            <a:r>
              <a:rPr kumimoji="1" lang="zh-CN" altLang="en-US" sz="1000">
                <a:latin typeface="Arial" panose="020B0604020202020204" pitchFamily="34" charset="0"/>
              </a:rPr>
              <a:t> </a:t>
            </a:r>
            <a:r>
              <a:rPr kumimoji="1" lang="en-US" altLang="zh-CN" sz="2000">
                <a:latin typeface="Arial" panose="020B0604020202020204" pitchFamily="34" charset="0"/>
              </a:rPr>
              <a:t>4</a:t>
            </a:r>
          </a:p>
        </p:txBody>
      </p:sp>
      <p:grpSp>
        <p:nvGrpSpPr>
          <p:cNvPr id="219182" name="Group 79"/>
          <p:cNvGrpSpPr/>
          <p:nvPr/>
        </p:nvGrpSpPr>
        <p:grpSpPr bwMode="auto">
          <a:xfrm>
            <a:off x="7148513" y="2660650"/>
            <a:ext cx="955675" cy="773113"/>
            <a:chOff x="2949" y="196"/>
            <a:chExt cx="941" cy="598"/>
          </a:xfrm>
        </p:grpSpPr>
        <p:sp>
          <p:nvSpPr>
            <p:cNvPr id="219213" name="Oval 80"/>
            <p:cNvSpPr>
              <a:spLocks noChangeArrowheads="1"/>
            </p:cNvSpPr>
            <p:nvPr/>
          </p:nvSpPr>
          <p:spPr bwMode="auto">
            <a:xfrm>
              <a:off x="3168" y="196"/>
              <a:ext cx="407" cy="162"/>
            </a:xfrm>
            <a:prstGeom prst="ellipse">
              <a:avLst/>
            </a:prstGeom>
            <a:solidFill>
              <a:srgbClr val="DDDDDD"/>
            </a:solidFill>
            <a:ln w="12700">
              <a:solidFill>
                <a:schemeClr val="tx1"/>
              </a:solidFill>
              <a:round/>
            </a:ln>
          </p:spPr>
          <p:txBody>
            <a:bodyPr wrap="none" anchor="ctr"/>
            <a:lstStyle/>
            <a:p>
              <a:endParaRPr lang="zh-CN" altLang="en-US"/>
            </a:p>
          </p:txBody>
        </p:sp>
        <p:sp>
          <p:nvSpPr>
            <p:cNvPr id="219214" name="Oval 81"/>
            <p:cNvSpPr>
              <a:spLocks noChangeArrowheads="1"/>
            </p:cNvSpPr>
            <p:nvPr/>
          </p:nvSpPr>
          <p:spPr bwMode="auto">
            <a:xfrm rot="900000">
              <a:off x="3512" y="252"/>
              <a:ext cx="275" cy="131"/>
            </a:xfrm>
            <a:prstGeom prst="ellipse">
              <a:avLst/>
            </a:prstGeom>
            <a:solidFill>
              <a:srgbClr val="DDDDDD"/>
            </a:solidFill>
            <a:ln w="12700">
              <a:solidFill>
                <a:schemeClr val="tx1"/>
              </a:solidFill>
              <a:round/>
            </a:ln>
          </p:spPr>
          <p:txBody>
            <a:bodyPr wrap="none" anchor="ctr"/>
            <a:lstStyle/>
            <a:p>
              <a:endParaRPr lang="zh-CN" altLang="en-US"/>
            </a:p>
          </p:txBody>
        </p:sp>
        <p:sp>
          <p:nvSpPr>
            <p:cNvPr id="219215" name="Oval 82"/>
            <p:cNvSpPr>
              <a:spLocks noChangeArrowheads="1"/>
            </p:cNvSpPr>
            <p:nvPr/>
          </p:nvSpPr>
          <p:spPr bwMode="auto">
            <a:xfrm rot="1500000">
              <a:off x="3650" y="385"/>
              <a:ext cx="240" cy="153"/>
            </a:xfrm>
            <a:prstGeom prst="ellipse">
              <a:avLst/>
            </a:prstGeom>
            <a:solidFill>
              <a:srgbClr val="DDDDDD"/>
            </a:solidFill>
            <a:ln w="12700">
              <a:solidFill>
                <a:schemeClr val="tx1"/>
              </a:solidFill>
              <a:round/>
            </a:ln>
          </p:spPr>
          <p:txBody>
            <a:bodyPr wrap="none" anchor="ctr"/>
            <a:lstStyle/>
            <a:p>
              <a:endParaRPr lang="zh-CN" altLang="en-US"/>
            </a:p>
          </p:txBody>
        </p:sp>
        <p:sp>
          <p:nvSpPr>
            <p:cNvPr id="219216" name="Oval 83"/>
            <p:cNvSpPr>
              <a:spLocks noChangeArrowheads="1"/>
            </p:cNvSpPr>
            <p:nvPr/>
          </p:nvSpPr>
          <p:spPr bwMode="auto">
            <a:xfrm rot="-1560000">
              <a:off x="3573" y="537"/>
              <a:ext cx="291" cy="189"/>
            </a:xfrm>
            <a:prstGeom prst="ellipse">
              <a:avLst/>
            </a:prstGeom>
            <a:solidFill>
              <a:srgbClr val="DDDDDD"/>
            </a:solidFill>
            <a:ln w="12700">
              <a:solidFill>
                <a:schemeClr val="tx1"/>
              </a:solidFill>
              <a:round/>
            </a:ln>
          </p:spPr>
          <p:txBody>
            <a:bodyPr wrap="none" anchor="ctr"/>
            <a:lstStyle/>
            <a:p>
              <a:endParaRPr lang="zh-CN" altLang="en-US"/>
            </a:p>
          </p:txBody>
        </p:sp>
        <p:sp>
          <p:nvSpPr>
            <p:cNvPr id="219217" name="Oval 84"/>
            <p:cNvSpPr>
              <a:spLocks noChangeArrowheads="1"/>
            </p:cNvSpPr>
            <p:nvPr/>
          </p:nvSpPr>
          <p:spPr bwMode="auto">
            <a:xfrm>
              <a:off x="3216" y="555"/>
              <a:ext cx="471" cy="239"/>
            </a:xfrm>
            <a:prstGeom prst="ellipse">
              <a:avLst/>
            </a:prstGeom>
            <a:solidFill>
              <a:srgbClr val="DDDDDD"/>
            </a:solidFill>
            <a:ln w="12700">
              <a:solidFill>
                <a:schemeClr val="tx1"/>
              </a:solidFill>
              <a:round/>
            </a:ln>
          </p:spPr>
          <p:txBody>
            <a:bodyPr wrap="none" anchor="ctr"/>
            <a:lstStyle/>
            <a:p>
              <a:endParaRPr lang="zh-CN" altLang="en-US"/>
            </a:p>
          </p:txBody>
        </p:sp>
        <p:sp>
          <p:nvSpPr>
            <p:cNvPr id="219218" name="Oval 85"/>
            <p:cNvSpPr>
              <a:spLocks noChangeArrowheads="1"/>
            </p:cNvSpPr>
            <p:nvPr/>
          </p:nvSpPr>
          <p:spPr bwMode="auto">
            <a:xfrm rot="1080000">
              <a:off x="3023" y="555"/>
              <a:ext cx="265" cy="156"/>
            </a:xfrm>
            <a:prstGeom prst="ellipse">
              <a:avLst/>
            </a:prstGeom>
            <a:solidFill>
              <a:srgbClr val="DDDDDD"/>
            </a:solidFill>
            <a:ln w="12700">
              <a:solidFill>
                <a:schemeClr val="tx1"/>
              </a:solidFill>
              <a:round/>
            </a:ln>
          </p:spPr>
          <p:txBody>
            <a:bodyPr wrap="none" anchor="ctr"/>
            <a:lstStyle/>
            <a:p>
              <a:endParaRPr lang="zh-CN" altLang="en-US"/>
            </a:p>
          </p:txBody>
        </p:sp>
        <p:sp>
          <p:nvSpPr>
            <p:cNvPr id="219219" name="Oval 86"/>
            <p:cNvSpPr>
              <a:spLocks noChangeArrowheads="1"/>
            </p:cNvSpPr>
            <p:nvPr/>
          </p:nvSpPr>
          <p:spPr bwMode="auto">
            <a:xfrm>
              <a:off x="2949" y="432"/>
              <a:ext cx="217" cy="156"/>
            </a:xfrm>
            <a:prstGeom prst="ellipse">
              <a:avLst/>
            </a:prstGeom>
            <a:solidFill>
              <a:srgbClr val="DDDDDD"/>
            </a:solidFill>
            <a:ln w="12700">
              <a:solidFill>
                <a:schemeClr val="tx1"/>
              </a:solidFill>
              <a:round/>
            </a:ln>
          </p:spPr>
          <p:txBody>
            <a:bodyPr wrap="none" anchor="ctr"/>
            <a:lstStyle/>
            <a:p>
              <a:endParaRPr lang="zh-CN" altLang="en-US"/>
            </a:p>
          </p:txBody>
        </p:sp>
        <p:sp>
          <p:nvSpPr>
            <p:cNvPr id="219220" name="Oval 87"/>
            <p:cNvSpPr>
              <a:spLocks noChangeArrowheads="1"/>
            </p:cNvSpPr>
            <p:nvPr/>
          </p:nvSpPr>
          <p:spPr bwMode="auto">
            <a:xfrm rot="-1860000">
              <a:off x="2984" y="310"/>
              <a:ext cx="295" cy="156"/>
            </a:xfrm>
            <a:prstGeom prst="ellipse">
              <a:avLst/>
            </a:prstGeom>
            <a:solidFill>
              <a:srgbClr val="DDDDDD"/>
            </a:solidFill>
            <a:ln w="12700">
              <a:solidFill>
                <a:schemeClr val="tx1"/>
              </a:solidFill>
              <a:round/>
            </a:ln>
          </p:spPr>
          <p:txBody>
            <a:bodyPr wrap="none" anchor="ctr"/>
            <a:lstStyle/>
            <a:p>
              <a:endParaRPr lang="zh-CN" altLang="en-US"/>
            </a:p>
          </p:txBody>
        </p:sp>
        <p:sp>
          <p:nvSpPr>
            <p:cNvPr id="219221" name="Freeform 88"/>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DDDDDD"/>
            </a:solidFill>
            <a:ln w="12700" cap="rnd" cmpd="sng">
              <a:noFill/>
              <a:prstDash val="solid"/>
              <a:round/>
              <a:headEnd type="none" w="med" len="med"/>
              <a:tailEnd type="none" w="med" len="med"/>
            </a:ln>
          </p:spPr>
          <p:txBody>
            <a:bodyPr/>
            <a:lstStyle/>
            <a:p>
              <a:endParaRPr lang="zh-CN" altLang="en-US"/>
            </a:p>
          </p:txBody>
        </p:sp>
        <p:sp>
          <p:nvSpPr>
            <p:cNvPr id="219222" name="Freeform 89"/>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DDDDDD"/>
            </a:solidFill>
            <a:ln w="12700" cap="rnd" cmpd="sng">
              <a:noFill/>
              <a:prstDash val="solid"/>
              <a:round/>
              <a:headEnd type="none" w="med" len="med"/>
              <a:tailEnd type="none" w="med" len="med"/>
            </a:ln>
          </p:spPr>
          <p:txBody>
            <a:bodyPr/>
            <a:lstStyle/>
            <a:p>
              <a:endParaRPr lang="zh-CN" altLang="en-US"/>
            </a:p>
          </p:txBody>
        </p:sp>
        <p:sp>
          <p:nvSpPr>
            <p:cNvPr id="219223" name="Freeform 90"/>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DDDDDD"/>
            </a:solidFill>
            <a:ln w="12700" cap="rnd" cmpd="sng">
              <a:noFill/>
              <a:prstDash val="solid"/>
              <a:round/>
              <a:headEnd type="none" w="med" len="med"/>
              <a:tailEnd type="none" w="med" len="med"/>
            </a:ln>
          </p:spPr>
          <p:txBody>
            <a:bodyPr/>
            <a:lstStyle/>
            <a:p>
              <a:endParaRPr lang="zh-CN" altLang="en-US"/>
            </a:p>
          </p:txBody>
        </p:sp>
      </p:grpSp>
      <p:sp>
        <p:nvSpPr>
          <p:cNvPr id="219183" name="Text Box 91"/>
          <p:cNvSpPr txBox="1">
            <a:spLocks noChangeArrowheads="1"/>
          </p:cNvSpPr>
          <p:nvPr/>
        </p:nvSpPr>
        <p:spPr bwMode="auto">
          <a:xfrm>
            <a:off x="7304088" y="2887663"/>
            <a:ext cx="622300" cy="396875"/>
          </a:xfrm>
          <a:prstGeom prst="rect">
            <a:avLst/>
          </a:prstGeom>
          <a:noFill/>
          <a:ln w="9525">
            <a:noFill/>
            <a:miter lim="800000"/>
          </a:ln>
        </p:spPr>
        <p:txBody>
          <a:bodyPr wrap="none">
            <a:spAutoFit/>
          </a:bodyPr>
          <a:lstStyle/>
          <a:p>
            <a:r>
              <a:rPr kumimoji="1" lang="zh-CN" altLang="en-US" sz="2000">
                <a:latin typeface="Arial" panose="020B0604020202020204" pitchFamily="34" charset="0"/>
              </a:rPr>
              <a:t>网</a:t>
            </a:r>
            <a:r>
              <a:rPr kumimoji="1" lang="zh-CN" altLang="en-US" sz="1200">
                <a:latin typeface="Arial" panose="020B0604020202020204" pitchFamily="34" charset="0"/>
              </a:rPr>
              <a:t> </a:t>
            </a:r>
            <a:r>
              <a:rPr kumimoji="1" lang="en-US" altLang="zh-CN" sz="2000">
                <a:latin typeface="Arial" panose="020B0604020202020204" pitchFamily="34" charset="0"/>
              </a:rPr>
              <a:t>6</a:t>
            </a:r>
          </a:p>
        </p:txBody>
      </p:sp>
      <p:grpSp>
        <p:nvGrpSpPr>
          <p:cNvPr id="219184" name="Group 92"/>
          <p:cNvGrpSpPr/>
          <p:nvPr/>
        </p:nvGrpSpPr>
        <p:grpSpPr bwMode="auto">
          <a:xfrm>
            <a:off x="6003925" y="1390650"/>
            <a:ext cx="955675" cy="773113"/>
            <a:chOff x="2949" y="196"/>
            <a:chExt cx="941" cy="598"/>
          </a:xfrm>
        </p:grpSpPr>
        <p:sp>
          <p:nvSpPr>
            <p:cNvPr id="219202" name="Oval 93"/>
            <p:cNvSpPr>
              <a:spLocks noChangeArrowheads="1"/>
            </p:cNvSpPr>
            <p:nvPr/>
          </p:nvSpPr>
          <p:spPr bwMode="auto">
            <a:xfrm>
              <a:off x="3168" y="196"/>
              <a:ext cx="407" cy="162"/>
            </a:xfrm>
            <a:prstGeom prst="ellipse">
              <a:avLst/>
            </a:prstGeom>
            <a:solidFill>
              <a:srgbClr val="DDDDDD"/>
            </a:solidFill>
            <a:ln w="12700">
              <a:solidFill>
                <a:schemeClr val="tx1"/>
              </a:solidFill>
              <a:round/>
            </a:ln>
          </p:spPr>
          <p:txBody>
            <a:bodyPr wrap="none" anchor="ctr"/>
            <a:lstStyle/>
            <a:p>
              <a:endParaRPr lang="zh-CN" altLang="en-US"/>
            </a:p>
          </p:txBody>
        </p:sp>
        <p:sp>
          <p:nvSpPr>
            <p:cNvPr id="219203" name="Oval 94"/>
            <p:cNvSpPr>
              <a:spLocks noChangeArrowheads="1"/>
            </p:cNvSpPr>
            <p:nvPr/>
          </p:nvSpPr>
          <p:spPr bwMode="auto">
            <a:xfrm rot="900000">
              <a:off x="3512" y="252"/>
              <a:ext cx="275" cy="131"/>
            </a:xfrm>
            <a:prstGeom prst="ellipse">
              <a:avLst/>
            </a:prstGeom>
            <a:solidFill>
              <a:srgbClr val="DDDDDD"/>
            </a:solidFill>
            <a:ln w="12700">
              <a:solidFill>
                <a:schemeClr val="tx1"/>
              </a:solidFill>
              <a:round/>
            </a:ln>
          </p:spPr>
          <p:txBody>
            <a:bodyPr wrap="none" anchor="ctr"/>
            <a:lstStyle/>
            <a:p>
              <a:endParaRPr lang="zh-CN" altLang="en-US"/>
            </a:p>
          </p:txBody>
        </p:sp>
        <p:sp>
          <p:nvSpPr>
            <p:cNvPr id="219204" name="Oval 95"/>
            <p:cNvSpPr>
              <a:spLocks noChangeArrowheads="1"/>
            </p:cNvSpPr>
            <p:nvPr/>
          </p:nvSpPr>
          <p:spPr bwMode="auto">
            <a:xfrm rot="1500000">
              <a:off x="3650" y="385"/>
              <a:ext cx="240" cy="153"/>
            </a:xfrm>
            <a:prstGeom prst="ellipse">
              <a:avLst/>
            </a:prstGeom>
            <a:solidFill>
              <a:srgbClr val="DDDDDD"/>
            </a:solidFill>
            <a:ln w="12700">
              <a:solidFill>
                <a:schemeClr val="tx1"/>
              </a:solidFill>
              <a:round/>
            </a:ln>
          </p:spPr>
          <p:txBody>
            <a:bodyPr wrap="none" anchor="ctr"/>
            <a:lstStyle/>
            <a:p>
              <a:endParaRPr lang="zh-CN" altLang="en-US"/>
            </a:p>
          </p:txBody>
        </p:sp>
        <p:sp>
          <p:nvSpPr>
            <p:cNvPr id="219205" name="Oval 96"/>
            <p:cNvSpPr>
              <a:spLocks noChangeArrowheads="1"/>
            </p:cNvSpPr>
            <p:nvPr/>
          </p:nvSpPr>
          <p:spPr bwMode="auto">
            <a:xfrm rot="-1560000">
              <a:off x="3573" y="537"/>
              <a:ext cx="291" cy="189"/>
            </a:xfrm>
            <a:prstGeom prst="ellipse">
              <a:avLst/>
            </a:prstGeom>
            <a:solidFill>
              <a:srgbClr val="DDDDDD"/>
            </a:solidFill>
            <a:ln w="12700">
              <a:solidFill>
                <a:schemeClr val="tx1"/>
              </a:solidFill>
              <a:round/>
            </a:ln>
          </p:spPr>
          <p:txBody>
            <a:bodyPr wrap="none" anchor="ctr"/>
            <a:lstStyle/>
            <a:p>
              <a:endParaRPr lang="zh-CN" altLang="en-US"/>
            </a:p>
          </p:txBody>
        </p:sp>
        <p:sp>
          <p:nvSpPr>
            <p:cNvPr id="219206" name="Oval 97"/>
            <p:cNvSpPr>
              <a:spLocks noChangeArrowheads="1"/>
            </p:cNvSpPr>
            <p:nvPr/>
          </p:nvSpPr>
          <p:spPr bwMode="auto">
            <a:xfrm>
              <a:off x="3216" y="555"/>
              <a:ext cx="471" cy="239"/>
            </a:xfrm>
            <a:prstGeom prst="ellipse">
              <a:avLst/>
            </a:prstGeom>
            <a:solidFill>
              <a:srgbClr val="DDDDDD"/>
            </a:solidFill>
            <a:ln w="12700">
              <a:solidFill>
                <a:schemeClr val="tx1"/>
              </a:solidFill>
              <a:round/>
            </a:ln>
          </p:spPr>
          <p:txBody>
            <a:bodyPr wrap="none" anchor="ctr"/>
            <a:lstStyle/>
            <a:p>
              <a:endParaRPr lang="zh-CN" altLang="en-US"/>
            </a:p>
          </p:txBody>
        </p:sp>
        <p:sp>
          <p:nvSpPr>
            <p:cNvPr id="219207" name="Oval 98"/>
            <p:cNvSpPr>
              <a:spLocks noChangeArrowheads="1"/>
            </p:cNvSpPr>
            <p:nvPr/>
          </p:nvSpPr>
          <p:spPr bwMode="auto">
            <a:xfrm rot="1080000">
              <a:off x="3023" y="555"/>
              <a:ext cx="265" cy="156"/>
            </a:xfrm>
            <a:prstGeom prst="ellipse">
              <a:avLst/>
            </a:prstGeom>
            <a:solidFill>
              <a:srgbClr val="DDDDDD"/>
            </a:solidFill>
            <a:ln w="12700">
              <a:solidFill>
                <a:schemeClr val="tx1"/>
              </a:solidFill>
              <a:round/>
            </a:ln>
          </p:spPr>
          <p:txBody>
            <a:bodyPr wrap="none" anchor="ctr"/>
            <a:lstStyle/>
            <a:p>
              <a:endParaRPr lang="zh-CN" altLang="en-US"/>
            </a:p>
          </p:txBody>
        </p:sp>
        <p:sp>
          <p:nvSpPr>
            <p:cNvPr id="219208" name="Oval 99"/>
            <p:cNvSpPr>
              <a:spLocks noChangeArrowheads="1"/>
            </p:cNvSpPr>
            <p:nvPr/>
          </p:nvSpPr>
          <p:spPr bwMode="auto">
            <a:xfrm>
              <a:off x="2949" y="432"/>
              <a:ext cx="217" cy="156"/>
            </a:xfrm>
            <a:prstGeom prst="ellipse">
              <a:avLst/>
            </a:prstGeom>
            <a:solidFill>
              <a:srgbClr val="DDDDDD"/>
            </a:solidFill>
            <a:ln w="12700">
              <a:solidFill>
                <a:schemeClr val="tx1"/>
              </a:solidFill>
              <a:round/>
            </a:ln>
          </p:spPr>
          <p:txBody>
            <a:bodyPr wrap="none" anchor="ctr"/>
            <a:lstStyle/>
            <a:p>
              <a:endParaRPr lang="zh-CN" altLang="en-US"/>
            </a:p>
          </p:txBody>
        </p:sp>
        <p:sp>
          <p:nvSpPr>
            <p:cNvPr id="219209" name="Oval 100"/>
            <p:cNvSpPr>
              <a:spLocks noChangeArrowheads="1"/>
            </p:cNvSpPr>
            <p:nvPr/>
          </p:nvSpPr>
          <p:spPr bwMode="auto">
            <a:xfrm rot="-1860000">
              <a:off x="2984" y="310"/>
              <a:ext cx="295" cy="156"/>
            </a:xfrm>
            <a:prstGeom prst="ellipse">
              <a:avLst/>
            </a:prstGeom>
            <a:solidFill>
              <a:srgbClr val="DDDDDD"/>
            </a:solidFill>
            <a:ln w="12700">
              <a:solidFill>
                <a:schemeClr val="tx1"/>
              </a:solidFill>
              <a:round/>
            </a:ln>
          </p:spPr>
          <p:txBody>
            <a:bodyPr wrap="none" anchor="ctr"/>
            <a:lstStyle/>
            <a:p>
              <a:endParaRPr lang="zh-CN" altLang="en-US"/>
            </a:p>
          </p:txBody>
        </p:sp>
        <p:sp>
          <p:nvSpPr>
            <p:cNvPr id="219210" name="Freeform 101"/>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DDDDDD"/>
            </a:solidFill>
            <a:ln w="12700" cap="rnd" cmpd="sng">
              <a:noFill/>
              <a:prstDash val="solid"/>
              <a:round/>
              <a:headEnd type="none" w="med" len="med"/>
              <a:tailEnd type="none" w="med" len="med"/>
            </a:ln>
          </p:spPr>
          <p:txBody>
            <a:bodyPr/>
            <a:lstStyle/>
            <a:p>
              <a:endParaRPr lang="zh-CN" altLang="en-US"/>
            </a:p>
          </p:txBody>
        </p:sp>
        <p:sp>
          <p:nvSpPr>
            <p:cNvPr id="219211" name="Freeform 102"/>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DDDDDD"/>
            </a:solidFill>
            <a:ln w="12700" cap="rnd" cmpd="sng">
              <a:noFill/>
              <a:prstDash val="solid"/>
              <a:round/>
              <a:headEnd type="none" w="med" len="med"/>
              <a:tailEnd type="none" w="med" len="med"/>
            </a:ln>
          </p:spPr>
          <p:txBody>
            <a:bodyPr/>
            <a:lstStyle/>
            <a:p>
              <a:endParaRPr lang="zh-CN" altLang="en-US"/>
            </a:p>
          </p:txBody>
        </p:sp>
        <p:sp>
          <p:nvSpPr>
            <p:cNvPr id="219212" name="Freeform 103"/>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DDDDDD"/>
            </a:solidFill>
            <a:ln w="12700" cap="rnd" cmpd="sng">
              <a:noFill/>
              <a:prstDash val="solid"/>
              <a:round/>
              <a:headEnd type="none" w="med" len="med"/>
              <a:tailEnd type="none" w="med" len="med"/>
            </a:ln>
          </p:spPr>
          <p:txBody>
            <a:bodyPr/>
            <a:lstStyle/>
            <a:p>
              <a:endParaRPr lang="zh-CN" altLang="en-US"/>
            </a:p>
          </p:txBody>
        </p:sp>
      </p:grpSp>
      <p:sp>
        <p:nvSpPr>
          <p:cNvPr id="219185" name="Text Box 104"/>
          <p:cNvSpPr txBox="1">
            <a:spLocks noChangeArrowheads="1"/>
          </p:cNvSpPr>
          <p:nvPr/>
        </p:nvSpPr>
        <p:spPr bwMode="auto">
          <a:xfrm>
            <a:off x="6159500" y="1592263"/>
            <a:ext cx="622300" cy="396875"/>
          </a:xfrm>
          <a:prstGeom prst="rect">
            <a:avLst/>
          </a:prstGeom>
          <a:solidFill>
            <a:srgbClr val="DDDDDD"/>
          </a:solidFill>
          <a:ln w="9525">
            <a:noFill/>
            <a:miter lim="800000"/>
          </a:ln>
        </p:spPr>
        <p:txBody>
          <a:bodyPr wrap="none">
            <a:spAutoFit/>
          </a:bodyPr>
          <a:lstStyle/>
          <a:p>
            <a:r>
              <a:rPr kumimoji="1" lang="zh-CN" altLang="en-US" sz="2000">
                <a:latin typeface="Arial" panose="020B0604020202020204" pitchFamily="34" charset="0"/>
              </a:rPr>
              <a:t>网</a:t>
            </a:r>
            <a:r>
              <a:rPr kumimoji="1" lang="zh-CN" altLang="en-US" sz="1200">
                <a:latin typeface="Arial" panose="020B0604020202020204" pitchFamily="34" charset="0"/>
              </a:rPr>
              <a:t> </a:t>
            </a:r>
            <a:r>
              <a:rPr kumimoji="1" lang="en-US" altLang="zh-CN" sz="2000">
                <a:latin typeface="Arial" panose="020B0604020202020204" pitchFamily="34" charset="0"/>
              </a:rPr>
              <a:t>5</a:t>
            </a:r>
          </a:p>
        </p:txBody>
      </p:sp>
      <p:grpSp>
        <p:nvGrpSpPr>
          <p:cNvPr id="219186" name="Group 105"/>
          <p:cNvGrpSpPr/>
          <p:nvPr/>
        </p:nvGrpSpPr>
        <p:grpSpPr bwMode="auto">
          <a:xfrm>
            <a:off x="1752600" y="1298575"/>
            <a:ext cx="954088" cy="773113"/>
            <a:chOff x="2949" y="196"/>
            <a:chExt cx="941" cy="598"/>
          </a:xfrm>
        </p:grpSpPr>
        <p:sp>
          <p:nvSpPr>
            <p:cNvPr id="219191" name="Oval 106"/>
            <p:cNvSpPr>
              <a:spLocks noChangeArrowheads="1"/>
            </p:cNvSpPr>
            <p:nvPr/>
          </p:nvSpPr>
          <p:spPr bwMode="auto">
            <a:xfrm>
              <a:off x="3168" y="196"/>
              <a:ext cx="407" cy="162"/>
            </a:xfrm>
            <a:prstGeom prst="ellipse">
              <a:avLst/>
            </a:prstGeom>
            <a:solidFill>
              <a:srgbClr val="DDDDDD"/>
            </a:solidFill>
            <a:ln w="12700">
              <a:solidFill>
                <a:schemeClr val="tx1"/>
              </a:solidFill>
              <a:round/>
            </a:ln>
          </p:spPr>
          <p:txBody>
            <a:bodyPr wrap="none" anchor="ctr"/>
            <a:lstStyle/>
            <a:p>
              <a:endParaRPr lang="zh-CN" altLang="en-US"/>
            </a:p>
          </p:txBody>
        </p:sp>
        <p:sp>
          <p:nvSpPr>
            <p:cNvPr id="219192" name="Oval 107"/>
            <p:cNvSpPr>
              <a:spLocks noChangeArrowheads="1"/>
            </p:cNvSpPr>
            <p:nvPr/>
          </p:nvSpPr>
          <p:spPr bwMode="auto">
            <a:xfrm rot="900000">
              <a:off x="3512" y="252"/>
              <a:ext cx="275" cy="131"/>
            </a:xfrm>
            <a:prstGeom prst="ellipse">
              <a:avLst/>
            </a:prstGeom>
            <a:solidFill>
              <a:srgbClr val="DDDDDD"/>
            </a:solidFill>
            <a:ln w="12700">
              <a:solidFill>
                <a:schemeClr val="tx1"/>
              </a:solidFill>
              <a:round/>
            </a:ln>
          </p:spPr>
          <p:txBody>
            <a:bodyPr wrap="none" anchor="ctr"/>
            <a:lstStyle/>
            <a:p>
              <a:endParaRPr lang="zh-CN" altLang="en-US"/>
            </a:p>
          </p:txBody>
        </p:sp>
        <p:sp>
          <p:nvSpPr>
            <p:cNvPr id="219193" name="Oval 108"/>
            <p:cNvSpPr>
              <a:spLocks noChangeArrowheads="1"/>
            </p:cNvSpPr>
            <p:nvPr/>
          </p:nvSpPr>
          <p:spPr bwMode="auto">
            <a:xfrm rot="1500000">
              <a:off x="3650" y="385"/>
              <a:ext cx="240" cy="153"/>
            </a:xfrm>
            <a:prstGeom prst="ellipse">
              <a:avLst/>
            </a:prstGeom>
            <a:solidFill>
              <a:srgbClr val="DDDDDD"/>
            </a:solidFill>
            <a:ln w="12700">
              <a:solidFill>
                <a:schemeClr val="tx1"/>
              </a:solidFill>
              <a:round/>
            </a:ln>
          </p:spPr>
          <p:txBody>
            <a:bodyPr wrap="none" anchor="ctr"/>
            <a:lstStyle/>
            <a:p>
              <a:endParaRPr lang="zh-CN" altLang="en-US"/>
            </a:p>
          </p:txBody>
        </p:sp>
        <p:sp>
          <p:nvSpPr>
            <p:cNvPr id="219194" name="Oval 109"/>
            <p:cNvSpPr>
              <a:spLocks noChangeArrowheads="1"/>
            </p:cNvSpPr>
            <p:nvPr/>
          </p:nvSpPr>
          <p:spPr bwMode="auto">
            <a:xfrm rot="-1560000">
              <a:off x="3573" y="537"/>
              <a:ext cx="291" cy="189"/>
            </a:xfrm>
            <a:prstGeom prst="ellipse">
              <a:avLst/>
            </a:prstGeom>
            <a:solidFill>
              <a:srgbClr val="DDDDDD"/>
            </a:solidFill>
            <a:ln w="12700">
              <a:solidFill>
                <a:schemeClr val="tx1"/>
              </a:solidFill>
              <a:round/>
            </a:ln>
          </p:spPr>
          <p:txBody>
            <a:bodyPr wrap="none" anchor="ctr"/>
            <a:lstStyle/>
            <a:p>
              <a:endParaRPr lang="zh-CN" altLang="en-US"/>
            </a:p>
          </p:txBody>
        </p:sp>
        <p:sp>
          <p:nvSpPr>
            <p:cNvPr id="219195" name="Oval 110"/>
            <p:cNvSpPr>
              <a:spLocks noChangeArrowheads="1"/>
            </p:cNvSpPr>
            <p:nvPr/>
          </p:nvSpPr>
          <p:spPr bwMode="auto">
            <a:xfrm>
              <a:off x="3216" y="555"/>
              <a:ext cx="471" cy="239"/>
            </a:xfrm>
            <a:prstGeom prst="ellipse">
              <a:avLst/>
            </a:prstGeom>
            <a:solidFill>
              <a:srgbClr val="DDDDDD"/>
            </a:solidFill>
            <a:ln w="12700">
              <a:solidFill>
                <a:schemeClr val="tx1"/>
              </a:solidFill>
              <a:round/>
            </a:ln>
          </p:spPr>
          <p:txBody>
            <a:bodyPr wrap="none" anchor="ctr"/>
            <a:lstStyle/>
            <a:p>
              <a:endParaRPr lang="zh-CN" altLang="en-US"/>
            </a:p>
          </p:txBody>
        </p:sp>
        <p:sp>
          <p:nvSpPr>
            <p:cNvPr id="219196" name="Oval 111"/>
            <p:cNvSpPr>
              <a:spLocks noChangeArrowheads="1"/>
            </p:cNvSpPr>
            <p:nvPr/>
          </p:nvSpPr>
          <p:spPr bwMode="auto">
            <a:xfrm rot="1080000">
              <a:off x="3023" y="555"/>
              <a:ext cx="265" cy="156"/>
            </a:xfrm>
            <a:prstGeom prst="ellipse">
              <a:avLst/>
            </a:prstGeom>
            <a:solidFill>
              <a:srgbClr val="DDDDDD"/>
            </a:solidFill>
            <a:ln w="12700">
              <a:solidFill>
                <a:schemeClr val="tx1"/>
              </a:solidFill>
              <a:round/>
            </a:ln>
          </p:spPr>
          <p:txBody>
            <a:bodyPr wrap="none" anchor="ctr"/>
            <a:lstStyle/>
            <a:p>
              <a:endParaRPr lang="zh-CN" altLang="en-US"/>
            </a:p>
          </p:txBody>
        </p:sp>
        <p:sp>
          <p:nvSpPr>
            <p:cNvPr id="219197" name="Oval 112"/>
            <p:cNvSpPr>
              <a:spLocks noChangeArrowheads="1"/>
            </p:cNvSpPr>
            <p:nvPr/>
          </p:nvSpPr>
          <p:spPr bwMode="auto">
            <a:xfrm>
              <a:off x="2949" y="432"/>
              <a:ext cx="217" cy="156"/>
            </a:xfrm>
            <a:prstGeom prst="ellipse">
              <a:avLst/>
            </a:prstGeom>
            <a:solidFill>
              <a:srgbClr val="DDDDDD"/>
            </a:solidFill>
            <a:ln w="12700">
              <a:solidFill>
                <a:schemeClr val="tx1"/>
              </a:solidFill>
              <a:round/>
            </a:ln>
          </p:spPr>
          <p:txBody>
            <a:bodyPr wrap="none" anchor="ctr"/>
            <a:lstStyle/>
            <a:p>
              <a:endParaRPr lang="zh-CN" altLang="en-US"/>
            </a:p>
          </p:txBody>
        </p:sp>
        <p:sp>
          <p:nvSpPr>
            <p:cNvPr id="219198" name="Oval 113"/>
            <p:cNvSpPr>
              <a:spLocks noChangeArrowheads="1"/>
            </p:cNvSpPr>
            <p:nvPr/>
          </p:nvSpPr>
          <p:spPr bwMode="auto">
            <a:xfrm rot="-1860000">
              <a:off x="2984" y="310"/>
              <a:ext cx="295" cy="156"/>
            </a:xfrm>
            <a:prstGeom prst="ellipse">
              <a:avLst/>
            </a:prstGeom>
            <a:solidFill>
              <a:srgbClr val="DDDDDD"/>
            </a:solidFill>
            <a:ln w="12700">
              <a:solidFill>
                <a:schemeClr val="tx1"/>
              </a:solidFill>
              <a:round/>
            </a:ln>
          </p:spPr>
          <p:txBody>
            <a:bodyPr wrap="none" anchor="ctr"/>
            <a:lstStyle/>
            <a:p>
              <a:endParaRPr lang="zh-CN" altLang="en-US"/>
            </a:p>
          </p:txBody>
        </p:sp>
        <p:sp>
          <p:nvSpPr>
            <p:cNvPr id="219199" name="Freeform 114"/>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DDDDDD"/>
            </a:solidFill>
            <a:ln w="12700" cap="rnd" cmpd="sng">
              <a:noFill/>
              <a:prstDash val="solid"/>
              <a:round/>
              <a:headEnd type="none" w="med" len="med"/>
              <a:tailEnd type="none" w="med" len="med"/>
            </a:ln>
          </p:spPr>
          <p:txBody>
            <a:bodyPr/>
            <a:lstStyle/>
            <a:p>
              <a:endParaRPr lang="zh-CN" altLang="en-US"/>
            </a:p>
          </p:txBody>
        </p:sp>
        <p:sp>
          <p:nvSpPr>
            <p:cNvPr id="219200" name="Freeform 115"/>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DDDDDD"/>
            </a:solidFill>
            <a:ln w="12700" cap="rnd" cmpd="sng">
              <a:noFill/>
              <a:prstDash val="solid"/>
              <a:round/>
              <a:headEnd type="none" w="med" len="med"/>
              <a:tailEnd type="none" w="med" len="med"/>
            </a:ln>
          </p:spPr>
          <p:txBody>
            <a:bodyPr/>
            <a:lstStyle/>
            <a:p>
              <a:endParaRPr lang="zh-CN" altLang="en-US"/>
            </a:p>
          </p:txBody>
        </p:sp>
        <p:sp>
          <p:nvSpPr>
            <p:cNvPr id="219201" name="Freeform 116"/>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DDDDDD"/>
            </a:solidFill>
            <a:ln w="12700" cap="rnd" cmpd="sng">
              <a:noFill/>
              <a:prstDash val="solid"/>
              <a:round/>
              <a:headEnd type="none" w="med" len="med"/>
              <a:tailEnd type="none" w="med" len="med"/>
            </a:ln>
          </p:spPr>
          <p:txBody>
            <a:bodyPr/>
            <a:lstStyle/>
            <a:p>
              <a:endParaRPr lang="zh-CN" altLang="en-US"/>
            </a:p>
          </p:txBody>
        </p:sp>
      </p:grpSp>
      <p:sp>
        <p:nvSpPr>
          <p:cNvPr id="219187" name="Text Box 117"/>
          <p:cNvSpPr txBox="1">
            <a:spLocks noChangeArrowheads="1"/>
          </p:cNvSpPr>
          <p:nvPr/>
        </p:nvSpPr>
        <p:spPr bwMode="auto">
          <a:xfrm>
            <a:off x="1908175" y="1447800"/>
            <a:ext cx="614363" cy="396875"/>
          </a:xfrm>
          <a:prstGeom prst="rect">
            <a:avLst/>
          </a:prstGeom>
          <a:noFill/>
          <a:ln w="9525">
            <a:noFill/>
            <a:miter lim="800000"/>
          </a:ln>
        </p:spPr>
        <p:txBody>
          <a:bodyPr wrap="none">
            <a:spAutoFit/>
          </a:bodyPr>
          <a:lstStyle/>
          <a:p>
            <a:r>
              <a:rPr kumimoji="1" lang="zh-CN" altLang="en-US" sz="2000">
                <a:latin typeface="Arial" panose="020B0604020202020204" pitchFamily="34" charset="0"/>
              </a:rPr>
              <a:t>网</a:t>
            </a:r>
            <a:r>
              <a:rPr kumimoji="1" lang="zh-CN" altLang="en-US" sz="1000">
                <a:latin typeface="Arial" panose="020B0604020202020204" pitchFamily="34" charset="0"/>
              </a:rPr>
              <a:t> </a:t>
            </a:r>
            <a:r>
              <a:rPr kumimoji="1" lang="en-US" altLang="zh-CN" sz="2000">
                <a:latin typeface="Arial" panose="020B0604020202020204" pitchFamily="34" charset="0"/>
              </a:rPr>
              <a:t>1</a:t>
            </a:r>
          </a:p>
        </p:txBody>
      </p:sp>
      <p:sp>
        <p:nvSpPr>
          <p:cNvPr id="1113206" name="AutoShape 118"/>
          <p:cNvSpPr>
            <a:spLocks noChangeArrowheads="1"/>
          </p:cNvSpPr>
          <p:nvPr/>
        </p:nvSpPr>
        <p:spPr bwMode="auto">
          <a:xfrm>
            <a:off x="179388" y="5072074"/>
            <a:ext cx="3513137" cy="1008063"/>
          </a:xfrm>
          <a:prstGeom prst="wedgeRoundRectCallout">
            <a:avLst>
              <a:gd name="adj1" fmla="val 21759"/>
              <a:gd name="adj2" fmla="val -130000"/>
              <a:gd name="adj3" fmla="val 16667"/>
            </a:avLst>
          </a:prstGeom>
          <a:solidFill>
            <a:srgbClr val="FFFF99"/>
          </a:solidFill>
          <a:ln w="9525">
            <a:solidFill>
              <a:schemeClr val="tx1"/>
            </a:solidFill>
            <a:miter lim="800000"/>
          </a:ln>
        </p:spPr>
        <p:txBody>
          <a:bodyPr/>
          <a:lstStyle/>
          <a:p>
            <a:pPr algn="ctr"/>
            <a:r>
              <a:rPr lang="en-US" altLang="zh-CN" dirty="0">
                <a:latin typeface="Arial" panose="020B0604020202020204" pitchFamily="34" charset="0"/>
              </a:rPr>
              <a:t>"4"</a:t>
            </a:r>
            <a:r>
              <a:rPr lang="zh-CN" altLang="en-US" dirty="0">
                <a:latin typeface="Arial" panose="020B0604020202020204" pitchFamily="34" charset="0"/>
              </a:rPr>
              <a:t>表示</a:t>
            </a:r>
            <a:r>
              <a:rPr lang="en-US" altLang="zh-CN" dirty="0">
                <a:latin typeface="Arial" panose="020B0604020202020204" pitchFamily="34" charset="0"/>
              </a:rPr>
              <a:t>"</a:t>
            </a:r>
            <a:r>
              <a:rPr lang="zh-CN" altLang="en-US" dirty="0">
                <a:latin typeface="Arial" panose="020B0604020202020204" pitchFamily="34" charset="0"/>
              </a:rPr>
              <a:t>从本路由器到网 </a:t>
            </a:r>
            <a:r>
              <a:rPr lang="en-US" altLang="zh-CN" dirty="0">
                <a:latin typeface="Arial" panose="020B0604020202020204" pitchFamily="34" charset="0"/>
              </a:rPr>
              <a:t>4"</a:t>
            </a:r>
          </a:p>
        </p:txBody>
      </p:sp>
      <p:sp>
        <p:nvSpPr>
          <p:cNvPr id="1113207" name="AutoShape 119"/>
          <p:cNvSpPr>
            <a:spLocks noChangeArrowheads="1"/>
          </p:cNvSpPr>
          <p:nvPr/>
        </p:nvSpPr>
        <p:spPr bwMode="auto">
          <a:xfrm>
            <a:off x="3783013" y="5643578"/>
            <a:ext cx="3381375" cy="576262"/>
          </a:xfrm>
          <a:prstGeom prst="wedgeRoundRectCallout">
            <a:avLst>
              <a:gd name="adj1" fmla="val -73708"/>
              <a:gd name="adj2" fmla="val -289394"/>
              <a:gd name="adj3" fmla="val 16667"/>
            </a:avLst>
          </a:prstGeom>
          <a:solidFill>
            <a:srgbClr val="FFFF99"/>
          </a:solidFill>
          <a:ln w="9525">
            <a:solidFill>
              <a:schemeClr val="tx1"/>
            </a:solidFill>
            <a:miter lim="800000"/>
          </a:ln>
        </p:spPr>
        <p:txBody>
          <a:bodyPr/>
          <a:lstStyle/>
          <a:p>
            <a:pPr algn="ctr"/>
            <a:r>
              <a:rPr lang="en-US" altLang="zh-CN" dirty="0">
                <a:latin typeface="Arial" panose="020B0604020202020204" pitchFamily="34" charset="0"/>
              </a:rPr>
              <a:t>"1"</a:t>
            </a:r>
            <a:r>
              <a:rPr lang="zh-CN" altLang="en-US" dirty="0">
                <a:latin typeface="Arial" panose="020B0604020202020204" pitchFamily="34" charset="0"/>
              </a:rPr>
              <a:t>表示</a:t>
            </a:r>
            <a:r>
              <a:rPr lang="en-US" altLang="zh-CN" dirty="0">
                <a:latin typeface="Arial" panose="020B0604020202020204" pitchFamily="34" charset="0"/>
              </a:rPr>
              <a:t>"</a:t>
            </a:r>
            <a:r>
              <a:rPr lang="zh-CN" altLang="en-US" dirty="0">
                <a:latin typeface="Arial" panose="020B0604020202020204" pitchFamily="34" charset="0"/>
              </a:rPr>
              <a:t>距离是</a:t>
            </a:r>
            <a:r>
              <a:rPr lang="zh-CN" altLang="en-US" sz="1400" dirty="0">
                <a:latin typeface="Arial" panose="020B0604020202020204" pitchFamily="34" charset="0"/>
              </a:rPr>
              <a:t> </a:t>
            </a:r>
            <a:r>
              <a:rPr lang="en-US" altLang="zh-CN" dirty="0">
                <a:latin typeface="Arial" panose="020B0604020202020204" pitchFamily="34" charset="0"/>
              </a:rPr>
              <a:t>1"</a:t>
            </a:r>
          </a:p>
        </p:txBody>
      </p:sp>
      <p:sp>
        <p:nvSpPr>
          <p:cNvPr id="1113208" name="AutoShape 120"/>
          <p:cNvSpPr>
            <a:spLocks noChangeArrowheads="1"/>
          </p:cNvSpPr>
          <p:nvPr/>
        </p:nvSpPr>
        <p:spPr bwMode="auto">
          <a:xfrm>
            <a:off x="5219700" y="4786322"/>
            <a:ext cx="3384550" cy="566738"/>
          </a:xfrm>
          <a:prstGeom prst="wedgeRoundRectCallout">
            <a:avLst>
              <a:gd name="adj1" fmla="val -107458"/>
              <a:gd name="adj2" fmla="val -146917"/>
              <a:gd name="adj3" fmla="val 16667"/>
            </a:avLst>
          </a:prstGeom>
          <a:solidFill>
            <a:srgbClr val="FFFF99"/>
          </a:solidFill>
          <a:ln w="9525">
            <a:solidFill>
              <a:schemeClr val="tx1"/>
            </a:solidFill>
            <a:miter lim="800000"/>
          </a:ln>
        </p:spPr>
        <p:txBody>
          <a:bodyPr/>
          <a:lstStyle/>
          <a:p>
            <a:pPr algn="ctr"/>
            <a:r>
              <a:rPr lang="en-US" altLang="zh-CN" dirty="0">
                <a:latin typeface="Arial" panose="020B0604020202020204" pitchFamily="34" charset="0"/>
              </a:rPr>
              <a:t>"</a:t>
            </a:r>
            <a:r>
              <a:rPr lang="en-US" altLang="zh-CN" b="1" dirty="0">
                <a:latin typeface="Arial" panose="020B0604020202020204" pitchFamily="34" charset="0"/>
                <a:sym typeface="Symbol" panose="05050102010706020507" pitchFamily="18" charset="2"/>
              </a:rPr>
              <a:t></a:t>
            </a:r>
            <a:r>
              <a:rPr lang="en-US" altLang="zh-CN" dirty="0">
                <a:latin typeface="Arial" panose="020B0604020202020204" pitchFamily="34" charset="0"/>
              </a:rPr>
              <a:t>"</a:t>
            </a:r>
            <a:r>
              <a:rPr lang="zh-CN" altLang="en-US" dirty="0">
                <a:latin typeface="Arial" panose="020B0604020202020204" pitchFamily="34" charset="0"/>
              </a:rPr>
              <a:t>表示</a:t>
            </a:r>
            <a:r>
              <a:rPr lang="en-US" altLang="zh-CN" dirty="0">
                <a:latin typeface="Arial" panose="020B0604020202020204" pitchFamily="34" charset="0"/>
              </a:rPr>
              <a:t>"</a:t>
            </a:r>
            <a:r>
              <a:rPr lang="zh-CN" altLang="en-US" dirty="0">
                <a:latin typeface="Arial" panose="020B0604020202020204" pitchFamily="34" charset="0"/>
              </a:rPr>
              <a:t>直接交付</a:t>
            </a:r>
            <a:r>
              <a:rPr lang="en-US" altLang="zh-CN" dirty="0">
                <a:latin typeface="Arial" panose="020B0604020202020204" pitchFamily="34" charset="0"/>
              </a:rPr>
              <a:t>"</a:t>
            </a:r>
            <a:endParaRPr lang="zh-CN" altLang="en-US" dirty="0">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13206"/>
                                        </p:tgtEl>
                                        <p:attrNameLst>
                                          <p:attrName>style.visibility</p:attrName>
                                        </p:attrNameLst>
                                      </p:cBhvr>
                                      <p:to>
                                        <p:strVal val="visible"/>
                                      </p:to>
                                    </p:set>
                                  </p:childTnLst>
                                </p:cTn>
                              </p:par>
                            </p:childTnLst>
                          </p:cTn>
                        </p:par>
                        <p:par>
                          <p:cTn id="7" fill="hold">
                            <p:stCondLst>
                              <p:cond delay="0"/>
                            </p:stCondLst>
                            <p:childTnLst>
                              <p:par>
                                <p:cTn id="8" presetID="35" presetClass="emph" presetSubtype="0" repeatCount="3000" fill="hold" grpId="0" nodeType="afterEffect">
                                  <p:stCondLst>
                                    <p:cond delay="500"/>
                                  </p:stCondLst>
                                  <p:childTnLst>
                                    <p:anim calcmode="discrete" valueType="str">
                                      <p:cBhvr>
                                        <p:cTn id="9" dur="1000" fill="hold"/>
                                        <p:tgtEl>
                                          <p:spTgt spid="1113166"/>
                                        </p:tgtEl>
                                        <p:attrNameLst>
                                          <p:attrName>style.visibility</p:attrName>
                                        </p:attrNameLst>
                                      </p:cBhvr>
                                      <p:tavLst>
                                        <p:tav tm="0">
                                          <p:val>
                                            <p:strVal val="hidden"/>
                                          </p:val>
                                        </p:tav>
                                        <p:tav tm="50000">
                                          <p:val>
                                            <p:strVal val="visible"/>
                                          </p:val>
                                        </p:tav>
                                      </p:tavLst>
                                    </p:anim>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1113207"/>
                                        </p:tgtEl>
                                        <p:attrNameLst>
                                          <p:attrName>style.visibility</p:attrName>
                                        </p:attrNameLst>
                                      </p:cBhvr>
                                      <p:to>
                                        <p:strVal val="visible"/>
                                      </p:to>
                                    </p:set>
                                  </p:childTnLst>
                                </p:cTn>
                              </p:par>
                            </p:childTnLst>
                          </p:cTn>
                        </p:par>
                        <p:par>
                          <p:cTn id="14" fill="hold">
                            <p:stCondLst>
                              <p:cond delay="0"/>
                            </p:stCondLst>
                            <p:childTnLst>
                              <p:par>
                                <p:cTn id="15" presetID="35" presetClass="emph" presetSubtype="0" repeatCount="3000" fill="hold" grpId="1" nodeType="afterEffect">
                                  <p:stCondLst>
                                    <p:cond delay="0"/>
                                  </p:stCondLst>
                                  <p:childTnLst>
                                    <p:anim calcmode="discrete" valueType="str">
                                      <p:cBhvr>
                                        <p:cTn id="16" dur="1000" fill="hold"/>
                                        <p:tgtEl>
                                          <p:spTgt spid="1113166"/>
                                        </p:tgtEl>
                                        <p:attrNameLst>
                                          <p:attrName>style.visibility</p:attrName>
                                        </p:attrNameLst>
                                      </p:cBhvr>
                                      <p:tavLst>
                                        <p:tav tm="0">
                                          <p:val>
                                            <p:strVal val="hidden"/>
                                          </p:val>
                                        </p:tav>
                                        <p:tav tm="50000">
                                          <p:val>
                                            <p:strVal val="visible"/>
                                          </p:val>
                                        </p:tav>
                                      </p:tavLst>
                                    </p:anim>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113208"/>
                                        </p:tgtEl>
                                        <p:attrNameLst>
                                          <p:attrName>style.visibility</p:attrName>
                                        </p:attrNameLst>
                                      </p:cBhvr>
                                      <p:to>
                                        <p:strVal val="visible"/>
                                      </p:to>
                                    </p:set>
                                  </p:childTnLst>
                                </p:cTn>
                              </p:par>
                            </p:childTnLst>
                          </p:cTn>
                        </p:par>
                        <p:par>
                          <p:cTn id="21" fill="hold">
                            <p:stCondLst>
                              <p:cond delay="0"/>
                            </p:stCondLst>
                            <p:childTnLst>
                              <p:par>
                                <p:cTn id="22" presetID="35" presetClass="emph" presetSubtype="0" repeatCount="3000" fill="hold" grpId="2" nodeType="afterEffect">
                                  <p:stCondLst>
                                    <p:cond delay="500"/>
                                  </p:stCondLst>
                                  <p:childTnLst>
                                    <p:anim calcmode="discrete" valueType="str">
                                      <p:cBhvr>
                                        <p:cTn id="23" dur="1000" fill="hold"/>
                                        <p:tgtEl>
                                          <p:spTgt spid="1113166"/>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13166" grpId="0"/>
      <p:bldP spid="1113166" grpId="1"/>
      <p:bldP spid="1113166" grpId="2"/>
      <p:bldP spid="1113206" grpId="0" animBg="1"/>
      <p:bldP spid="1113207" grpId="0" animBg="1"/>
      <p:bldP spid="1113208" grpId="0" animBg="1"/>
    </p:bldLst>
  </p:timing>
</p:sld>
</file>

<file path=ppt/slides/slide2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20162" name="Line 2"/>
          <p:cNvSpPr>
            <a:spLocks noChangeShapeType="1"/>
          </p:cNvSpPr>
          <p:nvPr/>
        </p:nvSpPr>
        <p:spPr bwMode="auto">
          <a:xfrm flipV="1">
            <a:off x="623888" y="1739900"/>
            <a:ext cx="1549400" cy="766763"/>
          </a:xfrm>
          <a:prstGeom prst="line">
            <a:avLst/>
          </a:prstGeom>
          <a:noFill/>
          <a:ln w="28575">
            <a:solidFill>
              <a:srgbClr val="333399"/>
            </a:solidFill>
            <a:round/>
          </a:ln>
        </p:spPr>
        <p:txBody>
          <a:bodyPr/>
          <a:lstStyle/>
          <a:p>
            <a:endParaRPr lang="zh-CN" altLang="en-US"/>
          </a:p>
        </p:txBody>
      </p:sp>
      <p:sp>
        <p:nvSpPr>
          <p:cNvPr id="220163" name="Line 3"/>
          <p:cNvSpPr>
            <a:spLocks noChangeShapeType="1"/>
          </p:cNvSpPr>
          <p:nvPr/>
        </p:nvSpPr>
        <p:spPr bwMode="auto">
          <a:xfrm flipV="1">
            <a:off x="2328863" y="1587500"/>
            <a:ext cx="1939925" cy="76200"/>
          </a:xfrm>
          <a:prstGeom prst="line">
            <a:avLst/>
          </a:prstGeom>
          <a:noFill/>
          <a:ln w="28575">
            <a:solidFill>
              <a:srgbClr val="333399"/>
            </a:solidFill>
            <a:round/>
          </a:ln>
        </p:spPr>
        <p:txBody>
          <a:bodyPr/>
          <a:lstStyle/>
          <a:p>
            <a:endParaRPr lang="zh-CN" altLang="en-US"/>
          </a:p>
        </p:txBody>
      </p:sp>
      <p:sp>
        <p:nvSpPr>
          <p:cNvPr id="220164" name="Line 4"/>
          <p:cNvSpPr>
            <a:spLocks noChangeShapeType="1"/>
          </p:cNvSpPr>
          <p:nvPr/>
        </p:nvSpPr>
        <p:spPr bwMode="auto">
          <a:xfrm>
            <a:off x="4344988" y="1587500"/>
            <a:ext cx="2093912" cy="152400"/>
          </a:xfrm>
          <a:prstGeom prst="line">
            <a:avLst/>
          </a:prstGeom>
          <a:noFill/>
          <a:ln w="28575">
            <a:solidFill>
              <a:srgbClr val="333399"/>
            </a:solidFill>
            <a:round/>
          </a:ln>
        </p:spPr>
        <p:txBody>
          <a:bodyPr/>
          <a:lstStyle/>
          <a:p>
            <a:endParaRPr lang="zh-CN" altLang="en-US"/>
          </a:p>
        </p:txBody>
      </p:sp>
      <p:sp>
        <p:nvSpPr>
          <p:cNvPr id="220165" name="Line 5"/>
          <p:cNvSpPr>
            <a:spLocks noChangeShapeType="1"/>
          </p:cNvSpPr>
          <p:nvPr/>
        </p:nvSpPr>
        <p:spPr bwMode="auto">
          <a:xfrm>
            <a:off x="6516688" y="1817688"/>
            <a:ext cx="2171700" cy="766762"/>
          </a:xfrm>
          <a:prstGeom prst="line">
            <a:avLst/>
          </a:prstGeom>
          <a:noFill/>
          <a:ln w="28575">
            <a:solidFill>
              <a:srgbClr val="333399"/>
            </a:solidFill>
            <a:round/>
          </a:ln>
        </p:spPr>
        <p:txBody>
          <a:bodyPr/>
          <a:lstStyle/>
          <a:p>
            <a:endParaRPr lang="zh-CN" altLang="en-US"/>
          </a:p>
        </p:txBody>
      </p:sp>
      <p:sp>
        <p:nvSpPr>
          <p:cNvPr id="220166" name="Line 6"/>
          <p:cNvSpPr>
            <a:spLocks noChangeShapeType="1"/>
          </p:cNvSpPr>
          <p:nvPr/>
        </p:nvSpPr>
        <p:spPr bwMode="auto">
          <a:xfrm>
            <a:off x="701675" y="2584450"/>
            <a:ext cx="2093913" cy="152400"/>
          </a:xfrm>
          <a:prstGeom prst="line">
            <a:avLst/>
          </a:prstGeom>
          <a:noFill/>
          <a:ln w="28575">
            <a:solidFill>
              <a:srgbClr val="333399"/>
            </a:solidFill>
            <a:round/>
          </a:ln>
        </p:spPr>
        <p:txBody>
          <a:bodyPr/>
          <a:lstStyle/>
          <a:p>
            <a:endParaRPr lang="zh-CN" altLang="en-US"/>
          </a:p>
        </p:txBody>
      </p:sp>
      <p:sp>
        <p:nvSpPr>
          <p:cNvPr id="220167" name="Line 7"/>
          <p:cNvSpPr>
            <a:spLocks noChangeShapeType="1"/>
          </p:cNvSpPr>
          <p:nvPr/>
        </p:nvSpPr>
        <p:spPr bwMode="auto">
          <a:xfrm>
            <a:off x="3027363" y="2736850"/>
            <a:ext cx="1395412" cy="77788"/>
          </a:xfrm>
          <a:prstGeom prst="line">
            <a:avLst/>
          </a:prstGeom>
          <a:noFill/>
          <a:ln w="28575">
            <a:solidFill>
              <a:srgbClr val="333399"/>
            </a:solidFill>
            <a:round/>
          </a:ln>
        </p:spPr>
        <p:txBody>
          <a:bodyPr/>
          <a:lstStyle/>
          <a:p>
            <a:endParaRPr lang="zh-CN" altLang="en-US"/>
          </a:p>
        </p:txBody>
      </p:sp>
      <p:sp>
        <p:nvSpPr>
          <p:cNvPr id="220168" name="Line 8"/>
          <p:cNvSpPr>
            <a:spLocks noChangeShapeType="1"/>
          </p:cNvSpPr>
          <p:nvPr/>
        </p:nvSpPr>
        <p:spPr bwMode="auto">
          <a:xfrm>
            <a:off x="2771775" y="3644900"/>
            <a:ext cx="1573213" cy="87313"/>
          </a:xfrm>
          <a:prstGeom prst="line">
            <a:avLst/>
          </a:prstGeom>
          <a:noFill/>
          <a:ln w="28575">
            <a:solidFill>
              <a:srgbClr val="333399"/>
            </a:solidFill>
            <a:round/>
          </a:ln>
        </p:spPr>
        <p:txBody>
          <a:bodyPr/>
          <a:lstStyle/>
          <a:p>
            <a:endParaRPr lang="zh-CN" altLang="en-US"/>
          </a:p>
        </p:txBody>
      </p:sp>
      <p:sp>
        <p:nvSpPr>
          <p:cNvPr id="220169" name="Line 9"/>
          <p:cNvSpPr>
            <a:spLocks noChangeShapeType="1"/>
          </p:cNvSpPr>
          <p:nvPr/>
        </p:nvSpPr>
        <p:spPr bwMode="auto">
          <a:xfrm>
            <a:off x="1166813" y="3349625"/>
            <a:ext cx="1317625" cy="230188"/>
          </a:xfrm>
          <a:prstGeom prst="line">
            <a:avLst/>
          </a:prstGeom>
          <a:noFill/>
          <a:ln w="28575">
            <a:solidFill>
              <a:srgbClr val="333399"/>
            </a:solidFill>
            <a:round/>
          </a:ln>
        </p:spPr>
        <p:txBody>
          <a:bodyPr/>
          <a:lstStyle/>
          <a:p>
            <a:endParaRPr lang="zh-CN" altLang="en-US"/>
          </a:p>
        </p:txBody>
      </p:sp>
      <p:sp>
        <p:nvSpPr>
          <p:cNvPr id="220170" name="Line 10"/>
          <p:cNvSpPr>
            <a:spLocks noChangeShapeType="1"/>
          </p:cNvSpPr>
          <p:nvPr/>
        </p:nvSpPr>
        <p:spPr bwMode="auto">
          <a:xfrm>
            <a:off x="546100" y="2584450"/>
            <a:ext cx="542925" cy="765175"/>
          </a:xfrm>
          <a:prstGeom prst="line">
            <a:avLst/>
          </a:prstGeom>
          <a:noFill/>
          <a:ln w="28575">
            <a:solidFill>
              <a:srgbClr val="333399"/>
            </a:solidFill>
            <a:round/>
          </a:ln>
        </p:spPr>
        <p:txBody>
          <a:bodyPr/>
          <a:lstStyle/>
          <a:p>
            <a:endParaRPr lang="zh-CN" altLang="en-US"/>
          </a:p>
        </p:txBody>
      </p:sp>
      <p:sp>
        <p:nvSpPr>
          <p:cNvPr id="220171" name="Line 11"/>
          <p:cNvSpPr>
            <a:spLocks noChangeShapeType="1"/>
          </p:cNvSpPr>
          <p:nvPr/>
        </p:nvSpPr>
        <p:spPr bwMode="auto">
          <a:xfrm flipV="1">
            <a:off x="4733925" y="3579813"/>
            <a:ext cx="1627188" cy="152400"/>
          </a:xfrm>
          <a:prstGeom prst="line">
            <a:avLst/>
          </a:prstGeom>
          <a:noFill/>
          <a:ln w="28575">
            <a:solidFill>
              <a:srgbClr val="333399"/>
            </a:solidFill>
            <a:round/>
          </a:ln>
        </p:spPr>
        <p:txBody>
          <a:bodyPr/>
          <a:lstStyle/>
          <a:p>
            <a:endParaRPr lang="zh-CN" altLang="en-US"/>
          </a:p>
        </p:txBody>
      </p:sp>
      <p:sp>
        <p:nvSpPr>
          <p:cNvPr id="220172" name="Line 12"/>
          <p:cNvSpPr>
            <a:spLocks noChangeShapeType="1"/>
          </p:cNvSpPr>
          <p:nvPr/>
        </p:nvSpPr>
        <p:spPr bwMode="auto">
          <a:xfrm flipV="1">
            <a:off x="6670675" y="3121025"/>
            <a:ext cx="776288" cy="381000"/>
          </a:xfrm>
          <a:prstGeom prst="line">
            <a:avLst/>
          </a:prstGeom>
          <a:noFill/>
          <a:ln w="9525">
            <a:solidFill>
              <a:schemeClr val="tx1"/>
            </a:solidFill>
            <a:round/>
          </a:ln>
        </p:spPr>
        <p:txBody>
          <a:bodyPr/>
          <a:lstStyle/>
          <a:p>
            <a:endParaRPr lang="zh-CN" altLang="en-US"/>
          </a:p>
        </p:txBody>
      </p:sp>
      <p:sp>
        <p:nvSpPr>
          <p:cNvPr id="220173" name="Line 13"/>
          <p:cNvSpPr>
            <a:spLocks noChangeShapeType="1"/>
          </p:cNvSpPr>
          <p:nvPr/>
        </p:nvSpPr>
        <p:spPr bwMode="auto">
          <a:xfrm flipV="1">
            <a:off x="7680325" y="2584450"/>
            <a:ext cx="852488" cy="382588"/>
          </a:xfrm>
          <a:prstGeom prst="line">
            <a:avLst/>
          </a:prstGeom>
          <a:noFill/>
          <a:ln w="28575">
            <a:solidFill>
              <a:srgbClr val="333399"/>
            </a:solidFill>
            <a:round/>
          </a:ln>
        </p:spPr>
        <p:txBody>
          <a:bodyPr/>
          <a:lstStyle/>
          <a:p>
            <a:endParaRPr lang="zh-CN" altLang="en-US"/>
          </a:p>
        </p:txBody>
      </p:sp>
      <p:sp>
        <p:nvSpPr>
          <p:cNvPr id="220174" name="Line 14"/>
          <p:cNvSpPr>
            <a:spLocks noChangeShapeType="1"/>
          </p:cNvSpPr>
          <p:nvPr/>
        </p:nvSpPr>
        <p:spPr bwMode="auto">
          <a:xfrm flipV="1">
            <a:off x="4733925" y="1893888"/>
            <a:ext cx="1627188" cy="920750"/>
          </a:xfrm>
          <a:prstGeom prst="line">
            <a:avLst/>
          </a:prstGeom>
          <a:noFill/>
          <a:ln w="28575">
            <a:solidFill>
              <a:srgbClr val="333399"/>
            </a:solidFill>
            <a:round/>
          </a:ln>
        </p:spPr>
        <p:txBody>
          <a:bodyPr/>
          <a:lstStyle/>
          <a:p>
            <a:endParaRPr lang="zh-CN" altLang="en-US"/>
          </a:p>
        </p:txBody>
      </p:sp>
      <p:pic>
        <p:nvPicPr>
          <p:cNvPr id="220175" name="Picture 15"/>
          <p:cNvPicPr>
            <a:picLocks noChangeArrowheads="1"/>
          </p:cNvPicPr>
          <p:nvPr/>
        </p:nvPicPr>
        <p:blipFill>
          <a:blip r:embed="rId3" cstate="print"/>
          <a:srcRect/>
          <a:stretch>
            <a:fillRect/>
          </a:stretch>
        </p:blipFill>
        <p:spPr bwMode="auto">
          <a:xfrm>
            <a:off x="4113213" y="2660650"/>
            <a:ext cx="706437" cy="347663"/>
          </a:xfrm>
          <a:prstGeom prst="rect">
            <a:avLst/>
          </a:prstGeom>
          <a:noFill/>
          <a:ln w="12699">
            <a:noFill/>
            <a:miter lim="800000"/>
            <a:headEnd/>
            <a:tailEnd/>
          </a:ln>
        </p:spPr>
      </p:pic>
      <p:pic>
        <p:nvPicPr>
          <p:cNvPr id="220176" name="Picture 16"/>
          <p:cNvPicPr>
            <a:picLocks noChangeArrowheads="1"/>
          </p:cNvPicPr>
          <p:nvPr/>
        </p:nvPicPr>
        <p:blipFill>
          <a:blip r:embed="rId3" cstate="print"/>
          <a:srcRect/>
          <a:stretch>
            <a:fillRect/>
          </a:stretch>
        </p:blipFill>
        <p:spPr bwMode="auto">
          <a:xfrm>
            <a:off x="2328863" y="3425825"/>
            <a:ext cx="708025" cy="349250"/>
          </a:xfrm>
          <a:prstGeom prst="rect">
            <a:avLst/>
          </a:prstGeom>
          <a:noFill/>
          <a:ln w="12699">
            <a:noFill/>
            <a:miter lim="800000"/>
            <a:headEnd/>
            <a:tailEnd/>
          </a:ln>
        </p:spPr>
      </p:pic>
      <p:pic>
        <p:nvPicPr>
          <p:cNvPr id="220177" name="Picture 17"/>
          <p:cNvPicPr>
            <a:picLocks noChangeArrowheads="1"/>
          </p:cNvPicPr>
          <p:nvPr/>
        </p:nvPicPr>
        <p:blipFill>
          <a:blip r:embed="rId3" cstate="print"/>
          <a:srcRect/>
          <a:stretch>
            <a:fillRect/>
          </a:stretch>
        </p:blipFill>
        <p:spPr bwMode="auto">
          <a:xfrm>
            <a:off x="3881438" y="1433513"/>
            <a:ext cx="706437" cy="349250"/>
          </a:xfrm>
          <a:prstGeom prst="rect">
            <a:avLst/>
          </a:prstGeom>
          <a:noFill/>
          <a:ln w="12699">
            <a:noFill/>
            <a:miter lim="800000"/>
            <a:headEnd/>
            <a:tailEnd/>
          </a:ln>
        </p:spPr>
      </p:pic>
      <p:pic>
        <p:nvPicPr>
          <p:cNvPr id="220178" name="Picture 18"/>
          <p:cNvPicPr>
            <a:picLocks noChangeArrowheads="1"/>
          </p:cNvPicPr>
          <p:nvPr/>
        </p:nvPicPr>
        <p:blipFill>
          <a:blip r:embed="rId3" cstate="print"/>
          <a:srcRect/>
          <a:stretch>
            <a:fillRect/>
          </a:stretch>
        </p:blipFill>
        <p:spPr bwMode="auto">
          <a:xfrm>
            <a:off x="6205538" y="3349625"/>
            <a:ext cx="709612" cy="349250"/>
          </a:xfrm>
          <a:prstGeom prst="rect">
            <a:avLst/>
          </a:prstGeom>
          <a:noFill/>
          <a:ln w="12699">
            <a:noFill/>
            <a:miter lim="800000"/>
            <a:headEnd/>
            <a:tailEnd/>
          </a:ln>
        </p:spPr>
      </p:pic>
      <p:pic>
        <p:nvPicPr>
          <p:cNvPr id="220179" name="Picture 19"/>
          <p:cNvPicPr>
            <a:picLocks noChangeArrowheads="1"/>
          </p:cNvPicPr>
          <p:nvPr/>
        </p:nvPicPr>
        <p:blipFill>
          <a:blip r:embed="rId3" cstate="print"/>
          <a:srcRect/>
          <a:stretch>
            <a:fillRect/>
          </a:stretch>
        </p:blipFill>
        <p:spPr bwMode="auto">
          <a:xfrm>
            <a:off x="8223250" y="2430463"/>
            <a:ext cx="706438" cy="347662"/>
          </a:xfrm>
          <a:prstGeom prst="rect">
            <a:avLst/>
          </a:prstGeom>
          <a:noFill/>
          <a:ln w="12699">
            <a:noFill/>
            <a:miter lim="800000"/>
            <a:headEnd/>
            <a:tailEnd/>
          </a:ln>
        </p:spPr>
      </p:pic>
      <p:pic>
        <p:nvPicPr>
          <p:cNvPr id="220180" name="Picture 20"/>
          <p:cNvPicPr>
            <a:picLocks noChangeArrowheads="1"/>
          </p:cNvPicPr>
          <p:nvPr/>
        </p:nvPicPr>
        <p:blipFill>
          <a:blip r:embed="rId3" cstate="print"/>
          <a:srcRect/>
          <a:stretch>
            <a:fillRect/>
          </a:stretch>
        </p:blipFill>
        <p:spPr bwMode="auto">
          <a:xfrm>
            <a:off x="236538" y="2430463"/>
            <a:ext cx="708025" cy="347662"/>
          </a:xfrm>
          <a:prstGeom prst="rect">
            <a:avLst/>
          </a:prstGeom>
          <a:noFill/>
          <a:ln w="12699">
            <a:noFill/>
            <a:miter lim="800000"/>
            <a:headEnd/>
            <a:tailEnd/>
          </a:ln>
        </p:spPr>
      </p:pic>
      <p:grpSp>
        <p:nvGrpSpPr>
          <p:cNvPr id="220181" name="Group 21"/>
          <p:cNvGrpSpPr/>
          <p:nvPr/>
        </p:nvGrpSpPr>
        <p:grpSpPr bwMode="auto">
          <a:xfrm>
            <a:off x="22225" y="1506538"/>
            <a:ext cx="885825" cy="915987"/>
            <a:chOff x="14" y="949"/>
            <a:chExt cx="558" cy="577"/>
          </a:xfrm>
        </p:grpSpPr>
        <p:sp>
          <p:nvSpPr>
            <p:cNvPr id="1115158" name="Rectangle 22"/>
            <p:cNvSpPr>
              <a:spLocks noChangeArrowheads="1"/>
            </p:cNvSpPr>
            <p:nvPr/>
          </p:nvSpPr>
          <p:spPr bwMode="auto">
            <a:xfrm>
              <a:off x="51" y="951"/>
              <a:ext cx="516" cy="574"/>
            </a:xfrm>
            <a:prstGeom prst="rect">
              <a:avLst/>
            </a:prstGeom>
            <a:solidFill>
              <a:srgbClr val="CCECFF"/>
            </a:soli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ea typeface="黑体" panose="02010609060101010101" pitchFamily="49" charset="-122"/>
              </a:endParaRPr>
            </a:p>
          </p:txBody>
        </p:sp>
        <p:sp>
          <p:nvSpPr>
            <p:cNvPr id="220291" name="Text Box 23"/>
            <p:cNvSpPr txBox="1">
              <a:spLocks noChangeArrowheads="1"/>
            </p:cNvSpPr>
            <p:nvPr/>
          </p:nvSpPr>
          <p:spPr bwMode="auto">
            <a:xfrm>
              <a:off x="14" y="949"/>
              <a:ext cx="558" cy="577"/>
            </a:xfrm>
            <a:prstGeom prst="rect">
              <a:avLst/>
            </a:prstGeom>
            <a:noFill/>
            <a:ln w="9525">
              <a:noFill/>
              <a:miter lim="800000"/>
            </a:ln>
          </p:spPr>
          <p:txBody>
            <a:bodyPr wrap="none">
              <a:spAutoFit/>
            </a:bodyPr>
            <a:lstStyle/>
            <a:p>
              <a:pPr>
                <a:lnSpc>
                  <a:spcPct val="90000"/>
                </a:lnSpc>
              </a:pPr>
              <a:r>
                <a:rPr kumimoji="1" lang="en-US" altLang="zh-CN" sz="2000">
                  <a:latin typeface="Arial" panose="020B0604020202020204" pitchFamily="34" charset="0"/>
                </a:rPr>
                <a:t>1  1  </a:t>
              </a:r>
              <a:r>
                <a:rPr kumimoji="1" lang="en-US" altLang="zh-CN" sz="2000">
                  <a:latin typeface="Arial" panose="020B0604020202020204" pitchFamily="34" charset="0"/>
                  <a:sym typeface="Symbol" panose="05050102010706020507" pitchFamily="18" charset="2"/>
                </a:rPr>
                <a:t></a:t>
              </a:r>
            </a:p>
            <a:p>
              <a:pPr>
                <a:lnSpc>
                  <a:spcPct val="90000"/>
                </a:lnSpc>
              </a:pPr>
              <a:r>
                <a:rPr kumimoji="1" lang="en-US" altLang="zh-CN" sz="2000">
                  <a:latin typeface="Arial" panose="020B0604020202020204" pitchFamily="34" charset="0"/>
                </a:rPr>
                <a:t>2  1  </a:t>
              </a:r>
              <a:r>
                <a:rPr kumimoji="1" lang="en-US" altLang="zh-CN" sz="2000">
                  <a:latin typeface="Arial" panose="020B0604020202020204" pitchFamily="34" charset="0"/>
                  <a:sym typeface="Symbol" panose="05050102010706020507" pitchFamily="18" charset="2"/>
                </a:rPr>
                <a:t></a:t>
              </a:r>
            </a:p>
            <a:p>
              <a:pPr>
                <a:lnSpc>
                  <a:spcPct val="90000"/>
                </a:lnSpc>
              </a:pPr>
              <a:r>
                <a:rPr kumimoji="1" lang="en-US" altLang="zh-CN" sz="2000">
                  <a:latin typeface="Arial" panose="020B0604020202020204" pitchFamily="34" charset="0"/>
                </a:rPr>
                <a:t>3  1  </a:t>
              </a:r>
              <a:r>
                <a:rPr kumimoji="1" lang="en-US" altLang="zh-CN" sz="2000">
                  <a:latin typeface="Arial" panose="020B0604020202020204" pitchFamily="34" charset="0"/>
                  <a:sym typeface="Symbol" panose="05050102010706020507" pitchFamily="18" charset="2"/>
                </a:rPr>
                <a:t></a:t>
              </a:r>
            </a:p>
          </p:txBody>
        </p:sp>
      </p:grpSp>
      <p:sp>
        <p:nvSpPr>
          <p:cNvPr id="220182" name="Text Box 24"/>
          <p:cNvSpPr txBox="1">
            <a:spLocks noChangeArrowheads="1"/>
          </p:cNvSpPr>
          <p:nvPr/>
        </p:nvSpPr>
        <p:spPr bwMode="auto">
          <a:xfrm>
            <a:off x="8688388" y="2695575"/>
            <a:ext cx="339725" cy="396875"/>
          </a:xfrm>
          <a:prstGeom prst="rect">
            <a:avLst/>
          </a:prstGeom>
          <a:noFill/>
          <a:ln w="9525">
            <a:noFill/>
            <a:miter lim="800000"/>
          </a:ln>
        </p:spPr>
        <p:txBody>
          <a:bodyPr wrap="none">
            <a:spAutoFit/>
          </a:bodyPr>
          <a:lstStyle/>
          <a:p>
            <a:r>
              <a:rPr kumimoji="1" lang="en-US" altLang="zh-CN" sz="2000">
                <a:latin typeface="Arial" panose="020B0604020202020204" pitchFamily="34" charset="0"/>
              </a:rPr>
              <a:t>F</a:t>
            </a:r>
          </a:p>
        </p:txBody>
      </p:sp>
      <p:sp>
        <p:nvSpPr>
          <p:cNvPr id="220183" name="Text Box 25"/>
          <p:cNvSpPr txBox="1">
            <a:spLocks noChangeArrowheads="1"/>
          </p:cNvSpPr>
          <p:nvPr/>
        </p:nvSpPr>
        <p:spPr bwMode="auto">
          <a:xfrm>
            <a:off x="4578350" y="1231900"/>
            <a:ext cx="354013" cy="396875"/>
          </a:xfrm>
          <a:prstGeom prst="rect">
            <a:avLst/>
          </a:prstGeom>
          <a:noFill/>
          <a:ln w="9525">
            <a:noFill/>
            <a:miter lim="800000"/>
          </a:ln>
        </p:spPr>
        <p:txBody>
          <a:bodyPr wrap="none">
            <a:spAutoFit/>
          </a:bodyPr>
          <a:lstStyle/>
          <a:p>
            <a:r>
              <a:rPr kumimoji="1" lang="en-US" altLang="zh-CN" sz="2000">
                <a:latin typeface="Arial" panose="020B0604020202020204" pitchFamily="34" charset="0"/>
              </a:rPr>
              <a:t>E</a:t>
            </a:r>
          </a:p>
        </p:txBody>
      </p:sp>
      <p:sp>
        <p:nvSpPr>
          <p:cNvPr id="220184" name="Text Box 26"/>
          <p:cNvSpPr txBox="1">
            <a:spLocks noChangeArrowheads="1"/>
          </p:cNvSpPr>
          <p:nvPr/>
        </p:nvSpPr>
        <p:spPr bwMode="auto">
          <a:xfrm>
            <a:off x="3779838" y="2405063"/>
            <a:ext cx="368300" cy="396875"/>
          </a:xfrm>
          <a:prstGeom prst="rect">
            <a:avLst/>
          </a:prstGeom>
          <a:noFill/>
          <a:ln w="9525">
            <a:noFill/>
            <a:miter lim="800000"/>
          </a:ln>
        </p:spPr>
        <p:txBody>
          <a:bodyPr wrap="none">
            <a:spAutoFit/>
          </a:bodyPr>
          <a:lstStyle/>
          <a:p>
            <a:r>
              <a:rPr kumimoji="1" lang="en-US" altLang="zh-CN" sz="2000">
                <a:latin typeface="Arial" panose="020B0604020202020204" pitchFamily="34" charset="0"/>
              </a:rPr>
              <a:t>D</a:t>
            </a:r>
          </a:p>
        </p:txBody>
      </p:sp>
      <p:sp>
        <p:nvSpPr>
          <p:cNvPr id="220185" name="Text Box 27"/>
          <p:cNvSpPr txBox="1">
            <a:spLocks noChangeArrowheads="1"/>
          </p:cNvSpPr>
          <p:nvPr/>
        </p:nvSpPr>
        <p:spPr bwMode="auto">
          <a:xfrm>
            <a:off x="5940425" y="3573463"/>
            <a:ext cx="368300" cy="396875"/>
          </a:xfrm>
          <a:prstGeom prst="rect">
            <a:avLst/>
          </a:prstGeom>
          <a:noFill/>
          <a:ln w="9525">
            <a:noFill/>
            <a:miter lim="800000"/>
          </a:ln>
        </p:spPr>
        <p:txBody>
          <a:bodyPr wrap="none">
            <a:spAutoFit/>
          </a:bodyPr>
          <a:lstStyle/>
          <a:p>
            <a:r>
              <a:rPr kumimoji="1" lang="en-US" altLang="zh-CN" sz="2000">
                <a:latin typeface="Arial" panose="020B0604020202020204" pitchFamily="34" charset="0"/>
              </a:rPr>
              <a:t>C</a:t>
            </a:r>
          </a:p>
        </p:txBody>
      </p:sp>
      <p:sp>
        <p:nvSpPr>
          <p:cNvPr id="220186" name="Text Box 28"/>
          <p:cNvSpPr txBox="1">
            <a:spLocks noChangeArrowheads="1"/>
          </p:cNvSpPr>
          <p:nvPr/>
        </p:nvSpPr>
        <p:spPr bwMode="auto">
          <a:xfrm>
            <a:off x="2417763" y="3079750"/>
            <a:ext cx="354012" cy="396875"/>
          </a:xfrm>
          <a:prstGeom prst="rect">
            <a:avLst/>
          </a:prstGeom>
          <a:noFill/>
          <a:ln w="9525">
            <a:noFill/>
            <a:miter lim="800000"/>
          </a:ln>
        </p:spPr>
        <p:txBody>
          <a:bodyPr wrap="none">
            <a:spAutoFit/>
          </a:bodyPr>
          <a:lstStyle/>
          <a:p>
            <a:r>
              <a:rPr kumimoji="1" lang="en-US" altLang="zh-CN" sz="2000">
                <a:latin typeface="Arial" panose="020B0604020202020204" pitchFamily="34" charset="0"/>
              </a:rPr>
              <a:t>B</a:t>
            </a:r>
          </a:p>
        </p:txBody>
      </p:sp>
      <p:sp>
        <p:nvSpPr>
          <p:cNvPr id="220187" name="Text Box 29"/>
          <p:cNvSpPr txBox="1">
            <a:spLocks noChangeArrowheads="1"/>
          </p:cNvSpPr>
          <p:nvPr/>
        </p:nvSpPr>
        <p:spPr bwMode="auto">
          <a:xfrm>
            <a:off x="236538" y="2655888"/>
            <a:ext cx="354012" cy="396875"/>
          </a:xfrm>
          <a:prstGeom prst="rect">
            <a:avLst/>
          </a:prstGeom>
          <a:noFill/>
          <a:ln w="9525">
            <a:noFill/>
            <a:miter lim="800000"/>
          </a:ln>
        </p:spPr>
        <p:txBody>
          <a:bodyPr wrap="none">
            <a:spAutoFit/>
          </a:bodyPr>
          <a:lstStyle/>
          <a:p>
            <a:r>
              <a:rPr kumimoji="1" lang="en-US" altLang="zh-CN" sz="2000">
                <a:latin typeface="Arial" panose="020B0604020202020204" pitchFamily="34" charset="0"/>
              </a:rPr>
              <a:t>A</a:t>
            </a:r>
          </a:p>
        </p:txBody>
      </p:sp>
      <p:sp>
        <p:nvSpPr>
          <p:cNvPr id="1115166" name="Rectangle 30"/>
          <p:cNvSpPr>
            <a:spLocks noChangeArrowheads="1"/>
          </p:cNvSpPr>
          <p:nvPr/>
        </p:nvSpPr>
        <p:spPr bwMode="auto">
          <a:xfrm>
            <a:off x="8201025" y="1785938"/>
            <a:ext cx="835025" cy="612775"/>
          </a:xfrm>
          <a:prstGeom prst="rect">
            <a:avLst/>
          </a:prstGeom>
          <a:solidFill>
            <a:srgbClr val="CCECFF"/>
          </a:soli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ea typeface="黑体" panose="02010609060101010101" pitchFamily="49" charset="-122"/>
            </a:endParaRPr>
          </a:p>
        </p:txBody>
      </p:sp>
      <p:sp>
        <p:nvSpPr>
          <p:cNvPr id="220189" name="Text Box 31"/>
          <p:cNvSpPr txBox="1">
            <a:spLocks noChangeArrowheads="1"/>
          </p:cNvSpPr>
          <p:nvPr/>
        </p:nvSpPr>
        <p:spPr bwMode="auto">
          <a:xfrm>
            <a:off x="8162925" y="1778000"/>
            <a:ext cx="885825" cy="641350"/>
          </a:xfrm>
          <a:prstGeom prst="rect">
            <a:avLst/>
          </a:prstGeom>
          <a:noFill/>
          <a:ln w="9525">
            <a:noFill/>
            <a:miter lim="800000"/>
          </a:ln>
        </p:spPr>
        <p:txBody>
          <a:bodyPr wrap="none">
            <a:spAutoFit/>
          </a:bodyPr>
          <a:lstStyle/>
          <a:p>
            <a:pPr>
              <a:lnSpc>
                <a:spcPct val="90000"/>
              </a:lnSpc>
            </a:pPr>
            <a:r>
              <a:rPr kumimoji="1" lang="en-US" altLang="zh-CN" sz="2000">
                <a:latin typeface="Arial" panose="020B0604020202020204" pitchFamily="34" charset="0"/>
              </a:rPr>
              <a:t>5  1  </a:t>
            </a:r>
            <a:r>
              <a:rPr kumimoji="1" lang="en-US" altLang="zh-CN" sz="2000">
                <a:latin typeface="Arial" panose="020B0604020202020204" pitchFamily="34" charset="0"/>
                <a:sym typeface="Symbol" panose="05050102010706020507" pitchFamily="18" charset="2"/>
              </a:rPr>
              <a:t></a:t>
            </a:r>
          </a:p>
          <a:p>
            <a:pPr>
              <a:lnSpc>
                <a:spcPct val="90000"/>
              </a:lnSpc>
            </a:pPr>
            <a:r>
              <a:rPr kumimoji="1" lang="en-US" altLang="zh-CN" sz="2000">
                <a:latin typeface="Arial" panose="020B0604020202020204" pitchFamily="34" charset="0"/>
              </a:rPr>
              <a:t>6  1  </a:t>
            </a:r>
            <a:r>
              <a:rPr kumimoji="1" lang="en-US" altLang="zh-CN" sz="2000">
                <a:latin typeface="Arial" panose="020B0604020202020204" pitchFamily="34" charset="0"/>
                <a:sym typeface="Symbol" panose="05050102010706020507" pitchFamily="18" charset="2"/>
              </a:rPr>
              <a:t></a:t>
            </a:r>
          </a:p>
        </p:txBody>
      </p:sp>
      <p:sp>
        <p:nvSpPr>
          <p:cNvPr id="1115168" name="Rectangle 32"/>
          <p:cNvSpPr>
            <a:spLocks noChangeArrowheads="1"/>
          </p:cNvSpPr>
          <p:nvPr/>
        </p:nvSpPr>
        <p:spPr bwMode="auto">
          <a:xfrm>
            <a:off x="4113213" y="2016125"/>
            <a:ext cx="819150" cy="612775"/>
          </a:xfrm>
          <a:prstGeom prst="rect">
            <a:avLst/>
          </a:prstGeom>
          <a:solidFill>
            <a:srgbClr val="CCECFF"/>
          </a:soli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ea typeface="黑体" panose="02010609060101010101" pitchFamily="49" charset="-122"/>
            </a:endParaRPr>
          </a:p>
        </p:txBody>
      </p:sp>
      <p:sp>
        <p:nvSpPr>
          <p:cNvPr id="220191" name="Text Box 33"/>
          <p:cNvSpPr txBox="1">
            <a:spLocks noChangeArrowheads="1"/>
          </p:cNvSpPr>
          <p:nvPr/>
        </p:nvSpPr>
        <p:spPr bwMode="auto">
          <a:xfrm>
            <a:off x="4060825" y="1992313"/>
            <a:ext cx="885825" cy="641350"/>
          </a:xfrm>
          <a:prstGeom prst="rect">
            <a:avLst/>
          </a:prstGeom>
          <a:noFill/>
          <a:ln w="9525">
            <a:noFill/>
            <a:miter lim="800000"/>
          </a:ln>
        </p:spPr>
        <p:txBody>
          <a:bodyPr wrap="none">
            <a:spAutoFit/>
          </a:bodyPr>
          <a:lstStyle/>
          <a:p>
            <a:pPr>
              <a:lnSpc>
                <a:spcPct val="90000"/>
              </a:lnSpc>
            </a:pPr>
            <a:r>
              <a:rPr kumimoji="1" lang="en-US" altLang="zh-CN" sz="2000">
                <a:latin typeface="Arial" panose="020B0604020202020204" pitchFamily="34" charset="0"/>
              </a:rPr>
              <a:t>2  1  </a:t>
            </a:r>
            <a:r>
              <a:rPr kumimoji="1" lang="en-US" altLang="zh-CN" sz="2000">
                <a:latin typeface="Arial" panose="020B0604020202020204" pitchFamily="34" charset="0"/>
                <a:sym typeface="Symbol" panose="05050102010706020507" pitchFamily="18" charset="2"/>
              </a:rPr>
              <a:t></a:t>
            </a:r>
          </a:p>
          <a:p>
            <a:pPr>
              <a:lnSpc>
                <a:spcPct val="90000"/>
              </a:lnSpc>
            </a:pPr>
            <a:r>
              <a:rPr kumimoji="1" lang="en-US" altLang="zh-CN" sz="2000">
                <a:latin typeface="Arial" panose="020B0604020202020204" pitchFamily="34" charset="0"/>
              </a:rPr>
              <a:t>5  1  </a:t>
            </a:r>
            <a:r>
              <a:rPr kumimoji="1" lang="en-US" altLang="zh-CN" sz="2000">
                <a:latin typeface="Arial" panose="020B0604020202020204" pitchFamily="34" charset="0"/>
                <a:sym typeface="Symbol" panose="05050102010706020507" pitchFamily="18" charset="2"/>
              </a:rPr>
              <a:t></a:t>
            </a:r>
          </a:p>
        </p:txBody>
      </p:sp>
      <p:sp>
        <p:nvSpPr>
          <p:cNvPr id="1115170" name="Rectangle 34"/>
          <p:cNvSpPr>
            <a:spLocks noChangeArrowheads="1"/>
          </p:cNvSpPr>
          <p:nvPr/>
        </p:nvSpPr>
        <p:spPr bwMode="auto">
          <a:xfrm>
            <a:off x="2563813" y="3656013"/>
            <a:ext cx="855662" cy="612775"/>
          </a:xfrm>
          <a:prstGeom prst="rect">
            <a:avLst/>
          </a:prstGeom>
          <a:solidFill>
            <a:srgbClr val="CCECFF"/>
          </a:soli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ea typeface="黑体" panose="02010609060101010101" pitchFamily="49" charset="-122"/>
            </a:endParaRPr>
          </a:p>
        </p:txBody>
      </p:sp>
      <p:sp>
        <p:nvSpPr>
          <p:cNvPr id="220193" name="Text Box 35"/>
          <p:cNvSpPr txBox="1">
            <a:spLocks noChangeArrowheads="1"/>
          </p:cNvSpPr>
          <p:nvPr/>
        </p:nvSpPr>
        <p:spPr bwMode="auto">
          <a:xfrm>
            <a:off x="2530475" y="3627438"/>
            <a:ext cx="885825" cy="641350"/>
          </a:xfrm>
          <a:prstGeom prst="rect">
            <a:avLst/>
          </a:prstGeom>
          <a:noFill/>
          <a:ln w="9525">
            <a:noFill/>
            <a:miter lim="800000"/>
          </a:ln>
        </p:spPr>
        <p:txBody>
          <a:bodyPr wrap="none">
            <a:spAutoFit/>
          </a:bodyPr>
          <a:lstStyle/>
          <a:p>
            <a:pPr>
              <a:lnSpc>
                <a:spcPct val="90000"/>
              </a:lnSpc>
            </a:pPr>
            <a:r>
              <a:rPr kumimoji="1" lang="en-US" altLang="zh-CN" sz="2000">
                <a:latin typeface="Arial" panose="020B0604020202020204" pitchFamily="34" charset="0"/>
              </a:rPr>
              <a:t>3  1  </a:t>
            </a:r>
            <a:r>
              <a:rPr kumimoji="1" lang="en-US" altLang="zh-CN" sz="2000">
                <a:latin typeface="Arial" panose="020B0604020202020204" pitchFamily="34" charset="0"/>
                <a:sym typeface="Symbol" panose="05050102010706020507" pitchFamily="18" charset="2"/>
              </a:rPr>
              <a:t></a:t>
            </a:r>
          </a:p>
          <a:p>
            <a:pPr>
              <a:lnSpc>
                <a:spcPct val="90000"/>
              </a:lnSpc>
            </a:pPr>
            <a:r>
              <a:rPr kumimoji="1" lang="en-US" altLang="zh-CN" sz="2000">
                <a:latin typeface="Arial" panose="020B0604020202020204" pitchFamily="34" charset="0"/>
              </a:rPr>
              <a:t>4  1  </a:t>
            </a:r>
            <a:r>
              <a:rPr kumimoji="1" lang="en-US" altLang="zh-CN" sz="2000">
                <a:latin typeface="Arial" panose="020B0604020202020204" pitchFamily="34" charset="0"/>
                <a:sym typeface="Symbol" panose="05050102010706020507" pitchFamily="18" charset="2"/>
              </a:rPr>
              <a:t></a:t>
            </a:r>
          </a:p>
        </p:txBody>
      </p:sp>
      <p:grpSp>
        <p:nvGrpSpPr>
          <p:cNvPr id="220194" name="Group 36"/>
          <p:cNvGrpSpPr/>
          <p:nvPr/>
        </p:nvGrpSpPr>
        <p:grpSpPr bwMode="auto">
          <a:xfrm>
            <a:off x="6165850" y="2676525"/>
            <a:ext cx="885825" cy="641350"/>
            <a:chOff x="3884" y="1686"/>
            <a:chExt cx="558" cy="404"/>
          </a:xfrm>
        </p:grpSpPr>
        <p:sp>
          <p:nvSpPr>
            <p:cNvPr id="1115173" name="Rectangle 37"/>
            <p:cNvSpPr>
              <a:spLocks noChangeArrowheads="1"/>
            </p:cNvSpPr>
            <p:nvPr/>
          </p:nvSpPr>
          <p:spPr bwMode="auto">
            <a:xfrm>
              <a:off x="3909" y="1703"/>
              <a:ext cx="513" cy="387"/>
            </a:xfrm>
            <a:prstGeom prst="rect">
              <a:avLst/>
            </a:prstGeom>
            <a:solidFill>
              <a:srgbClr val="CCECFF"/>
            </a:soli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ea typeface="黑体" panose="02010609060101010101" pitchFamily="49" charset="-122"/>
              </a:endParaRPr>
            </a:p>
          </p:txBody>
        </p:sp>
        <p:sp>
          <p:nvSpPr>
            <p:cNvPr id="220289" name="Text Box 38"/>
            <p:cNvSpPr txBox="1">
              <a:spLocks noChangeArrowheads="1"/>
            </p:cNvSpPr>
            <p:nvPr/>
          </p:nvSpPr>
          <p:spPr bwMode="auto">
            <a:xfrm>
              <a:off x="3884" y="1686"/>
              <a:ext cx="558" cy="404"/>
            </a:xfrm>
            <a:prstGeom prst="rect">
              <a:avLst/>
            </a:prstGeom>
            <a:noFill/>
            <a:ln w="9525">
              <a:noFill/>
              <a:miter lim="800000"/>
            </a:ln>
          </p:spPr>
          <p:txBody>
            <a:bodyPr wrap="none">
              <a:spAutoFit/>
            </a:bodyPr>
            <a:lstStyle/>
            <a:p>
              <a:pPr>
                <a:lnSpc>
                  <a:spcPct val="90000"/>
                </a:lnSpc>
              </a:pPr>
              <a:r>
                <a:rPr kumimoji="1" lang="en-US" altLang="zh-CN" sz="2000">
                  <a:latin typeface="Arial" panose="020B0604020202020204" pitchFamily="34" charset="0"/>
                </a:rPr>
                <a:t>4  1  </a:t>
              </a:r>
              <a:r>
                <a:rPr kumimoji="1" lang="en-US" altLang="zh-CN" sz="2000">
                  <a:latin typeface="Arial" panose="020B0604020202020204" pitchFamily="34" charset="0"/>
                  <a:sym typeface="Symbol" panose="05050102010706020507" pitchFamily="18" charset="2"/>
                </a:rPr>
                <a:t></a:t>
              </a:r>
            </a:p>
            <a:p>
              <a:pPr>
                <a:lnSpc>
                  <a:spcPct val="90000"/>
                </a:lnSpc>
              </a:pPr>
              <a:r>
                <a:rPr kumimoji="1" lang="en-US" altLang="zh-CN" sz="2000">
                  <a:latin typeface="Arial" panose="020B0604020202020204" pitchFamily="34" charset="0"/>
                </a:rPr>
                <a:t>6  1  </a:t>
              </a:r>
              <a:r>
                <a:rPr kumimoji="1" lang="en-US" altLang="zh-CN" sz="2000">
                  <a:latin typeface="Arial" panose="020B0604020202020204" pitchFamily="34" charset="0"/>
                  <a:sym typeface="Symbol" panose="05050102010706020507" pitchFamily="18" charset="2"/>
                </a:rPr>
                <a:t></a:t>
              </a:r>
            </a:p>
          </p:txBody>
        </p:sp>
      </p:grpSp>
      <p:sp>
        <p:nvSpPr>
          <p:cNvPr id="1115175" name="Rectangle 39"/>
          <p:cNvSpPr>
            <a:spLocks noChangeArrowheads="1"/>
          </p:cNvSpPr>
          <p:nvPr/>
        </p:nvSpPr>
        <p:spPr bwMode="auto">
          <a:xfrm>
            <a:off x="3719513" y="866775"/>
            <a:ext cx="852487" cy="611188"/>
          </a:xfrm>
          <a:prstGeom prst="rect">
            <a:avLst/>
          </a:prstGeom>
          <a:solidFill>
            <a:srgbClr val="CCECFF"/>
          </a:soli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ea typeface="黑体" panose="02010609060101010101" pitchFamily="49" charset="-122"/>
            </a:endParaRPr>
          </a:p>
        </p:txBody>
      </p:sp>
      <p:sp>
        <p:nvSpPr>
          <p:cNvPr id="220196" name="Text Box 40"/>
          <p:cNvSpPr txBox="1">
            <a:spLocks noChangeArrowheads="1"/>
          </p:cNvSpPr>
          <p:nvPr/>
        </p:nvSpPr>
        <p:spPr bwMode="auto">
          <a:xfrm>
            <a:off x="3665538" y="838200"/>
            <a:ext cx="885825" cy="641350"/>
          </a:xfrm>
          <a:prstGeom prst="rect">
            <a:avLst/>
          </a:prstGeom>
          <a:noFill/>
          <a:ln w="9525">
            <a:noFill/>
            <a:miter lim="800000"/>
          </a:ln>
        </p:spPr>
        <p:txBody>
          <a:bodyPr wrap="none">
            <a:spAutoFit/>
          </a:bodyPr>
          <a:lstStyle/>
          <a:p>
            <a:pPr>
              <a:lnSpc>
                <a:spcPct val="90000"/>
              </a:lnSpc>
            </a:pPr>
            <a:r>
              <a:rPr kumimoji="1" lang="en-US" altLang="zh-CN" sz="2000">
                <a:latin typeface="Arial" panose="020B0604020202020204" pitchFamily="34" charset="0"/>
              </a:rPr>
              <a:t>1  1  </a:t>
            </a:r>
            <a:r>
              <a:rPr kumimoji="1" lang="en-US" altLang="zh-CN" sz="2000">
                <a:latin typeface="Arial" panose="020B0604020202020204" pitchFamily="34" charset="0"/>
                <a:sym typeface="Symbol" panose="05050102010706020507" pitchFamily="18" charset="2"/>
              </a:rPr>
              <a:t></a:t>
            </a:r>
          </a:p>
          <a:p>
            <a:pPr>
              <a:lnSpc>
                <a:spcPct val="90000"/>
              </a:lnSpc>
            </a:pPr>
            <a:r>
              <a:rPr kumimoji="1" lang="en-US" altLang="zh-CN" sz="2000">
                <a:latin typeface="Arial" panose="020B0604020202020204" pitchFamily="34" charset="0"/>
              </a:rPr>
              <a:t>5  1  </a:t>
            </a:r>
            <a:r>
              <a:rPr kumimoji="1" lang="en-US" altLang="zh-CN" sz="2000">
                <a:latin typeface="Arial" panose="020B0604020202020204" pitchFamily="34" charset="0"/>
                <a:sym typeface="Symbol" panose="05050102010706020507" pitchFamily="18" charset="2"/>
              </a:rPr>
              <a:t></a:t>
            </a:r>
          </a:p>
        </p:txBody>
      </p:sp>
      <p:sp>
        <p:nvSpPr>
          <p:cNvPr id="220197" name="Text Box 41"/>
          <p:cNvSpPr txBox="1">
            <a:spLocks noChangeArrowheads="1"/>
          </p:cNvSpPr>
          <p:nvPr/>
        </p:nvSpPr>
        <p:spPr bwMode="auto">
          <a:xfrm>
            <a:off x="1019198" y="214290"/>
            <a:ext cx="6838950" cy="519112"/>
          </a:xfrm>
          <a:prstGeom prst="rect">
            <a:avLst/>
          </a:prstGeom>
          <a:noFill/>
          <a:ln w="9525">
            <a:noFill/>
            <a:miter lim="800000"/>
          </a:ln>
        </p:spPr>
        <p:txBody>
          <a:bodyPr wrap="none">
            <a:spAutoFit/>
          </a:bodyPr>
          <a:lstStyle/>
          <a:p>
            <a:r>
              <a:rPr kumimoji="1" lang="zh-CN" altLang="en-US" dirty="0">
                <a:latin typeface="Arial" panose="020B0604020202020204" pitchFamily="34" charset="0"/>
              </a:rPr>
              <a:t>路由器 </a:t>
            </a:r>
            <a:r>
              <a:rPr kumimoji="1" lang="en-US" altLang="zh-CN" dirty="0">
                <a:latin typeface="Arial" panose="020B0604020202020204" pitchFamily="34" charset="0"/>
              </a:rPr>
              <a:t>B </a:t>
            </a:r>
            <a:r>
              <a:rPr kumimoji="1" lang="zh-CN" altLang="en-US" dirty="0">
                <a:latin typeface="Arial" panose="020B0604020202020204" pitchFamily="34" charset="0"/>
              </a:rPr>
              <a:t>收到相邻路由器 </a:t>
            </a:r>
            <a:r>
              <a:rPr kumimoji="1" lang="en-US" altLang="zh-CN" dirty="0">
                <a:latin typeface="Arial" panose="020B0604020202020204" pitchFamily="34" charset="0"/>
              </a:rPr>
              <a:t>A </a:t>
            </a:r>
            <a:r>
              <a:rPr kumimoji="1" lang="zh-CN" altLang="en-US" dirty="0">
                <a:latin typeface="Arial" panose="020B0604020202020204" pitchFamily="34" charset="0"/>
              </a:rPr>
              <a:t>和 </a:t>
            </a:r>
            <a:r>
              <a:rPr kumimoji="1" lang="en-US" altLang="zh-CN" dirty="0">
                <a:latin typeface="Arial" panose="020B0604020202020204" pitchFamily="34" charset="0"/>
              </a:rPr>
              <a:t>C </a:t>
            </a:r>
            <a:r>
              <a:rPr kumimoji="1" lang="zh-CN" altLang="en-US" dirty="0">
                <a:latin typeface="Arial" panose="020B0604020202020204" pitchFamily="34" charset="0"/>
              </a:rPr>
              <a:t>的路由表</a:t>
            </a:r>
          </a:p>
        </p:txBody>
      </p:sp>
      <p:grpSp>
        <p:nvGrpSpPr>
          <p:cNvPr id="220198" name="Group 42"/>
          <p:cNvGrpSpPr/>
          <p:nvPr/>
        </p:nvGrpSpPr>
        <p:grpSpPr bwMode="auto">
          <a:xfrm>
            <a:off x="688975" y="3022600"/>
            <a:ext cx="954088" cy="773113"/>
            <a:chOff x="2949" y="196"/>
            <a:chExt cx="941" cy="598"/>
          </a:xfrm>
        </p:grpSpPr>
        <p:sp>
          <p:nvSpPr>
            <p:cNvPr id="220277" name="Oval 43"/>
            <p:cNvSpPr>
              <a:spLocks noChangeArrowheads="1"/>
            </p:cNvSpPr>
            <p:nvPr/>
          </p:nvSpPr>
          <p:spPr bwMode="auto">
            <a:xfrm>
              <a:off x="3168" y="196"/>
              <a:ext cx="407" cy="162"/>
            </a:xfrm>
            <a:prstGeom prst="ellipse">
              <a:avLst/>
            </a:prstGeom>
            <a:solidFill>
              <a:srgbClr val="DDDDDD"/>
            </a:solidFill>
            <a:ln w="12700">
              <a:solidFill>
                <a:schemeClr val="tx1"/>
              </a:solidFill>
              <a:round/>
            </a:ln>
          </p:spPr>
          <p:txBody>
            <a:bodyPr wrap="none" anchor="ctr"/>
            <a:lstStyle/>
            <a:p>
              <a:endParaRPr lang="zh-CN" altLang="en-US"/>
            </a:p>
          </p:txBody>
        </p:sp>
        <p:sp>
          <p:nvSpPr>
            <p:cNvPr id="220278" name="Oval 44"/>
            <p:cNvSpPr>
              <a:spLocks noChangeArrowheads="1"/>
            </p:cNvSpPr>
            <p:nvPr/>
          </p:nvSpPr>
          <p:spPr bwMode="auto">
            <a:xfrm rot="900000">
              <a:off x="3512" y="252"/>
              <a:ext cx="275" cy="131"/>
            </a:xfrm>
            <a:prstGeom prst="ellipse">
              <a:avLst/>
            </a:prstGeom>
            <a:solidFill>
              <a:srgbClr val="DDDDDD"/>
            </a:solidFill>
            <a:ln w="12700">
              <a:solidFill>
                <a:schemeClr val="tx1"/>
              </a:solidFill>
              <a:round/>
            </a:ln>
          </p:spPr>
          <p:txBody>
            <a:bodyPr wrap="none" anchor="ctr"/>
            <a:lstStyle/>
            <a:p>
              <a:endParaRPr lang="zh-CN" altLang="en-US"/>
            </a:p>
          </p:txBody>
        </p:sp>
        <p:sp>
          <p:nvSpPr>
            <p:cNvPr id="220279" name="Oval 45"/>
            <p:cNvSpPr>
              <a:spLocks noChangeArrowheads="1"/>
            </p:cNvSpPr>
            <p:nvPr/>
          </p:nvSpPr>
          <p:spPr bwMode="auto">
            <a:xfrm rot="1500000">
              <a:off x="3650" y="385"/>
              <a:ext cx="240" cy="153"/>
            </a:xfrm>
            <a:prstGeom prst="ellipse">
              <a:avLst/>
            </a:prstGeom>
            <a:solidFill>
              <a:srgbClr val="DDDDDD"/>
            </a:solidFill>
            <a:ln w="12700">
              <a:solidFill>
                <a:schemeClr val="tx1"/>
              </a:solidFill>
              <a:round/>
            </a:ln>
          </p:spPr>
          <p:txBody>
            <a:bodyPr wrap="none" anchor="ctr"/>
            <a:lstStyle/>
            <a:p>
              <a:endParaRPr lang="zh-CN" altLang="en-US"/>
            </a:p>
          </p:txBody>
        </p:sp>
        <p:sp>
          <p:nvSpPr>
            <p:cNvPr id="220280" name="Oval 46"/>
            <p:cNvSpPr>
              <a:spLocks noChangeArrowheads="1"/>
            </p:cNvSpPr>
            <p:nvPr/>
          </p:nvSpPr>
          <p:spPr bwMode="auto">
            <a:xfrm rot="-1560000">
              <a:off x="3573" y="537"/>
              <a:ext cx="291" cy="189"/>
            </a:xfrm>
            <a:prstGeom prst="ellipse">
              <a:avLst/>
            </a:prstGeom>
            <a:solidFill>
              <a:srgbClr val="DDDDDD"/>
            </a:solidFill>
            <a:ln w="12700">
              <a:solidFill>
                <a:schemeClr val="tx1"/>
              </a:solidFill>
              <a:round/>
            </a:ln>
          </p:spPr>
          <p:txBody>
            <a:bodyPr wrap="none" anchor="ctr"/>
            <a:lstStyle/>
            <a:p>
              <a:endParaRPr lang="zh-CN" altLang="en-US"/>
            </a:p>
          </p:txBody>
        </p:sp>
        <p:sp>
          <p:nvSpPr>
            <p:cNvPr id="220281" name="Oval 47"/>
            <p:cNvSpPr>
              <a:spLocks noChangeArrowheads="1"/>
            </p:cNvSpPr>
            <p:nvPr/>
          </p:nvSpPr>
          <p:spPr bwMode="auto">
            <a:xfrm>
              <a:off x="3216" y="555"/>
              <a:ext cx="471" cy="239"/>
            </a:xfrm>
            <a:prstGeom prst="ellipse">
              <a:avLst/>
            </a:prstGeom>
            <a:solidFill>
              <a:srgbClr val="DDDDDD"/>
            </a:solidFill>
            <a:ln w="12700">
              <a:solidFill>
                <a:schemeClr val="tx1"/>
              </a:solidFill>
              <a:round/>
            </a:ln>
          </p:spPr>
          <p:txBody>
            <a:bodyPr wrap="none" anchor="ctr"/>
            <a:lstStyle/>
            <a:p>
              <a:endParaRPr lang="zh-CN" altLang="en-US"/>
            </a:p>
          </p:txBody>
        </p:sp>
        <p:sp>
          <p:nvSpPr>
            <p:cNvPr id="220282" name="Oval 48"/>
            <p:cNvSpPr>
              <a:spLocks noChangeArrowheads="1"/>
            </p:cNvSpPr>
            <p:nvPr/>
          </p:nvSpPr>
          <p:spPr bwMode="auto">
            <a:xfrm rot="1080000">
              <a:off x="3023" y="555"/>
              <a:ext cx="265" cy="156"/>
            </a:xfrm>
            <a:prstGeom prst="ellipse">
              <a:avLst/>
            </a:prstGeom>
            <a:solidFill>
              <a:srgbClr val="DDDDDD"/>
            </a:solidFill>
            <a:ln w="12700">
              <a:solidFill>
                <a:schemeClr val="tx1"/>
              </a:solidFill>
              <a:round/>
            </a:ln>
          </p:spPr>
          <p:txBody>
            <a:bodyPr wrap="none" anchor="ctr"/>
            <a:lstStyle/>
            <a:p>
              <a:endParaRPr lang="zh-CN" altLang="en-US"/>
            </a:p>
          </p:txBody>
        </p:sp>
        <p:sp>
          <p:nvSpPr>
            <p:cNvPr id="220283" name="Oval 49"/>
            <p:cNvSpPr>
              <a:spLocks noChangeArrowheads="1"/>
            </p:cNvSpPr>
            <p:nvPr/>
          </p:nvSpPr>
          <p:spPr bwMode="auto">
            <a:xfrm>
              <a:off x="2949" y="432"/>
              <a:ext cx="217" cy="156"/>
            </a:xfrm>
            <a:prstGeom prst="ellipse">
              <a:avLst/>
            </a:prstGeom>
            <a:solidFill>
              <a:srgbClr val="DDDDDD"/>
            </a:solidFill>
            <a:ln w="12700">
              <a:solidFill>
                <a:schemeClr val="tx1"/>
              </a:solidFill>
              <a:round/>
            </a:ln>
          </p:spPr>
          <p:txBody>
            <a:bodyPr wrap="none" anchor="ctr"/>
            <a:lstStyle/>
            <a:p>
              <a:endParaRPr lang="zh-CN" altLang="en-US"/>
            </a:p>
          </p:txBody>
        </p:sp>
        <p:sp>
          <p:nvSpPr>
            <p:cNvPr id="220284" name="Oval 50"/>
            <p:cNvSpPr>
              <a:spLocks noChangeArrowheads="1"/>
            </p:cNvSpPr>
            <p:nvPr/>
          </p:nvSpPr>
          <p:spPr bwMode="auto">
            <a:xfrm rot="-1860000">
              <a:off x="2984" y="310"/>
              <a:ext cx="295" cy="156"/>
            </a:xfrm>
            <a:prstGeom prst="ellipse">
              <a:avLst/>
            </a:prstGeom>
            <a:solidFill>
              <a:srgbClr val="DDDDDD"/>
            </a:solidFill>
            <a:ln w="12700">
              <a:solidFill>
                <a:schemeClr val="tx1"/>
              </a:solidFill>
              <a:round/>
            </a:ln>
          </p:spPr>
          <p:txBody>
            <a:bodyPr wrap="none" anchor="ctr"/>
            <a:lstStyle/>
            <a:p>
              <a:endParaRPr lang="zh-CN" altLang="en-US"/>
            </a:p>
          </p:txBody>
        </p:sp>
        <p:sp>
          <p:nvSpPr>
            <p:cNvPr id="220285" name="Freeform 51"/>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DDDDDD"/>
            </a:solidFill>
            <a:ln w="12700" cap="rnd" cmpd="sng">
              <a:noFill/>
              <a:prstDash val="solid"/>
              <a:round/>
              <a:headEnd type="none" w="med" len="med"/>
              <a:tailEnd type="none" w="med" len="med"/>
            </a:ln>
          </p:spPr>
          <p:txBody>
            <a:bodyPr/>
            <a:lstStyle/>
            <a:p>
              <a:endParaRPr lang="zh-CN" altLang="en-US"/>
            </a:p>
          </p:txBody>
        </p:sp>
        <p:sp>
          <p:nvSpPr>
            <p:cNvPr id="220286" name="Freeform 52"/>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DDDDDD"/>
            </a:solidFill>
            <a:ln w="12700" cap="rnd" cmpd="sng">
              <a:noFill/>
              <a:prstDash val="solid"/>
              <a:round/>
              <a:headEnd type="none" w="med" len="med"/>
              <a:tailEnd type="none" w="med" len="med"/>
            </a:ln>
          </p:spPr>
          <p:txBody>
            <a:bodyPr/>
            <a:lstStyle/>
            <a:p>
              <a:endParaRPr lang="zh-CN" altLang="en-US"/>
            </a:p>
          </p:txBody>
        </p:sp>
        <p:sp>
          <p:nvSpPr>
            <p:cNvPr id="220287" name="Freeform 53"/>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DDDDDD"/>
            </a:solidFill>
            <a:ln w="12700" cap="rnd" cmpd="sng">
              <a:noFill/>
              <a:prstDash val="solid"/>
              <a:round/>
              <a:headEnd type="none" w="med" len="med"/>
              <a:tailEnd type="none" w="med" len="med"/>
            </a:ln>
          </p:spPr>
          <p:txBody>
            <a:bodyPr/>
            <a:lstStyle/>
            <a:p>
              <a:endParaRPr lang="zh-CN" altLang="en-US"/>
            </a:p>
          </p:txBody>
        </p:sp>
      </p:grpSp>
      <p:sp>
        <p:nvSpPr>
          <p:cNvPr id="220199" name="Text Box 54"/>
          <p:cNvSpPr txBox="1">
            <a:spLocks noChangeArrowheads="1"/>
          </p:cNvSpPr>
          <p:nvPr/>
        </p:nvSpPr>
        <p:spPr bwMode="auto">
          <a:xfrm>
            <a:off x="844550" y="3213100"/>
            <a:ext cx="614363" cy="396875"/>
          </a:xfrm>
          <a:prstGeom prst="rect">
            <a:avLst/>
          </a:prstGeom>
          <a:solidFill>
            <a:srgbClr val="DDDDDD"/>
          </a:solidFill>
          <a:ln w="9525">
            <a:noFill/>
            <a:miter lim="800000"/>
          </a:ln>
        </p:spPr>
        <p:txBody>
          <a:bodyPr wrap="none">
            <a:spAutoFit/>
          </a:bodyPr>
          <a:lstStyle/>
          <a:p>
            <a:r>
              <a:rPr kumimoji="1" lang="zh-CN" altLang="en-US" sz="2000">
                <a:latin typeface="Arial" panose="020B0604020202020204" pitchFamily="34" charset="0"/>
              </a:rPr>
              <a:t>网</a:t>
            </a:r>
            <a:r>
              <a:rPr kumimoji="1" lang="zh-CN" altLang="en-US" sz="1000">
                <a:latin typeface="Arial" panose="020B0604020202020204" pitchFamily="34" charset="0"/>
              </a:rPr>
              <a:t> </a:t>
            </a:r>
            <a:r>
              <a:rPr kumimoji="1" lang="en-US" altLang="zh-CN" sz="2000">
                <a:latin typeface="Arial" panose="020B0604020202020204" pitchFamily="34" charset="0"/>
              </a:rPr>
              <a:t>3</a:t>
            </a:r>
          </a:p>
        </p:txBody>
      </p:sp>
      <p:grpSp>
        <p:nvGrpSpPr>
          <p:cNvPr id="220200" name="Group 55"/>
          <p:cNvGrpSpPr/>
          <p:nvPr/>
        </p:nvGrpSpPr>
        <p:grpSpPr bwMode="auto">
          <a:xfrm>
            <a:off x="2324100" y="2295525"/>
            <a:ext cx="954088" cy="774700"/>
            <a:chOff x="2949" y="196"/>
            <a:chExt cx="941" cy="598"/>
          </a:xfrm>
        </p:grpSpPr>
        <p:sp>
          <p:nvSpPr>
            <p:cNvPr id="220266" name="Oval 56"/>
            <p:cNvSpPr>
              <a:spLocks noChangeArrowheads="1"/>
            </p:cNvSpPr>
            <p:nvPr/>
          </p:nvSpPr>
          <p:spPr bwMode="auto">
            <a:xfrm>
              <a:off x="3168" y="196"/>
              <a:ext cx="407" cy="162"/>
            </a:xfrm>
            <a:prstGeom prst="ellipse">
              <a:avLst/>
            </a:prstGeom>
            <a:solidFill>
              <a:srgbClr val="DDDDDD"/>
            </a:solidFill>
            <a:ln w="12700">
              <a:solidFill>
                <a:schemeClr val="tx1"/>
              </a:solidFill>
              <a:round/>
            </a:ln>
          </p:spPr>
          <p:txBody>
            <a:bodyPr wrap="none" anchor="ctr"/>
            <a:lstStyle/>
            <a:p>
              <a:endParaRPr lang="zh-CN" altLang="en-US"/>
            </a:p>
          </p:txBody>
        </p:sp>
        <p:sp>
          <p:nvSpPr>
            <p:cNvPr id="220267" name="Oval 57"/>
            <p:cNvSpPr>
              <a:spLocks noChangeArrowheads="1"/>
            </p:cNvSpPr>
            <p:nvPr/>
          </p:nvSpPr>
          <p:spPr bwMode="auto">
            <a:xfrm rot="900000">
              <a:off x="3512" y="252"/>
              <a:ext cx="275" cy="131"/>
            </a:xfrm>
            <a:prstGeom prst="ellipse">
              <a:avLst/>
            </a:prstGeom>
            <a:solidFill>
              <a:srgbClr val="DDDDDD"/>
            </a:solidFill>
            <a:ln w="12700">
              <a:solidFill>
                <a:schemeClr val="tx1"/>
              </a:solidFill>
              <a:round/>
            </a:ln>
          </p:spPr>
          <p:txBody>
            <a:bodyPr wrap="none" anchor="ctr"/>
            <a:lstStyle/>
            <a:p>
              <a:endParaRPr lang="zh-CN" altLang="en-US"/>
            </a:p>
          </p:txBody>
        </p:sp>
        <p:sp>
          <p:nvSpPr>
            <p:cNvPr id="220268" name="Oval 58"/>
            <p:cNvSpPr>
              <a:spLocks noChangeArrowheads="1"/>
            </p:cNvSpPr>
            <p:nvPr/>
          </p:nvSpPr>
          <p:spPr bwMode="auto">
            <a:xfrm rot="1500000">
              <a:off x="3650" y="385"/>
              <a:ext cx="240" cy="153"/>
            </a:xfrm>
            <a:prstGeom prst="ellipse">
              <a:avLst/>
            </a:prstGeom>
            <a:solidFill>
              <a:srgbClr val="DDDDDD"/>
            </a:solidFill>
            <a:ln w="12700">
              <a:solidFill>
                <a:schemeClr val="tx1"/>
              </a:solidFill>
              <a:round/>
            </a:ln>
          </p:spPr>
          <p:txBody>
            <a:bodyPr wrap="none" anchor="ctr"/>
            <a:lstStyle/>
            <a:p>
              <a:endParaRPr lang="zh-CN" altLang="en-US"/>
            </a:p>
          </p:txBody>
        </p:sp>
        <p:sp>
          <p:nvSpPr>
            <p:cNvPr id="220269" name="Oval 59"/>
            <p:cNvSpPr>
              <a:spLocks noChangeArrowheads="1"/>
            </p:cNvSpPr>
            <p:nvPr/>
          </p:nvSpPr>
          <p:spPr bwMode="auto">
            <a:xfrm rot="-1560000">
              <a:off x="3573" y="537"/>
              <a:ext cx="291" cy="189"/>
            </a:xfrm>
            <a:prstGeom prst="ellipse">
              <a:avLst/>
            </a:prstGeom>
            <a:solidFill>
              <a:srgbClr val="DDDDDD"/>
            </a:solidFill>
            <a:ln w="12700">
              <a:solidFill>
                <a:schemeClr val="tx1"/>
              </a:solidFill>
              <a:round/>
            </a:ln>
          </p:spPr>
          <p:txBody>
            <a:bodyPr wrap="none" anchor="ctr"/>
            <a:lstStyle/>
            <a:p>
              <a:endParaRPr lang="zh-CN" altLang="en-US"/>
            </a:p>
          </p:txBody>
        </p:sp>
        <p:sp>
          <p:nvSpPr>
            <p:cNvPr id="220270" name="Oval 60"/>
            <p:cNvSpPr>
              <a:spLocks noChangeArrowheads="1"/>
            </p:cNvSpPr>
            <p:nvPr/>
          </p:nvSpPr>
          <p:spPr bwMode="auto">
            <a:xfrm>
              <a:off x="3216" y="555"/>
              <a:ext cx="471" cy="239"/>
            </a:xfrm>
            <a:prstGeom prst="ellipse">
              <a:avLst/>
            </a:prstGeom>
            <a:solidFill>
              <a:srgbClr val="DDDDDD"/>
            </a:solidFill>
            <a:ln w="12700">
              <a:solidFill>
                <a:schemeClr val="tx1"/>
              </a:solidFill>
              <a:round/>
            </a:ln>
          </p:spPr>
          <p:txBody>
            <a:bodyPr wrap="none" anchor="ctr"/>
            <a:lstStyle/>
            <a:p>
              <a:endParaRPr lang="zh-CN" altLang="en-US"/>
            </a:p>
          </p:txBody>
        </p:sp>
        <p:sp>
          <p:nvSpPr>
            <p:cNvPr id="220271" name="Oval 61"/>
            <p:cNvSpPr>
              <a:spLocks noChangeArrowheads="1"/>
            </p:cNvSpPr>
            <p:nvPr/>
          </p:nvSpPr>
          <p:spPr bwMode="auto">
            <a:xfrm rot="1080000">
              <a:off x="3023" y="555"/>
              <a:ext cx="265" cy="156"/>
            </a:xfrm>
            <a:prstGeom prst="ellipse">
              <a:avLst/>
            </a:prstGeom>
            <a:solidFill>
              <a:srgbClr val="DDDDDD"/>
            </a:solidFill>
            <a:ln w="12700">
              <a:solidFill>
                <a:schemeClr val="tx1"/>
              </a:solidFill>
              <a:round/>
            </a:ln>
          </p:spPr>
          <p:txBody>
            <a:bodyPr wrap="none" anchor="ctr"/>
            <a:lstStyle/>
            <a:p>
              <a:endParaRPr lang="zh-CN" altLang="en-US"/>
            </a:p>
          </p:txBody>
        </p:sp>
        <p:sp>
          <p:nvSpPr>
            <p:cNvPr id="220272" name="Oval 62"/>
            <p:cNvSpPr>
              <a:spLocks noChangeArrowheads="1"/>
            </p:cNvSpPr>
            <p:nvPr/>
          </p:nvSpPr>
          <p:spPr bwMode="auto">
            <a:xfrm>
              <a:off x="2949" y="432"/>
              <a:ext cx="217" cy="156"/>
            </a:xfrm>
            <a:prstGeom prst="ellipse">
              <a:avLst/>
            </a:prstGeom>
            <a:solidFill>
              <a:srgbClr val="DDDDDD"/>
            </a:solidFill>
            <a:ln w="12700">
              <a:solidFill>
                <a:schemeClr val="tx1"/>
              </a:solidFill>
              <a:round/>
            </a:ln>
          </p:spPr>
          <p:txBody>
            <a:bodyPr wrap="none" anchor="ctr"/>
            <a:lstStyle/>
            <a:p>
              <a:endParaRPr lang="zh-CN" altLang="en-US"/>
            </a:p>
          </p:txBody>
        </p:sp>
        <p:sp>
          <p:nvSpPr>
            <p:cNvPr id="220273" name="Oval 63"/>
            <p:cNvSpPr>
              <a:spLocks noChangeArrowheads="1"/>
            </p:cNvSpPr>
            <p:nvPr/>
          </p:nvSpPr>
          <p:spPr bwMode="auto">
            <a:xfrm rot="-1860000">
              <a:off x="2984" y="310"/>
              <a:ext cx="295" cy="156"/>
            </a:xfrm>
            <a:prstGeom prst="ellipse">
              <a:avLst/>
            </a:prstGeom>
            <a:solidFill>
              <a:srgbClr val="DDDDDD"/>
            </a:solidFill>
            <a:ln w="12700">
              <a:solidFill>
                <a:schemeClr val="tx1"/>
              </a:solidFill>
              <a:round/>
            </a:ln>
          </p:spPr>
          <p:txBody>
            <a:bodyPr wrap="none" anchor="ctr"/>
            <a:lstStyle/>
            <a:p>
              <a:endParaRPr lang="zh-CN" altLang="en-US"/>
            </a:p>
          </p:txBody>
        </p:sp>
        <p:sp>
          <p:nvSpPr>
            <p:cNvPr id="220274" name="Freeform 64"/>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DDDDDD"/>
            </a:solidFill>
            <a:ln w="12700" cap="rnd" cmpd="sng">
              <a:noFill/>
              <a:prstDash val="solid"/>
              <a:round/>
              <a:headEnd type="none" w="med" len="med"/>
              <a:tailEnd type="none" w="med" len="med"/>
            </a:ln>
          </p:spPr>
          <p:txBody>
            <a:bodyPr/>
            <a:lstStyle/>
            <a:p>
              <a:endParaRPr lang="zh-CN" altLang="en-US"/>
            </a:p>
          </p:txBody>
        </p:sp>
        <p:sp>
          <p:nvSpPr>
            <p:cNvPr id="220275" name="Freeform 65"/>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DDDDDD"/>
            </a:solidFill>
            <a:ln w="12700" cap="rnd" cmpd="sng">
              <a:noFill/>
              <a:prstDash val="solid"/>
              <a:round/>
              <a:headEnd type="none" w="med" len="med"/>
              <a:tailEnd type="none" w="med" len="med"/>
            </a:ln>
          </p:spPr>
          <p:txBody>
            <a:bodyPr/>
            <a:lstStyle/>
            <a:p>
              <a:endParaRPr lang="zh-CN" altLang="en-US"/>
            </a:p>
          </p:txBody>
        </p:sp>
        <p:sp>
          <p:nvSpPr>
            <p:cNvPr id="220276" name="Freeform 66"/>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DDDDDD"/>
            </a:solidFill>
            <a:ln w="12700" cap="rnd" cmpd="sng">
              <a:noFill/>
              <a:prstDash val="solid"/>
              <a:round/>
              <a:headEnd type="none" w="med" len="med"/>
              <a:tailEnd type="none" w="med" len="med"/>
            </a:ln>
          </p:spPr>
          <p:txBody>
            <a:bodyPr/>
            <a:lstStyle/>
            <a:p>
              <a:endParaRPr lang="zh-CN" altLang="en-US"/>
            </a:p>
          </p:txBody>
        </p:sp>
      </p:grpSp>
      <p:sp>
        <p:nvSpPr>
          <p:cNvPr id="220201" name="Text Box 67"/>
          <p:cNvSpPr txBox="1">
            <a:spLocks noChangeArrowheads="1"/>
          </p:cNvSpPr>
          <p:nvPr/>
        </p:nvSpPr>
        <p:spPr bwMode="auto">
          <a:xfrm>
            <a:off x="2479675" y="2492375"/>
            <a:ext cx="622300" cy="396875"/>
          </a:xfrm>
          <a:prstGeom prst="rect">
            <a:avLst/>
          </a:prstGeom>
          <a:noFill/>
          <a:ln w="9525">
            <a:noFill/>
            <a:miter lim="800000"/>
          </a:ln>
        </p:spPr>
        <p:txBody>
          <a:bodyPr wrap="none">
            <a:spAutoFit/>
          </a:bodyPr>
          <a:lstStyle/>
          <a:p>
            <a:r>
              <a:rPr kumimoji="1" lang="zh-CN" altLang="en-US" sz="2000">
                <a:latin typeface="Arial" panose="020B0604020202020204" pitchFamily="34" charset="0"/>
              </a:rPr>
              <a:t>网</a:t>
            </a:r>
            <a:r>
              <a:rPr kumimoji="1" lang="zh-CN" altLang="en-US" sz="1200">
                <a:latin typeface="Arial" panose="020B0604020202020204" pitchFamily="34" charset="0"/>
              </a:rPr>
              <a:t> </a:t>
            </a:r>
            <a:r>
              <a:rPr kumimoji="1" lang="en-US" altLang="zh-CN" sz="2000">
                <a:latin typeface="Arial" panose="020B0604020202020204" pitchFamily="34" charset="0"/>
              </a:rPr>
              <a:t>2</a:t>
            </a:r>
          </a:p>
        </p:txBody>
      </p:sp>
      <p:grpSp>
        <p:nvGrpSpPr>
          <p:cNvPr id="220202" name="Group 68"/>
          <p:cNvGrpSpPr/>
          <p:nvPr/>
        </p:nvGrpSpPr>
        <p:grpSpPr bwMode="auto">
          <a:xfrm>
            <a:off x="4041775" y="3294063"/>
            <a:ext cx="954088" cy="774700"/>
            <a:chOff x="2949" y="196"/>
            <a:chExt cx="941" cy="598"/>
          </a:xfrm>
        </p:grpSpPr>
        <p:sp>
          <p:nvSpPr>
            <p:cNvPr id="220255" name="Oval 69"/>
            <p:cNvSpPr>
              <a:spLocks noChangeArrowheads="1"/>
            </p:cNvSpPr>
            <p:nvPr/>
          </p:nvSpPr>
          <p:spPr bwMode="auto">
            <a:xfrm>
              <a:off x="3168" y="196"/>
              <a:ext cx="407" cy="162"/>
            </a:xfrm>
            <a:prstGeom prst="ellipse">
              <a:avLst/>
            </a:prstGeom>
            <a:solidFill>
              <a:srgbClr val="DDDDDD"/>
            </a:solidFill>
            <a:ln w="12700">
              <a:solidFill>
                <a:schemeClr val="tx1"/>
              </a:solidFill>
              <a:round/>
            </a:ln>
          </p:spPr>
          <p:txBody>
            <a:bodyPr wrap="none" anchor="ctr"/>
            <a:lstStyle/>
            <a:p>
              <a:endParaRPr lang="zh-CN" altLang="en-US"/>
            </a:p>
          </p:txBody>
        </p:sp>
        <p:sp>
          <p:nvSpPr>
            <p:cNvPr id="220256" name="Oval 70"/>
            <p:cNvSpPr>
              <a:spLocks noChangeArrowheads="1"/>
            </p:cNvSpPr>
            <p:nvPr/>
          </p:nvSpPr>
          <p:spPr bwMode="auto">
            <a:xfrm rot="900000">
              <a:off x="3512" y="252"/>
              <a:ext cx="275" cy="131"/>
            </a:xfrm>
            <a:prstGeom prst="ellipse">
              <a:avLst/>
            </a:prstGeom>
            <a:solidFill>
              <a:srgbClr val="DDDDDD"/>
            </a:solidFill>
            <a:ln w="12700">
              <a:solidFill>
                <a:schemeClr val="tx1"/>
              </a:solidFill>
              <a:round/>
            </a:ln>
          </p:spPr>
          <p:txBody>
            <a:bodyPr wrap="none" anchor="ctr"/>
            <a:lstStyle/>
            <a:p>
              <a:endParaRPr lang="zh-CN" altLang="en-US"/>
            </a:p>
          </p:txBody>
        </p:sp>
        <p:sp>
          <p:nvSpPr>
            <p:cNvPr id="220257" name="Oval 71"/>
            <p:cNvSpPr>
              <a:spLocks noChangeArrowheads="1"/>
            </p:cNvSpPr>
            <p:nvPr/>
          </p:nvSpPr>
          <p:spPr bwMode="auto">
            <a:xfrm rot="1500000">
              <a:off x="3650" y="385"/>
              <a:ext cx="240" cy="153"/>
            </a:xfrm>
            <a:prstGeom prst="ellipse">
              <a:avLst/>
            </a:prstGeom>
            <a:solidFill>
              <a:srgbClr val="DDDDDD"/>
            </a:solidFill>
            <a:ln w="12700">
              <a:solidFill>
                <a:schemeClr val="tx1"/>
              </a:solidFill>
              <a:round/>
            </a:ln>
          </p:spPr>
          <p:txBody>
            <a:bodyPr wrap="none" anchor="ctr"/>
            <a:lstStyle/>
            <a:p>
              <a:endParaRPr lang="zh-CN" altLang="en-US"/>
            </a:p>
          </p:txBody>
        </p:sp>
        <p:sp>
          <p:nvSpPr>
            <p:cNvPr id="220258" name="Oval 72"/>
            <p:cNvSpPr>
              <a:spLocks noChangeArrowheads="1"/>
            </p:cNvSpPr>
            <p:nvPr/>
          </p:nvSpPr>
          <p:spPr bwMode="auto">
            <a:xfrm rot="-1560000">
              <a:off x="3573" y="537"/>
              <a:ext cx="291" cy="189"/>
            </a:xfrm>
            <a:prstGeom prst="ellipse">
              <a:avLst/>
            </a:prstGeom>
            <a:solidFill>
              <a:srgbClr val="DDDDDD"/>
            </a:solidFill>
            <a:ln w="12700">
              <a:solidFill>
                <a:schemeClr val="tx1"/>
              </a:solidFill>
              <a:round/>
            </a:ln>
          </p:spPr>
          <p:txBody>
            <a:bodyPr wrap="none" anchor="ctr"/>
            <a:lstStyle/>
            <a:p>
              <a:endParaRPr lang="zh-CN" altLang="en-US"/>
            </a:p>
          </p:txBody>
        </p:sp>
        <p:sp>
          <p:nvSpPr>
            <p:cNvPr id="220259" name="Oval 73"/>
            <p:cNvSpPr>
              <a:spLocks noChangeArrowheads="1"/>
            </p:cNvSpPr>
            <p:nvPr/>
          </p:nvSpPr>
          <p:spPr bwMode="auto">
            <a:xfrm>
              <a:off x="3216" y="555"/>
              <a:ext cx="471" cy="239"/>
            </a:xfrm>
            <a:prstGeom prst="ellipse">
              <a:avLst/>
            </a:prstGeom>
            <a:solidFill>
              <a:srgbClr val="DDDDDD"/>
            </a:solidFill>
            <a:ln w="12700">
              <a:solidFill>
                <a:schemeClr val="tx1"/>
              </a:solidFill>
              <a:round/>
            </a:ln>
          </p:spPr>
          <p:txBody>
            <a:bodyPr wrap="none" anchor="ctr"/>
            <a:lstStyle/>
            <a:p>
              <a:endParaRPr lang="zh-CN" altLang="en-US"/>
            </a:p>
          </p:txBody>
        </p:sp>
        <p:sp>
          <p:nvSpPr>
            <p:cNvPr id="220260" name="Oval 74"/>
            <p:cNvSpPr>
              <a:spLocks noChangeArrowheads="1"/>
            </p:cNvSpPr>
            <p:nvPr/>
          </p:nvSpPr>
          <p:spPr bwMode="auto">
            <a:xfrm rot="1080000">
              <a:off x="3023" y="555"/>
              <a:ext cx="265" cy="156"/>
            </a:xfrm>
            <a:prstGeom prst="ellipse">
              <a:avLst/>
            </a:prstGeom>
            <a:solidFill>
              <a:srgbClr val="DDDDDD"/>
            </a:solidFill>
            <a:ln w="12700">
              <a:solidFill>
                <a:schemeClr val="tx1"/>
              </a:solidFill>
              <a:round/>
            </a:ln>
          </p:spPr>
          <p:txBody>
            <a:bodyPr wrap="none" anchor="ctr"/>
            <a:lstStyle/>
            <a:p>
              <a:endParaRPr lang="zh-CN" altLang="en-US"/>
            </a:p>
          </p:txBody>
        </p:sp>
        <p:sp>
          <p:nvSpPr>
            <p:cNvPr id="220261" name="Oval 75"/>
            <p:cNvSpPr>
              <a:spLocks noChangeArrowheads="1"/>
            </p:cNvSpPr>
            <p:nvPr/>
          </p:nvSpPr>
          <p:spPr bwMode="auto">
            <a:xfrm>
              <a:off x="2949" y="432"/>
              <a:ext cx="217" cy="156"/>
            </a:xfrm>
            <a:prstGeom prst="ellipse">
              <a:avLst/>
            </a:prstGeom>
            <a:solidFill>
              <a:srgbClr val="DDDDDD"/>
            </a:solidFill>
            <a:ln w="12700">
              <a:solidFill>
                <a:schemeClr val="tx1"/>
              </a:solidFill>
              <a:round/>
            </a:ln>
          </p:spPr>
          <p:txBody>
            <a:bodyPr wrap="none" anchor="ctr"/>
            <a:lstStyle/>
            <a:p>
              <a:endParaRPr lang="zh-CN" altLang="en-US"/>
            </a:p>
          </p:txBody>
        </p:sp>
        <p:sp>
          <p:nvSpPr>
            <p:cNvPr id="220262" name="Oval 76"/>
            <p:cNvSpPr>
              <a:spLocks noChangeArrowheads="1"/>
            </p:cNvSpPr>
            <p:nvPr/>
          </p:nvSpPr>
          <p:spPr bwMode="auto">
            <a:xfrm rot="-1860000">
              <a:off x="2984" y="310"/>
              <a:ext cx="295" cy="156"/>
            </a:xfrm>
            <a:prstGeom prst="ellipse">
              <a:avLst/>
            </a:prstGeom>
            <a:solidFill>
              <a:srgbClr val="DDDDDD"/>
            </a:solidFill>
            <a:ln w="12700">
              <a:solidFill>
                <a:schemeClr val="tx1"/>
              </a:solidFill>
              <a:round/>
            </a:ln>
          </p:spPr>
          <p:txBody>
            <a:bodyPr wrap="none" anchor="ctr"/>
            <a:lstStyle/>
            <a:p>
              <a:endParaRPr lang="zh-CN" altLang="en-US"/>
            </a:p>
          </p:txBody>
        </p:sp>
        <p:sp>
          <p:nvSpPr>
            <p:cNvPr id="220263" name="Freeform 77"/>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DDDDDD"/>
            </a:solidFill>
            <a:ln w="12700" cap="rnd" cmpd="sng">
              <a:noFill/>
              <a:prstDash val="solid"/>
              <a:round/>
              <a:headEnd type="none" w="med" len="med"/>
              <a:tailEnd type="none" w="med" len="med"/>
            </a:ln>
          </p:spPr>
          <p:txBody>
            <a:bodyPr/>
            <a:lstStyle/>
            <a:p>
              <a:endParaRPr lang="zh-CN" altLang="en-US"/>
            </a:p>
          </p:txBody>
        </p:sp>
        <p:sp>
          <p:nvSpPr>
            <p:cNvPr id="220264" name="Freeform 78"/>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DDDDDD"/>
            </a:solidFill>
            <a:ln w="12700" cap="rnd" cmpd="sng">
              <a:noFill/>
              <a:prstDash val="solid"/>
              <a:round/>
              <a:headEnd type="none" w="med" len="med"/>
              <a:tailEnd type="none" w="med" len="med"/>
            </a:ln>
          </p:spPr>
          <p:txBody>
            <a:bodyPr/>
            <a:lstStyle/>
            <a:p>
              <a:endParaRPr lang="zh-CN" altLang="en-US"/>
            </a:p>
          </p:txBody>
        </p:sp>
        <p:sp>
          <p:nvSpPr>
            <p:cNvPr id="220265" name="Freeform 79"/>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DDDDDD"/>
            </a:solidFill>
            <a:ln w="12700" cap="rnd" cmpd="sng">
              <a:noFill/>
              <a:prstDash val="solid"/>
              <a:round/>
              <a:headEnd type="none" w="med" len="med"/>
              <a:tailEnd type="none" w="med" len="med"/>
            </a:ln>
          </p:spPr>
          <p:txBody>
            <a:bodyPr/>
            <a:lstStyle/>
            <a:p>
              <a:endParaRPr lang="zh-CN" altLang="en-US"/>
            </a:p>
          </p:txBody>
        </p:sp>
      </p:grpSp>
      <p:sp>
        <p:nvSpPr>
          <p:cNvPr id="220203" name="Text Box 80"/>
          <p:cNvSpPr txBox="1">
            <a:spLocks noChangeArrowheads="1"/>
          </p:cNvSpPr>
          <p:nvPr/>
        </p:nvSpPr>
        <p:spPr bwMode="auto">
          <a:xfrm>
            <a:off x="4197350" y="3462338"/>
            <a:ext cx="614363" cy="396875"/>
          </a:xfrm>
          <a:prstGeom prst="rect">
            <a:avLst/>
          </a:prstGeom>
          <a:noFill/>
          <a:ln w="9525">
            <a:noFill/>
            <a:miter lim="800000"/>
          </a:ln>
        </p:spPr>
        <p:txBody>
          <a:bodyPr wrap="none">
            <a:spAutoFit/>
          </a:bodyPr>
          <a:lstStyle/>
          <a:p>
            <a:r>
              <a:rPr kumimoji="1" lang="zh-CN" altLang="en-US" sz="2000">
                <a:latin typeface="Arial" panose="020B0604020202020204" pitchFamily="34" charset="0"/>
              </a:rPr>
              <a:t>网</a:t>
            </a:r>
            <a:r>
              <a:rPr kumimoji="1" lang="zh-CN" altLang="en-US" sz="1000">
                <a:latin typeface="Arial" panose="020B0604020202020204" pitchFamily="34" charset="0"/>
              </a:rPr>
              <a:t> </a:t>
            </a:r>
            <a:r>
              <a:rPr kumimoji="1" lang="en-US" altLang="zh-CN" sz="2000">
                <a:latin typeface="Arial" panose="020B0604020202020204" pitchFamily="34" charset="0"/>
              </a:rPr>
              <a:t>4</a:t>
            </a:r>
          </a:p>
        </p:txBody>
      </p:sp>
      <p:grpSp>
        <p:nvGrpSpPr>
          <p:cNvPr id="220204" name="Group 81"/>
          <p:cNvGrpSpPr/>
          <p:nvPr/>
        </p:nvGrpSpPr>
        <p:grpSpPr bwMode="auto">
          <a:xfrm>
            <a:off x="7148513" y="2660650"/>
            <a:ext cx="955675" cy="773113"/>
            <a:chOff x="2949" y="196"/>
            <a:chExt cx="941" cy="598"/>
          </a:xfrm>
        </p:grpSpPr>
        <p:sp>
          <p:nvSpPr>
            <p:cNvPr id="220244" name="Oval 82"/>
            <p:cNvSpPr>
              <a:spLocks noChangeArrowheads="1"/>
            </p:cNvSpPr>
            <p:nvPr/>
          </p:nvSpPr>
          <p:spPr bwMode="auto">
            <a:xfrm>
              <a:off x="3168" y="196"/>
              <a:ext cx="407" cy="162"/>
            </a:xfrm>
            <a:prstGeom prst="ellipse">
              <a:avLst/>
            </a:prstGeom>
            <a:solidFill>
              <a:srgbClr val="DDDDDD"/>
            </a:solidFill>
            <a:ln w="12700">
              <a:solidFill>
                <a:schemeClr val="tx1"/>
              </a:solidFill>
              <a:round/>
            </a:ln>
          </p:spPr>
          <p:txBody>
            <a:bodyPr wrap="none" anchor="ctr"/>
            <a:lstStyle/>
            <a:p>
              <a:endParaRPr lang="zh-CN" altLang="en-US"/>
            </a:p>
          </p:txBody>
        </p:sp>
        <p:sp>
          <p:nvSpPr>
            <p:cNvPr id="220245" name="Oval 83"/>
            <p:cNvSpPr>
              <a:spLocks noChangeArrowheads="1"/>
            </p:cNvSpPr>
            <p:nvPr/>
          </p:nvSpPr>
          <p:spPr bwMode="auto">
            <a:xfrm rot="900000">
              <a:off x="3512" y="252"/>
              <a:ext cx="275" cy="131"/>
            </a:xfrm>
            <a:prstGeom prst="ellipse">
              <a:avLst/>
            </a:prstGeom>
            <a:solidFill>
              <a:srgbClr val="DDDDDD"/>
            </a:solidFill>
            <a:ln w="12700">
              <a:solidFill>
                <a:schemeClr val="tx1"/>
              </a:solidFill>
              <a:round/>
            </a:ln>
          </p:spPr>
          <p:txBody>
            <a:bodyPr wrap="none" anchor="ctr"/>
            <a:lstStyle/>
            <a:p>
              <a:endParaRPr lang="zh-CN" altLang="en-US"/>
            </a:p>
          </p:txBody>
        </p:sp>
        <p:sp>
          <p:nvSpPr>
            <p:cNvPr id="220246" name="Oval 84"/>
            <p:cNvSpPr>
              <a:spLocks noChangeArrowheads="1"/>
            </p:cNvSpPr>
            <p:nvPr/>
          </p:nvSpPr>
          <p:spPr bwMode="auto">
            <a:xfrm rot="1500000">
              <a:off x="3650" y="385"/>
              <a:ext cx="240" cy="153"/>
            </a:xfrm>
            <a:prstGeom prst="ellipse">
              <a:avLst/>
            </a:prstGeom>
            <a:solidFill>
              <a:srgbClr val="DDDDDD"/>
            </a:solidFill>
            <a:ln w="12700">
              <a:solidFill>
                <a:schemeClr val="tx1"/>
              </a:solidFill>
              <a:round/>
            </a:ln>
          </p:spPr>
          <p:txBody>
            <a:bodyPr wrap="none" anchor="ctr"/>
            <a:lstStyle/>
            <a:p>
              <a:endParaRPr lang="zh-CN" altLang="en-US"/>
            </a:p>
          </p:txBody>
        </p:sp>
        <p:sp>
          <p:nvSpPr>
            <p:cNvPr id="220247" name="Oval 85"/>
            <p:cNvSpPr>
              <a:spLocks noChangeArrowheads="1"/>
            </p:cNvSpPr>
            <p:nvPr/>
          </p:nvSpPr>
          <p:spPr bwMode="auto">
            <a:xfrm rot="-1560000">
              <a:off x="3573" y="537"/>
              <a:ext cx="291" cy="189"/>
            </a:xfrm>
            <a:prstGeom prst="ellipse">
              <a:avLst/>
            </a:prstGeom>
            <a:solidFill>
              <a:srgbClr val="DDDDDD"/>
            </a:solidFill>
            <a:ln w="12700">
              <a:solidFill>
                <a:schemeClr val="tx1"/>
              </a:solidFill>
              <a:round/>
            </a:ln>
          </p:spPr>
          <p:txBody>
            <a:bodyPr wrap="none" anchor="ctr"/>
            <a:lstStyle/>
            <a:p>
              <a:endParaRPr lang="zh-CN" altLang="en-US"/>
            </a:p>
          </p:txBody>
        </p:sp>
        <p:sp>
          <p:nvSpPr>
            <p:cNvPr id="220248" name="Oval 86"/>
            <p:cNvSpPr>
              <a:spLocks noChangeArrowheads="1"/>
            </p:cNvSpPr>
            <p:nvPr/>
          </p:nvSpPr>
          <p:spPr bwMode="auto">
            <a:xfrm>
              <a:off x="3216" y="555"/>
              <a:ext cx="471" cy="239"/>
            </a:xfrm>
            <a:prstGeom prst="ellipse">
              <a:avLst/>
            </a:prstGeom>
            <a:solidFill>
              <a:srgbClr val="DDDDDD"/>
            </a:solidFill>
            <a:ln w="12700">
              <a:solidFill>
                <a:schemeClr val="tx1"/>
              </a:solidFill>
              <a:round/>
            </a:ln>
          </p:spPr>
          <p:txBody>
            <a:bodyPr wrap="none" anchor="ctr"/>
            <a:lstStyle/>
            <a:p>
              <a:endParaRPr lang="zh-CN" altLang="en-US"/>
            </a:p>
          </p:txBody>
        </p:sp>
        <p:sp>
          <p:nvSpPr>
            <p:cNvPr id="220249" name="Oval 87"/>
            <p:cNvSpPr>
              <a:spLocks noChangeArrowheads="1"/>
            </p:cNvSpPr>
            <p:nvPr/>
          </p:nvSpPr>
          <p:spPr bwMode="auto">
            <a:xfrm rot="1080000">
              <a:off x="3023" y="555"/>
              <a:ext cx="265" cy="156"/>
            </a:xfrm>
            <a:prstGeom prst="ellipse">
              <a:avLst/>
            </a:prstGeom>
            <a:solidFill>
              <a:srgbClr val="DDDDDD"/>
            </a:solidFill>
            <a:ln w="12700">
              <a:solidFill>
                <a:schemeClr val="tx1"/>
              </a:solidFill>
              <a:round/>
            </a:ln>
          </p:spPr>
          <p:txBody>
            <a:bodyPr wrap="none" anchor="ctr"/>
            <a:lstStyle/>
            <a:p>
              <a:endParaRPr lang="zh-CN" altLang="en-US"/>
            </a:p>
          </p:txBody>
        </p:sp>
        <p:sp>
          <p:nvSpPr>
            <p:cNvPr id="220250" name="Oval 88"/>
            <p:cNvSpPr>
              <a:spLocks noChangeArrowheads="1"/>
            </p:cNvSpPr>
            <p:nvPr/>
          </p:nvSpPr>
          <p:spPr bwMode="auto">
            <a:xfrm>
              <a:off x="2949" y="432"/>
              <a:ext cx="217" cy="156"/>
            </a:xfrm>
            <a:prstGeom prst="ellipse">
              <a:avLst/>
            </a:prstGeom>
            <a:solidFill>
              <a:srgbClr val="DDDDDD"/>
            </a:solidFill>
            <a:ln w="12700">
              <a:solidFill>
                <a:schemeClr val="tx1"/>
              </a:solidFill>
              <a:round/>
            </a:ln>
          </p:spPr>
          <p:txBody>
            <a:bodyPr wrap="none" anchor="ctr"/>
            <a:lstStyle/>
            <a:p>
              <a:endParaRPr lang="zh-CN" altLang="en-US"/>
            </a:p>
          </p:txBody>
        </p:sp>
        <p:sp>
          <p:nvSpPr>
            <p:cNvPr id="220251" name="Oval 89"/>
            <p:cNvSpPr>
              <a:spLocks noChangeArrowheads="1"/>
            </p:cNvSpPr>
            <p:nvPr/>
          </p:nvSpPr>
          <p:spPr bwMode="auto">
            <a:xfrm rot="-1860000">
              <a:off x="2984" y="310"/>
              <a:ext cx="295" cy="156"/>
            </a:xfrm>
            <a:prstGeom prst="ellipse">
              <a:avLst/>
            </a:prstGeom>
            <a:solidFill>
              <a:srgbClr val="DDDDDD"/>
            </a:solidFill>
            <a:ln w="12700">
              <a:solidFill>
                <a:schemeClr val="tx1"/>
              </a:solidFill>
              <a:round/>
            </a:ln>
          </p:spPr>
          <p:txBody>
            <a:bodyPr wrap="none" anchor="ctr"/>
            <a:lstStyle/>
            <a:p>
              <a:endParaRPr lang="zh-CN" altLang="en-US"/>
            </a:p>
          </p:txBody>
        </p:sp>
        <p:sp>
          <p:nvSpPr>
            <p:cNvPr id="220252" name="Freeform 90"/>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DDDDDD"/>
            </a:solidFill>
            <a:ln w="12700" cap="rnd" cmpd="sng">
              <a:noFill/>
              <a:prstDash val="solid"/>
              <a:round/>
              <a:headEnd type="none" w="med" len="med"/>
              <a:tailEnd type="none" w="med" len="med"/>
            </a:ln>
          </p:spPr>
          <p:txBody>
            <a:bodyPr/>
            <a:lstStyle/>
            <a:p>
              <a:endParaRPr lang="zh-CN" altLang="en-US"/>
            </a:p>
          </p:txBody>
        </p:sp>
        <p:sp>
          <p:nvSpPr>
            <p:cNvPr id="220253" name="Freeform 91"/>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DDDDDD"/>
            </a:solidFill>
            <a:ln w="12700" cap="rnd" cmpd="sng">
              <a:noFill/>
              <a:prstDash val="solid"/>
              <a:round/>
              <a:headEnd type="none" w="med" len="med"/>
              <a:tailEnd type="none" w="med" len="med"/>
            </a:ln>
          </p:spPr>
          <p:txBody>
            <a:bodyPr/>
            <a:lstStyle/>
            <a:p>
              <a:endParaRPr lang="zh-CN" altLang="en-US"/>
            </a:p>
          </p:txBody>
        </p:sp>
        <p:sp>
          <p:nvSpPr>
            <p:cNvPr id="220254" name="Freeform 92"/>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DDDDDD"/>
            </a:solidFill>
            <a:ln w="12700" cap="rnd" cmpd="sng">
              <a:noFill/>
              <a:prstDash val="solid"/>
              <a:round/>
              <a:headEnd type="none" w="med" len="med"/>
              <a:tailEnd type="none" w="med" len="med"/>
            </a:ln>
          </p:spPr>
          <p:txBody>
            <a:bodyPr/>
            <a:lstStyle/>
            <a:p>
              <a:endParaRPr lang="zh-CN" altLang="en-US"/>
            </a:p>
          </p:txBody>
        </p:sp>
      </p:grpSp>
      <p:sp>
        <p:nvSpPr>
          <p:cNvPr id="220205" name="Text Box 93"/>
          <p:cNvSpPr txBox="1">
            <a:spLocks noChangeArrowheads="1"/>
          </p:cNvSpPr>
          <p:nvPr/>
        </p:nvSpPr>
        <p:spPr bwMode="auto">
          <a:xfrm>
            <a:off x="7304088" y="2887663"/>
            <a:ext cx="622300" cy="396875"/>
          </a:xfrm>
          <a:prstGeom prst="rect">
            <a:avLst/>
          </a:prstGeom>
          <a:noFill/>
          <a:ln w="9525">
            <a:noFill/>
            <a:miter lim="800000"/>
          </a:ln>
        </p:spPr>
        <p:txBody>
          <a:bodyPr wrap="none">
            <a:spAutoFit/>
          </a:bodyPr>
          <a:lstStyle/>
          <a:p>
            <a:r>
              <a:rPr kumimoji="1" lang="zh-CN" altLang="en-US" sz="2000">
                <a:latin typeface="Arial" panose="020B0604020202020204" pitchFamily="34" charset="0"/>
              </a:rPr>
              <a:t>网</a:t>
            </a:r>
            <a:r>
              <a:rPr kumimoji="1" lang="zh-CN" altLang="en-US" sz="1200">
                <a:latin typeface="Arial" panose="020B0604020202020204" pitchFamily="34" charset="0"/>
              </a:rPr>
              <a:t> </a:t>
            </a:r>
            <a:r>
              <a:rPr kumimoji="1" lang="en-US" altLang="zh-CN" sz="2000">
                <a:latin typeface="Arial" panose="020B0604020202020204" pitchFamily="34" charset="0"/>
              </a:rPr>
              <a:t>6</a:t>
            </a:r>
          </a:p>
        </p:txBody>
      </p:sp>
      <p:grpSp>
        <p:nvGrpSpPr>
          <p:cNvPr id="220206" name="Group 94"/>
          <p:cNvGrpSpPr/>
          <p:nvPr/>
        </p:nvGrpSpPr>
        <p:grpSpPr bwMode="auto">
          <a:xfrm>
            <a:off x="6003925" y="1390650"/>
            <a:ext cx="955675" cy="773113"/>
            <a:chOff x="2949" y="196"/>
            <a:chExt cx="941" cy="598"/>
          </a:xfrm>
        </p:grpSpPr>
        <p:sp>
          <p:nvSpPr>
            <p:cNvPr id="220233" name="Oval 95"/>
            <p:cNvSpPr>
              <a:spLocks noChangeArrowheads="1"/>
            </p:cNvSpPr>
            <p:nvPr/>
          </p:nvSpPr>
          <p:spPr bwMode="auto">
            <a:xfrm>
              <a:off x="3168" y="196"/>
              <a:ext cx="407" cy="162"/>
            </a:xfrm>
            <a:prstGeom prst="ellipse">
              <a:avLst/>
            </a:prstGeom>
            <a:solidFill>
              <a:srgbClr val="DDDDDD"/>
            </a:solidFill>
            <a:ln w="12700">
              <a:solidFill>
                <a:schemeClr val="tx1"/>
              </a:solidFill>
              <a:round/>
            </a:ln>
          </p:spPr>
          <p:txBody>
            <a:bodyPr wrap="none" anchor="ctr"/>
            <a:lstStyle/>
            <a:p>
              <a:endParaRPr lang="zh-CN" altLang="en-US"/>
            </a:p>
          </p:txBody>
        </p:sp>
        <p:sp>
          <p:nvSpPr>
            <p:cNvPr id="220234" name="Oval 96"/>
            <p:cNvSpPr>
              <a:spLocks noChangeArrowheads="1"/>
            </p:cNvSpPr>
            <p:nvPr/>
          </p:nvSpPr>
          <p:spPr bwMode="auto">
            <a:xfrm rot="900000">
              <a:off x="3512" y="252"/>
              <a:ext cx="275" cy="131"/>
            </a:xfrm>
            <a:prstGeom prst="ellipse">
              <a:avLst/>
            </a:prstGeom>
            <a:solidFill>
              <a:srgbClr val="DDDDDD"/>
            </a:solidFill>
            <a:ln w="12700">
              <a:solidFill>
                <a:schemeClr val="tx1"/>
              </a:solidFill>
              <a:round/>
            </a:ln>
          </p:spPr>
          <p:txBody>
            <a:bodyPr wrap="none" anchor="ctr"/>
            <a:lstStyle/>
            <a:p>
              <a:endParaRPr lang="zh-CN" altLang="en-US"/>
            </a:p>
          </p:txBody>
        </p:sp>
        <p:sp>
          <p:nvSpPr>
            <p:cNvPr id="220235" name="Oval 97"/>
            <p:cNvSpPr>
              <a:spLocks noChangeArrowheads="1"/>
            </p:cNvSpPr>
            <p:nvPr/>
          </p:nvSpPr>
          <p:spPr bwMode="auto">
            <a:xfrm rot="1500000">
              <a:off x="3650" y="385"/>
              <a:ext cx="240" cy="153"/>
            </a:xfrm>
            <a:prstGeom prst="ellipse">
              <a:avLst/>
            </a:prstGeom>
            <a:solidFill>
              <a:srgbClr val="DDDDDD"/>
            </a:solidFill>
            <a:ln w="12700">
              <a:solidFill>
                <a:schemeClr val="tx1"/>
              </a:solidFill>
              <a:round/>
            </a:ln>
          </p:spPr>
          <p:txBody>
            <a:bodyPr wrap="none" anchor="ctr"/>
            <a:lstStyle/>
            <a:p>
              <a:endParaRPr lang="zh-CN" altLang="en-US"/>
            </a:p>
          </p:txBody>
        </p:sp>
        <p:sp>
          <p:nvSpPr>
            <p:cNvPr id="220236" name="Oval 98"/>
            <p:cNvSpPr>
              <a:spLocks noChangeArrowheads="1"/>
            </p:cNvSpPr>
            <p:nvPr/>
          </p:nvSpPr>
          <p:spPr bwMode="auto">
            <a:xfrm rot="-1560000">
              <a:off x="3573" y="537"/>
              <a:ext cx="291" cy="189"/>
            </a:xfrm>
            <a:prstGeom prst="ellipse">
              <a:avLst/>
            </a:prstGeom>
            <a:solidFill>
              <a:srgbClr val="DDDDDD"/>
            </a:solidFill>
            <a:ln w="12700">
              <a:solidFill>
                <a:schemeClr val="tx1"/>
              </a:solidFill>
              <a:round/>
            </a:ln>
          </p:spPr>
          <p:txBody>
            <a:bodyPr wrap="none" anchor="ctr"/>
            <a:lstStyle/>
            <a:p>
              <a:endParaRPr lang="zh-CN" altLang="en-US"/>
            </a:p>
          </p:txBody>
        </p:sp>
        <p:sp>
          <p:nvSpPr>
            <p:cNvPr id="220237" name="Oval 99"/>
            <p:cNvSpPr>
              <a:spLocks noChangeArrowheads="1"/>
            </p:cNvSpPr>
            <p:nvPr/>
          </p:nvSpPr>
          <p:spPr bwMode="auto">
            <a:xfrm>
              <a:off x="3216" y="555"/>
              <a:ext cx="471" cy="239"/>
            </a:xfrm>
            <a:prstGeom prst="ellipse">
              <a:avLst/>
            </a:prstGeom>
            <a:solidFill>
              <a:srgbClr val="DDDDDD"/>
            </a:solidFill>
            <a:ln w="12700">
              <a:solidFill>
                <a:schemeClr val="tx1"/>
              </a:solidFill>
              <a:round/>
            </a:ln>
          </p:spPr>
          <p:txBody>
            <a:bodyPr wrap="none" anchor="ctr"/>
            <a:lstStyle/>
            <a:p>
              <a:endParaRPr lang="zh-CN" altLang="en-US"/>
            </a:p>
          </p:txBody>
        </p:sp>
        <p:sp>
          <p:nvSpPr>
            <p:cNvPr id="220238" name="Oval 100"/>
            <p:cNvSpPr>
              <a:spLocks noChangeArrowheads="1"/>
            </p:cNvSpPr>
            <p:nvPr/>
          </p:nvSpPr>
          <p:spPr bwMode="auto">
            <a:xfrm rot="1080000">
              <a:off x="3023" y="555"/>
              <a:ext cx="265" cy="156"/>
            </a:xfrm>
            <a:prstGeom prst="ellipse">
              <a:avLst/>
            </a:prstGeom>
            <a:solidFill>
              <a:srgbClr val="DDDDDD"/>
            </a:solidFill>
            <a:ln w="12700">
              <a:solidFill>
                <a:schemeClr val="tx1"/>
              </a:solidFill>
              <a:round/>
            </a:ln>
          </p:spPr>
          <p:txBody>
            <a:bodyPr wrap="none" anchor="ctr"/>
            <a:lstStyle/>
            <a:p>
              <a:endParaRPr lang="zh-CN" altLang="en-US"/>
            </a:p>
          </p:txBody>
        </p:sp>
        <p:sp>
          <p:nvSpPr>
            <p:cNvPr id="220239" name="Oval 101"/>
            <p:cNvSpPr>
              <a:spLocks noChangeArrowheads="1"/>
            </p:cNvSpPr>
            <p:nvPr/>
          </p:nvSpPr>
          <p:spPr bwMode="auto">
            <a:xfrm>
              <a:off x="2949" y="432"/>
              <a:ext cx="217" cy="156"/>
            </a:xfrm>
            <a:prstGeom prst="ellipse">
              <a:avLst/>
            </a:prstGeom>
            <a:solidFill>
              <a:srgbClr val="DDDDDD"/>
            </a:solidFill>
            <a:ln w="12700">
              <a:solidFill>
                <a:schemeClr val="tx1"/>
              </a:solidFill>
              <a:round/>
            </a:ln>
          </p:spPr>
          <p:txBody>
            <a:bodyPr wrap="none" anchor="ctr"/>
            <a:lstStyle/>
            <a:p>
              <a:endParaRPr lang="zh-CN" altLang="en-US"/>
            </a:p>
          </p:txBody>
        </p:sp>
        <p:sp>
          <p:nvSpPr>
            <p:cNvPr id="220240" name="Oval 102"/>
            <p:cNvSpPr>
              <a:spLocks noChangeArrowheads="1"/>
            </p:cNvSpPr>
            <p:nvPr/>
          </p:nvSpPr>
          <p:spPr bwMode="auto">
            <a:xfrm rot="-1860000">
              <a:off x="2984" y="310"/>
              <a:ext cx="295" cy="156"/>
            </a:xfrm>
            <a:prstGeom prst="ellipse">
              <a:avLst/>
            </a:prstGeom>
            <a:solidFill>
              <a:srgbClr val="DDDDDD"/>
            </a:solidFill>
            <a:ln w="12700">
              <a:solidFill>
                <a:schemeClr val="tx1"/>
              </a:solidFill>
              <a:round/>
            </a:ln>
          </p:spPr>
          <p:txBody>
            <a:bodyPr wrap="none" anchor="ctr"/>
            <a:lstStyle/>
            <a:p>
              <a:endParaRPr lang="zh-CN" altLang="en-US"/>
            </a:p>
          </p:txBody>
        </p:sp>
        <p:sp>
          <p:nvSpPr>
            <p:cNvPr id="220241" name="Freeform 103"/>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DDDDDD"/>
            </a:solidFill>
            <a:ln w="12700" cap="rnd" cmpd="sng">
              <a:noFill/>
              <a:prstDash val="solid"/>
              <a:round/>
              <a:headEnd type="none" w="med" len="med"/>
              <a:tailEnd type="none" w="med" len="med"/>
            </a:ln>
          </p:spPr>
          <p:txBody>
            <a:bodyPr/>
            <a:lstStyle/>
            <a:p>
              <a:endParaRPr lang="zh-CN" altLang="en-US"/>
            </a:p>
          </p:txBody>
        </p:sp>
        <p:sp>
          <p:nvSpPr>
            <p:cNvPr id="220242" name="Freeform 104"/>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DDDDDD"/>
            </a:solidFill>
            <a:ln w="12700" cap="rnd" cmpd="sng">
              <a:noFill/>
              <a:prstDash val="solid"/>
              <a:round/>
              <a:headEnd type="none" w="med" len="med"/>
              <a:tailEnd type="none" w="med" len="med"/>
            </a:ln>
          </p:spPr>
          <p:txBody>
            <a:bodyPr/>
            <a:lstStyle/>
            <a:p>
              <a:endParaRPr lang="zh-CN" altLang="en-US"/>
            </a:p>
          </p:txBody>
        </p:sp>
        <p:sp>
          <p:nvSpPr>
            <p:cNvPr id="220243" name="Freeform 105"/>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DDDDDD"/>
            </a:solidFill>
            <a:ln w="12700" cap="rnd" cmpd="sng">
              <a:noFill/>
              <a:prstDash val="solid"/>
              <a:round/>
              <a:headEnd type="none" w="med" len="med"/>
              <a:tailEnd type="none" w="med" len="med"/>
            </a:ln>
          </p:spPr>
          <p:txBody>
            <a:bodyPr/>
            <a:lstStyle/>
            <a:p>
              <a:endParaRPr lang="zh-CN" altLang="en-US"/>
            </a:p>
          </p:txBody>
        </p:sp>
      </p:grpSp>
      <p:sp>
        <p:nvSpPr>
          <p:cNvPr id="220207" name="Text Box 106"/>
          <p:cNvSpPr txBox="1">
            <a:spLocks noChangeArrowheads="1"/>
          </p:cNvSpPr>
          <p:nvPr/>
        </p:nvSpPr>
        <p:spPr bwMode="auto">
          <a:xfrm>
            <a:off x="6159500" y="1592263"/>
            <a:ext cx="622300" cy="396875"/>
          </a:xfrm>
          <a:prstGeom prst="rect">
            <a:avLst/>
          </a:prstGeom>
          <a:solidFill>
            <a:srgbClr val="DDDDDD"/>
          </a:solidFill>
          <a:ln w="9525">
            <a:noFill/>
            <a:miter lim="800000"/>
          </a:ln>
        </p:spPr>
        <p:txBody>
          <a:bodyPr wrap="none">
            <a:spAutoFit/>
          </a:bodyPr>
          <a:lstStyle/>
          <a:p>
            <a:r>
              <a:rPr kumimoji="1" lang="zh-CN" altLang="en-US" sz="2000">
                <a:latin typeface="Arial" panose="020B0604020202020204" pitchFamily="34" charset="0"/>
              </a:rPr>
              <a:t>网</a:t>
            </a:r>
            <a:r>
              <a:rPr kumimoji="1" lang="zh-CN" altLang="en-US" sz="1200">
                <a:latin typeface="Arial" panose="020B0604020202020204" pitchFamily="34" charset="0"/>
              </a:rPr>
              <a:t> </a:t>
            </a:r>
            <a:r>
              <a:rPr kumimoji="1" lang="en-US" altLang="zh-CN" sz="2000">
                <a:latin typeface="Arial" panose="020B0604020202020204" pitchFamily="34" charset="0"/>
              </a:rPr>
              <a:t>5</a:t>
            </a:r>
          </a:p>
        </p:txBody>
      </p:sp>
      <p:grpSp>
        <p:nvGrpSpPr>
          <p:cNvPr id="220208" name="Group 107"/>
          <p:cNvGrpSpPr/>
          <p:nvPr/>
        </p:nvGrpSpPr>
        <p:grpSpPr bwMode="auto">
          <a:xfrm>
            <a:off x="1752600" y="1298575"/>
            <a:ext cx="954088" cy="773113"/>
            <a:chOff x="2949" y="196"/>
            <a:chExt cx="941" cy="598"/>
          </a:xfrm>
        </p:grpSpPr>
        <p:sp>
          <p:nvSpPr>
            <p:cNvPr id="220222" name="Oval 108"/>
            <p:cNvSpPr>
              <a:spLocks noChangeArrowheads="1"/>
            </p:cNvSpPr>
            <p:nvPr/>
          </p:nvSpPr>
          <p:spPr bwMode="auto">
            <a:xfrm>
              <a:off x="3168" y="196"/>
              <a:ext cx="407" cy="162"/>
            </a:xfrm>
            <a:prstGeom prst="ellipse">
              <a:avLst/>
            </a:prstGeom>
            <a:solidFill>
              <a:srgbClr val="DDDDDD"/>
            </a:solidFill>
            <a:ln w="12700">
              <a:solidFill>
                <a:schemeClr val="tx1"/>
              </a:solidFill>
              <a:round/>
            </a:ln>
          </p:spPr>
          <p:txBody>
            <a:bodyPr wrap="none" anchor="ctr"/>
            <a:lstStyle/>
            <a:p>
              <a:endParaRPr lang="zh-CN" altLang="en-US"/>
            </a:p>
          </p:txBody>
        </p:sp>
        <p:sp>
          <p:nvSpPr>
            <p:cNvPr id="220223" name="Oval 109"/>
            <p:cNvSpPr>
              <a:spLocks noChangeArrowheads="1"/>
            </p:cNvSpPr>
            <p:nvPr/>
          </p:nvSpPr>
          <p:spPr bwMode="auto">
            <a:xfrm rot="900000">
              <a:off x="3512" y="252"/>
              <a:ext cx="275" cy="131"/>
            </a:xfrm>
            <a:prstGeom prst="ellipse">
              <a:avLst/>
            </a:prstGeom>
            <a:solidFill>
              <a:srgbClr val="DDDDDD"/>
            </a:solidFill>
            <a:ln w="12700">
              <a:solidFill>
                <a:schemeClr val="tx1"/>
              </a:solidFill>
              <a:round/>
            </a:ln>
          </p:spPr>
          <p:txBody>
            <a:bodyPr wrap="none" anchor="ctr"/>
            <a:lstStyle/>
            <a:p>
              <a:endParaRPr lang="zh-CN" altLang="en-US"/>
            </a:p>
          </p:txBody>
        </p:sp>
        <p:sp>
          <p:nvSpPr>
            <p:cNvPr id="220224" name="Oval 110"/>
            <p:cNvSpPr>
              <a:spLocks noChangeArrowheads="1"/>
            </p:cNvSpPr>
            <p:nvPr/>
          </p:nvSpPr>
          <p:spPr bwMode="auto">
            <a:xfrm rot="1500000">
              <a:off x="3650" y="385"/>
              <a:ext cx="240" cy="153"/>
            </a:xfrm>
            <a:prstGeom prst="ellipse">
              <a:avLst/>
            </a:prstGeom>
            <a:solidFill>
              <a:srgbClr val="DDDDDD"/>
            </a:solidFill>
            <a:ln w="12700">
              <a:solidFill>
                <a:schemeClr val="tx1"/>
              </a:solidFill>
              <a:round/>
            </a:ln>
          </p:spPr>
          <p:txBody>
            <a:bodyPr wrap="none" anchor="ctr"/>
            <a:lstStyle/>
            <a:p>
              <a:endParaRPr lang="zh-CN" altLang="en-US"/>
            </a:p>
          </p:txBody>
        </p:sp>
        <p:sp>
          <p:nvSpPr>
            <p:cNvPr id="220225" name="Oval 111"/>
            <p:cNvSpPr>
              <a:spLocks noChangeArrowheads="1"/>
            </p:cNvSpPr>
            <p:nvPr/>
          </p:nvSpPr>
          <p:spPr bwMode="auto">
            <a:xfrm rot="-1560000">
              <a:off x="3573" y="537"/>
              <a:ext cx="291" cy="189"/>
            </a:xfrm>
            <a:prstGeom prst="ellipse">
              <a:avLst/>
            </a:prstGeom>
            <a:solidFill>
              <a:srgbClr val="DDDDDD"/>
            </a:solidFill>
            <a:ln w="12700">
              <a:solidFill>
                <a:schemeClr val="tx1"/>
              </a:solidFill>
              <a:round/>
            </a:ln>
          </p:spPr>
          <p:txBody>
            <a:bodyPr wrap="none" anchor="ctr"/>
            <a:lstStyle/>
            <a:p>
              <a:endParaRPr lang="zh-CN" altLang="en-US"/>
            </a:p>
          </p:txBody>
        </p:sp>
        <p:sp>
          <p:nvSpPr>
            <p:cNvPr id="220226" name="Oval 112"/>
            <p:cNvSpPr>
              <a:spLocks noChangeArrowheads="1"/>
            </p:cNvSpPr>
            <p:nvPr/>
          </p:nvSpPr>
          <p:spPr bwMode="auto">
            <a:xfrm>
              <a:off x="3216" y="555"/>
              <a:ext cx="471" cy="239"/>
            </a:xfrm>
            <a:prstGeom prst="ellipse">
              <a:avLst/>
            </a:prstGeom>
            <a:solidFill>
              <a:srgbClr val="DDDDDD"/>
            </a:solidFill>
            <a:ln w="12700">
              <a:solidFill>
                <a:schemeClr val="tx1"/>
              </a:solidFill>
              <a:round/>
            </a:ln>
          </p:spPr>
          <p:txBody>
            <a:bodyPr wrap="none" anchor="ctr"/>
            <a:lstStyle/>
            <a:p>
              <a:endParaRPr lang="zh-CN" altLang="en-US"/>
            </a:p>
          </p:txBody>
        </p:sp>
        <p:sp>
          <p:nvSpPr>
            <p:cNvPr id="220227" name="Oval 113"/>
            <p:cNvSpPr>
              <a:spLocks noChangeArrowheads="1"/>
            </p:cNvSpPr>
            <p:nvPr/>
          </p:nvSpPr>
          <p:spPr bwMode="auto">
            <a:xfrm rot="1080000">
              <a:off x="3023" y="555"/>
              <a:ext cx="265" cy="156"/>
            </a:xfrm>
            <a:prstGeom prst="ellipse">
              <a:avLst/>
            </a:prstGeom>
            <a:solidFill>
              <a:srgbClr val="DDDDDD"/>
            </a:solidFill>
            <a:ln w="12700">
              <a:solidFill>
                <a:schemeClr val="tx1"/>
              </a:solidFill>
              <a:round/>
            </a:ln>
          </p:spPr>
          <p:txBody>
            <a:bodyPr wrap="none" anchor="ctr"/>
            <a:lstStyle/>
            <a:p>
              <a:endParaRPr lang="zh-CN" altLang="en-US"/>
            </a:p>
          </p:txBody>
        </p:sp>
        <p:sp>
          <p:nvSpPr>
            <p:cNvPr id="220228" name="Oval 114"/>
            <p:cNvSpPr>
              <a:spLocks noChangeArrowheads="1"/>
            </p:cNvSpPr>
            <p:nvPr/>
          </p:nvSpPr>
          <p:spPr bwMode="auto">
            <a:xfrm>
              <a:off x="2949" y="432"/>
              <a:ext cx="217" cy="156"/>
            </a:xfrm>
            <a:prstGeom prst="ellipse">
              <a:avLst/>
            </a:prstGeom>
            <a:solidFill>
              <a:srgbClr val="DDDDDD"/>
            </a:solidFill>
            <a:ln w="12700">
              <a:solidFill>
                <a:schemeClr val="tx1"/>
              </a:solidFill>
              <a:round/>
            </a:ln>
          </p:spPr>
          <p:txBody>
            <a:bodyPr wrap="none" anchor="ctr"/>
            <a:lstStyle/>
            <a:p>
              <a:endParaRPr lang="zh-CN" altLang="en-US"/>
            </a:p>
          </p:txBody>
        </p:sp>
        <p:sp>
          <p:nvSpPr>
            <p:cNvPr id="220229" name="Oval 115"/>
            <p:cNvSpPr>
              <a:spLocks noChangeArrowheads="1"/>
            </p:cNvSpPr>
            <p:nvPr/>
          </p:nvSpPr>
          <p:spPr bwMode="auto">
            <a:xfrm rot="-1860000">
              <a:off x="2984" y="310"/>
              <a:ext cx="295" cy="156"/>
            </a:xfrm>
            <a:prstGeom prst="ellipse">
              <a:avLst/>
            </a:prstGeom>
            <a:solidFill>
              <a:srgbClr val="DDDDDD"/>
            </a:solidFill>
            <a:ln w="12700">
              <a:solidFill>
                <a:schemeClr val="tx1"/>
              </a:solidFill>
              <a:round/>
            </a:ln>
          </p:spPr>
          <p:txBody>
            <a:bodyPr wrap="none" anchor="ctr"/>
            <a:lstStyle/>
            <a:p>
              <a:endParaRPr lang="zh-CN" altLang="en-US"/>
            </a:p>
          </p:txBody>
        </p:sp>
        <p:sp>
          <p:nvSpPr>
            <p:cNvPr id="220230" name="Freeform 116"/>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DDDDDD"/>
            </a:solidFill>
            <a:ln w="12700" cap="rnd" cmpd="sng">
              <a:noFill/>
              <a:prstDash val="solid"/>
              <a:round/>
              <a:headEnd type="none" w="med" len="med"/>
              <a:tailEnd type="none" w="med" len="med"/>
            </a:ln>
          </p:spPr>
          <p:txBody>
            <a:bodyPr/>
            <a:lstStyle/>
            <a:p>
              <a:endParaRPr lang="zh-CN" altLang="en-US"/>
            </a:p>
          </p:txBody>
        </p:sp>
        <p:sp>
          <p:nvSpPr>
            <p:cNvPr id="220231" name="Freeform 117"/>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DDDDDD"/>
            </a:solidFill>
            <a:ln w="12700" cap="rnd" cmpd="sng">
              <a:noFill/>
              <a:prstDash val="solid"/>
              <a:round/>
              <a:headEnd type="none" w="med" len="med"/>
              <a:tailEnd type="none" w="med" len="med"/>
            </a:ln>
          </p:spPr>
          <p:txBody>
            <a:bodyPr/>
            <a:lstStyle/>
            <a:p>
              <a:endParaRPr lang="zh-CN" altLang="en-US"/>
            </a:p>
          </p:txBody>
        </p:sp>
        <p:sp>
          <p:nvSpPr>
            <p:cNvPr id="220232" name="Freeform 118"/>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DDDDDD"/>
            </a:solidFill>
            <a:ln w="12700" cap="rnd" cmpd="sng">
              <a:noFill/>
              <a:prstDash val="solid"/>
              <a:round/>
              <a:headEnd type="none" w="med" len="med"/>
              <a:tailEnd type="none" w="med" len="med"/>
            </a:ln>
          </p:spPr>
          <p:txBody>
            <a:bodyPr/>
            <a:lstStyle/>
            <a:p>
              <a:endParaRPr lang="zh-CN" altLang="en-US"/>
            </a:p>
          </p:txBody>
        </p:sp>
      </p:grpSp>
      <p:sp>
        <p:nvSpPr>
          <p:cNvPr id="220209" name="Text Box 119"/>
          <p:cNvSpPr txBox="1">
            <a:spLocks noChangeArrowheads="1"/>
          </p:cNvSpPr>
          <p:nvPr/>
        </p:nvSpPr>
        <p:spPr bwMode="auto">
          <a:xfrm>
            <a:off x="1908175" y="1447800"/>
            <a:ext cx="614363" cy="396875"/>
          </a:xfrm>
          <a:prstGeom prst="rect">
            <a:avLst/>
          </a:prstGeom>
          <a:noFill/>
          <a:ln w="9525">
            <a:noFill/>
            <a:miter lim="800000"/>
          </a:ln>
        </p:spPr>
        <p:txBody>
          <a:bodyPr wrap="none">
            <a:spAutoFit/>
          </a:bodyPr>
          <a:lstStyle/>
          <a:p>
            <a:r>
              <a:rPr kumimoji="1" lang="zh-CN" altLang="en-US" sz="2000">
                <a:latin typeface="Arial" panose="020B0604020202020204" pitchFamily="34" charset="0"/>
              </a:rPr>
              <a:t>网</a:t>
            </a:r>
            <a:r>
              <a:rPr kumimoji="1" lang="zh-CN" altLang="en-US" sz="1000">
                <a:latin typeface="Arial" panose="020B0604020202020204" pitchFamily="34" charset="0"/>
              </a:rPr>
              <a:t> </a:t>
            </a:r>
            <a:r>
              <a:rPr kumimoji="1" lang="en-US" altLang="zh-CN" sz="2000">
                <a:latin typeface="Arial" panose="020B0604020202020204" pitchFamily="34" charset="0"/>
              </a:rPr>
              <a:t>1</a:t>
            </a:r>
          </a:p>
        </p:txBody>
      </p:sp>
      <p:grpSp>
        <p:nvGrpSpPr>
          <p:cNvPr id="10" name="Group 120"/>
          <p:cNvGrpSpPr/>
          <p:nvPr/>
        </p:nvGrpSpPr>
        <p:grpSpPr bwMode="auto">
          <a:xfrm>
            <a:off x="14288" y="1504950"/>
            <a:ext cx="885825" cy="915988"/>
            <a:chOff x="14" y="949"/>
            <a:chExt cx="558" cy="577"/>
          </a:xfrm>
        </p:grpSpPr>
        <p:sp>
          <p:nvSpPr>
            <p:cNvPr id="1115257" name="Rectangle 121"/>
            <p:cNvSpPr>
              <a:spLocks noChangeArrowheads="1"/>
            </p:cNvSpPr>
            <p:nvPr/>
          </p:nvSpPr>
          <p:spPr bwMode="auto">
            <a:xfrm>
              <a:off x="51" y="951"/>
              <a:ext cx="516" cy="574"/>
            </a:xfrm>
            <a:prstGeom prst="rect">
              <a:avLst/>
            </a:prstGeom>
            <a:solidFill>
              <a:srgbClr val="CCECFF"/>
            </a:soli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ea typeface="黑体" panose="02010609060101010101" pitchFamily="49" charset="-122"/>
              </a:endParaRPr>
            </a:p>
          </p:txBody>
        </p:sp>
        <p:sp>
          <p:nvSpPr>
            <p:cNvPr id="220221" name="Text Box 122"/>
            <p:cNvSpPr txBox="1">
              <a:spLocks noChangeArrowheads="1"/>
            </p:cNvSpPr>
            <p:nvPr/>
          </p:nvSpPr>
          <p:spPr bwMode="auto">
            <a:xfrm>
              <a:off x="14" y="949"/>
              <a:ext cx="558" cy="577"/>
            </a:xfrm>
            <a:prstGeom prst="rect">
              <a:avLst/>
            </a:prstGeom>
            <a:noFill/>
            <a:ln w="9525">
              <a:noFill/>
              <a:miter lim="800000"/>
            </a:ln>
          </p:spPr>
          <p:txBody>
            <a:bodyPr wrap="none">
              <a:spAutoFit/>
            </a:bodyPr>
            <a:lstStyle/>
            <a:p>
              <a:pPr>
                <a:lnSpc>
                  <a:spcPct val="90000"/>
                </a:lnSpc>
              </a:pPr>
              <a:r>
                <a:rPr kumimoji="1" lang="en-US" altLang="zh-CN" sz="2000">
                  <a:latin typeface="Arial" panose="020B0604020202020204" pitchFamily="34" charset="0"/>
                </a:rPr>
                <a:t>1  1  </a:t>
              </a:r>
              <a:r>
                <a:rPr kumimoji="1" lang="en-US" altLang="zh-CN" sz="2000">
                  <a:latin typeface="Arial" panose="020B0604020202020204" pitchFamily="34" charset="0"/>
                  <a:sym typeface="Symbol" panose="05050102010706020507" pitchFamily="18" charset="2"/>
                </a:rPr>
                <a:t></a:t>
              </a:r>
            </a:p>
            <a:p>
              <a:pPr>
                <a:lnSpc>
                  <a:spcPct val="90000"/>
                </a:lnSpc>
              </a:pPr>
              <a:r>
                <a:rPr kumimoji="1" lang="en-US" altLang="zh-CN" sz="2000">
                  <a:latin typeface="Arial" panose="020B0604020202020204" pitchFamily="34" charset="0"/>
                </a:rPr>
                <a:t>2  1  </a:t>
              </a:r>
              <a:r>
                <a:rPr kumimoji="1" lang="en-US" altLang="zh-CN" sz="2000">
                  <a:latin typeface="Arial" panose="020B0604020202020204" pitchFamily="34" charset="0"/>
                  <a:sym typeface="Symbol" panose="05050102010706020507" pitchFamily="18" charset="2"/>
                </a:rPr>
                <a:t></a:t>
              </a:r>
            </a:p>
            <a:p>
              <a:pPr>
                <a:lnSpc>
                  <a:spcPct val="90000"/>
                </a:lnSpc>
              </a:pPr>
              <a:r>
                <a:rPr kumimoji="1" lang="en-US" altLang="zh-CN" sz="2000">
                  <a:latin typeface="Arial" panose="020B0604020202020204" pitchFamily="34" charset="0"/>
                </a:rPr>
                <a:t>3  1  </a:t>
              </a:r>
              <a:r>
                <a:rPr kumimoji="1" lang="en-US" altLang="zh-CN" sz="2000">
                  <a:latin typeface="Arial" panose="020B0604020202020204" pitchFamily="34" charset="0"/>
                  <a:sym typeface="Symbol" panose="05050102010706020507" pitchFamily="18" charset="2"/>
                </a:rPr>
                <a:t></a:t>
              </a:r>
            </a:p>
          </p:txBody>
        </p:sp>
      </p:grpSp>
      <p:grpSp>
        <p:nvGrpSpPr>
          <p:cNvPr id="11" name="Group 123"/>
          <p:cNvGrpSpPr/>
          <p:nvPr/>
        </p:nvGrpSpPr>
        <p:grpSpPr bwMode="auto">
          <a:xfrm>
            <a:off x="6165850" y="2676525"/>
            <a:ext cx="885825" cy="641350"/>
            <a:chOff x="3884" y="1686"/>
            <a:chExt cx="558" cy="404"/>
          </a:xfrm>
        </p:grpSpPr>
        <p:sp>
          <p:nvSpPr>
            <p:cNvPr id="1115260" name="Rectangle 124"/>
            <p:cNvSpPr>
              <a:spLocks noChangeArrowheads="1"/>
            </p:cNvSpPr>
            <p:nvPr/>
          </p:nvSpPr>
          <p:spPr bwMode="auto">
            <a:xfrm>
              <a:off x="3909" y="1703"/>
              <a:ext cx="513" cy="387"/>
            </a:xfrm>
            <a:prstGeom prst="rect">
              <a:avLst/>
            </a:prstGeom>
            <a:solidFill>
              <a:srgbClr val="CCECFF"/>
            </a:soli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ea typeface="黑体" panose="02010609060101010101" pitchFamily="49" charset="-122"/>
              </a:endParaRPr>
            </a:p>
          </p:txBody>
        </p:sp>
        <p:sp>
          <p:nvSpPr>
            <p:cNvPr id="220219" name="Text Box 125"/>
            <p:cNvSpPr txBox="1">
              <a:spLocks noChangeArrowheads="1"/>
            </p:cNvSpPr>
            <p:nvPr/>
          </p:nvSpPr>
          <p:spPr bwMode="auto">
            <a:xfrm>
              <a:off x="3884" y="1686"/>
              <a:ext cx="558" cy="404"/>
            </a:xfrm>
            <a:prstGeom prst="rect">
              <a:avLst/>
            </a:prstGeom>
            <a:noFill/>
            <a:ln w="9525">
              <a:noFill/>
              <a:miter lim="800000"/>
            </a:ln>
          </p:spPr>
          <p:txBody>
            <a:bodyPr wrap="none">
              <a:spAutoFit/>
            </a:bodyPr>
            <a:lstStyle/>
            <a:p>
              <a:pPr>
                <a:lnSpc>
                  <a:spcPct val="90000"/>
                </a:lnSpc>
              </a:pPr>
              <a:r>
                <a:rPr kumimoji="1" lang="en-US" altLang="zh-CN" sz="2000">
                  <a:latin typeface="Arial" panose="020B0604020202020204" pitchFamily="34" charset="0"/>
                </a:rPr>
                <a:t>4  1  </a:t>
              </a:r>
              <a:r>
                <a:rPr kumimoji="1" lang="en-US" altLang="zh-CN" sz="2000">
                  <a:latin typeface="Arial" panose="020B0604020202020204" pitchFamily="34" charset="0"/>
                  <a:sym typeface="Symbol" panose="05050102010706020507" pitchFamily="18" charset="2"/>
                </a:rPr>
                <a:t></a:t>
              </a:r>
            </a:p>
            <a:p>
              <a:pPr>
                <a:lnSpc>
                  <a:spcPct val="90000"/>
                </a:lnSpc>
              </a:pPr>
              <a:r>
                <a:rPr kumimoji="1" lang="en-US" altLang="zh-CN" sz="2000">
                  <a:latin typeface="Arial" panose="020B0604020202020204" pitchFamily="34" charset="0"/>
                </a:rPr>
                <a:t>6  1  </a:t>
              </a:r>
              <a:r>
                <a:rPr kumimoji="1" lang="en-US" altLang="zh-CN" sz="2000">
                  <a:latin typeface="Arial" panose="020B0604020202020204" pitchFamily="34" charset="0"/>
                  <a:sym typeface="Symbol" panose="05050102010706020507" pitchFamily="18" charset="2"/>
                </a:rPr>
                <a:t></a:t>
              </a:r>
            </a:p>
          </p:txBody>
        </p:sp>
      </p:grpSp>
      <p:sp>
        <p:nvSpPr>
          <p:cNvPr id="1115262" name="Rectangle 126"/>
          <p:cNvSpPr>
            <a:spLocks noChangeArrowheads="1"/>
          </p:cNvSpPr>
          <p:nvPr/>
        </p:nvSpPr>
        <p:spPr bwMode="auto">
          <a:xfrm>
            <a:off x="2520950" y="5265738"/>
            <a:ext cx="898525" cy="1403350"/>
          </a:xfrm>
          <a:prstGeom prst="rect">
            <a:avLst/>
          </a:prstGeom>
          <a:solidFill>
            <a:srgbClr val="FFFF99"/>
          </a:solidFill>
          <a:ln w="9525">
            <a:solidFill>
              <a:schemeClr val="tx1"/>
            </a:solidFill>
            <a:miter lim="800000"/>
          </a:ln>
          <a:effectLst>
            <a:outerShdw dist="35921" dir="2700000" algn="ctr" rotWithShape="0">
              <a:schemeClr val="bg2"/>
            </a:outerShdw>
          </a:effectLst>
        </p:spPr>
        <p:txBody>
          <a:bodyPr wrap="none" anchor="ctr"/>
          <a:lstStyle/>
          <a:p>
            <a:pPr marL="457200" indent="-457200" algn="ctr">
              <a:lnSpc>
                <a:spcPct val="90000"/>
              </a:lnSpc>
              <a:defRPr/>
            </a:pPr>
            <a:r>
              <a:rPr kumimoji="1" lang="en-US" altLang="zh-CN" sz="2000">
                <a:latin typeface="Times New Roman" panose="02020603050405020304" pitchFamily="18" charset="0"/>
                <a:ea typeface="宋体" panose="02010600030101010101" pitchFamily="2" charset="-122"/>
              </a:rPr>
              <a:t>1  2  A</a:t>
            </a:r>
          </a:p>
          <a:p>
            <a:pPr marL="457200" indent="-457200" algn="ctr">
              <a:lnSpc>
                <a:spcPct val="90000"/>
              </a:lnSpc>
              <a:defRPr/>
            </a:pPr>
            <a:r>
              <a:rPr kumimoji="1" lang="en-US" altLang="zh-CN" sz="2000">
                <a:latin typeface="Times New Roman" panose="02020603050405020304" pitchFamily="18" charset="0"/>
                <a:ea typeface="宋体" panose="02010600030101010101" pitchFamily="2" charset="-122"/>
              </a:rPr>
              <a:t>2  2  A</a:t>
            </a:r>
          </a:p>
          <a:p>
            <a:pPr marL="457200" indent="-457200" algn="ctr">
              <a:lnSpc>
                <a:spcPct val="90000"/>
              </a:lnSpc>
              <a:defRPr/>
            </a:pPr>
            <a:r>
              <a:rPr kumimoji="1" lang="en-US" altLang="zh-CN" sz="2000">
                <a:latin typeface="Times New Roman" panose="02020603050405020304" pitchFamily="18" charset="0"/>
                <a:ea typeface="宋体" panose="02010600030101010101" pitchFamily="2" charset="-122"/>
              </a:rPr>
              <a:t>3  1  </a:t>
            </a:r>
            <a:r>
              <a:rPr kumimoji="1" lang="en-US" altLang="zh-CN" sz="2000">
                <a:latin typeface="Times New Roman" panose="02020603050405020304" pitchFamily="18" charset="0"/>
                <a:ea typeface="宋体" panose="02010600030101010101" pitchFamily="2" charset="-122"/>
                <a:sym typeface="Symbol" panose="05050102010706020507" pitchFamily="18" charset="2"/>
              </a:rPr>
              <a:t></a:t>
            </a:r>
          </a:p>
          <a:p>
            <a:pPr marL="457200" indent="-457200" algn="ctr">
              <a:lnSpc>
                <a:spcPct val="90000"/>
              </a:lnSpc>
              <a:defRPr/>
            </a:pPr>
            <a:r>
              <a:rPr kumimoji="1" lang="en-US" altLang="zh-CN" sz="2000">
                <a:latin typeface="Times New Roman" panose="02020603050405020304" pitchFamily="18" charset="0"/>
                <a:ea typeface="宋体" panose="02010600030101010101" pitchFamily="2" charset="-122"/>
              </a:rPr>
              <a:t>4  1  </a:t>
            </a:r>
            <a:r>
              <a:rPr kumimoji="1" lang="en-US" altLang="zh-CN" sz="2000">
                <a:latin typeface="Times New Roman" panose="02020603050405020304" pitchFamily="18" charset="0"/>
                <a:ea typeface="宋体" panose="02010600030101010101" pitchFamily="2" charset="-122"/>
                <a:sym typeface="Symbol" panose="05050102010706020507" pitchFamily="18" charset="2"/>
              </a:rPr>
              <a:t></a:t>
            </a:r>
          </a:p>
          <a:p>
            <a:pPr marL="457200" indent="-457200" algn="ctr">
              <a:lnSpc>
                <a:spcPct val="90000"/>
              </a:lnSpc>
              <a:defRPr/>
            </a:pPr>
            <a:r>
              <a:rPr kumimoji="1" lang="en-US" altLang="zh-CN" sz="2000">
                <a:latin typeface="Times New Roman" panose="02020603050405020304" pitchFamily="18" charset="0"/>
                <a:ea typeface="宋体" panose="02010600030101010101" pitchFamily="2" charset="-122"/>
              </a:rPr>
              <a:t>6  2  C</a:t>
            </a:r>
          </a:p>
        </p:txBody>
      </p:sp>
      <p:grpSp>
        <p:nvGrpSpPr>
          <p:cNvPr id="12" name="Group 127"/>
          <p:cNvGrpSpPr/>
          <p:nvPr/>
        </p:nvGrpSpPr>
        <p:grpSpPr bwMode="auto">
          <a:xfrm>
            <a:off x="1403350" y="4292600"/>
            <a:ext cx="3097213" cy="936625"/>
            <a:chOff x="884" y="2704"/>
            <a:chExt cx="1951" cy="590"/>
          </a:xfrm>
        </p:grpSpPr>
        <p:sp>
          <p:nvSpPr>
            <p:cNvPr id="220216" name="AutoShape 128"/>
            <p:cNvSpPr>
              <a:spLocks noChangeArrowheads="1"/>
            </p:cNvSpPr>
            <p:nvPr/>
          </p:nvSpPr>
          <p:spPr bwMode="auto">
            <a:xfrm flipV="1">
              <a:off x="884" y="2704"/>
              <a:ext cx="1951" cy="590"/>
            </a:xfrm>
            <a:prstGeom prst="triangle">
              <a:avLst>
                <a:gd name="adj" fmla="val 50639"/>
              </a:avLst>
            </a:prstGeom>
            <a:solidFill>
              <a:srgbClr val="FFCCFF"/>
            </a:solidFill>
            <a:ln w="76200" cmpd="tri">
              <a:solidFill>
                <a:srgbClr val="333399"/>
              </a:solidFill>
              <a:miter lim="800000"/>
            </a:ln>
          </p:spPr>
          <p:txBody>
            <a:bodyPr rot="10800000" wrap="none" anchor="ctr"/>
            <a:lstStyle/>
            <a:p>
              <a:pPr algn="ctr"/>
              <a:endParaRPr lang="zh-CN" altLang="zh-CN">
                <a:ea typeface="宋体" panose="02010600030101010101" pitchFamily="2" charset="-122"/>
              </a:endParaRPr>
            </a:p>
          </p:txBody>
        </p:sp>
        <p:sp>
          <p:nvSpPr>
            <p:cNvPr id="220217" name="Text Box 129"/>
            <p:cNvSpPr txBox="1">
              <a:spLocks noChangeArrowheads="1"/>
            </p:cNvSpPr>
            <p:nvPr/>
          </p:nvSpPr>
          <p:spPr bwMode="auto">
            <a:xfrm>
              <a:off x="1524" y="2754"/>
              <a:ext cx="692" cy="288"/>
            </a:xfrm>
            <a:prstGeom prst="rect">
              <a:avLst/>
            </a:prstGeom>
            <a:noFill/>
            <a:ln w="9525">
              <a:noFill/>
              <a:miter lim="800000"/>
            </a:ln>
          </p:spPr>
          <p:txBody>
            <a:bodyPr wrap="none">
              <a:spAutoFit/>
            </a:bodyPr>
            <a:lstStyle/>
            <a:p>
              <a:r>
                <a:rPr lang="zh-CN" altLang="en-US" sz="2400"/>
                <a:t>更新后</a:t>
              </a:r>
            </a:p>
          </p:txBody>
        </p:sp>
      </p:grpSp>
      <p:sp>
        <p:nvSpPr>
          <p:cNvPr id="1115266" name="Text Box 130"/>
          <p:cNvSpPr txBox="1">
            <a:spLocks noChangeArrowheads="1"/>
          </p:cNvSpPr>
          <p:nvPr/>
        </p:nvSpPr>
        <p:spPr bwMode="auto">
          <a:xfrm>
            <a:off x="3779838" y="4868863"/>
            <a:ext cx="5049203" cy="1384995"/>
          </a:xfrm>
          <a:prstGeom prst="rect">
            <a:avLst/>
          </a:prstGeom>
          <a:noFill/>
          <a:ln w="9525">
            <a:noFill/>
            <a:miter lim="800000"/>
          </a:ln>
        </p:spPr>
        <p:txBody>
          <a:bodyPr wrap="none">
            <a:spAutoFit/>
          </a:bodyPr>
          <a:lstStyle/>
          <a:p>
            <a:r>
              <a:rPr kumimoji="1" lang="en-US" altLang="zh-CN" dirty="0">
                <a:latin typeface="Arial" panose="020B0604020202020204" pitchFamily="34" charset="0"/>
              </a:rPr>
              <a:t>A </a:t>
            </a:r>
            <a:r>
              <a:rPr kumimoji="1" lang="zh-CN" altLang="en-US" dirty="0">
                <a:latin typeface="Arial" panose="020B0604020202020204" pitchFamily="34" charset="0"/>
              </a:rPr>
              <a:t>说：</a:t>
            </a:r>
            <a:r>
              <a:rPr kumimoji="1" lang="en-US" altLang="zh-CN" dirty="0">
                <a:latin typeface="Arial" panose="020B0604020202020204" pitchFamily="34" charset="0"/>
              </a:rPr>
              <a:t>"</a:t>
            </a:r>
            <a:r>
              <a:rPr kumimoji="1" lang="zh-CN" altLang="en-US" dirty="0">
                <a:latin typeface="Arial" panose="020B0604020202020204" pitchFamily="34" charset="0"/>
              </a:rPr>
              <a:t>我到网 </a:t>
            </a:r>
            <a:r>
              <a:rPr kumimoji="1" lang="en-US" altLang="zh-CN" dirty="0">
                <a:latin typeface="Arial" panose="020B0604020202020204" pitchFamily="34" charset="0"/>
              </a:rPr>
              <a:t>1 </a:t>
            </a:r>
            <a:r>
              <a:rPr kumimoji="1" lang="zh-CN" altLang="en-US" dirty="0">
                <a:latin typeface="Arial" panose="020B0604020202020204" pitchFamily="34" charset="0"/>
              </a:rPr>
              <a:t>的距离是 </a:t>
            </a:r>
            <a:r>
              <a:rPr kumimoji="1" lang="en-US" altLang="zh-CN" dirty="0">
                <a:latin typeface="Arial" panose="020B0604020202020204" pitchFamily="34" charset="0"/>
              </a:rPr>
              <a:t>1</a:t>
            </a:r>
            <a:r>
              <a:rPr kumimoji="1" lang="zh-CN" altLang="en-US" dirty="0">
                <a:latin typeface="Arial" panose="020B0604020202020204" pitchFamily="34" charset="0"/>
              </a:rPr>
              <a:t>。</a:t>
            </a:r>
            <a:r>
              <a:rPr kumimoji="1" lang="en-US" altLang="zh-CN" dirty="0">
                <a:latin typeface="Arial" panose="020B0604020202020204" pitchFamily="34" charset="0"/>
              </a:rPr>
              <a:t>"</a:t>
            </a:r>
            <a:endParaRPr kumimoji="1" lang="zh-CN" altLang="en-US" dirty="0">
              <a:latin typeface="Arial" panose="020B0604020202020204" pitchFamily="34" charset="0"/>
            </a:endParaRPr>
          </a:p>
          <a:p>
            <a:r>
              <a:rPr kumimoji="1" lang="zh-CN" altLang="en-US" dirty="0">
                <a:latin typeface="Arial" panose="020B0604020202020204" pitchFamily="34" charset="0"/>
              </a:rPr>
              <a:t>因此 </a:t>
            </a:r>
            <a:r>
              <a:rPr kumimoji="1" lang="en-US" altLang="zh-CN" dirty="0">
                <a:latin typeface="Arial" panose="020B0604020202020204" pitchFamily="34" charset="0"/>
              </a:rPr>
              <a:t>B </a:t>
            </a:r>
            <a:r>
              <a:rPr kumimoji="1" lang="zh-CN" altLang="en-US" dirty="0">
                <a:latin typeface="Arial" panose="020B0604020202020204" pitchFamily="34" charset="0"/>
              </a:rPr>
              <a:t>现在也可以到网 </a:t>
            </a:r>
            <a:r>
              <a:rPr kumimoji="1" lang="en-US" altLang="zh-CN" dirty="0">
                <a:latin typeface="Arial" panose="020B0604020202020204" pitchFamily="34" charset="0"/>
              </a:rPr>
              <a:t>1</a:t>
            </a:r>
            <a:r>
              <a:rPr kumimoji="1" lang="zh-CN" altLang="en-US" dirty="0">
                <a:latin typeface="Arial" panose="020B0604020202020204" pitchFamily="34" charset="0"/>
              </a:rPr>
              <a:t>，</a:t>
            </a:r>
          </a:p>
          <a:p>
            <a:r>
              <a:rPr kumimoji="1" lang="zh-CN" altLang="en-US" dirty="0">
                <a:latin typeface="Arial" panose="020B0604020202020204" pitchFamily="34" charset="0"/>
              </a:rPr>
              <a:t>距离是 </a:t>
            </a:r>
            <a:r>
              <a:rPr kumimoji="1" lang="en-US" altLang="zh-CN" dirty="0">
                <a:latin typeface="Arial" panose="020B0604020202020204" pitchFamily="34" charset="0"/>
              </a:rPr>
              <a:t>2</a:t>
            </a:r>
            <a:r>
              <a:rPr kumimoji="1" lang="zh-CN" altLang="en-US" dirty="0">
                <a:latin typeface="Arial" panose="020B0604020202020204" pitchFamily="34" charset="0"/>
              </a:rPr>
              <a:t>，经过 </a:t>
            </a:r>
            <a:r>
              <a:rPr kumimoji="1" lang="en-US" altLang="zh-CN" dirty="0">
                <a:latin typeface="Arial" panose="020B0604020202020204" pitchFamily="34" charset="0"/>
              </a:rPr>
              <a:t>A</a:t>
            </a:r>
            <a:r>
              <a:rPr kumimoji="1" lang="zh-CN" altLang="en-US" dirty="0">
                <a:latin typeface="Arial" panose="020B0604020202020204" pitchFamily="34" charset="0"/>
              </a:rPr>
              <a:t>。</a:t>
            </a:r>
            <a:r>
              <a:rPr kumimoji="1" lang="en-US" altLang="zh-CN" dirty="0">
                <a:latin typeface="Arial" panose="020B0604020202020204" pitchFamily="34" charset="0"/>
              </a:rPr>
              <a:t>"</a:t>
            </a:r>
            <a:endParaRPr kumimoji="1" lang="zh-CN" altLang="en-US" dirty="0">
              <a:latin typeface="Arial" panose="020B0604020202020204" pitchFamily="34" charset="0"/>
            </a:endParaRPr>
          </a:p>
        </p:txBody>
      </p:sp>
      <p:sp>
        <p:nvSpPr>
          <p:cNvPr id="1115267" name="Line 131"/>
          <p:cNvSpPr>
            <a:spLocks noChangeShapeType="1"/>
          </p:cNvSpPr>
          <p:nvPr/>
        </p:nvSpPr>
        <p:spPr bwMode="auto">
          <a:xfrm>
            <a:off x="2555875" y="5572140"/>
            <a:ext cx="792163" cy="0"/>
          </a:xfrm>
          <a:prstGeom prst="line">
            <a:avLst/>
          </a:prstGeom>
          <a:noFill/>
          <a:ln w="57150">
            <a:solidFill>
              <a:schemeClr val="hlink"/>
            </a:solidFill>
            <a:round/>
          </a:ln>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6.93889E-18 9.59666E-7 L 0.08872 0.22554 L 0.1776 0.27121 " pathEditMode="relative" rAng="0" ptsTypes="AAA">
                                      <p:cBhvr>
                                        <p:cTn id="6" dur="2000" fill="hold"/>
                                        <p:tgtEl>
                                          <p:spTgt spid="10"/>
                                        </p:tgtEl>
                                        <p:attrNameLst>
                                          <p:attrName>ppt_x</p:attrName>
                                          <p:attrName>ppt_y</p:attrName>
                                        </p:attrNameLst>
                                      </p:cBhvr>
                                      <p:rCtr x="8900" y="13600"/>
                                    </p:animMotion>
                                  </p:childTnLst>
                                </p:cTn>
                              </p:par>
                              <p:par>
                                <p:cTn id="7" presetID="0" presetClass="path" presetSubtype="0" accel="50000" decel="50000" fill="hold" nodeType="withEffect">
                                  <p:stCondLst>
                                    <p:cond delay="0"/>
                                  </p:stCondLst>
                                  <p:childTnLst>
                                    <p:animMotion origin="layout" path="M -3.05556E-6 -4.87714E-6 L -0.29722 0.13677 " pathEditMode="relative" rAng="0" ptsTypes="AA">
                                      <p:cBhvr>
                                        <p:cTn id="8" dur="2000" fill="hold"/>
                                        <p:tgtEl>
                                          <p:spTgt spid="11"/>
                                        </p:tgtEl>
                                        <p:attrNameLst>
                                          <p:attrName>ppt_x</p:attrName>
                                          <p:attrName>ppt_y</p:attrName>
                                        </p:attrNameLst>
                                      </p:cBhvr>
                                      <p:rCtr x="-14900" y="6800"/>
                                    </p:animMotion>
                                  </p:childTnLst>
                                </p:cTn>
                              </p:par>
                            </p:childTnLst>
                          </p:cTn>
                        </p:par>
                        <p:par>
                          <p:cTn id="9" fill="hold">
                            <p:stCondLst>
                              <p:cond delay="2000"/>
                            </p:stCondLst>
                            <p:childTnLst>
                              <p:par>
                                <p:cTn id="10" presetID="22" presetClass="entr" presetSubtype="1" fill="hold" nodeType="afterEffect">
                                  <p:stCondLst>
                                    <p:cond delay="500"/>
                                  </p:stCondLst>
                                  <p:childTnLst>
                                    <p:set>
                                      <p:cBhvr>
                                        <p:cTn id="11" dur="1" fill="hold">
                                          <p:stCondLst>
                                            <p:cond delay="0"/>
                                          </p:stCondLst>
                                        </p:cTn>
                                        <p:tgtEl>
                                          <p:spTgt spid="12"/>
                                        </p:tgtEl>
                                        <p:attrNameLst>
                                          <p:attrName>style.visibility</p:attrName>
                                        </p:attrNameLst>
                                      </p:cBhvr>
                                      <p:to>
                                        <p:strVal val="visible"/>
                                      </p:to>
                                    </p:set>
                                    <p:animEffect transition="in" filter="wipe(up)">
                                      <p:cBhvr>
                                        <p:cTn id="12" dur="2000"/>
                                        <p:tgtEl>
                                          <p:spTgt spid="12"/>
                                        </p:tgtEl>
                                      </p:cBhvr>
                                    </p:animEffect>
                                  </p:childTnLst>
                                </p:cTn>
                              </p:par>
                            </p:childTnLst>
                          </p:cTn>
                        </p:par>
                        <p:par>
                          <p:cTn id="13" fill="hold">
                            <p:stCondLst>
                              <p:cond delay="4500"/>
                            </p:stCondLst>
                            <p:childTnLst>
                              <p:par>
                                <p:cTn id="14" presetID="1" presetClass="entr" presetSubtype="0" fill="hold" grpId="0" nodeType="afterEffect">
                                  <p:stCondLst>
                                    <p:cond delay="500"/>
                                  </p:stCondLst>
                                  <p:childTnLst>
                                    <p:set>
                                      <p:cBhvr>
                                        <p:cTn id="15" dur="1" fill="hold">
                                          <p:stCondLst>
                                            <p:cond delay="0"/>
                                          </p:stCondLst>
                                        </p:cTn>
                                        <p:tgtEl>
                                          <p:spTgt spid="1115262"/>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115266"/>
                                        </p:tgtEl>
                                        <p:attrNameLst>
                                          <p:attrName>style.visibility</p:attrName>
                                        </p:attrNameLst>
                                      </p:cBhvr>
                                      <p:to>
                                        <p:strVal val="visible"/>
                                      </p:to>
                                    </p:set>
                                  </p:childTnLst>
                                </p:cTn>
                              </p:par>
                            </p:childTnLst>
                          </p:cTn>
                        </p:par>
                        <p:par>
                          <p:cTn id="20" fill="hold">
                            <p:stCondLst>
                              <p:cond delay="0"/>
                            </p:stCondLst>
                            <p:childTnLst>
                              <p:par>
                                <p:cTn id="21" presetID="1" presetClass="entr" presetSubtype="0" fill="hold" grpId="0" nodeType="afterEffect">
                                  <p:stCondLst>
                                    <p:cond delay="0"/>
                                  </p:stCondLst>
                                  <p:childTnLst>
                                    <p:set>
                                      <p:cBhvr>
                                        <p:cTn id="22" dur="1" fill="hold">
                                          <p:stCondLst>
                                            <p:cond delay="0"/>
                                          </p:stCondLst>
                                        </p:cTn>
                                        <p:tgtEl>
                                          <p:spTgt spid="1115267"/>
                                        </p:tgtEl>
                                        <p:attrNameLst>
                                          <p:attrName>style.visibility</p:attrName>
                                        </p:attrNameLst>
                                      </p:cBhvr>
                                      <p:to>
                                        <p:strVal val="visible"/>
                                      </p:to>
                                    </p:set>
                                  </p:childTnLst>
                                </p:cTn>
                              </p:par>
                            </p:childTnLst>
                          </p:cTn>
                        </p:par>
                        <p:par>
                          <p:cTn id="23" fill="hold">
                            <p:stCondLst>
                              <p:cond delay="0"/>
                            </p:stCondLst>
                            <p:childTnLst>
                              <p:par>
                                <p:cTn id="24" presetID="35" presetClass="emph" presetSubtype="0" repeatCount="3000" fill="hold" grpId="1" nodeType="afterEffect">
                                  <p:stCondLst>
                                    <p:cond delay="500"/>
                                  </p:stCondLst>
                                  <p:childTnLst>
                                    <p:anim calcmode="discrete" valueType="str">
                                      <p:cBhvr>
                                        <p:cTn id="25" dur="1000" fill="hold"/>
                                        <p:tgtEl>
                                          <p:spTgt spid="1115267"/>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15262" grpId="0" animBg="1"/>
      <p:bldP spid="1115266" grpId="0"/>
      <p:bldP spid="1115267" grpId="0" animBg="1"/>
      <p:bldP spid="1115267" grpId="1" animBg="1"/>
    </p:bldLst>
  </p:timing>
</p:sld>
</file>

<file path=ppt/slides/slide2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21186" name="Line 2"/>
          <p:cNvSpPr>
            <a:spLocks noChangeShapeType="1"/>
          </p:cNvSpPr>
          <p:nvPr/>
        </p:nvSpPr>
        <p:spPr bwMode="auto">
          <a:xfrm flipV="1">
            <a:off x="623888" y="1739900"/>
            <a:ext cx="1549400" cy="766763"/>
          </a:xfrm>
          <a:prstGeom prst="line">
            <a:avLst/>
          </a:prstGeom>
          <a:noFill/>
          <a:ln w="28575">
            <a:solidFill>
              <a:srgbClr val="333399"/>
            </a:solidFill>
            <a:round/>
          </a:ln>
        </p:spPr>
        <p:txBody>
          <a:bodyPr/>
          <a:lstStyle/>
          <a:p>
            <a:endParaRPr lang="zh-CN" altLang="en-US"/>
          </a:p>
        </p:txBody>
      </p:sp>
      <p:sp>
        <p:nvSpPr>
          <p:cNvPr id="221187" name="Line 3"/>
          <p:cNvSpPr>
            <a:spLocks noChangeShapeType="1"/>
          </p:cNvSpPr>
          <p:nvPr/>
        </p:nvSpPr>
        <p:spPr bwMode="auto">
          <a:xfrm flipV="1">
            <a:off x="2328863" y="1587500"/>
            <a:ext cx="1939925" cy="76200"/>
          </a:xfrm>
          <a:prstGeom prst="line">
            <a:avLst/>
          </a:prstGeom>
          <a:noFill/>
          <a:ln w="28575">
            <a:solidFill>
              <a:srgbClr val="333399"/>
            </a:solidFill>
            <a:round/>
          </a:ln>
        </p:spPr>
        <p:txBody>
          <a:bodyPr/>
          <a:lstStyle/>
          <a:p>
            <a:endParaRPr lang="zh-CN" altLang="en-US"/>
          </a:p>
        </p:txBody>
      </p:sp>
      <p:sp>
        <p:nvSpPr>
          <p:cNvPr id="221188" name="Line 4"/>
          <p:cNvSpPr>
            <a:spLocks noChangeShapeType="1"/>
          </p:cNvSpPr>
          <p:nvPr/>
        </p:nvSpPr>
        <p:spPr bwMode="auto">
          <a:xfrm>
            <a:off x="4344988" y="1587500"/>
            <a:ext cx="2093912" cy="152400"/>
          </a:xfrm>
          <a:prstGeom prst="line">
            <a:avLst/>
          </a:prstGeom>
          <a:noFill/>
          <a:ln w="28575">
            <a:solidFill>
              <a:srgbClr val="333399"/>
            </a:solidFill>
            <a:round/>
          </a:ln>
        </p:spPr>
        <p:txBody>
          <a:bodyPr/>
          <a:lstStyle/>
          <a:p>
            <a:endParaRPr lang="zh-CN" altLang="en-US"/>
          </a:p>
        </p:txBody>
      </p:sp>
      <p:sp>
        <p:nvSpPr>
          <p:cNvPr id="221189" name="Line 5"/>
          <p:cNvSpPr>
            <a:spLocks noChangeShapeType="1"/>
          </p:cNvSpPr>
          <p:nvPr/>
        </p:nvSpPr>
        <p:spPr bwMode="auto">
          <a:xfrm>
            <a:off x="6516688" y="1817688"/>
            <a:ext cx="2171700" cy="766762"/>
          </a:xfrm>
          <a:prstGeom prst="line">
            <a:avLst/>
          </a:prstGeom>
          <a:noFill/>
          <a:ln w="28575">
            <a:solidFill>
              <a:srgbClr val="333399"/>
            </a:solidFill>
            <a:round/>
          </a:ln>
        </p:spPr>
        <p:txBody>
          <a:bodyPr/>
          <a:lstStyle/>
          <a:p>
            <a:endParaRPr lang="zh-CN" altLang="en-US"/>
          </a:p>
        </p:txBody>
      </p:sp>
      <p:sp>
        <p:nvSpPr>
          <p:cNvPr id="221190" name="Line 6"/>
          <p:cNvSpPr>
            <a:spLocks noChangeShapeType="1"/>
          </p:cNvSpPr>
          <p:nvPr/>
        </p:nvSpPr>
        <p:spPr bwMode="auto">
          <a:xfrm>
            <a:off x="701675" y="2584450"/>
            <a:ext cx="2093913" cy="152400"/>
          </a:xfrm>
          <a:prstGeom prst="line">
            <a:avLst/>
          </a:prstGeom>
          <a:noFill/>
          <a:ln w="28575">
            <a:solidFill>
              <a:srgbClr val="333399"/>
            </a:solidFill>
            <a:round/>
          </a:ln>
        </p:spPr>
        <p:txBody>
          <a:bodyPr/>
          <a:lstStyle/>
          <a:p>
            <a:endParaRPr lang="zh-CN" altLang="en-US"/>
          </a:p>
        </p:txBody>
      </p:sp>
      <p:sp>
        <p:nvSpPr>
          <p:cNvPr id="221191" name="Line 7"/>
          <p:cNvSpPr>
            <a:spLocks noChangeShapeType="1"/>
          </p:cNvSpPr>
          <p:nvPr/>
        </p:nvSpPr>
        <p:spPr bwMode="auto">
          <a:xfrm>
            <a:off x="3027363" y="2736850"/>
            <a:ext cx="1395412" cy="77788"/>
          </a:xfrm>
          <a:prstGeom prst="line">
            <a:avLst/>
          </a:prstGeom>
          <a:noFill/>
          <a:ln w="28575">
            <a:solidFill>
              <a:srgbClr val="333399"/>
            </a:solidFill>
            <a:round/>
          </a:ln>
        </p:spPr>
        <p:txBody>
          <a:bodyPr/>
          <a:lstStyle/>
          <a:p>
            <a:endParaRPr lang="zh-CN" altLang="en-US"/>
          </a:p>
        </p:txBody>
      </p:sp>
      <p:sp>
        <p:nvSpPr>
          <p:cNvPr id="221192" name="Line 8"/>
          <p:cNvSpPr>
            <a:spLocks noChangeShapeType="1"/>
          </p:cNvSpPr>
          <p:nvPr/>
        </p:nvSpPr>
        <p:spPr bwMode="auto">
          <a:xfrm>
            <a:off x="2771775" y="3644900"/>
            <a:ext cx="1573213" cy="87313"/>
          </a:xfrm>
          <a:prstGeom prst="line">
            <a:avLst/>
          </a:prstGeom>
          <a:noFill/>
          <a:ln w="28575">
            <a:solidFill>
              <a:srgbClr val="333399"/>
            </a:solidFill>
            <a:round/>
          </a:ln>
        </p:spPr>
        <p:txBody>
          <a:bodyPr/>
          <a:lstStyle/>
          <a:p>
            <a:endParaRPr lang="zh-CN" altLang="en-US"/>
          </a:p>
        </p:txBody>
      </p:sp>
      <p:sp>
        <p:nvSpPr>
          <p:cNvPr id="221193" name="Line 9"/>
          <p:cNvSpPr>
            <a:spLocks noChangeShapeType="1"/>
          </p:cNvSpPr>
          <p:nvPr/>
        </p:nvSpPr>
        <p:spPr bwMode="auto">
          <a:xfrm>
            <a:off x="1166813" y="3349625"/>
            <a:ext cx="1317625" cy="230188"/>
          </a:xfrm>
          <a:prstGeom prst="line">
            <a:avLst/>
          </a:prstGeom>
          <a:noFill/>
          <a:ln w="28575">
            <a:solidFill>
              <a:srgbClr val="333399"/>
            </a:solidFill>
            <a:round/>
          </a:ln>
        </p:spPr>
        <p:txBody>
          <a:bodyPr/>
          <a:lstStyle/>
          <a:p>
            <a:endParaRPr lang="zh-CN" altLang="en-US"/>
          </a:p>
        </p:txBody>
      </p:sp>
      <p:sp>
        <p:nvSpPr>
          <p:cNvPr id="221194" name="Line 10"/>
          <p:cNvSpPr>
            <a:spLocks noChangeShapeType="1"/>
          </p:cNvSpPr>
          <p:nvPr/>
        </p:nvSpPr>
        <p:spPr bwMode="auto">
          <a:xfrm>
            <a:off x="546100" y="2584450"/>
            <a:ext cx="542925" cy="765175"/>
          </a:xfrm>
          <a:prstGeom prst="line">
            <a:avLst/>
          </a:prstGeom>
          <a:noFill/>
          <a:ln w="28575">
            <a:solidFill>
              <a:srgbClr val="333399"/>
            </a:solidFill>
            <a:round/>
          </a:ln>
        </p:spPr>
        <p:txBody>
          <a:bodyPr/>
          <a:lstStyle/>
          <a:p>
            <a:endParaRPr lang="zh-CN" altLang="en-US"/>
          </a:p>
        </p:txBody>
      </p:sp>
      <p:sp>
        <p:nvSpPr>
          <p:cNvPr id="221195" name="Line 11"/>
          <p:cNvSpPr>
            <a:spLocks noChangeShapeType="1"/>
          </p:cNvSpPr>
          <p:nvPr/>
        </p:nvSpPr>
        <p:spPr bwMode="auto">
          <a:xfrm flipV="1">
            <a:off x="4733925" y="3579813"/>
            <a:ext cx="1627188" cy="152400"/>
          </a:xfrm>
          <a:prstGeom prst="line">
            <a:avLst/>
          </a:prstGeom>
          <a:noFill/>
          <a:ln w="28575">
            <a:solidFill>
              <a:srgbClr val="333399"/>
            </a:solidFill>
            <a:round/>
          </a:ln>
        </p:spPr>
        <p:txBody>
          <a:bodyPr/>
          <a:lstStyle/>
          <a:p>
            <a:endParaRPr lang="zh-CN" altLang="en-US"/>
          </a:p>
        </p:txBody>
      </p:sp>
      <p:sp>
        <p:nvSpPr>
          <p:cNvPr id="221196" name="Line 12"/>
          <p:cNvSpPr>
            <a:spLocks noChangeShapeType="1"/>
          </p:cNvSpPr>
          <p:nvPr/>
        </p:nvSpPr>
        <p:spPr bwMode="auto">
          <a:xfrm flipV="1">
            <a:off x="6670675" y="3121025"/>
            <a:ext cx="776288" cy="381000"/>
          </a:xfrm>
          <a:prstGeom prst="line">
            <a:avLst/>
          </a:prstGeom>
          <a:noFill/>
          <a:ln w="9525">
            <a:solidFill>
              <a:schemeClr val="tx1"/>
            </a:solidFill>
            <a:round/>
          </a:ln>
        </p:spPr>
        <p:txBody>
          <a:bodyPr/>
          <a:lstStyle/>
          <a:p>
            <a:endParaRPr lang="zh-CN" altLang="en-US"/>
          </a:p>
        </p:txBody>
      </p:sp>
      <p:sp>
        <p:nvSpPr>
          <p:cNvPr id="221197" name="Line 13"/>
          <p:cNvSpPr>
            <a:spLocks noChangeShapeType="1"/>
          </p:cNvSpPr>
          <p:nvPr/>
        </p:nvSpPr>
        <p:spPr bwMode="auto">
          <a:xfrm flipV="1">
            <a:off x="7680325" y="2584450"/>
            <a:ext cx="852488" cy="382588"/>
          </a:xfrm>
          <a:prstGeom prst="line">
            <a:avLst/>
          </a:prstGeom>
          <a:noFill/>
          <a:ln w="28575">
            <a:solidFill>
              <a:srgbClr val="333399"/>
            </a:solidFill>
            <a:round/>
          </a:ln>
        </p:spPr>
        <p:txBody>
          <a:bodyPr/>
          <a:lstStyle/>
          <a:p>
            <a:endParaRPr lang="zh-CN" altLang="en-US"/>
          </a:p>
        </p:txBody>
      </p:sp>
      <p:sp>
        <p:nvSpPr>
          <p:cNvPr id="221198" name="Line 14"/>
          <p:cNvSpPr>
            <a:spLocks noChangeShapeType="1"/>
          </p:cNvSpPr>
          <p:nvPr/>
        </p:nvSpPr>
        <p:spPr bwMode="auto">
          <a:xfrm flipV="1">
            <a:off x="4733925" y="1893888"/>
            <a:ext cx="1627188" cy="920750"/>
          </a:xfrm>
          <a:prstGeom prst="line">
            <a:avLst/>
          </a:prstGeom>
          <a:noFill/>
          <a:ln w="28575">
            <a:solidFill>
              <a:srgbClr val="333399"/>
            </a:solidFill>
            <a:round/>
          </a:ln>
        </p:spPr>
        <p:txBody>
          <a:bodyPr/>
          <a:lstStyle/>
          <a:p>
            <a:endParaRPr lang="zh-CN" altLang="en-US"/>
          </a:p>
        </p:txBody>
      </p:sp>
      <p:pic>
        <p:nvPicPr>
          <p:cNvPr id="221199" name="Picture 15"/>
          <p:cNvPicPr>
            <a:picLocks noChangeArrowheads="1"/>
          </p:cNvPicPr>
          <p:nvPr/>
        </p:nvPicPr>
        <p:blipFill>
          <a:blip r:embed="rId3" cstate="print"/>
          <a:srcRect/>
          <a:stretch>
            <a:fillRect/>
          </a:stretch>
        </p:blipFill>
        <p:spPr bwMode="auto">
          <a:xfrm>
            <a:off x="4113213" y="2660650"/>
            <a:ext cx="706437" cy="347663"/>
          </a:xfrm>
          <a:prstGeom prst="rect">
            <a:avLst/>
          </a:prstGeom>
          <a:noFill/>
          <a:ln w="12699">
            <a:noFill/>
            <a:miter lim="800000"/>
            <a:headEnd/>
            <a:tailEnd/>
          </a:ln>
        </p:spPr>
      </p:pic>
      <p:pic>
        <p:nvPicPr>
          <p:cNvPr id="221200" name="Picture 16"/>
          <p:cNvPicPr>
            <a:picLocks noChangeArrowheads="1"/>
          </p:cNvPicPr>
          <p:nvPr/>
        </p:nvPicPr>
        <p:blipFill>
          <a:blip r:embed="rId3" cstate="print"/>
          <a:srcRect/>
          <a:stretch>
            <a:fillRect/>
          </a:stretch>
        </p:blipFill>
        <p:spPr bwMode="auto">
          <a:xfrm>
            <a:off x="2328863" y="3425825"/>
            <a:ext cx="708025" cy="349250"/>
          </a:xfrm>
          <a:prstGeom prst="rect">
            <a:avLst/>
          </a:prstGeom>
          <a:noFill/>
          <a:ln w="12699">
            <a:noFill/>
            <a:miter lim="800000"/>
            <a:headEnd/>
            <a:tailEnd/>
          </a:ln>
        </p:spPr>
      </p:pic>
      <p:pic>
        <p:nvPicPr>
          <p:cNvPr id="221201" name="Picture 17"/>
          <p:cNvPicPr>
            <a:picLocks noChangeArrowheads="1"/>
          </p:cNvPicPr>
          <p:nvPr/>
        </p:nvPicPr>
        <p:blipFill>
          <a:blip r:embed="rId3" cstate="print"/>
          <a:srcRect/>
          <a:stretch>
            <a:fillRect/>
          </a:stretch>
        </p:blipFill>
        <p:spPr bwMode="auto">
          <a:xfrm>
            <a:off x="3881438" y="1433513"/>
            <a:ext cx="706437" cy="349250"/>
          </a:xfrm>
          <a:prstGeom prst="rect">
            <a:avLst/>
          </a:prstGeom>
          <a:noFill/>
          <a:ln w="12699">
            <a:noFill/>
            <a:miter lim="800000"/>
            <a:headEnd/>
            <a:tailEnd/>
          </a:ln>
        </p:spPr>
      </p:pic>
      <p:pic>
        <p:nvPicPr>
          <p:cNvPr id="221202" name="Picture 18"/>
          <p:cNvPicPr>
            <a:picLocks noChangeArrowheads="1"/>
          </p:cNvPicPr>
          <p:nvPr/>
        </p:nvPicPr>
        <p:blipFill>
          <a:blip r:embed="rId3" cstate="print"/>
          <a:srcRect/>
          <a:stretch>
            <a:fillRect/>
          </a:stretch>
        </p:blipFill>
        <p:spPr bwMode="auto">
          <a:xfrm>
            <a:off x="6205538" y="3349625"/>
            <a:ext cx="709612" cy="349250"/>
          </a:xfrm>
          <a:prstGeom prst="rect">
            <a:avLst/>
          </a:prstGeom>
          <a:noFill/>
          <a:ln w="12699">
            <a:noFill/>
            <a:miter lim="800000"/>
            <a:headEnd/>
            <a:tailEnd/>
          </a:ln>
        </p:spPr>
      </p:pic>
      <p:pic>
        <p:nvPicPr>
          <p:cNvPr id="221203" name="Picture 19"/>
          <p:cNvPicPr>
            <a:picLocks noChangeArrowheads="1"/>
          </p:cNvPicPr>
          <p:nvPr/>
        </p:nvPicPr>
        <p:blipFill>
          <a:blip r:embed="rId3" cstate="print"/>
          <a:srcRect/>
          <a:stretch>
            <a:fillRect/>
          </a:stretch>
        </p:blipFill>
        <p:spPr bwMode="auto">
          <a:xfrm>
            <a:off x="8223250" y="2430463"/>
            <a:ext cx="706438" cy="347662"/>
          </a:xfrm>
          <a:prstGeom prst="rect">
            <a:avLst/>
          </a:prstGeom>
          <a:noFill/>
          <a:ln w="12699">
            <a:noFill/>
            <a:miter lim="800000"/>
            <a:headEnd/>
            <a:tailEnd/>
          </a:ln>
        </p:spPr>
      </p:pic>
      <p:pic>
        <p:nvPicPr>
          <p:cNvPr id="221204" name="Picture 20"/>
          <p:cNvPicPr>
            <a:picLocks noChangeArrowheads="1"/>
          </p:cNvPicPr>
          <p:nvPr/>
        </p:nvPicPr>
        <p:blipFill>
          <a:blip r:embed="rId3" cstate="print"/>
          <a:srcRect/>
          <a:stretch>
            <a:fillRect/>
          </a:stretch>
        </p:blipFill>
        <p:spPr bwMode="auto">
          <a:xfrm>
            <a:off x="236538" y="2430463"/>
            <a:ext cx="708025" cy="347662"/>
          </a:xfrm>
          <a:prstGeom prst="rect">
            <a:avLst/>
          </a:prstGeom>
          <a:noFill/>
          <a:ln w="12699">
            <a:noFill/>
            <a:miter lim="800000"/>
            <a:headEnd/>
            <a:tailEnd/>
          </a:ln>
        </p:spPr>
      </p:pic>
      <p:grpSp>
        <p:nvGrpSpPr>
          <p:cNvPr id="221205" name="Group 21"/>
          <p:cNvGrpSpPr/>
          <p:nvPr/>
        </p:nvGrpSpPr>
        <p:grpSpPr bwMode="auto">
          <a:xfrm>
            <a:off x="22225" y="1506538"/>
            <a:ext cx="885825" cy="915987"/>
            <a:chOff x="14" y="949"/>
            <a:chExt cx="558" cy="577"/>
          </a:xfrm>
        </p:grpSpPr>
        <p:sp>
          <p:nvSpPr>
            <p:cNvPr id="1117206" name="Rectangle 22"/>
            <p:cNvSpPr>
              <a:spLocks noChangeArrowheads="1"/>
            </p:cNvSpPr>
            <p:nvPr/>
          </p:nvSpPr>
          <p:spPr bwMode="auto">
            <a:xfrm>
              <a:off x="51" y="951"/>
              <a:ext cx="516" cy="574"/>
            </a:xfrm>
            <a:prstGeom prst="rect">
              <a:avLst/>
            </a:prstGeom>
            <a:solidFill>
              <a:srgbClr val="CCECFF"/>
            </a:soli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ea typeface="黑体" panose="02010609060101010101" pitchFamily="49" charset="-122"/>
              </a:endParaRPr>
            </a:p>
          </p:txBody>
        </p:sp>
        <p:sp>
          <p:nvSpPr>
            <p:cNvPr id="221317" name="Text Box 23"/>
            <p:cNvSpPr txBox="1">
              <a:spLocks noChangeArrowheads="1"/>
            </p:cNvSpPr>
            <p:nvPr/>
          </p:nvSpPr>
          <p:spPr bwMode="auto">
            <a:xfrm>
              <a:off x="14" y="949"/>
              <a:ext cx="558" cy="577"/>
            </a:xfrm>
            <a:prstGeom prst="rect">
              <a:avLst/>
            </a:prstGeom>
            <a:noFill/>
            <a:ln w="9525">
              <a:noFill/>
              <a:miter lim="800000"/>
            </a:ln>
          </p:spPr>
          <p:txBody>
            <a:bodyPr wrap="none">
              <a:spAutoFit/>
            </a:bodyPr>
            <a:lstStyle/>
            <a:p>
              <a:pPr>
                <a:lnSpc>
                  <a:spcPct val="90000"/>
                </a:lnSpc>
              </a:pPr>
              <a:r>
                <a:rPr kumimoji="1" lang="en-US" altLang="zh-CN" sz="2000">
                  <a:latin typeface="Arial" panose="020B0604020202020204" pitchFamily="34" charset="0"/>
                </a:rPr>
                <a:t>1  1  </a:t>
              </a:r>
              <a:r>
                <a:rPr kumimoji="1" lang="en-US" altLang="zh-CN" sz="2000">
                  <a:latin typeface="Arial" panose="020B0604020202020204" pitchFamily="34" charset="0"/>
                  <a:sym typeface="Symbol" panose="05050102010706020507" pitchFamily="18" charset="2"/>
                </a:rPr>
                <a:t></a:t>
              </a:r>
            </a:p>
            <a:p>
              <a:pPr>
                <a:lnSpc>
                  <a:spcPct val="90000"/>
                </a:lnSpc>
              </a:pPr>
              <a:r>
                <a:rPr kumimoji="1" lang="en-US" altLang="zh-CN" sz="2000">
                  <a:latin typeface="Arial" panose="020B0604020202020204" pitchFamily="34" charset="0"/>
                </a:rPr>
                <a:t>2  1  </a:t>
              </a:r>
              <a:r>
                <a:rPr kumimoji="1" lang="en-US" altLang="zh-CN" sz="2000">
                  <a:latin typeface="Arial" panose="020B0604020202020204" pitchFamily="34" charset="0"/>
                  <a:sym typeface="Symbol" panose="05050102010706020507" pitchFamily="18" charset="2"/>
                </a:rPr>
                <a:t></a:t>
              </a:r>
            </a:p>
            <a:p>
              <a:pPr>
                <a:lnSpc>
                  <a:spcPct val="90000"/>
                </a:lnSpc>
              </a:pPr>
              <a:r>
                <a:rPr kumimoji="1" lang="en-US" altLang="zh-CN" sz="2000">
                  <a:latin typeface="Arial" panose="020B0604020202020204" pitchFamily="34" charset="0"/>
                </a:rPr>
                <a:t>3  1  </a:t>
              </a:r>
              <a:r>
                <a:rPr kumimoji="1" lang="en-US" altLang="zh-CN" sz="2000">
                  <a:latin typeface="Arial" panose="020B0604020202020204" pitchFamily="34" charset="0"/>
                  <a:sym typeface="Symbol" panose="05050102010706020507" pitchFamily="18" charset="2"/>
                </a:rPr>
                <a:t></a:t>
              </a:r>
            </a:p>
          </p:txBody>
        </p:sp>
      </p:grpSp>
      <p:sp>
        <p:nvSpPr>
          <p:cNvPr id="221206" name="Text Box 24"/>
          <p:cNvSpPr txBox="1">
            <a:spLocks noChangeArrowheads="1"/>
          </p:cNvSpPr>
          <p:nvPr/>
        </p:nvSpPr>
        <p:spPr bwMode="auto">
          <a:xfrm>
            <a:off x="8688388" y="2695575"/>
            <a:ext cx="339725" cy="396875"/>
          </a:xfrm>
          <a:prstGeom prst="rect">
            <a:avLst/>
          </a:prstGeom>
          <a:noFill/>
          <a:ln w="9525">
            <a:noFill/>
            <a:miter lim="800000"/>
          </a:ln>
        </p:spPr>
        <p:txBody>
          <a:bodyPr wrap="none">
            <a:spAutoFit/>
          </a:bodyPr>
          <a:lstStyle/>
          <a:p>
            <a:r>
              <a:rPr kumimoji="1" lang="en-US" altLang="zh-CN" sz="2000">
                <a:latin typeface="Arial" panose="020B0604020202020204" pitchFamily="34" charset="0"/>
              </a:rPr>
              <a:t>F</a:t>
            </a:r>
          </a:p>
        </p:txBody>
      </p:sp>
      <p:sp>
        <p:nvSpPr>
          <p:cNvPr id="221207" name="Text Box 25"/>
          <p:cNvSpPr txBox="1">
            <a:spLocks noChangeArrowheads="1"/>
          </p:cNvSpPr>
          <p:nvPr/>
        </p:nvSpPr>
        <p:spPr bwMode="auto">
          <a:xfrm>
            <a:off x="4578350" y="1231900"/>
            <a:ext cx="354013" cy="396875"/>
          </a:xfrm>
          <a:prstGeom prst="rect">
            <a:avLst/>
          </a:prstGeom>
          <a:noFill/>
          <a:ln w="9525">
            <a:noFill/>
            <a:miter lim="800000"/>
          </a:ln>
        </p:spPr>
        <p:txBody>
          <a:bodyPr wrap="none">
            <a:spAutoFit/>
          </a:bodyPr>
          <a:lstStyle/>
          <a:p>
            <a:r>
              <a:rPr kumimoji="1" lang="en-US" altLang="zh-CN" sz="2000">
                <a:latin typeface="Arial" panose="020B0604020202020204" pitchFamily="34" charset="0"/>
              </a:rPr>
              <a:t>E</a:t>
            </a:r>
          </a:p>
        </p:txBody>
      </p:sp>
      <p:sp>
        <p:nvSpPr>
          <p:cNvPr id="221208" name="Text Box 26"/>
          <p:cNvSpPr txBox="1">
            <a:spLocks noChangeArrowheads="1"/>
          </p:cNvSpPr>
          <p:nvPr/>
        </p:nvSpPr>
        <p:spPr bwMode="auto">
          <a:xfrm>
            <a:off x="3779838" y="2405063"/>
            <a:ext cx="368300" cy="396875"/>
          </a:xfrm>
          <a:prstGeom prst="rect">
            <a:avLst/>
          </a:prstGeom>
          <a:noFill/>
          <a:ln w="9525">
            <a:noFill/>
            <a:miter lim="800000"/>
          </a:ln>
        </p:spPr>
        <p:txBody>
          <a:bodyPr wrap="none">
            <a:spAutoFit/>
          </a:bodyPr>
          <a:lstStyle/>
          <a:p>
            <a:r>
              <a:rPr kumimoji="1" lang="en-US" altLang="zh-CN" sz="2000">
                <a:latin typeface="Arial" panose="020B0604020202020204" pitchFamily="34" charset="0"/>
              </a:rPr>
              <a:t>D</a:t>
            </a:r>
          </a:p>
        </p:txBody>
      </p:sp>
      <p:sp>
        <p:nvSpPr>
          <p:cNvPr id="221209" name="Text Box 27"/>
          <p:cNvSpPr txBox="1">
            <a:spLocks noChangeArrowheads="1"/>
          </p:cNvSpPr>
          <p:nvPr/>
        </p:nvSpPr>
        <p:spPr bwMode="auto">
          <a:xfrm>
            <a:off x="5940425" y="3573463"/>
            <a:ext cx="368300" cy="396875"/>
          </a:xfrm>
          <a:prstGeom prst="rect">
            <a:avLst/>
          </a:prstGeom>
          <a:noFill/>
          <a:ln w="9525">
            <a:noFill/>
            <a:miter lim="800000"/>
          </a:ln>
        </p:spPr>
        <p:txBody>
          <a:bodyPr wrap="none">
            <a:spAutoFit/>
          </a:bodyPr>
          <a:lstStyle/>
          <a:p>
            <a:r>
              <a:rPr kumimoji="1" lang="en-US" altLang="zh-CN" sz="2000">
                <a:latin typeface="Arial" panose="020B0604020202020204" pitchFamily="34" charset="0"/>
              </a:rPr>
              <a:t>C</a:t>
            </a:r>
          </a:p>
        </p:txBody>
      </p:sp>
      <p:sp>
        <p:nvSpPr>
          <p:cNvPr id="221210" name="Text Box 28"/>
          <p:cNvSpPr txBox="1">
            <a:spLocks noChangeArrowheads="1"/>
          </p:cNvSpPr>
          <p:nvPr/>
        </p:nvSpPr>
        <p:spPr bwMode="auto">
          <a:xfrm>
            <a:off x="2417763" y="3079750"/>
            <a:ext cx="354012" cy="396875"/>
          </a:xfrm>
          <a:prstGeom prst="rect">
            <a:avLst/>
          </a:prstGeom>
          <a:noFill/>
          <a:ln w="9525">
            <a:noFill/>
            <a:miter lim="800000"/>
          </a:ln>
        </p:spPr>
        <p:txBody>
          <a:bodyPr wrap="none">
            <a:spAutoFit/>
          </a:bodyPr>
          <a:lstStyle/>
          <a:p>
            <a:r>
              <a:rPr kumimoji="1" lang="en-US" altLang="zh-CN" sz="2000">
                <a:latin typeface="Arial" panose="020B0604020202020204" pitchFamily="34" charset="0"/>
              </a:rPr>
              <a:t>B</a:t>
            </a:r>
          </a:p>
        </p:txBody>
      </p:sp>
      <p:sp>
        <p:nvSpPr>
          <p:cNvPr id="221211" name="Text Box 29"/>
          <p:cNvSpPr txBox="1">
            <a:spLocks noChangeArrowheads="1"/>
          </p:cNvSpPr>
          <p:nvPr/>
        </p:nvSpPr>
        <p:spPr bwMode="auto">
          <a:xfrm>
            <a:off x="236538" y="2655888"/>
            <a:ext cx="354012" cy="396875"/>
          </a:xfrm>
          <a:prstGeom prst="rect">
            <a:avLst/>
          </a:prstGeom>
          <a:noFill/>
          <a:ln w="9525">
            <a:noFill/>
            <a:miter lim="800000"/>
          </a:ln>
        </p:spPr>
        <p:txBody>
          <a:bodyPr wrap="none">
            <a:spAutoFit/>
          </a:bodyPr>
          <a:lstStyle/>
          <a:p>
            <a:r>
              <a:rPr kumimoji="1" lang="en-US" altLang="zh-CN" sz="2000">
                <a:latin typeface="Arial" panose="020B0604020202020204" pitchFamily="34" charset="0"/>
              </a:rPr>
              <a:t>A</a:t>
            </a:r>
          </a:p>
        </p:txBody>
      </p:sp>
      <p:sp>
        <p:nvSpPr>
          <p:cNvPr id="1117214" name="Rectangle 30"/>
          <p:cNvSpPr>
            <a:spLocks noChangeArrowheads="1"/>
          </p:cNvSpPr>
          <p:nvPr/>
        </p:nvSpPr>
        <p:spPr bwMode="auto">
          <a:xfrm>
            <a:off x="8201025" y="1785938"/>
            <a:ext cx="835025" cy="612775"/>
          </a:xfrm>
          <a:prstGeom prst="rect">
            <a:avLst/>
          </a:prstGeom>
          <a:solidFill>
            <a:srgbClr val="CCECFF"/>
          </a:soli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ea typeface="黑体" panose="02010609060101010101" pitchFamily="49" charset="-122"/>
            </a:endParaRPr>
          </a:p>
        </p:txBody>
      </p:sp>
      <p:sp>
        <p:nvSpPr>
          <p:cNvPr id="221213" name="Text Box 31"/>
          <p:cNvSpPr txBox="1">
            <a:spLocks noChangeArrowheads="1"/>
          </p:cNvSpPr>
          <p:nvPr/>
        </p:nvSpPr>
        <p:spPr bwMode="auto">
          <a:xfrm>
            <a:off x="8162925" y="1778000"/>
            <a:ext cx="885825" cy="641350"/>
          </a:xfrm>
          <a:prstGeom prst="rect">
            <a:avLst/>
          </a:prstGeom>
          <a:noFill/>
          <a:ln w="9525">
            <a:noFill/>
            <a:miter lim="800000"/>
          </a:ln>
        </p:spPr>
        <p:txBody>
          <a:bodyPr wrap="none">
            <a:spAutoFit/>
          </a:bodyPr>
          <a:lstStyle/>
          <a:p>
            <a:pPr>
              <a:lnSpc>
                <a:spcPct val="90000"/>
              </a:lnSpc>
            </a:pPr>
            <a:r>
              <a:rPr kumimoji="1" lang="en-US" altLang="zh-CN" sz="2000">
                <a:latin typeface="Arial" panose="020B0604020202020204" pitchFamily="34" charset="0"/>
              </a:rPr>
              <a:t>5  1  </a:t>
            </a:r>
            <a:r>
              <a:rPr kumimoji="1" lang="en-US" altLang="zh-CN" sz="2000">
                <a:latin typeface="Arial" panose="020B0604020202020204" pitchFamily="34" charset="0"/>
                <a:sym typeface="Symbol" panose="05050102010706020507" pitchFamily="18" charset="2"/>
              </a:rPr>
              <a:t></a:t>
            </a:r>
          </a:p>
          <a:p>
            <a:pPr>
              <a:lnSpc>
                <a:spcPct val="90000"/>
              </a:lnSpc>
            </a:pPr>
            <a:r>
              <a:rPr kumimoji="1" lang="en-US" altLang="zh-CN" sz="2000">
                <a:latin typeface="Arial" panose="020B0604020202020204" pitchFamily="34" charset="0"/>
              </a:rPr>
              <a:t>6  1  </a:t>
            </a:r>
            <a:r>
              <a:rPr kumimoji="1" lang="en-US" altLang="zh-CN" sz="2000">
                <a:latin typeface="Arial" panose="020B0604020202020204" pitchFamily="34" charset="0"/>
                <a:sym typeface="Symbol" panose="05050102010706020507" pitchFamily="18" charset="2"/>
              </a:rPr>
              <a:t></a:t>
            </a:r>
          </a:p>
        </p:txBody>
      </p:sp>
      <p:sp>
        <p:nvSpPr>
          <p:cNvPr id="1117216" name="Rectangle 32"/>
          <p:cNvSpPr>
            <a:spLocks noChangeArrowheads="1"/>
          </p:cNvSpPr>
          <p:nvPr/>
        </p:nvSpPr>
        <p:spPr bwMode="auto">
          <a:xfrm>
            <a:off x="4113213" y="2016125"/>
            <a:ext cx="819150" cy="612775"/>
          </a:xfrm>
          <a:prstGeom prst="rect">
            <a:avLst/>
          </a:prstGeom>
          <a:solidFill>
            <a:srgbClr val="CCECFF"/>
          </a:soli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ea typeface="黑体" panose="02010609060101010101" pitchFamily="49" charset="-122"/>
            </a:endParaRPr>
          </a:p>
        </p:txBody>
      </p:sp>
      <p:sp>
        <p:nvSpPr>
          <p:cNvPr id="221215" name="Text Box 33"/>
          <p:cNvSpPr txBox="1">
            <a:spLocks noChangeArrowheads="1"/>
          </p:cNvSpPr>
          <p:nvPr/>
        </p:nvSpPr>
        <p:spPr bwMode="auto">
          <a:xfrm>
            <a:off x="4060825" y="1992313"/>
            <a:ext cx="885825" cy="641350"/>
          </a:xfrm>
          <a:prstGeom prst="rect">
            <a:avLst/>
          </a:prstGeom>
          <a:noFill/>
          <a:ln w="9525">
            <a:noFill/>
            <a:miter lim="800000"/>
          </a:ln>
        </p:spPr>
        <p:txBody>
          <a:bodyPr wrap="none">
            <a:spAutoFit/>
          </a:bodyPr>
          <a:lstStyle/>
          <a:p>
            <a:pPr>
              <a:lnSpc>
                <a:spcPct val="90000"/>
              </a:lnSpc>
            </a:pPr>
            <a:r>
              <a:rPr kumimoji="1" lang="en-US" altLang="zh-CN" sz="2000">
                <a:latin typeface="Arial" panose="020B0604020202020204" pitchFamily="34" charset="0"/>
              </a:rPr>
              <a:t>2  1  </a:t>
            </a:r>
            <a:r>
              <a:rPr kumimoji="1" lang="en-US" altLang="zh-CN" sz="2000">
                <a:latin typeface="Arial" panose="020B0604020202020204" pitchFamily="34" charset="0"/>
                <a:sym typeface="Symbol" panose="05050102010706020507" pitchFamily="18" charset="2"/>
              </a:rPr>
              <a:t></a:t>
            </a:r>
          </a:p>
          <a:p>
            <a:pPr>
              <a:lnSpc>
                <a:spcPct val="90000"/>
              </a:lnSpc>
            </a:pPr>
            <a:r>
              <a:rPr kumimoji="1" lang="en-US" altLang="zh-CN" sz="2000">
                <a:latin typeface="Arial" panose="020B0604020202020204" pitchFamily="34" charset="0"/>
              </a:rPr>
              <a:t>5  1  </a:t>
            </a:r>
            <a:r>
              <a:rPr kumimoji="1" lang="en-US" altLang="zh-CN" sz="2000">
                <a:latin typeface="Arial" panose="020B0604020202020204" pitchFamily="34" charset="0"/>
                <a:sym typeface="Symbol" panose="05050102010706020507" pitchFamily="18" charset="2"/>
              </a:rPr>
              <a:t></a:t>
            </a:r>
          </a:p>
        </p:txBody>
      </p:sp>
      <p:sp>
        <p:nvSpPr>
          <p:cNvPr id="1117218" name="Rectangle 34"/>
          <p:cNvSpPr>
            <a:spLocks noChangeArrowheads="1"/>
          </p:cNvSpPr>
          <p:nvPr/>
        </p:nvSpPr>
        <p:spPr bwMode="auto">
          <a:xfrm>
            <a:off x="2563813" y="3656013"/>
            <a:ext cx="855662" cy="612775"/>
          </a:xfrm>
          <a:prstGeom prst="rect">
            <a:avLst/>
          </a:prstGeom>
          <a:solidFill>
            <a:srgbClr val="CCECFF"/>
          </a:soli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ea typeface="黑体" panose="02010609060101010101" pitchFamily="49" charset="-122"/>
            </a:endParaRPr>
          </a:p>
        </p:txBody>
      </p:sp>
      <p:sp>
        <p:nvSpPr>
          <p:cNvPr id="221217" name="Text Box 35"/>
          <p:cNvSpPr txBox="1">
            <a:spLocks noChangeArrowheads="1"/>
          </p:cNvSpPr>
          <p:nvPr/>
        </p:nvSpPr>
        <p:spPr bwMode="auto">
          <a:xfrm>
            <a:off x="2530475" y="3627438"/>
            <a:ext cx="885825" cy="641350"/>
          </a:xfrm>
          <a:prstGeom prst="rect">
            <a:avLst/>
          </a:prstGeom>
          <a:noFill/>
          <a:ln w="9525">
            <a:noFill/>
            <a:miter lim="800000"/>
          </a:ln>
        </p:spPr>
        <p:txBody>
          <a:bodyPr wrap="none">
            <a:spAutoFit/>
          </a:bodyPr>
          <a:lstStyle/>
          <a:p>
            <a:pPr>
              <a:lnSpc>
                <a:spcPct val="90000"/>
              </a:lnSpc>
            </a:pPr>
            <a:r>
              <a:rPr kumimoji="1" lang="en-US" altLang="zh-CN" sz="2000" dirty="0">
                <a:latin typeface="Arial" panose="020B0604020202020204" pitchFamily="34" charset="0"/>
              </a:rPr>
              <a:t>3  1  </a:t>
            </a:r>
            <a:r>
              <a:rPr kumimoji="1" lang="en-US" altLang="zh-CN" sz="2000" dirty="0">
                <a:latin typeface="Arial" panose="020B0604020202020204" pitchFamily="34" charset="0"/>
                <a:sym typeface="Symbol" panose="05050102010706020507" pitchFamily="18" charset="2"/>
              </a:rPr>
              <a:t></a:t>
            </a:r>
          </a:p>
          <a:p>
            <a:pPr>
              <a:lnSpc>
                <a:spcPct val="90000"/>
              </a:lnSpc>
            </a:pPr>
            <a:r>
              <a:rPr kumimoji="1" lang="en-US" altLang="zh-CN" sz="2000" dirty="0">
                <a:latin typeface="Arial" panose="020B0604020202020204" pitchFamily="34" charset="0"/>
              </a:rPr>
              <a:t>4  1  </a:t>
            </a:r>
            <a:r>
              <a:rPr kumimoji="1" lang="en-US" altLang="zh-CN" sz="2000" dirty="0">
                <a:latin typeface="Arial" panose="020B0604020202020204" pitchFamily="34" charset="0"/>
                <a:sym typeface="Symbol" panose="05050102010706020507" pitchFamily="18" charset="2"/>
              </a:rPr>
              <a:t></a:t>
            </a:r>
          </a:p>
        </p:txBody>
      </p:sp>
      <p:grpSp>
        <p:nvGrpSpPr>
          <p:cNvPr id="221218" name="Group 36"/>
          <p:cNvGrpSpPr/>
          <p:nvPr/>
        </p:nvGrpSpPr>
        <p:grpSpPr bwMode="auto">
          <a:xfrm>
            <a:off x="6165850" y="2676525"/>
            <a:ext cx="885825" cy="641350"/>
            <a:chOff x="3884" y="1686"/>
            <a:chExt cx="558" cy="404"/>
          </a:xfrm>
        </p:grpSpPr>
        <p:sp>
          <p:nvSpPr>
            <p:cNvPr id="1117221" name="Rectangle 37"/>
            <p:cNvSpPr>
              <a:spLocks noChangeArrowheads="1"/>
            </p:cNvSpPr>
            <p:nvPr/>
          </p:nvSpPr>
          <p:spPr bwMode="auto">
            <a:xfrm>
              <a:off x="3909" y="1703"/>
              <a:ext cx="513" cy="387"/>
            </a:xfrm>
            <a:prstGeom prst="rect">
              <a:avLst/>
            </a:prstGeom>
            <a:solidFill>
              <a:srgbClr val="CCECFF"/>
            </a:soli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ea typeface="黑体" panose="02010609060101010101" pitchFamily="49" charset="-122"/>
              </a:endParaRPr>
            </a:p>
          </p:txBody>
        </p:sp>
        <p:sp>
          <p:nvSpPr>
            <p:cNvPr id="221315" name="Text Box 38"/>
            <p:cNvSpPr txBox="1">
              <a:spLocks noChangeArrowheads="1"/>
            </p:cNvSpPr>
            <p:nvPr/>
          </p:nvSpPr>
          <p:spPr bwMode="auto">
            <a:xfrm>
              <a:off x="3884" y="1686"/>
              <a:ext cx="558" cy="404"/>
            </a:xfrm>
            <a:prstGeom prst="rect">
              <a:avLst/>
            </a:prstGeom>
            <a:noFill/>
            <a:ln w="9525">
              <a:noFill/>
              <a:miter lim="800000"/>
            </a:ln>
          </p:spPr>
          <p:txBody>
            <a:bodyPr wrap="none">
              <a:spAutoFit/>
            </a:bodyPr>
            <a:lstStyle/>
            <a:p>
              <a:pPr>
                <a:lnSpc>
                  <a:spcPct val="90000"/>
                </a:lnSpc>
              </a:pPr>
              <a:r>
                <a:rPr kumimoji="1" lang="en-US" altLang="zh-CN" sz="2000" dirty="0">
                  <a:latin typeface="Arial" panose="020B0604020202020204" pitchFamily="34" charset="0"/>
                </a:rPr>
                <a:t>4  1  </a:t>
              </a:r>
              <a:r>
                <a:rPr kumimoji="1" lang="en-US" altLang="zh-CN" sz="2000" dirty="0">
                  <a:latin typeface="Arial" panose="020B0604020202020204" pitchFamily="34" charset="0"/>
                  <a:sym typeface="Symbol" panose="05050102010706020507" pitchFamily="18" charset="2"/>
                </a:rPr>
                <a:t></a:t>
              </a:r>
            </a:p>
            <a:p>
              <a:pPr>
                <a:lnSpc>
                  <a:spcPct val="90000"/>
                </a:lnSpc>
              </a:pPr>
              <a:r>
                <a:rPr kumimoji="1" lang="en-US" altLang="zh-CN" sz="2000" dirty="0">
                  <a:latin typeface="Arial" panose="020B0604020202020204" pitchFamily="34" charset="0"/>
                </a:rPr>
                <a:t>6  1  </a:t>
              </a:r>
              <a:r>
                <a:rPr kumimoji="1" lang="en-US" altLang="zh-CN" sz="2000" dirty="0">
                  <a:latin typeface="Arial" panose="020B0604020202020204" pitchFamily="34" charset="0"/>
                  <a:sym typeface="Symbol" panose="05050102010706020507" pitchFamily="18" charset="2"/>
                </a:rPr>
                <a:t></a:t>
              </a:r>
            </a:p>
          </p:txBody>
        </p:sp>
      </p:grpSp>
      <p:sp>
        <p:nvSpPr>
          <p:cNvPr id="1117223" name="Rectangle 39"/>
          <p:cNvSpPr>
            <a:spLocks noChangeArrowheads="1"/>
          </p:cNvSpPr>
          <p:nvPr/>
        </p:nvSpPr>
        <p:spPr bwMode="auto">
          <a:xfrm>
            <a:off x="3719513" y="866775"/>
            <a:ext cx="852487" cy="611188"/>
          </a:xfrm>
          <a:prstGeom prst="rect">
            <a:avLst/>
          </a:prstGeom>
          <a:solidFill>
            <a:srgbClr val="CCECFF"/>
          </a:soli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ea typeface="黑体" panose="02010609060101010101" pitchFamily="49" charset="-122"/>
            </a:endParaRPr>
          </a:p>
        </p:txBody>
      </p:sp>
      <p:sp>
        <p:nvSpPr>
          <p:cNvPr id="221220" name="Text Box 40"/>
          <p:cNvSpPr txBox="1">
            <a:spLocks noChangeArrowheads="1"/>
          </p:cNvSpPr>
          <p:nvPr/>
        </p:nvSpPr>
        <p:spPr bwMode="auto">
          <a:xfrm>
            <a:off x="3665538" y="838200"/>
            <a:ext cx="885825" cy="641350"/>
          </a:xfrm>
          <a:prstGeom prst="rect">
            <a:avLst/>
          </a:prstGeom>
          <a:noFill/>
          <a:ln w="9525">
            <a:noFill/>
            <a:miter lim="800000"/>
          </a:ln>
        </p:spPr>
        <p:txBody>
          <a:bodyPr wrap="none">
            <a:spAutoFit/>
          </a:bodyPr>
          <a:lstStyle/>
          <a:p>
            <a:pPr>
              <a:lnSpc>
                <a:spcPct val="90000"/>
              </a:lnSpc>
            </a:pPr>
            <a:r>
              <a:rPr kumimoji="1" lang="en-US" altLang="zh-CN" sz="2000">
                <a:latin typeface="Arial" panose="020B0604020202020204" pitchFamily="34" charset="0"/>
              </a:rPr>
              <a:t>1  1  </a:t>
            </a:r>
            <a:r>
              <a:rPr kumimoji="1" lang="en-US" altLang="zh-CN" sz="2000">
                <a:latin typeface="Arial" panose="020B0604020202020204" pitchFamily="34" charset="0"/>
                <a:sym typeface="Symbol" panose="05050102010706020507" pitchFamily="18" charset="2"/>
              </a:rPr>
              <a:t></a:t>
            </a:r>
          </a:p>
          <a:p>
            <a:pPr>
              <a:lnSpc>
                <a:spcPct val="90000"/>
              </a:lnSpc>
            </a:pPr>
            <a:r>
              <a:rPr kumimoji="1" lang="en-US" altLang="zh-CN" sz="2000">
                <a:latin typeface="Arial" panose="020B0604020202020204" pitchFamily="34" charset="0"/>
              </a:rPr>
              <a:t>5  1  </a:t>
            </a:r>
            <a:r>
              <a:rPr kumimoji="1" lang="en-US" altLang="zh-CN" sz="2000">
                <a:latin typeface="Arial" panose="020B0604020202020204" pitchFamily="34" charset="0"/>
                <a:sym typeface="Symbol" panose="05050102010706020507" pitchFamily="18" charset="2"/>
              </a:rPr>
              <a:t></a:t>
            </a:r>
          </a:p>
        </p:txBody>
      </p:sp>
      <p:sp>
        <p:nvSpPr>
          <p:cNvPr id="221221" name="Text Box 41"/>
          <p:cNvSpPr txBox="1">
            <a:spLocks noChangeArrowheads="1"/>
          </p:cNvSpPr>
          <p:nvPr/>
        </p:nvSpPr>
        <p:spPr bwMode="auto">
          <a:xfrm>
            <a:off x="971550" y="280988"/>
            <a:ext cx="6838950" cy="519112"/>
          </a:xfrm>
          <a:prstGeom prst="rect">
            <a:avLst/>
          </a:prstGeom>
          <a:noFill/>
          <a:ln w="9525">
            <a:noFill/>
            <a:miter lim="800000"/>
          </a:ln>
        </p:spPr>
        <p:txBody>
          <a:bodyPr wrap="none">
            <a:spAutoFit/>
          </a:bodyPr>
          <a:lstStyle/>
          <a:p>
            <a:r>
              <a:rPr kumimoji="1" lang="zh-CN" altLang="en-US">
                <a:latin typeface="Arial" panose="020B0604020202020204" pitchFamily="34" charset="0"/>
              </a:rPr>
              <a:t>路由器 </a:t>
            </a:r>
            <a:r>
              <a:rPr kumimoji="1" lang="en-US" altLang="zh-CN">
                <a:latin typeface="Arial" panose="020B0604020202020204" pitchFamily="34" charset="0"/>
              </a:rPr>
              <a:t>B </a:t>
            </a:r>
            <a:r>
              <a:rPr kumimoji="1" lang="zh-CN" altLang="en-US">
                <a:latin typeface="Arial" panose="020B0604020202020204" pitchFamily="34" charset="0"/>
              </a:rPr>
              <a:t>收到相邻路由器 </a:t>
            </a:r>
            <a:r>
              <a:rPr kumimoji="1" lang="en-US" altLang="zh-CN">
                <a:latin typeface="Arial" panose="020B0604020202020204" pitchFamily="34" charset="0"/>
              </a:rPr>
              <a:t>A </a:t>
            </a:r>
            <a:r>
              <a:rPr kumimoji="1" lang="zh-CN" altLang="en-US">
                <a:latin typeface="Arial" panose="020B0604020202020204" pitchFamily="34" charset="0"/>
              </a:rPr>
              <a:t>和 </a:t>
            </a:r>
            <a:r>
              <a:rPr kumimoji="1" lang="en-US" altLang="zh-CN">
                <a:latin typeface="Arial" panose="020B0604020202020204" pitchFamily="34" charset="0"/>
              </a:rPr>
              <a:t>C </a:t>
            </a:r>
            <a:r>
              <a:rPr kumimoji="1" lang="zh-CN" altLang="en-US">
                <a:latin typeface="Arial" panose="020B0604020202020204" pitchFamily="34" charset="0"/>
              </a:rPr>
              <a:t>的路由表</a:t>
            </a:r>
          </a:p>
        </p:txBody>
      </p:sp>
      <p:grpSp>
        <p:nvGrpSpPr>
          <p:cNvPr id="221222" name="Group 42"/>
          <p:cNvGrpSpPr/>
          <p:nvPr/>
        </p:nvGrpSpPr>
        <p:grpSpPr bwMode="auto">
          <a:xfrm>
            <a:off x="688975" y="3022600"/>
            <a:ext cx="954088" cy="773113"/>
            <a:chOff x="2949" y="196"/>
            <a:chExt cx="941" cy="598"/>
          </a:xfrm>
        </p:grpSpPr>
        <p:sp>
          <p:nvSpPr>
            <p:cNvPr id="221303" name="Oval 43"/>
            <p:cNvSpPr>
              <a:spLocks noChangeArrowheads="1"/>
            </p:cNvSpPr>
            <p:nvPr/>
          </p:nvSpPr>
          <p:spPr bwMode="auto">
            <a:xfrm>
              <a:off x="3168" y="196"/>
              <a:ext cx="407" cy="162"/>
            </a:xfrm>
            <a:prstGeom prst="ellipse">
              <a:avLst/>
            </a:prstGeom>
            <a:solidFill>
              <a:srgbClr val="DDDDDD"/>
            </a:solidFill>
            <a:ln w="12700">
              <a:solidFill>
                <a:schemeClr val="tx1"/>
              </a:solidFill>
              <a:round/>
            </a:ln>
          </p:spPr>
          <p:txBody>
            <a:bodyPr wrap="none" anchor="ctr"/>
            <a:lstStyle/>
            <a:p>
              <a:endParaRPr lang="zh-CN" altLang="en-US"/>
            </a:p>
          </p:txBody>
        </p:sp>
        <p:sp>
          <p:nvSpPr>
            <p:cNvPr id="221304" name="Oval 44"/>
            <p:cNvSpPr>
              <a:spLocks noChangeArrowheads="1"/>
            </p:cNvSpPr>
            <p:nvPr/>
          </p:nvSpPr>
          <p:spPr bwMode="auto">
            <a:xfrm rot="900000">
              <a:off x="3512" y="252"/>
              <a:ext cx="275" cy="131"/>
            </a:xfrm>
            <a:prstGeom prst="ellipse">
              <a:avLst/>
            </a:prstGeom>
            <a:solidFill>
              <a:srgbClr val="DDDDDD"/>
            </a:solidFill>
            <a:ln w="12700">
              <a:solidFill>
                <a:schemeClr val="tx1"/>
              </a:solidFill>
              <a:round/>
            </a:ln>
          </p:spPr>
          <p:txBody>
            <a:bodyPr wrap="none" anchor="ctr"/>
            <a:lstStyle/>
            <a:p>
              <a:endParaRPr lang="zh-CN" altLang="en-US"/>
            </a:p>
          </p:txBody>
        </p:sp>
        <p:sp>
          <p:nvSpPr>
            <p:cNvPr id="221305" name="Oval 45"/>
            <p:cNvSpPr>
              <a:spLocks noChangeArrowheads="1"/>
            </p:cNvSpPr>
            <p:nvPr/>
          </p:nvSpPr>
          <p:spPr bwMode="auto">
            <a:xfrm rot="1500000">
              <a:off x="3650" y="385"/>
              <a:ext cx="240" cy="153"/>
            </a:xfrm>
            <a:prstGeom prst="ellipse">
              <a:avLst/>
            </a:prstGeom>
            <a:solidFill>
              <a:srgbClr val="DDDDDD"/>
            </a:solidFill>
            <a:ln w="12700">
              <a:solidFill>
                <a:schemeClr val="tx1"/>
              </a:solidFill>
              <a:round/>
            </a:ln>
          </p:spPr>
          <p:txBody>
            <a:bodyPr wrap="none" anchor="ctr"/>
            <a:lstStyle/>
            <a:p>
              <a:endParaRPr lang="zh-CN" altLang="en-US"/>
            </a:p>
          </p:txBody>
        </p:sp>
        <p:sp>
          <p:nvSpPr>
            <p:cNvPr id="221306" name="Oval 46"/>
            <p:cNvSpPr>
              <a:spLocks noChangeArrowheads="1"/>
            </p:cNvSpPr>
            <p:nvPr/>
          </p:nvSpPr>
          <p:spPr bwMode="auto">
            <a:xfrm rot="-1560000">
              <a:off x="3573" y="537"/>
              <a:ext cx="291" cy="189"/>
            </a:xfrm>
            <a:prstGeom prst="ellipse">
              <a:avLst/>
            </a:prstGeom>
            <a:solidFill>
              <a:srgbClr val="DDDDDD"/>
            </a:solidFill>
            <a:ln w="12700">
              <a:solidFill>
                <a:schemeClr val="tx1"/>
              </a:solidFill>
              <a:round/>
            </a:ln>
          </p:spPr>
          <p:txBody>
            <a:bodyPr wrap="none" anchor="ctr"/>
            <a:lstStyle/>
            <a:p>
              <a:endParaRPr lang="zh-CN" altLang="en-US"/>
            </a:p>
          </p:txBody>
        </p:sp>
        <p:sp>
          <p:nvSpPr>
            <p:cNvPr id="221307" name="Oval 47"/>
            <p:cNvSpPr>
              <a:spLocks noChangeArrowheads="1"/>
            </p:cNvSpPr>
            <p:nvPr/>
          </p:nvSpPr>
          <p:spPr bwMode="auto">
            <a:xfrm>
              <a:off x="3216" y="555"/>
              <a:ext cx="471" cy="239"/>
            </a:xfrm>
            <a:prstGeom prst="ellipse">
              <a:avLst/>
            </a:prstGeom>
            <a:solidFill>
              <a:srgbClr val="DDDDDD"/>
            </a:solidFill>
            <a:ln w="12700">
              <a:solidFill>
                <a:schemeClr val="tx1"/>
              </a:solidFill>
              <a:round/>
            </a:ln>
          </p:spPr>
          <p:txBody>
            <a:bodyPr wrap="none" anchor="ctr"/>
            <a:lstStyle/>
            <a:p>
              <a:endParaRPr lang="zh-CN" altLang="en-US"/>
            </a:p>
          </p:txBody>
        </p:sp>
        <p:sp>
          <p:nvSpPr>
            <p:cNvPr id="221308" name="Oval 48"/>
            <p:cNvSpPr>
              <a:spLocks noChangeArrowheads="1"/>
            </p:cNvSpPr>
            <p:nvPr/>
          </p:nvSpPr>
          <p:spPr bwMode="auto">
            <a:xfrm rot="1080000">
              <a:off x="3023" y="555"/>
              <a:ext cx="265" cy="156"/>
            </a:xfrm>
            <a:prstGeom prst="ellipse">
              <a:avLst/>
            </a:prstGeom>
            <a:solidFill>
              <a:srgbClr val="DDDDDD"/>
            </a:solidFill>
            <a:ln w="12700">
              <a:solidFill>
                <a:schemeClr val="tx1"/>
              </a:solidFill>
              <a:round/>
            </a:ln>
          </p:spPr>
          <p:txBody>
            <a:bodyPr wrap="none" anchor="ctr"/>
            <a:lstStyle/>
            <a:p>
              <a:endParaRPr lang="zh-CN" altLang="en-US"/>
            </a:p>
          </p:txBody>
        </p:sp>
        <p:sp>
          <p:nvSpPr>
            <p:cNvPr id="221309" name="Oval 49"/>
            <p:cNvSpPr>
              <a:spLocks noChangeArrowheads="1"/>
            </p:cNvSpPr>
            <p:nvPr/>
          </p:nvSpPr>
          <p:spPr bwMode="auto">
            <a:xfrm>
              <a:off x="2949" y="432"/>
              <a:ext cx="217" cy="156"/>
            </a:xfrm>
            <a:prstGeom prst="ellipse">
              <a:avLst/>
            </a:prstGeom>
            <a:solidFill>
              <a:srgbClr val="DDDDDD"/>
            </a:solidFill>
            <a:ln w="12700">
              <a:solidFill>
                <a:schemeClr val="tx1"/>
              </a:solidFill>
              <a:round/>
            </a:ln>
          </p:spPr>
          <p:txBody>
            <a:bodyPr wrap="none" anchor="ctr"/>
            <a:lstStyle/>
            <a:p>
              <a:endParaRPr lang="zh-CN" altLang="en-US"/>
            </a:p>
          </p:txBody>
        </p:sp>
        <p:sp>
          <p:nvSpPr>
            <p:cNvPr id="221310" name="Oval 50"/>
            <p:cNvSpPr>
              <a:spLocks noChangeArrowheads="1"/>
            </p:cNvSpPr>
            <p:nvPr/>
          </p:nvSpPr>
          <p:spPr bwMode="auto">
            <a:xfrm rot="-1860000">
              <a:off x="2984" y="310"/>
              <a:ext cx="295" cy="156"/>
            </a:xfrm>
            <a:prstGeom prst="ellipse">
              <a:avLst/>
            </a:prstGeom>
            <a:solidFill>
              <a:srgbClr val="DDDDDD"/>
            </a:solidFill>
            <a:ln w="12700">
              <a:solidFill>
                <a:schemeClr val="tx1"/>
              </a:solidFill>
              <a:round/>
            </a:ln>
          </p:spPr>
          <p:txBody>
            <a:bodyPr wrap="none" anchor="ctr"/>
            <a:lstStyle/>
            <a:p>
              <a:endParaRPr lang="zh-CN" altLang="en-US"/>
            </a:p>
          </p:txBody>
        </p:sp>
        <p:sp>
          <p:nvSpPr>
            <p:cNvPr id="221311" name="Freeform 51"/>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DDDDDD"/>
            </a:solidFill>
            <a:ln w="12700" cap="rnd" cmpd="sng">
              <a:noFill/>
              <a:prstDash val="solid"/>
              <a:round/>
              <a:headEnd type="none" w="med" len="med"/>
              <a:tailEnd type="none" w="med" len="med"/>
            </a:ln>
          </p:spPr>
          <p:txBody>
            <a:bodyPr/>
            <a:lstStyle/>
            <a:p>
              <a:endParaRPr lang="zh-CN" altLang="en-US"/>
            </a:p>
          </p:txBody>
        </p:sp>
        <p:sp>
          <p:nvSpPr>
            <p:cNvPr id="221312" name="Freeform 52"/>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DDDDDD"/>
            </a:solidFill>
            <a:ln w="12700" cap="rnd" cmpd="sng">
              <a:noFill/>
              <a:prstDash val="solid"/>
              <a:round/>
              <a:headEnd type="none" w="med" len="med"/>
              <a:tailEnd type="none" w="med" len="med"/>
            </a:ln>
          </p:spPr>
          <p:txBody>
            <a:bodyPr/>
            <a:lstStyle/>
            <a:p>
              <a:endParaRPr lang="zh-CN" altLang="en-US"/>
            </a:p>
          </p:txBody>
        </p:sp>
        <p:sp>
          <p:nvSpPr>
            <p:cNvPr id="221313" name="Freeform 53"/>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DDDDDD"/>
            </a:solidFill>
            <a:ln w="12700" cap="rnd" cmpd="sng">
              <a:noFill/>
              <a:prstDash val="solid"/>
              <a:round/>
              <a:headEnd type="none" w="med" len="med"/>
              <a:tailEnd type="none" w="med" len="med"/>
            </a:ln>
          </p:spPr>
          <p:txBody>
            <a:bodyPr/>
            <a:lstStyle/>
            <a:p>
              <a:endParaRPr lang="zh-CN" altLang="en-US"/>
            </a:p>
          </p:txBody>
        </p:sp>
      </p:grpSp>
      <p:sp>
        <p:nvSpPr>
          <p:cNvPr id="221223" name="Text Box 54"/>
          <p:cNvSpPr txBox="1">
            <a:spLocks noChangeArrowheads="1"/>
          </p:cNvSpPr>
          <p:nvPr/>
        </p:nvSpPr>
        <p:spPr bwMode="auto">
          <a:xfrm>
            <a:off x="844550" y="3213100"/>
            <a:ext cx="614363" cy="396875"/>
          </a:xfrm>
          <a:prstGeom prst="rect">
            <a:avLst/>
          </a:prstGeom>
          <a:solidFill>
            <a:srgbClr val="DDDDDD"/>
          </a:solidFill>
          <a:ln w="9525">
            <a:noFill/>
            <a:miter lim="800000"/>
          </a:ln>
        </p:spPr>
        <p:txBody>
          <a:bodyPr wrap="none">
            <a:spAutoFit/>
          </a:bodyPr>
          <a:lstStyle/>
          <a:p>
            <a:r>
              <a:rPr kumimoji="1" lang="zh-CN" altLang="en-US" sz="2000">
                <a:latin typeface="Arial" panose="020B0604020202020204" pitchFamily="34" charset="0"/>
              </a:rPr>
              <a:t>网</a:t>
            </a:r>
            <a:r>
              <a:rPr kumimoji="1" lang="zh-CN" altLang="en-US" sz="1000">
                <a:latin typeface="Arial" panose="020B0604020202020204" pitchFamily="34" charset="0"/>
              </a:rPr>
              <a:t> </a:t>
            </a:r>
            <a:r>
              <a:rPr kumimoji="1" lang="en-US" altLang="zh-CN" sz="2000">
                <a:latin typeface="Arial" panose="020B0604020202020204" pitchFamily="34" charset="0"/>
              </a:rPr>
              <a:t>3</a:t>
            </a:r>
          </a:p>
        </p:txBody>
      </p:sp>
      <p:grpSp>
        <p:nvGrpSpPr>
          <p:cNvPr id="221224" name="Group 55"/>
          <p:cNvGrpSpPr/>
          <p:nvPr/>
        </p:nvGrpSpPr>
        <p:grpSpPr bwMode="auto">
          <a:xfrm>
            <a:off x="2324100" y="2295525"/>
            <a:ext cx="954088" cy="774700"/>
            <a:chOff x="2949" y="196"/>
            <a:chExt cx="941" cy="598"/>
          </a:xfrm>
        </p:grpSpPr>
        <p:sp>
          <p:nvSpPr>
            <p:cNvPr id="221292" name="Oval 56"/>
            <p:cNvSpPr>
              <a:spLocks noChangeArrowheads="1"/>
            </p:cNvSpPr>
            <p:nvPr/>
          </p:nvSpPr>
          <p:spPr bwMode="auto">
            <a:xfrm>
              <a:off x="3168" y="196"/>
              <a:ext cx="407" cy="162"/>
            </a:xfrm>
            <a:prstGeom prst="ellipse">
              <a:avLst/>
            </a:prstGeom>
            <a:solidFill>
              <a:srgbClr val="DDDDDD"/>
            </a:solidFill>
            <a:ln w="12700">
              <a:solidFill>
                <a:schemeClr val="tx1"/>
              </a:solidFill>
              <a:round/>
            </a:ln>
          </p:spPr>
          <p:txBody>
            <a:bodyPr wrap="none" anchor="ctr"/>
            <a:lstStyle/>
            <a:p>
              <a:endParaRPr lang="zh-CN" altLang="en-US"/>
            </a:p>
          </p:txBody>
        </p:sp>
        <p:sp>
          <p:nvSpPr>
            <p:cNvPr id="221293" name="Oval 57"/>
            <p:cNvSpPr>
              <a:spLocks noChangeArrowheads="1"/>
            </p:cNvSpPr>
            <p:nvPr/>
          </p:nvSpPr>
          <p:spPr bwMode="auto">
            <a:xfrm rot="900000">
              <a:off x="3512" y="252"/>
              <a:ext cx="275" cy="131"/>
            </a:xfrm>
            <a:prstGeom prst="ellipse">
              <a:avLst/>
            </a:prstGeom>
            <a:solidFill>
              <a:srgbClr val="DDDDDD"/>
            </a:solidFill>
            <a:ln w="12700">
              <a:solidFill>
                <a:schemeClr val="tx1"/>
              </a:solidFill>
              <a:round/>
            </a:ln>
          </p:spPr>
          <p:txBody>
            <a:bodyPr wrap="none" anchor="ctr"/>
            <a:lstStyle/>
            <a:p>
              <a:endParaRPr lang="zh-CN" altLang="en-US"/>
            </a:p>
          </p:txBody>
        </p:sp>
        <p:sp>
          <p:nvSpPr>
            <p:cNvPr id="221294" name="Oval 58"/>
            <p:cNvSpPr>
              <a:spLocks noChangeArrowheads="1"/>
            </p:cNvSpPr>
            <p:nvPr/>
          </p:nvSpPr>
          <p:spPr bwMode="auto">
            <a:xfrm rot="1500000">
              <a:off x="3650" y="385"/>
              <a:ext cx="240" cy="153"/>
            </a:xfrm>
            <a:prstGeom prst="ellipse">
              <a:avLst/>
            </a:prstGeom>
            <a:solidFill>
              <a:srgbClr val="DDDDDD"/>
            </a:solidFill>
            <a:ln w="12700">
              <a:solidFill>
                <a:schemeClr val="tx1"/>
              </a:solidFill>
              <a:round/>
            </a:ln>
          </p:spPr>
          <p:txBody>
            <a:bodyPr wrap="none" anchor="ctr"/>
            <a:lstStyle/>
            <a:p>
              <a:endParaRPr lang="zh-CN" altLang="en-US"/>
            </a:p>
          </p:txBody>
        </p:sp>
        <p:sp>
          <p:nvSpPr>
            <p:cNvPr id="221295" name="Oval 59"/>
            <p:cNvSpPr>
              <a:spLocks noChangeArrowheads="1"/>
            </p:cNvSpPr>
            <p:nvPr/>
          </p:nvSpPr>
          <p:spPr bwMode="auto">
            <a:xfrm rot="-1560000">
              <a:off x="3573" y="537"/>
              <a:ext cx="291" cy="189"/>
            </a:xfrm>
            <a:prstGeom prst="ellipse">
              <a:avLst/>
            </a:prstGeom>
            <a:solidFill>
              <a:srgbClr val="DDDDDD"/>
            </a:solidFill>
            <a:ln w="12700">
              <a:solidFill>
                <a:schemeClr val="tx1"/>
              </a:solidFill>
              <a:round/>
            </a:ln>
          </p:spPr>
          <p:txBody>
            <a:bodyPr wrap="none" anchor="ctr"/>
            <a:lstStyle/>
            <a:p>
              <a:endParaRPr lang="zh-CN" altLang="en-US"/>
            </a:p>
          </p:txBody>
        </p:sp>
        <p:sp>
          <p:nvSpPr>
            <p:cNvPr id="221296" name="Oval 60"/>
            <p:cNvSpPr>
              <a:spLocks noChangeArrowheads="1"/>
            </p:cNvSpPr>
            <p:nvPr/>
          </p:nvSpPr>
          <p:spPr bwMode="auto">
            <a:xfrm>
              <a:off x="3216" y="555"/>
              <a:ext cx="471" cy="239"/>
            </a:xfrm>
            <a:prstGeom prst="ellipse">
              <a:avLst/>
            </a:prstGeom>
            <a:solidFill>
              <a:srgbClr val="DDDDDD"/>
            </a:solidFill>
            <a:ln w="12700">
              <a:solidFill>
                <a:schemeClr val="tx1"/>
              </a:solidFill>
              <a:round/>
            </a:ln>
          </p:spPr>
          <p:txBody>
            <a:bodyPr wrap="none" anchor="ctr"/>
            <a:lstStyle/>
            <a:p>
              <a:endParaRPr lang="zh-CN" altLang="en-US"/>
            </a:p>
          </p:txBody>
        </p:sp>
        <p:sp>
          <p:nvSpPr>
            <p:cNvPr id="221297" name="Oval 61"/>
            <p:cNvSpPr>
              <a:spLocks noChangeArrowheads="1"/>
            </p:cNvSpPr>
            <p:nvPr/>
          </p:nvSpPr>
          <p:spPr bwMode="auto">
            <a:xfrm rot="1080000">
              <a:off x="3023" y="555"/>
              <a:ext cx="265" cy="156"/>
            </a:xfrm>
            <a:prstGeom prst="ellipse">
              <a:avLst/>
            </a:prstGeom>
            <a:solidFill>
              <a:srgbClr val="DDDDDD"/>
            </a:solidFill>
            <a:ln w="12700">
              <a:solidFill>
                <a:schemeClr val="tx1"/>
              </a:solidFill>
              <a:round/>
            </a:ln>
          </p:spPr>
          <p:txBody>
            <a:bodyPr wrap="none" anchor="ctr"/>
            <a:lstStyle/>
            <a:p>
              <a:endParaRPr lang="zh-CN" altLang="en-US"/>
            </a:p>
          </p:txBody>
        </p:sp>
        <p:sp>
          <p:nvSpPr>
            <p:cNvPr id="221298" name="Oval 62"/>
            <p:cNvSpPr>
              <a:spLocks noChangeArrowheads="1"/>
            </p:cNvSpPr>
            <p:nvPr/>
          </p:nvSpPr>
          <p:spPr bwMode="auto">
            <a:xfrm>
              <a:off x="2949" y="432"/>
              <a:ext cx="217" cy="156"/>
            </a:xfrm>
            <a:prstGeom prst="ellipse">
              <a:avLst/>
            </a:prstGeom>
            <a:solidFill>
              <a:srgbClr val="DDDDDD"/>
            </a:solidFill>
            <a:ln w="12700">
              <a:solidFill>
                <a:schemeClr val="tx1"/>
              </a:solidFill>
              <a:round/>
            </a:ln>
          </p:spPr>
          <p:txBody>
            <a:bodyPr wrap="none" anchor="ctr"/>
            <a:lstStyle/>
            <a:p>
              <a:endParaRPr lang="zh-CN" altLang="en-US"/>
            </a:p>
          </p:txBody>
        </p:sp>
        <p:sp>
          <p:nvSpPr>
            <p:cNvPr id="221299" name="Oval 63"/>
            <p:cNvSpPr>
              <a:spLocks noChangeArrowheads="1"/>
            </p:cNvSpPr>
            <p:nvPr/>
          </p:nvSpPr>
          <p:spPr bwMode="auto">
            <a:xfrm rot="-1860000">
              <a:off x="2984" y="310"/>
              <a:ext cx="295" cy="156"/>
            </a:xfrm>
            <a:prstGeom prst="ellipse">
              <a:avLst/>
            </a:prstGeom>
            <a:solidFill>
              <a:srgbClr val="DDDDDD"/>
            </a:solidFill>
            <a:ln w="12700">
              <a:solidFill>
                <a:schemeClr val="tx1"/>
              </a:solidFill>
              <a:round/>
            </a:ln>
          </p:spPr>
          <p:txBody>
            <a:bodyPr wrap="none" anchor="ctr"/>
            <a:lstStyle/>
            <a:p>
              <a:endParaRPr lang="zh-CN" altLang="en-US"/>
            </a:p>
          </p:txBody>
        </p:sp>
        <p:sp>
          <p:nvSpPr>
            <p:cNvPr id="221300" name="Freeform 64"/>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DDDDDD"/>
            </a:solidFill>
            <a:ln w="12700" cap="rnd" cmpd="sng">
              <a:noFill/>
              <a:prstDash val="solid"/>
              <a:round/>
              <a:headEnd type="none" w="med" len="med"/>
              <a:tailEnd type="none" w="med" len="med"/>
            </a:ln>
          </p:spPr>
          <p:txBody>
            <a:bodyPr/>
            <a:lstStyle/>
            <a:p>
              <a:endParaRPr lang="zh-CN" altLang="en-US"/>
            </a:p>
          </p:txBody>
        </p:sp>
        <p:sp>
          <p:nvSpPr>
            <p:cNvPr id="221301" name="Freeform 65"/>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DDDDDD"/>
            </a:solidFill>
            <a:ln w="12700" cap="rnd" cmpd="sng">
              <a:noFill/>
              <a:prstDash val="solid"/>
              <a:round/>
              <a:headEnd type="none" w="med" len="med"/>
              <a:tailEnd type="none" w="med" len="med"/>
            </a:ln>
          </p:spPr>
          <p:txBody>
            <a:bodyPr/>
            <a:lstStyle/>
            <a:p>
              <a:endParaRPr lang="zh-CN" altLang="en-US"/>
            </a:p>
          </p:txBody>
        </p:sp>
        <p:sp>
          <p:nvSpPr>
            <p:cNvPr id="221302" name="Freeform 66"/>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DDDDDD"/>
            </a:solidFill>
            <a:ln w="12700" cap="rnd" cmpd="sng">
              <a:noFill/>
              <a:prstDash val="solid"/>
              <a:round/>
              <a:headEnd type="none" w="med" len="med"/>
              <a:tailEnd type="none" w="med" len="med"/>
            </a:ln>
          </p:spPr>
          <p:txBody>
            <a:bodyPr/>
            <a:lstStyle/>
            <a:p>
              <a:endParaRPr lang="zh-CN" altLang="en-US"/>
            </a:p>
          </p:txBody>
        </p:sp>
      </p:grpSp>
      <p:sp>
        <p:nvSpPr>
          <p:cNvPr id="221225" name="Text Box 67"/>
          <p:cNvSpPr txBox="1">
            <a:spLocks noChangeArrowheads="1"/>
          </p:cNvSpPr>
          <p:nvPr/>
        </p:nvSpPr>
        <p:spPr bwMode="auto">
          <a:xfrm>
            <a:off x="2479675" y="2492375"/>
            <a:ext cx="622300" cy="396875"/>
          </a:xfrm>
          <a:prstGeom prst="rect">
            <a:avLst/>
          </a:prstGeom>
          <a:noFill/>
          <a:ln w="9525">
            <a:noFill/>
            <a:miter lim="800000"/>
          </a:ln>
        </p:spPr>
        <p:txBody>
          <a:bodyPr wrap="none">
            <a:spAutoFit/>
          </a:bodyPr>
          <a:lstStyle/>
          <a:p>
            <a:r>
              <a:rPr kumimoji="1" lang="zh-CN" altLang="en-US" sz="2000">
                <a:latin typeface="Arial" panose="020B0604020202020204" pitchFamily="34" charset="0"/>
              </a:rPr>
              <a:t>网</a:t>
            </a:r>
            <a:r>
              <a:rPr kumimoji="1" lang="zh-CN" altLang="en-US" sz="1200">
                <a:latin typeface="Arial" panose="020B0604020202020204" pitchFamily="34" charset="0"/>
              </a:rPr>
              <a:t> </a:t>
            </a:r>
            <a:r>
              <a:rPr kumimoji="1" lang="en-US" altLang="zh-CN" sz="2000">
                <a:latin typeface="Arial" panose="020B0604020202020204" pitchFamily="34" charset="0"/>
              </a:rPr>
              <a:t>2</a:t>
            </a:r>
          </a:p>
        </p:txBody>
      </p:sp>
      <p:grpSp>
        <p:nvGrpSpPr>
          <p:cNvPr id="221226" name="Group 68"/>
          <p:cNvGrpSpPr/>
          <p:nvPr/>
        </p:nvGrpSpPr>
        <p:grpSpPr bwMode="auto">
          <a:xfrm>
            <a:off x="4041775" y="3294063"/>
            <a:ext cx="954088" cy="774700"/>
            <a:chOff x="2949" y="196"/>
            <a:chExt cx="941" cy="598"/>
          </a:xfrm>
        </p:grpSpPr>
        <p:sp>
          <p:nvSpPr>
            <p:cNvPr id="221281" name="Oval 69"/>
            <p:cNvSpPr>
              <a:spLocks noChangeArrowheads="1"/>
            </p:cNvSpPr>
            <p:nvPr/>
          </p:nvSpPr>
          <p:spPr bwMode="auto">
            <a:xfrm>
              <a:off x="3168" y="196"/>
              <a:ext cx="407" cy="162"/>
            </a:xfrm>
            <a:prstGeom prst="ellipse">
              <a:avLst/>
            </a:prstGeom>
            <a:solidFill>
              <a:srgbClr val="DDDDDD"/>
            </a:solidFill>
            <a:ln w="12700">
              <a:solidFill>
                <a:schemeClr val="tx1"/>
              </a:solidFill>
              <a:round/>
            </a:ln>
          </p:spPr>
          <p:txBody>
            <a:bodyPr wrap="none" anchor="ctr"/>
            <a:lstStyle/>
            <a:p>
              <a:endParaRPr lang="zh-CN" altLang="en-US"/>
            </a:p>
          </p:txBody>
        </p:sp>
        <p:sp>
          <p:nvSpPr>
            <p:cNvPr id="221282" name="Oval 70"/>
            <p:cNvSpPr>
              <a:spLocks noChangeArrowheads="1"/>
            </p:cNvSpPr>
            <p:nvPr/>
          </p:nvSpPr>
          <p:spPr bwMode="auto">
            <a:xfrm rot="900000">
              <a:off x="3512" y="252"/>
              <a:ext cx="275" cy="131"/>
            </a:xfrm>
            <a:prstGeom prst="ellipse">
              <a:avLst/>
            </a:prstGeom>
            <a:solidFill>
              <a:srgbClr val="DDDDDD"/>
            </a:solidFill>
            <a:ln w="12700">
              <a:solidFill>
                <a:schemeClr val="tx1"/>
              </a:solidFill>
              <a:round/>
            </a:ln>
          </p:spPr>
          <p:txBody>
            <a:bodyPr wrap="none" anchor="ctr"/>
            <a:lstStyle/>
            <a:p>
              <a:endParaRPr lang="zh-CN" altLang="en-US"/>
            </a:p>
          </p:txBody>
        </p:sp>
        <p:sp>
          <p:nvSpPr>
            <p:cNvPr id="221283" name="Oval 71"/>
            <p:cNvSpPr>
              <a:spLocks noChangeArrowheads="1"/>
            </p:cNvSpPr>
            <p:nvPr/>
          </p:nvSpPr>
          <p:spPr bwMode="auto">
            <a:xfrm rot="1500000">
              <a:off x="3650" y="385"/>
              <a:ext cx="240" cy="153"/>
            </a:xfrm>
            <a:prstGeom prst="ellipse">
              <a:avLst/>
            </a:prstGeom>
            <a:solidFill>
              <a:srgbClr val="DDDDDD"/>
            </a:solidFill>
            <a:ln w="12700">
              <a:solidFill>
                <a:schemeClr val="tx1"/>
              </a:solidFill>
              <a:round/>
            </a:ln>
          </p:spPr>
          <p:txBody>
            <a:bodyPr wrap="none" anchor="ctr"/>
            <a:lstStyle/>
            <a:p>
              <a:endParaRPr lang="zh-CN" altLang="en-US"/>
            </a:p>
          </p:txBody>
        </p:sp>
        <p:sp>
          <p:nvSpPr>
            <p:cNvPr id="221284" name="Oval 72"/>
            <p:cNvSpPr>
              <a:spLocks noChangeArrowheads="1"/>
            </p:cNvSpPr>
            <p:nvPr/>
          </p:nvSpPr>
          <p:spPr bwMode="auto">
            <a:xfrm rot="-1560000">
              <a:off x="3573" y="537"/>
              <a:ext cx="291" cy="189"/>
            </a:xfrm>
            <a:prstGeom prst="ellipse">
              <a:avLst/>
            </a:prstGeom>
            <a:solidFill>
              <a:srgbClr val="DDDDDD"/>
            </a:solidFill>
            <a:ln w="12700">
              <a:solidFill>
                <a:schemeClr val="tx1"/>
              </a:solidFill>
              <a:round/>
            </a:ln>
          </p:spPr>
          <p:txBody>
            <a:bodyPr wrap="none" anchor="ctr"/>
            <a:lstStyle/>
            <a:p>
              <a:endParaRPr lang="zh-CN" altLang="en-US"/>
            </a:p>
          </p:txBody>
        </p:sp>
        <p:sp>
          <p:nvSpPr>
            <p:cNvPr id="221285" name="Oval 73"/>
            <p:cNvSpPr>
              <a:spLocks noChangeArrowheads="1"/>
            </p:cNvSpPr>
            <p:nvPr/>
          </p:nvSpPr>
          <p:spPr bwMode="auto">
            <a:xfrm>
              <a:off x="3216" y="555"/>
              <a:ext cx="471" cy="239"/>
            </a:xfrm>
            <a:prstGeom prst="ellipse">
              <a:avLst/>
            </a:prstGeom>
            <a:solidFill>
              <a:srgbClr val="DDDDDD"/>
            </a:solidFill>
            <a:ln w="12700">
              <a:solidFill>
                <a:schemeClr val="tx1"/>
              </a:solidFill>
              <a:round/>
            </a:ln>
          </p:spPr>
          <p:txBody>
            <a:bodyPr wrap="none" anchor="ctr"/>
            <a:lstStyle/>
            <a:p>
              <a:endParaRPr lang="zh-CN" altLang="en-US"/>
            </a:p>
          </p:txBody>
        </p:sp>
        <p:sp>
          <p:nvSpPr>
            <p:cNvPr id="221286" name="Oval 74"/>
            <p:cNvSpPr>
              <a:spLocks noChangeArrowheads="1"/>
            </p:cNvSpPr>
            <p:nvPr/>
          </p:nvSpPr>
          <p:spPr bwMode="auto">
            <a:xfrm rot="1080000">
              <a:off x="3023" y="555"/>
              <a:ext cx="265" cy="156"/>
            </a:xfrm>
            <a:prstGeom prst="ellipse">
              <a:avLst/>
            </a:prstGeom>
            <a:solidFill>
              <a:srgbClr val="DDDDDD"/>
            </a:solidFill>
            <a:ln w="12700">
              <a:solidFill>
                <a:schemeClr val="tx1"/>
              </a:solidFill>
              <a:round/>
            </a:ln>
          </p:spPr>
          <p:txBody>
            <a:bodyPr wrap="none" anchor="ctr"/>
            <a:lstStyle/>
            <a:p>
              <a:endParaRPr lang="zh-CN" altLang="en-US"/>
            </a:p>
          </p:txBody>
        </p:sp>
        <p:sp>
          <p:nvSpPr>
            <p:cNvPr id="221287" name="Oval 75"/>
            <p:cNvSpPr>
              <a:spLocks noChangeArrowheads="1"/>
            </p:cNvSpPr>
            <p:nvPr/>
          </p:nvSpPr>
          <p:spPr bwMode="auto">
            <a:xfrm>
              <a:off x="2949" y="432"/>
              <a:ext cx="217" cy="156"/>
            </a:xfrm>
            <a:prstGeom prst="ellipse">
              <a:avLst/>
            </a:prstGeom>
            <a:solidFill>
              <a:srgbClr val="DDDDDD"/>
            </a:solidFill>
            <a:ln w="12700">
              <a:solidFill>
                <a:schemeClr val="tx1"/>
              </a:solidFill>
              <a:round/>
            </a:ln>
          </p:spPr>
          <p:txBody>
            <a:bodyPr wrap="none" anchor="ctr"/>
            <a:lstStyle/>
            <a:p>
              <a:endParaRPr lang="zh-CN" altLang="en-US"/>
            </a:p>
          </p:txBody>
        </p:sp>
        <p:sp>
          <p:nvSpPr>
            <p:cNvPr id="221288" name="Oval 76"/>
            <p:cNvSpPr>
              <a:spLocks noChangeArrowheads="1"/>
            </p:cNvSpPr>
            <p:nvPr/>
          </p:nvSpPr>
          <p:spPr bwMode="auto">
            <a:xfrm rot="-1860000">
              <a:off x="2984" y="310"/>
              <a:ext cx="295" cy="156"/>
            </a:xfrm>
            <a:prstGeom prst="ellipse">
              <a:avLst/>
            </a:prstGeom>
            <a:solidFill>
              <a:srgbClr val="DDDDDD"/>
            </a:solidFill>
            <a:ln w="12700">
              <a:solidFill>
                <a:schemeClr val="tx1"/>
              </a:solidFill>
              <a:round/>
            </a:ln>
          </p:spPr>
          <p:txBody>
            <a:bodyPr wrap="none" anchor="ctr"/>
            <a:lstStyle/>
            <a:p>
              <a:endParaRPr lang="zh-CN" altLang="en-US"/>
            </a:p>
          </p:txBody>
        </p:sp>
        <p:sp>
          <p:nvSpPr>
            <p:cNvPr id="221289" name="Freeform 77"/>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DDDDDD"/>
            </a:solidFill>
            <a:ln w="12700" cap="rnd" cmpd="sng">
              <a:noFill/>
              <a:prstDash val="solid"/>
              <a:round/>
              <a:headEnd type="none" w="med" len="med"/>
              <a:tailEnd type="none" w="med" len="med"/>
            </a:ln>
          </p:spPr>
          <p:txBody>
            <a:bodyPr/>
            <a:lstStyle/>
            <a:p>
              <a:endParaRPr lang="zh-CN" altLang="en-US"/>
            </a:p>
          </p:txBody>
        </p:sp>
        <p:sp>
          <p:nvSpPr>
            <p:cNvPr id="221290" name="Freeform 78"/>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DDDDDD"/>
            </a:solidFill>
            <a:ln w="12700" cap="rnd" cmpd="sng">
              <a:noFill/>
              <a:prstDash val="solid"/>
              <a:round/>
              <a:headEnd type="none" w="med" len="med"/>
              <a:tailEnd type="none" w="med" len="med"/>
            </a:ln>
          </p:spPr>
          <p:txBody>
            <a:bodyPr/>
            <a:lstStyle/>
            <a:p>
              <a:endParaRPr lang="zh-CN" altLang="en-US"/>
            </a:p>
          </p:txBody>
        </p:sp>
        <p:sp>
          <p:nvSpPr>
            <p:cNvPr id="221291" name="Freeform 79"/>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DDDDDD"/>
            </a:solidFill>
            <a:ln w="12700" cap="rnd" cmpd="sng">
              <a:noFill/>
              <a:prstDash val="solid"/>
              <a:round/>
              <a:headEnd type="none" w="med" len="med"/>
              <a:tailEnd type="none" w="med" len="med"/>
            </a:ln>
          </p:spPr>
          <p:txBody>
            <a:bodyPr/>
            <a:lstStyle/>
            <a:p>
              <a:endParaRPr lang="zh-CN" altLang="en-US"/>
            </a:p>
          </p:txBody>
        </p:sp>
      </p:grpSp>
      <p:sp>
        <p:nvSpPr>
          <p:cNvPr id="221227" name="Text Box 80"/>
          <p:cNvSpPr txBox="1">
            <a:spLocks noChangeArrowheads="1"/>
          </p:cNvSpPr>
          <p:nvPr/>
        </p:nvSpPr>
        <p:spPr bwMode="auto">
          <a:xfrm>
            <a:off x="4197350" y="3462338"/>
            <a:ext cx="614363" cy="396875"/>
          </a:xfrm>
          <a:prstGeom prst="rect">
            <a:avLst/>
          </a:prstGeom>
          <a:noFill/>
          <a:ln w="9525">
            <a:noFill/>
            <a:miter lim="800000"/>
          </a:ln>
        </p:spPr>
        <p:txBody>
          <a:bodyPr wrap="none">
            <a:spAutoFit/>
          </a:bodyPr>
          <a:lstStyle/>
          <a:p>
            <a:r>
              <a:rPr kumimoji="1" lang="zh-CN" altLang="en-US" sz="2000">
                <a:latin typeface="Arial" panose="020B0604020202020204" pitchFamily="34" charset="0"/>
              </a:rPr>
              <a:t>网</a:t>
            </a:r>
            <a:r>
              <a:rPr kumimoji="1" lang="zh-CN" altLang="en-US" sz="1000">
                <a:latin typeface="Arial" panose="020B0604020202020204" pitchFamily="34" charset="0"/>
              </a:rPr>
              <a:t> </a:t>
            </a:r>
            <a:r>
              <a:rPr kumimoji="1" lang="en-US" altLang="zh-CN" sz="2000">
                <a:latin typeface="Arial" panose="020B0604020202020204" pitchFamily="34" charset="0"/>
              </a:rPr>
              <a:t>4</a:t>
            </a:r>
          </a:p>
        </p:txBody>
      </p:sp>
      <p:grpSp>
        <p:nvGrpSpPr>
          <p:cNvPr id="221228" name="Group 81"/>
          <p:cNvGrpSpPr/>
          <p:nvPr/>
        </p:nvGrpSpPr>
        <p:grpSpPr bwMode="auto">
          <a:xfrm>
            <a:off x="7148513" y="2660650"/>
            <a:ext cx="955675" cy="773113"/>
            <a:chOff x="2949" y="196"/>
            <a:chExt cx="941" cy="598"/>
          </a:xfrm>
        </p:grpSpPr>
        <p:sp>
          <p:nvSpPr>
            <p:cNvPr id="221270" name="Oval 82"/>
            <p:cNvSpPr>
              <a:spLocks noChangeArrowheads="1"/>
            </p:cNvSpPr>
            <p:nvPr/>
          </p:nvSpPr>
          <p:spPr bwMode="auto">
            <a:xfrm>
              <a:off x="3168" y="196"/>
              <a:ext cx="407" cy="162"/>
            </a:xfrm>
            <a:prstGeom prst="ellipse">
              <a:avLst/>
            </a:prstGeom>
            <a:solidFill>
              <a:srgbClr val="DDDDDD"/>
            </a:solidFill>
            <a:ln w="12700">
              <a:solidFill>
                <a:schemeClr val="tx1"/>
              </a:solidFill>
              <a:round/>
            </a:ln>
          </p:spPr>
          <p:txBody>
            <a:bodyPr wrap="none" anchor="ctr"/>
            <a:lstStyle/>
            <a:p>
              <a:endParaRPr lang="zh-CN" altLang="en-US"/>
            </a:p>
          </p:txBody>
        </p:sp>
        <p:sp>
          <p:nvSpPr>
            <p:cNvPr id="221271" name="Oval 83"/>
            <p:cNvSpPr>
              <a:spLocks noChangeArrowheads="1"/>
            </p:cNvSpPr>
            <p:nvPr/>
          </p:nvSpPr>
          <p:spPr bwMode="auto">
            <a:xfrm rot="900000">
              <a:off x="3512" y="252"/>
              <a:ext cx="275" cy="131"/>
            </a:xfrm>
            <a:prstGeom prst="ellipse">
              <a:avLst/>
            </a:prstGeom>
            <a:solidFill>
              <a:srgbClr val="DDDDDD"/>
            </a:solidFill>
            <a:ln w="12700">
              <a:solidFill>
                <a:schemeClr val="tx1"/>
              </a:solidFill>
              <a:round/>
            </a:ln>
          </p:spPr>
          <p:txBody>
            <a:bodyPr wrap="none" anchor="ctr"/>
            <a:lstStyle/>
            <a:p>
              <a:endParaRPr lang="zh-CN" altLang="en-US"/>
            </a:p>
          </p:txBody>
        </p:sp>
        <p:sp>
          <p:nvSpPr>
            <p:cNvPr id="221272" name="Oval 84"/>
            <p:cNvSpPr>
              <a:spLocks noChangeArrowheads="1"/>
            </p:cNvSpPr>
            <p:nvPr/>
          </p:nvSpPr>
          <p:spPr bwMode="auto">
            <a:xfrm rot="1500000">
              <a:off x="3650" y="385"/>
              <a:ext cx="240" cy="153"/>
            </a:xfrm>
            <a:prstGeom prst="ellipse">
              <a:avLst/>
            </a:prstGeom>
            <a:solidFill>
              <a:srgbClr val="DDDDDD"/>
            </a:solidFill>
            <a:ln w="12700">
              <a:solidFill>
                <a:schemeClr val="tx1"/>
              </a:solidFill>
              <a:round/>
            </a:ln>
          </p:spPr>
          <p:txBody>
            <a:bodyPr wrap="none" anchor="ctr"/>
            <a:lstStyle/>
            <a:p>
              <a:endParaRPr lang="zh-CN" altLang="en-US"/>
            </a:p>
          </p:txBody>
        </p:sp>
        <p:sp>
          <p:nvSpPr>
            <p:cNvPr id="221273" name="Oval 85"/>
            <p:cNvSpPr>
              <a:spLocks noChangeArrowheads="1"/>
            </p:cNvSpPr>
            <p:nvPr/>
          </p:nvSpPr>
          <p:spPr bwMode="auto">
            <a:xfrm rot="-1560000">
              <a:off x="3573" y="537"/>
              <a:ext cx="291" cy="189"/>
            </a:xfrm>
            <a:prstGeom prst="ellipse">
              <a:avLst/>
            </a:prstGeom>
            <a:solidFill>
              <a:srgbClr val="DDDDDD"/>
            </a:solidFill>
            <a:ln w="12700">
              <a:solidFill>
                <a:schemeClr val="tx1"/>
              </a:solidFill>
              <a:round/>
            </a:ln>
          </p:spPr>
          <p:txBody>
            <a:bodyPr wrap="none" anchor="ctr"/>
            <a:lstStyle/>
            <a:p>
              <a:endParaRPr lang="zh-CN" altLang="en-US"/>
            </a:p>
          </p:txBody>
        </p:sp>
        <p:sp>
          <p:nvSpPr>
            <p:cNvPr id="221274" name="Oval 86"/>
            <p:cNvSpPr>
              <a:spLocks noChangeArrowheads="1"/>
            </p:cNvSpPr>
            <p:nvPr/>
          </p:nvSpPr>
          <p:spPr bwMode="auto">
            <a:xfrm>
              <a:off x="3216" y="555"/>
              <a:ext cx="471" cy="239"/>
            </a:xfrm>
            <a:prstGeom prst="ellipse">
              <a:avLst/>
            </a:prstGeom>
            <a:solidFill>
              <a:srgbClr val="DDDDDD"/>
            </a:solidFill>
            <a:ln w="12700">
              <a:solidFill>
                <a:schemeClr val="tx1"/>
              </a:solidFill>
              <a:round/>
            </a:ln>
          </p:spPr>
          <p:txBody>
            <a:bodyPr wrap="none" anchor="ctr"/>
            <a:lstStyle/>
            <a:p>
              <a:endParaRPr lang="zh-CN" altLang="en-US"/>
            </a:p>
          </p:txBody>
        </p:sp>
        <p:sp>
          <p:nvSpPr>
            <p:cNvPr id="221275" name="Oval 87"/>
            <p:cNvSpPr>
              <a:spLocks noChangeArrowheads="1"/>
            </p:cNvSpPr>
            <p:nvPr/>
          </p:nvSpPr>
          <p:spPr bwMode="auto">
            <a:xfrm rot="1080000">
              <a:off x="3023" y="555"/>
              <a:ext cx="265" cy="156"/>
            </a:xfrm>
            <a:prstGeom prst="ellipse">
              <a:avLst/>
            </a:prstGeom>
            <a:solidFill>
              <a:srgbClr val="DDDDDD"/>
            </a:solidFill>
            <a:ln w="12700">
              <a:solidFill>
                <a:schemeClr val="tx1"/>
              </a:solidFill>
              <a:round/>
            </a:ln>
          </p:spPr>
          <p:txBody>
            <a:bodyPr wrap="none" anchor="ctr"/>
            <a:lstStyle/>
            <a:p>
              <a:endParaRPr lang="zh-CN" altLang="en-US"/>
            </a:p>
          </p:txBody>
        </p:sp>
        <p:sp>
          <p:nvSpPr>
            <p:cNvPr id="221276" name="Oval 88"/>
            <p:cNvSpPr>
              <a:spLocks noChangeArrowheads="1"/>
            </p:cNvSpPr>
            <p:nvPr/>
          </p:nvSpPr>
          <p:spPr bwMode="auto">
            <a:xfrm>
              <a:off x="2949" y="432"/>
              <a:ext cx="217" cy="156"/>
            </a:xfrm>
            <a:prstGeom prst="ellipse">
              <a:avLst/>
            </a:prstGeom>
            <a:solidFill>
              <a:srgbClr val="DDDDDD"/>
            </a:solidFill>
            <a:ln w="12700">
              <a:solidFill>
                <a:schemeClr val="tx1"/>
              </a:solidFill>
              <a:round/>
            </a:ln>
          </p:spPr>
          <p:txBody>
            <a:bodyPr wrap="none" anchor="ctr"/>
            <a:lstStyle/>
            <a:p>
              <a:endParaRPr lang="zh-CN" altLang="en-US"/>
            </a:p>
          </p:txBody>
        </p:sp>
        <p:sp>
          <p:nvSpPr>
            <p:cNvPr id="221277" name="Oval 89"/>
            <p:cNvSpPr>
              <a:spLocks noChangeArrowheads="1"/>
            </p:cNvSpPr>
            <p:nvPr/>
          </p:nvSpPr>
          <p:spPr bwMode="auto">
            <a:xfrm rot="-1860000">
              <a:off x="2984" y="310"/>
              <a:ext cx="295" cy="156"/>
            </a:xfrm>
            <a:prstGeom prst="ellipse">
              <a:avLst/>
            </a:prstGeom>
            <a:solidFill>
              <a:srgbClr val="DDDDDD"/>
            </a:solidFill>
            <a:ln w="12700">
              <a:solidFill>
                <a:schemeClr val="tx1"/>
              </a:solidFill>
              <a:round/>
            </a:ln>
          </p:spPr>
          <p:txBody>
            <a:bodyPr wrap="none" anchor="ctr"/>
            <a:lstStyle/>
            <a:p>
              <a:endParaRPr lang="zh-CN" altLang="en-US"/>
            </a:p>
          </p:txBody>
        </p:sp>
        <p:sp>
          <p:nvSpPr>
            <p:cNvPr id="221278" name="Freeform 90"/>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DDDDDD"/>
            </a:solidFill>
            <a:ln w="12700" cap="rnd" cmpd="sng">
              <a:noFill/>
              <a:prstDash val="solid"/>
              <a:round/>
              <a:headEnd type="none" w="med" len="med"/>
              <a:tailEnd type="none" w="med" len="med"/>
            </a:ln>
          </p:spPr>
          <p:txBody>
            <a:bodyPr/>
            <a:lstStyle/>
            <a:p>
              <a:endParaRPr lang="zh-CN" altLang="en-US"/>
            </a:p>
          </p:txBody>
        </p:sp>
        <p:sp>
          <p:nvSpPr>
            <p:cNvPr id="221279" name="Freeform 91"/>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DDDDDD"/>
            </a:solidFill>
            <a:ln w="12700" cap="rnd" cmpd="sng">
              <a:noFill/>
              <a:prstDash val="solid"/>
              <a:round/>
              <a:headEnd type="none" w="med" len="med"/>
              <a:tailEnd type="none" w="med" len="med"/>
            </a:ln>
          </p:spPr>
          <p:txBody>
            <a:bodyPr/>
            <a:lstStyle/>
            <a:p>
              <a:endParaRPr lang="zh-CN" altLang="en-US"/>
            </a:p>
          </p:txBody>
        </p:sp>
        <p:sp>
          <p:nvSpPr>
            <p:cNvPr id="221280" name="Freeform 92"/>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DDDDDD"/>
            </a:solidFill>
            <a:ln w="12700" cap="rnd" cmpd="sng">
              <a:noFill/>
              <a:prstDash val="solid"/>
              <a:round/>
              <a:headEnd type="none" w="med" len="med"/>
              <a:tailEnd type="none" w="med" len="med"/>
            </a:ln>
          </p:spPr>
          <p:txBody>
            <a:bodyPr/>
            <a:lstStyle/>
            <a:p>
              <a:endParaRPr lang="zh-CN" altLang="en-US"/>
            </a:p>
          </p:txBody>
        </p:sp>
      </p:grpSp>
      <p:sp>
        <p:nvSpPr>
          <p:cNvPr id="221229" name="Text Box 93"/>
          <p:cNvSpPr txBox="1">
            <a:spLocks noChangeArrowheads="1"/>
          </p:cNvSpPr>
          <p:nvPr/>
        </p:nvSpPr>
        <p:spPr bwMode="auto">
          <a:xfrm>
            <a:off x="7304088" y="2887663"/>
            <a:ext cx="622300" cy="396875"/>
          </a:xfrm>
          <a:prstGeom prst="rect">
            <a:avLst/>
          </a:prstGeom>
          <a:noFill/>
          <a:ln w="9525">
            <a:noFill/>
            <a:miter lim="800000"/>
          </a:ln>
        </p:spPr>
        <p:txBody>
          <a:bodyPr wrap="none">
            <a:spAutoFit/>
          </a:bodyPr>
          <a:lstStyle/>
          <a:p>
            <a:r>
              <a:rPr kumimoji="1" lang="zh-CN" altLang="en-US" sz="2000">
                <a:latin typeface="Arial" panose="020B0604020202020204" pitchFamily="34" charset="0"/>
              </a:rPr>
              <a:t>网</a:t>
            </a:r>
            <a:r>
              <a:rPr kumimoji="1" lang="zh-CN" altLang="en-US" sz="1200">
                <a:latin typeface="Arial" panose="020B0604020202020204" pitchFamily="34" charset="0"/>
              </a:rPr>
              <a:t> </a:t>
            </a:r>
            <a:r>
              <a:rPr kumimoji="1" lang="en-US" altLang="zh-CN" sz="2000">
                <a:latin typeface="Arial" panose="020B0604020202020204" pitchFamily="34" charset="0"/>
              </a:rPr>
              <a:t>6</a:t>
            </a:r>
          </a:p>
        </p:txBody>
      </p:sp>
      <p:grpSp>
        <p:nvGrpSpPr>
          <p:cNvPr id="221230" name="Group 94"/>
          <p:cNvGrpSpPr/>
          <p:nvPr/>
        </p:nvGrpSpPr>
        <p:grpSpPr bwMode="auto">
          <a:xfrm>
            <a:off x="6003925" y="1390650"/>
            <a:ext cx="955675" cy="773113"/>
            <a:chOff x="2949" y="196"/>
            <a:chExt cx="941" cy="598"/>
          </a:xfrm>
        </p:grpSpPr>
        <p:sp>
          <p:nvSpPr>
            <p:cNvPr id="221259" name="Oval 95"/>
            <p:cNvSpPr>
              <a:spLocks noChangeArrowheads="1"/>
            </p:cNvSpPr>
            <p:nvPr/>
          </p:nvSpPr>
          <p:spPr bwMode="auto">
            <a:xfrm>
              <a:off x="3168" y="196"/>
              <a:ext cx="407" cy="162"/>
            </a:xfrm>
            <a:prstGeom prst="ellipse">
              <a:avLst/>
            </a:prstGeom>
            <a:solidFill>
              <a:srgbClr val="DDDDDD"/>
            </a:solidFill>
            <a:ln w="12700">
              <a:solidFill>
                <a:schemeClr val="tx1"/>
              </a:solidFill>
              <a:round/>
            </a:ln>
          </p:spPr>
          <p:txBody>
            <a:bodyPr wrap="none" anchor="ctr"/>
            <a:lstStyle/>
            <a:p>
              <a:endParaRPr lang="zh-CN" altLang="en-US"/>
            </a:p>
          </p:txBody>
        </p:sp>
        <p:sp>
          <p:nvSpPr>
            <p:cNvPr id="221260" name="Oval 96"/>
            <p:cNvSpPr>
              <a:spLocks noChangeArrowheads="1"/>
            </p:cNvSpPr>
            <p:nvPr/>
          </p:nvSpPr>
          <p:spPr bwMode="auto">
            <a:xfrm rot="900000">
              <a:off x="3512" y="252"/>
              <a:ext cx="275" cy="131"/>
            </a:xfrm>
            <a:prstGeom prst="ellipse">
              <a:avLst/>
            </a:prstGeom>
            <a:solidFill>
              <a:srgbClr val="DDDDDD"/>
            </a:solidFill>
            <a:ln w="12700">
              <a:solidFill>
                <a:schemeClr val="tx1"/>
              </a:solidFill>
              <a:round/>
            </a:ln>
          </p:spPr>
          <p:txBody>
            <a:bodyPr wrap="none" anchor="ctr"/>
            <a:lstStyle/>
            <a:p>
              <a:endParaRPr lang="zh-CN" altLang="en-US"/>
            </a:p>
          </p:txBody>
        </p:sp>
        <p:sp>
          <p:nvSpPr>
            <p:cNvPr id="221261" name="Oval 97"/>
            <p:cNvSpPr>
              <a:spLocks noChangeArrowheads="1"/>
            </p:cNvSpPr>
            <p:nvPr/>
          </p:nvSpPr>
          <p:spPr bwMode="auto">
            <a:xfrm rot="1500000">
              <a:off x="3650" y="385"/>
              <a:ext cx="240" cy="153"/>
            </a:xfrm>
            <a:prstGeom prst="ellipse">
              <a:avLst/>
            </a:prstGeom>
            <a:solidFill>
              <a:srgbClr val="DDDDDD"/>
            </a:solidFill>
            <a:ln w="12700">
              <a:solidFill>
                <a:schemeClr val="tx1"/>
              </a:solidFill>
              <a:round/>
            </a:ln>
          </p:spPr>
          <p:txBody>
            <a:bodyPr wrap="none" anchor="ctr"/>
            <a:lstStyle/>
            <a:p>
              <a:endParaRPr lang="zh-CN" altLang="en-US"/>
            </a:p>
          </p:txBody>
        </p:sp>
        <p:sp>
          <p:nvSpPr>
            <p:cNvPr id="221262" name="Oval 98"/>
            <p:cNvSpPr>
              <a:spLocks noChangeArrowheads="1"/>
            </p:cNvSpPr>
            <p:nvPr/>
          </p:nvSpPr>
          <p:spPr bwMode="auto">
            <a:xfrm rot="-1560000">
              <a:off x="3573" y="537"/>
              <a:ext cx="291" cy="189"/>
            </a:xfrm>
            <a:prstGeom prst="ellipse">
              <a:avLst/>
            </a:prstGeom>
            <a:solidFill>
              <a:srgbClr val="DDDDDD"/>
            </a:solidFill>
            <a:ln w="12700">
              <a:solidFill>
                <a:schemeClr val="tx1"/>
              </a:solidFill>
              <a:round/>
            </a:ln>
          </p:spPr>
          <p:txBody>
            <a:bodyPr wrap="none" anchor="ctr"/>
            <a:lstStyle/>
            <a:p>
              <a:endParaRPr lang="zh-CN" altLang="en-US"/>
            </a:p>
          </p:txBody>
        </p:sp>
        <p:sp>
          <p:nvSpPr>
            <p:cNvPr id="221263" name="Oval 99"/>
            <p:cNvSpPr>
              <a:spLocks noChangeArrowheads="1"/>
            </p:cNvSpPr>
            <p:nvPr/>
          </p:nvSpPr>
          <p:spPr bwMode="auto">
            <a:xfrm>
              <a:off x="3216" y="555"/>
              <a:ext cx="471" cy="239"/>
            </a:xfrm>
            <a:prstGeom prst="ellipse">
              <a:avLst/>
            </a:prstGeom>
            <a:solidFill>
              <a:srgbClr val="DDDDDD"/>
            </a:solidFill>
            <a:ln w="12700">
              <a:solidFill>
                <a:schemeClr val="tx1"/>
              </a:solidFill>
              <a:round/>
            </a:ln>
          </p:spPr>
          <p:txBody>
            <a:bodyPr wrap="none" anchor="ctr"/>
            <a:lstStyle/>
            <a:p>
              <a:endParaRPr lang="zh-CN" altLang="en-US"/>
            </a:p>
          </p:txBody>
        </p:sp>
        <p:sp>
          <p:nvSpPr>
            <p:cNvPr id="221264" name="Oval 100"/>
            <p:cNvSpPr>
              <a:spLocks noChangeArrowheads="1"/>
            </p:cNvSpPr>
            <p:nvPr/>
          </p:nvSpPr>
          <p:spPr bwMode="auto">
            <a:xfrm rot="1080000">
              <a:off x="3023" y="555"/>
              <a:ext cx="265" cy="156"/>
            </a:xfrm>
            <a:prstGeom prst="ellipse">
              <a:avLst/>
            </a:prstGeom>
            <a:solidFill>
              <a:srgbClr val="DDDDDD"/>
            </a:solidFill>
            <a:ln w="12700">
              <a:solidFill>
                <a:schemeClr val="tx1"/>
              </a:solidFill>
              <a:round/>
            </a:ln>
          </p:spPr>
          <p:txBody>
            <a:bodyPr wrap="none" anchor="ctr"/>
            <a:lstStyle/>
            <a:p>
              <a:endParaRPr lang="zh-CN" altLang="en-US"/>
            </a:p>
          </p:txBody>
        </p:sp>
        <p:sp>
          <p:nvSpPr>
            <p:cNvPr id="221265" name="Oval 101"/>
            <p:cNvSpPr>
              <a:spLocks noChangeArrowheads="1"/>
            </p:cNvSpPr>
            <p:nvPr/>
          </p:nvSpPr>
          <p:spPr bwMode="auto">
            <a:xfrm>
              <a:off x="2949" y="432"/>
              <a:ext cx="217" cy="156"/>
            </a:xfrm>
            <a:prstGeom prst="ellipse">
              <a:avLst/>
            </a:prstGeom>
            <a:solidFill>
              <a:srgbClr val="DDDDDD"/>
            </a:solidFill>
            <a:ln w="12700">
              <a:solidFill>
                <a:schemeClr val="tx1"/>
              </a:solidFill>
              <a:round/>
            </a:ln>
          </p:spPr>
          <p:txBody>
            <a:bodyPr wrap="none" anchor="ctr"/>
            <a:lstStyle/>
            <a:p>
              <a:endParaRPr lang="zh-CN" altLang="en-US"/>
            </a:p>
          </p:txBody>
        </p:sp>
        <p:sp>
          <p:nvSpPr>
            <p:cNvPr id="221266" name="Oval 102"/>
            <p:cNvSpPr>
              <a:spLocks noChangeArrowheads="1"/>
            </p:cNvSpPr>
            <p:nvPr/>
          </p:nvSpPr>
          <p:spPr bwMode="auto">
            <a:xfrm rot="-1860000">
              <a:off x="2984" y="310"/>
              <a:ext cx="295" cy="156"/>
            </a:xfrm>
            <a:prstGeom prst="ellipse">
              <a:avLst/>
            </a:prstGeom>
            <a:solidFill>
              <a:srgbClr val="DDDDDD"/>
            </a:solidFill>
            <a:ln w="12700">
              <a:solidFill>
                <a:schemeClr val="tx1"/>
              </a:solidFill>
              <a:round/>
            </a:ln>
          </p:spPr>
          <p:txBody>
            <a:bodyPr wrap="none" anchor="ctr"/>
            <a:lstStyle/>
            <a:p>
              <a:endParaRPr lang="zh-CN" altLang="en-US"/>
            </a:p>
          </p:txBody>
        </p:sp>
        <p:sp>
          <p:nvSpPr>
            <p:cNvPr id="221267" name="Freeform 103"/>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DDDDDD"/>
            </a:solidFill>
            <a:ln w="12700" cap="rnd" cmpd="sng">
              <a:noFill/>
              <a:prstDash val="solid"/>
              <a:round/>
              <a:headEnd type="none" w="med" len="med"/>
              <a:tailEnd type="none" w="med" len="med"/>
            </a:ln>
          </p:spPr>
          <p:txBody>
            <a:bodyPr/>
            <a:lstStyle/>
            <a:p>
              <a:endParaRPr lang="zh-CN" altLang="en-US"/>
            </a:p>
          </p:txBody>
        </p:sp>
        <p:sp>
          <p:nvSpPr>
            <p:cNvPr id="221268" name="Freeform 104"/>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DDDDDD"/>
            </a:solidFill>
            <a:ln w="12700" cap="rnd" cmpd="sng">
              <a:noFill/>
              <a:prstDash val="solid"/>
              <a:round/>
              <a:headEnd type="none" w="med" len="med"/>
              <a:tailEnd type="none" w="med" len="med"/>
            </a:ln>
          </p:spPr>
          <p:txBody>
            <a:bodyPr/>
            <a:lstStyle/>
            <a:p>
              <a:endParaRPr lang="zh-CN" altLang="en-US"/>
            </a:p>
          </p:txBody>
        </p:sp>
        <p:sp>
          <p:nvSpPr>
            <p:cNvPr id="221269" name="Freeform 105"/>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DDDDDD"/>
            </a:solidFill>
            <a:ln w="12700" cap="rnd" cmpd="sng">
              <a:noFill/>
              <a:prstDash val="solid"/>
              <a:round/>
              <a:headEnd type="none" w="med" len="med"/>
              <a:tailEnd type="none" w="med" len="med"/>
            </a:ln>
          </p:spPr>
          <p:txBody>
            <a:bodyPr/>
            <a:lstStyle/>
            <a:p>
              <a:endParaRPr lang="zh-CN" altLang="en-US"/>
            </a:p>
          </p:txBody>
        </p:sp>
      </p:grpSp>
      <p:sp>
        <p:nvSpPr>
          <p:cNvPr id="221231" name="Text Box 106"/>
          <p:cNvSpPr txBox="1">
            <a:spLocks noChangeArrowheads="1"/>
          </p:cNvSpPr>
          <p:nvPr/>
        </p:nvSpPr>
        <p:spPr bwMode="auto">
          <a:xfrm>
            <a:off x="6159500" y="1592263"/>
            <a:ext cx="622300" cy="396875"/>
          </a:xfrm>
          <a:prstGeom prst="rect">
            <a:avLst/>
          </a:prstGeom>
          <a:solidFill>
            <a:srgbClr val="DDDDDD"/>
          </a:solidFill>
          <a:ln w="9525">
            <a:noFill/>
            <a:miter lim="800000"/>
          </a:ln>
        </p:spPr>
        <p:txBody>
          <a:bodyPr wrap="none">
            <a:spAutoFit/>
          </a:bodyPr>
          <a:lstStyle/>
          <a:p>
            <a:r>
              <a:rPr kumimoji="1" lang="zh-CN" altLang="en-US" sz="2000">
                <a:latin typeface="Arial" panose="020B0604020202020204" pitchFamily="34" charset="0"/>
              </a:rPr>
              <a:t>网</a:t>
            </a:r>
            <a:r>
              <a:rPr kumimoji="1" lang="zh-CN" altLang="en-US" sz="1200">
                <a:latin typeface="Arial" panose="020B0604020202020204" pitchFamily="34" charset="0"/>
              </a:rPr>
              <a:t> </a:t>
            </a:r>
            <a:r>
              <a:rPr kumimoji="1" lang="en-US" altLang="zh-CN" sz="2000">
                <a:latin typeface="Arial" panose="020B0604020202020204" pitchFamily="34" charset="0"/>
              </a:rPr>
              <a:t>5</a:t>
            </a:r>
          </a:p>
        </p:txBody>
      </p:sp>
      <p:grpSp>
        <p:nvGrpSpPr>
          <p:cNvPr id="221232" name="Group 107"/>
          <p:cNvGrpSpPr/>
          <p:nvPr/>
        </p:nvGrpSpPr>
        <p:grpSpPr bwMode="auto">
          <a:xfrm>
            <a:off x="1752600" y="1298575"/>
            <a:ext cx="954088" cy="773113"/>
            <a:chOff x="2949" y="196"/>
            <a:chExt cx="941" cy="598"/>
          </a:xfrm>
        </p:grpSpPr>
        <p:sp>
          <p:nvSpPr>
            <p:cNvPr id="221248" name="Oval 108"/>
            <p:cNvSpPr>
              <a:spLocks noChangeArrowheads="1"/>
            </p:cNvSpPr>
            <p:nvPr/>
          </p:nvSpPr>
          <p:spPr bwMode="auto">
            <a:xfrm>
              <a:off x="3168" y="196"/>
              <a:ext cx="407" cy="162"/>
            </a:xfrm>
            <a:prstGeom prst="ellipse">
              <a:avLst/>
            </a:prstGeom>
            <a:solidFill>
              <a:srgbClr val="DDDDDD"/>
            </a:solidFill>
            <a:ln w="12700">
              <a:solidFill>
                <a:schemeClr val="tx1"/>
              </a:solidFill>
              <a:round/>
            </a:ln>
          </p:spPr>
          <p:txBody>
            <a:bodyPr wrap="none" anchor="ctr"/>
            <a:lstStyle/>
            <a:p>
              <a:endParaRPr lang="zh-CN" altLang="en-US"/>
            </a:p>
          </p:txBody>
        </p:sp>
        <p:sp>
          <p:nvSpPr>
            <p:cNvPr id="221249" name="Oval 109"/>
            <p:cNvSpPr>
              <a:spLocks noChangeArrowheads="1"/>
            </p:cNvSpPr>
            <p:nvPr/>
          </p:nvSpPr>
          <p:spPr bwMode="auto">
            <a:xfrm rot="900000">
              <a:off x="3512" y="252"/>
              <a:ext cx="275" cy="131"/>
            </a:xfrm>
            <a:prstGeom prst="ellipse">
              <a:avLst/>
            </a:prstGeom>
            <a:solidFill>
              <a:srgbClr val="DDDDDD"/>
            </a:solidFill>
            <a:ln w="12700">
              <a:solidFill>
                <a:schemeClr val="tx1"/>
              </a:solidFill>
              <a:round/>
            </a:ln>
          </p:spPr>
          <p:txBody>
            <a:bodyPr wrap="none" anchor="ctr"/>
            <a:lstStyle/>
            <a:p>
              <a:endParaRPr lang="zh-CN" altLang="en-US"/>
            </a:p>
          </p:txBody>
        </p:sp>
        <p:sp>
          <p:nvSpPr>
            <p:cNvPr id="221250" name="Oval 110"/>
            <p:cNvSpPr>
              <a:spLocks noChangeArrowheads="1"/>
            </p:cNvSpPr>
            <p:nvPr/>
          </p:nvSpPr>
          <p:spPr bwMode="auto">
            <a:xfrm rot="1500000">
              <a:off x="3650" y="385"/>
              <a:ext cx="240" cy="153"/>
            </a:xfrm>
            <a:prstGeom prst="ellipse">
              <a:avLst/>
            </a:prstGeom>
            <a:solidFill>
              <a:srgbClr val="DDDDDD"/>
            </a:solidFill>
            <a:ln w="12700">
              <a:solidFill>
                <a:schemeClr val="tx1"/>
              </a:solidFill>
              <a:round/>
            </a:ln>
          </p:spPr>
          <p:txBody>
            <a:bodyPr wrap="none" anchor="ctr"/>
            <a:lstStyle/>
            <a:p>
              <a:endParaRPr lang="zh-CN" altLang="en-US"/>
            </a:p>
          </p:txBody>
        </p:sp>
        <p:sp>
          <p:nvSpPr>
            <p:cNvPr id="221251" name="Oval 111"/>
            <p:cNvSpPr>
              <a:spLocks noChangeArrowheads="1"/>
            </p:cNvSpPr>
            <p:nvPr/>
          </p:nvSpPr>
          <p:spPr bwMode="auto">
            <a:xfrm rot="-1560000">
              <a:off x="3573" y="537"/>
              <a:ext cx="291" cy="189"/>
            </a:xfrm>
            <a:prstGeom prst="ellipse">
              <a:avLst/>
            </a:prstGeom>
            <a:solidFill>
              <a:srgbClr val="DDDDDD"/>
            </a:solidFill>
            <a:ln w="12700">
              <a:solidFill>
                <a:schemeClr val="tx1"/>
              </a:solidFill>
              <a:round/>
            </a:ln>
          </p:spPr>
          <p:txBody>
            <a:bodyPr wrap="none" anchor="ctr"/>
            <a:lstStyle/>
            <a:p>
              <a:endParaRPr lang="zh-CN" altLang="en-US"/>
            </a:p>
          </p:txBody>
        </p:sp>
        <p:sp>
          <p:nvSpPr>
            <p:cNvPr id="221252" name="Oval 112"/>
            <p:cNvSpPr>
              <a:spLocks noChangeArrowheads="1"/>
            </p:cNvSpPr>
            <p:nvPr/>
          </p:nvSpPr>
          <p:spPr bwMode="auto">
            <a:xfrm>
              <a:off x="3216" y="555"/>
              <a:ext cx="471" cy="239"/>
            </a:xfrm>
            <a:prstGeom prst="ellipse">
              <a:avLst/>
            </a:prstGeom>
            <a:solidFill>
              <a:srgbClr val="DDDDDD"/>
            </a:solidFill>
            <a:ln w="12700">
              <a:solidFill>
                <a:schemeClr val="tx1"/>
              </a:solidFill>
              <a:round/>
            </a:ln>
          </p:spPr>
          <p:txBody>
            <a:bodyPr wrap="none" anchor="ctr"/>
            <a:lstStyle/>
            <a:p>
              <a:endParaRPr lang="zh-CN" altLang="en-US"/>
            </a:p>
          </p:txBody>
        </p:sp>
        <p:sp>
          <p:nvSpPr>
            <p:cNvPr id="221253" name="Oval 113"/>
            <p:cNvSpPr>
              <a:spLocks noChangeArrowheads="1"/>
            </p:cNvSpPr>
            <p:nvPr/>
          </p:nvSpPr>
          <p:spPr bwMode="auto">
            <a:xfrm rot="1080000">
              <a:off x="3023" y="555"/>
              <a:ext cx="265" cy="156"/>
            </a:xfrm>
            <a:prstGeom prst="ellipse">
              <a:avLst/>
            </a:prstGeom>
            <a:solidFill>
              <a:srgbClr val="DDDDDD"/>
            </a:solidFill>
            <a:ln w="12700">
              <a:solidFill>
                <a:schemeClr val="tx1"/>
              </a:solidFill>
              <a:round/>
            </a:ln>
          </p:spPr>
          <p:txBody>
            <a:bodyPr wrap="none" anchor="ctr"/>
            <a:lstStyle/>
            <a:p>
              <a:endParaRPr lang="zh-CN" altLang="en-US"/>
            </a:p>
          </p:txBody>
        </p:sp>
        <p:sp>
          <p:nvSpPr>
            <p:cNvPr id="221254" name="Oval 114"/>
            <p:cNvSpPr>
              <a:spLocks noChangeArrowheads="1"/>
            </p:cNvSpPr>
            <p:nvPr/>
          </p:nvSpPr>
          <p:spPr bwMode="auto">
            <a:xfrm>
              <a:off x="2949" y="432"/>
              <a:ext cx="217" cy="156"/>
            </a:xfrm>
            <a:prstGeom prst="ellipse">
              <a:avLst/>
            </a:prstGeom>
            <a:solidFill>
              <a:srgbClr val="DDDDDD"/>
            </a:solidFill>
            <a:ln w="12700">
              <a:solidFill>
                <a:schemeClr val="tx1"/>
              </a:solidFill>
              <a:round/>
            </a:ln>
          </p:spPr>
          <p:txBody>
            <a:bodyPr wrap="none" anchor="ctr"/>
            <a:lstStyle/>
            <a:p>
              <a:endParaRPr lang="zh-CN" altLang="en-US"/>
            </a:p>
          </p:txBody>
        </p:sp>
        <p:sp>
          <p:nvSpPr>
            <p:cNvPr id="221255" name="Oval 115"/>
            <p:cNvSpPr>
              <a:spLocks noChangeArrowheads="1"/>
            </p:cNvSpPr>
            <p:nvPr/>
          </p:nvSpPr>
          <p:spPr bwMode="auto">
            <a:xfrm rot="-1860000">
              <a:off x="2984" y="310"/>
              <a:ext cx="295" cy="156"/>
            </a:xfrm>
            <a:prstGeom prst="ellipse">
              <a:avLst/>
            </a:prstGeom>
            <a:solidFill>
              <a:srgbClr val="DDDDDD"/>
            </a:solidFill>
            <a:ln w="12700">
              <a:solidFill>
                <a:schemeClr val="tx1"/>
              </a:solidFill>
              <a:round/>
            </a:ln>
          </p:spPr>
          <p:txBody>
            <a:bodyPr wrap="none" anchor="ctr"/>
            <a:lstStyle/>
            <a:p>
              <a:endParaRPr lang="zh-CN" altLang="en-US"/>
            </a:p>
          </p:txBody>
        </p:sp>
        <p:sp>
          <p:nvSpPr>
            <p:cNvPr id="221256" name="Freeform 116"/>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DDDDDD"/>
            </a:solidFill>
            <a:ln w="12700" cap="rnd" cmpd="sng">
              <a:noFill/>
              <a:prstDash val="solid"/>
              <a:round/>
              <a:headEnd type="none" w="med" len="med"/>
              <a:tailEnd type="none" w="med" len="med"/>
            </a:ln>
          </p:spPr>
          <p:txBody>
            <a:bodyPr/>
            <a:lstStyle/>
            <a:p>
              <a:endParaRPr lang="zh-CN" altLang="en-US"/>
            </a:p>
          </p:txBody>
        </p:sp>
        <p:sp>
          <p:nvSpPr>
            <p:cNvPr id="221257" name="Freeform 117"/>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DDDDDD"/>
            </a:solidFill>
            <a:ln w="12700" cap="rnd" cmpd="sng">
              <a:noFill/>
              <a:prstDash val="solid"/>
              <a:round/>
              <a:headEnd type="none" w="med" len="med"/>
              <a:tailEnd type="none" w="med" len="med"/>
            </a:ln>
          </p:spPr>
          <p:txBody>
            <a:bodyPr/>
            <a:lstStyle/>
            <a:p>
              <a:endParaRPr lang="zh-CN" altLang="en-US"/>
            </a:p>
          </p:txBody>
        </p:sp>
        <p:sp>
          <p:nvSpPr>
            <p:cNvPr id="221258" name="Freeform 118"/>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DDDDDD"/>
            </a:solidFill>
            <a:ln w="12700" cap="rnd" cmpd="sng">
              <a:noFill/>
              <a:prstDash val="solid"/>
              <a:round/>
              <a:headEnd type="none" w="med" len="med"/>
              <a:tailEnd type="none" w="med" len="med"/>
            </a:ln>
          </p:spPr>
          <p:txBody>
            <a:bodyPr/>
            <a:lstStyle/>
            <a:p>
              <a:endParaRPr lang="zh-CN" altLang="en-US"/>
            </a:p>
          </p:txBody>
        </p:sp>
      </p:grpSp>
      <p:sp>
        <p:nvSpPr>
          <p:cNvPr id="221233" name="Text Box 119"/>
          <p:cNvSpPr txBox="1">
            <a:spLocks noChangeArrowheads="1"/>
          </p:cNvSpPr>
          <p:nvPr/>
        </p:nvSpPr>
        <p:spPr bwMode="auto">
          <a:xfrm>
            <a:off x="1908175" y="1447800"/>
            <a:ext cx="614363" cy="396875"/>
          </a:xfrm>
          <a:prstGeom prst="rect">
            <a:avLst/>
          </a:prstGeom>
          <a:noFill/>
          <a:ln w="9525">
            <a:noFill/>
            <a:miter lim="800000"/>
          </a:ln>
        </p:spPr>
        <p:txBody>
          <a:bodyPr wrap="none">
            <a:spAutoFit/>
          </a:bodyPr>
          <a:lstStyle/>
          <a:p>
            <a:r>
              <a:rPr kumimoji="1" lang="zh-CN" altLang="en-US" sz="2000">
                <a:latin typeface="Arial" panose="020B0604020202020204" pitchFamily="34" charset="0"/>
              </a:rPr>
              <a:t>网</a:t>
            </a:r>
            <a:r>
              <a:rPr kumimoji="1" lang="zh-CN" altLang="en-US" sz="1000">
                <a:latin typeface="Arial" panose="020B0604020202020204" pitchFamily="34" charset="0"/>
              </a:rPr>
              <a:t> </a:t>
            </a:r>
            <a:r>
              <a:rPr kumimoji="1" lang="en-US" altLang="zh-CN" sz="2000">
                <a:latin typeface="Arial" panose="020B0604020202020204" pitchFamily="34" charset="0"/>
              </a:rPr>
              <a:t>1</a:t>
            </a:r>
          </a:p>
        </p:txBody>
      </p:sp>
      <p:grpSp>
        <p:nvGrpSpPr>
          <p:cNvPr id="221234" name="Group 120"/>
          <p:cNvGrpSpPr/>
          <p:nvPr/>
        </p:nvGrpSpPr>
        <p:grpSpPr bwMode="auto">
          <a:xfrm>
            <a:off x="1598613" y="3305176"/>
            <a:ext cx="909638" cy="923926"/>
            <a:chOff x="14" y="949"/>
            <a:chExt cx="573" cy="582"/>
          </a:xfrm>
        </p:grpSpPr>
        <p:sp>
          <p:nvSpPr>
            <p:cNvPr id="1117305" name="Rectangle 121"/>
            <p:cNvSpPr>
              <a:spLocks noChangeArrowheads="1"/>
            </p:cNvSpPr>
            <p:nvPr/>
          </p:nvSpPr>
          <p:spPr bwMode="auto">
            <a:xfrm>
              <a:off x="51" y="951"/>
              <a:ext cx="516" cy="574"/>
            </a:xfrm>
            <a:prstGeom prst="rect">
              <a:avLst/>
            </a:prstGeom>
            <a:solidFill>
              <a:srgbClr val="CCECFF"/>
            </a:soli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ea typeface="黑体" panose="02010609060101010101" pitchFamily="49" charset="-122"/>
              </a:endParaRPr>
            </a:p>
          </p:txBody>
        </p:sp>
        <p:sp>
          <p:nvSpPr>
            <p:cNvPr id="221247" name="Text Box 122"/>
            <p:cNvSpPr txBox="1">
              <a:spLocks noChangeArrowheads="1"/>
            </p:cNvSpPr>
            <p:nvPr/>
          </p:nvSpPr>
          <p:spPr bwMode="auto">
            <a:xfrm>
              <a:off x="14" y="949"/>
              <a:ext cx="573" cy="582"/>
            </a:xfrm>
            <a:prstGeom prst="rect">
              <a:avLst/>
            </a:prstGeom>
            <a:noFill/>
            <a:ln w="9525">
              <a:noFill/>
              <a:miter lim="800000"/>
            </a:ln>
          </p:spPr>
          <p:txBody>
            <a:bodyPr wrap="none">
              <a:spAutoFit/>
            </a:bodyPr>
            <a:lstStyle/>
            <a:p>
              <a:pPr>
                <a:lnSpc>
                  <a:spcPct val="90000"/>
                </a:lnSpc>
              </a:pPr>
              <a:r>
                <a:rPr kumimoji="1" lang="en-US" altLang="zh-CN" sz="2000" dirty="0">
                  <a:latin typeface="Arial" panose="020B0604020202020204" pitchFamily="34" charset="0"/>
                </a:rPr>
                <a:t>1  2  </a:t>
              </a:r>
              <a:r>
                <a:rPr kumimoji="1" lang="en-US" altLang="zh-CN" sz="2000" dirty="0">
                  <a:latin typeface="Arial" panose="020B0604020202020204" pitchFamily="34" charset="0"/>
                  <a:sym typeface="Symbol" panose="05050102010706020507" pitchFamily="18" charset="2"/>
                </a:rPr>
                <a:t>A</a:t>
              </a:r>
            </a:p>
            <a:p>
              <a:pPr>
                <a:lnSpc>
                  <a:spcPct val="90000"/>
                </a:lnSpc>
              </a:pPr>
              <a:r>
                <a:rPr kumimoji="1" lang="en-US" altLang="zh-CN" sz="2000" dirty="0">
                  <a:latin typeface="Arial" panose="020B0604020202020204" pitchFamily="34" charset="0"/>
                </a:rPr>
                <a:t>2  2  </a:t>
              </a:r>
              <a:r>
                <a:rPr kumimoji="1" lang="en-US" altLang="zh-CN" sz="2000" dirty="0">
                  <a:latin typeface="Arial" panose="020B0604020202020204" pitchFamily="34" charset="0"/>
                  <a:sym typeface="Symbol" panose="05050102010706020507" pitchFamily="18" charset="2"/>
                </a:rPr>
                <a:t>A</a:t>
              </a:r>
            </a:p>
            <a:p>
              <a:pPr>
                <a:lnSpc>
                  <a:spcPct val="90000"/>
                </a:lnSpc>
              </a:pPr>
              <a:r>
                <a:rPr kumimoji="1" lang="en-US" altLang="zh-CN" sz="2000" dirty="0">
                  <a:solidFill>
                    <a:srgbClr val="FF0000"/>
                  </a:solidFill>
                  <a:latin typeface="Arial" panose="020B0604020202020204" pitchFamily="34" charset="0"/>
                </a:rPr>
                <a:t>3  2  </a:t>
              </a:r>
              <a:r>
                <a:rPr kumimoji="1" lang="en-US" altLang="zh-CN" sz="2000" dirty="0">
                  <a:solidFill>
                    <a:srgbClr val="FF0000"/>
                  </a:solidFill>
                  <a:latin typeface="Arial" panose="020B0604020202020204" pitchFamily="34" charset="0"/>
                  <a:sym typeface="Symbol" panose="05050102010706020507" pitchFamily="18" charset="2"/>
                </a:rPr>
                <a:t>A</a:t>
              </a:r>
            </a:p>
          </p:txBody>
        </p:sp>
      </p:grpSp>
      <p:grpSp>
        <p:nvGrpSpPr>
          <p:cNvPr id="221235" name="Group 123"/>
          <p:cNvGrpSpPr/>
          <p:nvPr/>
        </p:nvGrpSpPr>
        <p:grpSpPr bwMode="auto">
          <a:xfrm>
            <a:off x="3492503" y="3579815"/>
            <a:ext cx="938213" cy="646113"/>
            <a:chOff x="3884" y="1686"/>
            <a:chExt cx="591" cy="407"/>
          </a:xfrm>
        </p:grpSpPr>
        <p:sp>
          <p:nvSpPr>
            <p:cNvPr id="1117308" name="Rectangle 124"/>
            <p:cNvSpPr>
              <a:spLocks noChangeArrowheads="1"/>
            </p:cNvSpPr>
            <p:nvPr/>
          </p:nvSpPr>
          <p:spPr bwMode="auto">
            <a:xfrm>
              <a:off x="3909" y="1703"/>
              <a:ext cx="513" cy="387"/>
            </a:xfrm>
            <a:prstGeom prst="rect">
              <a:avLst/>
            </a:prstGeom>
            <a:solidFill>
              <a:srgbClr val="CCECFF"/>
            </a:soli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ea typeface="黑体" panose="02010609060101010101" pitchFamily="49" charset="-122"/>
              </a:endParaRPr>
            </a:p>
          </p:txBody>
        </p:sp>
        <p:sp>
          <p:nvSpPr>
            <p:cNvPr id="221245" name="Text Box 125"/>
            <p:cNvSpPr txBox="1">
              <a:spLocks noChangeArrowheads="1"/>
            </p:cNvSpPr>
            <p:nvPr/>
          </p:nvSpPr>
          <p:spPr bwMode="auto">
            <a:xfrm>
              <a:off x="3884" y="1686"/>
              <a:ext cx="591" cy="407"/>
            </a:xfrm>
            <a:prstGeom prst="rect">
              <a:avLst/>
            </a:prstGeom>
            <a:noFill/>
            <a:ln w="9525">
              <a:noFill/>
              <a:miter lim="800000"/>
            </a:ln>
          </p:spPr>
          <p:txBody>
            <a:bodyPr wrap="none">
              <a:spAutoFit/>
            </a:bodyPr>
            <a:lstStyle/>
            <a:p>
              <a:pPr>
                <a:lnSpc>
                  <a:spcPct val="90000"/>
                </a:lnSpc>
              </a:pPr>
              <a:r>
                <a:rPr kumimoji="1" lang="en-US" altLang="zh-CN" sz="2000" dirty="0">
                  <a:latin typeface="Arial" panose="020B0604020202020204" pitchFamily="34" charset="0"/>
                </a:rPr>
                <a:t>4  2  </a:t>
              </a:r>
              <a:r>
                <a:rPr kumimoji="1" lang="en-US" altLang="zh-CN" sz="2000" dirty="0">
                  <a:latin typeface="Arial" panose="020B0604020202020204" pitchFamily="34" charset="0"/>
                  <a:sym typeface="Symbol" panose="05050102010706020507" pitchFamily="18" charset="2"/>
                </a:rPr>
                <a:t>C</a:t>
              </a:r>
            </a:p>
            <a:p>
              <a:pPr>
                <a:lnSpc>
                  <a:spcPct val="90000"/>
                </a:lnSpc>
              </a:pPr>
              <a:r>
                <a:rPr kumimoji="1" lang="en-US" altLang="zh-CN" sz="2000" dirty="0">
                  <a:latin typeface="Arial" panose="020B0604020202020204" pitchFamily="34" charset="0"/>
                </a:rPr>
                <a:t>6  2  </a:t>
              </a:r>
              <a:r>
                <a:rPr kumimoji="1" lang="en-US" altLang="zh-CN" sz="2000" dirty="0">
                  <a:latin typeface="Arial" panose="020B0604020202020204" pitchFamily="34" charset="0"/>
                  <a:sym typeface="Symbol" panose="05050102010706020507" pitchFamily="18" charset="2"/>
                </a:rPr>
                <a:t>C</a:t>
              </a:r>
            </a:p>
          </p:txBody>
        </p:sp>
      </p:grpSp>
      <p:sp>
        <p:nvSpPr>
          <p:cNvPr id="1117310" name="Rectangle 126"/>
          <p:cNvSpPr>
            <a:spLocks noChangeArrowheads="1"/>
          </p:cNvSpPr>
          <p:nvPr/>
        </p:nvSpPr>
        <p:spPr bwMode="auto">
          <a:xfrm>
            <a:off x="2520950" y="5265738"/>
            <a:ext cx="898525" cy="1403350"/>
          </a:xfrm>
          <a:prstGeom prst="rect">
            <a:avLst/>
          </a:prstGeom>
          <a:solidFill>
            <a:srgbClr val="FFFF99"/>
          </a:solidFill>
          <a:ln w="9525">
            <a:solidFill>
              <a:schemeClr val="tx1"/>
            </a:solidFill>
            <a:miter lim="800000"/>
          </a:ln>
          <a:effectLst>
            <a:outerShdw dist="35921" dir="2700000" algn="ctr" rotWithShape="0">
              <a:schemeClr val="bg2"/>
            </a:outerShdw>
          </a:effectLst>
        </p:spPr>
        <p:txBody>
          <a:bodyPr wrap="none" anchor="ctr"/>
          <a:lstStyle/>
          <a:p>
            <a:pPr marL="457200" indent="-457200" algn="ctr">
              <a:lnSpc>
                <a:spcPct val="90000"/>
              </a:lnSpc>
              <a:defRPr/>
            </a:pPr>
            <a:r>
              <a:rPr kumimoji="1" lang="en-US" altLang="zh-CN" sz="2000">
                <a:latin typeface="Times New Roman" panose="02020603050405020304" pitchFamily="18" charset="0"/>
                <a:ea typeface="宋体" panose="02010600030101010101" pitchFamily="2" charset="-122"/>
              </a:rPr>
              <a:t>1  2  A</a:t>
            </a:r>
          </a:p>
          <a:p>
            <a:pPr marL="457200" indent="-457200" algn="ctr">
              <a:lnSpc>
                <a:spcPct val="90000"/>
              </a:lnSpc>
              <a:defRPr/>
            </a:pPr>
            <a:r>
              <a:rPr kumimoji="1" lang="en-US" altLang="zh-CN" sz="2000">
                <a:latin typeface="Times New Roman" panose="02020603050405020304" pitchFamily="18" charset="0"/>
                <a:ea typeface="宋体" panose="02010600030101010101" pitchFamily="2" charset="-122"/>
              </a:rPr>
              <a:t>2  2  A</a:t>
            </a:r>
          </a:p>
          <a:p>
            <a:pPr marL="457200" indent="-457200" algn="ctr">
              <a:lnSpc>
                <a:spcPct val="90000"/>
              </a:lnSpc>
              <a:defRPr/>
            </a:pPr>
            <a:r>
              <a:rPr kumimoji="1" lang="en-US" altLang="zh-CN" sz="2000">
                <a:latin typeface="Times New Roman" panose="02020603050405020304" pitchFamily="18" charset="0"/>
                <a:ea typeface="宋体" panose="02010600030101010101" pitchFamily="2" charset="-122"/>
              </a:rPr>
              <a:t>3  1  </a:t>
            </a:r>
            <a:r>
              <a:rPr kumimoji="1" lang="en-US" altLang="zh-CN" sz="2000">
                <a:latin typeface="Times New Roman" panose="02020603050405020304" pitchFamily="18" charset="0"/>
                <a:ea typeface="宋体" panose="02010600030101010101" pitchFamily="2" charset="-122"/>
                <a:sym typeface="Symbol" panose="05050102010706020507" pitchFamily="18" charset="2"/>
              </a:rPr>
              <a:t></a:t>
            </a:r>
          </a:p>
          <a:p>
            <a:pPr marL="457200" indent="-457200" algn="ctr">
              <a:lnSpc>
                <a:spcPct val="90000"/>
              </a:lnSpc>
              <a:defRPr/>
            </a:pPr>
            <a:r>
              <a:rPr kumimoji="1" lang="en-US" altLang="zh-CN" sz="2000">
                <a:latin typeface="Times New Roman" panose="02020603050405020304" pitchFamily="18" charset="0"/>
                <a:ea typeface="宋体" panose="02010600030101010101" pitchFamily="2" charset="-122"/>
              </a:rPr>
              <a:t>4  1  </a:t>
            </a:r>
            <a:r>
              <a:rPr kumimoji="1" lang="en-US" altLang="zh-CN" sz="2000">
                <a:latin typeface="Times New Roman" panose="02020603050405020304" pitchFamily="18" charset="0"/>
                <a:ea typeface="宋体" panose="02010600030101010101" pitchFamily="2" charset="-122"/>
                <a:sym typeface="Symbol" panose="05050102010706020507" pitchFamily="18" charset="2"/>
              </a:rPr>
              <a:t></a:t>
            </a:r>
          </a:p>
          <a:p>
            <a:pPr marL="457200" indent="-457200" algn="ctr">
              <a:lnSpc>
                <a:spcPct val="90000"/>
              </a:lnSpc>
              <a:defRPr/>
            </a:pPr>
            <a:r>
              <a:rPr kumimoji="1" lang="en-US" altLang="zh-CN" sz="2000">
                <a:latin typeface="Times New Roman" panose="02020603050405020304" pitchFamily="18" charset="0"/>
                <a:ea typeface="宋体" panose="02010600030101010101" pitchFamily="2" charset="-122"/>
              </a:rPr>
              <a:t>6  2  C</a:t>
            </a:r>
          </a:p>
        </p:txBody>
      </p:sp>
      <p:grpSp>
        <p:nvGrpSpPr>
          <p:cNvPr id="221237" name="Group 127"/>
          <p:cNvGrpSpPr/>
          <p:nvPr/>
        </p:nvGrpSpPr>
        <p:grpSpPr bwMode="auto">
          <a:xfrm>
            <a:off x="1403350" y="4292600"/>
            <a:ext cx="3097213" cy="936625"/>
            <a:chOff x="884" y="2704"/>
            <a:chExt cx="1951" cy="590"/>
          </a:xfrm>
        </p:grpSpPr>
        <p:sp>
          <p:nvSpPr>
            <p:cNvPr id="221242" name="AutoShape 128"/>
            <p:cNvSpPr>
              <a:spLocks noChangeArrowheads="1"/>
            </p:cNvSpPr>
            <p:nvPr/>
          </p:nvSpPr>
          <p:spPr bwMode="auto">
            <a:xfrm flipV="1">
              <a:off x="884" y="2704"/>
              <a:ext cx="1951" cy="590"/>
            </a:xfrm>
            <a:prstGeom prst="triangle">
              <a:avLst>
                <a:gd name="adj" fmla="val 50639"/>
              </a:avLst>
            </a:prstGeom>
            <a:solidFill>
              <a:srgbClr val="FFCCFF"/>
            </a:solidFill>
            <a:ln w="76200" cmpd="tri">
              <a:solidFill>
                <a:srgbClr val="333399"/>
              </a:solidFill>
              <a:miter lim="800000"/>
            </a:ln>
          </p:spPr>
          <p:txBody>
            <a:bodyPr rot="10800000" wrap="none" anchor="ctr"/>
            <a:lstStyle/>
            <a:p>
              <a:pPr algn="ctr"/>
              <a:endParaRPr lang="zh-CN" altLang="zh-CN">
                <a:ea typeface="宋体" panose="02010600030101010101" pitchFamily="2" charset="-122"/>
              </a:endParaRPr>
            </a:p>
          </p:txBody>
        </p:sp>
        <p:sp>
          <p:nvSpPr>
            <p:cNvPr id="221243" name="Text Box 129"/>
            <p:cNvSpPr txBox="1">
              <a:spLocks noChangeArrowheads="1"/>
            </p:cNvSpPr>
            <p:nvPr/>
          </p:nvSpPr>
          <p:spPr bwMode="auto">
            <a:xfrm>
              <a:off x="1524" y="2754"/>
              <a:ext cx="692" cy="288"/>
            </a:xfrm>
            <a:prstGeom prst="rect">
              <a:avLst/>
            </a:prstGeom>
            <a:noFill/>
            <a:ln w="9525">
              <a:noFill/>
              <a:miter lim="800000"/>
            </a:ln>
          </p:spPr>
          <p:txBody>
            <a:bodyPr wrap="none">
              <a:spAutoFit/>
            </a:bodyPr>
            <a:lstStyle/>
            <a:p>
              <a:r>
                <a:rPr lang="zh-CN" altLang="en-US" sz="2400"/>
                <a:t>更新后</a:t>
              </a:r>
            </a:p>
          </p:txBody>
        </p:sp>
      </p:grpSp>
      <p:sp>
        <p:nvSpPr>
          <p:cNvPr id="1117314" name="Text Box 130"/>
          <p:cNvSpPr txBox="1">
            <a:spLocks noChangeArrowheads="1"/>
          </p:cNvSpPr>
          <p:nvPr/>
        </p:nvSpPr>
        <p:spPr bwMode="auto">
          <a:xfrm>
            <a:off x="3779838" y="4868863"/>
            <a:ext cx="5149880" cy="1373187"/>
          </a:xfrm>
          <a:prstGeom prst="rect">
            <a:avLst/>
          </a:prstGeom>
          <a:noFill/>
          <a:ln w="9525">
            <a:noFill/>
            <a:miter lim="800000"/>
          </a:ln>
        </p:spPr>
        <p:txBody>
          <a:bodyPr wrap="square">
            <a:spAutoFit/>
          </a:bodyPr>
          <a:lstStyle/>
          <a:p>
            <a:r>
              <a:rPr kumimoji="1" lang="en-US" altLang="zh-CN" dirty="0">
                <a:latin typeface="Arial" panose="020B0604020202020204" pitchFamily="34" charset="0"/>
              </a:rPr>
              <a:t>A </a:t>
            </a:r>
            <a:r>
              <a:rPr kumimoji="1" lang="zh-CN" altLang="en-US" dirty="0">
                <a:latin typeface="Arial" panose="020B0604020202020204" pitchFamily="34" charset="0"/>
              </a:rPr>
              <a:t>说：</a:t>
            </a:r>
            <a:r>
              <a:rPr kumimoji="1" lang="en-US" altLang="zh-CN" dirty="0">
                <a:latin typeface="Arial" panose="020B0604020202020204" pitchFamily="34" charset="0"/>
              </a:rPr>
              <a:t>"</a:t>
            </a:r>
            <a:r>
              <a:rPr kumimoji="1" lang="zh-CN" altLang="en-US" dirty="0">
                <a:latin typeface="Arial" panose="020B0604020202020204" pitchFamily="34" charset="0"/>
              </a:rPr>
              <a:t>我到网 </a:t>
            </a:r>
            <a:r>
              <a:rPr kumimoji="1" lang="en-US" altLang="zh-CN" dirty="0">
                <a:latin typeface="Arial" panose="020B0604020202020204" pitchFamily="34" charset="0"/>
              </a:rPr>
              <a:t>2 </a:t>
            </a:r>
            <a:r>
              <a:rPr kumimoji="1" lang="zh-CN" altLang="en-US" dirty="0">
                <a:latin typeface="Arial" panose="020B0604020202020204" pitchFamily="34" charset="0"/>
              </a:rPr>
              <a:t>的距离是 </a:t>
            </a:r>
            <a:r>
              <a:rPr kumimoji="1" lang="en-US" altLang="zh-CN" dirty="0">
                <a:latin typeface="Arial" panose="020B0604020202020204" pitchFamily="34" charset="0"/>
              </a:rPr>
              <a:t>1</a:t>
            </a:r>
            <a:r>
              <a:rPr kumimoji="1" lang="zh-CN" altLang="en-US" dirty="0">
                <a:latin typeface="Arial" panose="020B0604020202020204" pitchFamily="34" charset="0"/>
              </a:rPr>
              <a:t>。</a:t>
            </a:r>
            <a:r>
              <a:rPr kumimoji="1" lang="en-US" altLang="zh-CN" dirty="0">
                <a:latin typeface="Arial" panose="020B0604020202020204" pitchFamily="34" charset="0"/>
              </a:rPr>
              <a:t>"</a:t>
            </a:r>
            <a:endParaRPr kumimoji="1" lang="zh-CN" altLang="en-US" dirty="0">
              <a:latin typeface="Arial" panose="020B0604020202020204" pitchFamily="34" charset="0"/>
            </a:endParaRPr>
          </a:p>
          <a:p>
            <a:r>
              <a:rPr kumimoji="1" lang="zh-CN" altLang="en-US" dirty="0">
                <a:latin typeface="Arial" panose="020B0604020202020204" pitchFamily="34" charset="0"/>
              </a:rPr>
              <a:t>因此 </a:t>
            </a:r>
            <a:r>
              <a:rPr kumimoji="1" lang="en-US" altLang="zh-CN" dirty="0">
                <a:latin typeface="Arial" panose="020B0604020202020204" pitchFamily="34" charset="0"/>
              </a:rPr>
              <a:t>B </a:t>
            </a:r>
            <a:r>
              <a:rPr kumimoji="1" lang="zh-CN" altLang="en-US" dirty="0">
                <a:latin typeface="Arial" panose="020B0604020202020204" pitchFamily="34" charset="0"/>
              </a:rPr>
              <a:t>现在也可以到网 </a:t>
            </a:r>
            <a:r>
              <a:rPr kumimoji="1" lang="en-US" altLang="zh-CN" dirty="0">
                <a:latin typeface="Arial" panose="020B0604020202020204" pitchFamily="34" charset="0"/>
              </a:rPr>
              <a:t>2</a:t>
            </a:r>
            <a:r>
              <a:rPr kumimoji="1" lang="zh-CN" altLang="en-US" dirty="0">
                <a:latin typeface="Arial" panose="020B0604020202020204" pitchFamily="34" charset="0"/>
              </a:rPr>
              <a:t>，</a:t>
            </a:r>
          </a:p>
          <a:p>
            <a:r>
              <a:rPr kumimoji="1" lang="zh-CN" altLang="en-US" dirty="0">
                <a:latin typeface="Arial" panose="020B0604020202020204" pitchFamily="34" charset="0"/>
              </a:rPr>
              <a:t>距离是 </a:t>
            </a:r>
            <a:r>
              <a:rPr kumimoji="1" lang="en-US" altLang="zh-CN" dirty="0">
                <a:latin typeface="Arial" panose="020B0604020202020204" pitchFamily="34" charset="0"/>
              </a:rPr>
              <a:t>2</a:t>
            </a:r>
            <a:r>
              <a:rPr kumimoji="1" lang="zh-CN" altLang="en-US" dirty="0">
                <a:latin typeface="Arial" panose="020B0604020202020204" pitchFamily="34" charset="0"/>
              </a:rPr>
              <a:t>，经过 </a:t>
            </a:r>
            <a:r>
              <a:rPr kumimoji="1" lang="en-US" altLang="zh-CN" dirty="0">
                <a:latin typeface="Arial" panose="020B0604020202020204" pitchFamily="34" charset="0"/>
              </a:rPr>
              <a:t>A</a:t>
            </a:r>
            <a:r>
              <a:rPr kumimoji="1" lang="zh-CN" altLang="en-US" dirty="0">
                <a:latin typeface="Arial" panose="020B0604020202020204" pitchFamily="34" charset="0"/>
              </a:rPr>
              <a:t>。</a:t>
            </a:r>
            <a:r>
              <a:rPr kumimoji="1" lang="en-US" altLang="zh-CN" dirty="0">
                <a:latin typeface="Arial" panose="020B0604020202020204" pitchFamily="34" charset="0"/>
              </a:rPr>
              <a:t>"</a:t>
            </a:r>
            <a:endParaRPr kumimoji="1" lang="zh-CN" altLang="en-US" dirty="0">
              <a:latin typeface="Arial" panose="020B0604020202020204" pitchFamily="34" charset="0"/>
            </a:endParaRPr>
          </a:p>
        </p:txBody>
      </p:sp>
      <p:sp>
        <p:nvSpPr>
          <p:cNvPr id="1117315" name="Line 131"/>
          <p:cNvSpPr>
            <a:spLocks noChangeShapeType="1"/>
          </p:cNvSpPr>
          <p:nvPr/>
        </p:nvSpPr>
        <p:spPr bwMode="auto">
          <a:xfrm>
            <a:off x="2555875" y="5842000"/>
            <a:ext cx="792163" cy="0"/>
          </a:xfrm>
          <a:prstGeom prst="line">
            <a:avLst/>
          </a:prstGeom>
          <a:noFill/>
          <a:ln w="57150">
            <a:solidFill>
              <a:schemeClr val="hlink"/>
            </a:solidFill>
            <a:round/>
          </a:ln>
        </p:spPr>
        <p:txBody>
          <a:bodyPr/>
          <a:lstStyle/>
          <a:p>
            <a:endParaRPr lang="zh-CN" altLang="en-US"/>
          </a:p>
        </p:txBody>
      </p:sp>
      <p:sp>
        <p:nvSpPr>
          <p:cNvPr id="221240" name="AutoShape 132"/>
          <p:cNvSpPr>
            <a:spLocks noChangeArrowheads="1"/>
          </p:cNvSpPr>
          <p:nvPr/>
        </p:nvSpPr>
        <p:spPr bwMode="auto">
          <a:xfrm rot="3029528">
            <a:off x="532606" y="2593182"/>
            <a:ext cx="1338263" cy="431800"/>
          </a:xfrm>
          <a:custGeom>
            <a:avLst/>
            <a:gdLst>
              <a:gd name="T0" fmla="*/ 1003697 w 21600"/>
              <a:gd name="T1" fmla="*/ 0 h 21600"/>
              <a:gd name="T2" fmla="*/ 0 w 21600"/>
              <a:gd name="T3" fmla="*/ 215900 h 21600"/>
              <a:gd name="T4" fmla="*/ 1003697 w 21600"/>
              <a:gd name="T5" fmla="*/ 431800 h 21600"/>
              <a:gd name="T6" fmla="*/ 1338263 w 21600"/>
              <a:gd name="T7" fmla="*/ 215900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rgbClr val="FF0000">
              <a:alpha val="50195"/>
            </a:srgbClr>
          </a:solidFill>
          <a:ln w="9525">
            <a:solidFill>
              <a:schemeClr val="hlink"/>
            </a:solidFill>
            <a:miter lim="800000"/>
          </a:ln>
        </p:spPr>
        <p:txBody>
          <a:bodyPr wrap="none" anchor="ctr"/>
          <a:lstStyle/>
          <a:p>
            <a:endParaRPr lang="zh-CN" altLang="en-US"/>
          </a:p>
        </p:txBody>
      </p:sp>
      <p:sp>
        <p:nvSpPr>
          <p:cNvPr id="221241" name="AutoShape 133"/>
          <p:cNvSpPr>
            <a:spLocks noChangeArrowheads="1"/>
          </p:cNvSpPr>
          <p:nvPr/>
        </p:nvSpPr>
        <p:spPr bwMode="auto">
          <a:xfrm rot="21035550" flipH="1">
            <a:off x="4333875" y="3284538"/>
            <a:ext cx="1962150" cy="431800"/>
          </a:xfrm>
          <a:custGeom>
            <a:avLst/>
            <a:gdLst>
              <a:gd name="T0" fmla="*/ 1471612 w 21600"/>
              <a:gd name="T1" fmla="*/ 0 h 21600"/>
              <a:gd name="T2" fmla="*/ 0 w 21600"/>
              <a:gd name="T3" fmla="*/ 215900 h 21600"/>
              <a:gd name="T4" fmla="*/ 1471612 w 21600"/>
              <a:gd name="T5" fmla="*/ 431800 h 21600"/>
              <a:gd name="T6" fmla="*/ 1962150 w 21600"/>
              <a:gd name="T7" fmla="*/ 215900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rgbClr val="FF0000">
              <a:alpha val="50195"/>
            </a:srgbClr>
          </a:solidFill>
          <a:ln w="9525">
            <a:solidFill>
              <a:schemeClr val="hlink"/>
            </a:solidFill>
            <a:miter lim="800000"/>
          </a:ln>
        </p:spPr>
        <p:txBody>
          <a:bodyPr wrap="none" anchor="ct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117314"/>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1117315"/>
                                        </p:tgtEl>
                                        <p:attrNameLst>
                                          <p:attrName>style.visibility</p:attrName>
                                        </p:attrNameLst>
                                      </p:cBhvr>
                                      <p:to>
                                        <p:strVal val="visible"/>
                                      </p:to>
                                    </p:set>
                                  </p:childTnLst>
                                </p:cTn>
                              </p:par>
                            </p:childTnLst>
                          </p:cTn>
                        </p:par>
                        <p:par>
                          <p:cTn id="10" fill="hold">
                            <p:stCondLst>
                              <p:cond delay="0"/>
                            </p:stCondLst>
                            <p:childTnLst>
                              <p:par>
                                <p:cTn id="11" presetID="35" presetClass="emph" presetSubtype="0" repeatCount="3000" fill="hold" grpId="1" nodeType="afterEffect">
                                  <p:stCondLst>
                                    <p:cond delay="500"/>
                                  </p:stCondLst>
                                  <p:childTnLst>
                                    <p:anim calcmode="discrete" valueType="str">
                                      <p:cBhvr>
                                        <p:cTn id="12" dur="1000" fill="hold"/>
                                        <p:tgtEl>
                                          <p:spTgt spid="1117315"/>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17314" grpId="0"/>
      <p:bldP spid="1117315" grpId="0" animBg="1"/>
      <p:bldP spid="1117315" grpId="1" animBg="1"/>
    </p:bldLst>
  </p:timing>
</p:sld>
</file>

<file path=ppt/slides/slide2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22210" name="Line 2"/>
          <p:cNvSpPr>
            <a:spLocks noChangeShapeType="1"/>
          </p:cNvSpPr>
          <p:nvPr/>
        </p:nvSpPr>
        <p:spPr bwMode="auto">
          <a:xfrm flipV="1">
            <a:off x="623888" y="1739900"/>
            <a:ext cx="1549400" cy="766763"/>
          </a:xfrm>
          <a:prstGeom prst="line">
            <a:avLst/>
          </a:prstGeom>
          <a:noFill/>
          <a:ln w="28575">
            <a:solidFill>
              <a:srgbClr val="333399"/>
            </a:solidFill>
            <a:round/>
          </a:ln>
        </p:spPr>
        <p:txBody>
          <a:bodyPr/>
          <a:lstStyle/>
          <a:p>
            <a:endParaRPr lang="zh-CN" altLang="en-US"/>
          </a:p>
        </p:txBody>
      </p:sp>
      <p:sp>
        <p:nvSpPr>
          <p:cNvPr id="222211" name="Line 3"/>
          <p:cNvSpPr>
            <a:spLocks noChangeShapeType="1"/>
          </p:cNvSpPr>
          <p:nvPr/>
        </p:nvSpPr>
        <p:spPr bwMode="auto">
          <a:xfrm flipV="1">
            <a:off x="2328863" y="1587500"/>
            <a:ext cx="1939925" cy="76200"/>
          </a:xfrm>
          <a:prstGeom prst="line">
            <a:avLst/>
          </a:prstGeom>
          <a:noFill/>
          <a:ln w="28575">
            <a:solidFill>
              <a:srgbClr val="333399"/>
            </a:solidFill>
            <a:round/>
          </a:ln>
        </p:spPr>
        <p:txBody>
          <a:bodyPr/>
          <a:lstStyle/>
          <a:p>
            <a:endParaRPr lang="zh-CN" altLang="en-US"/>
          </a:p>
        </p:txBody>
      </p:sp>
      <p:sp>
        <p:nvSpPr>
          <p:cNvPr id="222212" name="Line 4"/>
          <p:cNvSpPr>
            <a:spLocks noChangeShapeType="1"/>
          </p:cNvSpPr>
          <p:nvPr/>
        </p:nvSpPr>
        <p:spPr bwMode="auto">
          <a:xfrm>
            <a:off x="4344988" y="1587500"/>
            <a:ext cx="2093912" cy="152400"/>
          </a:xfrm>
          <a:prstGeom prst="line">
            <a:avLst/>
          </a:prstGeom>
          <a:noFill/>
          <a:ln w="28575">
            <a:solidFill>
              <a:srgbClr val="333399"/>
            </a:solidFill>
            <a:round/>
          </a:ln>
        </p:spPr>
        <p:txBody>
          <a:bodyPr/>
          <a:lstStyle/>
          <a:p>
            <a:endParaRPr lang="zh-CN" altLang="en-US"/>
          </a:p>
        </p:txBody>
      </p:sp>
      <p:sp>
        <p:nvSpPr>
          <p:cNvPr id="222213" name="Line 5"/>
          <p:cNvSpPr>
            <a:spLocks noChangeShapeType="1"/>
          </p:cNvSpPr>
          <p:nvPr/>
        </p:nvSpPr>
        <p:spPr bwMode="auto">
          <a:xfrm>
            <a:off x="6516688" y="1817688"/>
            <a:ext cx="2171700" cy="766762"/>
          </a:xfrm>
          <a:prstGeom prst="line">
            <a:avLst/>
          </a:prstGeom>
          <a:noFill/>
          <a:ln w="28575">
            <a:solidFill>
              <a:srgbClr val="333399"/>
            </a:solidFill>
            <a:round/>
          </a:ln>
        </p:spPr>
        <p:txBody>
          <a:bodyPr/>
          <a:lstStyle/>
          <a:p>
            <a:endParaRPr lang="zh-CN" altLang="en-US"/>
          </a:p>
        </p:txBody>
      </p:sp>
      <p:sp>
        <p:nvSpPr>
          <p:cNvPr id="222214" name="Line 6"/>
          <p:cNvSpPr>
            <a:spLocks noChangeShapeType="1"/>
          </p:cNvSpPr>
          <p:nvPr/>
        </p:nvSpPr>
        <p:spPr bwMode="auto">
          <a:xfrm>
            <a:off x="701675" y="2584450"/>
            <a:ext cx="2093913" cy="152400"/>
          </a:xfrm>
          <a:prstGeom prst="line">
            <a:avLst/>
          </a:prstGeom>
          <a:noFill/>
          <a:ln w="28575">
            <a:solidFill>
              <a:srgbClr val="333399"/>
            </a:solidFill>
            <a:round/>
          </a:ln>
        </p:spPr>
        <p:txBody>
          <a:bodyPr/>
          <a:lstStyle/>
          <a:p>
            <a:endParaRPr lang="zh-CN" altLang="en-US"/>
          </a:p>
        </p:txBody>
      </p:sp>
      <p:sp>
        <p:nvSpPr>
          <p:cNvPr id="222215" name="Line 7"/>
          <p:cNvSpPr>
            <a:spLocks noChangeShapeType="1"/>
          </p:cNvSpPr>
          <p:nvPr/>
        </p:nvSpPr>
        <p:spPr bwMode="auto">
          <a:xfrm>
            <a:off x="3027363" y="2736850"/>
            <a:ext cx="1395412" cy="77788"/>
          </a:xfrm>
          <a:prstGeom prst="line">
            <a:avLst/>
          </a:prstGeom>
          <a:noFill/>
          <a:ln w="28575">
            <a:solidFill>
              <a:srgbClr val="333399"/>
            </a:solidFill>
            <a:round/>
          </a:ln>
        </p:spPr>
        <p:txBody>
          <a:bodyPr/>
          <a:lstStyle/>
          <a:p>
            <a:endParaRPr lang="zh-CN" altLang="en-US"/>
          </a:p>
        </p:txBody>
      </p:sp>
      <p:sp>
        <p:nvSpPr>
          <p:cNvPr id="222216" name="Line 8"/>
          <p:cNvSpPr>
            <a:spLocks noChangeShapeType="1"/>
          </p:cNvSpPr>
          <p:nvPr/>
        </p:nvSpPr>
        <p:spPr bwMode="auto">
          <a:xfrm>
            <a:off x="2771775" y="3644900"/>
            <a:ext cx="1573213" cy="87313"/>
          </a:xfrm>
          <a:prstGeom prst="line">
            <a:avLst/>
          </a:prstGeom>
          <a:noFill/>
          <a:ln w="28575">
            <a:solidFill>
              <a:srgbClr val="333399"/>
            </a:solidFill>
            <a:round/>
          </a:ln>
        </p:spPr>
        <p:txBody>
          <a:bodyPr/>
          <a:lstStyle/>
          <a:p>
            <a:endParaRPr lang="zh-CN" altLang="en-US"/>
          </a:p>
        </p:txBody>
      </p:sp>
      <p:sp>
        <p:nvSpPr>
          <p:cNvPr id="222217" name="Line 9"/>
          <p:cNvSpPr>
            <a:spLocks noChangeShapeType="1"/>
          </p:cNvSpPr>
          <p:nvPr/>
        </p:nvSpPr>
        <p:spPr bwMode="auto">
          <a:xfrm>
            <a:off x="1166813" y="3349625"/>
            <a:ext cx="1317625" cy="230188"/>
          </a:xfrm>
          <a:prstGeom prst="line">
            <a:avLst/>
          </a:prstGeom>
          <a:noFill/>
          <a:ln w="28575">
            <a:solidFill>
              <a:srgbClr val="333399"/>
            </a:solidFill>
            <a:round/>
          </a:ln>
        </p:spPr>
        <p:txBody>
          <a:bodyPr/>
          <a:lstStyle/>
          <a:p>
            <a:endParaRPr lang="zh-CN" altLang="en-US"/>
          </a:p>
        </p:txBody>
      </p:sp>
      <p:sp>
        <p:nvSpPr>
          <p:cNvPr id="222218" name="Line 10"/>
          <p:cNvSpPr>
            <a:spLocks noChangeShapeType="1"/>
          </p:cNvSpPr>
          <p:nvPr/>
        </p:nvSpPr>
        <p:spPr bwMode="auto">
          <a:xfrm>
            <a:off x="546100" y="2584450"/>
            <a:ext cx="542925" cy="765175"/>
          </a:xfrm>
          <a:prstGeom prst="line">
            <a:avLst/>
          </a:prstGeom>
          <a:noFill/>
          <a:ln w="28575">
            <a:solidFill>
              <a:srgbClr val="333399"/>
            </a:solidFill>
            <a:round/>
          </a:ln>
        </p:spPr>
        <p:txBody>
          <a:bodyPr/>
          <a:lstStyle/>
          <a:p>
            <a:endParaRPr lang="zh-CN" altLang="en-US"/>
          </a:p>
        </p:txBody>
      </p:sp>
      <p:sp>
        <p:nvSpPr>
          <p:cNvPr id="222219" name="Line 11"/>
          <p:cNvSpPr>
            <a:spLocks noChangeShapeType="1"/>
          </p:cNvSpPr>
          <p:nvPr/>
        </p:nvSpPr>
        <p:spPr bwMode="auto">
          <a:xfrm flipV="1">
            <a:off x="4733925" y="3579813"/>
            <a:ext cx="1627188" cy="152400"/>
          </a:xfrm>
          <a:prstGeom prst="line">
            <a:avLst/>
          </a:prstGeom>
          <a:noFill/>
          <a:ln w="28575">
            <a:solidFill>
              <a:srgbClr val="333399"/>
            </a:solidFill>
            <a:round/>
          </a:ln>
        </p:spPr>
        <p:txBody>
          <a:bodyPr/>
          <a:lstStyle/>
          <a:p>
            <a:endParaRPr lang="zh-CN" altLang="en-US"/>
          </a:p>
        </p:txBody>
      </p:sp>
      <p:sp>
        <p:nvSpPr>
          <p:cNvPr id="222220" name="Line 12"/>
          <p:cNvSpPr>
            <a:spLocks noChangeShapeType="1"/>
          </p:cNvSpPr>
          <p:nvPr/>
        </p:nvSpPr>
        <p:spPr bwMode="auto">
          <a:xfrm flipV="1">
            <a:off x="6670675" y="3121025"/>
            <a:ext cx="776288" cy="381000"/>
          </a:xfrm>
          <a:prstGeom prst="line">
            <a:avLst/>
          </a:prstGeom>
          <a:noFill/>
          <a:ln w="9525">
            <a:solidFill>
              <a:schemeClr val="tx1"/>
            </a:solidFill>
            <a:round/>
          </a:ln>
        </p:spPr>
        <p:txBody>
          <a:bodyPr/>
          <a:lstStyle/>
          <a:p>
            <a:endParaRPr lang="zh-CN" altLang="en-US"/>
          </a:p>
        </p:txBody>
      </p:sp>
      <p:sp>
        <p:nvSpPr>
          <p:cNvPr id="222221" name="Line 13"/>
          <p:cNvSpPr>
            <a:spLocks noChangeShapeType="1"/>
          </p:cNvSpPr>
          <p:nvPr/>
        </p:nvSpPr>
        <p:spPr bwMode="auto">
          <a:xfrm flipV="1">
            <a:off x="7680325" y="2584450"/>
            <a:ext cx="852488" cy="382588"/>
          </a:xfrm>
          <a:prstGeom prst="line">
            <a:avLst/>
          </a:prstGeom>
          <a:noFill/>
          <a:ln w="28575">
            <a:solidFill>
              <a:srgbClr val="333399"/>
            </a:solidFill>
            <a:round/>
          </a:ln>
        </p:spPr>
        <p:txBody>
          <a:bodyPr/>
          <a:lstStyle/>
          <a:p>
            <a:endParaRPr lang="zh-CN" altLang="en-US"/>
          </a:p>
        </p:txBody>
      </p:sp>
      <p:sp>
        <p:nvSpPr>
          <p:cNvPr id="222222" name="Line 14"/>
          <p:cNvSpPr>
            <a:spLocks noChangeShapeType="1"/>
          </p:cNvSpPr>
          <p:nvPr/>
        </p:nvSpPr>
        <p:spPr bwMode="auto">
          <a:xfrm flipV="1">
            <a:off x="4733925" y="1893888"/>
            <a:ext cx="1627188" cy="920750"/>
          </a:xfrm>
          <a:prstGeom prst="line">
            <a:avLst/>
          </a:prstGeom>
          <a:noFill/>
          <a:ln w="28575">
            <a:solidFill>
              <a:srgbClr val="333399"/>
            </a:solidFill>
            <a:round/>
          </a:ln>
        </p:spPr>
        <p:txBody>
          <a:bodyPr/>
          <a:lstStyle/>
          <a:p>
            <a:endParaRPr lang="zh-CN" altLang="en-US"/>
          </a:p>
        </p:txBody>
      </p:sp>
      <p:pic>
        <p:nvPicPr>
          <p:cNvPr id="222223" name="Picture 15"/>
          <p:cNvPicPr>
            <a:picLocks noChangeArrowheads="1"/>
          </p:cNvPicPr>
          <p:nvPr/>
        </p:nvPicPr>
        <p:blipFill>
          <a:blip r:embed="rId3" cstate="print"/>
          <a:srcRect/>
          <a:stretch>
            <a:fillRect/>
          </a:stretch>
        </p:blipFill>
        <p:spPr bwMode="auto">
          <a:xfrm>
            <a:off x="4113213" y="2660650"/>
            <a:ext cx="706437" cy="347663"/>
          </a:xfrm>
          <a:prstGeom prst="rect">
            <a:avLst/>
          </a:prstGeom>
          <a:noFill/>
          <a:ln w="12699">
            <a:noFill/>
            <a:miter lim="800000"/>
            <a:headEnd/>
            <a:tailEnd/>
          </a:ln>
        </p:spPr>
      </p:pic>
      <p:pic>
        <p:nvPicPr>
          <p:cNvPr id="222224" name="Picture 16"/>
          <p:cNvPicPr>
            <a:picLocks noChangeArrowheads="1"/>
          </p:cNvPicPr>
          <p:nvPr/>
        </p:nvPicPr>
        <p:blipFill>
          <a:blip r:embed="rId3" cstate="print"/>
          <a:srcRect/>
          <a:stretch>
            <a:fillRect/>
          </a:stretch>
        </p:blipFill>
        <p:spPr bwMode="auto">
          <a:xfrm>
            <a:off x="2328863" y="3425825"/>
            <a:ext cx="708025" cy="349250"/>
          </a:xfrm>
          <a:prstGeom prst="rect">
            <a:avLst/>
          </a:prstGeom>
          <a:noFill/>
          <a:ln w="12699">
            <a:noFill/>
            <a:miter lim="800000"/>
            <a:headEnd/>
            <a:tailEnd/>
          </a:ln>
        </p:spPr>
      </p:pic>
      <p:pic>
        <p:nvPicPr>
          <p:cNvPr id="222225" name="Picture 17"/>
          <p:cNvPicPr>
            <a:picLocks noChangeArrowheads="1"/>
          </p:cNvPicPr>
          <p:nvPr/>
        </p:nvPicPr>
        <p:blipFill>
          <a:blip r:embed="rId3" cstate="print"/>
          <a:srcRect/>
          <a:stretch>
            <a:fillRect/>
          </a:stretch>
        </p:blipFill>
        <p:spPr bwMode="auto">
          <a:xfrm>
            <a:off x="3881438" y="1433513"/>
            <a:ext cx="706437" cy="349250"/>
          </a:xfrm>
          <a:prstGeom prst="rect">
            <a:avLst/>
          </a:prstGeom>
          <a:noFill/>
          <a:ln w="12699">
            <a:noFill/>
            <a:miter lim="800000"/>
            <a:headEnd/>
            <a:tailEnd/>
          </a:ln>
        </p:spPr>
      </p:pic>
      <p:pic>
        <p:nvPicPr>
          <p:cNvPr id="222226" name="Picture 18"/>
          <p:cNvPicPr>
            <a:picLocks noChangeArrowheads="1"/>
          </p:cNvPicPr>
          <p:nvPr/>
        </p:nvPicPr>
        <p:blipFill>
          <a:blip r:embed="rId3" cstate="print"/>
          <a:srcRect/>
          <a:stretch>
            <a:fillRect/>
          </a:stretch>
        </p:blipFill>
        <p:spPr bwMode="auto">
          <a:xfrm>
            <a:off x="6205538" y="3349625"/>
            <a:ext cx="709612" cy="349250"/>
          </a:xfrm>
          <a:prstGeom prst="rect">
            <a:avLst/>
          </a:prstGeom>
          <a:noFill/>
          <a:ln w="12699">
            <a:noFill/>
            <a:miter lim="800000"/>
            <a:headEnd/>
            <a:tailEnd/>
          </a:ln>
        </p:spPr>
      </p:pic>
      <p:pic>
        <p:nvPicPr>
          <p:cNvPr id="222227" name="Picture 19"/>
          <p:cNvPicPr>
            <a:picLocks noChangeArrowheads="1"/>
          </p:cNvPicPr>
          <p:nvPr/>
        </p:nvPicPr>
        <p:blipFill>
          <a:blip r:embed="rId3" cstate="print"/>
          <a:srcRect/>
          <a:stretch>
            <a:fillRect/>
          </a:stretch>
        </p:blipFill>
        <p:spPr bwMode="auto">
          <a:xfrm>
            <a:off x="8223250" y="2430463"/>
            <a:ext cx="706438" cy="347662"/>
          </a:xfrm>
          <a:prstGeom prst="rect">
            <a:avLst/>
          </a:prstGeom>
          <a:noFill/>
          <a:ln w="12699">
            <a:noFill/>
            <a:miter lim="800000"/>
            <a:headEnd/>
            <a:tailEnd/>
          </a:ln>
        </p:spPr>
      </p:pic>
      <p:pic>
        <p:nvPicPr>
          <p:cNvPr id="222228" name="Picture 20"/>
          <p:cNvPicPr>
            <a:picLocks noChangeArrowheads="1"/>
          </p:cNvPicPr>
          <p:nvPr/>
        </p:nvPicPr>
        <p:blipFill>
          <a:blip r:embed="rId3" cstate="print"/>
          <a:srcRect/>
          <a:stretch>
            <a:fillRect/>
          </a:stretch>
        </p:blipFill>
        <p:spPr bwMode="auto">
          <a:xfrm>
            <a:off x="236538" y="2430463"/>
            <a:ext cx="708025" cy="347662"/>
          </a:xfrm>
          <a:prstGeom prst="rect">
            <a:avLst/>
          </a:prstGeom>
          <a:noFill/>
          <a:ln w="12699">
            <a:noFill/>
            <a:miter lim="800000"/>
            <a:headEnd/>
            <a:tailEnd/>
          </a:ln>
        </p:spPr>
      </p:pic>
      <p:grpSp>
        <p:nvGrpSpPr>
          <p:cNvPr id="222229" name="Group 21"/>
          <p:cNvGrpSpPr/>
          <p:nvPr/>
        </p:nvGrpSpPr>
        <p:grpSpPr bwMode="auto">
          <a:xfrm>
            <a:off x="22225" y="1506538"/>
            <a:ext cx="885825" cy="915987"/>
            <a:chOff x="14" y="949"/>
            <a:chExt cx="558" cy="577"/>
          </a:xfrm>
        </p:grpSpPr>
        <p:sp>
          <p:nvSpPr>
            <p:cNvPr id="1119254" name="Rectangle 22"/>
            <p:cNvSpPr>
              <a:spLocks noChangeArrowheads="1"/>
            </p:cNvSpPr>
            <p:nvPr/>
          </p:nvSpPr>
          <p:spPr bwMode="auto">
            <a:xfrm>
              <a:off x="51" y="951"/>
              <a:ext cx="516" cy="574"/>
            </a:xfrm>
            <a:prstGeom prst="rect">
              <a:avLst/>
            </a:prstGeom>
            <a:solidFill>
              <a:srgbClr val="CCECFF"/>
            </a:soli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ea typeface="黑体" panose="02010609060101010101" pitchFamily="49" charset="-122"/>
              </a:endParaRPr>
            </a:p>
          </p:txBody>
        </p:sp>
        <p:sp>
          <p:nvSpPr>
            <p:cNvPr id="222341" name="Text Box 23"/>
            <p:cNvSpPr txBox="1">
              <a:spLocks noChangeArrowheads="1"/>
            </p:cNvSpPr>
            <p:nvPr/>
          </p:nvSpPr>
          <p:spPr bwMode="auto">
            <a:xfrm>
              <a:off x="14" y="949"/>
              <a:ext cx="558" cy="577"/>
            </a:xfrm>
            <a:prstGeom prst="rect">
              <a:avLst/>
            </a:prstGeom>
            <a:noFill/>
            <a:ln w="9525">
              <a:noFill/>
              <a:miter lim="800000"/>
            </a:ln>
          </p:spPr>
          <p:txBody>
            <a:bodyPr wrap="none">
              <a:spAutoFit/>
            </a:bodyPr>
            <a:lstStyle/>
            <a:p>
              <a:pPr>
                <a:lnSpc>
                  <a:spcPct val="90000"/>
                </a:lnSpc>
              </a:pPr>
              <a:r>
                <a:rPr kumimoji="1" lang="en-US" altLang="zh-CN" sz="2000">
                  <a:latin typeface="Arial" panose="020B0604020202020204" pitchFamily="34" charset="0"/>
                </a:rPr>
                <a:t>1  1  </a:t>
              </a:r>
              <a:r>
                <a:rPr kumimoji="1" lang="en-US" altLang="zh-CN" sz="2000">
                  <a:latin typeface="Arial" panose="020B0604020202020204" pitchFamily="34" charset="0"/>
                  <a:sym typeface="Symbol" panose="05050102010706020507" pitchFamily="18" charset="2"/>
                </a:rPr>
                <a:t></a:t>
              </a:r>
            </a:p>
            <a:p>
              <a:pPr>
                <a:lnSpc>
                  <a:spcPct val="90000"/>
                </a:lnSpc>
              </a:pPr>
              <a:r>
                <a:rPr kumimoji="1" lang="en-US" altLang="zh-CN" sz="2000">
                  <a:latin typeface="Arial" panose="020B0604020202020204" pitchFamily="34" charset="0"/>
                </a:rPr>
                <a:t>2  1  </a:t>
              </a:r>
              <a:r>
                <a:rPr kumimoji="1" lang="en-US" altLang="zh-CN" sz="2000">
                  <a:latin typeface="Arial" panose="020B0604020202020204" pitchFamily="34" charset="0"/>
                  <a:sym typeface="Symbol" panose="05050102010706020507" pitchFamily="18" charset="2"/>
                </a:rPr>
                <a:t></a:t>
              </a:r>
            </a:p>
            <a:p>
              <a:pPr>
                <a:lnSpc>
                  <a:spcPct val="90000"/>
                </a:lnSpc>
              </a:pPr>
              <a:r>
                <a:rPr kumimoji="1" lang="en-US" altLang="zh-CN" sz="2000">
                  <a:latin typeface="Arial" panose="020B0604020202020204" pitchFamily="34" charset="0"/>
                </a:rPr>
                <a:t>3  1  </a:t>
              </a:r>
              <a:r>
                <a:rPr kumimoji="1" lang="en-US" altLang="zh-CN" sz="2000">
                  <a:latin typeface="Arial" panose="020B0604020202020204" pitchFamily="34" charset="0"/>
                  <a:sym typeface="Symbol" panose="05050102010706020507" pitchFamily="18" charset="2"/>
                </a:rPr>
                <a:t></a:t>
              </a:r>
            </a:p>
          </p:txBody>
        </p:sp>
      </p:grpSp>
      <p:sp>
        <p:nvSpPr>
          <p:cNvPr id="222230" name="Text Box 24"/>
          <p:cNvSpPr txBox="1">
            <a:spLocks noChangeArrowheads="1"/>
          </p:cNvSpPr>
          <p:nvPr/>
        </p:nvSpPr>
        <p:spPr bwMode="auto">
          <a:xfrm>
            <a:off x="8688388" y="2695575"/>
            <a:ext cx="339725" cy="396875"/>
          </a:xfrm>
          <a:prstGeom prst="rect">
            <a:avLst/>
          </a:prstGeom>
          <a:noFill/>
          <a:ln w="9525">
            <a:noFill/>
            <a:miter lim="800000"/>
          </a:ln>
        </p:spPr>
        <p:txBody>
          <a:bodyPr wrap="none">
            <a:spAutoFit/>
          </a:bodyPr>
          <a:lstStyle/>
          <a:p>
            <a:r>
              <a:rPr kumimoji="1" lang="en-US" altLang="zh-CN" sz="2000">
                <a:latin typeface="Arial" panose="020B0604020202020204" pitchFamily="34" charset="0"/>
              </a:rPr>
              <a:t>F</a:t>
            </a:r>
          </a:p>
        </p:txBody>
      </p:sp>
      <p:sp>
        <p:nvSpPr>
          <p:cNvPr id="222231" name="Text Box 25"/>
          <p:cNvSpPr txBox="1">
            <a:spLocks noChangeArrowheads="1"/>
          </p:cNvSpPr>
          <p:nvPr/>
        </p:nvSpPr>
        <p:spPr bwMode="auto">
          <a:xfrm>
            <a:off x="4578350" y="1231900"/>
            <a:ext cx="354013" cy="396875"/>
          </a:xfrm>
          <a:prstGeom prst="rect">
            <a:avLst/>
          </a:prstGeom>
          <a:noFill/>
          <a:ln w="9525">
            <a:noFill/>
            <a:miter lim="800000"/>
          </a:ln>
        </p:spPr>
        <p:txBody>
          <a:bodyPr wrap="none">
            <a:spAutoFit/>
          </a:bodyPr>
          <a:lstStyle/>
          <a:p>
            <a:r>
              <a:rPr kumimoji="1" lang="en-US" altLang="zh-CN" sz="2000">
                <a:latin typeface="Arial" panose="020B0604020202020204" pitchFamily="34" charset="0"/>
              </a:rPr>
              <a:t>E</a:t>
            </a:r>
          </a:p>
        </p:txBody>
      </p:sp>
      <p:sp>
        <p:nvSpPr>
          <p:cNvPr id="222232" name="Text Box 26"/>
          <p:cNvSpPr txBox="1">
            <a:spLocks noChangeArrowheads="1"/>
          </p:cNvSpPr>
          <p:nvPr/>
        </p:nvSpPr>
        <p:spPr bwMode="auto">
          <a:xfrm>
            <a:off x="3779838" y="2405063"/>
            <a:ext cx="368300" cy="396875"/>
          </a:xfrm>
          <a:prstGeom prst="rect">
            <a:avLst/>
          </a:prstGeom>
          <a:noFill/>
          <a:ln w="9525">
            <a:noFill/>
            <a:miter lim="800000"/>
          </a:ln>
        </p:spPr>
        <p:txBody>
          <a:bodyPr wrap="none">
            <a:spAutoFit/>
          </a:bodyPr>
          <a:lstStyle/>
          <a:p>
            <a:r>
              <a:rPr kumimoji="1" lang="en-US" altLang="zh-CN" sz="2000">
                <a:latin typeface="Arial" panose="020B0604020202020204" pitchFamily="34" charset="0"/>
              </a:rPr>
              <a:t>D</a:t>
            </a:r>
          </a:p>
        </p:txBody>
      </p:sp>
      <p:sp>
        <p:nvSpPr>
          <p:cNvPr id="222233" name="Text Box 27"/>
          <p:cNvSpPr txBox="1">
            <a:spLocks noChangeArrowheads="1"/>
          </p:cNvSpPr>
          <p:nvPr/>
        </p:nvSpPr>
        <p:spPr bwMode="auto">
          <a:xfrm>
            <a:off x="5895975" y="3608388"/>
            <a:ext cx="368300" cy="396875"/>
          </a:xfrm>
          <a:prstGeom prst="rect">
            <a:avLst/>
          </a:prstGeom>
          <a:noFill/>
          <a:ln w="9525">
            <a:noFill/>
            <a:miter lim="800000"/>
          </a:ln>
        </p:spPr>
        <p:txBody>
          <a:bodyPr wrap="none">
            <a:spAutoFit/>
          </a:bodyPr>
          <a:lstStyle/>
          <a:p>
            <a:r>
              <a:rPr kumimoji="1" lang="en-US" altLang="zh-CN" sz="2000">
                <a:latin typeface="Arial" panose="020B0604020202020204" pitchFamily="34" charset="0"/>
              </a:rPr>
              <a:t>C</a:t>
            </a:r>
          </a:p>
        </p:txBody>
      </p:sp>
      <p:sp>
        <p:nvSpPr>
          <p:cNvPr id="222234" name="Text Box 28"/>
          <p:cNvSpPr txBox="1">
            <a:spLocks noChangeArrowheads="1"/>
          </p:cNvSpPr>
          <p:nvPr/>
        </p:nvSpPr>
        <p:spPr bwMode="auto">
          <a:xfrm>
            <a:off x="2417763" y="3079750"/>
            <a:ext cx="354012" cy="396875"/>
          </a:xfrm>
          <a:prstGeom prst="rect">
            <a:avLst/>
          </a:prstGeom>
          <a:noFill/>
          <a:ln w="9525">
            <a:noFill/>
            <a:miter lim="800000"/>
          </a:ln>
        </p:spPr>
        <p:txBody>
          <a:bodyPr wrap="none">
            <a:spAutoFit/>
          </a:bodyPr>
          <a:lstStyle/>
          <a:p>
            <a:r>
              <a:rPr kumimoji="1" lang="en-US" altLang="zh-CN" sz="2000">
                <a:latin typeface="Arial" panose="020B0604020202020204" pitchFamily="34" charset="0"/>
              </a:rPr>
              <a:t>B</a:t>
            </a:r>
          </a:p>
        </p:txBody>
      </p:sp>
      <p:sp>
        <p:nvSpPr>
          <p:cNvPr id="222235" name="Text Box 29"/>
          <p:cNvSpPr txBox="1">
            <a:spLocks noChangeArrowheads="1"/>
          </p:cNvSpPr>
          <p:nvPr/>
        </p:nvSpPr>
        <p:spPr bwMode="auto">
          <a:xfrm>
            <a:off x="236538" y="2655888"/>
            <a:ext cx="354012" cy="396875"/>
          </a:xfrm>
          <a:prstGeom prst="rect">
            <a:avLst/>
          </a:prstGeom>
          <a:noFill/>
          <a:ln w="9525">
            <a:noFill/>
            <a:miter lim="800000"/>
          </a:ln>
        </p:spPr>
        <p:txBody>
          <a:bodyPr wrap="none">
            <a:spAutoFit/>
          </a:bodyPr>
          <a:lstStyle/>
          <a:p>
            <a:r>
              <a:rPr kumimoji="1" lang="en-US" altLang="zh-CN" sz="2000">
                <a:latin typeface="Arial" panose="020B0604020202020204" pitchFamily="34" charset="0"/>
              </a:rPr>
              <a:t>A</a:t>
            </a:r>
          </a:p>
        </p:txBody>
      </p:sp>
      <p:sp>
        <p:nvSpPr>
          <p:cNvPr id="1119262" name="Rectangle 30"/>
          <p:cNvSpPr>
            <a:spLocks noChangeArrowheads="1"/>
          </p:cNvSpPr>
          <p:nvPr/>
        </p:nvSpPr>
        <p:spPr bwMode="auto">
          <a:xfrm>
            <a:off x="8201025" y="1785938"/>
            <a:ext cx="835025" cy="612775"/>
          </a:xfrm>
          <a:prstGeom prst="rect">
            <a:avLst/>
          </a:prstGeom>
          <a:solidFill>
            <a:srgbClr val="CCECFF"/>
          </a:soli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ea typeface="黑体" panose="02010609060101010101" pitchFamily="49" charset="-122"/>
            </a:endParaRPr>
          </a:p>
        </p:txBody>
      </p:sp>
      <p:sp>
        <p:nvSpPr>
          <p:cNvPr id="222237" name="Text Box 31"/>
          <p:cNvSpPr txBox="1">
            <a:spLocks noChangeArrowheads="1"/>
          </p:cNvSpPr>
          <p:nvPr/>
        </p:nvSpPr>
        <p:spPr bwMode="auto">
          <a:xfrm>
            <a:off x="8162925" y="1778000"/>
            <a:ext cx="885825" cy="641350"/>
          </a:xfrm>
          <a:prstGeom prst="rect">
            <a:avLst/>
          </a:prstGeom>
          <a:noFill/>
          <a:ln w="9525">
            <a:noFill/>
            <a:miter lim="800000"/>
          </a:ln>
        </p:spPr>
        <p:txBody>
          <a:bodyPr wrap="none">
            <a:spAutoFit/>
          </a:bodyPr>
          <a:lstStyle/>
          <a:p>
            <a:pPr>
              <a:lnSpc>
                <a:spcPct val="90000"/>
              </a:lnSpc>
            </a:pPr>
            <a:r>
              <a:rPr kumimoji="1" lang="en-US" altLang="zh-CN" sz="2000">
                <a:latin typeface="Arial" panose="020B0604020202020204" pitchFamily="34" charset="0"/>
              </a:rPr>
              <a:t>5  1  </a:t>
            </a:r>
            <a:r>
              <a:rPr kumimoji="1" lang="en-US" altLang="zh-CN" sz="2000">
                <a:latin typeface="Arial" panose="020B0604020202020204" pitchFamily="34" charset="0"/>
                <a:sym typeface="Symbol" panose="05050102010706020507" pitchFamily="18" charset="2"/>
              </a:rPr>
              <a:t></a:t>
            </a:r>
          </a:p>
          <a:p>
            <a:pPr>
              <a:lnSpc>
                <a:spcPct val="90000"/>
              </a:lnSpc>
            </a:pPr>
            <a:r>
              <a:rPr kumimoji="1" lang="en-US" altLang="zh-CN" sz="2000">
                <a:latin typeface="Arial" panose="020B0604020202020204" pitchFamily="34" charset="0"/>
              </a:rPr>
              <a:t>6  1  </a:t>
            </a:r>
            <a:r>
              <a:rPr kumimoji="1" lang="en-US" altLang="zh-CN" sz="2000">
                <a:latin typeface="Arial" panose="020B0604020202020204" pitchFamily="34" charset="0"/>
                <a:sym typeface="Symbol" panose="05050102010706020507" pitchFamily="18" charset="2"/>
              </a:rPr>
              <a:t></a:t>
            </a:r>
          </a:p>
        </p:txBody>
      </p:sp>
      <p:sp>
        <p:nvSpPr>
          <p:cNvPr id="1119264" name="Rectangle 32"/>
          <p:cNvSpPr>
            <a:spLocks noChangeArrowheads="1"/>
          </p:cNvSpPr>
          <p:nvPr/>
        </p:nvSpPr>
        <p:spPr bwMode="auto">
          <a:xfrm>
            <a:off x="4113213" y="2016125"/>
            <a:ext cx="819150" cy="612775"/>
          </a:xfrm>
          <a:prstGeom prst="rect">
            <a:avLst/>
          </a:prstGeom>
          <a:solidFill>
            <a:srgbClr val="CCECFF"/>
          </a:soli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ea typeface="黑体" panose="02010609060101010101" pitchFamily="49" charset="-122"/>
            </a:endParaRPr>
          </a:p>
        </p:txBody>
      </p:sp>
      <p:sp>
        <p:nvSpPr>
          <p:cNvPr id="222239" name="Text Box 33"/>
          <p:cNvSpPr txBox="1">
            <a:spLocks noChangeArrowheads="1"/>
          </p:cNvSpPr>
          <p:nvPr/>
        </p:nvSpPr>
        <p:spPr bwMode="auto">
          <a:xfrm>
            <a:off x="4060825" y="1992313"/>
            <a:ext cx="885825" cy="641350"/>
          </a:xfrm>
          <a:prstGeom prst="rect">
            <a:avLst/>
          </a:prstGeom>
          <a:noFill/>
          <a:ln w="9525">
            <a:noFill/>
            <a:miter lim="800000"/>
          </a:ln>
        </p:spPr>
        <p:txBody>
          <a:bodyPr wrap="none">
            <a:spAutoFit/>
          </a:bodyPr>
          <a:lstStyle/>
          <a:p>
            <a:pPr>
              <a:lnSpc>
                <a:spcPct val="90000"/>
              </a:lnSpc>
            </a:pPr>
            <a:r>
              <a:rPr kumimoji="1" lang="en-US" altLang="zh-CN" sz="2000">
                <a:latin typeface="Arial" panose="020B0604020202020204" pitchFamily="34" charset="0"/>
              </a:rPr>
              <a:t>2  1  </a:t>
            </a:r>
            <a:r>
              <a:rPr kumimoji="1" lang="en-US" altLang="zh-CN" sz="2000">
                <a:latin typeface="Arial" panose="020B0604020202020204" pitchFamily="34" charset="0"/>
                <a:sym typeface="Symbol" panose="05050102010706020507" pitchFamily="18" charset="2"/>
              </a:rPr>
              <a:t></a:t>
            </a:r>
          </a:p>
          <a:p>
            <a:pPr>
              <a:lnSpc>
                <a:spcPct val="90000"/>
              </a:lnSpc>
            </a:pPr>
            <a:r>
              <a:rPr kumimoji="1" lang="en-US" altLang="zh-CN" sz="2000">
                <a:latin typeface="Arial" panose="020B0604020202020204" pitchFamily="34" charset="0"/>
              </a:rPr>
              <a:t>5  1  </a:t>
            </a:r>
            <a:r>
              <a:rPr kumimoji="1" lang="en-US" altLang="zh-CN" sz="2000">
                <a:latin typeface="Arial" panose="020B0604020202020204" pitchFamily="34" charset="0"/>
                <a:sym typeface="Symbol" panose="05050102010706020507" pitchFamily="18" charset="2"/>
              </a:rPr>
              <a:t></a:t>
            </a:r>
          </a:p>
        </p:txBody>
      </p:sp>
      <p:sp>
        <p:nvSpPr>
          <p:cNvPr id="1119266" name="Rectangle 34"/>
          <p:cNvSpPr>
            <a:spLocks noChangeArrowheads="1"/>
          </p:cNvSpPr>
          <p:nvPr/>
        </p:nvSpPr>
        <p:spPr bwMode="auto">
          <a:xfrm>
            <a:off x="2563813" y="3656013"/>
            <a:ext cx="855662" cy="612775"/>
          </a:xfrm>
          <a:prstGeom prst="rect">
            <a:avLst/>
          </a:prstGeom>
          <a:solidFill>
            <a:srgbClr val="CCECFF"/>
          </a:soli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ea typeface="黑体" panose="02010609060101010101" pitchFamily="49" charset="-122"/>
            </a:endParaRPr>
          </a:p>
        </p:txBody>
      </p:sp>
      <p:sp>
        <p:nvSpPr>
          <p:cNvPr id="222241" name="Text Box 35"/>
          <p:cNvSpPr txBox="1">
            <a:spLocks noChangeArrowheads="1"/>
          </p:cNvSpPr>
          <p:nvPr/>
        </p:nvSpPr>
        <p:spPr bwMode="auto">
          <a:xfrm>
            <a:off x="2530475" y="3627438"/>
            <a:ext cx="885825" cy="641350"/>
          </a:xfrm>
          <a:prstGeom prst="rect">
            <a:avLst/>
          </a:prstGeom>
          <a:noFill/>
          <a:ln w="9525">
            <a:noFill/>
            <a:miter lim="800000"/>
          </a:ln>
        </p:spPr>
        <p:txBody>
          <a:bodyPr wrap="none">
            <a:spAutoFit/>
          </a:bodyPr>
          <a:lstStyle/>
          <a:p>
            <a:pPr>
              <a:lnSpc>
                <a:spcPct val="90000"/>
              </a:lnSpc>
            </a:pPr>
            <a:r>
              <a:rPr kumimoji="1" lang="en-US" altLang="zh-CN" sz="2000">
                <a:latin typeface="Arial" panose="020B0604020202020204" pitchFamily="34" charset="0"/>
              </a:rPr>
              <a:t>3  1  </a:t>
            </a:r>
            <a:r>
              <a:rPr kumimoji="1" lang="en-US" altLang="zh-CN" sz="2000">
                <a:latin typeface="Arial" panose="020B0604020202020204" pitchFamily="34" charset="0"/>
                <a:sym typeface="Symbol" panose="05050102010706020507" pitchFamily="18" charset="2"/>
              </a:rPr>
              <a:t></a:t>
            </a:r>
          </a:p>
          <a:p>
            <a:pPr>
              <a:lnSpc>
                <a:spcPct val="90000"/>
              </a:lnSpc>
            </a:pPr>
            <a:r>
              <a:rPr kumimoji="1" lang="en-US" altLang="zh-CN" sz="2000">
                <a:latin typeface="Arial" panose="020B0604020202020204" pitchFamily="34" charset="0"/>
              </a:rPr>
              <a:t>4  1  </a:t>
            </a:r>
            <a:r>
              <a:rPr kumimoji="1" lang="en-US" altLang="zh-CN" sz="2000">
                <a:latin typeface="Arial" panose="020B0604020202020204" pitchFamily="34" charset="0"/>
                <a:sym typeface="Symbol" panose="05050102010706020507" pitchFamily="18" charset="2"/>
              </a:rPr>
              <a:t></a:t>
            </a:r>
          </a:p>
        </p:txBody>
      </p:sp>
      <p:grpSp>
        <p:nvGrpSpPr>
          <p:cNvPr id="222242" name="Group 36"/>
          <p:cNvGrpSpPr/>
          <p:nvPr/>
        </p:nvGrpSpPr>
        <p:grpSpPr bwMode="auto">
          <a:xfrm>
            <a:off x="6165850" y="2676525"/>
            <a:ext cx="885825" cy="641350"/>
            <a:chOff x="3884" y="1686"/>
            <a:chExt cx="558" cy="404"/>
          </a:xfrm>
        </p:grpSpPr>
        <p:sp>
          <p:nvSpPr>
            <p:cNvPr id="1119269" name="Rectangle 37"/>
            <p:cNvSpPr>
              <a:spLocks noChangeArrowheads="1"/>
            </p:cNvSpPr>
            <p:nvPr/>
          </p:nvSpPr>
          <p:spPr bwMode="auto">
            <a:xfrm>
              <a:off x="3909" y="1703"/>
              <a:ext cx="513" cy="387"/>
            </a:xfrm>
            <a:prstGeom prst="rect">
              <a:avLst/>
            </a:prstGeom>
            <a:solidFill>
              <a:srgbClr val="CCECFF"/>
            </a:soli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ea typeface="黑体" panose="02010609060101010101" pitchFamily="49" charset="-122"/>
              </a:endParaRPr>
            </a:p>
          </p:txBody>
        </p:sp>
        <p:sp>
          <p:nvSpPr>
            <p:cNvPr id="222339" name="Text Box 38"/>
            <p:cNvSpPr txBox="1">
              <a:spLocks noChangeArrowheads="1"/>
            </p:cNvSpPr>
            <p:nvPr/>
          </p:nvSpPr>
          <p:spPr bwMode="auto">
            <a:xfrm>
              <a:off x="3884" y="1686"/>
              <a:ext cx="558" cy="404"/>
            </a:xfrm>
            <a:prstGeom prst="rect">
              <a:avLst/>
            </a:prstGeom>
            <a:noFill/>
            <a:ln w="9525">
              <a:noFill/>
              <a:miter lim="800000"/>
            </a:ln>
          </p:spPr>
          <p:txBody>
            <a:bodyPr wrap="none">
              <a:spAutoFit/>
            </a:bodyPr>
            <a:lstStyle/>
            <a:p>
              <a:pPr>
                <a:lnSpc>
                  <a:spcPct val="90000"/>
                </a:lnSpc>
              </a:pPr>
              <a:r>
                <a:rPr kumimoji="1" lang="en-US" altLang="zh-CN" sz="2000">
                  <a:latin typeface="Arial" panose="020B0604020202020204" pitchFamily="34" charset="0"/>
                </a:rPr>
                <a:t>4  1  </a:t>
              </a:r>
              <a:r>
                <a:rPr kumimoji="1" lang="en-US" altLang="zh-CN" sz="2000">
                  <a:latin typeface="Arial" panose="020B0604020202020204" pitchFamily="34" charset="0"/>
                  <a:sym typeface="Symbol" panose="05050102010706020507" pitchFamily="18" charset="2"/>
                </a:rPr>
                <a:t></a:t>
              </a:r>
            </a:p>
            <a:p>
              <a:pPr>
                <a:lnSpc>
                  <a:spcPct val="90000"/>
                </a:lnSpc>
              </a:pPr>
              <a:r>
                <a:rPr kumimoji="1" lang="en-US" altLang="zh-CN" sz="2000">
                  <a:latin typeface="Arial" panose="020B0604020202020204" pitchFamily="34" charset="0"/>
                </a:rPr>
                <a:t>6  1  </a:t>
              </a:r>
              <a:r>
                <a:rPr kumimoji="1" lang="en-US" altLang="zh-CN" sz="2000">
                  <a:latin typeface="Arial" panose="020B0604020202020204" pitchFamily="34" charset="0"/>
                  <a:sym typeface="Symbol" panose="05050102010706020507" pitchFamily="18" charset="2"/>
                </a:rPr>
                <a:t></a:t>
              </a:r>
            </a:p>
          </p:txBody>
        </p:sp>
      </p:grpSp>
      <p:sp>
        <p:nvSpPr>
          <p:cNvPr id="1119271" name="Rectangle 39"/>
          <p:cNvSpPr>
            <a:spLocks noChangeArrowheads="1"/>
          </p:cNvSpPr>
          <p:nvPr/>
        </p:nvSpPr>
        <p:spPr bwMode="auto">
          <a:xfrm>
            <a:off x="3719513" y="866775"/>
            <a:ext cx="852487" cy="611188"/>
          </a:xfrm>
          <a:prstGeom prst="rect">
            <a:avLst/>
          </a:prstGeom>
          <a:solidFill>
            <a:srgbClr val="CCECFF"/>
          </a:soli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ea typeface="黑体" panose="02010609060101010101" pitchFamily="49" charset="-122"/>
            </a:endParaRPr>
          </a:p>
        </p:txBody>
      </p:sp>
      <p:sp>
        <p:nvSpPr>
          <p:cNvPr id="222244" name="Text Box 40"/>
          <p:cNvSpPr txBox="1">
            <a:spLocks noChangeArrowheads="1"/>
          </p:cNvSpPr>
          <p:nvPr/>
        </p:nvSpPr>
        <p:spPr bwMode="auto">
          <a:xfrm>
            <a:off x="3665538" y="838200"/>
            <a:ext cx="885825" cy="641350"/>
          </a:xfrm>
          <a:prstGeom prst="rect">
            <a:avLst/>
          </a:prstGeom>
          <a:noFill/>
          <a:ln w="9525">
            <a:noFill/>
            <a:miter lim="800000"/>
          </a:ln>
        </p:spPr>
        <p:txBody>
          <a:bodyPr wrap="none">
            <a:spAutoFit/>
          </a:bodyPr>
          <a:lstStyle/>
          <a:p>
            <a:pPr>
              <a:lnSpc>
                <a:spcPct val="90000"/>
              </a:lnSpc>
            </a:pPr>
            <a:r>
              <a:rPr kumimoji="1" lang="en-US" altLang="zh-CN" sz="2000">
                <a:latin typeface="Arial" panose="020B0604020202020204" pitchFamily="34" charset="0"/>
              </a:rPr>
              <a:t>1  1  </a:t>
            </a:r>
            <a:r>
              <a:rPr kumimoji="1" lang="en-US" altLang="zh-CN" sz="2000">
                <a:latin typeface="Arial" panose="020B0604020202020204" pitchFamily="34" charset="0"/>
                <a:sym typeface="Symbol" panose="05050102010706020507" pitchFamily="18" charset="2"/>
              </a:rPr>
              <a:t></a:t>
            </a:r>
          </a:p>
          <a:p>
            <a:pPr>
              <a:lnSpc>
                <a:spcPct val="90000"/>
              </a:lnSpc>
            </a:pPr>
            <a:r>
              <a:rPr kumimoji="1" lang="en-US" altLang="zh-CN" sz="2000">
                <a:latin typeface="Arial" panose="020B0604020202020204" pitchFamily="34" charset="0"/>
              </a:rPr>
              <a:t>5  1  </a:t>
            </a:r>
            <a:r>
              <a:rPr kumimoji="1" lang="en-US" altLang="zh-CN" sz="2000">
                <a:latin typeface="Arial" panose="020B0604020202020204" pitchFamily="34" charset="0"/>
                <a:sym typeface="Symbol" panose="05050102010706020507" pitchFamily="18" charset="2"/>
              </a:rPr>
              <a:t></a:t>
            </a:r>
          </a:p>
        </p:txBody>
      </p:sp>
      <p:sp>
        <p:nvSpPr>
          <p:cNvPr id="222245" name="Text Box 41"/>
          <p:cNvSpPr txBox="1">
            <a:spLocks noChangeArrowheads="1"/>
          </p:cNvSpPr>
          <p:nvPr/>
        </p:nvSpPr>
        <p:spPr bwMode="auto">
          <a:xfrm>
            <a:off x="1142976" y="214290"/>
            <a:ext cx="6838950" cy="519112"/>
          </a:xfrm>
          <a:prstGeom prst="rect">
            <a:avLst/>
          </a:prstGeom>
          <a:noFill/>
          <a:ln w="9525">
            <a:noFill/>
            <a:miter lim="800000"/>
          </a:ln>
        </p:spPr>
        <p:txBody>
          <a:bodyPr wrap="none">
            <a:spAutoFit/>
          </a:bodyPr>
          <a:lstStyle/>
          <a:p>
            <a:r>
              <a:rPr kumimoji="1" lang="zh-CN" altLang="en-US" dirty="0">
                <a:latin typeface="Arial" panose="020B0604020202020204" pitchFamily="34" charset="0"/>
              </a:rPr>
              <a:t>路由器 </a:t>
            </a:r>
            <a:r>
              <a:rPr kumimoji="1" lang="en-US" altLang="zh-CN" dirty="0">
                <a:latin typeface="Arial" panose="020B0604020202020204" pitchFamily="34" charset="0"/>
              </a:rPr>
              <a:t>B </a:t>
            </a:r>
            <a:r>
              <a:rPr kumimoji="1" lang="zh-CN" altLang="en-US" dirty="0">
                <a:latin typeface="Arial" panose="020B0604020202020204" pitchFamily="34" charset="0"/>
              </a:rPr>
              <a:t>收到相邻路由器 </a:t>
            </a:r>
            <a:r>
              <a:rPr kumimoji="1" lang="en-US" altLang="zh-CN" dirty="0">
                <a:latin typeface="Arial" panose="020B0604020202020204" pitchFamily="34" charset="0"/>
              </a:rPr>
              <a:t>A </a:t>
            </a:r>
            <a:r>
              <a:rPr kumimoji="1" lang="zh-CN" altLang="en-US" dirty="0">
                <a:latin typeface="Arial" panose="020B0604020202020204" pitchFamily="34" charset="0"/>
              </a:rPr>
              <a:t>和 </a:t>
            </a:r>
            <a:r>
              <a:rPr kumimoji="1" lang="en-US" altLang="zh-CN" dirty="0">
                <a:latin typeface="Arial" panose="020B0604020202020204" pitchFamily="34" charset="0"/>
              </a:rPr>
              <a:t>C </a:t>
            </a:r>
            <a:r>
              <a:rPr kumimoji="1" lang="zh-CN" altLang="en-US" dirty="0">
                <a:latin typeface="Arial" panose="020B0604020202020204" pitchFamily="34" charset="0"/>
              </a:rPr>
              <a:t>的路由表</a:t>
            </a:r>
          </a:p>
        </p:txBody>
      </p:sp>
      <p:grpSp>
        <p:nvGrpSpPr>
          <p:cNvPr id="222246" name="Group 42"/>
          <p:cNvGrpSpPr/>
          <p:nvPr/>
        </p:nvGrpSpPr>
        <p:grpSpPr bwMode="auto">
          <a:xfrm>
            <a:off x="688975" y="3022600"/>
            <a:ext cx="954088" cy="773113"/>
            <a:chOff x="2949" y="196"/>
            <a:chExt cx="941" cy="598"/>
          </a:xfrm>
        </p:grpSpPr>
        <p:sp>
          <p:nvSpPr>
            <p:cNvPr id="222327" name="Oval 43"/>
            <p:cNvSpPr>
              <a:spLocks noChangeArrowheads="1"/>
            </p:cNvSpPr>
            <p:nvPr/>
          </p:nvSpPr>
          <p:spPr bwMode="auto">
            <a:xfrm>
              <a:off x="3168" y="196"/>
              <a:ext cx="407" cy="162"/>
            </a:xfrm>
            <a:prstGeom prst="ellipse">
              <a:avLst/>
            </a:prstGeom>
            <a:solidFill>
              <a:srgbClr val="DDDDDD"/>
            </a:solidFill>
            <a:ln w="12700">
              <a:solidFill>
                <a:schemeClr val="tx1"/>
              </a:solidFill>
              <a:round/>
            </a:ln>
          </p:spPr>
          <p:txBody>
            <a:bodyPr wrap="none" anchor="ctr"/>
            <a:lstStyle/>
            <a:p>
              <a:endParaRPr lang="zh-CN" altLang="en-US"/>
            </a:p>
          </p:txBody>
        </p:sp>
        <p:sp>
          <p:nvSpPr>
            <p:cNvPr id="222328" name="Oval 44"/>
            <p:cNvSpPr>
              <a:spLocks noChangeArrowheads="1"/>
            </p:cNvSpPr>
            <p:nvPr/>
          </p:nvSpPr>
          <p:spPr bwMode="auto">
            <a:xfrm rot="900000">
              <a:off x="3512" y="252"/>
              <a:ext cx="275" cy="131"/>
            </a:xfrm>
            <a:prstGeom prst="ellipse">
              <a:avLst/>
            </a:prstGeom>
            <a:solidFill>
              <a:srgbClr val="DDDDDD"/>
            </a:solidFill>
            <a:ln w="12700">
              <a:solidFill>
                <a:schemeClr val="tx1"/>
              </a:solidFill>
              <a:round/>
            </a:ln>
          </p:spPr>
          <p:txBody>
            <a:bodyPr wrap="none" anchor="ctr"/>
            <a:lstStyle/>
            <a:p>
              <a:endParaRPr lang="zh-CN" altLang="en-US"/>
            </a:p>
          </p:txBody>
        </p:sp>
        <p:sp>
          <p:nvSpPr>
            <p:cNvPr id="222329" name="Oval 45"/>
            <p:cNvSpPr>
              <a:spLocks noChangeArrowheads="1"/>
            </p:cNvSpPr>
            <p:nvPr/>
          </p:nvSpPr>
          <p:spPr bwMode="auto">
            <a:xfrm rot="1500000">
              <a:off x="3650" y="385"/>
              <a:ext cx="240" cy="153"/>
            </a:xfrm>
            <a:prstGeom prst="ellipse">
              <a:avLst/>
            </a:prstGeom>
            <a:solidFill>
              <a:srgbClr val="DDDDDD"/>
            </a:solidFill>
            <a:ln w="12700">
              <a:solidFill>
                <a:schemeClr val="tx1"/>
              </a:solidFill>
              <a:round/>
            </a:ln>
          </p:spPr>
          <p:txBody>
            <a:bodyPr wrap="none" anchor="ctr"/>
            <a:lstStyle/>
            <a:p>
              <a:endParaRPr lang="zh-CN" altLang="en-US"/>
            </a:p>
          </p:txBody>
        </p:sp>
        <p:sp>
          <p:nvSpPr>
            <p:cNvPr id="222330" name="Oval 46"/>
            <p:cNvSpPr>
              <a:spLocks noChangeArrowheads="1"/>
            </p:cNvSpPr>
            <p:nvPr/>
          </p:nvSpPr>
          <p:spPr bwMode="auto">
            <a:xfrm rot="-1560000">
              <a:off x="3573" y="537"/>
              <a:ext cx="291" cy="189"/>
            </a:xfrm>
            <a:prstGeom prst="ellipse">
              <a:avLst/>
            </a:prstGeom>
            <a:solidFill>
              <a:srgbClr val="DDDDDD"/>
            </a:solidFill>
            <a:ln w="12700">
              <a:solidFill>
                <a:schemeClr val="tx1"/>
              </a:solidFill>
              <a:round/>
            </a:ln>
          </p:spPr>
          <p:txBody>
            <a:bodyPr wrap="none" anchor="ctr"/>
            <a:lstStyle/>
            <a:p>
              <a:endParaRPr lang="zh-CN" altLang="en-US"/>
            </a:p>
          </p:txBody>
        </p:sp>
        <p:sp>
          <p:nvSpPr>
            <p:cNvPr id="222331" name="Oval 47"/>
            <p:cNvSpPr>
              <a:spLocks noChangeArrowheads="1"/>
            </p:cNvSpPr>
            <p:nvPr/>
          </p:nvSpPr>
          <p:spPr bwMode="auto">
            <a:xfrm>
              <a:off x="3216" y="555"/>
              <a:ext cx="471" cy="239"/>
            </a:xfrm>
            <a:prstGeom prst="ellipse">
              <a:avLst/>
            </a:prstGeom>
            <a:solidFill>
              <a:srgbClr val="DDDDDD"/>
            </a:solidFill>
            <a:ln w="12700">
              <a:solidFill>
                <a:schemeClr val="tx1"/>
              </a:solidFill>
              <a:round/>
            </a:ln>
          </p:spPr>
          <p:txBody>
            <a:bodyPr wrap="none" anchor="ctr"/>
            <a:lstStyle/>
            <a:p>
              <a:endParaRPr lang="zh-CN" altLang="en-US"/>
            </a:p>
          </p:txBody>
        </p:sp>
        <p:sp>
          <p:nvSpPr>
            <p:cNvPr id="222332" name="Oval 48"/>
            <p:cNvSpPr>
              <a:spLocks noChangeArrowheads="1"/>
            </p:cNvSpPr>
            <p:nvPr/>
          </p:nvSpPr>
          <p:spPr bwMode="auto">
            <a:xfrm rot="1080000">
              <a:off x="3023" y="555"/>
              <a:ext cx="265" cy="156"/>
            </a:xfrm>
            <a:prstGeom prst="ellipse">
              <a:avLst/>
            </a:prstGeom>
            <a:solidFill>
              <a:srgbClr val="DDDDDD"/>
            </a:solidFill>
            <a:ln w="12700">
              <a:solidFill>
                <a:schemeClr val="tx1"/>
              </a:solidFill>
              <a:round/>
            </a:ln>
          </p:spPr>
          <p:txBody>
            <a:bodyPr wrap="none" anchor="ctr"/>
            <a:lstStyle/>
            <a:p>
              <a:endParaRPr lang="zh-CN" altLang="en-US"/>
            </a:p>
          </p:txBody>
        </p:sp>
        <p:sp>
          <p:nvSpPr>
            <p:cNvPr id="222333" name="Oval 49"/>
            <p:cNvSpPr>
              <a:spLocks noChangeArrowheads="1"/>
            </p:cNvSpPr>
            <p:nvPr/>
          </p:nvSpPr>
          <p:spPr bwMode="auto">
            <a:xfrm>
              <a:off x="2949" y="432"/>
              <a:ext cx="217" cy="156"/>
            </a:xfrm>
            <a:prstGeom prst="ellipse">
              <a:avLst/>
            </a:prstGeom>
            <a:solidFill>
              <a:srgbClr val="DDDDDD"/>
            </a:solidFill>
            <a:ln w="12700">
              <a:solidFill>
                <a:schemeClr val="tx1"/>
              </a:solidFill>
              <a:round/>
            </a:ln>
          </p:spPr>
          <p:txBody>
            <a:bodyPr wrap="none" anchor="ctr"/>
            <a:lstStyle/>
            <a:p>
              <a:endParaRPr lang="zh-CN" altLang="en-US"/>
            </a:p>
          </p:txBody>
        </p:sp>
        <p:sp>
          <p:nvSpPr>
            <p:cNvPr id="222334" name="Oval 50"/>
            <p:cNvSpPr>
              <a:spLocks noChangeArrowheads="1"/>
            </p:cNvSpPr>
            <p:nvPr/>
          </p:nvSpPr>
          <p:spPr bwMode="auto">
            <a:xfrm rot="-1860000">
              <a:off x="2984" y="310"/>
              <a:ext cx="295" cy="156"/>
            </a:xfrm>
            <a:prstGeom prst="ellipse">
              <a:avLst/>
            </a:prstGeom>
            <a:solidFill>
              <a:srgbClr val="DDDDDD"/>
            </a:solidFill>
            <a:ln w="12700">
              <a:solidFill>
                <a:schemeClr val="tx1"/>
              </a:solidFill>
              <a:round/>
            </a:ln>
          </p:spPr>
          <p:txBody>
            <a:bodyPr wrap="none" anchor="ctr"/>
            <a:lstStyle/>
            <a:p>
              <a:endParaRPr lang="zh-CN" altLang="en-US"/>
            </a:p>
          </p:txBody>
        </p:sp>
        <p:sp>
          <p:nvSpPr>
            <p:cNvPr id="222335" name="Freeform 51"/>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DDDDDD"/>
            </a:solidFill>
            <a:ln w="12700" cap="rnd" cmpd="sng">
              <a:noFill/>
              <a:prstDash val="solid"/>
              <a:round/>
              <a:headEnd type="none" w="med" len="med"/>
              <a:tailEnd type="none" w="med" len="med"/>
            </a:ln>
          </p:spPr>
          <p:txBody>
            <a:bodyPr/>
            <a:lstStyle/>
            <a:p>
              <a:endParaRPr lang="zh-CN" altLang="en-US"/>
            </a:p>
          </p:txBody>
        </p:sp>
        <p:sp>
          <p:nvSpPr>
            <p:cNvPr id="222336" name="Freeform 52"/>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DDDDDD"/>
            </a:solidFill>
            <a:ln w="12700" cap="rnd" cmpd="sng">
              <a:noFill/>
              <a:prstDash val="solid"/>
              <a:round/>
              <a:headEnd type="none" w="med" len="med"/>
              <a:tailEnd type="none" w="med" len="med"/>
            </a:ln>
          </p:spPr>
          <p:txBody>
            <a:bodyPr/>
            <a:lstStyle/>
            <a:p>
              <a:endParaRPr lang="zh-CN" altLang="en-US"/>
            </a:p>
          </p:txBody>
        </p:sp>
        <p:sp>
          <p:nvSpPr>
            <p:cNvPr id="222337" name="Freeform 53"/>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DDDDDD"/>
            </a:solidFill>
            <a:ln w="12700" cap="rnd" cmpd="sng">
              <a:noFill/>
              <a:prstDash val="solid"/>
              <a:round/>
              <a:headEnd type="none" w="med" len="med"/>
              <a:tailEnd type="none" w="med" len="med"/>
            </a:ln>
          </p:spPr>
          <p:txBody>
            <a:bodyPr/>
            <a:lstStyle/>
            <a:p>
              <a:endParaRPr lang="zh-CN" altLang="en-US"/>
            </a:p>
          </p:txBody>
        </p:sp>
      </p:grpSp>
      <p:sp>
        <p:nvSpPr>
          <p:cNvPr id="222247" name="Text Box 54"/>
          <p:cNvSpPr txBox="1">
            <a:spLocks noChangeArrowheads="1"/>
          </p:cNvSpPr>
          <p:nvPr/>
        </p:nvSpPr>
        <p:spPr bwMode="auto">
          <a:xfrm>
            <a:off x="844550" y="3213100"/>
            <a:ext cx="614363" cy="396875"/>
          </a:xfrm>
          <a:prstGeom prst="rect">
            <a:avLst/>
          </a:prstGeom>
          <a:solidFill>
            <a:srgbClr val="DDDDDD"/>
          </a:solidFill>
          <a:ln w="9525">
            <a:noFill/>
            <a:miter lim="800000"/>
          </a:ln>
        </p:spPr>
        <p:txBody>
          <a:bodyPr wrap="none">
            <a:spAutoFit/>
          </a:bodyPr>
          <a:lstStyle/>
          <a:p>
            <a:r>
              <a:rPr kumimoji="1" lang="zh-CN" altLang="en-US" sz="2000">
                <a:latin typeface="Arial" panose="020B0604020202020204" pitchFamily="34" charset="0"/>
              </a:rPr>
              <a:t>网</a:t>
            </a:r>
            <a:r>
              <a:rPr kumimoji="1" lang="zh-CN" altLang="en-US" sz="1000">
                <a:latin typeface="Arial" panose="020B0604020202020204" pitchFamily="34" charset="0"/>
              </a:rPr>
              <a:t> </a:t>
            </a:r>
            <a:r>
              <a:rPr kumimoji="1" lang="en-US" altLang="zh-CN" sz="2000">
                <a:latin typeface="Arial" panose="020B0604020202020204" pitchFamily="34" charset="0"/>
              </a:rPr>
              <a:t>3</a:t>
            </a:r>
          </a:p>
        </p:txBody>
      </p:sp>
      <p:grpSp>
        <p:nvGrpSpPr>
          <p:cNvPr id="222248" name="Group 55"/>
          <p:cNvGrpSpPr/>
          <p:nvPr/>
        </p:nvGrpSpPr>
        <p:grpSpPr bwMode="auto">
          <a:xfrm>
            <a:off x="2324100" y="2295525"/>
            <a:ext cx="954088" cy="774700"/>
            <a:chOff x="2949" y="196"/>
            <a:chExt cx="941" cy="598"/>
          </a:xfrm>
        </p:grpSpPr>
        <p:sp>
          <p:nvSpPr>
            <p:cNvPr id="222316" name="Oval 56"/>
            <p:cNvSpPr>
              <a:spLocks noChangeArrowheads="1"/>
            </p:cNvSpPr>
            <p:nvPr/>
          </p:nvSpPr>
          <p:spPr bwMode="auto">
            <a:xfrm>
              <a:off x="3168" y="196"/>
              <a:ext cx="407" cy="162"/>
            </a:xfrm>
            <a:prstGeom prst="ellipse">
              <a:avLst/>
            </a:prstGeom>
            <a:solidFill>
              <a:srgbClr val="DDDDDD"/>
            </a:solidFill>
            <a:ln w="12700">
              <a:solidFill>
                <a:schemeClr val="tx1"/>
              </a:solidFill>
              <a:round/>
            </a:ln>
          </p:spPr>
          <p:txBody>
            <a:bodyPr wrap="none" anchor="ctr"/>
            <a:lstStyle/>
            <a:p>
              <a:endParaRPr lang="zh-CN" altLang="en-US"/>
            </a:p>
          </p:txBody>
        </p:sp>
        <p:sp>
          <p:nvSpPr>
            <p:cNvPr id="222317" name="Oval 57"/>
            <p:cNvSpPr>
              <a:spLocks noChangeArrowheads="1"/>
            </p:cNvSpPr>
            <p:nvPr/>
          </p:nvSpPr>
          <p:spPr bwMode="auto">
            <a:xfrm rot="900000">
              <a:off x="3512" y="252"/>
              <a:ext cx="275" cy="131"/>
            </a:xfrm>
            <a:prstGeom prst="ellipse">
              <a:avLst/>
            </a:prstGeom>
            <a:solidFill>
              <a:srgbClr val="DDDDDD"/>
            </a:solidFill>
            <a:ln w="12700">
              <a:solidFill>
                <a:schemeClr val="tx1"/>
              </a:solidFill>
              <a:round/>
            </a:ln>
          </p:spPr>
          <p:txBody>
            <a:bodyPr wrap="none" anchor="ctr"/>
            <a:lstStyle/>
            <a:p>
              <a:endParaRPr lang="zh-CN" altLang="en-US"/>
            </a:p>
          </p:txBody>
        </p:sp>
        <p:sp>
          <p:nvSpPr>
            <p:cNvPr id="222318" name="Oval 58"/>
            <p:cNvSpPr>
              <a:spLocks noChangeArrowheads="1"/>
            </p:cNvSpPr>
            <p:nvPr/>
          </p:nvSpPr>
          <p:spPr bwMode="auto">
            <a:xfrm rot="1500000">
              <a:off x="3650" y="385"/>
              <a:ext cx="240" cy="153"/>
            </a:xfrm>
            <a:prstGeom prst="ellipse">
              <a:avLst/>
            </a:prstGeom>
            <a:solidFill>
              <a:srgbClr val="DDDDDD"/>
            </a:solidFill>
            <a:ln w="12700">
              <a:solidFill>
                <a:schemeClr val="tx1"/>
              </a:solidFill>
              <a:round/>
            </a:ln>
          </p:spPr>
          <p:txBody>
            <a:bodyPr wrap="none" anchor="ctr"/>
            <a:lstStyle/>
            <a:p>
              <a:endParaRPr lang="zh-CN" altLang="en-US"/>
            </a:p>
          </p:txBody>
        </p:sp>
        <p:sp>
          <p:nvSpPr>
            <p:cNvPr id="222319" name="Oval 59"/>
            <p:cNvSpPr>
              <a:spLocks noChangeArrowheads="1"/>
            </p:cNvSpPr>
            <p:nvPr/>
          </p:nvSpPr>
          <p:spPr bwMode="auto">
            <a:xfrm rot="-1560000">
              <a:off x="3573" y="537"/>
              <a:ext cx="291" cy="189"/>
            </a:xfrm>
            <a:prstGeom prst="ellipse">
              <a:avLst/>
            </a:prstGeom>
            <a:solidFill>
              <a:srgbClr val="DDDDDD"/>
            </a:solidFill>
            <a:ln w="12700">
              <a:solidFill>
                <a:schemeClr val="tx1"/>
              </a:solidFill>
              <a:round/>
            </a:ln>
          </p:spPr>
          <p:txBody>
            <a:bodyPr wrap="none" anchor="ctr"/>
            <a:lstStyle/>
            <a:p>
              <a:endParaRPr lang="zh-CN" altLang="en-US"/>
            </a:p>
          </p:txBody>
        </p:sp>
        <p:sp>
          <p:nvSpPr>
            <p:cNvPr id="222320" name="Oval 60"/>
            <p:cNvSpPr>
              <a:spLocks noChangeArrowheads="1"/>
            </p:cNvSpPr>
            <p:nvPr/>
          </p:nvSpPr>
          <p:spPr bwMode="auto">
            <a:xfrm>
              <a:off x="3216" y="555"/>
              <a:ext cx="471" cy="239"/>
            </a:xfrm>
            <a:prstGeom prst="ellipse">
              <a:avLst/>
            </a:prstGeom>
            <a:solidFill>
              <a:srgbClr val="DDDDDD"/>
            </a:solidFill>
            <a:ln w="12700">
              <a:solidFill>
                <a:schemeClr val="tx1"/>
              </a:solidFill>
              <a:round/>
            </a:ln>
          </p:spPr>
          <p:txBody>
            <a:bodyPr wrap="none" anchor="ctr"/>
            <a:lstStyle/>
            <a:p>
              <a:endParaRPr lang="zh-CN" altLang="en-US"/>
            </a:p>
          </p:txBody>
        </p:sp>
        <p:sp>
          <p:nvSpPr>
            <p:cNvPr id="222321" name="Oval 61"/>
            <p:cNvSpPr>
              <a:spLocks noChangeArrowheads="1"/>
            </p:cNvSpPr>
            <p:nvPr/>
          </p:nvSpPr>
          <p:spPr bwMode="auto">
            <a:xfrm rot="1080000">
              <a:off x="3023" y="555"/>
              <a:ext cx="265" cy="156"/>
            </a:xfrm>
            <a:prstGeom prst="ellipse">
              <a:avLst/>
            </a:prstGeom>
            <a:solidFill>
              <a:srgbClr val="DDDDDD"/>
            </a:solidFill>
            <a:ln w="12700">
              <a:solidFill>
                <a:schemeClr val="tx1"/>
              </a:solidFill>
              <a:round/>
            </a:ln>
          </p:spPr>
          <p:txBody>
            <a:bodyPr wrap="none" anchor="ctr"/>
            <a:lstStyle/>
            <a:p>
              <a:endParaRPr lang="zh-CN" altLang="en-US"/>
            </a:p>
          </p:txBody>
        </p:sp>
        <p:sp>
          <p:nvSpPr>
            <p:cNvPr id="222322" name="Oval 62"/>
            <p:cNvSpPr>
              <a:spLocks noChangeArrowheads="1"/>
            </p:cNvSpPr>
            <p:nvPr/>
          </p:nvSpPr>
          <p:spPr bwMode="auto">
            <a:xfrm>
              <a:off x="2949" y="432"/>
              <a:ext cx="217" cy="156"/>
            </a:xfrm>
            <a:prstGeom prst="ellipse">
              <a:avLst/>
            </a:prstGeom>
            <a:solidFill>
              <a:srgbClr val="DDDDDD"/>
            </a:solidFill>
            <a:ln w="12700">
              <a:solidFill>
                <a:schemeClr val="tx1"/>
              </a:solidFill>
              <a:round/>
            </a:ln>
          </p:spPr>
          <p:txBody>
            <a:bodyPr wrap="none" anchor="ctr"/>
            <a:lstStyle/>
            <a:p>
              <a:endParaRPr lang="zh-CN" altLang="en-US"/>
            </a:p>
          </p:txBody>
        </p:sp>
        <p:sp>
          <p:nvSpPr>
            <p:cNvPr id="222323" name="Oval 63"/>
            <p:cNvSpPr>
              <a:spLocks noChangeArrowheads="1"/>
            </p:cNvSpPr>
            <p:nvPr/>
          </p:nvSpPr>
          <p:spPr bwMode="auto">
            <a:xfrm rot="-1860000">
              <a:off x="2984" y="310"/>
              <a:ext cx="295" cy="156"/>
            </a:xfrm>
            <a:prstGeom prst="ellipse">
              <a:avLst/>
            </a:prstGeom>
            <a:solidFill>
              <a:srgbClr val="DDDDDD"/>
            </a:solidFill>
            <a:ln w="12700">
              <a:solidFill>
                <a:schemeClr val="tx1"/>
              </a:solidFill>
              <a:round/>
            </a:ln>
          </p:spPr>
          <p:txBody>
            <a:bodyPr wrap="none" anchor="ctr"/>
            <a:lstStyle/>
            <a:p>
              <a:endParaRPr lang="zh-CN" altLang="en-US"/>
            </a:p>
          </p:txBody>
        </p:sp>
        <p:sp>
          <p:nvSpPr>
            <p:cNvPr id="222324" name="Freeform 64"/>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DDDDDD"/>
            </a:solidFill>
            <a:ln w="12700" cap="rnd" cmpd="sng">
              <a:noFill/>
              <a:prstDash val="solid"/>
              <a:round/>
              <a:headEnd type="none" w="med" len="med"/>
              <a:tailEnd type="none" w="med" len="med"/>
            </a:ln>
          </p:spPr>
          <p:txBody>
            <a:bodyPr/>
            <a:lstStyle/>
            <a:p>
              <a:endParaRPr lang="zh-CN" altLang="en-US"/>
            </a:p>
          </p:txBody>
        </p:sp>
        <p:sp>
          <p:nvSpPr>
            <p:cNvPr id="222325" name="Freeform 65"/>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DDDDDD"/>
            </a:solidFill>
            <a:ln w="12700" cap="rnd" cmpd="sng">
              <a:noFill/>
              <a:prstDash val="solid"/>
              <a:round/>
              <a:headEnd type="none" w="med" len="med"/>
              <a:tailEnd type="none" w="med" len="med"/>
            </a:ln>
          </p:spPr>
          <p:txBody>
            <a:bodyPr/>
            <a:lstStyle/>
            <a:p>
              <a:endParaRPr lang="zh-CN" altLang="en-US"/>
            </a:p>
          </p:txBody>
        </p:sp>
        <p:sp>
          <p:nvSpPr>
            <p:cNvPr id="222326" name="Freeform 66"/>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DDDDDD"/>
            </a:solidFill>
            <a:ln w="12700" cap="rnd" cmpd="sng">
              <a:noFill/>
              <a:prstDash val="solid"/>
              <a:round/>
              <a:headEnd type="none" w="med" len="med"/>
              <a:tailEnd type="none" w="med" len="med"/>
            </a:ln>
          </p:spPr>
          <p:txBody>
            <a:bodyPr/>
            <a:lstStyle/>
            <a:p>
              <a:endParaRPr lang="zh-CN" altLang="en-US"/>
            </a:p>
          </p:txBody>
        </p:sp>
      </p:grpSp>
      <p:sp>
        <p:nvSpPr>
          <p:cNvPr id="222249" name="Text Box 67"/>
          <p:cNvSpPr txBox="1">
            <a:spLocks noChangeArrowheads="1"/>
          </p:cNvSpPr>
          <p:nvPr/>
        </p:nvSpPr>
        <p:spPr bwMode="auto">
          <a:xfrm>
            <a:off x="2479675" y="2492375"/>
            <a:ext cx="622300" cy="396875"/>
          </a:xfrm>
          <a:prstGeom prst="rect">
            <a:avLst/>
          </a:prstGeom>
          <a:noFill/>
          <a:ln w="9525">
            <a:noFill/>
            <a:miter lim="800000"/>
          </a:ln>
        </p:spPr>
        <p:txBody>
          <a:bodyPr wrap="none">
            <a:spAutoFit/>
          </a:bodyPr>
          <a:lstStyle/>
          <a:p>
            <a:r>
              <a:rPr kumimoji="1" lang="zh-CN" altLang="en-US" sz="2000">
                <a:latin typeface="Arial" panose="020B0604020202020204" pitchFamily="34" charset="0"/>
              </a:rPr>
              <a:t>网</a:t>
            </a:r>
            <a:r>
              <a:rPr kumimoji="1" lang="zh-CN" altLang="en-US" sz="1200">
                <a:latin typeface="Arial" panose="020B0604020202020204" pitchFamily="34" charset="0"/>
              </a:rPr>
              <a:t> </a:t>
            </a:r>
            <a:r>
              <a:rPr kumimoji="1" lang="en-US" altLang="zh-CN" sz="2000">
                <a:latin typeface="Arial" panose="020B0604020202020204" pitchFamily="34" charset="0"/>
              </a:rPr>
              <a:t>2</a:t>
            </a:r>
          </a:p>
        </p:txBody>
      </p:sp>
      <p:grpSp>
        <p:nvGrpSpPr>
          <p:cNvPr id="222250" name="Group 68"/>
          <p:cNvGrpSpPr/>
          <p:nvPr/>
        </p:nvGrpSpPr>
        <p:grpSpPr bwMode="auto">
          <a:xfrm>
            <a:off x="4041775" y="3294063"/>
            <a:ext cx="954088" cy="774700"/>
            <a:chOff x="2949" y="196"/>
            <a:chExt cx="941" cy="598"/>
          </a:xfrm>
        </p:grpSpPr>
        <p:sp>
          <p:nvSpPr>
            <p:cNvPr id="222305" name="Oval 69"/>
            <p:cNvSpPr>
              <a:spLocks noChangeArrowheads="1"/>
            </p:cNvSpPr>
            <p:nvPr/>
          </p:nvSpPr>
          <p:spPr bwMode="auto">
            <a:xfrm>
              <a:off x="3168" y="196"/>
              <a:ext cx="407" cy="162"/>
            </a:xfrm>
            <a:prstGeom prst="ellipse">
              <a:avLst/>
            </a:prstGeom>
            <a:solidFill>
              <a:srgbClr val="DDDDDD"/>
            </a:solidFill>
            <a:ln w="12700">
              <a:solidFill>
                <a:schemeClr val="tx1"/>
              </a:solidFill>
              <a:round/>
            </a:ln>
          </p:spPr>
          <p:txBody>
            <a:bodyPr wrap="none" anchor="ctr"/>
            <a:lstStyle/>
            <a:p>
              <a:endParaRPr lang="zh-CN" altLang="en-US"/>
            </a:p>
          </p:txBody>
        </p:sp>
        <p:sp>
          <p:nvSpPr>
            <p:cNvPr id="222306" name="Oval 70"/>
            <p:cNvSpPr>
              <a:spLocks noChangeArrowheads="1"/>
            </p:cNvSpPr>
            <p:nvPr/>
          </p:nvSpPr>
          <p:spPr bwMode="auto">
            <a:xfrm rot="900000">
              <a:off x="3512" y="252"/>
              <a:ext cx="275" cy="131"/>
            </a:xfrm>
            <a:prstGeom prst="ellipse">
              <a:avLst/>
            </a:prstGeom>
            <a:solidFill>
              <a:srgbClr val="DDDDDD"/>
            </a:solidFill>
            <a:ln w="12700">
              <a:solidFill>
                <a:schemeClr val="tx1"/>
              </a:solidFill>
              <a:round/>
            </a:ln>
          </p:spPr>
          <p:txBody>
            <a:bodyPr wrap="none" anchor="ctr"/>
            <a:lstStyle/>
            <a:p>
              <a:endParaRPr lang="zh-CN" altLang="en-US"/>
            </a:p>
          </p:txBody>
        </p:sp>
        <p:sp>
          <p:nvSpPr>
            <p:cNvPr id="222307" name="Oval 71"/>
            <p:cNvSpPr>
              <a:spLocks noChangeArrowheads="1"/>
            </p:cNvSpPr>
            <p:nvPr/>
          </p:nvSpPr>
          <p:spPr bwMode="auto">
            <a:xfrm rot="1500000">
              <a:off x="3650" y="385"/>
              <a:ext cx="240" cy="153"/>
            </a:xfrm>
            <a:prstGeom prst="ellipse">
              <a:avLst/>
            </a:prstGeom>
            <a:solidFill>
              <a:srgbClr val="DDDDDD"/>
            </a:solidFill>
            <a:ln w="12700">
              <a:solidFill>
                <a:schemeClr val="tx1"/>
              </a:solidFill>
              <a:round/>
            </a:ln>
          </p:spPr>
          <p:txBody>
            <a:bodyPr wrap="none" anchor="ctr"/>
            <a:lstStyle/>
            <a:p>
              <a:endParaRPr lang="zh-CN" altLang="en-US"/>
            </a:p>
          </p:txBody>
        </p:sp>
        <p:sp>
          <p:nvSpPr>
            <p:cNvPr id="222308" name="Oval 72"/>
            <p:cNvSpPr>
              <a:spLocks noChangeArrowheads="1"/>
            </p:cNvSpPr>
            <p:nvPr/>
          </p:nvSpPr>
          <p:spPr bwMode="auto">
            <a:xfrm rot="-1560000">
              <a:off x="3573" y="537"/>
              <a:ext cx="291" cy="189"/>
            </a:xfrm>
            <a:prstGeom prst="ellipse">
              <a:avLst/>
            </a:prstGeom>
            <a:solidFill>
              <a:srgbClr val="DDDDDD"/>
            </a:solidFill>
            <a:ln w="12700">
              <a:solidFill>
                <a:schemeClr val="tx1"/>
              </a:solidFill>
              <a:round/>
            </a:ln>
          </p:spPr>
          <p:txBody>
            <a:bodyPr wrap="none" anchor="ctr"/>
            <a:lstStyle/>
            <a:p>
              <a:endParaRPr lang="zh-CN" altLang="en-US"/>
            </a:p>
          </p:txBody>
        </p:sp>
        <p:sp>
          <p:nvSpPr>
            <p:cNvPr id="222309" name="Oval 73"/>
            <p:cNvSpPr>
              <a:spLocks noChangeArrowheads="1"/>
            </p:cNvSpPr>
            <p:nvPr/>
          </p:nvSpPr>
          <p:spPr bwMode="auto">
            <a:xfrm>
              <a:off x="3216" y="555"/>
              <a:ext cx="471" cy="239"/>
            </a:xfrm>
            <a:prstGeom prst="ellipse">
              <a:avLst/>
            </a:prstGeom>
            <a:solidFill>
              <a:srgbClr val="DDDDDD"/>
            </a:solidFill>
            <a:ln w="12700">
              <a:solidFill>
                <a:schemeClr val="tx1"/>
              </a:solidFill>
              <a:round/>
            </a:ln>
          </p:spPr>
          <p:txBody>
            <a:bodyPr wrap="none" anchor="ctr"/>
            <a:lstStyle/>
            <a:p>
              <a:endParaRPr lang="zh-CN" altLang="en-US"/>
            </a:p>
          </p:txBody>
        </p:sp>
        <p:sp>
          <p:nvSpPr>
            <p:cNvPr id="222310" name="Oval 74"/>
            <p:cNvSpPr>
              <a:spLocks noChangeArrowheads="1"/>
            </p:cNvSpPr>
            <p:nvPr/>
          </p:nvSpPr>
          <p:spPr bwMode="auto">
            <a:xfrm rot="1080000">
              <a:off x="3023" y="555"/>
              <a:ext cx="265" cy="156"/>
            </a:xfrm>
            <a:prstGeom prst="ellipse">
              <a:avLst/>
            </a:prstGeom>
            <a:solidFill>
              <a:srgbClr val="DDDDDD"/>
            </a:solidFill>
            <a:ln w="12700">
              <a:solidFill>
                <a:schemeClr val="tx1"/>
              </a:solidFill>
              <a:round/>
            </a:ln>
          </p:spPr>
          <p:txBody>
            <a:bodyPr wrap="none" anchor="ctr"/>
            <a:lstStyle/>
            <a:p>
              <a:endParaRPr lang="zh-CN" altLang="en-US"/>
            </a:p>
          </p:txBody>
        </p:sp>
        <p:sp>
          <p:nvSpPr>
            <p:cNvPr id="222311" name="Oval 75"/>
            <p:cNvSpPr>
              <a:spLocks noChangeArrowheads="1"/>
            </p:cNvSpPr>
            <p:nvPr/>
          </p:nvSpPr>
          <p:spPr bwMode="auto">
            <a:xfrm>
              <a:off x="2949" y="432"/>
              <a:ext cx="217" cy="156"/>
            </a:xfrm>
            <a:prstGeom prst="ellipse">
              <a:avLst/>
            </a:prstGeom>
            <a:solidFill>
              <a:srgbClr val="DDDDDD"/>
            </a:solidFill>
            <a:ln w="12700">
              <a:solidFill>
                <a:schemeClr val="tx1"/>
              </a:solidFill>
              <a:round/>
            </a:ln>
          </p:spPr>
          <p:txBody>
            <a:bodyPr wrap="none" anchor="ctr"/>
            <a:lstStyle/>
            <a:p>
              <a:endParaRPr lang="zh-CN" altLang="en-US"/>
            </a:p>
          </p:txBody>
        </p:sp>
        <p:sp>
          <p:nvSpPr>
            <p:cNvPr id="222312" name="Oval 76"/>
            <p:cNvSpPr>
              <a:spLocks noChangeArrowheads="1"/>
            </p:cNvSpPr>
            <p:nvPr/>
          </p:nvSpPr>
          <p:spPr bwMode="auto">
            <a:xfrm rot="-1860000">
              <a:off x="2984" y="310"/>
              <a:ext cx="295" cy="156"/>
            </a:xfrm>
            <a:prstGeom prst="ellipse">
              <a:avLst/>
            </a:prstGeom>
            <a:solidFill>
              <a:srgbClr val="DDDDDD"/>
            </a:solidFill>
            <a:ln w="12700">
              <a:solidFill>
                <a:schemeClr val="tx1"/>
              </a:solidFill>
              <a:round/>
            </a:ln>
          </p:spPr>
          <p:txBody>
            <a:bodyPr wrap="none" anchor="ctr"/>
            <a:lstStyle/>
            <a:p>
              <a:endParaRPr lang="zh-CN" altLang="en-US"/>
            </a:p>
          </p:txBody>
        </p:sp>
        <p:sp>
          <p:nvSpPr>
            <p:cNvPr id="222313" name="Freeform 77"/>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DDDDDD"/>
            </a:solidFill>
            <a:ln w="12700" cap="rnd" cmpd="sng">
              <a:noFill/>
              <a:prstDash val="solid"/>
              <a:round/>
              <a:headEnd type="none" w="med" len="med"/>
              <a:tailEnd type="none" w="med" len="med"/>
            </a:ln>
          </p:spPr>
          <p:txBody>
            <a:bodyPr/>
            <a:lstStyle/>
            <a:p>
              <a:endParaRPr lang="zh-CN" altLang="en-US"/>
            </a:p>
          </p:txBody>
        </p:sp>
        <p:sp>
          <p:nvSpPr>
            <p:cNvPr id="222314" name="Freeform 78"/>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DDDDDD"/>
            </a:solidFill>
            <a:ln w="12700" cap="rnd" cmpd="sng">
              <a:noFill/>
              <a:prstDash val="solid"/>
              <a:round/>
              <a:headEnd type="none" w="med" len="med"/>
              <a:tailEnd type="none" w="med" len="med"/>
            </a:ln>
          </p:spPr>
          <p:txBody>
            <a:bodyPr/>
            <a:lstStyle/>
            <a:p>
              <a:endParaRPr lang="zh-CN" altLang="en-US"/>
            </a:p>
          </p:txBody>
        </p:sp>
        <p:sp>
          <p:nvSpPr>
            <p:cNvPr id="222315" name="Freeform 79"/>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DDDDDD"/>
            </a:solidFill>
            <a:ln w="12700" cap="rnd" cmpd="sng">
              <a:noFill/>
              <a:prstDash val="solid"/>
              <a:round/>
              <a:headEnd type="none" w="med" len="med"/>
              <a:tailEnd type="none" w="med" len="med"/>
            </a:ln>
          </p:spPr>
          <p:txBody>
            <a:bodyPr/>
            <a:lstStyle/>
            <a:p>
              <a:endParaRPr lang="zh-CN" altLang="en-US"/>
            </a:p>
          </p:txBody>
        </p:sp>
      </p:grpSp>
      <p:sp>
        <p:nvSpPr>
          <p:cNvPr id="222251" name="Text Box 80"/>
          <p:cNvSpPr txBox="1">
            <a:spLocks noChangeArrowheads="1"/>
          </p:cNvSpPr>
          <p:nvPr/>
        </p:nvSpPr>
        <p:spPr bwMode="auto">
          <a:xfrm>
            <a:off x="4197350" y="3462338"/>
            <a:ext cx="614363" cy="396875"/>
          </a:xfrm>
          <a:prstGeom prst="rect">
            <a:avLst/>
          </a:prstGeom>
          <a:noFill/>
          <a:ln w="9525">
            <a:noFill/>
            <a:miter lim="800000"/>
          </a:ln>
        </p:spPr>
        <p:txBody>
          <a:bodyPr wrap="none">
            <a:spAutoFit/>
          </a:bodyPr>
          <a:lstStyle/>
          <a:p>
            <a:r>
              <a:rPr kumimoji="1" lang="zh-CN" altLang="en-US" sz="2000">
                <a:latin typeface="Arial" panose="020B0604020202020204" pitchFamily="34" charset="0"/>
              </a:rPr>
              <a:t>网</a:t>
            </a:r>
            <a:r>
              <a:rPr kumimoji="1" lang="zh-CN" altLang="en-US" sz="1000">
                <a:latin typeface="Arial" panose="020B0604020202020204" pitchFamily="34" charset="0"/>
              </a:rPr>
              <a:t> </a:t>
            </a:r>
            <a:r>
              <a:rPr kumimoji="1" lang="en-US" altLang="zh-CN" sz="2000">
                <a:latin typeface="Arial" panose="020B0604020202020204" pitchFamily="34" charset="0"/>
              </a:rPr>
              <a:t>4</a:t>
            </a:r>
          </a:p>
        </p:txBody>
      </p:sp>
      <p:grpSp>
        <p:nvGrpSpPr>
          <p:cNvPr id="222252" name="Group 81"/>
          <p:cNvGrpSpPr/>
          <p:nvPr/>
        </p:nvGrpSpPr>
        <p:grpSpPr bwMode="auto">
          <a:xfrm>
            <a:off x="7148513" y="2660650"/>
            <a:ext cx="955675" cy="773113"/>
            <a:chOff x="2949" y="196"/>
            <a:chExt cx="941" cy="598"/>
          </a:xfrm>
        </p:grpSpPr>
        <p:sp>
          <p:nvSpPr>
            <p:cNvPr id="222294" name="Oval 82"/>
            <p:cNvSpPr>
              <a:spLocks noChangeArrowheads="1"/>
            </p:cNvSpPr>
            <p:nvPr/>
          </p:nvSpPr>
          <p:spPr bwMode="auto">
            <a:xfrm>
              <a:off x="3168" y="196"/>
              <a:ext cx="407" cy="162"/>
            </a:xfrm>
            <a:prstGeom prst="ellipse">
              <a:avLst/>
            </a:prstGeom>
            <a:solidFill>
              <a:srgbClr val="DDDDDD"/>
            </a:solidFill>
            <a:ln w="12700">
              <a:solidFill>
                <a:schemeClr val="tx1"/>
              </a:solidFill>
              <a:round/>
            </a:ln>
          </p:spPr>
          <p:txBody>
            <a:bodyPr wrap="none" anchor="ctr"/>
            <a:lstStyle/>
            <a:p>
              <a:endParaRPr lang="zh-CN" altLang="en-US"/>
            </a:p>
          </p:txBody>
        </p:sp>
        <p:sp>
          <p:nvSpPr>
            <p:cNvPr id="222295" name="Oval 83"/>
            <p:cNvSpPr>
              <a:spLocks noChangeArrowheads="1"/>
            </p:cNvSpPr>
            <p:nvPr/>
          </p:nvSpPr>
          <p:spPr bwMode="auto">
            <a:xfrm rot="900000">
              <a:off x="3512" y="252"/>
              <a:ext cx="275" cy="131"/>
            </a:xfrm>
            <a:prstGeom prst="ellipse">
              <a:avLst/>
            </a:prstGeom>
            <a:solidFill>
              <a:srgbClr val="DDDDDD"/>
            </a:solidFill>
            <a:ln w="12700">
              <a:solidFill>
                <a:schemeClr val="tx1"/>
              </a:solidFill>
              <a:round/>
            </a:ln>
          </p:spPr>
          <p:txBody>
            <a:bodyPr wrap="none" anchor="ctr"/>
            <a:lstStyle/>
            <a:p>
              <a:endParaRPr lang="zh-CN" altLang="en-US"/>
            </a:p>
          </p:txBody>
        </p:sp>
        <p:sp>
          <p:nvSpPr>
            <p:cNvPr id="222296" name="Oval 84"/>
            <p:cNvSpPr>
              <a:spLocks noChangeArrowheads="1"/>
            </p:cNvSpPr>
            <p:nvPr/>
          </p:nvSpPr>
          <p:spPr bwMode="auto">
            <a:xfrm rot="1500000">
              <a:off x="3650" y="385"/>
              <a:ext cx="240" cy="153"/>
            </a:xfrm>
            <a:prstGeom prst="ellipse">
              <a:avLst/>
            </a:prstGeom>
            <a:solidFill>
              <a:srgbClr val="DDDDDD"/>
            </a:solidFill>
            <a:ln w="12700">
              <a:solidFill>
                <a:schemeClr val="tx1"/>
              </a:solidFill>
              <a:round/>
            </a:ln>
          </p:spPr>
          <p:txBody>
            <a:bodyPr wrap="none" anchor="ctr"/>
            <a:lstStyle/>
            <a:p>
              <a:endParaRPr lang="zh-CN" altLang="en-US"/>
            </a:p>
          </p:txBody>
        </p:sp>
        <p:sp>
          <p:nvSpPr>
            <p:cNvPr id="222297" name="Oval 85"/>
            <p:cNvSpPr>
              <a:spLocks noChangeArrowheads="1"/>
            </p:cNvSpPr>
            <p:nvPr/>
          </p:nvSpPr>
          <p:spPr bwMode="auto">
            <a:xfrm rot="-1560000">
              <a:off x="3573" y="537"/>
              <a:ext cx="291" cy="189"/>
            </a:xfrm>
            <a:prstGeom prst="ellipse">
              <a:avLst/>
            </a:prstGeom>
            <a:solidFill>
              <a:srgbClr val="DDDDDD"/>
            </a:solidFill>
            <a:ln w="12700">
              <a:solidFill>
                <a:schemeClr val="tx1"/>
              </a:solidFill>
              <a:round/>
            </a:ln>
          </p:spPr>
          <p:txBody>
            <a:bodyPr wrap="none" anchor="ctr"/>
            <a:lstStyle/>
            <a:p>
              <a:endParaRPr lang="zh-CN" altLang="en-US"/>
            </a:p>
          </p:txBody>
        </p:sp>
        <p:sp>
          <p:nvSpPr>
            <p:cNvPr id="222298" name="Oval 86"/>
            <p:cNvSpPr>
              <a:spLocks noChangeArrowheads="1"/>
            </p:cNvSpPr>
            <p:nvPr/>
          </p:nvSpPr>
          <p:spPr bwMode="auto">
            <a:xfrm>
              <a:off x="3216" y="555"/>
              <a:ext cx="471" cy="239"/>
            </a:xfrm>
            <a:prstGeom prst="ellipse">
              <a:avLst/>
            </a:prstGeom>
            <a:solidFill>
              <a:srgbClr val="DDDDDD"/>
            </a:solidFill>
            <a:ln w="12700">
              <a:solidFill>
                <a:schemeClr val="tx1"/>
              </a:solidFill>
              <a:round/>
            </a:ln>
          </p:spPr>
          <p:txBody>
            <a:bodyPr wrap="none" anchor="ctr"/>
            <a:lstStyle/>
            <a:p>
              <a:endParaRPr lang="zh-CN" altLang="en-US"/>
            </a:p>
          </p:txBody>
        </p:sp>
        <p:sp>
          <p:nvSpPr>
            <p:cNvPr id="222299" name="Oval 87"/>
            <p:cNvSpPr>
              <a:spLocks noChangeArrowheads="1"/>
            </p:cNvSpPr>
            <p:nvPr/>
          </p:nvSpPr>
          <p:spPr bwMode="auto">
            <a:xfrm rot="1080000">
              <a:off x="3023" y="555"/>
              <a:ext cx="265" cy="156"/>
            </a:xfrm>
            <a:prstGeom prst="ellipse">
              <a:avLst/>
            </a:prstGeom>
            <a:solidFill>
              <a:srgbClr val="DDDDDD"/>
            </a:solidFill>
            <a:ln w="12700">
              <a:solidFill>
                <a:schemeClr val="tx1"/>
              </a:solidFill>
              <a:round/>
            </a:ln>
          </p:spPr>
          <p:txBody>
            <a:bodyPr wrap="none" anchor="ctr"/>
            <a:lstStyle/>
            <a:p>
              <a:endParaRPr lang="zh-CN" altLang="en-US"/>
            </a:p>
          </p:txBody>
        </p:sp>
        <p:sp>
          <p:nvSpPr>
            <p:cNvPr id="222300" name="Oval 88"/>
            <p:cNvSpPr>
              <a:spLocks noChangeArrowheads="1"/>
            </p:cNvSpPr>
            <p:nvPr/>
          </p:nvSpPr>
          <p:spPr bwMode="auto">
            <a:xfrm>
              <a:off x="2949" y="432"/>
              <a:ext cx="217" cy="156"/>
            </a:xfrm>
            <a:prstGeom prst="ellipse">
              <a:avLst/>
            </a:prstGeom>
            <a:solidFill>
              <a:srgbClr val="DDDDDD"/>
            </a:solidFill>
            <a:ln w="12700">
              <a:solidFill>
                <a:schemeClr val="tx1"/>
              </a:solidFill>
              <a:round/>
            </a:ln>
          </p:spPr>
          <p:txBody>
            <a:bodyPr wrap="none" anchor="ctr"/>
            <a:lstStyle/>
            <a:p>
              <a:endParaRPr lang="zh-CN" altLang="en-US"/>
            </a:p>
          </p:txBody>
        </p:sp>
        <p:sp>
          <p:nvSpPr>
            <p:cNvPr id="222301" name="Oval 89"/>
            <p:cNvSpPr>
              <a:spLocks noChangeArrowheads="1"/>
            </p:cNvSpPr>
            <p:nvPr/>
          </p:nvSpPr>
          <p:spPr bwMode="auto">
            <a:xfrm rot="-1860000">
              <a:off x="2984" y="310"/>
              <a:ext cx="295" cy="156"/>
            </a:xfrm>
            <a:prstGeom prst="ellipse">
              <a:avLst/>
            </a:prstGeom>
            <a:solidFill>
              <a:srgbClr val="DDDDDD"/>
            </a:solidFill>
            <a:ln w="12700">
              <a:solidFill>
                <a:schemeClr val="tx1"/>
              </a:solidFill>
              <a:round/>
            </a:ln>
          </p:spPr>
          <p:txBody>
            <a:bodyPr wrap="none" anchor="ctr"/>
            <a:lstStyle/>
            <a:p>
              <a:endParaRPr lang="zh-CN" altLang="en-US"/>
            </a:p>
          </p:txBody>
        </p:sp>
        <p:sp>
          <p:nvSpPr>
            <p:cNvPr id="222302" name="Freeform 90"/>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DDDDDD"/>
            </a:solidFill>
            <a:ln w="12700" cap="rnd" cmpd="sng">
              <a:noFill/>
              <a:prstDash val="solid"/>
              <a:round/>
              <a:headEnd type="none" w="med" len="med"/>
              <a:tailEnd type="none" w="med" len="med"/>
            </a:ln>
          </p:spPr>
          <p:txBody>
            <a:bodyPr/>
            <a:lstStyle/>
            <a:p>
              <a:endParaRPr lang="zh-CN" altLang="en-US"/>
            </a:p>
          </p:txBody>
        </p:sp>
        <p:sp>
          <p:nvSpPr>
            <p:cNvPr id="222303" name="Freeform 91"/>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DDDDDD"/>
            </a:solidFill>
            <a:ln w="12700" cap="rnd" cmpd="sng">
              <a:noFill/>
              <a:prstDash val="solid"/>
              <a:round/>
              <a:headEnd type="none" w="med" len="med"/>
              <a:tailEnd type="none" w="med" len="med"/>
            </a:ln>
          </p:spPr>
          <p:txBody>
            <a:bodyPr/>
            <a:lstStyle/>
            <a:p>
              <a:endParaRPr lang="zh-CN" altLang="en-US"/>
            </a:p>
          </p:txBody>
        </p:sp>
        <p:sp>
          <p:nvSpPr>
            <p:cNvPr id="222304" name="Freeform 92"/>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DDDDDD"/>
            </a:solidFill>
            <a:ln w="12700" cap="rnd" cmpd="sng">
              <a:noFill/>
              <a:prstDash val="solid"/>
              <a:round/>
              <a:headEnd type="none" w="med" len="med"/>
              <a:tailEnd type="none" w="med" len="med"/>
            </a:ln>
          </p:spPr>
          <p:txBody>
            <a:bodyPr/>
            <a:lstStyle/>
            <a:p>
              <a:endParaRPr lang="zh-CN" altLang="en-US"/>
            </a:p>
          </p:txBody>
        </p:sp>
      </p:grpSp>
      <p:sp>
        <p:nvSpPr>
          <p:cNvPr id="222253" name="Text Box 93"/>
          <p:cNvSpPr txBox="1">
            <a:spLocks noChangeArrowheads="1"/>
          </p:cNvSpPr>
          <p:nvPr/>
        </p:nvSpPr>
        <p:spPr bwMode="auto">
          <a:xfrm>
            <a:off x="7304088" y="2887663"/>
            <a:ext cx="622300" cy="396875"/>
          </a:xfrm>
          <a:prstGeom prst="rect">
            <a:avLst/>
          </a:prstGeom>
          <a:noFill/>
          <a:ln w="9525">
            <a:noFill/>
            <a:miter lim="800000"/>
          </a:ln>
        </p:spPr>
        <p:txBody>
          <a:bodyPr wrap="none">
            <a:spAutoFit/>
          </a:bodyPr>
          <a:lstStyle/>
          <a:p>
            <a:r>
              <a:rPr kumimoji="1" lang="zh-CN" altLang="en-US" sz="2000">
                <a:latin typeface="Arial" panose="020B0604020202020204" pitchFamily="34" charset="0"/>
              </a:rPr>
              <a:t>网</a:t>
            </a:r>
            <a:r>
              <a:rPr kumimoji="1" lang="zh-CN" altLang="en-US" sz="1200">
                <a:latin typeface="Arial" panose="020B0604020202020204" pitchFamily="34" charset="0"/>
              </a:rPr>
              <a:t> </a:t>
            </a:r>
            <a:r>
              <a:rPr kumimoji="1" lang="en-US" altLang="zh-CN" sz="2000">
                <a:latin typeface="Arial" panose="020B0604020202020204" pitchFamily="34" charset="0"/>
              </a:rPr>
              <a:t>6</a:t>
            </a:r>
          </a:p>
        </p:txBody>
      </p:sp>
      <p:grpSp>
        <p:nvGrpSpPr>
          <p:cNvPr id="222254" name="Group 94"/>
          <p:cNvGrpSpPr/>
          <p:nvPr/>
        </p:nvGrpSpPr>
        <p:grpSpPr bwMode="auto">
          <a:xfrm>
            <a:off x="6003925" y="1390650"/>
            <a:ext cx="955675" cy="773113"/>
            <a:chOff x="2949" y="196"/>
            <a:chExt cx="941" cy="598"/>
          </a:xfrm>
        </p:grpSpPr>
        <p:sp>
          <p:nvSpPr>
            <p:cNvPr id="222283" name="Oval 95"/>
            <p:cNvSpPr>
              <a:spLocks noChangeArrowheads="1"/>
            </p:cNvSpPr>
            <p:nvPr/>
          </p:nvSpPr>
          <p:spPr bwMode="auto">
            <a:xfrm>
              <a:off x="3168" y="196"/>
              <a:ext cx="407" cy="162"/>
            </a:xfrm>
            <a:prstGeom prst="ellipse">
              <a:avLst/>
            </a:prstGeom>
            <a:solidFill>
              <a:srgbClr val="DDDDDD"/>
            </a:solidFill>
            <a:ln w="12700">
              <a:solidFill>
                <a:schemeClr val="tx1"/>
              </a:solidFill>
              <a:round/>
            </a:ln>
          </p:spPr>
          <p:txBody>
            <a:bodyPr wrap="none" anchor="ctr"/>
            <a:lstStyle/>
            <a:p>
              <a:endParaRPr lang="zh-CN" altLang="en-US"/>
            </a:p>
          </p:txBody>
        </p:sp>
        <p:sp>
          <p:nvSpPr>
            <p:cNvPr id="222284" name="Oval 96"/>
            <p:cNvSpPr>
              <a:spLocks noChangeArrowheads="1"/>
            </p:cNvSpPr>
            <p:nvPr/>
          </p:nvSpPr>
          <p:spPr bwMode="auto">
            <a:xfrm rot="900000">
              <a:off x="3512" y="252"/>
              <a:ext cx="275" cy="131"/>
            </a:xfrm>
            <a:prstGeom prst="ellipse">
              <a:avLst/>
            </a:prstGeom>
            <a:solidFill>
              <a:srgbClr val="DDDDDD"/>
            </a:solidFill>
            <a:ln w="12700">
              <a:solidFill>
                <a:schemeClr val="tx1"/>
              </a:solidFill>
              <a:round/>
            </a:ln>
          </p:spPr>
          <p:txBody>
            <a:bodyPr wrap="none" anchor="ctr"/>
            <a:lstStyle/>
            <a:p>
              <a:endParaRPr lang="zh-CN" altLang="en-US"/>
            </a:p>
          </p:txBody>
        </p:sp>
        <p:sp>
          <p:nvSpPr>
            <p:cNvPr id="222285" name="Oval 97"/>
            <p:cNvSpPr>
              <a:spLocks noChangeArrowheads="1"/>
            </p:cNvSpPr>
            <p:nvPr/>
          </p:nvSpPr>
          <p:spPr bwMode="auto">
            <a:xfrm rot="1500000">
              <a:off x="3650" y="385"/>
              <a:ext cx="240" cy="153"/>
            </a:xfrm>
            <a:prstGeom prst="ellipse">
              <a:avLst/>
            </a:prstGeom>
            <a:solidFill>
              <a:srgbClr val="DDDDDD"/>
            </a:solidFill>
            <a:ln w="12700">
              <a:solidFill>
                <a:schemeClr val="tx1"/>
              </a:solidFill>
              <a:round/>
            </a:ln>
          </p:spPr>
          <p:txBody>
            <a:bodyPr wrap="none" anchor="ctr"/>
            <a:lstStyle/>
            <a:p>
              <a:endParaRPr lang="zh-CN" altLang="en-US"/>
            </a:p>
          </p:txBody>
        </p:sp>
        <p:sp>
          <p:nvSpPr>
            <p:cNvPr id="222286" name="Oval 98"/>
            <p:cNvSpPr>
              <a:spLocks noChangeArrowheads="1"/>
            </p:cNvSpPr>
            <p:nvPr/>
          </p:nvSpPr>
          <p:spPr bwMode="auto">
            <a:xfrm rot="-1560000">
              <a:off x="3573" y="537"/>
              <a:ext cx="291" cy="189"/>
            </a:xfrm>
            <a:prstGeom prst="ellipse">
              <a:avLst/>
            </a:prstGeom>
            <a:solidFill>
              <a:srgbClr val="DDDDDD"/>
            </a:solidFill>
            <a:ln w="12700">
              <a:solidFill>
                <a:schemeClr val="tx1"/>
              </a:solidFill>
              <a:round/>
            </a:ln>
          </p:spPr>
          <p:txBody>
            <a:bodyPr wrap="none" anchor="ctr"/>
            <a:lstStyle/>
            <a:p>
              <a:endParaRPr lang="zh-CN" altLang="en-US"/>
            </a:p>
          </p:txBody>
        </p:sp>
        <p:sp>
          <p:nvSpPr>
            <p:cNvPr id="222287" name="Oval 99"/>
            <p:cNvSpPr>
              <a:spLocks noChangeArrowheads="1"/>
            </p:cNvSpPr>
            <p:nvPr/>
          </p:nvSpPr>
          <p:spPr bwMode="auto">
            <a:xfrm>
              <a:off x="3216" y="555"/>
              <a:ext cx="471" cy="239"/>
            </a:xfrm>
            <a:prstGeom prst="ellipse">
              <a:avLst/>
            </a:prstGeom>
            <a:solidFill>
              <a:srgbClr val="DDDDDD"/>
            </a:solidFill>
            <a:ln w="12700">
              <a:solidFill>
                <a:schemeClr val="tx1"/>
              </a:solidFill>
              <a:round/>
            </a:ln>
          </p:spPr>
          <p:txBody>
            <a:bodyPr wrap="none" anchor="ctr"/>
            <a:lstStyle/>
            <a:p>
              <a:endParaRPr lang="zh-CN" altLang="en-US"/>
            </a:p>
          </p:txBody>
        </p:sp>
        <p:sp>
          <p:nvSpPr>
            <p:cNvPr id="222288" name="Oval 100"/>
            <p:cNvSpPr>
              <a:spLocks noChangeArrowheads="1"/>
            </p:cNvSpPr>
            <p:nvPr/>
          </p:nvSpPr>
          <p:spPr bwMode="auto">
            <a:xfrm rot="1080000">
              <a:off x="3023" y="555"/>
              <a:ext cx="265" cy="156"/>
            </a:xfrm>
            <a:prstGeom prst="ellipse">
              <a:avLst/>
            </a:prstGeom>
            <a:solidFill>
              <a:srgbClr val="DDDDDD"/>
            </a:solidFill>
            <a:ln w="12700">
              <a:solidFill>
                <a:schemeClr val="tx1"/>
              </a:solidFill>
              <a:round/>
            </a:ln>
          </p:spPr>
          <p:txBody>
            <a:bodyPr wrap="none" anchor="ctr"/>
            <a:lstStyle/>
            <a:p>
              <a:endParaRPr lang="zh-CN" altLang="en-US"/>
            </a:p>
          </p:txBody>
        </p:sp>
        <p:sp>
          <p:nvSpPr>
            <p:cNvPr id="222289" name="Oval 101"/>
            <p:cNvSpPr>
              <a:spLocks noChangeArrowheads="1"/>
            </p:cNvSpPr>
            <p:nvPr/>
          </p:nvSpPr>
          <p:spPr bwMode="auto">
            <a:xfrm>
              <a:off x="2949" y="432"/>
              <a:ext cx="217" cy="156"/>
            </a:xfrm>
            <a:prstGeom prst="ellipse">
              <a:avLst/>
            </a:prstGeom>
            <a:solidFill>
              <a:srgbClr val="DDDDDD"/>
            </a:solidFill>
            <a:ln w="12700">
              <a:solidFill>
                <a:schemeClr val="tx1"/>
              </a:solidFill>
              <a:round/>
            </a:ln>
          </p:spPr>
          <p:txBody>
            <a:bodyPr wrap="none" anchor="ctr"/>
            <a:lstStyle/>
            <a:p>
              <a:endParaRPr lang="zh-CN" altLang="en-US"/>
            </a:p>
          </p:txBody>
        </p:sp>
        <p:sp>
          <p:nvSpPr>
            <p:cNvPr id="222290" name="Oval 102"/>
            <p:cNvSpPr>
              <a:spLocks noChangeArrowheads="1"/>
            </p:cNvSpPr>
            <p:nvPr/>
          </p:nvSpPr>
          <p:spPr bwMode="auto">
            <a:xfrm rot="-1860000">
              <a:off x="2984" y="310"/>
              <a:ext cx="295" cy="156"/>
            </a:xfrm>
            <a:prstGeom prst="ellipse">
              <a:avLst/>
            </a:prstGeom>
            <a:solidFill>
              <a:srgbClr val="DDDDDD"/>
            </a:solidFill>
            <a:ln w="12700">
              <a:solidFill>
                <a:schemeClr val="tx1"/>
              </a:solidFill>
              <a:round/>
            </a:ln>
          </p:spPr>
          <p:txBody>
            <a:bodyPr wrap="none" anchor="ctr"/>
            <a:lstStyle/>
            <a:p>
              <a:endParaRPr lang="zh-CN" altLang="en-US"/>
            </a:p>
          </p:txBody>
        </p:sp>
        <p:sp>
          <p:nvSpPr>
            <p:cNvPr id="222291" name="Freeform 103"/>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DDDDDD"/>
            </a:solidFill>
            <a:ln w="12700" cap="rnd" cmpd="sng">
              <a:noFill/>
              <a:prstDash val="solid"/>
              <a:round/>
              <a:headEnd type="none" w="med" len="med"/>
              <a:tailEnd type="none" w="med" len="med"/>
            </a:ln>
          </p:spPr>
          <p:txBody>
            <a:bodyPr/>
            <a:lstStyle/>
            <a:p>
              <a:endParaRPr lang="zh-CN" altLang="en-US"/>
            </a:p>
          </p:txBody>
        </p:sp>
        <p:sp>
          <p:nvSpPr>
            <p:cNvPr id="222292" name="Freeform 104"/>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DDDDDD"/>
            </a:solidFill>
            <a:ln w="12700" cap="rnd" cmpd="sng">
              <a:noFill/>
              <a:prstDash val="solid"/>
              <a:round/>
              <a:headEnd type="none" w="med" len="med"/>
              <a:tailEnd type="none" w="med" len="med"/>
            </a:ln>
          </p:spPr>
          <p:txBody>
            <a:bodyPr/>
            <a:lstStyle/>
            <a:p>
              <a:endParaRPr lang="zh-CN" altLang="en-US"/>
            </a:p>
          </p:txBody>
        </p:sp>
        <p:sp>
          <p:nvSpPr>
            <p:cNvPr id="222293" name="Freeform 105"/>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DDDDDD"/>
            </a:solidFill>
            <a:ln w="12700" cap="rnd" cmpd="sng">
              <a:noFill/>
              <a:prstDash val="solid"/>
              <a:round/>
              <a:headEnd type="none" w="med" len="med"/>
              <a:tailEnd type="none" w="med" len="med"/>
            </a:ln>
          </p:spPr>
          <p:txBody>
            <a:bodyPr/>
            <a:lstStyle/>
            <a:p>
              <a:endParaRPr lang="zh-CN" altLang="en-US"/>
            </a:p>
          </p:txBody>
        </p:sp>
      </p:grpSp>
      <p:sp>
        <p:nvSpPr>
          <p:cNvPr id="222255" name="Text Box 106"/>
          <p:cNvSpPr txBox="1">
            <a:spLocks noChangeArrowheads="1"/>
          </p:cNvSpPr>
          <p:nvPr/>
        </p:nvSpPr>
        <p:spPr bwMode="auto">
          <a:xfrm>
            <a:off x="6159500" y="1592263"/>
            <a:ext cx="622300" cy="396875"/>
          </a:xfrm>
          <a:prstGeom prst="rect">
            <a:avLst/>
          </a:prstGeom>
          <a:solidFill>
            <a:srgbClr val="DDDDDD"/>
          </a:solidFill>
          <a:ln w="9525">
            <a:noFill/>
            <a:miter lim="800000"/>
          </a:ln>
        </p:spPr>
        <p:txBody>
          <a:bodyPr wrap="none">
            <a:spAutoFit/>
          </a:bodyPr>
          <a:lstStyle/>
          <a:p>
            <a:r>
              <a:rPr kumimoji="1" lang="zh-CN" altLang="en-US" sz="2000">
                <a:latin typeface="Arial" panose="020B0604020202020204" pitchFamily="34" charset="0"/>
              </a:rPr>
              <a:t>网</a:t>
            </a:r>
            <a:r>
              <a:rPr kumimoji="1" lang="zh-CN" altLang="en-US" sz="1200">
                <a:latin typeface="Arial" panose="020B0604020202020204" pitchFamily="34" charset="0"/>
              </a:rPr>
              <a:t> </a:t>
            </a:r>
            <a:r>
              <a:rPr kumimoji="1" lang="en-US" altLang="zh-CN" sz="2000">
                <a:latin typeface="Arial" panose="020B0604020202020204" pitchFamily="34" charset="0"/>
              </a:rPr>
              <a:t>5</a:t>
            </a:r>
          </a:p>
        </p:txBody>
      </p:sp>
      <p:grpSp>
        <p:nvGrpSpPr>
          <p:cNvPr id="222256" name="Group 107"/>
          <p:cNvGrpSpPr/>
          <p:nvPr/>
        </p:nvGrpSpPr>
        <p:grpSpPr bwMode="auto">
          <a:xfrm>
            <a:off x="1752600" y="1298575"/>
            <a:ext cx="954088" cy="773113"/>
            <a:chOff x="2949" y="196"/>
            <a:chExt cx="941" cy="598"/>
          </a:xfrm>
        </p:grpSpPr>
        <p:sp>
          <p:nvSpPr>
            <p:cNvPr id="222272" name="Oval 108"/>
            <p:cNvSpPr>
              <a:spLocks noChangeArrowheads="1"/>
            </p:cNvSpPr>
            <p:nvPr/>
          </p:nvSpPr>
          <p:spPr bwMode="auto">
            <a:xfrm>
              <a:off x="3168" y="196"/>
              <a:ext cx="407" cy="162"/>
            </a:xfrm>
            <a:prstGeom prst="ellipse">
              <a:avLst/>
            </a:prstGeom>
            <a:solidFill>
              <a:srgbClr val="DDDDDD"/>
            </a:solidFill>
            <a:ln w="12700">
              <a:solidFill>
                <a:schemeClr val="tx1"/>
              </a:solidFill>
              <a:round/>
            </a:ln>
          </p:spPr>
          <p:txBody>
            <a:bodyPr wrap="none" anchor="ctr"/>
            <a:lstStyle/>
            <a:p>
              <a:endParaRPr lang="zh-CN" altLang="en-US"/>
            </a:p>
          </p:txBody>
        </p:sp>
        <p:sp>
          <p:nvSpPr>
            <p:cNvPr id="222273" name="Oval 109"/>
            <p:cNvSpPr>
              <a:spLocks noChangeArrowheads="1"/>
            </p:cNvSpPr>
            <p:nvPr/>
          </p:nvSpPr>
          <p:spPr bwMode="auto">
            <a:xfrm rot="900000">
              <a:off x="3512" y="252"/>
              <a:ext cx="275" cy="131"/>
            </a:xfrm>
            <a:prstGeom prst="ellipse">
              <a:avLst/>
            </a:prstGeom>
            <a:solidFill>
              <a:srgbClr val="DDDDDD"/>
            </a:solidFill>
            <a:ln w="12700">
              <a:solidFill>
                <a:schemeClr val="tx1"/>
              </a:solidFill>
              <a:round/>
            </a:ln>
          </p:spPr>
          <p:txBody>
            <a:bodyPr wrap="none" anchor="ctr"/>
            <a:lstStyle/>
            <a:p>
              <a:endParaRPr lang="zh-CN" altLang="en-US"/>
            </a:p>
          </p:txBody>
        </p:sp>
        <p:sp>
          <p:nvSpPr>
            <p:cNvPr id="222274" name="Oval 110"/>
            <p:cNvSpPr>
              <a:spLocks noChangeArrowheads="1"/>
            </p:cNvSpPr>
            <p:nvPr/>
          </p:nvSpPr>
          <p:spPr bwMode="auto">
            <a:xfrm rot="1500000">
              <a:off x="3650" y="385"/>
              <a:ext cx="240" cy="153"/>
            </a:xfrm>
            <a:prstGeom prst="ellipse">
              <a:avLst/>
            </a:prstGeom>
            <a:solidFill>
              <a:srgbClr val="DDDDDD"/>
            </a:solidFill>
            <a:ln w="12700">
              <a:solidFill>
                <a:schemeClr val="tx1"/>
              </a:solidFill>
              <a:round/>
            </a:ln>
          </p:spPr>
          <p:txBody>
            <a:bodyPr wrap="none" anchor="ctr"/>
            <a:lstStyle/>
            <a:p>
              <a:endParaRPr lang="zh-CN" altLang="en-US"/>
            </a:p>
          </p:txBody>
        </p:sp>
        <p:sp>
          <p:nvSpPr>
            <p:cNvPr id="222275" name="Oval 111"/>
            <p:cNvSpPr>
              <a:spLocks noChangeArrowheads="1"/>
            </p:cNvSpPr>
            <p:nvPr/>
          </p:nvSpPr>
          <p:spPr bwMode="auto">
            <a:xfrm rot="-1560000">
              <a:off x="3573" y="537"/>
              <a:ext cx="291" cy="189"/>
            </a:xfrm>
            <a:prstGeom prst="ellipse">
              <a:avLst/>
            </a:prstGeom>
            <a:solidFill>
              <a:srgbClr val="DDDDDD"/>
            </a:solidFill>
            <a:ln w="12700">
              <a:solidFill>
                <a:schemeClr val="tx1"/>
              </a:solidFill>
              <a:round/>
            </a:ln>
          </p:spPr>
          <p:txBody>
            <a:bodyPr wrap="none" anchor="ctr"/>
            <a:lstStyle/>
            <a:p>
              <a:endParaRPr lang="zh-CN" altLang="en-US"/>
            </a:p>
          </p:txBody>
        </p:sp>
        <p:sp>
          <p:nvSpPr>
            <p:cNvPr id="222276" name="Oval 112"/>
            <p:cNvSpPr>
              <a:spLocks noChangeArrowheads="1"/>
            </p:cNvSpPr>
            <p:nvPr/>
          </p:nvSpPr>
          <p:spPr bwMode="auto">
            <a:xfrm>
              <a:off x="3216" y="555"/>
              <a:ext cx="471" cy="239"/>
            </a:xfrm>
            <a:prstGeom prst="ellipse">
              <a:avLst/>
            </a:prstGeom>
            <a:solidFill>
              <a:srgbClr val="DDDDDD"/>
            </a:solidFill>
            <a:ln w="12700">
              <a:solidFill>
                <a:schemeClr val="tx1"/>
              </a:solidFill>
              <a:round/>
            </a:ln>
          </p:spPr>
          <p:txBody>
            <a:bodyPr wrap="none" anchor="ctr"/>
            <a:lstStyle/>
            <a:p>
              <a:endParaRPr lang="zh-CN" altLang="en-US"/>
            </a:p>
          </p:txBody>
        </p:sp>
        <p:sp>
          <p:nvSpPr>
            <p:cNvPr id="222277" name="Oval 113"/>
            <p:cNvSpPr>
              <a:spLocks noChangeArrowheads="1"/>
            </p:cNvSpPr>
            <p:nvPr/>
          </p:nvSpPr>
          <p:spPr bwMode="auto">
            <a:xfrm rot="1080000">
              <a:off x="3023" y="555"/>
              <a:ext cx="265" cy="156"/>
            </a:xfrm>
            <a:prstGeom prst="ellipse">
              <a:avLst/>
            </a:prstGeom>
            <a:solidFill>
              <a:srgbClr val="DDDDDD"/>
            </a:solidFill>
            <a:ln w="12700">
              <a:solidFill>
                <a:schemeClr val="tx1"/>
              </a:solidFill>
              <a:round/>
            </a:ln>
          </p:spPr>
          <p:txBody>
            <a:bodyPr wrap="none" anchor="ctr"/>
            <a:lstStyle/>
            <a:p>
              <a:endParaRPr lang="zh-CN" altLang="en-US"/>
            </a:p>
          </p:txBody>
        </p:sp>
        <p:sp>
          <p:nvSpPr>
            <p:cNvPr id="222278" name="Oval 114"/>
            <p:cNvSpPr>
              <a:spLocks noChangeArrowheads="1"/>
            </p:cNvSpPr>
            <p:nvPr/>
          </p:nvSpPr>
          <p:spPr bwMode="auto">
            <a:xfrm>
              <a:off x="2949" y="432"/>
              <a:ext cx="217" cy="156"/>
            </a:xfrm>
            <a:prstGeom prst="ellipse">
              <a:avLst/>
            </a:prstGeom>
            <a:solidFill>
              <a:srgbClr val="DDDDDD"/>
            </a:solidFill>
            <a:ln w="12700">
              <a:solidFill>
                <a:schemeClr val="tx1"/>
              </a:solidFill>
              <a:round/>
            </a:ln>
          </p:spPr>
          <p:txBody>
            <a:bodyPr wrap="none" anchor="ctr"/>
            <a:lstStyle/>
            <a:p>
              <a:endParaRPr lang="zh-CN" altLang="en-US"/>
            </a:p>
          </p:txBody>
        </p:sp>
        <p:sp>
          <p:nvSpPr>
            <p:cNvPr id="222279" name="Oval 115"/>
            <p:cNvSpPr>
              <a:spLocks noChangeArrowheads="1"/>
            </p:cNvSpPr>
            <p:nvPr/>
          </p:nvSpPr>
          <p:spPr bwMode="auto">
            <a:xfrm rot="-1860000">
              <a:off x="2984" y="310"/>
              <a:ext cx="295" cy="156"/>
            </a:xfrm>
            <a:prstGeom prst="ellipse">
              <a:avLst/>
            </a:prstGeom>
            <a:solidFill>
              <a:srgbClr val="DDDDDD"/>
            </a:solidFill>
            <a:ln w="12700">
              <a:solidFill>
                <a:schemeClr val="tx1"/>
              </a:solidFill>
              <a:round/>
            </a:ln>
          </p:spPr>
          <p:txBody>
            <a:bodyPr wrap="none" anchor="ctr"/>
            <a:lstStyle/>
            <a:p>
              <a:endParaRPr lang="zh-CN" altLang="en-US"/>
            </a:p>
          </p:txBody>
        </p:sp>
        <p:sp>
          <p:nvSpPr>
            <p:cNvPr id="222280" name="Freeform 116"/>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DDDDDD"/>
            </a:solidFill>
            <a:ln w="12700" cap="rnd" cmpd="sng">
              <a:noFill/>
              <a:prstDash val="solid"/>
              <a:round/>
              <a:headEnd type="none" w="med" len="med"/>
              <a:tailEnd type="none" w="med" len="med"/>
            </a:ln>
          </p:spPr>
          <p:txBody>
            <a:bodyPr/>
            <a:lstStyle/>
            <a:p>
              <a:endParaRPr lang="zh-CN" altLang="en-US"/>
            </a:p>
          </p:txBody>
        </p:sp>
        <p:sp>
          <p:nvSpPr>
            <p:cNvPr id="222281" name="Freeform 117"/>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DDDDDD"/>
            </a:solidFill>
            <a:ln w="12700" cap="rnd" cmpd="sng">
              <a:noFill/>
              <a:prstDash val="solid"/>
              <a:round/>
              <a:headEnd type="none" w="med" len="med"/>
              <a:tailEnd type="none" w="med" len="med"/>
            </a:ln>
          </p:spPr>
          <p:txBody>
            <a:bodyPr/>
            <a:lstStyle/>
            <a:p>
              <a:endParaRPr lang="zh-CN" altLang="en-US"/>
            </a:p>
          </p:txBody>
        </p:sp>
        <p:sp>
          <p:nvSpPr>
            <p:cNvPr id="222282" name="Freeform 118"/>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DDDDDD"/>
            </a:solidFill>
            <a:ln w="12700" cap="rnd" cmpd="sng">
              <a:noFill/>
              <a:prstDash val="solid"/>
              <a:round/>
              <a:headEnd type="none" w="med" len="med"/>
              <a:tailEnd type="none" w="med" len="med"/>
            </a:ln>
          </p:spPr>
          <p:txBody>
            <a:bodyPr/>
            <a:lstStyle/>
            <a:p>
              <a:endParaRPr lang="zh-CN" altLang="en-US"/>
            </a:p>
          </p:txBody>
        </p:sp>
      </p:grpSp>
      <p:sp>
        <p:nvSpPr>
          <p:cNvPr id="222257" name="Text Box 119"/>
          <p:cNvSpPr txBox="1">
            <a:spLocks noChangeArrowheads="1"/>
          </p:cNvSpPr>
          <p:nvPr/>
        </p:nvSpPr>
        <p:spPr bwMode="auto">
          <a:xfrm>
            <a:off x="1908175" y="1447800"/>
            <a:ext cx="614363" cy="396875"/>
          </a:xfrm>
          <a:prstGeom prst="rect">
            <a:avLst/>
          </a:prstGeom>
          <a:noFill/>
          <a:ln w="9525">
            <a:noFill/>
            <a:miter lim="800000"/>
          </a:ln>
        </p:spPr>
        <p:txBody>
          <a:bodyPr wrap="none">
            <a:spAutoFit/>
          </a:bodyPr>
          <a:lstStyle/>
          <a:p>
            <a:r>
              <a:rPr kumimoji="1" lang="zh-CN" altLang="en-US" sz="2000">
                <a:latin typeface="Arial" panose="020B0604020202020204" pitchFamily="34" charset="0"/>
              </a:rPr>
              <a:t>网</a:t>
            </a:r>
            <a:r>
              <a:rPr kumimoji="1" lang="zh-CN" altLang="en-US" sz="1000">
                <a:latin typeface="Arial" panose="020B0604020202020204" pitchFamily="34" charset="0"/>
              </a:rPr>
              <a:t> </a:t>
            </a:r>
            <a:r>
              <a:rPr kumimoji="1" lang="en-US" altLang="zh-CN" sz="2000">
                <a:latin typeface="Arial" panose="020B0604020202020204" pitchFamily="34" charset="0"/>
              </a:rPr>
              <a:t>1</a:t>
            </a:r>
          </a:p>
        </p:txBody>
      </p:sp>
      <p:grpSp>
        <p:nvGrpSpPr>
          <p:cNvPr id="222258" name="Group 120"/>
          <p:cNvGrpSpPr/>
          <p:nvPr/>
        </p:nvGrpSpPr>
        <p:grpSpPr bwMode="auto">
          <a:xfrm>
            <a:off x="1598613" y="3305176"/>
            <a:ext cx="909638" cy="923926"/>
            <a:chOff x="14" y="949"/>
            <a:chExt cx="573" cy="582"/>
          </a:xfrm>
        </p:grpSpPr>
        <p:sp>
          <p:nvSpPr>
            <p:cNvPr id="1119353" name="Rectangle 121"/>
            <p:cNvSpPr>
              <a:spLocks noChangeArrowheads="1"/>
            </p:cNvSpPr>
            <p:nvPr/>
          </p:nvSpPr>
          <p:spPr bwMode="auto">
            <a:xfrm>
              <a:off x="51" y="951"/>
              <a:ext cx="516" cy="574"/>
            </a:xfrm>
            <a:prstGeom prst="rect">
              <a:avLst/>
            </a:prstGeom>
            <a:solidFill>
              <a:srgbClr val="CCECFF"/>
            </a:soli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ea typeface="黑体" panose="02010609060101010101" pitchFamily="49" charset="-122"/>
              </a:endParaRPr>
            </a:p>
          </p:txBody>
        </p:sp>
        <p:sp>
          <p:nvSpPr>
            <p:cNvPr id="222271" name="Text Box 122"/>
            <p:cNvSpPr txBox="1">
              <a:spLocks noChangeArrowheads="1"/>
            </p:cNvSpPr>
            <p:nvPr/>
          </p:nvSpPr>
          <p:spPr bwMode="auto">
            <a:xfrm>
              <a:off x="14" y="949"/>
              <a:ext cx="573" cy="582"/>
            </a:xfrm>
            <a:prstGeom prst="rect">
              <a:avLst/>
            </a:prstGeom>
            <a:noFill/>
            <a:ln w="9525">
              <a:noFill/>
              <a:miter lim="800000"/>
            </a:ln>
          </p:spPr>
          <p:txBody>
            <a:bodyPr wrap="none">
              <a:spAutoFit/>
            </a:bodyPr>
            <a:lstStyle/>
            <a:p>
              <a:pPr>
                <a:lnSpc>
                  <a:spcPct val="90000"/>
                </a:lnSpc>
              </a:pPr>
              <a:r>
                <a:rPr kumimoji="1" lang="en-US" altLang="zh-CN" sz="2000" dirty="0">
                  <a:latin typeface="Arial" panose="020B0604020202020204" pitchFamily="34" charset="0"/>
                </a:rPr>
                <a:t>1  2  </a:t>
              </a:r>
              <a:r>
                <a:rPr kumimoji="1" lang="en-US" altLang="zh-CN" sz="2000" dirty="0">
                  <a:latin typeface="Arial" panose="020B0604020202020204" pitchFamily="34" charset="0"/>
                  <a:sym typeface="Symbol" panose="05050102010706020507" pitchFamily="18" charset="2"/>
                </a:rPr>
                <a:t>A</a:t>
              </a:r>
            </a:p>
            <a:p>
              <a:pPr>
                <a:lnSpc>
                  <a:spcPct val="90000"/>
                </a:lnSpc>
              </a:pPr>
              <a:r>
                <a:rPr kumimoji="1" lang="en-US" altLang="zh-CN" sz="2000" dirty="0">
                  <a:latin typeface="Arial" panose="020B0604020202020204" pitchFamily="34" charset="0"/>
                </a:rPr>
                <a:t>2  2  </a:t>
              </a:r>
              <a:r>
                <a:rPr kumimoji="1" lang="en-US" altLang="zh-CN" sz="2000" dirty="0">
                  <a:latin typeface="Arial" panose="020B0604020202020204" pitchFamily="34" charset="0"/>
                  <a:sym typeface="Symbol" panose="05050102010706020507" pitchFamily="18" charset="2"/>
                </a:rPr>
                <a:t>A</a:t>
              </a:r>
            </a:p>
            <a:p>
              <a:pPr>
                <a:lnSpc>
                  <a:spcPct val="90000"/>
                </a:lnSpc>
              </a:pPr>
              <a:r>
                <a:rPr kumimoji="1" lang="en-US" altLang="zh-CN" sz="2000" dirty="0">
                  <a:latin typeface="Arial" panose="020B0604020202020204" pitchFamily="34" charset="0"/>
                </a:rPr>
                <a:t>3  2  </a:t>
              </a:r>
              <a:r>
                <a:rPr kumimoji="1" lang="en-US" altLang="zh-CN" sz="2000" dirty="0">
                  <a:latin typeface="Arial" panose="020B0604020202020204" pitchFamily="34" charset="0"/>
                  <a:sym typeface="Symbol" panose="05050102010706020507" pitchFamily="18" charset="2"/>
                </a:rPr>
                <a:t>A</a:t>
              </a:r>
            </a:p>
          </p:txBody>
        </p:sp>
      </p:grpSp>
      <p:grpSp>
        <p:nvGrpSpPr>
          <p:cNvPr id="222259" name="Group 123"/>
          <p:cNvGrpSpPr/>
          <p:nvPr/>
        </p:nvGrpSpPr>
        <p:grpSpPr bwMode="auto">
          <a:xfrm>
            <a:off x="3492503" y="3579815"/>
            <a:ext cx="938213" cy="646113"/>
            <a:chOff x="3884" y="1686"/>
            <a:chExt cx="591" cy="407"/>
          </a:xfrm>
        </p:grpSpPr>
        <p:sp>
          <p:nvSpPr>
            <p:cNvPr id="1119356" name="Rectangle 124"/>
            <p:cNvSpPr>
              <a:spLocks noChangeArrowheads="1"/>
            </p:cNvSpPr>
            <p:nvPr/>
          </p:nvSpPr>
          <p:spPr bwMode="auto">
            <a:xfrm>
              <a:off x="3909" y="1703"/>
              <a:ext cx="513" cy="387"/>
            </a:xfrm>
            <a:prstGeom prst="rect">
              <a:avLst/>
            </a:prstGeom>
            <a:solidFill>
              <a:srgbClr val="CCECFF"/>
            </a:soli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ea typeface="黑体" panose="02010609060101010101" pitchFamily="49" charset="-122"/>
              </a:endParaRPr>
            </a:p>
          </p:txBody>
        </p:sp>
        <p:sp>
          <p:nvSpPr>
            <p:cNvPr id="222269" name="Text Box 125"/>
            <p:cNvSpPr txBox="1">
              <a:spLocks noChangeArrowheads="1"/>
            </p:cNvSpPr>
            <p:nvPr/>
          </p:nvSpPr>
          <p:spPr bwMode="auto">
            <a:xfrm>
              <a:off x="3884" y="1686"/>
              <a:ext cx="591" cy="407"/>
            </a:xfrm>
            <a:prstGeom prst="rect">
              <a:avLst/>
            </a:prstGeom>
            <a:noFill/>
            <a:ln w="9525">
              <a:noFill/>
              <a:miter lim="800000"/>
            </a:ln>
          </p:spPr>
          <p:txBody>
            <a:bodyPr wrap="none">
              <a:spAutoFit/>
            </a:bodyPr>
            <a:lstStyle/>
            <a:p>
              <a:pPr>
                <a:lnSpc>
                  <a:spcPct val="90000"/>
                </a:lnSpc>
              </a:pPr>
              <a:r>
                <a:rPr kumimoji="1" lang="en-US" altLang="zh-CN" sz="2000" dirty="0">
                  <a:latin typeface="Arial" panose="020B0604020202020204" pitchFamily="34" charset="0"/>
                </a:rPr>
                <a:t>4  2  </a:t>
              </a:r>
              <a:r>
                <a:rPr kumimoji="1" lang="en-US" altLang="zh-CN" sz="2000" dirty="0">
                  <a:latin typeface="Arial" panose="020B0604020202020204" pitchFamily="34" charset="0"/>
                  <a:sym typeface="Symbol" panose="05050102010706020507" pitchFamily="18" charset="2"/>
                </a:rPr>
                <a:t>C</a:t>
              </a:r>
            </a:p>
            <a:p>
              <a:pPr>
                <a:lnSpc>
                  <a:spcPct val="90000"/>
                </a:lnSpc>
              </a:pPr>
              <a:r>
                <a:rPr kumimoji="1" lang="en-US" altLang="zh-CN" sz="2000" dirty="0">
                  <a:latin typeface="Arial" panose="020B0604020202020204" pitchFamily="34" charset="0"/>
                </a:rPr>
                <a:t>6  2  </a:t>
              </a:r>
              <a:r>
                <a:rPr kumimoji="1" lang="en-US" altLang="zh-CN" sz="2000" dirty="0">
                  <a:latin typeface="Arial" panose="020B0604020202020204" pitchFamily="34" charset="0"/>
                  <a:sym typeface="Symbol" panose="05050102010706020507" pitchFamily="18" charset="2"/>
                </a:rPr>
                <a:t>C</a:t>
              </a:r>
            </a:p>
          </p:txBody>
        </p:sp>
      </p:grpSp>
      <p:sp>
        <p:nvSpPr>
          <p:cNvPr id="1119358" name="Rectangle 126"/>
          <p:cNvSpPr>
            <a:spLocks noChangeArrowheads="1"/>
          </p:cNvSpPr>
          <p:nvPr/>
        </p:nvSpPr>
        <p:spPr bwMode="auto">
          <a:xfrm>
            <a:off x="2520950" y="5265738"/>
            <a:ext cx="898525" cy="1403350"/>
          </a:xfrm>
          <a:prstGeom prst="rect">
            <a:avLst/>
          </a:prstGeom>
          <a:solidFill>
            <a:srgbClr val="FFFF99"/>
          </a:solidFill>
          <a:ln w="9525">
            <a:solidFill>
              <a:schemeClr val="tx1"/>
            </a:solidFill>
            <a:miter lim="800000"/>
          </a:ln>
          <a:effectLst>
            <a:outerShdw dist="35921" dir="2700000" algn="ctr" rotWithShape="0">
              <a:schemeClr val="bg2"/>
            </a:outerShdw>
          </a:effectLst>
        </p:spPr>
        <p:txBody>
          <a:bodyPr wrap="none" anchor="ctr"/>
          <a:lstStyle/>
          <a:p>
            <a:pPr marL="457200" indent="-457200" algn="ctr">
              <a:lnSpc>
                <a:spcPct val="90000"/>
              </a:lnSpc>
              <a:defRPr/>
            </a:pPr>
            <a:r>
              <a:rPr kumimoji="1" lang="en-US" altLang="zh-CN" sz="2000">
                <a:latin typeface="Times New Roman" panose="02020603050405020304" pitchFamily="18" charset="0"/>
                <a:ea typeface="宋体" panose="02010600030101010101" pitchFamily="2" charset="-122"/>
              </a:rPr>
              <a:t>1  2  A</a:t>
            </a:r>
          </a:p>
          <a:p>
            <a:pPr marL="457200" indent="-457200" algn="ctr">
              <a:lnSpc>
                <a:spcPct val="90000"/>
              </a:lnSpc>
              <a:defRPr/>
            </a:pPr>
            <a:r>
              <a:rPr kumimoji="1" lang="en-US" altLang="zh-CN" sz="2000">
                <a:latin typeface="Times New Roman" panose="02020603050405020304" pitchFamily="18" charset="0"/>
                <a:ea typeface="宋体" panose="02010600030101010101" pitchFamily="2" charset="-122"/>
              </a:rPr>
              <a:t>2  2  A</a:t>
            </a:r>
          </a:p>
          <a:p>
            <a:pPr marL="457200" indent="-457200" algn="ctr">
              <a:lnSpc>
                <a:spcPct val="90000"/>
              </a:lnSpc>
              <a:defRPr/>
            </a:pPr>
            <a:r>
              <a:rPr kumimoji="1" lang="en-US" altLang="zh-CN" sz="2000">
                <a:latin typeface="Times New Roman" panose="02020603050405020304" pitchFamily="18" charset="0"/>
                <a:ea typeface="宋体" panose="02010600030101010101" pitchFamily="2" charset="-122"/>
              </a:rPr>
              <a:t>3  1  </a:t>
            </a:r>
            <a:r>
              <a:rPr kumimoji="1" lang="en-US" altLang="zh-CN" sz="2000">
                <a:latin typeface="Times New Roman" panose="02020603050405020304" pitchFamily="18" charset="0"/>
                <a:ea typeface="宋体" panose="02010600030101010101" pitchFamily="2" charset="-122"/>
                <a:sym typeface="Symbol" panose="05050102010706020507" pitchFamily="18" charset="2"/>
              </a:rPr>
              <a:t></a:t>
            </a:r>
          </a:p>
          <a:p>
            <a:pPr marL="457200" indent="-457200" algn="ctr">
              <a:lnSpc>
                <a:spcPct val="90000"/>
              </a:lnSpc>
              <a:defRPr/>
            </a:pPr>
            <a:r>
              <a:rPr kumimoji="1" lang="en-US" altLang="zh-CN" sz="2000">
                <a:latin typeface="Times New Roman" panose="02020603050405020304" pitchFamily="18" charset="0"/>
                <a:ea typeface="宋体" panose="02010600030101010101" pitchFamily="2" charset="-122"/>
              </a:rPr>
              <a:t>4  1  </a:t>
            </a:r>
            <a:r>
              <a:rPr kumimoji="1" lang="en-US" altLang="zh-CN" sz="2000">
                <a:latin typeface="Times New Roman" panose="02020603050405020304" pitchFamily="18" charset="0"/>
                <a:ea typeface="宋体" panose="02010600030101010101" pitchFamily="2" charset="-122"/>
                <a:sym typeface="Symbol" panose="05050102010706020507" pitchFamily="18" charset="2"/>
              </a:rPr>
              <a:t></a:t>
            </a:r>
          </a:p>
          <a:p>
            <a:pPr marL="457200" indent="-457200" algn="ctr">
              <a:lnSpc>
                <a:spcPct val="90000"/>
              </a:lnSpc>
              <a:defRPr/>
            </a:pPr>
            <a:r>
              <a:rPr kumimoji="1" lang="en-US" altLang="zh-CN" sz="2000">
                <a:latin typeface="Times New Roman" panose="02020603050405020304" pitchFamily="18" charset="0"/>
                <a:ea typeface="宋体" panose="02010600030101010101" pitchFamily="2" charset="-122"/>
              </a:rPr>
              <a:t>6  2  C</a:t>
            </a:r>
          </a:p>
        </p:txBody>
      </p:sp>
      <p:grpSp>
        <p:nvGrpSpPr>
          <p:cNvPr id="222261" name="Group 127"/>
          <p:cNvGrpSpPr/>
          <p:nvPr/>
        </p:nvGrpSpPr>
        <p:grpSpPr bwMode="auto">
          <a:xfrm>
            <a:off x="1403350" y="4292600"/>
            <a:ext cx="3097213" cy="936625"/>
            <a:chOff x="884" y="2704"/>
            <a:chExt cx="1951" cy="590"/>
          </a:xfrm>
        </p:grpSpPr>
        <p:sp>
          <p:nvSpPr>
            <p:cNvPr id="222266" name="AutoShape 128"/>
            <p:cNvSpPr>
              <a:spLocks noChangeArrowheads="1"/>
            </p:cNvSpPr>
            <p:nvPr/>
          </p:nvSpPr>
          <p:spPr bwMode="auto">
            <a:xfrm flipV="1">
              <a:off x="884" y="2704"/>
              <a:ext cx="1951" cy="590"/>
            </a:xfrm>
            <a:prstGeom prst="triangle">
              <a:avLst>
                <a:gd name="adj" fmla="val 50639"/>
              </a:avLst>
            </a:prstGeom>
            <a:solidFill>
              <a:srgbClr val="FFCCFF"/>
            </a:solidFill>
            <a:ln w="76200" cmpd="tri">
              <a:solidFill>
                <a:srgbClr val="333399"/>
              </a:solidFill>
              <a:miter lim="800000"/>
            </a:ln>
          </p:spPr>
          <p:txBody>
            <a:bodyPr rot="10800000" wrap="none" anchor="ctr"/>
            <a:lstStyle/>
            <a:p>
              <a:pPr algn="ctr"/>
              <a:endParaRPr lang="zh-CN" altLang="zh-CN">
                <a:ea typeface="宋体" panose="02010600030101010101" pitchFamily="2" charset="-122"/>
              </a:endParaRPr>
            </a:p>
          </p:txBody>
        </p:sp>
        <p:sp>
          <p:nvSpPr>
            <p:cNvPr id="222267" name="Text Box 129"/>
            <p:cNvSpPr txBox="1">
              <a:spLocks noChangeArrowheads="1"/>
            </p:cNvSpPr>
            <p:nvPr/>
          </p:nvSpPr>
          <p:spPr bwMode="auto">
            <a:xfrm>
              <a:off x="1524" y="2754"/>
              <a:ext cx="692" cy="288"/>
            </a:xfrm>
            <a:prstGeom prst="rect">
              <a:avLst/>
            </a:prstGeom>
            <a:noFill/>
            <a:ln w="9525">
              <a:noFill/>
              <a:miter lim="800000"/>
            </a:ln>
          </p:spPr>
          <p:txBody>
            <a:bodyPr wrap="none">
              <a:spAutoFit/>
            </a:bodyPr>
            <a:lstStyle/>
            <a:p>
              <a:r>
                <a:rPr lang="zh-CN" altLang="en-US" sz="2400"/>
                <a:t>更新后</a:t>
              </a:r>
            </a:p>
          </p:txBody>
        </p:sp>
      </p:grpSp>
      <p:sp>
        <p:nvSpPr>
          <p:cNvPr id="1119362" name="Text Box 130"/>
          <p:cNvSpPr txBox="1">
            <a:spLocks noChangeArrowheads="1"/>
          </p:cNvSpPr>
          <p:nvPr/>
        </p:nvSpPr>
        <p:spPr bwMode="auto">
          <a:xfrm>
            <a:off x="3633132" y="4857760"/>
            <a:ext cx="5368024" cy="1384995"/>
          </a:xfrm>
          <a:prstGeom prst="rect">
            <a:avLst/>
          </a:prstGeom>
          <a:noFill/>
          <a:ln w="9525">
            <a:noFill/>
            <a:miter lim="800000"/>
          </a:ln>
        </p:spPr>
        <p:txBody>
          <a:bodyPr wrap="square">
            <a:spAutoFit/>
          </a:bodyPr>
          <a:lstStyle/>
          <a:p>
            <a:r>
              <a:rPr kumimoji="1" lang="en-US" altLang="zh-CN" dirty="0">
                <a:latin typeface="Arial" panose="020B0604020202020204" pitchFamily="34" charset="0"/>
              </a:rPr>
              <a:t>A </a:t>
            </a:r>
            <a:r>
              <a:rPr kumimoji="1" lang="zh-CN" altLang="en-US" dirty="0">
                <a:latin typeface="Arial" panose="020B0604020202020204" pitchFamily="34" charset="0"/>
              </a:rPr>
              <a:t>说：</a:t>
            </a:r>
            <a:r>
              <a:rPr kumimoji="1" lang="en-US" altLang="zh-CN" dirty="0">
                <a:latin typeface="Arial" panose="020B0604020202020204" pitchFamily="34" charset="0"/>
              </a:rPr>
              <a:t>"</a:t>
            </a:r>
            <a:r>
              <a:rPr kumimoji="1" lang="zh-CN" altLang="en-US" dirty="0">
                <a:latin typeface="Arial" panose="020B0604020202020204" pitchFamily="34" charset="0"/>
              </a:rPr>
              <a:t>我到网 </a:t>
            </a:r>
            <a:r>
              <a:rPr kumimoji="1" lang="en-US" altLang="zh-CN" dirty="0">
                <a:latin typeface="Arial" panose="020B0604020202020204" pitchFamily="34" charset="0"/>
              </a:rPr>
              <a:t>3 </a:t>
            </a:r>
            <a:r>
              <a:rPr kumimoji="1" lang="zh-CN" altLang="en-US" dirty="0">
                <a:latin typeface="Arial" panose="020B0604020202020204" pitchFamily="34" charset="0"/>
              </a:rPr>
              <a:t>的距离是 </a:t>
            </a:r>
            <a:r>
              <a:rPr kumimoji="1" lang="en-US" altLang="zh-CN" dirty="0">
                <a:latin typeface="Arial" panose="020B0604020202020204" pitchFamily="34" charset="0"/>
              </a:rPr>
              <a:t>1</a:t>
            </a:r>
            <a:r>
              <a:rPr kumimoji="1" lang="zh-CN" altLang="en-US" dirty="0">
                <a:latin typeface="Arial" panose="020B0604020202020204" pitchFamily="34" charset="0"/>
              </a:rPr>
              <a:t>。</a:t>
            </a:r>
            <a:r>
              <a:rPr kumimoji="1" lang="en-US" altLang="zh-CN" dirty="0">
                <a:latin typeface="Arial" panose="020B0604020202020204" pitchFamily="34" charset="0"/>
              </a:rPr>
              <a:t>"</a:t>
            </a:r>
            <a:endParaRPr kumimoji="1" lang="zh-CN" altLang="en-US" dirty="0">
              <a:latin typeface="Arial" panose="020B0604020202020204" pitchFamily="34" charset="0"/>
            </a:endParaRPr>
          </a:p>
          <a:p>
            <a:r>
              <a:rPr kumimoji="1" lang="zh-CN" altLang="en-US" dirty="0">
                <a:latin typeface="Arial" panose="020B0604020202020204" pitchFamily="34" charset="0"/>
              </a:rPr>
              <a:t>但</a:t>
            </a:r>
            <a:r>
              <a:rPr kumimoji="1" lang="zh-CN" altLang="en-US" sz="1400" dirty="0">
                <a:latin typeface="Arial" panose="020B0604020202020204" pitchFamily="34" charset="0"/>
              </a:rPr>
              <a:t> </a:t>
            </a:r>
            <a:r>
              <a:rPr kumimoji="1" lang="en-US" altLang="zh-CN" dirty="0">
                <a:latin typeface="Arial" panose="020B0604020202020204" pitchFamily="34" charset="0"/>
              </a:rPr>
              <a:t>B</a:t>
            </a:r>
            <a:r>
              <a:rPr kumimoji="1" lang="en-US" altLang="zh-CN" sz="1200" dirty="0">
                <a:latin typeface="Arial" panose="020B0604020202020204" pitchFamily="34" charset="0"/>
              </a:rPr>
              <a:t> </a:t>
            </a:r>
            <a:r>
              <a:rPr kumimoji="1" lang="zh-CN" altLang="en-US" dirty="0">
                <a:latin typeface="Arial" panose="020B0604020202020204" pitchFamily="34" charset="0"/>
              </a:rPr>
              <a:t>没有必要绕道经过路由器</a:t>
            </a:r>
            <a:r>
              <a:rPr kumimoji="1" lang="zh-CN" altLang="en-US" sz="1600" dirty="0">
                <a:latin typeface="Arial" panose="020B0604020202020204" pitchFamily="34" charset="0"/>
              </a:rPr>
              <a:t> </a:t>
            </a:r>
            <a:r>
              <a:rPr kumimoji="1" lang="en-US" altLang="zh-CN" dirty="0">
                <a:latin typeface="Arial" panose="020B0604020202020204" pitchFamily="34" charset="0"/>
              </a:rPr>
              <a:t>A</a:t>
            </a:r>
          </a:p>
          <a:p>
            <a:r>
              <a:rPr kumimoji="1" lang="zh-CN" altLang="en-US" dirty="0">
                <a:latin typeface="Arial" panose="020B0604020202020204" pitchFamily="34" charset="0"/>
              </a:rPr>
              <a:t>再到达网</a:t>
            </a:r>
            <a:r>
              <a:rPr kumimoji="1" lang="zh-CN" altLang="en-US" sz="1600" dirty="0">
                <a:latin typeface="Arial" panose="020B0604020202020204" pitchFamily="34" charset="0"/>
              </a:rPr>
              <a:t> </a:t>
            </a:r>
            <a:r>
              <a:rPr kumimoji="1" lang="en-US" altLang="zh-CN" dirty="0">
                <a:latin typeface="Arial" panose="020B0604020202020204" pitchFamily="34" charset="0"/>
              </a:rPr>
              <a:t>3</a:t>
            </a:r>
            <a:r>
              <a:rPr kumimoji="1" lang="zh-CN" altLang="en-US" dirty="0">
                <a:latin typeface="Arial" panose="020B0604020202020204" pitchFamily="34" charset="0"/>
              </a:rPr>
              <a:t>，因此这一项目不变。</a:t>
            </a:r>
          </a:p>
        </p:txBody>
      </p:sp>
      <p:sp>
        <p:nvSpPr>
          <p:cNvPr id="1119363" name="Line 131"/>
          <p:cNvSpPr>
            <a:spLocks noChangeShapeType="1"/>
          </p:cNvSpPr>
          <p:nvPr/>
        </p:nvSpPr>
        <p:spPr bwMode="auto">
          <a:xfrm>
            <a:off x="2555875" y="6129338"/>
            <a:ext cx="792163" cy="0"/>
          </a:xfrm>
          <a:prstGeom prst="line">
            <a:avLst/>
          </a:prstGeom>
          <a:noFill/>
          <a:ln w="57150">
            <a:solidFill>
              <a:schemeClr val="hlink"/>
            </a:solidFill>
            <a:round/>
          </a:ln>
        </p:spPr>
        <p:txBody>
          <a:bodyPr/>
          <a:lstStyle/>
          <a:p>
            <a:endParaRPr lang="zh-CN" altLang="en-US"/>
          </a:p>
        </p:txBody>
      </p:sp>
      <p:sp>
        <p:nvSpPr>
          <p:cNvPr id="222264" name="AutoShape 132"/>
          <p:cNvSpPr>
            <a:spLocks noChangeArrowheads="1"/>
          </p:cNvSpPr>
          <p:nvPr/>
        </p:nvSpPr>
        <p:spPr bwMode="auto">
          <a:xfrm rot="3029528">
            <a:off x="532606" y="2593182"/>
            <a:ext cx="1338263" cy="431800"/>
          </a:xfrm>
          <a:custGeom>
            <a:avLst/>
            <a:gdLst>
              <a:gd name="T0" fmla="*/ 1003697 w 21600"/>
              <a:gd name="T1" fmla="*/ 0 h 21600"/>
              <a:gd name="T2" fmla="*/ 0 w 21600"/>
              <a:gd name="T3" fmla="*/ 215900 h 21600"/>
              <a:gd name="T4" fmla="*/ 1003697 w 21600"/>
              <a:gd name="T5" fmla="*/ 431800 h 21600"/>
              <a:gd name="T6" fmla="*/ 1338263 w 21600"/>
              <a:gd name="T7" fmla="*/ 215900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rgbClr val="FF0000">
              <a:alpha val="50195"/>
            </a:srgbClr>
          </a:solidFill>
          <a:ln w="9525">
            <a:solidFill>
              <a:schemeClr val="hlink"/>
            </a:solidFill>
            <a:miter lim="800000"/>
          </a:ln>
        </p:spPr>
        <p:txBody>
          <a:bodyPr wrap="none" anchor="ctr"/>
          <a:lstStyle/>
          <a:p>
            <a:endParaRPr lang="zh-CN" altLang="en-US"/>
          </a:p>
        </p:txBody>
      </p:sp>
      <p:sp>
        <p:nvSpPr>
          <p:cNvPr id="222265" name="AutoShape 133"/>
          <p:cNvSpPr>
            <a:spLocks noChangeArrowheads="1"/>
          </p:cNvSpPr>
          <p:nvPr/>
        </p:nvSpPr>
        <p:spPr bwMode="auto">
          <a:xfrm rot="21035550" flipH="1">
            <a:off x="4333875" y="3284538"/>
            <a:ext cx="1962150" cy="431800"/>
          </a:xfrm>
          <a:custGeom>
            <a:avLst/>
            <a:gdLst>
              <a:gd name="T0" fmla="*/ 1471612 w 21600"/>
              <a:gd name="T1" fmla="*/ 0 h 21600"/>
              <a:gd name="T2" fmla="*/ 0 w 21600"/>
              <a:gd name="T3" fmla="*/ 215900 h 21600"/>
              <a:gd name="T4" fmla="*/ 1471612 w 21600"/>
              <a:gd name="T5" fmla="*/ 431800 h 21600"/>
              <a:gd name="T6" fmla="*/ 1962150 w 21600"/>
              <a:gd name="T7" fmla="*/ 215900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rgbClr val="FF0000">
              <a:alpha val="50195"/>
            </a:srgbClr>
          </a:solidFill>
          <a:ln w="9525">
            <a:solidFill>
              <a:schemeClr val="hlink"/>
            </a:solidFill>
            <a:miter lim="800000"/>
          </a:ln>
        </p:spPr>
        <p:txBody>
          <a:bodyPr wrap="none" anchor="ct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119362"/>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1119363"/>
                                        </p:tgtEl>
                                        <p:attrNameLst>
                                          <p:attrName>style.visibility</p:attrName>
                                        </p:attrNameLst>
                                      </p:cBhvr>
                                      <p:to>
                                        <p:strVal val="visible"/>
                                      </p:to>
                                    </p:set>
                                  </p:childTnLst>
                                </p:cTn>
                              </p:par>
                            </p:childTnLst>
                          </p:cTn>
                        </p:par>
                        <p:par>
                          <p:cTn id="10" fill="hold">
                            <p:stCondLst>
                              <p:cond delay="0"/>
                            </p:stCondLst>
                            <p:childTnLst>
                              <p:par>
                                <p:cTn id="11" presetID="35" presetClass="emph" presetSubtype="0" repeatCount="3000" fill="hold" grpId="1" nodeType="afterEffect">
                                  <p:stCondLst>
                                    <p:cond delay="500"/>
                                  </p:stCondLst>
                                  <p:childTnLst>
                                    <p:anim calcmode="discrete" valueType="str">
                                      <p:cBhvr>
                                        <p:cTn id="12" dur="1000" fill="hold"/>
                                        <p:tgtEl>
                                          <p:spTgt spid="1119363"/>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19362" grpId="0"/>
      <p:bldP spid="1119363" grpId="0" animBg="1"/>
      <p:bldP spid="1119363" grpId="1" animBg="1"/>
    </p:bldLst>
  </p:timing>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23234" name="Line 2"/>
          <p:cNvSpPr>
            <a:spLocks noChangeShapeType="1"/>
          </p:cNvSpPr>
          <p:nvPr/>
        </p:nvSpPr>
        <p:spPr bwMode="auto">
          <a:xfrm flipV="1">
            <a:off x="623888" y="1739900"/>
            <a:ext cx="1549400" cy="766763"/>
          </a:xfrm>
          <a:prstGeom prst="line">
            <a:avLst/>
          </a:prstGeom>
          <a:noFill/>
          <a:ln w="28575">
            <a:solidFill>
              <a:srgbClr val="333399"/>
            </a:solidFill>
            <a:round/>
          </a:ln>
        </p:spPr>
        <p:txBody>
          <a:bodyPr/>
          <a:lstStyle/>
          <a:p>
            <a:endParaRPr lang="zh-CN" altLang="en-US"/>
          </a:p>
        </p:txBody>
      </p:sp>
      <p:sp>
        <p:nvSpPr>
          <p:cNvPr id="223235" name="Line 3"/>
          <p:cNvSpPr>
            <a:spLocks noChangeShapeType="1"/>
          </p:cNvSpPr>
          <p:nvPr/>
        </p:nvSpPr>
        <p:spPr bwMode="auto">
          <a:xfrm flipV="1">
            <a:off x="2328863" y="1587500"/>
            <a:ext cx="1939925" cy="76200"/>
          </a:xfrm>
          <a:prstGeom prst="line">
            <a:avLst/>
          </a:prstGeom>
          <a:noFill/>
          <a:ln w="28575">
            <a:solidFill>
              <a:srgbClr val="333399"/>
            </a:solidFill>
            <a:round/>
          </a:ln>
        </p:spPr>
        <p:txBody>
          <a:bodyPr/>
          <a:lstStyle/>
          <a:p>
            <a:endParaRPr lang="zh-CN" altLang="en-US"/>
          </a:p>
        </p:txBody>
      </p:sp>
      <p:sp>
        <p:nvSpPr>
          <p:cNvPr id="223236" name="Line 4"/>
          <p:cNvSpPr>
            <a:spLocks noChangeShapeType="1"/>
          </p:cNvSpPr>
          <p:nvPr/>
        </p:nvSpPr>
        <p:spPr bwMode="auto">
          <a:xfrm>
            <a:off x="4344988" y="1587500"/>
            <a:ext cx="2093912" cy="152400"/>
          </a:xfrm>
          <a:prstGeom prst="line">
            <a:avLst/>
          </a:prstGeom>
          <a:noFill/>
          <a:ln w="28575">
            <a:solidFill>
              <a:srgbClr val="333399"/>
            </a:solidFill>
            <a:round/>
          </a:ln>
        </p:spPr>
        <p:txBody>
          <a:bodyPr/>
          <a:lstStyle/>
          <a:p>
            <a:endParaRPr lang="zh-CN" altLang="en-US"/>
          </a:p>
        </p:txBody>
      </p:sp>
      <p:sp>
        <p:nvSpPr>
          <p:cNvPr id="223237" name="Line 5"/>
          <p:cNvSpPr>
            <a:spLocks noChangeShapeType="1"/>
          </p:cNvSpPr>
          <p:nvPr/>
        </p:nvSpPr>
        <p:spPr bwMode="auto">
          <a:xfrm>
            <a:off x="6516688" y="1817688"/>
            <a:ext cx="2171700" cy="766762"/>
          </a:xfrm>
          <a:prstGeom prst="line">
            <a:avLst/>
          </a:prstGeom>
          <a:noFill/>
          <a:ln w="28575">
            <a:solidFill>
              <a:srgbClr val="333399"/>
            </a:solidFill>
            <a:round/>
          </a:ln>
        </p:spPr>
        <p:txBody>
          <a:bodyPr/>
          <a:lstStyle/>
          <a:p>
            <a:endParaRPr lang="zh-CN" altLang="en-US"/>
          </a:p>
        </p:txBody>
      </p:sp>
      <p:sp>
        <p:nvSpPr>
          <p:cNvPr id="223238" name="Line 6"/>
          <p:cNvSpPr>
            <a:spLocks noChangeShapeType="1"/>
          </p:cNvSpPr>
          <p:nvPr/>
        </p:nvSpPr>
        <p:spPr bwMode="auto">
          <a:xfrm>
            <a:off x="701675" y="2584450"/>
            <a:ext cx="2093913" cy="152400"/>
          </a:xfrm>
          <a:prstGeom prst="line">
            <a:avLst/>
          </a:prstGeom>
          <a:noFill/>
          <a:ln w="28575">
            <a:solidFill>
              <a:srgbClr val="333399"/>
            </a:solidFill>
            <a:round/>
          </a:ln>
        </p:spPr>
        <p:txBody>
          <a:bodyPr/>
          <a:lstStyle/>
          <a:p>
            <a:endParaRPr lang="zh-CN" altLang="en-US"/>
          </a:p>
        </p:txBody>
      </p:sp>
      <p:sp>
        <p:nvSpPr>
          <p:cNvPr id="223239" name="Line 7"/>
          <p:cNvSpPr>
            <a:spLocks noChangeShapeType="1"/>
          </p:cNvSpPr>
          <p:nvPr/>
        </p:nvSpPr>
        <p:spPr bwMode="auto">
          <a:xfrm>
            <a:off x="3027363" y="2736850"/>
            <a:ext cx="1395412" cy="77788"/>
          </a:xfrm>
          <a:prstGeom prst="line">
            <a:avLst/>
          </a:prstGeom>
          <a:noFill/>
          <a:ln w="28575">
            <a:solidFill>
              <a:srgbClr val="333399"/>
            </a:solidFill>
            <a:round/>
          </a:ln>
        </p:spPr>
        <p:txBody>
          <a:bodyPr/>
          <a:lstStyle/>
          <a:p>
            <a:endParaRPr lang="zh-CN" altLang="en-US"/>
          </a:p>
        </p:txBody>
      </p:sp>
      <p:sp>
        <p:nvSpPr>
          <p:cNvPr id="223240" name="Line 8"/>
          <p:cNvSpPr>
            <a:spLocks noChangeShapeType="1"/>
          </p:cNvSpPr>
          <p:nvPr/>
        </p:nvSpPr>
        <p:spPr bwMode="auto">
          <a:xfrm>
            <a:off x="2771775" y="3644900"/>
            <a:ext cx="1573213" cy="87313"/>
          </a:xfrm>
          <a:prstGeom prst="line">
            <a:avLst/>
          </a:prstGeom>
          <a:noFill/>
          <a:ln w="28575">
            <a:solidFill>
              <a:srgbClr val="333399"/>
            </a:solidFill>
            <a:round/>
          </a:ln>
        </p:spPr>
        <p:txBody>
          <a:bodyPr/>
          <a:lstStyle/>
          <a:p>
            <a:endParaRPr lang="zh-CN" altLang="en-US"/>
          </a:p>
        </p:txBody>
      </p:sp>
      <p:sp>
        <p:nvSpPr>
          <p:cNvPr id="223241" name="Line 9"/>
          <p:cNvSpPr>
            <a:spLocks noChangeShapeType="1"/>
          </p:cNvSpPr>
          <p:nvPr/>
        </p:nvSpPr>
        <p:spPr bwMode="auto">
          <a:xfrm>
            <a:off x="1166813" y="3349625"/>
            <a:ext cx="1317625" cy="230188"/>
          </a:xfrm>
          <a:prstGeom prst="line">
            <a:avLst/>
          </a:prstGeom>
          <a:noFill/>
          <a:ln w="28575">
            <a:solidFill>
              <a:srgbClr val="333399"/>
            </a:solidFill>
            <a:round/>
          </a:ln>
        </p:spPr>
        <p:txBody>
          <a:bodyPr/>
          <a:lstStyle/>
          <a:p>
            <a:endParaRPr lang="zh-CN" altLang="en-US"/>
          </a:p>
        </p:txBody>
      </p:sp>
      <p:sp>
        <p:nvSpPr>
          <p:cNvPr id="223242" name="Line 10"/>
          <p:cNvSpPr>
            <a:spLocks noChangeShapeType="1"/>
          </p:cNvSpPr>
          <p:nvPr/>
        </p:nvSpPr>
        <p:spPr bwMode="auto">
          <a:xfrm>
            <a:off x="546100" y="2584450"/>
            <a:ext cx="542925" cy="765175"/>
          </a:xfrm>
          <a:prstGeom prst="line">
            <a:avLst/>
          </a:prstGeom>
          <a:noFill/>
          <a:ln w="28575">
            <a:solidFill>
              <a:srgbClr val="333399"/>
            </a:solidFill>
            <a:round/>
          </a:ln>
        </p:spPr>
        <p:txBody>
          <a:bodyPr/>
          <a:lstStyle/>
          <a:p>
            <a:endParaRPr lang="zh-CN" altLang="en-US"/>
          </a:p>
        </p:txBody>
      </p:sp>
      <p:sp>
        <p:nvSpPr>
          <p:cNvPr id="223243" name="Line 11"/>
          <p:cNvSpPr>
            <a:spLocks noChangeShapeType="1"/>
          </p:cNvSpPr>
          <p:nvPr/>
        </p:nvSpPr>
        <p:spPr bwMode="auto">
          <a:xfrm flipV="1">
            <a:off x="4733925" y="3579813"/>
            <a:ext cx="1627188" cy="152400"/>
          </a:xfrm>
          <a:prstGeom prst="line">
            <a:avLst/>
          </a:prstGeom>
          <a:noFill/>
          <a:ln w="28575">
            <a:solidFill>
              <a:srgbClr val="333399"/>
            </a:solidFill>
            <a:round/>
          </a:ln>
        </p:spPr>
        <p:txBody>
          <a:bodyPr/>
          <a:lstStyle/>
          <a:p>
            <a:endParaRPr lang="zh-CN" altLang="en-US"/>
          </a:p>
        </p:txBody>
      </p:sp>
      <p:sp>
        <p:nvSpPr>
          <p:cNvPr id="223244" name="Line 12"/>
          <p:cNvSpPr>
            <a:spLocks noChangeShapeType="1"/>
          </p:cNvSpPr>
          <p:nvPr/>
        </p:nvSpPr>
        <p:spPr bwMode="auto">
          <a:xfrm flipV="1">
            <a:off x="6670675" y="3121025"/>
            <a:ext cx="776288" cy="381000"/>
          </a:xfrm>
          <a:prstGeom prst="line">
            <a:avLst/>
          </a:prstGeom>
          <a:noFill/>
          <a:ln w="9525">
            <a:solidFill>
              <a:schemeClr val="tx1"/>
            </a:solidFill>
            <a:round/>
          </a:ln>
        </p:spPr>
        <p:txBody>
          <a:bodyPr/>
          <a:lstStyle/>
          <a:p>
            <a:endParaRPr lang="zh-CN" altLang="en-US"/>
          </a:p>
        </p:txBody>
      </p:sp>
      <p:sp>
        <p:nvSpPr>
          <p:cNvPr id="223245" name="Line 13"/>
          <p:cNvSpPr>
            <a:spLocks noChangeShapeType="1"/>
          </p:cNvSpPr>
          <p:nvPr/>
        </p:nvSpPr>
        <p:spPr bwMode="auto">
          <a:xfrm flipV="1">
            <a:off x="7680325" y="2584450"/>
            <a:ext cx="852488" cy="382588"/>
          </a:xfrm>
          <a:prstGeom prst="line">
            <a:avLst/>
          </a:prstGeom>
          <a:noFill/>
          <a:ln w="28575">
            <a:solidFill>
              <a:srgbClr val="333399"/>
            </a:solidFill>
            <a:round/>
          </a:ln>
        </p:spPr>
        <p:txBody>
          <a:bodyPr/>
          <a:lstStyle/>
          <a:p>
            <a:endParaRPr lang="zh-CN" altLang="en-US"/>
          </a:p>
        </p:txBody>
      </p:sp>
      <p:sp>
        <p:nvSpPr>
          <p:cNvPr id="223246" name="Line 14"/>
          <p:cNvSpPr>
            <a:spLocks noChangeShapeType="1"/>
          </p:cNvSpPr>
          <p:nvPr/>
        </p:nvSpPr>
        <p:spPr bwMode="auto">
          <a:xfrm flipV="1">
            <a:off x="4733925" y="1893888"/>
            <a:ext cx="1627188" cy="920750"/>
          </a:xfrm>
          <a:prstGeom prst="line">
            <a:avLst/>
          </a:prstGeom>
          <a:noFill/>
          <a:ln w="28575">
            <a:solidFill>
              <a:srgbClr val="333399"/>
            </a:solidFill>
            <a:round/>
          </a:ln>
        </p:spPr>
        <p:txBody>
          <a:bodyPr/>
          <a:lstStyle/>
          <a:p>
            <a:endParaRPr lang="zh-CN" altLang="en-US"/>
          </a:p>
        </p:txBody>
      </p:sp>
      <p:pic>
        <p:nvPicPr>
          <p:cNvPr id="223247" name="Picture 15"/>
          <p:cNvPicPr>
            <a:picLocks noChangeArrowheads="1"/>
          </p:cNvPicPr>
          <p:nvPr/>
        </p:nvPicPr>
        <p:blipFill>
          <a:blip r:embed="rId3" cstate="print"/>
          <a:srcRect/>
          <a:stretch>
            <a:fillRect/>
          </a:stretch>
        </p:blipFill>
        <p:spPr bwMode="auto">
          <a:xfrm>
            <a:off x="4113213" y="2660650"/>
            <a:ext cx="706437" cy="347663"/>
          </a:xfrm>
          <a:prstGeom prst="rect">
            <a:avLst/>
          </a:prstGeom>
          <a:noFill/>
          <a:ln w="12699">
            <a:noFill/>
            <a:miter lim="800000"/>
            <a:headEnd/>
            <a:tailEnd/>
          </a:ln>
        </p:spPr>
      </p:pic>
      <p:pic>
        <p:nvPicPr>
          <p:cNvPr id="223248" name="Picture 16"/>
          <p:cNvPicPr>
            <a:picLocks noChangeArrowheads="1"/>
          </p:cNvPicPr>
          <p:nvPr/>
        </p:nvPicPr>
        <p:blipFill>
          <a:blip r:embed="rId3" cstate="print"/>
          <a:srcRect/>
          <a:stretch>
            <a:fillRect/>
          </a:stretch>
        </p:blipFill>
        <p:spPr bwMode="auto">
          <a:xfrm>
            <a:off x="2328863" y="3425825"/>
            <a:ext cx="708025" cy="349250"/>
          </a:xfrm>
          <a:prstGeom prst="rect">
            <a:avLst/>
          </a:prstGeom>
          <a:noFill/>
          <a:ln w="12699">
            <a:noFill/>
            <a:miter lim="800000"/>
            <a:headEnd/>
            <a:tailEnd/>
          </a:ln>
        </p:spPr>
      </p:pic>
      <p:pic>
        <p:nvPicPr>
          <p:cNvPr id="223249" name="Picture 17"/>
          <p:cNvPicPr>
            <a:picLocks noChangeArrowheads="1"/>
          </p:cNvPicPr>
          <p:nvPr/>
        </p:nvPicPr>
        <p:blipFill>
          <a:blip r:embed="rId3" cstate="print"/>
          <a:srcRect/>
          <a:stretch>
            <a:fillRect/>
          </a:stretch>
        </p:blipFill>
        <p:spPr bwMode="auto">
          <a:xfrm>
            <a:off x="3881438" y="1433513"/>
            <a:ext cx="706437" cy="349250"/>
          </a:xfrm>
          <a:prstGeom prst="rect">
            <a:avLst/>
          </a:prstGeom>
          <a:noFill/>
          <a:ln w="12699">
            <a:noFill/>
            <a:miter lim="800000"/>
            <a:headEnd/>
            <a:tailEnd/>
          </a:ln>
        </p:spPr>
      </p:pic>
      <p:pic>
        <p:nvPicPr>
          <p:cNvPr id="223250" name="Picture 18"/>
          <p:cNvPicPr>
            <a:picLocks noChangeArrowheads="1"/>
          </p:cNvPicPr>
          <p:nvPr/>
        </p:nvPicPr>
        <p:blipFill>
          <a:blip r:embed="rId3" cstate="print"/>
          <a:srcRect/>
          <a:stretch>
            <a:fillRect/>
          </a:stretch>
        </p:blipFill>
        <p:spPr bwMode="auto">
          <a:xfrm>
            <a:off x="6205538" y="3349625"/>
            <a:ext cx="709612" cy="349250"/>
          </a:xfrm>
          <a:prstGeom prst="rect">
            <a:avLst/>
          </a:prstGeom>
          <a:noFill/>
          <a:ln w="12699">
            <a:noFill/>
            <a:miter lim="800000"/>
            <a:headEnd/>
            <a:tailEnd/>
          </a:ln>
        </p:spPr>
      </p:pic>
      <p:pic>
        <p:nvPicPr>
          <p:cNvPr id="223251" name="Picture 19"/>
          <p:cNvPicPr>
            <a:picLocks noChangeArrowheads="1"/>
          </p:cNvPicPr>
          <p:nvPr/>
        </p:nvPicPr>
        <p:blipFill>
          <a:blip r:embed="rId3" cstate="print"/>
          <a:srcRect/>
          <a:stretch>
            <a:fillRect/>
          </a:stretch>
        </p:blipFill>
        <p:spPr bwMode="auto">
          <a:xfrm>
            <a:off x="8223250" y="2430463"/>
            <a:ext cx="706438" cy="347662"/>
          </a:xfrm>
          <a:prstGeom prst="rect">
            <a:avLst/>
          </a:prstGeom>
          <a:noFill/>
          <a:ln w="12699">
            <a:noFill/>
            <a:miter lim="800000"/>
            <a:headEnd/>
            <a:tailEnd/>
          </a:ln>
        </p:spPr>
      </p:pic>
      <p:pic>
        <p:nvPicPr>
          <p:cNvPr id="223252" name="Picture 20"/>
          <p:cNvPicPr>
            <a:picLocks noChangeArrowheads="1"/>
          </p:cNvPicPr>
          <p:nvPr/>
        </p:nvPicPr>
        <p:blipFill>
          <a:blip r:embed="rId3" cstate="print"/>
          <a:srcRect/>
          <a:stretch>
            <a:fillRect/>
          </a:stretch>
        </p:blipFill>
        <p:spPr bwMode="auto">
          <a:xfrm>
            <a:off x="236538" y="2430463"/>
            <a:ext cx="708025" cy="347662"/>
          </a:xfrm>
          <a:prstGeom prst="rect">
            <a:avLst/>
          </a:prstGeom>
          <a:noFill/>
          <a:ln w="12699">
            <a:noFill/>
            <a:miter lim="800000"/>
            <a:headEnd/>
            <a:tailEnd/>
          </a:ln>
        </p:spPr>
      </p:pic>
      <p:grpSp>
        <p:nvGrpSpPr>
          <p:cNvPr id="223253" name="Group 21"/>
          <p:cNvGrpSpPr/>
          <p:nvPr/>
        </p:nvGrpSpPr>
        <p:grpSpPr bwMode="auto">
          <a:xfrm>
            <a:off x="22225" y="1506538"/>
            <a:ext cx="885825" cy="915987"/>
            <a:chOff x="14" y="949"/>
            <a:chExt cx="558" cy="577"/>
          </a:xfrm>
        </p:grpSpPr>
        <p:sp>
          <p:nvSpPr>
            <p:cNvPr id="1121302" name="Rectangle 22"/>
            <p:cNvSpPr>
              <a:spLocks noChangeArrowheads="1"/>
            </p:cNvSpPr>
            <p:nvPr/>
          </p:nvSpPr>
          <p:spPr bwMode="auto">
            <a:xfrm>
              <a:off x="51" y="951"/>
              <a:ext cx="516" cy="574"/>
            </a:xfrm>
            <a:prstGeom prst="rect">
              <a:avLst/>
            </a:prstGeom>
            <a:solidFill>
              <a:srgbClr val="CCECFF"/>
            </a:soli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ea typeface="黑体" panose="02010609060101010101" pitchFamily="49" charset="-122"/>
              </a:endParaRPr>
            </a:p>
          </p:txBody>
        </p:sp>
        <p:sp>
          <p:nvSpPr>
            <p:cNvPr id="223365" name="Text Box 23"/>
            <p:cNvSpPr txBox="1">
              <a:spLocks noChangeArrowheads="1"/>
            </p:cNvSpPr>
            <p:nvPr/>
          </p:nvSpPr>
          <p:spPr bwMode="auto">
            <a:xfrm>
              <a:off x="14" y="949"/>
              <a:ext cx="558" cy="577"/>
            </a:xfrm>
            <a:prstGeom prst="rect">
              <a:avLst/>
            </a:prstGeom>
            <a:noFill/>
            <a:ln w="9525">
              <a:noFill/>
              <a:miter lim="800000"/>
            </a:ln>
          </p:spPr>
          <p:txBody>
            <a:bodyPr wrap="none">
              <a:spAutoFit/>
            </a:bodyPr>
            <a:lstStyle/>
            <a:p>
              <a:pPr>
                <a:lnSpc>
                  <a:spcPct val="90000"/>
                </a:lnSpc>
              </a:pPr>
              <a:r>
                <a:rPr kumimoji="1" lang="en-US" altLang="zh-CN" sz="2000">
                  <a:latin typeface="Arial" panose="020B0604020202020204" pitchFamily="34" charset="0"/>
                </a:rPr>
                <a:t>1  1  </a:t>
              </a:r>
              <a:r>
                <a:rPr kumimoji="1" lang="en-US" altLang="zh-CN" sz="2000">
                  <a:latin typeface="Arial" panose="020B0604020202020204" pitchFamily="34" charset="0"/>
                  <a:sym typeface="Symbol" panose="05050102010706020507" pitchFamily="18" charset="2"/>
                </a:rPr>
                <a:t></a:t>
              </a:r>
            </a:p>
            <a:p>
              <a:pPr>
                <a:lnSpc>
                  <a:spcPct val="90000"/>
                </a:lnSpc>
              </a:pPr>
              <a:r>
                <a:rPr kumimoji="1" lang="en-US" altLang="zh-CN" sz="2000">
                  <a:latin typeface="Arial" panose="020B0604020202020204" pitchFamily="34" charset="0"/>
                </a:rPr>
                <a:t>2  1  </a:t>
              </a:r>
              <a:r>
                <a:rPr kumimoji="1" lang="en-US" altLang="zh-CN" sz="2000">
                  <a:latin typeface="Arial" panose="020B0604020202020204" pitchFamily="34" charset="0"/>
                  <a:sym typeface="Symbol" panose="05050102010706020507" pitchFamily="18" charset="2"/>
                </a:rPr>
                <a:t></a:t>
              </a:r>
            </a:p>
            <a:p>
              <a:pPr>
                <a:lnSpc>
                  <a:spcPct val="90000"/>
                </a:lnSpc>
              </a:pPr>
              <a:r>
                <a:rPr kumimoji="1" lang="en-US" altLang="zh-CN" sz="2000">
                  <a:latin typeface="Arial" panose="020B0604020202020204" pitchFamily="34" charset="0"/>
                </a:rPr>
                <a:t>3  1  </a:t>
              </a:r>
              <a:r>
                <a:rPr kumimoji="1" lang="en-US" altLang="zh-CN" sz="2000">
                  <a:latin typeface="Arial" panose="020B0604020202020204" pitchFamily="34" charset="0"/>
                  <a:sym typeface="Symbol" panose="05050102010706020507" pitchFamily="18" charset="2"/>
                </a:rPr>
                <a:t></a:t>
              </a:r>
            </a:p>
          </p:txBody>
        </p:sp>
      </p:grpSp>
      <p:sp>
        <p:nvSpPr>
          <p:cNvPr id="223254" name="Text Box 24"/>
          <p:cNvSpPr txBox="1">
            <a:spLocks noChangeArrowheads="1"/>
          </p:cNvSpPr>
          <p:nvPr/>
        </p:nvSpPr>
        <p:spPr bwMode="auto">
          <a:xfrm>
            <a:off x="8688388" y="2695575"/>
            <a:ext cx="339725" cy="396875"/>
          </a:xfrm>
          <a:prstGeom prst="rect">
            <a:avLst/>
          </a:prstGeom>
          <a:noFill/>
          <a:ln w="9525">
            <a:noFill/>
            <a:miter lim="800000"/>
          </a:ln>
        </p:spPr>
        <p:txBody>
          <a:bodyPr wrap="none">
            <a:spAutoFit/>
          </a:bodyPr>
          <a:lstStyle/>
          <a:p>
            <a:r>
              <a:rPr kumimoji="1" lang="en-US" altLang="zh-CN" sz="2000">
                <a:latin typeface="Arial" panose="020B0604020202020204" pitchFamily="34" charset="0"/>
              </a:rPr>
              <a:t>F</a:t>
            </a:r>
          </a:p>
        </p:txBody>
      </p:sp>
      <p:sp>
        <p:nvSpPr>
          <p:cNvPr id="223255" name="Text Box 25"/>
          <p:cNvSpPr txBox="1">
            <a:spLocks noChangeArrowheads="1"/>
          </p:cNvSpPr>
          <p:nvPr/>
        </p:nvSpPr>
        <p:spPr bwMode="auto">
          <a:xfrm>
            <a:off x="4578350" y="1231900"/>
            <a:ext cx="354013" cy="396875"/>
          </a:xfrm>
          <a:prstGeom prst="rect">
            <a:avLst/>
          </a:prstGeom>
          <a:noFill/>
          <a:ln w="9525">
            <a:noFill/>
            <a:miter lim="800000"/>
          </a:ln>
        </p:spPr>
        <p:txBody>
          <a:bodyPr wrap="none">
            <a:spAutoFit/>
          </a:bodyPr>
          <a:lstStyle/>
          <a:p>
            <a:r>
              <a:rPr kumimoji="1" lang="en-US" altLang="zh-CN" sz="2000">
                <a:latin typeface="Arial" panose="020B0604020202020204" pitchFamily="34" charset="0"/>
              </a:rPr>
              <a:t>E</a:t>
            </a:r>
          </a:p>
        </p:txBody>
      </p:sp>
      <p:sp>
        <p:nvSpPr>
          <p:cNvPr id="223256" name="Text Box 26"/>
          <p:cNvSpPr txBox="1">
            <a:spLocks noChangeArrowheads="1"/>
          </p:cNvSpPr>
          <p:nvPr/>
        </p:nvSpPr>
        <p:spPr bwMode="auto">
          <a:xfrm>
            <a:off x="3779838" y="2405063"/>
            <a:ext cx="368300" cy="396875"/>
          </a:xfrm>
          <a:prstGeom prst="rect">
            <a:avLst/>
          </a:prstGeom>
          <a:noFill/>
          <a:ln w="9525">
            <a:noFill/>
            <a:miter lim="800000"/>
          </a:ln>
        </p:spPr>
        <p:txBody>
          <a:bodyPr wrap="none">
            <a:spAutoFit/>
          </a:bodyPr>
          <a:lstStyle/>
          <a:p>
            <a:r>
              <a:rPr kumimoji="1" lang="en-US" altLang="zh-CN" sz="2000">
                <a:latin typeface="Arial" panose="020B0604020202020204" pitchFamily="34" charset="0"/>
              </a:rPr>
              <a:t>D</a:t>
            </a:r>
          </a:p>
        </p:txBody>
      </p:sp>
      <p:sp>
        <p:nvSpPr>
          <p:cNvPr id="223257" name="Text Box 27"/>
          <p:cNvSpPr txBox="1">
            <a:spLocks noChangeArrowheads="1"/>
          </p:cNvSpPr>
          <p:nvPr/>
        </p:nvSpPr>
        <p:spPr bwMode="auto">
          <a:xfrm>
            <a:off x="5895975" y="3608388"/>
            <a:ext cx="368300" cy="396875"/>
          </a:xfrm>
          <a:prstGeom prst="rect">
            <a:avLst/>
          </a:prstGeom>
          <a:noFill/>
          <a:ln w="9525">
            <a:noFill/>
            <a:miter lim="800000"/>
          </a:ln>
        </p:spPr>
        <p:txBody>
          <a:bodyPr wrap="none">
            <a:spAutoFit/>
          </a:bodyPr>
          <a:lstStyle/>
          <a:p>
            <a:r>
              <a:rPr kumimoji="1" lang="en-US" altLang="zh-CN" sz="2000">
                <a:latin typeface="Arial" panose="020B0604020202020204" pitchFamily="34" charset="0"/>
              </a:rPr>
              <a:t>C</a:t>
            </a:r>
          </a:p>
        </p:txBody>
      </p:sp>
      <p:sp>
        <p:nvSpPr>
          <p:cNvPr id="223258" name="Text Box 28"/>
          <p:cNvSpPr txBox="1">
            <a:spLocks noChangeArrowheads="1"/>
          </p:cNvSpPr>
          <p:nvPr/>
        </p:nvSpPr>
        <p:spPr bwMode="auto">
          <a:xfrm>
            <a:off x="2417763" y="3079750"/>
            <a:ext cx="354012" cy="396875"/>
          </a:xfrm>
          <a:prstGeom prst="rect">
            <a:avLst/>
          </a:prstGeom>
          <a:noFill/>
          <a:ln w="9525">
            <a:noFill/>
            <a:miter lim="800000"/>
          </a:ln>
        </p:spPr>
        <p:txBody>
          <a:bodyPr wrap="none">
            <a:spAutoFit/>
          </a:bodyPr>
          <a:lstStyle/>
          <a:p>
            <a:r>
              <a:rPr kumimoji="1" lang="en-US" altLang="zh-CN" sz="2000">
                <a:latin typeface="Arial" panose="020B0604020202020204" pitchFamily="34" charset="0"/>
              </a:rPr>
              <a:t>B</a:t>
            </a:r>
          </a:p>
        </p:txBody>
      </p:sp>
      <p:sp>
        <p:nvSpPr>
          <p:cNvPr id="223259" name="Text Box 29"/>
          <p:cNvSpPr txBox="1">
            <a:spLocks noChangeArrowheads="1"/>
          </p:cNvSpPr>
          <p:nvPr/>
        </p:nvSpPr>
        <p:spPr bwMode="auto">
          <a:xfrm>
            <a:off x="236538" y="2655888"/>
            <a:ext cx="354012" cy="396875"/>
          </a:xfrm>
          <a:prstGeom prst="rect">
            <a:avLst/>
          </a:prstGeom>
          <a:noFill/>
          <a:ln w="9525">
            <a:noFill/>
            <a:miter lim="800000"/>
          </a:ln>
        </p:spPr>
        <p:txBody>
          <a:bodyPr wrap="none">
            <a:spAutoFit/>
          </a:bodyPr>
          <a:lstStyle/>
          <a:p>
            <a:r>
              <a:rPr kumimoji="1" lang="en-US" altLang="zh-CN" sz="2000">
                <a:latin typeface="Arial" panose="020B0604020202020204" pitchFamily="34" charset="0"/>
              </a:rPr>
              <a:t>A</a:t>
            </a:r>
          </a:p>
        </p:txBody>
      </p:sp>
      <p:sp>
        <p:nvSpPr>
          <p:cNvPr id="1121310" name="Rectangle 30"/>
          <p:cNvSpPr>
            <a:spLocks noChangeArrowheads="1"/>
          </p:cNvSpPr>
          <p:nvPr/>
        </p:nvSpPr>
        <p:spPr bwMode="auto">
          <a:xfrm>
            <a:off x="8201025" y="1785938"/>
            <a:ext cx="835025" cy="612775"/>
          </a:xfrm>
          <a:prstGeom prst="rect">
            <a:avLst/>
          </a:prstGeom>
          <a:solidFill>
            <a:srgbClr val="CCECFF"/>
          </a:soli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ea typeface="黑体" panose="02010609060101010101" pitchFamily="49" charset="-122"/>
            </a:endParaRPr>
          </a:p>
        </p:txBody>
      </p:sp>
      <p:sp>
        <p:nvSpPr>
          <p:cNvPr id="223261" name="Text Box 31"/>
          <p:cNvSpPr txBox="1">
            <a:spLocks noChangeArrowheads="1"/>
          </p:cNvSpPr>
          <p:nvPr/>
        </p:nvSpPr>
        <p:spPr bwMode="auto">
          <a:xfrm>
            <a:off x="8162925" y="1778000"/>
            <a:ext cx="885825" cy="641350"/>
          </a:xfrm>
          <a:prstGeom prst="rect">
            <a:avLst/>
          </a:prstGeom>
          <a:noFill/>
          <a:ln w="9525">
            <a:noFill/>
            <a:miter lim="800000"/>
          </a:ln>
        </p:spPr>
        <p:txBody>
          <a:bodyPr wrap="none">
            <a:spAutoFit/>
          </a:bodyPr>
          <a:lstStyle/>
          <a:p>
            <a:pPr>
              <a:lnSpc>
                <a:spcPct val="90000"/>
              </a:lnSpc>
            </a:pPr>
            <a:r>
              <a:rPr kumimoji="1" lang="en-US" altLang="zh-CN" sz="2000">
                <a:latin typeface="Arial" panose="020B0604020202020204" pitchFamily="34" charset="0"/>
              </a:rPr>
              <a:t>5  1  </a:t>
            </a:r>
            <a:r>
              <a:rPr kumimoji="1" lang="en-US" altLang="zh-CN" sz="2000">
                <a:latin typeface="Arial" panose="020B0604020202020204" pitchFamily="34" charset="0"/>
                <a:sym typeface="Symbol" panose="05050102010706020507" pitchFamily="18" charset="2"/>
              </a:rPr>
              <a:t></a:t>
            </a:r>
          </a:p>
          <a:p>
            <a:pPr>
              <a:lnSpc>
                <a:spcPct val="90000"/>
              </a:lnSpc>
            </a:pPr>
            <a:r>
              <a:rPr kumimoji="1" lang="en-US" altLang="zh-CN" sz="2000">
                <a:latin typeface="Arial" panose="020B0604020202020204" pitchFamily="34" charset="0"/>
              </a:rPr>
              <a:t>6  1  </a:t>
            </a:r>
            <a:r>
              <a:rPr kumimoji="1" lang="en-US" altLang="zh-CN" sz="2000">
                <a:latin typeface="Arial" panose="020B0604020202020204" pitchFamily="34" charset="0"/>
                <a:sym typeface="Symbol" panose="05050102010706020507" pitchFamily="18" charset="2"/>
              </a:rPr>
              <a:t></a:t>
            </a:r>
          </a:p>
        </p:txBody>
      </p:sp>
      <p:sp>
        <p:nvSpPr>
          <p:cNvPr id="1121312" name="Rectangle 32"/>
          <p:cNvSpPr>
            <a:spLocks noChangeArrowheads="1"/>
          </p:cNvSpPr>
          <p:nvPr/>
        </p:nvSpPr>
        <p:spPr bwMode="auto">
          <a:xfrm>
            <a:off x="4113213" y="2016125"/>
            <a:ext cx="819150" cy="612775"/>
          </a:xfrm>
          <a:prstGeom prst="rect">
            <a:avLst/>
          </a:prstGeom>
          <a:solidFill>
            <a:srgbClr val="CCECFF"/>
          </a:soli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ea typeface="黑体" panose="02010609060101010101" pitchFamily="49" charset="-122"/>
            </a:endParaRPr>
          </a:p>
        </p:txBody>
      </p:sp>
      <p:sp>
        <p:nvSpPr>
          <p:cNvPr id="223263" name="Text Box 33"/>
          <p:cNvSpPr txBox="1">
            <a:spLocks noChangeArrowheads="1"/>
          </p:cNvSpPr>
          <p:nvPr/>
        </p:nvSpPr>
        <p:spPr bwMode="auto">
          <a:xfrm>
            <a:off x="4060825" y="1992313"/>
            <a:ext cx="885825" cy="641350"/>
          </a:xfrm>
          <a:prstGeom prst="rect">
            <a:avLst/>
          </a:prstGeom>
          <a:noFill/>
          <a:ln w="9525">
            <a:noFill/>
            <a:miter lim="800000"/>
          </a:ln>
        </p:spPr>
        <p:txBody>
          <a:bodyPr wrap="none">
            <a:spAutoFit/>
          </a:bodyPr>
          <a:lstStyle/>
          <a:p>
            <a:pPr>
              <a:lnSpc>
                <a:spcPct val="90000"/>
              </a:lnSpc>
            </a:pPr>
            <a:r>
              <a:rPr kumimoji="1" lang="en-US" altLang="zh-CN" sz="2000">
                <a:latin typeface="Arial" panose="020B0604020202020204" pitchFamily="34" charset="0"/>
              </a:rPr>
              <a:t>2  1  </a:t>
            </a:r>
            <a:r>
              <a:rPr kumimoji="1" lang="en-US" altLang="zh-CN" sz="2000">
                <a:latin typeface="Arial" panose="020B0604020202020204" pitchFamily="34" charset="0"/>
                <a:sym typeface="Symbol" panose="05050102010706020507" pitchFamily="18" charset="2"/>
              </a:rPr>
              <a:t></a:t>
            </a:r>
          </a:p>
          <a:p>
            <a:pPr>
              <a:lnSpc>
                <a:spcPct val="90000"/>
              </a:lnSpc>
            </a:pPr>
            <a:r>
              <a:rPr kumimoji="1" lang="en-US" altLang="zh-CN" sz="2000">
                <a:latin typeface="Arial" panose="020B0604020202020204" pitchFamily="34" charset="0"/>
              </a:rPr>
              <a:t>5  1  </a:t>
            </a:r>
            <a:r>
              <a:rPr kumimoji="1" lang="en-US" altLang="zh-CN" sz="2000">
                <a:latin typeface="Arial" panose="020B0604020202020204" pitchFamily="34" charset="0"/>
                <a:sym typeface="Symbol" panose="05050102010706020507" pitchFamily="18" charset="2"/>
              </a:rPr>
              <a:t></a:t>
            </a:r>
          </a:p>
        </p:txBody>
      </p:sp>
      <p:sp>
        <p:nvSpPr>
          <p:cNvPr id="1121314" name="Rectangle 34"/>
          <p:cNvSpPr>
            <a:spLocks noChangeArrowheads="1"/>
          </p:cNvSpPr>
          <p:nvPr/>
        </p:nvSpPr>
        <p:spPr bwMode="auto">
          <a:xfrm>
            <a:off x="2563813" y="3656013"/>
            <a:ext cx="855662" cy="612775"/>
          </a:xfrm>
          <a:prstGeom prst="rect">
            <a:avLst/>
          </a:prstGeom>
          <a:solidFill>
            <a:srgbClr val="CCECFF"/>
          </a:soli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ea typeface="黑体" panose="02010609060101010101" pitchFamily="49" charset="-122"/>
            </a:endParaRPr>
          </a:p>
        </p:txBody>
      </p:sp>
      <p:sp>
        <p:nvSpPr>
          <p:cNvPr id="223265" name="Text Box 35"/>
          <p:cNvSpPr txBox="1">
            <a:spLocks noChangeArrowheads="1"/>
          </p:cNvSpPr>
          <p:nvPr/>
        </p:nvSpPr>
        <p:spPr bwMode="auto">
          <a:xfrm>
            <a:off x="2530475" y="3627438"/>
            <a:ext cx="885825" cy="641350"/>
          </a:xfrm>
          <a:prstGeom prst="rect">
            <a:avLst/>
          </a:prstGeom>
          <a:noFill/>
          <a:ln w="9525">
            <a:noFill/>
            <a:miter lim="800000"/>
          </a:ln>
        </p:spPr>
        <p:txBody>
          <a:bodyPr wrap="none">
            <a:spAutoFit/>
          </a:bodyPr>
          <a:lstStyle/>
          <a:p>
            <a:pPr>
              <a:lnSpc>
                <a:spcPct val="90000"/>
              </a:lnSpc>
            </a:pPr>
            <a:r>
              <a:rPr kumimoji="1" lang="en-US" altLang="zh-CN" sz="2000">
                <a:latin typeface="Arial" panose="020B0604020202020204" pitchFamily="34" charset="0"/>
              </a:rPr>
              <a:t>3  1  </a:t>
            </a:r>
            <a:r>
              <a:rPr kumimoji="1" lang="en-US" altLang="zh-CN" sz="2000">
                <a:latin typeface="Arial" panose="020B0604020202020204" pitchFamily="34" charset="0"/>
                <a:sym typeface="Symbol" panose="05050102010706020507" pitchFamily="18" charset="2"/>
              </a:rPr>
              <a:t></a:t>
            </a:r>
          </a:p>
          <a:p>
            <a:pPr>
              <a:lnSpc>
                <a:spcPct val="90000"/>
              </a:lnSpc>
            </a:pPr>
            <a:r>
              <a:rPr kumimoji="1" lang="en-US" altLang="zh-CN" sz="2000">
                <a:latin typeface="Arial" panose="020B0604020202020204" pitchFamily="34" charset="0"/>
              </a:rPr>
              <a:t>4  1  </a:t>
            </a:r>
            <a:r>
              <a:rPr kumimoji="1" lang="en-US" altLang="zh-CN" sz="2000">
                <a:latin typeface="Arial" panose="020B0604020202020204" pitchFamily="34" charset="0"/>
                <a:sym typeface="Symbol" panose="05050102010706020507" pitchFamily="18" charset="2"/>
              </a:rPr>
              <a:t></a:t>
            </a:r>
          </a:p>
        </p:txBody>
      </p:sp>
      <p:grpSp>
        <p:nvGrpSpPr>
          <p:cNvPr id="223266" name="Group 36"/>
          <p:cNvGrpSpPr/>
          <p:nvPr/>
        </p:nvGrpSpPr>
        <p:grpSpPr bwMode="auto">
          <a:xfrm>
            <a:off x="6165850" y="2676525"/>
            <a:ext cx="885825" cy="641350"/>
            <a:chOff x="3884" y="1686"/>
            <a:chExt cx="558" cy="404"/>
          </a:xfrm>
        </p:grpSpPr>
        <p:sp>
          <p:nvSpPr>
            <p:cNvPr id="1121317" name="Rectangle 37"/>
            <p:cNvSpPr>
              <a:spLocks noChangeArrowheads="1"/>
            </p:cNvSpPr>
            <p:nvPr/>
          </p:nvSpPr>
          <p:spPr bwMode="auto">
            <a:xfrm>
              <a:off x="3909" y="1703"/>
              <a:ext cx="513" cy="387"/>
            </a:xfrm>
            <a:prstGeom prst="rect">
              <a:avLst/>
            </a:prstGeom>
            <a:solidFill>
              <a:srgbClr val="CCECFF"/>
            </a:soli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ea typeface="黑体" panose="02010609060101010101" pitchFamily="49" charset="-122"/>
              </a:endParaRPr>
            </a:p>
          </p:txBody>
        </p:sp>
        <p:sp>
          <p:nvSpPr>
            <p:cNvPr id="223363" name="Text Box 38"/>
            <p:cNvSpPr txBox="1">
              <a:spLocks noChangeArrowheads="1"/>
            </p:cNvSpPr>
            <p:nvPr/>
          </p:nvSpPr>
          <p:spPr bwMode="auto">
            <a:xfrm>
              <a:off x="3884" y="1686"/>
              <a:ext cx="558" cy="404"/>
            </a:xfrm>
            <a:prstGeom prst="rect">
              <a:avLst/>
            </a:prstGeom>
            <a:noFill/>
            <a:ln w="9525">
              <a:noFill/>
              <a:miter lim="800000"/>
            </a:ln>
          </p:spPr>
          <p:txBody>
            <a:bodyPr wrap="none">
              <a:spAutoFit/>
            </a:bodyPr>
            <a:lstStyle/>
            <a:p>
              <a:pPr>
                <a:lnSpc>
                  <a:spcPct val="90000"/>
                </a:lnSpc>
              </a:pPr>
              <a:r>
                <a:rPr kumimoji="1" lang="en-US" altLang="zh-CN" sz="2000">
                  <a:latin typeface="Arial" panose="020B0604020202020204" pitchFamily="34" charset="0"/>
                </a:rPr>
                <a:t>4  1  </a:t>
              </a:r>
              <a:r>
                <a:rPr kumimoji="1" lang="en-US" altLang="zh-CN" sz="2000">
                  <a:latin typeface="Arial" panose="020B0604020202020204" pitchFamily="34" charset="0"/>
                  <a:sym typeface="Symbol" panose="05050102010706020507" pitchFamily="18" charset="2"/>
                </a:rPr>
                <a:t></a:t>
              </a:r>
            </a:p>
            <a:p>
              <a:pPr>
                <a:lnSpc>
                  <a:spcPct val="90000"/>
                </a:lnSpc>
              </a:pPr>
              <a:r>
                <a:rPr kumimoji="1" lang="en-US" altLang="zh-CN" sz="2000">
                  <a:latin typeface="Arial" panose="020B0604020202020204" pitchFamily="34" charset="0"/>
                </a:rPr>
                <a:t>6  1  </a:t>
              </a:r>
              <a:r>
                <a:rPr kumimoji="1" lang="en-US" altLang="zh-CN" sz="2000">
                  <a:latin typeface="Arial" panose="020B0604020202020204" pitchFamily="34" charset="0"/>
                  <a:sym typeface="Symbol" panose="05050102010706020507" pitchFamily="18" charset="2"/>
                </a:rPr>
                <a:t></a:t>
              </a:r>
            </a:p>
          </p:txBody>
        </p:sp>
      </p:grpSp>
      <p:sp>
        <p:nvSpPr>
          <p:cNvPr id="1121319" name="Rectangle 39"/>
          <p:cNvSpPr>
            <a:spLocks noChangeArrowheads="1"/>
          </p:cNvSpPr>
          <p:nvPr/>
        </p:nvSpPr>
        <p:spPr bwMode="auto">
          <a:xfrm>
            <a:off x="3719513" y="866775"/>
            <a:ext cx="852487" cy="611188"/>
          </a:xfrm>
          <a:prstGeom prst="rect">
            <a:avLst/>
          </a:prstGeom>
          <a:solidFill>
            <a:srgbClr val="CCECFF"/>
          </a:soli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ea typeface="黑体" panose="02010609060101010101" pitchFamily="49" charset="-122"/>
            </a:endParaRPr>
          </a:p>
        </p:txBody>
      </p:sp>
      <p:sp>
        <p:nvSpPr>
          <p:cNvPr id="223268" name="Text Box 40"/>
          <p:cNvSpPr txBox="1">
            <a:spLocks noChangeArrowheads="1"/>
          </p:cNvSpPr>
          <p:nvPr/>
        </p:nvSpPr>
        <p:spPr bwMode="auto">
          <a:xfrm>
            <a:off x="3665538" y="838200"/>
            <a:ext cx="885825" cy="641350"/>
          </a:xfrm>
          <a:prstGeom prst="rect">
            <a:avLst/>
          </a:prstGeom>
          <a:noFill/>
          <a:ln w="9525">
            <a:noFill/>
            <a:miter lim="800000"/>
          </a:ln>
        </p:spPr>
        <p:txBody>
          <a:bodyPr wrap="none">
            <a:spAutoFit/>
          </a:bodyPr>
          <a:lstStyle/>
          <a:p>
            <a:pPr>
              <a:lnSpc>
                <a:spcPct val="90000"/>
              </a:lnSpc>
            </a:pPr>
            <a:r>
              <a:rPr kumimoji="1" lang="en-US" altLang="zh-CN" sz="2000">
                <a:latin typeface="Arial" panose="020B0604020202020204" pitchFamily="34" charset="0"/>
              </a:rPr>
              <a:t>1  1  </a:t>
            </a:r>
            <a:r>
              <a:rPr kumimoji="1" lang="en-US" altLang="zh-CN" sz="2000">
                <a:latin typeface="Arial" panose="020B0604020202020204" pitchFamily="34" charset="0"/>
                <a:sym typeface="Symbol" panose="05050102010706020507" pitchFamily="18" charset="2"/>
              </a:rPr>
              <a:t></a:t>
            </a:r>
          </a:p>
          <a:p>
            <a:pPr>
              <a:lnSpc>
                <a:spcPct val="90000"/>
              </a:lnSpc>
            </a:pPr>
            <a:r>
              <a:rPr kumimoji="1" lang="en-US" altLang="zh-CN" sz="2000">
                <a:latin typeface="Arial" panose="020B0604020202020204" pitchFamily="34" charset="0"/>
              </a:rPr>
              <a:t>5  1  </a:t>
            </a:r>
            <a:r>
              <a:rPr kumimoji="1" lang="en-US" altLang="zh-CN" sz="2000">
                <a:latin typeface="Arial" panose="020B0604020202020204" pitchFamily="34" charset="0"/>
                <a:sym typeface="Symbol" panose="05050102010706020507" pitchFamily="18" charset="2"/>
              </a:rPr>
              <a:t></a:t>
            </a:r>
          </a:p>
        </p:txBody>
      </p:sp>
      <p:sp>
        <p:nvSpPr>
          <p:cNvPr id="223269" name="Text Box 41"/>
          <p:cNvSpPr txBox="1">
            <a:spLocks noChangeArrowheads="1"/>
          </p:cNvSpPr>
          <p:nvPr/>
        </p:nvSpPr>
        <p:spPr bwMode="auto">
          <a:xfrm>
            <a:off x="971550" y="280988"/>
            <a:ext cx="6838950" cy="519112"/>
          </a:xfrm>
          <a:prstGeom prst="rect">
            <a:avLst/>
          </a:prstGeom>
          <a:noFill/>
          <a:ln w="9525">
            <a:noFill/>
            <a:miter lim="800000"/>
          </a:ln>
        </p:spPr>
        <p:txBody>
          <a:bodyPr wrap="none">
            <a:spAutoFit/>
          </a:bodyPr>
          <a:lstStyle/>
          <a:p>
            <a:r>
              <a:rPr kumimoji="1" lang="zh-CN" altLang="en-US">
                <a:latin typeface="Arial" panose="020B0604020202020204" pitchFamily="34" charset="0"/>
              </a:rPr>
              <a:t>路由器 </a:t>
            </a:r>
            <a:r>
              <a:rPr kumimoji="1" lang="en-US" altLang="zh-CN">
                <a:latin typeface="Arial" panose="020B0604020202020204" pitchFamily="34" charset="0"/>
              </a:rPr>
              <a:t>B </a:t>
            </a:r>
            <a:r>
              <a:rPr kumimoji="1" lang="zh-CN" altLang="en-US">
                <a:latin typeface="Arial" panose="020B0604020202020204" pitchFamily="34" charset="0"/>
              </a:rPr>
              <a:t>收到相邻路由器 </a:t>
            </a:r>
            <a:r>
              <a:rPr kumimoji="1" lang="en-US" altLang="zh-CN">
                <a:latin typeface="Arial" panose="020B0604020202020204" pitchFamily="34" charset="0"/>
              </a:rPr>
              <a:t>A </a:t>
            </a:r>
            <a:r>
              <a:rPr kumimoji="1" lang="zh-CN" altLang="en-US">
                <a:latin typeface="Arial" panose="020B0604020202020204" pitchFamily="34" charset="0"/>
              </a:rPr>
              <a:t>和 </a:t>
            </a:r>
            <a:r>
              <a:rPr kumimoji="1" lang="en-US" altLang="zh-CN">
                <a:latin typeface="Arial" panose="020B0604020202020204" pitchFamily="34" charset="0"/>
              </a:rPr>
              <a:t>C </a:t>
            </a:r>
            <a:r>
              <a:rPr kumimoji="1" lang="zh-CN" altLang="en-US">
                <a:latin typeface="Arial" panose="020B0604020202020204" pitchFamily="34" charset="0"/>
              </a:rPr>
              <a:t>的路由表</a:t>
            </a:r>
          </a:p>
        </p:txBody>
      </p:sp>
      <p:grpSp>
        <p:nvGrpSpPr>
          <p:cNvPr id="223270" name="Group 42"/>
          <p:cNvGrpSpPr/>
          <p:nvPr/>
        </p:nvGrpSpPr>
        <p:grpSpPr bwMode="auto">
          <a:xfrm>
            <a:off x="688975" y="3022600"/>
            <a:ext cx="954088" cy="773113"/>
            <a:chOff x="2949" y="196"/>
            <a:chExt cx="941" cy="598"/>
          </a:xfrm>
        </p:grpSpPr>
        <p:sp>
          <p:nvSpPr>
            <p:cNvPr id="223351" name="Oval 43"/>
            <p:cNvSpPr>
              <a:spLocks noChangeArrowheads="1"/>
            </p:cNvSpPr>
            <p:nvPr/>
          </p:nvSpPr>
          <p:spPr bwMode="auto">
            <a:xfrm>
              <a:off x="3168" y="196"/>
              <a:ext cx="407" cy="162"/>
            </a:xfrm>
            <a:prstGeom prst="ellipse">
              <a:avLst/>
            </a:prstGeom>
            <a:solidFill>
              <a:srgbClr val="DDDDDD"/>
            </a:solidFill>
            <a:ln w="12700">
              <a:solidFill>
                <a:schemeClr val="tx1"/>
              </a:solidFill>
              <a:round/>
            </a:ln>
          </p:spPr>
          <p:txBody>
            <a:bodyPr wrap="none" anchor="ctr"/>
            <a:lstStyle/>
            <a:p>
              <a:endParaRPr lang="zh-CN" altLang="en-US"/>
            </a:p>
          </p:txBody>
        </p:sp>
        <p:sp>
          <p:nvSpPr>
            <p:cNvPr id="223352" name="Oval 44"/>
            <p:cNvSpPr>
              <a:spLocks noChangeArrowheads="1"/>
            </p:cNvSpPr>
            <p:nvPr/>
          </p:nvSpPr>
          <p:spPr bwMode="auto">
            <a:xfrm rot="900000">
              <a:off x="3512" y="252"/>
              <a:ext cx="275" cy="131"/>
            </a:xfrm>
            <a:prstGeom prst="ellipse">
              <a:avLst/>
            </a:prstGeom>
            <a:solidFill>
              <a:srgbClr val="DDDDDD"/>
            </a:solidFill>
            <a:ln w="12700">
              <a:solidFill>
                <a:schemeClr val="tx1"/>
              </a:solidFill>
              <a:round/>
            </a:ln>
          </p:spPr>
          <p:txBody>
            <a:bodyPr wrap="none" anchor="ctr"/>
            <a:lstStyle/>
            <a:p>
              <a:endParaRPr lang="zh-CN" altLang="en-US"/>
            </a:p>
          </p:txBody>
        </p:sp>
        <p:sp>
          <p:nvSpPr>
            <p:cNvPr id="223353" name="Oval 45"/>
            <p:cNvSpPr>
              <a:spLocks noChangeArrowheads="1"/>
            </p:cNvSpPr>
            <p:nvPr/>
          </p:nvSpPr>
          <p:spPr bwMode="auto">
            <a:xfrm rot="1500000">
              <a:off x="3650" y="385"/>
              <a:ext cx="240" cy="153"/>
            </a:xfrm>
            <a:prstGeom prst="ellipse">
              <a:avLst/>
            </a:prstGeom>
            <a:solidFill>
              <a:srgbClr val="DDDDDD"/>
            </a:solidFill>
            <a:ln w="12700">
              <a:solidFill>
                <a:schemeClr val="tx1"/>
              </a:solidFill>
              <a:round/>
            </a:ln>
          </p:spPr>
          <p:txBody>
            <a:bodyPr wrap="none" anchor="ctr"/>
            <a:lstStyle/>
            <a:p>
              <a:endParaRPr lang="zh-CN" altLang="en-US"/>
            </a:p>
          </p:txBody>
        </p:sp>
        <p:sp>
          <p:nvSpPr>
            <p:cNvPr id="223354" name="Oval 46"/>
            <p:cNvSpPr>
              <a:spLocks noChangeArrowheads="1"/>
            </p:cNvSpPr>
            <p:nvPr/>
          </p:nvSpPr>
          <p:spPr bwMode="auto">
            <a:xfrm rot="-1560000">
              <a:off x="3573" y="537"/>
              <a:ext cx="291" cy="189"/>
            </a:xfrm>
            <a:prstGeom prst="ellipse">
              <a:avLst/>
            </a:prstGeom>
            <a:solidFill>
              <a:srgbClr val="DDDDDD"/>
            </a:solidFill>
            <a:ln w="12700">
              <a:solidFill>
                <a:schemeClr val="tx1"/>
              </a:solidFill>
              <a:round/>
            </a:ln>
          </p:spPr>
          <p:txBody>
            <a:bodyPr wrap="none" anchor="ctr"/>
            <a:lstStyle/>
            <a:p>
              <a:endParaRPr lang="zh-CN" altLang="en-US"/>
            </a:p>
          </p:txBody>
        </p:sp>
        <p:sp>
          <p:nvSpPr>
            <p:cNvPr id="223355" name="Oval 47"/>
            <p:cNvSpPr>
              <a:spLocks noChangeArrowheads="1"/>
            </p:cNvSpPr>
            <p:nvPr/>
          </p:nvSpPr>
          <p:spPr bwMode="auto">
            <a:xfrm>
              <a:off x="3216" y="555"/>
              <a:ext cx="471" cy="239"/>
            </a:xfrm>
            <a:prstGeom prst="ellipse">
              <a:avLst/>
            </a:prstGeom>
            <a:solidFill>
              <a:srgbClr val="DDDDDD"/>
            </a:solidFill>
            <a:ln w="12700">
              <a:solidFill>
                <a:schemeClr val="tx1"/>
              </a:solidFill>
              <a:round/>
            </a:ln>
          </p:spPr>
          <p:txBody>
            <a:bodyPr wrap="none" anchor="ctr"/>
            <a:lstStyle/>
            <a:p>
              <a:endParaRPr lang="zh-CN" altLang="en-US"/>
            </a:p>
          </p:txBody>
        </p:sp>
        <p:sp>
          <p:nvSpPr>
            <p:cNvPr id="223356" name="Oval 48"/>
            <p:cNvSpPr>
              <a:spLocks noChangeArrowheads="1"/>
            </p:cNvSpPr>
            <p:nvPr/>
          </p:nvSpPr>
          <p:spPr bwMode="auto">
            <a:xfrm rot="1080000">
              <a:off x="3023" y="555"/>
              <a:ext cx="265" cy="156"/>
            </a:xfrm>
            <a:prstGeom prst="ellipse">
              <a:avLst/>
            </a:prstGeom>
            <a:solidFill>
              <a:srgbClr val="DDDDDD"/>
            </a:solidFill>
            <a:ln w="12700">
              <a:solidFill>
                <a:schemeClr val="tx1"/>
              </a:solidFill>
              <a:round/>
            </a:ln>
          </p:spPr>
          <p:txBody>
            <a:bodyPr wrap="none" anchor="ctr"/>
            <a:lstStyle/>
            <a:p>
              <a:endParaRPr lang="zh-CN" altLang="en-US"/>
            </a:p>
          </p:txBody>
        </p:sp>
        <p:sp>
          <p:nvSpPr>
            <p:cNvPr id="223357" name="Oval 49"/>
            <p:cNvSpPr>
              <a:spLocks noChangeArrowheads="1"/>
            </p:cNvSpPr>
            <p:nvPr/>
          </p:nvSpPr>
          <p:spPr bwMode="auto">
            <a:xfrm>
              <a:off x="2949" y="432"/>
              <a:ext cx="217" cy="156"/>
            </a:xfrm>
            <a:prstGeom prst="ellipse">
              <a:avLst/>
            </a:prstGeom>
            <a:solidFill>
              <a:srgbClr val="DDDDDD"/>
            </a:solidFill>
            <a:ln w="12700">
              <a:solidFill>
                <a:schemeClr val="tx1"/>
              </a:solidFill>
              <a:round/>
            </a:ln>
          </p:spPr>
          <p:txBody>
            <a:bodyPr wrap="none" anchor="ctr"/>
            <a:lstStyle/>
            <a:p>
              <a:endParaRPr lang="zh-CN" altLang="en-US"/>
            </a:p>
          </p:txBody>
        </p:sp>
        <p:sp>
          <p:nvSpPr>
            <p:cNvPr id="223358" name="Oval 50"/>
            <p:cNvSpPr>
              <a:spLocks noChangeArrowheads="1"/>
            </p:cNvSpPr>
            <p:nvPr/>
          </p:nvSpPr>
          <p:spPr bwMode="auto">
            <a:xfrm rot="-1860000">
              <a:off x="2984" y="310"/>
              <a:ext cx="295" cy="156"/>
            </a:xfrm>
            <a:prstGeom prst="ellipse">
              <a:avLst/>
            </a:prstGeom>
            <a:solidFill>
              <a:srgbClr val="DDDDDD"/>
            </a:solidFill>
            <a:ln w="12700">
              <a:solidFill>
                <a:schemeClr val="tx1"/>
              </a:solidFill>
              <a:round/>
            </a:ln>
          </p:spPr>
          <p:txBody>
            <a:bodyPr wrap="none" anchor="ctr"/>
            <a:lstStyle/>
            <a:p>
              <a:endParaRPr lang="zh-CN" altLang="en-US"/>
            </a:p>
          </p:txBody>
        </p:sp>
        <p:sp>
          <p:nvSpPr>
            <p:cNvPr id="223359" name="Freeform 51"/>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DDDDDD"/>
            </a:solidFill>
            <a:ln w="12700" cap="rnd" cmpd="sng">
              <a:noFill/>
              <a:prstDash val="solid"/>
              <a:round/>
              <a:headEnd type="none" w="med" len="med"/>
              <a:tailEnd type="none" w="med" len="med"/>
            </a:ln>
          </p:spPr>
          <p:txBody>
            <a:bodyPr/>
            <a:lstStyle/>
            <a:p>
              <a:endParaRPr lang="zh-CN" altLang="en-US"/>
            </a:p>
          </p:txBody>
        </p:sp>
        <p:sp>
          <p:nvSpPr>
            <p:cNvPr id="223360" name="Freeform 52"/>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DDDDDD"/>
            </a:solidFill>
            <a:ln w="12700" cap="rnd" cmpd="sng">
              <a:noFill/>
              <a:prstDash val="solid"/>
              <a:round/>
              <a:headEnd type="none" w="med" len="med"/>
              <a:tailEnd type="none" w="med" len="med"/>
            </a:ln>
          </p:spPr>
          <p:txBody>
            <a:bodyPr/>
            <a:lstStyle/>
            <a:p>
              <a:endParaRPr lang="zh-CN" altLang="en-US"/>
            </a:p>
          </p:txBody>
        </p:sp>
        <p:sp>
          <p:nvSpPr>
            <p:cNvPr id="223361" name="Freeform 53"/>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DDDDDD"/>
            </a:solidFill>
            <a:ln w="12700" cap="rnd" cmpd="sng">
              <a:noFill/>
              <a:prstDash val="solid"/>
              <a:round/>
              <a:headEnd type="none" w="med" len="med"/>
              <a:tailEnd type="none" w="med" len="med"/>
            </a:ln>
          </p:spPr>
          <p:txBody>
            <a:bodyPr/>
            <a:lstStyle/>
            <a:p>
              <a:endParaRPr lang="zh-CN" altLang="en-US"/>
            </a:p>
          </p:txBody>
        </p:sp>
      </p:grpSp>
      <p:sp>
        <p:nvSpPr>
          <p:cNvPr id="223271" name="Text Box 54"/>
          <p:cNvSpPr txBox="1">
            <a:spLocks noChangeArrowheads="1"/>
          </p:cNvSpPr>
          <p:nvPr/>
        </p:nvSpPr>
        <p:spPr bwMode="auto">
          <a:xfrm>
            <a:off x="844550" y="3213100"/>
            <a:ext cx="614363" cy="396875"/>
          </a:xfrm>
          <a:prstGeom prst="rect">
            <a:avLst/>
          </a:prstGeom>
          <a:solidFill>
            <a:srgbClr val="DDDDDD"/>
          </a:solidFill>
          <a:ln w="9525">
            <a:noFill/>
            <a:miter lim="800000"/>
          </a:ln>
        </p:spPr>
        <p:txBody>
          <a:bodyPr wrap="none">
            <a:spAutoFit/>
          </a:bodyPr>
          <a:lstStyle/>
          <a:p>
            <a:r>
              <a:rPr kumimoji="1" lang="zh-CN" altLang="en-US" sz="2000">
                <a:latin typeface="Arial" panose="020B0604020202020204" pitchFamily="34" charset="0"/>
              </a:rPr>
              <a:t>网</a:t>
            </a:r>
            <a:r>
              <a:rPr kumimoji="1" lang="zh-CN" altLang="en-US" sz="1000">
                <a:latin typeface="Arial" panose="020B0604020202020204" pitchFamily="34" charset="0"/>
              </a:rPr>
              <a:t> </a:t>
            </a:r>
            <a:r>
              <a:rPr kumimoji="1" lang="en-US" altLang="zh-CN" sz="2000">
                <a:latin typeface="Arial" panose="020B0604020202020204" pitchFamily="34" charset="0"/>
              </a:rPr>
              <a:t>3</a:t>
            </a:r>
          </a:p>
        </p:txBody>
      </p:sp>
      <p:grpSp>
        <p:nvGrpSpPr>
          <p:cNvPr id="223272" name="Group 55"/>
          <p:cNvGrpSpPr/>
          <p:nvPr/>
        </p:nvGrpSpPr>
        <p:grpSpPr bwMode="auto">
          <a:xfrm>
            <a:off x="2324100" y="2295525"/>
            <a:ext cx="954088" cy="774700"/>
            <a:chOff x="2949" y="196"/>
            <a:chExt cx="941" cy="598"/>
          </a:xfrm>
        </p:grpSpPr>
        <p:sp>
          <p:nvSpPr>
            <p:cNvPr id="223340" name="Oval 56"/>
            <p:cNvSpPr>
              <a:spLocks noChangeArrowheads="1"/>
            </p:cNvSpPr>
            <p:nvPr/>
          </p:nvSpPr>
          <p:spPr bwMode="auto">
            <a:xfrm>
              <a:off x="3168" y="196"/>
              <a:ext cx="407" cy="162"/>
            </a:xfrm>
            <a:prstGeom prst="ellipse">
              <a:avLst/>
            </a:prstGeom>
            <a:solidFill>
              <a:srgbClr val="DDDDDD"/>
            </a:solidFill>
            <a:ln w="12700">
              <a:solidFill>
                <a:schemeClr val="tx1"/>
              </a:solidFill>
              <a:round/>
            </a:ln>
          </p:spPr>
          <p:txBody>
            <a:bodyPr wrap="none" anchor="ctr"/>
            <a:lstStyle/>
            <a:p>
              <a:endParaRPr lang="zh-CN" altLang="en-US"/>
            </a:p>
          </p:txBody>
        </p:sp>
        <p:sp>
          <p:nvSpPr>
            <p:cNvPr id="223341" name="Oval 57"/>
            <p:cNvSpPr>
              <a:spLocks noChangeArrowheads="1"/>
            </p:cNvSpPr>
            <p:nvPr/>
          </p:nvSpPr>
          <p:spPr bwMode="auto">
            <a:xfrm rot="900000">
              <a:off x="3512" y="252"/>
              <a:ext cx="275" cy="131"/>
            </a:xfrm>
            <a:prstGeom prst="ellipse">
              <a:avLst/>
            </a:prstGeom>
            <a:solidFill>
              <a:srgbClr val="DDDDDD"/>
            </a:solidFill>
            <a:ln w="12700">
              <a:solidFill>
                <a:schemeClr val="tx1"/>
              </a:solidFill>
              <a:round/>
            </a:ln>
          </p:spPr>
          <p:txBody>
            <a:bodyPr wrap="none" anchor="ctr"/>
            <a:lstStyle/>
            <a:p>
              <a:endParaRPr lang="zh-CN" altLang="en-US"/>
            </a:p>
          </p:txBody>
        </p:sp>
        <p:sp>
          <p:nvSpPr>
            <p:cNvPr id="223342" name="Oval 58"/>
            <p:cNvSpPr>
              <a:spLocks noChangeArrowheads="1"/>
            </p:cNvSpPr>
            <p:nvPr/>
          </p:nvSpPr>
          <p:spPr bwMode="auto">
            <a:xfrm rot="1500000">
              <a:off x="3650" y="385"/>
              <a:ext cx="240" cy="153"/>
            </a:xfrm>
            <a:prstGeom prst="ellipse">
              <a:avLst/>
            </a:prstGeom>
            <a:solidFill>
              <a:srgbClr val="DDDDDD"/>
            </a:solidFill>
            <a:ln w="12700">
              <a:solidFill>
                <a:schemeClr val="tx1"/>
              </a:solidFill>
              <a:round/>
            </a:ln>
          </p:spPr>
          <p:txBody>
            <a:bodyPr wrap="none" anchor="ctr"/>
            <a:lstStyle/>
            <a:p>
              <a:endParaRPr lang="zh-CN" altLang="en-US"/>
            </a:p>
          </p:txBody>
        </p:sp>
        <p:sp>
          <p:nvSpPr>
            <p:cNvPr id="223343" name="Oval 59"/>
            <p:cNvSpPr>
              <a:spLocks noChangeArrowheads="1"/>
            </p:cNvSpPr>
            <p:nvPr/>
          </p:nvSpPr>
          <p:spPr bwMode="auto">
            <a:xfrm rot="-1560000">
              <a:off x="3573" y="537"/>
              <a:ext cx="291" cy="189"/>
            </a:xfrm>
            <a:prstGeom prst="ellipse">
              <a:avLst/>
            </a:prstGeom>
            <a:solidFill>
              <a:srgbClr val="DDDDDD"/>
            </a:solidFill>
            <a:ln w="12700">
              <a:solidFill>
                <a:schemeClr val="tx1"/>
              </a:solidFill>
              <a:round/>
            </a:ln>
          </p:spPr>
          <p:txBody>
            <a:bodyPr wrap="none" anchor="ctr"/>
            <a:lstStyle/>
            <a:p>
              <a:endParaRPr lang="zh-CN" altLang="en-US"/>
            </a:p>
          </p:txBody>
        </p:sp>
        <p:sp>
          <p:nvSpPr>
            <p:cNvPr id="223344" name="Oval 60"/>
            <p:cNvSpPr>
              <a:spLocks noChangeArrowheads="1"/>
            </p:cNvSpPr>
            <p:nvPr/>
          </p:nvSpPr>
          <p:spPr bwMode="auto">
            <a:xfrm>
              <a:off x="3216" y="555"/>
              <a:ext cx="471" cy="239"/>
            </a:xfrm>
            <a:prstGeom prst="ellipse">
              <a:avLst/>
            </a:prstGeom>
            <a:solidFill>
              <a:srgbClr val="DDDDDD"/>
            </a:solidFill>
            <a:ln w="12700">
              <a:solidFill>
                <a:schemeClr val="tx1"/>
              </a:solidFill>
              <a:round/>
            </a:ln>
          </p:spPr>
          <p:txBody>
            <a:bodyPr wrap="none" anchor="ctr"/>
            <a:lstStyle/>
            <a:p>
              <a:endParaRPr lang="zh-CN" altLang="en-US"/>
            </a:p>
          </p:txBody>
        </p:sp>
        <p:sp>
          <p:nvSpPr>
            <p:cNvPr id="223345" name="Oval 61"/>
            <p:cNvSpPr>
              <a:spLocks noChangeArrowheads="1"/>
            </p:cNvSpPr>
            <p:nvPr/>
          </p:nvSpPr>
          <p:spPr bwMode="auto">
            <a:xfrm rot="1080000">
              <a:off x="3023" y="555"/>
              <a:ext cx="265" cy="156"/>
            </a:xfrm>
            <a:prstGeom prst="ellipse">
              <a:avLst/>
            </a:prstGeom>
            <a:solidFill>
              <a:srgbClr val="DDDDDD"/>
            </a:solidFill>
            <a:ln w="12700">
              <a:solidFill>
                <a:schemeClr val="tx1"/>
              </a:solidFill>
              <a:round/>
            </a:ln>
          </p:spPr>
          <p:txBody>
            <a:bodyPr wrap="none" anchor="ctr"/>
            <a:lstStyle/>
            <a:p>
              <a:endParaRPr lang="zh-CN" altLang="en-US"/>
            </a:p>
          </p:txBody>
        </p:sp>
        <p:sp>
          <p:nvSpPr>
            <p:cNvPr id="223346" name="Oval 62"/>
            <p:cNvSpPr>
              <a:spLocks noChangeArrowheads="1"/>
            </p:cNvSpPr>
            <p:nvPr/>
          </p:nvSpPr>
          <p:spPr bwMode="auto">
            <a:xfrm>
              <a:off x="2949" y="432"/>
              <a:ext cx="217" cy="156"/>
            </a:xfrm>
            <a:prstGeom prst="ellipse">
              <a:avLst/>
            </a:prstGeom>
            <a:solidFill>
              <a:srgbClr val="DDDDDD"/>
            </a:solidFill>
            <a:ln w="12700">
              <a:solidFill>
                <a:schemeClr val="tx1"/>
              </a:solidFill>
              <a:round/>
            </a:ln>
          </p:spPr>
          <p:txBody>
            <a:bodyPr wrap="none" anchor="ctr"/>
            <a:lstStyle/>
            <a:p>
              <a:endParaRPr lang="zh-CN" altLang="en-US"/>
            </a:p>
          </p:txBody>
        </p:sp>
        <p:sp>
          <p:nvSpPr>
            <p:cNvPr id="223347" name="Oval 63"/>
            <p:cNvSpPr>
              <a:spLocks noChangeArrowheads="1"/>
            </p:cNvSpPr>
            <p:nvPr/>
          </p:nvSpPr>
          <p:spPr bwMode="auto">
            <a:xfrm rot="-1860000">
              <a:off x="2984" y="310"/>
              <a:ext cx="295" cy="156"/>
            </a:xfrm>
            <a:prstGeom prst="ellipse">
              <a:avLst/>
            </a:prstGeom>
            <a:solidFill>
              <a:srgbClr val="DDDDDD"/>
            </a:solidFill>
            <a:ln w="12700">
              <a:solidFill>
                <a:schemeClr val="tx1"/>
              </a:solidFill>
              <a:round/>
            </a:ln>
          </p:spPr>
          <p:txBody>
            <a:bodyPr wrap="none" anchor="ctr"/>
            <a:lstStyle/>
            <a:p>
              <a:endParaRPr lang="zh-CN" altLang="en-US"/>
            </a:p>
          </p:txBody>
        </p:sp>
        <p:sp>
          <p:nvSpPr>
            <p:cNvPr id="223348" name="Freeform 64"/>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DDDDDD"/>
            </a:solidFill>
            <a:ln w="12700" cap="rnd" cmpd="sng">
              <a:noFill/>
              <a:prstDash val="solid"/>
              <a:round/>
              <a:headEnd type="none" w="med" len="med"/>
              <a:tailEnd type="none" w="med" len="med"/>
            </a:ln>
          </p:spPr>
          <p:txBody>
            <a:bodyPr/>
            <a:lstStyle/>
            <a:p>
              <a:endParaRPr lang="zh-CN" altLang="en-US"/>
            </a:p>
          </p:txBody>
        </p:sp>
        <p:sp>
          <p:nvSpPr>
            <p:cNvPr id="223349" name="Freeform 65"/>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DDDDDD"/>
            </a:solidFill>
            <a:ln w="12700" cap="rnd" cmpd="sng">
              <a:noFill/>
              <a:prstDash val="solid"/>
              <a:round/>
              <a:headEnd type="none" w="med" len="med"/>
              <a:tailEnd type="none" w="med" len="med"/>
            </a:ln>
          </p:spPr>
          <p:txBody>
            <a:bodyPr/>
            <a:lstStyle/>
            <a:p>
              <a:endParaRPr lang="zh-CN" altLang="en-US"/>
            </a:p>
          </p:txBody>
        </p:sp>
        <p:sp>
          <p:nvSpPr>
            <p:cNvPr id="223350" name="Freeform 66"/>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DDDDDD"/>
            </a:solidFill>
            <a:ln w="12700" cap="rnd" cmpd="sng">
              <a:noFill/>
              <a:prstDash val="solid"/>
              <a:round/>
              <a:headEnd type="none" w="med" len="med"/>
              <a:tailEnd type="none" w="med" len="med"/>
            </a:ln>
          </p:spPr>
          <p:txBody>
            <a:bodyPr/>
            <a:lstStyle/>
            <a:p>
              <a:endParaRPr lang="zh-CN" altLang="en-US"/>
            </a:p>
          </p:txBody>
        </p:sp>
      </p:grpSp>
      <p:sp>
        <p:nvSpPr>
          <p:cNvPr id="223273" name="Text Box 67"/>
          <p:cNvSpPr txBox="1">
            <a:spLocks noChangeArrowheads="1"/>
          </p:cNvSpPr>
          <p:nvPr/>
        </p:nvSpPr>
        <p:spPr bwMode="auto">
          <a:xfrm>
            <a:off x="2479675" y="2492375"/>
            <a:ext cx="622300" cy="396875"/>
          </a:xfrm>
          <a:prstGeom prst="rect">
            <a:avLst/>
          </a:prstGeom>
          <a:noFill/>
          <a:ln w="9525">
            <a:noFill/>
            <a:miter lim="800000"/>
          </a:ln>
        </p:spPr>
        <p:txBody>
          <a:bodyPr wrap="none">
            <a:spAutoFit/>
          </a:bodyPr>
          <a:lstStyle/>
          <a:p>
            <a:r>
              <a:rPr kumimoji="1" lang="zh-CN" altLang="en-US" sz="2000">
                <a:latin typeface="Arial" panose="020B0604020202020204" pitchFamily="34" charset="0"/>
              </a:rPr>
              <a:t>网</a:t>
            </a:r>
            <a:r>
              <a:rPr kumimoji="1" lang="zh-CN" altLang="en-US" sz="1200">
                <a:latin typeface="Arial" panose="020B0604020202020204" pitchFamily="34" charset="0"/>
              </a:rPr>
              <a:t> </a:t>
            </a:r>
            <a:r>
              <a:rPr kumimoji="1" lang="en-US" altLang="zh-CN" sz="2000">
                <a:latin typeface="Arial" panose="020B0604020202020204" pitchFamily="34" charset="0"/>
              </a:rPr>
              <a:t>2</a:t>
            </a:r>
          </a:p>
        </p:txBody>
      </p:sp>
      <p:grpSp>
        <p:nvGrpSpPr>
          <p:cNvPr id="223274" name="Group 68"/>
          <p:cNvGrpSpPr/>
          <p:nvPr/>
        </p:nvGrpSpPr>
        <p:grpSpPr bwMode="auto">
          <a:xfrm>
            <a:off x="4041775" y="3294063"/>
            <a:ext cx="954088" cy="774700"/>
            <a:chOff x="2949" y="196"/>
            <a:chExt cx="941" cy="598"/>
          </a:xfrm>
        </p:grpSpPr>
        <p:sp>
          <p:nvSpPr>
            <p:cNvPr id="223329" name="Oval 69"/>
            <p:cNvSpPr>
              <a:spLocks noChangeArrowheads="1"/>
            </p:cNvSpPr>
            <p:nvPr/>
          </p:nvSpPr>
          <p:spPr bwMode="auto">
            <a:xfrm>
              <a:off x="3168" y="196"/>
              <a:ext cx="407" cy="162"/>
            </a:xfrm>
            <a:prstGeom prst="ellipse">
              <a:avLst/>
            </a:prstGeom>
            <a:solidFill>
              <a:srgbClr val="DDDDDD"/>
            </a:solidFill>
            <a:ln w="12700">
              <a:solidFill>
                <a:schemeClr val="tx1"/>
              </a:solidFill>
              <a:round/>
            </a:ln>
          </p:spPr>
          <p:txBody>
            <a:bodyPr wrap="none" anchor="ctr"/>
            <a:lstStyle/>
            <a:p>
              <a:endParaRPr lang="zh-CN" altLang="en-US"/>
            </a:p>
          </p:txBody>
        </p:sp>
        <p:sp>
          <p:nvSpPr>
            <p:cNvPr id="223330" name="Oval 70"/>
            <p:cNvSpPr>
              <a:spLocks noChangeArrowheads="1"/>
            </p:cNvSpPr>
            <p:nvPr/>
          </p:nvSpPr>
          <p:spPr bwMode="auto">
            <a:xfrm rot="900000">
              <a:off x="3512" y="252"/>
              <a:ext cx="275" cy="131"/>
            </a:xfrm>
            <a:prstGeom prst="ellipse">
              <a:avLst/>
            </a:prstGeom>
            <a:solidFill>
              <a:srgbClr val="DDDDDD"/>
            </a:solidFill>
            <a:ln w="12700">
              <a:solidFill>
                <a:schemeClr val="tx1"/>
              </a:solidFill>
              <a:round/>
            </a:ln>
          </p:spPr>
          <p:txBody>
            <a:bodyPr wrap="none" anchor="ctr"/>
            <a:lstStyle/>
            <a:p>
              <a:endParaRPr lang="zh-CN" altLang="en-US"/>
            </a:p>
          </p:txBody>
        </p:sp>
        <p:sp>
          <p:nvSpPr>
            <p:cNvPr id="223331" name="Oval 71"/>
            <p:cNvSpPr>
              <a:spLocks noChangeArrowheads="1"/>
            </p:cNvSpPr>
            <p:nvPr/>
          </p:nvSpPr>
          <p:spPr bwMode="auto">
            <a:xfrm rot="1500000">
              <a:off x="3650" y="385"/>
              <a:ext cx="240" cy="153"/>
            </a:xfrm>
            <a:prstGeom prst="ellipse">
              <a:avLst/>
            </a:prstGeom>
            <a:solidFill>
              <a:srgbClr val="DDDDDD"/>
            </a:solidFill>
            <a:ln w="12700">
              <a:solidFill>
                <a:schemeClr val="tx1"/>
              </a:solidFill>
              <a:round/>
            </a:ln>
          </p:spPr>
          <p:txBody>
            <a:bodyPr wrap="none" anchor="ctr"/>
            <a:lstStyle/>
            <a:p>
              <a:endParaRPr lang="zh-CN" altLang="en-US"/>
            </a:p>
          </p:txBody>
        </p:sp>
        <p:sp>
          <p:nvSpPr>
            <p:cNvPr id="223332" name="Oval 72"/>
            <p:cNvSpPr>
              <a:spLocks noChangeArrowheads="1"/>
            </p:cNvSpPr>
            <p:nvPr/>
          </p:nvSpPr>
          <p:spPr bwMode="auto">
            <a:xfrm rot="-1560000">
              <a:off x="3573" y="537"/>
              <a:ext cx="291" cy="189"/>
            </a:xfrm>
            <a:prstGeom prst="ellipse">
              <a:avLst/>
            </a:prstGeom>
            <a:solidFill>
              <a:srgbClr val="DDDDDD"/>
            </a:solidFill>
            <a:ln w="12700">
              <a:solidFill>
                <a:schemeClr val="tx1"/>
              </a:solidFill>
              <a:round/>
            </a:ln>
          </p:spPr>
          <p:txBody>
            <a:bodyPr wrap="none" anchor="ctr"/>
            <a:lstStyle/>
            <a:p>
              <a:endParaRPr lang="zh-CN" altLang="en-US"/>
            </a:p>
          </p:txBody>
        </p:sp>
        <p:sp>
          <p:nvSpPr>
            <p:cNvPr id="223333" name="Oval 73"/>
            <p:cNvSpPr>
              <a:spLocks noChangeArrowheads="1"/>
            </p:cNvSpPr>
            <p:nvPr/>
          </p:nvSpPr>
          <p:spPr bwMode="auto">
            <a:xfrm>
              <a:off x="3216" y="555"/>
              <a:ext cx="471" cy="239"/>
            </a:xfrm>
            <a:prstGeom prst="ellipse">
              <a:avLst/>
            </a:prstGeom>
            <a:solidFill>
              <a:srgbClr val="DDDDDD"/>
            </a:solidFill>
            <a:ln w="12700">
              <a:solidFill>
                <a:schemeClr val="tx1"/>
              </a:solidFill>
              <a:round/>
            </a:ln>
          </p:spPr>
          <p:txBody>
            <a:bodyPr wrap="none" anchor="ctr"/>
            <a:lstStyle/>
            <a:p>
              <a:endParaRPr lang="zh-CN" altLang="en-US"/>
            </a:p>
          </p:txBody>
        </p:sp>
        <p:sp>
          <p:nvSpPr>
            <p:cNvPr id="223334" name="Oval 74"/>
            <p:cNvSpPr>
              <a:spLocks noChangeArrowheads="1"/>
            </p:cNvSpPr>
            <p:nvPr/>
          </p:nvSpPr>
          <p:spPr bwMode="auto">
            <a:xfrm rot="1080000">
              <a:off x="3023" y="555"/>
              <a:ext cx="265" cy="156"/>
            </a:xfrm>
            <a:prstGeom prst="ellipse">
              <a:avLst/>
            </a:prstGeom>
            <a:solidFill>
              <a:srgbClr val="DDDDDD"/>
            </a:solidFill>
            <a:ln w="12700">
              <a:solidFill>
                <a:schemeClr val="tx1"/>
              </a:solidFill>
              <a:round/>
            </a:ln>
          </p:spPr>
          <p:txBody>
            <a:bodyPr wrap="none" anchor="ctr"/>
            <a:lstStyle/>
            <a:p>
              <a:endParaRPr lang="zh-CN" altLang="en-US"/>
            </a:p>
          </p:txBody>
        </p:sp>
        <p:sp>
          <p:nvSpPr>
            <p:cNvPr id="223335" name="Oval 75"/>
            <p:cNvSpPr>
              <a:spLocks noChangeArrowheads="1"/>
            </p:cNvSpPr>
            <p:nvPr/>
          </p:nvSpPr>
          <p:spPr bwMode="auto">
            <a:xfrm>
              <a:off x="2949" y="432"/>
              <a:ext cx="217" cy="156"/>
            </a:xfrm>
            <a:prstGeom prst="ellipse">
              <a:avLst/>
            </a:prstGeom>
            <a:solidFill>
              <a:srgbClr val="DDDDDD"/>
            </a:solidFill>
            <a:ln w="12700">
              <a:solidFill>
                <a:schemeClr val="tx1"/>
              </a:solidFill>
              <a:round/>
            </a:ln>
          </p:spPr>
          <p:txBody>
            <a:bodyPr wrap="none" anchor="ctr"/>
            <a:lstStyle/>
            <a:p>
              <a:endParaRPr lang="zh-CN" altLang="en-US"/>
            </a:p>
          </p:txBody>
        </p:sp>
        <p:sp>
          <p:nvSpPr>
            <p:cNvPr id="223336" name="Oval 76"/>
            <p:cNvSpPr>
              <a:spLocks noChangeArrowheads="1"/>
            </p:cNvSpPr>
            <p:nvPr/>
          </p:nvSpPr>
          <p:spPr bwMode="auto">
            <a:xfrm rot="-1860000">
              <a:off x="2984" y="310"/>
              <a:ext cx="295" cy="156"/>
            </a:xfrm>
            <a:prstGeom prst="ellipse">
              <a:avLst/>
            </a:prstGeom>
            <a:solidFill>
              <a:srgbClr val="DDDDDD"/>
            </a:solidFill>
            <a:ln w="12700">
              <a:solidFill>
                <a:schemeClr val="tx1"/>
              </a:solidFill>
              <a:round/>
            </a:ln>
          </p:spPr>
          <p:txBody>
            <a:bodyPr wrap="none" anchor="ctr"/>
            <a:lstStyle/>
            <a:p>
              <a:endParaRPr lang="zh-CN" altLang="en-US"/>
            </a:p>
          </p:txBody>
        </p:sp>
        <p:sp>
          <p:nvSpPr>
            <p:cNvPr id="223337" name="Freeform 77"/>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DDDDDD"/>
            </a:solidFill>
            <a:ln w="12700" cap="rnd" cmpd="sng">
              <a:noFill/>
              <a:prstDash val="solid"/>
              <a:round/>
              <a:headEnd type="none" w="med" len="med"/>
              <a:tailEnd type="none" w="med" len="med"/>
            </a:ln>
          </p:spPr>
          <p:txBody>
            <a:bodyPr/>
            <a:lstStyle/>
            <a:p>
              <a:endParaRPr lang="zh-CN" altLang="en-US"/>
            </a:p>
          </p:txBody>
        </p:sp>
        <p:sp>
          <p:nvSpPr>
            <p:cNvPr id="223338" name="Freeform 78"/>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DDDDDD"/>
            </a:solidFill>
            <a:ln w="12700" cap="rnd" cmpd="sng">
              <a:noFill/>
              <a:prstDash val="solid"/>
              <a:round/>
              <a:headEnd type="none" w="med" len="med"/>
              <a:tailEnd type="none" w="med" len="med"/>
            </a:ln>
          </p:spPr>
          <p:txBody>
            <a:bodyPr/>
            <a:lstStyle/>
            <a:p>
              <a:endParaRPr lang="zh-CN" altLang="en-US"/>
            </a:p>
          </p:txBody>
        </p:sp>
        <p:sp>
          <p:nvSpPr>
            <p:cNvPr id="223339" name="Freeform 79"/>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DDDDDD"/>
            </a:solidFill>
            <a:ln w="12700" cap="rnd" cmpd="sng">
              <a:noFill/>
              <a:prstDash val="solid"/>
              <a:round/>
              <a:headEnd type="none" w="med" len="med"/>
              <a:tailEnd type="none" w="med" len="med"/>
            </a:ln>
          </p:spPr>
          <p:txBody>
            <a:bodyPr/>
            <a:lstStyle/>
            <a:p>
              <a:endParaRPr lang="zh-CN" altLang="en-US"/>
            </a:p>
          </p:txBody>
        </p:sp>
      </p:grpSp>
      <p:sp>
        <p:nvSpPr>
          <p:cNvPr id="223275" name="Text Box 80"/>
          <p:cNvSpPr txBox="1">
            <a:spLocks noChangeArrowheads="1"/>
          </p:cNvSpPr>
          <p:nvPr/>
        </p:nvSpPr>
        <p:spPr bwMode="auto">
          <a:xfrm>
            <a:off x="4197350" y="3462338"/>
            <a:ext cx="614363" cy="396875"/>
          </a:xfrm>
          <a:prstGeom prst="rect">
            <a:avLst/>
          </a:prstGeom>
          <a:noFill/>
          <a:ln w="9525">
            <a:noFill/>
            <a:miter lim="800000"/>
          </a:ln>
        </p:spPr>
        <p:txBody>
          <a:bodyPr wrap="none">
            <a:spAutoFit/>
          </a:bodyPr>
          <a:lstStyle/>
          <a:p>
            <a:r>
              <a:rPr kumimoji="1" lang="zh-CN" altLang="en-US" sz="2000">
                <a:latin typeface="Arial" panose="020B0604020202020204" pitchFamily="34" charset="0"/>
              </a:rPr>
              <a:t>网</a:t>
            </a:r>
            <a:r>
              <a:rPr kumimoji="1" lang="zh-CN" altLang="en-US" sz="1000">
                <a:latin typeface="Arial" panose="020B0604020202020204" pitchFamily="34" charset="0"/>
              </a:rPr>
              <a:t> </a:t>
            </a:r>
            <a:r>
              <a:rPr kumimoji="1" lang="en-US" altLang="zh-CN" sz="2000">
                <a:latin typeface="Arial" panose="020B0604020202020204" pitchFamily="34" charset="0"/>
              </a:rPr>
              <a:t>4</a:t>
            </a:r>
          </a:p>
        </p:txBody>
      </p:sp>
      <p:grpSp>
        <p:nvGrpSpPr>
          <p:cNvPr id="223276" name="Group 81"/>
          <p:cNvGrpSpPr/>
          <p:nvPr/>
        </p:nvGrpSpPr>
        <p:grpSpPr bwMode="auto">
          <a:xfrm>
            <a:off x="7148513" y="2660650"/>
            <a:ext cx="955675" cy="773113"/>
            <a:chOff x="2949" y="196"/>
            <a:chExt cx="941" cy="598"/>
          </a:xfrm>
        </p:grpSpPr>
        <p:sp>
          <p:nvSpPr>
            <p:cNvPr id="223318" name="Oval 82"/>
            <p:cNvSpPr>
              <a:spLocks noChangeArrowheads="1"/>
            </p:cNvSpPr>
            <p:nvPr/>
          </p:nvSpPr>
          <p:spPr bwMode="auto">
            <a:xfrm>
              <a:off x="3168" y="196"/>
              <a:ext cx="407" cy="162"/>
            </a:xfrm>
            <a:prstGeom prst="ellipse">
              <a:avLst/>
            </a:prstGeom>
            <a:solidFill>
              <a:srgbClr val="DDDDDD"/>
            </a:solidFill>
            <a:ln w="12700">
              <a:solidFill>
                <a:schemeClr val="tx1"/>
              </a:solidFill>
              <a:round/>
            </a:ln>
          </p:spPr>
          <p:txBody>
            <a:bodyPr wrap="none" anchor="ctr"/>
            <a:lstStyle/>
            <a:p>
              <a:endParaRPr lang="zh-CN" altLang="en-US"/>
            </a:p>
          </p:txBody>
        </p:sp>
        <p:sp>
          <p:nvSpPr>
            <p:cNvPr id="223319" name="Oval 83"/>
            <p:cNvSpPr>
              <a:spLocks noChangeArrowheads="1"/>
            </p:cNvSpPr>
            <p:nvPr/>
          </p:nvSpPr>
          <p:spPr bwMode="auto">
            <a:xfrm rot="900000">
              <a:off x="3512" y="252"/>
              <a:ext cx="275" cy="131"/>
            </a:xfrm>
            <a:prstGeom prst="ellipse">
              <a:avLst/>
            </a:prstGeom>
            <a:solidFill>
              <a:srgbClr val="DDDDDD"/>
            </a:solidFill>
            <a:ln w="12700">
              <a:solidFill>
                <a:schemeClr val="tx1"/>
              </a:solidFill>
              <a:round/>
            </a:ln>
          </p:spPr>
          <p:txBody>
            <a:bodyPr wrap="none" anchor="ctr"/>
            <a:lstStyle/>
            <a:p>
              <a:endParaRPr lang="zh-CN" altLang="en-US"/>
            </a:p>
          </p:txBody>
        </p:sp>
        <p:sp>
          <p:nvSpPr>
            <p:cNvPr id="223320" name="Oval 84"/>
            <p:cNvSpPr>
              <a:spLocks noChangeArrowheads="1"/>
            </p:cNvSpPr>
            <p:nvPr/>
          </p:nvSpPr>
          <p:spPr bwMode="auto">
            <a:xfrm rot="1500000">
              <a:off x="3650" y="385"/>
              <a:ext cx="240" cy="153"/>
            </a:xfrm>
            <a:prstGeom prst="ellipse">
              <a:avLst/>
            </a:prstGeom>
            <a:solidFill>
              <a:srgbClr val="DDDDDD"/>
            </a:solidFill>
            <a:ln w="12700">
              <a:solidFill>
                <a:schemeClr val="tx1"/>
              </a:solidFill>
              <a:round/>
            </a:ln>
          </p:spPr>
          <p:txBody>
            <a:bodyPr wrap="none" anchor="ctr"/>
            <a:lstStyle/>
            <a:p>
              <a:endParaRPr lang="zh-CN" altLang="en-US"/>
            </a:p>
          </p:txBody>
        </p:sp>
        <p:sp>
          <p:nvSpPr>
            <p:cNvPr id="223321" name="Oval 85"/>
            <p:cNvSpPr>
              <a:spLocks noChangeArrowheads="1"/>
            </p:cNvSpPr>
            <p:nvPr/>
          </p:nvSpPr>
          <p:spPr bwMode="auto">
            <a:xfrm rot="-1560000">
              <a:off x="3573" y="537"/>
              <a:ext cx="291" cy="189"/>
            </a:xfrm>
            <a:prstGeom prst="ellipse">
              <a:avLst/>
            </a:prstGeom>
            <a:solidFill>
              <a:srgbClr val="DDDDDD"/>
            </a:solidFill>
            <a:ln w="12700">
              <a:solidFill>
                <a:schemeClr val="tx1"/>
              </a:solidFill>
              <a:round/>
            </a:ln>
          </p:spPr>
          <p:txBody>
            <a:bodyPr wrap="none" anchor="ctr"/>
            <a:lstStyle/>
            <a:p>
              <a:endParaRPr lang="zh-CN" altLang="en-US"/>
            </a:p>
          </p:txBody>
        </p:sp>
        <p:sp>
          <p:nvSpPr>
            <p:cNvPr id="223322" name="Oval 86"/>
            <p:cNvSpPr>
              <a:spLocks noChangeArrowheads="1"/>
            </p:cNvSpPr>
            <p:nvPr/>
          </p:nvSpPr>
          <p:spPr bwMode="auto">
            <a:xfrm>
              <a:off x="3216" y="555"/>
              <a:ext cx="471" cy="239"/>
            </a:xfrm>
            <a:prstGeom prst="ellipse">
              <a:avLst/>
            </a:prstGeom>
            <a:solidFill>
              <a:srgbClr val="DDDDDD"/>
            </a:solidFill>
            <a:ln w="12700">
              <a:solidFill>
                <a:schemeClr val="tx1"/>
              </a:solidFill>
              <a:round/>
            </a:ln>
          </p:spPr>
          <p:txBody>
            <a:bodyPr wrap="none" anchor="ctr"/>
            <a:lstStyle/>
            <a:p>
              <a:endParaRPr lang="zh-CN" altLang="en-US"/>
            </a:p>
          </p:txBody>
        </p:sp>
        <p:sp>
          <p:nvSpPr>
            <p:cNvPr id="223323" name="Oval 87"/>
            <p:cNvSpPr>
              <a:spLocks noChangeArrowheads="1"/>
            </p:cNvSpPr>
            <p:nvPr/>
          </p:nvSpPr>
          <p:spPr bwMode="auto">
            <a:xfrm rot="1080000">
              <a:off x="3023" y="555"/>
              <a:ext cx="265" cy="156"/>
            </a:xfrm>
            <a:prstGeom prst="ellipse">
              <a:avLst/>
            </a:prstGeom>
            <a:solidFill>
              <a:srgbClr val="DDDDDD"/>
            </a:solidFill>
            <a:ln w="12700">
              <a:solidFill>
                <a:schemeClr val="tx1"/>
              </a:solidFill>
              <a:round/>
            </a:ln>
          </p:spPr>
          <p:txBody>
            <a:bodyPr wrap="none" anchor="ctr"/>
            <a:lstStyle/>
            <a:p>
              <a:endParaRPr lang="zh-CN" altLang="en-US"/>
            </a:p>
          </p:txBody>
        </p:sp>
        <p:sp>
          <p:nvSpPr>
            <p:cNvPr id="223324" name="Oval 88"/>
            <p:cNvSpPr>
              <a:spLocks noChangeArrowheads="1"/>
            </p:cNvSpPr>
            <p:nvPr/>
          </p:nvSpPr>
          <p:spPr bwMode="auto">
            <a:xfrm>
              <a:off x="2949" y="432"/>
              <a:ext cx="217" cy="156"/>
            </a:xfrm>
            <a:prstGeom prst="ellipse">
              <a:avLst/>
            </a:prstGeom>
            <a:solidFill>
              <a:srgbClr val="DDDDDD"/>
            </a:solidFill>
            <a:ln w="12700">
              <a:solidFill>
                <a:schemeClr val="tx1"/>
              </a:solidFill>
              <a:round/>
            </a:ln>
          </p:spPr>
          <p:txBody>
            <a:bodyPr wrap="none" anchor="ctr"/>
            <a:lstStyle/>
            <a:p>
              <a:endParaRPr lang="zh-CN" altLang="en-US"/>
            </a:p>
          </p:txBody>
        </p:sp>
        <p:sp>
          <p:nvSpPr>
            <p:cNvPr id="223325" name="Oval 89"/>
            <p:cNvSpPr>
              <a:spLocks noChangeArrowheads="1"/>
            </p:cNvSpPr>
            <p:nvPr/>
          </p:nvSpPr>
          <p:spPr bwMode="auto">
            <a:xfrm rot="-1860000">
              <a:off x="2984" y="310"/>
              <a:ext cx="295" cy="156"/>
            </a:xfrm>
            <a:prstGeom prst="ellipse">
              <a:avLst/>
            </a:prstGeom>
            <a:solidFill>
              <a:srgbClr val="DDDDDD"/>
            </a:solidFill>
            <a:ln w="12700">
              <a:solidFill>
                <a:schemeClr val="tx1"/>
              </a:solidFill>
              <a:round/>
            </a:ln>
          </p:spPr>
          <p:txBody>
            <a:bodyPr wrap="none" anchor="ctr"/>
            <a:lstStyle/>
            <a:p>
              <a:endParaRPr lang="zh-CN" altLang="en-US"/>
            </a:p>
          </p:txBody>
        </p:sp>
        <p:sp>
          <p:nvSpPr>
            <p:cNvPr id="223326" name="Freeform 90"/>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DDDDDD"/>
            </a:solidFill>
            <a:ln w="12700" cap="rnd" cmpd="sng">
              <a:noFill/>
              <a:prstDash val="solid"/>
              <a:round/>
              <a:headEnd type="none" w="med" len="med"/>
              <a:tailEnd type="none" w="med" len="med"/>
            </a:ln>
          </p:spPr>
          <p:txBody>
            <a:bodyPr/>
            <a:lstStyle/>
            <a:p>
              <a:endParaRPr lang="zh-CN" altLang="en-US"/>
            </a:p>
          </p:txBody>
        </p:sp>
        <p:sp>
          <p:nvSpPr>
            <p:cNvPr id="223327" name="Freeform 91"/>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DDDDDD"/>
            </a:solidFill>
            <a:ln w="12700" cap="rnd" cmpd="sng">
              <a:noFill/>
              <a:prstDash val="solid"/>
              <a:round/>
              <a:headEnd type="none" w="med" len="med"/>
              <a:tailEnd type="none" w="med" len="med"/>
            </a:ln>
          </p:spPr>
          <p:txBody>
            <a:bodyPr/>
            <a:lstStyle/>
            <a:p>
              <a:endParaRPr lang="zh-CN" altLang="en-US"/>
            </a:p>
          </p:txBody>
        </p:sp>
        <p:sp>
          <p:nvSpPr>
            <p:cNvPr id="223328" name="Freeform 92"/>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DDDDDD"/>
            </a:solidFill>
            <a:ln w="12700" cap="rnd" cmpd="sng">
              <a:noFill/>
              <a:prstDash val="solid"/>
              <a:round/>
              <a:headEnd type="none" w="med" len="med"/>
              <a:tailEnd type="none" w="med" len="med"/>
            </a:ln>
          </p:spPr>
          <p:txBody>
            <a:bodyPr/>
            <a:lstStyle/>
            <a:p>
              <a:endParaRPr lang="zh-CN" altLang="en-US"/>
            </a:p>
          </p:txBody>
        </p:sp>
      </p:grpSp>
      <p:sp>
        <p:nvSpPr>
          <p:cNvPr id="223277" name="Text Box 93"/>
          <p:cNvSpPr txBox="1">
            <a:spLocks noChangeArrowheads="1"/>
          </p:cNvSpPr>
          <p:nvPr/>
        </p:nvSpPr>
        <p:spPr bwMode="auto">
          <a:xfrm>
            <a:off x="7304088" y="2887663"/>
            <a:ext cx="622300" cy="396875"/>
          </a:xfrm>
          <a:prstGeom prst="rect">
            <a:avLst/>
          </a:prstGeom>
          <a:noFill/>
          <a:ln w="9525">
            <a:noFill/>
            <a:miter lim="800000"/>
          </a:ln>
        </p:spPr>
        <p:txBody>
          <a:bodyPr wrap="none">
            <a:spAutoFit/>
          </a:bodyPr>
          <a:lstStyle/>
          <a:p>
            <a:r>
              <a:rPr kumimoji="1" lang="zh-CN" altLang="en-US" sz="2000">
                <a:latin typeface="Arial" panose="020B0604020202020204" pitchFamily="34" charset="0"/>
              </a:rPr>
              <a:t>网</a:t>
            </a:r>
            <a:r>
              <a:rPr kumimoji="1" lang="zh-CN" altLang="en-US" sz="1200">
                <a:latin typeface="Arial" panose="020B0604020202020204" pitchFamily="34" charset="0"/>
              </a:rPr>
              <a:t> </a:t>
            </a:r>
            <a:r>
              <a:rPr kumimoji="1" lang="en-US" altLang="zh-CN" sz="2000">
                <a:latin typeface="Arial" panose="020B0604020202020204" pitchFamily="34" charset="0"/>
              </a:rPr>
              <a:t>6</a:t>
            </a:r>
          </a:p>
        </p:txBody>
      </p:sp>
      <p:grpSp>
        <p:nvGrpSpPr>
          <p:cNvPr id="223278" name="Group 94"/>
          <p:cNvGrpSpPr/>
          <p:nvPr/>
        </p:nvGrpSpPr>
        <p:grpSpPr bwMode="auto">
          <a:xfrm>
            <a:off x="6003925" y="1390650"/>
            <a:ext cx="955675" cy="773113"/>
            <a:chOff x="2949" y="196"/>
            <a:chExt cx="941" cy="598"/>
          </a:xfrm>
        </p:grpSpPr>
        <p:sp>
          <p:nvSpPr>
            <p:cNvPr id="223307" name="Oval 95"/>
            <p:cNvSpPr>
              <a:spLocks noChangeArrowheads="1"/>
            </p:cNvSpPr>
            <p:nvPr/>
          </p:nvSpPr>
          <p:spPr bwMode="auto">
            <a:xfrm>
              <a:off x="3168" y="196"/>
              <a:ext cx="407" cy="162"/>
            </a:xfrm>
            <a:prstGeom prst="ellipse">
              <a:avLst/>
            </a:prstGeom>
            <a:solidFill>
              <a:srgbClr val="DDDDDD"/>
            </a:solidFill>
            <a:ln w="12700">
              <a:solidFill>
                <a:schemeClr val="tx1"/>
              </a:solidFill>
              <a:round/>
            </a:ln>
          </p:spPr>
          <p:txBody>
            <a:bodyPr wrap="none" anchor="ctr"/>
            <a:lstStyle/>
            <a:p>
              <a:endParaRPr lang="zh-CN" altLang="en-US"/>
            </a:p>
          </p:txBody>
        </p:sp>
        <p:sp>
          <p:nvSpPr>
            <p:cNvPr id="223308" name="Oval 96"/>
            <p:cNvSpPr>
              <a:spLocks noChangeArrowheads="1"/>
            </p:cNvSpPr>
            <p:nvPr/>
          </p:nvSpPr>
          <p:spPr bwMode="auto">
            <a:xfrm rot="900000">
              <a:off x="3512" y="252"/>
              <a:ext cx="275" cy="131"/>
            </a:xfrm>
            <a:prstGeom prst="ellipse">
              <a:avLst/>
            </a:prstGeom>
            <a:solidFill>
              <a:srgbClr val="DDDDDD"/>
            </a:solidFill>
            <a:ln w="12700">
              <a:solidFill>
                <a:schemeClr val="tx1"/>
              </a:solidFill>
              <a:round/>
            </a:ln>
          </p:spPr>
          <p:txBody>
            <a:bodyPr wrap="none" anchor="ctr"/>
            <a:lstStyle/>
            <a:p>
              <a:endParaRPr lang="zh-CN" altLang="en-US"/>
            </a:p>
          </p:txBody>
        </p:sp>
        <p:sp>
          <p:nvSpPr>
            <p:cNvPr id="223309" name="Oval 97"/>
            <p:cNvSpPr>
              <a:spLocks noChangeArrowheads="1"/>
            </p:cNvSpPr>
            <p:nvPr/>
          </p:nvSpPr>
          <p:spPr bwMode="auto">
            <a:xfrm rot="1500000">
              <a:off x="3650" y="385"/>
              <a:ext cx="240" cy="153"/>
            </a:xfrm>
            <a:prstGeom prst="ellipse">
              <a:avLst/>
            </a:prstGeom>
            <a:solidFill>
              <a:srgbClr val="DDDDDD"/>
            </a:solidFill>
            <a:ln w="12700">
              <a:solidFill>
                <a:schemeClr val="tx1"/>
              </a:solidFill>
              <a:round/>
            </a:ln>
          </p:spPr>
          <p:txBody>
            <a:bodyPr wrap="none" anchor="ctr"/>
            <a:lstStyle/>
            <a:p>
              <a:endParaRPr lang="zh-CN" altLang="en-US"/>
            </a:p>
          </p:txBody>
        </p:sp>
        <p:sp>
          <p:nvSpPr>
            <p:cNvPr id="223310" name="Oval 98"/>
            <p:cNvSpPr>
              <a:spLocks noChangeArrowheads="1"/>
            </p:cNvSpPr>
            <p:nvPr/>
          </p:nvSpPr>
          <p:spPr bwMode="auto">
            <a:xfrm rot="-1560000">
              <a:off x="3573" y="537"/>
              <a:ext cx="291" cy="189"/>
            </a:xfrm>
            <a:prstGeom prst="ellipse">
              <a:avLst/>
            </a:prstGeom>
            <a:solidFill>
              <a:srgbClr val="DDDDDD"/>
            </a:solidFill>
            <a:ln w="12700">
              <a:solidFill>
                <a:schemeClr val="tx1"/>
              </a:solidFill>
              <a:round/>
            </a:ln>
          </p:spPr>
          <p:txBody>
            <a:bodyPr wrap="none" anchor="ctr"/>
            <a:lstStyle/>
            <a:p>
              <a:endParaRPr lang="zh-CN" altLang="en-US"/>
            </a:p>
          </p:txBody>
        </p:sp>
        <p:sp>
          <p:nvSpPr>
            <p:cNvPr id="223311" name="Oval 99"/>
            <p:cNvSpPr>
              <a:spLocks noChangeArrowheads="1"/>
            </p:cNvSpPr>
            <p:nvPr/>
          </p:nvSpPr>
          <p:spPr bwMode="auto">
            <a:xfrm>
              <a:off x="3216" y="555"/>
              <a:ext cx="471" cy="239"/>
            </a:xfrm>
            <a:prstGeom prst="ellipse">
              <a:avLst/>
            </a:prstGeom>
            <a:solidFill>
              <a:srgbClr val="DDDDDD"/>
            </a:solidFill>
            <a:ln w="12700">
              <a:solidFill>
                <a:schemeClr val="tx1"/>
              </a:solidFill>
              <a:round/>
            </a:ln>
          </p:spPr>
          <p:txBody>
            <a:bodyPr wrap="none" anchor="ctr"/>
            <a:lstStyle/>
            <a:p>
              <a:endParaRPr lang="zh-CN" altLang="en-US"/>
            </a:p>
          </p:txBody>
        </p:sp>
        <p:sp>
          <p:nvSpPr>
            <p:cNvPr id="223312" name="Oval 100"/>
            <p:cNvSpPr>
              <a:spLocks noChangeArrowheads="1"/>
            </p:cNvSpPr>
            <p:nvPr/>
          </p:nvSpPr>
          <p:spPr bwMode="auto">
            <a:xfrm rot="1080000">
              <a:off x="3023" y="555"/>
              <a:ext cx="265" cy="156"/>
            </a:xfrm>
            <a:prstGeom prst="ellipse">
              <a:avLst/>
            </a:prstGeom>
            <a:solidFill>
              <a:srgbClr val="DDDDDD"/>
            </a:solidFill>
            <a:ln w="12700">
              <a:solidFill>
                <a:schemeClr val="tx1"/>
              </a:solidFill>
              <a:round/>
            </a:ln>
          </p:spPr>
          <p:txBody>
            <a:bodyPr wrap="none" anchor="ctr"/>
            <a:lstStyle/>
            <a:p>
              <a:endParaRPr lang="zh-CN" altLang="en-US"/>
            </a:p>
          </p:txBody>
        </p:sp>
        <p:sp>
          <p:nvSpPr>
            <p:cNvPr id="223313" name="Oval 101"/>
            <p:cNvSpPr>
              <a:spLocks noChangeArrowheads="1"/>
            </p:cNvSpPr>
            <p:nvPr/>
          </p:nvSpPr>
          <p:spPr bwMode="auto">
            <a:xfrm>
              <a:off x="2949" y="432"/>
              <a:ext cx="217" cy="156"/>
            </a:xfrm>
            <a:prstGeom prst="ellipse">
              <a:avLst/>
            </a:prstGeom>
            <a:solidFill>
              <a:srgbClr val="DDDDDD"/>
            </a:solidFill>
            <a:ln w="12700">
              <a:solidFill>
                <a:schemeClr val="tx1"/>
              </a:solidFill>
              <a:round/>
            </a:ln>
          </p:spPr>
          <p:txBody>
            <a:bodyPr wrap="none" anchor="ctr"/>
            <a:lstStyle/>
            <a:p>
              <a:endParaRPr lang="zh-CN" altLang="en-US"/>
            </a:p>
          </p:txBody>
        </p:sp>
        <p:sp>
          <p:nvSpPr>
            <p:cNvPr id="223314" name="Oval 102"/>
            <p:cNvSpPr>
              <a:spLocks noChangeArrowheads="1"/>
            </p:cNvSpPr>
            <p:nvPr/>
          </p:nvSpPr>
          <p:spPr bwMode="auto">
            <a:xfrm rot="-1860000">
              <a:off x="2984" y="310"/>
              <a:ext cx="295" cy="156"/>
            </a:xfrm>
            <a:prstGeom prst="ellipse">
              <a:avLst/>
            </a:prstGeom>
            <a:solidFill>
              <a:srgbClr val="DDDDDD"/>
            </a:solidFill>
            <a:ln w="12700">
              <a:solidFill>
                <a:schemeClr val="tx1"/>
              </a:solidFill>
              <a:round/>
            </a:ln>
          </p:spPr>
          <p:txBody>
            <a:bodyPr wrap="none" anchor="ctr"/>
            <a:lstStyle/>
            <a:p>
              <a:endParaRPr lang="zh-CN" altLang="en-US"/>
            </a:p>
          </p:txBody>
        </p:sp>
        <p:sp>
          <p:nvSpPr>
            <p:cNvPr id="223315" name="Freeform 103"/>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DDDDDD"/>
            </a:solidFill>
            <a:ln w="12700" cap="rnd" cmpd="sng">
              <a:noFill/>
              <a:prstDash val="solid"/>
              <a:round/>
              <a:headEnd type="none" w="med" len="med"/>
              <a:tailEnd type="none" w="med" len="med"/>
            </a:ln>
          </p:spPr>
          <p:txBody>
            <a:bodyPr/>
            <a:lstStyle/>
            <a:p>
              <a:endParaRPr lang="zh-CN" altLang="en-US"/>
            </a:p>
          </p:txBody>
        </p:sp>
        <p:sp>
          <p:nvSpPr>
            <p:cNvPr id="223316" name="Freeform 104"/>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DDDDDD"/>
            </a:solidFill>
            <a:ln w="12700" cap="rnd" cmpd="sng">
              <a:noFill/>
              <a:prstDash val="solid"/>
              <a:round/>
              <a:headEnd type="none" w="med" len="med"/>
              <a:tailEnd type="none" w="med" len="med"/>
            </a:ln>
          </p:spPr>
          <p:txBody>
            <a:bodyPr/>
            <a:lstStyle/>
            <a:p>
              <a:endParaRPr lang="zh-CN" altLang="en-US"/>
            </a:p>
          </p:txBody>
        </p:sp>
        <p:sp>
          <p:nvSpPr>
            <p:cNvPr id="223317" name="Freeform 105"/>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DDDDDD"/>
            </a:solidFill>
            <a:ln w="12700" cap="rnd" cmpd="sng">
              <a:noFill/>
              <a:prstDash val="solid"/>
              <a:round/>
              <a:headEnd type="none" w="med" len="med"/>
              <a:tailEnd type="none" w="med" len="med"/>
            </a:ln>
          </p:spPr>
          <p:txBody>
            <a:bodyPr/>
            <a:lstStyle/>
            <a:p>
              <a:endParaRPr lang="zh-CN" altLang="en-US"/>
            </a:p>
          </p:txBody>
        </p:sp>
      </p:grpSp>
      <p:sp>
        <p:nvSpPr>
          <p:cNvPr id="223279" name="Text Box 106"/>
          <p:cNvSpPr txBox="1">
            <a:spLocks noChangeArrowheads="1"/>
          </p:cNvSpPr>
          <p:nvPr/>
        </p:nvSpPr>
        <p:spPr bwMode="auto">
          <a:xfrm>
            <a:off x="6159500" y="1592263"/>
            <a:ext cx="622300" cy="396875"/>
          </a:xfrm>
          <a:prstGeom prst="rect">
            <a:avLst/>
          </a:prstGeom>
          <a:solidFill>
            <a:srgbClr val="DDDDDD"/>
          </a:solidFill>
          <a:ln w="9525">
            <a:noFill/>
            <a:miter lim="800000"/>
          </a:ln>
        </p:spPr>
        <p:txBody>
          <a:bodyPr wrap="none">
            <a:spAutoFit/>
          </a:bodyPr>
          <a:lstStyle/>
          <a:p>
            <a:r>
              <a:rPr kumimoji="1" lang="zh-CN" altLang="en-US" sz="2000">
                <a:latin typeface="Arial" panose="020B0604020202020204" pitchFamily="34" charset="0"/>
              </a:rPr>
              <a:t>网</a:t>
            </a:r>
            <a:r>
              <a:rPr kumimoji="1" lang="zh-CN" altLang="en-US" sz="1200">
                <a:latin typeface="Arial" panose="020B0604020202020204" pitchFamily="34" charset="0"/>
              </a:rPr>
              <a:t> </a:t>
            </a:r>
            <a:r>
              <a:rPr kumimoji="1" lang="en-US" altLang="zh-CN" sz="2000">
                <a:latin typeface="Arial" panose="020B0604020202020204" pitchFamily="34" charset="0"/>
              </a:rPr>
              <a:t>5</a:t>
            </a:r>
          </a:p>
        </p:txBody>
      </p:sp>
      <p:grpSp>
        <p:nvGrpSpPr>
          <p:cNvPr id="223280" name="Group 107"/>
          <p:cNvGrpSpPr/>
          <p:nvPr/>
        </p:nvGrpSpPr>
        <p:grpSpPr bwMode="auto">
          <a:xfrm>
            <a:off x="1752600" y="1298575"/>
            <a:ext cx="954088" cy="773113"/>
            <a:chOff x="2949" y="196"/>
            <a:chExt cx="941" cy="598"/>
          </a:xfrm>
        </p:grpSpPr>
        <p:sp>
          <p:nvSpPr>
            <p:cNvPr id="223296" name="Oval 108"/>
            <p:cNvSpPr>
              <a:spLocks noChangeArrowheads="1"/>
            </p:cNvSpPr>
            <p:nvPr/>
          </p:nvSpPr>
          <p:spPr bwMode="auto">
            <a:xfrm>
              <a:off x="3168" y="196"/>
              <a:ext cx="407" cy="162"/>
            </a:xfrm>
            <a:prstGeom prst="ellipse">
              <a:avLst/>
            </a:prstGeom>
            <a:solidFill>
              <a:srgbClr val="DDDDDD"/>
            </a:solidFill>
            <a:ln w="12700">
              <a:solidFill>
                <a:schemeClr val="tx1"/>
              </a:solidFill>
              <a:round/>
            </a:ln>
          </p:spPr>
          <p:txBody>
            <a:bodyPr wrap="none" anchor="ctr"/>
            <a:lstStyle/>
            <a:p>
              <a:endParaRPr lang="zh-CN" altLang="en-US"/>
            </a:p>
          </p:txBody>
        </p:sp>
        <p:sp>
          <p:nvSpPr>
            <p:cNvPr id="223297" name="Oval 109"/>
            <p:cNvSpPr>
              <a:spLocks noChangeArrowheads="1"/>
            </p:cNvSpPr>
            <p:nvPr/>
          </p:nvSpPr>
          <p:spPr bwMode="auto">
            <a:xfrm rot="900000">
              <a:off x="3512" y="252"/>
              <a:ext cx="275" cy="131"/>
            </a:xfrm>
            <a:prstGeom prst="ellipse">
              <a:avLst/>
            </a:prstGeom>
            <a:solidFill>
              <a:srgbClr val="DDDDDD"/>
            </a:solidFill>
            <a:ln w="12700">
              <a:solidFill>
                <a:schemeClr val="tx1"/>
              </a:solidFill>
              <a:round/>
            </a:ln>
          </p:spPr>
          <p:txBody>
            <a:bodyPr wrap="none" anchor="ctr"/>
            <a:lstStyle/>
            <a:p>
              <a:endParaRPr lang="zh-CN" altLang="en-US"/>
            </a:p>
          </p:txBody>
        </p:sp>
        <p:sp>
          <p:nvSpPr>
            <p:cNvPr id="223298" name="Oval 110"/>
            <p:cNvSpPr>
              <a:spLocks noChangeArrowheads="1"/>
            </p:cNvSpPr>
            <p:nvPr/>
          </p:nvSpPr>
          <p:spPr bwMode="auto">
            <a:xfrm rot="1500000">
              <a:off x="3650" y="385"/>
              <a:ext cx="240" cy="153"/>
            </a:xfrm>
            <a:prstGeom prst="ellipse">
              <a:avLst/>
            </a:prstGeom>
            <a:solidFill>
              <a:srgbClr val="DDDDDD"/>
            </a:solidFill>
            <a:ln w="12700">
              <a:solidFill>
                <a:schemeClr val="tx1"/>
              </a:solidFill>
              <a:round/>
            </a:ln>
          </p:spPr>
          <p:txBody>
            <a:bodyPr wrap="none" anchor="ctr"/>
            <a:lstStyle/>
            <a:p>
              <a:endParaRPr lang="zh-CN" altLang="en-US"/>
            </a:p>
          </p:txBody>
        </p:sp>
        <p:sp>
          <p:nvSpPr>
            <p:cNvPr id="223299" name="Oval 111"/>
            <p:cNvSpPr>
              <a:spLocks noChangeArrowheads="1"/>
            </p:cNvSpPr>
            <p:nvPr/>
          </p:nvSpPr>
          <p:spPr bwMode="auto">
            <a:xfrm rot="-1560000">
              <a:off x="3573" y="537"/>
              <a:ext cx="291" cy="189"/>
            </a:xfrm>
            <a:prstGeom prst="ellipse">
              <a:avLst/>
            </a:prstGeom>
            <a:solidFill>
              <a:srgbClr val="DDDDDD"/>
            </a:solidFill>
            <a:ln w="12700">
              <a:solidFill>
                <a:schemeClr val="tx1"/>
              </a:solidFill>
              <a:round/>
            </a:ln>
          </p:spPr>
          <p:txBody>
            <a:bodyPr wrap="none" anchor="ctr"/>
            <a:lstStyle/>
            <a:p>
              <a:endParaRPr lang="zh-CN" altLang="en-US"/>
            </a:p>
          </p:txBody>
        </p:sp>
        <p:sp>
          <p:nvSpPr>
            <p:cNvPr id="223300" name="Oval 112"/>
            <p:cNvSpPr>
              <a:spLocks noChangeArrowheads="1"/>
            </p:cNvSpPr>
            <p:nvPr/>
          </p:nvSpPr>
          <p:spPr bwMode="auto">
            <a:xfrm>
              <a:off x="3216" y="555"/>
              <a:ext cx="471" cy="239"/>
            </a:xfrm>
            <a:prstGeom prst="ellipse">
              <a:avLst/>
            </a:prstGeom>
            <a:solidFill>
              <a:srgbClr val="DDDDDD"/>
            </a:solidFill>
            <a:ln w="12700">
              <a:solidFill>
                <a:schemeClr val="tx1"/>
              </a:solidFill>
              <a:round/>
            </a:ln>
          </p:spPr>
          <p:txBody>
            <a:bodyPr wrap="none" anchor="ctr"/>
            <a:lstStyle/>
            <a:p>
              <a:endParaRPr lang="zh-CN" altLang="en-US"/>
            </a:p>
          </p:txBody>
        </p:sp>
        <p:sp>
          <p:nvSpPr>
            <p:cNvPr id="223301" name="Oval 113"/>
            <p:cNvSpPr>
              <a:spLocks noChangeArrowheads="1"/>
            </p:cNvSpPr>
            <p:nvPr/>
          </p:nvSpPr>
          <p:spPr bwMode="auto">
            <a:xfrm rot="1080000">
              <a:off x="3023" y="555"/>
              <a:ext cx="265" cy="156"/>
            </a:xfrm>
            <a:prstGeom prst="ellipse">
              <a:avLst/>
            </a:prstGeom>
            <a:solidFill>
              <a:srgbClr val="DDDDDD"/>
            </a:solidFill>
            <a:ln w="12700">
              <a:solidFill>
                <a:schemeClr val="tx1"/>
              </a:solidFill>
              <a:round/>
            </a:ln>
          </p:spPr>
          <p:txBody>
            <a:bodyPr wrap="none" anchor="ctr"/>
            <a:lstStyle/>
            <a:p>
              <a:endParaRPr lang="zh-CN" altLang="en-US"/>
            </a:p>
          </p:txBody>
        </p:sp>
        <p:sp>
          <p:nvSpPr>
            <p:cNvPr id="223302" name="Oval 114"/>
            <p:cNvSpPr>
              <a:spLocks noChangeArrowheads="1"/>
            </p:cNvSpPr>
            <p:nvPr/>
          </p:nvSpPr>
          <p:spPr bwMode="auto">
            <a:xfrm>
              <a:off x="2949" y="432"/>
              <a:ext cx="217" cy="156"/>
            </a:xfrm>
            <a:prstGeom prst="ellipse">
              <a:avLst/>
            </a:prstGeom>
            <a:solidFill>
              <a:srgbClr val="DDDDDD"/>
            </a:solidFill>
            <a:ln w="12700">
              <a:solidFill>
                <a:schemeClr val="tx1"/>
              </a:solidFill>
              <a:round/>
            </a:ln>
          </p:spPr>
          <p:txBody>
            <a:bodyPr wrap="none" anchor="ctr"/>
            <a:lstStyle/>
            <a:p>
              <a:endParaRPr lang="zh-CN" altLang="en-US"/>
            </a:p>
          </p:txBody>
        </p:sp>
        <p:sp>
          <p:nvSpPr>
            <p:cNvPr id="223303" name="Oval 115"/>
            <p:cNvSpPr>
              <a:spLocks noChangeArrowheads="1"/>
            </p:cNvSpPr>
            <p:nvPr/>
          </p:nvSpPr>
          <p:spPr bwMode="auto">
            <a:xfrm rot="-1860000">
              <a:off x="2984" y="310"/>
              <a:ext cx="295" cy="156"/>
            </a:xfrm>
            <a:prstGeom prst="ellipse">
              <a:avLst/>
            </a:prstGeom>
            <a:solidFill>
              <a:srgbClr val="DDDDDD"/>
            </a:solidFill>
            <a:ln w="12700">
              <a:solidFill>
                <a:schemeClr val="tx1"/>
              </a:solidFill>
              <a:round/>
            </a:ln>
          </p:spPr>
          <p:txBody>
            <a:bodyPr wrap="none" anchor="ctr"/>
            <a:lstStyle/>
            <a:p>
              <a:endParaRPr lang="zh-CN" altLang="en-US"/>
            </a:p>
          </p:txBody>
        </p:sp>
        <p:sp>
          <p:nvSpPr>
            <p:cNvPr id="223304" name="Freeform 116"/>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DDDDDD"/>
            </a:solidFill>
            <a:ln w="12700" cap="rnd" cmpd="sng">
              <a:noFill/>
              <a:prstDash val="solid"/>
              <a:round/>
              <a:headEnd type="none" w="med" len="med"/>
              <a:tailEnd type="none" w="med" len="med"/>
            </a:ln>
          </p:spPr>
          <p:txBody>
            <a:bodyPr/>
            <a:lstStyle/>
            <a:p>
              <a:endParaRPr lang="zh-CN" altLang="en-US"/>
            </a:p>
          </p:txBody>
        </p:sp>
        <p:sp>
          <p:nvSpPr>
            <p:cNvPr id="223305" name="Freeform 117"/>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DDDDDD"/>
            </a:solidFill>
            <a:ln w="12700" cap="rnd" cmpd="sng">
              <a:noFill/>
              <a:prstDash val="solid"/>
              <a:round/>
              <a:headEnd type="none" w="med" len="med"/>
              <a:tailEnd type="none" w="med" len="med"/>
            </a:ln>
          </p:spPr>
          <p:txBody>
            <a:bodyPr/>
            <a:lstStyle/>
            <a:p>
              <a:endParaRPr lang="zh-CN" altLang="en-US"/>
            </a:p>
          </p:txBody>
        </p:sp>
        <p:sp>
          <p:nvSpPr>
            <p:cNvPr id="223306" name="Freeform 118"/>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DDDDDD"/>
            </a:solidFill>
            <a:ln w="12700" cap="rnd" cmpd="sng">
              <a:noFill/>
              <a:prstDash val="solid"/>
              <a:round/>
              <a:headEnd type="none" w="med" len="med"/>
              <a:tailEnd type="none" w="med" len="med"/>
            </a:ln>
          </p:spPr>
          <p:txBody>
            <a:bodyPr/>
            <a:lstStyle/>
            <a:p>
              <a:endParaRPr lang="zh-CN" altLang="en-US"/>
            </a:p>
          </p:txBody>
        </p:sp>
      </p:grpSp>
      <p:sp>
        <p:nvSpPr>
          <p:cNvPr id="223281" name="Text Box 119"/>
          <p:cNvSpPr txBox="1">
            <a:spLocks noChangeArrowheads="1"/>
          </p:cNvSpPr>
          <p:nvPr/>
        </p:nvSpPr>
        <p:spPr bwMode="auto">
          <a:xfrm>
            <a:off x="1908175" y="1447800"/>
            <a:ext cx="614363" cy="396875"/>
          </a:xfrm>
          <a:prstGeom prst="rect">
            <a:avLst/>
          </a:prstGeom>
          <a:noFill/>
          <a:ln w="9525">
            <a:noFill/>
            <a:miter lim="800000"/>
          </a:ln>
        </p:spPr>
        <p:txBody>
          <a:bodyPr wrap="none">
            <a:spAutoFit/>
          </a:bodyPr>
          <a:lstStyle/>
          <a:p>
            <a:r>
              <a:rPr kumimoji="1" lang="zh-CN" altLang="en-US" sz="2000">
                <a:latin typeface="Arial" panose="020B0604020202020204" pitchFamily="34" charset="0"/>
              </a:rPr>
              <a:t>网</a:t>
            </a:r>
            <a:r>
              <a:rPr kumimoji="1" lang="zh-CN" altLang="en-US" sz="1000">
                <a:latin typeface="Arial" panose="020B0604020202020204" pitchFamily="34" charset="0"/>
              </a:rPr>
              <a:t> </a:t>
            </a:r>
            <a:r>
              <a:rPr kumimoji="1" lang="en-US" altLang="zh-CN" sz="2000">
                <a:latin typeface="Arial" panose="020B0604020202020204" pitchFamily="34" charset="0"/>
              </a:rPr>
              <a:t>1</a:t>
            </a:r>
          </a:p>
        </p:txBody>
      </p:sp>
      <p:grpSp>
        <p:nvGrpSpPr>
          <p:cNvPr id="223282" name="Group 120"/>
          <p:cNvGrpSpPr/>
          <p:nvPr/>
        </p:nvGrpSpPr>
        <p:grpSpPr bwMode="auto">
          <a:xfrm>
            <a:off x="1598613" y="3305176"/>
            <a:ext cx="909638" cy="923926"/>
            <a:chOff x="14" y="949"/>
            <a:chExt cx="573" cy="582"/>
          </a:xfrm>
        </p:grpSpPr>
        <p:sp>
          <p:nvSpPr>
            <p:cNvPr id="1121401" name="Rectangle 121"/>
            <p:cNvSpPr>
              <a:spLocks noChangeArrowheads="1"/>
            </p:cNvSpPr>
            <p:nvPr/>
          </p:nvSpPr>
          <p:spPr bwMode="auto">
            <a:xfrm>
              <a:off x="51" y="951"/>
              <a:ext cx="516" cy="574"/>
            </a:xfrm>
            <a:prstGeom prst="rect">
              <a:avLst/>
            </a:prstGeom>
            <a:solidFill>
              <a:srgbClr val="CCECFF"/>
            </a:soli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ea typeface="黑体" panose="02010609060101010101" pitchFamily="49" charset="-122"/>
              </a:endParaRPr>
            </a:p>
          </p:txBody>
        </p:sp>
        <p:sp>
          <p:nvSpPr>
            <p:cNvPr id="223295" name="Text Box 122"/>
            <p:cNvSpPr txBox="1">
              <a:spLocks noChangeArrowheads="1"/>
            </p:cNvSpPr>
            <p:nvPr/>
          </p:nvSpPr>
          <p:spPr bwMode="auto">
            <a:xfrm>
              <a:off x="14" y="949"/>
              <a:ext cx="573" cy="582"/>
            </a:xfrm>
            <a:prstGeom prst="rect">
              <a:avLst/>
            </a:prstGeom>
            <a:noFill/>
            <a:ln w="9525">
              <a:noFill/>
              <a:miter lim="800000"/>
            </a:ln>
          </p:spPr>
          <p:txBody>
            <a:bodyPr wrap="none">
              <a:spAutoFit/>
            </a:bodyPr>
            <a:lstStyle/>
            <a:p>
              <a:pPr>
                <a:lnSpc>
                  <a:spcPct val="90000"/>
                </a:lnSpc>
              </a:pPr>
              <a:r>
                <a:rPr kumimoji="1" lang="en-US" altLang="zh-CN" sz="2000" dirty="0">
                  <a:latin typeface="Arial" panose="020B0604020202020204" pitchFamily="34" charset="0"/>
                </a:rPr>
                <a:t>1  2  </a:t>
              </a:r>
              <a:r>
                <a:rPr kumimoji="1" lang="en-US" altLang="zh-CN" sz="2000" dirty="0">
                  <a:latin typeface="Arial" panose="020B0604020202020204" pitchFamily="34" charset="0"/>
                  <a:sym typeface="Symbol" panose="05050102010706020507" pitchFamily="18" charset="2"/>
                </a:rPr>
                <a:t>A</a:t>
              </a:r>
            </a:p>
            <a:p>
              <a:pPr>
                <a:lnSpc>
                  <a:spcPct val="90000"/>
                </a:lnSpc>
              </a:pPr>
              <a:r>
                <a:rPr kumimoji="1" lang="en-US" altLang="zh-CN" sz="2000" dirty="0">
                  <a:latin typeface="Arial" panose="020B0604020202020204" pitchFamily="34" charset="0"/>
                </a:rPr>
                <a:t>2  2  </a:t>
              </a:r>
              <a:r>
                <a:rPr kumimoji="1" lang="en-US" altLang="zh-CN" sz="2000" dirty="0">
                  <a:latin typeface="Arial" panose="020B0604020202020204" pitchFamily="34" charset="0"/>
                  <a:sym typeface="Symbol" panose="05050102010706020507" pitchFamily="18" charset="2"/>
                </a:rPr>
                <a:t>A</a:t>
              </a:r>
            </a:p>
            <a:p>
              <a:pPr>
                <a:lnSpc>
                  <a:spcPct val="90000"/>
                </a:lnSpc>
              </a:pPr>
              <a:r>
                <a:rPr kumimoji="1" lang="en-US" altLang="zh-CN" sz="2000" dirty="0">
                  <a:latin typeface="Arial" panose="020B0604020202020204" pitchFamily="34" charset="0"/>
                </a:rPr>
                <a:t>3  2  </a:t>
              </a:r>
              <a:r>
                <a:rPr kumimoji="1" lang="en-US" altLang="zh-CN" sz="2000" dirty="0">
                  <a:latin typeface="Arial" panose="020B0604020202020204" pitchFamily="34" charset="0"/>
                  <a:sym typeface="Symbol" panose="05050102010706020507" pitchFamily="18" charset="2"/>
                </a:rPr>
                <a:t>A</a:t>
              </a:r>
            </a:p>
          </p:txBody>
        </p:sp>
      </p:grpSp>
      <p:grpSp>
        <p:nvGrpSpPr>
          <p:cNvPr id="223283" name="Group 123"/>
          <p:cNvGrpSpPr/>
          <p:nvPr/>
        </p:nvGrpSpPr>
        <p:grpSpPr bwMode="auto">
          <a:xfrm>
            <a:off x="3492503" y="3579815"/>
            <a:ext cx="938213" cy="646113"/>
            <a:chOff x="3884" y="1686"/>
            <a:chExt cx="591" cy="407"/>
          </a:xfrm>
        </p:grpSpPr>
        <p:sp>
          <p:nvSpPr>
            <p:cNvPr id="1121404" name="Rectangle 124"/>
            <p:cNvSpPr>
              <a:spLocks noChangeArrowheads="1"/>
            </p:cNvSpPr>
            <p:nvPr/>
          </p:nvSpPr>
          <p:spPr bwMode="auto">
            <a:xfrm>
              <a:off x="3909" y="1703"/>
              <a:ext cx="513" cy="387"/>
            </a:xfrm>
            <a:prstGeom prst="rect">
              <a:avLst/>
            </a:prstGeom>
            <a:solidFill>
              <a:srgbClr val="CCECFF"/>
            </a:soli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ea typeface="黑体" panose="02010609060101010101" pitchFamily="49" charset="-122"/>
              </a:endParaRPr>
            </a:p>
          </p:txBody>
        </p:sp>
        <p:sp>
          <p:nvSpPr>
            <p:cNvPr id="223293" name="Text Box 125"/>
            <p:cNvSpPr txBox="1">
              <a:spLocks noChangeArrowheads="1"/>
            </p:cNvSpPr>
            <p:nvPr/>
          </p:nvSpPr>
          <p:spPr bwMode="auto">
            <a:xfrm>
              <a:off x="3884" y="1686"/>
              <a:ext cx="591" cy="407"/>
            </a:xfrm>
            <a:prstGeom prst="rect">
              <a:avLst/>
            </a:prstGeom>
            <a:noFill/>
            <a:ln w="9525">
              <a:noFill/>
              <a:miter lim="800000"/>
            </a:ln>
          </p:spPr>
          <p:txBody>
            <a:bodyPr wrap="none">
              <a:spAutoFit/>
            </a:bodyPr>
            <a:lstStyle/>
            <a:p>
              <a:pPr>
                <a:lnSpc>
                  <a:spcPct val="90000"/>
                </a:lnSpc>
              </a:pPr>
              <a:r>
                <a:rPr kumimoji="1" lang="en-US" altLang="zh-CN" sz="2000" dirty="0">
                  <a:latin typeface="Arial" panose="020B0604020202020204" pitchFamily="34" charset="0"/>
                </a:rPr>
                <a:t>4  2  </a:t>
              </a:r>
              <a:r>
                <a:rPr kumimoji="1" lang="en-US" altLang="zh-CN" sz="2000" dirty="0">
                  <a:latin typeface="Arial" panose="020B0604020202020204" pitchFamily="34" charset="0"/>
                  <a:sym typeface="Symbol" panose="05050102010706020507" pitchFamily="18" charset="2"/>
                </a:rPr>
                <a:t>C</a:t>
              </a:r>
            </a:p>
            <a:p>
              <a:pPr>
                <a:lnSpc>
                  <a:spcPct val="90000"/>
                </a:lnSpc>
              </a:pPr>
              <a:r>
                <a:rPr kumimoji="1" lang="en-US" altLang="zh-CN" sz="2000" dirty="0">
                  <a:latin typeface="Arial" panose="020B0604020202020204" pitchFamily="34" charset="0"/>
                </a:rPr>
                <a:t>6  2  </a:t>
              </a:r>
              <a:r>
                <a:rPr kumimoji="1" lang="en-US" altLang="zh-CN" sz="2000" dirty="0">
                  <a:latin typeface="Arial" panose="020B0604020202020204" pitchFamily="34" charset="0"/>
                  <a:sym typeface="Symbol" panose="05050102010706020507" pitchFamily="18" charset="2"/>
                </a:rPr>
                <a:t>C</a:t>
              </a:r>
            </a:p>
          </p:txBody>
        </p:sp>
      </p:grpSp>
      <p:sp>
        <p:nvSpPr>
          <p:cNvPr id="1121406" name="Rectangle 126"/>
          <p:cNvSpPr>
            <a:spLocks noChangeArrowheads="1"/>
          </p:cNvSpPr>
          <p:nvPr/>
        </p:nvSpPr>
        <p:spPr bwMode="auto">
          <a:xfrm>
            <a:off x="2520950" y="5265738"/>
            <a:ext cx="898525" cy="1403350"/>
          </a:xfrm>
          <a:prstGeom prst="rect">
            <a:avLst/>
          </a:prstGeom>
          <a:solidFill>
            <a:srgbClr val="FFFF99"/>
          </a:solidFill>
          <a:ln w="9525">
            <a:solidFill>
              <a:schemeClr val="tx1"/>
            </a:solidFill>
            <a:miter lim="800000"/>
          </a:ln>
          <a:effectLst>
            <a:outerShdw dist="35921" dir="2700000" algn="ctr" rotWithShape="0">
              <a:schemeClr val="bg2"/>
            </a:outerShdw>
          </a:effectLst>
        </p:spPr>
        <p:txBody>
          <a:bodyPr wrap="none" anchor="ctr"/>
          <a:lstStyle/>
          <a:p>
            <a:pPr marL="457200" indent="-457200" algn="ctr">
              <a:lnSpc>
                <a:spcPct val="90000"/>
              </a:lnSpc>
              <a:defRPr/>
            </a:pPr>
            <a:r>
              <a:rPr kumimoji="1" lang="en-US" altLang="zh-CN" sz="2000">
                <a:latin typeface="Times New Roman" panose="02020603050405020304" pitchFamily="18" charset="0"/>
                <a:ea typeface="宋体" panose="02010600030101010101" pitchFamily="2" charset="-122"/>
              </a:rPr>
              <a:t>1  2  A</a:t>
            </a:r>
          </a:p>
          <a:p>
            <a:pPr marL="457200" indent="-457200" algn="ctr">
              <a:lnSpc>
                <a:spcPct val="90000"/>
              </a:lnSpc>
              <a:defRPr/>
            </a:pPr>
            <a:r>
              <a:rPr kumimoji="1" lang="en-US" altLang="zh-CN" sz="2000">
                <a:latin typeface="Times New Roman" panose="02020603050405020304" pitchFamily="18" charset="0"/>
                <a:ea typeface="宋体" panose="02010600030101010101" pitchFamily="2" charset="-122"/>
              </a:rPr>
              <a:t>2  2  A</a:t>
            </a:r>
          </a:p>
          <a:p>
            <a:pPr marL="457200" indent="-457200" algn="ctr">
              <a:lnSpc>
                <a:spcPct val="90000"/>
              </a:lnSpc>
              <a:defRPr/>
            </a:pPr>
            <a:r>
              <a:rPr kumimoji="1" lang="en-US" altLang="zh-CN" sz="2000">
                <a:latin typeface="Times New Roman" panose="02020603050405020304" pitchFamily="18" charset="0"/>
                <a:ea typeface="宋体" panose="02010600030101010101" pitchFamily="2" charset="-122"/>
              </a:rPr>
              <a:t>3  1  </a:t>
            </a:r>
            <a:r>
              <a:rPr kumimoji="1" lang="en-US" altLang="zh-CN" sz="2000">
                <a:latin typeface="Times New Roman" panose="02020603050405020304" pitchFamily="18" charset="0"/>
                <a:ea typeface="宋体" panose="02010600030101010101" pitchFamily="2" charset="-122"/>
                <a:sym typeface="Symbol" panose="05050102010706020507" pitchFamily="18" charset="2"/>
              </a:rPr>
              <a:t></a:t>
            </a:r>
          </a:p>
          <a:p>
            <a:pPr marL="457200" indent="-457200" algn="ctr">
              <a:lnSpc>
                <a:spcPct val="90000"/>
              </a:lnSpc>
              <a:defRPr/>
            </a:pPr>
            <a:r>
              <a:rPr kumimoji="1" lang="en-US" altLang="zh-CN" sz="2000">
                <a:latin typeface="Times New Roman" panose="02020603050405020304" pitchFamily="18" charset="0"/>
                <a:ea typeface="宋体" panose="02010600030101010101" pitchFamily="2" charset="-122"/>
              </a:rPr>
              <a:t>4  1  </a:t>
            </a:r>
            <a:r>
              <a:rPr kumimoji="1" lang="en-US" altLang="zh-CN" sz="2000">
                <a:latin typeface="Times New Roman" panose="02020603050405020304" pitchFamily="18" charset="0"/>
                <a:ea typeface="宋体" panose="02010600030101010101" pitchFamily="2" charset="-122"/>
                <a:sym typeface="Symbol" panose="05050102010706020507" pitchFamily="18" charset="2"/>
              </a:rPr>
              <a:t></a:t>
            </a:r>
          </a:p>
          <a:p>
            <a:pPr marL="457200" indent="-457200" algn="ctr">
              <a:lnSpc>
                <a:spcPct val="90000"/>
              </a:lnSpc>
              <a:defRPr/>
            </a:pPr>
            <a:r>
              <a:rPr kumimoji="1" lang="en-US" altLang="zh-CN" sz="2000">
                <a:latin typeface="Times New Roman" panose="02020603050405020304" pitchFamily="18" charset="0"/>
                <a:ea typeface="宋体" panose="02010600030101010101" pitchFamily="2" charset="-122"/>
              </a:rPr>
              <a:t>6  2  C</a:t>
            </a:r>
          </a:p>
        </p:txBody>
      </p:sp>
      <p:grpSp>
        <p:nvGrpSpPr>
          <p:cNvPr id="223285" name="Group 127"/>
          <p:cNvGrpSpPr/>
          <p:nvPr/>
        </p:nvGrpSpPr>
        <p:grpSpPr bwMode="auto">
          <a:xfrm>
            <a:off x="1403350" y="4292600"/>
            <a:ext cx="3097213" cy="936625"/>
            <a:chOff x="884" y="2704"/>
            <a:chExt cx="1951" cy="590"/>
          </a:xfrm>
        </p:grpSpPr>
        <p:sp>
          <p:nvSpPr>
            <p:cNvPr id="223290" name="AutoShape 128"/>
            <p:cNvSpPr>
              <a:spLocks noChangeArrowheads="1"/>
            </p:cNvSpPr>
            <p:nvPr/>
          </p:nvSpPr>
          <p:spPr bwMode="auto">
            <a:xfrm flipV="1">
              <a:off x="884" y="2704"/>
              <a:ext cx="1951" cy="590"/>
            </a:xfrm>
            <a:prstGeom prst="triangle">
              <a:avLst>
                <a:gd name="adj" fmla="val 50639"/>
              </a:avLst>
            </a:prstGeom>
            <a:solidFill>
              <a:srgbClr val="FFCCFF"/>
            </a:solidFill>
            <a:ln w="76200" cmpd="tri">
              <a:solidFill>
                <a:srgbClr val="333399"/>
              </a:solidFill>
              <a:miter lim="800000"/>
            </a:ln>
          </p:spPr>
          <p:txBody>
            <a:bodyPr rot="10800000" wrap="none" anchor="ctr"/>
            <a:lstStyle/>
            <a:p>
              <a:pPr algn="ctr"/>
              <a:endParaRPr lang="zh-CN" altLang="zh-CN">
                <a:ea typeface="宋体" panose="02010600030101010101" pitchFamily="2" charset="-122"/>
              </a:endParaRPr>
            </a:p>
          </p:txBody>
        </p:sp>
        <p:sp>
          <p:nvSpPr>
            <p:cNvPr id="223291" name="Text Box 129"/>
            <p:cNvSpPr txBox="1">
              <a:spLocks noChangeArrowheads="1"/>
            </p:cNvSpPr>
            <p:nvPr/>
          </p:nvSpPr>
          <p:spPr bwMode="auto">
            <a:xfrm>
              <a:off x="1524" y="2754"/>
              <a:ext cx="692" cy="288"/>
            </a:xfrm>
            <a:prstGeom prst="rect">
              <a:avLst/>
            </a:prstGeom>
            <a:noFill/>
            <a:ln w="9525">
              <a:noFill/>
              <a:miter lim="800000"/>
            </a:ln>
          </p:spPr>
          <p:txBody>
            <a:bodyPr wrap="none">
              <a:spAutoFit/>
            </a:bodyPr>
            <a:lstStyle/>
            <a:p>
              <a:r>
                <a:rPr lang="zh-CN" altLang="en-US" sz="2400"/>
                <a:t>更新后</a:t>
              </a:r>
            </a:p>
          </p:txBody>
        </p:sp>
      </p:grpSp>
      <p:sp>
        <p:nvSpPr>
          <p:cNvPr id="1121410" name="Text Box 130"/>
          <p:cNvSpPr txBox="1">
            <a:spLocks noChangeArrowheads="1"/>
          </p:cNvSpPr>
          <p:nvPr/>
        </p:nvSpPr>
        <p:spPr bwMode="auto">
          <a:xfrm>
            <a:off x="3779838" y="4868863"/>
            <a:ext cx="5418137" cy="1373187"/>
          </a:xfrm>
          <a:prstGeom prst="rect">
            <a:avLst/>
          </a:prstGeom>
          <a:noFill/>
          <a:ln w="9525">
            <a:noFill/>
            <a:miter lim="800000"/>
          </a:ln>
        </p:spPr>
        <p:txBody>
          <a:bodyPr wrap="none">
            <a:spAutoFit/>
          </a:bodyPr>
          <a:lstStyle/>
          <a:p>
            <a:r>
              <a:rPr kumimoji="1" lang="en-US" altLang="zh-CN" dirty="0">
                <a:latin typeface="Arial" panose="020B0604020202020204" pitchFamily="34" charset="0"/>
              </a:rPr>
              <a:t>C </a:t>
            </a:r>
            <a:r>
              <a:rPr kumimoji="1" lang="zh-CN" altLang="en-US" dirty="0">
                <a:latin typeface="Arial" panose="020B0604020202020204" pitchFamily="34" charset="0"/>
              </a:rPr>
              <a:t>说：</a:t>
            </a:r>
            <a:r>
              <a:rPr kumimoji="1" lang="en-US" altLang="zh-CN" dirty="0">
                <a:latin typeface="Arial" panose="020B0604020202020204" pitchFamily="34" charset="0"/>
              </a:rPr>
              <a:t>"</a:t>
            </a:r>
            <a:r>
              <a:rPr kumimoji="1" lang="zh-CN" altLang="en-US" dirty="0">
                <a:latin typeface="Arial" panose="020B0604020202020204" pitchFamily="34" charset="0"/>
              </a:rPr>
              <a:t>我到网 </a:t>
            </a:r>
            <a:r>
              <a:rPr kumimoji="1" lang="en-US" altLang="zh-CN" dirty="0">
                <a:latin typeface="Arial" panose="020B0604020202020204" pitchFamily="34" charset="0"/>
              </a:rPr>
              <a:t>4 </a:t>
            </a:r>
            <a:r>
              <a:rPr kumimoji="1" lang="zh-CN" altLang="en-US" dirty="0">
                <a:latin typeface="Arial" panose="020B0604020202020204" pitchFamily="34" charset="0"/>
              </a:rPr>
              <a:t>的距离是 </a:t>
            </a:r>
            <a:r>
              <a:rPr kumimoji="1" lang="en-US" altLang="zh-CN" dirty="0">
                <a:latin typeface="Arial" panose="020B0604020202020204" pitchFamily="34" charset="0"/>
              </a:rPr>
              <a:t>1</a:t>
            </a:r>
            <a:r>
              <a:rPr kumimoji="1" lang="zh-CN" altLang="en-US" dirty="0">
                <a:latin typeface="Arial" panose="020B0604020202020204" pitchFamily="34" charset="0"/>
              </a:rPr>
              <a:t>。</a:t>
            </a:r>
            <a:r>
              <a:rPr kumimoji="1" lang="en-US" altLang="zh-CN" dirty="0">
                <a:latin typeface="Arial" panose="020B0604020202020204" pitchFamily="34" charset="0"/>
              </a:rPr>
              <a:t>"</a:t>
            </a:r>
            <a:endParaRPr kumimoji="1" lang="zh-CN" altLang="en-US" dirty="0">
              <a:latin typeface="Arial" panose="020B0604020202020204" pitchFamily="34" charset="0"/>
            </a:endParaRPr>
          </a:p>
          <a:p>
            <a:r>
              <a:rPr kumimoji="1" lang="zh-CN" altLang="en-US" dirty="0">
                <a:latin typeface="Arial" panose="020B0604020202020204" pitchFamily="34" charset="0"/>
              </a:rPr>
              <a:t>但</a:t>
            </a:r>
            <a:r>
              <a:rPr kumimoji="1" lang="zh-CN" altLang="en-US" sz="1400" dirty="0">
                <a:latin typeface="Arial" panose="020B0604020202020204" pitchFamily="34" charset="0"/>
              </a:rPr>
              <a:t> </a:t>
            </a:r>
            <a:r>
              <a:rPr kumimoji="1" lang="en-US" altLang="zh-CN" dirty="0">
                <a:latin typeface="Arial" panose="020B0604020202020204" pitchFamily="34" charset="0"/>
              </a:rPr>
              <a:t>B</a:t>
            </a:r>
            <a:r>
              <a:rPr kumimoji="1" lang="en-US" altLang="zh-CN" sz="1200" dirty="0">
                <a:latin typeface="Arial" panose="020B0604020202020204" pitchFamily="34" charset="0"/>
              </a:rPr>
              <a:t> </a:t>
            </a:r>
            <a:r>
              <a:rPr kumimoji="1" lang="zh-CN" altLang="en-US" dirty="0">
                <a:latin typeface="Arial" panose="020B0604020202020204" pitchFamily="34" charset="0"/>
              </a:rPr>
              <a:t>没有必要绕道经过路由器</a:t>
            </a:r>
            <a:r>
              <a:rPr kumimoji="1" lang="zh-CN" altLang="en-US" sz="1600" dirty="0">
                <a:latin typeface="Arial" panose="020B0604020202020204" pitchFamily="34" charset="0"/>
              </a:rPr>
              <a:t> </a:t>
            </a:r>
            <a:r>
              <a:rPr kumimoji="1" lang="en-US" altLang="zh-CN" dirty="0">
                <a:latin typeface="Arial" panose="020B0604020202020204" pitchFamily="34" charset="0"/>
              </a:rPr>
              <a:t>C</a:t>
            </a:r>
          </a:p>
          <a:p>
            <a:r>
              <a:rPr kumimoji="1" lang="zh-CN" altLang="en-US" dirty="0">
                <a:latin typeface="Arial" panose="020B0604020202020204" pitchFamily="34" charset="0"/>
              </a:rPr>
              <a:t>再到达网</a:t>
            </a:r>
            <a:r>
              <a:rPr kumimoji="1" lang="zh-CN" altLang="en-US" sz="1600" dirty="0">
                <a:latin typeface="Arial" panose="020B0604020202020204" pitchFamily="34" charset="0"/>
              </a:rPr>
              <a:t> </a:t>
            </a:r>
            <a:r>
              <a:rPr kumimoji="1" lang="en-US" altLang="zh-CN" dirty="0">
                <a:latin typeface="Arial" panose="020B0604020202020204" pitchFamily="34" charset="0"/>
              </a:rPr>
              <a:t>4</a:t>
            </a:r>
            <a:r>
              <a:rPr kumimoji="1" lang="zh-CN" altLang="en-US" dirty="0">
                <a:latin typeface="Arial" panose="020B0604020202020204" pitchFamily="34" charset="0"/>
              </a:rPr>
              <a:t>，因此这一项目不变。</a:t>
            </a:r>
          </a:p>
        </p:txBody>
      </p:sp>
      <p:sp>
        <p:nvSpPr>
          <p:cNvPr id="1121411" name="Line 131"/>
          <p:cNvSpPr>
            <a:spLocks noChangeShapeType="1"/>
          </p:cNvSpPr>
          <p:nvPr/>
        </p:nvSpPr>
        <p:spPr bwMode="auto">
          <a:xfrm>
            <a:off x="2555875" y="6381750"/>
            <a:ext cx="792163" cy="0"/>
          </a:xfrm>
          <a:prstGeom prst="line">
            <a:avLst/>
          </a:prstGeom>
          <a:noFill/>
          <a:ln w="57150">
            <a:solidFill>
              <a:schemeClr val="hlink"/>
            </a:solidFill>
            <a:round/>
          </a:ln>
        </p:spPr>
        <p:txBody>
          <a:bodyPr/>
          <a:lstStyle/>
          <a:p>
            <a:endParaRPr lang="zh-CN" altLang="en-US"/>
          </a:p>
        </p:txBody>
      </p:sp>
      <p:sp>
        <p:nvSpPr>
          <p:cNvPr id="223288" name="AutoShape 132"/>
          <p:cNvSpPr>
            <a:spLocks noChangeArrowheads="1"/>
          </p:cNvSpPr>
          <p:nvPr/>
        </p:nvSpPr>
        <p:spPr bwMode="auto">
          <a:xfrm rot="3029528">
            <a:off x="532606" y="2593182"/>
            <a:ext cx="1338263" cy="431800"/>
          </a:xfrm>
          <a:custGeom>
            <a:avLst/>
            <a:gdLst>
              <a:gd name="T0" fmla="*/ 1003697 w 21600"/>
              <a:gd name="T1" fmla="*/ 0 h 21600"/>
              <a:gd name="T2" fmla="*/ 0 w 21600"/>
              <a:gd name="T3" fmla="*/ 215900 h 21600"/>
              <a:gd name="T4" fmla="*/ 1003697 w 21600"/>
              <a:gd name="T5" fmla="*/ 431800 h 21600"/>
              <a:gd name="T6" fmla="*/ 1338263 w 21600"/>
              <a:gd name="T7" fmla="*/ 215900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rgbClr val="FF0000">
              <a:alpha val="50195"/>
            </a:srgbClr>
          </a:solidFill>
          <a:ln w="9525">
            <a:solidFill>
              <a:schemeClr val="hlink"/>
            </a:solidFill>
            <a:miter lim="800000"/>
          </a:ln>
        </p:spPr>
        <p:txBody>
          <a:bodyPr wrap="none" anchor="ctr"/>
          <a:lstStyle/>
          <a:p>
            <a:endParaRPr lang="zh-CN" altLang="en-US"/>
          </a:p>
        </p:txBody>
      </p:sp>
      <p:sp>
        <p:nvSpPr>
          <p:cNvPr id="223289" name="AutoShape 133"/>
          <p:cNvSpPr>
            <a:spLocks noChangeArrowheads="1"/>
          </p:cNvSpPr>
          <p:nvPr/>
        </p:nvSpPr>
        <p:spPr bwMode="auto">
          <a:xfrm rot="21035550" flipH="1">
            <a:off x="4333875" y="3284538"/>
            <a:ext cx="1962150" cy="431800"/>
          </a:xfrm>
          <a:custGeom>
            <a:avLst/>
            <a:gdLst>
              <a:gd name="T0" fmla="*/ 1471612 w 21600"/>
              <a:gd name="T1" fmla="*/ 0 h 21600"/>
              <a:gd name="T2" fmla="*/ 0 w 21600"/>
              <a:gd name="T3" fmla="*/ 215900 h 21600"/>
              <a:gd name="T4" fmla="*/ 1471612 w 21600"/>
              <a:gd name="T5" fmla="*/ 431800 h 21600"/>
              <a:gd name="T6" fmla="*/ 1962150 w 21600"/>
              <a:gd name="T7" fmla="*/ 215900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rgbClr val="FF0000">
              <a:alpha val="50195"/>
            </a:srgbClr>
          </a:solidFill>
          <a:ln w="9525">
            <a:solidFill>
              <a:schemeClr val="hlink"/>
            </a:solidFill>
            <a:miter lim="800000"/>
          </a:ln>
        </p:spPr>
        <p:txBody>
          <a:bodyPr wrap="none" anchor="ct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121410"/>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1121411"/>
                                        </p:tgtEl>
                                        <p:attrNameLst>
                                          <p:attrName>style.visibility</p:attrName>
                                        </p:attrNameLst>
                                      </p:cBhvr>
                                      <p:to>
                                        <p:strVal val="visible"/>
                                      </p:to>
                                    </p:set>
                                  </p:childTnLst>
                                </p:cTn>
                              </p:par>
                            </p:childTnLst>
                          </p:cTn>
                        </p:par>
                        <p:par>
                          <p:cTn id="10" fill="hold">
                            <p:stCondLst>
                              <p:cond delay="0"/>
                            </p:stCondLst>
                            <p:childTnLst>
                              <p:par>
                                <p:cTn id="11" presetID="35" presetClass="emph" presetSubtype="0" repeatCount="3000" fill="hold" grpId="1" nodeType="afterEffect">
                                  <p:stCondLst>
                                    <p:cond delay="500"/>
                                  </p:stCondLst>
                                  <p:childTnLst>
                                    <p:anim calcmode="discrete" valueType="str">
                                      <p:cBhvr>
                                        <p:cTn id="12" dur="1000" fill="hold"/>
                                        <p:tgtEl>
                                          <p:spTgt spid="1121411"/>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1410" grpId="0"/>
      <p:bldP spid="1121411" grpId="0" animBg="1"/>
      <p:bldP spid="1121411" grpId="1" animBg="1"/>
    </p:bldLst>
  </p:timing>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24258" name="Line 2"/>
          <p:cNvSpPr>
            <a:spLocks noChangeShapeType="1"/>
          </p:cNvSpPr>
          <p:nvPr/>
        </p:nvSpPr>
        <p:spPr bwMode="auto">
          <a:xfrm flipV="1">
            <a:off x="623888" y="1792288"/>
            <a:ext cx="1549400" cy="766762"/>
          </a:xfrm>
          <a:prstGeom prst="line">
            <a:avLst/>
          </a:prstGeom>
          <a:noFill/>
          <a:ln w="28575">
            <a:solidFill>
              <a:srgbClr val="333399"/>
            </a:solidFill>
            <a:round/>
          </a:ln>
        </p:spPr>
        <p:txBody>
          <a:bodyPr/>
          <a:lstStyle/>
          <a:p>
            <a:endParaRPr lang="zh-CN" altLang="en-US"/>
          </a:p>
        </p:txBody>
      </p:sp>
      <p:sp>
        <p:nvSpPr>
          <p:cNvPr id="224259" name="Line 3"/>
          <p:cNvSpPr>
            <a:spLocks noChangeShapeType="1"/>
          </p:cNvSpPr>
          <p:nvPr/>
        </p:nvSpPr>
        <p:spPr bwMode="auto">
          <a:xfrm flipV="1">
            <a:off x="2328863" y="1639888"/>
            <a:ext cx="1939925" cy="76200"/>
          </a:xfrm>
          <a:prstGeom prst="line">
            <a:avLst/>
          </a:prstGeom>
          <a:noFill/>
          <a:ln w="28575">
            <a:solidFill>
              <a:srgbClr val="333399"/>
            </a:solidFill>
            <a:round/>
          </a:ln>
        </p:spPr>
        <p:txBody>
          <a:bodyPr/>
          <a:lstStyle/>
          <a:p>
            <a:endParaRPr lang="zh-CN" altLang="en-US"/>
          </a:p>
        </p:txBody>
      </p:sp>
      <p:sp>
        <p:nvSpPr>
          <p:cNvPr id="224260" name="Line 4"/>
          <p:cNvSpPr>
            <a:spLocks noChangeShapeType="1"/>
          </p:cNvSpPr>
          <p:nvPr/>
        </p:nvSpPr>
        <p:spPr bwMode="auto">
          <a:xfrm>
            <a:off x="4344988" y="1639888"/>
            <a:ext cx="2093912" cy="152400"/>
          </a:xfrm>
          <a:prstGeom prst="line">
            <a:avLst/>
          </a:prstGeom>
          <a:noFill/>
          <a:ln w="28575">
            <a:solidFill>
              <a:srgbClr val="333399"/>
            </a:solidFill>
            <a:round/>
          </a:ln>
        </p:spPr>
        <p:txBody>
          <a:bodyPr/>
          <a:lstStyle/>
          <a:p>
            <a:endParaRPr lang="zh-CN" altLang="en-US"/>
          </a:p>
        </p:txBody>
      </p:sp>
      <p:sp>
        <p:nvSpPr>
          <p:cNvPr id="224261" name="Line 5"/>
          <p:cNvSpPr>
            <a:spLocks noChangeShapeType="1"/>
          </p:cNvSpPr>
          <p:nvPr/>
        </p:nvSpPr>
        <p:spPr bwMode="auto">
          <a:xfrm>
            <a:off x="6516688" y="1870075"/>
            <a:ext cx="2171700" cy="766763"/>
          </a:xfrm>
          <a:prstGeom prst="line">
            <a:avLst/>
          </a:prstGeom>
          <a:noFill/>
          <a:ln w="28575">
            <a:solidFill>
              <a:srgbClr val="333399"/>
            </a:solidFill>
            <a:round/>
          </a:ln>
        </p:spPr>
        <p:txBody>
          <a:bodyPr/>
          <a:lstStyle/>
          <a:p>
            <a:endParaRPr lang="zh-CN" altLang="en-US"/>
          </a:p>
        </p:txBody>
      </p:sp>
      <p:sp>
        <p:nvSpPr>
          <p:cNvPr id="224262" name="Line 6"/>
          <p:cNvSpPr>
            <a:spLocks noChangeShapeType="1"/>
          </p:cNvSpPr>
          <p:nvPr/>
        </p:nvSpPr>
        <p:spPr bwMode="auto">
          <a:xfrm>
            <a:off x="701675" y="2636838"/>
            <a:ext cx="2093913" cy="152400"/>
          </a:xfrm>
          <a:prstGeom prst="line">
            <a:avLst/>
          </a:prstGeom>
          <a:noFill/>
          <a:ln w="28575">
            <a:solidFill>
              <a:srgbClr val="333399"/>
            </a:solidFill>
            <a:round/>
          </a:ln>
        </p:spPr>
        <p:txBody>
          <a:bodyPr/>
          <a:lstStyle/>
          <a:p>
            <a:endParaRPr lang="zh-CN" altLang="en-US"/>
          </a:p>
        </p:txBody>
      </p:sp>
      <p:sp>
        <p:nvSpPr>
          <p:cNvPr id="224263" name="Line 7"/>
          <p:cNvSpPr>
            <a:spLocks noChangeShapeType="1"/>
          </p:cNvSpPr>
          <p:nvPr/>
        </p:nvSpPr>
        <p:spPr bwMode="auto">
          <a:xfrm>
            <a:off x="3027363" y="2789238"/>
            <a:ext cx="1395412" cy="77787"/>
          </a:xfrm>
          <a:prstGeom prst="line">
            <a:avLst/>
          </a:prstGeom>
          <a:noFill/>
          <a:ln w="28575">
            <a:solidFill>
              <a:srgbClr val="333399"/>
            </a:solidFill>
            <a:round/>
          </a:ln>
        </p:spPr>
        <p:txBody>
          <a:bodyPr/>
          <a:lstStyle/>
          <a:p>
            <a:endParaRPr lang="zh-CN" altLang="en-US"/>
          </a:p>
        </p:txBody>
      </p:sp>
      <p:sp>
        <p:nvSpPr>
          <p:cNvPr id="224264" name="Line 8"/>
          <p:cNvSpPr>
            <a:spLocks noChangeShapeType="1"/>
          </p:cNvSpPr>
          <p:nvPr/>
        </p:nvSpPr>
        <p:spPr bwMode="auto">
          <a:xfrm>
            <a:off x="2771775" y="3697288"/>
            <a:ext cx="1573213" cy="87312"/>
          </a:xfrm>
          <a:prstGeom prst="line">
            <a:avLst/>
          </a:prstGeom>
          <a:noFill/>
          <a:ln w="28575">
            <a:solidFill>
              <a:srgbClr val="333399"/>
            </a:solidFill>
            <a:round/>
          </a:ln>
        </p:spPr>
        <p:txBody>
          <a:bodyPr/>
          <a:lstStyle/>
          <a:p>
            <a:endParaRPr lang="zh-CN" altLang="en-US"/>
          </a:p>
        </p:txBody>
      </p:sp>
      <p:sp>
        <p:nvSpPr>
          <p:cNvPr id="224265" name="Line 9"/>
          <p:cNvSpPr>
            <a:spLocks noChangeShapeType="1"/>
          </p:cNvSpPr>
          <p:nvPr/>
        </p:nvSpPr>
        <p:spPr bwMode="auto">
          <a:xfrm>
            <a:off x="1166813" y="3402013"/>
            <a:ext cx="1317625" cy="230187"/>
          </a:xfrm>
          <a:prstGeom prst="line">
            <a:avLst/>
          </a:prstGeom>
          <a:noFill/>
          <a:ln w="28575">
            <a:solidFill>
              <a:srgbClr val="333399"/>
            </a:solidFill>
            <a:round/>
          </a:ln>
        </p:spPr>
        <p:txBody>
          <a:bodyPr/>
          <a:lstStyle/>
          <a:p>
            <a:endParaRPr lang="zh-CN" altLang="en-US"/>
          </a:p>
        </p:txBody>
      </p:sp>
      <p:sp>
        <p:nvSpPr>
          <p:cNvPr id="224266" name="Line 10"/>
          <p:cNvSpPr>
            <a:spLocks noChangeShapeType="1"/>
          </p:cNvSpPr>
          <p:nvPr/>
        </p:nvSpPr>
        <p:spPr bwMode="auto">
          <a:xfrm>
            <a:off x="546100" y="2636838"/>
            <a:ext cx="542925" cy="765175"/>
          </a:xfrm>
          <a:prstGeom prst="line">
            <a:avLst/>
          </a:prstGeom>
          <a:noFill/>
          <a:ln w="28575">
            <a:solidFill>
              <a:srgbClr val="333399"/>
            </a:solidFill>
            <a:round/>
          </a:ln>
        </p:spPr>
        <p:txBody>
          <a:bodyPr/>
          <a:lstStyle/>
          <a:p>
            <a:endParaRPr lang="zh-CN" altLang="en-US"/>
          </a:p>
        </p:txBody>
      </p:sp>
      <p:sp>
        <p:nvSpPr>
          <p:cNvPr id="224267" name="Line 11"/>
          <p:cNvSpPr>
            <a:spLocks noChangeShapeType="1"/>
          </p:cNvSpPr>
          <p:nvPr/>
        </p:nvSpPr>
        <p:spPr bwMode="auto">
          <a:xfrm flipV="1">
            <a:off x="4733925" y="3632200"/>
            <a:ext cx="1627188" cy="152400"/>
          </a:xfrm>
          <a:prstGeom prst="line">
            <a:avLst/>
          </a:prstGeom>
          <a:noFill/>
          <a:ln w="28575">
            <a:solidFill>
              <a:srgbClr val="333399"/>
            </a:solidFill>
            <a:round/>
          </a:ln>
        </p:spPr>
        <p:txBody>
          <a:bodyPr/>
          <a:lstStyle/>
          <a:p>
            <a:endParaRPr lang="zh-CN" altLang="en-US"/>
          </a:p>
        </p:txBody>
      </p:sp>
      <p:sp>
        <p:nvSpPr>
          <p:cNvPr id="224268" name="Line 12"/>
          <p:cNvSpPr>
            <a:spLocks noChangeShapeType="1"/>
          </p:cNvSpPr>
          <p:nvPr/>
        </p:nvSpPr>
        <p:spPr bwMode="auto">
          <a:xfrm flipV="1">
            <a:off x="6670675" y="3173413"/>
            <a:ext cx="776288" cy="381000"/>
          </a:xfrm>
          <a:prstGeom prst="line">
            <a:avLst/>
          </a:prstGeom>
          <a:noFill/>
          <a:ln w="9525">
            <a:solidFill>
              <a:schemeClr val="tx1"/>
            </a:solidFill>
            <a:round/>
          </a:ln>
        </p:spPr>
        <p:txBody>
          <a:bodyPr/>
          <a:lstStyle/>
          <a:p>
            <a:endParaRPr lang="zh-CN" altLang="en-US"/>
          </a:p>
        </p:txBody>
      </p:sp>
      <p:sp>
        <p:nvSpPr>
          <p:cNvPr id="224269" name="Line 13"/>
          <p:cNvSpPr>
            <a:spLocks noChangeShapeType="1"/>
          </p:cNvSpPr>
          <p:nvPr/>
        </p:nvSpPr>
        <p:spPr bwMode="auto">
          <a:xfrm flipV="1">
            <a:off x="7680325" y="2636838"/>
            <a:ext cx="852488" cy="382587"/>
          </a:xfrm>
          <a:prstGeom prst="line">
            <a:avLst/>
          </a:prstGeom>
          <a:noFill/>
          <a:ln w="28575">
            <a:solidFill>
              <a:srgbClr val="333399"/>
            </a:solidFill>
            <a:round/>
          </a:ln>
        </p:spPr>
        <p:txBody>
          <a:bodyPr/>
          <a:lstStyle/>
          <a:p>
            <a:endParaRPr lang="zh-CN" altLang="en-US"/>
          </a:p>
        </p:txBody>
      </p:sp>
      <p:sp>
        <p:nvSpPr>
          <p:cNvPr id="224270" name="Line 14"/>
          <p:cNvSpPr>
            <a:spLocks noChangeShapeType="1"/>
          </p:cNvSpPr>
          <p:nvPr/>
        </p:nvSpPr>
        <p:spPr bwMode="auto">
          <a:xfrm flipV="1">
            <a:off x="4733925" y="1946275"/>
            <a:ext cx="1627188" cy="920750"/>
          </a:xfrm>
          <a:prstGeom prst="line">
            <a:avLst/>
          </a:prstGeom>
          <a:noFill/>
          <a:ln w="28575">
            <a:solidFill>
              <a:srgbClr val="333399"/>
            </a:solidFill>
            <a:round/>
          </a:ln>
        </p:spPr>
        <p:txBody>
          <a:bodyPr/>
          <a:lstStyle/>
          <a:p>
            <a:endParaRPr lang="zh-CN" altLang="en-US"/>
          </a:p>
        </p:txBody>
      </p:sp>
      <p:pic>
        <p:nvPicPr>
          <p:cNvPr id="224271" name="Picture 15"/>
          <p:cNvPicPr>
            <a:picLocks noChangeArrowheads="1"/>
          </p:cNvPicPr>
          <p:nvPr/>
        </p:nvPicPr>
        <p:blipFill>
          <a:blip r:embed="rId3" cstate="print"/>
          <a:srcRect/>
          <a:stretch>
            <a:fillRect/>
          </a:stretch>
        </p:blipFill>
        <p:spPr bwMode="auto">
          <a:xfrm>
            <a:off x="4113213" y="2713038"/>
            <a:ext cx="706437" cy="347662"/>
          </a:xfrm>
          <a:prstGeom prst="rect">
            <a:avLst/>
          </a:prstGeom>
          <a:noFill/>
          <a:ln w="12699">
            <a:noFill/>
            <a:miter lim="800000"/>
            <a:headEnd/>
            <a:tailEnd/>
          </a:ln>
        </p:spPr>
      </p:pic>
      <p:pic>
        <p:nvPicPr>
          <p:cNvPr id="224272" name="Picture 16"/>
          <p:cNvPicPr>
            <a:picLocks noChangeArrowheads="1"/>
          </p:cNvPicPr>
          <p:nvPr/>
        </p:nvPicPr>
        <p:blipFill>
          <a:blip r:embed="rId3" cstate="print"/>
          <a:srcRect/>
          <a:stretch>
            <a:fillRect/>
          </a:stretch>
        </p:blipFill>
        <p:spPr bwMode="auto">
          <a:xfrm>
            <a:off x="2328863" y="3478213"/>
            <a:ext cx="708025" cy="349250"/>
          </a:xfrm>
          <a:prstGeom prst="rect">
            <a:avLst/>
          </a:prstGeom>
          <a:noFill/>
          <a:ln w="12699">
            <a:noFill/>
            <a:miter lim="800000"/>
            <a:headEnd/>
            <a:tailEnd/>
          </a:ln>
        </p:spPr>
      </p:pic>
      <p:pic>
        <p:nvPicPr>
          <p:cNvPr id="224273" name="Picture 17"/>
          <p:cNvPicPr>
            <a:picLocks noChangeArrowheads="1"/>
          </p:cNvPicPr>
          <p:nvPr/>
        </p:nvPicPr>
        <p:blipFill>
          <a:blip r:embed="rId3" cstate="print"/>
          <a:srcRect/>
          <a:stretch>
            <a:fillRect/>
          </a:stretch>
        </p:blipFill>
        <p:spPr bwMode="auto">
          <a:xfrm>
            <a:off x="3881438" y="1485900"/>
            <a:ext cx="706437" cy="349250"/>
          </a:xfrm>
          <a:prstGeom prst="rect">
            <a:avLst/>
          </a:prstGeom>
          <a:noFill/>
          <a:ln w="12699">
            <a:noFill/>
            <a:miter lim="800000"/>
            <a:headEnd/>
            <a:tailEnd/>
          </a:ln>
        </p:spPr>
      </p:pic>
      <p:pic>
        <p:nvPicPr>
          <p:cNvPr id="224274" name="Picture 18"/>
          <p:cNvPicPr>
            <a:picLocks noChangeArrowheads="1"/>
          </p:cNvPicPr>
          <p:nvPr/>
        </p:nvPicPr>
        <p:blipFill>
          <a:blip r:embed="rId3" cstate="print"/>
          <a:srcRect/>
          <a:stretch>
            <a:fillRect/>
          </a:stretch>
        </p:blipFill>
        <p:spPr bwMode="auto">
          <a:xfrm>
            <a:off x="6205538" y="3402013"/>
            <a:ext cx="709612" cy="349250"/>
          </a:xfrm>
          <a:prstGeom prst="rect">
            <a:avLst/>
          </a:prstGeom>
          <a:noFill/>
          <a:ln w="12699">
            <a:noFill/>
            <a:miter lim="800000"/>
            <a:headEnd/>
            <a:tailEnd/>
          </a:ln>
        </p:spPr>
      </p:pic>
      <p:pic>
        <p:nvPicPr>
          <p:cNvPr id="224275" name="Picture 19"/>
          <p:cNvPicPr>
            <a:picLocks noChangeArrowheads="1"/>
          </p:cNvPicPr>
          <p:nvPr/>
        </p:nvPicPr>
        <p:blipFill>
          <a:blip r:embed="rId3" cstate="print"/>
          <a:srcRect/>
          <a:stretch>
            <a:fillRect/>
          </a:stretch>
        </p:blipFill>
        <p:spPr bwMode="auto">
          <a:xfrm>
            <a:off x="8223250" y="2482850"/>
            <a:ext cx="706438" cy="347663"/>
          </a:xfrm>
          <a:prstGeom prst="rect">
            <a:avLst/>
          </a:prstGeom>
          <a:noFill/>
          <a:ln w="12699">
            <a:noFill/>
            <a:miter lim="800000"/>
            <a:headEnd/>
            <a:tailEnd/>
          </a:ln>
        </p:spPr>
      </p:pic>
      <p:pic>
        <p:nvPicPr>
          <p:cNvPr id="224276" name="Picture 20"/>
          <p:cNvPicPr>
            <a:picLocks noChangeArrowheads="1"/>
          </p:cNvPicPr>
          <p:nvPr/>
        </p:nvPicPr>
        <p:blipFill>
          <a:blip r:embed="rId3" cstate="print"/>
          <a:srcRect/>
          <a:stretch>
            <a:fillRect/>
          </a:stretch>
        </p:blipFill>
        <p:spPr bwMode="auto">
          <a:xfrm>
            <a:off x="236538" y="2482850"/>
            <a:ext cx="708025" cy="347663"/>
          </a:xfrm>
          <a:prstGeom prst="rect">
            <a:avLst/>
          </a:prstGeom>
          <a:noFill/>
          <a:ln w="12699">
            <a:noFill/>
            <a:miter lim="800000"/>
            <a:headEnd/>
            <a:tailEnd/>
          </a:ln>
        </p:spPr>
      </p:pic>
      <p:grpSp>
        <p:nvGrpSpPr>
          <p:cNvPr id="224277" name="Group 21"/>
          <p:cNvGrpSpPr/>
          <p:nvPr/>
        </p:nvGrpSpPr>
        <p:grpSpPr bwMode="auto">
          <a:xfrm>
            <a:off x="22225" y="1558925"/>
            <a:ext cx="885825" cy="915988"/>
            <a:chOff x="14" y="949"/>
            <a:chExt cx="558" cy="577"/>
          </a:xfrm>
        </p:grpSpPr>
        <p:sp>
          <p:nvSpPr>
            <p:cNvPr id="1123350" name="Rectangle 22"/>
            <p:cNvSpPr>
              <a:spLocks noChangeArrowheads="1"/>
            </p:cNvSpPr>
            <p:nvPr/>
          </p:nvSpPr>
          <p:spPr bwMode="auto">
            <a:xfrm>
              <a:off x="51" y="951"/>
              <a:ext cx="516" cy="574"/>
            </a:xfrm>
            <a:prstGeom prst="rect">
              <a:avLst/>
            </a:prstGeom>
            <a:solidFill>
              <a:srgbClr val="CCECFF"/>
            </a:soli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ea typeface="黑体" panose="02010609060101010101" pitchFamily="49" charset="-122"/>
              </a:endParaRPr>
            </a:p>
          </p:txBody>
        </p:sp>
        <p:sp>
          <p:nvSpPr>
            <p:cNvPr id="224389" name="Text Box 23"/>
            <p:cNvSpPr txBox="1">
              <a:spLocks noChangeArrowheads="1"/>
            </p:cNvSpPr>
            <p:nvPr/>
          </p:nvSpPr>
          <p:spPr bwMode="auto">
            <a:xfrm>
              <a:off x="14" y="949"/>
              <a:ext cx="558" cy="577"/>
            </a:xfrm>
            <a:prstGeom prst="rect">
              <a:avLst/>
            </a:prstGeom>
            <a:noFill/>
            <a:ln w="9525">
              <a:noFill/>
              <a:miter lim="800000"/>
            </a:ln>
          </p:spPr>
          <p:txBody>
            <a:bodyPr wrap="none">
              <a:spAutoFit/>
            </a:bodyPr>
            <a:lstStyle/>
            <a:p>
              <a:pPr>
                <a:lnSpc>
                  <a:spcPct val="90000"/>
                </a:lnSpc>
              </a:pPr>
              <a:r>
                <a:rPr kumimoji="1" lang="en-US" altLang="zh-CN" sz="2000">
                  <a:latin typeface="Arial" panose="020B0604020202020204" pitchFamily="34" charset="0"/>
                </a:rPr>
                <a:t>1  1  </a:t>
              </a:r>
              <a:r>
                <a:rPr kumimoji="1" lang="en-US" altLang="zh-CN" sz="2000">
                  <a:latin typeface="Arial" panose="020B0604020202020204" pitchFamily="34" charset="0"/>
                  <a:sym typeface="Symbol" panose="05050102010706020507" pitchFamily="18" charset="2"/>
                </a:rPr>
                <a:t></a:t>
              </a:r>
            </a:p>
            <a:p>
              <a:pPr>
                <a:lnSpc>
                  <a:spcPct val="90000"/>
                </a:lnSpc>
              </a:pPr>
              <a:r>
                <a:rPr kumimoji="1" lang="en-US" altLang="zh-CN" sz="2000">
                  <a:latin typeface="Arial" panose="020B0604020202020204" pitchFamily="34" charset="0"/>
                </a:rPr>
                <a:t>2  1  </a:t>
              </a:r>
              <a:r>
                <a:rPr kumimoji="1" lang="en-US" altLang="zh-CN" sz="2000">
                  <a:latin typeface="Arial" panose="020B0604020202020204" pitchFamily="34" charset="0"/>
                  <a:sym typeface="Symbol" panose="05050102010706020507" pitchFamily="18" charset="2"/>
                </a:rPr>
                <a:t></a:t>
              </a:r>
            </a:p>
            <a:p>
              <a:pPr>
                <a:lnSpc>
                  <a:spcPct val="90000"/>
                </a:lnSpc>
              </a:pPr>
              <a:r>
                <a:rPr kumimoji="1" lang="en-US" altLang="zh-CN" sz="2000">
                  <a:latin typeface="Arial" panose="020B0604020202020204" pitchFamily="34" charset="0"/>
                </a:rPr>
                <a:t>3  1  </a:t>
              </a:r>
              <a:r>
                <a:rPr kumimoji="1" lang="en-US" altLang="zh-CN" sz="2000">
                  <a:latin typeface="Arial" panose="020B0604020202020204" pitchFamily="34" charset="0"/>
                  <a:sym typeface="Symbol" panose="05050102010706020507" pitchFamily="18" charset="2"/>
                </a:rPr>
                <a:t></a:t>
              </a:r>
            </a:p>
          </p:txBody>
        </p:sp>
      </p:grpSp>
      <p:sp>
        <p:nvSpPr>
          <p:cNvPr id="224278" name="Text Box 24"/>
          <p:cNvSpPr txBox="1">
            <a:spLocks noChangeArrowheads="1"/>
          </p:cNvSpPr>
          <p:nvPr/>
        </p:nvSpPr>
        <p:spPr bwMode="auto">
          <a:xfrm>
            <a:off x="8688388" y="2747963"/>
            <a:ext cx="339725" cy="396875"/>
          </a:xfrm>
          <a:prstGeom prst="rect">
            <a:avLst/>
          </a:prstGeom>
          <a:noFill/>
          <a:ln w="9525">
            <a:noFill/>
            <a:miter lim="800000"/>
          </a:ln>
        </p:spPr>
        <p:txBody>
          <a:bodyPr wrap="none">
            <a:spAutoFit/>
          </a:bodyPr>
          <a:lstStyle/>
          <a:p>
            <a:r>
              <a:rPr kumimoji="1" lang="en-US" altLang="zh-CN" sz="2000">
                <a:latin typeface="Arial" panose="020B0604020202020204" pitchFamily="34" charset="0"/>
              </a:rPr>
              <a:t>F</a:t>
            </a:r>
          </a:p>
        </p:txBody>
      </p:sp>
      <p:sp>
        <p:nvSpPr>
          <p:cNvPr id="224279" name="Text Box 25"/>
          <p:cNvSpPr txBox="1">
            <a:spLocks noChangeArrowheads="1"/>
          </p:cNvSpPr>
          <p:nvPr/>
        </p:nvSpPr>
        <p:spPr bwMode="auto">
          <a:xfrm>
            <a:off x="4578350" y="1284288"/>
            <a:ext cx="354013" cy="396875"/>
          </a:xfrm>
          <a:prstGeom prst="rect">
            <a:avLst/>
          </a:prstGeom>
          <a:noFill/>
          <a:ln w="9525">
            <a:noFill/>
            <a:miter lim="800000"/>
          </a:ln>
        </p:spPr>
        <p:txBody>
          <a:bodyPr wrap="none">
            <a:spAutoFit/>
          </a:bodyPr>
          <a:lstStyle/>
          <a:p>
            <a:r>
              <a:rPr kumimoji="1" lang="en-US" altLang="zh-CN" sz="2000">
                <a:latin typeface="Arial" panose="020B0604020202020204" pitchFamily="34" charset="0"/>
              </a:rPr>
              <a:t>E</a:t>
            </a:r>
          </a:p>
        </p:txBody>
      </p:sp>
      <p:sp>
        <p:nvSpPr>
          <p:cNvPr id="224280" name="Text Box 26"/>
          <p:cNvSpPr txBox="1">
            <a:spLocks noChangeArrowheads="1"/>
          </p:cNvSpPr>
          <p:nvPr/>
        </p:nvSpPr>
        <p:spPr bwMode="auto">
          <a:xfrm>
            <a:off x="3779838" y="2457450"/>
            <a:ext cx="368300" cy="396875"/>
          </a:xfrm>
          <a:prstGeom prst="rect">
            <a:avLst/>
          </a:prstGeom>
          <a:noFill/>
          <a:ln w="9525">
            <a:noFill/>
            <a:miter lim="800000"/>
          </a:ln>
        </p:spPr>
        <p:txBody>
          <a:bodyPr wrap="none">
            <a:spAutoFit/>
          </a:bodyPr>
          <a:lstStyle/>
          <a:p>
            <a:r>
              <a:rPr kumimoji="1" lang="en-US" altLang="zh-CN" sz="2000">
                <a:latin typeface="Arial" panose="020B0604020202020204" pitchFamily="34" charset="0"/>
              </a:rPr>
              <a:t>D</a:t>
            </a:r>
          </a:p>
        </p:txBody>
      </p:sp>
      <p:sp>
        <p:nvSpPr>
          <p:cNvPr id="224281" name="Text Box 27"/>
          <p:cNvSpPr txBox="1">
            <a:spLocks noChangeArrowheads="1"/>
          </p:cNvSpPr>
          <p:nvPr/>
        </p:nvSpPr>
        <p:spPr bwMode="auto">
          <a:xfrm>
            <a:off x="5895975" y="3660775"/>
            <a:ext cx="368300" cy="396875"/>
          </a:xfrm>
          <a:prstGeom prst="rect">
            <a:avLst/>
          </a:prstGeom>
          <a:noFill/>
          <a:ln w="9525">
            <a:noFill/>
            <a:miter lim="800000"/>
          </a:ln>
        </p:spPr>
        <p:txBody>
          <a:bodyPr wrap="none">
            <a:spAutoFit/>
          </a:bodyPr>
          <a:lstStyle/>
          <a:p>
            <a:r>
              <a:rPr kumimoji="1" lang="en-US" altLang="zh-CN" sz="2000">
                <a:latin typeface="Arial" panose="020B0604020202020204" pitchFamily="34" charset="0"/>
              </a:rPr>
              <a:t>C</a:t>
            </a:r>
          </a:p>
        </p:txBody>
      </p:sp>
      <p:sp>
        <p:nvSpPr>
          <p:cNvPr id="224282" name="Text Box 28"/>
          <p:cNvSpPr txBox="1">
            <a:spLocks noChangeArrowheads="1"/>
          </p:cNvSpPr>
          <p:nvPr/>
        </p:nvSpPr>
        <p:spPr bwMode="auto">
          <a:xfrm>
            <a:off x="2417763" y="3132138"/>
            <a:ext cx="354012" cy="396875"/>
          </a:xfrm>
          <a:prstGeom prst="rect">
            <a:avLst/>
          </a:prstGeom>
          <a:noFill/>
          <a:ln w="9525">
            <a:noFill/>
            <a:miter lim="800000"/>
          </a:ln>
        </p:spPr>
        <p:txBody>
          <a:bodyPr wrap="none">
            <a:spAutoFit/>
          </a:bodyPr>
          <a:lstStyle/>
          <a:p>
            <a:r>
              <a:rPr kumimoji="1" lang="en-US" altLang="zh-CN" sz="2000">
                <a:latin typeface="Arial" panose="020B0604020202020204" pitchFamily="34" charset="0"/>
              </a:rPr>
              <a:t>B</a:t>
            </a:r>
          </a:p>
        </p:txBody>
      </p:sp>
      <p:sp>
        <p:nvSpPr>
          <p:cNvPr id="224283" name="Text Box 29"/>
          <p:cNvSpPr txBox="1">
            <a:spLocks noChangeArrowheads="1"/>
          </p:cNvSpPr>
          <p:nvPr/>
        </p:nvSpPr>
        <p:spPr bwMode="auto">
          <a:xfrm>
            <a:off x="236538" y="2708275"/>
            <a:ext cx="354012" cy="396875"/>
          </a:xfrm>
          <a:prstGeom prst="rect">
            <a:avLst/>
          </a:prstGeom>
          <a:noFill/>
          <a:ln w="9525">
            <a:noFill/>
            <a:miter lim="800000"/>
          </a:ln>
        </p:spPr>
        <p:txBody>
          <a:bodyPr wrap="none">
            <a:spAutoFit/>
          </a:bodyPr>
          <a:lstStyle/>
          <a:p>
            <a:r>
              <a:rPr kumimoji="1" lang="en-US" altLang="zh-CN" sz="2000">
                <a:latin typeface="Arial" panose="020B0604020202020204" pitchFamily="34" charset="0"/>
              </a:rPr>
              <a:t>A</a:t>
            </a:r>
          </a:p>
        </p:txBody>
      </p:sp>
      <p:sp>
        <p:nvSpPr>
          <p:cNvPr id="1123358" name="Rectangle 30"/>
          <p:cNvSpPr>
            <a:spLocks noChangeArrowheads="1"/>
          </p:cNvSpPr>
          <p:nvPr/>
        </p:nvSpPr>
        <p:spPr bwMode="auto">
          <a:xfrm>
            <a:off x="8201025" y="1838325"/>
            <a:ext cx="835025" cy="612775"/>
          </a:xfrm>
          <a:prstGeom prst="rect">
            <a:avLst/>
          </a:prstGeom>
          <a:solidFill>
            <a:srgbClr val="CCECFF"/>
          </a:soli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ea typeface="黑体" panose="02010609060101010101" pitchFamily="49" charset="-122"/>
            </a:endParaRPr>
          </a:p>
        </p:txBody>
      </p:sp>
      <p:sp>
        <p:nvSpPr>
          <p:cNvPr id="224285" name="Text Box 31"/>
          <p:cNvSpPr txBox="1">
            <a:spLocks noChangeArrowheads="1"/>
          </p:cNvSpPr>
          <p:nvPr/>
        </p:nvSpPr>
        <p:spPr bwMode="auto">
          <a:xfrm>
            <a:off x="8162925" y="1830388"/>
            <a:ext cx="885825" cy="641350"/>
          </a:xfrm>
          <a:prstGeom prst="rect">
            <a:avLst/>
          </a:prstGeom>
          <a:noFill/>
          <a:ln w="9525">
            <a:noFill/>
            <a:miter lim="800000"/>
          </a:ln>
        </p:spPr>
        <p:txBody>
          <a:bodyPr wrap="none">
            <a:spAutoFit/>
          </a:bodyPr>
          <a:lstStyle/>
          <a:p>
            <a:pPr>
              <a:lnSpc>
                <a:spcPct val="90000"/>
              </a:lnSpc>
            </a:pPr>
            <a:r>
              <a:rPr kumimoji="1" lang="en-US" altLang="zh-CN" sz="2000">
                <a:latin typeface="Arial" panose="020B0604020202020204" pitchFamily="34" charset="0"/>
              </a:rPr>
              <a:t>5  1  </a:t>
            </a:r>
            <a:r>
              <a:rPr kumimoji="1" lang="en-US" altLang="zh-CN" sz="2000">
                <a:latin typeface="Arial" panose="020B0604020202020204" pitchFamily="34" charset="0"/>
                <a:sym typeface="Symbol" panose="05050102010706020507" pitchFamily="18" charset="2"/>
              </a:rPr>
              <a:t></a:t>
            </a:r>
          </a:p>
          <a:p>
            <a:pPr>
              <a:lnSpc>
                <a:spcPct val="90000"/>
              </a:lnSpc>
            </a:pPr>
            <a:r>
              <a:rPr kumimoji="1" lang="en-US" altLang="zh-CN" sz="2000">
                <a:latin typeface="Arial" panose="020B0604020202020204" pitchFamily="34" charset="0"/>
              </a:rPr>
              <a:t>6  1  </a:t>
            </a:r>
            <a:r>
              <a:rPr kumimoji="1" lang="en-US" altLang="zh-CN" sz="2000">
                <a:latin typeface="Arial" panose="020B0604020202020204" pitchFamily="34" charset="0"/>
                <a:sym typeface="Symbol" panose="05050102010706020507" pitchFamily="18" charset="2"/>
              </a:rPr>
              <a:t></a:t>
            </a:r>
          </a:p>
        </p:txBody>
      </p:sp>
      <p:sp>
        <p:nvSpPr>
          <p:cNvPr id="1123360" name="Rectangle 32"/>
          <p:cNvSpPr>
            <a:spLocks noChangeArrowheads="1"/>
          </p:cNvSpPr>
          <p:nvPr/>
        </p:nvSpPr>
        <p:spPr bwMode="auto">
          <a:xfrm>
            <a:off x="4113213" y="2068513"/>
            <a:ext cx="819150" cy="612775"/>
          </a:xfrm>
          <a:prstGeom prst="rect">
            <a:avLst/>
          </a:prstGeom>
          <a:solidFill>
            <a:srgbClr val="CCECFF"/>
          </a:soli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ea typeface="黑体" panose="02010609060101010101" pitchFamily="49" charset="-122"/>
            </a:endParaRPr>
          </a:p>
        </p:txBody>
      </p:sp>
      <p:sp>
        <p:nvSpPr>
          <p:cNvPr id="224287" name="Text Box 33"/>
          <p:cNvSpPr txBox="1">
            <a:spLocks noChangeArrowheads="1"/>
          </p:cNvSpPr>
          <p:nvPr/>
        </p:nvSpPr>
        <p:spPr bwMode="auto">
          <a:xfrm>
            <a:off x="4060825" y="2044700"/>
            <a:ext cx="885825" cy="641350"/>
          </a:xfrm>
          <a:prstGeom prst="rect">
            <a:avLst/>
          </a:prstGeom>
          <a:noFill/>
          <a:ln w="9525">
            <a:noFill/>
            <a:miter lim="800000"/>
          </a:ln>
        </p:spPr>
        <p:txBody>
          <a:bodyPr wrap="none">
            <a:spAutoFit/>
          </a:bodyPr>
          <a:lstStyle/>
          <a:p>
            <a:pPr>
              <a:lnSpc>
                <a:spcPct val="90000"/>
              </a:lnSpc>
            </a:pPr>
            <a:r>
              <a:rPr kumimoji="1" lang="en-US" altLang="zh-CN" sz="2000">
                <a:latin typeface="Arial" panose="020B0604020202020204" pitchFamily="34" charset="0"/>
              </a:rPr>
              <a:t>2  1  </a:t>
            </a:r>
            <a:r>
              <a:rPr kumimoji="1" lang="en-US" altLang="zh-CN" sz="2000">
                <a:latin typeface="Arial" panose="020B0604020202020204" pitchFamily="34" charset="0"/>
                <a:sym typeface="Symbol" panose="05050102010706020507" pitchFamily="18" charset="2"/>
              </a:rPr>
              <a:t></a:t>
            </a:r>
          </a:p>
          <a:p>
            <a:pPr>
              <a:lnSpc>
                <a:spcPct val="90000"/>
              </a:lnSpc>
            </a:pPr>
            <a:r>
              <a:rPr kumimoji="1" lang="en-US" altLang="zh-CN" sz="2000">
                <a:latin typeface="Arial" panose="020B0604020202020204" pitchFamily="34" charset="0"/>
              </a:rPr>
              <a:t>5  1  </a:t>
            </a:r>
            <a:r>
              <a:rPr kumimoji="1" lang="en-US" altLang="zh-CN" sz="2000">
                <a:latin typeface="Arial" panose="020B0604020202020204" pitchFamily="34" charset="0"/>
                <a:sym typeface="Symbol" panose="05050102010706020507" pitchFamily="18" charset="2"/>
              </a:rPr>
              <a:t></a:t>
            </a:r>
          </a:p>
        </p:txBody>
      </p:sp>
      <p:sp>
        <p:nvSpPr>
          <p:cNvPr id="1123362" name="Rectangle 34"/>
          <p:cNvSpPr>
            <a:spLocks noChangeArrowheads="1"/>
          </p:cNvSpPr>
          <p:nvPr/>
        </p:nvSpPr>
        <p:spPr bwMode="auto">
          <a:xfrm>
            <a:off x="2563813" y="3708400"/>
            <a:ext cx="855662" cy="612775"/>
          </a:xfrm>
          <a:prstGeom prst="rect">
            <a:avLst/>
          </a:prstGeom>
          <a:solidFill>
            <a:srgbClr val="CCECFF"/>
          </a:soli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ea typeface="黑体" panose="02010609060101010101" pitchFamily="49" charset="-122"/>
            </a:endParaRPr>
          </a:p>
        </p:txBody>
      </p:sp>
      <p:sp>
        <p:nvSpPr>
          <p:cNvPr id="224289" name="Text Box 35"/>
          <p:cNvSpPr txBox="1">
            <a:spLocks noChangeArrowheads="1"/>
          </p:cNvSpPr>
          <p:nvPr/>
        </p:nvSpPr>
        <p:spPr bwMode="auto">
          <a:xfrm>
            <a:off x="2530475" y="3679825"/>
            <a:ext cx="885825" cy="641350"/>
          </a:xfrm>
          <a:prstGeom prst="rect">
            <a:avLst/>
          </a:prstGeom>
          <a:noFill/>
          <a:ln w="9525">
            <a:noFill/>
            <a:miter lim="800000"/>
          </a:ln>
        </p:spPr>
        <p:txBody>
          <a:bodyPr wrap="none">
            <a:spAutoFit/>
          </a:bodyPr>
          <a:lstStyle/>
          <a:p>
            <a:pPr>
              <a:lnSpc>
                <a:spcPct val="90000"/>
              </a:lnSpc>
            </a:pPr>
            <a:r>
              <a:rPr kumimoji="1" lang="en-US" altLang="zh-CN" sz="2000">
                <a:latin typeface="Arial" panose="020B0604020202020204" pitchFamily="34" charset="0"/>
              </a:rPr>
              <a:t>3  1  </a:t>
            </a:r>
            <a:r>
              <a:rPr kumimoji="1" lang="en-US" altLang="zh-CN" sz="2000">
                <a:latin typeface="Arial" panose="020B0604020202020204" pitchFamily="34" charset="0"/>
                <a:sym typeface="Symbol" panose="05050102010706020507" pitchFamily="18" charset="2"/>
              </a:rPr>
              <a:t></a:t>
            </a:r>
          </a:p>
          <a:p>
            <a:pPr>
              <a:lnSpc>
                <a:spcPct val="90000"/>
              </a:lnSpc>
            </a:pPr>
            <a:r>
              <a:rPr kumimoji="1" lang="en-US" altLang="zh-CN" sz="2000">
                <a:latin typeface="Arial" panose="020B0604020202020204" pitchFamily="34" charset="0"/>
              </a:rPr>
              <a:t>4  1  </a:t>
            </a:r>
            <a:r>
              <a:rPr kumimoji="1" lang="en-US" altLang="zh-CN" sz="2000">
                <a:latin typeface="Arial" panose="020B0604020202020204" pitchFamily="34" charset="0"/>
                <a:sym typeface="Symbol" panose="05050102010706020507" pitchFamily="18" charset="2"/>
              </a:rPr>
              <a:t></a:t>
            </a:r>
          </a:p>
        </p:txBody>
      </p:sp>
      <p:grpSp>
        <p:nvGrpSpPr>
          <p:cNvPr id="224290" name="Group 36"/>
          <p:cNvGrpSpPr/>
          <p:nvPr/>
        </p:nvGrpSpPr>
        <p:grpSpPr bwMode="auto">
          <a:xfrm>
            <a:off x="6165850" y="2728913"/>
            <a:ext cx="885825" cy="641350"/>
            <a:chOff x="3884" y="1686"/>
            <a:chExt cx="558" cy="404"/>
          </a:xfrm>
        </p:grpSpPr>
        <p:sp>
          <p:nvSpPr>
            <p:cNvPr id="1123365" name="Rectangle 37"/>
            <p:cNvSpPr>
              <a:spLocks noChangeArrowheads="1"/>
            </p:cNvSpPr>
            <p:nvPr/>
          </p:nvSpPr>
          <p:spPr bwMode="auto">
            <a:xfrm>
              <a:off x="3909" y="1703"/>
              <a:ext cx="513" cy="387"/>
            </a:xfrm>
            <a:prstGeom prst="rect">
              <a:avLst/>
            </a:prstGeom>
            <a:solidFill>
              <a:srgbClr val="CCECFF"/>
            </a:soli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ea typeface="黑体" panose="02010609060101010101" pitchFamily="49" charset="-122"/>
              </a:endParaRPr>
            </a:p>
          </p:txBody>
        </p:sp>
        <p:sp>
          <p:nvSpPr>
            <p:cNvPr id="224387" name="Text Box 38"/>
            <p:cNvSpPr txBox="1">
              <a:spLocks noChangeArrowheads="1"/>
            </p:cNvSpPr>
            <p:nvPr/>
          </p:nvSpPr>
          <p:spPr bwMode="auto">
            <a:xfrm>
              <a:off x="3884" y="1686"/>
              <a:ext cx="558" cy="404"/>
            </a:xfrm>
            <a:prstGeom prst="rect">
              <a:avLst/>
            </a:prstGeom>
            <a:noFill/>
            <a:ln w="9525">
              <a:noFill/>
              <a:miter lim="800000"/>
            </a:ln>
          </p:spPr>
          <p:txBody>
            <a:bodyPr wrap="none">
              <a:spAutoFit/>
            </a:bodyPr>
            <a:lstStyle/>
            <a:p>
              <a:pPr>
                <a:lnSpc>
                  <a:spcPct val="90000"/>
                </a:lnSpc>
              </a:pPr>
              <a:r>
                <a:rPr kumimoji="1" lang="en-US" altLang="zh-CN" sz="2000">
                  <a:latin typeface="Arial" panose="020B0604020202020204" pitchFamily="34" charset="0"/>
                </a:rPr>
                <a:t>4  1  </a:t>
              </a:r>
              <a:r>
                <a:rPr kumimoji="1" lang="en-US" altLang="zh-CN" sz="2000">
                  <a:latin typeface="Arial" panose="020B0604020202020204" pitchFamily="34" charset="0"/>
                  <a:sym typeface="Symbol" panose="05050102010706020507" pitchFamily="18" charset="2"/>
                </a:rPr>
                <a:t></a:t>
              </a:r>
            </a:p>
            <a:p>
              <a:pPr>
                <a:lnSpc>
                  <a:spcPct val="90000"/>
                </a:lnSpc>
              </a:pPr>
              <a:r>
                <a:rPr kumimoji="1" lang="en-US" altLang="zh-CN" sz="2000">
                  <a:latin typeface="Arial" panose="020B0604020202020204" pitchFamily="34" charset="0"/>
                </a:rPr>
                <a:t>6  1  </a:t>
              </a:r>
              <a:r>
                <a:rPr kumimoji="1" lang="en-US" altLang="zh-CN" sz="2000">
                  <a:latin typeface="Arial" panose="020B0604020202020204" pitchFamily="34" charset="0"/>
                  <a:sym typeface="Symbol" panose="05050102010706020507" pitchFamily="18" charset="2"/>
                </a:rPr>
                <a:t></a:t>
              </a:r>
            </a:p>
          </p:txBody>
        </p:sp>
      </p:grpSp>
      <p:sp>
        <p:nvSpPr>
          <p:cNvPr id="1123367" name="Rectangle 39"/>
          <p:cNvSpPr>
            <a:spLocks noChangeArrowheads="1"/>
          </p:cNvSpPr>
          <p:nvPr/>
        </p:nvSpPr>
        <p:spPr bwMode="auto">
          <a:xfrm>
            <a:off x="3719513" y="919163"/>
            <a:ext cx="852487" cy="611187"/>
          </a:xfrm>
          <a:prstGeom prst="rect">
            <a:avLst/>
          </a:prstGeom>
          <a:solidFill>
            <a:srgbClr val="CCECFF"/>
          </a:soli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ea typeface="黑体" panose="02010609060101010101" pitchFamily="49" charset="-122"/>
            </a:endParaRPr>
          </a:p>
        </p:txBody>
      </p:sp>
      <p:sp>
        <p:nvSpPr>
          <p:cNvPr id="224292" name="Text Box 40"/>
          <p:cNvSpPr txBox="1">
            <a:spLocks noChangeArrowheads="1"/>
          </p:cNvSpPr>
          <p:nvPr/>
        </p:nvSpPr>
        <p:spPr bwMode="auto">
          <a:xfrm>
            <a:off x="3665538" y="890588"/>
            <a:ext cx="885825" cy="641350"/>
          </a:xfrm>
          <a:prstGeom prst="rect">
            <a:avLst/>
          </a:prstGeom>
          <a:noFill/>
          <a:ln w="9525">
            <a:noFill/>
            <a:miter lim="800000"/>
          </a:ln>
        </p:spPr>
        <p:txBody>
          <a:bodyPr wrap="none">
            <a:spAutoFit/>
          </a:bodyPr>
          <a:lstStyle/>
          <a:p>
            <a:pPr>
              <a:lnSpc>
                <a:spcPct val="90000"/>
              </a:lnSpc>
            </a:pPr>
            <a:r>
              <a:rPr kumimoji="1" lang="en-US" altLang="zh-CN" sz="2000">
                <a:latin typeface="Arial" panose="020B0604020202020204" pitchFamily="34" charset="0"/>
              </a:rPr>
              <a:t>1  1  </a:t>
            </a:r>
            <a:r>
              <a:rPr kumimoji="1" lang="en-US" altLang="zh-CN" sz="2000">
                <a:latin typeface="Arial" panose="020B0604020202020204" pitchFamily="34" charset="0"/>
                <a:sym typeface="Symbol" panose="05050102010706020507" pitchFamily="18" charset="2"/>
              </a:rPr>
              <a:t></a:t>
            </a:r>
          </a:p>
          <a:p>
            <a:pPr>
              <a:lnSpc>
                <a:spcPct val="90000"/>
              </a:lnSpc>
            </a:pPr>
            <a:r>
              <a:rPr kumimoji="1" lang="en-US" altLang="zh-CN" sz="2000">
                <a:latin typeface="Arial" panose="020B0604020202020204" pitchFamily="34" charset="0"/>
              </a:rPr>
              <a:t>5  1  </a:t>
            </a:r>
            <a:r>
              <a:rPr kumimoji="1" lang="en-US" altLang="zh-CN" sz="2000">
                <a:latin typeface="Arial" panose="020B0604020202020204" pitchFamily="34" charset="0"/>
                <a:sym typeface="Symbol" panose="05050102010706020507" pitchFamily="18" charset="2"/>
              </a:rPr>
              <a:t></a:t>
            </a:r>
          </a:p>
        </p:txBody>
      </p:sp>
      <p:sp>
        <p:nvSpPr>
          <p:cNvPr id="224293" name="Text Box 41"/>
          <p:cNvSpPr txBox="1">
            <a:spLocks noChangeArrowheads="1"/>
          </p:cNvSpPr>
          <p:nvPr/>
        </p:nvSpPr>
        <p:spPr bwMode="auto">
          <a:xfrm>
            <a:off x="971550" y="333375"/>
            <a:ext cx="6838950" cy="519113"/>
          </a:xfrm>
          <a:prstGeom prst="rect">
            <a:avLst/>
          </a:prstGeom>
          <a:noFill/>
          <a:ln w="9525">
            <a:noFill/>
            <a:miter lim="800000"/>
          </a:ln>
        </p:spPr>
        <p:txBody>
          <a:bodyPr wrap="none">
            <a:spAutoFit/>
          </a:bodyPr>
          <a:lstStyle/>
          <a:p>
            <a:r>
              <a:rPr kumimoji="1" lang="zh-CN" altLang="en-US">
                <a:latin typeface="Arial" panose="020B0604020202020204" pitchFamily="34" charset="0"/>
              </a:rPr>
              <a:t>路由器 </a:t>
            </a:r>
            <a:r>
              <a:rPr kumimoji="1" lang="en-US" altLang="zh-CN">
                <a:latin typeface="Arial" panose="020B0604020202020204" pitchFamily="34" charset="0"/>
              </a:rPr>
              <a:t>B </a:t>
            </a:r>
            <a:r>
              <a:rPr kumimoji="1" lang="zh-CN" altLang="en-US">
                <a:latin typeface="Arial" panose="020B0604020202020204" pitchFamily="34" charset="0"/>
              </a:rPr>
              <a:t>收到相邻路由器 </a:t>
            </a:r>
            <a:r>
              <a:rPr kumimoji="1" lang="en-US" altLang="zh-CN">
                <a:latin typeface="Arial" panose="020B0604020202020204" pitchFamily="34" charset="0"/>
              </a:rPr>
              <a:t>A </a:t>
            </a:r>
            <a:r>
              <a:rPr kumimoji="1" lang="zh-CN" altLang="en-US">
                <a:latin typeface="Arial" panose="020B0604020202020204" pitchFamily="34" charset="0"/>
              </a:rPr>
              <a:t>和 </a:t>
            </a:r>
            <a:r>
              <a:rPr kumimoji="1" lang="en-US" altLang="zh-CN">
                <a:latin typeface="Arial" panose="020B0604020202020204" pitchFamily="34" charset="0"/>
              </a:rPr>
              <a:t>C </a:t>
            </a:r>
            <a:r>
              <a:rPr kumimoji="1" lang="zh-CN" altLang="en-US">
                <a:latin typeface="Arial" panose="020B0604020202020204" pitchFamily="34" charset="0"/>
              </a:rPr>
              <a:t>的路由表</a:t>
            </a:r>
          </a:p>
        </p:txBody>
      </p:sp>
      <p:grpSp>
        <p:nvGrpSpPr>
          <p:cNvPr id="224294" name="Group 42"/>
          <p:cNvGrpSpPr/>
          <p:nvPr/>
        </p:nvGrpSpPr>
        <p:grpSpPr bwMode="auto">
          <a:xfrm>
            <a:off x="688975" y="3074988"/>
            <a:ext cx="954088" cy="773112"/>
            <a:chOff x="2949" y="196"/>
            <a:chExt cx="941" cy="598"/>
          </a:xfrm>
        </p:grpSpPr>
        <p:sp>
          <p:nvSpPr>
            <p:cNvPr id="224375" name="Oval 43"/>
            <p:cNvSpPr>
              <a:spLocks noChangeArrowheads="1"/>
            </p:cNvSpPr>
            <p:nvPr/>
          </p:nvSpPr>
          <p:spPr bwMode="auto">
            <a:xfrm>
              <a:off x="3168" y="196"/>
              <a:ext cx="407" cy="162"/>
            </a:xfrm>
            <a:prstGeom prst="ellipse">
              <a:avLst/>
            </a:prstGeom>
            <a:solidFill>
              <a:srgbClr val="DDDDDD"/>
            </a:solidFill>
            <a:ln w="12700">
              <a:solidFill>
                <a:schemeClr val="tx1"/>
              </a:solidFill>
              <a:round/>
            </a:ln>
          </p:spPr>
          <p:txBody>
            <a:bodyPr wrap="none" anchor="ctr"/>
            <a:lstStyle/>
            <a:p>
              <a:endParaRPr lang="zh-CN" altLang="en-US"/>
            </a:p>
          </p:txBody>
        </p:sp>
        <p:sp>
          <p:nvSpPr>
            <p:cNvPr id="224376" name="Oval 44"/>
            <p:cNvSpPr>
              <a:spLocks noChangeArrowheads="1"/>
            </p:cNvSpPr>
            <p:nvPr/>
          </p:nvSpPr>
          <p:spPr bwMode="auto">
            <a:xfrm rot="900000">
              <a:off x="3512" y="252"/>
              <a:ext cx="275" cy="131"/>
            </a:xfrm>
            <a:prstGeom prst="ellipse">
              <a:avLst/>
            </a:prstGeom>
            <a:solidFill>
              <a:srgbClr val="DDDDDD"/>
            </a:solidFill>
            <a:ln w="12700">
              <a:solidFill>
                <a:schemeClr val="tx1"/>
              </a:solidFill>
              <a:round/>
            </a:ln>
          </p:spPr>
          <p:txBody>
            <a:bodyPr wrap="none" anchor="ctr"/>
            <a:lstStyle/>
            <a:p>
              <a:endParaRPr lang="zh-CN" altLang="en-US"/>
            </a:p>
          </p:txBody>
        </p:sp>
        <p:sp>
          <p:nvSpPr>
            <p:cNvPr id="224377" name="Oval 45"/>
            <p:cNvSpPr>
              <a:spLocks noChangeArrowheads="1"/>
            </p:cNvSpPr>
            <p:nvPr/>
          </p:nvSpPr>
          <p:spPr bwMode="auto">
            <a:xfrm rot="1500000">
              <a:off x="3650" y="385"/>
              <a:ext cx="240" cy="153"/>
            </a:xfrm>
            <a:prstGeom prst="ellipse">
              <a:avLst/>
            </a:prstGeom>
            <a:solidFill>
              <a:srgbClr val="DDDDDD"/>
            </a:solidFill>
            <a:ln w="12700">
              <a:solidFill>
                <a:schemeClr val="tx1"/>
              </a:solidFill>
              <a:round/>
            </a:ln>
          </p:spPr>
          <p:txBody>
            <a:bodyPr wrap="none" anchor="ctr"/>
            <a:lstStyle/>
            <a:p>
              <a:endParaRPr lang="zh-CN" altLang="en-US"/>
            </a:p>
          </p:txBody>
        </p:sp>
        <p:sp>
          <p:nvSpPr>
            <p:cNvPr id="224378" name="Oval 46"/>
            <p:cNvSpPr>
              <a:spLocks noChangeArrowheads="1"/>
            </p:cNvSpPr>
            <p:nvPr/>
          </p:nvSpPr>
          <p:spPr bwMode="auto">
            <a:xfrm rot="-1560000">
              <a:off x="3573" y="537"/>
              <a:ext cx="291" cy="189"/>
            </a:xfrm>
            <a:prstGeom prst="ellipse">
              <a:avLst/>
            </a:prstGeom>
            <a:solidFill>
              <a:srgbClr val="DDDDDD"/>
            </a:solidFill>
            <a:ln w="12700">
              <a:solidFill>
                <a:schemeClr val="tx1"/>
              </a:solidFill>
              <a:round/>
            </a:ln>
          </p:spPr>
          <p:txBody>
            <a:bodyPr wrap="none" anchor="ctr"/>
            <a:lstStyle/>
            <a:p>
              <a:endParaRPr lang="zh-CN" altLang="en-US"/>
            </a:p>
          </p:txBody>
        </p:sp>
        <p:sp>
          <p:nvSpPr>
            <p:cNvPr id="224379" name="Oval 47"/>
            <p:cNvSpPr>
              <a:spLocks noChangeArrowheads="1"/>
            </p:cNvSpPr>
            <p:nvPr/>
          </p:nvSpPr>
          <p:spPr bwMode="auto">
            <a:xfrm>
              <a:off x="3216" y="555"/>
              <a:ext cx="471" cy="239"/>
            </a:xfrm>
            <a:prstGeom prst="ellipse">
              <a:avLst/>
            </a:prstGeom>
            <a:solidFill>
              <a:srgbClr val="DDDDDD"/>
            </a:solidFill>
            <a:ln w="12700">
              <a:solidFill>
                <a:schemeClr val="tx1"/>
              </a:solidFill>
              <a:round/>
            </a:ln>
          </p:spPr>
          <p:txBody>
            <a:bodyPr wrap="none" anchor="ctr"/>
            <a:lstStyle/>
            <a:p>
              <a:endParaRPr lang="zh-CN" altLang="en-US"/>
            </a:p>
          </p:txBody>
        </p:sp>
        <p:sp>
          <p:nvSpPr>
            <p:cNvPr id="224380" name="Oval 48"/>
            <p:cNvSpPr>
              <a:spLocks noChangeArrowheads="1"/>
            </p:cNvSpPr>
            <p:nvPr/>
          </p:nvSpPr>
          <p:spPr bwMode="auto">
            <a:xfrm rot="1080000">
              <a:off x="3023" y="555"/>
              <a:ext cx="265" cy="156"/>
            </a:xfrm>
            <a:prstGeom prst="ellipse">
              <a:avLst/>
            </a:prstGeom>
            <a:solidFill>
              <a:srgbClr val="DDDDDD"/>
            </a:solidFill>
            <a:ln w="12700">
              <a:solidFill>
                <a:schemeClr val="tx1"/>
              </a:solidFill>
              <a:round/>
            </a:ln>
          </p:spPr>
          <p:txBody>
            <a:bodyPr wrap="none" anchor="ctr"/>
            <a:lstStyle/>
            <a:p>
              <a:endParaRPr lang="zh-CN" altLang="en-US"/>
            </a:p>
          </p:txBody>
        </p:sp>
        <p:sp>
          <p:nvSpPr>
            <p:cNvPr id="224381" name="Oval 49"/>
            <p:cNvSpPr>
              <a:spLocks noChangeArrowheads="1"/>
            </p:cNvSpPr>
            <p:nvPr/>
          </p:nvSpPr>
          <p:spPr bwMode="auto">
            <a:xfrm>
              <a:off x="2949" y="432"/>
              <a:ext cx="217" cy="156"/>
            </a:xfrm>
            <a:prstGeom prst="ellipse">
              <a:avLst/>
            </a:prstGeom>
            <a:solidFill>
              <a:srgbClr val="DDDDDD"/>
            </a:solidFill>
            <a:ln w="12700">
              <a:solidFill>
                <a:schemeClr val="tx1"/>
              </a:solidFill>
              <a:round/>
            </a:ln>
          </p:spPr>
          <p:txBody>
            <a:bodyPr wrap="none" anchor="ctr"/>
            <a:lstStyle/>
            <a:p>
              <a:endParaRPr lang="zh-CN" altLang="en-US"/>
            </a:p>
          </p:txBody>
        </p:sp>
        <p:sp>
          <p:nvSpPr>
            <p:cNvPr id="224382" name="Oval 50"/>
            <p:cNvSpPr>
              <a:spLocks noChangeArrowheads="1"/>
            </p:cNvSpPr>
            <p:nvPr/>
          </p:nvSpPr>
          <p:spPr bwMode="auto">
            <a:xfrm rot="-1860000">
              <a:off x="2984" y="310"/>
              <a:ext cx="295" cy="156"/>
            </a:xfrm>
            <a:prstGeom prst="ellipse">
              <a:avLst/>
            </a:prstGeom>
            <a:solidFill>
              <a:srgbClr val="DDDDDD"/>
            </a:solidFill>
            <a:ln w="12700">
              <a:solidFill>
                <a:schemeClr val="tx1"/>
              </a:solidFill>
              <a:round/>
            </a:ln>
          </p:spPr>
          <p:txBody>
            <a:bodyPr wrap="none" anchor="ctr"/>
            <a:lstStyle/>
            <a:p>
              <a:endParaRPr lang="zh-CN" altLang="en-US"/>
            </a:p>
          </p:txBody>
        </p:sp>
        <p:sp>
          <p:nvSpPr>
            <p:cNvPr id="224383" name="Freeform 51"/>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DDDDDD"/>
            </a:solidFill>
            <a:ln w="12700" cap="rnd" cmpd="sng">
              <a:noFill/>
              <a:prstDash val="solid"/>
              <a:round/>
              <a:headEnd type="none" w="med" len="med"/>
              <a:tailEnd type="none" w="med" len="med"/>
            </a:ln>
          </p:spPr>
          <p:txBody>
            <a:bodyPr/>
            <a:lstStyle/>
            <a:p>
              <a:endParaRPr lang="zh-CN" altLang="en-US"/>
            </a:p>
          </p:txBody>
        </p:sp>
        <p:sp>
          <p:nvSpPr>
            <p:cNvPr id="224384" name="Freeform 52"/>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DDDDDD"/>
            </a:solidFill>
            <a:ln w="12700" cap="rnd" cmpd="sng">
              <a:noFill/>
              <a:prstDash val="solid"/>
              <a:round/>
              <a:headEnd type="none" w="med" len="med"/>
              <a:tailEnd type="none" w="med" len="med"/>
            </a:ln>
          </p:spPr>
          <p:txBody>
            <a:bodyPr/>
            <a:lstStyle/>
            <a:p>
              <a:endParaRPr lang="zh-CN" altLang="en-US"/>
            </a:p>
          </p:txBody>
        </p:sp>
        <p:sp>
          <p:nvSpPr>
            <p:cNvPr id="224385" name="Freeform 53"/>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DDDDDD"/>
            </a:solidFill>
            <a:ln w="12700" cap="rnd" cmpd="sng">
              <a:noFill/>
              <a:prstDash val="solid"/>
              <a:round/>
              <a:headEnd type="none" w="med" len="med"/>
              <a:tailEnd type="none" w="med" len="med"/>
            </a:ln>
          </p:spPr>
          <p:txBody>
            <a:bodyPr/>
            <a:lstStyle/>
            <a:p>
              <a:endParaRPr lang="zh-CN" altLang="en-US"/>
            </a:p>
          </p:txBody>
        </p:sp>
      </p:grpSp>
      <p:sp>
        <p:nvSpPr>
          <p:cNvPr id="224295" name="Text Box 54"/>
          <p:cNvSpPr txBox="1">
            <a:spLocks noChangeArrowheads="1"/>
          </p:cNvSpPr>
          <p:nvPr/>
        </p:nvSpPr>
        <p:spPr bwMode="auto">
          <a:xfrm>
            <a:off x="844550" y="3265488"/>
            <a:ext cx="614363" cy="396875"/>
          </a:xfrm>
          <a:prstGeom prst="rect">
            <a:avLst/>
          </a:prstGeom>
          <a:solidFill>
            <a:srgbClr val="DDDDDD"/>
          </a:solidFill>
          <a:ln w="9525">
            <a:noFill/>
            <a:miter lim="800000"/>
          </a:ln>
        </p:spPr>
        <p:txBody>
          <a:bodyPr wrap="none">
            <a:spAutoFit/>
          </a:bodyPr>
          <a:lstStyle/>
          <a:p>
            <a:r>
              <a:rPr kumimoji="1" lang="zh-CN" altLang="en-US" sz="2000">
                <a:latin typeface="Arial" panose="020B0604020202020204" pitchFamily="34" charset="0"/>
              </a:rPr>
              <a:t>网</a:t>
            </a:r>
            <a:r>
              <a:rPr kumimoji="1" lang="zh-CN" altLang="en-US" sz="1000">
                <a:latin typeface="Arial" panose="020B0604020202020204" pitchFamily="34" charset="0"/>
              </a:rPr>
              <a:t> </a:t>
            </a:r>
            <a:r>
              <a:rPr kumimoji="1" lang="en-US" altLang="zh-CN" sz="2000">
                <a:latin typeface="Arial" panose="020B0604020202020204" pitchFamily="34" charset="0"/>
              </a:rPr>
              <a:t>3</a:t>
            </a:r>
          </a:p>
        </p:txBody>
      </p:sp>
      <p:grpSp>
        <p:nvGrpSpPr>
          <p:cNvPr id="224296" name="Group 55"/>
          <p:cNvGrpSpPr/>
          <p:nvPr/>
        </p:nvGrpSpPr>
        <p:grpSpPr bwMode="auto">
          <a:xfrm>
            <a:off x="2324100" y="2347913"/>
            <a:ext cx="954088" cy="774700"/>
            <a:chOff x="2949" y="196"/>
            <a:chExt cx="941" cy="598"/>
          </a:xfrm>
        </p:grpSpPr>
        <p:sp>
          <p:nvSpPr>
            <p:cNvPr id="224364" name="Oval 56"/>
            <p:cNvSpPr>
              <a:spLocks noChangeArrowheads="1"/>
            </p:cNvSpPr>
            <p:nvPr/>
          </p:nvSpPr>
          <p:spPr bwMode="auto">
            <a:xfrm>
              <a:off x="3168" y="196"/>
              <a:ext cx="407" cy="162"/>
            </a:xfrm>
            <a:prstGeom prst="ellipse">
              <a:avLst/>
            </a:prstGeom>
            <a:solidFill>
              <a:srgbClr val="DDDDDD"/>
            </a:solidFill>
            <a:ln w="12700">
              <a:solidFill>
                <a:schemeClr val="tx1"/>
              </a:solidFill>
              <a:round/>
            </a:ln>
          </p:spPr>
          <p:txBody>
            <a:bodyPr wrap="none" anchor="ctr"/>
            <a:lstStyle/>
            <a:p>
              <a:endParaRPr lang="zh-CN" altLang="en-US"/>
            </a:p>
          </p:txBody>
        </p:sp>
        <p:sp>
          <p:nvSpPr>
            <p:cNvPr id="224365" name="Oval 57"/>
            <p:cNvSpPr>
              <a:spLocks noChangeArrowheads="1"/>
            </p:cNvSpPr>
            <p:nvPr/>
          </p:nvSpPr>
          <p:spPr bwMode="auto">
            <a:xfrm rot="900000">
              <a:off x="3512" y="252"/>
              <a:ext cx="275" cy="131"/>
            </a:xfrm>
            <a:prstGeom prst="ellipse">
              <a:avLst/>
            </a:prstGeom>
            <a:solidFill>
              <a:srgbClr val="DDDDDD"/>
            </a:solidFill>
            <a:ln w="12700">
              <a:solidFill>
                <a:schemeClr val="tx1"/>
              </a:solidFill>
              <a:round/>
            </a:ln>
          </p:spPr>
          <p:txBody>
            <a:bodyPr wrap="none" anchor="ctr"/>
            <a:lstStyle/>
            <a:p>
              <a:endParaRPr lang="zh-CN" altLang="en-US"/>
            </a:p>
          </p:txBody>
        </p:sp>
        <p:sp>
          <p:nvSpPr>
            <p:cNvPr id="224366" name="Oval 58"/>
            <p:cNvSpPr>
              <a:spLocks noChangeArrowheads="1"/>
            </p:cNvSpPr>
            <p:nvPr/>
          </p:nvSpPr>
          <p:spPr bwMode="auto">
            <a:xfrm rot="1500000">
              <a:off x="3650" y="385"/>
              <a:ext cx="240" cy="153"/>
            </a:xfrm>
            <a:prstGeom prst="ellipse">
              <a:avLst/>
            </a:prstGeom>
            <a:solidFill>
              <a:srgbClr val="DDDDDD"/>
            </a:solidFill>
            <a:ln w="12700">
              <a:solidFill>
                <a:schemeClr val="tx1"/>
              </a:solidFill>
              <a:round/>
            </a:ln>
          </p:spPr>
          <p:txBody>
            <a:bodyPr wrap="none" anchor="ctr"/>
            <a:lstStyle/>
            <a:p>
              <a:endParaRPr lang="zh-CN" altLang="en-US"/>
            </a:p>
          </p:txBody>
        </p:sp>
        <p:sp>
          <p:nvSpPr>
            <p:cNvPr id="224367" name="Oval 59"/>
            <p:cNvSpPr>
              <a:spLocks noChangeArrowheads="1"/>
            </p:cNvSpPr>
            <p:nvPr/>
          </p:nvSpPr>
          <p:spPr bwMode="auto">
            <a:xfrm rot="-1560000">
              <a:off x="3573" y="537"/>
              <a:ext cx="291" cy="189"/>
            </a:xfrm>
            <a:prstGeom prst="ellipse">
              <a:avLst/>
            </a:prstGeom>
            <a:solidFill>
              <a:srgbClr val="DDDDDD"/>
            </a:solidFill>
            <a:ln w="12700">
              <a:solidFill>
                <a:schemeClr val="tx1"/>
              </a:solidFill>
              <a:round/>
            </a:ln>
          </p:spPr>
          <p:txBody>
            <a:bodyPr wrap="none" anchor="ctr"/>
            <a:lstStyle/>
            <a:p>
              <a:endParaRPr lang="zh-CN" altLang="en-US"/>
            </a:p>
          </p:txBody>
        </p:sp>
        <p:sp>
          <p:nvSpPr>
            <p:cNvPr id="224368" name="Oval 60"/>
            <p:cNvSpPr>
              <a:spLocks noChangeArrowheads="1"/>
            </p:cNvSpPr>
            <p:nvPr/>
          </p:nvSpPr>
          <p:spPr bwMode="auto">
            <a:xfrm>
              <a:off x="3216" y="555"/>
              <a:ext cx="471" cy="239"/>
            </a:xfrm>
            <a:prstGeom prst="ellipse">
              <a:avLst/>
            </a:prstGeom>
            <a:solidFill>
              <a:srgbClr val="DDDDDD"/>
            </a:solidFill>
            <a:ln w="12700">
              <a:solidFill>
                <a:schemeClr val="tx1"/>
              </a:solidFill>
              <a:round/>
            </a:ln>
          </p:spPr>
          <p:txBody>
            <a:bodyPr wrap="none" anchor="ctr"/>
            <a:lstStyle/>
            <a:p>
              <a:endParaRPr lang="zh-CN" altLang="en-US"/>
            </a:p>
          </p:txBody>
        </p:sp>
        <p:sp>
          <p:nvSpPr>
            <p:cNvPr id="224369" name="Oval 61"/>
            <p:cNvSpPr>
              <a:spLocks noChangeArrowheads="1"/>
            </p:cNvSpPr>
            <p:nvPr/>
          </p:nvSpPr>
          <p:spPr bwMode="auto">
            <a:xfrm rot="1080000">
              <a:off x="3023" y="555"/>
              <a:ext cx="265" cy="156"/>
            </a:xfrm>
            <a:prstGeom prst="ellipse">
              <a:avLst/>
            </a:prstGeom>
            <a:solidFill>
              <a:srgbClr val="DDDDDD"/>
            </a:solidFill>
            <a:ln w="12700">
              <a:solidFill>
                <a:schemeClr val="tx1"/>
              </a:solidFill>
              <a:round/>
            </a:ln>
          </p:spPr>
          <p:txBody>
            <a:bodyPr wrap="none" anchor="ctr"/>
            <a:lstStyle/>
            <a:p>
              <a:endParaRPr lang="zh-CN" altLang="en-US"/>
            </a:p>
          </p:txBody>
        </p:sp>
        <p:sp>
          <p:nvSpPr>
            <p:cNvPr id="224370" name="Oval 62"/>
            <p:cNvSpPr>
              <a:spLocks noChangeArrowheads="1"/>
            </p:cNvSpPr>
            <p:nvPr/>
          </p:nvSpPr>
          <p:spPr bwMode="auto">
            <a:xfrm>
              <a:off x="2949" y="432"/>
              <a:ext cx="217" cy="156"/>
            </a:xfrm>
            <a:prstGeom prst="ellipse">
              <a:avLst/>
            </a:prstGeom>
            <a:solidFill>
              <a:srgbClr val="DDDDDD"/>
            </a:solidFill>
            <a:ln w="12700">
              <a:solidFill>
                <a:schemeClr val="tx1"/>
              </a:solidFill>
              <a:round/>
            </a:ln>
          </p:spPr>
          <p:txBody>
            <a:bodyPr wrap="none" anchor="ctr"/>
            <a:lstStyle/>
            <a:p>
              <a:endParaRPr lang="zh-CN" altLang="en-US"/>
            </a:p>
          </p:txBody>
        </p:sp>
        <p:sp>
          <p:nvSpPr>
            <p:cNvPr id="224371" name="Oval 63"/>
            <p:cNvSpPr>
              <a:spLocks noChangeArrowheads="1"/>
            </p:cNvSpPr>
            <p:nvPr/>
          </p:nvSpPr>
          <p:spPr bwMode="auto">
            <a:xfrm rot="-1860000">
              <a:off x="2984" y="310"/>
              <a:ext cx="295" cy="156"/>
            </a:xfrm>
            <a:prstGeom prst="ellipse">
              <a:avLst/>
            </a:prstGeom>
            <a:solidFill>
              <a:srgbClr val="DDDDDD"/>
            </a:solidFill>
            <a:ln w="12700">
              <a:solidFill>
                <a:schemeClr val="tx1"/>
              </a:solidFill>
              <a:round/>
            </a:ln>
          </p:spPr>
          <p:txBody>
            <a:bodyPr wrap="none" anchor="ctr"/>
            <a:lstStyle/>
            <a:p>
              <a:endParaRPr lang="zh-CN" altLang="en-US"/>
            </a:p>
          </p:txBody>
        </p:sp>
        <p:sp>
          <p:nvSpPr>
            <p:cNvPr id="224372" name="Freeform 64"/>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DDDDDD"/>
            </a:solidFill>
            <a:ln w="12700" cap="rnd" cmpd="sng">
              <a:noFill/>
              <a:prstDash val="solid"/>
              <a:round/>
              <a:headEnd type="none" w="med" len="med"/>
              <a:tailEnd type="none" w="med" len="med"/>
            </a:ln>
          </p:spPr>
          <p:txBody>
            <a:bodyPr/>
            <a:lstStyle/>
            <a:p>
              <a:endParaRPr lang="zh-CN" altLang="en-US"/>
            </a:p>
          </p:txBody>
        </p:sp>
        <p:sp>
          <p:nvSpPr>
            <p:cNvPr id="224373" name="Freeform 65"/>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DDDDDD"/>
            </a:solidFill>
            <a:ln w="12700" cap="rnd" cmpd="sng">
              <a:noFill/>
              <a:prstDash val="solid"/>
              <a:round/>
              <a:headEnd type="none" w="med" len="med"/>
              <a:tailEnd type="none" w="med" len="med"/>
            </a:ln>
          </p:spPr>
          <p:txBody>
            <a:bodyPr/>
            <a:lstStyle/>
            <a:p>
              <a:endParaRPr lang="zh-CN" altLang="en-US"/>
            </a:p>
          </p:txBody>
        </p:sp>
        <p:sp>
          <p:nvSpPr>
            <p:cNvPr id="224374" name="Freeform 66"/>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DDDDDD"/>
            </a:solidFill>
            <a:ln w="12700" cap="rnd" cmpd="sng">
              <a:noFill/>
              <a:prstDash val="solid"/>
              <a:round/>
              <a:headEnd type="none" w="med" len="med"/>
              <a:tailEnd type="none" w="med" len="med"/>
            </a:ln>
          </p:spPr>
          <p:txBody>
            <a:bodyPr/>
            <a:lstStyle/>
            <a:p>
              <a:endParaRPr lang="zh-CN" altLang="en-US"/>
            </a:p>
          </p:txBody>
        </p:sp>
      </p:grpSp>
      <p:sp>
        <p:nvSpPr>
          <p:cNvPr id="224297" name="Text Box 67"/>
          <p:cNvSpPr txBox="1">
            <a:spLocks noChangeArrowheads="1"/>
          </p:cNvSpPr>
          <p:nvPr/>
        </p:nvSpPr>
        <p:spPr bwMode="auto">
          <a:xfrm>
            <a:off x="2479675" y="2544763"/>
            <a:ext cx="622300" cy="396875"/>
          </a:xfrm>
          <a:prstGeom prst="rect">
            <a:avLst/>
          </a:prstGeom>
          <a:noFill/>
          <a:ln w="9525">
            <a:noFill/>
            <a:miter lim="800000"/>
          </a:ln>
        </p:spPr>
        <p:txBody>
          <a:bodyPr wrap="none">
            <a:spAutoFit/>
          </a:bodyPr>
          <a:lstStyle/>
          <a:p>
            <a:r>
              <a:rPr kumimoji="1" lang="zh-CN" altLang="en-US" sz="2000">
                <a:latin typeface="Arial" panose="020B0604020202020204" pitchFamily="34" charset="0"/>
              </a:rPr>
              <a:t>网</a:t>
            </a:r>
            <a:r>
              <a:rPr kumimoji="1" lang="zh-CN" altLang="en-US" sz="1200">
                <a:latin typeface="Arial" panose="020B0604020202020204" pitchFamily="34" charset="0"/>
              </a:rPr>
              <a:t> </a:t>
            </a:r>
            <a:r>
              <a:rPr kumimoji="1" lang="en-US" altLang="zh-CN" sz="2000">
                <a:latin typeface="Arial" panose="020B0604020202020204" pitchFamily="34" charset="0"/>
              </a:rPr>
              <a:t>2</a:t>
            </a:r>
          </a:p>
        </p:txBody>
      </p:sp>
      <p:grpSp>
        <p:nvGrpSpPr>
          <p:cNvPr id="224298" name="Group 68"/>
          <p:cNvGrpSpPr/>
          <p:nvPr/>
        </p:nvGrpSpPr>
        <p:grpSpPr bwMode="auto">
          <a:xfrm>
            <a:off x="4041775" y="3346450"/>
            <a:ext cx="954088" cy="774700"/>
            <a:chOff x="2949" y="196"/>
            <a:chExt cx="941" cy="598"/>
          </a:xfrm>
        </p:grpSpPr>
        <p:sp>
          <p:nvSpPr>
            <p:cNvPr id="224353" name="Oval 69"/>
            <p:cNvSpPr>
              <a:spLocks noChangeArrowheads="1"/>
            </p:cNvSpPr>
            <p:nvPr/>
          </p:nvSpPr>
          <p:spPr bwMode="auto">
            <a:xfrm>
              <a:off x="3168" y="196"/>
              <a:ext cx="407" cy="162"/>
            </a:xfrm>
            <a:prstGeom prst="ellipse">
              <a:avLst/>
            </a:prstGeom>
            <a:solidFill>
              <a:srgbClr val="DDDDDD"/>
            </a:solidFill>
            <a:ln w="12700">
              <a:solidFill>
                <a:schemeClr val="tx1"/>
              </a:solidFill>
              <a:round/>
            </a:ln>
          </p:spPr>
          <p:txBody>
            <a:bodyPr wrap="none" anchor="ctr"/>
            <a:lstStyle/>
            <a:p>
              <a:endParaRPr lang="zh-CN" altLang="en-US"/>
            </a:p>
          </p:txBody>
        </p:sp>
        <p:sp>
          <p:nvSpPr>
            <p:cNvPr id="224354" name="Oval 70"/>
            <p:cNvSpPr>
              <a:spLocks noChangeArrowheads="1"/>
            </p:cNvSpPr>
            <p:nvPr/>
          </p:nvSpPr>
          <p:spPr bwMode="auto">
            <a:xfrm rot="900000">
              <a:off x="3512" y="252"/>
              <a:ext cx="275" cy="131"/>
            </a:xfrm>
            <a:prstGeom prst="ellipse">
              <a:avLst/>
            </a:prstGeom>
            <a:solidFill>
              <a:srgbClr val="DDDDDD"/>
            </a:solidFill>
            <a:ln w="12700">
              <a:solidFill>
                <a:schemeClr val="tx1"/>
              </a:solidFill>
              <a:round/>
            </a:ln>
          </p:spPr>
          <p:txBody>
            <a:bodyPr wrap="none" anchor="ctr"/>
            <a:lstStyle/>
            <a:p>
              <a:endParaRPr lang="zh-CN" altLang="en-US"/>
            </a:p>
          </p:txBody>
        </p:sp>
        <p:sp>
          <p:nvSpPr>
            <p:cNvPr id="224355" name="Oval 71"/>
            <p:cNvSpPr>
              <a:spLocks noChangeArrowheads="1"/>
            </p:cNvSpPr>
            <p:nvPr/>
          </p:nvSpPr>
          <p:spPr bwMode="auto">
            <a:xfrm rot="1500000">
              <a:off x="3650" y="385"/>
              <a:ext cx="240" cy="153"/>
            </a:xfrm>
            <a:prstGeom prst="ellipse">
              <a:avLst/>
            </a:prstGeom>
            <a:solidFill>
              <a:srgbClr val="DDDDDD"/>
            </a:solidFill>
            <a:ln w="12700">
              <a:solidFill>
                <a:schemeClr val="tx1"/>
              </a:solidFill>
              <a:round/>
            </a:ln>
          </p:spPr>
          <p:txBody>
            <a:bodyPr wrap="none" anchor="ctr"/>
            <a:lstStyle/>
            <a:p>
              <a:endParaRPr lang="zh-CN" altLang="en-US"/>
            </a:p>
          </p:txBody>
        </p:sp>
        <p:sp>
          <p:nvSpPr>
            <p:cNvPr id="224356" name="Oval 72"/>
            <p:cNvSpPr>
              <a:spLocks noChangeArrowheads="1"/>
            </p:cNvSpPr>
            <p:nvPr/>
          </p:nvSpPr>
          <p:spPr bwMode="auto">
            <a:xfrm rot="-1560000">
              <a:off x="3573" y="537"/>
              <a:ext cx="291" cy="189"/>
            </a:xfrm>
            <a:prstGeom prst="ellipse">
              <a:avLst/>
            </a:prstGeom>
            <a:solidFill>
              <a:srgbClr val="DDDDDD"/>
            </a:solidFill>
            <a:ln w="12700">
              <a:solidFill>
                <a:schemeClr val="tx1"/>
              </a:solidFill>
              <a:round/>
            </a:ln>
          </p:spPr>
          <p:txBody>
            <a:bodyPr wrap="none" anchor="ctr"/>
            <a:lstStyle/>
            <a:p>
              <a:endParaRPr lang="zh-CN" altLang="en-US"/>
            </a:p>
          </p:txBody>
        </p:sp>
        <p:sp>
          <p:nvSpPr>
            <p:cNvPr id="224357" name="Oval 73"/>
            <p:cNvSpPr>
              <a:spLocks noChangeArrowheads="1"/>
            </p:cNvSpPr>
            <p:nvPr/>
          </p:nvSpPr>
          <p:spPr bwMode="auto">
            <a:xfrm>
              <a:off x="3216" y="555"/>
              <a:ext cx="471" cy="239"/>
            </a:xfrm>
            <a:prstGeom prst="ellipse">
              <a:avLst/>
            </a:prstGeom>
            <a:solidFill>
              <a:srgbClr val="DDDDDD"/>
            </a:solidFill>
            <a:ln w="12700">
              <a:solidFill>
                <a:schemeClr val="tx1"/>
              </a:solidFill>
              <a:round/>
            </a:ln>
          </p:spPr>
          <p:txBody>
            <a:bodyPr wrap="none" anchor="ctr"/>
            <a:lstStyle/>
            <a:p>
              <a:endParaRPr lang="zh-CN" altLang="en-US"/>
            </a:p>
          </p:txBody>
        </p:sp>
        <p:sp>
          <p:nvSpPr>
            <p:cNvPr id="224358" name="Oval 74"/>
            <p:cNvSpPr>
              <a:spLocks noChangeArrowheads="1"/>
            </p:cNvSpPr>
            <p:nvPr/>
          </p:nvSpPr>
          <p:spPr bwMode="auto">
            <a:xfrm rot="1080000">
              <a:off x="3023" y="555"/>
              <a:ext cx="265" cy="156"/>
            </a:xfrm>
            <a:prstGeom prst="ellipse">
              <a:avLst/>
            </a:prstGeom>
            <a:solidFill>
              <a:srgbClr val="DDDDDD"/>
            </a:solidFill>
            <a:ln w="12700">
              <a:solidFill>
                <a:schemeClr val="tx1"/>
              </a:solidFill>
              <a:round/>
            </a:ln>
          </p:spPr>
          <p:txBody>
            <a:bodyPr wrap="none" anchor="ctr"/>
            <a:lstStyle/>
            <a:p>
              <a:endParaRPr lang="zh-CN" altLang="en-US"/>
            </a:p>
          </p:txBody>
        </p:sp>
        <p:sp>
          <p:nvSpPr>
            <p:cNvPr id="224359" name="Oval 75"/>
            <p:cNvSpPr>
              <a:spLocks noChangeArrowheads="1"/>
            </p:cNvSpPr>
            <p:nvPr/>
          </p:nvSpPr>
          <p:spPr bwMode="auto">
            <a:xfrm>
              <a:off x="2949" y="432"/>
              <a:ext cx="217" cy="156"/>
            </a:xfrm>
            <a:prstGeom prst="ellipse">
              <a:avLst/>
            </a:prstGeom>
            <a:solidFill>
              <a:srgbClr val="DDDDDD"/>
            </a:solidFill>
            <a:ln w="12700">
              <a:solidFill>
                <a:schemeClr val="tx1"/>
              </a:solidFill>
              <a:round/>
            </a:ln>
          </p:spPr>
          <p:txBody>
            <a:bodyPr wrap="none" anchor="ctr"/>
            <a:lstStyle/>
            <a:p>
              <a:endParaRPr lang="zh-CN" altLang="en-US"/>
            </a:p>
          </p:txBody>
        </p:sp>
        <p:sp>
          <p:nvSpPr>
            <p:cNvPr id="224360" name="Oval 76"/>
            <p:cNvSpPr>
              <a:spLocks noChangeArrowheads="1"/>
            </p:cNvSpPr>
            <p:nvPr/>
          </p:nvSpPr>
          <p:spPr bwMode="auto">
            <a:xfrm rot="-1860000">
              <a:off x="2984" y="310"/>
              <a:ext cx="295" cy="156"/>
            </a:xfrm>
            <a:prstGeom prst="ellipse">
              <a:avLst/>
            </a:prstGeom>
            <a:solidFill>
              <a:srgbClr val="DDDDDD"/>
            </a:solidFill>
            <a:ln w="12700">
              <a:solidFill>
                <a:schemeClr val="tx1"/>
              </a:solidFill>
              <a:round/>
            </a:ln>
          </p:spPr>
          <p:txBody>
            <a:bodyPr wrap="none" anchor="ctr"/>
            <a:lstStyle/>
            <a:p>
              <a:endParaRPr lang="zh-CN" altLang="en-US"/>
            </a:p>
          </p:txBody>
        </p:sp>
        <p:sp>
          <p:nvSpPr>
            <p:cNvPr id="224361" name="Freeform 77"/>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DDDDDD"/>
            </a:solidFill>
            <a:ln w="12700" cap="rnd" cmpd="sng">
              <a:noFill/>
              <a:prstDash val="solid"/>
              <a:round/>
              <a:headEnd type="none" w="med" len="med"/>
              <a:tailEnd type="none" w="med" len="med"/>
            </a:ln>
          </p:spPr>
          <p:txBody>
            <a:bodyPr/>
            <a:lstStyle/>
            <a:p>
              <a:endParaRPr lang="zh-CN" altLang="en-US"/>
            </a:p>
          </p:txBody>
        </p:sp>
        <p:sp>
          <p:nvSpPr>
            <p:cNvPr id="224362" name="Freeform 78"/>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DDDDDD"/>
            </a:solidFill>
            <a:ln w="12700" cap="rnd" cmpd="sng">
              <a:noFill/>
              <a:prstDash val="solid"/>
              <a:round/>
              <a:headEnd type="none" w="med" len="med"/>
              <a:tailEnd type="none" w="med" len="med"/>
            </a:ln>
          </p:spPr>
          <p:txBody>
            <a:bodyPr/>
            <a:lstStyle/>
            <a:p>
              <a:endParaRPr lang="zh-CN" altLang="en-US"/>
            </a:p>
          </p:txBody>
        </p:sp>
        <p:sp>
          <p:nvSpPr>
            <p:cNvPr id="224363" name="Freeform 79"/>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DDDDDD"/>
            </a:solidFill>
            <a:ln w="12700" cap="rnd" cmpd="sng">
              <a:noFill/>
              <a:prstDash val="solid"/>
              <a:round/>
              <a:headEnd type="none" w="med" len="med"/>
              <a:tailEnd type="none" w="med" len="med"/>
            </a:ln>
          </p:spPr>
          <p:txBody>
            <a:bodyPr/>
            <a:lstStyle/>
            <a:p>
              <a:endParaRPr lang="zh-CN" altLang="en-US"/>
            </a:p>
          </p:txBody>
        </p:sp>
      </p:grpSp>
      <p:sp>
        <p:nvSpPr>
          <p:cNvPr id="224299" name="Text Box 80"/>
          <p:cNvSpPr txBox="1">
            <a:spLocks noChangeArrowheads="1"/>
          </p:cNvSpPr>
          <p:nvPr/>
        </p:nvSpPr>
        <p:spPr bwMode="auto">
          <a:xfrm>
            <a:off x="4197350" y="3514725"/>
            <a:ext cx="614363" cy="396875"/>
          </a:xfrm>
          <a:prstGeom prst="rect">
            <a:avLst/>
          </a:prstGeom>
          <a:noFill/>
          <a:ln w="9525">
            <a:noFill/>
            <a:miter lim="800000"/>
          </a:ln>
        </p:spPr>
        <p:txBody>
          <a:bodyPr wrap="none">
            <a:spAutoFit/>
          </a:bodyPr>
          <a:lstStyle/>
          <a:p>
            <a:r>
              <a:rPr kumimoji="1" lang="zh-CN" altLang="en-US" sz="2000">
                <a:latin typeface="Arial" panose="020B0604020202020204" pitchFamily="34" charset="0"/>
              </a:rPr>
              <a:t>网</a:t>
            </a:r>
            <a:r>
              <a:rPr kumimoji="1" lang="zh-CN" altLang="en-US" sz="1000">
                <a:latin typeface="Arial" panose="020B0604020202020204" pitchFamily="34" charset="0"/>
              </a:rPr>
              <a:t> </a:t>
            </a:r>
            <a:r>
              <a:rPr kumimoji="1" lang="en-US" altLang="zh-CN" sz="2000">
                <a:latin typeface="Arial" panose="020B0604020202020204" pitchFamily="34" charset="0"/>
              </a:rPr>
              <a:t>4</a:t>
            </a:r>
          </a:p>
        </p:txBody>
      </p:sp>
      <p:grpSp>
        <p:nvGrpSpPr>
          <p:cNvPr id="224300" name="Group 81"/>
          <p:cNvGrpSpPr/>
          <p:nvPr/>
        </p:nvGrpSpPr>
        <p:grpSpPr bwMode="auto">
          <a:xfrm>
            <a:off x="7148513" y="2713038"/>
            <a:ext cx="955675" cy="773112"/>
            <a:chOff x="2949" y="196"/>
            <a:chExt cx="941" cy="598"/>
          </a:xfrm>
        </p:grpSpPr>
        <p:sp>
          <p:nvSpPr>
            <p:cNvPr id="224342" name="Oval 82"/>
            <p:cNvSpPr>
              <a:spLocks noChangeArrowheads="1"/>
            </p:cNvSpPr>
            <p:nvPr/>
          </p:nvSpPr>
          <p:spPr bwMode="auto">
            <a:xfrm>
              <a:off x="3168" y="196"/>
              <a:ext cx="407" cy="162"/>
            </a:xfrm>
            <a:prstGeom prst="ellipse">
              <a:avLst/>
            </a:prstGeom>
            <a:solidFill>
              <a:srgbClr val="DDDDDD"/>
            </a:solidFill>
            <a:ln w="12700">
              <a:solidFill>
                <a:schemeClr val="tx1"/>
              </a:solidFill>
              <a:round/>
            </a:ln>
          </p:spPr>
          <p:txBody>
            <a:bodyPr wrap="none" anchor="ctr"/>
            <a:lstStyle/>
            <a:p>
              <a:endParaRPr lang="zh-CN" altLang="en-US"/>
            </a:p>
          </p:txBody>
        </p:sp>
        <p:sp>
          <p:nvSpPr>
            <p:cNvPr id="224343" name="Oval 83"/>
            <p:cNvSpPr>
              <a:spLocks noChangeArrowheads="1"/>
            </p:cNvSpPr>
            <p:nvPr/>
          </p:nvSpPr>
          <p:spPr bwMode="auto">
            <a:xfrm rot="900000">
              <a:off x="3512" y="252"/>
              <a:ext cx="275" cy="131"/>
            </a:xfrm>
            <a:prstGeom prst="ellipse">
              <a:avLst/>
            </a:prstGeom>
            <a:solidFill>
              <a:srgbClr val="DDDDDD"/>
            </a:solidFill>
            <a:ln w="12700">
              <a:solidFill>
                <a:schemeClr val="tx1"/>
              </a:solidFill>
              <a:round/>
            </a:ln>
          </p:spPr>
          <p:txBody>
            <a:bodyPr wrap="none" anchor="ctr"/>
            <a:lstStyle/>
            <a:p>
              <a:endParaRPr lang="zh-CN" altLang="en-US"/>
            </a:p>
          </p:txBody>
        </p:sp>
        <p:sp>
          <p:nvSpPr>
            <p:cNvPr id="224344" name="Oval 84"/>
            <p:cNvSpPr>
              <a:spLocks noChangeArrowheads="1"/>
            </p:cNvSpPr>
            <p:nvPr/>
          </p:nvSpPr>
          <p:spPr bwMode="auto">
            <a:xfrm rot="1500000">
              <a:off x="3650" y="385"/>
              <a:ext cx="240" cy="153"/>
            </a:xfrm>
            <a:prstGeom prst="ellipse">
              <a:avLst/>
            </a:prstGeom>
            <a:solidFill>
              <a:srgbClr val="DDDDDD"/>
            </a:solidFill>
            <a:ln w="12700">
              <a:solidFill>
                <a:schemeClr val="tx1"/>
              </a:solidFill>
              <a:round/>
            </a:ln>
          </p:spPr>
          <p:txBody>
            <a:bodyPr wrap="none" anchor="ctr"/>
            <a:lstStyle/>
            <a:p>
              <a:endParaRPr lang="zh-CN" altLang="en-US"/>
            </a:p>
          </p:txBody>
        </p:sp>
        <p:sp>
          <p:nvSpPr>
            <p:cNvPr id="224345" name="Oval 85"/>
            <p:cNvSpPr>
              <a:spLocks noChangeArrowheads="1"/>
            </p:cNvSpPr>
            <p:nvPr/>
          </p:nvSpPr>
          <p:spPr bwMode="auto">
            <a:xfrm rot="-1560000">
              <a:off x="3573" y="537"/>
              <a:ext cx="291" cy="189"/>
            </a:xfrm>
            <a:prstGeom prst="ellipse">
              <a:avLst/>
            </a:prstGeom>
            <a:solidFill>
              <a:srgbClr val="DDDDDD"/>
            </a:solidFill>
            <a:ln w="12700">
              <a:solidFill>
                <a:schemeClr val="tx1"/>
              </a:solidFill>
              <a:round/>
            </a:ln>
          </p:spPr>
          <p:txBody>
            <a:bodyPr wrap="none" anchor="ctr"/>
            <a:lstStyle/>
            <a:p>
              <a:endParaRPr lang="zh-CN" altLang="en-US"/>
            </a:p>
          </p:txBody>
        </p:sp>
        <p:sp>
          <p:nvSpPr>
            <p:cNvPr id="224346" name="Oval 86"/>
            <p:cNvSpPr>
              <a:spLocks noChangeArrowheads="1"/>
            </p:cNvSpPr>
            <p:nvPr/>
          </p:nvSpPr>
          <p:spPr bwMode="auto">
            <a:xfrm>
              <a:off x="3216" y="555"/>
              <a:ext cx="471" cy="239"/>
            </a:xfrm>
            <a:prstGeom prst="ellipse">
              <a:avLst/>
            </a:prstGeom>
            <a:solidFill>
              <a:srgbClr val="DDDDDD"/>
            </a:solidFill>
            <a:ln w="12700">
              <a:solidFill>
                <a:schemeClr val="tx1"/>
              </a:solidFill>
              <a:round/>
            </a:ln>
          </p:spPr>
          <p:txBody>
            <a:bodyPr wrap="none" anchor="ctr"/>
            <a:lstStyle/>
            <a:p>
              <a:endParaRPr lang="zh-CN" altLang="en-US"/>
            </a:p>
          </p:txBody>
        </p:sp>
        <p:sp>
          <p:nvSpPr>
            <p:cNvPr id="224347" name="Oval 87"/>
            <p:cNvSpPr>
              <a:spLocks noChangeArrowheads="1"/>
            </p:cNvSpPr>
            <p:nvPr/>
          </p:nvSpPr>
          <p:spPr bwMode="auto">
            <a:xfrm rot="1080000">
              <a:off x="3023" y="555"/>
              <a:ext cx="265" cy="156"/>
            </a:xfrm>
            <a:prstGeom prst="ellipse">
              <a:avLst/>
            </a:prstGeom>
            <a:solidFill>
              <a:srgbClr val="DDDDDD"/>
            </a:solidFill>
            <a:ln w="12700">
              <a:solidFill>
                <a:schemeClr val="tx1"/>
              </a:solidFill>
              <a:round/>
            </a:ln>
          </p:spPr>
          <p:txBody>
            <a:bodyPr wrap="none" anchor="ctr"/>
            <a:lstStyle/>
            <a:p>
              <a:endParaRPr lang="zh-CN" altLang="en-US"/>
            </a:p>
          </p:txBody>
        </p:sp>
        <p:sp>
          <p:nvSpPr>
            <p:cNvPr id="224348" name="Oval 88"/>
            <p:cNvSpPr>
              <a:spLocks noChangeArrowheads="1"/>
            </p:cNvSpPr>
            <p:nvPr/>
          </p:nvSpPr>
          <p:spPr bwMode="auto">
            <a:xfrm>
              <a:off x="2949" y="432"/>
              <a:ext cx="217" cy="156"/>
            </a:xfrm>
            <a:prstGeom prst="ellipse">
              <a:avLst/>
            </a:prstGeom>
            <a:solidFill>
              <a:srgbClr val="DDDDDD"/>
            </a:solidFill>
            <a:ln w="12700">
              <a:solidFill>
                <a:schemeClr val="tx1"/>
              </a:solidFill>
              <a:round/>
            </a:ln>
          </p:spPr>
          <p:txBody>
            <a:bodyPr wrap="none" anchor="ctr"/>
            <a:lstStyle/>
            <a:p>
              <a:endParaRPr lang="zh-CN" altLang="en-US"/>
            </a:p>
          </p:txBody>
        </p:sp>
        <p:sp>
          <p:nvSpPr>
            <p:cNvPr id="224349" name="Oval 89"/>
            <p:cNvSpPr>
              <a:spLocks noChangeArrowheads="1"/>
            </p:cNvSpPr>
            <p:nvPr/>
          </p:nvSpPr>
          <p:spPr bwMode="auto">
            <a:xfrm rot="-1860000">
              <a:off x="2984" y="310"/>
              <a:ext cx="295" cy="156"/>
            </a:xfrm>
            <a:prstGeom prst="ellipse">
              <a:avLst/>
            </a:prstGeom>
            <a:solidFill>
              <a:srgbClr val="DDDDDD"/>
            </a:solidFill>
            <a:ln w="12700">
              <a:solidFill>
                <a:schemeClr val="tx1"/>
              </a:solidFill>
              <a:round/>
            </a:ln>
          </p:spPr>
          <p:txBody>
            <a:bodyPr wrap="none" anchor="ctr"/>
            <a:lstStyle/>
            <a:p>
              <a:endParaRPr lang="zh-CN" altLang="en-US"/>
            </a:p>
          </p:txBody>
        </p:sp>
        <p:sp>
          <p:nvSpPr>
            <p:cNvPr id="224350" name="Freeform 90"/>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DDDDDD"/>
            </a:solidFill>
            <a:ln w="12700" cap="rnd" cmpd="sng">
              <a:noFill/>
              <a:prstDash val="solid"/>
              <a:round/>
              <a:headEnd type="none" w="med" len="med"/>
              <a:tailEnd type="none" w="med" len="med"/>
            </a:ln>
          </p:spPr>
          <p:txBody>
            <a:bodyPr/>
            <a:lstStyle/>
            <a:p>
              <a:endParaRPr lang="zh-CN" altLang="en-US"/>
            </a:p>
          </p:txBody>
        </p:sp>
        <p:sp>
          <p:nvSpPr>
            <p:cNvPr id="224351" name="Freeform 91"/>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DDDDDD"/>
            </a:solidFill>
            <a:ln w="12700" cap="rnd" cmpd="sng">
              <a:noFill/>
              <a:prstDash val="solid"/>
              <a:round/>
              <a:headEnd type="none" w="med" len="med"/>
              <a:tailEnd type="none" w="med" len="med"/>
            </a:ln>
          </p:spPr>
          <p:txBody>
            <a:bodyPr/>
            <a:lstStyle/>
            <a:p>
              <a:endParaRPr lang="zh-CN" altLang="en-US"/>
            </a:p>
          </p:txBody>
        </p:sp>
        <p:sp>
          <p:nvSpPr>
            <p:cNvPr id="224352" name="Freeform 92"/>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DDDDDD"/>
            </a:solidFill>
            <a:ln w="12700" cap="rnd" cmpd="sng">
              <a:noFill/>
              <a:prstDash val="solid"/>
              <a:round/>
              <a:headEnd type="none" w="med" len="med"/>
              <a:tailEnd type="none" w="med" len="med"/>
            </a:ln>
          </p:spPr>
          <p:txBody>
            <a:bodyPr/>
            <a:lstStyle/>
            <a:p>
              <a:endParaRPr lang="zh-CN" altLang="en-US"/>
            </a:p>
          </p:txBody>
        </p:sp>
      </p:grpSp>
      <p:sp>
        <p:nvSpPr>
          <p:cNvPr id="224301" name="Text Box 93"/>
          <p:cNvSpPr txBox="1">
            <a:spLocks noChangeArrowheads="1"/>
          </p:cNvSpPr>
          <p:nvPr/>
        </p:nvSpPr>
        <p:spPr bwMode="auto">
          <a:xfrm>
            <a:off x="7304088" y="2940050"/>
            <a:ext cx="622300" cy="396875"/>
          </a:xfrm>
          <a:prstGeom prst="rect">
            <a:avLst/>
          </a:prstGeom>
          <a:noFill/>
          <a:ln w="9525">
            <a:noFill/>
            <a:miter lim="800000"/>
          </a:ln>
        </p:spPr>
        <p:txBody>
          <a:bodyPr wrap="none">
            <a:spAutoFit/>
          </a:bodyPr>
          <a:lstStyle/>
          <a:p>
            <a:r>
              <a:rPr kumimoji="1" lang="zh-CN" altLang="en-US" sz="2000">
                <a:latin typeface="Arial" panose="020B0604020202020204" pitchFamily="34" charset="0"/>
              </a:rPr>
              <a:t>网</a:t>
            </a:r>
            <a:r>
              <a:rPr kumimoji="1" lang="zh-CN" altLang="en-US" sz="1200">
                <a:latin typeface="Arial" panose="020B0604020202020204" pitchFamily="34" charset="0"/>
              </a:rPr>
              <a:t> </a:t>
            </a:r>
            <a:r>
              <a:rPr kumimoji="1" lang="en-US" altLang="zh-CN" sz="2000">
                <a:latin typeface="Arial" panose="020B0604020202020204" pitchFamily="34" charset="0"/>
              </a:rPr>
              <a:t>6</a:t>
            </a:r>
          </a:p>
        </p:txBody>
      </p:sp>
      <p:grpSp>
        <p:nvGrpSpPr>
          <p:cNvPr id="224302" name="Group 94"/>
          <p:cNvGrpSpPr/>
          <p:nvPr/>
        </p:nvGrpSpPr>
        <p:grpSpPr bwMode="auto">
          <a:xfrm>
            <a:off x="6003925" y="1443038"/>
            <a:ext cx="955675" cy="773112"/>
            <a:chOff x="2949" y="196"/>
            <a:chExt cx="941" cy="598"/>
          </a:xfrm>
        </p:grpSpPr>
        <p:sp>
          <p:nvSpPr>
            <p:cNvPr id="224331" name="Oval 95"/>
            <p:cNvSpPr>
              <a:spLocks noChangeArrowheads="1"/>
            </p:cNvSpPr>
            <p:nvPr/>
          </p:nvSpPr>
          <p:spPr bwMode="auto">
            <a:xfrm>
              <a:off x="3168" y="196"/>
              <a:ext cx="407" cy="162"/>
            </a:xfrm>
            <a:prstGeom prst="ellipse">
              <a:avLst/>
            </a:prstGeom>
            <a:solidFill>
              <a:srgbClr val="DDDDDD"/>
            </a:solidFill>
            <a:ln w="12700">
              <a:solidFill>
                <a:schemeClr val="tx1"/>
              </a:solidFill>
              <a:round/>
            </a:ln>
          </p:spPr>
          <p:txBody>
            <a:bodyPr wrap="none" anchor="ctr"/>
            <a:lstStyle/>
            <a:p>
              <a:endParaRPr lang="zh-CN" altLang="en-US"/>
            </a:p>
          </p:txBody>
        </p:sp>
        <p:sp>
          <p:nvSpPr>
            <p:cNvPr id="224332" name="Oval 96"/>
            <p:cNvSpPr>
              <a:spLocks noChangeArrowheads="1"/>
            </p:cNvSpPr>
            <p:nvPr/>
          </p:nvSpPr>
          <p:spPr bwMode="auto">
            <a:xfrm rot="900000">
              <a:off x="3512" y="252"/>
              <a:ext cx="275" cy="131"/>
            </a:xfrm>
            <a:prstGeom prst="ellipse">
              <a:avLst/>
            </a:prstGeom>
            <a:solidFill>
              <a:srgbClr val="DDDDDD"/>
            </a:solidFill>
            <a:ln w="12700">
              <a:solidFill>
                <a:schemeClr val="tx1"/>
              </a:solidFill>
              <a:round/>
            </a:ln>
          </p:spPr>
          <p:txBody>
            <a:bodyPr wrap="none" anchor="ctr"/>
            <a:lstStyle/>
            <a:p>
              <a:endParaRPr lang="zh-CN" altLang="en-US"/>
            </a:p>
          </p:txBody>
        </p:sp>
        <p:sp>
          <p:nvSpPr>
            <p:cNvPr id="224333" name="Oval 97"/>
            <p:cNvSpPr>
              <a:spLocks noChangeArrowheads="1"/>
            </p:cNvSpPr>
            <p:nvPr/>
          </p:nvSpPr>
          <p:spPr bwMode="auto">
            <a:xfrm rot="1500000">
              <a:off x="3650" y="385"/>
              <a:ext cx="240" cy="153"/>
            </a:xfrm>
            <a:prstGeom prst="ellipse">
              <a:avLst/>
            </a:prstGeom>
            <a:solidFill>
              <a:srgbClr val="DDDDDD"/>
            </a:solidFill>
            <a:ln w="12700">
              <a:solidFill>
                <a:schemeClr val="tx1"/>
              </a:solidFill>
              <a:round/>
            </a:ln>
          </p:spPr>
          <p:txBody>
            <a:bodyPr wrap="none" anchor="ctr"/>
            <a:lstStyle/>
            <a:p>
              <a:endParaRPr lang="zh-CN" altLang="en-US"/>
            </a:p>
          </p:txBody>
        </p:sp>
        <p:sp>
          <p:nvSpPr>
            <p:cNvPr id="224334" name="Oval 98"/>
            <p:cNvSpPr>
              <a:spLocks noChangeArrowheads="1"/>
            </p:cNvSpPr>
            <p:nvPr/>
          </p:nvSpPr>
          <p:spPr bwMode="auto">
            <a:xfrm rot="-1560000">
              <a:off x="3573" y="537"/>
              <a:ext cx="291" cy="189"/>
            </a:xfrm>
            <a:prstGeom prst="ellipse">
              <a:avLst/>
            </a:prstGeom>
            <a:solidFill>
              <a:srgbClr val="DDDDDD"/>
            </a:solidFill>
            <a:ln w="12700">
              <a:solidFill>
                <a:schemeClr val="tx1"/>
              </a:solidFill>
              <a:round/>
            </a:ln>
          </p:spPr>
          <p:txBody>
            <a:bodyPr wrap="none" anchor="ctr"/>
            <a:lstStyle/>
            <a:p>
              <a:endParaRPr lang="zh-CN" altLang="en-US"/>
            </a:p>
          </p:txBody>
        </p:sp>
        <p:sp>
          <p:nvSpPr>
            <p:cNvPr id="224335" name="Oval 99"/>
            <p:cNvSpPr>
              <a:spLocks noChangeArrowheads="1"/>
            </p:cNvSpPr>
            <p:nvPr/>
          </p:nvSpPr>
          <p:spPr bwMode="auto">
            <a:xfrm>
              <a:off x="3216" y="555"/>
              <a:ext cx="471" cy="239"/>
            </a:xfrm>
            <a:prstGeom prst="ellipse">
              <a:avLst/>
            </a:prstGeom>
            <a:solidFill>
              <a:srgbClr val="DDDDDD"/>
            </a:solidFill>
            <a:ln w="12700">
              <a:solidFill>
                <a:schemeClr val="tx1"/>
              </a:solidFill>
              <a:round/>
            </a:ln>
          </p:spPr>
          <p:txBody>
            <a:bodyPr wrap="none" anchor="ctr"/>
            <a:lstStyle/>
            <a:p>
              <a:endParaRPr lang="zh-CN" altLang="en-US"/>
            </a:p>
          </p:txBody>
        </p:sp>
        <p:sp>
          <p:nvSpPr>
            <p:cNvPr id="224336" name="Oval 100"/>
            <p:cNvSpPr>
              <a:spLocks noChangeArrowheads="1"/>
            </p:cNvSpPr>
            <p:nvPr/>
          </p:nvSpPr>
          <p:spPr bwMode="auto">
            <a:xfrm rot="1080000">
              <a:off x="3023" y="555"/>
              <a:ext cx="265" cy="156"/>
            </a:xfrm>
            <a:prstGeom prst="ellipse">
              <a:avLst/>
            </a:prstGeom>
            <a:solidFill>
              <a:srgbClr val="DDDDDD"/>
            </a:solidFill>
            <a:ln w="12700">
              <a:solidFill>
                <a:schemeClr val="tx1"/>
              </a:solidFill>
              <a:round/>
            </a:ln>
          </p:spPr>
          <p:txBody>
            <a:bodyPr wrap="none" anchor="ctr"/>
            <a:lstStyle/>
            <a:p>
              <a:endParaRPr lang="zh-CN" altLang="en-US"/>
            </a:p>
          </p:txBody>
        </p:sp>
        <p:sp>
          <p:nvSpPr>
            <p:cNvPr id="224337" name="Oval 101"/>
            <p:cNvSpPr>
              <a:spLocks noChangeArrowheads="1"/>
            </p:cNvSpPr>
            <p:nvPr/>
          </p:nvSpPr>
          <p:spPr bwMode="auto">
            <a:xfrm>
              <a:off x="2949" y="432"/>
              <a:ext cx="217" cy="156"/>
            </a:xfrm>
            <a:prstGeom prst="ellipse">
              <a:avLst/>
            </a:prstGeom>
            <a:solidFill>
              <a:srgbClr val="DDDDDD"/>
            </a:solidFill>
            <a:ln w="12700">
              <a:solidFill>
                <a:schemeClr val="tx1"/>
              </a:solidFill>
              <a:round/>
            </a:ln>
          </p:spPr>
          <p:txBody>
            <a:bodyPr wrap="none" anchor="ctr"/>
            <a:lstStyle/>
            <a:p>
              <a:endParaRPr lang="zh-CN" altLang="en-US"/>
            </a:p>
          </p:txBody>
        </p:sp>
        <p:sp>
          <p:nvSpPr>
            <p:cNvPr id="224338" name="Oval 102"/>
            <p:cNvSpPr>
              <a:spLocks noChangeArrowheads="1"/>
            </p:cNvSpPr>
            <p:nvPr/>
          </p:nvSpPr>
          <p:spPr bwMode="auto">
            <a:xfrm rot="-1860000">
              <a:off x="2984" y="310"/>
              <a:ext cx="295" cy="156"/>
            </a:xfrm>
            <a:prstGeom prst="ellipse">
              <a:avLst/>
            </a:prstGeom>
            <a:solidFill>
              <a:srgbClr val="DDDDDD"/>
            </a:solidFill>
            <a:ln w="12700">
              <a:solidFill>
                <a:schemeClr val="tx1"/>
              </a:solidFill>
              <a:round/>
            </a:ln>
          </p:spPr>
          <p:txBody>
            <a:bodyPr wrap="none" anchor="ctr"/>
            <a:lstStyle/>
            <a:p>
              <a:endParaRPr lang="zh-CN" altLang="en-US"/>
            </a:p>
          </p:txBody>
        </p:sp>
        <p:sp>
          <p:nvSpPr>
            <p:cNvPr id="224339" name="Freeform 103"/>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DDDDDD"/>
            </a:solidFill>
            <a:ln w="12700" cap="rnd" cmpd="sng">
              <a:noFill/>
              <a:prstDash val="solid"/>
              <a:round/>
              <a:headEnd type="none" w="med" len="med"/>
              <a:tailEnd type="none" w="med" len="med"/>
            </a:ln>
          </p:spPr>
          <p:txBody>
            <a:bodyPr/>
            <a:lstStyle/>
            <a:p>
              <a:endParaRPr lang="zh-CN" altLang="en-US"/>
            </a:p>
          </p:txBody>
        </p:sp>
        <p:sp>
          <p:nvSpPr>
            <p:cNvPr id="224340" name="Freeform 104"/>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DDDDDD"/>
            </a:solidFill>
            <a:ln w="12700" cap="rnd" cmpd="sng">
              <a:noFill/>
              <a:prstDash val="solid"/>
              <a:round/>
              <a:headEnd type="none" w="med" len="med"/>
              <a:tailEnd type="none" w="med" len="med"/>
            </a:ln>
          </p:spPr>
          <p:txBody>
            <a:bodyPr/>
            <a:lstStyle/>
            <a:p>
              <a:endParaRPr lang="zh-CN" altLang="en-US"/>
            </a:p>
          </p:txBody>
        </p:sp>
        <p:sp>
          <p:nvSpPr>
            <p:cNvPr id="224341" name="Freeform 105"/>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DDDDDD"/>
            </a:solidFill>
            <a:ln w="12700" cap="rnd" cmpd="sng">
              <a:noFill/>
              <a:prstDash val="solid"/>
              <a:round/>
              <a:headEnd type="none" w="med" len="med"/>
              <a:tailEnd type="none" w="med" len="med"/>
            </a:ln>
          </p:spPr>
          <p:txBody>
            <a:bodyPr/>
            <a:lstStyle/>
            <a:p>
              <a:endParaRPr lang="zh-CN" altLang="en-US"/>
            </a:p>
          </p:txBody>
        </p:sp>
      </p:grpSp>
      <p:sp>
        <p:nvSpPr>
          <p:cNvPr id="224303" name="Text Box 106"/>
          <p:cNvSpPr txBox="1">
            <a:spLocks noChangeArrowheads="1"/>
          </p:cNvSpPr>
          <p:nvPr/>
        </p:nvSpPr>
        <p:spPr bwMode="auto">
          <a:xfrm>
            <a:off x="6159500" y="1644650"/>
            <a:ext cx="622300" cy="396875"/>
          </a:xfrm>
          <a:prstGeom prst="rect">
            <a:avLst/>
          </a:prstGeom>
          <a:solidFill>
            <a:srgbClr val="DDDDDD"/>
          </a:solidFill>
          <a:ln w="9525">
            <a:noFill/>
            <a:miter lim="800000"/>
          </a:ln>
        </p:spPr>
        <p:txBody>
          <a:bodyPr wrap="none">
            <a:spAutoFit/>
          </a:bodyPr>
          <a:lstStyle/>
          <a:p>
            <a:r>
              <a:rPr kumimoji="1" lang="zh-CN" altLang="en-US" sz="2000">
                <a:latin typeface="Arial" panose="020B0604020202020204" pitchFamily="34" charset="0"/>
              </a:rPr>
              <a:t>网</a:t>
            </a:r>
            <a:r>
              <a:rPr kumimoji="1" lang="zh-CN" altLang="en-US" sz="1200">
                <a:latin typeface="Arial" panose="020B0604020202020204" pitchFamily="34" charset="0"/>
              </a:rPr>
              <a:t> </a:t>
            </a:r>
            <a:r>
              <a:rPr kumimoji="1" lang="en-US" altLang="zh-CN" sz="2000">
                <a:latin typeface="Arial" panose="020B0604020202020204" pitchFamily="34" charset="0"/>
              </a:rPr>
              <a:t>5</a:t>
            </a:r>
          </a:p>
        </p:txBody>
      </p:sp>
      <p:grpSp>
        <p:nvGrpSpPr>
          <p:cNvPr id="224304" name="Group 107"/>
          <p:cNvGrpSpPr/>
          <p:nvPr/>
        </p:nvGrpSpPr>
        <p:grpSpPr bwMode="auto">
          <a:xfrm>
            <a:off x="1752600" y="1350963"/>
            <a:ext cx="954088" cy="773112"/>
            <a:chOff x="2949" y="196"/>
            <a:chExt cx="941" cy="598"/>
          </a:xfrm>
        </p:grpSpPr>
        <p:sp>
          <p:nvSpPr>
            <p:cNvPr id="224320" name="Oval 108"/>
            <p:cNvSpPr>
              <a:spLocks noChangeArrowheads="1"/>
            </p:cNvSpPr>
            <p:nvPr/>
          </p:nvSpPr>
          <p:spPr bwMode="auto">
            <a:xfrm>
              <a:off x="3168" y="196"/>
              <a:ext cx="407" cy="162"/>
            </a:xfrm>
            <a:prstGeom prst="ellipse">
              <a:avLst/>
            </a:prstGeom>
            <a:solidFill>
              <a:srgbClr val="DDDDDD"/>
            </a:solidFill>
            <a:ln w="12700">
              <a:solidFill>
                <a:schemeClr val="tx1"/>
              </a:solidFill>
              <a:round/>
            </a:ln>
          </p:spPr>
          <p:txBody>
            <a:bodyPr wrap="none" anchor="ctr"/>
            <a:lstStyle/>
            <a:p>
              <a:endParaRPr lang="zh-CN" altLang="en-US"/>
            </a:p>
          </p:txBody>
        </p:sp>
        <p:sp>
          <p:nvSpPr>
            <p:cNvPr id="224321" name="Oval 109"/>
            <p:cNvSpPr>
              <a:spLocks noChangeArrowheads="1"/>
            </p:cNvSpPr>
            <p:nvPr/>
          </p:nvSpPr>
          <p:spPr bwMode="auto">
            <a:xfrm rot="900000">
              <a:off x="3512" y="252"/>
              <a:ext cx="275" cy="131"/>
            </a:xfrm>
            <a:prstGeom prst="ellipse">
              <a:avLst/>
            </a:prstGeom>
            <a:solidFill>
              <a:srgbClr val="DDDDDD"/>
            </a:solidFill>
            <a:ln w="12700">
              <a:solidFill>
                <a:schemeClr val="tx1"/>
              </a:solidFill>
              <a:round/>
            </a:ln>
          </p:spPr>
          <p:txBody>
            <a:bodyPr wrap="none" anchor="ctr"/>
            <a:lstStyle/>
            <a:p>
              <a:endParaRPr lang="zh-CN" altLang="en-US"/>
            </a:p>
          </p:txBody>
        </p:sp>
        <p:sp>
          <p:nvSpPr>
            <p:cNvPr id="224322" name="Oval 110"/>
            <p:cNvSpPr>
              <a:spLocks noChangeArrowheads="1"/>
            </p:cNvSpPr>
            <p:nvPr/>
          </p:nvSpPr>
          <p:spPr bwMode="auto">
            <a:xfrm rot="1500000">
              <a:off x="3650" y="385"/>
              <a:ext cx="240" cy="153"/>
            </a:xfrm>
            <a:prstGeom prst="ellipse">
              <a:avLst/>
            </a:prstGeom>
            <a:solidFill>
              <a:srgbClr val="DDDDDD"/>
            </a:solidFill>
            <a:ln w="12700">
              <a:solidFill>
                <a:schemeClr val="tx1"/>
              </a:solidFill>
              <a:round/>
            </a:ln>
          </p:spPr>
          <p:txBody>
            <a:bodyPr wrap="none" anchor="ctr"/>
            <a:lstStyle/>
            <a:p>
              <a:endParaRPr lang="zh-CN" altLang="en-US"/>
            </a:p>
          </p:txBody>
        </p:sp>
        <p:sp>
          <p:nvSpPr>
            <p:cNvPr id="224323" name="Oval 111"/>
            <p:cNvSpPr>
              <a:spLocks noChangeArrowheads="1"/>
            </p:cNvSpPr>
            <p:nvPr/>
          </p:nvSpPr>
          <p:spPr bwMode="auto">
            <a:xfrm rot="-1560000">
              <a:off x="3573" y="537"/>
              <a:ext cx="291" cy="189"/>
            </a:xfrm>
            <a:prstGeom prst="ellipse">
              <a:avLst/>
            </a:prstGeom>
            <a:solidFill>
              <a:srgbClr val="DDDDDD"/>
            </a:solidFill>
            <a:ln w="12700">
              <a:solidFill>
                <a:schemeClr val="tx1"/>
              </a:solidFill>
              <a:round/>
            </a:ln>
          </p:spPr>
          <p:txBody>
            <a:bodyPr wrap="none" anchor="ctr"/>
            <a:lstStyle/>
            <a:p>
              <a:endParaRPr lang="zh-CN" altLang="en-US"/>
            </a:p>
          </p:txBody>
        </p:sp>
        <p:sp>
          <p:nvSpPr>
            <p:cNvPr id="224324" name="Oval 112"/>
            <p:cNvSpPr>
              <a:spLocks noChangeArrowheads="1"/>
            </p:cNvSpPr>
            <p:nvPr/>
          </p:nvSpPr>
          <p:spPr bwMode="auto">
            <a:xfrm>
              <a:off x="3216" y="555"/>
              <a:ext cx="471" cy="239"/>
            </a:xfrm>
            <a:prstGeom prst="ellipse">
              <a:avLst/>
            </a:prstGeom>
            <a:solidFill>
              <a:srgbClr val="DDDDDD"/>
            </a:solidFill>
            <a:ln w="12700">
              <a:solidFill>
                <a:schemeClr val="tx1"/>
              </a:solidFill>
              <a:round/>
            </a:ln>
          </p:spPr>
          <p:txBody>
            <a:bodyPr wrap="none" anchor="ctr"/>
            <a:lstStyle/>
            <a:p>
              <a:endParaRPr lang="zh-CN" altLang="en-US"/>
            </a:p>
          </p:txBody>
        </p:sp>
        <p:sp>
          <p:nvSpPr>
            <p:cNvPr id="224325" name="Oval 113"/>
            <p:cNvSpPr>
              <a:spLocks noChangeArrowheads="1"/>
            </p:cNvSpPr>
            <p:nvPr/>
          </p:nvSpPr>
          <p:spPr bwMode="auto">
            <a:xfrm rot="1080000">
              <a:off x="3023" y="555"/>
              <a:ext cx="265" cy="156"/>
            </a:xfrm>
            <a:prstGeom prst="ellipse">
              <a:avLst/>
            </a:prstGeom>
            <a:solidFill>
              <a:srgbClr val="DDDDDD"/>
            </a:solidFill>
            <a:ln w="12700">
              <a:solidFill>
                <a:schemeClr val="tx1"/>
              </a:solidFill>
              <a:round/>
            </a:ln>
          </p:spPr>
          <p:txBody>
            <a:bodyPr wrap="none" anchor="ctr"/>
            <a:lstStyle/>
            <a:p>
              <a:endParaRPr lang="zh-CN" altLang="en-US"/>
            </a:p>
          </p:txBody>
        </p:sp>
        <p:sp>
          <p:nvSpPr>
            <p:cNvPr id="224326" name="Oval 114"/>
            <p:cNvSpPr>
              <a:spLocks noChangeArrowheads="1"/>
            </p:cNvSpPr>
            <p:nvPr/>
          </p:nvSpPr>
          <p:spPr bwMode="auto">
            <a:xfrm>
              <a:off x="2949" y="432"/>
              <a:ext cx="217" cy="156"/>
            </a:xfrm>
            <a:prstGeom prst="ellipse">
              <a:avLst/>
            </a:prstGeom>
            <a:solidFill>
              <a:srgbClr val="DDDDDD"/>
            </a:solidFill>
            <a:ln w="12700">
              <a:solidFill>
                <a:schemeClr val="tx1"/>
              </a:solidFill>
              <a:round/>
            </a:ln>
          </p:spPr>
          <p:txBody>
            <a:bodyPr wrap="none" anchor="ctr"/>
            <a:lstStyle/>
            <a:p>
              <a:endParaRPr lang="zh-CN" altLang="en-US"/>
            </a:p>
          </p:txBody>
        </p:sp>
        <p:sp>
          <p:nvSpPr>
            <p:cNvPr id="224327" name="Oval 115"/>
            <p:cNvSpPr>
              <a:spLocks noChangeArrowheads="1"/>
            </p:cNvSpPr>
            <p:nvPr/>
          </p:nvSpPr>
          <p:spPr bwMode="auto">
            <a:xfrm rot="-1860000">
              <a:off x="2984" y="310"/>
              <a:ext cx="295" cy="156"/>
            </a:xfrm>
            <a:prstGeom prst="ellipse">
              <a:avLst/>
            </a:prstGeom>
            <a:solidFill>
              <a:srgbClr val="DDDDDD"/>
            </a:solidFill>
            <a:ln w="12700">
              <a:solidFill>
                <a:schemeClr val="tx1"/>
              </a:solidFill>
              <a:round/>
            </a:ln>
          </p:spPr>
          <p:txBody>
            <a:bodyPr wrap="none" anchor="ctr"/>
            <a:lstStyle/>
            <a:p>
              <a:endParaRPr lang="zh-CN" altLang="en-US"/>
            </a:p>
          </p:txBody>
        </p:sp>
        <p:sp>
          <p:nvSpPr>
            <p:cNvPr id="224328" name="Freeform 116"/>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DDDDDD"/>
            </a:solidFill>
            <a:ln w="12700" cap="rnd" cmpd="sng">
              <a:noFill/>
              <a:prstDash val="solid"/>
              <a:round/>
              <a:headEnd type="none" w="med" len="med"/>
              <a:tailEnd type="none" w="med" len="med"/>
            </a:ln>
          </p:spPr>
          <p:txBody>
            <a:bodyPr/>
            <a:lstStyle/>
            <a:p>
              <a:endParaRPr lang="zh-CN" altLang="en-US"/>
            </a:p>
          </p:txBody>
        </p:sp>
        <p:sp>
          <p:nvSpPr>
            <p:cNvPr id="224329" name="Freeform 117"/>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DDDDDD"/>
            </a:solidFill>
            <a:ln w="12700" cap="rnd" cmpd="sng">
              <a:noFill/>
              <a:prstDash val="solid"/>
              <a:round/>
              <a:headEnd type="none" w="med" len="med"/>
              <a:tailEnd type="none" w="med" len="med"/>
            </a:ln>
          </p:spPr>
          <p:txBody>
            <a:bodyPr/>
            <a:lstStyle/>
            <a:p>
              <a:endParaRPr lang="zh-CN" altLang="en-US"/>
            </a:p>
          </p:txBody>
        </p:sp>
        <p:sp>
          <p:nvSpPr>
            <p:cNvPr id="224330" name="Freeform 118"/>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DDDDDD"/>
            </a:solidFill>
            <a:ln w="12700" cap="rnd" cmpd="sng">
              <a:noFill/>
              <a:prstDash val="solid"/>
              <a:round/>
              <a:headEnd type="none" w="med" len="med"/>
              <a:tailEnd type="none" w="med" len="med"/>
            </a:ln>
          </p:spPr>
          <p:txBody>
            <a:bodyPr/>
            <a:lstStyle/>
            <a:p>
              <a:endParaRPr lang="zh-CN" altLang="en-US"/>
            </a:p>
          </p:txBody>
        </p:sp>
      </p:grpSp>
      <p:sp>
        <p:nvSpPr>
          <p:cNvPr id="224305" name="Text Box 119"/>
          <p:cNvSpPr txBox="1">
            <a:spLocks noChangeArrowheads="1"/>
          </p:cNvSpPr>
          <p:nvPr/>
        </p:nvSpPr>
        <p:spPr bwMode="auto">
          <a:xfrm>
            <a:off x="1908175" y="1500188"/>
            <a:ext cx="614363" cy="396875"/>
          </a:xfrm>
          <a:prstGeom prst="rect">
            <a:avLst/>
          </a:prstGeom>
          <a:noFill/>
          <a:ln w="9525">
            <a:noFill/>
            <a:miter lim="800000"/>
          </a:ln>
        </p:spPr>
        <p:txBody>
          <a:bodyPr wrap="none">
            <a:spAutoFit/>
          </a:bodyPr>
          <a:lstStyle/>
          <a:p>
            <a:r>
              <a:rPr kumimoji="1" lang="zh-CN" altLang="en-US" sz="2000">
                <a:latin typeface="Arial" panose="020B0604020202020204" pitchFamily="34" charset="0"/>
              </a:rPr>
              <a:t>网</a:t>
            </a:r>
            <a:r>
              <a:rPr kumimoji="1" lang="zh-CN" altLang="en-US" sz="1000">
                <a:latin typeface="Arial" panose="020B0604020202020204" pitchFamily="34" charset="0"/>
              </a:rPr>
              <a:t> </a:t>
            </a:r>
            <a:r>
              <a:rPr kumimoji="1" lang="en-US" altLang="zh-CN" sz="2000">
                <a:latin typeface="Arial" panose="020B0604020202020204" pitchFamily="34" charset="0"/>
              </a:rPr>
              <a:t>1</a:t>
            </a:r>
          </a:p>
        </p:txBody>
      </p:sp>
      <p:grpSp>
        <p:nvGrpSpPr>
          <p:cNvPr id="224306" name="Group 120"/>
          <p:cNvGrpSpPr/>
          <p:nvPr/>
        </p:nvGrpSpPr>
        <p:grpSpPr bwMode="auto">
          <a:xfrm>
            <a:off x="1598613" y="3357562"/>
            <a:ext cx="909638" cy="923924"/>
            <a:chOff x="14" y="949"/>
            <a:chExt cx="573" cy="582"/>
          </a:xfrm>
        </p:grpSpPr>
        <p:sp>
          <p:nvSpPr>
            <p:cNvPr id="1123449" name="Rectangle 121"/>
            <p:cNvSpPr>
              <a:spLocks noChangeArrowheads="1"/>
            </p:cNvSpPr>
            <p:nvPr/>
          </p:nvSpPr>
          <p:spPr bwMode="auto">
            <a:xfrm>
              <a:off x="51" y="951"/>
              <a:ext cx="516" cy="574"/>
            </a:xfrm>
            <a:prstGeom prst="rect">
              <a:avLst/>
            </a:prstGeom>
            <a:solidFill>
              <a:srgbClr val="CCECFF"/>
            </a:soli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ea typeface="黑体" panose="02010609060101010101" pitchFamily="49" charset="-122"/>
              </a:endParaRPr>
            </a:p>
          </p:txBody>
        </p:sp>
        <p:sp>
          <p:nvSpPr>
            <p:cNvPr id="224319" name="Text Box 122"/>
            <p:cNvSpPr txBox="1">
              <a:spLocks noChangeArrowheads="1"/>
            </p:cNvSpPr>
            <p:nvPr/>
          </p:nvSpPr>
          <p:spPr bwMode="auto">
            <a:xfrm>
              <a:off x="14" y="949"/>
              <a:ext cx="573" cy="582"/>
            </a:xfrm>
            <a:prstGeom prst="rect">
              <a:avLst/>
            </a:prstGeom>
            <a:noFill/>
            <a:ln w="9525">
              <a:noFill/>
              <a:miter lim="800000"/>
            </a:ln>
          </p:spPr>
          <p:txBody>
            <a:bodyPr wrap="none">
              <a:spAutoFit/>
            </a:bodyPr>
            <a:lstStyle/>
            <a:p>
              <a:pPr>
                <a:lnSpc>
                  <a:spcPct val="90000"/>
                </a:lnSpc>
              </a:pPr>
              <a:r>
                <a:rPr kumimoji="1" lang="en-US" altLang="zh-CN" sz="2000" dirty="0">
                  <a:latin typeface="Arial" panose="020B0604020202020204" pitchFamily="34" charset="0"/>
                </a:rPr>
                <a:t>1  2  </a:t>
              </a:r>
              <a:r>
                <a:rPr kumimoji="1" lang="en-US" altLang="zh-CN" sz="2000" dirty="0">
                  <a:latin typeface="Arial" panose="020B0604020202020204" pitchFamily="34" charset="0"/>
                  <a:sym typeface="Symbol" panose="05050102010706020507" pitchFamily="18" charset="2"/>
                </a:rPr>
                <a:t>A</a:t>
              </a:r>
            </a:p>
            <a:p>
              <a:pPr>
                <a:lnSpc>
                  <a:spcPct val="90000"/>
                </a:lnSpc>
              </a:pPr>
              <a:r>
                <a:rPr kumimoji="1" lang="en-US" altLang="zh-CN" sz="2000" dirty="0">
                  <a:latin typeface="Arial" panose="020B0604020202020204" pitchFamily="34" charset="0"/>
                </a:rPr>
                <a:t>2  2  </a:t>
              </a:r>
              <a:r>
                <a:rPr kumimoji="1" lang="en-US" altLang="zh-CN" sz="2000" dirty="0">
                  <a:latin typeface="Arial" panose="020B0604020202020204" pitchFamily="34" charset="0"/>
                  <a:sym typeface="Symbol" panose="05050102010706020507" pitchFamily="18" charset="2"/>
                </a:rPr>
                <a:t>A</a:t>
              </a:r>
            </a:p>
            <a:p>
              <a:pPr>
                <a:lnSpc>
                  <a:spcPct val="90000"/>
                </a:lnSpc>
              </a:pPr>
              <a:r>
                <a:rPr kumimoji="1" lang="en-US" altLang="zh-CN" sz="2000" dirty="0">
                  <a:latin typeface="Arial" panose="020B0604020202020204" pitchFamily="34" charset="0"/>
                </a:rPr>
                <a:t>3  2  </a:t>
              </a:r>
              <a:r>
                <a:rPr kumimoji="1" lang="en-US" altLang="zh-CN" sz="2000" dirty="0">
                  <a:latin typeface="Arial" panose="020B0604020202020204" pitchFamily="34" charset="0"/>
                  <a:sym typeface="Symbol" panose="05050102010706020507" pitchFamily="18" charset="2"/>
                </a:rPr>
                <a:t>A</a:t>
              </a:r>
            </a:p>
          </p:txBody>
        </p:sp>
      </p:grpSp>
      <p:grpSp>
        <p:nvGrpSpPr>
          <p:cNvPr id="224307" name="Group 123"/>
          <p:cNvGrpSpPr/>
          <p:nvPr/>
        </p:nvGrpSpPr>
        <p:grpSpPr bwMode="auto">
          <a:xfrm>
            <a:off x="3492503" y="3632202"/>
            <a:ext cx="938213" cy="646113"/>
            <a:chOff x="3884" y="1686"/>
            <a:chExt cx="591" cy="407"/>
          </a:xfrm>
        </p:grpSpPr>
        <p:sp>
          <p:nvSpPr>
            <p:cNvPr id="1123452" name="Rectangle 124"/>
            <p:cNvSpPr>
              <a:spLocks noChangeArrowheads="1"/>
            </p:cNvSpPr>
            <p:nvPr/>
          </p:nvSpPr>
          <p:spPr bwMode="auto">
            <a:xfrm>
              <a:off x="3909" y="1703"/>
              <a:ext cx="513" cy="387"/>
            </a:xfrm>
            <a:prstGeom prst="rect">
              <a:avLst/>
            </a:prstGeom>
            <a:solidFill>
              <a:srgbClr val="CCECFF"/>
            </a:soli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ea typeface="黑体" panose="02010609060101010101" pitchFamily="49" charset="-122"/>
              </a:endParaRPr>
            </a:p>
          </p:txBody>
        </p:sp>
        <p:sp>
          <p:nvSpPr>
            <p:cNvPr id="224317" name="Text Box 125"/>
            <p:cNvSpPr txBox="1">
              <a:spLocks noChangeArrowheads="1"/>
            </p:cNvSpPr>
            <p:nvPr/>
          </p:nvSpPr>
          <p:spPr bwMode="auto">
            <a:xfrm>
              <a:off x="3884" y="1686"/>
              <a:ext cx="591" cy="407"/>
            </a:xfrm>
            <a:prstGeom prst="rect">
              <a:avLst/>
            </a:prstGeom>
            <a:noFill/>
            <a:ln w="9525">
              <a:noFill/>
              <a:miter lim="800000"/>
            </a:ln>
          </p:spPr>
          <p:txBody>
            <a:bodyPr wrap="none">
              <a:spAutoFit/>
            </a:bodyPr>
            <a:lstStyle/>
            <a:p>
              <a:pPr>
                <a:lnSpc>
                  <a:spcPct val="90000"/>
                </a:lnSpc>
              </a:pPr>
              <a:r>
                <a:rPr kumimoji="1" lang="en-US" altLang="zh-CN" sz="2000" dirty="0">
                  <a:latin typeface="Arial" panose="020B0604020202020204" pitchFamily="34" charset="0"/>
                </a:rPr>
                <a:t>4  2  </a:t>
              </a:r>
              <a:r>
                <a:rPr kumimoji="1" lang="en-US" altLang="zh-CN" sz="2000" dirty="0">
                  <a:latin typeface="Arial" panose="020B0604020202020204" pitchFamily="34" charset="0"/>
                  <a:sym typeface="Symbol" panose="05050102010706020507" pitchFamily="18" charset="2"/>
                </a:rPr>
                <a:t>C</a:t>
              </a:r>
            </a:p>
            <a:p>
              <a:pPr>
                <a:lnSpc>
                  <a:spcPct val="90000"/>
                </a:lnSpc>
              </a:pPr>
              <a:r>
                <a:rPr kumimoji="1" lang="en-US" altLang="zh-CN" sz="2000" dirty="0">
                  <a:latin typeface="Arial" panose="020B0604020202020204" pitchFamily="34" charset="0"/>
                </a:rPr>
                <a:t>6  2  </a:t>
              </a:r>
              <a:r>
                <a:rPr kumimoji="1" lang="en-US" altLang="zh-CN" sz="2000" dirty="0">
                  <a:latin typeface="Arial" panose="020B0604020202020204" pitchFamily="34" charset="0"/>
                  <a:sym typeface="Symbol" panose="05050102010706020507" pitchFamily="18" charset="2"/>
                </a:rPr>
                <a:t>C</a:t>
              </a:r>
            </a:p>
          </p:txBody>
        </p:sp>
      </p:grpSp>
      <p:sp>
        <p:nvSpPr>
          <p:cNvPr id="1123454" name="Rectangle 126"/>
          <p:cNvSpPr>
            <a:spLocks noChangeArrowheads="1"/>
          </p:cNvSpPr>
          <p:nvPr/>
        </p:nvSpPr>
        <p:spPr bwMode="auto">
          <a:xfrm>
            <a:off x="2520950" y="5318125"/>
            <a:ext cx="898525" cy="1403350"/>
          </a:xfrm>
          <a:prstGeom prst="rect">
            <a:avLst/>
          </a:prstGeom>
          <a:solidFill>
            <a:srgbClr val="FFFF99"/>
          </a:solidFill>
          <a:ln w="9525">
            <a:solidFill>
              <a:schemeClr val="tx1"/>
            </a:solidFill>
            <a:miter lim="800000"/>
          </a:ln>
          <a:effectLst>
            <a:outerShdw dist="35921" dir="2700000" algn="ctr" rotWithShape="0">
              <a:schemeClr val="bg2"/>
            </a:outerShdw>
          </a:effectLst>
        </p:spPr>
        <p:txBody>
          <a:bodyPr wrap="none" anchor="ctr"/>
          <a:lstStyle/>
          <a:p>
            <a:pPr marL="457200" indent="-457200" algn="ctr">
              <a:lnSpc>
                <a:spcPct val="90000"/>
              </a:lnSpc>
              <a:defRPr/>
            </a:pPr>
            <a:r>
              <a:rPr kumimoji="1" lang="en-US" altLang="zh-CN" sz="2000">
                <a:latin typeface="Times New Roman" panose="02020603050405020304" pitchFamily="18" charset="0"/>
                <a:ea typeface="宋体" panose="02010600030101010101" pitchFamily="2" charset="-122"/>
              </a:rPr>
              <a:t>1  2  A</a:t>
            </a:r>
          </a:p>
          <a:p>
            <a:pPr marL="457200" indent="-457200" algn="ctr">
              <a:lnSpc>
                <a:spcPct val="90000"/>
              </a:lnSpc>
              <a:defRPr/>
            </a:pPr>
            <a:r>
              <a:rPr kumimoji="1" lang="en-US" altLang="zh-CN" sz="2000">
                <a:latin typeface="Times New Roman" panose="02020603050405020304" pitchFamily="18" charset="0"/>
                <a:ea typeface="宋体" panose="02010600030101010101" pitchFamily="2" charset="-122"/>
              </a:rPr>
              <a:t>2  2  A</a:t>
            </a:r>
          </a:p>
          <a:p>
            <a:pPr marL="457200" indent="-457200" algn="ctr">
              <a:lnSpc>
                <a:spcPct val="90000"/>
              </a:lnSpc>
              <a:defRPr/>
            </a:pPr>
            <a:r>
              <a:rPr kumimoji="1" lang="en-US" altLang="zh-CN" sz="2000">
                <a:latin typeface="Times New Roman" panose="02020603050405020304" pitchFamily="18" charset="0"/>
                <a:ea typeface="宋体" panose="02010600030101010101" pitchFamily="2" charset="-122"/>
              </a:rPr>
              <a:t>3  1  </a:t>
            </a:r>
            <a:r>
              <a:rPr kumimoji="1" lang="en-US" altLang="zh-CN" sz="2000">
                <a:latin typeface="Times New Roman" panose="02020603050405020304" pitchFamily="18" charset="0"/>
                <a:ea typeface="宋体" panose="02010600030101010101" pitchFamily="2" charset="-122"/>
                <a:sym typeface="Symbol" panose="05050102010706020507" pitchFamily="18" charset="2"/>
              </a:rPr>
              <a:t></a:t>
            </a:r>
          </a:p>
          <a:p>
            <a:pPr marL="457200" indent="-457200" algn="ctr">
              <a:lnSpc>
                <a:spcPct val="90000"/>
              </a:lnSpc>
              <a:defRPr/>
            </a:pPr>
            <a:r>
              <a:rPr kumimoji="1" lang="en-US" altLang="zh-CN" sz="2000">
                <a:latin typeface="Times New Roman" panose="02020603050405020304" pitchFamily="18" charset="0"/>
                <a:ea typeface="宋体" panose="02010600030101010101" pitchFamily="2" charset="-122"/>
              </a:rPr>
              <a:t>4  1  </a:t>
            </a:r>
            <a:r>
              <a:rPr kumimoji="1" lang="en-US" altLang="zh-CN" sz="2000">
                <a:latin typeface="Times New Roman" panose="02020603050405020304" pitchFamily="18" charset="0"/>
                <a:ea typeface="宋体" panose="02010600030101010101" pitchFamily="2" charset="-122"/>
                <a:sym typeface="Symbol" panose="05050102010706020507" pitchFamily="18" charset="2"/>
              </a:rPr>
              <a:t></a:t>
            </a:r>
          </a:p>
          <a:p>
            <a:pPr marL="457200" indent="-457200" algn="ctr">
              <a:lnSpc>
                <a:spcPct val="90000"/>
              </a:lnSpc>
              <a:defRPr/>
            </a:pPr>
            <a:r>
              <a:rPr kumimoji="1" lang="en-US" altLang="zh-CN" sz="2000">
                <a:latin typeface="Times New Roman" panose="02020603050405020304" pitchFamily="18" charset="0"/>
                <a:ea typeface="宋体" panose="02010600030101010101" pitchFamily="2" charset="-122"/>
              </a:rPr>
              <a:t>6  2  C</a:t>
            </a:r>
          </a:p>
        </p:txBody>
      </p:sp>
      <p:grpSp>
        <p:nvGrpSpPr>
          <p:cNvPr id="224309" name="Group 127"/>
          <p:cNvGrpSpPr/>
          <p:nvPr/>
        </p:nvGrpSpPr>
        <p:grpSpPr bwMode="auto">
          <a:xfrm>
            <a:off x="1403350" y="4344988"/>
            <a:ext cx="3097213" cy="936625"/>
            <a:chOff x="884" y="2704"/>
            <a:chExt cx="1951" cy="590"/>
          </a:xfrm>
        </p:grpSpPr>
        <p:sp>
          <p:nvSpPr>
            <p:cNvPr id="224314" name="AutoShape 128"/>
            <p:cNvSpPr>
              <a:spLocks noChangeArrowheads="1"/>
            </p:cNvSpPr>
            <p:nvPr/>
          </p:nvSpPr>
          <p:spPr bwMode="auto">
            <a:xfrm flipV="1">
              <a:off x="884" y="2704"/>
              <a:ext cx="1951" cy="590"/>
            </a:xfrm>
            <a:prstGeom prst="triangle">
              <a:avLst>
                <a:gd name="adj" fmla="val 50639"/>
              </a:avLst>
            </a:prstGeom>
            <a:solidFill>
              <a:srgbClr val="FFCCFF"/>
            </a:solidFill>
            <a:ln w="76200" cmpd="tri">
              <a:solidFill>
                <a:srgbClr val="333399"/>
              </a:solidFill>
              <a:miter lim="800000"/>
            </a:ln>
          </p:spPr>
          <p:txBody>
            <a:bodyPr rot="10800000" wrap="none" anchor="ctr"/>
            <a:lstStyle/>
            <a:p>
              <a:pPr algn="ctr"/>
              <a:endParaRPr lang="zh-CN" altLang="zh-CN">
                <a:ea typeface="宋体" panose="02010600030101010101" pitchFamily="2" charset="-122"/>
              </a:endParaRPr>
            </a:p>
          </p:txBody>
        </p:sp>
        <p:sp>
          <p:nvSpPr>
            <p:cNvPr id="224315" name="Text Box 129"/>
            <p:cNvSpPr txBox="1">
              <a:spLocks noChangeArrowheads="1"/>
            </p:cNvSpPr>
            <p:nvPr/>
          </p:nvSpPr>
          <p:spPr bwMode="auto">
            <a:xfrm>
              <a:off x="1524" y="2754"/>
              <a:ext cx="692" cy="288"/>
            </a:xfrm>
            <a:prstGeom prst="rect">
              <a:avLst/>
            </a:prstGeom>
            <a:noFill/>
            <a:ln w="9525">
              <a:noFill/>
              <a:miter lim="800000"/>
            </a:ln>
          </p:spPr>
          <p:txBody>
            <a:bodyPr wrap="none">
              <a:spAutoFit/>
            </a:bodyPr>
            <a:lstStyle/>
            <a:p>
              <a:r>
                <a:rPr lang="zh-CN" altLang="en-US" sz="2400"/>
                <a:t>更新后</a:t>
              </a:r>
            </a:p>
          </p:txBody>
        </p:sp>
      </p:grpSp>
      <p:sp>
        <p:nvSpPr>
          <p:cNvPr id="1123458" name="Line 130"/>
          <p:cNvSpPr>
            <a:spLocks noChangeShapeType="1"/>
          </p:cNvSpPr>
          <p:nvPr/>
        </p:nvSpPr>
        <p:spPr bwMode="auto">
          <a:xfrm>
            <a:off x="2555875" y="6721475"/>
            <a:ext cx="792163" cy="0"/>
          </a:xfrm>
          <a:prstGeom prst="line">
            <a:avLst/>
          </a:prstGeom>
          <a:noFill/>
          <a:ln w="57150">
            <a:solidFill>
              <a:schemeClr val="hlink"/>
            </a:solidFill>
            <a:round/>
          </a:ln>
        </p:spPr>
        <p:txBody>
          <a:bodyPr/>
          <a:lstStyle/>
          <a:p>
            <a:endParaRPr lang="zh-CN" altLang="en-US"/>
          </a:p>
        </p:txBody>
      </p:sp>
      <p:sp>
        <p:nvSpPr>
          <p:cNvPr id="224311" name="AutoShape 131"/>
          <p:cNvSpPr>
            <a:spLocks noChangeArrowheads="1"/>
          </p:cNvSpPr>
          <p:nvPr/>
        </p:nvSpPr>
        <p:spPr bwMode="auto">
          <a:xfrm rot="3029528">
            <a:off x="532607" y="2645569"/>
            <a:ext cx="1338262" cy="431800"/>
          </a:xfrm>
          <a:custGeom>
            <a:avLst/>
            <a:gdLst>
              <a:gd name="T0" fmla="*/ 1003696 w 21600"/>
              <a:gd name="T1" fmla="*/ 0 h 21600"/>
              <a:gd name="T2" fmla="*/ 0 w 21600"/>
              <a:gd name="T3" fmla="*/ 215900 h 21600"/>
              <a:gd name="T4" fmla="*/ 1003696 w 21600"/>
              <a:gd name="T5" fmla="*/ 431800 h 21600"/>
              <a:gd name="T6" fmla="*/ 1338262 w 21600"/>
              <a:gd name="T7" fmla="*/ 215900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rgbClr val="FF0000">
              <a:alpha val="50195"/>
            </a:srgbClr>
          </a:solidFill>
          <a:ln w="9525">
            <a:solidFill>
              <a:schemeClr val="hlink"/>
            </a:solidFill>
            <a:miter lim="800000"/>
          </a:ln>
        </p:spPr>
        <p:txBody>
          <a:bodyPr wrap="none" anchor="ctr"/>
          <a:lstStyle/>
          <a:p>
            <a:endParaRPr lang="zh-CN" altLang="en-US"/>
          </a:p>
        </p:txBody>
      </p:sp>
      <p:sp>
        <p:nvSpPr>
          <p:cNvPr id="224312" name="AutoShape 132"/>
          <p:cNvSpPr>
            <a:spLocks noChangeArrowheads="1"/>
          </p:cNvSpPr>
          <p:nvPr/>
        </p:nvSpPr>
        <p:spPr bwMode="auto">
          <a:xfrm rot="21035550" flipH="1">
            <a:off x="4333875" y="3336925"/>
            <a:ext cx="1962150" cy="431800"/>
          </a:xfrm>
          <a:custGeom>
            <a:avLst/>
            <a:gdLst>
              <a:gd name="T0" fmla="*/ 1471612 w 21600"/>
              <a:gd name="T1" fmla="*/ 0 h 21600"/>
              <a:gd name="T2" fmla="*/ 0 w 21600"/>
              <a:gd name="T3" fmla="*/ 215900 h 21600"/>
              <a:gd name="T4" fmla="*/ 1471612 w 21600"/>
              <a:gd name="T5" fmla="*/ 431800 h 21600"/>
              <a:gd name="T6" fmla="*/ 1962150 w 21600"/>
              <a:gd name="T7" fmla="*/ 215900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rgbClr val="FF0000">
              <a:alpha val="50195"/>
            </a:srgbClr>
          </a:solidFill>
          <a:ln w="9525">
            <a:solidFill>
              <a:schemeClr val="hlink"/>
            </a:solidFill>
            <a:miter lim="800000"/>
          </a:ln>
        </p:spPr>
        <p:txBody>
          <a:bodyPr wrap="none" anchor="ctr"/>
          <a:lstStyle/>
          <a:p>
            <a:endParaRPr lang="zh-CN" altLang="en-US"/>
          </a:p>
        </p:txBody>
      </p:sp>
      <p:sp>
        <p:nvSpPr>
          <p:cNvPr id="1123461" name="Text Box 133"/>
          <p:cNvSpPr txBox="1">
            <a:spLocks noChangeArrowheads="1"/>
          </p:cNvSpPr>
          <p:nvPr/>
        </p:nvSpPr>
        <p:spPr bwMode="auto">
          <a:xfrm>
            <a:off x="3779838" y="4921250"/>
            <a:ext cx="5089855" cy="1384995"/>
          </a:xfrm>
          <a:prstGeom prst="rect">
            <a:avLst/>
          </a:prstGeom>
          <a:noFill/>
          <a:ln w="9525">
            <a:noFill/>
            <a:miter lim="800000"/>
          </a:ln>
        </p:spPr>
        <p:txBody>
          <a:bodyPr wrap="none">
            <a:spAutoFit/>
          </a:bodyPr>
          <a:lstStyle/>
          <a:p>
            <a:r>
              <a:rPr kumimoji="1" lang="en-US" altLang="zh-CN" dirty="0">
                <a:latin typeface="Arial" panose="020B0604020202020204" pitchFamily="34" charset="0"/>
              </a:rPr>
              <a:t>C </a:t>
            </a:r>
            <a:r>
              <a:rPr kumimoji="1" lang="zh-CN" altLang="en-US" dirty="0">
                <a:latin typeface="Arial" panose="020B0604020202020204" pitchFamily="34" charset="0"/>
              </a:rPr>
              <a:t>说：</a:t>
            </a:r>
            <a:r>
              <a:rPr kumimoji="1" lang="en-US" altLang="zh-CN" dirty="0">
                <a:latin typeface="Arial" panose="020B0604020202020204" pitchFamily="34" charset="0"/>
              </a:rPr>
              <a:t>"</a:t>
            </a:r>
            <a:r>
              <a:rPr kumimoji="1" lang="zh-CN" altLang="en-US" dirty="0">
                <a:latin typeface="Arial" panose="020B0604020202020204" pitchFamily="34" charset="0"/>
              </a:rPr>
              <a:t>我到网 </a:t>
            </a:r>
            <a:r>
              <a:rPr kumimoji="1" lang="en-US" altLang="zh-CN" dirty="0">
                <a:latin typeface="Arial" panose="020B0604020202020204" pitchFamily="34" charset="0"/>
              </a:rPr>
              <a:t>6 </a:t>
            </a:r>
            <a:r>
              <a:rPr kumimoji="1" lang="zh-CN" altLang="en-US" dirty="0">
                <a:latin typeface="Arial" panose="020B0604020202020204" pitchFamily="34" charset="0"/>
              </a:rPr>
              <a:t>的距离是 </a:t>
            </a:r>
            <a:r>
              <a:rPr kumimoji="1" lang="en-US" altLang="zh-CN" dirty="0">
                <a:latin typeface="Arial" panose="020B0604020202020204" pitchFamily="34" charset="0"/>
              </a:rPr>
              <a:t>1</a:t>
            </a:r>
            <a:r>
              <a:rPr kumimoji="1" lang="zh-CN" altLang="en-US" dirty="0">
                <a:latin typeface="Arial" panose="020B0604020202020204" pitchFamily="34" charset="0"/>
              </a:rPr>
              <a:t>。</a:t>
            </a:r>
            <a:r>
              <a:rPr kumimoji="1" lang="en-US" altLang="zh-CN" dirty="0">
                <a:latin typeface="Arial" panose="020B0604020202020204" pitchFamily="34" charset="0"/>
              </a:rPr>
              <a:t>"</a:t>
            </a:r>
            <a:endParaRPr kumimoji="1" lang="zh-CN" altLang="en-US" dirty="0">
              <a:latin typeface="Arial" panose="020B0604020202020204" pitchFamily="34" charset="0"/>
            </a:endParaRPr>
          </a:p>
          <a:p>
            <a:r>
              <a:rPr kumimoji="1" lang="zh-CN" altLang="en-US" dirty="0">
                <a:latin typeface="Arial" panose="020B0604020202020204" pitchFamily="34" charset="0"/>
              </a:rPr>
              <a:t>因此 </a:t>
            </a:r>
            <a:r>
              <a:rPr kumimoji="1" lang="en-US" altLang="zh-CN" dirty="0">
                <a:latin typeface="Arial" panose="020B0604020202020204" pitchFamily="34" charset="0"/>
              </a:rPr>
              <a:t>B </a:t>
            </a:r>
            <a:r>
              <a:rPr kumimoji="1" lang="zh-CN" altLang="en-US" dirty="0">
                <a:latin typeface="Arial" panose="020B0604020202020204" pitchFamily="34" charset="0"/>
              </a:rPr>
              <a:t>现在也可以到网 </a:t>
            </a:r>
            <a:r>
              <a:rPr kumimoji="1" lang="en-US" altLang="zh-CN" dirty="0">
                <a:latin typeface="Arial" panose="020B0604020202020204" pitchFamily="34" charset="0"/>
              </a:rPr>
              <a:t>6</a:t>
            </a:r>
            <a:r>
              <a:rPr kumimoji="1" lang="zh-CN" altLang="en-US" dirty="0">
                <a:latin typeface="Arial" panose="020B0604020202020204" pitchFamily="34" charset="0"/>
              </a:rPr>
              <a:t>，</a:t>
            </a:r>
          </a:p>
          <a:p>
            <a:r>
              <a:rPr kumimoji="1" lang="zh-CN" altLang="en-US" dirty="0">
                <a:latin typeface="Arial" panose="020B0604020202020204" pitchFamily="34" charset="0"/>
              </a:rPr>
              <a:t>距离是 </a:t>
            </a:r>
            <a:r>
              <a:rPr kumimoji="1" lang="en-US" altLang="zh-CN" dirty="0">
                <a:latin typeface="Arial" panose="020B0604020202020204" pitchFamily="34" charset="0"/>
              </a:rPr>
              <a:t>2</a:t>
            </a:r>
            <a:r>
              <a:rPr kumimoji="1" lang="zh-CN" altLang="en-US" dirty="0">
                <a:latin typeface="Arial" panose="020B0604020202020204" pitchFamily="34" charset="0"/>
              </a:rPr>
              <a:t>，经过 </a:t>
            </a:r>
            <a:r>
              <a:rPr kumimoji="1" lang="en-US" altLang="zh-CN" dirty="0">
                <a:latin typeface="Arial" panose="020B0604020202020204" pitchFamily="34" charset="0"/>
              </a:rPr>
              <a:t>C</a:t>
            </a:r>
            <a:r>
              <a:rPr kumimoji="1" lang="zh-CN" altLang="en-US" dirty="0">
                <a:latin typeface="Arial" panose="020B0604020202020204" pitchFamily="34" charset="0"/>
              </a:rPr>
              <a:t>。</a:t>
            </a:r>
            <a:r>
              <a:rPr kumimoji="1" lang="en-US" altLang="zh-CN" dirty="0">
                <a:latin typeface="Arial" panose="020B0604020202020204" pitchFamily="34" charset="0"/>
              </a:rPr>
              <a:t>"</a:t>
            </a:r>
            <a:endParaRPr kumimoji="1" lang="zh-CN" altLang="en-US" dirty="0">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123461"/>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1123458"/>
                                        </p:tgtEl>
                                        <p:attrNameLst>
                                          <p:attrName>style.visibility</p:attrName>
                                        </p:attrNameLst>
                                      </p:cBhvr>
                                      <p:to>
                                        <p:strVal val="visible"/>
                                      </p:to>
                                    </p:set>
                                  </p:childTnLst>
                                </p:cTn>
                              </p:par>
                            </p:childTnLst>
                          </p:cTn>
                        </p:par>
                        <p:par>
                          <p:cTn id="10" fill="hold">
                            <p:stCondLst>
                              <p:cond delay="0"/>
                            </p:stCondLst>
                            <p:childTnLst>
                              <p:par>
                                <p:cTn id="11" presetID="35" presetClass="emph" presetSubtype="0" repeatCount="3000" fill="hold" grpId="1" nodeType="afterEffect">
                                  <p:stCondLst>
                                    <p:cond delay="500"/>
                                  </p:stCondLst>
                                  <p:childTnLst>
                                    <p:anim calcmode="discrete" valueType="str">
                                      <p:cBhvr>
                                        <p:cTn id="12" dur="1000" fill="hold"/>
                                        <p:tgtEl>
                                          <p:spTgt spid="1123458"/>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3458" grpId="0" animBg="1"/>
      <p:bldP spid="1123458" grpId="1" animBg="1"/>
      <p:bldP spid="1123461"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4"/>
          <p:cNvSpPr>
            <a:spLocks noGrp="1" noChangeArrowheads="1"/>
          </p:cNvSpPr>
          <p:nvPr>
            <p:ph type="title"/>
          </p:nvPr>
        </p:nvSpPr>
        <p:spPr/>
        <p:txBody>
          <a:bodyPr/>
          <a:lstStyle/>
          <a:p>
            <a:pPr eaLnBrk="1" hangingPunct="1"/>
            <a:r>
              <a:rPr lang="zh-CN" altLang="en-US" dirty="0"/>
              <a:t>第</a:t>
            </a:r>
            <a:r>
              <a:rPr lang="en-US" altLang="zh-CN" dirty="0"/>
              <a:t>4</a:t>
            </a:r>
            <a:r>
              <a:rPr lang="zh-CN" altLang="en-US" dirty="0"/>
              <a:t>章 网络层</a:t>
            </a:r>
          </a:p>
        </p:txBody>
      </p:sp>
      <p:sp>
        <p:nvSpPr>
          <p:cNvPr id="16387" name="Rectangle 5"/>
          <p:cNvSpPr>
            <a:spLocks noGrp="1" noChangeArrowheads="1"/>
          </p:cNvSpPr>
          <p:nvPr>
            <p:ph type="body" sz="half" idx="1"/>
          </p:nvPr>
        </p:nvSpPr>
        <p:spPr>
          <a:xfrm>
            <a:off x="395288" y="1052513"/>
            <a:ext cx="4165600" cy="5148262"/>
          </a:xfrm>
        </p:spPr>
        <p:txBody>
          <a:bodyPr/>
          <a:lstStyle/>
          <a:p>
            <a:pPr eaLnBrk="1" hangingPunct="1">
              <a:lnSpc>
                <a:spcPct val="80000"/>
              </a:lnSpc>
              <a:spcBef>
                <a:spcPct val="0"/>
              </a:spcBef>
              <a:buNone/>
            </a:pPr>
            <a:r>
              <a:rPr lang="en-US" altLang="zh-CN" sz="2000" dirty="0"/>
              <a:t>4.1 </a:t>
            </a:r>
            <a:r>
              <a:rPr lang="zh-CN" altLang="en-US" sz="2000" dirty="0"/>
              <a:t>网络层提供的两种服务</a:t>
            </a:r>
            <a:endParaRPr lang="en-US" altLang="zh-CN" sz="2000" dirty="0"/>
          </a:p>
          <a:p>
            <a:pPr eaLnBrk="1" hangingPunct="1">
              <a:lnSpc>
                <a:spcPct val="80000"/>
              </a:lnSpc>
              <a:buNone/>
            </a:pPr>
            <a:r>
              <a:rPr lang="en-US" altLang="zh-CN" sz="2000" dirty="0"/>
              <a:t>4.2 </a:t>
            </a:r>
            <a:r>
              <a:rPr lang="zh-CN" altLang="en-US" sz="2000" dirty="0"/>
              <a:t>网际协议</a:t>
            </a:r>
            <a:r>
              <a:rPr lang="en-US" altLang="zh-CN" sz="2000" dirty="0"/>
              <a:t>IP</a:t>
            </a:r>
          </a:p>
          <a:p>
            <a:pPr eaLnBrk="1" hangingPunct="1">
              <a:lnSpc>
                <a:spcPct val="80000"/>
              </a:lnSpc>
              <a:buSzPct val="90000"/>
            </a:pPr>
            <a:r>
              <a:rPr lang="zh-CN" altLang="en-US" sz="1800" dirty="0"/>
              <a:t>虚拟互连网络</a:t>
            </a:r>
          </a:p>
          <a:p>
            <a:pPr eaLnBrk="1" hangingPunct="1">
              <a:lnSpc>
                <a:spcPct val="80000"/>
              </a:lnSpc>
              <a:buSzPct val="90000"/>
            </a:pPr>
            <a:r>
              <a:rPr lang="zh-CN" altLang="en-US" sz="1800" dirty="0">
                <a:solidFill>
                  <a:srgbClr val="FF0000"/>
                </a:solidFill>
              </a:rPr>
              <a:t>分类的</a:t>
            </a:r>
            <a:r>
              <a:rPr lang="en-US" altLang="zh-CN" sz="1800" dirty="0">
                <a:solidFill>
                  <a:srgbClr val="FF0000"/>
                </a:solidFill>
              </a:rPr>
              <a:t>IP</a:t>
            </a:r>
            <a:r>
              <a:rPr lang="zh-CN" altLang="en-US" sz="1800" dirty="0">
                <a:solidFill>
                  <a:srgbClr val="FF0000"/>
                </a:solidFill>
              </a:rPr>
              <a:t>地址	</a:t>
            </a:r>
          </a:p>
          <a:p>
            <a:pPr eaLnBrk="1" hangingPunct="1">
              <a:lnSpc>
                <a:spcPct val="80000"/>
              </a:lnSpc>
              <a:buSzPct val="90000"/>
            </a:pPr>
            <a:r>
              <a:rPr lang="en-US" altLang="zh-CN" sz="1800" dirty="0"/>
              <a:t>IP</a:t>
            </a:r>
            <a:r>
              <a:rPr lang="zh-CN" altLang="en-US" sz="1800" dirty="0"/>
              <a:t>地址与硬件地址</a:t>
            </a:r>
          </a:p>
          <a:p>
            <a:pPr eaLnBrk="1" hangingPunct="1">
              <a:lnSpc>
                <a:spcPct val="80000"/>
              </a:lnSpc>
              <a:buSzPct val="90000"/>
            </a:pPr>
            <a:r>
              <a:rPr lang="zh-CN" altLang="en-US" sz="1800" dirty="0"/>
              <a:t>地址解析协议</a:t>
            </a:r>
            <a:r>
              <a:rPr lang="en-US" altLang="zh-CN" sz="1800" dirty="0"/>
              <a:t>ARP</a:t>
            </a:r>
          </a:p>
          <a:p>
            <a:pPr eaLnBrk="1" hangingPunct="1">
              <a:lnSpc>
                <a:spcPct val="80000"/>
              </a:lnSpc>
              <a:buSzPct val="90000"/>
            </a:pPr>
            <a:r>
              <a:rPr lang="en-US" altLang="zh-CN" sz="1800" dirty="0"/>
              <a:t>IP</a:t>
            </a:r>
            <a:r>
              <a:rPr lang="zh-CN" altLang="en-US" sz="1800" dirty="0"/>
              <a:t>数据报的格式</a:t>
            </a:r>
          </a:p>
          <a:p>
            <a:pPr eaLnBrk="1" hangingPunct="1">
              <a:lnSpc>
                <a:spcPct val="80000"/>
              </a:lnSpc>
              <a:buSzPct val="90000"/>
            </a:pPr>
            <a:r>
              <a:rPr lang="en-US" altLang="zh-CN" sz="1800" dirty="0"/>
              <a:t>IP</a:t>
            </a:r>
            <a:r>
              <a:rPr lang="zh-CN" altLang="en-US" sz="1800" dirty="0"/>
              <a:t>层转发分组的流程</a:t>
            </a:r>
          </a:p>
          <a:p>
            <a:pPr eaLnBrk="1" hangingPunct="1">
              <a:lnSpc>
                <a:spcPct val="80000"/>
              </a:lnSpc>
              <a:buFontTx/>
              <a:buNone/>
            </a:pPr>
            <a:r>
              <a:rPr lang="en-US" altLang="zh-CN" sz="2000" dirty="0"/>
              <a:t>4.3 </a:t>
            </a:r>
            <a:r>
              <a:rPr lang="zh-CN" altLang="en-US" sz="2000" dirty="0"/>
              <a:t>划分子网和构造超网</a:t>
            </a:r>
          </a:p>
          <a:p>
            <a:pPr eaLnBrk="1" hangingPunct="1">
              <a:lnSpc>
                <a:spcPct val="80000"/>
              </a:lnSpc>
              <a:buSzPct val="90000"/>
            </a:pPr>
            <a:r>
              <a:rPr lang="zh-CN" altLang="en-US" sz="1800" dirty="0"/>
              <a:t>划分子网</a:t>
            </a:r>
          </a:p>
          <a:p>
            <a:pPr eaLnBrk="1" hangingPunct="1">
              <a:lnSpc>
                <a:spcPct val="80000"/>
              </a:lnSpc>
              <a:buSzPct val="90000"/>
            </a:pPr>
            <a:r>
              <a:rPr lang="zh-CN" altLang="en-US" sz="1800" dirty="0"/>
              <a:t>使用子网时分组转发</a:t>
            </a:r>
          </a:p>
          <a:p>
            <a:pPr eaLnBrk="1" hangingPunct="1">
              <a:lnSpc>
                <a:spcPct val="80000"/>
              </a:lnSpc>
              <a:buSzPct val="90000"/>
            </a:pPr>
            <a:r>
              <a:rPr lang="zh-CN" altLang="en-US" sz="1800" dirty="0"/>
              <a:t>无分类编址</a:t>
            </a:r>
            <a:r>
              <a:rPr lang="en-US" altLang="zh-CN" sz="1800" dirty="0"/>
              <a:t>CIDR(</a:t>
            </a:r>
            <a:r>
              <a:rPr lang="zh-CN" altLang="en-US" sz="1800" dirty="0"/>
              <a:t>构造超网</a:t>
            </a:r>
            <a:r>
              <a:rPr lang="en-US" altLang="zh-CN" sz="1800" dirty="0"/>
              <a:t>)</a:t>
            </a:r>
          </a:p>
          <a:p>
            <a:pPr eaLnBrk="1" hangingPunct="1">
              <a:lnSpc>
                <a:spcPct val="80000"/>
              </a:lnSpc>
              <a:buFontTx/>
              <a:buNone/>
            </a:pPr>
            <a:r>
              <a:rPr lang="en-US" altLang="zh-CN" sz="2000" dirty="0"/>
              <a:t>4.4 </a:t>
            </a:r>
            <a:r>
              <a:rPr lang="zh-CN" altLang="en-US" sz="2000" dirty="0"/>
              <a:t>网际控制报文协议</a:t>
            </a:r>
            <a:r>
              <a:rPr lang="en-US" altLang="zh-CN" sz="2000" dirty="0"/>
              <a:t>ICMP</a:t>
            </a:r>
          </a:p>
          <a:p>
            <a:pPr eaLnBrk="1" hangingPunct="1">
              <a:lnSpc>
                <a:spcPct val="80000"/>
              </a:lnSpc>
              <a:buSzPct val="90000"/>
            </a:pPr>
            <a:r>
              <a:rPr lang="en-US" altLang="zh-CN" sz="1800" dirty="0"/>
              <a:t>ICMP</a:t>
            </a:r>
            <a:r>
              <a:rPr lang="zh-CN" altLang="en-US" sz="1800" dirty="0"/>
              <a:t>报文的种类</a:t>
            </a:r>
            <a:endParaRPr lang="en-US" altLang="zh-CN" sz="1800" dirty="0"/>
          </a:p>
          <a:p>
            <a:pPr eaLnBrk="1" hangingPunct="1">
              <a:lnSpc>
                <a:spcPct val="80000"/>
              </a:lnSpc>
              <a:buSzPct val="90000"/>
            </a:pPr>
            <a:r>
              <a:rPr lang="en-US" altLang="zh-CN" sz="1800" dirty="0"/>
              <a:t>ICMP</a:t>
            </a:r>
            <a:r>
              <a:rPr lang="zh-CN" altLang="en-US" sz="1800" dirty="0"/>
              <a:t>的应用举例</a:t>
            </a:r>
            <a:endParaRPr lang="en-US" altLang="zh-CN" sz="1800" dirty="0"/>
          </a:p>
          <a:p>
            <a:pPr eaLnBrk="1" hangingPunct="1">
              <a:lnSpc>
                <a:spcPct val="90000"/>
              </a:lnSpc>
              <a:buSzPct val="90000"/>
              <a:buNone/>
            </a:pPr>
            <a:r>
              <a:rPr lang="en-US" altLang="zh-CN" sz="2000" dirty="0"/>
              <a:t>4.5 </a:t>
            </a:r>
            <a:r>
              <a:rPr lang="zh-CN" altLang="en-US" sz="2000" dirty="0"/>
              <a:t>互联网的路由选择协议</a:t>
            </a:r>
          </a:p>
          <a:p>
            <a:pPr eaLnBrk="1" hangingPunct="1">
              <a:lnSpc>
                <a:spcPct val="80000"/>
              </a:lnSpc>
              <a:buSzPct val="90000"/>
            </a:pPr>
            <a:r>
              <a:rPr lang="zh-CN" altLang="en-US" sz="1800" dirty="0"/>
              <a:t>有关路由选择协议的几个基本概念</a:t>
            </a:r>
            <a:endParaRPr lang="en-US" altLang="zh-CN" sz="1800" dirty="0"/>
          </a:p>
          <a:p>
            <a:pPr eaLnBrk="1" hangingPunct="1">
              <a:lnSpc>
                <a:spcPct val="80000"/>
              </a:lnSpc>
              <a:buSzPct val="90000"/>
            </a:pPr>
            <a:r>
              <a:rPr lang="zh-CN" altLang="en-US" sz="1800" dirty="0"/>
              <a:t>内部网关协议</a:t>
            </a:r>
            <a:r>
              <a:rPr lang="en-US" altLang="zh-CN" sz="1800" dirty="0"/>
              <a:t>RIP</a:t>
            </a:r>
            <a:endParaRPr lang="zh-CN" altLang="en-US" sz="1800" dirty="0"/>
          </a:p>
          <a:p>
            <a:pPr eaLnBrk="1" hangingPunct="1">
              <a:lnSpc>
                <a:spcPct val="80000"/>
              </a:lnSpc>
              <a:buSzPct val="90000"/>
              <a:buNone/>
            </a:pPr>
            <a:endParaRPr lang="zh-CN" altLang="en-US" sz="1900" dirty="0"/>
          </a:p>
        </p:txBody>
      </p:sp>
      <p:sp>
        <p:nvSpPr>
          <p:cNvPr id="16388" name="Rectangle 6"/>
          <p:cNvSpPr>
            <a:spLocks noGrp="1" noChangeArrowheads="1"/>
          </p:cNvSpPr>
          <p:nvPr>
            <p:ph type="body" sz="half" idx="2"/>
          </p:nvPr>
        </p:nvSpPr>
        <p:spPr>
          <a:xfrm>
            <a:off x="4560888" y="1028700"/>
            <a:ext cx="4252912" cy="5148263"/>
          </a:xfrm>
        </p:spPr>
        <p:txBody>
          <a:bodyPr/>
          <a:lstStyle/>
          <a:p>
            <a:pPr eaLnBrk="1" hangingPunct="1">
              <a:lnSpc>
                <a:spcPct val="80000"/>
              </a:lnSpc>
              <a:buSzPct val="90000"/>
              <a:buFontTx/>
              <a:buChar char="•"/>
            </a:pPr>
            <a:r>
              <a:rPr lang="zh-CN" altLang="en-US" sz="1800" dirty="0"/>
              <a:t>内部网关协议</a:t>
            </a:r>
            <a:r>
              <a:rPr lang="en-US" altLang="zh-CN" sz="1800" dirty="0"/>
              <a:t>OSPF</a:t>
            </a:r>
          </a:p>
          <a:p>
            <a:pPr eaLnBrk="1" hangingPunct="1">
              <a:lnSpc>
                <a:spcPct val="80000"/>
              </a:lnSpc>
              <a:buSzPct val="90000"/>
              <a:buFontTx/>
              <a:buChar char="•"/>
            </a:pPr>
            <a:r>
              <a:rPr lang="zh-CN" altLang="en-US" sz="1800" dirty="0"/>
              <a:t>外部网关协议</a:t>
            </a:r>
            <a:r>
              <a:rPr lang="en-US" altLang="zh-CN" sz="1800" dirty="0"/>
              <a:t>BGP</a:t>
            </a:r>
          </a:p>
          <a:p>
            <a:pPr eaLnBrk="1" hangingPunct="1">
              <a:lnSpc>
                <a:spcPct val="80000"/>
              </a:lnSpc>
              <a:buSzPct val="90000"/>
              <a:buFontTx/>
              <a:buChar char="•"/>
            </a:pPr>
            <a:r>
              <a:rPr lang="zh-CN" altLang="en-US" sz="1800" dirty="0"/>
              <a:t>路由器的构成 </a:t>
            </a:r>
          </a:p>
          <a:p>
            <a:pPr eaLnBrk="1" hangingPunct="1">
              <a:lnSpc>
                <a:spcPct val="90000"/>
              </a:lnSpc>
              <a:buFontTx/>
              <a:buNone/>
            </a:pPr>
            <a:r>
              <a:rPr lang="en-US" altLang="zh-CN" sz="2000" dirty="0"/>
              <a:t>4.6 IPv6</a:t>
            </a:r>
          </a:p>
          <a:p>
            <a:pPr eaLnBrk="1" hangingPunct="1">
              <a:lnSpc>
                <a:spcPct val="80000"/>
              </a:lnSpc>
              <a:buSzPct val="90000"/>
            </a:pPr>
            <a:r>
              <a:rPr lang="en-US" altLang="zh-CN" sz="1800" dirty="0"/>
              <a:t>IPv6</a:t>
            </a:r>
            <a:r>
              <a:rPr lang="zh-CN" altLang="en-US" sz="1800" dirty="0"/>
              <a:t>的基本首部</a:t>
            </a:r>
            <a:endParaRPr lang="en-US" altLang="zh-CN" sz="1800" dirty="0"/>
          </a:p>
          <a:p>
            <a:pPr eaLnBrk="1" hangingPunct="1">
              <a:lnSpc>
                <a:spcPct val="80000"/>
              </a:lnSpc>
              <a:buSzPct val="90000"/>
            </a:pPr>
            <a:r>
              <a:rPr lang="en-US" altLang="zh-CN" sz="1800" dirty="0"/>
              <a:t>IPv6</a:t>
            </a:r>
            <a:r>
              <a:rPr lang="zh-CN" altLang="en-US" sz="1800" dirty="0"/>
              <a:t>的地址</a:t>
            </a:r>
            <a:endParaRPr lang="en-US" altLang="zh-CN" sz="1800" dirty="0"/>
          </a:p>
          <a:p>
            <a:pPr eaLnBrk="1" hangingPunct="1">
              <a:lnSpc>
                <a:spcPct val="80000"/>
              </a:lnSpc>
              <a:buSzPct val="90000"/>
            </a:pPr>
            <a:r>
              <a:rPr lang="zh-CN" altLang="en-US" sz="1800" dirty="0"/>
              <a:t>从</a:t>
            </a:r>
            <a:r>
              <a:rPr lang="en-US" altLang="zh-CN" sz="1800" dirty="0"/>
              <a:t>IPv4</a:t>
            </a:r>
            <a:r>
              <a:rPr lang="zh-CN" altLang="en-US" sz="1800" dirty="0"/>
              <a:t>向</a:t>
            </a:r>
            <a:r>
              <a:rPr lang="en-US" altLang="zh-CN" sz="1800" dirty="0"/>
              <a:t>IPv6</a:t>
            </a:r>
            <a:r>
              <a:rPr lang="zh-CN" altLang="en-US" sz="1800" dirty="0"/>
              <a:t>过渡</a:t>
            </a:r>
            <a:endParaRPr lang="en-US" altLang="zh-CN" sz="1800" dirty="0"/>
          </a:p>
          <a:p>
            <a:pPr eaLnBrk="1" hangingPunct="1">
              <a:lnSpc>
                <a:spcPct val="80000"/>
              </a:lnSpc>
              <a:buSzPct val="90000"/>
            </a:pPr>
            <a:r>
              <a:rPr lang="en-US" altLang="zh-CN" sz="1800" dirty="0"/>
              <a:t>ICMPv6</a:t>
            </a:r>
          </a:p>
          <a:p>
            <a:pPr eaLnBrk="1" hangingPunct="1">
              <a:lnSpc>
                <a:spcPct val="90000"/>
              </a:lnSpc>
              <a:buFontTx/>
              <a:buNone/>
            </a:pPr>
            <a:r>
              <a:rPr lang="en-US" altLang="zh-CN" sz="2000" dirty="0"/>
              <a:t>4.7 IP</a:t>
            </a:r>
            <a:r>
              <a:rPr lang="zh-CN" altLang="en-US" sz="2000" dirty="0"/>
              <a:t>多播</a:t>
            </a:r>
          </a:p>
          <a:p>
            <a:pPr eaLnBrk="1" hangingPunct="1">
              <a:lnSpc>
                <a:spcPct val="80000"/>
              </a:lnSpc>
              <a:buSzPct val="90000"/>
            </a:pPr>
            <a:r>
              <a:rPr lang="en-US" altLang="zh-CN" sz="1800" dirty="0"/>
              <a:t>IP</a:t>
            </a:r>
            <a:r>
              <a:rPr lang="zh-CN" altLang="en-US" sz="1800" dirty="0"/>
              <a:t>多播的基本概念</a:t>
            </a:r>
          </a:p>
          <a:p>
            <a:pPr eaLnBrk="1" hangingPunct="1">
              <a:lnSpc>
                <a:spcPct val="80000"/>
              </a:lnSpc>
              <a:buSzPct val="90000"/>
            </a:pPr>
            <a:r>
              <a:rPr lang="zh-CN" altLang="en-US" sz="1800" dirty="0"/>
              <a:t>在局域网上进行硬件多播</a:t>
            </a:r>
          </a:p>
          <a:p>
            <a:pPr eaLnBrk="1" hangingPunct="1">
              <a:lnSpc>
                <a:spcPct val="80000"/>
              </a:lnSpc>
              <a:buSzPct val="90000"/>
            </a:pPr>
            <a:r>
              <a:rPr lang="zh-CN" altLang="en-US" sz="1800" dirty="0"/>
              <a:t>网际组管理协议和多播路由选择协议</a:t>
            </a:r>
          </a:p>
          <a:p>
            <a:pPr eaLnBrk="1" hangingPunct="1">
              <a:lnSpc>
                <a:spcPct val="90000"/>
              </a:lnSpc>
              <a:buFontTx/>
              <a:buNone/>
            </a:pPr>
            <a:r>
              <a:rPr lang="en-US" altLang="zh-CN" sz="2000" dirty="0"/>
              <a:t>4.8 </a:t>
            </a:r>
            <a:r>
              <a:rPr lang="zh-CN" altLang="en-US" sz="2000" dirty="0"/>
              <a:t>虚拟专用网和网络地址转换 </a:t>
            </a:r>
            <a:endParaRPr lang="en-US" altLang="zh-CN" sz="2000" dirty="0"/>
          </a:p>
          <a:p>
            <a:pPr eaLnBrk="1" hangingPunct="1">
              <a:lnSpc>
                <a:spcPct val="80000"/>
              </a:lnSpc>
              <a:buSzPct val="90000"/>
              <a:buFontTx/>
              <a:buChar char="•"/>
            </a:pPr>
            <a:r>
              <a:rPr lang="zh-CN" altLang="en-US" sz="1800" dirty="0"/>
              <a:t>虚拟专用网</a:t>
            </a:r>
            <a:r>
              <a:rPr lang="en-US" altLang="zh-CN" sz="1800" dirty="0"/>
              <a:t>VPN</a:t>
            </a:r>
          </a:p>
          <a:p>
            <a:pPr eaLnBrk="1" hangingPunct="1">
              <a:lnSpc>
                <a:spcPct val="80000"/>
              </a:lnSpc>
              <a:buSzPct val="90000"/>
              <a:buFontTx/>
              <a:buChar char="•"/>
            </a:pPr>
            <a:r>
              <a:rPr lang="zh-CN" altLang="en-US" sz="1800" dirty="0"/>
              <a:t>网络地址转换</a:t>
            </a:r>
            <a:r>
              <a:rPr lang="en-US" altLang="zh-CN" sz="1800" dirty="0"/>
              <a:t>NAT</a:t>
            </a:r>
          </a:p>
          <a:p>
            <a:pPr eaLnBrk="1" hangingPunct="1">
              <a:lnSpc>
                <a:spcPct val="90000"/>
              </a:lnSpc>
              <a:buSzPct val="90000"/>
              <a:buNone/>
            </a:pPr>
            <a:r>
              <a:rPr lang="en-US" altLang="zh-CN" sz="2000" dirty="0"/>
              <a:t>4.9 </a:t>
            </a:r>
            <a:r>
              <a:rPr lang="zh-CN" altLang="en-US" sz="2000" dirty="0"/>
              <a:t>多协议标记交换</a:t>
            </a:r>
            <a:r>
              <a:rPr lang="en-US" altLang="zh-CN" sz="2000" dirty="0"/>
              <a:t>MPLS</a:t>
            </a:r>
          </a:p>
          <a:p>
            <a:pPr eaLnBrk="1" hangingPunct="1">
              <a:lnSpc>
                <a:spcPct val="80000"/>
              </a:lnSpc>
              <a:buSzPct val="90000"/>
            </a:pPr>
            <a:r>
              <a:rPr lang="en-US" altLang="zh-CN" sz="1800" dirty="0"/>
              <a:t>MPLS</a:t>
            </a:r>
            <a:r>
              <a:rPr lang="zh-CN" altLang="en-US" sz="1800" dirty="0"/>
              <a:t>的工作原理</a:t>
            </a:r>
            <a:endParaRPr lang="en-US" altLang="zh-CN" sz="1800" dirty="0"/>
          </a:p>
          <a:p>
            <a:pPr eaLnBrk="1" hangingPunct="1">
              <a:lnSpc>
                <a:spcPct val="80000"/>
              </a:lnSpc>
              <a:buSzPct val="90000"/>
            </a:pPr>
            <a:r>
              <a:rPr lang="en-US" altLang="zh-CN" sz="1800" dirty="0"/>
              <a:t>MPLS</a:t>
            </a:r>
            <a:r>
              <a:rPr lang="zh-CN" altLang="en-US" sz="1800" dirty="0"/>
              <a:t>首部的位置与格式</a:t>
            </a:r>
            <a:endParaRPr lang="en-US" altLang="zh-CN" sz="1800" dirty="0"/>
          </a:p>
          <a:p>
            <a:pPr eaLnBrk="1" hangingPunct="1">
              <a:lnSpc>
                <a:spcPct val="90000"/>
              </a:lnSpc>
            </a:pPr>
            <a:endParaRPr lang="en-US" altLang="zh-CN" sz="2000" dirty="0"/>
          </a:p>
        </p:txBody>
      </p:sp>
    </p:spTree>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26306" name="Text Box 2"/>
          <p:cNvSpPr txBox="1">
            <a:spLocks noChangeArrowheads="1"/>
          </p:cNvSpPr>
          <p:nvPr/>
        </p:nvSpPr>
        <p:spPr bwMode="auto">
          <a:xfrm>
            <a:off x="1362075" y="620713"/>
            <a:ext cx="5873750" cy="519112"/>
          </a:xfrm>
          <a:prstGeom prst="rect">
            <a:avLst/>
          </a:prstGeom>
          <a:noFill/>
          <a:ln w="9525">
            <a:noFill/>
            <a:miter lim="800000"/>
          </a:ln>
        </p:spPr>
        <p:txBody>
          <a:bodyPr wrap="none">
            <a:spAutoFit/>
          </a:bodyPr>
          <a:lstStyle/>
          <a:p>
            <a:r>
              <a:rPr kumimoji="1" lang="zh-CN" altLang="en-US" dirty="0">
                <a:latin typeface="Arial" panose="020B0604020202020204" pitchFamily="34" charset="0"/>
              </a:rPr>
              <a:t>最终所有的路由器的路由表都更新了</a:t>
            </a:r>
          </a:p>
        </p:txBody>
      </p:sp>
      <p:sp>
        <p:nvSpPr>
          <p:cNvPr id="226307" name="Line 3"/>
          <p:cNvSpPr>
            <a:spLocks noChangeShapeType="1"/>
          </p:cNvSpPr>
          <p:nvPr/>
        </p:nvSpPr>
        <p:spPr bwMode="auto">
          <a:xfrm flipV="1">
            <a:off x="595313" y="2541588"/>
            <a:ext cx="1506537" cy="835025"/>
          </a:xfrm>
          <a:prstGeom prst="line">
            <a:avLst/>
          </a:prstGeom>
          <a:noFill/>
          <a:ln w="28575">
            <a:solidFill>
              <a:srgbClr val="333399"/>
            </a:solidFill>
            <a:round/>
          </a:ln>
        </p:spPr>
        <p:txBody>
          <a:bodyPr/>
          <a:lstStyle/>
          <a:p>
            <a:endParaRPr lang="zh-CN" altLang="en-US"/>
          </a:p>
        </p:txBody>
      </p:sp>
      <p:sp>
        <p:nvSpPr>
          <p:cNvPr id="226308" name="Line 4"/>
          <p:cNvSpPr>
            <a:spLocks noChangeShapeType="1"/>
          </p:cNvSpPr>
          <p:nvPr/>
        </p:nvSpPr>
        <p:spPr bwMode="auto">
          <a:xfrm flipV="1">
            <a:off x="2252663" y="2376488"/>
            <a:ext cx="1885950" cy="82550"/>
          </a:xfrm>
          <a:prstGeom prst="line">
            <a:avLst/>
          </a:prstGeom>
          <a:noFill/>
          <a:ln w="28575">
            <a:solidFill>
              <a:srgbClr val="333399"/>
            </a:solidFill>
            <a:round/>
          </a:ln>
        </p:spPr>
        <p:txBody>
          <a:bodyPr/>
          <a:lstStyle/>
          <a:p>
            <a:endParaRPr lang="zh-CN" altLang="en-US"/>
          </a:p>
        </p:txBody>
      </p:sp>
      <p:sp>
        <p:nvSpPr>
          <p:cNvPr id="226309" name="Line 5"/>
          <p:cNvSpPr>
            <a:spLocks noChangeShapeType="1"/>
          </p:cNvSpPr>
          <p:nvPr/>
        </p:nvSpPr>
        <p:spPr bwMode="auto">
          <a:xfrm>
            <a:off x="4213225" y="2376488"/>
            <a:ext cx="2035175" cy="165100"/>
          </a:xfrm>
          <a:prstGeom prst="line">
            <a:avLst/>
          </a:prstGeom>
          <a:noFill/>
          <a:ln w="9525">
            <a:solidFill>
              <a:schemeClr val="tx1"/>
            </a:solidFill>
            <a:round/>
          </a:ln>
        </p:spPr>
        <p:txBody>
          <a:bodyPr/>
          <a:lstStyle/>
          <a:p>
            <a:endParaRPr lang="zh-CN" altLang="en-US"/>
          </a:p>
        </p:txBody>
      </p:sp>
      <p:sp>
        <p:nvSpPr>
          <p:cNvPr id="226310" name="Line 6"/>
          <p:cNvSpPr>
            <a:spLocks noChangeShapeType="1"/>
          </p:cNvSpPr>
          <p:nvPr/>
        </p:nvSpPr>
        <p:spPr bwMode="auto">
          <a:xfrm>
            <a:off x="6323013" y="2625725"/>
            <a:ext cx="2111375" cy="835025"/>
          </a:xfrm>
          <a:prstGeom prst="line">
            <a:avLst/>
          </a:prstGeom>
          <a:noFill/>
          <a:ln w="28575">
            <a:solidFill>
              <a:srgbClr val="333399"/>
            </a:solidFill>
            <a:round/>
          </a:ln>
        </p:spPr>
        <p:txBody>
          <a:bodyPr/>
          <a:lstStyle/>
          <a:p>
            <a:endParaRPr lang="zh-CN" altLang="en-US"/>
          </a:p>
        </p:txBody>
      </p:sp>
      <p:sp>
        <p:nvSpPr>
          <p:cNvPr id="226311" name="Line 7"/>
          <p:cNvSpPr>
            <a:spLocks noChangeShapeType="1"/>
          </p:cNvSpPr>
          <p:nvPr/>
        </p:nvSpPr>
        <p:spPr bwMode="auto">
          <a:xfrm>
            <a:off x="671513" y="3460750"/>
            <a:ext cx="2035175" cy="165100"/>
          </a:xfrm>
          <a:prstGeom prst="line">
            <a:avLst/>
          </a:prstGeom>
          <a:noFill/>
          <a:ln w="28575">
            <a:solidFill>
              <a:srgbClr val="333399"/>
            </a:solidFill>
            <a:round/>
          </a:ln>
        </p:spPr>
        <p:txBody>
          <a:bodyPr/>
          <a:lstStyle/>
          <a:p>
            <a:endParaRPr lang="zh-CN" altLang="en-US"/>
          </a:p>
        </p:txBody>
      </p:sp>
      <p:sp>
        <p:nvSpPr>
          <p:cNvPr id="226312" name="Line 8"/>
          <p:cNvSpPr>
            <a:spLocks noChangeShapeType="1"/>
          </p:cNvSpPr>
          <p:nvPr/>
        </p:nvSpPr>
        <p:spPr bwMode="auto">
          <a:xfrm>
            <a:off x="2933700" y="3625850"/>
            <a:ext cx="1355725" cy="85725"/>
          </a:xfrm>
          <a:prstGeom prst="line">
            <a:avLst/>
          </a:prstGeom>
          <a:noFill/>
          <a:ln w="28575">
            <a:solidFill>
              <a:srgbClr val="333399"/>
            </a:solidFill>
            <a:round/>
          </a:ln>
        </p:spPr>
        <p:txBody>
          <a:bodyPr/>
          <a:lstStyle/>
          <a:p>
            <a:endParaRPr lang="zh-CN" altLang="en-US"/>
          </a:p>
        </p:txBody>
      </p:sp>
      <p:sp>
        <p:nvSpPr>
          <p:cNvPr id="226313" name="Line 9"/>
          <p:cNvSpPr>
            <a:spLocks noChangeShapeType="1"/>
          </p:cNvSpPr>
          <p:nvPr/>
        </p:nvSpPr>
        <p:spPr bwMode="auto">
          <a:xfrm>
            <a:off x="2700338" y="4652963"/>
            <a:ext cx="1512887" cy="58737"/>
          </a:xfrm>
          <a:prstGeom prst="line">
            <a:avLst/>
          </a:prstGeom>
          <a:noFill/>
          <a:ln w="28575">
            <a:solidFill>
              <a:srgbClr val="333399"/>
            </a:solidFill>
            <a:round/>
          </a:ln>
        </p:spPr>
        <p:txBody>
          <a:bodyPr/>
          <a:lstStyle/>
          <a:p>
            <a:endParaRPr lang="zh-CN" altLang="en-US"/>
          </a:p>
        </p:txBody>
      </p:sp>
      <p:sp>
        <p:nvSpPr>
          <p:cNvPr id="226314" name="Line 10"/>
          <p:cNvSpPr>
            <a:spLocks noChangeShapeType="1"/>
          </p:cNvSpPr>
          <p:nvPr/>
        </p:nvSpPr>
        <p:spPr bwMode="auto">
          <a:xfrm>
            <a:off x="1123950" y="4295775"/>
            <a:ext cx="1279525" cy="250825"/>
          </a:xfrm>
          <a:prstGeom prst="line">
            <a:avLst/>
          </a:prstGeom>
          <a:noFill/>
          <a:ln w="28575">
            <a:solidFill>
              <a:srgbClr val="333399"/>
            </a:solidFill>
            <a:round/>
          </a:ln>
        </p:spPr>
        <p:txBody>
          <a:bodyPr/>
          <a:lstStyle/>
          <a:p>
            <a:endParaRPr lang="zh-CN" altLang="en-US"/>
          </a:p>
        </p:txBody>
      </p:sp>
      <p:sp>
        <p:nvSpPr>
          <p:cNvPr id="226315" name="Line 11"/>
          <p:cNvSpPr>
            <a:spLocks noChangeShapeType="1"/>
          </p:cNvSpPr>
          <p:nvPr/>
        </p:nvSpPr>
        <p:spPr bwMode="auto">
          <a:xfrm>
            <a:off x="520700" y="3460750"/>
            <a:ext cx="527050" cy="835025"/>
          </a:xfrm>
          <a:prstGeom prst="line">
            <a:avLst/>
          </a:prstGeom>
          <a:noFill/>
          <a:ln w="9525">
            <a:solidFill>
              <a:schemeClr val="tx1"/>
            </a:solidFill>
            <a:round/>
          </a:ln>
        </p:spPr>
        <p:txBody>
          <a:bodyPr/>
          <a:lstStyle/>
          <a:p>
            <a:endParaRPr lang="zh-CN" altLang="en-US"/>
          </a:p>
        </p:txBody>
      </p:sp>
      <p:sp>
        <p:nvSpPr>
          <p:cNvPr id="226316" name="Line 12"/>
          <p:cNvSpPr>
            <a:spLocks noChangeShapeType="1"/>
          </p:cNvSpPr>
          <p:nvPr/>
        </p:nvSpPr>
        <p:spPr bwMode="auto">
          <a:xfrm flipV="1">
            <a:off x="4591050" y="4546600"/>
            <a:ext cx="1581150" cy="165100"/>
          </a:xfrm>
          <a:prstGeom prst="line">
            <a:avLst/>
          </a:prstGeom>
          <a:noFill/>
          <a:ln w="28575">
            <a:solidFill>
              <a:srgbClr val="333399"/>
            </a:solidFill>
            <a:round/>
          </a:ln>
        </p:spPr>
        <p:txBody>
          <a:bodyPr/>
          <a:lstStyle/>
          <a:p>
            <a:endParaRPr lang="zh-CN" altLang="en-US"/>
          </a:p>
        </p:txBody>
      </p:sp>
      <p:sp>
        <p:nvSpPr>
          <p:cNvPr id="226317" name="Line 13"/>
          <p:cNvSpPr>
            <a:spLocks noChangeShapeType="1"/>
          </p:cNvSpPr>
          <p:nvPr/>
        </p:nvSpPr>
        <p:spPr bwMode="auto">
          <a:xfrm flipV="1">
            <a:off x="6473825" y="4044950"/>
            <a:ext cx="752475" cy="415925"/>
          </a:xfrm>
          <a:prstGeom prst="line">
            <a:avLst/>
          </a:prstGeom>
          <a:noFill/>
          <a:ln w="28575">
            <a:solidFill>
              <a:srgbClr val="333399"/>
            </a:solidFill>
            <a:round/>
          </a:ln>
        </p:spPr>
        <p:txBody>
          <a:bodyPr/>
          <a:lstStyle/>
          <a:p>
            <a:endParaRPr lang="zh-CN" altLang="en-US"/>
          </a:p>
        </p:txBody>
      </p:sp>
      <p:sp>
        <p:nvSpPr>
          <p:cNvPr id="226318" name="Line 14"/>
          <p:cNvSpPr>
            <a:spLocks noChangeShapeType="1"/>
          </p:cNvSpPr>
          <p:nvPr/>
        </p:nvSpPr>
        <p:spPr bwMode="auto">
          <a:xfrm flipV="1">
            <a:off x="7454900" y="3460750"/>
            <a:ext cx="828675" cy="415925"/>
          </a:xfrm>
          <a:prstGeom prst="line">
            <a:avLst/>
          </a:prstGeom>
          <a:noFill/>
          <a:ln w="28575">
            <a:solidFill>
              <a:srgbClr val="333399"/>
            </a:solidFill>
            <a:round/>
          </a:ln>
        </p:spPr>
        <p:txBody>
          <a:bodyPr/>
          <a:lstStyle/>
          <a:p>
            <a:endParaRPr lang="zh-CN" altLang="en-US"/>
          </a:p>
        </p:txBody>
      </p:sp>
      <p:sp>
        <p:nvSpPr>
          <p:cNvPr id="226319" name="Line 15"/>
          <p:cNvSpPr>
            <a:spLocks noChangeShapeType="1"/>
          </p:cNvSpPr>
          <p:nvPr/>
        </p:nvSpPr>
        <p:spPr bwMode="auto">
          <a:xfrm flipV="1">
            <a:off x="4591050" y="2709863"/>
            <a:ext cx="1581150" cy="1001712"/>
          </a:xfrm>
          <a:prstGeom prst="line">
            <a:avLst/>
          </a:prstGeom>
          <a:noFill/>
          <a:ln w="28575">
            <a:solidFill>
              <a:srgbClr val="333399"/>
            </a:solidFill>
            <a:round/>
          </a:ln>
        </p:spPr>
        <p:txBody>
          <a:bodyPr/>
          <a:lstStyle/>
          <a:p>
            <a:endParaRPr lang="zh-CN" altLang="en-US"/>
          </a:p>
        </p:txBody>
      </p:sp>
      <p:pic>
        <p:nvPicPr>
          <p:cNvPr id="226320" name="Picture 16"/>
          <p:cNvPicPr>
            <a:picLocks noChangeArrowheads="1"/>
          </p:cNvPicPr>
          <p:nvPr/>
        </p:nvPicPr>
        <p:blipFill>
          <a:blip r:embed="rId3" cstate="print"/>
          <a:srcRect/>
          <a:stretch>
            <a:fillRect/>
          </a:stretch>
        </p:blipFill>
        <p:spPr bwMode="auto">
          <a:xfrm>
            <a:off x="3987800" y="3543300"/>
            <a:ext cx="687388" cy="379413"/>
          </a:xfrm>
          <a:prstGeom prst="rect">
            <a:avLst/>
          </a:prstGeom>
          <a:noFill/>
          <a:ln w="12699">
            <a:noFill/>
            <a:miter lim="800000"/>
            <a:headEnd/>
            <a:tailEnd/>
          </a:ln>
        </p:spPr>
      </p:pic>
      <p:pic>
        <p:nvPicPr>
          <p:cNvPr id="226321" name="Picture 17"/>
          <p:cNvPicPr>
            <a:picLocks noChangeArrowheads="1"/>
          </p:cNvPicPr>
          <p:nvPr/>
        </p:nvPicPr>
        <p:blipFill>
          <a:blip r:embed="rId3" cstate="print"/>
          <a:srcRect/>
          <a:stretch>
            <a:fillRect/>
          </a:stretch>
        </p:blipFill>
        <p:spPr bwMode="auto">
          <a:xfrm>
            <a:off x="2252663" y="4378325"/>
            <a:ext cx="688975" cy="379413"/>
          </a:xfrm>
          <a:prstGeom prst="rect">
            <a:avLst/>
          </a:prstGeom>
          <a:noFill/>
          <a:ln w="12699">
            <a:noFill/>
            <a:miter lim="800000"/>
            <a:headEnd/>
            <a:tailEnd/>
          </a:ln>
        </p:spPr>
      </p:pic>
      <p:pic>
        <p:nvPicPr>
          <p:cNvPr id="226322" name="Picture 18"/>
          <p:cNvPicPr>
            <a:picLocks noChangeArrowheads="1"/>
          </p:cNvPicPr>
          <p:nvPr/>
        </p:nvPicPr>
        <p:blipFill>
          <a:blip r:embed="rId3" cstate="print"/>
          <a:srcRect/>
          <a:stretch>
            <a:fillRect/>
          </a:stretch>
        </p:blipFill>
        <p:spPr bwMode="auto">
          <a:xfrm>
            <a:off x="3762375" y="2208213"/>
            <a:ext cx="685800" cy="379412"/>
          </a:xfrm>
          <a:prstGeom prst="rect">
            <a:avLst/>
          </a:prstGeom>
          <a:noFill/>
          <a:ln w="12699">
            <a:noFill/>
            <a:miter lim="800000"/>
            <a:headEnd/>
            <a:tailEnd/>
          </a:ln>
        </p:spPr>
      </p:pic>
      <p:pic>
        <p:nvPicPr>
          <p:cNvPr id="226323" name="Picture 19"/>
          <p:cNvPicPr>
            <a:picLocks noChangeArrowheads="1"/>
          </p:cNvPicPr>
          <p:nvPr/>
        </p:nvPicPr>
        <p:blipFill>
          <a:blip r:embed="rId3" cstate="print"/>
          <a:srcRect/>
          <a:stretch>
            <a:fillRect/>
          </a:stretch>
        </p:blipFill>
        <p:spPr bwMode="auto">
          <a:xfrm>
            <a:off x="6021388" y="4295775"/>
            <a:ext cx="688975" cy="379413"/>
          </a:xfrm>
          <a:prstGeom prst="rect">
            <a:avLst/>
          </a:prstGeom>
          <a:noFill/>
          <a:ln w="12699">
            <a:noFill/>
            <a:miter lim="800000"/>
            <a:headEnd/>
            <a:tailEnd/>
          </a:ln>
        </p:spPr>
      </p:pic>
      <p:pic>
        <p:nvPicPr>
          <p:cNvPr id="226324" name="Picture 20"/>
          <p:cNvPicPr>
            <a:picLocks noChangeArrowheads="1"/>
          </p:cNvPicPr>
          <p:nvPr/>
        </p:nvPicPr>
        <p:blipFill>
          <a:blip r:embed="rId3" cstate="print"/>
          <a:srcRect/>
          <a:stretch>
            <a:fillRect/>
          </a:stretch>
        </p:blipFill>
        <p:spPr bwMode="auto">
          <a:xfrm>
            <a:off x="7981950" y="3292475"/>
            <a:ext cx="687388" cy="379413"/>
          </a:xfrm>
          <a:prstGeom prst="rect">
            <a:avLst/>
          </a:prstGeom>
          <a:noFill/>
          <a:ln w="12699">
            <a:noFill/>
            <a:miter lim="800000"/>
            <a:headEnd/>
            <a:tailEnd/>
          </a:ln>
        </p:spPr>
      </p:pic>
      <p:pic>
        <p:nvPicPr>
          <p:cNvPr id="226325" name="Picture 21"/>
          <p:cNvPicPr>
            <a:picLocks noChangeArrowheads="1"/>
          </p:cNvPicPr>
          <p:nvPr/>
        </p:nvPicPr>
        <p:blipFill>
          <a:blip r:embed="rId3" cstate="print"/>
          <a:srcRect/>
          <a:stretch>
            <a:fillRect/>
          </a:stretch>
        </p:blipFill>
        <p:spPr bwMode="auto">
          <a:xfrm>
            <a:off x="219075" y="3292475"/>
            <a:ext cx="688975" cy="379413"/>
          </a:xfrm>
          <a:prstGeom prst="rect">
            <a:avLst/>
          </a:prstGeom>
          <a:noFill/>
          <a:ln w="12699">
            <a:noFill/>
            <a:miter lim="800000"/>
            <a:headEnd/>
            <a:tailEnd/>
          </a:ln>
        </p:spPr>
      </p:pic>
      <p:sp>
        <p:nvSpPr>
          <p:cNvPr id="226326" name="Text Box 22"/>
          <p:cNvSpPr txBox="1">
            <a:spLocks noChangeArrowheads="1"/>
          </p:cNvSpPr>
          <p:nvPr/>
        </p:nvSpPr>
        <p:spPr bwMode="auto">
          <a:xfrm>
            <a:off x="8434388" y="3584575"/>
            <a:ext cx="339725" cy="396875"/>
          </a:xfrm>
          <a:prstGeom prst="rect">
            <a:avLst/>
          </a:prstGeom>
          <a:noFill/>
          <a:ln w="9525">
            <a:noFill/>
            <a:miter lim="800000"/>
          </a:ln>
        </p:spPr>
        <p:txBody>
          <a:bodyPr wrap="none">
            <a:spAutoFit/>
          </a:bodyPr>
          <a:lstStyle/>
          <a:p>
            <a:r>
              <a:rPr kumimoji="1" lang="en-US" altLang="zh-CN" sz="2000">
                <a:latin typeface="Arial" panose="020B0604020202020204" pitchFamily="34" charset="0"/>
              </a:rPr>
              <a:t>F</a:t>
            </a:r>
          </a:p>
        </p:txBody>
      </p:sp>
      <p:sp>
        <p:nvSpPr>
          <p:cNvPr id="226327" name="Text Box 23"/>
          <p:cNvSpPr txBox="1">
            <a:spLocks noChangeArrowheads="1"/>
          </p:cNvSpPr>
          <p:nvPr/>
        </p:nvSpPr>
        <p:spPr bwMode="auto">
          <a:xfrm>
            <a:off x="4364038" y="1914525"/>
            <a:ext cx="354012" cy="395288"/>
          </a:xfrm>
          <a:prstGeom prst="rect">
            <a:avLst/>
          </a:prstGeom>
          <a:noFill/>
          <a:ln w="9525">
            <a:noFill/>
            <a:miter lim="800000"/>
          </a:ln>
        </p:spPr>
        <p:txBody>
          <a:bodyPr wrap="none">
            <a:spAutoFit/>
          </a:bodyPr>
          <a:lstStyle/>
          <a:p>
            <a:r>
              <a:rPr kumimoji="1" lang="en-US" altLang="zh-CN" sz="2000">
                <a:latin typeface="Arial" panose="020B0604020202020204" pitchFamily="34" charset="0"/>
              </a:rPr>
              <a:t>E</a:t>
            </a:r>
          </a:p>
        </p:txBody>
      </p:sp>
      <p:sp>
        <p:nvSpPr>
          <p:cNvPr id="226328" name="Text Box 24"/>
          <p:cNvSpPr txBox="1">
            <a:spLocks noChangeArrowheads="1"/>
          </p:cNvSpPr>
          <p:nvPr/>
        </p:nvSpPr>
        <p:spPr bwMode="auto">
          <a:xfrm>
            <a:off x="3717925" y="3265488"/>
            <a:ext cx="368300" cy="395287"/>
          </a:xfrm>
          <a:prstGeom prst="rect">
            <a:avLst/>
          </a:prstGeom>
          <a:noFill/>
          <a:ln w="9525">
            <a:noFill/>
            <a:miter lim="800000"/>
          </a:ln>
        </p:spPr>
        <p:txBody>
          <a:bodyPr wrap="none">
            <a:spAutoFit/>
          </a:bodyPr>
          <a:lstStyle/>
          <a:p>
            <a:r>
              <a:rPr kumimoji="1" lang="en-US" altLang="zh-CN" sz="2000">
                <a:latin typeface="Arial" panose="020B0604020202020204" pitchFamily="34" charset="0"/>
              </a:rPr>
              <a:t>D</a:t>
            </a:r>
          </a:p>
        </p:txBody>
      </p:sp>
      <p:sp>
        <p:nvSpPr>
          <p:cNvPr id="226329" name="Text Box 25"/>
          <p:cNvSpPr txBox="1">
            <a:spLocks noChangeArrowheads="1"/>
          </p:cNvSpPr>
          <p:nvPr/>
        </p:nvSpPr>
        <p:spPr bwMode="auto">
          <a:xfrm>
            <a:off x="6291263" y="3792538"/>
            <a:ext cx="368300" cy="396875"/>
          </a:xfrm>
          <a:prstGeom prst="rect">
            <a:avLst/>
          </a:prstGeom>
          <a:noFill/>
          <a:ln w="9525">
            <a:noFill/>
            <a:miter lim="800000"/>
          </a:ln>
        </p:spPr>
        <p:txBody>
          <a:bodyPr wrap="none">
            <a:spAutoFit/>
          </a:bodyPr>
          <a:lstStyle/>
          <a:p>
            <a:r>
              <a:rPr kumimoji="1" lang="en-US" altLang="zh-CN" sz="2000">
                <a:latin typeface="Arial" panose="020B0604020202020204" pitchFamily="34" charset="0"/>
              </a:rPr>
              <a:t>C</a:t>
            </a:r>
          </a:p>
        </p:txBody>
      </p:sp>
      <p:sp>
        <p:nvSpPr>
          <p:cNvPr id="226330" name="Text Box 26"/>
          <p:cNvSpPr txBox="1">
            <a:spLocks noChangeArrowheads="1"/>
          </p:cNvSpPr>
          <p:nvPr/>
        </p:nvSpPr>
        <p:spPr bwMode="auto">
          <a:xfrm>
            <a:off x="2346325" y="4002088"/>
            <a:ext cx="354013" cy="395287"/>
          </a:xfrm>
          <a:prstGeom prst="rect">
            <a:avLst/>
          </a:prstGeom>
          <a:noFill/>
          <a:ln w="9525">
            <a:noFill/>
            <a:miter lim="800000"/>
          </a:ln>
        </p:spPr>
        <p:txBody>
          <a:bodyPr wrap="none">
            <a:spAutoFit/>
          </a:bodyPr>
          <a:lstStyle/>
          <a:p>
            <a:r>
              <a:rPr kumimoji="1" lang="en-US" altLang="zh-CN" sz="2000">
                <a:latin typeface="Arial" panose="020B0604020202020204" pitchFamily="34" charset="0"/>
              </a:rPr>
              <a:t>B</a:t>
            </a:r>
          </a:p>
        </p:txBody>
      </p:sp>
      <p:sp>
        <p:nvSpPr>
          <p:cNvPr id="226331" name="Text Box 27"/>
          <p:cNvSpPr txBox="1">
            <a:spLocks noChangeArrowheads="1"/>
          </p:cNvSpPr>
          <p:nvPr/>
        </p:nvSpPr>
        <p:spPr bwMode="auto">
          <a:xfrm>
            <a:off x="219075" y="3540125"/>
            <a:ext cx="354013" cy="395288"/>
          </a:xfrm>
          <a:prstGeom prst="rect">
            <a:avLst/>
          </a:prstGeom>
          <a:noFill/>
          <a:ln w="9525">
            <a:noFill/>
            <a:miter lim="800000"/>
          </a:ln>
        </p:spPr>
        <p:txBody>
          <a:bodyPr wrap="none">
            <a:spAutoFit/>
          </a:bodyPr>
          <a:lstStyle/>
          <a:p>
            <a:r>
              <a:rPr kumimoji="1" lang="en-US" altLang="zh-CN" sz="2000">
                <a:latin typeface="Arial" panose="020B0604020202020204" pitchFamily="34" charset="0"/>
              </a:rPr>
              <a:t>A</a:t>
            </a:r>
          </a:p>
        </p:txBody>
      </p:sp>
      <p:sp>
        <p:nvSpPr>
          <p:cNvPr id="1125404" name="Rectangle 28"/>
          <p:cNvSpPr>
            <a:spLocks noChangeArrowheads="1"/>
          </p:cNvSpPr>
          <p:nvPr/>
        </p:nvSpPr>
        <p:spPr bwMode="auto">
          <a:xfrm>
            <a:off x="150813" y="1489075"/>
            <a:ext cx="892175" cy="1871663"/>
          </a:xfrm>
          <a:prstGeom prst="rect">
            <a:avLst/>
          </a:prstGeom>
          <a:solidFill>
            <a:srgbClr val="CCECFF"/>
          </a:solidFill>
          <a:ln w="9525">
            <a:solidFill>
              <a:schemeClr val="tx1"/>
            </a:solidFill>
            <a:miter lim="800000"/>
          </a:ln>
          <a:effectLst>
            <a:outerShdw dist="35921" dir="2700000" algn="ctr" rotWithShape="0">
              <a:schemeClr val="bg2"/>
            </a:outerShdw>
          </a:effectLst>
        </p:spPr>
        <p:txBody>
          <a:bodyPr wrap="none" anchor="ctr"/>
          <a:lstStyle/>
          <a:p>
            <a:pPr marL="457200" indent="-457200" algn="ctr">
              <a:lnSpc>
                <a:spcPct val="90000"/>
              </a:lnSpc>
              <a:defRPr/>
            </a:pPr>
            <a:r>
              <a:rPr kumimoji="1" lang="en-US" altLang="zh-CN" sz="2000">
                <a:latin typeface="Arial" panose="020B0604020202020204" pitchFamily="34" charset="0"/>
                <a:ea typeface="黑体" panose="02010609060101010101" pitchFamily="49" charset="-122"/>
              </a:rPr>
              <a:t>1  1  </a:t>
            </a:r>
            <a:r>
              <a:rPr kumimoji="1" lang="en-US" altLang="zh-CN" sz="2000">
                <a:latin typeface="Arial" panose="020B0604020202020204" pitchFamily="34" charset="0"/>
                <a:ea typeface="黑体" panose="02010609060101010101" pitchFamily="49" charset="-122"/>
                <a:sym typeface="Symbol" panose="05050102010706020507" pitchFamily="18" charset="2"/>
              </a:rPr>
              <a:t></a:t>
            </a:r>
            <a:endParaRPr kumimoji="1" lang="en-US" altLang="zh-CN" sz="2000">
              <a:latin typeface="Arial" panose="020B0604020202020204" pitchFamily="34" charset="0"/>
              <a:ea typeface="黑体" panose="02010609060101010101" pitchFamily="49" charset="-122"/>
            </a:endParaRPr>
          </a:p>
          <a:p>
            <a:pPr marL="457200" indent="-457200" algn="ctr">
              <a:lnSpc>
                <a:spcPct val="90000"/>
              </a:lnSpc>
              <a:defRPr/>
            </a:pPr>
            <a:r>
              <a:rPr kumimoji="1" lang="en-US" altLang="zh-CN" sz="2000">
                <a:latin typeface="Arial" panose="020B0604020202020204" pitchFamily="34" charset="0"/>
                <a:ea typeface="黑体" panose="02010609060101010101" pitchFamily="49" charset="-122"/>
              </a:rPr>
              <a:t>2  1  </a:t>
            </a:r>
            <a:r>
              <a:rPr kumimoji="1" lang="en-US" altLang="zh-CN" sz="2000">
                <a:latin typeface="Arial" panose="020B0604020202020204" pitchFamily="34" charset="0"/>
                <a:ea typeface="黑体" panose="02010609060101010101" pitchFamily="49" charset="-122"/>
                <a:sym typeface="Symbol" panose="05050102010706020507" pitchFamily="18" charset="2"/>
              </a:rPr>
              <a:t></a:t>
            </a:r>
            <a:endParaRPr kumimoji="1" lang="en-US" altLang="zh-CN" sz="2000">
              <a:latin typeface="Arial" panose="020B0604020202020204" pitchFamily="34" charset="0"/>
              <a:ea typeface="黑体" panose="02010609060101010101" pitchFamily="49" charset="-122"/>
            </a:endParaRPr>
          </a:p>
          <a:p>
            <a:pPr marL="457200" indent="-457200" algn="ctr">
              <a:lnSpc>
                <a:spcPct val="90000"/>
              </a:lnSpc>
              <a:defRPr/>
            </a:pPr>
            <a:r>
              <a:rPr kumimoji="1" lang="en-US" altLang="zh-CN" sz="2000">
                <a:latin typeface="Arial" panose="020B0604020202020204" pitchFamily="34" charset="0"/>
                <a:ea typeface="黑体" panose="02010609060101010101" pitchFamily="49" charset="-122"/>
              </a:rPr>
              <a:t>3  1  </a:t>
            </a:r>
            <a:r>
              <a:rPr kumimoji="1" lang="en-US" altLang="zh-CN" sz="2000">
                <a:latin typeface="Arial" panose="020B0604020202020204" pitchFamily="34" charset="0"/>
                <a:ea typeface="黑体" panose="02010609060101010101" pitchFamily="49" charset="-122"/>
                <a:sym typeface="Symbol" panose="05050102010706020507" pitchFamily="18" charset="2"/>
              </a:rPr>
              <a:t></a:t>
            </a:r>
          </a:p>
          <a:p>
            <a:pPr marL="457200" indent="-457200" algn="ctr">
              <a:lnSpc>
                <a:spcPct val="90000"/>
              </a:lnSpc>
              <a:defRPr/>
            </a:pPr>
            <a:r>
              <a:rPr kumimoji="1" lang="en-US" altLang="zh-CN" sz="2000">
                <a:latin typeface="Arial" panose="020B0604020202020204" pitchFamily="34" charset="0"/>
                <a:ea typeface="黑体" panose="02010609060101010101" pitchFamily="49" charset="-122"/>
              </a:rPr>
              <a:t>4  2  </a:t>
            </a:r>
            <a:r>
              <a:rPr kumimoji="1" lang="en-US" altLang="zh-CN" sz="2000">
                <a:latin typeface="Arial" panose="020B0604020202020204" pitchFamily="34" charset="0"/>
                <a:ea typeface="黑体" panose="02010609060101010101" pitchFamily="49" charset="-122"/>
                <a:sym typeface="Symbol" panose="05050102010706020507" pitchFamily="18" charset="2"/>
              </a:rPr>
              <a:t>B</a:t>
            </a:r>
          </a:p>
          <a:p>
            <a:pPr marL="457200" indent="-457200" algn="ctr">
              <a:lnSpc>
                <a:spcPct val="90000"/>
              </a:lnSpc>
              <a:defRPr/>
            </a:pPr>
            <a:r>
              <a:rPr kumimoji="1" lang="en-US" altLang="zh-CN" sz="2000">
                <a:latin typeface="Arial" panose="020B0604020202020204" pitchFamily="34" charset="0"/>
                <a:ea typeface="黑体" panose="02010609060101010101" pitchFamily="49" charset="-122"/>
              </a:rPr>
              <a:t>5  2  E</a:t>
            </a:r>
          </a:p>
          <a:p>
            <a:pPr marL="457200" indent="-457200" algn="ctr">
              <a:lnSpc>
                <a:spcPct val="90000"/>
              </a:lnSpc>
              <a:defRPr/>
            </a:pPr>
            <a:r>
              <a:rPr kumimoji="1" lang="en-US" altLang="zh-CN" sz="2000">
                <a:latin typeface="Arial" panose="020B0604020202020204" pitchFamily="34" charset="0"/>
                <a:ea typeface="黑体" panose="02010609060101010101" pitchFamily="49" charset="-122"/>
              </a:rPr>
              <a:t>6  3  B</a:t>
            </a:r>
          </a:p>
        </p:txBody>
      </p:sp>
      <p:sp>
        <p:nvSpPr>
          <p:cNvPr id="1125405" name="Rectangle 29"/>
          <p:cNvSpPr>
            <a:spLocks noChangeArrowheads="1"/>
          </p:cNvSpPr>
          <p:nvPr/>
        </p:nvSpPr>
        <p:spPr bwMode="auto">
          <a:xfrm>
            <a:off x="3071813" y="1436688"/>
            <a:ext cx="923925" cy="1871662"/>
          </a:xfrm>
          <a:prstGeom prst="rect">
            <a:avLst/>
          </a:prstGeom>
          <a:solidFill>
            <a:srgbClr val="CCECFF"/>
          </a:solidFill>
          <a:ln w="9525">
            <a:solidFill>
              <a:schemeClr val="tx1"/>
            </a:solidFill>
            <a:miter lim="800000"/>
          </a:ln>
          <a:effectLst>
            <a:outerShdw dist="35921" dir="2700000" algn="ctr" rotWithShape="0">
              <a:schemeClr val="bg2"/>
            </a:outerShdw>
          </a:effectLst>
        </p:spPr>
        <p:txBody>
          <a:bodyPr wrap="none" anchor="ctr"/>
          <a:lstStyle/>
          <a:p>
            <a:pPr marL="457200" indent="-457200" algn="ctr">
              <a:lnSpc>
                <a:spcPct val="90000"/>
              </a:lnSpc>
              <a:defRPr/>
            </a:pPr>
            <a:r>
              <a:rPr kumimoji="1" lang="en-US" altLang="zh-CN" sz="2000">
                <a:latin typeface="Arial" panose="020B0604020202020204" pitchFamily="34" charset="0"/>
                <a:ea typeface="黑体" panose="02010609060101010101" pitchFamily="49" charset="-122"/>
              </a:rPr>
              <a:t>1  1  </a:t>
            </a:r>
            <a:r>
              <a:rPr kumimoji="1" lang="en-US" altLang="zh-CN" sz="2000">
                <a:latin typeface="Arial" panose="020B0604020202020204" pitchFamily="34" charset="0"/>
                <a:ea typeface="黑体" panose="02010609060101010101" pitchFamily="49" charset="-122"/>
                <a:sym typeface="Symbol" panose="05050102010706020507" pitchFamily="18" charset="2"/>
              </a:rPr>
              <a:t></a:t>
            </a:r>
            <a:endParaRPr kumimoji="1" lang="en-US" altLang="zh-CN" sz="2000">
              <a:latin typeface="Arial" panose="020B0604020202020204" pitchFamily="34" charset="0"/>
              <a:ea typeface="黑体" panose="02010609060101010101" pitchFamily="49" charset="-122"/>
            </a:endParaRPr>
          </a:p>
          <a:p>
            <a:pPr marL="457200" indent="-457200" algn="ctr">
              <a:lnSpc>
                <a:spcPct val="90000"/>
              </a:lnSpc>
              <a:defRPr/>
            </a:pPr>
            <a:r>
              <a:rPr kumimoji="1" lang="en-US" altLang="zh-CN" sz="2000">
                <a:latin typeface="Arial" panose="020B0604020202020204" pitchFamily="34" charset="0"/>
                <a:ea typeface="黑体" panose="02010609060101010101" pitchFamily="49" charset="-122"/>
              </a:rPr>
              <a:t>2  2  </a:t>
            </a:r>
            <a:r>
              <a:rPr kumimoji="1" lang="en-US" altLang="zh-CN" sz="2000">
                <a:latin typeface="Arial" panose="020B0604020202020204" pitchFamily="34" charset="0"/>
                <a:ea typeface="黑体" panose="02010609060101010101" pitchFamily="49" charset="-122"/>
                <a:sym typeface="Symbol" panose="05050102010706020507" pitchFamily="18" charset="2"/>
              </a:rPr>
              <a:t>A</a:t>
            </a:r>
            <a:endParaRPr kumimoji="1" lang="en-US" altLang="zh-CN" sz="2000">
              <a:latin typeface="Arial" panose="020B0604020202020204" pitchFamily="34" charset="0"/>
              <a:ea typeface="黑体" panose="02010609060101010101" pitchFamily="49" charset="-122"/>
            </a:endParaRPr>
          </a:p>
          <a:p>
            <a:pPr marL="457200" indent="-457200" algn="ctr">
              <a:lnSpc>
                <a:spcPct val="90000"/>
              </a:lnSpc>
              <a:defRPr/>
            </a:pPr>
            <a:r>
              <a:rPr kumimoji="1" lang="en-US" altLang="zh-CN" sz="2000">
                <a:latin typeface="Arial" panose="020B0604020202020204" pitchFamily="34" charset="0"/>
                <a:ea typeface="黑体" panose="02010609060101010101" pitchFamily="49" charset="-122"/>
              </a:rPr>
              <a:t>3  2  </a:t>
            </a:r>
            <a:r>
              <a:rPr kumimoji="1" lang="en-US" altLang="zh-CN" sz="2000">
                <a:latin typeface="Arial" panose="020B0604020202020204" pitchFamily="34" charset="0"/>
                <a:ea typeface="黑体" panose="02010609060101010101" pitchFamily="49" charset="-122"/>
                <a:sym typeface="Symbol" panose="05050102010706020507" pitchFamily="18" charset="2"/>
              </a:rPr>
              <a:t>A</a:t>
            </a:r>
          </a:p>
          <a:p>
            <a:pPr marL="457200" indent="-457200" algn="ctr">
              <a:lnSpc>
                <a:spcPct val="90000"/>
              </a:lnSpc>
              <a:defRPr/>
            </a:pPr>
            <a:r>
              <a:rPr kumimoji="1" lang="en-US" altLang="zh-CN" sz="2000">
                <a:latin typeface="Arial" panose="020B0604020202020204" pitchFamily="34" charset="0"/>
                <a:ea typeface="黑体" panose="02010609060101010101" pitchFamily="49" charset="-122"/>
              </a:rPr>
              <a:t>4  3  </a:t>
            </a:r>
            <a:r>
              <a:rPr kumimoji="1" lang="en-US" altLang="zh-CN" sz="2000">
                <a:latin typeface="Arial" panose="020B0604020202020204" pitchFamily="34" charset="0"/>
                <a:ea typeface="黑体" panose="02010609060101010101" pitchFamily="49" charset="-122"/>
                <a:sym typeface="Symbol" panose="05050102010706020507" pitchFamily="18" charset="2"/>
              </a:rPr>
              <a:t>A</a:t>
            </a:r>
          </a:p>
          <a:p>
            <a:pPr marL="457200" indent="-457200" algn="ctr">
              <a:lnSpc>
                <a:spcPct val="90000"/>
              </a:lnSpc>
              <a:defRPr/>
            </a:pPr>
            <a:r>
              <a:rPr kumimoji="1" lang="en-US" altLang="zh-CN" sz="2000">
                <a:latin typeface="Arial" panose="020B0604020202020204" pitchFamily="34" charset="0"/>
                <a:ea typeface="黑体" panose="02010609060101010101" pitchFamily="49" charset="-122"/>
              </a:rPr>
              <a:t>5  1  </a:t>
            </a:r>
            <a:r>
              <a:rPr kumimoji="1" lang="en-US" altLang="zh-CN" sz="2000">
                <a:latin typeface="Arial" panose="020B0604020202020204" pitchFamily="34" charset="0"/>
                <a:ea typeface="黑体" panose="02010609060101010101" pitchFamily="49" charset="-122"/>
                <a:sym typeface="Symbol" panose="05050102010706020507" pitchFamily="18" charset="2"/>
              </a:rPr>
              <a:t></a:t>
            </a:r>
            <a:endParaRPr kumimoji="1" lang="en-US" altLang="zh-CN" sz="2000">
              <a:latin typeface="Arial" panose="020B0604020202020204" pitchFamily="34" charset="0"/>
              <a:ea typeface="黑体" panose="02010609060101010101" pitchFamily="49" charset="-122"/>
            </a:endParaRPr>
          </a:p>
          <a:p>
            <a:pPr marL="457200" indent="-457200" algn="ctr">
              <a:lnSpc>
                <a:spcPct val="90000"/>
              </a:lnSpc>
              <a:defRPr/>
            </a:pPr>
            <a:r>
              <a:rPr kumimoji="1" lang="en-US" altLang="zh-CN" sz="2000">
                <a:latin typeface="Arial" panose="020B0604020202020204" pitchFamily="34" charset="0"/>
                <a:ea typeface="黑体" panose="02010609060101010101" pitchFamily="49" charset="-122"/>
              </a:rPr>
              <a:t>6  2  F</a:t>
            </a:r>
          </a:p>
        </p:txBody>
      </p:sp>
      <p:sp>
        <p:nvSpPr>
          <p:cNvPr id="1125406" name="Rectangle 30"/>
          <p:cNvSpPr>
            <a:spLocks noChangeArrowheads="1"/>
          </p:cNvSpPr>
          <p:nvPr/>
        </p:nvSpPr>
        <p:spPr bwMode="auto">
          <a:xfrm>
            <a:off x="7999413" y="1528763"/>
            <a:ext cx="893762" cy="1871662"/>
          </a:xfrm>
          <a:prstGeom prst="rect">
            <a:avLst/>
          </a:prstGeom>
          <a:solidFill>
            <a:srgbClr val="CCECFF"/>
          </a:solidFill>
          <a:ln w="9525">
            <a:solidFill>
              <a:schemeClr val="tx1"/>
            </a:solidFill>
            <a:miter lim="800000"/>
          </a:ln>
          <a:effectLst>
            <a:outerShdw dist="35921" dir="2700000" algn="ctr" rotWithShape="0">
              <a:schemeClr val="bg2"/>
            </a:outerShdw>
          </a:effectLst>
        </p:spPr>
        <p:txBody>
          <a:bodyPr wrap="none" anchor="ctr"/>
          <a:lstStyle/>
          <a:p>
            <a:pPr marL="457200" indent="-457200" algn="ctr">
              <a:lnSpc>
                <a:spcPct val="90000"/>
              </a:lnSpc>
              <a:defRPr/>
            </a:pPr>
            <a:r>
              <a:rPr kumimoji="1" lang="en-US" altLang="zh-CN" sz="2000">
                <a:latin typeface="Arial" panose="020B0604020202020204" pitchFamily="34" charset="0"/>
                <a:ea typeface="黑体" panose="02010609060101010101" pitchFamily="49" charset="-122"/>
              </a:rPr>
              <a:t>1  2  </a:t>
            </a:r>
            <a:r>
              <a:rPr kumimoji="1" lang="en-US" altLang="zh-CN" sz="2000">
                <a:latin typeface="Arial" panose="020B0604020202020204" pitchFamily="34" charset="0"/>
                <a:ea typeface="黑体" panose="02010609060101010101" pitchFamily="49" charset="-122"/>
                <a:sym typeface="Symbol" panose="05050102010706020507" pitchFamily="18" charset="2"/>
              </a:rPr>
              <a:t>E</a:t>
            </a:r>
            <a:endParaRPr kumimoji="1" lang="en-US" altLang="zh-CN" sz="2000">
              <a:latin typeface="Arial" panose="020B0604020202020204" pitchFamily="34" charset="0"/>
              <a:ea typeface="黑体" panose="02010609060101010101" pitchFamily="49" charset="-122"/>
            </a:endParaRPr>
          </a:p>
          <a:p>
            <a:pPr marL="457200" indent="-457200" algn="ctr">
              <a:lnSpc>
                <a:spcPct val="90000"/>
              </a:lnSpc>
              <a:defRPr/>
            </a:pPr>
            <a:r>
              <a:rPr kumimoji="1" lang="en-US" altLang="zh-CN" sz="2000">
                <a:latin typeface="Arial" panose="020B0604020202020204" pitchFamily="34" charset="0"/>
                <a:ea typeface="黑体" panose="02010609060101010101" pitchFamily="49" charset="-122"/>
              </a:rPr>
              <a:t>2  2  </a:t>
            </a:r>
            <a:r>
              <a:rPr kumimoji="1" lang="en-US" altLang="zh-CN" sz="2000">
                <a:latin typeface="Arial" panose="020B0604020202020204" pitchFamily="34" charset="0"/>
                <a:ea typeface="黑体" panose="02010609060101010101" pitchFamily="49" charset="-122"/>
                <a:sym typeface="Symbol" panose="05050102010706020507" pitchFamily="18" charset="2"/>
              </a:rPr>
              <a:t>D</a:t>
            </a:r>
            <a:endParaRPr kumimoji="1" lang="en-US" altLang="zh-CN" sz="2000">
              <a:latin typeface="Arial" panose="020B0604020202020204" pitchFamily="34" charset="0"/>
              <a:ea typeface="黑体" panose="02010609060101010101" pitchFamily="49" charset="-122"/>
            </a:endParaRPr>
          </a:p>
          <a:p>
            <a:pPr marL="457200" indent="-457200" algn="ctr">
              <a:lnSpc>
                <a:spcPct val="90000"/>
              </a:lnSpc>
              <a:defRPr/>
            </a:pPr>
            <a:r>
              <a:rPr kumimoji="1" lang="en-US" altLang="zh-CN" sz="2000">
                <a:latin typeface="Arial" panose="020B0604020202020204" pitchFamily="34" charset="0"/>
                <a:ea typeface="黑体" panose="02010609060101010101" pitchFamily="49" charset="-122"/>
              </a:rPr>
              <a:t>3  3  </a:t>
            </a:r>
            <a:r>
              <a:rPr kumimoji="1" lang="en-US" altLang="zh-CN" sz="2000">
                <a:latin typeface="Arial" panose="020B0604020202020204" pitchFamily="34" charset="0"/>
                <a:ea typeface="黑体" panose="02010609060101010101" pitchFamily="49" charset="-122"/>
                <a:sym typeface="Symbol" panose="05050102010706020507" pitchFamily="18" charset="2"/>
              </a:rPr>
              <a:t>C</a:t>
            </a:r>
          </a:p>
          <a:p>
            <a:pPr marL="457200" indent="-457200" algn="ctr">
              <a:lnSpc>
                <a:spcPct val="90000"/>
              </a:lnSpc>
              <a:defRPr/>
            </a:pPr>
            <a:r>
              <a:rPr kumimoji="1" lang="en-US" altLang="zh-CN" sz="2000">
                <a:latin typeface="Arial" panose="020B0604020202020204" pitchFamily="34" charset="0"/>
                <a:ea typeface="黑体" panose="02010609060101010101" pitchFamily="49" charset="-122"/>
              </a:rPr>
              <a:t>4  2  </a:t>
            </a:r>
            <a:r>
              <a:rPr kumimoji="1" lang="en-US" altLang="zh-CN" sz="2000">
                <a:latin typeface="Arial" panose="020B0604020202020204" pitchFamily="34" charset="0"/>
                <a:ea typeface="黑体" panose="02010609060101010101" pitchFamily="49" charset="-122"/>
                <a:sym typeface="Symbol" panose="05050102010706020507" pitchFamily="18" charset="2"/>
              </a:rPr>
              <a:t>C</a:t>
            </a:r>
          </a:p>
          <a:p>
            <a:pPr marL="457200" indent="-457200" algn="ctr">
              <a:lnSpc>
                <a:spcPct val="90000"/>
              </a:lnSpc>
              <a:defRPr/>
            </a:pPr>
            <a:r>
              <a:rPr kumimoji="1" lang="en-US" altLang="zh-CN" sz="2000">
                <a:latin typeface="Arial" panose="020B0604020202020204" pitchFamily="34" charset="0"/>
                <a:ea typeface="黑体" panose="02010609060101010101" pitchFamily="49" charset="-122"/>
              </a:rPr>
              <a:t>5  1  </a:t>
            </a:r>
            <a:r>
              <a:rPr kumimoji="1" lang="en-US" altLang="zh-CN" sz="2000">
                <a:latin typeface="Arial" panose="020B0604020202020204" pitchFamily="34" charset="0"/>
                <a:ea typeface="黑体" panose="02010609060101010101" pitchFamily="49" charset="-122"/>
                <a:sym typeface="Symbol" panose="05050102010706020507" pitchFamily="18" charset="2"/>
              </a:rPr>
              <a:t></a:t>
            </a:r>
            <a:endParaRPr kumimoji="1" lang="en-US" altLang="zh-CN" sz="2000">
              <a:latin typeface="Arial" panose="020B0604020202020204" pitchFamily="34" charset="0"/>
              <a:ea typeface="黑体" panose="02010609060101010101" pitchFamily="49" charset="-122"/>
            </a:endParaRPr>
          </a:p>
          <a:p>
            <a:pPr marL="457200" indent="-457200" algn="ctr">
              <a:lnSpc>
                <a:spcPct val="90000"/>
              </a:lnSpc>
              <a:defRPr/>
            </a:pPr>
            <a:r>
              <a:rPr kumimoji="1" lang="en-US" altLang="zh-CN" sz="2000">
                <a:latin typeface="Arial" panose="020B0604020202020204" pitchFamily="34" charset="0"/>
                <a:ea typeface="黑体" panose="02010609060101010101" pitchFamily="49" charset="-122"/>
              </a:rPr>
              <a:t>6  1  </a:t>
            </a:r>
            <a:r>
              <a:rPr kumimoji="1" lang="en-US" altLang="zh-CN" sz="2000">
                <a:latin typeface="Arial" panose="020B0604020202020204" pitchFamily="34" charset="0"/>
                <a:ea typeface="黑体" panose="02010609060101010101" pitchFamily="49" charset="-122"/>
                <a:sym typeface="Symbol" panose="05050102010706020507" pitchFamily="18" charset="2"/>
              </a:rPr>
              <a:t></a:t>
            </a:r>
          </a:p>
        </p:txBody>
      </p:sp>
      <p:sp>
        <p:nvSpPr>
          <p:cNvPr id="1125407" name="Rectangle 31"/>
          <p:cNvSpPr>
            <a:spLocks noChangeArrowheads="1"/>
          </p:cNvSpPr>
          <p:nvPr/>
        </p:nvSpPr>
        <p:spPr bwMode="auto">
          <a:xfrm>
            <a:off x="5449888" y="3933825"/>
            <a:ext cx="877887" cy="1871663"/>
          </a:xfrm>
          <a:prstGeom prst="rect">
            <a:avLst/>
          </a:prstGeom>
          <a:solidFill>
            <a:srgbClr val="CCECFF"/>
          </a:solidFill>
          <a:ln w="9525">
            <a:solidFill>
              <a:schemeClr val="tx1"/>
            </a:solidFill>
            <a:miter lim="800000"/>
          </a:ln>
          <a:effectLst>
            <a:outerShdw dist="35921" dir="2700000" algn="ctr" rotWithShape="0">
              <a:schemeClr val="bg2"/>
            </a:outerShdw>
          </a:effectLst>
        </p:spPr>
        <p:txBody>
          <a:bodyPr wrap="none" anchor="ctr"/>
          <a:lstStyle/>
          <a:p>
            <a:pPr marL="457200" indent="-457200" algn="ctr">
              <a:lnSpc>
                <a:spcPct val="90000"/>
              </a:lnSpc>
              <a:defRPr/>
            </a:pPr>
            <a:r>
              <a:rPr kumimoji="1" lang="en-US" altLang="zh-CN" sz="2000">
                <a:latin typeface="Arial" panose="020B0604020202020204" pitchFamily="34" charset="0"/>
                <a:ea typeface="黑体" panose="02010609060101010101" pitchFamily="49" charset="-122"/>
              </a:rPr>
              <a:t>1  3  </a:t>
            </a:r>
            <a:r>
              <a:rPr kumimoji="1" lang="en-US" altLang="zh-CN" sz="2000">
                <a:latin typeface="Arial" panose="020B0604020202020204" pitchFamily="34" charset="0"/>
                <a:ea typeface="黑体" panose="02010609060101010101" pitchFamily="49" charset="-122"/>
                <a:sym typeface="Symbol" panose="05050102010706020507" pitchFamily="18" charset="2"/>
              </a:rPr>
              <a:t>B</a:t>
            </a:r>
            <a:endParaRPr kumimoji="1" lang="en-US" altLang="zh-CN" sz="2000">
              <a:latin typeface="Arial" panose="020B0604020202020204" pitchFamily="34" charset="0"/>
              <a:ea typeface="黑体" panose="02010609060101010101" pitchFamily="49" charset="-122"/>
            </a:endParaRPr>
          </a:p>
          <a:p>
            <a:pPr marL="457200" indent="-457200" algn="ctr">
              <a:lnSpc>
                <a:spcPct val="90000"/>
              </a:lnSpc>
              <a:defRPr/>
            </a:pPr>
            <a:r>
              <a:rPr kumimoji="1" lang="en-US" altLang="zh-CN" sz="2000">
                <a:latin typeface="Arial" panose="020B0604020202020204" pitchFamily="34" charset="0"/>
                <a:ea typeface="黑体" panose="02010609060101010101" pitchFamily="49" charset="-122"/>
              </a:rPr>
              <a:t>2  3  </a:t>
            </a:r>
            <a:r>
              <a:rPr kumimoji="1" lang="en-US" altLang="zh-CN" sz="2000">
                <a:latin typeface="Arial" panose="020B0604020202020204" pitchFamily="34" charset="0"/>
                <a:ea typeface="黑体" panose="02010609060101010101" pitchFamily="49" charset="-122"/>
                <a:sym typeface="Symbol" panose="05050102010706020507" pitchFamily="18" charset="2"/>
              </a:rPr>
              <a:t>B</a:t>
            </a:r>
            <a:endParaRPr kumimoji="1" lang="en-US" altLang="zh-CN" sz="2000">
              <a:latin typeface="Arial" panose="020B0604020202020204" pitchFamily="34" charset="0"/>
              <a:ea typeface="黑体" panose="02010609060101010101" pitchFamily="49" charset="-122"/>
            </a:endParaRPr>
          </a:p>
          <a:p>
            <a:pPr marL="457200" indent="-457200" algn="ctr">
              <a:lnSpc>
                <a:spcPct val="90000"/>
              </a:lnSpc>
              <a:defRPr/>
            </a:pPr>
            <a:r>
              <a:rPr kumimoji="1" lang="en-US" altLang="zh-CN" sz="2000">
                <a:latin typeface="Arial" panose="020B0604020202020204" pitchFamily="34" charset="0"/>
                <a:ea typeface="黑体" panose="02010609060101010101" pitchFamily="49" charset="-122"/>
              </a:rPr>
              <a:t>3  2  </a:t>
            </a:r>
            <a:r>
              <a:rPr kumimoji="1" lang="en-US" altLang="zh-CN" sz="2000">
                <a:latin typeface="Arial" panose="020B0604020202020204" pitchFamily="34" charset="0"/>
                <a:ea typeface="黑体" panose="02010609060101010101" pitchFamily="49" charset="-122"/>
                <a:sym typeface="Symbol" panose="05050102010706020507" pitchFamily="18" charset="2"/>
              </a:rPr>
              <a:t>B</a:t>
            </a:r>
          </a:p>
          <a:p>
            <a:pPr marL="457200" indent="-457200" algn="ctr">
              <a:lnSpc>
                <a:spcPct val="90000"/>
              </a:lnSpc>
              <a:defRPr/>
            </a:pPr>
            <a:r>
              <a:rPr kumimoji="1" lang="en-US" altLang="zh-CN" sz="2000">
                <a:latin typeface="Arial" panose="020B0604020202020204" pitchFamily="34" charset="0"/>
                <a:ea typeface="黑体" panose="02010609060101010101" pitchFamily="49" charset="-122"/>
              </a:rPr>
              <a:t>4  1  </a:t>
            </a:r>
            <a:r>
              <a:rPr kumimoji="1" lang="en-US" altLang="zh-CN" sz="2000">
                <a:latin typeface="Arial" panose="020B0604020202020204" pitchFamily="34" charset="0"/>
                <a:ea typeface="黑体" panose="02010609060101010101" pitchFamily="49" charset="-122"/>
                <a:sym typeface="Symbol" panose="05050102010706020507" pitchFamily="18" charset="2"/>
              </a:rPr>
              <a:t></a:t>
            </a:r>
          </a:p>
          <a:p>
            <a:pPr marL="457200" indent="-457200" algn="ctr">
              <a:lnSpc>
                <a:spcPct val="90000"/>
              </a:lnSpc>
              <a:defRPr/>
            </a:pPr>
            <a:r>
              <a:rPr kumimoji="1" lang="en-US" altLang="zh-CN" sz="2000">
                <a:latin typeface="Arial" panose="020B0604020202020204" pitchFamily="34" charset="0"/>
                <a:ea typeface="黑体" panose="02010609060101010101" pitchFamily="49" charset="-122"/>
              </a:rPr>
              <a:t>5  2  F</a:t>
            </a:r>
          </a:p>
          <a:p>
            <a:pPr marL="457200" indent="-457200" algn="ctr">
              <a:lnSpc>
                <a:spcPct val="90000"/>
              </a:lnSpc>
              <a:defRPr/>
            </a:pPr>
            <a:r>
              <a:rPr kumimoji="1" lang="en-US" altLang="zh-CN" sz="2000">
                <a:latin typeface="Arial" panose="020B0604020202020204" pitchFamily="34" charset="0"/>
                <a:ea typeface="黑体" panose="02010609060101010101" pitchFamily="49" charset="-122"/>
              </a:rPr>
              <a:t>6  1  </a:t>
            </a:r>
            <a:r>
              <a:rPr kumimoji="1" lang="en-US" altLang="zh-CN" sz="2000">
                <a:latin typeface="Arial" panose="020B0604020202020204" pitchFamily="34" charset="0"/>
                <a:ea typeface="黑体" panose="02010609060101010101" pitchFamily="49" charset="-122"/>
                <a:sym typeface="Symbol" panose="05050102010706020507" pitchFamily="18" charset="2"/>
              </a:rPr>
              <a:t></a:t>
            </a:r>
          </a:p>
        </p:txBody>
      </p:sp>
      <p:grpSp>
        <p:nvGrpSpPr>
          <p:cNvPr id="226336" name="Group 32"/>
          <p:cNvGrpSpPr/>
          <p:nvPr/>
        </p:nvGrpSpPr>
        <p:grpSpPr bwMode="auto">
          <a:xfrm>
            <a:off x="2195513" y="3101975"/>
            <a:ext cx="928687" cy="842963"/>
            <a:chOff x="2949" y="196"/>
            <a:chExt cx="941" cy="598"/>
          </a:xfrm>
        </p:grpSpPr>
        <p:sp>
          <p:nvSpPr>
            <p:cNvPr id="226405" name="Oval 33"/>
            <p:cNvSpPr>
              <a:spLocks noChangeArrowheads="1"/>
            </p:cNvSpPr>
            <p:nvPr/>
          </p:nvSpPr>
          <p:spPr bwMode="auto">
            <a:xfrm>
              <a:off x="3168" y="196"/>
              <a:ext cx="407" cy="162"/>
            </a:xfrm>
            <a:prstGeom prst="ellipse">
              <a:avLst/>
            </a:prstGeom>
            <a:solidFill>
              <a:srgbClr val="EAEAEA"/>
            </a:solidFill>
            <a:ln w="12700">
              <a:solidFill>
                <a:schemeClr val="tx1"/>
              </a:solidFill>
              <a:round/>
            </a:ln>
          </p:spPr>
          <p:txBody>
            <a:bodyPr wrap="none" anchor="ctr"/>
            <a:lstStyle/>
            <a:p>
              <a:endParaRPr lang="zh-CN" altLang="en-US"/>
            </a:p>
          </p:txBody>
        </p:sp>
        <p:sp>
          <p:nvSpPr>
            <p:cNvPr id="226406" name="Oval 34"/>
            <p:cNvSpPr>
              <a:spLocks noChangeArrowheads="1"/>
            </p:cNvSpPr>
            <p:nvPr/>
          </p:nvSpPr>
          <p:spPr bwMode="auto">
            <a:xfrm rot="900000">
              <a:off x="3512" y="252"/>
              <a:ext cx="275" cy="131"/>
            </a:xfrm>
            <a:prstGeom prst="ellipse">
              <a:avLst/>
            </a:prstGeom>
            <a:solidFill>
              <a:srgbClr val="EAEAEA"/>
            </a:solidFill>
            <a:ln w="12700">
              <a:solidFill>
                <a:schemeClr val="tx1"/>
              </a:solidFill>
              <a:round/>
            </a:ln>
          </p:spPr>
          <p:txBody>
            <a:bodyPr wrap="none" anchor="ctr"/>
            <a:lstStyle/>
            <a:p>
              <a:endParaRPr lang="zh-CN" altLang="en-US"/>
            </a:p>
          </p:txBody>
        </p:sp>
        <p:sp>
          <p:nvSpPr>
            <p:cNvPr id="226407" name="Oval 35"/>
            <p:cNvSpPr>
              <a:spLocks noChangeArrowheads="1"/>
            </p:cNvSpPr>
            <p:nvPr/>
          </p:nvSpPr>
          <p:spPr bwMode="auto">
            <a:xfrm rot="1500000">
              <a:off x="3650" y="385"/>
              <a:ext cx="240" cy="153"/>
            </a:xfrm>
            <a:prstGeom prst="ellipse">
              <a:avLst/>
            </a:prstGeom>
            <a:solidFill>
              <a:srgbClr val="EAEAEA"/>
            </a:solidFill>
            <a:ln w="12700">
              <a:solidFill>
                <a:schemeClr val="tx1"/>
              </a:solidFill>
              <a:round/>
            </a:ln>
          </p:spPr>
          <p:txBody>
            <a:bodyPr wrap="none" anchor="ctr"/>
            <a:lstStyle/>
            <a:p>
              <a:endParaRPr lang="zh-CN" altLang="en-US"/>
            </a:p>
          </p:txBody>
        </p:sp>
        <p:sp>
          <p:nvSpPr>
            <p:cNvPr id="226408" name="Oval 36"/>
            <p:cNvSpPr>
              <a:spLocks noChangeArrowheads="1"/>
            </p:cNvSpPr>
            <p:nvPr/>
          </p:nvSpPr>
          <p:spPr bwMode="auto">
            <a:xfrm rot="-1560000">
              <a:off x="3573" y="537"/>
              <a:ext cx="291" cy="189"/>
            </a:xfrm>
            <a:prstGeom prst="ellipse">
              <a:avLst/>
            </a:prstGeom>
            <a:solidFill>
              <a:srgbClr val="EAEAEA"/>
            </a:solidFill>
            <a:ln w="12700">
              <a:solidFill>
                <a:schemeClr val="tx1"/>
              </a:solidFill>
              <a:round/>
            </a:ln>
          </p:spPr>
          <p:txBody>
            <a:bodyPr wrap="none" anchor="ctr"/>
            <a:lstStyle/>
            <a:p>
              <a:endParaRPr lang="zh-CN" altLang="en-US"/>
            </a:p>
          </p:txBody>
        </p:sp>
        <p:sp>
          <p:nvSpPr>
            <p:cNvPr id="226409" name="Oval 37"/>
            <p:cNvSpPr>
              <a:spLocks noChangeArrowheads="1"/>
            </p:cNvSpPr>
            <p:nvPr/>
          </p:nvSpPr>
          <p:spPr bwMode="auto">
            <a:xfrm>
              <a:off x="3216" y="555"/>
              <a:ext cx="471" cy="239"/>
            </a:xfrm>
            <a:prstGeom prst="ellipse">
              <a:avLst/>
            </a:prstGeom>
            <a:solidFill>
              <a:srgbClr val="EAEAEA"/>
            </a:solidFill>
            <a:ln w="12700">
              <a:solidFill>
                <a:schemeClr val="tx1"/>
              </a:solidFill>
              <a:round/>
            </a:ln>
          </p:spPr>
          <p:txBody>
            <a:bodyPr wrap="none" anchor="ctr"/>
            <a:lstStyle/>
            <a:p>
              <a:endParaRPr lang="zh-CN" altLang="en-US"/>
            </a:p>
          </p:txBody>
        </p:sp>
        <p:sp>
          <p:nvSpPr>
            <p:cNvPr id="226410" name="Oval 38"/>
            <p:cNvSpPr>
              <a:spLocks noChangeArrowheads="1"/>
            </p:cNvSpPr>
            <p:nvPr/>
          </p:nvSpPr>
          <p:spPr bwMode="auto">
            <a:xfrm rot="1080000">
              <a:off x="3023" y="555"/>
              <a:ext cx="265" cy="156"/>
            </a:xfrm>
            <a:prstGeom prst="ellipse">
              <a:avLst/>
            </a:prstGeom>
            <a:solidFill>
              <a:srgbClr val="EAEAEA"/>
            </a:solidFill>
            <a:ln w="12700">
              <a:solidFill>
                <a:schemeClr val="tx1"/>
              </a:solidFill>
              <a:round/>
            </a:ln>
          </p:spPr>
          <p:txBody>
            <a:bodyPr wrap="none" anchor="ctr"/>
            <a:lstStyle/>
            <a:p>
              <a:endParaRPr lang="zh-CN" altLang="en-US"/>
            </a:p>
          </p:txBody>
        </p:sp>
        <p:sp>
          <p:nvSpPr>
            <p:cNvPr id="226411" name="Oval 39"/>
            <p:cNvSpPr>
              <a:spLocks noChangeArrowheads="1"/>
            </p:cNvSpPr>
            <p:nvPr/>
          </p:nvSpPr>
          <p:spPr bwMode="auto">
            <a:xfrm>
              <a:off x="2949" y="432"/>
              <a:ext cx="217" cy="156"/>
            </a:xfrm>
            <a:prstGeom prst="ellipse">
              <a:avLst/>
            </a:prstGeom>
            <a:solidFill>
              <a:srgbClr val="EAEAEA"/>
            </a:solidFill>
            <a:ln w="12700">
              <a:solidFill>
                <a:schemeClr val="tx1"/>
              </a:solidFill>
              <a:round/>
            </a:ln>
          </p:spPr>
          <p:txBody>
            <a:bodyPr wrap="none" anchor="ctr"/>
            <a:lstStyle/>
            <a:p>
              <a:endParaRPr lang="zh-CN" altLang="en-US"/>
            </a:p>
          </p:txBody>
        </p:sp>
        <p:sp>
          <p:nvSpPr>
            <p:cNvPr id="226412" name="Oval 40"/>
            <p:cNvSpPr>
              <a:spLocks noChangeArrowheads="1"/>
            </p:cNvSpPr>
            <p:nvPr/>
          </p:nvSpPr>
          <p:spPr bwMode="auto">
            <a:xfrm rot="-1860000">
              <a:off x="2984" y="310"/>
              <a:ext cx="295" cy="156"/>
            </a:xfrm>
            <a:prstGeom prst="ellipse">
              <a:avLst/>
            </a:prstGeom>
            <a:solidFill>
              <a:srgbClr val="EAEAEA"/>
            </a:solidFill>
            <a:ln w="12700">
              <a:solidFill>
                <a:schemeClr val="tx1"/>
              </a:solidFill>
              <a:round/>
            </a:ln>
          </p:spPr>
          <p:txBody>
            <a:bodyPr wrap="none" anchor="ctr"/>
            <a:lstStyle/>
            <a:p>
              <a:endParaRPr lang="zh-CN" altLang="en-US"/>
            </a:p>
          </p:txBody>
        </p:sp>
        <p:sp>
          <p:nvSpPr>
            <p:cNvPr id="226413" name="Freeform 41"/>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w="12700" cap="rnd" cmpd="sng">
              <a:noFill/>
              <a:prstDash val="solid"/>
              <a:round/>
              <a:headEnd type="none" w="med" len="med"/>
              <a:tailEnd type="none" w="med" len="med"/>
            </a:ln>
          </p:spPr>
          <p:txBody>
            <a:bodyPr/>
            <a:lstStyle/>
            <a:p>
              <a:endParaRPr lang="zh-CN" altLang="en-US"/>
            </a:p>
          </p:txBody>
        </p:sp>
        <p:sp>
          <p:nvSpPr>
            <p:cNvPr id="226414" name="Freeform 42"/>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w="12700" cap="rnd" cmpd="sng">
              <a:noFill/>
              <a:prstDash val="solid"/>
              <a:round/>
              <a:headEnd type="none" w="med" len="med"/>
              <a:tailEnd type="none" w="med" len="med"/>
            </a:ln>
          </p:spPr>
          <p:txBody>
            <a:bodyPr/>
            <a:lstStyle/>
            <a:p>
              <a:endParaRPr lang="zh-CN" altLang="en-US"/>
            </a:p>
          </p:txBody>
        </p:sp>
        <p:sp>
          <p:nvSpPr>
            <p:cNvPr id="226415" name="Freeform 43"/>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w="12700" cap="rnd" cmpd="sng">
              <a:noFill/>
              <a:prstDash val="solid"/>
              <a:round/>
              <a:headEnd type="none" w="med" len="med"/>
              <a:tailEnd type="none" w="med" len="med"/>
            </a:ln>
          </p:spPr>
          <p:txBody>
            <a:bodyPr/>
            <a:lstStyle/>
            <a:p>
              <a:endParaRPr lang="zh-CN" altLang="en-US"/>
            </a:p>
          </p:txBody>
        </p:sp>
      </p:grpSp>
      <p:sp>
        <p:nvSpPr>
          <p:cNvPr id="226337" name="Text Box 44"/>
          <p:cNvSpPr txBox="1">
            <a:spLocks noChangeArrowheads="1"/>
          </p:cNvSpPr>
          <p:nvPr/>
        </p:nvSpPr>
        <p:spPr bwMode="auto">
          <a:xfrm>
            <a:off x="2268538" y="3322638"/>
            <a:ext cx="649287" cy="395287"/>
          </a:xfrm>
          <a:prstGeom prst="rect">
            <a:avLst/>
          </a:prstGeom>
          <a:noFill/>
          <a:ln w="9525">
            <a:noFill/>
            <a:miter lim="800000"/>
          </a:ln>
        </p:spPr>
        <p:txBody>
          <a:bodyPr wrap="none">
            <a:spAutoFit/>
          </a:bodyPr>
          <a:lstStyle/>
          <a:p>
            <a:r>
              <a:rPr kumimoji="1" lang="zh-CN" altLang="en-US" sz="2000">
                <a:latin typeface="Arial" panose="020B0604020202020204" pitchFamily="34" charset="0"/>
              </a:rPr>
              <a:t>网 </a:t>
            </a:r>
            <a:r>
              <a:rPr kumimoji="1" lang="en-US" altLang="zh-CN" sz="2000">
                <a:latin typeface="Arial" panose="020B0604020202020204" pitchFamily="34" charset="0"/>
              </a:rPr>
              <a:t>2</a:t>
            </a:r>
          </a:p>
        </p:txBody>
      </p:sp>
      <p:grpSp>
        <p:nvGrpSpPr>
          <p:cNvPr id="226338" name="Group 45"/>
          <p:cNvGrpSpPr/>
          <p:nvPr/>
        </p:nvGrpSpPr>
        <p:grpSpPr bwMode="auto">
          <a:xfrm>
            <a:off x="6858000" y="3543300"/>
            <a:ext cx="928688" cy="842963"/>
            <a:chOff x="2949" y="196"/>
            <a:chExt cx="941" cy="598"/>
          </a:xfrm>
        </p:grpSpPr>
        <p:sp>
          <p:nvSpPr>
            <p:cNvPr id="226394" name="Oval 46"/>
            <p:cNvSpPr>
              <a:spLocks noChangeArrowheads="1"/>
            </p:cNvSpPr>
            <p:nvPr/>
          </p:nvSpPr>
          <p:spPr bwMode="auto">
            <a:xfrm>
              <a:off x="3168" y="196"/>
              <a:ext cx="407" cy="162"/>
            </a:xfrm>
            <a:prstGeom prst="ellipse">
              <a:avLst/>
            </a:prstGeom>
            <a:solidFill>
              <a:srgbClr val="EAEAEA"/>
            </a:solidFill>
            <a:ln w="12700">
              <a:solidFill>
                <a:schemeClr val="tx1"/>
              </a:solidFill>
              <a:round/>
            </a:ln>
          </p:spPr>
          <p:txBody>
            <a:bodyPr wrap="none" anchor="ctr"/>
            <a:lstStyle/>
            <a:p>
              <a:endParaRPr lang="zh-CN" altLang="en-US"/>
            </a:p>
          </p:txBody>
        </p:sp>
        <p:sp>
          <p:nvSpPr>
            <p:cNvPr id="226395" name="Oval 47"/>
            <p:cNvSpPr>
              <a:spLocks noChangeArrowheads="1"/>
            </p:cNvSpPr>
            <p:nvPr/>
          </p:nvSpPr>
          <p:spPr bwMode="auto">
            <a:xfrm rot="900000">
              <a:off x="3512" y="252"/>
              <a:ext cx="275" cy="131"/>
            </a:xfrm>
            <a:prstGeom prst="ellipse">
              <a:avLst/>
            </a:prstGeom>
            <a:solidFill>
              <a:srgbClr val="EAEAEA"/>
            </a:solidFill>
            <a:ln w="12700">
              <a:solidFill>
                <a:schemeClr val="tx1"/>
              </a:solidFill>
              <a:round/>
            </a:ln>
          </p:spPr>
          <p:txBody>
            <a:bodyPr wrap="none" anchor="ctr"/>
            <a:lstStyle/>
            <a:p>
              <a:endParaRPr lang="zh-CN" altLang="en-US"/>
            </a:p>
          </p:txBody>
        </p:sp>
        <p:sp>
          <p:nvSpPr>
            <p:cNvPr id="226396" name="Oval 48"/>
            <p:cNvSpPr>
              <a:spLocks noChangeArrowheads="1"/>
            </p:cNvSpPr>
            <p:nvPr/>
          </p:nvSpPr>
          <p:spPr bwMode="auto">
            <a:xfrm rot="1500000">
              <a:off x="3650" y="385"/>
              <a:ext cx="240" cy="153"/>
            </a:xfrm>
            <a:prstGeom prst="ellipse">
              <a:avLst/>
            </a:prstGeom>
            <a:solidFill>
              <a:srgbClr val="EAEAEA"/>
            </a:solidFill>
            <a:ln w="12700">
              <a:solidFill>
                <a:schemeClr val="tx1"/>
              </a:solidFill>
              <a:round/>
            </a:ln>
          </p:spPr>
          <p:txBody>
            <a:bodyPr wrap="none" anchor="ctr"/>
            <a:lstStyle/>
            <a:p>
              <a:endParaRPr lang="zh-CN" altLang="en-US"/>
            </a:p>
          </p:txBody>
        </p:sp>
        <p:sp>
          <p:nvSpPr>
            <p:cNvPr id="226397" name="Oval 49"/>
            <p:cNvSpPr>
              <a:spLocks noChangeArrowheads="1"/>
            </p:cNvSpPr>
            <p:nvPr/>
          </p:nvSpPr>
          <p:spPr bwMode="auto">
            <a:xfrm rot="-1560000">
              <a:off x="3573" y="537"/>
              <a:ext cx="291" cy="189"/>
            </a:xfrm>
            <a:prstGeom prst="ellipse">
              <a:avLst/>
            </a:prstGeom>
            <a:solidFill>
              <a:srgbClr val="EAEAEA"/>
            </a:solidFill>
            <a:ln w="12700">
              <a:solidFill>
                <a:schemeClr val="tx1"/>
              </a:solidFill>
              <a:round/>
            </a:ln>
          </p:spPr>
          <p:txBody>
            <a:bodyPr wrap="none" anchor="ctr"/>
            <a:lstStyle/>
            <a:p>
              <a:endParaRPr lang="zh-CN" altLang="en-US"/>
            </a:p>
          </p:txBody>
        </p:sp>
        <p:sp>
          <p:nvSpPr>
            <p:cNvPr id="226398" name="Oval 50"/>
            <p:cNvSpPr>
              <a:spLocks noChangeArrowheads="1"/>
            </p:cNvSpPr>
            <p:nvPr/>
          </p:nvSpPr>
          <p:spPr bwMode="auto">
            <a:xfrm>
              <a:off x="3216" y="555"/>
              <a:ext cx="471" cy="239"/>
            </a:xfrm>
            <a:prstGeom prst="ellipse">
              <a:avLst/>
            </a:prstGeom>
            <a:solidFill>
              <a:srgbClr val="EAEAEA"/>
            </a:solidFill>
            <a:ln w="12700">
              <a:solidFill>
                <a:schemeClr val="tx1"/>
              </a:solidFill>
              <a:round/>
            </a:ln>
          </p:spPr>
          <p:txBody>
            <a:bodyPr wrap="none" anchor="ctr"/>
            <a:lstStyle/>
            <a:p>
              <a:endParaRPr lang="zh-CN" altLang="en-US"/>
            </a:p>
          </p:txBody>
        </p:sp>
        <p:sp>
          <p:nvSpPr>
            <p:cNvPr id="226399" name="Oval 51"/>
            <p:cNvSpPr>
              <a:spLocks noChangeArrowheads="1"/>
            </p:cNvSpPr>
            <p:nvPr/>
          </p:nvSpPr>
          <p:spPr bwMode="auto">
            <a:xfrm rot="1080000">
              <a:off x="3023" y="555"/>
              <a:ext cx="265" cy="156"/>
            </a:xfrm>
            <a:prstGeom prst="ellipse">
              <a:avLst/>
            </a:prstGeom>
            <a:solidFill>
              <a:srgbClr val="EAEAEA"/>
            </a:solidFill>
            <a:ln w="12700">
              <a:solidFill>
                <a:schemeClr val="tx1"/>
              </a:solidFill>
              <a:round/>
            </a:ln>
          </p:spPr>
          <p:txBody>
            <a:bodyPr wrap="none" anchor="ctr"/>
            <a:lstStyle/>
            <a:p>
              <a:endParaRPr lang="zh-CN" altLang="en-US"/>
            </a:p>
          </p:txBody>
        </p:sp>
        <p:sp>
          <p:nvSpPr>
            <p:cNvPr id="226400" name="Oval 52"/>
            <p:cNvSpPr>
              <a:spLocks noChangeArrowheads="1"/>
            </p:cNvSpPr>
            <p:nvPr/>
          </p:nvSpPr>
          <p:spPr bwMode="auto">
            <a:xfrm>
              <a:off x="2949" y="432"/>
              <a:ext cx="217" cy="156"/>
            </a:xfrm>
            <a:prstGeom prst="ellipse">
              <a:avLst/>
            </a:prstGeom>
            <a:solidFill>
              <a:srgbClr val="EAEAEA"/>
            </a:solidFill>
            <a:ln w="12700">
              <a:solidFill>
                <a:schemeClr val="tx1"/>
              </a:solidFill>
              <a:round/>
            </a:ln>
          </p:spPr>
          <p:txBody>
            <a:bodyPr wrap="none" anchor="ctr"/>
            <a:lstStyle/>
            <a:p>
              <a:endParaRPr lang="zh-CN" altLang="en-US"/>
            </a:p>
          </p:txBody>
        </p:sp>
        <p:sp>
          <p:nvSpPr>
            <p:cNvPr id="226401" name="Oval 53"/>
            <p:cNvSpPr>
              <a:spLocks noChangeArrowheads="1"/>
            </p:cNvSpPr>
            <p:nvPr/>
          </p:nvSpPr>
          <p:spPr bwMode="auto">
            <a:xfrm rot="-1860000">
              <a:off x="2984" y="310"/>
              <a:ext cx="295" cy="156"/>
            </a:xfrm>
            <a:prstGeom prst="ellipse">
              <a:avLst/>
            </a:prstGeom>
            <a:solidFill>
              <a:srgbClr val="EAEAEA"/>
            </a:solidFill>
            <a:ln w="12700">
              <a:solidFill>
                <a:schemeClr val="tx1"/>
              </a:solidFill>
              <a:round/>
            </a:ln>
          </p:spPr>
          <p:txBody>
            <a:bodyPr wrap="none" anchor="ctr"/>
            <a:lstStyle/>
            <a:p>
              <a:endParaRPr lang="zh-CN" altLang="en-US"/>
            </a:p>
          </p:txBody>
        </p:sp>
        <p:sp>
          <p:nvSpPr>
            <p:cNvPr id="226402" name="Freeform 54"/>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w="12700" cap="rnd" cmpd="sng">
              <a:noFill/>
              <a:prstDash val="solid"/>
              <a:round/>
              <a:headEnd type="none" w="med" len="med"/>
              <a:tailEnd type="none" w="med" len="med"/>
            </a:ln>
          </p:spPr>
          <p:txBody>
            <a:bodyPr/>
            <a:lstStyle/>
            <a:p>
              <a:endParaRPr lang="zh-CN" altLang="en-US"/>
            </a:p>
          </p:txBody>
        </p:sp>
        <p:sp>
          <p:nvSpPr>
            <p:cNvPr id="226403" name="Freeform 55"/>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w="12700" cap="rnd" cmpd="sng">
              <a:noFill/>
              <a:prstDash val="solid"/>
              <a:round/>
              <a:headEnd type="none" w="med" len="med"/>
              <a:tailEnd type="none" w="med" len="med"/>
            </a:ln>
          </p:spPr>
          <p:txBody>
            <a:bodyPr/>
            <a:lstStyle/>
            <a:p>
              <a:endParaRPr lang="zh-CN" altLang="en-US"/>
            </a:p>
          </p:txBody>
        </p:sp>
        <p:sp>
          <p:nvSpPr>
            <p:cNvPr id="226404" name="Freeform 56"/>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w="12700" cap="rnd" cmpd="sng">
              <a:noFill/>
              <a:prstDash val="solid"/>
              <a:round/>
              <a:headEnd type="none" w="med" len="med"/>
              <a:tailEnd type="none" w="med" len="med"/>
            </a:ln>
          </p:spPr>
          <p:txBody>
            <a:bodyPr/>
            <a:lstStyle/>
            <a:p>
              <a:endParaRPr lang="zh-CN" altLang="en-US"/>
            </a:p>
          </p:txBody>
        </p:sp>
      </p:grpSp>
      <p:sp>
        <p:nvSpPr>
          <p:cNvPr id="226339" name="Text Box 57"/>
          <p:cNvSpPr txBox="1">
            <a:spLocks noChangeArrowheads="1"/>
          </p:cNvSpPr>
          <p:nvPr/>
        </p:nvSpPr>
        <p:spPr bwMode="auto">
          <a:xfrm>
            <a:off x="7008813" y="3754438"/>
            <a:ext cx="649287" cy="395287"/>
          </a:xfrm>
          <a:prstGeom prst="rect">
            <a:avLst/>
          </a:prstGeom>
          <a:noFill/>
          <a:ln w="9525">
            <a:noFill/>
            <a:miter lim="800000"/>
          </a:ln>
        </p:spPr>
        <p:txBody>
          <a:bodyPr wrap="none">
            <a:spAutoFit/>
          </a:bodyPr>
          <a:lstStyle/>
          <a:p>
            <a:r>
              <a:rPr kumimoji="1" lang="zh-CN" altLang="en-US" sz="2000">
                <a:latin typeface="Arial" panose="020B0604020202020204" pitchFamily="34" charset="0"/>
              </a:rPr>
              <a:t>网 </a:t>
            </a:r>
            <a:r>
              <a:rPr kumimoji="1" lang="en-US" altLang="zh-CN" sz="2000">
                <a:latin typeface="Arial" panose="020B0604020202020204" pitchFamily="34" charset="0"/>
              </a:rPr>
              <a:t>6</a:t>
            </a:r>
          </a:p>
        </p:txBody>
      </p:sp>
      <p:grpSp>
        <p:nvGrpSpPr>
          <p:cNvPr id="226340" name="Group 58"/>
          <p:cNvGrpSpPr/>
          <p:nvPr/>
        </p:nvGrpSpPr>
        <p:grpSpPr bwMode="auto">
          <a:xfrm>
            <a:off x="5826125" y="2160588"/>
            <a:ext cx="927100" cy="842962"/>
            <a:chOff x="2949" y="196"/>
            <a:chExt cx="941" cy="598"/>
          </a:xfrm>
        </p:grpSpPr>
        <p:sp>
          <p:nvSpPr>
            <p:cNvPr id="226383" name="Oval 59"/>
            <p:cNvSpPr>
              <a:spLocks noChangeArrowheads="1"/>
            </p:cNvSpPr>
            <p:nvPr/>
          </p:nvSpPr>
          <p:spPr bwMode="auto">
            <a:xfrm>
              <a:off x="3168" y="196"/>
              <a:ext cx="407" cy="162"/>
            </a:xfrm>
            <a:prstGeom prst="ellipse">
              <a:avLst/>
            </a:prstGeom>
            <a:solidFill>
              <a:srgbClr val="EAEAEA"/>
            </a:solidFill>
            <a:ln w="12700">
              <a:solidFill>
                <a:schemeClr val="tx1"/>
              </a:solidFill>
              <a:round/>
            </a:ln>
          </p:spPr>
          <p:txBody>
            <a:bodyPr wrap="none" anchor="ctr"/>
            <a:lstStyle/>
            <a:p>
              <a:endParaRPr lang="zh-CN" altLang="en-US"/>
            </a:p>
          </p:txBody>
        </p:sp>
        <p:sp>
          <p:nvSpPr>
            <p:cNvPr id="226384" name="Oval 60"/>
            <p:cNvSpPr>
              <a:spLocks noChangeArrowheads="1"/>
            </p:cNvSpPr>
            <p:nvPr/>
          </p:nvSpPr>
          <p:spPr bwMode="auto">
            <a:xfrm rot="900000">
              <a:off x="3512" y="252"/>
              <a:ext cx="275" cy="131"/>
            </a:xfrm>
            <a:prstGeom prst="ellipse">
              <a:avLst/>
            </a:prstGeom>
            <a:solidFill>
              <a:srgbClr val="EAEAEA"/>
            </a:solidFill>
            <a:ln w="12700">
              <a:solidFill>
                <a:schemeClr val="tx1"/>
              </a:solidFill>
              <a:round/>
            </a:ln>
          </p:spPr>
          <p:txBody>
            <a:bodyPr wrap="none" anchor="ctr"/>
            <a:lstStyle/>
            <a:p>
              <a:endParaRPr lang="zh-CN" altLang="en-US"/>
            </a:p>
          </p:txBody>
        </p:sp>
        <p:sp>
          <p:nvSpPr>
            <p:cNvPr id="226385" name="Oval 61"/>
            <p:cNvSpPr>
              <a:spLocks noChangeArrowheads="1"/>
            </p:cNvSpPr>
            <p:nvPr/>
          </p:nvSpPr>
          <p:spPr bwMode="auto">
            <a:xfrm rot="1500000">
              <a:off x="3650" y="385"/>
              <a:ext cx="240" cy="153"/>
            </a:xfrm>
            <a:prstGeom prst="ellipse">
              <a:avLst/>
            </a:prstGeom>
            <a:solidFill>
              <a:srgbClr val="EAEAEA"/>
            </a:solidFill>
            <a:ln w="12700">
              <a:solidFill>
                <a:schemeClr val="tx1"/>
              </a:solidFill>
              <a:round/>
            </a:ln>
          </p:spPr>
          <p:txBody>
            <a:bodyPr wrap="none" anchor="ctr"/>
            <a:lstStyle/>
            <a:p>
              <a:endParaRPr lang="zh-CN" altLang="en-US"/>
            </a:p>
          </p:txBody>
        </p:sp>
        <p:sp>
          <p:nvSpPr>
            <p:cNvPr id="226386" name="Oval 62"/>
            <p:cNvSpPr>
              <a:spLocks noChangeArrowheads="1"/>
            </p:cNvSpPr>
            <p:nvPr/>
          </p:nvSpPr>
          <p:spPr bwMode="auto">
            <a:xfrm rot="-1560000">
              <a:off x="3573" y="537"/>
              <a:ext cx="291" cy="189"/>
            </a:xfrm>
            <a:prstGeom prst="ellipse">
              <a:avLst/>
            </a:prstGeom>
            <a:solidFill>
              <a:srgbClr val="EAEAEA"/>
            </a:solidFill>
            <a:ln w="12700">
              <a:solidFill>
                <a:schemeClr val="tx1"/>
              </a:solidFill>
              <a:round/>
            </a:ln>
          </p:spPr>
          <p:txBody>
            <a:bodyPr wrap="none" anchor="ctr"/>
            <a:lstStyle/>
            <a:p>
              <a:endParaRPr lang="zh-CN" altLang="en-US"/>
            </a:p>
          </p:txBody>
        </p:sp>
        <p:sp>
          <p:nvSpPr>
            <p:cNvPr id="226387" name="Oval 63"/>
            <p:cNvSpPr>
              <a:spLocks noChangeArrowheads="1"/>
            </p:cNvSpPr>
            <p:nvPr/>
          </p:nvSpPr>
          <p:spPr bwMode="auto">
            <a:xfrm>
              <a:off x="3216" y="555"/>
              <a:ext cx="471" cy="239"/>
            </a:xfrm>
            <a:prstGeom prst="ellipse">
              <a:avLst/>
            </a:prstGeom>
            <a:solidFill>
              <a:srgbClr val="EAEAEA"/>
            </a:solidFill>
            <a:ln w="12700">
              <a:solidFill>
                <a:schemeClr val="tx1"/>
              </a:solidFill>
              <a:round/>
            </a:ln>
          </p:spPr>
          <p:txBody>
            <a:bodyPr wrap="none" anchor="ctr"/>
            <a:lstStyle/>
            <a:p>
              <a:endParaRPr lang="zh-CN" altLang="en-US"/>
            </a:p>
          </p:txBody>
        </p:sp>
        <p:sp>
          <p:nvSpPr>
            <p:cNvPr id="226388" name="Oval 64"/>
            <p:cNvSpPr>
              <a:spLocks noChangeArrowheads="1"/>
            </p:cNvSpPr>
            <p:nvPr/>
          </p:nvSpPr>
          <p:spPr bwMode="auto">
            <a:xfrm rot="1080000">
              <a:off x="3023" y="555"/>
              <a:ext cx="265" cy="156"/>
            </a:xfrm>
            <a:prstGeom prst="ellipse">
              <a:avLst/>
            </a:prstGeom>
            <a:solidFill>
              <a:srgbClr val="EAEAEA"/>
            </a:solidFill>
            <a:ln w="12700">
              <a:solidFill>
                <a:schemeClr val="tx1"/>
              </a:solidFill>
              <a:round/>
            </a:ln>
          </p:spPr>
          <p:txBody>
            <a:bodyPr wrap="none" anchor="ctr"/>
            <a:lstStyle/>
            <a:p>
              <a:endParaRPr lang="zh-CN" altLang="en-US"/>
            </a:p>
          </p:txBody>
        </p:sp>
        <p:sp>
          <p:nvSpPr>
            <p:cNvPr id="226389" name="Oval 65"/>
            <p:cNvSpPr>
              <a:spLocks noChangeArrowheads="1"/>
            </p:cNvSpPr>
            <p:nvPr/>
          </p:nvSpPr>
          <p:spPr bwMode="auto">
            <a:xfrm>
              <a:off x="2949" y="432"/>
              <a:ext cx="217" cy="156"/>
            </a:xfrm>
            <a:prstGeom prst="ellipse">
              <a:avLst/>
            </a:prstGeom>
            <a:solidFill>
              <a:srgbClr val="EAEAEA"/>
            </a:solidFill>
            <a:ln w="12700">
              <a:solidFill>
                <a:schemeClr val="tx1"/>
              </a:solidFill>
              <a:round/>
            </a:ln>
          </p:spPr>
          <p:txBody>
            <a:bodyPr wrap="none" anchor="ctr"/>
            <a:lstStyle/>
            <a:p>
              <a:endParaRPr lang="zh-CN" altLang="en-US"/>
            </a:p>
          </p:txBody>
        </p:sp>
        <p:sp>
          <p:nvSpPr>
            <p:cNvPr id="226390" name="Oval 66"/>
            <p:cNvSpPr>
              <a:spLocks noChangeArrowheads="1"/>
            </p:cNvSpPr>
            <p:nvPr/>
          </p:nvSpPr>
          <p:spPr bwMode="auto">
            <a:xfrm rot="-1860000">
              <a:off x="2984" y="310"/>
              <a:ext cx="295" cy="156"/>
            </a:xfrm>
            <a:prstGeom prst="ellipse">
              <a:avLst/>
            </a:prstGeom>
            <a:solidFill>
              <a:srgbClr val="EAEAEA"/>
            </a:solidFill>
            <a:ln w="12700">
              <a:solidFill>
                <a:schemeClr val="tx1"/>
              </a:solidFill>
              <a:round/>
            </a:ln>
          </p:spPr>
          <p:txBody>
            <a:bodyPr wrap="none" anchor="ctr"/>
            <a:lstStyle/>
            <a:p>
              <a:endParaRPr lang="zh-CN" altLang="en-US"/>
            </a:p>
          </p:txBody>
        </p:sp>
        <p:sp>
          <p:nvSpPr>
            <p:cNvPr id="226391" name="Freeform 67"/>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w="12700" cap="rnd" cmpd="sng">
              <a:noFill/>
              <a:prstDash val="solid"/>
              <a:round/>
              <a:headEnd type="none" w="med" len="med"/>
              <a:tailEnd type="none" w="med" len="med"/>
            </a:ln>
          </p:spPr>
          <p:txBody>
            <a:bodyPr/>
            <a:lstStyle/>
            <a:p>
              <a:endParaRPr lang="zh-CN" altLang="en-US"/>
            </a:p>
          </p:txBody>
        </p:sp>
        <p:sp>
          <p:nvSpPr>
            <p:cNvPr id="226392" name="Freeform 68"/>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w="12700" cap="rnd" cmpd="sng">
              <a:noFill/>
              <a:prstDash val="solid"/>
              <a:round/>
              <a:headEnd type="none" w="med" len="med"/>
              <a:tailEnd type="none" w="med" len="med"/>
            </a:ln>
          </p:spPr>
          <p:txBody>
            <a:bodyPr/>
            <a:lstStyle/>
            <a:p>
              <a:endParaRPr lang="zh-CN" altLang="en-US"/>
            </a:p>
          </p:txBody>
        </p:sp>
        <p:sp>
          <p:nvSpPr>
            <p:cNvPr id="226393" name="Freeform 69"/>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w="12700" cap="rnd" cmpd="sng">
              <a:noFill/>
              <a:prstDash val="solid"/>
              <a:round/>
              <a:headEnd type="none" w="med" len="med"/>
              <a:tailEnd type="none" w="med" len="med"/>
            </a:ln>
          </p:spPr>
          <p:txBody>
            <a:bodyPr/>
            <a:lstStyle/>
            <a:p>
              <a:endParaRPr lang="zh-CN" altLang="en-US"/>
            </a:p>
          </p:txBody>
        </p:sp>
      </p:grpSp>
      <p:sp>
        <p:nvSpPr>
          <p:cNvPr id="226341" name="Text Box 70"/>
          <p:cNvSpPr txBox="1">
            <a:spLocks noChangeArrowheads="1"/>
          </p:cNvSpPr>
          <p:nvPr/>
        </p:nvSpPr>
        <p:spPr bwMode="auto">
          <a:xfrm>
            <a:off x="5976938" y="2386013"/>
            <a:ext cx="649287" cy="395287"/>
          </a:xfrm>
          <a:prstGeom prst="rect">
            <a:avLst/>
          </a:prstGeom>
          <a:noFill/>
          <a:ln w="9525">
            <a:noFill/>
            <a:miter lim="800000"/>
          </a:ln>
        </p:spPr>
        <p:txBody>
          <a:bodyPr wrap="none">
            <a:spAutoFit/>
          </a:bodyPr>
          <a:lstStyle/>
          <a:p>
            <a:r>
              <a:rPr kumimoji="1" lang="zh-CN" altLang="en-US" sz="2000">
                <a:latin typeface="Arial" panose="020B0604020202020204" pitchFamily="34" charset="0"/>
              </a:rPr>
              <a:t>网 </a:t>
            </a:r>
            <a:r>
              <a:rPr kumimoji="1" lang="en-US" altLang="zh-CN" sz="2000">
                <a:latin typeface="Arial" panose="020B0604020202020204" pitchFamily="34" charset="0"/>
              </a:rPr>
              <a:t>5</a:t>
            </a:r>
          </a:p>
        </p:txBody>
      </p:sp>
      <p:grpSp>
        <p:nvGrpSpPr>
          <p:cNvPr id="226342" name="Group 71"/>
          <p:cNvGrpSpPr/>
          <p:nvPr/>
        </p:nvGrpSpPr>
        <p:grpSpPr bwMode="auto">
          <a:xfrm>
            <a:off x="1692275" y="2060575"/>
            <a:ext cx="928688" cy="842963"/>
            <a:chOff x="2949" y="196"/>
            <a:chExt cx="941" cy="598"/>
          </a:xfrm>
        </p:grpSpPr>
        <p:sp>
          <p:nvSpPr>
            <p:cNvPr id="226372" name="Oval 72"/>
            <p:cNvSpPr>
              <a:spLocks noChangeArrowheads="1"/>
            </p:cNvSpPr>
            <p:nvPr/>
          </p:nvSpPr>
          <p:spPr bwMode="auto">
            <a:xfrm>
              <a:off x="3168" y="196"/>
              <a:ext cx="407" cy="162"/>
            </a:xfrm>
            <a:prstGeom prst="ellipse">
              <a:avLst/>
            </a:prstGeom>
            <a:solidFill>
              <a:srgbClr val="EAEAEA"/>
            </a:solidFill>
            <a:ln w="12700">
              <a:solidFill>
                <a:schemeClr val="tx1"/>
              </a:solidFill>
              <a:round/>
            </a:ln>
          </p:spPr>
          <p:txBody>
            <a:bodyPr wrap="none" anchor="ctr"/>
            <a:lstStyle/>
            <a:p>
              <a:endParaRPr lang="zh-CN" altLang="en-US"/>
            </a:p>
          </p:txBody>
        </p:sp>
        <p:sp>
          <p:nvSpPr>
            <p:cNvPr id="226373" name="Oval 73"/>
            <p:cNvSpPr>
              <a:spLocks noChangeArrowheads="1"/>
            </p:cNvSpPr>
            <p:nvPr/>
          </p:nvSpPr>
          <p:spPr bwMode="auto">
            <a:xfrm rot="900000">
              <a:off x="3512" y="252"/>
              <a:ext cx="275" cy="131"/>
            </a:xfrm>
            <a:prstGeom prst="ellipse">
              <a:avLst/>
            </a:prstGeom>
            <a:solidFill>
              <a:srgbClr val="EAEAEA"/>
            </a:solidFill>
            <a:ln w="12700">
              <a:solidFill>
                <a:schemeClr val="tx1"/>
              </a:solidFill>
              <a:round/>
            </a:ln>
          </p:spPr>
          <p:txBody>
            <a:bodyPr wrap="none" anchor="ctr"/>
            <a:lstStyle/>
            <a:p>
              <a:endParaRPr lang="zh-CN" altLang="en-US"/>
            </a:p>
          </p:txBody>
        </p:sp>
        <p:sp>
          <p:nvSpPr>
            <p:cNvPr id="226374" name="Oval 74"/>
            <p:cNvSpPr>
              <a:spLocks noChangeArrowheads="1"/>
            </p:cNvSpPr>
            <p:nvPr/>
          </p:nvSpPr>
          <p:spPr bwMode="auto">
            <a:xfrm rot="1500000">
              <a:off x="3650" y="385"/>
              <a:ext cx="240" cy="153"/>
            </a:xfrm>
            <a:prstGeom prst="ellipse">
              <a:avLst/>
            </a:prstGeom>
            <a:solidFill>
              <a:srgbClr val="EAEAEA"/>
            </a:solidFill>
            <a:ln w="12700">
              <a:solidFill>
                <a:schemeClr val="tx1"/>
              </a:solidFill>
              <a:round/>
            </a:ln>
          </p:spPr>
          <p:txBody>
            <a:bodyPr wrap="none" anchor="ctr"/>
            <a:lstStyle/>
            <a:p>
              <a:endParaRPr lang="zh-CN" altLang="en-US"/>
            </a:p>
          </p:txBody>
        </p:sp>
        <p:sp>
          <p:nvSpPr>
            <p:cNvPr id="226375" name="Oval 75"/>
            <p:cNvSpPr>
              <a:spLocks noChangeArrowheads="1"/>
            </p:cNvSpPr>
            <p:nvPr/>
          </p:nvSpPr>
          <p:spPr bwMode="auto">
            <a:xfrm rot="-1560000">
              <a:off x="3573" y="537"/>
              <a:ext cx="291" cy="189"/>
            </a:xfrm>
            <a:prstGeom prst="ellipse">
              <a:avLst/>
            </a:prstGeom>
            <a:solidFill>
              <a:srgbClr val="EAEAEA"/>
            </a:solidFill>
            <a:ln w="12700">
              <a:solidFill>
                <a:schemeClr val="tx1"/>
              </a:solidFill>
              <a:round/>
            </a:ln>
          </p:spPr>
          <p:txBody>
            <a:bodyPr wrap="none" anchor="ctr"/>
            <a:lstStyle/>
            <a:p>
              <a:endParaRPr lang="zh-CN" altLang="en-US"/>
            </a:p>
          </p:txBody>
        </p:sp>
        <p:sp>
          <p:nvSpPr>
            <p:cNvPr id="226376" name="Oval 76"/>
            <p:cNvSpPr>
              <a:spLocks noChangeArrowheads="1"/>
            </p:cNvSpPr>
            <p:nvPr/>
          </p:nvSpPr>
          <p:spPr bwMode="auto">
            <a:xfrm>
              <a:off x="3216" y="555"/>
              <a:ext cx="471" cy="239"/>
            </a:xfrm>
            <a:prstGeom prst="ellipse">
              <a:avLst/>
            </a:prstGeom>
            <a:solidFill>
              <a:srgbClr val="EAEAEA"/>
            </a:solidFill>
            <a:ln w="12700">
              <a:solidFill>
                <a:schemeClr val="tx1"/>
              </a:solidFill>
              <a:round/>
            </a:ln>
          </p:spPr>
          <p:txBody>
            <a:bodyPr wrap="none" anchor="ctr"/>
            <a:lstStyle/>
            <a:p>
              <a:endParaRPr lang="zh-CN" altLang="en-US"/>
            </a:p>
          </p:txBody>
        </p:sp>
        <p:sp>
          <p:nvSpPr>
            <p:cNvPr id="226377" name="Oval 77"/>
            <p:cNvSpPr>
              <a:spLocks noChangeArrowheads="1"/>
            </p:cNvSpPr>
            <p:nvPr/>
          </p:nvSpPr>
          <p:spPr bwMode="auto">
            <a:xfrm rot="1080000">
              <a:off x="3023" y="555"/>
              <a:ext cx="265" cy="156"/>
            </a:xfrm>
            <a:prstGeom prst="ellipse">
              <a:avLst/>
            </a:prstGeom>
            <a:solidFill>
              <a:srgbClr val="EAEAEA"/>
            </a:solidFill>
            <a:ln w="12700">
              <a:solidFill>
                <a:schemeClr val="tx1"/>
              </a:solidFill>
              <a:round/>
            </a:ln>
          </p:spPr>
          <p:txBody>
            <a:bodyPr wrap="none" anchor="ctr"/>
            <a:lstStyle/>
            <a:p>
              <a:endParaRPr lang="zh-CN" altLang="en-US"/>
            </a:p>
          </p:txBody>
        </p:sp>
        <p:sp>
          <p:nvSpPr>
            <p:cNvPr id="226378" name="Oval 78"/>
            <p:cNvSpPr>
              <a:spLocks noChangeArrowheads="1"/>
            </p:cNvSpPr>
            <p:nvPr/>
          </p:nvSpPr>
          <p:spPr bwMode="auto">
            <a:xfrm>
              <a:off x="2949" y="432"/>
              <a:ext cx="217" cy="156"/>
            </a:xfrm>
            <a:prstGeom prst="ellipse">
              <a:avLst/>
            </a:prstGeom>
            <a:solidFill>
              <a:srgbClr val="EAEAEA"/>
            </a:solidFill>
            <a:ln w="12700">
              <a:solidFill>
                <a:schemeClr val="tx1"/>
              </a:solidFill>
              <a:round/>
            </a:ln>
          </p:spPr>
          <p:txBody>
            <a:bodyPr wrap="none" anchor="ctr"/>
            <a:lstStyle/>
            <a:p>
              <a:endParaRPr lang="zh-CN" altLang="en-US"/>
            </a:p>
          </p:txBody>
        </p:sp>
        <p:sp>
          <p:nvSpPr>
            <p:cNvPr id="226379" name="Oval 79"/>
            <p:cNvSpPr>
              <a:spLocks noChangeArrowheads="1"/>
            </p:cNvSpPr>
            <p:nvPr/>
          </p:nvSpPr>
          <p:spPr bwMode="auto">
            <a:xfrm rot="-1860000">
              <a:off x="2984" y="310"/>
              <a:ext cx="295" cy="156"/>
            </a:xfrm>
            <a:prstGeom prst="ellipse">
              <a:avLst/>
            </a:prstGeom>
            <a:solidFill>
              <a:srgbClr val="EAEAEA"/>
            </a:solidFill>
            <a:ln w="12700">
              <a:solidFill>
                <a:schemeClr val="tx1"/>
              </a:solidFill>
              <a:round/>
            </a:ln>
          </p:spPr>
          <p:txBody>
            <a:bodyPr wrap="none" anchor="ctr"/>
            <a:lstStyle/>
            <a:p>
              <a:endParaRPr lang="zh-CN" altLang="en-US"/>
            </a:p>
          </p:txBody>
        </p:sp>
        <p:sp>
          <p:nvSpPr>
            <p:cNvPr id="226380" name="Freeform 80"/>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w="12700" cap="rnd" cmpd="sng">
              <a:noFill/>
              <a:prstDash val="solid"/>
              <a:round/>
              <a:headEnd type="none" w="med" len="med"/>
              <a:tailEnd type="none" w="med" len="med"/>
            </a:ln>
          </p:spPr>
          <p:txBody>
            <a:bodyPr/>
            <a:lstStyle/>
            <a:p>
              <a:endParaRPr lang="zh-CN" altLang="en-US"/>
            </a:p>
          </p:txBody>
        </p:sp>
        <p:sp>
          <p:nvSpPr>
            <p:cNvPr id="226381" name="Freeform 81"/>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w="12700" cap="rnd" cmpd="sng">
              <a:noFill/>
              <a:prstDash val="solid"/>
              <a:round/>
              <a:headEnd type="none" w="med" len="med"/>
              <a:tailEnd type="none" w="med" len="med"/>
            </a:ln>
          </p:spPr>
          <p:txBody>
            <a:bodyPr/>
            <a:lstStyle/>
            <a:p>
              <a:endParaRPr lang="zh-CN" altLang="en-US"/>
            </a:p>
          </p:txBody>
        </p:sp>
        <p:sp>
          <p:nvSpPr>
            <p:cNvPr id="226382" name="Freeform 82"/>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w="12700" cap="rnd" cmpd="sng">
              <a:noFill/>
              <a:prstDash val="solid"/>
              <a:round/>
              <a:headEnd type="none" w="med" len="med"/>
              <a:tailEnd type="none" w="med" len="med"/>
            </a:ln>
          </p:spPr>
          <p:txBody>
            <a:bodyPr/>
            <a:lstStyle/>
            <a:p>
              <a:endParaRPr lang="zh-CN" altLang="en-US"/>
            </a:p>
          </p:txBody>
        </p:sp>
      </p:grpSp>
      <p:sp>
        <p:nvSpPr>
          <p:cNvPr id="226343" name="Text Box 83"/>
          <p:cNvSpPr txBox="1">
            <a:spLocks noChangeArrowheads="1"/>
          </p:cNvSpPr>
          <p:nvPr/>
        </p:nvSpPr>
        <p:spPr bwMode="auto">
          <a:xfrm>
            <a:off x="1835150" y="2314575"/>
            <a:ext cx="649288" cy="395288"/>
          </a:xfrm>
          <a:prstGeom prst="rect">
            <a:avLst/>
          </a:prstGeom>
          <a:noFill/>
          <a:ln w="9525">
            <a:noFill/>
            <a:miter lim="800000"/>
          </a:ln>
        </p:spPr>
        <p:txBody>
          <a:bodyPr wrap="none">
            <a:spAutoFit/>
          </a:bodyPr>
          <a:lstStyle/>
          <a:p>
            <a:r>
              <a:rPr kumimoji="1" lang="zh-CN" altLang="en-US" sz="2000">
                <a:latin typeface="Arial" panose="020B0604020202020204" pitchFamily="34" charset="0"/>
              </a:rPr>
              <a:t>网 </a:t>
            </a:r>
            <a:r>
              <a:rPr kumimoji="1" lang="en-US" altLang="zh-CN" sz="2000">
                <a:latin typeface="Arial" panose="020B0604020202020204" pitchFamily="34" charset="0"/>
              </a:rPr>
              <a:t>1</a:t>
            </a:r>
          </a:p>
        </p:txBody>
      </p:sp>
      <p:grpSp>
        <p:nvGrpSpPr>
          <p:cNvPr id="226344" name="Group 84"/>
          <p:cNvGrpSpPr/>
          <p:nvPr/>
        </p:nvGrpSpPr>
        <p:grpSpPr bwMode="auto">
          <a:xfrm>
            <a:off x="658813" y="3840163"/>
            <a:ext cx="928687" cy="842962"/>
            <a:chOff x="2949" y="196"/>
            <a:chExt cx="941" cy="598"/>
          </a:xfrm>
        </p:grpSpPr>
        <p:sp>
          <p:nvSpPr>
            <p:cNvPr id="226361" name="Oval 85"/>
            <p:cNvSpPr>
              <a:spLocks noChangeArrowheads="1"/>
            </p:cNvSpPr>
            <p:nvPr/>
          </p:nvSpPr>
          <p:spPr bwMode="auto">
            <a:xfrm>
              <a:off x="3168" y="196"/>
              <a:ext cx="407" cy="162"/>
            </a:xfrm>
            <a:prstGeom prst="ellipse">
              <a:avLst/>
            </a:prstGeom>
            <a:solidFill>
              <a:srgbClr val="EAEAEA"/>
            </a:solidFill>
            <a:ln w="12700">
              <a:solidFill>
                <a:schemeClr val="tx1"/>
              </a:solidFill>
              <a:round/>
            </a:ln>
          </p:spPr>
          <p:txBody>
            <a:bodyPr wrap="none" anchor="ctr"/>
            <a:lstStyle/>
            <a:p>
              <a:endParaRPr lang="zh-CN" altLang="en-US"/>
            </a:p>
          </p:txBody>
        </p:sp>
        <p:sp>
          <p:nvSpPr>
            <p:cNvPr id="226362" name="Oval 86"/>
            <p:cNvSpPr>
              <a:spLocks noChangeArrowheads="1"/>
            </p:cNvSpPr>
            <p:nvPr/>
          </p:nvSpPr>
          <p:spPr bwMode="auto">
            <a:xfrm rot="900000">
              <a:off x="3512" y="252"/>
              <a:ext cx="275" cy="131"/>
            </a:xfrm>
            <a:prstGeom prst="ellipse">
              <a:avLst/>
            </a:prstGeom>
            <a:solidFill>
              <a:srgbClr val="EAEAEA"/>
            </a:solidFill>
            <a:ln w="12700">
              <a:solidFill>
                <a:schemeClr val="tx1"/>
              </a:solidFill>
              <a:round/>
            </a:ln>
          </p:spPr>
          <p:txBody>
            <a:bodyPr wrap="none" anchor="ctr"/>
            <a:lstStyle/>
            <a:p>
              <a:endParaRPr lang="zh-CN" altLang="en-US"/>
            </a:p>
          </p:txBody>
        </p:sp>
        <p:sp>
          <p:nvSpPr>
            <p:cNvPr id="226363" name="Oval 87"/>
            <p:cNvSpPr>
              <a:spLocks noChangeArrowheads="1"/>
            </p:cNvSpPr>
            <p:nvPr/>
          </p:nvSpPr>
          <p:spPr bwMode="auto">
            <a:xfrm rot="1500000">
              <a:off x="3650" y="385"/>
              <a:ext cx="240" cy="153"/>
            </a:xfrm>
            <a:prstGeom prst="ellipse">
              <a:avLst/>
            </a:prstGeom>
            <a:solidFill>
              <a:srgbClr val="EAEAEA"/>
            </a:solidFill>
            <a:ln w="12700">
              <a:solidFill>
                <a:schemeClr val="tx1"/>
              </a:solidFill>
              <a:round/>
            </a:ln>
          </p:spPr>
          <p:txBody>
            <a:bodyPr wrap="none" anchor="ctr"/>
            <a:lstStyle/>
            <a:p>
              <a:endParaRPr lang="zh-CN" altLang="en-US"/>
            </a:p>
          </p:txBody>
        </p:sp>
        <p:sp>
          <p:nvSpPr>
            <p:cNvPr id="226364" name="Oval 88"/>
            <p:cNvSpPr>
              <a:spLocks noChangeArrowheads="1"/>
            </p:cNvSpPr>
            <p:nvPr/>
          </p:nvSpPr>
          <p:spPr bwMode="auto">
            <a:xfrm rot="-1560000">
              <a:off x="3573" y="537"/>
              <a:ext cx="291" cy="189"/>
            </a:xfrm>
            <a:prstGeom prst="ellipse">
              <a:avLst/>
            </a:prstGeom>
            <a:solidFill>
              <a:srgbClr val="EAEAEA"/>
            </a:solidFill>
            <a:ln w="12700">
              <a:solidFill>
                <a:schemeClr val="tx1"/>
              </a:solidFill>
              <a:round/>
            </a:ln>
          </p:spPr>
          <p:txBody>
            <a:bodyPr wrap="none" anchor="ctr"/>
            <a:lstStyle/>
            <a:p>
              <a:endParaRPr lang="zh-CN" altLang="en-US"/>
            </a:p>
          </p:txBody>
        </p:sp>
        <p:sp>
          <p:nvSpPr>
            <p:cNvPr id="226365" name="Oval 89"/>
            <p:cNvSpPr>
              <a:spLocks noChangeArrowheads="1"/>
            </p:cNvSpPr>
            <p:nvPr/>
          </p:nvSpPr>
          <p:spPr bwMode="auto">
            <a:xfrm>
              <a:off x="3216" y="555"/>
              <a:ext cx="471" cy="239"/>
            </a:xfrm>
            <a:prstGeom prst="ellipse">
              <a:avLst/>
            </a:prstGeom>
            <a:solidFill>
              <a:srgbClr val="EAEAEA"/>
            </a:solidFill>
            <a:ln w="12700">
              <a:solidFill>
                <a:schemeClr val="tx1"/>
              </a:solidFill>
              <a:round/>
            </a:ln>
          </p:spPr>
          <p:txBody>
            <a:bodyPr wrap="none" anchor="ctr"/>
            <a:lstStyle/>
            <a:p>
              <a:endParaRPr lang="zh-CN" altLang="en-US"/>
            </a:p>
          </p:txBody>
        </p:sp>
        <p:sp>
          <p:nvSpPr>
            <p:cNvPr id="226366" name="Oval 90"/>
            <p:cNvSpPr>
              <a:spLocks noChangeArrowheads="1"/>
            </p:cNvSpPr>
            <p:nvPr/>
          </p:nvSpPr>
          <p:spPr bwMode="auto">
            <a:xfrm rot="1080000">
              <a:off x="3023" y="555"/>
              <a:ext cx="265" cy="156"/>
            </a:xfrm>
            <a:prstGeom prst="ellipse">
              <a:avLst/>
            </a:prstGeom>
            <a:solidFill>
              <a:srgbClr val="EAEAEA"/>
            </a:solidFill>
            <a:ln w="12700">
              <a:solidFill>
                <a:schemeClr val="tx1"/>
              </a:solidFill>
              <a:round/>
            </a:ln>
          </p:spPr>
          <p:txBody>
            <a:bodyPr wrap="none" anchor="ctr"/>
            <a:lstStyle/>
            <a:p>
              <a:endParaRPr lang="zh-CN" altLang="en-US"/>
            </a:p>
          </p:txBody>
        </p:sp>
        <p:sp>
          <p:nvSpPr>
            <p:cNvPr id="226367" name="Oval 91"/>
            <p:cNvSpPr>
              <a:spLocks noChangeArrowheads="1"/>
            </p:cNvSpPr>
            <p:nvPr/>
          </p:nvSpPr>
          <p:spPr bwMode="auto">
            <a:xfrm>
              <a:off x="2949" y="432"/>
              <a:ext cx="217" cy="156"/>
            </a:xfrm>
            <a:prstGeom prst="ellipse">
              <a:avLst/>
            </a:prstGeom>
            <a:solidFill>
              <a:srgbClr val="EAEAEA"/>
            </a:solidFill>
            <a:ln w="12700">
              <a:solidFill>
                <a:schemeClr val="tx1"/>
              </a:solidFill>
              <a:round/>
            </a:ln>
          </p:spPr>
          <p:txBody>
            <a:bodyPr wrap="none" anchor="ctr"/>
            <a:lstStyle/>
            <a:p>
              <a:endParaRPr lang="zh-CN" altLang="en-US"/>
            </a:p>
          </p:txBody>
        </p:sp>
        <p:sp>
          <p:nvSpPr>
            <p:cNvPr id="226368" name="Oval 92"/>
            <p:cNvSpPr>
              <a:spLocks noChangeArrowheads="1"/>
            </p:cNvSpPr>
            <p:nvPr/>
          </p:nvSpPr>
          <p:spPr bwMode="auto">
            <a:xfrm rot="-1860000">
              <a:off x="2984" y="310"/>
              <a:ext cx="295" cy="156"/>
            </a:xfrm>
            <a:prstGeom prst="ellipse">
              <a:avLst/>
            </a:prstGeom>
            <a:solidFill>
              <a:srgbClr val="EAEAEA"/>
            </a:solidFill>
            <a:ln w="12700">
              <a:solidFill>
                <a:schemeClr val="tx1"/>
              </a:solidFill>
              <a:round/>
            </a:ln>
          </p:spPr>
          <p:txBody>
            <a:bodyPr wrap="none" anchor="ctr"/>
            <a:lstStyle/>
            <a:p>
              <a:endParaRPr lang="zh-CN" altLang="en-US"/>
            </a:p>
          </p:txBody>
        </p:sp>
        <p:sp>
          <p:nvSpPr>
            <p:cNvPr id="226369" name="Freeform 93"/>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w="12700" cap="rnd" cmpd="sng">
              <a:noFill/>
              <a:prstDash val="solid"/>
              <a:round/>
              <a:headEnd type="none" w="med" len="med"/>
              <a:tailEnd type="none" w="med" len="med"/>
            </a:ln>
          </p:spPr>
          <p:txBody>
            <a:bodyPr/>
            <a:lstStyle/>
            <a:p>
              <a:endParaRPr lang="zh-CN" altLang="en-US"/>
            </a:p>
          </p:txBody>
        </p:sp>
        <p:sp>
          <p:nvSpPr>
            <p:cNvPr id="226370" name="Freeform 94"/>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w="12700" cap="rnd" cmpd="sng">
              <a:noFill/>
              <a:prstDash val="solid"/>
              <a:round/>
              <a:headEnd type="none" w="med" len="med"/>
              <a:tailEnd type="none" w="med" len="med"/>
            </a:ln>
          </p:spPr>
          <p:txBody>
            <a:bodyPr/>
            <a:lstStyle/>
            <a:p>
              <a:endParaRPr lang="zh-CN" altLang="en-US"/>
            </a:p>
          </p:txBody>
        </p:sp>
        <p:sp>
          <p:nvSpPr>
            <p:cNvPr id="226371" name="Freeform 95"/>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w="12700" cap="rnd" cmpd="sng">
              <a:noFill/>
              <a:prstDash val="solid"/>
              <a:round/>
              <a:headEnd type="none" w="med" len="med"/>
              <a:tailEnd type="none" w="med" len="med"/>
            </a:ln>
          </p:spPr>
          <p:txBody>
            <a:bodyPr/>
            <a:lstStyle/>
            <a:p>
              <a:endParaRPr lang="zh-CN" altLang="en-US"/>
            </a:p>
          </p:txBody>
        </p:sp>
      </p:grpSp>
      <p:sp>
        <p:nvSpPr>
          <p:cNvPr id="226345" name="Text Box 96"/>
          <p:cNvSpPr txBox="1">
            <a:spLocks noChangeArrowheads="1"/>
          </p:cNvSpPr>
          <p:nvPr/>
        </p:nvSpPr>
        <p:spPr bwMode="auto">
          <a:xfrm>
            <a:off x="809625" y="4041775"/>
            <a:ext cx="649288" cy="395288"/>
          </a:xfrm>
          <a:prstGeom prst="rect">
            <a:avLst/>
          </a:prstGeom>
          <a:noFill/>
          <a:ln w="9525">
            <a:noFill/>
            <a:miter lim="800000"/>
          </a:ln>
        </p:spPr>
        <p:txBody>
          <a:bodyPr wrap="none">
            <a:spAutoFit/>
          </a:bodyPr>
          <a:lstStyle/>
          <a:p>
            <a:r>
              <a:rPr kumimoji="1" lang="zh-CN" altLang="en-US" sz="2000">
                <a:latin typeface="Arial" panose="020B0604020202020204" pitchFamily="34" charset="0"/>
              </a:rPr>
              <a:t>网 </a:t>
            </a:r>
            <a:r>
              <a:rPr kumimoji="1" lang="en-US" altLang="zh-CN" sz="2000">
                <a:latin typeface="Arial" panose="020B0604020202020204" pitchFamily="34" charset="0"/>
              </a:rPr>
              <a:t>3</a:t>
            </a:r>
          </a:p>
        </p:txBody>
      </p:sp>
      <p:grpSp>
        <p:nvGrpSpPr>
          <p:cNvPr id="226346" name="Group 97"/>
          <p:cNvGrpSpPr/>
          <p:nvPr/>
        </p:nvGrpSpPr>
        <p:grpSpPr bwMode="auto">
          <a:xfrm>
            <a:off x="3838575" y="4335463"/>
            <a:ext cx="928688" cy="842962"/>
            <a:chOff x="2949" y="196"/>
            <a:chExt cx="941" cy="598"/>
          </a:xfrm>
        </p:grpSpPr>
        <p:sp>
          <p:nvSpPr>
            <p:cNvPr id="226350" name="Oval 98"/>
            <p:cNvSpPr>
              <a:spLocks noChangeArrowheads="1"/>
            </p:cNvSpPr>
            <p:nvPr/>
          </p:nvSpPr>
          <p:spPr bwMode="auto">
            <a:xfrm>
              <a:off x="3168" y="196"/>
              <a:ext cx="407" cy="162"/>
            </a:xfrm>
            <a:prstGeom prst="ellipse">
              <a:avLst/>
            </a:prstGeom>
            <a:solidFill>
              <a:srgbClr val="EAEAEA"/>
            </a:solidFill>
            <a:ln w="12700">
              <a:solidFill>
                <a:schemeClr val="tx1"/>
              </a:solidFill>
              <a:round/>
            </a:ln>
          </p:spPr>
          <p:txBody>
            <a:bodyPr wrap="none" anchor="ctr"/>
            <a:lstStyle/>
            <a:p>
              <a:endParaRPr lang="zh-CN" altLang="en-US"/>
            </a:p>
          </p:txBody>
        </p:sp>
        <p:sp>
          <p:nvSpPr>
            <p:cNvPr id="226351" name="Oval 99"/>
            <p:cNvSpPr>
              <a:spLocks noChangeArrowheads="1"/>
            </p:cNvSpPr>
            <p:nvPr/>
          </p:nvSpPr>
          <p:spPr bwMode="auto">
            <a:xfrm rot="900000">
              <a:off x="3512" y="252"/>
              <a:ext cx="275" cy="131"/>
            </a:xfrm>
            <a:prstGeom prst="ellipse">
              <a:avLst/>
            </a:prstGeom>
            <a:solidFill>
              <a:srgbClr val="EAEAEA"/>
            </a:solidFill>
            <a:ln w="12700">
              <a:solidFill>
                <a:schemeClr val="tx1"/>
              </a:solidFill>
              <a:round/>
            </a:ln>
          </p:spPr>
          <p:txBody>
            <a:bodyPr wrap="none" anchor="ctr"/>
            <a:lstStyle/>
            <a:p>
              <a:endParaRPr lang="zh-CN" altLang="en-US"/>
            </a:p>
          </p:txBody>
        </p:sp>
        <p:sp>
          <p:nvSpPr>
            <p:cNvPr id="226352" name="Oval 100"/>
            <p:cNvSpPr>
              <a:spLocks noChangeArrowheads="1"/>
            </p:cNvSpPr>
            <p:nvPr/>
          </p:nvSpPr>
          <p:spPr bwMode="auto">
            <a:xfrm rot="1500000">
              <a:off x="3650" y="385"/>
              <a:ext cx="240" cy="153"/>
            </a:xfrm>
            <a:prstGeom prst="ellipse">
              <a:avLst/>
            </a:prstGeom>
            <a:solidFill>
              <a:srgbClr val="EAEAEA"/>
            </a:solidFill>
            <a:ln w="12700">
              <a:solidFill>
                <a:schemeClr val="tx1"/>
              </a:solidFill>
              <a:round/>
            </a:ln>
          </p:spPr>
          <p:txBody>
            <a:bodyPr wrap="none" anchor="ctr"/>
            <a:lstStyle/>
            <a:p>
              <a:endParaRPr lang="zh-CN" altLang="en-US"/>
            </a:p>
          </p:txBody>
        </p:sp>
        <p:sp>
          <p:nvSpPr>
            <p:cNvPr id="226353" name="Oval 101"/>
            <p:cNvSpPr>
              <a:spLocks noChangeArrowheads="1"/>
            </p:cNvSpPr>
            <p:nvPr/>
          </p:nvSpPr>
          <p:spPr bwMode="auto">
            <a:xfrm rot="-1560000">
              <a:off x="3573" y="537"/>
              <a:ext cx="291" cy="189"/>
            </a:xfrm>
            <a:prstGeom prst="ellipse">
              <a:avLst/>
            </a:prstGeom>
            <a:solidFill>
              <a:srgbClr val="EAEAEA"/>
            </a:solidFill>
            <a:ln w="12700">
              <a:solidFill>
                <a:schemeClr val="tx1"/>
              </a:solidFill>
              <a:round/>
            </a:ln>
          </p:spPr>
          <p:txBody>
            <a:bodyPr wrap="none" anchor="ctr"/>
            <a:lstStyle/>
            <a:p>
              <a:endParaRPr lang="zh-CN" altLang="en-US"/>
            </a:p>
          </p:txBody>
        </p:sp>
        <p:sp>
          <p:nvSpPr>
            <p:cNvPr id="226354" name="Oval 102"/>
            <p:cNvSpPr>
              <a:spLocks noChangeArrowheads="1"/>
            </p:cNvSpPr>
            <p:nvPr/>
          </p:nvSpPr>
          <p:spPr bwMode="auto">
            <a:xfrm>
              <a:off x="3216" y="555"/>
              <a:ext cx="471" cy="239"/>
            </a:xfrm>
            <a:prstGeom prst="ellipse">
              <a:avLst/>
            </a:prstGeom>
            <a:solidFill>
              <a:srgbClr val="EAEAEA"/>
            </a:solidFill>
            <a:ln w="12700">
              <a:solidFill>
                <a:schemeClr val="tx1"/>
              </a:solidFill>
              <a:round/>
            </a:ln>
          </p:spPr>
          <p:txBody>
            <a:bodyPr wrap="none" anchor="ctr"/>
            <a:lstStyle/>
            <a:p>
              <a:endParaRPr lang="zh-CN" altLang="en-US"/>
            </a:p>
          </p:txBody>
        </p:sp>
        <p:sp>
          <p:nvSpPr>
            <p:cNvPr id="226355" name="Oval 103"/>
            <p:cNvSpPr>
              <a:spLocks noChangeArrowheads="1"/>
            </p:cNvSpPr>
            <p:nvPr/>
          </p:nvSpPr>
          <p:spPr bwMode="auto">
            <a:xfrm rot="1080000">
              <a:off x="3023" y="555"/>
              <a:ext cx="265" cy="156"/>
            </a:xfrm>
            <a:prstGeom prst="ellipse">
              <a:avLst/>
            </a:prstGeom>
            <a:solidFill>
              <a:srgbClr val="EAEAEA"/>
            </a:solidFill>
            <a:ln w="12700">
              <a:solidFill>
                <a:schemeClr val="tx1"/>
              </a:solidFill>
              <a:round/>
            </a:ln>
          </p:spPr>
          <p:txBody>
            <a:bodyPr wrap="none" anchor="ctr"/>
            <a:lstStyle/>
            <a:p>
              <a:endParaRPr lang="zh-CN" altLang="en-US"/>
            </a:p>
          </p:txBody>
        </p:sp>
        <p:sp>
          <p:nvSpPr>
            <p:cNvPr id="226356" name="Oval 104"/>
            <p:cNvSpPr>
              <a:spLocks noChangeArrowheads="1"/>
            </p:cNvSpPr>
            <p:nvPr/>
          </p:nvSpPr>
          <p:spPr bwMode="auto">
            <a:xfrm>
              <a:off x="2949" y="432"/>
              <a:ext cx="217" cy="156"/>
            </a:xfrm>
            <a:prstGeom prst="ellipse">
              <a:avLst/>
            </a:prstGeom>
            <a:solidFill>
              <a:srgbClr val="EAEAEA"/>
            </a:solidFill>
            <a:ln w="12700">
              <a:solidFill>
                <a:schemeClr val="tx1"/>
              </a:solidFill>
              <a:round/>
            </a:ln>
          </p:spPr>
          <p:txBody>
            <a:bodyPr wrap="none" anchor="ctr"/>
            <a:lstStyle/>
            <a:p>
              <a:endParaRPr lang="zh-CN" altLang="en-US"/>
            </a:p>
          </p:txBody>
        </p:sp>
        <p:sp>
          <p:nvSpPr>
            <p:cNvPr id="226357" name="Oval 105"/>
            <p:cNvSpPr>
              <a:spLocks noChangeArrowheads="1"/>
            </p:cNvSpPr>
            <p:nvPr/>
          </p:nvSpPr>
          <p:spPr bwMode="auto">
            <a:xfrm rot="-1860000">
              <a:off x="2984" y="310"/>
              <a:ext cx="295" cy="156"/>
            </a:xfrm>
            <a:prstGeom prst="ellipse">
              <a:avLst/>
            </a:prstGeom>
            <a:solidFill>
              <a:srgbClr val="EAEAEA"/>
            </a:solidFill>
            <a:ln w="12700">
              <a:solidFill>
                <a:schemeClr val="tx1"/>
              </a:solidFill>
              <a:round/>
            </a:ln>
          </p:spPr>
          <p:txBody>
            <a:bodyPr wrap="none" anchor="ctr"/>
            <a:lstStyle/>
            <a:p>
              <a:endParaRPr lang="zh-CN" altLang="en-US"/>
            </a:p>
          </p:txBody>
        </p:sp>
        <p:sp>
          <p:nvSpPr>
            <p:cNvPr id="226358" name="Freeform 106"/>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w="12700" cap="rnd" cmpd="sng">
              <a:noFill/>
              <a:prstDash val="solid"/>
              <a:round/>
              <a:headEnd type="none" w="med" len="med"/>
              <a:tailEnd type="none" w="med" len="med"/>
            </a:ln>
          </p:spPr>
          <p:txBody>
            <a:bodyPr/>
            <a:lstStyle/>
            <a:p>
              <a:endParaRPr lang="zh-CN" altLang="en-US"/>
            </a:p>
          </p:txBody>
        </p:sp>
        <p:sp>
          <p:nvSpPr>
            <p:cNvPr id="226359" name="Freeform 107"/>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w="12700" cap="rnd" cmpd="sng">
              <a:noFill/>
              <a:prstDash val="solid"/>
              <a:round/>
              <a:headEnd type="none" w="med" len="med"/>
              <a:tailEnd type="none" w="med" len="med"/>
            </a:ln>
          </p:spPr>
          <p:txBody>
            <a:bodyPr/>
            <a:lstStyle/>
            <a:p>
              <a:endParaRPr lang="zh-CN" altLang="en-US"/>
            </a:p>
          </p:txBody>
        </p:sp>
        <p:sp>
          <p:nvSpPr>
            <p:cNvPr id="226360" name="Freeform 108"/>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w="12700" cap="rnd" cmpd="sng">
              <a:noFill/>
              <a:prstDash val="solid"/>
              <a:round/>
              <a:headEnd type="none" w="med" len="med"/>
              <a:tailEnd type="none" w="med" len="med"/>
            </a:ln>
          </p:spPr>
          <p:txBody>
            <a:bodyPr/>
            <a:lstStyle/>
            <a:p>
              <a:endParaRPr lang="zh-CN" altLang="en-US"/>
            </a:p>
          </p:txBody>
        </p:sp>
      </p:grpSp>
      <p:sp>
        <p:nvSpPr>
          <p:cNvPr id="226347" name="Text Box 109"/>
          <p:cNvSpPr txBox="1">
            <a:spLocks noChangeArrowheads="1"/>
          </p:cNvSpPr>
          <p:nvPr/>
        </p:nvSpPr>
        <p:spPr bwMode="auto">
          <a:xfrm>
            <a:off x="3924300" y="4546600"/>
            <a:ext cx="649288" cy="395288"/>
          </a:xfrm>
          <a:prstGeom prst="rect">
            <a:avLst/>
          </a:prstGeom>
          <a:noFill/>
          <a:ln w="9525">
            <a:noFill/>
            <a:miter lim="800000"/>
          </a:ln>
        </p:spPr>
        <p:txBody>
          <a:bodyPr wrap="none">
            <a:spAutoFit/>
          </a:bodyPr>
          <a:lstStyle/>
          <a:p>
            <a:r>
              <a:rPr kumimoji="1" lang="zh-CN" altLang="en-US" sz="2000">
                <a:latin typeface="Arial" panose="020B0604020202020204" pitchFamily="34" charset="0"/>
              </a:rPr>
              <a:t>网 </a:t>
            </a:r>
            <a:r>
              <a:rPr kumimoji="1" lang="en-US" altLang="zh-CN" sz="2000">
                <a:latin typeface="Arial" panose="020B0604020202020204" pitchFamily="34" charset="0"/>
              </a:rPr>
              <a:t>4</a:t>
            </a:r>
          </a:p>
        </p:txBody>
      </p:sp>
      <p:sp>
        <p:nvSpPr>
          <p:cNvPr id="1125486" name="Rectangle 110"/>
          <p:cNvSpPr>
            <a:spLocks noChangeArrowheads="1"/>
          </p:cNvSpPr>
          <p:nvPr/>
        </p:nvSpPr>
        <p:spPr bwMode="auto">
          <a:xfrm>
            <a:off x="4379913" y="2590800"/>
            <a:ext cx="877887" cy="1871663"/>
          </a:xfrm>
          <a:prstGeom prst="rect">
            <a:avLst/>
          </a:prstGeom>
          <a:solidFill>
            <a:srgbClr val="CCECFF"/>
          </a:solidFill>
          <a:ln w="9525">
            <a:solidFill>
              <a:schemeClr val="tx1"/>
            </a:solidFill>
            <a:miter lim="800000"/>
          </a:ln>
          <a:effectLst>
            <a:outerShdw dist="35921" dir="2700000" algn="ctr" rotWithShape="0">
              <a:schemeClr val="bg2"/>
            </a:outerShdw>
          </a:effectLst>
        </p:spPr>
        <p:txBody>
          <a:bodyPr wrap="none" anchor="ctr"/>
          <a:lstStyle/>
          <a:p>
            <a:pPr marL="457200" indent="-457200" algn="ctr">
              <a:lnSpc>
                <a:spcPct val="90000"/>
              </a:lnSpc>
              <a:defRPr/>
            </a:pPr>
            <a:r>
              <a:rPr kumimoji="1" lang="en-US" altLang="zh-CN" sz="2000">
                <a:latin typeface="Arial" panose="020B0604020202020204" pitchFamily="34" charset="0"/>
                <a:ea typeface="黑体" panose="02010609060101010101" pitchFamily="49" charset="-122"/>
              </a:rPr>
              <a:t>1  2  </a:t>
            </a:r>
            <a:r>
              <a:rPr kumimoji="1" lang="en-US" altLang="zh-CN" sz="2000">
                <a:latin typeface="Arial" panose="020B0604020202020204" pitchFamily="34" charset="0"/>
                <a:ea typeface="黑体" panose="02010609060101010101" pitchFamily="49" charset="-122"/>
                <a:sym typeface="Symbol" panose="05050102010706020507" pitchFamily="18" charset="2"/>
              </a:rPr>
              <a:t>A</a:t>
            </a:r>
            <a:endParaRPr kumimoji="1" lang="en-US" altLang="zh-CN" sz="2000">
              <a:latin typeface="Arial" panose="020B0604020202020204" pitchFamily="34" charset="0"/>
              <a:ea typeface="黑体" panose="02010609060101010101" pitchFamily="49" charset="-122"/>
            </a:endParaRPr>
          </a:p>
          <a:p>
            <a:pPr marL="457200" indent="-457200" algn="ctr">
              <a:lnSpc>
                <a:spcPct val="90000"/>
              </a:lnSpc>
              <a:defRPr/>
            </a:pPr>
            <a:r>
              <a:rPr kumimoji="1" lang="en-US" altLang="zh-CN" sz="2000">
                <a:latin typeface="Arial" panose="020B0604020202020204" pitchFamily="34" charset="0"/>
                <a:ea typeface="黑体" panose="02010609060101010101" pitchFamily="49" charset="-122"/>
              </a:rPr>
              <a:t>2  1  </a:t>
            </a:r>
            <a:r>
              <a:rPr kumimoji="1" lang="en-US" altLang="zh-CN" sz="2000">
                <a:latin typeface="Arial" panose="020B0604020202020204" pitchFamily="34" charset="0"/>
                <a:ea typeface="黑体" panose="02010609060101010101" pitchFamily="49" charset="-122"/>
                <a:sym typeface="Symbol" panose="05050102010706020507" pitchFamily="18" charset="2"/>
              </a:rPr>
              <a:t></a:t>
            </a:r>
            <a:endParaRPr kumimoji="1" lang="en-US" altLang="zh-CN" sz="2000">
              <a:latin typeface="Arial" panose="020B0604020202020204" pitchFamily="34" charset="0"/>
              <a:ea typeface="黑体" panose="02010609060101010101" pitchFamily="49" charset="-122"/>
            </a:endParaRPr>
          </a:p>
          <a:p>
            <a:pPr marL="457200" indent="-457200" algn="ctr">
              <a:lnSpc>
                <a:spcPct val="90000"/>
              </a:lnSpc>
              <a:defRPr/>
            </a:pPr>
            <a:r>
              <a:rPr kumimoji="1" lang="en-US" altLang="zh-CN" sz="2000">
                <a:latin typeface="Arial" panose="020B0604020202020204" pitchFamily="34" charset="0"/>
                <a:ea typeface="黑体" panose="02010609060101010101" pitchFamily="49" charset="-122"/>
              </a:rPr>
              <a:t>3  2  </a:t>
            </a:r>
            <a:r>
              <a:rPr kumimoji="1" lang="en-US" altLang="zh-CN" sz="2000">
                <a:latin typeface="Arial" panose="020B0604020202020204" pitchFamily="34" charset="0"/>
                <a:ea typeface="黑体" panose="02010609060101010101" pitchFamily="49" charset="-122"/>
                <a:sym typeface="Symbol" panose="05050102010706020507" pitchFamily="18" charset="2"/>
              </a:rPr>
              <a:t>A</a:t>
            </a:r>
          </a:p>
          <a:p>
            <a:pPr marL="457200" indent="-457200" algn="ctr">
              <a:lnSpc>
                <a:spcPct val="90000"/>
              </a:lnSpc>
              <a:defRPr/>
            </a:pPr>
            <a:r>
              <a:rPr kumimoji="1" lang="en-US" altLang="zh-CN" sz="2000">
                <a:latin typeface="Arial" panose="020B0604020202020204" pitchFamily="34" charset="0"/>
                <a:ea typeface="黑体" panose="02010609060101010101" pitchFamily="49" charset="-122"/>
              </a:rPr>
              <a:t>4  3  </a:t>
            </a:r>
            <a:r>
              <a:rPr kumimoji="1" lang="en-US" altLang="zh-CN" sz="2000">
                <a:latin typeface="Arial" panose="020B0604020202020204" pitchFamily="34" charset="0"/>
                <a:ea typeface="黑体" panose="02010609060101010101" pitchFamily="49" charset="-122"/>
                <a:sym typeface="Symbol" panose="05050102010706020507" pitchFamily="18" charset="2"/>
              </a:rPr>
              <a:t>A</a:t>
            </a:r>
          </a:p>
          <a:p>
            <a:pPr marL="457200" indent="-457200" algn="ctr">
              <a:lnSpc>
                <a:spcPct val="90000"/>
              </a:lnSpc>
              <a:defRPr/>
            </a:pPr>
            <a:r>
              <a:rPr kumimoji="1" lang="en-US" altLang="zh-CN" sz="2000">
                <a:latin typeface="Arial" panose="020B0604020202020204" pitchFamily="34" charset="0"/>
                <a:ea typeface="黑体" panose="02010609060101010101" pitchFamily="49" charset="-122"/>
              </a:rPr>
              <a:t>5  1  </a:t>
            </a:r>
            <a:r>
              <a:rPr kumimoji="1" lang="en-US" altLang="zh-CN" sz="2000">
                <a:latin typeface="Arial" panose="020B0604020202020204" pitchFamily="34" charset="0"/>
                <a:ea typeface="黑体" panose="02010609060101010101" pitchFamily="49" charset="-122"/>
                <a:sym typeface="Symbol" panose="05050102010706020507" pitchFamily="18" charset="2"/>
              </a:rPr>
              <a:t></a:t>
            </a:r>
            <a:endParaRPr kumimoji="1" lang="en-US" altLang="zh-CN" sz="2000">
              <a:latin typeface="Arial" panose="020B0604020202020204" pitchFamily="34" charset="0"/>
              <a:ea typeface="黑体" panose="02010609060101010101" pitchFamily="49" charset="-122"/>
            </a:endParaRPr>
          </a:p>
          <a:p>
            <a:pPr marL="457200" indent="-457200" algn="ctr">
              <a:lnSpc>
                <a:spcPct val="90000"/>
              </a:lnSpc>
              <a:defRPr/>
            </a:pPr>
            <a:r>
              <a:rPr kumimoji="1" lang="en-US" altLang="zh-CN" sz="2000">
                <a:latin typeface="Arial" panose="020B0604020202020204" pitchFamily="34" charset="0"/>
                <a:ea typeface="黑体" panose="02010609060101010101" pitchFamily="49" charset="-122"/>
              </a:rPr>
              <a:t>6  2  F</a:t>
            </a:r>
          </a:p>
        </p:txBody>
      </p:sp>
      <p:sp>
        <p:nvSpPr>
          <p:cNvPr id="1125487" name="Rectangle 111"/>
          <p:cNvSpPr>
            <a:spLocks noChangeArrowheads="1"/>
          </p:cNvSpPr>
          <p:nvPr/>
        </p:nvSpPr>
        <p:spPr bwMode="auto">
          <a:xfrm>
            <a:off x="2674938" y="3829050"/>
            <a:ext cx="889000" cy="1871663"/>
          </a:xfrm>
          <a:prstGeom prst="rect">
            <a:avLst/>
          </a:prstGeom>
          <a:solidFill>
            <a:srgbClr val="CCECFF"/>
          </a:solidFill>
          <a:ln w="9525">
            <a:solidFill>
              <a:schemeClr val="tx1"/>
            </a:solidFill>
            <a:miter lim="800000"/>
          </a:ln>
          <a:effectLst>
            <a:outerShdw dist="35921" dir="2700000" algn="ctr" rotWithShape="0">
              <a:schemeClr val="bg2"/>
            </a:outerShdw>
          </a:effectLst>
        </p:spPr>
        <p:txBody>
          <a:bodyPr wrap="none" anchor="ctr"/>
          <a:lstStyle/>
          <a:p>
            <a:pPr marL="457200" indent="-457200" algn="ctr">
              <a:lnSpc>
                <a:spcPct val="90000"/>
              </a:lnSpc>
              <a:defRPr/>
            </a:pPr>
            <a:r>
              <a:rPr kumimoji="1" lang="en-US" altLang="zh-CN" sz="2000">
                <a:latin typeface="Arial" panose="020B0604020202020204" pitchFamily="34" charset="0"/>
                <a:ea typeface="黑体" panose="02010609060101010101" pitchFamily="49" charset="-122"/>
              </a:rPr>
              <a:t>1  2  </a:t>
            </a:r>
            <a:r>
              <a:rPr kumimoji="1" lang="en-US" altLang="zh-CN" sz="2000">
                <a:latin typeface="Arial" panose="020B0604020202020204" pitchFamily="34" charset="0"/>
                <a:ea typeface="黑体" panose="02010609060101010101" pitchFamily="49" charset="-122"/>
                <a:sym typeface="Symbol" panose="05050102010706020507" pitchFamily="18" charset="2"/>
              </a:rPr>
              <a:t>A</a:t>
            </a:r>
            <a:endParaRPr kumimoji="1" lang="en-US" altLang="zh-CN" sz="2000">
              <a:latin typeface="Arial" panose="020B0604020202020204" pitchFamily="34" charset="0"/>
              <a:ea typeface="黑体" panose="02010609060101010101" pitchFamily="49" charset="-122"/>
            </a:endParaRPr>
          </a:p>
          <a:p>
            <a:pPr marL="457200" indent="-457200" algn="ctr">
              <a:lnSpc>
                <a:spcPct val="90000"/>
              </a:lnSpc>
              <a:defRPr/>
            </a:pPr>
            <a:r>
              <a:rPr kumimoji="1" lang="en-US" altLang="zh-CN" sz="2000">
                <a:latin typeface="Arial" panose="020B0604020202020204" pitchFamily="34" charset="0"/>
                <a:ea typeface="黑体" panose="02010609060101010101" pitchFamily="49" charset="-122"/>
              </a:rPr>
              <a:t>2  2  </a:t>
            </a:r>
            <a:r>
              <a:rPr kumimoji="1" lang="en-US" altLang="zh-CN" sz="2000">
                <a:latin typeface="Arial" panose="020B0604020202020204" pitchFamily="34" charset="0"/>
                <a:ea typeface="黑体" panose="02010609060101010101" pitchFamily="49" charset="-122"/>
                <a:sym typeface="Symbol" panose="05050102010706020507" pitchFamily="18" charset="2"/>
              </a:rPr>
              <a:t>A</a:t>
            </a:r>
            <a:endParaRPr kumimoji="1" lang="en-US" altLang="zh-CN" sz="2000">
              <a:latin typeface="Arial" panose="020B0604020202020204" pitchFamily="34" charset="0"/>
              <a:ea typeface="黑体" panose="02010609060101010101" pitchFamily="49" charset="-122"/>
            </a:endParaRPr>
          </a:p>
          <a:p>
            <a:pPr marL="457200" indent="-457200" algn="ctr">
              <a:lnSpc>
                <a:spcPct val="90000"/>
              </a:lnSpc>
              <a:defRPr/>
            </a:pPr>
            <a:r>
              <a:rPr kumimoji="1" lang="en-US" altLang="zh-CN" sz="2000">
                <a:latin typeface="Arial" panose="020B0604020202020204" pitchFamily="34" charset="0"/>
                <a:ea typeface="黑体" panose="02010609060101010101" pitchFamily="49" charset="-122"/>
              </a:rPr>
              <a:t>3  1  </a:t>
            </a:r>
            <a:r>
              <a:rPr kumimoji="1" lang="en-US" altLang="zh-CN" sz="2000">
                <a:latin typeface="Arial" panose="020B0604020202020204" pitchFamily="34" charset="0"/>
                <a:ea typeface="黑体" panose="02010609060101010101" pitchFamily="49" charset="-122"/>
                <a:sym typeface="Symbol" panose="05050102010706020507" pitchFamily="18" charset="2"/>
              </a:rPr>
              <a:t></a:t>
            </a:r>
          </a:p>
          <a:p>
            <a:pPr marL="457200" indent="-457200" algn="ctr">
              <a:lnSpc>
                <a:spcPct val="90000"/>
              </a:lnSpc>
              <a:defRPr/>
            </a:pPr>
            <a:r>
              <a:rPr kumimoji="1" lang="en-US" altLang="zh-CN" sz="2000">
                <a:latin typeface="Arial" panose="020B0604020202020204" pitchFamily="34" charset="0"/>
                <a:ea typeface="黑体" panose="02010609060101010101" pitchFamily="49" charset="-122"/>
              </a:rPr>
              <a:t>4  1  </a:t>
            </a:r>
            <a:r>
              <a:rPr kumimoji="1" lang="en-US" altLang="zh-CN" sz="2000">
                <a:latin typeface="Arial" panose="020B0604020202020204" pitchFamily="34" charset="0"/>
                <a:ea typeface="黑体" panose="02010609060101010101" pitchFamily="49" charset="-122"/>
                <a:sym typeface="Symbol" panose="05050102010706020507" pitchFamily="18" charset="2"/>
              </a:rPr>
              <a:t></a:t>
            </a:r>
          </a:p>
          <a:p>
            <a:pPr marL="457200" indent="-457200" algn="ctr">
              <a:lnSpc>
                <a:spcPct val="90000"/>
              </a:lnSpc>
              <a:defRPr/>
            </a:pPr>
            <a:r>
              <a:rPr kumimoji="1" lang="en-US" altLang="zh-CN" sz="2000">
                <a:latin typeface="Arial" panose="020B0604020202020204" pitchFamily="34" charset="0"/>
                <a:ea typeface="黑体" panose="02010609060101010101" pitchFamily="49" charset="-122"/>
              </a:rPr>
              <a:t>5  3  C</a:t>
            </a:r>
          </a:p>
          <a:p>
            <a:pPr marL="457200" indent="-457200" algn="ctr">
              <a:lnSpc>
                <a:spcPct val="90000"/>
              </a:lnSpc>
              <a:defRPr/>
            </a:pPr>
            <a:r>
              <a:rPr kumimoji="1" lang="en-US" altLang="zh-CN" sz="2000">
                <a:latin typeface="Arial" panose="020B0604020202020204" pitchFamily="34" charset="0"/>
                <a:ea typeface="黑体" panose="02010609060101010101" pitchFamily="49" charset="-122"/>
              </a:rPr>
              <a:t>6  2  C</a:t>
            </a:r>
          </a:p>
        </p:txBody>
      </p:sp>
    </p:spTree>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AutoShape 54"/>
          <p:cNvSpPr>
            <a:spLocks noChangeArrowheads="1"/>
          </p:cNvSpPr>
          <p:nvPr/>
        </p:nvSpPr>
        <p:spPr bwMode="auto">
          <a:xfrm rot="5400000">
            <a:off x="598488" y="5002213"/>
            <a:ext cx="241300" cy="463550"/>
          </a:xfrm>
          <a:prstGeom prst="downArrow">
            <a:avLst>
              <a:gd name="adj1" fmla="val 50000"/>
              <a:gd name="adj2" fmla="val 48026"/>
            </a:avLst>
          </a:prstGeom>
          <a:solidFill>
            <a:schemeClr val="hlink"/>
          </a:solidFill>
          <a:ln w="9525">
            <a:solidFill>
              <a:srgbClr val="333399"/>
            </a:solidFill>
            <a:miter lim="800000"/>
          </a:ln>
        </p:spPr>
        <p:txBody>
          <a:bodyPr vert="eaVert" wrap="none" anchor="ctr"/>
          <a:lstStyle/>
          <a:p>
            <a:endParaRPr lang="zh-CN" altLang="en-US"/>
          </a:p>
        </p:txBody>
      </p:sp>
      <p:sp>
        <p:nvSpPr>
          <p:cNvPr id="228355" name="Line 2"/>
          <p:cNvSpPr>
            <a:spLocks noChangeShapeType="1"/>
          </p:cNvSpPr>
          <p:nvPr/>
        </p:nvSpPr>
        <p:spPr bwMode="auto">
          <a:xfrm>
            <a:off x="4167188" y="1095375"/>
            <a:ext cx="3629025" cy="0"/>
          </a:xfrm>
          <a:prstGeom prst="line">
            <a:avLst/>
          </a:prstGeom>
          <a:noFill/>
          <a:ln w="19050">
            <a:solidFill>
              <a:srgbClr val="333399"/>
            </a:solidFill>
            <a:round/>
            <a:headEnd type="triangle" w="sm" len="med"/>
            <a:tailEnd type="triangle" w="sm" len="med"/>
          </a:ln>
        </p:spPr>
        <p:txBody>
          <a:bodyPr wrap="none" anchor="ctr"/>
          <a:lstStyle/>
          <a:p>
            <a:endParaRPr lang="zh-CN" altLang="en-US"/>
          </a:p>
        </p:txBody>
      </p:sp>
      <p:sp>
        <p:nvSpPr>
          <p:cNvPr id="228356" name="Text Box 3"/>
          <p:cNvSpPr txBox="1">
            <a:spLocks noChangeArrowheads="1"/>
          </p:cNvSpPr>
          <p:nvPr/>
        </p:nvSpPr>
        <p:spPr bwMode="auto">
          <a:xfrm>
            <a:off x="5575300" y="928670"/>
            <a:ext cx="973137" cy="400110"/>
          </a:xfrm>
          <a:prstGeom prst="rect">
            <a:avLst/>
          </a:prstGeom>
          <a:solidFill>
            <a:schemeClr val="bg1"/>
          </a:solidFill>
          <a:ln w="9525">
            <a:noFill/>
            <a:miter lim="800000"/>
          </a:ln>
        </p:spPr>
        <p:txBody>
          <a:bodyPr wrap="square">
            <a:spAutoFit/>
          </a:bodyPr>
          <a:lstStyle/>
          <a:p>
            <a:r>
              <a:rPr kumimoji="1" lang="en-US" altLang="zh-CN" sz="2000" dirty="0">
                <a:latin typeface="Arial" panose="020B0604020202020204" pitchFamily="34" charset="0"/>
              </a:rPr>
              <a:t> 4 </a:t>
            </a:r>
            <a:r>
              <a:rPr kumimoji="1" lang="zh-CN" altLang="en-US" sz="2000" dirty="0">
                <a:latin typeface="Arial" panose="020B0604020202020204" pitchFamily="34" charset="0"/>
              </a:rPr>
              <a:t>字节</a:t>
            </a:r>
          </a:p>
        </p:txBody>
      </p:sp>
      <p:sp>
        <p:nvSpPr>
          <p:cNvPr id="228357" name="Rectangle 4"/>
          <p:cNvSpPr>
            <a:spLocks noChangeArrowheads="1"/>
          </p:cNvSpPr>
          <p:nvPr/>
        </p:nvSpPr>
        <p:spPr bwMode="auto">
          <a:xfrm>
            <a:off x="931863" y="4916488"/>
            <a:ext cx="5778500" cy="647700"/>
          </a:xfrm>
          <a:prstGeom prst="rect">
            <a:avLst/>
          </a:prstGeom>
          <a:solidFill>
            <a:srgbClr val="FFCCFF"/>
          </a:solidFill>
          <a:ln w="9525">
            <a:solidFill>
              <a:schemeClr val="tx1"/>
            </a:solidFill>
            <a:miter lim="800000"/>
          </a:ln>
        </p:spPr>
        <p:txBody>
          <a:bodyPr wrap="none" anchor="ctr"/>
          <a:lstStyle/>
          <a:p>
            <a:endParaRPr lang="zh-CN" altLang="en-US"/>
          </a:p>
        </p:txBody>
      </p:sp>
      <p:sp>
        <p:nvSpPr>
          <p:cNvPr id="228358" name="Line 5"/>
          <p:cNvSpPr>
            <a:spLocks noChangeShapeType="1"/>
          </p:cNvSpPr>
          <p:nvPr/>
        </p:nvSpPr>
        <p:spPr bwMode="auto">
          <a:xfrm>
            <a:off x="2846388" y="4613275"/>
            <a:ext cx="3857625" cy="14288"/>
          </a:xfrm>
          <a:prstGeom prst="line">
            <a:avLst/>
          </a:prstGeom>
          <a:noFill/>
          <a:ln w="19050">
            <a:solidFill>
              <a:srgbClr val="333399"/>
            </a:solidFill>
            <a:round/>
            <a:headEnd type="triangle" w="sm" len="med"/>
            <a:tailEnd type="triangle" w="sm" len="med"/>
          </a:ln>
        </p:spPr>
        <p:txBody>
          <a:bodyPr wrap="none" anchor="ctr"/>
          <a:lstStyle/>
          <a:p>
            <a:endParaRPr lang="zh-CN" altLang="en-US"/>
          </a:p>
        </p:txBody>
      </p:sp>
      <p:sp>
        <p:nvSpPr>
          <p:cNvPr id="228359" name="Text Box 6"/>
          <p:cNvSpPr txBox="1">
            <a:spLocks noChangeArrowheads="1"/>
          </p:cNvSpPr>
          <p:nvPr/>
        </p:nvSpPr>
        <p:spPr bwMode="auto">
          <a:xfrm>
            <a:off x="4173538" y="4383088"/>
            <a:ext cx="1185862" cy="396875"/>
          </a:xfrm>
          <a:prstGeom prst="rect">
            <a:avLst/>
          </a:prstGeom>
          <a:solidFill>
            <a:schemeClr val="bg1"/>
          </a:solidFill>
          <a:ln w="9525">
            <a:noFill/>
            <a:miter lim="800000"/>
          </a:ln>
        </p:spPr>
        <p:txBody>
          <a:bodyPr wrap="none">
            <a:spAutoFit/>
          </a:bodyPr>
          <a:lstStyle/>
          <a:p>
            <a:r>
              <a:rPr kumimoji="1" lang="en-US" altLang="zh-CN" sz="2000">
                <a:latin typeface="Arial" panose="020B0604020202020204" pitchFamily="34" charset="0"/>
              </a:rPr>
              <a:t>RIP </a:t>
            </a:r>
            <a:r>
              <a:rPr kumimoji="1" lang="zh-CN" altLang="en-US" sz="2000">
                <a:latin typeface="Arial" panose="020B0604020202020204" pitchFamily="34" charset="0"/>
              </a:rPr>
              <a:t>报文</a:t>
            </a:r>
          </a:p>
        </p:txBody>
      </p:sp>
      <p:sp>
        <p:nvSpPr>
          <p:cNvPr id="228360" name="Freeform 8"/>
          <p:cNvSpPr/>
          <p:nvPr/>
        </p:nvSpPr>
        <p:spPr bwMode="auto">
          <a:xfrm>
            <a:off x="3594100" y="3348038"/>
            <a:ext cx="4211638" cy="390525"/>
          </a:xfrm>
          <a:custGeom>
            <a:avLst/>
            <a:gdLst>
              <a:gd name="T0" fmla="*/ 306 w 2328"/>
              <a:gd name="T1" fmla="*/ 6 h 204"/>
              <a:gd name="T2" fmla="*/ 2328 w 2328"/>
              <a:gd name="T3" fmla="*/ 0 h 204"/>
              <a:gd name="T4" fmla="*/ 1716 w 2328"/>
              <a:gd name="T5" fmla="*/ 204 h 204"/>
              <a:gd name="T6" fmla="*/ 0 w 2328"/>
              <a:gd name="T7" fmla="*/ 204 h 204"/>
              <a:gd name="T8" fmla="*/ 306 w 2328"/>
              <a:gd name="T9" fmla="*/ 6 h 204"/>
              <a:gd name="T10" fmla="*/ 0 60000 65536"/>
              <a:gd name="T11" fmla="*/ 0 60000 65536"/>
              <a:gd name="T12" fmla="*/ 0 60000 65536"/>
              <a:gd name="T13" fmla="*/ 0 60000 65536"/>
              <a:gd name="T14" fmla="*/ 0 60000 65536"/>
              <a:gd name="T15" fmla="*/ 0 w 2328"/>
              <a:gd name="T16" fmla="*/ 0 h 204"/>
              <a:gd name="T17" fmla="*/ 2328 w 2328"/>
              <a:gd name="T18" fmla="*/ 204 h 204"/>
            </a:gdLst>
            <a:ahLst/>
            <a:cxnLst>
              <a:cxn ang="T10">
                <a:pos x="T0" y="T1"/>
              </a:cxn>
              <a:cxn ang="T11">
                <a:pos x="T2" y="T3"/>
              </a:cxn>
              <a:cxn ang="T12">
                <a:pos x="T4" y="T5"/>
              </a:cxn>
              <a:cxn ang="T13">
                <a:pos x="T6" y="T7"/>
              </a:cxn>
              <a:cxn ang="T14">
                <a:pos x="T8" y="T9"/>
              </a:cxn>
            </a:cxnLst>
            <a:rect l="T15" t="T16" r="T17" b="T18"/>
            <a:pathLst>
              <a:path w="2328" h="204">
                <a:moveTo>
                  <a:pt x="306" y="6"/>
                </a:moveTo>
                <a:lnTo>
                  <a:pt x="2328" y="0"/>
                </a:lnTo>
                <a:lnTo>
                  <a:pt x="1716" y="204"/>
                </a:lnTo>
                <a:lnTo>
                  <a:pt x="0" y="204"/>
                </a:lnTo>
                <a:lnTo>
                  <a:pt x="306" y="6"/>
                </a:lnTo>
                <a:close/>
              </a:path>
            </a:pathLst>
          </a:custGeom>
          <a:solidFill>
            <a:srgbClr val="CCECFF"/>
          </a:solidFill>
          <a:ln w="9525">
            <a:noFill/>
            <a:round/>
          </a:ln>
        </p:spPr>
        <p:txBody>
          <a:bodyPr/>
          <a:lstStyle/>
          <a:p>
            <a:endParaRPr lang="zh-CN" altLang="en-US"/>
          </a:p>
        </p:txBody>
      </p:sp>
      <p:sp>
        <p:nvSpPr>
          <p:cNvPr id="571401" name="Rectangle 9"/>
          <p:cNvSpPr>
            <a:spLocks noChangeArrowheads="1"/>
          </p:cNvSpPr>
          <p:nvPr/>
        </p:nvSpPr>
        <p:spPr bwMode="auto">
          <a:xfrm>
            <a:off x="4157663" y="1323975"/>
            <a:ext cx="3670300" cy="2027238"/>
          </a:xfrm>
          <a:prstGeom prst="rect">
            <a:avLst/>
          </a:prstGeom>
          <a:solidFill>
            <a:srgbClr val="CCECFF"/>
          </a:solidFill>
          <a:ln w="9525">
            <a:solidFill>
              <a:schemeClr val="tx1"/>
            </a:solidFill>
            <a:miter lim="800000"/>
          </a:ln>
          <a:effectLst>
            <a:outerShdw dist="17961" dir="2700000" algn="ctr" rotWithShape="0">
              <a:schemeClr val="bg2"/>
            </a:outerShdw>
          </a:effectLst>
        </p:spPr>
        <p:txBody>
          <a:bodyPr wrap="none" anchor="ctr"/>
          <a:lstStyle/>
          <a:p>
            <a:pPr>
              <a:defRPr/>
            </a:pPr>
            <a:endParaRPr lang="zh-CN" altLang="en-US">
              <a:ea typeface="黑体" panose="02010609060101010101" pitchFamily="49" charset="-122"/>
            </a:endParaRPr>
          </a:p>
        </p:txBody>
      </p:sp>
      <p:sp>
        <p:nvSpPr>
          <p:cNvPr id="228362" name="Line 10"/>
          <p:cNvSpPr>
            <a:spLocks noChangeShapeType="1"/>
          </p:cNvSpPr>
          <p:nvPr/>
        </p:nvSpPr>
        <p:spPr bwMode="auto">
          <a:xfrm>
            <a:off x="2120900" y="5824538"/>
            <a:ext cx="4618038" cy="6350"/>
          </a:xfrm>
          <a:prstGeom prst="line">
            <a:avLst/>
          </a:prstGeom>
          <a:noFill/>
          <a:ln w="19050">
            <a:solidFill>
              <a:srgbClr val="333399"/>
            </a:solidFill>
            <a:round/>
            <a:headEnd type="triangle" w="sm" len="med"/>
            <a:tailEnd type="triangle" w="sm" len="med"/>
          </a:ln>
        </p:spPr>
        <p:txBody>
          <a:bodyPr wrap="none" anchor="ctr"/>
          <a:lstStyle/>
          <a:p>
            <a:endParaRPr lang="zh-CN" altLang="en-US"/>
          </a:p>
        </p:txBody>
      </p:sp>
      <p:sp>
        <p:nvSpPr>
          <p:cNvPr id="228363" name="Text Box 11"/>
          <p:cNvSpPr txBox="1">
            <a:spLocks noChangeArrowheads="1"/>
          </p:cNvSpPr>
          <p:nvPr/>
        </p:nvSpPr>
        <p:spPr bwMode="auto">
          <a:xfrm>
            <a:off x="7151688" y="4003675"/>
            <a:ext cx="1879041" cy="1015663"/>
          </a:xfrm>
          <a:prstGeom prst="rect">
            <a:avLst/>
          </a:prstGeom>
          <a:solidFill>
            <a:srgbClr val="FFFF99"/>
          </a:solidFill>
          <a:ln w="9525">
            <a:solidFill>
              <a:srgbClr val="333399"/>
            </a:solidFill>
            <a:miter lim="800000"/>
          </a:ln>
        </p:spPr>
        <p:txBody>
          <a:bodyPr wrap="none">
            <a:spAutoFit/>
          </a:bodyPr>
          <a:lstStyle/>
          <a:p>
            <a:r>
              <a:rPr kumimoji="1" lang="zh-CN" altLang="en-US" sz="2000" dirty="0">
                <a:latin typeface="Arial" panose="020B0604020202020204" pitchFamily="34" charset="0"/>
              </a:rPr>
              <a:t>路由信息</a:t>
            </a:r>
            <a:r>
              <a:rPr kumimoji="1" lang="en-US" altLang="zh-CN" sz="2000" dirty="0">
                <a:latin typeface="Arial" panose="020B0604020202020204" pitchFamily="34" charset="0"/>
              </a:rPr>
              <a:t>(20</a:t>
            </a:r>
            <a:r>
              <a:rPr kumimoji="1" lang="zh-CN" altLang="en-US" sz="2000" dirty="0">
                <a:latin typeface="Arial" panose="020B0604020202020204" pitchFamily="34" charset="0"/>
              </a:rPr>
              <a:t>字</a:t>
            </a:r>
            <a:endParaRPr kumimoji="1" lang="en-US" altLang="zh-CN" sz="2000" dirty="0">
              <a:latin typeface="Arial" panose="020B0604020202020204" pitchFamily="34" charset="0"/>
            </a:endParaRPr>
          </a:p>
          <a:p>
            <a:r>
              <a:rPr kumimoji="1" lang="zh-CN" altLang="en-US" sz="2000" dirty="0">
                <a:latin typeface="Arial" panose="020B0604020202020204" pitchFamily="34" charset="0"/>
              </a:rPr>
              <a:t>节</a:t>
            </a:r>
            <a:r>
              <a:rPr kumimoji="1" lang="en-US" altLang="zh-CN" sz="2000" dirty="0">
                <a:latin typeface="Arial" panose="020B0604020202020204" pitchFamily="34" charset="0"/>
              </a:rPr>
              <a:t>/</a:t>
            </a:r>
            <a:r>
              <a:rPr kumimoji="1" lang="zh-CN" altLang="en-US" sz="2000" dirty="0">
                <a:latin typeface="Arial" panose="020B0604020202020204" pitchFamily="34" charset="0"/>
              </a:rPr>
              <a:t>路由</a:t>
            </a:r>
            <a:r>
              <a:rPr kumimoji="1" lang="en-US" altLang="zh-CN" sz="2000" dirty="0">
                <a:latin typeface="Arial" panose="020B0604020202020204" pitchFamily="34" charset="0"/>
              </a:rPr>
              <a:t>)</a:t>
            </a:r>
            <a:r>
              <a:rPr kumimoji="1" lang="zh-CN" altLang="en-US" sz="2000" dirty="0">
                <a:latin typeface="Arial" panose="020B0604020202020204" pitchFamily="34" charset="0"/>
              </a:rPr>
              <a:t>可重复</a:t>
            </a:r>
            <a:endParaRPr kumimoji="1" lang="en-US" altLang="zh-CN" sz="2000" dirty="0">
              <a:latin typeface="Arial" panose="020B0604020202020204" pitchFamily="34" charset="0"/>
            </a:endParaRPr>
          </a:p>
          <a:p>
            <a:r>
              <a:rPr kumimoji="1" lang="zh-CN" altLang="en-US" sz="2000" dirty="0">
                <a:latin typeface="Arial" panose="020B0604020202020204" pitchFamily="34" charset="0"/>
              </a:rPr>
              <a:t>出现最多</a:t>
            </a:r>
            <a:r>
              <a:rPr kumimoji="1" lang="en-US" altLang="zh-CN" sz="2000" dirty="0">
                <a:latin typeface="Arial" panose="020B0604020202020204" pitchFamily="34" charset="0"/>
              </a:rPr>
              <a:t>25</a:t>
            </a:r>
            <a:r>
              <a:rPr kumimoji="1" lang="zh-CN" altLang="en-US" sz="2000" dirty="0">
                <a:latin typeface="Arial" panose="020B0604020202020204" pitchFamily="34" charset="0"/>
              </a:rPr>
              <a:t>个</a:t>
            </a:r>
          </a:p>
        </p:txBody>
      </p:sp>
      <p:sp>
        <p:nvSpPr>
          <p:cNvPr id="228364" name="Rectangle 12"/>
          <p:cNvSpPr>
            <a:spLocks noChangeArrowheads="1"/>
          </p:cNvSpPr>
          <p:nvPr/>
        </p:nvSpPr>
        <p:spPr bwMode="auto">
          <a:xfrm>
            <a:off x="2857500" y="3765550"/>
            <a:ext cx="3840163" cy="620713"/>
          </a:xfrm>
          <a:prstGeom prst="rect">
            <a:avLst/>
          </a:prstGeom>
          <a:solidFill>
            <a:srgbClr val="CCECFF"/>
          </a:solidFill>
          <a:ln w="9525">
            <a:noFill/>
            <a:miter lim="800000"/>
          </a:ln>
        </p:spPr>
        <p:txBody>
          <a:bodyPr wrap="none" anchor="ctr"/>
          <a:lstStyle/>
          <a:p>
            <a:endParaRPr lang="zh-CN" altLang="en-US"/>
          </a:p>
        </p:txBody>
      </p:sp>
      <p:sp>
        <p:nvSpPr>
          <p:cNvPr id="228365" name="Freeform 13"/>
          <p:cNvSpPr/>
          <p:nvPr/>
        </p:nvSpPr>
        <p:spPr bwMode="auto">
          <a:xfrm>
            <a:off x="119063" y="2611438"/>
            <a:ext cx="3605212" cy="1138237"/>
          </a:xfrm>
          <a:custGeom>
            <a:avLst/>
            <a:gdLst>
              <a:gd name="T0" fmla="*/ 0 w 1992"/>
              <a:gd name="T1" fmla="*/ 12 h 612"/>
              <a:gd name="T2" fmla="*/ 1992 w 1992"/>
              <a:gd name="T3" fmla="*/ 0 h 612"/>
              <a:gd name="T4" fmla="*/ 1890 w 1992"/>
              <a:gd name="T5" fmla="*/ 606 h 612"/>
              <a:gd name="T6" fmla="*/ 1506 w 1992"/>
              <a:gd name="T7" fmla="*/ 612 h 612"/>
              <a:gd name="T8" fmla="*/ 0 w 1992"/>
              <a:gd name="T9" fmla="*/ 12 h 612"/>
              <a:gd name="T10" fmla="*/ 0 60000 65536"/>
              <a:gd name="T11" fmla="*/ 0 60000 65536"/>
              <a:gd name="T12" fmla="*/ 0 60000 65536"/>
              <a:gd name="T13" fmla="*/ 0 60000 65536"/>
              <a:gd name="T14" fmla="*/ 0 60000 65536"/>
              <a:gd name="T15" fmla="*/ 0 w 1992"/>
              <a:gd name="T16" fmla="*/ 0 h 612"/>
              <a:gd name="T17" fmla="*/ 1992 w 1992"/>
              <a:gd name="T18" fmla="*/ 612 h 612"/>
            </a:gdLst>
            <a:ahLst/>
            <a:cxnLst>
              <a:cxn ang="T10">
                <a:pos x="T0" y="T1"/>
              </a:cxn>
              <a:cxn ang="T11">
                <a:pos x="T2" y="T3"/>
              </a:cxn>
              <a:cxn ang="T12">
                <a:pos x="T4" y="T5"/>
              </a:cxn>
              <a:cxn ang="T13">
                <a:pos x="T6" y="T7"/>
              </a:cxn>
              <a:cxn ang="T14">
                <a:pos x="T8" y="T9"/>
              </a:cxn>
            </a:cxnLst>
            <a:rect l="T15" t="T16" r="T17" b="T18"/>
            <a:pathLst>
              <a:path w="1992" h="612">
                <a:moveTo>
                  <a:pt x="0" y="12"/>
                </a:moveTo>
                <a:lnTo>
                  <a:pt x="1992" y="0"/>
                </a:lnTo>
                <a:lnTo>
                  <a:pt x="1890" y="606"/>
                </a:lnTo>
                <a:lnTo>
                  <a:pt x="1506" y="612"/>
                </a:lnTo>
                <a:lnTo>
                  <a:pt x="0" y="12"/>
                </a:lnTo>
                <a:close/>
              </a:path>
            </a:pathLst>
          </a:custGeom>
          <a:solidFill>
            <a:srgbClr val="CCECFF"/>
          </a:solidFill>
          <a:ln w="9525">
            <a:noFill/>
            <a:round/>
          </a:ln>
        </p:spPr>
        <p:txBody>
          <a:bodyPr/>
          <a:lstStyle/>
          <a:p>
            <a:endParaRPr lang="zh-CN" altLang="en-US"/>
          </a:p>
        </p:txBody>
      </p:sp>
      <p:sp>
        <p:nvSpPr>
          <p:cNvPr id="228366" name="Rectangle 14"/>
          <p:cNvSpPr>
            <a:spLocks noChangeArrowheads="1"/>
          </p:cNvSpPr>
          <p:nvPr/>
        </p:nvSpPr>
        <p:spPr bwMode="auto">
          <a:xfrm>
            <a:off x="2857500" y="3752850"/>
            <a:ext cx="3852863" cy="646113"/>
          </a:xfrm>
          <a:prstGeom prst="rect">
            <a:avLst/>
          </a:prstGeom>
          <a:noFill/>
          <a:ln w="19050">
            <a:solidFill>
              <a:schemeClr val="tx1"/>
            </a:solidFill>
            <a:miter lim="800000"/>
          </a:ln>
        </p:spPr>
        <p:txBody>
          <a:bodyPr wrap="none" anchor="ctr"/>
          <a:lstStyle/>
          <a:p>
            <a:endParaRPr lang="zh-CN" altLang="en-US"/>
          </a:p>
        </p:txBody>
      </p:sp>
      <p:sp>
        <p:nvSpPr>
          <p:cNvPr id="228367" name="Line 15"/>
          <p:cNvSpPr>
            <a:spLocks noChangeShapeType="1"/>
          </p:cNvSpPr>
          <p:nvPr/>
        </p:nvSpPr>
        <p:spPr bwMode="auto">
          <a:xfrm flipH="1">
            <a:off x="917575" y="5626100"/>
            <a:ext cx="14288" cy="655638"/>
          </a:xfrm>
          <a:prstGeom prst="line">
            <a:avLst/>
          </a:prstGeom>
          <a:noFill/>
          <a:ln w="9525">
            <a:solidFill>
              <a:schemeClr val="tx1"/>
            </a:solidFill>
            <a:round/>
          </a:ln>
        </p:spPr>
        <p:txBody>
          <a:bodyPr wrap="none" anchor="ctr"/>
          <a:lstStyle/>
          <a:p>
            <a:endParaRPr lang="zh-CN" altLang="en-US"/>
          </a:p>
        </p:txBody>
      </p:sp>
      <p:sp>
        <p:nvSpPr>
          <p:cNvPr id="228368" name="Rectangle 16"/>
          <p:cNvSpPr>
            <a:spLocks noChangeArrowheads="1"/>
          </p:cNvSpPr>
          <p:nvPr/>
        </p:nvSpPr>
        <p:spPr bwMode="auto">
          <a:xfrm>
            <a:off x="3821113" y="5819775"/>
            <a:ext cx="1431925" cy="279400"/>
          </a:xfrm>
          <a:prstGeom prst="rect">
            <a:avLst/>
          </a:prstGeom>
          <a:solidFill>
            <a:schemeClr val="bg1"/>
          </a:solidFill>
          <a:ln w="9525">
            <a:noFill/>
            <a:miter lim="800000"/>
          </a:ln>
        </p:spPr>
        <p:txBody>
          <a:bodyPr wrap="none" anchor="ctr"/>
          <a:lstStyle/>
          <a:p>
            <a:endParaRPr lang="zh-CN" altLang="en-US"/>
          </a:p>
        </p:txBody>
      </p:sp>
      <p:sp>
        <p:nvSpPr>
          <p:cNvPr id="228369" name="Line 17"/>
          <p:cNvSpPr>
            <a:spLocks noChangeShapeType="1"/>
          </p:cNvSpPr>
          <p:nvPr/>
        </p:nvSpPr>
        <p:spPr bwMode="auto">
          <a:xfrm>
            <a:off x="931863" y="6159500"/>
            <a:ext cx="5778500" cy="0"/>
          </a:xfrm>
          <a:prstGeom prst="line">
            <a:avLst/>
          </a:prstGeom>
          <a:noFill/>
          <a:ln w="19050">
            <a:solidFill>
              <a:srgbClr val="333399"/>
            </a:solidFill>
            <a:round/>
            <a:headEnd type="triangle" w="sm" len="med"/>
            <a:tailEnd type="triangle" w="sm" len="med"/>
          </a:ln>
        </p:spPr>
        <p:txBody>
          <a:bodyPr wrap="none" anchor="ctr"/>
          <a:lstStyle/>
          <a:p>
            <a:endParaRPr lang="zh-CN" altLang="en-US"/>
          </a:p>
        </p:txBody>
      </p:sp>
      <p:sp>
        <p:nvSpPr>
          <p:cNvPr id="228370" name="Text Box 18"/>
          <p:cNvSpPr txBox="1">
            <a:spLocks noChangeArrowheads="1"/>
          </p:cNvSpPr>
          <p:nvPr/>
        </p:nvSpPr>
        <p:spPr bwMode="auto">
          <a:xfrm>
            <a:off x="3001963" y="5938838"/>
            <a:ext cx="1255712" cy="396875"/>
          </a:xfrm>
          <a:prstGeom prst="rect">
            <a:avLst/>
          </a:prstGeom>
          <a:solidFill>
            <a:schemeClr val="bg1"/>
          </a:solidFill>
          <a:ln w="9525">
            <a:noFill/>
            <a:miter lim="800000"/>
          </a:ln>
        </p:spPr>
        <p:txBody>
          <a:bodyPr wrap="none">
            <a:spAutoFit/>
          </a:bodyPr>
          <a:lstStyle/>
          <a:p>
            <a:r>
              <a:rPr kumimoji="1" lang="en-US" altLang="zh-CN" sz="2000">
                <a:latin typeface="Arial" panose="020B0604020202020204" pitchFamily="34" charset="0"/>
              </a:rPr>
              <a:t>IP </a:t>
            </a:r>
            <a:r>
              <a:rPr kumimoji="1" lang="zh-CN" altLang="en-US" sz="2000">
                <a:latin typeface="Arial" panose="020B0604020202020204" pitchFamily="34" charset="0"/>
              </a:rPr>
              <a:t>数据报</a:t>
            </a:r>
          </a:p>
        </p:txBody>
      </p:sp>
      <p:sp>
        <p:nvSpPr>
          <p:cNvPr id="228371" name="Line 19"/>
          <p:cNvSpPr>
            <a:spLocks noChangeShapeType="1"/>
          </p:cNvSpPr>
          <p:nvPr/>
        </p:nvSpPr>
        <p:spPr bwMode="auto">
          <a:xfrm>
            <a:off x="4168775" y="1712913"/>
            <a:ext cx="3670300" cy="0"/>
          </a:xfrm>
          <a:prstGeom prst="line">
            <a:avLst/>
          </a:prstGeom>
          <a:noFill/>
          <a:ln w="9525">
            <a:solidFill>
              <a:schemeClr val="tx1"/>
            </a:solidFill>
            <a:round/>
          </a:ln>
        </p:spPr>
        <p:txBody>
          <a:bodyPr wrap="none" anchor="ctr"/>
          <a:lstStyle/>
          <a:p>
            <a:endParaRPr lang="zh-CN" altLang="en-US"/>
          </a:p>
        </p:txBody>
      </p:sp>
      <p:sp>
        <p:nvSpPr>
          <p:cNvPr id="228372" name="Line 20"/>
          <p:cNvSpPr>
            <a:spLocks noChangeShapeType="1"/>
          </p:cNvSpPr>
          <p:nvPr/>
        </p:nvSpPr>
        <p:spPr bwMode="auto">
          <a:xfrm>
            <a:off x="4168775" y="2136775"/>
            <a:ext cx="3670300" cy="0"/>
          </a:xfrm>
          <a:prstGeom prst="line">
            <a:avLst/>
          </a:prstGeom>
          <a:noFill/>
          <a:ln w="9525">
            <a:solidFill>
              <a:schemeClr val="tx1"/>
            </a:solidFill>
            <a:round/>
          </a:ln>
        </p:spPr>
        <p:txBody>
          <a:bodyPr wrap="none" anchor="ctr"/>
          <a:lstStyle/>
          <a:p>
            <a:endParaRPr lang="zh-CN" altLang="en-US"/>
          </a:p>
        </p:txBody>
      </p:sp>
      <p:sp>
        <p:nvSpPr>
          <p:cNvPr id="228373" name="Line 21"/>
          <p:cNvSpPr>
            <a:spLocks noChangeShapeType="1"/>
          </p:cNvSpPr>
          <p:nvPr/>
        </p:nvSpPr>
        <p:spPr bwMode="auto">
          <a:xfrm>
            <a:off x="4168775" y="2540000"/>
            <a:ext cx="3670300" cy="0"/>
          </a:xfrm>
          <a:prstGeom prst="line">
            <a:avLst/>
          </a:prstGeom>
          <a:noFill/>
          <a:ln w="9525">
            <a:solidFill>
              <a:schemeClr val="tx1"/>
            </a:solidFill>
            <a:round/>
          </a:ln>
        </p:spPr>
        <p:txBody>
          <a:bodyPr wrap="none" anchor="ctr"/>
          <a:lstStyle/>
          <a:p>
            <a:endParaRPr lang="zh-CN" altLang="en-US"/>
          </a:p>
        </p:txBody>
      </p:sp>
      <p:sp>
        <p:nvSpPr>
          <p:cNvPr id="228374" name="Line 22"/>
          <p:cNvSpPr>
            <a:spLocks noChangeShapeType="1"/>
          </p:cNvSpPr>
          <p:nvPr/>
        </p:nvSpPr>
        <p:spPr bwMode="auto">
          <a:xfrm>
            <a:off x="4168775" y="2924175"/>
            <a:ext cx="3670300" cy="0"/>
          </a:xfrm>
          <a:prstGeom prst="line">
            <a:avLst/>
          </a:prstGeom>
          <a:noFill/>
          <a:ln w="9525">
            <a:solidFill>
              <a:schemeClr val="tx1"/>
            </a:solidFill>
            <a:round/>
          </a:ln>
        </p:spPr>
        <p:txBody>
          <a:bodyPr wrap="none" anchor="ctr"/>
          <a:lstStyle/>
          <a:p>
            <a:endParaRPr lang="zh-CN" altLang="en-US"/>
          </a:p>
        </p:txBody>
      </p:sp>
      <p:sp>
        <p:nvSpPr>
          <p:cNvPr id="228375" name="Line 23"/>
          <p:cNvSpPr>
            <a:spLocks noChangeShapeType="1"/>
          </p:cNvSpPr>
          <p:nvPr/>
        </p:nvSpPr>
        <p:spPr bwMode="auto">
          <a:xfrm rot="5400000" flipH="1">
            <a:off x="5806281" y="1534319"/>
            <a:ext cx="395288" cy="0"/>
          </a:xfrm>
          <a:prstGeom prst="line">
            <a:avLst/>
          </a:prstGeom>
          <a:noFill/>
          <a:ln w="9525">
            <a:solidFill>
              <a:schemeClr val="tx1"/>
            </a:solidFill>
            <a:round/>
          </a:ln>
        </p:spPr>
        <p:txBody>
          <a:bodyPr wrap="none" anchor="ctr"/>
          <a:lstStyle/>
          <a:p>
            <a:endParaRPr lang="zh-CN" altLang="en-US"/>
          </a:p>
        </p:txBody>
      </p:sp>
      <p:sp>
        <p:nvSpPr>
          <p:cNvPr id="228376" name="Text Box 24"/>
          <p:cNvSpPr txBox="1">
            <a:spLocks noChangeArrowheads="1"/>
          </p:cNvSpPr>
          <p:nvPr/>
        </p:nvSpPr>
        <p:spPr bwMode="auto">
          <a:xfrm>
            <a:off x="6353176" y="1298576"/>
            <a:ext cx="1201738" cy="396875"/>
          </a:xfrm>
          <a:prstGeom prst="rect">
            <a:avLst/>
          </a:prstGeom>
          <a:noFill/>
          <a:ln w="9525">
            <a:noFill/>
            <a:miter lim="800000"/>
          </a:ln>
        </p:spPr>
        <p:txBody>
          <a:bodyPr wrap="none">
            <a:spAutoFit/>
          </a:bodyPr>
          <a:lstStyle/>
          <a:p>
            <a:r>
              <a:rPr kumimoji="1" lang="zh-CN" altLang="en-US" sz="2000" dirty="0">
                <a:solidFill>
                  <a:srgbClr val="FF0000"/>
                </a:solidFill>
                <a:latin typeface="Arial" panose="020B0604020202020204" pitchFamily="34" charset="0"/>
              </a:rPr>
              <a:t>路由标记</a:t>
            </a:r>
          </a:p>
        </p:txBody>
      </p:sp>
      <p:sp>
        <p:nvSpPr>
          <p:cNvPr id="228377" name="Text Box 25"/>
          <p:cNvSpPr txBox="1">
            <a:spLocks noChangeArrowheads="1"/>
          </p:cNvSpPr>
          <p:nvPr/>
        </p:nvSpPr>
        <p:spPr bwMode="auto">
          <a:xfrm>
            <a:off x="5461793" y="1720850"/>
            <a:ext cx="1200150" cy="396875"/>
          </a:xfrm>
          <a:prstGeom prst="rect">
            <a:avLst/>
          </a:prstGeom>
          <a:noFill/>
          <a:ln w="9525">
            <a:noFill/>
            <a:miter lim="800000"/>
          </a:ln>
        </p:spPr>
        <p:txBody>
          <a:bodyPr wrap="none">
            <a:spAutoFit/>
          </a:bodyPr>
          <a:lstStyle/>
          <a:p>
            <a:r>
              <a:rPr kumimoji="1" lang="zh-CN" altLang="en-US" sz="2000" dirty="0">
                <a:latin typeface="Arial" panose="020B0604020202020204" pitchFamily="34" charset="0"/>
              </a:rPr>
              <a:t>网络地址</a:t>
            </a:r>
          </a:p>
        </p:txBody>
      </p:sp>
      <p:sp>
        <p:nvSpPr>
          <p:cNvPr id="228378" name="Text Box 26"/>
          <p:cNvSpPr txBox="1">
            <a:spLocks noChangeArrowheads="1"/>
          </p:cNvSpPr>
          <p:nvPr/>
        </p:nvSpPr>
        <p:spPr bwMode="auto">
          <a:xfrm>
            <a:off x="4243388" y="1305720"/>
            <a:ext cx="1708150" cy="396875"/>
          </a:xfrm>
          <a:prstGeom prst="rect">
            <a:avLst/>
          </a:prstGeom>
          <a:noFill/>
          <a:ln w="9525">
            <a:noFill/>
            <a:miter lim="800000"/>
          </a:ln>
        </p:spPr>
        <p:txBody>
          <a:bodyPr wrap="none">
            <a:spAutoFit/>
          </a:bodyPr>
          <a:lstStyle/>
          <a:p>
            <a:r>
              <a:rPr kumimoji="1" lang="zh-CN" altLang="en-US" sz="2000" dirty="0">
                <a:solidFill>
                  <a:srgbClr val="FF0000"/>
                </a:solidFill>
                <a:latin typeface="Arial" panose="020B0604020202020204" pitchFamily="34" charset="0"/>
              </a:rPr>
              <a:t>地址族标识符</a:t>
            </a:r>
          </a:p>
        </p:txBody>
      </p:sp>
      <p:sp>
        <p:nvSpPr>
          <p:cNvPr id="228379" name="Text Box 27"/>
          <p:cNvSpPr txBox="1">
            <a:spLocks noChangeArrowheads="1"/>
          </p:cNvSpPr>
          <p:nvPr/>
        </p:nvSpPr>
        <p:spPr bwMode="auto">
          <a:xfrm>
            <a:off x="5384800" y="2927350"/>
            <a:ext cx="1451038" cy="400110"/>
          </a:xfrm>
          <a:prstGeom prst="rect">
            <a:avLst/>
          </a:prstGeom>
          <a:noFill/>
          <a:ln w="9525">
            <a:noFill/>
            <a:miter lim="800000"/>
          </a:ln>
        </p:spPr>
        <p:txBody>
          <a:bodyPr wrap="none">
            <a:spAutoFit/>
          </a:bodyPr>
          <a:lstStyle/>
          <a:p>
            <a:r>
              <a:rPr kumimoji="1" lang="zh-CN" altLang="en-US" sz="2000" dirty="0">
                <a:latin typeface="Arial" panose="020B0604020202020204" pitchFamily="34" charset="0"/>
              </a:rPr>
              <a:t>距离 </a:t>
            </a:r>
            <a:r>
              <a:rPr kumimoji="1" lang="en-US" altLang="zh-CN" sz="2000" dirty="0">
                <a:latin typeface="Arial" panose="020B0604020202020204" pitchFamily="34" charset="0"/>
              </a:rPr>
              <a:t>(1-16)</a:t>
            </a:r>
          </a:p>
        </p:txBody>
      </p:sp>
      <p:sp>
        <p:nvSpPr>
          <p:cNvPr id="228380" name="Rectangle 28"/>
          <p:cNvSpPr>
            <a:spLocks noChangeArrowheads="1"/>
          </p:cNvSpPr>
          <p:nvPr/>
        </p:nvSpPr>
        <p:spPr bwMode="auto">
          <a:xfrm>
            <a:off x="2857500" y="4929188"/>
            <a:ext cx="3840163" cy="622300"/>
          </a:xfrm>
          <a:prstGeom prst="rect">
            <a:avLst/>
          </a:prstGeom>
          <a:solidFill>
            <a:srgbClr val="CCECFF"/>
          </a:solidFill>
          <a:ln w="9525">
            <a:noFill/>
            <a:miter lim="800000"/>
          </a:ln>
        </p:spPr>
        <p:txBody>
          <a:bodyPr wrap="none" anchor="ctr"/>
          <a:lstStyle/>
          <a:p>
            <a:endParaRPr lang="zh-CN" altLang="en-US"/>
          </a:p>
        </p:txBody>
      </p:sp>
      <p:sp>
        <p:nvSpPr>
          <p:cNvPr id="228381" name="Line 29"/>
          <p:cNvSpPr>
            <a:spLocks noChangeShapeType="1"/>
          </p:cNvSpPr>
          <p:nvPr/>
        </p:nvSpPr>
        <p:spPr bwMode="auto">
          <a:xfrm>
            <a:off x="2135188" y="4916488"/>
            <a:ext cx="0" cy="647700"/>
          </a:xfrm>
          <a:prstGeom prst="line">
            <a:avLst/>
          </a:prstGeom>
          <a:noFill/>
          <a:ln w="9525">
            <a:solidFill>
              <a:schemeClr val="tx1"/>
            </a:solidFill>
            <a:round/>
          </a:ln>
        </p:spPr>
        <p:txBody>
          <a:bodyPr wrap="none" anchor="ctr"/>
          <a:lstStyle/>
          <a:p>
            <a:endParaRPr lang="zh-CN" altLang="en-US"/>
          </a:p>
        </p:txBody>
      </p:sp>
      <p:sp>
        <p:nvSpPr>
          <p:cNvPr id="228382" name="Text Box 30"/>
          <p:cNvSpPr txBox="1">
            <a:spLocks noChangeArrowheads="1"/>
          </p:cNvSpPr>
          <p:nvPr/>
        </p:nvSpPr>
        <p:spPr bwMode="auto">
          <a:xfrm>
            <a:off x="1182688" y="4946650"/>
            <a:ext cx="692150" cy="641350"/>
          </a:xfrm>
          <a:prstGeom prst="rect">
            <a:avLst/>
          </a:prstGeom>
          <a:noFill/>
          <a:ln w="9525">
            <a:noFill/>
            <a:miter lim="800000"/>
          </a:ln>
        </p:spPr>
        <p:txBody>
          <a:bodyPr wrap="none">
            <a:spAutoFit/>
          </a:bodyPr>
          <a:lstStyle/>
          <a:p>
            <a:pPr>
              <a:lnSpc>
                <a:spcPct val="90000"/>
              </a:lnSpc>
            </a:pPr>
            <a:r>
              <a:rPr kumimoji="1" lang="en-US" altLang="zh-CN" sz="2000">
                <a:latin typeface="Arial" panose="020B0604020202020204" pitchFamily="34" charset="0"/>
              </a:rPr>
              <a:t>  IP </a:t>
            </a:r>
          </a:p>
          <a:p>
            <a:pPr>
              <a:lnSpc>
                <a:spcPct val="90000"/>
              </a:lnSpc>
            </a:pPr>
            <a:r>
              <a:rPr kumimoji="1" lang="zh-CN" altLang="en-US" sz="2000">
                <a:latin typeface="Arial" panose="020B0604020202020204" pitchFamily="34" charset="0"/>
              </a:rPr>
              <a:t>首部</a:t>
            </a:r>
          </a:p>
        </p:txBody>
      </p:sp>
      <p:sp>
        <p:nvSpPr>
          <p:cNvPr id="228383" name="Line 31"/>
          <p:cNvSpPr>
            <a:spLocks noChangeShapeType="1"/>
          </p:cNvSpPr>
          <p:nvPr/>
        </p:nvSpPr>
        <p:spPr bwMode="auto">
          <a:xfrm>
            <a:off x="6710363" y="5626100"/>
            <a:ext cx="0" cy="619125"/>
          </a:xfrm>
          <a:prstGeom prst="line">
            <a:avLst/>
          </a:prstGeom>
          <a:noFill/>
          <a:ln w="9525">
            <a:solidFill>
              <a:schemeClr val="tx1"/>
            </a:solidFill>
            <a:round/>
          </a:ln>
        </p:spPr>
        <p:txBody>
          <a:bodyPr wrap="none" anchor="ctr"/>
          <a:lstStyle/>
          <a:p>
            <a:endParaRPr lang="zh-CN" altLang="en-US"/>
          </a:p>
        </p:txBody>
      </p:sp>
      <p:sp>
        <p:nvSpPr>
          <p:cNvPr id="228384" name="AutoShape 32"/>
          <p:cNvSpPr>
            <a:spLocks noChangeArrowheads="1"/>
          </p:cNvSpPr>
          <p:nvPr/>
        </p:nvSpPr>
        <p:spPr bwMode="auto">
          <a:xfrm>
            <a:off x="4543425" y="4824413"/>
            <a:ext cx="241300" cy="463550"/>
          </a:xfrm>
          <a:prstGeom prst="downArrow">
            <a:avLst>
              <a:gd name="adj1" fmla="val 50000"/>
              <a:gd name="adj2" fmla="val 48026"/>
            </a:avLst>
          </a:prstGeom>
          <a:solidFill>
            <a:schemeClr val="accent1"/>
          </a:solidFill>
          <a:ln w="9525">
            <a:solidFill>
              <a:srgbClr val="333399"/>
            </a:solidFill>
            <a:miter lim="800000"/>
          </a:ln>
        </p:spPr>
        <p:txBody>
          <a:bodyPr vert="eaVert" wrap="none" anchor="ctr"/>
          <a:lstStyle/>
          <a:p>
            <a:endParaRPr lang="zh-CN" altLang="en-US"/>
          </a:p>
        </p:txBody>
      </p:sp>
      <p:sp>
        <p:nvSpPr>
          <p:cNvPr id="228385" name="Text Box 33"/>
          <p:cNvSpPr txBox="1">
            <a:spLocks noChangeArrowheads="1"/>
          </p:cNvSpPr>
          <p:nvPr/>
        </p:nvSpPr>
        <p:spPr bwMode="auto">
          <a:xfrm>
            <a:off x="2189163" y="4946650"/>
            <a:ext cx="792162" cy="641350"/>
          </a:xfrm>
          <a:prstGeom prst="rect">
            <a:avLst/>
          </a:prstGeom>
          <a:noFill/>
          <a:ln w="9525">
            <a:noFill/>
            <a:miter lim="800000"/>
          </a:ln>
        </p:spPr>
        <p:txBody>
          <a:bodyPr wrap="none">
            <a:spAutoFit/>
          </a:bodyPr>
          <a:lstStyle/>
          <a:p>
            <a:pPr>
              <a:lnSpc>
                <a:spcPct val="90000"/>
              </a:lnSpc>
            </a:pPr>
            <a:r>
              <a:rPr kumimoji="1" lang="en-US" altLang="zh-CN" sz="2000">
                <a:latin typeface="Arial" panose="020B0604020202020204" pitchFamily="34" charset="0"/>
              </a:rPr>
              <a:t>UDP </a:t>
            </a:r>
          </a:p>
          <a:p>
            <a:pPr>
              <a:lnSpc>
                <a:spcPct val="90000"/>
              </a:lnSpc>
            </a:pPr>
            <a:r>
              <a:rPr kumimoji="1" lang="zh-CN" altLang="en-US" sz="2000">
                <a:latin typeface="Arial" panose="020B0604020202020204" pitchFamily="34" charset="0"/>
              </a:rPr>
              <a:t>首部</a:t>
            </a:r>
          </a:p>
        </p:txBody>
      </p:sp>
      <p:sp>
        <p:nvSpPr>
          <p:cNvPr id="228386" name="Line 34"/>
          <p:cNvSpPr>
            <a:spLocks noChangeShapeType="1"/>
          </p:cNvSpPr>
          <p:nvPr/>
        </p:nvSpPr>
        <p:spPr bwMode="auto">
          <a:xfrm>
            <a:off x="2857500" y="4929188"/>
            <a:ext cx="0" cy="646112"/>
          </a:xfrm>
          <a:prstGeom prst="line">
            <a:avLst/>
          </a:prstGeom>
          <a:noFill/>
          <a:ln w="9525">
            <a:solidFill>
              <a:schemeClr val="tx1"/>
            </a:solidFill>
            <a:round/>
          </a:ln>
        </p:spPr>
        <p:txBody>
          <a:bodyPr wrap="none" anchor="ctr"/>
          <a:lstStyle/>
          <a:p>
            <a:endParaRPr lang="zh-CN" altLang="en-US"/>
          </a:p>
        </p:txBody>
      </p:sp>
      <p:sp>
        <p:nvSpPr>
          <p:cNvPr id="228387" name="AutoShape 35"/>
          <p:cNvSpPr/>
          <p:nvPr/>
        </p:nvSpPr>
        <p:spPr bwMode="auto">
          <a:xfrm>
            <a:off x="7897813" y="1341438"/>
            <a:ext cx="246062" cy="1976437"/>
          </a:xfrm>
          <a:prstGeom prst="rightBrace">
            <a:avLst>
              <a:gd name="adj1" fmla="val 66936"/>
              <a:gd name="adj2" fmla="val 50000"/>
            </a:avLst>
          </a:prstGeom>
          <a:noFill/>
          <a:ln w="19050">
            <a:solidFill>
              <a:srgbClr val="333399"/>
            </a:solidFill>
            <a:round/>
          </a:ln>
        </p:spPr>
        <p:txBody>
          <a:bodyPr wrap="none" anchor="ctr"/>
          <a:lstStyle/>
          <a:p>
            <a:endParaRPr lang="zh-CN" altLang="en-US"/>
          </a:p>
        </p:txBody>
      </p:sp>
      <p:sp>
        <p:nvSpPr>
          <p:cNvPr id="228388" name="Line 36"/>
          <p:cNvSpPr>
            <a:spLocks noChangeShapeType="1"/>
          </p:cNvSpPr>
          <p:nvPr/>
        </p:nvSpPr>
        <p:spPr bwMode="auto">
          <a:xfrm>
            <a:off x="3536950" y="3749675"/>
            <a:ext cx="0" cy="646113"/>
          </a:xfrm>
          <a:prstGeom prst="line">
            <a:avLst/>
          </a:prstGeom>
          <a:noFill/>
          <a:ln w="19050">
            <a:solidFill>
              <a:schemeClr val="tx1"/>
            </a:solidFill>
            <a:round/>
          </a:ln>
        </p:spPr>
        <p:txBody>
          <a:bodyPr wrap="none" anchor="ctr"/>
          <a:lstStyle/>
          <a:p>
            <a:endParaRPr lang="zh-CN" altLang="en-US"/>
          </a:p>
        </p:txBody>
      </p:sp>
      <p:sp>
        <p:nvSpPr>
          <p:cNvPr id="228389" name="Line 37"/>
          <p:cNvSpPr>
            <a:spLocks noChangeShapeType="1"/>
          </p:cNvSpPr>
          <p:nvPr/>
        </p:nvSpPr>
        <p:spPr bwMode="auto">
          <a:xfrm>
            <a:off x="2857500" y="4470400"/>
            <a:ext cx="0" cy="322263"/>
          </a:xfrm>
          <a:prstGeom prst="line">
            <a:avLst/>
          </a:prstGeom>
          <a:noFill/>
          <a:ln w="9525">
            <a:solidFill>
              <a:schemeClr val="tx1"/>
            </a:solidFill>
            <a:round/>
          </a:ln>
        </p:spPr>
        <p:txBody>
          <a:bodyPr wrap="none" anchor="ctr"/>
          <a:lstStyle/>
          <a:p>
            <a:endParaRPr lang="zh-CN" altLang="en-US"/>
          </a:p>
        </p:txBody>
      </p:sp>
      <p:sp>
        <p:nvSpPr>
          <p:cNvPr id="228390" name="Line 38"/>
          <p:cNvSpPr>
            <a:spLocks noChangeShapeType="1"/>
          </p:cNvSpPr>
          <p:nvPr/>
        </p:nvSpPr>
        <p:spPr bwMode="auto">
          <a:xfrm>
            <a:off x="6715125" y="4440238"/>
            <a:ext cx="0" cy="322262"/>
          </a:xfrm>
          <a:prstGeom prst="line">
            <a:avLst/>
          </a:prstGeom>
          <a:noFill/>
          <a:ln w="9525">
            <a:solidFill>
              <a:schemeClr val="tx1"/>
            </a:solidFill>
            <a:round/>
          </a:ln>
        </p:spPr>
        <p:txBody>
          <a:bodyPr wrap="none" anchor="ctr"/>
          <a:lstStyle/>
          <a:p>
            <a:endParaRPr lang="zh-CN" altLang="en-US"/>
          </a:p>
        </p:txBody>
      </p:sp>
      <p:sp>
        <p:nvSpPr>
          <p:cNvPr id="228391" name="Text Box 39"/>
          <p:cNvSpPr txBox="1">
            <a:spLocks noChangeArrowheads="1"/>
          </p:cNvSpPr>
          <p:nvPr/>
        </p:nvSpPr>
        <p:spPr bwMode="auto">
          <a:xfrm>
            <a:off x="2841625" y="3816350"/>
            <a:ext cx="692150" cy="396875"/>
          </a:xfrm>
          <a:prstGeom prst="rect">
            <a:avLst/>
          </a:prstGeom>
          <a:noFill/>
          <a:ln w="9525">
            <a:noFill/>
            <a:miter lim="800000"/>
          </a:ln>
        </p:spPr>
        <p:txBody>
          <a:bodyPr wrap="none">
            <a:spAutoFit/>
          </a:bodyPr>
          <a:lstStyle/>
          <a:p>
            <a:r>
              <a:rPr kumimoji="1" lang="zh-CN" altLang="en-US" sz="2000">
                <a:latin typeface="Arial" panose="020B0604020202020204" pitchFamily="34" charset="0"/>
              </a:rPr>
              <a:t>首部</a:t>
            </a:r>
          </a:p>
        </p:txBody>
      </p:sp>
      <p:sp>
        <p:nvSpPr>
          <p:cNvPr id="228392" name="Text Box 40"/>
          <p:cNvSpPr txBox="1">
            <a:spLocks noChangeArrowheads="1"/>
          </p:cNvSpPr>
          <p:nvPr/>
        </p:nvSpPr>
        <p:spPr bwMode="auto">
          <a:xfrm>
            <a:off x="4398963" y="3816350"/>
            <a:ext cx="1200150" cy="396875"/>
          </a:xfrm>
          <a:prstGeom prst="rect">
            <a:avLst/>
          </a:prstGeom>
          <a:noFill/>
          <a:ln w="9525">
            <a:noFill/>
            <a:miter lim="800000"/>
          </a:ln>
        </p:spPr>
        <p:txBody>
          <a:bodyPr wrap="none">
            <a:spAutoFit/>
          </a:bodyPr>
          <a:lstStyle/>
          <a:p>
            <a:r>
              <a:rPr kumimoji="1" lang="zh-CN" altLang="en-US" sz="2000">
                <a:latin typeface="Arial" panose="020B0604020202020204" pitchFamily="34" charset="0"/>
              </a:rPr>
              <a:t>路由部分</a:t>
            </a:r>
          </a:p>
        </p:txBody>
      </p:sp>
      <p:sp>
        <p:nvSpPr>
          <p:cNvPr id="228393" name="Rectangle 41"/>
          <p:cNvSpPr>
            <a:spLocks noChangeArrowheads="1"/>
          </p:cNvSpPr>
          <p:nvPr/>
        </p:nvSpPr>
        <p:spPr bwMode="auto">
          <a:xfrm>
            <a:off x="107950" y="2209800"/>
            <a:ext cx="3629025" cy="401638"/>
          </a:xfrm>
          <a:prstGeom prst="rect">
            <a:avLst/>
          </a:prstGeom>
          <a:solidFill>
            <a:srgbClr val="CCECFF"/>
          </a:solidFill>
          <a:ln w="9525">
            <a:solidFill>
              <a:schemeClr val="tx1"/>
            </a:solidFill>
            <a:miter lim="800000"/>
          </a:ln>
        </p:spPr>
        <p:txBody>
          <a:bodyPr wrap="none" anchor="ctr"/>
          <a:lstStyle/>
          <a:p>
            <a:endParaRPr lang="zh-CN" altLang="en-US"/>
          </a:p>
        </p:txBody>
      </p:sp>
      <p:sp>
        <p:nvSpPr>
          <p:cNvPr id="228394" name="Line 42"/>
          <p:cNvSpPr>
            <a:spLocks noChangeShapeType="1"/>
          </p:cNvSpPr>
          <p:nvPr/>
        </p:nvSpPr>
        <p:spPr bwMode="auto">
          <a:xfrm rot="-5400000">
            <a:off x="811213" y="2413000"/>
            <a:ext cx="406400" cy="0"/>
          </a:xfrm>
          <a:prstGeom prst="line">
            <a:avLst/>
          </a:prstGeom>
          <a:noFill/>
          <a:ln w="9525">
            <a:solidFill>
              <a:schemeClr val="tx1"/>
            </a:solidFill>
            <a:round/>
          </a:ln>
        </p:spPr>
        <p:txBody>
          <a:bodyPr wrap="none" anchor="ctr"/>
          <a:lstStyle/>
          <a:p>
            <a:endParaRPr lang="zh-CN" altLang="en-US"/>
          </a:p>
        </p:txBody>
      </p:sp>
      <p:sp>
        <p:nvSpPr>
          <p:cNvPr id="228395" name="Line 43"/>
          <p:cNvSpPr>
            <a:spLocks noChangeShapeType="1"/>
          </p:cNvSpPr>
          <p:nvPr/>
        </p:nvSpPr>
        <p:spPr bwMode="auto">
          <a:xfrm rot="-5400000">
            <a:off x="1718469" y="2413794"/>
            <a:ext cx="407988" cy="0"/>
          </a:xfrm>
          <a:prstGeom prst="line">
            <a:avLst/>
          </a:prstGeom>
          <a:noFill/>
          <a:ln w="9525">
            <a:solidFill>
              <a:schemeClr val="tx1"/>
            </a:solidFill>
            <a:round/>
          </a:ln>
        </p:spPr>
        <p:txBody>
          <a:bodyPr wrap="none" anchor="ctr"/>
          <a:lstStyle/>
          <a:p>
            <a:endParaRPr lang="zh-CN" altLang="en-US"/>
          </a:p>
        </p:txBody>
      </p:sp>
      <p:sp>
        <p:nvSpPr>
          <p:cNvPr id="228396" name="Text Box 44"/>
          <p:cNvSpPr txBox="1">
            <a:spLocks noChangeArrowheads="1"/>
          </p:cNvSpPr>
          <p:nvPr/>
        </p:nvSpPr>
        <p:spPr bwMode="auto">
          <a:xfrm>
            <a:off x="2357422" y="2214554"/>
            <a:ext cx="903288" cy="396875"/>
          </a:xfrm>
          <a:prstGeom prst="rect">
            <a:avLst/>
          </a:prstGeom>
          <a:noFill/>
          <a:ln w="9525">
            <a:noFill/>
            <a:miter lim="800000"/>
          </a:ln>
        </p:spPr>
        <p:txBody>
          <a:bodyPr wrap="none">
            <a:spAutoFit/>
          </a:bodyPr>
          <a:lstStyle/>
          <a:p>
            <a:r>
              <a:rPr kumimoji="1" lang="zh-CN" altLang="en-US" sz="2000" dirty="0">
                <a:latin typeface="Arial" panose="020B0604020202020204" pitchFamily="34" charset="0"/>
              </a:rPr>
              <a:t>必为 </a:t>
            </a:r>
            <a:r>
              <a:rPr kumimoji="1" lang="en-US" altLang="zh-CN" sz="2000" dirty="0">
                <a:latin typeface="Arial" panose="020B0604020202020204" pitchFamily="34" charset="0"/>
              </a:rPr>
              <a:t>0</a:t>
            </a:r>
          </a:p>
        </p:txBody>
      </p:sp>
      <p:sp>
        <p:nvSpPr>
          <p:cNvPr id="228397" name="Text Box 45"/>
          <p:cNvSpPr txBox="1">
            <a:spLocks noChangeArrowheads="1"/>
          </p:cNvSpPr>
          <p:nvPr/>
        </p:nvSpPr>
        <p:spPr bwMode="auto">
          <a:xfrm>
            <a:off x="1139825" y="2214554"/>
            <a:ext cx="692150" cy="396875"/>
          </a:xfrm>
          <a:prstGeom prst="rect">
            <a:avLst/>
          </a:prstGeom>
          <a:noFill/>
          <a:ln w="9525">
            <a:noFill/>
            <a:miter lim="800000"/>
          </a:ln>
        </p:spPr>
        <p:txBody>
          <a:bodyPr wrap="none">
            <a:spAutoFit/>
          </a:bodyPr>
          <a:lstStyle/>
          <a:p>
            <a:r>
              <a:rPr kumimoji="1" lang="zh-CN" altLang="en-US" sz="2000" dirty="0">
                <a:latin typeface="Arial" panose="020B0604020202020204" pitchFamily="34" charset="0"/>
              </a:rPr>
              <a:t>版本</a:t>
            </a:r>
          </a:p>
        </p:txBody>
      </p:sp>
      <p:sp>
        <p:nvSpPr>
          <p:cNvPr id="228398" name="Text Box 46"/>
          <p:cNvSpPr txBox="1">
            <a:spLocks noChangeArrowheads="1"/>
          </p:cNvSpPr>
          <p:nvPr/>
        </p:nvSpPr>
        <p:spPr bwMode="auto">
          <a:xfrm>
            <a:off x="215900" y="2174869"/>
            <a:ext cx="692150" cy="396875"/>
          </a:xfrm>
          <a:prstGeom prst="rect">
            <a:avLst/>
          </a:prstGeom>
          <a:noFill/>
          <a:ln w="9525">
            <a:noFill/>
            <a:miter lim="800000"/>
          </a:ln>
        </p:spPr>
        <p:txBody>
          <a:bodyPr wrap="none">
            <a:spAutoFit/>
          </a:bodyPr>
          <a:lstStyle/>
          <a:p>
            <a:r>
              <a:rPr kumimoji="1" lang="zh-CN" altLang="en-US" sz="2000" dirty="0">
                <a:latin typeface="Arial" panose="020B0604020202020204" pitchFamily="34" charset="0"/>
              </a:rPr>
              <a:t>命令</a:t>
            </a:r>
          </a:p>
        </p:txBody>
      </p:sp>
      <p:sp>
        <p:nvSpPr>
          <p:cNvPr id="228399" name="Line 47"/>
          <p:cNvSpPr>
            <a:spLocks noChangeShapeType="1"/>
          </p:cNvSpPr>
          <p:nvPr/>
        </p:nvSpPr>
        <p:spPr bwMode="auto">
          <a:xfrm>
            <a:off x="128588" y="1952625"/>
            <a:ext cx="3627437" cy="0"/>
          </a:xfrm>
          <a:prstGeom prst="line">
            <a:avLst/>
          </a:prstGeom>
          <a:noFill/>
          <a:ln w="9525">
            <a:solidFill>
              <a:schemeClr val="tx1"/>
            </a:solidFill>
            <a:round/>
            <a:headEnd type="triangle" w="sm" len="med"/>
            <a:tailEnd type="triangle" w="sm" len="med"/>
          </a:ln>
        </p:spPr>
        <p:txBody>
          <a:bodyPr wrap="none" anchor="ctr"/>
          <a:lstStyle/>
          <a:p>
            <a:endParaRPr lang="zh-CN" altLang="en-US"/>
          </a:p>
        </p:txBody>
      </p:sp>
      <p:sp>
        <p:nvSpPr>
          <p:cNvPr id="228400" name="Text Box 48"/>
          <p:cNvSpPr txBox="1">
            <a:spLocks noChangeArrowheads="1"/>
          </p:cNvSpPr>
          <p:nvPr/>
        </p:nvSpPr>
        <p:spPr bwMode="auto">
          <a:xfrm>
            <a:off x="1584325" y="1714500"/>
            <a:ext cx="973138" cy="396875"/>
          </a:xfrm>
          <a:prstGeom prst="rect">
            <a:avLst/>
          </a:prstGeom>
          <a:solidFill>
            <a:schemeClr val="bg1"/>
          </a:solidFill>
          <a:ln w="9525">
            <a:noFill/>
            <a:miter lim="800000"/>
          </a:ln>
        </p:spPr>
        <p:txBody>
          <a:bodyPr wrap="none">
            <a:spAutoFit/>
          </a:bodyPr>
          <a:lstStyle/>
          <a:p>
            <a:r>
              <a:rPr kumimoji="1" lang="en-US" altLang="zh-CN" sz="2000">
                <a:latin typeface="Arial" panose="020B0604020202020204" pitchFamily="34" charset="0"/>
              </a:rPr>
              <a:t> 4 </a:t>
            </a:r>
            <a:r>
              <a:rPr kumimoji="1" lang="zh-CN" altLang="en-US" sz="2000">
                <a:latin typeface="Arial" panose="020B0604020202020204" pitchFamily="34" charset="0"/>
              </a:rPr>
              <a:t>字节</a:t>
            </a:r>
          </a:p>
        </p:txBody>
      </p:sp>
      <p:sp>
        <p:nvSpPr>
          <p:cNvPr id="228401" name="Text Box 49"/>
          <p:cNvSpPr txBox="1">
            <a:spLocks noChangeArrowheads="1"/>
          </p:cNvSpPr>
          <p:nvPr/>
        </p:nvSpPr>
        <p:spPr bwMode="auto">
          <a:xfrm>
            <a:off x="5438775" y="2112963"/>
            <a:ext cx="1200150" cy="396875"/>
          </a:xfrm>
          <a:prstGeom prst="rect">
            <a:avLst/>
          </a:prstGeom>
          <a:noFill/>
          <a:ln w="9525">
            <a:noFill/>
            <a:miter lim="800000"/>
          </a:ln>
        </p:spPr>
        <p:txBody>
          <a:bodyPr wrap="none">
            <a:spAutoFit/>
          </a:bodyPr>
          <a:lstStyle/>
          <a:p>
            <a:r>
              <a:rPr kumimoji="1" lang="zh-CN" altLang="en-US" sz="2000" dirty="0">
                <a:latin typeface="Arial" panose="020B0604020202020204" pitchFamily="34" charset="0"/>
              </a:rPr>
              <a:t>子网掩码</a:t>
            </a:r>
          </a:p>
        </p:txBody>
      </p:sp>
      <p:sp>
        <p:nvSpPr>
          <p:cNvPr id="228402" name="Text Box 50"/>
          <p:cNvSpPr txBox="1">
            <a:spLocks noChangeArrowheads="1"/>
          </p:cNvSpPr>
          <p:nvPr/>
        </p:nvSpPr>
        <p:spPr bwMode="auto">
          <a:xfrm>
            <a:off x="5045075" y="2495550"/>
            <a:ext cx="2217738" cy="396875"/>
          </a:xfrm>
          <a:prstGeom prst="rect">
            <a:avLst/>
          </a:prstGeom>
          <a:noFill/>
          <a:ln w="9525">
            <a:noFill/>
            <a:miter lim="800000"/>
          </a:ln>
        </p:spPr>
        <p:txBody>
          <a:bodyPr wrap="none">
            <a:spAutoFit/>
          </a:bodyPr>
          <a:lstStyle/>
          <a:p>
            <a:r>
              <a:rPr kumimoji="1" lang="zh-CN" altLang="en-US" sz="2000" dirty="0">
                <a:latin typeface="Arial" panose="020B0604020202020204" pitchFamily="34" charset="0"/>
              </a:rPr>
              <a:t>下一跳路由器地址</a:t>
            </a:r>
          </a:p>
        </p:txBody>
      </p:sp>
      <p:sp>
        <p:nvSpPr>
          <p:cNvPr id="228403" name="Text Box 51"/>
          <p:cNvSpPr txBox="1">
            <a:spLocks noChangeArrowheads="1"/>
          </p:cNvSpPr>
          <p:nvPr/>
        </p:nvSpPr>
        <p:spPr bwMode="auto">
          <a:xfrm>
            <a:off x="3567113" y="5575300"/>
            <a:ext cx="2060575" cy="396875"/>
          </a:xfrm>
          <a:prstGeom prst="rect">
            <a:avLst/>
          </a:prstGeom>
          <a:solidFill>
            <a:schemeClr val="bg1"/>
          </a:solidFill>
          <a:ln w="9525">
            <a:noFill/>
            <a:miter lim="800000"/>
          </a:ln>
        </p:spPr>
        <p:txBody>
          <a:bodyPr wrap="none">
            <a:spAutoFit/>
          </a:bodyPr>
          <a:lstStyle/>
          <a:p>
            <a:r>
              <a:rPr kumimoji="1" lang="en-US" altLang="zh-CN" sz="2000">
                <a:latin typeface="Arial" panose="020B0604020202020204" pitchFamily="34" charset="0"/>
              </a:rPr>
              <a:t>UDP </a:t>
            </a:r>
            <a:r>
              <a:rPr kumimoji="1" lang="zh-CN" altLang="en-US" sz="2000">
                <a:latin typeface="Arial" panose="020B0604020202020204" pitchFamily="34" charset="0"/>
              </a:rPr>
              <a:t>用户数据报</a:t>
            </a:r>
          </a:p>
        </p:txBody>
      </p:sp>
      <p:sp>
        <p:nvSpPr>
          <p:cNvPr id="228404" name="Line 52"/>
          <p:cNvSpPr>
            <a:spLocks noChangeShapeType="1"/>
          </p:cNvSpPr>
          <p:nvPr/>
        </p:nvSpPr>
        <p:spPr bwMode="auto">
          <a:xfrm>
            <a:off x="2138363" y="5626100"/>
            <a:ext cx="0" cy="322263"/>
          </a:xfrm>
          <a:prstGeom prst="line">
            <a:avLst/>
          </a:prstGeom>
          <a:noFill/>
          <a:ln w="9525">
            <a:solidFill>
              <a:schemeClr val="tx1"/>
            </a:solidFill>
            <a:round/>
          </a:ln>
        </p:spPr>
        <p:txBody>
          <a:bodyPr wrap="none" anchor="ctr"/>
          <a:lstStyle/>
          <a:p>
            <a:endParaRPr lang="zh-CN" altLang="en-US"/>
          </a:p>
        </p:txBody>
      </p:sp>
      <p:sp>
        <p:nvSpPr>
          <p:cNvPr id="228405" name="Freeform 53"/>
          <p:cNvSpPr/>
          <p:nvPr/>
        </p:nvSpPr>
        <p:spPr bwMode="auto">
          <a:xfrm>
            <a:off x="8027988" y="2328863"/>
            <a:ext cx="576262" cy="1674812"/>
          </a:xfrm>
          <a:custGeom>
            <a:avLst/>
            <a:gdLst>
              <a:gd name="T0" fmla="*/ 46 w 363"/>
              <a:gd name="T1" fmla="*/ 0 h 1088"/>
              <a:gd name="T2" fmla="*/ 363 w 363"/>
              <a:gd name="T3" fmla="*/ 0 h 1088"/>
              <a:gd name="T4" fmla="*/ 0 w 363"/>
              <a:gd name="T5" fmla="*/ 1088 h 1088"/>
              <a:gd name="T6" fmla="*/ 0 60000 65536"/>
              <a:gd name="T7" fmla="*/ 0 60000 65536"/>
              <a:gd name="T8" fmla="*/ 0 60000 65536"/>
              <a:gd name="T9" fmla="*/ 0 w 363"/>
              <a:gd name="T10" fmla="*/ 0 h 1088"/>
              <a:gd name="T11" fmla="*/ 363 w 363"/>
              <a:gd name="T12" fmla="*/ 1088 h 1088"/>
            </a:gdLst>
            <a:ahLst/>
            <a:cxnLst>
              <a:cxn ang="T6">
                <a:pos x="T0" y="T1"/>
              </a:cxn>
              <a:cxn ang="T7">
                <a:pos x="T2" y="T3"/>
              </a:cxn>
              <a:cxn ang="T8">
                <a:pos x="T4" y="T5"/>
              </a:cxn>
            </a:cxnLst>
            <a:rect l="T9" t="T10" r="T11" b="T12"/>
            <a:pathLst>
              <a:path w="363" h="1088">
                <a:moveTo>
                  <a:pt x="46" y="0"/>
                </a:moveTo>
                <a:lnTo>
                  <a:pt x="363" y="0"/>
                </a:lnTo>
                <a:lnTo>
                  <a:pt x="0" y="1088"/>
                </a:lnTo>
              </a:path>
            </a:pathLst>
          </a:custGeom>
          <a:noFill/>
          <a:ln w="28575" cmpd="sng">
            <a:solidFill>
              <a:srgbClr val="333399"/>
            </a:solidFill>
            <a:round/>
          </a:ln>
        </p:spPr>
        <p:txBody>
          <a:bodyPr/>
          <a:lstStyle/>
          <a:p>
            <a:endParaRPr lang="zh-CN" altLang="en-US"/>
          </a:p>
        </p:txBody>
      </p:sp>
      <p:sp>
        <p:nvSpPr>
          <p:cNvPr id="228406" name="Rectangle 57"/>
          <p:cNvSpPr>
            <a:spLocks noGrp="1" noChangeArrowheads="1"/>
          </p:cNvSpPr>
          <p:nvPr>
            <p:ph type="title"/>
          </p:nvPr>
        </p:nvSpPr>
        <p:spPr>
          <a:xfrm>
            <a:off x="330199" y="203200"/>
            <a:ext cx="8551863" cy="627063"/>
          </a:xfrm>
        </p:spPr>
        <p:txBody>
          <a:bodyPr/>
          <a:lstStyle/>
          <a:p>
            <a:pPr eaLnBrk="1" hangingPunct="1"/>
            <a:r>
              <a:rPr lang="en-US" altLang="zh-CN" dirty="0"/>
              <a:t>3. RIP2</a:t>
            </a:r>
            <a:r>
              <a:rPr lang="zh-CN" altLang="en-US" dirty="0"/>
              <a:t>协议的报文格式</a:t>
            </a:r>
          </a:p>
        </p:txBody>
      </p:sp>
    </p:spTree>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8" name="Rectangle 4"/>
          <p:cNvSpPr>
            <a:spLocks noGrp="1" noChangeArrowheads="1"/>
          </p:cNvSpPr>
          <p:nvPr>
            <p:ph type="title"/>
          </p:nvPr>
        </p:nvSpPr>
        <p:spPr/>
        <p:txBody>
          <a:bodyPr/>
          <a:lstStyle/>
          <a:p>
            <a:pPr eaLnBrk="1" hangingPunct="1"/>
            <a:r>
              <a:rPr lang="en-US" altLang="zh-CN" dirty="0"/>
              <a:t>RIP2 </a:t>
            </a:r>
            <a:r>
              <a:rPr lang="zh-CN" altLang="en-US" dirty="0"/>
              <a:t>的报文由首部和路由部分组成</a:t>
            </a:r>
          </a:p>
        </p:txBody>
      </p:sp>
      <p:sp>
        <p:nvSpPr>
          <p:cNvPr id="229379" name="Rectangle 5"/>
          <p:cNvSpPr>
            <a:spLocks noGrp="1" noChangeArrowheads="1"/>
          </p:cNvSpPr>
          <p:nvPr>
            <p:ph type="body" idx="1"/>
          </p:nvPr>
        </p:nvSpPr>
        <p:spPr/>
        <p:txBody>
          <a:bodyPr/>
          <a:lstStyle/>
          <a:p>
            <a:pPr marL="342265" indent="-342265" eaLnBrk="1" hangingPunct="1">
              <a:spcBef>
                <a:spcPts val="600"/>
              </a:spcBef>
            </a:pPr>
            <a:r>
              <a:rPr lang="en-US" altLang="zh-CN" dirty="0"/>
              <a:t>RIP2</a:t>
            </a:r>
            <a:r>
              <a:rPr lang="zh-CN" altLang="en-US" dirty="0"/>
              <a:t>报文由首部和路由部分组成。</a:t>
            </a:r>
            <a:endParaRPr lang="en-US" altLang="zh-CN" dirty="0"/>
          </a:p>
          <a:p>
            <a:pPr marL="342265" indent="-342265" eaLnBrk="1" hangingPunct="1">
              <a:spcBef>
                <a:spcPts val="600"/>
              </a:spcBef>
            </a:pPr>
            <a:endParaRPr lang="en-US" altLang="zh-CN" dirty="0"/>
          </a:p>
          <a:p>
            <a:pPr marL="342265" indent="-342265" eaLnBrk="1" hangingPunct="1">
              <a:spcBef>
                <a:spcPts val="600"/>
              </a:spcBef>
            </a:pPr>
            <a:r>
              <a:rPr lang="en-US" altLang="zh-CN" dirty="0"/>
              <a:t>RIP2</a:t>
            </a:r>
            <a:r>
              <a:rPr lang="zh-CN" altLang="en-US" dirty="0"/>
              <a:t>报文中的路由部分由</a:t>
            </a:r>
            <a:r>
              <a:rPr lang="zh-CN" altLang="en-US" dirty="0">
                <a:solidFill>
                  <a:schemeClr val="hlink"/>
                </a:solidFill>
              </a:rPr>
              <a:t>若干个</a:t>
            </a:r>
            <a:r>
              <a:rPr lang="zh-CN" altLang="en-US" dirty="0"/>
              <a:t>路由信息组成。每个路由信息需要用</a:t>
            </a:r>
            <a:r>
              <a:rPr lang="en-US" altLang="zh-CN" dirty="0"/>
              <a:t>20</a:t>
            </a:r>
            <a:r>
              <a:rPr lang="zh-CN" altLang="en-US" dirty="0"/>
              <a:t>个字节。</a:t>
            </a:r>
          </a:p>
          <a:p>
            <a:pPr marL="342265" indent="-342265" eaLnBrk="1" hangingPunct="1">
              <a:spcBef>
                <a:spcPts val="600"/>
              </a:spcBef>
            </a:pPr>
            <a:endParaRPr lang="zh-CN" altLang="en-US" dirty="0"/>
          </a:p>
          <a:p>
            <a:pPr marL="342265" indent="-342265" eaLnBrk="1" hangingPunct="1">
              <a:spcBef>
                <a:spcPts val="600"/>
              </a:spcBef>
            </a:pPr>
            <a:r>
              <a:rPr lang="zh-CN" altLang="en-US" dirty="0">
                <a:solidFill>
                  <a:srgbClr val="FF0000"/>
                </a:solidFill>
              </a:rPr>
              <a:t>地址族标识符</a:t>
            </a:r>
            <a:r>
              <a:rPr lang="en-US" altLang="zh-CN" dirty="0"/>
              <a:t>(address family, </a:t>
            </a:r>
            <a:r>
              <a:rPr lang="zh-CN" altLang="en-US" dirty="0"/>
              <a:t>又称为地址类别</a:t>
            </a:r>
            <a:r>
              <a:rPr lang="en-US" altLang="zh-CN" dirty="0"/>
              <a:t>)</a:t>
            </a:r>
            <a:r>
              <a:rPr lang="zh-CN" altLang="en-US" dirty="0"/>
              <a:t>字段用来标志所使用的地址协议。</a:t>
            </a:r>
          </a:p>
          <a:p>
            <a:pPr marL="342265" indent="-342265" eaLnBrk="1" hangingPunct="1">
              <a:spcBef>
                <a:spcPts val="600"/>
              </a:spcBef>
              <a:buSzPct val="90000"/>
              <a:buFont typeface="Wingdings" panose="05000000000000000000" pitchFamily="2" charset="2"/>
              <a:buChar char="þ"/>
            </a:pPr>
            <a:r>
              <a:rPr lang="zh-CN" altLang="en-US" dirty="0"/>
              <a:t>如采用</a:t>
            </a:r>
            <a:r>
              <a:rPr lang="en-US" altLang="zh-CN" dirty="0"/>
              <a:t>IP</a:t>
            </a:r>
            <a:r>
              <a:rPr lang="zh-CN" altLang="en-US" dirty="0"/>
              <a:t>地址就令这个字段的值为</a:t>
            </a:r>
            <a:r>
              <a:rPr lang="en-US" altLang="zh-CN" dirty="0"/>
              <a:t>2</a:t>
            </a:r>
            <a:r>
              <a:rPr lang="zh-CN" altLang="en-US" dirty="0"/>
              <a:t>。</a:t>
            </a:r>
            <a:endParaRPr lang="en-US" altLang="zh-CN" dirty="0"/>
          </a:p>
          <a:p>
            <a:pPr marL="342265" indent="-342265" eaLnBrk="1" hangingPunct="1">
              <a:spcBef>
                <a:spcPts val="600"/>
              </a:spcBef>
              <a:buSzPct val="90000"/>
              <a:buFont typeface="Wingdings" panose="05000000000000000000" pitchFamily="2" charset="2"/>
              <a:buChar char="þ"/>
            </a:pPr>
            <a:endParaRPr lang="en-US" altLang="zh-CN" dirty="0"/>
          </a:p>
          <a:p>
            <a:pPr marL="342265" indent="-342265" eaLnBrk="1" hangingPunct="1">
              <a:spcBef>
                <a:spcPts val="600"/>
              </a:spcBef>
              <a:buSzPct val="90000"/>
              <a:buFont typeface="Wingdings" panose="05000000000000000000" pitchFamily="2" charset="2"/>
              <a:buChar char="þ"/>
            </a:pPr>
            <a:r>
              <a:rPr lang="zh-CN" altLang="en-US" dirty="0"/>
              <a:t>原来考虑</a:t>
            </a:r>
            <a:r>
              <a:rPr lang="en-US" altLang="zh-CN" dirty="0"/>
              <a:t>RIP</a:t>
            </a:r>
            <a:r>
              <a:rPr lang="zh-CN" altLang="en-US" dirty="0"/>
              <a:t>也可以用于其他非</a:t>
            </a:r>
            <a:r>
              <a:rPr lang="en-US" altLang="zh-CN" dirty="0"/>
              <a:t>TCP/IP</a:t>
            </a:r>
            <a:r>
              <a:rPr lang="zh-CN" altLang="en-US" dirty="0"/>
              <a:t>协议的情况。</a:t>
            </a:r>
          </a:p>
          <a:p>
            <a:pPr marL="342265" lvl="1" indent="-342265" eaLnBrk="1" hangingPunct="1">
              <a:spcBef>
                <a:spcPts val="600"/>
              </a:spcBef>
            </a:pPr>
            <a:endParaRPr lang="zh-CN" altLang="en-US" dirty="0">
              <a:ea typeface="黑体" panose="02010609060101010101" pitchFamily="49" charset="-122"/>
            </a:endParaRPr>
          </a:p>
        </p:txBody>
      </p:sp>
    </p:spTree>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Rectangle 4"/>
          <p:cNvSpPr>
            <a:spLocks noGrp="1" noChangeArrowheads="1"/>
          </p:cNvSpPr>
          <p:nvPr>
            <p:ph type="title"/>
          </p:nvPr>
        </p:nvSpPr>
        <p:spPr/>
        <p:txBody>
          <a:bodyPr/>
          <a:lstStyle/>
          <a:p>
            <a:pPr eaLnBrk="1" hangingPunct="1"/>
            <a:r>
              <a:rPr lang="en-US" altLang="zh-CN"/>
              <a:t>RIP2 </a:t>
            </a:r>
            <a:r>
              <a:rPr lang="zh-CN" altLang="en-US"/>
              <a:t>的报文由首部和路由部分组成</a:t>
            </a:r>
          </a:p>
        </p:txBody>
      </p:sp>
      <p:sp>
        <p:nvSpPr>
          <p:cNvPr id="230403" name="Rectangle 5"/>
          <p:cNvSpPr>
            <a:spLocks noGrp="1" noChangeArrowheads="1"/>
          </p:cNvSpPr>
          <p:nvPr>
            <p:ph type="body" idx="1"/>
          </p:nvPr>
        </p:nvSpPr>
        <p:spPr/>
        <p:txBody>
          <a:bodyPr/>
          <a:lstStyle/>
          <a:p>
            <a:pPr eaLnBrk="1" hangingPunct="1"/>
            <a:r>
              <a:rPr lang="zh-CN" altLang="en-US" dirty="0"/>
              <a:t>路由标记填入自治系统的号码</a:t>
            </a:r>
            <a:r>
              <a:rPr lang="en-US" altLang="zh-CN" dirty="0"/>
              <a:t>ASN(</a:t>
            </a:r>
            <a:r>
              <a:rPr lang="en-US" altLang="zh-CN" dirty="0">
                <a:solidFill>
                  <a:srgbClr val="FF0000"/>
                </a:solidFill>
              </a:rPr>
              <a:t>Au</a:t>
            </a:r>
            <a:r>
              <a:rPr lang="en-US" altLang="zh-CN" dirty="0"/>
              <a:t>tonomous System Number)</a:t>
            </a:r>
            <a:r>
              <a:rPr lang="zh-CN" altLang="en-US" dirty="0"/>
              <a:t>，这是考虑使</a:t>
            </a:r>
            <a:r>
              <a:rPr lang="en-US" altLang="zh-CN" dirty="0"/>
              <a:t>RIP</a:t>
            </a:r>
            <a:r>
              <a:rPr lang="zh-CN" altLang="en-US" dirty="0"/>
              <a:t>有可能收到本自治系统</a:t>
            </a:r>
            <a:r>
              <a:rPr lang="zh-CN" altLang="en-US" dirty="0">
                <a:solidFill>
                  <a:srgbClr val="FF0000"/>
                </a:solidFill>
              </a:rPr>
              <a:t>以外的</a:t>
            </a:r>
            <a:r>
              <a:rPr lang="zh-CN" altLang="en-US" dirty="0"/>
              <a:t>路由选择信息。</a:t>
            </a:r>
          </a:p>
          <a:p>
            <a:pPr eaLnBrk="1" hangingPunct="1"/>
            <a:endParaRPr lang="en-US" altLang="zh-CN" dirty="0"/>
          </a:p>
          <a:p>
            <a:pPr eaLnBrk="1" hangingPunct="1"/>
            <a:r>
              <a:rPr lang="zh-CN" altLang="en-US" dirty="0"/>
              <a:t>再后面指出某个网络地址、该网络的子网掩码、下一跳路由器地址以及到此网络的距离。</a:t>
            </a:r>
          </a:p>
          <a:p>
            <a:pPr eaLnBrk="1" hangingPunct="1"/>
            <a:endParaRPr lang="zh-CN" altLang="en-US" dirty="0"/>
          </a:p>
          <a:p>
            <a:pPr eaLnBrk="1" hangingPunct="1"/>
            <a:r>
              <a:rPr lang="en-US" altLang="zh-CN" dirty="0"/>
              <a:t>RIP </a:t>
            </a:r>
            <a:r>
              <a:rPr lang="zh-CN" altLang="en-US" dirty="0"/>
              <a:t>还具有</a:t>
            </a:r>
            <a:r>
              <a:rPr lang="zh-CN" altLang="en-US" dirty="0">
                <a:solidFill>
                  <a:srgbClr val="FF0000"/>
                </a:solidFill>
              </a:rPr>
              <a:t>鉴别</a:t>
            </a:r>
            <a:r>
              <a:rPr lang="zh-CN" altLang="en-US" dirty="0"/>
              <a:t>功能。若使用鉴别</a:t>
            </a:r>
            <a:r>
              <a:rPr lang="en-US" altLang="zh-CN" dirty="0"/>
              <a:t>(authentication)</a:t>
            </a:r>
            <a:r>
              <a:rPr lang="zh-CN" altLang="en-US" dirty="0"/>
              <a:t>功能，则将原来第一个路由信息</a:t>
            </a:r>
            <a:r>
              <a:rPr lang="en-US" altLang="zh-CN" dirty="0"/>
              <a:t>(20</a:t>
            </a:r>
            <a:r>
              <a:rPr lang="zh-CN" altLang="en-US" dirty="0"/>
              <a:t>字节</a:t>
            </a:r>
            <a:r>
              <a:rPr lang="en-US" altLang="zh-CN" dirty="0"/>
              <a:t>) </a:t>
            </a:r>
            <a:r>
              <a:rPr lang="zh-CN" altLang="en-US" dirty="0"/>
              <a:t>的位置用作鉴别。 </a:t>
            </a:r>
          </a:p>
          <a:p>
            <a:pPr eaLnBrk="1" hangingPunct="1">
              <a:buSzPct val="90000"/>
              <a:buFont typeface="Wingdings" panose="05000000000000000000" pitchFamily="2" charset="2"/>
              <a:buChar char="þ"/>
            </a:pPr>
            <a:r>
              <a:rPr lang="zh-CN" altLang="en-US" sz="2200" dirty="0">
                <a:latin typeface="+mn-ea"/>
              </a:rPr>
              <a:t>这时应将</a:t>
            </a:r>
            <a:r>
              <a:rPr lang="zh-CN" altLang="en-US" sz="2200" dirty="0">
                <a:solidFill>
                  <a:schemeClr val="hlink"/>
                </a:solidFill>
                <a:latin typeface="+mn-ea"/>
              </a:rPr>
              <a:t>地址族标识符</a:t>
            </a:r>
            <a:r>
              <a:rPr lang="zh-CN" altLang="en-US" sz="2200" dirty="0">
                <a:latin typeface="+mn-ea"/>
              </a:rPr>
              <a:t>置全</a:t>
            </a:r>
            <a:r>
              <a:rPr lang="en-US" altLang="zh-CN" sz="2200" dirty="0">
                <a:latin typeface="+mn-ea"/>
              </a:rPr>
              <a:t>1(</a:t>
            </a:r>
            <a:r>
              <a:rPr lang="zh-CN" altLang="en-US" sz="2200" dirty="0">
                <a:latin typeface="+mn-ea"/>
              </a:rPr>
              <a:t>即</a:t>
            </a:r>
            <a:r>
              <a:rPr lang="en-US" altLang="zh-CN" sz="2200" dirty="0">
                <a:solidFill>
                  <a:srgbClr val="FF0000"/>
                </a:solidFill>
                <a:latin typeface="+mn-ea"/>
              </a:rPr>
              <a:t>0xFFFF</a:t>
            </a:r>
            <a:r>
              <a:rPr lang="en-US" altLang="zh-CN" sz="2200" dirty="0">
                <a:latin typeface="+mn-ea"/>
              </a:rPr>
              <a:t>)</a:t>
            </a:r>
            <a:r>
              <a:rPr lang="zh-CN" altLang="en-US" sz="2200" dirty="0">
                <a:latin typeface="+mn-ea"/>
              </a:rPr>
              <a:t>，而</a:t>
            </a:r>
            <a:r>
              <a:rPr lang="zh-CN" altLang="en-US" sz="2200" dirty="0">
                <a:solidFill>
                  <a:schemeClr val="hlink"/>
                </a:solidFill>
                <a:latin typeface="+mn-ea"/>
              </a:rPr>
              <a:t>路由标记</a:t>
            </a:r>
            <a:r>
              <a:rPr lang="zh-CN" altLang="en-US" sz="2200" dirty="0">
                <a:latin typeface="+mn-ea"/>
              </a:rPr>
              <a:t>写入鉴别类型，剩下的</a:t>
            </a:r>
            <a:r>
              <a:rPr lang="en-US" altLang="zh-CN" sz="2200" dirty="0">
                <a:latin typeface="+mn-ea"/>
              </a:rPr>
              <a:t>16</a:t>
            </a:r>
            <a:r>
              <a:rPr lang="zh-CN" altLang="en-US" sz="2200" dirty="0">
                <a:latin typeface="+mn-ea"/>
              </a:rPr>
              <a:t>字节为鉴别数据。</a:t>
            </a:r>
          </a:p>
          <a:p>
            <a:pPr eaLnBrk="1" hangingPunct="1">
              <a:buSzPct val="90000"/>
              <a:buFont typeface="Wingdings" panose="05000000000000000000" pitchFamily="2" charset="2"/>
              <a:buChar char="þ"/>
            </a:pPr>
            <a:r>
              <a:rPr lang="zh-CN" altLang="en-US" sz="2200" dirty="0">
                <a:latin typeface="+mn-ea"/>
              </a:rPr>
              <a:t>在鉴别数据之后才写入路由信息，但这时最多只能再放入</a:t>
            </a:r>
            <a:r>
              <a:rPr lang="en-US" altLang="zh-CN" sz="2200" dirty="0">
                <a:latin typeface="+mn-ea"/>
              </a:rPr>
              <a:t>24</a:t>
            </a:r>
            <a:r>
              <a:rPr lang="zh-CN" altLang="en-US" sz="2200" dirty="0">
                <a:latin typeface="+mn-ea"/>
              </a:rPr>
              <a:t>个路由信息。</a:t>
            </a:r>
          </a:p>
          <a:p>
            <a:pPr eaLnBrk="1" hangingPunct="1"/>
            <a:endParaRPr lang="en-US" altLang="zh-CN" dirty="0"/>
          </a:p>
        </p:txBody>
      </p:sp>
    </p:spTree>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4"/>
          <p:cNvSpPr>
            <a:spLocks noGrp="1" noChangeArrowheads="1"/>
          </p:cNvSpPr>
          <p:nvPr>
            <p:ph type="title"/>
          </p:nvPr>
        </p:nvSpPr>
        <p:spPr/>
        <p:txBody>
          <a:bodyPr/>
          <a:lstStyle/>
          <a:p>
            <a:pPr eaLnBrk="1" hangingPunct="1"/>
            <a:r>
              <a:rPr lang="en-US" altLang="zh-CN" dirty="0"/>
              <a:t>RIP</a:t>
            </a:r>
            <a:r>
              <a:rPr lang="zh-CN" altLang="en-US" dirty="0"/>
              <a:t>协议的位置</a:t>
            </a:r>
          </a:p>
        </p:txBody>
      </p:sp>
      <p:sp>
        <p:nvSpPr>
          <p:cNvPr id="225283" name="Rectangle 5"/>
          <p:cNvSpPr>
            <a:spLocks noGrp="1" noChangeArrowheads="1"/>
          </p:cNvSpPr>
          <p:nvPr>
            <p:ph type="body" idx="1"/>
          </p:nvPr>
        </p:nvSpPr>
        <p:spPr>
          <a:xfrm>
            <a:off x="330200" y="1028700"/>
            <a:ext cx="8418513" cy="5148263"/>
          </a:xfrm>
        </p:spPr>
        <p:txBody>
          <a:bodyPr/>
          <a:lstStyle/>
          <a:p>
            <a:pPr algn="just" eaLnBrk="1" hangingPunct="1">
              <a:spcBef>
                <a:spcPts val="600"/>
              </a:spcBef>
            </a:pPr>
            <a:r>
              <a:rPr lang="en-US" altLang="zh-CN" dirty="0"/>
              <a:t>RIP</a:t>
            </a:r>
            <a:r>
              <a:rPr lang="zh-CN" altLang="en-US" dirty="0"/>
              <a:t>协议使用运输层的用户数据报</a:t>
            </a:r>
            <a:r>
              <a:rPr lang="en-US" altLang="zh-CN" dirty="0"/>
              <a:t>UDP</a:t>
            </a:r>
            <a:r>
              <a:rPr lang="zh-CN" altLang="en-US" dirty="0"/>
              <a:t>进行传送。</a:t>
            </a:r>
          </a:p>
          <a:p>
            <a:pPr marL="342900" lvl="1" indent="-342900" algn="just" eaLnBrk="1" hangingPunct="1">
              <a:spcBef>
                <a:spcPts val="600"/>
              </a:spcBef>
              <a:buFont typeface="Wingdings" panose="05000000000000000000" pitchFamily="2" charset="2"/>
              <a:buChar char="•"/>
            </a:pPr>
            <a:endParaRPr lang="en-US" altLang="zh-CN" dirty="0">
              <a:cs typeface="+mn-cs"/>
            </a:endParaRPr>
          </a:p>
          <a:p>
            <a:pPr marL="342900" lvl="1" indent="-342900" algn="just" eaLnBrk="1" hangingPunct="1">
              <a:spcBef>
                <a:spcPts val="600"/>
              </a:spcBef>
            </a:pPr>
            <a:r>
              <a:rPr lang="zh-CN" altLang="en-US" dirty="0">
                <a:cs typeface="+mn-cs"/>
              </a:rPr>
              <a:t>使用</a:t>
            </a:r>
            <a:r>
              <a:rPr lang="en-US" altLang="zh-CN" dirty="0">
                <a:cs typeface="+mn-cs"/>
              </a:rPr>
              <a:t>UDP</a:t>
            </a:r>
            <a:r>
              <a:rPr lang="zh-CN" altLang="en-US" dirty="0">
                <a:cs typeface="+mn-cs"/>
              </a:rPr>
              <a:t>的端口</a:t>
            </a:r>
            <a:r>
              <a:rPr lang="en-US" altLang="zh-CN" dirty="0">
                <a:cs typeface="+mn-cs"/>
              </a:rPr>
              <a:t>520</a:t>
            </a:r>
            <a:r>
              <a:rPr lang="zh-CN" altLang="en-US" dirty="0"/>
              <a:t> 。</a:t>
            </a:r>
            <a:endParaRPr lang="en-US" altLang="zh-CN" dirty="0">
              <a:cs typeface="+mn-cs"/>
            </a:endParaRPr>
          </a:p>
          <a:p>
            <a:pPr algn="just" eaLnBrk="1" hangingPunct="1">
              <a:spcBef>
                <a:spcPts val="600"/>
              </a:spcBef>
            </a:pPr>
            <a:endParaRPr lang="en-US" altLang="zh-CN" dirty="0"/>
          </a:p>
          <a:p>
            <a:pPr algn="just" eaLnBrk="1" hangingPunct="1">
              <a:spcBef>
                <a:spcPts val="600"/>
              </a:spcBef>
            </a:pPr>
            <a:r>
              <a:rPr lang="zh-CN" altLang="en-US" dirty="0">
                <a:solidFill>
                  <a:srgbClr val="FF0000"/>
                </a:solidFill>
              </a:rPr>
              <a:t>因此</a:t>
            </a:r>
            <a:r>
              <a:rPr lang="en-US" altLang="zh-CN" dirty="0">
                <a:solidFill>
                  <a:srgbClr val="FF0000"/>
                </a:solidFill>
              </a:rPr>
              <a:t>RIP</a:t>
            </a:r>
            <a:r>
              <a:rPr lang="zh-CN" altLang="en-US" dirty="0">
                <a:solidFill>
                  <a:srgbClr val="FF0000"/>
                </a:solidFill>
              </a:rPr>
              <a:t>协议的位置应当在应用层</a:t>
            </a:r>
            <a:r>
              <a:rPr lang="zh-CN" altLang="en-US" dirty="0"/>
              <a:t>。</a:t>
            </a:r>
          </a:p>
          <a:p>
            <a:pPr algn="just" eaLnBrk="1" hangingPunct="1">
              <a:spcBef>
                <a:spcPts val="600"/>
              </a:spcBef>
            </a:pPr>
            <a:endParaRPr lang="zh-CN" altLang="en-US" dirty="0"/>
          </a:p>
          <a:p>
            <a:pPr algn="just" eaLnBrk="1" hangingPunct="1">
              <a:spcBef>
                <a:spcPts val="600"/>
              </a:spcBef>
            </a:pPr>
            <a:r>
              <a:rPr lang="zh-CN" altLang="en-US" dirty="0"/>
              <a:t>但转发</a:t>
            </a:r>
            <a:r>
              <a:rPr lang="en-US" altLang="zh-CN" dirty="0"/>
              <a:t>IP</a:t>
            </a:r>
            <a:r>
              <a:rPr lang="zh-CN" altLang="en-US" dirty="0"/>
              <a:t>数据报的过程是在网络层完成的。 </a:t>
            </a:r>
          </a:p>
          <a:p>
            <a:pPr eaLnBrk="1" hangingPunct="1">
              <a:spcBef>
                <a:spcPts val="600"/>
              </a:spcBef>
            </a:pPr>
            <a:endParaRPr lang="en-US" altLang="zh-CN" dirty="0"/>
          </a:p>
        </p:txBody>
      </p:sp>
    </p:spTree>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 name="Group 4"/>
          <p:cNvGrpSpPr/>
          <p:nvPr/>
        </p:nvGrpSpPr>
        <p:grpSpPr bwMode="auto">
          <a:xfrm>
            <a:off x="900113" y="3284538"/>
            <a:ext cx="6716712" cy="2814637"/>
            <a:chOff x="796" y="2108"/>
            <a:chExt cx="4231" cy="1773"/>
          </a:xfrm>
        </p:grpSpPr>
        <p:sp>
          <p:nvSpPr>
            <p:cNvPr id="227333" name="Text Box 5"/>
            <p:cNvSpPr txBox="1">
              <a:spLocks noChangeArrowheads="1"/>
            </p:cNvSpPr>
            <p:nvPr/>
          </p:nvSpPr>
          <p:spPr bwMode="auto">
            <a:xfrm>
              <a:off x="796" y="3640"/>
              <a:ext cx="1673" cy="237"/>
            </a:xfrm>
            <a:prstGeom prst="rect">
              <a:avLst/>
            </a:prstGeom>
            <a:noFill/>
            <a:ln w="9525">
              <a:solidFill>
                <a:schemeClr val="tx1"/>
              </a:solidFill>
              <a:miter lim="800000"/>
            </a:ln>
          </p:spPr>
          <p:txBody>
            <a:bodyPr>
              <a:spAutoFit/>
            </a:bodyPr>
            <a:lstStyle/>
            <a:p>
              <a:pPr eaLnBrk="0" hangingPunct="0"/>
              <a:r>
                <a:rPr lang="en-US" altLang="zh-CN" sz="1800" dirty="0">
                  <a:latin typeface="+mn-lt"/>
                  <a:ea typeface="宋体" panose="02010600030101010101" pitchFamily="2" charset="-122"/>
                </a:rPr>
                <a:t>physical</a:t>
              </a:r>
            </a:p>
          </p:txBody>
        </p:sp>
        <p:sp>
          <p:nvSpPr>
            <p:cNvPr id="227334" name="Text Box 6"/>
            <p:cNvSpPr txBox="1">
              <a:spLocks noChangeArrowheads="1"/>
            </p:cNvSpPr>
            <p:nvPr/>
          </p:nvSpPr>
          <p:spPr bwMode="auto">
            <a:xfrm>
              <a:off x="799" y="3403"/>
              <a:ext cx="1670" cy="237"/>
            </a:xfrm>
            <a:prstGeom prst="rect">
              <a:avLst/>
            </a:prstGeom>
            <a:noFill/>
            <a:ln w="9525">
              <a:solidFill>
                <a:schemeClr val="tx1"/>
              </a:solidFill>
              <a:miter lim="800000"/>
            </a:ln>
          </p:spPr>
          <p:txBody>
            <a:bodyPr>
              <a:spAutoFit/>
            </a:bodyPr>
            <a:lstStyle/>
            <a:p>
              <a:pPr eaLnBrk="0" hangingPunct="0"/>
              <a:r>
                <a:rPr lang="en-US" altLang="zh-CN" sz="1800" dirty="0">
                  <a:latin typeface="+mn-lt"/>
                  <a:ea typeface="宋体" panose="02010600030101010101" pitchFamily="2" charset="-122"/>
                </a:rPr>
                <a:t>link</a:t>
              </a:r>
            </a:p>
          </p:txBody>
        </p:sp>
        <p:sp>
          <p:nvSpPr>
            <p:cNvPr id="227335" name="Text Box 7"/>
            <p:cNvSpPr txBox="1">
              <a:spLocks noChangeArrowheads="1"/>
            </p:cNvSpPr>
            <p:nvPr/>
          </p:nvSpPr>
          <p:spPr bwMode="auto">
            <a:xfrm>
              <a:off x="799" y="2993"/>
              <a:ext cx="1670" cy="410"/>
            </a:xfrm>
            <a:prstGeom prst="rect">
              <a:avLst/>
            </a:prstGeom>
            <a:noFill/>
            <a:ln w="9525">
              <a:solidFill>
                <a:schemeClr val="tx1"/>
              </a:solidFill>
              <a:miter lim="800000"/>
            </a:ln>
          </p:spPr>
          <p:txBody>
            <a:bodyPr>
              <a:spAutoFit/>
            </a:bodyPr>
            <a:lstStyle/>
            <a:p>
              <a:pPr eaLnBrk="0" hangingPunct="0"/>
              <a:r>
                <a:rPr lang="en-US" altLang="zh-CN" sz="1800" dirty="0">
                  <a:latin typeface="+mn-lt"/>
                  <a:ea typeface="宋体" panose="02010600030101010101" pitchFamily="2" charset="-122"/>
                </a:rPr>
                <a:t>network     forwarding</a:t>
              </a:r>
            </a:p>
            <a:p>
              <a:pPr eaLnBrk="0" hangingPunct="0"/>
              <a:r>
                <a:rPr lang="en-US" altLang="zh-CN" sz="1800" dirty="0">
                  <a:latin typeface="+mn-lt"/>
                  <a:ea typeface="宋体" panose="02010600030101010101" pitchFamily="2" charset="-122"/>
                </a:rPr>
                <a:t>   (IP)            table</a:t>
              </a:r>
            </a:p>
          </p:txBody>
        </p:sp>
        <p:sp>
          <p:nvSpPr>
            <p:cNvPr id="227336" name="Rectangle 8"/>
            <p:cNvSpPr>
              <a:spLocks noChangeArrowheads="1"/>
            </p:cNvSpPr>
            <p:nvPr/>
          </p:nvSpPr>
          <p:spPr bwMode="auto">
            <a:xfrm>
              <a:off x="1592" y="3016"/>
              <a:ext cx="777" cy="362"/>
            </a:xfrm>
            <a:prstGeom prst="rect">
              <a:avLst/>
            </a:prstGeom>
            <a:noFill/>
            <a:ln w="9525">
              <a:solidFill>
                <a:srgbClr val="FF0000"/>
              </a:solidFill>
              <a:miter lim="800000"/>
            </a:ln>
          </p:spPr>
          <p:txBody>
            <a:bodyPr wrap="none" anchor="ctr"/>
            <a:lstStyle/>
            <a:p>
              <a:endParaRPr lang="zh-CN" altLang="en-US"/>
            </a:p>
          </p:txBody>
        </p:sp>
        <p:sp>
          <p:nvSpPr>
            <p:cNvPr id="227337" name="Text Box 9"/>
            <p:cNvSpPr txBox="1">
              <a:spLocks noChangeArrowheads="1"/>
            </p:cNvSpPr>
            <p:nvPr/>
          </p:nvSpPr>
          <p:spPr bwMode="auto">
            <a:xfrm>
              <a:off x="799" y="2583"/>
              <a:ext cx="1670" cy="410"/>
            </a:xfrm>
            <a:prstGeom prst="rect">
              <a:avLst/>
            </a:prstGeom>
            <a:noFill/>
            <a:ln w="9525">
              <a:solidFill>
                <a:schemeClr val="tx1"/>
              </a:solidFill>
              <a:miter lim="800000"/>
            </a:ln>
          </p:spPr>
          <p:txBody>
            <a:bodyPr>
              <a:spAutoFit/>
            </a:bodyPr>
            <a:lstStyle/>
            <a:p>
              <a:pPr eaLnBrk="0" hangingPunct="0"/>
              <a:r>
                <a:rPr lang="en-US" altLang="zh-CN" sz="1800" dirty="0">
                  <a:latin typeface="+mn-lt"/>
                  <a:ea typeface="宋体" panose="02010600030101010101" pitchFamily="2" charset="-122"/>
                </a:rPr>
                <a:t>Transport</a:t>
              </a:r>
            </a:p>
            <a:p>
              <a:pPr eaLnBrk="0" hangingPunct="0"/>
              <a:r>
                <a:rPr lang="en-US" altLang="zh-CN" sz="1800" dirty="0">
                  <a:latin typeface="+mn-lt"/>
                  <a:ea typeface="宋体" panose="02010600030101010101" pitchFamily="2" charset="-122"/>
                </a:rPr>
                <a:t>  (UDP)</a:t>
              </a:r>
            </a:p>
          </p:txBody>
        </p:sp>
        <p:grpSp>
          <p:nvGrpSpPr>
            <p:cNvPr id="3" name="Group 10"/>
            <p:cNvGrpSpPr/>
            <p:nvPr/>
          </p:nvGrpSpPr>
          <p:grpSpPr bwMode="auto">
            <a:xfrm>
              <a:off x="1331" y="2108"/>
              <a:ext cx="793" cy="353"/>
              <a:chOff x="1315" y="2154"/>
              <a:chExt cx="793" cy="353"/>
            </a:xfrm>
          </p:grpSpPr>
          <p:sp>
            <p:nvSpPr>
              <p:cNvPr id="227352" name="Oval 11"/>
              <p:cNvSpPr>
                <a:spLocks noChangeArrowheads="1"/>
              </p:cNvSpPr>
              <p:nvPr/>
            </p:nvSpPr>
            <p:spPr bwMode="auto">
              <a:xfrm>
                <a:off x="1315" y="2154"/>
                <a:ext cx="793" cy="353"/>
              </a:xfrm>
              <a:prstGeom prst="ellipse">
                <a:avLst/>
              </a:prstGeom>
              <a:noFill/>
              <a:ln w="9525">
                <a:solidFill>
                  <a:schemeClr val="tx1"/>
                </a:solidFill>
                <a:round/>
              </a:ln>
            </p:spPr>
            <p:txBody>
              <a:bodyPr wrap="none" anchor="ctr"/>
              <a:lstStyle/>
              <a:p>
                <a:endParaRPr lang="zh-CN" altLang="en-US"/>
              </a:p>
            </p:txBody>
          </p:sp>
          <p:sp>
            <p:nvSpPr>
              <p:cNvPr id="227353" name="Text Box 12"/>
              <p:cNvSpPr txBox="1">
                <a:spLocks noChangeArrowheads="1"/>
              </p:cNvSpPr>
              <p:nvPr/>
            </p:nvSpPr>
            <p:spPr bwMode="auto">
              <a:xfrm>
                <a:off x="1481" y="2211"/>
                <a:ext cx="586" cy="233"/>
              </a:xfrm>
              <a:prstGeom prst="rect">
                <a:avLst/>
              </a:prstGeom>
              <a:noFill/>
              <a:ln w="9525">
                <a:noFill/>
                <a:miter lim="800000"/>
              </a:ln>
            </p:spPr>
            <p:txBody>
              <a:bodyPr wrap="none">
                <a:spAutoFit/>
              </a:bodyPr>
              <a:lstStyle/>
              <a:p>
                <a:pPr algn="r" eaLnBrk="0" hangingPunct="0"/>
                <a:r>
                  <a:rPr lang="en-US" altLang="zh-CN" sz="1800" dirty="0">
                    <a:latin typeface="+mn-lt"/>
                    <a:ea typeface="宋体" panose="02010600030101010101" pitchFamily="2" charset="-122"/>
                  </a:rPr>
                  <a:t>route-d</a:t>
                </a:r>
              </a:p>
            </p:txBody>
          </p:sp>
        </p:grpSp>
        <p:sp>
          <p:nvSpPr>
            <p:cNvPr id="227339" name="Line 13"/>
            <p:cNvSpPr>
              <a:spLocks noChangeShapeType="1"/>
            </p:cNvSpPr>
            <p:nvPr/>
          </p:nvSpPr>
          <p:spPr bwMode="auto">
            <a:xfrm flipV="1">
              <a:off x="1500" y="2446"/>
              <a:ext cx="0" cy="1284"/>
            </a:xfrm>
            <a:prstGeom prst="line">
              <a:avLst/>
            </a:prstGeom>
            <a:noFill/>
            <a:ln w="19050">
              <a:solidFill>
                <a:srgbClr val="C00000"/>
              </a:solidFill>
              <a:round/>
              <a:tailEnd type="triangle" w="med" len="med"/>
            </a:ln>
          </p:spPr>
          <p:txBody>
            <a:bodyPr wrap="none" anchor="ctr"/>
            <a:lstStyle/>
            <a:p>
              <a:endParaRPr lang="zh-CN" altLang="en-US"/>
            </a:p>
          </p:txBody>
        </p:sp>
        <p:sp>
          <p:nvSpPr>
            <p:cNvPr id="227340" name="Text Box 14"/>
            <p:cNvSpPr txBox="1">
              <a:spLocks noChangeArrowheads="1"/>
            </p:cNvSpPr>
            <p:nvPr/>
          </p:nvSpPr>
          <p:spPr bwMode="auto">
            <a:xfrm>
              <a:off x="3354" y="3644"/>
              <a:ext cx="1673" cy="237"/>
            </a:xfrm>
            <a:prstGeom prst="rect">
              <a:avLst/>
            </a:prstGeom>
            <a:noFill/>
            <a:ln w="9525">
              <a:solidFill>
                <a:schemeClr val="tx1"/>
              </a:solidFill>
              <a:miter lim="800000"/>
            </a:ln>
          </p:spPr>
          <p:txBody>
            <a:bodyPr>
              <a:spAutoFit/>
            </a:bodyPr>
            <a:lstStyle/>
            <a:p>
              <a:pPr algn="r" eaLnBrk="0" hangingPunct="0"/>
              <a:r>
                <a:rPr lang="en-US" altLang="zh-CN" sz="1800" dirty="0">
                  <a:latin typeface="+mn-lt"/>
                  <a:ea typeface="宋体" panose="02010600030101010101" pitchFamily="2" charset="-122"/>
                </a:rPr>
                <a:t>physica</a:t>
              </a:r>
              <a:r>
                <a:rPr lang="en-US" altLang="zh-CN" sz="1800" dirty="0">
                  <a:latin typeface="Comic Sans MS" panose="030F0702030302020204" pitchFamily="66" charset="0"/>
                  <a:ea typeface="宋体" panose="02010600030101010101" pitchFamily="2" charset="-122"/>
                </a:rPr>
                <a:t>l</a:t>
              </a:r>
            </a:p>
          </p:txBody>
        </p:sp>
        <p:sp>
          <p:nvSpPr>
            <p:cNvPr id="227341" name="Text Box 15"/>
            <p:cNvSpPr txBox="1">
              <a:spLocks noChangeArrowheads="1"/>
            </p:cNvSpPr>
            <p:nvPr/>
          </p:nvSpPr>
          <p:spPr bwMode="auto">
            <a:xfrm>
              <a:off x="3357" y="3407"/>
              <a:ext cx="1670" cy="237"/>
            </a:xfrm>
            <a:prstGeom prst="rect">
              <a:avLst/>
            </a:prstGeom>
            <a:noFill/>
            <a:ln w="9525">
              <a:solidFill>
                <a:schemeClr val="tx1"/>
              </a:solidFill>
              <a:miter lim="800000"/>
            </a:ln>
          </p:spPr>
          <p:txBody>
            <a:bodyPr>
              <a:spAutoFit/>
            </a:bodyPr>
            <a:lstStyle/>
            <a:p>
              <a:pPr algn="r" eaLnBrk="0" hangingPunct="0"/>
              <a:r>
                <a:rPr lang="en-US" altLang="zh-CN" sz="1800" dirty="0">
                  <a:latin typeface="+mn-lt"/>
                  <a:ea typeface="宋体" panose="02010600030101010101" pitchFamily="2" charset="-122"/>
                </a:rPr>
                <a:t>link</a:t>
              </a:r>
            </a:p>
          </p:txBody>
        </p:sp>
        <p:sp>
          <p:nvSpPr>
            <p:cNvPr id="227342" name="Text Box 16"/>
            <p:cNvSpPr txBox="1">
              <a:spLocks noChangeArrowheads="1"/>
            </p:cNvSpPr>
            <p:nvPr/>
          </p:nvSpPr>
          <p:spPr bwMode="auto">
            <a:xfrm>
              <a:off x="3357" y="2997"/>
              <a:ext cx="1670" cy="410"/>
            </a:xfrm>
            <a:prstGeom prst="rect">
              <a:avLst/>
            </a:prstGeom>
            <a:noFill/>
            <a:ln w="9525">
              <a:solidFill>
                <a:schemeClr val="tx1"/>
              </a:solidFill>
              <a:miter lim="800000"/>
            </a:ln>
          </p:spPr>
          <p:txBody>
            <a:bodyPr>
              <a:spAutoFit/>
            </a:bodyPr>
            <a:lstStyle/>
            <a:p>
              <a:pPr algn="r" eaLnBrk="0" hangingPunct="0"/>
              <a:r>
                <a:rPr lang="en-US" altLang="zh-CN" sz="1800" dirty="0">
                  <a:latin typeface="+mn-lt"/>
                  <a:ea typeface="宋体" panose="02010600030101010101" pitchFamily="2" charset="-122"/>
                </a:rPr>
                <a:t>network</a:t>
              </a:r>
            </a:p>
            <a:p>
              <a:pPr algn="r" eaLnBrk="0" hangingPunct="0"/>
              <a:r>
                <a:rPr lang="en-US" altLang="zh-CN" sz="1800" dirty="0">
                  <a:latin typeface="+mn-lt"/>
                  <a:ea typeface="宋体" panose="02010600030101010101" pitchFamily="2" charset="-122"/>
                </a:rPr>
                <a:t>   (IP)</a:t>
              </a:r>
            </a:p>
          </p:txBody>
        </p:sp>
        <p:sp>
          <p:nvSpPr>
            <p:cNvPr id="227343" name="Text Box 17"/>
            <p:cNvSpPr txBox="1">
              <a:spLocks noChangeArrowheads="1"/>
            </p:cNvSpPr>
            <p:nvPr/>
          </p:nvSpPr>
          <p:spPr bwMode="auto">
            <a:xfrm>
              <a:off x="3357" y="2587"/>
              <a:ext cx="1670" cy="410"/>
            </a:xfrm>
            <a:prstGeom prst="rect">
              <a:avLst/>
            </a:prstGeom>
            <a:noFill/>
            <a:ln w="9525">
              <a:solidFill>
                <a:schemeClr val="tx1"/>
              </a:solidFill>
              <a:miter lim="800000"/>
            </a:ln>
          </p:spPr>
          <p:txBody>
            <a:bodyPr>
              <a:spAutoFit/>
            </a:bodyPr>
            <a:lstStyle/>
            <a:p>
              <a:pPr algn="r" eaLnBrk="0" hangingPunct="0"/>
              <a:r>
                <a:rPr lang="en-US" altLang="zh-CN" sz="1800" dirty="0">
                  <a:latin typeface="+mn-lt"/>
                  <a:ea typeface="宋体" panose="02010600030101010101" pitchFamily="2" charset="-122"/>
                </a:rPr>
                <a:t>Transport</a:t>
              </a:r>
            </a:p>
            <a:p>
              <a:pPr algn="r" eaLnBrk="0" hangingPunct="0"/>
              <a:r>
                <a:rPr lang="en-US" altLang="zh-CN" sz="1800" dirty="0">
                  <a:latin typeface="+mn-lt"/>
                  <a:ea typeface="宋体" panose="02010600030101010101" pitchFamily="2" charset="-122"/>
                </a:rPr>
                <a:t>  (UDP)</a:t>
              </a:r>
            </a:p>
          </p:txBody>
        </p:sp>
        <p:grpSp>
          <p:nvGrpSpPr>
            <p:cNvPr id="4" name="Group 18"/>
            <p:cNvGrpSpPr/>
            <p:nvPr/>
          </p:nvGrpSpPr>
          <p:grpSpPr bwMode="auto">
            <a:xfrm>
              <a:off x="3766" y="2112"/>
              <a:ext cx="793" cy="353"/>
              <a:chOff x="1315" y="2154"/>
              <a:chExt cx="793" cy="353"/>
            </a:xfrm>
          </p:grpSpPr>
          <p:sp>
            <p:nvSpPr>
              <p:cNvPr id="227350" name="Oval 19"/>
              <p:cNvSpPr>
                <a:spLocks noChangeArrowheads="1"/>
              </p:cNvSpPr>
              <p:nvPr/>
            </p:nvSpPr>
            <p:spPr bwMode="auto">
              <a:xfrm>
                <a:off x="1315" y="2154"/>
                <a:ext cx="793" cy="353"/>
              </a:xfrm>
              <a:prstGeom prst="ellipse">
                <a:avLst/>
              </a:prstGeom>
              <a:noFill/>
              <a:ln w="9525">
                <a:solidFill>
                  <a:schemeClr val="tx1"/>
                </a:solidFill>
                <a:round/>
              </a:ln>
            </p:spPr>
            <p:txBody>
              <a:bodyPr wrap="none" anchor="ctr"/>
              <a:lstStyle/>
              <a:p>
                <a:endParaRPr lang="zh-CN" altLang="en-US"/>
              </a:p>
            </p:txBody>
          </p:sp>
          <p:sp>
            <p:nvSpPr>
              <p:cNvPr id="227351" name="Text Box 20"/>
              <p:cNvSpPr txBox="1">
                <a:spLocks noChangeArrowheads="1"/>
              </p:cNvSpPr>
              <p:nvPr/>
            </p:nvSpPr>
            <p:spPr bwMode="auto">
              <a:xfrm>
                <a:off x="1481" y="2211"/>
                <a:ext cx="586" cy="233"/>
              </a:xfrm>
              <a:prstGeom prst="rect">
                <a:avLst/>
              </a:prstGeom>
              <a:noFill/>
              <a:ln w="9525">
                <a:noFill/>
                <a:miter lim="800000"/>
              </a:ln>
            </p:spPr>
            <p:txBody>
              <a:bodyPr wrap="none">
                <a:spAutoFit/>
              </a:bodyPr>
              <a:lstStyle/>
              <a:p>
                <a:pPr algn="r" eaLnBrk="0" hangingPunct="0"/>
                <a:r>
                  <a:rPr lang="en-US" altLang="zh-CN" sz="1800" dirty="0">
                    <a:latin typeface="+mn-lt"/>
                    <a:ea typeface="宋体" panose="02010600030101010101" pitchFamily="2" charset="-122"/>
                  </a:rPr>
                  <a:t>route-d</a:t>
                </a:r>
              </a:p>
            </p:txBody>
          </p:sp>
        </p:grpSp>
        <p:sp>
          <p:nvSpPr>
            <p:cNvPr id="227345" name="Line 21"/>
            <p:cNvSpPr>
              <a:spLocks noChangeShapeType="1"/>
            </p:cNvSpPr>
            <p:nvPr/>
          </p:nvSpPr>
          <p:spPr bwMode="auto">
            <a:xfrm flipV="1">
              <a:off x="4274" y="2473"/>
              <a:ext cx="0" cy="1284"/>
            </a:xfrm>
            <a:prstGeom prst="line">
              <a:avLst/>
            </a:prstGeom>
            <a:noFill/>
            <a:ln w="19050">
              <a:solidFill>
                <a:srgbClr val="C00000"/>
              </a:solidFill>
              <a:round/>
              <a:tailEnd type="triangle" w="med" len="med"/>
            </a:ln>
          </p:spPr>
          <p:txBody>
            <a:bodyPr wrap="none" anchor="ctr"/>
            <a:lstStyle/>
            <a:p>
              <a:endParaRPr lang="zh-CN" altLang="en-US"/>
            </a:p>
          </p:txBody>
        </p:sp>
        <p:sp>
          <p:nvSpPr>
            <p:cNvPr id="227346" name="Rectangle 22"/>
            <p:cNvSpPr>
              <a:spLocks noChangeArrowheads="1"/>
            </p:cNvSpPr>
            <p:nvPr/>
          </p:nvSpPr>
          <p:spPr bwMode="auto">
            <a:xfrm>
              <a:off x="3379" y="3020"/>
              <a:ext cx="777" cy="362"/>
            </a:xfrm>
            <a:prstGeom prst="rect">
              <a:avLst/>
            </a:prstGeom>
            <a:noFill/>
            <a:ln w="9525">
              <a:solidFill>
                <a:srgbClr val="FF0000"/>
              </a:solidFill>
              <a:miter lim="800000"/>
            </a:ln>
          </p:spPr>
          <p:txBody>
            <a:bodyPr wrap="none" anchor="ctr"/>
            <a:lstStyle/>
            <a:p>
              <a:pPr algn="ctr" eaLnBrk="0" hangingPunct="0"/>
              <a:r>
                <a:rPr lang="en-US" altLang="zh-CN" sz="1800" dirty="0">
                  <a:latin typeface="+mn-lt"/>
                  <a:ea typeface="宋体" panose="02010600030101010101" pitchFamily="2" charset="-122"/>
                </a:rPr>
                <a:t>forwarding</a:t>
              </a:r>
            </a:p>
            <a:p>
              <a:pPr algn="ctr" eaLnBrk="0" hangingPunct="0"/>
              <a:r>
                <a:rPr lang="en-US" altLang="zh-CN" sz="1800" dirty="0">
                  <a:latin typeface="+mn-lt"/>
                  <a:ea typeface="宋体" panose="02010600030101010101" pitchFamily="2" charset="-122"/>
                </a:rPr>
                <a:t>table</a:t>
              </a:r>
            </a:p>
          </p:txBody>
        </p:sp>
        <p:sp>
          <p:nvSpPr>
            <p:cNvPr id="227347" name="Line 23"/>
            <p:cNvSpPr>
              <a:spLocks noChangeShapeType="1"/>
            </p:cNvSpPr>
            <p:nvPr/>
          </p:nvSpPr>
          <p:spPr bwMode="auto">
            <a:xfrm>
              <a:off x="1500" y="3723"/>
              <a:ext cx="2777" cy="0"/>
            </a:xfrm>
            <a:prstGeom prst="line">
              <a:avLst/>
            </a:prstGeom>
            <a:noFill/>
            <a:ln w="19050">
              <a:solidFill>
                <a:srgbClr val="C00000"/>
              </a:solidFill>
              <a:round/>
            </a:ln>
          </p:spPr>
          <p:txBody>
            <a:bodyPr wrap="none" anchor="ctr"/>
            <a:lstStyle/>
            <a:p>
              <a:endParaRPr lang="zh-CN" altLang="en-US"/>
            </a:p>
          </p:txBody>
        </p:sp>
        <p:sp>
          <p:nvSpPr>
            <p:cNvPr id="227348" name="Line 24"/>
            <p:cNvSpPr>
              <a:spLocks noChangeShapeType="1"/>
            </p:cNvSpPr>
            <p:nvPr/>
          </p:nvSpPr>
          <p:spPr bwMode="auto">
            <a:xfrm>
              <a:off x="1823" y="2477"/>
              <a:ext cx="0" cy="546"/>
            </a:xfrm>
            <a:prstGeom prst="line">
              <a:avLst/>
            </a:prstGeom>
            <a:noFill/>
            <a:ln w="19050">
              <a:solidFill>
                <a:srgbClr val="FF0000"/>
              </a:solidFill>
              <a:round/>
              <a:headEnd type="triangle" w="med" len="med"/>
              <a:tailEnd type="triangle" w="med" len="med"/>
            </a:ln>
          </p:spPr>
          <p:txBody>
            <a:bodyPr wrap="none" anchor="ctr"/>
            <a:lstStyle/>
            <a:p>
              <a:endParaRPr lang="zh-CN" altLang="en-US"/>
            </a:p>
          </p:txBody>
        </p:sp>
        <p:sp>
          <p:nvSpPr>
            <p:cNvPr id="227349" name="Line 25"/>
            <p:cNvSpPr>
              <a:spLocks noChangeShapeType="1"/>
            </p:cNvSpPr>
            <p:nvPr/>
          </p:nvSpPr>
          <p:spPr bwMode="auto">
            <a:xfrm>
              <a:off x="4019" y="2457"/>
              <a:ext cx="0" cy="546"/>
            </a:xfrm>
            <a:prstGeom prst="line">
              <a:avLst/>
            </a:prstGeom>
            <a:noFill/>
            <a:ln w="19050">
              <a:solidFill>
                <a:srgbClr val="FF0000"/>
              </a:solidFill>
              <a:round/>
              <a:headEnd type="triangle" w="med" len="med"/>
              <a:tailEnd type="triangle" w="med" len="med"/>
            </a:ln>
          </p:spPr>
          <p:txBody>
            <a:bodyPr wrap="none" anchor="ctr"/>
            <a:lstStyle/>
            <a:p>
              <a:endParaRPr lang="zh-CN" altLang="en-US"/>
            </a:p>
          </p:txBody>
        </p:sp>
      </p:grpSp>
      <p:sp>
        <p:nvSpPr>
          <p:cNvPr id="227331" name="Rectangle 26"/>
          <p:cNvSpPr>
            <a:spLocks noGrp="1" noChangeArrowheads="1"/>
          </p:cNvSpPr>
          <p:nvPr>
            <p:ph type="title"/>
          </p:nvPr>
        </p:nvSpPr>
        <p:spPr/>
        <p:txBody>
          <a:bodyPr/>
          <a:lstStyle/>
          <a:p>
            <a:pPr eaLnBrk="1" hangingPunct="1"/>
            <a:r>
              <a:rPr lang="en-US" altLang="zh-CN" dirty="0"/>
              <a:t>RIP table processing</a:t>
            </a:r>
          </a:p>
        </p:txBody>
      </p:sp>
      <p:sp>
        <p:nvSpPr>
          <p:cNvPr id="227332" name="Rectangle 27"/>
          <p:cNvSpPr>
            <a:spLocks noGrp="1" noChangeArrowheads="1"/>
          </p:cNvSpPr>
          <p:nvPr>
            <p:ph type="body" idx="1"/>
          </p:nvPr>
        </p:nvSpPr>
        <p:spPr>
          <a:xfrm>
            <a:off x="330199" y="1028700"/>
            <a:ext cx="8490243" cy="2184400"/>
          </a:xfrm>
        </p:spPr>
        <p:txBody>
          <a:bodyPr/>
          <a:lstStyle/>
          <a:p>
            <a:pPr eaLnBrk="1" hangingPunct="1">
              <a:lnSpc>
                <a:spcPct val="90000"/>
              </a:lnSpc>
              <a:buClr>
                <a:srgbClr val="FF0000"/>
              </a:buClr>
            </a:pPr>
            <a:r>
              <a:rPr lang="en-US" altLang="zh-CN" sz="2200" dirty="0"/>
              <a:t>The fact </a:t>
            </a:r>
            <a:r>
              <a:rPr lang="en-US" altLang="zh-CN" sz="2000" u="sng" dirty="0"/>
              <a:t>that RIP </a:t>
            </a:r>
            <a:r>
              <a:rPr lang="en-US" altLang="zh-CN" sz="2000" u="sng" dirty="0">
                <a:solidFill>
                  <a:srgbClr val="FF0000"/>
                </a:solidFill>
              </a:rPr>
              <a:t>uses</a:t>
            </a:r>
            <a:r>
              <a:rPr lang="en-US" altLang="zh-CN" sz="2000" u="sng" dirty="0"/>
              <a:t> a transport-layer protocol (UDP) </a:t>
            </a:r>
            <a:r>
              <a:rPr lang="en-US" altLang="zh-CN" sz="2000" u="sng" dirty="0">
                <a:solidFill>
                  <a:srgbClr val="FF0000"/>
                </a:solidFill>
              </a:rPr>
              <a:t>on top of </a:t>
            </a:r>
            <a:r>
              <a:rPr lang="en-US" altLang="zh-CN" sz="2000" u="sng" dirty="0"/>
              <a:t>a network-layer protocol (IP) </a:t>
            </a:r>
            <a:r>
              <a:rPr lang="en-US" altLang="zh-CN" sz="2000" u="sng" dirty="0">
                <a:solidFill>
                  <a:srgbClr val="FF0000"/>
                </a:solidFill>
              </a:rPr>
              <a:t>to</a:t>
            </a:r>
            <a:r>
              <a:rPr lang="en-US" altLang="zh-CN" sz="2000" u="sng" dirty="0"/>
              <a:t> implement network-layer functionality </a:t>
            </a:r>
            <a:r>
              <a:rPr lang="en-US" altLang="zh-CN" sz="2000" dirty="0"/>
              <a:t>(a routing algorithm)</a:t>
            </a:r>
            <a:r>
              <a:rPr lang="en-US" altLang="zh-CN" sz="2200" dirty="0"/>
              <a:t> may seem rather </a:t>
            </a:r>
            <a:r>
              <a:rPr lang="en-US" altLang="zh-CN" sz="2200" dirty="0">
                <a:solidFill>
                  <a:srgbClr val="FF0000"/>
                </a:solidFill>
              </a:rPr>
              <a:t>convoluted</a:t>
            </a:r>
            <a:r>
              <a:rPr lang="en-US" altLang="zh-CN" sz="2200" dirty="0"/>
              <a:t>. </a:t>
            </a:r>
          </a:p>
          <a:p>
            <a:pPr eaLnBrk="1" hangingPunct="1">
              <a:lnSpc>
                <a:spcPct val="90000"/>
              </a:lnSpc>
              <a:buClr>
                <a:srgbClr val="FF0000"/>
              </a:buClr>
            </a:pPr>
            <a:r>
              <a:rPr lang="en-US" altLang="zh-CN" sz="2200" dirty="0"/>
              <a:t>RIP routing tables are managed </a:t>
            </a:r>
            <a:r>
              <a:rPr lang="en-US" altLang="zh-CN" sz="2200" dirty="0">
                <a:solidFill>
                  <a:srgbClr val="FF0000"/>
                </a:solidFill>
              </a:rPr>
              <a:t>by</a:t>
            </a:r>
            <a:r>
              <a:rPr lang="en-US" altLang="zh-CN" sz="2200" dirty="0">
                <a:solidFill>
                  <a:srgbClr val="C00000"/>
                </a:solidFill>
              </a:rPr>
              <a:t> </a:t>
            </a:r>
            <a:r>
              <a:rPr lang="en-US" altLang="zh-CN" sz="2200" dirty="0"/>
              <a:t>application-level </a:t>
            </a:r>
            <a:r>
              <a:rPr lang="en-US" altLang="zh-CN" sz="2200" dirty="0">
                <a:solidFill>
                  <a:srgbClr val="FF0000"/>
                </a:solidFill>
              </a:rPr>
              <a:t>process </a:t>
            </a:r>
            <a:r>
              <a:rPr lang="en-US" altLang="zh-CN" sz="2200" dirty="0"/>
              <a:t>called route-d (</a:t>
            </a:r>
            <a:r>
              <a:rPr lang="en-US" altLang="zh-CN" sz="2200" dirty="0">
                <a:solidFill>
                  <a:schemeClr val="hlink"/>
                </a:solidFill>
              </a:rPr>
              <a:t>daemon</a:t>
            </a:r>
            <a:r>
              <a:rPr lang="en-US" altLang="zh-CN" sz="2200" dirty="0"/>
              <a:t>). </a:t>
            </a:r>
          </a:p>
          <a:p>
            <a:pPr eaLnBrk="1" hangingPunct="1">
              <a:lnSpc>
                <a:spcPct val="90000"/>
              </a:lnSpc>
              <a:buClr>
                <a:srgbClr val="FF0000"/>
              </a:buClr>
            </a:pPr>
            <a:r>
              <a:rPr lang="en-US" altLang="zh-CN" sz="2200" dirty="0"/>
              <a:t>advertisements sent in UDP packets, periodically repeated.</a:t>
            </a:r>
            <a:r>
              <a:rPr lang="en-US" altLang="zh-CN" dirty="0"/>
              <a:t> </a:t>
            </a:r>
          </a:p>
        </p:txBody>
      </p:sp>
    </p:spTree>
  </p:cSld>
  <p:clrMapOvr>
    <a:masterClrMapping/>
  </p:clrMapOvr>
  <p:transition/>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Rectangle 4"/>
          <p:cNvSpPr>
            <a:spLocks noGrp="1" noChangeArrowheads="1"/>
          </p:cNvSpPr>
          <p:nvPr>
            <p:ph type="title"/>
          </p:nvPr>
        </p:nvSpPr>
        <p:spPr/>
        <p:txBody>
          <a:bodyPr/>
          <a:lstStyle/>
          <a:p>
            <a:pPr eaLnBrk="1" hangingPunct="1"/>
            <a:r>
              <a:rPr lang="en-US" altLang="zh-CN" dirty="0"/>
              <a:t>RIP</a:t>
            </a:r>
            <a:r>
              <a:rPr lang="zh-CN" altLang="en-US" dirty="0"/>
              <a:t>协议的优缺点</a:t>
            </a:r>
          </a:p>
        </p:txBody>
      </p:sp>
      <p:sp>
        <p:nvSpPr>
          <p:cNvPr id="231427" name="Rectangle 5"/>
          <p:cNvSpPr>
            <a:spLocks noGrp="1" noChangeArrowheads="1"/>
          </p:cNvSpPr>
          <p:nvPr>
            <p:ph type="body" idx="1"/>
          </p:nvPr>
        </p:nvSpPr>
        <p:spPr>
          <a:xfrm>
            <a:off x="330200" y="1028700"/>
            <a:ext cx="8483600" cy="5064125"/>
          </a:xfrm>
        </p:spPr>
        <p:txBody>
          <a:bodyPr/>
          <a:lstStyle/>
          <a:p>
            <a:pPr algn="just" eaLnBrk="1" hangingPunct="1"/>
            <a:r>
              <a:rPr lang="en-US" altLang="zh-CN" dirty="0"/>
              <a:t>RIP</a:t>
            </a:r>
            <a:r>
              <a:rPr lang="zh-CN" altLang="en-US" dirty="0"/>
              <a:t>协议最大的优点就是实现简单，开销较小。</a:t>
            </a:r>
          </a:p>
          <a:p>
            <a:pPr algn="just" eaLnBrk="1" hangingPunct="1"/>
            <a:endParaRPr lang="zh-CN" altLang="en-US" dirty="0"/>
          </a:p>
          <a:p>
            <a:pPr algn="just" eaLnBrk="1" hangingPunct="1">
              <a:buSzPct val="90000"/>
              <a:buFont typeface="Wingdings" panose="05000000000000000000" pitchFamily="2" charset="2"/>
              <a:buChar char="þ"/>
            </a:pPr>
            <a:r>
              <a:rPr lang="en-US" altLang="zh-CN" dirty="0"/>
              <a:t>RIP</a:t>
            </a:r>
            <a:r>
              <a:rPr lang="zh-CN" altLang="en-US" dirty="0"/>
              <a:t>限制了网络的规模，它能使用的最大距离为</a:t>
            </a:r>
            <a:r>
              <a:rPr lang="en-US" altLang="zh-CN" dirty="0"/>
              <a:t>15 (16</a:t>
            </a:r>
            <a:r>
              <a:rPr lang="zh-CN" altLang="en-US" dirty="0"/>
              <a:t>表示不可达</a:t>
            </a:r>
            <a:r>
              <a:rPr lang="en-US" altLang="zh-CN" dirty="0"/>
              <a:t>)</a:t>
            </a:r>
            <a:r>
              <a:rPr lang="zh-CN" altLang="en-US" dirty="0"/>
              <a:t>。</a:t>
            </a:r>
          </a:p>
          <a:p>
            <a:pPr algn="just" eaLnBrk="1" hangingPunct="1">
              <a:buSzPct val="90000"/>
              <a:buFont typeface="Wingdings" panose="05000000000000000000" pitchFamily="2" charset="2"/>
              <a:buChar char="þ"/>
            </a:pPr>
            <a:endParaRPr lang="zh-CN" altLang="en-US" dirty="0"/>
          </a:p>
          <a:p>
            <a:pPr algn="just" eaLnBrk="1" hangingPunct="1">
              <a:buSzPct val="90000"/>
              <a:buFont typeface="Wingdings" panose="05000000000000000000" pitchFamily="2" charset="2"/>
              <a:buChar char="þ"/>
            </a:pPr>
            <a:r>
              <a:rPr lang="zh-CN" altLang="en-US" dirty="0"/>
              <a:t>路由器之间交换的路由信息</a:t>
            </a:r>
            <a:r>
              <a:rPr lang="zh-CN" altLang="en-US" dirty="0">
                <a:solidFill>
                  <a:srgbClr val="FF0000"/>
                </a:solidFill>
              </a:rPr>
              <a:t>是</a:t>
            </a:r>
            <a:r>
              <a:rPr lang="zh-CN" altLang="en-US" dirty="0"/>
              <a:t>路由器中的完整路由表，因而随着网络规模的扩大，开销也就增加。</a:t>
            </a:r>
            <a:endParaRPr lang="en-US" altLang="zh-CN" dirty="0"/>
          </a:p>
          <a:p>
            <a:pPr algn="just" eaLnBrk="1" hangingPunct="1">
              <a:buSzPct val="90000"/>
              <a:buFont typeface="Wingdings" panose="05000000000000000000" pitchFamily="2" charset="2"/>
              <a:buChar char="þ"/>
            </a:pPr>
            <a:endParaRPr lang="en-US" altLang="zh-CN" dirty="0"/>
          </a:p>
          <a:p>
            <a:pPr eaLnBrk="1" hangingPunct="1"/>
            <a:endParaRPr lang="en-US" altLang="zh-CN" dirty="0"/>
          </a:p>
        </p:txBody>
      </p:sp>
    </p:spTree>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noFill/>
          <a:ln>
            <a:noFill/>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p>
            <a:pPr algn="ctr"/>
            <a:r>
              <a:rPr lang="zh-CN" altLang="zh-CN" dirty="0"/>
              <a:t>好消息传播得快，坏消息传播得慢</a:t>
            </a:r>
            <a:endParaRPr lang="zh-CN" altLang="en-US" dirty="0"/>
          </a:p>
        </p:txBody>
      </p:sp>
      <p:sp>
        <p:nvSpPr>
          <p:cNvPr id="3" name="内容占位符 2"/>
          <p:cNvSpPr>
            <a:spLocks noGrp="1"/>
          </p:cNvSpPr>
          <p:nvPr>
            <p:ph idx="1"/>
          </p:nvPr>
        </p:nvSpPr>
        <p:spPr/>
        <p:txBody>
          <a:bodyPr/>
          <a:lstStyle/>
          <a:p>
            <a:pPr>
              <a:spcBef>
                <a:spcPts val="600"/>
              </a:spcBef>
            </a:pPr>
            <a:r>
              <a:rPr lang="en-US" altLang="zh-CN" dirty="0">
                <a:solidFill>
                  <a:srgbClr val="FF0000"/>
                </a:solidFill>
              </a:rPr>
              <a:t>RIP </a:t>
            </a:r>
            <a:r>
              <a:rPr lang="zh-CN" altLang="zh-CN" dirty="0">
                <a:solidFill>
                  <a:srgbClr val="FF0000"/>
                </a:solidFill>
              </a:rPr>
              <a:t>协议特点：</a:t>
            </a:r>
            <a:r>
              <a:rPr lang="zh-CN" altLang="zh-CN" dirty="0"/>
              <a:t>好消息传播得快，坏消息传播得慢。</a:t>
            </a:r>
            <a:endParaRPr lang="en-US" altLang="zh-CN" dirty="0"/>
          </a:p>
          <a:p>
            <a:pPr>
              <a:spcBef>
                <a:spcPts val="600"/>
              </a:spcBef>
            </a:pPr>
            <a:endParaRPr lang="en-US" altLang="zh-CN" dirty="0">
              <a:solidFill>
                <a:srgbClr val="FF0000"/>
              </a:solidFill>
            </a:endParaRPr>
          </a:p>
          <a:p>
            <a:pPr>
              <a:spcBef>
                <a:spcPts val="600"/>
              </a:spcBef>
            </a:pPr>
            <a:r>
              <a:rPr lang="en-US" altLang="zh-CN" dirty="0">
                <a:solidFill>
                  <a:srgbClr val="FF0000"/>
                </a:solidFill>
              </a:rPr>
              <a:t>RIP </a:t>
            </a:r>
            <a:r>
              <a:rPr lang="zh-CN" altLang="zh-CN" dirty="0">
                <a:solidFill>
                  <a:srgbClr val="FF0000"/>
                </a:solidFill>
              </a:rPr>
              <a:t>存在的一个问题</a:t>
            </a:r>
            <a:r>
              <a:rPr lang="zh-CN" altLang="en-US" dirty="0">
                <a:solidFill>
                  <a:srgbClr val="FF0000"/>
                </a:solidFill>
              </a:rPr>
              <a:t>：</a:t>
            </a:r>
            <a:r>
              <a:rPr lang="zh-CN" altLang="zh-CN" dirty="0"/>
              <a:t>当网络出现故障时，要经过比较长的时间</a:t>
            </a:r>
            <a:r>
              <a:rPr lang="en-US" altLang="zh-CN" dirty="0"/>
              <a:t> (</a:t>
            </a:r>
            <a:r>
              <a:rPr lang="zh-CN" altLang="zh-CN" dirty="0"/>
              <a:t>例如数分钟</a:t>
            </a:r>
            <a:r>
              <a:rPr lang="en-US" altLang="zh-CN" dirty="0"/>
              <a:t>) </a:t>
            </a:r>
            <a:r>
              <a:rPr lang="zh-CN" altLang="zh-CN" dirty="0"/>
              <a:t>才能将此信息传送到所有的路由器。</a:t>
            </a:r>
            <a:endParaRPr lang="zh-CN" altLang="en-US" dirty="0"/>
          </a:p>
        </p:txBody>
      </p:sp>
    </p:spTree>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32450" name="Line 2"/>
          <p:cNvSpPr>
            <a:spLocks noChangeShapeType="1"/>
          </p:cNvSpPr>
          <p:nvPr/>
        </p:nvSpPr>
        <p:spPr bwMode="auto">
          <a:xfrm>
            <a:off x="1647825" y="947738"/>
            <a:ext cx="6472238" cy="0"/>
          </a:xfrm>
          <a:prstGeom prst="line">
            <a:avLst/>
          </a:prstGeom>
          <a:noFill/>
          <a:ln w="28575">
            <a:solidFill>
              <a:schemeClr val="tx2"/>
            </a:solidFill>
            <a:round/>
          </a:ln>
        </p:spPr>
        <p:txBody>
          <a:bodyPr/>
          <a:lstStyle/>
          <a:p>
            <a:endParaRPr lang="zh-CN" altLang="en-US"/>
          </a:p>
        </p:txBody>
      </p:sp>
      <p:pic>
        <p:nvPicPr>
          <p:cNvPr id="232451" name="Picture 3"/>
          <p:cNvPicPr>
            <a:picLocks noChangeArrowheads="1"/>
          </p:cNvPicPr>
          <p:nvPr/>
        </p:nvPicPr>
        <p:blipFill>
          <a:blip r:embed="rId3" cstate="print"/>
          <a:srcRect/>
          <a:stretch>
            <a:fillRect/>
          </a:stretch>
        </p:blipFill>
        <p:spPr bwMode="auto">
          <a:xfrm>
            <a:off x="2597150" y="792163"/>
            <a:ext cx="728663" cy="338137"/>
          </a:xfrm>
          <a:prstGeom prst="rect">
            <a:avLst/>
          </a:prstGeom>
          <a:noFill/>
          <a:ln w="12699">
            <a:noFill/>
            <a:miter lim="800000"/>
            <a:headEnd/>
            <a:tailEnd/>
          </a:ln>
        </p:spPr>
      </p:pic>
      <p:sp>
        <p:nvSpPr>
          <p:cNvPr id="232452" name="Text Box 4"/>
          <p:cNvSpPr txBox="1">
            <a:spLocks noChangeArrowheads="1"/>
          </p:cNvSpPr>
          <p:nvPr/>
        </p:nvSpPr>
        <p:spPr bwMode="auto">
          <a:xfrm>
            <a:off x="6410325" y="1041400"/>
            <a:ext cx="460375" cy="396875"/>
          </a:xfrm>
          <a:prstGeom prst="rect">
            <a:avLst/>
          </a:prstGeom>
          <a:noFill/>
          <a:ln w="9525">
            <a:noFill/>
            <a:miter lim="800000"/>
          </a:ln>
        </p:spPr>
        <p:txBody>
          <a:bodyPr wrap="none">
            <a:spAutoFit/>
          </a:bodyPr>
          <a:lstStyle/>
          <a:p>
            <a:r>
              <a:rPr kumimoji="1" lang="en-US" altLang="zh-CN" sz="2000">
                <a:latin typeface="Arial" panose="020B0604020202020204" pitchFamily="34" charset="0"/>
              </a:rPr>
              <a:t>R</a:t>
            </a:r>
            <a:r>
              <a:rPr kumimoji="1" lang="en-US" altLang="zh-CN" sz="2000" baseline="-25000">
                <a:latin typeface="Arial" panose="020B0604020202020204" pitchFamily="34" charset="0"/>
              </a:rPr>
              <a:t>2</a:t>
            </a:r>
            <a:endParaRPr kumimoji="1" lang="en-US" altLang="zh-CN" sz="2000">
              <a:latin typeface="Arial" panose="020B0604020202020204" pitchFamily="34" charset="0"/>
            </a:endParaRPr>
          </a:p>
        </p:txBody>
      </p:sp>
      <p:sp>
        <p:nvSpPr>
          <p:cNvPr id="232453" name="Text Box 5"/>
          <p:cNvSpPr txBox="1">
            <a:spLocks noChangeArrowheads="1"/>
          </p:cNvSpPr>
          <p:nvPr/>
        </p:nvSpPr>
        <p:spPr bwMode="auto">
          <a:xfrm>
            <a:off x="2813050" y="1041400"/>
            <a:ext cx="460375" cy="396875"/>
          </a:xfrm>
          <a:prstGeom prst="rect">
            <a:avLst/>
          </a:prstGeom>
          <a:noFill/>
          <a:ln w="9525">
            <a:noFill/>
            <a:miter lim="800000"/>
          </a:ln>
        </p:spPr>
        <p:txBody>
          <a:bodyPr wrap="none">
            <a:spAutoFit/>
          </a:bodyPr>
          <a:lstStyle/>
          <a:p>
            <a:r>
              <a:rPr kumimoji="1" lang="en-US" altLang="zh-CN" sz="2000">
                <a:latin typeface="Arial" panose="020B0604020202020204" pitchFamily="34" charset="0"/>
              </a:rPr>
              <a:t>R</a:t>
            </a:r>
            <a:r>
              <a:rPr kumimoji="1" lang="en-US" altLang="zh-CN" sz="2000" baseline="-25000">
                <a:latin typeface="Arial" panose="020B0604020202020204" pitchFamily="34" charset="0"/>
              </a:rPr>
              <a:t>1</a:t>
            </a:r>
            <a:endParaRPr kumimoji="1" lang="en-US" altLang="zh-CN" sz="2000">
              <a:latin typeface="Arial" panose="020B0604020202020204" pitchFamily="34" charset="0"/>
            </a:endParaRPr>
          </a:p>
        </p:txBody>
      </p:sp>
      <p:pic>
        <p:nvPicPr>
          <p:cNvPr id="232454" name="Picture 6"/>
          <p:cNvPicPr>
            <a:picLocks noChangeArrowheads="1"/>
          </p:cNvPicPr>
          <p:nvPr/>
        </p:nvPicPr>
        <p:blipFill>
          <a:blip r:embed="rId3" cstate="print"/>
          <a:srcRect/>
          <a:stretch>
            <a:fillRect/>
          </a:stretch>
        </p:blipFill>
        <p:spPr bwMode="auto">
          <a:xfrm>
            <a:off x="6192838" y="792163"/>
            <a:ext cx="730250" cy="338137"/>
          </a:xfrm>
          <a:prstGeom prst="rect">
            <a:avLst/>
          </a:prstGeom>
          <a:noFill/>
          <a:ln w="12699">
            <a:noFill/>
            <a:miter lim="800000"/>
            <a:headEnd/>
            <a:tailEnd/>
          </a:ln>
        </p:spPr>
      </p:pic>
      <p:grpSp>
        <p:nvGrpSpPr>
          <p:cNvPr id="232455" name="Group 7"/>
          <p:cNvGrpSpPr/>
          <p:nvPr/>
        </p:nvGrpSpPr>
        <p:grpSpPr bwMode="auto">
          <a:xfrm>
            <a:off x="709613" y="515938"/>
            <a:ext cx="1179512" cy="858837"/>
            <a:chOff x="4830" y="1752"/>
            <a:chExt cx="667" cy="477"/>
          </a:xfrm>
        </p:grpSpPr>
        <p:grpSp>
          <p:nvGrpSpPr>
            <p:cNvPr id="232497" name="Group 8"/>
            <p:cNvGrpSpPr/>
            <p:nvPr/>
          </p:nvGrpSpPr>
          <p:grpSpPr bwMode="auto">
            <a:xfrm>
              <a:off x="4830" y="1752"/>
              <a:ext cx="667" cy="477"/>
              <a:chOff x="2949" y="196"/>
              <a:chExt cx="941" cy="598"/>
            </a:xfrm>
          </p:grpSpPr>
          <p:sp>
            <p:nvSpPr>
              <p:cNvPr id="232499" name="Oval 9"/>
              <p:cNvSpPr>
                <a:spLocks noChangeArrowheads="1"/>
              </p:cNvSpPr>
              <p:nvPr/>
            </p:nvSpPr>
            <p:spPr bwMode="auto">
              <a:xfrm>
                <a:off x="3168" y="196"/>
                <a:ext cx="407" cy="162"/>
              </a:xfrm>
              <a:prstGeom prst="ellipse">
                <a:avLst/>
              </a:prstGeom>
              <a:solidFill>
                <a:srgbClr val="EAEAEA"/>
              </a:solidFill>
              <a:ln w="12700">
                <a:solidFill>
                  <a:schemeClr val="tx1"/>
                </a:solidFill>
                <a:round/>
              </a:ln>
            </p:spPr>
            <p:txBody>
              <a:bodyPr wrap="none" anchor="ctr"/>
              <a:lstStyle/>
              <a:p>
                <a:endParaRPr lang="zh-CN" altLang="en-US"/>
              </a:p>
            </p:txBody>
          </p:sp>
          <p:sp>
            <p:nvSpPr>
              <p:cNvPr id="232500" name="Oval 10"/>
              <p:cNvSpPr>
                <a:spLocks noChangeArrowheads="1"/>
              </p:cNvSpPr>
              <p:nvPr/>
            </p:nvSpPr>
            <p:spPr bwMode="auto">
              <a:xfrm rot="900000">
                <a:off x="3512" y="252"/>
                <a:ext cx="275" cy="131"/>
              </a:xfrm>
              <a:prstGeom prst="ellipse">
                <a:avLst/>
              </a:prstGeom>
              <a:solidFill>
                <a:srgbClr val="EAEAEA"/>
              </a:solidFill>
              <a:ln w="12700">
                <a:solidFill>
                  <a:schemeClr val="tx1"/>
                </a:solidFill>
                <a:round/>
              </a:ln>
            </p:spPr>
            <p:txBody>
              <a:bodyPr wrap="none" anchor="ctr"/>
              <a:lstStyle/>
              <a:p>
                <a:endParaRPr lang="zh-CN" altLang="en-US"/>
              </a:p>
            </p:txBody>
          </p:sp>
          <p:sp>
            <p:nvSpPr>
              <p:cNvPr id="232501" name="Oval 11"/>
              <p:cNvSpPr>
                <a:spLocks noChangeArrowheads="1"/>
              </p:cNvSpPr>
              <p:nvPr/>
            </p:nvSpPr>
            <p:spPr bwMode="auto">
              <a:xfrm rot="1500000">
                <a:off x="3650" y="385"/>
                <a:ext cx="240" cy="153"/>
              </a:xfrm>
              <a:prstGeom prst="ellipse">
                <a:avLst/>
              </a:prstGeom>
              <a:solidFill>
                <a:srgbClr val="EAEAEA"/>
              </a:solidFill>
              <a:ln w="12700">
                <a:solidFill>
                  <a:schemeClr val="tx1"/>
                </a:solidFill>
                <a:round/>
              </a:ln>
            </p:spPr>
            <p:txBody>
              <a:bodyPr wrap="none" anchor="ctr"/>
              <a:lstStyle/>
              <a:p>
                <a:endParaRPr lang="zh-CN" altLang="en-US"/>
              </a:p>
            </p:txBody>
          </p:sp>
          <p:sp>
            <p:nvSpPr>
              <p:cNvPr id="232502" name="Oval 12"/>
              <p:cNvSpPr>
                <a:spLocks noChangeArrowheads="1"/>
              </p:cNvSpPr>
              <p:nvPr/>
            </p:nvSpPr>
            <p:spPr bwMode="auto">
              <a:xfrm rot="-1560000">
                <a:off x="3573" y="537"/>
                <a:ext cx="291" cy="189"/>
              </a:xfrm>
              <a:prstGeom prst="ellipse">
                <a:avLst/>
              </a:prstGeom>
              <a:solidFill>
                <a:srgbClr val="EAEAEA"/>
              </a:solidFill>
              <a:ln w="12700">
                <a:solidFill>
                  <a:schemeClr val="tx1"/>
                </a:solidFill>
                <a:round/>
              </a:ln>
            </p:spPr>
            <p:txBody>
              <a:bodyPr wrap="none" anchor="ctr"/>
              <a:lstStyle/>
              <a:p>
                <a:endParaRPr lang="zh-CN" altLang="en-US"/>
              </a:p>
            </p:txBody>
          </p:sp>
          <p:sp>
            <p:nvSpPr>
              <p:cNvPr id="232503" name="Oval 13"/>
              <p:cNvSpPr>
                <a:spLocks noChangeArrowheads="1"/>
              </p:cNvSpPr>
              <p:nvPr/>
            </p:nvSpPr>
            <p:spPr bwMode="auto">
              <a:xfrm>
                <a:off x="3216" y="555"/>
                <a:ext cx="471" cy="239"/>
              </a:xfrm>
              <a:prstGeom prst="ellipse">
                <a:avLst/>
              </a:prstGeom>
              <a:solidFill>
                <a:srgbClr val="EAEAEA"/>
              </a:solidFill>
              <a:ln w="12700">
                <a:solidFill>
                  <a:schemeClr val="tx1"/>
                </a:solidFill>
                <a:round/>
              </a:ln>
            </p:spPr>
            <p:txBody>
              <a:bodyPr wrap="none" anchor="ctr"/>
              <a:lstStyle/>
              <a:p>
                <a:endParaRPr lang="zh-CN" altLang="en-US"/>
              </a:p>
            </p:txBody>
          </p:sp>
          <p:sp>
            <p:nvSpPr>
              <p:cNvPr id="232504" name="Oval 14"/>
              <p:cNvSpPr>
                <a:spLocks noChangeArrowheads="1"/>
              </p:cNvSpPr>
              <p:nvPr/>
            </p:nvSpPr>
            <p:spPr bwMode="auto">
              <a:xfrm rot="1080000">
                <a:off x="3023" y="555"/>
                <a:ext cx="265" cy="156"/>
              </a:xfrm>
              <a:prstGeom prst="ellipse">
                <a:avLst/>
              </a:prstGeom>
              <a:solidFill>
                <a:srgbClr val="EAEAEA"/>
              </a:solidFill>
              <a:ln w="12700">
                <a:solidFill>
                  <a:schemeClr val="tx1"/>
                </a:solidFill>
                <a:round/>
              </a:ln>
            </p:spPr>
            <p:txBody>
              <a:bodyPr wrap="none" anchor="ctr"/>
              <a:lstStyle/>
              <a:p>
                <a:endParaRPr lang="zh-CN" altLang="en-US"/>
              </a:p>
            </p:txBody>
          </p:sp>
          <p:sp>
            <p:nvSpPr>
              <p:cNvPr id="232505" name="Oval 15"/>
              <p:cNvSpPr>
                <a:spLocks noChangeArrowheads="1"/>
              </p:cNvSpPr>
              <p:nvPr/>
            </p:nvSpPr>
            <p:spPr bwMode="auto">
              <a:xfrm>
                <a:off x="2949" y="432"/>
                <a:ext cx="217" cy="156"/>
              </a:xfrm>
              <a:prstGeom prst="ellipse">
                <a:avLst/>
              </a:prstGeom>
              <a:solidFill>
                <a:srgbClr val="EAEAEA"/>
              </a:solidFill>
              <a:ln w="12700">
                <a:solidFill>
                  <a:schemeClr val="tx1"/>
                </a:solidFill>
                <a:round/>
              </a:ln>
            </p:spPr>
            <p:txBody>
              <a:bodyPr wrap="none" anchor="ctr"/>
              <a:lstStyle/>
              <a:p>
                <a:endParaRPr lang="zh-CN" altLang="en-US"/>
              </a:p>
            </p:txBody>
          </p:sp>
          <p:sp>
            <p:nvSpPr>
              <p:cNvPr id="232506" name="Oval 16"/>
              <p:cNvSpPr>
                <a:spLocks noChangeArrowheads="1"/>
              </p:cNvSpPr>
              <p:nvPr/>
            </p:nvSpPr>
            <p:spPr bwMode="auto">
              <a:xfrm rot="-1860000">
                <a:off x="2984" y="310"/>
                <a:ext cx="295" cy="156"/>
              </a:xfrm>
              <a:prstGeom prst="ellipse">
                <a:avLst/>
              </a:prstGeom>
              <a:solidFill>
                <a:srgbClr val="EAEAEA"/>
              </a:solidFill>
              <a:ln w="12700">
                <a:solidFill>
                  <a:schemeClr val="tx1"/>
                </a:solidFill>
                <a:round/>
              </a:ln>
            </p:spPr>
            <p:txBody>
              <a:bodyPr wrap="none" anchor="ctr"/>
              <a:lstStyle/>
              <a:p>
                <a:endParaRPr lang="zh-CN" altLang="en-US"/>
              </a:p>
            </p:txBody>
          </p:sp>
          <p:sp>
            <p:nvSpPr>
              <p:cNvPr id="232507" name="Freeform 17"/>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w="12700" cap="rnd" cmpd="sng">
                <a:noFill/>
                <a:prstDash val="solid"/>
                <a:round/>
                <a:headEnd type="none" w="med" len="med"/>
                <a:tailEnd type="none" w="med" len="med"/>
              </a:ln>
            </p:spPr>
            <p:txBody>
              <a:bodyPr/>
              <a:lstStyle/>
              <a:p>
                <a:endParaRPr lang="zh-CN" altLang="en-US"/>
              </a:p>
            </p:txBody>
          </p:sp>
          <p:sp>
            <p:nvSpPr>
              <p:cNvPr id="232508" name="Freeform 18"/>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w="12700" cap="rnd" cmpd="sng">
                <a:noFill/>
                <a:prstDash val="solid"/>
                <a:round/>
                <a:headEnd type="none" w="med" len="med"/>
                <a:tailEnd type="none" w="med" len="med"/>
              </a:ln>
            </p:spPr>
            <p:txBody>
              <a:bodyPr/>
              <a:lstStyle/>
              <a:p>
                <a:endParaRPr lang="zh-CN" altLang="en-US"/>
              </a:p>
            </p:txBody>
          </p:sp>
          <p:sp>
            <p:nvSpPr>
              <p:cNvPr id="232509" name="Freeform 19"/>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w="12700" cap="rnd" cmpd="sng">
                <a:noFill/>
                <a:prstDash val="solid"/>
                <a:round/>
                <a:headEnd type="none" w="med" len="med"/>
                <a:tailEnd type="none" w="med" len="med"/>
              </a:ln>
            </p:spPr>
            <p:txBody>
              <a:bodyPr/>
              <a:lstStyle/>
              <a:p>
                <a:endParaRPr lang="zh-CN" altLang="en-US"/>
              </a:p>
            </p:txBody>
          </p:sp>
        </p:grpSp>
        <p:sp>
          <p:nvSpPr>
            <p:cNvPr id="232498" name="Text Box 20"/>
            <p:cNvSpPr txBox="1">
              <a:spLocks noChangeArrowheads="1"/>
            </p:cNvSpPr>
            <p:nvPr/>
          </p:nvSpPr>
          <p:spPr bwMode="auto">
            <a:xfrm>
              <a:off x="4967" y="1856"/>
              <a:ext cx="368" cy="220"/>
            </a:xfrm>
            <a:prstGeom prst="rect">
              <a:avLst/>
            </a:prstGeom>
            <a:solidFill>
              <a:srgbClr val="EAEAEA"/>
            </a:solidFill>
            <a:ln w="9525">
              <a:noFill/>
              <a:miter lim="800000"/>
            </a:ln>
          </p:spPr>
          <p:txBody>
            <a:bodyPr wrap="none">
              <a:spAutoFit/>
            </a:bodyPr>
            <a:lstStyle/>
            <a:p>
              <a:r>
                <a:rPr kumimoji="1" lang="zh-CN" altLang="en-US" sz="2000">
                  <a:latin typeface="Arial" panose="020B0604020202020204" pitchFamily="34" charset="0"/>
                </a:rPr>
                <a:t>网 </a:t>
              </a:r>
              <a:r>
                <a:rPr kumimoji="1" lang="en-US" altLang="zh-CN" sz="2000">
                  <a:latin typeface="Arial" panose="020B0604020202020204" pitchFamily="34" charset="0"/>
                </a:rPr>
                <a:t>1</a:t>
              </a:r>
            </a:p>
          </p:txBody>
        </p:sp>
      </p:grpSp>
      <p:grpSp>
        <p:nvGrpSpPr>
          <p:cNvPr id="232456" name="Group 21"/>
          <p:cNvGrpSpPr/>
          <p:nvPr/>
        </p:nvGrpSpPr>
        <p:grpSpPr bwMode="auto">
          <a:xfrm>
            <a:off x="7713663" y="515938"/>
            <a:ext cx="1179512" cy="858837"/>
            <a:chOff x="4830" y="1752"/>
            <a:chExt cx="667" cy="477"/>
          </a:xfrm>
        </p:grpSpPr>
        <p:grpSp>
          <p:nvGrpSpPr>
            <p:cNvPr id="232484" name="Group 22"/>
            <p:cNvGrpSpPr/>
            <p:nvPr/>
          </p:nvGrpSpPr>
          <p:grpSpPr bwMode="auto">
            <a:xfrm>
              <a:off x="4830" y="1752"/>
              <a:ext cx="667" cy="477"/>
              <a:chOff x="2949" y="196"/>
              <a:chExt cx="941" cy="598"/>
            </a:xfrm>
          </p:grpSpPr>
          <p:sp>
            <p:nvSpPr>
              <p:cNvPr id="232486" name="Oval 23"/>
              <p:cNvSpPr>
                <a:spLocks noChangeArrowheads="1"/>
              </p:cNvSpPr>
              <p:nvPr/>
            </p:nvSpPr>
            <p:spPr bwMode="auto">
              <a:xfrm>
                <a:off x="3168" y="196"/>
                <a:ext cx="407" cy="162"/>
              </a:xfrm>
              <a:prstGeom prst="ellipse">
                <a:avLst/>
              </a:prstGeom>
              <a:solidFill>
                <a:srgbClr val="EAEAEA"/>
              </a:solidFill>
              <a:ln w="12700">
                <a:solidFill>
                  <a:schemeClr val="tx1"/>
                </a:solidFill>
                <a:round/>
              </a:ln>
            </p:spPr>
            <p:txBody>
              <a:bodyPr wrap="none" anchor="ctr"/>
              <a:lstStyle/>
              <a:p>
                <a:endParaRPr lang="zh-CN" altLang="en-US"/>
              </a:p>
            </p:txBody>
          </p:sp>
          <p:sp>
            <p:nvSpPr>
              <p:cNvPr id="232487" name="Oval 24"/>
              <p:cNvSpPr>
                <a:spLocks noChangeArrowheads="1"/>
              </p:cNvSpPr>
              <p:nvPr/>
            </p:nvSpPr>
            <p:spPr bwMode="auto">
              <a:xfrm rot="900000">
                <a:off x="3512" y="252"/>
                <a:ext cx="275" cy="131"/>
              </a:xfrm>
              <a:prstGeom prst="ellipse">
                <a:avLst/>
              </a:prstGeom>
              <a:solidFill>
                <a:srgbClr val="EAEAEA"/>
              </a:solidFill>
              <a:ln w="12700">
                <a:solidFill>
                  <a:schemeClr val="tx1"/>
                </a:solidFill>
                <a:round/>
              </a:ln>
            </p:spPr>
            <p:txBody>
              <a:bodyPr wrap="none" anchor="ctr"/>
              <a:lstStyle/>
              <a:p>
                <a:endParaRPr lang="zh-CN" altLang="en-US"/>
              </a:p>
            </p:txBody>
          </p:sp>
          <p:sp>
            <p:nvSpPr>
              <p:cNvPr id="232488" name="Oval 25"/>
              <p:cNvSpPr>
                <a:spLocks noChangeArrowheads="1"/>
              </p:cNvSpPr>
              <p:nvPr/>
            </p:nvSpPr>
            <p:spPr bwMode="auto">
              <a:xfrm rot="1500000">
                <a:off x="3650" y="385"/>
                <a:ext cx="240" cy="153"/>
              </a:xfrm>
              <a:prstGeom prst="ellipse">
                <a:avLst/>
              </a:prstGeom>
              <a:solidFill>
                <a:srgbClr val="EAEAEA"/>
              </a:solidFill>
              <a:ln w="12700">
                <a:solidFill>
                  <a:schemeClr val="tx1"/>
                </a:solidFill>
                <a:round/>
              </a:ln>
            </p:spPr>
            <p:txBody>
              <a:bodyPr wrap="none" anchor="ctr"/>
              <a:lstStyle/>
              <a:p>
                <a:endParaRPr lang="zh-CN" altLang="en-US"/>
              </a:p>
            </p:txBody>
          </p:sp>
          <p:sp>
            <p:nvSpPr>
              <p:cNvPr id="232489" name="Oval 26"/>
              <p:cNvSpPr>
                <a:spLocks noChangeArrowheads="1"/>
              </p:cNvSpPr>
              <p:nvPr/>
            </p:nvSpPr>
            <p:spPr bwMode="auto">
              <a:xfrm rot="-1560000">
                <a:off x="3573" y="537"/>
                <a:ext cx="291" cy="189"/>
              </a:xfrm>
              <a:prstGeom prst="ellipse">
                <a:avLst/>
              </a:prstGeom>
              <a:solidFill>
                <a:srgbClr val="EAEAEA"/>
              </a:solidFill>
              <a:ln w="12700">
                <a:solidFill>
                  <a:schemeClr val="tx1"/>
                </a:solidFill>
                <a:round/>
              </a:ln>
            </p:spPr>
            <p:txBody>
              <a:bodyPr wrap="none" anchor="ctr"/>
              <a:lstStyle/>
              <a:p>
                <a:endParaRPr lang="zh-CN" altLang="en-US"/>
              </a:p>
            </p:txBody>
          </p:sp>
          <p:sp>
            <p:nvSpPr>
              <p:cNvPr id="232490" name="Oval 27"/>
              <p:cNvSpPr>
                <a:spLocks noChangeArrowheads="1"/>
              </p:cNvSpPr>
              <p:nvPr/>
            </p:nvSpPr>
            <p:spPr bwMode="auto">
              <a:xfrm>
                <a:off x="3216" y="555"/>
                <a:ext cx="471" cy="239"/>
              </a:xfrm>
              <a:prstGeom prst="ellipse">
                <a:avLst/>
              </a:prstGeom>
              <a:solidFill>
                <a:srgbClr val="EAEAEA"/>
              </a:solidFill>
              <a:ln w="12700">
                <a:solidFill>
                  <a:schemeClr val="tx1"/>
                </a:solidFill>
                <a:round/>
              </a:ln>
            </p:spPr>
            <p:txBody>
              <a:bodyPr wrap="none" anchor="ctr"/>
              <a:lstStyle/>
              <a:p>
                <a:endParaRPr lang="zh-CN" altLang="en-US"/>
              </a:p>
            </p:txBody>
          </p:sp>
          <p:sp>
            <p:nvSpPr>
              <p:cNvPr id="232491" name="Oval 28"/>
              <p:cNvSpPr>
                <a:spLocks noChangeArrowheads="1"/>
              </p:cNvSpPr>
              <p:nvPr/>
            </p:nvSpPr>
            <p:spPr bwMode="auto">
              <a:xfrm rot="1080000">
                <a:off x="3023" y="555"/>
                <a:ext cx="265" cy="156"/>
              </a:xfrm>
              <a:prstGeom prst="ellipse">
                <a:avLst/>
              </a:prstGeom>
              <a:solidFill>
                <a:srgbClr val="EAEAEA"/>
              </a:solidFill>
              <a:ln w="12700">
                <a:solidFill>
                  <a:schemeClr val="tx1"/>
                </a:solidFill>
                <a:round/>
              </a:ln>
            </p:spPr>
            <p:txBody>
              <a:bodyPr wrap="none" anchor="ctr"/>
              <a:lstStyle/>
              <a:p>
                <a:endParaRPr lang="zh-CN" altLang="en-US"/>
              </a:p>
            </p:txBody>
          </p:sp>
          <p:sp>
            <p:nvSpPr>
              <p:cNvPr id="232492" name="Oval 29"/>
              <p:cNvSpPr>
                <a:spLocks noChangeArrowheads="1"/>
              </p:cNvSpPr>
              <p:nvPr/>
            </p:nvSpPr>
            <p:spPr bwMode="auto">
              <a:xfrm>
                <a:off x="2949" y="432"/>
                <a:ext cx="217" cy="156"/>
              </a:xfrm>
              <a:prstGeom prst="ellipse">
                <a:avLst/>
              </a:prstGeom>
              <a:solidFill>
                <a:srgbClr val="EAEAEA"/>
              </a:solidFill>
              <a:ln w="12700">
                <a:solidFill>
                  <a:schemeClr val="tx1"/>
                </a:solidFill>
                <a:round/>
              </a:ln>
            </p:spPr>
            <p:txBody>
              <a:bodyPr wrap="none" anchor="ctr"/>
              <a:lstStyle/>
              <a:p>
                <a:endParaRPr lang="zh-CN" altLang="en-US"/>
              </a:p>
            </p:txBody>
          </p:sp>
          <p:sp>
            <p:nvSpPr>
              <p:cNvPr id="232493" name="Oval 30"/>
              <p:cNvSpPr>
                <a:spLocks noChangeArrowheads="1"/>
              </p:cNvSpPr>
              <p:nvPr/>
            </p:nvSpPr>
            <p:spPr bwMode="auto">
              <a:xfrm rot="-1860000">
                <a:off x="2984" y="310"/>
                <a:ext cx="295" cy="156"/>
              </a:xfrm>
              <a:prstGeom prst="ellipse">
                <a:avLst/>
              </a:prstGeom>
              <a:solidFill>
                <a:srgbClr val="EAEAEA"/>
              </a:solidFill>
              <a:ln w="12700">
                <a:solidFill>
                  <a:schemeClr val="tx1"/>
                </a:solidFill>
                <a:round/>
              </a:ln>
            </p:spPr>
            <p:txBody>
              <a:bodyPr wrap="none" anchor="ctr"/>
              <a:lstStyle/>
              <a:p>
                <a:endParaRPr lang="zh-CN" altLang="en-US"/>
              </a:p>
            </p:txBody>
          </p:sp>
          <p:sp>
            <p:nvSpPr>
              <p:cNvPr id="232494" name="Freeform 31"/>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w="12700" cap="rnd" cmpd="sng">
                <a:noFill/>
                <a:prstDash val="solid"/>
                <a:round/>
                <a:headEnd type="none" w="med" len="med"/>
                <a:tailEnd type="none" w="med" len="med"/>
              </a:ln>
            </p:spPr>
            <p:txBody>
              <a:bodyPr/>
              <a:lstStyle/>
              <a:p>
                <a:endParaRPr lang="zh-CN" altLang="en-US"/>
              </a:p>
            </p:txBody>
          </p:sp>
          <p:sp>
            <p:nvSpPr>
              <p:cNvPr id="232495" name="Freeform 32"/>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w="12700" cap="rnd" cmpd="sng">
                <a:noFill/>
                <a:prstDash val="solid"/>
                <a:round/>
                <a:headEnd type="none" w="med" len="med"/>
                <a:tailEnd type="none" w="med" len="med"/>
              </a:ln>
            </p:spPr>
            <p:txBody>
              <a:bodyPr/>
              <a:lstStyle/>
              <a:p>
                <a:endParaRPr lang="zh-CN" altLang="en-US"/>
              </a:p>
            </p:txBody>
          </p:sp>
          <p:sp>
            <p:nvSpPr>
              <p:cNvPr id="232496" name="Freeform 33"/>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w="12700" cap="rnd" cmpd="sng">
                <a:noFill/>
                <a:prstDash val="solid"/>
                <a:round/>
                <a:headEnd type="none" w="med" len="med"/>
                <a:tailEnd type="none" w="med" len="med"/>
              </a:ln>
            </p:spPr>
            <p:txBody>
              <a:bodyPr/>
              <a:lstStyle/>
              <a:p>
                <a:endParaRPr lang="zh-CN" altLang="en-US"/>
              </a:p>
            </p:txBody>
          </p:sp>
        </p:grpSp>
        <p:sp>
          <p:nvSpPr>
            <p:cNvPr id="232485" name="Text Box 34"/>
            <p:cNvSpPr txBox="1">
              <a:spLocks noChangeArrowheads="1"/>
            </p:cNvSpPr>
            <p:nvPr/>
          </p:nvSpPr>
          <p:spPr bwMode="auto">
            <a:xfrm>
              <a:off x="4967" y="1856"/>
              <a:ext cx="368" cy="220"/>
            </a:xfrm>
            <a:prstGeom prst="rect">
              <a:avLst/>
            </a:prstGeom>
            <a:solidFill>
              <a:srgbClr val="EAEAEA"/>
            </a:solidFill>
            <a:ln w="9525">
              <a:noFill/>
              <a:miter lim="800000"/>
            </a:ln>
          </p:spPr>
          <p:txBody>
            <a:bodyPr wrap="none">
              <a:spAutoFit/>
            </a:bodyPr>
            <a:lstStyle/>
            <a:p>
              <a:r>
                <a:rPr kumimoji="1" lang="zh-CN" altLang="en-US" sz="2000">
                  <a:latin typeface="Arial" panose="020B0604020202020204" pitchFamily="34" charset="0"/>
                </a:rPr>
                <a:t>网 </a:t>
              </a:r>
              <a:r>
                <a:rPr kumimoji="1" lang="en-US" altLang="zh-CN" sz="2000">
                  <a:latin typeface="Arial" panose="020B0604020202020204" pitchFamily="34" charset="0"/>
                </a:rPr>
                <a:t>3</a:t>
              </a:r>
            </a:p>
          </p:txBody>
        </p:sp>
      </p:grpSp>
      <p:grpSp>
        <p:nvGrpSpPr>
          <p:cNvPr id="232457" name="Group 35"/>
          <p:cNvGrpSpPr/>
          <p:nvPr/>
        </p:nvGrpSpPr>
        <p:grpSpPr bwMode="auto">
          <a:xfrm>
            <a:off x="4183063" y="515938"/>
            <a:ext cx="1179512" cy="858837"/>
            <a:chOff x="4830" y="1752"/>
            <a:chExt cx="667" cy="477"/>
          </a:xfrm>
        </p:grpSpPr>
        <p:grpSp>
          <p:nvGrpSpPr>
            <p:cNvPr id="232471" name="Group 36"/>
            <p:cNvGrpSpPr/>
            <p:nvPr/>
          </p:nvGrpSpPr>
          <p:grpSpPr bwMode="auto">
            <a:xfrm>
              <a:off x="4830" y="1752"/>
              <a:ext cx="667" cy="477"/>
              <a:chOff x="2949" y="196"/>
              <a:chExt cx="941" cy="598"/>
            </a:xfrm>
          </p:grpSpPr>
          <p:sp>
            <p:nvSpPr>
              <p:cNvPr id="232473" name="Oval 37"/>
              <p:cNvSpPr>
                <a:spLocks noChangeArrowheads="1"/>
              </p:cNvSpPr>
              <p:nvPr/>
            </p:nvSpPr>
            <p:spPr bwMode="auto">
              <a:xfrm>
                <a:off x="3168" y="196"/>
                <a:ext cx="407" cy="162"/>
              </a:xfrm>
              <a:prstGeom prst="ellipse">
                <a:avLst/>
              </a:prstGeom>
              <a:solidFill>
                <a:srgbClr val="EAEAEA"/>
              </a:solidFill>
              <a:ln w="12700">
                <a:solidFill>
                  <a:schemeClr val="tx1"/>
                </a:solidFill>
                <a:round/>
              </a:ln>
            </p:spPr>
            <p:txBody>
              <a:bodyPr wrap="none" anchor="ctr"/>
              <a:lstStyle/>
              <a:p>
                <a:endParaRPr lang="zh-CN" altLang="en-US"/>
              </a:p>
            </p:txBody>
          </p:sp>
          <p:sp>
            <p:nvSpPr>
              <p:cNvPr id="232474" name="Oval 38"/>
              <p:cNvSpPr>
                <a:spLocks noChangeArrowheads="1"/>
              </p:cNvSpPr>
              <p:nvPr/>
            </p:nvSpPr>
            <p:spPr bwMode="auto">
              <a:xfrm rot="900000">
                <a:off x="3512" y="252"/>
                <a:ext cx="275" cy="131"/>
              </a:xfrm>
              <a:prstGeom prst="ellipse">
                <a:avLst/>
              </a:prstGeom>
              <a:solidFill>
                <a:srgbClr val="EAEAEA"/>
              </a:solidFill>
              <a:ln w="12700">
                <a:solidFill>
                  <a:schemeClr val="tx1"/>
                </a:solidFill>
                <a:round/>
              </a:ln>
            </p:spPr>
            <p:txBody>
              <a:bodyPr wrap="none" anchor="ctr"/>
              <a:lstStyle/>
              <a:p>
                <a:endParaRPr lang="zh-CN" altLang="en-US"/>
              </a:p>
            </p:txBody>
          </p:sp>
          <p:sp>
            <p:nvSpPr>
              <p:cNvPr id="232475" name="Oval 39"/>
              <p:cNvSpPr>
                <a:spLocks noChangeArrowheads="1"/>
              </p:cNvSpPr>
              <p:nvPr/>
            </p:nvSpPr>
            <p:spPr bwMode="auto">
              <a:xfrm rot="1500000">
                <a:off x="3650" y="385"/>
                <a:ext cx="240" cy="153"/>
              </a:xfrm>
              <a:prstGeom prst="ellipse">
                <a:avLst/>
              </a:prstGeom>
              <a:solidFill>
                <a:srgbClr val="EAEAEA"/>
              </a:solidFill>
              <a:ln w="12700">
                <a:solidFill>
                  <a:schemeClr val="tx1"/>
                </a:solidFill>
                <a:round/>
              </a:ln>
            </p:spPr>
            <p:txBody>
              <a:bodyPr wrap="none" anchor="ctr"/>
              <a:lstStyle/>
              <a:p>
                <a:endParaRPr lang="zh-CN" altLang="en-US"/>
              </a:p>
            </p:txBody>
          </p:sp>
          <p:sp>
            <p:nvSpPr>
              <p:cNvPr id="232476" name="Oval 40"/>
              <p:cNvSpPr>
                <a:spLocks noChangeArrowheads="1"/>
              </p:cNvSpPr>
              <p:nvPr/>
            </p:nvSpPr>
            <p:spPr bwMode="auto">
              <a:xfrm rot="-1560000">
                <a:off x="3573" y="537"/>
                <a:ext cx="291" cy="189"/>
              </a:xfrm>
              <a:prstGeom prst="ellipse">
                <a:avLst/>
              </a:prstGeom>
              <a:solidFill>
                <a:srgbClr val="EAEAEA"/>
              </a:solidFill>
              <a:ln w="12700">
                <a:solidFill>
                  <a:schemeClr val="tx1"/>
                </a:solidFill>
                <a:round/>
              </a:ln>
            </p:spPr>
            <p:txBody>
              <a:bodyPr wrap="none" anchor="ctr"/>
              <a:lstStyle/>
              <a:p>
                <a:endParaRPr lang="zh-CN" altLang="en-US"/>
              </a:p>
            </p:txBody>
          </p:sp>
          <p:sp>
            <p:nvSpPr>
              <p:cNvPr id="232477" name="Oval 41"/>
              <p:cNvSpPr>
                <a:spLocks noChangeArrowheads="1"/>
              </p:cNvSpPr>
              <p:nvPr/>
            </p:nvSpPr>
            <p:spPr bwMode="auto">
              <a:xfrm>
                <a:off x="3216" y="555"/>
                <a:ext cx="471" cy="239"/>
              </a:xfrm>
              <a:prstGeom prst="ellipse">
                <a:avLst/>
              </a:prstGeom>
              <a:solidFill>
                <a:srgbClr val="EAEAEA"/>
              </a:solidFill>
              <a:ln w="12700">
                <a:solidFill>
                  <a:schemeClr val="tx1"/>
                </a:solidFill>
                <a:round/>
              </a:ln>
            </p:spPr>
            <p:txBody>
              <a:bodyPr wrap="none" anchor="ctr"/>
              <a:lstStyle/>
              <a:p>
                <a:endParaRPr lang="zh-CN" altLang="en-US"/>
              </a:p>
            </p:txBody>
          </p:sp>
          <p:sp>
            <p:nvSpPr>
              <p:cNvPr id="232478" name="Oval 42"/>
              <p:cNvSpPr>
                <a:spLocks noChangeArrowheads="1"/>
              </p:cNvSpPr>
              <p:nvPr/>
            </p:nvSpPr>
            <p:spPr bwMode="auto">
              <a:xfrm rot="1080000">
                <a:off x="3023" y="555"/>
                <a:ext cx="265" cy="156"/>
              </a:xfrm>
              <a:prstGeom prst="ellipse">
                <a:avLst/>
              </a:prstGeom>
              <a:solidFill>
                <a:srgbClr val="EAEAEA"/>
              </a:solidFill>
              <a:ln w="12700">
                <a:solidFill>
                  <a:schemeClr val="tx1"/>
                </a:solidFill>
                <a:round/>
              </a:ln>
            </p:spPr>
            <p:txBody>
              <a:bodyPr wrap="none" anchor="ctr"/>
              <a:lstStyle/>
              <a:p>
                <a:endParaRPr lang="zh-CN" altLang="en-US"/>
              </a:p>
            </p:txBody>
          </p:sp>
          <p:sp>
            <p:nvSpPr>
              <p:cNvPr id="232479" name="Oval 43"/>
              <p:cNvSpPr>
                <a:spLocks noChangeArrowheads="1"/>
              </p:cNvSpPr>
              <p:nvPr/>
            </p:nvSpPr>
            <p:spPr bwMode="auto">
              <a:xfrm>
                <a:off x="2949" y="432"/>
                <a:ext cx="217" cy="156"/>
              </a:xfrm>
              <a:prstGeom prst="ellipse">
                <a:avLst/>
              </a:prstGeom>
              <a:solidFill>
                <a:srgbClr val="EAEAEA"/>
              </a:solidFill>
              <a:ln w="12700">
                <a:solidFill>
                  <a:schemeClr val="tx1"/>
                </a:solidFill>
                <a:round/>
              </a:ln>
            </p:spPr>
            <p:txBody>
              <a:bodyPr wrap="none" anchor="ctr"/>
              <a:lstStyle/>
              <a:p>
                <a:endParaRPr lang="zh-CN" altLang="en-US"/>
              </a:p>
            </p:txBody>
          </p:sp>
          <p:sp>
            <p:nvSpPr>
              <p:cNvPr id="232480" name="Oval 44"/>
              <p:cNvSpPr>
                <a:spLocks noChangeArrowheads="1"/>
              </p:cNvSpPr>
              <p:nvPr/>
            </p:nvSpPr>
            <p:spPr bwMode="auto">
              <a:xfrm rot="-1860000">
                <a:off x="2984" y="310"/>
                <a:ext cx="295" cy="156"/>
              </a:xfrm>
              <a:prstGeom prst="ellipse">
                <a:avLst/>
              </a:prstGeom>
              <a:solidFill>
                <a:srgbClr val="EAEAEA"/>
              </a:solidFill>
              <a:ln w="12700">
                <a:solidFill>
                  <a:schemeClr val="tx1"/>
                </a:solidFill>
                <a:round/>
              </a:ln>
            </p:spPr>
            <p:txBody>
              <a:bodyPr wrap="none" anchor="ctr"/>
              <a:lstStyle/>
              <a:p>
                <a:endParaRPr lang="zh-CN" altLang="en-US"/>
              </a:p>
            </p:txBody>
          </p:sp>
          <p:sp>
            <p:nvSpPr>
              <p:cNvPr id="232481" name="Freeform 45"/>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w="12700" cap="rnd" cmpd="sng">
                <a:noFill/>
                <a:prstDash val="solid"/>
                <a:round/>
                <a:headEnd type="none" w="med" len="med"/>
                <a:tailEnd type="none" w="med" len="med"/>
              </a:ln>
            </p:spPr>
            <p:txBody>
              <a:bodyPr/>
              <a:lstStyle/>
              <a:p>
                <a:endParaRPr lang="zh-CN" altLang="en-US"/>
              </a:p>
            </p:txBody>
          </p:sp>
          <p:sp>
            <p:nvSpPr>
              <p:cNvPr id="232482" name="Freeform 46"/>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w="12700" cap="rnd" cmpd="sng">
                <a:noFill/>
                <a:prstDash val="solid"/>
                <a:round/>
                <a:headEnd type="none" w="med" len="med"/>
                <a:tailEnd type="none" w="med" len="med"/>
              </a:ln>
            </p:spPr>
            <p:txBody>
              <a:bodyPr/>
              <a:lstStyle/>
              <a:p>
                <a:endParaRPr lang="zh-CN" altLang="en-US"/>
              </a:p>
            </p:txBody>
          </p:sp>
          <p:sp>
            <p:nvSpPr>
              <p:cNvPr id="232483" name="Freeform 47"/>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w="12700" cap="rnd" cmpd="sng">
                <a:noFill/>
                <a:prstDash val="solid"/>
                <a:round/>
                <a:headEnd type="none" w="med" len="med"/>
                <a:tailEnd type="none" w="med" len="med"/>
              </a:ln>
            </p:spPr>
            <p:txBody>
              <a:bodyPr/>
              <a:lstStyle/>
              <a:p>
                <a:endParaRPr lang="zh-CN" altLang="en-US"/>
              </a:p>
            </p:txBody>
          </p:sp>
        </p:grpSp>
        <p:sp>
          <p:nvSpPr>
            <p:cNvPr id="232472" name="Text Box 48"/>
            <p:cNvSpPr txBox="1">
              <a:spLocks noChangeArrowheads="1"/>
            </p:cNvSpPr>
            <p:nvPr/>
          </p:nvSpPr>
          <p:spPr bwMode="auto">
            <a:xfrm>
              <a:off x="4967" y="1856"/>
              <a:ext cx="368" cy="220"/>
            </a:xfrm>
            <a:prstGeom prst="rect">
              <a:avLst/>
            </a:prstGeom>
            <a:solidFill>
              <a:srgbClr val="EAEAEA"/>
            </a:solidFill>
            <a:ln w="9525">
              <a:noFill/>
              <a:miter lim="800000"/>
            </a:ln>
          </p:spPr>
          <p:txBody>
            <a:bodyPr wrap="none">
              <a:spAutoFit/>
            </a:bodyPr>
            <a:lstStyle/>
            <a:p>
              <a:r>
                <a:rPr kumimoji="1" lang="zh-CN" altLang="en-US" sz="2000">
                  <a:latin typeface="Arial" panose="020B0604020202020204" pitchFamily="34" charset="0"/>
                </a:rPr>
                <a:t>网 </a:t>
              </a:r>
              <a:r>
                <a:rPr kumimoji="1" lang="en-US" altLang="zh-CN" sz="2000">
                  <a:latin typeface="Arial" panose="020B0604020202020204" pitchFamily="34" charset="0"/>
                </a:rPr>
                <a:t>2</a:t>
              </a:r>
            </a:p>
          </p:txBody>
        </p:sp>
      </p:grpSp>
      <p:sp>
        <p:nvSpPr>
          <p:cNvPr id="232458" name="Text Box 49"/>
          <p:cNvSpPr txBox="1">
            <a:spLocks noChangeArrowheads="1"/>
          </p:cNvSpPr>
          <p:nvPr/>
        </p:nvSpPr>
        <p:spPr bwMode="auto">
          <a:xfrm>
            <a:off x="246063" y="188913"/>
            <a:ext cx="438150" cy="1311275"/>
          </a:xfrm>
          <a:prstGeom prst="rect">
            <a:avLst/>
          </a:prstGeom>
          <a:noFill/>
          <a:ln w="9525">
            <a:noFill/>
            <a:miter lim="800000"/>
          </a:ln>
        </p:spPr>
        <p:txBody>
          <a:bodyPr wrap="none">
            <a:spAutoFit/>
          </a:bodyPr>
          <a:lstStyle/>
          <a:p>
            <a:r>
              <a:rPr kumimoji="1" lang="zh-CN" altLang="en-US" sz="2000">
                <a:latin typeface="Arial" panose="020B0604020202020204" pitchFamily="34" charset="0"/>
              </a:rPr>
              <a:t>正</a:t>
            </a:r>
          </a:p>
          <a:p>
            <a:r>
              <a:rPr kumimoji="1" lang="zh-CN" altLang="en-US" sz="2000">
                <a:latin typeface="Arial" panose="020B0604020202020204" pitchFamily="34" charset="0"/>
              </a:rPr>
              <a:t>常</a:t>
            </a:r>
          </a:p>
          <a:p>
            <a:r>
              <a:rPr kumimoji="1" lang="zh-CN" altLang="en-US" sz="2000">
                <a:latin typeface="Arial" panose="020B0604020202020204" pitchFamily="34" charset="0"/>
              </a:rPr>
              <a:t>情</a:t>
            </a:r>
          </a:p>
          <a:p>
            <a:r>
              <a:rPr kumimoji="1" lang="zh-CN" altLang="en-US" sz="2000">
                <a:latin typeface="Arial" panose="020B0604020202020204" pitchFamily="34" charset="0"/>
              </a:rPr>
              <a:t>况</a:t>
            </a:r>
          </a:p>
        </p:txBody>
      </p:sp>
      <p:grpSp>
        <p:nvGrpSpPr>
          <p:cNvPr id="232459" name="Group 50"/>
          <p:cNvGrpSpPr/>
          <p:nvPr/>
        </p:nvGrpSpPr>
        <p:grpSpPr bwMode="auto">
          <a:xfrm>
            <a:off x="2249488" y="382588"/>
            <a:ext cx="1471612" cy="312737"/>
            <a:chOff x="1491" y="212"/>
            <a:chExt cx="853" cy="240"/>
          </a:xfrm>
        </p:grpSpPr>
        <p:sp>
          <p:nvSpPr>
            <p:cNvPr id="232469" name="AutoShape 51"/>
            <p:cNvSpPr>
              <a:spLocks noChangeArrowheads="1"/>
            </p:cNvSpPr>
            <p:nvPr/>
          </p:nvSpPr>
          <p:spPr bwMode="auto">
            <a:xfrm>
              <a:off x="2089" y="271"/>
              <a:ext cx="255" cy="122"/>
            </a:xfrm>
            <a:prstGeom prst="rightArrow">
              <a:avLst>
                <a:gd name="adj1" fmla="val 50000"/>
                <a:gd name="adj2" fmla="val 52254"/>
              </a:avLst>
            </a:prstGeom>
            <a:solidFill>
              <a:srgbClr val="CCECFF"/>
            </a:solidFill>
            <a:ln w="9525">
              <a:solidFill>
                <a:schemeClr val="tx1"/>
              </a:solidFill>
              <a:miter lim="800000"/>
            </a:ln>
          </p:spPr>
          <p:txBody>
            <a:bodyPr wrap="none" anchor="ctr"/>
            <a:lstStyle/>
            <a:p>
              <a:endParaRPr lang="zh-CN" altLang="en-US"/>
            </a:p>
          </p:txBody>
        </p:sp>
        <p:sp>
          <p:nvSpPr>
            <p:cNvPr id="232470" name="Rectangle 52"/>
            <p:cNvSpPr>
              <a:spLocks noChangeArrowheads="1"/>
            </p:cNvSpPr>
            <p:nvPr/>
          </p:nvSpPr>
          <p:spPr bwMode="auto">
            <a:xfrm>
              <a:off x="1491" y="212"/>
              <a:ext cx="632" cy="240"/>
            </a:xfrm>
            <a:prstGeom prst="rect">
              <a:avLst/>
            </a:prstGeom>
            <a:solidFill>
              <a:srgbClr val="CCECFF"/>
            </a:solidFill>
            <a:ln w="9525">
              <a:solidFill>
                <a:schemeClr val="tx1"/>
              </a:solidFill>
              <a:miter lim="800000"/>
            </a:ln>
          </p:spPr>
          <p:txBody>
            <a:bodyPr wrap="none" anchor="ctr"/>
            <a:lstStyle/>
            <a:p>
              <a:endParaRPr lang="zh-CN" altLang="en-US"/>
            </a:p>
          </p:txBody>
        </p:sp>
      </p:grpSp>
      <p:sp>
        <p:nvSpPr>
          <p:cNvPr id="232460" name="Text Box 53"/>
          <p:cNvSpPr txBox="1">
            <a:spLocks noChangeArrowheads="1"/>
          </p:cNvSpPr>
          <p:nvPr/>
        </p:nvSpPr>
        <p:spPr bwMode="auto">
          <a:xfrm>
            <a:off x="2268538" y="457200"/>
            <a:ext cx="885825" cy="244475"/>
          </a:xfrm>
          <a:prstGeom prst="rect">
            <a:avLst/>
          </a:prstGeom>
          <a:noFill/>
          <a:ln w="9525">
            <a:noFill/>
            <a:miter lim="800000"/>
          </a:ln>
        </p:spPr>
        <p:txBody>
          <a:bodyPr wrap="none">
            <a:spAutoFit/>
          </a:bodyPr>
          <a:lstStyle/>
          <a:p>
            <a:pPr>
              <a:lnSpc>
                <a:spcPct val="50000"/>
              </a:lnSpc>
            </a:pPr>
            <a:r>
              <a:rPr kumimoji="1" lang="en-US" altLang="zh-CN" sz="2000">
                <a:latin typeface="Arial" panose="020B0604020202020204" pitchFamily="34" charset="0"/>
              </a:rPr>
              <a:t>1  1  </a:t>
            </a:r>
            <a:r>
              <a:rPr kumimoji="1" lang="en-US" altLang="zh-CN" sz="2000">
                <a:latin typeface="Arial" panose="020B0604020202020204" pitchFamily="34" charset="0"/>
                <a:sym typeface="Symbol" panose="05050102010706020507" pitchFamily="18" charset="2"/>
              </a:rPr>
              <a:t></a:t>
            </a:r>
            <a:endParaRPr kumimoji="1" lang="en-US" altLang="zh-CN" sz="2000" baseline="-25000">
              <a:latin typeface="Arial" panose="020B0604020202020204" pitchFamily="34" charset="0"/>
              <a:sym typeface="Symbol" panose="05050102010706020507" pitchFamily="18" charset="2"/>
            </a:endParaRPr>
          </a:p>
        </p:txBody>
      </p:sp>
      <p:grpSp>
        <p:nvGrpSpPr>
          <p:cNvPr id="232461" name="Group 54"/>
          <p:cNvGrpSpPr/>
          <p:nvPr/>
        </p:nvGrpSpPr>
        <p:grpSpPr bwMode="auto">
          <a:xfrm flipH="1">
            <a:off x="5580063" y="404813"/>
            <a:ext cx="1471612" cy="312737"/>
            <a:chOff x="1491" y="212"/>
            <a:chExt cx="853" cy="240"/>
          </a:xfrm>
        </p:grpSpPr>
        <p:sp>
          <p:nvSpPr>
            <p:cNvPr id="232467" name="AutoShape 55"/>
            <p:cNvSpPr>
              <a:spLocks noChangeArrowheads="1"/>
            </p:cNvSpPr>
            <p:nvPr/>
          </p:nvSpPr>
          <p:spPr bwMode="auto">
            <a:xfrm>
              <a:off x="2089" y="271"/>
              <a:ext cx="255" cy="122"/>
            </a:xfrm>
            <a:prstGeom prst="rightArrow">
              <a:avLst>
                <a:gd name="adj1" fmla="val 50000"/>
                <a:gd name="adj2" fmla="val 52254"/>
              </a:avLst>
            </a:prstGeom>
            <a:solidFill>
              <a:srgbClr val="FFFF99"/>
            </a:solidFill>
            <a:ln w="9525">
              <a:solidFill>
                <a:schemeClr val="tx1"/>
              </a:solidFill>
              <a:miter lim="800000"/>
            </a:ln>
          </p:spPr>
          <p:txBody>
            <a:bodyPr wrap="none" anchor="ctr"/>
            <a:lstStyle/>
            <a:p>
              <a:endParaRPr lang="zh-CN" altLang="en-US"/>
            </a:p>
          </p:txBody>
        </p:sp>
        <p:sp>
          <p:nvSpPr>
            <p:cNvPr id="232468" name="Rectangle 56"/>
            <p:cNvSpPr>
              <a:spLocks noChangeArrowheads="1"/>
            </p:cNvSpPr>
            <p:nvPr/>
          </p:nvSpPr>
          <p:spPr bwMode="auto">
            <a:xfrm>
              <a:off x="1491" y="212"/>
              <a:ext cx="632" cy="240"/>
            </a:xfrm>
            <a:prstGeom prst="rect">
              <a:avLst/>
            </a:prstGeom>
            <a:solidFill>
              <a:srgbClr val="FFFF99"/>
            </a:solidFill>
            <a:ln w="9525">
              <a:solidFill>
                <a:schemeClr val="tx1"/>
              </a:solidFill>
              <a:miter lim="800000"/>
            </a:ln>
          </p:spPr>
          <p:txBody>
            <a:bodyPr wrap="none" anchor="ctr"/>
            <a:lstStyle/>
            <a:p>
              <a:endParaRPr lang="zh-CN" altLang="en-US"/>
            </a:p>
          </p:txBody>
        </p:sp>
      </p:grpSp>
      <p:sp>
        <p:nvSpPr>
          <p:cNvPr id="232462" name="Text Box 57"/>
          <p:cNvSpPr txBox="1">
            <a:spLocks noChangeArrowheads="1"/>
          </p:cNvSpPr>
          <p:nvPr/>
        </p:nvSpPr>
        <p:spPr bwMode="auto">
          <a:xfrm>
            <a:off x="5970588" y="500063"/>
            <a:ext cx="1022350" cy="244475"/>
          </a:xfrm>
          <a:prstGeom prst="rect">
            <a:avLst/>
          </a:prstGeom>
          <a:noFill/>
          <a:ln w="9525">
            <a:noFill/>
            <a:miter lim="800000"/>
          </a:ln>
        </p:spPr>
        <p:txBody>
          <a:bodyPr wrap="none">
            <a:spAutoFit/>
          </a:bodyPr>
          <a:lstStyle/>
          <a:p>
            <a:pPr>
              <a:lnSpc>
                <a:spcPct val="50000"/>
              </a:lnSpc>
            </a:pPr>
            <a:r>
              <a:rPr kumimoji="1" lang="en-US" altLang="zh-CN" sz="2000">
                <a:latin typeface="Arial" panose="020B0604020202020204" pitchFamily="34" charset="0"/>
              </a:rPr>
              <a:t>1  2  </a:t>
            </a:r>
            <a:r>
              <a:rPr kumimoji="1" lang="en-US" altLang="zh-CN" sz="2000">
                <a:latin typeface="Arial" panose="020B0604020202020204" pitchFamily="34" charset="0"/>
                <a:sym typeface="Symbol" panose="05050102010706020507" pitchFamily="18" charset="2"/>
              </a:rPr>
              <a:t>R</a:t>
            </a:r>
            <a:r>
              <a:rPr kumimoji="1" lang="en-US" altLang="zh-CN" sz="2000" baseline="-25000">
                <a:latin typeface="Arial" panose="020B0604020202020204" pitchFamily="34" charset="0"/>
                <a:sym typeface="Symbol" panose="05050102010706020507" pitchFamily="18" charset="2"/>
              </a:rPr>
              <a:t>1</a:t>
            </a:r>
          </a:p>
        </p:txBody>
      </p:sp>
      <p:sp>
        <p:nvSpPr>
          <p:cNvPr id="574522" name="Text Box 58"/>
          <p:cNvSpPr txBox="1">
            <a:spLocks noChangeArrowheads="1"/>
          </p:cNvSpPr>
          <p:nvPr/>
        </p:nvSpPr>
        <p:spPr bwMode="auto">
          <a:xfrm>
            <a:off x="971550" y="2981325"/>
            <a:ext cx="7608173" cy="523220"/>
          </a:xfrm>
          <a:prstGeom prst="rect">
            <a:avLst/>
          </a:prstGeom>
          <a:noFill/>
          <a:ln w="9525">
            <a:noFill/>
            <a:miter lim="800000"/>
          </a:ln>
        </p:spPr>
        <p:txBody>
          <a:bodyPr wrap="none">
            <a:spAutoFit/>
          </a:bodyPr>
          <a:lstStyle/>
          <a:p>
            <a:r>
              <a:rPr kumimoji="1" lang="en-US" altLang="zh-CN" dirty="0">
                <a:latin typeface="Arial" panose="020B0604020202020204" pitchFamily="34" charset="0"/>
              </a:rPr>
              <a:t>R</a:t>
            </a:r>
            <a:r>
              <a:rPr kumimoji="1" lang="en-US" altLang="zh-CN" baseline="-25000" dirty="0">
                <a:latin typeface="Arial" panose="020B0604020202020204" pitchFamily="34" charset="0"/>
              </a:rPr>
              <a:t>1</a:t>
            </a:r>
            <a:r>
              <a:rPr kumimoji="1" lang="en-US" altLang="zh-CN" dirty="0">
                <a:latin typeface="Arial" panose="020B0604020202020204" pitchFamily="34" charset="0"/>
              </a:rPr>
              <a:t> </a:t>
            </a:r>
            <a:r>
              <a:rPr kumimoji="1" lang="zh-CN" altLang="en-US" dirty="0">
                <a:latin typeface="Arial" panose="020B0604020202020204" pitchFamily="34" charset="0"/>
              </a:rPr>
              <a:t>说：</a:t>
            </a:r>
            <a:r>
              <a:rPr kumimoji="1" lang="en-US" altLang="zh-CN" dirty="0">
                <a:latin typeface="Arial" panose="020B0604020202020204" pitchFamily="34" charset="0"/>
              </a:rPr>
              <a:t>"</a:t>
            </a:r>
            <a:r>
              <a:rPr kumimoji="1" lang="zh-CN" altLang="en-US" dirty="0">
                <a:latin typeface="Arial" panose="020B0604020202020204" pitchFamily="34" charset="0"/>
              </a:rPr>
              <a:t>我到网 </a:t>
            </a:r>
            <a:r>
              <a:rPr kumimoji="1" lang="en-US" altLang="zh-CN" dirty="0">
                <a:latin typeface="Arial" panose="020B0604020202020204" pitchFamily="34" charset="0"/>
              </a:rPr>
              <a:t>1 </a:t>
            </a:r>
            <a:r>
              <a:rPr kumimoji="1" lang="zh-CN" altLang="en-US" dirty="0">
                <a:latin typeface="Arial" panose="020B0604020202020204" pitchFamily="34" charset="0"/>
              </a:rPr>
              <a:t>的距离是 </a:t>
            </a:r>
            <a:r>
              <a:rPr kumimoji="1" lang="en-US" altLang="zh-CN" dirty="0">
                <a:latin typeface="Arial" panose="020B0604020202020204" pitchFamily="34" charset="0"/>
              </a:rPr>
              <a:t>1</a:t>
            </a:r>
            <a:r>
              <a:rPr kumimoji="1" lang="zh-CN" altLang="en-US" dirty="0">
                <a:latin typeface="Arial" panose="020B0604020202020204" pitchFamily="34" charset="0"/>
              </a:rPr>
              <a:t>，是直接交付。</a:t>
            </a:r>
            <a:r>
              <a:rPr kumimoji="1" lang="en-US" altLang="zh-CN" dirty="0">
                <a:latin typeface="Arial" panose="020B0604020202020204" pitchFamily="34" charset="0"/>
              </a:rPr>
              <a:t>"</a:t>
            </a:r>
            <a:endParaRPr kumimoji="1" lang="zh-CN" altLang="en-US" dirty="0">
              <a:latin typeface="Arial" panose="020B0604020202020204" pitchFamily="34" charset="0"/>
            </a:endParaRPr>
          </a:p>
        </p:txBody>
      </p:sp>
      <p:sp>
        <p:nvSpPr>
          <p:cNvPr id="574523" name="AutoShape 59"/>
          <p:cNvSpPr>
            <a:spLocks noChangeArrowheads="1"/>
          </p:cNvSpPr>
          <p:nvPr/>
        </p:nvSpPr>
        <p:spPr bwMode="auto">
          <a:xfrm>
            <a:off x="34925" y="1700213"/>
            <a:ext cx="3513138" cy="1008062"/>
          </a:xfrm>
          <a:prstGeom prst="wedgeRoundRectCallout">
            <a:avLst>
              <a:gd name="adj1" fmla="val 17736"/>
              <a:gd name="adj2" fmla="val -151731"/>
              <a:gd name="adj3" fmla="val 16667"/>
            </a:avLst>
          </a:prstGeom>
          <a:solidFill>
            <a:srgbClr val="FFFF99"/>
          </a:solidFill>
          <a:ln w="9525">
            <a:solidFill>
              <a:schemeClr val="tx1"/>
            </a:solidFill>
            <a:miter lim="800000"/>
          </a:ln>
        </p:spPr>
        <p:txBody>
          <a:bodyPr/>
          <a:lstStyle/>
          <a:p>
            <a:pPr algn="ctr"/>
            <a:r>
              <a:rPr lang="en-US" altLang="zh-CN" dirty="0">
                <a:latin typeface="Arial" panose="020B0604020202020204" pitchFamily="34" charset="0"/>
              </a:rPr>
              <a:t>"1"</a:t>
            </a:r>
            <a:r>
              <a:rPr lang="zh-CN" altLang="en-US" dirty="0">
                <a:latin typeface="Arial" panose="020B0604020202020204" pitchFamily="34" charset="0"/>
              </a:rPr>
              <a:t>表示</a:t>
            </a:r>
            <a:r>
              <a:rPr lang="en-US" altLang="zh-CN" dirty="0">
                <a:latin typeface="Arial" panose="020B0604020202020204" pitchFamily="34" charset="0"/>
              </a:rPr>
              <a:t>"</a:t>
            </a:r>
            <a:r>
              <a:rPr lang="zh-CN" altLang="en-US" dirty="0">
                <a:latin typeface="Arial" panose="020B0604020202020204" pitchFamily="34" charset="0"/>
              </a:rPr>
              <a:t>从本路由器到网</a:t>
            </a:r>
            <a:r>
              <a:rPr lang="zh-CN" altLang="en-US" sz="1400" dirty="0">
                <a:latin typeface="Arial" panose="020B0604020202020204" pitchFamily="34" charset="0"/>
              </a:rPr>
              <a:t> </a:t>
            </a:r>
            <a:r>
              <a:rPr lang="en-US" altLang="zh-CN" dirty="0">
                <a:latin typeface="Arial" panose="020B0604020202020204" pitchFamily="34" charset="0"/>
              </a:rPr>
              <a:t>1"</a:t>
            </a:r>
          </a:p>
        </p:txBody>
      </p:sp>
      <p:sp>
        <p:nvSpPr>
          <p:cNvPr id="574524" name="AutoShape 60"/>
          <p:cNvSpPr>
            <a:spLocks noChangeArrowheads="1"/>
          </p:cNvSpPr>
          <p:nvPr/>
        </p:nvSpPr>
        <p:spPr bwMode="auto">
          <a:xfrm>
            <a:off x="3638550" y="2276475"/>
            <a:ext cx="3381375" cy="576263"/>
          </a:xfrm>
          <a:prstGeom prst="wedgeRoundRectCallout">
            <a:avLst>
              <a:gd name="adj1" fmla="val -76856"/>
              <a:gd name="adj2" fmla="val -336778"/>
              <a:gd name="adj3" fmla="val 16667"/>
            </a:avLst>
          </a:prstGeom>
          <a:solidFill>
            <a:srgbClr val="FFFF99"/>
          </a:solidFill>
          <a:ln w="9525">
            <a:solidFill>
              <a:schemeClr val="tx1"/>
            </a:solidFill>
            <a:miter lim="800000"/>
          </a:ln>
        </p:spPr>
        <p:txBody>
          <a:bodyPr/>
          <a:lstStyle/>
          <a:p>
            <a:pPr algn="ctr"/>
            <a:r>
              <a:rPr lang="en-US" altLang="zh-CN" dirty="0">
                <a:latin typeface="Arial" panose="020B0604020202020204" pitchFamily="34" charset="0"/>
              </a:rPr>
              <a:t>"1"</a:t>
            </a:r>
            <a:r>
              <a:rPr lang="zh-CN" altLang="en-US" dirty="0">
                <a:latin typeface="Arial" panose="020B0604020202020204" pitchFamily="34" charset="0"/>
              </a:rPr>
              <a:t>表示</a:t>
            </a:r>
            <a:r>
              <a:rPr lang="en-US" altLang="zh-CN" dirty="0">
                <a:latin typeface="Arial" panose="020B0604020202020204" pitchFamily="34" charset="0"/>
              </a:rPr>
              <a:t>"</a:t>
            </a:r>
            <a:r>
              <a:rPr lang="zh-CN" altLang="en-US" dirty="0">
                <a:latin typeface="Arial" panose="020B0604020202020204" pitchFamily="34" charset="0"/>
              </a:rPr>
              <a:t>距离是</a:t>
            </a:r>
            <a:r>
              <a:rPr lang="zh-CN" altLang="en-US" sz="1400" dirty="0">
                <a:latin typeface="Arial" panose="020B0604020202020204" pitchFamily="34" charset="0"/>
              </a:rPr>
              <a:t> </a:t>
            </a:r>
            <a:r>
              <a:rPr lang="en-US" altLang="zh-CN" dirty="0">
                <a:latin typeface="Arial" panose="020B0604020202020204" pitchFamily="34" charset="0"/>
              </a:rPr>
              <a:t>1"</a:t>
            </a:r>
          </a:p>
        </p:txBody>
      </p:sp>
      <p:sp>
        <p:nvSpPr>
          <p:cNvPr id="574525" name="AutoShape 61"/>
          <p:cNvSpPr>
            <a:spLocks noChangeArrowheads="1"/>
          </p:cNvSpPr>
          <p:nvPr/>
        </p:nvSpPr>
        <p:spPr bwMode="auto">
          <a:xfrm>
            <a:off x="5076825" y="1557338"/>
            <a:ext cx="3384550" cy="566737"/>
          </a:xfrm>
          <a:prstGeom prst="wedgeRoundRectCallout">
            <a:avLst>
              <a:gd name="adj1" fmla="val -106426"/>
              <a:gd name="adj2" fmla="val -215824"/>
              <a:gd name="adj3" fmla="val 16667"/>
            </a:avLst>
          </a:prstGeom>
          <a:solidFill>
            <a:srgbClr val="FFFF99"/>
          </a:solidFill>
          <a:ln w="9525">
            <a:solidFill>
              <a:schemeClr val="tx1"/>
            </a:solidFill>
            <a:miter lim="800000"/>
          </a:ln>
        </p:spPr>
        <p:txBody>
          <a:bodyPr/>
          <a:lstStyle/>
          <a:p>
            <a:pPr algn="ctr"/>
            <a:r>
              <a:rPr lang="en-US" altLang="zh-CN" dirty="0">
                <a:latin typeface="Arial" panose="020B0604020202020204" pitchFamily="34" charset="0"/>
              </a:rPr>
              <a:t>"</a:t>
            </a:r>
            <a:r>
              <a:rPr lang="en-US" altLang="zh-CN" b="1" dirty="0">
                <a:latin typeface="Arial" panose="020B0604020202020204" pitchFamily="34" charset="0"/>
                <a:sym typeface="Symbol" panose="05050102010706020507" pitchFamily="18" charset="2"/>
              </a:rPr>
              <a:t></a:t>
            </a:r>
            <a:r>
              <a:rPr lang="en-US" altLang="zh-CN" dirty="0">
                <a:latin typeface="Arial" panose="020B0604020202020204" pitchFamily="34" charset="0"/>
              </a:rPr>
              <a:t>"</a:t>
            </a:r>
            <a:r>
              <a:rPr lang="zh-CN" altLang="en-US" dirty="0">
                <a:latin typeface="Arial" panose="020B0604020202020204" pitchFamily="34" charset="0"/>
              </a:rPr>
              <a:t>表示</a:t>
            </a:r>
            <a:r>
              <a:rPr lang="en-US" altLang="zh-CN" dirty="0">
                <a:latin typeface="Arial" panose="020B0604020202020204" pitchFamily="34" charset="0"/>
              </a:rPr>
              <a:t>"</a:t>
            </a:r>
            <a:r>
              <a:rPr lang="zh-CN" altLang="en-US" dirty="0">
                <a:latin typeface="Arial" panose="020B0604020202020204" pitchFamily="34" charset="0"/>
              </a:rPr>
              <a:t>直接交付</a:t>
            </a:r>
            <a:r>
              <a:rPr lang="en-US" altLang="zh-CN" dirty="0">
                <a:latin typeface="Arial" panose="020B0604020202020204" pitchFamily="34" charset="0"/>
              </a:rPr>
              <a:t>"</a:t>
            </a:r>
            <a:endParaRPr lang="zh-CN" altLang="en-US" dirty="0">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5745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745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745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745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4522" grpId="0"/>
      <p:bldP spid="574523" grpId="0" animBg="1"/>
      <p:bldP spid="574524" grpId="0" animBg="1"/>
      <p:bldP spid="574525" grpId="0" animBg="1"/>
    </p:bldLst>
  </p:timing>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33474" name="Line 2"/>
          <p:cNvSpPr>
            <a:spLocks noChangeShapeType="1"/>
          </p:cNvSpPr>
          <p:nvPr/>
        </p:nvSpPr>
        <p:spPr bwMode="auto">
          <a:xfrm>
            <a:off x="1647825" y="947738"/>
            <a:ext cx="6472238" cy="0"/>
          </a:xfrm>
          <a:prstGeom prst="line">
            <a:avLst/>
          </a:prstGeom>
          <a:noFill/>
          <a:ln w="28575">
            <a:solidFill>
              <a:schemeClr val="tx2"/>
            </a:solidFill>
            <a:round/>
          </a:ln>
        </p:spPr>
        <p:txBody>
          <a:bodyPr/>
          <a:lstStyle/>
          <a:p>
            <a:endParaRPr lang="zh-CN" altLang="en-US"/>
          </a:p>
        </p:txBody>
      </p:sp>
      <p:pic>
        <p:nvPicPr>
          <p:cNvPr id="233475" name="Picture 3"/>
          <p:cNvPicPr>
            <a:picLocks noChangeArrowheads="1"/>
          </p:cNvPicPr>
          <p:nvPr/>
        </p:nvPicPr>
        <p:blipFill>
          <a:blip r:embed="rId3" cstate="print"/>
          <a:srcRect/>
          <a:stretch>
            <a:fillRect/>
          </a:stretch>
        </p:blipFill>
        <p:spPr bwMode="auto">
          <a:xfrm>
            <a:off x="2597150" y="792163"/>
            <a:ext cx="728663" cy="338137"/>
          </a:xfrm>
          <a:prstGeom prst="rect">
            <a:avLst/>
          </a:prstGeom>
          <a:noFill/>
          <a:ln w="12699">
            <a:noFill/>
            <a:miter lim="800000"/>
            <a:headEnd/>
            <a:tailEnd/>
          </a:ln>
        </p:spPr>
      </p:pic>
      <p:sp>
        <p:nvSpPr>
          <p:cNvPr id="233476" name="Text Box 4"/>
          <p:cNvSpPr txBox="1">
            <a:spLocks noChangeArrowheads="1"/>
          </p:cNvSpPr>
          <p:nvPr/>
        </p:nvSpPr>
        <p:spPr bwMode="auto">
          <a:xfrm>
            <a:off x="6559550" y="1041400"/>
            <a:ext cx="460375" cy="396875"/>
          </a:xfrm>
          <a:prstGeom prst="rect">
            <a:avLst/>
          </a:prstGeom>
          <a:noFill/>
          <a:ln w="9525">
            <a:noFill/>
            <a:miter lim="800000"/>
          </a:ln>
        </p:spPr>
        <p:txBody>
          <a:bodyPr wrap="none">
            <a:spAutoFit/>
          </a:bodyPr>
          <a:lstStyle/>
          <a:p>
            <a:r>
              <a:rPr kumimoji="1" lang="en-US" altLang="zh-CN" sz="2000">
                <a:latin typeface="Arial" panose="020B0604020202020204" pitchFamily="34" charset="0"/>
              </a:rPr>
              <a:t>R</a:t>
            </a:r>
            <a:r>
              <a:rPr kumimoji="1" lang="en-US" altLang="zh-CN" sz="2000" baseline="-25000">
                <a:latin typeface="Arial" panose="020B0604020202020204" pitchFamily="34" charset="0"/>
              </a:rPr>
              <a:t>2</a:t>
            </a:r>
            <a:endParaRPr kumimoji="1" lang="en-US" altLang="zh-CN" sz="2000">
              <a:latin typeface="Arial" panose="020B0604020202020204" pitchFamily="34" charset="0"/>
            </a:endParaRPr>
          </a:p>
        </p:txBody>
      </p:sp>
      <p:sp>
        <p:nvSpPr>
          <p:cNvPr id="233477" name="Text Box 5"/>
          <p:cNvSpPr txBox="1">
            <a:spLocks noChangeArrowheads="1"/>
          </p:cNvSpPr>
          <p:nvPr/>
        </p:nvSpPr>
        <p:spPr bwMode="auto">
          <a:xfrm>
            <a:off x="2813050" y="1041400"/>
            <a:ext cx="460375" cy="396875"/>
          </a:xfrm>
          <a:prstGeom prst="rect">
            <a:avLst/>
          </a:prstGeom>
          <a:noFill/>
          <a:ln w="9525">
            <a:noFill/>
            <a:miter lim="800000"/>
          </a:ln>
        </p:spPr>
        <p:txBody>
          <a:bodyPr wrap="none">
            <a:spAutoFit/>
          </a:bodyPr>
          <a:lstStyle/>
          <a:p>
            <a:r>
              <a:rPr kumimoji="1" lang="en-US" altLang="zh-CN" sz="2000">
                <a:latin typeface="Arial" panose="020B0604020202020204" pitchFamily="34" charset="0"/>
              </a:rPr>
              <a:t>R</a:t>
            </a:r>
            <a:r>
              <a:rPr kumimoji="1" lang="en-US" altLang="zh-CN" sz="2000" baseline="-25000">
                <a:latin typeface="Arial" panose="020B0604020202020204" pitchFamily="34" charset="0"/>
              </a:rPr>
              <a:t>1</a:t>
            </a:r>
            <a:endParaRPr kumimoji="1" lang="en-US" altLang="zh-CN" sz="2000">
              <a:latin typeface="Arial" panose="020B0604020202020204" pitchFamily="34" charset="0"/>
            </a:endParaRPr>
          </a:p>
        </p:txBody>
      </p:sp>
      <p:pic>
        <p:nvPicPr>
          <p:cNvPr id="233478" name="Picture 6"/>
          <p:cNvPicPr>
            <a:picLocks noChangeArrowheads="1"/>
          </p:cNvPicPr>
          <p:nvPr/>
        </p:nvPicPr>
        <p:blipFill>
          <a:blip r:embed="rId3" cstate="print"/>
          <a:srcRect/>
          <a:stretch>
            <a:fillRect/>
          </a:stretch>
        </p:blipFill>
        <p:spPr bwMode="auto">
          <a:xfrm>
            <a:off x="6192838" y="792163"/>
            <a:ext cx="730250" cy="338137"/>
          </a:xfrm>
          <a:prstGeom prst="rect">
            <a:avLst/>
          </a:prstGeom>
          <a:noFill/>
          <a:ln w="12699">
            <a:noFill/>
            <a:miter lim="800000"/>
            <a:headEnd/>
            <a:tailEnd/>
          </a:ln>
        </p:spPr>
      </p:pic>
      <p:grpSp>
        <p:nvGrpSpPr>
          <p:cNvPr id="233479" name="Group 7"/>
          <p:cNvGrpSpPr/>
          <p:nvPr/>
        </p:nvGrpSpPr>
        <p:grpSpPr bwMode="auto">
          <a:xfrm>
            <a:off x="709613" y="515938"/>
            <a:ext cx="1179512" cy="858837"/>
            <a:chOff x="4830" y="1752"/>
            <a:chExt cx="667" cy="477"/>
          </a:xfrm>
        </p:grpSpPr>
        <p:grpSp>
          <p:nvGrpSpPr>
            <p:cNvPr id="233521" name="Group 8"/>
            <p:cNvGrpSpPr/>
            <p:nvPr/>
          </p:nvGrpSpPr>
          <p:grpSpPr bwMode="auto">
            <a:xfrm>
              <a:off x="4830" y="1752"/>
              <a:ext cx="667" cy="477"/>
              <a:chOff x="2949" y="196"/>
              <a:chExt cx="941" cy="598"/>
            </a:xfrm>
          </p:grpSpPr>
          <p:sp>
            <p:nvSpPr>
              <p:cNvPr id="233523" name="Oval 9"/>
              <p:cNvSpPr>
                <a:spLocks noChangeArrowheads="1"/>
              </p:cNvSpPr>
              <p:nvPr/>
            </p:nvSpPr>
            <p:spPr bwMode="auto">
              <a:xfrm>
                <a:off x="3168" y="196"/>
                <a:ext cx="407" cy="162"/>
              </a:xfrm>
              <a:prstGeom prst="ellipse">
                <a:avLst/>
              </a:prstGeom>
              <a:solidFill>
                <a:srgbClr val="EAEAEA"/>
              </a:solidFill>
              <a:ln w="12700">
                <a:solidFill>
                  <a:schemeClr val="tx1"/>
                </a:solidFill>
                <a:round/>
              </a:ln>
            </p:spPr>
            <p:txBody>
              <a:bodyPr wrap="none" anchor="ctr"/>
              <a:lstStyle/>
              <a:p>
                <a:endParaRPr lang="zh-CN" altLang="en-US"/>
              </a:p>
            </p:txBody>
          </p:sp>
          <p:sp>
            <p:nvSpPr>
              <p:cNvPr id="233524" name="Oval 10"/>
              <p:cNvSpPr>
                <a:spLocks noChangeArrowheads="1"/>
              </p:cNvSpPr>
              <p:nvPr/>
            </p:nvSpPr>
            <p:spPr bwMode="auto">
              <a:xfrm rot="900000">
                <a:off x="3512" y="252"/>
                <a:ext cx="275" cy="131"/>
              </a:xfrm>
              <a:prstGeom prst="ellipse">
                <a:avLst/>
              </a:prstGeom>
              <a:solidFill>
                <a:srgbClr val="EAEAEA"/>
              </a:solidFill>
              <a:ln w="12700">
                <a:solidFill>
                  <a:schemeClr val="tx1"/>
                </a:solidFill>
                <a:round/>
              </a:ln>
            </p:spPr>
            <p:txBody>
              <a:bodyPr wrap="none" anchor="ctr"/>
              <a:lstStyle/>
              <a:p>
                <a:endParaRPr lang="zh-CN" altLang="en-US"/>
              </a:p>
            </p:txBody>
          </p:sp>
          <p:sp>
            <p:nvSpPr>
              <p:cNvPr id="233525" name="Oval 11"/>
              <p:cNvSpPr>
                <a:spLocks noChangeArrowheads="1"/>
              </p:cNvSpPr>
              <p:nvPr/>
            </p:nvSpPr>
            <p:spPr bwMode="auto">
              <a:xfrm rot="1500000">
                <a:off x="3650" y="385"/>
                <a:ext cx="240" cy="153"/>
              </a:xfrm>
              <a:prstGeom prst="ellipse">
                <a:avLst/>
              </a:prstGeom>
              <a:solidFill>
                <a:srgbClr val="EAEAEA"/>
              </a:solidFill>
              <a:ln w="12700">
                <a:solidFill>
                  <a:schemeClr val="tx1"/>
                </a:solidFill>
                <a:round/>
              </a:ln>
            </p:spPr>
            <p:txBody>
              <a:bodyPr wrap="none" anchor="ctr"/>
              <a:lstStyle/>
              <a:p>
                <a:endParaRPr lang="zh-CN" altLang="en-US"/>
              </a:p>
            </p:txBody>
          </p:sp>
          <p:sp>
            <p:nvSpPr>
              <p:cNvPr id="233526" name="Oval 12"/>
              <p:cNvSpPr>
                <a:spLocks noChangeArrowheads="1"/>
              </p:cNvSpPr>
              <p:nvPr/>
            </p:nvSpPr>
            <p:spPr bwMode="auto">
              <a:xfrm rot="-1560000">
                <a:off x="3573" y="537"/>
                <a:ext cx="291" cy="189"/>
              </a:xfrm>
              <a:prstGeom prst="ellipse">
                <a:avLst/>
              </a:prstGeom>
              <a:solidFill>
                <a:srgbClr val="EAEAEA"/>
              </a:solidFill>
              <a:ln w="12700">
                <a:solidFill>
                  <a:schemeClr val="tx1"/>
                </a:solidFill>
                <a:round/>
              </a:ln>
            </p:spPr>
            <p:txBody>
              <a:bodyPr wrap="none" anchor="ctr"/>
              <a:lstStyle/>
              <a:p>
                <a:endParaRPr lang="zh-CN" altLang="en-US"/>
              </a:p>
            </p:txBody>
          </p:sp>
          <p:sp>
            <p:nvSpPr>
              <p:cNvPr id="233527" name="Oval 13"/>
              <p:cNvSpPr>
                <a:spLocks noChangeArrowheads="1"/>
              </p:cNvSpPr>
              <p:nvPr/>
            </p:nvSpPr>
            <p:spPr bwMode="auto">
              <a:xfrm>
                <a:off x="3216" y="555"/>
                <a:ext cx="471" cy="239"/>
              </a:xfrm>
              <a:prstGeom prst="ellipse">
                <a:avLst/>
              </a:prstGeom>
              <a:solidFill>
                <a:srgbClr val="EAEAEA"/>
              </a:solidFill>
              <a:ln w="12700">
                <a:solidFill>
                  <a:schemeClr val="tx1"/>
                </a:solidFill>
                <a:round/>
              </a:ln>
            </p:spPr>
            <p:txBody>
              <a:bodyPr wrap="none" anchor="ctr"/>
              <a:lstStyle/>
              <a:p>
                <a:endParaRPr lang="zh-CN" altLang="en-US"/>
              </a:p>
            </p:txBody>
          </p:sp>
          <p:sp>
            <p:nvSpPr>
              <p:cNvPr id="233528" name="Oval 14"/>
              <p:cNvSpPr>
                <a:spLocks noChangeArrowheads="1"/>
              </p:cNvSpPr>
              <p:nvPr/>
            </p:nvSpPr>
            <p:spPr bwMode="auto">
              <a:xfrm rot="1080000">
                <a:off x="3023" y="555"/>
                <a:ext cx="265" cy="156"/>
              </a:xfrm>
              <a:prstGeom prst="ellipse">
                <a:avLst/>
              </a:prstGeom>
              <a:solidFill>
                <a:srgbClr val="EAEAEA"/>
              </a:solidFill>
              <a:ln w="12700">
                <a:solidFill>
                  <a:schemeClr val="tx1"/>
                </a:solidFill>
                <a:round/>
              </a:ln>
            </p:spPr>
            <p:txBody>
              <a:bodyPr wrap="none" anchor="ctr"/>
              <a:lstStyle/>
              <a:p>
                <a:endParaRPr lang="zh-CN" altLang="en-US"/>
              </a:p>
            </p:txBody>
          </p:sp>
          <p:sp>
            <p:nvSpPr>
              <p:cNvPr id="233529" name="Oval 15"/>
              <p:cNvSpPr>
                <a:spLocks noChangeArrowheads="1"/>
              </p:cNvSpPr>
              <p:nvPr/>
            </p:nvSpPr>
            <p:spPr bwMode="auto">
              <a:xfrm>
                <a:off x="2949" y="432"/>
                <a:ext cx="217" cy="156"/>
              </a:xfrm>
              <a:prstGeom prst="ellipse">
                <a:avLst/>
              </a:prstGeom>
              <a:solidFill>
                <a:srgbClr val="EAEAEA"/>
              </a:solidFill>
              <a:ln w="12700">
                <a:solidFill>
                  <a:schemeClr val="tx1"/>
                </a:solidFill>
                <a:round/>
              </a:ln>
            </p:spPr>
            <p:txBody>
              <a:bodyPr wrap="none" anchor="ctr"/>
              <a:lstStyle/>
              <a:p>
                <a:endParaRPr lang="zh-CN" altLang="en-US"/>
              </a:p>
            </p:txBody>
          </p:sp>
          <p:sp>
            <p:nvSpPr>
              <p:cNvPr id="233530" name="Oval 16"/>
              <p:cNvSpPr>
                <a:spLocks noChangeArrowheads="1"/>
              </p:cNvSpPr>
              <p:nvPr/>
            </p:nvSpPr>
            <p:spPr bwMode="auto">
              <a:xfrm rot="-1860000">
                <a:off x="2984" y="310"/>
                <a:ext cx="295" cy="156"/>
              </a:xfrm>
              <a:prstGeom prst="ellipse">
                <a:avLst/>
              </a:prstGeom>
              <a:solidFill>
                <a:srgbClr val="EAEAEA"/>
              </a:solidFill>
              <a:ln w="12700">
                <a:solidFill>
                  <a:schemeClr val="tx1"/>
                </a:solidFill>
                <a:round/>
              </a:ln>
            </p:spPr>
            <p:txBody>
              <a:bodyPr wrap="none" anchor="ctr"/>
              <a:lstStyle/>
              <a:p>
                <a:endParaRPr lang="zh-CN" altLang="en-US"/>
              </a:p>
            </p:txBody>
          </p:sp>
          <p:sp>
            <p:nvSpPr>
              <p:cNvPr id="233531" name="Freeform 17"/>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w="12700" cap="rnd" cmpd="sng">
                <a:noFill/>
                <a:prstDash val="solid"/>
                <a:round/>
                <a:headEnd type="none" w="med" len="med"/>
                <a:tailEnd type="none" w="med" len="med"/>
              </a:ln>
            </p:spPr>
            <p:txBody>
              <a:bodyPr/>
              <a:lstStyle/>
              <a:p>
                <a:endParaRPr lang="zh-CN" altLang="en-US"/>
              </a:p>
            </p:txBody>
          </p:sp>
          <p:sp>
            <p:nvSpPr>
              <p:cNvPr id="233532" name="Freeform 18"/>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w="12700" cap="rnd" cmpd="sng">
                <a:noFill/>
                <a:prstDash val="solid"/>
                <a:round/>
                <a:headEnd type="none" w="med" len="med"/>
                <a:tailEnd type="none" w="med" len="med"/>
              </a:ln>
            </p:spPr>
            <p:txBody>
              <a:bodyPr/>
              <a:lstStyle/>
              <a:p>
                <a:endParaRPr lang="zh-CN" altLang="en-US"/>
              </a:p>
            </p:txBody>
          </p:sp>
          <p:sp>
            <p:nvSpPr>
              <p:cNvPr id="233533" name="Freeform 19"/>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w="12700" cap="rnd" cmpd="sng">
                <a:noFill/>
                <a:prstDash val="solid"/>
                <a:round/>
                <a:headEnd type="none" w="med" len="med"/>
                <a:tailEnd type="none" w="med" len="med"/>
              </a:ln>
            </p:spPr>
            <p:txBody>
              <a:bodyPr/>
              <a:lstStyle/>
              <a:p>
                <a:endParaRPr lang="zh-CN" altLang="en-US"/>
              </a:p>
            </p:txBody>
          </p:sp>
        </p:grpSp>
        <p:sp>
          <p:nvSpPr>
            <p:cNvPr id="233522" name="Text Box 20"/>
            <p:cNvSpPr txBox="1">
              <a:spLocks noChangeArrowheads="1"/>
            </p:cNvSpPr>
            <p:nvPr/>
          </p:nvSpPr>
          <p:spPr bwMode="auto">
            <a:xfrm>
              <a:off x="4967" y="1856"/>
              <a:ext cx="368" cy="220"/>
            </a:xfrm>
            <a:prstGeom prst="rect">
              <a:avLst/>
            </a:prstGeom>
            <a:solidFill>
              <a:srgbClr val="EAEAEA"/>
            </a:solidFill>
            <a:ln w="9525">
              <a:noFill/>
              <a:miter lim="800000"/>
            </a:ln>
          </p:spPr>
          <p:txBody>
            <a:bodyPr wrap="none">
              <a:spAutoFit/>
            </a:bodyPr>
            <a:lstStyle/>
            <a:p>
              <a:r>
                <a:rPr kumimoji="1" lang="zh-CN" altLang="en-US" sz="2000">
                  <a:latin typeface="Arial" panose="020B0604020202020204" pitchFamily="34" charset="0"/>
                </a:rPr>
                <a:t>网 </a:t>
              </a:r>
              <a:r>
                <a:rPr kumimoji="1" lang="en-US" altLang="zh-CN" sz="2000">
                  <a:latin typeface="Arial" panose="020B0604020202020204" pitchFamily="34" charset="0"/>
                </a:rPr>
                <a:t>1</a:t>
              </a:r>
            </a:p>
          </p:txBody>
        </p:sp>
      </p:grpSp>
      <p:grpSp>
        <p:nvGrpSpPr>
          <p:cNvPr id="233480" name="Group 21"/>
          <p:cNvGrpSpPr/>
          <p:nvPr/>
        </p:nvGrpSpPr>
        <p:grpSpPr bwMode="auto">
          <a:xfrm>
            <a:off x="7713663" y="515938"/>
            <a:ext cx="1179512" cy="858837"/>
            <a:chOff x="4830" y="1752"/>
            <a:chExt cx="667" cy="477"/>
          </a:xfrm>
        </p:grpSpPr>
        <p:grpSp>
          <p:nvGrpSpPr>
            <p:cNvPr id="233508" name="Group 22"/>
            <p:cNvGrpSpPr/>
            <p:nvPr/>
          </p:nvGrpSpPr>
          <p:grpSpPr bwMode="auto">
            <a:xfrm>
              <a:off x="4830" y="1752"/>
              <a:ext cx="667" cy="477"/>
              <a:chOff x="2949" y="196"/>
              <a:chExt cx="941" cy="598"/>
            </a:xfrm>
          </p:grpSpPr>
          <p:sp>
            <p:nvSpPr>
              <p:cNvPr id="233510" name="Oval 23"/>
              <p:cNvSpPr>
                <a:spLocks noChangeArrowheads="1"/>
              </p:cNvSpPr>
              <p:nvPr/>
            </p:nvSpPr>
            <p:spPr bwMode="auto">
              <a:xfrm>
                <a:off x="3168" y="196"/>
                <a:ext cx="407" cy="162"/>
              </a:xfrm>
              <a:prstGeom prst="ellipse">
                <a:avLst/>
              </a:prstGeom>
              <a:solidFill>
                <a:srgbClr val="EAEAEA"/>
              </a:solidFill>
              <a:ln w="12700">
                <a:solidFill>
                  <a:schemeClr val="tx1"/>
                </a:solidFill>
                <a:round/>
              </a:ln>
            </p:spPr>
            <p:txBody>
              <a:bodyPr wrap="none" anchor="ctr"/>
              <a:lstStyle/>
              <a:p>
                <a:endParaRPr lang="zh-CN" altLang="en-US"/>
              </a:p>
            </p:txBody>
          </p:sp>
          <p:sp>
            <p:nvSpPr>
              <p:cNvPr id="233511" name="Oval 24"/>
              <p:cNvSpPr>
                <a:spLocks noChangeArrowheads="1"/>
              </p:cNvSpPr>
              <p:nvPr/>
            </p:nvSpPr>
            <p:spPr bwMode="auto">
              <a:xfrm rot="900000">
                <a:off x="3512" y="252"/>
                <a:ext cx="275" cy="131"/>
              </a:xfrm>
              <a:prstGeom prst="ellipse">
                <a:avLst/>
              </a:prstGeom>
              <a:solidFill>
                <a:srgbClr val="EAEAEA"/>
              </a:solidFill>
              <a:ln w="12700">
                <a:solidFill>
                  <a:schemeClr val="tx1"/>
                </a:solidFill>
                <a:round/>
              </a:ln>
            </p:spPr>
            <p:txBody>
              <a:bodyPr wrap="none" anchor="ctr"/>
              <a:lstStyle/>
              <a:p>
                <a:endParaRPr lang="zh-CN" altLang="en-US"/>
              </a:p>
            </p:txBody>
          </p:sp>
          <p:sp>
            <p:nvSpPr>
              <p:cNvPr id="233512" name="Oval 25"/>
              <p:cNvSpPr>
                <a:spLocks noChangeArrowheads="1"/>
              </p:cNvSpPr>
              <p:nvPr/>
            </p:nvSpPr>
            <p:spPr bwMode="auto">
              <a:xfrm rot="1500000">
                <a:off x="3650" y="385"/>
                <a:ext cx="240" cy="153"/>
              </a:xfrm>
              <a:prstGeom prst="ellipse">
                <a:avLst/>
              </a:prstGeom>
              <a:solidFill>
                <a:srgbClr val="EAEAEA"/>
              </a:solidFill>
              <a:ln w="12700">
                <a:solidFill>
                  <a:schemeClr val="tx1"/>
                </a:solidFill>
                <a:round/>
              </a:ln>
            </p:spPr>
            <p:txBody>
              <a:bodyPr wrap="none" anchor="ctr"/>
              <a:lstStyle/>
              <a:p>
                <a:endParaRPr lang="zh-CN" altLang="en-US"/>
              </a:p>
            </p:txBody>
          </p:sp>
          <p:sp>
            <p:nvSpPr>
              <p:cNvPr id="233513" name="Oval 26"/>
              <p:cNvSpPr>
                <a:spLocks noChangeArrowheads="1"/>
              </p:cNvSpPr>
              <p:nvPr/>
            </p:nvSpPr>
            <p:spPr bwMode="auto">
              <a:xfrm rot="-1560000">
                <a:off x="3573" y="537"/>
                <a:ext cx="291" cy="189"/>
              </a:xfrm>
              <a:prstGeom prst="ellipse">
                <a:avLst/>
              </a:prstGeom>
              <a:solidFill>
                <a:srgbClr val="EAEAEA"/>
              </a:solidFill>
              <a:ln w="12700">
                <a:solidFill>
                  <a:schemeClr val="tx1"/>
                </a:solidFill>
                <a:round/>
              </a:ln>
            </p:spPr>
            <p:txBody>
              <a:bodyPr wrap="none" anchor="ctr"/>
              <a:lstStyle/>
              <a:p>
                <a:endParaRPr lang="zh-CN" altLang="en-US"/>
              </a:p>
            </p:txBody>
          </p:sp>
          <p:sp>
            <p:nvSpPr>
              <p:cNvPr id="233514" name="Oval 27"/>
              <p:cNvSpPr>
                <a:spLocks noChangeArrowheads="1"/>
              </p:cNvSpPr>
              <p:nvPr/>
            </p:nvSpPr>
            <p:spPr bwMode="auto">
              <a:xfrm>
                <a:off x="3216" y="555"/>
                <a:ext cx="471" cy="239"/>
              </a:xfrm>
              <a:prstGeom prst="ellipse">
                <a:avLst/>
              </a:prstGeom>
              <a:solidFill>
                <a:srgbClr val="EAEAEA"/>
              </a:solidFill>
              <a:ln w="12700">
                <a:solidFill>
                  <a:schemeClr val="tx1"/>
                </a:solidFill>
                <a:round/>
              </a:ln>
            </p:spPr>
            <p:txBody>
              <a:bodyPr wrap="none" anchor="ctr"/>
              <a:lstStyle/>
              <a:p>
                <a:endParaRPr lang="zh-CN" altLang="en-US"/>
              </a:p>
            </p:txBody>
          </p:sp>
          <p:sp>
            <p:nvSpPr>
              <p:cNvPr id="233515" name="Oval 28"/>
              <p:cNvSpPr>
                <a:spLocks noChangeArrowheads="1"/>
              </p:cNvSpPr>
              <p:nvPr/>
            </p:nvSpPr>
            <p:spPr bwMode="auto">
              <a:xfrm rot="1080000">
                <a:off x="3023" y="555"/>
                <a:ext cx="265" cy="156"/>
              </a:xfrm>
              <a:prstGeom prst="ellipse">
                <a:avLst/>
              </a:prstGeom>
              <a:solidFill>
                <a:srgbClr val="EAEAEA"/>
              </a:solidFill>
              <a:ln w="12700">
                <a:solidFill>
                  <a:schemeClr val="tx1"/>
                </a:solidFill>
                <a:round/>
              </a:ln>
            </p:spPr>
            <p:txBody>
              <a:bodyPr wrap="none" anchor="ctr"/>
              <a:lstStyle/>
              <a:p>
                <a:endParaRPr lang="zh-CN" altLang="en-US"/>
              </a:p>
            </p:txBody>
          </p:sp>
          <p:sp>
            <p:nvSpPr>
              <p:cNvPr id="233516" name="Oval 29"/>
              <p:cNvSpPr>
                <a:spLocks noChangeArrowheads="1"/>
              </p:cNvSpPr>
              <p:nvPr/>
            </p:nvSpPr>
            <p:spPr bwMode="auto">
              <a:xfrm>
                <a:off x="2949" y="432"/>
                <a:ext cx="217" cy="156"/>
              </a:xfrm>
              <a:prstGeom prst="ellipse">
                <a:avLst/>
              </a:prstGeom>
              <a:solidFill>
                <a:srgbClr val="EAEAEA"/>
              </a:solidFill>
              <a:ln w="12700">
                <a:solidFill>
                  <a:schemeClr val="tx1"/>
                </a:solidFill>
                <a:round/>
              </a:ln>
            </p:spPr>
            <p:txBody>
              <a:bodyPr wrap="none" anchor="ctr"/>
              <a:lstStyle/>
              <a:p>
                <a:endParaRPr lang="zh-CN" altLang="en-US"/>
              </a:p>
            </p:txBody>
          </p:sp>
          <p:sp>
            <p:nvSpPr>
              <p:cNvPr id="233517" name="Oval 30"/>
              <p:cNvSpPr>
                <a:spLocks noChangeArrowheads="1"/>
              </p:cNvSpPr>
              <p:nvPr/>
            </p:nvSpPr>
            <p:spPr bwMode="auto">
              <a:xfrm rot="-1860000">
                <a:off x="2984" y="310"/>
                <a:ext cx="295" cy="156"/>
              </a:xfrm>
              <a:prstGeom prst="ellipse">
                <a:avLst/>
              </a:prstGeom>
              <a:solidFill>
                <a:srgbClr val="EAEAEA"/>
              </a:solidFill>
              <a:ln w="12700">
                <a:solidFill>
                  <a:schemeClr val="tx1"/>
                </a:solidFill>
                <a:round/>
              </a:ln>
            </p:spPr>
            <p:txBody>
              <a:bodyPr wrap="none" anchor="ctr"/>
              <a:lstStyle/>
              <a:p>
                <a:endParaRPr lang="zh-CN" altLang="en-US"/>
              </a:p>
            </p:txBody>
          </p:sp>
          <p:sp>
            <p:nvSpPr>
              <p:cNvPr id="233518" name="Freeform 31"/>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w="12700" cap="rnd" cmpd="sng">
                <a:noFill/>
                <a:prstDash val="solid"/>
                <a:round/>
                <a:headEnd type="none" w="med" len="med"/>
                <a:tailEnd type="none" w="med" len="med"/>
              </a:ln>
            </p:spPr>
            <p:txBody>
              <a:bodyPr/>
              <a:lstStyle/>
              <a:p>
                <a:endParaRPr lang="zh-CN" altLang="en-US"/>
              </a:p>
            </p:txBody>
          </p:sp>
          <p:sp>
            <p:nvSpPr>
              <p:cNvPr id="233519" name="Freeform 32"/>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w="12700" cap="rnd" cmpd="sng">
                <a:noFill/>
                <a:prstDash val="solid"/>
                <a:round/>
                <a:headEnd type="none" w="med" len="med"/>
                <a:tailEnd type="none" w="med" len="med"/>
              </a:ln>
            </p:spPr>
            <p:txBody>
              <a:bodyPr/>
              <a:lstStyle/>
              <a:p>
                <a:endParaRPr lang="zh-CN" altLang="en-US"/>
              </a:p>
            </p:txBody>
          </p:sp>
          <p:sp>
            <p:nvSpPr>
              <p:cNvPr id="233520" name="Freeform 33"/>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w="12700" cap="rnd" cmpd="sng">
                <a:noFill/>
                <a:prstDash val="solid"/>
                <a:round/>
                <a:headEnd type="none" w="med" len="med"/>
                <a:tailEnd type="none" w="med" len="med"/>
              </a:ln>
            </p:spPr>
            <p:txBody>
              <a:bodyPr/>
              <a:lstStyle/>
              <a:p>
                <a:endParaRPr lang="zh-CN" altLang="en-US"/>
              </a:p>
            </p:txBody>
          </p:sp>
        </p:grpSp>
        <p:sp>
          <p:nvSpPr>
            <p:cNvPr id="233509" name="Text Box 34"/>
            <p:cNvSpPr txBox="1">
              <a:spLocks noChangeArrowheads="1"/>
            </p:cNvSpPr>
            <p:nvPr/>
          </p:nvSpPr>
          <p:spPr bwMode="auto">
            <a:xfrm>
              <a:off x="4967" y="1856"/>
              <a:ext cx="368" cy="220"/>
            </a:xfrm>
            <a:prstGeom prst="rect">
              <a:avLst/>
            </a:prstGeom>
            <a:solidFill>
              <a:srgbClr val="EAEAEA"/>
            </a:solidFill>
            <a:ln w="9525">
              <a:noFill/>
              <a:miter lim="800000"/>
            </a:ln>
          </p:spPr>
          <p:txBody>
            <a:bodyPr wrap="none">
              <a:spAutoFit/>
            </a:bodyPr>
            <a:lstStyle/>
            <a:p>
              <a:r>
                <a:rPr kumimoji="1" lang="zh-CN" altLang="en-US" sz="2000">
                  <a:latin typeface="Arial" panose="020B0604020202020204" pitchFamily="34" charset="0"/>
                </a:rPr>
                <a:t>网 </a:t>
              </a:r>
              <a:r>
                <a:rPr kumimoji="1" lang="en-US" altLang="zh-CN" sz="2000">
                  <a:latin typeface="Arial" panose="020B0604020202020204" pitchFamily="34" charset="0"/>
                </a:rPr>
                <a:t>3</a:t>
              </a:r>
            </a:p>
          </p:txBody>
        </p:sp>
      </p:grpSp>
      <p:grpSp>
        <p:nvGrpSpPr>
          <p:cNvPr id="233481" name="Group 35"/>
          <p:cNvGrpSpPr/>
          <p:nvPr/>
        </p:nvGrpSpPr>
        <p:grpSpPr bwMode="auto">
          <a:xfrm>
            <a:off x="4183063" y="515938"/>
            <a:ext cx="1179512" cy="858837"/>
            <a:chOff x="4830" y="1752"/>
            <a:chExt cx="667" cy="477"/>
          </a:xfrm>
        </p:grpSpPr>
        <p:grpSp>
          <p:nvGrpSpPr>
            <p:cNvPr id="233495" name="Group 36"/>
            <p:cNvGrpSpPr/>
            <p:nvPr/>
          </p:nvGrpSpPr>
          <p:grpSpPr bwMode="auto">
            <a:xfrm>
              <a:off x="4830" y="1752"/>
              <a:ext cx="667" cy="477"/>
              <a:chOff x="2949" y="196"/>
              <a:chExt cx="941" cy="598"/>
            </a:xfrm>
          </p:grpSpPr>
          <p:sp>
            <p:nvSpPr>
              <p:cNvPr id="233497" name="Oval 37"/>
              <p:cNvSpPr>
                <a:spLocks noChangeArrowheads="1"/>
              </p:cNvSpPr>
              <p:nvPr/>
            </p:nvSpPr>
            <p:spPr bwMode="auto">
              <a:xfrm>
                <a:off x="3168" y="196"/>
                <a:ext cx="407" cy="162"/>
              </a:xfrm>
              <a:prstGeom prst="ellipse">
                <a:avLst/>
              </a:prstGeom>
              <a:solidFill>
                <a:srgbClr val="EAEAEA"/>
              </a:solidFill>
              <a:ln w="12700">
                <a:solidFill>
                  <a:schemeClr val="tx1"/>
                </a:solidFill>
                <a:round/>
              </a:ln>
            </p:spPr>
            <p:txBody>
              <a:bodyPr wrap="none" anchor="ctr"/>
              <a:lstStyle/>
              <a:p>
                <a:endParaRPr lang="zh-CN" altLang="en-US"/>
              </a:p>
            </p:txBody>
          </p:sp>
          <p:sp>
            <p:nvSpPr>
              <p:cNvPr id="233498" name="Oval 38"/>
              <p:cNvSpPr>
                <a:spLocks noChangeArrowheads="1"/>
              </p:cNvSpPr>
              <p:nvPr/>
            </p:nvSpPr>
            <p:spPr bwMode="auto">
              <a:xfrm rot="900000">
                <a:off x="3512" y="252"/>
                <a:ext cx="275" cy="131"/>
              </a:xfrm>
              <a:prstGeom prst="ellipse">
                <a:avLst/>
              </a:prstGeom>
              <a:solidFill>
                <a:srgbClr val="EAEAEA"/>
              </a:solidFill>
              <a:ln w="12700">
                <a:solidFill>
                  <a:schemeClr val="tx1"/>
                </a:solidFill>
                <a:round/>
              </a:ln>
            </p:spPr>
            <p:txBody>
              <a:bodyPr wrap="none" anchor="ctr"/>
              <a:lstStyle/>
              <a:p>
                <a:endParaRPr lang="zh-CN" altLang="en-US"/>
              </a:p>
            </p:txBody>
          </p:sp>
          <p:sp>
            <p:nvSpPr>
              <p:cNvPr id="233499" name="Oval 39"/>
              <p:cNvSpPr>
                <a:spLocks noChangeArrowheads="1"/>
              </p:cNvSpPr>
              <p:nvPr/>
            </p:nvSpPr>
            <p:spPr bwMode="auto">
              <a:xfrm rot="1500000">
                <a:off x="3650" y="385"/>
                <a:ext cx="240" cy="153"/>
              </a:xfrm>
              <a:prstGeom prst="ellipse">
                <a:avLst/>
              </a:prstGeom>
              <a:solidFill>
                <a:srgbClr val="EAEAEA"/>
              </a:solidFill>
              <a:ln w="12700">
                <a:solidFill>
                  <a:schemeClr val="tx1"/>
                </a:solidFill>
                <a:round/>
              </a:ln>
            </p:spPr>
            <p:txBody>
              <a:bodyPr wrap="none" anchor="ctr"/>
              <a:lstStyle/>
              <a:p>
                <a:endParaRPr lang="zh-CN" altLang="en-US"/>
              </a:p>
            </p:txBody>
          </p:sp>
          <p:sp>
            <p:nvSpPr>
              <p:cNvPr id="233500" name="Oval 40"/>
              <p:cNvSpPr>
                <a:spLocks noChangeArrowheads="1"/>
              </p:cNvSpPr>
              <p:nvPr/>
            </p:nvSpPr>
            <p:spPr bwMode="auto">
              <a:xfrm rot="-1560000">
                <a:off x="3573" y="537"/>
                <a:ext cx="291" cy="189"/>
              </a:xfrm>
              <a:prstGeom prst="ellipse">
                <a:avLst/>
              </a:prstGeom>
              <a:solidFill>
                <a:srgbClr val="EAEAEA"/>
              </a:solidFill>
              <a:ln w="12700">
                <a:solidFill>
                  <a:schemeClr val="tx1"/>
                </a:solidFill>
                <a:round/>
              </a:ln>
            </p:spPr>
            <p:txBody>
              <a:bodyPr wrap="none" anchor="ctr"/>
              <a:lstStyle/>
              <a:p>
                <a:endParaRPr lang="zh-CN" altLang="en-US"/>
              </a:p>
            </p:txBody>
          </p:sp>
          <p:sp>
            <p:nvSpPr>
              <p:cNvPr id="233501" name="Oval 41"/>
              <p:cNvSpPr>
                <a:spLocks noChangeArrowheads="1"/>
              </p:cNvSpPr>
              <p:nvPr/>
            </p:nvSpPr>
            <p:spPr bwMode="auto">
              <a:xfrm>
                <a:off x="3216" y="555"/>
                <a:ext cx="471" cy="239"/>
              </a:xfrm>
              <a:prstGeom prst="ellipse">
                <a:avLst/>
              </a:prstGeom>
              <a:solidFill>
                <a:srgbClr val="EAEAEA"/>
              </a:solidFill>
              <a:ln w="12700">
                <a:solidFill>
                  <a:schemeClr val="tx1"/>
                </a:solidFill>
                <a:round/>
              </a:ln>
            </p:spPr>
            <p:txBody>
              <a:bodyPr wrap="none" anchor="ctr"/>
              <a:lstStyle/>
              <a:p>
                <a:endParaRPr lang="zh-CN" altLang="en-US"/>
              </a:p>
            </p:txBody>
          </p:sp>
          <p:sp>
            <p:nvSpPr>
              <p:cNvPr id="233502" name="Oval 42"/>
              <p:cNvSpPr>
                <a:spLocks noChangeArrowheads="1"/>
              </p:cNvSpPr>
              <p:nvPr/>
            </p:nvSpPr>
            <p:spPr bwMode="auto">
              <a:xfrm rot="1080000">
                <a:off x="3023" y="555"/>
                <a:ext cx="265" cy="156"/>
              </a:xfrm>
              <a:prstGeom prst="ellipse">
                <a:avLst/>
              </a:prstGeom>
              <a:solidFill>
                <a:srgbClr val="EAEAEA"/>
              </a:solidFill>
              <a:ln w="12700">
                <a:solidFill>
                  <a:schemeClr val="tx1"/>
                </a:solidFill>
                <a:round/>
              </a:ln>
            </p:spPr>
            <p:txBody>
              <a:bodyPr wrap="none" anchor="ctr"/>
              <a:lstStyle/>
              <a:p>
                <a:endParaRPr lang="zh-CN" altLang="en-US"/>
              </a:p>
            </p:txBody>
          </p:sp>
          <p:sp>
            <p:nvSpPr>
              <p:cNvPr id="233503" name="Oval 43"/>
              <p:cNvSpPr>
                <a:spLocks noChangeArrowheads="1"/>
              </p:cNvSpPr>
              <p:nvPr/>
            </p:nvSpPr>
            <p:spPr bwMode="auto">
              <a:xfrm>
                <a:off x="2949" y="432"/>
                <a:ext cx="217" cy="156"/>
              </a:xfrm>
              <a:prstGeom prst="ellipse">
                <a:avLst/>
              </a:prstGeom>
              <a:solidFill>
                <a:srgbClr val="EAEAEA"/>
              </a:solidFill>
              <a:ln w="12700">
                <a:solidFill>
                  <a:schemeClr val="tx1"/>
                </a:solidFill>
                <a:round/>
              </a:ln>
            </p:spPr>
            <p:txBody>
              <a:bodyPr wrap="none" anchor="ctr"/>
              <a:lstStyle/>
              <a:p>
                <a:endParaRPr lang="zh-CN" altLang="en-US"/>
              </a:p>
            </p:txBody>
          </p:sp>
          <p:sp>
            <p:nvSpPr>
              <p:cNvPr id="233504" name="Oval 44"/>
              <p:cNvSpPr>
                <a:spLocks noChangeArrowheads="1"/>
              </p:cNvSpPr>
              <p:nvPr/>
            </p:nvSpPr>
            <p:spPr bwMode="auto">
              <a:xfrm rot="-1860000">
                <a:off x="2984" y="310"/>
                <a:ext cx="295" cy="156"/>
              </a:xfrm>
              <a:prstGeom prst="ellipse">
                <a:avLst/>
              </a:prstGeom>
              <a:solidFill>
                <a:srgbClr val="EAEAEA"/>
              </a:solidFill>
              <a:ln w="12700">
                <a:solidFill>
                  <a:schemeClr val="tx1"/>
                </a:solidFill>
                <a:round/>
              </a:ln>
            </p:spPr>
            <p:txBody>
              <a:bodyPr wrap="none" anchor="ctr"/>
              <a:lstStyle/>
              <a:p>
                <a:endParaRPr lang="zh-CN" altLang="en-US"/>
              </a:p>
            </p:txBody>
          </p:sp>
          <p:sp>
            <p:nvSpPr>
              <p:cNvPr id="233505" name="Freeform 45"/>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w="12700" cap="rnd" cmpd="sng">
                <a:noFill/>
                <a:prstDash val="solid"/>
                <a:round/>
                <a:headEnd type="none" w="med" len="med"/>
                <a:tailEnd type="none" w="med" len="med"/>
              </a:ln>
            </p:spPr>
            <p:txBody>
              <a:bodyPr/>
              <a:lstStyle/>
              <a:p>
                <a:endParaRPr lang="zh-CN" altLang="en-US"/>
              </a:p>
            </p:txBody>
          </p:sp>
          <p:sp>
            <p:nvSpPr>
              <p:cNvPr id="233506" name="Freeform 46"/>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w="12700" cap="rnd" cmpd="sng">
                <a:noFill/>
                <a:prstDash val="solid"/>
                <a:round/>
                <a:headEnd type="none" w="med" len="med"/>
                <a:tailEnd type="none" w="med" len="med"/>
              </a:ln>
            </p:spPr>
            <p:txBody>
              <a:bodyPr/>
              <a:lstStyle/>
              <a:p>
                <a:endParaRPr lang="zh-CN" altLang="en-US"/>
              </a:p>
            </p:txBody>
          </p:sp>
          <p:sp>
            <p:nvSpPr>
              <p:cNvPr id="233507" name="Freeform 47"/>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w="12700" cap="rnd" cmpd="sng">
                <a:noFill/>
                <a:prstDash val="solid"/>
                <a:round/>
                <a:headEnd type="none" w="med" len="med"/>
                <a:tailEnd type="none" w="med" len="med"/>
              </a:ln>
            </p:spPr>
            <p:txBody>
              <a:bodyPr/>
              <a:lstStyle/>
              <a:p>
                <a:endParaRPr lang="zh-CN" altLang="en-US"/>
              </a:p>
            </p:txBody>
          </p:sp>
        </p:grpSp>
        <p:sp>
          <p:nvSpPr>
            <p:cNvPr id="233496" name="Text Box 48"/>
            <p:cNvSpPr txBox="1">
              <a:spLocks noChangeArrowheads="1"/>
            </p:cNvSpPr>
            <p:nvPr/>
          </p:nvSpPr>
          <p:spPr bwMode="auto">
            <a:xfrm>
              <a:off x="4967" y="1856"/>
              <a:ext cx="368" cy="220"/>
            </a:xfrm>
            <a:prstGeom prst="rect">
              <a:avLst/>
            </a:prstGeom>
            <a:solidFill>
              <a:srgbClr val="EAEAEA"/>
            </a:solidFill>
            <a:ln w="9525">
              <a:noFill/>
              <a:miter lim="800000"/>
            </a:ln>
          </p:spPr>
          <p:txBody>
            <a:bodyPr wrap="none">
              <a:spAutoFit/>
            </a:bodyPr>
            <a:lstStyle/>
            <a:p>
              <a:r>
                <a:rPr kumimoji="1" lang="zh-CN" altLang="en-US" sz="2000">
                  <a:latin typeface="Arial" panose="020B0604020202020204" pitchFamily="34" charset="0"/>
                </a:rPr>
                <a:t>网 </a:t>
              </a:r>
              <a:r>
                <a:rPr kumimoji="1" lang="en-US" altLang="zh-CN" sz="2000">
                  <a:latin typeface="Arial" panose="020B0604020202020204" pitchFamily="34" charset="0"/>
                </a:rPr>
                <a:t>2</a:t>
              </a:r>
            </a:p>
          </p:txBody>
        </p:sp>
      </p:grpSp>
      <p:sp>
        <p:nvSpPr>
          <p:cNvPr id="233482" name="Text Box 49"/>
          <p:cNvSpPr txBox="1">
            <a:spLocks noChangeArrowheads="1"/>
          </p:cNvSpPr>
          <p:nvPr/>
        </p:nvSpPr>
        <p:spPr bwMode="auto">
          <a:xfrm>
            <a:off x="246063" y="188913"/>
            <a:ext cx="438150" cy="1311275"/>
          </a:xfrm>
          <a:prstGeom prst="rect">
            <a:avLst/>
          </a:prstGeom>
          <a:noFill/>
          <a:ln w="9525">
            <a:noFill/>
            <a:miter lim="800000"/>
          </a:ln>
        </p:spPr>
        <p:txBody>
          <a:bodyPr wrap="none">
            <a:spAutoFit/>
          </a:bodyPr>
          <a:lstStyle/>
          <a:p>
            <a:r>
              <a:rPr kumimoji="1" lang="zh-CN" altLang="en-US" sz="2000">
                <a:latin typeface="Arial" panose="020B0604020202020204" pitchFamily="34" charset="0"/>
              </a:rPr>
              <a:t>正</a:t>
            </a:r>
          </a:p>
          <a:p>
            <a:r>
              <a:rPr kumimoji="1" lang="zh-CN" altLang="en-US" sz="2000">
                <a:latin typeface="Arial" panose="020B0604020202020204" pitchFamily="34" charset="0"/>
              </a:rPr>
              <a:t>常</a:t>
            </a:r>
          </a:p>
          <a:p>
            <a:r>
              <a:rPr kumimoji="1" lang="zh-CN" altLang="en-US" sz="2000">
                <a:latin typeface="Arial" panose="020B0604020202020204" pitchFamily="34" charset="0"/>
              </a:rPr>
              <a:t>情</a:t>
            </a:r>
          </a:p>
          <a:p>
            <a:r>
              <a:rPr kumimoji="1" lang="zh-CN" altLang="en-US" sz="2000">
                <a:latin typeface="Arial" panose="020B0604020202020204" pitchFamily="34" charset="0"/>
              </a:rPr>
              <a:t>况</a:t>
            </a:r>
          </a:p>
        </p:txBody>
      </p:sp>
      <p:grpSp>
        <p:nvGrpSpPr>
          <p:cNvPr id="233483" name="Group 50"/>
          <p:cNvGrpSpPr/>
          <p:nvPr/>
        </p:nvGrpSpPr>
        <p:grpSpPr bwMode="auto">
          <a:xfrm>
            <a:off x="2249488" y="382588"/>
            <a:ext cx="1471612" cy="312737"/>
            <a:chOff x="1491" y="212"/>
            <a:chExt cx="853" cy="240"/>
          </a:xfrm>
        </p:grpSpPr>
        <p:sp>
          <p:nvSpPr>
            <p:cNvPr id="233493" name="AutoShape 51"/>
            <p:cNvSpPr>
              <a:spLocks noChangeArrowheads="1"/>
            </p:cNvSpPr>
            <p:nvPr/>
          </p:nvSpPr>
          <p:spPr bwMode="auto">
            <a:xfrm>
              <a:off x="2089" y="271"/>
              <a:ext cx="255" cy="122"/>
            </a:xfrm>
            <a:prstGeom prst="rightArrow">
              <a:avLst>
                <a:gd name="adj1" fmla="val 50000"/>
                <a:gd name="adj2" fmla="val 52254"/>
              </a:avLst>
            </a:prstGeom>
            <a:solidFill>
              <a:srgbClr val="CCECFF"/>
            </a:solidFill>
            <a:ln w="9525">
              <a:solidFill>
                <a:schemeClr val="tx1"/>
              </a:solidFill>
              <a:miter lim="800000"/>
            </a:ln>
          </p:spPr>
          <p:txBody>
            <a:bodyPr wrap="none" anchor="ctr"/>
            <a:lstStyle/>
            <a:p>
              <a:endParaRPr lang="zh-CN" altLang="en-US"/>
            </a:p>
          </p:txBody>
        </p:sp>
        <p:sp>
          <p:nvSpPr>
            <p:cNvPr id="233494" name="Rectangle 52"/>
            <p:cNvSpPr>
              <a:spLocks noChangeArrowheads="1"/>
            </p:cNvSpPr>
            <p:nvPr/>
          </p:nvSpPr>
          <p:spPr bwMode="auto">
            <a:xfrm>
              <a:off x="1491" y="212"/>
              <a:ext cx="632" cy="240"/>
            </a:xfrm>
            <a:prstGeom prst="rect">
              <a:avLst/>
            </a:prstGeom>
            <a:solidFill>
              <a:srgbClr val="CCECFF"/>
            </a:solidFill>
            <a:ln w="9525">
              <a:solidFill>
                <a:schemeClr val="tx1"/>
              </a:solidFill>
              <a:miter lim="800000"/>
            </a:ln>
          </p:spPr>
          <p:txBody>
            <a:bodyPr wrap="none" anchor="ctr"/>
            <a:lstStyle/>
            <a:p>
              <a:endParaRPr lang="zh-CN" altLang="en-US"/>
            </a:p>
          </p:txBody>
        </p:sp>
      </p:grpSp>
      <p:sp>
        <p:nvSpPr>
          <p:cNvPr id="233484" name="Text Box 53"/>
          <p:cNvSpPr txBox="1">
            <a:spLocks noChangeArrowheads="1"/>
          </p:cNvSpPr>
          <p:nvPr/>
        </p:nvSpPr>
        <p:spPr bwMode="auto">
          <a:xfrm>
            <a:off x="2268538" y="457200"/>
            <a:ext cx="885825" cy="244475"/>
          </a:xfrm>
          <a:prstGeom prst="rect">
            <a:avLst/>
          </a:prstGeom>
          <a:noFill/>
          <a:ln w="9525">
            <a:noFill/>
            <a:miter lim="800000"/>
          </a:ln>
        </p:spPr>
        <p:txBody>
          <a:bodyPr wrap="none">
            <a:spAutoFit/>
          </a:bodyPr>
          <a:lstStyle/>
          <a:p>
            <a:pPr>
              <a:lnSpc>
                <a:spcPct val="50000"/>
              </a:lnSpc>
            </a:pPr>
            <a:r>
              <a:rPr kumimoji="1" lang="en-US" altLang="zh-CN" sz="2000">
                <a:latin typeface="Arial" panose="020B0604020202020204" pitchFamily="34" charset="0"/>
              </a:rPr>
              <a:t>1  1  </a:t>
            </a:r>
            <a:r>
              <a:rPr kumimoji="1" lang="en-US" altLang="zh-CN" sz="2000">
                <a:latin typeface="Arial" panose="020B0604020202020204" pitchFamily="34" charset="0"/>
                <a:sym typeface="Symbol" panose="05050102010706020507" pitchFamily="18" charset="2"/>
              </a:rPr>
              <a:t></a:t>
            </a:r>
            <a:endParaRPr kumimoji="1" lang="en-US" altLang="zh-CN" sz="2000" baseline="-25000">
              <a:latin typeface="Arial" panose="020B0604020202020204" pitchFamily="34" charset="0"/>
              <a:sym typeface="Symbol" panose="05050102010706020507" pitchFamily="18" charset="2"/>
            </a:endParaRPr>
          </a:p>
        </p:txBody>
      </p:sp>
      <p:grpSp>
        <p:nvGrpSpPr>
          <p:cNvPr id="233485" name="Group 54"/>
          <p:cNvGrpSpPr/>
          <p:nvPr/>
        </p:nvGrpSpPr>
        <p:grpSpPr bwMode="auto">
          <a:xfrm flipH="1">
            <a:off x="5580063" y="404813"/>
            <a:ext cx="1471612" cy="312737"/>
            <a:chOff x="1491" y="212"/>
            <a:chExt cx="853" cy="240"/>
          </a:xfrm>
        </p:grpSpPr>
        <p:sp>
          <p:nvSpPr>
            <p:cNvPr id="233491" name="AutoShape 55"/>
            <p:cNvSpPr>
              <a:spLocks noChangeArrowheads="1"/>
            </p:cNvSpPr>
            <p:nvPr/>
          </p:nvSpPr>
          <p:spPr bwMode="auto">
            <a:xfrm>
              <a:off x="2089" y="271"/>
              <a:ext cx="255" cy="122"/>
            </a:xfrm>
            <a:prstGeom prst="rightArrow">
              <a:avLst>
                <a:gd name="adj1" fmla="val 50000"/>
                <a:gd name="adj2" fmla="val 52254"/>
              </a:avLst>
            </a:prstGeom>
            <a:solidFill>
              <a:srgbClr val="FFFF99"/>
            </a:solidFill>
            <a:ln w="9525">
              <a:solidFill>
                <a:schemeClr val="tx1"/>
              </a:solidFill>
              <a:miter lim="800000"/>
            </a:ln>
          </p:spPr>
          <p:txBody>
            <a:bodyPr wrap="none" anchor="ctr"/>
            <a:lstStyle/>
            <a:p>
              <a:endParaRPr lang="zh-CN" altLang="en-US"/>
            </a:p>
          </p:txBody>
        </p:sp>
        <p:sp>
          <p:nvSpPr>
            <p:cNvPr id="233492" name="Rectangle 56"/>
            <p:cNvSpPr>
              <a:spLocks noChangeArrowheads="1"/>
            </p:cNvSpPr>
            <p:nvPr/>
          </p:nvSpPr>
          <p:spPr bwMode="auto">
            <a:xfrm>
              <a:off x="1491" y="212"/>
              <a:ext cx="632" cy="240"/>
            </a:xfrm>
            <a:prstGeom prst="rect">
              <a:avLst/>
            </a:prstGeom>
            <a:solidFill>
              <a:srgbClr val="FFFF99"/>
            </a:solidFill>
            <a:ln w="9525">
              <a:solidFill>
                <a:schemeClr val="tx1"/>
              </a:solidFill>
              <a:miter lim="800000"/>
            </a:ln>
          </p:spPr>
          <p:txBody>
            <a:bodyPr wrap="none" anchor="ctr"/>
            <a:lstStyle/>
            <a:p>
              <a:endParaRPr lang="zh-CN" altLang="en-US"/>
            </a:p>
          </p:txBody>
        </p:sp>
      </p:grpSp>
      <p:sp>
        <p:nvSpPr>
          <p:cNvPr id="233486" name="Text Box 57"/>
          <p:cNvSpPr txBox="1">
            <a:spLocks noChangeArrowheads="1"/>
          </p:cNvSpPr>
          <p:nvPr/>
        </p:nvSpPr>
        <p:spPr bwMode="auto">
          <a:xfrm>
            <a:off x="5970588" y="500063"/>
            <a:ext cx="1022350" cy="244475"/>
          </a:xfrm>
          <a:prstGeom prst="rect">
            <a:avLst/>
          </a:prstGeom>
          <a:noFill/>
          <a:ln w="9525">
            <a:noFill/>
            <a:miter lim="800000"/>
          </a:ln>
        </p:spPr>
        <p:txBody>
          <a:bodyPr wrap="none">
            <a:spAutoFit/>
          </a:bodyPr>
          <a:lstStyle/>
          <a:p>
            <a:pPr>
              <a:lnSpc>
                <a:spcPct val="50000"/>
              </a:lnSpc>
            </a:pPr>
            <a:r>
              <a:rPr kumimoji="1" lang="en-US" altLang="zh-CN" sz="2000">
                <a:latin typeface="Arial" panose="020B0604020202020204" pitchFamily="34" charset="0"/>
              </a:rPr>
              <a:t>1  2  </a:t>
            </a:r>
            <a:r>
              <a:rPr kumimoji="1" lang="en-US" altLang="zh-CN" sz="2000">
                <a:latin typeface="Arial" panose="020B0604020202020204" pitchFamily="34" charset="0"/>
                <a:sym typeface="Symbol" panose="05050102010706020507" pitchFamily="18" charset="2"/>
              </a:rPr>
              <a:t>R</a:t>
            </a:r>
            <a:r>
              <a:rPr kumimoji="1" lang="en-US" altLang="zh-CN" sz="2000" baseline="-25000">
                <a:latin typeface="Arial" panose="020B0604020202020204" pitchFamily="34" charset="0"/>
                <a:sym typeface="Symbol" panose="05050102010706020507" pitchFamily="18" charset="2"/>
              </a:rPr>
              <a:t>1</a:t>
            </a:r>
          </a:p>
        </p:txBody>
      </p:sp>
      <p:sp>
        <p:nvSpPr>
          <p:cNvPr id="575546" name="Text Box 58"/>
          <p:cNvSpPr txBox="1">
            <a:spLocks noChangeArrowheads="1"/>
          </p:cNvSpPr>
          <p:nvPr/>
        </p:nvSpPr>
        <p:spPr bwMode="auto">
          <a:xfrm>
            <a:off x="1204913" y="3429000"/>
            <a:ext cx="7346883" cy="523220"/>
          </a:xfrm>
          <a:prstGeom prst="rect">
            <a:avLst/>
          </a:prstGeom>
          <a:noFill/>
          <a:ln w="9525">
            <a:noFill/>
            <a:miter lim="800000"/>
          </a:ln>
        </p:spPr>
        <p:txBody>
          <a:bodyPr wrap="none">
            <a:spAutoFit/>
          </a:bodyPr>
          <a:lstStyle/>
          <a:p>
            <a:r>
              <a:rPr kumimoji="1" lang="en-US" altLang="zh-CN" dirty="0">
                <a:latin typeface="Arial" panose="020B0604020202020204" pitchFamily="34" charset="0"/>
              </a:rPr>
              <a:t>R</a:t>
            </a:r>
            <a:r>
              <a:rPr kumimoji="1" lang="en-US" altLang="zh-CN" baseline="-25000" dirty="0">
                <a:latin typeface="Arial" panose="020B0604020202020204" pitchFamily="34" charset="0"/>
              </a:rPr>
              <a:t>2</a:t>
            </a:r>
            <a:r>
              <a:rPr kumimoji="1" lang="en-US" altLang="zh-CN" dirty="0">
                <a:latin typeface="Arial" panose="020B0604020202020204" pitchFamily="34" charset="0"/>
              </a:rPr>
              <a:t> </a:t>
            </a:r>
            <a:r>
              <a:rPr kumimoji="1" lang="zh-CN" altLang="en-US" dirty="0">
                <a:latin typeface="Arial" panose="020B0604020202020204" pitchFamily="34" charset="0"/>
              </a:rPr>
              <a:t>说：</a:t>
            </a:r>
            <a:r>
              <a:rPr kumimoji="1" lang="en-US" altLang="zh-CN" dirty="0">
                <a:latin typeface="Arial" panose="020B0604020202020204" pitchFamily="34" charset="0"/>
              </a:rPr>
              <a:t>"</a:t>
            </a:r>
            <a:r>
              <a:rPr kumimoji="1" lang="zh-CN" altLang="en-US" dirty="0">
                <a:latin typeface="Arial" panose="020B0604020202020204" pitchFamily="34" charset="0"/>
              </a:rPr>
              <a:t>我到网 </a:t>
            </a:r>
            <a:r>
              <a:rPr kumimoji="1" lang="en-US" altLang="zh-CN" dirty="0">
                <a:latin typeface="Arial" panose="020B0604020202020204" pitchFamily="34" charset="0"/>
              </a:rPr>
              <a:t>1 </a:t>
            </a:r>
            <a:r>
              <a:rPr kumimoji="1" lang="zh-CN" altLang="en-US" dirty="0">
                <a:latin typeface="Arial" panose="020B0604020202020204" pitchFamily="34" charset="0"/>
              </a:rPr>
              <a:t>的距离是 </a:t>
            </a:r>
            <a:r>
              <a:rPr kumimoji="1" lang="en-US" altLang="zh-CN" dirty="0">
                <a:latin typeface="Arial" panose="020B0604020202020204" pitchFamily="34" charset="0"/>
              </a:rPr>
              <a:t>2</a:t>
            </a:r>
            <a:r>
              <a:rPr kumimoji="1" lang="zh-CN" altLang="en-US" dirty="0">
                <a:latin typeface="Arial" panose="020B0604020202020204" pitchFamily="34" charset="0"/>
              </a:rPr>
              <a:t>，是经过</a:t>
            </a:r>
            <a:r>
              <a:rPr kumimoji="1" lang="zh-CN" altLang="en-US" sz="1800" dirty="0">
                <a:latin typeface="Arial" panose="020B0604020202020204" pitchFamily="34" charset="0"/>
              </a:rPr>
              <a:t> </a:t>
            </a:r>
            <a:r>
              <a:rPr kumimoji="1" lang="en-US" altLang="zh-CN" dirty="0">
                <a:latin typeface="Arial" panose="020B0604020202020204" pitchFamily="34" charset="0"/>
              </a:rPr>
              <a:t>R</a:t>
            </a:r>
            <a:r>
              <a:rPr kumimoji="1" lang="en-US" altLang="zh-CN" baseline="-25000" dirty="0">
                <a:latin typeface="Arial" panose="020B0604020202020204" pitchFamily="34" charset="0"/>
              </a:rPr>
              <a:t>1</a:t>
            </a:r>
            <a:r>
              <a:rPr kumimoji="1" lang="zh-CN" altLang="en-US" dirty="0">
                <a:latin typeface="Arial" panose="020B0604020202020204" pitchFamily="34" charset="0"/>
              </a:rPr>
              <a:t>。</a:t>
            </a:r>
            <a:r>
              <a:rPr kumimoji="1" lang="en-US" altLang="zh-CN" dirty="0">
                <a:latin typeface="Arial" panose="020B0604020202020204" pitchFamily="34" charset="0"/>
              </a:rPr>
              <a:t>"</a:t>
            </a:r>
            <a:endParaRPr kumimoji="1" lang="zh-CN" altLang="en-US" dirty="0">
              <a:latin typeface="Arial" panose="020B0604020202020204" pitchFamily="34" charset="0"/>
            </a:endParaRPr>
          </a:p>
        </p:txBody>
      </p:sp>
      <p:sp>
        <p:nvSpPr>
          <p:cNvPr id="575547" name="AutoShape 59"/>
          <p:cNvSpPr>
            <a:spLocks noChangeArrowheads="1"/>
          </p:cNvSpPr>
          <p:nvPr/>
        </p:nvSpPr>
        <p:spPr bwMode="auto">
          <a:xfrm>
            <a:off x="1979613" y="1557338"/>
            <a:ext cx="3513137" cy="1008062"/>
          </a:xfrm>
          <a:prstGeom prst="wedgeRoundRectCallout">
            <a:avLst>
              <a:gd name="adj1" fmla="val 66495"/>
              <a:gd name="adj2" fmla="val -141023"/>
              <a:gd name="adj3" fmla="val 16667"/>
            </a:avLst>
          </a:prstGeom>
          <a:solidFill>
            <a:srgbClr val="FFFF99"/>
          </a:solidFill>
          <a:ln w="9525">
            <a:solidFill>
              <a:schemeClr val="tx1"/>
            </a:solidFill>
            <a:miter lim="800000"/>
          </a:ln>
        </p:spPr>
        <p:txBody>
          <a:bodyPr/>
          <a:lstStyle/>
          <a:p>
            <a:pPr algn="ctr"/>
            <a:r>
              <a:rPr lang="en-US" altLang="zh-CN" dirty="0">
                <a:latin typeface="Arial" panose="020B0604020202020204" pitchFamily="34" charset="0"/>
              </a:rPr>
              <a:t>"1"</a:t>
            </a:r>
            <a:r>
              <a:rPr lang="zh-CN" altLang="en-US" dirty="0">
                <a:latin typeface="Arial" panose="020B0604020202020204" pitchFamily="34" charset="0"/>
              </a:rPr>
              <a:t>表示</a:t>
            </a:r>
            <a:r>
              <a:rPr lang="en-US" altLang="zh-CN" dirty="0">
                <a:latin typeface="Arial" panose="020B0604020202020204" pitchFamily="34" charset="0"/>
              </a:rPr>
              <a:t>"</a:t>
            </a:r>
            <a:r>
              <a:rPr lang="zh-CN" altLang="en-US" dirty="0">
                <a:latin typeface="Arial" panose="020B0604020202020204" pitchFamily="34" charset="0"/>
              </a:rPr>
              <a:t>从本路由器到网</a:t>
            </a:r>
            <a:r>
              <a:rPr lang="zh-CN" altLang="en-US" sz="1400" dirty="0">
                <a:latin typeface="Arial" panose="020B0604020202020204" pitchFamily="34" charset="0"/>
              </a:rPr>
              <a:t> </a:t>
            </a:r>
            <a:r>
              <a:rPr lang="en-US" altLang="zh-CN" dirty="0">
                <a:latin typeface="Arial" panose="020B0604020202020204" pitchFamily="34" charset="0"/>
              </a:rPr>
              <a:t>1"</a:t>
            </a:r>
          </a:p>
        </p:txBody>
      </p:sp>
      <p:sp>
        <p:nvSpPr>
          <p:cNvPr id="575548" name="AutoShape 60"/>
          <p:cNvSpPr>
            <a:spLocks noChangeArrowheads="1"/>
          </p:cNvSpPr>
          <p:nvPr/>
        </p:nvSpPr>
        <p:spPr bwMode="auto">
          <a:xfrm>
            <a:off x="3924300" y="2708275"/>
            <a:ext cx="3381375" cy="576263"/>
          </a:xfrm>
          <a:prstGeom prst="wedgeRoundRectCallout">
            <a:avLst>
              <a:gd name="adj1" fmla="val 22347"/>
              <a:gd name="adj2" fmla="val -405370"/>
              <a:gd name="adj3" fmla="val 16667"/>
            </a:avLst>
          </a:prstGeom>
          <a:solidFill>
            <a:srgbClr val="FFFF99"/>
          </a:solidFill>
          <a:ln w="9525">
            <a:solidFill>
              <a:schemeClr val="tx1"/>
            </a:solidFill>
            <a:miter lim="800000"/>
          </a:ln>
        </p:spPr>
        <p:txBody>
          <a:bodyPr/>
          <a:lstStyle/>
          <a:p>
            <a:pPr algn="ctr"/>
            <a:r>
              <a:rPr lang="en-US" altLang="zh-CN" dirty="0">
                <a:latin typeface="Arial" panose="020B0604020202020204" pitchFamily="34" charset="0"/>
              </a:rPr>
              <a:t>"2"</a:t>
            </a:r>
            <a:r>
              <a:rPr lang="zh-CN" altLang="en-US" dirty="0">
                <a:latin typeface="Arial" panose="020B0604020202020204" pitchFamily="34" charset="0"/>
              </a:rPr>
              <a:t>表示</a:t>
            </a:r>
            <a:r>
              <a:rPr lang="en-US" altLang="zh-CN" dirty="0">
                <a:latin typeface="Arial" panose="020B0604020202020204" pitchFamily="34" charset="0"/>
              </a:rPr>
              <a:t>"</a:t>
            </a:r>
            <a:r>
              <a:rPr lang="zh-CN" altLang="en-US" dirty="0">
                <a:latin typeface="Arial" panose="020B0604020202020204" pitchFamily="34" charset="0"/>
              </a:rPr>
              <a:t>距离是</a:t>
            </a:r>
            <a:r>
              <a:rPr lang="zh-CN" altLang="en-US" sz="1400" dirty="0">
                <a:latin typeface="Arial" panose="020B0604020202020204" pitchFamily="34" charset="0"/>
              </a:rPr>
              <a:t> </a:t>
            </a:r>
            <a:r>
              <a:rPr lang="en-US" altLang="zh-CN" dirty="0">
                <a:latin typeface="Arial" panose="020B0604020202020204" pitchFamily="34" charset="0"/>
              </a:rPr>
              <a:t>2"</a:t>
            </a:r>
          </a:p>
        </p:txBody>
      </p:sp>
      <p:sp>
        <p:nvSpPr>
          <p:cNvPr id="575549" name="AutoShape 61"/>
          <p:cNvSpPr>
            <a:spLocks noChangeArrowheads="1"/>
          </p:cNvSpPr>
          <p:nvPr/>
        </p:nvSpPr>
        <p:spPr bwMode="auto">
          <a:xfrm>
            <a:off x="7164388" y="1420813"/>
            <a:ext cx="1728787" cy="1000125"/>
          </a:xfrm>
          <a:prstGeom prst="wedgeRoundRectCallout">
            <a:avLst>
              <a:gd name="adj1" fmla="val -71764"/>
              <a:gd name="adj2" fmla="val -117778"/>
              <a:gd name="adj3" fmla="val 16667"/>
            </a:avLst>
          </a:prstGeom>
          <a:solidFill>
            <a:srgbClr val="FFFF99"/>
          </a:solidFill>
          <a:ln w="9525">
            <a:solidFill>
              <a:schemeClr val="tx1"/>
            </a:solidFill>
            <a:miter lim="800000"/>
          </a:ln>
        </p:spPr>
        <p:txBody>
          <a:bodyPr/>
          <a:lstStyle/>
          <a:p>
            <a:pPr algn="ctr"/>
            <a:r>
              <a:rPr lang="en-US" altLang="zh-CN" dirty="0">
                <a:latin typeface="Arial" panose="020B0604020202020204" pitchFamily="34" charset="0"/>
              </a:rPr>
              <a:t>"</a:t>
            </a:r>
            <a:r>
              <a:rPr lang="en-US" altLang="zh-CN" dirty="0">
                <a:latin typeface="Arial" panose="020B0604020202020204" pitchFamily="34" charset="0"/>
                <a:sym typeface="Symbol" panose="05050102010706020507" pitchFamily="18" charset="2"/>
              </a:rPr>
              <a:t>R</a:t>
            </a:r>
            <a:r>
              <a:rPr lang="en-US" altLang="zh-CN" baseline="-25000" dirty="0">
                <a:latin typeface="Arial" panose="020B0604020202020204" pitchFamily="34" charset="0"/>
                <a:sym typeface="Symbol" panose="05050102010706020507" pitchFamily="18" charset="2"/>
              </a:rPr>
              <a:t>1</a:t>
            </a:r>
            <a:r>
              <a:rPr lang="en-US" altLang="zh-CN" dirty="0">
                <a:latin typeface="Arial" panose="020B0604020202020204" pitchFamily="34" charset="0"/>
              </a:rPr>
              <a:t>"</a:t>
            </a:r>
            <a:r>
              <a:rPr lang="zh-CN" altLang="en-US" dirty="0">
                <a:latin typeface="Arial" panose="020B0604020202020204" pitchFamily="34" charset="0"/>
              </a:rPr>
              <a:t>表示</a:t>
            </a:r>
          </a:p>
          <a:p>
            <a:pPr algn="ctr"/>
            <a:r>
              <a:rPr lang="zh-CN" altLang="en-US" dirty="0">
                <a:latin typeface="Arial" panose="020B0604020202020204" pitchFamily="34" charset="0"/>
              </a:rPr>
              <a:t>经过 </a:t>
            </a:r>
            <a:r>
              <a:rPr lang="en-US" altLang="zh-CN" dirty="0">
                <a:latin typeface="Arial" panose="020B0604020202020204" pitchFamily="34" charset="0"/>
              </a:rPr>
              <a:t>R</a:t>
            </a:r>
            <a:r>
              <a:rPr lang="en-US" altLang="zh-CN" baseline="-25000" dirty="0">
                <a:latin typeface="Arial" panose="020B0604020202020204" pitchFamily="34" charset="0"/>
              </a:rPr>
              <a:t>1</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57554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7554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7554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755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5546" grpId="0"/>
      <p:bldP spid="575547" grpId="0" animBg="1"/>
      <p:bldP spid="575548" grpId="0" animBg="1"/>
      <p:bldP spid="575549"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2"/>
          <p:cNvSpPr>
            <a:spLocks noGrp="1" noChangeArrowheads="1"/>
          </p:cNvSpPr>
          <p:nvPr>
            <p:ph type="title"/>
          </p:nvPr>
        </p:nvSpPr>
        <p:spPr/>
        <p:txBody>
          <a:bodyPr/>
          <a:lstStyle/>
          <a:p>
            <a:r>
              <a:rPr lang="en-US" altLang="zh-CN" dirty="0"/>
              <a:t>4.2.2 </a:t>
            </a:r>
            <a:r>
              <a:rPr lang="zh-CN" altLang="en-US" dirty="0"/>
              <a:t>分类的 </a:t>
            </a:r>
            <a:r>
              <a:rPr lang="en-US" altLang="zh-CN" dirty="0"/>
              <a:t>IP</a:t>
            </a:r>
            <a:r>
              <a:rPr lang="zh-CN" altLang="en-US" dirty="0"/>
              <a:t>地址</a:t>
            </a:r>
          </a:p>
        </p:txBody>
      </p:sp>
      <p:sp>
        <p:nvSpPr>
          <p:cNvPr id="141315" name="Rectangle 3"/>
          <p:cNvSpPr>
            <a:spLocks noGrp="1" noChangeArrowheads="1"/>
          </p:cNvSpPr>
          <p:nvPr>
            <p:ph idx="1"/>
          </p:nvPr>
        </p:nvSpPr>
        <p:spPr/>
        <p:txBody>
          <a:bodyPr/>
          <a:lstStyle/>
          <a:p>
            <a:r>
              <a:rPr lang="zh-CN" altLang="zh-CN" dirty="0"/>
              <a:t>在</a:t>
            </a:r>
            <a:r>
              <a:rPr lang="en-US" altLang="zh-CN" dirty="0"/>
              <a:t>TCP/IP</a:t>
            </a:r>
            <a:r>
              <a:rPr lang="zh-CN" altLang="zh-CN" dirty="0"/>
              <a:t>体系中，</a:t>
            </a:r>
            <a:r>
              <a:rPr lang="en-US" altLang="zh-CN" dirty="0"/>
              <a:t>IP</a:t>
            </a:r>
            <a:r>
              <a:rPr lang="zh-CN" altLang="zh-CN" dirty="0"/>
              <a:t>地址是一个最基本的概念</a:t>
            </a:r>
            <a:r>
              <a:rPr lang="zh-CN" altLang="en-US" dirty="0"/>
              <a:t>。</a:t>
            </a:r>
            <a:endParaRPr lang="en-US" altLang="zh-CN" dirty="0"/>
          </a:p>
          <a:p>
            <a:pPr algn="just"/>
            <a:endParaRPr lang="en-US" altLang="zh-CN" dirty="0"/>
          </a:p>
          <a:p>
            <a:pPr algn="just"/>
            <a:r>
              <a:rPr lang="zh-CN" altLang="en-US" dirty="0"/>
              <a:t>本部分重点学习：</a:t>
            </a:r>
            <a:endParaRPr lang="en-US" altLang="zh-CN" dirty="0"/>
          </a:p>
          <a:p>
            <a:pPr algn="just">
              <a:buNone/>
            </a:pPr>
            <a:r>
              <a:rPr lang="en-US" altLang="zh-CN" dirty="0">
                <a:solidFill>
                  <a:srgbClr val="0000FF"/>
                </a:solidFill>
              </a:rPr>
              <a:t>1. IP</a:t>
            </a:r>
            <a:r>
              <a:rPr lang="zh-CN" altLang="zh-CN" dirty="0">
                <a:solidFill>
                  <a:srgbClr val="0000FF"/>
                </a:solidFill>
              </a:rPr>
              <a:t>地址及其表示方法</a:t>
            </a:r>
            <a:endParaRPr lang="en-US" altLang="zh-CN" dirty="0">
              <a:solidFill>
                <a:srgbClr val="0000FF"/>
              </a:solidFill>
            </a:endParaRPr>
          </a:p>
          <a:p>
            <a:pPr algn="just">
              <a:buNone/>
            </a:pPr>
            <a:endParaRPr lang="en-US" altLang="zh-CN" dirty="0">
              <a:solidFill>
                <a:srgbClr val="0000FF"/>
              </a:solidFill>
            </a:endParaRPr>
          </a:p>
          <a:p>
            <a:pPr algn="just">
              <a:buNone/>
            </a:pPr>
            <a:r>
              <a:rPr lang="en-US" altLang="zh-CN" dirty="0">
                <a:solidFill>
                  <a:srgbClr val="0000FF"/>
                </a:solidFill>
              </a:rPr>
              <a:t>2. </a:t>
            </a:r>
            <a:r>
              <a:rPr lang="zh-CN" altLang="zh-CN" dirty="0">
                <a:solidFill>
                  <a:srgbClr val="0000FF"/>
                </a:solidFill>
              </a:rPr>
              <a:t>常用的三种类别的</a:t>
            </a:r>
            <a:r>
              <a:rPr lang="en-US" altLang="zh-CN" dirty="0">
                <a:solidFill>
                  <a:srgbClr val="0000FF"/>
                </a:solidFill>
              </a:rPr>
              <a:t>IP</a:t>
            </a:r>
            <a:r>
              <a:rPr lang="zh-CN" altLang="zh-CN" dirty="0">
                <a:solidFill>
                  <a:srgbClr val="0000FF"/>
                </a:solidFill>
              </a:rPr>
              <a:t>地址</a:t>
            </a:r>
            <a:endParaRPr lang="en-US" altLang="zh-CN" dirty="0">
              <a:solidFill>
                <a:srgbClr val="0000FF"/>
              </a:solidFill>
            </a:endParaRPr>
          </a:p>
          <a:p>
            <a:pPr algn="just"/>
            <a:endParaRPr lang="zh-CN" altLang="en-US" dirty="0"/>
          </a:p>
        </p:txBody>
      </p:sp>
    </p:spTree>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34498" name="Line 2"/>
          <p:cNvSpPr>
            <a:spLocks noChangeShapeType="1"/>
          </p:cNvSpPr>
          <p:nvPr/>
        </p:nvSpPr>
        <p:spPr bwMode="auto">
          <a:xfrm>
            <a:off x="1647825" y="947738"/>
            <a:ext cx="6472238" cy="0"/>
          </a:xfrm>
          <a:prstGeom prst="line">
            <a:avLst/>
          </a:prstGeom>
          <a:noFill/>
          <a:ln w="9525">
            <a:solidFill>
              <a:schemeClr val="tx1"/>
            </a:solidFill>
            <a:round/>
          </a:ln>
        </p:spPr>
        <p:txBody>
          <a:bodyPr/>
          <a:lstStyle/>
          <a:p>
            <a:endParaRPr lang="zh-CN" altLang="en-US"/>
          </a:p>
        </p:txBody>
      </p:sp>
      <p:pic>
        <p:nvPicPr>
          <p:cNvPr id="234499" name="Picture 3"/>
          <p:cNvPicPr>
            <a:picLocks noChangeArrowheads="1"/>
          </p:cNvPicPr>
          <p:nvPr/>
        </p:nvPicPr>
        <p:blipFill>
          <a:blip r:embed="rId3" cstate="print"/>
          <a:srcRect/>
          <a:stretch>
            <a:fillRect/>
          </a:stretch>
        </p:blipFill>
        <p:spPr bwMode="auto">
          <a:xfrm>
            <a:off x="2597150" y="792163"/>
            <a:ext cx="728663" cy="338137"/>
          </a:xfrm>
          <a:prstGeom prst="rect">
            <a:avLst/>
          </a:prstGeom>
          <a:noFill/>
          <a:ln w="12699">
            <a:noFill/>
            <a:miter lim="800000"/>
            <a:headEnd/>
            <a:tailEnd/>
          </a:ln>
        </p:spPr>
      </p:pic>
      <p:sp>
        <p:nvSpPr>
          <p:cNvPr id="234500" name="Text Box 4"/>
          <p:cNvSpPr txBox="1">
            <a:spLocks noChangeArrowheads="1"/>
          </p:cNvSpPr>
          <p:nvPr/>
        </p:nvSpPr>
        <p:spPr bwMode="auto">
          <a:xfrm>
            <a:off x="6410325" y="1041400"/>
            <a:ext cx="460375" cy="396875"/>
          </a:xfrm>
          <a:prstGeom prst="rect">
            <a:avLst/>
          </a:prstGeom>
          <a:noFill/>
          <a:ln w="9525">
            <a:noFill/>
            <a:miter lim="800000"/>
          </a:ln>
        </p:spPr>
        <p:txBody>
          <a:bodyPr wrap="none">
            <a:spAutoFit/>
          </a:bodyPr>
          <a:lstStyle/>
          <a:p>
            <a:r>
              <a:rPr kumimoji="1" lang="en-US" altLang="zh-CN" sz="2000">
                <a:latin typeface="Arial" panose="020B0604020202020204" pitchFamily="34" charset="0"/>
              </a:rPr>
              <a:t>R</a:t>
            </a:r>
            <a:r>
              <a:rPr kumimoji="1" lang="en-US" altLang="zh-CN" sz="2000" baseline="-25000">
                <a:latin typeface="Arial" panose="020B0604020202020204" pitchFamily="34" charset="0"/>
              </a:rPr>
              <a:t>2</a:t>
            </a:r>
            <a:endParaRPr kumimoji="1" lang="en-US" altLang="zh-CN" sz="2000">
              <a:latin typeface="Arial" panose="020B0604020202020204" pitchFamily="34" charset="0"/>
            </a:endParaRPr>
          </a:p>
        </p:txBody>
      </p:sp>
      <p:sp>
        <p:nvSpPr>
          <p:cNvPr id="234501" name="Text Box 5"/>
          <p:cNvSpPr txBox="1">
            <a:spLocks noChangeArrowheads="1"/>
          </p:cNvSpPr>
          <p:nvPr/>
        </p:nvSpPr>
        <p:spPr bwMode="auto">
          <a:xfrm>
            <a:off x="2813050" y="1041400"/>
            <a:ext cx="460375" cy="396875"/>
          </a:xfrm>
          <a:prstGeom prst="rect">
            <a:avLst/>
          </a:prstGeom>
          <a:noFill/>
          <a:ln w="9525">
            <a:noFill/>
            <a:miter lim="800000"/>
          </a:ln>
        </p:spPr>
        <p:txBody>
          <a:bodyPr wrap="none">
            <a:spAutoFit/>
          </a:bodyPr>
          <a:lstStyle/>
          <a:p>
            <a:r>
              <a:rPr kumimoji="1" lang="en-US" altLang="zh-CN" sz="2000">
                <a:latin typeface="Arial" panose="020B0604020202020204" pitchFamily="34" charset="0"/>
              </a:rPr>
              <a:t>R</a:t>
            </a:r>
            <a:r>
              <a:rPr kumimoji="1" lang="en-US" altLang="zh-CN" sz="2000" baseline="-25000">
                <a:latin typeface="Arial" panose="020B0604020202020204" pitchFamily="34" charset="0"/>
              </a:rPr>
              <a:t>1</a:t>
            </a:r>
            <a:endParaRPr kumimoji="1" lang="en-US" altLang="zh-CN" sz="2000">
              <a:latin typeface="Arial" panose="020B0604020202020204" pitchFamily="34" charset="0"/>
            </a:endParaRPr>
          </a:p>
        </p:txBody>
      </p:sp>
      <p:pic>
        <p:nvPicPr>
          <p:cNvPr id="234502" name="Picture 6"/>
          <p:cNvPicPr>
            <a:picLocks noChangeArrowheads="1"/>
          </p:cNvPicPr>
          <p:nvPr/>
        </p:nvPicPr>
        <p:blipFill>
          <a:blip r:embed="rId3" cstate="print"/>
          <a:srcRect/>
          <a:stretch>
            <a:fillRect/>
          </a:stretch>
        </p:blipFill>
        <p:spPr bwMode="auto">
          <a:xfrm>
            <a:off x="6192838" y="792163"/>
            <a:ext cx="730250" cy="338137"/>
          </a:xfrm>
          <a:prstGeom prst="rect">
            <a:avLst/>
          </a:prstGeom>
          <a:noFill/>
          <a:ln w="12699">
            <a:noFill/>
            <a:miter lim="800000"/>
            <a:headEnd/>
            <a:tailEnd/>
          </a:ln>
        </p:spPr>
      </p:pic>
      <p:grpSp>
        <p:nvGrpSpPr>
          <p:cNvPr id="234503" name="Group 7"/>
          <p:cNvGrpSpPr/>
          <p:nvPr/>
        </p:nvGrpSpPr>
        <p:grpSpPr bwMode="auto">
          <a:xfrm>
            <a:off x="709613" y="515938"/>
            <a:ext cx="1179512" cy="858837"/>
            <a:chOff x="4830" y="1752"/>
            <a:chExt cx="667" cy="477"/>
          </a:xfrm>
        </p:grpSpPr>
        <p:grpSp>
          <p:nvGrpSpPr>
            <p:cNvPr id="234605" name="Group 8"/>
            <p:cNvGrpSpPr/>
            <p:nvPr/>
          </p:nvGrpSpPr>
          <p:grpSpPr bwMode="auto">
            <a:xfrm>
              <a:off x="4830" y="1752"/>
              <a:ext cx="667" cy="477"/>
              <a:chOff x="2949" y="196"/>
              <a:chExt cx="941" cy="598"/>
            </a:xfrm>
          </p:grpSpPr>
          <p:sp>
            <p:nvSpPr>
              <p:cNvPr id="234607" name="Oval 9"/>
              <p:cNvSpPr>
                <a:spLocks noChangeArrowheads="1"/>
              </p:cNvSpPr>
              <p:nvPr/>
            </p:nvSpPr>
            <p:spPr bwMode="auto">
              <a:xfrm>
                <a:off x="3168" y="196"/>
                <a:ext cx="407" cy="162"/>
              </a:xfrm>
              <a:prstGeom prst="ellipse">
                <a:avLst/>
              </a:prstGeom>
              <a:solidFill>
                <a:srgbClr val="EAEAEA"/>
              </a:solidFill>
              <a:ln w="12700">
                <a:solidFill>
                  <a:schemeClr val="tx1"/>
                </a:solidFill>
                <a:round/>
              </a:ln>
            </p:spPr>
            <p:txBody>
              <a:bodyPr wrap="none" anchor="ctr"/>
              <a:lstStyle/>
              <a:p>
                <a:endParaRPr lang="zh-CN" altLang="en-US"/>
              </a:p>
            </p:txBody>
          </p:sp>
          <p:sp>
            <p:nvSpPr>
              <p:cNvPr id="234608" name="Oval 10"/>
              <p:cNvSpPr>
                <a:spLocks noChangeArrowheads="1"/>
              </p:cNvSpPr>
              <p:nvPr/>
            </p:nvSpPr>
            <p:spPr bwMode="auto">
              <a:xfrm rot="900000">
                <a:off x="3512" y="252"/>
                <a:ext cx="275" cy="131"/>
              </a:xfrm>
              <a:prstGeom prst="ellipse">
                <a:avLst/>
              </a:prstGeom>
              <a:solidFill>
                <a:srgbClr val="EAEAEA"/>
              </a:solidFill>
              <a:ln w="12700">
                <a:solidFill>
                  <a:schemeClr val="tx1"/>
                </a:solidFill>
                <a:round/>
              </a:ln>
            </p:spPr>
            <p:txBody>
              <a:bodyPr wrap="none" anchor="ctr"/>
              <a:lstStyle/>
              <a:p>
                <a:endParaRPr lang="zh-CN" altLang="en-US"/>
              </a:p>
            </p:txBody>
          </p:sp>
          <p:sp>
            <p:nvSpPr>
              <p:cNvPr id="234609" name="Oval 11"/>
              <p:cNvSpPr>
                <a:spLocks noChangeArrowheads="1"/>
              </p:cNvSpPr>
              <p:nvPr/>
            </p:nvSpPr>
            <p:spPr bwMode="auto">
              <a:xfrm rot="1500000">
                <a:off x="3650" y="385"/>
                <a:ext cx="240" cy="153"/>
              </a:xfrm>
              <a:prstGeom prst="ellipse">
                <a:avLst/>
              </a:prstGeom>
              <a:solidFill>
                <a:srgbClr val="EAEAEA"/>
              </a:solidFill>
              <a:ln w="12700">
                <a:solidFill>
                  <a:schemeClr val="tx1"/>
                </a:solidFill>
                <a:round/>
              </a:ln>
            </p:spPr>
            <p:txBody>
              <a:bodyPr wrap="none" anchor="ctr"/>
              <a:lstStyle/>
              <a:p>
                <a:endParaRPr lang="zh-CN" altLang="en-US"/>
              </a:p>
            </p:txBody>
          </p:sp>
          <p:sp>
            <p:nvSpPr>
              <p:cNvPr id="234610" name="Oval 12"/>
              <p:cNvSpPr>
                <a:spLocks noChangeArrowheads="1"/>
              </p:cNvSpPr>
              <p:nvPr/>
            </p:nvSpPr>
            <p:spPr bwMode="auto">
              <a:xfrm rot="-1560000">
                <a:off x="3573" y="537"/>
                <a:ext cx="291" cy="189"/>
              </a:xfrm>
              <a:prstGeom prst="ellipse">
                <a:avLst/>
              </a:prstGeom>
              <a:solidFill>
                <a:srgbClr val="EAEAEA"/>
              </a:solidFill>
              <a:ln w="12700">
                <a:solidFill>
                  <a:schemeClr val="tx1"/>
                </a:solidFill>
                <a:round/>
              </a:ln>
            </p:spPr>
            <p:txBody>
              <a:bodyPr wrap="none" anchor="ctr"/>
              <a:lstStyle/>
              <a:p>
                <a:endParaRPr lang="zh-CN" altLang="en-US"/>
              </a:p>
            </p:txBody>
          </p:sp>
          <p:sp>
            <p:nvSpPr>
              <p:cNvPr id="234611" name="Oval 13"/>
              <p:cNvSpPr>
                <a:spLocks noChangeArrowheads="1"/>
              </p:cNvSpPr>
              <p:nvPr/>
            </p:nvSpPr>
            <p:spPr bwMode="auto">
              <a:xfrm>
                <a:off x="3216" y="555"/>
                <a:ext cx="471" cy="239"/>
              </a:xfrm>
              <a:prstGeom prst="ellipse">
                <a:avLst/>
              </a:prstGeom>
              <a:solidFill>
                <a:srgbClr val="EAEAEA"/>
              </a:solidFill>
              <a:ln w="12700">
                <a:solidFill>
                  <a:schemeClr val="tx1"/>
                </a:solidFill>
                <a:round/>
              </a:ln>
            </p:spPr>
            <p:txBody>
              <a:bodyPr wrap="none" anchor="ctr"/>
              <a:lstStyle/>
              <a:p>
                <a:endParaRPr lang="zh-CN" altLang="en-US"/>
              </a:p>
            </p:txBody>
          </p:sp>
          <p:sp>
            <p:nvSpPr>
              <p:cNvPr id="234612" name="Oval 14"/>
              <p:cNvSpPr>
                <a:spLocks noChangeArrowheads="1"/>
              </p:cNvSpPr>
              <p:nvPr/>
            </p:nvSpPr>
            <p:spPr bwMode="auto">
              <a:xfrm rot="1080000">
                <a:off x="3023" y="555"/>
                <a:ext cx="265" cy="156"/>
              </a:xfrm>
              <a:prstGeom prst="ellipse">
                <a:avLst/>
              </a:prstGeom>
              <a:solidFill>
                <a:srgbClr val="EAEAEA"/>
              </a:solidFill>
              <a:ln w="12700">
                <a:solidFill>
                  <a:schemeClr val="tx1"/>
                </a:solidFill>
                <a:round/>
              </a:ln>
            </p:spPr>
            <p:txBody>
              <a:bodyPr wrap="none" anchor="ctr"/>
              <a:lstStyle/>
              <a:p>
                <a:endParaRPr lang="zh-CN" altLang="en-US"/>
              </a:p>
            </p:txBody>
          </p:sp>
          <p:sp>
            <p:nvSpPr>
              <p:cNvPr id="234613" name="Oval 15"/>
              <p:cNvSpPr>
                <a:spLocks noChangeArrowheads="1"/>
              </p:cNvSpPr>
              <p:nvPr/>
            </p:nvSpPr>
            <p:spPr bwMode="auto">
              <a:xfrm>
                <a:off x="2949" y="432"/>
                <a:ext cx="217" cy="156"/>
              </a:xfrm>
              <a:prstGeom prst="ellipse">
                <a:avLst/>
              </a:prstGeom>
              <a:solidFill>
                <a:srgbClr val="EAEAEA"/>
              </a:solidFill>
              <a:ln w="12700">
                <a:solidFill>
                  <a:schemeClr val="tx1"/>
                </a:solidFill>
                <a:round/>
              </a:ln>
            </p:spPr>
            <p:txBody>
              <a:bodyPr wrap="none" anchor="ctr"/>
              <a:lstStyle/>
              <a:p>
                <a:endParaRPr lang="zh-CN" altLang="en-US"/>
              </a:p>
            </p:txBody>
          </p:sp>
          <p:sp>
            <p:nvSpPr>
              <p:cNvPr id="234614" name="Oval 16"/>
              <p:cNvSpPr>
                <a:spLocks noChangeArrowheads="1"/>
              </p:cNvSpPr>
              <p:nvPr/>
            </p:nvSpPr>
            <p:spPr bwMode="auto">
              <a:xfrm rot="-1860000">
                <a:off x="2984" y="310"/>
                <a:ext cx="295" cy="156"/>
              </a:xfrm>
              <a:prstGeom prst="ellipse">
                <a:avLst/>
              </a:prstGeom>
              <a:solidFill>
                <a:srgbClr val="EAEAEA"/>
              </a:solidFill>
              <a:ln w="12700">
                <a:solidFill>
                  <a:schemeClr val="tx1"/>
                </a:solidFill>
                <a:round/>
              </a:ln>
            </p:spPr>
            <p:txBody>
              <a:bodyPr wrap="none" anchor="ctr"/>
              <a:lstStyle/>
              <a:p>
                <a:endParaRPr lang="zh-CN" altLang="en-US"/>
              </a:p>
            </p:txBody>
          </p:sp>
          <p:sp>
            <p:nvSpPr>
              <p:cNvPr id="234615" name="Freeform 17"/>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w="12700" cap="rnd" cmpd="sng">
                <a:noFill/>
                <a:prstDash val="solid"/>
                <a:round/>
                <a:headEnd type="none" w="med" len="med"/>
                <a:tailEnd type="none" w="med" len="med"/>
              </a:ln>
            </p:spPr>
            <p:txBody>
              <a:bodyPr/>
              <a:lstStyle/>
              <a:p>
                <a:endParaRPr lang="zh-CN" altLang="en-US"/>
              </a:p>
            </p:txBody>
          </p:sp>
          <p:sp>
            <p:nvSpPr>
              <p:cNvPr id="234616" name="Freeform 18"/>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w="12700" cap="rnd" cmpd="sng">
                <a:noFill/>
                <a:prstDash val="solid"/>
                <a:round/>
                <a:headEnd type="none" w="med" len="med"/>
                <a:tailEnd type="none" w="med" len="med"/>
              </a:ln>
            </p:spPr>
            <p:txBody>
              <a:bodyPr/>
              <a:lstStyle/>
              <a:p>
                <a:endParaRPr lang="zh-CN" altLang="en-US"/>
              </a:p>
            </p:txBody>
          </p:sp>
          <p:sp>
            <p:nvSpPr>
              <p:cNvPr id="234617" name="Freeform 19"/>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w="12700" cap="rnd" cmpd="sng">
                <a:noFill/>
                <a:prstDash val="solid"/>
                <a:round/>
                <a:headEnd type="none" w="med" len="med"/>
                <a:tailEnd type="none" w="med" len="med"/>
              </a:ln>
            </p:spPr>
            <p:txBody>
              <a:bodyPr/>
              <a:lstStyle/>
              <a:p>
                <a:endParaRPr lang="zh-CN" altLang="en-US"/>
              </a:p>
            </p:txBody>
          </p:sp>
        </p:grpSp>
        <p:sp>
          <p:nvSpPr>
            <p:cNvPr id="234606" name="Text Box 20"/>
            <p:cNvSpPr txBox="1">
              <a:spLocks noChangeArrowheads="1"/>
            </p:cNvSpPr>
            <p:nvPr/>
          </p:nvSpPr>
          <p:spPr bwMode="auto">
            <a:xfrm>
              <a:off x="4967" y="1856"/>
              <a:ext cx="368" cy="220"/>
            </a:xfrm>
            <a:prstGeom prst="rect">
              <a:avLst/>
            </a:prstGeom>
            <a:solidFill>
              <a:srgbClr val="EAEAEA"/>
            </a:solidFill>
            <a:ln w="9525">
              <a:noFill/>
              <a:miter lim="800000"/>
            </a:ln>
          </p:spPr>
          <p:txBody>
            <a:bodyPr wrap="none">
              <a:spAutoFit/>
            </a:bodyPr>
            <a:lstStyle/>
            <a:p>
              <a:r>
                <a:rPr kumimoji="1" lang="zh-CN" altLang="en-US" sz="2000">
                  <a:latin typeface="Arial" panose="020B0604020202020204" pitchFamily="34" charset="0"/>
                </a:rPr>
                <a:t>网 </a:t>
              </a:r>
              <a:r>
                <a:rPr kumimoji="1" lang="en-US" altLang="zh-CN" sz="2000">
                  <a:latin typeface="Arial" panose="020B0604020202020204" pitchFamily="34" charset="0"/>
                </a:rPr>
                <a:t>1</a:t>
              </a:r>
            </a:p>
          </p:txBody>
        </p:sp>
      </p:grpSp>
      <p:grpSp>
        <p:nvGrpSpPr>
          <p:cNvPr id="234504" name="Group 21"/>
          <p:cNvGrpSpPr/>
          <p:nvPr/>
        </p:nvGrpSpPr>
        <p:grpSpPr bwMode="auto">
          <a:xfrm>
            <a:off x="7713663" y="515938"/>
            <a:ext cx="1179512" cy="858837"/>
            <a:chOff x="4830" y="1752"/>
            <a:chExt cx="667" cy="477"/>
          </a:xfrm>
        </p:grpSpPr>
        <p:grpSp>
          <p:nvGrpSpPr>
            <p:cNvPr id="234592" name="Group 22"/>
            <p:cNvGrpSpPr/>
            <p:nvPr/>
          </p:nvGrpSpPr>
          <p:grpSpPr bwMode="auto">
            <a:xfrm>
              <a:off x="4830" y="1752"/>
              <a:ext cx="667" cy="477"/>
              <a:chOff x="2949" y="196"/>
              <a:chExt cx="941" cy="598"/>
            </a:xfrm>
          </p:grpSpPr>
          <p:sp>
            <p:nvSpPr>
              <p:cNvPr id="234594" name="Oval 23"/>
              <p:cNvSpPr>
                <a:spLocks noChangeArrowheads="1"/>
              </p:cNvSpPr>
              <p:nvPr/>
            </p:nvSpPr>
            <p:spPr bwMode="auto">
              <a:xfrm>
                <a:off x="3168" y="196"/>
                <a:ext cx="407" cy="162"/>
              </a:xfrm>
              <a:prstGeom prst="ellipse">
                <a:avLst/>
              </a:prstGeom>
              <a:solidFill>
                <a:srgbClr val="EAEAEA"/>
              </a:solidFill>
              <a:ln w="12700">
                <a:solidFill>
                  <a:schemeClr val="tx1"/>
                </a:solidFill>
                <a:round/>
              </a:ln>
            </p:spPr>
            <p:txBody>
              <a:bodyPr wrap="none" anchor="ctr"/>
              <a:lstStyle/>
              <a:p>
                <a:endParaRPr lang="zh-CN" altLang="en-US"/>
              </a:p>
            </p:txBody>
          </p:sp>
          <p:sp>
            <p:nvSpPr>
              <p:cNvPr id="234595" name="Oval 24"/>
              <p:cNvSpPr>
                <a:spLocks noChangeArrowheads="1"/>
              </p:cNvSpPr>
              <p:nvPr/>
            </p:nvSpPr>
            <p:spPr bwMode="auto">
              <a:xfrm rot="900000">
                <a:off x="3512" y="252"/>
                <a:ext cx="275" cy="131"/>
              </a:xfrm>
              <a:prstGeom prst="ellipse">
                <a:avLst/>
              </a:prstGeom>
              <a:solidFill>
                <a:srgbClr val="EAEAEA"/>
              </a:solidFill>
              <a:ln w="12700">
                <a:solidFill>
                  <a:schemeClr val="tx1"/>
                </a:solidFill>
                <a:round/>
              </a:ln>
            </p:spPr>
            <p:txBody>
              <a:bodyPr wrap="none" anchor="ctr"/>
              <a:lstStyle/>
              <a:p>
                <a:endParaRPr lang="zh-CN" altLang="en-US"/>
              </a:p>
            </p:txBody>
          </p:sp>
          <p:sp>
            <p:nvSpPr>
              <p:cNvPr id="234596" name="Oval 25"/>
              <p:cNvSpPr>
                <a:spLocks noChangeArrowheads="1"/>
              </p:cNvSpPr>
              <p:nvPr/>
            </p:nvSpPr>
            <p:spPr bwMode="auto">
              <a:xfrm rot="1500000">
                <a:off x="3650" y="385"/>
                <a:ext cx="240" cy="153"/>
              </a:xfrm>
              <a:prstGeom prst="ellipse">
                <a:avLst/>
              </a:prstGeom>
              <a:solidFill>
                <a:srgbClr val="EAEAEA"/>
              </a:solidFill>
              <a:ln w="12700">
                <a:solidFill>
                  <a:schemeClr val="tx1"/>
                </a:solidFill>
                <a:round/>
              </a:ln>
            </p:spPr>
            <p:txBody>
              <a:bodyPr wrap="none" anchor="ctr"/>
              <a:lstStyle/>
              <a:p>
                <a:endParaRPr lang="zh-CN" altLang="en-US"/>
              </a:p>
            </p:txBody>
          </p:sp>
          <p:sp>
            <p:nvSpPr>
              <p:cNvPr id="234597" name="Oval 26"/>
              <p:cNvSpPr>
                <a:spLocks noChangeArrowheads="1"/>
              </p:cNvSpPr>
              <p:nvPr/>
            </p:nvSpPr>
            <p:spPr bwMode="auto">
              <a:xfrm rot="-1560000">
                <a:off x="3573" y="537"/>
                <a:ext cx="291" cy="189"/>
              </a:xfrm>
              <a:prstGeom prst="ellipse">
                <a:avLst/>
              </a:prstGeom>
              <a:solidFill>
                <a:srgbClr val="EAEAEA"/>
              </a:solidFill>
              <a:ln w="12700">
                <a:solidFill>
                  <a:schemeClr val="tx1"/>
                </a:solidFill>
                <a:round/>
              </a:ln>
            </p:spPr>
            <p:txBody>
              <a:bodyPr wrap="none" anchor="ctr"/>
              <a:lstStyle/>
              <a:p>
                <a:endParaRPr lang="zh-CN" altLang="en-US"/>
              </a:p>
            </p:txBody>
          </p:sp>
          <p:sp>
            <p:nvSpPr>
              <p:cNvPr id="234598" name="Oval 27"/>
              <p:cNvSpPr>
                <a:spLocks noChangeArrowheads="1"/>
              </p:cNvSpPr>
              <p:nvPr/>
            </p:nvSpPr>
            <p:spPr bwMode="auto">
              <a:xfrm>
                <a:off x="3216" y="555"/>
                <a:ext cx="471" cy="239"/>
              </a:xfrm>
              <a:prstGeom prst="ellipse">
                <a:avLst/>
              </a:prstGeom>
              <a:solidFill>
                <a:srgbClr val="EAEAEA"/>
              </a:solidFill>
              <a:ln w="12700">
                <a:solidFill>
                  <a:schemeClr val="tx1"/>
                </a:solidFill>
                <a:round/>
              </a:ln>
            </p:spPr>
            <p:txBody>
              <a:bodyPr wrap="none" anchor="ctr"/>
              <a:lstStyle/>
              <a:p>
                <a:endParaRPr lang="zh-CN" altLang="en-US"/>
              </a:p>
            </p:txBody>
          </p:sp>
          <p:sp>
            <p:nvSpPr>
              <p:cNvPr id="234599" name="Oval 28"/>
              <p:cNvSpPr>
                <a:spLocks noChangeArrowheads="1"/>
              </p:cNvSpPr>
              <p:nvPr/>
            </p:nvSpPr>
            <p:spPr bwMode="auto">
              <a:xfrm rot="1080000">
                <a:off x="3023" y="555"/>
                <a:ext cx="265" cy="156"/>
              </a:xfrm>
              <a:prstGeom prst="ellipse">
                <a:avLst/>
              </a:prstGeom>
              <a:solidFill>
                <a:srgbClr val="EAEAEA"/>
              </a:solidFill>
              <a:ln w="12700">
                <a:solidFill>
                  <a:schemeClr val="tx1"/>
                </a:solidFill>
                <a:round/>
              </a:ln>
            </p:spPr>
            <p:txBody>
              <a:bodyPr wrap="none" anchor="ctr"/>
              <a:lstStyle/>
              <a:p>
                <a:endParaRPr lang="zh-CN" altLang="en-US"/>
              </a:p>
            </p:txBody>
          </p:sp>
          <p:sp>
            <p:nvSpPr>
              <p:cNvPr id="234600" name="Oval 29"/>
              <p:cNvSpPr>
                <a:spLocks noChangeArrowheads="1"/>
              </p:cNvSpPr>
              <p:nvPr/>
            </p:nvSpPr>
            <p:spPr bwMode="auto">
              <a:xfrm>
                <a:off x="2949" y="432"/>
                <a:ext cx="217" cy="156"/>
              </a:xfrm>
              <a:prstGeom prst="ellipse">
                <a:avLst/>
              </a:prstGeom>
              <a:solidFill>
                <a:srgbClr val="EAEAEA"/>
              </a:solidFill>
              <a:ln w="12700">
                <a:solidFill>
                  <a:schemeClr val="tx1"/>
                </a:solidFill>
                <a:round/>
              </a:ln>
            </p:spPr>
            <p:txBody>
              <a:bodyPr wrap="none" anchor="ctr"/>
              <a:lstStyle/>
              <a:p>
                <a:endParaRPr lang="zh-CN" altLang="en-US"/>
              </a:p>
            </p:txBody>
          </p:sp>
          <p:sp>
            <p:nvSpPr>
              <p:cNvPr id="234601" name="Oval 30"/>
              <p:cNvSpPr>
                <a:spLocks noChangeArrowheads="1"/>
              </p:cNvSpPr>
              <p:nvPr/>
            </p:nvSpPr>
            <p:spPr bwMode="auto">
              <a:xfrm rot="-1860000">
                <a:off x="2984" y="310"/>
                <a:ext cx="295" cy="156"/>
              </a:xfrm>
              <a:prstGeom prst="ellipse">
                <a:avLst/>
              </a:prstGeom>
              <a:solidFill>
                <a:srgbClr val="EAEAEA"/>
              </a:solidFill>
              <a:ln w="12700">
                <a:solidFill>
                  <a:schemeClr val="tx1"/>
                </a:solidFill>
                <a:round/>
              </a:ln>
            </p:spPr>
            <p:txBody>
              <a:bodyPr wrap="none" anchor="ctr"/>
              <a:lstStyle/>
              <a:p>
                <a:endParaRPr lang="zh-CN" altLang="en-US"/>
              </a:p>
            </p:txBody>
          </p:sp>
          <p:sp>
            <p:nvSpPr>
              <p:cNvPr id="234602" name="Freeform 31"/>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w="12700" cap="rnd" cmpd="sng">
                <a:noFill/>
                <a:prstDash val="solid"/>
                <a:round/>
                <a:headEnd type="none" w="med" len="med"/>
                <a:tailEnd type="none" w="med" len="med"/>
              </a:ln>
            </p:spPr>
            <p:txBody>
              <a:bodyPr/>
              <a:lstStyle/>
              <a:p>
                <a:endParaRPr lang="zh-CN" altLang="en-US"/>
              </a:p>
            </p:txBody>
          </p:sp>
          <p:sp>
            <p:nvSpPr>
              <p:cNvPr id="234603" name="Freeform 32"/>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w="12700" cap="rnd" cmpd="sng">
                <a:noFill/>
                <a:prstDash val="solid"/>
                <a:round/>
                <a:headEnd type="none" w="med" len="med"/>
                <a:tailEnd type="none" w="med" len="med"/>
              </a:ln>
            </p:spPr>
            <p:txBody>
              <a:bodyPr/>
              <a:lstStyle/>
              <a:p>
                <a:endParaRPr lang="zh-CN" altLang="en-US"/>
              </a:p>
            </p:txBody>
          </p:sp>
          <p:sp>
            <p:nvSpPr>
              <p:cNvPr id="234604" name="Freeform 33"/>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w="12700" cap="rnd" cmpd="sng">
                <a:noFill/>
                <a:prstDash val="solid"/>
                <a:round/>
                <a:headEnd type="none" w="med" len="med"/>
                <a:tailEnd type="none" w="med" len="med"/>
              </a:ln>
            </p:spPr>
            <p:txBody>
              <a:bodyPr/>
              <a:lstStyle/>
              <a:p>
                <a:endParaRPr lang="zh-CN" altLang="en-US"/>
              </a:p>
            </p:txBody>
          </p:sp>
        </p:grpSp>
        <p:sp>
          <p:nvSpPr>
            <p:cNvPr id="234593" name="Text Box 34"/>
            <p:cNvSpPr txBox="1">
              <a:spLocks noChangeArrowheads="1"/>
            </p:cNvSpPr>
            <p:nvPr/>
          </p:nvSpPr>
          <p:spPr bwMode="auto">
            <a:xfrm>
              <a:off x="4967" y="1856"/>
              <a:ext cx="368" cy="220"/>
            </a:xfrm>
            <a:prstGeom prst="rect">
              <a:avLst/>
            </a:prstGeom>
            <a:solidFill>
              <a:srgbClr val="EAEAEA"/>
            </a:solidFill>
            <a:ln w="9525">
              <a:noFill/>
              <a:miter lim="800000"/>
            </a:ln>
          </p:spPr>
          <p:txBody>
            <a:bodyPr wrap="none">
              <a:spAutoFit/>
            </a:bodyPr>
            <a:lstStyle/>
            <a:p>
              <a:r>
                <a:rPr kumimoji="1" lang="zh-CN" altLang="en-US" sz="2000">
                  <a:latin typeface="Arial" panose="020B0604020202020204" pitchFamily="34" charset="0"/>
                </a:rPr>
                <a:t>网 </a:t>
              </a:r>
              <a:r>
                <a:rPr kumimoji="1" lang="en-US" altLang="zh-CN" sz="2000">
                  <a:latin typeface="Arial" panose="020B0604020202020204" pitchFamily="34" charset="0"/>
                </a:rPr>
                <a:t>3</a:t>
              </a:r>
            </a:p>
          </p:txBody>
        </p:sp>
      </p:grpSp>
      <p:grpSp>
        <p:nvGrpSpPr>
          <p:cNvPr id="234505" name="Group 35"/>
          <p:cNvGrpSpPr/>
          <p:nvPr/>
        </p:nvGrpSpPr>
        <p:grpSpPr bwMode="auto">
          <a:xfrm>
            <a:off x="4183063" y="515938"/>
            <a:ext cx="1179512" cy="858837"/>
            <a:chOff x="4830" y="1752"/>
            <a:chExt cx="667" cy="477"/>
          </a:xfrm>
        </p:grpSpPr>
        <p:grpSp>
          <p:nvGrpSpPr>
            <p:cNvPr id="234579" name="Group 36"/>
            <p:cNvGrpSpPr/>
            <p:nvPr/>
          </p:nvGrpSpPr>
          <p:grpSpPr bwMode="auto">
            <a:xfrm>
              <a:off x="4830" y="1752"/>
              <a:ext cx="667" cy="477"/>
              <a:chOff x="2949" y="196"/>
              <a:chExt cx="941" cy="598"/>
            </a:xfrm>
          </p:grpSpPr>
          <p:sp>
            <p:nvSpPr>
              <p:cNvPr id="234581" name="Oval 37"/>
              <p:cNvSpPr>
                <a:spLocks noChangeArrowheads="1"/>
              </p:cNvSpPr>
              <p:nvPr/>
            </p:nvSpPr>
            <p:spPr bwMode="auto">
              <a:xfrm>
                <a:off x="3168" y="196"/>
                <a:ext cx="407" cy="162"/>
              </a:xfrm>
              <a:prstGeom prst="ellipse">
                <a:avLst/>
              </a:prstGeom>
              <a:solidFill>
                <a:srgbClr val="EAEAEA"/>
              </a:solidFill>
              <a:ln w="12700">
                <a:solidFill>
                  <a:schemeClr val="tx1"/>
                </a:solidFill>
                <a:round/>
              </a:ln>
            </p:spPr>
            <p:txBody>
              <a:bodyPr wrap="none" anchor="ctr"/>
              <a:lstStyle/>
              <a:p>
                <a:endParaRPr lang="zh-CN" altLang="en-US"/>
              </a:p>
            </p:txBody>
          </p:sp>
          <p:sp>
            <p:nvSpPr>
              <p:cNvPr id="234582" name="Oval 38"/>
              <p:cNvSpPr>
                <a:spLocks noChangeArrowheads="1"/>
              </p:cNvSpPr>
              <p:nvPr/>
            </p:nvSpPr>
            <p:spPr bwMode="auto">
              <a:xfrm rot="900000">
                <a:off x="3512" y="252"/>
                <a:ext cx="275" cy="131"/>
              </a:xfrm>
              <a:prstGeom prst="ellipse">
                <a:avLst/>
              </a:prstGeom>
              <a:solidFill>
                <a:srgbClr val="EAEAEA"/>
              </a:solidFill>
              <a:ln w="12700">
                <a:solidFill>
                  <a:schemeClr val="tx1"/>
                </a:solidFill>
                <a:round/>
              </a:ln>
            </p:spPr>
            <p:txBody>
              <a:bodyPr wrap="none" anchor="ctr"/>
              <a:lstStyle/>
              <a:p>
                <a:endParaRPr lang="zh-CN" altLang="en-US"/>
              </a:p>
            </p:txBody>
          </p:sp>
          <p:sp>
            <p:nvSpPr>
              <p:cNvPr id="234583" name="Oval 39"/>
              <p:cNvSpPr>
                <a:spLocks noChangeArrowheads="1"/>
              </p:cNvSpPr>
              <p:nvPr/>
            </p:nvSpPr>
            <p:spPr bwMode="auto">
              <a:xfrm rot="1500000">
                <a:off x="3650" y="385"/>
                <a:ext cx="240" cy="153"/>
              </a:xfrm>
              <a:prstGeom prst="ellipse">
                <a:avLst/>
              </a:prstGeom>
              <a:solidFill>
                <a:srgbClr val="EAEAEA"/>
              </a:solidFill>
              <a:ln w="12700">
                <a:solidFill>
                  <a:schemeClr val="tx1"/>
                </a:solidFill>
                <a:round/>
              </a:ln>
            </p:spPr>
            <p:txBody>
              <a:bodyPr wrap="none" anchor="ctr"/>
              <a:lstStyle/>
              <a:p>
                <a:endParaRPr lang="zh-CN" altLang="en-US"/>
              </a:p>
            </p:txBody>
          </p:sp>
          <p:sp>
            <p:nvSpPr>
              <p:cNvPr id="234584" name="Oval 40"/>
              <p:cNvSpPr>
                <a:spLocks noChangeArrowheads="1"/>
              </p:cNvSpPr>
              <p:nvPr/>
            </p:nvSpPr>
            <p:spPr bwMode="auto">
              <a:xfrm rot="-1560000">
                <a:off x="3573" y="537"/>
                <a:ext cx="291" cy="189"/>
              </a:xfrm>
              <a:prstGeom prst="ellipse">
                <a:avLst/>
              </a:prstGeom>
              <a:solidFill>
                <a:srgbClr val="EAEAEA"/>
              </a:solidFill>
              <a:ln w="12700">
                <a:solidFill>
                  <a:schemeClr val="tx1"/>
                </a:solidFill>
                <a:round/>
              </a:ln>
            </p:spPr>
            <p:txBody>
              <a:bodyPr wrap="none" anchor="ctr"/>
              <a:lstStyle/>
              <a:p>
                <a:endParaRPr lang="zh-CN" altLang="en-US"/>
              </a:p>
            </p:txBody>
          </p:sp>
          <p:sp>
            <p:nvSpPr>
              <p:cNvPr id="234585" name="Oval 41"/>
              <p:cNvSpPr>
                <a:spLocks noChangeArrowheads="1"/>
              </p:cNvSpPr>
              <p:nvPr/>
            </p:nvSpPr>
            <p:spPr bwMode="auto">
              <a:xfrm>
                <a:off x="3216" y="555"/>
                <a:ext cx="471" cy="239"/>
              </a:xfrm>
              <a:prstGeom prst="ellipse">
                <a:avLst/>
              </a:prstGeom>
              <a:solidFill>
                <a:srgbClr val="EAEAEA"/>
              </a:solidFill>
              <a:ln w="12700">
                <a:solidFill>
                  <a:schemeClr val="tx1"/>
                </a:solidFill>
                <a:round/>
              </a:ln>
            </p:spPr>
            <p:txBody>
              <a:bodyPr wrap="none" anchor="ctr"/>
              <a:lstStyle/>
              <a:p>
                <a:endParaRPr lang="zh-CN" altLang="en-US"/>
              </a:p>
            </p:txBody>
          </p:sp>
          <p:sp>
            <p:nvSpPr>
              <p:cNvPr id="234586" name="Oval 42"/>
              <p:cNvSpPr>
                <a:spLocks noChangeArrowheads="1"/>
              </p:cNvSpPr>
              <p:nvPr/>
            </p:nvSpPr>
            <p:spPr bwMode="auto">
              <a:xfrm rot="1080000">
                <a:off x="3023" y="555"/>
                <a:ext cx="265" cy="156"/>
              </a:xfrm>
              <a:prstGeom prst="ellipse">
                <a:avLst/>
              </a:prstGeom>
              <a:solidFill>
                <a:srgbClr val="EAEAEA"/>
              </a:solidFill>
              <a:ln w="12700">
                <a:solidFill>
                  <a:schemeClr val="tx1"/>
                </a:solidFill>
                <a:round/>
              </a:ln>
            </p:spPr>
            <p:txBody>
              <a:bodyPr wrap="none" anchor="ctr"/>
              <a:lstStyle/>
              <a:p>
                <a:endParaRPr lang="zh-CN" altLang="en-US"/>
              </a:p>
            </p:txBody>
          </p:sp>
          <p:sp>
            <p:nvSpPr>
              <p:cNvPr id="234587" name="Oval 43"/>
              <p:cNvSpPr>
                <a:spLocks noChangeArrowheads="1"/>
              </p:cNvSpPr>
              <p:nvPr/>
            </p:nvSpPr>
            <p:spPr bwMode="auto">
              <a:xfrm>
                <a:off x="2949" y="432"/>
                <a:ext cx="217" cy="156"/>
              </a:xfrm>
              <a:prstGeom prst="ellipse">
                <a:avLst/>
              </a:prstGeom>
              <a:solidFill>
                <a:srgbClr val="EAEAEA"/>
              </a:solidFill>
              <a:ln w="12700">
                <a:solidFill>
                  <a:schemeClr val="tx1"/>
                </a:solidFill>
                <a:round/>
              </a:ln>
            </p:spPr>
            <p:txBody>
              <a:bodyPr wrap="none" anchor="ctr"/>
              <a:lstStyle/>
              <a:p>
                <a:endParaRPr lang="zh-CN" altLang="en-US"/>
              </a:p>
            </p:txBody>
          </p:sp>
          <p:sp>
            <p:nvSpPr>
              <p:cNvPr id="234588" name="Oval 44"/>
              <p:cNvSpPr>
                <a:spLocks noChangeArrowheads="1"/>
              </p:cNvSpPr>
              <p:nvPr/>
            </p:nvSpPr>
            <p:spPr bwMode="auto">
              <a:xfrm rot="-1860000">
                <a:off x="2984" y="310"/>
                <a:ext cx="295" cy="156"/>
              </a:xfrm>
              <a:prstGeom prst="ellipse">
                <a:avLst/>
              </a:prstGeom>
              <a:solidFill>
                <a:srgbClr val="EAEAEA"/>
              </a:solidFill>
              <a:ln w="12700">
                <a:solidFill>
                  <a:schemeClr val="tx1"/>
                </a:solidFill>
                <a:round/>
              </a:ln>
            </p:spPr>
            <p:txBody>
              <a:bodyPr wrap="none" anchor="ctr"/>
              <a:lstStyle/>
              <a:p>
                <a:endParaRPr lang="zh-CN" altLang="en-US"/>
              </a:p>
            </p:txBody>
          </p:sp>
          <p:sp>
            <p:nvSpPr>
              <p:cNvPr id="234589" name="Freeform 45"/>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w="12700" cap="rnd" cmpd="sng">
                <a:noFill/>
                <a:prstDash val="solid"/>
                <a:round/>
                <a:headEnd type="none" w="med" len="med"/>
                <a:tailEnd type="none" w="med" len="med"/>
              </a:ln>
            </p:spPr>
            <p:txBody>
              <a:bodyPr/>
              <a:lstStyle/>
              <a:p>
                <a:endParaRPr lang="zh-CN" altLang="en-US"/>
              </a:p>
            </p:txBody>
          </p:sp>
          <p:sp>
            <p:nvSpPr>
              <p:cNvPr id="234590" name="Freeform 46"/>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w="12700" cap="rnd" cmpd="sng">
                <a:noFill/>
                <a:prstDash val="solid"/>
                <a:round/>
                <a:headEnd type="none" w="med" len="med"/>
                <a:tailEnd type="none" w="med" len="med"/>
              </a:ln>
            </p:spPr>
            <p:txBody>
              <a:bodyPr/>
              <a:lstStyle/>
              <a:p>
                <a:endParaRPr lang="zh-CN" altLang="en-US"/>
              </a:p>
            </p:txBody>
          </p:sp>
          <p:sp>
            <p:nvSpPr>
              <p:cNvPr id="234591" name="Freeform 47"/>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w="12700" cap="rnd" cmpd="sng">
                <a:noFill/>
                <a:prstDash val="solid"/>
                <a:round/>
                <a:headEnd type="none" w="med" len="med"/>
                <a:tailEnd type="none" w="med" len="med"/>
              </a:ln>
            </p:spPr>
            <p:txBody>
              <a:bodyPr/>
              <a:lstStyle/>
              <a:p>
                <a:endParaRPr lang="zh-CN" altLang="en-US"/>
              </a:p>
            </p:txBody>
          </p:sp>
        </p:grpSp>
        <p:sp>
          <p:nvSpPr>
            <p:cNvPr id="234580" name="Text Box 48"/>
            <p:cNvSpPr txBox="1">
              <a:spLocks noChangeArrowheads="1"/>
            </p:cNvSpPr>
            <p:nvPr/>
          </p:nvSpPr>
          <p:spPr bwMode="auto">
            <a:xfrm>
              <a:off x="4967" y="1856"/>
              <a:ext cx="368" cy="220"/>
            </a:xfrm>
            <a:prstGeom prst="rect">
              <a:avLst/>
            </a:prstGeom>
            <a:solidFill>
              <a:srgbClr val="EAEAEA"/>
            </a:solidFill>
            <a:ln w="9525">
              <a:noFill/>
              <a:miter lim="800000"/>
            </a:ln>
          </p:spPr>
          <p:txBody>
            <a:bodyPr wrap="none">
              <a:spAutoFit/>
            </a:bodyPr>
            <a:lstStyle/>
            <a:p>
              <a:r>
                <a:rPr kumimoji="1" lang="zh-CN" altLang="en-US" sz="2000">
                  <a:latin typeface="Arial" panose="020B0604020202020204" pitchFamily="34" charset="0"/>
                </a:rPr>
                <a:t>网 </a:t>
              </a:r>
              <a:r>
                <a:rPr kumimoji="1" lang="en-US" altLang="zh-CN" sz="2000">
                  <a:latin typeface="Arial" panose="020B0604020202020204" pitchFamily="34" charset="0"/>
                </a:rPr>
                <a:t>2</a:t>
              </a:r>
            </a:p>
          </p:txBody>
        </p:sp>
      </p:grpSp>
      <p:grpSp>
        <p:nvGrpSpPr>
          <p:cNvPr id="8" name="Group 49"/>
          <p:cNvGrpSpPr/>
          <p:nvPr/>
        </p:nvGrpSpPr>
        <p:grpSpPr bwMode="auto">
          <a:xfrm>
            <a:off x="565150" y="1989138"/>
            <a:ext cx="8328025" cy="1519237"/>
            <a:chOff x="356" y="1253"/>
            <a:chExt cx="5246" cy="957"/>
          </a:xfrm>
        </p:grpSpPr>
        <p:sp>
          <p:nvSpPr>
            <p:cNvPr id="234528" name="Line 50"/>
            <p:cNvSpPr>
              <a:spLocks noChangeShapeType="1"/>
            </p:cNvSpPr>
            <p:nvPr/>
          </p:nvSpPr>
          <p:spPr bwMode="auto">
            <a:xfrm>
              <a:off x="1038" y="1581"/>
              <a:ext cx="4077" cy="0"/>
            </a:xfrm>
            <a:prstGeom prst="line">
              <a:avLst/>
            </a:prstGeom>
            <a:noFill/>
            <a:ln w="9525">
              <a:solidFill>
                <a:schemeClr val="tx1"/>
              </a:solidFill>
              <a:round/>
            </a:ln>
          </p:spPr>
          <p:txBody>
            <a:bodyPr/>
            <a:lstStyle/>
            <a:p>
              <a:endParaRPr lang="zh-CN" altLang="en-US"/>
            </a:p>
          </p:txBody>
        </p:sp>
        <p:pic>
          <p:nvPicPr>
            <p:cNvPr id="234529" name="Picture 51"/>
            <p:cNvPicPr>
              <a:picLocks noChangeArrowheads="1"/>
            </p:cNvPicPr>
            <p:nvPr/>
          </p:nvPicPr>
          <p:blipFill>
            <a:blip r:embed="rId3" cstate="print"/>
            <a:srcRect/>
            <a:stretch>
              <a:fillRect/>
            </a:stretch>
          </p:blipFill>
          <p:spPr bwMode="auto">
            <a:xfrm>
              <a:off x="1636" y="1484"/>
              <a:ext cx="459" cy="213"/>
            </a:xfrm>
            <a:prstGeom prst="rect">
              <a:avLst/>
            </a:prstGeom>
            <a:noFill/>
            <a:ln w="12699">
              <a:noFill/>
              <a:miter lim="800000"/>
              <a:headEnd/>
              <a:tailEnd/>
            </a:ln>
          </p:spPr>
        </p:pic>
        <p:sp>
          <p:nvSpPr>
            <p:cNvPr id="234530" name="Text Box 52"/>
            <p:cNvSpPr txBox="1">
              <a:spLocks noChangeArrowheads="1"/>
            </p:cNvSpPr>
            <p:nvPr/>
          </p:nvSpPr>
          <p:spPr bwMode="auto">
            <a:xfrm>
              <a:off x="4038" y="1640"/>
              <a:ext cx="290" cy="250"/>
            </a:xfrm>
            <a:prstGeom prst="rect">
              <a:avLst/>
            </a:prstGeom>
            <a:noFill/>
            <a:ln w="9525">
              <a:noFill/>
              <a:miter lim="800000"/>
            </a:ln>
          </p:spPr>
          <p:txBody>
            <a:bodyPr wrap="none">
              <a:spAutoFit/>
            </a:bodyPr>
            <a:lstStyle/>
            <a:p>
              <a:r>
                <a:rPr kumimoji="1" lang="en-US" altLang="zh-CN" sz="2000">
                  <a:latin typeface="Arial" panose="020B0604020202020204" pitchFamily="34" charset="0"/>
                </a:rPr>
                <a:t>R</a:t>
              </a:r>
              <a:r>
                <a:rPr kumimoji="1" lang="en-US" altLang="zh-CN" sz="2000" baseline="-25000">
                  <a:latin typeface="Arial" panose="020B0604020202020204" pitchFamily="34" charset="0"/>
                </a:rPr>
                <a:t>2</a:t>
              </a:r>
              <a:endParaRPr kumimoji="1" lang="en-US" altLang="zh-CN" sz="2000">
                <a:latin typeface="Arial" panose="020B0604020202020204" pitchFamily="34" charset="0"/>
              </a:endParaRPr>
            </a:p>
          </p:txBody>
        </p:sp>
        <p:sp>
          <p:nvSpPr>
            <p:cNvPr id="234531" name="Text Box 53"/>
            <p:cNvSpPr txBox="1">
              <a:spLocks noChangeArrowheads="1"/>
            </p:cNvSpPr>
            <p:nvPr/>
          </p:nvSpPr>
          <p:spPr bwMode="auto">
            <a:xfrm>
              <a:off x="1772" y="1640"/>
              <a:ext cx="290" cy="250"/>
            </a:xfrm>
            <a:prstGeom prst="rect">
              <a:avLst/>
            </a:prstGeom>
            <a:noFill/>
            <a:ln w="9525">
              <a:noFill/>
              <a:miter lim="800000"/>
            </a:ln>
          </p:spPr>
          <p:txBody>
            <a:bodyPr wrap="none">
              <a:spAutoFit/>
            </a:bodyPr>
            <a:lstStyle/>
            <a:p>
              <a:r>
                <a:rPr kumimoji="1" lang="en-US" altLang="zh-CN" sz="2000">
                  <a:latin typeface="Arial" panose="020B0604020202020204" pitchFamily="34" charset="0"/>
                </a:rPr>
                <a:t>R</a:t>
              </a:r>
              <a:r>
                <a:rPr kumimoji="1" lang="en-US" altLang="zh-CN" sz="2000" baseline="-25000">
                  <a:latin typeface="Arial" panose="020B0604020202020204" pitchFamily="34" charset="0"/>
                </a:rPr>
                <a:t>1</a:t>
              </a:r>
              <a:endParaRPr kumimoji="1" lang="en-US" altLang="zh-CN" sz="2000">
                <a:latin typeface="Arial" panose="020B0604020202020204" pitchFamily="34" charset="0"/>
              </a:endParaRPr>
            </a:p>
          </p:txBody>
        </p:sp>
        <p:pic>
          <p:nvPicPr>
            <p:cNvPr id="234532" name="Picture 54"/>
            <p:cNvPicPr>
              <a:picLocks noChangeArrowheads="1"/>
            </p:cNvPicPr>
            <p:nvPr/>
          </p:nvPicPr>
          <p:blipFill>
            <a:blip r:embed="rId3" cstate="print"/>
            <a:srcRect/>
            <a:stretch>
              <a:fillRect/>
            </a:stretch>
          </p:blipFill>
          <p:spPr bwMode="auto">
            <a:xfrm>
              <a:off x="3901" y="1484"/>
              <a:ext cx="460" cy="213"/>
            </a:xfrm>
            <a:prstGeom prst="rect">
              <a:avLst/>
            </a:prstGeom>
            <a:noFill/>
            <a:ln w="12699">
              <a:noFill/>
              <a:miter lim="800000"/>
              <a:headEnd/>
              <a:tailEnd/>
            </a:ln>
          </p:spPr>
        </p:pic>
        <p:grpSp>
          <p:nvGrpSpPr>
            <p:cNvPr id="234533" name="Group 55"/>
            <p:cNvGrpSpPr/>
            <p:nvPr/>
          </p:nvGrpSpPr>
          <p:grpSpPr bwMode="auto">
            <a:xfrm>
              <a:off x="447" y="1309"/>
              <a:ext cx="743" cy="541"/>
              <a:chOff x="4830" y="1752"/>
              <a:chExt cx="667" cy="477"/>
            </a:xfrm>
          </p:grpSpPr>
          <p:grpSp>
            <p:nvGrpSpPr>
              <p:cNvPr id="234566" name="Group 56"/>
              <p:cNvGrpSpPr/>
              <p:nvPr/>
            </p:nvGrpSpPr>
            <p:grpSpPr bwMode="auto">
              <a:xfrm>
                <a:off x="4830" y="1752"/>
                <a:ext cx="667" cy="477"/>
                <a:chOff x="2949" y="196"/>
                <a:chExt cx="941" cy="598"/>
              </a:xfrm>
            </p:grpSpPr>
            <p:sp>
              <p:nvSpPr>
                <p:cNvPr id="234568" name="Oval 57"/>
                <p:cNvSpPr>
                  <a:spLocks noChangeArrowheads="1"/>
                </p:cNvSpPr>
                <p:nvPr/>
              </p:nvSpPr>
              <p:spPr bwMode="auto">
                <a:xfrm>
                  <a:off x="3168" y="196"/>
                  <a:ext cx="407" cy="162"/>
                </a:xfrm>
                <a:prstGeom prst="ellipse">
                  <a:avLst/>
                </a:prstGeom>
                <a:solidFill>
                  <a:srgbClr val="EAEAEA"/>
                </a:solidFill>
                <a:ln w="12700">
                  <a:solidFill>
                    <a:schemeClr val="tx1"/>
                  </a:solidFill>
                  <a:round/>
                </a:ln>
              </p:spPr>
              <p:txBody>
                <a:bodyPr wrap="none" anchor="ctr"/>
                <a:lstStyle/>
                <a:p>
                  <a:endParaRPr lang="zh-CN" altLang="en-US"/>
                </a:p>
              </p:txBody>
            </p:sp>
            <p:sp>
              <p:nvSpPr>
                <p:cNvPr id="234569" name="Oval 58"/>
                <p:cNvSpPr>
                  <a:spLocks noChangeArrowheads="1"/>
                </p:cNvSpPr>
                <p:nvPr/>
              </p:nvSpPr>
              <p:spPr bwMode="auto">
                <a:xfrm rot="900000">
                  <a:off x="3512" y="252"/>
                  <a:ext cx="275" cy="131"/>
                </a:xfrm>
                <a:prstGeom prst="ellipse">
                  <a:avLst/>
                </a:prstGeom>
                <a:solidFill>
                  <a:srgbClr val="EAEAEA"/>
                </a:solidFill>
                <a:ln w="12700">
                  <a:solidFill>
                    <a:schemeClr val="tx1"/>
                  </a:solidFill>
                  <a:round/>
                </a:ln>
              </p:spPr>
              <p:txBody>
                <a:bodyPr wrap="none" anchor="ctr"/>
                <a:lstStyle/>
                <a:p>
                  <a:endParaRPr lang="zh-CN" altLang="en-US"/>
                </a:p>
              </p:txBody>
            </p:sp>
            <p:sp>
              <p:nvSpPr>
                <p:cNvPr id="234570" name="Oval 59"/>
                <p:cNvSpPr>
                  <a:spLocks noChangeArrowheads="1"/>
                </p:cNvSpPr>
                <p:nvPr/>
              </p:nvSpPr>
              <p:spPr bwMode="auto">
                <a:xfrm rot="1500000">
                  <a:off x="3650" y="385"/>
                  <a:ext cx="240" cy="153"/>
                </a:xfrm>
                <a:prstGeom prst="ellipse">
                  <a:avLst/>
                </a:prstGeom>
                <a:solidFill>
                  <a:srgbClr val="EAEAEA"/>
                </a:solidFill>
                <a:ln w="12700">
                  <a:solidFill>
                    <a:schemeClr val="tx1"/>
                  </a:solidFill>
                  <a:round/>
                </a:ln>
              </p:spPr>
              <p:txBody>
                <a:bodyPr wrap="none" anchor="ctr"/>
                <a:lstStyle/>
                <a:p>
                  <a:endParaRPr lang="zh-CN" altLang="en-US"/>
                </a:p>
              </p:txBody>
            </p:sp>
            <p:sp>
              <p:nvSpPr>
                <p:cNvPr id="234571" name="Oval 60"/>
                <p:cNvSpPr>
                  <a:spLocks noChangeArrowheads="1"/>
                </p:cNvSpPr>
                <p:nvPr/>
              </p:nvSpPr>
              <p:spPr bwMode="auto">
                <a:xfrm rot="-1560000">
                  <a:off x="3573" y="537"/>
                  <a:ext cx="291" cy="189"/>
                </a:xfrm>
                <a:prstGeom prst="ellipse">
                  <a:avLst/>
                </a:prstGeom>
                <a:solidFill>
                  <a:srgbClr val="EAEAEA"/>
                </a:solidFill>
                <a:ln w="12700">
                  <a:solidFill>
                    <a:schemeClr val="tx1"/>
                  </a:solidFill>
                  <a:round/>
                </a:ln>
              </p:spPr>
              <p:txBody>
                <a:bodyPr wrap="none" anchor="ctr"/>
                <a:lstStyle/>
                <a:p>
                  <a:endParaRPr lang="zh-CN" altLang="en-US"/>
                </a:p>
              </p:txBody>
            </p:sp>
            <p:sp>
              <p:nvSpPr>
                <p:cNvPr id="234572" name="Oval 61"/>
                <p:cNvSpPr>
                  <a:spLocks noChangeArrowheads="1"/>
                </p:cNvSpPr>
                <p:nvPr/>
              </p:nvSpPr>
              <p:spPr bwMode="auto">
                <a:xfrm>
                  <a:off x="3216" y="555"/>
                  <a:ext cx="471" cy="239"/>
                </a:xfrm>
                <a:prstGeom prst="ellipse">
                  <a:avLst/>
                </a:prstGeom>
                <a:solidFill>
                  <a:srgbClr val="EAEAEA"/>
                </a:solidFill>
                <a:ln w="12700">
                  <a:solidFill>
                    <a:schemeClr val="tx1"/>
                  </a:solidFill>
                  <a:round/>
                </a:ln>
              </p:spPr>
              <p:txBody>
                <a:bodyPr wrap="none" anchor="ctr"/>
                <a:lstStyle/>
                <a:p>
                  <a:endParaRPr lang="zh-CN" altLang="en-US"/>
                </a:p>
              </p:txBody>
            </p:sp>
            <p:sp>
              <p:nvSpPr>
                <p:cNvPr id="234573" name="Oval 62"/>
                <p:cNvSpPr>
                  <a:spLocks noChangeArrowheads="1"/>
                </p:cNvSpPr>
                <p:nvPr/>
              </p:nvSpPr>
              <p:spPr bwMode="auto">
                <a:xfrm rot="1080000">
                  <a:off x="3023" y="555"/>
                  <a:ext cx="265" cy="156"/>
                </a:xfrm>
                <a:prstGeom prst="ellipse">
                  <a:avLst/>
                </a:prstGeom>
                <a:solidFill>
                  <a:srgbClr val="EAEAEA"/>
                </a:solidFill>
                <a:ln w="12700">
                  <a:solidFill>
                    <a:schemeClr val="tx1"/>
                  </a:solidFill>
                  <a:round/>
                </a:ln>
              </p:spPr>
              <p:txBody>
                <a:bodyPr wrap="none" anchor="ctr"/>
                <a:lstStyle/>
                <a:p>
                  <a:endParaRPr lang="zh-CN" altLang="en-US"/>
                </a:p>
              </p:txBody>
            </p:sp>
            <p:sp>
              <p:nvSpPr>
                <p:cNvPr id="234574" name="Oval 63"/>
                <p:cNvSpPr>
                  <a:spLocks noChangeArrowheads="1"/>
                </p:cNvSpPr>
                <p:nvPr/>
              </p:nvSpPr>
              <p:spPr bwMode="auto">
                <a:xfrm>
                  <a:off x="2949" y="432"/>
                  <a:ext cx="217" cy="156"/>
                </a:xfrm>
                <a:prstGeom prst="ellipse">
                  <a:avLst/>
                </a:prstGeom>
                <a:solidFill>
                  <a:srgbClr val="EAEAEA"/>
                </a:solidFill>
                <a:ln w="12700">
                  <a:solidFill>
                    <a:schemeClr val="tx1"/>
                  </a:solidFill>
                  <a:round/>
                </a:ln>
              </p:spPr>
              <p:txBody>
                <a:bodyPr wrap="none" anchor="ctr"/>
                <a:lstStyle/>
                <a:p>
                  <a:endParaRPr lang="zh-CN" altLang="en-US"/>
                </a:p>
              </p:txBody>
            </p:sp>
            <p:sp>
              <p:nvSpPr>
                <p:cNvPr id="234575" name="Oval 64"/>
                <p:cNvSpPr>
                  <a:spLocks noChangeArrowheads="1"/>
                </p:cNvSpPr>
                <p:nvPr/>
              </p:nvSpPr>
              <p:spPr bwMode="auto">
                <a:xfrm rot="-1860000">
                  <a:off x="2984" y="310"/>
                  <a:ext cx="295" cy="156"/>
                </a:xfrm>
                <a:prstGeom prst="ellipse">
                  <a:avLst/>
                </a:prstGeom>
                <a:solidFill>
                  <a:srgbClr val="EAEAEA"/>
                </a:solidFill>
                <a:ln w="12700">
                  <a:solidFill>
                    <a:schemeClr val="tx1"/>
                  </a:solidFill>
                  <a:round/>
                </a:ln>
              </p:spPr>
              <p:txBody>
                <a:bodyPr wrap="none" anchor="ctr"/>
                <a:lstStyle/>
                <a:p>
                  <a:endParaRPr lang="zh-CN" altLang="en-US"/>
                </a:p>
              </p:txBody>
            </p:sp>
            <p:sp>
              <p:nvSpPr>
                <p:cNvPr id="234576" name="Freeform 65"/>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w="12700" cap="rnd" cmpd="sng">
                  <a:noFill/>
                  <a:prstDash val="solid"/>
                  <a:round/>
                  <a:headEnd type="none" w="med" len="med"/>
                  <a:tailEnd type="none" w="med" len="med"/>
                </a:ln>
              </p:spPr>
              <p:txBody>
                <a:bodyPr/>
                <a:lstStyle/>
                <a:p>
                  <a:endParaRPr lang="zh-CN" altLang="en-US"/>
                </a:p>
              </p:txBody>
            </p:sp>
            <p:sp>
              <p:nvSpPr>
                <p:cNvPr id="234577" name="Freeform 66"/>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w="12700" cap="rnd" cmpd="sng">
                  <a:noFill/>
                  <a:prstDash val="solid"/>
                  <a:round/>
                  <a:headEnd type="none" w="med" len="med"/>
                  <a:tailEnd type="none" w="med" len="med"/>
                </a:ln>
              </p:spPr>
              <p:txBody>
                <a:bodyPr/>
                <a:lstStyle/>
                <a:p>
                  <a:endParaRPr lang="zh-CN" altLang="en-US"/>
                </a:p>
              </p:txBody>
            </p:sp>
            <p:sp>
              <p:nvSpPr>
                <p:cNvPr id="234578" name="Freeform 67"/>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w="12700" cap="rnd" cmpd="sng">
                  <a:noFill/>
                  <a:prstDash val="solid"/>
                  <a:round/>
                  <a:headEnd type="none" w="med" len="med"/>
                  <a:tailEnd type="none" w="med" len="med"/>
                </a:ln>
              </p:spPr>
              <p:txBody>
                <a:bodyPr/>
                <a:lstStyle/>
                <a:p>
                  <a:endParaRPr lang="zh-CN" altLang="en-US"/>
                </a:p>
              </p:txBody>
            </p:sp>
          </p:grpSp>
          <p:sp>
            <p:nvSpPr>
              <p:cNvPr id="234567" name="Text Box 68"/>
              <p:cNvSpPr txBox="1">
                <a:spLocks noChangeArrowheads="1"/>
              </p:cNvSpPr>
              <p:nvPr/>
            </p:nvSpPr>
            <p:spPr bwMode="auto">
              <a:xfrm>
                <a:off x="4967" y="1856"/>
                <a:ext cx="368" cy="220"/>
              </a:xfrm>
              <a:prstGeom prst="rect">
                <a:avLst/>
              </a:prstGeom>
              <a:solidFill>
                <a:srgbClr val="EAEAEA"/>
              </a:solidFill>
              <a:ln w="9525">
                <a:noFill/>
                <a:miter lim="800000"/>
              </a:ln>
            </p:spPr>
            <p:txBody>
              <a:bodyPr wrap="none">
                <a:spAutoFit/>
              </a:bodyPr>
              <a:lstStyle/>
              <a:p>
                <a:r>
                  <a:rPr kumimoji="1" lang="zh-CN" altLang="en-US" sz="2000">
                    <a:latin typeface="Arial" panose="020B0604020202020204" pitchFamily="34" charset="0"/>
                  </a:rPr>
                  <a:t>网 </a:t>
                </a:r>
                <a:r>
                  <a:rPr kumimoji="1" lang="en-US" altLang="zh-CN" sz="2000">
                    <a:latin typeface="Arial" panose="020B0604020202020204" pitchFamily="34" charset="0"/>
                  </a:rPr>
                  <a:t>1</a:t>
                </a:r>
              </a:p>
            </p:txBody>
          </p:sp>
        </p:grpSp>
        <p:grpSp>
          <p:nvGrpSpPr>
            <p:cNvPr id="234534" name="Group 69"/>
            <p:cNvGrpSpPr/>
            <p:nvPr/>
          </p:nvGrpSpPr>
          <p:grpSpPr bwMode="auto">
            <a:xfrm>
              <a:off x="4859" y="1309"/>
              <a:ext cx="743" cy="541"/>
              <a:chOff x="4830" y="1752"/>
              <a:chExt cx="667" cy="477"/>
            </a:xfrm>
          </p:grpSpPr>
          <p:grpSp>
            <p:nvGrpSpPr>
              <p:cNvPr id="234553" name="Group 70"/>
              <p:cNvGrpSpPr/>
              <p:nvPr/>
            </p:nvGrpSpPr>
            <p:grpSpPr bwMode="auto">
              <a:xfrm>
                <a:off x="4830" y="1752"/>
                <a:ext cx="667" cy="477"/>
                <a:chOff x="2949" y="196"/>
                <a:chExt cx="941" cy="598"/>
              </a:xfrm>
            </p:grpSpPr>
            <p:sp>
              <p:nvSpPr>
                <p:cNvPr id="234555" name="Oval 71"/>
                <p:cNvSpPr>
                  <a:spLocks noChangeArrowheads="1"/>
                </p:cNvSpPr>
                <p:nvPr/>
              </p:nvSpPr>
              <p:spPr bwMode="auto">
                <a:xfrm>
                  <a:off x="3168" y="196"/>
                  <a:ext cx="407" cy="162"/>
                </a:xfrm>
                <a:prstGeom prst="ellipse">
                  <a:avLst/>
                </a:prstGeom>
                <a:solidFill>
                  <a:srgbClr val="EAEAEA"/>
                </a:solidFill>
                <a:ln w="12700">
                  <a:solidFill>
                    <a:schemeClr val="tx1"/>
                  </a:solidFill>
                  <a:round/>
                </a:ln>
              </p:spPr>
              <p:txBody>
                <a:bodyPr wrap="none" anchor="ctr"/>
                <a:lstStyle/>
                <a:p>
                  <a:endParaRPr lang="zh-CN" altLang="en-US"/>
                </a:p>
              </p:txBody>
            </p:sp>
            <p:sp>
              <p:nvSpPr>
                <p:cNvPr id="234556" name="Oval 72"/>
                <p:cNvSpPr>
                  <a:spLocks noChangeArrowheads="1"/>
                </p:cNvSpPr>
                <p:nvPr/>
              </p:nvSpPr>
              <p:spPr bwMode="auto">
                <a:xfrm rot="900000">
                  <a:off x="3512" y="252"/>
                  <a:ext cx="275" cy="131"/>
                </a:xfrm>
                <a:prstGeom prst="ellipse">
                  <a:avLst/>
                </a:prstGeom>
                <a:solidFill>
                  <a:srgbClr val="EAEAEA"/>
                </a:solidFill>
                <a:ln w="12700">
                  <a:solidFill>
                    <a:schemeClr val="tx1"/>
                  </a:solidFill>
                  <a:round/>
                </a:ln>
              </p:spPr>
              <p:txBody>
                <a:bodyPr wrap="none" anchor="ctr"/>
                <a:lstStyle/>
                <a:p>
                  <a:endParaRPr lang="zh-CN" altLang="en-US"/>
                </a:p>
              </p:txBody>
            </p:sp>
            <p:sp>
              <p:nvSpPr>
                <p:cNvPr id="234557" name="Oval 73"/>
                <p:cNvSpPr>
                  <a:spLocks noChangeArrowheads="1"/>
                </p:cNvSpPr>
                <p:nvPr/>
              </p:nvSpPr>
              <p:spPr bwMode="auto">
                <a:xfrm rot="1500000">
                  <a:off x="3650" y="385"/>
                  <a:ext cx="240" cy="153"/>
                </a:xfrm>
                <a:prstGeom prst="ellipse">
                  <a:avLst/>
                </a:prstGeom>
                <a:solidFill>
                  <a:srgbClr val="EAEAEA"/>
                </a:solidFill>
                <a:ln w="12700">
                  <a:solidFill>
                    <a:schemeClr val="tx1"/>
                  </a:solidFill>
                  <a:round/>
                </a:ln>
              </p:spPr>
              <p:txBody>
                <a:bodyPr wrap="none" anchor="ctr"/>
                <a:lstStyle/>
                <a:p>
                  <a:endParaRPr lang="zh-CN" altLang="en-US"/>
                </a:p>
              </p:txBody>
            </p:sp>
            <p:sp>
              <p:nvSpPr>
                <p:cNvPr id="234558" name="Oval 74"/>
                <p:cNvSpPr>
                  <a:spLocks noChangeArrowheads="1"/>
                </p:cNvSpPr>
                <p:nvPr/>
              </p:nvSpPr>
              <p:spPr bwMode="auto">
                <a:xfrm rot="-1560000">
                  <a:off x="3573" y="537"/>
                  <a:ext cx="291" cy="189"/>
                </a:xfrm>
                <a:prstGeom prst="ellipse">
                  <a:avLst/>
                </a:prstGeom>
                <a:solidFill>
                  <a:srgbClr val="EAEAEA"/>
                </a:solidFill>
                <a:ln w="12700">
                  <a:solidFill>
                    <a:schemeClr val="tx1"/>
                  </a:solidFill>
                  <a:round/>
                </a:ln>
              </p:spPr>
              <p:txBody>
                <a:bodyPr wrap="none" anchor="ctr"/>
                <a:lstStyle/>
                <a:p>
                  <a:endParaRPr lang="zh-CN" altLang="en-US"/>
                </a:p>
              </p:txBody>
            </p:sp>
            <p:sp>
              <p:nvSpPr>
                <p:cNvPr id="234559" name="Oval 75"/>
                <p:cNvSpPr>
                  <a:spLocks noChangeArrowheads="1"/>
                </p:cNvSpPr>
                <p:nvPr/>
              </p:nvSpPr>
              <p:spPr bwMode="auto">
                <a:xfrm>
                  <a:off x="3216" y="555"/>
                  <a:ext cx="471" cy="239"/>
                </a:xfrm>
                <a:prstGeom prst="ellipse">
                  <a:avLst/>
                </a:prstGeom>
                <a:solidFill>
                  <a:srgbClr val="EAEAEA"/>
                </a:solidFill>
                <a:ln w="12700">
                  <a:solidFill>
                    <a:schemeClr val="tx1"/>
                  </a:solidFill>
                  <a:round/>
                </a:ln>
              </p:spPr>
              <p:txBody>
                <a:bodyPr wrap="none" anchor="ctr"/>
                <a:lstStyle/>
                <a:p>
                  <a:endParaRPr lang="zh-CN" altLang="en-US"/>
                </a:p>
              </p:txBody>
            </p:sp>
            <p:sp>
              <p:nvSpPr>
                <p:cNvPr id="234560" name="Oval 76"/>
                <p:cNvSpPr>
                  <a:spLocks noChangeArrowheads="1"/>
                </p:cNvSpPr>
                <p:nvPr/>
              </p:nvSpPr>
              <p:spPr bwMode="auto">
                <a:xfrm rot="1080000">
                  <a:off x="3023" y="555"/>
                  <a:ext cx="265" cy="156"/>
                </a:xfrm>
                <a:prstGeom prst="ellipse">
                  <a:avLst/>
                </a:prstGeom>
                <a:solidFill>
                  <a:srgbClr val="EAEAEA"/>
                </a:solidFill>
                <a:ln w="12700">
                  <a:solidFill>
                    <a:schemeClr val="tx1"/>
                  </a:solidFill>
                  <a:round/>
                </a:ln>
              </p:spPr>
              <p:txBody>
                <a:bodyPr wrap="none" anchor="ctr"/>
                <a:lstStyle/>
                <a:p>
                  <a:endParaRPr lang="zh-CN" altLang="en-US"/>
                </a:p>
              </p:txBody>
            </p:sp>
            <p:sp>
              <p:nvSpPr>
                <p:cNvPr id="234561" name="Oval 77"/>
                <p:cNvSpPr>
                  <a:spLocks noChangeArrowheads="1"/>
                </p:cNvSpPr>
                <p:nvPr/>
              </p:nvSpPr>
              <p:spPr bwMode="auto">
                <a:xfrm>
                  <a:off x="2949" y="432"/>
                  <a:ext cx="217" cy="156"/>
                </a:xfrm>
                <a:prstGeom prst="ellipse">
                  <a:avLst/>
                </a:prstGeom>
                <a:solidFill>
                  <a:srgbClr val="EAEAEA"/>
                </a:solidFill>
                <a:ln w="12700">
                  <a:solidFill>
                    <a:schemeClr val="tx1"/>
                  </a:solidFill>
                  <a:round/>
                </a:ln>
              </p:spPr>
              <p:txBody>
                <a:bodyPr wrap="none" anchor="ctr"/>
                <a:lstStyle/>
                <a:p>
                  <a:endParaRPr lang="zh-CN" altLang="en-US"/>
                </a:p>
              </p:txBody>
            </p:sp>
            <p:sp>
              <p:nvSpPr>
                <p:cNvPr id="234562" name="Oval 78"/>
                <p:cNvSpPr>
                  <a:spLocks noChangeArrowheads="1"/>
                </p:cNvSpPr>
                <p:nvPr/>
              </p:nvSpPr>
              <p:spPr bwMode="auto">
                <a:xfrm rot="-1860000">
                  <a:off x="2984" y="310"/>
                  <a:ext cx="295" cy="156"/>
                </a:xfrm>
                <a:prstGeom prst="ellipse">
                  <a:avLst/>
                </a:prstGeom>
                <a:solidFill>
                  <a:srgbClr val="EAEAEA"/>
                </a:solidFill>
                <a:ln w="12700">
                  <a:solidFill>
                    <a:schemeClr val="tx1"/>
                  </a:solidFill>
                  <a:round/>
                </a:ln>
              </p:spPr>
              <p:txBody>
                <a:bodyPr wrap="none" anchor="ctr"/>
                <a:lstStyle/>
                <a:p>
                  <a:endParaRPr lang="zh-CN" altLang="en-US"/>
                </a:p>
              </p:txBody>
            </p:sp>
            <p:sp>
              <p:nvSpPr>
                <p:cNvPr id="234563" name="Freeform 79"/>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w="12700" cap="rnd" cmpd="sng">
                  <a:noFill/>
                  <a:prstDash val="solid"/>
                  <a:round/>
                  <a:headEnd type="none" w="med" len="med"/>
                  <a:tailEnd type="none" w="med" len="med"/>
                </a:ln>
              </p:spPr>
              <p:txBody>
                <a:bodyPr/>
                <a:lstStyle/>
                <a:p>
                  <a:endParaRPr lang="zh-CN" altLang="en-US"/>
                </a:p>
              </p:txBody>
            </p:sp>
            <p:sp>
              <p:nvSpPr>
                <p:cNvPr id="234564" name="Freeform 80"/>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w="12700" cap="rnd" cmpd="sng">
                  <a:noFill/>
                  <a:prstDash val="solid"/>
                  <a:round/>
                  <a:headEnd type="none" w="med" len="med"/>
                  <a:tailEnd type="none" w="med" len="med"/>
                </a:ln>
              </p:spPr>
              <p:txBody>
                <a:bodyPr/>
                <a:lstStyle/>
                <a:p>
                  <a:endParaRPr lang="zh-CN" altLang="en-US"/>
                </a:p>
              </p:txBody>
            </p:sp>
            <p:sp>
              <p:nvSpPr>
                <p:cNvPr id="234565" name="Freeform 81"/>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w="12700" cap="rnd" cmpd="sng">
                  <a:noFill/>
                  <a:prstDash val="solid"/>
                  <a:round/>
                  <a:headEnd type="none" w="med" len="med"/>
                  <a:tailEnd type="none" w="med" len="med"/>
                </a:ln>
              </p:spPr>
              <p:txBody>
                <a:bodyPr/>
                <a:lstStyle/>
                <a:p>
                  <a:endParaRPr lang="zh-CN" altLang="en-US"/>
                </a:p>
              </p:txBody>
            </p:sp>
          </p:grpSp>
          <p:sp>
            <p:nvSpPr>
              <p:cNvPr id="234554" name="Text Box 82"/>
              <p:cNvSpPr txBox="1">
                <a:spLocks noChangeArrowheads="1"/>
              </p:cNvSpPr>
              <p:nvPr/>
            </p:nvSpPr>
            <p:spPr bwMode="auto">
              <a:xfrm>
                <a:off x="4967" y="1856"/>
                <a:ext cx="368" cy="220"/>
              </a:xfrm>
              <a:prstGeom prst="rect">
                <a:avLst/>
              </a:prstGeom>
              <a:solidFill>
                <a:srgbClr val="EAEAEA"/>
              </a:solidFill>
              <a:ln w="9525">
                <a:noFill/>
                <a:miter lim="800000"/>
              </a:ln>
            </p:spPr>
            <p:txBody>
              <a:bodyPr wrap="none">
                <a:spAutoFit/>
              </a:bodyPr>
              <a:lstStyle/>
              <a:p>
                <a:r>
                  <a:rPr kumimoji="1" lang="zh-CN" altLang="en-US" sz="2000">
                    <a:latin typeface="Arial" panose="020B0604020202020204" pitchFamily="34" charset="0"/>
                  </a:rPr>
                  <a:t>网 </a:t>
                </a:r>
                <a:r>
                  <a:rPr kumimoji="1" lang="en-US" altLang="zh-CN" sz="2000">
                    <a:latin typeface="Arial" panose="020B0604020202020204" pitchFamily="34" charset="0"/>
                  </a:rPr>
                  <a:t>3</a:t>
                </a:r>
              </a:p>
            </p:txBody>
          </p:sp>
        </p:grpSp>
        <p:grpSp>
          <p:nvGrpSpPr>
            <p:cNvPr id="234535" name="Group 83"/>
            <p:cNvGrpSpPr/>
            <p:nvPr/>
          </p:nvGrpSpPr>
          <p:grpSpPr bwMode="auto">
            <a:xfrm>
              <a:off x="2635" y="1309"/>
              <a:ext cx="743" cy="541"/>
              <a:chOff x="4830" y="1752"/>
              <a:chExt cx="667" cy="477"/>
            </a:xfrm>
          </p:grpSpPr>
          <p:grpSp>
            <p:nvGrpSpPr>
              <p:cNvPr id="234540" name="Group 84"/>
              <p:cNvGrpSpPr/>
              <p:nvPr/>
            </p:nvGrpSpPr>
            <p:grpSpPr bwMode="auto">
              <a:xfrm>
                <a:off x="4830" y="1752"/>
                <a:ext cx="667" cy="477"/>
                <a:chOff x="2949" y="196"/>
                <a:chExt cx="941" cy="598"/>
              </a:xfrm>
            </p:grpSpPr>
            <p:sp>
              <p:nvSpPr>
                <p:cNvPr id="234542" name="Oval 85"/>
                <p:cNvSpPr>
                  <a:spLocks noChangeArrowheads="1"/>
                </p:cNvSpPr>
                <p:nvPr/>
              </p:nvSpPr>
              <p:spPr bwMode="auto">
                <a:xfrm>
                  <a:off x="3168" y="196"/>
                  <a:ext cx="407" cy="162"/>
                </a:xfrm>
                <a:prstGeom prst="ellipse">
                  <a:avLst/>
                </a:prstGeom>
                <a:solidFill>
                  <a:srgbClr val="EAEAEA"/>
                </a:solidFill>
                <a:ln w="12700">
                  <a:solidFill>
                    <a:schemeClr val="tx1"/>
                  </a:solidFill>
                  <a:round/>
                </a:ln>
              </p:spPr>
              <p:txBody>
                <a:bodyPr wrap="none" anchor="ctr"/>
                <a:lstStyle/>
                <a:p>
                  <a:endParaRPr lang="zh-CN" altLang="en-US"/>
                </a:p>
              </p:txBody>
            </p:sp>
            <p:sp>
              <p:nvSpPr>
                <p:cNvPr id="234543" name="Oval 86"/>
                <p:cNvSpPr>
                  <a:spLocks noChangeArrowheads="1"/>
                </p:cNvSpPr>
                <p:nvPr/>
              </p:nvSpPr>
              <p:spPr bwMode="auto">
                <a:xfrm rot="900000">
                  <a:off x="3512" y="252"/>
                  <a:ext cx="275" cy="131"/>
                </a:xfrm>
                <a:prstGeom prst="ellipse">
                  <a:avLst/>
                </a:prstGeom>
                <a:solidFill>
                  <a:srgbClr val="EAEAEA"/>
                </a:solidFill>
                <a:ln w="12700">
                  <a:solidFill>
                    <a:schemeClr val="tx1"/>
                  </a:solidFill>
                  <a:round/>
                </a:ln>
              </p:spPr>
              <p:txBody>
                <a:bodyPr wrap="none" anchor="ctr"/>
                <a:lstStyle/>
                <a:p>
                  <a:endParaRPr lang="zh-CN" altLang="en-US"/>
                </a:p>
              </p:txBody>
            </p:sp>
            <p:sp>
              <p:nvSpPr>
                <p:cNvPr id="234544" name="Oval 87"/>
                <p:cNvSpPr>
                  <a:spLocks noChangeArrowheads="1"/>
                </p:cNvSpPr>
                <p:nvPr/>
              </p:nvSpPr>
              <p:spPr bwMode="auto">
                <a:xfrm rot="1500000">
                  <a:off x="3650" y="385"/>
                  <a:ext cx="240" cy="153"/>
                </a:xfrm>
                <a:prstGeom prst="ellipse">
                  <a:avLst/>
                </a:prstGeom>
                <a:solidFill>
                  <a:srgbClr val="EAEAEA"/>
                </a:solidFill>
                <a:ln w="12700">
                  <a:solidFill>
                    <a:schemeClr val="tx1"/>
                  </a:solidFill>
                  <a:round/>
                </a:ln>
              </p:spPr>
              <p:txBody>
                <a:bodyPr wrap="none" anchor="ctr"/>
                <a:lstStyle/>
                <a:p>
                  <a:endParaRPr lang="zh-CN" altLang="en-US"/>
                </a:p>
              </p:txBody>
            </p:sp>
            <p:sp>
              <p:nvSpPr>
                <p:cNvPr id="234545" name="Oval 88"/>
                <p:cNvSpPr>
                  <a:spLocks noChangeArrowheads="1"/>
                </p:cNvSpPr>
                <p:nvPr/>
              </p:nvSpPr>
              <p:spPr bwMode="auto">
                <a:xfrm rot="-1560000">
                  <a:off x="3573" y="537"/>
                  <a:ext cx="291" cy="189"/>
                </a:xfrm>
                <a:prstGeom prst="ellipse">
                  <a:avLst/>
                </a:prstGeom>
                <a:solidFill>
                  <a:srgbClr val="EAEAEA"/>
                </a:solidFill>
                <a:ln w="12700">
                  <a:solidFill>
                    <a:schemeClr val="tx1"/>
                  </a:solidFill>
                  <a:round/>
                </a:ln>
              </p:spPr>
              <p:txBody>
                <a:bodyPr wrap="none" anchor="ctr"/>
                <a:lstStyle/>
                <a:p>
                  <a:endParaRPr lang="zh-CN" altLang="en-US"/>
                </a:p>
              </p:txBody>
            </p:sp>
            <p:sp>
              <p:nvSpPr>
                <p:cNvPr id="234546" name="Oval 89"/>
                <p:cNvSpPr>
                  <a:spLocks noChangeArrowheads="1"/>
                </p:cNvSpPr>
                <p:nvPr/>
              </p:nvSpPr>
              <p:spPr bwMode="auto">
                <a:xfrm>
                  <a:off x="3216" y="555"/>
                  <a:ext cx="471" cy="239"/>
                </a:xfrm>
                <a:prstGeom prst="ellipse">
                  <a:avLst/>
                </a:prstGeom>
                <a:solidFill>
                  <a:srgbClr val="EAEAEA"/>
                </a:solidFill>
                <a:ln w="12700">
                  <a:solidFill>
                    <a:schemeClr val="tx1"/>
                  </a:solidFill>
                  <a:round/>
                </a:ln>
              </p:spPr>
              <p:txBody>
                <a:bodyPr wrap="none" anchor="ctr"/>
                <a:lstStyle/>
                <a:p>
                  <a:endParaRPr lang="zh-CN" altLang="en-US"/>
                </a:p>
              </p:txBody>
            </p:sp>
            <p:sp>
              <p:nvSpPr>
                <p:cNvPr id="234547" name="Oval 90"/>
                <p:cNvSpPr>
                  <a:spLocks noChangeArrowheads="1"/>
                </p:cNvSpPr>
                <p:nvPr/>
              </p:nvSpPr>
              <p:spPr bwMode="auto">
                <a:xfrm rot="1080000">
                  <a:off x="3023" y="555"/>
                  <a:ext cx="265" cy="156"/>
                </a:xfrm>
                <a:prstGeom prst="ellipse">
                  <a:avLst/>
                </a:prstGeom>
                <a:solidFill>
                  <a:srgbClr val="EAEAEA"/>
                </a:solidFill>
                <a:ln w="12700">
                  <a:solidFill>
                    <a:schemeClr val="tx1"/>
                  </a:solidFill>
                  <a:round/>
                </a:ln>
              </p:spPr>
              <p:txBody>
                <a:bodyPr wrap="none" anchor="ctr"/>
                <a:lstStyle/>
                <a:p>
                  <a:endParaRPr lang="zh-CN" altLang="en-US"/>
                </a:p>
              </p:txBody>
            </p:sp>
            <p:sp>
              <p:nvSpPr>
                <p:cNvPr id="234548" name="Oval 91"/>
                <p:cNvSpPr>
                  <a:spLocks noChangeArrowheads="1"/>
                </p:cNvSpPr>
                <p:nvPr/>
              </p:nvSpPr>
              <p:spPr bwMode="auto">
                <a:xfrm>
                  <a:off x="2949" y="432"/>
                  <a:ext cx="217" cy="156"/>
                </a:xfrm>
                <a:prstGeom prst="ellipse">
                  <a:avLst/>
                </a:prstGeom>
                <a:solidFill>
                  <a:srgbClr val="EAEAEA"/>
                </a:solidFill>
                <a:ln w="12700">
                  <a:solidFill>
                    <a:schemeClr val="tx1"/>
                  </a:solidFill>
                  <a:round/>
                </a:ln>
              </p:spPr>
              <p:txBody>
                <a:bodyPr wrap="none" anchor="ctr"/>
                <a:lstStyle/>
                <a:p>
                  <a:endParaRPr lang="zh-CN" altLang="en-US"/>
                </a:p>
              </p:txBody>
            </p:sp>
            <p:sp>
              <p:nvSpPr>
                <p:cNvPr id="234549" name="Oval 92"/>
                <p:cNvSpPr>
                  <a:spLocks noChangeArrowheads="1"/>
                </p:cNvSpPr>
                <p:nvPr/>
              </p:nvSpPr>
              <p:spPr bwMode="auto">
                <a:xfrm rot="-1860000">
                  <a:off x="2984" y="310"/>
                  <a:ext cx="295" cy="156"/>
                </a:xfrm>
                <a:prstGeom prst="ellipse">
                  <a:avLst/>
                </a:prstGeom>
                <a:solidFill>
                  <a:srgbClr val="EAEAEA"/>
                </a:solidFill>
                <a:ln w="12700">
                  <a:solidFill>
                    <a:schemeClr val="tx1"/>
                  </a:solidFill>
                  <a:round/>
                </a:ln>
              </p:spPr>
              <p:txBody>
                <a:bodyPr wrap="none" anchor="ctr"/>
                <a:lstStyle/>
                <a:p>
                  <a:endParaRPr lang="zh-CN" altLang="en-US"/>
                </a:p>
              </p:txBody>
            </p:sp>
            <p:sp>
              <p:nvSpPr>
                <p:cNvPr id="234550" name="Freeform 93"/>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w="12700" cap="rnd" cmpd="sng">
                  <a:noFill/>
                  <a:prstDash val="solid"/>
                  <a:round/>
                  <a:headEnd type="none" w="med" len="med"/>
                  <a:tailEnd type="none" w="med" len="med"/>
                </a:ln>
              </p:spPr>
              <p:txBody>
                <a:bodyPr/>
                <a:lstStyle/>
                <a:p>
                  <a:endParaRPr lang="zh-CN" altLang="en-US"/>
                </a:p>
              </p:txBody>
            </p:sp>
            <p:sp>
              <p:nvSpPr>
                <p:cNvPr id="234551" name="Freeform 94"/>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w="12700" cap="rnd" cmpd="sng">
                  <a:noFill/>
                  <a:prstDash val="solid"/>
                  <a:round/>
                  <a:headEnd type="none" w="med" len="med"/>
                  <a:tailEnd type="none" w="med" len="med"/>
                </a:ln>
              </p:spPr>
              <p:txBody>
                <a:bodyPr/>
                <a:lstStyle/>
                <a:p>
                  <a:endParaRPr lang="zh-CN" altLang="en-US"/>
                </a:p>
              </p:txBody>
            </p:sp>
            <p:sp>
              <p:nvSpPr>
                <p:cNvPr id="234552" name="Freeform 95"/>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w="12700" cap="rnd" cmpd="sng">
                  <a:noFill/>
                  <a:prstDash val="solid"/>
                  <a:round/>
                  <a:headEnd type="none" w="med" len="med"/>
                  <a:tailEnd type="none" w="med" len="med"/>
                </a:ln>
              </p:spPr>
              <p:txBody>
                <a:bodyPr/>
                <a:lstStyle/>
                <a:p>
                  <a:endParaRPr lang="zh-CN" altLang="en-US"/>
                </a:p>
              </p:txBody>
            </p:sp>
          </p:grpSp>
          <p:sp>
            <p:nvSpPr>
              <p:cNvPr id="234541" name="Text Box 96"/>
              <p:cNvSpPr txBox="1">
                <a:spLocks noChangeArrowheads="1"/>
              </p:cNvSpPr>
              <p:nvPr/>
            </p:nvSpPr>
            <p:spPr bwMode="auto">
              <a:xfrm>
                <a:off x="4967" y="1856"/>
                <a:ext cx="368" cy="220"/>
              </a:xfrm>
              <a:prstGeom prst="rect">
                <a:avLst/>
              </a:prstGeom>
              <a:solidFill>
                <a:srgbClr val="EAEAEA"/>
              </a:solidFill>
              <a:ln w="9525">
                <a:noFill/>
                <a:miter lim="800000"/>
              </a:ln>
            </p:spPr>
            <p:txBody>
              <a:bodyPr wrap="none">
                <a:spAutoFit/>
              </a:bodyPr>
              <a:lstStyle/>
              <a:p>
                <a:r>
                  <a:rPr kumimoji="1" lang="zh-CN" altLang="en-US" sz="2000">
                    <a:latin typeface="Arial" panose="020B0604020202020204" pitchFamily="34" charset="0"/>
                  </a:rPr>
                  <a:t>网 </a:t>
                </a:r>
                <a:r>
                  <a:rPr kumimoji="1" lang="en-US" altLang="zh-CN" sz="2000">
                    <a:latin typeface="Arial" panose="020B0604020202020204" pitchFamily="34" charset="0"/>
                  </a:rPr>
                  <a:t>2</a:t>
                </a:r>
              </a:p>
            </p:txBody>
          </p:sp>
        </p:grpSp>
        <p:grpSp>
          <p:nvGrpSpPr>
            <p:cNvPr id="234536" name="Group 97"/>
            <p:cNvGrpSpPr/>
            <p:nvPr/>
          </p:nvGrpSpPr>
          <p:grpSpPr bwMode="auto">
            <a:xfrm>
              <a:off x="434" y="1253"/>
              <a:ext cx="755" cy="612"/>
              <a:chOff x="434" y="1298"/>
              <a:chExt cx="755" cy="612"/>
            </a:xfrm>
          </p:grpSpPr>
          <p:sp>
            <p:nvSpPr>
              <p:cNvPr id="234538" name="Line 98"/>
              <p:cNvSpPr>
                <a:spLocks noChangeShapeType="1"/>
              </p:cNvSpPr>
              <p:nvPr/>
            </p:nvSpPr>
            <p:spPr bwMode="auto">
              <a:xfrm>
                <a:off x="434" y="1298"/>
                <a:ext cx="755" cy="612"/>
              </a:xfrm>
              <a:prstGeom prst="line">
                <a:avLst/>
              </a:prstGeom>
              <a:noFill/>
              <a:ln w="76200">
                <a:solidFill>
                  <a:schemeClr val="hlink"/>
                </a:solidFill>
                <a:round/>
              </a:ln>
            </p:spPr>
            <p:txBody>
              <a:bodyPr/>
              <a:lstStyle/>
              <a:p>
                <a:endParaRPr lang="zh-CN" altLang="en-US"/>
              </a:p>
            </p:txBody>
          </p:sp>
          <p:sp>
            <p:nvSpPr>
              <p:cNvPr id="234539" name="Line 99"/>
              <p:cNvSpPr>
                <a:spLocks noChangeShapeType="1"/>
              </p:cNvSpPr>
              <p:nvPr/>
            </p:nvSpPr>
            <p:spPr bwMode="auto">
              <a:xfrm flipH="1">
                <a:off x="434" y="1298"/>
                <a:ext cx="755" cy="612"/>
              </a:xfrm>
              <a:prstGeom prst="line">
                <a:avLst/>
              </a:prstGeom>
              <a:noFill/>
              <a:ln w="76200">
                <a:solidFill>
                  <a:schemeClr val="hlink"/>
                </a:solidFill>
                <a:round/>
              </a:ln>
            </p:spPr>
            <p:txBody>
              <a:bodyPr/>
              <a:lstStyle/>
              <a:p>
                <a:endParaRPr lang="zh-CN" altLang="en-US"/>
              </a:p>
            </p:txBody>
          </p:sp>
        </p:grpSp>
        <p:sp>
          <p:nvSpPr>
            <p:cNvPr id="234537" name="Text Box 100"/>
            <p:cNvSpPr txBox="1">
              <a:spLocks noChangeArrowheads="1"/>
            </p:cNvSpPr>
            <p:nvPr/>
          </p:nvSpPr>
          <p:spPr bwMode="auto">
            <a:xfrm>
              <a:off x="356" y="1979"/>
              <a:ext cx="1027" cy="231"/>
            </a:xfrm>
            <a:prstGeom prst="rect">
              <a:avLst/>
            </a:prstGeom>
            <a:noFill/>
            <a:ln w="9525">
              <a:noFill/>
              <a:miter lim="800000"/>
            </a:ln>
          </p:spPr>
          <p:txBody>
            <a:bodyPr wrap="none">
              <a:spAutoFit/>
            </a:bodyPr>
            <a:lstStyle/>
            <a:p>
              <a:pPr>
                <a:lnSpc>
                  <a:spcPct val="90000"/>
                </a:lnSpc>
              </a:pPr>
              <a:r>
                <a:rPr kumimoji="1" lang="zh-CN" altLang="en-US" sz="2000" dirty="0">
                  <a:latin typeface="Arial" panose="020B0604020202020204" pitchFamily="34" charset="0"/>
                </a:rPr>
                <a:t>网</a:t>
              </a:r>
              <a:r>
                <a:rPr kumimoji="1" lang="zh-CN" altLang="en-US" sz="1000" dirty="0">
                  <a:latin typeface="Arial" panose="020B0604020202020204" pitchFamily="34" charset="0"/>
                </a:rPr>
                <a:t> </a:t>
              </a:r>
              <a:r>
                <a:rPr kumimoji="1" lang="en-US" altLang="zh-CN" sz="2000" dirty="0">
                  <a:latin typeface="Arial" panose="020B0604020202020204" pitchFamily="34" charset="0"/>
                </a:rPr>
                <a:t>1</a:t>
              </a:r>
              <a:r>
                <a:rPr kumimoji="1" lang="zh-CN" altLang="en-US" sz="2000" dirty="0">
                  <a:latin typeface="Arial" panose="020B0604020202020204" pitchFamily="34" charset="0"/>
                </a:rPr>
                <a:t>出了故障</a:t>
              </a:r>
            </a:p>
          </p:txBody>
        </p:sp>
      </p:grpSp>
      <p:sp>
        <p:nvSpPr>
          <p:cNvPr id="234507" name="Text Box 101"/>
          <p:cNvSpPr txBox="1">
            <a:spLocks noChangeArrowheads="1"/>
          </p:cNvSpPr>
          <p:nvPr/>
        </p:nvSpPr>
        <p:spPr bwMode="auto">
          <a:xfrm>
            <a:off x="246063" y="188913"/>
            <a:ext cx="438150" cy="1311275"/>
          </a:xfrm>
          <a:prstGeom prst="rect">
            <a:avLst/>
          </a:prstGeom>
          <a:noFill/>
          <a:ln w="9525">
            <a:noFill/>
            <a:miter lim="800000"/>
          </a:ln>
        </p:spPr>
        <p:txBody>
          <a:bodyPr wrap="none">
            <a:spAutoFit/>
          </a:bodyPr>
          <a:lstStyle/>
          <a:p>
            <a:r>
              <a:rPr kumimoji="1" lang="zh-CN" altLang="en-US" sz="2000">
                <a:latin typeface="Arial" panose="020B0604020202020204" pitchFamily="34" charset="0"/>
              </a:rPr>
              <a:t>正</a:t>
            </a:r>
          </a:p>
          <a:p>
            <a:r>
              <a:rPr kumimoji="1" lang="zh-CN" altLang="en-US" sz="2000">
                <a:latin typeface="Arial" panose="020B0604020202020204" pitchFamily="34" charset="0"/>
              </a:rPr>
              <a:t>常</a:t>
            </a:r>
          </a:p>
          <a:p>
            <a:r>
              <a:rPr kumimoji="1" lang="zh-CN" altLang="en-US" sz="2000">
                <a:latin typeface="Arial" panose="020B0604020202020204" pitchFamily="34" charset="0"/>
              </a:rPr>
              <a:t>情</a:t>
            </a:r>
          </a:p>
          <a:p>
            <a:r>
              <a:rPr kumimoji="1" lang="zh-CN" altLang="en-US" sz="2000">
                <a:latin typeface="Arial" panose="020B0604020202020204" pitchFamily="34" charset="0"/>
              </a:rPr>
              <a:t>况</a:t>
            </a:r>
          </a:p>
        </p:txBody>
      </p:sp>
      <p:grpSp>
        <p:nvGrpSpPr>
          <p:cNvPr id="234508" name="Group 102"/>
          <p:cNvGrpSpPr/>
          <p:nvPr/>
        </p:nvGrpSpPr>
        <p:grpSpPr bwMode="auto">
          <a:xfrm>
            <a:off x="2249488" y="382588"/>
            <a:ext cx="1471612" cy="312737"/>
            <a:chOff x="1491" y="212"/>
            <a:chExt cx="853" cy="240"/>
          </a:xfrm>
        </p:grpSpPr>
        <p:sp>
          <p:nvSpPr>
            <p:cNvPr id="234526" name="AutoShape 103"/>
            <p:cNvSpPr>
              <a:spLocks noChangeArrowheads="1"/>
            </p:cNvSpPr>
            <p:nvPr/>
          </p:nvSpPr>
          <p:spPr bwMode="auto">
            <a:xfrm>
              <a:off x="2089" y="271"/>
              <a:ext cx="255" cy="122"/>
            </a:xfrm>
            <a:prstGeom prst="rightArrow">
              <a:avLst>
                <a:gd name="adj1" fmla="val 50000"/>
                <a:gd name="adj2" fmla="val 52254"/>
              </a:avLst>
            </a:prstGeom>
            <a:solidFill>
              <a:srgbClr val="CCECFF"/>
            </a:solidFill>
            <a:ln w="9525">
              <a:solidFill>
                <a:schemeClr val="tx1"/>
              </a:solidFill>
              <a:miter lim="800000"/>
            </a:ln>
          </p:spPr>
          <p:txBody>
            <a:bodyPr wrap="none" anchor="ctr"/>
            <a:lstStyle/>
            <a:p>
              <a:endParaRPr lang="zh-CN" altLang="en-US"/>
            </a:p>
          </p:txBody>
        </p:sp>
        <p:sp>
          <p:nvSpPr>
            <p:cNvPr id="234527" name="Rectangle 104"/>
            <p:cNvSpPr>
              <a:spLocks noChangeArrowheads="1"/>
            </p:cNvSpPr>
            <p:nvPr/>
          </p:nvSpPr>
          <p:spPr bwMode="auto">
            <a:xfrm>
              <a:off x="1491" y="212"/>
              <a:ext cx="632" cy="240"/>
            </a:xfrm>
            <a:prstGeom prst="rect">
              <a:avLst/>
            </a:prstGeom>
            <a:solidFill>
              <a:srgbClr val="CCECFF"/>
            </a:solidFill>
            <a:ln w="9525">
              <a:solidFill>
                <a:schemeClr val="tx1"/>
              </a:solidFill>
              <a:miter lim="800000"/>
            </a:ln>
          </p:spPr>
          <p:txBody>
            <a:bodyPr wrap="none" anchor="ctr"/>
            <a:lstStyle/>
            <a:p>
              <a:endParaRPr lang="zh-CN" altLang="en-US"/>
            </a:p>
          </p:txBody>
        </p:sp>
      </p:grpSp>
      <p:sp>
        <p:nvSpPr>
          <p:cNvPr id="234509" name="Text Box 105"/>
          <p:cNvSpPr txBox="1">
            <a:spLocks noChangeArrowheads="1"/>
          </p:cNvSpPr>
          <p:nvPr/>
        </p:nvSpPr>
        <p:spPr bwMode="auto">
          <a:xfrm>
            <a:off x="2268538" y="457200"/>
            <a:ext cx="885825" cy="244475"/>
          </a:xfrm>
          <a:prstGeom prst="rect">
            <a:avLst/>
          </a:prstGeom>
          <a:noFill/>
          <a:ln w="9525">
            <a:noFill/>
            <a:miter lim="800000"/>
          </a:ln>
        </p:spPr>
        <p:txBody>
          <a:bodyPr wrap="none">
            <a:spAutoFit/>
          </a:bodyPr>
          <a:lstStyle/>
          <a:p>
            <a:pPr>
              <a:lnSpc>
                <a:spcPct val="50000"/>
              </a:lnSpc>
            </a:pPr>
            <a:r>
              <a:rPr kumimoji="1" lang="en-US" altLang="zh-CN" sz="2000">
                <a:latin typeface="Arial" panose="020B0604020202020204" pitchFamily="34" charset="0"/>
              </a:rPr>
              <a:t>1  1  </a:t>
            </a:r>
            <a:r>
              <a:rPr kumimoji="1" lang="en-US" altLang="zh-CN" sz="2000">
                <a:latin typeface="Arial" panose="020B0604020202020204" pitchFamily="34" charset="0"/>
                <a:sym typeface="Symbol" panose="05050102010706020507" pitchFamily="18" charset="2"/>
              </a:rPr>
              <a:t></a:t>
            </a:r>
            <a:endParaRPr kumimoji="1" lang="en-US" altLang="zh-CN" sz="2000" baseline="-25000">
              <a:latin typeface="Arial" panose="020B0604020202020204" pitchFamily="34" charset="0"/>
              <a:sym typeface="Symbol" panose="05050102010706020507" pitchFamily="18" charset="2"/>
            </a:endParaRPr>
          </a:p>
        </p:txBody>
      </p:sp>
      <p:grpSp>
        <p:nvGrpSpPr>
          <p:cNvPr id="17" name="Group 106"/>
          <p:cNvGrpSpPr/>
          <p:nvPr/>
        </p:nvGrpSpPr>
        <p:grpSpPr bwMode="auto">
          <a:xfrm>
            <a:off x="2500298" y="3286124"/>
            <a:ext cx="1508125" cy="312737"/>
            <a:chOff x="1566" y="2024"/>
            <a:chExt cx="950" cy="197"/>
          </a:xfrm>
        </p:grpSpPr>
        <p:grpSp>
          <p:nvGrpSpPr>
            <p:cNvPr id="234522" name="Group 107"/>
            <p:cNvGrpSpPr/>
            <p:nvPr/>
          </p:nvGrpSpPr>
          <p:grpSpPr bwMode="auto">
            <a:xfrm>
              <a:off x="1589" y="2024"/>
              <a:ext cx="927" cy="197"/>
              <a:chOff x="1491" y="212"/>
              <a:chExt cx="853" cy="240"/>
            </a:xfrm>
          </p:grpSpPr>
          <p:sp>
            <p:nvSpPr>
              <p:cNvPr id="234524" name="AutoShape 108"/>
              <p:cNvSpPr>
                <a:spLocks noChangeArrowheads="1"/>
              </p:cNvSpPr>
              <p:nvPr/>
            </p:nvSpPr>
            <p:spPr bwMode="auto">
              <a:xfrm>
                <a:off x="2089" y="271"/>
                <a:ext cx="255" cy="122"/>
              </a:xfrm>
              <a:prstGeom prst="rightArrow">
                <a:avLst>
                  <a:gd name="adj1" fmla="val 50000"/>
                  <a:gd name="adj2" fmla="val 52254"/>
                </a:avLst>
              </a:prstGeom>
              <a:solidFill>
                <a:srgbClr val="CCECFF"/>
              </a:solidFill>
              <a:ln w="9525">
                <a:solidFill>
                  <a:schemeClr val="tx1"/>
                </a:solidFill>
                <a:miter lim="800000"/>
              </a:ln>
            </p:spPr>
            <p:txBody>
              <a:bodyPr wrap="none" anchor="ctr"/>
              <a:lstStyle/>
              <a:p>
                <a:endParaRPr lang="zh-CN" altLang="en-US"/>
              </a:p>
            </p:txBody>
          </p:sp>
          <p:sp>
            <p:nvSpPr>
              <p:cNvPr id="234525" name="Rectangle 109"/>
              <p:cNvSpPr>
                <a:spLocks noChangeArrowheads="1"/>
              </p:cNvSpPr>
              <p:nvPr/>
            </p:nvSpPr>
            <p:spPr bwMode="auto">
              <a:xfrm>
                <a:off x="1491" y="212"/>
                <a:ext cx="632" cy="240"/>
              </a:xfrm>
              <a:prstGeom prst="rect">
                <a:avLst/>
              </a:prstGeom>
              <a:solidFill>
                <a:srgbClr val="CCECFF"/>
              </a:solidFill>
              <a:ln w="9525">
                <a:solidFill>
                  <a:schemeClr val="tx1"/>
                </a:solidFill>
                <a:miter lim="800000"/>
              </a:ln>
            </p:spPr>
            <p:txBody>
              <a:bodyPr wrap="none" anchor="ctr"/>
              <a:lstStyle/>
              <a:p>
                <a:endParaRPr lang="zh-CN" altLang="en-US"/>
              </a:p>
            </p:txBody>
          </p:sp>
        </p:grpSp>
        <p:sp>
          <p:nvSpPr>
            <p:cNvPr id="234523" name="Text Box 110"/>
            <p:cNvSpPr txBox="1">
              <a:spLocks noChangeArrowheads="1"/>
            </p:cNvSpPr>
            <p:nvPr/>
          </p:nvSpPr>
          <p:spPr bwMode="auto">
            <a:xfrm>
              <a:off x="1566" y="2066"/>
              <a:ext cx="647" cy="154"/>
            </a:xfrm>
            <a:prstGeom prst="rect">
              <a:avLst/>
            </a:prstGeom>
            <a:noFill/>
            <a:ln w="9525">
              <a:noFill/>
              <a:miter lim="800000"/>
            </a:ln>
          </p:spPr>
          <p:txBody>
            <a:bodyPr wrap="none">
              <a:spAutoFit/>
            </a:bodyPr>
            <a:lstStyle/>
            <a:p>
              <a:pPr>
                <a:lnSpc>
                  <a:spcPct val="50000"/>
                </a:lnSpc>
              </a:pPr>
              <a:r>
                <a:rPr kumimoji="1" lang="en-US" altLang="zh-CN" sz="2000">
                  <a:latin typeface="Arial" panose="020B0604020202020204" pitchFamily="34" charset="0"/>
                </a:rPr>
                <a:t>1  16  </a:t>
              </a:r>
              <a:r>
                <a:rPr kumimoji="1" lang="en-US" altLang="zh-CN" sz="2000">
                  <a:latin typeface="Arial" panose="020B0604020202020204" pitchFamily="34" charset="0"/>
                  <a:sym typeface="Symbol" panose="05050102010706020507" pitchFamily="18" charset="2"/>
                </a:rPr>
                <a:t></a:t>
              </a:r>
              <a:endParaRPr kumimoji="1" lang="en-US" altLang="zh-CN" sz="2000" baseline="-25000">
                <a:latin typeface="Arial" panose="020B0604020202020204" pitchFamily="34" charset="0"/>
                <a:sym typeface="Symbol" panose="05050102010706020507" pitchFamily="18" charset="2"/>
              </a:endParaRPr>
            </a:p>
          </p:txBody>
        </p:sp>
      </p:grpSp>
      <p:grpSp>
        <p:nvGrpSpPr>
          <p:cNvPr id="234511" name="Group 111"/>
          <p:cNvGrpSpPr/>
          <p:nvPr/>
        </p:nvGrpSpPr>
        <p:grpSpPr bwMode="auto">
          <a:xfrm flipH="1">
            <a:off x="5580063" y="404813"/>
            <a:ext cx="1471612" cy="312737"/>
            <a:chOff x="1491" y="212"/>
            <a:chExt cx="853" cy="240"/>
          </a:xfrm>
        </p:grpSpPr>
        <p:sp>
          <p:nvSpPr>
            <p:cNvPr id="234520" name="AutoShape 112"/>
            <p:cNvSpPr>
              <a:spLocks noChangeArrowheads="1"/>
            </p:cNvSpPr>
            <p:nvPr/>
          </p:nvSpPr>
          <p:spPr bwMode="auto">
            <a:xfrm>
              <a:off x="2089" y="271"/>
              <a:ext cx="255" cy="122"/>
            </a:xfrm>
            <a:prstGeom prst="rightArrow">
              <a:avLst>
                <a:gd name="adj1" fmla="val 50000"/>
                <a:gd name="adj2" fmla="val 52254"/>
              </a:avLst>
            </a:prstGeom>
            <a:solidFill>
              <a:srgbClr val="FFFF99"/>
            </a:solidFill>
            <a:ln w="9525">
              <a:solidFill>
                <a:schemeClr val="tx1"/>
              </a:solidFill>
              <a:miter lim="800000"/>
            </a:ln>
          </p:spPr>
          <p:txBody>
            <a:bodyPr wrap="none" anchor="ctr"/>
            <a:lstStyle/>
            <a:p>
              <a:endParaRPr lang="zh-CN" altLang="en-US"/>
            </a:p>
          </p:txBody>
        </p:sp>
        <p:sp>
          <p:nvSpPr>
            <p:cNvPr id="234521" name="Rectangle 113"/>
            <p:cNvSpPr>
              <a:spLocks noChangeArrowheads="1"/>
            </p:cNvSpPr>
            <p:nvPr/>
          </p:nvSpPr>
          <p:spPr bwMode="auto">
            <a:xfrm>
              <a:off x="1491" y="212"/>
              <a:ext cx="632" cy="240"/>
            </a:xfrm>
            <a:prstGeom prst="rect">
              <a:avLst/>
            </a:prstGeom>
            <a:solidFill>
              <a:srgbClr val="FFFF99"/>
            </a:solidFill>
            <a:ln w="9525">
              <a:solidFill>
                <a:schemeClr val="tx1"/>
              </a:solidFill>
              <a:miter lim="800000"/>
            </a:ln>
          </p:spPr>
          <p:txBody>
            <a:bodyPr wrap="none" anchor="ctr"/>
            <a:lstStyle/>
            <a:p>
              <a:endParaRPr lang="zh-CN" altLang="en-US"/>
            </a:p>
          </p:txBody>
        </p:sp>
      </p:grpSp>
      <p:sp>
        <p:nvSpPr>
          <p:cNvPr id="234512" name="Text Box 114"/>
          <p:cNvSpPr txBox="1">
            <a:spLocks noChangeArrowheads="1"/>
          </p:cNvSpPr>
          <p:nvPr/>
        </p:nvSpPr>
        <p:spPr bwMode="auto">
          <a:xfrm>
            <a:off x="5970588" y="500063"/>
            <a:ext cx="1022350" cy="244475"/>
          </a:xfrm>
          <a:prstGeom prst="rect">
            <a:avLst/>
          </a:prstGeom>
          <a:noFill/>
          <a:ln w="9525">
            <a:noFill/>
            <a:miter lim="800000"/>
          </a:ln>
        </p:spPr>
        <p:txBody>
          <a:bodyPr wrap="none">
            <a:spAutoFit/>
          </a:bodyPr>
          <a:lstStyle/>
          <a:p>
            <a:pPr>
              <a:lnSpc>
                <a:spcPct val="50000"/>
              </a:lnSpc>
            </a:pPr>
            <a:r>
              <a:rPr kumimoji="1" lang="en-US" altLang="zh-CN" sz="2000">
                <a:latin typeface="Arial" panose="020B0604020202020204" pitchFamily="34" charset="0"/>
              </a:rPr>
              <a:t>1  2  </a:t>
            </a:r>
            <a:r>
              <a:rPr kumimoji="1" lang="en-US" altLang="zh-CN" sz="2000">
                <a:latin typeface="Arial" panose="020B0604020202020204" pitchFamily="34" charset="0"/>
                <a:sym typeface="Symbol" panose="05050102010706020507" pitchFamily="18" charset="2"/>
              </a:rPr>
              <a:t>R</a:t>
            </a:r>
            <a:r>
              <a:rPr kumimoji="1" lang="en-US" altLang="zh-CN" sz="2000" baseline="-25000">
                <a:latin typeface="Arial" panose="020B0604020202020204" pitchFamily="34" charset="0"/>
                <a:sym typeface="Symbol" panose="05050102010706020507" pitchFamily="18" charset="2"/>
              </a:rPr>
              <a:t>1</a:t>
            </a:r>
          </a:p>
        </p:txBody>
      </p:sp>
      <p:grpSp>
        <p:nvGrpSpPr>
          <p:cNvPr id="20" name="Group 115"/>
          <p:cNvGrpSpPr/>
          <p:nvPr/>
        </p:nvGrpSpPr>
        <p:grpSpPr bwMode="auto">
          <a:xfrm>
            <a:off x="5580063" y="3071810"/>
            <a:ext cx="1471612" cy="339725"/>
            <a:chOff x="3515" y="1991"/>
            <a:chExt cx="927" cy="214"/>
          </a:xfrm>
        </p:grpSpPr>
        <p:grpSp>
          <p:nvGrpSpPr>
            <p:cNvPr id="234516" name="Group 116"/>
            <p:cNvGrpSpPr/>
            <p:nvPr/>
          </p:nvGrpSpPr>
          <p:grpSpPr bwMode="auto">
            <a:xfrm flipH="1">
              <a:off x="3515" y="1991"/>
              <a:ext cx="927" cy="197"/>
              <a:chOff x="1491" y="212"/>
              <a:chExt cx="853" cy="240"/>
            </a:xfrm>
          </p:grpSpPr>
          <p:sp>
            <p:nvSpPr>
              <p:cNvPr id="234518" name="AutoShape 117"/>
              <p:cNvSpPr>
                <a:spLocks noChangeArrowheads="1"/>
              </p:cNvSpPr>
              <p:nvPr/>
            </p:nvSpPr>
            <p:spPr bwMode="auto">
              <a:xfrm>
                <a:off x="2089" y="271"/>
                <a:ext cx="255" cy="122"/>
              </a:xfrm>
              <a:prstGeom prst="rightArrow">
                <a:avLst>
                  <a:gd name="adj1" fmla="val 50000"/>
                  <a:gd name="adj2" fmla="val 52254"/>
                </a:avLst>
              </a:prstGeom>
              <a:solidFill>
                <a:srgbClr val="FFFF99"/>
              </a:solidFill>
              <a:ln w="9525">
                <a:solidFill>
                  <a:schemeClr val="tx1"/>
                </a:solidFill>
                <a:miter lim="800000"/>
              </a:ln>
            </p:spPr>
            <p:txBody>
              <a:bodyPr wrap="none" anchor="ctr"/>
              <a:lstStyle/>
              <a:p>
                <a:endParaRPr lang="zh-CN" altLang="en-US"/>
              </a:p>
            </p:txBody>
          </p:sp>
          <p:sp>
            <p:nvSpPr>
              <p:cNvPr id="234519" name="Rectangle 118"/>
              <p:cNvSpPr>
                <a:spLocks noChangeArrowheads="1"/>
              </p:cNvSpPr>
              <p:nvPr/>
            </p:nvSpPr>
            <p:spPr bwMode="auto">
              <a:xfrm>
                <a:off x="1491" y="212"/>
                <a:ext cx="632" cy="240"/>
              </a:xfrm>
              <a:prstGeom prst="rect">
                <a:avLst/>
              </a:prstGeom>
              <a:solidFill>
                <a:srgbClr val="FFFF99"/>
              </a:solidFill>
              <a:ln w="9525">
                <a:solidFill>
                  <a:schemeClr val="tx1"/>
                </a:solidFill>
                <a:miter lim="800000"/>
              </a:ln>
            </p:spPr>
            <p:txBody>
              <a:bodyPr wrap="none" anchor="ctr"/>
              <a:lstStyle/>
              <a:p>
                <a:endParaRPr lang="zh-CN" altLang="en-US"/>
              </a:p>
            </p:txBody>
          </p:sp>
        </p:grpSp>
        <p:sp>
          <p:nvSpPr>
            <p:cNvPr id="234517" name="Text Box 119"/>
            <p:cNvSpPr txBox="1">
              <a:spLocks noChangeArrowheads="1"/>
            </p:cNvSpPr>
            <p:nvPr/>
          </p:nvSpPr>
          <p:spPr bwMode="auto">
            <a:xfrm>
              <a:off x="3761" y="2051"/>
              <a:ext cx="644" cy="154"/>
            </a:xfrm>
            <a:prstGeom prst="rect">
              <a:avLst/>
            </a:prstGeom>
            <a:noFill/>
            <a:ln w="9525">
              <a:noFill/>
              <a:miter lim="800000"/>
            </a:ln>
          </p:spPr>
          <p:txBody>
            <a:bodyPr wrap="none">
              <a:spAutoFit/>
            </a:bodyPr>
            <a:lstStyle/>
            <a:p>
              <a:pPr>
                <a:lnSpc>
                  <a:spcPct val="50000"/>
                </a:lnSpc>
              </a:pPr>
              <a:r>
                <a:rPr kumimoji="1" lang="en-US" altLang="zh-CN" sz="2000">
                  <a:latin typeface="Arial" panose="020B0604020202020204" pitchFamily="34" charset="0"/>
                </a:rPr>
                <a:t>1  2  </a:t>
              </a:r>
              <a:r>
                <a:rPr kumimoji="1" lang="en-US" altLang="zh-CN" sz="2000">
                  <a:latin typeface="Arial" panose="020B0604020202020204" pitchFamily="34" charset="0"/>
                  <a:sym typeface="Symbol" panose="05050102010706020507" pitchFamily="18" charset="2"/>
                </a:rPr>
                <a:t>R</a:t>
              </a:r>
              <a:r>
                <a:rPr kumimoji="1" lang="en-US" altLang="zh-CN" sz="2000" baseline="-25000">
                  <a:latin typeface="Arial" panose="020B0604020202020204" pitchFamily="34" charset="0"/>
                  <a:sym typeface="Symbol" panose="05050102010706020507" pitchFamily="18" charset="2"/>
                </a:rPr>
                <a:t>1</a:t>
              </a:r>
            </a:p>
          </p:txBody>
        </p:sp>
      </p:grpSp>
      <p:sp>
        <p:nvSpPr>
          <p:cNvPr id="576632" name="Text Box 120"/>
          <p:cNvSpPr txBox="1">
            <a:spLocks noChangeArrowheads="1"/>
          </p:cNvSpPr>
          <p:nvPr/>
        </p:nvSpPr>
        <p:spPr bwMode="auto">
          <a:xfrm>
            <a:off x="539750" y="3716338"/>
            <a:ext cx="8175654" cy="946150"/>
          </a:xfrm>
          <a:prstGeom prst="rect">
            <a:avLst/>
          </a:prstGeom>
          <a:solidFill>
            <a:srgbClr val="FFFF99"/>
          </a:solidFill>
          <a:ln w="9525">
            <a:noFill/>
            <a:miter lim="800000"/>
          </a:ln>
        </p:spPr>
        <p:txBody>
          <a:bodyPr wrap="square">
            <a:spAutoFit/>
          </a:bodyPr>
          <a:lstStyle/>
          <a:p>
            <a:r>
              <a:rPr kumimoji="1" lang="en-US" altLang="zh-CN" dirty="0">
                <a:latin typeface="Arial" panose="020B0604020202020204" pitchFamily="34" charset="0"/>
              </a:rPr>
              <a:t>R</a:t>
            </a:r>
            <a:r>
              <a:rPr kumimoji="1" lang="en-US" altLang="zh-CN" baseline="-25000" dirty="0">
                <a:latin typeface="Arial" panose="020B0604020202020204" pitchFamily="34" charset="0"/>
              </a:rPr>
              <a:t>1</a:t>
            </a:r>
            <a:r>
              <a:rPr kumimoji="1" lang="en-US" altLang="zh-CN" dirty="0">
                <a:latin typeface="Arial" panose="020B0604020202020204" pitchFamily="34" charset="0"/>
              </a:rPr>
              <a:t> </a:t>
            </a:r>
            <a:r>
              <a:rPr kumimoji="1" lang="zh-CN" altLang="en-US" dirty="0">
                <a:latin typeface="Arial" panose="020B0604020202020204" pitchFamily="34" charset="0"/>
              </a:rPr>
              <a:t>说：</a:t>
            </a:r>
            <a:r>
              <a:rPr kumimoji="1" lang="en-US" altLang="zh-CN" dirty="0">
                <a:latin typeface="Arial" panose="020B0604020202020204" pitchFamily="34" charset="0"/>
              </a:rPr>
              <a:t>"</a:t>
            </a:r>
            <a:r>
              <a:rPr kumimoji="1" lang="zh-CN" altLang="en-US" dirty="0">
                <a:latin typeface="Arial" panose="020B0604020202020204" pitchFamily="34" charset="0"/>
              </a:rPr>
              <a:t>我到网 </a:t>
            </a:r>
            <a:r>
              <a:rPr kumimoji="1" lang="en-US" altLang="zh-CN" dirty="0">
                <a:latin typeface="Arial" panose="020B0604020202020204" pitchFamily="34" charset="0"/>
              </a:rPr>
              <a:t>1 </a:t>
            </a:r>
            <a:r>
              <a:rPr kumimoji="1" lang="zh-CN" altLang="en-US" dirty="0">
                <a:latin typeface="Arial" panose="020B0604020202020204" pitchFamily="34" charset="0"/>
              </a:rPr>
              <a:t>的距离是 </a:t>
            </a:r>
            <a:r>
              <a:rPr kumimoji="1" lang="en-US" altLang="zh-CN" dirty="0">
                <a:latin typeface="Arial" panose="020B0604020202020204" pitchFamily="34" charset="0"/>
              </a:rPr>
              <a:t>16 (</a:t>
            </a:r>
            <a:r>
              <a:rPr kumimoji="1" lang="zh-CN" altLang="en-US" dirty="0">
                <a:latin typeface="Arial" panose="020B0604020202020204" pitchFamily="34" charset="0"/>
              </a:rPr>
              <a:t>表示无法到达</a:t>
            </a:r>
            <a:r>
              <a:rPr kumimoji="1" lang="en-US" altLang="zh-CN" dirty="0">
                <a:latin typeface="Arial" panose="020B0604020202020204" pitchFamily="34" charset="0"/>
              </a:rPr>
              <a:t>)</a:t>
            </a:r>
            <a:r>
              <a:rPr kumimoji="1" lang="zh-CN" altLang="en-US" dirty="0">
                <a:latin typeface="Arial" panose="020B0604020202020204" pitchFamily="34" charset="0"/>
              </a:rPr>
              <a:t>，</a:t>
            </a:r>
          </a:p>
          <a:p>
            <a:r>
              <a:rPr kumimoji="1" lang="zh-CN" altLang="en-US" dirty="0">
                <a:latin typeface="Arial" panose="020B0604020202020204" pitchFamily="34" charset="0"/>
              </a:rPr>
              <a:t>            是直接交付。</a:t>
            </a:r>
            <a:r>
              <a:rPr kumimoji="1" lang="en-US" altLang="zh-CN" dirty="0">
                <a:latin typeface="Arial" panose="020B0604020202020204" pitchFamily="34" charset="0"/>
              </a:rPr>
              <a:t>"</a:t>
            </a:r>
            <a:endParaRPr kumimoji="1" lang="zh-CN" altLang="en-US" dirty="0">
              <a:latin typeface="Arial" panose="020B0604020202020204" pitchFamily="34" charset="0"/>
            </a:endParaRPr>
          </a:p>
        </p:txBody>
      </p:sp>
      <p:sp>
        <p:nvSpPr>
          <p:cNvPr id="576633" name="Text Box 121"/>
          <p:cNvSpPr txBox="1">
            <a:spLocks noChangeArrowheads="1"/>
          </p:cNvSpPr>
          <p:nvPr/>
        </p:nvSpPr>
        <p:spPr bwMode="auto">
          <a:xfrm>
            <a:off x="396081" y="5058723"/>
            <a:ext cx="8462992" cy="946150"/>
          </a:xfrm>
          <a:prstGeom prst="rect">
            <a:avLst/>
          </a:prstGeom>
          <a:solidFill>
            <a:srgbClr val="FFFF99"/>
          </a:solidFill>
          <a:ln w="9525">
            <a:noFill/>
            <a:miter lim="800000"/>
          </a:ln>
        </p:spPr>
        <p:txBody>
          <a:bodyPr wrap="square">
            <a:spAutoFit/>
          </a:bodyPr>
          <a:lstStyle/>
          <a:p>
            <a:r>
              <a:rPr kumimoji="1" lang="zh-CN" altLang="en-US" dirty="0">
                <a:solidFill>
                  <a:schemeClr val="hlink"/>
                </a:solidFill>
                <a:latin typeface="Arial" panose="020B0604020202020204" pitchFamily="34" charset="0"/>
              </a:rPr>
              <a:t>但</a:t>
            </a:r>
            <a:r>
              <a:rPr kumimoji="1" lang="en-US" altLang="zh-CN" dirty="0">
                <a:solidFill>
                  <a:schemeClr val="hlink"/>
                </a:solidFill>
                <a:latin typeface="Arial" panose="020B0604020202020204" pitchFamily="34" charset="0"/>
              </a:rPr>
              <a:t>R</a:t>
            </a:r>
            <a:r>
              <a:rPr kumimoji="1" lang="en-US" altLang="zh-CN" baseline="-25000" dirty="0">
                <a:solidFill>
                  <a:schemeClr val="hlink"/>
                </a:solidFill>
                <a:latin typeface="Arial" panose="020B0604020202020204" pitchFamily="34" charset="0"/>
              </a:rPr>
              <a:t>2</a:t>
            </a:r>
            <a:r>
              <a:rPr kumimoji="1" lang="zh-CN" altLang="en-US" dirty="0">
                <a:solidFill>
                  <a:schemeClr val="hlink"/>
                </a:solidFill>
                <a:latin typeface="Arial" panose="020B0604020202020204" pitchFamily="34" charset="0"/>
              </a:rPr>
              <a:t>在收到</a:t>
            </a:r>
            <a:r>
              <a:rPr kumimoji="1" lang="en-US" altLang="zh-CN" dirty="0">
                <a:solidFill>
                  <a:schemeClr val="hlink"/>
                </a:solidFill>
                <a:latin typeface="Arial" panose="020B0604020202020204" pitchFamily="34" charset="0"/>
              </a:rPr>
              <a:t>R</a:t>
            </a:r>
            <a:r>
              <a:rPr kumimoji="1" lang="en-US" altLang="zh-CN" baseline="-25000" dirty="0">
                <a:solidFill>
                  <a:schemeClr val="hlink"/>
                </a:solidFill>
                <a:latin typeface="Arial" panose="020B0604020202020204" pitchFamily="34" charset="0"/>
              </a:rPr>
              <a:t>1</a:t>
            </a:r>
            <a:r>
              <a:rPr kumimoji="1" lang="zh-CN" altLang="en-US" dirty="0">
                <a:solidFill>
                  <a:schemeClr val="hlink"/>
                </a:solidFill>
                <a:latin typeface="Arial" panose="020B0604020202020204" pitchFamily="34" charset="0"/>
              </a:rPr>
              <a:t>的更新报文之前，还发送原来的报文</a:t>
            </a:r>
            <a:r>
              <a:rPr kumimoji="1" lang="zh-CN" altLang="en-US" dirty="0">
                <a:latin typeface="Arial" panose="020B0604020202020204" pitchFamily="34" charset="0"/>
              </a:rPr>
              <a:t>，</a:t>
            </a:r>
          </a:p>
          <a:p>
            <a:r>
              <a:rPr kumimoji="1" lang="zh-CN" altLang="en-US" dirty="0">
                <a:latin typeface="Arial" panose="020B0604020202020204" pitchFamily="34" charset="0"/>
              </a:rPr>
              <a:t>因为这时</a:t>
            </a:r>
            <a:r>
              <a:rPr kumimoji="1" lang="en-US" altLang="zh-CN" dirty="0">
                <a:latin typeface="Arial" panose="020B0604020202020204" pitchFamily="34" charset="0"/>
              </a:rPr>
              <a:t>R</a:t>
            </a:r>
            <a:r>
              <a:rPr kumimoji="1" lang="en-US" altLang="zh-CN" baseline="-25000" dirty="0">
                <a:latin typeface="Arial" panose="020B0604020202020204" pitchFamily="34" charset="0"/>
              </a:rPr>
              <a:t>2</a:t>
            </a:r>
            <a:r>
              <a:rPr kumimoji="1" lang="zh-CN" altLang="en-US" dirty="0">
                <a:latin typeface="Arial" panose="020B0604020202020204" pitchFamily="34" charset="0"/>
              </a:rPr>
              <a:t>并不知道</a:t>
            </a:r>
            <a:r>
              <a:rPr kumimoji="1" lang="en-US" altLang="zh-CN" dirty="0">
                <a:latin typeface="Arial" panose="020B0604020202020204" pitchFamily="34" charset="0"/>
              </a:rPr>
              <a:t>R</a:t>
            </a:r>
            <a:r>
              <a:rPr kumimoji="1" lang="en-US" altLang="zh-CN" baseline="-25000" dirty="0">
                <a:latin typeface="Arial" panose="020B0604020202020204" pitchFamily="34" charset="0"/>
              </a:rPr>
              <a:t>1</a:t>
            </a:r>
            <a:r>
              <a:rPr kumimoji="1" lang="zh-CN" altLang="en-US" dirty="0">
                <a:latin typeface="Arial" panose="020B0604020202020204" pitchFamily="34" charset="0"/>
              </a:rPr>
              <a:t>出了故障。</a:t>
            </a:r>
            <a:r>
              <a:rPr lang="en-US" altLang="zh-CN" sz="2400" dirty="0"/>
              <a:t>[</a:t>
            </a:r>
            <a:r>
              <a:rPr lang="zh-CN" altLang="en-US" sz="2400" dirty="0"/>
              <a:t>一个特定的条件</a:t>
            </a:r>
            <a:r>
              <a:rPr lang="en-US" altLang="zh-CN" sz="2400" dirty="0"/>
              <a:t>]</a:t>
            </a:r>
            <a:endParaRPr kumimoji="1" lang="zh-CN" altLang="en-US" dirty="0">
              <a:latin typeface="Arial" panose="020B0604020202020204" pitchFamily="34" charset="0"/>
            </a:endParaRPr>
          </a:p>
        </p:txBody>
      </p:sp>
      <p:sp>
        <p:nvSpPr>
          <p:cNvPr id="122" name="矩形 121"/>
          <p:cNvSpPr/>
          <p:nvPr/>
        </p:nvSpPr>
        <p:spPr>
          <a:xfrm>
            <a:off x="2000232" y="59272"/>
            <a:ext cx="1553630" cy="369332"/>
          </a:xfrm>
          <a:prstGeom prst="rect">
            <a:avLst/>
          </a:prstGeom>
        </p:spPr>
        <p:txBody>
          <a:bodyPr wrap="square">
            <a:spAutoFit/>
          </a:bodyPr>
          <a:lstStyle/>
          <a:p>
            <a:r>
              <a:rPr lang="en-US" altLang="zh-CN" sz="1800" dirty="0">
                <a:solidFill>
                  <a:srgbClr val="FF0000"/>
                </a:solidFill>
              </a:rPr>
              <a:t>a good news </a:t>
            </a:r>
            <a:endParaRPr lang="zh-CN" altLang="en-US" sz="1800" dirty="0">
              <a:solidFill>
                <a:srgbClr val="FF0000"/>
              </a:solidFill>
            </a:endParaRPr>
          </a:p>
        </p:txBody>
      </p:sp>
      <p:sp>
        <p:nvSpPr>
          <p:cNvPr id="123" name="矩形 122"/>
          <p:cNvSpPr/>
          <p:nvPr/>
        </p:nvSpPr>
        <p:spPr>
          <a:xfrm>
            <a:off x="2143108" y="1785926"/>
            <a:ext cx="1425390" cy="369332"/>
          </a:xfrm>
          <a:prstGeom prst="rect">
            <a:avLst/>
          </a:prstGeom>
        </p:spPr>
        <p:txBody>
          <a:bodyPr wrap="none">
            <a:spAutoFit/>
          </a:bodyPr>
          <a:lstStyle/>
          <a:p>
            <a:r>
              <a:rPr lang="en-US" altLang="zh-CN" sz="1800" dirty="0">
                <a:solidFill>
                  <a:srgbClr val="FF0000"/>
                </a:solidFill>
              </a:rPr>
              <a:t>a bad news </a:t>
            </a:r>
            <a:endParaRPr lang="zh-CN" altLang="en-US" sz="1800"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76632"/>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nodeType="afterEffect">
                                  <p:stCondLst>
                                    <p:cond delay="500"/>
                                  </p:stCondLst>
                                  <p:childTnLst>
                                    <p:set>
                                      <p:cBhvr>
                                        <p:cTn id="17" dur="1" fill="hold">
                                          <p:stCondLst>
                                            <p:cond delay="0"/>
                                          </p:stCondLst>
                                        </p:cTn>
                                        <p:tgtEl>
                                          <p:spTgt spid="17"/>
                                        </p:tgtEl>
                                        <p:attrNameLst>
                                          <p:attrName>style.visibility</p:attrName>
                                        </p:attrNameLst>
                                      </p:cBhvr>
                                      <p:to>
                                        <p:strVal val="visible"/>
                                      </p:to>
                                    </p:set>
                                  </p:childTnLst>
                                </p:cTn>
                              </p:par>
                            </p:childTnLst>
                          </p:cTn>
                        </p:par>
                        <p:par>
                          <p:cTn id="18" fill="hold">
                            <p:stCondLst>
                              <p:cond delay="500"/>
                            </p:stCondLst>
                            <p:childTnLst>
                              <p:par>
                                <p:cTn id="19" presetID="35" presetClass="emph" presetSubtype="0" repeatCount="3000" fill="hold" nodeType="afterEffect">
                                  <p:stCondLst>
                                    <p:cond delay="500"/>
                                  </p:stCondLst>
                                  <p:childTnLst>
                                    <p:anim calcmode="discrete" valueType="str">
                                      <p:cBhvr>
                                        <p:cTn id="20" dur="1000" fill="hold"/>
                                        <p:tgtEl>
                                          <p:spTgt spid="17"/>
                                        </p:tgtEl>
                                        <p:attrNameLst>
                                          <p:attrName>style.visibility</p:attrName>
                                        </p:attrNameLst>
                                      </p:cBhvr>
                                      <p:tavLst>
                                        <p:tav tm="0">
                                          <p:val>
                                            <p:strVal val="hidden"/>
                                          </p:val>
                                        </p:tav>
                                        <p:tav tm="50000">
                                          <p:val>
                                            <p:strVal val="visible"/>
                                          </p:val>
                                        </p:tav>
                                      </p:tavLst>
                                    </p:anim>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76633"/>
                                        </p:tgtEl>
                                        <p:attrNameLst>
                                          <p:attrName>style.visibility</p:attrName>
                                        </p:attrNameLst>
                                      </p:cBhvr>
                                      <p:to>
                                        <p:strVal val="visible"/>
                                      </p:to>
                                    </p:set>
                                  </p:childTnLst>
                                </p:cTn>
                              </p:par>
                            </p:childTnLst>
                          </p:cTn>
                        </p:par>
                        <p:par>
                          <p:cTn id="25" fill="hold">
                            <p:stCondLst>
                              <p:cond delay="0"/>
                            </p:stCondLst>
                            <p:childTnLst>
                              <p:par>
                                <p:cTn id="26" presetID="1" presetClass="entr" presetSubtype="0" fill="hold" nodeType="afterEffect">
                                  <p:stCondLst>
                                    <p:cond delay="500"/>
                                  </p:stCondLst>
                                  <p:childTnLst>
                                    <p:set>
                                      <p:cBhvr>
                                        <p:cTn id="27" dur="1" fill="hold">
                                          <p:stCondLst>
                                            <p:cond delay="0"/>
                                          </p:stCondLst>
                                        </p:cTn>
                                        <p:tgtEl>
                                          <p:spTgt spid="20"/>
                                        </p:tgtEl>
                                        <p:attrNameLst>
                                          <p:attrName>style.visibility</p:attrName>
                                        </p:attrNameLst>
                                      </p:cBhvr>
                                      <p:to>
                                        <p:strVal val="visible"/>
                                      </p:to>
                                    </p:set>
                                  </p:childTnLst>
                                </p:cTn>
                              </p:par>
                            </p:childTnLst>
                          </p:cTn>
                        </p:par>
                        <p:par>
                          <p:cTn id="28" fill="hold">
                            <p:stCondLst>
                              <p:cond delay="500"/>
                            </p:stCondLst>
                            <p:childTnLst>
                              <p:par>
                                <p:cTn id="29" presetID="35" presetClass="emph" presetSubtype="0" repeatCount="3000" fill="hold" nodeType="afterEffect">
                                  <p:stCondLst>
                                    <p:cond delay="500"/>
                                  </p:stCondLst>
                                  <p:childTnLst>
                                    <p:anim calcmode="discrete" valueType="str">
                                      <p:cBhvr>
                                        <p:cTn id="30" dur="1000" fill="hold"/>
                                        <p:tgtEl>
                                          <p:spTgt spid="20"/>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6632" grpId="0" animBg="1"/>
      <p:bldP spid="576633" grpId="0" animBg="1"/>
      <p:bldP spid="123" grpId="0"/>
    </p:bldLst>
  </p:timing>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35522" name="Line 2"/>
          <p:cNvSpPr>
            <a:spLocks noChangeShapeType="1"/>
          </p:cNvSpPr>
          <p:nvPr/>
        </p:nvSpPr>
        <p:spPr bwMode="auto">
          <a:xfrm>
            <a:off x="1647825" y="947738"/>
            <a:ext cx="6472238" cy="0"/>
          </a:xfrm>
          <a:prstGeom prst="line">
            <a:avLst/>
          </a:prstGeom>
          <a:noFill/>
          <a:ln w="9525">
            <a:solidFill>
              <a:schemeClr val="tx1"/>
            </a:solidFill>
            <a:round/>
          </a:ln>
        </p:spPr>
        <p:txBody>
          <a:bodyPr/>
          <a:lstStyle/>
          <a:p>
            <a:endParaRPr lang="zh-CN" altLang="en-US"/>
          </a:p>
        </p:txBody>
      </p:sp>
      <p:pic>
        <p:nvPicPr>
          <p:cNvPr id="235523" name="Picture 3"/>
          <p:cNvPicPr>
            <a:picLocks noChangeArrowheads="1"/>
          </p:cNvPicPr>
          <p:nvPr/>
        </p:nvPicPr>
        <p:blipFill>
          <a:blip r:embed="rId3" cstate="print"/>
          <a:srcRect/>
          <a:stretch>
            <a:fillRect/>
          </a:stretch>
        </p:blipFill>
        <p:spPr bwMode="auto">
          <a:xfrm>
            <a:off x="2597150" y="792163"/>
            <a:ext cx="728663" cy="338137"/>
          </a:xfrm>
          <a:prstGeom prst="rect">
            <a:avLst/>
          </a:prstGeom>
          <a:noFill/>
          <a:ln w="12699">
            <a:noFill/>
            <a:miter lim="800000"/>
            <a:headEnd/>
            <a:tailEnd/>
          </a:ln>
        </p:spPr>
      </p:pic>
      <p:sp>
        <p:nvSpPr>
          <p:cNvPr id="235524" name="Text Box 4"/>
          <p:cNvSpPr txBox="1">
            <a:spLocks noChangeArrowheads="1"/>
          </p:cNvSpPr>
          <p:nvPr/>
        </p:nvSpPr>
        <p:spPr bwMode="auto">
          <a:xfrm>
            <a:off x="6410325" y="1041400"/>
            <a:ext cx="460375" cy="396875"/>
          </a:xfrm>
          <a:prstGeom prst="rect">
            <a:avLst/>
          </a:prstGeom>
          <a:noFill/>
          <a:ln w="9525">
            <a:noFill/>
            <a:miter lim="800000"/>
          </a:ln>
        </p:spPr>
        <p:txBody>
          <a:bodyPr wrap="none">
            <a:spAutoFit/>
          </a:bodyPr>
          <a:lstStyle/>
          <a:p>
            <a:r>
              <a:rPr kumimoji="1" lang="en-US" altLang="zh-CN" sz="2000">
                <a:latin typeface="Arial" panose="020B0604020202020204" pitchFamily="34" charset="0"/>
              </a:rPr>
              <a:t>R</a:t>
            </a:r>
            <a:r>
              <a:rPr kumimoji="1" lang="en-US" altLang="zh-CN" sz="2000" baseline="-25000">
                <a:latin typeface="Arial" panose="020B0604020202020204" pitchFamily="34" charset="0"/>
              </a:rPr>
              <a:t>2</a:t>
            </a:r>
            <a:endParaRPr kumimoji="1" lang="en-US" altLang="zh-CN" sz="2000">
              <a:latin typeface="Arial" panose="020B0604020202020204" pitchFamily="34" charset="0"/>
            </a:endParaRPr>
          </a:p>
        </p:txBody>
      </p:sp>
      <p:sp>
        <p:nvSpPr>
          <p:cNvPr id="235525" name="Text Box 5"/>
          <p:cNvSpPr txBox="1">
            <a:spLocks noChangeArrowheads="1"/>
          </p:cNvSpPr>
          <p:nvPr/>
        </p:nvSpPr>
        <p:spPr bwMode="auto">
          <a:xfrm>
            <a:off x="2813050" y="1041400"/>
            <a:ext cx="460375" cy="396875"/>
          </a:xfrm>
          <a:prstGeom prst="rect">
            <a:avLst/>
          </a:prstGeom>
          <a:noFill/>
          <a:ln w="9525">
            <a:noFill/>
            <a:miter lim="800000"/>
          </a:ln>
        </p:spPr>
        <p:txBody>
          <a:bodyPr wrap="none">
            <a:spAutoFit/>
          </a:bodyPr>
          <a:lstStyle/>
          <a:p>
            <a:r>
              <a:rPr kumimoji="1" lang="en-US" altLang="zh-CN" sz="2000">
                <a:latin typeface="Arial" panose="020B0604020202020204" pitchFamily="34" charset="0"/>
              </a:rPr>
              <a:t>R</a:t>
            </a:r>
            <a:r>
              <a:rPr kumimoji="1" lang="en-US" altLang="zh-CN" sz="2000" baseline="-25000">
                <a:latin typeface="Arial" panose="020B0604020202020204" pitchFamily="34" charset="0"/>
              </a:rPr>
              <a:t>1</a:t>
            </a:r>
            <a:endParaRPr kumimoji="1" lang="en-US" altLang="zh-CN" sz="2000">
              <a:latin typeface="Arial" panose="020B0604020202020204" pitchFamily="34" charset="0"/>
            </a:endParaRPr>
          </a:p>
        </p:txBody>
      </p:sp>
      <p:pic>
        <p:nvPicPr>
          <p:cNvPr id="235526" name="Picture 6"/>
          <p:cNvPicPr>
            <a:picLocks noChangeArrowheads="1"/>
          </p:cNvPicPr>
          <p:nvPr/>
        </p:nvPicPr>
        <p:blipFill>
          <a:blip r:embed="rId3" cstate="print"/>
          <a:srcRect/>
          <a:stretch>
            <a:fillRect/>
          </a:stretch>
        </p:blipFill>
        <p:spPr bwMode="auto">
          <a:xfrm>
            <a:off x="6192838" y="792163"/>
            <a:ext cx="730250" cy="338137"/>
          </a:xfrm>
          <a:prstGeom prst="rect">
            <a:avLst/>
          </a:prstGeom>
          <a:noFill/>
          <a:ln w="12699">
            <a:noFill/>
            <a:miter lim="800000"/>
            <a:headEnd/>
            <a:tailEnd/>
          </a:ln>
        </p:spPr>
      </p:pic>
      <p:grpSp>
        <p:nvGrpSpPr>
          <p:cNvPr id="235527" name="Group 7"/>
          <p:cNvGrpSpPr/>
          <p:nvPr/>
        </p:nvGrpSpPr>
        <p:grpSpPr bwMode="auto">
          <a:xfrm>
            <a:off x="709613" y="515938"/>
            <a:ext cx="1179512" cy="858837"/>
            <a:chOff x="4830" y="1752"/>
            <a:chExt cx="667" cy="477"/>
          </a:xfrm>
        </p:grpSpPr>
        <p:grpSp>
          <p:nvGrpSpPr>
            <p:cNvPr id="235633" name="Group 8"/>
            <p:cNvGrpSpPr/>
            <p:nvPr/>
          </p:nvGrpSpPr>
          <p:grpSpPr bwMode="auto">
            <a:xfrm>
              <a:off x="4830" y="1752"/>
              <a:ext cx="667" cy="477"/>
              <a:chOff x="2949" y="196"/>
              <a:chExt cx="941" cy="598"/>
            </a:xfrm>
          </p:grpSpPr>
          <p:sp>
            <p:nvSpPr>
              <p:cNvPr id="235635" name="Oval 9"/>
              <p:cNvSpPr>
                <a:spLocks noChangeArrowheads="1"/>
              </p:cNvSpPr>
              <p:nvPr/>
            </p:nvSpPr>
            <p:spPr bwMode="auto">
              <a:xfrm>
                <a:off x="3168" y="196"/>
                <a:ext cx="407" cy="162"/>
              </a:xfrm>
              <a:prstGeom prst="ellipse">
                <a:avLst/>
              </a:prstGeom>
              <a:solidFill>
                <a:srgbClr val="EAEAEA"/>
              </a:solidFill>
              <a:ln w="12700">
                <a:solidFill>
                  <a:schemeClr val="tx1"/>
                </a:solidFill>
                <a:round/>
              </a:ln>
            </p:spPr>
            <p:txBody>
              <a:bodyPr wrap="none" anchor="ctr"/>
              <a:lstStyle/>
              <a:p>
                <a:endParaRPr lang="zh-CN" altLang="en-US"/>
              </a:p>
            </p:txBody>
          </p:sp>
          <p:sp>
            <p:nvSpPr>
              <p:cNvPr id="235636" name="Oval 10"/>
              <p:cNvSpPr>
                <a:spLocks noChangeArrowheads="1"/>
              </p:cNvSpPr>
              <p:nvPr/>
            </p:nvSpPr>
            <p:spPr bwMode="auto">
              <a:xfrm rot="900000">
                <a:off x="3512" y="252"/>
                <a:ext cx="275" cy="131"/>
              </a:xfrm>
              <a:prstGeom prst="ellipse">
                <a:avLst/>
              </a:prstGeom>
              <a:solidFill>
                <a:srgbClr val="EAEAEA"/>
              </a:solidFill>
              <a:ln w="12700">
                <a:solidFill>
                  <a:schemeClr val="tx1"/>
                </a:solidFill>
                <a:round/>
              </a:ln>
            </p:spPr>
            <p:txBody>
              <a:bodyPr wrap="none" anchor="ctr"/>
              <a:lstStyle/>
              <a:p>
                <a:endParaRPr lang="zh-CN" altLang="en-US"/>
              </a:p>
            </p:txBody>
          </p:sp>
          <p:sp>
            <p:nvSpPr>
              <p:cNvPr id="235637" name="Oval 11"/>
              <p:cNvSpPr>
                <a:spLocks noChangeArrowheads="1"/>
              </p:cNvSpPr>
              <p:nvPr/>
            </p:nvSpPr>
            <p:spPr bwMode="auto">
              <a:xfrm rot="1500000">
                <a:off x="3650" y="385"/>
                <a:ext cx="240" cy="153"/>
              </a:xfrm>
              <a:prstGeom prst="ellipse">
                <a:avLst/>
              </a:prstGeom>
              <a:solidFill>
                <a:srgbClr val="EAEAEA"/>
              </a:solidFill>
              <a:ln w="12700">
                <a:solidFill>
                  <a:schemeClr val="tx1"/>
                </a:solidFill>
                <a:round/>
              </a:ln>
            </p:spPr>
            <p:txBody>
              <a:bodyPr wrap="none" anchor="ctr"/>
              <a:lstStyle/>
              <a:p>
                <a:endParaRPr lang="zh-CN" altLang="en-US"/>
              </a:p>
            </p:txBody>
          </p:sp>
          <p:sp>
            <p:nvSpPr>
              <p:cNvPr id="235638" name="Oval 12"/>
              <p:cNvSpPr>
                <a:spLocks noChangeArrowheads="1"/>
              </p:cNvSpPr>
              <p:nvPr/>
            </p:nvSpPr>
            <p:spPr bwMode="auto">
              <a:xfrm rot="-1560000">
                <a:off x="3573" y="537"/>
                <a:ext cx="291" cy="189"/>
              </a:xfrm>
              <a:prstGeom prst="ellipse">
                <a:avLst/>
              </a:prstGeom>
              <a:solidFill>
                <a:srgbClr val="EAEAEA"/>
              </a:solidFill>
              <a:ln w="12700">
                <a:solidFill>
                  <a:schemeClr val="tx1"/>
                </a:solidFill>
                <a:round/>
              </a:ln>
            </p:spPr>
            <p:txBody>
              <a:bodyPr wrap="none" anchor="ctr"/>
              <a:lstStyle/>
              <a:p>
                <a:endParaRPr lang="zh-CN" altLang="en-US"/>
              </a:p>
            </p:txBody>
          </p:sp>
          <p:sp>
            <p:nvSpPr>
              <p:cNvPr id="235639" name="Oval 13"/>
              <p:cNvSpPr>
                <a:spLocks noChangeArrowheads="1"/>
              </p:cNvSpPr>
              <p:nvPr/>
            </p:nvSpPr>
            <p:spPr bwMode="auto">
              <a:xfrm>
                <a:off x="3216" y="555"/>
                <a:ext cx="471" cy="239"/>
              </a:xfrm>
              <a:prstGeom prst="ellipse">
                <a:avLst/>
              </a:prstGeom>
              <a:solidFill>
                <a:srgbClr val="EAEAEA"/>
              </a:solidFill>
              <a:ln w="12700">
                <a:solidFill>
                  <a:schemeClr val="tx1"/>
                </a:solidFill>
                <a:round/>
              </a:ln>
            </p:spPr>
            <p:txBody>
              <a:bodyPr wrap="none" anchor="ctr"/>
              <a:lstStyle/>
              <a:p>
                <a:endParaRPr lang="zh-CN" altLang="en-US"/>
              </a:p>
            </p:txBody>
          </p:sp>
          <p:sp>
            <p:nvSpPr>
              <p:cNvPr id="235640" name="Oval 14"/>
              <p:cNvSpPr>
                <a:spLocks noChangeArrowheads="1"/>
              </p:cNvSpPr>
              <p:nvPr/>
            </p:nvSpPr>
            <p:spPr bwMode="auto">
              <a:xfrm rot="1080000">
                <a:off x="3023" y="555"/>
                <a:ext cx="265" cy="156"/>
              </a:xfrm>
              <a:prstGeom prst="ellipse">
                <a:avLst/>
              </a:prstGeom>
              <a:solidFill>
                <a:srgbClr val="EAEAEA"/>
              </a:solidFill>
              <a:ln w="12700">
                <a:solidFill>
                  <a:schemeClr val="tx1"/>
                </a:solidFill>
                <a:round/>
              </a:ln>
            </p:spPr>
            <p:txBody>
              <a:bodyPr wrap="none" anchor="ctr"/>
              <a:lstStyle/>
              <a:p>
                <a:endParaRPr lang="zh-CN" altLang="en-US"/>
              </a:p>
            </p:txBody>
          </p:sp>
          <p:sp>
            <p:nvSpPr>
              <p:cNvPr id="235641" name="Oval 15"/>
              <p:cNvSpPr>
                <a:spLocks noChangeArrowheads="1"/>
              </p:cNvSpPr>
              <p:nvPr/>
            </p:nvSpPr>
            <p:spPr bwMode="auto">
              <a:xfrm>
                <a:off x="2949" y="432"/>
                <a:ext cx="217" cy="156"/>
              </a:xfrm>
              <a:prstGeom prst="ellipse">
                <a:avLst/>
              </a:prstGeom>
              <a:solidFill>
                <a:srgbClr val="EAEAEA"/>
              </a:solidFill>
              <a:ln w="12700">
                <a:solidFill>
                  <a:schemeClr val="tx1"/>
                </a:solidFill>
                <a:round/>
              </a:ln>
            </p:spPr>
            <p:txBody>
              <a:bodyPr wrap="none" anchor="ctr"/>
              <a:lstStyle/>
              <a:p>
                <a:endParaRPr lang="zh-CN" altLang="en-US"/>
              </a:p>
            </p:txBody>
          </p:sp>
          <p:sp>
            <p:nvSpPr>
              <p:cNvPr id="235642" name="Oval 16"/>
              <p:cNvSpPr>
                <a:spLocks noChangeArrowheads="1"/>
              </p:cNvSpPr>
              <p:nvPr/>
            </p:nvSpPr>
            <p:spPr bwMode="auto">
              <a:xfrm rot="-1860000">
                <a:off x="2984" y="310"/>
                <a:ext cx="295" cy="156"/>
              </a:xfrm>
              <a:prstGeom prst="ellipse">
                <a:avLst/>
              </a:prstGeom>
              <a:solidFill>
                <a:srgbClr val="EAEAEA"/>
              </a:solidFill>
              <a:ln w="12700">
                <a:solidFill>
                  <a:schemeClr val="tx1"/>
                </a:solidFill>
                <a:round/>
              </a:ln>
            </p:spPr>
            <p:txBody>
              <a:bodyPr wrap="none" anchor="ctr"/>
              <a:lstStyle/>
              <a:p>
                <a:endParaRPr lang="zh-CN" altLang="en-US"/>
              </a:p>
            </p:txBody>
          </p:sp>
          <p:sp>
            <p:nvSpPr>
              <p:cNvPr id="235643" name="Freeform 17"/>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w="12700" cap="rnd" cmpd="sng">
                <a:noFill/>
                <a:prstDash val="solid"/>
                <a:round/>
                <a:headEnd type="none" w="med" len="med"/>
                <a:tailEnd type="none" w="med" len="med"/>
              </a:ln>
            </p:spPr>
            <p:txBody>
              <a:bodyPr/>
              <a:lstStyle/>
              <a:p>
                <a:endParaRPr lang="zh-CN" altLang="en-US"/>
              </a:p>
            </p:txBody>
          </p:sp>
          <p:sp>
            <p:nvSpPr>
              <p:cNvPr id="235644" name="Freeform 18"/>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w="12700" cap="rnd" cmpd="sng">
                <a:noFill/>
                <a:prstDash val="solid"/>
                <a:round/>
                <a:headEnd type="none" w="med" len="med"/>
                <a:tailEnd type="none" w="med" len="med"/>
              </a:ln>
            </p:spPr>
            <p:txBody>
              <a:bodyPr/>
              <a:lstStyle/>
              <a:p>
                <a:endParaRPr lang="zh-CN" altLang="en-US"/>
              </a:p>
            </p:txBody>
          </p:sp>
          <p:sp>
            <p:nvSpPr>
              <p:cNvPr id="235645" name="Freeform 19"/>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w="12700" cap="rnd" cmpd="sng">
                <a:noFill/>
                <a:prstDash val="solid"/>
                <a:round/>
                <a:headEnd type="none" w="med" len="med"/>
                <a:tailEnd type="none" w="med" len="med"/>
              </a:ln>
            </p:spPr>
            <p:txBody>
              <a:bodyPr/>
              <a:lstStyle/>
              <a:p>
                <a:endParaRPr lang="zh-CN" altLang="en-US"/>
              </a:p>
            </p:txBody>
          </p:sp>
        </p:grpSp>
        <p:sp>
          <p:nvSpPr>
            <p:cNvPr id="235634" name="Text Box 20"/>
            <p:cNvSpPr txBox="1">
              <a:spLocks noChangeArrowheads="1"/>
            </p:cNvSpPr>
            <p:nvPr/>
          </p:nvSpPr>
          <p:spPr bwMode="auto">
            <a:xfrm>
              <a:off x="4967" y="1856"/>
              <a:ext cx="368" cy="220"/>
            </a:xfrm>
            <a:prstGeom prst="rect">
              <a:avLst/>
            </a:prstGeom>
            <a:solidFill>
              <a:srgbClr val="EAEAEA"/>
            </a:solidFill>
            <a:ln w="9525">
              <a:noFill/>
              <a:miter lim="800000"/>
            </a:ln>
          </p:spPr>
          <p:txBody>
            <a:bodyPr wrap="none">
              <a:spAutoFit/>
            </a:bodyPr>
            <a:lstStyle/>
            <a:p>
              <a:r>
                <a:rPr kumimoji="1" lang="zh-CN" altLang="en-US" sz="2000">
                  <a:latin typeface="Arial" panose="020B0604020202020204" pitchFamily="34" charset="0"/>
                </a:rPr>
                <a:t>网 </a:t>
              </a:r>
              <a:r>
                <a:rPr kumimoji="1" lang="en-US" altLang="zh-CN" sz="2000">
                  <a:latin typeface="Arial" panose="020B0604020202020204" pitchFamily="34" charset="0"/>
                </a:rPr>
                <a:t>1</a:t>
              </a:r>
            </a:p>
          </p:txBody>
        </p:sp>
      </p:grpSp>
      <p:grpSp>
        <p:nvGrpSpPr>
          <p:cNvPr id="235528" name="Group 21"/>
          <p:cNvGrpSpPr/>
          <p:nvPr/>
        </p:nvGrpSpPr>
        <p:grpSpPr bwMode="auto">
          <a:xfrm>
            <a:off x="7713663" y="515938"/>
            <a:ext cx="1179512" cy="858837"/>
            <a:chOff x="4830" y="1752"/>
            <a:chExt cx="667" cy="477"/>
          </a:xfrm>
        </p:grpSpPr>
        <p:grpSp>
          <p:nvGrpSpPr>
            <p:cNvPr id="235620" name="Group 22"/>
            <p:cNvGrpSpPr/>
            <p:nvPr/>
          </p:nvGrpSpPr>
          <p:grpSpPr bwMode="auto">
            <a:xfrm>
              <a:off x="4830" y="1752"/>
              <a:ext cx="667" cy="477"/>
              <a:chOff x="2949" y="196"/>
              <a:chExt cx="941" cy="598"/>
            </a:xfrm>
          </p:grpSpPr>
          <p:sp>
            <p:nvSpPr>
              <p:cNvPr id="235622" name="Oval 23"/>
              <p:cNvSpPr>
                <a:spLocks noChangeArrowheads="1"/>
              </p:cNvSpPr>
              <p:nvPr/>
            </p:nvSpPr>
            <p:spPr bwMode="auto">
              <a:xfrm>
                <a:off x="3168" y="196"/>
                <a:ext cx="407" cy="162"/>
              </a:xfrm>
              <a:prstGeom prst="ellipse">
                <a:avLst/>
              </a:prstGeom>
              <a:solidFill>
                <a:srgbClr val="EAEAEA"/>
              </a:solidFill>
              <a:ln w="12700">
                <a:solidFill>
                  <a:schemeClr val="tx1"/>
                </a:solidFill>
                <a:round/>
              </a:ln>
            </p:spPr>
            <p:txBody>
              <a:bodyPr wrap="none" anchor="ctr"/>
              <a:lstStyle/>
              <a:p>
                <a:endParaRPr lang="zh-CN" altLang="en-US"/>
              </a:p>
            </p:txBody>
          </p:sp>
          <p:sp>
            <p:nvSpPr>
              <p:cNvPr id="235623" name="Oval 24"/>
              <p:cNvSpPr>
                <a:spLocks noChangeArrowheads="1"/>
              </p:cNvSpPr>
              <p:nvPr/>
            </p:nvSpPr>
            <p:spPr bwMode="auto">
              <a:xfrm rot="900000">
                <a:off x="3512" y="252"/>
                <a:ext cx="275" cy="131"/>
              </a:xfrm>
              <a:prstGeom prst="ellipse">
                <a:avLst/>
              </a:prstGeom>
              <a:solidFill>
                <a:srgbClr val="EAEAEA"/>
              </a:solidFill>
              <a:ln w="12700">
                <a:solidFill>
                  <a:schemeClr val="tx1"/>
                </a:solidFill>
                <a:round/>
              </a:ln>
            </p:spPr>
            <p:txBody>
              <a:bodyPr wrap="none" anchor="ctr"/>
              <a:lstStyle/>
              <a:p>
                <a:endParaRPr lang="zh-CN" altLang="en-US"/>
              </a:p>
            </p:txBody>
          </p:sp>
          <p:sp>
            <p:nvSpPr>
              <p:cNvPr id="235624" name="Oval 25"/>
              <p:cNvSpPr>
                <a:spLocks noChangeArrowheads="1"/>
              </p:cNvSpPr>
              <p:nvPr/>
            </p:nvSpPr>
            <p:spPr bwMode="auto">
              <a:xfrm rot="1500000">
                <a:off x="3650" y="385"/>
                <a:ext cx="240" cy="153"/>
              </a:xfrm>
              <a:prstGeom prst="ellipse">
                <a:avLst/>
              </a:prstGeom>
              <a:solidFill>
                <a:srgbClr val="EAEAEA"/>
              </a:solidFill>
              <a:ln w="12700">
                <a:solidFill>
                  <a:schemeClr val="tx1"/>
                </a:solidFill>
                <a:round/>
              </a:ln>
            </p:spPr>
            <p:txBody>
              <a:bodyPr wrap="none" anchor="ctr"/>
              <a:lstStyle/>
              <a:p>
                <a:endParaRPr lang="zh-CN" altLang="en-US"/>
              </a:p>
            </p:txBody>
          </p:sp>
          <p:sp>
            <p:nvSpPr>
              <p:cNvPr id="235625" name="Oval 26"/>
              <p:cNvSpPr>
                <a:spLocks noChangeArrowheads="1"/>
              </p:cNvSpPr>
              <p:nvPr/>
            </p:nvSpPr>
            <p:spPr bwMode="auto">
              <a:xfrm rot="-1560000">
                <a:off x="3573" y="537"/>
                <a:ext cx="291" cy="189"/>
              </a:xfrm>
              <a:prstGeom prst="ellipse">
                <a:avLst/>
              </a:prstGeom>
              <a:solidFill>
                <a:srgbClr val="EAEAEA"/>
              </a:solidFill>
              <a:ln w="12700">
                <a:solidFill>
                  <a:schemeClr val="tx1"/>
                </a:solidFill>
                <a:round/>
              </a:ln>
            </p:spPr>
            <p:txBody>
              <a:bodyPr wrap="none" anchor="ctr"/>
              <a:lstStyle/>
              <a:p>
                <a:endParaRPr lang="zh-CN" altLang="en-US"/>
              </a:p>
            </p:txBody>
          </p:sp>
          <p:sp>
            <p:nvSpPr>
              <p:cNvPr id="235626" name="Oval 27"/>
              <p:cNvSpPr>
                <a:spLocks noChangeArrowheads="1"/>
              </p:cNvSpPr>
              <p:nvPr/>
            </p:nvSpPr>
            <p:spPr bwMode="auto">
              <a:xfrm>
                <a:off x="3216" y="555"/>
                <a:ext cx="471" cy="239"/>
              </a:xfrm>
              <a:prstGeom prst="ellipse">
                <a:avLst/>
              </a:prstGeom>
              <a:solidFill>
                <a:srgbClr val="EAEAEA"/>
              </a:solidFill>
              <a:ln w="12700">
                <a:solidFill>
                  <a:schemeClr val="tx1"/>
                </a:solidFill>
                <a:round/>
              </a:ln>
            </p:spPr>
            <p:txBody>
              <a:bodyPr wrap="none" anchor="ctr"/>
              <a:lstStyle/>
              <a:p>
                <a:endParaRPr lang="zh-CN" altLang="en-US"/>
              </a:p>
            </p:txBody>
          </p:sp>
          <p:sp>
            <p:nvSpPr>
              <p:cNvPr id="235627" name="Oval 28"/>
              <p:cNvSpPr>
                <a:spLocks noChangeArrowheads="1"/>
              </p:cNvSpPr>
              <p:nvPr/>
            </p:nvSpPr>
            <p:spPr bwMode="auto">
              <a:xfrm rot="1080000">
                <a:off x="3023" y="555"/>
                <a:ext cx="265" cy="156"/>
              </a:xfrm>
              <a:prstGeom prst="ellipse">
                <a:avLst/>
              </a:prstGeom>
              <a:solidFill>
                <a:srgbClr val="EAEAEA"/>
              </a:solidFill>
              <a:ln w="12700">
                <a:solidFill>
                  <a:schemeClr val="tx1"/>
                </a:solidFill>
                <a:round/>
              </a:ln>
            </p:spPr>
            <p:txBody>
              <a:bodyPr wrap="none" anchor="ctr"/>
              <a:lstStyle/>
              <a:p>
                <a:endParaRPr lang="zh-CN" altLang="en-US"/>
              </a:p>
            </p:txBody>
          </p:sp>
          <p:sp>
            <p:nvSpPr>
              <p:cNvPr id="235628" name="Oval 29"/>
              <p:cNvSpPr>
                <a:spLocks noChangeArrowheads="1"/>
              </p:cNvSpPr>
              <p:nvPr/>
            </p:nvSpPr>
            <p:spPr bwMode="auto">
              <a:xfrm>
                <a:off x="2949" y="432"/>
                <a:ext cx="217" cy="156"/>
              </a:xfrm>
              <a:prstGeom prst="ellipse">
                <a:avLst/>
              </a:prstGeom>
              <a:solidFill>
                <a:srgbClr val="EAEAEA"/>
              </a:solidFill>
              <a:ln w="12700">
                <a:solidFill>
                  <a:schemeClr val="tx1"/>
                </a:solidFill>
                <a:round/>
              </a:ln>
            </p:spPr>
            <p:txBody>
              <a:bodyPr wrap="none" anchor="ctr"/>
              <a:lstStyle/>
              <a:p>
                <a:endParaRPr lang="zh-CN" altLang="en-US"/>
              </a:p>
            </p:txBody>
          </p:sp>
          <p:sp>
            <p:nvSpPr>
              <p:cNvPr id="235629" name="Oval 30"/>
              <p:cNvSpPr>
                <a:spLocks noChangeArrowheads="1"/>
              </p:cNvSpPr>
              <p:nvPr/>
            </p:nvSpPr>
            <p:spPr bwMode="auto">
              <a:xfrm rot="-1860000">
                <a:off x="2984" y="310"/>
                <a:ext cx="295" cy="156"/>
              </a:xfrm>
              <a:prstGeom prst="ellipse">
                <a:avLst/>
              </a:prstGeom>
              <a:solidFill>
                <a:srgbClr val="EAEAEA"/>
              </a:solidFill>
              <a:ln w="12700">
                <a:solidFill>
                  <a:schemeClr val="tx1"/>
                </a:solidFill>
                <a:round/>
              </a:ln>
            </p:spPr>
            <p:txBody>
              <a:bodyPr wrap="none" anchor="ctr"/>
              <a:lstStyle/>
              <a:p>
                <a:endParaRPr lang="zh-CN" altLang="en-US"/>
              </a:p>
            </p:txBody>
          </p:sp>
          <p:sp>
            <p:nvSpPr>
              <p:cNvPr id="235630" name="Freeform 31"/>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w="12700" cap="rnd" cmpd="sng">
                <a:noFill/>
                <a:prstDash val="solid"/>
                <a:round/>
                <a:headEnd type="none" w="med" len="med"/>
                <a:tailEnd type="none" w="med" len="med"/>
              </a:ln>
            </p:spPr>
            <p:txBody>
              <a:bodyPr/>
              <a:lstStyle/>
              <a:p>
                <a:endParaRPr lang="zh-CN" altLang="en-US"/>
              </a:p>
            </p:txBody>
          </p:sp>
          <p:sp>
            <p:nvSpPr>
              <p:cNvPr id="235631" name="Freeform 32"/>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w="12700" cap="rnd" cmpd="sng">
                <a:noFill/>
                <a:prstDash val="solid"/>
                <a:round/>
                <a:headEnd type="none" w="med" len="med"/>
                <a:tailEnd type="none" w="med" len="med"/>
              </a:ln>
            </p:spPr>
            <p:txBody>
              <a:bodyPr/>
              <a:lstStyle/>
              <a:p>
                <a:endParaRPr lang="zh-CN" altLang="en-US"/>
              </a:p>
            </p:txBody>
          </p:sp>
          <p:sp>
            <p:nvSpPr>
              <p:cNvPr id="235632" name="Freeform 33"/>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w="12700" cap="rnd" cmpd="sng">
                <a:noFill/>
                <a:prstDash val="solid"/>
                <a:round/>
                <a:headEnd type="none" w="med" len="med"/>
                <a:tailEnd type="none" w="med" len="med"/>
              </a:ln>
            </p:spPr>
            <p:txBody>
              <a:bodyPr/>
              <a:lstStyle/>
              <a:p>
                <a:endParaRPr lang="zh-CN" altLang="en-US"/>
              </a:p>
            </p:txBody>
          </p:sp>
        </p:grpSp>
        <p:sp>
          <p:nvSpPr>
            <p:cNvPr id="235621" name="Text Box 34"/>
            <p:cNvSpPr txBox="1">
              <a:spLocks noChangeArrowheads="1"/>
            </p:cNvSpPr>
            <p:nvPr/>
          </p:nvSpPr>
          <p:spPr bwMode="auto">
            <a:xfrm>
              <a:off x="4967" y="1856"/>
              <a:ext cx="368" cy="220"/>
            </a:xfrm>
            <a:prstGeom prst="rect">
              <a:avLst/>
            </a:prstGeom>
            <a:solidFill>
              <a:srgbClr val="EAEAEA"/>
            </a:solidFill>
            <a:ln w="9525">
              <a:noFill/>
              <a:miter lim="800000"/>
            </a:ln>
          </p:spPr>
          <p:txBody>
            <a:bodyPr wrap="none">
              <a:spAutoFit/>
            </a:bodyPr>
            <a:lstStyle/>
            <a:p>
              <a:r>
                <a:rPr kumimoji="1" lang="zh-CN" altLang="en-US" sz="2000">
                  <a:latin typeface="Arial" panose="020B0604020202020204" pitchFamily="34" charset="0"/>
                </a:rPr>
                <a:t>网 </a:t>
              </a:r>
              <a:r>
                <a:rPr kumimoji="1" lang="en-US" altLang="zh-CN" sz="2000">
                  <a:latin typeface="Arial" panose="020B0604020202020204" pitchFamily="34" charset="0"/>
                </a:rPr>
                <a:t>3</a:t>
              </a:r>
            </a:p>
          </p:txBody>
        </p:sp>
      </p:grpSp>
      <p:grpSp>
        <p:nvGrpSpPr>
          <p:cNvPr id="235529" name="Group 35"/>
          <p:cNvGrpSpPr/>
          <p:nvPr/>
        </p:nvGrpSpPr>
        <p:grpSpPr bwMode="auto">
          <a:xfrm>
            <a:off x="4183063" y="515938"/>
            <a:ext cx="1179512" cy="858837"/>
            <a:chOff x="4830" y="1752"/>
            <a:chExt cx="667" cy="477"/>
          </a:xfrm>
        </p:grpSpPr>
        <p:grpSp>
          <p:nvGrpSpPr>
            <p:cNvPr id="235607" name="Group 36"/>
            <p:cNvGrpSpPr/>
            <p:nvPr/>
          </p:nvGrpSpPr>
          <p:grpSpPr bwMode="auto">
            <a:xfrm>
              <a:off x="4830" y="1752"/>
              <a:ext cx="667" cy="477"/>
              <a:chOff x="2949" y="196"/>
              <a:chExt cx="941" cy="598"/>
            </a:xfrm>
          </p:grpSpPr>
          <p:sp>
            <p:nvSpPr>
              <p:cNvPr id="235609" name="Oval 37"/>
              <p:cNvSpPr>
                <a:spLocks noChangeArrowheads="1"/>
              </p:cNvSpPr>
              <p:nvPr/>
            </p:nvSpPr>
            <p:spPr bwMode="auto">
              <a:xfrm>
                <a:off x="3168" y="196"/>
                <a:ext cx="407" cy="162"/>
              </a:xfrm>
              <a:prstGeom prst="ellipse">
                <a:avLst/>
              </a:prstGeom>
              <a:solidFill>
                <a:srgbClr val="EAEAEA"/>
              </a:solidFill>
              <a:ln w="12700">
                <a:solidFill>
                  <a:schemeClr val="tx1"/>
                </a:solidFill>
                <a:round/>
              </a:ln>
            </p:spPr>
            <p:txBody>
              <a:bodyPr wrap="none" anchor="ctr"/>
              <a:lstStyle/>
              <a:p>
                <a:endParaRPr lang="zh-CN" altLang="en-US"/>
              </a:p>
            </p:txBody>
          </p:sp>
          <p:sp>
            <p:nvSpPr>
              <p:cNvPr id="235610" name="Oval 38"/>
              <p:cNvSpPr>
                <a:spLocks noChangeArrowheads="1"/>
              </p:cNvSpPr>
              <p:nvPr/>
            </p:nvSpPr>
            <p:spPr bwMode="auto">
              <a:xfrm rot="900000">
                <a:off x="3512" y="252"/>
                <a:ext cx="275" cy="131"/>
              </a:xfrm>
              <a:prstGeom prst="ellipse">
                <a:avLst/>
              </a:prstGeom>
              <a:solidFill>
                <a:srgbClr val="EAEAEA"/>
              </a:solidFill>
              <a:ln w="12700">
                <a:solidFill>
                  <a:schemeClr val="tx1"/>
                </a:solidFill>
                <a:round/>
              </a:ln>
            </p:spPr>
            <p:txBody>
              <a:bodyPr wrap="none" anchor="ctr"/>
              <a:lstStyle/>
              <a:p>
                <a:endParaRPr lang="zh-CN" altLang="en-US"/>
              </a:p>
            </p:txBody>
          </p:sp>
          <p:sp>
            <p:nvSpPr>
              <p:cNvPr id="235611" name="Oval 39"/>
              <p:cNvSpPr>
                <a:spLocks noChangeArrowheads="1"/>
              </p:cNvSpPr>
              <p:nvPr/>
            </p:nvSpPr>
            <p:spPr bwMode="auto">
              <a:xfrm rot="1500000">
                <a:off x="3650" y="385"/>
                <a:ext cx="240" cy="153"/>
              </a:xfrm>
              <a:prstGeom prst="ellipse">
                <a:avLst/>
              </a:prstGeom>
              <a:solidFill>
                <a:srgbClr val="EAEAEA"/>
              </a:solidFill>
              <a:ln w="12700">
                <a:solidFill>
                  <a:schemeClr val="tx1"/>
                </a:solidFill>
                <a:round/>
              </a:ln>
            </p:spPr>
            <p:txBody>
              <a:bodyPr wrap="none" anchor="ctr"/>
              <a:lstStyle/>
              <a:p>
                <a:endParaRPr lang="zh-CN" altLang="en-US"/>
              </a:p>
            </p:txBody>
          </p:sp>
          <p:sp>
            <p:nvSpPr>
              <p:cNvPr id="235612" name="Oval 40"/>
              <p:cNvSpPr>
                <a:spLocks noChangeArrowheads="1"/>
              </p:cNvSpPr>
              <p:nvPr/>
            </p:nvSpPr>
            <p:spPr bwMode="auto">
              <a:xfrm rot="-1560000">
                <a:off x="3573" y="537"/>
                <a:ext cx="291" cy="189"/>
              </a:xfrm>
              <a:prstGeom prst="ellipse">
                <a:avLst/>
              </a:prstGeom>
              <a:solidFill>
                <a:srgbClr val="EAEAEA"/>
              </a:solidFill>
              <a:ln w="12700">
                <a:solidFill>
                  <a:schemeClr val="tx1"/>
                </a:solidFill>
                <a:round/>
              </a:ln>
            </p:spPr>
            <p:txBody>
              <a:bodyPr wrap="none" anchor="ctr"/>
              <a:lstStyle/>
              <a:p>
                <a:endParaRPr lang="zh-CN" altLang="en-US"/>
              </a:p>
            </p:txBody>
          </p:sp>
          <p:sp>
            <p:nvSpPr>
              <p:cNvPr id="235613" name="Oval 41"/>
              <p:cNvSpPr>
                <a:spLocks noChangeArrowheads="1"/>
              </p:cNvSpPr>
              <p:nvPr/>
            </p:nvSpPr>
            <p:spPr bwMode="auto">
              <a:xfrm>
                <a:off x="3216" y="555"/>
                <a:ext cx="471" cy="239"/>
              </a:xfrm>
              <a:prstGeom prst="ellipse">
                <a:avLst/>
              </a:prstGeom>
              <a:solidFill>
                <a:srgbClr val="EAEAEA"/>
              </a:solidFill>
              <a:ln w="12700">
                <a:solidFill>
                  <a:schemeClr val="tx1"/>
                </a:solidFill>
                <a:round/>
              </a:ln>
            </p:spPr>
            <p:txBody>
              <a:bodyPr wrap="none" anchor="ctr"/>
              <a:lstStyle/>
              <a:p>
                <a:endParaRPr lang="zh-CN" altLang="en-US"/>
              </a:p>
            </p:txBody>
          </p:sp>
          <p:sp>
            <p:nvSpPr>
              <p:cNvPr id="235614" name="Oval 42"/>
              <p:cNvSpPr>
                <a:spLocks noChangeArrowheads="1"/>
              </p:cNvSpPr>
              <p:nvPr/>
            </p:nvSpPr>
            <p:spPr bwMode="auto">
              <a:xfrm rot="1080000">
                <a:off x="3023" y="555"/>
                <a:ext cx="265" cy="156"/>
              </a:xfrm>
              <a:prstGeom prst="ellipse">
                <a:avLst/>
              </a:prstGeom>
              <a:solidFill>
                <a:srgbClr val="EAEAEA"/>
              </a:solidFill>
              <a:ln w="12700">
                <a:solidFill>
                  <a:schemeClr val="tx1"/>
                </a:solidFill>
                <a:round/>
              </a:ln>
            </p:spPr>
            <p:txBody>
              <a:bodyPr wrap="none" anchor="ctr"/>
              <a:lstStyle/>
              <a:p>
                <a:endParaRPr lang="zh-CN" altLang="en-US"/>
              </a:p>
            </p:txBody>
          </p:sp>
          <p:sp>
            <p:nvSpPr>
              <p:cNvPr id="235615" name="Oval 43"/>
              <p:cNvSpPr>
                <a:spLocks noChangeArrowheads="1"/>
              </p:cNvSpPr>
              <p:nvPr/>
            </p:nvSpPr>
            <p:spPr bwMode="auto">
              <a:xfrm>
                <a:off x="2949" y="432"/>
                <a:ext cx="217" cy="156"/>
              </a:xfrm>
              <a:prstGeom prst="ellipse">
                <a:avLst/>
              </a:prstGeom>
              <a:solidFill>
                <a:srgbClr val="EAEAEA"/>
              </a:solidFill>
              <a:ln w="12700">
                <a:solidFill>
                  <a:schemeClr val="tx1"/>
                </a:solidFill>
                <a:round/>
              </a:ln>
            </p:spPr>
            <p:txBody>
              <a:bodyPr wrap="none" anchor="ctr"/>
              <a:lstStyle/>
              <a:p>
                <a:endParaRPr lang="zh-CN" altLang="en-US"/>
              </a:p>
            </p:txBody>
          </p:sp>
          <p:sp>
            <p:nvSpPr>
              <p:cNvPr id="235616" name="Oval 44"/>
              <p:cNvSpPr>
                <a:spLocks noChangeArrowheads="1"/>
              </p:cNvSpPr>
              <p:nvPr/>
            </p:nvSpPr>
            <p:spPr bwMode="auto">
              <a:xfrm rot="-1860000">
                <a:off x="2984" y="310"/>
                <a:ext cx="295" cy="156"/>
              </a:xfrm>
              <a:prstGeom prst="ellipse">
                <a:avLst/>
              </a:prstGeom>
              <a:solidFill>
                <a:srgbClr val="EAEAEA"/>
              </a:solidFill>
              <a:ln w="12700">
                <a:solidFill>
                  <a:schemeClr val="tx1"/>
                </a:solidFill>
                <a:round/>
              </a:ln>
            </p:spPr>
            <p:txBody>
              <a:bodyPr wrap="none" anchor="ctr"/>
              <a:lstStyle/>
              <a:p>
                <a:endParaRPr lang="zh-CN" altLang="en-US"/>
              </a:p>
            </p:txBody>
          </p:sp>
          <p:sp>
            <p:nvSpPr>
              <p:cNvPr id="235617" name="Freeform 45"/>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w="12700" cap="rnd" cmpd="sng">
                <a:noFill/>
                <a:prstDash val="solid"/>
                <a:round/>
                <a:headEnd type="none" w="med" len="med"/>
                <a:tailEnd type="none" w="med" len="med"/>
              </a:ln>
            </p:spPr>
            <p:txBody>
              <a:bodyPr/>
              <a:lstStyle/>
              <a:p>
                <a:endParaRPr lang="zh-CN" altLang="en-US"/>
              </a:p>
            </p:txBody>
          </p:sp>
          <p:sp>
            <p:nvSpPr>
              <p:cNvPr id="235618" name="Freeform 46"/>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w="12700" cap="rnd" cmpd="sng">
                <a:noFill/>
                <a:prstDash val="solid"/>
                <a:round/>
                <a:headEnd type="none" w="med" len="med"/>
                <a:tailEnd type="none" w="med" len="med"/>
              </a:ln>
            </p:spPr>
            <p:txBody>
              <a:bodyPr/>
              <a:lstStyle/>
              <a:p>
                <a:endParaRPr lang="zh-CN" altLang="en-US"/>
              </a:p>
            </p:txBody>
          </p:sp>
          <p:sp>
            <p:nvSpPr>
              <p:cNvPr id="235619" name="Freeform 47"/>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w="12700" cap="rnd" cmpd="sng">
                <a:noFill/>
                <a:prstDash val="solid"/>
                <a:round/>
                <a:headEnd type="none" w="med" len="med"/>
                <a:tailEnd type="none" w="med" len="med"/>
              </a:ln>
            </p:spPr>
            <p:txBody>
              <a:bodyPr/>
              <a:lstStyle/>
              <a:p>
                <a:endParaRPr lang="zh-CN" altLang="en-US"/>
              </a:p>
            </p:txBody>
          </p:sp>
        </p:grpSp>
        <p:sp>
          <p:nvSpPr>
            <p:cNvPr id="235608" name="Text Box 48"/>
            <p:cNvSpPr txBox="1">
              <a:spLocks noChangeArrowheads="1"/>
            </p:cNvSpPr>
            <p:nvPr/>
          </p:nvSpPr>
          <p:spPr bwMode="auto">
            <a:xfrm>
              <a:off x="4967" y="1856"/>
              <a:ext cx="368" cy="220"/>
            </a:xfrm>
            <a:prstGeom prst="rect">
              <a:avLst/>
            </a:prstGeom>
            <a:solidFill>
              <a:srgbClr val="EAEAEA"/>
            </a:solidFill>
            <a:ln w="9525">
              <a:noFill/>
              <a:miter lim="800000"/>
            </a:ln>
          </p:spPr>
          <p:txBody>
            <a:bodyPr wrap="none">
              <a:spAutoFit/>
            </a:bodyPr>
            <a:lstStyle/>
            <a:p>
              <a:r>
                <a:rPr kumimoji="1" lang="zh-CN" altLang="en-US" sz="2000">
                  <a:latin typeface="Arial" panose="020B0604020202020204" pitchFamily="34" charset="0"/>
                </a:rPr>
                <a:t>网 </a:t>
              </a:r>
              <a:r>
                <a:rPr kumimoji="1" lang="en-US" altLang="zh-CN" sz="2000">
                  <a:latin typeface="Arial" panose="020B0604020202020204" pitchFamily="34" charset="0"/>
                </a:rPr>
                <a:t>2</a:t>
              </a:r>
            </a:p>
          </p:txBody>
        </p:sp>
      </p:grpSp>
      <p:grpSp>
        <p:nvGrpSpPr>
          <p:cNvPr id="235530" name="Group 49"/>
          <p:cNvGrpSpPr/>
          <p:nvPr/>
        </p:nvGrpSpPr>
        <p:grpSpPr bwMode="auto">
          <a:xfrm>
            <a:off x="565150" y="1989138"/>
            <a:ext cx="8328025" cy="1519237"/>
            <a:chOff x="356" y="1253"/>
            <a:chExt cx="5246" cy="957"/>
          </a:xfrm>
        </p:grpSpPr>
        <p:sp>
          <p:nvSpPr>
            <p:cNvPr id="235556" name="Line 50"/>
            <p:cNvSpPr>
              <a:spLocks noChangeShapeType="1"/>
            </p:cNvSpPr>
            <p:nvPr/>
          </p:nvSpPr>
          <p:spPr bwMode="auto">
            <a:xfrm>
              <a:off x="1038" y="1581"/>
              <a:ext cx="4077" cy="0"/>
            </a:xfrm>
            <a:prstGeom prst="line">
              <a:avLst/>
            </a:prstGeom>
            <a:noFill/>
            <a:ln w="9525">
              <a:solidFill>
                <a:schemeClr val="tx1"/>
              </a:solidFill>
              <a:round/>
            </a:ln>
          </p:spPr>
          <p:txBody>
            <a:bodyPr/>
            <a:lstStyle/>
            <a:p>
              <a:endParaRPr lang="zh-CN" altLang="en-US"/>
            </a:p>
          </p:txBody>
        </p:sp>
        <p:pic>
          <p:nvPicPr>
            <p:cNvPr id="235557" name="Picture 51"/>
            <p:cNvPicPr>
              <a:picLocks noChangeArrowheads="1"/>
            </p:cNvPicPr>
            <p:nvPr/>
          </p:nvPicPr>
          <p:blipFill>
            <a:blip r:embed="rId3" cstate="print"/>
            <a:srcRect/>
            <a:stretch>
              <a:fillRect/>
            </a:stretch>
          </p:blipFill>
          <p:spPr bwMode="auto">
            <a:xfrm>
              <a:off x="1636" y="1484"/>
              <a:ext cx="459" cy="213"/>
            </a:xfrm>
            <a:prstGeom prst="rect">
              <a:avLst/>
            </a:prstGeom>
            <a:noFill/>
            <a:ln w="12699">
              <a:noFill/>
              <a:miter lim="800000"/>
              <a:headEnd/>
              <a:tailEnd/>
            </a:ln>
          </p:spPr>
        </p:pic>
        <p:sp>
          <p:nvSpPr>
            <p:cNvPr id="235558" name="Text Box 52"/>
            <p:cNvSpPr txBox="1">
              <a:spLocks noChangeArrowheads="1"/>
            </p:cNvSpPr>
            <p:nvPr/>
          </p:nvSpPr>
          <p:spPr bwMode="auto">
            <a:xfrm>
              <a:off x="4038" y="1640"/>
              <a:ext cx="290" cy="250"/>
            </a:xfrm>
            <a:prstGeom prst="rect">
              <a:avLst/>
            </a:prstGeom>
            <a:noFill/>
            <a:ln w="9525">
              <a:noFill/>
              <a:miter lim="800000"/>
            </a:ln>
          </p:spPr>
          <p:txBody>
            <a:bodyPr wrap="none">
              <a:spAutoFit/>
            </a:bodyPr>
            <a:lstStyle/>
            <a:p>
              <a:r>
                <a:rPr kumimoji="1" lang="en-US" altLang="zh-CN" sz="2000">
                  <a:latin typeface="Arial" panose="020B0604020202020204" pitchFamily="34" charset="0"/>
                </a:rPr>
                <a:t>R</a:t>
              </a:r>
              <a:r>
                <a:rPr kumimoji="1" lang="en-US" altLang="zh-CN" sz="2000" baseline="-25000">
                  <a:latin typeface="Arial" panose="020B0604020202020204" pitchFamily="34" charset="0"/>
                </a:rPr>
                <a:t>2</a:t>
              </a:r>
              <a:endParaRPr kumimoji="1" lang="en-US" altLang="zh-CN" sz="2000">
                <a:latin typeface="Arial" panose="020B0604020202020204" pitchFamily="34" charset="0"/>
              </a:endParaRPr>
            </a:p>
          </p:txBody>
        </p:sp>
        <p:sp>
          <p:nvSpPr>
            <p:cNvPr id="235559" name="Text Box 53"/>
            <p:cNvSpPr txBox="1">
              <a:spLocks noChangeArrowheads="1"/>
            </p:cNvSpPr>
            <p:nvPr/>
          </p:nvSpPr>
          <p:spPr bwMode="auto">
            <a:xfrm>
              <a:off x="1772" y="1640"/>
              <a:ext cx="290" cy="250"/>
            </a:xfrm>
            <a:prstGeom prst="rect">
              <a:avLst/>
            </a:prstGeom>
            <a:noFill/>
            <a:ln w="9525">
              <a:noFill/>
              <a:miter lim="800000"/>
            </a:ln>
          </p:spPr>
          <p:txBody>
            <a:bodyPr wrap="none">
              <a:spAutoFit/>
            </a:bodyPr>
            <a:lstStyle/>
            <a:p>
              <a:r>
                <a:rPr kumimoji="1" lang="en-US" altLang="zh-CN" sz="2000">
                  <a:latin typeface="Arial" panose="020B0604020202020204" pitchFamily="34" charset="0"/>
                </a:rPr>
                <a:t>R</a:t>
              </a:r>
              <a:r>
                <a:rPr kumimoji="1" lang="en-US" altLang="zh-CN" sz="2000" baseline="-25000">
                  <a:latin typeface="Arial" panose="020B0604020202020204" pitchFamily="34" charset="0"/>
                </a:rPr>
                <a:t>1</a:t>
              </a:r>
              <a:endParaRPr kumimoji="1" lang="en-US" altLang="zh-CN" sz="2000">
                <a:latin typeface="Arial" panose="020B0604020202020204" pitchFamily="34" charset="0"/>
              </a:endParaRPr>
            </a:p>
          </p:txBody>
        </p:sp>
        <p:pic>
          <p:nvPicPr>
            <p:cNvPr id="235560" name="Picture 54"/>
            <p:cNvPicPr>
              <a:picLocks noChangeArrowheads="1"/>
            </p:cNvPicPr>
            <p:nvPr/>
          </p:nvPicPr>
          <p:blipFill>
            <a:blip r:embed="rId3" cstate="print"/>
            <a:srcRect/>
            <a:stretch>
              <a:fillRect/>
            </a:stretch>
          </p:blipFill>
          <p:spPr bwMode="auto">
            <a:xfrm>
              <a:off x="3901" y="1484"/>
              <a:ext cx="460" cy="213"/>
            </a:xfrm>
            <a:prstGeom prst="rect">
              <a:avLst/>
            </a:prstGeom>
            <a:noFill/>
            <a:ln w="12699">
              <a:noFill/>
              <a:miter lim="800000"/>
              <a:headEnd/>
              <a:tailEnd/>
            </a:ln>
          </p:spPr>
        </p:pic>
        <p:grpSp>
          <p:nvGrpSpPr>
            <p:cNvPr id="235561" name="Group 55"/>
            <p:cNvGrpSpPr/>
            <p:nvPr/>
          </p:nvGrpSpPr>
          <p:grpSpPr bwMode="auto">
            <a:xfrm>
              <a:off x="447" y="1309"/>
              <a:ext cx="743" cy="541"/>
              <a:chOff x="4830" y="1752"/>
              <a:chExt cx="667" cy="477"/>
            </a:xfrm>
          </p:grpSpPr>
          <p:grpSp>
            <p:nvGrpSpPr>
              <p:cNvPr id="235594" name="Group 56"/>
              <p:cNvGrpSpPr/>
              <p:nvPr/>
            </p:nvGrpSpPr>
            <p:grpSpPr bwMode="auto">
              <a:xfrm>
                <a:off x="4830" y="1752"/>
                <a:ext cx="667" cy="477"/>
                <a:chOff x="2949" y="196"/>
                <a:chExt cx="941" cy="598"/>
              </a:xfrm>
            </p:grpSpPr>
            <p:sp>
              <p:nvSpPr>
                <p:cNvPr id="235596" name="Oval 57"/>
                <p:cNvSpPr>
                  <a:spLocks noChangeArrowheads="1"/>
                </p:cNvSpPr>
                <p:nvPr/>
              </p:nvSpPr>
              <p:spPr bwMode="auto">
                <a:xfrm>
                  <a:off x="3168" y="196"/>
                  <a:ext cx="407" cy="162"/>
                </a:xfrm>
                <a:prstGeom prst="ellipse">
                  <a:avLst/>
                </a:prstGeom>
                <a:solidFill>
                  <a:srgbClr val="EAEAEA"/>
                </a:solidFill>
                <a:ln w="12700">
                  <a:solidFill>
                    <a:schemeClr val="tx1"/>
                  </a:solidFill>
                  <a:round/>
                </a:ln>
              </p:spPr>
              <p:txBody>
                <a:bodyPr wrap="none" anchor="ctr"/>
                <a:lstStyle/>
                <a:p>
                  <a:endParaRPr lang="zh-CN" altLang="en-US"/>
                </a:p>
              </p:txBody>
            </p:sp>
            <p:sp>
              <p:nvSpPr>
                <p:cNvPr id="235597" name="Oval 58"/>
                <p:cNvSpPr>
                  <a:spLocks noChangeArrowheads="1"/>
                </p:cNvSpPr>
                <p:nvPr/>
              </p:nvSpPr>
              <p:spPr bwMode="auto">
                <a:xfrm rot="900000">
                  <a:off x="3512" y="252"/>
                  <a:ext cx="275" cy="131"/>
                </a:xfrm>
                <a:prstGeom prst="ellipse">
                  <a:avLst/>
                </a:prstGeom>
                <a:solidFill>
                  <a:srgbClr val="EAEAEA"/>
                </a:solidFill>
                <a:ln w="12700">
                  <a:solidFill>
                    <a:schemeClr val="tx1"/>
                  </a:solidFill>
                  <a:round/>
                </a:ln>
              </p:spPr>
              <p:txBody>
                <a:bodyPr wrap="none" anchor="ctr"/>
                <a:lstStyle/>
                <a:p>
                  <a:endParaRPr lang="zh-CN" altLang="en-US"/>
                </a:p>
              </p:txBody>
            </p:sp>
            <p:sp>
              <p:nvSpPr>
                <p:cNvPr id="235598" name="Oval 59"/>
                <p:cNvSpPr>
                  <a:spLocks noChangeArrowheads="1"/>
                </p:cNvSpPr>
                <p:nvPr/>
              </p:nvSpPr>
              <p:spPr bwMode="auto">
                <a:xfrm rot="1500000">
                  <a:off x="3650" y="385"/>
                  <a:ext cx="240" cy="153"/>
                </a:xfrm>
                <a:prstGeom prst="ellipse">
                  <a:avLst/>
                </a:prstGeom>
                <a:solidFill>
                  <a:srgbClr val="EAEAEA"/>
                </a:solidFill>
                <a:ln w="12700">
                  <a:solidFill>
                    <a:schemeClr val="tx1"/>
                  </a:solidFill>
                  <a:round/>
                </a:ln>
              </p:spPr>
              <p:txBody>
                <a:bodyPr wrap="none" anchor="ctr"/>
                <a:lstStyle/>
                <a:p>
                  <a:endParaRPr lang="zh-CN" altLang="en-US"/>
                </a:p>
              </p:txBody>
            </p:sp>
            <p:sp>
              <p:nvSpPr>
                <p:cNvPr id="235599" name="Oval 60"/>
                <p:cNvSpPr>
                  <a:spLocks noChangeArrowheads="1"/>
                </p:cNvSpPr>
                <p:nvPr/>
              </p:nvSpPr>
              <p:spPr bwMode="auto">
                <a:xfrm rot="-1560000">
                  <a:off x="3573" y="537"/>
                  <a:ext cx="291" cy="189"/>
                </a:xfrm>
                <a:prstGeom prst="ellipse">
                  <a:avLst/>
                </a:prstGeom>
                <a:solidFill>
                  <a:srgbClr val="EAEAEA"/>
                </a:solidFill>
                <a:ln w="12700">
                  <a:solidFill>
                    <a:schemeClr val="tx1"/>
                  </a:solidFill>
                  <a:round/>
                </a:ln>
              </p:spPr>
              <p:txBody>
                <a:bodyPr wrap="none" anchor="ctr"/>
                <a:lstStyle/>
                <a:p>
                  <a:endParaRPr lang="zh-CN" altLang="en-US"/>
                </a:p>
              </p:txBody>
            </p:sp>
            <p:sp>
              <p:nvSpPr>
                <p:cNvPr id="235600" name="Oval 61"/>
                <p:cNvSpPr>
                  <a:spLocks noChangeArrowheads="1"/>
                </p:cNvSpPr>
                <p:nvPr/>
              </p:nvSpPr>
              <p:spPr bwMode="auto">
                <a:xfrm>
                  <a:off x="3216" y="555"/>
                  <a:ext cx="471" cy="239"/>
                </a:xfrm>
                <a:prstGeom prst="ellipse">
                  <a:avLst/>
                </a:prstGeom>
                <a:solidFill>
                  <a:srgbClr val="EAEAEA"/>
                </a:solidFill>
                <a:ln w="12700">
                  <a:solidFill>
                    <a:schemeClr val="tx1"/>
                  </a:solidFill>
                  <a:round/>
                </a:ln>
              </p:spPr>
              <p:txBody>
                <a:bodyPr wrap="none" anchor="ctr"/>
                <a:lstStyle/>
                <a:p>
                  <a:endParaRPr lang="zh-CN" altLang="en-US"/>
                </a:p>
              </p:txBody>
            </p:sp>
            <p:sp>
              <p:nvSpPr>
                <p:cNvPr id="235601" name="Oval 62"/>
                <p:cNvSpPr>
                  <a:spLocks noChangeArrowheads="1"/>
                </p:cNvSpPr>
                <p:nvPr/>
              </p:nvSpPr>
              <p:spPr bwMode="auto">
                <a:xfrm rot="1080000">
                  <a:off x="3023" y="555"/>
                  <a:ext cx="265" cy="156"/>
                </a:xfrm>
                <a:prstGeom prst="ellipse">
                  <a:avLst/>
                </a:prstGeom>
                <a:solidFill>
                  <a:srgbClr val="EAEAEA"/>
                </a:solidFill>
                <a:ln w="12700">
                  <a:solidFill>
                    <a:schemeClr val="tx1"/>
                  </a:solidFill>
                  <a:round/>
                </a:ln>
              </p:spPr>
              <p:txBody>
                <a:bodyPr wrap="none" anchor="ctr"/>
                <a:lstStyle/>
                <a:p>
                  <a:endParaRPr lang="zh-CN" altLang="en-US"/>
                </a:p>
              </p:txBody>
            </p:sp>
            <p:sp>
              <p:nvSpPr>
                <p:cNvPr id="235602" name="Oval 63"/>
                <p:cNvSpPr>
                  <a:spLocks noChangeArrowheads="1"/>
                </p:cNvSpPr>
                <p:nvPr/>
              </p:nvSpPr>
              <p:spPr bwMode="auto">
                <a:xfrm>
                  <a:off x="2949" y="432"/>
                  <a:ext cx="217" cy="156"/>
                </a:xfrm>
                <a:prstGeom prst="ellipse">
                  <a:avLst/>
                </a:prstGeom>
                <a:solidFill>
                  <a:srgbClr val="EAEAEA"/>
                </a:solidFill>
                <a:ln w="12700">
                  <a:solidFill>
                    <a:schemeClr val="tx1"/>
                  </a:solidFill>
                  <a:round/>
                </a:ln>
              </p:spPr>
              <p:txBody>
                <a:bodyPr wrap="none" anchor="ctr"/>
                <a:lstStyle/>
                <a:p>
                  <a:endParaRPr lang="zh-CN" altLang="en-US"/>
                </a:p>
              </p:txBody>
            </p:sp>
            <p:sp>
              <p:nvSpPr>
                <p:cNvPr id="235603" name="Oval 64"/>
                <p:cNvSpPr>
                  <a:spLocks noChangeArrowheads="1"/>
                </p:cNvSpPr>
                <p:nvPr/>
              </p:nvSpPr>
              <p:spPr bwMode="auto">
                <a:xfrm rot="-1860000">
                  <a:off x="2984" y="310"/>
                  <a:ext cx="295" cy="156"/>
                </a:xfrm>
                <a:prstGeom prst="ellipse">
                  <a:avLst/>
                </a:prstGeom>
                <a:solidFill>
                  <a:srgbClr val="EAEAEA"/>
                </a:solidFill>
                <a:ln w="12700">
                  <a:solidFill>
                    <a:schemeClr val="tx1"/>
                  </a:solidFill>
                  <a:round/>
                </a:ln>
              </p:spPr>
              <p:txBody>
                <a:bodyPr wrap="none" anchor="ctr"/>
                <a:lstStyle/>
                <a:p>
                  <a:endParaRPr lang="zh-CN" altLang="en-US"/>
                </a:p>
              </p:txBody>
            </p:sp>
            <p:sp>
              <p:nvSpPr>
                <p:cNvPr id="235604" name="Freeform 65"/>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w="12700" cap="rnd" cmpd="sng">
                  <a:noFill/>
                  <a:prstDash val="solid"/>
                  <a:round/>
                  <a:headEnd type="none" w="med" len="med"/>
                  <a:tailEnd type="none" w="med" len="med"/>
                </a:ln>
              </p:spPr>
              <p:txBody>
                <a:bodyPr/>
                <a:lstStyle/>
                <a:p>
                  <a:endParaRPr lang="zh-CN" altLang="en-US"/>
                </a:p>
              </p:txBody>
            </p:sp>
            <p:sp>
              <p:nvSpPr>
                <p:cNvPr id="235605" name="Freeform 66"/>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w="12700" cap="rnd" cmpd="sng">
                  <a:noFill/>
                  <a:prstDash val="solid"/>
                  <a:round/>
                  <a:headEnd type="none" w="med" len="med"/>
                  <a:tailEnd type="none" w="med" len="med"/>
                </a:ln>
              </p:spPr>
              <p:txBody>
                <a:bodyPr/>
                <a:lstStyle/>
                <a:p>
                  <a:endParaRPr lang="zh-CN" altLang="en-US"/>
                </a:p>
              </p:txBody>
            </p:sp>
            <p:sp>
              <p:nvSpPr>
                <p:cNvPr id="235606" name="Freeform 67"/>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w="12700" cap="rnd" cmpd="sng">
                  <a:noFill/>
                  <a:prstDash val="solid"/>
                  <a:round/>
                  <a:headEnd type="none" w="med" len="med"/>
                  <a:tailEnd type="none" w="med" len="med"/>
                </a:ln>
              </p:spPr>
              <p:txBody>
                <a:bodyPr/>
                <a:lstStyle/>
                <a:p>
                  <a:endParaRPr lang="zh-CN" altLang="en-US"/>
                </a:p>
              </p:txBody>
            </p:sp>
          </p:grpSp>
          <p:sp>
            <p:nvSpPr>
              <p:cNvPr id="235595" name="Text Box 68"/>
              <p:cNvSpPr txBox="1">
                <a:spLocks noChangeArrowheads="1"/>
              </p:cNvSpPr>
              <p:nvPr/>
            </p:nvSpPr>
            <p:spPr bwMode="auto">
              <a:xfrm>
                <a:off x="4967" y="1856"/>
                <a:ext cx="368" cy="220"/>
              </a:xfrm>
              <a:prstGeom prst="rect">
                <a:avLst/>
              </a:prstGeom>
              <a:solidFill>
                <a:srgbClr val="EAEAEA"/>
              </a:solidFill>
              <a:ln w="9525">
                <a:noFill/>
                <a:miter lim="800000"/>
              </a:ln>
            </p:spPr>
            <p:txBody>
              <a:bodyPr wrap="none">
                <a:spAutoFit/>
              </a:bodyPr>
              <a:lstStyle/>
              <a:p>
                <a:r>
                  <a:rPr kumimoji="1" lang="zh-CN" altLang="en-US" sz="2000">
                    <a:latin typeface="Arial" panose="020B0604020202020204" pitchFamily="34" charset="0"/>
                  </a:rPr>
                  <a:t>网 </a:t>
                </a:r>
                <a:r>
                  <a:rPr kumimoji="1" lang="en-US" altLang="zh-CN" sz="2000">
                    <a:latin typeface="Arial" panose="020B0604020202020204" pitchFamily="34" charset="0"/>
                  </a:rPr>
                  <a:t>1</a:t>
                </a:r>
              </a:p>
            </p:txBody>
          </p:sp>
        </p:grpSp>
        <p:grpSp>
          <p:nvGrpSpPr>
            <p:cNvPr id="235562" name="Group 69"/>
            <p:cNvGrpSpPr/>
            <p:nvPr/>
          </p:nvGrpSpPr>
          <p:grpSpPr bwMode="auto">
            <a:xfrm>
              <a:off x="4859" y="1309"/>
              <a:ext cx="743" cy="541"/>
              <a:chOff x="4830" y="1752"/>
              <a:chExt cx="667" cy="477"/>
            </a:xfrm>
          </p:grpSpPr>
          <p:grpSp>
            <p:nvGrpSpPr>
              <p:cNvPr id="235581" name="Group 70"/>
              <p:cNvGrpSpPr/>
              <p:nvPr/>
            </p:nvGrpSpPr>
            <p:grpSpPr bwMode="auto">
              <a:xfrm>
                <a:off x="4830" y="1752"/>
                <a:ext cx="667" cy="477"/>
                <a:chOff x="2949" y="196"/>
                <a:chExt cx="941" cy="598"/>
              </a:xfrm>
            </p:grpSpPr>
            <p:sp>
              <p:nvSpPr>
                <p:cNvPr id="235583" name="Oval 71"/>
                <p:cNvSpPr>
                  <a:spLocks noChangeArrowheads="1"/>
                </p:cNvSpPr>
                <p:nvPr/>
              </p:nvSpPr>
              <p:spPr bwMode="auto">
                <a:xfrm>
                  <a:off x="3168" y="196"/>
                  <a:ext cx="407" cy="162"/>
                </a:xfrm>
                <a:prstGeom prst="ellipse">
                  <a:avLst/>
                </a:prstGeom>
                <a:solidFill>
                  <a:srgbClr val="EAEAEA"/>
                </a:solidFill>
                <a:ln w="12700">
                  <a:solidFill>
                    <a:schemeClr val="tx1"/>
                  </a:solidFill>
                  <a:round/>
                </a:ln>
              </p:spPr>
              <p:txBody>
                <a:bodyPr wrap="none" anchor="ctr"/>
                <a:lstStyle/>
                <a:p>
                  <a:endParaRPr lang="zh-CN" altLang="en-US"/>
                </a:p>
              </p:txBody>
            </p:sp>
            <p:sp>
              <p:nvSpPr>
                <p:cNvPr id="235584" name="Oval 72"/>
                <p:cNvSpPr>
                  <a:spLocks noChangeArrowheads="1"/>
                </p:cNvSpPr>
                <p:nvPr/>
              </p:nvSpPr>
              <p:spPr bwMode="auto">
                <a:xfrm rot="900000">
                  <a:off x="3512" y="252"/>
                  <a:ext cx="275" cy="131"/>
                </a:xfrm>
                <a:prstGeom prst="ellipse">
                  <a:avLst/>
                </a:prstGeom>
                <a:solidFill>
                  <a:srgbClr val="EAEAEA"/>
                </a:solidFill>
                <a:ln w="12700">
                  <a:solidFill>
                    <a:schemeClr val="tx1"/>
                  </a:solidFill>
                  <a:round/>
                </a:ln>
              </p:spPr>
              <p:txBody>
                <a:bodyPr wrap="none" anchor="ctr"/>
                <a:lstStyle/>
                <a:p>
                  <a:endParaRPr lang="zh-CN" altLang="en-US"/>
                </a:p>
              </p:txBody>
            </p:sp>
            <p:sp>
              <p:nvSpPr>
                <p:cNvPr id="235585" name="Oval 73"/>
                <p:cNvSpPr>
                  <a:spLocks noChangeArrowheads="1"/>
                </p:cNvSpPr>
                <p:nvPr/>
              </p:nvSpPr>
              <p:spPr bwMode="auto">
                <a:xfrm rot="1500000">
                  <a:off x="3650" y="385"/>
                  <a:ext cx="240" cy="153"/>
                </a:xfrm>
                <a:prstGeom prst="ellipse">
                  <a:avLst/>
                </a:prstGeom>
                <a:solidFill>
                  <a:srgbClr val="EAEAEA"/>
                </a:solidFill>
                <a:ln w="12700">
                  <a:solidFill>
                    <a:schemeClr val="tx1"/>
                  </a:solidFill>
                  <a:round/>
                </a:ln>
              </p:spPr>
              <p:txBody>
                <a:bodyPr wrap="none" anchor="ctr"/>
                <a:lstStyle/>
                <a:p>
                  <a:endParaRPr lang="zh-CN" altLang="en-US"/>
                </a:p>
              </p:txBody>
            </p:sp>
            <p:sp>
              <p:nvSpPr>
                <p:cNvPr id="235586" name="Oval 74"/>
                <p:cNvSpPr>
                  <a:spLocks noChangeArrowheads="1"/>
                </p:cNvSpPr>
                <p:nvPr/>
              </p:nvSpPr>
              <p:spPr bwMode="auto">
                <a:xfrm rot="-1560000">
                  <a:off x="3573" y="537"/>
                  <a:ext cx="291" cy="189"/>
                </a:xfrm>
                <a:prstGeom prst="ellipse">
                  <a:avLst/>
                </a:prstGeom>
                <a:solidFill>
                  <a:srgbClr val="EAEAEA"/>
                </a:solidFill>
                <a:ln w="12700">
                  <a:solidFill>
                    <a:schemeClr val="tx1"/>
                  </a:solidFill>
                  <a:round/>
                </a:ln>
              </p:spPr>
              <p:txBody>
                <a:bodyPr wrap="none" anchor="ctr"/>
                <a:lstStyle/>
                <a:p>
                  <a:endParaRPr lang="zh-CN" altLang="en-US"/>
                </a:p>
              </p:txBody>
            </p:sp>
            <p:sp>
              <p:nvSpPr>
                <p:cNvPr id="235587" name="Oval 75"/>
                <p:cNvSpPr>
                  <a:spLocks noChangeArrowheads="1"/>
                </p:cNvSpPr>
                <p:nvPr/>
              </p:nvSpPr>
              <p:spPr bwMode="auto">
                <a:xfrm>
                  <a:off x="3216" y="555"/>
                  <a:ext cx="471" cy="239"/>
                </a:xfrm>
                <a:prstGeom prst="ellipse">
                  <a:avLst/>
                </a:prstGeom>
                <a:solidFill>
                  <a:srgbClr val="EAEAEA"/>
                </a:solidFill>
                <a:ln w="12700">
                  <a:solidFill>
                    <a:schemeClr val="tx1"/>
                  </a:solidFill>
                  <a:round/>
                </a:ln>
              </p:spPr>
              <p:txBody>
                <a:bodyPr wrap="none" anchor="ctr"/>
                <a:lstStyle/>
                <a:p>
                  <a:endParaRPr lang="zh-CN" altLang="en-US"/>
                </a:p>
              </p:txBody>
            </p:sp>
            <p:sp>
              <p:nvSpPr>
                <p:cNvPr id="235588" name="Oval 76"/>
                <p:cNvSpPr>
                  <a:spLocks noChangeArrowheads="1"/>
                </p:cNvSpPr>
                <p:nvPr/>
              </p:nvSpPr>
              <p:spPr bwMode="auto">
                <a:xfrm rot="1080000">
                  <a:off x="3023" y="555"/>
                  <a:ext cx="265" cy="156"/>
                </a:xfrm>
                <a:prstGeom prst="ellipse">
                  <a:avLst/>
                </a:prstGeom>
                <a:solidFill>
                  <a:srgbClr val="EAEAEA"/>
                </a:solidFill>
                <a:ln w="12700">
                  <a:solidFill>
                    <a:schemeClr val="tx1"/>
                  </a:solidFill>
                  <a:round/>
                </a:ln>
              </p:spPr>
              <p:txBody>
                <a:bodyPr wrap="none" anchor="ctr"/>
                <a:lstStyle/>
                <a:p>
                  <a:endParaRPr lang="zh-CN" altLang="en-US"/>
                </a:p>
              </p:txBody>
            </p:sp>
            <p:sp>
              <p:nvSpPr>
                <p:cNvPr id="235589" name="Oval 77"/>
                <p:cNvSpPr>
                  <a:spLocks noChangeArrowheads="1"/>
                </p:cNvSpPr>
                <p:nvPr/>
              </p:nvSpPr>
              <p:spPr bwMode="auto">
                <a:xfrm>
                  <a:off x="2949" y="432"/>
                  <a:ext cx="217" cy="156"/>
                </a:xfrm>
                <a:prstGeom prst="ellipse">
                  <a:avLst/>
                </a:prstGeom>
                <a:solidFill>
                  <a:srgbClr val="EAEAEA"/>
                </a:solidFill>
                <a:ln w="12700">
                  <a:solidFill>
                    <a:schemeClr val="tx1"/>
                  </a:solidFill>
                  <a:round/>
                </a:ln>
              </p:spPr>
              <p:txBody>
                <a:bodyPr wrap="none" anchor="ctr"/>
                <a:lstStyle/>
                <a:p>
                  <a:endParaRPr lang="zh-CN" altLang="en-US"/>
                </a:p>
              </p:txBody>
            </p:sp>
            <p:sp>
              <p:nvSpPr>
                <p:cNvPr id="235590" name="Oval 78"/>
                <p:cNvSpPr>
                  <a:spLocks noChangeArrowheads="1"/>
                </p:cNvSpPr>
                <p:nvPr/>
              </p:nvSpPr>
              <p:spPr bwMode="auto">
                <a:xfrm rot="-1860000">
                  <a:off x="2984" y="310"/>
                  <a:ext cx="295" cy="156"/>
                </a:xfrm>
                <a:prstGeom prst="ellipse">
                  <a:avLst/>
                </a:prstGeom>
                <a:solidFill>
                  <a:srgbClr val="EAEAEA"/>
                </a:solidFill>
                <a:ln w="12700">
                  <a:solidFill>
                    <a:schemeClr val="tx1"/>
                  </a:solidFill>
                  <a:round/>
                </a:ln>
              </p:spPr>
              <p:txBody>
                <a:bodyPr wrap="none" anchor="ctr"/>
                <a:lstStyle/>
                <a:p>
                  <a:endParaRPr lang="zh-CN" altLang="en-US"/>
                </a:p>
              </p:txBody>
            </p:sp>
            <p:sp>
              <p:nvSpPr>
                <p:cNvPr id="235591" name="Freeform 79"/>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w="12700" cap="rnd" cmpd="sng">
                  <a:noFill/>
                  <a:prstDash val="solid"/>
                  <a:round/>
                  <a:headEnd type="none" w="med" len="med"/>
                  <a:tailEnd type="none" w="med" len="med"/>
                </a:ln>
              </p:spPr>
              <p:txBody>
                <a:bodyPr/>
                <a:lstStyle/>
                <a:p>
                  <a:endParaRPr lang="zh-CN" altLang="en-US"/>
                </a:p>
              </p:txBody>
            </p:sp>
            <p:sp>
              <p:nvSpPr>
                <p:cNvPr id="235592" name="Freeform 80"/>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w="12700" cap="rnd" cmpd="sng">
                  <a:noFill/>
                  <a:prstDash val="solid"/>
                  <a:round/>
                  <a:headEnd type="none" w="med" len="med"/>
                  <a:tailEnd type="none" w="med" len="med"/>
                </a:ln>
              </p:spPr>
              <p:txBody>
                <a:bodyPr/>
                <a:lstStyle/>
                <a:p>
                  <a:endParaRPr lang="zh-CN" altLang="en-US"/>
                </a:p>
              </p:txBody>
            </p:sp>
            <p:sp>
              <p:nvSpPr>
                <p:cNvPr id="235593" name="Freeform 81"/>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w="12700" cap="rnd" cmpd="sng">
                  <a:noFill/>
                  <a:prstDash val="solid"/>
                  <a:round/>
                  <a:headEnd type="none" w="med" len="med"/>
                  <a:tailEnd type="none" w="med" len="med"/>
                </a:ln>
              </p:spPr>
              <p:txBody>
                <a:bodyPr/>
                <a:lstStyle/>
                <a:p>
                  <a:endParaRPr lang="zh-CN" altLang="en-US"/>
                </a:p>
              </p:txBody>
            </p:sp>
          </p:grpSp>
          <p:sp>
            <p:nvSpPr>
              <p:cNvPr id="235582" name="Text Box 82"/>
              <p:cNvSpPr txBox="1">
                <a:spLocks noChangeArrowheads="1"/>
              </p:cNvSpPr>
              <p:nvPr/>
            </p:nvSpPr>
            <p:spPr bwMode="auto">
              <a:xfrm>
                <a:off x="4967" y="1856"/>
                <a:ext cx="368" cy="220"/>
              </a:xfrm>
              <a:prstGeom prst="rect">
                <a:avLst/>
              </a:prstGeom>
              <a:solidFill>
                <a:srgbClr val="EAEAEA"/>
              </a:solidFill>
              <a:ln w="9525">
                <a:noFill/>
                <a:miter lim="800000"/>
              </a:ln>
            </p:spPr>
            <p:txBody>
              <a:bodyPr wrap="none">
                <a:spAutoFit/>
              </a:bodyPr>
              <a:lstStyle/>
              <a:p>
                <a:r>
                  <a:rPr kumimoji="1" lang="zh-CN" altLang="en-US" sz="2000">
                    <a:latin typeface="Arial" panose="020B0604020202020204" pitchFamily="34" charset="0"/>
                  </a:rPr>
                  <a:t>网 </a:t>
                </a:r>
                <a:r>
                  <a:rPr kumimoji="1" lang="en-US" altLang="zh-CN" sz="2000">
                    <a:latin typeface="Arial" panose="020B0604020202020204" pitchFamily="34" charset="0"/>
                  </a:rPr>
                  <a:t>3</a:t>
                </a:r>
              </a:p>
            </p:txBody>
          </p:sp>
        </p:grpSp>
        <p:grpSp>
          <p:nvGrpSpPr>
            <p:cNvPr id="235563" name="Group 83"/>
            <p:cNvGrpSpPr/>
            <p:nvPr/>
          </p:nvGrpSpPr>
          <p:grpSpPr bwMode="auto">
            <a:xfrm>
              <a:off x="2635" y="1309"/>
              <a:ext cx="743" cy="541"/>
              <a:chOff x="4830" y="1752"/>
              <a:chExt cx="667" cy="477"/>
            </a:xfrm>
          </p:grpSpPr>
          <p:grpSp>
            <p:nvGrpSpPr>
              <p:cNvPr id="235568" name="Group 84"/>
              <p:cNvGrpSpPr/>
              <p:nvPr/>
            </p:nvGrpSpPr>
            <p:grpSpPr bwMode="auto">
              <a:xfrm>
                <a:off x="4830" y="1752"/>
                <a:ext cx="667" cy="477"/>
                <a:chOff x="2949" y="196"/>
                <a:chExt cx="941" cy="598"/>
              </a:xfrm>
            </p:grpSpPr>
            <p:sp>
              <p:nvSpPr>
                <p:cNvPr id="235570" name="Oval 85"/>
                <p:cNvSpPr>
                  <a:spLocks noChangeArrowheads="1"/>
                </p:cNvSpPr>
                <p:nvPr/>
              </p:nvSpPr>
              <p:spPr bwMode="auto">
                <a:xfrm>
                  <a:off x="3168" y="196"/>
                  <a:ext cx="407" cy="162"/>
                </a:xfrm>
                <a:prstGeom prst="ellipse">
                  <a:avLst/>
                </a:prstGeom>
                <a:solidFill>
                  <a:srgbClr val="EAEAEA"/>
                </a:solidFill>
                <a:ln w="12700">
                  <a:solidFill>
                    <a:schemeClr val="tx1"/>
                  </a:solidFill>
                  <a:round/>
                </a:ln>
              </p:spPr>
              <p:txBody>
                <a:bodyPr wrap="none" anchor="ctr"/>
                <a:lstStyle/>
                <a:p>
                  <a:endParaRPr lang="zh-CN" altLang="en-US"/>
                </a:p>
              </p:txBody>
            </p:sp>
            <p:sp>
              <p:nvSpPr>
                <p:cNvPr id="235571" name="Oval 86"/>
                <p:cNvSpPr>
                  <a:spLocks noChangeArrowheads="1"/>
                </p:cNvSpPr>
                <p:nvPr/>
              </p:nvSpPr>
              <p:spPr bwMode="auto">
                <a:xfrm rot="900000">
                  <a:off x="3512" y="252"/>
                  <a:ext cx="275" cy="131"/>
                </a:xfrm>
                <a:prstGeom prst="ellipse">
                  <a:avLst/>
                </a:prstGeom>
                <a:solidFill>
                  <a:srgbClr val="EAEAEA"/>
                </a:solidFill>
                <a:ln w="12700">
                  <a:solidFill>
                    <a:schemeClr val="tx1"/>
                  </a:solidFill>
                  <a:round/>
                </a:ln>
              </p:spPr>
              <p:txBody>
                <a:bodyPr wrap="none" anchor="ctr"/>
                <a:lstStyle/>
                <a:p>
                  <a:endParaRPr lang="zh-CN" altLang="en-US"/>
                </a:p>
              </p:txBody>
            </p:sp>
            <p:sp>
              <p:nvSpPr>
                <p:cNvPr id="235572" name="Oval 87"/>
                <p:cNvSpPr>
                  <a:spLocks noChangeArrowheads="1"/>
                </p:cNvSpPr>
                <p:nvPr/>
              </p:nvSpPr>
              <p:spPr bwMode="auto">
                <a:xfrm rot="1500000">
                  <a:off x="3650" y="385"/>
                  <a:ext cx="240" cy="153"/>
                </a:xfrm>
                <a:prstGeom prst="ellipse">
                  <a:avLst/>
                </a:prstGeom>
                <a:solidFill>
                  <a:srgbClr val="EAEAEA"/>
                </a:solidFill>
                <a:ln w="12700">
                  <a:solidFill>
                    <a:schemeClr val="tx1"/>
                  </a:solidFill>
                  <a:round/>
                </a:ln>
              </p:spPr>
              <p:txBody>
                <a:bodyPr wrap="none" anchor="ctr"/>
                <a:lstStyle/>
                <a:p>
                  <a:endParaRPr lang="zh-CN" altLang="en-US"/>
                </a:p>
              </p:txBody>
            </p:sp>
            <p:sp>
              <p:nvSpPr>
                <p:cNvPr id="235573" name="Oval 88"/>
                <p:cNvSpPr>
                  <a:spLocks noChangeArrowheads="1"/>
                </p:cNvSpPr>
                <p:nvPr/>
              </p:nvSpPr>
              <p:spPr bwMode="auto">
                <a:xfrm rot="-1560000">
                  <a:off x="3573" y="537"/>
                  <a:ext cx="291" cy="189"/>
                </a:xfrm>
                <a:prstGeom prst="ellipse">
                  <a:avLst/>
                </a:prstGeom>
                <a:solidFill>
                  <a:srgbClr val="EAEAEA"/>
                </a:solidFill>
                <a:ln w="12700">
                  <a:solidFill>
                    <a:schemeClr val="tx1"/>
                  </a:solidFill>
                  <a:round/>
                </a:ln>
              </p:spPr>
              <p:txBody>
                <a:bodyPr wrap="none" anchor="ctr"/>
                <a:lstStyle/>
                <a:p>
                  <a:endParaRPr lang="zh-CN" altLang="en-US"/>
                </a:p>
              </p:txBody>
            </p:sp>
            <p:sp>
              <p:nvSpPr>
                <p:cNvPr id="235574" name="Oval 89"/>
                <p:cNvSpPr>
                  <a:spLocks noChangeArrowheads="1"/>
                </p:cNvSpPr>
                <p:nvPr/>
              </p:nvSpPr>
              <p:spPr bwMode="auto">
                <a:xfrm>
                  <a:off x="3216" y="555"/>
                  <a:ext cx="471" cy="239"/>
                </a:xfrm>
                <a:prstGeom prst="ellipse">
                  <a:avLst/>
                </a:prstGeom>
                <a:solidFill>
                  <a:srgbClr val="EAEAEA"/>
                </a:solidFill>
                <a:ln w="12700">
                  <a:solidFill>
                    <a:schemeClr val="tx1"/>
                  </a:solidFill>
                  <a:round/>
                </a:ln>
              </p:spPr>
              <p:txBody>
                <a:bodyPr wrap="none" anchor="ctr"/>
                <a:lstStyle/>
                <a:p>
                  <a:endParaRPr lang="zh-CN" altLang="en-US"/>
                </a:p>
              </p:txBody>
            </p:sp>
            <p:sp>
              <p:nvSpPr>
                <p:cNvPr id="235575" name="Oval 90"/>
                <p:cNvSpPr>
                  <a:spLocks noChangeArrowheads="1"/>
                </p:cNvSpPr>
                <p:nvPr/>
              </p:nvSpPr>
              <p:spPr bwMode="auto">
                <a:xfrm rot="1080000">
                  <a:off x="3023" y="555"/>
                  <a:ext cx="265" cy="156"/>
                </a:xfrm>
                <a:prstGeom prst="ellipse">
                  <a:avLst/>
                </a:prstGeom>
                <a:solidFill>
                  <a:srgbClr val="EAEAEA"/>
                </a:solidFill>
                <a:ln w="12700">
                  <a:solidFill>
                    <a:schemeClr val="tx1"/>
                  </a:solidFill>
                  <a:round/>
                </a:ln>
              </p:spPr>
              <p:txBody>
                <a:bodyPr wrap="none" anchor="ctr"/>
                <a:lstStyle/>
                <a:p>
                  <a:endParaRPr lang="zh-CN" altLang="en-US"/>
                </a:p>
              </p:txBody>
            </p:sp>
            <p:sp>
              <p:nvSpPr>
                <p:cNvPr id="235576" name="Oval 91"/>
                <p:cNvSpPr>
                  <a:spLocks noChangeArrowheads="1"/>
                </p:cNvSpPr>
                <p:nvPr/>
              </p:nvSpPr>
              <p:spPr bwMode="auto">
                <a:xfrm>
                  <a:off x="2949" y="432"/>
                  <a:ext cx="217" cy="156"/>
                </a:xfrm>
                <a:prstGeom prst="ellipse">
                  <a:avLst/>
                </a:prstGeom>
                <a:solidFill>
                  <a:srgbClr val="EAEAEA"/>
                </a:solidFill>
                <a:ln w="12700">
                  <a:solidFill>
                    <a:schemeClr val="tx1"/>
                  </a:solidFill>
                  <a:round/>
                </a:ln>
              </p:spPr>
              <p:txBody>
                <a:bodyPr wrap="none" anchor="ctr"/>
                <a:lstStyle/>
                <a:p>
                  <a:endParaRPr lang="zh-CN" altLang="en-US"/>
                </a:p>
              </p:txBody>
            </p:sp>
            <p:sp>
              <p:nvSpPr>
                <p:cNvPr id="235577" name="Oval 92"/>
                <p:cNvSpPr>
                  <a:spLocks noChangeArrowheads="1"/>
                </p:cNvSpPr>
                <p:nvPr/>
              </p:nvSpPr>
              <p:spPr bwMode="auto">
                <a:xfrm rot="-1860000">
                  <a:off x="2984" y="310"/>
                  <a:ext cx="295" cy="156"/>
                </a:xfrm>
                <a:prstGeom prst="ellipse">
                  <a:avLst/>
                </a:prstGeom>
                <a:solidFill>
                  <a:srgbClr val="EAEAEA"/>
                </a:solidFill>
                <a:ln w="12700">
                  <a:solidFill>
                    <a:schemeClr val="tx1"/>
                  </a:solidFill>
                  <a:round/>
                </a:ln>
              </p:spPr>
              <p:txBody>
                <a:bodyPr wrap="none" anchor="ctr"/>
                <a:lstStyle/>
                <a:p>
                  <a:endParaRPr lang="zh-CN" altLang="en-US"/>
                </a:p>
              </p:txBody>
            </p:sp>
            <p:sp>
              <p:nvSpPr>
                <p:cNvPr id="235578" name="Freeform 93"/>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w="12700" cap="rnd" cmpd="sng">
                  <a:noFill/>
                  <a:prstDash val="solid"/>
                  <a:round/>
                  <a:headEnd type="none" w="med" len="med"/>
                  <a:tailEnd type="none" w="med" len="med"/>
                </a:ln>
              </p:spPr>
              <p:txBody>
                <a:bodyPr/>
                <a:lstStyle/>
                <a:p>
                  <a:endParaRPr lang="zh-CN" altLang="en-US"/>
                </a:p>
              </p:txBody>
            </p:sp>
            <p:sp>
              <p:nvSpPr>
                <p:cNvPr id="235579" name="Freeform 94"/>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w="12700" cap="rnd" cmpd="sng">
                  <a:noFill/>
                  <a:prstDash val="solid"/>
                  <a:round/>
                  <a:headEnd type="none" w="med" len="med"/>
                  <a:tailEnd type="none" w="med" len="med"/>
                </a:ln>
              </p:spPr>
              <p:txBody>
                <a:bodyPr/>
                <a:lstStyle/>
                <a:p>
                  <a:endParaRPr lang="zh-CN" altLang="en-US"/>
                </a:p>
              </p:txBody>
            </p:sp>
            <p:sp>
              <p:nvSpPr>
                <p:cNvPr id="235580" name="Freeform 95"/>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w="12700" cap="rnd" cmpd="sng">
                  <a:noFill/>
                  <a:prstDash val="solid"/>
                  <a:round/>
                  <a:headEnd type="none" w="med" len="med"/>
                  <a:tailEnd type="none" w="med" len="med"/>
                </a:ln>
              </p:spPr>
              <p:txBody>
                <a:bodyPr/>
                <a:lstStyle/>
                <a:p>
                  <a:endParaRPr lang="zh-CN" altLang="en-US"/>
                </a:p>
              </p:txBody>
            </p:sp>
          </p:grpSp>
          <p:sp>
            <p:nvSpPr>
              <p:cNvPr id="235569" name="Text Box 96"/>
              <p:cNvSpPr txBox="1">
                <a:spLocks noChangeArrowheads="1"/>
              </p:cNvSpPr>
              <p:nvPr/>
            </p:nvSpPr>
            <p:spPr bwMode="auto">
              <a:xfrm>
                <a:off x="4967" y="1856"/>
                <a:ext cx="368" cy="220"/>
              </a:xfrm>
              <a:prstGeom prst="rect">
                <a:avLst/>
              </a:prstGeom>
              <a:solidFill>
                <a:srgbClr val="EAEAEA"/>
              </a:solidFill>
              <a:ln w="9525">
                <a:noFill/>
                <a:miter lim="800000"/>
              </a:ln>
            </p:spPr>
            <p:txBody>
              <a:bodyPr wrap="none">
                <a:spAutoFit/>
              </a:bodyPr>
              <a:lstStyle/>
              <a:p>
                <a:r>
                  <a:rPr kumimoji="1" lang="zh-CN" altLang="en-US" sz="2000">
                    <a:latin typeface="Arial" panose="020B0604020202020204" pitchFamily="34" charset="0"/>
                  </a:rPr>
                  <a:t>网 </a:t>
                </a:r>
                <a:r>
                  <a:rPr kumimoji="1" lang="en-US" altLang="zh-CN" sz="2000">
                    <a:latin typeface="Arial" panose="020B0604020202020204" pitchFamily="34" charset="0"/>
                  </a:rPr>
                  <a:t>2</a:t>
                </a:r>
              </a:p>
            </p:txBody>
          </p:sp>
        </p:grpSp>
        <p:grpSp>
          <p:nvGrpSpPr>
            <p:cNvPr id="235564" name="Group 97"/>
            <p:cNvGrpSpPr/>
            <p:nvPr/>
          </p:nvGrpSpPr>
          <p:grpSpPr bwMode="auto">
            <a:xfrm>
              <a:off x="434" y="1253"/>
              <a:ext cx="755" cy="612"/>
              <a:chOff x="434" y="1298"/>
              <a:chExt cx="755" cy="612"/>
            </a:xfrm>
          </p:grpSpPr>
          <p:sp>
            <p:nvSpPr>
              <p:cNvPr id="235566" name="Line 98"/>
              <p:cNvSpPr>
                <a:spLocks noChangeShapeType="1"/>
              </p:cNvSpPr>
              <p:nvPr/>
            </p:nvSpPr>
            <p:spPr bwMode="auto">
              <a:xfrm>
                <a:off x="434" y="1298"/>
                <a:ext cx="755" cy="612"/>
              </a:xfrm>
              <a:prstGeom prst="line">
                <a:avLst/>
              </a:prstGeom>
              <a:noFill/>
              <a:ln w="76200">
                <a:solidFill>
                  <a:schemeClr val="hlink"/>
                </a:solidFill>
                <a:round/>
              </a:ln>
            </p:spPr>
            <p:txBody>
              <a:bodyPr/>
              <a:lstStyle/>
              <a:p>
                <a:endParaRPr lang="zh-CN" altLang="en-US"/>
              </a:p>
            </p:txBody>
          </p:sp>
          <p:sp>
            <p:nvSpPr>
              <p:cNvPr id="235567" name="Line 99"/>
              <p:cNvSpPr>
                <a:spLocks noChangeShapeType="1"/>
              </p:cNvSpPr>
              <p:nvPr/>
            </p:nvSpPr>
            <p:spPr bwMode="auto">
              <a:xfrm flipH="1">
                <a:off x="434" y="1298"/>
                <a:ext cx="755" cy="612"/>
              </a:xfrm>
              <a:prstGeom prst="line">
                <a:avLst/>
              </a:prstGeom>
              <a:noFill/>
              <a:ln w="76200">
                <a:solidFill>
                  <a:schemeClr val="hlink"/>
                </a:solidFill>
                <a:round/>
              </a:ln>
            </p:spPr>
            <p:txBody>
              <a:bodyPr/>
              <a:lstStyle/>
              <a:p>
                <a:endParaRPr lang="zh-CN" altLang="en-US"/>
              </a:p>
            </p:txBody>
          </p:sp>
        </p:grpSp>
        <p:sp>
          <p:nvSpPr>
            <p:cNvPr id="235565" name="Text Box 100"/>
            <p:cNvSpPr txBox="1">
              <a:spLocks noChangeArrowheads="1"/>
            </p:cNvSpPr>
            <p:nvPr/>
          </p:nvSpPr>
          <p:spPr bwMode="auto">
            <a:xfrm>
              <a:off x="356" y="1979"/>
              <a:ext cx="1027" cy="231"/>
            </a:xfrm>
            <a:prstGeom prst="rect">
              <a:avLst/>
            </a:prstGeom>
            <a:noFill/>
            <a:ln w="9525">
              <a:noFill/>
              <a:miter lim="800000"/>
            </a:ln>
          </p:spPr>
          <p:txBody>
            <a:bodyPr wrap="none">
              <a:spAutoFit/>
            </a:bodyPr>
            <a:lstStyle/>
            <a:p>
              <a:pPr>
                <a:lnSpc>
                  <a:spcPct val="90000"/>
                </a:lnSpc>
              </a:pPr>
              <a:r>
                <a:rPr kumimoji="1" lang="zh-CN" altLang="en-US" sz="2000">
                  <a:latin typeface="Arial" panose="020B0604020202020204" pitchFamily="34" charset="0"/>
                </a:rPr>
                <a:t>网</a:t>
              </a:r>
              <a:r>
                <a:rPr kumimoji="1" lang="zh-CN" altLang="en-US" sz="1000">
                  <a:latin typeface="Arial" panose="020B0604020202020204" pitchFamily="34" charset="0"/>
                </a:rPr>
                <a:t> </a:t>
              </a:r>
              <a:r>
                <a:rPr kumimoji="1" lang="en-US" altLang="zh-CN" sz="2000">
                  <a:latin typeface="Arial" panose="020B0604020202020204" pitchFamily="34" charset="0"/>
                </a:rPr>
                <a:t>1</a:t>
              </a:r>
              <a:r>
                <a:rPr kumimoji="1" lang="zh-CN" altLang="en-US" sz="2000">
                  <a:latin typeface="Arial" panose="020B0604020202020204" pitchFamily="34" charset="0"/>
                </a:rPr>
                <a:t>出了故障</a:t>
              </a:r>
            </a:p>
          </p:txBody>
        </p:sp>
      </p:grpSp>
      <p:sp>
        <p:nvSpPr>
          <p:cNvPr id="235531" name="Text Box 101"/>
          <p:cNvSpPr txBox="1">
            <a:spLocks noChangeArrowheads="1"/>
          </p:cNvSpPr>
          <p:nvPr/>
        </p:nvSpPr>
        <p:spPr bwMode="auto">
          <a:xfrm>
            <a:off x="246063" y="188913"/>
            <a:ext cx="438150" cy="1311275"/>
          </a:xfrm>
          <a:prstGeom prst="rect">
            <a:avLst/>
          </a:prstGeom>
          <a:noFill/>
          <a:ln w="9525">
            <a:noFill/>
            <a:miter lim="800000"/>
          </a:ln>
        </p:spPr>
        <p:txBody>
          <a:bodyPr wrap="none">
            <a:spAutoFit/>
          </a:bodyPr>
          <a:lstStyle/>
          <a:p>
            <a:r>
              <a:rPr kumimoji="1" lang="zh-CN" altLang="en-US" sz="2000">
                <a:latin typeface="Arial" panose="020B0604020202020204" pitchFamily="34" charset="0"/>
              </a:rPr>
              <a:t>正</a:t>
            </a:r>
          </a:p>
          <a:p>
            <a:r>
              <a:rPr kumimoji="1" lang="zh-CN" altLang="en-US" sz="2000">
                <a:latin typeface="Arial" panose="020B0604020202020204" pitchFamily="34" charset="0"/>
              </a:rPr>
              <a:t>常</a:t>
            </a:r>
          </a:p>
          <a:p>
            <a:r>
              <a:rPr kumimoji="1" lang="zh-CN" altLang="en-US" sz="2000">
                <a:latin typeface="Arial" panose="020B0604020202020204" pitchFamily="34" charset="0"/>
              </a:rPr>
              <a:t>情</a:t>
            </a:r>
          </a:p>
          <a:p>
            <a:r>
              <a:rPr kumimoji="1" lang="zh-CN" altLang="en-US" sz="2000">
                <a:latin typeface="Arial" panose="020B0604020202020204" pitchFamily="34" charset="0"/>
              </a:rPr>
              <a:t>况</a:t>
            </a:r>
          </a:p>
        </p:txBody>
      </p:sp>
      <p:grpSp>
        <p:nvGrpSpPr>
          <p:cNvPr id="235532" name="Group 102"/>
          <p:cNvGrpSpPr/>
          <p:nvPr/>
        </p:nvGrpSpPr>
        <p:grpSpPr bwMode="auto">
          <a:xfrm>
            <a:off x="2249488" y="382588"/>
            <a:ext cx="1471612" cy="312737"/>
            <a:chOff x="1491" y="212"/>
            <a:chExt cx="853" cy="240"/>
          </a:xfrm>
        </p:grpSpPr>
        <p:sp>
          <p:nvSpPr>
            <p:cNvPr id="235554" name="AutoShape 103"/>
            <p:cNvSpPr>
              <a:spLocks noChangeArrowheads="1"/>
            </p:cNvSpPr>
            <p:nvPr/>
          </p:nvSpPr>
          <p:spPr bwMode="auto">
            <a:xfrm>
              <a:off x="2089" y="271"/>
              <a:ext cx="255" cy="122"/>
            </a:xfrm>
            <a:prstGeom prst="rightArrow">
              <a:avLst>
                <a:gd name="adj1" fmla="val 50000"/>
                <a:gd name="adj2" fmla="val 52254"/>
              </a:avLst>
            </a:prstGeom>
            <a:solidFill>
              <a:srgbClr val="CCECFF"/>
            </a:solidFill>
            <a:ln w="9525">
              <a:solidFill>
                <a:schemeClr val="tx1"/>
              </a:solidFill>
              <a:miter lim="800000"/>
            </a:ln>
          </p:spPr>
          <p:txBody>
            <a:bodyPr wrap="none" anchor="ctr"/>
            <a:lstStyle/>
            <a:p>
              <a:endParaRPr lang="zh-CN" altLang="en-US"/>
            </a:p>
          </p:txBody>
        </p:sp>
        <p:sp>
          <p:nvSpPr>
            <p:cNvPr id="235555" name="Rectangle 104"/>
            <p:cNvSpPr>
              <a:spLocks noChangeArrowheads="1"/>
            </p:cNvSpPr>
            <p:nvPr/>
          </p:nvSpPr>
          <p:spPr bwMode="auto">
            <a:xfrm>
              <a:off x="1491" y="212"/>
              <a:ext cx="632" cy="240"/>
            </a:xfrm>
            <a:prstGeom prst="rect">
              <a:avLst/>
            </a:prstGeom>
            <a:solidFill>
              <a:srgbClr val="CCECFF"/>
            </a:solidFill>
            <a:ln w="9525">
              <a:solidFill>
                <a:schemeClr val="tx1"/>
              </a:solidFill>
              <a:miter lim="800000"/>
            </a:ln>
          </p:spPr>
          <p:txBody>
            <a:bodyPr wrap="none" anchor="ctr"/>
            <a:lstStyle/>
            <a:p>
              <a:endParaRPr lang="zh-CN" altLang="en-US"/>
            </a:p>
          </p:txBody>
        </p:sp>
      </p:grpSp>
      <p:sp>
        <p:nvSpPr>
          <p:cNvPr id="235533" name="Text Box 105"/>
          <p:cNvSpPr txBox="1">
            <a:spLocks noChangeArrowheads="1"/>
          </p:cNvSpPr>
          <p:nvPr/>
        </p:nvSpPr>
        <p:spPr bwMode="auto">
          <a:xfrm>
            <a:off x="2268538" y="457200"/>
            <a:ext cx="885825" cy="244475"/>
          </a:xfrm>
          <a:prstGeom prst="rect">
            <a:avLst/>
          </a:prstGeom>
          <a:noFill/>
          <a:ln w="9525">
            <a:noFill/>
            <a:miter lim="800000"/>
          </a:ln>
        </p:spPr>
        <p:txBody>
          <a:bodyPr wrap="none">
            <a:spAutoFit/>
          </a:bodyPr>
          <a:lstStyle/>
          <a:p>
            <a:pPr>
              <a:lnSpc>
                <a:spcPct val="50000"/>
              </a:lnSpc>
            </a:pPr>
            <a:r>
              <a:rPr kumimoji="1" lang="en-US" altLang="zh-CN" sz="2000">
                <a:latin typeface="Arial" panose="020B0604020202020204" pitchFamily="34" charset="0"/>
              </a:rPr>
              <a:t>1  1  </a:t>
            </a:r>
            <a:r>
              <a:rPr kumimoji="1" lang="en-US" altLang="zh-CN" sz="2000">
                <a:latin typeface="Arial" panose="020B0604020202020204" pitchFamily="34" charset="0"/>
                <a:sym typeface="Symbol" panose="05050102010706020507" pitchFamily="18" charset="2"/>
              </a:rPr>
              <a:t></a:t>
            </a:r>
            <a:endParaRPr kumimoji="1" lang="en-US" altLang="zh-CN" sz="2000" baseline="-25000">
              <a:latin typeface="Arial" panose="020B0604020202020204" pitchFamily="34" charset="0"/>
              <a:sym typeface="Symbol" panose="05050102010706020507" pitchFamily="18" charset="2"/>
            </a:endParaRPr>
          </a:p>
        </p:txBody>
      </p:sp>
      <p:grpSp>
        <p:nvGrpSpPr>
          <p:cNvPr id="235534" name="Group 106"/>
          <p:cNvGrpSpPr/>
          <p:nvPr/>
        </p:nvGrpSpPr>
        <p:grpSpPr bwMode="auto">
          <a:xfrm>
            <a:off x="2486025" y="3213100"/>
            <a:ext cx="1508125" cy="312738"/>
            <a:chOff x="1566" y="2024"/>
            <a:chExt cx="950" cy="197"/>
          </a:xfrm>
        </p:grpSpPr>
        <p:grpSp>
          <p:nvGrpSpPr>
            <p:cNvPr id="235550" name="Group 107"/>
            <p:cNvGrpSpPr/>
            <p:nvPr/>
          </p:nvGrpSpPr>
          <p:grpSpPr bwMode="auto">
            <a:xfrm>
              <a:off x="1589" y="2024"/>
              <a:ext cx="927" cy="197"/>
              <a:chOff x="1491" y="212"/>
              <a:chExt cx="853" cy="240"/>
            </a:xfrm>
          </p:grpSpPr>
          <p:sp>
            <p:nvSpPr>
              <p:cNvPr id="235552" name="AutoShape 108"/>
              <p:cNvSpPr>
                <a:spLocks noChangeArrowheads="1"/>
              </p:cNvSpPr>
              <p:nvPr/>
            </p:nvSpPr>
            <p:spPr bwMode="auto">
              <a:xfrm>
                <a:off x="2089" y="271"/>
                <a:ext cx="255" cy="122"/>
              </a:xfrm>
              <a:prstGeom prst="rightArrow">
                <a:avLst>
                  <a:gd name="adj1" fmla="val 50000"/>
                  <a:gd name="adj2" fmla="val 52254"/>
                </a:avLst>
              </a:prstGeom>
              <a:solidFill>
                <a:srgbClr val="CCECFF"/>
              </a:solidFill>
              <a:ln w="9525">
                <a:solidFill>
                  <a:schemeClr val="tx1"/>
                </a:solidFill>
                <a:miter lim="800000"/>
              </a:ln>
            </p:spPr>
            <p:txBody>
              <a:bodyPr wrap="none" anchor="ctr"/>
              <a:lstStyle/>
              <a:p>
                <a:endParaRPr lang="zh-CN" altLang="en-US"/>
              </a:p>
            </p:txBody>
          </p:sp>
          <p:sp>
            <p:nvSpPr>
              <p:cNvPr id="235553" name="Rectangle 109"/>
              <p:cNvSpPr>
                <a:spLocks noChangeArrowheads="1"/>
              </p:cNvSpPr>
              <p:nvPr/>
            </p:nvSpPr>
            <p:spPr bwMode="auto">
              <a:xfrm>
                <a:off x="1491" y="212"/>
                <a:ext cx="632" cy="240"/>
              </a:xfrm>
              <a:prstGeom prst="rect">
                <a:avLst/>
              </a:prstGeom>
              <a:solidFill>
                <a:srgbClr val="CCECFF"/>
              </a:solidFill>
              <a:ln w="9525">
                <a:solidFill>
                  <a:schemeClr val="tx1"/>
                </a:solidFill>
                <a:miter lim="800000"/>
              </a:ln>
            </p:spPr>
            <p:txBody>
              <a:bodyPr wrap="none" anchor="ctr"/>
              <a:lstStyle/>
              <a:p>
                <a:endParaRPr lang="zh-CN" altLang="en-US"/>
              </a:p>
            </p:txBody>
          </p:sp>
        </p:grpSp>
        <p:sp>
          <p:nvSpPr>
            <p:cNvPr id="235551" name="Text Box 110"/>
            <p:cNvSpPr txBox="1">
              <a:spLocks noChangeArrowheads="1"/>
            </p:cNvSpPr>
            <p:nvPr/>
          </p:nvSpPr>
          <p:spPr bwMode="auto">
            <a:xfrm>
              <a:off x="1566" y="2066"/>
              <a:ext cx="647" cy="154"/>
            </a:xfrm>
            <a:prstGeom prst="rect">
              <a:avLst/>
            </a:prstGeom>
            <a:noFill/>
            <a:ln w="9525">
              <a:noFill/>
              <a:miter lim="800000"/>
            </a:ln>
          </p:spPr>
          <p:txBody>
            <a:bodyPr wrap="none">
              <a:spAutoFit/>
            </a:bodyPr>
            <a:lstStyle/>
            <a:p>
              <a:pPr>
                <a:lnSpc>
                  <a:spcPct val="50000"/>
                </a:lnSpc>
              </a:pPr>
              <a:r>
                <a:rPr kumimoji="1" lang="en-US" altLang="zh-CN" sz="2000">
                  <a:latin typeface="Arial" panose="020B0604020202020204" pitchFamily="34" charset="0"/>
                </a:rPr>
                <a:t>1  16  </a:t>
              </a:r>
              <a:r>
                <a:rPr kumimoji="1" lang="en-US" altLang="zh-CN" sz="2000">
                  <a:latin typeface="Arial" panose="020B0604020202020204" pitchFamily="34" charset="0"/>
                  <a:sym typeface="Symbol" panose="05050102010706020507" pitchFamily="18" charset="2"/>
                </a:rPr>
                <a:t></a:t>
              </a:r>
              <a:endParaRPr kumimoji="1" lang="en-US" altLang="zh-CN" sz="2000" baseline="-25000">
                <a:latin typeface="Arial" panose="020B0604020202020204" pitchFamily="34" charset="0"/>
                <a:sym typeface="Symbol" panose="05050102010706020507" pitchFamily="18" charset="2"/>
              </a:endParaRPr>
            </a:p>
          </p:txBody>
        </p:sp>
      </p:grpSp>
      <p:grpSp>
        <p:nvGrpSpPr>
          <p:cNvPr id="235535" name="Group 111"/>
          <p:cNvGrpSpPr/>
          <p:nvPr/>
        </p:nvGrpSpPr>
        <p:grpSpPr bwMode="auto">
          <a:xfrm flipH="1">
            <a:off x="5580063" y="404813"/>
            <a:ext cx="1471612" cy="312737"/>
            <a:chOff x="1491" y="212"/>
            <a:chExt cx="853" cy="240"/>
          </a:xfrm>
        </p:grpSpPr>
        <p:sp>
          <p:nvSpPr>
            <p:cNvPr id="235548" name="AutoShape 112"/>
            <p:cNvSpPr>
              <a:spLocks noChangeArrowheads="1"/>
            </p:cNvSpPr>
            <p:nvPr/>
          </p:nvSpPr>
          <p:spPr bwMode="auto">
            <a:xfrm>
              <a:off x="2089" y="271"/>
              <a:ext cx="255" cy="122"/>
            </a:xfrm>
            <a:prstGeom prst="rightArrow">
              <a:avLst>
                <a:gd name="adj1" fmla="val 50000"/>
                <a:gd name="adj2" fmla="val 52254"/>
              </a:avLst>
            </a:prstGeom>
            <a:solidFill>
              <a:srgbClr val="FFFF99"/>
            </a:solidFill>
            <a:ln w="9525">
              <a:solidFill>
                <a:schemeClr val="tx1"/>
              </a:solidFill>
              <a:miter lim="800000"/>
            </a:ln>
          </p:spPr>
          <p:txBody>
            <a:bodyPr wrap="none" anchor="ctr"/>
            <a:lstStyle/>
            <a:p>
              <a:endParaRPr lang="zh-CN" altLang="en-US"/>
            </a:p>
          </p:txBody>
        </p:sp>
        <p:sp>
          <p:nvSpPr>
            <p:cNvPr id="235549" name="Rectangle 113"/>
            <p:cNvSpPr>
              <a:spLocks noChangeArrowheads="1"/>
            </p:cNvSpPr>
            <p:nvPr/>
          </p:nvSpPr>
          <p:spPr bwMode="auto">
            <a:xfrm>
              <a:off x="1491" y="212"/>
              <a:ext cx="632" cy="240"/>
            </a:xfrm>
            <a:prstGeom prst="rect">
              <a:avLst/>
            </a:prstGeom>
            <a:solidFill>
              <a:srgbClr val="FFFF99"/>
            </a:solidFill>
            <a:ln w="9525">
              <a:solidFill>
                <a:schemeClr val="tx1"/>
              </a:solidFill>
              <a:miter lim="800000"/>
            </a:ln>
          </p:spPr>
          <p:txBody>
            <a:bodyPr wrap="none" anchor="ctr"/>
            <a:lstStyle/>
            <a:p>
              <a:endParaRPr lang="zh-CN" altLang="en-US"/>
            </a:p>
          </p:txBody>
        </p:sp>
      </p:grpSp>
      <p:sp>
        <p:nvSpPr>
          <p:cNvPr id="235536" name="Text Box 114"/>
          <p:cNvSpPr txBox="1">
            <a:spLocks noChangeArrowheads="1"/>
          </p:cNvSpPr>
          <p:nvPr/>
        </p:nvSpPr>
        <p:spPr bwMode="auto">
          <a:xfrm>
            <a:off x="5970588" y="500063"/>
            <a:ext cx="1022350" cy="244475"/>
          </a:xfrm>
          <a:prstGeom prst="rect">
            <a:avLst/>
          </a:prstGeom>
          <a:noFill/>
          <a:ln w="9525">
            <a:noFill/>
            <a:miter lim="800000"/>
          </a:ln>
        </p:spPr>
        <p:txBody>
          <a:bodyPr wrap="none">
            <a:spAutoFit/>
          </a:bodyPr>
          <a:lstStyle/>
          <a:p>
            <a:pPr>
              <a:lnSpc>
                <a:spcPct val="50000"/>
              </a:lnSpc>
            </a:pPr>
            <a:r>
              <a:rPr kumimoji="1" lang="en-US" altLang="zh-CN" sz="2000">
                <a:latin typeface="Arial" panose="020B0604020202020204" pitchFamily="34" charset="0"/>
              </a:rPr>
              <a:t>1  2  </a:t>
            </a:r>
            <a:r>
              <a:rPr kumimoji="1" lang="en-US" altLang="zh-CN" sz="2000">
                <a:latin typeface="Arial" panose="020B0604020202020204" pitchFamily="34" charset="0"/>
                <a:sym typeface="Symbol" panose="05050102010706020507" pitchFamily="18" charset="2"/>
              </a:rPr>
              <a:t>R</a:t>
            </a:r>
            <a:r>
              <a:rPr kumimoji="1" lang="en-US" altLang="zh-CN" sz="2000" baseline="-25000">
                <a:latin typeface="Arial" panose="020B0604020202020204" pitchFamily="34" charset="0"/>
                <a:sym typeface="Symbol" panose="05050102010706020507" pitchFamily="18" charset="2"/>
              </a:rPr>
              <a:t>1</a:t>
            </a:r>
          </a:p>
        </p:txBody>
      </p:sp>
      <p:grpSp>
        <p:nvGrpSpPr>
          <p:cNvPr id="235537" name="Group 115"/>
          <p:cNvGrpSpPr/>
          <p:nvPr/>
        </p:nvGrpSpPr>
        <p:grpSpPr bwMode="auto">
          <a:xfrm>
            <a:off x="5580063" y="3116271"/>
            <a:ext cx="1471612" cy="384176"/>
            <a:chOff x="3515" y="1963"/>
            <a:chExt cx="927" cy="242"/>
          </a:xfrm>
        </p:grpSpPr>
        <p:grpSp>
          <p:nvGrpSpPr>
            <p:cNvPr id="235544" name="Group 116"/>
            <p:cNvGrpSpPr/>
            <p:nvPr/>
          </p:nvGrpSpPr>
          <p:grpSpPr bwMode="auto">
            <a:xfrm flipH="1">
              <a:off x="3515" y="1963"/>
              <a:ext cx="927" cy="197"/>
              <a:chOff x="1491" y="178"/>
              <a:chExt cx="853" cy="240"/>
            </a:xfrm>
          </p:grpSpPr>
          <p:sp>
            <p:nvSpPr>
              <p:cNvPr id="235546" name="AutoShape 117"/>
              <p:cNvSpPr>
                <a:spLocks noChangeArrowheads="1"/>
              </p:cNvSpPr>
              <p:nvPr/>
            </p:nvSpPr>
            <p:spPr bwMode="auto">
              <a:xfrm>
                <a:off x="2089" y="271"/>
                <a:ext cx="255" cy="122"/>
              </a:xfrm>
              <a:prstGeom prst="rightArrow">
                <a:avLst>
                  <a:gd name="adj1" fmla="val 50000"/>
                  <a:gd name="adj2" fmla="val 52254"/>
                </a:avLst>
              </a:prstGeom>
              <a:solidFill>
                <a:srgbClr val="FFFF99"/>
              </a:solidFill>
              <a:ln w="9525">
                <a:solidFill>
                  <a:schemeClr val="tx1"/>
                </a:solidFill>
                <a:miter lim="800000"/>
              </a:ln>
            </p:spPr>
            <p:txBody>
              <a:bodyPr wrap="none" anchor="ctr"/>
              <a:lstStyle/>
              <a:p>
                <a:endParaRPr lang="zh-CN" altLang="en-US"/>
              </a:p>
            </p:txBody>
          </p:sp>
          <p:sp>
            <p:nvSpPr>
              <p:cNvPr id="235547" name="Rectangle 118"/>
              <p:cNvSpPr>
                <a:spLocks noChangeArrowheads="1"/>
              </p:cNvSpPr>
              <p:nvPr/>
            </p:nvSpPr>
            <p:spPr bwMode="auto">
              <a:xfrm>
                <a:off x="1491" y="178"/>
                <a:ext cx="632" cy="240"/>
              </a:xfrm>
              <a:prstGeom prst="rect">
                <a:avLst/>
              </a:prstGeom>
              <a:solidFill>
                <a:srgbClr val="FFFF99"/>
              </a:solidFill>
              <a:ln w="9525">
                <a:solidFill>
                  <a:schemeClr val="tx1"/>
                </a:solidFill>
                <a:miter lim="800000"/>
              </a:ln>
            </p:spPr>
            <p:txBody>
              <a:bodyPr wrap="none" anchor="ctr"/>
              <a:lstStyle/>
              <a:p>
                <a:endParaRPr lang="zh-CN" altLang="en-US"/>
              </a:p>
            </p:txBody>
          </p:sp>
        </p:grpSp>
        <p:sp>
          <p:nvSpPr>
            <p:cNvPr id="235545" name="Text Box 119"/>
            <p:cNvSpPr txBox="1">
              <a:spLocks noChangeArrowheads="1"/>
            </p:cNvSpPr>
            <p:nvPr/>
          </p:nvSpPr>
          <p:spPr bwMode="auto">
            <a:xfrm>
              <a:off x="3761" y="2051"/>
              <a:ext cx="644" cy="154"/>
            </a:xfrm>
            <a:prstGeom prst="rect">
              <a:avLst/>
            </a:prstGeom>
            <a:noFill/>
            <a:ln w="9525">
              <a:noFill/>
              <a:miter lim="800000"/>
            </a:ln>
          </p:spPr>
          <p:txBody>
            <a:bodyPr wrap="none">
              <a:spAutoFit/>
            </a:bodyPr>
            <a:lstStyle/>
            <a:p>
              <a:pPr>
                <a:lnSpc>
                  <a:spcPct val="50000"/>
                </a:lnSpc>
              </a:pPr>
              <a:r>
                <a:rPr kumimoji="1" lang="en-US" altLang="zh-CN" sz="2000" dirty="0">
                  <a:latin typeface="Arial" panose="020B0604020202020204" pitchFamily="34" charset="0"/>
                </a:rPr>
                <a:t>1  2  </a:t>
              </a:r>
              <a:r>
                <a:rPr kumimoji="1" lang="en-US" altLang="zh-CN" sz="2000" dirty="0">
                  <a:latin typeface="Arial" panose="020B0604020202020204" pitchFamily="34" charset="0"/>
                  <a:sym typeface="Symbol" panose="05050102010706020507" pitchFamily="18" charset="2"/>
                </a:rPr>
                <a:t>R</a:t>
              </a:r>
              <a:r>
                <a:rPr kumimoji="1" lang="en-US" altLang="zh-CN" sz="2000" baseline="-25000" dirty="0">
                  <a:latin typeface="Arial" panose="020B0604020202020204" pitchFamily="34" charset="0"/>
                  <a:sym typeface="Symbol" panose="05050102010706020507" pitchFamily="18" charset="2"/>
                </a:rPr>
                <a:t>1</a:t>
              </a:r>
            </a:p>
          </p:txBody>
        </p:sp>
      </p:grpSp>
      <p:sp>
        <p:nvSpPr>
          <p:cNvPr id="577656" name="Text Box 120"/>
          <p:cNvSpPr txBox="1">
            <a:spLocks noChangeArrowheads="1"/>
          </p:cNvSpPr>
          <p:nvPr/>
        </p:nvSpPr>
        <p:spPr bwMode="auto">
          <a:xfrm>
            <a:off x="611188" y="4371811"/>
            <a:ext cx="7993062" cy="1200329"/>
          </a:xfrm>
          <a:prstGeom prst="rect">
            <a:avLst/>
          </a:prstGeom>
          <a:solidFill>
            <a:srgbClr val="FFFF99"/>
          </a:solidFill>
          <a:ln w="9525">
            <a:noFill/>
            <a:miter lim="800000"/>
          </a:ln>
        </p:spPr>
        <p:txBody>
          <a:bodyPr>
            <a:spAutoFit/>
          </a:bodyPr>
          <a:lstStyle/>
          <a:p>
            <a:pPr algn="just"/>
            <a:r>
              <a:rPr kumimoji="1" lang="en-US" altLang="zh-CN" sz="2400" dirty="0">
                <a:latin typeface="Arial" panose="020B0604020202020204" pitchFamily="34" charset="0"/>
              </a:rPr>
              <a:t>R</a:t>
            </a:r>
            <a:r>
              <a:rPr kumimoji="1" lang="en-US" altLang="zh-CN" sz="2400" baseline="-25000" dirty="0">
                <a:latin typeface="Arial" panose="020B0604020202020204" pitchFamily="34" charset="0"/>
              </a:rPr>
              <a:t>1 </a:t>
            </a:r>
            <a:r>
              <a:rPr kumimoji="1" lang="zh-CN" altLang="en-US" sz="2400" dirty="0">
                <a:latin typeface="Arial" panose="020B0604020202020204" pitchFamily="34" charset="0"/>
              </a:rPr>
              <a:t>收到 </a:t>
            </a:r>
            <a:r>
              <a:rPr kumimoji="1" lang="en-US" altLang="zh-CN" sz="2400" dirty="0">
                <a:latin typeface="Arial" panose="020B0604020202020204" pitchFamily="34" charset="0"/>
              </a:rPr>
              <a:t>R</a:t>
            </a:r>
            <a:r>
              <a:rPr kumimoji="1" lang="en-US" altLang="zh-CN" sz="2400" baseline="-25000" dirty="0">
                <a:latin typeface="Arial" panose="020B0604020202020204" pitchFamily="34" charset="0"/>
              </a:rPr>
              <a:t>2 </a:t>
            </a:r>
            <a:r>
              <a:rPr kumimoji="1" lang="zh-CN" altLang="en-US" sz="2400" dirty="0">
                <a:latin typeface="Arial" panose="020B0604020202020204" pitchFamily="34" charset="0"/>
              </a:rPr>
              <a:t>的更新报文后，</a:t>
            </a:r>
            <a:r>
              <a:rPr kumimoji="1" lang="zh-CN" altLang="en-US" sz="2400" dirty="0">
                <a:solidFill>
                  <a:srgbClr val="FF0000"/>
                </a:solidFill>
                <a:latin typeface="Arial" panose="020B0604020202020204" pitchFamily="34" charset="0"/>
              </a:rPr>
              <a:t>误认为</a:t>
            </a:r>
            <a:r>
              <a:rPr kumimoji="1" lang="zh-CN" altLang="en-US" sz="2400" dirty="0">
                <a:latin typeface="Arial" panose="020B0604020202020204" pitchFamily="34" charset="0"/>
              </a:rPr>
              <a:t>可经过</a:t>
            </a:r>
            <a:r>
              <a:rPr kumimoji="1" lang="en-US" altLang="zh-CN" sz="2400" dirty="0">
                <a:latin typeface="Arial" panose="020B0604020202020204" pitchFamily="34" charset="0"/>
              </a:rPr>
              <a:t>R</a:t>
            </a:r>
            <a:r>
              <a:rPr kumimoji="1" lang="en-US" altLang="zh-CN" sz="2400" baseline="-25000" dirty="0">
                <a:latin typeface="Arial" panose="020B0604020202020204" pitchFamily="34" charset="0"/>
              </a:rPr>
              <a:t>2</a:t>
            </a:r>
            <a:r>
              <a:rPr kumimoji="1" lang="zh-CN" altLang="en-US" sz="2400" dirty="0">
                <a:latin typeface="Arial" panose="020B0604020202020204" pitchFamily="34" charset="0"/>
              </a:rPr>
              <a:t>到达网</a:t>
            </a:r>
            <a:r>
              <a:rPr kumimoji="1" lang="en-US" altLang="zh-CN" sz="2400" dirty="0">
                <a:latin typeface="Arial" panose="020B0604020202020204" pitchFamily="34" charset="0"/>
              </a:rPr>
              <a:t>1</a:t>
            </a:r>
            <a:r>
              <a:rPr kumimoji="1" lang="zh-CN" altLang="en-US" sz="2400" dirty="0">
                <a:latin typeface="Arial" panose="020B0604020202020204" pitchFamily="34" charset="0"/>
              </a:rPr>
              <a:t>，于是更新自己的路由表，说：</a:t>
            </a:r>
            <a:r>
              <a:rPr kumimoji="1" lang="en-US" altLang="zh-CN" sz="2400" dirty="0">
                <a:latin typeface="Arial" panose="020B0604020202020204" pitchFamily="34" charset="0"/>
              </a:rPr>
              <a:t>"</a:t>
            </a:r>
            <a:r>
              <a:rPr kumimoji="1" lang="zh-CN" altLang="en-US" sz="2400" dirty="0">
                <a:latin typeface="Arial" panose="020B0604020202020204" pitchFamily="34" charset="0"/>
              </a:rPr>
              <a:t>我到网</a:t>
            </a:r>
            <a:r>
              <a:rPr kumimoji="1" lang="en-US" altLang="zh-CN" sz="2400" dirty="0">
                <a:latin typeface="Arial" panose="020B0604020202020204" pitchFamily="34" charset="0"/>
              </a:rPr>
              <a:t>1</a:t>
            </a:r>
            <a:r>
              <a:rPr kumimoji="1" lang="zh-CN" altLang="en-US" sz="2400" dirty="0">
                <a:latin typeface="Arial" panose="020B0604020202020204" pitchFamily="34" charset="0"/>
              </a:rPr>
              <a:t>的距离是</a:t>
            </a:r>
            <a:r>
              <a:rPr kumimoji="1" lang="en-US" altLang="zh-CN" sz="2400" dirty="0">
                <a:latin typeface="Arial" panose="020B0604020202020204" pitchFamily="34" charset="0"/>
              </a:rPr>
              <a:t>3</a:t>
            </a:r>
            <a:r>
              <a:rPr kumimoji="1" lang="zh-CN" altLang="en-US" sz="2400" dirty="0">
                <a:latin typeface="Arial" panose="020B0604020202020204" pitchFamily="34" charset="0"/>
              </a:rPr>
              <a:t>，下一跳经过</a:t>
            </a:r>
            <a:r>
              <a:rPr kumimoji="1" lang="en-US" altLang="zh-CN" sz="2400" dirty="0">
                <a:latin typeface="Arial" panose="020B0604020202020204" pitchFamily="34" charset="0"/>
              </a:rPr>
              <a:t>R</a:t>
            </a:r>
            <a:r>
              <a:rPr kumimoji="1" lang="en-US" altLang="zh-CN" sz="2400" baseline="-25000" dirty="0">
                <a:latin typeface="Arial" panose="020B0604020202020204" pitchFamily="34" charset="0"/>
              </a:rPr>
              <a:t>2</a:t>
            </a:r>
            <a:r>
              <a:rPr kumimoji="1" lang="en-US" altLang="zh-CN" sz="2400" dirty="0">
                <a:latin typeface="Arial" panose="020B0604020202020204" pitchFamily="34" charset="0"/>
              </a:rPr>
              <a:t>"</a:t>
            </a:r>
            <a:r>
              <a:rPr kumimoji="1" lang="zh-CN" altLang="en-US" sz="2400" dirty="0">
                <a:latin typeface="Arial" panose="020B0604020202020204" pitchFamily="34" charset="0"/>
              </a:rPr>
              <a:t>。然后将此更新信息发送给 </a:t>
            </a:r>
            <a:r>
              <a:rPr kumimoji="1" lang="en-US" altLang="zh-CN" sz="2400" dirty="0">
                <a:latin typeface="Arial" panose="020B0604020202020204" pitchFamily="34" charset="0"/>
              </a:rPr>
              <a:t>R</a:t>
            </a:r>
            <a:r>
              <a:rPr kumimoji="1" lang="en-US" altLang="zh-CN" sz="2400" baseline="-25000" dirty="0">
                <a:latin typeface="Arial" panose="020B0604020202020204" pitchFamily="34" charset="0"/>
              </a:rPr>
              <a:t>2</a:t>
            </a:r>
            <a:r>
              <a:rPr kumimoji="1" lang="zh-CN" altLang="en-US" sz="2400" dirty="0">
                <a:latin typeface="Arial" panose="020B0604020202020204" pitchFamily="34" charset="0"/>
              </a:rPr>
              <a:t>。</a:t>
            </a:r>
          </a:p>
        </p:txBody>
      </p:sp>
      <p:grpSp>
        <p:nvGrpSpPr>
          <p:cNvPr id="22" name="Group 121"/>
          <p:cNvGrpSpPr/>
          <p:nvPr/>
        </p:nvGrpSpPr>
        <p:grpSpPr bwMode="auto">
          <a:xfrm>
            <a:off x="2484438" y="3716338"/>
            <a:ext cx="1509712" cy="312737"/>
            <a:chOff x="1565" y="2478"/>
            <a:chExt cx="951" cy="197"/>
          </a:xfrm>
        </p:grpSpPr>
        <p:grpSp>
          <p:nvGrpSpPr>
            <p:cNvPr id="235540" name="Group 122"/>
            <p:cNvGrpSpPr/>
            <p:nvPr/>
          </p:nvGrpSpPr>
          <p:grpSpPr bwMode="auto">
            <a:xfrm>
              <a:off x="1589" y="2478"/>
              <a:ext cx="927" cy="197"/>
              <a:chOff x="1491" y="212"/>
              <a:chExt cx="853" cy="240"/>
            </a:xfrm>
          </p:grpSpPr>
          <p:sp>
            <p:nvSpPr>
              <p:cNvPr id="235542" name="AutoShape 123"/>
              <p:cNvSpPr>
                <a:spLocks noChangeArrowheads="1"/>
              </p:cNvSpPr>
              <p:nvPr/>
            </p:nvSpPr>
            <p:spPr bwMode="auto">
              <a:xfrm>
                <a:off x="2089" y="271"/>
                <a:ext cx="255" cy="122"/>
              </a:xfrm>
              <a:prstGeom prst="rightArrow">
                <a:avLst>
                  <a:gd name="adj1" fmla="val 50000"/>
                  <a:gd name="adj2" fmla="val 52254"/>
                </a:avLst>
              </a:prstGeom>
              <a:solidFill>
                <a:srgbClr val="CCECFF"/>
              </a:solidFill>
              <a:ln w="9525">
                <a:solidFill>
                  <a:schemeClr val="tx1"/>
                </a:solidFill>
                <a:miter lim="800000"/>
              </a:ln>
            </p:spPr>
            <p:txBody>
              <a:bodyPr wrap="none" anchor="ctr"/>
              <a:lstStyle/>
              <a:p>
                <a:endParaRPr lang="zh-CN" altLang="en-US"/>
              </a:p>
            </p:txBody>
          </p:sp>
          <p:sp>
            <p:nvSpPr>
              <p:cNvPr id="235543" name="Rectangle 124"/>
              <p:cNvSpPr>
                <a:spLocks noChangeArrowheads="1"/>
              </p:cNvSpPr>
              <p:nvPr/>
            </p:nvSpPr>
            <p:spPr bwMode="auto">
              <a:xfrm>
                <a:off x="1491" y="212"/>
                <a:ext cx="632" cy="240"/>
              </a:xfrm>
              <a:prstGeom prst="rect">
                <a:avLst/>
              </a:prstGeom>
              <a:solidFill>
                <a:srgbClr val="CCECFF"/>
              </a:solidFill>
              <a:ln w="9525">
                <a:solidFill>
                  <a:schemeClr val="tx1"/>
                </a:solidFill>
                <a:miter lim="800000"/>
              </a:ln>
            </p:spPr>
            <p:txBody>
              <a:bodyPr wrap="none" anchor="ctr"/>
              <a:lstStyle/>
              <a:p>
                <a:endParaRPr lang="zh-CN" altLang="en-US"/>
              </a:p>
            </p:txBody>
          </p:sp>
        </p:grpSp>
        <p:sp>
          <p:nvSpPr>
            <p:cNvPr id="235541" name="Text Box 125"/>
            <p:cNvSpPr txBox="1">
              <a:spLocks noChangeArrowheads="1"/>
            </p:cNvSpPr>
            <p:nvPr/>
          </p:nvSpPr>
          <p:spPr bwMode="auto">
            <a:xfrm>
              <a:off x="1565" y="2518"/>
              <a:ext cx="644" cy="154"/>
            </a:xfrm>
            <a:prstGeom prst="rect">
              <a:avLst/>
            </a:prstGeom>
            <a:noFill/>
            <a:ln w="9525">
              <a:noFill/>
              <a:miter lim="800000"/>
            </a:ln>
          </p:spPr>
          <p:txBody>
            <a:bodyPr wrap="none">
              <a:spAutoFit/>
            </a:bodyPr>
            <a:lstStyle/>
            <a:p>
              <a:pPr>
                <a:lnSpc>
                  <a:spcPct val="50000"/>
                </a:lnSpc>
              </a:pPr>
              <a:r>
                <a:rPr kumimoji="1" lang="en-US" altLang="zh-CN" sz="2000">
                  <a:latin typeface="Arial" panose="020B0604020202020204" pitchFamily="34" charset="0"/>
                </a:rPr>
                <a:t>1  3  </a:t>
              </a:r>
              <a:r>
                <a:rPr kumimoji="1" lang="en-US" altLang="zh-CN" sz="2000">
                  <a:latin typeface="Arial" panose="020B0604020202020204" pitchFamily="34" charset="0"/>
                  <a:sym typeface="Symbol" panose="05050102010706020507" pitchFamily="18" charset="2"/>
                </a:rPr>
                <a:t>R</a:t>
              </a:r>
              <a:r>
                <a:rPr kumimoji="1" lang="en-US" altLang="zh-CN" sz="2000" baseline="-25000">
                  <a:latin typeface="Arial" panose="020B0604020202020204" pitchFamily="34" charset="0"/>
                  <a:sym typeface="Symbol" panose="05050102010706020507" pitchFamily="18" charset="2"/>
                </a:rPr>
                <a:t>2</a:t>
              </a:r>
            </a:p>
          </p:txBody>
        </p:sp>
      </p:grpSp>
      <p:sp>
        <p:nvSpPr>
          <p:cNvPr id="126" name="矩形 125"/>
          <p:cNvSpPr/>
          <p:nvPr/>
        </p:nvSpPr>
        <p:spPr>
          <a:xfrm>
            <a:off x="2000232" y="59272"/>
            <a:ext cx="1553630" cy="369332"/>
          </a:xfrm>
          <a:prstGeom prst="rect">
            <a:avLst/>
          </a:prstGeom>
        </p:spPr>
        <p:txBody>
          <a:bodyPr wrap="square">
            <a:spAutoFit/>
          </a:bodyPr>
          <a:lstStyle/>
          <a:p>
            <a:r>
              <a:rPr lang="en-US" altLang="zh-CN" sz="1800" dirty="0">
                <a:solidFill>
                  <a:srgbClr val="FF0000"/>
                </a:solidFill>
              </a:rPr>
              <a:t>a good news </a:t>
            </a:r>
            <a:endParaRPr lang="zh-CN" altLang="en-US" sz="1800" dirty="0">
              <a:solidFill>
                <a:srgbClr val="FF0000"/>
              </a:solidFill>
            </a:endParaRPr>
          </a:p>
        </p:txBody>
      </p:sp>
      <p:sp>
        <p:nvSpPr>
          <p:cNvPr id="127" name="矩形 126"/>
          <p:cNvSpPr/>
          <p:nvPr/>
        </p:nvSpPr>
        <p:spPr>
          <a:xfrm>
            <a:off x="2143108" y="1785926"/>
            <a:ext cx="1425390" cy="369332"/>
          </a:xfrm>
          <a:prstGeom prst="rect">
            <a:avLst/>
          </a:prstGeom>
        </p:spPr>
        <p:txBody>
          <a:bodyPr wrap="none">
            <a:spAutoFit/>
          </a:bodyPr>
          <a:lstStyle/>
          <a:p>
            <a:r>
              <a:rPr lang="en-US" altLang="zh-CN" sz="1800" dirty="0">
                <a:solidFill>
                  <a:srgbClr val="FF0000"/>
                </a:solidFill>
              </a:rPr>
              <a:t>a bad news </a:t>
            </a:r>
            <a:endParaRPr lang="zh-CN" altLang="en-US" sz="1800"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77656"/>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22"/>
                                        </p:tgtEl>
                                        <p:attrNameLst>
                                          <p:attrName>style.visibility</p:attrName>
                                        </p:attrNameLst>
                                      </p:cBhvr>
                                      <p:to>
                                        <p:strVal val="visible"/>
                                      </p:to>
                                    </p:set>
                                  </p:childTnLst>
                                </p:cTn>
                              </p:par>
                            </p:childTnLst>
                          </p:cTn>
                        </p:par>
                        <p:par>
                          <p:cTn id="10" fill="hold">
                            <p:stCondLst>
                              <p:cond delay="0"/>
                            </p:stCondLst>
                            <p:childTnLst>
                              <p:par>
                                <p:cTn id="11" presetID="35" presetClass="emph" presetSubtype="0" repeatCount="3000" fill="hold" nodeType="afterEffect">
                                  <p:stCondLst>
                                    <p:cond delay="0"/>
                                  </p:stCondLst>
                                  <p:childTnLst>
                                    <p:anim calcmode="discrete" valueType="str">
                                      <p:cBhvr>
                                        <p:cTn id="12" dur="1000" fill="hold"/>
                                        <p:tgtEl>
                                          <p:spTgt spid="22"/>
                                        </p:tgtEl>
                                        <p:attrNameLst>
                                          <p:attrName>style.visibility</p:attrName>
                                        </p:attrNameLst>
                                      </p:cBhvr>
                                      <p:tavLst>
                                        <p:tav tm="0">
                                          <p:val>
                                            <p:strVal val="hidden"/>
                                          </p:val>
                                        </p:tav>
                                        <p:tav tm="50000">
                                          <p:val>
                                            <p:strVal val="visible"/>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7656" grpId="0" animBg="1"/>
      <p:bldP spid="127" grpId="0"/>
    </p:bldLst>
  </p:timing>
</p:sld>
</file>

<file path=ppt/slides/slide2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36546" name="Line 2"/>
          <p:cNvSpPr>
            <a:spLocks noChangeShapeType="1"/>
          </p:cNvSpPr>
          <p:nvPr/>
        </p:nvSpPr>
        <p:spPr bwMode="auto">
          <a:xfrm>
            <a:off x="1647825" y="947738"/>
            <a:ext cx="6472238" cy="0"/>
          </a:xfrm>
          <a:prstGeom prst="line">
            <a:avLst/>
          </a:prstGeom>
          <a:noFill/>
          <a:ln w="9525">
            <a:solidFill>
              <a:schemeClr val="tx1"/>
            </a:solidFill>
            <a:round/>
          </a:ln>
        </p:spPr>
        <p:txBody>
          <a:bodyPr/>
          <a:lstStyle/>
          <a:p>
            <a:endParaRPr lang="zh-CN" altLang="en-US"/>
          </a:p>
        </p:txBody>
      </p:sp>
      <p:pic>
        <p:nvPicPr>
          <p:cNvPr id="236547" name="Picture 3"/>
          <p:cNvPicPr>
            <a:picLocks noChangeArrowheads="1"/>
          </p:cNvPicPr>
          <p:nvPr/>
        </p:nvPicPr>
        <p:blipFill>
          <a:blip r:embed="rId3" cstate="print"/>
          <a:srcRect/>
          <a:stretch>
            <a:fillRect/>
          </a:stretch>
        </p:blipFill>
        <p:spPr bwMode="auto">
          <a:xfrm>
            <a:off x="2597150" y="792163"/>
            <a:ext cx="728663" cy="338137"/>
          </a:xfrm>
          <a:prstGeom prst="rect">
            <a:avLst/>
          </a:prstGeom>
          <a:noFill/>
          <a:ln w="12699">
            <a:noFill/>
            <a:miter lim="800000"/>
            <a:headEnd/>
            <a:tailEnd/>
          </a:ln>
        </p:spPr>
      </p:pic>
      <p:sp>
        <p:nvSpPr>
          <p:cNvPr id="236548" name="Text Box 4"/>
          <p:cNvSpPr txBox="1">
            <a:spLocks noChangeArrowheads="1"/>
          </p:cNvSpPr>
          <p:nvPr/>
        </p:nvSpPr>
        <p:spPr bwMode="auto">
          <a:xfrm>
            <a:off x="6410325" y="1041400"/>
            <a:ext cx="460375" cy="396875"/>
          </a:xfrm>
          <a:prstGeom prst="rect">
            <a:avLst/>
          </a:prstGeom>
          <a:noFill/>
          <a:ln w="9525">
            <a:noFill/>
            <a:miter lim="800000"/>
          </a:ln>
        </p:spPr>
        <p:txBody>
          <a:bodyPr wrap="none">
            <a:spAutoFit/>
          </a:bodyPr>
          <a:lstStyle/>
          <a:p>
            <a:r>
              <a:rPr kumimoji="1" lang="en-US" altLang="zh-CN" sz="2000">
                <a:latin typeface="Arial" panose="020B0604020202020204" pitchFamily="34" charset="0"/>
              </a:rPr>
              <a:t>R</a:t>
            </a:r>
            <a:r>
              <a:rPr kumimoji="1" lang="en-US" altLang="zh-CN" sz="2000" baseline="-25000">
                <a:latin typeface="Arial" panose="020B0604020202020204" pitchFamily="34" charset="0"/>
              </a:rPr>
              <a:t>2</a:t>
            </a:r>
            <a:endParaRPr kumimoji="1" lang="en-US" altLang="zh-CN" sz="2000">
              <a:latin typeface="Arial" panose="020B0604020202020204" pitchFamily="34" charset="0"/>
            </a:endParaRPr>
          </a:p>
        </p:txBody>
      </p:sp>
      <p:sp>
        <p:nvSpPr>
          <p:cNvPr id="236549" name="Text Box 5"/>
          <p:cNvSpPr txBox="1">
            <a:spLocks noChangeArrowheads="1"/>
          </p:cNvSpPr>
          <p:nvPr/>
        </p:nvSpPr>
        <p:spPr bwMode="auto">
          <a:xfrm>
            <a:off x="2813050" y="1041400"/>
            <a:ext cx="460375" cy="396875"/>
          </a:xfrm>
          <a:prstGeom prst="rect">
            <a:avLst/>
          </a:prstGeom>
          <a:noFill/>
          <a:ln w="9525">
            <a:noFill/>
            <a:miter lim="800000"/>
          </a:ln>
        </p:spPr>
        <p:txBody>
          <a:bodyPr wrap="none">
            <a:spAutoFit/>
          </a:bodyPr>
          <a:lstStyle/>
          <a:p>
            <a:r>
              <a:rPr kumimoji="1" lang="en-US" altLang="zh-CN" sz="2000">
                <a:latin typeface="Arial" panose="020B0604020202020204" pitchFamily="34" charset="0"/>
              </a:rPr>
              <a:t>R</a:t>
            </a:r>
            <a:r>
              <a:rPr kumimoji="1" lang="en-US" altLang="zh-CN" sz="2000" baseline="-25000">
                <a:latin typeface="Arial" panose="020B0604020202020204" pitchFamily="34" charset="0"/>
              </a:rPr>
              <a:t>1</a:t>
            </a:r>
            <a:endParaRPr kumimoji="1" lang="en-US" altLang="zh-CN" sz="2000">
              <a:latin typeface="Arial" panose="020B0604020202020204" pitchFamily="34" charset="0"/>
            </a:endParaRPr>
          </a:p>
        </p:txBody>
      </p:sp>
      <p:pic>
        <p:nvPicPr>
          <p:cNvPr id="236550" name="Picture 6"/>
          <p:cNvPicPr>
            <a:picLocks noChangeArrowheads="1"/>
          </p:cNvPicPr>
          <p:nvPr/>
        </p:nvPicPr>
        <p:blipFill>
          <a:blip r:embed="rId3" cstate="print"/>
          <a:srcRect/>
          <a:stretch>
            <a:fillRect/>
          </a:stretch>
        </p:blipFill>
        <p:spPr bwMode="auto">
          <a:xfrm>
            <a:off x="6192838" y="792163"/>
            <a:ext cx="730250" cy="338137"/>
          </a:xfrm>
          <a:prstGeom prst="rect">
            <a:avLst/>
          </a:prstGeom>
          <a:noFill/>
          <a:ln w="12699">
            <a:noFill/>
            <a:miter lim="800000"/>
            <a:headEnd/>
            <a:tailEnd/>
          </a:ln>
        </p:spPr>
      </p:pic>
      <p:grpSp>
        <p:nvGrpSpPr>
          <p:cNvPr id="236551" name="Group 7"/>
          <p:cNvGrpSpPr/>
          <p:nvPr/>
        </p:nvGrpSpPr>
        <p:grpSpPr bwMode="auto">
          <a:xfrm>
            <a:off x="709613" y="515938"/>
            <a:ext cx="1179512" cy="858837"/>
            <a:chOff x="4830" y="1752"/>
            <a:chExt cx="667" cy="477"/>
          </a:xfrm>
        </p:grpSpPr>
        <p:grpSp>
          <p:nvGrpSpPr>
            <p:cNvPr id="236668" name="Group 8"/>
            <p:cNvGrpSpPr/>
            <p:nvPr/>
          </p:nvGrpSpPr>
          <p:grpSpPr bwMode="auto">
            <a:xfrm>
              <a:off x="4830" y="1752"/>
              <a:ext cx="667" cy="477"/>
              <a:chOff x="2949" y="196"/>
              <a:chExt cx="941" cy="598"/>
            </a:xfrm>
          </p:grpSpPr>
          <p:sp>
            <p:nvSpPr>
              <p:cNvPr id="236670" name="Oval 9"/>
              <p:cNvSpPr>
                <a:spLocks noChangeArrowheads="1"/>
              </p:cNvSpPr>
              <p:nvPr/>
            </p:nvSpPr>
            <p:spPr bwMode="auto">
              <a:xfrm>
                <a:off x="3168" y="196"/>
                <a:ext cx="407" cy="162"/>
              </a:xfrm>
              <a:prstGeom prst="ellipse">
                <a:avLst/>
              </a:prstGeom>
              <a:solidFill>
                <a:srgbClr val="EAEAEA"/>
              </a:solidFill>
              <a:ln w="12700">
                <a:solidFill>
                  <a:schemeClr val="tx1"/>
                </a:solidFill>
                <a:round/>
              </a:ln>
            </p:spPr>
            <p:txBody>
              <a:bodyPr wrap="none" anchor="ctr"/>
              <a:lstStyle/>
              <a:p>
                <a:endParaRPr lang="zh-CN" altLang="en-US"/>
              </a:p>
            </p:txBody>
          </p:sp>
          <p:sp>
            <p:nvSpPr>
              <p:cNvPr id="236671" name="Oval 10"/>
              <p:cNvSpPr>
                <a:spLocks noChangeArrowheads="1"/>
              </p:cNvSpPr>
              <p:nvPr/>
            </p:nvSpPr>
            <p:spPr bwMode="auto">
              <a:xfrm rot="900000">
                <a:off x="3512" y="252"/>
                <a:ext cx="275" cy="131"/>
              </a:xfrm>
              <a:prstGeom prst="ellipse">
                <a:avLst/>
              </a:prstGeom>
              <a:solidFill>
                <a:srgbClr val="EAEAEA"/>
              </a:solidFill>
              <a:ln w="12700">
                <a:solidFill>
                  <a:schemeClr val="tx1"/>
                </a:solidFill>
                <a:round/>
              </a:ln>
            </p:spPr>
            <p:txBody>
              <a:bodyPr wrap="none" anchor="ctr"/>
              <a:lstStyle/>
              <a:p>
                <a:endParaRPr lang="zh-CN" altLang="en-US"/>
              </a:p>
            </p:txBody>
          </p:sp>
          <p:sp>
            <p:nvSpPr>
              <p:cNvPr id="236672" name="Oval 11"/>
              <p:cNvSpPr>
                <a:spLocks noChangeArrowheads="1"/>
              </p:cNvSpPr>
              <p:nvPr/>
            </p:nvSpPr>
            <p:spPr bwMode="auto">
              <a:xfrm rot="1500000">
                <a:off x="3650" y="385"/>
                <a:ext cx="240" cy="153"/>
              </a:xfrm>
              <a:prstGeom prst="ellipse">
                <a:avLst/>
              </a:prstGeom>
              <a:solidFill>
                <a:srgbClr val="EAEAEA"/>
              </a:solidFill>
              <a:ln w="12700">
                <a:solidFill>
                  <a:schemeClr val="tx1"/>
                </a:solidFill>
                <a:round/>
              </a:ln>
            </p:spPr>
            <p:txBody>
              <a:bodyPr wrap="none" anchor="ctr"/>
              <a:lstStyle/>
              <a:p>
                <a:endParaRPr lang="zh-CN" altLang="en-US"/>
              </a:p>
            </p:txBody>
          </p:sp>
          <p:sp>
            <p:nvSpPr>
              <p:cNvPr id="236673" name="Oval 12"/>
              <p:cNvSpPr>
                <a:spLocks noChangeArrowheads="1"/>
              </p:cNvSpPr>
              <p:nvPr/>
            </p:nvSpPr>
            <p:spPr bwMode="auto">
              <a:xfrm rot="-1560000">
                <a:off x="3573" y="537"/>
                <a:ext cx="291" cy="189"/>
              </a:xfrm>
              <a:prstGeom prst="ellipse">
                <a:avLst/>
              </a:prstGeom>
              <a:solidFill>
                <a:srgbClr val="EAEAEA"/>
              </a:solidFill>
              <a:ln w="12700">
                <a:solidFill>
                  <a:schemeClr val="tx1"/>
                </a:solidFill>
                <a:round/>
              </a:ln>
            </p:spPr>
            <p:txBody>
              <a:bodyPr wrap="none" anchor="ctr"/>
              <a:lstStyle/>
              <a:p>
                <a:endParaRPr lang="zh-CN" altLang="en-US"/>
              </a:p>
            </p:txBody>
          </p:sp>
          <p:sp>
            <p:nvSpPr>
              <p:cNvPr id="236674" name="Oval 13"/>
              <p:cNvSpPr>
                <a:spLocks noChangeArrowheads="1"/>
              </p:cNvSpPr>
              <p:nvPr/>
            </p:nvSpPr>
            <p:spPr bwMode="auto">
              <a:xfrm>
                <a:off x="3216" y="555"/>
                <a:ext cx="471" cy="239"/>
              </a:xfrm>
              <a:prstGeom prst="ellipse">
                <a:avLst/>
              </a:prstGeom>
              <a:solidFill>
                <a:srgbClr val="EAEAEA"/>
              </a:solidFill>
              <a:ln w="12700">
                <a:solidFill>
                  <a:schemeClr val="tx1"/>
                </a:solidFill>
                <a:round/>
              </a:ln>
            </p:spPr>
            <p:txBody>
              <a:bodyPr wrap="none" anchor="ctr"/>
              <a:lstStyle/>
              <a:p>
                <a:endParaRPr lang="zh-CN" altLang="en-US"/>
              </a:p>
            </p:txBody>
          </p:sp>
          <p:sp>
            <p:nvSpPr>
              <p:cNvPr id="236675" name="Oval 14"/>
              <p:cNvSpPr>
                <a:spLocks noChangeArrowheads="1"/>
              </p:cNvSpPr>
              <p:nvPr/>
            </p:nvSpPr>
            <p:spPr bwMode="auto">
              <a:xfrm rot="1080000">
                <a:off x="3023" y="555"/>
                <a:ext cx="265" cy="156"/>
              </a:xfrm>
              <a:prstGeom prst="ellipse">
                <a:avLst/>
              </a:prstGeom>
              <a:solidFill>
                <a:srgbClr val="EAEAEA"/>
              </a:solidFill>
              <a:ln w="12700">
                <a:solidFill>
                  <a:schemeClr val="tx1"/>
                </a:solidFill>
                <a:round/>
              </a:ln>
            </p:spPr>
            <p:txBody>
              <a:bodyPr wrap="none" anchor="ctr"/>
              <a:lstStyle/>
              <a:p>
                <a:endParaRPr lang="zh-CN" altLang="en-US"/>
              </a:p>
            </p:txBody>
          </p:sp>
          <p:sp>
            <p:nvSpPr>
              <p:cNvPr id="236676" name="Oval 15"/>
              <p:cNvSpPr>
                <a:spLocks noChangeArrowheads="1"/>
              </p:cNvSpPr>
              <p:nvPr/>
            </p:nvSpPr>
            <p:spPr bwMode="auto">
              <a:xfrm>
                <a:off x="2949" y="432"/>
                <a:ext cx="217" cy="156"/>
              </a:xfrm>
              <a:prstGeom prst="ellipse">
                <a:avLst/>
              </a:prstGeom>
              <a:solidFill>
                <a:srgbClr val="EAEAEA"/>
              </a:solidFill>
              <a:ln w="12700">
                <a:solidFill>
                  <a:schemeClr val="tx1"/>
                </a:solidFill>
                <a:round/>
              </a:ln>
            </p:spPr>
            <p:txBody>
              <a:bodyPr wrap="none" anchor="ctr"/>
              <a:lstStyle/>
              <a:p>
                <a:endParaRPr lang="zh-CN" altLang="en-US"/>
              </a:p>
            </p:txBody>
          </p:sp>
          <p:sp>
            <p:nvSpPr>
              <p:cNvPr id="236677" name="Oval 16"/>
              <p:cNvSpPr>
                <a:spLocks noChangeArrowheads="1"/>
              </p:cNvSpPr>
              <p:nvPr/>
            </p:nvSpPr>
            <p:spPr bwMode="auto">
              <a:xfrm rot="-1860000">
                <a:off x="2984" y="310"/>
                <a:ext cx="295" cy="156"/>
              </a:xfrm>
              <a:prstGeom prst="ellipse">
                <a:avLst/>
              </a:prstGeom>
              <a:solidFill>
                <a:srgbClr val="EAEAEA"/>
              </a:solidFill>
              <a:ln w="12700">
                <a:solidFill>
                  <a:schemeClr val="tx1"/>
                </a:solidFill>
                <a:round/>
              </a:ln>
            </p:spPr>
            <p:txBody>
              <a:bodyPr wrap="none" anchor="ctr"/>
              <a:lstStyle/>
              <a:p>
                <a:endParaRPr lang="zh-CN" altLang="en-US"/>
              </a:p>
            </p:txBody>
          </p:sp>
          <p:sp>
            <p:nvSpPr>
              <p:cNvPr id="236678" name="Freeform 17"/>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w="12700" cap="rnd" cmpd="sng">
                <a:noFill/>
                <a:prstDash val="solid"/>
                <a:round/>
                <a:headEnd type="none" w="med" len="med"/>
                <a:tailEnd type="none" w="med" len="med"/>
              </a:ln>
            </p:spPr>
            <p:txBody>
              <a:bodyPr/>
              <a:lstStyle/>
              <a:p>
                <a:endParaRPr lang="zh-CN" altLang="en-US"/>
              </a:p>
            </p:txBody>
          </p:sp>
          <p:sp>
            <p:nvSpPr>
              <p:cNvPr id="236679" name="Freeform 18"/>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w="12700" cap="rnd" cmpd="sng">
                <a:noFill/>
                <a:prstDash val="solid"/>
                <a:round/>
                <a:headEnd type="none" w="med" len="med"/>
                <a:tailEnd type="none" w="med" len="med"/>
              </a:ln>
            </p:spPr>
            <p:txBody>
              <a:bodyPr/>
              <a:lstStyle/>
              <a:p>
                <a:endParaRPr lang="zh-CN" altLang="en-US"/>
              </a:p>
            </p:txBody>
          </p:sp>
          <p:sp>
            <p:nvSpPr>
              <p:cNvPr id="236680" name="Freeform 19"/>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w="12700" cap="rnd" cmpd="sng">
                <a:noFill/>
                <a:prstDash val="solid"/>
                <a:round/>
                <a:headEnd type="none" w="med" len="med"/>
                <a:tailEnd type="none" w="med" len="med"/>
              </a:ln>
            </p:spPr>
            <p:txBody>
              <a:bodyPr/>
              <a:lstStyle/>
              <a:p>
                <a:endParaRPr lang="zh-CN" altLang="en-US"/>
              </a:p>
            </p:txBody>
          </p:sp>
        </p:grpSp>
        <p:sp>
          <p:nvSpPr>
            <p:cNvPr id="236669" name="Text Box 20"/>
            <p:cNvSpPr txBox="1">
              <a:spLocks noChangeArrowheads="1"/>
            </p:cNvSpPr>
            <p:nvPr/>
          </p:nvSpPr>
          <p:spPr bwMode="auto">
            <a:xfrm>
              <a:off x="4967" y="1856"/>
              <a:ext cx="368" cy="220"/>
            </a:xfrm>
            <a:prstGeom prst="rect">
              <a:avLst/>
            </a:prstGeom>
            <a:solidFill>
              <a:srgbClr val="EAEAEA"/>
            </a:solidFill>
            <a:ln w="9525">
              <a:noFill/>
              <a:miter lim="800000"/>
            </a:ln>
          </p:spPr>
          <p:txBody>
            <a:bodyPr wrap="none">
              <a:spAutoFit/>
            </a:bodyPr>
            <a:lstStyle/>
            <a:p>
              <a:r>
                <a:rPr kumimoji="1" lang="zh-CN" altLang="en-US" sz="2000">
                  <a:latin typeface="Arial" panose="020B0604020202020204" pitchFamily="34" charset="0"/>
                </a:rPr>
                <a:t>网 </a:t>
              </a:r>
              <a:r>
                <a:rPr kumimoji="1" lang="en-US" altLang="zh-CN" sz="2000">
                  <a:latin typeface="Arial" panose="020B0604020202020204" pitchFamily="34" charset="0"/>
                </a:rPr>
                <a:t>1</a:t>
              </a:r>
            </a:p>
          </p:txBody>
        </p:sp>
      </p:grpSp>
      <p:grpSp>
        <p:nvGrpSpPr>
          <p:cNvPr id="236552" name="Group 21"/>
          <p:cNvGrpSpPr/>
          <p:nvPr/>
        </p:nvGrpSpPr>
        <p:grpSpPr bwMode="auto">
          <a:xfrm>
            <a:off x="7713663" y="515938"/>
            <a:ext cx="1179512" cy="858837"/>
            <a:chOff x="4830" y="1752"/>
            <a:chExt cx="667" cy="477"/>
          </a:xfrm>
        </p:grpSpPr>
        <p:grpSp>
          <p:nvGrpSpPr>
            <p:cNvPr id="236655" name="Group 22"/>
            <p:cNvGrpSpPr/>
            <p:nvPr/>
          </p:nvGrpSpPr>
          <p:grpSpPr bwMode="auto">
            <a:xfrm>
              <a:off x="4830" y="1752"/>
              <a:ext cx="667" cy="477"/>
              <a:chOff x="2949" y="196"/>
              <a:chExt cx="941" cy="598"/>
            </a:xfrm>
          </p:grpSpPr>
          <p:sp>
            <p:nvSpPr>
              <p:cNvPr id="236657" name="Oval 23"/>
              <p:cNvSpPr>
                <a:spLocks noChangeArrowheads="1"/>
              </p:cNvSpPr>
              <p:nvPr/>
            </p:nvSpPr>
            <p:spPr bwMode="auto">
              <a:xfrm>
                <a:off x="3168" y="196"/>
                <a:ext cx="407" cy="162"/>
              </a:xfrm>
              <a:prstGeom prst="ellipse">
                <a:avLst/>
              </a:prstGeom>
              <a:solidFill>
                <a:srgbClr val="EAEAEA"/>
              </a:solidFill>
              <a:ln w="12700">
                <a:solidFill>
                  <a:schemeClr val="tx1"/>
                </a:solidFill>
                <a:round/>
              </a:ln>
            </p:spPr>
            <p:txBody>
              <a:bodyPr wrap="none" anchor="ctr"/>
              <a:lstStyle/>
              <a:p>
                <a:endParaRPr lang="zh-CN" altLang="en-US"/>
              </a:p>
            </p:txBody>
          </p:sp>
          <p:sp>
            <p:nvSpPr>
              <p:cNvPr id="236658" name="Oval 24"/>
              <p:cNvSpPr>
                <a:spLocks noChangeArrowheads="1"/>
              </p:cNvSpPr>
              <p:nvPr/>
            </p:nvSpPr>
            <p:spPr bwMode="auto">
              <a:xfrm rot="900000">
                <a:off x="3512" y="252"/>
                <a:ext cx="275" cy="131"/>
              </a:xfrm>
              <a:prstGeom prst="ellipse">
                <a:avLst/>
              </a:prstGeom>
              <a:solidFill>
                <a:srgbClr val="EAEAEA"/>
              </a:solidFill>
              <a:ln w="12700">
                <a:solidFill>
                  <a:schemeClr val="tx1"/>
                </a:solidFill>
                <a:round/>
              </a:ln>
            </p:spPr>
            <p:txBody>
              <a:bodyPr wrap="none" anchor="ctr"/>
              <a:lstStyle/>
              <a:p>
                <a:endParaRPr lang="zh-CN" altLang="en-US"/>
              </a:p>
            </p:txBody>
          </p:sp>
          <p:sp>
            <p:nvSpPr>
              <p:cNvPr id="236659" name="Oval 25"/>
              <p:cNvSpPr>
                <a:spLocks noChangeArrowheads="1"/>
              </p:cNvSpPr>
              <p:nvPr/>
            </p:nvSpPr>
            <p:spPr bwMode="auto">
              <a:xfrm rot="1500000">
                <a:off x="3650" y="385"/>
                <a:ext cx="240" cy="153"/>
              </a:xfrm>
              <a:prstGeom prst="ellipse">
                <a:avLst/>
              </a:prstGeom>
              <a:solidFill>
                <a:srgbClr val="EAEAEA"/>
              </a:solidFill>
              <a:ln w="12700">
                <a:solidFill>
                  <a:schemeClr val="tx1"/>
                </a:solidFill>
                <a:round/>
              </a:ln>
            </p:spPr>
            <p:txBody>
              <a:bodyPr wrap="none" anchor="ctr"/>
              <a:lstStyle/>
              <a:p>
                <a:endParaRPr lang="zh-CN" altLang="en-US"/>
              </a:p>
            </p:txBody>
          </p:sp>
          <p:sp>
            <p:nvSpPr>
              <p:cNvPr id="236660" name="Oval 26"/>
              <p:cNvSpPr>
                <a:spLocks noChangeArrowheads="1"/>
              </p:cNvSpPr>
              <p:nvPr/>
            </p:nvSpPr>
            <p:spPr bwMode="auto">
              <a:xfrm rot="-1560000">
                <a:off x="3573" y="537"/>
                <a:ext cx="291" cy="189"/>
              </a:xfrm>
              <a:prstGeom prst="ellipse">
                <a:avLst/>
              </a:prstGeom>
              <a:solidFill>
                <a:srgbClr val="EAEAEA"/>
              </a:solidFill>
              <a:ln w="12700">
                <a:solidFill>
                  <a:schemeClr val="tx1"/>
                </a:solidFill>
                <a:round/>
              </a:ln>
            </p:spPr>
            <p:txBody>
              <a:bodyPr wrap="none" anchor="ctr"/>
              <a:lstStyle/>
              <a:p>
                <a:endParaRPr lang="zh-CN" altLang="en-US"/>
              </a:p>
            </p:txBody>
          </p:sp>
          <p:sp>
            <p:nvSpPr>
              <p:cNvPr id="236661" name="Oval 27"/>
              <p:cNvSpPr>
                <a:spLocks noChangeArrowheads="1"/>
              </p:cNvSpPr>
              <p:nvPr/>
            </p:nvSpPr>
            <p:spPr bwMode="auto">
              <a:xfrm>
                <a:off x="3216" y="555"/>
                <a:ext cx="471" cy="239"/>
              </a:xfrm>
              <a:prstGeom prst="ellipse">
                <a:avLst/>
              </a:prstGeom>
              <a:solidFill>
                <a:srgbClr val="EAEAEA"/>
              </a:solidFill>
              <a:ln w="12700">
                <a:solidFill>
                  <a:schemeClr val="tx1"/>
                </a:solidFill>
                <a:round/>
              </a:ln>
            </p:spPr>
            <p:txBody>
              <a:bodyPr wrap="none" anchor="ctr"/>
              <a:lstStyle/>
              <a:p>
                <a:endParaRPr lang="zh-CN" altLang="en-US"/>
              </a:p>
            </p:txBody>
          </p:sp>
          <p:sp>
            <p:nvSpPr>
              <p:cNvPr id="236662" name="Oval 28"/>
              <p:cNvSpPr>
                <a:spLocks noChangeArrowheads="1"/>
              </p:cNvSpPr>
              <p:nvPr/>
            </p:nvSpPr>
            <p:spPr bwMode="auto">
              <a:xfrm rot="1080000">
                <a:off x="3023" y="555"/>
                <a:ext cx="265" cy="156"/>
              </a:xfrm>
              <a:prstGeom prst="ellipse">
                <a:avLst/>
              </a:prstGeom>
              <a:solidFill>
                <a:srgbClr val="EAEAEA"/>
              </a:solidFill>
              <a:ln w="12700">
                <a:solidFill>
                  <a:schemeClr val="tx1"/>
                </a:solidFill>
                <a:round/>
              </a:ln>
            </p:spPr>
            <p:txBody>
              <a:bodyPr wrap="none" anchor="ctr"/>
              <a:lstStyle/>
              <a:p>
                <a:endParaRPr lang="zh-CN" altLang="en-US"/>
              </a:p>
            </p:txBody>
          </p:sp>
          <p:sp>
            <p:nvSpPr>
              <p:cNvPr id="236663" name="Oval 29"/>
              <p:cNvSpPr>
                <a:spLocks noChangeArrowheads="1"/>
              </p:cNvSpPr>
              <p:nvPr/>
            </p:nvSpPr>
            <p:spPr bwMode="auto">
              <a:xfrm>
                <a:off x="2949" y="432"/>
                <a:ext cx="217" cy="156"/>
              </a:xfrm>
              <a:prstGeom prst="ellipse">
                <a:avLst/>
              </a:prstGeom>
              <a:solidFill>
                <a:srgbClr val="EAEAEA"/>
              </a:solidFill>
              <a:ln w="12700">
                <a:solidFill>
                  <a:schemeClr val="tx1"/>
                </a:solidFill>
                <a:round/>
              </a:ln>
            </p:spPr>
            <p:txBody>
              <a:bodyPr wrap="none" anchor="ctr"/>
              <a:lstStyle/>
              <a:p>
                <a:endParaRPr lang="zh-CN" altLang="en-US"/>
              </a:p>
            </p:txBody>
          </p:sp>
          <p:sp>
            <p:nvSpPr>
              <p:cNvPr id="236664" name="Oval 30"/>
              <p:cNvSpPr>
                <a:spLocks noChangeArrowheads="1"/>
              </p:cNvSpPr>
              <p:nvPr/>
            </p:nvSpPr>
            <p:spPr bwMode="auto">
              <a:xfrm rot="-1860000">
                <a:off x="2984" y="310"/>
                <a:ext cx="295" cy="156"/>
              </a:xfrm>
              <a:prstGeom prst="ellipse">
                <a:avLst/>
              </a:prstGeom>
              <a:solidFill>
                <a:srgbClr val="EAEAEA"/>
              </a:solidFill>
              <a:ln w="12700">
                <a:solidFill>
                  <a:schemeClr val="tx1"/>
                </a:solidFill>
                <a:round/>
              </a:ln>
            </p:spPr>
            <p:txBody>
              <a:bodyPr wrap="none" anchor="ctr"/>
              <a:lstStyle/>
              <a:p>
                <a:endParaRPr lang="zh-CN" altLang="en-US"/>
              </a:p>
            </p:txBody>
          </p:sp>
          <p:sp>
            <p:nvSpPr>
              <p:cNvPr id="236665" name="Freeform 31"/>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w="12700" cap="rnd" cmpd="sng">
                <a:noFill/>
                <a:prstDash val="solid"/>
                <a:round/>
                <a:headEnd type="none" w="med" len="med"/>
                <a:tailEnd type="none" w="med" len="med"/>
              </a:ln>
            </p:spPr>
            <p:txBody>
              <a:bodyPr/>
              <a:lstStyle/>
              <a:p>
                <a:endParaRPr lang="zh-CN" altLang="en-US"/>
              </a:p>
            </p:txBody>
          </p:sp>
          <p:sp>
            <p:nvSpPr>
              <p:cNvPr id="236666" name="Freeform 32"/>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w="12700" cap="rnd" cmpd="sng">
                <a:noFill/>
                <a:prstDash val="solid"/>
                <a:round/>
                <a:headEnd type="none" w="med" len="med"/>
                <a:tailEnd type="none" w="med" len="med"/>
              </a:ln>
            </p:spPr>
            <p:txBody>
              <a:bodyPr/>
              <a:lstStyle/>
              <a:p>
                <a:endParaRPr lang="zh-CN" altLang="en-US"/>
              </a:p>
            </p:txBody>
          </p:sp>
          <p:sp>
            <p:nvSpPr>
              <p:cNvPr id="236667" name="Freeform 33"/>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w="12700" cap="rnd" cmpd="sng">
                <a:noFill/>
                <a:prstDash val="solid"/>
                <a:round/>
                <a:headEnd type="none" w="med" len="med"/>
                <a:tailEnd type="none" w="med" len="med"/>
              </a:ln>
            </p:spPr>
            <p:txBody>
              <a:bodyPr/>
              <a:lstStyle/>
              <a:p>
                <a:endParaRPr lang="zh-CN" altLang="en-US"/>
              </a:p>
            </p:txBody>
          </p:sp>
        </p:grpSp>
        <p:sp>
          <p:nvSpPr>
            <p:cNvPr id="236656" name="Text Box 34"/>
            <p:cNvSpPr txBox="1">
              <a:spLocks noChangeArrowheads="1"/>
            </p:cNvSpPr>
            <p:nvPr/>
          </p:nvSpPr>
          <p:spPr bwMode="auto">
            <a:xfrm>
              <a:off x="4967" y="1856"/>
              <a:ext cx="368" cy="220"/>
            </a:xfrm>
            <a:prstGeom prst="rect">
              <a:avLst/>
            </a:prstGeom>
            <a:solidFill>
              <a:srgbClr val="EAEAEA"/>
            </a:solidFill>
            <a:ln w="9525">
              <a:noFill/>
              <a:miter lim="800000"/>
            </a:ln>
          </p:spPr>
          <p:txBody>
            <a:bodyPr wrap="none">
              <a:spAutoFit/>
            </a:bodyPr>
            <a:lstStyle/>
            <a:p>
              <a:r>
                <a:rPr kumimoji="1" lang="zh-CN" altLang="en-US" sz="2000">
                  <a:latin typeface="Arial" panose="020B0604020202020204" pitchFamily="34" charset="0"/>
                </a:rPr>
                <a:t>网 </a:t>
              </a:r>
              <a:r>
                <a:rPr kumimoji="1" lang="en-US" altLang="zh-CN" sz="2000">
                  <a:latin typeface="Arial" panose="020B0604020202020204" pitchFamily="34" charset="0"/>
                </a:rPr>
                <a:t>3</a:t>
              </a:r>
            </a:p>
          </p:txBody>
        </p:sp>
      </p:grpSp>
      <p:grpSp>
        <p:nvGrpSpPr>
          <p:cNvPr id="236553" name="Group 35"/>
          <p:cNvGrpSpPr/>
          <p:nvPr/>
        </p:nvGrpSpPr>
        <p:grpSpPr bwMode="auto">
          <a:xfrm>
            <a:off x="4183063" y="515938"/>
            <a:ext cx="1179512" cy="858837"/>
            <a:chOff x="4830" y="1752"/>
            <a:chExt cx="667" cy="477"/>
          </a:xfrm>
        </p:grpSpPr>
        <p:grpSp>
          <p:nvGrpSpPr>
            <p:cNvPr id="236642" name="Group 36"/>
            <p:cNvGrpSpPr/>
            <p:nvPr/>
          </p:nvGrpSpPr>
          <p:grpSpPr bwMode="auto">
            <a:xfrm>
              <a:off x="4830" y="1752"/>
              <a:ext cx="667" cy="477"/>
              <a:chOff x="2949" y="196"/>
              <a:chExt cx="941" cy="598"/>
            </a:xfrm>
          </p:grpSpPr>
          <p:sp>
            <p:nvSpPr>
              <p:cNvPr id="236644" name="Oval 37"/>
              <p:cNvSpPr>
                <a:spLocks noChangeArrowheads="1"/>
              </p:cNvSpPr>
              <p:nvPr/>
            </p:nvSpPr>
            <p:spPr bwMode="auto">
              <a:xfrm>
                <a:off x="3168" y="196"/>
                <a:ext cx="407" cy="162"/>
              </a:xfrm>
              <a:prstGeom prst="ellipse">
                <a:avLst/>
              </a:prstGeom>
              <a:solidFill>
                <a:srgbClr val="EAEAEA"/>
              </a:solidFill>
              <a:ln w="12700">
                <a:solidFill>
                  <a:schemeClr val="tx1"/>
                </a:solidFill>
                <a:round/>
              </a:ln>
            </p:spPr>
            <p:txBody>
              <a:bodyPr wrap="none" anchor="ctr"/>
              <a:lstStyle/>
              <a:p>
                <a:endParaRPr lang="zh-CN" altLang="en-US"/>
              </a:p>
            </p:txBody>
          </p:sp>
          <p:sp>
            <p:nvSpPr>
              <p:cNvPr id="236645" name="Oval 38"/>
              <p:cNvSpPr>
                <a:spLocks noChangeArrowheads="1"/>
              </p:cNvSpPr>
              <p:nvPr/>
            </p:nvSpPr>
            <p:spPr bwMode="auto">
              <a:xfrm rot="900000">
                <a:off x="3512" y="252"/>
                <a:ext cx="275" cy="131"/>
              </a:xfrm>
              <a:prstGeom prst="ellipse">
                <a:avLst/>
              </a:prstGeom>
              <a:solidFill>
                <a:srgbClr val="EAEAEA"/>
              </a:solidFill>
              <a:ln w="12700">
                <a:solidFill>
                  <a:schemeClr val="tx1"/>
                </a:solidFill>
                <a:round/>
              </a:ln>
            </p:spPr>
            <p:txBody>
              <a:bodyPr wrap="none" anchor="ctr"/>
              <a:lstStyle/>
              <a:p>
                <a:endParaRPr lang="zh-CN" altLang="en-US"/>
              </a:p>
            </p:txBody>
          </p:sp>
          <p:sp>
            <p:nvSpPr>
              <p:cNvPr id="236646" name="Oval 39"/>
              <p:cNvSpPr>
                <a:spLocks noChangeArrowheads="1"/>
              </p:cNvSpPr>
              <p:nvPr/>
            </p:nvSpPr>
            <p:spPr bwMode="auto">
              <a:xfrm rot="1500000">
                <a:off x="3650" y="385"/>
                <a:ext cx="240" cy="153"/>
              </a:xfrm>
              <a:prstGeom prst="ellipse">
                <a:avLst/>
              </a:prstGeom>
              <a:solidFill>
                <a:srgbClr val="EAEAEA"/>
              </a:solidFill>
              <a:ln w="12700">
                <a:solidFill>
                  <a:schemeClr val="tx1"/>
                </a:solidFill>
                <a:round/>
              </a:ln>
            </p:spPr>
            <p:txBody>
              <a:bodyPr wrap="none" anchor="ctr"/>
              <a:lstStyle/>
              <a:p>
                <a:endParaRPr lang="zh-CN" altLang="en-US"/>
              </a:p>
            </p:txBody>
          </p:sp>
          <p:sp>
            <p:nvSpPr>
              <p:cNvPr id="236647" name="Oval 40"/>
              <p:cNvSpPr>
                <a:spLocks noChangeArrowheads="1"/>
              </p:cNvSpPr>
              <p:nvPr/>
            </p:nvSpPr>
            <p:spPr bwMode="auto">
              <a:xfrm rot="-1560000">
                <a:off x="3573" y="537"/>
                <a:ext cx="291" cy="189"/>
              </a:xfrm>
              <a:prstGeom prst="ellipse">
                <a:avLst/>
              </a:prstGeom>
              <a:solidFill>
                <a:srgbClr val="EAEAEA"/>
              </a:solidFill>
              <a:ln w="12700">
                <a:solidFill>
                  <a:schemeClr val="tx1"/>
                </a:solidFill>
                <a:round/>
              </a:ln>
            </p:spPr>
            <p:txBody>
              <a:bodyPr wrap="none" anchor="ctr"/>
              <a:lstStyle/>
              <a:p>
                <a:endParaRPr lang="zh-CN" altLang="en-US"/>
              </a:p>
            </p:txBody>
          </p:sp>
          <p:sp>
            <p:nvSpPr>
              <p:cNvPr id="236648" name="Oval 41"/>
              <p:cNvSpPr>
                <a:spLocks noChangeArrowheads="1"/>
              </p:cNvSpPr>
              <p:nvPr/>
            </p:nvSpPr>
            <p:spPr bwMode="auto">
              <a:xfrm>
                <a:off x="3216" y="555"/>
                <a:ext cx="471" cy="239"/>
              </a:xfrm>
              <a:prstGeom prst="ellipse">
                <a:avLst/>
              </a:prstGeom>
              <a:solidFill>
                <a:srgbClr val="EAEAEA"/>
              </a:solidFill>
              <a:ln w="12700">
                <a:solidFill>
                  <a:schemeClr val="tx1"/>
                </a:solidFill>
                <a:round/>
              </a:ln>
            </p:spPr>
            <p:txBody>
              <a:bodyPr wrap="none" anchor="ctr"/>
              <a:lstStyle/>
              <a:p>
                <a:endParaRPr lang="zh-CN" altLang="en-US"/>
              </a:p>
            </p:txBody>
          </p:sp>
          <p:sp>
            <p:nvSpPr>
              <p:cNvPr id="236649" name="Oval 42"/>
              <p:cNvSpPr>
                <a:spLocks noChangeArrowheads="1"/>
              </p:cNvSpPr>
              <p:nvPr/>
            </p:nvSpPr>
            <p:spPr bwMode="auto">
              <a:xfrm rot="1080000">
                <a:off x="3023" y="555"/>
                <a:ext cx="265" cy="156"/>
              </a:xfrm>
              <a:prstGeom prst="ellipse">
                <a:avLst/>
              </a:prstGeom>
              <a:solidFill>
                <a:srgbClr val="EAEAEA"/>
              </a:solidFill>
              <a:ln w="12700">
                <a:solidFill>
                  <a:schemeClr val="tx1"/>
                </a:solidFill>
                <a:round/>
              </a:ln>
            </p:spPr>
            <p:txBody>
              <a:bodyPr wrap="none" anchor="ctr"/>
              <a:lstStyle/>
              <a:p>
                <a:endParaRPr lang="zh-CN" altLang="en-US"/>
              </a:p>
            </p:txBody>
          </p:sp>
          <p:sp>
            <p:nvSpPr>
              <p:cNvPr id="236650" name="Oval 43"/>
              <p:cNvSpPr>
                <a:spLocks noChangeArrowheads="1"/>
              </p:cNvSpPr>
              <p:nvPr/>
            </p:nvSpPr>
            <p:spPr bwMode="auto">
              <a:xfrm>
                <a:off x="2949" y="432"/>
                <a:ext cx="217" cy="156"/>
              </a:xfrm>
              <a:prstGeom prst="ellipse">
                <a:avLst/>
              </a:prstGeom>
              <a:solidFill>
                <a:srgbClr val="EAEAEA"/>
              </a:solidFill>
              <a:ln w="12700">
                <a:solidFill>
                  <a:schemeClr val="tx1"/>
                </a:solidFill>
                <a:round/>
              </a:ln>
            </p:spPr>
            <p:txBody>
              <a:bodyPr wrap="none" anchor="ctr"/>
              <a:lstStyle/>
              <a:p>
                <a:endParaRPr lang="zh-CN" altLang="en-US"/>
              </a:p>
            </p:txBody>
          </p:sp>
          <p:sp>
            <p:nvSpPr>
              <p:cNvPr id="236651" name="Oval 44"/>
              <p:cNvSpPr>
                <a:spLocks noChangeArrowheads="1"/>
              </p:cNvSpPr>
              <p:nvPr/>
            </p:nvSpPr>
            <p:spPr bwMode="auto">
              <a:xfrm rot="-1860000">
                <a:off x="2984" y="310"/>
                <a:ext cx="295" cy="156"/>
              </a:xfrm>
              <a:prstGeom prst="ellipse">
                <a:avLst/>
              </a:prstGeom>
              <a:solidFill>
                <a:srgbClr val="EAEAEA"/>
              </a:solidFill>
              <a:ln w="12700">
                <a:solidFill>
                  <a:schemeClr val="tx1"/>
                </a:solidFill>
                <a:round/>
              </a:ln>
            </p:spPr>
            <p:txBody>
              <a:bodyPr wrap="none" anchor="ctr"/>
              <a:lstStyle/>
              <a:p>
                <a:endParaRPr lang="zh-CN" altLang="en-US"/>
              </a:p>
            </p:txBody>
          </p:sp>
          <p:sp>
            <p:nvSpPr>
              <p:cNvPr id="236652" name="Freeform 45"/>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w="12700" cap="rnd" cmpd="sng">
                <a:noFill/>
                <a:prstDash val="solid"/>
                <a:round/>
                <a:headEnd type="none" w="med" len="med"/>
                <a:tailEnd type="none" w="med" len="med"/>
              </a:ln>
            </p:spPr>
            <p:txBody>
              <a:bodyPr/>
              <a:lstStyle/>
              <a:p>
                <a:endParaRPr lang="zh-CN" altLang="en-US"/>
              </a:p>
            </p:txBody>
          </p:sp>
          <p:sp>
            <p:nvSpPr>
              <p:cNvPr id="236653" name="Freeform 46"/>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w="12700" cap="rnd" cmpd="sng">
                <a:noFill/>
                <a:prstDash val="solid"/>
                <a:round/>
                <a:headEnd type="none" w="med" len="med"/>
                <a:tailEnd type="none" w="med" len="med"/>
              </a:ln>
            </p:spPr>
            <p:txBody>
              <a:bodyPr/>
              <a:lstStyle/>
              <a:p>
                <a:endParaRPr lang="zh-CN" altLang="en-US"/>
              </a:p>
            </p:txBody>
          </p:sp>
          <p:sp>
            <p:nvSpPr>
              <p:cNvPr id="236654" name="Freeform 47"/>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w="12700" cap="rnd" cmpd="sng">
                <a:noFill/>
                <a:prstDash val="solid"/>
                <a:round/>
                <a:headEnd type="none" w="med" len="med"/>
                <a:tailEnd type="none" w="med" len="med"/>
              </a:ln>
            </p:spPr>
            <p:txBody>
              <a:bodyPr/>
              <a:lstStyle/>
              <a:p>
                <a:endParaRPr lang="zh-CN" altLang="en-US"/>
              </a:p>
            </p:txBody>
          </p:sp>
        </p:grpSp>
        <p:sp>
          <p:nvSpPr>
            <p:cNvPr id="236643" name="Text Box 48"/>
            <p:cNvSpPr txBox="1">
              <a:spLocks noChangeArrowheads="1"/>
            </p:cNvSpPr>
            <p:nvPr/>
          </p:nvSpPr>
          <p:spPr bwMode="auto">
            <a:xfrm>
              <a:off x="4967" y="1856"/>
              <a:ext cx="368" cy="220"/>
            </a:xfrm>
            <a:prstGeom prst="rect">
              <a:avLst/>
            </a:prstGeom>
            <a:solidFill>
              <a:srgbClr val="EAEAEA"/>
            </a:solidFill>
            <a:ln w="9525">
              <a:noFill/>
              <a:miter lim="800000"/>
            </a:ln>
          </p:spPr>
          <p:txBody>
            <a:bodyPr wrap="none">
              <a:spAutoFit/>
            </a:bodyPr>
            <a:lstStyle/>
            <a:p>
              <a:r>
                <a:rPr kumimoji="1" lang="zh-CN" altLang="en-US" sz="2000">
                  <a:latin typeface="Arial" panose="020B0604020202020204" pitchFamily="34" charset="0"/>
                </a:rPr>
                <a:t>网 </a:t>
              </a:r>
              <a:r>
                <a:rPr kumimoji="1" lang="en-US" altLang="zh-CN" sz="2000">
                  <a:latin typeface="Arial" panose="020B0604020202020204" pitchFamily="34" charset="0"/>
                </a:rPr>
                <a:t>2</a:t>
              </a:r>
            </a:p>
          </p:txBody>
        </p:sp>
      </p:grpSp>
      <p:grpSp>
        <p:nvGrpSpPr>
          <p:cNvPr id="236554" name="Group 49"/>
          <p:cNvGrpSpPr/>
          <p:nvPr/>
        </p:nvGrpSpPr>
        <p:grpSpPr bwMode="auto">
          <a:xfrm>
            <a:off x="565150" y="1989138"/>
            <a:ext cx="8328025" cy="1519237"/>
            <a:chOff x="356" y="1253"/>
            <a:chExt cx="5246" cy="957"/>
          </a:xfrm>
        </p:grpSpPr>
        <p:sp>
          <p:nvSpPr>
            <p:cNvPr id="236591" name="Line 50"/>
            <p:cNvSpPr>
              <a:spLocks noChangeShapeType="1"/>
            </p:cNvSpPr>
            <p:nvPr/>
          </p:nvSpPr>
          <p:spPr bwMode="auto">
            <a:xfrm>
              <a:off x="1038" y="1581"/>
              <a:ext cx="4077" cy="0"/>
            </a:xfrm>
            <a:prstGeom prst="line">
              <a:avLst/>
            </a:prstGeom>
            <a:noFill/>
            <a:ln w="9525">
              <a:solidFill>
                <a:schemeClr val="tx1"/>
              </a:solidFill>
              <a:round/>
            </a:ln>
          </p:spPr>
          <p:txBody>
            <a:bodyPr/>
            <a:lstStyle/>
            <a:p>
              <a:endParaRPr lang="zh-CN" altLang="en-US"/>
            </a:p>
          </p:txBody>
        </p:sp>
        <p:pic>
          <p:nvPicPr>
            <p:cNvPr id="236592" name="Picture 51"/>
            <p:cNvPicPr>
              <a:picLocks noChangeArrowheads="1"/>
            </p:cNvPicPr>
            <p:nvPr/>
          </p:nvPicPr>
          <p:blipFill>
            <a:blip r:embed="rId3" cstate="print"/>
            <a:srcRect/>
            <a:stretch>
              <a:fillRect/>
            </a:stretch>
          </p:blipFill>
          <p:spPr bwMode="auto">
            <a:xfrm>
              <a:off x="1636" y="1484"/>
              <a:ext cx="459" cy="213"/>
            </a:xfrm>
            <a:prstGeom prst="rect">
              <a:avLst/>
            </a:prstGeom>
            <a:noFill/>
            <a:ln w="12699">
              <a:noFill/>
              <a:miter lim="800000"/>
              <a:headEnd/>
              <a:tailEnd/>
            </a:ln>
          </p:spPr>
        </p:pic>
        <p:sp>
          <p:nvSpPr>
            <p:cNvPr id="236593" name="Text Box 52"/>
            <p:cNvSpPr txBox="1">
              <a:spLocks noChangeArrowheads="1"/>
            </p:cNvSpPr>
            <p:nvPr/>
          </p:nvSpPr>
          <p:spPr bwMode="auto">
            <a:xfrm>
              <a:off x="4038" y="1640"/>
              <a:ext cx="290" cy="250"/>
            </a:xfrm>
            <a:prstGeom prst="rect">
              <a:avLst/>
            </a:prstGeom>
            <a:noFill/>
            <a:ln w="9525">
              <a:noFill/>
              <a:miter lim="800000"/>
            </a:ln>
          </p:spPr>
          <p:txBody>
            <a:bodyPr wrap="none">
              <a:spAutoFit/>
            </a:bodyPr>
            <a:lstStyle/>
            <a:p>
              <a:r>
                <a:rPr kumimoji="1" lang="en-US" altLang="zh-CN" sz="2000">
                  <a:latin typeface="Arial" panose="020B0604020202020204" pitchFamily="34" charset="0"/>
                </a:rPr>
                <a:t>R</a:t>
              </a:r>
              <a:r>
                <a:rPr kumimoji="1" lang="en-US" altLang="zh-CN" sz="2000" baseline="-25000">
                  <a:latin typeface="Arial" panose="020B0604020202020204" pitchFamily="34" charset="0"/>
                </a:rPr>
                <a:t>2</a:t>
              </a:r>
              <a:endParaRPr kumimoji="1" lang="en-US" altLang="zh-CN" sz="2000">
                <a:latin typeface="Arial" panose="020B0604020202020204" pitchFamily="34" charset="0"/>
              </a:endParaRPr>
            </a:p>
          </p:txBody>
        </p:sp>
        <p:sp>
          <p:nvSpPr>
            <p:cNvPr id="236594" name="Text Box 53"/>
            <p:cNvSpPr txBox="1">
              <a:spLocks noChangeArrowheads="1"/>
            </p:cNvSpPr>
            <p:nvPr/>
          </p:nvSpPr>
          <p:spPr bwMode="auto">
            <a:xfrm>
              <a:off x="1772" y="1640"/>
              <a:ext cx="290" cy="250"/>
            </a:xfrm>
            <a:prstGeom prst="rect">
              <a:avLst/>
            </a:prstGeom>
            <a:noFill/>
            <a:ln w="9525">
              <a:noFill/>
              <a:miter lim="800000"/>
            </a:ln>
          </p:spPr>
          <p:txBody>
            <a:bodyPr wrap="none">
              <a:spAutoFit/>
            </a:bodyPr>
            <a:lstStyle/>
            <a:p>
              <a:r>
                <a:rPr kumimoji="1" lang="en-US" altLang="zh-CN" sz="2000">
                  <a:latin typeface="Arial" panose="020B0604020202020204" pitchFamily="34" charset="0"/>
                </a:rPr>
                <a:t>R</a:t>
              </a:r>
              <a:r>
                <a:rPr kumimoji="1" lang="en-US" altLang="zh-CN" sz="2000" baseline="-25000">
                  <a:latin typeface="Arial" panose="020B0604020202020204" pitchFamily="34" charset="0"/>
                </a:rPr>
                <a:t>1</a:t>
              </a:r>
              <a:endParaRPr kumimoji="1" lang="en-US" altLang="zh-CN" sz="2000">
                <a:latin typeface="Arial" panose="020B0604020202020204" pitchFamily="34" charset="0"/>
              </a:endParaRPr>
            </a:p>
          </p:txBody>
        </p:sp>
        <p:pic>
          <p:nvPicPr>
            <p:cNvPr id="236595" name="Picture 54"/>
            <p:cNvPicPr>
              <a:picLocks noChangeArrowheads="1"/>
            </p:cNvPicPr>
            <p:nvPr/>
          </p:nvPicPr>
          <p:blipFill>
            <a:blip r:embed="rId3" cstate="print"/>
            <a:srcRect/>
            <a:stretch>
              <a:fillRect/>
            </a:stretch>
          </p:blipFill>
          <p:spPr bwMode="auto">
            <a:xfrm>
              <a:off x="3901" y="1484"/>
              <a:ext cx="460" cy="213"/>
            </a:xfrm>
            <a:prstGeom prst="rect">
              <a:avLst/>
            </a:prstGeom>
            <a:noFill/>
            <a:ln w="12699">
              <a:noFill/>
              <a:miter lim="800000"/>
              <a:headEnd/>
              <a:tailEnd/>
            </a:ln>
          </p:spPr>
        </p:pic>
        <p:grpSp>
          <p:nvGrpSpPr>
            <p:cNvPr id="236596" name="Group 55"/>
            <p:cNvGrpSpPr/>
            <p:nvPr/>
          </p:nvGrpSpPr>
          <p:grpSpPr bwMode="auto">
            <a:xfrm>
              <a:off x="447" y="1309"/>
              <a:ext cx="743" cy="541"/>
              <a:chOff x="4830" y="1752"/>
              <a:chExt cx="667" cy="477"/>
            </a:xfrm>
          </p:grpSpPr>
          <p:grpSp>
            <p:nvGrpSpPr>
              <p:cNvPr id="236629" name="Group 56"/>
              <p:cNvGrpSpPr/>
              <p:nvPr/>
            </p:nvGrpSpPr>
            <p:grpSpPr bwMode="auto">
              <a:xfrm>
                <a:off x="4830" y="1752"/>
                <a:ext cx="667" cy="477"/>
                <a:chOff x="2949" y="196"/>
                <a:chExt cx="941" cy="598"/>
              </a:xfrm>
            </p:grpSpPr>
            <p:sp>
              <p:nvSpPr>
                <p:cNvPr id="236631" name="Oval 57"/>
                <p:cNvSpPr>
                  <a:spLocks noChangeArrowheads="1"/>
                </p:cNvSpPr>
                <p:nvPr/>
              </p:nvSpPr>
              <p:spPr bwMode="auto">
                <a:xfrm>
                  <a:off x="3168" y="196"/>
                  <a:ext cx="407" cy="162"/>
                </a:xfrm>
                <a:prstGeom prst="ellipse">
                  <a:avLst/>
                </a:prstGeom>
                <a:solidFill>
                  <a:srgbClr val="EAEAEA"/>
                </a:solidFill>
                <a:ln w="12700">
                  <a:solidFill>
                    <a:schemeClr val="tx1"/>
                  </a:solidFill>
                  <a:round/>
                </a:ln>
              </p:spPr>
              <p:txBody>
                <a:bodyPr wrap="none" anchor="ctr"/>
                <a:lstStyle/>
                <a:p>
                  <a:endParaRPr lang="zh-CN" altLang="en-US"/>
                </a:p>
              </p:txBody>
            </p:sp>
            <p:sp>
              <p:nvSpPr>
                <p:cNvPr id="236632" name="Oval 58"/>
                <p:cNvSpPr>
                  <a:spLocks noChangeArrowheads="1"/>
                </p:cNvSpPr>
                <p:nvPr/>
              </p:nvSpPr>
              <p:spPr bwMode="auto">
                <a:xfrm rot="900000">
                  <a:off x="3512" y="252"/>
                  <a:ext cx="275" cy="131"/>
                </a:xfrm>
                <a:prstGeom prst="ellipse">
                  <a:avLst/>
                </a:prstGeom>
                <a:solidFill>
                  <a:srgbClr val="EAEAEA"/>
                </a:solidFill>
                <a:ln w="12700">
                  <a:solidFill>
                    <a:schemeClr val="tx1"/>
                  </a:solidFill>
                  <a:round/>
                </a:ln>
              </p:spPr>
              <p:txBody>
                <a:bodyPr wrap="none" anchor="ctr"/>
                <a:lstStyle/>
                <a:p>
                  <a:endParaRPr lang="zh-CN" altLang="en-US"/>
                </a:p>
              </p:txBody>
            </p:sp>
            <p:sp>
              <p:nvSpPr>
                <p:cNvPr id="236633" name="Oval 59"/>
                <p:cNvSpPr>
                  <a:spLocks noChangeArrowheads="1"/>
                </p:cNvSpPr>
                <p:nvPr/>
              </p:nvSpPr>
              <p:spPr bwMode="auto">
                <a:xfrm rot="1500000">
                  <a:off x="3650" y="385"/>
                  <a:ext cx="240" cy="153"/>
                </a:xfrm>
                <a:prstGeom prst="ellipse">
                  <a:avLst/>
                </a:prstGeom>
                <a:solidFill>
                  <a:srgbClr val="EAEAEA"/>
                </a:solidFill>
                <a:ln w="12700">
                  <a:solidFill>
                    <a:schemeClr val="tx1"/>
                  </a:solidFill>
                  <a:round/>
                </a:ln>
              </p:spPr>
              <p:txBody>
                <a:bodyPr wrap="none" anchor="ctr"/>
                <a:lstStyle/>
                <a:p>
                  <a:endParaRPr lang="zh-CN" altLang="en-US"/>
                </a:p>
              </p:txBody>
            </p:sp>
            <p:sp>
              <p:nvSpPr>
                <p:cNvPr id="236634" name="Oval 60"/>
                <p:cNvSpPr>
                  <a:spLocks noChangeArrowheads="1"/>
                </p:cNvSpPr>
                <p:nvPr/>
              </p:nvSpPr>
              <p:spPr bwMode="auto">
                <a:xfrm rot="-1560000">
                  <a:off x="3573" y="537"/>
                  <a:ext cx="291" cy="189"/>
                </a:xfrm>
                <a:prstGeom prst="ellipse">
                  <a:avLst/>
                </a:prstGeom>
                <a:solidFill>
                  <a:srgbClr val="EAEAEA"/>
                </a:solidFill>
                <a:ln w="12700">
                  <a:solidFill>
                    <a:schemeClr val="tx1"/>
                  </a:solidFill>
                  <a:round/>
                </a:ln>
              </p:spPr>
              <p:txBody>
                <a:bodyPr wrap="none" anchor="ctr"/>
                <a:lstStyle/>
                <a:p>
                  <a:endParaRPr lang="zh-CN" altLang="en-US"/>
                </a:p>
              </p:txBody>
            </p:sp>
            <p:sp>
              <p:nvSpPr>
                <p:cNvPr id="236635" name="Oval 61"/>
                <p:cNvSpPr>
                  <a:spLocks noChangeArrowheads="1"/>
                </p:cNvSpPr>
                <p:nvPr/>
              </p:nvSpPr>
              <p:spPr bwMode="auto">
                <a:xfrm>
                  <a:off x="3216" y="555"/>
                  <a:ext cx="471" cy="239"/>
                </a:xfrm>
                <a:prstGeom prst="ellipse">
                  <a:avLst/>
                </a:prstGeom>
                <a:solidFill>
                  <a:srgbClr val="EAEAEA"/>
                </a:solidFill>
                <a:ln w="12700">
                  <a:solidFill>
                    <a:schemeClr val="tx1"/>
                  </a:solidFill>
                  <a:round/>
                </a:ln>
              </p:spPr>
              <p:txBody>
                <a:bodyPr wrap="none" anchor="ctr"/>
                <a:lstStyle/>
                <a:p>
                  <a:endParaRPr lang="zh-CN" altLang="en-US"/>
                </a:p>
              </p:txBody>
            </p:sp>
            <p:sp>
              <p:nvSpPr>
                <p:cNvPr id="236636" name="Oval 62"/>
                <p:cNvSpPr>
                  <a:spLocks noChangeArrowheads="1"/>
                </p:cNvSpPr>
                <p:nvPr/>
              </p:nvSpPr>
              <p:spPr bwMode="auto">
                <a:xfrm rot="1080000">
                  <a:off x="3023" y="555"/>
                  <a:ext cx="265" cy="156"/>
                </a:xfrm>
                <a:prstGeom prst="ellipse">
                  <a:avLst/>
                </a:prstGeom>
                <a:solidFill>
                  <a:srgbClr val="EAEAEA"/>
                </a:solidFill>
                <a:ln w="12700">
                  <a:solidFill>
                    <a:schemeClr val="tx1"/>
                  </a:solidFill>
                  <a:round/>
                </a:ln>
              </p:spPr>
              <p:txBody>
                <a:bodyPr wrap="none" anchor="ctr"/>
                <a:lstStyle/>
                <a:p>
                  <a:endParaRPr lang="zh-CN" altLang="en-US"/>
                </a:p>
              </p:txBody>
            </p:sp>
            <p:sp>
              <p:nvSpPr>
                <p:cNvPr id="236637" name="Oval 63"/>
                <p:cNvSpPr>
                  <a:spLocks noChangeArrowheads="1"/>
                </p:cNvSpPr>
                <p:nvPr/>
              </p:nvSpPr>
              <p:spPr bwMode="auto">
                <a:xfrm>
                  <a:off x="2949" y="432"/>
                  <a:ext cx="217" cy="156"/>
                </a:xfrm>
                <a:prstGeom prst="ellipse">
                  <a:avLst/>
                </a:prstGeom>
                <a:solidFill>
                  <a:srgbClr val="EAEAEA"/>
                </a:solidFill>
                <a:ln w="12700">
                  <a:solidFill>
                    <a:schemeClr val="tx1"/>
                  </a:solidFill>
                  <a:round/>
                </a:ln>
              </p:spPr>
              <p:txBody>
                <a:bodyPr wrap="none" anchor="ctr"/>
                <a:lstStyle/>
                <a:p>
                  <a:endParaRPr lang="zh-CN" altLang="en-US"/>
                </a:p>
              </p:txBody>
            </p:sp>
            <p:sp>
              <p:nvSpPr>
                <p:cNvPr id="236638" name="Oval 64"/>
                <p:cNvSpPr>
                  <a:spLocks noChangeArrowheads="1"/>
                </p:cNvSpPr>
                <p:nvPr/>
              </p:nvSpPr>
              <p:spPr bwMode="auto">
                <a:xfrm rot="-1860000">
                  <a:off x="2984" y="310"/>
                  <a:ext cx="295" cy="156"/>
                </a:xfrm>
                <a:prstGeom prst="ellipse">
                  <a:avLst/>
                </a:prstGeom>
                <a:solidFill>
                  <a:srgbClr val="EAEAEA"/>
                </a:solidFill>
                <a:ln w="12700">
                  <a:solidFill>
                    <a:schemeClr val="tx1"/>
                  </a:solidFill>
                  <a:round/>
                </a:ln>
              </p:spPr>
              <p:txBody>
                <a:bodyPr wrap="none" anchor="ctr"/>
                <a:lstStyle/>
                <a:p>
                  <a:endParaRPr lang="zh-CN" altLang="en-US"/>
                </a:p>
              </p:txBody>
            </p:sp>
            <p:sp>
              <p:nvSpPr>
                <p:cNvPr id="236639" name="Freeform 65"/>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w="12700" cap="rnd" cmpd="sng">
                  <a:noFill/>
                  <a:prstDash val="solid"/>
                  <a:round/>
                  <a:headEnd type="none" w="med" len="med"/>
                  <a:tailEnd type="none" w="med" len="med"/>
                </a:ln>
              </p:spPr>
              <p:txBody>
                <a:bodyPr/>
                <a:lstStyle/>
                <a:p>
                  <a:endParaRPr lang="zh-CN" altLang="en-US"/>
                </a:p>
              </p:txBody>
            </p:sp>
            <p:sp>
              <p:nvSpPr>
                <p:cNvPr id="236640" name="Freeform 66"/>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w="12700" cap="rnd" cmpd="sng">
                  <a:noFill/>
                  <a:prstDash val="solid"/>
                  <a:round/>
                  <a:headEnd type="none" w="med" len="med"/>
                  <a:tailEnd type="none" w="med" len="med"/>
                </a:ln>
              </p:spPr>
              <p:txBody>
                <a:bodyPr/>
                <a:lstStyle/>
                <a:p>
                  <a:endParaRPr lang="zh-CN" altLang="en-US"/>
                </a:p>
              </p:txBody>
            </p:sp>
            <p:sp>
              <p:nvSpPr>
                <p:cNvPr id="236641" name="Freeform 67"/>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w="12700" cap="rnd" cmpd="sng">
                  <a:noFill/>
                  <a:prstDash val="solid"/>
                  <a:round/>
                  <a:headEnd type="none" w="med" len="med"/>
                  <a:tailEnd type="none" w="med" len="med"/>
                </a:ln>
              </p:spPr>
              <p:txBody>
                <a:bodyPr/>
                <a:lstStyle/>
                <a:p>
                  <a:endParaRPr lang="zh-CN" altLang="en-US"/>
                </a:p>
              </p:txBody>
            </p:sp>
          </p:grpSp>
          <p:sp>
            <p:nvSpPr>
              <p:cNvPr id="236630" name="Text Box 68"/>
              <p:cNvSpPr txBox="1">
                <a:spLocks noChangeArrowheads="1"/>
              </p:cNvSpPr>
              <p:nvPr/>
            </p:nvSpPr>
            <p:spPr bwMode="auto">
              <a:xfrm>
                <a:off x="4967" y="1856"/>
                <a:ext cx="368" cy="220"/>
              </a:xfrm>
              <a:prstGeom prst="rect">
                <a:avLst/>
              </a:prstGeom>
              <a:solidFill>
                <a:srgbClr val="EAEAEA"/>
              </a:solidFill>
              <a:ln w="9525">
                <a:noFill/>
                <a:miter lim="800000"/>
              </a:ln>
            </p:spPr>
            <p:txBody>
              <a:bodyPr wrap="none">
                <a:spAutoFit/>
              </a:bodyPr>
              <a:lstStyle/>
              <a:p>
                <a:r>
                  <a:rPr kumimoji="1" lang="zh-CN" altLang="en-US" sz="2000">
                    <a:latin typeface="Arial" panose="020B0604020202020204" pitchFamily="34" charset="0"/>
                  </a:rPr>
                  <a:t>网 </a:t>
                </a:r>
                <a:r>
                  <a:rPr kumimoji="1" lang="en-US" altLang="zh-CN" sz="2000">
                    <a:latin typeface="Arial" panose="020B0604020202020204" pitchFamily="34" charset="0"/>
                  </a:rPr>
                  <a:t>1</a:t>
                </a:r>
              </a:p>
            </p:txBody>
          </p:sp>
        </p:grpSp>
        <p:grpSp>
          <p:nvGrpSpPr>
            <p:cNvPr id="236597" name="Group 69"/>
            <p:cNvGrpSpPr/>
            <p:nvPr/>
          </p:nvGrpSpPr>
          <p:grpSpPr bwMode="auto">
            <a:xfrm>
              <a:off x="4859" y="1309"/>
              <a:ext cx="743" cy="541"/>
              <a:chOff x="4830" y="1752"/>
              <a:chExt cx="667" cy="477"/>
            </a:xfrm>
          </p:grpSpPr>
          <p:grpSp>
            <p:nvGrpSpPr>
              <p:cNvPr id="236616" name="Group 70"/>
              <p:cNvGrpSpPr/>
              <p:nvPr/>
            </p:nvGrpSpPr>
            <p:grpSpPr bwMode="auto">
              <a:xfrm>
                <a:off x="4830" y="1752"/>
                <a:ext cx="667" cy="477"/>
                <a:chOff x="2949" y="196"/>
                <a:chExt cx="941" cy="598"/>
              </a:xfrm>
            </p:grpSpPr>
            <p:sp>
              <p:nvSpPr>
                <p:cNvPr id="236618" name="Oval 71"/>
                <p:cNvSpPr>
                  <a:spLocks noChangeArrowheads="1"/>
                </p:cNvSpPr>
                <p:nvPr/>
              </p:nvSpPr>
              <p:spPr bwMode="auto">
                <a:xfrm>
                  <a:off x="3168" y="196"/>
                  <a:ext cx="407" cy="162"/>
                </a:xfrm>
                <a:prstGeom prst="ellipse">
                  <a:avLst/>
                </a:prstGeom>
                <a:solidFill>
                  <a:srgbClr val="EAEAEA"/>
                </a:solidFill>
                <a:ln w="12700">
                  <a:solidFill>
                    <a:schemeClr val="tx1"/>
                  </a:solidFill>
                  <a:round/>
                </a:ln>
              </p:spPr>
              <p:txBody>
                <a:bodyPr wrap="none" anchor="ctr"/>
                <a:lstStyle/>
                <a:p>
                  <a:endParaRPr lang="zh-CN" altLang="en-US"/>
                </a:p>
              </p:txBody>
            </p:sp>
            <p:sp>
              <p:nvSpPr>
                <p:cNvPr id="236619" name="Oval 72"/>
                <p:cNvSpPr>
                  <a:spLocks noChangeArrowheads="1"/>
                </p:cNvSpPr>
                <p:nvPr/>
              </p:nvSpPr>
              <p:spPr bwMode="auto">
                <a:xfrm rot="900000">
                  <a:off x="3512" y="252"/>
                  <a:ext cx="275" cy="131"/>
                </a:xfrm>
                <a:prstGeom prst="ellipse">
                  <a:avLst/>
                </a:prstGeom>
                <a:solidFill>
                  <a:srgbClr val="EAEAEA"/>
                </a:solidFill>
                <a:ln w="12700">
                  <a:solidFill>
                    <a:schemeClr val="tx1"/>
                  </a:solidFill>
                  <a:round/>
                </a:ln>
              </p:spPr>
              <p:txBody>
                <a:bodyPr wrap="none" anchor="ctr"/>
                <a:lstStyle/>
                <a:p>
                  <a:endParaRPr lang="zh-CN" altLang="en-US"/>
                </a:p>
              </p:txBody>
            </p:sp>
            <p:sp>
              <p:nvSpPr>
                <p:cNvPr id="236620" name="Oval 73"/>
                <p:cNvSpPr>
                  <a:spLocks noChangeArrowheads="1"/>
                </p:cNvSpPr>
                <p:nvPr/>
              </p:nvSpPr>
              <p:spPr bwMode="auto">
                <a:xfrm rot="1500000">
                  <a:off x="3650" y="385"/>
                  <a:ext cx="240" cy="153"/>
                </a:xfrm>
                <a:prstGeom prst="ellipse">
                  <a:avLst/>
                </a:prstGeom>
                <a:solidFill>
                  <a:srgbClr val="EAEAEA"/>
                </a:solidFill>
                <a:ln w="12700">
                  <a:solidFill>
                    <a:schemeClr val="tx1"/>
                  </a:solidFill>
                  <a:round/>
                </a:ln>
              </p:spPr>
              <p:txBody>
                <a:bodyPr wrap="none" anchor="ctr"/>
                <a:lstStyle/>
                <a:p>
                  <a:endParaRPr lang="zh-CN" altLang="en-US"/>
                </a:p>
              </p:txBody>
            </p:sp>
            <p:sp>
              <p:nvSpPr>
                <p:cNvPr id="236621" name="Oval 74"/>
                <p:cNvSpPr>
                  <a:spLocks noChangeArrowheads="1"/>
                </p:cNvSpPr>
                <p:nvPr/>
              </p:nvSpPr>
              <p:spPr bwMode="auto">
                <a:xfrm rot="-1560000">
                  <a:off x="3573" y="537"/>
                  <a:ext cx="291" cy="189"/>
                </a:xfrm>
                <a:prstGeom prst="ellipse">
                  <a:avLst/>
                </a:prstGeom>
                <a:solidFill>
                  <a:srgbClr val="EAEAEA"/>
                </a:solidFill>
                <a:ln w="12700">
                  <a:solidFill>
                    <a:schemeClr val="tx1"/>
                  </a:solidFill>
                  <a:round/>
                </a:ln>
              </p:spPr>
              <p:txBody>
                <a:bodyPr wrap="none" anchor="ctr"/>
                <a:lstStyle/>
                <a:p>
                  <a:endParaRPr lang="zh-CN" altLang="en-US"/>
                </a:p>
              </p:txBody>
            </p:sp>
            <p:sp>
              <p:nvSpPr>
                <p:cNvPr id="236622" name="Oval 75"/>
                <p:cNvSpPr>
                  <a:spLocks noChangeArrowheads="1"/>
                </p:cNvSpPr>
                <p:nvPr/>
              </p:nvSpPr>
              <p:spPr bwMode="auto">
                <a:xfrm>
                  <a:off x="3216" y="555"/>
                  <a:ext cx="471" cy="239"/>
                </a:xfrm>
                <a:prstGeom prst="ellipse">
                  <a:avLst/>
                </a:prstGeom>
                <a:solidFill>
                  <a:srgbClr val="EAEAEA"/>
                </a:solidFill>
                <a:ln w="12700">
                  <a:solidFill>
                    <a:schemeClr val="tx1"/>
                  </a:solidFill>
                  <a:round/>
                </a:ln>
              </p:spPr>
              <p:txBody>
                <a:bodyPr wrap="none" anchor="ctr"/>
                <a:lstStyle/>
                <a:p>
                  <a:endParaRPr lang="zh-CN" altLang="en-US"/>
                </a:p>
              </p:txBody>
            </p:sp>
            <p:sp>
              <p:nvSpPr>
                <p:cNvPr id="236623" name="Oval 76"/>
                <p:cNvSpPr>
                  <a:spLocks noChangeArrowheads="1"/>
                </p:cNvSpPr>
                <p:nvPr/>
              </p:nvSpPr>
              <p:spPr bwMode="auto">
                <a:xfrm rot="1080000">
                  <a:off x="3023" y="555"/>
                  <a:ext cx="265" cy="156"/>
                </a:xfrm>
                <a:prstGeom prst="ellipse">
                  <a:avLst/>
                </a:prstGeom>
                <a:solidFill>
                  <a:srgbClr val="EAEAEA"/>
                </a:solidFill>
                <a:ln w="12700">
                  <a:solidFill>
                    <a:schemeClr val="tx1"/>
                  </a:solidFill>
                  <a:round/>
                </a:ln>
              </p:spPr>
              <p:txBody>
                <a:bodyPr wrap="none" anchor="ctr"/>
                <a:lstStyle/>
                <a:p>
                  <a:endParaRPr lang="zh-CN" altLang="en-US"/>
                </a:p>
              </p:txBody>
            </p:sp>
            <p:sp>
              <p:nvSpPr>
                <p:cNvPr id="236624" name="Oval 77"/>
                <p:cNvSpPr>
                  <a:spLocks noChangeArrowheads="1"/>
                </p:cNvSpPr>
                <p:nvPr/>
              </p:nvSpPr>
              <p:spPr bwMode="auto">
                <a:xfrm>
                  <a:off x="2949" y="432"/>
                  <a:ext cx="217" cy="156"/>
                </a:xfrm>
                <a:prstGeom prst="ellipse">
                  <a:avLst/>
                </a:prstGeom>
                <a:solidFill>
                  <a:srgbClr val="EAEAEA"/>
                </a:solidFill>
                <a:ln w="12700">
                  <a:solidFill>
                    <a:schemeClr val="tx1"/>
                  </a:solidFill>
                  <a:round/>
                </a:ln>
              </p:spPr>
              <p:txBody>
                <a:bodyPr wrap="none" anchor="ctr"/>
                <a:lstStyle/>
                <a:p>
                  <a:endParaRPr lang="zh-CN" altLang="en-US"/>
                </a:p>
              </p:txBody>
            </p:sp>
            <p:sp>
              <p:nvSpPr>
                <p:cNvPr id="236625" name="Oval 78"/>
                <p:cNvSpPr>
                  <a:spLocks noChangeArrowheads="1"/>
                </p:cNvSpPr>
                <p:nvPr/>
              </p:nvSpPr>
              <p:spPr bwMode="auto">
                <a:xfrm rot="-1860000">
                  <a:off x="2984" y="310"/>
                  <a:ext cx="295" cy="156"/>
                </a:xfrm>
                <a:prstGeom prst="ellipse">
                  <a:avLst/>
                </a:prstGeom>
                <a:solidFill>
                  <a:srgbClr val="EAEAEA"/>
                </a:solidFill>
                <a:ln w="12700">
                  <a:solidFill>
                    <a:schemeClr val="tx1"/>
                  </a:solidFill>
                  <a:round/>
                </a:ln>
              </p:spPr>
              <p:txBody>
                <a:bodyPr wrap="none" anchor="ctr"/>
                <a:lstStyle/>
                <a:p>
                  <a:endParaRPr lang="zh-CN" altLang="en-US"/>
                </a:p>
              </p:txBody>
            </p:sp>
            <p:sp>
              <p:nvSpPr>
                <p:cNvPr id="236626" name="Freeform 79"/>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w="12700" cap="rnd" cmpd="sng">
                  <a:noFill/>
                  <a:prstDash val="solid"/>
                  <a:round/>
                  <a:headEnd type="none" w="med" len="med"/>
                  <a:tailEnd type="none" w="med" len="med"/>
                </a:ln>
              </p:spPr>
              <p:txBody>
                <a:bodyPr/>
                <a:lstStyle/>
                <a:p>
                  <a:endParaRPr lang="zh-CN" altLang="en-US"/>
                </a:p>
              </p:txBody>
            </p:sp>
            <p:sp>
              <p:nvSpPr>
                <p:cNvPr id="236627" name="Freeform 80"/>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w="12700" cap="rnd" cmpd="sng">
                  <a:noFill/>
                  <a:prstDash val="solid"/>
                  <a:round/>
                  <a:headEnd type="none" w="med" len="med"/>
                  <a:tailEnd type="none" w="med" len="med"/>
                </a:ln>
              </p:spPr>
              <p:txBody>
                <a:bodyPr/>
                <a:lstStyle/>
                <a:p>
                  <a:endParaRPr lang="zh-CN" altLang="en-US"/>
                </a:p>
              </p:txBody>
            </p:sp>
            <p:sp>
              <p:nvSpPr>
                <p:cNvPr id="236628" name="Freeform 81"/>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w="12700" cap="rnd" cmpd="sng">
                  <a:noFill/>
                  <a:prstDash val="solid"/>
                  <a:round/>
                  <a:headEnd type="none" w="med" len="med"/>
                  <a:tailEnd type="none" w="med" len="med"/>
                </a:ln>
              </p:spPr>
              <p:txBody>
                <a:bodyPr/>
                <a:lstStyle/>
                <a:p>
                  <a:endParaRPr lang="zh-CN" altLang="en-US"/>
                </a:p>
              </p:txBody>
            </p:sp>
          </p:grpSp>
          <p:sp>
            <p:nvSpPr>
              <p:cNvPr id="236617" name="Text Box 82"/>
              <p:cNvSpPr txBox="1">
                <a:spLocks noChangeArrowheads="1"/>
              </p:cNvSpPr>
              <p:nvPr/>
            </p:nvSpPr>
            <p:spPr bwMode="auto">
              <a:xfrm>
                <a:off x="4967" y="1856"/>
                <a:ext cx="368" cy="220"/>
              </a:xfrm>
              <a:prstGeom prst="rect">
                <a:avLst/>
              </a:prstGeom>
              <a:solidFill>
                <a:srgbClr val="EAEAEA"/>
              </a:solidFill>
              <a:ln w="9525">
                <a:noFill/>
                <a:miter lim="800000"/>
              </a:ln>
            </p:spPr>
            <p:txBody>
              <a:bodyPr wrap="none">
                <a:spAutoFit/>
              </a:bodyPr>
              <a:lstStyle/>
              <a:p>
                <a:r>
                  <a:rPr kumimoji="1" lang="zh-CN" altLang="en-US" sz="2000">
                    <a:latin typeface="Arial" panose="020B0604020202020204" pitchFamily="34" charset="0"/>
                  </a:rPr>
                  <a:t>网 </a:t>
                </a:r>
                <a:r>
                  <a:rPr kumimoji="1" lang="en-US" altLang="zh-CN" sz="2000">
                    <a:latin typeface="Arial" panose="020B0604020202020204" pitchFamily="34" charset="0"/>
                  </a:rPr>
                  <a:t>3</a:t>
                </a:r>
              </a:p>
            </p:txBody>
          </p:sp>
        </p:grpSp>
        <p:grpSp>
          <p:nvGrpSpPr>
            <p:cNvPr id="236598" name="Group 83"/>
            <p:cNvGrpSpPr/>
            <p:nvPr/>
          </p:nvGrpSpPr>
          <p:grpSpPr bwMode="auto">
            <a:xfrm>
              <a:off x="2635" y="1309"/>
              <a:ext cx="743" cy="541"/>
              <a:chOff x="4830" y="1752"/>
              <a:chExt cx="667" cy="477"/>
            </a:xfrm>
          </p:grpSpPr>
          <p:grpSp>
            <p:nvGrpSpPr>
              <p:cNvPr id="236603" name="Group 84"/>
              <p:cNvGrpSpPr/>
              <p:nvPr/>
            </p:nvGrpSpPr>
            <p:grpSpPr bwMode="auto">
              <a:xfrm>
                <a:off x="4830" y="1752"/>
                <a:ext cx="667" cy="477"/>
                <a:chOff x="2949" y="196"/>
                <a:chExt cx="941" cy="598"/>
              </a:xfrm>
            </p:grpSpPr>
            <p:sp>
              <p:nvSpPr>
                <p:cNvPr id="236605" name="Oval 85"/>
                <p:cNvSpPr>
                  <a:spLocks noChangeArrowheads="1"/>
                </p:cNvSpPr>
                <p:nvPr/>
              </p:nvSpPr>
              <p:spPr bwMode="auto">
                <a:xfrm>
                  <a:off x="3168" y="196"/>
                  <a:ext cx="407" cy="162"/>
                </a:xfrm>
                <a:prstGeom prst="ellipse">
                  <a:avLst/>
                </a:prstGeom>
                <a:solidFill>
                  <a:srgbClr val="EAEAEA"/>
                </a:solidFill>
                <a:ln w="12700">
                  <a:solidFill>
                    <a:schemeClr val="tx1"/>
                  </a:solidFill>
                  <a:round/>
                </a:ln>
              </p:spPr>
              <p:txBody>
                <a:bodyPr wrap="none" anchor="ctr"/>
                <a:lstStyle/>
                <a:p>
                  <a:endParaRPr lang="zh-CN" altLang="en-US"/>
                </a:p>
              </p:txBody>
            </p:sp>
            <p:sp>
              <p:nvSpPr>
                <p:cNvPr id="236606" name="Oval 86"/>
                <p:cNvSpPr>
                  <a:spLocks noChangeArrowheads="1"/>
                </p:cNvSpPr>
                <p:nvPr/>
              </p:nvSpPr>
              <p:spPr bwMode="auto">
                <a:xfrm rot="900000">
                  <a:off x="3512" y="252"/>
                  <a:ext cx="275" cy="131"/>
                </a:xfrm>
                <a:prstGeom prst="ellipse">
                  <a:avLst/>
                </a:prstGeom>
                <a:solidFill>
                  <a:srgbClr val="EAEAEA"/>
                </a:solidFill>
                <a:ln w="12700">
                  <a:solidFill>
                    <a:schemeClr val="tx1"/>
                  </a:solidFill>
                  <a:round/>
                </a:ln>
              </p:spPr>
              <p:txBody>
                <a:bodyPr wrap="none" anchor="ctr"/>
                <a:lstStyle/>
                <a:p>
                  <a:endParaRPr lang="zh-CN" altLang="en-US"/>
                </a:p>
              </p:txBody>
            </p:sp>
            <p:sp>
              <p:nvSpPr>
                <p:cNvPr id="236607" name="Oval 87"/>
                <p:cNvSpPr>
                  <a:spLocks noChangeArrowheads="1"/>
                </p:cNvSpPr>
                <p:nvPr/>
              </p:nvSpPr>
              <p:spPr bwMode="auto">
                <a:xfrm rot="1500000">
                  <a:off x="3650" y="385"/>
                  <a:ext cx="240" cy="153"/>
                </a:xfrm>
                <a:prstGeom prst="ellipse">
                  <a:avLst/>
                </a:prstGeom>
                <a:solidFill>
                  <a:srgbClr val="EAEAEA"/>
                </a:solidFill>
                <a:ln w="12700">
                  <a:solidFill>
                    <a:schemeClr val="tx1"/>
                  </a:solidFill>
                  <a:round/>
                </a:ln>
              </p:spPr>
              <p:txBody>
                <a:bodyPr wrap="none" anchor="ctr"/>
                <a:lstStyle/>
                <a:p>
                  <a:endParaRPr lang="zh-CN" altLang="en-US"/>
                </a:p>
              </p:txBody>
            </p:sp>
            <p:sp>
              <p:nvSpPr>
                <p:cNvPr id="236608" name="Oval 88"/>
                <p:cNvSpPr>
                  <a:spLocks noChangeArrowheads="1"/>
                </p:cNvSpPr>
                <p:nvPr/>
              </p:nvSpPr>
              <p:spPr bwMode="auto">
                <a:xfrm rot="-1560000">
                  <a:off x="3573" y="537"/>
                  <a:ext cx="291" cy="189"/>
                </a:xfrm>
                <a:prstGeom prst="ellipse">
                  <a:avLst/>
                </a:prstGeom>
                <a:solidFill>
                  <a:srgbClr val="EAEAEA"/>
                </a:solidFill>
                <a:ln w="12700">
                  <a:solidFill>
                    <a:schemeClr val="tx1"/>
                  </a:solidFill>
                  <a:round/>
                </a:ln>
              </p:spPr>
              <p:txBody>
                <a:bodyPr wrap="none" anchor="ctr"/>
                <a:lstStyle/>
                <a:p>
                  <a:endParaRPr lang="zh-CN" altLang="en-US"/>
                </a:p>
              </p:txBody>
            </p:sp>
            <p:sp>
              <p:nvSpPr>
                <p:cNvPr id="236609" name="Oval 89"/>
                <p:cNvSpPr>
                  <a:spLocks noChangeArrowheads="1"/>
                </p:cNvSpPr>
                <p:nvPr/>
              </p:nvSpPr>
              <p:spPr bwMode="auto">
                <a:xfrm>
                  <a:off x="3216" y="555"/>
                  <a:ext cx="471" cy="239"/>
                </a:xfrm>
                <a:prstGeom prst="ellipse">
                  <a:avLst/>
                </a:prstGeom>
                <a:solidFill>
                  <a:srgbClr val="EAEAEA"/>
                </a:solidFill>
                <a:ln w="12700">
                  <a:solidFill>
                    <a:schemeClr val="tx1"/>
                  </a:solidFill>
                  <a:round/>
                </a:ln>
              </p:spPr>
              <p:txBody>
                <a:bodyPr wrap="none" anchor="ctr"/>
                <a:lstStyle/>
                <a:p>
                  <a:endParaRPr lang="zh-CN" altLang="en-US"/>
                </a:p>
              </p:txBody>
            </p:sp>
            <p:sp>
              <p:nvSpPr>
                <p:cNvPr id="236610" name="Oval 90"/>
                <p:cNvSpPr>
                  <a:spLocks noChangeArrowheads="1"/>
                </p:cNvSpPr>
                <p:nvPr/>
              </p:nvSpPr>
              <p:spPr bwMode="auto">
                <a:xfrm rot="1080000">
                  <a:off x="3023" y="555"/>
                  <a:ext cx="265" cy="156"/>
                </a:xfrm>
                <a:prstGeom prst="ellipse">
                  <a:avLst/>
                </a:prstGeom>
                <a:solidFill>
                  <a:srgbClr val="EAEAEA"/>
                </a:solidFill>
                <a:ln w="12700">
                  <a:solidFill>
                    <a:schemeClr val="tx1"/>
                  </a:solidFill>
                  <a:round/>
                </a:ln>
              </p:spPr>
              <p:txBody>
                <a:bodyPr wrap="none" anchor="ctr"/>
                <a:lstStyle/>
                <a:p>
                  <a:endParaRPr lang="zh-CN" altLang="en-US"/>
                </a:p>
              </p:txBody>
            </p:sp>
            <p:sp>
              <p:nvSpPr>
                <p:cNvPr id="236611" name="Oval 91"/>
                <p:cNvSpPr>
                  <a:spLocks noChangeArrowheads="1"/>
                </p:cNvSpPr>
                <p:nvPr/>
              </p:nvSpPr>
              <p:spPr bwMode="auto">
                <a:xfrm>
                  <a:off x="2949" y="432"/>
                  <a:ext cx="217" cy="156"/>
                </a:xfrm>
                <a:prstGeom prst="ellipse">
                  <a:avLst/>
                </a:prstGeom>
                <a:solidFill>
                  <a:srgbClr val="EAEAEA"/>
                </a:solidFill>
                <a:ln w="12700">
                  <a:solidFill>
                    <a:schemeClr val="tx1"/>
                  </a:solidFill>
                  <a:round/>
                </a:ln>
              </p:spPr>
              <p:txBody>
                <a:bodyPr wrap="none" anchor="ctr"/>
                <a:lstStyle/>
                <a:p>
                  <a:endParaRPr lang="zh-CN" altLang="en-US"/>
                </a:p>
              </p:txBody>
            </p:sp>
            <p:sp>
              <p:nvSpPr>
                <p:cNvPr id="236612" name="Oval 92"/>
                <p:cNvSpPr>
                  <a:spLocks noChangeArrowheads="1"/>
                </p:cNvSpPr>
                <p:nvPr/>
              </p:nvSpPr>
              <p:spPr bwMode="auto">
                <a:xfrm rot="-1860000">
                  <a:off x="2984" y="310"/>
                  <a:ext cx="295" cy="156"/>
                </a:xfrm>
                <a:prstGeom prst="ellipse">
                  <a:avLst/>
                </a:prstGeom>
                <a:solidFill>
                  <a:srgbClr val="EAEAEA"/>
                </a:solidFill>
                <a:ln w="12700">
                  <a:solidFill>
                    <a:schemeClr val="tx1"/>
                  </a:solidFill>
                  <a:round/>
                </a:ln>
              </p:spPr>
              <p:txBody>
                <a:bodyPr wrap="none" anchor="ctr"/>
                <a:lstStyle/>
                <a:p>
                  <a:endParaRPr lang="zh-CN" altLang="en-US"/>
                </a:p>
              </p:txBody>
            </p:sp>
            <p:sp>
              <p:nvSpPr>
                <p:cNvPr id="236613" name="Freeform 93"/>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w="12700" cap="rnd" cmpd="sng">
                  <a:noFill/>
                  <a:prstDash val="solid"/>
                  <a:round/>
                  <a:headEnd type="none" w="med" len="med"/>
                  <a:tailEnd type="none" w="med" len="med"/>
                </a:ln>
              </p:spPr>
              <p:txBody>
                <a:bodyPr/>
                <a:lstStyle/>
                <a:p>
                  <a:endParaRPr lang="zh-CN" altLang="en-US"/>
                </a:p>
              </p:txBody>
            </p:sp>
            <p:sp>
              <p:nvSpPr>
                <p:cNvPr id="236614" name="Freeform 94"/>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w="12700" cap="rnd" cmpd="sng">
                  <a:noFill/>
                  <a:prstDash val="solid"/>
                  <a:round/>
                  <a:headEnd type="none" w="med" len="med"/>
                  <a:tailEnd type="none" w="med" len="med"/>
                </a:ln>
              </p:spPr>
              <p:txBody>
                <a:bodyPr/>
                <a:lstStyle/>
                <a:p>
                  <a:endParaRPr lang="zh-CN" altLang="en-US"/>
                </a:p>
              </p:txBody>
            </p:sp>
            <p:sp>
              <p:nvSpPr>
                <p:cNvPr id="236615" name="Freeform 95"/>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w="12700" cap="rnd" cmpd="sng">
                  <a:noFill/>
                  <a:prstDash val="solid"/>
                  <a:round/>
                  <a:headEnd type="none" w="med" len="med"/>
                  <a:tailEnd type="none" w="med" len="med"/>
                </a:ln>
              </p:spPr>
              <p:txBody>
                <a:bodyPr/>
                <a:lstStyle/>
                <a:p>
                  <a:endParaRPr lang="zh-CN" altLang="en-US"/>
                </a:p>
              </p:txBody>
            </p:sp>
          </p:grpSp>
          <p:sp>
            <p:nvSpPr>
              <p:cNvPr id="236604" name="Text Box 96"/>
              <p:cNvSpPr txBox="1">
                <a:spLocks noChangeArrowheads="1"/>
              </p:cNvSpPr>
              <p:nvPr/>
            </p:nvSpPr>
            <p:spPr bwMode="auto">
              <a:xfrm>
                <a:off x="4967" y="1856"/>
                <a:ext cx="368" cy="220"/>
              </a:xfrm>
              <a:prstGeom prst="rect">
                <a:avLst/>
              </a:prstGeom>
              <a:solidFill>
                <a:srgbClr val="EAEAEA"/>
              </a:solidFill>
              <a:ln w="9525">
                <a:noFill/>
                <a:miter lim="800000"/>
              </a:ln>
            </p:spPr>
            <p:txBody>
              <a:bodyPr wrap="none">
                <a:spAutoFit/>
              </a:bodyPr>
              <a:lstStyle/>
              <a:p>
                <a:r>
                  <a:rPr kumimoji="1" lang="zh-CN" altLang="en-US" sz="2000">
                    <a:latin typeface="Arial" panose="020B0604020202020204" pitchFamily="34" charset="0"/>
                  </a:rPr>
                  <a:t>网 </a:t>
                </a:r>
                <a:r>
                  <a:rPr kumimoji="1" lang="en-US" altLang="zh-CN" sz="2000">
                    <a:latin typeface="Arial" panose="020B0604020202020204" pitchFamily="34" charset="0"/>
                  </a:rPr>
                  <a:t>2</a:t>
                </a:r>
              </a:p>
            </p:txBody>
          </p:sp>
        </p:grpSp>
        <p:grpSp>
          <p:nvGrpSpPr>
            <p:cNvPr id="236599" name="Group 97"/>
            <p:cNvGrpSpPr/>
            <p:nvPr/>
          </p:nvGrpSpPr>
          <p:grpSpPr bwMode="auto">
            <a:xfrm>
              <a:off x="434" y="1253"/>
              <a:ext cx="755" cy="612"/>
              <a:chOff x="434" y="1298"/>
              <a:chExt cx="755" cy="612"/>
            </a:xfrm>
          </p:grpSpPr>
          <p:sp>
            <p:nvSpPr>
              <p:cNvPr id="236601" name="Line 98"/>
              <p:cNvSpPr>
                <a:spLocks noChangeShapeType="1"/>
              </p:cNvSpPr>
              <p:nvPr/>
            </p:nvSpPr>
            <p:spPr bwMode="auto">
              <a:xfrm>
                <a:off x="434" y="1298"/>
                <a:ext cx="755" cy="612"/>
              </a:xfrm>
              <a:prstGeom prst="line">
                <a:avLst/>
              </a:prstGeom>
              <a:noFill/>
              <a:ln w="76200">
                <a:solidFill>
                  <a:schemeClr val="hlink"/>
                </a:solidFill>
                <a:round/>
              </a:ln>
            </p:spPr>
            <p:txBody>
              <a:bodyPr/>
              <a:lstStyle/>
              <a:p>
                <a:endParaRPr lang="zh-CN" altLang="en-US"/>
              </a:p>
            </p:txBody>
          </p:sp>
          <p:sp>
            <p:nvSpPr>
              <p:cNvPr id="236602" name="Line 99"/>
              <p:cNvSpPr>
                <a:spLocks noChangeShapeType="1"/>
              </p:cNvSpPr>
              <p:nvPr/>
            </p:nvSpPr>
            <p:spPr bwMode="auto">
              <a:xfrm flipH="1">
                <a:off x="434" y="1298"/>
                <a:ext cx="755" cy="612"/>
              </a:xfrm>
              <a:prstGeom prst="line">
                <a:avLst/>
              </a:prstGeom>
              <a:noFill/>
              <a:ln w="76200">
                <a:solidFill>
                  <a:schemeClr val="hlink"/>
                </a:solidFill>
                <a:round/>
              </a:ln>
            </p:spPr>
            <p:txBody>
              <a:bodyPr/>
              <a:lstStyle/>
              <a:p>
                <a:endParaRPr lang="zh-CN" altLang="en-US"/>
              </a:p>
            </p:txBody>
          </p:sp>
        </p:grpSp>
        <p:sp>
          <p:nvSpPr>
            <p:cNvPr id="236600" name="Text Box 100"/>
            <p:cNvSpPr txBox="1">
              <a:spLocks noChangeArrowheads="1"/>
            </p:cNvSpPr>
            <p:nvPr/>
          </p:nvSpPr>
          <p:spPr bwMode="auto">
            <a:xfrm>
              <a:off x="356" y="1979"/>
              <a:ext cx="1027" cy="231"/>
            </a:xfrm>
            <a:prstGeom prst="rect">
              <a:avLst/>
            </a:prstGeom>
            <a:noFill/>
            <a:ln w="9525">
              <a:noFill/>
              <a:miter lim="800000"/>
            </a:ln>
          </p:spPr>
          <p:txBody>
            <a:bodyPr wrap="none">
              <a:spAutoFit/>
            </a:bodyPr>
            <a:lstStyle/>
            <a:p>
              <a:pPr>
                <a:lnSpc>
                  <a:spcPct val="90000"/>
                </a:lnSpc>
              </a:pPr>
              <a:r>
                <a:rPr kumimoji="1" lang="zh-CN" altLang="en-US" sz="2000">
                  <a:latin typeface="Arial" panose="020B0604020202020204" pitchFamily="34" charset="0"/>
                </a:rPr>
                <a:t>网</a:t>
              </a:r>
              <a:r>
                <a:rPr kumimoji="1" lang="zh-CN" altLang="en-US" sz="1000">
                  <a:latin typeface="Arial" panose="020B0604020202020204" pitchFamily="34" charset="0"/>
                </a:rPr>
                <a:t> </a:t>
              </a:r>
              <a:r>
                <a:rPr kumimoji="1" lang="en-US" altLang="zh-CN" sz="2000">
                  <a:latin typeface="Arial" panose="020B0604020202020204" pitchFamily="34" charset="0"/>
                </a:rPr>
                <a:t>1</a:t>
              </a:r>
              <a:r>
                <a:rPr kumimoji="1" lang="zh-CN" altLang="en-US" sz="2000">
                  <a:latin typeface="Arial" panose="020B0604020202020204" pitchFamily="34" charset="0"/>
                </a:rPr>
                <a:t>出了故障</a:t>
              </a:r>
            </a:p>
          </p:txBody>
        </p:sp>
      </p:grpSp>
      <p:sp>
        <p:nvSpPr>
          <p:cNvPr id="236555" name="Text Box 101"/>
          <p:cNvSpPr txBox="1">
            <a:spLocks noChangeArrowheads="1"/>
          </p:cNvSpPr>
          <p:nvPr/>
        </p:nvSpPr>
        <p:spPr bwMode="auto">
          <a:xfrm>
            <a:off x="246063" y="188913"/>
            <a:ext cx="438150" cy="1311275"/>
          </a:xfrm>
          <a:prstGeom prst="rect">
            <a:avLst/>
          </a:prstGeom>
          <a:noFill/>
          <a:ln w="9525">
            <a:noFill/>
            <a:miter lim="800000"/>
          </a:ln>
        </p:spPr>
        <p:txBody>
          <a:bodyPr wrap="none">
            <a:spAutoFit/>
          </a:bodyPr>
          <a:lstStyle/>
          <a:p>
            <a:r>
              <a:rPr kumimoji="1" lang="zh-CN" altLang="en-US" sz="2000">
                <a:latin typeface="Arial" panose="020B0604020202020204" pitchFamily="34" charset="0"/>
              </a:rPr>
              <a:t>正</a:t>
            </a:r>
          </a:p>
          <a:p>
            <a:r>
              <a:rPr kumimoji="1" lang="zh-CN" altLang="en-US" sz="2000">
                <a:latin typeface="Arial" panose="020B0604020202020204" pitchFamily="34" charset="0"/>
              </a:rPr>
              <a:t>常</a:t>
            </a:r>
          </a:p>
          <a:p>
            <a:r>
              <a:rPr kumimoji="1" lang="zh-CN" altLang="en-US" sz="2000">
                <a:latin typeface="Arial" panose="020B0604020202020204" pitchFamily="34" charset="0"/>
              </a:rPr>
              <a:t>情</a:t>
            </a:r>
          </a:p>
          <a:p>
            <a:r>
              <a:rPr kumimoji="1" lang="zh-CN" altLang="en-US" sz="2000">
                <a:latin typeface="Arial" panose="020B0604020202020204" pitchFamily="34" charset="0"/>
              </a:rPr>
              <a:t>况</a:t>
            </a:r>
          </a:p>
        </p:txBody>
      </p:sp>
      <p:grpSp>
        <p:nvGrpSpPr>
          <p:cNvPr id="236556" name="Group 102"/>
          <p:cNvGrpSpPr/>
          <p:nvPr/>
        </p:nvGrpSpPr>
        <p:grpSpPr bwMode="auto">
          <a:xfrm>
            <a:off x="2249488" y="382588"/>
            <a:ext cx="1471612" cy="312737"/>
            <a:chOff x="1491" y="212"/>
            <a:chExt cx="853" cy="240"/>
          </a:xfrm>
        </p:grpSpPr>
        <p:sp>
          <p:nvSpPr>
            <p:cNvPr id="236589" name="AutoShape 103"/>
            <p:cNvSpPr>
              <a:spLocks noChangeArrowheads="1"/>
            </p:cNvSpPr>
            <p:nvPr/>
          </p:nvSpPr>
          <p:spPr bwMode="auto">
            <a:xfrm>
              <a:off x="2089" y="271"/>
              <a:ext cx="255" cy="122"/>
            </a:xfrm>
            <a:prstGeom prst="rightArrow">
              <a:avLst>
                <a:gd name="adj1" fmla="val 50000"/>
                <a:gd name="adj2" fmla="val 52254"/>
              </a:avLst>
            </a:prstGeom>
            <a:solidFill>
              <a:srgbClr val="CCECFF"/>
            </a:solidFill>
            <a:ln w="9525">
              <a:solidFill>
                <a:schemeClr val="tx1"/>
              </a:solidFill>
              <a:miter lim="800000"/>
            </a:ln>
          </p:spPr>
          <p:txBody>
            <a:bodyPr wrap="none" anchor="ctr"/>
            <a:lstStyle/>
            <a:p>
              <a:endParaRPr lang="zh-CN" altLang="en-US"/>
            </a:p>
          </p:txBody>
        </p:sp>
        <p:sp>
          <p:nvSpPr>
            <p:cNvPr id="236590" name="Rectangle 104"/>
            <p:cNvSpPr>
              <a:spLocks noChangeArrowheads="1"/>
            </p:cNvSpPr>
            <p:nvPr/>
          </p:nvSpPr>
          <p:spPr bwMode="auto">
            <a:xfrm>
              <a:off x="1491" y="212"/>
              <a:ext cx="632" cy="240"/>
            </a:xfrm>
            <a:prstGeom prst="rect">
              <a:avLst/>
            </a:prstGeom>
            <a:solidFill>
              <a:srgbClr val="CCECFF"/>
            </a:solidFill>
            <a:ln w="9525">
              <a:solidFill>
                <a:schemeClr val="tx1"/>
              </a:solidFill>
              <a:miter lim="800000"/>
            </a:ln>
          </p:spPr>
          <p:txBody>
            <a:bodyPr wrap="none" anchor="ctr"/>
            <a:lstStyle/>
            <a:p>
              <a:endParaRPr lang="zh-CN" altLang="en-US"/>
            </a:p>
          </p:txBody>
        </p:sp>
      </p:grpSp>
      <p:sp>
        <p:nvSpPr>
          <p:cNvPr id="236557" name="Text Box 105"/>
          <p:cNvSpPr txBox="1">
            <a:spLocks noChangeArrowheads="1"/>
          </p:cNvSpPr>
          <p:nvPr/>
        </p:nvSpPr>
        <p:spPr bwMode="auto">
          <a:xfrm>
            <a:off x="2268538" y="457200"/>
            <a:ext cx="885825" cy="244475"/>
          </a:xfrm>
          <a:prstGeom prst="rect">
            <a:avLst/>
          </a:prstGeom>
          <a:noFill/>
          <a:ln w="9525">
            <a:noFill/>
            <a:miter lim="800000"/>
          </a:ln>
        </p:spPr>
        <p:txBody>
          <a:bodyPr wrap="none">
            <a:spAutoFit/>
          </a:bodyPr>
          <a:lstStyle/>
          <a:p>
            <a:pPr>
              <a:lnSpc>
                <a:spcPct val="50000"/>
              </a:lnSpc>
            </a:pPr>
            <a:r>
              <a:rPr kumimoji="1" lang="en-US" altLang="zh-CN" sz="2000">
                <a:latin typeface="Arial" panose="020B0604020202020204" pitchFamily="34" charset="0"/>
              </a:rPr>
              <a:t>1  1  </a:t>
            </a:r>
            <a:r>
              <a:rPr kumimoji="1" lang="en-US" altLang="zh-CN" sz="2000">
                <a:latin typeface="Arial" panose="020B0604020202020204" pitchFamily="34" charset="0"/>
                <a:sym typeface="Symbol" panose="05050102010706020507" pitchFamily="18" charset="2"/>
              </a:rPr>
              <a:t></a:t>
            </a:r>
            <a:endParaRPr kumimoji="1" lang="en-US" altLang="zh-CN" sz="2000" baseline="-25000">
              <a:latin typeface="Arial" panose="020B0604020202020204" pitchFamily="34" charset="0"/>
              <a:sym typeface="Symbol" panose="05050102010706020507" pitchFamily="18" charset="2"/>
            </a:endParaRPr>
          </a:p>
        </p:txBody>
      </p:sp>
      <p:grpSp>
        <p:nvGrpSpPr>
          <p:cNvPr id="236558" name="Group 106"/>
          <p:cNvGrpSpPr/>
          <p:nvPr/>
        </p:nvGrpSpPr>
        <p:grpSpPr bwMode="auto">
          <a:xfrm>
            <a:off x="2486025" y="3213100"/>
            <a:ext cx="1508125" cy="312738"/>
            <a:chOff x="1566" y="2024"/>
            <a:chExt cx="950" cy="197"/>
          </a:xfrm>
        </p:grpSpPr>
        <p:grpSp>
          <p:nvGrpSpPr>
            <p:cNvPr id="236585" name="Group 107"/>
            <p:cNvGrpSpPr/>
            <p:nvPr/>
          </p:nvGrpSpPr>
          <p:grpSpPr bwMode="auto">
            <a:xfrm>
              <a:off x="1589" y="2024"/>
              <a:ext cx="927" cy="197"/>
              <a:chOff x="1491" y="212"/>
              <a:chExt cx="853" cy="240"/>
            </a:xfrm>
          </p:grpSpPr>
          <p:sp>
            <p:nvSpPr>
              <p:cNvPr id="236587" name="AutoShape 108"/>
              <p:cNvSpPr>
                <a:spLocks noChangeArrowheads="1"/>
              </p:cNvSpPr>
              <p:nvPr/>
            </p:nvSpPr>
            <p:spPr bwMode="auto">
              <a:xfrm>
                <a:off x="2089" y="271"/>
                <a:ext cx="255" cy="122"/>
              </a:xfrm>
              <a:prstGeom prst="rightArrow">
                <a:avLst>
                  <a:gd name="adj1" fmla="val 50000"/>
                  <a:gd name="adj2" fmla="val 52254"/>
                </a:avLst>
              </a:prstGeom>
              <a:solidFill>
                <a:srgbClr val="CCECFF"/>
              </a:solidFill>
              <a:ln w="9525">
                <a:solidFill>
                  <a:schemeClr val="tx1"/>
                </a:solidFill>
                <a:miter lim="800000"/>
              </a:ln>
            </p:spPr>
            <p:txBody>
              <a:bodyPr wrap="none" anchor="ctr"/>
              <a:lstStyle/>
              <a:p>
                <a:endParaRPr lang="zh-CN" altLang="en-US"/>
              </a:p>
            </p:txBody>
          </p:sp>
          <p:sp>
            <p:nvSpPr>
              <p:cNvPr id="236588" name="Rectangle 109"/>
              <p:cNvSpPr>
                <a:spLocks noChangeArrowheads="1"/>
              </p:cNvSpPr>
              <p:nvPr/>
            </p:nvSpPr>
            <p:spPr bwMode="auto">
              <a:xfrm>
                <a:off x="1491" y="212"/>
                <a:ext cx="632" cy="240"/>
              </a:xfrm>
              <a:prstGeom prst="rect">
                <a:avLst/>
              </a:prstGeom>
              <a:solidFill>
                <a:srgbClr val="CCECFF"/>
              </a:solidFill>
              <a:ln w="9525">
                <a:solidFill>
                  <a:schemeClr val="tx1"/>
                </a:solidFill>
                <a:miter lim="800000"/>
              </a:ln>
            </p:spPr>
            <p:txBody>
              <a:bodyPr wrap="none" anchor="ctr"/>
              <a:lstStyle/>
              <a:p>
                <a:endParaRPr lang="zh-CN" altLang="en-US"/>
              </a:p>
            </p:txBody>
          </p:sp>
        </p:grpSp>
        <p:sp>
          <p:nvSpPr>
            <p:cNvPr id="236586" name="Text Box 110"/>
            <p:cNvSpPr txBox="1">
              <a:spLocks noChangeArrowheads="1"/>
            </p:cNvSpPr>
            <p:nvPr/>
          </p:nvSpPr>
          <p:spPr bwMode="auto">
            <a:xfrm>
              <a:off x="1566" y="2066"/>
              <a:ext cx="647" cy="154"/>
            </a:xfrm>
            <a:prstGeom prst="rect">
              <a:avLst/>
            </a:prstGeom>
            <a:noFill/>
            <a:ln w="9525">
              <a:noFill/>
              <a:miter lim="800000"/>
            </a:ln>
          </p:spPr>
          <p:txBody>
            <a:bodyPr wrap="none">
              <a:spAutoFit/>
            </a:bodyPr>
            <a:lstStyle/>
            <a:p>
              <a:pPr>
                <a:lnSpc>
                  <a:spcPct val="50000"/>
                </a:lnSpc>
              </a:pPr>
              <a:r>
                <a:rPr kumimoji="1" lang="en-US" altLang="zh-CN" sz="2000">
                  <a:latin typeface="Arial" panose="020B0604020202020204" pitchFamily="34" charset="0"/>
                </a:rPr>
                <a:t>1  16  </a:t>
              </a:r>
              <a:r>
                <a:rPr kumimoji="1" lang="en-US" altLang="zh-CN" sz="2000">
                  <a:latin typeface="Arial" panose="020B0604020202020204" pitchFamily="34" charset="0"/>
                  <a:sym typeface="Symbol" panose="05050102010706020507" pitchFamily="18" charset="2"/>
                </a:rPr>
                <a:t></a:t>
              </a:r>
              <a:endParaRPr kumimoji="1" lang="en-US" altLang="zh-CN" sz="2000" baseline="-25000">
                <a:latin typeface="Arial" panose="020B0604020202020204" pitchFamily="34" charset="0"/>
                <a:sym typeface="Symbol" panose="05050102010706020507" pitchFamily="18" charset="2"/>
              </a:endParaRPr>
            </a:p>
          </p:txBody>
        </p:sp>
      </p:grpSp>
      <p:grpSp>
        <p:nvGrpSpPr>
          <p:cNvPr id="236559" name="Group 111"/>
          <p:cNvGrpSpPr/>
          <p:nvPr/>
        </p:nvGrpSpPr>
        <p:grpSpPr bwMode="auto">
          <a:xfrm flipH="1">
            <a:off x="5580063" y="404813"/>
            <a:ext cx="1471612" cy="312737"/>
            <a:chOff x="1491" y="212"/>
            <a:chExt cx="853" cy="240"/>
          </a:xfrm>
        </p:grpSpPr>
        <p:sp>
          <p:nvSpPr>
            <p:cNvPr id="236583" name="AutoShape 112"/>
            <p:cNvSpPr>
              <a:spLocks noChangeArrowheads="1"/>
            </p:cNvSpPr>
            <p:nvPr/>
          </p:nvSpPr>
          <p:spPr bwMode="auto">
            <a:xfrm>
              <a:off x="2089" y="271"/>
              <a:ext cx="255" cy="122"/>
            </a:xfrm>
            <a:prstGeom prst="rightArrow">
              <a:avLst>
                <a:gd name="adj1" fmla="val 50000"/>
                <a:gd name="adj2" fmla="val 52254"/>
              </a:avLst>
            </a:prstGeom>
            <a:solidFill>
              <a:srgbClr val="FFFF99"/>
            </a:solidFill>
            <a:ln w="9525">
              <a:solidFill>
                <a:schemeClr val="tx1"/>
              </a:solidFill>
              <a:miter lim="800000"/>
            </a:ln>
          </p:spPr>
          <p:txBody>
            <a:bodyPr wrap="none" anchor="ctr"/>
            <a:lstStyle/>
            <a:p>
              <a:endParaRPr lang="zh-CN" altLang="en-US"/>
            </a:p>
          </p:txBody>
        </p:sp>
        <p:sp>
          <p:nvSpPr>
            <p:cNvPr id="236584" name="Rectangle 113"/>
            <p:cNvSpPr>
              <a:spLocks noChangeArrowheads="1"/>
            </p:cNvSpPr>
            <p:nvPr/>
          </p:nvSpPr>
          <p:spPr bwMode="auto">
            <a:xfrm>
              <a:off x="1491" y="212"/>
              <a:ext cx="632" cy="240"/>
            </a:xfrm>
            <a:prstGeom prst="rect">
              <a:avLst/>
            </a:prstGeom>
            <a:solidFill>
              <a:srgbClr val="FFFF99"/>
            </a:solidFill>
            <a:ln w="9525">
              <a:solidFill>
                <a:schemeClr val="tx1"/>
              </a:solidFill>
              <a:miter lim="800000"/>
            </a:ln>
          </p:spPr>
          <p:txBody>
            <a:bodyPr wrap="none" anchor="ctr"/>
            <a:lstStyle/>
            <a:p>
              <a:endParaRPr lang="zh-CN" altLang="en-US"/>
            </a:p>
          </p:txBody>
        </p:sp>
      </p:grpSp>
      <p:sp>
        <p:nvSpPr>
          <p:cNvPr id="236560" name="Text Box 114"/>
          <p:cNvSpPr txBox="1">
            <a:spLocks noChangeArrowheads="1"/>
          </p:cNvSpPr>
          <p:nvPr/>
        </p:nvSpPr>
        <p:spPr bwMode="auto">
          <a:xfrm>
            <a:off x="5970588" y="500063"/>
            <a:ext cx="1022350" cy="244475"/>
          </a:xfrm>
          <a:prstGeom prst="rect">
            <a:avLst/>
          </a:prstGeom>
          <a:noFill/>
          <a:ln w="9525">
            <a:noFill/>
            <a:miter lim="800000"/>
          </a:ln>
        </p:spPr>
        <p:txBody>
          <a:bodyPr wrap="none">
            <a:spAutoFit/>
          </a:bodyPr>
          <a:lstStyle/>
          <a:p>
            <a:pPr>
              <a:lnSpc>
                <a:spcPct val="50000"/>
              </a:lnSpc>
            </a:pPr>
            <a:r>
              <a:rPr kumimoji="1" lang="en-US" altLang="zh-CN" sz="2000">
                <a:latin typeface="Arial" panose="020B0604020202020204" pitchFamily="34" charset="0"/>
              </a:rPr>
              <a:t>1  2  </a:t>
            </a:r>
            <a:r>
              <a:rPr kumimoji="1" lang="en-US" altLang="zh-CN" sz="2000">
                <a:latin typeface="Arial" panose="020B0604020202020204" pitchFamily="34" charset="0"/>
                <a:sym typeface="Symbol" panose="05050102010706020507" pitchFamily="18" charset="2"/>
              </a:rPr>
              <a:t>R</a:t>
            </a:r>
            <a:r>
              <a:rPr kumimoji="1" lang="en-US" altLang="zh-CN" sz="2000" baseline="-25000">
                <a:latin typeface="Arial" panose="020B0604020202020204" pitchFamily="34" charset="0"/>
                <a:sym typeface="Symbol" panose="05050102010706020507" pitchFamily="18" charset="2"/>
              </a:rPr>
              <a:t>1</a:t>
            </a:r>
          </a:p>
        </p:txBody>
      </p:sp>
      <p:grpSp>
        <p:nvGrpSpPr>
          <p:cNvPr id="236561" name="Group 115"/>
          <p:cNvGrpSpPr/>
          <p:nvPr/>
        </p:nvGrpSpPr>
        <p:grpSpPr bwMode="auto">
          <a:xfrm>
            <a:off x="5580063" y="3160713"/>
            <a:ext cx="1471612" cy="339725"/>
            <a:chOff x="3515" y="1991"/>
            <a:chExt cx="927" cy="214"/>
          </a:xfrm>
        </p:grpSpPr>
        <p:grpSp>
          <p:nvGrpSpPr>
            <p:cNvPr id="236579" name="Group 116"/>
            <p:cNvGrpSpPr/>
            <p:nvPr/>
          </p:nvGrpSpPr>
          <p:grpSpPr bwMode="auto">
            <a:xfrm flipH="1">
              <a:off x="3515" y="1991"/>
              <a:ext cx="927" cy="197"/>
              <a:chOff x="1491" y="212"/>
              <a:chExt cx="853" cy="240"/>
            </a:xfrm>
          </p:grpSpPr>
          <p:sp>
            <p:nvSpPr>
              <p:cNvPr id="236581" name="AutoShape 117"/>
              <p:cNvSpPr>
                <a:spLocks noChangeArrowheads="1"/>
              </p:cNvSpPr>
              <p:nvPr/>
            </p:nvSpPr>
            <p:spPr bwMode="auto">
              <a:xfrm>
                <a:off x="2089" y="271"/>
                <a:ext cx="255" cy="122"/>
              </a:xfrm>
              <a:prstGeom prst="rightArrow">
                <a:avLst>
                  <a:gd name="adj1" fmla="val 50000"/>
                  <a:gd name="adj2" fmla="val 52254"/>
                </a:avLst>
              </a:prstGeom>
              <a:solidFill>
                <a:srgbClr val="FFFF99"/>
              </a:solidFill>
              <a:ln w="9525">
                <a:solidFill>
                  <a:schemeClr val="tx1"/>
                </a:solidFill>
                <a:miter lim="800000"/>
              </a:ln>
            </p:spPr>
            <p:txBody>
              <a:bodyPr wrap="none" anchor="ctr"/>
              <a:lstStyle/>
              <a:p>
                <a:endParaRPr lang="zh-CN" altLang="en-US"/>
              </a:p>
            </p:txBody>
          </p:sp>
          <p:sp>
            <p:nvSpPr>
              <p:cNvPr id="236582" name="Rectangle 118"/>
              <p:cNvSpPr>
                <a:spLocks noChangeArrowheads="1"/>
              </p:cNvSpPr>
              <p:nvPr/>
            </p:nvSpPr>
            <p:spPr bwMode="auto">
              <a:xfrm>
                <a:off x="1491" y="212"/>
                <a:ext cx="632" cy="240"/>
              </a:xfrm>
              <a:prstGeom prst="rect">
                <a:avLst/>
              </a:prstGeom>
              <a:solidFill>
                <a:srgbClr val="FFFF99"/>
              </a:solidFill>
              <a:ln w="9525">
                <a:solidFill>
                  <a:schemeClr val="tx1"/>
                </a:solidFill>
                <a:miter lim="800000"/>
              </a:ln>
            </p:spPr>
            <p:txBody>
              <a:bodyPr wrap="none" anchor="ctr"/>
              <a:lstStyle/>
              <a:p>
                <a:endParaRPr lang="zh-CN" altLang="en-US"/>
              </a:p>
            </p:txBody>
          </p:sp>
        </p:grpSp>
        <p:sp>
          <p:nvSpPr>
            <p:cNvPr id="236580" name="Text Box 119"/>
            <p:cNvSpPr txBox="1">
              <a:spLocks noChangeArrowheads="1"/>
            </p:cNvSpPr>
            <p:nvPr/>
          </p:nvSpPr>
          <p:spPr bwMode="auto">
            <a:xfrm>
              <a:off x="3761" y="2051"/>
              <a:ext cx="644" cy="154"/>
            </a:xfrm>
            <a:prstGeom prst="rect">
              <a:avLst/>
            </a:prstGeom>
            <a:noFill/>
            <a:ln w="9525">
              <a:noFill/>
              <a:miter lim="800000"/>
            </a:ln>
          </p:spPr>
          <p:txBody>
            <a:bodyPr wrap="none">
              <a:spAutoFit/>
            </a:bodyPr>
            <a:lstStyle/>
            <a:p>
              <a:pPr>
                <a:lnSpc>
                  <a:spcPct val="50000"/>
                </a:lnSpc>
              </a:pPr>
              <a:r>
                <a:rPr kumimoji="1" lang="en-US" altLang="zh-CN" sz="2000">
                  <a:latin typeface="Arial" panose="020B0604020202020204" pitchFamily="34" charset="0"/>
                </a:rPr>
                <a:t>1  2  </a:t>
              </a:r>
              <a:r>
                <a:rPr kumimoji="1" lang="en-US" altLang="zh-CN" sz="2000">
                  <a:latin typeface="Arial" panose="020B0604020202020204" pitchFamily="34" charset="0"/>
                  <a:sym typeface="Symbol" panose="05050102010706020507" pitchFamily="18" charset="2"/>
                </a:rPr>
                <a:t>R</a:t>
              </a:r>
              <a:r>
                <a:rPr kumimoji="1" lang="en-US" altLang="zh-CN" sz="2000" baseline="-25000">
                  <a:latin typeface="Arial" panose="020B0604020202020204" pitchFamily="34" charset="0"/>
                  <a:sym typeface="Symbol" panose="05050102010706020507" pitchFamily="18" charset="2"/>
                </a:rPr>
                <a:t>1</a:t>
              </a:r>
            </a:p>
          </p:txBody>
        </p:sp>
      </p:grpSp>
      <p:sp>
        <p:nvSpPr>
          <p:cNvPr id="236562" name="Text Box 120"/>
          <p:cNvSpPr txBox="1">
            <a:spLocks noChangeArrowheads="1"/>
          </p:cNvSpPr>
          <p:nvPr/>
        </p:nvSpPr>
        <p:spPr bwMode="auto">
          <a:xfrm>
            <a:off x="714348" y="4786322"/>
            <a:ext cx="7848600" cy="946150"/>
          </a:xfrm>
          <a:prstGeom prst="rect">
            <a:avLst/>
          </a:prstGeom>
          <a:solidFill>
            <a:srgbClr val="FFFF99"/>
          </a:solidFill>
          <a:ln w="9525">
            <a:noFill/>
            <a:miter lim="800000"/>
          </a:ln>
        </p:spPr>
        <p:txBody>
          <a:bodyPr>
            <a:spAutoFit/>
          </a:bodyPr>
          <a:lstStyle/>
          <a:p>
            <a:pPr algn="just"/>
            <a:r>
              <a:rPr kumimoji="1" lang="en-US" altLang="zh-CN" dirty="0">
                <a:latin typeface="Arial" panose="020B0604020202020204" pitchFamily="34" charset="0"/>
              </a:rPr>
              <a:t>R</a:t>
            </a:r>
            <a:r>
              <a:rPr kumimoji="1" lang="en-US" altLang="zh-CN" baseline="-25000" dirty="0">
                <a:latin typeface="Arial" panose="020B0604020202020204" pitchFamily="34" charset="0"/>
              </a:rPr>
              <a:t>2 </a:t>
            </a:r>
            <a:r>
              <a:rPr kumimoji="1" lang="zh-CN" altLang="en-US" dirty="0">
                <a:latin typeface="Arial" panose="020B0604020202020204" pitchFamily="34" charset="0"/>
              </a:rPr>
              <a:t>以后又更新自己的路由表为</a:t>
            </a:r>
            <a:r>
              <a:rPr kumimoji="1" lang="en-US" altLang="zh-CN" dirty="0">
                <a:latin typeface="Arial" panose="020B0604020202020204" pitchFamily="34" charset="0"/>
              </a:rPr>
              <a:t>"1, 4, R</a:t>
            </a:r>
            <a:r>
              <a:rPr kumimoji="1" lang="en-US" altLang="zh-CN" baseline="-25000" dirty="0">
                <a:latin typeface="Arial" panose="020B0604020202020204" pitchFamily="34" charset="0"/>
              </a:rPr>
              <a:t>1</a:t>
            </a:r>
            <a:r>
              <a:rPr kumimoji="1" lang="en-US" altLang="zh-CN" dirty="0">
                <a:latin typeface="Arial" panose="020B0604020202020204" pitchFamily="34" charset="0"/>
              </a:rPr>
              <a:t>"</a:t>
            </a:r>
            <a:r>
              <a:rPr kumimoji="1" lang="zh-CN" altLang="en-US" dirty="0">
                <a:latin typeface="Arial" panose="020B0604020202020204" pitchFamily="34" charset="0"/>
              </a:rPr>
              <a:t>，表明 </a:t>
            </a:r>
            <a:r>
              <a:rPr kumimoji="1" lang="en-US" altLang="zh-CN" dirty="0">
                <a:latin typeface="Arial" panose="020B0604020202020204" pitchFamily="34" charset="0"/>
              </a:rPr>
              <a:t>"</a:t>
            </a:r>
            <a:r>
              <a:rPr kumimoji="1" lang="zh-CN" altLang="en-US" dirty="0">
                <a:latin typeface="Arial" panose="020B0604020202020204" pitchFamily="34" charset="0"/>
              </a:rPr>
              <a:t>我到网 </a:t>
            </a:r>
            <a:r>
              <a:rPr kumimoji="1" lang="en-US" altLang="zh-CN" dirty="0">
                <a:latin typeface="Arial" panose="020B0604020202020204" pitchFamily="34" charset="0"/>
              </a:rPr>
              <a:t>1 </a:t>
            </a:r>
            <a:r>
              <a:rPr kumimoji="1" lang="zh-CN" altLang="en-US" dirty="0">
                <a:latin typeface="Arial" panose="020B0604020202020204" pitchFamily="34" charset="0"/>
              </a:rPr>
              <a:t>距离是 </a:t>
            </a:r>
            <a:r>
              <a:rPr kumimoji="1" lang="en-US" altLang="zh-CN" dirty="0">
                <a:latin typeface="Arial" panose="020B0604020202020204" pitchFamily="34" charset="0"/>
              </a:rPr>
              <a:t>4</a:t>
            </a:r>
            <a:r>
              <a:rPr kumimoji="1" lang="zh-CN" altLang="en-US" dirty="0">
                <a:latin typeface="Arial" panose="020B0604020202020204" pitchFamily="34" charset="0"/>
              </a:rPr>
              <a:t>，下一跳经过 </a:t>
            </a:r>
            <a:r>
              <a:rPr kumimoji="1" lang="en-US" altLang="zh-CN" dirty="0">
                <a:latin typeface="Arial" panose="020B0604020202020204" pitchFamily="34" charset="0"/>
              </a:rPr>
              <a:t>R</a:t>
            </a:r>
            <a:r>
              <a:rPr kumimoji="1" lang="en-US" altLang="zh-CN" baseline="-25000" dirty="0">
                <a:latin typeface="Arial" panose="020B0604020202020204" pitchFamily="34" charset="0"/>
              </a:rPr>
              <a:t>1</a:t>
            </a:r>
            <a:r>
              <a:rPr kumimoji="1" lang="en-US" altLang="zh-CN" dirty="0">
                <a:latin typeface="Arial" panose="020B0604020202020204" pitchFamily="34" charset="0"/>
              </a:rPr>
              <a:t>"</a:t>
            </a:r>
            <a:r>
              <a:rPr kumimoji="1" lang="zh-CN" altLang="en-US" dirty="0">
                <a:latin typeface="Arial" panose="020B0604020202020204" pitchFamily="34" charset="0"/>
              </a:rPr>
              <a:t>。 </a:t>
            </a:r>
          </a:p>
        </p:txBody>
      </p:sp>
      <p:grpSp>
        <p:nvGrpSpPr>
          <p:cNvPr id="22" name="Group 121"/>
          <p:cNvGrpSpPr/>
          <p:nvPr/>
        </p:nvGrpSpPr>
        <p:grpSpPr bwMode="auto">
          <a:xfrm>
            <a:off x="5580063" y="4005263"/>
            <a:ext cx="1471612" cy="327025"/>
            <a:chOff x="3515" y="2704"/>
            <a:chExt cx="927" cy="206"/>
          </a:xfrm>
        </p:grpSpPr>
        <p:grpSp>
          <p:nvGrpSpPr>
            <p:cNvPr id="236575" name="Group 122"/>
            <p:cNvGrpSpPr/>
            <p:nvPr/>
          </p:nvGrpSpPr>
          <p:grpSpPr bwMode="auto">
            <a:xfrm flipH="1">
              <a:off x="3515" y="2704"/>
              <a:ext cx="927" cy="197"/>
              <a:chOff x="1491" y="212"/>
              <a:chExt cx="853" cy="240"/>
            </a:xfrm>
          </p:grpSpPr>
          <p:sp>
            <p:nvSpPr>
              <p:cNvPr id="236577" name="AutoShape 123"/>
              <p:cNvSpPr>
                <a:spLocks noChangeArrowheads="1"/>
              </p:cNvSpPr>
              <p:nvPr/>
            </p:nvSpPr>
            <p:spPr bwMode="auto">
              <a:xfrm>
                <a:off x="2089" y="271"/>
                <a:ext cx="255" cy="122"/>
              </a:xfrm>
              <a:prstGeom prst="rightArrow">
                <a:avLst>
                  <a:gd name="adj1" fmla="val 50000"/>
                  <a:gd name="adj2" fmla="val 52254"/>
                </a:avLst>
              </a:prstGeom>
              <a:solidFill>
                <a:srgbClr val="FFFF99"/>
              </a:solidFill>
              <a:ln w="9525">
                <a:solidFill>
                  <a:schemeClr val="tx1"/>
                </a:solidFill>
                <a:miter lim="800000"/>
              </a:ln>
            </p:spPr>
            <p:txBody>
              <a:bodyPr wrap="none" anchor="ctr"/>
              <a:lstStyle/>
              <a:p>
                <a:endParaRPr lang="zh-CN" altLang="en-US"/>
              </a:p>
            </p:txBody>
          </p:sp>
          <p:sp>
            <p:nvSpPr>
              <p:cNvPr id="236578" name="Rectangle 124"/>
              <p:cNvSpPr>
                <a:spLocks noChangeArrowheads="1"/>
              </p:cNvSpPr>
              <p:nvPr/>
            </p:nvSpPr>
            <p:spPr bwMode="auto">
              <a:xfrm>
                <a:off x="1491" y="212"/>
                <a:ext cx="632" cy="240"/>
              </a:xfrm>
              <a:prstGeom prst="rect">
                <a:avLst/>
              </a:prstGeom>
              <a:solidFill>
                <a:srgbClr val="FFFF99"/>
              </a:solidFill>
              <a:ln w="9525">
                <a:solidFill>
                  <a:schemeClr val="tx1"/>
                </a:solidFill>
                <a:miter lim="800000"/>
              </a:ln>
            </p:spPr>
            <p:txBody>
              <a:bodyPr wrap="none" anchor="ctr"/>
              <a:lstStyle/>
              <a:p>
                <a:endParaRPr lang="zh-CN" altLang="en-US"/>
              </a:p>
            </p:txBody>
          </p:sp>
        </p:grpSp>
        <p:sp>
          <p:nvSpPr>
            <p:cNvPr id="236576" name="Text Box 125"/>
            <p:cNvSpPr txBox="1">
              <a:spLocks noChangeArrowheads="1"/>
            </p:cNvSpPr>
            <p:nvPr/>
          </p:nvSpPr>
          <p:spPr bwMode="auto">
            <a:xfrm>
              <a:off x="3771" y="2756"/>
              <a:ext cx="644" cy="154"/>
            </a:xfrm>
            <a:prstGeom prst="rect">
              <a:avLst/>
            </a:prstGeom>
            <a:noFill/>
            <a:ln w="9525">
              <a:noFill/>
              <a:miter lim="800000"/>
            </a:ln>
          </p:spPr>
          <p:txBody>
            <a:bodyPr wrap="none">
              <a:spAutoFit/>
            </a:bodyPr>
            <a:lstStyle/>
            <a:p>
              <a:pPr>
                <a:lnSpc>
                  <a:spcPct val="50000"/>
                </a:lnSpc>
              </a:pPr>
              <a:r>
                <a:rPr kumimoji="1" lang="en-US" altLang="zh-CN" sz="2000">
                  <a:latin typeface="Arial" panose="020B0604020202020204" pitchFamily="34" charset="0"/>
                </a:rPr>
                <a:t>1  4  </a:t>
              </a:r>
              <a:r>
                <a:rPr kumimoji="1" lang="en-US" altLang="zh-CN" sz="2000">
                  <a:latin typeface="Arial" panose="020B0604020202020204" pitchFamily="34" charset="0"/>
                  <a:sym typeface="Symbol" panose="05050102010706020507" pitchFamily="18" charset="2"/>
                </a:rPr>
                <a:t>R</a:t>
              </a:r>
              <a:r>
                <a:rPr kumimoji="1" lang="en-US" altLang="zh-CN" sz="2000" baseline="-25000">
                  <a:latin typeface="Arial" panose="020B0604020202020204" pitchFamily="34" charset="0"/>
                  <a:sym typeface="Symbol" panose="05050102010706020507" pitchFamily="18" charset="2"/>
                </a:rPr>
                <a:t>1</a:t>
              </a:r>
            </a:p>
          </p:txBody>
        </p:sp>
      </p:grpSp>
      <p:grpSp>
        <p:nvGrpSpPr>
          <p:cNvPr id="236564" name="Group 126"/>
          <p:cNvGrpSpPr/>
          <p:nvPr/>
        </p:nvGrpSpPr>
        <p:grpSpPr bwMode="auto">
          <a:xfrm>
            <a:off x="7092949" y="3357563"/>
            <a:ext cx="1849169" cy="936625"/>
            <a:chOff x="4468" y="2115"/>
            <a:chExt cx="1088" cy="590"/>
          </a:xfrm>
        </p:grpSpPr>
        <p:sp>
          <p:nvSpPr>
            <p:cNvPr id="236573" name="AutoShape 127"/>
            <p:cNvSpPr/>
            <p:nvPr/>
          </p:nvSpPr>
          <p:spPr bwMode="auto">
            <a:xfrm>
              <a:off x="4468" y="2115"/>
              <a:ext cx="181" cy="590"/>
            </a:xfrm>
            <a:prstGeom prst="rightBracket">
              <a:avLst>
                <a:gd name="adj" fmla="val 27164"/>
              </a:avLst>
            </a:prstGeom>
            <a:noFill/>
            <a:ln w="28575">
              <a:solidFill>
                <a:schemeClr val="hlink"/>
              </a:solidFill>
              <a:prstDash val="sysDot"/>
              <a:round/>
            </a:ln>
          </p:spPr>
          <p:txBody>
            <a:bodyPr wrap="none" anchor="ctr"/>
            <a:lstStyle/>
            <a:p>
              <a:endParaRPr lang="zh-CN" altLang="en-US"/>
            </a:p>
          </p:txBody>
        </p:sp>
        <p:sp>
          <p:nvSpPr>
            <p:cNvPr id="236574" name="Rectangle 128"/>
            <p:cNvSpPr>
              <a:spLocks noChangeArrowheads="1"/>
            </p:cNvSpPr>
            <p:nvPr/>
          </p:nvSpPr>
          <p:spPr bwMode="auto">
            <a:xfrm>
              <a:off x="4694" y="2160"/>
              <a:ext cx="862" cy="407"/>
            </a:xfrm>
            <a:prstGeom prst="rect">
              <a:avLst/>
            </a:prstGeom>
            <a:noFill/>
            <a:ln w="9525">
              <a:noFill/>
              <a:miter lim="800000"/>
            </a:ln>
          </p:spPr>
          <p:txBody>
            <a:bodyPr>
              <a:spAutoFit/>
            </a:bodyPr>
            <a:lstStyle/>
            <a:p>
              <a:r>
                <a:rPr kumimoji="1" lang="en-US" altLang="zh-CN" sz="1600" dirty="0">
                  <a:ea typeface="宋体" panose="02010600030101010101" pitchFamily="2" charset="-122"/>
                </a:rPr>
                <a:t>the same next hop, replace.</a:t>
              </a:r>
              <a:r>
                <a:rPr kumimoji="1" lang="en-US" altLang="zh-CN" sz="2000" dirty="0">
                  <a:latin typeface="Times New Roman" panose="02020603050405020304" pitchFamily="18" charset="0"/>
                  <a:ea typeface="宋体" panose="02010600030101010101" pitchFamily="2" charset="-122"/>
                </a:rPr>
                <a:t> </a:t>
              </a:r>
            </a:p>
          </p:txBody>
        </p:sp>
      </p:grpSp>
      <p:grpSp>
        <p:nvGrpSpPr>
          <p:cNvPr id="236565" name="Group 129"/>
          <p:cNvGrpSpPr/>
          <p:nvPr/>
        </p:nvGrpSpPr>
        <p:grpSpPr bwMode="auto">
          <a:xfrm>
            <a:off x="395288" y="3357563"/>
            <a:ext cx="3598862" cy="1101725"/>
            <a:chOff x="249" y="2115"/>
            <a:chExt cx="2267" cy="694"/>
          </a:xfrm>
        </p:grpSpPr>
        <p:grpSp>
          <p:nvGrpSpPr>
            <p:cNvPr id="236566" name="Group 130"/>
            <p:cNvGrpSpPr/>
            <p:nvPr/>
          </p:nvGrpSpPr>
          <p:grpSpPr bwMode="auto">
            <a:xfrm>
              <a:off x="1565" y="2341"/>
              <a:ext cx="951" cy="197"/>
              <a:chOff x="1565" y="2478"/>
              <a:chExt cx="951" cy="197"/>
            </a:xfrm>
          </p:grpSpPr>
          <p:grpSp>
            <p:nvGrpSpPr>
              <p:cNvPr id="236569" name="Group 131"/>
              <p:cNvGrpSpPr/>
              <p:nvPr/>
            </p:nvGrpSpPr>
            <p:grpSpPr bwMode="auto">
              <a:xfrm>
                <a:off x="1589" y="2478"/>
                <a:ext cx="927" cy="197"/>
                <a:chOff x="1491" y="212"/>
                <a:chExt cx="853" cy="240"/>
              </a:xfrm>
            </p:grpSpPr>
            <p:sp>
              <p:nvSpPr>
                <p:cNvPr id="236571" name="AutoShape 132"/>
                <p:cNvSpPr>
                  <a:spLocks noChangeArrowheads="1"/>
                </p:cNvSpPr>
                <p:nvPr/>
              </p:nvSpPr>
              <p:spPr bwMode="auto">
                <a:xfrm>
                  <a:off x="2089" y="271"/>
                  <a:ext cx="255" cy="122"/>
                </a:xfrm>
                <a:prstGeom prst="rightArrow">
                  <a:avLst>
                    <a:gd name="adj1" fmla="val 50000"/>
                    <a:gd name="adj2" fmla="val 52254"/>
                  </a:avLst>
                </a:prstGeom>
                <a:solidFill>
                  <a:srgbClr val="CCECFF"/>
                </a:solidFill>
                <a:ln w="9525">
                  <a:solidFill>
                    <a:schemeClr val="tx1"/>
                  </a:solidFill>
                  <a:miter lim="800000"/>
                </a:ln>
              </p:spPr>
              <p:txBody>
                <a:bodyPr wrap="none" anchor="ctr"/>
                <a:lstStyle/>
                <a:p>
                  <a:endParaRPr lang="zh-CN" altLang="en-US"/>
                </a:p>
              </p:txBody>
            </p:sp>
            <p:sp>
              <p:nvSpPr>
                <p:cNvPr id="236572" name="Rectangle 133"/>
                <p:cNvSpPr>
                  <a:spLocks noChangeArrowheads="1"/>
                </p:cNvSpPr>
                <p:nvPr/>
              </p:nvSpPr>
              <p:spPr bwMode="auto">
                <a:xfrm>
                  <a:off x="1491" y="212"/>
                  <a:ext cx="632" cy="240"/>
                </a:xfrm>
                <a:prstGeom prst="rect">
                  <a:avLst/>
                </a:prstGeom>
                <a:solidFill>
                  <a:srgbClr val="CCECFF"/>
                </a:solidFill>
                <a:ln w="9525">
                  <a:solidFill>
                    <a:schemeClr val="tx1"/>
                  </a:solidFill>
                  <a:miter lim="800000"/>
                </a:ln>
              </p:spPr>
              <p:txBody>
                <a:bodyPr wrap="none" anchor="ctr"/>
                <a:lstStyle/>
                <a:p>
                  <a:endParaRPr lang="zh-CN" altLang="en-US"/>
                </a:p>
              </p:txBody>
            </p:sp>
          </p:grpSp>
          <p:sp>
            <p:nvSpPr>
              <p:cNvPr id="236570" name="Text Box 134"/>
              <p:cNvSpPr txBox="1">
                <a:spLocks noChangeArrowheads="1"/>
              </p:cNvSpPr>
              <p:nvPr/>
            </p:nvSpPr>
            <p:spPr bwMode="auto">
              <a:xfrm>
                <a:off x="1565" y="2518"/>
                <a:ext cx="644" cy="154"/>
              </a:xfrm>
              <a:prstGeom prst="rect">
                <a:avLst/>
              </a:prstGeom>
              <a:noFill/>
              <a:ln w="9525">
                <a:noFill/>
                <a:miter lim="800000"/>
              </a:ln>
            </p:spPr>
            <p:txBody>
              <a:bodyPr wrap="none">
                <a:spAutoFit/>
              </a:bodyPr>
              <a:lstStyle/>
              <a:p>
                <a:pPr>
                  <a:lnSpc>
                    <a:spcPct val="50000"/>
                  </a:lnSpc>
                </a:pPr>
                <a:r>
                  <a:rPr kumimoji="1" lang="en-US" altLang="zh-CN" sz="2000">
                    <a:latin typeface="Arial" panose="020B0604020202020204" pitchFamily="34" charset="0"/>
                  </a:rPr>
                  <a:t>1  3  </a:t>
                </a:r>
                <a:r>
                  <a:rPr kumimoji="1" lang="en-US" altLang="zh-CN" sz="2000">
                    <a:latin typeface="Arial" panose="020B0604020202020204" pitchFamily="34" charset="0"/>
                    <a:sym typeface="Symbol" panose="05050102010706020507" pitchFamily="18" charset="2"/>
                  </a:rPr>
                  <a:t>R</a:t>
                </a:r>
                <a:r>
                  <a:rPr kumimoji="1" lang="en-US" altLang="zh-CN" sz="2000" baseline="-25000">
                    <a:latin typeface="Arial" panose="020B0604020202020204" pitchFamily="34" charset="0"/>
                    <a:sym typeface="Symbol" panose="05050102010706020507" pitchFamily="18" charset="2"/>
                  </a:rPr>
                  <a:t>2</a:t>
                </a:r>
              </a:p>
            </p:txBody>
          </p:sp>
        </p:grpSp>
        <p:sp>
          <p:nvSpPr>
            <p:cNvPr id="236567" name="AutoShape 135"/>
            <p:cNvSpPr/>
            <p:nvPr/>
          </p:nvSpPr>
          <p:spPr bwMode="auto">
            <a:xfrm>
              <a:off x="1383" y="2115"/>
              <a:ext cx="136" cy="408"/>
            </a:xfrm>
            <a:prstGeom prst="leftBrace">
              <a:avLst>
                <a:gd name="adj1" fmla="val 25000"/>
                <a:gd name="adj2" fmla="val 50000"/>
              </a:avLst>
            </a:prstGeom>
            <a:noFill/>
            <a:ln w="28575">
              <a:solidFill>
                <a:schemeClr val="hlink"/>
              </a:solidFill>
              <a:prstDash val="sysDot"/>
              <a:round/>
            </a:ln>
          </p:spPr>
          <p:txBody>
            <a:bodyPr wrap="none" anchor="ctr"/>
            <a:lstStyle/>
            <a:p>
              <a:pPr algn="ctr"/>
              <a:endParaRPr kumimoji="1" lang="zh-CN" altLang="zh-CN" sz="2000">
                <a:solidFill>
                  <a:schemeClr val="hlink"/>
                </a:solidFill>
                <a:latin typeface="Times New Roman" panose="02020603050405020304" pitchFamily="18" charset="0"/>
                <a:ea typeface="宋体" panose="02010600030101010101" pitchFamily="2" charset="-122"/>
              </a:endParaRPr>
            </a:p>
          </p:txBody>
        </p:sp>
        <p:sp>
          <p:nvSpPr>
            <p:cNvPr id="236568" name="Rectangle 136"/>
            <p:cNvSpPr>
              <a:spLocks noChangeArrowheads="1"/>
            </p:cNvSpPr>
            <p:nvPr/>
          </p:nvSpPr>
          <p:spPr bwMode="auto">
            <a:xfrm>
              <a:off x="249" y="2251"/>
              <a:ext cx="1225" cy="558"/>
            </a:xfrm>
            <a:prstGeom prst="rect">
              <a:avLst/>
            </a:prstGeom>
            <a:noFill/>
            <a:ln w="9525">
              <a:noFill/>
              <a:miter lim="800000"/>
            </a:ln>
          </p:spPr>
          <p:txBody>
            <a:bodyPr>
              <a:spAutoFit/>
            </a:bodyPr>
            <a:lstStyle/>
            <a:p>
              <a:r>
                <a:rPr kumimoji="1" lang="en-US" altLang="zh-CN" sz="1600" dirty="0">
                  <a:ea typeface="宋体" panose="02010600030101010101" pitchFamily="2" charset="-122"/>
                </a:rPr>
                <a:t>different next hop, new hop count smaller, replace.</a:t>
              </a:r>
              <a:r>
                <a:rPr kumimoji="1" lang="en-US" altLang="zh-CN" sz="2000" dirty="0">
                  <a:latin typeface="Times New Roman" panose="02020603050405020304" pitchFamily="18" charset="0"/>
                  <a:ea typeface="宋体" panose="02010600030101010101" pitchFamily="2" charset="-122"/>
                </a:rPr>
                <a:t> </a:t>
              </a:r>
            </a:p>
          </p:txBody>
        </p:sp>
      </p:grpSp>
      <p:sp>
        <p:nvSpPr>
          <p:cNvPr id="137" name="矩形 136"/>
          <p:cNvSpPr/>
          <p:nvPr/>
        </p:nvSpPr>
        <p:spPr>
          <a:xfrm>
            <a:off x="2143108" y="1785926"/>
            <a:ext cx="1425390" cy="369332"/>
          </a:xfrm>
          <a:prstGeom prst="rect">
            <a:avLst/>
          </a:prstGeom>
        </p:spPr>
        <p:txBody>
          <a:bodyPr wrap="none">
            <a:spAutoFit/>
          </a:bodyPr>
          <a:lstStyle/>
          <a:p>
            <a:r>
              <a:rPr lang="en-US" altLang="zh-CN" sz="1800" dirty="0">
                <a:solidFill>
                  <a:srgbClr val="FF0000"/>
                </a:solidFill>
              </a:rPr>
              <a:t>a bad news </a:t>
            </a:r>
            <a:endParaRPr lang="zh-CN" altLang="en-US" sz="1800" dirty="0">
              <a:solidFill>
                <a:srgbClr val="FF0000"/>
              </a:solidFill>
            </a:endParaRPr>
          </a:p>
        </p:txBody>
      </p:sp>
      <p:sp>
        <p:nvSpPr>
          <p:cNvPr id="138" name="矩形 137"/>
          <p:cNvSpPr/>
          <p:nvPr/>
        </p:nvSpPr>
        <p:spPr>
          <a:xfrm>
            <a:off x="2000232" y="59272"/>
            <a:ext cx="1553630" cy="369332"/>
          </a:xfrm>
          <a:prstGeom prst="rect">
            <a:avLst/>
          </a:prstGeom>
        </p:spPr>
        <p:txBody>
          <a:bodyPr wrap="square">
            <a:spAutoFit/>
          </a:bodyPr>
          <a:lstStyle/>
          <a:p>
            <a:r>
              <a:rPr lang="en-US" altLang="zh-CN" sz="1800" dirty="0">
                <a:solidFill>
                  <a:srgbClr val="FF0000"/>
                </a:solidFill>
              </a:rPr>
              <a:t>a good news </a:t>
            </a:r>
            <a:endParaRPr lang="zh-CN" altLang="en-US" sz="1800"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500"/>
                                  </p:stCondLst>
                                  <p:childTnLst>
                                    <p:set>
                                      <p:cBhvr>
                                        <p:cTn id="6" dur="1" fill="hold">
                                          <p:stCondLst>
                                            <p:cond delay="0"/>
                                          </p:stCondLst>
                                        </p:cTn>
                                        <p:tgtEl>
                                          <p:spTgt spid="22"/>
                                        </p:tgtEl>
                                        <p:attrNameLst>
                                          <p:attrName>style.visibility</p:attrName>
                                        </p:attrNameLst>
                                      </p:cBhvr>
                                      <p:to>
                                        <p:strVal val="visible"/>
                                      </p:to>
                                    </p:set>
                                  </p:childTnLst>
                                </p:cTn>
                              </p:par>
                            </p:childTnLst>
                          </p:cTn>
                        </p:par>
                        <p:par>
                          <p:cTn id="7" fill="hold">
                            <p:stCondLst>
                              <p:cond delay="500"/>
                            </p:stCondLst>
                            <p:childTnLst>
                              <p:par>
                                <p:cTn id="8" presetID="35" presetClass="emph" presetSubtype="0" repeatCount="3000" fill="hold" nodeType="afterEffect">
                                  <p:stCondLst>
                                    <p:cond delay="500"/>
                                  </p:stCondLst>
                                  <p:childTnLst>
                                    <p:anim calcmode="discrete" valueType="str">
                                      <p:cBhvr>
                                        <p:cTn id="9" dur="1000" fill="hold"/>
                                        <p:tgtEl>
                                          <p:spTgt spid="22"/>
                                        </p:tgtEl>
                                        <p:attrNameLst>
                                          <p:attrName>style.visibility</p:attrName>
                                        </p:attrNameLst>
                                      </p:cBhvr>
                                      <p:tavLst>
                                        <p:tav tm="0">
                                          <p:val>
                                            <p:strVal val="hidden"/>
                                          </p:val>
                                        </p:tav>
                                        <p:tav tm="50000">
                                          <p:val>
                                            <p:strVal val="visible"/>
                                          </p:val>
                                        </p:tav>
                                      </p:tavLst>
                                    </p:anim>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1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7" grpId="0"/>
    </p:bldLst>
  </p:timing>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37570" name="Line 2"/>
          <p:cNvSpPr>
            <a:spLocks noChangeShapeType="1"/>
          </p:cNvSpPr>
          <p:nvPr/>
        </p:nvSpPr>
        <p:spPr bwMode="auto">
          <a:xfrm>
            <a:off x="1647825" y="947738"/>
            <a:ext cx="6472238" cy="0"/>
          </a:xfrm>
          <a:prstGeom prst="line">
            <a:avLst/>
          </a:prstGeom>
          <a:noFill/>
          <a:ln w="9525">
            <a:solidFill>
              <a:schemeClr val="tx1"/>
            </a:solidFill>
            <a:round/>
          </a:ln>
        </p:spPr>
        <p:txBody>
          <a:bodyPr/>
          <a:lstStyle/>
          <a:p>
            <a:endParaRPr lang="zh-CN" altLang="en-US"/>
          </a:p>
        </p:txBody>
      </p:sp>
      <p:pic>
        <p:nvPicPr>
          <p:cNvPr id="237571" name="Picture 3"/>
          <p:cNvPicPr>
            <a:picLocks noChangeArrowheads="1"/>
          </p:cNvPicPr>
          <p:nvPr/>
        </p:nvPicPr>
        <p:blipFill>
          <a:blip r:embed="rId3" cstate="print"/>
          <a:srcRect/>
          <a:stretch>
            <a:fillRect/>
          </a:stretch>
        </p:blipFill>
        <p:spPr bwMode="auto">
          <a:xfrm>
            <a:off x="2597150" y="792163"/>
            <a:ext cx="728663" cy="338137"/>
          </a:xfrm>
          <a:prstGeom prst="rect">
            <a:avLst/>
          </a:prstGeom>
          <a:noFill/>
          <a:ln w="12699">
            <a:noFill/>
            <a:miter lim="800000"/>
            <a:headEnd/>
            <a:tailEnd/>
          </a:ln>
        </p:spPr>
      </p:pic>
      <p:sp>
        <p:nvSpPr>
          <p:cNvPr id="237572" name="Text Box 4"/>
          <p:cNvSpPr txBox="1">
            <a:spLocks noChangeArrowheads="1"/>
          </p:cNvSpPr>
          <p:nvPr/>
        </p:nvSpPr>
        <p:spPr bwMode="auto">
          <a:xfrm>
            <a:off x="6410325" y="1041400"/>
            <a:ext cx="460375" cy="396875"/>
          </a:xfrm>
          <a:prstGeom prst="rect">
            <a:avLst/>
          </a:prstGeom>
          <a:noFill/>
          <a:ln w="9525">
            <a:noFill/>
            <a:miter lim="800000"/>
          </a:ln>
        </p:spPr>
        <p:txBody>
          <a:bodyPr wrap="none">
            <a:spAutoFit/>
          </a:bodyPr>
          <a:lstStyle/>
          <a:p>
            <a:r>
              <a:rPr kumimoji="1" lang="en-US" altLang="zh-CN" sz="2000">
                <a:latin typeface="Arial" panose="020B0604020202020204" pitchFamily="34" charset="0"/>
              </a:rPr>
              <a:t>R</a:t>
            </a:r>
            <a:r>
              <a:rPr kumimoji="1" lang="en-US" altLang="zh-CN" sz="2000" baseline="-25000">
                <a:latin typeface="Arial" panose="020B0604020202020204" pitchFamily="34" charset="0"/>
              </a:rPr>
              <a:t>2</a:t>
            </a:r>
            <a:endParaRPr kumimoji="1" lang="en-US" altLang="zh-CN" sz="2000">
              <a:latin typeface="Arial" panose="020B0604020202020204" pitchFamily="34" charset="0"/>
            </a:endParaRPr>
          </a:p>
        </p:txBody>
      </p:sp>
      <p:sp>
        <p:nvSpPr>
          <p:cNvPr id="237573" name="Text Box 5"/>
          <p:cNvSpPr txBox="1">
            <a:spLocks noChangeArrowheads="1"/>
          </p:cNvSpPr>
          <p:nvPr/>
        </p:nvSpPr>
        <p:spPr bwMode="auto">
          <a:xfrm>
            <a:off x="2813050" y="1041400"/>
            <a:ext cx="460375" cy="396875"/>
          </a:xfrm>
          <a:prstGeom prst="rect">
            <a:avLst/>
          </a:prstGeom>
          <a:noFill/>
          <a:ln w="9525">
            <a:noFill/>
            <a:miter lim="800000"/>
          </a:ln>
        </p:spPr>
        <p:txBody>
          <a:bodyPr wrap="none">
            <a:spAutoFit/>
          </a:bodyPr>
          <a:lstStyle/>
          <a:p>
            <a:r>
              <a:rPr kumimoji="1" lang="en-US" altLang="zh-CN" sz="2000">
                <a:latin typeface="Arial" panose="020B0604020202020204" pitchFamily="34" charset="0"/>
              </a:rPr>
              <a:t>R</a:t>
            </a:r>
            <a:r>
              <a:rPr kumimoji="1" lang="en-US" altLang="zh-CN" sz="2000" baseline="-25000">
                <a:latin typeface="Arial" panose="020B0604020202020204" pitchFamily="34" charset="0"/>
              </a:rPr>
              <a:t>1</a:t>
            </a:r>
            <a:endParaRPr kumimoji="1" lang="en-US" altLang="zh-CN" sz="2000">
              <a:latin typeface="Arial" panose="020B0604020202020204" pitchFamily="34" charset="0"/>
            </a:endParaRPr>
          </a:p>
        </p:txBody>
      </p:sp>
      <p:pic>
        <p:nvPicPr>
          <p:cNvPr id="237574" name="Picture 6"/>
          <p:cNvPicPr>
            <a:picLocks noChangeArrowheads="1"/>
          </p:cNvPicPr>
          <p:nvPr/>
        </p:nvPicPr>
        <p:blipFill>
          <a:blip r:embed="rId3" cstate="print"/>
          <a:srcRect/>
          <a:stretch>
            <a:fillRect/>
          </a:stretch>
        </p:blipFill>
        <p:spPr bwMode="auto">
          <a:xfrm>
            <a:off x="6192838" y="792163"/>
            <a:ext cx="730250" cy="338137"/>
          </a:xfrm>
          <a:prstGeom prst="rect">
            <a:avLst/>
          </a:prstGeom>
          <a:noFill/>
          <a:ln w="12699">
            <a:noFill/>
            <a:miter lim="800000"/>
            <a:headEnd/>
            <a:tailEnd/>
          </a:ln>
        </p:spPr>
      </p:pic>
      <p:grpSp>
        <p:nvGrpSpPr>
          <p:cNvPr id="237575" name="Group 7"/>
          <p:cNvGrpSpPr/>
          <p:nvPr/>
        </p:nvGrpSpPr>
        <p:grpSpPr bwMode="auto">
          <a:xfrm>
            <a:off x="709613" y="515938"/>
            <a:ext cx="1179512" cy="858837"/>
            <a:chOff x="4830" y="1752"/>
            <a:chExt cx="667" cy="477"/>
          </a:xfrm>
        </p:grpSpPr>
        <p:grpSp>
          <p:nvGrpSpPr>
            <p:cNvPr id="237700" name="Group 8"/>
            <p:cNvGrpSpPr/>
            <p:nvPr/>
          </p:nvGrpSpPr>
          <p:grpSpPr bwMode="auto">
            <a:xfrm>
              <a:off x="4830" y="1752"/>
              <a:ext cx="667" cy="477"/>
              <a:chOff x="2949" y="196"/>
              <a:chExt cx="941" cy="598"/>
            </a:xfrm>
          </p:grpSpPr>
          <p:sp>
            <p:nvSpPr>
              <p:cNvPr id="237702" name="Oval 9"/>
              <p:cNvSpPr>
                <a:spLocks noChangeArrowheads="1"/>
              </p:cNvSpPr>
              <p:nvPr/>
            </p:nvSpPr>
            <p:spPr bwMode="auto">
              <a:xfrm>
                <a:off x="3168" y="196"/>
                <a:ext cx="407" cy="162"/>
              </a:xfrm>
              <a:prstGeom prst="ellipse">
                <a:avLst/>
              </a:prstGeom>
              <a:solidFill>
                <a:srgbClr val="EAEAEA"/>
              </a:solidFill>
              <a:ln w="12700">
                <a:solidFill>
                  <a:schemeClr val="tx1"/>
                </a:solidFill>
                <a:round/>
              </a:ln>
            </p:spPr>
            <p:txBody>
              <a:bodyPr wrap="none" anchor="ctr"/>
              <a:lstStyle/>
              <a:p>
                <a:endParaRPr lang="zh-CN" altLang="en-US"/>
              </a:p>
            </p:txBody>
          </p:sp>
          <p:sp>
            <p:nvSpPr>
              <p:cNvPr id="237703" name="Oval 10"/>
              <p:cNvSpPr>
                <a:spLocks noChangeArrowheads="1"/>
              </p:cNvSpPr>
              <p:nvPr/>
            </p:nvSpPr>
            <p:spPr bwMode="auto">
              <a:xfrm rot="900000">
                <a:off x="3512" y="252"/>
                <a:ext cx="275" cy="131"/>
              </a:xfrm>
              <a:prstGeom prst="ellipse">
                <a:avLst/>
              </a:prstGeom>
              <a:solidFill>
                <a:srgbClr val="EAEAEA"/>
              </a:solidFill>
              <a:ln w="12700">
                <a:solidFill>
                  <a:schemeClr val="tx1"/>
                </a:solidFill>
                <a:round/>
              </a:ln>
            </p:spPr>
            <p:txBody>
              <a:bodyPr wrap="none" anchor="ctr"/>
              <a:lstStyle/>
              <a:p>
                <a:endParaRPr lang="zh-CN" altLang="en-US"/>
              </a:p>
            </p:txBody>
          </p:sp>
          <p:sp>
            <p:nvSpPr>
              <p:cNvPr id="237704" name="Oval 11"/>
              <p:cNvSpPr>
                <a:spLocks noChangeArrowheads="1"/>
              </p:cNvSpPr>
              <p:nvPr/>
            </p:nvSpPr>
            <p:spPr bwMode="auto">
              <a:xfrm rot="1500000">
                <a:off x="3650" y="385"/>
                <a:ext cx="240" cy="153"/>
              </a:xfrm>
              <a:prstGeom prst="ellipse">
                <a:avLst/>
              </a:prstGeom>
              <a:solidFill>
                <a:srgbClr val="EAEAEA"/>
              </a:solidFill>
              <a:ln w="12700">
                <a:solidFill>
                  <a:schemeClr val="tx1"/>
                </a:solidFill>
                <a:round/>
              </a:ln>
            </p:spPr>
            <p:txBody>
              <a:bodyPr wrap="none" anchor="ctr"/>
              <a:lstStyle/>
              <a:p>
                <a:endParaRPr lang="zh-CN" altLang="en-US"/>
              </a:p>
            </p:txBody>
          </p:sp>
          <p:sp>
            <p:nvSpPr>
              <p:cNvPr id="237705" name="Oval 12"/>
              <p:cNvSpPr>
                <a:spLocks noChangeArrowheads="1"/>
              </p:cNvSpPr>
              <p:nvPr/>
            </p:nvSpPr>
            <p:spPr bwMode="auto">
              <a:xfrm rot="-1560000">
                <a:off x="3573" y="537"/>
                <a:ext cx="291" cy="189"/>
              </a:xfrm>
              <a:prstGeom prst="ellipse">
                <a:avLst/>
              </a:prstGeom>
              <a:solidFill>
                <a:srgbClr val="EAEAEA"/>
              </a:solidFill>
              <a:ln w="12700">
                <a:solidFill>
                  <a:schemeClr val="tx1"/>
                </a:solidFill>
                <a:round/>
              </a:ln>
            </p:spPr>
            <p:txBody>
              <a:bodyPr wrap="none" anchor="ctr"/>
              <a:lstStyle/>
              <a:p>
                <a:endParaRPr lang="zh-CN" altLang="en-US"/>
              </a:p>
            </p:txBody>
          </p:sp>
          <p:sp>
            <p:nvSpPr>
              <p:cNvPr id="237706" name="Oval 13"/>
              <p:cNvSpPr>
                <a:spLocks noChangeArrowheads="1"/>
              </p:cNvSpPr>
              <p:nvPr/>
            </p:nvSpPr>
            <p:spPr bwMode="auto">
              <a:xfrm>
                <a:off x="3216" y="555"/>
                <a:ext cx="471" cy="239"/>
              </a:xfrm>
              <a:prstGeom prst="ellipse">
                <a:avLst/>
              </a:prstGeom>
              <a:solidFill>
                <a:srgbClr val="EAEAEA"/>
              </a:solidFill>
              <a:ln w="12700">
                <a:solidFill>
                  <a:schemeClr val="tx1"/>
                </a:solidFill>
                <a:round/>
              </a:ln>
            </p:spPr>
            <p:txBody>
              <a:bodyPr wrap="none" anchor="ctr"/>
              <a:lstStyle/>
              <a:p>
                <a:endParaRPr lang="zh-CN" altLang="en-US"/>
              </a:p>
            </p:txBody>
          </p:sp>
          <p:sp>
            <p:nvSpPr>
              <p:cNvPr id="237707" name="Oval 14"/>
              <p:cNvSpPr>
                <a:spLocks noChangeArrowheads="1"/>
              </p:cNvSpPr>
              <p:nvPr/>
            </p:nvSpPr>
            <p:spPr bwMode="auto">
              <a:xfrm rot="1080000">
                <a:off x="3023" y="555"/>
                <a:ext cx="265" cy="156"/>
              </a:xfrm>
              <a:prstGeom prst="ellipse">
                <a:avLst/>
              </a:prstGeom>
              <a:solidFill>
                <a:srgbClr val="EAEAEA"/>
              </a:solidFill>
              <a:ln w="12700">
                <a:solidFill>
                  <a:schemeClr val="tx1"/>
                </a:solidFill>
                <a:round/>
              </a:ln>
            </p:spPr>
            <p:txBody>
              <a:bodyPr wrap="none" anchor="ctr"/>
              <a:lstStyle/>
              <a:p>
                <a:endParaRPr lang="zh-CN" altLang="en-US"/>
              </a:p>
            </p:txBody>
          </p:sp>
          <p:sp>
            <p:nvSpPr>
              <p:cNvPr id="237708" name="Oval 15"/>
              <p:cNvSpPr>
                <a:spLocks noChangeArrowheads="1"/>
              </p:cNvSpPr>
              <p:nvPr/>
            </p:nvSpPr>
            <p:spPr bwMode="auto">
              <a:xfrm>
                <a:off x="2949" y="432"/>
                <a:ext cx="217" cy="156"/>
              </a:xfrm>
              <a:prstGeom prst="ellipse">
                <a:avLst/>
              </a:prstGeom>
              <a:solidFill>
                <a:srgbClr val="EAEAEA"/>
              </a:solidFill>
              <a:ln w="12700">
                <a:solidFill>
                  <a:schemeClr val="tx1"/>
                </a:solidFill>
                <a:round/>
              </a:ln>
            </p:spPr>
            <p:txBody>
              <a:bodyPr wrap="none" anchor="ctr"/>
              <a:lstStyle/>
              <a:p>
                <a:endParaRPr lang="zh-CN" altLang="en-US"/>
              </a:p>
            </p:txBody>
          </p:sp>
          <p:sp>
            <p:nvSpPr>
              <p:cNvPr id="237709" name="Oval 16"/>
              <p:cNvSpPr>
                <a:spLocks noChangeArrowheads="1"/>
              </p:cNvSpPr>
              <p:nvPr/>
            </p:nvSpPr>
            <p:spPr bwMode="auto">
              <a:xfrm rot="-1860000">
                <a:off x="2984" y="310"/>
                <a:ext cx="295" cy="156"/>
              </a:xfrm>
              <a:prstGeom prst="ellipse">
                <a:avLst/>
              </a:prstGeom>
              <a:solidFill>
                <a:srgbClr val="EAEAEA"/>
              </a:solidFill>
              <a:ln w="12700">
                <a:solidFill>
                  <a:schemeClr val="tx1"/>
                </a:solidFill>
                <a:round/>
              </a:ln>
            </p:spPr>
            <p:txBody>
              <a:bodyPr wrap="none" anchor="ctr"/>
              <a:lstStyle/>
              <a:p>
                <a:endParaRPr lang="zh-CN" altLang="en-US"/>
              </a:p>
            </p:txBody>
          </p:sp>
          <p:sp>
            <p:nvSpPr>
              <p:cNvPr id="237710" name="Freeform 17"/>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w="12700" cap="rnd" cmpd="sng">
                <a:noFill/>
                <a:prstDash val="solid"/>
                <a:round/>
                <a:headEnd type="none" w="med" len="med"/>
                <a:tailEnd type="none" w="med" len="med"/>
              </a:ln>
            </p:spPr>
            <p:txBody>
              <a:bodyPr/>
              <a:lstStyle/>
              <a:p>
                <a:endParaRPr lang="zh-CN" altLang="en-US"/>
              </a:p>
            </p:txBody>
          </p:sp>
          <p:sp>
            <p:nvSpPr>
              <p:cNvPr id="237711" name="Freeform 18"/>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w="12700" cap="rnd" cmpd="sng">
                <a:noFill/>
                <a:prstDash val="solid"/>
                <a:round/>
                <a:headEnd type="none" w="med" len="med"/>
                <a:tailEnd type="none" w="med" len="med"/>
              </a:ln>
            </p:spPr>
            <p:txBody>
              <a:bodyPr/>
              <a:lstStyle/>
              <a:p>
                <a:endParaRPr lang="zh-CN" altLang="en-US"/>
              </a:p>
            </p:txBody>
          </p:sp>
          <p:sp>
            <p:nvSpPr>
              <p:cNvPr id="237712" name="Freeform 19"/>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w="12700" cap="rnd" cmpd="sng">
                <a:noFill/>
                <a:prstDash val="solid"/>
                <a:round/>
                <a:headEnd type="none" w="med" len="med"/>
                <a:tailEnd type="none" w="med" len="med"/>
              </a:ln>
            </p:spPr>
            <p:txBody>
              <a:bodyPr/>
              <a:lstStyle/>
              <a:p>
                <a:endParaRPr lang="zh-CN" altLang="en-US"/>
              </a:p>
            </p:txBody>
          </p:sp>
        </p:grpSp>
        <p:sp>
          <p:nvSpPr>
            <p:cNvPr id="237701" name="Text Box 20"/>
            <p:cNvSpPr txBox="1">
              <a:spLocks noChangeArrowheads="1"/>
            </p:cNvSpPr>
            <p:nvPr/>
          </p:nvSpPr>
          <p:spPr bwMode="auto">
            <a:xfrm>
              <a:off x="4967" y="1856"/>
              <a:ext cx="368" cy="220"/>
            </a:xfrm>
            <a:prstGeom prst="rect">
              <a:avLst/>
            </a:prstGeom>
            <a:solidFill>
              <a:srgbClr val="EAEAEA"/>
            </a:solidFill>
            <a:ln w="9525">
              <a:noFill/>
              <a:miter lim="800000"/>
            </a:ln>
          </p:spPr>
          <p:txBody>
            <a:bodyPr wrap="none">
              <a:spAutoFit/>
            </a:bodyPr>
            <a:lstStyle/>
            <a:p>
              <a:r>
                <a:rPr kumimoji="1" lang="zh-CN" altLang="en-US" sz="2000">
                  <a:latin typeface="Arial" panose="020B0604020202020204" pitchFamily="34" charset="0"/>
                </a:rPr>
                <a:t>网 </a:t>
              </a:r>
              <a:r>
                <a:rPr kumimoji="1" lang="en-US" altLang="zh-CN" sz="2000">
                  <a:latin typeface="Arial" panose="020B0604020202020204" pitchFamily="34" charset="0"/>
                </a:rPr>
                <a:t>1</a:t>
              </a:r>
            </a:p>
          </p:txBody>
        </p:sp>
      </p:grpSp>
      <p:grpSp>
        <p:nvGrpSpPr>
          <p:cNvPr id="237576" name="Group 21"/>
          <p:cNvGrpSpPr/>
          <p:nvPr/>
        </p:nvGrpSpPr>
        <p:grpSpPr bwMode="auto">
          <a:xfrm>
            <a:off x="7713663" y="515938"/>
            <a:ext cx="1179512" cy="858837"/>
            <a:chOff x="4830" y="1752"/>
            <a:chExt cx="667" cy="477"/>
          </a:xfrm>
        </p:grpSpPr>
        <p:grpSp>
          <p:nvGrpSpPr>
            <p:cNvPr id="237687" name="Group 22"/>
            <p:cNvGrpSpPr/>
            <p:nvPr/>
          </p:nvGrpSpPr>
          <p:grpSpPr bwMode="auto">
            <a:xfrm>
              <a:off x="4830" y="1752"/>
              <a:ext cx="667" cy="477"/>
              <a:chOff x="2949" y="196"/>
              <a:chExt cx="941" cy="598"/>
            </a:xfrm>
          </p:grpSpPr>
          <p:sp>
            <p:nvSpPr>
              <p:cNvPr id="237689" name="Oval 23"/>
              <p:cNvSpPr>
                <a:spLocks noChangeArrowheads="1"/>
              </p:cNvSpPr>
              <p:nvPr/>
            </p:nvSpPr>
            <p:spPr bwMode="auto">
              <a:xfrm>
                <a:off x="3168" y="196"/>
                <a:ext cx="407" cy="162"/>
              </a:xfrm>
              <a:prstGeom prst="ellipse">
                <a:avLst/>
              </a:prstGeom>
              <a:solidFill>
                <a:srgbClr val="EAEAEA"/>
              </a:solidFill>
              <a:ln w="12700">
                <a:solidFill>
                  <a:schemeClr val="tx1"/>
                </a:solidFill>
                <a:round/>
              </a:ln>
            </p:spPr>
            <p:txBody>
              <a:bodyPr wrap="none" anchor="ctr"/>
              <a:lstStyle/>
              <a:p>
                <a:endParaRPr lang="zh-CN" altLang="en-US"/>
              </a:p>
            </p:txBody>
          </p:sp>
          <p:sp>
            <p:nvSpPr>
              <p:cNvPr id="237690" name="Oval 24"/>
              <p:cNvSpPr>
                <a:spLocks noChangeArrowheads="1"/>
              </p:cNvSpPr>
              <p:nvPr/>
            </p:nvSpPr>
            <p:spPr bwMode="auto">
              <a:xfrm rot="900000">
                <a:off x="3512" y="252"/>
                <a:ext cx="275" cy="131"/>
              </a:xfrm>
              <a:prstGeom prst="ellipse">
                <a:avLst/>
              </a:prstGeom>
              <a:solidFill>
                <a:srgbClr val="EAEAEA"/>
              </a:solidFill>
              <a:ln w="12700">
                <a:solidFill>
                  <a:schemeClr val="tx1"/>
                </a:solidFill>
                <a:round/>
              </a:ln>
            </p:spPr>
            <p:txBody>
              <a:bodyPr wrap="none" anchor="ctr"/>
              <a:lstStyle/>
              <a:p>
                <a:endParaRPr lang="zh-CN" altLang="en-US"/>
              </a:p>
            </p:txBody>
          </p:sp>
          <p:sp>
            <p:nvSpPr>
              <p:cNvPr id="237691" name="Oval 25"/>
              <p:cNvSpPr>
                <a:spLocks noChangeArrowheads="1"/>
              </p:cNvSpPr>
              <p:nvPr/>
            </p:nvSpPr>
            <p:spPr bwMode="auto">
              <a:xfrm rot="1500000">
                <a:off x="3650" y="385"/>
                <a:ext cx="240" cy="153"/>
              </a:xfrm>
              <a:prstGeom prst="ellipse">
                <a:avLst/>
              </a:prstGeom>
              <a:solidFill>
                <a:srgbClr val="EAEAEA"/>
              </a:solidFill>
              <a:ln w="12700">
                <a:solidFill>
                  <a:schemeClr val="tx1"/>
                </a:solidFill>
                <a:round/>
              </a:ln>
            </p:spPr>
            <p:txBody>
              <a:bodyPr wrap="none" anchor="ctr"/>
              <a:lstStyle/>
              <a:p>
                <a:endParaRPr lang="zh-CN" altLang="en-US"/>
              </a:p>
            </p:txBody>
          </p:sp>
          <p:sp>
            <p:nvSpPr>
              <p:cNvPr id="237692" name="Oval 26"/>
              <p:cNvSpPr>
                <a:spLocks noChangeArrowheads="1"/>
              </p:cNvSpPr>
              <p:nvPr/>
            </p:nvSpPr>
            <p:spPr bwMode="auto">
              <a:xfrm rot="-1560000">
                <a:off x="3573" y="537"/>
                <a:ext cx="291" cy="189"/>
              </a:xfrm>
              <a:prstGeom prst="ellipse">
                <a:avLst/>
              </a:prstGeom>
              <a:solidFill>
                <a:srgbClr val="EAEAEA"/>
              </a:solidFill>
              <a:ln w="12700">
                <a:solidFill>
                  <a:schemeClr val="tx1"/>
                </a:solidFill>
                <a:round/>
              </a:ln>
            </p:spPr>
            <p:txBody>
              <a:bodyPr wrap="none" anchor="ctr"/>
              <a:lstStyle/>
              <a:p>
                <a:endParaRPr lang="zh-CN" altLang="en-US"/>
              </a:p>
            </p:txBody>
          </p:sp>
          <p:sp>
            <p:nvSpPr>
              <p:cNvPr id="237693" name="Oval 27"/>
              <p:cNvSpPr>
                <a:spLocks noChangeArrowheads="1"/>
              </p:cNvSpPr>
              <p:nvPr/>
            </p:nvSpPr>
            <p:spPr bwMode="auto">
              <a:xfrm>
                <a:off x="3216" y="555"/>
                <a:ext cx="471" cy="239"/>
              </a:xfrm>
              <a:prstGeom prst="ellipse">
                <a:avLst/>
              </a:prstGeom>
              <a:solidFill>
                <a:srgbClr val="EAEAEA"/>
              </a:solidFill>
              <a:ln w="12700">
                <a:solidFill>
                  <a:schemeClr val="tx1"/>
                </a:solidFill>
                <a:round/>
              </a:ln>
            </p:spPr>
            <p:txBody>
              <a:bodyPr wrap="none" anchor="ctr"/>
              <a:lstStyle/>
              <a:p>
                <a:endParaRPr lang="zh-CN" altLang="en-US"/>
              </a:p>
            </p:txBody>
          </p:sp>
          <p:sp>
            <p:nvSpPr>
              <p:cNvPr id="237694" name="Oval 28"/>
              <p:cNvSpPr>
                <a:spLocks noChangeArrowheads="1"/>
              </p:cNvSpPr>
              <p:nvPr/>
            </p:nvSpPr>
            <p:spPr bwMode="auto">
              <a:xfrm rot="1080000">
                <a:off x="3023" y="555"/>
                <a:ext cx="265" cy="156"/>
              </a:xfrm>
              <a:prstGeom prst="ellipse">
                <a:avLst/>
              </a:prstGeom>
              <a:solidFill>
                <a:srgbClr val="EAEAEA"/>
              </a:solidFill>
              <a:ln w="12700">
                <a:solidFill>
                  <a:schemeClr val="tx1"/>
                </a:solidFill>
                <a:round/>
              </a:ln>
            </p:spPr>
            <p:txBody>
              <a:bodyPr wrap="none" anchor="ctr"/>
              <a:lstStyle/>
              <a:p>
                <a:endParaRPr lang="zh-CN" altLang="en-US"/>
              </a:p>
            </p:txBody>
          </p:sp>
          <p:sp>
            <p:nvSpPr>
              <p:cNvPr id="237695" name="Oval 29"/>
              <p:cNvSpPr>
                <a:spLocks noChangeArrowheads="1"/>
              </p:cNvSpPr>
              <p:nvPr/>
            </p:nvSpPr>
            <p:spPr bwMode="auto">
              <a:xfrm>
                <a:off x="2949" y="432"/>
                <a:ext cx="217" cy="156"/>
              </a:xfrm>
              <a:prstGeom prst="ellipse">
                <a:avLst/>
              </a:prstGeom>
              <a:solidFill>
                <a:srgbClr val="EAEAEA"/>
              </a:solidFill>
              <a:ln w="12700">
                <a:solidFill>
                  <a:schemeClr val="tx1"/>
                </a:solidFill>
                <a:round/>
              </a:ln>
            </p:spPr>
            <p:txBody>
              <a:bodyPr wrap="none" anchor="ctr"/>
              <a:lstStyle/>
              <a:p>
                <a:endParaRPr lang="zh-CN" altLang="en-US"/>
              </a:p>
            </p:txBody>
          </p:sp>
          <p:sp>
            <p:nvSpPr>
              <p:cNvPr id="237696" name="Oval 30"/>
              <p:cNvSpPr>
                <a:spLocks noChangeArrowheads="1"/>
              </p:cNvSpPr>
              <p:nvPr/>
            </p:nvSpPr>
            <p:spPr bwMode="auto">
              <a:xfrm rot="-1860000">
                <a:off x="2984" y="310"/>
                <a:ext cx="295" cy="156"/>
              </a:xfrm>
              <a:prstGeom prst="ellipse">
                <a:avLst/>
              </a:prstGeom>
              <a:solidFill>
                <a:srgbClr val="EAEAEA"/>
              </a:solidFill>
              <a:ln w="12700">
                <a:solidFill>
                  <a:schemeClr val="tx1"/>
                </a:solidFill>
                <a:round/>
              </a:ln>
            </p:spPr>
            <p:txBody>
              <a:bodyPr wrap="none" anchor="ctr"/>
              <a:lstStyle/>
              <a:p>
                <a:endParaRPr lang="zh-CN" altLang="en-US"/>
              </a:p>
            </p:txBody>
          </p:sp>
          <p:sp>
            <p:nvSpPr>
              <p:cNvPr id="237697" name="Freeform 31"/>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w="12700" cap="rnd" cmpd="sng">
                <a:noFill/>
                <a:prstDash val="solid"/>
                <a:round/>
                <a:headEnd type="none" w="med" len="med"/>
                <a:tailEnd type="none" w="med" len="med"/>
              </a:ln>
            </p:spPr>
            <p:txBody>
              <a:bodyPr/>
              <a:lstStyle/>
              <a:p>
                <a:endParaRPr lang="zh-CN" altLang="en-US"/>
              </a:p>
            </p:txBody>
          </p:sp>
          <p:sp>
            <p:nvSpPr>
              <p:cNvPr id="237698" name="Freeform 32"/>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w="12700" cap="rnd" cmpd="sng">
                <a:noFill/>
                <a:prstDash val="solid"/>
                <a:round/>
                <a:headEnd type="none" w="med" len="med"/>
                <a:tailEnd type="none" w="med" len="med"/>
              </a:ln>
            </p:spPr>
            <p:txBody>
              <a:bodyPr/>
              <a:lstStyle/>
              <a:p>
                <a:endParaRPr lang="zh-CN" altLang="en-US"/>
              </a:p>
            </p:txBody>
          </p:sp>
          <p:sp>
            <p:nvSpPr>
              <p:cNvPr id="237699" name="Freeform 33"/>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w="12700" cap="rnd" cmpd="sng">
                <a:noFill/>
                <a:prstDash val="solid"/>
                <a:round/>
                <a:headEnd type="none" w="med" len="med"/>
                <a:tailEnd type="none" w="med" len="med"/>
              </a:ln>
            </p:spPr>
            <p:txBody>
              <a:bodyPr/>
              <a:lstStyle/>
              <a:p>
                <a:endParaRPr lang="zh-CN" altLang="en-US"/>
              </a:p>
            </p:txBody>
          </p:sp>
        </p:grpSp>
        <p:sp>
          <p:nvSpPr>
            <p:cNvPr id="237688" name="Text Box 34"/>
            <p:cNvSpPr txBox="1">
              <a:spLocks noChangeArrowheads="1"/>
            </p:cNvSpPr>
            <p:nvPr/>
          </p:nvSpPr>
          <p:spPr bwMode="auto">
            <a:xfrm>
              <a:off x="4967" y="1856"/>
              <a:ext cx="368" cy="220"/>
            </a:xfrm>
            <a:prstGeom prst="rect">
              <a:avLst/>
            </a:prstGeom>
            <a:solidFill>
              <a:srgbClr val="EAEAEA"/>
            </a:solidFill>
            <a:ln w="9525">
              <a:noFill/>
              <a:miter lim="800000"/>
            </a:ln>
          </p:spPr>
          <p:txBody>
            <a:bodyPr wrap="none">
              <a:spAutoFit/>
            </a:bodyPr>
            <a:lstStyle/>
            <a:p>
              <a:r>
                <a:rPr kumimoji="1" lang="zh-CN" altLang="en-US" sz="2000">
                  <a:latin typeface="Arial" panose="020B0604020202020204" pitchFamily="34" charset="0"/>
                </a:rPr>
                <a:t>网 </a:t>
              </a:r>
              <a:r>
                <a:rPr kumimoji="1" lang="en-US" altLang="zh-CN" sz="2000">
                  <a:latin typeface="Arial" panose="020B0604020202020204" pitchFamily="34" charset="0"/>
                </a:rPr>
                <a:t>3</a:t>
              </a:r>
            </a:p>
          </p:txBody>
        </p:sp>
      </p:grpSp>
      <p:grpSp>
        <p:nvGrpSpPr>
          <p:cNvPr id="237577" name="Group 35"/>
          <p:cNvGrpSpPr/>
          <p:nvPr/>
        </p:nvGrpSpPr>
        <p:grpSpPr bwMode="auto">
          <a:xfrm>
            <a:off x="4183063" y="515938"/>
            <a:ext cx="1179512" cy="858837"/>
            <a:chOff x="4830" y="1752"/>
            <a:chExt cx="667" cy="477"/>
          </a:xfrm>
        </p:grpSpPr>
        <p:grpSp>
          <p:nvGrpSpPr>
            <p:cNvPr id="237674" name="Group 36"/>
            <p:cNvGrpSpPr/>
            <p:nvPr/>
          </p:nvGrpSpPr>
          <p:grpSpPr bwMode="auto">
            <a:xfrm>
              <a:off x="4830" y="1752"/>
              <a:ext cx="667" cy="477"/>
              <a:chOff x="2949" y="196"/>
              <a:chExt cx="941" cy="598"/>
            </a:xfrm>
          </p:grpSpPr>
          <p:sp>
            <p:nvSpPr>
              <p:cNvPr id="237676" name="Oval 37"/>
              <p:cNvSpPr>
                <a:spLocks noChangeArrowheads="1"/>
              </p:cNvSpPr>
              <p:nvPr/>
            </p:nvSpPr>
            <p:spPr bwMode="auto">
              <a:xfrm>
                <a:off x="3168" y="196"/>
                <a:ext cx="407" cy="162"/>
              </a:xfrm>
              <a:prstGeom prst="ellipse">
                <a:avLst/>
              </a:prstGeom>
              <a:solidFill>
                <a:srgbClr val="EAEAEA"/>
              </a:solidFill>
              <a:ln w="12700">
                <a:solidFill>
                  <a:schemeClr val="tx1"/>
                </a:solidFill>
                <a:round/>
              </a:ln>
            </p:spPr>
            <p:txBody>
              <a:bodyPr wrap="none" anchor="ctr"/>
              <a:lstStyle/>
              <a:p>
                <a:endParaRPr lang="zh-CN" altLang="en-US"/>
              </a:p>
            </p:txBody>
          </p:sp>
          <p:sp>
            <p:nvSpPr>
              <p:cNvPr id="237677" name="Oval 38"/>
              <p:cNvSpPr>
                <a:spLocks noChangeArrowheads="1"/>
              </p:cNvSpPr>
              <p:nvPr/>
            </p:nvSpPr>
            <p:spPr bwMode="auto">
              <a:xfrm rot="900000">
                <a:off x="3512" y="252"/>
                <a:ext cx="275" cy="131"/>
              </a:xfrm>
              <a:prstGeom prst="ellipse">
                <a:avLst/>
              </a:prstGeom>
              <a:solidFill>
                <a:srgbClr val="EAEAEA"/>
              </a:solidFill>
              <a:ln w="12700">
                <a:solidFill>
                  <a:schemeClr val="tx1"/>
                </a:solidFill>
                <a:round/>
              </a:ln>
            </p:spPr>
            <p:txBody>
              <a:bodyPr wrap="none" anchor="ctr"/>
              <a:lstStyle/>
              <a:p>
                <a:endParaRPr lang="zh-CN" altLang="en-US"/>
              </a:p>
            </p:txBody>
          </p:sp>
          <p:sp>
            <p:nvSpPr>
              <p:cNvPr id="237678" name="Oval 39"/>
              <p:cNvSpPr>
                <a:spLocks noChangeArrowheads="1"/>
              </p:cNvSpPr>
              <p:nvPr/>
            </p:nvSpPr>
            <p:spPr bwMode="auto">
              <a:xfrm rot="1500000">
                <a:off x="3650" y="385"/>
                <a:ext cx="240" cy="153"/>
              </a:xfrm>
              <a:prstGeom prst="ellipse">
                <a:avLst/>
              </a:prstGeom>
              <a:solidFill>
                <a:srgbClr val="EAEAEA"/>
              </a:solidFill>
              <a:ln w="12700">
                <a:solidFill>
                  <a:schemeClr val="tx1"/>
                </a:solidFill>
                <a:round/>
              </a:ln>
            </p:spPr>
            <p:txBody>
              <a:bodyPr wrap="none" anchor="ctr"/>
              <a:lstStyle/>
              <a:p>
                <a:endParaRPr lang="zh-CN" altLang="en-US"/>
              </a:p>
            </p:txBody>
          </p:sp>
          <p:sp>
            <p:nvSpPr>
              <p:cNvPr id="237679" name="Oval 40"/>
              <p:cNvSpPr>
                <a:spLocks noChangeArrowheads="1"/>
              </p:cNvSpPr>
              <p:nvPr/>
            </p:nvSpPr>
            <p:spPr bwMode="auto">
              <a:xfrm rot="-1560000">
                <a:off x="3573" y="537"/>
                <a:ext cx="291" cy="189"/>
              </a:xfrm>
              <a:prstGeom prst="ellipse">
                <a:avLst/>
              </a:prstGeom>
              <a:solidFill>
                <a:srgbClr val="EAEAEA"/>
              </a:solidFill>
              <a:ln w="12700">
                <a:solidFill>
                  <a:schemeClr val="tx1"/>
                </a:solidFill>
                <a:round/>
              </a:ln>
            </p:spPr>
            <p:txBody>
              <a:bodyPr wrap="none" anchor="ctr"/>
              <a:lstStyle/>
              <a:p>
                <a:endParaRPr lang="zh-CN" altLang="en-US"/>
              </a:p>
            </p:txBody>
          </p:sp>
          <p:sp>
            <p:nvSpPr>
              <p:cNvPr id="237680" name="Oval 41"/>
              <p:cNvSpPr>
                <a:spLocks noChangeArrowheads="1"/>
              </p:cNvSpPr>
              <p:nvPr/>
            </p:nvSpPr>
            <p:spPr bwMode="auto">
              <a:xfrm>
                <a:off x="3216" y="555"/>
                <a:ext cx="471" cy="239"/>
              </a:xfrm>
              <a:prstGeom prst="ellipse">
                <a:avLst/>
              </a:prstGeom>
              <a:solidFill>
                <a:srgbClr val="EAEAEA"/>
              </a:solidFill>
              <a:ln w="12700">
                <a:solidFill>
                  <a:schemeClr val="tx1"/>
                </a:solidFill>
                <a:round/>
              </a:ln>
            </p:spPr>
            <p:txBody>
              <a:bodyPr wrap="none" anchor="ctr"/>
              <a:lstStyle/>
              <a:p>
                <a:endParaRPr lang="zh-CN" altLang="en-US"/>
              </a:p>
            </p:txBody>
          </p:sp>
          <p:sp>
            <p:nvSpPr>
              <p:cNvPr id="237681" name="Oval 42"/>
              <p:cNvSpPr>
                <a:spLocks noChangeArrowheads="1"/>
              </p:cNvSpPr>
              <p:nvPr/>
            </p:nvSpPr>
            <p:spPr bwMode="auto">
              <a:xfrm rot="1080000">
                <a:off x="3023" y="555"/>
                <a:ext cx="265" cy="156"/>
              </a:xfrm>
              <a:prstGeom prst="ellipse">
                <a:avLst/>
              </a:prstGeom>
              <a:solidFill>
                <a:srgbClr val="EAEAEA"/>
              </a:solidFill>
              <a:ln w="12700">
                <a:solidFill>
                  <a:schemeClr val="tx1"/>
                </a:solidFill>
                <a:round/>
              </a:ln>
            </p:spPr>
            <p:txBody>
              <a:bodyPr wrap="none" anchor="ctr"/>
              <a:lstStyle/>
              <a:p>
                <a:endParaRPr lang="zh-CN" altLang="en-US"/>
              </a:p>
            </p:txBody>
          </p:sp>
          <p:sp>
            <p:nvSpPr>
              <p:cNvPr id="237682" name="Oval 43"/>
              <p:cNvSpPr>
                <a:spLocks noChangeArrowheads="1"/>
              </p:cNvSpPr>
              <p:nvPr/>
            </p:nvSpPr>
            <p:spPr bwMode="auto">
              <a:xfrm>
                <a:off x="2949" y="432"/>
                <a:ext cx="217" cy="156"/>
              </a:xfrm>
              <a:prstGeom prst="ellipse">
                <a:avLst/>
              </a:prstGeom>
              <a:solidFill>
                <a:srgbClr val="EAEAEA"/>
              </a:solidFill>
              <a:ln w="12700">
                <a:solidFill>
                  <a:schemeClr val="tx1"/>
                </a:solidFill>
                <a:round/>
              </a:ln>
            </p:spPr>
            <p:txBody>
              <a:bodyPr wrap="none" anchor="ctr"/>
              <a:lstStyle/>
              <a:p>
                <a:endParaRPr lang="zh-CN" altLang="en-US"/>
              </a:p>
            </p:txBody>
          </p:sp>
          <p:sp>
            <p:nvSpPr>
              <p:cNvPr id="237683" name="Oval 44"/>
              <p:cNvSpPr>
                <a:spLocks noChangeArrowheads="1"/>
              </p:cNvSpPr>
              <p:nvPr/>
            </p:nvSpPr>
            <p:spPr bwMode="auto">
              <a:xfrm rot="-1860000">
                <a:off x="2984" y="310"/>
                <a:ext cx="295" cy="156"/>
              </a:xfrm>
              <a:prstGeom prst="ellipse">
                <a:avLst/>
              </a:prstGeom>
              <a:solidFill>
                <a:srgbClr val="EAEAEA"/>
              </a:solidFill>
              <a:ln w="12700">
                <a:solidFill>
                  <a:schemeClr val="tx1"/>
                </a:solidFill>
                <a:round/>
              </a:ln>
            </p:spPr>
            <p:txBody>
              <a:bodyPr wrap="none" anchor="ctr"/>
              <a:lstStyle/>
              <a:p>
                <a:endParaRPr lang="zh-CN" altLang="en-US"/>
              </a:p>
            </p:txBody>
          </p:sp>
          <p:sp>
            <p:nvSpPr>
              <p:cNvPr id="237684" name="Freeform 45"/>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w="12700" cap="rnd" cmpd="sng">
                <a:noFill/>
                <a:prstDash val="solid"/>
                <a:round/>
                <a:headEnd type="none" w="med" len="med"/>
                <a:tailEnd type="none" w="med" len="med"/>
              </a:ln>
            </p:spPr>
            <p:txBody>
              <a:bodyPr/>
              <a:lstStyle/>
              <a:p>
                <a:endParaRPr lang="zh-CN" altLang="en-US"/>
              </a:p>
            </p:txBody>
          </p:sp>
          <p:sp>
            <p:nvSpPr>
              <p:cNvPr id="237685" name="Freeform 46"/>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w="12700" cap="rnd" cmpd="sng">
                <a:noFill/>
                <a:prstDash val="solid"/>
                <a:round/>
                <a:headEnd type="none" w="med" len="med"/>
                <a:tailEnd type="none" w="med" len="med"/>
              </a:ln>
            </p:spPr>
            <p:txBody>
              <a:bodyPr/>
              <a:lstStyle/>
              <a:p>
                <a:endParaRPr lang="zh-CN" altLang="en-US"/>
              </a:p>
            </p:txBody>
          </p:sp>
          <p:sp>
            <p:nvSpPr>
              <p:cNvPr id="237686" name="Freeform 47"/>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w="12700" cap="rnd" cmpd="sng">
                <a:noFill/>
                <a:prstDash val="solid"/>
                <a:round/>
                <a:headEnd type="none" w="med" len="med"/>
                <a:tailEnd type="none" w="med" len="med"/>
              </a:ln>
            </p:spPr>
            <p:txBody>
              <a:bodyPr/>
              <a:lstStyle/>
              <a:p>
                <a:endParaRPr lang="zh-CN" altLang="en-US"/>
              </a:p>
            </p:txBody>
          </p:sp>
        </p:grpSp>
        <p:sp>
          <p:nvSpPr>
            <p:cNvPr id="237675" name="Text Box 48"/>
            <p:cNvSpPr txBox="1">
              <a:spLocks noChangeArrowheads="1"/>
            </p:cNvSpPr>
            <p:nvPr/>
          </p:nvSpPr>
          <p:spPr bwMode="auto">
            <a:xfrm>
              <a:off x="4967" y="1856"/>
              <a:ext cx="368" cy="220"/>
            </a:xfrm>
            <a:prstGeom prst="rect">
              <a:avLst/>
            </a:prstGeom>
            <a:solidFill>
              <a:srgbClr val="EAEAEA"/>
            </a:solidFill>
            <a:ln w="9525">
              <a:noFill/>
              <a:miter lim="800000"/>
            </a:ln>
          </p:spPr>
          <p:txBody>
            <a:bodyPr wrap="none">
              <a:spAutoFit/>
            </a:bodyPr>
            <a:lstStyle/>
            <a:p>
              <a:r>
                <a:rPr kumimoji="1" lang="zh-CN" altLang="en-US" sz="2000">
                  <a:latin typeface="Arial" panose="020B0604020202020204" pitchFamily="34" charset="0"/>
                </a:rPr>
                <a:t>网 </a:t>
              </a:r>
              <a:r>
                <a:rPr kumimoji="1" lang="en-US" altLang="zh-CN" sz="2000">
                  <a:latin typeface="Arial" panose="020B0604020202020204" pitchFamily="34" charset="0"/>
                </a:rPr>
                <a:t>2</a:t>
              </a:r>
            </a:p>
          </p:txBody>
        </p:sp>
      </p:grpSp>
      <p:sp>
        <p:nvSpPr>
          <p:cNvPr id="237578" name="Line 49"/>
          <p:cNvSpPr>
            <a:spLocks noChangeShapeType="1"/>
          </p:cNvSpPr>
          <p:nvPr/>
        </p:nvSpPr>
        <p:spPr bwMode="auto">
          <a:xfrm>
            <a:off x="1647825" y="2509838"/>
            <a:ext cx="6472238" cy="0"/>
          </a:xfrm>
          <a:prstGeom prst="line">
            <a:avLst/>
          </a:prstGeom>
          <a:noFill/>
          <a:ln w="9525">
            <a:solidFill>
              <a:schemeClr val="tx1"/>
            </a:solidFill>
            <a:round/>
          </a:ln>
        </p:spPr>
        <p:txBody>
          <a:bodyPr/>
          <a:lstStyle/>
          <a:p>
            <a:endParaRPr lang="zh-CN" altLang="en-US"/>
          </a:p>
        </p:txBody>
      </p:sp>
      <p:pic>
        <p:nvPicPr>
          <p:cNvPr id="237579" name="Picture 50"/>
          <p:cNvPicPr>
            <a:picLocks noChangeArrowheads="1"/>
          </p:cNvPicPr>
          <p:nvPr/>
        </p:nvPicPr>
        <p:blipFill>
          <a:blip r:embed="rId3" cstate="print"/>
          <a:srcRect/>
          <a:stretch>
            <a:fillRect/>
          </a:stretch>
        </p:blipFill>
        <p:spPr bwMode="auto">
          <a:xfrm>
            <a:off x="2597150" y="2355850"/>
            <a:ext cx="728663" cy="338138"/>
          </a:xfrm>
          <a:prstGeom prst="rect">
            <a:avLst/>
          </a:prstGeom>
          <a:noFill/>
          <a:ln w="12699">
            <a:noFill/>
            <a:miter lim="800000"/>
            <a:headEnd/>
            <a:tailEnd/>
          </a:ln>
        </p:spPr>
      </p:pic>
      <p:sp>
        <p:nvSpPr>
          <p:cNvPr id="237580" name="Text Box 51"/>
          <p:cNvSpPr txBox="1">
            <a:spLocks noChangeArrowheads="1"/>
          </p:cNvSpPr>
          <p:nvPr/>
        </p:nvSpPr>
        <p:spPr bwMode="auto">
          <a:xfrm>
            <a:off x="6410325" y="2603500"/>
            <a:ext cx="460375" cy="396875"/>
          </a:xfrm>
          <a:prstGeom prst="rect">
            <a:avLst/>
          </a:prstGeom>
          <a:noFill/>
          <a:ln w="9525">
            <a:noFill/>
            <a:miter lim="800000"/>
          </a:ln>
        </p:spPr>
        <p:txBody>
          <a:bodyPr wrap="none">
            <a:spAutoFit/>
          </a:bodyPr>
          <a:lstStyle/>
          <a:p>
            <a:r>
              <a:rPr kumimoji="1" lang="en-US" altLang="zh-CN" sz="2000">
                <a:latin typeface="Arial" panose="020B0604020202020204" pitchFamily="34" charset="0"/>
              </a:rPr>
              <a:t>R</a:t>
            </a:r>
            <a:r>
              <a:rPr kumimoji="1" lang="en-US" altLang="zh-CN" sz="2000" baseline="-25000">
                <a:latin typeface="Arial" panose="020B0604020202020204" pitchFamily="34" charset="0"/>
              </a:rPr>
              <a:t>2</a:t>
            </a:r>
            <a:endParaRPr kumimoji="1" lang="en-US" altLang="zh-CN" sz="2000">
              <a:latin typeface="Arial" panose="020B0604020202020204" pitchFamily="34" charset="0"/>
            </a:endParaRPr>
          </a:p>
        </p:txBody>
      </p:sp>
      <p:sp>
        <p:nvSpPr>
          <p:cNvPr id="237581" name="Text Box 52"/>
          <p:cNvSpPr txBox="1">
            <a:spLocks noChangeArrowheads="1"/>
          </p:cNvSpPr>
          <p:nvPr/>
        </p:nvSpPr>
        <p:spPr bwMode="auto">
          <a:xfrm>
            <a:off x="2813050" y="2603500"/>
            <a:ext cx="460375" cy="396875"/>
          </a:xfrm>
          <a:prstGeom prst="rect">
            <a:avLst/>
          </a:prstGeom>
          <a:noFill/>
          <a:ln w="9525">
            <a:noFill/>
            <a:miter lim="800000"/>
          </a:ln>
        </p:spPr>
        <p:txBody>
          <a:bodyPr wrap="none">
            <a:spAutoFit/>
          </a:bodyPr>
          <a:lstStyle/>
          <a:p>
            <a:r>
              <a:rPr kumimoji="1" lang="en-US" altLang="zh-CN" sz="2000">
                <a:latin typeface="Arial" panose="020B0604020202020204" pitchFamily="34" charset="0"/>
              </a:rPr>
              <a:t>R</a:t>
            </a:r>
            <a:r>
              <a:rPr kumimoji="1" lang="en-US" altLang="zh-CN" sz="2000" baseline="-25000">
                <a:latin typeface="Arial" panose="020B0604020202020204" pitchFamily="34" charset="0"/>
              </a:rPr>
              <a:t>1</a:t>
            </a:r>
            <a:endParaRPr kumimoji="1" lang="en-US" altLang="zh-CN" sz="2000">
              <a:latin typeface="Arial" panose="020B0604020202020204" pitchFamily="34" charset="0"/>
            </a:endParaRPr>
          </a:p>
        </p:txBody>
      </p:sp>
      <p:pic>
        <p:nvPicPr>
          <p:cNvPr id="237582" name="Picture 53"/>
          <p:cNvPicPr>
            <a:picLocks noChangeArrowheads="1"/>
          </p:cNvPicPr>
          <p:nvPr/>
        </p:nvPicPr>
        <p:blipFill>
          <a:blip r:embed="rId3" cstate="print"/>
          <a:srcRect/>
          <a:stretch>
            <a:fillRect/>
          </a:stretch>
        </p:blipFill>
        <p:spPr bwMode="auto">
          <a:xfrm>
            <a:off x="6192838" y="2355850"/>
            <a:ext cx="730250" cy="338138"/>
          </a:xfrm>
          <a:prstGeom prst="rect">
            <a:avLst/>
          </a:prstGeom>
          <a:noFill/>
          <a:ln w="12699">
            <a:noFill/>
            <a:miter lim="800000"/>
            <a:headEnd/>
            <a:tailEnd/>
          </a:ln>
        </p:spPr>
      </p:pic>
      <p:grpSp>
        <p:nvGrpSpPr>
          <p:cNvPr id="237583" name="Group 54"/>
          <p:cNvGrpSpPr/>
          <p:nvPr/>
        </p:nvGrpSpPr>
        <p:grpSpPr bwMode="auto">
          <a:xfrm>
            <a:off x="709613" y="2078038"/>
            <a:ext cx="1179512" cy="858837"/>
            <a:chOff x="4830" y="1752"/>
            <a:chExt cx="667" cy="477"/>
          </a:xfrm>
        </p:grpSpPr>
        <p:grpSp>
          <p:nvGrpSpPr>
            <p:cNvPr id="237661" name="Group 55"/>
            <p:cNvGrpSpPr/>
            <p:nvPr/>
          </p:nvGrpSpPr>
          <p:grpSpPr bwMode="auto">
            <a:xfrm>
              <a:off x="4830" y="1752"/>
              <a:ext cx="667" cy="477"/>
              <a:chOff x="2949" y="196"/>
              <a:chExt cx="941" cy="598"/>
            </a:xfrm>
          </p:grpSpPr>
          <p:sp>
            <p:nvSpPr>
              <p:cNvPr id="237663" name="Oval 56"/>
              <p:cNvSpPr>
                <a:spLocks noChangeArrowheads="1"/>
              </p:cNvSpPr>
              <p:nvPr/>
            </p:nvSpPr>
            <p:spPr bwMode="auto">
              <a:xfrm>
                <a:off x="3168" y="196"/>
                <a:ext cx="407" cy="162"/>
              </a:xfrm>
              <a:prstGeom prst="ellipse">
                <a:avLst/>
              </a:prstGeom>
              <a:solidFill>
                <a:srgbClr val="EAEAEA"/>
              </a:solidFill>
              <a:ln w="12700">
                <a:solidFill>
                  <a:schemeClr val="tx1"/>
                </a:solidFill>
                <a:round/>
              </a:ln>
            </p:spPr>
            <p:txBody>
              <a:bodyPr wrap="none" anchor="ctr"/>
              <a:lstStyle/>
              <a:p>
                <a:endParaRPr lang="zh-CN" altLang="en-US"/>
              </a:p>
            </p:txBody>
          </p:sp>
          <p:sp>
            <p:nvSpPr>
              <p:cNvPr id="237664" name="Oval 57"/>
              <p:cNvSpPr>
                <a:spLocks noChangeArrowheads="1"/>
              </p:cNvSpPr>
              <p:nvPr/>
            </p:nvSpPr>
            <p:spPr bwMode="auto">
              <a:xfrm rot="900000">
                <a:off x="3512" y="252"/>
                <a:ext cx="275" cy="131"/>
              </a:xfrm>
              <a:prstGeom prst="ellipse">
                <a:avLst/>
              </a:prstGeom>
              <a:solidFill>
                <a:srgbClr val="EAEAEA"/>
              </a:solidFill>
              <a:ln w="12700">
                <a:solidFill>
                  <a:schemeClr val="tx1"/>
                </a:solidFill>
                <a:round/>
              </a:ln>
            </p:spPr>
            <p:txBody>
              <a:bodyPr wrap="none" anchor="ctr"/>
              <a:lstStyle/>
              <a:p>
                <a:endParaRPr lang="zh-CN" altLang="en-US"/>
              </a:p>
            </p:txBody>
          </p:sp>
          <p:sp>
            <p:nvSpPr>
              <p:cNvPr id="237665" name="Oval 58"/>
              <p:cNvSpPr>
                <a:spLocks noChangeArrowheads="1"/>
              </p:cNvSpPr>
              <p:nvPr/>
            </p:nvSpPr>
            <p:spPr bwMode="auto">
              <a:xfrm rot="1500000">
                <a:off x="3650" y="385"/>
                <a:ext cx="240" cy="153"/>
              </a:xfrm>
              <a:prstGeom prst="ellipse">
                <a:avLst/>
              </a:prstGeom>
              <a:solidFill>
                <a:srgbClr val="EAEAEA"/>
              </a:solidFill>
              <a:ln w="12700">
                <a:solidFill>
                  <a:schemeClr val="tx1"/>
                </a:solidFill>
                <a:round/>
              </a:ln>
            </p:spPr>
            <p:txBody>
              <a:bodyPr wrap="none" anchor="ctr"/>
              <a:lstStyle/>
              <a:p>
                <a:endParaRPr lang="zh-CN" altLang="en-US"/>
              </a:p>
            </p:txBody>
          </p:sp>
          <p:sp>
            <p:nvSpPr>
              <p:cNvPr id="237666" name="Oval 59"/>
              <p:cNvSpPr>
                <a:spLocks noChangeArrowheads="1"/>
              </p:cNvSpPr>
              <p:nvPr/>
            </p:nvSpPr>
            <p:spPr bwMode="auto">
              <a:xfrm rot="-1560000">
                <a:off x="3573" y="537"/>
                <a:ext cx="291" cy="189"/>
              </a:xfrm>
              <a:prstGeom prst="ellipse">
                <a:avLst/>
              </a:prstGeom>
              <a:solidFill>
                <a:srgbClr val="EAEAEA"/>
              </a:solidFill>
              <a:ln w="12700">
                <a:solidFill>
                  <a:schemeClr val="tx1"/>
                </a:solidFill>
                <a:round/>
              </a:ln>
            </p:spPr>
            <p:txBody>
              <a:bodyPr wrap="none" anchor="ctr"/>
              <a:lstStyle/>
              <a:p>
                <a:endParaRPr lang="zh-CN" altLang="en-US"/>
              </a:p>
            </p:txBody>
          </p:sp>
          <p:sp>
            <p:nvSpPr>
              <p:cNvPr id="237667" name="Oval 60"/>
              <p:cNvSpPr>
                <a:spLocks noChangeArrowheads="1"/>
              </p:cNvSpPr>
              <p:nvPr/>
            </p:nvSpPr>
            <p:spPr bwMode="auto">
              <a:xfrm>
                <a:off x="3216" y="555"/>
                <a:ext cx="471" cy="239"/>
              </a:xfrm>
              <a:prstGeom prst="ellipse">
                <a:avLst/>
              </a:prstGeom>
              <a:solidFill>
                <a:srgbClr val="EAEAEA"/>
              </a:solidFill>
              <a:ln w="12700">
                <a:solidFill>
                  <a:schemeClr val="tx1"/>
                </a:solidFill>
                <a:round/>
              </a:ln>
            </p:spPr>
            <p:txBody>
              <a:bodyPr wrap="none" anchor="ctr"/>
              <a:lstStyle/>
              <a:p>
                <a:endParaRPr lang="zh-CN" altLang="en-US"/>
              </a:p>
            </p:txBody>
          </p:sp>
          <p:sp>
            <p:nvSpPr>
              <p:cNvPr id="237668" name="Oval 61"/>
              <p:cNvSpPr>
                <a:spLocks noChangeArrowheads="1"/>
              </p:cNvSpPr>
              <p:nvPr/>
            </p:nvSpPr>
            <p:spPr bwMode="auto">
              <a:xfrm rot="1080000">
                <a:off x="3023" y="555"/>
                <a:ext cx="265" cy="156"/>
              </a:xfrm>
              <a:prstGeom prst="ellipse">
                <a:avLst/>
              </a:prstGeom>
              <a:solidFill>
                <a:srgbClr val="EAEAEA"/>
              </a:solidFill>
              <a:ln w="12700">
                <a:solidFill>
                  <a:schemeClr val="tx1"/>
                </a:solidFill>
                <a:round/>
              </a:ln>
            </p:spPr>
            <p:txBody>
              <a:bodyPr wrap="none" anchor="ctr"/>
              <a:lstStyle/>
              <a:p>
                <a:endParaRPr lang="zh-CN" altLang="en-US"/>
              </a:p>
            </p:txBody>
          </p:sp>
          <p:sp>
            <p:nvSpPr>
              <p:cNvPr id="237669" name="Oval 62"/>
              <p:cNvSpPr>
                <a:spLocks noChangeArrowheads="1"/>
              </p:cNvSpPr>
              <p:nvPr/>
            </p:nvSpPr>
            <p:spPr bwMode="auto">
              <a:xfrm>
                <a:off x="2949" y="432"/>
                <a:ext cx="217" cy="156"/>
              </a:xfrm>
              <a:prstGeom prst="ellipse">
                <a:avLst/>
              </a:prstGeom>
              <a:solidFill>
                <a:srgbClr val="EAEAEA"/>
              </a:solidFill>
              <a:ln w="12700">
                <a:solidFill>
                  <a:schemeClr val="tx1"/>
                </a:solidFill>
                <a:round/>
              </a:ln>
            </p:spPr>
            <p:txBody>
              <a:bodyPr wrap="none" anchor="ctr"/>
              <a:lstStyle/>
              <a:p>
                <a:endParaRPr lang="zh-CN" altLang="en-US"/>
              </a:p>
            </p:txBody>
          </p:sp>
          <p:sp>
            <p:nvSpPr>
              <p:cNvPr id="237670" name="Oval 63"/>
              <p:cNvSpPr>
                <a:spLocks noChangeArrowheads="1"/>
              </p:cNvSpPr>
              <p:nvPr/>
            </p:nvSpPr>
            <p:spPr bwMode="auto">
              <a:xfrm rot="-1860000">
                <a:off x="2984" y="310"/>
                <a:ext cx="295" cy="156"/>
              </a:xfrm>
              <a:prstGeom prst="ellipse">
                <a:avLst/>
              </a:prstGeom>
              <a:solidFill>
                <a:srgbClr val="EAEAEA"/>
              </a:solidFill>
              <a:ln w="12700">
                <a:solidFill>
                  <a:schemeClr val="tx1"/>
                </a:solidFill>
                <a:round/>
              </a:ln>
            </p:spPr>
            <p:txBody>
              <a:bodyPr wrap="none" anchor="ctr"/>
              <a:lstStyle/>
              <a:p>
                <a:endParaRPr lang="zh-CN" altLang="en-US"/>
              </a:p>
            </p:txBody>
          </p:sp>
          <p:sp>
            <p:nvSpPr>
              <p:cNvPr id="237671" name="Freeform 64"/>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w="12700" cap="rnd" cmpd="sng">
                <a:noFill/>
                <a:prstDash val="solid"/>
                <a:round/>
                <a:headEnd type="none" w="med" len="med"/>
                <a:tailEnd type="none" w="med" len="med"/>
              </a:ln>
            </p:spPr>
            <p:txBody>
              <a:bodyPr/>
              <a:lstStyle/>
              <a:p>
                <a:endParaRPr lang="zh-CN" altLang="en-US"/>
              </a:p>
            </p:txBody>
          </p:sp>
          <p:sp>
            <p:nvSpPr>
              <p:cNvPr id="237672" name="Freeform 65"/>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w="12700" cap="rnd" cmpd="sng">
                <a:noFill/>
                <a:prstDash val="solid"/>
                <a:round/>
                <a:headEnd type="none" w="med" len="med"/>
                <a:tailEnd type="none" w="med" len="med"/>
              </a:ln>
            </p:spPr>
            <p:txBody>
              <a:bodyPr/>
              <a:lstStyle/>
              <a:p>
                <a:endParaRPr lang="zh-CN" altLang="en-US"/>
              </a:p>
            </p:txBody>
          </p:sp>
          <p:sp>
            <p:nvSpPr>
              <p:cNvPr id="237673" name="Freeform 66"/>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w="12700" cap="rnd" cmpd="sng">
                <a:noFill/>
                <a:prstDash val="solid"/>
                <a:round/>
                <a:headEnd type="none" w="med" len="med"/>
                <a:tailEnd type="none" w="med" len="med"/>
              </a:ln>
            </p:spPr>
            <p:txBody>
              <a:bodyPr/>
              <a:lstStyle/>
              <a:p>
                <a:endParaRPr lang="zh-CN" altLang="en-US"/>
              </a:p>
            </p:txBody>
          </p:sp>
        </p:grpSp>
        <p:sp>
          <p:nvSpPr>
            <p:cNvPr id="237662" name="Text Box 67"/>
            <p:cNvSpPr txBox="1">
              <a:spLocks noChangeArrowheads="1"/>
            </p:cNvSpPr>
            <p:nvPr/>
          </p:nvSpPr>
          <p:spPr bwMode="auto">
            <a:xfrm>
              <a:off x="4967" y="1856"/>
              <a:ext cx="368" cy="220"/>
            </a:xfrm>
            <a:prstGeom prst="rect">
              <a:avLst/>
            </a:prstGeom>
            <a:solidFill>
              <a:srgbClr val="EAEAEA"/>
            </a:solidFill>
            <a:ln w="9525">
              <a:noFill/>
              <a:miter lim="800000"/>
            </a:ln>
          </p:spPr>
          <p:txBody>
            <a:bodyPr wrap="none">
              <a:spAutoFit/>
            </a:bodyPr>
            <a:lstStyle/>
            <a:p>
              <a:r>
                <a:rPr kumimoji="1" lang="zh-CN" altLang="en-US" sz="2000">
                  <a:latin typeface="Arial" panose="020B0604020202020204" pitchFamily="34" charset="0"/>
                </a:rPr>
                <a:t>网 </a:t>
              </a:r>
              <a:r>
                <a:rPr kumimoji="1" lang="en-US" altLang="zh-CN" sz="2000">
                  <a:latin typeface="Arial" panose="020B0604020202020204" pitchFamily="34" charset="0"/>
                </a:rPr>
                <a:t>1</a:t>
              </a:r>
            </a:p>
          </p:txBody>
        </p:sp>
      </p:grpSp>
      <p:grpSp>
        <p:nvGrpSpPr>
          <p:cNvPr id="237584" name="Group 68"/>
          <p:cNvGrpSpPr/>
          <p:nvPr/>
        </p:nvGrpSpPr>
        <p:grpSpPr bwMode="auto">
          <a:xfrm>
            <a:off x="7713663" y="2078038"/>
            <a:ext cx="1179512" cy="858837"/>
            <a:chOff x="4830" y="1752"/>
            <a:chExt cx="667" cy="477"/>
          </a:xfrm>
        </p:grpSpPr>
        <p:grpSp>
          <p:nvGrpSpPr>
            <p:cNvPr id="237648" name="Group 69"/>
            <p:cNvGrpSpPr/>
            <p:nvPr/>
          </p:nvGrpSpPr>
          <p:grpSpPr bwMode="auto">
            <a:xfrm>
              <a:off x="4830" y="1752"/>
              <a:ext cx="667" cy="477"/>
              <a:chOff x="2949" y="196"/>
              <a:chExt cx="941" cy="598"/>
            </a:xfrm>
          </p:grpSpPr>
          <p:sp>
            <p:nvSpPr>
              <p:cNvPr id="237650" name="Oval 70"/>
              <p:cNvSpPr>
                <a:spLocks noChangeArrowheads="1"/>
              </p:cNvSpPr>
              <p:nvPr/>
            </p:nvSpPr>
            <p:spPr bwMode="auto">
              <a:xfrm>
                <a:off x="3168" y="196"/>
                <a:ext cx="407" cy="162"/>
              </a:xfrm>
              <a:prstGeom prst="ellipse">
                <a:avLst/>
              </a:prstGeom>
              <a:solidFill>
                <a:srgbClr val="EAEAEA"/>
              </a:solidFill>
              <a:ln w="12700">
                <a:solidFill>
                  <a:schemeClr val="tx1"/>
                </a:solidFill>
                <a:round/>
              </a:ln>
            </p:spPr>
            <p:txBody>
              <a:bodyPr wrap="none" anchor="ctr"/>
              <a:lstStyle/>
              <a:p>
                <a:endParaRPr lang="zh-CN" altLang="en-US"/>
              </a:p>
            </p:txBody>
          </p:sp>
          <p:sp>
            <p:nvSpPr>
              <p:cNvPr id="237651" name="Oval 71"/>
              <p:cNvSpPr>
                <a:spLocks noChangeArrowheads="1"/>
              </p:cNvSpPr>
              <p:nvPr/>
            </p:nvSpPr>
            <p:spPr bwMode="auto">
              <a:xfrm rot="900000">
                <a:off x="3512" y="252"/>
                <a:ext cx="275" cy="131"/>
              </a:xfrm>
              <a:prstGeom prst="ellipse">
                <a:avLst/>
              </a:prstGeom>
              <a:solidFill>
                <a:srgbClr val="EAEAEA"/>
              </a:solidFill>
              <a:ln w="12700">
                <a:solidFill>
                  <a:schemeClr val="tx1"/>
                </a:solidFill>
                <a:round/>
              </a:ln>
            </p:spPr>
            <p:txBody>
              <a:bodyPr wrap="none" anchor="ctr"/>
              <a:lstStyle/>
              <a:p>
                <a:endParaRPr lang="zh-CN" altLang="en-US"/>
              </a:p>
            </p:txBody>
          </p:sp>
          <p:sp>
            <p:nvSpPr>
              <p:cNvPr id="237652" name="Oval 72"/>
              <p:cNvSpPr>
                <a:spLocks noChangeArrowheads="1"/>
              </p:cNvSpPr>
              <p:nvPr/>
            </p:nvSpPr>
            <p:spPr bwMode="auto">
              <a:xfrm rot="1500000">
                <a:off x="3650" y="385"/>
                <a:ext cx="240" cy="153"/>
              </a:xfrm>
              <a:prstGeom prst="ellipse">
                <a:avLst/>
              </a:prstGeom>
              <a:solidFill>
                <a:srgbClr val="EAEAEA"/>
              </a:solidFill>
              <a:ln w="12700">
                <a:solidFill>
                  <a:schemeClr val="tx1"/>
                </a:solidFill>
                <a:round/>
              </a:ln>
            </p:spPr>
            <p:txBody>
              <a:bodyPr wrap="none" anchor="ctr"/>
              <a:lstStyle/>
              <a:p>
                <a:endParaRPr lang="zh-CN" altLang="en-US"/>
              </a:p>
            </p:txBody>
          </p:sp>
          <p:sp>
            <p:nvSpPr>
              <p:cNvPr id="237653" name="Oval 73"/>
              <p:cNvSpPr>
                <a:spLocks noChangeArrowheads="1"/>
              </p:cNvSpPr>
              <p:nvPr/>
            </p:nvSpPr>
            <p:spPr bwMode="auto">
              <a:xfrm rot="-1560000">
                <a:off x="3573" y="537"/>
                <a:ext cx="291" cy="189"/>
              </a:xfrm>
              <a:prstGeom prst="ellipse">
                <a:avLst/>
              </a:prstGeom>
              <a:solidFill>
                <a:srgbClr val="EAEAEA"/>
              </a:solidFill>
              <a:ln w="12700">
                <a:solidFill>
                  <a:schemeClr val="tx1"/>
                </a:solidFill>
                <a:round/>
              </a:ln>
            </p:spPr>
            <p:txBody>
              <a:bodyPr wrap="none" anchor="ctr"/>
              <a:lstStyle/>
              <a:p>
                <a:endParaRPr lang="zh-CN" altLang="en-US"/>
              </a:p>
            </p:txBody>
          </p:sp>
          <p:sp>
            <p:nvSpPr>
              <p:cNvPr id="237654" name="Oval 74"/>
              <p:cNvSpPr>
                <a:spLocks noChangeArrowheads="1"/>
              </p:cNvSpPr>
              <p:nvPr/>
            </p:nvSpPr>
            <p:spPr bwMode="auto">
              <a:xfrm>
                <a:off x="3216" y="555"/>
                <a:ext cx="471" cy="239"/>
              </a:xfrm>
              <a:prstGeom prst="ellipse">
                <a:avLst/>
              </a:prstGeom>
              <a:solidFill>
                <a:srgbClr val="EAEAEA"/>
              </a:solidFill>
              <a:ln w="12700">
                <a:solidFill>
                  <a:schemeClr val="tx1"/>
                </a:solidFill>
                <a:round/>
              </a:ln>
            </p:spPr>
            <p:txBody>
              <a:bodyPr wrap="none" anchor="ctr"/>
              <a:lstStyle/>
              <a:p>
                <a:endParaRPr lang="zh-CN" altLang="en-US"/>
              </a:p>
            </p:txBody>
          </p:sp>
          <p:sp>
            <p:nvSpPr>
              <p:cNvPr id="237655" name="Oval 75"/>
              <p:cNvSpPr>
                <a:spLocks noChangeArrowheads="1"/>
              </p:cNvSpPr>
              <p:nvPr/>
            </p:nvSpPr>
            <p:spPr bwMode="auto">
              <a:xfrm rot="1080000">
                <a:off x="3023" y="555"/>
                <a:ext cx="265" cy="156"/>
              </a:xfrm>
              <a:prstGeom prst="ellipse">
                <a:avLst/>
              </a:prstGeom>
              <a:solidFill>
                <a:srgbClr val="EAEAEA"/>
              </a:solidFill>
              <a:ln w="12700">
                <a:solidFill>
                  <a:schemeClr val="tx1"/>
                </a:solidFill>
                <a:round/>
              </a:ln>
            </p:spPr>
            <p:txBody>
              <a:bodyPr wrap="none" anchor="ctr"/>
              <a:lstStyle/>
              <a:p>
                <a:endParaRPr lang="zh-CN" altLang="en-US"/>
              </a:p>
            </p:txBody>
          </p:sp>
          <p:sp>
            <p:nvSpPr>
              <p:cNvPr id="237656" name="Oval 76"/>
              <p:cNvSpPr>
                <a:spLocks noChangeArrowheads="1"/>
              </p:cNvSpPr>
              <p:nvPr/>
            </p:nvSpPr>
            <p:spPr bwMode="auto">
              <a:xfrm>
                <a:off x="2949" y="432"/>
                <a:ext cx="217" cy="156"/>
              </a:xfrm>
              <a:prstGeom prst="ellipse">
                <a:avLst/>
              </a:prstGeom>
              <a:solidFill>
                <a:srgbClr val="EAEAEA"/>
              </a:solidFill>
              <a:ln w="12700">
                <a:solidFill>
                  <a:schemeClr val="tx1"/>
                </a:solidFill>
                <a:round/>
              </a:ln>
            </p:spPr>
            <p:txBody>
              <a:bodyPr wrap="none" anchor="ctr"/>
              <a:lstStyle/>
              <a:p>
                <a:endParaRPr lang="zh-CN" altLang="en-US"/>
              </a:p>
            </p:txBody>
          </p:sp>
          <p:sp>
            <p:nvSpPr>
              <p:cNvPr id="237657" name="Oval 77"/>
              <p:cNvSpPr>
                <a:spLocks noChangeArrowheads="1"/>
              </p:cNvSpPr>
              <p:nvPr/>
            </p:nvSpPr>
            <p:spPr bwMode="auto">
              <a:xfrm rot="-1860000">
                <a:off x="2984" y="310"/>
                <a:ext cx="295" cy="156"/>
              </a:xfrm>
              <a:prstGeom prst="ellipse">
                <a:avLst/>
              </a:prstGeom>
              <a:solidFill>
                <a:srgbClr val="EAEAEA"/>
              </a:solidFill>
              <a:ln w="12700">
                <a:solidFill>
                  <a:schemeClr val="tx1"/>
                </a:solidFill>
                <a:round/>
              </a:ln>
            </p:spPr>
            <p:txBody>
              <a:bodyPr wrap="none" anchor="ctr"/>
              <a:lstStyle/>
              <a:p>
                <a:endParaRPr lang="zh-CN" altLang="en-US"/>
              </a:p>
            </p:txBody>
          </p:sp>
          <p:sp>
            <p:nvSpPr>
              <p:cNvPr id="237658" name="Freeform 78"/>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w="12700" cap="rnd" cmpd="sng">
                <a:noFill/>
                <a:prstDash val="solid"/>
                <a:round/>
                <a:headEnd type="none" w="med" len="med"/>
                <a:tailEnd type="none" w="med" len="med"/>
              </a:ln>
            </p:spPr>
            <p:txBody>
              <a:bodyPr/>
              <a:lstStyle/>
              <a:p>
                <a:endParaRPr lang="zh-CN" altLang="en-US"/>
              </a:p>
            </p:txBody>
          </p:sp>
          <p:sp>
            <p:nvSpPr>
              <p:cNvPr id="237659" name="Freeform 79"/>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w="12700" cap="rnd" cmpd="sng">
                <a:noFill/>
                <a:prstDash val="solid"/>
                <a:round/>
                <a:headEnd type="none" w="med" len="med"/>
                <a:tailEnd type="none" w="med" len="med"/>
              </a:ln>
            </p:spPr>
            <p:txBody>
              <a:bodyPr/>
              <a:lstStyle/>
              <a:p>
                <a:endParaRPr lang="zh-CN" altLang="en-US"/>
              </a:p>
            </p:txBody>
          </p:sp>
          <p:sp>
            <p:nvSpPr>
              <p:cNvPr id="237660" name="Freeform 80"/>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w="12700" cap="rnd" cmpd="sng">
                <a:noFill/>
                <a:prstDash val="solid"/>
                <a:round/>
                <a:headEnd type="none" w="med" len="med"/>
                <a:tailEnd type="none" w="med" len="med"/>
              </a:ln>
            </p:spPr>
            <p:txBody>
              <a:bodyPr/>
              <a:lstStyle/>
              <a:p>
                <a:endParaRPr lang="zh-CN" altLang="en-US"/>
              </a:p>
            </p:txBody>
          </p:sp>
        </p:grpSp>
        <p:sp>
          <p:nvSpPr>
            <p:cNvPr id="237649" name="Text Box 81"/>
            <p:cNvSpPr txBox="1">
              <a:spLocks noChangeArrowheads="1"/>
            </p:cNvSpPr>
            <p:nvPr/>
          </p:nvSpPr>
          <p:spPr bwMode="auto">
            <a:xfrm>
              <a:off x="4967" y="1856"/>
              <a:ext cx="368" cy="220"/>
            </a:xfrm>
            <a:prstGeom prst="rect">
              <a:avLst/>
            </a:prstGeom>
            <a:solidFill>
              <a:srgbClr val="EAEAEA"/>
            </a:solidFill>
            <a:ln w="9525">
              <a:noFill/>
              <a:miter lim="800000"/>
            </a:ln>
          </p:spPr>
          <p:txBody>
            <a:bodyPr wrap="none">
              <a:spAutoFit/>
            </a:bodyPr>
            <a:lstStyle/>
            <a:p>
              <a:r>
                <a:rPr kumimoji="1" lang="zh-CN" altLang="en-US" sz="2000">
                  <a:latin typeface="Arial" panose="020B0604020202020204" pitchFamily="34" charset="0"/>
                </a:rPr>
                <a:t>网 </a:t>
              </a:r>
              <a:r>
                <a:rPr kumimoji="1" lang="en-US" altLang="zh-CN" sz="2000">
                  <a:latin typeface="Arial" panose="020B0604020202020204" pitchFamily="34" charset="0"/>
                </a:rPr>
                <a:t>3</a:t>
              </a:r>
            </a:p>
          </p:txBody>
        </p:sp>
      </p:grpSp>
      <p:grpSp>
        <p:nvGrpSpPr>
          <p:cNvPr id="237585" name="Group 82"/>
          <p:cNvGrpSpPr/>
          <p:nvPr/>
        </p:nvGrpSpPr>
        <p:grpSpPr bwMode="auto">
          <a:xfrm>
            <a:off x="4183063" y="2078038"/>
            <a:ext cx="1179512" cy="858837"/>
            <a:chOff x="4830" y="1752"/>
            <a:chExt cx="667" cy="477"/>
          </a:xfrm>
        </p:grpSpPr>
        <p:grpSp>
          <p:nvGrpSpPr>
            <p:cNvPr id="237635" name="Group 83"/>
            <p:cNvGrpSpPr/>
            <p:nvPr/>
          </p:nvGrpSpPr>
          <p:grpSpPr bwMode="auto">
            <a:xfrm>
              <a:off x="4830" y="1752"/>
              <a:ext cx="667" cy="477"/>
              <a:chOff x="2949" y="196"/>
              <a:chExt cx="941" cy="598"/>
            </a:xfrm>
          </p:grpSpPr>
          <p:sp>
            <p:nvSpPr>
              <p:cNvPr id="237637" name="Oval 84"/>
              <p:cNvSpPr>
                <a:spLocks noChangeArrowheads="1"/>
              </p:cNvSpPr>
              <p:nvPr/>
            </p:nvSpPr>
            <p:spPr bwMode="auto">
              <a:xfrm>
                <a:off x="3168" y="196"/>
                <a:ext cx="407" cy="162"/>
              </a:xfrm>
              <a:prstGeom prst="ellipse">
                <a:avLst/>
              </a:prstGeom>
              <a:solidFill>
                <a:srgbClr val="EAEAEA"/>
              </a:solidFill>
              <a:ln w="12700">
                <a:solidFill>
                  <a:schemeClr val="tx1"/>
                </a:solidFill>
                <a:round/>
              </a:ln>
            </p:spPr>
            <p:txBody>
              <a:bodyPr wrap="none" anchor="ctr"/>
              <a:lstStyle/>
              <a:p>
                <a:endParaRPr lang="zh-CN" altLang="en-US"/>
              </a:p>
            </p:txBody>
          </p:sp>
          <p:sp>
            <p:nvSpPr>
              <p:cNvPr id="237638" name="Oval 85"/>
              <p:cNvSpPr>
                <a:spLocks noChangeArrowheads="1"/>
              </p:cNvSpPr>
              <p:nvPr/>
            </p:nvSpPr>
            <p:spPr bwMode="auto">
              <a:xfrm rot="900000">
                <a:off x="3512" y="252"/>
                <a:ext cx="275" cy="131"/>
              </a:xfrm>
              <a:prstGeom prst="ellipse">
                <a:avLst/>
              </a:prstGeom>
              <a:solidFill>
                <a:srgbClr val="EAEAEA"/>
              </a:solidFill>
              <a:ln w="12700">
                <a:solidFill>
                  <a:schemeClr val="tx1"/>
                </a:solidFill>
                <a:round/>
              </a:ln>
            </p:spPr>
            <p:txBody>
              <a:bodyPr wrap="none" anchor="ctr"/>
              <a:lstStyle/>
              <a:p>
                <a:endParaRPr lang="zh-CN" altLang="en-US"/>
              </a:p>
            </p:txBody>
          </p:sp>
          <p:sp>
            <p:nvSpPr>
              <p:cNvPr id="237639" name="Oval 86"/>
              <p:cNvSpPr>
                <a:spLocks noChangeArrowheads="1"/>
              </p:cNvSpPr>
              <p:nvPr/>
            </p:nvSpPr>
            <p:spPr bwMode="auto">
              <a:xfrm rot="1500000">
                <a:off x="3650" y="385"/>
                <a:ext cx="240" cy="153"/>
              </a:xfrm>
              <a:prstGeom prst="ellipse">
                <a:avLst/>
              </a:prstGeom>
              <a:solidFill>
                <a:srgbClr val="EAEAEA"/>
              </a:solidFill>
              <a:ln w="12700">
                <a:solidFill>
                  <a:schemeClr val="tx1"/>
                </a:solidFill>
                <a:round/>
              </a:ln>
            </p:spPr>
            <p:txBody>
              <a:bodyPr wrap="none" anchor="ctr"/>
              <a:lstStyle/>
              <a:p>
                <a:endParaRPr lang="zh-CN" altLang="en-US"/>
              </a:p>
            </p:txBody>
          </p:sp>
          <p:sp>
            <p:nvSpPr>
              <p:cNvPr id="237640" name="Oval 87"/>
              <p:cNvSpPr>
                <a:spLocks noChangeArrowheads="1"/>
              </p:cNvSpPr>
              <p:nvPr/>
            </p:nvSpPr>
            <p:spPr bwMode="auto">
              <a:xfrm rot="-1560000">
                <a:off x="3573" y="537"/>
                <a:ext cx="291" cy="189"/>
              </a:xfrm>
              <a:prstGeom prst="ellipse">
                <a:avLst/>
              </a:prstGeom>
              <a:solidFill>
                <a:srgbClr val="EAEAEA"/>
              </a:solidFill>
              <a:ln w="12700">
                <a:solidFill>
                  <a:schemeClr val="tx1"/>
                </a:solidFill>
                <a:round/>
              </a:ln>
            </p:spPr>
            <p:txBody>
              <a:bodyPr wrap="none" anchor="ctr"/>
              <a:lstStyle/>
              <a:p>
                <a:endParaRPr lang="zh-CN" altLang="en-US"/>
              </a:p>
            </p:txBody>
          </p:sp>
          <p:sp>
            <p:nvSpPr>
              <p:cNvPr id="237641" name="Oval 88"/>
              <p:cNvSpPr>
                <a:spLocks noChangeArrowheads="1"/>
              </p:cNvSpPr>
              <p:nvPr/>
            </p:nvSpPr>
            <p:spPr bwMode="auto">
              <a:xfrm>
                <a:off x="3216" y="555"/>
                <a:ext cx="471" cy="239"/>
              </a:xfrm>
              <a:prstGeom prst="ellipse">
                <a:avLst/>
              </a:prstGeom>
              <a:solidFill>
                <a:srgbClr val="EAEAEA"/>
              </a:solidFill>
              <a:ln w="12700">
                <a:solidFill>
                  <a:schemeClr val="tx1"/>
                </a:solidFill>
                <a:round/>
              </a:ln>
            </p:spPr>
            <p:txBody>
              <a:bodyPr wrap="none" anchor="ctr"/>
              <a:lstStyle/>
              <a:p>
                <a:endParaRPr lang="zh-CN" altLang="en-US"/>
              </a:p>
            </p:txBody>
          </p:sp>
          <p:sp>
            <p:nvSpPr>
              <p:cNvPr id="237642" name="Oval 89"/>
              <p:cNvSpPr>
                <a:spLocks noChangeArrowheads="1"/>
              </p:cNvSpPr>
              <p:nvPr/>
            </p:nvSpPr>
            <p:spPr bwMode="auto">
              <a:xfrm rot="1080000">
                <a:off x="3023" y="555"/>
                <a:ext cx="265" cy="156"/>
              </a:xfrm>
              <a:prstGeom prst="ellipse">
                <a:avLst/>
              </a:prstGeom>
              <a:solidFill>
                <a:srgbClr val="EAEAEA"/>
              </a:solidFill>
              <a:ln w="12700">
                <a:solidFill>
                  <a:schemeClr val="tx1"/>
                </a:solidFill>
                <a:round/>
              </a:ln>
            </p:spPr>
            <p:txBody>
              <a:bodyPr wrap="none" anchor="ctr"/>
              <a:lstStyle/>
              <a:p>
                <a:endParaRPr lang="zh-CN" altLang="en-US"/>
              </a:p>
            </p:txBody>
          </p:sp>
          <p:sp>
            <p:nvSpPr>
              <p:cNvPr id="237643" name="Oval 90"/>
              <p:cNvSpPr>
                <a:spLocks noChangeArrowheads="1"/>
              </p:cNvSpPr>
              <p:nvPr/>
            </p:nvSpPr>
            <p:spPr bwMode="auto">
              <a:xfrm>
                <a:off x="2949" y="432"/>
                <a:ext cx="217" cy="156"/>
              </a:xfrm>
              <a:prstGeom prst="ellipse">
                <a:avLst/>
              </a:prstGeom>
              <a:solidFill>
                <a:srgbClr val="EAEAEA"/>
              </a:solidFill>
              <a:ln w="12700">
                <a:solidFill>
                  <a:schemeClr val="tx1"/>
                </a:solidFill>
                <a:round/>
              </a:ln>
            </p:spPr>
            <p:txBody>
              <a:bodyPr wrap="none" anchor="ctr"/>
              <a:lstStyle/>
              <a:p>
                <a:endParaRPr lang="zh-CN" altLang="en-US"/>
              </a:p>
            </p:txBody>
          </p:sp>
          <p:sp>
            <p:nvSpPr>
              <p:cNvPr id="237644" name="Oval 91"/>
              <p:cNvSpPr>
                <a:spLocks noChangeArrowheads="1"/>
              </p:cNvSpPr>
              <p:nvPr/>
            </p:nvSpPr>
            <p:spPr bwMode="auto">
              <a:xfrm rot="-1860000">
                <a:off x="2984" y="310"/>
                <a:ext cx="295" cy="156"/>
              </a:xfrm>
              <a:prstGeom prst="ellipse">
                <a:avLst/>
              </a:prstGeom>
              <a:solidFill>
                <a:srgbClr val="EAEAEA"/>
              </a:solidFill>
              <a:ln w="12700">
                <a:solidFill>
                  <a:schemeClr val="tx1"/>
                </a:solidFill>
                <a:round/>
              </a:ln>
            </p:spPr>
            <p:txBody>
              <a:bodyPr wrap="none" anchor="ctr"/>
              <a:lstStyle/>
              <a:p>
                <a:endParaRPr lang="zh-CN" altLang="en-US"/>
              </a:p>
            </p:txBody>
          </p:sp>
          <p:sp>
            <p:nvSpPr>
              <p:cNvPr id="237645" name="Freeform 92"/>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w="12700" cap="rnd" cmpd="sng">
                <a:noFill/>
                <a:prstDash val="solid"/>
                <a:round/>
                <a:headEnd type="none" w="med" len="med"/>
                <a:tailEnd type="none" w="med" len="med"/>
              </a:ln>
            </p:spPr>
            <p:txBody>
              <a:bodyPr/>
              <a:lstStyle/>
              <a:p>
                <a:endParaRPr lang="zh-CN" altLang="en-US"/>
              </a:p>
            </p:txBody>
          </p:sp>
          <p:sp>
            <p:nvSpPr>
              <p:cNvPr id="237646" name="Freeform 93"/>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w="12700" cap="rnd" cmpd="sng">
                <a:noFill/>
                <a:prstDash val="solid"/>
                <a:round/>
                <a:headEnd type="none" w="med" len="med"/>
                <a:tailEnd type="none" w="med" len="med"/>
              </a:ln>
            </p:spPr>
            <p:txBody>
              <a:bodyPr/>
              <a:lstStyle/>
              <a:p>
                <a:endParaRPr lang="zh-CN" altLang="en-US"/>
              </a:p>
            </p:txBody>
          </p:sp>
          <p:sp>
            <p:nvSpPr>
              <p:cNvPr id="237647" name="Freeform 94"/>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w="12700" cap="rnd" cmpd="sng">
                <a:noFill/>
                <a:prstDash val="solid"/>
                <a:round/>
                <a:headEnd type="none" w="med" len="med"/>
                <a:tailEnd type="none" w="med" len="med"/>
              </a:ln>
            </p:spPr>
            <p:txBody>
              <a:bodyPr/>
              <a:lstStyle/>
              <a:p>
                <a:endParaRPr lang="zh-CN" altLang="en-US"/>
              </a:p>
            </p:txBody>
          </p:sp>
        </p:grpSp>
        <p:sp>
          <p:nvSpPr>
            <p:cNvPr id="237636" name="Text Box 95"/>
            <p:cNvSpPr txBox="1">
              <a:spLocks noChangeArrowheads="1"/>
            </p:cNvSpPr>
            <p:nvPr/>
          </p:nvSpPr>
          <p:spPr bwMode="auto">
            <a:xfrm>
              <a:off x="4967" y="1856"/>
              <a:ext cx="368" cy="220"/>
            </a:xfrm>
            <a:prstGeom prst="rect">
              <a:avLst/>
            </a:prstGeom>
            <a:solidFill>
              <a:srgbClr val="EAEAEA"/>
            </a:solidFill>
            <a:ln w="9525">
              <a:noFill/>
              <a:miter lim="800000"/>
            </a:ln>
          </p:spPr>
          <p:txBody>
            <a:bodyPr wrap="none">
              <a:spAutoFit/>
            </a:bodyPr>
            <a:lstStyle/>
            <a:p>
              <a:r>
                <a:rPr kumimoji="1" lang="zh-CN" altLang="en-US" sz="2000">
                  <a:latin typeface="Arial" panose="020B0604020202020204" pitchFamily="34" charset="0"/>
                </a:rPr>
                <a:t>网 </a:t>
              </a:r>
              <a:r>
                <a:rPr kumimoji="1" lang="en-US" altLang="zh-CN" sz="2000">
                  <a:latin typeface="Arial" panose="020B0604020202020204" pitchFamily="34" charset="0"/>
                </a:rPr>
                <a:t>2</a:t>
              </a:r>
            </a:p>
          </p:txBody>
        </p:sp>
      </p:grpSp>
      <p:grpSp>
        <p:nvGrpSpPr>
          <p:cNvPr id="237586" name="Group 96"/>
          <p:cNvGrpSpPr/>
          <p:nvPr/>
        </p:nvGrpSpPr>
        <p:grpSpPr bwMode="auto">
          <a:xfrm>
            <a:off x="688975" y="1989138"/>
            <a:ext cx="1198563" cy="971550"/>
            <a:chOff x="434" y="1298"/>
            <a:chExt cx="755" cy="612"/>
          </a:xfrm>
        </p:grpSpPr>
        <p:sp>
          <p:nvSpPr>
            <p:cNvPr id="237633" name="Line 97"/>
            <p:cNvSpPr>
              <a:spLocks noChangeShapeType="1"/>
            </p:cNvSpPr>
            <p:nvPr/>
          </p:nvSpPr>
          <p:spPr bwMode="auto">
            <a:xfrm>
              <a:off x="434" y="1298"/>
              <a:ext cx="755" cy="612"/>
            </a:xfrm>
            <a:prstGeom prst="line">
              <a:avLst/>
            </a:prstGeom>
            <a:noFill/>
            <a:ln w="76200">
              <a:solidFill>
                <a:schemeClr val="hlink"/>
              </a:solidFill>
              <a:round/>
            </a:ln>
          </p:spPr>
          <p:txBody>
            <a:bodyPr/>
            <a:lstStyle/>
            <a:p>
              <a:endParaRPr lang="zh-CN" altLang="en-US"/>
            </a:p>
          </p:txBody>
        </p:sp>
        <p:sp>
          <p:nvSpPr>
            <p:cNvPr id="237634" name="Line 98"/>
            <p:cNvSpPr>
              <a:spLocks noChangeShapeType="1"/>
            </p:cNvSpPr>
            <p:nvPr/>
          </p:nvSpPr>
          <p:spPr bwMode="auto">
            <a:xfrm flipH="1">
              <a:off x="434" y="1298"/>
              <a:ext cx="755" cy="612"/>
            </a:xfrm>
            <a:prstGeom prst="line">
              <a:avLst/>
            </a:prstGeom>
            <a:noFill/>
            <a:ln w="76200">
              <a:solidFill>
                <a:schemeClr val="hlink"/>
              </a:solidFill>
              <a:round/>
            </a:ln>
          </p:spPr>
          <p:txBody>
            <a:bodyPr/>
            <a:lstStyle/>
            <a:p>
              <a:endParaRPr lang="zh-CN" altLang="en-US"/>
            </a:p>
          </p:txBody>
        </p:sp>
      </p:grpSp>
      <p:sp>
        <p:nvSpPr>
          <p:cNvPr id="237587" name="Text Box 99"/>
          <p:cNvSpPr txBox="1">
            <a:spLocks noChangeArrowheads="1"/>
          </p:cNvSpPr>
          <p:nvPr/>
        </p:nvSpPr>
        <p:spPr bwMode="auto">
          <a:xfrm>
            <a:off x="565150" y="3141663"/>
            <a:ext cx="1630363" cy="366712"/>
          </a:xfrm>
          <a:prstGeom prst="rect">
            <a:avLst/>
          </a:prstGeom>
          <a:noFill/>
          <a:ln w="9525">
            <a:noFill/>
            <a:miter lim="800000"/>
          </a:ln>
        </p:spPr>
        <p:txBody>
          <a:bodyPr wrap="none">
            <a:spAutoFit/>
          </a:bodyPr>
          <a:lstStyle/>
          <a:p>
            <a:pPr>
              <a:lnSpc>
                <a:spcPct val="90000"/>
              </a:lnSpc>
            </a:pPr>
            <a:r>
              <a:rPr kumimoji="1" lang="zh-CN" altLang="en-US" sz="2000">
                <a:latin typeface="Arial" panose="020B0604020202020204" pitchFamily="34" charset="0"/>
              </a:rPr>
              <a:t>网</a:t>
            </a:r>
            <a:r>
              <a:rPr kumimoji="1" lang="zh-CN" altLang="en-US" sz="1000">
                <a:latin typeface="Arial" panose="020B0604020202020204" pitchFamily="34" charset="0"/>
              </a:rPr>
              <a:t> </a:t>
            </a:r>
            <a:r>
              <a:rPr kumimoji="1" lang="en-US" altLang="zh-CN" sz="2000">
                <a:latin typeface="Arial" panose="020B0604020202020204" pitchFamily="34" charset="0"/>
              </a:rPr>
              <a:t>1</a:t>
            </a:r>
            <a:r>
              <a:rPr kumimoji="1" lang="zh-CN" altLang="en-US" sz="2000">
                <a:latin typeface="Arial" panose="020B0604020202020204" pitchFamily="34" charset="0"/>
              </a:rPr>
              <a:t>出了故障</a:t>
            </a:r>
          </a:p>
        </p:txBody>
      </p:sp>
      <p:sp>
        <p:nvSpPr>
          <p:cNvPr id="237588" name="Text Box 100"/>
          <p:cNvSpPr txBox="1">
            <a:spLocks noChangeArrowheads="1"/>
          </p:cNvSpPr>
          <p:nvPr/>
        </p:nvSpPr>
        <p:spPr bwMode="auto">
          <a:xfrm>
            <a:off x="246063" y="188913"/>
            <a:ext cx="438150" cy="1311275"/>
          </a:xfrm>
          <a:prstGeom prst="rect">
            <a:avLst/>
          </a:prstGeom>
          <a:noFill/>
          <a:ln w="9525">
            <a:noFill/>
            <a:miter lim="800000"/>
          </a:ln>
        </p:spPr>
        <p:txBody>
          <a:bodyPr wrap="none">
            <a:spAutoFit/>
          </a:bodyPr>
          <a:lstStyle/>
          <a:p>
            <a:r>
              <a:rPr kumimoji="1" lang="zh-CN" altLang="en-US" sz="2000">
                <a:latin typeface="Arial" panose="020B0604020202020204" pitchFamily="34" charset="0"/>
              </a:rPr>
              <a:t>正</a:t>
            </a:r>
          </a:p>
          <a:p>
            <a:r>
              <a:rPr kumimoji="1" lang="zh-CN" altLang="en-US" sz="2000">
                <a:latin typeface="Arial" panose="020B0604020202020204" pitchFamily="34" charset="0"/>
              </a:rPr>
              <a:t>常</a:t>
            </a:r>
          </a:p>
          <a:p>
            <a:r>
              <a:rPr kumimoji="1" lang="zh-CN" altLang="en-US" sz="2000">
                <a:latin typeface="Arial" panose="020B0604020202020204" pitchFamily="34" charset="0"/>
              </a:rPr>
              <a:t>情</a:t>
            </a:r>
          </a:p>
          <a:p>
            <a:r>
              <a:rPr kumimoji="1" lang="zh-CN" altLang="en-US" sz="2000">
                <a:latin typeface="Arial" panose="020B0604020202020204" pitchFamily="34" charset="0"/>
              </a:rPr>
              <a:t>况</a:t>
            </a:r>
          </a:p>
        </p:txBody>
      </p:sp>
      <p:grpSp>
        <p:nvGrpSpPr>
          <p:cNvPr id="237589" name="Group 101"/>
          <p:cNvGrpSpPr/>
          <p:nvPr/>
        </p:nvGrpSpPr>
        <p:grpSpPr bwMode="auto">
          <a:xfrm>
            <a:off x="2249488" y="382588"/>
            <a:ext cx="1471612" cy="312737"/>
            <a:chOff x="1491" y="212"/>
            <a:chExt cx="853" cy="240"/>
          </a:xfrm>
        </p:grpSpPr>
        <p:sp>
          <p:nvSpPr>
            <p:cNvPr id="237631" name="AutoShape 102"/>
            <p:cNvSpPr>
              <a:spLocks noChangeArrowheads="1"/>
            </p:cNvSpPr>
            <p:nvPr/>
          </p:nvSpPr>
          <p:spPr bwMode="auto">
            <a:xfrm>
              <a:off x="2089" y="271"/>
              <a:ext cx="255" cy="122"/>
            </a:xfrm>
            <a:prstGeom prst="rightArrow">
              <a:avLst>
                <a:gd name="adj1" fmla="val 50000"/>
                <a:gd name="adj2" fmla="val 52254"/>
              </a:avLst>
            </a:prstGeom>
            <a:solidFill>
              <a:srgbClr val="CCECFF"/>
            </a:solidFill>
            <a:ln w="9525">
              <a:solidFill>
                <a:schemeClr val="tx1"/>
              </a:solidFill>
              <a:miter lim="800000"/>
            </a:ln>
          </p:spPr>
          <p:txBody>
            <a:bodyPr wrap="none" anchor="ctr"/>
            <a:lstStyle/>
            <a:p>
              <a:endParaRPr lang="zh-CN" altLang="en-US"/>
            </a:p>
          </p:txBody>
        </p:sp>
        <p:sp>
          <p:nvSpPr>
            <p:cNvPr id="237632" name="Rectangle 103"/>
            <p:cNvSpPr>
              <a:spLocks noChangeArrowheads="1"/>
            </p:cNvSpPr>
            <p:nvPr/>
          </p:nvSpPr>
          <p:spPr bwMode="auto">
            <a:xfrm>
              <a:off x="1491" y="212"/>
              <a:ext cx="632" cy="240"/>
            </a:xfrm>
            <a:prstGeom prst="rect">
              <a:avLst/>
            </a:prstGeom>
            <a:solidFill>
              <a:srgbClr val="CCECFF"/>
            </a:solidFill>
            <a:ln w="9525">
              <a:solidFill>
                <a:schemeClr val="tx1"/>
              </a:solidFill>
              <a:miter lim="800000"/>
            </a:ln>
          </p:spPr>
          <p:txBody>
            <a:bodyPr wrap="none" anchor="ctr"/>
            <a:lstStyle/>
            <a:p>
              <a:endParaRPr lang="zh-CN" altLang="en-US"/>
            </a:p>
          </p:txBody>
        </p:sp>
      </p:grpSp>
      <p:sp>
        <p:nvSpPr>
          <p:cNvPr id="237590" name="Text Box 104"/>
          <p:cNvSpPr txBox="1">
            <a:spLocks noChangeArrowheads="1"/>
          </p:cNvSpPr>
          <p:nvPr/>
        </p:nvSpPr>
        <p:spPr bwMode="auto">
          <a:xfrm>
            <a:off x="2268538" y="457200"/>
            <a:ext cx="885825" cy="244475"/>
          </a:xfrm>
          <a:prstGeom prst="rect">
            <a:avLst/>
          </a:prstGeom>
          <a:noFill/>
          <a:ln w="9525">
            <a:noFill/>
            <a:miter lim="800000"/>
          </a:ln>
        </p:spPr>
        <p:txBody>
          <a:bodyPr wrap="none">
            <a:spAutoFit/>
          </a:bodyPr>
          <a:lstStyle/>
          <a:p>
            <a:pPr>
              <a:lnSpc>
                <a:spcPct val="50000"/>
              </a:lnSpc>
            </a:pPr>
            <a:r>
              <a:rPr kumimoji="1" lang="en-US" altLang="zh-CN" sz="2000">
                <a:latin typeface="Arial" panose="020B0604020202020204" pitchFamily="34" charset="0"/>
              </a:rPr>
              <a:t>1  1  </a:t>
            </a:r>
            <a:r>
              <a:rPr kumimoji="1" lang="en-US" altLang="zh-CN" sz="2000">
                <a:latin typeface="Arial" panose="020B0604020202020204" pitchFamily="34" charset="0"/>
                <a:sym typeface="Symbol" panose="05050102010706020507" pitchFamily="18" charset="2"/>
              </a:rPr>
              <a:t></a:t>
            </a:r>
            <a:endParaRPr kumimoji="1" lang="en-US" altLang="zh-CN" sz="2000" baseline="-25000">
              <a:latin typeface="Arial" panose="020B0604020202020204" pitchFamily="34" charset="0"/>
              <a:sym typeface="Symbol" panose="05050102010706020507" pitchFamily="18" charset="2"/>
            </a:endParaRPr>
          </a:p>
        </p:txBody>
      </p:sp>
      <p:sp>
        <p:nvSpPr>
          <p:cNvPr id="237591" name="Text Box 105"/>
          <p:cNvSpPr txBox="1">
            <a:spLocks noChangeArrowheads="1"/>
          </p:cNvSpPr>
          <p:nvPr/>
        </p:nvSpPr>
        <p:spPr bwMode="auto">
          <a:xfrm rot="5400000">
            <a:off x="6290469" y="4591844"/>
            <a:ext cx="539750" cy="519112"/>
          </a:xfrm>
          <a:prstGeom prst="rect">
            <a:avLst/>
          </a:prstGeom>
          <a:noFill/>
          <a:ln w="9525">
            <a:noFill/>
            <a:miter lim="800000"/>
          </a:ln>
        </p:spPr>
        <p:txBody>
          <a:bodyPr wrap="none">
            <a:spAutoFit/>
          </a:bodyPr>
          <a:lstStyle/>
          <a:p>
            <a:r>
              <a:rPr kumimoji="1" lang="en-US" altLang="zh-CN" b="1">
                <a:latin typeface="Arial" panose="020B0604020202020204" pitchFamily="34" charset="0"/>
              </a:rPr>
              <a:t>…</a:t>
            </a:r>
          </a:p>
        </p:txBody>
      </p:sp>
      <p:grpSp>
        <p:nvGrpSpPr>
          <p:cNvPr id="237592" name="Group 106"/>
          <p:cNvGrpSpPr/>
          <p:nvPr/>
        </p:nvGrpSpPr>
        <p:grpSpPr bwMode="auto">
          <a:xfrm>
            <a:off x="2522538" y="4292600"/>
            <a:ext cx="1471612" cy="312738"/>
            <a:chOff x="1491" y="212"/>
            <a:chExt cx="853" cy="240"/>
          </a:xfrm>
        </p:grpSpPr>
        <p:sp>
          <p:nvSpPr>
            <p:cNvPr id="237629" name="AutoShape 107"/>
            <p:cNvSpPr>
              <a:spLocks noChangeArrowheads="1"/>
            </p:cNvSpPr>
            <p:nvPr/>
          </p:nvSpPr>
          <p:spPr bwMode="auto">
            <a:xfrm>
              <a:off x="2089" y="271"/>
              <a:ext cx="255" cy="122"/>
            </a:xfrm>
            <a:prstGeom prst="rightArrow">
              <a:avLst>
                <a:gd name="adj1" fmla="val 50000"/>
                <a:gd name="adj2" fmla="val 52254"/>
              </a:avLst>
            </a:prstGeom>
            <a:solidFill>
              <a:srgbClr val="CCECFF"/>
            </a:solidFill>
            <a:ln w="9525">
              <a:solidFill>
                <a:schemeClr val="tx1"/>
              </a:solidFill>
              <a:miter lim="800000"/>
            </a:ln>
          </p:spPr>
          <p:txBody>
            <a:bodyPr wrap="none" anchor="ctr"/>
            <a:lstStyle/>
            <a:p>
              <a:endParaRPr lang="zh-CN" altLang="en-US"/>
            </a:p>
          </p:txBody>
        </p:sp>
        <p:sp>
          <p:nvSpPr>
            <p:cNvPr id="237630" name="Rectangle 108"/>
            <p:cNvSpPr>
              <a:spLocks noChangeArrowheads="1"/>
            </p:cNvSpPr>
            <p:nvPr/>
          </p:nvSpPr>
          <p:spPr bwMode="auto">
            <a:xfrm>
              <a:off x="1491" y="212"/>
              <a:ext cx="632" cy="240"/>
            </a:xfrm>
            <a:prstGeom prst="rect">
              <a:avLst/>
            </a:prstGeom>
            <a:solidFill>
              <a:srgbClr val="CCECFF"/>
            </a:solidFill>
            <a:ln w="9525">
              <a:solidFill>
                <a:schemeClr val="tx1"/>
              </a:solidFill>
              <a:miter lim="800000"/>
            </a:ln>
          </p:spPr>
          <p:txBody>
            <a:bodyPr wrap="none" anchor="ctr"/>
            <a:lstStyle/>
            <a:p>
              <a:endParaRPr lang="zh-CN" altLang="en-US"/>
            </a:p>
          </p:txBody>
        </p:sp>
      </p:grpSp>
      <p:grpSp>
        <p:nvGrpSpPr>
          <p:cNvPr id="237593" name="Group 109"/>
          <p:cNvGrpSpPr/>
          <p:nvPr/>
        </p:nvGrpSpPr>
        <p:grpSpPr bwMode="auto">
          <a:xfrm>
            <a:off x="2522538" y="3213100"/>
            <a:ext cx="1471612" cy="312738"/>
            <a:chOff x="1491" y="212"/>
            <a:chExt cx="853" cy="240"/>
          </a:xfrm>
        </p:grpSpPr>
        <p:sp>
          <p:nvSpPr>
            <p:cNvPr id="237627" name="AutoShape 110"/>
            <p:cNvSpPr>
              <a:spLocks noChangeArrowheads="1"/>
            </p:cNvSpPr>
            <p:nvPr/>
          </p:nvSpPr>
          <p:spPr bwMode="auto">
            <a:xfrm>
              <a:off x="2089" y="271"/>
              <a:ext cx="255" cy="122"/>
            </a:xfrm>
            <a:prstGeom prst="rightArrow">
              <a:avLst>
                <a:gd name="adj1" fmla="val 50000"/>
                <a:gd name="adj2" fmla="val 52254"/>
              </a:avLst>
            </a:prstGeom>
            <a:solidFill>
              <a:srgbClr val="CCECFF"/>
            </a:solidFill>
            <a:ln w="9525">
              <a:solidFill>
                <a:schemeClr val="tx1"/>
              </a:solidFill>
              <a:miter lim="800000"/>
            </a:ln>
          </p:spPr>
          <p:txBody>
            <a:bodyPr wrap="none" anchor="ctr"/>
            <a:lstStyle/>
            <a:p>
              <a:endParaRPr lang="zh-CN" altLang="en-US"/>
            </a:p>
          </p:txBody>
        </p:sp>
        <p:sp>
          <p:nvSpPr>
            <p:cNvPr id="237628" name="Rectangle 111"/>
            <p:cNvSpPr>
              <a:spLocks noChangeArrowheads="1"/>
            </p:cNvSpPr>
            <p:nvPr/>
          </p:nvSpPr>
          <p:spPr bwMode="auto">
            <a:xfrm>
              <a:off x="1491" y="212"/>
              <a:ext cx="632" cy="240"/>
            </a:xfrm>
            <a:prstGeom prst="rect">
              <a:avLst/>
            </a:prstGeom>
            <a:solidFill>
              <a:srgbClr val="CCECFF"/>
            </a:solidFill>
            <a:ln w="9525">
              <a:solidFill>
                <a:schemeClr val="tx1"/>
              </a:solidFill>
              <a:miter lim="800000"/>
            </a:ln>
          </p:spPr>
          <p:txBody>
            <a:bodyPr wrap="none" anchor="ctr"/>
            <a:lstStyle/>
            <a:p>
              <a:endParaRPr lang="zh-CN" altLang="en-US"/>
            </a:p>
          </p:txBody>
        </p:sp>
      </p:grpSp>
      <p:sp>
        <p:nvSpPr>
          <p:cNvPr id="237594" name="Text Box 112"/>
          <p:cNvSpPr txBox="1">
            <a:spLocks noChangeArrowheads="1"/>
          </p:cNvSpPr>
          <p:nvPr/>
        </p:nvSpPr>
        <p:spPr bwMode="auto">
          <a:xfrm>
            <a:off x="2486025" y="3279775"/>
            <a:ext cx="1027113" cy="244475"/>
          </a:xfrm>
          <a:prstGeom prst="rect">
            <a:avLst/>
          </a:prstGeom>
          <a:noFill/>
          <a:ln w="9525">
            <a:noFill/>
            <a:miter lim="800000"/>
          </a:ln>
        </p:spPr>
        <p:txBody>
          <a:bodyPr wrap="none">
            <a:spAutoFit/>
          </a:bodyPr>
          <a:lstStyle/>
          <a:p>
            <a:pPr>
              <a:lnSpc>
                <a:spcPct val="50000"/>
              </a:lnSpc>
            </a:pPr>
            <a:r>
              <a:rPr kumimoji="1" lang="en-US" altLang="zh-CN" sz="2000">
                <a:latin typeface="Arial" panose="020B0604020202020204" pitchFamily="34" charset="0"/>
              </a:rPr>
              <a:t>1  16  </a:t>
            </a:r>
            <a:r>
              <a:rPr kumimoji="1" lang="en-US" altLang="zh-CN" sz="2000">
                <a:latin typeface="Arial" panose="020B0604020202020204" pitchFamily="34" charset="0"/>
                <a:sym typeface="Symbol" panose="05050102010706020507" pitchFamily="18" charset="2"/>
              </a:rPr>
              <a:t></a:t>
            </a:r>
            <a:endParaRPr kumimoji="1" lang="en-US" altLang="zh-CN" sz="2000" baseline="-25000">
              <a:latin typeface="Arial" panose="020B0604020202020204" pitchFamily="34" charset="0"/>
              <a:sym typeface="Symbol" panose="05050102010706020507" pitchFamily="18" charset="2"/>
            </a:endParaRPr>
          </a:p>
        </p:txBody>
      </p:sp>
      <p:grpSp>
        <p:nvGrpSpPr>
          <p:cNvPr id="237595" name="Group 113"/>
          <p:cNvGrpSpPr/>
          <p:nvPr/>
        </p:nvGrpSpPr>
        <p:grpSpPr bwMode="auto">
          <a:xfrm>
            <a:off x="2484438" y="3716338"/>
            <a:ext cx="1509712" cy="312737"/>
            <a:chOff x="1565" y="2478"/>
            <a:chExt cx="951" cy="197"/>
          </a:xfrm>
        </p:grpSpPr>
        <p:grpSp>
          <p:nvGrpSpPr>
            <p:cNvPr id="237623" name="Group 114"/>
            <p:cNvGrpSpPr/>
            <p:nvPr/>
          </p:nvGrpSpPr>
          <p:grpSpPr bwMode="auto">
            <a:xfrm>
              <a:off x="1589" y="2478"/>
              <a:ext cx="927" cy="197"/>
              <a:chOff x="1491" y="212"/>
              <a:chExt cx="853" cy="240"/>
            </a:xfrm>
          </p:grpSpPr>
          <p:sp>
            <p:nvSpPr>
              <p:cNvPr id="237625" name="AutoShape 115"/>
              <p:cNvSpPr>
                <a:spLocks noChangeArrowheads="1"/>
              </p:cNvSpPr>
              <p:nvPr/>
            </p:nvSpPr>
            <p:spPr bwMode="auto">
              <a:xfrm>
                <a:off x="2089" y="271"/>
                <a:ext cx="255" cy="122"/>
              </a:xfrm>
              <a:prstGeom prst="rightArrow">
                <a:avLst>
                  <a:gd name="adj1" fmla="val 50000"/>
                  <a:gd name="adj2" fmla="val 52254"/>
                </a:avLst>
              </a:prstGeom>
              <a:solidFill>
                <a:srgbClr val="CCECFF"/>
              </a:solidFill>
              <a:ln w="9525">
                <a:solidFill>
                  <a:schemeClr val="tx1"/>
                </a:solidFill>
                <a:miter lim="800000"/>
              </a:ln>
            </p:spPr>
            <p:txBody>
              <a:bodyPr wrap="none" anchor="ctr"/>
              <a:lstStyle/>
              <a:p>
                <a:endParaRPr lang="zh-CN" altLang="en-US"/>
              </a:p>
            </p:txBody>
          </p:sp>
          <p:sp>
            <p:nvSpPr>
              <p:cNvPr id="237626" name="Rectangle 116"/>
              <p:cNvSpPr>
                <a:spLocks noChangeArrowheads="1"/>
              </p:cNvSpPr>
              <p:nvPr/>
            </p:nvSpPr>
            <p:spPr bwMode="auto">
              <a:xfrm>
                <a:off x="1491" y="212"/>
                <a:ext cx="632" cy="240"/>
              </a:xfrm>
              <a:prstGeom prst="rect">
                <a:avLst/>
              </a:prstGeom>
              <a:solidFill>
                <a:srgbClr val="CCECFF"/>
              </a:solidFill>
              <a:ln w="9525">
                <a:solidFill>
                  <a:schemeClr val="tx1"/>
                </a:solidFill>
                <a:miter lim="800000"/>
              </a:ln>
            </p:spPr>
            <p:txBody>
              <a:bodyPr wrap="none" anchor="ctr"/>
              <a:lstStyle/>
              <a:p>
                <a:endParaRPr lang="zh-CN" altLang="en-US"/>
              </a:p>
            </p:txBody>
          </p:sp>
        </p:grpSp>
        <p:sp>
          <p:nvSpPr>
            <p:cNvPr id="237624" name="Text Box 117"/>
            <p:cNvSpPr txBox="1">
              <a:spLocks noChangeArrowheads="1"/>
            </p:cNvSpPr>
            <p:nvPr/>
          </p:nvSpPr>
          <p:spPr bwMode="auto">
            <a:xfrm>
              <a:off x="1565" y="2518"/>
              <a:ext cx="644" cy="154"/>
            </a:xfrm>
            <a:prstGeom prst="rect">
              <a:avLst/>
            </a:prstGeom>
            <a:noFill/>
            <a:ln w="9525">
              <a:noFill/>
              <a:miter lim="800000"/>
            </a:ln>
          </p:spPr>
          <p:txBody>
            <a:bodyPr wrap="none">
              <a:spAutoFit/>
            </a:bodyPr>
            <a:lstStyle/>
            <a:p>
              <a:pPr>
                <a:lnSpc>
                  <a:spcPct val="50000"/>
                </a:lnSpc>
              </a:pPr>
              <a:r>
                <a:rPr kumimoji="1" lang="en-US" altLang="zh-CN" sz="2000">
                  <a:latin typeface="Arial" panose="020B0604020202020204" pitchFamily="34" charset="0"/>
                </a:rPr>
                <a:t>1  3  </a:t>
              </a:r>
              <a:r>
                <a:rPr kumimoji="1" lang="en-US" altLang="zh-CN" sz="2000">
                  <a:latin typeface="Arial" panose="020B0604020202020204" pitchFamily="34" charset="0"/>
                  <a:sym typeface="Symbol" panose="05050102010706020507" pitchFamily="18" charset="2"/>
                </a:rPr>
                <a:t>R</a:t>
              </a:r>
              <a:r>
                <a:rPr kumimoji="1" lang="en-US" altLang="zh-CN" sz="2000" baseline="-25000">
                  <a:latin typeface="Arial" panose="020B0604020202020204" pitchFamily="34" charset="0"/>
                  <a:sym typeface="Symbol" panose="05050102010706020507" pitchFamily="18" charset="2"/>
                </a:rPr>
                <a:t>2</a:t>
              </a:r>
            </a:p>
          </p:txBody>
        </p:sp>
      </p:grpSp>
      <p:sp>
        <p:nvSpPr>
          <p:cNvPr id="237596" name="Text Box 118"/>
          <p:cNvSpPr txBox="1">
            <a:spLocks noChangeArrowheads="1"/>
          </p:cNvSpPr>
          <p:nvPr/>
        </p:nvSpPr>
        <p:spPr bwMode="auto">
          <a:xfrm>
            <a:off x="2516188" y="4370388"/>
            <a:ext cx="1022350" cy="244475"/>
          </a:xfrm>
          <a:prstGeom prst="rect">
            <a:avLst/>
          </a:prstGeom>
          <a:noFill/>
          <a:ln w="9525">
            <a:noFill/>
            <a:miter lim="800000"/>
          </a:ln>
        </p:spPr>
        <p:txBody>
          <a:bodyPr wrap="none">
            <a:spAutoFit/>
          </a:bodyPr>
          <a:lstStyle/>
          <a:p>
            <a:pPr>
              <a:lnSpc>
                <a:spcPct val="50000"/>
              </a:lnSpc>
            </a:pPr>
            <a:r>
              <a:rPr kumimoji="1" lang="en-US" altLang="zh-CN" sz="2000">
                <a:latin typeface="Arial" panose="020B0604020202020204" pitchFamily="34" charset="0"/>
              </a:rPr>
              <a:t>1  5  </a:t>
            </a:r>
            <a:r>
              <a:rPr kumimoji="1" lang="en-US" altLang="zh-CN" sz="2000">
                <a:latin typeface="Arial" panose="020B0604020202020204" pitchFamily="34" charset="0"/>
                <a:sym typeface="Symbol" panose="05050102010706020507" pitchFamily="18" charset="2"/>
              </a:rPr>
              <a:t>R</a:t>
            </a:r>
            <a:r>
              <a:rPr kumimoji="1" lang="en-US" altLang="zh-CN" sz="2000" baseline="-25000">
                <a:latin typeface="Arial" panose="020B0604020202020204" pitchFamily="34" charset="0"/>
                <a:sym typeface="Symbol" panose="05050102010706020507" pitchFamily="18" charset="2"/>
              </a:rPr>
              <a:t>2</a:t>
            </a:r>
          </a:p>
        </p:txBody>
      </p:sp>
      <p:grpSp>
        <p:nvGrpSpPr>
          <p:cNvPr id="237597" name="Group 119"/>
          <p:cNvGrpSpPr/>
          <p:nvPr/>
        </p:nvGrpSpPr>
        <p:grpSpPr bwMode="auto">
          <a:xfrm>
            <a:off x="2493963" y="5157788"/>
            <a:ext cx="1500187" cy="330200"/>
            <a:chOff x="1571" y="3313"/>
            <a:chExt cx="945" cy="208"/>
          </a:xfrm>
        </p:grpSpPr>
        <p:grpSp>
          <p:nvGrpSpPr>
            <p:cNvPr id="237619" name="Group 120"/>
            <p:cNvGrpSpPr/>
            <p:nvPr/>
          </p:nvGrpSpPr>
          <p:grpSpPr bwMode="auto">
            <a:xfrm>
              <a:off x="1589" y="3313"/>
              <a:ext cx="927" cy="197"/>
              <a:chOff x="1491" y="212"/>
              <a:chExt cx="853" cy="240"/>
            </a:xfrm>
          </p:grpSpPr>
          <p:sp>
            <p:nvSpPr>
              <p:cNvPr id="237621" name="AutoShape 121"/>
              <p:cNvSpPr>
                <a:spLocks noChangeArrowheads="1"/>
              </p:cNvSpPr>
              <p:nvPr/>
            </p:nvSpPr>
            <p:spPr bwMode="auto">
              <a:xfrm>
                <a:off x="2089" y="271"/>
                <a:ext cx="255" cy="122"/>
              </a:xfrm>
              <a:prstGeom prst="rightArrow">
                <a:avLst>
                  <a:gd name="adj1" fmla="val 50000"/>
                  <a:gd name="adj2" fmla="val 52254"/>
                </a:avLst>
              </a:prstGeom>
              <a:solidFill>
                <a:srgbClr val="CCECFF"/>
              </a:solidFill>
              <a:ln w="9525">
                <a:solidFill>
                  <a:schemeClr val="tx1"/>
                </a:solidFill>
                <a:miter lim="800000"/>
              </a:ln>
            </p:spPr>
            <p:txBody>
              <a:bodyPr wrap="none" anchor="ctr"/>
              <a:lstStyle/>
              <a:p>
                <a:endParaRPr lang="zh-CN" altLang="en-US"/>
              </a:p>
            </p:txBody>
          </p:sp>
          <p:sp>
            <p:nvSpPr>
              <p:cNvPr id="237622" name="Rectangle 122"/>
              <p:cNvSpPr>
                <a:spLocks noChangeArrowheads="1"/>
              </p:cNvSpPr>
              <p:nvPr/>
            </p:nvSpPr>
            <p:spPr bwMode="auto">
              <a:xfrm>
                <a:off x="1491" y="212"/>
                <a:ext cx="632" cy="240"/>
              </a:xfrm>
              <a:prstGeom prst="rect">
                <a:avLst/>
              </a:prstGeom>
              <a:solidFill>
                <a:srgbClr val="CCECFF"/>
              </a:solidFill>
              <a:ln w="9525">
                <a:solidFill>
                  <a:schemeClr val="tx1"/>
                </a:solidFill>
                <a:miter lim="800000"/>
              </a:ln>
            </p:spPr>
            <p:txBody>
              <a:bodyPr wrap="none" anchor="ctr"/>
              <a:lstStyle/>
              <a:p>
                <a:endParaRPr lang="zh-CN" altLang="en-US"/>
              </a:p>
            </p:txBody>
          </p:sp>
        </p:grpSp>
        <p:sp>
          <p:nvSpPr>
            <p:cNvPr id="237620" name="Text Box 123"/>
            <p:cNvSpPr txBox="1">
              <a:spLocks noChangeArrowheads="1"/>
            </p:cNvSpPr>
            <p:nvPr/>
          </p:nvSpPr>
          <p:spPr bwMode="auto">
            <a:xfrm>
              <a:off x="1571" y="3367"/>
              <a:ext cx="733" cy="154"/>
            </a:xfrm>
            <a:prstGeom prst="rect">
              <a:avLst/>
            </a:prstGeom>
            <a:noFill/>
            <a:ln w="9525">
              <a:noFill/>
              <a:miter lim="800000"/>
            </a:ln>
          </p:spPr>
          <p:txBody>
            <a:bodyPr wrap="none">
              <a:spAutoFit/>
            </a:bodyPr>
            <a:lstStyle/>
            <a:p>
              <a:pPr>
                <a:lnSpc>
                  <a:spcPct val="50000"/>
                </a:lnSpc>
              </a:pPr>
              <a:r>
                <a:rPr kumimoji="1" lang="en-US" altLang="zh-CN" sz="2000">
                  <a:latin typeface="Arial" panose="020B0604020202020204" pitchFamily="34" charset="0"/>
                </a:rPr>
                <a:t>1  16  </a:t>
              </a:r>
              <a:r>
                <a:rPr kumimoji="1" lang="en-US" altLang="zh-CN" sz="2000">
                  <a:latin typeface="Arial" panose="020B0604020202020204" pitchFamily="34" charset="0"/>
                  <a:sym typeface="Symbol" panose="05050102010706020507" pitchFamily="18" charset="2"/>
                </a:rPr>
                <a:t>R</a:t>
              </a:r>
              <a:r>
                <a:rPr kumimoji="1" lang="en-US" altLang="zh-CN" sz="2000" baseline="-25000">
                  <a:latin typeface="Arial" panose="020B0604020202020204" pitchFamily="34" charset="0"/>
                  <a:sym typeface="Symbol" panose="05050102010706020507" pitchFamily="18" charset="2"/>
                </a:rPr>
                <a:t>2</a:t>
              </a:r>
            </a:p>
          </p:txBody>
        </p:sp>
      </p:grpSp>
      <p:grpSp>
        <p:nvGrpSpPr>
          <p:cNvPr id="237598" name="Group 124"/>
          <p:cNvGrpSpPr/>
          <p:nvPr/>
        </p:nvGrpSpPr>
        <p:grpSpPr bwMode="auto">
          <a:xfrm flipH="1">
            <a:off x="5580063" y="404813"/>
            <a:ext cx="1471612" cy="312737"/>
            <a:chOff x="1491" y="212"/>
            <a:chExt cx="853" cy="240"/>
          </a:xfrm>
        </p:grpSpPr>
        <p:sp>
          <p:nvSpPr>
            <p:cNvPr id="237617" name="AutoShape 125"/>
            <p:cNvSpPr>
              <a:spLocks noChangeArrowheads="1"/>
            </p:cNvSpPr>
            <p:nvPr/>
          </p:nvSpPr>
          <p:spPr bwMode="auto">
            <a:xfrm>
              <a:off x="2089" y="271"/>
              <a:ext cx="255" cy="122"/>
            </a:xfrm>
            <a:prstGeom prst="rightArrow">
              <a:avLst>
                <a:gd name="adj1" fmla="val 50000"/>
                <a:gd name="adj2" fmla="val 52254"/>
              </a:avLst>
            </a:prstGeom>
            <a:solidFill>
              <a:srgbClr val="FFFF99"/>
            </a:solidFill>
            <a:ln w="9525">
              <a:solidFill>
                <a:schemeClr val="tx1"/>
              </a:solidFill>
              <a:miter lim="800000"/>
            </a:ln>
          </p:spPr>
          <p:txBody>
            <a:bodyPr wrap="none" anchor="ctr"/>
            <a:lstStyle/>
            <a:p>
              <a:endParaRPr lang="zh-CN" altLang="en-US"/>
            </a:p>
          </p:txBody>
        </p:sp>
        <p:sp>
          <p:nvSpPr>
            <p:cNvPr id="237618" name="Rectangle 126"/>
            <p:cNvSpPr>
              <a:spLocks noChangeArrowheads="1"/>
            </p:cNvSpPr>
            <p:nvPr/>
          </p:nvSpPr>
          <p:spPr bwMode="auto">
            <a:xfrm>
              <a:off x="1491" y="212"/>
              <a:ext cx="632" cy="240"/>
            </a:xfrm>
            <a:prstGeom prst="rect">
              <a:avLst/>
            </a:prstGeom>
            <a:solidFill>
              <a:srgbClr val="FFFF99"/>
            </a:solidFill>
            <a:ln w="9525">
              <a:solidFill>
                <a:schemeClr val="tx1"/>
              </a:solidFill>
              <a:miter lim="800000"/>
            </a:ln>
          </p:spPr>
          <p:txBody>
            <a:bodyPr wrap="none" anchor="ctr"/>
            <a:lstStyle/>
            <a:p>
              <a:endParaRPr lang="zh-CN" altLang="en-US"/>
            </a:p>
          </p:txBody>
        </p:sp>
      </p:grpSp>
      <p:sp>
        <p:nvSpPr>
          <p:cNvPr id="237599" name="Text Box 127"/>
          <p:cNvSpPr txBox="1">
            <a:spLocks noChangeArrowheads="1"/>
          </p:cNvSpPr>
          <p:nvPr/>
        </p:nvSpPr>
        <p:spPr bwMode="auto">
          <a:xfrm>
            <a:off x="5970588" y="500063"/>
            <a:ext cx="1022350" cy="244475"/>
          </a:xfrm>
          <a:prstGeom prst="rect">
            <a:avLst/>
          </a:prstGeom>
          <a:noFill/>
          <a:ln w="9525">
            <a:noFill/>
            <a:miter lim="800000"/>
          </a:ln>
        </p:spPr>
        <p:txBody>
          <a:bodyPr wrap="none">
            <a:spAutoFit/>
          </a:bodyPr>
          <a:lstStyle/>
          <a:p>
            <a:pPr>
              <a:lnSpc>
                <a:spcPct val="50000"/>
              </a:lnSpc>
            </a:pPr>
            <a:r>
              <a:rPr kumimoji="1" lang="en-US" altLang="zh-CN" sz="2000">
                <a:latin typeface="Arial" panose="020B0604020202020204" pitchFamily="34" charset="0"/>
              </a:rPr>
              <a:t>1  2  </a:t>
            </a:r>
            <a:r>
              <a:rPr kumimoji="1" lang="en-US" altLang="zh-CN" sz="2000">
                <a:latin typeface="Arial" panose="020B0604020202020204" pitchFamily="34" charset="0"/>
                <a:sym typeface="Symbol" panose="05050102010706020507" pitchFamily="18" charset="2"/>
              </a:rPr>
              <a:t>R</a:t>
            </a:r>
            <a:r>
              <a:rPr kumimoji="1" lang="en-US" altLang="zh-CN" sz="2000" baseline="-25000">
                <a:latin typeface="Arial" panose="020B0604020202020204" pitchFamily="34" charset="0"/>
                <a:sym typeface="Symbol" panose="05050102010706020507" pitchFamily="18" charset="2"/>
              </a:rPr>
              <a:t>1</a:t>
            </a:r>
          </a:p>
        </p:txBody>
      </p:sp>
      <p:grpSp>
        <p:nvGrpSpPr>
          <p:cNvPr id="237600" name="Group 128"/>
          <p:cNvGrpSpPr/>
          <p:nvPr/>
        </p:nvGrpSpPr>
        <p:grpSpPr bwMode="auto">
          <a:xfrm flipH="1">
            <a:off x="5580063" y="3160713"/>
            <a:ext cx="1471612" cy="312737"/>
            <a:chOff x="1491" y="212"/>
            <a:chExt cx="853" cy="240"/>
          </a:xfrm>
        </p:grpSpPr>
        <p:sp>
          <p:nvSpPr>
            <p:cNvPr id="237615" name="AutoShape 129"/>
            <p:cNvSpPr>
              <a:spLocks noChangeArrowheads="1"/>
            </p:cNvSpPr>
            <p:nvPr/>
          </p:nvSpPr>
          <p:spPr bwMode="auto">
            <a:xfrm>
              <a:off x="2089" y="271"/>
              <a:ext cx="255" cy="122"/>
            </a:xfrm>
            <a:prstGeom prst="rightArrow">
              <a:avLst>
                <a:gd name="adj1" fmla="val 50000"/>
                <a:gd name="adj2" fmla="val 52254"/>
              </a:avLst>
            </a:prstGeom>
            <a:solidFill>
              <a:srgbClr val="FFFF99"/>
            </a:solidFill>
            <a:ln w="9525">
              <a:solidFill>
                <a:schemeClr val="tx1"/>
              </a:solidFill>
              <a:miter lim="800000"/>
            </a:ln>
          </p:spPr>
          <p:txBody>
            <a:bodyPr wrap="none" anchor="ctr"/>
            <a:lstStyle/>
            <a:p>
              <a:endParaRPr lang="zh-CN" altLang="en-US"/>
            </a:p>
          </p:txBody>
        </p:sp>
        <p:sp>
          <p:nvSpPr>
            <p:cNvPr id="237616" name="Rectangle 130"/>
            <p:cNvSpPr>
              <a:spLocks noChangeArrowheads="1"/>
            </p:cNvSpPr>
            <p:nvPr/>
          </p:nvSpPr>
          <p:spPr bwMode="auto">
            <a:xfrm>
              <a:off x="1491" y="212"/>
              <a:ext cx="632" cy="240"/>
            </a:xfrm>
            <a:prstGeom prst="rect">
              <a:avLst/>
            </a:prstGeom>
            <a:solidFill>
              <a:srgbClr val="FFFF99"/>
            </a:solidFill>
            <a:ln w="9525">
              <a:solidFill>
                <a:schemeClr val="tx1"/>
              </a:solidFill>
              <a:miter lim="800000"/>
            </a:ln>
          </p:spPr>
          <p:txBody>
            <a:bodyPr wrap="none" anchor="ctr"/>
            <a:lstStyle/>
            <a:p>
              <a:endParaRPr lang="zh-CN" altLang="en-US"/>
            </a:p>
          </p:txBody>
        </p:sp>
      </p:grpSp>
      <p:sp>
        <p:nvSpPr>
          <p:cNvPr id="237601" name="Text Box 131"/>
          <p:cNvSpPr txBox="1">
            <a:spLocks noChangeArrowheads="1"/>
          </p:cNvSpPr>
          <p:nvPr/>
        </p:nvSpPr>
        <p:spPr bwMode="auto">
          <a:xfrm>
            <a:off x="5970588" y="3255963"/>
            <a:ext cx="1022350" cy="244475"/>
          </a:xfrm>
          <a:prstGeom prst="rect">
            <a:avLst/>
          </a:prstGeom>
          <a:noFill/>
          <a:ln w="9525">
            <a:noFill/>
            <a:miter lim="800000"/>
          </a:ln>
        </p:spPr>
        <p:txBody>
          <a:bodyPr wrap="none">
            <a:spAutoFit/>
          </a:bodyPr>
          <a:lstStyle/>
          <a:p>
            <a:pPr>
              <a:lnSpc>
                <a:spcPct val="50000"/>
              </a:lnSpc>
            </a:pPr>
            <a:r>
              <a:rPr kumimoji="1" lang="en-US" altLang="zh-CN" sz="2000">
                <a:latin typeface="Arial" panose="020B0604020202020204" pitchFamily="34" charset="0"/>
              </a:rPr>
              <a:t>1  2  </a:t>
            </a:r>
            <a:r>
              <a:rPr kumimoji="1" lang="en-US" altLang="zh-CN" sz="2000">
                <a:latin typeface="Arial" panose="020B0604020202020204" pitchFamily="34" charset="0"/>
                <a:sym typeface="Symbol" panose="05050102010706020507" pitchFamily="18" charset="2"/>
              </a:rPr>
              <a:t>R</a:t>
            </a:r>
            <a:r>
              <a:rPr kumimoji="1" lang="en-US" altLang="zh-CN" sz="2000" baseline="-25000">
                <a:latin typeface="Arial" panose="020B0604020202020204" pitchFamily="34" charset="0"/>
                <a:sym typeface="Symbol" panose="05050102010706020507" pitchFamily="18" charset="2"/>
              </a:rPr>
              <a:t>1</a:t>
            </a:r>
          </a:p>
        </p:txBody>
      </p:sp>
      <p:grpSp>
        <p:nvGrpSpPr>
          <p:cNvPr id="237602" name="Group 132"/>
          <p:cNvGrpSpPr/>
          <p:nvPr/>
        </p:nvGrpSpPr>
        <p:grpSpPr bwMode="auto">
          <a:xfrm>
            <a:off x="5580063" y="4005263"/>
            <a:ext cx="1471612" cy="327025"/>
            <a:chOff x="3515" y="2704"/>
            <a:chExt cx="927" cy="206"/>
          </a:xfrm>
        </p:grpSpPr>
        <p:grpSp>
          <p:nvGrpSpPr>
            <p:cNvPr id="237611" name="Group 133"/>
            <p:cNvGrpSpPr/>
            <p:nvPr/>
          </p:nvGrpSpPr>
          <p:grpSpPr bwMode="auto">
            <a:xfrm flipH="1">
              <a:off x="3515" y="2704"/>
              <a:ext cx="927" cy="197"/>
              <a:chOff x="1491" y="212"/>
              <a:chExt cx="853" cy="240"/>
            </a:xfrm>
          </p:grpSpPr>
          <p:sp>
            <p:nvSpPr>
              <p:cNvPr id="237613" name="AutoShape 134"/>
              <p:cNvSpPr>
                <a:spLocks noChangeArrowheads="1"/>
              </p:cNvSpPr>
              <p:nvPr/>
            </p:nvSpPr>
            <p:spPr bwMode="auto">
              <a:xfrm>
                <a:off x="2089" y="271"/>
                <a:ext cx="255" cy="122"/>
              </a:xfrm>
              <a:prstGeom prst="rightArrow">
                <a:avLst>
                  <a:gd name="adj1" fmla="val 50000"/>
                  <a:gd name="adj2" fmla="val 52254"/>
                </a:avLst>
              </a:prstGeom>
              <a:solidFill>
                <a:srgbClr val="FFFF99"/>
              </a:solidFill>
              <a:ln w="9525">
                <a:solidFill>
                  <a:schemeClr val="tx1"/>
                </a:solidFill>
                <a:miter lim="800000"/>
              </a:ln>
            </p:spPr>
            <p:txBody>
              <a:bodyPr wrap="none" anchor="ctr"/>
              <a:lstStyle/>
              <a:p>
                <a:endParaRPr lang="zh-CN" altLang="en-US"/>
              </a:p>
            </p:txBody>
          </p:sp>
          <p:sp>
            <p:nvSpPr>
              <p:cNvPr id="237614" name="Rectangle 135"/>
              <p:cNvSpPr>
                <a:spLocks noChangeArrowheads="1"/>
              </p:cNvSpPr>
              <p:nvPr/>
            </p:nvSpPr>
            <p:spPr bwMode="auto">
              <a:xfrm>
                <a:off x="1491" y="212"/>
                <a:ext cx="632" cy="240"/>
              </a:xfrm>
              <a:prstGeom prst="rect">
                <a:avLst/>
              </a:prstGeom>
              <a:solidFill>
                <a:srgbClr val="FFFF99"/>
              </a:solidFill>
              <a:ln w="9525">
                <a:solidFill>
                  <a:schemeClr val="tx1"/>
                </a:solidFill>
                <a:miter lim="800000"/>
              </a:ln>
            </p:spPr>
            <p:txBody>
              <a:bodyPr wrap="none" anchor="ctr"/>
              <a:lstStyle/>
              <a:p>
                <a:endParaRPr lang="zh-CN" altLang="en-US"/>
              </a:p>
            </p:txBody>
          </p:sp>
        </p:grpSp>
        <p:sp>
          <p:nvSpPr>
            <p:cNvPr id="237612" name="Text Box 136"/>
            <p:cNvSpPr txBox="1">
              <a:spLocks noChangeArrowheads="1"/>
            </p:cNvSpPr>
            <p:nvPr/>
          </p:nvSpPr>
          <p:spPr bwMode="auto">
            <a:xfrm>
              <a:off x="3771" y="2756"/>
              <a:ext cx="644" cy="154"/>
            </a:xfrm>
            <a:prstGeom prst="rect">
              <a:avLst/>
            </a:prstGeom>
            <a:noFill/>
            <a:ln w="9525">
              <a:noFill/>
              <a:miter lim="800000"/>
            </a:ln>
          </p:spPr>
          <p:txBody>
            <a:bodyPr wrap="none">
              <a:spAutoFit/>
            </a:bodyPr>
            <a:lstStyle/>
            <a:p>
              <a:pPr>
                <a:lnSpc>
                  <a:spcPct val="50000"/>
                </a:lnSpc>
              </a:pPr>
              <a:r>
                <a:rPr kumimoji="1" lang="en-US" altLang="zh-CN" sz="2000">
                  <a:latin typeface="Arial" panose="020B0604020202020204" pitchFamily="34" charset="0"/>
                </a:rPr>
                <a:t>1  4  </a:t>
              </a:r>
              <a:r>
                <a:rPr kumimoji="1" lang="en-US" altLang="zh-CN" sz="2000">
                  <a:latin typeface="Arial" panose="020B0604020202020204" pitchFamily="34" charset="0"/>
                  <a:sym typeface="Symbol" panose="05050102010706020507" pitchFamily="18" charset="2"/>
                </a:rPr>
                <a:t>R</a:t>
              </a:r>
              <a:r>
                <a:rPr kumimoji="1" lang="en-US" altLang="zh-CN" sz="2000" baseline="-25000">
                  <a:latin typeface="Arial" panose="020B0604020202020204" pitchFamily="34" charset="0"/>
                  <a:sym typeface="Symbol" panose="05050102010706020507" pitchFamily="18" charset="2"/>
                </a:rPr>
                <a:t>1</a:t>
              </a:r>
            </a:p>
          </p:txBody>
        </p:sp>
      </p:grpSp>
      <p:grpSp>
        <p:nvGrpSpPr>
          <p:cNvPr id="237603" name="Group 137"/>
          <p:cNvGrpSpPr/>
          <p:nvPr/>
        </p:nvGrpSpPr>
        <p:grpSpPr bwMode="auto">
          <a:xfrm>
            <a:off x="5580063" y="5157788"/>
            <a:ext cx="1533525" cy="317500"/>
            <a:chOff x="3515" y="3540"/>
            <a:chExt cx="966" cy="200"/>
          </a:xfrm>
        </p:grpSpPr>
        <p:grpSp>
          <p:nvGrpSpPr>
            <p:cNvPr id="237607" name="Group 138"/>
            <p:cNvGrpSpPr/>
            <p:nvPr/>
          </p:nvGrpSpPr>
          <p:grpSpPr bwMode="auto">
            <a:xfrm flipH="1">
              <a:off x="3515" y="3540"/>
              <a:ext cx="927" cy="197"/>
              <a:chOff x="1491" y="212"/>
              <a:chExt cx="853" cy="240"/>
            </a:xfrm>
          </p:grpSpPr>
          <p:sp>
            <p:nvSpPr>
              <p:cNvPr id="237609" name="AutoShape 139"/>
              <p:cNvSpPr>
                <a:spLocks noChangeArrowheads="1"/>
              </p:cNvSpPr>
              <p:nvPr/>
            </p:nvSpPr>
            <p:spPr bwMode="auto">
              <a:xfrm>
                <a:off x="2089" y="271"/>
                <a:ext cx="255" cy="122"/>
              </a:xfrm>
              <a:prstGeom prst="rightArrow">
                <a:avLst>
                  <a:gd name="adj1" fmla="val 50000"/>
                  <a:gd name="adj2" fmla="val 52254"/>
                </a:avLst>
              </a:prstGeom>
              <a:solidFill>
                <a:srgbClr val="FFFF99"/>
              </a:solidFill>
              <a:ln w="9525">
                <a:solidFill>
                  <a:schemeClr val="tx1"/>
                </a:solidFill>
                <a:miter lim="800000"/>
              </a:ln>
            </p:spPr>
            <p:txBody>
              <a:bodyPr wrap="none" anchor="ctr"/>
              <a:lstStyle/>
              <a:p>
                <a:endParaRPr lang="zh-CN" altLang="en-US"/>
              </a:p>
            </p:txBody>
          </p:sp>
          <p:sp>
            <p:nvSpPr>
              <p:cNvPr id="237610" name="Rectangle 140"/>
              <p:cNvSpPr>
                <a:spLocks noChangeArrowheads="1"/>
              </p:cNvSpPr>
              <p:nvPr/>
            </p:nvSpPr>
            <p:spPr bwMode="auto">
              <a:xfrm>
                <a:off x="1491" y="212"/>
                <a:ext cx="632" cy="240"/>
              </a:xfrm>
              <a:prstGeom prst="rect">
                <a:avLst/>
              </a:prstGeom>
              <a:solidFill>
                <a:srgbClr val="FFFF99"/>
              </a:solidFill>
              <a:ln w="9525">
                <a:solidFill>
                  <a:schemeClr val="tx1"/>
                </a:solidFill>
                <a:miter lim="800000"/>
              </a:ln>
            </p:spPr>
            <p:txBody>
              <a:bodyPr wrap="none" anchor="ctr"/>
              <a:lstStyle/>
              <a:p>
                <a:endParaRPr lang="zh-CN" altLang="en-US"/>
              </a:p>
            </p:txBody>
          </p:sp>
        </p:grpSp>
        <p:sp>
          <p:nvSpPr>
            <p:cNvPr id="237608" name="Text Box 141"/>
            <p:cNvSpPr txBox="1">
              <a:spLocks noChangeArrowheads="1"/>
            </p:cNvSpPr>
            <p:nvPr/>
          </p:nvSpPr>
          <p:spPr bwMode="auto">
            <a:xfrm>
              <a:off x="3748" y="3586"/>
              <a:ext cx="733" cy="154"/>
            </a:xfrm>
            <a:prstGeom prst="rect">
              <a:avLst/>
            </a:prstGeom>
            <a:noFill/>
            <a:ln w="9525">
              <a:noFill/>
              <a:miter lim="800000"/>
            </a:ln>
          </p:spPr>
          <p:txBody>
            <a:bodyPr wrap="none">
              <a:spAutoFit/>
            </a:bodyPr>
            <a:lstStyle/>
            <a:p>
              <a:pPr>
                <a:lnSpc>
                  <a:spcPct val="50000"/>
                </a:lnSpc>
              </a:pPr>
              <a:r>
                <a:rPr kumimoji="1" lang="en-US" altLang="zh-CN" sz="2000">
                  <a:latin typeface="Arial" panose="020B0604020202020204" pitchFamily="34" charset="0"/>
                </a:rPr>
                <a:t>1  16  </a:t>
              </a:r>
              <a:r>
                <a:rPr kumimoji="1" lang="en-US" altLang="zh-CN" sz="2000">
                  <a:latin typeface="Arial" panose="020B0604020202020204" pitchFamily="34" charset="0"/>
                  <a:sym typeface="Symbol" panose="05050102010706020507" pitchFamily="18" charset="2"/>
                </a:rPr>
                <a:t>R</a:t>
              </a:r>
              <a:r>
                <a:rPr kumimoji="1" lang="en-US" altLang="zh-CN" sz="2000" baseline="-25000">
                  <a:latin typeface="Arial" panose="020B0604020202020204" pitchFamily="34" charset="0"/>
                  <a:sym typeface="Symbol" panose="05050102010706020507" pitchFamily="18" charset="2"/>
                </a:rPr>
                <a:t>1</a:t>
              </a:r>
            </a:p>
          </p:txBody>
        </p:sp>
      </p:grpSp>
      <p:sp>
        <p:nvSpPr>
          <p:cNvPr id="237604" name="Text Box 142"/>
          <p:cNvSpPr txBox="1">
            <a:spLocks noChangeArrowheads="1"/>
          </p:cNvSpPr>
          <p:nvPr/>
        </p:nvSpPr>
        <p:spPr bwMode="auto">
          <a:xfrm rot="5400000">
            <a:off x="2832894" y="4591844"/>
            <a:ext cx="539750" cy="519112"/>
          </a:xfrm>
          <a:prstGeom prst="rect">
            <a:avLst/>
          </a:prstGeom>
          <a:noFill/>
          <a:ln w="9525">
            <a:noFill/>
            <a:miter lim="800000"/>
          </a:ln>
        </p:spPr>
        <p:txBody>
          <a:bodyPr wrap="none">
            <a:spAutoFit/>
          </a:bodyPr>
          <a:lstStyle/>
          <a:p>
            <a:r>
              <a:rPr kumimoji="1" lang="en-US" altLang="zh-CN" b="1">
                <a:latin typeface="Arial" panose="020B0604020202020204" pitchFamily="34" charset="0"/>
              </a:rPr>
              <a:t>…</a:t>
            </a:r>
          </a:p>
        </p:txBody>
      </p:sp>
      <p:sp>
        <p:nvSpPr>
          <p:cNvPr id="237605" name="Text Box 143"/>
          <p:cNvSpPr txBox="1">
            <a:spLocks noChangeArrowheads="1"/>
          </p:cNvSpPr>
          <p:nvPr/>
        </p:nvSpPr>
        <p:spPr bwMode="auto">
          <a:xfrm>
            <a:off x="179388" y="5661025"/>
            <a:ext cx="8640762" cy="830997"/>
          </a:xfrm>
          <a:prstGeom prst="rect">
            <a:avLst/>
          </a:prstGeom>
          <a:solidFill>
            <a:srgbClr val="FFCCFF"/>
          </a:solidFill>
          <a:ln w="9525">
            <a:noFill/>
            <a:miter lim="800000"/>
          </a:ln>
        </p:spPr>
        <p:txBody>
          <a:bodyPr>
            <a:spAutoFit/>
          </a:bodyPr>
          <a:lstStyle/>
          <a:p>
            <a:pPr algn="just"/>
            <a:r>
              <a:rPr kumimoji="1" lang="zh-CN" altLang="en-US" sz="2400" dirty="0">
                <a:latin typeface="Arial" panose="020B0604020202020204" pitchFamily="34" charset="0"/>
              </a:rPr>
              <a:t>这样不断更新下去，直到</a:t>
            </a:r>
            <a:r>
              <a:rPr kumimoji="1" lang="en-US" altLang="zh-CN" sz="2400" dirty="0">
                <a:latin typeface="Arial" panose="020B0604020202020204" pitchFamily="34" charset="0"/>
              </a:rPr>
              <a:t>R</a:t>
            </a:r>
            <a:r>
              <a:rPr kumimoji="1" lang="en-US" altLang="zh-CN" sz="2400" baseline="-25000" dirty="0">
                <a:latin typeface="Arial" panose="020B0604020202020204" pitchFamily="34" charset="0"/>
              </a:rPr>
              <a:t>1 </a:t>
            </a:r>
            <a:r>
              <a:rPr kumimoji="1" lang="zh-CN" altLang="en-US" sz="2400" dirty="0">
                <a:latin typeface="Arial" panose="020B0604020202020204" pitchFamily="34" charset="0"/>
              </a:rPr>
              <a:t>和</a:t>
            </a:r>
            <a:r>
              <a:rPr kumimoji="1" lang="en-US" altLang="zh-CN" sz="2400" dirty="0">
                <a:latin typeface="Arial" panose="020B0604020202020204" pitchFamily="34" charset="0"/>
              </a:rPr>
              <a:t>R</a:t>
            </a:r>
            <a:r>
              <a:rPr kumimoji="1" lang="en-US" altLang="zh-CN" sz="2400" baseline="-25000" dirty="0">
                <a:latin typeface="Arial" panose="020B0604020202020204" pitchFamily="34" charset="0"/>
              </a:rPr>
              <a:t>2 </a:t>
            </a:r>
            <a:r>
              <a:rPr kumimoji="1" lang="zh-CN" altLang="en-US" sz="2400" dirty="0">
                <a:latin typeface="Arial" panose="020B0604020202020204" pitchFamily="34" charset="0"/>
              </a:rPr>
              <a:t>到网</a:t>
            </a:r>
            <a:r>
              <a:rPr kumimoji="1" lang="en-US" altLang="zh-CN" sz="2400" dirty="0">
                <a:latin typeface="Arial" panose="020B0604020202020204" pitchFamily="34" charset="0"/>
              </a:rPr>
              <a:t>1</a:t>
            </a:r>
            <a:r>
              <a:rPr kumimoji="1" lang="zh-CN" altLang="en-US" sz="2400" dirty="0">
                <a:latin typeface="Arial" panose="020B0604020202020204" pitchFamily="34" charset="0"/>
              </a:rPr>
              <a:t>的距离都增大到</a:t>
            </a:r>
            <a:r>
              <a:rPr kumimoji="1" lang="en-US" altLang="zh-CN" sz="2400" dirty="0">
                <a:latin typeface="Arial" panose="020B0604020202020204" pitchFamily="34" charset="0"/>
              </a:rPr>
              <a:t>16 </a:t>
            </a:r>
            <a:r>
              <a:rPr kumimoji="1" lang="zh-CN" altLang="en-US" sz="2400" dirty="0">
                <a:latin typeface="Arial" panose="020B0604020202020204" pitchFamily="34" charset="0"/>
              </a:rPr>
              <a:t>时，</a:t>
            </a:r>
            <a:r>
              <a:rPr kumimoji="1" lang="en-US" altLang="zh-CN" sz="2400" dirty="0">
                <a:latin typeface="Arial" panose="020B0604020202020204" pitchFamily="34" charset="0"/>
              </a:rPr>
              <a:t>R</a:t>
            </a:r>
            <a:r>
              <a:rPr kumimoji="1" lang="en-US" altLang="zh-CN" sz="2400" baseline="-25000" dirty="0">
                <a:latin typeface="Arial" panose="020B0604020202020204" pitchFamily="34" charset="0"/>
              </a:rPr>
              <a:t>1 </a:t>
            </a:r>
            <a:r>
              <a:rPr kumimoji="1" lang="zh-CN" altLang="en-US" sz="2400" dirty="0">
                <a:latin typeface="Arial" panose="020B0604020202020204" pitchFamily="34" charset="0"/>
              </a:rPr>
              <a:t>和 </a:t>
            </a:r>
            <a:r>
              <a:rPr kumimoji="1" lang="en-US" altLang="zh-CN" sz="2400" dirty="0">
                <a:latin typeface="Arial" panose="020B0604020202020204" pitchFamily="34" charset="0"/>
              </a:rPr>
              <a:t>R</a:t>
            </a:r>
            <a:r>
              <a:rPr kumimoji="1" lang="en-US" altLang="zh-CN" sz="2400" baseline="-25000" dirty="0">
                <a:latin typeface="Arial" panose="020B0604020202020204" pitchFamily="34" charset="0"/>
              </a:rPr>
              <a:t>2 </a:t>
            </a:r>
            <a:r>
              <a:rPr kumimoji="1" lang="zh-CN" altLang="en-US" sz="2400" dirty="0">
                <a:latin typeface="Arial" panose="020B0604020202020204" pitchFamily="34" charset="0"/>
              </a:rPr>
              <a:t>才知道网</a:t>
            </a:r>
            <a:r>
              <a:rPr kumimoji="1" lang="en-US" altLang="zh-CN" sz="2400" dirty="0">
                <a:latin typeface="Arial" panose="020B0604020202020204" pitchFamily="34" charset="0"/>
              </a:rPr>
              <a:t>1 </a:t>
            </a:r>
            <a:r>
              <a:rPr kumimoji="1" lang="zh-CN" altLang="en-US" sz="2400" dirty="0">
                <a:latin typeface="Arial" panose="020B0604020202020204" pitchFamily="34" charset="0"/>
              </a:rPr>
              <a:t>是不可达的。 </a:t>
            </a:r>
          </a:p>
        </p:txBody>
      </p:sp>
      <p:sp>
        <p:nvSpPr>
          <p:cNvPr id="579728" name="Text Box 144"/>
          <p:cNvSpPr txBox="1">
            <a:spLocks noChangeArrowheads="1"/>
          </p:cNvSpPr>
          <p:nvPr/>
        </p:nvSpPr>
        <p:spPr bwMode="auto">
          <a:xfrm>
            <a:off x="285720" y="228407"/>
            <a:ext cx="8643997" cy="1200329"/>
          </a:xfrm>
          <a:prstGeom prst="rect">
            <a:avLst/>
          </a:prstGeom>
          <a:solidFill>
            <a:srgbClr val="CCECFF"/>
          </a:solidFill>
          <a:ln w="9525">
            <a:noFill/>
            <a:miter lim="800000"/>
          </a:ln>
        </p:spPr>
        <p:txBody>
          <a:bodyPr wrap="square">
            <a:spAutoFit/>
          </a:bodyPr>
          <a:lstStyle/>
          <a:p>
            <a:pPr algn="just"/>
            <a:r>
              <a:rPr kumimoji="1" lang="zh-CN" altLang="en-US" sz="2400" dirty="0">
                <a:latin typeface="Arial" panose="020B0604020202020204" pitchFamily="34" charset="0"/>
              </a:rPr>
              <a:t>这就是</a:t>
            </a:r>
            <a:r>
              <a:rPr kumimoji="1" lang="zh-CN" altLang="en-US" sz="2400" dirty="0">
                <a:solidFill>
                  <a:schemeClr val="hlink"/>
                </a:solidFill>
                <a:latin typeface="Arial" panose="020B0604020202020204" pitchFamily="34" charset="0"/>
              </a:rPr>
              <a:t>好消息传播得快，而坏消息传播得慢</a:t>
            </a:r>
            <a:r>
              <a:rPr kumimoji="1" lang="zh-CN" altLang="en-US" sz="2400" dirty="0">
                <a:latin typeface="Arial" panose="020B0604020202020204" pitchFamily="34" charset="0"/>
              </a:rPr>
              <a:t>。网络出故障的传播时间</a:t>
            </a:r>
            <a:r>
              <a:rPr kumimoji="1" lang="zh-CN" altLang="en-US" sz="2400" dirty="0">
                <a:solidFill>
                  <a:srgbClr val="FF0000"/>
                </a:solidFill>
                <a:latin typeface="Arial" panose="020B0604020202020204" pitchFamily="34" charset="0"/>
              </a:rPr>
              <a:t>往往需要</a:t>
            </a:r>
            <a:r>
              <a:rPr kumimoji="1" lang="zh-CN" altLang="en-US" sz="2400" dirty="0">
                <a:latin typeface="Arial" panose="020B0604020202020204" pitchFamily="34" charset="0"/>
              </a:rPr>
              <a:t>较长的时间 </a:t>
            </a:r>
            <a:r>
              <a:rPr kumimoji="1" lang="en-US" altLang="zh-CN" sz="2400" dirty="0">
                <a:latin typeface="Arial" panose="020B0604020202020204" pitchFamily="34" charset="0"/>
              </a:rPr>
              <a:t>(</a:t>
            </a:r>
            <a:r>
              <a:rPr kumimoji="1" lang="zh-CN" altLang="en-US" sz="2400" dirty="0">
                <a:latin typeface="Arial" panose="020B0604020202020204" pitchFamily="34" charset="0"/>
              </a:rPr>
              <a:t>例如数分钟</a:t>
            </a:r>
            <a:r>
              <a:rPr kumimoji="1" lang="en-US" altLang="zh-CN" sz="2400" dirty="0">
                <a:latin typeface="Arial" panose="020B0604020202020204" pitchFamily="34" charset="0"/>
              </a:rPr>
              <a:t>)</a:t>
            </a:r>
            <a:r>
              <a:rPr kumimoji="1" lang="zh-CN" altLang="en-US" sz="2400" dirty="0">
                <a:latin typeface="Arial" panose="020B0604020202020204" pitchFamily="34" charset="0"/>
              </a:rPr>
              <a:t>。这是</a:t>
            </a:r>
            <a:r>
              <a:rPr kumimoji="1" lang="en-US" altLang="zh-CN" sz="2400" dirty="0">
                <a:latin typeface="Arial" panose="020B0604020202020204" pitchFamily="34" charset="0"/>
              </a:rPr>
              <a:t>RIP</a:t>
            </a:r>
            <a:r>
              <a:rPr kumimoji="1" lang="zh-CN" altLang="en-US" sz="2400" dirty="0">
                <a:latin typeface="Arial" panose="020B0604020202020204" pitchFamily="34" charset="0"/>
              </a:rPr>
              <a:t>的一个主要缺点。 </a:t>
            </a:r>
          </a:p>
        </p:txBody>
      </p:sp>
      <p:sp>
        <p:nvSpPr>
          <p:cNvPr id="2" name="矩形 1"/>
          <p:cNvSpPr/>
          <p:nvPr/>
        </p:nvSpPr>
        <p:spPr>
          <a:xfrm>
            <a:off x="565671" y="3864727"/>
            <a:ext cx="1895051" cy="707886"/>
          </a:xfrm>
          <a:prstGeom prst="rect">
            <a:avLst/>
          </a:prstGeom>
        </p:spPr>
        <p:txBody>
          <a:bodyPr wrap="square">
            <a:spAutoFit/>
          </a:bodyPr>
          <a:lstStyle/>
          <a:p>
            <a:r>
              <a:rPr kumimoji="1" lang="en-US" altLang="zh-CN" sz="2000" dirty="0">
                <a:ea typeface="宋体" panose="02010600030101010101" pitchFamily="2" charset="-122"/>
              </a:rPr>
              <a:t>the same next hop, replace.</a:t>
            </a:r>
            <a:r>
              <a:rPr kumimoji="1" lang="en-US" altLang="zh-CN" sz="2000" dirty="0">
                <a:latin typeface="Times New Roman" panose="02020603050405020304" pitchFamily="18" charset="0"/>
                <a:ea typeface="宋体" panose="02010600030101010101" pitchFamily="2" charset="-122"/>
              </a:rPr>
              <a:t> </a:t>
            </a:r>
          </a:p>
        </p:txBody>
      </p:sp>
      <p:sp>
        <p:nvSpPr>
          <p:cNvPr id="146" name="矩形 145"/>
          <p:cNvSpPr/>
          <p:nvPr/>
        </p:nvSpPr>
        <p:spPr>
          <a:xfrm>
            <a:off x="7072330" y="4357694"/>
            <a:ext cx="1895051" cy="707886"/>
          </a:xfrm>
          <a:prstGeom prst="rect">
            <a:avLst/>
          </a:prstGeom>
        </p:spPr>
        <p:txBody>
          <a:bodyPr wrap="square">
            <a:spAutoFit/>
          </a:bodyPr>
          <a:lstStyle/>
          <a:p>
            <a:r>
              <a:rPr kumimoji="1" lang="en-US" altLang="zh-CN" sz="2000" dirty="0">
                <a:ea typeface="宋体" panose="02010600030101010101" pitchFamily="2" charset="-122"/>
              </a:rPr>
              <a:t>the same next hop, replace.</a:t>
            </a:r>
            <a:r>
              <a:rPr kumimoji="1" lang="en-US" altLang="zh-CN" sz="2000" dirty="0">
                <a:latin typeface="Times New Roman" panose="02020603050405020304" pitchFamily="18" charset="0"/>
                <a:ea typeface="宋体" panose="02010600030101010101" pitchFamily="2" charset="-122"/>
              </a:rPr>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3760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5797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7605" grpId="0" animBg="1"/>
      <p:bldP spid="579728" grpId="0" animBg="1" autoUpdateAnimBg="0"/>
      <p:bldP spid="2" grpId="0"/>
      <p:bldP spid="146" grpId="0"/>
    </p:bldLst>
  </p:timing>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4"/>
          <p:cNvSpPr>
            <a:spLocks noGrp="1" noChangeArrowheads="1"/>
          </p:cNvSpPr>
          <p:nvPr>
            <p:ph type="title"/>
          </p:nvPr>
        </p:nvSpPr>
        <p:spPr/>
        <p:txBody>
          <a:bodyPr/>
          <a:lstStyle/>
          <a:p>
            <a:pPr eaLnBrk="1" hangingPunct="1"/>
            <a:r>
              <a:rPr lang="zh-CN" altLang="en-US" dirty="0"/>
              <a:t>第</a:t>
            </a:r>
            <a:r>
              <a:rPr lang="en-US" altLang="zh-CN" dirty="0"/>
              <a:t>4</a:t>
            </a:r>
            <a:r>
              <a:rPr lang="zh-CN" altLang="en-US" dirty="0"/>
              <a:t>章 网络层</a:t>
            </a:r>
          </a:p>
        </p:txBody>
      </p:sp>
      <p:sp>
        <p:nvSpPr>
          <p:cNvPr id="16387" name="Rectangle 5"/>
          <p:cNvSpPr>
            <a:spLocks noGrp="1" noChangeArrowheads="1"/>
          </p:cNvSpPr>
          <p:nvPr>
            <p:ph type="body" sz="half" idx="1"/>
          </p:nvPr>
        </p:nvSpPr>
        <p:spPr>
          <a:xfrm>
            <a:off x="395288" y="1052513"/>
            <a:ext cx="4165600" cy="5148262"/>
          </a:xfrm>
        </p:spPr>
        <p:txBody>
          <a:bodyPr/>
          <a:lstStyle/>
          <a:p>
            <a:pPr eaLnBrk="1" hangingPunct="1">
              <a:lnSpc>
                <a:spcPct val="80000"/>
              </a:lnSpc>
              <a:spcBef>
                <a:spcPct val="0"/>
              </a:spcBef>
              <a:buNone/>
            </a:pPr>
            <a:r>
              <a:rPr lang="en-US" altLang="zh-CN" sz="2000" dirty="0"/>
              <a:t>4.1 </a:t>
            </a:r>
            <a:r>
              <a:rPr lang="zh-CN" altLang="en-US" sz="2000" dirty="0"/>
              <a:t>网络层提供的两种服务</a:t>
            </a:r>
            <a:endParaRPr lang="en-US" altLang="zh-CN" sz="2000" dirty="0"/>
          </a:p>
          <a:p>
            <a:pPr eaLnBrk="1" hangingPunct="1">
              <a:lnSpc>
                <a:spcPct val="80000"/>
              </a:lnSpc>
              <a:buNone/>
            </a:pPr>
            <a:r>
              <a:rPr lang="en-US" altLang="zh-CN" sz="2000" dirty="0"/>
              <a:t>4.2 </a:t>
            </a:r>
            <a:r>
              <a:rPr lang="zh-CN" altLang="en-US" sz="2000" dirty="0"/>
              <a:t>网际协议</a:t>
            </a:r>
            <a:r>
              <a:rPr lang="en-US" altLang="zh-CN" sz="2000" dirty="0"/>
              <a:t>IP</a:t>
            </a:r>
          </a:p>
          <a:p>
            <a:pPr defTabSz="719455" eaLnBrk="1" hangingPunct="1">
              <a:lnSpc>
                <a:spcPct val="80000"/>
              </a:lnSpc>
              <a:buSzPct val="90000"/>
              <a:tabLst>
                <a:tab pos="359410" algn="l"/>
              </a:tabLst>
            </a:pPr>
            <a:r>
              <a:rPr lang="zh-CN" altLang="en-US" sz="1800" dirty="0"/>
              <a:t>虚拟互连网络</a:t>
            </a:r>
          </a:p>
          <a:p>
            <a:pPr defTabSz="719455" eaLnBrk="1" hangingPunct="1">
              <a:lnSpc>
                <a:spcPct val="80000"/>
              </a:lnSpc>
              <a:buSzPct val="90000"/>
              <a:tabLst>
                <a:tab pos="359410" algn="l"/>
              </a:tabLst>
            </a:pPr>
            <a:r>
              <a:rPr lang="zh-CN" altLang="en-US" sz="1800" dirty="0"/>
              <a:t>分类的</a:t>
            </a:r>
            <a:r>
              <a:rPr lang="en-US" altLang="zh-CN" sz="1800" dirty="0"/>
              <a:t>IP</a:t>
            </a:r>
            <a:r>
              <a:rPr lang="zh-CN" altLang="en-US" sz="1800" dirty="0"/>
              <a:t>地址	</a:t>
            </a:r>
          </a:p>
          <a:p>
            <a:pPr defTabSz="719455" eaLnBrk="1" hangingPunct="1">
              <a:lnSpc>
                <a:spcPct val="80000"/>
              </a:lnSpc>
              <a:buSzPct val="90000"/>
              <a:tabLst>
                <a:tab pos="359410" algn="l"/>
              </a:tabLst>
            </a:pPr>
            <a:r>
              <a:rPr lang="en-US" altLang="zh-CN" sz="1800" dirty="0"/>
              <a:t>IP</a:t>
            </a:r>
            <a:r>
              <a:rPr lang="zh-CN" altLang="en-US" sz="1800" dirty="0"/>
              <a:t>地址与硬件地址</a:t>
            </a:r>
          </a:p>
          <a:p>
            <a:pPr defTabSz="719455" eaLnBrk="1" hangingPunct="1">
              <a:lnSpc>
                <a:spcPct val="80000"/>
              </a:lnSpc>
              <a:buSzPct val="90000"/>
              <a:tabLst>
                <a:tab pos="359410" algn="l"/>
              </a:tabLst>
            </a:pPr>
            <a:r>
              <a:rPr lang="zh-CN" altLang="en-US" sz="1800" dirty="0"/>
              <a:t>地址解析协议</a:t>
            </a:r>
            <a:r>
              <a:rPr lang="en-US" altLang="zh-CN" sz="1800" dirty="0"/>
              <a:t>ARP</a:t>
            </a:r>
          </a:p>
          <a:p>
            <a:pPr defTabSz="719455" eaLnBrk="1" hangingPunct="1">
              <a:lnSpc>
                <a:spcPct val="80000"/>
              </a:lnSpc>
              <a:buSzPct val="90000"/>
              <a:tabLst>
                <a:tab pos="359410" algn="l"/>
              </a:tabLst>
            </a:pPr>
            <a:r>
              <a:rPr lang="en-US" altLang="zh-CN" sz="1800" dirty="0"/>
              <a:t>IP</a:t>
            </a:r>
            <a:r>
              <a:rPr lang="zh-CN" altLang="en-US" sz="1800" dirty="0"/>
              <a:t>数据报的格式</a:t>
            </a:r>
          </a:p>
          <a:p>
            <a:pPr defTabSz="719455" eaLnBrk="1" hangingPunct="1">
              <a:lnSpc>
                <a:spcPct val="80000"/>
              </a:lnSpc>
              <a:buSzPct val="90000"/>
              <a:tabLst>
                <a:tab pos="359410" algn="l"/>
              </a:tabLst>
            </a:pPr>
            <a:r>
              <a:rPr lang="en-US" altLang="zh-CN" sz="1800" dirty="0"/>
              <a:t>IP</a:t>
            </a:r>
            <a:r>
              <a:rPr lang="zh-CN" altLang="en-US" sz="1800" dirty="0"/>
              <a:t>层转发分组的流程</a:t>
            </a:r>
          </a:p>
          <a:p>
            <a:pPr eaLnBrk="1" hangingPunct="1">
              <a:lnSpc>
                <a:spcPct val="80000"/>
              </a:lnSpc>
              <a:buFontTx/>
              <a:buNone/>
            </a:pPr>
            <a:r>
              <a:rPr lang="en-US" altLang="zh-CN" sz="2000" dirty="0"/>
              <a:t>4.3 </a:t>
            </a:r>
            <a:r>
              <a:rPr lang="zh-CN" altLang="en-US" sz="2000" dirty="0"/>
              <a:t>划分子网和构造超网</a:t>
            </a:r>
          </a:p>
          <a:p>
            <a:pPr eaLnBrk="1" hangingPunct="1">
              <a:lnSpc>
                <a:spcPct val="80000"/>
              </a:lnSpc>
              <a:buSzPct val="90000"/>
            </a:pPr>
            <a:r>
              <a:rPr lang="zh-CN" altLang="en-US" sz="1800" dirty="0"/>
              <a:t>划分子网</a:t>
            </a:r>
          </a:p>
          <a:p>
            <a:pPr eaLnBrk="1" hangingPunct="1">
              <a:lnSpc>
                <a:spcPct val="80000"/>
              </a:lnSpc>
              <a:buSzPct val="90000"/>
            </a:pPr>
            <a:r>
              <a:rPr lang="zh-CN" altLang="en-US" sz="1800" dirty="0"/>
              <a:t>使用子网时分组转发</a:t>
            </a:r>
          </a:p>
          <a:p>
            <a:pPr eaLnBrk="1" hangingPunct="1">
              <a:lnSpc>
                <a:spcPct val="80000"/>
              </a:lnSpc>
              <a:buSzPct val="90000"/>
            </a:pPr>
            <a:r>
              <a:rPr lang="zh-CN" altLang="en-US" sz="1800" dirty="0"/>
              <a:t>无分类编址</a:t>
            </a:r>
            <a:r>
              <a:rPr lang="en-US" altLang="zh-CN" sz="1800" dirty="0"/>
              <a:t>CIDR(</a:t>
            </a:r>
            <a:r>
              <a:rPr lang="zh-CN" altLang="en-US" sz="1800" dirty="0"/>
              <a:t>构造超网</a:t>
            </a:r>
            <a:r>
              <a:rPr lang="en-US" altLang="zh-CN" sz="1800" dirty="0"/>
              <a:t>)</a:t>
            </a:r>
          </a:p>
          <a:p>
            <a:pPr eaLnBrk="1" hangingPunct="1">
              <a:lnSpc>
                <a:spcPct val="80000"/>
              </a:lnSpc>
              <a:buFontTx/>
              <a:buNone/>
            </a:pPr>
            <a:r>
              <a:rPr lang="en-US" altLang="zh-CN" sz="2000" dirty="0"/>
              <a:t>4.4 </a:t>
            </a:r>
            <a:r>
              <a:rPr lang="zh-CN" altLang="en-US" sz="2000" dirty="0"/>
              <a:t>网际控制报文协议</a:t>
            </a:r>
            <a:r>
              <a:rPr lang="en-US" altLang="zh-CN" sz="2000" dirty="0"/>
              <a:t>ICMP</a:t>
            </a:r>
          </a:p>
          <a:p>
            <a:pPr eaLnBrk="1" hangingPunct="1">
              <a:lnSpc>
                <a:spcPct val="80000"/>
              </a:lnSpc>
              <a:buSzPct val="90000"/>
            </a:pPr>
            <a:r>
              <a:rPr lang="en-US" altLang="zh-CN" sz="1800" dirty="0"/>
              <a:t>ICMP</a:t>
            </a:r>
            <a:r>
              <a:rPr lang="zh-CN" altLang="en-US" sz="1800" dirty="0"/>
              <a:t>报文的种类</a:t>
            </a:r>
            <a:endParaRPr lang="en-US" altLang="zh-CN" sz="1800" dirty="0"/>
          </a:p>
          <a:p>
            <a:pPr eaLnBrk="1" hangingPunct="1">
              <a:lnSpc>
                <a:spcPct val="80000"/>
              </a:lnSpc>
              <a:buSzPct val="90000"/>
            </a:pPr>
            <a:r>
              <a:rPr lang="en-US" altLang="zh-CN" sz="1800" dirty="0"/>
              <a:t>ICMP</a:t>
            </a:r>
            <a:r>
              <a:rPr lang="zh-CN" altLang="en-US" sz="1800" dirty="0"/>
              <a:t>的应用举例</a:t>
            </a:r>
            <a:endParaRPr lang="en-US" altLang="zh-CN" sz="1800" dirty="0"/>
          </a:p>
          <a:p>
            <a:pPr eaLnBrk="1" hangingPunct="1">
              <a:lnSpc>
                <a:spcPct val="90000"/>
              </a:lnSpc>
              <a:buSzPct val="90000"/>
              <a:buNone/>
            </a:pPr>
            <a:r>
              <a:rPr lang="en-US" altLang="zh-CN" sz="2000" dirty="0"/>
              <a:t>4.5 </a:t>
            </a:r>
            <a:r>
              <a:rPr lang="zh-CN" altLang="en-US" sz="2000" dirty="0"/>
              <a:t>互联网的路由选择协议</a:t>
            </a:r>
          </a:p>
          <a:p>
            <a:pPr eaLnBrk="1" hangingPunct="1">
              <a:lnSpc>
                <a:spcPct val="80000"/>
              </a:lnSpc>
              <a:buSzPct val="90000"/>
            </a:pPr>
            <a:r>
              <a:rPr lang="zh-CN" altLang="en-US" sz="1800" dirty="0"/>
              <a:t>有关路由选择协议的几个基本概念</a:t>
            </a:r>
            <a:endParaRPr lang="en-US" altLang="zh-CN" sz="1800" dirty="0"/>
          </a:p>
          <a:p>
            <a:pPr eaLnBrk="1" hangingPunct="1">
              <a:lnSpc>
                <a:spcPct val="80000"/>
              </a:lnSpc>
              <a:buSzPct val="90000"/>
            </a:pPr>
            <a:r>
              <a:rPr lang="zh-CN" altLang="en-US" sz="1800" dirty="0"/>
              <a:t>内部网关协议</a:t>
            </a:r>
            <a:r>
              <a:rPr lang="en-US" altLang="zh-CN" sz="1800" dirty="0"/>
              <a:t>RIP</a:t>
            </a:r>
          </a:p>
          <a:p>
            <a:pPr eaLnBrk="1" hangingPunct="1">
              <a:lnSpc>
                <a:spcPct val="80000"/>
              </a:lnSpc>
              <a:buSzPct val="90000"/>
              <a:buNone/>
            </a:pPr>
            <a:endParaRPr lang="zh-CN" altLang="en-US" sz="1800" dirty="0"/>
          </a:p>
          <a:p>
            <a:pPr eaLnBrk="1" hangingPunct="1">
              <a:lnSpc>
                <a:spcPct val="80000"/>
              </a:lnSpc>
              <a:buSzPct val="90000"/>
            </a:pPr>
            <a:endParaRPr lang="zh-CN" altLang="en-US" sz="1900" dirty="0"/>
          </a:p>
          <a:p>
            <a:pPr eaLnBrk="1" hangingPunct="1">
              <a:lnSpc>
                <a:spcPct val="80000"/>
              </a:lnSpc>
              <a:buSzPct val="90000"/>
            </a:pPr>
            <a:endParaRPr lang="zh-CN" altLang="en-US" sz="1900" dirty="0"/>
          </a:p>
        </p:txBody>
      </p:sp>
      <p:sp>
        <p:nvSpPr>
          <p:cNvPr id="16388" name="Rectangle 6"/>
          <p:cNvSpPr>
            <a:spLocks noGrp="1" noChangeArrowheads="1"/>
          </p:cNvSpPr>
          <p:nvPr>
            <p:ph type="body" sz="half" idx="2"/>
          </p:nvPr>
        </p:nvSpPr>
        <p:spPr>
          <a:xfrm>
            <a:off x="4560888" y="1028700"/>
            <a:ext cx="4252912" cy="5148263"/>
          </a:xfrm>
        </p:spPr>
        <p:txBody>
          <a:bodyPr/>
          <a:lstStyle/>
          <a:p>
            <a:pPr eaLnBrk="1" hangingPunct="1">
              <a:lnSpc>
                <a:spcPct val="80000"/>
              </a:lnSpc>
              <a:buSzPct val="90000"/>
              <a:buFontTx/>
              <a:buChar char="•"/>
            </a:pPr>
            <a:r>
              <a:rPr lang="zh-CN" altLang="en-US" sz="1800" dirty="0">
                <a:solidFill>
                  <a:srgbClr val="FF0000"/>
                </a:solidFill>
              </a:rPr>
              <a:t>内部网关协议</a:t>
            </a:r>
            <a:r>
              <a:rPr lang="en-US" altLang="zh-CN" sz="1800" dirty="0">
                <a:solidFill>
                  <a:srgbClr val="FF0000"/>
                </a:solidFill>
              </a:rPr>
              <a:t>OSPF</a:t>
            </a:r>
          </a:p>
          <a:p>
            <a:pPr eaLnBrk="1" hangingPunct="1">
              <a:lnSpc>
                <a:spcPct val="80000"/>
              </a:lnSpc>
              <a:buSzPct val="90000"/>
              <a:buFontTx/>
              <a:buChar char="•"/>
            </a:pPr>
            <a:r>
              <a:rPr lang="zh-CN" altLang="en-US" sz="1800" dirty="0"/>
              <a:t>外部网关协议</a:t>
            </a:r>
            <a:r>
              <a:rPr lang="en-US" altLang="zh-CN" sz="1800" dirty="0"/>
              <a:t>BGP</a:t>
            </a:r>
          </a:p>
          <a:p>
            <a:pPr eaLnBrk="1" hangingPunct="1">
              <a:lnSpc>
                <a:spcPct val="80000"/>
              </a:lnSpc>
              <a:buSzPct val="90000"/>
              <a:buFontTx/>
              <a:buChar char="•"/>
            </a:pPr>
            <a:r>
              <a:rPr lang="zh-CN" altLang="en-US" sz="1800" dirty="0"/>
              <a:t>路由器的构成 </a:t>
            </a:r>
          </a:p>
          <a:p>
            <a:pPr eaLnBrk="1" hangingPunct="1">
              <a:lnSpc>
                <a:spcPct val="90000"/>
              </a:lnSpc>
              <a:buFontTx/>
              <a:buNone/>
            </a:pPr>
            <a:r>
              <a:rPr lang="en-US" altLang="zh-CN" sz="2000" dirty="0"/>
              <a:t>4.6 IPv6</a:t>
            </a:r>
          </a:p>
          <a:p>
            <a:pPr eaLnBrk="1" hangingPunct="1">
              <a:lnSpc>
                <a:spcPct val="80000"/>
              </a:lnSpc>
              <a:buSzPct val="90000"/>
            </a:pPr>
            <a:r>
              <a:rPr lang="en-US" altLang="zh-CN" sz="1800" dirty="0"/>
              <a:t>IPv6</a:t>
            </a:r>
            <a:r>
              <a:rPr lang="zh-CN" altLang="en-US" sz="1800" dirty="0"/>
              <a:t>的基本首部</a:t>
            </a:r>
            <a:endParaRPr lang="en-US" altLang="zh-CN" sz="1800" dirty="0"/>
          </a:p>
          <a:p>
            <a:pPr eaLnBrk="1" hangingPunct="1">
              <a:lnSpc>
                <a:spcPct val="80000"/>
              </a:lnSpc>
              <a:buSzPct val="90000"/>
            </a:pPr>
            <a:r>
              <a:rPr lang="en-US" altLang="zh-CN" sz="1800" dirty="0"/>
              <a:t>IPv6</a:t>
            </a:r>
            <a:r>
              <a:rPr lang="zh-CN" altLang="en-US" sz="1800" dirty="0"/>
              <a:t>的地址</a:t>
            </a:r>
            <a:endParaRPr lang="en-US" altLang="zh-CN" sz="1800" dirty="0"/>
          </a:p>
          <a:p>
            <a:pPr eaLnBrk="1" hangingPunct="1">
              <a:lnSpc>
                <a:spcPct val="80000"/>
              </a:lnSpc>
              <a:buSzPct val="90000"/>
            </a:pPr>
            <a:r>
              <a:rPr lang="zh-CN" altLang="en-US" sz="1800" dirty="0"/>
              <a:t>从</a:t>
            </a:r>
            <a:r>
              <a:rPr lang="en-US" altLang="zh-CN" sz="1800" dirty="0"/>
              <a:t>IPv4</a:t>
            </a:r>
            <a:r>
              <a:rPr lang="zh-CN" altLang="en-US" sz="1800" dirty="0"/>
              <a:t>向</a:t>
            </a:r>
            <a:r>
              <a:rPr lang="en-US" altLang="zh-CN" sz="1800" dirty="0"/>
              <a:t>IPv6</a:t>
            </a:r>
            <a:r>
              <a:rPr lang="zh-CN" altLang="en-US" sz="1800" dirty="0"/>
              <a:t>过渡</a:t>
            </a:r>
            <a:endParaRPr lang="en-US" altLang="zh-CN" sz="1800" dirty="0"/>
          </a:p>
          <a:p>
            <a:pPr eaLnBrk="1" hangingPunct="1">
              <a:lnSpc>
                <a:spcPct val="80000"/>
              </a:lnSpc>
              <a:buSzPct val="90000"/>
            </a:pPr>
            <a:r>
              <a:rPr lang="en-US" altLang="zh-CN" sz="1800" dirty="0"/>
              <a:t>ICMPv6</a:t>
            </a:r>
          </a:p>
          <a:p>
            <a:pPr eaLnBrk="1" hangingPunct="1">
              <a:lnSpc>
                <a:spcPct val="90000"/>
              </a:lnSpc>
              <a:buFontTx/>
              <a:buNone/>
            </a:pPr>
            <a:r>
              <a:rPr lang="en-US" altLang="zh-CN" sz="2000" dirty="0"/>
              <a:t>4.7 IP</a:t>
            </a:r>
            <a:r>
              <a:rPr lang="zh-CN" altLang="en-US" sz="2000" dirty="0"/>
              <a:t>多播</a:t>
            </a:r>
          </a:p>
          <a:p>
            <a:pPr eaLnBrk="1" hangingPunct="1">
              <a:lnSpc>
                <a:spcPct val="80000"/>
              </a:lnSpc>
              <a:buSzPct val="90000"/>
            </a:pPr>
            <a:r>
              <a:rPr lang="en-US" altLang="zh-CN" sz="1800" dirty="0"/>
              <a:t>IP</a:t>
            </a:r>
            <a:r>
              <a:rPr lang="zh-CN" altLang="en-US" sz="1800" dirty="0"/>
              <a:t>多播的基本概念</a:t>
            </a:r>
          </a:p>
          <a:p>
            <a:pPr eaLnBrk="1" hangingPunct="1">
              <a:lnSpc>
                <a:spcPct val="80000"/>
              </a:lnSpc>
              <a:buSzPct val="90000"/>
            </a:pPr>
            <a:r>
              <a:rPr lang="zh-CN" altLang="en-US" sz="1800" dirty="0"/>
              <a:t>在局域网上进行硬件多播</a:t>
            </a:r>
          </a:p>
          <a:p>
            <a:pPr eaLnBrk="1" hangingPunct="1">
              <a:lnSpc>
                <a:spcPct val="80000"/>
              </a:lnSpc>
              <a:buSzPct val="90000"/>
            </a:pPr>
            <a:r>
              <a:rPr lang="zh-CN" altLang="en-US" sz="1800" dirty="0"/>
              <a:t>网际组管理协议和多播路由选择协议</a:t>
            </a:r>
          </a:p>
          <a:p>
            <a:pPr eaLnBrk="1" hangingPunct="1">
              <a:lnSpc>
                <a:spcPct val="90000"/>
              </a:lnSpc>
              <a:buFontTx/>
              <a:buNone/>
            </a:pPr>
            <a:r>
              <a:rPr lang="en-US" altLang="zh-CN" sz="2000" dirty="0"/>
              <a:t>4.8 </a:t>
            </a:r>
            <a:r>
              <a:rPr lang="zh-CN" altLang="en-US" sz="2000" dirty="0"/>
              <a:t>虚拟专用网和网络地址转换 </a:t>
            </a:r>
            <a:endParaRPr lang="en-US" altLang="zh-CN" sz="2000" dirty="0"/>
          </a:p>
          <a:p>
            <a:pPr eaLnBrk="1" hangingPunct="1">
              <a:lnSpc>
                <a:spcPct val="80000"/>
              </a:lnSpc>
              <a:buSzPct val="90000"/>
              <a:buFontTx/>
              <a:buChar char="•"/>
            </a:pPr>
            <a:r>
              <a:rPr lang="zh-CN" altLang="en-US" sz="1800" dirty="0"/>
              <a:t>虚拟专用网</a:t>
            </a:r>
            <a:r>
              <a:rPr lang="en-US" altLang="zh-CN" sz="1800" dirty="0"/>
              <a:t>VPN</a:t>
            </a:r>
          </a:p>
          <a:p>
            <a:pPr eaLnBrk="1" hangingPunct="1">
              <a:lnSpc>
                <a:spcPct val="80000"/>
              </a:lnSpc>
              <a:buSzPct val="90000"/>
              <a:buFontTx/>
              <a:buChar char="•"/>
            </a:pPr>
            <a:r>
              <a:rPr lang="zh-CN" altLang="en-US" sz="1800" dirty="0"/>
              <a:t>网络地址转换</a:t>
            </a:r>
            <a:r>
              <a:rPr lang="en-US" altLang="zh-CN" sz="1800" dirty="0"/>
              <a:t>NAT</a:t>
            </a:r>
          </a:p>
          <a:p>
            <a:pPr eaLnBrk="1" hangingPunct="1">
              <a:lnSpc>
                <a:spcPct val="90000"/>
              </a:lnSpc>
              <a:buSzPct val="90000"/>
              <a:buNone/>
            </a:pPr>
            <a:r>
              <a:rPr lang="en-US" altLang="zh-CN" sz="2000" dirty="0"/>
              <a:t>4.9 </a:t>
            </a:r>
            <a:r>
              <a:rPr lang="zh-CN" altLang="en-US" sz="2000" dirty="0"/>
              <a:t>多协议标记交换</a:t>
            </a:r>
            <a:r>
              <a:rPr lang="en-US" altLang="zh-CN" sz="2000" dirty="0"/>
              <a:t>MPLS</a:t>
            </a:r>
          </a:p>
          <a:p>
            <a:pPr eaLnBrk="1" hangingPunct="1">
              <a:lnSpc>
                <a:spcPct val="80000"/>
              </a:lnSpc>
              <a:buSzPct val="90000"/>
            </a:pPr>
            <a:r>
              <a:rPr lang="en-US" altLang="zh-CN" sz="1800" dirty="0"/>
              <a:t>MPLS</a:t>
            </a:r>
            <a:r>
              <a:rPr lang="zh-CN" altLang="en-US" sz="1800" dirty="0"/>
              <a:t>的工作原理</a:t>
            </a:r>
            <a:endParaRPr lang="en-US" altLang="zh-CN" sz="1800" dirty="0"/>
          </a:p>
          <a:p>
            <a:pPr eaLnBrk="1" hangingPunct="1">
              <a:lnSpc>
                <a:spcPct val="80000"/>
              </a:lnSpc>
              <a:buSzPct val="90000"/>
            </a:pPr>
            <a:r>
              <a:rPr lang="en-US" altLang="zh-CN" sz="1800" dirty="0"/>
              <a:t>MPLS</a:t>
            </a:r>
            <a:r>
              <a:rPr lang="zh-CN" altLang="en-US" sz="1800" dirty="0"/>
              <a:t>首部的位置与格式</a:t>
            </a:r>
            <a:endParaRPr lang="en-US" altLang="zh-CN" sz="1800" dirty="0"/>
          </a:p>
          <a:p>
            <a:pPr eaLnBrk="1" hangingPunct="1">
              <a:lnSpc>
                <a:spcPct val="90000"/>
              </a:lnSpc>
            </a:pPr>
            <a:endParaRPr lang="en-US" altLang="zh-CN" sz="2000" dirty="0"/>
          </a:p>
        </p:txBody>
      </p:sp>
    </p:spTree>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Rectangle 4"/>
          <p:cNvSpPr>
            <a:spLocks noGrp="1" noChangeArrowheads="1"/>
          </p:cNvSpPr>
          <p:nvPr>
            <p:ph type="title"/>
          </p:nvPr>
        </p:nvSpPr>
        <p:spPr/>
        <p:txBody>
          <a:bodyPr/>
          <a:lstStyle/>
          <a:p>
            <a:pPr eaLnBrk="1" hangingPunct="1"/>
            <a:r>
              <a:rPr lang="en-US" altLang="zh-CN" dirty="0"/>
              <a:t>1. OSPF</a:t>
            </a:r>
            <a:r>
              <a:rPr lang="zh-CN" altLang="en-US" dirty="0"/>
              <a:t>协议的基本特点</a:t>
            </a:r>
          </a:p>
        </p:txBody>
      </p:sp>
      <p:sp>
        <p:nvSpPr>
          <p:cNvPr id="239619" name="Rectangle 5"/>
          <p:cNvSpPr>
            <a:spLocks noGrp="1" noChangeArrowheads="1"/>
          </p:cNvSpPr>
          <p:nvPr>
            <p:ph type="body" idx="1"/>
          </p:nvPr>
        </p:nvSpPr>
        <p:spPr/>
        <p:txBody>
          <a:bodyPr/>
          <a:lstStyle/>
          <a:p>
            <a:pPr eaLnBrk="1" hangingPunct="1">
              <a:spcBef>
                <a:spcPts val="600"/>
              </a:spcBef>
            </a:pPr>
            <a:r>
              <a:rPr lang="en-US" altLang="zh-CN" dirty="0"/>
              <a:t>"</a:t>
            </a:r>
            <a:r>
              <a:rPr lang="zh-CN" altLang="en-US" dirty="0"/>
              <a:t>开放</a:t>
            </a:r>
            <a:r>
              <a:rPr lang="en-US" altLang="zh-CN" dirty="0"/>
              <a:t>"</a:t>
            </a:r>
            <a:r>
              <a:rPr lang="zh-CN" altLang="en-US" dirty="0"/>
              <a:t>表明</a:t>
            </a:r>
            <a:r>
              <a:rPr lang="en-US" altLang="zh-CN" dirty="0"/>
              <a:t>OSPF(Open Shortest Path First)</a:t>
            </a:r>
            <a:r>
              <a:rPr lang="zh-CN" altLang="en-US" dirty="0"/>
              <a:t>协议不是受某一家厂商控制，而是公开发表的。</a:t>
            </a:r>
          </a:p>
          <a:p>
            <a:pPr eaLnBrk="1" hangingPunct="1">
              <a:spcBef>
                <a:spcPts val="600"/>
              </a:spcBef>
            </a:pPr>
            <a:endParaRPr lang="zh-CN" altLang="en-US" dirty="0"/>
          </a:p>
          <a:p>
            <a:pPr eaLnBrk="1" hangingPunct="1">
              <a:spcBef>
                <a:spcPts val="600"/>
              </a:spcBef>
            </a:pPr>
            <a:r>
              <a:rPr lang="en-US" altLang="zh-CN" dirty="0"/>
              <a:t>"</a:t>
            </a:r>
            <a:r>
              <a:rPr lang="zh-CN" altLang="en-US" dirty="0"/>
              <a:t>最短路径优先</a:t>
            </a:r>
            <a:r>
              <a:rPr lang="en-US" altLang="zh-CN" dirty="0"/>
              <a:t>"</a:t>
            </a:r>
            <a:r>
              <a:rPr lang="zh-CN" altLang="en-US" dirty="0"/>
              <a:t>是因为使用了</a:t>
            </a:r>
            <a:r>
              <a:rPr lang="en-US" altLang="zh-CN" dirty="0"/>
              <a:t>Dijkstra</a:t>
            </a:r>
            <a:r>
              <a:rPr lang="zh-CN" altLang="en-US" dirty="0"/>
              <a:t>提出的最短路径算法 </a:t>
            </a:r>
            <a:r>
              <a:rPr lang="en-US" altLang="zh-CN" dirty="0"/>
              <a:t>SPF</a:t>
            </a:r>
            <a:r>
              <a:rPr lang="zh-CN" altLang="en-US" dirty="0"/>
              <a:t>。</a:t>
            </a:r>
            <a:endParaRPr lang="en-US" altLang="zh-CN" dirty="0"/>
          </a:p>
          <a:p>
            <a:pPr eaLnBrk="1" hangingPunct="1">
              <a:spcBef>
                <a:spcPts val="600"/>
              </a:spcBef>
            </a:pPr>
            <a:endParaRPr lang="en-US" altLang="zh-CN" dirty="0"/>
          </a:p>
          <a:p>
            <a:pPr eaLnBrk="1" hangingPunct="1">
              <a:spcBef>
                <a:spcPts val="600"/>
              </a:spcBef>
            </a:pPr>
            <a:r>
              <a:rPr lang="en-US" altLang="zh-CN" dirty="0"/>
              <a:t>OSPF</a:t>
            </a:r>
            <a:r>
              <a:rPr lang="zh-CN" altLang="en-US" dirty="0"/>
              <a:t>只是一个协议的名字，它并不表示其他的路由选择协议不是</a:t>
            </a:r>
            <a:r>
              <a:rPr lang="en-US" altLang="zh-CN" dirty="0"/>
              <a:t>"</a:t>
            </a:r>
            <a:r>
              <a:rPr lang="zh-CN" altLang="en-US" dirty="0"/>
              <a:t>最短路径优先</a:t>
            </a:r>
            <a:r>
              <a:rPr lang="en-US" altLang="zh-CN" dirty="0"/>
              <a:t>"</a:t>
            </a:r>
            <a:r>
              <a:rPr lang="zh-CN" altLang="en-US" dirty="0"/>
              <a:t>。</a:t>
            </a:r>
            <a:endParaRPr lang="en-US" altLang="zh-CN" dirty="0"/>
          </a:p>
          <a:p>
            <a:pPr eaLnBrk="1" hangingPunct="1">
              <a:spcBef>
                <a:spcPts val="600"/>
              </a:spcBef>
              <a:buSzPct val="90000"/>
              <a:buFont typeface="Wingdings" panose="05000000000000000000" pitchFamily="2" charset="2"/>
              <a:buChar char="þ"/>
            </a:pPr>
            <a:r>
              <a:rPr lang="zh-CN" altLang="en-US" dirty="0"/>
              <a:t>实际上，所有的在自治系统内部使用的路由选择协议</a:t>
            </a:r>
            <a:r>
              <a:rPr lang="en-US" altLang="zh-CN" dirty="0"/>
              <a:t>(</a:t>
            </a:r>
            <a:r>
              <a:rPr lang="zh-CN" altLang="en-US" dirty="0"/>
              <a:t>包括</a:t>
            </a:r>
            <a:r>
              <a:rPr lang="en-US" altLang="zh-CN" dirty="0"/>
              <a:t>RIP)</a:t>
            </a:r>
            <a:r>
              <a:rPr lang="zh-CN" altLang="en-US" dirty="0"/>
              <a:t>都是要寻找一条最短的路径。</a:t>
            </a:r>
          </a:p>
          <a:p>
            <a:pPr eaLnBrk="1" hangingPunct="1">
              <a:spcBef>
                <a:spcPts val="600"/>
              </a:spcBef>
            </a:pPr>
            <a:endParaRPr lang="zh-CN" altLang="en-US" dirty="0"/>
          </a:p>
          <a:p>
            <a:pPr eaLnBrk="1" hangingPunct="1">
              <a:spcBef>
                <a:spcPts val="600"/>
              </a:spcBef>
            </a:pPr>
            <a:r>
              <a:rPr lang="en-US" altLang="zh-CN" dirty="0"/>
              <a:t>OSPF</a:t>
            </a:r>
            <a:r>
              <a:rPr lang="zh-CN" altLang="en-US" dirty="0"/>
              <a:t>是分布式的</a:t>
            </a:r>
            <a:r>
              <a:rPr lang="zh-CN" altLang="en-US" dirty="0">
                <a:solidFill>
                  <a:schemeClr val="hlink"/>
                </a:solidFill>
              </a:rPr>
              <a:t>链路状态协议</a:t>
            </a:r>
            <a:r>
              <a:rPr lang="zh-CN" altLang="en-US" dirty="0"/>
              <a:t>。</a:t>
            </a:r>
          </a:p>
        </p:txBody>
      </p:sp>
    </p:spTree>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2" name="Rectangle 4"/>
          <p:cNvSpPr>
            <a:spLocks noGrp="1" noChangeArrowheads="1"/>
          </p:cNvSpPr>
          <p:nvPr>
            <p:ph type="title"/>
          </p:nvPr>
        </p:nvSpPr>
        <p:spPr/>
        <p:txBody>
          <a:bodyPr/>
          <a:lstStyle/>
          <a:p>
            <a:pPr eaLnBrk="1" hangingPunct="1"/>
            <a:r>
              <a:rPr lang="zh-CN" altLang="en-US"/>
              <a:t>三个要点</a:t>
            </a:r>
          </a:p>
        </p:txBody>
      </p:sp>
      <p:sp>
        <p:nvSpPr>
          <p:cNvPr id="240643" name="Rectangle 5"/>
          <p:cNvSpPr>
            <a:spLocks noGrp="1" noChangeArrowheads="1"/>
          </p:cNvSpPr>
          <p:nvPr>
            <p:ph type="body" idx="1"/>
          </p:nvPr>
        </p:nvSpPr>
        <p:spPr/>
        <p:txBody>
          <a:bodyPr/>
          <a:lstStyle/>
          <a:p>
            <a:pPr marL="342265" indent="-342265" eaLnBrk="1" hangingPunct="1">
              <a:spcBef>
                <a:spcPts val="600"/>
              </a:spcBef>
              <a:buNone/>
            </a:pPr>
            <a:r>
              <a:rPr lang="en-US" altLang="zh-CN" dirty="0"/>
              <a:t>(1) </a:t>
            </a:r>
            <a:r>
              <a:rPr lang="zh-CN" altLang="en-US" dirty="0"/>
              <a:t>向本自治系统中</a:t>
            </a:r>
            <a:r>
              <a:rPr lang="zh-CN" altLang="en-US" dirty="0">
                <a:solidFill>
                  <a:srgbClr val="FF0000"/>
                </a:solidFill>
              </a:rPr>
              <a:t>所有</a:t>
            </a:r>
            <a:r>
              <a:rPr lang="zh-CN" altLang="en-US" dirty="0"/>
              <a:t>路由器发送信息，这里使用的方法是洪泛法</a:t>
            </a:r>
            <a:r>
              <a:rPr lang="en-US" altLang="zh-CN" dirty="0"/>
              <a:t>(flooding)</a:t>
            </a:r>
            <a:r>
              <a:rPr lang="zh-CN" altLang="en-US" dirty="0"/>
              <a:t>。</a:t>
            </a:r>
            <a:r>
              <a:rPr lang="en-US" altLang="zh-CN" dirty="0"/>
              <a:t>(whom)</a:t>
            </a:r>
            <a:endParaRPr lang="zh-CN" altLang="en-US" dirty="0"/>
          </a:p>
          <a:p>
            <a:pPr eaLnBrk="1" hangingPunct="1">
              <a:spcBef>
                <a:spcPts val="600"/>
              </a:spcBef>
            </a:pPr>
            <a:endParaRPr lang="zh-CN" altLang="en-US" dirty="0"/>
          </a:p>
          <a:p>
            <a:pPr marL="342265" indent="-342265" eaLnBrk="1" hangingPunct="1">
              <a:spcBef>
                <a:spcPts val="600"/>
              </a:spcBef>
              <a:buNone/>
            </a:pPr>
            <a:r>
              <a:rPr lang="en-US" altLang="zh-CN" dirty="0"/>
              <a:t>(2) </a:t>
            </a:r>
            <a:r>
              <a:rPr lang="zh-CN" altLang="en-US" dirty="0"/>
              <a:t>发送的信息就是</a:t>
            </a:r>
            <a:r>
              <a:rPr lang="zh-CN" altLang="en-US" u="sng" dirty="0">
                <a:solidFill>
                  <a:srgbClr val="00B050"/>
                </a:solidFill>
              </a:rPr>
              <a:t>与本路由器相邻的</a:t>
            </a:r>
            <a:r>
              <a:rPr lang="zh-CN" altLang="en-US" dirty="0"/>
              <a:t>所有路由器的</a:t>
            </a:r>
            <a:r>
              <a:rPr lang="zh-CN" altLang="en-US" b="1" dirty="0">
                <a:solidFill>
                  <a:srgbClr val="FF0000"/>
                </a:solidFill>
              </a:rPr>
              <a:t>链路状态</a:t>
            </a:r>
            <a:r>
              <a:rPr lang="zh-CN" altLang="en-US" dirty="0"/>
              <a:t>，但这只是路由器所知道的</a:t>
            </a:r>
            <a:r>
              <a:rPr lang="zh-CN" altLang="en-US" b="1" dirty="0">
                <a:solidFill>
                  <a:srgbClr val="FF0000"/>
                </a:solidFill>
              </a:rPr>
              <a:t>部分信息</a:t>
            </a:r>
            <a:r>
              <a:rPr lang="zh-CN" altLang="en-US" dirty="0"/>
              <a:t>。</a:t>
            </a:r>
            <a:r>
              <a:rPr lang="en-US" altLang="zh-CN" dirty="0"/>
              <a:t>(what)</a:t>
            </a:r>
          </a:p>
          <a:p>
            <a:pPr marL="0" indent="0" eaLnBrk="1" hangingPunct="1">
              <a:spcBef>
                <a:spcPts val="600"/>
              </a:spcBef>
            </a:pPr>
            <a:endParaRPr lang="zh-CN" altLang="en-US" dirty="0"/>
          </a:p>
          <a:p>
            <a:pPr eaLnBrk="1" hangingPunct="1">
              <a:spcBef>
                <a:spcPts val="600"/>
              </a:spcBef>
              <a:buSzPct val="90000"/>
              <a:buFont typeface="Wingdings" panose="05000000000000000000" pitchFamily="2" charset="2"/>
              <a:buChar char="þ"/>
            </a:pPr>
            <a:r>
              <a:rPr lang="en-US" altLang="zh-CN" sz="2200" dirty="0">
                <a:solidFill>
                  <a:srgbClr val="333399"/>
                </a:solidFill>
                <a:ea typeface="黑体" panose="02010609060101010101" pitchFamily="49" charset="-122"/>
              </a:rPr>
              <a:t>"</a:t>
            </a:r>
            <a:r>
              <a:rPr lang="zh-CN" altLang="en-US" sz="2200" dirty="0">
                <a:solidFill>
                  <a:srgbClr val="333399"/>
                </a:solidFill>
                <a:ea typeface="黑体" panose="02010609060101010101" pitchFamily="49" charset="-122"/>
              </a:rPr>
              <a:t>链路状态</a:t>
            </a:r>
            <a:r>
              <a:rPr lang="en-US" altLang="zh-CN" sz="2200" dirty="0">
                <a:solidFill>
                  <a:srgbClr val="333399"/>
                </a:solidFill>
                <a:ea typeface="黑体" panose="02010609060101010101" pitchFamily="49" charset="-122"/>
              </a:rPr>
              <a:t>"</a:t>
            </a:r>
            <a:r>
              <a:rPr lang="zh-CN" altLang="en-US" sz="2200" dirty="0">
                <a:solidFill>
                  <a:srgbClr val="333399"/>
                </a:solidFill>
                <a:ea typeface="黑体" panose="02010609060101010101" pitchFamily="49" charset="-122"/>
              </a:rPr>
              <a:t>就是说明本路由器都和哪些路由器相邻，以及该链路的</a:t>
            </a:r>
            <a:r>
              <a:rPr lang="en-US" altLang="zh-CN" sz="2200" dirty="0">
                <a:solidFill>
                  <a:srgbClr val="333399"/>
                </a:solidFill>
                <a:ea typeface="黑体" panose="02010609060101010101" pitchFamily="49" charset="-122"/>
              </a:rPr>
              <a:t>"</a:t>
            </a:r>
            <a:r>
              <a:rPr lang="zh-CN" altLang="en-US" sz="2200" dirty="0">
                <a:solidFill>
                  <a:schemeClr val="hlink"/>
                </a:solidFill>
                <a:ea typeface="黑体" panose="02010609060101010101" pitchFamily="49" charset="-122"/>
              </a:rPr>
              <a:t>度量</a:t>
            </a:r>
            <a:r>
              <a:rPr lang="en-US" altLang="zh-CN" sz="2200" dirty="0">
                <a:solidFill>
                  <a:srgbClr val="333399"/>
                </a:solidFill>
                <a:ea typeface="黑体" panose="02010609060101010101" pitchFamily="49" charset="-122"/>
              </a:rPr>
              <a:t>" </a:t>
            </a:r>
            <a:r>
              <a:rPr lang="en-US" altLang="zh-CN" sz="2200" dirty="0">
                <a:ea typeface="黑体" panose="02010609060101010101" pitchFamily="49" charset="-122"/>
              </a:rPr>
              <a:t>(metric)</a:t>
            </a:r>
            <a:r>
              <a:rPr lang="zh-CN" altLang="en-US" sz="2200" dirty="0">
                <a:ea typeface="黑体" panose="02010609060101010101" pitchFamily="49" charset="-122"/>
              </a:rPr>
              <a:t>。</a:t>
            </a:r>
            <a:r>
              <a:rPr lang="zh-CN" altLang="en-US" sz="2200" dirty="0"/>
              <a:t> </a:t>
            </a:r>
          </a:p>
          <a:p>
            <a:pPr eaLnBrk="1" hangingPunct="1">
              <a:spcBef>
                <a:spcPts val="600"/>
              </a:spcBef>
            </a:pPr>
            <a:endParaRPr lang="zh-CN" altLang="en-US" dirty="0"/>
          </a:p>
          <a:p>
            <a:pPr marL="342265" indent="-342265" eaLnBrk="1" hangingPunct="1">
              <a:spcBef>
                <a:spcPts val="600"/>
              </a:spcBef>
              <a:buNone/>
            </a:pPr>
            <a:r>
              <a:rPr lang="en-US" altLang="zh-CN" dirty="0"/>
              <a:t>(3) </a:t>
            </a:r>
            <a:r>
              <a:rPr lang="zh-CN" altLang="en-US" dirty="0"/>
              <a:t>只有当链路状态</a:t>
            </a:r>
            <a:r>
              <a:rPr lang="zh-CN" altLang="en-US" b="1" dirty="0">
                <a:solidFill>
                  <a:srgbClr val="FF0000"/>
                </a:solidFill>
              </a:rPr>
              <a:t>发生变化</a:t>
            </a:r>
            <a:r>
              <a:rPr lang="zh-CN" altLang="en-US" dirty="0"/>
              <a:t>时，路由器才用洪泛法向所有路由器发送此信息。 </a:t>
            </a:r>
            <a:r>
              <a:rPr lang="en-US" altLang="zh-CN" dirty="0"/>
              <a:t>(when)</a:t>
            </a:r>
            <a:endParaRPr lang="zh-CN" altLang="en-US" dirty="0"/>
          </a:p>
          <a:p>
            <a:pPr eaLnBrk="1" hangingPunct="1"/>
            <a:endParaRPr lang="en-US" altLang="zh-CN" dirty="0"/>
          </a:p>
        </p:txBody>
      </p:sp>
    </p:spTree>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66" name="Rectangle 4"/>
          <p:cNvSpPr>
            <a:spLocks noGrp="1" noChangeArrowheads="1"/>
          </p:cNvSpPr>
          <p:nvPr>
            <p:ph type="title"/>
          </p:nvPr>
        </p:nvSpPr>
        <p:spPr/>
        <p:txBody>
          <a:bodyPr/>
          <a:lstStyle/>
          <a:p>
            <a:pPr eaLnBrk="1" hangingPunct="1"/>
            <a:r>
              <a:rPr lang="zh-CN" altLang="en-US" dirty="0"/>
              <a:t>洪泛法的含义</a:t>
            </a:r>
          </a:p>
        </p:txBody>
      </p:sp>
      <p:sp>
        <p:nvSpPr>
          <p:cNvPr id="241667" name="Rectangle 5"/>
          <p:cNvSpPr>
            <a:spLocks noGrp="1" noChangeArrowheads="1"/>
          </p:cNvSpPr>
          <p:nvPr>
            <p:ph type="body" idx="1"/>
          </p:nvPr>
        </p:nvSpPr>
        <p:spPr/>
        <p:txBody>
          <a:bodyPr/>
          <a:lstStyle/>
          <a:p>
            <a:pPr eaLnBrk="1" hangingPunct="1">
              <a:spcBef>
                <a:spcPts val="600"/>
              </a:spcBef>
            </a:pPr>
            <a:r>
              <a:rPr lang="zh-CN" altLang="en-US" dirty="0"/>
              <a:t>路由器通过</a:t>
            </a:r>
            <a:r>
              <a:rPr lang="zh-CN" altLang="en-US" dirty="0">
                <a:solidFill>
                  <a:srgbClr val="FF0000"/>
                </a:solidFill>
              </a:rPr>
              <a:t>所有输出接口</a:t>
            </a:r>
            <a:r>
              <a:rPr lang="zh-CN" altLang="en-US" dirty="0"/>
              <a:t>向</a:t>
            </a:r>
            <a:r>
              <a:rPr lang="zh-CN" altLang="en-US" dirty="0">
                <a:solidFill>
                  <a:srgbClr val="FF0000"/>
                </a:solidFill>
              </a:rPr>
              <a:t>所有相邻的路由器</a:t>
            </a:r>
            <a:r>
              <a:rPr lang="zh-CN" altLang="en-US" dirty="0"/>
              <a:t>发送信息。</a:t>
            </a:r>
          </a:p>
          <a:p>
            <a:pPr eaLnBrk="1" hangingPunct="1">
              <a:spcBef>
                <a:spcPts val="600"/>
              </a:spcBef>
            </a:pPr>
            <a:endParaRPr lang="zh-CN" altLang="en-US" dirty="0"/>
          </a:p>
          <a:p>
            <a:pPr eaLnBrk="1" hangingPunct="1">
              <a:spcBef>
                <a:spcPts val="600"/>
              </a:spcBef>
            </a:pPr>
            <a:r>
              <a:rPr lang="zh-CN" altLang="en-US" dirty="0"/>
              <a:t>而每一相邻路由器</a:t>
            </a:r>
            <a:r>
              <a:rPr lang="zh-CN" altLang="en-US" dirty="0">
                <a:solidFill>
                  <a:srgbClr val="FF0000"/>
                </a:solidFill>
              </a:rPr>
              <a:t>又再将</a:t>
            </a:r>
            <a:r>
              <a:rPr lang="zh-CN" altLang="en-US" dirty="0"/>
              <a:t>此信息</a:t>
            </a:r>
            <a:r>
              <a:rPr lang="zh-CN" altLang="en-US" dirty="0">
                <a:solidFill>
                  <a:srgbClr val="FF0000"/>
                </a:solidFill>
              </a:rPr>
              <a:t>发往</a:t>
            </a:r>
            <a:r>
              <a:rPr lang="zh-CN" altLang="en-US" dirty="0"/>
              <a:t>所有的相邻路由器 </a:t>
            </a:r>
            <a:r>
              <a:rPr lang="en-US" altLang="zh-CN" sz="2200" dirty="0"/>
              <a:t>(</a:t>
            </a:r>
            <a:r>
              <a:rPr lang="zh-CN" altLang="en-US" sz="2200" u="sng" dirty="0">
                <a:solidFill>
                  <a:srgbClr val="FF0000"/>
                </a:solidFill>
                <a:latin typeface="+mn-ea"/>
              </a:rPr>
              <a:t>但不再发送给</a:t>
            </a:r>
            <a:r>
              <a:rPr lang="zh-CN" altLang="en-US" sz="2200" u="sng" dirty="0">
                <a:latin typeface="+mn-ea"/>
              </a:rPr>
              <a:t>刚刚发来信息的</a:t>
            </a:r>
            <a:r>
              <a:rPr lang="zh-CN" altLang="en-US" sz="2200" u="sng" dirty="0">
                <a:solidFill>
                  <a:srgbClr val="FF0000"/>
                </a:solidFill>
                <a:latin typeface="+mn-ea"/>
              </a:rPr>
              <a:t>那个</a:t>
            </a:r>
            <a:r>
              <a:rPr lang="zh-CN" altLang="en-US" sz="2200" u="sng" dirty="0">
                <a:latin typeface="+mn-ea"/>
              </a:rPr>
              <a:t>路由器</a:t>
            </a:r>
            <a:r>
              <a:rPr lang="en-US" altLang="zh-CN" sz="2200" dirty="0"/>
              <a:t>)</a:t>
            </a:r>
            <a:r>
              <a:rPr lang="zh-CN" altLang="en-US" dirty="0"/>
              <a:t>。</a:t>
            </a:r>
          </a:p>
          <a:p>
            <a:pPr eaLnBrk="1" hangingPunct="1">
              <a:spcBef>
                <a:spcPts val="600"/>
              </a:spcBef>
            </a:pPr>
            <a:endParaRPr lang="zh-CN" altLang="en-US" dirty="0"/>
          </a:p>
          <a:p>
            <a:pPr eaLnBrk="1" hangingPunct="1">
              <a:spcBef>
                <a:spcPts val="600"/>
              </a:spcBef>
            </a:pPr>
            <a:r>
              <a:rPr lang="zh-CN" altLang="en-US" dirty="0"/>
              <a:t>这样，最终整个区域中所有的路由器都得到了这个信息的副本。</a:t>
            </a:r>
          </a:p>
          <a:p>
            <a:pPr eaLnBrk="1" hangingPunct="1">
              <a:spcBef>
                <a:spcPts val="600"/>
              </a:spcBef>
            </a:pPr>
            <a:endParaRPr lang="en-US" altLang="zh-CN" dirty="0"/>
          </a:p>
        </p:txBody>
      </p:sp>
    </p:spTree>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8290" name="Rectangle 3"/>
          <p:cNvSpPr>
            <a:spLocks noChangeArrowheads="1"/>
          </p:cNvSpPr>
          <p:nvPr/>
        </p:nvSpPr>
        <p:spPr bwMode="auto">
          <a:xfrm>
            <a:off x="460277" y="3847132"/>
            <a:ext cx="6203156" cy="1531938"/>
          </a:xfrm>
          <a:prstGeom prst="rect">
            <a:avLst/>
          </a:prstGeom>
          <a:solidFill>
            <a:srgbClr val="FFFF99"/>
          </a:solidFill>
          <a:ln w="9525">
            <a:noFill/>
            <a:miter lim="800000"/>
          </a:ln>
        </p:spPr>
        <p:txBody>
          <a:bodyPr wrap="none" anchor="ctr"/>
          <a:lstStyle/>
          <a:p>
            <a:endParaRPr lang="zh-CN" altLang="en-US"/>
          </a:p>
        </p:txBody>
      </p:sp>
      <p:sp>
        <p:nvSpPr>
          <p:cNvPr id="268291" name="Rectangle 4"/>
          <p:cNvSpPr>
            <a:spLocks noChangeArrowheads="1"/>
          </p:cNvSpPr>
          <p:nvPr/>
        </p:nvSpPr>
        <p:spPr bwMode="auto">
          <a:xfrm>
            <a:off x="362645" y="795163"/>
            <a:ext cx="6300787" cy="1531938"/>
          </a:xfrm>
          <a:prstGeom prst="rect">
            <a:avLst/>
          </a:prstGeom>
          <a:solidFill>
            <a:srgbClr val="FFFF99"/>
          </a:solidFill>
          <a:ln w="9525">
            <a:noFill/>
            <a:miter lim="800000"/>
          </a:ln>
        </p:spPr>
        <p:txBody>
          <a:bodyPr wrap="none" anchor="ctr"/>
          <a:lstStyle/>
          <a:p>
            <a:endParaRPr lang="zh-CN" altLang="en-US"/>
          </a:p>
        </p:txBody>
      </p:sp>
      <p:sp>
        <p:nvSpPr>
          <p:cNvPr id="268292" name="Text Box 39"/>
          <p:cNvSpPr txBox="1">
            <a:spLocks noChangeArrowheads="1"/>
          </p:cNvSpPr>
          <p:nvPr/>
        </p:nvSpPr>
        <p:spPr bwMode="auto">
          <a:xfrm>
            <a:off x="3028057" y="1377776"/>
            <a:ext cx="1200150" cy="396875"/>
          </a:xfrm>
          <a:prstGeom prst="rect">
            <a:avLst/>
          </a:prstGeom>
          <a:noFill/>
          <a:ln w="9525">
            <a:noFill/>
            <a:miter lim="800000"/>
          </a:ln>
        </p:spPr>
        <p:txBody>
          <a:bodyPr wrap="none">
            <a:spAutoFit/>
          </a:bodyPr>
          <a:lstStyle/>
          <a:p>
            <a:r>
              <a:rPr kumimoji="1" lang="zh-CN" altLang="en-US" sz="2000">
                <a:latin typeface="Arial" panose="020B0604020202020204" pitchFamily="34" charset="0"/>
              </a:rPr>
              <a:t>更新报文</a:t>
            </a:r>
          </a:p>
        </p:txBody>
      </p:sp>
      <p:sp>
        <p:nvSpPr>
          <p:cNvPr id="268293" name="Line 5"/>
          <p:cNvSpPr>
            <a:spLocks noChangeShapeType="1"/>
          </p:cNvSpPr>
          <p:nvPr/>
        </p:nvSpPr>
        <p:spPr bwMode="auto">
          <a:xfrm>
            <a:off x="1224657" y="1063451"/>
            <a:ext cx="5168900" cy="0"/>
          </a:xfrm>
          <a:prstGeom prst="line">
            <a:avLst/>
          </a:prstGeom>
          <a:noFill/>
          <a:ln w="28575">
            <a:solidFill>
              <a:srgbClr val="333399"/>
            </a:solidFill>
            <a:round/>
          </a:ln>
        </p:spPr>
        <p:txBody>
          <a:bodyPr wrap="none" anchor="ctr"/>
          <a:lstStyle/>
          <a:p>
            <a:endParaRPr lang="zh-CN" altLang="en-US"/>
          </a:p>
        </p:txBody>
      </p:sp>
      <p:sp>
        <p:nvSpPr>
          <p:cNvPr id="268294" name="Freeform 6"/>
          <p:cNvSpPr/>
          <p:nvPr/>
        </p:nvSpPr>
        <p:spPr bwMode="auto">
          <a:xfrm>
            <a:off x="1224657" y="1063451"/>
            <a:ext cx="5168900" cy="987425"/>
          </a:xfrm>
          <a:custGeom>
            <a:avLst/>
            <a:gdLst>
              <a:gd name="T0" fmla="*/ 0 w 2550"/>
              <a:gd name="T1" fmla="*/ 6 h 528"/>
              <a:gd name="T2" fmla="*/ 829 w 2550"/>
              <a:gd name="T3" fmla="*/ 528 h 528"/>
              <a:gd name="T4" fmla="*/ 1764 w 2550"/>
              <a:gd name="T5" fmla="*/ 528 h 528"/>
              <a:gd name="T6" fmla="*/ 2550 w 2550"/>
              <a:gd name="T7" fmla="*/ 0 h 528"/>
              <a:gd name="T8" fmla="*/ 0 60000 65536"/>
              <a:gd name="T9" fmla="*/ 0 60000 65536"/>
              <a:gd name="T10" fmla="*/ 0 60000 65536"/>
              <a:gd name="T11" fmla="*/ 0 60000 65536"/>
              <a:gd name="T12" fmla="*/ 0 w 2550"/>
              <a:gd name="T13" fmla="*/ 0 h 528"/>
              <a:gd name="T14" fmla="*/ 2550 w 2550"/>
              <a:gd name="T15" fmla="*/ 528 h 528"/>
            </a:gdLst>
            <a:ahLst/>
            <a:cxnLst>
              <a:cxn ang="T8">
                <a:pos x="T0" y="T1"/>
              </a:cxn>
              <a:cxn ang="T9">
                <a:pos x="T2" y="T3"/>
              </a:cxn>
              <a:cxn ang="T10">
                <a:pos x="T4" y="T5"/>
              </a:cxn>
              <a:cxn ang="T11">
                <a:pos x="T6" y="T7"/>
              </a:cxn>
            </a:cxnLst>
            <a:rect l="T12" t="T13" r="T14" b="T15"/>
            <a:pathLst>
              <a:path w="2550" h="528">
                <a:moveTo>
                  <a:pt x="0" y="6"/>
                </a:moveTo>
                <a:lnTo>
                  <a:pt x="829" y="528"/>
                </a:lnTo>
                <a:lnTo>
                  <a:pt x="1764" y="528"/>
                </a:lnTo>
                <a:lnTo>
                  <a:pt x="2550" y="0"/>
                </a:lnTo>
              </a:path>
            </a:pathLst>
          </a:custGeom>
          <a:noFill/>
          <a:ln w="28575" cmpd="sng">
            <a:solidFill>
              <a:srgbClr val="333399"/>
            </a:solidFill>
            <a:round/>
            <a:headEnd type="none" w="med" len="med"/>
            <a:tailEnd type="none" w="med" len="med"/>
          </a:ln>
        </p:spPr>
        <p:txBody>
          <a:bodyPr wrap="none" anchor="ctr"/>
          <a:lstStyle/>
          <a:p>
            <a:endParaRPr lang="zh-CN" altLang="en-US"/>
          </a:p>
        </p:txBody>
      </p:sp>
      <p:sp>
        <p:nvSpPr>
          <p:cNvPr id="268295" name="Line 7"/>
          <p:cNvSpPr>
            <a:spLocks noChangeShapeType="1"/>
          </p:cNvSpPr>
          <p:nvPr/>
        </p:nvSpPr>
        <p:spPr bwMode="auto">
          <a:xfrm>
            <a:off x="2851845" y="1063451"/>
            <a:ext cx="0" cy="987425"/>
          </a:xfrm>
          <a:prstGeom prst="line">
            <a:avLst/>
          </a:prstGeom>
          <a:noFill/>
          <a:ln w="28575">
            <a:solidFill>
              <a:srgbClr val="333399"/>
            </a:solidFill>
            <a:round/>
          </a:ln>
        </p:spPr>
        <p:txBody>
          <a:bodyPr wrap="none" anchor="ctr"/>
          <a:lstStyle/>
          <a:p>
            <a:endParaRPr lang="zh-CN" altLang="en-US"/>
          </a:p>
        </p:txBody>
      </p:sp>
      <p:sp>
        <p:nvSpPr>
          <p:cNvPr id="268296" name="Line 8"/>
          <p:cNvSpPr>
            <a:spLocks noChangeShapeType="1"/>
          </p:cNvSpPr>
          <p:nvPr/>
        </p:nvSpPr>
        <p:spPr bwMode="auto">
          <a:xfrm>
            <a:off x="4766370" y="1063451"/>
            <a:ext cx="0" cy="987425"/>
          </a:xfrm>
          <a:prstGeom prst="line">
            <a:avLst/>
          </a:prstGeom>
          <a:noFill/>
          <a:ln w="28575">
            <a:solidFill>
              <a:srgbClr val="333399"/>
            </a:solidFill>
            <a:round/>
          </a:ln>
        </p:spPr>
        <p:txBody>
          <a:bodyPr wrap="none" anchor="ctr"/>
          <a:lstStyle/>
          <a:p>
            <a:endParaRPr lang="zh-CN" altLang="en-US"/>
          </a:p>
        </p:txBody>
      </p:sp>
      <p:sp>
        <p:nvSpPr>
          <p:cNvPr id="593929" name="Line 9"/>
          <p:cNvSpPr>
            <a:spLocks noChangeShapeType="1"/>
          </p:cNvSpPr>
          <p:nvPr/>
        </p:nvSpPr>
        <p:spPr bwMode="auto">
          <a:xfrm>
            <a:off x="3170932" y="1946101"/>
            <a:ext cx="479425" cy="0"/>
          </a:xfrm>
          <a:prstGeom prst="line">
            <a:avLst/>
          </a:prstGeom>
          <a:noFill/>
          <a:ln w="57150">
            <a:solidFill>
              <a:schemeClr val="hlink"/>
            </a:solidFill>
            <a:round/>
            <a:tailEnd type="triangle" w="sm" len="lg"/>
          </a:ln>
        </p:spPr>
        <p:txBody>
          <a:bodyPr wrap="none" anchor="ctr"/>
          <a:lstStyle/>
          <a:p>
            <a:endParaRPr lang="zh-CN" altLang="en-US"/>
          </a:p>
        </p:txBody>
      </p:sp>
      <p:sp>
        <p:nvSpPr>
          <p:cNvPr id="593930" name="Line 10"/>
          <p:cNvSpPr>
            <a:spLocks noChangeShapeType="1"/>
          </p:cNvSpPr>
          <p:nvPr/>
        </p:nvSpPr>
        <p:spPr bwMode="auto">
          <a:xfrm rot="-8873624">
            <a:off x="2123182" y="1588913"/>
            <a:ext cx="479425" cy="1588"/>
          </a:xfrm>
          <a:prstGeom prst="line">
            <a:avLst/>
          </a:prstGeom>
          <a:noFill/>
          <a:ln w="57150">
            <a:solidFill>
              <a:schemeClr val="hlink"/>
            </a:solidFill>
            <a:round/>
            <a:tailEnd type="triangle" w="sm" len="lg"/>
          </a:ln>
        </p:spPr>
        <p:txBody>
          <a:bodyPr wrap="none" anchor="ctr"/>
          <a:lstStyle/>
          <a:p>
            <a:endParaRPr lang="zh-CN" altLang="en-US"/>
          </a:p>
        </p:txBody>
      </p:sp>
      <p:sp>
        <p:nvSpPr>
          <p:cNvPr id="593931" name="Line 11"/>
          <p:cNvSpPr>
            <a:spLocks noChangeShapeType="1"/>
          </p:cNvSpPr>
          <p:nvPr/>
        </p:nvSpPr>
        <p:spPr bwMode="auto">
          <a:xfrm rot="-5400000">
            <a:off x="2759769" y="1523826"/>
            <a:ext cx="447675" cy="0"/>
          </a:xfrm>
          <a:prstGeom prst="line">
            <a:avLst/>
          </a:prstGeom>
          <a:noFill/>
          <a:ln w="57150">
            <a:solidFill>
              <a:schemeClr val="hlink"/>
            </a:solidFill>
            <a:round/>
            <a:tailEnd type="triangle" w="sm" len="lg"/>
          </a:ln>
        </p:spPr>
        <p:txBody>
          <a:bodyPr wrap="none" anchor="ctr"/>
          <a:lstStyle/>
          <a:p>
            <a:endParaRPr lang="zh-CN" altLang="en-US"/>
          </a:p>
        </p:txBody>
      </p:sp>
      <p:sp>
        <p:nvSpPr>
          <p:cNvPr id="268300" name="Line 12"/>
          <p:cNvSpPr>
            <a:spLocks noChangeShapeType="1"/>
          </p:cNvSpPr>
          <p:nvPr/>
        </p:nvSpPr>
        <p:spPr bwMode="auto">
          <a:xfrm>
            <a:off x="1224657" y="2600151"/>
            <a:ext cx="5168900" cy="0"/>
          </a:xfrm>
          <a:prstGeom prst="line">
            <a:avLst/>
          </a:prstGeom>
          <a:noFill/>
          <a:ln w="28575">
            <a:solidFill>
              <a:srgbClr val="333399"/>
            </a:solidFill>
            <a:round/>
          </a:ln>
        </p:spPr>
        <p:txBody>
          <a:bodyPr wrap="none" anchor="ctr"/>
          <a:lstStyle/>
          <a:p>
            <a:endParaRPr lang="zh-CN" altLang="en-US"/>
          </a:p>
        </p:txBody>
      </p:sp>
      <p:sp>
        <p:nvSpPr>
          <p:cNvPr id="268301" name="Freeform 13"/>
          <p:cNvSpPr/>
          <p:nvPr/>
        </p:nvSpPr>
        <p:spPr bwMode="auto">
          <a:xfrm>
            <a:off x="1224657" y="2600151"/>
            <a:ext cx="5168900" cy="985837"/>
          </a:xfrm>
          <a:custGeom>
            <a:avLst/>
            <a:gdLst>
              <a:gd name="T0" fmla="*/ 0 w 2550"/>
              <a:gd name="T1" fmla="*/ 6 h 528"/>
              <a:gd name="T2" fmla="*/ 829 w 2550"/>
              <a:gd name="T3" fmla="*/ 528 h 528"/>
              <a:gd name="T4" fmla="*/ 1764 w 2550"/>
              <a:gd name="T5" fmla="*/ 528 h 528"/>
              <a:gd name="T6" fmla="*/ 2550 w 2550"/>
              <a:gd name="T7" fmla="*/ 0 h 528"/>
              <a:gd name="T8" fmla="*/ 0 60000 65536"/>
              <a:gd name="T9" fmla="*/ 0 60000 65536"/>
              <a:gd name="T10" fmla="*/ 0 60000 65536"/>
              <a:gd name="T11" fmla="*/ 0 60000 65536"/>
              <a:gd name="T12" fmla="*/ 0 w 2550"/>
              <a:gd name="T13" fmla="*/ 0 h 528"/>
              <a:gd name="T14" fmla="*/ 2550 w 2550"/>
              <a:gd name="T15" fmla="*/ 528 h 528"/>
            </a:gdLst>
            <a:ahLst/>
            <a:cxnLst>
              <a:cxn ang="T8">
                <a:pos x="T0" y="T1"/>
              </a:cxn>
              <a:cxn ang="T9">
                <a:pos x="T2" y="T3"/>
              </a:cxn>
              <a:cxn ang="T10">
                <a:pos x="T4" y="T5"/>
              </a:cxn>
              <a:cxn ang="T11">
                <a:pos x="T6" y="T7"/>
              </a:cxn>
            </a:cxnLst>
            <a:rect l="T12" t="T13" r="T14" b="T15"/>
            <a:pathLst>
              <a:path w="2550" h="528">
                <a:moveTo>
                  <a:pt x="0" y="6"/>
                </a:moveTo>
                <a:lnTo>
                  <a:pt x="829" y="528"/>
                </a:lnTo>
                <a:lnTo>
                  <a:pt x="1764" y="528"/>
                </a:lnTo>
                <a:lnTo>
                  <a:pt x="2550" y="0"/>
                </a:lnTo>
              </a:path>
            </a:pathLst>
          </a:custGeom>
          <a:noFill/>
          <a:ln w="28575" cmpd="sng">
            <a:solidFill>
              <a:srgbClr val="333399"/>
            </a:solidFill>
            <a:round/>
            <a:headEnd type="none" w="med" len="med"/>
            <a:tailEnd type="none" w="med" len="med"/>
          </a:ln>
        </p:spPr>
        <p:txBody>
          <a:bodyPr wrap="none" anchor="ctr"/>
          <a:lstStyle/>
          <a:p>
            <a:endParaRPr lang="zh-CN" altLang="en-US"/>
          </a:p>
        </p:txBody>
      </p:sp>
      <p:sp>
        <p:nvSpPr>
          <p:cNvPr id="268302" name="Line 14"/>
          <p:cNvSpPr>
            <a:spLocks noChangeShapeType="1"/>
          </p:cNvSpPr>
          <p:nvPr/>
        </p:nvSpPr>
        <p:spPr bwMode="auto">
          <a:xfrm>
            <a:off x="2851845" y="2600151"/>
            <a:ext cx="0" cy="985837"/>
          </a:xfrm>
          <a:prstGeom prst="line">
            <a:avLst/>
          </a:prstGeom>
          <a:noFill/>
          <a:ln w="28575">
            <a:solidFill>
              <a:srgbClr val="333399"/>
            </a:solidFill>
            <a:round/>
          </a:ln>
        </p:spPr>
        <p:txBody>
          <a:bodyPr wrap="none" anchor="ctr"/>
          <a:lstStyle/>
          <a:p>
            <a:endParaRPr lang="zh-CN" altLang="en-US"/>
          </a:p>
        </p:txBody>
      </p:sp>
      <p:sp>
        <p:nvSpPr>
          <p:cNvPr id="268303" name="Line 15"/>
          <p:cNvSpPr>
            <a:spLocks noChangeShapeType="1"/>
          </p:cNvSpPr>
          <p:nvPr/>
        </p:nvSpPr>
        <p:spPr bwMode="auto">
          <a:xfrm>
            <a:off x="4766370" y="2600151"/>
            <a:ext cx="0" cy="985837"/>
          </a:xfrm>
          <a:prstGeom prst="line">
            <a:avLst/>
          </a:prstGeom>
          <a:noFill/>
          <a:ln w="28575">
            <a:solidFill>
              <a:srgbClr val="333399"/>
            </a:solidFill>
            <a:round/>
          </a:ln>
        </p:spPr>
        <p:txBody>
          <a:bodyPr wrap="none" anchor="ctr"/>
          <a:lstStyle/>
          <a:p>
            <a:endParaRPr lang="zh-CN" altLang="en-US"/>
          </a:p>
        </p:txBody>
      </p:sp>
      <p:grpSp>
        <p:nvGrpSpPr>
          <p:cNvPr id="2" name="Group 71"/>
          <p:cNvGrpSpPr/>
          <p:nvPr/>
        </p:nvGrpSpPr>
        <p:grpSpPr bwMode="auto">
          <a:xfrm>
            <a:off x="4894957" y="2812876"/>
            <a:ext cx="1069975" cy="449262"/>
            <a:chOff x="3648" y="1798"/>
            <a:chExt cx="674" cy="283"/>
          </a:xfrm>
        </p:grpSpPr>
        <p:sp>
          <p:nvSpPr>
            <p:cNvPr id="268360" name="Line 17"/>
            <p:cNvSpPr>
              <a:spLocks noChangeShapeType="1"/>
            </p:cNvSpPr>
            <p:nvPr/>
          </p:nvSpPr>
          <p:spPr bwMode="auto">
            <a:xfrm rot="-2260875">
              <a:off x="4021" y="2023"/>
              <a:ext cx="301" cy="1"/>
            </a:xfrm>
            <a:prstGeom prst="line">
              <a:avLst/>
            </a:prstGeom>
            <a:noFill/>
            <a:ln w="57150">
              <a:solidFill>
                <a:srgbClr val="FF0000"/>
              </a:solidFill>
              <a:round/>
              <a:tailEnd type="triangle" w="sm" len="lg"/>
            </a:ln>
          </p:spPr>
          <p:txBody>
            <a:bodyPr wrap="none" anchor="ctr"/>
            <a:lstStyle/>
            <a:p>
              <a:endParaRPr lang="zh-CN" altLang="en-US"/>
            </a:p>
          </p:txBody>
        </p:sp>
        <p:sp>
          <p:nvSpPr>
            <p:cNvPr id="268361" name="Line 18"/>
            <p:cNvSpPr>
              <a:spLocks noChangeShapeType="1"/>
            </p:cNvSpPr>
            <p:nvPr/>
          </p:nvSpPr>
          <p:spPr bwMode="auto">
            <a:xfrm rot="-5400000">
              <a:off x="3506" y="1940"/>
              <a:ext cx="283" cy="0"/>
            </a:xfrm>
            <a:prstGeom prst="line">
              <a:avLst/>
            </a:prstGeom>
            <a:noFill/>
            <a:ln w="57150">
              <a:solidFill>
                <a:srgbClr val="FF0000"/>
              </a:solidFill>
              <a:round/>
              <a:tailEnd type="triangle" w="sm" len="lg"/>
            </a:ln>
          </p:spPr>
          <p:txBody>
            <a:bodyPr wrap="none" anchor="ctr"/>
            <a:lstStyle/>
            <a:p>
              <a:endParaRPr lang="zh-CN" altLang="en-US"/>
            </a:p>
          </p:txBody>
        </p:sp>
      </p:grpSp>
      <p:sp>
        <p:nvSpPr>
          <p:cNvPr id="268305" name="Line 19"/>
          <p:cNvSpPr>
            <a:spLocks noChangeShapeType="1"/>
          </p:cNvSpPr>
          <p:nvPr/>
        </p:nvSpPr>
        <p:spPr bwMode="auto">
          <a:xfrm>
            <a:off x="1224657" y="4135263"/>
            <a:ext cx="5153025" cy="15875"/>
          </a:xfrm>
          <a:prstGeom prst="line">
            <a:avLst/>
          </a:prstGeom>
          <a:noFill/>
          <a:ln w="28575">
            <a:solidFill>
              <a:srgbClr val="333399"/>
            </a:solidFill>
            <a:round/>
          </a:ln>
        </p:spPr>
        <p:txBody>
          <a:bodyPr wrap="none" anchor="ctr"/>
          <a:lstStyle/>
          <a:p>
            <a:endParaRPr lang="zh-CN" altLang="en-US"/>
          </a:p>
        </p:txBody>
      </p:sp>
      <p:sp>
        <p:nvSpPr>
          <p:cNvPr id="268306" name="Freeform 20"/>
          <p:cNvSpPr/>
          <p:nvPr/>
        </p:nvSpPr>
        <p:spPr bwMode="auto">
          <a:xfrm>
            <a:off x="1224657" y="4135263"/>
            <a:ext cx="5168900" cy="987425"/>
          </a:xfrm>
          <a:custGeom>
            <a:avLst/>
            <a:gdLst>
              <a:gd name="T0" fmla="*/ 0 w 2550"/>
              <a:gd name="T1" fmla="*/ 6 h 528"/>
              <a:gd name="T2" fmla="*/ 829 w 2550"/>
              <a:gd name="T3" fmla="*/ 528 h 528"/>
              <a:gd name="T4" fmla="*/ 1764 w 2550"/>
              <a:gd name="T5" fmla="*/ 528 h 528"/>
              <a:gd name="T6" fmla="*/ 2550 w 2550"/>
              <a:gd name="T7" fmla="*/ 0 h 528"/>
              <a:gd name="T8" fmla="*/ 0 60000 65536"/>
              <a:gd name="T9" fmla="*/ 0 60000 65536"/>
              <a:gd name="T10" fmla="*/ 0 60000 65536"/>
              <a:gd name="T11" fmla="*/ 0 60000 65536"/>
              <a:gd name="T12" fmla="*/ 0 w 2550"/>
              <a:gd name="T13" fmla="*/ 0 h 528"/>
              <a:gd name="T14" fmla="*/ 2550 w 2550"/>
              <a:gd name="T15" fmla="*/ 528 h 528"/>
            </a:gdLst>
            <a:ahLst/>
            <a:cxnLst>
              <a:cxn ang="T8">
                <a:pos x="T0" y="T1"/>
              </a:cxn>
              <a:cxn ang="T9">
                <a:pos x="T2" y="T3"/>
              </a:cxn>
              <a:cxn ang="T10">
                <a:pos x="T4" y="T5"/>
              </a:cxn>
              <a:cxn ang="T11">
                <a:pos x="T6" y="T7"/>
              </a:cxn>
            </a:cxnLst>
            <a:rect l="T12" t="T13" r="T14" b="T15"/>
            <a:pathLst>
              <a:path w="2550" h="528">
                <a:moveTo>
                  <a:pt x="0" y="6"/>
                </a:moveTo>
                <a:lnTo>
                  <a:pt x="829" y="528"/>
                </a:lnTo>
                <a:lnTo>
                  <a:pt x="1764" y="528"/>
                </a:lnTo>
                <a:lnTo>
                  <a:pt x="2550" y="0"/>
                </a:lnTo>
              </a:path>
            </a:pathLst>
          </a:custGeom>
          <a:noFill/>
          <a:ln w="28575" cmpd="sng">
            <a:solidFill>
              <a:srgbClr val="333399"/>
            </a:solidFill>
            <a:round/>
            <a:headEnd type="none" w="med" len="med"/>
            <a:tailEnd type="none" w="med" len="med"/>
          </a:ln>
        </p:spPr>
        <p:txBody>
          <a:bodyPr wrap="none" anchor="ctr"/>
          <a:lstStyle/>
          <a:p>
            <a:endParaRPr lang="zh-CN" altLang="en-US"/>
          </a:p>
        </p:txBody>
      </p:sp>
      <p:sp>
        <p:nvSpPr>
          <p:cNvPr id="268307" name="Line 21"/>
          <p:cNvSpPr>
            <a:spLocks noChangeShapeType="1"/>
          </p:cNvSpPr>
          <p:nvPr/>
        </p:nvSpPr>
        <p:spPr bwMode="auto">
          <a:xfrm>
            <a:off x="2851845" y="4135263"/>
            <a:ext cx="0" cy="987425"/>
          </a:xfrm>
          <a:prstGeom prst="line">
            <a:avLst/>
          </a:prstGeom>
          <a:noFill/>
          <a:ln w="28575">
            <a:solidFill>
              <a:srgbClr val="333399"/>
            </a:solidFill>
            <a:round/>
          </a:ln>
        </p:spPr>
        <p:txBody>
          <a:bodyPr wrap="none" anchor="ctr"/>
          <a:lstStyle/>
          <a:p>
            <a:endParaRPr lang="zh-CN" altLang="en-US"/>
          </a:p>
        </p:txBody>
      </p:sp>
      <p:sp>
        <p:nvSpPr>
          <p:cNvPr id="268308" name="Line 22"/>
          <p:cNvSpPr>
            <a:spLocks noChangeShapeType="1"/>
          </p:cNvSpPr>
          <p:nvPr/>
        </p:nvSpPr>
        <p:spPr bwMode="auto">
          <a:xfrm>
            <a:off x="4766370" y="4135263"/>
            <a:ext cx="0" cy="987425"/>
          </a:xfrm>
          <a:prstGeom prst="line">
            <a:avLst/>
          </a:prstGeom>
          <a:noFill/>
          <a:ln w="28575">
            <a:solidFill>
              <a:srgbClr val="333399"/>
            </a:solidFill>
            <a:round/>
          </a:ln>
        </p:spPr>
        <p:txBody>
          <a:bodyPr wrap="none" anchor="ctr"/>
          <a:lstStyle/>
          <a:p>
            <a:endParaRPr lang="zh-CN" altLang="en-US"/>
          </a:p>
        </p:txBody>
      </p:sp>
      <p:sp>
        <p:nvSpPr>
          <p:cNvPr id="268309" name="Line 24"/>
          <p:cNvSpPr>
            <a:spLocks noChangeShapeType="1"/>
          </p:cNvSpPr>
          <p:nvPr/>
        </p:nvSpPr>
        <p:spPr bwMode="auto">
          <a:xfrm>
            <a:off x="1224657" y="5671963"/>
            <a:ext cx="5168900" cy="0"/>
          </a:xfrm>
          <a:prstGeom prst="line">
            <a:avLst/>
          </a:prstGeom>
          <a:noFill/>
          <a:ln w="28575">
            <a:solidFill>
              <a:srgbClr val="333399"/>
            </a:solidFill>
            <a:round/>
          </a:ln>
        </p:spPr>
        <p:txBody>
          <a:bodyPr wrap="none" anchor="ctr"/>
          <a:lstStyle/>
          <a:p>
            <a:endParaRPr lang="zh-CN" altLang="en-US"/>
          </a:p>
        </p:txBody>
      </p:sp>
      <p:sp>
        <p:nvSpPr>
          <p:cNvPr id="268310" name="Freeform 25"/>
          <p:cNvSpPr/>
          <p:nvPr/>
        </p:nvSpPr>
        <p:spPr bwMode="auto">
          <a:xfrm>
            <a:off x="1211957" y="5671963"/>
            <a:ext cx="5170488" cy="985838"/>
          </a:xfrm>
          <a:custGeom>
            <a:avLst/>
            <a:gdLst>
              <a:gd name="T0" fmla="*/ 0 w 2550"/>
              <a:gd name="T1" fmla="*/ 6 h 528"/>
              <a:gd name="T2" fmla="*/ 829 w 2550"/>
              <a:gd name="T3" fmla="*/ 528 h 528"/>
              <a:gd name="T4" fmla="*/ 1764 w 2550"/>
              <a:gd name="T5" fmla="*/ 528 h 528"/>
              <a:gd name="T6" fmla="*/ 2550 w 2550"/>
              <a:gd name="T7" fmla="*/ 0 h 528"/>
              <a:gd name="T8" fmla="*/ 0 60000 65536"/>
              <a:gd name="T9" fmla="*/ 0 60000 65536"/>
              <a:gd name="T10" fmla="*/ 0 60000 65536"/>
              <a:gd name="T11" fmla="*/ 0 60000 65536"/>
              <a:gd name="T12" fmla="*/ 0 w 2550"/>
              <a:gd name="T13" fmla="*/ 0 h 528"/>
              <a:gd name="T14" fmla="*/ 2550 w 2550"/>
              <a:gd name="T15" fmla="*/ 528 h 528"/>
            </a:gdLst>
            <a:ahLst/>
            <a:cxnLst>
              <a:cxn ang="T8">
                <a:pos x="T0" y="T1"/>
              </a:cxn>
              <a:cxn ang="T9">
                <a:pos x="T2" y="T3"/>
              </a:cxn>
              <a:cxn ang="T10">
                <a:pos x="T4" y="T5"/>
              </a:cxn>
              <a:cxn ang="T11">
                <a:pos x="T6" y="T7"/>
              </a:cxn>
            </a:cxnLst>
            <a:rect l="T12" t="T13" r="T14" b="T15"/>
            <a:pathLst>
              <a:path w="2550" h="528">
                <a:moveTo>
                  <a:pt x="0" y="6"/>
                </a:moveTo>
                <a:lnTo>
                  <a:pt x="829" y="528"/>
                </a:lnTo>
                <a:lnTo>
                  <a:pt x="1764" y="528"/>
                </a:lnTo>
                <a:lnTo>
                  <a:pt x="2550" y="0"/>
                </a:lnTo>
              </a:path>
            </a:pathLst>
          </a:custGeom>
          <a:noFill/>
          <a:ln w="28575" cmpd="sng">
            <a:solidFill>
              <a:srgbClr val="333399"/>
            </a:solidFill>
            <a:round/>
            <a:headEnd type="none" w="med" len="med"/>
            <a:tailEnd type="none" w="med" len="med"/>
          </a:ln>
        </p:spPr>
        <p:txBody>
          <a:bodyPr wrap="none" anchor="ctr"/>
          <a:lstStyle/>
          <a:p>
            <a:endParaRPr lang="zh-CN" altLang="en-US"/>
          </a:p>
        </p:txBody>
      </p:sp>
      <p:sp>
        <p:nvSpPr>
          <p:cNvPr id="268311" name="Line 26"/>
          <p:cNvSpPr>
            <a:spLocks noChangeShapeType="1"/>
          </p:cNvSpPr>
          <p:nvPr/>
        </p:nvSpPr>
        <p:spPr bwMode="auto">
          <a:xfrm>
            <a:off x="2851845" y="5671963"/>
            <a:ext cx="0" cy="985838"/>
          </a:xfrm>
          <a:prstGeom prst="line">
            <a:avLst/>
          </a:prstGeom>
          <a:noFill/>
          <a:ln w="28575">
            <a:solidFill>
              <a:srgbClr val="333399"/>
            </a:solidFill>
            <a:round/>
          </a:ln>
        </p:spPr>
        <p:txBody>
          <a:bodyPr wrap="none" anchor="ctr"/>
          <a:lstStyle/>
          <a:p>
            <a:endParaRPr lang="zh-CN" altLang="en-US"/>
          </a:p>
        </p:txBody>
      </p:sp>
      <p:sp>
        <p:nvSpPr>
          <p:cNvPr id="268312" name="Line 27"/>
          <p:cNvSpPr>
            <a:spLocks noChangeShapeType="1"/>
          </p:cNvSpPr>
          <p:nvPr/>
        </p:nvSpPr>
        <p:spPr bwMode="auto">
          <a:xfrm>
            <a:off x="4766370" y="5671963"/>
            <a:ext cx="0" cy="985838"/>
          </a:xfrm>
          <a:prstGeom prst="line">
            <a:avLst/>
          </a:prstGeom>
          <a:noFill/>
          <a:ln w="28575">
            <a:solidFill>
              <a:srgbClr val="333399"/>
            </a:solidFill>
            <a:round/>
          </a:ln>
        </p:spPr>
        <p:txBody>
          <a:bodyPr wrap="none" anchor="ctr"/>
          <a:lstStyle/>
          <a:p>
            <a:endParaRPr lang="zh-CN" altLang="en-US"/>
          </a:p>
        </p:txBody>
      </p:sp>
      <p:grpSp>
        <p:nvGrpSpPr>
          <p:cNvPr id="3" name="Group 70"/>
          <p:cNvGrpSpPr/>
          <p:nvPr/>
        </p:nvGrpSpPr>
        <p:grpSpPr bwMode="auto">
          <a:xfrm>
            <a:off x="1781870" y="2484263"/>
            <a:ext cx="2187575" cy="239713"/>
            <a:chOff x="1687" y="1591"/>
            <a:chExt cx="1378" cy="151"/>
          </a:xfrm>
        </p:grpSpPr>
        <p:sp>
          <p:nvSpPr>
            <p:cNvPr id="268358" name="Line 16"/>
            <p:cNvSpPr>
              <a:spLocks noChangeShapeType="1"/>
            </p:cNvSpPr>
            <p:nvPr/>
          </p:nvSpPr>
          <p:spPr bwMode="auto">
            <a:xfrm flipH="1">
              <a:off x="1687" y="1591"/>
              <a:ext cx="302" cy="0"/>
            </a:xfrm>
            <a:prstGeom prst="line">
              <a:avLst/>
            </a:prstGeom>
            <a:noFill/>
            <a:ln w="57150">
              <a:solidFill>
                <a:srgbClr val="FF0000"/>
              </a:solidFill>
              <a:round/>
              <a:tailEnd type="triangle" w="sm" len="lg"/>
            </a:ln>
          </p:spPr>
          <p:txBody>
            <a:bodyPr wrap="none" anchor="ctr"/>
            <a:lstStyle/>
            <a:p>
              <a:endParaRPr lang="zh-CN" altLang="en-US"/>
            </a:p>
          </p:txBody>
        </p:sp>
        <p:sp>
          <p:nvSpPr>
            <p:cNvPr id="268359" name="Line 28"/>
            <p:cNvSpPr>
              <a:spLocks noChangeShapeType="1"/>
            </p:cNvSpPr>
            <p:nvPr/>
          </p:nvSpPr>
          <p:spPr bwMode="auto">
            <a:xfrm>
              <a:off x="2763" y="1742"/>
              <a:ext cx="302" cy="0"/>
            </a:xfrm>
            <a:prstGeom prst="line">
              <a:avLst/>
            </a:prstGeom>
            <a:noFill/>
            <a:ln w="57150">
              <a:solidFill>
                <a:srgbClr val="FF0000"/>
              </a:solidFill>
              <a:round/>
              <a:tailEnd type="triangle" w="sm" len="lg"/>
            </a:ln>
          </p:spPr>
          <p:txBody>
            <a:bodyPr wrap="none" anchor="ctr"/>
            <a:lstStyle/>
            <a:p>
              <a:endParaRPr lang="zh-CN" altLang="en-US"/>
            </a:p>
          </p:txBody>
        </p:sp>
      </p:grpSp>
      <p:sp>
        <p:nvSpPr>
          <p:cNvPr id="593949" name="Line 29"/>
          <p:cNvSpPr>
            <a:spLocks noChangeShapeType="1"/>
          </p:cNvSpPr>
          <p:nvPr/>
        </p:nvSpPr>
        <p:spPr bwMode="auto">
          <a:xfrm>
            <a:off x="1831082" y="2723976"/>
            <a:ext cx="477838" cy="0"/>
          </a:xfrm>
          <a:prstGeom prst="line">
            <a:avLst/>
          </a:prstGeom>
          <a:noFill/>
          <a:ln w="57150">
            <a:solidFill>
              <a:srgbClr val="FF0000"/>
            </a:solidFill>
            <a:round/>
            <a:tailEnd type="triangle" w="sm" len="lg"/>
          </a:ln>
        </p:spPr>
        <p:txBody>
          <a:bodyPr wrap="none" anchor="ctr"/>
          <a:lstStyle/>
          <a:p>
            <a:endParaRPr lang="zh-CN" altLang="en-US"/>
          </a:p>
        </p:txBody>
      </p:sp>
      <p:grpSp>
        <p:nvGrpSpPr>
          <p:cNvPr id="4" name="Group 72"/>
          <p:cNvGrpSpPr/>
          <p:nvPr/>
        </p:nvGrpSpPr>
        <p:grpSpPr bwMode="auto">
          <a:xfrm>
            <a:off x="3521770" y="4024138"/>
            <a:ext cx="2154237" cy="0"/>
            <a:chOff x="2783" y="2561"/>
            <a:chExt cx="1357" cy="0"/>
          </a:xfrm>
        </p:grpSpPr>
        <p:sp>
          <p:nvSpPr>
            <p:cNvPr id="268356" name="Line 23"/>
            <p:cNvSpPr>
              <a:spLocks noChangeShapeType="1"/>
            </p:cNvSpPr>
            <p:nvPr/>
          </p:nvSpPr>
          <p:spPr bwMode="auto">
            <a:xfrm flipH="1">
              <a:off x="2783" y="2561"/>
              <a:ext cx="302" cy="0"/>
            </a:xfrm>
            <a:prstGeom prst="line">
              <a:avLst/>
            </a:prstGeom>
            <a:noFill/>
            <a:ln w="57150">
              <a:solidFill>
                <a:srgbClr val="FF0000"/>
              </a:solidFill>
              <a:round/>
              <a:tailEnd type="triangle" w="sm" len="lg"/>
            </a:ln>
          </p:spPr>
          <p:txBody>
            <a:bodyPr wrap="none" anchor="ctr"/>
            <a:lstStyle/>
            <a:p>
              <a:endParaRPr lang="zh-CN" altLang="en-US"/>
            </a:p>
          </p:txBody>
        </p:sp>
        <p:sp>
          <p:nvSpPr>
            <p:cNvPr id="268357" name="Line 30"/>
            <p:cNvSpPr>
              <a:spLocks noChangeShapeType="1"/>
            </p:cNvSpPr>
            <p:nvPr/>
          </p:nvSpPr>
          <p:spPr bwMode="auto">
            <a:xfrm>
              <a:off x="3838" y="2561"/>
              <a:ext cx="302" cy="0"/>
            </a:xfrm>
            <a:prstGeom prst="line">
              <a:avLst/>
            </a:prstGeom>
            <a:noFill/>
            <a:ln w="57150">
              <a:solidFill>
                <a:srgbClr val="FF0000"/>
              </a:solidFill>
              <a:round/>
              <a:tailEnd type="triangle" w="sm" len="lg"/>
            </a:ln>
          </p:spPr>
          <p:txBody>
            <a:bodyPr wrap="none" anchor="ctr"/>
            <a:lstStyle/>
            <a:p>
              <a:endParaRPr lang="zh-CN" altLang="en-US"/>
            </a:p>
          </p:txBody>
        </p:sp>
      </p:grpSp>
      <p:sp>
        <p:nvSpPr>
          <p:cNvPr id="593951" name="Line 31"/>
          <p:cNvSpPr>
            <a:spLocks noChangeShapeType="1"/>
          </p:cNvSpPr>
          <p:nvPr/>
        </p:nvSpPr>
        <p:spPr bwMode="auto">
          <a:xfrm flipH="1">
            <a:off x="5245795" y="4262263"/>
            <a:ext cx="477837" cy="0"/>
          </a:xfrm>
          <a:prstGeom prst="line">
            <a:avLst/>
          </a:prstGeom>
          <a:noFill/>
          <a:ln w="57150">
            <a:solidFill>
              <a:srgbClr val="FF0000"/>
            </a:solidFill>
            <a:round/>
            <a:tailEnd type="triangle" w="sm" len="lg"/>
          </a:ln>
        </p:spPr>
        <p:txBody>
          <a:bodyPr wrap="none" anchor="ctr"/>
          <a:lstStyle/>
          <a:p>
            <a:endParaRPr lang="zh-CN" altLang="en-US"/>
          </a:p>
        </p:txBody>
      </p:sp>
      <p:grpSp>
        <p:nvGrpSpPr>
          <p:cNvPr id="5" name="Group 73"/>
          <p:cNvGrpSpPr/>
          <p:nvPr/>
        </p:nvGrpSpPr>
        <p:grpSpPr bwMode="auto">
          <a:xfrm>
            <a:off x="1966020" y="5862463"/>
            <a:ext cx="3765550" cy="714375"/>
            <a:chOff x="1803" y="3719"/>
            <a:chExt cx="2372" cy="450"/>
          </a:xfrm>
        </p:grpSpPr>
        <p:sp>
          <p:nvSpPr>
            <p:cNvPr id="268351" name="AutoShape 32"/>
            <p:cNvSpPr>
              <a:spLocks noChangeArrowheads="1"/>
            </p:cNvSpPr>
            <p:nvPr/>
          </p:nvSpPr>
          <p:spPr bwMode="auto">
            <a:xfrm>
              <a:off x="2399" y="3726"/>
              <a:ext cx="120" cy="292"/>
            </a:xfrm>
            <a:prstGeom prst="downArrow">
              <a:avLst>
                <a:gd name="adj1" fmla="val 50000"/>
                <a:gd name="adj2" fmla="val 80458"/>
              </a:avLst>
            </a:prstGeom>
            <a:solidFill>
              <a:schemeClr val="bg1"/>
            </a:solidFill>
            <a:ln w="28575">
              <a:solidFill>
                <a:schemeClr val="hlink"/>
              </a:solidFill>
              <a:miter lim="800000"/>
            </a:ln>
          </p:spPr>
          <p:txBody>
            <a:bodyPr vert="eaVert" wrap="none" anchor="ctr"/>
            <a:lstStyle/>
            <a:p>
              <a:endParaRPr lang="zh-CN" altLang="en-US"/>
            </a:p>
          </p:txBody>
        </p:sp>
        <p:sp>
          <p:nvSpPr>
            <p:cNvPr id="268352" name="AutoShape 33"/>
            <p:cNvSpPr>
              <a:spLocks noChangeArrowheads="1"/>
            </p:cNvSpPr>
            <p:nvPr/>
          </p:nvSpPr>
          <p:spPr bwMode="auto">
            <a:xfrm>
              <a:off x="3627" y="3719"/>
              <a:ext cx="121" cy="292"/>
            </a:xfrm>
            <a:prstGeom prst="downArrow">
              <a:avLst>
                <a:gd name="adj1" fmla="val 50000"/>
                <a:gd name="adj2" fmla="val 79793"/>
              </a:avLst>
            </a:prstGeom>
            <a:solidFill>
              <a:schemeClr val="bg1"/>
            </a:solidFill>
            <a:ln w="28575">
              <a:solidFill>
                <a:schemeClr val="hlink"/>
              </a:solidFill>
              <a:miter lim="800000"/>
            </a:ln>
          </p:spPr>
          <p:txBody>
            <a:bodyPr vert="eaVert" wrap="none" anchor="ctr"/>
            <a:lstStyle/>
            <a:p>
              <a:endParaRPr lang="zh-CN" altLang="en-US"/>
            </a:p>
          </p:txBody>
        </p:sp>
        <p:sp>
          <p:nvSpPr>
            <p:cNvPr id="268353" name="AutoShape 34"/>
            <p:cNvSpPr>
              <a:spLocks noChangeArrowheads="1"/>
            </p:cNvSpPr>
            <p:nvPr/>
          </p:nvSpPr>
          <p:spPr bwMode="auto">
            <a:xfrm rot="5400000">
              <a:off x="2862" y="3957"/>
              <a:ext cx="113" cy="312"/>
            </a:xfrm>
            <a:prstGeom prst="downArrow">
              <a:avLst>
                <a:gd name="adj1" fmla="val 50000"/>
                <a:gd name="adj2" fmla="val 91294"/>
              </a:avLst>
            </a:prstGeom>
            <a:solidFill>
              <a:schemeClr val="bg1"/>
            </a:solidFill>
            <a:ln w="28575">
              <a:solidFill>
                <a:schemeClr val="hlink"/>
              </a:solidFill>
              <a:miter lim="800000"/>
            </a:ln>
          </p:spPr>
          <p:txBody>
            <a:bodyPr vert="eaVert" wrap="none" anchor="ctr"/>
            <a:lstStyle/>
            <a:p>
              <a:endParaRPr lang="zh-CN" altLang="en-US"/>
            </a:p>
          </p:txBody>
        </p:sp>
        <p:sp>
          <p:nvSpPr>
            <p:cNvPr id="268354" name="AutoShape 35"/>
            <p:cNvSpPr>
              <a:spLocks noChangeArrowheads="1"/>
            </p:cNvSpPr>
            <p:nvPr/>
          </p:nvSpPr>
          <p:spPr bwMode="auto">
            <a:xfrm rot="3308442">
              <a:off x="3963" y="3674"/>
              <a:ext cx="113" cy="311"/>
            </a:xfrm>
            <a:prstGeom prst="downArrow">
              <a:avLst>
                <a:gd name="adj1" fmla="val 50000"/>
                <a:gd name="adj2" fmla="val 91001"/>
              </a:avLst>
            </a:prstGeom>
            <a:solidFill>
              <a:schemeClr val="bg1"/>
            </a:solidFill>
            <a:ln w="28575">
              <a:solidFill>
                <a:schemeClr val="hlink"/>
              </a:solidFill>
              <a:miter lim="800000"/>
            </a:ln>
          </p:spPr>
          <p:txBody>
            <a:bodyPr vert="eaVert" wrap="none" anchor="ctr"/>
            <a:lstStyle/>
            <a:p>
              <a:endParaRPr lang="zh-CN" altLang="en-US"/>
            </a:p>
          </p:txBody>
        </p:sp>
        <p:sp>
          <p:nvSpPr>
            <p:cNvPr id="268355" name="AutoShape 36"/>
            <p:cNvSpPr>
              <a:spLocks noChangeArrowheads="1"/>
            </p:cNvSpPr>
            <p:nvPr/>
          </p:nvSpPr>
          <p:spPr bwMode="auto">
            <a:xfrm rot="-3458995">
              <a:off x="1902" y="3702"/>
              <a:ext cx="113" cy="312"/>
            </a:xfrm>
            <a:prstGeom prst="downArrow">
              <a:avLst>
                <a:gd name="adj1" fmla="val 50000"/>
                <a:gd name="adj2" fmla="val 91294"/>
              </a:avLst>
            </a:prstGeom>
            <a:solidFill>
              <a:schemeClr val="bg1"/>
            </a:solidFill>
            <a:ln w="28575">
              <a:solidFill>
                <a:schemeClr val="hlink"/>
              </a:solidFill>
              <a:miter lim="800000"/>
            </a:ln>
          </p:spPr>
          <p:txBody>
            <a:bodyPr vert="eaVert" wrap="none" anchor="ctr"/>
            <a:lstStyle/>
            <a:p>
              <a:endParaRPr lang="zh-CN" altLang="en-US"/>
            </a:p>
          </p:txBody>
        </p:sp>
      </p:grpSp>
      <p:sp>
        <p:nvSpPr>
          <p:cNvPr id="268318" name="Line 37"/>
          <p:cNvSpPr>
            <a:spLocks noChangeShapeType="1"/>
          </p:cNvSpPr>
          <p:nvPr/>
        </p:nvSpPr>
        <p:spPr bwMode="auto">
          <a:xfrm>
            <a:off x="251520" y="857232"/>
            <a:ext cx="0" cy="5481637"/>
          </a:xfrm>
          <a:prstGeom prst="line">
            <a:avLst/>
          </a:prstGeom>
          <a:noFill/>
          <a:ln w="9525">
            <a:solidFill>
              <a:schemeClr val="tx1"/>
            </a:solidFill>
            <a:round/>
            <a:tailEnd type="triangle" w="sm" len="lg"/>
          </a:ln>
        </p:spPr>
        <p:txBody>
          <a:bodyPr wrap="none" anchor="ctr"/>
          <a:lstStyle/>
          <a:p>
            <a:endParaRPr lang="zh-CN" altLang="en-US"/>
          </a:p>
        </p:txBody>
      </p:sp>
      <p:sp>
        <p:nvSpPr>
          <p:cNvPr id="268319" name="Text Box 38"/>
          <p:cNvSpPr txBox="1">
            <a:spLocks noChangeArrowheads="1"/>
          </p:cNvSpPr>
          <p:nvPr/>
        </p:nvSpPr>
        <p:spPr bwMode="auto">
          <a:xfrm>
            <a:off x="251520" y="6072206"/>
            <a:ext cx="254000" cy="396875"/>
          </a:xfrm>
          <a:prstGeom prst="rect">
            <a:avLst/>
          </a:prstGeom>
          <a:noFill/>
          <a:ln w="9525">
            <a:noFill/>
            <a:miter lim="800000"/>
          </a:ln>
        </p:spPr>
        <p:txBody>
          <a:bodyPr wrap="none">
            <a:spAutoFit/>
          </a:bodyPr>
          <a:lstStyle/>
          <a:p>
            <a:r>
              <a:rPr kumimoji="1" lang="en-US" altLang="zh-CN" sz="2000" dirty="0">
                <a:latin typeface="Arial" panose="020B0604020202020204" pitchFamily="34" charset="0"/>
              </a:rPr>
              <a:t>t</a:t>
            </a:r>
          </a:p>
        </p:txBody>
      </p:sp>
      <p:sp>
        <p:nvSpPr>
          <p:cNvPr id="268320" name="Text Box 40"/>
          <p:cNvSpPr txBox="1">
            <a:spLocks noChangeArrowheads="1"/>
          </p:cNvSpPr>
          <p:nvPr/>
        </p:nvSpPr>
        <p:spPr bwMode="auto">
          <a:xfrm>
            <a:off x="3126482" y="5898976"/>
            <a:ext cx="1214438" cy="398462"/>
          </a:xfrm>
          <a:prstGeom prst="rect">
            <a:avLst/>
          </a:prstGeom>
          <a:noFill/>
          <a:ln w="9525">
            <a:noFill/>
            <a:miter lim="800000"/>
          </a:ln>
        </p:spPr>
        <p:txBody>
          <a:bodyPr wrap="none">
            <a:spAutoFit/>
          </a:bodyPr>
          <a:lstStyle/>
          <a:p>
            <a:r>
              <a:rPr kumimoji="1" lang="en-US" altLang="zh-CN" sz="2000">
                <a:latin typeface="Arial" panose="020B0604020202020204" pitchFamily="34" charset="0"/>
              </a:rPr>
              <a:t>ACK</a:t>
            </a:r>
            <a:r>
              <a:rPr kumimoji="1" lang="zh-CN" altLang="en-US" sz="2000">
                <a:latin typeface="Arial" panose="020B0604020202020204" pitchFamily="34" charset="0"/>
              </a:rPr>
              <a:t>报文</a:t>
            </a:r>
          </a:p>
        </p:txBody>
      </p:sp>
      <p:pic>
        <p:nvPicPr>
          <p:cNvPr id="268321" name="Picture 41"/>
          <p:cNvPicPr>
            <a:picLocks noChangeArrowheads="1"/>
          </p:cNvPicPr>
          <p:nvPr/>
        </p:nvPicPr>
        <p:blipFill>
          <a:blip r:embed="rId3" cstate="print"/>
          <a:srcRect/>
          <a:stretch>
            <a:fillRect/>
          </a:stretch>
        </p:blipFill>
        <p:spPr bwMode="auto">
          <a:xfrm>
            <a:off x="4655245" y="6445076"/>
            <a:ext cx="538163" cy="360362"/>
          </a:xfrm>
          <a:prstGeom prst="rect">
            <a:avLst/>
          </a:prstGeom>
          <a:noFill/>
          <a:ln w="12699">
            <a:noFill/>
            <a:miter lim="800000"/>
            <a:headEnd/>
            <a:tailEnd/>
          </a:ln>
        </p:spPr>
      </p:pic>
      <p:pic>
        <p:nvPicPr>
          <p:cNvPr id="268322" name="Picture 42"/>
          <p:cNvPicPr>
            <a:picLocks noChangeArrowheads="1"/>
          </p:cNvPicPr>
          <p:nvPr/>
        </p:nvPicPr>
        <p:blipFill>
          <a:blip r:embed="rId3" cstate="print"/>
          <a:srcRect/>
          <a:stretch>
            <a:fillRect/>
          </a:stretch>
        </p:blipFill>
        <p:spPr bwMode="auto">
          <a:xfrm>
            <a:off x="2564507" y="3933651"/>
            <a:ext cx="538163" cy="360362"/>
          </a:xfrm>
          <a:prstGeom prst="rect">
            <a:avLst/>
          </a:prstGeom>
          <a:noFill/>
          <a:ln w="12699">
            <a:noFill/>
            <a:miter lim="800000"/>
            <a:headEnd/>
            <a:tailEnd/>
          </a:ln>
        </p:spPr>
      </p:pic>
      <p:pic>
        <p:nvPicPr>
          <p:cNvPr id="268323" name="Picture 43"/>
          <p:cNvPicPr>
            <a:picLocks noChangeArrowheads="1"/>
          </p:cNvPicPr>
          <p:nvPr/>
        </p:nvPicPr>
        <p:blipFill>
          <a:blip r:embed="rId3" cstate="print"/>
          <a:srcRect/>
          <a:stretch>
            <a:fillRect/>
          </a:stretch>
        </p:blipFill>
        <p:spPr bwMode="auto">
          <a:xfrm>
            <a:off x="1032570" y="3933651"/>
            <a:ext cx="538162" cy="360362"/>
          </a:xfrm>
          <a:prstGeom prst="rect">
            <a:avLst/>
          </a:prstGeom>
          <a:noFill/>
          <a:ln w="12699">
            <a:noFill/>
            <a:miter lim="800000"/>
            <a:headEnd/>
            <a:tailEnd/>
          </a:ln>
        </p:spPr>
      </p:pic>
      <p:pic>
        <p:nvPicPr>
          <p:cNvPr id="268324" name="Picture 44"/>
          <p:cNvPicPr>
            <a:picLocks noChangeArrowheads="1"/>
          </p:cNvPicPr>
          <p:nvPr/>
        </p:nvPicPr>
        <p:blipFill>
          <a:blip r:embed="rId3" cstate="print"/>
          <a:srcRect/>
          <a:stretch>
            <a:fillRect/>
          </a:stretch>
        </p:blipFill>
        <p:spPr bwMode="auto">
          <a:xfrm>
            <a:off x="4479032" y="3395488"/>
            <a:ext cx="538163" cy="360363"/>
          </a:xfrm>
          <a:prstGeom prst="rect">
            <a:avLst/>
          </a:prstGeom>
          <a:noFill/>
          <a:ln w="12699">
            <a:noFill/>
            <a:miter lim="800000"/>
            <a:headEnd/>
            <a:tailEnd/>
          </a:ln>
        </p:spPr>
      </p:pic>
      <p:pic>
        <p:nvPicPr>
          <p:cNvPr id="268325" name="Picture 45"/>
          <p:cNvPicPr>
            <a:picLocks noChangeArrowheads="1"/>
          </p:cNvPicPr>
          <p:nvPr/>
        </p:nvPicPr>
        <p:blipFill>
          <a:blip r:embed="rId3" cstate="print"/>
          <a:srcRect/>
          <a:stretch>
            <a:fillRect/>
          </a:stretch>
        </p:blipFill>
        <p:spPr bwMode="auto">
          <a:xfrm>
            <a:off x="2564507" y="3395488"/>
            <a:ext cx="538163" cy="360363"/>
          </a:xfrm>
          <a:prstGeom prst="rect">
            <a:avLst/>
          </a:prstGeom>
          <a:noFill/>
          <a:ln w="12699">
            <a:noFill/>
            <a:miter lim="800000"/>
            <a:headEnd/>
            <a:tailEnd/>
          </a:ln>
        </p:spPr>
      </p:pic>
      <p:pic>
        <p:nvPicPr>
          <p:cNvPr id="268326" name="Picture 46"/>
          <p:cNvPicPr>
            <a:picLocks noChangeArrowheads="1"/>
          </p:cNvPicPr>
          <p:nvPr/>
        </p:nvPicPr>
        <p:blipFill>
          <a:blip r:embed="rId3" cstate="print"/>
          <a:srcRect/>
          <a:stretch>
            <a:fillRect/>
          </a:stretch>
        </p:blipFill>
        <p:spPr bwMode="auto">
          <a:xfrm>
            <a:off x="6047482" y="2409651"/>
            <a:ext cx="538163" cy="360362"/>
          </a:xfrm>
          <a:prstGeom prst="rect">
            <a:avLst/>
          </a:prstGeom>
          <a:noFill/>
          <a:ln w="12699">
            <a:noFill/>
            <a:miter lim="800000"/>
            <a:headEnd/>
            <a:tailEnd/>
          </a:ln>
        </p:spPr>
      </p:pic>
      <p:pic>
        <p:nvPicPr>
          <p:cNvPr id="268327" name="Picture 47"/>
          <p:cNvPicPr>
            <a:picLocks noChangeArrowheads="1"/>
          </p:cNvPicPr>
          <p:nvPr/>
        </p:nvPicPr>
        <p:blipFill>
          <a:blip r:embed="rId3" cstate="print"/>
          <a:srcRect/>
          <a:stretch>
            <a:fillRect/>
          </a:stretch>
        </p:blipFill>
        <p:spPr bwMode="auto">
          <a:xfrm>
            <a:off x="4479032" y="2409651"/>
            <a:ext cx="538163" cy="360362"/>
          </a:xfrm>
          <a:prstGeom prst="rect">
            <a:avLst/>
          </a:prstGeom>
          <a:noFill/>
          <a:ln w="12699">
            <a:noFill/>
            <a:miter lim="800000"/>
            <a:headEnd/>
            <a:tailEnd/>
          </a:ln>
        </p:spPr>
      </p:pic>
      <p:pic>
        <p:nvPicPr>
          <p:cNvPr id="268328" name="Picture 48"/>
          <p:cNvPicPr>
            <a:picLocks noChangeArrowheads="1"/>
          </p:cNvPicPr>
          <p:nvPr/>
        </p:nvPicPr>
        <p:blipFill>
          <a:blip r:embed="rId3" cstate="print"/>
          <a:srcRect/>
          <a:stretch>
            <a:fillRect/>
          </a:stretch>
        </p:blipFill>
        <p:spPr bwMode="auto">
          <a:xfrm>
            <a:off x="2564507" y="2409651"/>
            <a:ext cx="538163" cy="360362"/>
          </a:xfrm>
          <a:prstGeom prst="rect">
            <a:avLst/>
          </a:prstGeom>
          <a:noFill/>
          <a:ln w="12699">
            <a:noFill/>
            <a:miter lim="800000"/>
            <a:headEnd/>
            <a:tailEnd/>
          </a:ln>
        </p:spPr>
      </p:pic>
      <p:pic>
        <p:nvPicPr>
          <p:cNvPr id="268329" name="Picture 49"/>
          <p:cNvPicPr>
            <a:picLocks noChangeArrowheads="1"/>
          </p:cNvPicPr>
          <p:nvPr/>
        </p:nvPicPr>
        <p:blipFill>
          <a:blip r:embed="rId3" cstate="print"/>
          <a:srcRect/>
          <a:stretch>
            <a:fillRect/>
          </a:stretch>
        </p:blipFill>
        <p:spPr bwMode="auto">
          <a:xfrm>
            <a:off x="1069082" y="2409651"/>
            <a:ext cx="538163" cy="360362"/>
          </a:xfrm>
          <a:prstGeom prst="rect">
            <a:avLst/>
          </a:prstGeom>
          <a:noFill/>
          <a:ln w="12699">
            <a:noFill/>
            <a:miter lim="800000"/>
            <a:headEnd/>
            <a:tailEnd/>
          </a:ln>
        </p:spPr>
      </p:pic>
      <p:pic>
        <p:nvPicPr>
          <p:cNvPr id="268330" name="Picture 50"/>
          <p:cNvPicPr>
            <a:picLocks noChangeArrowheads="1"/>
          </p:cNvPicPr>
          <p:nvPr/>
        </p:nvPicPr>
        <p:blipFill>
          <a:blip r:embed="rId3" cstate="print"/>
          <a:srcRect/>
          <a:stretch>
            <a:fillRect/>
          </a:stretch>
        </p:blipFill>
        <p:spPr bwMode="auto">
          <a:xfrm>
            <a:off x="2564507" y="1871488"/>
            <a:ext cx="538163" cy="360363"/>
          </a:xfrm>
          <a:prstGeom prst="rect">
            <a:avLst/>
          </a:prstGeom>
          <a:noFill/>
          <a:ln w="12699">
            <a:noFill/>
            <a:miter lim="800000"/>
            <a:headEnd/>
            <a:tailEnd/>
          </a:ln>
        </p:spPr>
      </p:pic>
      <p:pic>
        <p:nvPicPr>
          <p:cNvPr id="268331" name="Picture 51"/>
          <p:cNvPicPr>
            <a:picLocks noChangeArrowheads="1"/>
          </p:cNvPicPr>
          <p:nvPr/>
        </p:nvPicPr>
        <p:blipFill>
          <a:blip r:embed="rId3" cstate="print"/>
          <a:srcRect/>
          <a:stretch>
            <a:fillRect/>
          </a:stretch>
        </p:blipFill>
        <p:spPr bwMode="auto">
          <a:xfrm>
            <a:off x="4479032" y="1871488"/>
            <a:ext cx="538163" cy="360363"/>
          </a:xfrm>
          <a:prstGeom prst="rect">
            <a:avLst/>
          </a:prstGeom>
          <a:noFill/>
          <a:ln w="12699">
            <a:noFill/>
            <a:miter lim="800000"/>
            <a:headEnd/>
            <a:tailEnd/>
          </a:ln>
        </p:spPr>
      </p:pic>
      <p:pic>
        <p:nvPicPr>
          <p:cNvPr id="268332" name="Picture 52"/>
          <p:cNvPicPr>
            <a:picLocks noChangeArrowheads="1"/>
          </p:cNvPicPr>
          <p:nvPr/>
        </p:nvPicPr>
        <p:blipFill>
          <a:blip r:embed="rId3" cstate="print"/>
          <a:srcRect/>
          <a:stretch>
            <a:fillRect/>
          </a:stretch>
        </p:blipFill>
        <p:spPr bwMode="auto">
          <a:xfrm>
            <a:off x="6106220" y="884063"/>
            <a:ext cx="539750" cy="361950"/>
          </a:xfrm>
          <a:prstGeom prst="rect">
            <a:avLst/>
          </a:prstGeom>
          <a:noFill/>
          <a:ln w="12699">
            <a:noFill/>
            <a:miter lim="800000"/>
            <a:headEnd/>
            <a:tailEnd/>
          </a:ln>
        </p:spPr>
      </p:pic>
      <p:pic>
        <p:nvPicPr>
          <p:cNvPr id="268333" name="Picture 53"/>
          <p:cNvPicPr>
            <a:picLocks noChangeArrowheads="1"/>
          </p:cNvPicPr>
          <p:nvPr/>
        </p:nvPicPr>
        <p:blipFill>
          <a:blip r:embed="rId3" cstate="print"/>
          <a:srcRect/>
          <a:stretch>
            <a:fillRect/>
          </a:stretch>
        </p:blipFill>
        <p:spPr bwMode="auto">
          <a:xfrm>
            <a:off x="4479032" y="884063"/>
            <a:ext cx="538163" cy="361950"/>
          </a:xfrm>
          <a:prstGeom prst="rect">
            <a:avLst/>
          </a:prstGeom>
          <a:noFill/>
          <a:ln w="12699">
            <a:noFill/>
            <a:miter lim="800000"/>
            <a:headEnd/>
            <a:tailEnd/>
          </a:ln>
        </p:spPr>
      </p:pic>
      <p:pic>
        <p:nvPicPr>
          <p:cNvPr id="268334" name="Picture 54"/>
          <p:cNvPicPr>
            <a:picLocks noChangeArrowheads="1"/>
          </p:cNvPicPr>
          <p:nvPr/>
        </p:nvPicPr>
        <p:blipFill>
          <a:blip r:embed="rId3" cstate="print"/>
          <a:srcRect/>
          <a:stretch>
            <a:fillRect/>
          </a:stretch>
        </p:blipFill>
        <p:spPr bwMode="auto">
          <a:xfrm>
            <a:off x="2564507" y="884063"/>
            <a:ext cx="538163" cy="361950"/>
          </a:xfrm>
          <a:prstGeom prst="rect">
            <a:avLst/>
          </a:prstGeom>
          <a:noFill/>
          <a:ln w="12699">
            <a:noFill/>
            <a:miter lim="800000"/>
            <a:headEnd/>
            <a:tailEnd/>
          </a:ln>
        </p:spPr>
      </p:pic>
      <p:pic>
        <p:nvPicPr>
          <p:cNvPr id="268335" name="Picture 55"/>
          <p:cNvPicPr>
            <a:picLocks noChangeArrowheads="1"/>
          </p:cNvPicPr>
          <p:nvPr/>
        </p:nvPicPr>
        <p:blipFill>
          <a:blip r:embed="rId3" cstate="print"/>
          <a:srcRect/>
          <a:stretch>
            <a:fillRect/>
          </a:stretch>
        </p:blipFill>
        <p:spPr bwMode="auto">
          <a:xfrm>
            <a:off x="1069082" y="884063"/>
            <a:ext cx="538163" cy="361950"/>
          </a:xfrm>
          <a:prstGeom prst="rect">
            <a:avLst/>
          </a:prstGeom>
          <a:noFill/>
          <a:ln w="12699">
            <a:noFill/>
            <a:miter lim="800000"/>
            <a:headEnd/>
            <a:tailEnd/>
          </a:ln>
        </p:spPr>
      </p:pic>
      <p:pic>
        <p:nvPicPr>
          <p:cNvPr id="268336" name="Picture 56"/>
          <p:cNvPicPr>
            <a:picLocks noChangeArrowheads="1"/>
          </p:cNvPicPr>
          <p:nvPr/>
        </p:nvPicPr>
        <p:blipFill>
          <a:blip r:embed="rId3" cstate="print"/>
          <a:srcRect/>
          <a:stretch>
            <a:fillRect/>
          </a:stretch>
        </p:blipFill>
        <p:spPr bwMode="auto">
          <a:xfrm>
            <a:off x="6123682" y="5476701"/>
            <a:ext cx="539750" cy="360362"/>
          </a:xfrm>
          <a:prstGeom prst="rect">
            <a:avLst/>
          </a:prstGeom>
          <a:noFill/>
          <a:ln w="12699">
            <a:noFill/>
            <a:miter lim="800000"/>
            <a:headEnd/>
            <a:tailEnd/>
          </a:ln>
        </p:spPr>
      </p:pic>
      <p:pic>
        <p:nvPicPr>
          <p:cNvPr id="268337" name="Picture 57"/>
          <p:cNvPicPr>
            <a:picLocks noChangeArrowheads="1"/>
          </p:cNvPicPr>
          <p:nvPr/>
        </p:nvPicPr>
        <p:blipFill>
          <a:blip r:embed="rId3" cstate="print"/>
          <a:srcRect/>
          <a:stretch>
            <a:fillRect/>
          </a:stretch>
        </p:blipFill>
        <p:spPr bwMode="auto">
          <a:xfrm>
            <a:off x="4479032" y="5459238"/>
            <a:ext cx="538163" cy="360363"/>
          </a:xfrm>
          <a:prstGeom prst="rect">
            <a:avLst/>
          </a:prstGeom>
          <a:noFill/>
          <a:ln w="12699">
            <a:noFill/>
            <a:miter lim="800000"/>
            <a:headEnd/>
            <a:tailEnd/>
          </a:ln>
        </p:spPr>
      </p:pic>
      <p:pic>
        <p:nvPicPr>
          <p:cNvPr id="268338" name="Picture 58"/>
          <p:cNvPicPr>
            <a:picLocks noChangeArrowheads="1"/>
          </p:cNvPicPr>
          <p:nvPr/>
        </p:nvPicPr>
        <p:blipFill>
          <a:blip r:embed="rId3" cstate="print"/>
          <a:srcRect/>
          <a:stretch>
            <a:fillRect/>
          </a:stretch>
        </p:blipFill>
        <p:spPr bwMode="auto">
          <a:xfrm>
            <a:off x="2564507" y="5459238"/>
            <a:ext cx="538163" cy="360363"/>
          </a:xfrm>
          <a:prstGeom prst="rect">
            <a:avLst/>
          </a:prstGeom>
          <a:noFill/>
          <a:ln w="12699">
            <a:noFill/>
            <a:miter lim="800000"/>
            <a:headEnd/>
            <a:tailEnd/>
          </a:ln>
        </p:spPr>
      </p:pic>
      <p:pic>
        <p:nvPicPr>
          <p:cNvPr id="268339" name="Picture 59"/>
          <p:cNvPicPr>
            <a:picLocks noChangeArrowheads="1"/>
          </p:cNvPicPr>
          <p:nvPr/>
        </p:nvPicPr>
        <p:blipFill>
          <a:blip r:embed="rId3" cstate="print"/>
          <a:srcRect/>
          <a:stretch>
            <a:fillRect/>
          </a:stretch>
        </p:blipFill>
        <p:spPr bwMode="auto">
          <a:xfrm>
            <a:off x="972245" y="5459238"/>
            <a:ext cx="539750" cy="360363"/>
          </a:xfrm>
          <a:prstGeom prst="rect">
            <a:avLst/>
          </a:prstGeom>
          <a:noFill/>
          <a:ln w="12699">
            <a:noFill/>
            <a:miter lim="800000"/>
            <a:headEnd/>
            <a:tailEnd/>
          </a:ln>
        </p:spPr>
      </p:pic>
      <p:pic>
        <p:nvPicPr>
          <p:cNvPr id="268340" name="Picture 60"/>
          <p:cNvPicPr>
            <a:picLocks noChangeArrowheads="1"/>
          </p:cNvPicPr>
          <p:nvPr/>
        </p:nvPicPr>
        <p:blipFill>
          <a:blip r:embed="rId3" cstate="print"/>
          <a:srcRect/>
          <a:stretch>
            <a:fillRect/>
          </a:stretch>
        </p:blipFill>
        <p:spPr bwMode="auto">
          <a:xfrm>
            <a:off x="2564507" y="4921076"/>
            <a:ext cx="538163" cy="360362"/>
          </a:xfrm>
          <a:prstGeom prst="rect">
            <a:avLst/>
          </a:prstGeom>
          <a:noFill/>
          <a:ln w="12699">
            <a:noFill/>
            <a:miter lim="800000"/>
            <a:headEnd/>
            <a:tailEnd/>
          </a:ln>
        </p:spPr>
      </p:pic>
      <p:pic>
        <p:nvPicPr>
          <p:cNvPr id="268341" name="Picture 61"/>
          <p:cNvPicPr>
            <a:picLocks noChangeArrowheads="1"/>
          </p:cNvPicPr>
          <p:nvPr/>
        </p:nvPicPr>
        <p:blipFill>
          <a:blip r:embed="rId3" cstate="print"/>
          <a:srcRect/>
          <a:stretch>
            <a:fillRect/>
          </a:stretch>
        </p:blipFill>
        <p:spPr bwMode="auto">
          <a:xfrm>
            <a:off x="4479032" y="4921076"/>
            <a:ext cx="538163" cy="360362"/>
          </a:xfrm>
          <a:prstGeom prst="rect">
            <a:avLst/>
          </a:prstGeom>
          <a:noFill/>
          <a:ln w="12699">
            <a:noFill/>
            <a:miter lim="800000"/>
            <a:headEnd/>
            <a:tailEnd/>
          </a:ln>
        </p:spPr>
      </p:pic>
      <p:pic>
        <p:nvPicPr>
          <p:cNvPr id="268342" name="Picture 62"/>
          <p:cNvPicPr>
            <a:picLocks noChangeArrowheads="1"/>
          </p:cNvPicPr>
          <p:nvPr/>
        </p:nvPicPr>
        <p:blipFill>
          <a:blip r:embed="rId3" cstate="print"/>
          <a:srcRect/>
          <a:stretch>
            <a:fillRect/>
          </a:stretch>
        </p:blipFill>
        <p:spPr bwMode="auto">
          <a:xfrm>
            <a:off x="6106220" y="3933651"/>
            <a:ext cx="539750" cy="360362"/>
          </a:xfrm>
          <a:prstGeom prst="rect">
            <a:avLst/>
          </a:prstGeom>
          <a:noFill/>
          <a:ln w="12699">
            <a:noFill/>
            <a:miter lim="800000"/>
            <a:headEnd/>
            <a:tailEnd/>
          </a:ln>
        </p:spPr>
      </p:pic>
      <p:pic>
        <p:nvPicPr>
          <p:cNvPr id="268343" name="Picture 63"/>
          <p:cNvPicPr>
            <a:picLocks noChangeArrowheads="1"/>
          </p:cNvPicPr>
          <p:nvPr/>
        </p:nvPicPr>
        <p:blipFill>
          <a:blip r:embed="rId3" cstate="print"/>
          <a:srcRect/>
          <a:stretch>
            <a:fillRect/>
          </a:stretch>
        </p:blipFill>
        <p:spPr bwMode="auto">
          <a:xfrm>
            <a:off x="4479032" y="3933651"/>
            <a:ext cx="538163" cy="360362"/>
          </a:xfrm>
          <a:prstGeom prst="rect">
            <a:avLst/>
          </a:prstGeom>
          <a:noFill/>
          <a:ln w="12699">
            <a:noFill/>
            <a:miter lim="800000"/>
            <a:headEnd/>
            <a:tailEnd/>
          </a:ln>
        </p:spPr>
      </p:pic>
      <p:pic>
        <p:nvPicPr>
          <p:cNvPr id="268344" name="Picture 64"/>
          <p:cNvPicPr>
            <a:picLocks noChangeArrowheads="1"/>
          </p:cNvPicPr>
          <p:nvPr/>
        </p:nvPicPr>
        <p:blipFill>
          <a:blip r:embed="rId3" cstate="print"/>
          <a:srcRect/>
          <a:stretch>
            <a:fillRect/>
          </a:stretch>
        </p:blipFill>
        <p:spPr bwMode="auto">
          <a:xfrm>
            <a:off x="2740720" y="6445076"/>
            <a:ext cx="538163" cy="360362"/>
          </a:xfrm>
          <a:prstGeom prst="rect">
            <a:avLst/>
          </a:prstGeom>
          <a:noFill/>
          <a:ln w="12699">
            <a:noFill/>
            <a:miter lim="800000"/>
            <a:headEnd/>
            <a:tailEnd/>
          </a:ln>
        </p:spPr>
      </p:pic>
      <p:sp>
        <p:nvSpPr>
          <p:cNvPr id="268345" name="Text Box 65"/>
          <p:cNvSpPr txBox="1">
            <a:spLocks noChangeArrowheads="1"/>
          </p:cNvSpPr>
          <p:nvPr/>
        </p:nvSpPr>
        <p:spPr bwMode="auto">
          <a:xfrm>
            <a:off x="2199382" y="1777826"/>
            <a:ext cx="369888" cy="396875"/>
          </a:xfrm>
          <a:prstGeom prst="rect">
            <a:avLst/>
          </a:prstGeom>
          <a:noFill/>
          <a:ln w="9525">
            <a:noFill/>
            <a:miter lim="800000"/>
          </a:ln>
        </p:spPr>
        <p:txBody>
          <a:bodyPr wrap="none">
            <a:spAutoFit/>
          </a:bodyPr>
          <a:lstStyle/>
          <a:p>
            <a:r>
              <a:rPr kumimoji="1" lang="en-US" altLang="zh-CN" sz="2000">
                <a:latin typeface="Arial" panose="020B0604020202020204" pitchFamily="34" charset="0"/>
              </a:rPr>
              <a:t>R</a:t>
            </a:r>
          </a:p>
        </p:txBody>
      </p:sp>
      <p:sp>
        <p:nvSpPr>
          <p:cNvPr id="268346" name="Text Box 66"/>
          <p:cNvSpPr txBox="1">
            <a:spLocks noChangeArrowheads="1"/>
          </p:cNvSpPr>
          <p:nvPr/>
        </p:nvSpPr>
        <p:spPr bwMode="auto">
          <a:xfrm>
            <a:off x="2375595" y="6365701"/>
            <a:ext cx="369888" cy="396875"/>
          </a:xfrm>
          <a:prstGeom prst="rect">
            <a:avLst/>
          </a:prstGeom>
          <a:noFill/>
          <a:ln w="9525">
            <a:noFill/>
            <a:miter lim="800000"/>
          </a:ln>
        </p:spPr>
        <p:txBody>
          <a:bodyPr wrap="none">
            <a:spAutoFit/>
          </a:bodyPr>
          <a:lstStyle/>
          <a:p>
            <a:r>
              <a:rPr kumimoji="1" lang="en-US" altLang="zh-CN" sz="2000">
                <a:latin typeface="Arial" panose="020B0604020202020204" pitchFamily="34" charset="0"/>
              </a:rPr>
              <a:t>R</a:t>
            </a:r>
          </a:p>
        </p:txBody>
      </p:sp>
      <p:sp>
        <p:nvSpPr>
          <p:cNvPr id="268347" name="Text Box 67"/>
          <p:cNvSpPr txBox="1">
            <a:spLocks noChangeArrowheads="1"/>
          </p:cNvSpPr>
          <p:nvPr/>
        </p:nvSpPr>
        <p:spPr bwMode="auto">
          <a:xfrm>
            <a:off x="2181920" y="4806776"/>
            <a:ext cx="368300" cy="395287"/>
          </a:xfrm>
          <a:prstGeom prst="rect">
            <a:avLst/>
          </a:prstGeom>
          <a:noFill/>
          <a:ln w="9525">
            <a:noFill/>
            <a:miter lim="800000"/>
          </a:ln>
        </p:spPr>
        <p:txBody>
          <a:bodyPr wrap="none">
            <a:spAutoFit/>
          </a:bodyPr>
          <a:lstStyle/>
          <a:p>
            <a:r>
              <a:rPr kumimoji="1" lang="en-US" altLang="zh-CN" sz="2000">
                <a:latin typeface="Arial" panose="020B0604020202020204" pitchFamily="34" charset="0"/>
              </a:rPr>
              <a:t>R</a:t>
            </a:r>
          </a:p>
        </p:txBody>
      </p:sp>
      <p:sp>
        <p:nvSpPr>
          <p:cNvPr id="268348" name="Text Box 68"/>
          <p:cNvSpPr txBox="1">
            <a:spLocks noChangeArrowheads="1"/>
          </p:cNvSpPr>
          <p:nvPr/>
        </p:nvSpPr>
        <p:spPr bwMode="auto">
          <a:xfrm>
            <a:off x="2199382" y="3298651"/>
            <a:ext cx="369888" cy="396875"/>
          </a:xfrm>
          <a:prstGeom prst="rect">
            <a:avLst/>
          </a:prstGeom>
          <a:noFill/>
          <a:ln w="9525">
            <a:noFill/>
            <a:miter lim="800000"/>
          </a:ln>
        </p:spPr>
        <p:txBody>
          <a:bodyPr wrap="none">
            <a:spAutoFit/>
          </a:bodyPr>
          <a:lstStyle/>
          <a:p>
            <a:r>
              <a:rPr kumimoji="1" lang="en-US" altLang="zh-CN" sz="2000">
                <a:latin typeface="Arial" panose="020B0604020202020204" pitchFamily="34" charset="0"/>
              </a:rPr>
              <a:t>R</a:t>
            </a:r>
          </a:p>
        </p:txBody>
      </p:sp>
      <p:sp>
        <p:nvSpPr>
          <p:cNvPr id="268349" name="Text Box 69"/>
          <p:cNvSpPr txBox="1">
            <a:spLocks noChangeArrowheads="1"/>
          </p:cNvSpPr>
          <p:nvPr/>
        </p:nvSpPr>
        <p:spPr bwMode="auto">
          <a:xfrm>
            <a:off x="554732" y="1231726"/>
            <a:ext cx="346075" cy="5222875"/>
          </a:xfrm>
          <a:prstGeom prst="rect">
            <a:avLst/>
          </a:prstGeom>
          <a:noFill/>
          <a:ln w="9525">
            <a:noFill/>
            <a:miter lim="800000"/>
          </a:ln>
        </p:spPr>
        <p:txBody>
          <a:bodyPr wrap="none">
            <a:spAutoFit/>
          </a:bodyPr>
          <a:lstStyle/>
          <a:p>
            <a:pPr>
              <a:lnSpc>
                <a:spcPct val="105000"/>
              </a:lnSpc>
            </a:pPr>
            <a:r>
              <a:rPr kumimoji="1" lang="en-US" altLang="zh-CN" sz="2000">
                <a:latin typeface="Arial" panose="020B0604020202020204" pitchFamily="34" charset="0"/>
              </a:rPr>
              <a:t>t</a:t>
            </a:r>
            <a:r>
              <a:rPr kumimoji="1" lang="en-US" altLang="zh-CN" sz="2000" baseline="-25000">
                <a:latin typeface="Arial" panose="020B0604020202020204" pitchFamily="34" charset="0"/>
              </a:rPr>
              <a:t>1</a:t>
            </a:r>
            <a:endParaRPr kumimoji="1" lang="en-US" altLang="zh-CN" sz="2000">
              <a:latin typeface="Arial" panose="020B0604020202020204" pitchFamily="34" charset="0"/>
            </a:endParaRPr>
          </a:p>
          <a:p>
            <a:pPr>
              <a:lnSpc>
                <a:spcPct val="105000"/>
              </a:lnSpc>
            </a:pPr>
            <a:endParaRPr kumimoji="1" lang="en-US" altLang="zh-CN" sz="2000">
              <a:latin typeface="Arial" panose="020B0604020202020204" pitchFamily="34" charset="0"/>
            </a:endParaRPr>
          </a:p>
          <a:p>
            <a:pPr>
              <a:lnSpc>
                <a:spcPct val="105000"/>
              </a:lnSpc>
            </a:pPr>
            <a:endParaRPr kumimoji="1" lang="en-US" altLang="zh-CN" sz="2000">
              <a:latin typeface="Arial" panose="020B0604020202020204" pitchFamily="34" charset="0"/>
            </a:endParaRPr>
          </a:p>
          <a:p>
            <a:pPr>
              <a:lnSpc>
                <a:spcPct val="105000"/>
              </a:lnSpc>
            </a:pPr>
            <a:endParaRPr kumimoji="1" lang="en-US" altLang="zh-CN" sz="2000">
              <a:latin typeface="Arial" panose="020B0604020202020204" pitchFamily="34" charset="0"/>
            </a:endParaRPr>
          </a:p>
          <a:p>
            <a:pPr>
              <a:lnSpc>
                <a:spcPct val="105000"/>
              </a:lnSpc>
            </a:pPr>
            <a:endParaRPr kumimoji="1" lang="en-US" altLang="zh-CN" sz="2000">
              <a:latin typeface="Arial" panose="020B0604020202020204" pitchFamily="34" charset="0"/>
            </a:endParaRPr>
          </a:p>
          <a:p>
            <a:pPr>
              <a:lnSpc>
                <a:spcPct val="105000"/>
              </a:lnSpc>
            </a:pPr>
            <a:r>
              <a:rPr kumimoji="1" lang="en-US" altLang="zh-CN" sz="2000">
                <a:latin typeface="Arial" panose="020B0604020202020204" pitchFamily="34" charset="0"/>
              </a:rPr>
              <a:t>t</a:t>
            </a:r>
            <a:r>
              <a:rPr kumimoji="1" lang="en-US" altLang="zh-CN" sz="2000" baseline="-25000">
                <a:latin typeface="Arial" panose="020B0604020202020204" pitchFamily="34" charset="0"/>
              </a:rPr>
              <a:t>2</a:t>
            </a:r>
            <a:endParaRPr kumimoji="1" lang="en-US" altLang="zh-CN" sz="2000">
              <a:latin typeface="Arial" panose="020B0604020202020204" pitchFamily="34" charset="0"/>
            </a:endParaRPr>
          </a:p>
          <a:p>
            <a:pPr>
              <a:lnSpc>
                <a:spcPct val="105000"/>
              </a:lnSpc>
            </a:pPr>
            <a:endParaRPr kumimoji="1" lang="en-US" altLang="zh-CN" sz="2000">
              <a:latin typeface="Arial" panose="020B0604020202020204" pitchFamily="34" charset="0"/>
            </a:endParaRPr>
          </a:p>
          <a:p>
            <a:pPr>
              <a:lnSpc>
                <a:spcPct val="105000"/>
              </a:lnSpc>
            </a:pPr>
            <a:endParaRPr kumimoji="1" lang="en-US" altLang="zh-CN" sz="2000">
              <a:latin typeface="Arial" panose="020B0604020202020204" pitchFamily="34" charset="0"/>
            </a:endParaRPr>
          </a:p>
          <a:p>
            <a:pPr>
              <a:lnSpc>
                <a:spcPct val="105000"/>
              </a:lnSpc>
            </a:pPr>
            <a:endParaRPr kumimoji="1" lang="en-US" altLang="zh-CN" sz="2000">
              <a:latin typeface="Arial" panose="020B0604020202020204" pitchFamily="34" charset="0"/>
            </a:endParaRPr>
          </a:p>
          <a:p>
            <a:pPr>
              <a:lnSpc>
                <a:spcPct val="105000"/>
              </a:lnSpc>
            </a:pPr>
            <a:endParaRPr kumimoji="1" lang="en-US" altLang="zh-CN" sz="2000">
              <a:latin typeface="Arial" panose="020B0604020202020204" pitchFamily="34" charset="0"/>
            </a:endParaRPr>
          </a:p>
          <a:p>
            <a:pPr>
              <a:lnSpc>
                <a:spcPct val="105000"/>
              </a:lnSpc>
            </a:pPr>
            <a:r>
              <a:rPr kumimoji="1" lang="en-US" altLang="zh-CN" sz="2000">
                <a:latin typeface="Arial" panose="020B0604020202020204" pitchFamily="34" charset="0"/>
              </a:rPr>
              <a:t>t</a:t>
            </a:r>
            <a:r>
              <a:rPr kumimoji="1" lang="en-US" altLang="zh-CN" sz="2000" baseline="-25000">
                <a:latin typeface="Arial" panose="020B0604020202020204" pitchFamily="34" charset="0"/>
              </a:rPr>
              <a:t>3</a:t>
            </a:r>
            <a:endParaRPr kumimoji="1" lang="en-US" altLang="zh-CN" sz="2000">
              <a:latin typeface="Arial" panose="020B0604020202020204" pitchFamily="34" charset="0"/>
            </a:endParaRPr>
          </a:p>
          <a:p>
            <a:pPr>
              <a:lnSpc>
                <a:spcPct val="105000"/>
              </a:lnSpc>
            </a:pPr>
            <a:endParaRPr kumimoji="1" lang="en-US" altLang="zh-CN" sz="2000">
              <a:latin typeface="Arial" panose="020B0604020202020204" pitchFamily="34" charset="0"/>
            </a:endParaRPr>
          </a:p>
          <a:p>
            <a:pPr>
              <a:lnSpc>
                <a:spcPct val="105000"/>
              </a:lnSpc>
            </a:pPr>
            <a:endParaRPr kumimoji="1" lang="en-US" altLang="zh-CN" sz="2000">
              <a:latin typeface="Arial" panose="020B0604020202020204" pitchFamily="34" charset="0"/>
            </a:endParaRPr>
          </a:p>
          <a:p>
            <a:pPr>
              <a:lnSpc>
                <a:spcPct val="105000"/>
              </a:lnSpc>
            </a:pPr>
            <a:endParaRPr kumimoji="1" lang="en-US" altLang="zh-CN" sz="2000">
              <a:latin typeface="Arial" panose="020B0604020202020204" pitchFamily="34" charset="0"/>
            </a:endParaRPr>
          </a:p>
          <a:p>
            <a:pPr>
              <a:lnSpc>
                <a:spcPct val="105000"/>
              </a:lnSpc>
            </a:pPr>
            <a:endParaRPr kumimoji="1" lang="en-US" altLang="zh-CN" sz="2000">
              <a:latin typeface="Arial" panose="020B0604020202020204" pitchFamily="34" charset="0"/>
            </a:endParaRPr>
          </a:p>
          <a:p>
            <a:pPr>
              <a:lnSpc>
                <a:spcPct val="105000"/>
              </a:lnSpc>
            </a:pPr>
            <a:r>
              <a:rPr kumimoji="1" lang="en-US" altLang="zh-CN" sz="2000">
                <a:latin typeface="Arial" panose="020B0604020202020204" pitchFamily="34" charset="0"/>
              </a:rPr>
              <a:t>t</a:t>
            </a:r>
            <a:r>
              <a:rPr kumimoji="1" lang="en-US" altLang="zh-CN" sz="2000" baseline="-25000">
                <a:latin typeface="Arial" panose="020B0604020202020204" pitchFamily="34" charset="0"/>
              </a:rPr>
              <a:t>4</a:t>
            </a:r>
            <a:endParaRPr kumimoji="1" lang="en-US" altLang="zh-CN" sz="2000">
              <a:latin typeface="Arial" panose="020B0604020202020204" pitchFamily="34" charset="0"/>
            </a:endParaRPr>
          </a:p>
        </p:txBody>
      </p:sp>
      <p:sp>
        <p:nvSpPr>
          <p:cNvPr id="268350" name="Rectangle 74"/>
          <p:cNvSpPr>
            <a:spLocks noGrp="1" noChangeArrowheads="1"/>
          </p:cNvSpPr>
          <p:nvPr>
            <p:ph type="title"/>
          </p:nvPr>
        </p:nvSpPr>
        <p:spPr>
          <a:xfrm>
            <a:off x="403225" y="75406"/>
            <a:ext cx="8445500" cy="627063"/>
          </a:xfrm>
        </p:spPr>
        <p:txBody>
          <a:bodyPr/>
          <a:lstStyle/>
          <a:p>
            <a:pPr eaLnBrk="1" hangingPunct="1"/>
            <a:r>
              <a:rPr lang="en-US" altLang="zh-CN" u="sng" dirty="0">
                <a:uFill>
                  <a:solidFill>
                    <a:srgbClr val="FF0000"/>
                  </a:solidFill>
                </a:uFill>
              </a:rPr>
              <a:t>OSPF</a:t>
            </a:r>
            <a:r>
              <a:rPr lang="zh-CN" altLang="en-US" u="sng" dirty="0">
                <a:uFill>
                  <a:solidFill>
                    <a:srgbClr val="FF0000"/>
                  </a:solidFill>
                </a:uFill>
              </a:rPr>
              <a:t>使用可靠的洪泛法发送更新分组 </a:t>
            </a:r>
          </a:p>
        </p:txBody>
      </p:sp>
      <p:sp>
        <p:nvSpPr>
          <p:cNvPr id="7" name="矩形 6"/>
          <p:cNvSpPr/>
          <p:nvPr/>
        </p:nvSpPr>
        <p:spPr>
          <a:xfrm>
            <a:off x="6376791" y="1772816"/>
            <a:ext cx="2750513" cy="1200329"/>
          </a:xfrm>
          <a:prstGeom prst="rect">
            <a:avLst/>
          </a:prstGeom>
        </p:spPr>
        <p:txBody>
          <a:bodyPr wrap="square">
            <a:spAutoFit/>
          </a:bodyPr>
          <a:lstStyle/>
          <a:p>
            <a:pPr eaLnBrk="1" hangingPunct="1">
              <a:buFont typeface="Wingdings" panose="05000000000000000000" pitchFamily="2" charset="2"/>
              <a:buNone/>
              <a:defRPr/>
            </a:pPr>
            <a:r>
              <a:rPr lang="en-US" altLang="zh-CN" sz="1800" dirty="0"/>
              <a:t>(a) </a:t>
            </a:r>
            <a:r>
              <a:rPr lang="zh-CN" altLang="en-US" sz="1800" dirty="0">
                <a:solidFill>
                  <a:srgbClr val="FF0000"/>
                </a:solidFill>
              </a:rPr>
              <a:t>限制分组被多次扩散</a:t>
            </a:r>
            <a:r>
              <a:rPr lang="en-US" altLang="zh-CN" sz="1800" dirty="0"/>
              <a:t>: to detect </a:t>
            </a:r>
            <a:r>
              <a:rPr lang="en-US" altLang="zh-CN" sz="1800" dirty="0">
                <a:solidFill>
                  <a:srgbClr val="FF0000"/>
                </a:solidFill>
              </a:rPr>
              <a:t>old</a:t>
            </a:r>
            <a:r>
              <a:rPr lang="en-US" altLang="zh-CN" sz="1800" dirty="0"/>
              <a:t> or </a:t>
            </a:r>
            <a:r>
              <a:rPr lang="en-US" altLang="zh-CN" sz="1800" dirty="0">
                <a:solidFill>
                  <a:srgbClr val="FF0000"/>
                </a:solidFill>
              </a:rPr>
              <a:t>duplicate</a:t>
            </a:r>
            <a:r>
              <a:rPr lang="en-US" altLang="zh-CN" sz="1800" dirty="0"/>
              <a:t> packet; to add ascending SN# to packets</a:t>
            </a:r>
            <a:endParaRPr lang="zh-CN" altLang="en-US" sz="1800" dirty="0"/>
          </a:p>
        </p:txBody>
      </p:sp>
      <p:sp>
        <p:nvSpPr>
          <p:cNvPr id="8" name="矩形 7"/>
          <p:cNvSpPr/>
          <p:nvPr/>
        </p:nvSpPr>
        <p:spPr>
          <a:xfrm>
            <a:off x="6497660" y="2996952"/>
            <a:ext cx="2488828" cy="1508105"/>
          </a:xfrm>
          <a:prstGeom prst="rect">
            <a:avLst/>
          </a:prstGeom>
        </p:spPr>
        <p:txBody>
          <a:bodyPr wrap="square">
            <a:spAutoFit/>
          </a:bodyPr>
          <a:lstStyle/>
          <a:p>
            <a:pPr eaLnBrk="1" hangingPunct="1">
              <a:buFont typeface="Wingdings" panose="05000000000000000000" pitchFamily="2" charset="2"/>
              <a:buNone/>
              <a:defRPr/>
            </a:pPr>
            <a:r>
              <a:rPr lang="en-US" altLang="zh-CN" sz="2000" dirty="0"/>
              <a:t>(</a:t>
            </a:r>
            <a:r>
              <a:rPr lang="en-US" altLang="zh-CN" sz="1800" dirty="0"/>
              <a:t>b) </a:t>
            </a:r>
            <a:r>
              <a:rPr lang="zh-CN" altLang="en-US" sz="1800" dirty="0">
                <a:solidFill>
                  <a:srgbClr val="FF0000"/>
                </a:solidFill>
              </a:rPr>
              <a:t>限制分组生存时间</a:t>
            </a:r>
            <a:r>
              <a:rPr lang="en-US" altLang="zh-CN" sz="1800" dirty="0"/>
              <a:t>: </a:t>
            </a:r>
          </a:p>
          <a:p>
            <a:pPr indent="-360045" eaLnBrk="1" hangingPunct="1">
              <a:buFont typeface="Wingdings" panose="05000000000000000000" pitchFamily="2" charset="2"/>
              <a:buAutoNum type="arabicParenBoth"/>
              <a:defRPr/>
            </a:pPr>
            <a:r>
              <a:rPr lang="en-US" altLang="zh-CN" sz="1800" dirty="0"/>
              <a:t>to avoid loop path; </a:t>
            </a:r>
          </a:p>
          <a:p>
            <a:pPr marL="342265" indent="-342265" eaLnBrk="1" hangingPunct="1">
              <a:buFont typeface="Wingdings" panose="05000000000000000000" pitchFamily="2" charset="2"/>
              <a:buAutoNum type="arabicParenBoth"/>
              <a:defRPr/>
            </a:pPr>
            <a:r>
              <a:rPr lang="en-US" altLang="zh-CN" sz="1800" dirty="0">
                <a:latin typeface="Arial" panose="020B0604020202020204" pitchFamily="34" charset="0"/>
              </a:rPr>
              <a:t>SN# flip </a:t>
            </a:r>
            <a:r>
              <a:rPr lang="zh-CN" altLang="en-US" sz="1800" dirty="0">
                <a:latin typeface="Arial" panose="020B0604020202020204" pitchFamily="34" charset="0"/>
              </a:rPr>
              <a:t>出错变大了，老分组</a:t>
            </a:r>
            <a:r>
              <a:rPr lang="zh-CN" altLang="en-US" sz="1800" dirty="0">
                <a:solidFill>
                  <a:srgbClr val="FF0000"/>
                </a:solidFill>
                <a:latin typeface="Arial" panose="020B0604020202020204" pitchFamily="34" charset="0"/>
              </a:rPr>
              <a:t>变成</a:t>
            </a:r>
            <a:r>
              <a:rPr lang="zh-CN" altLang="en-US" sz="1800" dirty="0">
                <a:latin typeface="Arial" panose="020B0604020202020204" pitchFamily="34" charset="0"/>
              </a:rPr>
              <a:t>新的分组。</a:t>
            </a:r>
            <a:endParaRPr lang="zh-CN" altLang="zh-CN" sz="1800" dirty="0">
              <a:latin typeface="Arial" panose="020B0604020202020204" pitchFamily="34" charset="0"/>
            </a:endParaRPr>
          </a:p>
        </p:txBody>
      </p:sp>
      <p:sp>
        <p:nvSpPr>
          <p:cNvPr id="76" name="矩形 75"/>
          <p:cNvSpPr/>
          <p:nvPr/>
        </p:nvSpPr>
        <p:spPr>
          <a:xfrm>
            <a:off x="6525317" y="620688"/>
            <a:ext cx="2560650" cy="1200329"/>
          </a:xfrm>
          <a:prstGeom prst="rect">
            <a:avLst/>
          </a:prstGeom>
        </p:spPr>
        <p:txBody>
          <a:bodyPr wrap="square">
            <a:spAutoFit/>
          </a:bodyPr>
          <a:lstStyle/>
          <a:p>
            <a:pPr eaLnBrk="1" hangingPunct="1">
              <a:buFont typeface="Wingdings" panose="05000000000000000000" pitchFamily="2" charset="2"/>
              <a:buNone/>
              <a:defRPr/>
            </a:pPr>
            <a:r>
              <a:rPr lang="zh-CN" altLang="en-US" sz="1800" dirty="0">
                <a:latin typeface="+mn-lt"/>
              </a:rPr>
              <a:t>洪泛特点：</a:t>
            </a:r>
            <a:r>
              <a:rPr lang="zh-CN" altLang="en-US" sz="1800" dirty="0">
                <a:latin typeface="+mn-lt"/>
                <a:ea typeface="+mn-ea"/>
              </a:rPr>
              <a:t>交付时延较短；</a:t>
            </a:r>
            <a:r>
              <a:rPr lang="zh-CN" altLang="en-US" sz="1800" dirty="0">
                <a:solidFill>
                  <a:srgbClr val="FF0000"/>
                </a:solidFill>
                <a:latin typeface="+mn-lt"/>
                <a:ea typeface="+mn-ea"/>
              </a:rPr>
              <a:t>资源</a:t>
            </a:r>
            <a:r>
              <a:rPr lang="zh-CN" altLang="en-US" sz="1800" dirty="0">
                <a:latin typeface="+mn-lt"/>
                <a:ea typeface="+mn-ea"/>
              </a:rPr>
              <a:t>浪费严重</a:t>
            </a:r>
            <a:r>
              <a:rPr lang="zh-CN" altLang="en-US" sz="1800" dirty="0">
                <a:latin typeface="+mn-lt"/>
              </a:rPr>
              <a:t>。</a:t>
            </a:r>
            <a:r>
              <a:rPr lang="en-US" altLang="zh-CN" sz="1800" dirty="0">
                <a:latin typeface="+mn-lt"/>
              </a:rPr>
              <a:t>so to prevent </a:t>
            </a:r>
            <a:r>
              <a:rPr lang="en-US" altLang="zh-CN" sz="1800" dirty="0">
                <a:solidFill>
                  <a:srgbClr val="FF0000"/>
                </a:solidFill>
                <a:latin typeface="+mn-lt"/>
              </a:rPr>
              <a:t>unnecessary </a:t>
            </a:r>
            <a:r>
              <a:rPr lang="en-US" altLang="zh-CN" sz="1800" dirty="0">
                <a:latin typeface="+mn-lt"/>
              </a:rPr>
              <a:t>traffic</a:t>
            </a:r>
            <a:endParaRPr lang="zh-CN" altLang="zh-CN" sz="1800" dirty="0">
              <a:latin typeface="+mn-lt"/>
            </a:endParaRPr>
          </a:p>
        </p:txBody>
      </p:sp>
      <p:sp>
        <p:nvSpPr>
          <p:cNvPr id="77" name="矩形 76"/>
          <p:cNvSpPr/>
          <p:nvPr/>
        </p:nvSpPr>
        <p:spPr>
          <a:xfrm>
            <a:off x="6279005" y="4581128"/>
            <a:ext cx="2946083" cy="369332"/>
          </a:xfrm>
          <a:prstGeom prst="rect">
            <a:avLst/>
          </a:prstGeom>
        </p:spPr>
        <p:txBody>
          <a:bodyPr wrap="square">
            <a:spAutoFit/>
          </a:bodyPr>
          <a:lstStyle/>
          <a:p>
            <a:pPr eaLnBrk="1" hangingPunct="1">
              <a:buFont typeface="Wingdings" panose="05000000000000000000" pitchFamily="2" charset="2"/>
              <a:buNone/>
              <a:defRPr/>
            </a:pPr>
            <a:r>
              <a:rPr lang="en-US" altLang="zh-CN" sz="1800" dirty="0"/>
              <a:t>(c) </a:t>
            </a:r>
            <a:r>
              <a:rPr lang="en-US" altLang="zh-CN" sz="1800" dirty="0">
                <a:solidFill>
                  <a:srgbClr val="FF0000"/>
                </a:solidFill>
              </a:rPr>
              <a:t>delaying </a:t>
            </a:r>
            <a:r>
              <a:rPr lang="en-US" altLang="zh-CN" sz="1800" dirty="0"/>
              <a:t>dissemination</a:t>
            </a:r>
            <a:endParaRPr lang="zh-CN" altLang="zh-CN" sz="1800" dirty="0">
              <a:latin typeface="Arial" panose="020B0604020202020204" pitchFamily="34" charset="0"/>
            </a:endParaRPr>
          </a:p>
        </p:txBody>
      </p:sp>
      <p:sp>
        <p:nvSpPr>
          <p:cNvPr id="6" name="矩形 5">
            <a:extLst>
              <a:ext uri="{FF2B5EF4-FFF2-40B4-BE49-F238E27FC236}">
                <a16:creationId xmlns="" xmlns:a16="http://schemas.microsoft.com/office/drawing/2014/main" id="{CEFB0B34-5C61-45DF-A94F-148219913A69}"/>
              </a:ext>
            </a:extLst>
          </p:cNvPr>
          <p:cNvSpPr/>
          <p:nvPr/>
        </p:nvSpPr>
        <p:spPr>
          <a:xfrm>
            <a:off x="5822244" y="5731777"/>
            <a:ext cx="3263723" cy="646331"/>
          </a:xfrm>
          <a:prstGeom prst="rect">
            <a:avLst/>
          </a:prstGeom>
        </p:spPr>
        <p:txBody>
          <a:bodyPr wrap="square">
            <a:spAutoFit/>
          </a:bodyPr>
          <a:lstStyle/>
          <a:p>
            <a:pPr eaLnBrk="1" hangingPunct="1">
              <a:buFont typeface="Wingdings" panose="05000000000000000000" pitchFamily="2" charset="2"/>
              <a:buNone/>
              <a:defRPr/>
            </a:pPr>
            <a:r>
              <a:rPr lang="en-US" altLang="zh-CN" sz="1800" dirty="0">
                <a:latin typeface="Arial" panose="020B0604020202020204" pitchFamily="34" charset="0"/>
              </a:rPr>
              <a:t>(e) </a:t>
            </a:r>
            <a:r>
              <a:rPr lang="en-US" altLang="zh-CN" sz="1800" dirty="0">
                <a:solidFill>
                  <a:srgbClr val="FF0000"/>
                </a:solidFill>
                <a:latin typeface="Arial" panose="020B0604020202020204" pitchFamily="34" charset="0"/>
              </a:rPr>
              <a:t>to narrow down </a:t>
            </a:r>
            <a:r>
              <a:rPr lang="en-US" altLang="zh-CN" sz="1800" dirty="0">
                <a:latin typeface="Arial" panose="020B0604020202020204" pitchFamily="34" charset="0"/>
              </a:rPr>
              <a:t>or</a:t>
            </a:r>
            <a:r>
              <a:rPr lang="en-US" altLang="zh-CN" sz="1800" dirty="0">
                <a:solidFill>
                  <a:srgbClr val="FF0000"/>
                </a:solidFill>
                <a:latin typeface="Arial" panose="020B0604020202020204" pitchFamily="34" charset="0"/>
              </a:rPr>
              <a:t> partition into small hierarchical zones</a:t>
            </a:r>
            <a:endParaRPr lang="zh-CN" altLang="zh-CN" sz="1800" dirty="0">
              <a:solidFill>
                <a:srgbClr val="FF0000"/>
              </a:solidFill>
              <a:latin typeface="Arial" panose="020B0604020202020204" pitchFamily="34" charset="0"/>
            </a:endParaRPr>
          </a:p>
        </p:txBody>
      </p:sp>
      <p:sp>
        <p:nvSpPr>
          <p:cNvPr id="9" name="矩形 8">
            <a:extLst>
              <a:ext uri="{FF2B5EF4-FFF2-40B4-BE49-F238E27FC236}">
                <a16:creationId xmlns="" xmlns:a16="http://schemas.microsoft.com/office/drawing/2014/main" id="{8A4C01BF-2A24-4C7C-9750-EC4496A27207}"/>
              </a:ext>
            </a:extLst>
          </p:cNvPr>
          <p:cNvSpPr/>
          <p:nvPr/>
        </p:nvSpPr>
        <p:spPr>
          <a:xfrm>
            <a:off x="6525317" y="5013176"/>
            <a:ext cx="2601987" cy="646331"/>
          </a:xfrm>
          <a:prstGeom prst="rect">
            <a:avLst/>
          </a:prstGeom>
        </p:spPr>
        <p:txBody>
          <a:bodyPr wrap="square">
            <a:spAutoFit/>
          </a:bodyPr>
          <a:lstStyle/>
          <a:p>
            <a:pPr eaLnBrk="1" hangingPunct="1">
              <a:buFont typeface="Wingdings" panose="05000000000000000000" pitchFamily="2" charset="2"/>
              <a:buNone/>
              <a:defRPr/>
            </a:pPr>
            <a:r>
              <a:rPr lang="en-US" altLang="zh-CN" sz="1800" dirty="0">
                <a:latin typeface="Arial" panose="020B0604020202020204" pitchFamily="34" charset="0"/>
              </a:rPr>
              <a:t>(d) </a:t>
            </a:r>
            <a:r>
              <a:rPr lang="en-US" altLang="zh-CN" sz="1800" dirty="0">
                <a:solidFill>
                  <a:srgbClr val="FF0000"/>
                </a:solidFill>
                <a:latin typeface="Arial" panose="020B0604020202020204" pitchFamily="34" charset="0"/>
              </a:rPr>
              <a:t>exchange summary information </a:t>
            </a:r>
            <a:r>
              <a:rPr lang="en-US" altLang="zh-CN" sz="1800" dirty="0">
                <a:latin typeface="Arial" panose="020B0604020202020204" pitchFamily="34" charset="0"/>
              </a:rPr>
              <a:t>in priori</a:t>
            </a:r>
            <a:endParaRPr lang="zh-CN" altLang="zh-CN" sz="1800" dirty="0">
              <a:latin typeface="Arial" panose="020B0604020202020204" pitchFamily="34" charset="0"/>
            </a:endParaRPr>
          </a:p>
        </p:txBody>
      </p:sp>
      <p:sp>
        <p:nvSpPr>
          <p:cNvPr id="10" name="矩形 9">
            <a:extLst>
              <a:ext uri="{FF2B5EF4-FFF2-40B4-BE49-F238E27FC236}">
                <a16:creationId xmlns="" xmlns:a16="http://schemas.microsoft.com/office/drawing/2014/main" id="{AA2A4623-A12C-4042-A2E5-8E6A7BED95D7}"/>
              </a:ext>
            </a:extLst>
          </p:cNvPr>
          <p:cNvSpPr/>
          <p:nvPr/>
        </p:nvSpPr>
        <p:spPr>
          <a:xfrm>
            <a:off x="5145874" y="6309320"/>
            <a:ext cx="4178653" cy="615553"/>
          </a:xfrm>
          <a:prstGeom prst="rect">
            <a:avLst/>
          </a:prstGeom>
        </p:spPr>
        <p:txBody>
          <a:bodyPr wrap="square">
            <a:spAutoFit/>
          </a:bodyPr>
          <a:lstStyle/>
          <a:p>
            <a:pPr eaLnBrk="1" hangingPunct="1">
              <a:buFont typeface="Wingdings" panose="05000000000000000000" pitchFamily="2" charset="2"/>
              <a:buNone/>
              <a:defRPr/>
            </a:pPr>
            <a:r>
              <a:rPr lang="en-US" altLang="zh-CN" sz="1700" dirty="0">
                <a:latin typeface="Arial" panose="020B0604020202020204" pitchFamily="34" charset="0"/>
              </a:rPr>
              <a:t>(f) </a:t>
            </a:r>
            <a:r>
              <a:rPr lang="en-US" altLang="zh-CN" sz="1700" dirty="0">
                <a:solidFill>
                  <a:srgbClr val="FF0000"/>
                </a:solidFill>
                <a:latin typeface="Arial" panose="020B0604020202020204" pitchFamily="34" charset="0"/>
              </a:rPr>
              <a:t>designate</a:t>
            </a:r>
            <a:r>
              <a:rPr lang="en-US" altLang="zh-CN" sz="1700" dirty="0">
                <a:latin typeface="Arial" panose="020B0604020202020204" pitchFamily="34" charset="0"/>
              </a:rPr>
              <a:t> a router on a broadcast network</a:t>
            </a:r>
            <a:endParaRPr lang="zh-CN" altLang="zh-CN" sz="1700" dirty="0">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1000"/>
                                  </p:stCondLst>
                                  <p:childTnLst>
                                    <p:set>
                                      <p:cBhvr>
                                        <p:cTn id="6" dur="1" fill="hold">
                                          <p:stCondLst>
                                            <p:cond delay="0"/>
                                          </p:stCondLst>
                                        </p:cTn>
                                        <p:tgtEl>
                                          <p:spTgt spid="593930"/>
                                        </p:tgtEl>
                                        <p:attrNameLst>
                                          <p:attrName>style.visibility</p:attrName>
                                        </p:attrNameLst>
                                      </p:cBhvr>
                                      <p:to>
                                        <p:strVal val="visible"/>
                                      </p:to>
                                    </p:set>
                                  </p:childTnLst>
                                </p:cTn>
                              </p:par>
                            </p:childTnLst>
                          </p:cTn>
                        </p:par>
                        <p:par>
                          <p:cTn id="7" fill="hold">
                            <p:stCondLst>
                              <p:cond delay="1000"/>
                            </p:stCondLst>
                            <p:childTnLst>
                              <p:par>
                                <p:cTn id="8" presetID="1" presetClass="entr" presetSubtype="0" fill="hold" grpId="0" nodeType="afterEffect">
                                  <p:stCondLst>
                                    <p:cond delay="1000"/>
                                  </p:stCondLst>
                                  <p:childTnLst>
                                    <p:set>
                                      <p:cBhvr>
                                        <p:cTn id="9" dur="1" fill="hold">
                                          <p:stCondLst>
                                            <p:cond delay="0"/>
                                          </p:stCondLst>
                                        </p:cTn>
                                        <p:tgtEl>
                                          <p:spTgt spid="593949"/>
                                        </p:tgtEl>
                                        <p:attrNameLst>
                                          <p:attrName>style.visibility</p:attrName>
                                        </p:attrNameLst>
                                      </p:cBhvr>
                                      <p:to>
                                        <p:strVal val="visible"/>
                                      </p:to>
                                    </p:set>
                                  </p:childTnLst>
                                </p:cTn>
                              </p:par>
                            </p:childTnLst>
                          </p:cTn>
                        </p:par>
                        <p:par>
                          <p:cTn id="10" fill="hold">
                            <p:stCondLst>
                              <p:cond delay="2000"/>
                            </p:stCondLst>
                            <p:childTnLst>
                              <p:par>
                                <p:cTn id="11" presetID="1" presetClass="entr" presetSubtype="0" fill="hold" grpId="0" nodeType="afterEffect">
                                  <p:stCondLst>
                                    <p:cond delay="1000"/>
                                  </p:stCondLst>
                                  <p:childTnLst>
                                    <p:set>
                                      <p:cBhvr>
                                        <p:cTn id="12" dur="1" fill="hold">
                                          <p:stCondLst>
                                            <p:cond delay="0"/>
                                          </p:stCondLst>
                                        </p:cTn>
                                        <p:tgtEl>
                                          <p:spTgt spid="593931"/>
                                        </p:tgtEl>
                                        <p:attrNameLst>
                                          <p:attrName>style.visibility</p:attrName>
                                        </p:attrNameLst>
                                      </p:cBhvr>
                                      <p:to>
                                        <p:strVal val="visible"/>
                                      </p:to>
                                    </p:set>
                                  </p:childTnLst>
                                </p:cTn>
                              </p:par>
                            </p:childTnLst>
                          </p:cTn>
                        </p:par>
                        <p:par>
                          <p:cTn id="13" fill="hold">
                            <p:stCondLst>
                              <p:cond delay="3000"/>
                            </p:stCondLst>
                            <p:childTnLst>
                              <p:par>
                                <p:cTn id="14" presetID="1" presetClass="entr" presetSubtype="0" fill="hold" nodeType="afterEffect">
                                  <p:stCondLst>
                                    <p:cond delay="1000"/>
                                  </p:stCondLst>
                                  <p:childTnLst>
                                    <p:set>
                                      <p:cBhvr>
                                        <p:cTn id="15" dur="1" fill="hold">
                                          <p:stCondLst>
                                            <p:cond delay="0"/>
                                          </p:stCondLst>
                                        </p:cTn>
                                        <p:tgtEl>
                                          <p:spTgt spid="3"/>
                                        </p:tgtEl>
                                        <p:attrNameLst>
                                          <p:attrName>style.visibility</p:attrName>
                                        </p:attrNameLst>
                                      </p:cBhvr>
                                      <p:to>
                                        <p:strVal val="visible"/>
                                      </p:to>
                                    </p:set>
                                  </p:childTnLst>
                                </p:cTn>
                              </p:par>
                            </p:childTnLst>
                          </p:cTn>
                        </p:par>
                        <p:par>
                          <p:cTn id="16" fill="hold">
                            <p:stCondLst>
                              <p:cond delay="4000"/>
                            </p:stCondLst>
                            <p:childTnLst>
                              <p:par>
                                <p:cTn id="17" presetID="1" presetClass="entr" presetSubtype="0" fill="hold" nodeType="afterEffect">
                                  <p:stCondLst>
                                    <p:cond delay="1000"/>
                                  </p:stCondLst>
                                  <p:childTnLst>
                                    <p:set>
                                      <p:cBhvr>
                                        <p:cTn id="18" dur="1" fill="hold">
                                          <p:stCondLst>
                                            <p:cond delay="0"/>
                                          </p:stCondLst>
                                        </p:cTn>
                                        <p:tgtEl>
                                          <p:spTgt spid="4"/>
                                        </p:tgtEl>
                                        <p:attrNameLst>
                                          <p:attrName>style.visibility</p:attrName>
                                        </p:attrNameLst>
                                      </p:cBhvr>
                                      <p:to>
                                        <p:strVal val="visible"/>
                                      </p:to>
                                    </p:set>
                                  </p:childTnLst>
                                </p:cTn>
                              </p:par>
                            </p:childTnLst>
                          </p:cTn>
                        </p:par>
                        <p:par>
                          <p:cTn id="19" fill="hold">
                            <p:stCondLst>
                              <p:cond delay="5000"/>
                            </p:stCondLst>
                            <p:childTnLst>
                              <p:par>
                                <p:cTn id="20" presetID="1" presetClass="entr" presetSubtype="0" fill="hold" grpId="0" nodeType="afterEffect">
                                  <p:stCondLst>
                                    <p:cond delay="1000"/>
                                  </p:stCondLst>
                                  <p:childTnLst>
                                    <p:set>
                                      <p:cBhvr>
                                        <p:cTn id="21" dur="1" fill="hold">
                                          <p:stCondLst>
                                            <p:cond delay="0"/>
                                          </p:stCondLst>
                                        </p:cTn>
                                        <p:tgtEl>
                                          <p:spTgt spid="593929"/>
                                        </p:tgtEl>
                                        <p:attrNameLst>
                                          <p:attrName>style.visibility</p:attrName>
                                        </p:attrNameLst>
                                      </p:cBhvr>
                                      <p:to>
                                        <p:strVal val="visible"/>
                                      </p:to>
                                    </p:set>
                                  </p:childTnLst>
                                </p:cTn>
                              </p:par>
                            </p:childTnLst>
                          </p:cTn>
                        </p:par>
                        <p:par>
                          <p:cTn id="22" fill="hold">
                            <p:stCondLst>
                              <p:cond delay="6000"/>
                            </p:stCondLst>
                            <p:childTnLst>
                              <p:par>
                                <p:cTn id="23" presetID="1" presetClass="entr" presetSubtype="0" fill="hold" nodeType="afterEffect">
                                  <p:stCondLst>
                                    <p:cond delay="1000"/>
                                  </p:stCondLst>
                                  <p:childTnLst>
                                    <p:set>
                                      <p:cBhvr>
                                        <p:cTn id="24" dur="1" fill="hold">
                                          <p:stCondLst>
                                            <p:cond delay="0"/>
                                          </p:stCondLst>
                                        </p:cTn>
                                        <p:tgtEl>
                                          <p:spTgt spid="2"/>
                                        </p:tgtEl>
                                        <p:attrNameLst>
                                          <p:attrName>style.visibility</p:attrName>
                                        </p:attrNameLst>
                                      </p:cBhvr>
                                      <p:to>
                                        <p:strVal val="visible"/>
                                      </p:to>
                                    </p:set>
                                  </p:childTnLst>
                                </p:cTn>
                              </p:par>
                            </p:childTnLst>
                          </p:cTn>
                        </p:par>
                        <p:par>
                          <p:cTn id="25" fill="hold">
                            <p:stCondLst>
                              <p:cond delay="7000"/>
                            </p:stCondLst>
                            <p:childTnLst>
                              <p:par>
                                <p:cTn id="26" presetID="1" presetClass="entr" presetSubtype="0" fill="hold" grpId="0" nodeType="afterEffect">
                                  <p:stCondLst>
                                    <p:cond delay="1000"/>
                                  </p:stCondLst>
                                  <p:childTnLst>
                                    <p:set>
                                      <p:cBhvr>
                                        <p:cTn id="27" dur="1" fill="hold">
                                          <p:stCondLst>
                                            <p:cond delay="0"/>
                                          </p:stCondLst>
                                        </p:cTn>
                                        <p:tgtEl>
                                          <p:spTgt spid="593951"/>
                                        </p:tgtEl>
                                        <p:attrNameLst>
                                          <p:attrName>style.visibility</p:attrName>
                                        </p:attrNameLst>
                                      </p:cBhvr>
                                      <p:to>
                                        <p:strVal val="visible"/>
                                      </p:to>
                                    </p:set>
                                  </p:childTnLst>
                                </p:cTn>
                              </p:par>
                            </p:childTnLst>
                          </p:cTn>
                        </p:par>
                        <p:par>
                          <p:cTn id="28" fill="hold">
                            <p:stCondLst>
                              <p:cond delay="8000"/>
                            </p:stCondLst>
                            <p:childTnLst>
                              <p:par>
                                <p:cTn id="29" presetID="1" presetClass="entr" presetSubtype="0" fill="hold" nodeType="afterEffect">
                                  <p:stCondLst>
                                    <p:cond delay="1000"/>
                                  </p:stCondLst>
                                  <p:childTnLst>
                                    <p:set>
                                      <p:cBhvr>
                                        <p:cTn id="30" dur="1" fill="hold">
                                          <p:stCondLst>
                                            <p:cond delay="0"/>
                                          </p:stCondLst>
                                        </p:cTn>
                                        <p:tgtEl>
                                          <p:spTgt spid="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7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7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9"/>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6"/>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3929" grpId="0" animBg="1"/>
      <p:bldP spid="593930" grpId="0" animBg="1"/>
      <p:bldP spid="593931" grpId="0" animBg="1"/>
      <p:bldP spid="593949" grpId="0" animBg="1"/>
      <p:bldP spid="593951" grpId="0" animBg="1"/>
      <p:bldP spid="7" grpId="0"/>
      <p:bldP spid="8" grpId="0"/>
      <p:bldP spid="76" grpId="0"/>
      <p:bldP spid="77" grpId="0"/>
      <p:bldP spid="6" grpId="0"/>
      <p:bldP spid="9" grpId="0"/>
      <p:bldP spid="10" grpId="0"/>
    </p:bldLst>
  </p:timing>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Rectangle 35"/>
          <p:cNvSpPr>
            <a:spLocks noGrp="1" noChangeArrowheads="1"/>
          </p:cNvSpPr>
          <p:nvPr>
            <p:ph type="title"/>
          </p:nvPr>
        </p:nvSpPr>
        <p:spPr/>
        <p:txBody>
          <a:bodyPr/>
          <a:lstStyle/>
          <a:p>
            <a:pPr eaLnBrk="1" hangingPunct="1"/>
            <a:r>
              <a:rPr lang="en-US" altLang="zh-CN"/>
              <a:t>OSPF</a:t>
            </a:r>
            <a:r>
              <a:rPr lang="zh-CN" altLang="en-US"/>
              <a:t>组装链路状态分组</a:t>
            </a:r>
          </a:p>
        </p:txBody>
      </p:sp>
      <p:sp>
        <p:nvSpPr>
          <p:cNvPr id="242691" name="Rectangle 3"/>
          <p:cNvSpPr>
            <a:spLocks noGrp="1" noChangeArrowheads="1"/>
          </p:cNvSpPr>
          <p:nvPr>
            <p:ph type="body" sz="half" idx="4294967295"/>
          </p:nvPr>
        </p:nvSpPr>
        <p:spPr>
          <a:xfrm>
            <a:off x="4227490" y="1052736"/>
            <a:ext cx="4664990" cy="5112320"/>
          </a:xfrm>
        </p:spPr>
        <p:txBody>
          <a:bodyPr/>
          <a:lstStyle/>
          <a:p>
            <a:pPr marL="342265" indent="-342265" eaLnBrk="1" hangingPunct="1">
              <a:spcBef>
                <a:spcPts val="600"/>
              </a:spcBef>
              <a:buFontTx/>
              <a:buNone/>
            </a:pPr>
            <a:r>
              <a:rPr lang="en-US" altLang="zh-CN" dirty="0"/>
              <a:t>(</a:t>
            </a:r>
            <a:r>
              <a:rPr lang="en-US" altLang="zh-CN" sz="2000" dirty="0"/>
              <a:t>1) </a:t>
            </a:r>
            <a:r>
              <a:rPr lang="zh-CN" altLang="en-US" sz="2000" dirty="0">
                <a:solidFill>
                  <a:srgbClr val="FF0000"/>
                </a:solidFill>
                <a:ea typeface="黑体" panose="02010609060101010101" pitchFamily="49" charset="-122"/>
              </a:rPr>
              <a:t>发送者标识</a:t>
            </a:r>
            <a:r>
              <a:rPr lang="zh-CN" altLang="en-US" sz="2000" dirty="0"/>
              <a:t>是发送该分组的路由器的名字。</a:t>
            </a:r>
          </a:p>
          <a:p>
            <a:pPr eaLnBrk="1" hangingPunct="1">
              <a:spcBef>
                <a:spcPts val="600"/>
              </a:spcBef>
            </a:pPr>
            <a:endParaRPr lang="zh-CN" altLang="en-US" sz="2000" dirty="0"/>
          </a:p>
          <a:p>
            <a:pPr marL="342265" indent="-342265" eaLnBrk="1" hangingPunct="1">
              <a:spcBef>
                <a:spcPts val="600"/>
              </a:spcBef>
              <a:buFontTx/>
              <a:buNone/>
            </a:pPr>
            <a:r>
              <a:rPr lang="en-US" altLang="zh-CN" sz="2000" dirty="0"/>
              <a:t>(2) </a:t>
            </a:r>
            <a:r>
              <a:rPr lang="zh-CN" altLang="en-US" sz="2000" dirty="0">
                <a:solidFill>
                  <a:srgbClr val="FF0000"/>
                </a:solidFill>
                <a:ea typeface="黑体" panose="02010609060101010101" pitchFamily="49" charset="-122"/>
              </a:rPr>
              <a:t>序号</a:t>
            </a:r>
            <a:r>
              <a:rPr lang="zh-CN" altLang="en-US" sz="2000" dirty="0"/>
              <a:t>指出该分组是路由器发送的第几个分组，路由器每发送一个分组，其序号就加</a:t>
            </a:r>
            <a:r>
              <a:rPr lang="en-US" altLang="zh-CN" sz="2000" dirty="0"/>
              <a:t>1</a:t>
            </a:r>
            <a:r>
              <a:rPr lang="zh-CN" altLang="en-US" sz="2000" dirty="0"/>
              <a:t>。序号占</a:t>
            </a:r>
            <a:r>
              <a:rPr lang="en-US" altLang="zh-CN" sz="2000" dirty="0"/>
              <a:t>32</a:t>
            </a:r>
            <a:r>
              <a:rPr lang="zh-CN" altLang="en-US" sz="2000" dirty="0"/>
              <a:t>位，足够路由器为分组排序之用。</a:t>
            </a:r>
          </a:p>
          <a:p>
            <a:pPr eaLnBrk="1" hangingPunct="1">
              <a:spcBef>
                <a:spcPts val="600"/>
              </a:spcBef>
            </a:pPr>
            <a:endParaRPr lang="zh-CN" altLang="en-US" sz="2000" dirty="0"/>
          </a:p>
          <a:p>
            <a:pPr marL="342265" indent="-342265" eaLnBrk="1" hangingPunct="1">
              <a:spcBef>
                <a:spcPts val="600"/>
              </a:spcBef>
              <a:buFontTx/>
              <a:buNone/>
            </a:pPr>
            <a:r>
              <a:rPr lang="en-US" altLang="zh-CN" sz="2000" dirty="0"/>
              <a:t>(3) </a:t>
            </a:r>
            <a:r>
              <a:rPr lang="zh-CN" altLang="en-US" sz="2000" dirty="0">
                <a:solidFill>
                  <a:srgbClr val="FF0000"/>
                </a:solidFill>
                <a:ea typeface="黑体" panose="02010609060101010101" pitchFamily="49" charset="-122"/>
              </a:rPr>
              <a:t>年龄</a:t>
            </a:r>
            <a:r>
              <a:rPr lang="zh-CN" altLang="en-US" sz="2000" dirty="0"/>
              <a:t>是指分组的生存时间，每秒钟减</a:t>
            </a:r>
            <a:r>
              <a:rPr lang="en-US" altLang="zh-CN" sz="2000" dirty="0"/>
              <a:t>1</a:t>
            </a:r>
            <a:r>
              <a:rPr lang="zh-CN" altLang="en-US" sz="2000" dirty="0"/>
              <a:t>，当年龄归零时，分组就被丢掉。</a:t>
            </a:r>
            <a:endParaRPr lang="en-US" altLang="zh-CN" sz="2000" dirty="0"/>
          </a:p>
          <a:p>
            <a:pPr eaLnBrk="1" hangingPunct="1">
              <a:spcBef>
                <a:spcPts val="600"/>
              </a:spcBef>
            </a:pPr>
            <a:endParaRPr lang="en-US" altLang="zh-CN" sz="2000" dirty="0"/>
          </a:p>
          <a:p>
            <a:pPr marL="342265" indent="-342265" eaLnBrk="1" hangingPunct="1">
              <a:spcBef>
                <a:spcPts val="600"/>
              </a:spcBef>
              <a:buFont typeface="Wingdings" panose="05000000000000000000" pitchFamily="2" charset="2"/>
              <a:buChar char="þ"/>
            </a:pPr>
            <a:r>
              <a:rPr lang="zh-CN" altLang="en-US" sz="2000" dirty="0"/>
              <a:t>年龄可以防止分组因在网络中生存时间过长，而引起某些 </a:t>
            </a:r>
            <a:r>
              <a:rPr lang="en-US" altLang="zh-CN" sz="2000" dirty="0"/>
              <a:t>(</a:t>
            </a:r>
            <a:r>
              <a:rPr lang="zh-CN" altLang="en-US" sz="2000" dirty="0">
                <a:solidFill>
                  <a:srgbClr val="FF0000"/>
                </a:solidFill>
                <a:ea typeface="仿宋" panose="02010609060101010101" pitchFamily="49" charset="-122"/>
              </a:rPr>
              <a:t>用序号刷新</a:t>
            </a:r>
            <a:r>
              <a:rPr lang="zh-CN" altLang="en-US" sz="2000" dirty="0">
                <a:ea typeface="仿宋" panose="02010609060101010101" pitchFamily="49" charset="-122"/>
              </a:rPr>
              <a:t>判断</a:t>
            </a:r>
            <a:r>
              <a:rPr lang="zh-CN" altLang="en-US" sz="2000" dirty="0">
                <a:solidFill>
                  <a:srgbClr val="FF0000"/>
                </a:solidFill>
                <a:ea typeface="仿宋" panose="02010609060101010101" pitchFamily="49" charset="-122"/>
              </a:rPr>
              <a:t>分组是否</a:t>
            </a:r>
            <a:r>
              <a:rPr lang="zh-CN" altLang="en-US" sz="2000" dirty="0">
                <a:ea typeface="仿宋" panose="02010609060101010101" pitchFamily="49" charset="-122"/>
              </a:rPr>
              <a:t>过时</a:t>
            </a:r>
            <a:r>
              <a:rPr lang="zh-CN" altLang="en-US" sz="2000" dirty="0">
                <a:solidFill>
                  <a:srgbClr val="FF0000"/>
                </a:solidFill>
                <a:ea typeface="仿宋" panose="02010609060101010101" pitchFamily="49" charset="-122"/>
              </a:rPr>
              <a:t>会带来的</a:t>
            </a:r>
            <a:r>
              <a:rPr lang="en-US" altLang="zh-CN" sz="2000" dirty="0"/>
              <a:t>) </a:t>
            </a:r>
            <a:r>
              <a:rPr lang="zh-CN" altLang="en-US" sz="2000" dirty="0"/>
              <a:t>问题。</a:t>
            </a:r>
          </a:p>
        </p:txBody>
      </p:sp>
      <p:sp>
        <p:nvSpPr>
          <p:cNvPr id="242692" name="Rectangle 4"/>
          <p:cNvSpPr>
            <a:spLocks noChangeArrowheads="1"/>
          </p:cNvSpPr>
          <p:nvPr/>
        </p:nvSpPr>
        <p:spPr bwMode="auto">
          <a:xfrm>
            <a:off x="389513" y="5178149"/>
            <a:ext cx="3086101" cy="400110"/>
          </a:xfrm>
          <a:prstGeom prst="rect">
            <a:avLst/>
          </a:prstGeom>
          <a:noFill/>
          <a:ln w="9525">
            <a:noFill/>
            <a:miter lim="800000"/>
          </a:ln>
        </p:spPr>
        <p:txBody>
          <a:bodyPr wrap="none">
            <a:spAutoFit/>
          </a:bodyPr>
          <a:lstStyle/>
          <a:p>
            <a:r>
              <a:rPr kumimoji="1" lang="zh-CN" altLang="en-US" sz="2000" dirty="0">
                <a:ea typeface="宋体" panose="02010600030101010101" pitchFamily="2" charset="-122"/>
              </a:rPr>
              <a:t>图 链路状态分组分组格式</a:t>
            </a:r>
          </a:p>
        </p:txBody>
      </p:sp>
      <p:grpSp>
        <p:nvGrpSpPr>
          <p:cNvPr id="242693" name="Group 5"/>
          <p:cNvGrpSpPr/>
          <p:nvPr/>
        </p:nvGrpSpPr>
        <p:grpSpPr bwMode="auto">
          <a:xfrm>
            <a:off x="250825" y="1196975"/>
            <a:ext cx="3744913" cy="3816350"/>
            <a:chOff x="-3" y="-3"/>
            <a:chExt cx="1546" cy="2260"/>
          </a:xfrm>
        </p:grpSpPr>
        <p:grpSp>
          <p:nvGrpSpPr>
            <p:cNvPr id="242694" name="Group 6"/>
            <p:cNvGrpSpPr/>
            <p:nvPr/>
          </p:nvGrpSpPr>
          <p:grpSpPr bwMode="auto">
            <a:xfrm>
              <a:off x="0" y="0"/>
              <a:ext cx="1540" cy="2254"/>
              <a:chOff x="0" y="0"/>
              <a:chExt cx="1540" cy="2254"/>
            </a:xfrm>
          </p:grpSpPr>
          <p:grpSp>
            <p:nvGrpSpPr>
              <p:cNvPr id="242696" name="Group 7"/>
              <p:cNvGrpSpPr/>
              <p:nvPr/>
            </p:nvGrpSpPr>
            <p:grpSpPr bwMode="auto">
              <a:xfrm>
                <a:off x="0" y="0"/>
                <a:ext cx="1540" cy="374"/>
                <a:chOff x="0" y="0"/>
                <a:chExt cx="1540" cy="374"/>
              </a:xfrm>
            </p:grpSpPr>
            <p:sp>
              <p:nvSpPr>
                <p:cNvPr id="242721" name="Rectangle 8"/>
                <p:cNvSpPr>
                  <a:spLocks noChangeArrowheads="1"/>
                </p:cNvSpPr>
                <p:nvPr/>
              </p:nvSpPr>
              <p:spPr bwMode="auto">
                <a:xfrm>
                  <a:off x="43" y="0"/>
                  <a:ext cx="1454" cy="374"/>
                </a:xfrm>
                <a:prstGeom prst="rect">
                  <a:avLst/>
                </a:prstGeom>
                <a:noFill/>
                <a:ln w="9525">
                  <a:noFill/>
                  <a:miter lim="800000"/>
                </a:ln>
              </p:spPr>
              <p:txBody>
                <a:bodyPr anchor="ctr"/>
                <a:lstStyle/>
                <a:p>
                  <a:pPr algn="ctr"/>
                  <a:r>
                    <a:rPr kumimoji="1" lang="zh-CN" altLang="en-US" sz="2400" dirty="0">
                      <a:latin typeface="+mn-lt"/>
                      <a:ea typeface="宋体" panose="02010600030101010101" pitchFamily="2" charset="-122"/>
                    </a:rPr>
                    <a:t>发送者标识</a:t>
                  </a:r>
                </a:p>
              </p:txBody>
            </p:sp>
            <p:sp>
              <p:nvSpPr>
                <p:cNvPr id="242722" name="Rectangle 9"/>
                <p:cNvSpPr>
                  <a:spLocks noChangeArrowheads="1"/>
                </p:cNvSpPr>
                <p:nvPr/>
              </p:nvSpPr>
              <p:spPr bwMode="auto">
                <a:xfrm>
                  <a:off x="0" y="0"/>
                  <a:ext cx="1540" cy="374"/>
                </a:xfrm>
                <a:prstGeom prst="rect">
                  <a:avLst/>
                </a:prstGeom>
                <a:noFill/>
                <a:ln w="7">
                  <a:solidFill>
                    <a:srgbClr val="A0A0A0"/>
                  </a:solidFill>
                  <a:miter lim="800000"/>
                </a:ln>
              </p:spPr>
              <p:txBody>
                <a:bodyPr/>
                <a:lstStyle/>
                <a:p>
                  <a:endParaRPr lang="zh-CN" altLang="en-US"/>
                </a:p>
              </p:txBody>
            </p:sp>
          </p:grpSp>
          <p:grpSp>
            <p:nvGrpSpPr>
              <p:cNvPr id="242697" name="Group 10"/>
              <p:cNvGrpSpPr/>
              <p:nvPr/>
            </p:nvGrpSpPr>
            <p:grpSpPr bwMode="auto">
              <a:xfrm>
                <a:off x="0" y="374"/>
                <a:ext cx="1540" cy="374"/>
                <a:chOff x="0" y="374"/>
                <a:chExt cx="1540" cy="374"/>
              </a:xfrm>
            </p:grpSpPr>
            <p:sp>
              <p:nvSpPr>
                <p:cNvPr id="242719" name="Rectangle 11"/>
                <p:cNvSpPr>
                  <a:spLocks noChangeArrowheads="1"/>
                </p:cNvSpPr>
                <p:nvPr/>
              </p:nvSpPr>
              <p:spPr bwMode="auto">
                <a:xfrm>
                  <a:off x="43" y="374"/>
                  <a:ext cx="1454" cy="374"/>
                </a:xfrm>
                <a:prstGeom prst="rect">
                  <a:avLst/>
                </a:prstGeom>
                <a:noFill/>
                <a:ln w="9525">
                  <a:noFill/>
                  <a:miter lim="800000"/>
                </a:ln>
              </p:spPr>
              <p:txBody>
                <a:bodyPr anchor="ctr"/>
                <a:lstStyle/>
                <a:p>
                  <a:pPr algn="ctr"/>
                  <a:r>
                    <a:rPr kumimoji="1" lang="zh-CN" altLang="en-US" sz="2400" dirty="0">
                      <a:latin typeface="+mn-lt"/>
                      <a:ea typeface="宋体" panose="02010600030101010101" pitchFamily="2" charset="-122"/>
                    </a:rPr>
                    <a:t>序号</a:t>
                  </a:r>
                </a:p>
              </p:txBody>
            </p:sp>
            <p:sp>
              <p:nvSpPr>
                <p:cNvPr id="242720" name="Rectangle 12"/>
                <p:cNvSpPr>
                  <a:spLocks noChangeArrowheads="1"/>
                </p:cNvSpPr>
                <p:nvPr/>
              </p:nvSpPr>
              <p:spPr bwMode="auto">
                <a:xfrm>
                  <a:off x="0" y="374"/>
                  <a:ext cx="1540" cy="374"/>
                </a:xfrm>
                <a:prstGeom prst="rect">
                  <a:avLst/>
                </a:prstGeom>
                <a:noFill/>
                <a:ln w="7">
                  <a:solidFill>
                    <a:srgbClr val="A0A0A0"/>
                  </a:solidFill>
                  <a:miter lim="800000"/>
                </a:ln>
              </p:spPr>
              <p:txBody>
                <a:bodyPr/>
                <a:lstStyle/>
                <a:p>
                  <a:endParaRPr lang="zh-CN" altLang="en-US"/>
                </a:p>
              </p:txBody>
            </p:sp>
          </p:grpSp>
          <p:grpSp>
            <p:nvGrpSpPr>
              <p:cNvPr id="242698" name="Group 13"/>
              <p:cNvGrpSpPr/>
              <p:nvPr/>
            </p:nvGrpSpPr>
            <p:grpSpPr bwMode="auto">
              <a:xfrm>
                <a:off x="0" y="748"/>
                <a:ext cx="1540" cy="374"/>
                <a:chOff x="0" y="748"/>
                <a:chExt cx="1540" cy="374"/>
              </a:xfrm>
            </p:grpSpPr>
            <p:sp>
              <p:nvSpPr>
                <p:cNvPr id="242717" name="Rectangle 14"/>
                <p:cNvSpPr>
                  <a:spLocks noChangeArrowheads="1"/>
                </p:cNvSpPr>
                <p:nvPr/>
              </p:nvSpPr>
              <p:spPr bwMode="auto">
                <a:xfrm>
                  <a:off x="43" y="748"/>
                  <a:ext cx="1454" cy="374"/>
                </a:xfrm>
                <a:prstGeom prst="rect">
                  <a:avLst/>
                </a:prstGeom>
                <a:noFill/>
                <a:ln w="9525">
                  <a:noFill/>
                  <a:miter lim="800000"/>
                </a:ln>
              </p:spPr>
              <p:txBody>
                <a:bodyPr anchor="ctr"/>
                <a:lstStyle/>
                <a:p>
                  <a:pPr algn="ctr"/>
                  <a:r>
                    <a:rPr kumimoji="1" lang="zh-CN" altLang="en-US" sz="2400" dirty="0">
                      <a:latin typeface="+mn-lt"/>
                      <a:ea typeface="宋体" panose="02010600030101010101" pitchFamily="2" charset="-122"/>
                    </a:rPr>
                    <a:t>年龄</a:t>
                  </a:r>
                </a:p>
              </p:txBody>
            </p:sp>
            <p:sp>
              <p:nvSpPr>
                <p:cNvPr id="242718" name="Rectangle 15"/>
                <p:cNvSpPr>
                  <a:spLocks noChangeArrowheads="1"/>
                </p:cNvSpPr>
                <p:nvPr/>
              </p:nvSpPr>
              <p:spPr bwMode="auto">
                <a:xfrm>
                  <a:off x="0" y="748"/>
                  <a:ext cx="1540" cy="374"/>
                </a:xfrm>
                <a:prstGeom prst="rect">
                  <a:avLst/>
                </a:prstGeom>
                <a:noFill/>
                <a:ln w="7">
                  <a:solidFill>
                    <a:srgbClr val="A0A0A0"/>
                  </a:solidFill>
                  <a:miter lim="800000"/>
                </a:ln>
              </p:spPr>
              <p:txBody>
                <a:bodyPr/>
                <a:lstStyle/>
                <a:p>
                  <a:endParaRPr lang="zh-CN" altLang="en-US"/>
                </a:p>
              </p:txBody>
            </p:sp>
          </p:grpSp>
          <p:grpSp>
            <p:nvGrpSpPr>
              <p:cNvPr id="242699" name="Group 16"/>
              <p:cNvGrpSpPr/>
              <p:nvPr/>
            </p:nvGrpSpPr>
            <p:grpSpPr bwMode="auto">
              <a:xfrm>
                <a:off x="0" y="1122"/>
                <a:ext cx="736" cy="374"/>
                <a:chOff x="0" y="1122"/>
                <a:chExt cx="736" cy="374"/>
              </a:xfrm>
            </p:grpSpPr>
            <p:sp>
              <p:nvSpPr>
                <p:cNvPr id="242715" name="Rectangle 17"/>
                <p:cNvSpPr>
                  <a:spLocks noChangeArrowheads="1"/>
                </p:cNvSpPr>
                <p:nvPr/>
              </p:nvSpPr>
              <p:spPr bwMode="auto">
                <a:xfrm>
                  <a:off x="43" y="1122"/>
                  <a:ext cx="650" cy="374"/>
                </a:xfrm>
                <a:prstGeom prst="rect">
                  <a:avLst/>
                </a:prstGeom>
                <a:noFill/>
                <a:ln w="9525">
                  <a:noFill/>
                  <a:miter lim="800000"/>
                </a:ln>
              </p:spPr>
              <p:txBody>
                <a:bodyPr anchor="ctr"/>
                <a:lstStyle/>
                <a:p>
                  <a:pPr algn="ctr"/>
                  <a:r>
                    <a:rPr kumimoji="1" lang="zh-CN" altLang="en-US" sz="2400" dirty="0">
                      <a:latin typeface="+mn-lt"/>
                      <a:ea typeface="宋体" panose="02010600030101010101" pitchFamily="2" charset="-122"/>
                    </a:rPr>
                    <a:t>邻居</a:t>
                  </a:r>
                  <a:r>
                    <a:rPr kumimoji="1" lang="en-US" altLang="zh-CN" sz="2400" dirty="0">
                      <a:latin typeface="+mn-lt"/>
                      <a:ea typeface="宋体" panose="02010600030101010101" pitchFamily="2" charset="-122"/>
                    </a:rPr>
                    <a:t>1</a:t>
                  </a:r>
                </a:p>
              </p:txBody>
            </p:sp>
            <p:sp>
              <p:nvSpPr>
                <p:cNvPr id="242716" name="Rectangle 18"/>
                <p:cNvSpPr>
                  <a:spLocks noChangeArrowheads="1"/>
                </p:cNvSpPr>
                <p:nvPr/>
              </p:nvSpPr>
              <p:spPr bwMode="auto">
                <a:xfrm>
                  <a:off x="0" y="1122"/>
                  <a:ext cx="736" cy="374"/>
                </a:xfrm>
                <a:prstGeom prst="rect">
                  <a:avLst/>
                </a:prstGeom>
                <a:noFill/>
                <a:ln w="7">
                  <a:solidFill>
                    <a:srgbClr val="A0A0A0"/>
                  </a:solidFill>
                  <a:miter lim="800000"/>
                </a:ln>
              </p:spPr>
              <p:txBody>
                <a:bodyPr/>
                <a:lstStyle/>
                <a:p>
                  <a:endParaRPr lang="zh-CN" altLang="en-US"/>
                </a:p>
              </p:txBody>
            </p:sp>
          </p:grpSp>
          <p:grpSp>
            <p:nvGrpSpPr>
              <p:cNvPr id="242700" name="Group 19"/>
              <p:cNvGrpSpPr/>
              <p:nvPr/>
            </p:nvGrpSpPr>
            <p:grpSpPr bwMode="auto">
              <a:xfrm>
                <a:off x="736" y="1122"/>
                <a:ext cx="804" cy="374"/>
                <a:chOff x="736" y="1122"/>
                <a:chExt cx="804" cy="374"/>
              </a:xfrm>
            </p:grpSpPr>
            <p:sp>
              <p:nvSpPr>
                <p:cNvPr id="242713" name="Rectangle 20"/>
                <p:cNvSpPr>
                  <a:spLocks noChangeArrowheads="1"/>
                </p:cNvSpPr>
                <p:nvPr/>
              </p:nvSpPr>
              <p:spPr bwMode="auto">
                <a:xfrm>
                  <a:off x="779" y="1122"/>
                  <a:ext cx="718" cy="374"/>
                </a:xfrm>
                <a:prstGeom prst="rect">
                  <a:avLst/>
                </a:prstGeom>
                <a:noFill/>
                <a:ln w="9525">
                  <a:noFill/>
                  <a:miter lim="800000"/>
                </a:ln>
              </p:spPr>
              <p:txBody>
                <a:bodyPr anchor="ctr"/>
                <a:lstStyle/>
                <a:p>
                  <a:pPr algn="ctr"/>
                  <a:r>
                    <a:rPr kumimoji="1" lang="zh-CN" altLang="en-US" sz="2400" dirty="0">
                      <a:latin typeface="+mn-lt"/>
                      <a:ea typeface="宋体" panose="02010600030101010101" pitchFamily="2" charset="-122"/>
                    </a:rPr>
                    <a:t>延时</a:t>
                  </a:r>
                  <a:r>
                    <a:rPr kumimoji="1" lang="en-US" altLang="zh-CN" sz="2400" dirty="0">
                      <a:latin typeface="+mn-lt"/>
                      <a:ea typeface="宋体" panose="02010600030101010101" pitchFamily="2" charset="-122"/>
                    </a:rPr>
                    <a:t>1</a:t>
                  </a:r>
                </a:p>
              </p:txBody>
            </p:sp>
            <p:sp>
              <p:nvSpPr>
                <p:cNvPr id="242714" name="Rectangle 21"/>
                <p:cNvSpPr>
                  <a:spLocks noChangeArrowheads="1"/>
                </p:cNvSpPr>
                <p:nvPr/>
              </p:nvSpPr>
              <p:spPr bwMode="auto">
                <a:xfrm>
                  <a:off x="736" y="1122"/>
                  <a:ext cx="804" cy="374"/>
                </a:xfrm>
                <a:prstGeom prst="rect">
                  <a:avLst/>
                </a:prstGeom>
                <a:noFill/>
                <a:ln w="7">
                  <a:solidFill>
                    <a:srgbClr val="A0A0A0"/>
                  </a:solidFill>
                  <a:miter lim="800000"/>
                </a:ln>
              </p:spPr>
              <p:txBody>
                <a:bodyPr/>
                <a:lstStyle/>
                <a:p>
                  <a:endParaRPr lang="zh-CN" altLang="en-US"/>
                </a:p>
              </p:txBody>
            </p:sp>
          </p:grpSp>
          <p:grpSp>
            <p:nvGrpSpPr>
              <p:cNvPr id="242701" name="Group 22"/>
              <p:cNvGrpSpPr/>
              <p:nvPr/>
            </p:nvGrpSpPr>
            <p:grpSpPr bwMode="auto">
              <a:xfrm>
                <a:off x="0" y="1496"/>
                <a:ext cx="736" cy="374"/>
                <a:chOff x="0" y="1496"/>
                <a:chExt cx="736" cy="374"/>
              </a:xfrm>
            </p:grpSpPr>
            <p:sp>
              <p:nvSpPr>
                <p:cNvPr id="242711" name="Rectangle 23"/>
                <p:cNvSpPr>
                  <a:spLocks noChangeArrowheads="1"/>
                </p:cNvSpPr>
                <p:nvPr/>
              </p:nvSpPr>
              <p:spPr bwMode="auto">
                <a:xfrm>
                  <a:off x="43" y="1496"/>
                  <a:ext cx="650" cy="374"/>
                </a:xfrm>
                <a:prstGeom prst="rect">
                  <a:avLst/>
                </a:prstGeom>
                <a:noFill/>
                <a:ln w="9525">
                  <a:noFill/>
                  <a:miter lim="800000"/>
                </a:ln>
              </p:spPr>
              <p:txBody>
                <a:bodyPr anchor="ctr"/>
                <a:lstStyle/>
                <a:p>
                  <a:pPr algn="ctr"/>
                  <a:r>
                    <a:rPr kumimoji="1" lang="zh-CN" altLang="en-US" sz="2400" dirty="0">
                      <a:latin typeface="+mn-lt"/>
                      <a:ea typeface="宋体" panose="02010600030101010101" pitchFamily="2" charset="-122"/>
                    </a:rPr>
                    <a:t>邻居</a:t>
                  </a:r>
                  <a:r>
                    <a:rPr kumimoji="1" lang="en-US" altLang="zh-CN" sz="2400" dirty="0">
                      <a:latin typeface="+mn-lt"/>
                      <a:ea typeface="宋体" panose="02010600030101010101" pitchFamily="2" charset="-122"/>
                    </a:rPr>
                    <a:t>2</a:t>
                  </a:r>
                </a:p>
              </p:txBody>
            </p:sp>
            <p:sp>
              <p:nvSpPr>
                <p:cNvPr id="242712" name="Rectangle 24"/>
                <p:cNvSpPr>
                  <a:spLocks noChangeArrowheads="1"/>
                </p:cNvSpPr>
                <p:nvPr/>
              </p:nvSpPr>
              <p:spPr bwMode="auto">
                <a:xfrm>
                  <a:off x="0" y="1496"/>
                  <a:ext cx="736" cy="374"/>
                </a:xfrm>
                <a:prstGeom prst="rect">
                  <a:avLst/>
                </a:prstGeom>
                <a:noFill/>
                <a:ln w="7">
                  <a:solidFill>
                    <a:srgbClr val="A0A0A0"/>
                  </a:solidFill>
                  <a:miter lim="800000"/>
                </a:ln>
              </p:spPr>
              <p:txBody>
                <a:bodyPr/>
                <a:lstStyle/>
                <a:p>
                  <a:endParaRPr lang="zh-CN" altLang="en-US"/>
                </a:p>
              </p:txBody>
            </p:sp>
          </p:grpSp>
          <p:grpSp>
            <p:nvGrpSpPr>
              <p:cNvPr id="242702" name="Group 25"/>
              <p:cNvGrpSpPr/>
              <p:nvPr/>
            </p:nvGrpSpPr>
            <p:grpSpPr bwMode="auto">
              <a:xfrm>
                <a:off x="736" y="1496"/>
                <a:ext cx="804" cy="374"/>
                <a:chOff x="736" y="1496"/>
                <a:chExt cx="804" cy="374"/>
              </a:xfrm>
            </p:grpSpPr>
            <p:sp>
              <p:nvSpPr>
                <p:cNvPr id="242709" name="Rectangle 26"/>
                <p:cNvSpPr>
                  <a:spLocks noChangeArrowheads="1"/>
                </p:cNvSpPr>
                <p:nvPr/>
              </p:nvSpPr>
              <p:spPr bwMode="auto">
                <a:xfrm>
                  <a:off x="779" y="1496"/>
                  <a:ext cx="718" cy="374"/>
                </a:xfrm>
                <a:prstGeom prst="rect">
                  <a:avLst/>
                </a:prstGeom>
                <a:noFill/>
                <a:ln w="9525">
                  <a:noFill/>
                  <a:miter lim="800000"/>
                </a:ln>
              </p:spPr>
              <p:txBody>
                <a:bodyPr anchor="ctr"/>
                <a:lstStyle/>
                <a:p>
                  <a:pPr algn="ctr"/>
                  <a:r>
                    <a:rPr kumimoji="1" lang="zh-CN" altLang="en-US" sz="2400" dirty="0">
                      <a:latin typeface="+mn-lt"/>
                      <a:ea typeface="宋体" panose="02010600030101010101" pitchFamily="2" charset="-122"/>
                    </a:rPr>
                    <a:t>延时</a:t>
                  </a:r>
                  <a:r>
                    <a:rPr kumimoji="1" lang="en-US" altLang="zh-CN" sz="2400" dirty="0">
                      <a:latin typeface="+mn-lt"/>
                      <a:ea typeface="宋体" panose="02010600030101010101" pitchFamily="2" charset="-122"/>
                    </a:rPr>
                    <a:t>2</a:t>
                  </a:r>
                </a:p>
              </p:txBody>
            </p:sp>
            <p:sp>
              <p:nvSpPr>
                <p:cNvPr id="242710" name="Rectangle 27"/>
                <p:cNvSpPr>
                  <a:spLocks noChangeArrowheads="1"/>
                </p:cNvSpPr>
                <p:nvPr/>
              </p:nvSpPr>
              <p:spPr bwMode="auto">
                <a:xfrm>
                  <a:off x="736" y="1496"/>
                  <a:ext cx="804" cy="374"/>
                </a:xfrm>
                <a:prstGeom prst="rect">
                  <a:avLst/>
                </a:prstGeom>
                <a:noFill/>
                <a:ln w="7">
                  <a:solidFill>
                    <a:srgbClr val="A0A0A0"/>
                  </a:solidFill>
                  <a:miter lim="800000"/>
                </a:ln>
              </p:spPr>
              <p:txBody>
                <a:bodyPr/>
                <a:lstStyle/>
                <a:p>
                  <a:endParaRPr lang="zh-CN" altLang="en-US"/>
                </a:p>
              </p:txBody>
            </p:sp>
          </p:grpSp>
          <p:grpSp>
            <p:nvGrpSpPr>
              <p:cNvPr id="242703" name="Group 28"/>
              <p:cNvGrpSpPr/>
              <p:nvPr/>
            </p:nvGrpSpPr>
            <p:grpSpPr bwMode="auto">
              <a:xfrm>
                <a:off x="0" y="1870"/>
                <a:ext cx="736" cy="384"/>
                <a:chOff x="0" y="1870"/>
                <a:chExt cx="736" cy="384"/>
              </a:xfrm>
            </p:grpSpPr>
            <p:sp>
              <p:nvSpPr>
                <p:cNvPr id="242707" name="Rectangle 29"/>
                <p:cNvSpPr>
                  <a:spLocks noChangeArrowheads="1"/>
                </p:cNvSpPr>
                <p:nvPr/>
              </p:nvSpPr>
              <p:spPr bwMode="auto">
                <a:xfrm>
                  <a:off x="43" y="1870"/>
                  <a:ext cx="650" cy="384"/>
                </a:xfrm>
                <a:prstGeom prst="rect">
                  <a:avLst/>
                </a:prstGeom>
                <a:noFill/>
                <a:ln w="9525">
                  <a:noFill/>
                  <a:miter lim="800000"/>
                </a:ln>
              </p:spPr>
              <p:txBody>
                <a:bodyPr anchor="ctr"/>
                <a:lstStyle/>
                <a:p>
                  <a:pPr algn="ctr"/>
                  <a:r>
                    <a:rPr kumimoji="1" lang="en-US" altLang="zh-CN" sz="2400" b="1">
                      <a:latin typeface="Times New Roman" panose="02020603050405020304" pitchFamily="18" charset="0"/>
                      <a:ea typeface="宋体" panose="02010600030101010101" pitchFamily="2" charset="-122"/>
                    </a:rPr>
                    <a:t>…</a:t>
                  </a:r>
                </a:p>
              </p:txBody>
            </p:sp>
            <p:sp>
              <p:nvSpPr>
                <p:cNvPr id="242708" name="Rectangle 30"/>
                <p:cNvSpPr>
                  <a:spLocks noChangeArrowheads="1"/>
                </p:cNvSpPr>
                <p:nvPr/>
              </p:nvSpPr>
              <p:spPr bwMode="auto">
                <a:xfrm>
                  <a:off x="0" y="1870"/>
                  <a:ext cx="736" cy="384"/>
                </a:xfrm>
                <a:prstGeom prst="rect">
                  <a:avLst/>
                </a:prstGeom>
                <a:noFill/>
                <a:ln w="7">
                  <a:solidFill>
                    <a:srgbClr val="A0A0A0"/>
                  </a:solidFill>
                  <a:miter lim="800000"/>
                </a:ln>
              </p:spPr>
              <p:txBody>
                <a:bodyPr/>
                <a:lstStyle/>
                <a:p>
                  <a:endParaRPr lang="zh-CN" altLang="en-US"/>
                </a:p>
              </p:txBody>
            </p:sp>
          </p:grpSp>
          <p:grpSp>
            <p:nvGrpSpPr>
              <p:cNvPr id="242704" name="Group 31"/>
              <p:cNvGrpSpPr/>
              <p:nvPr/>
            </p:nvGrpSpPr>
            <p:grpSpPr bwMode="auto">
              <a:xfrm>
                <a:off x="736" y="1870"/>
                <a:ext cx="804" cy="384"/>
                <a:chOff x="736" y="1870"/>
                <a:chExt cx="804" cy="384"/>
              </a:xfrm>
            </p:grpSpPr>
            <p:sp>
              <p:nvSpPr>
                <p:cNvPr id="242705" name="Rectangle 32"/>
                <p:cNvSpPr>
                  <a:spLocks noChangeArrowheads="1"/>
                </p:cNvSpPr>
                <p:nvPr/>
              </p:nvSpPr>
              <p:spPr bwMode="auto">
                <a:xfrm>
                  <a:off x="779" y="1870"/>
                  <a:ext cx="718" cy="384"/>
                </a:xfrm>
                <a:prstGeom prst="rect">
                  <a:avLst/>
                </a:prstGeom>
                <a:noFill/>
                <a:ln w="9525">
                  <a:noFill/>
                  <a:miter lim="800000"/>
                </a:ln>
              </p:spPr>
              <p:txBody>
                <a:bodyPr anchor="ctr"/>
                <a:lstStyle/>
                <a:p>
                  <a:pPr algn="ctr"/>
                  <a:r>
                    <a:rPr kumimoji="1" lang="en-US" altLang="zh-CN" sz="2400" b="1">
                      <a:latin typeface="Times New Roman" panose="02020603050405020304" pitchFamily="18" charset="0"/>
                      <a:ea typeface="宋体" panose="02010600030101010101" pitchFamily="2" charset="-122"/>
                    </a:rPr>
                    <a:t>…</a:t>
                  </a:r>
                </a:p>
              </p:txBody>
            </p:sp>
            <p:sp>
              <p:nvSpPr>
                <p:cNvPr id="242706" name="Rectangle 33"/>
                <p:cNvSpPr>
                  <a:spLocks noChangeArrowheads="1"/>
                </p:cNvSpPr>
                <p:nvPr/>
              </p:nvSpPr>
              <p:spPr bwMode="auto">
                <a:xfrm>
                  <a:off x="736" y="1870"/>
                  <a:ext cx="804" cy="384"/>
                </a:xfrm>
                <a:prstGeom prst="rect">
                  <a:avLst/>
                </a:prstGeom>
                <a:noFill/>
                <a:ln w="7">
                  <a:solidFill>
                    <a:srgbClr val="A0A0A0"/>
                  </a:solidFill>
                  <a:miter lim="800000"/>
                </a:ln>
              </p:spPr>
              <p:txBody>
                <a:bodyPr/>
                <a:lstStyle/>
                <a:p>
                  <a:endParaRPr lang="zh-CN" altLang="en-US"/>
                </a:p>
              </p:txBody>
            </p:sp>
          </p:grpSp>
        </p:grpSp>
        <p:sp>
          <p:nvSpPr>
            <p:cNvPr id="242695" name="Rectangle 34"/>
            <p:cNvSpPr>
              <a:spLocks noChangeArrowheads="1"/>
            </p:cNvSpPr>
            <p:nvPr/>
          </p:nvSpPr>
          <p:spPr bwMode="auto">
            <a:xfrm>
              <a:off x="-3" y="-3"/>
              <a:ext cx="1546" cy="2260"/>
            </a:xfrm>
            <a:prstGeom prst="rect">
              <a:avLst/>
            </a:prstGeom>
            <a:noFill/>
            <a:ln w="9525">
              <a:solidFill>
                <a:srgbClr val="A0A0A0"/>
              </a:solidFill>
              <a:miter lim="800000"/>
            </a:ln>
          </p:spPr>
          <p:txBody>
            <a:bodyPr/>
            <a:lstStyle/>
            <a:p>
              <a:endParaRPr lang="zh-CN" altLang="en-US"/>
            </a:p>
          </p:txBody>
        </p:sp>
      </p:grpSp>
    </p:spTree>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4"/>
          <p:cNvSpPr>
            <a:spLocks noGrp="1" noChangeArrowheads="1"/>
          </p:cNvSpPr>
          <p:nvPr>
            <p:ph type="title"/>
          </p:nvPr>
        </p:nvSpPr>
        <p:spPr/>
        <p:txBody>
          <a:bodyPr/>
          <a:lstStyle/>
          <a:p>
            <a:pPr eaLnBrk="1" hangingPunct="1"/>
            <a:r>
              <a:rPr lang="en-US" altLang="zh-CN" dirty="0"/>
              <a:t>1. IP</a:t>
            </a:r>
            <a:r>
              <a:rPr lang="zh-CN" altLang="en-US" dirty="0"/>
              <a:t>地址及其表示方法</a:t>
            </a:r>
          </a:p>
        </p:txBody>
      </p:sp>
      <p:sp>
        <p:nvSpPr>
          <p:cNvPr id="38915" name="Rectangle 5"/>
          <p:cNvSpPr>
            <a:spLocks noGrp="1" noChangeArrowheads="1"/>
          </p:cNvSpPr>
          <p:nvPr>
            <p:ph type="body" idx="1"/>
          </p:nvPr>
        </p:nvSpPr>
        <p:spPr/>
        <p:txBody>
          <a:bodyPr/>
          <a:lstStyle/>
          <a:p>
            <a:pPr algn="just" eaLnBrk="1" hangingPunct="1">
              <a:spcBef>
                <a:spcPts val="600"/>
              </a:spcBef>
            </a:pPr>
            <a:r>
              <a:rPr lang="zh-CN" altLang="en-US" dirty="0"/>
              <a:t>我们把整个互联网看成为一个单一的、抽象的网络。</a:t>
            </a:r>
          </a:p>
          <a:p>
            <a:pPr algn="just" eaLnBrk="1" hangingPunct="1">
              <a:spcBef>
                <a:spcPts val="600"/>
              </a:spcBef>
            </a:pPr>
            <a:endParaRPr lang="zh-CN" altLang="en-US" dirty="0"/>
          </a:p>
          <a:p>
            <a:pPr algn="just" eaLnBrk="1" hangingPunct="1">
              <a:spcBef>
                <a:spcPts val="600"/>
              </a:spcBef>
            </a:pPr>
            <a:r>
              <a:rPr lang="en-US" altLang="zh-CN" dirty="0"/>
              <a:t>IP</a:t>
            </a:r>
            <a:r>
              <a:rPr lang="zh-CN" altLang="en-US" dirty="0"/>
              <a:t>地址</a:t>
            </a:r>
            <a:r>
              <a:rPr lang="zh-CN" altLang="en-US" dirty="0">
                <a:solidFill>
                  <a:srgbClr val="FF0000"/>
                </a:solidFill>
              </a:rPr>
              <a:t>就是</a:t>
            </a:r>
            <a:r>
              <a:rPr lang="zh-CN" altLang="en-US" dirty="0"/>
              <a:t>给每个连接在互联网上的主机</a:t>
            </a:r>
            <a:r>
              <a:rPr lang="en-US" altLang="zh-CN" dirty="0"/>
              <a:t>(</a:t>
            </a:r>
            <a:r>
              <a:rPr lang="zh-CN" altLang="en-US" dirty="0"/>
              <a:t>或路由器</a:t>
            </a:r>
            <a:r>
              <a:rPr lang="en-US" altLang="zh-CN" dirty="0"/>
              <a:t>)</a:t>
            </a:r>
            <a:r>
              <a:rPr lang="zh-CN" altLang="en-US" dirty="0"/>
              <a:t>分配一个在全世界范围是唯一的</a:t>
            </a:r>
            <a:r>
              <a:rPr lang="en-US" altLang="zh-CN" dirty="0"/>
              <a:t>32</a:t>
            </a:r>
            <a:r>
              <a:rPr lang="zh-CN" altLang="en-US" dirty="0"/>
              <a:t>位的</a:t>
            </a:r>
            <a:r>
              <a:rPr lang="zh-CN" altLang="en-US" dirty="0">
                <a:solidFill>
                  <a:srgbClr val="FF0000"/>
                </a:solidFill>
              </a:rPr>
              <a:t>标识符</a:t>
            </a:r>
            <a:r>
              <a:rPr lang="zh-CN" altLang="en-US" dirty="0"/>
              <a:t>。</a:t>
            </a:r>
          </a:p>
          <a:p>
            <a:pPr algn="just" eaLnBrk="1" hangingPunct="1">
              <a:spcBef>
                <a:spcPts val="600"/>
              </a:spcBef>
            </a:pPr>
            <a:endParaRPr lang="zh-CN" altLang="en-US" dirty="0"/>
          </a:p>
          <a:p>
            <a:pPr eaLnBrk="1" hangingPunct="1">
              <a:spcBef>
                <a:spcPts val="600"/>
              </a:spcBef>
            </a:pPr>
            <a:r>
              <a:rPr lang="en-US" altLang="zh-CN" dirty="0"/>
              <a:t>IP</a:t>
            </a:r>
            <a:r>
              <a:rPr lang="zh-CN" altLang="en-US" dirty="0"/>
              <a:t>地址现在由</a:t>
            </a:r>
            <a:r>
              <a:rPr lang="zh-CN" altLang="en-US" dirty="0">
                <a:solidFill>
                  <a:srgbClr val="FF0000"/>
                </a:solidFill>
              </a:rPr>
              <a:t>互联网</a:t>
            </a:r>
            <a:r>
              <a:rPr lang="zh-CN" altLang="en-US" dirty="0">
                <a:solidFill>
                  <a:schemeClr val="hlink"/>
                </a:solidFill>
              </a:rPr>
              <a:t>名字与号码指派公司</a:t>
            </a:r>
            <a:r>
              <a:rPr lang="en-US" altLang="zh-CN" dirty="0"/>
              <a:t>ICANN(Internet Corporation for Assigned Names and Numbers) </a:t>
            </a:r>
            <a:r>
              <a:rPr lang="zh-CN" altLang="en-US" dirty="0"/>
              <a:t>进行分配。</a:t>
            </a:r>
          </a:p>
        </p:txBody>
      </p:sp>
    </p:spTree>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2600" dirty="0">
                <a:latin typeface="+mn-lt"/>
              </a:rPr>
              <a:t>Set the distance or cost metric </a:t>
            </a:r>
            <a:r>
              <a:rPr lang="en-US" altLang="zh-CN" sz="2600" dirty="0">
                <a:solidFill>
                  <a:srgbClr val="FF0000"/>
                </a:solidFill>
                <a:latin typeface="+mn-lt"/>
              </a:rPr>
              <a:t>to</a:t>
            </a:r>
            <a:r>
              <a:rPr lang="en-US" altLang="zh-CN" sz="2600" dirty="0">
                <a:latin typeface="+mn-lt"/>
              </a:rPr>
              <a:t> each of its neighbors</a:t>
            </a:r>
            <a:endParaRPr lang="zh-CN" altLang="en-US" sz="2600" dirty="0">
              <a:latin typeface="+mn-lt"/>
            </a:endParaRPr>
          </a:p>
        </p:txBody>
      </p:sp>
      <p:pic>
        <p:nvPicPr>
          <p:cNvPr id="4" name="图片 3"/>
          <p:cNvPicPr>
            <a:picLocks noChangeAspect="1"/>
          </p:cNvPicPr>
          <p:nvPr/>
        </p:nvPicPr>
        <p:blipFill>
          <a:blip r:embed="rId3"/>
          <a:stretch>
            <a:fillRect/>
          </a:stretch>
        </p:blipFill>
        <p:spPr>
          <a:xfrm>
            <a:off x="1187624" y="1340768"/>
            <a:ext cx="6200768" cy="4680520"/>
          </a:xfrm>
          <a:prstGeom prst="rect">
            <a:avLst/>
          </a:prstGeom>
        </p:spPr>
      </p:pic>
      <p:sp>
        <p:nvSpPr>
          <p:cNvPr id="5" name="矩形 4"/>
          <p:cNvSpPr/>
          <p:nvPr/>
        </p:nvSpPr>
        <p:spPr>
          <a:xfrm>
            <a:off x="5602850" y="2060848"/>
            <a:ext cx="3255430" cy="1323439"/>
          </a:xfrm>
          <a:prstGeom prst="rect">
            <a:avLst/>
          </a:prstGeom>
        </p:spPr>
        <p:txBody>
          <a:bodyPr wrap="square">
            <a:spAutoFit/>
          </a:bodyPr>
          <a:lstStyle/>
          <a:p>
            <a:r>
              <a:rPr lang="en-US" altLang="zh-CN" sz="1600" dirty="0"/>
              <a:t>A broadcast network </a:t>
            </a:r>
            <a:r>
              <a:rPr lang="en-US" altLang="zh-CN" sz="1400" dirty="0"/>
              <a:t>(</a:t>
            </a:r>
            <a:r>
              <a:rPr lang="zh-CN" altLang="en-US" sz="1400" dirty="0"/>
              <a:t>具有广播功能的局域网</a:t>
            </a:r>
            <a:r>
              <a:rPr lang="en-US" altLang="zh-CN" sz="1400" dirty="0"/>
              <a:t>) </a:t>
            </a:r>
            <a:r>
              <a:rPr lang="en-US" altLang="zh-CN" sz="1600" dirty="0"/>
              <a:t>is represented by </a:t>
            </a:r>
            <a:r>
              <a:rPr lang="en-US" altLang="zh-CN" sz="1600" dirty="0">
                <a:solidFill>
                  <a:srgbClr val="FF0000"/>
                </a:solidFill>
              </a:rPr>
              <a:t>a</a:t>
            </a:r>
            <a:r>
              <a:rPr lang="en-US" altLang="zh-CN" sz="1600" dirty="0">
                <a:latin typeface="Arial" panose="020B0604020202020204" pitchFamily="34" charset="0"/>
                <a:ea typeface="宋体" panose="02010600030101010101" pitchFamily="2" charset="-122"/>
              </a:rPr>
              <a:t> new, artificial</a:t>
            </a:r>
            <a:r>
              <a:rPr lang="en-US" altLang="zh-CN" sz="1600" dirty="0"/>
              <a:t> node for the network itself, which is seemly connected </a:t>
            </a:r>
            <a:r>
              <a:rPr lang="en-US" altLang="zh-CN" sz="1600" dirty="0">
                <a:solidFill>
                  <a:srgbClr val="FF0000"/>
                </a:solidFill>
              </a:rPr>
              <a:t>directly </a:t>
            </a:r>
            <a:r>
              <a:rPr lang="en-US" altLang="zh-CN" sz="1600" dirty="0"/>
              <a:t>to each router on the LAN.</a:t>
            </a:r>
            <a:endParaRPr lang="zh-CN" altLang="en-US" sz="1600" dirty="0"/>
          </a:p>
        </p:txBody>
      </p:sp>
      <p:sp>
        <p:nvSpPr>
          <p:cNvPr id="3" name="矩形 2"/>
          <p:cNvSpPr/>
          <p:nvPr/>
        </p:nvSpPr>
        <p:spPr>
          <a:xfrm>
            <a:off x="2627784" y="1254082"/>
            <a:ext cx="1338828" cy="369332"/>
          </a:xfrm>
          <a:prstGeom prst="rect">
            <a:avLst/>
          </a:prstGeom>
        </p:spPr>
        <p:txBody>
          <a:bodyPr wrap="none">
            <a:spAutoFit/>
          </a:bodyPr>
          <a:lstStyle/>
          <a:p>
            <a:r>
              <a:rPr lang="zh-CN" altLang="en-US" sz="1800" dirty="0">
                <a:solidFill>
                  <a:srgbClr val="FF0000"/>
                </a:solidFill>
                <a:latin typeface="+mn-ea"/>
                <a:ea typeface="+mn-ea"/>
              </a:rPr>
              <a:t>点到点链路</a:t>
            </a:r>
          </a:p>
        </p:txBody>
      </p:sp>
      <p:sp>
        <p:nvSpPr>
          <p:cNvPr id="6" name="矩形 5"/>
          <p:cNvSpPr/>
          <p:nvPr/>
        </p:nvSpPr>
        <p:spPr>
          <a:xfrm>
            <a:off x="1079544" y="1089260"/>
            <a:ext cx="1107996" cy="369332"/>
          </a:xfrm>
          <a:prstGeom prst="rect">
            <a:avLst/>
          </a:prstGeom>
        </p:spPr>
        <p:txBody>
          <a:bodyPr wrap="none">
            <a:spAutoFit/>
          </a:bodyPr>
          <a:lstStyle/>
          <a:p>
            <a:r>
              <a:rPr lang="zh-CN" altLang="en-US" sz="1800" dirty="0">
                <a:solidFill>
                  <a:srgbClr val="FF0000"/>
                </a:solidFill>
                <a:latin typeface="+mn-ea"/>
                <a:ea typeface="+mn-ea"/>
              </a:rPr>
              <a:t>残桩链路</a:t>
            </a:r>
          </a:p>
        </p:txBody>
      </p:sp>
      <p:sp>
        <p:nvSpPr>
          <p:cNvPr id="7" name="矩形 6"/>
          <p:cNvSpPr/>
          <p:nvPr/>
        </p:nvSpPr>
        <p:spPr>
          <a:xfrm>
            <a:off x="4429124" y="1285860"/>
            <a:ext cx="1107996" cy="369332"/>
          </a:xfrm>
          <a:prstGeom prst="rect">
            <a:avLst/>
          </a:prstGeom>
        </p:spPr>
        <p:txBody>
          <a:bodyPr wrap="none">
            <a:spAutoFit/>
          </a:bodyPr>
          <a:lstStyle/>
          <a:p>
            <a:r>
              <a:rPr lang="zh-CN" altLang="en-US" sz="1800" dirty="0">
                <a:solidFill>
                  <a:srgbClr val="FF0000"/>
                </a:solidFill>
                <a:latin typeface="+mn-ea"/>
                <a:ea typeface="+mn-ea"/>
              </a:rPr>
              <a:t>过渡链路</a:t>
            </a:r>
          </a:p>
        </p:txBody>
      </p:sp>
      <p:sp>
        <p:nvSpPr>
          <p:cNvPr id="8" name="矩形 7"/>
          <p:cNvSpPr/>
          <p:nvPr/>
        </p:nvSpPr>
        <p:spPr>
          <a:xfrm>
            <a:off x="5429256" y="4500570"/>
            <a:ext cx="3214710" cy="923330"/>
          </a:xfrm>
          <a:prstGeom prst="rect">
            <a:avLst/>
          </a:prstGeom>
        </p:spPr>
        <p:txBody>
          <a:bodyPr wrap="square">
            <a:spAutoFit/>
          </a:bodyPr>
          <a:lstStyle/>
          <a:p>
            <a:r>
              <a:rPr lang="zh-CN" altLang="en-US" sz="1800" dirty="0"/>
              <a:t>代价为</a:t>
            </a:r>
            <a:r>
              <a:rPr lang="en-US" altLang="zh-CN" sz="1800" dirty="0"/>
              <a:t>0</a:t>
            </a:r>
            <a:r>
              <a:rPr lang="zh-CN" altLang="en-US" sz="1800" dirty="0"/>
              <a:t>的链路状态由谁来发送呢？指定的路由器</a:t>
            </a:r>
            <a:r>
              <a:rPr lang="en-US" altLang="zh-CN" sz="1800" dirty="0"/>
              <a:t>(R</a:t>
            </a:r>
            <a:r>
              <a:rPr lang="en-US" altLang="zh-CN" sz="1800" baseline="-25000" dirty="0"/>
              <a:t>3</a:t>
            </a:r>
            <a:r>
              <a:rPr lang="zh-CN" altLang="en-US" sz="1800" dirty="0"/>
              <a:t> </a:t>
            </a:r>
            <a:r>
              <a:rPr lang="en-US" altLang="zh-CN" sz="1800" dirty="0"/>
              <a:t>or R</a:t>
            </a:r>
            <a:r>
              <a:rPr lang="en-US" altLang="zh-CN" sz="1800" baseline="-25000" dirty="0"/>
              <a:t>4</a:t>
            </a:r>
            <a:r>
              <a:rPr lang="en-US" altLang="zh-CN" sz="1800" dirty="0"/>
              <a:t> or R</a:t>
            </a:r>
            <a:r>
              <a:rPr lang="en-US" altLang="zh-CN" sz="1800" baseline="-25000" dirty="0"/>
              <a:t>5</a:t>
            </a:r>
            <a:r>
              <a:rPr lang="en-US" altLang="zh-CN" sz="1800" dirty="0"/>
              <a:t>)</a:t>
            </a:r>
            <a:endParaRPr lang="zh-CN" altLang="en-US" sz="18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3" grpId="0"/>
      <p:bldP spid="6" grpId="0"/>
      <p:bldP spid="7" grpId="0"/>
      <p:bldP spid="8" grpId="0"/>
    </p:bldLst>
  </p:timing>
</p:sld>
</file>

<file path=ppt/slides/slide2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71362" name="Picture 10"/>
          <p:cNvPicPr>
            <a:picLocks noChangeAspect="1" noChangeArrowheads="1"/>
          </p:cNvPicPr>
          <p:nvPr/>
        </p:nvPicPr>
        <p:blipFill>
          <a:blip r:embed="rId3" cstate="print"/>
          <a:srcRect/>
          <a:stretch>
            <a:fillRect/>
          </a:stretch>
        </p:blipFill>
        <p:spPr bwMode="auto">
          <a:xfrm>
            <a:off x="468313" y="1125538"/>
            <a:ext cx="7980362" cy="4884737"/>
          </a:xfrm>
          <a:prstGeom prst="rect">
            <a:avLst/>
          </a:prstGeom>
          <a:noFill/>
          <a:ln w="9525">
            <a:noFill/>
            <a:miter lim="800000"/>
            <a:headEnd/>
            <a:tailEnd/>
          </a:ln>
        </p:spPr>
      </p:pic>
      <p:sp>
        <p:nvSpPr>
          <p:cNvPr id="271363" name="Rectangle 12"/>
          <p:cNvSpPr>
            <a:spLocks noGrp="1" noChangeArrowheads="1"/>
          </p:cNvSpPr>
          <p:nvPr>
            <p:ph type="title"/>
          </p:nvPr>
        </p:nvSpPr>
        <p:spPr/>
        <p:txBody>
          <a:bodyPr/>
          <a:lstStyle/>
          <a:p>
            <a:pPr eaLnBrk="1" hangingPunct="1"/>
            <a:r>
              <a:rPr lang="zh-CN" altLang="en-US" dirty="0"/>
              <a:t>指定的路由器 </a:t>
            </a:r>
            <a:r>
              <a:rPr lang="en-US" altLang="zh-CN" dirty="0"/>
              <a:t>(designated router)</a:t>
            </a:r>
          </a:p>
        </p:txBody>
      </p:sp>
    </p:spTree>
  </p:cSld>
  <p:clrMapOvr>
    <a:masterClrMapping/>
  </p:clrMapOvr>
  <p:transition/>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338" name="Rectangle 4"/>
          <p:cNvSpPr>
            <a:spLocks noGrp="1" noChangeArrowheads="1"/>
          </p:cNvSpPr>
          <p:nvPr>
            <p:ph type="title"/>
          </p:nvPr>
        </p:nvSpPr>
        <p:spPr/>
        <p:txBody>
          <a:bodyPr/>
          <a:lstStyle/>
          <a:p>
            <a:pPr eaLnBrk="1" hangingPunct="1"/>
            <a:r>
              <a:rPr lang="zh-CN" altLang="en-US" dirty="0"/>
              <a:t>指定的路由器 </a:t>
            </a:r>
            <a:r>
              <a:rPr lang="en-US" altLang="zh-CN" dirty="0"/>
              <a:t>(designated router)</a:t>
            </a:r>
          </a:p>
        </p:txBody>
      </p:sp>
      <p:sp>
        <p:nvSpPr>
          <p:cNvPr id="270339" name="Rectangle 5"/>
          <p:cNvSpPr>
            <a:spLocks noGrp="1" noChangeArrowheads="1"/>
          </p:cNvSpPr>
          <p:nvPr>
            <p:ph type="body" idx="1"/>
          </p:nvPr>
        </p:nvSpPr>
        <p:spPr/>
        <p:txBody>
          <a:bodyPr/>
          <a:lstStyle/>
          <a:p>
            <a:pPr eaLnBrk="1" hangingPunct="1">
              <a:spcBef>
                <a:spcPts val="600"/>
              </a:spcBef>
            </a:pPr>
            <a:r>
              <a:rPr lang="zh-CN" altLang="en-US" dirty="0"/>
              <a:t>若 </a:t>
            </a:r>
            <a:r>
              <a:rPr lang="en-US" altLang="zh-CN" dirty="0"/>
              <a:t>N </a:t>
            </a:r>
            <a:r>
              <a:rPr lang="zh-CN" altLang="en-US" dirty="0"/>
              <a:t>个路由器连接在一个以太网上，则每个路由器要向其它</a:t>
            </a:r>
            <a:r>
              <a:rPr lang="en-US" altLang="zh-CN" dirty="0"/>
              <a:t>(N</a:t>
            </a:r>
            <a:r>
              <a:rPr lang="en-US" altLang="en-US" dirty="0"/>
              <a:t>－</a:t>
            </a:r>
            <a:r>
              <a:rPr lang="en-US" altLang="zh-CN" dirty="0"/>
              <a:t>1)</a:t>
            </a:r>
            <a:r>
              <a:rPr lang="zh-CN" altLang="en-US" dirty="0"/>
              <a:t>个路由器发送链路状态信息，因而共有</a:t>
            </a:r>
            <a:r>
              <a:rPr lang="en-US" altLang="zh-CN" dirty="0"/>
              <a:t>N(N</a:t>
            </a:r>
            <a:r>
              <a:rPr lang="en-US" altLang="en-US" dirty="0"/>
              <a:t>－</a:t>
            </a:r>
            <a:r>
              <a:rPr lang="en-US" altLang="zh-CN" dirty="0"/>
              <a:t>1)</a:t>
            </a:r>
            <a:r>
              <a:rPr lang="en-US" altLang="zh-CN" baseline="30000" dirty="0"/>
              <a:t> </a:t>
            </a:r>
            <a:r>
              <a:rPr lang="zh-CN" altLang="en-US" dirty="0"/>
              <a:t>个链路状态</a:t>
            </a:r>
            <a:r>
              <a:rPr lang="zh-CN" altLang="en-US" dirty="0">
                <a:solidFill>
                  <a:schemeClr val="hlink"/>
                </a:solidFill>
              </a:rPr>
              <a:t>要在</a:t>
            </a:r>
            <a:r>
              <a:rPr lang="zh-CN" altLang="en-US" dirty="0"/>
              <a:t>这个以太网传送。</a:t>
            </a:r>
          </a:p>
          <a:p>
            <a:pPr eaLnBrk="1" hangingPunct="1">
              <a:spcBef>
                <a:spcPts val="600"/>
              </a:spcBef>
            </a:pPr>
            <a:endParaRPr lang="zh-CN" altLang="en-US" dirty="0"/>
          </a:p>
          <a:p>
            <a:pPr eaLnBrk="1" hangingPunct="1">
              <a:spcBef>
                <a:spcPts val="600"/>
              </a:spcBef>
            </a:pPr>
            <a:r>
              <a:rPr lang="en-US" altLang="zh-CN" dirty="0"/>
              <a:t>OSPF</a:t>
            </a:r>
            <a:r>
              <a:rPr lang="zh-CN" altLang="en-US" dirty="0"/>
              <a:t>协议对这种多点接入的局域网采用了</a:t>
            </a:r>
            <a:r>
              <a:rPr lang="zh-CN" altLang="en-US" dirty="0">
                <a:solidFill>
                  <a:schemeClr val="hlink"/>
                </a:solidFill>
              </a:rPr>
              <a:t>指定的路由器</a:t>
            </a:r>
            <a:r>
              <a:rPr lang="zh-CN" altLang="en-US" dirty="0"/>
              <a:t>的方法，使广播的信息量大大减少。</a:t>
            </a:r>
          </a:p>
          <a:p>
            <a:pPr eaLnBrk="1" hangingPunct="1">
              <a:spcBef>
                <a:spcPts val="600"/>
              </a:spcBef>
            </a:pPr>
            <a:endParaRPr lang="zh-CN" altLang="en-US" dirty="0"/>
          </a:p>
          <a:p>
            <a:pPr eaLnBrk="1" hangingPunct="1">
              <a:spcBef>
                <a:spcPts val="600"/>
              </a:spcBef>
            </a:pPr>
            <a:r>
              <a:rPr lang="zh-CN" altLang="en-US" dirty="0"/>
              <a:t>指定的路由器</a:t>
            </a:r>
            <a:r>
              <a:rPr lang="zh-CN" altLang="en-US" dirty="0">
                <a:solidFill>
                  <a:srgbClr val="FF0000"/>
                </a:solidFill>
              </a:rPr>
              <a:t>代表</a:t>
            </a:r>
            <a:r>
              <a:rPr lang="zh-CN" altLang="en-US" dirty="0"/>
              <a:t>该局域网上</a:t>
            </a:r>
            <a:r>
              <a:rPr lang="zh-CN" altLang="en-US" dirty="0">
                <a:solidFill>
                  <a:srgbClr val="FF0000"/>
                </a:solidFill>
              </a:rPr>
              <a:t>所有的链路</a:t>
            </a:r>
            <a:r>
              <a:rPr lang="zh-CN" altLang="en-US" dirty="0"/>
              <a:t>向连接到该网络上的各路由器</a:t>
            </a:r>
            <a:r>
              <a:rPr lang="zh-CN" altLang="en-US" dirty="0">
                <a:solidFill>
                  <a:srgbClr val="FF0000"/>
                </a:solidFill>
              </a:rPr>
              <a:t>发送</a:t>
            </a:r>
            <a:r>
              <a:rPr lang="zh-CN" altLang="en-US" dirty="0"/>
              <a:t>状态信息。 </a:t>
            </a:r>
          </a:p>
          <a:p>
            <a:pPr eaLnBrk="1" hangingPunct="1">
              <a:spcBef>
                <a:spcPts val="600"/>
              </a:spcBef>
            </a:pPr>
            <a:endParaRPr lang="en-US" altLang="zh-CN" dirty="0"/>
          </a:p>
        </p:txBody>
      </p:sp>
    </p:spTree>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2600" dirty="0">
                <a:latin typeface="+mn-lt"/>
              </a:rPr>
              <a:t>Set the distance or cost metric to each of its neighbors</a:t>
            </a:r>
            <a:endParaRPr lang="zh-CN" altLang="en-US" sz="2600" dirty="0">
              <a:latin typeface="+mn-lt"/>
            </a:endParaRPr>
          </a:p>
        </p:txBody>
      </p:sp>
      <p:sp>
        <p:nvSpPr>
          <p:cNvPr id="3" name="内容占位符 2"/>
          <p:cNvSpPr>
            <a:spLocks noGrp="1"/>
          </p:cNvSpPr>
          <p:nvPr>
            <p:ph idx="1"/>
          </p:nvPr>
        </p:nvSpPr>
        <p:spPr/>
        <p:txBody>
          <a:bodyPr/>
          <a:lstStyle/>
          <a:p>
            <a:r>
              <a:rPr lang="en-US" altLang="zh-CN" kern="1200" dirty="0">
                <a:ea typeface="宋体" panose="02010600030101010101" pitchFamily="2" charset="-122"/>
              </a:rPr>
              <a:t>The link state routing algorithm requires each link to have a distance or cost metric </a:t>
            </a:r>
            <a:r>
              <a:rPr lang="en-US" altLang="zh-CN" kern="1200" dirty="0">
                <a:solidFill>
                  <a:srgbClr val="FF0000"/>
                </a:solidFill>
                <a:ea typeface="宋体" panose="02010600030101010101" pitchFamily="2" charset="-122"/>
              </a:rPr>
              <a:t>for</a:t>
            </a:r>
            <a:r>
              <a:rPr lang="en-US" altLang="zh-CN" kern="1200" dirty="0">
                <a:ea typeface="宋体" panose="02010600030101010101" pitchFamily="2" charset="-122"/>
              </a:rPr>
              <a:t> finding shortest paths. </a:t>
            </a:r>
          </a:p>
          <a:p>
            <a:endParaRPr lang="en-US" altLang="zh-CN" kern="1200" dirty="0">
              <a:ea typeface="宋体" panose="02010600030101010101" pitchFamily="2" charset="-122"/>
            </a:endParaRPr>
          </a:p>
          <a:p>
            <a:r>
              <a:rPr lang="en-US" altLang="zh-CN" kern="1200" dirty="0">
                <a:ea typeface="宋体" panose="02010600030101010101" pitchFamily="2" charset="-122"/>
              </a:rPr>
              <a:t>The cost to reach neighbors can be set automatically, or configured by the network operator. </a:t>
            </a:r>
          </a:p>
          <a:p>
            <a:endParaRPr lang="en-US" altLang="zh-CN" kern="1200" dirty="0">
              <a:ea typeface="宋体" panose="02010600030101010101" pitchFamily="2" charset="-122"/>
            </a:endParaRPr>
          </a:p>
          <a:p>
            <a:r>
              <a:rPr lang="en-US" altLang="zh-CN" kern="1200" dirty="0">
                <a:ea typeface="宋体" panose="02010600030101010101" pitchFamily="2" charset="-122"/>
              </a:rPr>
              <a:t>A common choice is to make the cost </a:t>
            </a:r>
            <a:r>
              <a:rPr lang="en-US" altLang="zh-CN" sz="2200" kern="1200" dirty="0">
                <a:solidFill>
                  <a:srgbClr val="FF0000"/>
                </a:solidFill>
                <a:ea typeface="宋体" panose="02010600030101010101" pitchFamily="2" charset="-122"/>
              </a:rPr>
              <a:t>inversely</a:t>
            </a:r>
            <a:r>
              <a:rPr lang="en-US" altLang="zh-CN" kern="1200" dirty="0">
                <a:ea typeface="宋体" panose="02010600030101010101" pitchFamily="2" charset="-122"/>
              </a:rPr>
              <a:t> proportional to the bandwidth of the link. </a:t>
            </a:r>
          </a:p>
          <a:p>
            <a:endParaRPr lang="en-US" altLang="zh-CN" kern="1200" dirty="0">
              <a:ea typeface="宋体" panose="02010600030101010101" pitchFamily="2" charset="-122"/>
            </a:endParaRPr>
          </a:p>
          <a:p>
            <a:r>
              <a:rPr lang="en-US" altLang="zh-CN" kern="1200" dirty="0">
                <a:ea typeface="宋体" panose="02010600030101010101" pitchFamily="2" charset="-122"/>
              </a:rPr>
              <a:t>If the network is geographically spread out, the delay of the links may </a:t>
            </a:r>
            <a:r>
              <a:rPr lang="en-US" altLang="zh-CN" kern="1200" dirty="0">
                <a:solidFill>
                  <a:srgbClr val="FF0000"/>
                </a:solidFill>
                <a:ea typeface="宋体" panose="02010600030101010101" pitchFamily="2" charset="-122"/>
              </a:rPr>
              <a:t>be factor</a:t>
            </a:r>
            <a:r>
              <a:rPr lang="en-US" altLang="zh-CN" kern="1200" dirty="0">
                <a:ea typeface="宋体" panose="02010600030101010101" pitchFamily="2" charset="-122"/>
              </a:rPr>
              <a:t>ed</a:t>
            </a:r>
            <a:r>
              <a:rPr lang="en-US" altLang="zh-CN" kern="1200" dirty="0">
                <a:solidFill>
                  <a:srgbClr val="FF0000"/>
                </a:solidFill>
                <a:ea typeface="宋体" panose="02010600030101010101" pitchFamily="2" charset="-122"/>
              </a:rPr>
              <a:t> into </a:t>
            </a:r>
            <a:r>
              <a:rPr lang="en-US" altLang="zh-CN" kern="1200" dirty="0">
                <a:ea typeface="宋体" panose="02010600030101010101" pitchFamily="2" charset="-122"/>
              </a:rPr>
              <a:t>the cost so that paths </a:t>
            </a:r>
            <a:r>
              <a:rPr lang="en-US" altLang="zh-CN" u="dotted" kern="1200" dirty="0">
                <a:solidFill>
                  <a:srgbClr val="FF0000"/>
                </a:solidFill>
                <a:uFill>
                  <a:solidFill>
                    <a:srgbClr val="00B0F0"/>
                  </a:solidFill>
                </a:uFill>
                <a:ea typeface="宋体" panose="02010600030101010101" pitchFamily="2" charset="-122"/>
              </a:rPr>
              <a:t>over shorter links</a:t>
            </a:r>
            <a:r>
              <a:rPr lang="en-US" altLang="zh-CN" kern="1200" dirty="0">
                <a:solidFill>
                  <a:srgbClr val="FF0000"/>
                </a:solidFill>
                <a:ea typeface="宋体" panose="02010600030101010101" pitchFamily="2" charset="-122"/>
              </a:rPr>
              <a:t> </a:t>
            </a:r>
            <a:r>
              <a:rPr lang="en-US" altLang="zh-CN" kern="1200" dirty="0">
                <a:ea typeface="宋体" panose="02010600030101010101" pitchFamily="2" charset="-122"/>
              </a:rPr>
              <a:t>are better choices. </a:t>
            </a:r>
            <a:endParaRPr lang="en-US" altLang="zh-CN" dirty="0"/>
          </a:p>
        </p:txBody>
      </p:sp>
    </p:spTree>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518AAF8A-FFCF-4ADF-A15E-1AE7B9A89A59}"/>
              </a:ext>
            </a:extLst>
          </p:cNvPr>
          <p:cNvSpPr>
            <a:spLocks noGrp="1"/>
          </p:cNvSpPr>
          <p:nvPr>
            <p:ph type="title"/>
          </p:nvPr>
        </p:nvSpPr>
        <p:spPr/>
        <p:txBody>
          <a:bodyPr/>
          <a:lstStyle/>
          <a:p>
            <a:r>
              <a:rPr lang="en-US" altLang="zh-CN" sz="2600" dirty="0"/>
              <a:t>Set the distance or cost metric to each of its neighbors</a:t>
            </a:r>
            <a:endParaRPr lang="zh-CN" altLang="en-US" sz="2600" dirty="0"/>
          </a:p>
        </p:txBody>
      </p:sp>
      <p:sp>
        <p:nvSpPr>
          <p:cNvPr id="3" name="内容占位符 2">
            <a:extLst>
              <a:ext uri="{FF2B5EF4-FFF2-40B4-BE49-F238E27FC236}">
                <a16:creationId xmlns="" xmlns:a16="http://schemas.microsoft.com/office/drawing/2014/main" id="{7BDF91D4-0B99-45EF-8158-CFE47D288F14}"/>
              </a:ext>
            </a:extLst>
          </p:cNvPr>
          <p:cNvSpPr>
            <a:spLocks noGrp="1"/>
          </p:cNvSpPr>
          <p:nvPr>
            <p:ph idx="1"/>
          </p:nvPr>
        </p:nvSpPr>
        <p:spPr/>
        <p:txBody>
          <a:bodyPr/>
          <a:lstStyle/>
          <a:p>
            <a:pPr>
              <a:spcBef>
                <a:spcPts val="600"/>
              </a:spcBef>
            </a:pPr>
            <a:r>
              <a:rPr lang="en-US" altLang="zh-CN" kern="1200" dirty="0">
                <a:ea typeface="宋体" panose="02010600030101010101" pitchFamily="2" charset="-122"/>
              </a:rPr>
              <a:t>The most direct way </a:t>
            </a:r>
            <a:r>
              <a:rPr lang="en-US" altLang="zh-CN" kern="1200" dirty="0">
                <a:solidFill>
                  <a:srgbClr val="FF0000"/>
                </a:solidFill>
                <a:ea typeface="宋体" panose="02010600030101010101" pitchFamily="2" charset="-122"/>
              </a:rPr>
              <a:t>to</a:t>
            </a:r>
            <a:r>
              <a:rPr lang="en-US" altLang="zh-CN" kern="1200" dirty="0">
                <a:ea typeface="宋体" panose="02010600030101010101" pitchFamily="2" charset="-122"/>
              </a:rPr>
              <a:t> determine this delay is to send </a:t>
            </a:r>
            <a:r>
              <a:rPr lang="en-US" altLang="zh-CN" u="sng" kern="1200" dirty="0">
                <a:ea typeface="宋体" panose="02010600030101010101" pitchFamily="2" charset="-122"/>
              </a:rPr>
              <a:t>over the line</a:t>
            </a:r>
            <a:r>
              <a:rPr lang="en-US" altLang="zh-CN" kern="1200" dirty="0">
                <a:ea typeface="宋体" panose="02010600030101010101" pitchFamily="2" charset="-122"/>
              </a:rPr>
              <a:t> a special ECHO packet </a:t>
            </a:r>
            <a:r>
              <a:rPr lang="en-US" altLang="zh-CN" kern="1200" dirty="0">
                <a:solidFill>
                  <a:srgbClr val="FF0000"/>
                </a:solidFill>
                <a:ea typeface="宋体" panose="02010600030101010101" pitchFamily="2" charset="-122"/>
              </a:rPr>
              <a:t>that</a:t>
            </a:r>
            <a:r>
              <a:rPr lang="en-US" altLang="zh-CN" kern="1200" dirty="0">
                <a:ea typeface="宋体" panose="02010600030101010101" pitchFamily="2" charset="-122"/>
              </a:rPr>
              <a:t> the other side is required to send back immediately. </a:t>
            </a:r>
          </a:p>
          <a:p>
            <a:pPr>
              <a:spcBef>
                <a:spcPts val="600"/>
              </a:spcBef>
            </a:pPr>
            <a:endParaRPr lang="en-US" altLang="zh-CN" kern="1200" dirty="0">
              <a:ea typeface="宋体" panose="02010600030101010101" pitchFamily="2" charset="-122"/>
            </a:endParaRPr>
          </a:p>
          <a:p>
            <a:pPr>
              <a:spcBef>
                <a:spcPts val="600"/>
              </a:spcBef>
            </a:pPr>
            <a:r>
              <a:rPr lang="en-US" altLang="zh-CN" kern="1200" dirty="0">
                <a:ea typeface="宋体" panose="02010600030101010101" pitchFamily="2" charset="-122"/>
              </a:rPr>
              <a:t>By measuring the round-trip time and dividing it by two, the sending router can </a:t>
            </a:r>
            <a:r>
              <a:rPr lang="en-US" altLang="zh-CN" kern="1200" dirty="0">
                <a:solidFill>
                  <a:srgbClr val="FF0000"/>
                </a:solidFill>
                <a:ea typeface="宋体" panose="02010600030101010101" pitchFamily="2" charset="-122"/>
              </a:rPr>
              <a:t>get a reasonable estimate of </a:t>
            </a:r>
            <a:r>
              <a:rPr lang="en-US" altLang="zh-CN" kern="1200" dirty="0">
                <a:ea typeface="宋体" panose="02010600030101010101" pitchFamily="2" charset="-122"/>
              </a:rPr>
              <a:t>the delay.</a:t>
            </a:r>
            <a:endParaRPr lang="zh-CN" altLang="en-US" dirty="0"/>
          </a:p>
          <a:p>
            <a:endParaRPr lang="zh-CN" altLang="en-US" dirty="0"/>
          </a:p>
        </p:txBody>
      </p:sp>
    </p:spTree>
    <p:extLst>
      <p:ext uri="{BB962C8B-B14F-4D97-AF65-F5344CB8AC3E}">
        <p14:creationId xmlns="" xmlns:p14="http://schemas.microsoft.com/office/powerpoint/2010/main" val="415744657"/>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3714" name="Picture 3" descr="5-13"/>
          <p:cNvPicPr>
            <a:picLocks noChangeAspect="1" noChangeArrowheads="1"/>
          </p:cNvPicPr>
          <p:nvPr/>
        </p:nvPicPr>
        <p:blipFill>
          <a:blip r:embed="rId3" cstate="print"/>
          <a:srcRect/>
          <a:stretch>
            <a:fillRect/>
          </a:stretch>
        </p:blipFill>
        <p:spPr bwMode="auto">
          <a:xfrm>
            <a:off x="250825" y="1196975"/>
            <a:ext cx="8231188" cy="2393950"/>
          </a:xfrm>
          <a:prstGeom prst="rect">
            <a:avLst/>
          </a:prstGeom>
          <a:noFill/>
          <a:ln w="9525">
            <a:noFill/>
            <a:miter lim="800000"/>
            <a:headEnd/>
            <a:tailEnd/>
          </a:ln>
        </p:spPr>
      </p:pic>
      <p:sp>
        <p:nvSpPr>
          <p:cNvPr id="243715" name="Rectangle 5"/>
          <p:cNvSpPr>
            <a:spLocks noChangeArrowheads="1"/>
          </p:cNvSpPr>
          <p:nvPr/>
        </p:nvSpPr>
        <p:spPr bwMode="auto">
          <a:xfrm>
            <a:off x="428596" y="3714752"/>
            <a:ext cx="8262937" cy="357190"/>
          </a:xfrm>
          <a:prstGeom prst="rect">
            <a:avLst/>
          </a:prstGeom>
          <a:noFill/>
          <a:ln w="9525">
            <a:noFill/>
            <a:miter lim="800000"/>
          </a:ln>
        </p:spPr>
        <p:txBody>
          <a:bodyPr/>
          <a:lstStyle/>
          <a:p>
            <a:pPr marL="342900" indent="-342900">
              <a:lnSpc>
                <a:spcPct val="90000"/>
              </a:lnSpc>
              <a:spcBef>
                <a:spcPct val="20000"/>
              </a:spcBef>
              <a:buClr>
                <a:schemeClr val="hlink"/>
              </a:buClr>
            </a:pPr>
            <a:r>
              <a:rPr lang="en-US" altLang="zh-CN" sz="2000" dirty="0">
                <a:ea typeface="宋体" panose="02010600030101010101" pitchFamily="2" charset="-122"/>
              </a:rPr>
              <a:t>(a) A </a:t>
            </a:r>
            <a:r>
              <a:rPr lang="en-US" altLang="zh-CN" sz="2000" dirty="0"/>
              <a:t>network</a:t>
            </a:r>
            <a:r>
              <a:rPr lang="en-US" altLang="zh-CN" sz="2000" dirty="0">
                <a:ea typeface="宋体" panose="02010600030101010101" pitchFamily="2" charset="-122"/>
              </a:rPr>
              <a:t>.                      (b) The link state packets for </a:t>
            </a:r>
            <a:r>
              <a:rPr lang="en-US" altLang="zh-CN" sz="2000" dirty="0"/>
              <a:t>this network</a:t>
            </a:r>
            <a:r>
              <a:rPr lang="en-US" altLang="zh-CN" sz="2000" dirty="0">
                <a:ea typeface="宋体" panose="02010600030101010101" pitchFamily="2" charset="-122"/>
              </a:rPr>
              <a:t>.</a:t>
            </a:r>
          </a:p>
        </p:txBody>
      </p:sp>
      <p:sp>
        <p:nvSpPr>
          <p:cNvPr id="243716" name="Rectangle 6"/>
          <p:cNvSpPr>
            <a:spLocks noGrp="1" noChangeArrowheads="1"/>
          </p:cNvSpPr>
          <p:nvPr>
            <p:ph type="title"/>
          </p:nvPr>
        </p:nvSpPr>
        <p:spPr/>
        <p:txBody>
          <a:bodyPr/>
          <a:lstStyle/>
          <a:p>
            <a:pPr eaLnBrk="1" hangingPunct="1"/>
            <a:r>
              <a:rPr lang="en-US" altLang="zh-CN">
                <a:ea typeface="黑体" panose="02010609060101010101" pitchFamily="49" charset="-122"/>
              </a:rPr>
              <a:t>Building Link State Packets</a:t>
            </a:r>
          </a:p>
        </p:txBody>
      </p:sp>
      <p:sp>
        <p:nvSpPr>
          <p:cNvPr id="243717" name="Rectangle 7"/>
          <p:cNvSpPr>
            <a:spLocks noGrp="1" noChangeArrowheads="1"/>
          </p:cNvSpPr>
          <p:nvPr>
            <p:ph type="body" idx="1"/>
          </p:nvPr>
        </p:nvSpPr>
        <p:spPr>
          <a:xfrm>
            <a:off x="323850" y="4221163"/>
            <a:ext cx="8483600" cy="1871662"/>
          </a:xfrm>
        </p:spPr>
        <p:txBody>
          <a:bodyPr/>
          <a:lstStyle/>
          <a:p>
            <a:pPr marL="0" indent="0" eaLnBrk="1" hangingPunct="1">
              <a:spcBef>
                <a:spcPts val="600"/>
              </a:spcBef>
              <a:buFontTx/>
              <a:buNone/>
            </a:pPr>
            <a:r>
              <a:rPr kumimoji="1" lang="zh-CN" altLang="en-US" dirty="0">
                <a:ea typeface="黑体" panose="02010609060101010101" pitchFamily="49" charset="-122"/>
              </a:rPr>
              <a:t>分组组装的时机是个问题，一般有两种做法：</a:t>
            </a:r>
          </a:p>
          <a:p>
            <a:pPr marL="342265" indent="-342265" eaLnBrk="1" hangingPunct="1">
              <a:spcBef>
                <a:spcPts val="600"/>
              </a:spcBef>
              <a:buFontTx/>
              <a:buNone/>
            </a:pPr>
            <a:r>
              <a:rPr kumimoji="1" lang="zh-CN" altLang="en-US" dirty="0">
                <a:solidFill>
                  <a:schemeClr val="tx2"/>
                </a:solidFill>
              </a:rPr>
              <a:t> </a:t>
            </a:r>
            <a:r>
              <a:rPr kumimoji="1" lang="en-US" altLang="zh-CN" dirty="0"/>
              <a:t>(1) </a:t>
            </a:r>
            <a:r>
              <a:rPr kumimoji="1" lang="zh-CN" altLang="en-US" dirty="0"/>
              <a:t>定期组装，即每隔一定时间组装一次分组；</a:t>
            </a:r>
          </a:p>
          <a:p>
            <a:pPr marL="342265" indent="-342265" eaLnBrk="1" hangingPunct="1">
              <a:spcBef>
                <a:spcPts val="600"/>
              </a:spcBef>
              <a:buFontTx/>
              <a:buNone/>
            </a:pPr>
            <a:r>
              <a:rPr kumimoji="1" lang="zh-CN" altLang="en-US" dirty="0"/>
              <a:t> </a:t>
            </a:r>
            <a:r>
              <a:rPr kumimoji="1" lang="en-US" altLang="zh-CN" dirty="0"/>
              <a:t>(2) </a:t>
            </a:r>
            <a:r>
              <a:rPr kumimoji="1" lang="zh-CN" altLang="en-US" dirty="0"/>
              <a:t>不定期组装，只有当网络发生</a:t>
            </a:r>
            <a:r>
              <a:rPr kumimoji="1" lang="zh-CN" altLang="en-US" u="sng" dirty="0"/>
              <a:t>链路或路由器</a:t>
            </a:r>
            <a:r>
              <a:rPr kumimoji="1" lang="zh-CN" altLang="en-US" dirty="0"/>
              <a:t>的增删</a:t>
            </a:r>
            <a:r>
              <a:rPr kumimoji="1" lang="zh-CN" altLang="en-US" dirty="0">
                <a:solidFill>
                  <a:srgbClr val="FF0000"/>
                </a:solidFill>
              </a:rPr>
              <a:t>或</a:t>
            </a:r>
            <a:r>
              <a:rPr kumimoji="1" lang="zh-CN" altLang="en-US" dirty="0"/>
              <a:t>状态信息发生明显改变时才组装分组。</a:t>
            </a:r>
            <a:endParaRPr lang="zh-CN" altLang="en-US" dirty="0"/>
          </a:p>
        </p:txBody>
      </p:sp>
    </p:spTree>
  </p:cSld>
  <p:clrMapOvr>
    <a:masterClrMapping/>
  </p:clrMapOvr>
  <p:transition/>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738" name="Rectangle 3"/>
          <p:cNvSpPr>
            <a:spLocks noGrp="1" noChangeArrowheads="1"/>
          </p:cNvSpPr>
          <p:nvPr>
            <p:ph type="body" idx="1"/>
          </p:nvPr>
        </p:nvSpPr>
        <p:spPr>
          <a:xfrm>
            <a:off x="496557" y="4970087"/>
            <a:ext cx="8067501" cy="431800"/>
          </a:xfrm>
        </p:spPr>
        <p:txBody>
          <a:bodyPr/>
          <a:lstStyle/>
          <a:p>
            <a:pPr algn="ctr" eaLnBrk="1" hangingPunct="1">
              <a:buFontTx/>
              <a:buNone/>
            </a:pPr>
            <a:r>
              <a:rPr lang="en-US" altLang="zh-CN" sz="2000" dirty="0">
                <a:solidFill>
                  <a:srgbClr val="FF0000"/>
                </a:solidFill>
              </a:rPr>
              <a:t>Figure</a:t>
            </a:r>
            <a:r>
              <a:rPr lang="en-US" altLang="zh-CN" sz="2000" dirty="0"/>
              <a:t> The packet buffer for router B</a:t>
            </a:r>
          </a:p>
        </p:txBody>
      </p:sp>
      <p:sp>
        <p:nvSpPr>
          <p:cNvPr id="244740" name="Rectangle 5"/>
          <p:cNvSpPr>
            <a:spLocks noGrp="1" noChangeArrowheads="1"/>
          </p:cNvSpPr>
          <p:nvPr>
            <p:ph type="title"/>
          </p:nvPr>
        </p:nvSpPr>
        <p:spPr>
          <a:xfrm>
            <a:off x="330200" y="203200"/>
            <a:ext cx="6474048" cy="627063"/>
          </a:xfrm>
        </p:spPr>
        <p:txBody>
          <a:bodyPr/>
          <a:lstStyle/>
          <a:p>
            <a:pPr eaLnBrk="1" hangingPunct="1"/>
            <a:r>
              <a:rPr lang="en-US" altLang="zh-CN" dirty="0"/>
              <a:t>Distributing the Link State Packets</a:t>
            </a:r>
          </a:p>
        </p:txBody>
      </p:sp>
      <p:pic>
        <p:nvPicPr>
          <p:cNvPr id="244739" name="Picture 4" descr="5-14"/>
          <p:cNvPicPr>
            <a:picLocks noChangeAspect="1" noChangeArrowheads="1"/>
          </p:cNvPicPr>
          <p:nvPr/>
        </p:nvPicPr>
        <p:blipFill>
          <a:blip r:embed="rId3" cstate="print"/>
          <a:srcRect/>
          <a:stretch>
            <a:fillRect/>
          </a:stretch>
        </p:blipFill>
        <p:spPr bwMode="auto">
          <a:xfrm>
            <a:off x="513583" y="1809030"/>
            <a:ext cx="8078788" cy="3132138"/>
          </a:xfrm>
          <a:prstGeom prst="rect">
            <a:avLst/>
          </a:prstGeom>
          <a:noFill/>
          <a:ln w="9525">
            <a:noFill/>
            <a:miter lim="800000"/>
            <a:headEnd/>
            <a:tailEnd/>
          </a:ln>
        </p:spPr>
      </p:pic>
      <p:sp>
        <p:nvSpPr>
          <p:cNvPr id="6" name="矩形 5"/>
          <p:cNvSpPr/>
          <p:nvPr/>
        </p:nvSpPr>
        <p:spPr>
          <a:xfrm>
            <a:off x="5634055" y="2636912"/>
            <a:ext cx="2907307" cy="338554"/>
          </a:xfrm>
          <a:prstGeom prst="rect">
            <a:avLst/>
          </a:prstGeom>
        </p:spPr>
        <p:txBody>
          <a:bodyPr wrap="square">
            <a:spAutoFit/>
          </a:bodyPr>
          <a:lstStyle/>
          <a:p>
            <a:r>
              <a:rPr lang="en-US" altLang="zh-CN" sz="1600" dirty="0"/>
              <a:t>the LSP from A arrives directly</a:t>
            </a:r>
            <a:endParaRPr lang="zh-CN" altLang="en-US" sz="1600" dirty="0"/>
          </a:p>
        </p:txBody>
      </p:sp>
      <p:sp>
        <p:nvSpPr>
          <p:cNvPr id="10" name="矩形 9"/>
          <p:cNvSpPr/>
          <p:nvPr/>
        </p:nvSpPr>
        <p:spPr>
          <a:xfrm>
            <a:off x="5656751" y="3068960"/>
            <a:ext cx="2907307" cy="338554"/>
          </a:xfrm>
          <a:prstGeom prst="rect">
            <a:avLst/>
          </a:prstGeom>
        </p:spPr>
        <p:txBody>
          <a:bodyPr wrap="square">
            <a:spAutoFit/>
          </a:bodyPr>
          <a:lstStyle/>
          <a:p>
            <a:r>
              <a:rPr lang="en-US" altLang="zh-CN" sz="1600" dirty="0"/>
              <a:t>the LSP from F arrives directly</a:t>
            </a:r>
            <a:endParaRPr lang="zh-CN" altLang="en-US" sz="1600" dirty="0"/>
          </a:p>
        </p:txBody>
      </p:sp>
      <p:sp>
        <p:nvSpPr>
          <p:cNvPr id="7" name="矩形 6"/>
          <p:cNvSpPr/>
          <p:nvPr/>
        </p:nvSpPr>
        <p:spPr>
          <a:xfrm>
            <a:off x="5623661" y="3573016"/>
            <a:ext cx="2968710" cy="338554"/>
          </a:xfrm>
          <a:prstGeom prst="rect">
            <a:avLst/>
          </a:prstGeom>
        </p:spPr>
        <p:txBody>
          <a:bodyPr wrap="square">
            <a:spAutoFit/>
          </a:bodyPr>
          <a:lstStyle/>
          <a:p>
            <a:r>
              <a:rPr kumimoji="1" lang="en-US" altLang="zh-CN" sz="1600" dirty="0"/>
              <a:t>once via </a:t>
            </a:r>
            <a:r>
              <a:rPr kumimoji="1" lang="en-US" altLang="zh-CN" sz="1600" dirty="0">
                <a:solidFill>
                  <a:srgbClr val="FF0000"/>
                </a:solidFill>
              </a:rPr>
              <a:t>EAB</a:t>
            </a:r>
            <a:r>
              <a:rPr kumimoji="1" lang="en-US" altLang="zh-CN" sz="1600" dirty="0"/>
              <a:t> and once via </a:t>
            </a:r>
            <a:r>
              <a:rPr kumimoji="1" lang="en-US" altLang="zh-CN" sz="1600" dirty="0">
                <a:solidFill>
                  <a:srgbClr val="FF0000"/>
                </a:solidFill>
              </a:rPr>
              <a:t>EFB</a:t>
            </a:r>
            <a:endParaRPr lang="zh-CN" altLang="en-US" sz="1600" dirty="0">
              <a:solidFill>
                <a:srgbClr val="FF0000"/>
              </a:solidFill>
            </a:endParaRPr>
          </a:p>
        </p:txBody>
      </p:sp>
      <p:pic>
        <p:nvPicPr>
          <p:cNvPr id="2" name="图片 1"/>
          <p:cNvPicPr>
            <a:picLocks noChangeAspect="1"/>
          </p:cNvPicPr>
          <p:nvPr/>
        </p:nvPicPr>
        <p:blipFill rotWithShape="1">
          <a:blip r:embed="rId4"/>
          <a:srcRect r="9434" b="17644"/>
          <a:stretch>
            <a:fillRect/>
          </a:stretch>
        </p:blipFill>
        <p:spPr>
          <a:xfrm>
            <a:off x="6414048" y="404664"/>
            <a:ext cx="2127314" cy="1794954"/>
          </a:xfrm>
          <a:prstGeom prst="rect">
            <a:avLst/>
          </a:prstGeom>
        </p:spPr>
      </p:pic>
      <p:sp>
        <p:nvSpPr>
          <p:cNvPr id="3" name="矩形 2"/>
          <p:cNvSpPr/>
          <p:nvPr/>
        </p:nvSpPr>
        <p:spPr>
          <a:xfrm>
            <a:off x="235833" y="5360868"/>
            <a:ext cx="8634288" cy="840230"/>
          </a:xfrm>
          <a:prstGeom prst="rect">
            <a:avLst/>
          </a:prstGeom>
        </p:spPr>
        <p:txBody>
          <a:bodyPr wrap="square">
            <a:spAutoFit/>
          </a:bodyPr>
          <a:lstStyle/>
          <a:p>
            <a:pPr>
              <a:lnSpc>
                <a:spcPct val="90000"/>
              </a:lnSpc>
              <a:spcBef>
                <a:spcPct val="20000"/>
              </a:spcBef>
              <a:buSzPct val="90000"/>
            </a:pPr>
            <a:r>
              <a:rPr kumimoji="1" lang="zh-CN" altLang="en-US" sz="1800" dirty="0">
                <a:latin typeface="+mn-lt"/>
                <a:ea typeface="+mn-ea"/>
              </a:rPr>
              <a:t>假设，来自</a:t>
            </a:r>
            <a:r>
              <a:rPr kumimoji="1" lang="en-US" altLang="zh-CN" sz="1800" dirty="0">
                <a:latin typeface="+mn-lt"/>
                <a:ea typeface="+mn-ea"/>
              </a:rPr>
              <a:t>C</a:t>
            </a:r>
            <a:r>
              <a:rPr kumimoji="1" lang="zh-CN" altLang="en-US" sz="1800" dirty="0">
                <a:latin typeface="+mn-lt"/>
                <a:ea typeface="+mn-ea"/>
              </a:rPr>
              <a:t>的分组尚未处理完，又有一个</a:t>
            </a:r>
            <a:r>
              <a:rPr kumimoji="1" lang="en-US" altLang="zh-CN" sz="1800" dirty="0">
                <a:latin typeface="+mn-lt"/>
                <a:ea typeface="+mn-ea"/>
              </a:rPr>
              <a:t>C</a:t>
            </a:r>
            <a:r>
              <a:rPr kumimoji="1" lang="zh-CN" altLang="en-US" sz="1800" dirty="0">
                <a:latin typeface="+mn-lt"/>
                <a:ea typeface="+mn-ea"/>
              </a:rPr>
              <a:t>的状态拷贝从</a:t>
            </a:r>
            <a:r>
              <a:rPr kumimoji="1" lang="en-US" altLang="zh-CN" sz="1800" dirty="0">
                <a:latin typeface="+mn-lt"/>
                <a:ea typeface="+mn-ea"/>
              </a:rPr>
              <a:t>F</a:t>
            </a:r>
            <a:r>
              <a:rPr kumimoji="1" lang="zh-CN" altLang="en-US" sz="1800" dirty="0">
                <a:latin typeface="+mn-lt"/>
                <a:ea typeface="+mn-ea"/>
              </a:rPr>
              <a:t>到来了，此时只需将分组发送到</a:t>
            </a:r>
            <a:r>
              <a:rPr kumimoji="1" lang="en-US" altLang="zh-CN" sz="1800" dirty="0">
                <a:latin typeface="+mn-lt"/>
                <a:ea typeface="+mn-ea"/>
              </a:rPr>
              <a:t>A (</a:t>
            </a:r>
            <a:r>
              <a:rPr kumimoji="1" lang="zh-CN" altLang="en-US" sz="1800" dirty="0">
                <a:latin typeface="+mn-lt"/>
                <a:ea typeface="+mn-ea"/>
              </a:rPr>
              <a:t>原本还要向</a:t>
            </a:r>
            <a:r>
              <a:rPr kumimoji="1" lang="en-US" altLang="zh-CN" sz="1800" dirty="0">
                <a:latin typeface="+mn-lt"/>
                <a:ea typeface="+mn-ea"/>
              </a:rPr>
              <a:t>F</a:t>
            </a:r>
            <a:r>
              <a:rPr kumimoji="1" lang="zh-CN" altLang="en-US" sz="1800" dirty="0">
                <a:latin typeface="+mn-lt"/>
                <a:ea typeface="+mn-ea"/>
              </a:rPr>
              <a:t>发</a:t>
            </a:r>
            <a:r>
              <a:rPr kumimoji="1" lang="en-US" altLang="zh-CN" sz="1800" dirty="0">
                <a:latin typeface="+mn-lt"/>
                <a:ea typeface="+mn-ea"/>
              </a:rPr>
              <a:t>)</a:t>
            </a:r>
            <a:r>
              <a:rPr kumimoji="1" lang="zh-CN" altLang="en-US" sz="1800" dirty="0">
                <a:latin typeface="+mn-lt"/>
                <a:ea typeface="+mn-ea"/>
              </a:rPr>
              <a:t>，同时要向</a:t>
            </a:r>
            <a:r>
              <a:rPr kumimoji="1" lang="en-US" altLang="zh-CN" sz="1800" dirty="0">
                <a:latin typeface="+mn-lt"/>
                <a:ea typeface="+mn-ea"/>
              </a:rPr>
              <a:t>F</a:t>
            </a:r>
            <a:r>
              <a:rPr kumimoji="1" lang="zh-CN" altLang="en-US" sz="1800" dirty="0">
                <a:latin typeface="+mn-lt"/>
                <a:ea typeface="+mn-ea"/>
              </a:rPr>
              <a:t>发应答 </a:t>
            </a:r>
            <a:r>
              <a:rPr kumimoji="1" lang="en-US" altLang="zh-CN" sz="1800" dirty="0">
                <a:latin typeface="+mn-lt"/>
                <a:ea typeface="+mn-ea"/>
              </a:rPr>
              <a:t>(</a:t>
            </a:r>
            <a:r>
              <a:rPr kumimoji="1" lang="zh-CN" altLang="en-US" sz="1800" dirty="0">
                <a:latin typeface="+mn-lt"/>
                <a:ea typeface="+mn-ea"/>
              </a:rPr>
              <a:t>原来仅仅要向</a:t>
            </a:r>
            <a:r>
              <a:rPr kumimoji="1" lang="en-US" altLang="zh-CN" sz="1800" dirty="0">
                <a:latin typeface="+mn-lt"/>
                <a:ea typeface="+mn-ea"/>
              </a:rPr>
              <a:t>C</a:t>
            </a:r>
            <a:r>
              <a:rPr kumimoji="1" lang="zh-CN" altLang="en-US" sz="1800" dirty="0">
                <a:latin typeface="+mn-lt"/>
                <a:ea typeface="+mn-ea"/>
              </a:rPr>
              <a:t>发</a:t>
            </a:r>
            <a:r>
              <a:rPr kumimoji="1" lang="en-US" altLang="zh-CN" sz="1800" dirty="0">
                <a:latin typeface="+mn-lt"/>
                <a:ea typeface="+mn-ea"/>
              </a:rPr>
              <a:t>)</a:t>
            </a:r>
            <a:r>
              <a:rPr kumimoji="1" lang="zh-CN" altLang="en-US" sz="1800" dirty="0">
                <a:latin typeface="+mn-lt"/>
                <a:ea typeface="+mn-ea"/>
              </a:rPr>
              <a:t>，因此，表中第</a:t>
            </a:r>
            <a:r>
              <a:rPr kumimoji="1" lang="en-US" altLang="zh-CN" sz="1800" dirty="0">
                <a:latin typeface="+mn-lt"/>
                <a:ea typeface="+mn-ea"/>
              </a:rPr>
              <a:t>4</a:t>
            </a:r>
            <a:r>
              <a:rPr kumimoji="1" lang="zh-CN" altLang="en-US" sz="1800" dirty="0">
                <a:latin typeface="+mn-lt"/>
                <a:ea typeface="+mn-ea"/>
              </a:rPr>
              <a:t>行应该由</a:t>
            </a:r>
            <a:r>
              <a:rPr kumimoji="1" lang="en-US" altLang="zh-CN" sz="1800" dirty="0">
                <a:latin typeface="+mn-lt"/>
                <a:ea typeface="+mn-ea"/>
              </a:rPr>
              <a:t>101010</a:t>
            </a:r>
            <a:r>
              <a:rPr kumimoji="1" lang="zh-CN" altLang="en-US" sz="1800" dirty="0">
                <a:latin typeface="+mn-lt"/>
                <a:ea typeface="+mn-ea"/>
              </a:rPr>
              <a:t>改为</a:t>
            </a:r>
            <a:r>
              <a:rPr kumimoji="1" lang="en-US" altLang="zh-CN" sz="1800" dirty="0">
                <a:latin typeface="+mn-lt"/>
                <a:ea typeface="+mn-ea"/>
              </a:rPr>
              <a:t>10</a:t>
            </a:r>
            <a:r>
              <a:rPr kumimoji="1" lang="en-US" altLang="zh-CN" sz="1800" dirty="0">
                <a:solidFill>
                  <a:srgbClr val="FF0000"/>
                </a:solidFill>
                <a:latin typeface="+mn-lt"/>
                <a:ea typeface="+mn-ea"/>
              </a:rPr>
              <a:t>0</a:t>
            </a:r>
            <a:r>
              <a:rPr kumimoji="1" lang="en-US" altLang="zh-CN" sz="1800" dirty="0">
                <a:latin typeface="+mn-lt"/>
                <a:ea typeface="+mn-ea"/>
              </a:rPr>
              <a:t>01</a:t>
            </a:r>
            <a:r>
              <a:rPr kumimoji="1" lang="en-US" altLang="zh-CN" sz="1800" dirty="0">
                <a:solidFill>
                  <a:srgbClr val="FF0000"/>
                </a:solidFill>
                <a:latin typeface="+mn-lt"/>
                <a:ea typeface="+mn-ea"/>
              </a:rPr>
              <a:t>1</a:t>
            </a:r>
            <a:r>
              <a:rPr kumimoji="1" lang="zh-CN" altLang="en-US" sz="1800" dirty="0">
                <a:latin typeface="+mn-lt"/>
                <a:ea typeface="+mn-ea"/>
              </a:rPr>
              <a:t>。</a:t>
            </a:r>
          </a:p>
        </p:txBody>
      </p:sp>
      <p:sp>
        <p:nvSpPr>
          <p:cNvPr id="5" name="矩形 4"/>
          <p:cNvSpPr/>
          <p:nvPr/>
        </p:nvSpPr>
        <p:spPr>
          <a:xfrm>
            <a:off x="330200" y="985111"/>
            <a:ext cx="6083848" cy="1077218"/>
          </a:xfrm>
          <a:prstGeom prst="rect">
            <a:avLst/>
          </a:prstGeom>
        </p:spPr>
        <p:txBody>
          <a:bodyPr wrap="square">
            <a:spAutoFit/>
          </a:bodyPr>
          <a:lstStyle/>
          <a:p>
            <a:r>
              <a:rPr lang="en-US" altLang="zh-CN" sz="1600" dirty="0">
                <a:latin typeface="+mn-lt"/>
              </a:rPr>
              <a:t>When a link state packet comes in to a router for flooding, it is not queued for transmission immediately. Instead, it is put in a </a:t>
            </a:r>
            <a:r>
              <a:rPr lang="en-US" altLang="zh-CN" sz="1600" dirty="0">
                <a:solidFill>
                  <a:srgbClr val="FF0000"/>
                </a:solidFill>
                <a:latin typeface="+mn-lt"/>
              </a:rPr>
              <a:t>holding</a:t>
            </a:r>
            <a:r>
              <a:rPr lang="en-US" altLang="zh-CN" sz="1600" dirty="0">
                <a:latin typeface="+mn-lt"/>
              </a:rPr>
              <a:t> </a:t>
            </a:r>
            <a:r>
              <a:rPr lang="en-US" altLang="zh-CN" sz="1600" dirty="0">
                <a:solidFill>
                  <a:srgbClr val="FF0000"/>
                </a:solidFill>
                <a:latin typeface="+mn-lt"/>
              </a:rPr>
              <a:t>area</a:t>
            </a:r>
            <a:r>
              <a:rPr lang="en-US" altLang="zh-CN" sz="1600" dirty="0">
                <a:latin typeface="+mn-lt"/>
              </a:rPr>
              <a:t> (</a:t>
            </a:r>
            <a:r>
              <a:rPr lang="zh-CN" altLang="en-US" sz="1600" dirty="0"/>
              <a:t>等候区</a:t>
            </a:r>
            <a:r>
              <a:rPr lang="en-US" altLang="zh-CN" sz="1600" dirty="0">
                <a:latin typeface="+mn-lt"/>
              </a:rPr>
              <a:t>) to wait a short while </a:t>
            </a:r>
            <a:r>
              <a:rPr lang="en-US" altLang="zh-CN" sz="1600" dirty="0">
                <a:solidFill>
                  <a:srgbClr val="FF0000"/>
                </a:solidFill>
                <a:latin typeface="+mn-lt"/>
              </a:rPr>
              <a:t>in case </a:t>
            </a:r>
            <a:r>
              <a:rPr lang="en-US" altLang="zh-CN" sz="1600" dirty="0">
                <a:latin typeface="+mn-lt"/>
              </a:rPr>
              <a:t>more links are coming up or going down.</a:t>
            </a:r>
            <a:endParaRPr lang="zh-CN" altLang="en-US" sz="1600" dirty="0">
              <a:latin typeface="+mn-lt"/>
            </a:endParaRPr>
          </a:p>
        </p:txBody>
      </p:sp>
      <p:cxnSp>
        <p:nvCxnSpPr>
          <p:cNvPr id="8" name="曲线连接符 7"/>
          <p:cNvCxnSpPr/>
          <p:nvPr/>
        </p:nvCxnSpPr>
        <p:spPr>
          <a:xfrm rot="16200000" flipH="1">
            <a:off x="6685180" y="4459091"/>
            <a:ext cx="1122526" cy="491103"/>
          </a:xfrm>
          <a:prstGeom prst="curvedConnector3">
            <a:avLst>
              <a:gd name="adj1" fmla="val 50000"/>
            </a:avLst>
          </a:prstGeom>
          <a:ln w="1905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9" name="矩形 8">
            <a:extLst>
              <a:ext uri="{FF2B5EF4-FFF2-40B4-BE49-F238E27FC236}">
                <a16:creationId xmlns="" xmlns:a16="http://schemas.microsoft.com/office/drawing/2014/main" id="{E5668C6B-1054-4567-9D4D-B055702777ED}"/>
              </a:ext>
            </a:extLst>
          </p:cNvPr>
          <p:cNvSpPr/>
          <p:nvPr/>
        </p:nvSpPr>
        <p:spPr>
          <a:xfrm>
            <a:off x="5623661" y="4062156"/>
            <a:ext cx="3152094" cy="323165"/>
          </a:xfrm>
          <a:prstGeom prst="rect">
            <a:avLst/>
          </a:prstGeom>
        </p:spPr>
        <p:txBody>
          <a:bodyPr wrap="square">
            <a:spAutoFit/>
          </a:bodyPr>
          <a:lstStyle/>
          <a:p>
            <a:r>
              <a:rPr kumimoji="1" lang="en-US" altLang="zh-CN" sz="1500" dirty="0"/>
              <a:t>6 bits will be changed to 10</a:t>
            </a:r>
            <a:r>
              <a:rPr kumimoji="1" lang="en-US" altLang="zh-CN" sz="1500" dirty="0">
                <a:solidFill>
                  <a:srgbClr val="FF0000"/>
                </a:solidFill>
              </a:rPr>
              <a:t>0</a:t>
            </a:r>
            <a:r>
              <a:rPr kumimoji="1" lang="en-US" altLang="zh-CN" sz="1500" dirty="0"/>
              <a:t>01</a:t>
            </a:r>
            <a:r>
              <a:rPr kumimoji="1" lang="en-US" altLang="zh-CN" sz="1500" b="1" dirty="0">
                <a:solidFill>
                  <a:srgbClr val="FF0000"/>
                </a:solidFill>
              </a:rPr>
              <a:t>1</a:t>
            </a:r>
            <a:r>
              <a:rPr kumimoji="1" lang="en-US" altLang="zh-CN" sz="1500" dirty="0"/>
              <a:t> </a:t>
            </a:r>
            <a:endParaRPr lang="zh-CN" altLang="en-US" sz="15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0"/>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22" presetClass="entr" presetSubtype="1" fill="hold" nodeType="click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wipe(up)">
                                      <p:cBhvr>
                                        <p:cTn id="24" dur="500"/>
                                        <p:tgtEl>
                                          <p:spTgt spid="8"/>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7" grpId="0"/>
      <p:bldP spid="3" grpId="0"/>
      <p:bldP spid="5" grpId="0"/>
      <p:bldP spid="9" grpId="0"/>
    </p:bldLst>
  </p:timing>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2" name="Rectangle 4"/>
          <p:cNvSpPr>
            <a:spLocks noGrp="1" noChangeArrowheads="1"/>
          </p:cNvSpPr>
          <p:nvPr>
            <p:ph type="title"/>
          </p:nvPr>
        </p:nvSpPr>
        <p:spPr/>
        <p:txBody>
          <a:bodyPr/>
          <a:lstStyle/>
          <a:p>
            <a:pPr eaLnBrk="1" hangingPunct="1"/>
            <a:r>
              <a:rPr lang="zh-CN" altLang="en-US" dirty="0"/>
              <a:t>链路状态数据库</a:t>
            </a:r>
            <a:r>
              <a:rPr lang="en-US" altLang="zh-CN" dirty="0"/>
              <a:t>(link-state database)</a:t>
            </a:r>
          </a:p>
        </p:txBody>
      </p:sp>
      <p:sp>
        <p:nvSpPr>
          <p:cNvPr id="245763" name="Rectangle 5"/>
          <p:cNvSpPr>
            <a:spLocks noGrp="1" noChangeArrowheads="1"/>
          </p:cNvSpPr>
          <p:nvPr>
            <p:ph type="body" idx="1"/>
          </p:nvPr>
        </p:nvSpPr>
        <p:spPr/>
        <p:txBody>
          <a:bodyPr/>
          <a:lstStyle/>
          <a:p>
            <a:pPr eaLnBrk="1" hangingPunct="1">
              <a:spcBef>
                <a:spcPts val="600"/>
              </a:spcBef>
            </a:pPr>
            <a:r>
              <a:rPr lang="zh-CN" altLang="en-US" dirty="0"/>
              <a:t>由于各路由器之间频繁地交换链路状态信息，因此所有的路由器最终都能建立一个链路状态数据库。</a:t>
            </a:r>
          </a:p>
          <a:p>
            <a:pPr eaLnBrk="1" hangingPunct="1">
              <a:spcBef>
                <a:spcPts val="600"/>
              </a:spcBef>
            </a:pPr>
            <a:endParaRPr lang="zh-CN" altLang="en-US" dirty="0"/>
          </a:p>
          <a:p>
            <a:pPr eaLnBrk="1" hangingPunct="1">
              <a:spcBef>
                <a:spcPts val="600"/>
              </a:spcBef>
            </a:pPr>
            <a:r>
              <a:rPr lang="zh-CN" altLang="en-US" dirty="0"/>
              <a:t>这个数据库实际上就是</a:t>
            </a:r>
            <a:r>
              <a:rPr lang="zh-CN" altLang="en-US" dirty="0">
                <a:solidFill>
                  <a:schemeClr val="hlink"/>
                </a:solidFill>
              </a:rPr>
              <a:t>全网的拓扑结构图</a:t>
            </a:r>
            <a:r>
              <a:rPr lang="zh-CN" altLang="en-US" dirty="0"/>
              <a:t>，它在全网范围内是一致的</a:t>
            </a:r>
            <a:r>
              <a:rPr lang="en-US" altLang="zh-CN" dirty="0"/>
              <a:t>(</a:t>
            </a:r>
            <a:r>
              <a:rPr lang="zh-CN" altLang="en-US" dirty="0"/>
              <a:t>这称为</a:t>
            </a:r>
            <a:r>
              <a:rPr lang="zh-CN" altLang="en-US" dirty="0">
                <a:solidFill>
                  <a:srgbClr val="FF0000"/>
                </a:solidFill>
              </a:rPr>
              <a:t>链路状态数据库的同步</a:t>
            </a:r>
            <a:r>
              <a:rPr lang="en-US" altLang="zh-CN" dirty="0"/>
              <a:t>)</a:t>
            </a:r>
            <a:r>
              <a:rPr lang="zh-CN" altLang="en-US" dirty="0"/>
              <a:t>。</a:t>
            </a:r>
          </a:p>
          <a:p>
            <a:pPr eaLnBrk="1" hangingPunct="1">
              <a:spcBef>
                <a:spcPts val="600"/>
              </a:spcBef>
            </a:pPr>
            <a:endParaRPr lang="zh-CN" altLang="en-US" dirty="0"/>
          </a:p>
          <a:p>
            <a:pPr eaLnBrk="1" hangingPunct="1">
              <a:spcBef>
                <a:spcPts val="600"/>
              </a:spcBef>
            </a:pPr>
            <a:r>
              <a:rPr lang="zh-CN" altLang="en-US" dirty="0"/>
              <a:t>因此所有的路由器都知道全网共有多少个路由器，以及哪些路由器是相连的，其代价是多少，等等。</a:t>
            </a:r>
          </a:p>
          <a:p>
            <a:pPr eaLnBrk="1" hangingPunct="1"/>
            <a:endParaRPr lang="en-US" altLang="zh-CN" dirty="0"/>
          </a:p>
        </p:txBody>
      </p:sp>
    </p:spTree>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43" name="Picture 6"/>
          <p:cNvPicPr>
            <a:picLocks noChangeAspect="1" noChangeArrowheads="1"/>
          </p:cNvPicPr>
          <p:nvPr/>
        </p:nvPicPr>
        <p:blipFill>
          <a:blip r:embed="rId3" cstate="print"/>
          <a:srcRect/>
          <a:stretch>
            <a:fillRect/>
          </a:stretch>
        </p:blipFill>
        <p:spPr bwMode="auto">
          <a:xfrm>
            <a:off x="887338" y="1124744"/>
            <a:ext cx="7331223" cy="3388027"/>
          </a:xfrm>
          <a:prstGeom prst="rect">
            <a:avLst/>
          </a:prstGeom>
          <a:noFill/>
          <a:ln w="9525">
            <a:noFill/>
            <a:miter lim="800000"/>
            <a:headEnd/>
            <a:tailEnd/>
          </a:ln>
        </p:spPr>
      </p:pic>
      <p:sp>
        <p:nvSpPr>
          <p:cNvPr id="112645" name="Rectangle 5"/>
          <p:cNvSpPr>
            <a:spLocks noGrp="1" noChangeArrowheads="1"/>
          </p:cNvSpPr>
          <p:nvPr>
            <p:ph type="title"/>
          </p:nvPr>
        </p:nvSpPr>
        <p:spPr/>
        <p:txBody>
          <a:bodyPr/>
          <a:lstStyle/>
          <a:p>
            <a:r>
              <a:rPr lang="en-US" altLang="zh-CN" dirty="0"/>
              <a:t>Concept of link state routing</a:t>
            </a:r>
            <a:endParaRPr lang="zh-CN" altLang="en-US" dirty="0"/>
          </a:p>
        </p:txBody>
      </p:sp>
      <p:sp>
        <p:nvSpPr>
          <p:cNvPr id="2" name="矩形 1"/>
          <p:cNvSpPr/>
          <p:nvPr/>
        </p:nvSpPr>
        <p:spPr>
          <a:xfrm>
            <a:off x="330201" y="4546437"/>
            <a:ext cx="8562280" cy="1631216"/>
          </a:xfrm>
          <a:prstGeom prst="rect">
            <a:avLst/>
          </a:prstGeom>
        </p:spPr>
        <p:txBody>
          <a:bodyPr wrap="square">
            <a:spAutoFit/>
          </a:bodyPr>
          <a:lstStyle/>
          <a:p>
            <a:r>
              <a:rPr lang="en-US" altLang="zh-CN" sz="2000" dirty="0"/>
              <a:t>In link state routing, if each node in the domain has the</a:t>
            </a:r>
            <a:r>
              <a:rPr lang="en-US" altLang="zh-CN" sz="2000" dirty="0">
                <a:solidFill>
                  <a:schemeClr val="hlink"/>
                </a:solidFill>
              </a:rPr>
              <a:t> entire topology</a:t>
            </a:r>
            <a:r>
              <a:rPr lang="en-US" altLang="zh-CN" sz="2000" dirty="0"/>
              <a:t> of the domain </a:t>
            </a:r>
          </a:p>
          <a:p>
            <a:pPr>
              <a:buBlip>
                <a:blip r:embed="rId4"/>
              </a:buBlip>
            </a:pPr>
            <a:r>
              <a:rPr lang="en-US" altLang="zh-CN" sz="2000" dirty="0"/>
              <a:t> — the list of nodes and links, how they are connected including the </a:t>
            </a:r>
            <a:r>
              <a:rPr lang="en-US" altLang="zh-CN" sz="2000" dirty="0">
                <a:solidFill>
                  <a:srgbClr val="FF0000"/>
                </a:solidFill>
              </a:rPr>
              <a:t>type</a:t>
            </a:r>
            <a:r>
              <a:rPr lang="en-US" altLang="zh-CN" sz="2000" dirty="0"/>
              <a:t>, </a:t>
            </a:r>
            <a:r>
              <a:rPr lang="en-US" altLang="zh-CN" sz="2000" dirty="0">
                <a:solidFill>
                  <a:srgbClr val="FF0000"/>
                </a:solidFill>
              </a:rPr>
              <a:t>cost</a:t>
            </a:r>
            <a:r>
              <a:rPr lang="en-US" altLang="zh-CN" sz="2000" dirty="0"/>
              <a:t> (metric), and </a:t>
            </a:r>
            <a:r>
              <a:rPr lang="en-US" altLang="zh-CN" sz="2000" dirty="0">
                <a:solidFill>
                  <a:srgbClr val="FF0000"/>
                </a:solidFill>
              </a:rPr>
              <a:t>condition</a:t>
            </a:r>
            <a:r>
              <a:rPr lang="en-US" altLang="zh-CN" sz="2000" dirty="0"/>
              <a:t> of the links (up or down) —</a:t>
            </a:r>
          </a:p>
          <a:p>
            <a:r>
              <a:rPr lang="en-US" altLang="zh-CN" sz="2000" dirty="0"/>
              <a:t>the node can use Dijsktra's algorithm to build a routing table. </a:t>
            </a:r>
          </a:p>
        </p:txBody>
      </p:sp>
    </p:spTree>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786" name="Rectangle 4"/>
          <p:cNvSpPr>
            <a:spLocks noGrp="1" noChangeArrowheads="1"/>
          </p:cNvSpPr>
          <p:nvPr>
            <p:ph type="title"/>
          </p:nvPr>
        </p:nvSpPr>
        <p:spPr/>
        <p:txBody>
          <a:bodyPr/>
          <a:lstStyle/>
          <a:p>
            <a:pPr eaLnBrk="1" hangingPunct="1"/>
            <a:r>
              <a:rPr lang="zh-CN" altLang="en-US" dirty="0"/>
              <a:t>链路状态数据库</a:t>
            </a:r>
            <a:r>
              <a:rPr lang="en-US" altLang="zh-CN" dirty="0"/>
              <a:t>(link-state database)</a:t>
            </a:r>
          </a:p>
        </p:txBody>
      </p:sp>
      <p:sp>
        <p:nvSpPr>
          <p:cNvPr id="246787" name="Rectangle 5"/>
          <p:cNvSpPr>
            <a:spLocks noGrp="1" noChangeArrowheads="1"/>
          </p:cNvSpPr>
          <p:nvPr>
            <p:ph type="body" idx="1"/>
          </p:nvPr>
        </p:nvSpPr>
        <p:spPr/>
        <p:txBody>
          <a:bodyPr/>
          <a:lstStyle/>
          <a:p>
            <a:pPr eaLnBrk="1" hangingPunct="1">
              <a:spcBef>
                <a:spcPts val="600"/>
              </a:spcBef>
            </a:pPr>
            <a:r>
              <a:rPr lang="zh-CN" altLang="en-US" dirty="0"/>
              <a:t>每一个路由器都使用链路状态数据库中的数据，构造出自己的路由表 </a:t>
            </a:r>
            <a:r>
              <a:rPr lang="en-US" altLang="zh-CN" dirty="0"/>
              <a:t>(</a:t>
            </a:r>
            <a:r>
              <a:rPr lang="zh-CN" altLang="en-US" dirty="0"/>
              <a:t>例如，使用</a:t>
            </a:r>
            <a:r>
              <a:rPr lang="en-US" altLang="zh-CN" dirty="0">
                <a:solidFill>
                  <a:schemeClr val="hlink"/>
                </a:solidFill>
              </a:rPr>
              <a:t>Dijkstra</a:t>
            </a:r>
            <a:r>
              <a:rPr lang="zh-CN" altLang="en-US" dirty="0"/>
              <a:t>的最短路径路由算法</a:t>
            </a:r>
            <a:r>
              <a:rPr lang="en-US" altLang="zh-CN" dirty="0"/>
              <a:t>)</a:t>
            </a:r>
            <a:r>
              <a:rPr lang="zh-CN" altLang="en-US" dirty="0"/>
              <a:t>。</a:t>
            </a:r>
          </a:p>
          <a:p>
            <a:pPr eaLnBrk="1" hangingPunct="1">
              <a:spcBef>
                <a:spcPts val="600"/>
              </a:spcBef>
            </a:pPr>
            <a:endParaRPr lang="zh-CN" altLang="en-US" dirty="0"/>
          </a:p>
          <a:p>
            <a:pPr eaLnBrk="1" hangingPunct="1">
              <a:spcBef>
                <a:spcPts val="600"/>
              </a:spcBef>
            </a:pPr>
            <a:r>
              <a:rPr lang="en-US" altLang="zh-CN" dirty="0"/>
              <a:t>OSPF</a:t>
            </a:r>
            <a:r>
              <a:rPr lang="zh-CN" altLang="en-US" dirty="0"/>
              <a:t>的链路状态数据库能较快地进行更新，使各个路由器能及时更新其路由表。</a:t>
            </a:r>
          </a:p>
          <a:p>
            <a:pPr eaLnBrk="1" hangingPunct="1">
              <a:spcBef>
                <a:spcPts val="600"/>
              </a:spcBef>
            </a:pPr>
            <a:endParaRPr lang="zh-CN" altLang="en-US" dirty="0"/>
          </a:p>
          <a:p>
            <a:pPr eaLnBrk="1" hangingPunct="1">
              <a:spcBef>
                <a:spcPts val="600"/>
              </a:spcBef>
            </a:pPr>
            <a:r>
              <a:rPr lang="en-US" altLang="zh-CN" dirty="0"/>
              <a:t>OSPF</a:t>
            </a:r>
            <a:r>
              <a:rPr lang="zh-CN" altLang="en-US" dirty="0"/>
              <a:t>的更新过程收敛得快是其重要优点。  </a:t>
            </a:r>
          </a:p>
          <a:p>
            <a:pPr eaLnBrk="1" hangingPunct="1">
              <a:spcBef>
                <a:spcPts val="600"/>
              </a:spcBef>
            </a:pPr>
            <a:endParaRPr lang="en-US" altLang="zh-CN"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4"/>
          <p:cNvSpPr>
            <a:spLocks noGrp="1" noChangeArrowheads="1"/>
          </p:cNvSpPr>
          <p:nvPr>
            <p:ph type="title"/>
          </p:nvPr>
        </p:nvSpPr>
        <p:spPr/>
        <p:txBody>
          <a:bodyPr/>
          <a:lstStyle/>
          <a:p>
            <a:pPr eaLnBrk="1" hangingPunct="1"/>
            <a:r>
              <a:rPr lang="zh-CN" altLang="en-US" dirty="0"/>
              <a:t>第</a:t>
            </a:r>
            <a:r>
              <a:rPr lang="en-US" altLang="zh-CN" dirty="0"/>
              <a:t>4</a:t>
            </a:r>
            <a:r>
              <a:rPr lang="zh-CN" altLang="en-US" dirty="0"/>
              <a:t>章 网络层</a:t>
            </a:r>
          </a:p>
        </p:txBody>
      </p:sp>
      <p:sp>
        <p:nvSpPr>
          <p:cNvPr id="16387" name="Rectangle 5"/>
          <p:cNvSpPr>
            <a:spLocks noGrp="1" noChangeArrowheads="1"/>
          </p:cNvSpPr>
          <p:nvPr>
            <p:ph type="body" sz="half" idx="1"/>
          </p:nvPr>
        </p:nvSpPr>
        <p:spPr>
          <a:xfrm>
            <a:off x="395288" y="1052513"/>
            <a:ext cx="4165600" cy="5148262"/>
          </a:xfrm>
        </p:spPr>
        <p:txBody>
          <a:bodyPr/>
          <a:lstStyle/>
          <a:p>
            <a:pPr eaLnBrk="1" hangingPunct="1">
              <a:lnSpc>
                <a:spcPct val="80000"/>
              </a:lnSpc>
              <a:spcBef>
                <a:spcPts val="480"/>
              </a:spcBef>
              <a:buNone/>
            </a:pPr>
            <a:r>
              <a:rPr lang="en-US" altLang="zh-CN" sz="2000" dirty="0"/>
              <a:t>4.1 </a:t>
            </a:r>
            <a:r>
              <a:rPr lang="zh-CN" altLang="en-US" sz="2000" dirty="0">
                <a:solidFill>
                  <a:srgbClr val="FF0000"/>
                </a:solidFill>
              </a:rPr>
              <a:t>网络层提供的两种服务</a:t>
            </a:r>
            <a:endParaRPr lang="en-US" altLang="zh-CN" sz="2000" dirty="0">
              <a:solidFill>
                <a:srgbClr val="FF0000"/>
              </a:solidFill>
            </a:endParaRPr>
          </a:p>
          <a:p>
            <a:pPr eaLnBrk="1" hangingPunct="1">
              <a:lnSpc>
                <a:spcPct val="80000"/>
              </a:lnSpc>
              <a:spcBef>
                <a:spcPts val="480"/>
              </a:spcBef>
              <a:buNone/>
            </a:pPr>
            <a:r>
              <a:rPr lang="en-US" altLang="zh-CN" sz="2000" dirty="0"/>
              <a:t>4.2 </a:t>
            </a:r>
            <a:r>
              <a:rPr lang="zh-CN" altLang="en-US" sz="2000" dirty="0"/>
              <a:t>网际协议</a:t>
            </a:r>
            <a:r>
              <a:rPr lang="en-US" altLang="zh-CN" sz="2000" dirty="0"/>
              <a:t>IP</a:t>
            </a:r>
          </a:p>
          <a:p>
            <a:pPr eaLnBrk="1" hangingPunct="1">
              <a:lnSpc>
                <a:spcPct val="80000"/>
              </a:lnSpc>
              <a:spcBef>
                <a:spcPts val="480"/>
              </a:spcBef>
              <a:buSzPct val="90000"/>
              <a:tabLst>
                <a:tab pos="719455" algn="l"/>
              </a:tabLst>
            </a:pPr>
            <a:r>
              <a:rPr lang="zh-CN" altLang="en-US" sz="1800" dirty="0"/>
              <a:t>虚拟互连网络</a:t>
            </a:r>
          </a:p>
          <a:p>
            <a:pPr eaLnBrk="1" hangingPunct="1">
              <a:lnSpc>
                <a:spcPct val="80000"/>
              </a:lnSpc>
              <a:spcBef>
                <a:spcPts val="480"/>
              </a:spcBef>
              <a:buSzPct val="90000"/>
              <a:tabLst>
                <a:tab pos="719455" algn="l"/>
              </a:tabLst>
            </a:pPr>
            <a:r>
              <a:rPr lang="zh-CN" altLang="en-US" sz="1800" dirty="0"/>
              <a:t>分类的</a:t>
            </a:r>
            <a:r>
              <a:rPr lang="en-US" altLang="zh-CN" sz="1800" dirty="0"/>
              <a:t>IP</a:t>
            </a:r>
            <a:r>
              <a:rPr lang="zh-CN" altLang="en-US" sz="1800" dirty="0"/>
              <a:t>地址	</a:t>
            </a:r>
          </a:p>
          <a:p>
            <a:pPr eaLnBrk="1" hangingPunct="1">
              <a:lnSpc>
                <a:spcPct val="80000"/>
              </a:lnSpc>
              <a:spcBef>
                <a:spcPts val="480"/>
              </a:spcBef>
              <a:buSzPct val="90000"/>
              <a:tabLst>
                <a:tab pos="719455" algn="l"/>
              </a:tabLst>
            </a:pPr>
            <a:r>
              <a:rPr lang="en-US" altLang="zh-CN" sz="1800" dirty="0"/>
              <a:t>IP</a:t>
            </a:r>
            <a:r>
              <a:rPr lang="zh-CN" altLang="en-US" sz="1800" dirty="0"/>
              <a:t>地址与硬件地址</a:t>
            </a:r>
          </a:p>
          <a:p>
            <a:pPr eaLnBrk="1" hangingPunct="1">
              <a:lnSpc>
                <a:spcPct val="80000"/>
              </a:lnSpc>
              <a:spcBef>
                <a:spcPts val="480"/>
              </a:spcBef>
              <a:buSzPct val="90000"/>
              <a:tabLst>
                <a:tab pos="719455" algn="l"/>
              </a:tabLst>
            </a:pPr>
            <a:r>
              <a:rPr lang="zh-CN" altLang="en-US" sz="1800" dirty="0"/>
              <a:t>地址解析协议</a:t>
            </a:r>
            <a:r>
              <a:rPr lang="en-US" altLang="zh-CN" sz="1800" dirty="0"/>
              <a:t>ARP</a:t>
            </a:r>
          </a:p>
          <a:p>
            <a:pPr eaLnBrk="1" hangingPunct="1">
              <a:lnSpc>
                <a:spcPct val="80000"/>
              </a:lnSpc>
              <a:spcBef>
                <a:spcPts val="480"/>
              </a:spcBef>
              <a:buSzPct val="90000"/>
              <a:tabLst>
                <a:tab pos="719455" algn="l"/>
              </a:tabLst>
            </a:pPr>
            <a:r>
              <a:rPr lang="en-US" altLang="zh-CN" sz="1800" dirty="0"/>
              <a:t>IP</a:t>
            </a:r>
            <a:r>
              <a:rPr lang="zh-CN" altLang="en-US" sz="1800" dirty="0"/>
              <a:t>数据报的格式</a:t>
            </a:r>
          </a:p>
          <a:p>
            <a:pPr eaLnBrk="1" hangingPunct="1">
              <a:lnSpc>
                <a:spcPct val="80000"/>
              </a:lnSpc>
              <a:spcBef>
                <a:spcPts val="480"/>
              </a:spcBef>
              <a:buSzPct val="90000"/>
              <a:tabLst>
                <a:tab pos="719455" algn="l"/>
              </a:tabLst>
            </a:pPr>
            <a:r>
              <a:rPr lang="en-US" altLang="zh-CN" sz="1800" dirty="0"/>
              <a:t>IP</a:t>
            </a:r>
            <a:r>
              <a:rPr lang="zh-CN" altLang="en-US" sz="1800" dirty="0"/>
              <a:t>层转发分组的流程</a:t>
            </a:r>
          </a:p>
          <a:p>
            <a:pPr eaLnBrk="1" hangingPunct="1">
              <a:lnSpc>
                <a:spcPct val="80000"/>
              </a:lnSpc>
              <a:spcBef>
                <a:spcPts val="480"/>
              </a:spcBef>
              <a:buFontTx/>
              <a:buNone/>
            </a:pPr>
            <a:r>
              <a:rPr lang="en-US" altLang="zh-CN" sz="2000" dirty="0"/>
              <a:t>4.3 </a:t>
            </a:r>
            <a:r>
              <a:rPr lang="zh-CN" altLang="en-US" sz="2000" dirty="0"/>
              <a:t>划分子网和构造超网</a:t>
            </a:r>
          </a:p>
          <a:p>
            <a:pPr eaLnBrk="1" hangingPunct="1">
              <a:lnSpc>
                <a:spcPct val="80000"/>
              </a:lnSpc>
              <a:spcBef>
                <a:spcPts val="480"/>
              </a:spcBef>
              <a:buSzPct val="90000"/>
            </a:pPr>
            <a:r>
              <a:rPr lang="zh-CN" altLang="en-US" sz="1800" dirty="0"/>
              <a:t>划分子网</a:t>
            </a:r>
          </a:p>
          <a:p>
            <a:pPr eaLnBrk="1" hangingPunct="1">
              <a:lnSpc>
                <a:spcPct val="80000"/>
              </a:lnSpc>
              <a:spcBef>
                <a:spcPts val="480"/>
              </a:spcBef>
              <a:buSzPct val="90000"/>
            </a:pPr>
            <a:r>
              <a:rPr lang="zh-CN" altLang="en-US" sz="1800" dirty="0"/>
              <a:t>使用子网时分组转发</a:t>
            </a:r>
          </a:p>
          <a:p>
            <a:pPr eaLnBrk="1" hangingPunct="1">
              <a:lnSpc>
                <a:spcPct val="80000"/>
              </a:lnSpc>
              <a:spcBef>
                <a:spcPts val="480"/>
              </a:spcBef>
              <a:buSzPct val="90000"/>
            </a:pPr>
            <a:r>
              <a:rPr lang="zh-CN" altLang="en-US" sz="1800" dirty="0"/>
              <a:t>无分类编址</a:t>
            </a:r>
            <a:r>
              <a:rPr lang="en-US" altLang="zh-CN" sz="1800" dirty="0"/>
              <a:t>CIDR(</a:t>
            </a:r>
            <a:r>
              <a:rPr lang="zh-CN" altLang="en-US" sz="1800" dirty="0"/>
              <a:t>构造超网</a:t>
            </a:r>
            <a:r>
              <a:rPr lang="en-US" altLang="zh-CN" sz="1800" dirty="0"/>
              <a:t>)</a:t>
            </a:r>
          </a:p>
          <a:p>
            <a:pPr eaLnBrk="1" hangingPunct="1">
              <a:lnSpc>
                <a:spcPct val="80000"/>
              </a:lnSpc>
              <a:spcBef>
                <a:spcPts val="480"/>
              </a:spcBef>
              <a:buFontTx/>
              <a:buNone/>
            </a:pPr>
            <a:r>
              <a:rPr lang="en-US" altLang="zh-CN" sz="2000" dirty="0"/>
              <a:t>4.4 </a:t>
            </a:r>
            <a:r>
              <a:rPr lang="zh-CN" altLang="en-US" sz="2000" dirty="0"/>
              <a:t>网际控制报文协议</a:t>
            </a:r>
            <a:r>
              <a:rPr lang="en-US" altLang="zh-CN" sz="2000" dirty="0"/>
              <a:t>ICMP</a:t>
            </a:r>
          </a:p>
          <a:p>
            <a:pPr eaLnBrk="1" hangingPunct="1">
              <a:lnSpc>
                <a:spcPct val="80000"/>
              </a:lnSpc>
              <a:spcBef>
                <a:spcPts val="480"/>
              </a:spcBef>
              <a:buSzPct val="90000"/>
            </a:pPr>
            <a:r>
              <a:rPr lang="en-US" altLang="zh-CN" sz="1800" dirty="0"/>
              <a:t>ICMP</a:t>
            </a:r>
            <a:r>
              <a:rPr lang="zh-CN" altLang="en-US" sz="1800" dirty="0"/>
              <a:t>报文的种类</a:t>
            </a:r>
            <a:endParaRPr lang="en-US" altLang="zh-CN" sz="1800" dirty="0"/>
          </a:p>
          <a:p>
            <a:pPr eaLnBrk="1" hangingPunct="1">
              <a:lnSpc>
                <a:spcPct val="80000"/>
              </a:lnSpc>
              <a:spcBef>
                <a:spcPts val="480"/>
              </a:spcBef>
              <a:buSzPct val="90000"/>
            </a:pPr>
            <a:r>
              <a:rPr lang="en-US" altLang="zh-CN" sz="1800" dirty="0"/>
              <a:t>ICMP</a:t>
            </a:r>
            <a:r>
              <a:rPr lang="zh-CN" altLang="en-US" sz="1800" dirty="0"/>
              <a:t>的应用举例</a:t>
            </a:r>
            <a:endParaRPr lang="en-US" altLang="zh-CN" sz="1800" dirty="0"/>
          </a:p>
          <a:p>
            <a:pPr eaLnBrk="1" hangingPunct="1">
              <a:lnSpc>
                <a:spcPct val="90000"/>
              </a:lnSpc>
              <a:spcBef>
                <a:spcPts val="480"/>
              </a:spcBef>
              <a:buSzPct val="90000"/>
              <a:buNone/>
            </a:pPr>
            <a:r>
              <a:rPr lang="en-US" altLang="zh-CN" sz="2000" dirty="0"/>
              <a:t>4.5 </a:t>
            </a:r>
            <a:r>
              <a:rPr lang="zh-CN" altLang="en-US" sz="2000" dirty="0"/>
              <a:t>互联网的路由选择协议</a:t>
            </a:r>
          </a:p>
          <a:p>
            <a:pPr eaLnBrk="1" hangingPunct="1">
              <a:lnSpc>
                <a:spcPct val="80000"/>
              </a:lnSpc>
              <a:spcBef>
                <a:spcPts val="480"/>
              </a:spcBef>
              <a:buSzPct val="90000"/>
            </a:pPr>
            <a:r>
              <a:rPr lang="zh-CN" altLang="en-US" sz="1800" dirty="0"/>
              <a:t>有关路由选择协议的几个基本概念</a:t>
            </a:r>
            <a:endParaRPr lang="en-US" altLang="zh-CN" sz="1800" dirty="0"/>
          </a:p>
          <a:p>
            <a:pPr eaLnBrk="1" hangingPunct="1">
              <a:lnSpc>
                <a:spcPct val="80000"/>
              </a:lnSpc>
              <a:spcBef>
                <a:spcPts val="480"/>
              </a:spcBef>
              <a:buSzPct val="90000"/>
            </a:pPr>
            <a:r>
              <a:rPr lang="zh-CN" altLang="en-US" sz="1800" dirty="0"/>
              <a:t>内部网关协议</a:t>
            </a:r>
            <a:r>
              <a:rPr lang="en-US" altLang="zh-CN" sz="1800" dirty="0"/>
              <a:t>RIP</a:t>
            </a:r>
          </a:p>
          <a:p>
            <a:pPr eaLnBrk="1" hangingPunct="1">
              <a:lnSpc>
                <a:spcPct val="80000"/>
              </a:lnSpc>
              <a:buSzPct val="90000"/>
              <a:buNone/>
            </a:pPr>
            <a:endParaRPr lang="zh-CN" altLang="en-US" sz="1800" dirty="0"/>
          </a:p>
          <a:p>
            <a:pPr eaLnBrk="1" hangingPunct="1">
              <a:lnSpc>
                <a:spcPct val="80000"/>
              </a:lnSpc>
              <a:buSzPct val="90000"/>
            </a:pPr>
            <a:endParaRPr lang="zh-CN" altLang="en-US" sz="1900" dirty="0"/>
          </a:p>
          <a:p>
            <a:pPr eaLnBrk="1" hangingPunct="1">
              <a:lnSpc>
                <a:spcPct val="80000"/>
              </a:lnSpc>
              <a:buSzPct val="90000"/>
            </a:pPr>
            <a:endParaRPr lang="zh-CN" altLang="en-US" sz="1900" dirty="0"/>
          </a:p>
        </p:txBody>
      </p:sp>
      <p:sp>
        <p:nvSpPr>
          <p:cNvPr id="16388" name="Rectangle 6"/>
          <p:cNvSpPr>
            <a:spLocks noGrp="1" noChangeArrowheads="1"/>
          </p:cNvSpPr>
          <p:nvPr>
            <p:ph type="body" sz="half" idx="2"/>
          </p:nvPr>
        </p:nvSpPr>
        <p:spPr>
          <a:xfrm>
            <a:off x="4560888" y="1028700"/>
            <a:ext cx="4252912" cy="5148263"/>
          </a:xfrm>
        </p:spPr>
        <p:txBody>
          <a:bodyPr/>
          <a:lstStyle/>
          <a:p>
            <a:pPr eaLnBrk="1" hangingPunct="1">
              <a:lnSpc>
                <a:spcPct val="80000"/>
              </a:lnSpc>
              <a:buSzPct val="90000"/>
              <a:buFontTx/>
              <a:buChar char="•"/>
            </a:pPr>
            <a:r>
              <a:rPr lang="zh-CN" altLang="en-US" sz="1800" dirty="0"/>
              <a:t>内部网关协议</a:t>
            </a:r>
            <a:r>
              <a:rPr lang="en-US" altLang="zh-CN" sz="1800" dirty="0"/>
              <a:t>OSPF</a:t>
            </a:r>
          </a:p>
          <a:p>
            <a:pPr eaLnBrk="1" hangingPunct="1">
              <a:lnSpc>
                <a:spcPct val="80000"/>
              </a:lnSpc>
              <a:buSzPct val="90000"/>
              <a:buFontTx/>
              <a:buChar char="•"/>
            </a:pPr>
            <a:r>
              <a:rPr lang="zh-CN" altLang="en-US" sz="1800" dirty="0"/>
              <a:t>外部网关协议</a:t>
            </a:r>
            <a:r>
              <a:rPr lang="en-US" altLang="zh-CN" sz="1800" dirty="0"/>
              <a:t>BGP</a:t>
            </a:r>
          </a:p>
          <a:p>
            <a:pPr eaLnBrk="1" hangingPunct="1">
              <a:lnSpc>
                <a:spcPct val="80000"/>
              </a:lnSpc>
              <a:buSzPct val="90000"/>
              <a:buFontTx/>
              <a:buChar char="•"/>
            </a:pPr>
            <a:r>
              <a:rPr lang="zh-CN" altLang="en-US" sz="1800" dirty="0"/>
              <a:t>路由器的构成 </a:t>
            </a:r>
          </a:p>
          <a:p>
            <a:pPr eaLnBrk="1" hangingPunct="1">
              <a:lnSpc>
                <a:spcPct val="90000"/>
              </a:lnSpc>
              <a:buFontTx/>
              <a:buNone/>
            </a:pPr>
            <a:r>
              <a:rPr lang="en-US" altLang="zh-CN" sz="2000" dirty="0"/>
              <a:t>4.6 IPv6</a:t>
            </a:r>
          </a:p>
          <a:p>
            <a:pPr eaLnBrk="1" hangingPunct="1">
              <a:lnSpc>
                <a:spcPct val="80000"/>
              </a:lnSpc>
              <a:buSzPct val="90000"/>
            </a:pPr>
            <a:r>
              <a:rPr lang="en-US" altLang="zh-CN" sz="1800" dirty="0"/>
              <a:t>IPv6</a:t>
            </a:r>
            <a:r>
              <a:rPr lang="zh-CN" altLang="en-US" sz="1800" dirty="0"/>
              <a:t>的基本首部</a:t>
            </a:r>
            <a:endParaRPr lang="en-US" altLang="zh-CN" sz="1800" dirty="0"/>
          </a:p>
          <a:p>
            <a:pPr eaLnBrk="1" hangingPunct="1">
              <a:lnSpc>
                <a:spcPct val="80000"/>
              </a:lnSpc>
              <a:buSzPct val="90000"/>
            </a:pPr>
            <a:r>
              <a:rPr lang="en-US" altLang="zh-CN" sz="1800" dirty="0"/>
              <a:t>IPv6</a:t>
            </a:r>
            <a:r>
              <a:rPr lang="zh-CN" altLang="en-US" sz="1800" dirty="0"/>
              <a:t>的地址</a:t>
            </a:r>
            <a:endParaRPr lang="en-US" altLang="zh-CN" sz="1800" dirty="0"/>
          </a:p>
          <a:p>
            <a:pPr eaLnBrk="1" hangingPunct="1">
              <a:lnSpc>
                <a:spcPct val="80000"/>
              </a:lnSpc>
              <a:buSzPct val="90000"/>
            </a:pPr>
            <a:r>
              <a:rPr lang="zh-CN" altLang="en-US" sz="1800" dirty="0"/>
              <a:t>从</a:t>
            </a:r>
            <a:r>
              <a:rPr lang="en-US" altLang="zh-CN" sz="1800" dirty="0"/>
              <a:t>IPv4</a:t>
            </a:r>
            <a:r>
              <a:rPr lang="zh-CN" altLang="en-US" sz="1800" dirty="0"/>
              <a:t>向</a:t>
            </a:r>
            <a:r>
              <a:rPr lang="en-US" altLang="zh-CN" sz="1800" dirty="0"/>
              <a:t>IPv6</a:t>
            </a:r>
            <a:r>
              <a:rPr lang="zh-CN" altLang="en-US" sz="1800" dirty="0"/>
              <a:t>过渡</a:t>
            </a:r>
            <a:endParaRPr lang="en-US" altLang="zh-CN" sz="1800" dirty="0"/>
          </a:p>
          <a:p>
            <a:pPr eaLnBrk="1" hangingPunct="1">
              <a:lnSpc>
                <a:spcPct val="80000"/>
              </a:lnSpc>
              <a:buSzPct val="90000"/>
            </a:pPr>
            <a:r>
              <a:rPr lang="en-US" altLang="zh-CN" sz="1800" dirty="0"/>
              <a:t>ICMPv6</a:t>
            </a:r>
          </a:p>
          <a:p>
            <a:pPr eaLnBrk="1" hangingPunct="1">
              <a:lnSpc>
                <a:spcPct val="90000"/>
              </a:lnSpc>
              <a:buFontTx/>
              <a:buNone/>
            </a:pPr>
            <a:r>
              <a:rPr lang="en-US" altLang="zh-CN" sz="2000" dirty="0"/>
              <a:t>4.7 IP</a:t>
            </a:r>
            <a:r>
              <a:rPr lang="zh-CN" altLang="en-US" sz="2000" dirty="0"/>
              <a:t>多播</a:t>
            </a:r>
          </a:p>
          <a:p>
            <a:pPr eaLnBrk="1" hangingPunct="1">
              <a:lnSpc>
                <a:spcPct val="80000"/>
              </a:lnSpc>
              <a:buSzPct val="90000"/>
            </a:pPr>
            <a:r>
              <a:rPr lang="en-US" altLang="zh-CN" sz="1800" dirty="0"/>
              <a:t>IP</a:t>
            </a:r>
            <a:r>
              <a:rPr lang="zh-CN" altLang="en-US" sz="1800" dirty="0"/>
              <a:t>多播的基本概念</a:t>
            </a:r>
          </a:p>
          <a:p>
            <a:pPr eaLnBrk="1" hangingPunct="1">
              <a:lnSpc>
                <a:spcPct val="80000"/>
              </a:lnSpc>
              <a:buSzPct val="90000"/>
            </a:pPr>
            <a:r>
              <a:rPr lang="zh-CN" altLang="en-US" sz="1800" dirty="0"/>
              <a:t>在局域网上进行硬件多播</a:t>
            </a:r>
          </a:p>
          <a:p>
            <a:pPr eaLnBrk="1" hangingPunct="1">
              <a:lnSpc>
                <a:spcPct val="80000"/>
              </a:lnSpc>
              <a:buSzPct val="90000"/>
            </a:pPr>
            <a:r>
              <a:rPr lang="zh-CN" altLang="en-US" sz="1800" dirty="0"/>
              <a:t>网际组管理协议和多播路由选择协议</a:t>
            </a:r>
          </a:p>
          <a:p>
            <a:pPr eaLnBrk="1" hangingPunct="1">
              <a:lnSpc>
                <a:spcPct val="90000"/>
              </a:lnSpc>
              <a:buFontTx/>
              <a:buNone/>
            </a:pPr>
            <a:r>
              <a:rPr lang="en-US" altLang="zh-CN" sz="2000" dirty="0"/>
              <a:t>4.8 </a:t>
            </a:r>
            <a:r>
              <a:rPr lang="zh-CN" altLang="en-US" sz="2000" dirty="0"/>
              <a:t>虚拟专用网和网络地址转换 </a:t>
            </a:r>
            <a:endParaRPr lang="en-US" altLang="zh-CN" sz="2000" dirty="0"/>
          </a:p>
          <a:p>
            <a:pPr eaLnBrk="1" hangingPunct="1">
              <a:lnSpc>
                <a:spcPct val="80000"/>
              </a:lnSpc>
              <a:buSzPct val="90000"/>
              <a:buFontTx/>
              <a:buChar char="•"/>
            </a:pPr>
            <a:r>
              <a:rPr lang="zh-CN" altLang="en-US" sz="1800" dirty="0"/>
              <a:t>虚拟专用网</a:t>
            </a:r>
            <a:r>
              <a:rPr lang="en-US" altLang="zh-CN" sz="1800" dirty="0"/>
              <a:t>VPN</a:t>
            </a:r>
          </a:p>
          <a:p>
            <a:pPr eaLnBrk="1" hangingPunct="1">
              <a:lnSpc>
                <a:spcPct val="80000"/>
              </a:lnSpc>
              <a:buSzPct val="90000"/>
              <a:buFontTx/>
              <a:buChar char="•"/>
            </a:pPr>
            <a:r>
              <a:rPr lang="zh-CN" altLang="en-US" sz="1800" dirty="0"/>
              <a:t>网络地址转换</a:t>
            </a:r>
            <a:r>
              <a:rPr lang="en-US" altLang="zh-CN" sz="1800" dirty="0"/>
              <a:t>NAT</a:t>
            </a:r>
          </a:p>
          <a:p>
            <a:pPr eaLnBrk="1" hangingPunct="1">
              <a:lnSpc>
                <a:spcPct val="90000"/>
              </a:lnSpc>
              <a:buSzPct val="90000"/>
              <a:buNone/>
            </a:pPr>
            <a:r>
              <a:rPr lang="en-US" altLang="zh-CN" sz="2000" dirty="0"/>
              <a:t>4.9 </a:t>
            </a:r>
            <a:r>
              <a:rPr lang="zh-CN" altLang="en-US" sz="2000" dirty="0"/>
              <a:t>多协议标记交换</a:t>
            </a:r>
            <a:r>
              <a:rPr lang="en-US" altLang="zh-CN" sz="2000" dirty="0"/>
              <a:t>MPLS</a:t>
            </a:r>
          </a:p>
          <a:p>
            <a:pPr eaLnBrk="1" hangingPunct="1">
              <a:lnSpc>
                <a:spcPct val="80000"/>
              </a:lnSpc>
              <a:buSzPct val="90000"/>
            </a:pPr>
            <a:r>
              <a:rPr lang="en-US" altLang="zh-CN" sz="1800" dirty="0"/>
              <a:t>MPLS</a:t>
            </a:r>
            <a:r>
              <a:rPr lang="zh-CN" altLang="en-US" sz="1800" dirty="0"/>
              <a:t>的工作原理</a:t>
            </a:r>
            <a:endParaRPr lang="en-US" altLang="zh-CN" sz="1800" dirty="0"/>
          </a:p>
          <a:p>
            <a:pPr eaLnBrk="1" hangingPunct="1">
              <a:lnSpc>
                <a:spcPct val="80000"/>
              </a:lnSpc>
              <a:buSzPct val="90000"/>
            </a:pPr>
            <a:r>
              <a:rPr lang="en-US" altLang="zh-CN" sz="1800" dirty="0"/>
              <a:t>MPLS</a:t>
            </a:r>
            <a:r>
              <a:rPr lang="zh-CN" altLang="en-US" sz="1800" dirty="0"/>
              <a:t>首部的位置与格式</a:t>
            </a:r>
            <a:endParaRPr lang="en-US" altLang="zh-CN" sz="1800" dirty="0"/>
          </a:p>
          <a:p>
            <a:pPr eaLnBrk="1" hangingPunct="1">
              <a:lnSpc>
                <a:spcPct val="90000"/>
              </a:lnSpc>
            </a:pPr>
            <a:endParaRPr lang="en-US" altLang="zh-CN" sz="2000"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lstStyle/>
          <a:p>
            <a:pPr eaLnBrk="1" hangingPunct="1"/>
            <a:r>
              <a:rPr lang="en-US" altLang="zh-CN" dirty="0"/>
              <a:t>IP</a:t>
            </a:r>
            <a:r>
              <a:rPr lang="zh-CN" altLang="en-US" dirty="0"/>
              <a:t>地址的编址方法 </a:t>
            </a:r>
          </a:p>
        </p:txBody>
      </p:sp>
      <p:sp>
        <p:nvSpPr>
          <p:cNvPr id="39939" name="Rectangle 12"/>
          <p:cNvSpPr>
            <a:spLocks noGrp="1" noChangeArrowheads="1"/>
          </p:cNvSpPr>
          <p:nvPr>
            <p:ph type="body" idx="1"/>
          </p:nvPr>
        </p:nvSpPr>
        <p:spPr/>
        <p:txBody>
          <a:bodyPr/>
          <a:lstStyle/>
          <a:p>
            <a:pPr algn="just" eaLnBrk="1" hangingPunct="1">
              <a:spcBef>
                <a:spcPts val="600"/>
              </a:spcBef>
            </a:pPr>
            <a:r>
              <a:rPr lang="zh-CN" altLang="en-US" dirty="0">
                <a:solidFill>
                  <a:schemeClr val="hlink"/>
                </a:solidFill>
              </a:rPr>
              <a:t>分类的</a:t>
            </a:r>
            <a:r>
              <a:rPr lang="en-US" altLang="zh-CN" dirty="0">
                <a:solidFill>
                  <a:schemeClr val="hlink"/>
                </a:solidFill>
              </a:rPr>
              <a:t>IP</a:t>
            </a:r>
            <a:r>
              <a:rPr lang="zh-CN" altLang="en-US" dirty="0">
                <a:solidFill>
                  <a:schemeClr val="hlink"/>
                </a:solidFill>
              </a:rPr>
              <a:t>地址</a:t>
            </a:r>
            <a:r>
              <a:rPr lang="zh-CN" altLang="en-US" dirty="0"/>
              <a:t>。这是最基本的编址方法，在</a:t>
            </a:r>
            <a:r>
              <a:rPr lang="en-US" altLang="zh-CN" dirty="0"/>
              <a:t>1981</a:t>
            </a:r>
            <a:r>
              <a:rPr lang="zh-CN" altLang="en-US" dirty="0"/>
              <a:t>年就通过了相应的标准协议。</a:t>
            </a:r>
          </a:p>
          <a:p>
            <a:pPr algn="just" eaLnBrk="1" hangingPunct="1">
              <a:spcBef>
                <a:spcPts val="600"/>
              </a:spcBef>
            </a:pPr>
            <a:endParaRPr lang="zh-CN" altLang="en-US" dirty="0"/>
          </a:p>
          <a:p>
            <a:pPr algn="just" eaLnBrk="1" hangingPunct="1">
              <a:spcBef>
                <a:spcPts val="600"/>
              </a:spcBef>
            </a:pPr>
            <a:r>
              <a:rPr lang="zh-CN" altLang="en-US" dirty="0">
                <a:solidFill>
                  <a:schemeClr val="hlink"/>
                </a:solidFill>
              </a:rPr>
              <a:t>子网的划分</a:t>
            </a:r>
            <a:r>
              <a:rPr lang="zh-CN" altLang="en-US" dirty="0"/>
              <a:t>。这是对最基本的编址方法的改进，其标准</a:t>
            </a:r>
            <a:r>
              <a:rPr lang="en-US" altLang="zh-CN" dirty="0"/>
              <a:t>[RFC 950]</a:t>
            </a:r>
            <a:r>
              <a:rPr lang="zh-CN" altLang="en-US" dirty="0"/>
              <a:t>在</a:t>
            </a:r>
            <a:r>
              <a:rPr lang="en-US" altLang="zh-CN" dirty="0"/>
              <a:t>1985</a:t>
            </a:r>
            <a:r>
              <a:rPr lang="zh-CN" altLang="en-US" dirty="0"/>
              <a:t>年通过。</a:t>
            </a:r>
          </a:p>
          <a:p>
            <a:pPr algn="just" eaLnBrk="1" hangingPunct="1">
              <a:spcBef>
                <a:spcPts val="600"/>
              </a:spcBef>
            </a:pPr>
            <a:endParaRPr lang="zh-CN" altLang="en-US" dirty="0">
              <a:solidFill>
                <a:schemeClr val="hlink"/>
              </a:solidFill>
            </a:endParaRPr>
          </a:p>
          <a:p>
            <a:pPr algn="just" eaLnBrk="1" hangingPunct="1">
              <a:spcBef>
                <a:spcPts val="600"/>
              </a:spcBef>
            </a:pPr>
            <a:r>
              <a:rPr lang="zh-CN" altLang="en-US" dirty="0">
                <a:solidFill>
                  <a:schemeClr val="hlink"/>
                </a:solidFill>
              </a:rPr>
              <a:t>构成超网</a:t>
            </a:r>
            <a:r>
              <a:rPr lang="zh-CN" altLang="en-US" dirty="0"/>
              <a:t>。这是比较新的无分类编址方法。</a:t>
            </a:r>
            <a:r>
              <a:rPr lang="en-US" altLang="zh-CN" dirty="0"/>
              <a:t>1993</a:t>
            </a:r>
            <a:r>
              <a:rPr lang="zh-CN" altLang="en-US" dirty="0"/>
              <a:t>年提出后很快就得到推广应用。</a:t>
            </a:r>
          </a:p>
        </p:txBody>
      </p:sp>
    </p:spTree>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10" name="Text Box 3"/>
          <p:cNvSpPr txBox="1">
            <a:spLocks noChangeArrowheads="1"/>
          </p:cNvSpPr>
          <p:nvPr/>
        </p:nvSpPr>
        <p:spPr bwMode="auto">
          <a:xfrm>
            <a:off x="1008882" y="1220241"/>
            <a:ext cx="7766818" cy="4664075"/>
          </a:xfrm>
          <a:prstGeom prst="rect">
            <a:avLst/>
          </a:prstGeom>
          <a:noFill/>
          <a:ln w="9525">
            <a:noFill/>
            <a:miter lim="800000"/>
          </a:ln>
        </p:spPr>
        <p:txBody>
          <a:bodyPr wrap="square">
            <a:spAutoFit/>
          </a:bodyPr>
          <a:lstStyle/>
          <a:p>
            <a:pPr eaLnBrk="0" hangingPunct="0"/>
            <a:r>
              <a:rPr lang="en-US" altLang="zh-CN" sz="2000" dirty="0">
                <a:latin typeface="Arial" panose="020B0604020202020204" pitchFamily="34" charset="0"/>
                <a:ea typeface="宋体" panose="02010600030101010101" pitchFamily="2" charset="-122"/>
              </a:rPr>
              <a:t>1  </a:t>
            </a:r>
            <a:r>
              <a:rPr lang="en-US" altLang="zh-CN" sz="2000" i="1" dirty="0">
                <a:solidFill>
                  <a:srgbClr val="FF0000"/>
                </a:solidFill>
                <a:latin typeface="Arial" panose="020B0604020202020204" pitchFamily="34" charset="0"/>
                <a:ea typeface="宋体" panose="02010600030101010101" pitchFamily="2" charset="-122"/>
              </a:rPr>
              <a:t>Initialization</a:t>
            </a:r>
            <a:r>
              <a:rPr lang="en-US" altLang="zh-CN" sz="2000" b="1" i="1" dirty="0">
                <a:solidFill>
                  <a:srgbClr val="FF0000"/>
                </a:solidFill>
                <a:latin typeface="Arial" panose="020B0604020202020204" pitchFamily="34" charset="0"/>
                <a:ea typeface="宋体" panose="02010600030101010101" pitchFamily="2" charset="-122"/>
              </a:rPr>
              <a:t>:</a:t>
            </a:r>
            <a:r>
              <a:rPr lang="en-US" altLang="zh-CN" sz="2000" i="1" dirty="0">
                <a:solidFill>
                  <a:srgbClr val="FF0000"/>
                </a:solidFill>
                <a:latin typeface="Arial" panose="020B0604020202020204" pitchFamily="34" charset="0"/>
                <a:ea typeface="宋体" panose="02010600030101010101" pitchFamily="2" charset="-122"/>
              </a:rPr>
              <a:t> </a:t>
            </a:r>
          </a:p>
          <a:p>
            <a:pPr eaLnBrk="0" hangingPunct="0"/>
            <a:r>
              <a:rPr lang="en-US" altLang="zh-CN" sz="2000" dirty="0">
                <a:latin typeface="Arial" panose="020B0604020202020204" pitchFamily="34" charset="0"/>
                <a:ea typeface="宋体" panose="02010600030101010101" pitchFamily="2" charset="-122"/>
              </a:rPr>
              <a:t>2    N</a:t>
            </a:r>
            <a:r>
              <a:rPr lang="en-US" altLang="zh-CN" sz="2000" dirty="0">
                <a:latin typeface="Arial" panose="020B0604020202020204" pitchFamily="34" charset="0"/>
                <a:ea typeface="宋体" panose="02010600030101010101" pitchFamily="2" charset="-122"/>
                <a:cs typeface="Arial" panose="020B0604020202020204" pitchFamily="34" charset="0"/>
              </a:rPr>
              <a:t>'</a:t>
            </a:r>
            <a:r>
              <a:rPr lang="en-US" altLang="zh-CN" sz="2000" dirty="0">
                <a:latin typeface="Arial" panose="020B0604020202020204" pitchFamily="34" charset="0"/>
                <a:ea typeface="宋体" panose="02010600030101010101" pitchFamily="2" charset="-122"/>
              </a:rPr>
              <a:t> = {u} </a:t>
            </a:r>
          </a:p>
          <a:p>
            <a:pPr eaLnBrk="0" hangingPunct="0"/>
            <a:r>
              <a:rPr lang="en-US" altLang="zh-CN" sz="2000" dirty="0">
                <a:latin typeface="Arial" panose="020B0604020202020204" pitchFamily="34" charset="0"/>
                <a:ea typeface="宋体" panose="02010600030101010101" pitchFamily="2" charset="-122"/>
              </a:rPr>
              <a:t>3    for all nodes v </a:t>
            </a:r>
          </a:p>
          <a:p>
            <a:pPr eaLnBrk="0" hangingPunct="0"/>
            <a:r>
              <a:rPr lang="en-US" altLang="zh-CN" sz="2000" dirty="0">
                <a:latin typeface="Arial" panose="020B0604020202020204" pitchFamily="34" charset="0"/>
                <a:ea typeface="宋体" panose="02010600030101010101" pitchFamily="2" charset="-122"/>
              </a:rPr>
              <a:t>4      if v adjacent to u </a:t>
            </a:r>
          </a:p>
          <a:p>
            <a:pPr eaLnBrk="0" hangingPunct="0"/>
            <a:r>
              <a:rPr lang="en-US" altLang="zh-CN" sz="2000" dirty="0">
                <a:latin typeface="Arial" panose="020B0604020202020204" pitchFamily="34" charset="0"/>
                <a:ea typeface="宋体" panose="02010600030101010101" pitchFamily="2" charset="-122"/>
              </a:rPr>
              <a:t>5          then D(u, v) = c(</a:t>
            </a:r>
            <a:r>
              <a:rPr lang="en-US" altLang="zh-CN" sz="2000" dirty="0" err="1">
                <a:latin typeface="Arial" panose="020B0604020202020204" pitchFamily="34" charset="0"/>
                <a:ea typeface="宋体" panose="02010600030101010101" pitchFamily="2" charset="-122"/>
              </a:rPr>
              <a:t>u,v</a:t>
            </a:r>
            <a:r>
              <a:rPr lang="en-US" altLang="zh-CN" sz="2000" dirty="0">
                <a:latin typeface="Arial" panose="020B0604020202020204" pitchFamily="34" charset="0"/>
                <a:ea typeface="宋体" panose="02010600030101010101" pitchFamily="2" charset="-122"/>
              </a:rPr>
              <a:t>) </a:t>
            </a:r>
          </a:p>
          <a:p>
            <a:pPr eaLnBrk="0" hangingPunct="0"/>
            <a:r>
              <a:rPr lang="en-US" altLang="zh-CN" sz="2000" dirty="0">
                <a:latin typeface="Arial" panose="020B0604020202020204" pitchFamily="34" charset="0"/>
                <a:ea typeface="宋体" panose="02010600030101010101" pitchFamily="2" charset="-122"/>
              </a:rPr>
              <a:t>6      else D(u, v) = ∞ </a:t>
            </a:r>
          </a:p>
          <a:p>
            <a:pPr eaLnBrk="0" hangingPunct="0"/>
            <a:r>
              <a:rPr lang="en-US" altLang="zh-CN" sz="2000" dirty="0">
                <a:latin typeface="Arial" panose="020B0604020202020204" pitchFamily="34" charset="0"/>
                <a:ea typeface="宋体" panose="02010600030101010101" pitchFamily="2" charset="-122"/>
              </a:rPr>
              <a:t>7 </a:t>
            </a:r>
          </a:p>
          <a:p>
            <a:pPr eaLnBrk="0" hangingPunct="0"/>
            <a:r>
              <a:rPr lang="en-US" altLang="zh-CN" sz="2000" dirty="0">
                <a:latin typeface="Arial" panose="020B0604020202020204" pitchFamily="34" charset="0"/>
                <a:ea typeface="宋体" panose="02010600030101010101" pitchFamily="2" charset="-122"/>
              </a:rPr>
              <a:t>8   </a:t>
            </a:r>
            <a:r>
              <a:rPr lang="en-US" altLang="zh-CN" sz="2000" i="1" dirty="0">
                <a:solidFill>
                  <a:srgbClr val="FF0000"/>
                </a:solidFill>
                <a:latin typeface="Arial" panose="020B0604020202020204" pitchFamily="34" charset="0"/>
                <a:ea typeface="宋体" panose="02010600030101010101" pitchFamily="2" charset="-122"/>
              </a:rPr>
              <a:t>Loop </a:t>
            </a:r>
          </a:p>
          <a:p>
            <a:pPr eaLnBrk="0" hangingPunct="0"/>
            <a:r>
              <a:rPr lang="en-US" altLang="zh-CN" sz="2000" dirty="0">
                <a:latin typeface="Arial" panose="020B0604020202020204" pitchFamily="34" charset="0"/>
                <a:ea typeface="宋体" panose="02010600030101010101" pitchFamily="2" charset="-122"/>
              </a:rPr>
              <a:t>9      find w not in N' such that D(u, w) is a minimum </a:t>
            </a:r>
          </a:p>
          <a:p>
            <a:pPr eaLnBrk="0" hangingPunct="0"/>
            <a:r>
              <a:rPr lang="en-US" altLang="zh-CN" sz="2000" dirty="0">
                <a:latin typeface="Arial" panose="020B0604020202020204" pitchFamily="34" charset="0"/>
                <a:ea typeface="宋体" panose="02010600030101010101" pitchFamily="2" charset="-122"/>
              </a:rPr>
              <a:t>10    add w to N' </a:t>
            </a:r>
          </a:p>
          <a:p>
            <a:pPr eaLnBrk="0" hangingPunct="0"/>
            <a:r>
              <a:rPr lang="en-US" altLang="zh-CN" sz="2000" dirty="0">
                <a:latin typeface="Arial" panose="020B0604020202020204" pitchFamily="34" charset="0"/>
                <a:ea typeface="宋体" panose="02010600030101010101" pitchFamily="2" charset="-122"/>
              </a:rPr>
              <a:t>11    update D(u, v) for </a:t>
            </a:r>
            <a:r>
              <a:rPr lang="en-US" altLang="zh-CN" sz="2000" dirty="0">
                <a:solidFill>
                  <a:srgbClr val="FF0000"/>
                </a:solidFill>
                <a:latin typeface="Arial" panose="020B0604020202020204" pitchFamily="34" charset="0"/>
                <a:ea typeface="宋体" panose="02010600030101010101" pitchFamily="2" charset="-122"/>
              </a:rPr>
              <a:t>all</a:t>
            </a:r>
            <a:r>
              <a:rPr lang="en-US" altLang="zh-CN" sz="2000" dirty="0">
                <a:latin typeface="Arial" panose="020B0604020202020204" pitchFamily="34" charset="0"/>
                <a:ea typeface="宋体" panose="02010600030101010101" pitchFamily="2" charset="-122"/>
              </a:rPr>
              <a:t> v </a:t>
            </a:r>
            <a:r>
              <a:rPr lang="en-US" altLang="zh-CN" sz="2000" u="sng" dirty="0">
                <a:latin typeface="Arial" panose="020B0604020202020204" pitchFamily="34" charset="0"/>
                <a:ea typeface="宋体" panose="02010600030101010101" pitchFamily="2" charset="-122"/>
              </a:rPr>
              <a:t>adjacent to w </a:t>
            </a:r>
            <a:r>
              <a:rPr lang="en-US" altLang="zh-CN" sz="2000" u="sng" dirty="0">
                <a:solidFill>
                  <a:srgbClr val="FF0000"/>
                </a:solidFill>
                <a:latin typeface="Arial" panose="020B0604020202020204" pitchFamily="34" charset="0"/>
                <a:ea typeface="宋体" panose="02010600030101010101" pitchFamily="2" charset="-122"/>
              </a:rPr>
              <a:t>and</a:t>
            </a:r>
            <a:r>
              <a:rPr lang="en-US" altLang="zh-CN" sz="2000" u="sng" dirty="0">
                <a:latin typeface="Arial" panose="020B0604020202020204" pitchFamily="34" charset="0"/>
                <a:ea typeface="宋体" panose="02010600030101010101" pitchFamily="2" charset="-122"/>
              </a:rPr>
              <a:t> not in N</a:t>
            </a:r>
            <a:r>
              <a:rPr lang="en-US" altLang="zh-CN" sz="2000" dirty="0">
                <a:latin typeface="Arial" panose="020B0604020202020204" pitchFamily="34" charset="0"/>
                <a:ea typeface="宋体" panose="02010600030101010101" pitchFamily="2" charset="-122"/>
              </a:rPr>
              <a:t>': </a:t>
            </a:r>
          </a:p>
          <a:p>
            <a:pPr eaLnBrk="0" hangingPunct="0"/>
            <a:r>
              <a:rPr lang="en-US" altLang="zh-CN" sz="2000" dirty="0">
                <a:latin typeface="Arial" panose="020B0604020202020204" pitchFamily="34" charset="0"/>
                <a:ea typeface="宋体" panose="02010600030101010101" pitchFamily="2" charset="-122"/>
              </a:rPr>
              <a:t>12       </a:t>
            </a:r>
            <a:r>
              <a:rPr lang="en-US" altLang="zh-CN" sz="2000" dirty="0">
                <a:solidFill>
                  <a:srgbClr val="FF0000"/>
                </a:solidFill>
                <a:latin typeface="Arial" panose="020B0604020202020204" pitchFamily="34" charset="0"/>
                <a:ea typeface="宋体" panose="02010600030101010101" pitchFamily="2" charset="-122"/>
              </a:rPr>
              <a:t>D(u, v) = min( </a:t>
            </a:r>
            <a:r>
              <a:rPr lang="en-US" altLang="zh-CN" sz="2000" dirty="0">
                <a:latin typeface="Arial" panose="020B0604020202020204" pitchFamily="34" charset="0"/>
                <a:ea typeface="宋体" panose="02010600030101010101" pitchFamily="2" charset="-122"/>
              </a:rPr>
              <a:t>D(u, v), D(u, w) + c(w, v) </a:t>
            </a:r>
            <a:r>
              <a:rPr lang="en-US" altLang="zh-CN" sz="2000" dirty="0">
                <a:solidFill>
                  <a:srgbClr val="FF0000"/>
                </a:solidFill>
                <a:latin typeface="Arial" panose="020B0604020202020204" pitchFamily="34" charset="0"/>
                <a:ea typeface="宋体" panose="02010600030101010101" pitchFamily="2" charset="-122"/>
              </a:rPr>
              <a:t>) </a:t>
            </a:r>
          </a:p>
          <a:p>
            <a:pPr eaLnBrk="0" hangingPunct="0"/>
            <a:r>
              <a:rPr lang="en-US" altLang="zh-CN" sz="2000" dirty="0">
                <a:latin typeface="Arial" panose="020B0604020202020204" pitchFamily="34" charset="0"/>
                <a:ea typeface="宋体" panose="02010600030101010101" pitchFamily="2" charset="-122"/>
              </a:rPr>
              <a:t>13    /* new cost to v is </a:t>
            </a:r>
            <a:r>
              <a:rPr lang="en-US" altLang="zh-CN" sz="2000" dirty="0">
                <a:solidFill>
                  <a:srgbClr val="FF0000"/>
                </a:solidFill>
                <a:latin typeface="Arial" panose="020B0604020202020204" pitchFamily="34" charset="0"/>
                <a:ea typeface="宋体" panose="02010600030101010101" pitchFamily="2" charset="-122"/>
              </a:rPr>
              <a:t>either</a:t>
            </a:r>
            <a:r>
              <a:rPr lang="en-US" altLang="zh-CN" sz="2000" dirty="0">
                <a:latin typeface="Arial" panose="020B0604020202020204" pitchFamily="34" charset="0"/>
                <a:ea typeface="宋体" panose="02010600030101010101" pitchFamily="2" charset="-122"/>
              </a:rPr>
              <a:t> old cost to v </a:t>
            </a:r>
            <a:r>
              <a:rPr lang="en-US" altLang="zh-CN" sz="2000" dirty="0">
                <a:solidFill>
                  <a:srgbClr val="FF0000"/>
                </a:solidFill>
                <a:latin typeface="Arial" panose="020B0604020202020204" pitchFamily="34" charset="0"/>
                <a:ea typeface="宋体" panose="02010600030101010101" pitchFamily="2" charset="-122"/>
              </a:rPr>
              <a:t>or</a:t>
            </a:r>
            <a:r>
              <a:rPr lang="en-US" altLang="zh-CN" sz="2000" dirty="0">
                <a:latin typeface="Arial" panose="020B0604020202020204" pitchFamily="34" charset="0"/>
                <a:ea typeface="宋体" panose="02010600030101010101" pitchFamily="2" charset="-122"/>
              </a:rPr>
              <a:t> known </a:t>
            </a:r>
          </a:p>
          <a:p>
            <a:pPr eaLnBrk="0" hangingPunct="0"/>
            <a:r>
              <a:rPr lang="en-US" altLang="zh-CN" sz="2000" dirty="0">
                <a:latin typeface="Arial" panose="020B0604020202020204" pitchFamily="34" charset="0"/>
                <a:ea typeface="宋体" panose="02010600030101010101" pitchFamily="2" charset="-122"/>
              </a:rPr>
              <a:t>14     shortest path cost to w plus cost from w to v */ </a:t>
            </a:r>
          </a:p>
          <a:p>
            <a:pPr eaLnBrk="0" hangingPunct="0"/>
            <a:r>
              <a:rPr lang="en-US" altLang="zh-CN" sz="2000" dirty="0">
                <a:latin typeface="Arial" panose="020B0604020202020204" pitchFamily="34" charset="0"/>
                <a:ea typeface="宋体" panose="02010600030101010101" pitchFamily="2" charset="-122"/>
              </a:rPr>
              <a:t>15  </a:t>
            </a:r>
            <a:r>
              <a:rPr lang="en-US" altLang="zh-CN" sz="2000" b="1" i="1" dirty="0">
                <a:latin typeface="Arial" panose="020B0604020202020204" pitchFamily="34" charset="0"/>
                <a:ea typeface="宋体" panose="02010600030101010101" pitchFamily="2" charset="-122"/>
              </a:rPr>
              <a:t>until all nodes in N'</a:t>
            </a:r>
            <a:r>
              <a:rPr lang="en-US" altLang="zh-CN" sz="2000" dirty="0">
                <a:latin typeface="Arial" panose="020B0604020202020204" pitchFamily="34" charset="0"/>
                <a:ea typeface="宋体" panose="02010600030101010101" pitchFamily="2" charset="-122"/>
              </a:rPr>
              <a:t> </a:t>
            </a:r>
          </a:p>
        </p:txBody>
      </p:sp>
      <p:sp>
        <p:nvSpPr>
          <p:cNvPr id="247811" name="Freeform 4"/>
          <p:cNvSpPr/>
          <p:nvPr/>
        </p:nvSpPr>
        <p:spPr bwMode="auto">
          <a:xfrm>
            <a:off x="467544" y="3279229"/>
            <a:ext cx="800100" cy="2886075"/>
          </a:xfrm>
          <a:custGeom>
            <a:avLst/>
            <a:gdLst>
              <a:gd name="T0" fmla="*/ 504 w 504"/>
              <a:gd name="T1" fmla="*/ 1596 h 1818"/>
              <a:gd name="T2" fmla="*/ 120 w 504"/>
              <a:gd name="T3" fmla="*/ 1602 h 1818"/>
              <a:gd name="T4" fmla="*/ 90 w 504"/>
              <a:gd name="T5" fmla="*/ 192 h 1818"/>
              <a:gd name="T6" fmla="*/ 396 w 504"/>
              <a:gd name="T7" fmla="*/ 144 h 1818"/>
              <a:gd name="T8" fmla="*/ 0 60000 65536"/>
              <a:gd name="T9" fmla="*/ 0 60000 65536"/>
              <a:gd name="T10" fmla="*/ 0 60000 65536"/>
              <a:gd name="T11" fmla="*/ 0 60000 65536"/>
              <a:gd name="T12" fmla="*/ 0 w 504"/>
              <a:gd name="T13" fmla="*/ 0 h 1818"/>
              <a:gd name="T14" fmla="*/ 504 w 504"/>
              <a:gd name="T15" fmla="*/ 1818 h 1818"/>
            </a:gdLst>
            <a:ahLst/>
            <a:cxnLst>
              <a:cxn ang="T8">
                <a:pos x="T0" y="T1"/>
              </a:cxn>
              <a:cxn ang="T9">
                <a:pos x="T2" y="T3"/>
              </a:cxn>
              <a:cxn ang="T10">
                <a:pos x="T4" y="T5"/>
              </a:cxn>
              <a:cxn ang="T11">
                <a:pos x="T6" y="T7"/>
              </a:cxn>
            </a:cxnLst>
            <a:rect l="T12" t="T13" r="T14" b="T15"/>
            <a:pathLst>
              <a:path w="504" h="1818">
                <a:moveTo>
                  <a:pt x="504" y="1596"/>
                </a:moveTo>
                <a:cubicBezTo>
                  <a:pt x="444" y="1728"/>
                  <a:pt x="240" y="1818"/>
                  <a:pt x="120" y="1602"/>
                </a:cubicBezTo>
                <a:cubicBezTo>
                  <a:pt x="0" y="1386"/>
                  <a:pt x="48" y="444"/>
                  <a:pt x="90" y="192"/>
                </a:cubicBezTo>
                <a:cubicBezTo>
                  <a:pt x="162" y="0"/>
                  <a:pt x="294" y="84"/>
                  <a:pt x="396" y="144"/>
                </a:cubicBezTo>
              </a:path>
            </a:pathLst>
          </a:custGeom>
          <a:noFill/>
          <a:ln w="28575" cap="flat" cmpd="sng">
            <a:solidFill>
              <a:srgbClr val="FF0000"/>
            </a:solidFill>
            <a:prstDash val="solid"/>
            <a:round/>
            <a:headEnd type="none" w="med" len="med"/>
            <a:tailEnd type="triangle" w="med" len="med"/>
          </a:ln>
        </p:spPr>
        <p:txBody>
          <a:bodyPr wrap="none" anchor="ctr"/>
          <a:lstStyle/>
          <a:p>
            <a:endParaRPr lang="zh-CN" altLang="en-US"/>
          </a:p>
        </p:txBody>
      </p:sp>
      <p:sp>
        <p:nvSpPr>
          <p:cNvPr id="247812" name="Rectangle 7"/>
          <p:cNvSpPr>
            <a:spLocks noGrp="1" noChangeArrowheads="1"/>
          </p:cNvSpPr>
          <p:nvPr>
            <p:ph type="title"/>
          </p:nvPr>
        </p:nvSpPr>
        <p:spPr/>
        <p:txBody>
          <a:bodyPr/>
          <a:lstStyle/>
          <a:p>
            <a:pPr eaLnBrk="1" hangingPunct="1"/>
            <a:r>
              <a:rPr lang="en-US" altLang="zh-CN" dirty="0">
                <a:solidFill>
                  <a:schemeClr val="hlink"/>
                </a:solidFill>
              </a:rPr>
              <a:t>Dijkstra's Algorithm</a:t>
            </a:r>
          </a:p>
        </p:txBody>
      </p:sp>
    </p:spTree>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834" name="Rectangle 2"/>
          <p:cNvSpPr>
            <a:spLocks noGrp="1" noChangeArrowheads="1"/>
          </p:cNvSpPr>
          <p:nvPr>
            <p:ph type="title"/>
          </p:nvPr>
        </p:nvSpPr>
        <p:spPr/>
        <p:txBody>
          <a:bodyPr/>
          <a:lstStyle/>
          <a:p>
            <a:pPr eaLnBrk="1" hangingPunct="1"/>
            <a:r>
              <a:rPr lang="en-US" altLang="zh-CN" dirty="0"/>
              <a:t>Dijkstra</a:t>
            </a:r>
            <a:r>
              <a:rPr lang="en-US" altLang="zh-CN" dirty="0">
                <a:latin typeface="Comic Sans MS" panose="030F0702030302020204" pitchFamily="66" charset="0"/>
              </a:rPr>
              <a:t>'</a:t>
            </a:r>
            <a:r>
              <a:rPr lang="en-US" altLang="zh-CN" dirty="0"/>
              <a:t>s algorithm: example (1)</a:t>
            </a:r>
          </a:p>
        </p:txBody>
      </p:sp>
      <p:grpSp>
        <p:nvGrpSpPr>
          <p:cNvPr id="248835" name="Group 3"/>
          <p:cNvGrpSpPr/>
          <p:nvPr/>
        </p:nvGrpSpPr>
        <p:grpSpPr bwMode="auto">
          <a:xfrm>
            <a:off x="433388" y="1428750"/>
            <a:ext cx="3571875" cy="2236788"/>
            <a:chOff x="3162" y="1071"/>
            <a:chExt cx="2250" cy="1409"/>
          </a:xfrm>
        </p:grpSpPr>
        <p:sp>
          <p:nvSpPr>
            <p:cNvPr id="248883" name="Freeform 4"/>
            <p:cNvSpPr/>
            <p:nvPr/>
          </p:nvSpPr>
          <p:spPr bwMode="auto">
            <a:xfrm>
              <a:off x="3162" y="1071"/>
              <a:ext cx="2250" cy="1409"/>
            </a:xfrm>
            <a:custGeom>
              <a:avLst/>
              <a:gdLst>
                <a:gd name="T0" fmla="*/ 0 w 2250"/>
                <a:gd name="T1" fmla="*/ 624 h 1409"/>
                <a:gd name="T2" fmla="*/ 219 w 2250"/>
                <a:gd name="T3" fmla="*/ 321 h 1409"/>
                <a:gd name="T4" fmla="*/ 529 w 2250"/>
                <a:gd name="T5" fmla="*/ 35 h 1409"/>
                <a:gd name="T6" fmla="*/ 1551 w 2250"/>
                <a:gd name="T7" fmla="*/ 111 h 1409"/>
                <a:gd name="T8" fmla="*/ 1968 w 2250"/>
                <a:gd name="T9" fmla="*/ 483 h 1409"/>
                <a:gd name="T10" fmla="*/ 2199 w 2250"/>
                <a:gd name="T11" fmla="*/ 906 h 1409"/>
                <a:gd name="T12" fmla="*/ 1659 w 2250"/>
                <a:gd name="T13" fmla="*/ 1314 h 1409"/>
                <a:gd name="T14" fmla="*/ 993 w 2250"/>
                <a:gd name="T15" fmla="*/ 1386 h 1409"/>
                <a:gd name="T16" fmla="*/ 465 w 2250"/>
                <a:gd name="T17" fmla="*/ 1356 h 1409"/>
                <a:gd name="T18" fmla="*/ 102 w 2250"/>
                <a:gd name="T19" fmla="*/ 1068 h 1409"/>
                <a:gd name="T20" fmla="*/ 0 w 2250"/>
                <a:gd name="T21" fmla="*/ 624 h 140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250"/>
                <a:gd name="T34" fmla="*/ 0 h 1409"/>
                <a:gd name="T35" fmla="*/ 2250 w 2250"/>
                <a:gd name="T36" fmla="*/ 1409 h 140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250" h="1409">
                  <a:moveTo>
                    <a:pt x="0" y="624"/>
                  </a:moveTo>
                  <a:cubicBezTo>
                    <a:pt x="5" y="506"/>
                    <a:pt x="131" y="419"/>
                    <a:pt x="219" y="321"/>
                  </a:cubicBezTo>
                  <a:cubicBezTo>
                    <a:pt x="307" y="223"/>
                    <a:pt x="307" y="70"/>
                    <a:pt x="529" y="35"/>
                  </a:cubicBezTo>
                  <a:cubicBezTo>
                    <a:pt x="751" y="0"/>
                    <a:pt x="1311" y="36"/>
                    <a:pt x="1551" y="111"/>
                  </a:cubicBezTo>
                  <a:cubicBezTo>
                    <a:pt x="1791" y="186"/>
                    <a:pt x="1860" y="351"/>
                    <a:pt x="1968" y="483"/>
                  </a:cubicBezTo>
                  <a:cubicBezTo>
                    <a:pt x="2076" y="615"/>
                    <a:pt x="2250" y="767"/>
                    <a:pt x="2199" y="906"/>
                  </a:cubicBezTo>
                  <a:cubicBezTo>
                    <a:pt x="2148" y="1045"/>
                    <a:pt x="1860" y="1234"/>
                    <a:pt x="1659" y="1314"/>
                  </a:cubicBezTo>
                  <a:cubicBezTo>
                    <a:pt x="1458" y="1394"/>
                    <a:pt x="1192" y="1379"/>
                    <a:pt x="993" y="1386"/>
                  </a:cubicBezTo>
                  <a:cubicBezTo>
                    <a:pt x="794" y="1393"/>
                    <a:pt x="613" y="1409"/>
                    <a:pt x="465" y="1356"/>
                  </a:cubicBezTo>
                  <a:cubicBezTo>
                    <a:pt x="317" y="1303"/>
                    <a:pt x="180" y="1190"/>
                    <a:pt x="102" y="1068"/>
                  </a:cubicBezTo>
                  <a:cubicBezTo>
                    <a:pt x="24" y="946"/>
                    <a:pt x="21" y="716"/>
                    <a:pt x="0" y="624"/>
                  </a:cubicBezTo>
                  <a:close/>
                </a:path>
              </a:pathLst>
            </a:custGeom>
            <a:solidFill>
              <a:srgbClr val="99CCFF"/>
            </a:solidFill>
            <a:ln w="9525">
              <a:noFill/>
              <a:round/>
            </a:ln>
          </p:spPr>
          <p:txBody>
            <a:bodyPr wrap="none" anchor="ctr"/>
            <a:lstStyle/>
            <a:p>
              <a:endParaRPr lang="zh-CN" altLang="en-US"/>
            </a:p>
          </p:txBody>
        </p:sp>
        <p:sp>
          <p:nvSpPr>
            <p:cNvPr id="248884" name="Freeform 5"/>
            <p:cNvSpPr/>
            <p:nvPr/>
          </p:nvSpPr>
          <p:spPr bwMode="auto">
            <a:xfrm>
              <a:off x="3498" y="1620"/>
              <a:ext cx="342" cy="186"/>
            </a:xfrm>
            <a:custGeom>
              <a:avLst/>
              <a:gdLst>
                <a:gd name="T0" fmla="*/ 0 w 342"/>
                <a:gd name="T1" fmla="*/ 186 h 186"/>
                <a:gd name="T2" fmla="*/ 342 w 342"/>
                <a:gd name="T3" fmla="*/ 0 h 186"/>
                <a:gd name="T4" fmla="*/ 0 60000 65536"/>
                <a:gd name="T5" fmla="*/ 0 60000 65536"/>
                <a:gd name="T6" fmla="*/ 0 w 342"/>
                <a:gd name="T7" fmla="*/ 0 h 186"/>
                <a:gd name="T8" fmla="*/ 342 w 342"/>
                <a:gd name="T9" fmla="*/ 186 h 186"/>
              </a:gdLst>
              <a:ahLst/>
              <a:cxnLst>
                <a:cxn ang="T4">
                  <a:pos x="T0" y="T1"/>
                </a:cxn>
                <a:cxn ang="T5">
                  <a:pos x="T2" y="T3"/>
                </a:cxn>
              </a:cxnLst>
              <a:rect l="T6" t="T7" r="T8" b="T9"/>
              <a:pathLst>
                <a:path w="342" h="186">
                  <a:moveTo>
                    <a:pt x="0" y="186"/>
                  </a:moveTo>
                  <a:lnTo>
                    <a:pt x="342" y="0"/>
                  </a:lnTo>
                </a:path>
              </a:pathLst>
            </a:custGeom>
            <a:noFill/>
            <a:ln w="12700">
              <a:solidFill>
                <a:schemeClr val="tx1"/>
              </a:solidFill>
              <a:round/>
            </a:ln>
          </p:spPr>
          <p:txBody>
            <a:bodyPr wrap="none" anchor="ctr"/>
            <a:lstStyle/>
            <a:p>
              <a:endParaRPr lang="zh-CN" altLang="en-US"/>
            </a:p>
          </p:txBody>
        </p:sp>
        <p:sp>
          <p:nvSpPr>
            <p:cNvPr id="248885" name="Oval 6"/>
            <p:cNvSpPr>
              <a:spLocks noChangeArrowheads="1"/>
            </p:cNvSpPr>
            <p:nvPr/>
          </p:nvSpPr>
          <p:spPr bwMode="auto">
            <a:xfrm>
              <a:off x="3238" y="1862"/>
              <a:ext cx="313" cy="81"/>
            </a:xfrm>
            <a:prstGeom prst="ellipse">
              <a:avLst/>
            </a:prstGeom>
            <a:solidFill>
              <a:schemeClr val="hlink"/>
            </a:solidFill>
            <a:ln w="12700">
              <a:solidFill>
                <a:schemeClr val="tx1"/>
              </a:solidFill>
              <a:round/>
            </a:ln>
          </p:spPr>
          <p:txBody>
            <a:bodyPr wrap="none" anchor="ctr"/>
            <a:lstStyle/>
            <a:p>
              <a:endParaRPr lang="zh-CN" altLang="en-US"/>
            </a:p>
          </p:txBody>
        </p:sp>
        <p:sp>
          <p:nvSpPr>
            <p:cNvPr id="248886" name="Line 7"/>
            <p:cNvSpPr>
              <a:spLocks noChangeShapeType="1"/>
            </p:cNvSpPr>
            <p:nvPr/>
          </p:nvSpPr>
          <p:spPr bwMode="auto">
            <a:xfrm>
              <a:off x="3238" y="1855"/>
              <a:ext cx="0" cy="50"/>
            </a:xfrm>
            <a:prstGeom prst="line">
              <a:avLst/>
            </a:prstGeom>
            <a:noFill/>
            <a:ln w="12700">
              <a:solidFill>
                <a:schemeClr val="tx1"/>
              </a:solidFill>
              <a:round/>
            </a:ln>
          </p:spPr>
          <p:txBody>
            <a:bodyPr wrap="none" anchor="ctr"/>
            <a:lstStyle/>
            <a:p>
              <a:endParaRPr lang="zh-CN" altLang="en-US"/>
            </a:p>
          </p:txBody>
        </p:sp>
        <p:sp>
          <p:nvSpPr>
            <p:cNvPr id="248887" name="Line 8"/>
            <p:cNvSpPr>
              <a:spLocks noChangeShapeType="1"/>
            </p:cNvSpPr>
            <p:nvPr/>
          </p:nvSpPr>
          <p:spPr bwMode="auto">
            <a:xfrm>
              <a:off x="3551" y="1855"/>
              <a:ext cx="0" cy="50"/>
            </a:xfrm>
            <a:prstGeom prst="line">
              <a:avLst/>
            </a:prstGeom>
            <a:noFill/>
            <a:ln w="12700">
              <a:solidFill>
                <a:schemeClr val="tx1"/>
              </a:solidFill>
              <a:round/>
            </a:ln>
          </p:spPr>
          <p:txBody>
            <a:bodyPr wrap="none" anchor="ctr"/>
            <a:lstStyle/>
            <a:p>
              <a:endParaRPr lang="zh-CN" altLang="en-US"/>
            </a:p>
          </p:txBody>
        </p:sp>
        <p:sp>
          <p:nvSpPr>
            <p:cNvPr id="248888" name="Rectangle 9"/>
            <p:cNvSpPr>
              <a:spLocks noChangeArrowheads="1"/>
            </p:cNvSpPr>
            <p:nvPr/>
          </p:nvSpPr>
          <p:spPr bwMode="auto">
            <a:xfrm>
              <a:off x="3238" y="1855"/>
              <a:ext cx="310" cy="49"/>
            </a:xfrm>
            <a:prstGeom prst="rect">
              <a:avLst/>
            </a:prstGeom>
            <a:solidFill>
              <a:schemeClr val="hlink"/>
            </a:solidFill>
            <a:ln w="12700">
              <a:noFill/>
              <a:miter lim="800000"/>
            </a:ln>
          </p:spPr>
          <p:txBody>
            <a:bodyPr wrap="none" anchor="ctr"/>
            <a:lstStyle/>
            <a:p>
              <a:pPr algn="ctr" eaLnBrk="0" hangingPunct="0"/>
              <a:endParaRPr lang="zh-CN" altLang="zh-CN" sz="2400">
                <a:latin typeface="Times New Roman" panose="02020603050405020304" pitchFamily="18" charset="0"/>
                <a:ea typeface="宋体" panose="02010600030101010101" pitchFamily="2" charset="-122"/>
              </a:endParaRPr>
            </a:p>
          </p:txBody>
        </p:sp>
        <p:sp>
          <p:nvSpPr>
            <p:cNvPr id="248889" name="Oval 10"/>
            <p:cNvSpPr>
              <a:spLocks noChangeArrowheads="1"/>
            </p:cNvSpPr>
            <p:nvPr/>
          </p:nvSpPr>
          <p:spPr bwMode="auto">
            <a:xfrm>
              <a:off x="3235" y="1796"/>
              <a:ext cx="313" cy="95"/>
            </a:xfrm>
            <a:prstGeom prst="ellipse">
              <a:avLst/>
            </a:prstGeom>
            <a:solidFill>
              <a:schemeClr val="hlink"/>
            </a:solidFill>
            <a:ln w="12700">
              <a:solidFill>
                <a:schemeClr val="tx1"/>
              </a:solidFill>
              <a:round/>
            </a:ln>
          </p:spPr>
          <p:txBody>
            <a:bodyPr wrap="none" anchor="ctr"/>
            <a:lstStyle/>
            <a:p>
              <a:endParaRPr lang="zh-CN" altLang="en-US"/>
            </a:p>
          </p:txBody>
        </p:sp>
        <p:sp>
          <p:nvSpPr>
            <p:cNvPr id="248890" name="Oval 11"/>
            <p:cNvSpPr>
              <a:spLocks noChangeArrowheads="1"/>
            </p:cNvSpPr>
            <p:nvPr/>
          </p:nvSpPr>
          <p:spPr bwMode="auto">
            <a:xfrm>
              <a:off x="3712" y="2249"/>
              <a:ext cx="313" cy="81"/>
            </a:xfrm>
            <a:prstGeom prst="ellipse">
              <a:avLst/>
            </a:prstGeom>
            <a:solidFill>
              <a:schemeClr val="hlink"/>
            </a:solidFill>
            <a:ln w="12700">
              <a:solidFill>
                <a:schemeClr val="tx1"/>
              </a:solidFill>
              <a:round/>
            </a:ln>
          </p:spPr>
          <p:txBody>
            <a:bodyPr wrap="none" anchor="ctr"/>
            <a:lstStyle/>
            <a:p>
              <a:endParaRPr lang="zh-CN" altLang="en-US"/>
            </a:p>
          </p:txBody>
        </p:sp>
        <p:sp>
          <p:nvSpPr>
            <p:cNvPr id="248891" name="Line 12"/>
            <p:cNvSpPr>
              <a:spLocks noChangeShapeType="1"/>
            </p:cNvSpPr>
            <p:nvPr/>
          </p:nvSpPr>
          <p:spPr bwMode="auto">
            <a:xfrm>
              <a:off x="3712" y="2242"/>
              <a:ext cx="0" cy="50"/>
            </a:xfrm>
            <a:prstGeom prst="line">
              <a:avLst/>
            </a:prstGeom>
            <a:noFill/>
            <a:ln w="12700">
              <a:solidFill>
                <a:schemeClr val="tx1"/>
              </a:solidFill>
              <a:round/>
            </a:ln>
          </p:spPr>
          <p:txBody>
            <a:bodyPr wrap="none" anchor="ctr"/>
            <a:lstStyle/>
            <a:p>
              <a:endParaRPr lang="zh-CN" altLang="en-US"/>
            </a:p>
          </p:txBody>
        </p:sp>
        <p:sp>
          <p:nvSpPr>
            <p:cNvPr id="248892" name="Line 13"/>
            <p:cNvSpPr>
              <a:spLocks noChangeShapeType="1"/>
            </p:cNvSpPr>
            <p:nvPr/>
          </p:nvSpPr>
          <p:spPr bwMode="auto">
            <a:xfrm>
              <a:off x="4025" y="2242"/>
              <a:ext cx="0" cy="50"/>
            </a:xfrm>
            <a:prstGeom prst="line">
              <a:avLst/>
            </a:prstGeom>
            <a:noFill/>
            <a:ln w="12700">
              <a:solidFill>
                <a:schemeClr val="tx1"/>
              </a:solidFill>
              <a:round/>
            </a:ln>
          </p:spPr>
          <p:txBody>
            <a:bodyPr wrap="none" anchor="ctr"/>
            <a:lstStyle/>
            <a:p>
              <a:endParaRPr lang="zh-CN" altLang="en-US"/>
            </a:p>
          </p:txBody>
        </p:sp>
        <p:sp>
          <p:nvSpPr>
            <p:cNvPr id="248893" name="Rectangle 14"/>
            <p:cNvSpPr>
              <a:spLocks noChangeArrowheads="1"/>
            </p:cNvSpPr>
            <p:nvPr/>
          </p:nvSpPr>
          <p:spPr bwMode="auto">
            <a:xfrm>
              <a:off x="3712" y="2242"/>
              <a:ext cx="310" cy="49"/>
            </a:xfrm>
            <a:prstGeom prst="rect">
              <a:avLst/>
            </a:prstGeom>
            <a:solidFill>
              <a:schemeClr val="hlink"/>
            </a:solidFill>
            <a:ln w="12700">
              <a:noFill/>
              <a:miter lim="800000"/>
            </a:ln>
          </p:spPr>
          <p:txBody>
            <a:bodyPr wrap="none" anchor="ctr"/>
            <a:lstStyle/>
            <a:p>
              <a:pPr algn="ctr" eaLnBrk="0" hangingPunct="0"/>
              <a:endParaRPr lang="zh-CN" altLang="zh-CN" sz="2400">
                <a:latin typeface="Times New Roman" panose="02020603050405020304" pitchFamily="18" charset="0"/>
                <a:ea typeface="宋体" panose="02010600030101010101" pitchFamily="2" charset="-122"/>
              </a:endParaRPr>
            </a:p>
          </p:txBody>
        </p:sp>
        <p:sp>
          <p:nvSpPr>
            <p:cNvPr id="248894" name="Oval 15"/>
            <p:cNvSpPr>
              <a:spLocks noChangeArrowheads="1"/>
            </p:cNvSpPr>
            <p:nvPr/>
          </p:nvSpPr>
          <p:spPr bwMode="auto">
            <a:xfrm>
              <a:off x="3709" y="2183"/>
              <a:ext cx="313" cy="95"/>
            </a:xfrm>
            <a:prstGeom prst="ellipse">
              <a:avLst/>
            </a:prstGeom>
            <a:solidFill>
              <a:schemeClr val="hlink"/>
            </a:solidFill>
            <a:ln w="12700">
              <a:solidFill>
                <a:schemeClr val="tx1"/>
              </a:solidFill>
              <a:round/>
            </a:ln>
          </p:spPr>
          <p:txBody>
            <a:bodyPr wrap="none" anchor="ctr"/>
            <a:lstStyle/>
            <a:p>
              <a:endParaRPr lang="zh-CN" altLang="en-US"/>
            </a:p>
          </p:txBody>
        </p:sp>
        <p:sp>
          <p:nvSpPr>
            <p:cNvPr id="248895" name="Oval 16"/>
            <p:cNvSpPr>
              <a:spLocks noChangeArrowheads="1"/>
            </p:cNvSpPr>
            <p:nvPr/>
          </p:nvSpPr>
          <p:spPr bwMode="auto">
            <a:xfrm>
              <a:off x="3708" y="1559"/>
              <a:ext cx="313" cy="81"/>
            </a:xfrm>
            <a:prstGeom prst="ellipse">
              <a:avLst/>
            </a:prstGeom>
            <a:solidFill>
              <a:schemeClr val="hlink"/>
            </a:solidFill>
            <a:ln w="12700">
              <a:solidFill>
                <a:schemeClr val="tx1"/>
              </a:solidFill>
              <a:round/>
            </a:ln>
          </p:spPr>
          <p:txBody>
            <a:bodyPr wrap="none" anchor="ctr"/>
            <a:lstStyle/>
            <a:p>
              <a:endParaRPr lang="zh-CN" altLang="en-US"/>
            </a:p>
          </p:txBody>
        </p:sp>
        <p:sp>
          <p:nvSpPr>
            <p:cNvPr id="248896" name="Line 17"/>
            <p:cNvSpPr>
              <a:spLocks noChangeShapeType="1"/>
            </p:cNvSpPr>
            <p:nvPr/>
          </p:nvSpPr>
          <p:spPr bwMode="auto">
            <a:xfrm>
              <a:off x="3708" y="1552"/>
              <a:ext cx="0" cy="50"/>
            </a:xfrm>
            <a:prstGeom prst="line">
              <a:avLst/>
            </a:prstGeom>
            <a:noFill/>
            <a:ln w="12700">
              <a:solidFill>
                <a:schemeClr val="tx1"/>
              </a:solidFill>
              <a:round/>
            </a:ln>
          </p:spPr>
          <p:txBody>
            <a:bodyPr wrap="none" anchor="ctr"/>
            <a:lstStyle/>
            <a:p>
              <a:endParaRPr lang="zh-CN" altLang="en-US"/>
            </a:p>
          </p:txBody>
        </p:sp>
        <p:sp>
          <p:nvSpPr>
            <p:cNvPr id="248897" name="Line 18"/>
            <p:cNvSpPr>
              <a:spLocks noChangeShapeType="1"/>
            </p:cNvSpPr>
            <p:nvPr/>
          </p:nvSpPr>
          <p:spPr bwMode="auto">
            <a:xfrm>
              <a:off x="4021" y="1552"/>
              <a:ext cx="0" cy="50"/>
            </a:xfrm>
            <a:prstGeom prst="line">
              <a:avLst/>
            </a:prstGeom>
            <a:noFill/>
            <a:ln w="12700">
              <a:solidFill>
                <a:schemeClr val="tx1"/>
              </a:solidFill>
              <a:round/>
            </a:ln>
          </p:spPr>
          <p:txBody>
            <a:bodyPr wrap="none" anchor="ctr"/>
            <a:lstStyle/>
            <a:p>
              <a:endParaRPr lang="zh-CN" altLang="en-US"/>
            </a:p>
          </p:txBody>
        </p:sp>
        <p:sp>
          <p:nvSpPr>
            <p:cNvPr id="248898" name="Rectangle 19"/>
            <p:cNvSpPr>
              <a:spLocks noChangeArrowheads="1"/>
            </p:cNvSpPr>
            <p:nvPr/>
          </p:nvSpPr>
          <p:spPr bwMode="auto">
            <a:xfrm>
              <a:off x="3708" y="1552"/>
              <a:ext cx="310" cy="49"/>
            </a:xfrm>
            <a:prstGeom prst="rect">
              <a:avLst/>
            </a:prstGeom>
            <a:solidFill>
              <a:schemeClr val="hlink"/>
            </a:solidFill>
            <a:ln w="12700">
              <a:noFill/>
              <a:miter lim="800000"/>
            </a:ln>
          </p:spPr>
          <p:txBody>
            <a:bodyPr wrap="none" anchor="ctr"/>
            <a:lstStyle/>
            <a:p>
              <a:pPr algn="ctr" eaLnBrk="0" hangingPunct="0"/>
              <a:endParaRPr lang="zh-CN" altLang="zh-CN" sz="2400">
                <a:latin typeface="Times New Roman" panose="02020603050405020304" pitchFamily="18" charset="0"/>
                <a:ea typeface="宋体" panose="02010600030101010101" pitchFamily="2" charset="-122"/>
              </a:endParaRPr>
            </a:p>
          </p:txBody>
        </p:sp>
        <p:sp>
          <p:nvSpPr>
            <p:cNvPr id="248899" name="Oval 20"/>
            <p:cNvSpPr>
              <a:spLocks noChangeArrowheads="1"/>
            </p:cNvSpPr>
            <p:nvPr/>
          </p:nvSpPr>
          <p:spPr bwMode="auto">
            <a:xfrm>
              <a:off x="3705" y="1493"/>
              <a:ext cx="313" cy="95"/>
            </a:xfrm>
            <a:prstGeom prst="ellipse">
              <a:avLst/>
            </a:prstGeom>
            <a:solidFill>
              <a:schemeClr val="hlink"/>
            </a:solidFill>
            <a:ln w="12700">
              <a:solidFill>
                <a:schemeClr val="tx1"/>
              </a:solidFill>
              <a:round/>
            </a:ln>
          </p:spPr>
          <p:txBody>
            <a:bodyPr wrap="none" anchor="ctr"/>
            <a:lstStyle/>
            <a:p>
              <a:endParaRPr lang="zh-CN" altLang="en-US"/>
            </a:p>
          </p:txBody>
        </p:sp>
        <p:sp>
          <p:nvSpPr>
            <p:cNvPr id="248900" name="Oval 21"/>
            <p:cNvSpPr>
              <a:spLocks noChangeArrowheads="1"/>
            </p:cNvSpPr>
            <p:nvPr/>
          </p:nvSpPr>
          <p:spPr bwMode="auto">
            <a:xfrm>
              <a:off x="4391" y="1555"/>
              <a:ext cx="312" cy="81"/>
            </a:xfrm>
            <a:prstGeom prst="ellipse">
              <a:avLst/>
            </a:prstGeom>
            <a:solidFill>
              <a:schemeClr val="hlink"/>
            </a:solidFill>
            <a:ln w="12700">
              <a:solidFill>
                <a:schemeClr val="tx1"/>
              </a:solidFill>
              <a:round/>
            </a:ln>
          </p:spPr>
          <p:txBody>
            <a:bodyPr wrap="none" anchor="ctr"/>
            <a:lstStyle/>
            <a:p>
              <a:endParaRPr lang="zh-CN" altLang="en-US"/>
            </a:p>
          </p:txBody>
        </p:sp>
        <p:sp>
          <p:nvSpPr>
            <p:cNvPr id="248901" name="Line 22"/>
            <p:cNvSpPr>
              <a:spLocks noChangeShapeType="1"/>
            </p:cNvSpPr>
            <p:nvPr/>
          </p:nvSpPr>
          <p:spPr bwMode="auto">
            <a:xfrm>
              <a:off x="4391" y="1548"/>
              <a:ext cx="0" cy="50"/>
            </a:xfrm>
            <a:prstGeom prst="line">
              <a:avLst/>
            </a:prstGeom>
            <a:noFill/>
            <a:ln w="12700">
              <a:solidFill>
                <a:schemeClr val="tx1"/>
              </a:solidFill>
              <a:round/>
            </a:ln>
          </p:spPr>
          <p:txBody>
            <a:bodyPr wrap="none" anchor="ctr"/>
            <a:lstStyle/>
            <a:p>
              <a:endParaRPr lang="zh-CN" altLang="en-US"/>
            </a:p>
          </p:txBody>
        </p:sp>
        <p:sp>
          <p:nvSpPr>
            <p:cNvPr id="248902" name="Line 23"/>
            <p:cNvSpPr>
              <a:spLocks noChangeShapeType="1"/>
            </p:cNvSpPr>
            <p:nvPr/>
          </p:nvSpPr>
          <p:spPr bwMode="auto">
            <a:xfrm>
              <a:off x="4703" y="1548"/>
              <a:ext cx="0" cy="50"/>
            </a:xfrm>
            <a:prstGeom prst="line">
              <a:avLst/>
            </a:prstGeom>
            <a:noFill/>
            <a:ln w="12700">
              <a:solidFill>
                <a:schemeClr val="tx1"/>
              </a:solidFill>
              <a:round/>
            </a:ln>
          </p:spPr>
          <p:txBody>
            <a:bodyPr wrap="none" anchor="ctr"/>
            <a:lstStyle/>
            <a:p>
              <a:endParaRPr lang="zh-CN" altLang="en-US"/>
            </a:p>
          </p:txBody>
        </p:sp>
        <p:sp>
          <p:nvSpPr>
            <p:cNvPr id="248903" name="Rectangle 24"/>
            <p:cNvSpPr>
              <a:spLocks noChangeArrowheads="1"/>
            </p:cNvSpPr>
            <p:nvPr/>
          </p:nvSpPr>
          <p:spPr bwMode="auto">
            <a:xfrm>
              <a:off x="4391" y="1548"/>
              <a:ext cx="309" cy="49"/>
            </a:xfrm>
            <a:prstGeom prst="rect">
              <a:avLst/>
            </a:prstGeom>
            <a:solidFill>
              <a:schemeClr val="hlink"/>
            </a:solidFill>
            <a:ln w="12700">
              <a:noFill/>
              <a:miter lim="800000"/>
            </a:ln>
          </p:spPr>
          <p:txBody>
            <a:bodyPr wrap="none" anchor="ctr"/>
            <a:lstStyle/>
            <a:p>
              <a:pPr algn="ctr" eaLnBrk="0" hangingPunct="0"/>
              <a:endParaRPr lang="zh-CN" altLang="zh-CN" sz="2400">
                <a:latin typeface="Times New Roman" panose="02020603050405020304" pitchFamily="18" charset="0"/>
                <a:ea typeface="宋体" panose="02010600030101010101" pitchFamily="2" charset="-122"/>
              </a:endParaRPr>
            </a:p>
          </p:txBody>
        </p:sp>
        <p:sp>
          <p:nvSpPr>
            <p:cNvPr id="248904" name="Oval 25"/>
            <p:cNvSpPr>
              <a:spLocks noChangeArrowheads="1"/>
            </p:cNvSpPr>
            <p:nvPr/>
          </p:nvSpPr>
          <p:spPr bwMode="auto">
            <a:xfrm>
              <a:off x="4394" y="1492"/>
              <a:ext cx="312" cy="95"/>
            </a:xfrm>
            <a:prstGeom prst="ellipse">
              <a:avLst/>
            </a:prstGeom>
            <a:solidFill>
              <a:schemeClr val="hlink"/>
            </a:solidFill>
            <a:ln w="12700">
              <a:solidFill>
                <a:schemeClr val="tx1"/>
              </a:solidFill>
              <a:round/>
            </a:ln>
          </p:spPr>
          <p:txBody>
            <a:bodyPr wrap="none" anchor="ctr"/>
            <a:lstStyle/>
            <a:p>
              <a:endParaRPr lang="zh-CN" altLang="en-US"/>
            </a:p>
          </p:txBody>
        </p:sp>
        <p:sp>
          <p:nvSpPr>
            <p:cNvPr id="248905" name="Oval 26"/>
            <p:cNvSpPr>
              <a:spLocks noChangeArrowheads="1"/>
            </p:cNvSpPr>
            <p:nvPr/>
          </p:nvSpPr>
          <p:spPr bwMode="auto">
            <a:xfrm>
              <a:off x="4401" y="2246"/>
              <a:ext cx="313" cy="81"/>
            </a:xfrm>
            <a:prstGeom prst="ellipse">
              <a:avLst/>
            </a:prstGeom>
            <a:solidFill>
              <a:schemeClr val="hlink"/>
            </a:solidFill>
            <a:ln w="12700">
              <a:solidFill>
                <a:schemeClr val="tx1"/>
              </a:solidFill>
              <a:round/>
            </a:ln>
          </p:spPr>
          <p:txBody>
            <a:bodyPr wrap="none" anchor="ctr"/>
            <a:lstStyle/>
            <a:p>
              <a:endParaRPr lang="zh-CN" altLang="en-US"/>
            </a:p>
          </p:txBody>
        </p:sp>
        <p:sp>
          <p:nvSpPr>
            <p:cNvPr id="248906" name="Line 27"/>
            <p:cNvSpPr>
              <a:spLocks noChangeShapeType="1"/>
            </p:cNvSpPr>
            <p:nvPr/>
          </p:nvSpPr>
          <p:spPr bwMode="auto">
            <a:xfrm>
              <a:off x="4401" y="2239"/>
              <a:ext cx="0" cy="50"/>
            </a:xfrm>
            <a:prstGeom prst="line">
              <a:avLst/>
            </a:prstGeom>
            <a:noFill/>
            <a:ln w="12700">
              <a:solidFill>
                <a:schemeClr val="tx1"/>
              </a:solidFill>
              <a:round/>
            </a:ln>
          </p:spPr>
          <p:txBody>
            <a:bodyPr wrap="none" anchor="ctr"/>
            <a:lstStyle/>
            <a:p>
              <a:endParaRPr lang="zh-CN" altLang="en-US"/>
            </a:p>
          </p:txBody>
        </p:sp>
        <p:sp>
          <p:nvSpPr>
            <p:cNvPr id="248907" name="Line 28"/>
            <p:cNvSpPr>
              <a:spLocks noChangeShapeType="1"/>
            </p:cNvSpPr>
            <p:nvPr/>
          </p:nvSpPr>
          <p:spPr bwMode="auto">
            <a:xfrm>
              <a:off x="4714" y="2239"/>
              <a:ext cx="0" cy="50"/>
            </a:xfrm>
            <a:prstGeom prst="line">
              <a:avLst/>
            </a:prstGeom>
            <a:noFill/>
            <a:ln w="12700">
              <a:solidFill>
                <a:schemeClr val="tx1"/>
              </a:solidFill>
              <a:round/>
            </a:ln>
          </p:spPr>
          <p:txBody>
            <a:bodyPr wrap="none" anchor="ctr"/>
            <a:lstStyle/>
            <a:p>
              <a:endParaRPr lang="zh-CN" altLang="en-US"/>
            </a:p>
          </p:txBody>
        </p:sp>
        <p:sp>
          <p:nvSpPr>
            <p:cNvPr id="248908" name="Rectangle 29"/>
            <p:cNvSpPr>
              <a:spLocks noChangeArrowheads="1"/>
            </p:cNvSpPr>
            <p:nvPr/>
          </p:nvSpPr>
          <p:spPr bwMode="auto">
            <a:xfrm>
              <a:off x="4401" y="2239"/>
              <a:ext cx="310" cy="49"/>
            </a:xfrm>
            <a:prstGeom prst="rect">
              <a:avLst/>
            </a:prstGeom>
            <a:solidFill>
              <a:schemeClr val="hlink"/>
            </a:solidFill>
            <a:ln w="12700">
              <a:noFill/>
              <a:miter lim="800000"/>
            </a:ln>
          </p:spPr>
          <p:txBody>
            <a:bodyPr wrap="none" anchor="ctr"/>
            <a:lstStyle/>
            <a:p>
              <a:pPr algn="ctr" eaLnBrk="0" hangingPunct="0"/>
              <a:endParaRPr lang="zh-CN" altLang="zh-CN" sz="2400">
                <a:latin typeface="Times New Roman" panose="02020603050405020304" pitchFamily="18" charset="0"/>
                <a:ea typeface="宋体" panose="02010600030101010101" pitchFamily="2" charset="-122"/>
              </a:endParaRPr>
            </a:p>
          </p:txBody>
        </p:sp>
        <p:sp>
          <p:nvSpPr>
            <p:cNvPr id="248909" name="Oval 30"/>
            <p:cNvSpPr>
              <a:spLocks noChangeArrowheads="1"/>
            </p:cNvSpPr>
            <p:nvPr/>
          </p:nvSpPr>
          <p:spPr bwMode="auto">
            <a:xfrm>
              <a:off x="4398" y="2180"/>
              <a:ext cx="313" cy="95"/>
            </a:xfrm>
            <a:prstGeom prst="ellipse">
              <a:avLst/>
            </a:prstGeom>
            <a:solidFill>
              <a:schemeClr val="hlink"/>
            </a:solidFill>
            <a:ln w="12700">
              <a:solidFill>
                <a:schemeClr val="tx1"/>
              </a:solidFill>
              <a:round/>
            </a:ln>
          </p:spPr>
          <p:txBody>
            <a:bodyPr wrap="none" anchor="ctr"/>
            <a:lstStyle/>
            <a:p>
              <a:endParaRPr lang="zh-CN" altLang="en-US"/>
            </a:p>
          </p:txBody>
        </p:sp>
        <p:sp>
          <p:nvSpPr>
            <p:cNvPr id="248910" name="Oval 31"/>
            <p:cNvSpPr>
              <a:spLocks noChangeArrowheads="1"/>
            </p:cNvSpPr>
            <p:nvPr/>
          </p:nvSpPr>
          <p:spPr bwMode="auto">
            <a:xfrm>
              <a:off x="4966" y="1905"/>
              <a:ext cx="313" cy="81"/>
            </a:xfrm>
            <a:prstGeom prst="ellipse">
              <a:avLst/>
            </a:prstGeom>
            <a:solidFill>
              <a:schemeClr val="hlink"/>
            </a:solidFill>
            <a:ln w="12700">
              <a:solidFill>
                <a:schemeClr val="tx1"/>
              </a:solidFill>
              <a:round/>
            </a:ln>
          </p:spPr>
          <p:txBody>
            <a:bodyPr wrap="none" anchor="ctr"/>
            <a:lstStyle/>
            <a:p>
              <a:endParaRPr lang="zh-CN" altLang="en-US"/>
            </a:p>
          </p:txBody>
        </p:sp>
        <p:sp>
          <p:nvSpPr>
            <p:cNvPr id="248911" name="Line 32"/>
            <p:cNvSpPr>
              <a:spLocks noChangeShapeType="1"/>
            </p:cNvSpPr>
            <p:nvPr/>
          </p:nvSpPr>
          <p:spPr bwMode="auto">
            <a:xfrm>
              <a:off x="4966" y="1898"/>
              <a:ext cx="0" cy="50"/>
            </a:xfrm>
            <a:prstGeom prst="line">
              <a:avLst/>
            </a:prstGeom>
            <a:noFill/>
            <a:ln w="12700">
              <a:solidFill>
                <a:schemeClr val="tx1"/>
              </a:solidFill>
              <a:round/>
            </a:ln>
          </p:spPr>
          <p:txBody>
            <a:bodyPr wrap="none" anchor="ctr"/>
            <a:lstStyle/>
            <a:p>
              <a:endParaRPr lang="zh-CN" altLang="en-US"/>
            </a:p>
          </p:txBody>
        </p:sp>
        <p:sp>
          <p:nvSpPr>
            <p:cNvPr id="248912" name="Line 33"/>
            <p:cNvSpPr>
              <a:spLocks noChangeShapeType="1"/>
            </p:cNvSpPr>
            <p:nvPr/>
          </p:nvSpPr>
          <p:spPr bwMode="auto">
            <a:xfrm>
              <a:off x="5279" y="1898"/>
              <a:ext cx="0" cy="50"/>
            </a:xfrm>
            <a:prstGeom prst="line">
              <a:avLst/>
            </a:prstGeom>
            <a:noFill/>
            <a:ln w="12700">
              <a:solidFill>
                <a:schemeClr val="tx1"/>
              </a:solidFill>
              <a:round/>
            </a:ln>
          </p:spPr>
          <p:txBody>
            <a:bodyPr wrap="none" anchor="ctr"/>
            <a:lstStyle/>
            <a:p>
              <a:endParaRPr lang="zh-CN" altLang="en-US"/>
            </a:p>
          </p:txBody>
        </p:sp>
        <p:sp>
          <p:nvSpPr>
            <p:cNvPr id="248913" name="Rectangle 34"/>
            <p:cNvSpPr>
              <a:spLocks noChangeArrowheads="1"/>
            </p:cNvSpPr>
            <p:nvPr/>
          </p:nvSpPr>
          <p:spPr bwMode="auto">
            <a:xfrm>
              <a:off x="4966" y="1898"/>
              <a:ext cx="310" cy="49"/>
            </a:xfrm>
            <a:prstGeom prst="rect">
              <a:avLst/>
            </a:prstGeom>
            <a:solidFill>
              <a:schemeClr val="hlink"/>
            </a:solidFill>
            <a:ln w="12700">
              <a:noFill/>
              <a:miter lim="800000"/>
            </a:ln>
          </p:spPr>
          <p:txBody>
            <a:bodyPr wrap="none" anchor="ctr"/>
            <a:lstStyle/>
            <a:p>
              <a:pPr algn="ctr" eaLnBrk="0" hangingPunct="0"/>
              <a:endParaRPr lang="zh-CN" altLang="zh-CN" sz="2400">
                <a:latin typeface="Times New Roman" panose="02020603050405020304" pitchFamily="18" charset="0"/>
                <a:ea typeface="宋体" panose="02010600030101010101" pitchFamily="2" charset="-122"/>
              </a:endParaRPr>
            </a:p>
          </p:txBody>
        </p:sp>
        <p:sp>
          <p:nvSpPr>
            <p:cNvPr id="248914" name="Oval 35"/>
            <p:cNvSpPr>
              <a:spLocks noChangeArrowheads="1"/>
            </p:cNvSpPr>
            <p:nvPr/>
          </p:nvSpPr>
          <p:spPr bwMode="auto">
            <a:xfrm>
              <a:off x="4963" y="1839"/>
              <a:ext cx="313" cy="95"/>
            </a:xfrm>
            <a:prstGeom prst="ellipse">
              <a:avLst/>
            </a:prstGeom>
            <a:solidFill>
              <a:schemeClr val="hlink"/>
            </a:solidFill>
            <a:ln w="12700">
              <a:solidFill>
                <a:schemeClr val="tx1"/>
              </a:solidFill>
              <a:round/>
            </a:ln>
          </p:spPr>
          <p:txBody>
            <a:bodyPr wrap="none" anchor="ctr"/>
            <a:lstStyle/>
            <a:p>
              <a:endParaRPr lang="zh-CN" altLang="en-US"/>
            </a:p>
          </p:txBody>
        </p:sp>
        <p:sp>
          <p:nvSpPr>
            <p:cNvPr id="248915" name="Freeform 36"/>
            <p:cNvSpPr/>
            <p:nvPr/>
          </p:nvSpPr>
          <p:spPr bwMode="auto">
            <a:xfrm>
              <a:off x="4557" y="1647"/>
              <a:ext cx="1" cy="522"/>
            </a:xfrm>
            <a:custGeom>
              <a:avLst/>
              <a:gdLst>
                <a:gd name="T0" fmla="*/ 0 w 1"/>
                <a:gd name="T1" fmla="*/ 0 h 522"/>
                <a:gd name="T2" fmla="*/ 0 w 1"/>
                <a:gd name="T3" fmla="*/ 522 h 522"/>
                <a:gd name="T4" fmla="*/ 0 60000 65536"/>
                <a:gd name="T5" fmla="*/ 0 60000 65536"/>
                <a:gd name="T6" fmla="*/ 0 w 1"/>
                <a:gd name="T7" fmla="*/ 0 h 522"/>
                <a:gd name="T8" fmla="*/ 1 w 1"/>
                <a:gd name="T9" fmla="*/ 522 h 522"/>
              </a:gdLst>
              <a:ahLst/>
              <a:cxnLst>
                <a:cxn ang="T4">
                  <a:pos x="T0" y="T1"/>
                </a:cxn>
                <a:cxn ang="T5">
                  <a:pos x="T2" y="T3"/>
                </a:cxn>
              </a:cxnLst>
              <a:rect l="T6" t="T7" r="T8" b="T9"/>
              <a:pathLst>
                <a:path w="1" h="522">
                  <a:moveTo>
                    <a:pt x="0" y="0"/>
                  </a:moveTo>
                  <a:lnTo>
                    <a:pt x="0" y="522"/>
                  </a:lnTo>
                </a:path>
              </a:pathLst>
            </a:custGeom>
            <a:noFill/>
            <a:ln w="12700">
              <a:solidFill>
                <a:schemeClr val="tx1"/>
              </a:solidFill>
              <a:round/>
            </a:ln>
          </p:spPr>
          <p:txBody>
            <a:bodyPr wrap="none" anchor="ctr"/>
            <a:lstStyle/>
            <a:p>
              <a:endParaRPr lang="zh-CN" altLang="en-US"/>
            </a:p>
          </p:txBody>
        </p:sp>
        <p:sp>
          <p:nvSpPr>
            <p:cNvPr id="248916" name="Freeform 37"/>
            <p:cNvSpPr/>
            <p:nvPr/>
          </p:nvSpPr>
          <p:spPr bwMode="auto">
            <a:xfrm>
              <a:off x="3864" y="1653"/>
              <a:ext cx="1" cy="537"/>
            </a:xfrm>
            <a:custGeom>
              <a:avLst/>
              <a:gdLst>
                <a:gd name="T0" fmla="*/ 0 w 1"/>
                <a:gd name="T1" fmla="*/ 0 h 537"/>
                <a:gd name="T2" fmla="*/ 0 w 1"/>
                <a:gd name="T3" fmla="*/ 537 h 537"/>
                <a:gd name="T4" fmla="*/ 0 60000 65536"/>
                <a:gd name="T5" fmla="*/ 0 60000 65536"/>
                <a:gd name="T6" fmla="*/ 0 w 1"/>
                <a:gd name="T7" fmla="*/ 0 h 537"/>
                <a:gd name="T8" fmla="*/ 1 w 1"/>
                <a:gd name="T9" fmla="*/ 537 h 537"/>
              </a:gdLst>
              <a:ahLst/>
              <a:cxnLst>
                <a:cxn ang="T4">
                  <a:pos x="T0" y="T1"/>
                </a:cxn>
                <a:cxn ang="T5">
                  <a:pos x="T2" y="T3"/>
                </a:cxn>
              </a:cxnLst>
              <a:rect l="T6" t="T7" r="T8" b="T9"/>
              <a:pathLst>
                <a:path w="1" h="537">
                  <a:moveTo>
                    <a:pt x="0" y="0"/>
                  </a:moveTo>
                  <a:lnTo>
                    <a:pt x="0" y="537"/>
                  </a:lnTo>
                </a:path>
              </a:pathLst>
            </a:custGeom>
            <a:noFill/>
            <a:ln w="12700">
              <a:solidFill>
                <a:schemeClr val="tx1"/>
              </a:solidFill>
              <a:round/>
            </a:ln>
          </p:spPr>
          <p:txBody>
            <a:bodyPr wrap="none" anchor="ctr"/>
            <a:lstStyle/>
            <a:p>
              <a:endParaRPr lang="zh-CN" altLang="en-US"/>
            </a:p>
          </p:txBody>
        </p:sp>
        <p:sp>
          <p:nvSpPr>
            <p:cNvPr id="248917" name="Freeform 38"/>
            <p:cNvSpPr/>
            <p:nvPr/>
          </p:nvSpPr>
          <p:spPr bwMode="auto">
            <a:xfrm>
              <a:off x="4029" y="1638"/>
              <a:ext cx="504" cy="600"/>
            </a:xfrm>
            <a:custGeom>
              <a:avLst/>
              <a:gdLst>
                <a:gd name="T0" fmla="*/ 0 w 378"/>
                <a:gd name="T1" fmla="*/ 174 h 174"/>
                <a:gd name="T2" fmla="*/ 378 w 378"/>
                <a:gd name="T3" fmla="*/ 0 h 174"/>
                <a:gd name="T4" fmla="*/ 0 60000 65536"/>
                <a:gd name="T5" fmla="*/ 0 60000 65536"/>
                <a:gd name="T6" fmla="*/ 0 w 378"/>
                <a:gd name="T7" fmla="*/ 0 h 174"/>
                <a:gd name="T8" fmla="*/ 378 w 378"/>
                <a:gd name="T9" fmla="*/ 174 h 174"/>
              </a:gdLst>
              <a:ahLst/>
              <a:cxnLst>
                <a:cxn ang="T4">
                  <a:pos x="T0" y="T1"/>
                </a:cxn>
                <a:cxn ang="T5">
                  <a:pos x="T2" y="T3"/>
                </a:cxn>
              </a:cxnLst>
              <a:rect l="T6" t="T7" r="T8" b="T9"/>
              <a:pathLst>
                <a:path w="378" h="174">
                  <a:moveTo>
                    <a:pt x="0" y="174"/>
                  </a:moveTo>
                  <a:lnTo>
                    <a:pt x="378" y="0"/>
                  </a:lnTo>
                </a:path>
              </a:pathLst>
            </a:custGeom>
            <a:noFill/>
            <a:ln w="12700">
              <a:solidFill>
                <a:schemeClr val="tx1"/>
              </a:solidFill>
              <a:round/>
            </a:ln>
          </p:spPr>
          <p:txBody>
            <a:bodyPr wrap="none" anchor="ctr"/>
            <a:lstStyle/>
            <a:p>
              <a:endParaRPr lang="zh-CN" altLang="en-US"/>
            </a:p>
          </p:txBody>
        </p:sp>
        <p:sp>
          <p:nvSpPr>
            <p:cNvPr id="248918" name="Freeform 39"/>
            <p:cNvSpPr/>
            <p:nvPr/>
          </p:nvSpPr>
          <p:spPr bwMode="auto">
            <a:xfrm>
              <a:off x="4716" y="1986"/>
              <a:ext cx="366" cy="270"/>
            </a:xfrm>
            <a:custGeom>
              <a:avLst/>
              <a:gdLst>
                <a:gd name="T0" fmla="*/ 0 w 366"/>
                <a:gd name="T1" fmla="*/ 270 h 270"/>
                <a:gd name="T2" fmla="*/ 366 w 366"/>
                <a:gd name="T3" fmla="*/ 0 h 270"/>
                <a:gd name="T4" fmla="*/ 0 60000 65536"/>
                <a:gd name="T5" fmla="*/ 0 60000 65536"/>
                <a:gd name="T6" fmla="*/ 0 w 366"/>
                <a:gd name="T7" fmla="*/ 0 h 270"/>
                <a:gd name="T8" fmla="*/ 366 w 366"/>
                <a:gd name="T9" fmla="*/ 270 h 270"/>
              </a:gdLst>
              <a:ahLst/>
              <a:cxnLst>
                <a:cxn ang="T4">
                  <a:pos x="T0" y="T1"/>
                </a:cxn>
                <a:cxn ang="T5">
                  <a:pos x="T2" y="T3"/>
                </a:cxn>
              </a:cxnLst>
              <a:rect l="T6" t="T7" r="T8" b="T9"/>
              <a:pathLst>
                <a:path w="366" h="270">
                  <a:moveTo>
                    <a:pt x="0" y="270"/>
                  </a:moveTo>
                  <a:lnTo>
                    <a:pt x="366" y="0"/>
                  </a:lnTo>
                </a:path>
              </a:pathLst>
            </a:custGeom>
            <a:noFill/>
            <a:ln w="12700">
              <a:solidFill>
                <a:schemeClr val="tx1"/>
              </a:solidFill>
              <a:round/>
            </a:ln>
          </p:spPr>
          <p:txBody>
            <a:bodyPr wrap="none" anchor="ctr"/>
            <a:lstStyle/>
            <a:p>
              <a:endParaRPr lang="zh-CN" altLang="en-US"/>
            </a:p>
          </p:txBody>
        </p:sp>
        <p:sp>
          <p:nvSpPr>
            <p:cNvPr id="248919" name="Freeform 40"/>
            <p:cNvSpPr/>
            <p:nvPr/>
          </p:nvSpPr>
          <p:spPr bwMode="auto">
            <a:xfrm>
              <a:off x="4035" y="2268"/>
              <a:ext cx="366" cy="1"/>
            </a:xfrm>
            <a:custGeom>
              <a:avLst/>
              <a:gdLst>
                <a:gd name="T0" fmla="*/ 366 w 366"/>
                <a:gd name="T1" fmla="*/ 0 h 1"/>
                <a:gd name="T2" fmla="*/ 0 w 366"/>
                <a:gd name="T3" fmla="*/ 0 h 1"/>
                <a:gd name="T4" fmla="*/ 0 60000 65536"/>
                <a:gd name="T5" fmla="*/ 0 60000 65536"/>
                <a:gd name="T6" fmla="*/ 0 w 366"/>
                <a:gd name="T7" fmla="*/ 0 h 1"/>
                <a:gd name="T8" fmla="*/ 366 w 366"/>
                <a:gd name="T9" fmla="*/ 1 h 1"/>
              </a:gdLst>
              <a:ahLst/>
              <a:cxnLst>
                <a:cxn ang="T4">
                  <a:pos x="T0" y="T1"/>
                </a:cxn>
                <a:cxn ang="T5">
                  <a:pos x="T2" y="T3"/>
                </a:cxn>
              </a:cxnLst>
              <a:rect l="T6" t="T7" r="T8" b="T9"/>
              <a:pathLst>
                <a:path w="366" h="1">
                  <a:moveTo>
                    <a:pt x="366" y="0"/>
                  </a:moveTo>
                  <a:lnTo>
                    <a:pt x="0" y="0"/>
                  </a:lnTo>
                </a:path>
              </a:pathLst>
            </a:custGeom>
            <a:noFill/>
            <a:ln w="12700">
              <a:solidFill>
                <a:schemeClr val="tx1"/>
              </a:solidFill>
              <a:round/>
            </a:ln>
          </p:spPr>
          <p:txBody>
            <a:bodyPr wrap="none" anchor="ctr"/>
            <a:lstStyle/>
            <a:p>
              <a:endParaRPr lang="zh-CN" altLang="en-US"/>
            </a:p>
          </p:txBody>
        </p:sp>
        <p:sp>
          <p:nvSpPr>
            <p:cNvPr id="248920" name="Freeform 41"/>
            <p:cNvSpPr/>
            <p:nvPr/>
          </p:nvSpPr>
          <p:spPr bwMode="auto">
            <a:xfrm>
              <a:off x="3444" y="1944"/>
              <a:ext cx="276" cy="264"/>
            </a:xfrm>
            <a:custGeom>
              <a:avLst/>
              <a:gdLst>
                <a:gd name="T0" fmla="*/ 276 w 276"/>
                <a:gd name="T1" fmla="*/ 264 h 264"/>
                <a:gd name="T2" fmla="*/ 0 w 276"/>
                <a:gd name="T3" fmla="*/ 0 h 264"/>
                <a:gd name="T4" fmla="*/ 0 60000 65536"/>
                <a:gd name="T5" fmla="*/ 0 60000 65536"/>
                <a:gd name="T6" fmla="*/ 0 w 276"/>
                <a:gd name="T7" fmla="*/ 0 h 264"/>
                <a:gd name="T8" fmla="*/ 276 w 276"/>
                <a:gd name="T9" fmla="*/ 264 h 264"/>
              </a:gdLst>
              <a:ahLst/>
              <a:cxnLst>
                <a:cxn ang="T4">
                  <a:pos x="T0" y="T1"/>
                </a:cxn>
                <a:cxn ang="T5">
                  <a:pos x="T2" y="T3"/>
                </a:cxn>
              </a:cxnLst>
              <a:rect l="T6" t="T7" r="T8" b="T9"/>
              <a:pathLst>
                <a:path w="276" h="264">
                  <a:moveTo>
                    <a:pt x="276" y="264"/>
                  </a:moveTo>
                  <a:lnTo>
                    <a:pt x="0" y="0"/>
                  </a:lnTo>
                </a:path>
              </a:pathLst>
            </a:custGeom>
            <a:noFill/>
            <a:ln w="12700">
              <a:solidFill>
                <a:schemeClr val="tx1"/>
              </a:solidFill>
              <a:round/>
            </a:ln>
          </p:spPr>
          <p:txBody>
            <a:bodyPr wrap="none" anchor="ctr"/>
            <a:lstStyle/>
            <a:p>
              <a:endParaRPr lang="zh-CN" altLang="en-US"/>
            </a:p>
          </p:txBody>
        </p:sp>
        <p:sp>
          <p:nvSpPr>
            <p:cNvPr id="248921" name="Freeform 42"/>
            <p:cNvSpPr/>
            <p:nvPr/>
          </p:nvSpPr>
          <p:spPr bwMode="auto">
            <a:xfrm>
              <a:off x="4029" y="1578"/>
              <a:ext cx="366" cy="1"/>
            </a:xfrm>
            <a:custGeom>
              <a:avLst/>
              <a:gdLst>
                <a:gd name="T0" fmla="*/ 366 w 366"/>
                <a:gd name="T1" fmla="*/ 0 h 1"/>
                <a:gd name="T2" fmla="*/ 0 w 366"/>
                <a:gd name="T3" fmla="*/ 0 h 1"/>
                <a:gd name="T4" fmla="*/ 0 60000 65536"/>
                <a:gd name="T5" fmla="*/ 0 60000 65536"/>
                <a:gd name="T6" fmla="*/ 0 w 366"/>
                <a:gd name="T7" fmla="*/ 0 h 1"/>
                <a:gd name="T8" fmla="*/ 366 w 366"/>
                <a:gd name="T9" fmla="*/ 1 h 1"/>
              </a:gdLst>
              <a:ahLst/>
              <a:cxnLst>
                <a:cxn ang="T4">
                  <a:pos x="T0" y="T1"/>
                </a:cxn>
                <a:cxn ang="T5">
                  <a:pos x="T2" y="T3"/>
                </a:cxn>
              </a:cxnLst>
              <a:rect l="T6" t="T7" r="T8" b="T9"/>
              <a:pathLst>
                <a:path w="366" h="1">
                  <a:moveTo>
                    <a:pt x="366" y="0"/>
                  </a:moveTo>
                  <a:lnTo>
                    <a:pt x="0" y="0"/>
                  </a:lnTo>
                </a:path>
              </a:pathLst>
            </a:custGeom>
            <a:noFill/>
            <a:ln w="12700">
              <a:solidFill>
                <a:schemeClr val="tx1"/>
              </a:solidFill>
              <a:round/>
            </a:ln>
          </p:spPr>
          <p:txBody>
            <a:bodyPr wrap="none" anchor="ctr"/>
            <a:lstStyle/>
            <a:p>
              <a:endParaRPr lang="zh-CN" altLang="en-US"/>
            </a:p>
          </p:txBody>
        </p:sp>
        <p:sp>
          <p:nvSpPr>
            <p:cNvPr id="248922" name="Freeform 43"/>
            <p:cNvSpPr/>
            <p:nvPr/>
          </p:nvSpPr>
          <p:spPr bwMode="auto">
            <a:xfrm>
              <a:off x="4704" y="1575"/>
              <a:ext cx="396" cy="267"/>
            </a:xfrm>
            <a:custGeom>
              <a:avLst/>
              <a:gdLst>
                <a:gd name="T0" fmla="*/ 396 w 396"/>
                <a:gd name="T1" fmla="*/ 267 h 267"/>
                <a:gd name="T2" fmla="*/ 0 w 396"/>
                <a:gd name="T3" fmla="*/ 0 h 267"/>
                <a:gd name="T4" fmla="*/ 0 60000 65536"/>
                <a:gd name="T5" fmla="*/ 0 60000 65536"/>
                <a:gd name="T6" fmla="*/ 0 w 396"/>
                <a:gd name="T7" fmla="*/ 0 h 267"/>
                <a:gd name="T8" fmla="*/ 396 w 396"/>
                <a:gd name="T9" fmla="*/ 267 h 267"/>
              </a:gdLst>
              <a:ahLst/>
              <a:cxnLst>
                <a:cxn ang="T4">
                  <a:pos x="T0" y="T1"/>
                </a:cxn>
                <a:cxn ang="T5">
                  <a:pos x="T2" y="T3"/>
                </a:cxn>
              </a:cxnLst>
              <a:rect l="T6" t="T7" r="T8" b="T9"/>
              <a:pathLst>
                <a:path w="396" h="267">
                  <a:moveTo>
                    <a:pt x="396" y="267"/>
                  </a:moveTo>
                  <a:lnTo>
                    <a:pt x="0" y="0"/>
                  </a:lnTo>
                </a:path>
              </a:pathLst>
            </a:custGeom>
            <a:noFill/>
            <a:ln w="12700">
              <a:solidFill>
                <a:schemeClr val="tx1"/>
              </a:solidFill>
              <a:round/>
            </a:ln>
          </p:spPr>
          <p:txBody>
            <a:bodyPr wrap="none" anchor="ctr"/>
            <a:lstStyle/>
            <a:p>
              <a:endParaRPr lang="zh-CN" altLang="en-US"/>
            </a:p>
          </p:txBody>
        </p:sp>
        <p:sp>
          <p:nvSpPr>
            <p:cNvPr id="248923" name="Freeform 44"/>
            <p:cNvSpPr/>
            <p:nvPr/>
          </p:nvSpPr>
          <p:spPr bwMode="auto">
            <a:xfrm>
              <a:off x="3387" y="1146"/>
              <a:ext cx="1110" cy="645"/>
            </a:xfrm>
            <a:custGeom>
              <a:avLst/>
              <a:gdLst>
                <a:gd name="T0" fmla="*/ 1110 w 1110"/>
                <a:gd name="T1" fmla="*/ 342 h 645"/>
                <a:gd name="T2" fmla="*/ 0 w 1110"/>
                <a:gd name="T3" fmla="*/ 645 h 645"/>
                <a:gd name="T4" fmla="*/ 0 60000 65536"/>
                <a:gd name="T5" fmla="*/ 0 60000 65536"/>
                <a:gd name="T6" fmla="*/ 0 w 1110"/>
                <a:gd name="T7" fmla="*/ 0 h 645"/>
                <a:gd name="T8" fmla="*/ 1110 w 1110"/>
                <a:gd name="T9" fmla="*/ 645 h 645"/>
              </a:gdLst>
              <a:ahLst/>
              <a:cxnLst>
                <a:cxn ang="T4">
                  <a:pos x="T0" y="T1"/>
                </a:cxn>
                <a:cxn ang="T5">
                  <a:pos x="T2" y="T3"/>
                </a:cxn>
              </a:cxnLst>
              <a:rect l="T6" t="T7" r="T8" b="T9"/>
              <a:pathLst>
                <a:path w="1110" h="645">
                  <a:moveTo>
                    <a:pt x="1110" y="342"/>
                  </a:moveTo>
                  <a:cubicBezTo>
                    <a:pt x="1104" y="0"/>
                    <a:pt x="21" y="63"/>
                    <a:pt x="0" y="645"/>
                  </a:cubicBezTo>
                </a:path>
              </a:pathLst>
            </a:custGeom>
            <a:noFill/>
            <a:ln w="12700">
              <a:solidFill>
                <a:schemeClr val="tx1"/>
              </a:solidFill>
              <a:round/>
            </a:ln>
          </p:spPr>
          <p:txBody>
            <a:bodyPr wrap="none" anchor="ctr"/>
            <a:lstStyle/>
            <a:p>
              <a:endParaRPr lang="zh-CN" altLang="en-US"/>
            </a:p>
          </p:txBody>
        </p:sp>
        <p:grpSp>
          <p:nvGrpSpPr>
            <p:cNvPr id="248924" name="Group 45"/>
            <p:cNvGrpSpPr/>
            <p:nvPr/>
          </p:nvGrpSpPr>
          <p:grpSpPr bwMode="auto">
            <a:xfrm>
              <a:off x="3290" y="1748"/>
              <a:ext cx="199" cy="250"/>
              <a:chOff x="2957" y="2429"/>
              <a:chExt cx="202" cy="250"/>
            </a:xfrm>
          </p:grpSpPr>
          <p:sp>
            <p:nvSpPr>
              <p:cNvPr id="248950" name="Rectangle 46"/>
              <p:cNvSpPr>
                <a:spLocks noChangeArrowheads="1"/>
              </p:cNvSpPr>
              <p:nvPr/>
            </p:nvSpPr>
            <p:spPr bwMode="auto">
              <a:xfrm>
                <a:off x="2982" y="2490"/>
                <a:ext cx="144" cy="132"/>
              </a:xfrm>
              <a:prstGeom prst="rect">
                <a:avLst/>
              </a:prstGeom>
              <a:solidFill>
                <a:schemeClr val="hlink"/>
              </a:solidFill>
              <a:ln w="9525">
                <a:noFill/>
                <a:miter lim="800000"/>
              </a:ln>
            </p:spPr>
            <p:txBody>
              <a:bodyPr wrap="none" anchor="ctr"/>
              <a:lstStyle/>
              <a:p>
                <a:endParaRPr lang="zh-CN" altLang="en-US"/>
              </a:p>
            </p:txBody>
          </p:sp>
          <p:sp>
            <p:nvSpPr>
              <p:cNvPr id="248951" name="Text Box 47"/>
              <p:cNvSpPr txBox="1">
                <a:spLocks noChangeArrowheads="1"/>
              </p:cNvSpPr>
              <p:nvPr/>
            </p:nvSpPr>
            <p:spPr bwMode="auto">
              <a:xfrm>
                <a:off x="2957" y="2429"/>
                <a:ext cx="202" cy="250"/>
              </a:xfrm>
              <a:prstGeom prst="rect">
                <a:avLst/>
              </a:prstGeom>
              <a:noFill/>
              <a:ln w="9525">
                <a:noFill/>
                <a:miter lim="800000"/>
              </a:ln>
            </p:spPr>
            <p:txBody>
              <a:bodyPr wrap="none">
                <a:spAutoFit/>
              </a:bodyPr>
              <a:lstStyle/>
              <a:p>
                <a:pPr algn="ctr" eaLnBrk="0" hangingPunct="0"/>
                <a:r>
                  <a:rPr lang="en-US" altLang="zh-CN" sz="2000">
                    <a:latin typeface="Comic Sans MS" panose="030F0702030302020204" pitchFamily="66" charset="0"/>
                    <a:ea typeface="宋体" panose="02010600030101010101" pitchFamily="2" charset="-122"/>
                  </a:rPr>
                  <a:t>u</a:t>
                </a:r>
                <a:endParaRPr lang="en-US" altLang="zh-CN" sz="2400">
                  <a:latin typeface="Times New Roman" panose="02020603050405020304" pitchFamily="18" charset="0"/>
                  <a:ea typeface="宋体" panose="02010600030101010101" pitchFamily="2" charset="-122"/>
                </a:endParaRPr>
              </a:p>
            </p:txBody>
          </p:sp>
        </p:grpSp>
        <p:grpSp>
          <p:nvGrpSpPr>
            <p:cNvPr id="248925" name="Group 48"/>
            <p:cNvGrpSpPr/>
            <p:nvPr/>
          </p:nvGrpSpPr>
          <p:grpSpPr bwMode="auto">
            <a:xfrm>
              <a:off x="4460" y="2132"/>
              <a:ext cx="199" cy="250"/>
              <a:chOff x="2957" y="2429"/>
              <a:chExt cx="202" cy="250"/>
            </a:xfrm>
          </p:grpSpPr>
          <p:sp>
            <p:nvSpPr>
              <p:cNvPr id="248948" name="Rectangle 49"/>
              <p:cNvSpPr>
                <a:spLocks noChangeArrowheads="1"/>
              </p:cNvSpPr>
              <p:nvPr/>
            </p:nvSpPr>
            <p:spPr bwMode="auto">
              <a:xfrm>
                <a:off x="2982" y="2490"/>
                <a:ext cx="144" cy="132"/>
              </a:xfrm>
              <a:prstGeom prst="rect">
                <a:avLst/>
              </a:prstGeom>
              <a:solidFill>
                <a:schemeClr val="hlink"/>
              </a:solidFill>
              <a:ln w="9525">
                <a:noFill/>
                <a:miter lim="800000"/>
              </a:ln>
            </p:spPr>
            <p:txBody>
              <a:bodyPr wrap="none" anchor="ctr"/>
              <a:lstStyle/>
              <a:p>
                <a:endParaRPr lang="zh-CN" altLang="en-US"/>
              </a:p>
            </p:txBody>
          </p:sp>
          <p:sp>
            <p:nvSpPr>
              <p:cNvPr id="248949" name="Text Box 50"/>
              <p:cNvSpPr txBox="1">
                <a:spLocks noChangeArrowheads="1"/>
              </p:cNvSpPr>
              <p:nvPr/>
            </p:nvSpPr>
            <p:spPr bwMode="auto">
              <a:xfrm>
                <a:off x="2957" y="2429"/>
                <a:ext cx="202" cy="250"/>
              </a:xfrm>
              <a:prstGeom prst="rect">
                <a:avLst/>
              </a:prstGeom>
              <a:noFill/>
              <a:ln w="9525">
                <a:noFill/>
                <a:miter lim="800000"/>
              </a:ln>
            </p:spPr>
            <p:txBody>
              <a:bodyPr wrap="none">
                <a:spAutoFit/>
              </a:bodyPr>
              <a:lstStyle/>
              <a:p>
                <a:pPr algn="ctr" eaLnBrk="0" hangingPunct="0"/>
                <a:r>
                  <a:rPr lang="en-US" altLang="zh-CN" sz="2000">
                    <a:latin typeface="Comic Sans MS" panose="030F0702030302020204" pitchFamily="66" charset="0"/>
                    <a:ea typeface="宋体" panose="02010600030101010101" pitchFamily="2" charset="-122"/>
                  </a:rPr>
                  <a:t>y</a:t>
                </a:r>
                <a:endParaRPr lang="en-US" altLang="zh-CN" sz="2400">
                  <a:latin typeface="Times New Roman" panose="02020603050405020304" pitchFamily="18" charset="0"/>
                  <a:ea typeface="宋体" panose="02010600030101010101" pitchFamily="2" charset="-122"/>
                </a:endParaRPr>
              </a:p>
            </p:txBody>
          </p:sp>
        </p:grpSp>
        <p:grpSp>
          <p:nvGrpSpPr>
            <p:cNvPr id="248926" name="Group 51"/>
            <p:cNvGrpSpPr/>
            <p:nvPr/>
          </p:nvGrpSpPr>
          <p:grpSpPr bwMode="auto">
            <a:xfrm>
              <a:off x="3764" y="2099"/>
              <a:ext cx="229" cy="288"/>
              <a:chOff x="2943" y="2399"/>
              <a:chExt cx="230" cy="288"/>
            </a:xfrm>
          </p:grpSpPr>
          <p:sp>
            <p:nvSpPr>
              <p:cNvPr id="248946" name="Rectangle 52"/>
              <p:cNvSpPr>
                <a:spLocks noChangeArrowheads="1"/>
              </p:cNvSpPr>
              <p:nvPr/>
            </p:nvSpPr>
            <p:spPr bwMode="auto">
              <a:xfrm>
                <a:off x="2982" y="2490"/>
                <a:ext cx="144" cy="132"/>
              </a:xfrm>
              <a:prstGeom prst="rect">
                <a:avLst/>
              </a:prstGeom>
              <a:solidFill>
                <a:schemeClr val="hlink"/>
              </a:solidFill>
              <a:ln w="9525">
                <a:noFill/>
                <a:miter lim="800000"/>
              </a:ln>
            </p:spPr>
            <p:txBody>
              <a:bodyPr wrap="none" anchor="ctr"/>
              <a:lstStyle/>
              <a:p>
                <a:endParaRPr lang="zh-CN" altLang="en-US"/>
              </a:p>
            </p:txBody>
          </p:sp>
          <p:sp>
            <p:nvSpPr>
              <p:cNvPr id="248947" name="Text Box 53"/>
              <p:cNvSpPr txBox="1">
                <a:spLocks noChangeArrowheads="1"/>
              </p:cNvSpPr>
              <p:nvPr/>
            </p:nvSpPr>
            <p:spPr bwMode="auto">
              <a:xfrm>
                <a:off x="2943" y="2399"/>
                <a:ext cx="230" cy="288"/>
              </a:xfrm>
              <a:prstGeom prst="rect">
                <a:avLst/>
              </a:prstGeom>
              <a:noFill/>
              <a:ln w="9525">
                <a:noFill/>
                <a:miter lim="800000"/>
              </a:ln>
            </p:spPr>
            <p:txBody>
              <a:bodyPr wrap="none">
                <a:spAutoFit/>
              </a:bodyPr>
              <a:lstStyle/>
              <a:p>
                <a:pPr algn="ctr" eaLnBrk="0" hangingPunct="0"/>
                <a:r>
                  <a:rPr lang="en-US" altLang="zh-CN" sz="2400">
                    <a:latin typeface="Comic Sans MS" panose="030F0702030302020204" pitchFamily="66" charset="0"/>
                    <a:ea typeface="宋体" panose="02010600030101010101" pitchFamily="2" charset="-122"/>
                  </a:rPr>
                  <a:t>x</a:t>
                </a:r>
              </a:p>
            </p:txBody>
          </p:sp>
        </p:grpSp>
        <p:grpSp>
          <p:nvGrpSpPr>
            <p:cNvPr id="248927" name="Group 54"/>
            <p:cNvGrpSpPr/>
            <p:nvPr/>
          </p:nvGrpSpPr>
          <p:grpSpPr bwMode="auto">
            <a:xfrm>
              <a:off x="4441" y="1442"/>
              <a:ext cx="225" cy="250"/>
              <a:chOff x="2944" y="2429"/>
              <a:chExt cx="228" cy="250"/>
            </a:xfrm>
          </p:grpSpPr>
          <p:sp>
            <p:nvSpPr>
              <p:cNvPr id="248944" name="Rectangle 55"/>
              <p:cNvSpPr>
                <a:spLocks noChangeArrowheads="1"/>
              </p:cNvSpPr>
              <p:nvPr/>
            </p:nvSpPr>
            <p:spPr bwMode="auto">
              <a:xfrm>
                <a:off x="2982" y="2490"/>
                <a:ext cx="144" cy="132"/>
              </a:xfrm>
              <a:prstGeom prst="rect">
                <a:avLst/>
              </a:prstGeom>
              <a:solidFill>
                <a:schemeClr val="hlink"/>
              </a:solidFill>
              <a:ln w="9525">
                <a:noFill/>
                <a:miter lim="800000"/>
              </a:ln>
            </p:spPr>
            <p:txBody>
              <a:bodyPr wrap="none" anchor="ctr"/>
              <a:lstStyle/>
              <a:p>
                <a:endParaRPr lang="zh-CN" altLang="en-US"/>
              </a:p>
            </p:txBody>
          </p:sp>
          <p:sp>
            <p:nvSpPr>
              <p:cNvPr id="248945" name="Text Box 56"/>
              <p:cNvSpPr txBox="1">
                <a:spLocks noChangeArrowheads="1"/>
              </p:cNvSpPr>
              <p:nvPr/>
            </p:nvSpPr>
            <p:spPr bwMode="auto">
              <a:xfrm>
                <a:off x="2944" y="2429"/>
                <a:ext cx="228" cy="250"/>
              </a:xfrm>
              <a:prstGeom prst="rect">
                <a:avLst/>
              </a:prstGeom>
              <a:noFill/>
              <a:ln w="9525">
                <a:noFill/>
                <a:miter lim="800000"/>
              </a:ln>
            </p:spPr>
            <p:txBody>
              <a:bodyPr wrap="none">
                <a:spAutoFit/>
              </a:bodyPr>
              <a:lstStyle/>
              <a:p>
                <a:pPr algn="ctr" eaLnBrk="0" hangingPunct="0"/>
                <a:r>
                  <a:rPr lang="en-US" altLang="zh-CN" sz="2000">
                    <a:latin typeface="Comic Sans MS" panose="030F0702030302020204" pitchFamily="66" charset="0"/>
                    <a:ea typeface="宋体" panose="02010600030101010101" pitchFamily="2" charset="-122"/>
                  </a:rPr>
                  <a:t>w</a:t>
                </a:r>
                <a:endParaRPr lang="en-US" altLang="zh-CN" sz="2400">
                  <a:latin typeface="Times New Roman" panose="02020603050405020304" pitchFamily="18" charset="0"/>
                  <a:ea typeface="宋体" panose="02010600030101010101" pitchFamily="2" charset="-122"/>
                </a:endParaRPr>
              </a:p>
            </p:txBody>
          </p:sp>
        </p:grpSp>
        <p:grpSp>
          <p:nvGrpSpPr>
            <p:cNvPr id="248928" name="Group 57"/>
            <p:cNvGrpSpPr/>
            <p:nvPr/>
          </p:nvGrpSpPr>
          <p:grpSpPr bwMode="auto">
            <a:xfrm>
              <a:off x="3772" y="1442"/>
              <a:ext cx="194" cy="250"/>
              <a:chOff x="2959" y="2429"/>
              <a:chExt cx="197" cy="250"/>
            </a:xfrm>
          </p:grpSpPr>
          <p:sp>
            <p:nvSpPr>
              <p:cNvPr id="248942" name="Rectangle 58"/>
              <p:cNvSpPr>
                <a:spLocks noChangeArrowheads="1"/>
              </p:cNvSpPr>
              <p:nvPr/>
            </p:nvSpPr>
            <p:spPr bwMode="auto">
              <a:xfrm>
                <a:off x="2982" y="2490"/>
                <a:ext cx="144" cy="132"/>
              </a:xfrm>
              <a:prstGeom prst="rect">
                <a:avLst/>
              </a:prstGeom>
              <a:solidFill>
                <a:schemeClr val="hlink"/>
              </a:solidFill>
              <a:ln w="9525">
                <a:noFill/>
                <a:miter lim="800000"/>
              </a:ln>
            </p:spPr>
            <p:txBody>
              <a:bodyPr wrap="none" anchor="ctr"/>
              <a:lstStyle/>
              <a:p>
                <a:endParaRPr lang="zh-CN" altLang="en-US"/>
              </a:p>
            </p:txBody>
          </p:sp>
          <p:sp>
            <p:nvSpPr>
              <p:cNvPr id="248943" name="Text Box 59"/>
              <p:cNvSpPr txBox="1">
                <a:spLocks noChangeArrowheads="1"/>
              </p:cNvSpPr>
              <p:nvPr/>
            </p:nvSpPr>
            <p:spPr bwMode="auto">
              <a:xfrm>
                <a:off x="2959" y="2429"/>
                <a:ext cx="197" cy="250"/>
              </a:xfrm>
              <a:prstGeom prst="rect">
                <a:avLst/>
              </a:prstGeom>
              <a:noFill/>
              <a:ln w="9525">
                <a:noFill/>
                <a:miter lim="800000"/>
              </a:ln>
            </p:spPr>
            <p:txBody>
              <a:bodyPr wrap="none">
                <a:spAutoFit/>
              </a:bodyPr>
              <a:lstStyle/>
              <a:p>
                <a:pPr algn="ctr" eaLnBrk="0" hangingPunct="0"/>
                <a:r>
                  <a:rPr lang="en-US" altLang="zh-CN" sz="2000">
                    <a:latin typeface="Comic Sans MS" panose="030F0702030302020204" pitchFamily="66" charset="0"/>
                    <a:ea typeface="宋体" panose="02010600030101010101" pitchFamily="2" charset="-122"/>
                  </a:rPr>
                  <a:t>v</a:t>
                </a:r>
                <a:endParaRPr lang="en-US" altLang="zh-CN" sz="2400">
                  <a:latin typeface="Times New Roman" panose="02020603050405020304" pitchFamily="18" charset="0"/>
                  <a:ea typeface="宋体" panose="02010600030101010101" pitchFamily="2" charset="-122"/>
                </a:endParaRPr>
              </a:p>
            </p:txBody>
          </p:sp>
        </p:grpSp>
        <p:grpSp>
          <p:nvGrpSpPr>
            <p:cNvPr id="248929" name="Group 60"/>
            <p:cNvGrpSpPr/>
            <p:nvPr/>
          </p:nvGrpSpPr>
          <p:grpSpPr bwMode="auto">
            <a:xfrm>
              <a:off x="5022" y="1760"/>
              <a:ext cx="219" cy="288"/>
              <a:chOff x="2946" y="2399"/>
              <a:chExt cx="221" cy="288"/>
            </a:xfrm>
          </p:grpSpPr>
          <p:sp>
            <p:nvSpPr>
              <p:cNvPr id="248940" name="Rectangle 61"/>
              <p:cNvSpPr>
                <a:spLocks noChangeArrowheads="1"/>
              </p:cNvSpPr>
              <p:nvPr/>
            </p:nvSpPr>
            <p:spPr bwMode="auto">
              <a:xfrm>
                <a:off x="2982" y="2490"/>
                <a:ext cx="144" cy="132"/>
              </a:xfrm>
              <a:prstGeom prst="rect">
                <a:avLst/>
              </a:prstGeom>
              <a:solidFill>
                <a:schemeClr val="hlink"/>
              </a:solidFill>
              <a:ln w="9525">
                <a:noFill/>
                <a:miter lim="800000"/>
              </a:ln>
            </p:spPr>
            <p:txBody>
              <a:bodyPr wrap="none" anchor="ctr"/>
              <a:lstStyle/>
              <a:p>
                <a:endParaRPr lang="zh-CN" altLang="en-US"/>
              </a:p>
            </p:txBody>
          </p:sp>
          <p:sp>
            <p:nvSpPr>
              <p:cNvPr id="248941" name="Text Box 62"/>
              <p:cNvSpPr txBox="1">
                <a:spLocks noChangeArrowheads="1"/>
              </p:cNvSpPr>
              <p:nvPr/>
            </p:nvSpPr>
            <p:spPr bwMode="auto">
              <a:xfrm>
                <a:off x="2946" y="2399"/>
                <a:ext cx="221" cy="288"/>
              </a:xfrm>
              <a:prstGeom prst="rect">
                <a:avLst/>
              </a:prstGeom>
              <a:noFill/>
              <a:ln w="9525">
                <a:noFill/>
                <a:miter lim="800000"/>
              </a:ln>
            </p:spPr>
            <p:txBody>
              <a:bodyPr wrap="none">
                <a:spAutoFit/>
              </a:bodyPr>
              <a:lstStyle/>
              <a:p>
                <a:pPr algn="ctr" eaLnBrk="0" hangingPunct="0"/>
                <a:r>
                  <a:rPr lang="en-US" altLang="zh-CN" sz="2400">
                    <a:latin typeface="Comic Sans MS" panose="030F0702030302020204" pitchFamily="66" charset="0"/>
                    <a:ea typeface="宋体" panose="02010600030101010101" pitchFamily="2" charset="-122"/>
                  </a:rPr>
                  <a:t>z</a:t>
                </a:r>
              </a:p>
            </p:txBody>
          </p:sp>
        </p:grpSp>
        <p:sp>
          <p:nvSpPr>
            <p:cNvPr id="248930" name="Text Box 63"/>
            <p:cNvSpPr txBox="1">
              <a:spLocks noChangeArrowheads="1"/>
            </p:cNvSpPr>
            <p:nvPr/>
          </p:nvSpPr>
          <p:spPr bwMode="auto">
            <a:xfrm>
              <a:off x="3489" y="1571"/>
              <a:ext cx="204" cy="231"/>
            </a:xfrm>
            <a:prstGeom prst="rect">
              <a:avLst/>
            </a:prstGeom>
            <a:noFill/>
            <a:ln w="9525">
              <a:noFill/>
              <a:miter lim="800000"/>
            </a:ln>
          </p:spPr>
          <p:txBody>
            <a:bodyPr wrap="none">
              <a:spAutoFit/>
            </a:bodyPr>
            <a:lstStyle/>
            <a:p>
              <a:pPr algn="ctr" eaLnBrk="0" hangingPunct="0"/>
              <a:r>
                <a:rPr lang="en-US" altLang="zh-CN" sz="1800">
                  <a:latin typeface="Comic Sans MS" panose="030F0702030302020204" pitchFamily="66" charset="0"/>
                  <a:ea typeface="宋体" panose="02010600030101010101" pitchFamily="2" charset="-122"/>
                </a:rPr>
                <a:t>2</a:t>
              </a:r>
              <a:endParaRPr lang="en-US" altLang="zh-CN" sz="2400">
                <a:latin typeface="Times New Roman" panose="02020603050405020304" pitchFamily="18" charset="0"/>
                <a:ea typeface="宋体" panose="02010600030101010101" pitchFamily="2" charset="-122"/>
              </a:endParaRPr>
            </a:p>
          </p:txBody>
        </p:sp>
        <p:sp>
          <p:nvSpPr>
            <p:cNvPr id="248931" name="Text Box 64"/>
            <p:cNvSpPr txBox="1">
              <a:spLocks noChangeArrowheads="1"/>
            </p:cNvSpPr>
            <p:nvPr/>
          </p:nvSpPr>
          <p:spPr bwMode="auto">
            <a:xfrm>
              <a:off x="3837" y="1790"/>
              <a:ext cx="204" cy="231"/>
            </a:xfrm>
            <a:prstGeom prst="rect">
              <a:avLst/>
            </a:prstGeom>
            <a:noFill/>
            <a:ln w="9525">
              <a:noFill/>
              <a:miter lim="800000"/>
            </a:ln>
          </p:spPr>
          <p:txBody>
            <a:bodyPr wrap="none">
              <a:spAutoFit/>
            </a:bodyPr>
            <a:lstStyle/>
            <a:p>
              <a:pPr algn="ctr" eaLnBrk="0" hangingPunct="0"/>
              <a:r>
                <a:rPr lang="en-US" altLang="zh-CN" sz="1800">
                  <a:latin typeface="Comic Sans MS" panose="030F0702030302020204" pitchFamily="66" charset="0"/>
                  <a:ea typeface="宋体" panose="02010600030101010101" pitchFamily="2" charset="-122"/>
                </a:rPr>
                <a:t>2</a:t>
              </a:r>
              <a:endParaRPr lang="en-US" altLang="zh-CN" sz="2400">
                <a:latin typeface="Times New Roman" panose="02020603050405020304" pitchFamily="18" charset="0"/>
                <a:ea typeface="宋体" panose="02010600030101010101" pitchFamily="2" charset="-122"/>
              </a:endParaRPr>
            </a:p>
          </p:txBody>
        </p:sp>
        <p:sp>
          <p:nvSpPr>
            <p:cNvPr id="248932" name="Text Box 65"/>
            <p:cNvSpPr txBox="1">
              <a:spLocks noChangeArrowheads="1"/>
            </p:cNvSpPr>
            <p:nvPr/>
          </p:nvSpPr>
          <p:spPr bwMode="auto">
            <a:xfrm>
              <a:off x="3413" y="2003"/>
              <a:ext cx="181" cy="231"/>
            </a:xfrm>
            <a:prstGeom prst="rect">
              <a:avLst/>
            </a:prstGeom>
            <a:noFill/>
            <a:ln w="9525">
              <a:noFill/>
              <a:miter lim="800000"/>
            </a:ln>
          </p:spPr>
          <p:txBody>
            <a:bodyPr wrap="none">
              <a:spAutoFit/>
            </a:bodyPr>
            <a:lstStyle/>
            <a:p>
              <a:pPr algn="ctr" eaLnBrk="0" hangingPunct="0"/>
              <a:r>
                <a:rPr lang="en-US" altLang="zh-CN" sz="1800">
                  <a:latin typeface="Comic Sans MS" panose="030F0702030302020204" pitchFamily="66" charset="0"/>
                  <a:ea typeface="宋体" panose="02010600030101010101" pitchFamily="2" charset="-122"/>
                </a:rPr>
                <a:t>1</a:t>
              </a:r>
              <a:endParaRPr lang="en-US" altLang="zh-CN" sz="2400">
                <a:latin typeface="Times New Roman" panose="02020603050405020304" pitchFamily="18" charset="0"/>
                <a:ea typeface="宋体" panose="02010600030101010101" pitchFamily="2" charset="-122"/>
              </a:endParaRPr>
            </a:p>
          </p:txBody>
        </p:sp>
        <p:sp>
          <p:nvSpPr>
            <p:cNvPr id="248933" name="Text Box 66"/>
            <p:cNvSpPr txBox="1">
              <a:spLocks noChangeArrowheads="1"/>
            </p:cNvSpPr>
            <p:nvPr/>
          </p:nvSpPr>
          <p:spPr bwMode="auto">
            <a:xfrm>
              <a:off x="4221" y="1883"/>
              <a:ext cx="204" cy="231"/>
            </a:xfrm>
            <a:prstGeom prst="rect">
              <a:avLst/>
            </a:prstGeom>
            <a:noFill/>
            <a:ln w="9525">
              <a:noFill/>
              <a:miter lim="800000"/>
            </a:ln>
          </p:spPr>
          <p:txBody>
            <a:bodyPr wrap="none">
              <a:spAutoFit/>
            </a:bodyPr>
            <a:lstStyle/>
            <a:p>
              <a:pPr algn="ctr" eaLnBrk="0" hangingPunct="0"/>
              <a:r>
                <a:rPr lang="en-US" altLang="zh-CN" sz="1800">
                  <a:latin typeface="Comic Sans MS" panose="030F0702030302020204" pitchFamily="66" charset="0"/>
                  <a:ea typeface="宋体" panose="02010600030101010101" pitchFamily="2" charset="-122"/>
                </a:rPr>
                <a:t>3</a:t>
              </a:r>
              <a:endParaRPr lang="en-US" altLang="zh-CN" sz="2400">
                <a:latin typeface="Times New Roman" panose="02020603050405020304" pitchFamily="18" charset="0"/>
                <a:ea typeface="宋体" panose="02010600030101010101" pitchFamily="2" charset="-122"/>
              </a:endParaRPr>
            </a:p>
          </p:txBody>
        </p:sp>
        <p:sp>
          <p:nvSpPr>
            <p:cNvPr id="248934" name="Text Box 67"/>
            <p:cNvSpPr txBox="1">
              <a:spLocks noChangeArrowheads="1"/>
            </p:cNvSpPr>
            <p:nvPr/>
          </p:nvSpPr>
          <p:spPr bwMode="auto">
            <a:xfrm>
              <a:off x="4169" y="2237"/>
              <a:ext cx="181" cy="231"/>
            </a:xfrm>
            <a:prstGeom prst="rect">
              <a:avLst/>
            </a:prstGeom>
            <a:noFill/>
            <a:ln w="9525">
              <a:noFill/>
              <a:miter lim="800000"/>
            </a:ln>
          </p:spPr>
          <p:txBody>
            <a:bodyPr wrap="none">
              <a:spAutoFit/>
            </a:bodyPr>
            <a:lstStyle/>
            <a:p>
              <a:pPr algn="ctr" eaLnBrk="0" hangingPunct="0"/>
              <a:r>
                <a:rPr lang="en-US" altLang="zh-CN" sz="1800">
                  <a:latin typeface="Comic Sans MS" panose="030F0702030302020204" pitchFamily="66" charset="0"/>
                  <a:ea typeface="宋体" panose="02010600030101010101" pitchFamily="2" charset="-122"/>
                </a:rPr>
                <a:t>1</a:t>
              </a:r>
              <a:endParaRPr lang="en-US" altLang="zh-CN" sz="2400">
                <a:latin typeface="Times New Roman" panose="02020603050405020304" pitchFamily="18" charset="0"/>
                <a:ea typeface="宋体" panose="02010600030101010101" pitchFamily="2" charset="-122"/>
              </a:endParaRPr>
            </a:p>
          </p:txBody>
        </p:sp>
        <p:sp>
          <p:nvSpPr>
            <p:cNvPr id="248935" name="Text Box 68"/>
            <p:cNvSpPr txBox="1">
              <a:spLocks noChangeArrowheads="1"/>
            </p:cNvSpPr>
            <p:nvPr/>
          </p:nvSpPr>
          <p:spPr bwMode="auto">
            <a:xfrm>
              <a:off x="4529" y="1808"/>
              <a:ext cx="181" cy="231"/>
            </a:xfrm>
            <a:prstGeom prst="rect">
              <a:avLst/>
            </a:prstGeom>
            <a:noFill/>
            <a:ln w="9525">
              <a:noFill/>
              <a:miter lim="800000"/>
            </a:ln>
          </p:spPr>
          <p:txBody>
            <a:bodyPr wrap="none">
              <a:spAutoFit/>
            </a:bodyPr>
            <a:lstStyle/>
            <a:p>
              <a:pPr algn="ctr" eaLnBrk="0" hangingPunct="0"/>
              <a:r>
                <a:rPr lang="en-US" altLang="zh-CN" sz="1800">
                  <a:latin typeface="Comic Sans MS" panose="030F0702030302020204" pitchFamily="66" charset="0"/>
                  <a:ea typeface="宋体" panose="02010600030101010101" pitchFamily="2" charset="-122"/>
                </a:rPr>
                <a:t>1</a:t>
              </a:r>
              <a:endParaRPr lang="en-US" altLang="zh-CN" sz="2400">
                <a:latin typeface="Times New Roman" panose="02020603050405020304" pitchFamily="18" charset="0"/>
                <a:ea typeface="宋体" panose="02010600030101010101" pitchFamily="2" charset="-122"/>
              </a:endParaRPr>
            </a:p>
          </p:txBody>
        </p:sp>
        <p:sp>
          <p:nvSpPr>
            <p:cNvPr id="248936" name="Text Box 69"/>
            <p:cNvSpPr txBox="1">
              <a:spLocks noChangeArrowheads="1"/>
            </p:cNvSpPr>
            <p:nvPr/>
          </p:nvSpPr>
          <p:spPr bwMode="auto">
            <a:xfrm>
              <a:off x="4878" y="2072"/>
              <a:ext cx="204" cy="231"/>
            </a:xfrm>
            <a:prstGeom prst="rect">
              <a:avLst/>
            </a:prstGeom>
            <a:noFill/>
            <a:ln w="9525">
              <a:noFill/>
              <a:miter lim="800000"/>
            </a:ln>
          </p:spPr>
          <p:txBody>
            <a:bodyPr wrap="none">
              <a:spAutoFit/>
            </a:bodyPr>
            <a:lstStyle/>
            <a:p>
              <a:pPr algn="ctr" eaLnBrk="0" hangingPunct="0"/>
              <a:r>
                <a:rPr lang="en-US" altLang="zh-CN" sz="1800">
                  <a:latin typeface="Comic Sans MS" panose="030F0702030302020204" pitchFamily="66" charset="0"/>
                  <a:ea typeface="宋体" panose="02010600030101010101" pitchFamily="2" charset="-122"/>
                </a:rPr>
                <a:t>2</a:t>
              </a:r>
              <a:endParaRPr lang="en-US" altLang="zh-CN" sz="2400">
                <a:latin typeface="Times New Roman" panose="02020603050405020304" pitchFamily="18" charset="0"/>
                <a:ea typeface="宋体" panose="02010600030101010101" pitchFamily="2" charset="-122"/>
              </a:endParaRPr>
            </a:p>
          </p:txBody>
        </p:sp>
        <p:sp>
          <p:nvSpPr>
            <p:cNvPr id="248937" name="Text Box 70"/>
            <p:cNvSpPr txBox="1">
              <a:spLocks noChangeArrowheads="1"/>
            </p:cNvSpPr>
            <p:nvPr/>
          </p:nvSpPr>
          <p:spPr bwMode="auto">
            <a:xfrm>
              <a:off x="4851" y="1535"/>
              <a:ext cx="204" cy="231"/>
            </a:xfrm>
            <a:prstGeom prst="rect">
              <a:avLst/>
            </a:prstGeom>
            <a:noFill/>
            <a:ln w="9525">
              <a:noFill/>
              <a:miter lim="800000"/>
            </a:ln>
          </p:spPr>
          <p:txBody>
            <a:bodyPr wrap="none">
              <a:spAutoFit/>
            </a:bodyPr>
            <a:lstStyle/>
            <a:p>
              <a:pPr algn="ctr" eaLnBrk="0" hangingPunct="0"/>
              <a:r>
                <a:rPr lang="en-US" altLang="zh-CN" sz="1800">
                  <a:latin typeface="Comic Sans MS" panose="030F0702030302020204" pitchFamily="66" charset="0"/>
                  <a:ea typeface="宋体" panose="02010600030101010101" pitchFamily="2" charset="-122"/>
                </a:rPr>
                <a:t>5</a:t>
              </a:r>
              <a:endParaRPr lang="en-US" altLang="zh-CN" sz="2400">
                <a:latin typeface="Times New Roman" panose="02020603050405020304" pitchFamily="18" charset="0"/>
                <a:ea typeface="宋体" panose="02010600030101010101" pitchFamily="2" charset="-122"/>
              </a:endParaRPr>
            </a:p>
          </p:txBody>
        </p:sp>
        <p:sp>
          <p:nvSpPr>
            <p:cNvPr id="248938" name="Text Box 71"/>
            <p:cNvSpPr txBox="1">
              <a:spLocks noChangeArrowheads="1"/>
            </p:cNvSpPr>
            <p:nvPr/>
          </p:nvSpPr>
          <p:spPr bwMode="auto">
            <a:xfrm>
              <a:off x="4116" y="1385"/>
              <a:ext cx="204" cy="231"/>
            </a:xfrm>
            <a:prstGeom prst="rect">
              <a:avLst/>
            </a:prstGeom>
            <a:noFill/>
            <a:ln w="9525">
              <a:noFill/>
              <a:miter lim="800000"/>
            </a:ln>
          </p:spPr>
          <p:txBody>
            <a:bodyPr wrap="none">
              <a:spAutoFit/>
            </a:bodyPr>
            <a:lstStyle/>
            <a:p>
              <a:pPr algn="ctr" eaLnBrk="0" hangingPunct="0"/>
              <a:r>
                <a:rPr lang="en-US" altLang="zh-CN" sz="1800">
                  <a:latin typeface="Comic Sans MS" panose="030F0702030302020204" pitchFamily="66" charset="0"/>
                  <a:ea typeface="宋体" panose="02010600030101010101" pitchFamily="2" charset="-122"/>
                </a:rPr>
                <a:t>3</a:t>
              </a:r>
              <a:endParaRPr lang="en-US" altLang="zh-CN" sz="2400">
                <a:latin typeface="Times New Roman" panose="02020603050405020304" pitchFamily="18" charset="0"/>
                <a:ea typeface="宋体" panose="02010600030101010101" pitchFamily="2" charset="-122"/>
              </a:endParaRPr>
            </a:p>
          </p:txBody>
        </p:sp>
        <p:sp>
          <p:nvSpPr>
            <p:cNvPr id="248939" name="Text Box 72"/>
            <p:cNvSpPr txBox="1">
              <a:spLocks noChangeArrowheads="1"/>
            </p:cNvSpPr>
            <p:nvPr/>
          </p:nvSpPr>
          <p:spPr bwMode="auto">
            <a:xfrm>
              <a:off x="3765" y="1118"/>
              <a:ext cx="204" cy="231"/>
            </a:xfrm>
            <a:prstGeom prst="rect">
              <a:avLst/>
            </a:prstGeom>
            <a:noFill/>
            <a:ln w="9525">
              <a:noFill/>
              <a:miter lim="800000"/>
            </a:ln>
          </p:spPr>
          <p:txBody>
            <a:bodyPr wrap="none">
              <a:spAutoFit/>
            </a:bodyPr>
            <a:lstStyle/>
            <a:p>
              <a:pPr algn="ctr" eaLnBrk="0" hangingPunct="0"/>
              <a:r>
                <a:rPr lang="en-US" altLang="zh-CN" sz="1800">
                  <a:latin typeface="Comic Sans MS" panose="030F0702030302020204" pitchFamily="66" charset="0"/>
                  <a:ea typeface="宋体" panose="02010600030101010101" pitchFamily="2" charset="-122"/>
                </a:rPr>
                <a:t>5</a:t>
              </a:r>
              <a:endParaRPr lang="en-US" altLang="zh-CN" sz="2400">
                <a:latin typeface="Times New Roman" panose="02020603050405020304" pitchFamily="18" charset="0"/>
                <a:ea typeface="宋体" panose="02010600030101010101" pitchFamily="2" charset="-122"/>
              </a:endParaRPr>
            </a:p>
          </p:txBody>
        </p:sp>
      </p:grpSp>
      <p:sp>
        <p:nvSpPr>
          <p:cNvPr id="248836" name="Line 73"/>
          <p:cNvSpPr>
            <a:spLocks noChangeShapeType="1"/>
          </p:cNvSpPr>
          <p:nvPr/>
        </p:nvSpPr>
        <p:spPr bwMode="auto">
          <a:xfrm>
            <a:off x="557213" y="4556125"/>
            <a:ext cx="8296275" cy="0"/>
          </a:xfrm>
          <a:prstGeom prst="line">
            <a:avLst/>
          </a:prstGeom>
          <a:noFill/>
          <a:ln w="19050">
            <a:solidFill>
              <a:schemeClr val="accent2"/>
            </a:solidFill>
            <a:round/>
          </a:ln>
        </p:spPr>
        <p:txBody>
          <a:bodyPr wrap="none" anchor="ctr"/>
          <a:lstStyle/>
          <a:p>
            <a:endParaRPr lang="zh-CN" altLang="en-US"/>
          </a:p>
        </p:txBody>
      </p:sp>
      <p:sp>
        <p:nvSpPr>
          <p:cNvPr id="248837" name="Line 74"/>
          <p:cNvSpPr>
            <a:spLocks noChangeShapeType="1"/>
          </p:cNvSpPr>
          <p:nvPr/>
        </p:nvSpPr>
        <p:spPr bwMode="auto">
          <a:xfrm>
            <a:off x="576263" y="4851400"/>
            <a:ext cx="8267700" cy="4763"/>
          </a:xfrm>
          <a:prstGeom prst="line">
            <a:avLst/>
          </a:prstGeom>
          <a:noFill/>
          <a:ln w="19050">
            <a:solidFill>
              <a:schemeClr val="accent2"/>
            </a:solidFill>
            <a:round/>
          </a:ln>
        </p:spPr>
        <p:txBody>
          <a:bodyPr wrap="none" anchor="ctr"/>
          <a:lstStyle/>
          <a:p>
            <a:endParaRPr lang="zh-CN" altLang="en-US"/>
          </a:p>
        </p:txBody>
      </p:sp>
      <p:sp>
        <p:nvSpPr>
          <p:cNvPr id="248838" name="Line 75"/>
          <p:cNvSpPr>
            <a:spLocks noChangeShapeType="1"/>
          </p:cNvSpPr>
          <p:nvPr/>
        </p:nvSpPr>
        <p:spPr bwMode="auto">
          <a:xfrm>
            <a:off x="585788" y="5160963"/>
            <a:ext cx="8253412" cy="9525"/>
          </a:xfrm>
          <a:prstGeom prst="line">
            <a:avLst/>
          </a:prstGeom>
          <a:noFill/>
          <a:ln w="19050">
            <a:solidFill>
              <a:schemeClr val="accent2"/>
            </a:solidFill>
            <a:round/>
          </a:ln>
        </p:spPr>
        <p:txBody>
          <a:bodyPr wrap="none" anchor="ctr"/>
          <a:lstStyle/>
          <a:p>
            <a:endParaRPr lang="zh-CN" altLang="en-US"/>
          </a:p>
        </p:txBody>
      </p:sp>
      <p:sp>
        <p:nvSpPr>
          <p:cNvPr id="248839" name="Line 76"/>
          <p:cNvSpPr>
            <a:spLocks noChangeShapeType="1"/>
          </p:cNvSpPr>
          <p:nvPr/>
        </p:nvSpPr>
        <p:spPr bwMode="auto">
          <a:xfrm>
            <a:off x="595313" y="5465763"/>
            <a:ext cx="8267700" cy="9525"/>
          </a:xfrm>
          <a:prstGeom prst="line">
            <a:avLst/>
          </a:prstGeom>
          <a:noFill/>
          <a:ln w="19050">
            <a:solidFill>
              <a:schemeClr val="accent2"/>
            </a:solidFill>
            <a:round/>
          </a:ln>
        </p:spPr>
        <p:txBody>
          <a:bodyPr wrap="none" anchor="ctr"/>
          <a:lstStyle/>
          <a:p>
            <a:endParaRPr lang="zh-CN" altLang="en-US"/>
          </a:p>
        </p:txBody>
      </p:sp>
      <p:sp>
        <p:nvSpPr>
          <p:cNvPr id="248840" name="Line 77"/>
          <p:cNvSpPr>
            <a:spLocks noChangeShapeType="1"/>
          </p:cNvSpPr>
          <p:nvPr/>
        </p:nvSpPr>
        <p:spPr bwMode="auto">
          <a:xfrm>
            <a:off x="609600" y="5780088"/>
            <a:ext cx="8262938" cy="4762"/>
          </a:xfrm>
          <a:prstGeom prst="line">
            <a:avLst/>
          </a:prstGeom>
          <a:noFill/>
          <a:ln w="19050">
            <a:solidFill>
              <a:schemeClr val="accent2"/>
            </a:solidFill>
            <a:round/>
          </a:ln>
        </p:spPr>
        <p:txBody>
          <a:bodyPr wrap="none" anchor="ctr"/>
          <a:lstStyle/>
          <a:p>
            <a:endParaRPr lang="zh-CN" altLang="en-US"/>
          </a:p>
        </p:txBody>
      </p:sp>
      <p:grpSp>
        <p:nvGrpSpPr>
          <p:cNvPr id="248841" name="Group 78"/>
          <p:cNvGrpSpPr/>
          <p:nvPr/>
        </p:nvGrpSpPr>
        <p:grpSpPr bwMode="auto">
          <a:xfrm>
            <a:off x="277813" y="3787775"/>
            <a:ext cx="8628062" cy="473075"/>
            <a:chOff x="175" y="2386"/>
            <a:chExt cx="5435" cy="298"/>
          </a:xfrm>
        </p:grpSpPr>
        <p:sp>
          <p:nvSpPr>
            <p:cNvPr id="248874" name="Line 79"/>
            <p:cNvSpPr>
              <a:spLocks noChangeShapeType="1"/>
            </p:cNvSpPr>
            <p:nvPr/>
          </p:nvSpPr>
          <p:spPr bwMode="auto">
            <a:xfrm>
              <a:off x="252" y="2678"/>
              <a:ext cx="5358" cy="6"/>
            </a:xfrm>
            <a:prstGeom prst="line">
              <a:avLst/>
            </a:prstGeom>
            <a:noFill/>
            <a:ln w="28575">
              <a:solidFill>
                <a:schemeClr val="accent2"/>
              </a:solidFill>
              <a:round/>
            </a:ln>
          </p:spPr>
          <p:txBody>
            <a:bodyPr wrap="none" anchor="ctr"/>
            <a:lstStyle/>
            <a:p>
              <a:endParaRPr lang="zh-CN" altLang="en-US"/>
            </a:p>
          </p:txBody>
        </p:sp>
        <p:grpSp>
          <p:nvGrpSpPr>
            <p:cNvPr id="248875" name="Group 80"/>
            <p:cNvGrpSpPr/>
            <p:nvPr/>
          </p:nvGrpSpPr>
          <p:grpSpPr bwMode="auto">
            <a:xfrm>
              <a:off x="175" y="2386"/>
              <a:ext cx="5330" cy="260"/>
              <a:chOff x="175" y="2386"/>
              <a:chExt cx="5330" cy="260"/>
            </a:xfrm>
          </p:grpSpPr>
          <p:sp>
            <p:nvSpPr>
              <p:cNvPr id="248876" name="Text Box 81"/>
              <p:cNvSpPr txBox="1">
                <a:spLocks noChangeArrowheads="1"/>
              </p:cNvSpPr>
              <p:nvPr/>
            </p:nvSpPr>
            <p:spPr bwMode="auto">
              <a:xfrm>
                <a:off x="175" y="2395"/>
                <a:ext cx="445" cy="250"/>
              </a:xfrm>
              <a:prstGeom prst="rect">
                <a:avLst/>
              </a:prstGeom>
              <a:noFill/>
              <a:ln w="9525">
                <a:noFill/>
                <a:miter lim="800000"/>
              </a:ln>
            </p:spPr>
            <p:txBody>
              <a:bodyPr wrap="none">
                <a:spAutoFit/>
              </a:bodyPr>
              <a:lstStyle/>
              <a:p>
                <a:pPr algn="r" eaLnBrk="0" hangingPunct="0"/>
                <a:r>
                  <a:rPr lang="en-US" altLang="zh-CN" sz="2000" dirty="0">
                    <a:latin typeface="Arial" panose="020B0604020202020204" pitchFamily="34" charset="0"/>
                    <a:ea typeface="宋体" panose="02010600030101010101" pitchFamily="2" charset="-122"/>
                  </a:rPr>
                  <a:t>Step</a:t>
                </a:r>
              </a:p>
            </p:txBody>
          </p:sp>
          <p:sp>
            <p:nvSpPr>
              <p:cNvPr id="248877" name="Text Box 82"/>
              <p:cNvSpPr txBox="1">
                <a:spLocks noChangeArrowheads="1"/>
              </p:cNvSpPr>
              <p:nvPr/>
            </p:nvSpPr>
            <p:spPr bwMode="auto">
              <a:xfrm>
                <a:off x="953" y="2396"/>
                <a:ext cx="263" cy="250"/>
              </a:xfrm>
              <a:prstGeom prst="rect">
                <a:avLst/>
              </a:prstGeom>
              <a:noFill/>
              <a:ln w="9525">
                <a:noFill/>
                <a:miter lim="800000"/>
              </a:ln>
            </p:spPr>
            <p:txBody>
              <a:bodyPr wrap="none">
                <a:spAutoFit/>
              </a:bodyPr>
              <a:lstStyle/>
              <a:p>
                <a:pPr algn="r" eaLnBrk="0" hangingPunct="0"/>
                <a:r>
                  <a:rPr lang="en-US" altLang="zh-CN" sz="2000" dirty="0">
                    <a:latin typeface="Arial" panose="020B0604020202020204" pitchFamily="34" charset="0"/>
                    <a:ea typeface="宋体" panose="02010600030101010101" pitchFamily="2" charset="-122"/>
                  </a:rPr>
                  <a:t>N</a:t>
                </a:r>
                <a:r>
                  <a:rPr lang="en-US" altLang="zh-CN" sz="2000" dirty="0">
                    <a:latin typeface="Arial" panose="020B0604020202020204" pitchFamily="34" charset="0"/>
                    <a:ea typeface="宋体" panose="02010600030101010101" pitchFamily="2" charset="-122"/>
                    <a:cs typeface="Arial" panose="020B0604020202020204" pitchFamily="34" charset="0"/>
                  </a:rPr>
                  <a:t>'</a:t>
                </a:r>
              </a:p>
            </p:txBody>
          </p:sp>
          <p:sp>
            <p:nvSpPr>
              <p:cNvPr id="248878" name="Rectangle 83"/>
              <p:cNvSpPr>
                <a:spLocks noChangeArrowheads="1"/>
              </p:cNvSpPr>
              <p:nvPr/>
            </p:nvSpPr>
            <p:spPr bwMode="auto">
              <a:xfrm>
                <a:off x="1283" y="2398"/>
                <a:ext cx="682" cy="233"/>
              </a:xfrm>
              <a:prstGeom prst="rect">
                <a:avLst/>
              </a:prstGeom>
              <a:noFill/>
              <a:ln w="9525">
                <a:noFill/>
                <a:miter lim="800000"/>
              </a:ln>
            </p:spPr>
            <p:txBody>
              <a:bodyPr wrap="none">
                <a:spAutoFit/>
              </a:bodyPr>
              <a:lstStyle/>
              <a:p>
                <a:r>
                  <a:rPr lang="en-US" altLang="zh-CN" sz="1800" dirty="0">
                    <a:latin typeface="Arial" panose="020B0604020202020204" pitchFamily="34" charset="0"/>
                    <a:ea typeface="宋体" panose="02010600030101010101" pitchFamily="2" charset="-122"/>
                  </a:rPr>
                  <a:t>D(v),p(v)</a:t>
                </a:r>
              </a:p>
            </p:txBody>
          </p:sp>
          <p:sp>
            <p:nvSpPr>
              <p:cNvPr id="248879" name="Rectangle 84"/>
              <p:cNvSpPr>
                <a:spLocks noChangeArrowheads="1"/>
              </p:cNvSpPr>
              <p:nvPr/>
            </p:nvSpPr>
            <p:spPr bwMode="auto">
              <a:xfrm>
                <a:off x="2154" y="2398"/>
                <a:ext cx="746" cy="233"/>
              </a:xfrm>
              <a:prstGeom prst="rect">
                <a:avLst/>
              </a:prstGeom>
              <a:noFill/>
              <a:ln w="9525">
                <a:noFill/>
                <a:miter lim="800000"/>
              </a:ln>
            </p:spPr>
            <p:txBody>
              <a:bodyPr wrap="none">
                <a:spAutoFit/>
              </a:bodyPr>
              <a:lstStyle/>
              <a:p>
                <a:r>
                  <a:rPr lang="en-US" altLang="zh-CN" sz="1800" dirty="0">
                    <a:latin typeface="Arial" panose="020B0604020202020204" pitchFamily="34" charset="0"/>
                    <a:ea typeface="宋体" panose="02010600030101010101" pitchFamily="2" charset="-122"/>
                  </a:rPr>
                  <a:t>D(w),p(w)</a:t>
                </a:r>
              </a:p>
            </p:txBody>
          </p:sp>
          <p:sp>
            <p:nvSpPr>
              <p:cNvPr id="248880" name="Rectangle 85"/>
              <p:cNvSpPr>
                <a:spLocks noChangeArrowheads="1"/>
              </p:cNvSpPr>
              <p:nvPr/>
            </p:nvSpPr>
            <p:spPr bwMode="auto">
              <a:xfrm>
                <a:off x="3082" y="2398"/>
                <a:ext cx="682" cy="233"/>
              </a:xfrm>
              <a:prstGeom prst="rect">
                <a:avLst/>
              </a:prstGeom>
              <a:noFill/>
              <a:ln w="9525">
                <a:noFill/>
                <a:miter lim="800000"/>
              </a:ln>
            </p:spPr>
            <p:txBody>
              <a:bodyPr wrap="none">
                <a:spAutoFit/>
              </a:bodyPr>
              <a:lstStyle/>
              <a:p>
                <a:r>
                  <a:rPr lang="en-US" altLang="zh-CN" sz="1800" dirty="0">
                    <a:latin typeface="Arial" panose="020B0604020202020204" pitchFamily="34" charset="0"/>
                    <a:ea typeface="宋体" panose="02010600030101010101" pitchFamily="2" charset="-122"/>
                  </a:rPr>
                  <a:t>D(x),p(x)</a:t>
                </a:r>
              </a:p>
            </p:txBody>
          </p:sp>
          <p:sp>
            <p:nvSpPr>
              <p:cNvPr id="248881" name="Rectangle 86"/>
              <p:cNvSpPr>
                <a:spLocks noChangeArrowheads="1"/>
              </p:cNvSpPr>
              <p:nvPr/>
            </p:nvSpPr>
            <p:spPr bwMode="auto">
              <a:xfrm>
                <a:off x="3929" y="2386"/>
                <a:ext cx="682" cy="233"/>
              </a:xfrm>
              <a:prstGeom prst="rect">
                <a:avLst/>
              </a:prstGeom>
              <a:noFill/>
              <a:ln w="9525">
                <a:noFill/>
                <a:miter lim="800000"/>
              </a:ln>
            </p:spPr>
            <p:txBody>
              <a:bodyPr wrap="none">
                <a:spAutoFit/>
              </a:bodyPr>
              <a:lstStyle/>
              <a:p>
                <a:r>
                  <a:rPr lang="en-US" altLang="zh-CN" sz="1800" dirty="0">
                    <a:latin typeface="Arial" panose="020B0604020202020204" pitchFamily="34" charset="0"/>
                    <a:ea typeface="宋体" panose="02010600030101010101" pitchFamily="2" charset="-122"/>
                  </a:rPr>
                  <a:t>D(y),p(y)</a:t>
                </a:r>
              </a:p>
            </p:txBody>
          </p:sp>
          <p:sp>
            <p:nvSpPr>
              <p:cNvPr id="248882" name="Rectangle 87"/>
              <p:cNvSpPr>
                <a:spLocks noChangeArrowheads="1"/>
              </p:cNvSpPr>
              <p:nvPr/>
            </p:nvSpPr>
            <p:spPr bwMode="auto">
              <a:xfrm>
                <a:off x="4823" y="2386"/>
                <a:ext cx="682" cy="233"/>
              </a:xfrm>
              <a:prstGeom prst="rect">
                <a:avLst/>
              </a:prstGeom>
              <a:noFill/>
              <a:ln w="9525">
                <a:noFill/>
                <a:miter lim="800000"/>
              </a:ln>
            </p:spPr>
            <p:txBody>
              <a:bodyPr wrap="none">
                <a:spAutoFit/>
              </a:bodyPr>
              <a:lstStyle/>
              <a:p>
                <a:r>
                  <a:rPr lang="en-US" altLang="zh-CN" sz="1800" dirty="0">
                    <a:latin typeface="Arial" panose="020B0604020202020204" pitchFamily="34" charset="0"/>
                    <a:ea typeface="宋体" panose="02010600030101010101" pitchFamily="2" charset="-122"/>
                  </a:rPr>
                  <a:t>D(z),p(z)</a:t>
                </a:r>
              </a:p>
            </p:txBody>
          </p:sp>
        </p:grpSp>
      </p:grpSp>
      <p:sp>
        <p:nvSpPr>
          <p:cNvPr id="248842" name="Text Box 88"/>
          <p:cNvSpPr txBox="1">
            <a:spLocks noChangeArrowheads="1"/>
          </p:cNvSpPr>
          <p:nvPr/>
        </p:nvSpPr>
        <p:spPr bwMode="auto">
          <a:xfrm>
            <a:off x="502146" y="4195763"/>
            <a:ext cx="325438" cy="396875"/>
          </a:xfrm>
          <a:prstGeom prst="rect">
            <a:avLst/>
          </a:prstGeom>
          <a:noFill/>
          <a:ln w="9525">
            <a:noFill/>
            <a:miter lim="800000"/>
          </a:ln>
        </p:spPr>
        <p:txBody>
          <a:bodyPr wrap="none">
            <a:spAutoFit/>
          </a:bodyPr>
          <a:lstStyle/>
          <a:p>
            <a:pPr algn="r" eaLnBrk="0" hangingPunct="0"/>
            <a:r>
              <a:rPr lang="en-US" altLang="zh-CN" sz="2000" dirty="0">
                <a:latin typeface="Arial" panose="020B0604020202020204" pitchFamily="34" charset="0"/>
                <a:ea typeface="宋体" panose="02010600030101010101" pitchFamily="2" charset="-122"/>
              </a:rPr>
              <a:t>0</a:t>
            </a:r>
            <a:endParaRPr lang="en-US" altLang="zh-CN" sz="2000" dirty="0">
              <a:latin typeface="Arial" panose="020B0604020202020204" pitchFamily="34" charset="0"/>
              <a:ea typeface="宋体" panose="02010600030101010101" pitchFamily="2" charset="-122"/>
              <a:cs typeface="Arial" panose="020B0604020202020204" pitchFamily="34" charset="0"/>
            </a:endParaRPr>
          </a:p>
        </p:txBody>
      </p:sp>
      <p:sp>
        <p:nvSpPr>
          <p:cNvPr id="1149017" name="Text Box 89"/>
          <p:cNvSpPr txBox="1">
            <a:spLocks noChangeArrowheads="1"/>
          </p:cNvSpPr>
          <p:nvPr/>
        </p:nvSpPr>
        <p:spPr bwMode="auto">
          <a:xfrm>
            <a:off x="1524000" y="4195763"/>
            <a:ext cx="325438" cy="396875"/>
          </a:xfrm>
          <a:prstGeom prst="rect">
            <a:avLst/>
          </a:prstGeom>
          <a:noFill/>
          <a:ln w="9525">
            <a:noFill/>
            <a:miter lim="800000"/>
          </a:ln>
        </p:spPr>
        <p:txBody>
          <a:bodyPr wrap="none">
            <a:spAutoFit/>
          </a:bodyPr>
          <a:lstStyle/>
          <a:p>
            <a:pPr algn="r" eaLnBrk="0" hangingPunct="0"/>
            <a:r>
              <a:rPr lang="en-US" altLang="zh-CN" sz="2000">
                <a:latin typeface="Arial" panose="020B0604020202020204" pitchFamily="34" charset="0"/>
                <a:ea typeface="宋体" panose="02010600030101010101" pitchFamily="2" charset="-122"/>
              </a:rPr>
              <a:t>u</a:t>
            </a:r>
            <a:endParaRPr lang="en-US" altLang="zh-CN" sz="2000">
              <a:latin typeface="Arial" panose="020B0604020202020204" pitchFamily="34" charset="0"/>
              <a:ea typeface="宋体" panose="02010600030101010101" pitchFamily="2" charset="-122"/>
              <a:cs typeface="Arial" panose="020B0604020202020204" pitchFamily="34" charset="0"/>
            </a:endParaRPr>
          </a:p>
        </p:txBody>
      </p:sp>
      <p:sp>
        <p:nvSpPr>
          <p:cNvPr id="1149018" name="Rectangle 90"/>
          <p:cNvSpPr>
            <a:spLocks noChangeArrowheads="1"/>
          </p:cNvSpPr>
          <p:nvPr/>
        </p:nvSpPr>
        <p:spPr bwMode="auto">
          <a:xfrm>
            <a:off x="2036763" y="4244975"/>
            <a:ext cx="565150" cy="366713"/>
          </a:xfrm>
          <a:prstGeom prst="rect">
            <a:avLst/>
          </a:prstGeom>
          <a:noFill/>
          <a:ln w="9525">
            <a:noFill/>
            <a:miter lim="800000"/>
          </a:ln>
        </p:spPr>
        <p:txBody>
          <a:bodyPr wrap="none">
            <a:spAutoFit/>
          </a:bodyPr>
          <a:lstStyle/>
          <a:p>
            <a:r>
              <a:rPr lang="en-US" altLang="zh-CN" sz="1800">
                <a:latin typeface="Arial" panose="020B0604020202020204" pitchFamily="34" charset="0"/>
                <a:ea typeface="宋体" panose="02010600030101010101" pitchFamily="2" charset="-122"/>
              </a:rPr>
              <a:t>2  u</a:t>
            </a:r>
          </a:p>
        </p:txBody>
      </p:sp>
      <p:sp>
        <p:nvSpPr>
          <p:cNvPr id="1149019" name="Rectangle 91"/>
          <p:cNvSpPr>
            <a:spLocks noChangeArrowheads="1"/>
          </p:cNvSpPr>
          <p:nvPr/>
        </p:nvSpPr>
        <p:spPr bwMode="auto">
          <a:xfrm>
            <a:off x="3419475" y="4244975"/>
            <a:ext cx="565150" cy="366713"/>
          </a:xfrm>
          <a:prstGeom prst="rect">
            <a:avLst/>
          </a:prstGeom>
          <a:noFill/>
          <a:ln w="9525">
            <a:noFill/>
            <a:miter lim="800000"/>
          </a:ln>
        </p:spPr>
        <p:txBody>
          <a:bodyPr wrap="none">
            <a:spAutoFit/>
          </a:bodyPr>
          <a:lstStyle/>
          <a:p>
            <a:r>
              <a:rPr lang="en-US" altLang="zh-CN" sz="1800">
                <a:latin typeface="Arial" panose="020B0604020202020204" pitchFamily="34" charset="0"/>
                <a:ea typeface="宋体" panose="02010600030101010101" pitchFamily="2" charset="-122"/>
              </a:rPr>
              <a:t>5  u</a:t>
            </a:r>
          </a:p>
        </p:txBody>
      </p:sp>
      <p:sp>
        <p:nvSpPr>
          <p:cNvPr id="1149020" name="Rectangle 92"/>
          <p:cNvSpPr>
            <a:spLocks noChangeArrowheads="1"/>
          </p:cNvSpPr>
          <p:nvPr/>
        </p:nvSpPr>
        <p:spPr bwMode="auto">
          <a:xfrm>
            <a:off x="4892675" y="4244975"/>
            <a:ext cx="565150" cy="366713"/>
          </a:xfrm>
          <a:prstGeom prst="rect">
            <a:avLst/>
          </a:prstGeom>
          <a:noFill/>
          <a:ln w="9525">
            <a:noFill/>
            <a:miter lim="800000"/>
          </a:ln>
        </p:spPr>
        <p:txBody>
          <a:bodyPr wrap="none">
            <a:spAutoFit/>
          </a:bodyPr>
          <a:lstStyle/>
          <a:p>
            <a:r>
              <a:rPr lang="en-US" altLang="zh-CN" sz="1800">
                <a:latin typeface="Arial" panose="020B0604020202020204" pitchFamily="34" charset="0"/>
                <a:ea typeface="宋体" panose="02010600030101010101" pitchFamily="2" charset="-122"/>
              </a:rPr>
              <a:t>1  u</a:t>
            </a:r>
          </a:p>
        </p:txBody>
      </p:sp>
      <p:sp>
        <p:nvSpPr>
          <p:cNvPr id="1149021" name="Rectangle 93"/>
          <p:cNvSpPr>
            <a:spLocks noChangeArrowheads="1"/>
          </p:cNvSpPr>
          <p:nvPr/>
        </p:nvSpPr>
        <p:spPr bwMode="auto">
          <a:xfrm>
            <a:off x="6237288" y="4211638"/>
            <a:ext cx="412750" cy="366712"/>
          </a:xfrm>
          <a:prstGeom prst="rect">
            <a:avLst/>
          </a:prstGeom>
          <a:noFill/>
          <a:ln w="9525">
            <a:noFill/>
            <a:miter lim="800000"/>
          </a:ln>
        </p:spPr>
        <p:txBody>
          <a:bodyPr wrap="none">
            <a:spAutoFit/>
          </a:bodyPr>
          <a:lstStyle/>
          <a:p>
            <a:r>
              <a:rPr lang="en-US" altLang="zh-CN" sz="1800">
                <a:latin typeface="Arial" panose="020B0604020202020204" pitchFamily="34" charset="0"/>
                <a:ea typeface="宋体" panose="02010600030101010101" pitchFamily="2" charset="-122"/>
              </a:rPr>
              <a:t>∞</a:t>
            </a:r>
          </a:p>
        </p:txBody>
      </p:sp>
      <p:sp>
        <p:nvSpPr>
          <p:cNvPr id="1149022" name="Rectangle 94"/>
          <p:cNvSpPr>
            <a:spLocks noChangeArrowheads="1"/>
          </p:cNvSpPr>
          <p:nvPr/>
        </p:nvSpPr>
        <p:spPr bwMode="auto">
          <a:xfrm>
            <a:off x="7656513" y="4211638"/>
            <a:ext cx="412750" cy="366712"/>
          </a:xfrm>
          <a:prstGeom prst="rect">
            <a:avLst/>
          </a:prstGeom>
          <a:noFill/>
          <a:ln w="9525">
            <a:noFill/>
            <a:miter lim="800000"/>
          </a:ln>
        </p:spPr>
        <p:txBody>
          <a:bodyPr wrap="none">
            <a:spAutoFit/>
          </a:bodyPr>
          <a:lstStyle/>
          <a:p>
            <a:r>
              <a:rPr lang="en-US" altLang="zh-CN" sz="1800">
                <a:latin typeface="Arial" panose="020B0604020202020204" pitchFamily="34" charset="0"/>
                <a:ea typeface="宋体" panose="02010600030101010101" pitchFamily="2" charset="-122"/>
              </a:rPr>
              <a:t>∞</a:t>
            </a:r>
          </a:p>
        </p:txBody>
      </p:sp>
      <p:sp>
        <p:nvSpPr>
          <p:cNvPr id="248849" name="Text Box 95"/>
          <p:cNvSpPr txBox="1">
            <a:spLocks noChangeArrowheads="1"/>
          </p:cNvSpPr>
          <p:nvPr/>
        </p:nvSpPr>
        <p:spPr bwMode="auto">
          <a:xfrm>
            <a:off x="467544" y="4500563"/>
            <a:ext cx="325438" cy="396875"/>
          </a:xfrm>
          <a:prstGeom prst="rect">
            <a:avLst/>
          </a:prstGeom>
          <a:noFill/>
          <a:ln w="9525">
            <a:noFill/>
            <a:miter lim="800000"/>
          </a:ln>
        </p:spPr>
        <p:txBody>
          <a:bodyPr wrap="none">
            <a:spAutoFit/>
          </a:bodyPr>
          <a:lstStyle/>
          <a:p>
            <a:pPr algn="r" eaLnBrk="0" hangingPunct="0"/>
            <a:r>
              <a:rPr lang="en-US" altLang="zh-CN" sz="2000" dirty="0">
                <a:latin typeface="Arial" panose="020B0604020202020204" pitchFamily="34" charset="0"/>
                <a:ea typeface="宋体" panose="02010600030101010101" pitchFamily="2" charset="-122"/>
              </a:rPr>
              <a:t>1</a:t>
            </a:r>
            <a:endParaRPr lang="en-US" altLang="zh-CN" sz="2000" dirty="0">
              <a:latin typeface="Arial" panose="020B0604020202020204" pitchFamily="34" charset="0"/>
              <a:ea typeface="宋体" panose="02010600030101010101" pitchFamily="2" charset="-122"/>
              <a:cs typeface="Arial" panose="020B0604020202020204" pitchFamily="34" charset="0"/>
            </a:endParaRPr>
          </a:p>
        </p:txBody>
      </p:sp>
      <p:sp>
        <p:nvSpPr>
          <p:cNvPr id="1149024" name="Text Box 96"/>
          <p:cNvSpPr txBox="1">
            <a:spLocks noChangeArrowheads="1"/>
          </p:cNvSpPr>
          <p:nvPr/>
        </p:nvSpPr>
        <p:spPr bwMode="auto">
          <a:xfrm>
            <a:off x="1397000" y="4500563"/>
            <a:ext cx="452438" cy="396875"/>
          </a:xfrm>
          <a:prstGeom prst="rect">
            <a:avLst/>
          </a:prstGeom>
          <a:noFill/>
          <a:ln w="9525">
            <a:noFill/>
            <a:miter lim="800000"/>
          </a:ln>
        </p:spPr>
        <p:txBody>
          <a:bodyPr wrap="none">
            <a:spAutoFit/>
          </a:bodyPr>
          <a:lstStyle/>
          <a:p>
            <a:pPr algn="r" eaLnBrk="0" hangingPunct="0"/>
            <a:r>
              <a:rPr lang="en-US" altLang="zh-CN" sz="2000">
                <a:latin typeface="Arial" panose="020B0604020202020204" pitchFamily="34" charset="0"/>
                <a:ea typeface="宋体" panose="02010600030101010101" pitchFamily="2" charset="-122"/>
              </a:rPr>
              <a:t>ux</a:t>
            </a:r>
            <a:endParaRPr lang="en-US" altLang="zh-CN" sz="2000">
              <a:latin typeface="Arial" panose="020B0604020202020204" pitchFamily="34" charset="0"/>
              <a:ea typeface="宋体" panose="02010600030101010101" pitchFamily="2" charset="-122"/>
              <a:cs typeface="Arial" panose="020B0604020202020204" pitchFamily="34" charset="0"/>
            </a:endParaRPr>
          </a:p>
        </p:txBody>
      </p:sp>
      <p:sp>
        <p:nvSpPr>
          <p:cNvPr id="1149025" name="Rectangle 97"/>
          <p:cNvSpPr>
            <a:spLocks noChangeArrowheads="1"/>
          </p:cNvSpPr>
          <p:nvPr/>
        </p:nvSpPr>
        <p:spPr bwMode="auto">
          <a:xfrm>
            <a:off x="2036763" y="4549775"/>
            <a:ext cx="565150" cy="366713"/>
          </a:xfrm>
          <a:prstGeom prst="rect">
            <a:avLst/>
          </a:prstGeom>
          <a:noFill/>
          <a:ln w="9525">
            <a:noFill/>
            <a:miter lim="800000"/>
          </a:ln>
        </p:spPr>
        <p:txBody>
          <a:bodyPr wrap="none">
            <a:spAutoFit/>
          </a:bodyPr>
          <a:lstStyle/>
          <a:p>
            <a:r>
              <a:rPr lang="en-US" altLang="zh-CN" sz="1800">
                <a:latin typeface="Arial" panose="020B0604020202020204" pitchFamily="34" charset="0"/>
                <a:ea typeface="宋体" panose="02010600030101010101" pitchFamily="2" charset="-122"/>
              </a:rPr>
              <a:t>2  u</a:t>
            </a:r>
          </a:p>
        </p:txBody>
      </p:sp>
      <p:sp>
        <p:nvSpPr>
          <p:cNvPr id="1149026" name="Rectangle 98"/>
          <p:cNvSpPr>
            <a:spLocks noChangeArrowheads="1"/>
          </p:cNvSpPr>
          <p:nvPr/>
        </p:nvSpPr>
        <p:spPr bwMode="auto">
          <a:xfrm>
            <a:off x="3419475" y="4549775"/>
            <a:ext cx="552450" cy="366713"/>
          </a:xfrm>
          <a:prstGeom prst="rect">
            <a:avLst/>
          </a:prstGeom>
          <a:noFill/>
          <a:ln w="9525">
            <a:noFill/>
            <a:miter lim="800000"/>
          </a:ln>
        </p:spPr>
        <p:txBody>
          <a:bodyPr wrap="none">
            <a:spAutoFit/>
          </a:bodyPr>
          <a:lstStyle/>
          <a:p>
            <a:r>
              <a:rPr lang="en-US" altLang="zh-CN" sz="1800" dirty="0">
                <a:latin typeface="Arial" panose="020B0604020202020204" pitchFamily="34" charset="0"/>
                <a:ea typeface="宋体" panose="02010600030101010101" pitchFamily="2" charset="-122"/>
              </a:rPr>
              <a:t>4  </a:t>
            </a:r>
            <a:r>
              <a:rPr lang="en-US" altLang="zh-CN" sz="1800" dirty="0">
                <a:solidFill>
                  <a:srgbClr val="FF0000"/>
                </a:solidFill>
                <a:latin typeface="Arial" panose="020B0604020202020204" pitchFamily="34" charset="0"/>
                <a:ea typeface="宋体" panose="02010600030101010101" pitchFamily="2" charset="-122"/>
              </a:rPr>
              <a:t>x</a:t>
            </a:r>
          </a:p>
        </p:txBody>
      </p:sp>
      <p:sp>
        <p:nvSpPr>
          <p:cNvPr id="1149027" name="Rectangle 99"/>
          <p:cNvSpPr>
            <a:spLocks noChangeArrowheads="1"/>
          </p:cNvSpPr>
          <p:nvPr/>
        </p:nvSpPr>
        <p:spPr bwMode="auto">
          <a:xfrm>
            <a:off x="6237288" y="4530725"/>
            <a:ext cx="552450" cy="366713"/>
          </a:xfrm>
          <a:prstGeom prst="rect">
            <a:avLst/>
          </a:prstGeom>
          <a:noFill/>
          <a:ln w="9525">
            <a:noFill/>
            <a:miter lim="800000"/>
          </a:ln>
        </p:spPr>
        <p:txBody>
          <a:bodyPr wrap="none">
            <a:spAutoFit/>
          </a:bodyPr>
          <a:lstStyle/>
          <a:p>
            <a:r>
              <a:rPr lang="en-US" altLang="zh-CN" sz="1800" dirty="0">
                <a:latin typeface="Arial" panose="020B0604020202020204" pitchFamily="34" charset="0"/>
                <a:ea typeface="宋体" panose="02010600030101010101" pitchFamily="2" charset="-122"/>
              </a:rPr>
              <a:t>2  </a:t>
            </a:r>
            <a:r>
              <a:rPr lang="en-US" altLang="zh-CN" sz="1800" dirty="0">
                <a:solidFill>
                  <a:srgbClr val="FF0000"/>
                </a:solidFill>
                <a:latin typeface="Arial" panose="020B0604020202020204" pitchFamily="34" charset="0"/>
                <a:ea typeface="宋体" panose="02010600030101010101" pitchFamily="2" charset="-122"/>
              </a:rPr>
              <a:t>x</a:t>
            </a:r>
          </a:p>
        </p:txBody>
      </p:sp>
      <p:sp>
        <p:nvSpPr>
          <p:cNvPr id="1149028" name="Rectangle 100"/>
          <p:cNvSpPr>
            <a:spLocks noChangeArrowheads="1"/>
          </p:cNvSpPr>
          <p:nvPr/>
        </p:nvSpPr>
        <p:spPr bwMode="auto">
          <a:xfrm>
            <a:off x="7656513" y="4516438"/>
            <a:ext cx="412750" cy="366712"/>
          </a:xfrm>
          <a:prstGeom prst="rect">
            <a:avLst/>
          </a:prstGeom>
          <a:noFill/>
          <a:ln w="9525">
            <a:noFill/>
            <a:miter lim="800000"/>
          </a:ln>
        </p:spPr>
        <p:txBody>
          <a:bodyPr wrap="none">
            <a:spAutoFit/>
          </a:bodyPr>
          <a:lstStyle/>
          <a:p>
            <a:r>
              <a:rPr lang="en-US" altLang="zh-CN" sz="1800">
                <a:latin typeface="Arial" panose="020B0604020202020204" pitchFamily="34" charset="0"/>
                <a:ea typeface="宋体" panose="02010600030101010101" pitchFamily="2" charset="-122"/>
              </a:rPr>
              <a:t>∞</a:t>
            </a:r>
          </a:p>
        </p:txBody>
      </p:sp>
      <p:sp>
        <p:nvSpPr>
          <p:cNvPr id="248855" name="Text Box 101"/>
          <p:cNvSpPr txBox="1">
            <a:spLocks noChangeArrowheads="1"/>
          </p:cNvSpPr>
          <p:nvPr/>
        </p:nvSpPr>
        <p:spPr bwMode="auto">
          <a:xfrm>
            <a:off x="467544" y="4843463"/>
            <a:ext cx="325438" cy="396875"/>
          </a:xfrm>
          <a:prstGeom prst="rect">
            <a:avLst/>
          </a:prstGeom>
          <a:noFill/>
          <a:ln w="9525">
            <a:noFill/>
            <a:miter lim="800000"/>
          </a:ln>
        </p:spPr>
        <p:txBody>
          <a:bodyPr wrap="none">
            <a:spAutoFit/>
          </a:bodyPr>
          <a:lstStyle/>
          <a:p>
            <a:pPr algn="r" eaLnBrk="0" hangingPunct="0"/>
            <a:r>
              <a:rPr lang="en-US" altLang="zh-CN" sz="2000" dirty="0">
                <a:latin typeface="Arial" panose="020B0604020202020204" pitchFamily="34" charset="0"/>
                <a:ea typeface="宋体" panose="02010600030101010101" pitchFamily="2" charset="-122"/>
              </a:rPr>
              <a:t>2</a:t>
            </a:r>
            <a:endParaRPr lang="en-US" altLang="zh-CN" sz="2000" dirty="0">
              <a:latin typeface="Arial" panose="020B0604020202020204" pitchFamily="34" charset="0"/>
              <a:ea typeface="宋体" panose="02010600030101010101" pitchFamily="2" charset="-122"/>
              <a:cs typeface="Arial" panose="020B0604020202020204" pitchFamily="34" charset="0"/>
            </a:endParaRPr>
          </a:p>
        </p:txBody>
      </p:sp>
      <p:sp>
        <p:nvSpPr>
          <p:cNvPr id="1149030" name="Text Box 102"/>
          <p:cNvSpPr txBox="1">
            <a:spLocks noChangeArrowheads="1"/>
          </p:cNvSpPr>
          <p:nvPr/>
        </p:nvSpPr>
        <p:spPr bwMode="auto">
          <a:xfrm>
            <a:off x="1270000" y="4843463"/>
            <a:ext cx="579438" cy="396875"/>
          </a:xfrm>
          <a:prstGeom prst="rect">
            <a:avLst/>
          </a:prstGeom>
          <a:noFill/>
          <a:ln w="9525">
            <a:noFill/>
            <a:miter lim="800000"/>
          </a:ln>
        </p:spPr>
        <p:txBody>
          <a:bodyPr wrap="none">
            <a:spAutoFit/>
          </a:bodyPr>
          <a:lstStyle/>
          <a:p>
            <a:pPr algn="r" eaLnBrk="0" hangingPunct="0"/>
            <a:r>
              <a:rPr lang="en-US" altLang="zh-CN" sz="2000">
                <a:latin typeface="Arial" panose="020B0604020202020204" pitchFamily="34" charset="0"/>
                <a:ea typeface="宋体" panose="02010600030101010101" pitchFamily="2" charset="-122"/>
              </a:rPr>
              <a:t>uxy</a:t>
            </a:r>
            <a:endParaRPr lang="en-US" altLang="zh-CN" sz="2000">
              <a:latin typeface="Arial" panose="020B0604020202020204" pitchFamily="34" charset="0"/>
              <a:ea typeface="宋体" panose="02010600030101010101" pitchFamily="2" charset="-122"/>
              <a:cs typeface="Arial" panose="020B0604020202020204" pitchFamily="34" charset="0"/>
            </a:endParaRPr>
          </a:p>
        </p:txBody>
      </p:sp>
      <p:sp>
        <p:nvSpPr>
          <p:cNvPr id="1149031" name="Rectangle 103"/>
          <p:cNvSpPr>
            <a:spLocks noChangeArrowheads="1"/>
          </p:cNvSpPr>
          <p:nvPr/>
        </p:nvSpPr>
        <p:spPr bwMode="auto">
          <a:xfrm>
            <a:off x="2036763" y="4892675"/>
            <a:ext cx="565150" cy="366713"/>
          </a:xfrm>
          <a:prstGeom prst="rect">
            <a:avLst/>
          </a:prstGeom>
          <a:noFill/>
          <a:ln w="9525">
            <a:noFill/>
            <a:miter lim="800000"/>
          </a:ln>
        </p:spPr>
        <p:txBody>
          <a:bodyPr wrap="none">
            <a:spAutoFit/>
          </a:bodyPr>
          <a:lstStyle/>
          <a:p>
            <a:r>
              <a:rPr lang="en-US" altLang="zh-CN" sz="1800">
                <a:latin typeface="Arial" panose="020B0604020202020204" pitchFamily="34" charset="0"/>
                <a:ea typeface="宋体" panose="02010600030101010101" pitchFamily="2" charset="-122"/>
              </a:rPr>
              <a:t>2  u</a:t>
            </a:r>
          </a:p>
        </p:txBody>
      </p:sp>
      <p:sp>
        <p:nvSpPr>
          <p:cNvPr id="1149032" name="Rectangle 104"/>
          <p:cNvSpPr>
            <a:spLocks noChangeArrowheads="1"/>
          </p:cNvSpPr>
          <p:nvPr/>
        </p:nvSpPr>
        <p:spPr bwMode="auto">
          <a:xfrm>
            <a:off x="3419475" y="4892675"/>
            <a:ext cx="552450" cy="366713"/>
          </a:xfrm>
          <a:prstGeom prst="rect">
            <a:avLst/>
          </a:prstGeom>
          <a:noFill/>
          <a:ln w="9525">
            <a:noFill/>
            <a:miter lim="800000"/>
          </a:ln>
        </p:spPr>
        <p:txBody>
          <a:bodyPr wrap="none">
            <a:spAutoFit/>
          </a:bodyPr>
          <a:lstStyle/>
          <a:p>
            <a:r>
              <a:rPr lang="en-US" altLang="zh-CN" sz="1800">
                <a:latin typeface="Arial" panose="020B0604020202020204" pitchFamily="34" charset="0"/>
                <a:ea typeface="宋体" panose="02010600030101010101" pitchFamily="2" charset="-122"/>
              </a:rPr>
              <a:t>3  y</a:t>
            </a:r>
          </a:p>
        </p:txBody>
      </p:sp>
      <p:sp>
        <p:nvSpPr>
          <p:cNvPr id="1149033" name="Rectangle 105"/>
          <p:cNvSpPr>
            <a:spLocks noChangeArrowheads="1"/>
          </p:cNvSpPr>
          <p:nvPr/>
        </p:nvSpPr>
        <p:spPr bwMode="auto">
          <a:xfrm>
            <a:off x="7656513" y="4873625"/>
            <a:ext cx="488950" cy="366713"/>
          </a:xfrm>
          <a:prstGeom prst="rect">
            <a:avLst/>
          </a:prstGeom>
          <a:noFill/>
          <a:ln w="9525">
            <a:noFill/>
            <a:miter lim="800000"/>
          </a:ln>
        </p:spPr>
        <p:txBody>
          <a:bodyPr wrap="none">
            <a:spAutoFit/>
          </a:bodyPr>
          <a:lstStyle/>
          <a:p>
            <a:r>
              <a:rPr lang="en-US" altLang="zh-CN" sz="1800">
                <a:latin typeface="Arial" panose="020B0604020202020204" pitchFamily="34" charset="0"/>
                <a:ea typeface="宋体" panose="02010600030101010101" pitchFamily="2" charset="-122"/>
              </a:rPr>
              <a:t>4,y</a:t>
            </a:r>
          </a:p>
        </p:txBody>
      </p:sp>
      <p:sp>
        <p:nvSpPr>
          <p:cNvPr id="1149034" name="Text Box 106"/>
          <p:cNvSpPr txBox="1">
            <a:spLocks noChangeArrowheads="1"/>
          </p:cNvSpPr>
          <p:nvPr/>
        </p:nvSpPr>
        <p:spPr bwMode="auto">
          <a:xfrm>
            <a:off x="1143000" y="5110163"/>
            <a:ext cx="706438" cy="396875"/>
          </a:xfrm>
          <a:prstGeom prst="rect">
            <a:avLst/>
          </a:prstGeom>
          <a:noFill/>
          <a:ln w="9525">
            <a:noFill/>
            <a:miter lim="800000"/>
          </a:ln>
        </p:spPr>
        <p:txBody>
          <a:bodyPr wrap="none">
            <a:spAutoFit/>
          </a:bodyPr>
          <a:lstStyle/>
          <a:p>
            <a:pPr algn="r" eaLnBrk="0" hangingPunct="0"/>
            <a:r>
              <a:rPr lang="en-US" altLang="zh-CN" sz="2000">
                <a:latin typeface="Arial" panose="020B0604020202020204" pitchFamily="34" charset="0"/>
                <a:ea typeface="宋体" panose="02010600030101010101" pitchFamily="2" charset="-122"/>
              </a:rPr>
              <a:t>uxyv</a:t>
            </a:r>
            <a:endParaRPr lang="en-US" altLang="zh-CN" sz="2000">
              <a:latin typeface="Arial" panose="020B0604020202020204" pitchFamily="34" charset="0"/>
              <a:ea typeface="宋体" panose="02010600030101010101" pitchFamily="2" charset="-122"/>
              <a:cs typeface="Arial" panose="020B0604020202020204" pitchFamily="34" charset="0"/>
            </a:endParaRPr>
          </a:p>
        </p:txBody>
      </p:sp>
      <p:sp>
        <p:nvSpPr>
          <p:cNvPr id="1149035" name="Rectangle 107"/>
          <p:cNvSpPr>
            <a:spLocks noChangeArrowheads="1"/>
          </p:cNvSpPr>
          <p:nvPr/>
        </p:nvSpPr>
        <p:spPr bwMode="auto">
          <a:xfrm>
            <a:off x="3419475" y="5159375"/>
            <a:ext cx="552450" cy="366713"/>
          </a:xfrm>
          <a:prstGeom prst="rect">
            <a:avLst/>
          </a:prstGeom>
          <a:noFill/>
          <a:ln w="9525">
            <a:noFill/>
            <a:miter lim="800000"/>
          </a:ln>
        </p:spPr>
        <p:txBody>
          <a:bodyPr wrap="none">
            <a:spAutoFit/>
          </a:bodyPr>
          <a:lstStyle/>
          <a:p>
            <a:r>
              <a:rPr lang="en-US" altLang="zh-CN" sz="1800">
                <a:latin typeface="Arial" panose="020B0604020202020204" pitchFamily="34" charset="0"/>
                <a:ea typeface="宋体" panose="02010600030101010101" pitchFamily="2" charset="-122"/>
              </a:rPr>
              <a:t>3  y</a:t>
            </a:r>
          </a:p>
        </p:txBody>
      </p:sp>
      <p:sp>
        <p:nvSpPr>
          <p:cNvPr id="1149036" name="Rectangle 108"/>
          <p:cNvSpPr>
            <a:spLocks noChangeArrowheads="1"/>
          </p:cNvSpPr>
          <p:nvPr/>
        </p:nvSpPr>
        <p:spPr bwMode="auto">
          <a:xfrm>
            <a:off x="7656513" y="5140325"/>
            <a:ext cx="488950" cy="366713"/>
          </a:xfrm>
          <a:prstGeom prst="rect">
            <a:avLst/>
          </a:prstGeom>
          <a:noFill/>
          <a:ln w="9525">
            <a:noFill/>
            <a:miter lim="800000"/>
          </a:ln>
        </p:spPr>
        <p:txBody>
          <a:bodyPr wrap="none">
            <a:spAutoFit/>
          </a:bodyPr>
          <a:lstStyle/>
          <a:p>
            <a:r>
              <a:rPr lang="en-US" altLang="zh-CN" sz="1800">
                <a:latin typeface="Arial" panose="020B0604020202020204" pitchFamily="34" charset="0"/>
                <a:ea typeface="宋体" panose="02010600030101010101" pitchFamily="2" charset="-122"/>
              </a:rPr>
              <a:t>4,y</a:t>
            </a:r>
          </a:p>
        </p:txBody>
      </p:sp>
      <p:sp>
        <p:nvSpPr>
          <p:cNvPr id="248863" name="Text Box 109"/>
          <p:cNvSpPr txBox="1">
            <a:spLocks noChangeArrowheads="1"/>
          </p:cNvSpPr>
          <p:nvPr/>
        </p:nvSpPr>
        <p:spPr bwMode="auto">
          <a:xfrm>
            <a:off x="467544" y="5110163"/>
            <a:ext cx="325438" cy="396875"/>
          </a:xfrm>
          <a:prstGeom prst="rect">
            <a:avLst/>
          </a:prstGeom>
          <a:noFill/>
          <a:ln w="9525">
            <a:noFill/>
            <a:miter lim="800000"/>
          </a:ln>
        </p:spPr>
        <p:txBody>
          <a:bodyPr wrap="none">
            <a:spAutoFit/>
          </a:bodyPr>
          <a:lstStyle/>
          <a:p>
            <a:pPr algn="r" eaLnBrk="0" hangingPunct="0"/>
            <a:r>
              <a:rPr lang="en-US" altLang="zh-CN" sz="2000" dirty="0">
                <a:latin typeface="Arial" panose="020B0604020202020204" pitchFamily="34" charset="0"/>
                <a:ea typeface="宋体" panose="02010600030101010101" pitchFamily="2" charset="-122"/>
              </a:rPr>
              <a:t>3</a:t>
            </a:r>
            <a:endParaRPr lang="en-US" altLang="zh-CN" sz="2000" dirty="0">
              <a:latin typeface="Arial" panose="020B0604020202020204" pitchFamily="34" charset="0"/>
              <a:ea typeface="宋体" panose="02010600030101010101" pitchFamily="2" charset="-122"/>
              <a:cs typeface="Arial" panose="020B0604020202020204" pitchFamily="34" charset="0"/>
            </a:endParaRPr>
          </a:p>
        </p:txBody>
      </p:sp>
      <p:sp>
        <p:nvSpPr>
          <p:cNvPr id="248864" name="Text Box 110"/>
          <p:cNvSpPr txBox="1">
            <a:spLocks noChangeArrowheads="1"/>
          </p:cNvSpPr>
          <p:nvPr/>
        </p:nvSpPr>
        <p:spPr bwMode="auto">
          <a:xfrm>
            <a:off x="467544" y="5434013"/>
            <a:ext cx="325438" cy="396875"/>
          </a:xfrm>
          <a:prstGeom prst="rect">
            <a:avLst/>
          </a:prstGeom>
          <a:noFill/>
          <a:ln w="9525">
            <a:noFill/>
            <a:miter lim="800000"/>
          </a:ln>
        </p:spPr>
        <p:txBody>
          <a:bodyPr wrap="none">
            <a:spAutoFit/>
          </a:bodyPr>
          <a:lstStyle/>
          <a:p>
            <a:pPr algn="r" eaLnBrk="0" hangingPunct="0"/>
            <a:r>
              <a:rPr lang="en-US" altLang="zh-CN" sz="2000" dirty="0">
                <a:latin typeface="Arial" panose="020B0604020202020204" pitchFamily="34" charset="0"/>
                <a:ea typeface="宋体" panose="02010600030101010101" pitchFamily="2" charset="-122"/>
              </a:rPr>
              <a:t>4</a:t>
            </a:r>
            <a:endParaRPr lang="en-US" altLang="zh-CN" sz="2000" dirty="0">
              <a:latin typeface="Arial" panose="020B0604020202020204" pitchFamily="34" charset="0"/>
              <a:ea typeface="宋体" panose="02010600030101010101" pitchFamily="2" charset="-122"/>
              <a:cs typeface="Arial" panose="020B0604020202020204" pitchFamily="34" charset="0"/>
            </a:endParaRPr>
          </a:p>
        </p:txBody>
      </p:sp>
      <p:sp>
        <p:nvSpPr>
          <p:cNvPr id="1149039" name="Text Box 111"/>
          <p:cNvSpPr txBox="1">
            <a:spLocks noChangeArrowheads="1"/>
          </p:cNvSpPr>
          <p:nvPr/>
        </p:nvSpPr>
        <p:spPr bwMode="auto">
          <a:xfrm>
            <a:off x="958850" y="5395913"/>
            <a:ext cx="890588" cy="396875"/>
          </a:xfrm>
          <a:prstGeom prst="rect">
            <a:avLst/>
          </a:prstGeom>
          <a:noFill/>
          <a:ln w="9525">
            <a:noFill/>
            <a:miter lim="800000"/>
          </a:ln>
        </p:spPr>
        <p:txBody>
          <a:bodyPr wrap="none">
            <a:spAutoFit/>
          </a:bodyPr>
          <a:lstStyle/>
          <a:p>
            <a:pPr algn="r" eaLnBrk="0" hangingPunct="0"/>
            <a:r>
              <a:rPr lang="en-US" altLang="zh-CN" sz="2000">
                <a:latin typeface="Arial" panose="020B0604020202020204" pitchFamily="34" charset="0"/>
                <a:ea typeface="宋体" panose="02010600030101010101" pitchFamily="2" charset="-122"/>
              </a:rPr>
              <a:t>uxyvw</a:t>
            </a:r>
            <a:endParaRPr lang="en-US" altLang="zh-CN" sz="2000">
              <a:latin typeface="Arial" panose="020B0604020202020204" pitchFamily="34" charset="0"/>
              <a:ea typeface="宋体" panose="02010600030101010101" pitchFamily="2" charset="-122"/>
              <a:cs typeface="Arial" panose="020B0604020202020204" pitchFamily="34" charset="0"/>
            </a:endParaRPr>
          </a:p>
        </p:txBody>
      </p:sp>
      <p:sp>
        <p:nvSpPr>
          <p:cNvPr id="1149040" name="Rectangle 112"/>
          <p:cNvSpPr>
            <a:spLocks noChangeArrowheads="1"/>
          </p:cNvSpPr>
          <p:nvPr/>
        </p:nvSpPr>
        <p:spPr bwMode="auto">
          <a:xfrm>
            <a:off x="7656513" y="5426075"/>
            <a:ext cx="488950" cy="366713"/>
          </a:xfrm>
          <a:prstGeom prst="rect">
            <a:avLst/>
          </a:prstGeom>
          <a:noFill/>
          <a:ln w="9525">
            <a:noFill/>
            <a:miter lim="800000"/>
          </a:ln>
        </p:spPr>
        <p:txBody>
          <a:bodyPr wrap="none">
            <a:spAutoFit/>
          </a:bodyPr>
          <a:lstStyle/>
          <a:p>
            <a:r>
              <a:rPr lang="en-US" altLang="zh-CN" sz="1800">
                <a:latin typeface="Arial" panose="020B0604020202020204" pitchFamily="34" charset="0"/>
                <a:ea typeface="宋体" panose="02010600030101010101" pitchFamily="2" charset="-122"/>
              </a:rPr>
              <a:t>4,y</a:t>
            </a:r>
          </a:p>
        </p:txBody>
      </p:sp>
      <p:sp>
        <p:nvSpPr>
          <p:cNvPr id="1149041" name="Text Box 113"/>
          <p:cNvSpPr txBox="1">
            <a:spLocks noChangeArrowheads="1"/>
          </p:cNvSpPr>
          <p:nvPr/>
        </p:nvSpPr>
        <p:spPr bwMode="auto">
          <a:xfrm>
            <a:off x="831850" y="5719763"/>
            <a:ext cx="1017588" cy="396875"/>
          </a:xfrm>
          <a:prstGeom prst="rect">
            <a:avLst/>
          </a:prstGeom>
          <a:noFill/>
          <a:ln w="9525">
            <a:noFill/>
            <a:miter lim="800000"/>
          </a:ln>
        </p:spPr>
        <p:txBody>
          <a:bodyPr wrap="none">
            <a:spAutoFit/>
          </a:bodyPr>
          <a:lstStyle/>
          <a:p>
            <a:pPr algn="r" eaLnBrk="0" hangingPunct="0"/>
            <a:r>
              <a:rPr lang="en-US" altLang="zh-CN" sz="2000">
                <a:latin typeface="Arial" panose="020B0604020202020204" pitchFamily="34" charset="0"/>
                <a:ea typeface="宋体" panose="02010600030101010101" pitchFamily="2" charset="-122"/>
              </a:rPr>
              <a:t>uxyvwy</a:t>
            </a:r>
            <a:endParaRPr lang="en-US" altLang="zh-CN" sz="2000">
              <a:latin typeface="Arial" panose="020B0604020202020204" pitchFamily="34" charset="0"/>
              <a:ea typeface="宋体" panose="02010600030101010101" pitchFamily="2" charset="-122"/>
              <a:cs typeface="Arial" panose="020B0604020202020204" pitchFamily="34" charset="0"/>
            </a:endParaRPr>
          </a:p>
        </p:txBody>
      </p:sp>
      <p:sp>
        <p:nvSpPr>
          <p:cNvPr id="248868" name="Text Box 114"/>
          <p:cNvSpPr txBox="1">
            <a:spLocks noChangeArrowheads="1"/>
          </p:cNvSpPr>
          <p:nvPr/>
        </p:nvSpPr>
        <p:spPr bwMode="auto">
          <a:xfrm>
            <a:off x="467544" y="5738813"/>
            <a:ext cx="325438" cy="396875"/>
          </a:xfrm>
          <a:prstGeom prst="rect">
            <a:avLst/>
          </a:prstGeom>
          <a:noFill/>
          <a:ln w="9525">
            <a:noFill/>
            <a:miter lim="800000"/>
          </a:ln>
        </p:spPr>
        <p:txBody>
          <a:bodyPr wrap="none">
            <a:spAutoFit/>
          </a:bodyPr>
          <a:lstStyle/>
          <a:p>
            <a:pPr algn="r" eaLnBrk="0" hangingPunct="0"/>
            <a:r>
              <a:rPr lang="en-US" altLang="zh-CN" sz="2000" dirty="0">
                <a:latin typeface="Arial" panose="020B0604020202020204" pitchFamily="34" charset="0"/>
                <a:ea typeface="宋体" panose="02010600030101010101" pitchFamily="2" charset="-122"/>
              </a:rPr>
              <a:t>5</a:t>
            </a:r>
            <a:endParaRPr lang="en-US" altLang="zh-CN" sz="2000" dirty="0">
              <a:latin typeface="Arial" panose="020B0604020202020204" pitchFamily="34" charset="0"/>
              <a:ea typeface="宋体" panose="02010600030101010101" pitchFamily="2" charset="-122"/>
              <a:cs typeface="Arial" panose="020B0604020202020204" pitchFamily="34" charset="0"/>
            </a:endParaRPr>
          </a:p>
        </p:txBody>
      </p:sp>
      <p:sp>
        <p:nvSpPr>
          <p:cNvPr id="1149043" name="Line 115"/>
          <p:cNvSpPr>
            <a:spLocks noChangeShapeType="1"/>
          </p:cNvSpPr>
          <p:nvPr/>
        </p:nvSpPr>
        <p:spPr bwMode="auto">
          <a:xfrm flipH="1">
            <a:off x="1716088" y="4441825"/>
            <a:ext cx="3154362" cy="279400"/>
          </a:xfrm>
          <a:prstGeom prst="line">
            <a:avLst/>
          </a:prstGeom>
          <a:noFill/>
          <a:ln w="9525">
            <a:solidFill>
              <a:srgbClr val="FF0000"/>
            </a:solidFill>
            <a:round/>
          </a:ln>
        </p:spPr>
        <p:txBody>
          <a:bodyPr wrap="none"/>
          <a:lstStyle/>
          <a:p>
            <a:endParaRPr lang="zh-CN" altLang="en-US"/>
          </a:p>
        </p:txBody>
      </p:sp>
      <p:sp>
        <p:nvSpPr>
          <p:cNvPr id="1149044" name="Line 116"/>
          <p:cNvSpPr>
            <a:spLocks noChangeShapeType="1"/>
          </p:cNvSpPr>
          <p:nvPr/>
        </p:nvSpPr>
        <p:spPr bwMode="auto">
          <a:xfrm flipH="1">
            <a:off x="1754188" y="4740275"/>
            <a:ext cx="4384675" cy="317500"/>
          </a:xfrm>
          <a:prstGeom prst="line">
            <a:avLst/>
          </a:prstGeom>
          <a:noFill/>
          <a:ln w="9525">
            <a:solidFill>
              <a:srgbClr val="FF0000"/>
            </a:solidFill>
            <a:round/>
            <a:tailEnd type="triangle" w="med" len="med"/>
          </a:ln>
        </p:spPr>
        <p:txBody>
          <a:bodyPr wrap="none"/>
          <a:lstStyle/>
          <a:p>
            <a:endParaRPr lang="zh-CN" altLang="en-US"/>
          </a:p>
        </p:txBody>
      </p:sp>
      <p:sp>
        <p:nvSpPr>
          <p:cNvPr id="1149045" name="Line 117"/>
          <p:cNvSpPr>
            <a:spLocks noChangeShapeType="1"/>
          </p:cNvSpPr>
          <p:nvPr/>
        </p:nvSpPr>
        <p:spPr bwMode="auto">
          <a:xfrm flipH="1">
            <a:off x="1754188" y="5094288"/>
            <a:ext cx="336550" cy="223837"/>
          </a:xfrm>
          <a:prstGeom prst="line">
            <a:avLst/>
          </a:prstGeom>
          <a:noFill/>
          <a:ln w="9525">
            <a:solidFill>
              <a:srgbClr val="FF0000"/>
            </a:solidFill>
            <a:round/>
            <a:tailEnd type="triangle" w="med" len="med"/>
          </a:ln>
        </p:spPr>
        <p:txBody>
          <a:bodyPr wrap="none"/>
          <a:lstStyle/>
          <a:p>
            <a:endParaRPr lang="zh-CN" altLang="en-US"/>
          </a:p>
        </p:txBody>
      </p:sp>
      <p:sp>
        <p:nvSpPr>
          <p:cNvPr id="1149046" name="Line 118"/>
          <p:cNvSpPr>
            <a:spLocks noChangeShapeType="1"/>
          </p:cNvSpPr>
          <p:nvPr/>
        </p:nvSpPr>
        <p:spPr bwMode="auto">
          <a:xfrm flipH="1">
            <a:off x="1735138" y="5411788"/>
            <a:ext cx="1643062" cy="223837"/>
          </a:xfrm>
          <a:prstGeom prst="line">
            <a:avLst/>
          </a:prstGeom>
          <a:noFill/>
          <a:ln w="9525">
            <a:solidFill>
              <a:srgbClr val="FF0000"/>
            </a:solidFill>
            <a:round/>
            <a:tailEnd type="triangle" w="med" len="med"/>
          </a:ln>
        </p:spPr>
        <p:txBody>
          <a:bodyPr wrap="none"/>
          <a:lstStyle/>
          <a:p>
            <a:endParaRPr lang="zh-CN" altLang="en-US"/>
          </a:p>
        </p:txBody>
      </p:sp>
      <p:sp>
        <p:nvSpPr>
          <p:cNvPr id="1149047" name="Line 119"/>
          <p:cNvSpPr>
            <a:spLocks noChangeShapeType="1"/>
          </p:cNvSpPr>
          <p:nvPr/>
        </p:nvSpPr>
        <p:spPr bwMode="auto">
          <a:xfrm flipH="1">
            <a:off x="1754188" y="5654675"/>
            <a:ext cx="5915025" cy="298450"/>
          </a:xfrm>
          <a:prstGeom prst="line">
            <a:avLst/>
          </a:prstGeom>
          <a:noFill/>
          <a:ln w="9525">
            <a:solidFill>
              <a:srgbClr val="FF0000"/>
            </a:solidFill>
            <a:round/>
            <a:tailEnd type="triangle" w="med" len="med"/>
          </a:ln>
        </p:spPr>
        <p:txBody>
          <a:bodyPr wrap="none"/>
          <a:lstStyle/>
          <a:p>
            <a:endParaRPr lang="zh-CN" altLang="en-US"/>
          </a:p>
        </p:txBody>
      </p:sp>
      <p:sp>
        <p:nvSpPr>
          <p:cNvPr id="2" name="矩形 1">
            <a:extLst>
              <a:ext uri="{FF2B5EF4-FFF2-40B4-BE49-F238E27FC236}">
                <a16:creationId xmlns="" xmlns:a16="http://schemas.microsoft.com/office/drawing/2014/main" id="{893C1C15-C82C-4D22-B0CB-134813D38A0F}"/>
              </a:ext>
            </a:extLst>
          </p:cNvPr>
          <p:cNvSpPr/>
          <p:nvPr/>
        </p:nvSpPr>
        <p:spPr>
          <a:xfrm>
            <a:off x="4165602" y="1990706"/>
            <a:ext cx="4545010" cy="769441"/>
          </a:xfrm>
          <a:prstGeom prst="rect">
            <a:avLst/>
          </a:prstGeom>
        </p:spPr>
        <p:txBody>
          <a:bodyPr wrap="square">
            <a:spAutoFit/>
          </a:bodyPr>
          <a:lstStyle/>
          <a:p>
            <a:r>
              <a:rPr lang="en-US" altLang="zh-CN" sz="2200" dirty="0"/>
              <a:t>Router u runs Dijkstra’s algorithm as flows</a:t>
            </a:r>
            <a:endParaRPr lang="zh-CN" altLang="en-US" sz="22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149017"/>
                                        </p:tgtEl>
                                        <p:attrNameLst>
                                          <p:attrName>style.visibility</p:attrName>
                                        </p:attrNameLst>
                                      </p:cBhvr>
                                      <p:to>
                                        <p:strVal val="visible"/>
                                      </p:to>
                                    </p:set>
                                    <p:anim calcmode="lin" valueType="num">
                                      <p:cBhvr additive="base">
                                        <p:cTn id="7" dur="500" fill="hold"/>
                                        <p:tgtEl>
                                          <p:spTgt spid="1149017"/>
                                        </p:tgtEl>
                                        <p:attrNameLst>
                                          <p:attrName>ppt_x</p:attrName>
                                        </p:attrNameLst>
                                      </p:cBhvr>
                                      <p:tavLst>
                                        <p:tav tm="0">
                                          <p:val>
                                            <p:strVal val="#ppt_x"/>
                                          </p:val>
                                        </p:tav>
                                        <p:tav tm="100000">
                                          <p:val>
                                            <p:strVal val="#ppt_x"/>
                                          </p:val>
                                        </p:tav>
                                      </p:tavLst>
                                    </p:anim>
                                    <p:anim calcmode="lin" valueType="num">
                                      <p:cBhvr additive="base">
                                        <p:cTn id="8" dur="500" fill="hold"/>
                                        <p:tgtEl>
                                          <p:spTgt spid="1149017"/>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149018"/>
                                        </p:tgtEl>
                                        <p:attrNameLst>
                                          <p:attrName>style.visibility</p:attrName>
                                        </p:attrNameLst>
                                      </p:cBhvr>
                                      <p:to>
                                        <p:strVal val="visible"/>
                                      </p:to>
                                    </p:set>
                                    <p:anim calcmode="lin" valueType="num">
                                      <p:cBhvr additive="base">
                                        <p:cTn id="11" dur="500" fill="hold"/>
                                        <p:tgtEl>
                                          <p:spTgt spid="1149018"/>
                                        </p:tgtEl>
                                        <p:attrNameLst>
                                          <p:attrName>ppt_x</p:attrName>
                                        </p:attrNameLst>
                                      </p:cBhvr>
                                      <p:tavLst>
                                        <p:tav tm="0">
                                          <p:val>
                                            <p:strVal val="#ppt_x"/>
                                          </p:val>
                                        </p:tav>
                                        <p:tav tm="100000">
                                          <p:val>
                                            <p:strVal val="#ppt_x"/>
                                          </p:val>
                                        </p:tav>
                                      </p:tavLst>
                                    </p:anim>
                                    <p:anim calcmode="lin" valueType="num">
                                      <p:cBhvr additive="base">
                                        <p:cTn id="12" dur="500" fill="hold"/>
                                        <p:tgtEl>
                                          <p:spTgt spid="1149018"/>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149019"/>
                                        </p:tgtEl>
                                        <p:attrNameLst>
                                          <p:attrName>style.visibility</p:attrName>
                                        </p:attrNameLst>
                                      </p:cBhvr>
                                      <p:to>
                                        <p:strVal val="visible"/>
                                      </p:to>
                                    </p:set>
                                    <p:anim calcmode="lin" valueType="num">
                                      <p:cBhvr additive="base">
                                        <p:cTn id="15" dur="500" fill="hold"/>
                                        <p:tgtEl>
                                          <p:spTgt spid="1149019"/>
                                        </p:tgtEl>
                                        <p:attrNameLst>
                                          <p:attrName>ppt_x</p:attrName>
                                        </p:attrNameLst>
                                      </p:cBhvr>
                                      <p:tavLst>
                                        <p:tav tm="0">
                                          <p:val>
                                            <p:strVal val="#ppt_x"/>
                                          </p:val>
                                        </p:tav>
                                        <p:tav tm="100000">
                                          <p:val>
                                            <p:strVal val="#ppt_x"/>
                                          </p:val>
                                        </p:tav>
                                      </p:tavLst>
                                    </p:anim>
                                    <p:anim calcmode="lin" valueType="num">
                                      <p:cBhvr additive="base">
                                        <p:cTn id="16" dur="500" fill="hold"/>
                                        <p:tgtEl>
                                          <p:spTgt spid="1149019"/>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149020"/>
                                        </p:tgtEl>
                                        <p:attrNameLst>
                                          <p:attrName>style.visibility</p:attrName>
                                        </p:attrNameLst>
                                      </p:cBhvr>
                                      <p:to>
                                        <p:strVal val="visible"/>
                                      </p:to>
                                    </p:set>
                                    <p:anim calcmode="lin" valueType="num">
                                      <p:cBhvr additive="base">
                                        <p:cTn id="19" dur="500" fill="hold"/>
                                        <p:tgtEl>
                                          <p:spTgt spid="1149020"/>
                                        </p:tgtEl>
                                        <p:attrNameLst>
                                          <p:attrName>ppt_x</p:attrName>
                                        </p:attrNameLst>
                                      </p:cBhvr>
                                      <p:tavLst>
                                        <p:tav tm="0">
                                          <p:val>
                                            <p:strVal val="#ppt_x"/>
                                          </p:val>
                                        </p:tav>
                                        <p:tav tm="100000">
                                          <p:val>
                                            <p:strVal val="#ppt_x"/>
                                          </p:val>
                                        </p:tav>
                                      </p:tavLst>
                                    </p:anim>
                                    <p:anim calcmode="lin" valueType="num">
                                      <p:cBhvr additive="base">
                                        <p:cTn id="20" dur="500" fill="hold"/>
                                        <p:tgtEl>
                                          <p:spTgt spid="1149020"/>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149021"/>
                                        </p:tgtEl>
                                        <p:attrNameLst>
                                          <p:attrName>style.visibility</p:attrName>
                                        </p:attrNameLst>
                                      </p:cBhvr>
                                      <p:to>
                                        <p:strVal val="visible"/>
                                      </p:to>
                                    </p:set>
                                    <p:anim calcmode="lin" valueType="num">
                                      <p:cBhvr additive="base">
                                        <p:cTn id="23" dur="500" fill="hold"/>
                                        <p:tgtEl>
                                          <p:spTgt spid="1149021"/>
                                        </p:tgtEl>
                                        <p:attrNameLst>
                                          <p:attrName>ppt_x</p:attrName>
                                        </p:attrNameLst>
                                      </p:cBhvr>
                                      <p:tavLst>
                                        <p:tav tm="0">
                                          <p:val>
                                            <p:strVal val="#ppt_x"/>
                                          </p:val>
                                        </p:tav>
                                        <p:tav tm="100000">
                                          <p:val>
                                            <p:strVal val="#ppt_x"/>
                                          </p:val>
                                        </p:tav>
                                      </p:tavLst>
                                    </p:anim>
                                    <p:anim calcmode="lin" valueType="num">
                                      <p:cBhvr additive="base">
                                        <p:cTn id="24" dur="500" fill="hold"/>
                                        <p:tgtEl>
                                          <p:spTgt spid="1149021"/>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149022"/>
                                        </p:tgtEl>
                                        <p:attrNameLst>
                                          <p:attrName>style.visibility</p:attrName>
                                        </p:attrNameLst>
                                      </p:cBhvr>
                                      <p:to>
                                        <p:strVal val="visible"/>
                                      </p:to>
                                    </p:set>
                                    <p:anim calcmode="lin" valueType="num">
                                      <p:cBhvr additive="base">
                                        <p:cTn id="27" dur="500" fill="hold"/>
                                        <p:tgtEl>
                                          <p:spTgt spid="1149022"/>
                                        </p:tgtEl>
                                        <p:attrNameLst>
                                          <p:attrName>ppt_x</p:attrName>
                                        </p:attrNameLst>
                                      </p:cBhvr>
                                      <p:tavLst>
                                        <p:tav tm="0">
                                          <p:val>
                                            <p:strVal val="#ppt_x"/>
                                          </p:val>
                                        </p:tav>
                                        <p:tav tm="100000">
                                          <p:val>
                                            <p:strVal val="#ppt_x"/>
                                          </p:val>
                                        </p:tav>
                                      </p:tavLst>
                                    </p:anim>
                                    <p:anim calcmode="lin" valueType="num">
                                      <p:cBhvr additive="base">
                                        <p:cTn id="28" dur="500" fill="hold"/>
                                        <p:tgtEl>
                                          <p:spTgt spid="1149022"/>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3" presetClass="emph" presetSubtype="2" fill="hold" grpId="1" nodeType="clickEffect">
                                  <p:stCondLst>
                                    <p:cond delay="0"/>
                                  </p:stCondLst>
                                  <p:childTnLst>
                                    <p:animClr clrSpc="rgb" dir="cw">
                                      <p:cBhvr override="childStyle">
                                        <p:cTn id="32" dur="2000" fill="hold"/>
                                        <p:tgtEl>
                                          <p:spTgt spid="1149020"/>
                                        </p:tgtEl>
                                        <p:attrNameLst>
                                          <p:attrName>style.color</p:attrName>
                                        </p:attrNameLst>
                                      </p:cBhvr>
                                      <p:to>
                                        <a:srgbClr val="FF0000"/>
                                      </p:to>
                                    </p:animClr>
                                  </p:childTnLst>
                                </p:cTn>
                              </p:par>
                            </p:childTnLst>
                          </p:cTn>
                        </p:par>
                      </p:childTnLst>
                    </p:cTn>
                  </p:par>
                  <p:par>
                    <p:cTn id="33" fill="hold">
                      <p:stCondLst>
                        <p:cond delay="indefinite"/>
                      </p:stCondLst>
                      <p:childTnLst>
                        <p:par>
                          <p:cTn id="34" fill="hold">
                            <p:stCondLst>
                              <p:cond delay="0"/>
                            </p:stCondLst>
                            <p:childTnLst>
                              <p:par>
                                <p:cTn id="35" presetID="6" presetClass="emph" presetSubtype="0" fill="hold" grpId="2" nodeType="clickEffect">
                                  <p:stCondLst>
                                    <p:cond delay="0"/>
                                  </p:stCondLst>
                                  <p:childTnLst>
                                    <p:animScale>
                                      <p:cBhvr>
                                        <p:cTn id="36" dur="2000" fill="hold"/>
                                        <p:tgtEl>
                                          <p:spTgt spid="1149020"/>
                                        </p:tgtEl>
                                      </p:cBhvr>
                                      <p:by x="150000" y="150000"/>
                                    </p:animScale>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1149043"/>
                                        </p:tgtEl>
                                        <p:attrNameLst>
                                          <p:attrName>style.visibility</p:attrName>
                                        </p:attrNameLst>
                                      </p:cBhvr>
                                      <p:to>
                                        <p:strVal val="visible"/>
                                      </p:to>
                                    </p:set>
                                    <p:anim calcmode="lin" valueType="num">
                                      <p:cBhvr additive="base">
                                        <p:cTn id="41" dur="500" fill="hold"/>
                                        <p:tgtEl>
                                          <p:spTgt spid="1149043"/>
                                        </p:tgtEl>
                                        <p:attrNameLst>
                                          <p:attrName>ppt_x</p:attrName>
                                        </p:attrNameLst>
                                      </p:cBhvr>
                                      <p:tavLst>
                                        <p:tav tm="0">
                                          <p:val>
                                            <p:strVal val="#ppt_x"/>
                                          </p:val>
                                        </p:tav>
                                        <p:tav tm="100000">
                                          <p:val>
                                            <p:strVal val="#ppt_x"/>
                                          </p:val>
                                        </p:tav>
                                      </p:tavLst>
                                    </p:anim>
                                    <p:anim calcmode="lin" valueType="num">
                                      <p:cBhvr additive="base">
                                        <p:cTn id="42" dur="500" fill="hold"/>
                                        <p:tgtEl>
                                          <p:spTgt spid="1149043"/>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3" presetClass="emph" presetSubtype="2" fill="hold" grpId="1" nodeType="clickEffect">
                                  <p:stCondLst>
                                    <p:cond delay="0"/>
                                  </p:stCondLst>
                                  <p:childTnLst>
                                    <p:animClr clrSpc="rgb" dir="cw">
                                      <p:cBhvr override="childStyle">
                                        <p:cTn id="46" dur="2000" fill="hold"/>
                                        <p:tgtEl>
                                          <p:spTgt spid="1149018"/>
                                        </p:tgtEl>
                                        <p:attrNameLst>
                                          <p:attrName>style.color</p:attrName>
                                        </p:attrNameLst>
                                      </p:cBhvr>
                                      <p:to>
                                        <a:srgbClr val="FF0000"/>
                                      </p:to>
                                    </p:animClr>
                                  </p:childTnLst>
                                </p:cTn>
                              </p:par>
                              <p:par>
                                <p:cTn id="47" presetID="3" presetClass="emph" presetSubtype="2" fill="hold" grpId="1" nodeType="withEffect">
                                  <p:stCondLst>
                                    <p:cond delay="0"/>
                                  </p:stCondLst>
                                  <p:childTnLst>
                                    <p:animClr clrSpc="rgb" dir="cw">
                                      <p:cBhvr override="childStyle">
                                        <p:cTn id="48" dur="2000" fill="hold"/>
                                        <p:tgtEl>
                                          <p:spTgt spid="1149021"/>
                                        </p:tgtEl>
                                        <p:attrNameLst>
                                          <p:attrName>style.color</p:attrName>
                                        </p:attrNameLst>
                                      </p:cBhvr>
                                      <p:to>
                                        <a:srgbClr val="FF0000"/>
                                      </p:to>
                                    </p:animClr>
                                  </p:childTnLst>
                                </p:cTn>
                              </p:par>
                              <p:par>
                                <p:cTn id="49" presetID="3" presetClass="emph" presetSubtype="2" fill="hold" grpId="1" nodeType="withEffect">
                                  <p:stCondLst>
                                    <p:cond delay="0"/>
                                  </p:stCondLst>
                                  <p:childTnLst>
                                    <p:animClr clrSpc="rgb" dir="cw">
                                      <p:cBhvr override="childStyle">
                                        <p:cTn id="50" dur="2000" fill="hold"/>
                                        <p:tgtEl>
                                          <p:spTgt spid="1149019"/>
                                        </p:tgtEl>
                                        <p:attrNameLst>
                                          <p:attrName>style.color</p:attrName>
                                        </p:attrNameLst>
                                      </p:cBhvr>
                                      <p:to>
                                        <a:srgbClr val="FF0000"/>
                                      </p:to>
                                    </p:animClr>
                                  </p:childTnLst>
                                </p:cTn>
                              </p:par>
                              <p:par>
                                <p:cTn id="51" presetID="2" presetClass="entr" presetSubtype="4" fill="hold" grpId="0" nodeType="withEffect">
                                  <p:stCondLst>
                                    <p:cond delay="0"/>
                                  </p:stCondLst>
                                  <p:childTnLst>
                                    <p:set>
                                      <p:cBhvr>
                                        <p:cTn id="52" dur="1" fill="hold">
                                          <p:stCondLst>
                                            <p:cond delay="0"/>
                                          </p:stCondLst>
                                        </p:cTn>
                                        <p:tgtEl>
                                          <p:spTgt spid="1149024"/>
                                        </p:tgtEl>
                                        <p:attrNameLst>
                                          <p:attrName>style.visibility</p:attrName>
                                        </p:attrNameLst>
                                      </p:cBhvr>
                                      <p:to>
                                        <p:strVal val="visible"/>
                                      </p:to>
                                    </p:set>
                                    <p:anim calcmode="lin" valueType="num">
                                      <p:cBhvr additive="base">
                                        <p:cTn id="53" dur="500" fill="hold"/>
                                        <p:tgtEl>
                                          <p:spTgt spid="1149024"/>
                                        </p:tgtEl>
                                        <p:attrNameLst>
                                          <p:attrName>ppt_x</p:attrName>
                                        </p:attrNameLst>
                                      </p:cBhvr>
                                      <p:tavLst>
                                        <p:tav tm="0">
                                          <p:val>
                                            <p:strVal val="#ppt_x"/>
                                          </p:val>
                                        </p:tav>
                                        <p:tav tm="100000">
                                          <p:val>
                                            <p:strVal val="#ppt_x"/>
                                          </p:val>
                                        </p:tav>
                                      </p:tavLst>
                                    </p:anim>
                                    <p:anim calcmode="lin" valueType="num">
                                      <p:cBhvr additive="base">
                                        <p:cTn id="54" dur="500" fill="hold"/>
                                        <p:tgtEl>
                                          <p:spTgt spid="1149024"/>
                                        </p:tgtEl>
                                        <p:attrNameLst>
                                          <p:attrName>ppt_y</p:attrName>
                                        </p:attrNameLst>
                                      </p:cBhvr>
                                      <p:tavLst>
                                        <p:tav tm="0">
                                          <p:val>
                                            <p:strVal val="1+#ppt_h/2"/>
                                          </p:val>
                                        </p:tav>
                                        <p:tav tm="100000">
                                          <p:val>
                                            <p:strVal val="#ppt_y"/>
                                          </p:val>
                                        </p:tav>
                                      </p:tavLst>
                                    </p:anim>
                                  </p:childTnLst>
                                </p:cTn>
                              </p:par>
                              <p:par>
                                <p:cTn id="55" presetID="2" presetClass="entr" presetSubtype="4" fill="hold" grpId="0" nodeType="withEffect">
                                  <p:stCondLst>
                                    <p:cond delay="0"/>
                                  </p:stCondLst>
                                  <p:childTnLst>
                                    <p:set>
                                      <p:cBhvr>
                                        <p:cTn id="56" dur="1" fill="hold">
                                          <p:stCondLst>
                                            <p:cond delay="0"/>
                                          </p:stCondLst>
                                        </p:cTn>
                                        <p:tgtEl>
                                          <p:spTgt spid="1149025"/>
                                        </p:tgtEl>
                                        <p:attrNameLst>
                                          <p:attrName>style.visibility</p:attrName>
                                        </p:attrNameLst>
                                      </p:cBhvr>
                                      <p:to>
                                        <p:strVal val="visible"/>
                                      </p:to>
                                    </p:set>
                                    <p:anim calcmode="lin" valueType="num">
                                      <p:cBhvr additive="base">
                                        <p:cTn id="57" dur="500" fill="hold"/>
                                        <p:tgtEl>
                                          <p:spTgt spid="1149025"/>
                                        </p:tgtEl>
                                        <p:attrNameLst>
                                          <p:attrName>ppt_x</p:attrName>
                                        </p:attrNameLst>
                                      </p:cBhvr>
                                      <p:tavLst>
                                        <p:tav tm="0">
                                          <p:val>
                                            <p:strVal val="#ppt_x"/>
                                          </p:val>
                                        </p:tav>
                                        <p:tav tm="100000">
                                          <p:val>
                                            <p:strVal val="#ppt_x"/>
                                          </p:val>
                                        </p:tav>
                                      </p:tavLst>
                                    </p:anim>
                                    <p:anim calcmode="lin" valueType="num">
                                      <p:cBhvr additive="base">
                                        <p:cTn id="58" dur="500" fill="hold"/>
                                        <p:tgtEl>
                                          <p:spTgt spid="1149025"/>
                                        </p:tgtEl>
                                        <p:attrNameLst>
                                          <p:attrName>ppt_y</p:attrName>
                                        </p:attrNameLst>
                                      </p:cBhvr>
                                      <p:tavLst>
                                        <p:tav tm="0">
                                          <p:val>
                                            <p:strVal val="1+#ppt_h/2"/>
                                          </p:val>
                                        </p:tav>
                                        <p:tav tm="100000">
                                          <p:val>
                                            <p:strVal val="#ppt_y"/>
                                          </p:val>
                                        </p:tav>
                                      </p:tavLst>
                                    </p:anim>
                                  </p:childTnLst>
                                </p:cTn>
                              </p:par>
                              <p:par>
                                <p:cTn id="59" presetID="2" presetClass="entr" presetSubtype="4" fill="hold" grpId="0" nodeType="withEffect">
                                  <p:stCondLst>
                                    <p:cond delay="0"/>
                                  </p:stCondLst>
                                  <p:childTnLst>
                                    <p:set>
                                      <p:cBhvr>
                                        <p:cTn id="60" dur="1" fill="hold">
                                          <p:stCondLst>
                                            <p:cond delay="0"/>
                                          </p:stCondLst>
                                        </p:cTn>
                                        <p:tgtEl>
                                          <p:spTgt spid="1149026"/>
                                        </p:tgtEl>
                                        <p:attrNameLst>
                                          <p:attrName>style.visibility</p:attrName>
                                        </p:attrNameLst>
                                      </p:cBhvr>
                                      <p:to>
                                        <p:strVal val="visible"/>
                                      </p:to>
                                    </p:set>
                                    <p:anim calcmode="lin" valueType="num">
                                      <p:cBhvr additive="base">
                                        <p:cTn id="61" dur="500" fill="hold"/>
                                        <p:tgtEl>
                                          <p:spTgt spid="1149026"/>
                                        </p:tgtEl>
                                        <p:attrNameLst>
                                          <p:attrName>ppt_x</p:attrName>
                                        </p:attrNameLst>
                                      </p:cBhvr>
                                      <p:tavLst>
                                        <p:tav tm="0">
                                          <p:val>
                                            <p:strVal val="#ppt_x"/>
                                          </p:val>
                                        </p:tav>
                                        <p:tav tm="100000">
                                          <p:val>
                                            <p:strVal val="#ppt_x"/>
                                          </p:val>
                                        </p:tav>
                                      </p:tavLst>
                                    </p:anim>
                                    <p:anim calcmode="lin" valueType="num">
                                      <p:cBhvr additive="base">
                                        <p:cTn id="62" dur="500" fill="hold"/>
                                        <p:tgtEl>
                                          <p:spTgt spid="1149026"/>
                                        </p:tgtEl>
                                        <p:attrNameLst>
                                          <p:attrName>ppt_y</p:attrName>
                                        </p:attrNameLst>
                                      </p:cBhvr>
                                      <p:tavLst>
                                        <p:tav tm="0">
                                          <p:val>
                                            <p:strVal val="1+#ppt_h/2"/>
                                          </p:val>
                                        </p:tav>
                                        <p:tav tm="100000">
                                          <p:val>
                                            <p:strVal val="#ppt_y"/>
                                          </p:val>
                                        </p:tav>
                                      </p:tavLst>
                                    </p:anim>
                                  </p:childTnLst>
                                </p:cTn>
                              </p:par>
                              <p:par>
                                <p:cTn id="63" presetID="2" presetClass="entr" presetSubtype="4" fill="hold" grpId="0" nodeType="withEffect">
                                  <p:stCondLst>
                                    <p:cond delay="0"/>
                                  </p:stCondLst>
                                  <p:childTnLst>
                                    <p:set>
                                      <p:cBhvr>
                                        <p:cTn id="64" dur="1" fill="hold">
                                          <p:stCondLst>
                                            <p:cond delay="0"/>
                                          </p:stCondLst>
                                        </p:cTn>
                                        <p:tgtEl>
                                          <p:spTgt spid="1149027"/>
                                        </p:tgtEl>
                                        <p:attrNameLst>
                                          <p:attrName>style.visibility</p:attrName>
                                        </p:attrNameLst>
                                      </p:cBhvr>
                                      <p:to>
                                        <p:strVal val="visible"/>
                                      </p:to>
                                    </p:set>
                                    <p:anim calcmode="lin" valueType="num">
                                      <p:cBhvr additive="base">
                                        <p:cTn id="65" dur="500" fill="hold"/>
                                        <p:tgtEl>
                                          <p:spTgt spid="1149027"/>
                                        </p:tgtEl>
                                        <p:attrNameLst>
                                          <p:attrName>ppt_x</p:attrName>
                                        </p:attrNameLst>
                                      </p:cBhvr>
                                      <p:tavLst>
                                        <p:tav tm="0">
                                          <p:val>
                                            <p:strVal val="#ppt_x"/>
                                          </p:val>
                                        </p:tav>
                                        <p:tav tm="100000">
                                          <p:val>
                                            <p:strVal val="#ppt_x"/>
                                          </p:val>
                                        </p:tav>
                                      </p:tavLst>
                                    </p:anim>
                                    <p:anim calcmode="lin" valueType="num">
                                      <p:cBhvr additive="base">
                                        <p:cTn id="66" dur="500" fill="hold"/>
                                        <p:tgtEl>
                                          <p:spTgt spid="1149027"/>
                                        </p:tgtEl>
                                        <p:attrNameLst>
                                          <p:attrName>ppt_y</p:attrName>
                                        </p:attrNameLst>
                                      </p:cBhvr>
                                      <p:tavLst>
                                        <p:tav tm="0">
                                          <p:val>
                                            <p:strVal val="1+#ppt_h/2"/>
                                          </p:val>
                                        </p:tav>
                                        <p:tav tm="100000">
                                          <p:val>
                                            <p:strVal val="#ppt_y"/>
                                          </p:val>
                                        </p:tav>
                                      </p:tavLst>
                                    </p:anim>
                                  </p:childTnLst>
                                </p:cTn>
                              </p:par>
                              <p:par>
                                <p:cTn id="67" presetID="2" presetClass="entr" presetSubtype="4" fill="hold" grpId="0" nodeType="withEffect">
                                  <p:stCondLst>
                                    <p:cond delay="0"/>
                                  </p:stCondLst>
                                  <p:childTnLst>
                                    <p:set>
                                      <p:cBhvr>
                                        <p:cTn id="68" dur="1" fill="hold">
                                          <p:stCondLst>
                                            <p:cond delay="0"/>
                                          </p:stCondLst>
                                        </p:cTn>
                                        <p:tgtEl>
                                          <p:spTgt spid="1149028"/>
                                        </p:tgtEl>
                                        <p:attrNameLst>
                                          <p:attrName>style.visibility</p:attrName>
                                        </p:attrNameLst>
                                      </p:cBhvr>
                                      <p:to>
                                        <p:strVal val="visible"/>
                                      </p:to>
                                    </p:set>
                                    <p:anim calcmode="lin" valueType="num">
                                      <p:cBhvr additive="base">
                                        <p:cTn id="69" dur="500" fill="hold"/>
                                        <p:tgtEl>
                                          <p:spTgt spid="1149028"/>
                                        </p:tgtEl>
                                        <p:attrNameLst>
                                          <p:attrName>ppt_x</p:attrName>
                                        </p:attrNameLst>
                                      </p:cBhvr>
                                      <p:tavLst>
                                        <p:tav tm="0">
                                          <p:val>
                                            <p:strVal val="#ppt_x"/>
                                          </p:val>
                                        </p:tav>
                                        <p:tav tm="100000">
                                          <p:val>
                                            <p:strVal val="#ppt_x"/>
                                          </p:val>
                                        </p:tav>
                                      </p:tavLst>
                                    </p:anim>
                                    <p:anim calcmode="lin" valueType="num">
                                      <p:cBhvr additive="base">
                                        <p:cTn id="70" dur="500" fill="hold"/>
                                        <p:tgtEl>
                                          <p:spTgt spid="1149028"/>
                                        </p:tgtEl>
                                        <p:attrNameLst>
                                          <p:attrName>ppt_y</p:attrName>
                                        </p:attrNameLst>
                                      </p:cBhvr>
                                      <p:tavLst>
                                        <p:tav tm="0">
                                          <p:val>
                                            <p:strVal val="1+#ppt_h/2"/>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3" presetClass="emph" presetSubtype="2" fill="hold" grpId="1" nodeType="clickEffect">
                                  <p:stCondLst>
                                    <p:cond delay="0"/>
                                  </p:stCondLst>
                                  <p:childTnLst>
                                    <p:animClr clrSpc="rgb" dir="cw">
                                      <p:cBhvr override="childStyle">
                                        <p:cTn id="74" dur="2000" fill="hold"/>
                                        <p:tgtEl>
                                          <p:spTgt spid="1149027"/>
                                        </p:tgtEl>
                                        <p:attrNameLst>
                                          <p:attrName>style.color</p:attrName>
                                        </p:attrNameLst>
                                      </p:cBhvr>
                                      <p:to>
                                        <a:srgbClr val="FF0000"/>
                                      </p:to>
                                    </p:animClr>
                                  </p:childTnLst>
                                </p:cTn>
                              </p:par>
                            </p:childTnLst>
                          </p:cTn>
                        </p:par>
                      </p:childTnLst>
                    </p:cTn>
                  </p:par>
                  <p:par>
                    <p:cTn id="75" fill="hold">
                      <p:stCondLst>
                        <p:cond delay="indefinite"/>
                      </p:stCondLst>
                      <p:childTnLst>
                        <p:par>
                          <p:cTn id="76" fill="hold">
                            <p:stCondLst>
                              <p:cond delay="0"/>
                            </p:stCondLst>
                            <p:childTnLst>
                              <p:par>
                                <p:cTn id="77" presetID="6" presetClass="emph" presetSubtype="0" fill="hold" grpId="2" nodeType="clickEffect">
                                  <p:stCondLst>
                                    <p:cond delay="0"/>
                                  </p:stCondLst>
                                  <p:childTnLst>
                                    <p:animScale>
                                      <p:cBhvr>
                                        <p:cTn id="78" dur="2000" fill="hold"/>
                                        <p:tgtEl>
                                          <p:spTgt spid="1149027"/>
                                        </p:tgtEl>
                                      </p:cBhvr>
                                      <p:by x="150000" y="150000"/>
                                    </p:animScale>
                                  </p:childTnLst>
                                </p:cTn>
                              </p:par>
                            </p:childTnLst>
                          </p:cTn>
                        </p:par>
                      </p:childTnLst>
                    </p:cTn>
                  </p:par>
                  <p:par>
                    <p:cTn id="79" fill="hold">
                      <p:stCondLst>
                        <p:cond delay="indefinite"/>
                      </p:stCondLst>
                      <p:childTnLst>
                        <p:par>
                          <p:cTn id="80" fill="hold">
                            <p:stCondLst>
                              <p:cond delay="0"/>
                            </p:stCondLst>
                            <p:childTnLst>
                              <p:par>
                                <p:cTn id="81" presetID="2" presetClass="entr" presetSubtype="4" fill="hold" grpId="0" nodeType="clickEffect">
                                  <p:stCondLst>
                                    <p:cond delay="0"/>
                                  </p:stCondLst>
                                  <p:childTnLst>
                                    <p:set>
                                      <p:cBhvr>
                                        <p:cTn id="82" dur="1" fill="hold">
                                          <p:stCondLst>
                                            <p:cond delay="0"/>
                                          </p:stCondLst>
                                        </p:cTn>
                                        <p:tgtEl>
                                          <p:spTgt spid="1149044"/>
                                        </p:tgtEl>
                                        <p:attrNameLst>
                                          <p:attrName>style.visibility</p:attrName>
                                        </p:attrNameLst>
                                      </p:cBhvr>
                                      <p:to>
                                        <p:strVal val="visible"/>
                                      </p:to>
                                    </p:set>
                                    <p:anim calcmode="lin" valueType="num">
                                      <p:cBhvr additive="base">
                                        <p:cTn id="83" dur="500" fill="hold"/>
                                        <p:tgtEl>
                                          <p:spTgt spid="1149044"/>
                                        </p:tgtEl>
                                        <p:attrNameLst>
                                          <p:attrName>ppt_x</p:attrName>
                                        </p:attrNameLst>
                                      </p:cBhvr>
                                      <p:tavLst>
                                        <p:tav tm="0">
                                          <p:val>
                                            <p:strVal val="#ppt_x"/>
                                          </p:val>
                                        </p:tav>
                                        <p:tav tm="100000">
                                          <p:val>
                                            <p:strVal val="#ppt_x"/>
                                          </p:val>
                                        </p:tav>
                                      </p:tavLst>
                                    </p:anim>
                                    <p:anim calcmode="lin" valueType="num">
                                      <p:cBhvr additive="base">
                                        <p:cTn id="84" dur="500" fill="hold"/>
                                        <p:tgtEl>
                                          <p:spTgt spid="1149044"/>
                                        </p:tgtEl>
                                        <p:attrNameLst>
                                          <p:attrName>ppt_y</p:attrName>
                                        </p:attrNameLst>
                                      </p:cBhvr>
                                      <p:tavLst>
                                        <p:tav tm="0">
                                          <p:val>
                                            <p:strVal val="1+#ppt_h/2"/>
                                          </p:val>
                                        </p:tav>
                                        <p:tav tm="100000">
                                          <p:val>
                                            <p:strVal val="#ppt_y"/>
                                          </p:val>
                                        </p:tav>
                                      </p:tavLst>
                                    </p:anim>
                                  </p:childTnLst>
                                </p:cTn>
                              </p:par>
                            </p:childTnLst>
                          </p:cTn>
                        </p:par>
                      </p:childTnLst>
                    </p:cTn>
                  </p:par>
                  <p:par>
                    <p:cTn id="85" fill="hold">
                      <p:stCondLst>
                        <p:cond delay="indefinite"/>
                      </p:stCondLst>
                      <p:childTnLst>
                        <p:par>
                          <p:cTn id="86" fill="hold">
                            <p:stCondLst>
                              <p:cond delay="0"/>
                            </p:stCondLst>
                            <p:childTnLst>
                              <p:par>
                                <p:cTn id="87" presetID="2" presetClass="entr" presetSubtype="4" fill="hold" grpId="0" nodeType="clickEffect">
                                  <p:stCondLst>
                                    <p:cond delay="0"/>
                                  </p:stCondLst>
                                  <p:childTnLst>
                                    <p:set>
                                      <p:cBhvr>
                                        <p:cTn id="88" dur="1" fill="hold">
                                          <p:stCondLst>
                                            <p:cond delay="0"/>
                                          </p:stCondLst>
                                        </p:cTn>
                                        <p:tgtEl>
                                          <p:spTgt spid="1149030"/>
                                        </p:tgtEl>
                                        <p:attrNameLst>
                                          <p:attrName>style.visibility</p:attrName>
                                        </p:attrNameLst>
                                      </p:cBhvr>
                                      <p:to>
                                        <p:strVal val="visible"/>
                                      </p:to>
                                    </p:set>
                                    <p:anim calcmode="lin" valueType="num">
                                      <p:cBhvr additive="base">
                                        <p:cTn id="89" dur="500" fill="hold"/>
                                        <p:tgtEl>
                                          <p:spTgt spid="1149030"/>
                                        </p:tgtEl>
                                        <p:attrNameLst>
                                          <p:attrName>ppt_x</p:attrName>
                                        </p:attrNameLst>
                                      </p:cBhvr>
                                      <p:tavLst>
                                        <p:tav tm="0">
                                          <p:val>
                                            <p:strVal val="#ppt_x"/>
                                          </p:val>
                                        </p:tav>
                                        <p:tav tm="100000">
                                          <p:val>
                                            <p:strVal val="#ppt_x"/>
                                          </p:val>
                                        </p:tav>
                                      </p:tavLst>
                                    </p:anim>
                                    <p:anim calcmode="lin" valueType="num">
                                      <p:cBhvr additive="base">
                                        <p:cTn id="90" dur="500" fill="hold"/>
                                        <p:tgtEl>
                                          <p:spTgt spid="1149030"/>
                                        </p:tgtEl>
                                        <p:attrNameLst>
                                          <p:attrName>ppt_y</p:attrName>
                                        </p:attrNameLst>
                                      </p:cBhvr>
                                      <p:tavLst>
                                        <p:tav tm="0">
                                          <p:val>
                                            <p:strVal val="1+#ppt_h/2"/>
                                          </p:val>
                                        </p:tav>
                                        <p:tav tm="100000">
                                          <p:val>
                                            <p:strVal val="#ppt_y"/>
                                          </p:val>
                                        </p:tav>
                                      </p:tavLst>
                                    </p:anim>
                                  </p:childTnLst>
                                </p:cTn>
                              </p:par>
                              <p:par>
                                <p:cTn id="91" presetID="2" presetClass="entr" presetSubtype="4" fill="hold" grpId="0" nodeType="withEffect">
                                  <p:stCondLst>
                                    <p:cond delay="0"/>
                                  </p:stCondLst>
                                  <p:childTnLst>
                                    <p:set>
                                      <p:cBhvr>
                                        <p:cTn id="92" dur="1" fill="hold">
                                          <p:stCondLst>
                                            <p:cond delay="0"/>
                                          </p:stCondLst>
                                        </p:cTn>
                                        <p:tgtEl>
                                          <p:spTgt spid="1149031"/>
                                        </p:tgtEl>
                                        <p:attrNameLst>
                                          <p:attrName>style.visibility</p:attrName>
                                        </p:attrNameLst>
                                      </p:cBhvr>
                                      <p:to>
                                        <p:strVal val="visible"/>
                                      </p:to>
                                    </p:set>
                                    <p:anim calcmode="lin" valueType="num">
                                      <p:cBhvr additive="base">
                                        <p:cTn id="93" dur="500" fill="hold"/>
                                        <p:tgtEl>
                                          <p:spTgt spid="1149031"/>
                                        </p:tgtEl>
                                        <p:attrNameLst>
                                          <p:attrName>ppt_x</p:attrName>
                                        </p:attrNameLst>
                                      </p:cBhvr>
                                      <p:tavLst>
                                        <p:tav tm="0">
                                          <p:val>
                                            <p:strVal val="#ppt_x"/>
                                          </p:val>
                                        </p:tav>
                                        <p:tav tm="100000">
                                          <p:val>
                                            <p:strVal val="#ppt_x"/>
                                          </p:val>
                                        </p:tav>
                                      </p:tavLst>
                                    </p:anim>
                                    <p:anim calcmode="lin" valueType="num">
                                      <p:cBhvr additive="base">
                                        <p:cTn id="94" dur="500" fill="hold"/>
                                        <p:tgtEl>
                                          <p:spTgt spid="1149031"/>
                                        </p:tgtEl>
                                        <p:attrNameLst>
                                          <p:attrName>ppt_y</p:attrName>
                                        </p:attrNameLst>
                                      </p:cBhvr>
                                      <p:tavLst>
                                        <p:tav tm="0">
                                          <p:val>
                                            <p:strVal val="1+#ppt_h/2"/>
                                          </p:val>
                                        </p:tav>
                                        <p:tav tm="100000">
                                          <p:val>
                                            <p:strVal val="#ppt_y"/>
                                          </p:val>
                                        </p:tav>
                                      </p:tavLst>
                                    </p:anim>
                                  </p:childTnLst>
                                </p:cTn>
                              </p:par>
                              <p:par>
                                <p:cTn id="95" presetID="2" presetClass="entr" presetSubtype="4" fill="hold" grpId="0" nodeType="withEffect">
                                  <p:stCondLst>
                                    <p:cond delay="0"/>
                                  </p:stCondLst>
                                  <p:childTnLst>
                                    <p:set>
                                      <p:cBhvr>
                                        <p:cTn id="96" dur="1" fill="hold">
                                          <p:stCondLst>
                                            <p:cond delay="0"/>
                                          </p:stCondLst>
                                        </p:cTn>
                                        <p:tgtEl>
                                          <p:spTgt spid="1149032"/>
                                        </p:tgtEl>
                                        <p:attrNameLst>
                                          <p:attrName>style.visibility</p:attrName>
                                        </p:attrNameLst>
                                      </p:cBhvr>
                                      <p:to>
                                        <p:strVal val="visible"/>
                                      </p:to>
                                    </p:set>
                                    <p:anim calcmode="lin" valueType="num">
                                      <p:cBhvr additive="base">
                                        <p:cTn id="97" dur="500" fill="hold"/>
                                        <p:tgtEl>
                                          <p:spTgt spid="1149032"/>
                                        </p:tgtEl>
                                        <p:attrNameLst>
                                          <p:attrName>ppt_x</p:attrName>
                                        </p:attrNameLst>
                                      </p:cBhvr>
                                      <p:tavLst>
                                        <p:tav tm="0">
                                          <p:val>
                                            <p:strVal val="#ppt_x"/>
                                          </p:val>
                                        </p:tav>
                                        <p:tav tm="100000">
                                          <p:val>
                                            <p:strVal val="#ppt_x"/>
                                          </p:val>
                                        </p:tav>
                                      </p:tavLst>
                                    </p:anim>
                                    <p:anim calcmode="lin" valueType="num">
                                      <p:cBhvr additive="base">
                                        <p:cTn id="98" dur="500" fill="hold"/>
                                        <p:tgtEl>
                                          <p:spTgt spid="1149032"/>
                                        </p:tgtEl>
                                        <p:attrNameLst>
                                          <p:attrName>ppt_y</p:attrName>
                                        </p:attrNameLst>
                                      </p:cBhvr>
                                      <p:tavLst>
                                        <p:tav tm="0">
                                          <p:val>
                                            <p:strVal val="1+#ppt_h/2"/>
                                          </p:val>
                                        </p:tav>
                                        <p:tav tm="100000">
                                          <p:val>
                                            <p:strVal val="#ppt_y"/>
                                          </p:val>
                                        </p:tav>
                                      </p:tavLst>
                                    </p:anim>
                                  </p:childTnLst>
                                </p:cTn>
                              </p:par>
                              <p:par>
                                <p:cTn id="99" presetID="2" presetClass="entr" presetSubtype="4" fill="hold" grpId="0" nodeType="withEffect">
                                  <p:stCondLst>
                                    <p:cond delay="0"/>
                                  </p:stCondLst>
                                  <p:childTnLst>
                                    <p:set>
                                      <p:cBhvr>
                                        <p:cTn id="100" dur="1" fill="hold">
                                          <p:stCondLst>
                                            <p:cond delay="0"/>
                                          </p:stCondLst>
                                        </p:cTn>
                                        <p:tgtEl>
                                          <p:spTgt spid="1149033"/>
                                        </p:tgtEl>
                                        <p:attrNameLst>
                                          <p:attrName>style.visibility</p:attrName>
                                        </p:attrNameLst>
                                      </p:cBhvr>
                                      <p:to>
                                        <p:strVal val="visible"/>
                                      </p:to>
                                    </p:set>
                                    <p:anim calcmode="lin" valueType="num">
                                      <p:cBhvr additive="base">
                                        <p:cTn id="101" dur="500" fill="hold"/>
                                        <p:tgtEl>
                                          <p:spTgt spid="1149033"/>
                                        </p:tgtEl>
                                        <p:attrNameLst>
                                          <p:attrName>ppt_x</p:attrName>
                                        </p:attrNameLst>
                                      </p:cBhvr>
                                      <p:tavLst>
                                        <p:tav tm="0">
                                          <p:val>
                                            <p:strVal val="#ppt_x"/>
                                          </p:val>
                                        </p:tav>
                                        <p:tav tm="100000">
                                          <p:val>
                                            <p:strVal val="#ppt_x"/>
                                          </p:val>
                                        </p:tav>
                                      </p:tavLst>
                                    </p:anim>
                                    <p:anim calcmode="lin" valueType="num">
                                      <p:cBhvr additive="base">
                                        <p:cTn id="102" dur="500" fill="hold"/>
                                        <p:tgtEl>
                                          <p:spTgt spid="1149033"/>
                                        </p:tgtEl>
                                        <p:attrNameLst>
                                          <p:attrName>ppt_y</p:attrName>
                                        </p:attrNameLst>
                                      </p:cBhvr>
                                      <p:tavLst>
                                        <p:tav tm="0">
                                          <p:val>
                                            <p:strVal val="1+#ppt_h/2"/>
                                          </p:val>
                                        </p:tav>
                                        <p:tav tm="100000">
                                          <p:val>
                                            <p:strVal val="#ppt_y"/>
                                          </p:val>
                                        </p:tav>
                                      </p:tavLst>
                                    </p:anim>
                                  </p:childTnLst>
                                </p:cTn>
                              </p:par>
                            </p:childTnLst>
                          </p:cTn>
                        </p:par>
                      </p:childTnLst>
                    </p:cTn>
                  </p:par>
                  <p:par>
                    <p:cTn id="103" fill="hold">
                      <p:stCondLst>
                        <p:cond delay="indefinite"/>
                      </p:stCondLst>
                      <p:childTnLst>
                        <p:par>
                          <p:cTn id="104" fill="hold">
                            <p:stCondLst>
                              <p:cond delay="0"/>
                            </p:stCondLst>
                            <p:childTnLst>
                              <p:par>
                                <p:cTn id="105" presetID="6" presetClass="emph" presetSubtype="0" fill="hold" grpId="1" nodeType="clickEffect">
                                  <p:stCondLst>
                                    <p:cond delay="0"/>
                                  </p:stCondLst>
                                  <p:childTnLst>
                                    <p:animScale>
                                      <p:cBhvr>
                                        <p:cTn id="106" dur="2000" fill="hold"/>
                                        <p:tgtEl>
                                          <p:spTgt spid="1149026"/>
                                        </p:tgtEl>
                                      </p:cBhvr>
                                      <p:by x="150000" y="150000"/>
                                    </p:animScale>
                                  </p:childTnLst>
                                </p:cTn>
                              </p:par>
                              <p:par>
                                <p:cTn id="107" presetID="6" presetClass="emph" presetSubtype="0" fill="hold" grpId="1" nodeType="withEffect">
                                  <p:stCondLst>
                                    <p:cond delay="0"/>
                                  </p:stCondLst>
                                  <p:childTnLst>
                                    <p:animScale>
                                      <p:cBhvr>
                                        <p:cTn id="108" dur="2000" fill="hold"/>
                                        <p:tgtEl>
                                          <p:spTgt spid="1149028"/>
                                        </p:tgtEl>
                                      </p:cBhvr>
                                      <p:by x="150000" y="150000"/>
                                    </p:animScale>
                                  </p:childTnLst>
                                </p:cTn>
                              </p:par>
                            </p:childTnLst>
                          </p:cTn>
                        </p:par>
                      </p:childTnLst>
                    </p:cTn>
                  </p:par>
                  <p:par>
                    <p:cTn id="109" fill="hold">
                      <p:stCondLst>
                        <p:cond delay="indefinite"/>
                      </p:stCondLst>
                      <p:childTnLst>
                        <p:par>
                          <p:cTn id="110" fill="hold">
                            <p:stCondLst>
                              <p:cond delay="0"/>
                            </p:stCondLst>
                            <p:childTnLst>
                              <p:par>
                                <p:cTn id="111" presetID="3" presetClass="emph" presetSubtype="2" fill="hold" grpId="2" nodeType="clickEffect">
                                  <p:stCondLst>
                                    <p:cond delay="0"/>
                                  </p:stCondLst>
                                  <p:childTnLst>
                                    <p:animClr clrSpc="rgb" dir="cw">
                                      <p:cBhvr override="childStyle">
                                        <p:cTn id="112" dur="2000" fill="hold"/>
                                        <p:tgtEl>
                                          <p:spTgt spid="1149026"/>
                                        </p:tgtEl>
                                        <p:attrNameLst>
                                          <p:attrName>style.color</p:attrName>
                                        </p:attrNameLst>
                                      </p:cBhvr>
                                      <p:to>
                                        <a:srgbClr val="FF0000"/>
                                      </p:to>
                                    </p:animClr>
                                  </p:childTnLst>
                                </p:cTn>
                              </p:par>
                              <p:par>
                                <p:cTn id="113" presetID="3" presetClass="emph" presetSubtype="2" fill="hold" grpId="2" nodeType="withEffect">
                                  <p:stCondLst>
                                    <p:cond delay="0"/>
                                  </p:stCondLst>
                                  <p:childTnLst>
                                    <p:animClr clrSpc="rgb" dir="cw">
                                      <p:cBhvr override="childStyle">
                                        <p:cTn id="114" dur="2000" fill="hold"/>
                                        <p:tgtEl>
                                          <p:spTgt spid="1149028"/>
                                        </p:tgtEl>
                                        <p:attrNameLst>
                                          <p:attrName>style.color</p:attrName>
                                        </p:attrNameLst>
                                      </p:cBhvr>
                                      <p:to>
                                        <a:srgbClr val="FF0000"/>
                                      </p:to>
                                    </p:animClr>
                                  </p:childTnLst>
                                </p:cTn>
                              </p:par>
                            </p:childTnLst>
                          </p:cTn>
                        </p:par>
                      </p:childTnLst>
                    </p:cTn>
                  </p:par>
                  <p:par>
                    <p:cTn id="115" fill="hold">
                      <p:stCondLst>
                        <p:cond delay="indefinite"/>
                      </p:stCondLst>
                      <p:childTnLst>
                        <p:par>
                          <p:cTn id="116" fill="hold">
                            <p:stCondLst>
                              <p:cond delay="0"/>
                            </p:stCondLst>
                            <p:childTnLst>
                              <p:par>
                                <p:cTn id="117" presetID="6" presetClass="emph" presetSubtype="0" fill="hold" grpId="1" nodeType="clickEffect">
                                  <p:stCondLst>
                                    <p:cond delay="0"/>
                                  </p:stCondLst>
                                  <p:childTnLst>
                                    <p:animScale>
                                      <p:cBhvr>
                                        <p:cTn id="118" dur="2000" fill="hold"/>
                                        <p:tgtEl>
                                          <p:spTgt spid="1149031"/>
                                        </p:tgtEl>
                                      </p:cBhvr>
                                      <p:by x="150000" y="150000"/>
                                    </p:animScale>
                                  </p:childTnLst>
                                </p:cTn>
                              </p:par>
                            </p:childTnLst>
                          </p:cTn>
                        </p:par>
                      </p:childTnLst>
                    </p:cTn>
                  </p:par>
                  <p:par>
                    <p:cTn id="119" fill="hold">
                      <p:stCondLst>
                        <p:cond delay="indefinite"/>
                      </p:stCondLst>
                      <p:childTnLst>
                        <p:par>
                          <p:cTn id="120" fill="hold">
                            <p:stCondLst>
                              <p:cond delay="0"/>
                            </p:stCondLst>
                            <p:childTnLst>
                              <p:par>
                                <p:cTn id="121" presetID="3" presetClass="emph" presetSubtype="2" fill="hold" grpId="2" nodeType="clickEffect">
                                  <p:stCondLst>
                                    <p:cond delay="0"/>
                                  </p:stCondLst>
                                  <p:childTnLst>
                                    <p:animClr clrSpc="rgb" dir="cw">
                                      <p:cBhvr override="childStyle">
                                        <p:cTn id="122" dur="2000" fill="hold"/>
                                        <p:tgtEl>
                                          <p:spTgt spid="1149031"/>
                                        </p:tgtEl>
                                        <p:attrNameLst>
                                          <p:attrName>style.color</p:attrName>
                                        </p:attrNameLst>
                                      </p:cBhvr>
                                      <p:to>
                                        <a:srgbClr val="FF0000"/>
                                      </p:to>
                                    </p:animClr>
                                  </p:childTnLst>
                                </p:cTn>
                              </p:par>
                            </p:childTnLst>
                          </p:cTn>
                        </p:par>
                      </p:childTnLst>
                    </p:cTn>
                  </p:par>
                  <p:par>
                    <p:cTn id="123" fill="hold">
                      <p:stCondLst>
                        <p:cond delay="indefinite"/>
                      </p:stCondLst>
                      <p:childTnLst>
                        <p:par>
                          <p:cTn id="124" fill="hold">
                            <p:stCondLst>
                              <p:cond delay="0"/>
                            </p:stCondLst>
                            <p:childTnLst>
                              <p:par>
                                <p:cTn id="125" presetID="2" presetClass="entr" presetSubtype="4" fill="hold" grpId="0" nodeType="clickEffect">
                                  <p:stCondLst>
                                    <p:cond delay="0"/>
                                  </p:stCondLst>
                                  <p:childTnLst>
                                    <p:set>
                                      <p:cBhvr>
                                        <p:cTn id="126" dur="1" fill="hold">
                                          <p:stCondLst>
                                            <p:cond delay="0"/>
                                          </p:stCondLst>
                                        </p:cTn>
                                        <p:tgtEl>
                                          <p:spTgt spid="1149045"/>
                                        </p:tgtEl>
                                        <p:attrNameLst>
                                          <p:attrName>style.visibility</p:attrName>
                                        </p:attrNameLst>
                                      </p:cBhvr>
                                      <p:to>
                                        <p:strVal val="visible"/>
                                      </p:to>
                                    </p:set>
                                    <p:anim calcmode="lin" valueType="num">
                                      <p:cBhvr additive="base">
                                        <p:cTn id="127" dur="500" fill="hold"/>
                                        <p:tgtEl>
                                          <p:spTgt spid="1149045"/>
                                        </p:tgtEl>
                                        <p:attrNameLst>
                                          <p:attrName>ppt_x</p:attrName>
                                        </p:attrNameLst>
                                      </p:cBhvr>
                                      <p:tavLst>
                                        <p:tav tm="0">
                                          <p:val>
                                            <p:strVal val="#ppt_x"/>
                                          </p:val>
                                        </p:tav>
                                        <p:tav tm="100000">
                                          <p:val>
                                            <p:strVal val="#ppt_x"/>
                                          </p:val>
                                        </p:tav>
                                      </p:tavLst>
                                    </p:anim>
                                    <p:anim calcmode="lin" valueType="num">
                                      <p:cBhvr additive="base">
                                        <p:cTn id="128" dur="500" fill="hold"/>
                                        <p:tgtEl>
                                          <p:spTgt spid="1149045"/>
                                        </p:tgtEl>
                                        <p:attrNameLst>
                                          <p:attrName>ppt_y</p:attrName>
                                        </p:attrNameLst>
                                      </p:cBhvr>
                                      <p:tavLst>
                                        <p:tav tm="0">
                                          <p:val>
                                            <p:strVal val="1+#ppt_h/2"/>
                                          </p:val>
                                        </p:tav>
                                        <p:tav tm="100000">
                                          <p:val>
                                            <p:strVal val="#ppt_y"/>
                                          </p:val>
                                        </p:tav>
                                      </p:tavLst>
                                    </p:anim>
                                  </p:childTnLst>
                                </p:cTn>
                              </p:par>
                            </p:childTnLst>
                          </p:cTn>
                        </p:par>
                      </p:childTnLst>
                    </p:cTn>
                  </p:par>
                  <p:par>
                    <p:cTn id="129" fill="hold">
                      <p:stCondLst>
                        <p:cond delay="indefinite"/>
                      </p:stCondLst>
                      <p:childTnLst>
                        <p:par>
                          <p:cTn id="130" fill="hold">
                            <p:stCondLst>
                              <p:cond delay="0"/>
                            </p:stCondLst>
                            <p:childTnLst>
                              <p:par>
                                <p:cTn id="131" presetID="6" presetClass="emph" presetSubtype="0" fill="hold" grpId="1" nodeType="clickEffect">
                                  <p:stCondLst>
                                    <p:cond delay="0"/>
                                  </p:stCondLst>
                                  <p:childTnLst>
                                    <p:animScale>
                                      <p:cBhvr>
                                        <p:cTn id="132" dur="2000" fill="hold"/>
                                        <p:tgtEl>
                                          <p:spTgt spid="1149032"/>
                                        </p:tgtEl>
                                      </p:cBhvr>
                                      <p:by x="150000" y="150000"/>
                                    </p:animScale>
                                  </p:childTnLst>
                                </p:cTn>
                              </p:par>
                            </p:childTnLst>
                          </p:cTn>
                        </p:par>
                      </p:childTnLst>
                    </p:cTn>
                  </p:par>
                  <p:par>
                    <p:cTn id="133" fill="hold">
                      <p:stCondLst>
                        <p:cond delay="indefinite"/>
                      </p:stCondLst>
                      <p:childTnLst>
                        <p:par>
                          <p:cTn id="134" fill="hold">
                            <p:stCondLst>
                              <p:cond delay="0"/>
                            </p:stCondLst>
                            <p:childTnLst>
                              <p:par>
                                <p:cTn id="135" presetID="3" presetClass="emph" presetSubtype="2" fill="hold" grpId="2" nodeType="clickEffect">
                                  <p:stCondLst>
                                    <p:cond delay="0"/>
                                  </p:stCondLst>
                                  <p:childTnLst>
                                    <p:animClr clrSpc="rgb" dir="cw">
                                      <p:cBhvr override="childStyle">
                                        <p:cTn id="136" dur="2000" fill="hold"/>
                                        <p:tgtEl>
                                          <p:spTgt spid="1149032"/>
                                        </p:tgtEl>
                                        <p:attrNameLst>
                                          <p:attrName>style.color</p:attrName>
                                        </p:attrNameLst>
                                      </p:cBhvr>
                                      <p:to>
                                        <a:srgbClr val="FF0000"/>
                                      </p:to>
                                    </p:animClr>
                                  </p:childTnLst>
                                </p:cTn>
                              </p:par>
                            </p:childTnLst>
                          </p:cTn>
                        </p:par>
                      </p:childTnLst>
                    </p:cTn>
                  </p:par>
                  <p:par>
                    <p:cTn id="137" fill="hold">
                      <p:stCondLst>
                        <p:cond delay="indefinite"/>
                      </p:stCondLst>
                      <p:childTnLst>
                        <p:par>
                          <p:cTn id="138" fill="hold">
                            <p:stCondLst>
                              <p:cond delay="0"/>
                            </p:stCondLst>
                            <p:childTnLst>
                              <p:par>
                                <p:cTn id="139" presetID="2" presetClass="entr" presetSubtype="4" fill="hold" grpId="0" nodeType="clickEffect">
                                  <p:stCondLst>
                                    <p:cond delay="0"/>
                                  </p:stCondLst>
                                  <p:childTnLst>
                                    <p:set>
                                      <p:cBhvr>
                                        <p:cTn id="140" dur="1" fill="hold">
                                          <p:stCondLst>
                                            <p:cond delay="0"/>
                                          </p:stCondLst>
                                        </p:cTn>
                                        <p:tgtEl>
                                          <p:spTgt spid="1149034"/>
                                        </p:tgtEl>
                                        <p:attrNameLst>
                                          <p:attrName>style.visibility</p:attrName>
                                        </p:attrNameLst>
                                      </p:cBhvr>
                                      <p:to>
                                        <p:strVal val="visible"/>
                                      </p:to>
                                    </p:set>
                                    <p:anim calcmode="lin" valueType="num">
                                      <p:cBhvr additive="base">
                                        <p:cTn id="141" dur="500" fill="hold"/>
                                        <p:tgtEl>
                                          <p:spTgt spid="1149034"/>
                                        </p:tgtEl>
                                        <p:attrNameLst>
                                          <p:attrName>ppt_x</p:attrName>
                                        </p:attrNameLst>
                                      </p:cBhvr>
                                      <p:tavLst>
                                        <p:tav tm="0">
                                          <p:val>
                                            <p:strVal val="#ppt_x"/>
                                          </p:val>
                                        </p:tav>
                                        <p:tav tm="100000">
                                          <p:val>
                                            <p:strVal val="#ppt_x"/>
                                          </p:val>
                                        </p:tav>
                                      </p:tavLst>
                                    </p:anim>
                                    <p:anim calcmode="lin" valueType="num">
                                      <p:cBhvr additive="base">
                                        <p:cTn id="142" dur="500" fill="hold"/>
                                        <p:tgtEl>
                                          <p:spTgt spid="1149034"/>
                                        </p:tgtEl>
                                        <p:attrNameLst>
                                          <p:attrName>ppt_y</p:attrName>
                                        </p:attrNameLst>
                                      </p:cBhvr>
                                      <p:tavLst>
                                        <p:tav tm="0">
                                          <p:val>
                                            <p:strVal val="1+#ppt_h/2"/>
                                          </p:val>
                                        </p:tav>
                                        <p:tav tm="100000">
                                          <p:val>
                                            <p:strVal val="#ppt_y"/>
                                          </p:val>
                                        </p:tav>
                                      </p:tavLst>
                                    </p:anim>
                                  </p:childTnLst>
                                </p:cTn>
                              </p:par>
                            </p:childTnLst>
                          </p:cTn>
                        </p:par>
                      </p:childTnLst>
                    </p:cTn>
                  </p:par>
                  <p:par>
                    <p:cTn id="143" fill="hold">
                      <p:stCondLst>
                        <p:cond delay="indefinite"/>
                      </p:stCondLst>
                      <p:childTnLst>
                        <p:par>
                          <p:cTn id="144" fill="hold">
                            <p:stCondLst>
                              <p:cond delay="0"/>
                            </p:stCondLst>
                            <p:childTnLst>
                              <p:par>
                                <p:cTn id="145" presetID="2" presetClass="entr" presetSubtype="4" fill="hold" grpId="0" nodeType="clickEffect">
                                  <p:stCondLst>
                                    <p:cond delay="0"/>
                                  </p:stCondLst>
                                  <p:childTnLst>
                                    <p:set>
                                      <p:cBhvr>
                                        <p:cTn id="146" dur="1" fill="hold">
                                          <p:stCondLst>
                                            <p:cond delay="0"/>
                                          </p:stCondLst>
                                        </p:cTn>
                                        <p:tgtEl>
                                          <p:spTgt spid="1149036"/>
                                        </p:tgtEl>
                                        <p:attrNameLst>
                                          <p:attrName>style.visibility</p:attrName>
                                        </p:attrNameLst>
                                      </p:cBhvr>
                                      <p:to>
                                        <p:strVal val="visible"/>
                                      </p:to>
                                    </p:set>
                                    <p:anim calcmode="lin" valueType="num">
                                      <p:cBhvr additive="base">
                                        <p:cTn id="147" dur="500" fill="hold"/>
                                        <p:tgtEl>
                                          <p:spTgt spid="1149036"/>
                                        </p:tgtEl>
                                        <p:attrNameLst>
                                          <p:attrName>ppt_x</p:attrName>
                                        </p:attrNameLst>
                                      </p:cBhvr>
                                      <p:tavLst>
                                        <p:tav tm="0">
                                          <p:val>
                                            <p:strVal val="#ppt_x"/>
                                          </p:val>
                                        </p:tav>
                                        <p:tav tm="100000">
                                          <p:val>
                                            <p:strVal val="#ppt_x"/>
                                          </p:val>
                                        </p:tav>
                                      </p:tavLst>
                                    </p:anim>
                                    <p:anim calcmode="lin" valueType="num">
                                      <p:cBhvr additive="base">
                                        <p:cTn id="148" dur="500" fill="hold"/>
                                        <p:tgtEl>
                                          <p:spTgt spid="1149036"/>
                                        </p:tgtEl>
                                        <p:attrNameLst>
                                          <p:attrName>ppt_y</p:attrName>
                                        </p:attrNameLst>
                                      </p:cBhvr>
                                      <p:tavLst>
                                        <p:tav tm="0">
                                          <p:val>
                                            <p:strVal val="1+#ppt_h/2"/>
                                          </p:val>
                                        </p:tav>
                                        <p:tav tm="100000">
                                          <p:val>
                                            <p:strVal val="#ppt_y"/>
                                          </p:val>
                                        </p:tav>
                                      </p:tavLst>
                                    </p:anim>
                                  </p:childTnLst>
                                </p:cTn>
                              </p:par>
                              <p:par>
                                <p:cTn id="149" presetID="2" presetClass="entr" presetSubtype="4" fill="hold" grpId="0" nodeType="withEffect">
                                  <p:stCondLst>
                                    <p:cond delay="0"/>
                                  </p:stCondLst>
                                  <p:childTnLst>
                                    <p:set>
                                      <p:cBhvr>
                                        <p:cTn id="150" dur="1" fill="hold">
                                          <p:stCondLst>
                                            <p:cond delay="0"/>
                                          </p:stCondLst>
                                        </p:cTn>
                                        <p:tgtEl>
                                          <p:spTgt spid="1149035"/>
                                        </p:tgtEl>
                                        <p:attrNameLst>
                                          <p:attrName>style.visibility</p:attrName>
                                        </p:attrNameLst>
                                      </p:cBhvr>
                                      <p:to>
                                        <p:strVal val="visible"/>
                                      </p:to>
                                    </p:set>
                                    <p:anim calcmode="lin" valueType="num">
                                      <p:cBhvr additive="base">
                                        <p:cTn id="151" dur="500" fill="hold"/>
                                        <p:tgtEl>
                                          <p:spTgt spid="1149035"/>
                                        </p:tgtEl>
                                        <p:attrNameLst>
                                          <p:attrName>ppt_x</p:attrName>
                                        </p:attrNameLst>
                                      </p:cBhvr>
                                      <p:tavLst>
                                        <p:tav tm="0">
                                          <p:val>
                                            <p:strVal val="#ppt_x"/>
                                          </p:val>
                                        </p:tav>
                                        <p:tav tm="100000">
                                          <p:val>
                                            <p:strVal val="#ppt_x"/>
                                          </p:val>
                                        </p:tav>
                                      </p:tavLst>
                                    </p:anim>
                                    <p:anim calcmode="lin" valueType="num">
                                      <p:cBhvr additive="base">
                                        <p:cTn id="152" dur="500" fill="hold"/>
                                        <p:tgtEl>
                                          <p:spTgt spid="1149035"/>
                                        </p:tgtEl>
                                        <p:attrNameLst>
                                          <p:attrName>ppt_y</p:attrName>
                                        </p:attrNameLst>
                                      </p:cBhvr>
                                      <p:tavLst>
                                        <p:tav tm="0">
                                          <p:val>
                                            <p:strVal val="1+#ppt_h/2"/>
                                          </p:val>
                                        </p:tav>
                                        <p:tav tm="100000">
                                          <p:val>
                                            <p:strVal val="#ppt_y"/>
                                          </p:val>
                                        </p:tav>
                                      </p:tavLst>
                                    </p:anim>
                                  </p:childTnLst>
                                </p:cTn>
                              </p:par>
                            </p:childTnLst>
                          </p:cTn>
                        </p:par>
                      </p:childTnLst>
                    </p:cTn>
                  </p:par>
                  <p:par>
                    <p:cTn id="153" fill="hold">
                      <p:stCondLst>
                        <p:cond delay="indefinite"/>
                      </p:stCondLst>
                      <p:childTnLst>
                        <p:par>
                          <p:cTn id="154" fill="hold">
                            <p:stCondLst>
                              <p:cond delay="0"/>
                            </p:stCondLst>
                            <p:childTnLst>
                              <p:par>
                                <p:cTn id="155" presetID="6" presetClass="emph" presetSubtype="0" fill="hold" grpId="1" nodeType="clickEffect">
                                  <p:stCondLst>
                                    <p:cond delay="0"/>
                                  </p:stCondLst>
                                  <p:childTnLst>
                                    <p:animScale>
                                      <p:cBhvr>
                                        <p:cTn id="156" dur="2000" fill="hold"/>
                                        <p:tgtEl>
                                          <p:spTgt spid="1149035"/>
                                        </p:tgtEl>
                                      </p:cBhvr>
                                      <p:by x="150000" y="150000"/>
                                    </p:animScale>
                                  </p:childTnLst>
                                </p:cTn>
                              </p:par>
                            </p:childTnLst>
                          </p:cTn>
                        </p:par>
                      </p:childTnLst>
                    </p:cTn>
                  </p:par>
                  <p:par>
                    <p:cTn id="157" fill="hold">
                      <p:stCondLst>
                        <p:cond delay="indefinite"/>
                      </p:stCondLst>
                      <p:childTnLst>
                        <p:par>
                          <p:cTn id="158" fill="hold">
                            <p:stCondLst>
                              <p:cond delay="0"/>
                            </p:stCondLst>
                            <p:childTnLst>
                              <p:par>
                                <p:cTn id="159" presetID="3" presetClass="emph" presetSubtype="2" fill="hold" grpId="2" nodeType="clickEffect">
                                  <p:stCondLst>
                                    <p:cond delay="0"/>
                                  </p:stCondLst>
                                  <p:childTnLst>
                                    <p:animClr clrSpc="rgb" dir="cw">
                                      <p:cBhvr override="childStyle">
                                        <p:cTn id="160" dur="2000" fill="hold"/>
                                        <p:tgtEl>
                                          <p:spTgt spid="1149035"/>
                                        </p:tgtEl>
                                        <p:attrNameLst>
                                          <p:attrName>style.color</p:attrName>
                                        </p:attrNameLst>
                                      </p:cBhvr>
                                      <p:to>
                                        <a:srgbClr val="00CC00"/>
                                      </p:to>
                                    </p:animClr>
                                  </p:childTnLst>
                                </p:cTn>
                              </p:par>
                            </p:childTnLst>
                          </p:cTn>
                        </p:par>
                      </p:childTnLst>
                    </p:cTn>
                  </p:par>
                  <p:par>
                    <p:cTn id="161" fill="hold">
                      <p:stCondLst>
                        <p:cond delay="indefinite"/>
                      </p:stCondLst>
                      <p:childTnLst>
                        <p:par>
                          <p:cTn id="162" fill="hold">
                            <p:stCondLst>
                              <p:cond delay="0"/>
                            </p:stCondLst>
                            <p:childTnLst>
                              <p:par>
                                <p:cTn id="163" presetID="2" presetClass="entr" presetSubtype="4" fill="hold" grpId="0" nodeType="clickEffect">
                                  <p:stCondLst>
                                    <p:cond delay="0"/>
                                  </p:stCondLst>
                                  <p:childTnLst>
                                    <p:set>
                                      <p:cBhvr>
                                        <p:cTn id="164" dur="1" fill="hold">
                                          <p:stCondLst>
                                            <p:cond delay="0"/>
                                          </p:stCondLst>
                                        </p:cTn>
                                        <p:tgtEl>
                                          <p:spTgt spid="1149046"/>
                                        </p:tgtEl>
                                        <p:attrNameLst>
                                          <p:attrName>style.visibility</p:attrName>
                                        </p:attrNameLst>
                                      </p:cBhvr>
                                      <p:to>
                                        <p:strVal val="visible"/>
                                      </p:to>
                                    </p:set>
                                    <p:anim calcmode="lin" valueType="num">
                                      <p:cBhvr additive="base">
                                        <p:cTn id="165" dur="500" fill="hold"/>
                                        <p:tgtEl>
                                          <p:spTgt spid="1149046"/>
                                        </p:tgtEl>
                                        <p:attrNameLst>
                                          <p:attrName>ppt_x</p:attrName>
                                        </p:attrNameLst>
                                      </p:cBhvr>
                                      <p:tavLst>
                                        <p:tav tm="0">
                                          <p:val>
                                            <p:strVal val="#ppt_x"/>
                                          </p:val>
                                        </p:tav>
                                        <p:tav tm="100000">
                                          <p:val>
                                            <p:strVal val="#ppt_x"/>
                                          </p:val>
                                        </p:tav>
                                      </p:tavLst>
                                    </p:anim>
                                    <p:anim calcmode="lin" valueType="num">
                                      <p:cBhvr additive="base">
                                        <p:cTn id="166" dur="500" fill="hold"/>
                                        <p:tgtEl>
                                          <p:spTgt spid="1149046"/>
                                        </p:tgtEl>
                                        <p:attrNameLst>
                                          <p:attrName>ppt_y</p:attrName>
                                        </p:attrNameLst>
                                      </p:cBhvr>
                                      <p:tavLst>
                                        <p:tav tm="0">
                                          <p:val>
                                            <p:strVal val="1+#ppt_h/2"/>
                                          </p:val>
                                        </p:tav>
                                        <p:tav tm="100000">
                                          <p:val>
                                            <p:strVal val="#ppt_y"/>
                                          </p:val>
                                        </p:tav>
                                      </p:tavLst>
                                    </p:anim>
                                  </p:childTnLst>
                                </p:cTn>
                              </p:par>
                            </p:childTnLst>
                          </p:cTn>
                        </p:par>
                      </p:childTnLst>
                    </p:cTn>
                  </p:par>
                  <p:par>
                    <p:cTn id="167" fill="hold">
                      <p:stCondLst>
                        <p:cond delay="indefinite"/>
                      </p:stCondLst>
                      <p:childTnLst>
                        <p:par>
                          <p:cTn id="168" fill="hold">
                            <p:stCondLst>
                              <p:cond delay="0"/>
                            </p:stCondLst>
                            <p:childTnLst>
                              <p:par>
                                <p:cTn id="169" presetID="2" presetClass="entr" presetSubtype="4" fill="hold" grpId="0" nodeType="clickEffect">
                                  <p:stCondLst>
                                    <p:cond delay="0"/>
                                  </p:stCondLst>
                                  <p:childTnLst>
                                    <p:set>
                                      <p:cBhvr>
                                        <p:cTn id="170" dur="1" fill="hold">
                                          <p:stCondLst>
                                            <p:cond delay="0"/>
                                          </p:stCondLst>
                                        </p:cTn>
                                        <p:tgtEl>
                                          <p:spTgt spid="1149039"/>
                                        </p:tgtEl>
                                        <p:attrNameLst>
                                          <p:attrName>style.visibility</p:attrName>
                                        </p:attrNameLst>
                                      </p:cBhvr>
                                      <p:to>
                                        <p:strVal val="visible"/>
                                      </p:to>
                                    </p:set>
                                    <p:anim calcmode="lin" valueType="num">
                                      <p:cBhvr additive="base">
                                        <p:cTn id="171" dur="500" fill="hold"/>
                                        <p:tgtEl>
                                          <p:spTgt spid="1149039"/>
                                        </p:tgtEl>
                                        <p:attrNameLst>
                                          <p:attrName>ppt_x</p:attrName>
                                        </p:attrNameLst>
                                      </p:cBhvr>
                                      <p:tavLst>
                                        <p:tav tm="0">
                                          <p:val>
                                            <p:strVal val="#ppt_x"/>
                                          </p:val>
                                        </p:tav>
                                        <p:tav tm="100000">
                                          <p:val>
                                            <p:strVal val="#ppt_x"/>
                                          </p:val>
                                        </p:tav>
                                      </p:tavLst>
                                    </p:anim>
                                    <p:anim calcmode="lin" valueType="num">
                                      <p:cBhvr additive="base">
                                        <p:cTn id="172" dur="500" fill="hold"/>
                                        <p:tgtEl>
                                          <p:spTgt spid="1149039"/>
                                        </p:tgtEl>
                                        <p:attrNameLst>
                                          <p:attrName>ppt_y</p:attrName>
                                        </p:attrNameLst>
                                      </p:cBhvr>
                                      <p:tavLst>
                                        <p:tav tm="0">
                                          <p:val>
                                            <p:strVal val="1+#ppt_h/2"/>
                                          </p:val>
                                        </p:tav>
                                        <p:tav tm="100000">
                                          <p:val>
                                            <p:strVal val="#ppt_y"/>
                                          </p:val>
                                        </p:tav>
                                      </p:tavLst>
                                    </p:anim>
                                  </p:childTnLst>
                                </p:cTn>
                              </p:par>
                            </p:childTnLst>
                          </p:cTn>
                        </p:par>
                      </p:childTnLst>
                    </p:cTn>
                  </p:par>
                  <p:par>
                    <p:cTn id="173" fill="hold">
                      <p:stCondLst>
                        <p:cond delay="indefinite"/>
                      </p:stCondLst>
                      <p:childTnLst>
                        <p:par>
                          <p:cTn id="174" fill="hold">
                            <p:stCondLst>
                              <p:cond delay="0"/>
                            </p:stCondLst>
                            <p:childTnLst>
                              <p:par>
                                <p:cTn id="175" presetID="2" presetClass="entr" presetSubtype="4" fill="hold" grpId="2" nodeType="clickEffect">
                                  <p:stCondLst>
                                    <p:cond delay="0"/>
                                  </p:stCondLst>
                                  <p:childTnLst>
                                    <p:set>
                                      <p:cBhvr>
                                        <p:cTn id="176" dur="1" fill="hold">
                                          <p:stCondLst>
                                            <p:cond delay="0"/>
                                          </p:stCondLst>
                                        </p:cTn>
                                        <p:tgtEl>
                                          <p:spTgt spid="1149040"/>
                                        </p:tgtEl>
                                        <p:attrNameLst>
                                          <p:attrName>style.visibility</p:attrName>
                                        </p:attrNameLst>
                                      </p:cBhvr>
                                      <p:to>
                                        <p:strVal val="visible"/>
                                      </p:to>
                                    </p:set>
                                    <p:anim calcmode="lin" valueType="num">
                                      <p:cBhvr additive="base">
                                        <p:cTn id="177" dur="500" fill="hold"/>
                                        <p:tgtEl>
                                          <p:spTgt spid="1149040"/>
                                        </p:tgtEl>
                                        <p:attrNameLst>
                                          <p:attrName>ppt_x</p:attrName>
                                        </p:attrNameLst>
                                      </p:cBhvr>
                                      <p:tavLst>
                                        <p:tav tm="0">
                                          <p:val>
                                            <p:strVal val="#ppt_x"/>
                                          </p:val>
                                        </p:tav>
                                        <p:tav tm="100000">
                                          <p:val>
                                            <p:strVal val="#ppt_x"/>
                                          </p:val>
                                        </p:tav>
                                      </p:tavLst>
                                    </p:anim>
                                    <p:anim calcmode="lin" valueType="num">
                                      <p:cBhvr additive="base">
                                        <p:cTn id="178" dur="500" fill="hold"/>
                                        <p:tgtEl>
                                          <p:spTgt spid="1149040"/>
                                        </p:tgtEl>
                                        <p:attrNameLst>
                                          <p:attrName>ppt_y</p:attrName>
                                        </p:attrNameLst>
                                      </p:cBhvr>
                                      <p:tavLst>
                                        <p:tav tm="0">
                                          <p:val>
                                            <p:strVal val="1+#ppt_h/2"/>
                                          </p:val>
                                        </p:tav>
                                        <p:tav tm="100000">
                                          <p:val>
                                            <p:strVal val="#ppt_y"/>
                                          </p:val>
                                        </p:tav>
                                      </p:tavLst>
                                    </p:anim>
                                  </p:childTnLst>
                                </p:cTn>
                              </p:par>
                            </p:childTnLst>
                          </p:cTn>
                        </p:par>
                      </p:childTnLst>
                    </p:cTn>
                  </p:par>
                  <p:par>
                    <p:cTn id="179" fill="hold">
                      <p:stCondLst>
                        <p:cond delay="indefinite"/>
                      </p:stCondLst>
                      <p:childTnLst>
                        <p:par>
                          <p:cTn id="180" fill="hold">
                            <p:stCondLst>
                              <p:cond delay="0"/>
                            </p:stCondLst>
                            <p:childTnLst>
                              <p:par>
                                <p:cTn id="181" presetID="3" presetClass="emph" presetSubtype="2" fill="hold" grpId="0" nodeType="clickEffect">
                                  <p:stCondLst>
                                    <p:cond delay="0"/>
                                  </p:stCondLst>
                                  <p:childTnLst>
                                    <p:animClr clrSpc="rgb" dir="cw">
                                      <p:cBhvr override="childStyle">
                                        <p:cTn id="182" dur="2000" fill="hold"/>
                                        <p:tgtEl>
                                          <p:spTgt spid="1149040"/>
                                        </p:tgtEl>
                                        <p:attrNameLst>
                                          <p:attrName>style.color</p:attrName>
                                        </p:attrNameLst>
                                      </p:cBhvr>
                                      <p:to>
                                        <a:srgbClr val="FF0000"/>
                                      </p:to>
                                    </p:animClr>
                                  </p:childTnLst>
                                </p:cTn>
                              </p:par>
                            </p:childTnLst>
                          </p:cTn>
                        </p:par>
                      </p:childTnLst>
                    </p:cTn>
                  </p:par>
                  <p:par>
                    <p:cTn id="183" fill="hold">
                      <p:stCondLst>
                        <p:cond delay="indefinite"/>
                      </p:stCondLst>
                      <p:childTnLst>
                        <p:par>
                          <p:cTn id="184" fill="hold">
                            <p:stCondLst>
                              <p:cond delay="0"/>
                            </p:stCondLst>
                            <p:childTnLst>
                              <p:par>
                                <p:cTn id="185" presetID="6" presetClass="emph" presetSubtype="0" fill="hold" grpId="1" nodeType="clickEffect">
                                  <p:stCondLst>
                                    <p:cond delay="0"/>
                                  </p:stCondLst>
                                  <p:childTnLst>
                                    <p:animScale>
                                      <p:cBhvr>
                                        <p:cTn id="186" dur="2000" fill="hold"/>
                                        <p:tgtEl>
                                          <p:spTgt spid="1149040"/>
                                        </p:tgtEl>
                                      </p:cBhvr>
                                      <p:by x="150000" y="150000"/>
                                    </p:animScale>
                                  </p:childTnLst>
                                </p:cTn>
                              </p:par>
                            </p:childTnLst>
                          </p:cTn>
                        </p:par>
                      </p:childTnLst>
                    </p:cTn>
                  </p:par>
                  <p:par>
                    <p:cTn id="187" fill="hold">
                      <p:stCondLst>
                        <p:cond delay="indefinite"/>
                      </p:stCondLst>
                      <p:childTnLst>
                        <p:par>
                          <p:cTn id="188" fill="hold">
                            <p:stCondLst>
                              <p:cond delay="0"/>
                            </p:stCondLst>
                            <p:childTnLst>
                              <p:par>
                                <p:cTn id="189" presetID="2" presetClass="entr" presetSubtype="4" fill="hold" grpId="0" nodeType="clickEffect">
                                  <p:stCondLst>
                                    <p:cond delay="0"/>
                                  </p:stCondLst>
                                  <p:childTnLst>
                                    <p:set>
                                      <p:cBhvr>
                                        <p:cTn id="190" dur="1" fill="hold">
                                          <p:stCondLst>
                                            <p:cond delay="0"/>
                                          </p:stCondLst>
                                        </p:cTn>
                                        <p:tgtEl>
                                          <p:spTgt spid="1149047"/>
                                        </p:tgtEl>
                                        <p:attrNameLst>
                                          <p:attrName>style.visibility</p:attrName>
                                        </p:attrNameLst>
                                      </p:cBhvr>
                                      <p:to>
                                        <p:strVal val="visible"/>
                                      </p:to>
                                    </p:set>
                                    <p:anim calcmode="lin" valueType="num">
                                      <p:cBhvr additive="base">
                                        <p:cTn id="191" dur="500" fill="hold"/>
                                        <p:tgtEl>
                                          <p:spTgt spid="1149047"/>
                                        </p:tgtEl>
                                        <p:attrNameLst>
                                          <p:attrName>ppt_x</p:attrName>
                                        </p:attrNameLst>
                                      </p:cBhvr>
                                      <p:tavLst>
                                        <p:tav tm="0">
                                          <p:val>
                                            <p:strVal val="#ppt_x"/>
                                          </p:val>
                                        </p:tav>
                                        <p:tav tm="100000">
                                          <p:val>
                                            <p:strVal val="#ppt_x"/>
                                          </p:val>
                                        </p:tav>
                                      </p:tavLst>
                                    </p:anim>
                                    <p:anim calcmode="lin" valueType="num">
                                      <p:cBhvr additive="base">
                                        <p:cTn id="192" dur="500" fill="hold"/>
                                        <p:tgtEl>
                                          <p:spTgt spid="1149047"/>
                                        </p:tgtEl>
                                        <p:attrNameLst>
                                          <p:attrName>ppt_y</p:attrName>
                                        </p:attrNameLst>
                                      </p:cBhvr>
                                      <p:tavLst>
                                        <p:tav tm="0">
                                          <p:val>
                                            <p:strVal val="1+#ppt_h/2"/>
                                          </p:val>
                                        </p:tav>
                                        <p:tav tm="100000">
                                          <p:val>
                                            <p:strVal val="#ppt_y"/>
                                          </p:val>
                                        </p:tav>
                                      </p:tavLst>
                                    </p:anim>
                                  </p:childTnLst>
                                </p:cTn>
                              </p:par>
                            </p:childTnLst>
                          </p:cTn>
                        </p:par>
                      </p:childTnLst>
                    </p:cTn>
                  </p:par>
                  <p:par>
                    <p:cTn id="193" fill="hold">
                      <p:stCondLst>
                        <p:cond delay="indefinite"/>
                      </p:stCondLst>
                      <p:childTnLst>
                        <p:par>
                          <p:cTn id="194" fill="hold">
                            <p:stCondLst>
                              <p:cond delay="0"/>
                            </p:stCondLst>
                            <p:childTnLst>
                              <p:par>
                                <p:cTn id="195" presetID="2" presetClass="entr" presetSubtype="4" fill="hold" grpId="0" nodeType="clickEffect">
                                  <p:stCondLst>
                                    <p:cond delay="0"/>
                                  </p:stCondLst>
                                  <p:childTnLst>
                                    <p:set>
                                      <p:cBhvr>
                                        <p:cTn id="196" dur="1" fill="hold">
                                          <p:stCondLst>
                                            <p:cond delay="0"/>
                                          </p:stCondLst>
                                        </p:cTn>
                                        <p:tgtEl>
                                          <p:spTgt spid="1149041"/>
                                        </p:tgtEl>
                                        <p:attrNameLst>
                                          <p:attrName>style.visibility</p:attrName>
                                        </p:attrNameLst>
                                      </p:cBhvr>
                                      <p:to>
                                        <p:strVal val="visible"/>
                                      </p:to>
                                    </p:set>
                                    <p:anim calcmode="lin" valueType="num">
                                      <p:cBhvr additive="base">
                                        <p:cTn id="197" dur="500" fill="hold"/>
                                        <p:tgtEl>
                                          <p:spTgt spid="1149041"/>
                                        </p:tgtEl>
                                        <p:attrNameLst>
                                          <p:attrName>ppt_x</p:attrName>
                                        </p:attrNameLst>
                                      </p:cBhvr>
                                      <p:tavLst>
                                        <p:tav tm="0">
                                          <p:val>
                                            <p:strVal val="#ppt_x"/>
                                          </p:val>
                                        </p:tav>
                                        <p:tav tm="100000">
                                          <p:val>
                                            <p:strVal val="#ppt_x"/>
                                          </p:val>
                                        </p:tav>
                                      </p:tavLst>
                                    </p:anim>
                                    <p:anim calcmode="lin" valueType="num">
                                      <p:cBhvr additive="base">
                                        <p:cTn id="198" dur="500" fill="hold"/>
                                        <p:tgtEl>
                                          <p:spTgt spid="114904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9017" grpId="0"/>
      <p:bldP spid="1149018" grpId="0"/>
      <p:bldP spid="1149018" grpId="1"/>
      <p:bldP spid="1149019" grpId="0"/>
      <p:bldP spid="1149019" grpId="1"/>
      <p:bldP spid="1149020" grpId="0"/>
      <p:bldP spid="1149020" grpId="1"/>
      <p:bldP spid="1149020" grpId="2"/>
      <p:bldP spid="1149021" grpId="0"/>
      <p:bldP spid="1149021" grpId="1"/>
      <p:bldP spid="1149022" grpId="0"/>
      <p:bldP spid="1149024" grpId="0"/>
      <p:bldP spid="1149025" grpId="0"/>
      <p:bldP spid="1149026" grpId="0"/>
      <p:bldP spid="1149026" grpId="1"/>
      <p:bldP spid="1149026" grpId="2"/>
      <p:bldP spid="1149027" grpId="0"/>
      <p:bldP spid="1149027" grpId="1"/>
      <p:bldP spid="1149027" grpId="2"/>
      <p:bldP spid="1149028" grpId="0"/>
      <p:bldP spid="1149028" grpId="1"/>
      <p:bldP spid="1149028" grpId="2"/>
      <p:bldP spid="1149030" grpId="0"/>
      <p:bldP spid="1149031" grpId="0"/>
      <p:bldP spid="1149031" grpId="1"/>
      <p:bldP spid="1149031" grpId="2"/>
      <p:bldP spid="1149032" grpId="0"/>
      <p:bldP spid="1149032" grpId="1"/>
      <p:bldP spid="1149032" grpId="2"/>
      <p:bldP spid="1149033" grpId="0"/>
      <p:bldP spid="1149034" grpId="0"/>
      <p:bldP spid="1149035" grpId="0"/>
      <p:bldP spid="1149035" grpId="1"/>
      <p:bldP spid="1149035" grpId="2"/>
      <p:bldP spid="1149036" grpId="0"/>
      <p:bldP spid="1149039" grpId="0"/>
      <p:bldP spid="1149040" grpId="0"/>
      <p:bldP spid="1149040" grpId="1"/>
      <p:bldP spid="1149040" grpId="2"/>
      <p:bldP spid="1149041" grpId="0"/>
      <p:bldP spid="1149043" grpId="0" animBg="1"/>
      <p:bldP spid="1149044" grpId="0" animBg="1"/>
      <p:bldP spid="1149045" grpId="0" animBg="1"/>
      <p:bldP spid="1149046" grpId="0" animBg="1"/>
      <p:bldP spid="1149047" grpId="0" animBg="1"/>
    </p:bldLst>
  </p:timing>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9858" name="Group 3"/>
          <p:cNvGrpSpPr/>
          <p:nvPr/>
        </p:nvGrpSpPr>
        <p:grpSpPr bwMode="auto">
          <a:xfrm>
            <a:off x="2198688" y="1682750"/>
            <a:ext cx="3244850" cy="1500188"/>
            <a:chOff x="1385" y="1287"/>
            <a:chExt cx="2044" cy="945"/>
          </a:xfrm>
        </p:grpSpPr>
        <p:sp>
          <p:nvSpPr>
            <p:cNvPr id="249877" name="Freeform 4"/>
            <p:cNvSpPr/>
            <p:nvPr/>
          </p:nvSpPr>
          <p:spPr bwMode="auto">
            <a:xfrm>
              <a:off x="1648" y="1465"/>
              <a:ext cx="342" cy="186"/>
            </a:xfrm>
            <a:custGeom>
              <a:avLst/>
              <a:gdLst>
                <a:gd name="T0" fmla="*/ 0 w 342"/>
                <a:gd name="T1" fmla="*/ 186 h 186"/>
                <a:gd name="T2" fmla="*/ 342 w 342"/>
                <a:gd name="T3" fmla="*/ 0 h 186"/>
                <a:gd name="T4" fmla="*/ 0 60000 65536"/>
                <a:gd name="T5" fmla="*/ 0 60000 65536"/>
                <a:gd name="T6" fmla="*/ 0 w 342"/>
                <a:gd name="T7" fmla="*/ 0 h 186"/>
                <a:gd name="T8" fmla="*/ 342 w 342"/>
                <a:gd name="T9" fmla="*/ 186 h 186"/>
              </a:gdLst>
              <a:ahLst/>
              <a:cxnLst>
                <a:cxn ang="T4">
                  <a:pos x="T0" y="T1"/>
                </a:cxn>
                <a:cxn ang="T5">
                  <a:pos x="T2" y="T3"/>
                </a:cxn>
              </a:cxnLst>
              <a:rect l="T6" t="T7" r="T8" b="T9"/>
              <a:pathLst>
                <a:path w="342" h="186">
                  <a:moveTo>
                    <a:pt x="0" y="186"/>
                  </a:moveTo>
                  <a:lnTo>
                    <a:pt x="342" y="0"/>
                  </a:lnTo>
                </a:path>
              </a:pathLst>
            </a:custGeom>
            <a:noFill/>
            <a:ln w="12700">
              <a:solidFill>
                <a:schemeClr val="tx1"/>
              </a:solidFill>
              <a:round/>
            </a:ln>
          </p:spPr>
          <p:txBody>
            <a:bodyPr wrap="none" anchor="ctr"/>
            <a:lstStyle/>
            <a:p>
              <a:endParaRPr lang="zh-CN" altLang="en-US"/>
            </a:p>
          </p:txBody>
        </p:sp>
        <p:sp>
          <p:nvSpPr>
            <p:cNvPr id="249878" name="Oval 5"/>
            <p:cNvSpPr>
              <a:spLocks noChangeArrowheads="1"/>
            </p:cNvSpPr>
            <p:nvPr/>
          </p:nvSpPr>
          <p:spPr bwMode="auto">
            <a:xfrm>
              <a:off x="1388" y="1707"/>
              <a:ext cx="313" cy="81"/>
            </a:xfrm>
            <a:prstGeom prst="ellipse">
              <a:avLst/>
            </a:prstGeom>
            <a:solidFill>
              <a:schemeClr val="hlink"/>
            </a:solidFill>
            <a:ln w="12700">
              <a:solidFill>
                <a:schemeClr val="tx1"/>
              </a:solidFill>
              <a:round/>
            </a:ln>
          </p:spPr>
          <p:txBody>
            <a:bodyPr wrap="none" anchor="ctr"/>
            <a:lstStyle/>
            <a:p>
              <a:endParaRPr lang="zh-CN" altLang="en-US"/>
            </a:p>
          </p:txBody>
        </p:sp>
        <p:sp>
          <p:nvSpPr>
            <p:cNvPr id="249879" name="Line 6"/>
            <p:cNvSpPr>
              <a:spLocks noChangeShapeType="1"/>
            </p:cNvSpPr>
            <p:nvPr/>
          </p:nvSpPr>
          <p:spPr bwMode="auto">
            <a:xfrm>
              <a:off x="1388" y="1700"/>
              <a:ext cx="0" cy="50"/>
            </a:xfrm>
            <a:prstGeom prst="line">
              <a:avLst/>
            </a:prstGeom>
            <a:noFill/>
            <a:ln w="12700">
              <a:solidFill>
                <a:schemeClr val="tx1"/>
              </a:solidFill>
              <a:round/>
            </a:ln>
          </p:spPr>
          <p:txBody>
            <a:bodyPr wrap="none" anchor="ctr"/>
            <a:lstStyle/>
            <a:p>
              <a:endParaRPr lang="zh-CN" altLang="en-US"/>
            </a:p>
          </p:txBody>
        </p:sp>
        <p:sp>
          <p:nvSpPr>
            <p:cNvPr id="249880" name="Line 7"/>
            <p:cNvSpPr>
              <a:spLocks noChangeShapeType="1"/>
            </p:cNvSpPr>
            <p:nvPr/>
          </p:nvSpPr>
          <p:spPr bwMode="auto">
            <a:xfrm>
              <a:off x="1701" y="1700"/>
              <a:ext cx="0" cy="50"/>
            </a:xfrm>
            <a:prstGeom prst="line">
              <a:avLst/>
            </a:prstGeom>
            <a:noFill/>
            <a:ln w="12700">
              <a:solidFill>
                <a:schemeClr val="tx1"/>
              </a:solidFill>
              <a:round/>
            </a:ln>
          </p:spPr>
          <p:txBody>
            <a:bodyPr wrap="none" anchor="ctr"/>
            <a:lstStyle/>
            <a:p>
              <a:endParaRPr lang="zh-CN" altLang="en-US"/>
            </a:p>
          </p:txBody>
        </p:sp>
        <p:sp>
          <p:nvSpPr>
            <p:cNvPr id="249881" name="Rectangle 8"/>
            <p:cNvSpPr>
              <a:spLocks noChangeArrowheads="1"/>
            </p:cNvSpPr>
            <p:nvPr/>
          </p:nvSpPr>
          <p:spPr bwMode="auto">
            <a:xfrm>
              <a:off x="1388" y="1700"/>
              <a:ext cx="310" cy="49"/>
            </a:xfrm>
            <a:prstGeom prst="rect">
              <a:avLst/>
            </a:prstGeom>
            <a:solidFill>
              <a:schemeClr val="hlink"/>
            </a:solidFill>
            <a:ln w="12700">
              <a:noFill/>
              <a:miter lim="800000"/>
            </a:ln>
          </p:spPr>
          <p:txBody>
            <a:bodyPr wrap="none" anchor="ctr"/>
            <a:lstStyle/>
            <a:p>
              <a:pPr algn="ctr" eaLnBrk="0" hangingPunct="0"/>
              <a:endParaRPr lang="zh-CN" altLang="zh-CN" sz="2400">
                <a:latin typeface="Times New Roman" panose="02020603050405020304" pitchFamily="18" charset="0"/>
                <a:ea typeface="宋体" panose="02010600030101010101" pitchFamily="2" charset="-122"/>
              </a:endParaRPr>
            </a:p>
          </p:txBody>
        </p:sp>
        <p:sp>
          <p:nvSpPr>
            <p:cNvPr id="249882" name="Oval 9"/>
            <p:cNvSpPr>
              <a:spLocks noChangeArrowheads="1"/>
            </p:cNvSpPr>
            <p:nvPr/>
          </p:nvSpPr>
          <p:spPr bwMode="auto">
            <a:xfrm>
              <a:off x="1385" y="1641"/>
              <a:ext cx="313" cy="95"/>
            </a:xfrm>
            <a:prstGeom prst="ellipse">
              <a:avLst/>
            </a:prstGeom>
            <a:solidFill>
              <a:schemeClr val="hlink"/>
            </a:solidFill>
            <a:ln w="12700">
              <a:solidFill>
                <a:schemeClr val="tx1"/>
              </a:solidFill>
              <a:round/>
            </a:ln>
          </p:spPr>
          <p:txBody>
            <a:bodyPr wrap="none" anchor="ctr"/>
            <a:lstStyle/>
            <a:p>
              <a:endParaRPr lang="zh-CN" altLang="en-US"/>
            </a:p>
          </p:txBody>
        </p:sp>
        <p:sp>
          <p:nvSpPr>
            <p:cNvPr id="249883" name="Oval 10"/>
            <p:cNvSpPr>
              <a:spLocks noChangeArrowheads="1"/>
            </p:cNvSpPr>
            <p:nvPr/>
          </p:nvSpPr>
          <p:spPr bwMode="auto">
            <a:xfrm>
              <a:off x="1862" y="2094"/>
              <a:ext cx="313" cy="81"/>
            </a:xfrm>
            <a:prstGeom prst="ellipse">
              <a:avLst/>
            </a:prstGeom>
            <a:solidFill>
              <a:schemeClr val="hlink"/>
            </a:solidFill>
            <a:ln w="12700">
              <a:solidFill>
                <a:schemeClr val="tx1"/>
              </a:solidFill>
              <a:round/>
            </a:ln>
          </p:spPr>
          <p:txBody>
            <a:bodyPr wrap="none" anchor="ctr"/>
            <a:lstStyle/>
            <a:p>
              <a:endParaRPr lang="zh-CN" altLang="en-US"/>
            </a:p>
          </p:txBody>
        </p:sp>
        <p:sp>
          <p:nvSpPr>
            <p:cNvPr id="249884" name="Line 11"/>
            <p:cNvSpPr>
              <a:spLocks noChangeShapeType="1"/>
            </p:cNvSpPr>
            <p:nvPr/>
          </p:nvSpPr>
          <p:spPr bwMode="auto">
            <a:xfrm>
              <a:off x="1862" y="2087"/>
              <a:ext cx="0" cy="50"/>
            </a:xfrm>
            <a:prstGeom prst="line">
              <a:avLst/>
            </a:prstGeom>
            <a:noFill/>
            <a:ln w="12700">
              <a:solidFill>
                <a:schemeClr val="tx1"/>
              </a:solidFill>
              <a:round/>
            </a:ln>
          </p:spPr>
          <p:txBody>
            <a:bodyPr wrap="none" anchor="ctr"/>
            <a:lstStyle/>
            <a:p>
              <a:endParaRPr lang="zh-CN" altLang="en-US"/>
            </a:p>
          </p:txBody>
        </p:sp>
        <p:sp>
          <p:nvSpPr>
            <p:cNvPr id="249885" name="Line 12"/>
            <p:cNvSpPr>
              <a:spLocks noChangeShapeType="1"/>
            </p:cNvSpPr>
            <p:nvPr/>
          </p:nvSpPr>
          <p:spPr bwMode="auto">
            <a:xfrm>
              <a:off x="2175" y="2087"/>
              <a:ext cx="0" cy="50"/>
            </a:xfrm>
            <a:prstGeom prst="line">
              <a:avLst/>
            </a:prstGeom>
            <a:noFill/>
            <a:ln w="12700">
              <a:solidFill>
                <a:schemeClr val="tx1"/>
              </a:solidFill>
              <a:round/>
            </a:ln>
          </p:spPr>
          <p:txBody>
            <a:bodyPr wrap="none" anchor="ctr"/>
            <a:lstStyle/>
            <a:p>
              <a:endParaRPr lang="zh-CN" altLang="en-US"/>
            </a:p>
          </p:txBody>
        </p:sp>
        <p:sp>
          <p:nvSpPr>
            <p:cNvPr id="249886" name="Rectangle 13"/>
            <p:cNvSpPr>
              <a:spLocks noChangeArrowheads="1"/>
            </p:cNvSpPr>
            <p:nvPr/>
          </p:nvSpPr>
          <p:spPr bwMode="auto">
            <a:xfrm>
              <a:off x="1862" y="2087"/>
              <a:ext cx="310" cy="49"/>
            </a:xfrm>
            <a:prstGeom prst="rect">
              <a:avLst/>
            </a:prstGeom>
            <a:solidFill>
              <a:schemeClr val="hlink"/>
            </a:solidFill>
            <a:ln w="12700">
              <a:noFill/>
              <a:miter lim="800000"/>
            </a:ln>
          </p:spPr>
          <p:txBody>
            <a:bodyPr wrap="none" anchor="ctr"/>
            <a:lstStyle/>
            <a:p>
              <a:pPr algn="ctr" eaLnBrk="0" hangingPunct="0"/>
              <a:endParaRPr lang="zh-CN" altLang="zh-CN" sz="2400">
                <a:latin typeface="Times New Roman" panose="02020603050405020304" pitchFamily="18" charset="0"/>
                <a:ea typeface="宋体" panose="02010600030101010101" pitchFamily="2" charset="-122"/>
              </a:endParaRPr>
            </a:p>
          </p:txBody>
        </p:sp>
        <p:sp>
          <p:nvSpPr>
            <p:cNvPr id="249887" name="Oval 14"/>
            <p:cNvSpPr>
              <a:spLocks noChangeArrowheads="1"/>
            </p:cNvSpPr>
            <p:nvPr/>
          </p:nvSpPr>
          <p:spPr bwMode="auto">
            <a:xfrm>
              <a:off x="1859" y="2028"/>
              <a:ext cx="313" cy="95"/>
            </a:xfrm>
            <a:prstGeom prst="ellipse">
              <a:avLst/>
            </a:prstGeom>
            <a:solidFill>
              <a:schemeClr val="hlink"/>
            </a:solidFill>
            <a:ln w="12700">
              <a:solidFill>
                <a:schemeClr val="tx1"/>
              </a:solidFill>
              <a:round/>
            </a:ln>
          </p:spPr>
          <p:txBody>
            <a:bodyPr wrap="none" anchor="ctr"/>
            <a:lstStyle/>
            <a:p>
              <a:endParaRPr lang="zh-CN" altLang="en-US"/>
            </a:p>
          </p:txBody>
        </p:sp>
        <p:sp>
          <p:nvSpPr>
            <p:cNvPr id="249888" name="Oval 15"/>
            <p:cNvSpPr>
              <a:spLocks noChangeArrowheads="1"/>
            </p:cNvSpPr>
            <p:nvPr/>
          </p:nvSpPr>
          <p:spPr bwMode="auto">
            <a:xfrm>
              <a:off x="1858" y="1404"/>
              <a:ext cx="313" cy="81"/>
            </a:xfrm>
            <a:prstGeom prst="ellipse">
              <a:avLst/>
            </a:prstGeom>
            <a:solidFill>
              <a:schemeClr val="hlink"/>
            </a:solidFill>
            <a:ln w="12700">
              <a:solidFill>
                <a:schemeClr val="tx1"/>
              </a:solidFill>
              <a:round/>
            </a:ln>
          </p:spPr>
          <p:txBody>
            <a:bodyPr wrap="none" anchor="ctr"/>
            <a:lstStyle/>
            <a:p>
              <a:endParaRPr lang="zh-CN" altLang="en-US"/>
            </a:p>
          </p:txBody>
        </p:sp>
        <p:sp>
          <p:nvSpPr>
            <p:cNvPr id="249889" name="Line 16"/>
            <p:cNvSpPr>
              <a:spLocks noChangeShapeType="1"/>
            </p:cNvSpPr>
            <p:nvPr/>
          </p:nvSpPr>
          <p:spPr bwMode="auto">
            <a:xfrm>
              <a:off x="1858" y="1397"/>
              <a:ext cx="0" cy="50"/>
            </a:xfrm>
            <a:prstGeom prst="line">
              <a:avLst/>
            </a:prstGeom>
            <a:noFill/>
            <a:ln w="12700">
              <a:solidFill>
                <a:schemeClr val="tx1"/>
              </a:solidFill>
              <a:round/>
            </a:ln>
          </p:spPr>
          <p:txBody>
            <a:bodyPr wrap="none" anchor="ctr"/>
            <a:lstStyle/>
            <a:p>
              <a:endParaRPr lang="zh-CN" altLang="en-US"/>
            </a:p>
          </p:txBody>
        </p:sp>
        <p:sp>
          <p:nvSpPr>
            <p:cNvPr id="249890" name="Line 17"/>
            <p:cNvSpPr>
              <a:spLocks noChangeShapeType="1"/>
            </p:cNvSpPr>
            <p:nvPr/>
          </p:nvSpPr>
          <p:spPr bwMode="auto">
            <a:xfrm>
              <a:off x="2171" y="1397"/>
              <a:ext cx="0" cy="50"/>
            </a:xfrm>
            <a:prstGeom prst="line">
              <a:avLst/>
            </a:prstGeom>
            <a:noFill/>
            <a:ln w="12700">
              <a:solidFill>
                <a:schemeClr val="tx1"/>
              </a:solidFill>
              <a:round/>
            </a:ln>
          </p:spPr>
          <p:txBody>
            <a:bodyPr wrap="none" anchor="ctr"/>
            <a:lstStyle/>
            <a:p>
              <a:endParaRPr lang="zh-CN" altLang="en-US"/>
            </a:p>
          </p:txBody>
        </p:sp>
        <p:sp>
          <p:nvSpPr>
            <p:cNvPr id="249891" name="Rectangle 18"/>
            <p:cNvSpPr>
              <a:spLocks noChangeArrowheads="1"/>
            </p:cNvSpPr>
            <p:nvPr/>
          </p:nvSpPr>
          <p:spPr bwMode="auto">
            <a:xfrm>
              <a:off x="1858" y="1397"/>
              <a:ext cx="310" cy="49"/>
            </a:xfrm>
            <a:prstGeom prst="rect">
              <a:avLst/>
            </a:prstGeom>
            <a:solidFill>
              <a:schemeClr val="hlink"/>
            </a:solidFill>
            <a:ln w="12700">
              <a:noFill/>
              <a:miter lim="800000"/>
            </a:ln>
          </p:spPr>
          <p:txBody>
            <a:bodyPr wrap="none" anchor="ctr"/>
            <a:lstStyle/>
            <a:p>
              <a:pPr algn="ctr" eaLnBrk="0" hangingPunct="0"/>
              <a:endParaRPr lang="zh-CN" altLang="zh-CN" sz="2400">
                <a:latin typeface="Times New Roman" panose="02020603050405020304" pitchFamily="18" charset="0"/>
                <a:ea typeface="宋体" panose="02010600030101010101" pitchFamily="2" charset="-122"/>
              </a:endParaRPr>
            </a:p>
          </p:txBody>
        </p:sp>
        <p:sp>
          <p:nvSpPr>
            <p:cNvPr id="249892" name="Oval 19"/>
            <p:cNvSpPr>
              <a:spLocks noChangeArrowheads="1"/>
            </p:cNvSpPr>
            <p:nvPr/>
          </p:nvSpPr>
          <p:spPr bwMode="auto">
            <a:xfrm>
              <a:off x="1855" y="1338"/>
              <a:ext cx="313" cy="95"/>
            </a:xfrm>
            <a:prstGeom prst="ellipse">
              <a:avLst/>
            </a:prstGeom>
            <a:solidFill>
              <a:schemeClr val="hlink"/>
            </a:solidFill>
            <a:ln w="12700">
              <a:solidFill>
                <a:schemeClr val="tx1"/>
              </a:solidFill>
              <a:round/>
            </a:ln>
          </p:spPr>
          <p:txBody>
            <a:bodyPr wrap="none" anchor="ctr"/>
            <a:lstStyle/>
            <a:p>
              <a:endParaRPr lang="zh-CN" altLang="en-US"/>
            </a:p>
          </p:txBody>
        </p:sp>
        <p:sp>
          <p:nvSpPr>
            <p:cNvPr id="249893" name="Oval 20"/>
            <p:cNvSpPr>
              <a:spLocks noChangeArrowheads="1"/>
            </p:cNvSpPr>
            <p:nvPr/>
          </p:nvSpPr>
          <p:spPr bwMode="auto">
            <a:xfrm>
              <a:off x="2541" y="1400"/>
              <a:ext cx="312" cy="81"/>
            </a:xfrm>
            <a:prstGeom prst="ellipse">
              <a:avLst/>
            </a:prstGeom>
            <a:solidFill>
              <a:schemeClr val="hlink"/>
            </a:solidFill>
            <a:ln w="12700">
              <a:solidFill>
                <a:schemeClr val="tx1"/>
              </a:solidFill>
              <a:round/>
            </a:ln>
          </p:spPr>
          <p:txBody>
            <a:bodyPr wrap="none" anchor="ctr"/>
            <a:lstStyle/>
            <a:p>
              <a:endParaRPr lang="zh-CN" altLang="en-US"/>
            </a:p>
          </p:txBody>
        </p:sp>
        <p:sp>
          <p:nvSpPr>
            <p:cNvPr id="249894" name="Line 21"/>
            <p:cNvSpPr>
              <a:spLocks noChangeShapeType="1"/>
            </p:cNvSpPr>
            <p:nvPr/>
          </p:nvSpPr>
          <p:spPr bwMode="auto">
            <a:xfrm>
              <a:off x="2541" y="1393"/>
              <a:ext cx="0" cy="50"/>
            </a:xfrm>
            <a:prstGeom prst="line">
              <a:avLst/>
            </a:prstGeom>
            <a:noFill/>
            <a:ln w="12700">
              <a:solidFill>
                <a:schemeClr val="tx1"/>
              </a:solidFill>
              <a:round/>
            </a:ln>
          </p:spPr>
          <p:txBody>
            <a:bodyPr wrap="none" anchor="ctr"/>
            <a:lstStyle/>
            <a:p>
              <a:endParaRPr lang="zh-CN" altLang="en-US"/>
            </a:p>
          </p:txBody>
        </p:sp>
        <p:sp>
          <p:nvSpPr>
            <p:cNvPr id="249895" name="Line 22"/>
            <p:cNvSpPr>
              <a:spLocks noChangeShapeType="1"/>
            </p:cNvSpPr>
            <p:nvPr/>
          </p:nvSpPr>
          <p:spPr bwMode="auto">
            <a:xfrm>
              <a:off x="2853" y="1393"/>
              <a:ext cx="0" cy="50"/>
            </a:xfrm>
            <a:prstGeom prst="line">
              <a:avLst/>
            </a:prstGeom>
            <a:noFill/>
            <a:ln w="12700">
              <a:solidFill>
                <a:schemeClr val="tx1"/>
              </a:solidFill>
              <a:round/>
            </a:ln>
          </p:spPr>
          <p:txBody>
            <a:bodyPr wrap="none" anchor="ctr"/>
            <a:lstStyle/>
            <a:p>
              <a:endParaRPr lang="zh-CN" altLang="en-US"/>
            </a:p>
          </p:txBody>
        </p:sp>
        <p:sp>
          <p:nvSpPr>
            <p:cNvPr id="249896" name="Rectangle 23"/>
            <p:cNvSpPr>
              <a:spLocks noChangeArrowheads="1"/>
            </p:cNvSpPr>
            <p:nvPr/>
          </p:nvSpPr>
          <p:spPr bwMode="auto">
            <a:xfrm>
              <a:off x="2541" y="1393"/>
              <a:ext cx="309" cy="49"/>
            </a:xfrm>
            <a:prstGeom prst="rect">
              <a:avLst/>
            </a:prstGeom>
            <a:solidFill>
              <a:schemeClr val="hlink"/>
            </a:solidFill>
            <a:ln w="12700">
              <a:noFill/>
              <a:miter lim="800000"/>
            </a:ln>
          </p:spPr>
          <p:txBody>
            <a:bodyPr wrap="none" anchor="ctr"/>
            <a:lstStyle/>
            <a:p>
              <a:pPr algn="ctr" eaLnBrk="0" hangingPunct="0"/>
              <a:endParaRPr lang="zh-CN" altLang="zh-CN" sz="2400">
                <a:latin typeface="Times New Roman" panose="02020603050405020304" pitchFamily="18" charset="0"/>
                <a:ea typeface="宋体" panose="02010600030101010101" pitchFamily="2" charset="-122"/>
              </a:endParaRPr>
            </a:p>
          </p:txBody>
        </p:sp>
        <p:sp>
          <p:nvSpPr>
            <p:cNvPr id="249897" name="Oval 24"/>
            <p:cNvSpPr>
              <a:spLocks noChangeArrowheads="1"/>
            </p:cNvSpPr>
            <p:nvPr/>
          </p:nvSpPr>
          <p:spPr bwMode="auto">
            <a:xfrm>
              <a:off x="2544" y="1337"/>
              <a:ext cx="312" cy="95"/>
            </a:xfrm>
            <a:prstGeom prst="ellipse">
              <a:avLst/>
            </a:prstGeom>
            <a:solidFill>
              <a:schemeClr val="hlink"/>
            </a:solidFill>
            <a:ln w="12700">
              <a:solidFill>
                <a:schemeClr val="tx1"/>
              </a:solidFill>
              <a:round/>
            </a:ln>
          </p:spPr>
          <p:txBody>
            <a:bodyPr wrap="none" anchor="ctr"/>
            <a:lstStyle/>
            <a:p>
              <a:endParaRPr lang="zh-CN" altLang="en-US"/>
            </a:p>
          </p:txBody>
        </p:sp>
        <p:sp>
          <p:nvSpPr>
            <p:cNvPr id="249898" name="Oval 25"/>
            <p:cNvSpPr>
              <a:spLocks noChangeArrowheads="1"/>
            </p:cNvSpPr>
            <p:nvPr/>
          </p:nvSpPr>
          <p:spPr bwMode="auto">
            <a:xfrm>
              <a:off x="2551" y="2091"/>
              <a:ext cx="313" cy="81"/>
            </a:xfrm>
            <a:prstGeom prst="ellipse">
              <a:avLst/>
            </a:prstGeom>
            <a:solidFill>
              <a:schemeClr val="hlink"/>
            </a:solidFill>
            <a:ln w="12700">
              <a:solidFill>
                <a:schemeClr val="tx1"/>
              </a:solidFill>
              <a:round/>
            </a:ln>
          </p:spPr>
          <p:txBody>
            <a:bodyPr wrap="none" anchor="ctr"/>
            <a:lstStyle/>
            <a:p>
              <a:endParaRPr lang="zh-CN" altLang="en-US"/>
            </a:p>
          </p:txBody>
        </p:sp>
        <p:sp>
          <p:nvSpPr>
            <p:cNvPr id="249899" name="Line 26"/>
            <p:cNvSpPr>
              <a:spLocks noChangeShapeType="1"/>
            </p:cNvSpPr>
            <p:nvPr/>
          </p:nvSpPr>
          <p:spPr bwMode="auto">
            <a:xfrm>
              <a:off x="2551" y="2084"/>
              <a:ext cx="0" cy="50"/>
            </a:xfrm>
            <a:prstGeom prst="line">
              <a:avLst/>
            </a:prstGeom>
            <a:noFill/>
            <a:ln w="12700">
              <a:solidFill>
                <a:schemeClr val="tx1"/>
              </a:solidFill>
              <a:round/>
            </a:ln>
          </p:spPr>
          <p:txBody>
            <a:bodyPr wrap="none" anchor="ctr"/>
            <a:lstStyle/>
            <a:p>
              <a:endParaRPr lang="zh-CN" altLang="en-US"/>
            </a:p>
          </p:txBody>
        </p:sp>
        <p:sp>
          <p:nvSpPr>
            <p:cNvPr id="249900" name="Line 27"/>
            <p:cNvSpPr>
              <a:spLocks noChangeShapeType="1"/>
            </p:cNvSpPr>
            <p:nvPr/>
          </p:nvSpPr>
          <p:spPr bwMode="auto">
            <a:xfrm>
              <a:off x="2864" y="2084"/>
              <a:ext cx="0" cy="50"/>
            </a:xfrm>
            <a:prstGeom prst="line">
              <a:avLst/>
            </a:prstGeom>
            <a:noFill/>
            <a:ln w="12700">
              <a:solidFill>
                <a:schemeClr val="tx1"/>
              </a:solidFill>
              <a:round/>
            </a:ln>
          </p:spPr>
          <p:txBody>
            <a:bodyPr wrap="none" anchor="ctr"/>
            <a:lstStyle/>
            <a:p>
              <a:endParaRPr lang="zh-CN" altLang="en-US"/>
            </a:p>
          </p:txBody>
        </p:sp>
        <p:sp>
          <p:nvSpPr>
            <p:cNvPr id="249901" name="Rectangle 28"/>
            <p:cNvSpPr>
              <a:spLocks noChangeArrowheads="1"/>
            </p:cNvSpPr>
            <p:nvPr/>
          </p:nvSpPr>
          <p:spPr bwMode="auto">
            <a:xfrm>
              <a:off x="2551" y="2084"/>
              <a:ext cx="310" cy="49"/>
            </a:xfrm>
            <a:prstGeom prst="rect">
              <a:avLst/>
            </a:prstGeom>
            <a:solidFill>
              <a:schemeClr val="hlink"/>
            </a:solidFill>
            <a:ln w="12700">
              <a:noFill/>
              <a:miter lim="800000"/>
            </a:ln>
          </p:spPr>
          <p:txBody>
            <a:bodyPr wrap="none" anchor="ctr"/>
            <a:lstStyle/>
            <a:p>
              <a:pPr algn="ctr" eaLnBrk="0" hangingPunct="0"/>
              <a:endParaRPr lang="zh-CN" altLang="zh-CN" sz="2400">
                <a:latin typeface="Times New Roman" panose="02020603050405020304" pitchFamily="18" charset="0"/>
                <a:ea typeface="宋体" panose="02010600030101010101" pitchFamily="2" charset="-122"/>
              </a:endParaRPr>
            </a:p>
          </p:txBody>
        </p:sp>
        <p:sp>
          <p:nvSpPr>
            <p:cNvPr id="249902" name="Oval 29"/>
            <p:cNvSpPr>
              <a:spLocks noChangeArrowheads="1"/>
            </p:cNvSpPr>
            <p:nvPr/>
          </p:nvSpPr>
          <p:spPr bwMode="auto">
            <a:xfrm>
              <a:off x="2548" y="2025"/>
              <a:ext cx="313" cy="95"/>
            </a:xfrm>
            <a:prstGeom prst="ellipse">
              <a:avLst/>
            </a:prstGeom>
            <a:solidFill>
              <a:schemeClr val="hlink"/>
            </a:solidFill>
            <a:ln w="12700">
              <a:solidFill>
                <a:schemeClr val="tx1"/>
              </a:solidFill>
              <a:round/>
            </a:ln>
          </p:spPr>
          <p:txBody>
            <a:bodyPr wrap="none" anchor="ctr"/>
            <a:lstStyle/>
            <a:p>
              <a:endParaRPr lang="zh-CN" altLang="en-US"/>
            </a:p>
          </p:txBody>
        </p:sp>
        <p:sp>
          <p:nvSpPr>
            <p:cNvPr id="249903" name="Oval 30"/>
            <p:cNvSpPr>
              <a:spLocks noChangeArrowheads="1"/>
            </p:cNvSpPr>
            <p:nvPr/>
          </p:nvSpPr>
          <p:spPr bwMode="auto">
            <a:xfrm>
              <a:off x="3116" y="1750"/>
              <a:ext cx="313" cy="81"/>
            </a:xfrm>
            <a:prstGeom prst="ellipse">
              <a:avLst/>
            </a:prstGeom>
            <a:solidFill>
              <a:schemeClr val="hlink"/>
            </a:solidFill>
            <a:ln w="12700">
              <a:solidFill>
                <a:schemeClr val="tx1"/>
              </a:solidFill>
              <a:round/>
            </a:ln>
          </p:spPr>
          <p:txBody>
            <a:bodyPr wrap="none" anchor="ctr"/>
            <a:lstStyle/>
            <a:p>
              <a:endParaRPr lang="zh-CN" altLang="en-US"/>
            </a:p>
          </p:txBody>
        </p:sp>
        <p:sp>
          <p:nvSpPr>
            <p:cNvPr id="249904" name="Line 31"/>
            <p:cNvSpPr>
              <a:spLocks noChangeShapeType="1"/>
            </p:cNvSpPr>
            <p:nvPr/>
          </p:nvSpPr>
          <p:spPr bwMode="auto">
            <a:xfrm>
              <a:off x="3116" y="1743"/>
              <a:ext cx="0" cy="50"/>
            </a:xfrm>
            <a:prstGeom prst="line">
              <a:avLst/>
            </a:prstGeom>
            <a:noFill/>
            <a:ln w="12700">
              <a:solidFill>
                <a:schemeClr val="tx1"/>
              </a:solidFill>
              <a:round/>
            </a:ln>
          </p:spPr>
          <p:txBody>
            <a:bodyPr wrap="none" anchor="ctr"/>
            <a:lstStyle/>
            <a:p>
              <a:endParaRPr lang="zh-CN" altLang="en-US"/>
            </a:p>
          </p:txBody>
        </p:sp>
        <p:sp>
          <p:nvSpPr>
            <p:cNvPr id="249905" name="Line 32"/>
            <p:cNvSpPr>
              <a:spLocks noChangeShapeType="1"/>
            </p:cNvSpPr>
            <p:nvPr/>
          </p:nvSpPr>
          <p:spPr bwMode="auto">
            <a:xfrm>
              <a:off x="3429" y="1743"/>
              <a:ext cx="0" cy="50"/>
            </a:xfrm>
            <a:prstGeom prst="line">
              <a:avLst/>
            </a:prstGeom>
            <a:noFill/>
            <a:ln w="12700">
              <a:solidFill>
                <a:schemeClr val="tx1"/>
              </a:solidFill>
              <a:round/>
            </a:ln>
          </p:spPr>
          <p:txBody>
            <a:bodyPr wrap="none" anchor="ctr"/>
            <a:lstStyle/>
            <a:p>
              <a:endParaRPr lang="zh-CN" altLang="en-US"/>
            </a:p>
          </p:txBody>
        </p:sp>
        <p:sp>
          <p:nvSpPr>
            <p:cNvPr id="249906" name="Rectangle 33"/>
            <p:cNvSpPr>
              <a:spLocks noChangeArrowheads="1"/>
            </p:cNvSpPr>
            <p:nvPr/>
          </p:nvSpPr>
          <p:spPr bwMode="auto">
            <a:xfrm>
              <a:off x="3116" y="1743"/>
              <a:ext cx="310" cy="49"/>
            </a:xfrm>
            <a:prstGeom prst="rect">
              <a:avLst/>
            </a:prstGeom>
            <a:solidFill>
              <a:schemeClr val="hlink"/>
            </a:solidFill>
            <a:ln w="12700">
              <a:noFill/>
              <a:miter lim="800000"/>
            </a:ln>
          </p:spPr>
          <p:txBody>
            <a:bodyPr wrap="none" anchor="ctr"/>
            <a:lstStyle/>
            <a:p>
              <a:pPr algn="ctr" eaLnBrk="0" hangingPunct="0"/>
              <a:endParaRPr lang="zh-CN" altLang="zh-CN" sz="2400">
                <a:latin typeface="Times New Roman" panose="02020603050405020304" pitchFamily="18" charset="0"/>
                <a:ea typeface="宋体" panose="02010600030101010101" pitchFamily="2" charset="-122"/>
              </a:endParaRPr>
            </a:p>
          </p:txBody>
        </p:sp>
        <p:sp>
          <p:nvSpPr>
            <p:cNvPr id="249907" name="Oval 34"/>
            <p:cNvSpPr>
              <a:spLocks noChangeArrowheads="1"/>
            </p:cNvSpPr>
            <p:nvPr/>
          </p:nvSpPr>
          <p:spPr bwMode="auto">
            <a:xfrm>
              <a:off x="3113" y="1684"/>
              <a:ext cx="313" cy="95"/>
            </a:xfrm>
            <a:prstGeom prst="ellipse">
              <a:avLst/>
            </a:prstGeom>
            <a:solidFill>
              <a:schemeClr val="hlink"/>
            </a:solidFill>
            <a:ln w="12700">
              <a:solidFill>
                <a:schemeClr val="tx1"/>
              </a:solidFill>
              <a:round/>
            </a:ln>
          </p:spPr>
          <p:txBody>
            <a:bodyPr wrap="none" anchor="ctr"/>
            <a:lstStyle/>
            <a:p>
              <a:endParaRPr lang="zh-CN" altLang="en-US"/>
            </a:p>
          </p:txBody>
        </p:sp>
        <p:sp>
          <p:nvSpPr>
            <p:cNvPr id="249908" name="Freeform 35"/>
            <p:cNvSpPr/>
            <p:nvPr/>
          </p:nvSpPr>
          <p:spPr bwMode="auto">
            <a:xfrm>
              <a:off x="2707" y="1492"/>
              <a:ext cx="1" cy="522"/>
            </a:xfrm>
            <a:custGeom>
              <a:avLst/>
              <a:gdLst>
                <a:gd name="T0" fmla="*/ 0 w 1"/>
                <a:gd name="T1" fmla="*/ 0 h 522"/>
                <a:gd name="T2" fmla="*/ 0 w 1"/>
                <a:gd name="T3" fmla="*/ 522 h 522"/>
                <a:gd name="T4" fmla="*/ 0 60000 65536"/>
                <a:gd name="T5" fmla="*/ 0 60000 65536"/>
                <a:gd name="T6" fmla="*/ 0 w 1"/>
                <a:gd name="T7" fmla="*/ 0 h 522"/>
                <a:gd name="T8" fmla="*/ 1 w 1"/>
                <a:gd name="T9" fmla="*/ 522 h 522"/>
              </a:gdLst>
              <a:ahLst/>
              <a:cxnLst>
                <a:cxn ang="T4">
                  <a:pos x="T0" y="T1"/>
                </a:cxn>
                <a:cxn ang="T5">
                  <a:pos x="T2" y="T3"/>
                </a:cxn>
              </a:cxnLst>
              <a:rect l="T6" t="T7" r="T8" b="T9"/>
              <a:pathLst>
                <a:path w="1" h="522">
                  <a:moveTo>
                    <a:pt x="0" y="0"/>
                  </a:moveTo>
                  <a:lnTo>
                    <a:pt x="0" y="522"/>
                  </a:lnTo>
                </a:path>
              </a:pathLst>
            </a:custGeom>
            <a:noFill/>
            <a:ln w="12700">
              <a:solidFill>
                <a:schemeClr val="tx1"/>
              </a:solidFill>
              <a:round/>
            </a:ln>
          </p:spPr>
          <p:txBody>
            <a:bodyPr wrap="none" anchor="ctr"/>
            <a:lstStyle/>
            <a:p>
              <a:endParaRPr lang="zh-CN" altLang="en-US"/>
            </a:p>
          </p:txBody>
        </p:sp>
        <p:sp>
          <p:nvSpPr>
            <p:cNvPr id="249909" name="Freeform 36"/>
            <p:cNvSpPr/>
            <p:nvPr/>
          </p:nvSpPr>
          <p:spPr bwMode="auto">
            <a:xfrm>
              <a:off x="2866" y="1831"/>
              <a:ext cx="366" cy="270"/>
            </a:xfrm>
            <a:custGeom>
              <a:avLst/>
              <a:gdLst>
                <a:gd name="T0" fmla="*/ 0 w 366"/>
                <a:gd name="T1" fmla="*/ 270 h 270"/>
                <a:gd name="T2" fmla="*/ 366 w 366"/>
                <a:gd name="T3" fmla="*/ 0 h 270"/>
                <a:gd name="T4" fmla="*/ 0 60000 65536"/>
                <a:gd name="T5" fmla="*/ 0 60000 65536"/>
                <a:gd name="T6" fmla="*/ 0 w 366"/>
                <a:gd name="T7" fmla="*/ 0 h 270"/>
                <a:gd name="T8" fmla="*/ 366 w 366"/>
                <a:gd name="T9" fmla="*/ 270 h 270"/>
              </a:gdLst>
              <a:ahLst/>
              <a:cxnLst>
                <a:cxn ang="T4">
                  <a:pos x="T0" y="T1"/>
                </a:cxn>
                <a:cxn ang="T5">
                  <a:pos x="T2" y="T3"/>
                </a:cxn>
              </a:cxnLst>
              <a:rect l="T6" t="T7" r="T8" b="T9"/>
              <a:pathLst>
                <a:path w="366" h="270">
                  <a:moveTo>
                    <a:pt x="0" y="270"/>
                  </a:moveTo>
                  <a:lnTo>
                    <a:pt x="366" y="0"/>
                  </a:lnTo>
                </a:path>
              </a:pathLst>
            </a:custGeom>
            <a:noFill/>
            <a:ln w="12700">
              <a:solidFill>
                <a:schemeClr val="tx1"/>
              </a:solidFill>
              <a:round/>
            </a:ln>
          </p:spPr>
          <p:txBody>
            <a:bodyPr wrap="none" anchor="ctr"/>
            <a:lstStyle/>
            <a:p>
              <a:endParaRPr lang="zh-CN" altLang="en-US"/>
            </a:p>
          </p:txBody>
        </p:sp>
        <p:sp>
          <p:nvSpPr>
            <p:cNvPr id="249910" name="Freeform 37"/>
            <p:cNvSpPr/>
            <p:nvPr/>
          </p:nvSpPr>
          <p:spPr bwMode="auto">
            <a:xfrm>
              <a:off x="2185" y="2113"/>
              <a:ext cx="366" cy="1"/>
            </a:xfrm>
            <a:custGeom>
              <a:avLst/>
              <a:gdLst>
                <a:gd name="T0" fmla="*/ 366 w 366"/>
                <a:gd name="T1" fmla="*/ 0 h 1"/>
                <a:gd name="T2" fmla="*/ 0 w 366"/>
                <a:gd name="T3" fmla="*/ 0 h 1"/>
                <a:gd name="T4" fmla="*/ 0 60000 65536"/>
                <a:gd name="T5" fmla="*/ 0 60000 65536"/>
                <a:gd name="T6" fmla="*/ 0 w 366"/>
                <a:gd name="T7" fmla="*/ 0 h 1"/>
                <a:gd name="T8" fmla="*/ 366 w 366"/>
                <a:gd name="T9" fmla="*/ 1 h 1"/>
              </a:gdLst>
              <a:ahLst/>
              <a:cxnLst>
                <a:cxn ang="T4">
                  <a:pos x="T0" y="T1"/>
                </a:cxn>
                <a:cxn ang="T5">
                  <a:pos x="T2" y="T3"/>
                </a:cxn>
              </a:cxnLst>
              <a:rect l="T6" t="T7" r="T8" b="T9"/>
              <a:pathLst>
                <a:path w="366" h="1">
                  <a:moveTo>
                    <a:pt x="366" y="0"/>
                  </a:moveTo>
                  <a:lnTo>
                    <a:pt x="0" y="0"/>
                  </a:lnTo>
                </a:path>
              </a:pathLst>
            </a:custGeom>
            <a:noFill/>
            <a:ln w="12700">
              <a:solidFill>
                <a:schemeClr val="tx1"/>
              </a:solidFill>
              <a:round/>
            </a:ln>
          </p:spPr>
          <p:txBody>
            <a:bodyPr wrap="none" anchor="ctr"/>
            <a:lstStyle/>
            <a:p>
              <a:endParaRPr lang="zh-CN" altLang="en-US"/>
            </a:p>
          </p:txBody>
        </p:sp>
        <p:sp>
          <p:nvSpPr>
            <p:cNvPr id="249911" name="Freeform 38"/>
            <p:cNvSpPr/>
            <p:nvPr/>
          </p:nvSpPr>
          <p:spPr bwMode="auto">
            <a:xfrm>
              <a:off x="1594" y="1789"/>
              <a:ext cx="276" cy="264"/>
            </a:xfrm>
            <a:custGeom>
              <a:avLst/>
              <a:gdLst>
                <a:gd name="T0" fmla="*/ 276 w 276"/>
                <a:gd name="T1" fmla="*/ 264 h 264"/>
                <a:gd name="T2" fmla="*/ 0 w 276"/>
                <a:gd name="T3" fmla="*/ 0 h 264"/>
                <a:gd name="T4" fmla="*/ 0 60000 65536"/>
                <a:gd name="T5" fmla="*/ 0 60000 65536"/>
                <a:gd name="T6" fmla="*/ 0 w 276"/>
                <a:gd name="T7" fmla="*/ 0 h 264"/>
                <a:gd name="T8" fmla="*/ 276 w 276"/>
                <a:gd name="T9" fmla="*/ 264 h 264"/>
              </a:gdLst>
              <a:ahLst/>
              <a:cxnLst>
                <a:cxn ang="T4">
                  <a:pos x="T0" y="T1"/>
                </a:cxn>
                <a:cxn ang="T5">
                  <a:pos x="T2" y="T3"/>
                </a:cxn>
              </a:cxnLst>
              <a:rect l="T6" t="T7" r="T8" b="T9"/>
              <a:pathLst>
                <a:path w="276" h="264">
                  <a:moveTo>
                    <a:pt x="276" y="264"/>
                  </a:moveTo>
                  <a:lnTo>
                    <a:pt x="0" y="0"/>
                  </a:lnTo>
                </a:path>
              </a:pathLst>
            </a:custGeom>
            <a:noFill/>
            <a:ln w="12700">
              <a:solidFill>
                <a:schemeClr val="tx1"/>
              </a:solidFill>
              <a:round/>
            </a:ln>
          </p:spPr>
          <p:txBody>
            <a:bodyPr wrap="none" anchor="ctr"/>
            <a:lstStyle/>
            <a:p>
              <a:endParaRPr lang="zh-CN" altLang="en-US"/>
            </a:p>
          </p:txBody>
        </p:sp>
        <p:grpSp>
          <p:nvGrpSpPr>
            <p:cNvPr id="249912" name="Group 39"/>
            <p:cNvGrpSpPr/>
            <p:nvPr/>
          </p:nvGrpSpPr>
          <p:grpSpPr bwMode="auto">
            <a:xfrm>
              <a:off x="1440" y="1593"/>
              <a:ext cx="199" cy="250"/>
              <a:chOff x="2957" y="2429"/>
              <a:chExt cx="202" cy="250"/>
            </a:xfrm>
          </p:grpSpPr>
          <p:sp>
            <p:nvSpPr>
              <p:cNvPr id="249928" name="Rectangle 40"/>
              <p:cNvSpPr>
                <a:spLocks noChangeArrowheads="1"/>
              </p:cNvSpPr>
              <p:nvPr/>
            </p:nvSpPr>
            <p:spPr bwMode="auto">
              <a:xfrm>
                <a:off x="2982" y="2490"/>
                <a:ext cx="144" cy="132"/>
              </a:xfrm>
              <a:prstGeom prst="rect">
                <a:avLst/>
              </a:prstGeom>
              <a:solidFill>
                <a:schemeClr val="hlink"/>
              </a:solidFill>
              <a:ln w="9525">
                <a:noFill/>
                <a:miter lim="800000"/>
              </a:ln>
            </p:spPr>
            <p:txBody>
              <a:bodyPr wrap="none" anchor="ctr"/>
              <a:lstStyle/>
              <a:p>
                <a:endParaRPr lang="zh-CN" altLang="en-US"/>
              </a:p>
            </p:txBody>
          </p:sp>
          <p:sp>
            <p:nvSpPr>
              <p:cNvPr id="249929" name="Text Box 41"/>
              <p:cNvSpPr txBox="1">
                <a:spLocks noChangeArrowheads="1"/>
              </p:cNvSpPr>
              <p:nvPr/>
            </p:nvSpPr>
            <p:spPr bwMode="auto">
              <a:xfrm>
                <a:off x="2957" y="2429"/>
                <a:ext cx="202" cy="250"/>
              </a:xfrm>
              <a:prstGeom prst="rect">
                <a:avLst/>
              </a:prstGeom>
              <a:noFill/>
              <a:ln w="9525">
                <a:noFill/>
                <a:miter lim="800000"/>
              </a:ln>
            </p:spPr>
            <p:txBody>
              <a:bodyPr wrap="none">
                <a:spAutoFit/>
              </a:bodyPr>
              <a:lstStyle/>
              <a:p>
                <a:pPr algn="ctr" eaLnBrk="0" hangingPunct="0"/>
                <a:r>
                  <a:rPr lang="en-US" altLang="zh-CN" sz="2000">
                    <a:latin typeface="Comic Sans MS" panose="030F0702030302020204" pitchFamily="66" charset="0"/>
                    <a:ea typeface="宋体" panose="02010600030101010101" pitchFamily="2" charset="-122"/>
                  </a:rPr>
                  <a:t>u</a:t>
                </a:r>
                <a:endParaRPr lang="en-US" altLang="zh-CN" sz="2400">
                  <a:latin typeface="Times New Roman" panose="02020603050405020304" pitchFamily="18" charset="0"/>
                  <a:ea typeface="宋体" panose="02010600030101010101" pitchFamily="2" charset="-122"/>
                </a:endParaRPr>
              </a:p>
            </p:txBody>
          </p:sp>
        </p:grpSp>
        <p:grpSp>
          <p:nvGrpSpPr>
            <p:cNvPr id="249913" name="Group 42"/>
            <p:cNvGrpSpPr/>
            <p:nvPr/>
          </p:nvGrpSpPr>
          <p:grpSpPr bwMode="auto">
            <a:xfrm>
              <a:off x="2610" y="1977"/>
              <a:ext cx="199" cy="250"/>
              <a:chOff x="2957" y="2429"/>
              <a:chExt cx="202" cy="250"/>
            </a:xfrm>
          </p:grpSpPr>
          <p:sp>
            <p:nvSpPr>
              <p:cNvPr id="249926" name="Rectangle 43"/>
              <p:cNvSpPr>
                <a:spLocks noChangeArrowheads="1"/>
              </p:cNvSpPr>
              <p:nvPr/>
            </p:nvSpPr>
            <p:spPr bwMode="auto">
              <a:xfrm>
                <a:off x="2982" y="2490"/>
                <a:ext cx="144" cy="132"/>
              </a:xfrm>
              <a:prstGeom prst="rect">
                <a:avLst/>
              </a:prstGeom>
              <a:solidFill>
                <a:schemeClr val="hlink"/>
              </a:solidFill>
              <a:ln w="9525">
                <a:noFill/>
                <a:miter lim="800000"/>
              </a:ln>
            </p:spPr>
            <p:txBody>
              <a:bodyPr wrap="none" anchor="ctr"/>
              <a:lstStyle/>
              <a:p>
                <a:endParaRPr lang="zh-CN" altLang="en-US"/>
              </a:p>
            </p:txBody>
          </p:sp>
          <p:sp>
            <p:nvSpPr>
              <p:cNvPr id="249927" name="Text Box 44"/>
              <p:cNvSpPr txBox="1">
                <a:spLocks noChangeArrowheads="1"/>
              </p:cNvSpPr>
              <p:nvPr/>
            </p:nvSpPr>
            <p:spPr bwMode="auto">
              <a:xfrm>
                <a:off x="2957" y="2429"/>
                <a:ext cx="202" cy="250"/>
              </a:xfrm>
              <a:prstGeom prst="rect">
                <a:avLst/>
              </a:prstGeom>
              <a:noFill/>
              <a:ln w="9525">
                <a:noFill/>
                <a:miter lim="800000"/>
              </a:ln>
            </p:spPr>
            <p:txBody>
              <a:bodyPr wrap="none">
                <a:spAutoFit/>
              </a:bodyPr>
              <a:lstStyle/>
              <a:p>
                <a:pPr algn="ctr" eaLnBrk="0" hangingPunct="0"/>
                <a:r>
                  <a:rPr lang="en-US" altLang="zh-CN" sz="2000">
                    <a:latin typeface="Comic Sans MS" panose="030F0702030302020204" pitchFamily="66" charset="0"/>
                    <a:ea typeface="宋体" panose="02010600030101010101" pitchFamily="2" charset="-122"/>
                  </a:rPr>
                  <a:t>y</a:t>
                </a:r>
                <a:endParaRPr lang="en-US" altLang="zh-CN" sz="2400">
                  <a:latin typeface="Times New Roman" panose="02020603050405020304" pitchFamily="18" charset="0"/>
                  <a:ea typeface="宋体" panose="02010600030101010101" pitchFamily="2" charset="-122"/>
                </a:endParaRPr>
              </a:p>
            </p:txBody>
          </p:sp>
        </p:grpSp>
        <p:grpSp>
          <p:nvGrpSpPr>
            <p:cNvPr id="249914" name="Group 45"/>
            <p:cNvGrpSpPr/>
            <p:nvPr/>
          </p:nvGrpSpPr>
          <p:grpSpPr bwMode="auto">
            <a:xfrm>
              <a:off x="1914" y="1944"/>
              <a:ext cx="229" cy="288"/>
              <a:chOff x="2943" y="2399"/>
              <a:chExt cx="230" cy="288"/>
            </a:xfrm>
          </p:grpSpPr>
          <p:sp>
            <p:nvSpPr>
              <p:cNvPr id="249924" name="Rectangle 46"/>
              <p:cNvSpPr>
                <a:spLocks noChangeArrowheads="1"/>
              </p:cNvSpPr>
              <p:nvPr/>
            </p:nvSpPr>
            <p:spPr bwMode="auto">
              <a:xfrm>
                <a:off x="2982" y="2490"/>
                <a:ext cx="144" cy="132"/>
              </a:xfrm>
              <a:prstGeom prst="rect">
                <a:avLst/>
              </a:prstGeom>
              <a:solidFill>
                <a:schemeClr val="hlink"/>
              </a:solidFill>
              <a:ln w="9525">
                <a:noFill/>
                <a:miter lim="800000"/>
              </a:ln>
            </p:spPr>
            <p:txBody>
              <a:bodyPr wrap="none" anchor="ctr"/>
              <a:lstStyle/>
              <a:p>
                <a:endParaRPr lang="zh-CN" altLang="en-US"/>
              </a:p>
            </p:txBody>
          </p:sp>
          <p:sp>
            <p:nvSpPr>
              <p:cNvPr id="249925" name="Text Box 47"/>
              <p:cNvSpPr txBox="1">
                <a:spLocks noChangeArrowheads="1"/>
              </p:cNvSpPr>
              <p:nvPr/>
            </p:nvSpPr>
            <p:spPr bwMode="auto">
              <a:xfrm>
                <a:off x="2943" y="2399"/>
                <a:ext cx="230" cy="288"/>
              </a:xfrm>
              <a:prstGeom prst="rect">
                <a:avLst/>
              </a:prstGeom>
              <a:noFill/>
              <a:ln w="9525">
                <a:noFill/>
                <a:miter lim="800000"/>
              </a:ln>
            </p:spPr>
            <p:txBody>
              <a:bodyPr wrap="none">
                <a:spAutoFit/>
              </a:bodyPr>
              <a:lstStyle/>
              <a:p>
                <a:pPr algn="ctr" eaLnBrk="0" hangingPunct="0"/>
                <a:r>
                  <a:rPr lang="en-US" altLang="zh-CN" sz="2400">
                    <a:latin typeface="Comic Sans MS" panose="030F0702030302020204" pitchFamily="66" charset="0"/>
                    <a:ea typeface="宋体" panose="02010600030101010101" pitchFamily="2" charset="-122"/>
                  </a:rPr>
                  <a:t>x</a:t>
                </a:r>
              </a:p>
            </p:txBody>
          </p:sp>
        </p:grpSp>
        <p:grpSp>
          <p:nvGrpSpPr>
            <p:cNvPr id="249915" name="Group 48"/>
            <p:cNvGrpSpPr/>
            <p:nvPr/>
          </p:nvGrpSpPr>
          <p:grpSpPr bwMode="auto">
            <a:xfrm>
              <a:off x="2591" y="1287"/>
              <a:ext cx="225" cy="250"/>
              <a:chOff x="2944" y="2429"/>
              <a:chExt cx="228" cy="250"/>
            </a:xfrm>
          </p:grpSpPr>
          <p:sp>
            <p:nvSpPr>
              <p:cNvPr id="249922" name="Rectangle 49"/>
              <p:cNvSpPr>
                <a:spLocks noChangeArrowheads="1"/>
              </p:cNvSpPr>
              <p:nvPr/>
            </p:nvSpPr>
            <p:spPr bwMode="auto">
              <a:xfrm>
                <a:off x="2982" y="2490"/>
                <a:ext cx="144" cy="132"/>
              </a:xfrm>
              <a:prstGeom prst="rect">
                <a:avLst/>
              </a:prstGeom>
              <a:solidFill>
                <a:schemeClr val="hlink"/>
              </a:solidFill>
              <a:ln w="9525">
                <a:noFill/>
                <a:miter lim="800000"/>
              </a:ln>
            </p:spPr>
            <p:txBody>
              <a:bodyPr wrap="none" anchor="ctr"/>
              <a:lstStyle/>
              <a:p>
                <a:endParaRPr lang="zh-CN" altLang="en-US"/>
              </a:p>
            </p:txBody>
          </p:sp>
          <p:sp>
            <p:nvSpPr>
              <p:cNvPr id="249923" name="Text Box 50"/>
              <p:cNvSpPr txBox="1">
                <a:spLocks noChangeArrowheads="1"/>
              </p:cNvSpPr>
              <p:nvPr/>
            </p:nvSpPr>
            <p:spPr bwMode="auto">
              <a:xfrm>
                <a:off x="2944" y="2429"/>
                <a:ext cx="228" cy="250"/>
              </a:xfrm>
              <a:prstGeom prst="rect">
                <a:avLst/>
              </a:prstGeom>
              <a:noFill/>
              <a:ln w="9525">
                <a:noFill/>
                <a:miter lim="800000"/>
              </a:ln>
            </p:spPr>
            <p:txBody>
              <a:bodyPr wrap="none">
                <a:spAutoFit/>
              </a:bodyPr>
              <a:lstStyle/>
              <a:p>
                <a:pPr algn="ctr" eaLnBrk="0" hangingPunct="0"/>
                <a:r>
                  <a:rPr lang="en-US" altLang="zh-CN" sz="2000">
                    <a:latin typeface="Comic Sans MS" panose="030F0702030302020204" pitchFamily="66" charset="0"/>
                    <a:ea typeface="宋体" panose="02010600030101010101" pitchFamily="2" charset="-122"/>
                  </a:rPr>
                  <a:t>w</a:t>
                </a:r>
                <a:endParaRPr lang="en-US" altLang="zh-CN" sz="2400">
                  <a:latin typeface="Times New Roman" panose="02020603050405020304" pitchFamily="18" charset="0"/>
                  <a:ea typeface="宋体" panose="02010600030101010101" pitchFamily="2" charset="-122"/>
                </a:endParaRPr>
              </a:p>
            </p:txBody>
          </p:sp>
        </p:grpSp>
        <p:grpSp>
          <p:nvGrpSpPr>
            <p:cNvPr id="249916" name="Group 51"/>
            <p:cNvGrpSpPr/>
            <p:nvPr/>
          </p:nvGrpSpPr>
          <p:grpSpPr bwMode="auto">
            <a:xfrm>
              <a:off x="1922" y="1287"/>
              <a:ext cx="194" cy="250"/>
              <a:chOff x="2959" y="2429"/>
              <a:chExt cx="197" cy="250"/>
            </a:xfrm>
          </p:grpSpPr>
          <p:sp>
            <p:nvSpPr>
              <p:cNvPr id="249920" name="Rectangle 52"/>
              <p:cNvSpPr>
                <a:spLocks noChangeArrowheads="1"/>
              </p:cNvSpPr>
              <p:nvPr/>
            </p:nvSpPr>
            <p:spPr bwMode="auto">
              <a:xfrm>
                <a:off x="2982" y="2490"/>
                <a:ext cx="144" cy="132"/>
              </a:xfrm>
              <a:prstGeom prst="rect">
                <a:avLst/>
              </a:prstGeom>
              <a:solidFill>
                <a:schemeClr val="hlink"/>
              </a:solidFill>
              <a:ln w="9525">
                <a:noFill/>
                <a:miter lim="800000"/>
              </a:ln>
            </p:spPr>
            <p:txBody>
              <a:bodyPr wrap="none" anchor="ctr"/>
              <a:lstStyle/>
              <a:p>
                <a:endParaRPr lang="zh-CN" altLang="en-US"/>
              </a:p>
            </p:txBody>
          </p:sp>
          <p:sp>
            <p:nvSpPr>
              <p:cNvPr id="249921" name="Text Box 53"/>
              <p:cNvSpPr txBox="1">
                <a:spLocks noChangeArrowheads="1"/>
              </p:cNvSpPr>
              <p:nvPr/>
            </p:nvSpPr>
            <p:spPr bwMode="auto">
              <a:xfrm>
                <a:off x="2959" y="2429"/>
                <a:ext cx="197" cy="250"/>
              </a:xfrm>
              <a:prstGeom prst="rect">
                <a:avLst/>
              </a:prstGeom>
              <a:noFill/>
              <a:ln w="9525">
                <a:noFill/>
                <a:miter lim="800000"/>
              </a:ln>
            </p:spPr>
            <p:txBody>
              <a:bodyPr wrap="none">
                <a:spAutoFit/>
              </a:bodyPr>
              <a:lstStyle/>
              <a:p>
                <a:pPr algn="ctr" eaLnBrk="0" hangingPunct="0"/>
                <a:r>
                  <a:rPr lang="en-US" altLang="zh-CN" sz="2000">
                    <a:latin typeface="Comic Sans MS" panose="030F0702030302020204" pitchFamily="66" charset="0"/>
                    <a:ea typeface="宋体" panose="02010600030101010101" pitchFamily="2" charset="-122"/>
                  </a:rPr>
                  <a:t>v</a:t>
                </a:r>
                <a:endParaRPr lang="en-US" altLang="zh-CN" sz="2400">
                  <a:latin typeface="Times New Roman" panose="02020603050405020304" pitchFamily="18" charset="0"/>
                  <a:ea typeface="宋体" panose="02010600030101010101" pitchFamily="2" charset="-122"/>
                </a:endParaRPr>
              </a:p>
            </p:txBody>
          </p:sp>
        </p:grpSp>
        <p:grpSp>
          <p:nvGrpSpPr>
            <p:cNvPr id="249917" name="Group 54"/>
            <p:cNvGrpSpPr/>
            <p:nvPr/>
          </p:nvGrpSpPr>
          <p:grpSpPr bwMode="auto">
            <a:xfrm>
              <a:off x="3172" y="1605"/>
              <a:ext cx="219" cy="288"/>
              <a:chOff x="2946" y="2399"/>
              <a:chExt cx="221" cy="288"/>
            </a:xfrm>
          </p:grpSpPr>
          <p:sp>
            <p:nvSpPr>
              <p:cNvPr id="249918" name="Rectangle 55"/>
              <p:cNvSpPr>
                <a:spLocks noChangeArrowheads="1"/>
              </p:cNvSpPr>
              <p:nvPr/>
            </p:nvSpPr>
            <p:spPr bwMode="auto">
              <a:xfrm>
                <a:off x="2982" y="2490"/>
                <a:ext cx="144" cy="132"/>
              </a:xfrm>
              <a:prstGeom prst="rect">
                <a:avLst/>
              </a:prstGeom>
              <a:solidFill>
                <a:schemeClr val="hlink"/>
              </a:solidFill>
              <a:ln w="9525">
                <a:noFill/>
                <a:miter lim="800000"/>
              </a:ln>
            </p:spPr>
            <p:txBody>
              <a:bodyPr wrap="none" anchor="ctr"/>
              <a:lstStyle/>
              <a:p>
                <a:endParaRPr lang="zh-CN" altLang="en-US"/>
              </a:p>
            </p:txBody>
          </p:sp>
          <p:sp>
            <p:nvSpPr>
              <p:cNvPr id="249919" name="Text Box 56"/>
              <p:cNvSpPr txBox="1">
                <a:spLocks noChangeArrowheads="1"/>
              </p:cNvSpPr>
              <p:nvPr/>
            </p:nvSpPr>
            <p:spPr bwMode="auto">
              <a:xfrm>
                <a:off x="2946" y="2399"/>
                <a:ext cx="221" cy="288"/>
              </a:xfrm>
              <a:prstGeom prst="rect">
                <a:avLst/>
              </a:prstGeom>
              <a:noFill/>
              <a:ln w="9525">
                <a:noFill/>
                <a:miter lim="800000"/>
              </a:ln>
            </p:spPr>
            <p:txBody>
              <a:bodyPr wrap="none">
                <a:spAutoFit/>
              </a:bodyPr>
              <a:lstStyle/>
              <a:p>
                <a:pPr algn="ctr" eaLnBrk="0" hangingPunct="0"/>
                <a:r>
                  <a:rPr lang="en-US" altLang="zh-CN" sz="2400">
                    <a:latin typeface="Comic Sans MS" panose="030F0702030302020204" pitchFamily="66" charset="0"/>
                    <a:ea typeface="宋体" panose="02010600030101010101" pitchFamily="2" charset="-122"/>
                  </a:rPr>
                  <a:t>z</a:t>
                </a:r>
              </a:p>
            </p:txBody>
          </p:sp>
        </p:grpSp>
      </p:grpSp>
      <p:sp>
        <p:nvSpPr>
          <p:cNvPr id="249859" name="Text Box 57"/>
          <p:cNvSpPr txBox="1">
            <a:spLocks noChangeArrowheads="1"/>
          </p:cNvSpPr>
          <p:nvPr/>
        </p:nvSpPr>
        <p:spPr bwMode="auto">
          <a:xfrm>
            <a:off x="611188" y="1052513"/>
            <a:ext cx="7489825" cy="396875"/>
          </a:xfrm>
          <a:prstGeom prst="rect">
            <a:avLst/>
          </a:prstGeom>
          <a:noFill/>
          <a:ln w="9525">
            <a:noFill/>
            <a:miter lim="800000"/>
          </a:ln>
        </p:spPr>
        <p:txBody>
          <a:bodyPr>
            <a:spAutoFit/>
          </a:bodyPr>
          <a:lstStyle/>
          <a:p>
            <a:pPr eaLnBrk="0" hangingPunct="0"/>
            <a:r>
              <a:rPr lang="en-US" altLang="zh-CN" sz="2000" u="sng" dirty="0">
                <a:latin typeface="Comic Sans MS" panose="030F0702030302020204" pitchFamily="66" charset="0"/>
                <a:ea typeface="宋体" panose="02010600030101010101" pitchFamily="2" charset="-122"/>
              </a:rPr>
              <a:t>Resulting shortest-path tree from u:</a:t>
            </a:r>
          </a:p>
        </p:txBody>
      </p:sp>
      <p:grpSp>
        <p:nvGrpSpPr>
          <p:cNvPr id="249860" name="Group 58"/>
          <p:cNvGrpSpPr/>
          <p:nvPr/>
        </p:nvGrpSpPr>
        <p:grpSpPr bwMode="auto">
          <a:xfrm>
            <a:off x="1030288" y="3857625"/>
            <a:ext cx="2281237" cy="2271713"/>
            <a:chOff x="259" y="2771"/>
            <a:chExt cx="1437" cy="1431"/>
          </a:xfrm>
        </p:grpSpPr>
        <p:sp>
          <p:nvSpPr>
            <p:cNvPr id="249863" name="Line 59"/>
            <p:cNvSpPr>
              <a:spLocks noChangeShapeType="1"/>
            </p:cNvSpPr>
            <p:nvPr/>
          </p:nvSpPr>
          <p:spPr bwMode="auto">
            <a:xfrm>
              <a:off x="1152" y="2880"/>
              <a:ext cx="8" cy="1322"/>
            </a:xfrm>
            <a:prstGeom prst="line">
              <a:avLst/>
            </a:prstGeom>
            <a:noFill/>
            <a:ln w="9525">
              <a:solidFill>
                <a:schemeClr val="tx1"/>
              </a:solidFill>
              <a:round/>
            </a:ln>
          </p:spPr>
          <p:txBody>
            <a:bodyPr wrap="none"/>
            <a:lstStyle/>
            <a:p>
              <a:endParaRPr lang="zh-CN" altLang="en-US"/>
            </a:p>
          </p:txBody>
        </p:sp>
        <p:sp>
          <p:nvSpPr>
            <p:cNvPr id="249864" name="Line 60"/>
            <p:cNvSpPr>
              <a:spLocks noChangeShapeType="1"/>
            </p:cNvSpPr>
            <p:nvPr/>
          </p:nvSpPr>
          <p:spPr bwMode="auto">
            <a:xfrm>
              <a:off x="333" y="3047"/>
              <a:ext cx="1363" cy="0"/>
            </a:xfrm>
            <a:prstGeom prst="line">
              <a:avLst/>
            </a:prstGeom>
            <a:noFill/>
            <a:ln w="9525">
              <a:solidFill>
                <a:schemeClr val="tx1"/>
              </a:solidFill>
              <a:round/>
            </a:ln>
          </p:spPr>
          <p:txBody>
            <a:bodyPr wrap="none"/>
            <a:lstStyle/>
            <a:p>
              <a:endParaRPr lang="zh-CN" altLang="en-US"/>
            </a:p>
          </p:txBody>
        </p:sp>
        <p:sp>
          <p:nvSpPr>
            <p:cNvPr id="249865" name="Text Box 61"/>
            <p:cNvSpPr txBox="1">
              <a:spLocks noChangeArrowheads="1"/>
            </p:cNvSpPr>
            <p:nvPr/>
          </p:nvSpPr>
          <p:spPr bwMode="auto">
            <a:xfrm>
              <a:off x="600" y="3069"/>
              <a:ext cx="186" cy="231"/>
            </a:xfrm>
            <a:prstGeom prst="rect">
              <a:avLst/>
            </a:prstGeom>
            <a:noFill/>
            <a:ln w="9525">
              <a:noFill/>
              <a:miter lim="800000"/>
            </a:ln>
          </p:spPr>
          <p:txBody>
            <a:bodyPr wrap="none">
              <a:spAutoFit/>
            </a:bodyPr>
            <a:lstStyle/>
            <a:p>
              <a:pPr eaLnBrk="0" hangingPunct="0"/>
              <a:r>
                <a:rPr lang="en-US" altLang="zh-CN" sz="1800" dirty="0">
                  <a:latin typeface="Comic Sans MS" panose="030F0702030302020204" pitchFamily="66" charset="0"/>
                  <a:ea typeface="宋体" panose="02010600030101010101" pitchFamily="2" charset="-122"/>
                </a:rPr>
                <a:t>v</a:t>
              </a:r>
            </a:p>
          </p:txBody>
        </p:sp>
        <p:sp>
          <p:nvSpPr>
            <p:cNvPr id="249866" name="Text Box 62"/>
            <p:cNvSpPr txBox="1">
              <a:spLocks noChangeArrowheads="1"/>
            </p:cNvSpPr>
            <p:nvPr/>
          </p:nvSpPr>
          <p:spPr bwMode="auto">
            <a:xfrm>
              <a:off x="600" y="3272"/>
              <a:ext cx="201" cy="231"/>
            </a:xfrm>
            <a:prstGeom prst="rect">
              <a:avLst/>
            </a:prstGeom>
            <a:noFill/>
            <a:ln w="9525">
              <a:noFill/>
              <a:miter lim="800000"/>
            </a:ln>
          </p:spPr>
          <p:txBody>
            <a:bodyPr wrap="none">
              <a:spAutoFit/>
            </a:bodyPr>
            <a:lstStyle/>
            <a:p>
              <a:pPr eaLnBrk="0" hangingPunct="0"/>
              <a:r>
                <a:rPr lang="en-US" altLang="zh-CN" sz="1800" dirty="0">
                  <a:latin typeface="Comic Sans MS" panose="030F0702030302020204" pitchFamily="66" charset="0"/>
                  <a:ea typeface="宋体" panose="02010600030101010101" pitchFamily="2" charset="-122"/>
                </a:rPr>
                <a:t>x</a:t>
              </a:r>
            </a:p>
          </p:txBody>
        </p:sp>
        <p:sp>
          <p:nvSpPr>
            <p:cNvPr id="249867" name="Text Box 63"/>
            <p:cNvSpPr txBox="1">
              <a:spLocks noChangeArrowheads="1"/>
            </p:cNvSpPr>
            <p:nvPr/>
          </p:nvSpPr>
          <p:spPr bwMode="auto">
            <a:xfrm>
              <a:off x="600" y="3486"/>
              <a:ext cx="191" cy="231"/>
            </a:xfrm>
            <a:prstGeom prst="rect">
              <a:avLst/>
            </a:prstGeom>
            <a:noFill/>
            <a:ln w="9525">
              <a:noFill/>
              <a:miter lim="800000"/>
            </a:ln>
          </p:spPr>
          <p:txBody>
            <a:bodyPr wrap="none">
              <a:spAutoFit/>
            </a:bodyPr>
            <a:lstStyle/>
            <a:p>
              <a:pPr eaLnBrk="0" hangingPunct="0"/>
              <a:r>
                <a:rPr lang="en-US" altLang="zh-CN" sz="1800" dirty="0">
                  <a:latin typeface="Comic Sans MS" panose="030F0702030302020204" pitchFamily="66" charset="0"/>
                  <a:ea typeface="宋体" panose="02010600030101010101" pitchFamily="2" charset="-122"/>
                </a:rPr>
                <a:t>y</a:t>
              </a:r>
            </a:p>
          </p:txBody>
        </p:sp>
        <p:sp>
          <p:nvSpPr>
            <p:cNvPr id="249868" name="Text Box 64"/>
            <p:cNvSpPr txBox="1">
              <a:spLocks noChangeArrowheads="1"/>
            </p:cNvSpPr>
            <p:nvPr/>
          </p:nvSpPr>
          <p:spPr bwMode="auto">
            <a:xfrm>
              <a:off x="600" y="3727"/>
              <a:ext cx="215" cy="231"/>
            </a:xfrm>
            <a:prstGeom prst="rect">
              <a:avLst/>
            </a:prstGeom>
            <a:noFill/>
            <a:ln w="9525">
              <a:noFill/>
              <a:miter lim="800000"/>
            </a:ln>
          </p:spPr>
          <p:txBody>
            <a:bodyPr wrap="none">
              <a:spAutoFit/>
            </a:bodyPr>
            <a:lstStyle/>
            <a:p>
              <a:pPr eaLnBrk="0" hangingPunct="0"/>
              <a:r>
                <a:rPr lang="en-US" altLang="zh-CN" sz="1800" dirty="0">
                  <a:latin typeface="Comic Sans MS" panose="030F0702030302020204" pitchFamily="66" charset="0"/>
                  <a:ea typeface="宋体" panose="02010600030101010101" pitchFamily="2" charset="-122"/>
                </a:rPr>
                <a:t>w</a:t>
              </a:r>
            </a:p>
          </p:txBody>
        </p:sp>
        <p:sp>
          <p:nvSpPr>
            <p:cNvPr id="249869" name="Text Box 65"/>
            <p:cNvSpPr txBox="1">
              <a:spLocks noChangeArrowheads="1"/>
            </p:cNvSpPr>
            <p:nvPr/>
          </p:nvSpPr>
          <p:spPr bwMode="auto">
            <a:xfrm>
              <a:off x="600" y="3947"/>
              <a:ext cx="193" cy="231"/>
            </a:xfrm>
            <a:prstGeom prst="rect">
              <a:avLst/>
            </a:prstGeom>
            <a:noFill/>
            <a:ln w="9525">
              <a:noFill/>
              <a:miter lim="800000"/>
            </a:ln>
          </p:spPr>
          <p:txBody>
            <a:bodyPr wrap="none">
              <a:spAutoFit/>
            </a:bodyPr>
            <a:lstStyle/>
            <a:p>
              <a:pPr eaLnBrk="0" hangingPunct="0"/>
              <a:r>
                <a:rPr lang="en-US" altLang="zh-CN" sz="1800" dirty="0">
                  <a:latin typeface="Comic Sans MS" panose="030F0702030302020204" pitchFamily="66" charset="0"/>
                  <a:ea typeface="宋体" panose="02010600030101010101" pitchFamily="2" charset="-122"/>
                </a:rPr>
                <a:t>z</a:t>
              </a:r>
            </a:p>
          </p:txBody>
        </p:sp>
        <p:sp>
          <p:nvSpPr>
            <p:cNvPr id="249870" name="Text Box 66"/>
            <p:cNvSpPr txBox="1">
              <a:spLocks noChangeArrowheads="1"/>
            </p:cNvSpPr>
            <p:nvPr/>
          </p:nvSpPr>
          <p:spPr bwMode="auto">
            <a:xfrm>
              <a:off x="1248" y="3047"/>
              <a:ext cx="410" cy="233"/>
            </a:xfrm>
            <a:prstGeom prst="rect">
              <a:avLst/>
            </a:prstGeom>
            <a:noFill/>
            <a:ln w="9525">
              <a:noFill/>
              <a:miter lim="800000"/>
            </a:ln>
          </p:spPr>
          <p:txBody>
            <a:bodyPr wrap="none">
              <a:spAutoFit/>
            </a:bodyPr>
            <a:lstStyle/>
            <a:p>
              <a:pPr eaLnBrk="0" hangingPunct="0"/>
              <a:r>
                <a:rPr lang="en-US" altLang="zh-CN" sz="1800" dirty="0">
                  <a:latin typeface="Comic Sans MS" panose="030F0702030302020204" pitchFamily="66" charset="0"/>
                  <a:ea typeface="宋体" panose="02010600030101010101" pitchFamily="2" charset="-122"/>
                </a:rPr>
                <a:t>(</a:t>
              </a:r>
              <a:r>
                <a:rPr lang="en-US" altLang="zh-CN" sz="1800" dirty="0" err="1">
                  <a:latin typeface="Comic Sans MS" panose="030F0702030302020204" pitchFamily="66" charset="0"/>
                  <a:ea typeface="宋体" panose="02010600030101010101" pitchFamily="2" charset="-122"/>
                </a:rPr>
                <a:t>u,v</a:t>
              </a:r>
              <a:r>
                <a:rPr lang="en-US" altLang="zh-CN" sz="1800" dirty="0">
                  <a:latin typeface="Comic Sans MS" panose="030F0702030302020204" pitchFamily="66" charset="0"/>
                  <a:ea typeface="宋体" panose="02010600030101010101" pitchFamily="2" charset="-122"/>
                </a:rPr>
                <a:t>)</a:t>
              </a:r>
            </a:p>
          </p:txBody>
        </p:sp>
        <p:sp>
          <p:nvSpPr>
            <p:cNvPr id="249871" name="Text Box 67"/>
            <p:cNvSpPr txBox="1">
              <a:spLocks noChangeArrowheads="1"/>
            </p:cNvSpPr>
            <p:nvPr/>
          </p:nvSpPr>
          <p:spPr bwMode="auto">
            <a:xfrm>
              <a:off x="1249" y="3249"/>
              <a:ext cx="425" cy="233"/>
            </a:xfrm>
            <a:prstGeom prst="rect">
              <a:avLst/>
            </a:prstGeom>
            <a:noFill/>
            <a:ln w="9525">
              <a:noFill/>
              <a:miter lim="800000"/>
            </a:ln>
          </p:spPr>
          <p:txBody>
            <a:bodyPr wrap="none">
              <a:spAutoFit/>
            </a:bodyPr>
            <a:lstStyle/>
            <a:p>
              <a:pPr eaLnBrk="0" hangingPunct="0"/>
              <a:r>
                <a:rPr lang="en-US" altLang="zh-CN" sz="1800" dirty="0">
                  <a:latin typeface="Comic Sans MS" panose="030F0702030302020204" pitchFamily="66" charset="0"/>
                  <a:ea typeface="宋体" panose="02010600030101010101" pitchFamily="2" charset="-122"/>
                </a:rPr>
                <a:t>(</a:t>
              </a:r>
              <a:r>
                <a:rPr lang="en-US" altLang="zh-CN" sz="1800" dirty="0" err="1">
                  <a:latin typeface="Comic Sans MS" panose="030F0702030302020204" pitchFamily="66" charset="0"/>
                  <a:ea typeface="宋体" panose="02010600030101010101" pitchFamily="2" charset="-122"/>
                </a:rPr>
                <a:t>u,x</a:t>
              </a:r>
              <a:r>
                <a:rPr lang="en-US" altLang="zh-CN" sz="1800" dirty="0">
                  <a:latin typeface="Comic Sans MS" panose="030F0702030302020204" pitchFamily="66" charset="0"/>
                  <a:ea typeface="宋体" panose="02010600030101010101" pitchFamily="2" charset="-122"/>
                </a:rPr>
                <a:t>)</a:t>
              </a:r>
            </a:p>
          </p:txBody>
        </p:sp>
        <p:sp>
          <p:nvSpPr>
            <p:cNvPr id="249872" name="Text Box 68"/>
            <p:cNvSpPr txBox="1">
              <a:spLocks noChangeArrowheads="1"/>
            </p:cNvSpPr>
            <p:nvPr/>
          </p:nvSpPr>
          <p:spPr bwMode="auto">
            <a:xfrm>
              <a:off x="1248" y="3500"/>
              <a:ext cx="425" cy="233"/>
            </a:xfrm>
            <a:prstGeom prst="rect">
              <a:avLst/>
            </a:prstGeom>
            <a:noFill/>
            <a:ln w="9525">
              <a:noFill/>
              <a:miter lim="800000"/>
            </a:ln>
          </p:spPr>
          <p:txBody>
            <a:bodyPr wrap="none">
              <a:spAutoFit/>
            </a:bodyPr>
            <a:lstStyle/>
            <a:p>
              <a:pPr eaLnBrk="0" hangingPunct="0"/>
              <a:r>
                <a:rPr lang="en-US" altLang="zh-CN" sz="1800" dirty="0">
                  <a:latin typeface="Comic Sans MS" panose="030F0702030302020204" pitchFamily="66" charset="0"/>
                  <a:ea typeface="宋体" panose="02010600030101010101" pitchFamily="2" charset="-122"/>
                </a:rPr>
                <a:t>(</a:t>
              </a:r>
              <a:r>
                <a:rPr lang="en-US" altLang="zh-CN" sz="1800" dirty="0" err="1">
                  <a:latin typeface="Comic Sans MS" panose="030F0702030302020204" pitchFamily="66" charset="0"/>
                  <a:ea typeface="宋体" panose="02010600030101010101" pitchFamily="2" charset="-122"/>
                </a:rPr>
                <a:t>u,x</a:t>
              </a:r>
              <a:r>
                <a:rPr lang="en-US" altLang="zh-CN" sz="1800" dirty="0">
                  <a:latin typeface="Comic Sans MS" panose="030F0702030302020204" pitchFamily="66" charset="0"/>
                  <a:ea typeface="宋体" panose="02010600030101010101" pitchFamily="2" charset="-122"/>
                </a:rPr>
                <a:t>)</a:t>
              </a:r>
            </a:p>
          </p:txBody>
        </p:sp>
        <p:sp>
          <p:nvSpPr>
            <p:cNvPr id="249873" name="Text Box 69"/>
            <p:cNvSpPr txBox="1">
              <a:spLocks noChangeArrowheads="1"/>
            </p:cNvSpPr>
            <p:nvPr/>
          </p:nvSpPr>
          <p:spPr bwMode="auto">
            <a:xfrm>
              <a:off x="1264" y="3718"/>
              <a:ext cx="425" cy="233"/>
            </a:xfrm>
            <a:prstGeom prst="rect">
              <a:avLst/>
            </a:prstGeom>
            <a:noFill/>
            <a:ln w="9525">
              <a:noFill/>
              <a:miter lim="800000"/>
            </a:ln>
          </p:spPr>
          <p:txBody>
            <a:bodyPr wrap="none">
              <a:spAutoFit/>
            </a:bodyPr>
            <a:lstStyle/>
            <a:p>
              <a:pPr eaLnBrk="0" hangingPunct="0"/>
              <a:r>
                <a:rPr lang="en-US" altLang="zh-CN" sz="1800" dirty="0">
                  <a:latin typeface="Comic Sans MS" panose="030F0702030302020204" pitchFamily="66" charset="0"/>
                  <a:ea typeface="宋体" panose="02010600030101010101" pitchFamily="2" charset="-122"/>
                </a:rPr>
                <a:t>(</a:t>
              </a:r>
              <a:r>
                <a:rPr lang="en-US" altLang="zh-CN" sz="1800" dirty="0" err="1">
                  <a:latin typeface="Comic Sans MS" panose="030F0702030302020204" pitchFamily="66" charset="0"/>
                  <a:ea typeface="宋体" panose="02010600030101010101" pitchFamily="2" charset="-122"/>
                </a:rPr>
                <a:t>u,x</a:t>
              </a:r>
              <a:r>
                <a:rPr lang="en-US" altLang="zh-CN" sz="1800" dirty="0">
                  <a:latin typeface="Comic Sans MS" panose="030F0702030302020204" pitchFamily="66" charset="0"/>
                  <a:ea typeface="宋体" panose="02010600030101010101" pitchFamily="2" charset="-122"/>
                </a:rPr>
                <a:t>)</a:t>
              </a:r>
            </a:p>
          </p:txBody>
        </p:sp>
        <p:sp>
          <p:nvSpPr>
            <p:cNvPr id="249874" name="Text Box 70"/>
            <p:cNvSpPr txBox="1">
              <a:spLocks noChangeArrowheads="1"/>
            </p:cNvSpPr>
            <p:nvPr/>
          </p:nvSpPr>
          <p:spPr bwMode="auto">
            <a:xfrm>
              <a:off x="1254" y="3952"/>
              <a:ext cx="425" cy="233"/>
            </a:xfrm>
            <a:prstGeom prst="rect">
              <a:avLst/>
            </a:prstGeom>
            <a:noFill/>
            <a:ln w="9525">
              <a:noFill/>
              <a:miter lim="800000"/>
            </a:ln>
          </p:spPr>
          <p:txBody>
            <a:bodyPr wrap="none">
              <a:spAutoFit/>
            </a:bodyPr>
            <a:lstStyle/>
            <a:p>
              <a:pPr eaLnBrk="0" hangingPunct="0"/>
              <a:r>
                <a:rPr lang="en-US" altLang="zh-CN" sz="1800" dirty="0">
                  <a:latin typeface="Comic Sans MS" panose="030F0702030302020204" pitchFamily="66" charset="0"/>
                  <a:ea typeface="宋体" panose="02010600030101010101" pitchFamily="2" charset="-122"/>
                </a:rPr>
                <a:t>(</a:t>
              </a:r>
              <a:r>
                <a:rPr lang="en-US" altLang="zh-CN" sz="1800" dirty="0" err="1">
                  <a:latin typeface="Comic Sans MS" panose="030F0702030302020204" pitchFamily="66" charset="0"/>
                  <a:ea typeface="宋体" panose="02010600030101010101" pitchFamily="2" charset="-122"/>
                </a:rPr>
                <a:t>u,x</a:t>
              </a:r>
              <a:r>
                <a:rPr lang="en-US" altLang="zh-CN" sz="1800" dirty="0">
                  <a:latin typeface="Comic Sans MS" panose="030F0702030302020204" pitchFamily="66" charset="0"/>
                  <a:ea typeface="宋体" panose="02010600030101010101" pitchFamily="2" charset="-122"/>
                </a:rPr>
                <a:t>)</a:t>
              </a:r>
            </a:p>
          </p:txBody>
        </p:sp>
        <p:sp>
          <p:nvSpPr>
            <p:cNvPr id="249875" name="Text Box 71"/>
            <p:cNvSpPr txBox="1">
              <a:spLocks noChangeArrowheads="1"/>
            </p:cNvSpPr>
            <p:nvPr/>
          </p:nvSpPr>
          <p:spPr bwMode="auto">
            <a:xfrm>
              <a:off x="259" y="2771"/>
              <a:ext cx="866" cy="231"/>
            </a:xfrm>
            <a:prstGeom prst="rect">
              <a:avLst/>
            </a:prstGeom>
            <a:noFill/>
            <a:ln w="9525">
              <a:noFill/>
              <a:miter lim="800000"/>
            </a:ln>
          </p:spPr>
          <p:txBody>
            <a:bodyPr wrap="none">
              <a:spAutoFit/>
            </a:bodyPr>
            <a:lstStyle/>
            <a:p>
              <a:pPr eaLnBrk="0" hangingPunct="0"/>
              <a:r>
                <a:rPr lang="en-US" altLang="zh-CN" sz="1800">
                  <a:latin typeface="Comic Sans MS" panose="030F0702030302020204" pitchFamily="66" charset="0"/>
                  <a:ea typeface="宋体" panose="02010600030101010101" pitchFamily="2" charset="-122"/>
                </a:rPr>
                <a:t>destination</a:t>
              </a:r>
            </a:p>
          </p:txBody>
        </p:sp>
        <p:sp>
          <p:nvSpPr>
            <p:cNvPr id="249876" name="Text Box 72"/>
            <p:cNvSpPr txBox="1">
              <a:spLocks noChangeArrowheads="1"/>
            </p:cNvSpPr>
            <p:nvPr/>
          </p:nvSpPr>
          <p:spPr bwMode="auto">
            <a:xfrm>
              <a:off x="1232" y="2794"/>
              <a:ext cx="348" cy="231"/>
            </a:xfrm>
            <a:prstGeom prst="rect">
              <a:avLst/>
            </a:prstGeom>
            <a:noFill/>
            <a:ln w="9525">
              <a:noFill/>
              <a:miter lim="800000"/>
            </a:ln>
          </p:spPr>
          <p:txBody>
            <a:bodyPr wrap="none">
              <a:spAutoFit/>
            </a:bodyPr>
            <a:lstStyle/>
            <a:p>
              <a:pPr eaLnBrk="0" hangingPunct="0"/>
              <a:r>
                <a:rPr lang="en-US" altLang="zh-CN" sz="1800">
                  <a:latin typeface="Comic Sans MS" panose="030F0702030302020204" pitchFamily="66" charset="0"/>
                  <a:ea typeface="宋体" panose="02010600030101010101" pitchFamily="2" charset="-122"/>
                </a:rPr>
                <a:t>link</a:t>
              </a:r>
            </a:p>
          </p:txBody>
        </p:sp>
      </p:grpSp>
      <p:sp>
        <p:nvSpPr>
          <p:cNvPr id="249861" name="Text Box 73"/>
          <p:cNvSpPr txBox="1">
            <a:spLocks noChangeArrowheads="1"/>
          </p:cNvSpPr>
          <p:nvPr/>
        </p:nvSpPr>
        <p:spPr bwMode="auto">
          <a:xfrm>
            <a:off x="525463" y="3457575"/>
            <a:ext cx="3514725" cy="366713"/>
          </a:xfrm>
          <a:prstGeom prst="rect">
            <a:avLst/>
          </a:prstGeom>
          <a:noFill/>
          <a:ln w="9525">
            <a:noFill/>
            <a:miter lim="800000"/>
          </a:ln>
        </p:spPr>
        <p:txBody>
          <a:bodyPr wrap="none">
            <a:spAutoFit/>
          </a:bodyPr>
          <a:lstStyle/>
          <a:p>
            <a:pPr eaLnBrk="0" hangingPunct="0"/>
            <a:r>
              <a:rPr lang="en-US" altLang="zh-CN" sz="1800" u="sng">
                <a:latin typeface="Comic Sans MS" panose="030F0702030302020204" pitchFamily="66" charset="0"/>
                <a:ea typeface="宋体" panose="02010600030101010101" pitchFamily="2" charset="-122"/>
              </a:rPr>
              <a:t>Resulting forwarding table in u:</a:t>
            </a:r>
          </a:p>
        </p:txBody>
      </p:sp>
      <p:sp>
        <p:nvSpPr>
          <p:cNvPr id="249862" name="Rectangle 74"/>
          <p:cNvSpPr>
            <a:spLocks noGrp="1" noChangeArrowheads="1"/>
          </p:cNvSpPr>
          <p:nvPr>
            <p:ph type="title"/>
          </p:nvPr>
        </p:nvSpPr>
        <p:spPr/>
        <p:txBody>
          <a:bodyPr/>
          <a:lstStyle/>
          <a:p>
            <a:pPr eaLnBrk="1" hangingPunct="1"/>
            <a:r>
              <a:rPr lang="en-US" altLang="zh-CN" dirty="0"/>
              <a:t>Dijkstra</a:t>
            </a:r>
            <a:r>
              <a:rPr lang="en-US" altLang="zh-CN" dirty="0">
                <a:latin typeface="Comic Sans MS" panose="030F0702030302020204" pitchFamily="66" charset="0"/>
              </a:rPr>
              <a:t>'</a:t>
            </a:r>
            <a:r>
              <a:rPr lang="en-US" altLang="zh-CN" dirty="0"/>
              <a:t>s algorithm: example (2)</a:t>
            </a:r>
          </a:p>
        </p:txBody>
      </p:sp>
    </p:spTree>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882" name="Rectangle 2"/>
          <p:cNvSpPr>
            <a:spLocks noGrp="1" noChangeArrowheads="1"/>
          </p:cNvSpPr>
          <p:nvPr>
            <p:ph type="title"/>
          </p:nvPr>
        </p:nvSpPr>
        <p:spPr/>
        <p:txBody>
          <a:bodyPr/>
          <a:lstStyle/>
          <a:p>
            <a:pPr eaLnBrk="1" hangingPunct="1"/>
            <a:r>
              <a:rPr lang="en-US" altLang="zh-CN" dirty="0"/>
              <a:t>OSPF</a:t>
            </a:r>
            <a:r>
              <a:rPr lang="zh-CN" altLang="en-US" dirty="0"/>
              <a:t>的区域</a:t>
            </a:r>
            <a:endParaRPr lang="en-US" altLang="zh-CN" dirty="0"/>
          </a:p>
        </p:txBody>
      </p:sp>
      <p:sp>
        <p:nvSpPr>
          <p:cNvPr id="250883" name="Rectangle 4"/>
          <p:cNvSpPr>
            <a:spLocks noGrp="1" noChangeArrowheads="1"/>
          </p:cNvSpPr>
          <p:nvPr>
            <p:ph type="body" idx="1"/>
          </p:nvPr>
        </p:nvSpPr>
        <p:spPr/>
        <p:txBody>
          <a:bodyPr/>
          <a:lstStyle/>
          <a:p>
            <a:pPr eaLnBrk="1" hangingPunct="1"/>
            <a:r>
              <a:rPr lang="zh-CN" altLang="en-US" dirty="0"/>
              <a:t>为了使</a:t>
            </a:r>
            <a:r>
              <a:rPr lang="en-US" altLang="zh-CN" dirty="0"/>
              <a:t>OSPF</a:t>
            </a:r>
            <a:r>
              <a:rPr lang="zh-CN" altLang="en-US" dirty="0"/>
              <a:t>能够用于规模很大的网络，</a:t>
            </a:r>
            <a:r>
              <a:rPr lang="en-US" altLang="zh-CN" dirty="0"/>
              <a:t>OSPF</a:t>
            </a:r>
            <a:r>
              <a:rPr lang="zh-CN" altLang="en-US" dirty="0"/>
              <a:t>将一个自治系统再划分为若干个更小的范围，叫作</a:t>
            </a:r>
            <a:r>
              <a:rPr lang="zh-CN" altLang="en-US" dirty="0">
                <a:solidFill>
                  <a:schemeClr val="hlink"/>
                </a:solidFill>
              </a:rPr>
              <a:t>区域</a:t>
            </a:r>
            <a:r>
              <a:rPr lang="en-US" altLang="zh-CN" dirty="0"/>
              <a:t>(area) </a:t>
            </a:r>
            <a:r>
              <a:rPr lang="zh-CN" altLang="en-US" dirty="0"/>
              <a:t>。</a:t>
            </a:r>
          </a:p>
          <a:p>
            <a:pPr eaLnBrk="1" hangingPunct="1"/>
            <a:endParaRPr lang="zh-CN" altLang="en-US" dirty="0"/>
          </a:p>
          <a:p>
            <a:pPr eaLnBrk="1" hangingPunct="1"/>
            <a:r>
              <a:rPr lang="zh-CN" altLang="en-US" dirty="0"/>
              <a:t>每一个区域都有一个</a:t>
            </a:r>
            <a:r>
              <a:rPr lang="en-US" altLang="zh-CN" dirty="0">
                <a:solidFill>
                  <a:srgbClr val="FF0000"/>
                </a:solidFill>
              </a:rPr>
              <a:t>32</a:t>
            </a:r>
            <a:r>
              <a:rPr lang="zh-CN" altLang="en-US" dirty="0"/>
              <a:t>位的区域标识符</a:t>
            </a:r>
            <a:r>
              <a:rPr lang="en-US" altLang="zh-CN" sz="2200" dirty="0"/>
              <a:t>(</a:t>
            </a:r>
            <a:r>
              <a:rPr lang="zh-CN" altLang="en-US" sz="2200" dirty="0"/>
              <a:t>用点分十进制表示</a:t>
            </a:r>
            <a:r>
              <a:rPr lang="en-US" altLang="zh-CN" sz="2200" dirty="0"/>
              <a:t>)</a:t>
            </a:r>
            <a:r>
              <a:rPr lang="zh-CN" altLang="en-US" dirty="0"/>
              <a:t>。</a:t>
            </a:r>
          </a:p>
          <a:p>
            <a:pPr eaLnBrk="1" hangingPunct="1"/>
            <a:endParaRPr lang="zh-CN" altLang="en-US" dirty="0"/>
          </a:p>
          <a:p>
            <a:pPr eaLnBrk="1" hangingPunct="1"/>
            <a:r>
              <a:rPr lang="zh-CN" altLang="en-US" dirty="0"/>
              <a:t>当然，区域也不能太大，在一个区域内的路由器最好不超过 </a:t>
            </a:r>
            <a:r>
              <a:rPr lang="en-US" altLang="zh-CN" dirty="0"/>
              <a:t>200</a:t>
            </a:r>
            <a:r>
              <a:rPr lang="zh-CN" altLang="en-US" dirty="0"/>
              <a:t>个。  </a:t>
            </a:r>
          </a:p>
          <a:p>
            <a:pPr eaLnBrk="1" hangingPunct="1"/>
            <a:endParaRPr lang="en-US" altLang="zh-CN" dirty="0"/>
          </a:p>
        </p:txBody>
      </p:sp>
    </p:spTree>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bwMode="auto">
          <a:xfrm>
            <a:off x="125413" y="1892300"/>
            <a:ext cx="8861425" cy="3760788"/>
            <a:chOff x="79" y="1560"/>
            <a:chExt cx="5582" cy="2369"/>
          </a:xfrm>
        </p:grpSpPr>
        <p:sp>
          <p:nvSpPr>
            <p:cNvPr id="584707" name="AutoShape 3"/>
            <p:cNvSpPr>
              <a:spLocks noChangeArrowheads="1"/>
            </p:cNvSpPr>
            <p:nvPr/>
          </p:nvSpPr>
          <p:spPr bwMode="auto">
            <a:xfrm>
              <a:off x="79" y="1570"/>
              <a:ext cx="5582" cy="2359"/>
            </a:xfrm>
            <a:prstGeom prst="roundRect">
              <a:avLst>
                <a:gd name="adj" fmla="val 16667"/>
              </a:avLst>
            </a:prstGeom>
            <a:solidFill>
              <a:srgbClr val="CCECFF"/>
            </a:solidFill>
            <a:ln w="19050">
              <a:solidFill>
                <a:schemeClr val="tx1"/>
              </a:solidFill>
              <a:round/>
            </a:ln>
            <a:effectLst>
              <a:outerShdw dist="35921" dir="2700000" algn="ctr" rotWithShape="0">
                <a:schemeClr val="bg2"/>
              </a:outerShdw>
            </a:effectLst>
          </p:spPr>
          <p:txBody>
            <a:bodyPr wrap="none" anchor="ctr"/>
            <a:lstStyle/>
            <a:p>
              <a:pPr>
                <a:defRPr/>
              </a:pPr>
              <a:endParaRPr lang="zh-CN" altLang="en-US">
                <a:ea typeface="黑体" panose="02010609060101010101" pitchFamily="49" charset="-122"/>
              </a:endParaRPr>
            </a:p>
          </p:txBody>
        </p:sp>
        <p:sp>
          <p:nvSpPr>
            <p:cNvPr id="252058" name="Text Box 4"/>
            <p:cNvSpPr txBox="1">
              <a:spLocks noChangeArrowheads="1"/>
            </p:cNvSpPr>
            <p:nvPr/>
          </p:nvSpPr>
          <p:spPr bwMode="auto">
            <a:xfrm>
              <a:off x="247" y="1560"/>
              <a:ext cx="1193" cy="288"/>
            </a:xfrm>
            <a:prstGeom prst="rect">
              <a:avLst/>
            </a:prstGeom>
            <a:noFill/>
            <a:ln w="9525">
              <a:noFill/>
              <a:miter lim="800000"/>
            </a:ln>
          </p:spPr>
          <p:txBody>
            <a:bodyPr wrap="none">
              <a:spAutoFit/>
            </a:bodyPr>
            <a:lstStyle/>
            <a:p>
              <a:r>
                <a:rPr kumimoji="1" lang="zh-CN" altLang="en-US" sz="2400" dirty="0">
                  <a:latin typeface="Arial" panose="020B0604020202020204" pitchFamily="34" charset="0"/>
                </a:rPr>
                <a:t>自治系统 </a:t>
              </a:r>
              <a:r>
                <a:rPr kumimoji="1" lang="en-US" altLang="zh-CN" sz="2400" dirty="0">
                  <a:latin typeface="Arial" panose="020B0604020202020204" pitchFamily="34" charset="0"/>
                </a:rPr>
                <a:t>AS</a:t>
              </a:r>
            </a:p>
          </p:txBody>
        </p:sp>
      </p:grpSp>
      <p:sp>
        <p:nvSpPr>
          <p:cNvPr id="251907" name="Rectangle 5"/>
          <p:cNvSpPr>
            <a:spLocks noGrp="1" noChangeArrowheads="1"/>
          </p:cNvSpPr>
          <p:nvPr>
            <p:ph type="title"/>
          </p:nvPr>
        </p:nvSpPr>
        <p:spPr>
          <a:xfrm>
            <a:off x="355600" y="203200"/>
            <a:ext cx="8402638" cy="627063"/>
          </a:xfrm>
        </p:spPr>
        <p:txBody>
          <a:bodyPr/>
          <a:lstStyle/>
          <a:p>
            <a:pPr eaLnBrk="1" hangingPunct="1"/>
            <a:r>
              <a:rPr lang="en-US" altLang="zh-CN" dirty="0"/>
              <a:t>OSPF</a:t>
            </a:r>
            <a:r>
              <a:rPr lang="zh-CN" altLang="en-US" dirty="0"/>
              <a:t>划分为两种不同的区域</a:t>
            </a:r>
            <a:r>
              <a:rPr lang="zh-CN" altLang="en-US" sz="2400" dirty="0"/>
              <a:t> </a:t>
            </a:r>
          </a:p>
        </p:txBody>
      </p:sp>
      <p:sp>
        <p:nvSpPr>
          <p:cNvPr id="584710" name="Oval 6"/>
          <p:cNvSpPr>
            <a:spLocks noChangeArrowheads="1"/>
          </p:cNvSpPr>
          <p:nvPr/>
        </p:nvSpPr>
        <p:spPr bwMode="auto">
          <a:xfrm>
            <a:off x="3503613" y="2479675"/>
            <a:ext cx="2894012" cy="1511300"/>
          </a:xfrm>
          <a:prstGeom prst="ellipse">
            <a:avLst/>
          </a:prstGeom>
          <a:solidFill>
            <a:srgbClr val="FFCCFF"/>
          </a:solidFill>
          <a:ln w="9525">
            <a:solidFill>
              <a:schemeClr val="tx1"/>
            </a:solidFill>
            <a:round/>
          </a:ln>
          <a:effectLst>
            <a:outerShdw dist="35921" dir="2700000" algn="ctr" rotWithShape="0">
              <a:schemeClr val="bg2"/>
            </a:outerShdw>
          </a:effectLst>
        </p:spPr>
        <p:txBody>
          <a:bodyPr wrap="none" anchor="ctr"/>
          <a:lstStyle/>
          <a:p>
            <a:pPr>
              <a:defRPr/>
            </a:pPr>
            <a:endParaRPr lang="zh-CN" altLang="en-US">
              <a:ea typeface="黑体" panose="02010609060101010101" pitchFamily="49" charset="-122"/>
            </a:endParaRPr>
          </a:p>
        </p:txBody>
      </p:sp>
      <p:sp>
        <p:nvSpPr>
          <p:cNvPr id="584711" name="Oval 7"/>
          <p:cNvSpPr>
            <a:spLocks noChangeArrowheads="1"/>
          </p:cNvSpPr>
          <p:nvPr/>
        </p:nvSpPr>
        <p:spPr bwMode="auto">
          <a:xfrm>
            <a:off x="228600" y="2409825"/>
            <a:ext cx="3167063" cy="2406650"/>
          </a:xfrm>
          <a:prstGeom prst="ellipse">
            <a:avLst/>
          </a:prstGeom>
          <a:solidFill>
            <a:srgbClr val="FFFF99"/>
          </a:solidFill>
          <a:ln w="9525">
            <a:solidFill>
              <a:schemeClr val="tx1"/>
            </a:solidFill>
            <a:round/>
          </a:ln>
          <a:effectLst>
            <a:outerShdw dist="35921" dir="2700000" algn="ctr" rotWithShape="0">
              <a:schemeClr val="bg2"/>
            </a:outerShdw>
          </a:effectLst>
        </p:spPr>
        <p:txBody>
          <a:bodyPr wrap="none" anchor="ctr"/>
          <a:lstStyle/>
          <a:p>
            <a:pPr>
              <a:defRPr/>
            </a:pPr>
            <a:endParaRPr lang="zh-CN" altLang="en-US">
              <a:ea typeface="黑体" panose="02010609060101010101" pitchFamily="49" charset="-122"/>
            </a:endParaRPr>
          </a:p>
        </p:txBody>
      </p:sp>
      <p:sp>
        <p:nvSpPr>
          <p:cNvPr id="584712" name="Oval 8"/>
          <p:cNvSpPr>
            <a:spLocks noChangeArrowheads="1"/>
          </p:cNvSpPr>
          <p:nvPr/>
        </p:nvSpPr>
        <p:spPr bwMode="auto">
          <a:xfrm>
            <a:off x="6473825" y="2409825"/>
            <a:ext cx="2405063" cy="2406650"/>
          </a:xfrm>
          <a:prstGeom prst="ellipse">
            <a:avLst/>
          </a:prstGeom>
          <a:solidFill>
            <a:srgbClr val="FFFF99"/>
          </a:solidFill>
          <a:ln w="9525">
            <a:solidFill>
              <a:schemeClr val="tx1"/>
            </a:solidFill>
            <a:round/>
          </a:ln>
          <a:effectLst>
            <a:outerShdw dist="35921" dir="2700000" algn="ctr" rotWithShape="0">
              <a:schemeClr val="bg2"/>
            </a:outerShdw>
          </a:effectLst>
        </p:spPr>
        <p:txBody>
          <a:bodyPr wrap="none" anchor="ctr"/>
          <a:lstStyle/>
          <a:p>
            <a:pPr>
              <a:defRPr/>
            </a:pPr>
            <a:endParaRPr lang="zh-CN" altLang="en-US">
              <a:ea typeface="黑体" panose="02010609060101010101" pitchFamily="49" charset="-122"/>
            </a:endParaRPr>
          </a:p>
        </p:txBody>
      </p:sp>
      <p:sp>
        <p:nvSpPr>
          <p:cNvPr id="584713" name="Text Box 9"/>
          <p:cNvSpPr txBox="1">
            <a:spLocks noChangeArrowheads="1"/>
          </p:cNvSpPr>
          <p:nvPr/>
        </p:nvSpPr>
        <p:spPr bwMode="auto">
          <a:xfrm>
            <a:off x="914762" y="4905411"/>
            <a:ext cx="1809750" cy="457200"/>
          </a:xfrm>
          <a:prstGeom prst="rect">
            <a:avLst/>
          </a:prstGeom>
          <a:noFill/>
          <a:ln w="9525">
            <a:noFill/>
            <a:miter lim="800000"/>
          </a:ln>
        </p:spPr>
        <p:txBody>
          <a:bodyPr wrap="none">
            <a:spAutoFit/>
          </a:bodyPr>
          <a:lstStyle/>
          <a:p>
            <a:r>
              <a:rPr kumimoji="1" lang="zh-CN" altLang="en-US" sz="2400" dirty="0">
                <a:latin typeface="Arial" panose="020B0604020202020204" pitchFamily="34" charset="0"/>
              </a:rPr>
              <a:t>区域 </a:t>
            </a:r>
            <a:r>
              <a:rPr kumimoji="1" lang="en-US" altLang="zh-CN" sz="2400" dirty="0">
                <a:latin typeface="Arial" panose="020B0604020202020204" pitchFamily="34" charset="0"/>
              </a:rPr>
              <a:t>0.0.0.1</a:t>
            </a:r>
          </a:p>
        </p:txBody>
      </p:sp>
      <p:sp>
        <p:nvSpPr>
          <p:cNvPr id="584714" name="Text Box 10"/>
          <p:cNvSpPr txBox="1">
            <a:spLocks noChangeArrowheads="1"/>
          </p:cNvSpPr>
          <p:nvPr/>
        </p:nvSpPr>
        <p:spPr bwMode="auto">
          <a:xfrm>
            <a:off x="6948488" y="4860925"/>
            <a:ext cx="1809750" cy="457200"/>
          </a:xfrm>
          <a:prstGeom prst="rect">
            <a:avLst/>
          </a:prstGeom>
          <a:noFill/>
          <a:ln w="9525">
            <a:noFill/>
            <a:miter lim="800000"/>
          </a:ln>
        </p:spPr>
        <p:txBody>
          <a:bodyPr wrap="none">
            <a:spAutoFit/>
          </a:bodyPr>
          <a:lstStyle/>
          <a:p>
            <a:r>
              <a:rPr kumimoji="1" lang="zh-CN" altLang="en-US" sz="2400" dirty="0">
                <a:latin typeface="Arial" panose="020B0604020202020204" pitchFamily="34" charset="0"/>
              </a:rPr>
              <a:t>区域 </a:t>
            </a:r>
            <a:r>
              <a:rPr kumimoji="1" lang="en-US" altLang="zh-CN" sz="2400" dirty="0">
                <a:latin typeface="Arial" panose="020B0604020202020204" pitchFamily="34" charset="0"/>
              </a:rPr>
              <a:t>0.0.0.3</a:t>
            </a:r>
          </a:p>
        </p:txBody>
      </p:sp>
      <p:sp>
        <p:nvSpPr>
          <p:cNvPr id="584715" name="Text Box 11"/>
          <p:cNvSpPr txBox="1">
            <a:spLocks noChangeArrowheads="1"/>
          </p:cNvSpPr>
          <p:nvPr/>
        </p:nvSpPr>
        <p:spPr bwMode="auto">
          <a:xfrm>
            <a:off x="3506788" y="1976438"/>
            <a:ext cx="2419350" cy="457200"/>
          </a:xfrm>
          <a:prstGeom prst="rect">
            <a:avLst/>
          </a:prstGeom>
          <a:noFill/>
          <a:ln w="9525">
            <a:noFill/>
            <a:miter lim="800000"/>
          </a:ln>
        </p:spPr>
        <p:txBody>
          <a:bodyPr wrap="none">
            <a:spAutoFit/>
          </a:bodyPr>
          <a:lstStyle/>
          <a:p>
            <a:r>
              <a:rPr kumimoji="1" lang="zh-CN" altLang="en-US" sz="2400">
                <a:latin typeface="Arial" panose="020B0604020202020204" pitchFamily="34" charset="0"/>
              </a:rPr>
              <a:t>主干区域 </a:t>
            </a:r>
            <a:r>
              <a:rPr kumimoji="1" lang="en-US" altLang="zh-CN" sz="2400">
                <a:latin typeface="Arial" panose="020B0604020202020204" pitchFamily="34" charset="0"/>
              </a:rPr>
              <a:t>0.0.0.0</a:t>
            </a:r>
          </a:p>
        </p:txBody>
      </p:sp>
      <p:sp>
        <p:nvSpPr>
          <p:cNvPr id="251914" name="Line 12"/>
          <p:cNvSpPr>
            <a:spLocks noChangeShapeType="1"/>
          </p:cNvSpPr>
          <p:nvPr/>
        </p:nvSpPr>
        <p:spPr bwMode="auto">
          <a:xfrm flipV="1">
            <a:off x="4951413" y="1798637"/>
            <a:ext cx="1047321" cy="955675"/>
          </a:xfrm>
          <a:prstGeom prst="line">
            <a:avLst/>
          </a:prstGeom>
          <a:noFill/>
          <a:ln w="38100">
            <a:solidFill>
              <a:srgbClr val="333399"/>
            </a:solidFill>
            <a:round/>
            <a:tailEnd type="triangle" w="sm" len="med"/>
          </a:ln>
        </p:spPr>
        <p:txBody>
          <a:bodyPr/>
          <a:lstStyle/>
          <a:p>
            <a:endParaRPr lang="zh-CN" altLang="en-US"/>
          </a:p>
        </p:txBody>
      </p:sp>
      <p:sp>
        <p:nvSpPr>
          <p:cNvPr id="251915" name="Text Box 13"/>
          <p:cNvSpPr txBox="1">
            <a:spLocks noChangeArrowheads="1"/>
          </p:cNvSpPr>
          <p:nvPr/>
        </p:nvSpPr>
        <p:spPr bwMode="auto">
          <a:xfrm>
            <a:off x="5281613" y="1341438"/>
            <a:ext cx="2317750" cy="457200"/>
          </a:xfrm>
          <a:prstGeom prst="rect">
            <a:avLst/>
          </a:prstGeom>
          <a:noFill/>
          <a:ln w="9525">
            <a:noFill/>
            <a:miter lim="800000"/>
          </a:ln>
        </p:spPr>
        <p:txBody>
          <a:bodyPr wrap="none">
            <a:spAutoFit/>
          </a:bodyPr>
          <a:lstStyle/>
          <a:p>
            <a:r>
              <a:rPr kumimoji="1" lang="zh-CN" altLang="en-US" sz="2400" dirty="0">
                <a:latin typeface="Arial" panose="020B0604020202020204" pitchFamily="34" charset="0"/>
              </a:rPr>
              <a:t>至其他自治系统</a:t>
            </a:r>
          </a:p>
        </p:txBody>
      </p:sp>
      <p:sp>
        <p:nvSpPr>
          <p:cNvPr id="251916" name="Line 14"/>
          <p:cNvSpPr>
            <a:spLocks noChangeShapeType="1"/>
          </p:cNvSpPr>
          <p:nvPr/>
        </p:nvSpPr>
        <p:spPr bwMode="auto">
          <a:xfrm>
            <a:off x="6473825" y="3303588"/>
            <a:ext cx="838200" cy="273050"/>
          </a:xfrm>
          <a:prstGeom prst="line">
            <a:avLst/>
          </a:prstGeom>
          <a:noFill/>
          <a:ln w="19050">
            <a:solidFill>
              <a:srgbClr val="333399"/>
            </a:solidFill>
            <a:round/>
          </a:ln>
        </p:spPr>
        <p:txBody>
          <a:bodyPr/>
          <a:lstStyle/>
          <a:p>
            <a:endParaRPr lang="zh-CN" altLang="en-US"/>
          </a:p>
        </p:txBody>
      </p:sp>
      <p:sp>
        <p:nvSpPr>
          <p:cNvPr id="251917" name="Line 15"/>
          <p:cNvSpPr>
            <a:spLocks noChangeShapeType="1"/>
          </p:cNvSpPr>
          <p:nvPr/>
        </p:nvSpPr>
        <p:spPr bwMode="auto">
          <a:xfrm flipV="1">
            <a:off x="7464425" y="3509963"/>
            <a:ext cx="760413" cy="136525"/>
          </a:xfrm>
          <a:prstGeom prst="line">
            <a:avLst/>
          </a:prstGeom>
          <a:noFill/>
          <a:ln w="19050">
            <a:solidFill>
              <a:srgbClr val="333399"/>
            </a:solidFill>
            <a:round/>
          </a:ln>
        </p:spPr>
        <p:txBody>
          <a:bodyPr/>
          <a:lstStyle/>
          <a:p>
            <a:endParaRPr lang="zh-CN" altLang="en-US"/>
          </a:p>
        </p:txBody>
      </p:sp>
      <p:sp>
        <p:nvSpPr>
          <p:cNvPr id="251918" name="Line 16"/>
          <p:cNvSpPr>
            <a:spLocks noChangeShapeType="1"/>
          </p:cNvSpPr>
          <p:nvPr/>
        </p:nvSpPr>
        <p:spPr bwMode="auto">
          <a:xfrm>
            <a:off x="7845425" y="2822575"/>
            <a:ext cx="379413" cy="687388"/>
          </a:xfrm>
          <a:prstGeom prst="line">
            <a:avLst/>
          </a:prstGeom>
          <a:noFill/>
          <a:ln w="19050">
            <a:solidFill>
              <a:srgbClr val="333399"/>
            </a:solidFill>
            <a:round/>
          </a:ln>
        </p:spPr>
        <p:txBody>
          <a:bodyPr/>
          <a:lstStyle/>
          <a:p>
            <a:endParaRPr lang="zh-CN" altLang="en-US"/>
          </a:p>
        </p:txBody>
      </p:sp>
      <p:sp>
        <p:nvSpPr>
          <p:cNvPr id="251919" name="Line 17"/>
          <p:cNvSpPr>
            <a:spLocks noChangeShapeType="1"/>
          </p:cNvSpPr>
          <p:nvPr/>
        </p:nvSpPr>
        <p:spPr bwMode="auto">
          <a:xfrm flipH="1">
            <a:off x="7767638" y="3576638"/>
            <a:ext cx="457200" cy="757237"/>
          </a:xfrm>
          <a:prstGeom prst="line">
            <a:avLst/>
          </a:prstGeom>
          <a:noFill/>
          <a:ln w="19050">
            <a:solidFill>
              <a:srgbClr val="333399"/>
            </a:solidFill>
            <a:round/>
          </a:ln>
        </p:spPr>
        <p:txBody>
          <a:bodyPr/>
          <a:lstStyle/>
          <a:p>
            <a:endParaRPr lang="zh-CN" altLang="en-US"/>
          </a:p>
        </p:txBody>
      </p:sp>
      <p:sp>
        <p:nvSpPr>
          <p:cNvPr id="251920" name="Line 18"/>
          <p:cNvSpPr>
            <a:spLocks noChangeShapeType="1"/>
          </p:cNvSpPr>
          <p:nvPr/>
        </p:nvSpPr>
        <p:spPr bwMode="auto">
          <a:xfrm flipV="1">
            <a:off x="5330825" y="3303588"/>
            <a:ext cx="989013" cy="138112"/>
          </a:xfrm>
          <a:prstGeom prst="line">
            <a:avLst/>
          </a:prstGeom>
          <a:noFill/>
          <a:ln w="28575">
            <a:solidFill>
              <a:srgbClr val="333399"/>
            </a:solidFill>
            <a:round/>
          </a:ln>
        </p:spPr>
        <p:txBody>
          <a:bodyPr/>
          <a:lstStyle/>
          <a:p>
            <a:endParaRPr lang="zh-CN" altLang="en-US"/>
          </a:p>
        </p:txBody>
      </p:sp>
      <p:sp>
        <p:nvSpPr>
          <p:cNvPr id="251921" name="Line 19"/>
          <p:cNvSpPr>
            <a:spLocks noChangeShapeType="1"/>
          </p:cNvSpPr>
          <p:nvPr/>
        </p:nvSpPr>
        <p:spPr bwMode="auto">
          <a:xfrm>
            <a:off x="5027613" y="2754313"/>
            <a:ext cx="150812" cy="617537"/>
          </a:xfrm>
          <a:prstGeom prst="line">
            <a:avLst/>
          </a:prstGeom>
          <a:noFill/>
          <a:ln w="28575">
            <a:solidFill>
              <a:srgbClr val="333399"/>
            </a:solidFill>
            <a:round/>
          </a:ln>
        </p:spPr>
        <p:txBody>
          <a:bodyPr/>
          <a:lstStyle/>
          <a:p>
            <a:endParaRPr lang="zh-CN" altLang="en-US"/>
          </a:p>
        </p:txBody>
      </p:sp>
      <p:sp>
        <p:nvSpPr>
          <p:cNvPr id="251922" name="Line 20"/>
          <p:cNvSpPr>
            <a:spLocks noChangeShapeType="1"/>
          </p:cNvSpPr>
          <p:nvPr/>
        </p:nvSpPr>
        <p:spPr bwMode="auto">
          <a:xfrm flipH="1">
            <a:off x="4951413" y="3509963"/>
            <a:ext cx="227012" cy="481012"/>
          </a:xfrm>
          <a:prstGeom prst="line">
            <a:avLst/>
          </a:prstGeom>
          <a:noFill/>
          <a:ln w="28575">
            <a:solidFill>
              <a:srgbClr val="333399"/>
            </a:solidFill>
            <a:round/>
          </a:ln>
        </p:spPr>
        <p:txBody>
          <a:bodyPr/>
          <a:lstStyle/>
          <a:p>
            <a:endParaRPr lang="zh-CN" altLang="en-US"/>
          </a:p>
        </p:txBody>
      </p:sp>
      <p:sp>
        <p:nvSpPr>
          <p:cNvPr id="251923" name="Line 21"/>
          <p:cNvSpPr>
            <a:spLocks noChangeShapeType="1"/>
          </p:cNvSpPr>
          <p:nvPr/>
        </p:nvSpPr>
        <p:spPr bwMode="auto">
          <a:xfrm>
            <a:off x="3351213" y="3167063"/>
            <a:ext cx="1600200" cy="274637"/>
          </a:xfrm>
          <a:prstGeom prst="line">
            <a:avLst/>
          </a:prstGeom>
          <a:noFill/>
          <a:ln w="28575">
            <a:solidFill>
              <a:schemeClr val="tx1"/>
            </a:solidFill>
            <a:round/>
          </a:ln>
        </p:spPr>
        <p:txBody>
          <a:bodyPr/>
          <a:lstStyle/>
          <a:p>
            <a:endParaRPr lang="zh-CN" altLang="en-US"/>
          </a:p>
        </p:txBody>
      </p:sp>
      <p:sp>
        <p:nvSpPr>
          <p:cNvPr id="251924" name="Line 22"/>
          <p:cNvSpPr>
            <a:spLocks noChangeShapeType="1"/>
          </p:cNvSpPr>
          <p:nvPr/>
        </p:nvSpPr>
        <p:spPr bwMode="auto">
          <a:xfrm flipV="1">
            <a:off x="3427413" y="2822575"/>
            <a:ext cx="1447800" cy="344488"/>
          </a:xfrm>
          <a:prstGeom prst="line">
            <a:avLst/>
          </a:prstGeom>
          <a:noFill/>
          <a:ln w="28575">
            <a:solidFill>
              <a:srgbClr val="333399"/>
            </a:solidFill>
            <a:round/>
          </a:ln>
        </p:spPr>
        <p:txBody>
          <a:bodyPr/>
          <a:lstStyle/>
          <a:p>
            <a:endParaRPr lang="zh-CN" altLang="en-US"/>
          </a:p>
        </p:txBody>
      </p:sp>
      <p:sp>
        <p:nvSpPr>
          <p:cNvPr id="251925" name="Line 23"/>
          <p:cNvSpPr>
            <a:spLocks noChangeShapeType="1"/>
          </p:cNvSpPr>
          <p:nvPr/>
        </p:nvSpPr>
        <p:spPr bwMode="auto">
          <a:xfrm flipH="1">
            <a:off x="990600" y="2822575"/>
            <a:ext cx="1141413" cy="344488"/>
          </a:xfrm>
          <a:prstGeom prst="line">
            <a:avLst/>
          </a:prstGeom>
          <a:noFill/>
          <a:ln w="19050">
            <a:solidFill>
              <a:schemeClr val="tx2"/>
            </a:solidFill>
            <a:round/>
          </a:ln>
        </p:spPr>
        <p:txBody>
          <a:bodyPr/>
          <a:lstStyle/>
          <a:p>
            <a:endParaRPr lang="zh-CN" altLang="en-US"/>
          </a:p>
        </p:txBody>
      </p:sp>
      <p:sp>
        <p:nvSpPr>
          <p:cNvPr id="251926" name="Line 24"/>
          <p:cNvSpPr>
            <a:spLocks noChangeShapeType="1"/>
          </p:cNvSpPr>
          <p:nvPr/>
        </p:nvSpPr>
        <p:spPr bwMode="auto">
          <a:xfrm>
            <a:off x="2132013" y="2889250"/>
            <a:ext cx="458787" cy="757238"/>
          </a:xfrm>
          <a:prstGeom prst="line">
            <a:avLst/>
          </a:prstGeom>
          <a:noFill/>
          <a:ln w="19050">
            <a:solidFill>
              <a:schemeClr val="tx2"/>
            </a:solidFill>
            <a:round/>
          </a:ln>
        </p:spPr>
        <p:txBody>
          <a:bodyPr/>
          <a:lstStyle/>
          <a:p>
            <a:endParaRPr lang="zh-CN" altLang="en-US"/>
          </a:p>
        </p:txBody>
      </p:sp>
      <p:sp>
        <p:nvSpPr>
          <p:cNvPr id="251927" name="Line 25"/>
          <p:cNvSpPr>
            <a:spLocks noChangeShapeType="1"/>
          </p:cNvSpPr>
          <p:nvPr/>
        </p:nvSpPr>
        <p:spPr bwMode="auto">
          <a:xfrm flipV="1">
            <a:off x="2665413" y="3233738"/>
            <a:ext cx="685800" cy="412750"/>
          </a:xfrm>
          <a:prstGeom prst="line">
            <a:avLst/>
          </a:prstGeom>
          <a:noFill/>
          <a:ln w="19050">
            <a:solidFill>
              <a:schemeClr val="tx2"/>
            </a:solidFill>
            <a:round/>
          </a:ln>
        </p:spPr>
        <p:txBody>
          <a:bodyPr/>
          <a:lstStyle/>
          <a:p>
            <a:endParaRPr lang="zh-CN" altLang="en-US"/>
          </a:p>
        </p:txBody>
      </p:sp>
      <p:sp>
        <p:nvSpPr>
          <p:cNvPr id="251928" name="Line 26"/>
          <p:cNvSpPr>
            <a:spLocks noChangeShapeType="1"/>
          </p:cNvSpPr>
          <p:nvPr/>
        </p:nvSpPr>
        <p:spPr bwMode="auto">
          <a:xfrm flipH="1">
            <a:off x="1522413" y="3716338"/>
            <a:ext cx="992187" cy="138112"/>
          </a:xfrm>
          <a:prstGeom prst="line">
            <a:avLst/>
          </a:prstGeom>
          <a:noFill/>
          <a:ln w="19050">
            <a:solidFill>
              <a:schemeClr val="tx2"/>
            </a:solidFill>
            <a:round/>
          </a:ln>
        </p:spPr>
        <p:txBody>
          <a:bodyPr/>
          <a:lstStyle/>
          <a:p>
            <a:endParaRPr lang="zh-CN" altLang="en-US"/>
          </a:p>
        </p:txBody>
      </p:sp>
      <p:sp>
        <p:nvSpPr>
          <p:cNvPr id="251929" name="Line 27"/>
          <p:cNvSpPr>
            <a:spLocks noChangeShapeType="1"/>
          </p:cNvSpPr>
          <p:nvPr/>
        </p:nvSpPr>
        <p:spPr bwMode="auto">
          <a:xfrm>
            <a:off x="1522413" y="3921125"/>
            <a:ext cx="382587" cy="412750"/>
          </a:xfrm>
          <a:prstGeom prst="line">
            <a:avLst/>
          </a:prstGeom>
          <a:noFill/>
          <a:ln w="19050">
            <a:solidFill>
              <a:schemeClr val="tx2"/>
            </a:solidFill>
            <a:round/>
          </a:ln>
        </p:spPr>
        <p:txBody>
          <a:bodyPr/>
          <a:lstStyle/>
          <a:p>
            <a:endParaRPr lang="zh-CN" altLang="en-US"/>
          </a:p>
        </p:txBody>
      </p:sp>
      <p:grpSp>
        <p:nvGrpSpPr>
          <p:cNvPr id="251930" name="Group 28"/>
          <p:cNvGrpSpPr/>
          <p:nvPr/>
        </p:nvGrpSpPr>
        <p:grpSpPr bwMode="auto">
          <a:xfrm>
            <a:off x="2284413" y="3441700"/>
            <a:ext cx="685800" cy="479425"/>
            <a:chOff x="2949" y="196"/>
            <a:chExt cx="941" cy="598"/>
          </a:xfrm>
        </p:grpSpPr>
        <p:sp>
          <p:nvSpPr>
            <p:cNvPr id="252046" name="Oval 29"/>
            <p:cNvSpPr>
              <a:spLocks noChangeArrowheads="1"/>
            </p:cNvSpPr>
            <p:nvPr/>
          </p:nvSpPr>
          <p:spPr bwMode="auto">
            <a:xfrm>
              <a:off x="3168" y="196"/>
              <a:ext cx="407" cy="162"/>
            </a:xfrm>
            <a:prstGeom prst="ellipse">
              <a:avLst/>
            </a:prstGeom>
            <a:solidFill>
              <a:srgbClr val="EAEAEA"/>
            </a:solidFill>
            <a:ln w="12700">
              <a:solidFill>
                <a:schemeClr val="tx1"/>
              </a:solidFill>
              <a:round/>
            </a:ln>
          </p:spPr>
          <p:txBody>
            <a:bodyPr wrap="none" anchor="ctr"/>
            <a:lstStyle/>
            <a:p>
              <a:endParaRPr lang="zh-CN" altLang="en-US"/>
            </a:p>
          </p:txBody>
        </p:sp>
        <p:sp>
          <p:nvSpPr>
            <p:cNvPr id="252047" name="Oval 30"/>
            <p:cNvSpPr>
              <a:spLocks noChangeArrowheads="1"/>
            </p:cNvSpPr>
            <p:nvPr/>
          </p:nvSpPr>
          <p:spPr bwMode="auto">
            <a:xfrm rot="900000">
              <a:off x="3512" y="252"/>
              <a:ext cx="275" cy="131"/>
            </a:xfrm>
            <a:prstGeom prst="ellipse">
              <a:avLst/>
            </a:prstGeom>
            <a:solidFill>
              <a:srgbClr val="EAEAEA"/>
            </a:solidFill>
            <a:ln w="12700">
              <a:solidFill>
                <a:schemeClr val="tx1"/>
              </a:solidFill>
              <a:round/>
            </a:ln>
          </p:spPr>
          <p:txBody>
            <a:bodyPr wrap="none" anchor="ctr"/>
            <a:lstStyle/>
            <a:p>
              <a:endParaRPr lang="zh-CN" altLang="en-US"/>
            </a:p>
          </p:txBody>
        </p:sp>
        <p:sp>
          <p:nvSpPr>
            <p:cNvPr id="252048" name="Oval 31"/>
            <p:cNvSpPr>
              <a:spLocks noChangeArrowheads="1"/>
            </p:cNvSpPr>
            <p:nvPr/>
          </p:nvSpPr>
          <p:spPr bwMode="auto">
            <a:xfrm rot="1500000">
              <a:off x="3650" y="385"/>
              <a:ext cx="240" cy="153"/>
            </a:xfrm>
            <a:prstGeom prst="ellipse">
              <a:avLst/>
            </a:prstGeom>
            <a:solidFill>
              <a:srgbClr val="EAEAEA"/>
            </a:solidFill>
            <a:ln w="12700">
              <a:solidFill>
                <a:schemeClr val="tx1"/>
              </a:solidFill>
              <a:round/>
            </a:ln>
          </p:spPr>
          <p:txBody>
            <a:bodyPr wrap="none" anchor="ctr"/>
            <a:lstStyle/>
            <a:p>
              <a:endParaRPr lang="zh-CN" altLang="en-US"/>
            </a:p>
          </p:txBody>
        </p:sp>
        <p:sp>
          <p:nvSpPr>
            <p:cNvPr id="252049" name="Oval 32"/>
            <p:cNvSpPr>
              <a:spLocks noChangeArrowheads="1"/>
            </p:cNvSpPr>
            <p:nvPr/>
          </p:nvSpPr>
          <p:spPr bwMode="auto">
            <a:xfrm rot="-1560000">
              <a:off x="3573" y="537"/>
              <a:ext cx="291" cy="189"/>
            </a:xfrm>
            <a:prstGeom prst="ellipse">
              <a:avLst/>
            </a:prstGeom>
            <a:solidFill>
              <a:srgbClr val="EAEAEA"/>
            </a:solidFill>
            <a:ln w="12700">
              <a:solidFill>
                <a:schemeClr val="tx1"/>
              </a:solidFill>
              <a:round/>
            </a:ln>
          </p:spPr>
          <p:txBody>
            <a:bodyPr wrap="none" anchor="ctr"/>
            <a:lstStyle/>
            <a:p>
              <a:endParaRPr lang="zh-CN" altLang="en-US"/>
            </a:p>
          </p:txBody>
        </p:sp>
        <p:sp>
          <p:nvSpPr>
            <p:cNvPr id="252050" name="Oval 33"/>
            <p:cNvSpPr>
              <a:spLocks noChangeArrowheads="1"/>
            </p:cNvSpPr>
            <p:nvPr/>
          </p:nvSpPr>
          <p:spPr bwMode="auto">
            <a:xfrm>
              <a:off x="3216" y="555"/>
              <a:ext cx="471" cy="239"/>
            </a:xfrm>
            <a:prstGeom prst="ellipse">
              <a:avLst/>
            </a:prstGeom>
            <a:solidFill>
              <a:srgbClr val="EAEAEA"/>
            </a:solidFill>
            <a:ln w="12700">
              <a:solidFill>
                <a:schemeClr val="tx1"/>
              </a:solidFill>
              <a:round/>
            </a:ln>
          </p:spPr>
          <p:txBody>
            <a:bodyPr wrap="none" anchor="ctr"/>
            <a:lstStyle/>
            <a:p>
              <a:endParaRPr lang="zh-CN" altLang="en-US"/>
            </a:p>
          </p:txBody>
        </p:sp>
        <p:sp>
          <p:nvSpPr>
            <p:cNvPr id="252051" name="Oval 34"/>
            <p:cNvSpPr>
              <a:spLocks noChangeArrowheads="1"/>
            </p:cNvSpPr>
            <p:nvPr/>
          </p:nvSpPr>
          <p:spPr bwMode="auto">
            <a:xfrm rot="1080000">
              <a:off x="3023" y="555"/>
              <a:ext cx="265" cy="156"/>
            </a:xfrm>
            <a:prstGeom prst="ellipse">
              <a:avLst/>
            </a:prstGeom>
            <a:solidFill>
              <a:srgbClr val="EAEAEA"/>
            </a:solidFill>
            <a:ln w="12700">
              <a:solidFill>
                <a:schemeClr val="tx1"/>
              </a:solidFill>
              <a:round/>
            </a:ln>
          </p:spPr>
          <p:txBody>
            <a:bodyPr wrap="none" anchor="ctr"/>
            <a:lstStyle/>
            <a:p>
              <a:endParaRPr lang="zh-CN" altLang="en-US"/>
            </a:p>
          </p:txBody>
        </p:sp>
        <p:sp>
          <p:nvSpPr>
            <p:cNvPr id="252052" name="Oval 35"/>
            <p:cNvSpPr>
              <a:spLocks noChangeArrowheads="1"/>
            </p:cNvSpPr>
            <p:nvPr/>
          </p:nvSpPr>
          <p:spPr bwMode="auto">
            <a:xfrm>
              <a:off x="2949" y="432"/>
              <a:ext cx="217" cy="156"/>
            </a:xfrm>
            <a:prstGeom prst="ellipse">
              <a:avLst/>
            </a:prstGeom>
            <a:solidFill>
              <a:srgbClr val="EAEAEA"/>
            </a:solidFill>
            <a:ln w="12700">
              <a:solidFill>
                <a:schemeClr val="tx1"/>
              </a:solidFill>
              <a:round/>
            </a:ln>
          </p:spPr>
          <p:txBody>
            <a:bodyPr wrap="none" anchor="ctr"/>
            <a:lstStyle/>
            <a:p>
              <a:endParaRPr lang="zh-CN" altLang="en-US"/>
            </a:p>
          </p:txBody>
        </p:sp>
        <p:sp>
          <p:nvSpPr>
            <p:cNvPr id="252053" name="Oval 36"/>
            <p:cNvSpPr>
              <a:spLocks noChangeArrowheads="1"/>
            </p:cNvSpPr>
            <p:nvPr/>
          </p:nvSpPr>
          <p:spPr bwMode="auto">
            <a:xfrm rot="-1860000">
              <a:off x="2984" y="310"/>
              <a:ext cx="295" cy="156"/>
            </a:xfrm>
            <a:prstGeom prst="ellipse">
              <a:avLst/>
            </a:prstGeom>
            <a:solidFill>
              <a:srgbClr val="EAEAEA"/>
            </a:solidFill>
            <a:ln w="12700">
              <a:solidFill>
                <a:schemeClr val="tx1"/>
              </a:solidFill>
              <a:round/>
            </a:ln>
          </p:spPr>
          <p:txBody>
            <a:bodyPr wrap="none" anchor="ctr"/>
            <a:lstStyle/>
            <a:p>
              <a:endParaRPr lang="zh-CN" altLang="en-US"/>
            </a:p>
          </p:txBody>
        </p:sp>
        <p:sp>
          <p:nvSpPr>
            <p:cNvPr id="252054" name="Freeform 37"/>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w="12700" cap="rnd" cmpd="sng">
              <a:noFill/>
              <a:prstDash val="solid"/>
              <a:round/>
              <a:headEnd type="none" w="med" len="med"/>
              <a:tailEnd type="none" w="med" len="med"/>
            </a:ln>
          </p:spPr>
          <p:txBody>
            <a:bodyPr/>
            <a:lstStyle/>
            <a:p>
              <a:endParaRPr lang="zh-CN" altLang="en-US"/>
            </a:p>
          </p:txBody>
        </p:sp>
        <p:sp>
          <p:nvSpPr>
            <p:cNvPr id="252055" name="Freeform 38"/>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w="12700" cap="rnd" cmpd="sng">
              <a:noFill/>
              <a:prstDash val="solid"/>
              <a:round/>
              <a:headEnd type="none" w="med" len="med"/>
              <a:tailEnd type="none" w="med" len="med"/>
            </a:ln>
          </p:spPr>
          <p:txBody>
            <a:bodyPr/>
            <a:lstStyle/>
            <a:p>
              <a:endParaRPr lang="zh-CN" altLang="en-US"/>
            </a:p>
          </p:txBody>
        </p:sp>
        <p:sp>
          <p:nvSpPr>
            <p:cNvPr id="252056" name="Freeform 39"/>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w="12700" cap="rnd" cmpd="sng">
              <a:noFill/>
              <a:prstDash val="solid"/>
              <a:round/>
              <a:headEnd type="none" w="med" len="med"/>
              <a:tailEnd type="none" w="med" len="med"/>
            </a:ln>
          </p:spPr>
          <p:txBody>
            <a:bodyPr/>
            <a:lstStyle/>
            <a:p>
              <a:endParaRPr lang="zh-CN" altLang="en-US"/>
            </a:p>
          </p:txBody>
        </p:sp>
      </p:grpSp>
      <p:pic>
        <p:nvPicPr>
          <p:cNvPr id="251931" name="Picture 40"/>
          <p:cNvPicPr>
            <a:picLocks noChangeArrowheads="1"/>
          </p:cNvPicPr>
          <p:nvPr/>
        </p:nvPicPr>
        <p:blipFill>
          <a:blip r:embed="rId3" cstate="print"/>
          <a:srcRect/>
          <a:stretch>
            <a:fillRect/>
          </a:stretch>
        </p:blipFill>
        <p:spPr bwMode="auto">
          <a:xfrm>
            <a:off x="1143000" y="3716338"/>
            <a:ext cx="520700" cy="314325"/>
          </a:xfrm>
          <a:prstGeom prst="rect">
            <a:avLst/>
          </a:prstGeom>
          <a:noFill/>
          <a:ln w="12699">
            <a:noFill/>
            <a:miter lim="800000"/>
            <a:headEnd/>
            <a:tailEnd/>
          </a:ln>
        </p:spPr>
      </p:pic>
      <p:pic>
        <p:nvPicPr>
          <p:cNvPr id="251932" name="Picture 41"/>
          <p:cNvPicPr>
            <a:picLocks noChangeArrowheads="1"/>
          </p:cNvPicPr>
          <p:nvPr/>
        </p:nvPicPr>
        <p:blipFill>
          <a:blip r:embed="rId3" cstate="print"/>
          <a:srcRect/>
          <a:stretch>
            <a:fillRect/>
          </a:stretch>
        </p:blipFill>
        <p:spPr bwMode="auto">
          <a:xfrm>
            <a:off x="1828800" y="2684463"/>
            <a:ext cx="520700" cy="315912"/>
          </a:xfrm>
          <a:prstGeom prst="rect">
            <a:avLst/>
          </a:prstGeom>
          <a:noFill/>
          <a:ln w="12699">
            <a:noFill/>
            <a:miter lim="800000"/>
            <a:headEnd/>
            <a:tailEnd/>
          </a:ln>
        </p:spPr>
      </p:pic>
      <p:pic>
        <p:nvPicPr>
          <p:cNvPr id="251933" name="Picture 42"/>
          <p:cNvPicPr>
            <a:picLocks noChangeArrowheads="1"/>
          </p:cNvPicPr>
          <p:nvPr/>
        </p:nvPicPr>
        <p:blipFill>
          <a:blip r:embed="rId3" cstate="print"/>
          <a:srcRect/>
          <a:stretch>
            <a:fillRect/>
          </a:stretch>
        </p:blipFill>
        <p:spPr bwMode="auto">
          <a:xfrm>
            <a:off x="3122613" y="3028950"/>
            <a:ext cx="519112" cy="314325"/>
          </a:xfrm>
          <a:prstGeom prst="rect">
            <a:avLst/>
          </a:prstGeom>
          <a:noFill/>
          <a:ln w="12699">
            <a:noFill/>
            <a:miter lim="800000"/>
            <a:headEnd/>
            <a:tailEnd/>
          </a:ln>
        </p:spPr>
      </p:pic>
      <p:pic>
        <p:nvPicPr>
          <p:cNvPr id="251934" name="Picture 43"/>
          <p:cNvPicPr>
            <a:picLocks noChangeArrowheads="1"/>
          </p:cNvPicPr>
          <p:nvPr/>
        </p:nvPicPr>
        <p:blipFill>
          <a:blip r:embed="rId3" cstate="print"/>
          <a:srcRect/>
          <a:stretch>
            <a:fillRect/>
          </a:stretch>
        </p:blipFill>
        <p:spPr bwMode="auto">
          <a:xfrm>
            <a:off x="4721225" y="2616200"/>
            <a:ext cx="520700" cy="314325"/>
          </a:xfrm>
          <a:prstGeom prst="rect">
            <a:avLst/>
          </a:prstGeom>
          <a:noFill/>
          <a:ln w="12699">
            <a:noFill/>
            <a:miter lim="800000"/>
            <a:headEnd/>
            <a:tailEnd/>
          </a:ln>
        </p:spPr>
      </p:pic>
      <p:pic>
        <p:nvPicPr>
          <p:cNvPr id="251935" name="Picture 44"/>
          <p:cNvPicPr>
            <a:picLocks noChangeArrowheads="1"/>
          </p:cNvPicPr>
          <p:nvPr/>
        </p:nvPicPr>
        <p:blipFill>
          <a:blip r:embed="rId3" cstate="print"/>
          <a:srcRect/>
          <a:stretch>
            <a:fillRect/>
          </a:stretch>
        </p:blipFill>
        <p:spPr bwMode="auto">
          <a:xfrm>
            <a:off x="4951413" y="3303588"/>
            <a:ext cx="519112" cy="314325"/>
          </a:xfrm>
          <a:prstGeom prst="rect">
            <a:avLst/>
          </a:prstGeom>
          <a:noFill/>
          <a:ln w="12699">
            <a:noFill/>
            <a:miter lim="800000"/>
            <a:headEnd/>
            <a:tailEnd/>
          </a:ln>
        </p:spPr>
      </p:pic>
      <p:pic>
        <p:nvPicPr>
          <p:cNvPr id="251936" name="Picture 45"/>
          <p:cNvPicPr>
            <a:picLocks noChangeArrowheads="1"/>
          </p:cNvPicPr>
          <p:nvPr/>
        </p:nvPicPr>
        <p:blipFill>
          <a:blip r:embed="rId3" cstate="print"/>
          <a:srcRect/>
          <a:stretch>
            <a:fillRect/>
          </a:stretch>
        </p:blipFill>
        <p:spPr bwMode="auto">
          <a:xfrm>
            <a:off x="7997825" y="3371850"/>
            <a:ext cx="519113" cy="315913"/>
          </a:xfrm>
          <a:prstGeom prst="rect">
            <a:avLst/>
          </a:prstGeom>
          <a:noFill/>
          <a:ln w="12699">
            <a:noFill/>
            <a:miter lim="800000"/>
            <a:headEnd/>
            <a:tailEnd/>
          </a:ln>
        </p:spPr>
      </p:pic>
      <p:pic>
        <p:nvPicPr>
          <p:cNvPr id="251937" name="Picture 46"/>
          <p:cNvPicPr>
            <a:picLocks noChangeArrowheads="1"/>
          </p:cNvPicPr>
          <p:nvPr/>
        </p:nvPicPr>
        <p:blipFill>
          <a:blip r:embed="rId3" cstate="print"/>
          <a:srcRect/>
          <a:stretch>
            <a:fillRect/>
          </a:stretch>
        </p:blipFill>
        <p:spPr bwMode="auto">
          <a:xfrm>
            <a:off x="6169025" y="3167063"/>
            <a:ext cx="519113" cy="312737"/>
          </a:xfrm>
          <a:prstGeom prst="rect">
            <a:avLst/>
          </a:prstGeom>
          <a:noFill/>
          <a:ln w="12699">
            <a:noFill/>
            <a:miter lim="800000"/>
            <a:headEnd/>
            <a:tailEnd/>
          </a:ln>
        </p:spPr>
      </p:pic>
      <p:grpSp>
        <p:nvGrpSpPr>
          <p:cNvPr id="251938" name="Group 47"/>
          <p:cNvGrpSpPr/>
          <p:nvPr/>
        </p:nvGrpSpPr>
        <p:grpSpPr bwMode="auto">
          <a:xfrm>
            <a:off x="1598613" y="4129088"/>
            <a:ext cx="685800" cy="479425"/>
            <a:chOff x="2949" y="196"/>
            <a:chExt cx="941" cy="598"/>
          </a:xfrm>
        </p:grpSpPr>
        <p:sp>
          <p:nvSpPr>
            <p:cNvPr id="252035" name="Oval 48"/>
            <p:cNvSpPr>
              <a:spLocks noChangeArrowheads="1"/>
            </p:cNvSpPr>
            <p:nvPr/>
          </p:nvSpPr>
          <p:spPr bwMode="auto">
            <a:xfrm>
              <a:off x="3168" y="196"/>
              <a:ext cx="407" cy="162"/>
            </a:xfrm>
            <a:prstGeom prst="ellipse">
              <a:avLst/>
            </a:prstGeom>
            <a:solidFill>
              <a:srgbClr val="EAEAEA"/>
            </a:solidFill>
            <a:ln w="12700">
              <a:solidFill>
                <a:schemeClr val="tx1"/>
              </a:solidFill>
              <a:round/>
            </a:ln>
          </p:spPr>
          <p:txBody>
            <a:bodyPr wrap="none" anchor="ctr"/>
            <a:lstStyle/>
            <a:p>
              <a:endParaRPr lang="zh-CN" altLang="en-US"/>
            </a:p>
          </p:txBody>
        </p:sp>
        <p:sp>
          <p:nvSpPr>
            <p:cNvPr id="252036" name="Oval 49"/>
            <p:cNvSpPr>
              <a:spLocks noChangeArrowheads="1"/>
            </p:cNvSpPr>
            <p:nvPr/>
          </p:nvSpPr>
          <p:spPr bwMode="auto">
            <a:xfrm rot="900000">
              <a:off x="3512" y="252"/>
              <a:ext cx="275" cy="131"/>
            </a:xfrm>
            <a:prstGeom prst="ellipse">
              <a:avLst/>
            </a:prstGeom>
            <a:solidFill>
              <a:srgbClr val="EAEAEA"/>
            </a:solidFill>
            <a:ln w="12700">
              <a:solidFill>
                <a:schemeClr val="tx1"/>
              </a:solidFill>
              <a:round/>
            </a:ln>
          </p:spPr>
          <p:txBody>
            <a:bodyPr wrap="none" anchor="ctr"/>
            <a:lstStyle/>
            <a:p>
              <a:endParaRPr lang="zh-CN" altLang="en-US"/>
            </a:p>
          </p:txBody>
        </p:sp>
        <p:sp>
          <p:nvSpPr>
            <p:cNvPr id="252037" name="Oval 50"/>
            <p:cNvSpPr>
              <a:spLocks noChangeArrowheads="1"/>
            </p:cNvSpPr>
            <p:nvPr/>
          </p:nvSpPr>
          <p:spPr bwMode="auto">
            <a:xfrm rot="1500000">
              <a:off x="3650" y="385"/>
              <a:ext cx="240" cy="153"/>
            </a:xfrm>
            <a:prstGeom prst="ellipse">
              <a:avLst/>
            </a:prstGeom>
            <a:solidFill>
              <a:srgbClr val="EAEAEA"/>
            </a:solidFill>
            <a:ln w="12700">
              <a:solidFill>
                <a:schemeClr val="tx1"/>
              </a:solidFill>
              <a:round/>
            </a:ln>
          </p:spPr>
          <p:txBody>
            <a:bodyPr wrap="none" anchor="ctr"/>
            <a:lstStyle/>
            <a:p>
              <a:endParaRPr lang="zh-CN" altLang="en-US"/>
            </a:p>
          </p:txBody>
        </p:sp>
        <p:sp>
          <p:nvSpPr>
            <p:cNvPr id="252038" name="Oval 51"/>
            <p:cNvSpPr>
              <a:spLocks noChangeArrowheads="1"/>
            </p:cNvSpPr>
            <p:nvPr/>
          </p:nvSpPr>
          <p:spPr bwMode="auto">
            <a:xfrm rot="-1560000">
              <a:off x="3573" y="537"/>
              <a:ext cx="291" cy="189"/>
            </a:xfrm>
            <a:prstGeom prst="ellipse">
              <a:avLst/>
            </a:prstGeom>
            <a:solidFill>
              <a:srgbClr val="EAEAEA"/>
            </a:solidFill>
            <a:ln w="12700">
              <a:solidFill>
                <a:schemeClr val="tx1"/>
              </a:solidFill>
              <a:round/>
            </a:ln>
          </p:spPr>
          <p:txBody>
            <a:bodyPr wrap="none" anchor="ctr"/>
            <a:lstStyle/>
            <a:p>
              <a:endParaRPr lang="zh-CN" altLang="en-US"/>
            </a:p>
          </p:txBody>
        </p:sp>
        <p:sp>
          <p:nvSpPr>
            <p:cNvPr id="252039" name="Oval 52"/>
            <p:cNvSpPr>
              <a:spLocks noChangeArrowheads="1"/>
            </p:cNvSpPr>
            <p:nvPr/>
          </p:nvSpPr>
          <p:spPr bwMode="auto">
            <a:xfrm>
              <a:off x="3216" y="555"/>
              <a:ext cx="471" cy="239"/>
            </a:xfrm>
            <a:prstGeom prst="ellipse">
              <a:avLst/>
            </a:prstGeom>
            <a:solidFill>
              <a:srgbClr val="EAEAEA"/>
            </a:solidFill>
            <a:ln w="12700">
              <a:solidFill>
                <a:schemeClr val="tx1"/>
              </a:solidFill>
              <a:round/>
            </a:ln>
          </p:spPr>
          <p:txBody>
            <a:bodyPr wrap="none" anchor="ctr"/>
            <a:lstStyle/>
            <a:p>
              <a:endParaRPr lang="zh-CN" altLang="en-US"/>
            </a:p>
          </p:txBody>
        </p:sp>
        <p:sp>
          <p:nvSpPr>
            <p:cNvPr id="252040" name="Oval 53"/>
            <p:cNvSpPr>
              <a:spLocks noChangeArrowheads="1"/>
            </p:cNvSpPr>
            <p:nvPr/>
          </p:nvSpPr>
          <p:spPr bwMode="auto">
            <a:xfrm rot="1080000">
              <a:off x="3023" y="555"/>
              <a:ext cx="265" cy="156"/>
            </a:xfrm>
            <a:prstGeom prst="ellipse">
              <a:avLst/>
            </a:prstGeom>
            <a:solidFill>
              <a:srgbClr val="EAEAEA"/>
            </a:solidFill>
            <a:ln w="12700">
              <a:solidFill>
                <a:schemeClr val="tx1"/>
              </a:solidFill>
              <a:round/>
            </a:ln>
          </p:spPr>
          <p:txBody>
            <a:bodyPr wrap="none" anchor="ctr"/>
            <a:lstStyle/>
            <a:p>
              <a:endParaRPr lang="zh-CN" altLang="en-US"/>
            </a:p>
          </p:txBody>
        </p:sp>
        <p:sp>
          <p:nvSpPr>
            <p:cNvPr id="252041" name="Oval 54"/>
            <p:cNvSpPr>
              <a:spLocks noChangeArrowheads="1"/>
            </p:cNvSpPr>
            <p:nvPr/>
          </p:nvSpPr>
          <p:spPr bwMode="auto">
            <a:xfrm>
              <a:off x="2949" y="432"/>
              <a:ext cx="217" cy="156"/>
            </a:xfrm>
            <a:prstGeom prst="ellipse">
              <a:avLst/>
            </a:prstGeom>
            <a:solidFill>
              <a:srgbClr val="EAEAEA"/>
            </a:solidFill>
            <a:ln w="12700">
              <a:solidFill>
                <a:schemeClr val="tx1"/>
              </a:solidFill>
              <a:round/>
            </a:ln>
          </p:spPr>
          <p:txBody>
            <a:bodyPr wrap="none" anchor="ctr"/>
            <a:lstStyle/>
            <a:p>
              <a:endParaRPr lang="zh-CN" altLang="en-US"/>
            </a:p>
          </p:txBody>
        </p:sp>
        <p:sp>
          <p:nvSpPr>
            <p:cNvPr id="252042" name="Oval 55"/>
            <p:cNvSpPr>
              <a:spLocks noChangeArrowheads="1"/>
            </p:cNvSpPr>
            <p:nvPr/>
          </p:nvSpPr>
          <p:spPr bwMode="auto">
            <a:xfrm rot="-1860000">
              <a:off x="2984" y="310"/>
              <a:ext cx="295" cy="156"/>
            </a:xfrm>
            <a:prstGeom prst="ellipse">
              <a:avLst/>
            </a:prstGeom>
            <a:solidFill>
              <a:srgbClr val="EAEAEA"/>
            </a:solidFill>
            <a:ln w="12700">
              <a:solidFill>
                <a:schemeClr val="tx1"/>
              </a:solidFill>
              <a:round/>
            </a:ln>
          </p:spPr>
          <p:txBody>
            <a:bodyPr wrap="none" anchor="ctr"/>
            <a:lstStyle/>
            <a:p>
              <a:endParaRPr lang="zh-CN" altLang="en-US"/>
            </a:p>
          </p:txBody>
        </p:sp>
        <p:sp>
          <p:nvSpPr>
            <p:cNvPr id="252043" name="Freeform 56"/>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w="12700" cap="rnd" cmpd="sng">
              <a:noFill/>
              <a:prstDash val="solid"/>
              <a:round/>
              <a:headEnd type="none" w="med" len="med"/>
              <a:tailEnd type="none" w="med" len="med"/>
            </a:ln>
          </p:spPr>
          <p:txBody>
            <a:bodyPr/>
            <a:lstStyle/>
            <a:p>
              <a:endParaRPr lang="zh-CN" altLang="en-US"/>
            </a:p>
          </p:txBody>
        </p:sp>
        <p:sp>
          <p:nvSpPr>
            <p:cNvPr id="252044" name="Freeform 57"/>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w="12700" cap="rnd" cmpd="sng">
              <a:noFill/>
              <a:prstDash val="solid"/>
              <a:round/>
              <a:headEnd type="none" w="med" len="med"/>
              <a:tailEnd type="none" w="med" len="med"/>
            </a:ln>
          </p:spPr>
          <p:txBody>
            <a:bodyPr/>
            <a:lstStyle/>
            <a:p>
              <a:endParaRPr lang="zh-CN" altLang="en-US"/>
            </a:p>
          </p:txBody>
        </p:sp>
        <p:sp>
          <p:nvSpPr>
            <p:cNvPr id="252045" name="Freeform 58"/>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w="12700" cap="rnd" cmpd="sng">
              <a:noFill/>
              <a:prstDash val="solid"/>
              <a:round/>
              <a:headEnd type="none" w="med" len="med"/>
              <a:tailEnd type="none" w="med" len="med"/>
            </a:ln>
          </p:spPr>
          <p:txBody>
            <a:bodyPr/>
            <a:lstStyle/>
            <a:p>
              <a:endParaRPr lang="zh-CN" altLang="en-US"/>
            </a:p>
          </p:txBody>
        </p:sp>
      </p:grpSp>
      <p:grpSp>
        <p:nvGrpSpPr>
          <p:cNvPr id="251939" name="Group 59"/>
          <p:cNvGrpSpPr/>
          <p:nvPr/>
        </p:nvGrpSpPr>
        <p:grpSpPr bwMode="auto">
          <a:xfrm>
            <a:off x="685800" y="2959100"/>
            <a:ext cx="685800" cy="482600"/>
            <a:chOff x="2949" y="196"/>
            <a:chExt cx="941" cy="598"/>
          </a:xfrm>
        </p:grpSpPr>
        <p:sp>
          <p:nvSpPr>
            <p:cNvPr id="252024" name="Oval 60"/>
            <p:cNvSpPr>
              <a:spLocks noChangeArrowheads="1"/>
            </p:cNvSpPr>
            <p:nvPr/>
          </p:nvSpPr>
          <p:spPr bwMode="auto">
            <a:xfrm>
              <a:off x="3168" y="196"/>
              <a:ext cx="407" cy="162"/>
            </a:xfrm>
            <a:prstGeom prst="ellipse">
              <a:avLst/>
            </a:prstGeom>
            <a:solidFill>
              <a:srgbClr val="EAEAEA"/>
            </a:solidFill>
            <a:ln w="12700">
              <a:solidFill>
                <a:schemeClr val="tx1"/>
              </a:solidFill>
              <a:round/>
            </a:ln>
          </p:spPr>
          <p:txBody>
            <a:bodyPr wrap="none" anchor="ctr"/>
            <a:lstStyle/>
            <a:p>
              <a:endParaRPr lang="zh-CN" altLang="en-US"/>
            </a:p>
          </p:txBody>
        </p:sp>
        <p:sp>
          <p:nvSpPr>
            <p:cNvPr id="252025" name="Oval 61"/>
            <p:cNvSpPr>
              <a:spLocks noChangeArrowheads="1"/>
            </p:cNvSpPr>
            <p:nvPr/>
          </p:nvSpPr>
          <p:spPr bwMode="auto">
            <a:xfrm rot="900000">
              <a:off x="3512" y="252"/>
              <a:ext cx="275" cy="131"/>
            </a:xfrm>
            <a:prstGeom prst="ellipse">
              <a:avLst/>
            </a:prstGeom>
            <a:solidFill>
              <a:srgbClr val="EAEAEA"/>
            </a:solidFill>
            <a:ln w="12700">
              <a:solidFill>
                <a:schemeClr val="tx1"/>
              </a:solidFill>
              <a:round/>
            </a:ln>
          </p:spPr>
          <p:txBody>
            <a:bodyPr wrap="none" anchor="ctr"/>
            <a:lstStyle/>
            <a:p>
              <a:endParaRPr lang="zh-CN" altLang="en-US"/>
            </a:p>
          </p:txBody>
        </p:sp>
        <p:sp>
          <p:nvSpPr>
            <p:cNvPr id="252026" name="Oval 62"/>
            <p:cNvSpPr>
              <a:spLocks noChangeArrowheads="1"/>
            </p:cNvSpPr>
            <p:nvPr/>
          </p:nvSpPr>
          <p:spPr bwMode="auto">
            <a:xfrm rot="1500000">
              <a:off x="3650" y="385"/>
              <a:ext cx="240" cy="153"/>
            </a:xfrm>
            <a:prstGeom prst="ellipse">
              <a:avLst/>
            </a:prstGeom>
            <a:solidFill>
              <a:srgbClr val="EAEAEA"/>
            </a:solidFill>
            <a:ln w="12700">
              <a:solidFill>
                <a:schemeClr val="tx1"/>
              </a:solidFill>
              <a:round/>
            </a:ln>
          </p:spPr>
          <p:txBody>
            <a:bodyPr wrap="none" anchor="ctr"/>
            <a:lstStyle/>
            <a:p>
              <a:endParaRPr lang="zh-CN" altLang="en-US"/>
            </a:p>
          </p:txBody>
        </p:sp>
        <p:sp>
          <p:nvSpPr>
            <p:cNvPr id="252027" name="Oval 63"/>
            <p:cNvSpPr>
              <a:spLocks noChangeArrowheads="1"/>
            </p:cNvSpPr>
            <p:nvPr/>
          </p:nvSpPr>
          <p:spPr bwMode="auto">
            <a:xfrm rot="-1560000">
              <a:off x="3573" y="537"/>
              <a:ext cx="291" cy="189"/>
            </a:xfrm>
            <a:prstGeom prst="ellipse">
              <a:avLst/>
            </a:prstGeom>
            <a:solidFill>
              <a:srgbClr val="EAEAEA"/>
            </a:solidFill>
            <a:ln w="12700">
              <a:solidFill>
                <a:schemeClr val="tx1"/>
              </a:solidFill>
              <a:round/>
            </a:ln>
          </p:spPr>
          <p:txBody>
            <a:bodyPr wrap="none" anchor="ctr"/>
            <a:lstStyle/>
            <a:p>
              <a:endParaRPr lang="zh-CN" altLang="en-US"/>
            </a:p>
          </p:txBody>
        </p:sp>
        <p:sp>
          <p:nvSpPr>
            <p:cNvPr id="252028" name="Oval 64"/>
            <p:cNvSpPr>
              <a:spLocks noChangeArrowheads="1"/>
            </p:cNvSpPr>
            <p:nvPr/>
          </p:nvSpPr>
          <p:spPr bwMode="auto">
            <a:xfrm>
              <a:off x="3216" y="555"/>
              <a:ext cx="471" cy="239"/>
            </a:xfrm>
            <a:prstGeom prst="ellipse">
              <a:avLst/>
            </a:prstGeom>
            <a:solidFill>
              <a:srgbClr val="EAEAEA"/>
            </a:solidFill>
            <a:ln w="12700">
              <a:solidFill>
                <a:schemeClr val="tx1"/>
              </a:solidFill>
              <a:round/>
            </a:ln>
          </p:spPr>
          <p:txBody>
            <a:bodyPr wrap="none" anchor="ctr"/>
            <a:lstStyle/>
            <a:p>
              <a:endParaRPr lang="zh-CN" altLang="en-US"/>
            </a:p>
          </p:txBody>
        </p:sp>
        <p:sp>
          <p:nvSpPr>
            <p:cNvPr id="252029" name="Oval 65"/>
            <p:cNvSpPr>
              <a:spLocks noChangeArrowheads="1"/>
            </p:cNvSpPr>
            <p:nvPr/>
          </p:nvSpPr>
          <p:spPr bwMode="auto">
            <a:xfrm rot="1080000">
              <a:off x="3023" y="555"/>
              <a:ext cx="265" cy="156"/>
            </a:xfrm>
            <a:prstGeom prst="ellipse">
              <a:avLst/>
            </a:prstGeom>
            <a:solidFill>
              <a:srgbClr val="EAEAEA"/>
            </a:solidFill>
            <a:ln w="12700">
              <a:solidFill>
                <a:schemeClr val="tx1"/>
              </a:solidFill>
              <a:round/>
            </a:ln>
          </p:spPr>
          <p:txBody>
            <a:bodyPr wrap="none" anchor="ctr"/>
            <a:lstStyle/>
            <a:p>
              <a:endParaRPr lang="zh-CN" altLang="en-US"/>
            </a:p>
          </p:txBody>
        </p:sp>
        <p:sp>
          <p:nvSpPr>
            <p:cNvPr id="252030" name="Oval 66"/>
            <p:cNvSpPr>
              <a:spLocks noChangeArrowheads="1"/>
            </p:cNvSpPr>
            <p:nvPr/>
          </p:nvSpPr>
          <p:spPr bwMode="auto">
            <a:xfrm>
              <a:off x="2949" y="432"/>
              <a:ext cx="217" cy="156"/>
            </a:xfrm>
            <a:prstGeom prst="ellipse">
              <a:avLst/>
            </a:prstGeom>
            <a:solidFill>
              <a:srgbClr val="EAEAEA"/>
            </a:solidFill>
            <a:ln w="12700">
              <a:solidFill>
                <a:schemeClr val="tx1"/>
              </a:solidFill>
              <a:round/>
            </a:ln>
          </p:spPr>
          <p:txBody>
            <a:bodyPr wrap="none" anchor="ctr"/>
            <a:lstStyle/>
            <a:p>
              <a:endParaRPr lang="zh-CN" altLang="en-US"/>
            </a:p>
          </p:txBody>
        </p:sp>
        <p:sp>
          <p:nvSpPr>
            <p:cNvPr id="252031" name="Oval 67"/>
            <p:cNvSpPr>
              <a:spLocks noChangeArrowheads="1"/>
            </p:cNvSpPr>
            <p:nvPr/>
          </p:nvSpPr>
          <p:spPr bwMode="auto">
            <a:xfrm rot="-1860000">
              <a:off x="2984" y="310"/>
              <a:ext cx="295" cy="156"/>
            </a:xfrm>
            <a:prstGeom prst="ellipse">
              <a:avLst/>
            </a:prstGeom>
            <a:solidFill>
              <a:srgbClr val="EAEAEA"/>
            </a:solidFill>
            <a:ln w="12700">
              <a:solidFill>
                <a:schemeClr val="tx1"/>
              </a:solidFill>
              <a:round/>
            </a:ln>
          </p:spPr>
          <p:txBody>
            <a:bodyPr wrap="none" anchor="ctr"/>
            <a:lstStyle/>
            <a:p>
              <a:endParaRPr lang="zh-CN" altLang="en-US"/>
            </a:p>
          </p:txBody>
        </p:sp>
        <p:sp>
          <p:nvSpPr>
            <p:cNvPr id="252032" name="Freeform 68"/>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w="12700" cap="rnd" cmpd="sng">
              <a:noFill/>
              <a:prstDash val="solid"/>
              <a:round/>
              <a:headEnd type="none" w="med" len="med"/>
              <a:tailEnd type="none" w="med" len="med"/>
            </a:ln>
          </p:spPr>
          <p:txBody>
            <a:bodyPr/>
            <a:lstStyle/>
            <a:p>
              <a:endParaRPr lang="zh-CN" altLang="en-US"/>
            </a:p>
          </p:txBody>
        </p:sp>
        <p:sp>
          <p:nvSpPr>
            <p:cNvPr id="252033" name="Freeform 69"/>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w="12700" cap="rnd" cmpd="sng">
              <a:noFill/>
              <a:prstDash val="solid"/>
              <a:round/>
              <a:headEnd type="none" w="med" len="med"/>
              <a:tailEnd type="none" w="med" len="med"/>
            </a:ln>
          </p:spPr>
          <p:txBody>
            <a:bodyPr/>
            <a:lstStyle/>
            <a:p>
              <a:endParaRPr lang="zh-CN" altLang="en-US"/>
            </a:p>
          </p:txBody>
        </p:sp>
        <p:sp>
          <p:nvSpPr>
            <p:cNvPr id="252034" name="Freeform 70"/>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w="12700" cap="rnd" cmpd="sng">
              <a:noFill/>
              <a:prstDash val="solid"/>
              <a:round/>
              <a:headEnd type="none" w="med" len="med"/>
              <a:tailEnd type="none" w="med" len="med"/>
            </a:ln>
          </p:spPr>
          <p:txBody>
            <a:bodyPr/>
            <a:lstStyle/>
            <a:p>
              <a:endParaRPr lang="zh-CN" altLang="en-US"/>
            </a:p>
          </p:txBody>
        </p:sp>
      </p:grpSp>
      <p:grpSp>
        <p:nvGrpSpPr>
          <p:cNvPr id="251940" name="Group 71"/>
          <p:cNvGrpSpPr/>
          <p:nvPr/>
        </p:nvGrpSpPr>
        <p:grpSpPr bwMode="auto">
          <a:xfrm>
            <a:off x="7464425" y="2547938"/>
            <a:ext cx="684213" cy="481012"/>
            <a:chOff x="2949" y="196"/>
            <a:chExt cx="941" cy="598"/>
          </a:xfrm>
        </p:grpSpPr>
        <p:sp>
          <p:nvSpPr>
            <p:cNvPr id="252013" name="Oval 72"/>
            <p:cNvSpPr>
              <a:spLocks noChangeArrowheads="1"/>
            </p:cNvSpPr>
            <p:nvPr/>
          </p:nvSpPr>
          <p:spPr bwMode="auto">
            <a:xfrm>
              <a:off x="3168" y="196"/>
              <a:ext cx="407" cy="162"/>
            </a:xfrm>
            <a:prstGeom prst="ellipse">
              <a:avLst/>
            </a:prstGeom>
            <a:solidFill>
              <a:srgbClr val="EAEAEA"/>
            </a:solidFill>
            <a:ln w="12700">
              <a:solidFill>
                <a:schemeClr val="tx1"/>
              </a:solidFill>
              <a:round/>
            </a:ln>
          </p:spPr>
          <p:txBody>
            <a:bodyPr wrap="none" anchor="ctr"/>
            <a:lstStyle/>
            <a:p>
              <a:endParaRPr lang="zh-CN" altLang="en-US"/>
            </a:p>
          </p:txBody>
        </p:sp>
        <p:sp>
          <p:nvSpPr>
            <p:cNvPr id="252014" name="Oval 73"/>
            <p:cNvSpPr>
              <a:spLocks noChangeArrowheads="1"/>
            </p:cNvSpPr>
            <p:nvPr/>
          </p:nvSpPr>
          <p:spPr bwMode="auto">
            <a:xfrm rot="900000">
              <a:off x="3512" y="252"/>
              <a:ext cx="275" cy="131"/>
            </a:xfrm>
            <a:prstGeom prst="ellipse">
              <a:avLst/>
            </a:prstGeom>
            <a:solidFill>
              <a:srgbClr val="EAEAEA"/>
            </a:solidFill>
            <a:ln w="12700">
              <a:solidFill>
                <a:schemeClr val="tx1"/>
              </a:solidFill>
              <a:round/>
            </a:ln>
          </p:spPr>
          <p:txBody>
            <a:bodyPr wrap="none" anchor="ctr"/>
            <a:lstStyle/>
            <a:p>
              <a:endParaRPr lang="zh-CN" altLang="en-US"/>
            </a:p>
          </p:txBody>
        </p:sp>
        <p:sp>
          <p:nvSpPr>
            <p:cNvPr id="252015" name="Oval 74"/>
            <p:cNvSpPr>
              <a:spLocks noChangeArrowheads="1"/>
            </p:cNvSpPr>
            <p:nvPr/>
          </p:nvSpPr>
          <p:spPr bwMode="auto">
            <a:xfrm rot="1500000">
              <a:off x="3650" y="385"/>
              <a:ext cx="240" cy="153"/>
            </a:xfrm>
            <a:prstGeom prst="ellipse">
              <a:avLst/>
            </a:prstGeom>
            <a:solidFill>
              <a:srgbClr val="EAEAEA"/>
            </a:solidFill>
            <a:ln w="12700">
              <a:solidFill>
                <a:schemeClr val="tx1"/>
              </a:solidFill>
              <a:round/>
            </a:ln>
          </p:spPr>
          <p:txBody>
            <a:bodyPr wrap="none" anchor="ctr"/>
            <a:lstStyle/>
            <a:p>
              <a:endParaRPr lang="zh-CN" altLang="en-US"/>
            </a:p>
          </p:txBody>
        </p:sp>
        <p:sp>
          <p:nvSpPr>
            <p:cNvPr id="252016" name="Oval 75"/>
            <p:cNvSpPr>
              <a:spLocks noChangeArrowheads="1"/>
            </p:cNvSpPr>
            <p:nvPr/>
          </p:nvSpPr>
          <p:spPr bwMode="auto">
            <a:xfrm rot="-1560000">
              <a:off x="3573" y="537"/>
              <a:ext cx="291" cy="189"/>
            </a:xfrm>
            <a:prstGeom prst="ellipse">
              <a:avLst/>
            </a:prstGeom>
            <a:solidFill>
              <a:srgbClr val="EAEAEA"/>
            </a:solidFill>
            <a:ln w="12700">
              <a:solidFill>
                <a:schemeClr val="tx1"/>
              </a:solidFill>
              <a:round/>
            </a:ln>
          </p:spPr>
          <p:txBody>
            <a:bodyPr wrap="none" anchor="ctr"/>
            <a:lstStyle/>
            <a:p>
              <a:endParaRPr lang="zh-CN" altLang="en-US"/>
            </a:p>
          </p:txBody>
        </p:sp>
        <p:sp>
          <p:nvSpPr>
            <p:cNvPr id="252017" name="Oval 76"/>
            <p:cNvSpPr>
              <a:spLocks noChangeArrowheads="1"/>
            </p:cNvSpPr>
            <p:nvPr/>
          </p:nvSpPr>
          <p:spPr bwMode="auto">
            <a:xfrm>
              <a:off x="3216" y="555"/>
              <a:ext cx="471" cy="239"/>
            </a:xfrm>
            <a:prstGeom prst="ellipse">
              <a:avLst/>
            </a:prstGeom>
            <a:solidFill>
              <a:srgbClr val="EAEAEA"/>
            </a:solidFill>
            <a:ln w="12700">
              <a:solidFill>
                <a:schemeClr val="tx1"/>
              </a:solidFill>
              <a:round/>
            </a:ln>
          </p:spPr>
          <p:txBody>
            <a:bodyPr wrap="none" anchor="ctr"/>
            <a:lstStyle/>
            <a:p>
              <a:endParaRPr lang="zh-CN" altLang="en-US"/>
            </a:p>
          </p:txBody>
        </p:sp>
        <p:sp>
          <p:nvSpPr>
            <p:cNvPr id="252018" name="Oval 77"/>
            <p:cNvSpPr>
              <a:spLocks noChangeArrowheads="1"/>
            </p:cNvSpPr>
            <p:nvPr/>
          </p:nvSpPr>
          <p:spPr bwMode="auto">
            <a:xfrm rot="1080000">
              <a:off x="3023" y="555"/>
              <a:ext cx="265" cy="156"/>
            </a:xfrm>
            <a:prstGeom prst="ellipse">
              <a:avLst/>
            </a:prstGeom>
            <a:solidFill>
              <a:srgbClr val="EAEAEA"/>
            </a:solidFill>
            <a:ln w="12700">
              <a:solidFill>
                <a:schemeClr val="tx1"/>
              </a:solidFill>
              <a:round/>
            </a:ln>
          </p:spPr>
          <p:txBody>
            <a:bodyPr wrap="none" anchor="ctr"/>
            <a:lstStyle/>
            <a:p>
              <a:endParaRPr lang="zh-CN" altLang="en-US"/>
            </a:p>
          </p:txBody>
        </p:sp>
        <p:sp>
          <p:nvSpPr>
            <p:cNvPr id="252019" name="Oval 78"/>
            <p:cNvSpPr>
              <a:spLocks noChangeArrowheads="1"/>
            </p:cNvSpPr>
            <p:nvPr/>
          </p:nvSpPr>
          <p:spPr bwMode="auto">
            <a:xfrm>
              <a:off x="2949" y="432"/>
              <a:ext cx="217" cy="156"/>
            </a:xfrm>
            <a:prstGeom prst="ellipse">
              <a:avLst/>
            </a:prstGeom>
            <a:solidFill>
              <a:srgbClr val="EAEAEA"/>
            </a:solidFill>
            <a:ln w="12700">
              <a:solidFill>
                <a:schemeClr val="tx1"/>
              </a:solidFill>
              <a:round/>
            </a:ln>
          </p:spPr>
          <p:txBody>
            <a:bodyPr wrap="none" anchor="ctr"/>
            <a:lstStyle/>
            <a:p>
              <a:endParaRPr lang="zh-CN" altLang="en-US"/>
            </a:p>
          </p:txBody>
        </p:sp>
        <p:sp>
          <p:nvSpPr>
            <p:cNvPr id="252020" name="Oval 79"/>
            <p:cNvSpPr>
              <a:spLocks noChangeArrowheads="1"/>
            </p:cNvSpPr>
            <p:nvPr/>
          </p:nvSpPr>
          <p:spPr bwMode="auto">
            <a:xfrm rot="-1860000">
              <a:off x="2984" y="310"/>
              <a:ext cx="295" cy="156"/>
            </a:xfrm>
            <a:prstGeom prst="ellipse">
              <a:avLst/>
            </a:prstGeom>
            <a:solidFill>
              <a:srgbClr val="EAEAEA"/>
            </a:solidFill>
            <a:ln w="12700">
              <a:solidFill>
                <a:schemeClr val="tx1"/>
              </a:solidFill>
              <a:round/>
            </a:ln>
          </p:spPr>
          <p:txBody>
            <a:bodyPr wrap="none" anchor="ctr"/>
            <a:lstStyle/>
            <a:p>
              <a:endParaRPr lang="zh-CN" altLang="en-US"/>
            </a:p>
          </p:txBody>
        </p:sp>
        <p:sp>
          <p:nvSpPr>
            <p:cNvPr id="252021" name="Freeform 80"/>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w="12700" cap="rnd" cmpd="sng">
              <a:noFill/>
              <a:prstDash val="solid"/>
              <a:round/>
              <a:headEnd type="none" w="med" len="med"/>
              <a:tailEnd type="none" w="med" len="med"/>
            </a:ln>
          </p:spPr>
          <p:txBody>
            <a:bodyPr/>
            <a:lstStyle/>
            <a:p>
              <a:endParaRPr lang="zh-CN" altLang="en-US"/>
            </a:p>
          </p:txBody>
        </p:sp>
        <p:sp>
          <p:nvSpPr>
            <p:cNvPr id="252022" name="Freeform 81"/>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w="12700" cap="rnd" cmpd="sng">
              <a:noFill/>
              <a:prstDash val="solid"/>
              <a:round/>
              <a:headEnd type="none" w="med" len="med"/>
              <a:tailEnd type="none" w="med" len="med"/>
            </a:ln>
          </p:spPr>
          <p:txBody>
            <a:bodyPr/>
            <a:lstStyle/>
            <a:p>
              <a:endParaRPr lang="zh-CN" altLang="en-US"/>
            </a:p>
          </p:txBody>
        </p:sp>
        <p:sp>
          <p:nvSpPr>
            <p:cNvPr id="252023" name="Freeform 82"/>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w="12700" cap="rnd" cmpd="sng">
              <a:noFill/>
              <a:prstDash val="solid"/>
              <a:round/>
              <a:headEnd type="none" w="med" len="med"/>
              <a:tailEnd type="none" w="med" len="med"/>
            </a:ln>
          </p:spPr>
          <p:txBody>
            <a:bodyPr/>
            <a:lstStyle/>
            <a:p>
              <a:endParaRPr lang="zh-CN" altLang="en-US"/>
            </a:p>
          </p:txBody>
        </p:sp>
      </p:grpSp>
      <p:grpSp>
        <p:nvGrpSpPr>
          <p:cNvPr id="251941" name="Group 83"/>
          <p:cNvGrpSpPr/>
          <p:nvPr/>
        </p:nvGrpSpPr>
        <p:grpSpPr bwMode="auto">
          <a:xfrm>
            <a:off x="7388225" y="4129088"/>
            <a:ext cx="685800" cy="479425"/>
            <a:chOff x="2949" y="196"/>
            <a:chExt cx="941" cy="598"/>
          </a:xfrm>
        </p:grpSpPr>
        <p:sp>
          <p:nvSpPr>
            <p:cNvPr id="252002" name="Oval 84"/>
            <p:cNvSpPr>
              <a:spLocks noChangeArrowheads="1"/>
            </p:cNvSpPr>
            <p:nvPr/>
          </p:nvSpPr>
          <p:spPr bwMode="auto">
            <a:xfrm>
              <a:off x="3168" y="196"/>
              <a:ext cx="407" cy="162"/>
            </a:xfrm>
            <a:prstGeom prst="ellipse">
              <a:avLst/>
            </a:prstGeom>
            <a:solidFill>
              <a:srgbClr val="EAEAEA"/>
            </a:solidFill>
            <a:ln w="12700">
              <a:solidFill>
                <a:schemeClr val="tx1"/>
              </a:solidFill>
              <a:round/>
            </a:ln>
          </p:spPr>
          <p:txBody>
            <a:bodyPr wrap="none" anchor="ctr"/>
            <a:lstStyle/>
            <a:p>
              <a:endParaRPr lang="zh-CN" altLang="en-US"/>
            </a:p>
          </p:txBody>
        </p:sp>
        <p:sp>
          <p:nvSpPr>
            <p:cNvPr id="252003" name="Oval 85"/>
            <p:cNvSpPr>
              <a:spLocks noChangeArrowheads="1"/>
            </p:cNvSpPr>
            <p:nvPr/>
          </p:nvSpPr>
          <p:spPr bwMode="auto">
            <a:xfrm rot="900000">
              <a:off x="3512" y="252"/>
              <a:ext cx="275" cy="131"/>
            </a:xfrm>
            <a:prstGeom prst="ellipse">
              <a:avLst/>
            </a:prstGeom>
            <a:solidFill>
              <a:srgbClr val="EAEAEA"/>
            </a:solidFill>
            <a:ln w="12700">
              <a:solidFill>
                <a:schemeClr val="tx1"/>
              </a:solidFill>
              <a:round/>
            </a:ln>
          </p:spPr>
          <p:txBody>
            <a:bodyPr wrap="none" anchor="ctr"/>
            <a:lstStyle/>
            <a:p>
              <a:endParaRPr lang="zh-CN" altLang="en-US"/>
            </a:p>
          </p:txBody>
        </p:sp>
        <p:sp>
          <p:nvSpPr>
            <p:cNvPr id="252004" name="Oval 86"/>
            <p:cNvSpPr>
              <a:spLocks noChangeArrowheads="1"/>
            </p:cNvSpPr>
            <p:nvPr/>
          </p:nvSpPr>
          <p:spPr bwMode="auto">
            <a:xfrm rot="1500000">
              <a:off x="3650" y="385"/>
              <a:ext cx="240" cy="153"/>
            </a:xfrm>
            <a:prstGeom prst="ellipse">
              <a:avLst/>
            </a:prstGeom>
            <a:solidFill>
              <a:srgbClr val="EAEAEA"/>
            </a:solidFill>
            <a:ln w="12700">
              <a:solidFill>
                <a:schemeClr val="tx1"/>
              </a:solidFill>
              <a:round/>
            </a:ln>
          </p:spPr>
          <p:txBody>
            <a:bodyPr wrap="none" anchor="ctr"/>
            <a:lstStyle/>
            <a:p>
              <a:endParaRPr lang="zh-CN" altLang="en-US"/>
            </a:p>
          </p:txBody>
        </p:sp>
        <p:sp>
          <p:nvSpPr>
            <p:cNvPr id="252005" name="Oval 87"/>
            <p:cNvSpPr>
              <a:spLocks noChangeArrowheads="1"/>
            </p:cNvSpPr>
            <p:nvPr/>
          </p:nvSpPr>
          <p:spPr bwMode="auto">
            <a:xfrm rot="-1560000">
              <a:off x="3573" y="537"/>
              <a:ext cx="291" cy="189"/>
            </a:xfrm>
            <a:prstGeom prst="ellipse">
              <a:avLst/>
            </a:prstGeom>
            <a:solidFill>
              <a:srgbClr val="EAEAEA"/>
            </a:solidFill>
            <a:ln w="12700">
              <a:solidFill>
                <a:schemeClr val="tx1"/>
              </a:solidFill>
              <a:round/>
            </a:ln>
          </p:spPr>
          <p:txBody>
            <a:bodyPr wrap="none" anchor="ctr"/>
            <a:lstStyle/>
            <a:p>
              <a:endParaRPr lang="zh-CN" altLang="en-US"/>
            </a:p>
          </p:txBody>
        </p:sp>
        <p:sp>
          <p:nvSpPr>
            <p:cNvPr id="252006" name="Oval 88"/>
            <p:cNvSpPr>
              <a:spLocks noChangeArrowheads="1"/>
            </p:cNvSpPr>
            <p:nvPr/>
          </p:nvSpPr>
          <p:spPr bwMode="auto">
            <a:xfrm>
              <a:off x="3216" y="555"/>
              <a:ext cx="471" cy="239"/>
            </a:xfrm>
            <a:prstGeom prst="ellipse">
              <a:avLst/>
            </a:prstGeom>
            <a:solidFill>
              <a:srgbClr val="EAEAEA"/>
            </a:solidFill>
            <a:ln w="12700">
              <a:solidFill>
                <a:schemeClr val="tx1"/>
              </a:solidFill>
              <a:round/>
            </a:ln>
          </p:spPr>
          <p:txBody>
            <a:bodyPr wrap="none" anchor="ctr"/>
            <a:lstStyle/>
            <a:p>
              <a:endParaRPr lang="zh-CN" altLang="en-US"/>
            </a:p>
          </p:txBody>
        </p:sp>
        <p:sp>
          <p:nvSpPr>
            <p:cNvPr id="252007" name="Oval 89"/>
            <p:cNvSpPr>
              <a:spLocks noChangeArrowheads="1"/>
            </p:cNvSpPr>
            <p:nvPr/>
          </p:nvSpPr>
          <p:spPr bwMode="auto">
            <a:xfrm rot="1080000">
              <a:off x="3023" y="555"/>
              <a:ext cx="265" cy="156"/>
            </a:xfrm>
            <a:prstGeom prst="ellipse">
              <a:avLst/>
            </a:prstGeom>
            <a:solidFill>
              <a:srgbClr val="EAEAEA"/>
            </a:solidFill>
            <a:ln w="12700">
              <a:solidFill>
                <a:schemeClr val="tx1"/>
              </a:solidFill>
              <a:round/>
            </a:ln>
          </p:spPr>
          <p:txBody>
            <a:bodyPr wrap="none" anchor="ctr"/>
            <a:lstStyle/>
            <a:p>
              <a:endParaRPr lang="zh-CN" altLang="en-US"/>
            </a:p>
          </p:txBody>
        </p:sp>
        <p:sp>
          <p:nvSpPr>
            <p:cNvPr id="252008" name="Oval 90"/>
            <p:cNvSpPr>
              <a:spLocks noChangeArrowheads="1"/>
            </p:cNvSpPr>
            <p:nvPr/>
          </p:nvSpPr>
          <p:spPr bwMode="auto">
            <a:xfrm>
              <a:off x="2949" y="432"/>
              <a:ext cx="217" cy="156"/>
            </a:xfrm>
            <a:prstGeom prst="ellipse">
              <a:avLst/>
            </a:prstGeom>
            <a:solidFill>
              <a:srgbClr val="EAEAEA"/>
            </a:solidFill>
            <a:ln w="12700">
              <a:solidFill>
                <a:schemeClr val="tx1"/>
              </a:solidFill>
              <a:round/>
            </a:ln>
          </p:spPr>
          <p:txBody>
            <a:bodyPr wrap="none" anchor="ctr"/>
            <a:lstStyle/>
            <a:p>
              <a:endParaRPr lang="zh-CN" altLang="en-US"/>
            </a:p>
          </p:txBody>
        </p:sp>
        <p:sp>
          <p:nvSpPr>
            <p:cNvPr id="252009" name="Oval 91"/>
            <p:cNvSpPr>
              <a:spLocks noChangeArrowheads="1"/>
            </p:cNvSpPr>
            <p:nvPr/>
          </p:nvSpPr>
          <p:spPr bwMode="auto">
            <a:xfrm rot="-1860000">
              <a:off x="2984" y="310"/>
              <a:ext cx="295" cy="156"/>
            </a:xfrm>
            <a:prstGeom prst="ellipse">
              <a:avLst/>
            </a:prstGeom>
            <a:solidFill>
              <a:srgbClr val="EAEAEA"/>
            </a:solidFill>
            <a:ln w="12700">
              <a:solidFill>
                <a:schemeClr val="tx1"/>
              </a:solidFill>
              <a:round/>
            </a:ln>
          </p:spPr>
          <p:txBody>
            <a:bodyPr wrap="none" anchor="ctr"/>
            <a:lstStyle/>
            <a:p>
              <a:endParaRPr lang="zh-CN" altLang="en-US"/>
            </a:p>
          </p:txBody>
        </p:sp>
        <p:sp>
          <p:nvSpPr>
            <p:cNvPr id="252010" name="Freeform 92"/>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w="12700" cap="rnd" cmpd="sng">
              <a:noFill/>
              <a:prstDash val="solid"/>
              <a:round/>
              <a:headEnd type="none" w="med" len="med"/>
              <a:tailEnd type="none" w="med" len="med"/>
            </a:ln>
          </p:spPr>
          <p:txBody>
            <a:bodyPr/>
            <a:lstStyle/>
            <a:p>
              <a:endParaRPr lang="zh-CN" altLang="en-US"/>
            </a:p>
          </p:txBody>
        </p:sp>
        <p:sp>
          <p:nvSpPr>
            <p:cNvPr id="252011" name="Freeform 93"/>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w="12700" cap="rnd" cmpd="sng">
              <a:noFill/>
              <a:prstDash val="solid"/>
              <a:round/>
              <a:headEnd type="none" w="med" len="med"/>
              <a:tailEnd type="none" w="med" len="med"/>
            </a:ln>
          </p:spPr>
          <p:txBody>
            <a:bodyPr/>
            <a:lstStyle/>
            <a:p>
              <a:endParaRPr lang="zh-CN" altLang="en-US"/>
            </a:p>
          </p:txBody>
        </p:sp>
        <p:sp>
          <p:nvSpPr>
            <p:cNvPr id="252012" name="Freeform 94"/>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w="12700" cap="rnd" cmpd="sng">
              <a:noFill/>
              <a:prstDash val="solid"/>
              <a:round/>
              <a:headEnd type="none" w="med" len="med"/>
              <a:tailEnd type="none" w="med" len="med"/>
            </a:ln>
          </p:spPr>
          <p:txBody>
            <a:bodyPr/>
            <a:lstStyle/>
            <a:p>
              <a:endParaRPr lang="zh-CN" altLang="en-US"/>
            </a:p>
          </p:txBody>
        </p:sp>
      </p:grpSp>
      <p:grpSp>
        <p:nvGrpSpPr>
          <p:cNvPr id="251942" name="Group 95"/>
          <p:cNvGrpSpPr/>
          <p:nvPr/>
        </p:nvGrpSpPr>
        <p:grpSpPr bwMode="auto">
          <a:xfrm>
            <a:off x="7005638" y="3371850"/>
            <a:ext cx="685800" cy="482600"/>
            <a:chOff x="2949" y="196"/>
            <a:chExt cx="941" cy="598"/>
          </a:xfrm>
        </p:grpSpPr>
        <p:sp>
          <p:nvSpPr>
            <p:cNvPr id="251991" name="Oval 96"/>
            <p:cNvSpPr>
              <a:spLocks noChangeArrowheads="1"/>
            </p:cNvSpPr>
            <p:nvPr/>
          </p:nvSpPr>
          <p:spPr bwMode="auto">
            <a:xfrm>
              <a:off x="3168" y="196"/>
              <a:ext cx="407" cy="162"/>
            </a:xfrm>
            <a:prstGeom prst="ellipse">
              <a:avLst/>
            </a:prstGeom>
            <a:solidFill>
              <a:srgbClr val="EAEAEA"/>
            </a:solidFill>
            <a:ln w="12700">
              <a:solidFill>
                <a:schemeClr val="tx1"/>
              </a:solidFill>
              <a:round/>
            </a:ln>
          </p:spPr>
          <p:txBody>
            <a:bodyPr wrap="none" anchor="ctr"/>
            <a:lstStyle/>
            <a:p>
              <a:endParaRPr lang="zh-CN" altLang="en-US"/>
            </a:p>
          </p:txBody>
        </p:sp>
        <p:sp>
          <p:nvSpPr>
            <p:cNvPr id="251992" name="Oval 97"/>
            <p:cNvSpPr>
              <a:spLocks noChangeArrowheads="1"/>
            </p:cNvSpPr>
            <p:nvPr/>
          </p:nvSpPr>
          <p:spPr bwMode="auto">
            <a:xfrm rot="900000">
              <a:off x="3512" y="252"/>
              <a:ext cx="275" cy="131"/>
            </a:xfrm>
            <a:prstGeom prst="ellipse">
              <a:avLst/>
            </a:prstGeom>
            <a:solidFill>
              <a:srgbClr val="EAEAEA"/>
            </a:solidFill>
            <a:ln w="12700">
              <a:solidFill>
                <a:schemeClr val="tx1"/>
              </a:solidFill>
              <a:round/>
            </a:ln>
          </p:spPr>
          <p:txBody>
            <a:bodyPr wrap="none" anchor="ctr"/>
            <a:lstStyle/>
            <a:p>
              <a:endParaRPr lang="zh-CN" altLang="en-US"/>
            </a:p>
          </p:txBody>
        </p:sp>
        <p:sp>
          <p:nvSpPr>
            <p:cNvPr id="251993" name="Oval 98"/>
            <p:cNvSpPr>
              <a:spLocks noChangeArrowheads="1"/>
            </p:cNvSpPr>
            <p:nvPr/>
          </p:nvSpPr>
          <p:spPr bwMode="auto">
            <a:xfrm rot="1500000">
              <a:off x="3650" y="385"/>
              <a:ext cx="240" cy="153"/>
            </a:xfrm>
            <a:prstGeom prst="ellipse">
              <a:avLst/>
            </a:prstGeom>
            <a:solidFill>
              <a:srgbClr val="EAEAEA"/>
            </a:solidFill>
            <a:ln w="12700">
              <a:solidFill>
                <a:schemeClr val="tx1"/>
              </a:solidFill>
              <a:round/>
            </a:ln>
          </p:spPr>
          <p:txBody>
            <a:bodyPr wrap="none" anchor="ctr"/>
            <a:lstStyle/>
            <a:p>
              <a:endParaRPr lang="zh-CN" altLang="en-US"/>
            </a:p>
          </p:txBody>
        </p:sp>
        <p:sp>
          <p:nvSpPr>
            <p:cNvPr id="251994" name="Oval 99"/>
            <p:cNvSpPr>
              <a:spLocks noChangeArrowheads="1"/>
            </p:cNvSpPr>
            <p:nvPr/>
          </p:nvSpPr>
          <p:spPr bwMode="auto">
            <a:xfrm rot="-1560000">
              <a:off x="3573" y="537"/>
              <a:ext cx="291" cy="189"/>
            </a:xfrm>
            <a:prstGeom prst="ellipse">
              <a:avLst/>
            </a:prstGeom>
            <a:solidFill>
              <a:srgbClr val="EAEAEA"/>
            </a:solidFill>
            <a:ln w="12700">
              <a:solidFill>
                <a:schemeClr val="tx1"/>
              </a:solidFill>
              <a:round/>
            </a:ln>
          </p:spPr>
          <p:txBody>
            <a:bodyPr wrap="none" anchor="ctr"/>
            <a:lstStyle/>
            <a:p>
              <a:endParaRPr lang="zh-CN" altLang="en-US"/>
            </a:p>
          </p:txBody>
        </p:sp>
        <p:sp>
          <p:nvSpPr>
            <p:cNvPr id="251995" name="Oval 100"/>
            <p:cNvSpPr>
              <a:spLocks noChangeArrowheads="1"/>
            </p:cNvSpPr>
            <p:nvPr/>
          </p:nvSpPr>
          <p:spPr bwMode="auto">
            <a:xfrm>
              <a:off x="3216" y="555"/>
              <a:ext cx="471" cy="239"/>
            </a:xfrm>
            <a:prstGeom prst="ellipse">
              <a:avLst/>
            </a:prstGeom>
            <a:solidFill>
              <a:srgbClr val="EAEAEA"/>
            </a:solidFill>
            <a:ln w="12700">
              <a:solidFill>
                <a:schemeClr val="tx1"/>
              </a:solidFill>
              <a:round/>
            </a:ln>
          </p:spPr>
          <p:txBody>
            <a:bodyPr wrap="none" anchor="ctr"/>
            <a:lstStyle/>
            <a:p>
              <a:endParaRPr lang="zh-CN" altLang="en-US"/>
            </a:p>
          </p:txBody>
        </p:sp>
        <p:sp>
          <p:nvSpPr>
            <p:cNvPr id="251996" name="Oval 101"/>
            <p:cNvSpPr>
              <a:spLocks noChangeArrowheads="1"/>
            </p:cNvSpPr>
            <p:nvPr/>
          </p:nvSpPr>
          <p:spPr bwMode="auto">
            <a:xfrm rot="1080000">
              <a:off x="3023" y="555"/>
              <a:ext cx="265" cy="156"/>
            </a:xfrm>
            <a:prstGeom prst="ellipse">
              <a:avLst/>
            </a:prstGeom>
            <a:solidFill>
              <a:srgbClr val="EAEAEA"/>
            </a:solidFill>
            <a:ln w="12700">
              <a:solidFill>
                <a:schemeClr val="tx1"/>
              </a:solidFill>
              <a:round/>
            </a:ln>
          </p:spPr>
          <p:txBody>
            <a:bodyPr wrap="none" anchor="ctr"/>
            <a:lstStyle/>
            <a:p>
              <a:endParaRPr lang="zh-CN" altLang="en-US"/>
            </a:p>
          </p:txBody>
        </p:sp>
        <p:sp>
          <p:nvSpPr>
            <p:cNvPr id="251997" name="Oval 102"/>
            <p:cNvSpPr>
              <a:spLocks noChangeArrowheads="1"/>
            </p:cNvSpPr>
            <p:nvPr/>
          </p:nvSpPr>
          <p:spPr bwMode="auto">
            <a:xfrm>
              <a:off x="2949" y="432"/>
              <a:ext cx="217" cy="156"/>
            </a:xfrm>
            <a:prstGeom prst="ellipse">
              <a:avLst/>
            </a:prstGeom>
            <a:solidFill>
              <a:srgbClr val="EAEAEA"/>
            </a:solidFill>
            <a:ln w="12700">
              <a:solidFill>
                <a:schemeClr val="tx1"/>
              </a:solidFill>
              <a:round/>
            </a:ln>
          </p:spPr>
          <p:txBody>
            <a:bodyPr wrap="none" anchor="ctr"/>
            <a:lstStyle/>
            <a:p>
              <a:endParaRPr lang="zh-CN" altLang="en-US"/>
            </a:p>
          </p:txBody>
        </p:sp>
        <p:sp>
          <p:nvSpPr>
            <p:cNvPr id="251998" name="Oval 103"/>
            <p:cNvSpPr>
              <a:spLocks noChangeArrowheads="1"/>
            </p:cNvSpPr>
            <p:nvPr/>
          </p:nvSpPr>
          <p:spPr bwMode="auto">
            <a:xfrm rot="-1860000">
              <a:off x="2984" y="310"/>
              <a:ext cx="295" cy="156"/>
            </a:xfrm>
            <a:prstGeom prst="ellipse">
              <a:avLst/>
            </a:prstGeom>
            <a:solidFill>
              <a:srgbClr val="EAEAEA"/>
            </a:solidFill>
            <a:ln w="12700">
              <a:solidFill>
                <a:schemeClr val="tx1"/>
              </a:solidFill>
              <a:round/>
            </a:ln>
          </p:spPr>
          <p:txBody>
            <a:bodyPr wrap="none" anchor="ctr"/>
            <a:lstStyle/>
            <a:p>
              <a:endParaRPr lang="zh-CN" altLang="en-US"/>
            </a:p>
          </p:txBody>
        </p:sp>
        <p:sp>
          <p:nvSpPr>
            <p:cNvPr id="251999" name="Freeform 104"/>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w="12700" cap="rnd" cmpd="sng">
              <a:noFill/>
              <a:prstDash val="solid"/>
              <a:round/>
              <a:headEnd type="none" w="med" len="med"/>
              <a:tailEnd type="none" w="med" len="med"/>
            </a:ln>
          </p:spPr>
          <p:txBody>
            <a:bodyPr/>
            <a:lstStyle/>
            <a:p>
              <a:endParaRPr lang="zh-CN" altLang="en-US"/>
            </a:p>
          </p:txBody>
        </p:sp>
        <p:sp>
          <p:nvSpPr>
            <p:cNvPr id="252000" name="Freeform 105"/>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w="12700" cap="rnd" cmpd="sng">
              <a:noFill/>
              <a:prstDash val="solid"/>
              <a:round/>
              <a:headEnd type="none" w="med" len="med"/>
              <a:tailEnd type="none" w="med" len="med"/>
            </a:ln>
          </p:spPr>
          <p:txBody>
            <a:bodyPr/>
            <a:lstStyle/>
            <a:p>
              <a:endParaRPr lang="zh-CN" altLang="en-US"/>
            </a:p>
          </p:txBody>
        </p:sp>
        <p:sp>
          <p:nvSpPr>
            <p:cNvPr id="252001" name="Freeform 106"/>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w="12700" cap="rnd" cmpd="sng">
              <a:noFill/>
              <a:prstDash val="solid"/>
              <a:round/>
              <a:headEnd type="none" w="med" len="med"/>
              <a:tailEnd type="none" w="med" len="med"/>
            </a:ln>
          </p:spPr>
          <p:txBody>
            <a:bodyPr/>
            <a:lstStyle/>
            <a:p>
              <a:endParaRPr lang="zh-CN" altLang="en-US"/>
            </a:p>
          </p:txBody>
        </p:sp>
      </p:grpSp>
      <p:sp>
        <p:nvSpPr>
          <p:cNvPr id="251943" name="Text Box 107"/>
          <p:cNvSpPr txBox="1">
            <a:spLocks noChangeArrowheads="1"/>
          </p:cNvSpPr>
          <p:nvPr/>
        </p:nvSpPr>
        <p:spPr bwMode="auto">
          <a:xfrm>
            <a:off x="8264525" y="3005138"/>
            <a:ext cx="460375" cy="396875"/>
          </a:xfrm>
          <a:prstGeom prst="rect">
            <a:avLst/>
          </a:prstGeom>
          <a:noFill/>
          <a:ln w="9525">
            <a:noFill/>
            <a:miter lim="800000"/>
          </a:ln>
        </p:spPr>
        <p:txBody>
          <a:bodyPr wrap="none">
            <a:spAutoFit/>
          </a:bodyPr>
          <a:lstStyle/>
          <a:p>
            <a:r>
              <a:rPr kumimoji="1" lang="en-US" altLang="zh-CN" sz="2000">
                <a:latin typeface="Arial" panose="020B0604020202020204" pitchFamily="34" charset="0"/>
              </a:rPr>
              <a:t>R</a:t>
            </a:r>
            <a:r>
              <a:rPr kumimoji="1" lang="en-US" altLang="zh-CN" sz="2000" baseline="-25000">
                <a:latin typeface="Arial" panose="020B0604020202020204" pitchFamily="34" charset="0"/>
              </a:rPr>
              <a:t>9</a:t>
            </a:r>
          </a:p>
        </p:txBody>
      </p:sp>
      <p:sp>
        <p:nvSpPr>
          <p:cNvPr id="251944" name="Text Box 108"/>
          <p:cNvSpPr txBox="1">
            <a:spLocks noChangeArrowheads="1"/>
          </p:cNvSpPr>
          <p:nvPr/>
        </p:nvSpPr>
        <p:spPr bwMode="auto">
          <a:xfrm>
            <a:off x="5861050" y="2822575"/>
            <a:ext cx="458788" cy="396875"/>
          </a:xfrm>
          <a:prstGeom prst="rect">
            <a:avLst/>
          </a:prstGeom>
          <a:noFill/>
          <a:ln w="9525">
            <a:noFill/>
            <a:miter lim="800000"/>
          </a:ln>
        </p:spPr>
        <p:txBody>
          <a:bodyPr wrap="none">
            <a:spAutoFit/>
          </a:bodyPr>
          <a:lstStyle/>
          <a:p>
            <a:r>
              <a:rPr kumimoji="1" lang="en-US" altLang="zh-CN" sz="2000">
                <a:latin typeface="Arial" panose="020B0604020202020204" pitchFamily="34" charset="0"/>
              </a:rPr>
              <a:t>R</a:t>
            </a:r>
            <a:r>
              <a:rPr kumimoji="1" lang="en-US" altLang="zh-CN" sz="2000" baseline="-25000">
                <a:latin typeface="Arial" panose="020B0604020202020204" pitchFamily="34" charset="0"/>
              </a:rPr>
              <a:t>7</a:t>
            </a:r>
          </a:p>
        </p:txBody>
      </p:sp>
      <p:sp>
        <p:nvSpPr>
          <p:cNvPr id="251945" name="Text Box 109"/>
          <p:cNvSpPr txBox="1">
            <a:spLocks noChangeArrowheads="1"/>
          </p:cNvSpPr>
          <p:nvPr/>
        </p:nvSpPr>
        <p:spPr bwMode="auto">
          <a:xfrm>
            <a:off x="5229225" y="2492375"/>
            <a:ext cx="458788" cy="396875"/>
          </a:xfrm>
          <a:prstGeom prst="rect">
            <a:avLst/>
          </a:prstGeom>
          <a:noFill/>
          <a:ln w="9525">
            <a:noFill/>
            <a:miter lim="800000"/>
          </a:ln>
        </p:spPr>
        <p:txBody>
          <a:bodyPr wrap="none">
            <a:spAutoFit/>
          </a:bodyPr>
          <a:lstStyle/>
          <a:p>
            <a:r>
              <a:rPr kumimoji="1" lang="en-US" altLang="zh-CN" sz="2000">
                <a:latin typeface="Arial" panose="020B0604020202020204" pitchFamily="34" charset="0"/>
              </a:rPr>
              <a:t>R</a:t>
            </a:r>
            <a:r>
              <a:rPr kumimoji="1" lang="en-US" altLang="zh-CN" sz="2000" baseline="-25000">
                <a:latin typeface="Arial" panose="020B0604020202020204" pitchFamily="34" charset="0"/>
              </a:rPr>
              <a:t>6</a:t>
            </a:r>
          </a:p>
        </p:txBody>
      </p:sp>
      <p:sp>
        <p:nvSpPr>
          <p:cNvPr id="251946" name="Text Box 110"/>
          <p:cNvSpPr txBox="1">
            <a:spLocks noChangeArrowheads="1"/>
          </p:cNvSpPr>
          <p:nvPr/>
        </p:nvSpPr>
        <p:spPr bwMode="auto">
          <a:xfrm>
            <a:off x="4657725" y="2944813"/>
            <a:ext cx="460375" cy="396875"/>
          </a:xfrm>
          <a:prstGeom prst="rect">
            <a:avLst/>
          </a:prstGeom>
          <a:noFill/>
          <a:ln w="9525">
            <a:noFill/>
            <a:miter lim="800000"/>
          </a:ln>
        </p:spPr>
        <p:txBody>
          <a:bodyPr wrap="none">
            <a:spAutoFit/>
          </a:bodyPr>
          <a:lstStyle/>
          <a:p>
            <a:r>
              <a:rPr kumimoji="1" lang="en-US" altLang="zh-CN" sz="2000">
                <a:latin typeface="Arial" panose="020B0604020202020204" pitchFamily="34" charset="0"/>
              </a:rPr>
              <a:t>R</a:t>
            </a:r>
            <a:r>
              <a:rPr kumimoji="1" lang="en-US" altLang="zh-CN" sz="2000" baseline="-25000">
                <a:latin typeface="Arial" panose="020B0604020202020204" pitchFamily="34" charset="0"/>
              </a:rPr>
              <a:t>5</a:t>
            </a:r>
          </a:p>
        </p:txBody>
      </p:sp>
      <p:sp>
        <p:nvSpPr>
          <p:cNvPr id="251947" name="Text Box 111"/>
          <p:cNvSpPr txBox="1">
            <a:spLocks noChangeArrowheads="1"/>
          </p:cNvSpPr>
          <p:nvPr/>
        </p:nvSpPr>
        <p:spPr bwMode="auto">
          <a:xfrm>
            <a:off x="4394200" y="3502025"/>
            <a:ext cx="460375" cy="398463"/>
          </a:xfrm>
          <a:prstGeom prst="rect">
            <a:avLst/>
          </a:prstGeom>
          <a:noFill/>
          <a:ln w="9525">
            <a:noFill/>
            <a:miter lim="800000"/>
          </a:ln>
        </p:spPr>
        <p:txBody>
          <a:bodyPr wrap="none">
            <a:spAutoFit/>
          </a:bodyPr>
          <a:lstStyle/>
          <a:p>
            <a:r>
              <a:rPr kumimoji="1" lang="en-US" altLang="zh-CN" sz="2000">
                <a:latin typeface="Arial" panose="020B0604020202020204" pitchFamily="34" charset="0"/>
              </a:rPr>
              <a:t>R</a:t>
            </a:r>
            <a:r>
              <a:rPr kumimoji="1" lang="en-US" altLang="zh-CN" sz="2000" baseline="-25000">
                <a:latin typeface="Arial" panose="020B0604020202020204" pitchFamily="34" charset="0"/>
              </a:rPr>
              <a:t>4</a:t>
            </a:r>
          </a:p>
        </p:txBody>
      </p:sp>
      <p:sp>
        <p:nvSpPr>
          <p:cNvPr id="251948" name="Text Box 112"/>
          <p:cNvSpPr txBox="1">
            <a:spLocks noChangeArrowheads="1"/>
          </p:cNvSpPr>
          <p:nvPr/>
        </p:nvSpPr>
        <p:spPr bwMode="auto">
          <a:xfrm>
            <a:off x="3130550" y="2627313"/>
            <a:ext cx="460375" cy="395287"/>
          </a:xfrm>
          <a:prstGeom prst="rect">
            <a:avLst/>
          </a:prstGeom>
          <a:noFill/>
          <a:ln w="9525">
            <a:noFill/>
            <a:miter lim="800000"/>
          </a:ln>
        </p:spPr>
        <p:txBody>
          <a:bodyPr wrap="none">
            <a:spAutoFit/>
          </a:bodyPr>
          <a:lstStyle/>
          <a:p>
            <a:r>
              <a:rPr kumimoji="1" lang="en-US" altLang="zh-CN" sz="2000">
                <a:latin typeface="Arial" panose="020B0604020202020204" pitchFamily="34" charset="0"/>
              </a:rPr>
              <a:t>R</a:t>
            </a:r>
            <a:r>
              <a:rPr kumimoji="1" lang="en-US" altLang="zh-CN" sz="2000" baseline="-25000">
                <a:latin typeface="Arial" panose="020B0604020202020204" pitchFamily="34" charset="0"/>
              </a:rPr>
              <a:t>3</a:t>
            </a:r>
          </a:p>
        </p:txBody>
      </p:sp>
      <p:sp>
        <p:nvSpPr>
          <p:cNvPr id="251949" name="Text Box 113"/>
          <p:cNvSpPr txBox="1">
            <a:spLocks noChangeArrowheads="1"/>
          </p:cNvSpPr>
          <p:nvPr/>
        </p:nvSpPr>
        <p:spPr bwMode="auto">
          <a:xfrm>
            <a:off x="758825" y="3595688"/>
            <a:ext cx="460375" cy="396875"/>
          </a:xfrm>
          <a:prstGeom prst="rect">
            <a:avLst/>
          </a:prstGeom>
          <a:noFill/>
          <a:ln w="9525">
            <a:noFill/>
            <a:miter lim="800000"/>
          </a:ln>
        </p:spPr>
        <p:txBody>
          <a:bodyPr wrap="none">
            <a:spAutoFit/>
          </a:bodyPr>
          <a:lstStyle/>
          <a:p>
            <a:r>
              <a:rPr kumimoji="1" lang="en-US" altLang="zh-CN" sz="2000">
                <a:latin typeface="Arial" panose="020B0604020202020204" pitchFamily="34" charset="0"/>
              </a:rPr>
              <a:t>R</a:t>
            </a:r>
            <a:r>
              <a:rPr kumimoji="1" lang="en-US" altLang="zh-CN" sz="2000" baseline="-25000">
                <a:latin typeface="Arial" panose="020B0604020202020204" pitchFamily="34" charset="0"/>
              </a:rPr>
              <a:t>2</a:t>
            </a:r>
          </a:p>
        </p:txBody>
      </p:sp>
      <p:sp>
        <p:nvSpPr>
          <p:cNvPr id="251950" name="Text Box 114"/>
          <p:cNvSpPr txBox="1">
            <a:spLocks noChangeArrowheads="1"/>
          </p:cNvSpPr>
          <p:nvPr/>
        </p:nvSpPr>
        <p:spPr bwMode="auto">
          <a:xfrm>
            <a:off x="1487488" y="2397125"/>
            <a:ext cx="460375" cy="396875"/>
          </a:xfrm>
          <a:prstGeom prst="rect">
            <a:avLst/>
          </a:prstGeom>
          <a:noFill/>
          <a:ln w="9525">
            <a:noFill/>
            <a:miter lim="800000"/>
          </a:ln>
        </p:spPr>
        <p:txBody>
          <a:bodyPr wrap="none">
            <a:spAutoFit/>
          </a:bodyPr>
          <a:lstStyle/>
          <a:p>
            <a:r>
              <a:rPr kumimoji="1" lang="en-US" altLang="zh-CN" sz="2000">
                <a:latin typeface="Arial" panose="020B0604020202020204" pitchFamily="34" charset="0"/>
              </a:rPr>
              <a:t>R</a:t>
            </a:r>
            <a:r>
              <a:rPr kumimoji="1" lang="en-US" altLang="zh-CN" sz="2000" baseline="-25000">
                <a:latin typeface="Arial" panose="020B0604020202020204" pitchFamily="34" charset="0"/>
              </a:rPr>
              <a:t>1</a:t>
            </a:r>
          </a:p>
        </p:txBody>
      </p:sp>
      <p:sp>
        <p:nvSpPr>
          <p:cNvPr id="251951" name="Text Box 115"/>
          <p:cNvSpPr txBox="1">
            <a:spLocks noChangeArrowheads="1"/>
          </p:cNvSpPr>
          <p:nvPr/>
        </p:nvSpPr>
        <p:spPr bwMode="auto">
          <a:xfrm>
            <a:off x="7439025" y="4140200"/>
            <a:ext cx="604838" cy="396875"/>
          </a:xfrm>
          <a:prstGeom prst="rect">
            <a:avLst/>
          </a:prstGeom>
          <a:noFill/>
          <a:ln w="9525">
            <a:noFill/>
            <a:miter lim="800000"/>
          </a:ln>
        </p:spPr>
        <p:txBody>
          <a:bodyPr wrap="none">
            <a:spAutoFit/>
          </a:bodyPr>
          <a:lstStyle/>
          <a:p>
            <a:r>
              <a:rPr kumimoji="1" lang="zh-CN" altLang="en-US" sz="2000">
                <a:latin typeface="Arial" panose="020B0604020202020204" pitchFamily="34" charset="0"/>
              </a:rPr>
              <a:t>网</a:t>
            </a:r>
            <a:r>
              <a:rPr kumimoji="1" lang="zh-CN" altLang="en-US" sz="700">
                <a:latin typeface="Arial" panose="020B0604020202020204" pitchFamily="34" charset="0"/>
              </a:rPr>
              <a:t> </a:t>
            </a:r>
            <a:r>
              <a:rPr kumimoji="1" lang="en-US" altLang="zh-CN" sz="2000">
                <a:latin typeface="Arial" panose="020B0604020202020204" pitchFamily="34" charset="0"/>
              </a:rPr>
              <a:t>8</a:t>
            </a:r>
          </a:p>
        </p:txBody>
      </p:sp>
      <p:sp>
        <p:nvSpPr>
          <p:cNvPr id="251952" name="Text Box 116"/>
          <p:cNvSpPr txBox="1">
            <a:spLocks noChangeArrowheads="1"/>
          </p:cNvSpPr>
          <p:nvPr/>
        </p:nvSpPr>
        <p:spPr bwMode="auto">
          <a:xfrm>
            <a:off x="7516813" y="2563813"/>
            <a:ext cx="604837" cy="396875"/>
          </a:xfrm>
          <a:prstGeom prst="rect">
            <a:avLst/>
          </a:prstGeom>
          <a:noFill/>
          <a:ln w="9525">
            <a:noFill/>
            <a:miter lim="800000"/>
          </a:ln>
        </p:spPr>
        <p:txBody>
          <a:bodyPr wrap="none">
            <a:spAutoFit/>
          </a:bodyPr>
          <a:lstStyle/>
          <a:p>
            <a:r>
              <a:rPr kumimoji="1" lang="zh-CN" altLang="en-US" sz="2000">
                <a:latin typeface="Arial" panose="020B0604020202020204" pitchFamily="34" charset="0"/>
              </a:rPr>
              <a:t>网</a:t>
            </a:r>
            <a:r>
              <a:rPr kumimoji="1" lang="zh-CN" altLang="en-US" sz="700">
                <a:latin typeface="Arial" panose="020B0604020202020204" pitchFamily="34" charset="0"/>
              </a:rPr>
              <a:t> </a:t>
            </a:r>
            <a:r>
              <a:rPr kumimoji="1" lang="en-US" altLang="zh-CN" sz="2000">
                <a:latin typeface="Arial" panose="020B0604020202020204" pitchFamily="34" charset="0"/>
              </a:rPr>
              <a:t>6</a:t>
            </a:r>
          </a:p>
        </p:txBody>
      </p:sp>
      <p:sp>
        <p:nvSpPr>
          <p:cNvPr id="251953" name="Text Box 117"/>
          <p:cNvSpPr txBox="1">
            <a:spLocks noChangeArrowheads="1"/>
          </p:cNvSpPr>
          <p:nvPr/>
        </p:nvSpPr>
        <p:spPr bwMode="auto">
          <a:xfrm>
            <a:off x="1635125" y="4176713"/>
            <a:ext cx="608013" cy="396875"/>
          </a:xfrm>
          <a:prstGeom prst="rect">
            <a:avLst/>
          </a:prstGeom>
          <a:noFill/>
          <a:ln w="9525">
            <a:noFill/>
            <a:miter lim="800000"/>
          </a:ln>
        </p:spPr>
        <p:txBody>
          <a:bodyPr wrap="none">
            <a:spAutoFit/>
          </a:bodyPr>
          <a:lstStyle/>
          <a:p>
            <a:r>
              <a:rPr kumimoji="1" lang="zh-CN" altLang="en-US" sz="2000">
                <a:latin typeface="Arial" panose="020B0604020202020204" pitchFamily="34" charset="0"/>
              </a:rPr>
              <a:t>网</a:t>
            </a:r>
            <a:r>
              <a:rPr kumimoji="1" lang="zh-CN" altLang="en-US" sz="800">
                <a:latin typeface="Arial" panose="020B0604020202020204" pitchFamily="34" charset="0"/>
              </a:rPr>
              <a:t> </a:t>
            </a:r>
            <a:r>
              <a:rPr kumimoji="1" lang="en-US" altLang="zh-CN" sz="2000">
                <a:latin typeface="Arial" panose="020B0604020202020204" pitchFamily="34" charset="0"/>
              </a:rPr>
              <a:t>3</a:t>
            </a:r>
          </a:p>
        </p:txBody>
      </p:sp>
      <p:sp>
        <p:nvSpPr>
          <p:cNvPr id="251954" name="Text Box 118"/>
          <p:cNvSpPr txBox="1">
            <a:spLocks noChangeArrowheads="1"/>
          </p:cNvSpPr>
          <p:nvPr/>
        </p:nvSpPr>
        <p:spPr bwMode="auto">
          <a:xfrm>
            <a:off x="2346325" y="3492500"/>
            <a:ext cx="608013" cy="396875"/>
          </a:xfrm>
          <a:prstGeom prst="rect">
            <a:avLst/>
          </a:prstGeom>
          <a:noFill/>
          <a:ln w="9525">
            <a:noFill/>
            <a:miter lim="800000"/>
          </a:ln>
        </p:spPr>
        <p:txBody>
          <a:bodyPr wrap="none">
            <a:spAutoFit/>
          </a:bodyPr>
          <a:lstStyle/>
          <a:p>
            <a:r>
              <a:rPr kumimoji="1" lang="zh-CN" altLang="en-US" sz="2000">
                <a:latin typeface="Arial" panose="020B0604020202020204" pitchFamily="34" charset="0"/>
              </a:rPr>
              <a:t>网</a:t>
            </a:r>
            <a:r>
              <a:rPr kumimoji="1" lang="zh-CN" altLang="en-US" sz="800">
                <a:latin typeface="Arial" panose="020B0604020202020204" pitchFamily="34" charset="0"/>
              </a:rPr>
              <a:t> </a:t>
            </a:r>
            <a:r>
              <a:rPr kumimoji="1" lang="en-US" altLang="zh-CN" sz="2000">
                <a:latin typeface="Arial" panose="020B0604020202020204" pitchFamily="34" charset="0"/>
              </a:rPr>
              <a:t>2</a:t>
            </a:r>
          </a:p>
        </p:txBody>
      </p:sp>
      <p:sp>
        <p:nvSpPr>
          <p:cNvPr id="251955" name="Text Box 119"/>
          <p:cNvSpPr txBox="1">
            <a:spLocks noChangeArrowheads="1"/>
          </p:cNvSpPr>
          <p:nvPr/>
        </p:nvSpPr>
        <p:spPr bwMode="auto">
          <a:xfrm>
            <a:off x="752475" y="2989263"/>
            <a:ext cx="611188" cy="396875"/>
          </a:xfrm>
          <a:prstGeom prst="rect">
            <a:avLst/>
          </a:prstGeom>
          <a:noFill/>
          <a:ln w="9525">
            <a:noFill/>
            <a:miter lim="800000"/>
          </a:ln>
        </p:spPr>
        <p:txBody>
          <a:bodyPr wrap="none">
            <a:spAutoFit/>
          </a:bodyPr>
          <a:lstStyle/>
          <a:p>
            <a:r>
              <a:rPr kumimoji="1" lang="zh-CN" altLang="en-US" sz="2000">
                <a:latin typeface="Arial" panose="020B0604020202020204" pitchFamily="34" charset="0"/>
              </a:rPr>
              <a:t>网</a:t>
            </a:r>
            <a:r>
              <a:rPr kumimoji="1" lang="zh-CN" altLang="en-US" sz="900">
                <a:latin typeface="Arial" panose="020B0604020202020204" pitchFamily="34" charset="0"/>
              </a:rPr>
              <a:t> </a:t>
            </a:r>
            <a:r>
              <a:rPr kumimoji="1" lang="en-US" altLang="zh-CN" sz="2000">
                <a:latin typeface="Arial" panose="020B0604020202020204" pitchFamily="34" charset="0"/>
              </a:rPr>
              <a:t>1</a:t>
            </a:r>
          </a:p>
        </p:txBody>
      </p:sp>
      <p:sp>
        <p:nvSpPr>
          <p:cNvPr id="251956" name="Text Box 120"/>
          <p:cNvSpPr txBox="1">
            <a:spLocks noChangeArrowheads="1"/>
          </p:cNvSpPr>
          <p:nvPr/>
        </p:nvSpPr>
        <p:spPr bwMode="auto">
          <a:xfrm>
            <a:off x="7005638" y="3400425"/>
            <a:ext cx="600075" cy="396875"/>
          </a:xfrm>
          <a:prstGeom prst="rect">
            <a:avLst/>
          </a:prstGeom>
          <a:noFill/>
          <a:ln w="9525">
            <a:noFill/>
            <a:miter lim="800000"/>
          </a:ln>
        </p:spPr>
        <p:txBody>
          <a:bodyPr wrap="none">
            <a:spAutoFit/>
          </a:bodyPr>
          <a:lstStyle/>
          <a:p>
            <a:r>
              <a:rPr kumimoji="1" lang="zh-CN" altLang="en-US" sz="2000">
                <a:latin typeface="Arial" panose="020B0604020202020204" pitchFamily="34" charset="0"/>
              </a:rPr>
              <a:t>网</a:t>
            </a:r>
            <a:r>
              <a:rPr kumimoji="1" lang="zh-CN" altLang="en-US" sz="600">
                <a:latin typeface="Arial" panose="020B0604020202020204" pitchFamily="34" charset="0"/>
              </a:rPr>
              <a:t> </a:t>
            </a:r>
            <a:r>
              <a:rPr kumimoji="1" lang="en-US" altLang="zh-CN" sz="2000">
                <a:latin typeface="Arial" panose="020B0604020202020204" pitchFamily="34" charset="0"/>
              </a:rPr>
              <a:t>7</a:t>
            </a:r>
          </a:p>
        </p:txBody>
      </p:sp>
      <p:sp>
        <p:nvSpPr>
          <p:cNvPr id="584825" name="Oval 121"/>
          <p:cNvSpPr>
            <a:spLocks noChangeArrowheads="1"/>
          </p:cNvSpPr>
          <p:nvPr/>
        </p:nvSpPr>
        <p:spPr bwMode="auto">
          <a:xfrm>
            <a:off x="3351213" y="4076700"/>
            <a:ext cx="3122612" cy="1039813"/>
          </a:xfrm>
          <a:prstGeom prst="ellipse">
            <a:avLst/>
          </a:prstGeom>
          <a:solidFill>
            <a:srgbClr val="FFFF99"/>
          </a:solidFill>
          <a:ln w="9525">
            <a:solidFill>
              <a:schemeClr val="tx1"/>
            </a:solidFill>
            <a:round/>
          </a:ln>
          <a:effectLst>
            <a:outerShdw dist="35921" dir="2700000" algn="ctr" rotWithShape="0">
              <a:schemeClr val="bg2"/>
            </a:outerShdw>
          </a:effectLst>
        </p:spPr>
        <p:txBody>
          <a:bodyPr wrap="none" anchor="ctr"/>
          <a:lstStyle/>
          <a:p>
            <a:pPr>
              <a:defRPr/>
            </a:pPr>
            <a:endParaRPr lang="zh-CN" altLang="en-US">
              <a:ea typeface="黑体" panose="02010609060101010101" pitchFamily="49" charset="-122"/>
            </a:endParaRPr>
          </a:p>
        </p:txBody>
      </p:sp>
      <p:sp>
        <p:nvSpPr>
          <p:cNvPr id="584826" name="Text Box 122"/>
          <p:cNvSpPr txBox="1">
            <a:spLocks noChangeArrowheads="1"/>
          </p:cNvSpPr>
          <p:nvPr/>
        </p:nvSpPr>
        <p:spPr bwMode="auto">
          <a:xfrm>
            <a:off x="4022234" y="5164138"/>
            <a:ext cx="1809750" cy="457200"/>
          </a:xfrm>
          <a:prstGeom prst="rect">
            <a:avLst/>
          </a:prstGeom>
          <a:noFill/>
          <a:ln w="9525">
            <a:noFill/>
            <a:miter lim="800000"/>
          </a:ln>
        </p:spPr>
        <p:txBody>
          <a:bodyPr wrap="none">
            <a:spAutoFit/>
          </a:bodyPr>
          <a:lstStyle/>
          <a:p>
            <a:r>
              <a:rPr kumimoji="1" lang="zh-CN" altLang="en-US" sz="2400" dirty="0">
                <a:latin typeface="Arial" panose="020B0604020202020204" pitchFamily="34" charset="0"/>
              </a:rPr>
              <a:t>区域 </a:t>
            </a:r>
            <a:r>
              <a:rPr kumimoji="1" lang="en-US" altLang="zh-CN" sz="2400" dirty="0">
                <a:latin typeface="Arial" panose="020B0604020202020204" pitchFamily="34" charset="0"/>
              </a:rPr>
              <a:t>0.0.0.2</a:t>
            </a:r>
          </a:p>
        </p:txBody>
      </p:sp>
      <p:sp>
        <p:nvSpPr>
          <p:cNvPr id="251959" name="Line 123"/>
          <p:cNvSpPr>
            <a:spLocks noChangeShapeType="1"/>
          </p:cNvSpPr>
          <p:nvPr/>
        </p:nvSpPr>
        <p:spPr bwMode="auto">
          <a:xfrm>
            <a:off x="4875213" y="3990975"/>
            <a:ext cx="912812" cy="520700"/>
          </a:xfrm>
          <a:prstGeom prst="line">
            <a:avLst/>
          </a:prstGeom>
          <a:noFill/>
          <a:ln w="19050">
            <a:solidFill>
              <a:srgbClr val="333399"/>
            </a:solidFill>
            <a:round/>
          </a:ln>
        </p:spPr>
        <p:txBody>
          <a:bodyPr/>
          <a:lstStyle/>
          <a:p>
            <a:endParaRPr lang="zh-CN" altLang="en-US"/>
          </a:p>
        </p:txBody>
      </p:sp>
      <p:sp>
        <p:nvSpPr>
          <p:cNvPr id="251960" name="Line 124"/>
          <p:cNvSpPr>
            <a:spLocks noChangeShapeType="1"/>
          </p:cNvSpPr>
          <p:nvPr/>
        </p:nvSpPr>
        <p:spPr bwMode="auto">
          <a:xfrm flipV="1">
            <a:off x="5027613" y="4597400"/>
            <a:ext cx="836612" cy="260350"/>
          </a:xfrm>
          <a:prstGeom prst="line">
            <a:avLst/>
          </a:prstGeom>
          <a:noFill/>
          <a:ln w="19050">
            <a:solidFill>
              <a:srgbClr val="333399"/>
            </a:solidFill>
            <a:round/>
          </a:ln>
        </p:spPr>
        <p:txBody>
          <a:bodyPr/>
          <a:lstStyle/>
          <a:p>
            <a:endParaRPr lang="zh-CN" altLang="en-US"/>
          </a:p>
        </p:txBody>
      </p:sp>
      <p:grpSp>
        <p:nvGrpSpPr>
          <p:cNvPr id="251961" name="Group 125"/>
          <p:cNvGrpSpPr/>
          <p:nvPr/>
        </p:nvGrpSpPr>
        <p:grpSpPr bwMode="auto">
          <a:xfrm>
            <a:off x="5561013" y="4249738"/>
            <a:ext cx="684212" cy="608012"/>
            <a:chOff x="2949" y="196"/>
            <a:chExt cx="941" cy="598"/>
          </a:xfrm>
        </p:grpSpPr>
        <p:sp>
          <p:nvSpPr>
            <p:cNvPr id="251980" name="Oval 126"/>
            <p:cNvSpPr>
              <a:spLocks noChangeArrowheads="1"/>
            </p:cNvSpPr>
            <p:nvPr/>
          </p:nvSpPr>
          <p:spPr bwMode="auto">
            <a:xfrm>
              <a:off x="3168" y="196"/>
              <a:ext cx="407" cy="162"/>
            </a:xfrm>
            <a:prstGeom prst="ellipse">
              <a:avLst/>
            </a:prstGeom>
            <a:solidFill>
              <a:srgbClr val="EAEAEA"/>
            </a:solidFill>
            <a:ln w="12700">
              <a:solidFill>
                <a:schemeClr val="tx1"/>
              </a:solidFill>
              <a:round/>
            </a:ln>
          </p:spPr>
          <p:txBody>
            <a:bodyPr wrap="none" anchor="ctr"/>
            <a:lstStyle/>
            <a:p>
              <a:endParaRPr lang="zh-CN" altLang="en-US"/>
            </a:p>
          </p:txBody>
        </p:sp>
        <p:sp>
          <p:nvSpPr>
            <p:cNvPr id="251981" name="Oval 127"/>
            <p:cNvSpPr>
              <a:spLocks noChangeArrowheads="1"/>
            </p:cNvSpPr>
            <p:nvPr/>
          </p:nvSpPr>
          <p:spPr bwMode="auto">
            <a:xfrm rot="900000">
              <a:off x="3512" y="252"/>
              <a:ext cx="275" cy="131"/>
            </a:xfrm>
            <a:prstGeom prst="ellipse">
              <a:avLst/>
            </a:prstGeom>
            <a:solidFill>
              <a:srgbClr val="EAEAEA"/>
            </a:solidFill>
            <a:ln w="12700">
              <a:solidFill>
                <a:schemeClr val="tx1"/>
              </a:solidFill>
              <a:round/>
            </a:ln>
          </p:spPr>
          <p:txBody>
            <a:bodyPr wrap="none" anchor="ctr"/>
            <a:lstStyle/>
            <a:p>
              <a:endParaRPr lang="zh-CN" altLang="en-US"/>
            </a:p>
          </p:txBody>
        </p:sp>
        <p:sp>
          <p:nvSpPr>
            <p:cNvPr id="251982" name="Oval 128"/>
            <p:cNvSpPr>
              <a:spLocks noChangeArrowheads="1"/>
            </p:cNvSpPr>
            <p:nvPr/>
          </p:nvSpPr>
          <p:spPr bwMode="auto">
            <a:xfrm rot="1500000">
              <a:off x="3650" y="385"/>
              <a:ext cx="240" cy="153"/>
            </a:xfrm>
            <a:prstGeom prst="ellipse">
              <a:avLst/>
            </a:prstGeom>
            <a:solidFill>
              <a:srgbClr val="EAEAEA"/>
            </a:solidFill>
            <a:ln w="12700">
              <a:solidFill>
                <a:schemeClr val="tx1"/>
              </a:solidFill>
              <a:round/>
            </a:ln>
          </p:spPr>
          <p:txBody>
            <a:bodyPr wrap="none" anchor="ctr"/>
            <a:lstStyle/>
            <a:p>
              <a:endParaRPr lang="zh-CN" altLang="en-US"/>
            </a:p>
          </p:txBody>
        </p:sp>
        <p:sp>
          <p:nvSpPr>
            <p:cNvPr id="251983" name="Oval 129"/>
            <p:cNvSpPr>
              <a:spLocks noChangeArrowheads="1"/>
            </p:cNvSpPr>
            <p:nvPr/>
          </p:nvSpPr>
          <p:spPr bwMode="auto">
            <a:xfrm rot="-1560000">
              <a:off x="3573" y="537"/>
              <a:ext cx="291" cy="189"/>
            </a:xfrm>
            <a:prstGeom prst="ellipse">
              <a:avLst/>
            </a:prstGeom>
            <a:solidFill>
              <a:srgbClr val="EAEAEA"/>
            </a:solidFill>
            <a:ln w="12700">
              <a:solidFill>
                <a:schemeClr val="tx1"/>
              </a:solidFill>
              <a:round/>
            </a:ln>
          </p:spPr>
          <p:txBody>
            <a:bodyPr wrap="none" anchor="ctr"/>
            <a:lstStyle/>
            <a:p>
              <a:endParaRPr lang="zh-CN" altLang="en-US"/>
            </a:p>
          </p:txBody>
        </p:sp>
        <p:sp>
          <p:nvSpPr>
            <p:cNvPr id="251984" name="Oval 130"/>
            <p:cNvSpPr>
              <a:spLocks noChangeArrowheads="1"/>
            </p:cNvSpPr>
            <p:nvPr/>
          </p:nvSpPr>
          <p:spPr bwMode="auto">
            <a:xfrm>
              <a:off x="3216" y="555"/>
              <a:ext cx="471" cy="239"/>
            </a:xfrm>
            <a:prstGeom prst="ellipse">
              <a:avLst/>
            </a:prstGeom>
            <a:solidFill>
              <a:srgbClr val="EAEAEA"/>
            </a:solidFill>
            <a:ln w="12700">
              <a:solidFill>
                <a:schemeClr val="tx1"/>
              </a:solidFill>
              <a:round/>
            </a:ln>
          </p:spPr>
          <p:txBody>
            <a:bodyPr wrap="none" anchor="ctr"/>
            <a:lstStyle/>
            <a:p>
              <a:endParaRPr lang="zh-CN" altLang="en-US"/>
            </a:p>
          </p:txBody>
        </p:sp>
        <p:sp>
          <p:nvSpPr>
            <p:cNvPr id="251985" name="Oval 131"/>
            <p:cNvSpPr>
              <a:spLocks noChangeArrowheads="1"/>
            </p:cNvSpPr>
            <p:nvPr/>
          </p:nvSpPr>
          <p:spPr bwMode="auto">
            <a:xfrm rot="1080000">
              <a:off x="3023" y="555"/>
              <a:ext cx="265" cy="156"/>
            </a:xfrm>
            <a:prstGeom prst="ellipse">
              <a:avLst/>
            </a:prstGeom>
            <a:solidFill>
              <a:srgbClr val="EAEAEA"/>
            </a:solidFill>
            <a:ln w="12700">
              <a:solidFill>
                <a:schemeClr val="tx1"/>
              </a:solidFill>
              <a:round/>
            </a:ln>
          </p:spPr>
          <p:txBody>
            <a:bodyPr wrap="none" anchor="ctr"/>
            <a:lstStyle/>
            <a:p>
              <a:endParaRPr lang="zh-CN" altLang="en-US"/>
            </a:p>
          </p:txBody>
        </p:sp>
        <p:sp>
          <p:nvSpPr>
            <p:cNvPr id="251986" name="Oval 132"/>
            <p:cNvSpPr>
              <a:spLocks noChangeArrowheads="1"/>
            </p:cNvSpPr>
            <p:nvPr/>
          </p:nvSpPr>
          <p:spPr bwMode="auto">
            <a:xfrm>
              <a:off x="2949" y="432"/>
              <a:ext cx="217" cy="156"/>
            </a:xfrm>
            <a:prstGeom prst="ellipse">
              <a:avLst/>
            </a:prstGeom>
            <a:solidFill>
              <a:srgbClr val="EAEAEA"/>
            </a:solidFill>
            <a:ln w="12700">
              <a:solidFill>
                <a:schemeClr val="tx1"/>
              </a:solidFill>
              <a:round/>
            </a:ln>
          </p:spPr>
          <p:txBody>
            <a:bodyPr wrap="none" anchor="ctr"/>
            <a:lstStyle/>
            <a:p>
              <a:endParaRPr lang="zh-CN" altLang="en-US"/>
            </a:p>
          </p:txBody>
        </p:sp>
        <p:sp>
          <p:nvSpPr>
            <p:cNvPr id="251987" name="Oval 133"/>
            <p:cNvSpPr>
              <a:spLocks noChangeArrowheads="1"/>
            </p:cNvSpPr>
            <p:nvPr/>
          </p:nvSpPr>
          <p:spPr bwMode="auto">
            <a:xfrm rot="-1860000">
              <a:off x="2984" y="310"/>
              <a:ext cx="295" cy="156"/>
            </a:xfrm>
            <a:prstGeom prst="ellipse">
              <a:avLst/>
            </a:prstGeom>
            <a:solidFill>
              <a:srgbClr val="EAEAEA"/>
            </a:solidFill>
            <a:ln w="12700">
              <a:solidFill>
                <a:schemeClr val="tx1"/>
              </a:solidFill>
              <a:round/>
            </a:ln>
          </p:spPr>
          <p:txBody>
            <a:bodyPr wrap="none" anchor="ctr"/>
            <a:lstStyle/>
            <a:p>
              <a:endParaRPr lang="zh-CN" altLang="en-US"/>
            </a:p>
          </p:txBody>
        </p:sp>
        <p:sp>
          <p:nvSpPr>
            <p:cNvPr id="251988" name="Freeform 134"/>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w="12700" cap="rnd" cmpd="sng">
              <a:noFill/>
              <a:prstDash val="solid"/>
              <a:round/>
              <a:headEnd type="none" w="med" len="med"/>
              <a:tailEnd type="none" w="med" len="med"/>
            </a:ln>
          </p:spPr>
          <p:txBody>
            <a:bodyPr/>
            <a:lstStyle/>
            <a:p>
              <a:endParaRPr lang="zh-CN" altLang="en-US"/>
            </a:p>
          </p:txBody>
        </p:sp>
        <p:sp>
          <p:nvSpPr>
            <p:cNvPr id="251989" name="Freeform 135"/>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w="12700" cap="rnd" cmpd="sng">
              <a:noFill/>
              <a:prstDash val="solid"/>
              <a:round/>
              <a:headEnd type="none" w="med" len="med"/>
              <a:tailEnd type="none" w="med" len="med"/>
            </a:ln>
          </p:spPr>
          <p:txBody>
            <a:bodyPr/>
            <a:lstStyle/>
            <a:p>
              <a:endParaRPr lang="zh-CN" altLang="en-US"/>
            </a:p>
          </p:txBody>
        </p:sp>
        <p:sp>
          <p:nvSpPr>
            <p:cNvPr id="251990" name="Freeform 136"/>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w="12700" cap="rnd" cmpd="sng">
              <a:noFill/>
              <a:prstDash val="solid"/>
              <a:round/>
              <a:headEnd type="none" w="med" len="med"/>
              <a:tailEnd type="none" w="med" len="med"/>
            </a:ln>
          </p:spPr>
          <p:txBody>
            <a:bodyPr/>
            <a:lstStyle/>
            <a:p>
              <a:endParaRPr lang="zh-CN" altLang="en-US"/>
            </a:p>
          </p:txBody>
        </p:sp>
      </p:grpSp>
      <p:sp>
        <p:nvSpPr>
          <p:cNvPr id="251962" name="Text Box 137"/>
          <p:cNvSpPr txBox="1">
            <a:spLocks noChangeArrowheads="1"/>
          </p:cNvSpPr>
          <p:nvPr/>
        </p:nvSpPr>
        <p:spPr bwMode="auto">
          <a:xfrm>
            <a:off x="5588000" y="4295775"/>
            <a:ext cx="649288" cy="396875"/>
          </a:xfrm>
          <a:prstGeom prst="rect">
            <a:avLst/>
          </a:prstGeom>
          <a:noFill/>
          <a:ln w="9525">
            <a:noFill/>
            <a:miter lim="800000"/>
          </a:ln>
        </p:spPr>
        <p:txBody>
          <a:bodyPr wrap="none">
            <a:spAutoFit/>
          </a:bodyPr>
          <a:lstStyle/>
          <a:p>
            <a:r>
              <a:rPr kumimoji="1" lang="zh-CN" altLang="en-US" sz="2000">
                <a:latin typeface="Arial" panose="020B0604020202020204" pitchFamily="34" charset="0"/>
              </a:rPr>
              <a:t>网 </a:t>
            </a:r>
            <a:r>
              <a:rPr kumimoji="1" lang="en-US" altLang="zh-CN" sz="2000">
                <a:latin typeface="Arial" panose="020B0604020202020204" pitchFamily="34" charset="0"/>
              </a:rPr>
              <a:t>4</a:t>
            </a:r>
          </a:p>
        </p:txBody>
      </p:sp>
      <p:sp>
        <p:nvSpPr>
          <p:cNvPr id="251963" name="Line 138"/>
          <p:cNvSpPr>
            <a:spLocks noChangeShapeType="1"/>
          </p:cNvSpPr>
          <p:nvPr/>
        </p:nvSpPr>
        <p:spPr bwMode="auto">
          <a:xfrm>
            <a:off x="3959225" y="4681538"/>
            <a:ext cx="915988" cy="176212"/>
          </a:xfrm>
          <a:prstGeom prst="line">
            <a:avLst/>
          </a:prstGeom>
          <a:noFill/>
          <a:ln w="19050">
            <a:solidFill>
              <a:srgbClr val="333399"/>
            </a:solidFill>
            <a:round/>
          </a:ln>
        </p:spPr>
        <p:txBody>
          <a:bodyPr/>
          <a:lstStyle/>
          <a:p>
            <a:endParaRPr lang="zh-CN" altLang="en-US"/>
          </a:p>
        </p:txBody>
      </p:sp>
      <p:grpSp>
        <p:nvGrpSpPr>
          <p:cNvPr id="251964" name="Group 139"/>
          <p:cNvGrpSpPr/>
          <p:nvPr/>
        </p:nvGrpSpPr>
        <p:grpSpPr bwMode="auto">
          <a:xfrm>
            <a:off x="3656013" y="4335463"/>
            <a:ext cx="685800" cy="608012"/>
            <a:chOff x="2949" y="196"/>
            <a:chExt cx="941" cy="598"/>
          </a:xfrm>
        </p:grpSpPr>
        <p:sp>
          <p:nvSpPr>
            <p:cNvPr id="251969" name="Oval 140"/>
            <p:cNvSpPr>
              <a:spLocks noChangeArrowheads="1"/>
            </p:cNvSpPr>
            <p:nvPr/>
          </p:nvSpPr>
          <p:spPr bwMode="auto">
            <a:xfrm>
              <a:off x="3168" y="196"/>
              <a:ext cx="407" cy="162"/>
            </a:xfrm>
            <a:prstGeom prst="ellipse">
              <a:avLst/>
            </a:prstGeom>
            <a:solidFill>
              <a:srgbClr val="EAEAEA"/>
            </a:solidFill>
            <a:ln w="12700">
              <a:solidFill>
                <a:schemeClr val="tx1"/>
              </a:solidFill>
              <a:round/>
            </a:ln>
          </p:spPr>
          <p:txBody>
            <a:bodyPr wrap="none" anchor="ctr"/>
            <a:lstStyle/>
            <a:p>
              <a:endParaRPr lang="zh-CN" altLang="en-US"/>
            </a:p>
          </p:txBody>
        </p:sp>
        <p:sp>
          <p:nvSpPr>
            <p:cNvPr id="251970" name="Oval 141"/>
            <p:cNvSpPr>
              <a:spLocks noChangeArrowheads="1"/>
            </p:cNvSpPr>
            <p:nvPr/>
          </p:nvSpPr>
          <p:spPr bwMode="auto">
            <a:xfrm rot="900000">
              <a:off x="3512" y="252"/>
              <a:ext cx="275" cy="131"/>
            </a:xfrm>
            <a:prstGeom prst="ellipse">
              <a:avLst/>
            </a:prstGeom>
            <a:solidFill>
              <a:srgbClr val="EAEAEA"/>
            </a:solidFill>
            <a:ln w="12700">
              <a:solidFill>
                <a:schemeClr val="tx1"/>
              </a:solidFill>
              <a:round/>
            </a:ln>
          </p:spPr>
          <p:txBody>
            <a:bodyPr wrap="none" anchor="ctr"/>
            <a:lstStyle/>
            <a:p>
              <a:endParaRPr lang="zh-CN" altLang="en-US"/>
            </a:p>
          </p:txBody>
        </p:sp>
        <p:sp>
          <p:nvSpPr>
            <p:cNvPr id="251971" name="Oval 142"/>
            <p:cNvSpPr>
              <a:spLocks noChangeArrowheads="1"/>
            </p:cNvSpPr>
            <p:nvPr/>
          </p:nvSpPr>
          <p:spPr bwMode="auto">
            <a:xfrm rot="1500000">
              <a:off x="3650" y="385"/>
              <a:ext cx="240" cy="153"/>
            </a:xfrm>
            <a:prstGeom prst="ellipse">
              <a:avLst/>
            </a:prstGeom>
            <a:solidFill>
              <a:srgbClr val="EAEAEA"/>
            </a:solidFill>
            <a:ln w="12700">
              <a:solidFill>
                <a:schemeClr val="tx1"/>
              </a:solidFill>
              <a:round/>
            </a:ln>
          </p:spPr>
          <p:txBody>
            <a:bodyPr wrap="none" anchor="ctr"/>
            <a:lstStyle/>
            <a:p>
              <a:endParaRPr lang="zh-CN" altLang="en-US"/>
            </a:p>
          </p:txBody>
        </p:sp>
        <p:sp>
          <p:nvSpPr>
            <p:cNvPr id="251972" name="Oval 143"/>
            <p:cNvSpPr>
              <a:spLocks noChangeArrowheads="1"/>
            </p:cNvSpPr>
            <p:nvPr/>
          </p:nvSpPr>
          <p:spPr bwMode="auto">
            <a:xfrm rot="-1560000">
              <a:off x="3573" y="537"/>
              <a:ext cx="291" cy="189"/>
            </a:xfrm>
            <a:prstGeom prst="ellipse">
              <a:avLst/>
            </a:prstGeom>
            <a:solidFill>
              <a:srgbClr val="EAEAEA"/>
            </a:solidFill>
            <a:ln w="12700">
              <a:solidFill>
                <a:schemeClr val="tx1"/>
              </a:solidFill>
              <a:round/>
            </a:ln>
          </p:spPr>
          <p:txBody>
            <a:bodyPr wrap="none" anchor="ctr"/>
            <a:lstStyle/>
            <a:p>
              <a:endParaRPr lang="zh-CN" altLang="en-US"/>
            </a:p>
          </p:txBody>
        </p:sp>
        <p:sp>
          <p:nvSpPr>
            <p:cNvPr id="251973" name="Oval 144"/>
            <p:cNvSpPr>
              <a:spLocks noChangeArrowheads="1"/>
            </p:cNvSpPr>
            <p:nvPr/>
          </p:nvSpPr>
          <p:spPr bwMode="auto">
            <a:xfrm>
              <a:off x="3216" y="555"/>
              <a:ext cx="471" cy="239"/>
            </a:xfrm>
            <a:prstGeom prst="ellipse">
              <a:avLst/>
            </a:prstGeom>
            <a:solidFill>
              <a:srgbClr val="EAEAEA"/>
            </a:solidFill>
            <a:ln w="12700">
              <a:solidFill>
                <a:schemeClr val="tx1"/>
              </a:solidFill>
              <a:round/>
            </a:ln>
          </p:spPr>
          <p:txBody>
            <a:bodyPr wrap="none" anchor="ctr"/>
            <a:lstStyle/>
            <a:p>
              <a:endParaRPr lang="zh-CN" altLang="en-US"/>
            </a:p>
          </p:txBody>
        </p:sp>
        <p:sp>
          <p:nvSpPr>
            <p:cNvPr id="251974" name="Oval 145"/>
            <p:cNvSpPr>
              <a:spLocks noChangeArrowheads="1"/>
            </p:cNvSpPr>
            <p:nvPr/>
          </p:nvSpPr>
          <p:spPr bwMode="auto">
            <a:xfrm rot="1080000">
              <a:off x="3023" y="555"/>
              <a:ext cx="265" cy="156"/>
            </a:xfrm>
            <a:prstGeom prst="ellipse">
              <a:avLst/>
            </a:prstGeom>
            <a:solidFill>
              <a:srgbClr val="EAEAEA"/>
            </a:solidFill>
            <a:ln w="12700">
              <a:solidFill>
                <a:schemeClr val="tx1"/>
              </a:solidFill>
              <a:round/>
            </a:ln>
          </p:spPr>
          <p:txBody>
            <a:bodyPr wrap="none" anchor="ctr"/>
            <a:lstStyle/>
            <a:p>
              <a:endParaRPr lang="zh-CN" altLang="en-US"/>
            </a:p>
          </p:txBody>
        </p:sp>
        <p:sp>
          <p:nvSpPr>
            <p:cNvPr id="251975" name="Oval 146"/>
            <p:cNvSpPr>
              <a:spLocks noChangeArrowheads="1"/>
            </p:cNvSpPr>
            <p:nvPr/>
          </p:nvSpPr>
          <p:spPr bwMode="auto">
            <a:xfrm>
              <a:off x="2949" y="432"/>
              <a:ext cx="217" cy="156"/>
            </a:xfrm>
            <a:prstGeom prst="ellipse">
              <a:avLst/>
            </a:prstGeom>
            <a:solidFill>
              <a:srgbClr val="EAEAEA"/>
            </a:solidFill>
            <a:ln w="12700">
              <a:solidFill>
                <a:schemeClr val="tx1"/>
              </a:solidFill>
              <a:round/>
            </a:ln>
          </p:spPr>
          <p:txBody>
            <a:bodyPr wrap="none" anchor="ctr"/>
            <a:lstStyle/>
            <a:p>
              <a:endParaRPr lang="zh-CN" altLang="en-US"/>
            </a:p>
          </p:txBody>
        </p:sp>
        <p:sp>
          <p:nvSpPr>
            <p:cNvPr id="251976" name="Oval 147"/>
            <p:cNvSpPr>
              <a:spLocks noChangeArrowheads="1"/>
            </p:cNvSpPr>
            <p:nvPr/>
          </p:nvSpPr>
          <p:spPr bwMode="auto">
            <a:xfrm rot="-1860000">
              <a:off x="2984" y="310"/>
              <a:ext cx="295" cy="156"/>
            </a:xfrm>
            <a:prstGeom prst="ellipse">
              <a:avLst/>
            </a:prstGeom>
            <a:solidFill>
              <a:srgbClr val="EAEAEA"/>
            </a:solidFill>
            <a:ln w="12700">
              <a:solidFill>
                <a:schemeClr val="tx1"/>
              </a:solidFill>
              <a:round/>
            </a:ln>
          </p:spPr>
          <p:txBody>
            <a:bodyPr wrap="none" anchor="ctr"/>
            <a:lstStyle/>
            <a:p>
              <a:endParaRPr lang="zh-CN" altLang="en-US"/>
            </a:p>
          </p:txBody>
        </p:sp>
        <p:sp>
          <p:nvSpPr>
            <p:cNvPr id="251977" name="Freeform 148"/>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w="12700" cap="rnd" cmpd="sng">
              <a:noFill/>
              <a:prstDash val="solid"/>
              <a:round/>
              <a:headEnd type="none" w="med" len="med"/>
              <a:tailEnd type="none" w="med" len="med"/>
            </a:ln>
          </p:spPr>
          <p:txBody>
            <a:bodyPr/>
            <a:lstStyle/>
            <a:p>
              <a:endParaRPr lang="zh-CN" altLang="en-US"/>
            </a:p>
          </p:txBody>
        </p:sp>
        <p:sp>
          <p:nvSpPr>
            <p:cNvPr id="251978" name="Freeform 149"/>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w="12700" cap="rnd" cmpd="sng">
              <a:noFill/>
              <a:prstDash val="solid"/>
              <a:round/>
              <a:headEnd type="none" w="med" len="med"/>
              <a:tailEnd type="none" w="med" len="med"/>
            </a:ln>
          </p:spPr>
          <p:txBody>
            <a:bodyPr/>
            <a:lstStyle/>
            <a:p>
              <a:endParaRPr lang="zh-CN" altLang="en-US"/>
            </a:p>
          </p:txBody>
        </p:sp>
        <p:sp>
          <p:nvSpPr>
            <p:cNvPr id="251979" name="Freeform 150"/>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w="12700" cap="rnd" cmpd="sng">
              <a:noFill/>
              <a:prstDash val="solid"/>
              <a:round/>
              <a:headEnd type="none" w="med" len="med"/>
              <a:tailEnd type="none" w="med" len="med"/>
            </a:ln>
          </p:spPr>
          <p:txBody>
            <a:bodyPr/>
            <a:lstStyle/>
            <a:p>
              <a:endParaRPr lang="zh-CN" altLang="en-US"/>
            </a:p>
          </p:txBody>
        </p:sp>
      </p:grpSp>
      <p:sp>
        <p:nvSpPr>
          <p:cNvPr id="251965" name="Text Box 151"/>
          <p:cNvSpPr txBox="1">
            <a:spLocks noChangeArrowheads="1"/>
          </p:cNvSpPr>
          <p:nvPr/>
        </p:nvSpPr>
        <p:spPr bwMode="auto">
          <a:xfrm>
            <a:off x="3646488" y="4448175"/>
            <a:ext cx="608012" cy="395288"/>
          </a:xfrm>
          <a:prstGeom prst="rect">
            <a:avLst/>
          </a:prstGeom>
          <a:noFill/>
          <a:ln w="9525">
            <a:noFill/>
            <a:miter lim="800000"/>
          </a:ln>
        </p:spPr>
        <p:txBody>
          <a:bodyPr wrap="none">
            <a:spAutoFit/>
          </a:bodyPr>
          <a:lstStyle/>
          <a:p>
            <a:r>
              <a:rPr kumimoji="1" lang="zh-CN" altLang="en-US" sz="2000">
                <a:latin typeface="Arial" panose="020B0604020202020204" pitchFamily="34" charset="0"/>
              </a:rPr>
              <a:t>网</a:t>
            </a:r>
            <a:r>
              <a:rPr kumimoji="1" lang="zh-CN" altLang="en-US" sz="800">
                <a:latin typeface="Arial" panose="020B0604020202020204" pitchFamily="34" charset="0"/>
              </a:rPr>
              <a:t> </a:t>
            </a:r>
            <a:r>
              <a:rPr kumimoji="1" lang="en-US" altLang="zh-CN" sz="2000">
                <a:latin typeface="Arial" panose="020B0604020202020204" pitchFamily="34" charset="0"/>
              </a:rPr>
              <a:t>5</a:t>
            </a:r>
          </a:p>
        </p:txBody>
      </p:sp>
      <p:pic>
        <p:nvPicPr>
          <p:cNvPr id="251966" name="Picture 152"/>
          <p:cNvPicPr>
            <a:picLocks noChangeArrowheads="1"/>
          </p:cNvPicPr>
          <p:nvPr/>
        </p:nvPicPr>
        <p:blipFill>
          <a:blip r:embed="rId3" cstate="print"/>
          <a:srcRect/>
          <a:stretch>
            <a:fillRect/>
          </a:stretch>
        </p:blipFill>
        <p:spPr bwMode="auto">
          <a:xfrm>
            <a:off x="4721225" y="4633913"/>
            <a:ext cx="520700" cy="398462"/>
          </a:xfrm>
          <a:prstGeom prst="rect">
            <a:avLst/>
          </a:prstGeom>
          <a:noFill/>
          <a:ln w="12699">
            <a:noFill/>
            <a:miter lim="800000"/>
            <a:headEnd/>
            <a:tailEnd/>
          </a:ln>
        </p:spPr>
      </p:pic>
      <p:sp>
        <p:nvSpPr>
          <p:cNvPr id="251967" name="Text Box 153"/>
          <p:cNvSpPr txBox="1">
            <a:spLocks noChangeArrowheads="1"/>
          </p:cNvSpPr>
          <p:nvPr/>
        </p:nvSpPr>
        <p:spPr bwMode="auto">
          <a:xfrm>
            <a:off x="4427538" y="4321175"/>
            <a:ext cx="460375" cy="395288"/>
          </a:xfrm>
          <a:prstGeom prst="rect">
            <a:avLst/>
          </a:prstGeom>
          <a:noFill/>
          <a:ln w="9525">
            <a:noFill/>
            <a:miter lim="800000"/>
          </a:ln>
        </p:spPr>
        <p:txBody>
          <a:bodyPr wrap="none">
            <a:spAutoFit/>
          </a:bodyPr>
          <a:lstStyle/>
          <a:p>
            <a:r>
              <a:rPr kumimoji="1" lang="en-US" altLang="zh-CN" sz="2000">
                <a:latin typeface="Arial" panose="020B0604020202020204" pitchFamily="34" charset="0"/>
              </a:rPr>
              <a:t>R</a:t>
            </a:r>
            <a:r>
              <a:rPr kumimoji="1" lang="en-US" altLang="zh-CN" sz="2000" baseline="-25000">
                <a:latin typeface="Arial" panose="020B0604020202020204" pitchFamily="34" charset="0"/>
              </a:rPr>
              <a:t>8</a:t>
            </a:r>
          </a:p>
        </p:txBody>
      </p:sp>
      <p:pic>
        <p:nvPicPr>
          <p:cNvPr id="251968" name="Picture 154"/>
          <p:cNvPicPr>
            <a:picLocks noChangeArrowheads="1"/>
          </p:cNvPicPr>
          <p:nvPr/>
        </p:nvPicPr>
        <p:blipFill>
          <a:blip r:embed="rId3" cstate="print"/>
          <a:srcRect/>
          <a:stretch>
            <a:fillRect/>
          </a:stretch>
        </p:blipFill>
        <p:spPr bwMode="auto">
          <a:xfrm>
            <a:off x="4657725" y="3857625"/>
            <a:ext cx="520700" cy="314325"/>
          </a:xfrm>
          <a:prstGeom prst="rect">
            <a:avLst/>
          </a:prstGeom>
          <a:noFill/>
          <a:ln w="12699">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emph" presetSubtype="0" repeatCount="3000" fill="hold" nodeType="clickEffect">
                                  <p:stCondLst>
                                    <p:cond delay="500"/>
                                  </p:stCondLst>
                                  <p:childTnLst>
                                    <p:anim calcmode="discrete" valueType="str">
                                      <p:cBhvr>
                                        <p:cTn id="6" dur="1000" fill="hold"/>
                                        <p:tgtEl>
                                          <p:spTgt spid="2"/>
                                        </p:tgtEl>
                                        <p:attrNameLst>
                                          <p:attrName>style.visibility</p:attrName>
                                        </p:attrNameLst>
                                      </p:cBhvr>
                                      <p:tavLst>
                                        <p:tav tm="0">
                                          <p:val>
                                            <p:strVal val="hidden"/>
                                          </p:val>
                                        </p:tav>
                                        <p:tav tm="50000">
                                          <p:val>
                                            <p:strVal val="visible"/>
                                          </p:val>
                                        </p:tav>
                                      </p:tavLst>
                                    </p:anim>
                                  </p:childTnLst>
                                </p:cTn>
                              </p:par>
                            </p:childTnLst>
                          </p:cTn>
                        </p:par>
                        <p:par>
                          <p:cTn id="7" fill="hold">
                            <p:stCondLst>
                              <p:cond delay="1500"/>
                            </p:stCondLst>
                            <p:childTnLst>
                              <p:par>
                                <p:cTn id="8" presetID="35" presetClass="emph" presetSubtype="0" repeatCount="2000" fill="hold" grpId="0" nodeType="afterEffect">
                                  <p:stCondLst>
                                    <p:cond delay="500"/>
                                  </p:stCondLst>
                                  <p:childTnLst>
                                    <p:anim calcmode="discrete" valueType="str">
                                      <p:cBhvr>
                                        <p:cTn id="9" dur="1000" fill="hold"/>
                                        <p:tgtEl>
                                          <p:spTgt spid="584715"/>
                                        </p:tgtEl>
                                        <p:attrNameLst>
                                          <p:attrName>style.visibility</p:attrName>
                                        </p:attrNameLst>
                                      </p:cBhvr>
                                      <p:tavLst>
                                        <p:tav tm="0">
                                          <p:val>
                                            <p:strVal val="hidden"/>
                                          </p:val>
                                        </p:tav>
                                        <p:tav tm="50000">
                                          <p:val>
                                            <p:strVal val="visible"/>
                                          </p:val>
                                        </p:tav>
                                      </p:tavLst>
                                    </p:anim>
                                  </p:childTnLst>
                                </p:cTn>
                              </p:par>
                              <p:par>
                                <p:cTn id="10" presetID="35" presetClass="emph" presetSubtype="0" repeatCount="2000" fill="hold" grpId="0" nodeType="withEffect">
                                  <p:stCondLst>
                                    <p:cond delay="500"/>
                                  </p:stCondLst>
                                  <p:childTnLst>
                                    <p:anim calcmode="discrete" valueType="str">
                                      <p:cBhvr>
                                        <p:cTn id="11" dur="1000" fill="hold"/>
                                        <p:tgtEl>
                                          <p:spTgt spid="584710"/>
                                        </p:tgtEl>
                                        <p:attrNameLst>
                                          <p:attrName>style.visibility</p:attrName>
                                        </p:attrNameLst>
                                      </p:cBhvr>
                                      <p:tavLst>
                                        <p:tav tm="0">
                                          <p:val>
                                            <p:strVal val="hidden"/>
                                          </p:val>
                                        </p:tav>
                                        <p:tav tm="50000">
                                          <p:val>
                                            <p:strVal val="visible"/>
                                          </p:val>
                                        </p:tav>
                                      </p:tavLst>
                                    </p:anim>
                                  </p:childTnLst>
                                </p:cTn>
                              </p:par>
                            </p:childTnLst>
                          </p:cTn>
                        </p:par>
                        <p:par>
                          <p:cTn id="12" fill="hold">
                            <p:stCondLst>
                              <p:cond delay="3000"/>
                            </p:stCondLst>
                            <p:childTnLst>
                              <p:par>
                                <p:cTn id="13" presetID="35" presetClass="emph" presetSubtype="0" repeatCount="2000" fill="hold" grpId="0" nodeType="afterEffect">
                                  <p:stCondLst>
                                    <p:cond delay="500"/>
                                  </p:stCondLst>
                                  <p:childTnLst>
                                    <p:anim calcmode="discrete" valueType="str">
                                      <p:cBhvr>
                                        <p:cTn id="14" dur="1000" fill="hold"/>
                                        <p:tgtEl>
                                          <p:spTgt spid="584713"/>
                                        </p:tgtEl>
                                        <p:attrNameLst>
                                          <p:attrName>style.visibility</p:attrName>
                                        </p:attrNameLst>
                                      </p:cBhvr>
                                      <p:tavLst>
                                        <p:tav tm="0">
                                          <p:val>
                                            <p:strVal val="hidden"/>
                                          </p:val>
                                        </p:tav>
                                        <p:tav tm="50000">
                                          <p:val>
                                            <p:strVal val="visible"/>
                                          </p:val>
                                        </p:tav>
                                      </p:tavLst>
                                    </p:anim>
                                  </p:childTnLst>
                                </p:cTn>
                              </p:par>
                              <p:par>
                                <p:cTn id="15" presetID="35" presetClass="emph" presetSubtype="0" repeatCount="2000" fill="hold" grpId="0" nodeType="withEffect">
                                  <p:stCondLst>
                                    <p:cond delay="500"/>
                                  </p:stCondLst>
                                  <p:childTnLst>
                                    <p:anim calcmode="discrete" valueType="str">
                                      <p:cBhvr>
                                        <p:cTn id="16" dur="1000" fill="hold"/>
                                        <p:tgtEl>
                                          <p:spTgt spid="584711"/>
                                        </p:tgtEl>
                                        <p:attrNameLst>
                                          <p:attrName>style.visibility</p:attrName>
                                        </p:attrNameLst>
                                      </p:cBhvr>
                                      <p:tavLst>
                                        <p:tav tm="0">
                                          <p:val>
                                            <p:strVal val="hidden"/>
                                          </p:val>
                                        </p:tav>
                                        <p:tav tm="50000">
                                          <p:val>
                                            <p:strVal val="visible"/>
                                          </p:val>
                                        </p:tav>
                                      </p:tavLst>
                                    </p:anim>
                                  </p:childTnLst>
                                </p:cTn>
                              </p:par>
                            </p:childTnLst>
                          </p:cTn>
                        </p:par>
                        <p:par>
                          <p:cTn id="17" fill="hold">
                            <p:stCondLst>
                              <p:cond delay="4500"/>
                            </p:stCondLst>
                            <p:childTnLst>
                              <p:par>
                                <p:cTn id="18" presetID="35" presetClass="emph" presetSubtype="0" repeatCount="2000" fill="hold" grpId="0" nodeType="afterEffect">
                                  <p:stCondLst>
                                    <p:cond delay="500"/>
                                  </p:stCondLst>
                                  <p:childTnLst>
                                    <p:anim calcmode="discrete" valueType="str">
                                      <p:cBhvr>
                                        <p:cTn id="19" dur="1000" fill="hold"/>
                                        <p:tgtEl>
                                          <p:spTgt spid="584826"/>
                                        </p:tgtEl>
                                        <p:attrNameLst>
                                          <p:attrName>style.visibility</p:attrName>
                                        </p:attrNameLst>
                                      </p:cBhvr>
                                      <p:tavLst>
                                        <p:tav tm="0">
                                          <p:val>
                                            <p:strVal val="hidden"/>
                                          </p:val>
                                        </p:tav>
                                        <p:tav tm="50000">
                                          <p:val>
                                            <p:strVal val="visible"/>
                                          </p:val>
                                        </p:tav>
                                      </p:tavLst>
                                    </p:anim>
                                  </p:childTnLst>
                                </p:cTn>
                              </p:par>
                              <p:par>
                                <p:cTn id="20" presetID="35" presetClass="emph" presetSubtype="0" repeatCount="2000" fill="hold" grpId="0" nodeType="withEffect">
                                  <p:stCondLst>
                                    <p:cond delay="500"/>
                                  </p:stCondLst>
                                  <p:childTnLst>
                                    <p:anim calcmode="discrete" valueType="str">
                                      <p:cBhvr>
                                        <p:cTn id="21" dur="1000" fill="hold"/>
                                        <p:tgtEl>
                                          <p:spTgt spid="584825"/>
                                        </p:tgtEl>
                                        <p:attrNameLst>
                                          <p:attrName>style.visibility</p:attrName>
                                        </p:attrNameLst>
                                      </p:cBhvr>
                                      <p:tavLst>
                                        <p:tav tm="0">
                                          <p:val>
                                            <p:strVal val="hidden"/>
                                          </p:val>
                                        </p:tav>
                                        <p:tav tm="50000">
                                          <p:val>
                                            <p:strVal val="visible"/>
                                          </p:val>
                                        </p:tav>
                                      </p:tavLst>
                                    </p:anim>
                                  </p:childTnLst>
                                </p:cTn>
                              </p:par>
                            </p:childTnLst>
                          </p:cTn>
                        </p:par>
                        <p:par>
                          <p:cTn id="22" fill="hold">
                            <p:stCondLst>
                              <p:cond delay="6000"/>
                            </p:stCondLst>
                            <p:childTnLst>
                              <p:par>
                                <p:cTn id="23" presetID="35" presetClass="emph" presetSubtype="0" repeatCount="2000" fill="hold" grpId="0" nodeType="afterEffect">
                                  <p:stCondLst>
                                    <p:cond delay="500"/>
                                  </p:stCondLst>
                                  <p:childTnLst>
                                    <p:anim calcmode="discrete" valueType="str">
                                      <p:cBhvr>
                                        <p:cTn id="24" dur="1000" fill="hold"/>
                                        <p:tgtEl>
                                          <p:spTgt spid="584712"/>
                                        </p:tgtEl>
                                        <p:attrNameLst>
                                          <p:attrName>style.visibility</p:attrName>
                                        </p:attrNameLst>
                                      </p:cBhvr>
                                      <p:tavLst>
                                        <p:tav tm="0">
                                          <p:val>
                                            <p:strVal val="hidden"/>
                                          </p:val>
                                        </p:tav>
                                        <p:tav tm="50000">
                                          <p:val>
                                            <p:strVal val="visible"/>
                                          </p:val>
                                        </p:tav>
                                      </p:tavLst>
                                    </p:anim>
                                  </p:childTnLst>
                                </p:cTn>
                              </p:par>
                              <p:par>
                                <p:cTn id="25" presetID="35" presetClass="emph" presetSubtype="0" repeatCount="2000" fill="hold" grpId="0" nodeType="withEffect">
                                  <p:stCondLst>
                                    <p:cond delay="500"/>
                                  </p:stCondLst>
                                  <p:childTnLst>
                                    <p:anim calcmode="discrete" valueType="str">
                                      <p:cBhvr>
                                        <p:cTn id="26" dur="1000" fill="hold"/>
                                        <p:tgtEl>
                                          <p:spTgt spid="584714"/>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4710" grpId="0" animBg="1"/>
      <p:bldP spid="584711" grpId="0" animBg="1"/>
      <p:bldP spid="584712" grpId="0" animBg="1"/>
      <p:bldP spid="584713" grpId="0"/>
      <p:bldP spid="584714" grpId="0"/>
      <p:bldP spid="584715" grpId="0"/>
      <p:bldP spid="584825" grpId="0" animBg="1"/>
      <p:bldP spid="584826" grpId="0"/>
    </p:bldLst>
  </p:timing>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930" name="Rectangle 4"/>
          <p:cNvSpPr>
            <a:spLocks noGrp="1" noChangeArrowheads="1"/>
          </p:cNvSpPr>
          <p:nvPr>
            <p:ph type="title"/>
          </p:nvPr>
        </p:nvSpPr>
        <p:spPr/>
        <p:txBody>
          <a:bodyPr/>
          <a:lstStyle/>
          <a:p>
            <a:pPr eaLnBrk="1" hangingPunct="1"/>
            <a:r>
              <a:rPr lang="zh-CN" altLang="en-US"/>
              <a:t>划分区域</a:t>
            </a:r>
          </a:p>
        </p:txBody>
      </p:sp>
      <p:sp>
        <p:nvSpPr>
          <p:cNvPr id="252931" name="Rectangle 5"/>
          <p:cNvSpPr>
            <a:spLocks noGrp="1" noChangeArrowheads="1"/>
          </p:cNvSpPr>
          <p:nvPr>
            <p:ph type="body" idx="1"/>
          </p:nvPr>
        </p:nvSpPr>
        <p:spPr/>
        <p:txBody>
          <a:bodyPr/>
          <a:lstStyle/>
          <a:p>
            <a:pPr eaLnBrk="1" hangingPunct="1">
              <a:spcBef>
                <a:spcPts val="600"/>
              </a:spcBef>
            </a:pPr>
            <a:r>
              <a:rPr lang="zh-CN" altLang="en-US" dirty="0"/>
              <a:t>划分区域的好处就是将利用洪泛法</a:t>
            </a:r>
            <a:r>
              <a:rPr lang="zh-CN" altLang="en-US" dirty="0">
                <a:solidFill>
                  <a:srgbClr val="FF0000"/>
                </a:solidFill>
              </a:rPr>
              <a:t>交换</a:t>
            </a:r>
            <a:r>
              <a:rPr lang="zh-CN" altLang="en-US" dirty="0"/>
              <a:t>链路状态信息的范围</a:t>
            </a:r>
            <a:r>
              <a:rPr lang="zh-CN" altLang="en-US" dirty="0">
                <a:solidFill>
                  <a:srgbClr val="FF0000"/>
                </a:solidFill>
              </a:rPr>
              <a:t>局限于</a:t>
            </a:r>
            <a:r>
              <a:rPr lang="zh-CN" altLang="en-US" dirty="0"/>
              <a:t>每一个区域而不是整个的自治系统，这就减少了整个网络上的通信量。</a:t>
            </a:r>
          </a:p>
          <a:p>
            <a:pPr eaLnBrk="1" hangingPunct="1">
              <a:spcBef>
                <a:spcPts val="600"/>
              </a:spcBef>
            </a:pPr>
            <a:endParaRPr lang="zh-CN" altLang="en-US" dirty="0"/>
          </a:p>
          <a:p>
            <a:pPr eaLnBrk="1" hangingPunct="1">
              <a:spcBef>
                <a:spcPts val="600"/>
              </a:spcBef>
            </a:pPr>
            <a:r>
              <a:rPr lang="zh-CN" altLang="en-US" dirty="0"/>
              <a:t>在一个区域内部的路由器</a:t>
            </a:r>
            <a:r>
              <a:rPr lang="zh-CN" altLang="en-US" dirty="0">
                <a:solidFill>
                  <a:srgbClr val="FF0000"/>
                </a:solidFill>
              </a:rPr>
              <a:t>只知道</a:t>
            </a:r>
            <a:r>
              <a:rPr lang="zh-CN" altLang="en-US" dirty="0"/>
              <a:t>本区域的完整网络拓扑，而不知道其他区域的网络拓扑的情况。</a:t>
            </a:r>
          </a:p>
          <a:p>
            <a:pPr eaLnBrk="1" hangingPunct="1">
              <a:spcBef>
                <a:spcPts val="600"/>
              </a:spcBef>
            </a:pPr>
            <a:endParaRPr lang="zh-CN" altLang="en-US" dirty="0"/>
          </a:p>
          <a:p>
            <a:pPr eaLnBrk="1" hangingPunct="1">
              <a:spcBef>
                <a:spcPts val="600"/>
              </a:spcBef>
            </a:pPr>
            <a:r>
              <a:rPr lang="en-US" altLang="zh-CN" dirty="0"/>
              <a:t>OSPF</a:t>
            </a:r>
            <a:r>
              <a:rPr lang="zh-CN" altLang="en-US" dirty="0"/>
              <a:t>使用层次结构的区域划分。在上层的区域叫作</a:t>
            </a:r>
            <a:r>
              <a:rPr lang="zh-CN" altLang="en-US" dirty="0">
                <a:solidFill>
                  <a:schemeClr val="hlink"/>
                </a:solidFill>
              </a:rPr>
              <a:t>主干区域 </a:t>
            </a:r>
            <a:r>
              <a:rPr lang="en-US" altLang="zh-CN" dirty="0"/>
              <a:t>(backbone area)</a:t>
            </a:r>
            <a:r>
              <a:rPr lang="zh-CN" altLang="en-US" dirty="0"/>
              <a:t>。</a:t>
            </a:r>
            <a:endParaRPr lang="en-US" altLang="zh-CN" dirty="0"/>
          </a:p>
          <a:p>
            <a:pPr eaLnBrk="1" hangingPunct="1">
              <a:spcBef>
                <a:spcPts val="600"/>
              </a:spcBef>
            </a:pPr>
            <a:endParaRPr lang="en-US" altLang="zh-CN" dirty="0"/>
          </a:p>
          <a:p>
            <a:pPr eaLnBrk="1" hangingPunct="1">
              <a:spcBef>
                <a:spcPts val="600"/>
              </a:spcBef>
            </a:pPr>
            <a:r>
              <a:rPr lang="zh-CN" altLang="en-US" dirty="0"/>
              <a:t>主干区域的标识符规定为</a:t>
            </a:r>
            <a:r>
              <a:rPr lang="en-US" altLang="zh-CN" dirty="0"/>
              <a:t>0.0.0.0</a:t>
            </a:r>
            <a:r>
              <a:rPr lang="zh-CN" altLang="en-US" dirty="0"/>
              <a:t>。主干区域的作用是用来连通其他在下层的区域。  </a:t>
            </a:r>
          </a:p>
        </p:txBody>
      </p:sp>
    </p:spTree>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3954" name="Group 2"/>
          <p:cNvGrpSpPr/>
          <p:nvPr/>
        </p:nvGrpSpPr>
        <p:grpSpPr bwMode="auto">
          <a:xfrm>
            <a:off x="125413" y="1755775"/>
            <a:ext cx="8861425" cy="3760788"/>
            <a:chOff x="79" y="1560"/>
            <a:chExt cx="5582" cy="2369"/>
          </a:xfrm>
        </p:grpSpPr>
        <p:sp>
          <p:nvSpPr>
            <p:cNvPr id="586755" name="AutoShape 3"/>
            <p:cNvSpPr>
              <a:spLocks noChangeArrowheads="1"/>
            </p:cNvSpPr>
            <p:nvPr/>
          </p:nvSpPr>
          <p:spPr bwMode="auto">
            <a:xfrm>
              <a:off x="79" y="1570"/>
              <a:ext cx="5582" cy="2359"/>
            </a:xfrm>
            <a:prstGeom prst="roundRect">
              <a:avLst>
                <a:gd name="adj" fmla="val 16667"/>
              </a:avLst>
            </a:prstGeom>
            <a:solidFill>
              <a:srgbClr val="CCECFF"/>
            </a:solidFill>
            <a:ln w="19050">
              <a:solidFill>
                <a:schemeClr val="tx1"/>
              </a:solidFill>
              <a:round/>
            </a:ln>
            <a:effectLst>
              <a:outerShdw dist="35921" dir="2700000" algn="ctr" rotWithShape="0">
                <a:schemeClr val="bg2"/>
              </a:outerShdw>
            </a:effectLst>
          </p:spPr>
          <p:txBody>
            <a:bodyPr wrap="none" anchor="ctr"/>
            <a:lstStyle/>
            <a:p>
              <a:pPr>
                <a:defRPr/>
              </a:pPr>
              <a:endParaRPr lang="zh-CN" altLang="en-US">
                <a:ea typeface="黑体" panose="02010609060101010101" pitchFamily="49" charset="-122"/>
              </a:endParaRPr>
            </a:p>
          </p:txBody>
        </p:sp>
        <p:sp>
          <p:nvSpPr>
            <p:cNvPr id="254106" name="Text Box 4"/>
            <p:cNvSpPr txBox="1">
              <a:spLocks noChangeArrowheads="1"/>
            </p:cNvSpPr>
            <p:nvPr/>
          </p:nvSpPr>
          <p:spPr bwMode="auto">
            <a:xfrm>
              <a:off x="247" y="1560"/>
              <a:ext cx="1193" cy="288"/>
            </a:xfrm>
            <a:prstGeom prst="rect">
              <a:avLst/>
            </a:prstGeom>
            <a:noFill/>
            <a:ln w="9525">
              <a:noFill/>
              <a:miter lim="800000"/>
            </a:ln>
          </p:spPr>
          <p:txBody>
            <a:bodyPr wrap="none">
              <a:spAutoFit/>
            </a:bodyPr>
            <a:lstStyle/>
            <a:p>
              <a:r>
                <a:rPr kumimoji="1" lang="zh-CN" altLang="en-US" sz="2400">
                  <a:latin typeface="Arial" panose="020B0604020202020204" pitchFamily="34" charset="0"/>
                </a:rPr>
                <a:t>自治系统 </a:t>
              </a:r>
              <a:r>
                <a:rPr kumimoji="1" lang="en-US" altLang="zh-CN" sz="2400">
                  <a:latin typeface="Arial" panose="020B0604020202020204" pitchFamily="34" charset="0"/>
                </a:rPr>
                <a:t>AS</a:t>
              </a:r>
            </a:p>
          </p:txBody>
        </p:sp>
      </p:grpSp>
      <p:sp>
        <p:nvSpPr>
          <p:cNvPr id="586757" name="Rectangle 5"/>
          <p:cNvSpPr>
            <a:spLocks noGrp="1" noChangeArrowheads="1"/>
          </p:cNvSpPr>
          <p:nvPr>
            <p:ph type="title"/>
          </p:nvPr>
        </p:nvSpPr>
        <p:spPr/>
        <p:txBody>
          <a:bodyPr/>
          <a:lstStyle/>
          <a:p>
            <a:pPr eaLnBrk="1" hangingPunct="1"/>
            <a:r>
              <a:rPr lang="zh-CN" altLang="en-US" dirty="0"/>
              <a:t>主干路由器</a:t>
            </a:r>
          </a:p>
        </p:txBody>
      </p:sp>
      <p:sp>
        <p:nvSpPr>
          <p:cNvPr id="586758" name="Oval 6"/>
          <p:cNvSpPr>
            <a:spLocks noChangeArrowheads="1"/>
          </p:cNvSpPr>
          <p:nvPr/>
        </p:nvSpPr>
        <p:spPr bwMode="auto">
          <a:xfrm>
            <a:off x="3503613" y="2343150"/>
            <a:ext cx="2894012" cy="1511300"/>
          </a:xfrm>
          <a:prstGeom prst="ellipse">
            <a:avLst/>
          </a:prstGeom>
          <a:solidFill>
            <a:srgbClr val="FFCCFF"/>
          </a:solidFill>
          <a:ln w="9525">
            <a:solidFill>
              <a:schemeClr val="tx1"/>
            </a:solidFill>
            <a:round/>
          </a:ln>
          <a:effectLst>
            <a:outerShdw dist="35921" dir="2700000" algn="ctr" rotWithShape="0">
              <a:schemeClr val="bg2"/>
            </a:outerShdw>
          </a:effectLst>
        </p:spPr>
        <p:txBody>
          <a:bodyPr wrap="none" anchor="ctr"/>
          <a:lstStyle/>
          <a:p>
            <a:pPr>
              <a:defRPr/>
            </a:pPr>
            <a:endParaRPr lang="zh-CN" altLang="en-US">
              <a:ea typeface="黑体" panose="02010609060101010101" pitchFamily="49" charset="-122"/>
            </a:endParaRPr>
          </a:p>
        </p:txBody>
      </p:sp>
      <p:sp>
        <p:nvSpPr>
          <p:cNvPr id="586759" name="Oval 7"/>
          <p:cNvSpPr>
            <a:spLocks noChangeArrowheads="1"/>
          </p:cNvSpPr>
          <p:nvPr/>
        </p:nvSpPr>
        <p:spPr bwMode="auto">
          <a:xfrm>
            <a:off x="228600" y="2273300"/>
            <a:ext cx="3167063" cy="2406650"/>
          </a:xfrm>
          <a:prstGeom prst="ellipse">
            <a:avLst/>
          </a:prstGeom>
          <a:solidFill>
            <a:srgbClr val="FFFF99"/>
          </a:solidFill>
          <a:ln w="9525">
            <a:solidFill>
              <a:schemeClr val="tx1"/>
            </a:solidFill>
            <a:round/>
          </a:ln>
          <a:effectLst>
            <a:outerShdw dist="35921" dir="2700000" algn="ctr" rotWithShape="0">
              <a:schemeClr val="bg2"/>
            </a:outerShdw>
          </a:effectLst>
        </p:spPr>
        <p:txBody>
          <a:bodyPr wrap="none" anchor="ctr"/>
          <a:lstStyle/>
          <a:p>
            <a:pPr>
              <a:defRPr/>
            </a:pPr>
            <a:endParaRPr lang="zh-CN" altLang="en-US">
              <a:ea typeface="黑体" panose="02010609060101010101" pitchFamily="49" charset="-122"/>
            </a:endParaRPr>
          </a:p>
        </p:txBody>
      </p:sp>
      <p:sp>
        <p:nvSpPr>
          <p:cNvPr id="586760" name="Oval 8"/>
          <p:cNvSpPr>
            <a:spLocks noChangeArrowheads="1"/>
          </p:cNvSpPr>
          <p:nvPr/>
        </p:nvSpPr>
        <p:spPr bwMode="auto">
          <a:xfrm>
            <a:off x="6473825" y="2273300"/>
            <a:ext cx="2405063" cy="2406650"/>
          </a:xfrm>
          <a:prstGeom prst="ellipse">
            <a:avLst/>
          </a:prstGeom>
          <a:solidFill>
            <a:srgbClr val="FFFF99"/>
          </a:solidFill>
          <a:ln w="9525">
            <a:solidFill>
              <a:schemeClr val="tx1"/>
            </a:solidFill>
            <a:round/>
          </a:ln>
          <a:effectLst>
            <a:outerShdw dist="35921" dir="2700000" algn="ctr" rotWithShape="0">
              <a:schemeClr val="bg2"/>
            </a:outerShdw>
          </a:effectLst>
        </p:spPr>
        <p:txBody>
          <a:bodyPr wrap="none" anchor="ctr"/>
          <a:lstStyle/>
          <a:p>
            <a:pPr>
              <a:defRPr/>
            </a:pPr>
            <a:endParaRPr lang="zh-CN" altLang="en-US">
              <a:ea typeface="黑体" panose="02010609060101010101" pitchFamily="49" charset="-122"/>
            </a:endParaRPr>
          </a:p>
        </p:txBody>
      </p:sp>
      <p:sp>
        <p:nvSpPr>
          <p:cNvPr id="253959" name="Text Box 9"/>
          <p:cNvSpPr txBox="1">
            <a:spLocks noChangeArrowheads="1"/>
          </p:cNvSpPr>
          <p:nvPr/>
        </p:nvSpPr>
        <p:spPr bwMode="auto">
          <a:xfrm>
            <a:off x="900113" y="4652963"/>
            <a:ext cx="1809750" cy="457200"/>
          </a:xfrm>
          <a:prstGeom prst="rect">
            <a:avLst/>
          </a:prstGeom>
          <a:noFill/>
          <a:ln w="9525">
            <a:noFill/>
            <a:miter lim="800000"/>
          </a:ln>
        </p:spPr>
        <p:txBody>
          <a:bodyPr wrap="none">
            <a:spAutoFit/>
          </a:bodyPr>
          <a:lstStyle/>
          <a:p>
            <a:r>
              <a:rPr kumimoji="1" lang="zh-CN" altLang="en-US" sz="2400">
                <a:latin typeface="Arial" panose="020B0604020202020204" pitchFamily="34" charset="0"/>
              </a:rPr>
              <a:t>区域 </a:t>
            </a:r>
            <a:r>
              <a:rPr kumimoji="1" lang="en-US" altLang="zh-CN" sz="2400">
                <a:latin typeface="Arial" panose="020B0604020202020204" pitchFamily="34" charset="0"/>
              </a:rPr>
              <a:t>0.0.0.1</a:t>
            </a:r>
          </a:p>
        </p:txBody>
      </p:sp>
      <p:sp>
        <p:nvSpPr>
          <p:cNvPr id="253960" name="Text Box 10"/>
          <p:cNvSpPr txBox="1">
            <a:spLocks noChangeArrowheads="1"/>
          </p:cNvSpPr>
          <p:nvPr/>
        </p:nvSpPr>
        <p:spPr bwMode="auto">
          <a:xfrm>
            <a:off x="6948488" y="4724400"/>
            <a:ext cx="1809750" cy="457200"/>
          </a:xfrm>
          <a:prstGeom prst="rect">
            <a:avLst/>
          </a:prstGeom>
          <a:noFill/>
          <a:ln w="9525">
            <a:noFill/>
            <a:miter lim="800000"/>
          </a:ln>
        </p:spPr>
        <p:txBody>
          <a:bodyPr wrap="none">
            <a:spAutoFit/>
          </a:bodyPr>
          <a:lstStyle/>
          <a:p>
            <a:r>
              <a:rPr kumimoji="1" lang="zh-CN" altLang="en-US" sz="2400">
                <a:latin typeface="Arial" panose="020B0604020202020204" pitchFamily="34" charset="0"/>
              </a:rPr>
              <a:t>区域 </a:t>
            </a:r>
            <a:r>
              <a:rPr kumimoji="1" lang="en-US" altLang="zh-CN" sz="2400">
                <a:latin typeface="Arial" panose="020B0604020202020204" pitchFamily="34" charset="0"/>
              </a:rPr>
              <a:t>0.0.0.3</a:t>
            </a:r>
          </a:p>
        </p:txBody>
      </p:sp>
      <p:sp>
        <p:nvSpPr>
          <p:cNvPr id="253961" name="Text Box 11"/>
          <p:cNvSpPr txBox="1">
            <a:spLocks noChangeArrowheads="1"/>
          </p:cNvSpPr>
          <p:nvPr/>
        </p:nvSpPr>
        <p:spPr bwMode="auto">
          <a:xfrm>
            <a:off x="3506788" y="1839913"/>
            <a:ext cx="2419350" cy="457200"/>
          </a:xfrm>
          <a:prstGeom prst="rect">
            <a:avLst/>
          </a:prstGeom>
          <a:noFill/>
          <a:ln w="9525">
            <a:noFill/>
            <a:miter lim="800000"/>
          </a:ln>
        </p:spPr>
        <p:txBody>
          <a:bodyPr wrap="none">
            <a:spAutoFit/>
          </a:bodyPr>
          <a:lstStyle/>
          <a:p>
            <a:r>
              <a:rPr kumimoji="1" lang="zh-CN" altLang="en-US" sz="2400">
                <a:latin typeface="Arial" panose="020B0604020202020204" pitchFamily="34" charset="0"/>
              </a:rPr>
              <a:t>主干区域 </a:t>
            </a:r>
            <a:r>
              <a:rPr kumimoji="1" lang="en-US" altLang="zh-CN" sz="2400">
                <a:latin typeface="Arial" panose="020B0604020202020204" pitchFamily="34" charset="0"/>
              </a:rPr>
              <a:t>0.0.0.0</a:t>
            </a:r>
          </a:p>
        </p:txBody>
      </p:sp>
      <p:sp>
        <p:nvSpPr>
          <p:cNvPr id="253962" name="Line 12"/>
          <p:cNvSpPr>
            <a:spLocks noChangeShapeType="1"/>
          </p:cNvSpPr>
          <p:nvPr/>
        </p:nvSpPr>
        <p:spPr bwMode="auto">
          <a:xfrm flipV="1">
            <a:off x="4951413" y="1655763"/>
            <a:ext cx="1065212" cy="962025"/>
          </a:xfrm>
          <a:prstGeom prst="line">
            <a:avLst/>
          </a:prstGeom>
          <a:noFill/>
          <a:ln w="38100">
            <a:solidFill>
              <a:srgbClr val="333399"/>
            </a:solidFill>
            <a:round/>
            <a:tailEnd type="triangle" w="sm" len="med"/>
          </a:ln>
        </p:spPr>
        <p:txBody>
          <a:bodyPr/>
          <a:lstStyle/>
          <a:p>
            <a:endParaRPr lang="zh-CN" altLang="en-US"/>
          </a:p>
        </p:txBody>
      </p:sp>
      <p:sp>
        <p:nvSpPr>
          <p:cNvPr id="253963" name="Text Box 13"/>
          <p:cNvSpPr txBox="1">
            <a:spLocks noChangeArrowheads="1"/>
          </p:cNvSpPr>
          <p:nvPr/>
        </p:nvSpPr>
        <p:spPr bwMode="auto">
          <a:xfrm>
            <a:off x="5281613" y="1204913"/>
            <a:ext cx="2317750" cy="457200"/>
          </a:xfrm>
          <a:prstGeom prst="rect">
            <a:avLst/>
          </a:prstGeom>
          <a:noFill/>
          <a:ln w="9525">
            <a:noFill/>
            <a:miter lim="800000"/>
          </a:ln>
        </p:spPr>
        <p:txBody>
          <a:bodyPr wrap="none">
            <a:spAutoFit/>
          </a:bodyPr>
          <a:lstStyle/>
          <a:p>
            <a:r>
              <a:rPr kumimoji="1" lang="zh-CN" altLang="en-US" sz="2400">
                <a:latin typeface="Arial" panose="020B0604020202020204" pitchFamily="34" charset="0"/>
              </a:rPr>
              <a:t>至其他自治系统</a:t>
            </a:r>
          </a:p>
        </p:txBody>
      </p:sp>
      <p:sp>
        <p:nvSpPr>
          <p:cNvPr id="253964" name="Line 14"/>
          <p:cNvSpPr>
            <a:spLocks noChangeShapeType="1"/>
          </p:cNvSpPr>
          <p:nvPr/>
        </p:nvSpPr>
        <p:spPr bwMode="auto">
          <a:xfrm>
            <a:off x="6473825" y="3167063"/>
            <a:ext cx="838200" cy="273050"/>
          </a:xfrm>
          <a:prstGeom prst="line">
            <a:avLst/>
          </a:prstGeom>
          <a:noFill/>
          <a:ln w="19050">
            <a:solidFill>
              <a:srgbClr val="333399"/>
            </a:solidFill>
            <a:round/>
          </a:ln>
        </p:spPr>
        <p:txBody>
          <a:bodyPr/>
          <a:lstStyle/>
          <a:p>
            <a:endParaRPr lang="zh-CN" altLang="en-US"/>
          </a:p>
        </p:txBody>
      </p:sp>
      <p:sp>
        <p:nvSpPr>
          <p:cNvPr id="253965" name="Line 15"/>
          <p:cNvSpPr>
            <a:spLocks noChangeShapeType="1"/>
          </p:cNvSpPr>
          <p:nvPr/>
        </p:nvSpPr>
        <p:spPr bwMode="auto">
          <a:xfrm flipV="1">
            <a:off x="7464425" y="3373438"/>
            <a:ext cx="760413" cy="136525"/>
          </a:xfrm>
          <a:prstGeom prst="line">
            <a:avLst/>
          </a:prstGeom>
          <a:noFill/>
          <a:ln w="19050">
            <a:solidFill>
              <a:srgbClr val="333399"/>
            </a:solidFill>
            <a:round/>
          </a:ln>
        </p:spPr>
        <p:txBody>
          <a:bodyPr/>
          <a:lstStyle/>
          <a:p>
            <a:endParaRPr lang="zh-CN" altLang="en-US"/>
          </a:p>
        </p:txBody>
      </p:sp>
      <p:sp>
        <p:nvSpPr>
          <p:cNvPr id="253966" name="Line 16"/>
          <p:cNvSpPr>
            <a:spLocks noChangeShapeType="1"/>
          </p:cNvSpPr>
          <p:nvPr/>
        </p:nvSpPr>
        <p:spPr bwMode="auto">
          <a:xfrm>
            <a:off x="7845425" y="2686050"/>
            <a:ext cx="379413" cy="687388"/>
          </a:xfrm>
          <a:prstGeom prst="line">
            <a:avLst/>
          </a:prstGeom>
          <a:noFill/>
          <a:ln w="19050">
            <a:solidFill>
              <a:srgbClr val="333399"/>
            </a:solidFill>
            <a:round/>
          </a:ln>
        </p:spPr>
        <p:txBody>
          <a:bodyPr/>
          <a:lstStyle/>
          <a:p>
            <a:endParaRPr lang="zh-CN" altLang="en-US"/>
          </a:p>
        </p:txBody>
      </p:sp>
      <p:sp>
        <p:nvSpPr>
          <p:cNvPr id="253967" name="Line 17"/>
          <p:cNvSpPr>
            <a:spLocks noChangeShapeType="1"/>
          </p:cNvSpPr>
          <p:nvPr/>
        </p:nvSpPr>
        <p:spPr bwMode="auto">
          <a:xfrm flipH="1">
            <a:off x="7767638" y="3440113"/>
            <a:ext cx="457200" cy="757237"/>
          </a:xfrm>
          <a:prstGeom prst="line">
            <a:avLst/>
          </a:prstGeom>
          <a:noFill/>
          <a:ln w="19050">
            <a:solidFill>
              <a:srgbClr val="333399"/>
            </a:solidFill>
            <a:round/>
          </a:ln>
        </p:spPr>
        <p:txBody>
          <a:bodyPr/>
          <a:lstStyle/>
          <a:p>
            <a:endParaRPr lang="zh-CN" altLang="en-US"/>
          </a:p>
        </p:txBody>
      </p:sp>
      <p:sp>
        <p:nvSpPr>
          <p:cNvPr id="253968" name="Line 18"/>
          <p:cNvSpPr>
            <a:spLocks noChangeShapeType="1"/>
          </p:cNvSpPr>
          <p:nvPr/>
        </p:nvSpPr>
        <p:spPr bwMode="auto">
          <a:xfrm flipV="1">
            <a:off x="5330825" y="3167063"/>
            <a:ext cx="989013" cy="138112"/>
          </a:xfrm>
          <a:prstGeom prst="line">
            <a:avLst/>
          </a:prstGeom>
          <a:noFill/>
          <a:ln w="28575">
            <a:solidFill>
              <a:srgbClr val="333399"/>
            </a:solidFill>
            <a:round/>
          </a:ln>
        </p:spPr>
        <p:txBody>
          <a:bodyPr/>
          <a:lstStyle/>
          <a:p>
            <a:endParaRPr lang="zh-CN" altLang="en-US"/>
          </a:p>
        </p:txBody>
      </p:sp>
      <p:sp>
        <p:nvSpPr>
          <p:cNvPr id="253969" name="Line 19"/>
          <p:cNvSpPr>
            <a:spLocks noChangeShapeType="1"/>
          </p:cNvSpPr>
          <p:nvPr/>
        </p:nvSpPr>
        <p:spPr bwMode="auto">
          <a:xfrm>
            <a:off x="5027613" y="2617788"/>
            <a:ext cx="150812" cy="617537"/>
          </a:xfrm>
          <a:prstGeom prst="line">
            <a:avLst/>
          </a:prstGeom>
          <a:noFill/>
          <a:ln w="28575">
            <a:solidFill>
              <a:srgbClr val="333399"/>
            </a:solidFill>
            <a:round/>
          </a:ln>
        </p:spPr>
        <p:txBody>
          <a:bodyPr/>
          <a:lstStyle/>
          <a:p>
            <a:endParaRPr lang="zh-CN" altLang="en-US"/>
          </a:p>
        </p:txBody>
      </p:sp>
      <p:sp>
        <p:nvSpPr>
          <p:cNvPr id="253970" name="Line 20"/>
          <p:cNvSpPr>
            <a:spLocks noChangeShapeType="1"/>
          </p:cNvSpPr>
          <p:nvPr/>
        </p:nvSpPr>
        <p:spPr bwMode="auto">
          <a:xfrm flipH="1">
            <a:off x="4951413" y="3373438"/>
            <a:ext cx="227012" cy="481012"/>
          </a:xfrm>
          <a:prstGeom prst="line">
            <a:avLst/>
          </a:prstGeom>
          <a:noFill/>
          <a:ln w="28575">
            <a:solidFill>
              <a:srgbClr val="333399"/>
            </a:solidFill>
            <a:round/>
          </a:ln>
        </p:spPr>
        <p:txBody>
          <a:bodyPr/>
          <a:lstStyle/>
          <a:p>
            <a:endParaRPr lang="zh-CN" altLang="en-US"/>
          </a:p>
        </p:txBody>
      </p:sp>
      <p:sp>
        <p:nvSpPr>
          <p:cNvPr id="253971" name="Line 21"/>
          <p:cNvSpPr>
            <a:spLocks noChangeShapeType="1"/>
          </p:cNvSpPr>
          <p:nvPr/>
        </p:nvSpPr>
        <p:spPr bwMode="auto">
          <a:xfrm>
            <a:off x="3351213" y="3030538"/>
            <a:ext cx="1600200" cy="274637"/>
          </a:xfrm>
          <a:prstGeom prst="line">
            <a:avLst/>
          </a:prstGeom>
          <a:noFill/>
          <a:ln w="28575">
            <a:solidFill>
              <a:schemeClr val="tx1"/>
            </a:solidFill>
            <a:round/>
          </a:ln>
        </p:spPr>
        <p:txBody>
          <a:bodyPr/>
          <a:lstStyle/>
          <a:p>
            <a:endParaRPr lang="zh-CN" altLang="en-US"/>
          </a:p>
        </p:txBody>
      </p:sp>
      <p:sp>
        <p:nvSpPr>
          <p:cNvPr id="253972" name="Line 22"/>
          <p:cNvSpPr>
            <a:spLocks noChangeShapeType="1"/>
          </p:cNvSpPr>
          <p:nvPr/>
        </p:nvSpPr>
        <p:spPr bwMode="auto">
          <a:xfrm flipV="1">
            <a:off x="3427413" y="2686050"/>
            <a:ext cx="1447800" cy="344488"/>
          </a:xfrm>
          <a:prstGeom prst="line">
            <a:avLst/>
          </a:prstGeom>
          <a:noFill/>
          <a:ln w="28575">
            <a:solidFill>
              <a:srgbClr val="333399"/>
            </a:solidFill>
            <a:round/>
          </a:ln>
        </p:spPr>
        <p:txBody>
          <a:bodyPr/>
          <a:lstStyle/>
          <a:p>
            <a:endParaRPr lang="zh-CN" altLang="en-US"/>
          </a:p>
        </p:txBody>
      </p:sp>
      <p:sp>
        <p:nvSpPr>
          <p:cNvPr id="253973" name="Line 23"/>
          <p:cNvSpPr>
            <a:spLocks noChangeShapeType="1"/>
          </p:cNvSpPr>
          <p:nvPr/>
        </p:nvSpPr>
        <p:spPr bwMode="auto">
          <a:xfrm flipH="1">
            <a:off x="990600" y="2686050"/>
            <a:ext cx="1141413" cy="344488"/>
          </a:xfrm>
          <a:prstGeom prst="line">
            <a:avLst/>
          </a:prstGeom>
          <a:noFill/>
          <a:ln w="19050">
            <a:solidFill>
              <a:schemeClr val="tx2"/>
            </a:solidFill>
            <a:round/>
          </a:ln>
        </p:spPr>
        <p:txBody>
          <a:bodyPr/>
          <a:lstStyle/>
          <a:p>
            <a:endParaRPr lang="zh-CN" altLang="en-US"/>
          </a:p>
        </p:txBody>
      </p:sp>
      <p:sp>
        <p:nvSpPr>
          <p:cNvPr id="253974" name="Line 24"/>
          <p:cNvSpPr>
            <a:spLocks noChangeShapeType="1"/>
          </p:cNvSpPr>
          <p:nvPr/>
        </p:nvSpPr>
        <p:spPr bwMode="auto">
          <a:xfrm>
            <a:off x="2132013" y="2752725"/>
            <a:ext cx="458787" cy="757238"/>
          </a:xfrm>
          <a:prstGeom prst="line">
            <a:avLst/>
          </a:prstGeom>
          <a:noFill/>
          <a:ln w="19050">
            <a:solidFill>
              <a:schemeClr val="tx2"/>
            </a:solidFill>
            <a:round/>
          </a:ln>
        </p:spPr>
        <p:txBody>
          <a:bodyPr/>
          <a:lstStyle/>
          <a:p>
            <a:endParaRPr lang="zh-CN" altLang="en-US"/>
          </a:p>
        </p:txBody>
      </p:sp>
      <p:sp>
        <p:nvSpPr>
          <p:cNvPr id="253975" name="Line 25"/>
          <p:cNvSpPr>
            <a:spLocks noChangeShapeType="1"/>
          </p:cNvSpPr>
          <p:nvPr/>
        </p:nvSpPr>
        <p:spPr bwMode="auto">
          <a:xfrm flipV="1">
            <a:off x="2665413" y="3097213"/>
            <a:ext cx="685800" cy="412750"/>
          </a:xfrm>
          <a:prstGeom prst="line">
            <a:avLst/>
          </a:prstGeom>
          <a:noFill/>
          <a:ln w="19050">
            <a:solidFill>
              <a:schemeClr val="tx2"/>
            </a:solidFill>
            <a:round/>
          </a:ln>
        </p:spPr>
        <p:txBody>
          <a:bodyPr/>
          <a:lstStyle/>
          <a:p>
            <a:endParaRPr lang="zh-CN" altLang="en-US"/>
          </a:p>
        </p:txBody>
      </p:sp>
      <p:sp>
        <p:nvSpPr>
          <p:cNvPr id="253976" name="Line 26"/>
          <p:cNvSpPr>
            <a:spLocks noChangeShapeType="1"/>
          </p:cNvSpPr>
          <p:nvPr/>
        </p:nvSpPr>
        <p:spPr bwMode="auto">
          <a:xfrm flipH="1">
            <a:off x="1522413" y="3579813"/>
            <a:ext cx="992187" cy="138112"/>
          </a:xfrm>
          <a:prstGeom prst="line">
            <a:avLst/>
          </a:prstGeom>
          <a:noFill/>
          <a:ln w="19050">
            <a:solidFill>
              <a:schemeClr val="tx2"/>
            </a:solidFill>
            <a:round/>
          </a:ln>
        </p:spPr>
        <p:txBody>
          <a:bodyPr/>
          <a:lstStyle/>
          <a:p>
            <a:endParaRPr lang="zh-CN" altLang="en-US"/>
          </a:p>
        </p:txBody>
      </p:sp>
      <p:sp>
        <p:nvSpPr>
          <p:cNvPr id="253977" name="Line 27"/>
          <p:cNvSpPr>
            <a:spLocks noChangeShapeType="1"/>
          </p:cNvSpPr>
          <p:nvPr/>
        </p:nvSpPr>
        <p:spPr bwMode="auto">
          <a:xfrm>
            <a:off x="1522413" y="3784600"/>
            <a:ext cx="382587" cy="412750"/>
          </a:xfrm>
          <a:prstGeom prst="line">
            <a:avLst/>
          </a:prstGeom>
          <a:noFill/>
          <a:ln w="19050">
            <a:solidFill>
              <a:schemeClr val="tx2"/>
            </a:solidFill>
            <a:round/>
          </a:ln>
        </p:spPr>
        <p:txBody>
          <a:bodyPr/>
          <a:lstStyle/>
          <a:p>
            <a:endParaRPr lang="zh-CN" altLang="en-US"/>
          </a:p>
        </p:txBody>
      </p:sp>
      <p:grpSp>
        <p:nvGrpSpPr>
          <p:cNvPr id="253978" name="Group 28"/>
          <p:cNvGrpSpPr/>
          <p:nvPr/>
        </p:nvGrpSpPr>
        <p:grpSpPr bwMode="auto">
          <a:xfrm>
            <a:off x="2284413" y="3305175"/>
            <a:ext cx="685800" cy="479425"/>
            <a:chOff x="2949" y="196"/>
            <a:chExt cx="941" cy="598"/>
          </a:xfrm>
        </p:grpSpPr>
        <p:sp>
          <p:nvSpPr>
            <p:cNvPr id="254094" name="Oval 29"/>
            <p:cNvSpPr>
              <a:spLocks noChangeArrowheads="1"/>
            </p:cNvSpPr>
            <p:nvPr/>
          </p:nvSpPr>
          <p:spPr bwMode="auto">
            <a:xfrm>
              <a:off x="3168" y="196"/>
              <a:ext cx="407" cy="162"/>
            </a:xfrm>
            <a:prstGeom prst="ellipse">
              <a:avLst/>
            </a:prstGeom>
            <a:solidFill>
              <a:srgbClr val="EAEAEA"/>
            </a:solidFill>
            <a:ln w="12700">
              <a:solidFill>
                <a:schemeClr val="tx1"/>
              </a:solidFill>
              <a:round/>
            </a:ln>
          </p:spPr>
          <p:txBody>
            <a:bodyPr wrap="none" anchor="ctr"/>
            <a:lstStyle/>
            <a:p>
              <a:endParaRPr lang="zh-CN" altLang="en-US"/>
            </a:p>
          </p:txBody>
        </p:sp>
        <p:sp>
          <p:nvSpPr>
            <p:cNvPr id="254095" name="Oval 30"/>
            <p:cNvSpPr>
              <a:spLocks noChangeArrowheads="1"/>
            </p:cNvSpPr>
            <p:nvPr/>
          </p:nvSpPr>
          <p:spPr bwMode="auto">
            <a:xfrm rot="900000">
              <a:off x="3512" y="252"/>
              <a:ext cx="275" cy="131"/>
            </a:xfrm>
            <a:prstGeom prst="ellipse">
              <a:avLst/>
            </a:prstGeom>
            <a:solidFill>
              <a:srgbClr val="EAEAEA"/>
            </a:solidFill>
            <a:ln w="12700">
              <a:solidFill>
                <a:schemeClr val="tx1"/>
              </a:solidFill>
              <a:round/>
            </a:ln>
          </p:spPr>
          <p:txBody>
            <a:bodyPr wrap="none" anchor="ctr"/>
            <a:lstStyle/>
            <a:p>
              <a:endParaRPr lang="zh-CN" altLang="en-US"/>
            </a:p>
          </p:txBody>
        </p:sp>
        <p:sp>
          <p:nvSpPr>
            <p:cNvPr id="254096" name="Oval 31"/>
            <p:cNvSpPr>
              <a:spLocks noChangeArrowheads="1"/>
            </p:cNvSpPr>
            <p:nvPr/>
          </p:nvSpPr>
          <p:spPr bwMode="auto">
            <a:xfrm rot="1500000">
              <a:off x="3650" y="385"/>
              <a:ext cx="240" cy="153"/>
            </a:xfrm>
            <a:prstGeom prst="ellipse">
              <a:avLst/>
            </a:prstGeom>
            <a:solidFill>
              <a:srgbClr val="EAEAEA"/>
            </a:solidFill>
            <a:ln w="12700">
              <a:solidFill>
                <a:schemeClr val="tx1"/>
              </a:solidFill>
              <a:round/>
            </a:ln>
          </p:spPr>
          <p:txBody>
            <a:bodyPr wrap="none" anchor="ctr"/>
            <a:lstStyle/>
            <a:p>
              <a:endParaRPr lang="zh-CN" altLang="en-US"/>
            </a:p>
          </p:txBody>
        </p:sp>
        <p:sp>
          <p:nvSpPr>
            <p:cNvPr id="254097" name="Oval 32"/>
            <p:cNvSpPr>
              <a:spLocks noChangeArrowheads="1"/>
            </p:cNvSpPr>
            <p:nvPr/>
          </p:nvSpPr>
          <p:spPr bwMode="auto">
            <a:xfrm rot="-1560000">
              <a:off x="3573" y="537"/>
              <a:ext cx="291" cy="189"/>
            </a:xfrm>
            <a:prstGeom prst="ellipse">
              <a:avLst/>
            </a:prstGeom>
            <a:solidFill>
              <a:srgbClr val="EAEAEA"/>
            </a:solidFill>
            <a:ln w="12700">
              <a:solidFill>
                <a:schemeClr val="tx1"/>
              </a:solidFill>
              <a:round/>
            </a:ln>
          </p:spPr>
          <p:txBody>
            <a:bodyPr wrap="none" anchor="ctr"/>
            <a:lstStyle/>
            <a:p>
              <a:endParaRPr lang="zh-CN" altLang="en-US"/>
            </a:p>
          </p:txBody>
        </p:sp>
        <p:sp>
          <p:nvSpPr>
            <p:cNvPr id="254098" name="Oval 33"/>
            <p:cNvSpPr>
              <a:spLocks noChangeArrowheads="1"/>
            </p:cNvSpPr>
            <p:nvPr/>
          </p:nvSpPr>
          <p:spPr bwMode="auto">
            <a:xfrm>
              <a:off x="3216" y="555"/>
              <a:ext cx="471" cy="239"/>
            </a:xfrm>
            <a:prstGeom prst="ellipse">
              <a:avLst/>
            </a:prstGeom>
            <a:solidFill>
              <a:srgbClr val="EAEAEA"/>
            </a:solidFill>
            <a:ln w="12700">
              <a:solidFill>
                <a:schemeClr val="tx1"/>
              </a:solidFill>
              <a:round/>
            </a:ln>
          </p:spPr>
          <p:txBody>
            <a:bodyPr wrap="none" anchor="ctr"/>
            <a:lstStyle/>
            <a:p>
              <a:endParaRPr lang="zh-CN" altLang="en-US"/>
            </a:p>
          </p:txBody>
        </p:sp>
        <p:sp>
          <p:nvSpPr>
            <p:cNvPr id="254099" name="Oval 34"/>
            <p:cNvSpPr>
              <a:spLocks noChangeArrowheads="1"/>
            </p:cNvSpPr>
            <p:nvPr/>
          </p:nvSpPr>
          <p:spPr bwMode="auto">
            <a:xfrm rot="1080000">
              <a:off x="3023" y="555"/>
              <a:ext cx="265" cy="156"/>
            </a:xfrm>
            <a:prstGeom prst="ellipse">
              <a:avLst/>
            </a:prstGeom>
            <a:solidFill>
              <a:srgbClr val="EAEAEA"/>
            </a:solidFill>
            <a:ln w="12700">
              <a:solidFill>
                <a:schemeClr val="tx1"/>
              </a:solidFill>
              <a:round/>
            </a:ln>
          </p:spPr>
          <p:txBody>
            <a:bodyPr wrap="none" anchor="ctr"/>
            <a:lstStyle/>
            <a:p>
              <a:endParaRPr lang="zh-CN" altLang="en-US"/>
            </a:p>
          </p:txBody>
        </p:sp>
        <p:sp>
          <p:nvSpPr>
            <p:cNvPr id="254100" name="Oval 35"/>
            <p:cNvSpPr>
              <a:spLocks noChangeArrowheads="1"/>
            </p:cNvSpPr>
            <p:nvPr/>
          </p:nvSpPr>
          <p:spPr bwMode="auto">
            <a:xfrm>
              <a:off x="2949" y="432"/>
              <a:ext cx="217" cy="156"/>
            </a:xfrm>
            <a:prstGeom prst="ellipse">
              <a:avLst/>
            </a:prstGeom>
            <a:solidFill>
              <a:srgbClr val="EAEAEA"/>
            </a:solidFill>
            <a:ln w="12700">
              <a:solidFill>
                <a:schemeClr val="tx1"/>
              </a:solidFill>
              <a:round/>
            </a:ln>
          </p:spPr>
          <p:txBody>
            <a:bodyPr wrap="none" anchor="ctr"/>
            <a:lstStyle/>
            <a:p>
              <a:endParaRPr lang="zh-CN" altLang="en-US"/>
            </a:p>
          </p:txBody>
        </p:sp>
        <p:sp>
          <p:nvSpPr>
            <p:cNvPr id="254101" name="Oval 36"/>
            <p:cNvSpPr>
              <a:spLocks noChangeArrowheads="1"/>
            </p:cNvSpPr>
            <p:nvPr/>
          </p:nvSpPr>
          <p:spPr bwMode="auto">
            <a:xfrm rot="-1860000">
              <a:off x="2984" y="310"/>
              <a:ext cx="295" cy="156"/>
            </a:xfrm>
            <a:prstGeom prst="ellipse">
              <a:avLst/>
            </a:prstGeom>
            <a:solidFill>
              <a:srgbClr val="EAEAEA"/>
            </a:solidFill>
            <a:ln w="12700">
              <a:solidFill>
                <a:schemeClr val="tx1"/>
              </a:solidFill>
              <a:round/>
            </a:ln>
          </p:spPr>
          <p:txBody>
            <a:bodyPr wrap="none" anchor="ctr"/>
            <a:lstStyle/>
            <a:p>
              <a:endParaRPr lang="zh-CN" altLang="en-US"/>
            </a:p>
          </p:txBody>
        </p:sp>
        <p:sp>
          <p:nvSpPr>
            <p:cNvPr id="254102" name="Freeform 37"/>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w="12700" cap="rnd" cmpd="sng">
              <a:noFill/>
              <a:prstDash val="solid"/>
              <a:round/>
              <a:headEnd type="none" w="med" len="med"/>
              <a:tailEnd type="none" w="med" len="med"/>
            </a:ln>
          </p:spPr>
          <p:txBody>
            <a:bodyPr/>
            <a:lstStyle/>
            <a:p>
              <a:endParaRPr lang="zh-CN" altLang="en-US"/>
            </a:p>
          </p:txBody>
        </p:sp>
        <p:sp>
          <p:nvSpPr>
            <p:cNvPr id="254103" name="Freeform 38"/>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w="12700" cap="rnd" cmpd="sng">
              <a:noFill/>
              <a:prstDash val="solid"/>
              <a:round/>
              <a:headEnd type="none" w="med" len="med"/>
              <a:tailEnd type="none" w="med" len="med"/>
            </a:ln>
          </p:spPr>
          <p:txBody>
            <a:bodyPr/>
            <a:lstStyle/>
            <a:p>
              <a:endParaRPr lang="zh-CN" altLang="en-US"/>
            </a:p>
          </p:txBody>
        </p:sp>
        <p:sp>
          <p:nvSpPr>
            <p:cNvPr id="254104" name="Freeform 39"/>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w="12700" cap="rnd" cmpd="sng">
              <a:noFill/>
              <a:prstDash val="solid"/>
              <a:round/>
              <a:headEnd type="none" w="med" len="med"/>
              <a:tailEnd type="none" w="med" len="med"/>
            </a:ln>
          </p:spPr>
          <p:txBody>
            <a:bodyPr/>
            <a:lstStyle/>
            <a:p>
              <a:endParaRPr lang="zh-CN" altLang="en-US"/>
            </a:p>
          </p:txBody>
        </p:sp>
      </p:grpSp>
      <p:pic>
        <p:nvPicPr>
          <p:cNvPr id="253979" name="Picture 40"/>
          <p:cNvPicPr>
            <a:picLocks noChangeArrowheads="1"/>
          </p:cNvPicPr>
          <p:nvPr/>
        </p:nvPicPr>
        <p:blipFill>
          <a:blip r:embed="rId3" cstate="print"/>
          <a:srcRect/>
          <a:stretch>
            <a:fillRect/>
          </a:stretch>
        </p:blipFill>
        <p:spPr bwMode="auto">
          <a:xfrm>
            <a:off x="1143000" y="3579813"/>
            <a:ext cx="520700" cy="314325"/>
          </a:xfrm>
          <a:prstGeom prst="rect">
            <a:avLst/>
          </a:prstGeom>
          <a:noFill/>
          <a:ln w="12699">
            <a:noFill/>
            <a:miter lim="800000"/>
            <a:headEnd/>
            <a:tailEnd/>
          </a:ln>
        </p:spPr>
      </p:pic>
      <p:pic>
        <p:nvPicPr>
          <p:cNvPr id="253980" name="Picture 41"/>
          <p:cNvPicPr>
            <a:picLocks noChangeArrowheads="1"/>
          </p:cNvPicPr>
          <p:nvPr/>
        </p:nvPicPr>
        <p:blipFill>
          <a:blip r:embed="rId3" cstate="print"/>
          <a:srcRect/>
          <a:stretch>
            <a:fillRect/>
          </a:stretch>
        </p:blipFill>
        <p:spPr bwMode="auto">
          <a:xfrm>
            <a:off x="1828800" y="2547938"/>
            <a:ext cx="520700" cy="315912"/>
          </a:xfrm>
          <a:prstGeom prst="rect">
            <a:avLst/>
          </a:prstGeom>
          <a:noFill/>
          <a:ln w="12699">
            <a:noFill/>
            <a:miter lim="800000"/>
            <a:headEnd/>
            <a:tailEnd/>
          </a:ln>
        </p:spPr>
      </p:pic>
      <p:pic>
        <p:nvPicPr>
          <p:cNvPr id="253981" name="Picture 42"/>
          <p:cNvPicPr>
            <a:picLocks noChangeArrowheads="1"/>
          </p:cNvPicPr>
          <p:nvPr/>
        </p:nvPicPr>
        <p:blipFill>
          <a:blip r:embed="rId3" cstate="print"/>
          <a:srcRect/>
          <a:stretch>
            <a:fillRect/>
          </a:stretch>
        </p:blipFill>
        <p:spPr bwMode="auto">
          <a:xfrm>
            <a:off x="3122613" y="2892425"/>
            <a:ext cx="519112" cy="314325"/>
          </a:xfrm>
          <a:prstGeom prst="rect">
            <a:avLst/>
          </a:prstGeom>
          <a:noFill/>
          <a:ln w="12699">
            <a:noFill/>
            <a:miter lim="800000"/>
            <a:headEnd/>
            <a:tailEnd/>
          </a:ln>
        </p:spPr>
      </p:pic>
      <p:pic>
        <p:nvPicPr>
          <p:cNvPr id="253982" name="Picture 43"/>
          <p:cNvPicPr>
            <a:picLocks noChangeArrowheads="1"/>
          </p:cNvPicPr>
          <p:nvPr/>
        </p:nvPicPr>
        <p:blipFill>
          <a:blip r:embed="rId3" cstate="print"/>
          <a:srcRect/>
          <a:stretch>
            <a:fillRect/>
          </a:stretch>
        </p:blipFill>
        <p:spPr bwMode="auto">
          <a:xfrm>
            <a:off x="4721225" y="2479675"/>
            <a:ext cx="520700" cy="314325"/>
          </a:xfrm>
          <a:prstGeom prst="rect">
            <a:avLst/>
          </a:prstGeom>
          <a:noFill/>
          <a:ln w="12699">
            <a:noFill/>
            <a:miter lim="800000"/>
            <a:headEnd/>
            <a:tailEnd/>
          </a:ln>
        </p:spPr>
      </p:pic>
      <p:pic>
        <p:nvPicPr>
          <p:cNvPr id="253983" name="Picture 44"/>
          <p:cNvPicPr>
            <a:picLocks noChangeArrowheads="1"/>
          </p:cNvPicPr>
          <p:nvPr/>
        </p:nvPicPr>
        <p:blipFill>
          <a:blip r:embed="rId3" cstate="print"/>
          <a:srcRect/>
          <a:stretch>
            <a:fillRect/>
          </a:stretch>
        </p:blipFill>
        <p:spPr bwMode="auto">
          <a:xfrm>
            <a:off x="4951413" y="3167063"/>
            <a:ext cx="519112" cy="314325"/>
          </a:xfrm>
          <a:prstGeom prst="rect">
            <a:avLst/>
          </a:prstGeom>
          <a:noFill/>
          <a:ln w="12699">
            <a:noFill/>
            <a:miter lim="800000"/>
            <a:headEnd/>
            <a:tailEnd/>
          </a:ln>
        </p:spPr>
      </p:pic>
      <p:pic>
        <p:nvPicPr>
          <p:cNvPr id="253984" name="Picture 45"/>
          <p:cNvPicPr>
            <a:picLocks noChangeArrowheads="1"/>
          </p:cNvPicPr>
          <p:nvPr/>
        </p:nvPicPr>
        <p:blipFill>
          <a:blip r:embed="rId3" cstate="print"/>
          <a:srcRect/>
          <a:stretch>
            <a:fillRect/>
          </a:stretch>
        </p:blipFill>
        <p:spPr bwMode="auto">
          <a:xfrm>
            <a:off x="7997825" y="3235325"/>
            <a:ext cx="519113" cy="315913"/>
          </a:xfrm>
          <a:prstGeom prst="rect">
            <a:avLst/>
          </a:prstGeom>
          <a:noFill/>
          <a:ln w="12699">
            <a:noFill/>
            <a:miter lim="800000"/>
            <a:headEnd/>
            <a:tailEnd/>
          </a:ln>
        </p:spPr>
      </p:pic>
      <p:pic>
        <p:nvPicPr>
          <p:cNvPr id="253985" name="Picture 46"/>
          <p:cNvPicPr>
            <a:picLocks noChangeArrowheads="1"/>
          </p:cNvPicPr>
          <p:nvPr/>
        </p:nvPicPr>
        <p:blipFill>
          <a:blip r:embed="rId3" cstate="print"/>
          <a:srcRect/>
          <a:stretch>
            <a:fillRect/>
          </a:stretch>
        </p:blipFill>
        <p:spPr bwMode="auto">
          <a:xfrm>
            <a:off x="6169025" y="3030538"/>
            <a:ext cx="519113" cy="312737"/>
          </a:xfrm>
          <a:prstGeom prst="rect">
            <a:avLst/>
          </a:prstGeom>
          <a:noFill/>
          <a:ln w="12699">
            <a:noFill/>
            <a:miter lim="800000"/>
            <a:headEnd/>
            <a:tailEnd/>
          </a:ln>
        </p:spPr>
      </p:pic>
      <p:grpSp>
        <p:nvGrpSpPr>
          <p:cNvPr id="253986" name="Group 47"/>
          <p:cNvGrpSpPr/>
          <p:nvPr/>
        </p:nvGrpSpPr>
        <p:grpSpPr bwMode="auto">
          <a:xfrm>
            <a:off x="1598613" y="3992563"/>
            <a:ext cx="685800" cy="479425"/>
            <a:chOff x="2949" y="196"/>
            <a:chExt cx="941" cy="598"/>
          </a:xfrm>
        </p:grpSpPr>
        <p:sp>
          <p:nvSpPr>
            <p:cNvPr id="254083" name="Oval 48"/>
            <p:cNvSpPr>
              <a:spLocks noChangeArrowheads="1"/>
            </p:cNvSpPr>
            <p:nvPr/>
          </p:nvSpPr>
          <p:spPr bwMode="auto">
            <a:xfrm>
              <a:off x="3168" y="196"/>
              <a:ext cx="407" cy="162"/>
            </a:xfrm>
            <a:prstGeom prst="ellipse">
              <a:avLst/>
            </a:prstGeom>
            <a:solidFill>
              <a:srgbClr val="EAEAEA"/>
            </a:solidFill>
            <a:ln w="12700">
              <a:solidFill>
                <a:schemeClr val="tx1"/>
              </a:solidFill>
              <a:round/>
            </a:ln>
          </p:spPr>
          <p:txBody>
            <a:bodyPr wrap="none" anchor="ctr"/>
            <a:lstStyle/>
            <a:p>
              <a:endParaRPr lang="zh-CN" altLang="en-US"/>
            </a:p>
          </p:txBody>
        </p:sp>
        <p:sp>
          <p:nvSpPr>
            <p:cNvPr id="254084" name="Oval 49"/>
            <p:cNvSpPr>
              <a:spLocks noChangeArrowheads="1"/>
            </p:cNvSpPr>
            <p:nvPr/>
          </p:nvSpPr>
          <p:spPr bwMode="auto">
            <a:xfrm rot="900000">
              <a:off x="3512" y="252"/>
              <a:ext cx="275" cy="131"/>
            </a:xfrm>
            <a:prstGeom prst="ellipse">
              <a:avLst/>
            </a:prstGeom>
            <a:solidFill>
              <a:srgbClr val="EAEAEA"/>
            </a:solidFill>
            <a:ln w="12700">
              <a:solidFill>
                <a:schemeClr val="tx1"/>
              </a:solidFill>
              <a:round/>
            </a:ln>
          </p:spPr>
          <p:txBody>
            <a:bodyPr wrap="none" anchor="ctr"/>
            <a:lstStyle/>
            <a:p>
              <a:endParaRPr lang="zh-CN" altLang="en-US"/>
            </a:p>
          </p:txBody>
        </p:sp>
        <p:sp>
          <p:nvSpPr>
            <p:cNvPr id="254085" name="Oval 50"/>
            <p:cNvSpPr>
              <a:spLocks noChangeArrowheads="1"/>
            </p:cNvSpPr>
            <p:nvPr/>
          </p:nvSpPr>
          <p:spPr bwMode="auto">
            <a:xfrm rot="1500000">
              <a:off x="3650" y="385"/>
              <a:ext cx="240" cy="153"/>
            </a:xfrm>
            <a:prstGeom prst="ellipse">
              <a:avLst/>
            </a:prstGeom>
            <a:solidFill>
              <a:srgbClr val="EAEAEA"/>
            </a:solidFill>
            <a:ln w="12700">
              <a:solidFill>
                <a:schemeClr val="tx1"/>
              </a:solidFill>
              <a:round/>
            </a:ln>
          </p:spPr>
          <p:txBody>
            <a:bodyPr wrap="none" anchor="ctr"/>
            <a:lstStyle/>
            <a:p>
              <a:endParaRPr lang="zh-CN" altLang="en-US"/>
            </a:p>
          </p:txBody>
        </p:sp>
        <p:sp>
          <p:nvSpPr>
            <p:cNvPr id="254086" name="Oval 51"/>
            <p:cNvSpPr>
              <a:spLocks noChangeArrowheads="1"/>
            </p:cNvSpPr>
            <p:nvPr/>
          </p:nvSpPr>
          <p:spPr bwMode="auto">
            <a:xfrm rot="-1560000">
              <a:off x="3573" y="537"/>
              <a:ext cx="291" cy="189"/>
            </a:xfrm>
            <a:prstGeom prst="ellipse">
              <a:avLst/>
            </a:prstGeom>
            <a:solidFill>
              <a:srgbClr val="EAEAEA"/>
            </a:solidFill>
            <a:ln w="12700">
              <a:solidFill>
                <a:schemeClr val="tx1"/>
              </a:solidFill>
              <a:round/>
            </a:ln>
          </p:spPr>
          <p:txBody>
            <a:bodyPr wrap="none" anchor="ctr"/>
            <a:lstStyle/>
            <a:p>
              <a:endParaRPr lang="zh-CN" altLang="en-US"/>
            </a:p>
          </p:txBody>
        </p:sp>
        <p:sp>
          <p:nvSpPr>
            <p:cNvPr id="254087" name="Oval 52"/>
            <p:cNvSpPr>
              <a:spLocks noChangeArrowheads="1"/>
            </p:cNvSpPr>
            <p:nvPr/>
          </p:nvSpPr>
          <p:spPr bwMode="auto">
            <a:xfrm>
              <a:off x="3216" y="555"/>
              <a:ext cx="471" cy="239"/>
            </a:xfrm>
            <a:prstGeom prst="ellipse">
              <a:avLst/>
            </a:prstGeom>
            <a:solidFill>
              <a:srgbClr val="EAEAEA"/>
            </a:solidFill>
            <a:ln w="12700">
              <a:solidFill>
                <a:schemeClr val="tx1"/>
              </a:solidFill>
              <a:round/>
            </a:ln>
          </p:spPr>
          <p:txBody>
            <a:bodyPr wrap="none" anchor="ctr"/>
            <a:lstStyle/>
            <a:p>
              <a:endParaRPr lang="zh-CN" altLang="en-US"/>
            </a:p>
          </p:txBody>
        </p:sp>
        <p:sp>
          <p:nvSpPr>
            <p:cNvPr id="254088" name="Oval 53"/>
            <p:cNvSpPr>
              <a:spLocks noChangeArrowheads="1"/>
            </p:cNvSpPr>
            <p:nvPr/>
          </p:nvSpPr>
          <p:spPr bwMode="auto">
            <a:xfrm rot="1080000">
              <a:off x="3023" y="555"/>
              <a:ext cx="265" cy="156"/>
            </a:xfrm>
            <a:prstGeom prst="ellipse">
              <a:avLst/>
            </a:prstGeom>
            <a:solidFill>
              <a:srgbClr val="EAEAEA"/>
            </a:solidFill>
            <a:ln w="12700">
              <a:solidFill>
                <a:schemeClr val="tx1"/>
              </a:solidFill>
              <a:round/>
            </a:ln>
          </p:spPr>
          <p:txBody>
            <a:bodyPr wrap="none" anchor="ctr"/>
            <a:lstStyle/>
            <a:p>
              <a:endParaRPr lang="zh-CN" altLang="en-US"/>
            </a:p>
          </p:txBody>
        </p:sp>
        <p:sp>
          <p:nvSpPr>
            <p:cNvPr id="254089" name="Oval 54"/>
            <p:cNvSpPr>
              <a:spLocks noChangeArrowheads="1"/>
            </p:cNvSpPr>
            <p:nvPr/>
          </p:nvSpPr>
          <p:spPr bwMode="auto">
            <a:xfrm>
              <a:off x="2949" y="432"/>
              <a:ext cx="217" cy="156"/>
            </a:xfrm>
            <a:prstGeom prst="ellipse">
              <a:avLst/>
            </a:prstGeom>
            <a:solidFill>
              <a:srgbClr val="EAEAEA"/>
            </a:solidFill>
            <a:ln w="12700">
              <a:solidFill>
                <a:schemeClr val="tx1"/>
              </a:solidFill>
              <a:round/>
            </a:ln>
          </p:spPr>
          <p:txBody>
            <a:bodyPr wrap="none" anchor="ctr"/>
            <a:lstStyle/>
            <a:p>
              <a:endParaRPr lang="zh-CN" altLang="en-US"/>
            </a:p>
          </p:txBody>
        </p:sp>
        <p:sp>
          <p:nvSpPr>
            <p:cNvPr id="254090" name="Oval 55"/>
            <p:cNvSpPr>
              <a:spLocks noChangeArrowheads="1"/>
            </p:cNvSpPr>
            <p:nvPr/>
          </p:nvSpPr>
          <p:spPr bwMode="auto">
            <a:xfrm rot="-1860000">
              <a:off x="2984" y="310"/>
              <a:ext cx="295" cy="156"/>
            </a:xfrm>
            <a:prstGeom prst="ellipse">
              <a:avLst/>
            </a:prstGeom>
            <a:solidFill>
              <a:srgbClr val="EAEAEA"/>
            </a:solidFill>
            <a:ln w="12700">
              <a:solidFill>
                <a:schemeClr val="tx1"/>
              </a:solidFill>
              <a:round/>
            </a:ln>
          </p:spPr>
          <p:txBody>
            <a:bodyPr wrap="none" anchor="ctr"/>
            <a:lstStyle/>
            <a:p>
              <a:endParaRPr lang="zh-CN" altLang="en-US"/>
            </a:p>
          </p:txBody>
        </p:sp>
        <p:sp>
          <p:nvSpPr>
            <p:cNvPr id="254091" name="Freeform 56"/>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w="12700" cap="rnd" cmpd="sng">
              <a:noFill/>
              <a:prstDash val="solid"/>
              <a:round/>
              <a:headEnd type="none" w="med" len="med"/>
              <a:tailEnd type="none" w="med" len="med"/>
            </a:ln>
          </p:spPr>
          <p:txBody>
            <a:bodyPr/>
            <a:lstStyle/>
            <a:p>
              <a:endParaRPr lang="zh-CN" altLang="en-US"/>
            </a:p>
          </p:txBody>
        </p:sp>
        <p:sp>
          <p:nvSpPr>
            <p:cNvPr id="254092" name="Freeform 57"/>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w="12700" cap="rnd" cmpd="sng">
              <a:noFill/>
              <a:prstDash val="solid"/>
              <a:round/>
              <a:headEnd type="none" w="med" len="med"/>
              <a:tailEnd type="none" w="med" len="med"/>
            </a:ln>
          </p:spPr>
          <p:txBody>
            <a:bodyPr/>
            <a:lstStyle/>
            <a:p>
              <a:endParaRPr lang="zh-CN" altLang="en-US"/>
            </a:p>
          </p:txBody>
        </p:sp>
        <p:sp>
          <p:nvSpPr>
            <p:cNvPr id="254093" name="Freeform 58"/>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w="12700" cap="rnd" cmpd="sng">
              <a:noFill/>
              <a:prstDash val="solid"/>
              <a:round/>
              <a:headEnd type="none" w="med" len="med"/>
              <a:tailEnd type="none" w="med" len="med"/>
            </a:ln>
          </p:spPr>
          <p:txBody>
            <a:bodyPr/>
            <a:lstStyle/>
            <a:p>
              <a:endParaRPr lang="zh-CN" altLang="en-US"/>
            </a:p>
          </p:txBody>
        </p:sp>
      </p:grpSp>
      <p:grpSp>
        <p:nvGrpSpPr>
          <p:cNvPr id="253987" name="Group 59"/>
          <p:cNvGrpSpPr/>
          <p:nvPr/>
        </p:nvGrpSpPr>
        <p:grpSpPr bwMode="auto">
          <a:xfrm>
            <a:off x="685800" y="2822575"/>
            <a:ext cx="685800" cy="482600"/>
            <a:chOff x="2949" y="196"/>
            <a:chExt cx="941" cy="598"/>
          </a:xfrm>
        </p:grpSpPr>
        <p:sp>
          <p:nvSpPr>
            <p:cNvPr id="254072" name="Oval 60"/>
            <p:cNvSpPr>
              <a:spLocks noChangeArrowheads="1"/>
            </p:cNvSpPr>
            <p:nvPr/>
          </p:nvSpPr>
          <p:spPr bwMode="auto">
            <a:xfrm>
              <a:off x="3168" y="196"/>
              <a:ext cx="407" cy="162"/>
            </a:xfrm>
            <a:prstGeom prst="ellipse">
              <a:avLst/>
            </a:prstGeom>
            <a:solidFill>
              <a:srgbClr val="EAEAEA"/>
            </a:solidFill>
            <a:ln w="12700">
              <a:solidFill>
                <a:schemeClr val="tx1"/>
              </a:solidFill>
              <a:round/>
            </a:ln>
          </p:spPr>
          <p:txBody>
            <a:bodyPr wrap="none" anchor="ctr"/>
            <a:lstStyle/>
            <a:p>
              <a:endParaRPr lang="zh-CN" altLang="en-US"/>
            </a:p>
          </p:txBody>
        </p:sp>
        <p:sp>
          <p:nvSpPr>
            <p:cNvPr id="254073" name="Oval 61"/>
            <p:cNvSpPr>
              <a:spLocks noChangeArrowheads="1"/>
            </p:cNvSpPr>
            <p:nvPr/>
          </p:nvSpPr>
          <p:spPr bwMode="auto">
            <a:xfrm rot="900000">
              <a:off x="3512" y="252"/>
              <a:ext cx="275" cy="131"/>
            </a:xfrm>
            <a:prstGeom prst="ellipse">
              <a:avLst/>
            </a:prstGeom>
            <a:solidFill>
              <a:srgbClr val="EAEAEA"/>
            </a:solidFill>
            <a:ln w="12700">
              <a:solidFill>
                <a:schemeClr val="tx1"/>
              </a:solidFill>
              <a:round/>
            </a:ln>
          </p:spPr>
          <p:txBody>
            <a:bodyPr wrap="none" anchor="ctr"/>
            <a:lstStyle/>
            <a:p>
              <a:endParaRPr lang="zh-CN" altLang="en-US"/>
            </a:p>
          </p:txBody>
        </p:sp>
        <p:sp>
          <p:nvSpPr>
            <p:cNvPr id="254074" name="Oval 62"/>
            <p:cNvSpPr>
              <a:spLocks noChangeArrowheads="1"/>
            </p:cNvSpPr>
            <p:nvPr/>
          </p:nvSpPr>
          <p:spPr bwMode="auto">
            <a:xfrm rot="1500000">
              <a:off x="3650" y="385"/>
              <a:ext cx="240" cy="153"/>
            </a:xfrm>
            <a:prstGeom prst="ellipse">
              <a:avLst/>
            </a:prstGeom>
            <a:solidFill>
              <a:srgbClr val="EAEAEA"/>
            </a:solidFill>
            <a:ln w="12700">
              <a:solidFill>
                <a:schemeClr val="tx1"/>
              </a:solidFill>
              <a:round/>
            </a:ln>
          </p:spPr>
          <p:txBody>
            <a:bodyPr wrap="none" anchor="ctr"/>
            <a:lstStyle/>
            <a:p>
              <a:endParaRPr lang="zh-CN" altLang="en-US"/>
            </a:p>
          </p:txBody>
        </p:sp>
        <p:sp>
          <p:nvSpPr>
            <p:cNvPr id="254075" name="Oval 63"/>
            <p:cNvSpPr>
              <a:spLocks noChangeArrowheads="1"/>
            </p:cNvSpPr>
            <p:nvPr/>
          </p:nvSpPr>
          <p:spPr bwMode="auto">
            <a:xfrm rot="-1560000">
              <a:off x="3573" y="537"/>
              <a:ext cx="291" cy="189"/>
            </a:xfrm>
            <a:prstGeom prst="ellipse">
              <a:avLst/>
            </a:prstGeom>
            <a:solidFill>
              <a:srgbClr val="EAEAEA"/>
            </a:solidFill>
            <a:ln w="12700">
              <a:solidFill>
                <a:schemeClr val="tx1"/>
              </a:solidFill>
              <a:round/>
            </a:ln>
          </p:spPr>
          <p:txBody>
            <a:bodyPr wrap="none" anchor="ctr"/>
            <a:lstStyle/>
            <a:p>
              <a:endParaRPr lang="zh-CN" altLang="en-US"/>
            </a:p>
          </p:txBody>
        </p:sp>
        <p:sp>
          <p:nvSpPr>
            <p:cNvPr id="254076" name="Oval 64"/>
            <p:cNvSpPr>
              <a:spLocks noChangeArrowheads="1"/>
            </p:cNvSpPr>
            <p:nvPr/>
          </p:nvSpPr>
          <p:spPr bwMode="auto">
            <a:xfrm>
              <a:off x="3216" y="555"/>
              <a:ext cx="471" cy="239"/>
            </a:xfrm>
            <a:prstGeom prst="ellipse">
              <a:avLst/>
            </a:prstGeom>
            <a:solidFill>
              <a:srgbClr val="EAEAEA"/>
            </a:solidFill>
            <a:ln w="12700">
              <a:solidFill>
                <a:schemeClr val="tx1"/>
              </a:solidFill>
              <a:round/>
            </a:ln>
          </p:spPr>
          <p:txBody>
            <a:bodyPr wrap="none" anchor="ctr"/>
            <a:lstStyle/>
            <a:p>
              <a:endParaRPr lang="zh-CN" altLang="en-US"/>
            </a:p>
          </p:txBody>
        </p:sp>
        <p:sp>
          <p:nvSpPr>
            <p:cNvPr id="254077" name="Oval 65"/>
            <p:cNvSpPr>
              <a:spLocks noChangeArrowheads="1"/>
            </p:cNvSpPr>
            <p:nvPr/>
          </p:nvSpPr>
          <p:spPr bwMode="auto">
            <a:xfrm rot="1080000">
              <a:off x="3023" y="555"/>
              <a:ext cx="265" cy="156"/>
            </a:xfrm>
            <a:prstGeom prst="ellipse">
              <a:avLst/>
            </a:prstGeom>
            <a:solidFill>
              <a:srgbClr val="EAEAEA"/>
            </a:solidFill>
            <a:ln w="12700">
              <a:solidFill>
                <a:schemeClr val="tx1"/>
              </a:solidFill>
              <a:round/>
            </a:ln>
          </p:spPr>
          <p:txBody>
            <a:bodyPr wrap="none" anchor="ctr"/>
            <a:lstStyle/>
            <a:p>
              <a:endParaRPr lang="zh-CN" altLang="en-US"/>
            </a:p>
          </p:txBody>
        </p:sp>
        <p:sp>
          <p:nvSpPr>
            <p:cNvPr id="254078" name="Oval 66"/>
            <p:cNvSpPr>
              <a:spLocks noChangeArrowheads="1"/>
            </p:cNvSpPr>
            <p:nvPr/>
          </p:nvSpPr>
          <p:spPr bwMode="auto">
            <a:xfrm>
              <a:off x="2949" y="432"/>
              <a:ext cx="217" cy="156"/>
            </a:xfrm>
            <a:prstGeom prst="ellipse">
              <a:avLst/>
            </a:prstGeom>
            <a:solidFill>
              <a:srgbClr val="EAEAEA"/>
            </a:solidFill>
            <a:ln w="12700">
              <a:solidFill>
                <a:schemeClr val="tx1"/>
              </a:solidFill>
              <a:round/>
            </a:ln>
          </p:spPr>
          <p:txBody>
            <a:bodyPr wrap="none" anchor="ctr"/>
            <a:lstStyle/>
            <a:p>
              <a:endParaRPr lang="zh-CN" altLang="en-US"/>
            </a:p>
          </p:txBody>
        </p:sp>
        <p:sp>
          <p:nvSpPr>
            <p:cNvPr id="254079" name="Oval 67"/>
            <p:cNvSpPr>
              <a:spLocks noChangeArrowheads="1"/>
            </p:cNvSpPr>
            <p:nvPr/>
          </p:nvSpPr>
          <p:spPr bwMode="auto">
            <a:xfrm rot="-1860000">
              <a:off x="2984" y="310"/>
              <a:ext cx="295" cy="156"/>
            </a:xfrm>
            <a:prstGeom prst="ellipse">
              <a:avLst/>
            </a:prstGeom>
            <a:solidFill>
              <a:srgbClr val="EAEAEA"/>
            </a:solidFill>
            <a:ln w="12700">
              <a:solidFill>
                <a:schemeClr val="tx1"/>
              </a:solidFill>
              <a:round/>
            </a:ln>
          </p:spPr>
          <p:txBody>
            <a:bodyPr wrap="none" anchor="ctr"/>
            <a:lstStyle/>
            <a:p>
              <a:endParaRPr lang="zh-CN" altLang="en-US"/>
            </a:p>
          </p:txBody>
        </p:sp>
        <p:sp>
          <p:nvSpPr>
            <p:cNvPr id="254080" name="Freeform 68"/>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w="12700" cap="rnd" cmpd="sng">
              <a:noFill/>
              <a:prstDash val="solid"/>
              <a:round/>
              <a:headEnd type="none" w="med" len="med"/>
              <a:tailEnd type="none" w="med" len="med"/>
            </a:ln>
          </p:spPr>
          <p:txBody>
            <a:bodyPr/>
            <a:lstStyle/>
            <a:p>
              <a:endParaRPr lang="zh-CN" altLang="en-US"/>
            </a:p>
          </p:txBody>
        </p:sp>
        <p:sp>
          <p:nvSpPr>
            <p:cNvPr id="254081" name="Freeform 69"/>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w="12700" cap="rnd" cmpd="sng">
              <a:noFill/>
              <a:prstDash val="solid"/>
              <a:round/>
              <a:headEnd type="none" w="med" len="med"/>
              <a:tailEnd type="none" w="med" len="med"/>
            </a:ln>
          </p:spPr>
          <p:txBody>
            <a:bodyPr/>
            <a:lstStyle/>
            <a:p>
              <a:endParaRPr lang="zh-CN" altLang="en-US"/>
            </a:p>
          </p:txBody>
        </p:sp>
        <p:sp>
          <p:nvSpPr>
            <p:cNvPr id="254082" name="Freeform 70"/>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w="12700" cap="rnd" cmpd="sng">
              <a:noFill/>
              <a:prstDash val="solid"/>
              <a:round/>
              <a:headEnd type="none" w="med" len="med"/>
              <a:tailEnd type="none" w="med" len="med"/>
            </a:ln>
          </p:spPr>
          <p:txBody>
            <a:bodyPr/>
            <a:lstStyle/>
            <a:p>
              <a:endParaRPr lang="zh-CN" altLang="en-US"/>
            </a:p>
          </p:txBody>
        </p:sp>
      </p:grpSp>
      <p:grpSp>
        <p:nvGrpSpPr>
          <p:cNvPr id="253988" name="Group 71"/>
          <p:cNvGrpSpPr/>
          <p:nvPr/>
        </p:nvGrpSpPr>
        <p:grpSpPr bwMode="auto">
          <a:xfrm>
            <a:off x="7464425" y="2411413"/>
            <a:ext cx="684213" cy="481012"/>
            <a:chOff x="2949" y="196"/>
            <a:chExt cx="941" cy="598"/>
          </a:xfrm>
        </p:grpSpPr>
        <p:sp>
          <p:nvSpPr>
            <p:cNvPr id="254061" name="Oval 72"/>
            <p:cNvSpPr>
              <a:spLocks noChangeArrowheads="1"/>
            </p:cNvSpPr>
            <p:nvPr/>
          </p:nvSpPr>
          <p:spPr bwMode="auto">
            <a:xfrm>
              <a:off x="3168" y="196"/>
              <a:ext cx="407" cy="162"/>
            </a:xfrm>
            <a:prstGeom prst="ellipse">
              <a:avLst/>
            </a:prstGeom>
            <a:solidFill>
              <a:srgbClr val="EAEAEA"/>
            </a:solidFill>
            <a:ln w="12700">
              <a:solidFill>
                <a:schemeClr val="tx1"/>
              </a:solidFill>
              <a:round/>
            </a:ln>
          </p:spPr>
          <p:txBody>
            <a:bodyPr wrap="none" anchor="ctr"/>
            <a:lstStyle/>
            <a:p>
              <a:endParaRPr lang="zh-CN" altLang="en-US"/>
            </a:p>
          </p:txBody>
        </p:sp>
        <p:sp>
          <p:nvSpPr>
            <p:cNvPr id="254062" name="Oval 73"/>
            <p:cNvSpPr>
              <a:spLocks noChangeArrowheads="1"/>
            </p:cNvSpPr>
            <p:nvPr/>
          </p:nvSpPr>
          <p:spPr bwMode="auto">
            <a:xfrm rot="900000">
              <a:off x="3512" y="252"/>
              <a:ext cx="275" cy="131"/>
            </a:xfrm>
            <a:prstGeom prst="ellipse">
              <a:avLst/>
            </a:prstGeom>
            <a:solidFill>
              <a:srgbClr val="EAEAEA"/>
            </a:solidFill>
            <a:ln w="12700">
              <a:solidFill>
                <a:schemeClr val="tx1"/>
              </a:solidFill>
              <a:round/>
            </a:ln>
          </p:spPr>
          <p:txBody>
            <a:bodyPr wrap="none" anchor="ctr"/>
            <a:lstStyle/>
            <a:p>
              <a:endParaRPr lang="zh-CN" altLang="en-US"/>
            </a:p>
          </p:txBody>
        </p:sp>
        <p:sp>
          <p:nvSpPr>
            <p:cNvPr id="254063" name="Oval 74"/>
            <p:cNvSpPr>
              <a:spLocks noChangeArrowheads="1"/>
            </p:cNvSpPr>
            <p:nvPr/>
          </p:nvSpPr>
          <p:spPr bwMode="auto">
            <a:xfrm rot="1500000">
              <a:off x="3650" y="385"/>
              <a:ext cx="240" cy="153"/>
            </a:xfrm>
            <a:prstGeom prst="ellipse">
              <a:avLst/>
            </a:prstGeom>
            <a:solidFill>
              <a:srgbClr val="EAEAEA"/>
            </a:solidFill>
            <a:ln w="12700">
              <a:solidFill>
                <a:schemeClr val="tx1"/>
              </a:solidFill>
              <a:round/>
            </a:ln>
          </p:spPr>
          <p:txBody>
            <a:bodyPr wrap="none" anchor="ctr"/>
            <a:lstStyle/>
            <a:p>
              <a:endParaRPr lang="zh-CN" altLang="en-US"/>
            </a:p>
          </p:txBody>
        </p:sp>
        <p:sp>
          <p:nvSpPr>
            <p:cNvPr id="254064" name="Oval 75"/>
            <p:cNvSpPr>
              <a:spLocks noChangeArrowheads="1"/>
            </p:cNvSpPr>
            <p:nvPr/>
          </p:nvSpPr>
          <p:spPr bwMode="auto">
            <a:xfrm rot="-1560000">
              <a:off x="3573" y="537"/>
              <a:ext cx="291" cy="189"/>
            </a:xfrm>
            <a:prstGeom prst="ellipse">
              <a:avLst/>
            </a:prstGeom>
            <a:solidFill>
              <a:srgbClr val="EAEAEA"/>
            </a:solidFill>
            <a:ln w="12700">
              <a:solidFill>
                <a:schemeClr val="tx1"/>
              </a:solidFill>
              <a:round/>
            </a:ln>
          </p:spPr>
          <p:txBody>
            <a:bodyPr wrap="none" anchor="ctr"/>
            <a:lstStyle/>
            <a:p>
              <a:endParaRPr lang="zh-CN" altLang="en-US"/>
            </a:p>
          </p:txBody>
        </p:sp>
        <p:sp>
          <p:nvSpPr>
            <p:cNvPr id="254065" name="Oval 76"/>
            <p:cNvSpPr>
              <a:spLocks noChangeArrowheads="1"/>
            </p:cNvSpPr>
            <p:nvPr/>
          </p:nvSpPr>
          <p:spPr bwMode="auto">
            <a:xfrm>
              <a:off x="3216" y="555"/>
              <a:ext cx="471" cy="239"/>
            </a:xfrm>
            <a:prstGeom prst="ellipse">
              <a:avLst/>
            </a:prstGeom>
            <a:solidFill>
              <a:srgbClr val="EAEAEA"/>
            </a:solidFill>
            <a:ln w="12700">
              <a:solidFill>
                <a:schemeClr val="tx1"/>
              </a:solidFill>
              <a:round/>
            </a:ln>
          </p:spPr>
          <p:txBody>
            <a:bodyPr wrap="none" anchor="ctr"/>
            <a:lstStyle/>
            <a:p>
              <a:endParaRPr lang="zh-CN" altLang="en-US"/>
            </a:p>
          </p:txBody>
        </p:sp>
        <p:sp>
          <p:nvSpPr>
            <p:cNvPr id="254066" name="Oval 77"/>
            <p:cNvSpPr>
              <a:spLocks noChangeArrowheads="1"/>
            </p:cNvSpPr>
            <p:nvPr/>
          </p:nvSpPr>
          <p:spPr bwMode="auto">
            <a:xfrm rot="1080000">
              <a:off x="3023" y="555"/>
              <a:ext cx="265" cy="156"/>
            </a:xfrm>
            <a:prstGeom prst="ellipse">
              <a:avLst/>
            </a:prstGeom>
            <a:solidFill>
              <a:srgbClr val="EAEAEA"/>
            </a:solidFill>
            <a:ln w="12700">
              <a:solidFill>
                <a:schemeClr val="tx1"/>
              </a:solidFill>
              <a:round/>
            </a:ln>
          </p:spPr>
          <p:txBody>
            <a:bodyPr wrap="none" anchor="ctr"/>
            <a:lstStyle/>
            <a:p>
              <a:endParaRPr lang="zh-CN" altLang="en-US"/>
            </a:p>
          </p:txBody>
        </p:sp>
        <p:sp>
          <p:nvSpPr>
            <p:cNvPr id="254067" name="Oval 78"/>
            <p:cNvSpPr>
              <a:spLocks noChangeArrowheads="1"/>
            </p:cNvSpPr>
            <p:nvPr/>
          </p:nvSpPr>
          <p:spPr bwMode="auto">
            <a:xfrm>
              <a:off x="2949" y="432"/>
              <a:ext cx="217" cy="156"/>
            </a:xfrm>
            <a:prstGeom prst="ellipse">
              <a:avLst/>
            </a:prstGeom>
            <a:solidFill>
              <a:srgbClr val="EAEAEA"/>
            </a:solidFill>
            <a:ln w="12700">
              <a:solidFill>
                <a:schemeClr val="tx1"/>
              </a:solidFill>
              <a:round/>
            </a:ln>
          </p:spPr>
          <p:txBody>
            <a:bodyPr wrap="none" anchor="ctr"/>
            <a:lstStyle/>
            <a:p>
              <a:endParaRPr lang="zh-CN" altLang="en-US"/>
            </a:p>
          </p:txBody>
        </p:sp>
        <p:sp>
          <p:nvSpPr>
            <p:cNvPr id="254068" name="Oval 79"/>
            <p:cNvSpPr>
              <a:spLocks noChangeArrowheads="1"/>
            </p:cNvSpPr>
            <p:nvPr/>
          </p:nvSpPr>
          <p:spPr bwMode="auto">
            <a:xfrm rot="-1860000">
              <a:off x="2984" y="310"/>
              <a:ext cx="295" cy="156"/>
            </a:xfrm>
            <a:prstGeom prst="ellipse">
              <a:avLst/>
            </a:prstGeom>
            <a:solidFill>
              <a:srgbClr val="EAEAEA"/>
            </a:solidFill>
            <a:ln w="12700">
              <a:solidFill>
                <a:schemeClr val="tx1"/>
              </a:solidFill>
              <a:round/>
            </a:ln>
          </p:spPr>
          <p:txBody>
            <a:bodyPr wrap="none" anchor="ctr"/>
            <a:lstStyle/>
            <a:p>
              <a:endParaRPr lang="zh-CN" altLang="en-US"/>
            </a:p>
          </p:txBody>
        </p:sp>
        <p:sp>
          <p:nvSpPr>
            <p:cNvPr id="254069" name="Freeform 80"/>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w="12700" cap="rnd" cmpd="sng">
              <a:noFill/>
              <a:prstDash val="solid"/>
              <a:round/>
              <a:headEnd type="none" w="med" len="med"/>
              <a:tailEnd type="none" w="med" len="med"/>
            </a:ln>
          </p:spPr>
          <p:txBody>
            <a:bodyPr/>
            <a:lstStyle/>
            <a:p>
              <a:endParaRPr lang="zh-CN" altLang="en-US"/>
            </a:p>
          </p:txBody>
        </p:sp>
        <p:sp>
          <p:nvSpPr>
            <p:cNvPr id="254070" name="Freeform 81"/>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w="12700" cap="rnd" cmpd="sng">
              <a:noFill/>
              <a:prstDash val="solid"/>
              <a:round/>
              <a:headEnd type="none" w="med" len="med"/>
              <a:tailEnd type="none" w="med" len="med"/>
            </a:ln>
          </p:spPr>
          <p:txBody>
            <a:bodyPr/>
            <a:lstStyle/>
            <a:p>
              <a:endParaRPr lang="zh-CN" altLang="en-US"/>
            </a:p>
          </p:txBody>
        </p:sp>
        <p:sp>
          <p:nvSpPr>
            <p:cNvPr id="254071" name="Freeform 82"/>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w="12700" cap="rnd" cmpd="sng">
              <a:noFill/>
              <a:prstDash val="solid"/>
              <a:round/>
              <a:headEnd type="none" w="med" len="med"/>
              <a:tailEnd type="none" w="med" len="med"/>
            </a:ln>
          </p:spPr>
          <p:txBody>
            <a:bodyPr/>
            <a:lstStyle/>
            <a:p>
              <a:endParaRPr lang="zh-CN" altLang="en-US"/>
            </a:p>
          </p:txBody>
        </p:sp>
      </p:grpSp>
      <p:grpSp>
        <p:nvGrpSpPr>
          <p:cNvPr id="253989" name="Group 83"/>
          <p:cNvGrpSpPr/>
          <p:nvPr/>
        </p:nvGrpSpPr>
        <p:grpSpPr bwMode="auto">
          <a:xfrm>
            <a:off x="7388225" y="3992563"/>
            <a:ext cx="685800" cy="479425"/>
            <a:chOff x="2949" y="196"/>
            <a:chExt cx="941" cy="598"/>
          </a:xfrm>
        </p:grpSpPr>
        <p:sp>
          <p:nvSpPr>
            <p:cNvPr id="254050" name="Oval 84"/>
            <p:cNvSpPr>
              <a:spLocks noChangeArrowheads="1"/>
            </p:cNvSpPr>
            <p:nvPr/>
          </p:nvSpPr>
          <p:spPr bwMode="auto">
            <a:xfrm>
              <a:off x="3168" y="196"/>
              <a:ext cx="407" cy="162"/>
            </a:xfrm>
            <a:prstGeom prst="ellipse">
              <a:avLst/>
            </a:prstGeom>
            <a:solidFill>
              <a:srgbClr val="EAEAEA"/>
            </a:solidFill>
            <a:ln w="12700">
              <a:solidFill>
                <a:schemeClr val="tx1"/>
              </a:solidFill>
              <a:round/>
            </a:ln>
          </p:spPr>
          <p:txBody>
            <a:bodyPr wrap="none" anchor="ctr"/>
            <a:lstStyle/>
            <a:p>
              <a:endParaRPr lang="zh-CN" altLang="en-US"/>
            </a:p>
          </p:txBody>
        </p:sp>
        <p:sp>
          <p:nvSpPr>
            <p:cNvPr id="254051" name="Oval 85"/>
            <p:cNvSpPr>
              <a:spLocks noChangeArrowheads="1"/>
            </p:cNvSpPr>
            <p:nvPr/>
          </p:nvSpPr>
          <p:spPr bwMode="auto">
            <a:xfrm rot="900000">
              <a:off x="3512" y="252"/>
              <a:ext cx="275" cy="131"/>
            </a:xfrm>
            <a:prstGeom prst="ellipse">
              <a:avLst/>
            </a:prstGeom>
            <a:solidFill>
              <a:srgbClr val="EAEAEA"/>
            </a:solidFill>
            <a:ln w="12700">
              <a:solidFill>
                <a:schemeClr val="tx1"/>
              </a:solidFill>
              <a:round/>
            </a:ln>
          </p:spPr>
          <p:txBody>
            <a:bodyPr wrap="none" anchor="ctr"/>
            <a:lstStyle/>
            <a:p>
              <a:endParaRPr lang="zh-CN" altLang="en-US"/>
            </a:p>
          </p:txBody>
        </p:sp>
        <p:sp>
          <p:nvSpPr>
            <p:cNvPr id="254052" name="Oval 86"/>
            <p:cNvSpPr>
              <a:spLocks noChangeArrowheads="1"/>
            </p:cNvSpPr>
            <p:nvPr/>
          </p:nvSpPr>
          <p:spPr bwMode="auto">
            <a:xfrm rot="1500000">
              <a:off x="3650" y="385"/>
              <a:ext cx="240" cy="153"/>
            </a:xfrm>
            <a:prstGeom prst="ellipse">
              <a:avLst/>
            </a:prstGeom>
            <a:solidFill>
              <a:srgbClr val="EAEAEA"/>
            </a:solidFill>
            <a:ln w="12700">
              <a:solidFill>
                <a:schemeClr val="tx1"/>
              </a:solidFill>
              <a:round/>
            </a:ln>
          </p:spPr>
          <p:txBody>
            <a:bodyPr wrap="none" anchor="ctr"/>
            <a:lstStyle/>
            <a:p>
              <a:endParaRPr lang="zh-CN" altLang="en-US"/>
            </a:p>
          </p:txBody>
        </p:sp>
        <p:sp>
          <p:nvSpPr>
            <p:cNvPr id="254053" name="Oval 87"/>
            <p:cNvSpPr>
              <a:spLocks noChangeArrowheads="1"/>
            </p:cNvSpPr>
            <p:nvPr/>
          </p:nvSpPr>
          <p:spPr bwMode="auto">
            <a:xfrm rot="-1560000">
              <a:off x="3573" y="537"/>
              <a:ext cx="291" cy="189"/>
            </a:xfrm>
            <a:prstGeom prst="ellipse">
              <a:avLst/>
            </a:prstGeom>
            <a:solidFill>
              <a:srgbClr val="EAEAEA"/>
            </a:solidFill>
            <a:ln w="12700">
              <a:solidFill>
                <a:schemeClr val="tx1"/>
              </a:solidFill>
              <a:round/>
            </a:ln>
          </p:spPr>
          <p:txBody>
            <a:bodyPr wrap="none" anchor="ctr"/>
            <a:lstStyle/>
            <a:p>
              <a:endParaRPr lang="zh-CN" altLang="en-US"/>
            </a:p>
          </p:txBody>
        </p:sp>
        <p:sp>
          <p:nvSpPr>
            <p:cNvPr id="254054" name="Oval 88"/>
            <p:cNvSpPr>
              <a:spLocks noChangeArrowheads="1"/>
            </p:cNvSpPr>
            <p:nvPr/>
          </p:nvSpPr>
          <p:spPr bwMode="auto">
            <a:xfrm>
              <a:off x="3216" y="555"/>
              <a:ext cx="471" cy="239"/>
            </a:xfrm>
            <a:prstGeom prst="ellipse">
              <a:avLst/>
            </a:prstGeom>
            <a:solidFill>
              <a:srgbClr val="EAEAEA"/>
            </a:solidFill>
            <a:ln w="12700">
              <a:solidFill>
                <a:schemeClr val="tx1"/>
              </a:solidFill>
              <a:round/>
            </a:ln>
          </p:spPr>
          <p:txBody>
            <a:bodyPr wrap="none" anchor="ctr"/>
            <a:lstStyle/>
            <a:p>
              <a:endParaRPr lang="zh-CN" altLang="en-US"/>
            </a:p>
          </p:txBody>
        </p:sp>
        <p:sp>
          <p:nvSpPr>
            <p:cNvPr id="254055" name="Oval 89"/>
            <p:cNvSpPr>
              <a:spLocks noChangeArrowheads="1"/>
            </p:cNvSpPr>
            <p:nvPr/>
          </p:nvSpPr>
          <p:spPr bwMode="auto">
            <a:xfrm rot="1080000">
              <a:off x="3023" y="555"/>
              <a:ext cx="265" cy="156"/>
            </a:xfrm>
            <a:prstGeom prst="ellipse">
              <a:avLst/>
            </a:prstGeom>
            <a:solidFill>
              <a:srgbClr val="EAEAEA"/>
            </a:solidFill>
            <a:ln w="12700">
              <a:solidFill>
                <a:schemeClr val="tx1"/>
              </a:solidFill>
              <a:round/>
            </a:ln>
          </p:spPr>
          <p:txBody>
            <a:bodyPr wrap="none" anchor="ctr"/>
            <a:lstStyle/>
            <a:p>
              <a:endParaRPr lang="zh-CN" altLang="en-US"/>
            </a:p>
          </p:txBody>
        </p:sp>
        <p:sp>
          <p:nvSpPr>
            <p:cNvPr id="254056" name="Oval 90"/>
            <p:cNvSpPr>
              <a:spLocks noChangeArrowheads="1"/>
            </p:cNvSpPr>
            <p:nvPr/>
          </p:nvSpPr>
          <p:spPr bwMode="auto">
            <a:xfrm>
              <a:off x="2949" y="432"/>
              <a:ext cx="217" cy="156"/>
            </a:xfrm>
            <a:prstGeom prst="ellipse">
              <a:avLst/>
            </a:prstGeom>
            <a:solidFill>
              <a:srgbClr val="EAEAEA"/>
            </a:solidFill>
            <a:ln w="12700">
              <a:solidFill>
                <a:schemeClr val="tx1"/>
              </a:solidFill>
              <a:round/>
            </a:ln>
          </p:spPr>
          <p:txBody>
            <a:bodyPr wrap="none" anchor="ctr"/>
            <a:lstStyle/>
            <a:p>
              <a:endParaRPr lang="zh-CN" altLang="en-US"/>
            </a:p>
          </p:txBody>
        </p:sp>
        <p:sp>
          <p:nvSpPr>
            <p:cNvPr id="254057" name="Oval 91"/>
            <p:cNvSpPr>
              <a:spLocks noChangeArrowheads="1"/>
            </p:cNvSpPr>
            <p:nvPr/>
          </p:nvSpPr>
          <p:spPr bwMode="auto">
            <a:xfrm rot="-1860000">
              <a:off x="2984" y="310"/>
              <a:ext cx="295" cy="156"/>
            </a:xfrm>
            <a:prstGeom prst="ellipse">
              <a:avLst/>
            </a:prstGeom>
            <a:solidFill>
              <a:srgbClr val="EAEAEA"/>
            </a:solidFill>
            <a:ln w="12700">
              <a:solidFill>
                <a:schemeClr val="tx1"/>
              </a:solidFill>
              <a:round/>
            </a:ln>
          </p:spPr>
          <p:txBody>
            <a:bodyPr wrap="none" anchor="ctr"/>
            <a:lstStyle/>
            <a:p>
              <a:endParaRPr lang="zh-CN" altLang="en-US"/>
            </a:p>
          </p:txBody>
        </p:sp>
        <p:sp>
          <p:nvSpPr>
            <p:cNvPr id="254058" name="Freeform 92"/>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w="12700" cap="rnd" cmpd="sng">
              <a:noFill/>
              <a:prstDash val="solid"/>
              <a:round/>
              <a:headEnd type="none" w="med" len="med"/>
              <a:tailEnd type="none" w="med" len="med"/>
            </a:ln>
          </p:spPr>
          <p:txBody>
            <a:bodyPr/>
            <a:lstStyle/>
            <a:p>
              <a:endParaRPr lang="zh-CN" altLang="en-US"/>
            </a:p>
          </p:txBody>
        </p:sp>
        <p:sp>
          <p:nvSpPr>
            <p:cNvPr id="254059" name="Freeform 93"/>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w="12700" cap="rnd" cmpd="sng">
              <a:noFill/>
              <a:prstDash val="solid"/>
              <a:round/>
              <a:headEnd type="none" w="med" len="med"/>
              <a:tailEnd type="none" w="med" len="med"/>
            </a:ln>
          </p:spPr>
          <p:txBody>
            <a:bodyPr/>
            <a:lstStyle/>
            <a:p>
              <a:endParaRPr lang="zh-CN" altLang="en-US"/>
            </a:p>
          </p:txBody>
        </p:sp>
        <p:sp>
          <p:nvSpPr>
            <p:cNvPr id="254060" name="Freeform 94"/>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w="12700" cap="rnd" cmpd="sng">
              <a:noFill/>
              <a:prstDash val="solid"/>
              <a:round/>
              <a:headEnd type="none" w="med" len="med"/>
              <a:tailEnd type="none" w="med" len="med"/>
            </a:ln>
          </p:spPr>
          <p:txBody>
            <a:bodyPr/>
            <a:lstStyle/>
            <a:p>
              <a:endParaRPr lang="zh-CN" altLang="en-US"/>
            </a:p>
          </p:txBody>
        </p:sp>
      </p:grpSp>
      <p:grpSp>
        <p:nvGrpSpPr>
          <p:cNvPr id="253990" name="Group 95"/>
          <p:cNvGrpSpPr/>
          <p:nvPr/>
        </p:nvGrpSpPr>
        <p:grpSpPr bwMode="auto">
          <a:xfrm>
            <a:off x="7005638" y="3235325"/>
            <a:ext cx="685800" cy="482600"/>
            <a:chOff x="2949" y="196"/>
            <a:chExt cx="941" cy="598"/>
          </a:xfrm>
        </p:grpSpPr>
        <p:sp>
          <p:nvSpPr>
            <p:cNvPr id="254039" name="Oval 96"/>
            <p:cNvSpPr>
              <a:spLocks noChangeArrowheads="1"/>
            </p:cNvSpPr>
            <p:nvPr/>
          </p:nvSpPr>
          <p:spPr bwMode="auto">
            <a:xfrm>
              <a:off x="3168" y="196"/>
              <a:ext cx="407" cy="162"/>
            </a:xfrm>
            <a:prstGeom prst="ellipse">
              <a:avLst/>
            </a:prstGeom>
            <a:solidFill>
              <a:srgbClr val="EAEAEA"/>
            </a:solidFill>
            <a:ln w="12700">
              <a:solidFill>
                <a:schemeClr val="tx1"/>
              </a:solidFill>
              <a:round/>
            </a:ln>
          </p:spPr>
          <p:txBody>
            <a:bodyPr wrap="none" anchor="ctr"/>
            <a:lstStyle/>
            <a:p>
              <a:endParaRPr lang="zh-CN" altLang="en-US"/>
            </a:p>
          </p:txBody>
        </p:sp>
        <p:sp>
          <p:nvSpPr>
            <p:cNvPr id="254040" name="Oval 97"/>
            <p:cNvSpPr>
              <a:spLocks noChangeArrowheads="1"/>
            </p:cNvSpPr>
            <p:nvPr/>
          </p:nvSpPr>
          <p:spPr bwMode="auto">
            <a:xfrm rot="900000">
              <a:off x="3512" y="252"/>
              <a:ext cx="275" cy="131"/>
            </a:xfrm>
            <a:prstGeom prst="ellipse">
              <a:avLst/>
            </a:prstGeom>
            <a:solidFill>
              <a:srgbClr val="EAEAEA"/>
            </a:solidFill>
            <a:ln w="12700">
              <a:solidFill>
                <a:schemeClr val="tx1"/>
              </a:solidFill>
              <a:round/>
            </a:ln>
          </p:spPr>
          <p:txBody>
            <a:bodyPr wrap="none" anchor="ctr"/>
            <a:lstStyle/>
            <a:p>
              <a:endParaRPr lang="zh-CN" altLang="en-US"/>
            </a:p>
          </p:txBody>
        </p:sp>
        <p:sp>
          <p:nvSpPr>
            <p:cNvPr id="254041" name="Oval 98"/>
            <p:cNvSpPr>
              <a:spLocks noChangeArrowheads="1"/>
            </p:cNvSpPr>
            <p:nvPr/>
          </p:nvSpPr>
          <p:spPr bwMode="auto">
            <a:xfrm rot="1500000">
              <a:off x="3650" y="385"/>
              <a:ext cx="240" cy="153"/>
            </a:xfrm>
            <a:prstGeom prst="ellipse">
              <a:avLst/>
            </a:prstGeom>
            <a:solidFill>
              <a:srgbClr val="EAEAEA"/>
            </a:solidFill>
            <a:ln w="12700">
              <a:solidFill>
                <a:schemeClr val="tx1"/>
              </a:solidFill>
              <a:round/>
            </a:ln>
          </p:spPr>
          <p:txBody>
            <a:bodyPr wrap="none" anchor="ctr"/>
            <a:lstStyle/>
            <a:p>
              <a:endParaRPr lang="zh-CN" altLang="en-US"/>
            </a:p>
          </p:txBody>
        </p:sp>
        <p:sp>
          <p:nvSpPr>
            <p:cNvPr id="254042" name="Oval 99"/>
            <p:cNvSpPr>
              <a:spLocks noChangeArrowheads="1"/>
            </p:cNvSpPr>
            <p:nvPr/>
          </p:nvSpPr>
          <p:spPr bwMode="auto">
            <a:xfrm rot="-1560000">
              <a:off x="3573" y="537"/>
              <a:ext cx="291" cy="189"/>
            </a:xfrm>
            <a:prstGeom prst="ellipse">
              <a:avLst/>
            </a:prstGeom>
            <a:solidFill>
              <a:srgbClr val="EAEAEA"/>
            </a:solidFill>
            <a:ln w="12700">
              <a:solidFill>
                <a:schemeClr val="tx1"/>
              </a:solidFill>
              <a:round/>
            </a:ln>
          </p:spPr>
          <p:txBody>
            <a:bodyPr wrap="none" anchor="ctr"/>
            <a:lstStyle/>
            <a:p>
              <a:endParaRPr lang="zh-CN" altLang="en-US"/>
            </a:p>
          </p:txBody>
        </p:sp>
        <p:sp>
          <p:nvSpPr>
            <p:cNvPr id="254043" name="Oval 100"/>
            <p:cNvSpPr>
              <a:spLocks noChangeArrowheads="1"/>
            </p:cNvSpPr>
            <p:nvPr/>
          </p:nvSpPr>
          <p:spPr bwMode="auto">
            <a:xfrm>
              <a:off x="3216" y="555"/>
              <a:ext cx="471" cy="239"/>
            </a:xfrm>
            <a:prstGeom prst="ellipse">
              <a:avLst/>
            </a:prstGeom>
            <a:solidFill>
              <a:srgbClr val="EAEAEA"/>
            </a:solidFill>
            <a:ln w="12700">
              <a:solidFill>
                <a:schemeClr val="tx1"/>
              </a:solidFill>
              <a:round/>
            </a:ln>
          </p:spPr>
          <p:txBody>
            <a:bodyPr wrap="none" anchor="ctr"/>
            <a:lstStyle/>
            <a:p>
              <a:endParaRPr lang="zh-CN" altLang="en-US"/>
            </a:p>
          </p:txBody>
        </p:sp>
        <p:sp>
          <p:nvSpPr>
            <p:cNvPr id="254044" name="Oval 101"/>
            <p:cNvSpPr>
              <a:spLocks noChangeArrowheads="1"/>
            </p:cNvSpPr>
            <p:nvPr/>
          </p:nvSpPr>
          <p:spPr bwMode="auto">
            <a:xfrm rot="1080000">
              <a:off x="3023" y="555"/>
              <a:ext cx="265" cy="156"/>
            </a:xfrm>
            <a:prstGeom prst="ellipse">
              <a:avLst/>
            </a:prstGeom>
            <a:solidFill>
              <a:srgbClr val="EAEAEA"/>
            </a:solidFill>
            <a:ln w="12700">
              <a:solidFill>
                <a:schemeClr val="tx1"/>
              </a:solidFill>
              <a:round/>
            </a:ln>
          </p:spPr>
          <p:txBody>
            <a:bodyPr wrap="none" anchor="ctr"/>
            <a:lstStyle/>
            <a:p>
              <a:endParaRPr lang="zh-CN" altLang="en-US"/>
            </a:p>
          </p:txBody>
        </p:sp>
        <p:sp>
          <p:nvSpPr>
            <p:cNvPr id="254045" name="Oval 102"/>
            <p:cNvSpPr>
              <a:spLocks noChangeArrowheads="1"/>
            </p:cNvSpPr>
            <p:nvPr/>
          </p:nvSpPr>
          <p:spPr bwMode="auto">
            <a:xfrm>
              <a:off x="2949" y="432"/>
              <a:ext cx="217" cy="156"/>
            </a:xfrm>
            <a:prstGeom prst="ellipse">
              <a:avLst/>
            </a:prstGeom>
            <a:solidFill>
              <a:srgbClr val="EAEAEA"/>
            </a:solidFill>
            <a:ln w="12700">
              <a:solidFill>
                <a:schemeClr val="tx1"/>
              </a:solidFill>
              <a:round/>
            </a:ln>
          </p:spPr>
          <p:txBody>
            <a:bodyPr wrap="none" anchor="ctr"/>
            <a:lstStyle/>
            <a:p>
              <a:endParaRPr lang="zh-CN" altLang="en-US"/>
            </a:p>
          </p:txBody>
        </p:sp>
        <p:sp>
          <p:nvSpPr>
            <p:cNvPr id="254046" name="Oval 103"/>
            <p:cNvSpPr>
              <a:spLocks noChangeArrowheads="1"/>
            </p:cNvSpPr>
            <p:nvPr/>
          </p:nvSpPr>
          <p:spPr bwMode="auto">
            <a:xfrm rot="-1860000">
              <a:off x="2984" y="310"/>
              <a:ext cx="295" cy="156"/>
            </a:xfrm>
            <a:prstGeom prst="ellipse">
              <a:avLst/>
            </a:prstGeom>
            <a:solidFill>
              <a:srgbClr val="EAEAEA"/>
            </a:solidFill>
            <a:ln w="12700">
              <a:solidFill>
                <a:schemeClr val="tx1"/>
              </a:solidFill>
              <a:round/>
            </a:ln>
          </p:spPr>
          <p:txBody>
            <a:bodyPr wrap="none" anchor="ctr"/>
            <a:lstStyle/>
            <a:p>
              <a:endParaRPr lang="zh-CN" altLang="en-US"/>
            </a:p>
          </p:txBody>
        </p:sp>
        <p:sp>
          <p:nvSpPr>
            <p:cNvPr id="254047" name="Freeform 104"/>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w="12700" cap="rnd" cmpd="sng">
              <a:noFill/>
              <a:prstDash val="solid"/>
              <a:round/>
              <a:headEnd type="none" w="med" len="med"/>
              <a:tailEnd type="none" w="med" len="med"/>
            </a:ln>
          </p:spPr>
          <p:txBody>
            <a:bodyPr/>
            <a:lstStyle/>
            <a:p>
              <a:endParaRPr lang="zh-CN" altLang="en-US"/>
            </a:p>
          </p:txBody>
        </p:sp>
        <p:sp>
          <p:nvSpPr>
            <p:cNvPr id="254048" name="Freeform 105"/>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w="12700" cap="rnd" cmpd="sng">
              <a:noFill/>
              <a:prstDash val="solid"/>
              <a:round/>
              <a:headEnd type="none" w="med" len="med"/>
              <a:tailEnd type="none" w="med" len="med"/>
            </a:ln>
          </p:spPr>
          <p:txBody>
            <a:bodyPr/>
            <a:lstStyle/>
            <a:p>
              <a:endParaRPr lang="zh-CN" altLang="en-US"/>
            </a:p>
          </p:txBody>
        </p:sp>
        <p:sp>
          <p:nvSpPr>
            <p:cNvPr id="254049" name="Freeform 106"/>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w="12700" cap="rnd" cmpd="sng">
              <a:noFill/>
              <a:prstDash val="solid"/>
              <a:round/>
              <a:headEnd type="none" w="med" len="med"/>
              <a:tailEnd type="none" w="med" len="med"/>
            </a:ln>
          </p:spPr>
          <p:txBody>
            <a:bodyPr/>
            <a:lstStyle/>
            <a:p>
              <a:endParaRPr lang="zh-CN" altLang="en-US"/>
            </a:p>
          </p:txBody>
        </p:sp>
      </p:grpSp>
      <p:sp>
        <p:nvSpPr>
          <p:cNvPr id="253991" name="Text Box 107"/>
          <p:cNvSpPr txBox="1">
            <a:spLocks noChangeArrowheads="1"/>
          </p:cNvSpPr>
          <p:nvPr/>
        </p:nvSpPr>
        <p:spPr bwMode="auto">
          <a:xfrm>
            <a:off x="8264525" y="2868613"/>
            <a:ext cx="460375" cy="396875"/>
          </a:xfrm>
          <a:prstGeom prst="rect">
            <a:avLst/>
          </a:prstGeom>
          <a:noFill/>
          <a:ln w="9525">
            <a:noFill/>
            <a:miter lim="800000"/>
          </a:ln>
        </p:spPr>
        <p:txBody>
          <a:bodyPr wrap="none">
            <a:spAutoFit/>
          </a:bodyPr>
          <a:lstStyle/>
          <a:p>
            <a:r>
              <a:rPr kumimoji="1" lang="en-US" altLang="zh-CN" sz="2000">
                <a:latin typeface="Arial" panose="020B0604020202020204" pitchFamily="34" charset="0"/>
              </a:rPr>
              <a:t>R</a:t>
            </a:r>
            <a:r>
              <a:rPr kumimoji="1" lang="en-US" altLang="zh-CN" sz="2000" baseline="-25000">
                <a:latin typeface="Arial" panose="020B0604020202020204" pitchFamily="34" charset="0"/>
              </a:rPr>
              <a:t>9</a:t>
            </a:r>
          </a:p>
        </p:txBody>
      </p:sp>
      <p:sp>
        <p:nvSpPr>
          <p:cNvPr id="586860" name="Text Box 108"/>
          <p:cNvSpPr txBox="1">
            <a:spLocks noChangeArrowheads="1"/>
          </p:cNvSpPr>
          <p:nvPr/>
        </p:nvSpPr>
        <p:spPr bwMode="auto">
          <a:xfrm>
            <a:off x="5861050" y="2686050"/>
            <a:ext cx="458788" cy="396875"/>
          </a:xfrm>
          <a:prstGeom prst="rect">
            <a:avLst/>
          </a:prstGeom>
          <a:noFill/>
          <a:ln w="9525">
            <a:noFill/>
            <a:miter lim="800000"/>
          </a:ln>
        </p:spPr>
        <p:txBody>
          <a:bodyPr wrap="none">
            <a:spAutoFit/>
          </a:bodyPr>
          <a:lstStyle/>
          <a:p>
            <a:r>
              <a:rPr kumimoji="1" lang="en-US" altLang="zh-CN" sz="2000" b="1">
                <a:solidFill>
                  <a:schemeClr val="hlink"/>
                </a:solidFill>
                <a:latin typeface="Arial" panose="020B0604020202020204" pitchFamily="34" charset="0"/>
              </a:rPr>
              <a:t>R</a:t>
            </a:r>
            <a:r>
              <a:rPr kumimoji="1" lang="en-US" altLang="zh-CN" sz="2000" b="1" baseline="-25000">
                <a:solidFill>
                  <a:schemeClr val="hlink"/>
                </a:solidFill>
                <a:latin typeface="Arial" panose="020B0604020202020204" pitchFamily="34" charset="0"/>
              </a:rPr>
              <a:t>7</a:t>
            </a:r>
          </a:p>
        </p:txBody>
      </p:sp>
      <p:sp>
        <p:nvSpPr>
          <p:cNvPr id="586861" name="Text Box 109"/>
          <p:cNvSpPr txBox="1">
            <a:spLocks noChangeArrowheads="1"/>
          </p:cNvSpPr>
          <p:nvPr/>
        </p:nvSpPr>
        <p:spPr bwMode="auto">
          <a:xfrm>
            <a:off x="5229225" y="2355850"/>
            <a:ext cx="458788" cy="396875"/>
          </a:xfrm>
          <a:prstGeom prst="rect">
            <a:avLst/>
          </a:prstGeom>
          <a:noFill/>
          <a:ln w="9525">
            <a:noFill/>
            <a:miter lim="800000"/>
          </a:ln>
        </p:spPr>
        <p:txBody>
          <a:bodyPr wrap="none">
            <a:spAutoFit/>
          </a:bodyPr>
          <a:lstStyle/>
          <a:p>
            <a:r>
              <a:rPr kumimoji="1" lang="en-US" altLang="zh-CN" sz="2000" b="1">
                <a:solidFill>
                  <a:schemeClr val="hlink"/>
                </a:solidFill>
                <a:latin typeface="Arial" panose="020B0604020202020204" pitchFamily="34" charset="0"/>
              </a:rPr>
              <a:t>R</a:t>
            </a:r>
            <a:r>
              <a:rPr kumimoji="1" lang="en-US" altLang="zh-CN" sz="2000" b="1" baseline="-25000">
                <a:solidFill>
                  <a:schemeClr val="hlink"/>
                </a:solidFill>
                <a:latin typeface="Arial" panose="020B0604020202020204" pitchFamily="34" charset="0"/>
              </a:rPr>
              <a:t>6</a:t>
            </a:r>
          </a:p>
        </p:txBody>
      </p:sp>
      <p:sp>
        <p:nvSpPr>
          <p:cNvPr id="586862" name="Text Box 110"/>
          <p:cNvSpPr txBox="1">
            <a:spLocks noChangeArrowheads="1"/>
          </p:cNvSpPr>
          <p:nvPr/>
        </p:nvSpPr>
        <p:spPr bwMode="auto">
          <a:xfrm>
            <a:off x="4657725" y="2808288"/>
            <a:ext cx="460375" cy="396875"/>
          </a:xfrm>
          <a:prstGeom prst="rect">
            <a:avLst/>
          </a:prstGeom>
          <a:noFill/>
          <a:ln w="9525">
            <a:noFill/>
            <a:miter lim="800000"/>
          </a:ln>
        </p:spPr>
        <p:txBody>
          <a:bodyPr wrap="none">
            <a:spAutoFit/>
          </a:bodyPr>
          <a:lstStyle/>
          <a:p>
            <a:r>
              <a:rPr kumimoji="1" lang="en-US" altLang="zh-CN" sz="2000" b="1">
                <a:solidFill>
                  <a:schemeClr val="hlink"/>
                </a:solidFill>
                <a:latin typeface="Arial" panose="020B0604020202020204" pitchFamily="34" charset="0"/>
              </a:rPr>
              <a:t>R</a:t>
            </a:r>
            <a:r>
              <a:rPr kumimoji="1" lang="en-US" altLang="zh-CN" sz="2000" b="1" baseline="-25000">
                <a:solidFill>
                  <a:schemeClr val="hlink"/>
                </a:solidFill>
                <a:latin typeface="Arial" panose="020B0604020202020204" pitchFamily="34" charset="0"/>
              </a:rPr>
              <a:t>5</a:t>
            </a:r>
          </a:p>
        </p:txBody>
      </p:sp>
      <p:sp>
        <p:nvSpPr>
          <p:cNvPr id="586863" name="Text Box 111"/>
          <p:cNvSpPr txBox="1">
            <a:spLocks noChangeArrowheads="1"/>
          </p:cNvSpPr>
          <p:nvPr/>
        </p:nvSpPr>
        <p:spPr bwMode="auto">
          <a:xfrm>
            <a:off x="4394200" y="3365500"/>
            <a:ext cx="460375" cy="398463"/>
          </a:xfrm>
          <a:prstGeom prst="rect">
            <a:avLst/>
          </a:prstGeom>
          <a:noFill/>
          <a:ln w="9525">
            <a:noFill/>
            <a:miter lim="800000"/>
          </a:ln>
        </p:spPr>
        <p:txBody>
          <a:bodyPr wrap="none">
            <a:spAutoFit/>
          </a:bodyPr>
          <a:lstStyle/>
          <a:p>
            <a:r>
              <a:rPr kumimoji="1" lang="en-US" altLang="zh-CN" sz="2000" b="1">
                <a:solidFill>
                  <a:schemeClr val="hlink"/>
                </a:solidFill>
                <a:latin typeface="Arial" panose="020B0604020202020204" pitchFamily="34" charset="0"/>
              </a:rPr>
              <a:t>R</a:t>
            </a:r>
            <a:r>
              <a:rPr kumimoji="1" lang="en-US" altLang="zh-CN" sz="2000" b="1" baseline="-25000">
                <a:solidFill>
                  <a:schemeClr val="hlink"/>
                </a:solidFill>
                <a:latin typeface="Arial" panose="020B0604020202020204" pitchFamily="34" charset="0"/>
              </a:rPr>
              <a:t>4</a:t>
            </a:r>
          </a:p>
        </p:txBody>
      </p:sp>
      <p:sp>
        <p:nvSpPr>
          <p:cNvPr id="586864" name="Text Box 112"/>
          <p:cNvSpPr txBox="1">
            <a:spLocks noChangeArrowheads="1"/>
          </p:cNvSpPr>
          <p:nvPr/>
        </p:nvSpPr>
        <p:spPr bwMode="auto">
          <a:xfrm>
            <a:off x="3130550" y="2490788"/>
            <a:ext cx="460375" cy="395287"/>
          </a:xfrm>
          <a:prstGeom prst="rect">
            <a:avLst/>
          </a:prstGeom>
          <a:noFill/>
          <a:ln w="9525">
            <a:noFill/>
            <a:miter lim="800000"/>
          </a:ln>
        </p:spPr>
        <p:txBody>
          <a:bodyPr wrap="none">
            <a:spAutoFit/>
          </a:bodyPr>
          <a:lstStyle/>
          <a:p>
            <a:r>
              <a:rPr kumimoji="1" lang="en-US" altLang="zh-CN" sz="2000" b="1">
                <a:solidFill>
                  <a:schemeClr val="hlink"/>
                </a:solidFill>
                <a:latin typeface="Arial" panose="020B0604020202020204" pitchFamily="34" charset="0"/>
              </a:rPr>
              <a:t>R</a:t>
            </a:r>
            <a:r>
              <a:rPr kumimoji="1" lang="en-US" altLang="zh-CN" sz="2000" b="1" baseline="-25000">
                <a:solidFill>
                  <a:schemeClr val="hlink"/>
                </a:solidFill>
                <a:latin typeface="Arial" panose="020B0604020202020204" pitchFamily="34" charset="0"/>
              </a:rPr>
              <a:t>3</a:t>
            </a:r>
          </a:p>
        </p:txBody>
      </p:sp>
      <p:sp>
        <p:nvSpPr>
          <p:cNvPr id="253997" name="Text Box 113"/>
          <p:cNvSpPr txBox="1">
            <a:spLocks noChangeArrowheads="1"/>
          </p:cNvSpPr>
          <p:nvPr/>
        </p:nvSpPr>
        <p:spPr bwMode="auto">
          <a:xfrm>
            <a:off x="758825" y="3459163"/>
            <a:ext cx="460375" cy="396875"/>
          </a:xfrm>
          <a:prstGeom prst="rect">
            <a:avLst/>
          </a:prstGeom>
          <a:noFill/>
          <a:ln w="9525">
            <a:noFill/>
            <a:miter lim="800000"/>
          </a:ln>
        </p:spPr>
        <p:txBody>
          <a:bodyPr wrap="none">
            <a:spAutoFit/>
          </a:bodyPr>
          <a:lstStyle/>
          <a:p>
            <a:r>
              <a:rPr kumimoji="1" lang="en-US" altLang="zh-CN" sz="2000">
                <a:latin typeface="Arial" panose="020B0604020202020204" pitchFamily="34" charset="0"/>
              </a:rPr>
              <a:t>R</a:t>
            </a:r>
            <a:r>
              <a:rPr kumimoji="1" lang="en-US" altLang="zh-CN" sz="2000" baseline="-25000">
                <a:latin typeface="Arial" panose="020B0604020202020204" pitchFamily="34" charset="0"/>
              </a:rPr>
              <a:t>2</a:t>
            </a:r>
          </a:p>
        </p:txBody>
      </p:sp>
      <p:sp>
        <p:nvSpPr>
          <p:cNvPr id="253998" name="Text Box 114"/>
          <p:cNvSpPr txBox="1">
            <a:spLocks noChangeArrowheads="1"/>
          </p:cNvSpPr>
          <p:nvPr/>
        </p:nvSpPr>
        <p:spPr bwMode="auto">
          <a:xfrm>
            <a:off x="1487488" y="2260600"/>
            <a:ext cx="460375" cy="396875"/>
          </a:xfrm>
          <a:prstGeom prst="rect">
            <a:avLst/>
          </a:prstGeom>
          <a:noFill/>
          <a:ln w="9525">
            <a:noFill/>
            <a:miter lim="800000"/>
          </a:ln>
        </p:spPr>
        <p:txBody>
          <a:bodyPr wrap="none">
            <a:spAutoFit/>
          </a:bodyPr>
          <a:lstStyle/>
          <a:p>
            <a:r>
              <a:rPr kumimoji="1" lang="en-US" altLang="zh-CN" sz="2000">
                <a:latin typeface="Arial" panose="020B0604020202020204" pitchFamily="34" charset="0"/>
              </a:rPr>
              <a:t>R</a:t>
            </a:r>
            <a:r>
              <a:rPr kumimoji="1" lang="en-US" altLang="zh-CN" sz="2000" baseline="-25000">
                <a:latin typeface="Arial" panose="020B0604020202020204" pitchFamily="34" charset="0"/>
              </a:rPr>
              <a:t>1</a:t>
            </a:r>
          </a:p>
        </p:txBody>
      </p:sp>
      <p:sp>
        <p:nvSpPr>
          <p:cNvPr id="253999" name="Text Box 115"/>
          <p:cNvSpPr txBox="1">
            <a:spLocks noChangeArrowheads="1"/>
          </p:cNvSpPr>
          <p:nvPr/>
        </p:nvSpPr>
        <p:spPr bwMode="auto">
          <a:xfrm>
            <a:off x="7439025" y="4003675"/>
            <a:ext cx="604838" cy="396875"/>
          </a:xfrm>
          <a:prstGeom prst="rect">
            <a:avLst/>
          </a:prstGeom>
          <a:noFill/>
          <a:ln w="9525">
            <a:noFill/>
            <a:miter lim="800000"/>
          </a:ln>
        </p:spPr>
        <p:txBody>
          <a:bodyPr wrap="none">
            <a:spAutoFit/>
          </a:bodyPr>
          <a:lstStyle/>
          <a:p>
            <a:r>
              <a:rPr kumimoji="1" lang="zh-CN" altLang="en-US" sz="2000">
                <a:latin typeface="Arial" panose="020B0604020202020204" pitchFamily="34" charset="0"/>
              </a:rPr>
              <a:t>网</a:t>
            </a:r>
            <a:r>
              <a:rPr kumimoji="1" lang="zh-CN" altLang="en-US" sz="700">
                <a:latin typeface="Arial" panose="020B0604020202020204" pitchFamily="34" charset="0"/>
              </a:rPr>
              <a:t> </a:t>
            </a:r>
            <a:r>
              <a:rPr kumimoji="1" lang="en-US" altLang="zh-CN" sz="2000">
                <a:latin typeface="Arial" panose="020B0604020202020204" pitchFamily="34" charset="0"/>
              </a:rPr>
              <a:t>8</a:t>
            </a:r>
          </a:p>
        </p:txBody>
      </p:sp>
      <p:sp>
        <p:nvSpPr>
          <p:cNvPr id="254000" name="Text Box 116"/>
          <p:cNvSpPr txBox="1">
            <a:spLocks noChangeArrowheads="1"/>
          </p:cNvSpPr>
          <p:nvPr/>
        </p:nvSpPr>
        <p:spPr bwMode="auto">
          <a:xfrm>
            <a:off x="7516813" y="2427288"/>
            <a:ext cx="604837" cy="396875"/>
          </a:xfrm>
          <a:prstGeom prst="rect">
            <a:avLst/>
          </a:prstGeom>
          <a:noFill/>
          <a:ln w="9525">
            <a:noFill/>
            <a:miter lim="800000"/>
          </a:ln>
        </p:spPr>
        <p:txBody>
          <a:bodyPr wrap="none">
            <a:spAutoFit/>
          </a:bodyPr>
          <a:lstStyle/>
          <a:p>
            <a:r>
              <a:rPr kumimoji="1" lang="zh-CN" altLang="en-US" sz="2000">
                <a:latin typeface="Arial" panose="020B0604020202020204" pitchFamily="34" charset="0"/>
              </a:rPr>
              <a:t>网</a:t>
            </a:r>
            <a:r>
              <a:rPr kumimoji="1" lang="zh-CN" altLang="en-US" sz="700">
                <a:latin typeface="Arial" panose="020B0604020202020204" pitchFamily="34" charset="0"/>
              </a:rPr>
              <a:t> </a:t>
            </a:r>
            <a:r>
              <a:rPr kumimoji="1" lang="en-US" altLang="zh-CN" sz="2000">
                <a:latin typeface="Arial" panose="020B0604020202020204" pitchFamily="34" charset="0"/>
              </a:rPr>
              <a:t>6</a:t>
            </a:r>
          </a:p>
        </p:txBody>
      </p:sp>
      <p:sp>
        <p:nvSpPr>
          <p:cNvPr id="254001" name="Text Box 117"/>
          <p:cNvSpPr txBox="1">
            <a:spLocks noChangeArrowheads="1"/>
          </p:cNvSpPr>
          <p:nvPr/>
        </p:nvSpPr>
        <p:spPr bwMode="auto">
          <a:xfrm>
            <a:off x="1635125" y="4040188"/>
            <a:ext cx="608013" cy="396875"/>
          </a:xfrm>
          <a:prstGeom prst="rect">
            <a:avLst/>
          </a:prstGeom>
          <a:noFill/>
          <a:ln w="9525">
            <a:noFill/>
            <a:miter lim="800000"/>
          </a:ln>
        </p:spPr>
        <p:txBody>
          <a:bodyPr wrap="none">
            <a:spAutoFit/>
          </a:bodyPr>
          <a:lstStyle/>
          <a:p>
            <a:r>
              <a:rPr kumimoji="1" lang="zh-CN" altLang="en-US" sz="2000">
                <a:latin typeface="Arial" panose="020B0604020202020204" pitchFamily="34" charset="0"/>
              </a:rPr>
              <a:t>网</a:t>
            </a:r>
            <a:r>
              <a:rPr kumimoji="1" lang="zh-CN" altLang="en-US" sz="800">
                <a:latin typeface="Arial" panose="020B0604020202020204" pitchFamily="34" charset="0"/>
              </a:rPr>
              <a:t> </a:t>
            </a:r>
            <a:r>
              <a:rPr kumimoji="1" lang="en-US" altLang="zh-CN" sz="2000">
                <a:latin typeface="Arial" panose="020B0604020202020204" pitchFamily="34" charset="0"/>
              </a:rPr>
              <a:t>3</a:t>
            </a:r>
          </a:p>
        </p:txBody>
      </p:sp>
      <p:sp>
        <p:nvSpPr>
          <p:cNvPr id="254002" name="Text Box 118"/>
          <p:cNvSpPr txBox="1">
            <a:spLocks noChangeArrowheads="1"/>
          </p:cNvSpPr>
          <p:nvPr/>
        </p:nvSpPr>
        <p:spPr bwMode="auto">
          <a:xfrm>
            <a:off x="2346325" y="3355975"/>
            <a:ext cx="608013" cy="396875"/>
          </a:xfrm>
          <a:prstGeom prst="rect">
            <a:avLst/>
          </a:prstGeom>
          <a:noFill/>
          <a:ln w="9525">
            <a:noFill/>
            <a:miter lim="800000"/>
          </a:ln>
        </p:spPr>
        <p:txBody>
          <a:bodyPr wrap="none">
            <a:spAutoFit/>
          </a:bodyPr>
          <a:lstStyle/>
          <a:p>
            <a:r>
              <a:rPr kumimoji="1" lang="zh-CN" altLang="en-US" sz="2000">
                <a:latin typeface="Arial" panose="020B0604020202020204" pitchFamily="34" charset="0"/>
              </a:rPr>
              <a:t>网</a:t>
            </a:r>
            <a:r>
              <a:rPr kumimoji="1" lang="zh-CN" altLang="en-US" sz="800">
                <a:latin typeface="Arial" panose="020B0604020202020204" pitchFamily="34" charset="0"/>
              </a:rPr>
              <a:t> </a:t>
            </a:r>
            <a:r>
              <a:rPr kumimoji="1" lang="en-US" altLang="zh-CN" sz="2000">
                <a:latin typeface="Arial" panose="020B0604020202020204" pitchFamily="34" charset="0"/>
              </a:rPr>
              <a:t>2</a:t>
            </a:r>
          </a:p>
        </p:txBody>
      </p:sp>
      <p:sp>
        <p:nvSpPr>
          <p:cNvPr id="254003" name="Text Box 119"/>
          <p:cNvSpPr txBox="1">
            <a:spLocks noChangeArrowheads="1"/>
          </p:cNvSpPr>
          <p:nvPr/>
        </p:nvSpPr>
        <p:spPr bwMode="auto">
          <a:xfrm>
            <a:off x="752475" y="2852738"/>
            <a:ext cx="611188" cy="396875"/>
          </a:xfrm>
          <a:prstGeom prst="rect">
            <a:avLst/>
          </a:prstGeom>
          <a:noFill/>
          <a:ln w="9525">
            <a:noFill/>
            <a:miter lim="800000"/>
          </a:ln>
        </p:spPr>
        <p:txBody>
          <a:bodyPr wrap="none">
            <a:spAutoFit/>
          </a:bodyPr>
          <a:lstStyle/>
          <a:p>
            <a:r>
              <a:rPr kumimoji="1" lang="zh-CN" altLang="en-US" sz="2000">
                <a:latin typeface="Arial" panose="020B0604020202020204" pitchFamily="34" charset="0"/>
              </a:rPr>
              <a:t>网</a:t>
            </a:r>
            <a:r>
              <a:rPr kumimoji="1" lang="zh-CN" altLang="en-US" sz="900">
                <a:latin typeface="Arial" panose="020B0604020202020204" pitchFamily="34" charset="0"/>
              </a:rPr>
              <a:t> </a:t>
            </a:r>
            <a:r>
              <a:rPr kumimoji="1" lang="en-US" altLang="zh-CN" sz="2000">
                <a:latin typeface="Arial" panose="020B0604020202020204" pitchFamily="34" charset="0"/>
              </a:rPr>
              <a:t>1</a:t>
            </a:r>
          </a:p>
        </p:txBody>
      </p:sp>
      <p:sp>
        <p:nvSpPr>
          <p:cNvPr id="254004" name="Text Box 120"/>
          <p:cNvSpPr txBox="1">
            <a:spLocks noChangeArrowheads="1"/>
          </p:cNvSpPr>
          <p:nvPr/>
        </p:nvSpPr>
        <p:spPr bwMode="auto">
          <a:xfrm>
            <a:off x="7005638" y="3263900"/>
            <a:ext cx="600075" cy="396875"/>
          </a:xfrm>
          <a:prstGeom prst="rect">
            <a:avLst/>
          </a:prstGeom>
          <a:noFill/>
          <a:ln w="9525">
            <a:noFill/>
            <a:miter lim="800000"/>
          </a:ln>
        </p:spPr>
        <p:txBody>
          <a:bodyPr wrap="none">
            <a:spAutoFit/>
          </a:bodyPr>
          <a:lstStyle/>
          <a:p>
            <a:r>
              <a:rPr kumimoji="1" lang="zh-CN" altLang="en-US" sz="2000">
                <a:latin typeface="Arial" panose="020B0604020202020204" pitchFamily="34" charset="0"/>
              </a:rPr>
              <a:t>网</a:t>
            </a:r>
            <a:r>
              <a:rPr kumimoji="1" lang="zh-CN" altLang="en-US" sz="600">
                <a:latin typeface="Arial" panose="020B0604020202020204" pitchFamily="34" charset="0"/>
              </a:rPr>
              <a:t> </a:t>
            </a:r>
            <a:r>
              <a:rPr kumimoji="1" lang="en-US" altLang="zh-CN" sz="2000">
                <a:latin typeface="Arial" panose="020B0604020202020204" pitchFamily="34" charset="0"/>
              </a:rPr>
              <a:t>7</a:t>
            </a:r>
          </a:p>
        </p:txBody>
      </p:sp>
      <p:sp>
        <p:nvSpPr>
          <p:cNvPr id="586873" name="Oval 121"/>
          <p:cNvSpPr>
            <a:spLocks noChangeArrowheads="1"/>
          </p:cNvSpPr>
          <p:nvPr/>
        </p:nvSpPr>
        <p:spPr bwMode="auto">
          <a:xfrm>
            <a:off x="3351213" y="3940175"/>
            <a:ext cx="3122612" cy="1039813"/>
          </a:xfrm>
          <a:prstGeom prst="ellipse">
            <a:avLst/>
          </a:prstGeom>
          <a:solidFill>
            <a:srgbClr val="FFFF99"/>
          </a:solidFill>
          <a:ln w="9525">
            <a:solidFill>
              <a:schemeClr val="tx1"/>
            </a:solidFill>
            <a:round/>
          </a:ln>
          <a:effectLst>
            <a:outerShdw dist="35921" dir="2700000" algn="ctr" rotWithShape="0">
              <a:schemeClr val="bg2"/>
            </a:outerShdw>
          </a:effectLst>
        </p:spPr>
        <p:txBody>
          <a:bodyPr wrap="none" anchor="ctr"/>
          <a:lstStyle/>
          <a:p>
            <a:pPr>
              <a:defRPr/>
            </a:pPr>
            <a:endParaRPr lang="zh-CN" altLang="en-US">
              <a:ea typeface="黑体" panose="02010609060101010101" pitchFamily="49" charset="-122"/>
            </a:endParaRPr>
          </a:p>
        </p:txBody>
      </p:sp>
      <p:sp>
        <p:nvSpPr>
          <p:cNvPr id="254006" name="Text Box 122"/>
          <p:cNvSpPr txBox="1">
            <a:spLocks noChangeArrowheads="1"/>
          </p:cNvSpPr>
          <p:nvPr/>
        </p:nvSpPr>
        <p:spPr bwMode="auto">
          <a:xfrm>
            <a:off x="4140200" y="4940300"/>
            <a:ext cx="1809750" cy="457200"/>
          </a:xfrm>
          <a:prstGeom prst="rect">
            <a:avLst/>
          </a:prstGeom>
          <a:noFill/>
          <a:ln w="9525">
            <a:noFill/>
            <a:miter lim="800000"/>
          </a:ln>
        </p:spPr>
        <p:txBody>
          <a:bodyPr wrap="none">
            <a:spAutoFit/>
          </a:bodyPr>
          <a:lstStyle/>
          <a:p>
            <a:r>
              <a:rPr kumimoji="1" lang="zh-CN" altLang="en-US" sz="2400">
                <a:latin typeface="Arial" panose="020B0604020202020204" pitchFamily="34" charset="0"/>
              </a:rPr>
              <a:t>区域 </a:t>
            </a:r>
            <a:r>
              <a:rPr kumimoji="1" lang="en-US" altLang="zh-CN" sz="2400">
                <a:latin typeface="Arial" panose="020B0604020202020204" pitchFamily="34" charset="0"/>
              </a:rPr>
              <a:t>0.0.0.2</a:t>
            </a:r>
          </a:p>
        </p:txBody>
      </p:sp>
      <p:sp>
        <p:nvSpPr>
          <p:cNvPr id="254007" name="Line 123"/>
          <p:cNvSpPr>
            <a:spLocks noChangeShapeType="1"/>
          </p:cNvSpPr>
          <p:nvPr/>
        </p:nvSpPr>
        <p:spPr bwMode="auto">
          <a:xfrm>
            <a:off x="4875213" y="3854450"/>
            <a:ext cx="912812" cy="520700"/>
          </a:xfrm>
          <a:prstGeom prst="line">
            <a:avLst/>
          </a:prstGeom>
          <a:noFill/>
          <a:ln w="19050">
            <a:solidFill>
              <a:srgbClr val="333399"/>
            </a:solidFill>
            <a:round/>
          </a:ln>
        </p:spPr>
        <p:txBody>
          <a:bodyPr/>
          <a:lstStyle/>
          <a:p>
            <a:endParaRPr lang="zh-CN" altLang="en-US"/>
          </a:p>
        </p:txBody>
      </p:sp>
      <p:sp>
        <p:nvSpPr>
          <p:cNvPr id="254008" name="Line 124"/>
          <p:cNvSpPr>
            <a:spLocks noChangeShapeType="1"/>
          </p:cNvSpPr>
          <p:nvPr/>
        </p:nvSpPr>
        <p:spPr bwMode="auto">
          <a:xfrm flipV="1">
            <a:off x="5027613" y="4460875"/>
            <a:ext cx="836612" cy="260350"/>
          </a:xfrm>
          <a:prstGeom prst="line">
            <a:avLst/>
          </a:prstGeom>
          <a:noFill/>
          <a:ln w="19050">
            <a:solidFill>
              <a:srgbClr val="333399"/>
            </a:solidFill>
            <a:round/>
          </a:ln>
        </p:spPr>
        <p:txBody>
          <a:bodyPr/>
          <a:lstStyle/>
          <a:p>
            <a:endParaRPr lang="zh-CN" altLang="en-US"/>
          </a:p>
        </p:txBody>
      </p:sp>
      <p:grpSp>
        <p:nvGrpSpPr>
          <p:cNvPr id="254009" name="Group 125"/>
          <p:cNvGrpSpPr/>
          <p:nvPr/>
        </p:nvGrpSpPr>
        <p:grpSpPr bwMode="auto">
          <a:xfrm>
            <a:off x="5561013" y="4113213"/>
            <a:ext cx="684212" cy="608012"/>
            <a:chOff x="2949" y="196"/>
            <a:chExt cx="941" cy="598"/>
          </a:xfrm>
        </p:grpSpPr>
        <p:sp>
          <p:nvSpPr>
            <p:cNvPr id="254028" name="Oval 126"/>
            <p:cNvSpPr>
              <a:spLocks noChangeArrowheads="1"/>
            </p:cNvSpPr>
            <p:nvPr/>
          </p:nvSpPr>
          <p:spPr bwMode="auto">
            <a:xfrm>
              <a:off x="3168" y="196"/>
              <a:ext cx="407" cy="162"/>
            </a:xfrm>
            <a:prstGeom prst="ellipse">
              <a:avLst/>
            </a:prstGeom>
            <a:solidFill>
              <a:srgbClr val="EAEAEA"/>
            </a:solidFill>
            <a:ln w="12700">
              <a:solidFill>
                <a:schemeClr val="tx1"/>
              </a:solidFill>
              <a:round/>
            </a:ln>
          </p:spPr>
          <p:txBody>
            <a:bodyPr wrap="none" anchor="ctr"/>
            <a:lstStyle/>
            <a:p>
              <a:endParaRPr lang="zh-CN" altLang="en-US"/>
            </a:p>
          </p:txBody>
        </p:sp>
        <p:sp>
          <p:nvSpPr>
            <p:cNvPr id="254029" name="Oval 127"/>
            <p:cNvSpPr>
              <a:spLocks noChangeArrowheads="1"/>
            </p:cNvSpPr>
            <p:nvPr/>
          </p:nvSpPr>
          <p:spPr bwMode="auto">
            <a:xfrm rot="900000">
              <a:off x="3512" y="252"/>
              <a:ext cx="275" cy="131"/>
            </a:xfrm>
            <a:prstGeom prst="ellipse">
              <a:avLst/>
            </a:prstGeom>
            <a:solidFill>
              <a:srgbClr val="EAEAEA"/>
            </a:solidFill>
            <a:ln w="12700">
              <a:solidFill>
                <a:schemeClr val="tx1"/>
              </a:solidFill>
              <a:round/>
            </a:ln>
          </p:spPr>
          <p:txBody>
            <a:bodyPr wrap="none" anchor="ctr"/>
            <a:lstStyle/>
            <a:p>
              <a:endParaRPr lang="zh-CN" altLang="en-US"/>
            </a:p>
          </p:txBody>
        </p:sp>
        <p:sp>
          <p:nvSpPr>
            <p:cNvPr id="254030" name="Oval 128"/>
            <p:cNvSpPr>
              <a:spLocks noChangeArrowheads="1"/>
            </p:cNvSpPr>
            <p:nvPr/>
          </p:nvSpPr>
          <p:spPr bwMode="auto">
            <a:xfrm rot="1500000">
              <a:off x="3650" y="385"/>
              <a:ext cx="240" cy="153"/>
            </a:xfrm>
            <a:prstGeom prst="ellipse">
              <a:avLst/>
            </a:prstGeom>
            <a:solidFill>
              <a:srgbClr val="EAEAEA"/>
            </a:solidFill>
            <a:ln w="12700">
              <a:solidFill>
                <a:schemeClr val="tx1"/>
              </a:solidFill>
              <a:round/>
            </a:ln>
          </p:spPr>
          <p:txBody>
            <a:bodyPr wrap="none" anchor="ctr"/>
            <a:lstStyle/>
            <a:p>
              <a:endParaRPr lang="zh-CN" altLang="en-US"/>
            </a:p>
          </p:txBody>
        </p:sp>
        <p:sp>
          <p:nvSpPr>
            <p:cNvPr id="254031" name="Oval 129"/>
            <p:cNvSpPr>
              <a:spLocks noChangeArrowheads="1"/>
            </p:cNvSpPr>
            <p:nvPr/>
          </p:nvSpPr>
          <p:spPr bwMode="auto">
            <a:xfrm rot="-1560000">
              <a:off x="3573" y="537"/>
              <a:ext cx="291" cy="189"/>
            </a:xfrm>
            <a:prstGeom prst="ellipse">
              <a:avLst/>
            </a:prstGeom>
            <a:solidFill>
              <a:srgbClr val="EAEAEA"/>
            </a:solidFill>
            <a:ln w="12700">
              <a:solidFill>
                <a:schemeClr val="tx1"/>
              </a:solidFill>
              <a:round/>
            </a:ln>
          </p:spPr>
          <p:txBody>
            <a:bodyPr wrap="none" anchor="ctr"/>
            <a:lstStyle/>
            <a:p>
              <a:endParaRPr lang="zh-CN" altLang="en-US"/>
            </a:p>
          </p:txBody>
        </p:sp>
        <p:sp>
          <p:nvSpPr>
            <p:cNvPr id="254032" name="Oval 130"/>
            <p:cNvSpPr>
              <a:spLocks noChangeArrowheads="1"/>
            </p:cNvSpPr>
            <p:nvPr/>
          </p:nvSpPr>
          <p:spPr bwMode="auto">
            <a:xfrm>
              <a:off x="3216" y="555"/>
              <a:ext cx="471" cy="239"/>
            </a:xfrm>
            <a:prstGeom prst="ellipse">
              <a:avLst/>
            </a:prstGeom>
            <a:solidFill>
              <a:srgbClr val="EAEAEA"/>
            </a:solidFill>
            <a:ln w="12700">
              <a:solidFill>
                <a:schemeClr val="tx1"/>
              </a:solidFill>
              <a:round/>
            </a:ln>
          </p:spPr>
          <p:txBody>
            <a:bodyPr wrap="none" anchor="ctr"/>
            <a:lstStyle/>
            <a:p>
              <a:endParaRPr lang="zh-CN" altLang="en-US"/>
            </a:p>
          </p:txBody>
        </p:sp>
        <p:sp>
          <p:nvSpPr>
            <p:cNvPr id="254033" name="Oval 131"/>
            <p:cNvSpPr>
              <a:spLocks noChangeArrowheads="1"/>
            </p:cNvSpPr>
            <p:nvPr/>
          </p:nvSpPr>
          <p:spPr bwMode="auto">
            <a:xfrm rot="1080000">
              <a:off x="3023" y="555"/>
              <a:ext cx="265" cy="156"/>
            </a:xfrm>
            <a:prstGeom prst="ellipse">
              <a:avLst/>
            </a:prstGeom>
            <a:solidFill>
              <a:srgbClr val="EAEAEA"/>
            </a:solidFill>
            <a:ln w="12700">
              <a:solidFill>
                <a:schemeClr val="tx1"/>
              </a:solidFill>
              <a:round/>
            </a:ln>
          </p:spPr>
          <p:txBody>
            <a:bodyPr wrap="none" anchor="ctr"/>
            <a:lstStyle/>
            <a:p>
              <a:endParaRPr lang="zh-CN" altLang="en-US"/>
            </a:p>
          </p:txBody>
        </p:sp>
        <p:sp>
          <p:nvSpPr>
            <p:cNvPr id="254034" name="Oval 132"/>
            <p:cNvSpPr>
              <a:spLocks noChangeArrowheads="1"/>
            </p:cNvSpPr>
            <p:nvPr/>
          </p:nvSpPr>
          <p:spPr bwMode="auto">
            <a:xfrm>
              <a:off x="2949" y="432"/>
              <a:ext cx="217" cy="156"/>
            </a:xfrm>
            <a:prstGeom prst="ellipse">
              <a:avLst/>
            </a:prstGeom>
            <a:solidFill>
              <a:srgbClr val="EAEAEA"/>
            </a:solidFill>
            <a:ln w="12700">
              <a:solidFill>
                <a:schemeClr val="tx1"/>
              </a:solidFill>
              <a:round/>
            </a:ln>
          </p:spPr>
          <p:txBody>
            <a:bodyPr wrap="none" anchor="ctr"/>
            <a:lstStyle/>
            <a:p>
              <a:endParaRPr lang="zh-CN" altLang="en-US"/>
            </a:p>
          </p:txBody>
        </p:sp>
        <p:sp>
          <p:nvSpPr>
            <p:cNvPr id="254035" name="Oval 133"/>
            <p:cNvSpPr>
              <a:spLocks noChangeArrowheads="1"/>
            </p:cNvSpPr>
            <p:nvPr/>
          </p:nvSpPr>
          <p:spPr bwMode="auto">
            <a:xfrm rot="-1860000">
              <a:off x="2984" y="310"/>
              <a:ext cx="295" cy="156"/>
            </a:xfrm>
            <a:prstGeom prst="ellipse">
              <a:avLst/>
            </a:prstGeom>
            <a:solidFill>
              <a:srgbClr val="EAEAEA"/>
            </a:solidFill>
            <a:ln w="12700">
              <a:solidFill>
                <a:schemeClr val="tx1"/>
              </a:solidFill>
              <a:round/>
            </a:ln>
          </p:spPr>
          <p:txBody>
            <a:bodyPr wrap="none" anchor="ctr"/>
            <a:lstStyle/>
            <a:p>
              <a:endParaRPr lang="zh-CN" altLang="en-US"/>
            </a:p>
          </p:txBody>
        </p:sp>
        <p:sp>
          <p:nvSpPr>
            <p:cNvPr id="254036" name="Freeform 134"/>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w="12700" cap="rnd" cmpd="sng">
              <a:noFill/>
              <a:prstDash val="solid"/>
              <a:round/>
              <a:headEnd type="none" w="med" len="med"/>
              <a:tailEnd type="none" w="med" len="med"/>
            </a:ln>
          </p:spPr>
          <p:txBody>
            <a:bodyPr/>
            <a:lstStyle/>
            <a:p>
              <a:endParaRPr lang="zh-CN" altLang="en-US"/>
            </a:p>
          </p:txBody>
        </p:sp>
        <p:sp>
          <p:nvSpPr>
            <p:cNvPr id="254037" name="Freeform 135"/>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w="12700" cap="rnd" cmpd="sng">
              <a:noFill/>
              <a:prstDash val="solid"/>
              <a:round/>
              <a:headEnd type="none" w="med" len="med"/>
              <a:tailEnd type="none" w="med" len="med"/>
            </a:ln>
          </p:spPr>
          <p:txBody>
            <a:bodyPr/>
            <a:lstStyle/>
            <a:p>
              <a:endParaRPr lang="zh-CN" altLang="en-US"/>
            </a:p>
          </p:txBody>
        </p:sp>
        <p:sp>
          <p:nvSpPr>
            <p:cNvPr id="254038" name="Freeform 136"/>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w="12700" cap="rnd" cmpd="sng">
              <a:noFill/>
              <a:prstDash val="solid"/>
              <a:round/>
              <a:headEnd type="none" w="med" len="med"/>
              <a:tailEnd type="none" w="med" len="med"/>
            </a:ln>
          </p:spPr>
          <p:txBody>
            <a:bodyPr/>
            <a:lstStyle/>
            <a:p>
              <a:endParaRPr lang="zh-CN" altLang="en-US"/>
            </a:p>
          </p:txBody>
        </p:sp>
      </p:grpSp>
      <p:sp>
        <p:nvSpPr>
          <p:cNvPr id="254010" name="Text Box 137"/>
          <p:cNvSpPr txBox="1">
            <a:spLocks noChangeArrowheads="1"/>
          </p:cNvSpPr>
          <p:nvPr/>
        </p:nvSpPr>
        <p:spPr bwMode="auto">
          <a:xfrm>
            <a:off x="5588000" y="4159250"/>
            <a:ext cx="649288" cy="396875"/>
          </a:xfrm>
          <a:prstGeom prst="rect">
            <a:avLst/>
          </a:prstGeom>
          <a:noFill/>
          <a:ln w="9525">
            <a:noFill/>
            <a:miter lim="800000"/>
          </a:ln>
        </p:spPr>
        <p:txBody>
          <a:bodyPr wrap="none">
            <a:spAutoFit/>
          </a:bodyPr>
          <a:lstStyle/>
          <a:p>
            <a:r>
              <a:rPr kumimoji="1" lang="zh-CN" altLang="en-US" sz="2000">
                <a:latin typeface="Arial" panose="020B0604020202020204" pitchFamily="34" charset="0"/>
              </a:rPr>
              <a:t>网 </a:t>
            </a:r>
            <a:r>
              <a:rPr kumimoji="1" lang="en-US" altLang="zh-CN" sz="2000">
                <a:latin typeface="Arial" panose="020B0604020202020204" pitchFamily="34" charset="0"/>
              </a:rPr>
              <a:t>4</a:t>
            </a:r>
          </a:p>
        </p:txBody>
      </p:sp>
      <p:sp>
        <p:nvSpPr>
          <p:cNvPr id="254011" name="Line 138"/>
          <p:cNvSpPr>
            <a:spLocks noChangeShapeType="1"/>
          </p:cNvSpPr>
          <p:nvPr/>
        </p:nvSpPr>
        <p:spPr bwMode="auto">
          <a:xfrm>
            <a:off x="3959225" y="4545013"/>
            <a:ext cx="915988" cy="176212"/>
          </a:xfrm>
          <a:prstGeom prst="line">
            <a:avLst/>
          </a:prstGeom>
          <a:noFill/>
          <a:ln w="19050">
            <a:solidFill>
              <a:srgbClr val="333399"/>
            </a:solidFill>
            <a:round/>
          </a:ln>
        </p:spPr>
        <p:txBody>
          <a:bodyPr/>
          <a:lstStyle/>
          <a:p>
            <a:endParaRPr lang="zh-CN" altLang="en-US"/>
          </a:p>
        </p:txBody>
      </p:sp>
      <p:grpSp>
        <p:nvGrpSpPr>
          <p:cNvPr id="254012" name="Group 139"/>
          <p:cNvGrpSpPr/>
          <p:nvPr/>
        </p:nvGrpSpPr>
        <p:grpSpPr bwMode="auto">
          <a:xfrm>
            <a:off x="3656013" y="4198938"/>
            <a:ext cx="685800" cy="608012"/>
            <a:chOff x="2949" y="196"/>
            <a:chExt cx="941" cy="598"/>
          </a:xfrm>
        </p:grpSpPr>
        <p:sp>
          <p:nvSpPr>
            <p:cNvPr id="254017" name="Oval 140"/>
            <p:cNvSpPr>
              <a:spLocks noChangeArrowheads="1"/>
            </p:cNvSpPr>
            <p:nvPr/>
          </p:nvSpPr>
          <p:spPr bwMode="auto">
            <a:xfrm>
              <a:off x="3168" y="196"/>
              <a:ext cx="407" cy="162"/>
            </a:xfrm>
            <a:prstGeom prst="ellipse">
              <a:avLst/>
            </a:prstGeom>
            <a:solidFill>
              <a:srgbClr val="EAEAEA"/>
            </a:solidFill>
            <a:ln w="12700">
              <a:solidFill>
                <a:schemeClr val="tx1"/>
              </a:solidFill>
              <a:round/>
            </a:ln>
          </p:spPr>
          <p:txBody>
            <a:bodyPr wrap="none" anchor="ctr"/>
            <a:lstStyle/>
            <a:p>
              <a:endParaRPr lang="zh-CN" altLang="en-US"/>
            </a:p>
          </p:txBody>
        </p:sp>
        <p:sp>
          <p:nvSpPr>
            <p:cNvPr id="254018" name="Oval 141"/>
            <p:cNvSpPr>
              <a:spLocks noChangeArrowheads="1"/>
            </p:cNvSpPr>
            <p:nvPr/>
          </p:nvSpPr>
          <p:spPr bwMode="auto">
            <a:xfrm rot="900000">
              <a:off x="3512" y="252"/>
              <a:ext cx="275" cy="131"/>
            </a:xfrm>
            <a:prstGeom prst="ellipse">
              <a:avLst/>
            </a:prstGeom>
            <a:solidFill>
              <a:srgbClr val="EAEAEA"/>
            </a:solidFill>
            <a:ln w="12700">
              <a:solidFill>
                <a:schemeClr val="tx1"/>
              </a:solidFill>
              <a:round/>
            </a:ln>
          </p:spPr>
          <p:txBody>
            <a:bodyPr wrap="none" anchor="ctr"/>
            <a:lstStyle/>
            <a:p>
              <a:endParaRPr lang="zh-CN" altLang="en-US"/>
            </a:p>
          </p:txBody>
        </p:sp>
        <p:sp>
          <p:nvSpPr>
            <p:cNvPr id="254019" name="Oval 142"/>
            <p:cNvSpPr>
              <a:spLocks noChangeArrowheads="1"/>
            </p:cNvSpPr>
            <p:nvPr/>
          </p:nvSpPr>
          <p:spPr bwMode="auto">
            <a:xfrm rot="1500000">
              <a:off x="3650" y="385"/>
              <a:ext cx="240" cy="153"/>
            </a:xfrm>
            <a:prstGeom prst="ellipse">
              <a:avLst/>
            </a:prstGeom>
            <a:solidFill>
              <a:srgbClr val="EAEAEA"/>
            </a:solidFill>
            <a:ln w="12700">
              <a:solidFill>
                <a:schemeClr val="tx1"/>
              </a:solidFill>
              <a:round/>
            </a:ln>
          </p:spPr>
          <p:txBody>
            <a:bodyPr wrap="none" anchor="ctr"/>
            <a:lstStyle/>
            <a:p>
              <a:endParaRPr lang="zh-CN" altLang="en-US"/>
            </a:p>
          </p:txBody>
        </p:sp>
        <p:sp>
          <p:nvSpPr>
            <p:cNvPr id="254020" name="Oval 143"/>
            <p:cNvSpPr>
              <a:spLocks noChangeArrowheads="1"/>
            </p:cNvSpPr>
            <p:nvPr/>
          </p:nvSpPr>
          <p:spPr bwMode="auto">
            <a:xfrm rot="-1560000">
              <a:off x="3573" y="537"/>
              <a:ext cx="291" cy="189"/>
            </a:xfrm>
            <a:prstGeom prst="ellipse">
              <a:avLst/>
            </a:prstGeom>
            <a:solidFill>
              <a:srgbClr val="EAEAEA"/>
            </a:solidFill>
            <a:ln w="12700">
              <a:solidFill>
                <a:schemeClr val="tx1"/>
              </a:solidFill>
              <a:round/>
            </a:ln>
          </p:spPr>
          <p:txBody>
            <a:bodyPr wrap="none" anchor="ctr"/>
            <a:lstStyle/>
            <a:p>
              <a:endParaRPr lang="zh-CN" altLang="en-US"/>
            </a:p>
          </p:txBody>
        </p:sp>
        <p:sp>
          <p:nvSpPr>
            <p:cNvPr id="254021" name="Oval 144"/>
            <p:cNvSpPr>
              <a:spLocks noChangeArrowheads="1"/>
            </p:cNvSpPr>
            <p:nvPr/>
          </p:nvSpPr>
          <p:spPr bwMode="auto">
            <a:xfrm>
              <a:off x="3216" y="555"/>
              <a:ext cx="471" cy="239"/>
            </a:xfrm>
            <a:prstGeom prst="ellipse">
              <a:avLst/>
            </a:prstGeom>
            <a:solidFill>
              <a:srgbClr val="EAEAEA"/>
            </a:solidFill>
            <a:ln w="12700">
              <a:solidFill>
                <a:schemeClr val="tx1"/>
              </a:solidFill>
              <a:round/>
            </a:ln>
          </p:spPr>
          <p:txBody>
            <a:bodyPr wrap="none" anchor="ctr"/>
            <a:lstStyle/>
            <a:p>
              <a:endParaRPr lang="zh-CN" altLang="en-US"/>
            </a:p>
          </p:txBody>
        </p:sp>
        <p:sp>
          <p:nvSpPr>
            <p:cNvPr id="254022" name="Oval 145"/>
            <p:cNvSpPr>
              <a:spLocks noChangeArrowheads="1"/>
            </p:cNvSpPr>
            <p:nvPr/>
          </p:nvSpPr>
          <p:spPr bwMode="auto">
            <a:xfrm rot="1080000">
              <a:off x="3023" y="555"/>
              <a:ext cx="265" cy="156"/>
            </a:xfrm>
            <a:prstGeom prst="ellipse">
              <a:avLst/>
            </a:prstGeom>
            <a:solidFill>
              <a:srgbClr val="EAEAEA"/>
            </a:solidFill>
            <a:ln w="12700">
              <a:solidFill>
                <a:schemeClr val="tx1"/>
              </a:solidFill>
              <a:round/>
            </a:ln>
          </p:spPr>
          <p:txBody>
            <a:bodyPr wrap="none" anchor="ctr"/>
            <a:lstStyle/>
            <a:p>
              <a:endParaRPr lang="zh-CN" altLang="en-US"/>
            </a:p>
          </p:txBody>
        </p:sp>
        <p:sp>
          <p:nvSpPr>
            <p:cNvPr id="254023" name="Oval 146"/>
            <p:cNvSpPr>
              <a:spLocks noChangeArrowheads="1"/>
            </p:cNvSpPr>
            <p:nvPr/>
          </p:nvSpPr>
          <p:spPr bwMode="auto">
            <a:xfrm>
              <a:off x="2949" y="432"/>
              <a:ext cx="217" cy="156"/>
            </a:xfrm>
            <a:prstGeom prst="ellipse">
              <a:avLst/>
            </a:prstGeom>
            <a:solidFill>
              <a:srgbClr val="EAEAEA"/>
            </a:solidFill>
            <a:ln w="12700">
              <a:solidFill>
                <a:schemeClr val="tx1"/>
              </a:solidFill>
              <a:round/>
            </a:ln>
          </p:spPr>
          <p:txBody>
            <a:bodyPr wrap="none" anchor="ctr"/>
            <a:lstStyle/>
            <a:p>
              <a:endParaRPr lang="zh-CN" altLang="en-US"/>
            </a:p>
          </p:txBody>
        </p:sp>
        <p:sp>
          <p:nvSpPr>
            <p:cNvPr id="254024" name="Oval 147"/>
            <p:cNvSpPr>
              <a:spLocks noChangeArrowheads="1"/>
            </p:cNvSpPr>
            <p:nvPr/>
          </p:nvSpPr>
          <p:spPr bwMode="auto">
            <a:xfrm rot="-1860000">
              <a:off x="2984" y="310"/>
              <a:ext cx="295" cy="156"/>
            </a:xfrm>
            <a:prstGeom prst="ellipse">
              <a:avLst/>
            </a:prstGeom>
            <a:solidFill>
              <a:srgbClr val="EAEAEA"/>
            </a:solidFill>
            <a:ln w="12700">
              <a:solidFill>
                <a:schemeClr val="tx1"/>
              </a:solidFill>
              <a:round/>
            </a:ln>
          </p:spPr>
          <p:txBody>
            <a:bodyPr wrap="none" anchor="ctr"/>
            <a:lstStyle/>
            <a:p>
              <a:endParaRPr lang="zh-CN" altLang="en-US"/>
            </a:p>
          </p:txBody>
        </p:sp>
        <p:sp>
          <p:nvSpPr>
            <p:cNvPr id="254025" name="Freeform 148"/>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w="12700" cap="rnd" cmpd="sng">
              <a:noFill/>
              <a:prstDash val="solid"/>
              <a:round/>
              <a:headEnd type="none" w="med" len="med"/>
              <a:tailEnd type="none" w="med" len="med"/>
            </a:ln>
          </p:spPr>
          <p:txBody>
            <a:bodyPr/>
            <a:lstStyle/>
            <a:p>
              <a:endParaRPr lang="zh-CN" altLang="en-US"/>
            </a:p>
          </p:txBody>
        </p:sp>
        <p:sp>
          <p:nvSpPr>
            <p:cNvPr id="254026" name="Freeform 149"/>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w="12700" cap="rnd" cmpd="sng">
              <a:noFill/>
              <a:prstDash val="solid"/>
              <a:round/>
              <a:headEnd type="none" w="med" len="med"/>
              <a:tailEnd type="none" w="med" len="med"/>
            </a:ln>
          </p:spPr>
          <p:txBody>
            <a:bodyPr/>
            <a:lstStyle/>
            <a:p>
              <a:endParaRPr lang="zh-CN" altLang="en-US"/>
            </a:p>
          </p:txBody>
        </p:sp>
        <p:sp>
          <p:nvSpPr>
            <p:cNvPr id="254027" name="Freeform 150"/>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w="12700" cap="rnd" cmpd="sng">
              <a:noFill/>
              <a:prstDash val="solid"/>
              <a:round/>
              <a:headEnd type="none" w="med" len="med"/>
              <a:tailEnd type="none" w="med" len="med"/>
            </a:ln>
          </p:spPr>
          <p:txBody>
            <a:bodyPr/>
            <a:lstStyle/>
            <a:p>
              <a:endParaRPr lang="zh-CN" altLang="en-US"/>
            </a:p>
          </p:txBody>
        </p:sp>
      </p:grpSp>
      <p:sp>
        <p:nvSpPr>
          <p:cNvPr id="254013" name="Text Box 151"/>
          <p:cNvSpPr txBox="1">
            <a:spLocks noChangeArrowheads="1"/>
          </p:cNvSpPr>
          <p:nvPr/>
        </p:nvSpPr>
        <p:spPr bwMode="auto">
          <a:xfrm>
            <a:off x="3646488" y="4311650"/>
            <a:ext cx="608012" cy="395288"/>
          </a:xfrm>
          <a:prstGeom prst="rect">
            <a:avLst/>
          </a:prstGeom>
          <a:noFill/>
          <a:ln w="9525">
            <a:noFill/>
            <a:miter lim="800000"/>
          </a:ln>
        </p:spPr>
        <p:txBody>
          <a:bodyPr wrap="none">
            <a:spAutoFit/>
          </a:bodyPr>
          <a:lstStyle/>
          <a:p>
            <a:r>
              <a:rPr kumimoji="1" lang="zh-CN" altLang="en-US" sz="2000">
                <a:latin typeface="Arial" panose="020B0604020202020204" pitchFamily="34" charset="0"/>
              </a:rPr>
              <a:t>网</a:t>
            </a:r>
            <a:r>
              <a:rPr kumimoji="1" lang="zh-CN" altLang="en-US" sz="800">
                <a:latin typeface="Arial" panose="020B0604020202020204" pitchFamily="34" charset="0"/>
              </a:rPr>
              <a:t> </a:t>
            </a:r>
            <a:r>
              <a:rPr kumimoji="1" lang="en-US" altLang="zh-CN" sz="2000">
                <a:latin typeface="Arial" panose="020B0604020202020204" pitchFamily="34" charset="0"/>
              </a:rPr>
              <a:t>5</a:t>
            </a:r>
          </a:p>
        </p:txBody>
      </p:sp>
      <p:pic>
        <p:nvPicPr>
          <p:cNvPr id="254014" name="Picture 152"/>
          <p:cNvPicPr>
            <a:picLocks noChangeArrowheads="1"/>
          </p:cNvPicPr>
          <p:nvPr/>
        </p:nvPicPr>
        <p:blipFill>
          <a:blip r:embed="rId3" cstate="print"/>
          <a:srcRect/>
          <a:stretch>
            <a:fillRect/>
          </a:stretch>
        </p:blipFill>
        <p:spPr bwMode="auto">
          <a:xfrm>
            <a:off x="4721225" y="4497388"/>
            <a:ext cx="520700" cy="398462"/>
          </a:xfrm>
          <a:prstGeom prst="rect">
            <a:avLst/>
          </a:prstGeom>
          <a:noFill/>
          <a:ln w="12699">
            <a:noFill/>
            <a:miter lim="800000"/>
            <a:headEnd/>
            <a:tailEnd/>
          </a:ln>
        </p:spPr>
      </p:pic>
      <p:sp>
        <p:nvSpPr>
          <p:cNvPr id="254015" name="Text Box 153"/>
          <p:cNvSpPr txBox="1">
            <a:spLocks noChangeArrowheads="1"/>
          </p:cNvSpPr>
          <p:nvPr/>
        </p:nvSpPr>
        <p:spPr bwMode="auto">
          <a:xfrm>
            <a:off x="4427538" y="4184650"/>
            <a:ext cx="460375" cy="395288"/>
          </a:xfrm>
          <a:prstGeom prst="rect">
            <a:avLst/>
          </a:prstGeom>
          <a:noFill/>
          <a:ln w="9525">
            <a:noFill/>
            <a:miter lim="800000"/>
          </a:ln>
        </p:spPr>
        <p:txBody>
          <a:bodyPr wrap="none">
            <a:spAutoFit/>
          </a:bodyPr>
          <a:lstStyle/>
          <a:p>
            <a:r>
              <a:rPr kumimoji="1" lang="en-US" altLang="zh-CN" sz="2000">
                <a:latin typeface="Arial" panose="020B0604020202020204" pitchFamily="34" charset="0"/>
              </a:rPr>
              <a:t>R</a:t>
            </a:r>
            <a:r>
              <a:rPr kumimoji="1" lang="en-US" altLang="zh-CN" sz="2000" baseline="-25000">
                <a:latin typeface="Arial" panose="020B0604020202020204" pitchFamily="34" charset="0"/>
              </a:rPr>
              <a:t>8</a:t>
            </a:r>
          </a:p>
        </p:txBody>
      </p:sp>
      <p:pic>
        <p:nvPicPr>
          <p:cNvPr id="254016" name="Picture 154"/>
          <p:cNvPicPr>
            <a:picLocks noChangeArrowheads="1"/>
          </p:cNvPicPr>
          <p:nvPr/>
        </p:nvPicPr>
        <p:blipFill>
          <a:blip r:embed="rId3" cstate="print"/>
          <a:srcRect/>
          <a:stretch>
            <a:fillRect/>
          </a:stretch>
        </p:blipFill>
        <p:spPr bwMode="auto">
          <a:xfrm>
            <a:off x="4657725" y="3721100"/>
            <a:ext cx="520700" cy="314325"/>
          </a:xfrm>
          <a:prstGeom prst="rect">
            <a:avLst/>
          </a:prstGeom>
          <a:noFill/>
          <a:ln w="12699">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3000" fill="hold" grpId="0" nodeType="afterEffect">
                                  <p:stCondLst>
                                    <p:cond delay="0"/>
                                  </p:stCondLst>
                                  <p:childTnLst>
                                    <p:anim calcmode="discrete" valueType="str">
                                      <p:cBhvr>
                                        <p:cTn id="6" dur="1000" fill="hold"/>
                                        <p:tgtEl>
                                          <p:spTgt spid="586757"/>
                                        </p:tgtEl>
                                        <p:attrNameLst>
                                          <p:attrName>style.visibility</p:attrName>
                                        </p:attrNameLst>
                                      </p:cBhvr>
                                      <p:tavLst>
                                        <p:tav tm="0">
                                          <p:val>
                                            <p:strVal val="hidden"/>
                                          </p:val>
                                        </p:tav>
                                        <p:tav tm="50000">
                                          <p:val>
                                            <p:strVal val="visible"/>
                                          </p:val>
                                        </p:tav>
                                      </p:tavLst>
                                    </p:anim>
                                  </p:childTnLst>
                                </p:cTn>
                              </p:par>
                              <p:par>
                                <p:cTn id="7" presetID="35" presetClass="emph" presetSubtype="0" repeatCount="3000" fill="hold" grpId="0" nodeType="withEffect">
                                  <p:stCondLst>
                                    <p:cond delay="0"/>
                                  </p:stCondLst>
                                  <p:childTnLst>
                                    <p:anim calcmode="discrete" valueType="str">
                                      <p:cBhvr>
                                        <p:cTn id="8" dur="1000" fill="hold"/>
                                        <p:tgtEl>
                                          <p:spTgt spid="586864"/>
                                        </p:tgtEl>
                                        <p:attrNameLst>
                                          <p:attrName>style.visibility</p:attrName>
                                        </p:attrNameLst>
                                      </p:cBhvr>
                                      <p:tavLst>
                                        <p:tav tm="0">
                                          <p:val>
                                            <p:strVal val="hidden"/>
                                          </p:val>
                                        </p:tav>
                                        <p:tav tm="50000">
                                          <p:val>
                                            <p:strVal val="visible"/>
                                          </p:val>
                                        </p:tav>
                                      </p:tavLst>
                                    </p:anim>
                                  </p:childTnLst>
                                </p:cTn>
                              </p:par>
                              <p:par>
                                <p:cTn id="9" presetID="35" presetClass="emph" presetSubtype="0" repeatCount="3000" fill="hold" grpId="0" nodeType="withEffect">
                                  <p:stCondLst>
                                    <p:cond delay="0"/>
                                  </p:stCondLst>
                                  <p:childTnLst>
                                    <p:anim calcmode="discrete" valueType="str">
                                      <p:cBhvr>
                                        <p:cTn id="10" dur="1000" fill="hold"/>
                                        <p:tgtEl>
                                          <p:spTgt spid="586863"/>
                                        </p:tgtEl>
                                        <p:attrNameLst>
                                          <p:attrName>style.visibility</p:attrName>
                                        </p:attrNameLst>
                                      </p:cBhvr>
                                      <p:tavLst>
                                        <p:tav tm="0">
                                          <p:val>
                                            <p:strVal val="hidden"/>
                                          </p:val>
                                        </p:tav>
                                        <p:tav tm="50000">
                                          <p:val>
                                            <p:strVal val="visible"/>
                                          </p:val>
                                        </p:tav>
                                      </p:tavLst>
                                    </p:anim>
                                  </p:childTnLst>
                                </p:cTn>
                              </p:par>
                              <p:par>
                                <p:cTn id="11" presetID="35" presetClass="emph" presetSubtype="0" repeatCount="3000" fill="hold" grpId="0" nodeType="withEffect">
                                  <p:stCondLst>
                                    <p:cond delay="0"/>
                                  </p:stCondLst>
                                  <p:childTnLst>
                                    <p:anim calcmode="discrete" valueType="str">
                                      <p:cBhvr>
                                        <p:cTn id="12" dur="1000" fill="hold"/>
                                        <p:tgtEl>
                                          <p:spTgt spid="586862"/>
                                        </p:tgtEl>
                                        <p:attrNameLst>
                                          <p:attrName>style.visibility</p:attrName>
                                        </p:attrNameLst>
                                      </p:cBhvr>
                                      <p:tavLst>
                                        <p:tav tm="0">
                                          <p:val>
                                            <p:strVal val="hidden"/>
                                          </p:val>
                                        </p:tav>
                                        <p:tav tm="50000">
                                          <p:val>
                                            <p:strVal val="visible"/>
                                          </p:val>
                                        </p:tav>
                                      </p:tavLst>
                                    </p:anim>
                                  </p:childTnLst>
                                </p:cTn>
                              </p:par>
                              <p:par>
                                <p:cTn id="13" presetID="35" presetClass="emph" presetSubtype="0" repeatCount="3000" fill="hold" grpId="0" nodeType="withEffect">
                                  <p:stCondLst>
                                    <p:cond delay="0"/>
                                  </p:stCondLst>
                                  <p:childTnLst>
                                    <p:anim calcmode="discrete" valueType="str">
                                      <p:cBhvr>
                                        <p:cTn id="14" dur="1000" fill="hold"/>
                                        <p:tgtEl>
                                          <p:spTgt spid="586861"/>
                                        </p:tgtEl>
                                        <p:attrNameLst>
                                          <p:attrName>style.visibility</p:attrName>
                                        </p:attrNameLst>
                                      </p:cBhvr>
                                      <p:tavLst>
                                        <p:tav tm="0">
                                          <p:val>
                                            <p:strVal val="hidden"/>
                                          </p:val>
                                        </p:tav>
                                        <p:tav tm="50000">
                                          <p:val>
                                            <p:strVal val="visible"/>
                                          </p:val>
                                        </p:tav>
                                      </p:tavLst>
                                    </p:anim>
                                  </p:childTnLst>
                                </p:cTn>
                              </p:par>
                              <p:par>
                                <p:cTn id="15" presetID="35" presetClass="emph" presetSubtype="0" repeatCount="3000" fill="hold" grpId="0" nodeType="withEffect">
                                  <p:stCondLst>
                                    <p:cond delay="0"/>
                                  </p:stCondLst>
                                  <p:childTnLst>
                                    <p:anim calcmode="discrete" valueType="str">
                                      <p:cBhvr>
                                        <p:cTn id="16" dur="1000" fill="hold"/>
                                        <p:tgtEl>
                                          <p:spTgt spid="586860"/>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6757" grpId="0"/>
      <p:bldP spid="586860" grpId="0"/>
      <p:bldP spid="586861" grpId="0"/>
      <p:bldP spid="586862" grpId="0"/>
      <p:bldP spid="586863" grpId="0"/>
      <p:bldP spid="586864" grpId="0"/>
    </p:bldLst>
  </p:timing>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4978" name="Group 2"/>
          <p:cNvGrpSpPr/>
          <p:nvPr/>
        </p:nvGrpSpPr>
        <p:grpSpPr bwMode="auto">
          <a:xfrm>
            <a:off x="125413" y="1892300"/>
            <a:ext cx="8861425" cy="3760788"/>
            <a:chOff x="79" y="1560"/>
            <a:chExt cx="5582" cy="2369"/>
          </a:xfrm>
        </p:grpSpPr>
        <p:sp>
          <p:nvSpPr>
            <p:cNvPr id="587779" name="AutoShape 3"/>
            <p:cNvSpPr>
              <a:spLocks noChangeArrowheads="1"/>
            </p:cNvSpPr>
            <p:nvPr/>
          </p:nvSpPr>
          <p:spPr bwMode="auto">
            <a:xfrm>
              <a:off x="79" y="1570"/>
              <a:ext cx="5582" cy="2359"/>
            </a:xfrm>
            <a:prstGeom prst="roundRect">
              <a:avLst>
                <a:gd name="adj" fmla="val 16667"/>
              </a:avLst>
            </a:prstGeom>
            <a:solidFill>
              <a:srgbClr val="CCECFF"/>
            </a:solidFill>
            <a:ln w="19050">
              <a:solidFill>
                <a:schemeClr val="tx1"/>
              </a:solidFill>
              <a:round/>
            </a:ln>
            <a:effectLst>
              <a:outerShdw dist="35921" dir="2700000" algn="ctr" rotWithShape="0">
                <a:schemeClr val="bg2"/>
              </a:outerShdw>
            </a:effectLst>
          </p:spPr>
          <p:txBody>
            <a:bodyPr wrap="none" anchor="ctr"/>
            <a:lstStyle/>
            <a:p>
              <a:pPr>
                <a:defRPr/>
              </a:pPr>
              <a:endParaRPr lang="zh-CN" altLang="en-US">
                <a:ea typeface="黑体" panose="02010609060101010101" pitchFamily="49" charset="-122"/>
              </a:endParaRPr>
            </a:p>
          </p:txBody>
        </p:sp>
        <p:sp>
          <p:nvSpPr>
            <p:cNvPr id="255130" name="Text Box 4"/>
            <p:cNvSpPr txBox="1">
              <a:spLocks noChangeArrowheads="1"/>
            </p:cNvSpPr>
            <p:nvPr/>
          </p:nvSpPr>
          <p:spPr bwMode="auto">
            <a:xfrm>
              <a:off x="247" y="1560"/>
              <a:ext cx="1193" cy="288"/>
            </a:xfrm>
            <a:prstGeom prst="rect">
              <a:avLst/>
            </a:prstGeom>
            <a:noFill/>
            <a:ln w="9525">
              <a:noFill/>
              <a:miter lim="800000"/>
            </a:ln>
          </p:spPr>
          <p:txBody>
            <a:bodyPr wrap="none">
              <a:spAutoFit/>
            </a:bodyPr>
            <a:lstStyle/>
            <a:p>
              <a:r>
                <a:rPr kumimoji="1" lang="zh-CN" altLang="en-US" sz="2400">
                  <a:solidFill>
                    <a:srgbClr val="333399"/>
                  </a:solidFill>
                  <a:latin typeface="Arial" panose="020B0604020202020204" pitchFamily="34" charset="0"/>
                </a:rPr>
                <a:t>自治系统 </a:t>
              </a:r>
              <a:r>
                <a:rPr kumimoji="1" lang="en-US" altLang="zh-CN" sz="2400">
                  <a:solidFill>
                    <a:srgbClr val="333399"/>
                  </a:solidFill>
                  <a:latin typeface="Arial" panose="020B0604020202020204" pitchFamily="34" charset="0"/>
                </a:rPr>
                <a:t>AS</a:t>
              </a:r>
            </a:p>
          </p:txBody>
        </p:sp>
      </p:grpSp>
      <p:sp>
        <p:nvSpPr>
          <p:cNvPr id="587781" name="Rectangle 5"/>
          <p:cNvSpPr>
            <a:spLocks noGrp="1" noChangeArrowheads="1"/>
          </p:cNvSpPr>
          <p:nvPr>
            <p:ph type="title"/>
          </p:nvPr>
        </p:nvSpPr>
        <p:spPr/>
        <p:txBody>
          <a:bodyPr/>
          <a:lstStyle/>
          <a:p>
            <a:pPr eaLnBrk="1" hangingPunct="1"/>
            <a:r>
              <a:rPr lang="zh-CN" altLang="en-US" dirty="0"/>
              <a:t>区域边界路由器 </a:t>
            </a:r>
          </a:p>
        </p:txBody>
      </p:sp>
      <p:sp>
        <p:nvSpPr>
          <p:cNvPr id="587782" name="Oval 6"/>
          <p:cNvSpPr>
            <a:spLocks noChangeArrowheads="1"/>
          </p:cNvSpPr>
          <p:nvPr/>
        </p:nvSpPr>
        <p:spPr bwMode="auto">
          <a:xfrm>
            <a:off x="3503613" y="2479675"/>
            <a:ext cx="2894012" cy="1511300"/>
          </a:xfrm>
          <a:prstGeom prst="ellipse">
            <a:avLst/>
          </a:prstGeom>
          <a:solidFill>
            <a:srgbClr val="FFCCFF"/>
          </a:solidFill>
          <a:ln w="9525">
            <a:solidFill>
              <a:schemeClr val="tx1"/>
            </a:solidFill>
            <a:round/>
          </a:ln>
          <a:effectLst>
            <a:outerShdw dist="35921" dir="2700000" algn="ctr" rotWithShape="0">
              <a:schemeClr val="bg2"/>
            </a:outerShdw>
          </a:effectLst>
        </p:spPr>
        <p:txBody>
          <a:bodyPr wrap="none" anchor="ctr"/>
          <a:lstStyle/>
          <a:p>
            <a:pPr>
              <a:defRPr/>
            </a:pPr>
            <a:endParaRPr lang="zh-CN" altLang="en-US">
              <a:ea typeface="黑体" panose="02010609060101010101" pitchFamily="49" charset="-122"/>
            </a:endParaRPr>
          </a:p>
        </p:txBody>
      </p:sp>
      <p:sp>
        <p:nvSpPr>
          <p:cNvPr id="587783" name="Oval 7"/>
          <p:cNvSpPr>
            <a:spLocks noChangeArrowheads="1"/>
          </p:cNvSpPr>
          <p:nvPr/>
        </p:nvSpPr>
        <p:spPr bwMode="auto">
          <a:xfrm>
            <a:off x="228600" y="2409825"/>
            <a:ext cx="3167063" cy="2406650"/>
          </a:xfrm>
          <a:prstGeom prst="ellipse">
            <a:avLst/>
          </a:prstGeom>
          <a:solidFill>
            <a:srgbClr val="FFFF99"/>
          </a:solidFill>
          <a:ln w="9525">
            <a:solidFill>
              <a:schemeClr val="tx1"/>
            </a:solidFill>
            <a:round/>
          </a:ln>
          <a:effectLst>
            <a:outerShdw dist="35921" dir="2700000" algn="ctr" rotWithShape="0">
              <a:schemeClr val="bg2"/>
            </a:outerShdw>
          </a:effectLst>
        </p:spPr>
        <p:txBody>
          <a:bodyPr wrap="none" anchor="ctr"/>
          <a:lstStyle/>
          <a:p>
            <a:pPr>
              <a:defRPr/>
            </a:pPr>
            <a:endParaRPr lang="zh-CN" altLang="en-US">
              <a:ea typeface="黑体" panose="02010609060101010101" pitchFamily="49" charset="-122"/>
            </a:endParaRPr>
          </a:p>
        </p:txBody>
      </p:sp>
      <p:sp>
        <p:nvSpPr>
          <p:cNvPr id="587784" name="Oval 8"/>
          <p:cNvSpPr>
            <a:spLocks noChangeArrowheads="1"/>
          </p:cNvSpPr>
          <p:nvPr/>
        </p:nvSpPr>
        <p:spPr bwMode="auto">
          <a:xfrm>
            <a:off x="6473825" y="2409825"/>
            <a:ext cx="2405063" cy="2406650"/>
          </a:xfrm>
          <a:prstGeom prst="ellipse">
            <a:avLst/>
          </a:prstGeom>
          <a:solidFill>
            <a:srgbClr val="FFFF99"/>
          </a:solidFill>
          <a:ln w="9525">
            <a:solidFill>
              <a:schemeClr val="tx1"/>
            </a:solidFill>
            <a:round/>
          </a:ln>
          <a:effectLst>
            <a:outerShdw dist="35921" dir="2700000" algn="ctr" rotWithShape="0">
              <a:schemeClr val="bg2"/>
            </a:outerShdw>
          </a:effectLst>
        </p:spPr>
        <p:txBody>
          <a:bodyPr wrap="none" anchor="ctr"/>
          <a:lstStyle/>
          <a:p>
            <a:pPr>
              <a:defRPr/>
            </a:pPr>
            <a:endParaRPr lang="zh-CN" altLang="en-US">
              <a:ea typeface="黑体" panose="02010609060101010101" pitchFamily="49" charset="-122"/>
            </a:endParaRPr>
          </a:p>
        </p:txBody>
      </p:sp>
      <p:sp>
        <p:nvSpPr>
          <p:cNvPr id="254983" name="Text Box 9"/>
          <p:cNvSpPr txBox="1">
            <a:spLocks noChangeArrowheads="1"/>
          </p:cNvSpPr>
          <p:nvPr/>
        </p:nvSpPr>
        <p:spPr bwMode="auto">
          <a:xfrm>
            <a:off x="900113" y="4789488"/>
            <a:ext cx="1809750" cy="457200"/>
          </a:xfrm>
          <a:prstGeom prst="rect">
            <a:avLst/>
          </a:prstGeom>
          <a:noFill/>
          <a:ln w="9525">
            <a:noFill/>
            <a:miter lim="800000"/>
          </a:ln>
        </p:spPr>
        <p:txBody>
          <a:bodyPr wrap="none">
            <a:spAutoFit/>
          </a:bodyPr>
          <a:lstStyle/>
          <a:p>
            <a:r>
              <a:rPr kumimoji="1" lang="zh-CN" altLang="en-US" sz="2400">
                <a:solidFill>
                  <a:srgbClr val="333399"/>
                </a:solidFill>
                <a:latin typeface="Arial" panose="020B0604020202020204" pitchFamily="34" charset="0"/>
              </a:rPr>
              <a:t>区域 </a:t>
            </a:r>
            <a:r>
              <a:rPr kumimoji="1" lang="en-US" altLang="zh-CN" sz="2400">
                <a:solidFill>
                  <a:srgbClr val="333399"/>
                </a:solidFill>
                <a:latin typeface="Arial" panose="020B0604020202020204" pitchFamily="34" charset="0"/>
              </a:rPr>
              <a:t>0.0.0.1</a:t>
            </a:r>
          </a:p>
        </p:txBody>
      </p:sp>
      <p:sp>
        <p:nvSpPr>
          <p:cNvPr id="254984" name="Text Box 10"/>
          <p:cNvSpPr txBox="1">
            <a:spLocks noChangeArrowheads="1"/>
          </p:cNvSpPr>
          <p:nvPr/>
        </p:nvSpPr>
        <p:spPr bwMode="auto">
          <a:xfrm>
            <a:off x="6948488" y="4860925"/>
            <a:ext cx="1809750" cy="457200"/>
          </a:xfrm>
          <a:prstGeom prst="rect">
            <a:avLst/>
          </a:prstGeom>
          <a:noFill/>
          <a:ln w="9525">
            <a:noFill/>
            <a:miter lim="800000"/>
          </a:ln>
        </p:spPr>
        <p:txBody>
          <a:bodyPr wrap="none">
            <a:spAutoFit/>
          </a:bodyPr>
          <a:lstStyle/>
          <a:p>
            <a:r>
              <a:rPr kumimoji="1" lang="zh-CN" altLang="en-US" sz="2400">
                <a:solidFill>
                  <a:srgbClr val="333399"/>
                </a:solidFill>
                <a:latin typeface="Arial" panose="020B0604020202020204" pitchFamily="34" charset="0"/>
              </a:rPr>
              <a:t>区域 </a:t>
            </a:r>
            <a:r>
              <a:rPr kumimoji="1" lang="en-US" altLang="zh-CN" sz="2400">
                <a:solidFill>
                  <a:srgbClr val="333399"/>
                </a:solidFill>
                <a:latin typeface="Arial" panose="020B0604020202020204" pitchFamily="34" charset="0"/>
              </a:rPr>
              <a:t>0.0.0.3</a:t>
            </a:r>
          </a:p>
        </p:txBody>
      </p:sp>
      <p:sp>
        <p:nvSpPr>
          <p:cNvPr id="254985" name="Text Box 11"/>
          <p:cNvSpPr txBox="1">
            <a:spLocks noChangeArrowheads="1"/>
          </p:cNvSpPr>
          <p:nvPr/>
        </p:nvSpPr>
        <p:spPr bwMode="auto">
          <a:xfrm>
            <a:off x="3506788" y="1976438"/>
            <a:ext cx="2419350" cy="457200"/>
          </a:xfrm>
          <a:prstGeom prst="rect">
            <a:avLst/>
          </a:prstGeom>
          <a:noFill/>
          <a:ln w="9525">
            <a:noFill/>
            <a:miter lim="800000"/>
          </a:ln>
        </p:spPr>
        <p:txBody>
          <a:bodyPr wrap="none">
            <a:spAutoFit/>
          </a:bodyPr>
          <a:lstStyle/>
          <a:p>
            <a:r>
              <a:rPr kumimoji="1" lang="zh-CN" altLang="en-US" sz="2400">
                <a:solidFill>
                  <a:srgbClr val="333399"/>
                </a:solidFill>
                <a:latin typeface="Arial" panose="020B0604020202020204" pitchFamily="34" charset="0"/>
              </a:rPr>
              <a:t>主干区域 </a:t>
            </a:r>
            <a:r>
              <a:rPr kumimoji="1" lang="en-US" altLang="zh-CN" sz="2400">
                <a:solidFill>
                  <a:srgbClr val="333399"/>
                </a:solidFill>
                <a:latin typeface="Arial" panose="020B0604020202020204" pitchFamily="34" charset="0"/>
              </a:rPr>
              <a:t>0.0.0.0</a:t>
            </a:r>
          </a:p>
        </p:txBody>
      </p:sp>
      <p:sp>
        <p:nvSpPr>
          <p:cNvPr id="254986" name="Line 12"/>
          <p:cNvSpPr>
            <a:spLocks noChangeShapeType="1"/>
          </p:cNvSpPr>
          <p:nvPr/>
        </p:nvSpPr>
        <p:spPr bwMode="auto">
          <a:xfrm flipV="1">
            <a:off x="4951413" y="1792288"/>
            <a:ext cx="1065212" cy="962025"/>
          </a:xfrm>
          <a:prstGeom prst="line">
            <a:avLst/>
          </a:prstGeom>
          <a:noFill/>
          <a:ln w="38100">
            <a:solidFill>
              <a:srgbClr val="333399"/>
            </a:solidFill>
            <a:round/>
            <a:tailEnd type="triangle" w="sm" len="med"/>
          </a:ln>
        </p:spPr>
        <p:txBody>
          <a:bodyPr/>
          <a:lstStyle/>
          <a:p>
            <a:endParaRPr lang="zh-CN" altLang="en-US"/>
          </a:p>
        </p:txBody>
      </p:sp>
      <p:sp>
        <p:nvSpPr>
          <p:cNvPr id="254987" name="Text Box 13"/>
          <p:cNvSpPr txBox="1">
            <a:spLocks noChangeArrowheads="1"/>
          </p:cNvSpPr>
          <p:nvPr/>
        </p:nvSpPr>
        <p:spPr bwMode="auto">
          <a:xfrm>
            <a:off x="5281613" y="1341438"/>
            <a:ext cx="2317750" cy="457200"/>
          </a:xfrm>
          <a:prstGeom prst="rect">
            <a:avLst/>
          </a:prstGeom>
          <a:noFill/>
          <a:ln w="9525">
            <a:noFill/>
            <a:miter lim="800000"/>
          </a:ln>
        </p:spPr>
        <p:txBody>
          <a:bodyPr wrap="none">
            <a:spAutoFit/>
          </a:bodyPr>
          <a:lstStyle/>
          <a:p>
            <a:r>
              <a:rPr kumimoji="1" lang="zh-CN" altLang="en-US" sz="2400" dirty="0">
                <a:solidFill>
                  <a:srgbClr val="333399"/>
                </a:solidFill>
                <a:latin typeface="Arial" panose="020B0604020202020204" pitchFamily="34" charset="0"/>
              </a:rPr>
              <a:t>至其他自治系统</a:t>
            </a:r>
          </a:p>
        </p:txBody>
      </p:sp>
      <p:sp>
        <p:nvSpPr>
          <p:cNvPr id="254988" name="Line 14"/>
          <p:cNvSpPr>
            <a:spLocks noChangeShapeType="1"/>
          </p:cNvSpPr>
          <p:nvPr/>
        </p:nvSpPr>
        <p:spPr bwMode="auto">
          <a:xfrm>
            <a:off x="6473825" y="3303588"/>
            <a:ext cx="838200" cy="273050"/>
          </a:xfrm>
          <a:prstGeom prst="line">
            <a:avLst/>
          </a:prstGeom>
          <a:noFill/>
          <a:ln w="19050">
            <a:solidFill>
              <a:srgbClr val="333399"/>
            </a:solidFill>
            <a:round/>
          </a:ln>
        </p:spPr>
        <p:txBody>
          <a:bodyPr/>
          <a:lstStyle/>
          <a:p>
            <a:endParaRPr lang="zh-CN" altLang="en-US"/>
          </a:p>
        </p:txBody>
      </p:sp>
      <p:sp>
        <p:nvSpPr>
          <p:cNvPr id="254989" name="Line 15"/>
          <p:cNvSpPr>
            <a:spLocks noChangeShapeType="1"/>
          </p:cNvSpPr>
          <p:nvPr/>
        </p:nvSpPr>
        <p:spPr bwMode="auto">
          <a:xfrm flipV="1">
            <a:off x="7464425" y="3509963"/>
            <a:ext cx="760413" cy="136525"/>
          </a:xfrm>
          <a:prstGeom prst="line">
            <a:avLst/>
          </a:prstGeom>
          <a:noFill/>
          <a:ln w="19050">
            <a:solidFill>
              <a:srgbClr val="333399"/>
            </a:solidFill>
            <a:round/>
          </a:ln>
        </p:spPr>
        <p:txBody>
          <a:bodyPr/>
          <a:lstStyle/>
          <a:p>
            <a:endParaRPr lang="zh-CN" altLang="en-US"/>
          </a:p>
        </p:txBody>
      </p:sp>
      <p:sp>
        <p:nvSpPr>
          <p:cNvPr id="254990" name="Line 16"/>
          <p:cNvSpPr>
            <a:spLocks noChangeShapeType="1"/>
          </p:cNvSpPr>
          <p:nvPr/>
        </p:nvSpPr>
        <p:spPr bwMode="auto">
          <a:xfrm>
            <a:off x="7845425" y="2822575"/>
            <a:ext cx="379413" cy="687388"/>
          </a:xfrm>
          <a:prstGeom prst="line">
            <a:avLst/>
          </a:prstGeom>
          <a:noFill/>
          <a:ln w="19050">
            <a:solidFill>
              <a:srgbClr val="333399"/>
            </a:solidFill>
            <a:round/>
          </a:ln>
        </p:spPr>
        <p:txBody>
          <a:bodyPr/>
          <a:lstStyle/>
          <a:p>
            <a:endParaRPr lang="zh-CN" altLang="en-US"/>
          </a:p>
        </p:txBody>
      </p:sp>
      <p:sp>
        <p:nvSpPr>
          <p:cNvPr id="254991" name="Line 17"/>
          <p:cNvSpPr>
            <a:spLocks noChangeShapeType="1"/>
          </p:cNvSpPr>
          <p:nvPr/>
        </p:nvSpPr>
        <p:spPr bwMode="auto">
          <a:xfrm flipH="1">
            <a:off x="7767638" y="3576638"/>
            <a:ext cx="457200" cy="757237"/>
          </a:xfrm>
          <a:prstGeom prst="line">
            <a:avLst/>
          </a:prstGeom>
          <a:noFill/>
          <a:ln w="19050">
            <a:solidFill>
              <a:srgbClr val="333399"/>
            </a:solidFill>
            <a:round/>
          </a:ln>
        </p:spPr>
        <p:txBody>
          <a:bodyPr/>
          <a:lstStyle/>
          <a:p>
            <a:endParaRPr lang="zh-CN" altLang="en-US"/>
          </a:p>
        </p:txBody>
      </p:sp>
      <p:sp>
        <p:nvSpPr>
          <p:cNvPr id="254992" name="Line 18"/>
          <p:cNvSpPr>
            <a:spLocks noChangeShapeType="1"/>
          </p:cNvSpPr>
          <p:nvPr/>
        </p:nvSpPr>
        <p:spPr bwMode="auto">
          <a:xfrm flipV="1">
            <a:off x="5330825" y="3303588"/>
            <a:ext cx="989013" cy="138112"/>
          </a:xfrm>
          <a:prstGeom prst="line">
            <a:avLst/>
          </a:prstGeom>
          <a:noFill/>
          <a:ln w="28575">
            <a:solidFill>
              <a:srgbClr val="333399"/>
            </a:solidFill>
            <a:round/>
          </a:ln>
        </p:spPr>
        <p:txBody>
          <a:bodyPr/>
          <a:lstStyle/>
          <a:p>
            <a:endParaRPr lang="zh-CN" altLang="en-US"/>
          </a:p>
        </p:txBody>
      </p:sp>
      <p:sp>
        <p:nvSpPr>
          <p:cNvPr id="254993" name="Line 19"/>
          <p:cNvSpPr>
            <a:spLocks noChangeShapeType="1"/>
          </p:cNvSpPr>
          <p:nvPr/>
        </p:nvSpPr>
        <p:spPr bwMode="auto">
          <a:xfrm>
            <a:off x="5027613" y="2754313"/>
            <a:ext cx="150812" cy="617537"/>
          </a:xfrm>
          <a:prstGeom prst="line">
            <a:avLst/>
          </a:prstGeom>
          <a:noFill/>
          <a:ln w="28575">
            <a:solidFill>
              <a:srgbClr val="333399"/>
            </a:solidFill>
            <a:round/>
          </a:ln>
        </p:spPr>
        <p:txBody>
          <a:bodyPr/>
          <a:lstStyle/>
          <a:p>
            <a:endParaRPr lang="zh-CN" altLang="en-US"/>
          </a:p>
        </p:txBody>
      </p:sp>
      <p:sp>
        <p:nvSpPr>
          <p:cNvPr id="254994" name="Line 20"/>
          <p:cNvSpPr>
            <a:spLocks noChangeShapeType="1"/>
          </p:cNvSpPr>
          <p:nvPr/>
        </p:nvSpPr>
        <p:spPr bwMode="auto">
          <a:xfrm flipH="1">
            <a:off x="4951413" y="3509963"/>
            <a:ext cx="227012" cy="481012"/>
          </a:xfrm>
          <a:prstGeom prst="line">
            <a:avLst/>
          </a:prstGeom>
          <a:noFill/>
          <a:ln w="28575">
            <a:solidFill>
              <a:srgbClr val="333399"/>
            </a:solidFill>
            <a:round/>
          </a:ln>
        </p:spPr>
        <p:txBody>
          <a:bodyPr/>
          <a:lstStyle/>
          <a:p>
            <a:endParaRPr lang="zh-CN" altLang="en-US"/>
          </a:p>
        </p:txBody>
      </p:sp>
      <p:sp>
        <p:nvSpPr>
          <p:cNvPr id="254995" name="Line 21"/>
          <p:cNvSpPr>
            <a:spLocks noChangeShapeType="1"/>
          </p:cNvSpPr>
          <p:nvPr/>
        </p:nvSpPr>
        <p:spPr bwMode="auto">
          <a:xfrm>
            <a:off x="3351213" y="3167063"/>
            <a:ext cx="1600200" cy="274637"/>
          </a:xfrm>
          <a:prstGeom prst="line">
            <a:avLst/>
          </a:prstGeom>
          <a:noFill/>
          <a:ln w="28575">
            <a:solidFill>
              <a:schemeClr val="tx1"/>
            </a:solidFill>
            <a:round/>
          </a:ln>
        </p:spPr>
        <p:txBody>
          <a:bodyPr/>
          <a:lstStyle/>
          <a:p>
            <a:endParaRPr lang="zh-CN" altLang="en-US"/>
          </a:p>
        </p:txBody>
      </p:sp>
      <p:sp>
        <p:nvSpPr>
          <p:cNvPr id="254996" name="Line 22"/>
          <p:cNvSpPr>
            <a:spLocks noChangeShapeType="1"/>
          </p:cNvSpPr>
          <p:nvPr/>
        </p:nvSpPr>
        <p:spPr bwMode="auto">
          <a:xfrm flipV="1">
            <a:off x="3427413" y="2822575"/>
            <a:ext cx="1447800" cy="344488"/>
          </a:xfrm>
          <a:prstGeom prst="line">
            <a:avLst/>
          </a:prstGeom>
          <a:noFill/>
          <a:ln w="28575">
            <a:solidFill>
              <a:srgbClr val="333399"/>
            </a:solidFill>
            <a:round/>
          </a:ln>
        </p:spPr>
        <p:txBody>
          <a:bodyPr/>
          <a:lstStyle/>
          <a:p>
            <a:endParaRPr lang="zh-CN" altLang="en-US"/>
          </a:p>
        </p:txBody>
      </p:sp>
      <p:sp>
        <p:nvSpPr>
          <p:cNvPr id="254997" name="Line 23"/>
          <p:cNvSpPr>
            <a:spLocks noChangeShapeType="1"/>
          </p:cNvSpPr>
          <p:nvPr/>
        </p:nvSpPr>
        <p:spPr bwMode="auto">
          <a:xfrm flipH="1">
            <a:off x="990600" y="2822575"/>
            <a:ext cx="1141413" cy="344488"/>
          </a:xfrm>
          <a:prstGeom prst="line">
            <a:avLst/>
          </a:prstGeom>
          <a:noFill/>
          <a:ln w="19050">
            <a:solidFill>
              <a:schemeClr val="tx2"/>
            </a:solidFill>
            <a:round/>
          </a:ln>
        </p:spPr>
        <p:txBody>
          <a:bodyPr/>
          <a:lstStyle/>
          <a:p>
            <a:endParaRPr lang="zh-CN" altLang="en-US"/>
          </a:p>
        </p:txBody>
      </p:sp>
      <p:sp>
        <p:nvSpPr>
          <p:cNvPr id="254998" name="Line 24"/>
          <p:cNvSpPr>
            <a:spLocks noChangeShapeType="1"/>
          </p:cNvSpPr>
          <p:nvPr/>
        </p:nvSpPr>
        <p:spPr bwMode="auto">
          <a:xfrm>
            <a:off x="2132013" y="2889250"/>
            <a:ext cx="458787" cy="757238"/>
          </a:xfrm>
          <a:prstGeom prst="line">
            <a:avLst/>
          </a:prstGeom>
          <a:noFill/>
          <a:ln w="19050">
            <a:solidFill>
              <a:schemeClr val="tx2"/>
            </a:solidFill>
            <a:round/>
          </a:ln>
        </p:spPr>
        <p:txBody>
          <a:bodyPr/>
          <a:lstStyle/>
          <a:p>
            <a:endParaRPr lang="zh-CN" altLang="en-US"/>
          </a:p>
        </p:txBody>
      </p:sp>
      <p:sp>
        <p:nvSpPr>
          <p:cNvPr id="254999" name="Line 25"/>
          <p:cNvSpPr>
            <a:spLocks noChangeShapeType="1"/>
          </p:cNvSpPr>
          <p:nvPr/>
        </p:nvSpPr>
        <p:spPr bwMode="auto">
          <a:xfrm flipV="1">
            <a:off x="2665413" y="3233738"/>
            <a:ext cx="685800" cy="412750"/>
          </a:xfrm>
          <a:prstGeom prst="line">
            <a:avLst/>
          </a:prstGeom>
          <a:noFill/>
          <a:ln w="19050">
            <a:solidFill>
              <a:schemeClr val="tx2"/>
            </a:solidFill>
            <a:round/>
          </a:ln>
        </p:spPr>
        <p:txBody>
          <a:bodyPr/>
          <a:lstStyle/>
          <a:p>
            <a:endParaRPr lang="zh-CN" altLang="en-US"/>
          </a:p>
        </p:txBody>
      </p:sp>
      <p:sp>
        <p:nvSpPr>
          <p:cNvPr id="255000" name="Line 26"/>
          <p:cNvSpPr>
            <a:spLocks noChangeShapeType="1"/>
          </p:cNvSpPr>
          <p:nvPr/>
        </p:nvSpPr>
        <p:spPr bwMode="auto">
          <a:xfrm flipH="1">
            <a:off x="1522413" y="3716338"/>
            <a:ext cx="992187" cy="138112"/>
          </a:xfrm>
          <a:prstGeom prst="line">
            <a:avLst/>
          </a:prstGeom>
          <a:noFill/>
          <a:ln w="19050">
            <a:solidFill>
              <a:schemeClr val="tx2"/>
            </a:solidFill>
            <a:round/>
          </a:ln>
        </p:spPr>
        <p:txBody>
          <a:bodyPr/>
          <a:lstStyle/>
          <a:p>
            <a:endParaRPr lang="zh-CN" altLang="en-US"/>
          </a:p>
        </p:txBody>
      </p:sp>
      <p:sp>
        <p:nvSpPr>
          <p:cNvPr id="255001" name="Line 27"/>
          <p:cNvSpPr>
            <a:spLocks noChangeShapeType="1"/>
          </p:cNvSpPr>
          <p:nvPr/>
        </p:nvSpPr>
        <p:spPr bwMode="auto">
          <a:xfrm>
            <a:off x="1522413" y="3921125"/>
            <a:ext cx="382587" cy="412750"/>
          </a:xfrm>
          <a:prstGeom prst="line">
            <a:avLst/>
          </a:prstGeom>
          <a:noFill/>
          <a:ln w="19050">
            <a:solidFill>
              <a:schemeClr val="tx2"/>
            </a:solidFill>
            <a:round/>
          </a:ln>
        </p:spPr>
        <p:txBody>
          <a:bodyPr/>
          <a:lstStyle/>
          <a:p>
            <a:endParaRPr lang="zh-CN" altLang="en-US"/>
          </a:p>
        </p:txBody>
      </p:sp>
      <p:grpSp>
        <p:nvGrpSpPr>
          <p:cNvPr id="255002" name="Group 28"/>
          <p:cNvGrpSpPr/>
          <p:nvPr/>
        </p:nvGrpSpPr>
        <p:grpSpPr bwMode="auto">
          <a:xfrm>
            <a:off x="2284413" y="3441700"/>
            <a:ext cx="685800" cy="479425"/>
            <a:chOff x="2949" y="196"/>
            <a:chExt cx="941" cy="598"/>
          </a:xfrm>
        </p:grpSpPr>
        <p:sp>
          <p:nvSpPr>
            <p:cNvPr id="255118" name="Oval 29"/>
            <p:cNvSpPr>
              <a:spLocks noChangeArrowheads="1"/>
            </p:cNvSpPr>
            <p:nvPr/>
          </p:nvSpPr>
          <p:spPr bwMode="auto">
            <a:xfrm>
              <a:off x="3168" y="196"/>
              <a:ext cx="407" cy="162"/>
            </a:xfrm>
            <a:prstGeom prst="ellipse">
              <a:avLst/>
            </a:prstGeom>
            <a:solidFill>
              <a:srgbClr val="EAEAEA"/>
            </a:solidFill>
            <a:ln w="12700">
              <a:solidFill>
                <a:schemeClr val="tx1"/>
              </a:solidFill>
              <a:round/>
            </a:ln>
          </p:spPr>
          <p:txBody>
            <a:bodyPr wrap="none" anchor="ctr"/>
            <a:lstStyle/>
            <a:p>
              <a:endParaRPr lang="zh-CN" altLang="en-US"/>
            </a:p>
          </p:txBody>
        </p:sp>
        <p:sp>
          <p:nvSpPr>
            <p:cNvPr id="255119" name="Oval 30"/>
            <p:cNvSpPr>
              <a:spLocks noChangeArrowheads="1"/>
            </p:cNvSpPr>
            <p:nvPr/>
          </p:nvSpPr>
          <p:spPr bwMode="auto">
            <a:xfrm rot="900000">
              <a:off x="3512" y="252"/>
              <a:ext cx="275" cy="131"/>
            </a:xfrm>
            <a:prstGeom prst="ellipse">
              <a:avLst/>
            </a:prstGeom>
            <a:solidFill>
              <a:srgbClr val="EAEAEA"/>
            </a:solidFill>
            <a:ln w="12700">
              <a:solidFill>
                <a:schemeClr val="tx1"/>
              </a:solidFill>
              <a:round/>
            </a:ln>
          </p:spPr>
          <p:txBody>
            <a:bodyPr wrap="none" anchor="ctr"/>
            <a:lstStyle/>
            <a:p>
              <a:endParaRPr lang="zh-CN" altLang="en-US"/>
            </a:p>
          </p:txBody>
        </p:sp>
        <p:sp>
          <p:nvSpPr>
            <p:cNvPr id="255120" name="Oval 31"/>
            <p:cNvSpPr>
              <a:spLocks noChangeArrowheads="1"/>
            </p:cNvSpPr>
            <p:nvPr/>
          </p:nvSpPr>
          <p:spPr bwMode="auto">
            <a:xfrm rot="1500000">
              <a:off x="3650" y="385"/>
              <a:ext cx="240" cy="153"/>
            </a:xfrm>
            <a:prstGeom prst="ellipse">
              <a:avLst/>
            </a:prstGeom>
            <a:solidFill>
              <a:srgbClr val="EAEAEA"/>
            </a:solidFill>
            <a:ln w="12700">
              <a:solidFill>
                <a:schemeClr val="tx1"/>
              </a:solidFill>
              <a:round/>
            </a:ln>
          </p:spPr>
          <p:txBody>
            <a:bodyPr wrap="none" anchor="ctr"/>
            <a:lstStyle/>
            <a:p>
              <a:endParaRPr lang="zh-CN" altLang="en-US"/>
            </a:p>
          </p:txBody>
        </p:sp>
        <p:sp>
          <p:nvSpPr>
            <p:cNvPr id="255121" name="Oval 32"/>
            <p:cNvSpPr>
              <a:spLocks noChangeArrowheads="1"/>
            </p:cNvSpPr>
            <p:nvPr/>
          </p:nvSpPr>
          <p:spPr bwMode="auto">
            <a:xfrm rot="-1560000">
              <a:off x="3573" y="537"/>
              <a:ext cx="291" cy="189"/>
            </a:xfrm>
            <a:prstGeom prst="ellipse">
              <a:avLst/>
            </a:prstGeom>
            <a:solidFill>
              <a:srgbClr val="EAEAEA"/>
            </a:solidFill>
            <a:ln w="12700">
              <a:solidFill>
                <a:schemeClr val="tx1"/>
              </a:solidFill>
              <a:round/>
            </a:ln>
          </p:spPr>
          <p:txBody>
            <a:bodyPr wrap="none" anchor="ctr"/>
            <a:lstStyle/>
            <a:p>
              <a:endParaRPr lang="zh-CN" altLang="en-US"/>
            </a:p>
          </p:txBody>
        </p:sp>
        <p:sp>
          <p:nvSpPr>
            <p:cNvPr id="255122" name="Oval 33"/>
            <p:cNvSpPr>
              <a:spLocks noChangeArrowheads="1"/>
            </p:cNvSpPr>
            <p:nvPr/>
          </p:nvSpPr>
          <p:spPr bwMode="auto">
            <a:xfrm>
              <a:off x="3216" y="555"/>
              <a:ext cx="471" cy="239"/>
            </a:xfrm>
            <a:prstGeom prst="ellipse">
              <a:avLst/>
            </a:prstGeom>
            <a:solidFill>
              <a:srgbClr val="EAEAEA"/>
            </a:solidFill>
            <a:ln w="12700">
              <a:solidFill>
                <a:schemeClr val="tx1"/>
              </a:solidFill>
              <a:round/>
            </a:ln>
          </p:spPr>
          <p:txBody>
            <a:bodyPr wrap="none" anchor="ctr"/>
            <a:lstStyle/>
            <a:p>
              <a:endParaRPr lang="zh-CN" altLang="en-US"/>
            </a:p>
          </p:txBody>
        </p:sp>
        <p:sp>
          <p:nvSpPr>
            <p:cNvPr id="255123" name="Oval 34"/>
            <p:cNvSpPr>
              <a:spLocks noChangeArrowheads="1"/>
            </p:cNvSpPr>
            <p:nvPr/>
          </p:nvSpPr>
          <p:spPr bwMode="auto">
            <a:xfrm rot="1080000">
              <a:off x="3023" y="555"/>
              <a:ext cx="265" cy="156"/>
            </a:xfrm>
            <a:prstGeom prst="ellipse">
              <a:avLst/>
            </a:prstGeom>
            <a:solidFill>
              <a:srgbClr val="EAEAEA"/>
            </a:solidFill>
            <a:ln w="12700">
              <a:solidFill>
                <a:schemeClr val="tx1"/>
              </a:solidFill>
              <a:round/>
            </a:ln>
          </p:spPr>
          <p:txBody>
            <a:bodyPr wrap="none" anchor="ctr"/>
            <a:lstStyle/>
            <a:p>
              <a:endParaRPr lang="zh-CN" altLang="en-US"/>
            </a:p>
          </p:txBody>
        </p:sp>
        <p:sp>
          <p:nvSpPr>
            <p:cNvPr id="255124" name="Oval 35"/>
            <p:cNvSpPr>
              <a:spLocks noChangeArrowheads="1"/>
            </p:cNvSpPr>
            <p:nvPr/>
          </p:nvSpPr>
          <p:spPr bwMode="auto">
            <a:xfrm>
              <a:off x="2949" y="432"/>
              <a:ext cx="217" cy="156"/>
            </a:xfrm>
            <a:prstGeom prst="ellipse">
              <a:avLst/>
            </a:prstGeom>
            <a:solidFill>
              <a:srgbClr val="EAEAEA"/>
            </a:solidFill>
            <a:ln w="12700">
              <a:solidFill>
                <a:schemeClr val="tx1"/>
              </a:solidFill>
              <a:round/>
            </a:ln>
          </p:spPr>
          <p:txBody>
            <a:bodyPr wrap="none" anchor="ctr"/>
            <a:lstStyle/>
            <a:p>
              <a:endParaRPr lang="zh-CN" altLang="en-US"/>
            </a:p>
          </p:txBody>
        </p:sp>
        <p:sp>
          <p:nvSpPr>
            <p:cNvPr id="255125" name="Oval 36"/>
            <p:cNvSpPr>
              <a:spLocks noChangeArrowheads="1"/>
            </p:cNvSpPr>
            <p:nvPr/>
          </p:nvSpPr>
          <p:spPr bwMode="auto">
            <a:xfrm rot="-1860000">
              <a:off x="2984" y="310"/>
              <a:ext cx="295" cy="156"/>
            </a:xfrm>
            <a:prstGeom prst="ellipse">
              <a:avLst/>
            </a:prstGeom>
            <a:solidFill>
              <a:srgbClr val="EAEAEA"/>
            </a:solidFill>
            <a:ln w="12700">
              <a:solidFill>
                <a:schemeClr val="tx1"/>
              </a:solidFill>
              <a:round/>
            </a:ln>
          </p:spPr>
          <p:txBody>
            <a:bodyPr wrap="none" anchor="ctr"/>
            <a:lstStyle/>
            <a:p>
              <a:endParaRPr lang="zh-CN" altLang="en-US"/>
            </a:p>
          </p:txBody>
        </p:sp>
        <p:sp>
          <p:nvSpPr>
            <p:cNvPr id="255126" name="Freeform 37"/>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w="12700" cap="rnd" cmpd="sng">
              <a:noFill/>
              <a:prstDash val="solid"/>
              <a:round/>
              <a:headEnd type="none" w="med" len="med"/>
              <a:tailEnd type="none" w="med" len="med"/>
            </a:ln>
          </p:spPr>
          <p:txBody>
            <a:bodyPr/>
            <a:lstStyle/>
            <a:p>
              <a:endParaRPr lang="zh-CN" altLang="en-US"/>
            </a:p>
          </p:txBody>
        </p:sp>
        <p:sp>
          <p:nvSpPr>
            <p:cNvPr id="255127" name="Freeform 38"/>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w="12700" cap="rnd" cmpd="sng">
              <a:noFill/>
              <a:prstDash val="solid"/>
              <a:round/>
              <a:headEnd type="none" w="med" len="med"/>
              <a:tailEnd type="none" w="med" len="med"/>
            </a:ln>
          </p:spPr>
          <p:txBody>
            <a:bodyPr/>
            <a:lstStyle/>
            <a:p>
              <a:endParaRPr lang="zh-CN" altLang="en-US"/>
            </a:p>
          </p:txBody>
        </p:sp>
        <p:sp>
          <p:nvSpPr>
            <p:cNvPr id="255128" name="Freeform 39"/>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w="12700" cap="rnd" cmpd="sng">
              <a:noFill/>
              <a:prstDash val="solid"/>
              <a:round/>
              <a:headEnd type="none" w="med" len="med"/>
              <a:tailEnd type="none" w="med" len="med"/>
            </a:ln>
          </p:spPr>
          <p:txBody>
            <a:bodyPr/>
            <a:lstStyle/>
            <a:p>
              <a:endParaRPr lang="zh-CN" altLang="en-US"/>
            </a:p>
          </p:txBody>
        </p:sp>
      </p:grpSp>
      <p:pic>
        <p:nvPicPr>
          <p:cNvPr id="255003" name="Picture 40"/>
          <p:cNvPicPr>
            <a:picLocks noChangeArrowheads="1"/>
          </p:cNvPicPr>
          <p:nvPr/>
        </p:nvPicPr>
        <p:blipFill>
          <a:blip r:embed="rId3" cstate="print"/>
          <a:srcRect/>
          <a:stretch>
            <a:fillRect/>
          </a:stretch>
        </p:blipFill>
        <p:spPr bwMode="auto">
          <a:xfrm>
            <a:off x="1143000" y="3716338"/>
            <a:ext cx="520700" cy="314325"/>
          </a:xfrm>
          <a:prstGeom prst="rect">
            <a:avLst/>
          </a:prstGeom>
          <a:noFill/>
          <a:ln w="12699">
            <a:noFill/>
            <a:miter lim="800000"/>
            <a:headEnd/>
            <a:tailEnd/>
          </a:ln>
        </p:spPr>
      </p:pic>
      <p:pic>
        <p:nvPicPr>
          <p:cNvPr id="255004" name="Picture 41"/>
          <p:cNvPicPr>
            <a:picLocks noChangeArrowheads="1"/>
          </p:cNvPicPr>
          <p:nvPr/>
        </p:nvPicPr>
        <p:blipFill>
          <a:blip r:embed="rId3" cstate="print"/>
          <a:srcRect/>
          <a:stretch>
            <a:fillRect/>
          </a:stretch>
        </p:blipFill>
        <p:spPr bwMode="auto">
          <a:xfrm>
            <a:off x="1828800" y="2684463"/>
            <a:ext cx="520700" cy="315912"/>
          </a:xfrm>
          <a:prstGeom prst="rect">
            <a:avLst/>
          </a:prstGeom>
          <a:noFill/>
          <a:ln w="12699">
            <a:noFill/>
            <a:miter lim="800000"/>
            <a:headEnd/>
            <a:tailEnd/>
          </a:ln>
        </p:spPr>
      </p:pic>
      <p:pic>
        <p:nvPicPr>
          <p:cNvPr id="255005" name="Picture 42"/>
          <p:cNvPicPr>
            <a:picLocks noChangeArrowheads="1"/>
          </p:cNvPicPr>
          <p:nvPr/>
        </p:nvPicPr>
        <p:blipFill>
          <a:blip r:embed="rId3" cstate="print"/>
          <a:srcRect/>
          <a:stretch>
            <a:fillRect/>
          </a:stretch>
        </p:blipFill>
        <p:spPr bwMode="auto">
          <a:xfrm>
            <a:off x="3122613" y="3028950"/>
            <a:ext cx="519112" cy="314325"/>
          </a:xfrm>
          <a:prstGeom prst="rect">
            <a:avLst/>
          </a:prstGeom>
          <a:noFill/>
          <a:ln w="12699">
            <a:noFill/>
            <a:miter lim="800000"/>
            <a:headEnd/>
            <a:tailEnd/>
          </a:ln>
        </p:spPr>
      </p:pic>
      <p:pic>
        <p:nvPicPr>
          <p:cNvPr id="255006" name="Picture 43"/>
          <p:cNvPicPr>
            <a:picLocks noChangeArrowheads="1"/>
          </p:cNvPicPr>
          <p:nvPr/>
        </p:nvPicPr>
        <p:blipFill>
          <a:blip r:embed="rId3" cstate="print"/>
          <a:srcRect/>
          <a:stretch>
            <a:fillRect/>
          </a:stretch>
        </p:blipFill>
        <p:spPr bwMode="auto">
          <a:xfrm>
            <a:off x="4721225" y="2616200"/>
            <a:ext cx="520700" cy="314325"/>
          </a:xfrm>
          <a:prstGeom prst="rect">
            <a:avLst/>
          </a:prstGeom>
          <a:noFill/>
          <a:ln w="12699">
            <a:noFill/>
            <a:miter lim="800000"/>
            <a:headEnd/>
            <a:tailEnd/>
          </a:ln>
        </p:spPr>
      </p:pic>
      <p:pic>
        <p:nvPicPr>
          <p:cNvPr id="255007" name="Picture 44"/>
          <p:cNvPicPr>
            <a:picLocks noChangeArrowheads="1"/>
          </p:cNvPicPr>
          <p:nvPr/>
        </p:nvPicPr>
        <p:blipFill>
          <a:blip r:embed="rId3" cstate="print"/>
          <a:srcRect/>
          <a:stretch>
            <a:fillRect/>
          </a:stretch>
        </p:blipFill>
        <p:spPr bwMode="auto">
          <a:xfrm>
            <a:off x="4951413" y="3303588"/>
            <a:ext cx="519112" cy="314325"/>
          </a:xfrm>
          <a:prstGeom prst="rect">
            <a:avLst/>
          </a:prstGeom>
          <a:noFill/>
          <a:ln w="12699">
            <a:noFill/>
            <a:miter lim="800000"/>
            <a:headEnd/>
            <a:tailEnd/>
          </a:ln>
        </p:spPr>
      </p:pic>
      <p:pic>
        <p:nvPicPr>
          <p:cNvPr id="255008" name="Picture 45"/>
          <p:cNvPicPr>
            <a:picLocks noChangeArrowheads="1"/>
          </p:cNvPicPr>
          <p:nvPr/>
        </p:nvPicPr>
        <p:blipFill>
          <a:blip r:embed="rId3" cstate="print"/>
          <a:srcRect/>
          <a:stretch>
            <a:fillRect/>
          </a:stretch>
        </p:blipFill>
        <p:spPr bwMode="auto">
          <a:xfrm>
            <a:off x="7997825" y="3371850"/>
            <a:ext cx="519113" cy="315913"/>
          </a:xfrm>
          <a:prstGeom prst="rect">
            <a:avLst/>
          </a:prstGeom>
          <a:noFill/>
          <a:ln w="12699">
            <a:noFill/>
            <a:miter lim="800000"/>
            <a:headEnd/>
            <a:tailEnd/>
          </a:ln>
        </p:spPr>
      </p:pic>
      <p:pic>
        <p:nvPicPr>
          <p:cNvPr id="255009" name="Picture 46"/>
          <p:cNvPicPr>
            <a:picLocks noChangeArrowheads="1"/>
          </p:cNvPicPr>
          <p:nvPr/>
        </p:nvPicPr>
        <p:blipFill>
          <a:blip r:embed="rId3" cstate="print"/>
          <a:srcRect/>
          <a:stretch>
            <a:fillRect/>
          </a:stretch>
        </p:blipFill>
        <p:spPr bwMode="auto">
          <a:xfrm>
            <a:off x="6169025" y="3167063"/>
            <a:ext cx="519113" cy="312737"/>
          </a:xfrm>
          <a:prstGeom prst="rect">
            <a:avLst/>
          </a:prstGeom>
          <a:noFill/>
          <a:ln w="12699">
            <a:noFill/>
            <a:miter lim="800000"/>
            <a:headEnd/>
            <a:tailEnd/>
          </a:ln>
        </p:spPr>
      </p:pic>
      <p:grpSp>
        <p:nvGrpSpPr>
          <p:cNvPr id="255010" name="Group 47"/>
          <p:cNvGrpSpPr/>
          <p:nvPr/>
        </p:nvGrpSpPr>
        <p:grpSpPr bwMode="auto">
          <a:xfrm>
            <a:off x="1598613" y="4129088"/>
            <a:ext cx="685800" cy="479425"/>
            <a:chOff x="2949" y="196"/>
            <a:chExt cx="941" cy="598"/>
          </a:xfrm>
        </p:grpSpPr>
        <p:sp>
          <p:nvSpPr>
            <p:cNvPr id="255107" name="Oval 48"/>
            <p:cNvSpPr>
              <a:spLocks noChangeArrowheads="1"/>
            </p:cNvSpPr>
            <p:nvPr/>
          </p:nvSpPr>
          <p:spPr bwMode="auto">
            <a:xfrm>
              <a:off x="3168" y="196"/>
              <a:ext cx="407" cy="162"/>
            </a:xfrm>
            <a:prstGeom prst="ellipse">
              <a:avLst/>
            </a:prstGeom>
            <a:solidFill>
              <a:srgbClr val="EAEAEA"/>
            </a:solidFill>
            <a:ln w="12700">
              <a:solidFill>
                <a:schemeClr val="tx1"/>
              </a:solidFill>
              <a:round/>
            </a:ln>
          </p:spPr>
          <p:txBody>
            <a:bodyPr wrap="none" anchor="ctr"/>
            <a:lstStyle/>
            <a:p>
              <a:endParaRPr lang="zh-CN" altLang="en-US"/>
            </a:p>
          </p:txBody>
        </p:sp>
        <p:sp>
          <p:nvSpPr>
            <p:cNvPr id="255108" name="Oval 49"/>
            <p:cNvSpPr>
              <a:spLocks noChangeArrowheads="1"/>
            </p:cNvSpPr>
            <p:nvPr/>
          </p:nvSpPr>
          <p:spPr bwMode="auto">
            <a:xfrm rot="900000">
              <a:off x="3512" y="252"/>
              <a:ext cx="275" cy="131"/>
            </a:xfrm>
            <a:prstGeom prst="ellipse">
              <a:avLst/>
            </a:prstGeom>
            <a:solidFill>
              <a:srgbClr val="EAEAEA"/>
            </a:solidFill>
            <a:ln w="12700">
              <a:solidFill>
                <a:schemeClr val="tx1"/>
              </a:solidFill>
              <a:round/>
            </a:ln>
          </p:spPr>
          <p:txBody>
            <a:bodyPr wrap="none" anchor="ctr"/>
            <a:lstStyle/>
            <a:p>
              <a:endParaRPr lang="zh-CN" altLang="en-US"/>
            </a:p>
          </p:txBody>
        </p:sp>
        <p:sp>
          <p:nvSpPr>
            <p:cNvPr id="255109" name="Oval 50"/>
            <p:cNvSpPr>
              <a:spLocks noChangeArrowheads="1"/>
            </p:cNvSpPr>
            <p:nvPr/>
          </p:nvSpPr>
          <p:spPr bwMode="auto">
            <a:xfrm rot="1500000">
              <a:off x="3650" y="385"/>
              <a:ext cx="240" cy="153"/>
            </a:xfrm>
            <a:prstGeom prst="ellipse">
              <a:avLst/>
            </a:prstGeom>
            <a:solidFill>
              <a:srgbClr val="EAEAEA"/>
            </a:solidFill>
            <a:ln w="12700">
              <a:solidFill>
                <a:schemeClr val="tx1"/>
              </a:solidFill>
              <a:round/>
            </a:ln>
          </p:spPr>
          <p:txBody>
            <a:bodyPr wrap="none" anchor="ctr"/>
            <a:lstStyle/>
            <a:p>
              <a:endParaRPr lang="zh-CN" altLang="en-US"/>
            </a:p>
          </p:txBody>
        </p:sp>
        <p:sp>
          <p:nvSpPr>
            <p:cNvPr id="255110" name="Oval 51"/>
            <p:cNvSpPr>
              <a:spLocks noChangeArrowheads="1"/>
            </p:cNvSpPr>
            <p:nvPr/>
          </p:nvSpPr>
          <p:spPr bwMode="auto">
            <a:xfrm rot="-1560000">
              <a:off x="3573" y="537"/>
              <a:ext cx="291" cy="189"/>
            </a:xfrm>
            <a:prstGeom prst="ellipse">
              <a:avLst/>
            </a:prstGeom>
            <a:solidFill>
              <a:srgbClr val="EAEAEA"/>
            </a:solidFill>
            <a:ln w="12700">
              <a:solidFill>
                <a:schemeClr val="tx1"/>
              </a:solidFill>
              <a:round/>
            </a:ln>
          </p:spPr>
          <p:txBody>
            <a:bodyPr wrap="none" anchor="ctr"/>
            <a:lstStyle/>
            <a:p>
              <a:endParaRPr lang="zh-CN" altLang="en-US"/>
            </a:p>
          </p:txBody>
        </p:sp>
        <p:sp>
          <p:nvSpPr>
            <p:cNvPr id="255111" name="Oval 52"/>
            <p:cNvSpPr>
              <a:spLocks noChangeArrowheads="1"/>
            </p:cNvSpPr>
            <p:nvPr/>
          </p:nvSpPr>
          <p:spPr bwMode="auto">
            <a:xfrm>
              <a:off x="3216" y="555"/>
              <a:ext cx="471" cy="239"/>
            </a:xfrm>
            <a:prstGeom prst="ellipse">
              <a:avLst/>
            </a:prstGeom>
            <a:solidFill>
              <a:srgbClr val="EAEAEA"/>
            </a:solidFill>
            <a:ln w="12700">
              <a:solidFill>
                <a:schemeClr val="tx1"/>
              </a:solidFill>
              <a:round/>
            </a:ln>
          </p:spPr>
          <p:txBody>
            <a:bodyPr wrap="none" anchor="ctr"/>
            <a:lstStyle/>
            <a:p>
              <a:endParaRPr lang="zh-CN" altLang="en-US"/>
            </a:p>
          </p:txBody>
        </p:sp>
        <p:sp>
          <p:nvSpPr>
            <p:cNvPr id="255112" name="Oval 53"/>
            <p:cNvSpPr>
              <a:spLocks noChangeArrowheads="1"/>
            </p:cNvSpPr>
            <p:nvPr/>
          </p:nvSpPr>
          <p:spPr bwMode="auto">
            <a:xfrm rot="1080000">
              <a:off x="3023" y="555"/>
              <a:ext cx="265" cy="156"/>
            </a:xfrm>
            <a:prstGeom prst="ellipse">
              <a:avLst/>
            </a:prstGeom>
            <a:solidFill>
              <a:srgbClr val="EAEAEA"/>
            </a:solidFill>
            <a:ln w="12700">
              <a:solidFill>
                <a:schemeClr val="tx1"/>
              </a:solidFill>
              <a:round/>
            </a:ln>
          </p:spPr>
          <p:txBody>
            <a:bodyPr wrap="none" anchor="ctr"/>
            <a:lstStyle/>
            <a:p>
              <a:endParaRPr lang="zh-CN" altLang="en-US"/>
            </a:p>
          </p:txBody>
        </p:sp>
        <p:sp>
          <p:nvSpPr>
            <p:cNvPr id="255113" name="Oval 54"/>
            <p:cNvSpPr>
              <a:spLocks noChangeArrowheads="1"/>
            </p:cNvSpPr>
            <p:nvPr/>
          </p:nvSpPr>
          <p:spPr bwMode="auto">
            <a:xfrm>
              <a:off x="2949" y="432"/>
              <a:ext cx="217" cy="156"/>
            </a:xfrm>
            <a:prstGeom prst="ellipse">
              <a:avLst/>
            </a:prstGeom>
            <a:solidFill>
              <a:srgbClr val="EAEAEA"/>
            </a:solidFill>
            <a:ln w="12700">
              <a:solidFill>
                <a:schemeClr val="tx1"/>
              </a:solidFill>
              <a:round/>
            </a:ln>
          </p:spPr>
          <p:txBody>
            <a:bodyPr wrap="none" anchor="ctr"/>
            <a:lstStyle/>
            <a:p>
              <a:endParaRPr lang="zh-CN" altLang="en-US"/>
            </a:p>
          </p:txBody>
        </p:sp>
        <p:sp>
          <p:nvSpPr>
            <p:cNvPr id="255114" name="Oval 55"/>
            <p:cNvSpPr>
              <a:spLocks noChangeArrowheads="1"/>
            </p:cNvSpPr>
            <p:nvPr/>
          </p:nvSpPr>
          <p:spPr bwMode="auto">
            <a:xfrm rot="-1860000">
              <a:off x="2984" y="310"/>
              <a:ext cx="295" cy="156"/>
            </a:xfrm>
            <a:prstGeom prst="ellipse">
              <a:avLst/>
            </a:prstGeom>
            <a:solidFill>
              <a:srgbClr val="EAEAEA"/>
            </a:solidFill>
            <a:ln w="12700">
              <a:solidFill>
                <a:schemeClr val="tx1"/>
              </a:solidFill>
              <a:round/>
            </a:ln>
          </p:spPr>
          <p:txBody>
            <a:bodyPr wrap="none" anchor="ctr"/>
            <a:lstStyle/>
            <a:p>
              <a:endParaRPr lang="zh-CN" altLang="en-US"/>
            </a:p>
          </p:txBody>
        </p:sp>
        <p:sp>
          <p:nvSpPr>
            <p:cNvPr id="255115" name="Freeform 56"/>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w="12700" cap="rnd" cmpd="sng">
              <a:noFill/>
              <a:prstDash val="solid"/>
              <a:round/>
              <a:headEnd type="none" w="med" len="med"/>
              <a:tailEnd type="none" w="med" len="med"/>
            </a:ln>
          </p:spPr>
          <p:txBody>
            <a:bodyPr/>
            <a:lstStyle/>
            <a:p>
              <a:endParaRPr lang="zh-CN" altLang="en-US"/>
            </a:p>
          </p:txBody>
        </p:sp>
        <p:sp>
          <p:nvSpPr>
            <p:cNvPr id="255116" name="Freeform 57"/>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w="12700" cap="rnd" cmpd="sng">
              <a:noFill/>
              <a:prstDash val="solid"/>
              <a:round/>
              <a:headEnd type="none" w="med" len="med"/>
              <a:tailEnd type="none" w="med" len="med"/>
            </a:ln>
          </p:spPr>
          <p:txBody>
            <a:bodyPr/>
            <a:lstStyle/>
            <a:p>
              <a:endParaRPr lang="zh-CN" altLang="en-US"/>
            </a:p>
          </p:txBody>
        </p:sp>
        <p:sp>
          <p:nvSpPr>
            <p:cNvPr id="255117" name="Freeform 58"/>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w="12700" cap="rnd" cmpd="sng">
              <a:noFill/>
              <a:prstDash val="solid"/>
              <a:round/>
              <a:headEnd type="none" w="med" len="med"/>
              <a:tailEnd type="none" w="med" len="med"/>
            </a:ln>
          </p:spPr>
          <p:txBody>
            <a:bodyPr/>
            <a:lstStyle/>
            <a:p>
              <a:endParaRPr lang="zh-CN" altLang="en-US"/>
            </a:p>
          </p:txBody>
        </p:sp>
      </p:grpSp>
      <p:grpSp>
        <p:nvGrpSpPr>
          <p:cNvPr id="255011" name="Group 59"/>
          <p:cNvGrpSpPr/>
          <p:nvPr/>
        </p:nvGrpSpPr>
        <p:grpSpPr bwMode="auto">
          <a:xfrm>
            <a:off x="685800" y="2959100"/>
            <a:ext cx="685800" cy="482600"/>
            <a:chOff x="2949" y="196"/>
            <a:chExt cx="941" cy="598"/>
          </a:xfrm>
        </p:grpSpPr>
        <p:sp>
          <p:nvSpPr>
            <p:cNvPr id="255096" name="Oval 60"/>
            <p:cNvSpPr>
              <a:spLocks noChangeArrowheads="1"/>
            </p:cNvSpPr>
            <p:nvPr/>
          </p:nvSpPr>
          <p:spPr bwMode="auto">
            <a:xfrm>
              <a:off x="3168" y="196"/>
              <a:ext cx="407" cy="162"/>
            </a:xfrm>
            <a:prstGeom prst="ellipse">
              <a:avLst/>
            </a:prstGeom>
            <a:solidFill>
              <a:srgbClr val="EAEAEA"/>
            </a:solidFill>
            <a:ln w="12700">
              <a:solidFill>
                <a:schemeClr val="tx1"/>
              </a:solidFill>
              <a:round/>
            </a:ln>
          </p:spPr>
          <p:txBody>
            <a:bodyPr wrap="none" anchor="ctr"/>
            <a:lstStyle/>
            <a:p>
              <a:endParaRPr lang="zh-CN" altLang="en-US"/>
            </a:p>
          </p:txBody>
        </p:sp>
        <p:sp>
          <p:nvSpPr>
            <p:cNvPr id="255097" name="Oval 61"/>
            <p:cNvSpPr>
              <a:spLocks noChangeArrowheads="1"/>
            </p:cNvSpPr>
            <p:nvPr/>
          </p:nvSpPr>
          <p:spPr bwMode="auto">
            <a:xfrm rot="900000">
              <a:off x="3512" y="252"/>
              <a:ext cx="275" cy="131"/>
            </a:xfrm>
            <a:prstGeom prst="ellipse">
              <a:avLst/>
            </a:prstGeom>
            <a:solidFill>
              <a:srgbClr val="EAEAEA"/>
            </a:solidFill>
            <a:ln w="12700">
              <a:solidFill>
                <a:schemeClr val="tx1"/>
              </a:solidFill>
              <a:round/>
            </a:ln>
          </p:spPr>
          <p:txBody>
            <a:bodyPr wrap="none" anchor="ctr"/>
            <a:lstStyle/>
            <a:p>
              <a:endParaRPr lang="zh-CN" altLang="en-US"/>
            </a:p>
          </p:txBody>
        </p:sp>
        <p:sp>
          <p:nvSpPr>
            <p:cNvPr id="255098" name="Oval 62"/>
            <p:cNvSpPr>
              <a:spLocks noChangeArrowheads="1"/>
            </p:cNvSpPr>
            <p:nvPr/>
          </p:nvSpPr>
          <p:spPr bwMode="auto">
            <a:xfrm rot="1500000">
              <a:off x="3650" y="385"/>
              <a:ext cx="240" cy="153"/>
            </a:xfrm>
            <a:prstGeom prst="ellipse">
              <a:avLst/>
            </a:prstGeom>
            <a:solidFill>
              <a:srgbClr val="EAEAEA"/>
            </a:solidFill>
            <a:ln w="12700">
              <a:solidFill>
                <a:schemeClr val="tx1"/>
              </a:solidFill>
              <a:round/>
            </a:ln>
          </p:spPr>
          <p:txBody>
            <a:bodyPr wrap="none" anchor="ctr"/>
            <a:lstStyle/>
            <a:p>
              <a:endParaRPr lang="zh-CN" altLang="en-US"/>
            </a:p>
          </p:txBody>
        </p:sp>
        <p:sp>
          <p:nvSpPr>
            <p:cNvPr id="255099" name="Oval 63"/>
            <p:cNvSpPr>
              <a:spLocks noChangeArrowheads="1"/>
            </p:cNvSpPr>
            <p:nvPr/>
          </p:nvSpPr>
          <p:spPr bwMode="auto">
            <a:xfrm rot="-1560000">
              <a:off x="3573" y="537"/>
              <a:ext cx="291" cy="189"/>
            </a:xfrm>
            <a:prstGeom prst="ellipse">
              <a:avLst/>
            </a:prstGeom>
            <a:solidFill>
              <a:srgbClr val="EAEAEA"/>
            </a:solidFill>
            <a:ln w="12700">
              <a:solidFill>
                <a:schemeClr val="tx1"/>
              </a:solidFill>
              <a:round/>
            </a:ln>
          </p:spPr>
          <p:txBody>
            <a:bodyPr wrap="none" anchor="ctr"/>
            <a:lstStyle/>
            <a:p>
              <a:endParaRPr lang="zh-CN" altLang="en-US"/>
            </a:p>
          </p:txBody>
        </p:sp>
        <p:sp>
          <p:nvSpPr>
            <p:cNvPr id="255100" name="Oval 64"/>
            <p:cNvSpPr>
              <a:spLocks noChangeArrowheads="1"/>
            </p:cNvSpPr>
            <p:nvPr/>
          </p:nvSpPr>
          <p:spPr bwMode="auto">
            <a:xfrm>
              <a:off x="3216" y="555"/>
              <a:ext cx="471" cy="239"/>
            </a:xfrm>
            <a:prstGeom prst="ellipse">
              <a:avLst/>
            </a:prstGeom>
            <a:solidFill>
              <a:srgbClr val="EAEAEA"/>
            </a:solidFill>
            <a:ln w="12700">
              <a:solidFill>
                <a:schemeClr val="tx1"/>
              </a:solidFill>
              <a:round/>
            </a:ln>
          </p:spPr>
          <p:txBody>
            <a:bodyPr wrap="none" anchor="ctr"/>
            <a:lstStyle/>
            <a:p>
              <a:endParaRPr lang="zh-CN" altLang="en-US"/>
            </a:p>
          </p:txBody>
        </p:sp>
        <p:sp>
          <p:nvSpPr>
            <p:cNvPr id="255101" name="Oval 65"/>
            <p:cNvSpPr>
              <a:spLocks noChangeArrowheads="1"/>
            </p:cNvSpPr>
            <p:nvPr/>
          </p:nvSpPr>
          <p:spPr bwMode="auto">
            <a:xfrm rot="1080000">
              <a:off x="3023" y="555"/>
              <a:ext cx="265" cy="156"/>
            </a:xfrm>
            <a:prstGeom prst="ellipse">
              <a:avLst/>
            </a:prstGeom>
            <a:solidFill>
              <a:srgbClr val="EAEAEA"/>
            </a:solidFill>
            <a:ln w="12700">
              <a:solidFill>
                <a:schemeClr val="tx1"/>
              </a:solidFill>
              <a:round/>
            </a:ln>
          </p:spPr>
          <p:txBody>
            <a:bodyPr wrap="none" anchor="ctr"/>
            <a:lstStyle/>
            <a:p>
              <a:endParaRPr lang="zh-CN" altLang="en-US"/>
            </a:p>
          </p:txBody>
        </p:sp>
        <p:sp>
          <p:nvSpPr>
            <p:cNvPr id="255102" name="Oval 66"/>
            <p:cNvSpPr>
              <a:spLocks noChangeArrowheads="1"/>
            </p:cNvSpPr>
            <p:nvPr/>
          </p:nvSpPr>
          <p:spPr bwMode="auto">
            <a:xfrm>
              <a:off x="2949" y="432"/>
              <a:ext cx="217" cy="156"/>
            </a:xfrm>
            <a:prstGeom prst="ellipse">
              <a:avLst/>
            </a:prstGeom>
            <a:solidFill>
              <a:srgbClr val="EAEAEA"/>
            </a:solidFill>
            <a:ln w="12700">
              <a:solidFill>
                <a:schemeClr val="tx1"/>
              </a:solidFill>
              <a:round/>
            </a:ln>
          </p:spPr>
          <p:txBody>
            <a:bodyPr wrap="none" anchor="ctr"/>
            <a:lstStyle/>
            <a:p>
              <a:endParaRPr lang="zh-CN" altLang="en-US"/>
            </a:p>
          </p:txBody>
        </p:sp>
        <p:sp>
          <p:nvSpPr>
            <p:cNvPr id="255103" name="Oval 67"/>
            <p:cNvSpPr>
              <a:spLocks noChangeArrowheads="1"/>
            </p:cNvSpPr>
            <p:nvPr/>
          </p:nvSpPr>
          <p:spPr bwMode="auto">
            <a:xfrm rot="-1860000">
              <a:off x="2984" y="310"/>
              <a:ext cx="295" cy="156"/>
            </a:xfrm>
            <a:prstGeom prst="ellipse">
              <a:avLst/>
            </a:prstGeom>
            <a:solidFill>
              <a:srgbClr val="EAEAEA"/>
            </a:solidFill>
            <a:ln w="12700">
              <a:solidFill>
                <a:schemeClr val="tx1"/>
              </a:solidFill>
              <a:round/>
            </a:ln>
          </p:spPr>
          <p:txBody>
            <a:bodyPr wrap="none" anchor="ctr"/>
            <a:lstStyle/>
            <a:p>
              <a:endParaRPr lang="zh-CN" altLang="en-US"/>
            </a:p>
          </p:txBody>
        </p:sp>
        <p:sp>
          <p:nvSpPr>
            <p:cNvPr id="255104" name="Freeform 68"/>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w="12700" cap="rnd" cmpd="sng">
              <a:noFill/>
              <a:prstDash val="solid"/>
              <a:round/>
              <a:headEnd type="none" w="med" len="med"/>
              <a:tailEnd type="none" w="med" len="med"/>
            </a:ln>
          </p:spPr>
          <p:txBody>
            <a:bodyPr/>
            <a:lstStyle/>
            <a:p>
              <a:endParaRPr lang="zh-CN" altLang="en-US"/>
            </a:p>
          </p:txBody>
        </p:sp>
        <p:sp>
          <p:nvSpPr>
            <p:cNvPr id="255105" name="Freeform 69"/>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w="12700" cap="rnd" cmpd="sng">
              <a:noFill/>
              <a:prstDash val="solid"/>
              <a:round/>
              <a:headEnd type="none" w="med" len="med"/>
              <a:tailEnd type="none" w="med" len="med"/>
            </a:ln>
          </p:spPr>
          <p:txBody>
            <a:bodyPr/>
            <a:lstStyle/>
            <a:p>
              <a:endParaRPr lang="zh-CN" altLang="en-US"/>
            </a:p>
          </p:txBody>
        </p:sp>
        <p:sp>
          <p:nvSpPr>
            <p:cNvPr id="255106" name="Freeform 70"/>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w="12700" cap="rnd" cmpd="sng">
              <a:noFill/>
              <a:prstDash val="solid"/>
              <a:round/>
              <a:headEnd type="none" w="med" len="med"/>
              <a:tailEnd type="none" w="med" len="med"/>
            </a:ln>
          </p:spPr>
          <p:txBody>
            <a:bodyPr/>
            <a:lstStyle/>
            <a:p>
              <a:endParaRPr lang="zh-CN" altLang="en-US"/>
            </a:p>
          </p:txBody>
        </p:sp>
      </p:grpSp>
      <p:grpSp>
        <p:nvGrpSpPr>
          <p:cNvPr id="255012" name="Group 71"/>
          <p:cNvGrpSpPr/>
          <p:nvPr/>
        </p:nvGrpSpPr>
        <p:grpSpPr bwMode="auto">
          <a:xfrm>
            <a:off x="7464425" y="2547938"/>
            <a:ext cx="684213" cy="481012"/>
            <a:chOff x="2949" y="196"/>
            <a:chExt cx="941" cy="598"/>
          </a:xfrm>
        </p:grpSpPr>
        <p:sp>
          <p:nvSpPr>
            <p:cNvPr id="255085" name="Oval 72"/>
            <p:cNvSpPr>
              <a:spLocks noChangeArrowheads="1"/>
            </p:cNvSpPr>
            <p:nvPr/>
          </p:nvSpPr>
          <p:spPr bwMode="auto">
            <a:xfrm>
              <a:off x="3168" y="196"/>
              <a:ext cx="407" cy="162"/>
            </a:xfrm>
            <a:prstGeom prst="ellipse">
              <a:avLst/>
            </a:prstGeom>
            <a:solidFill>
              <a:srgbClr val="EAEAEA"/>
            </a:solidFill>
            <a:ln w="12700">
              <a:solidFill>
                <a:schemeClr val="tx1"/>
              </a:solidFill>
              <a:round/>
            </a:ln>
          </p:spPr>
          <p:txBody>
            <a:bodyPr wrap="none" anchor="ctr"/>
            <a:lstStyle/>
            <a:p>
              <a:endParaRPr lang="zh-CN" altLang="en-US"/>
            </a:p>
          </p:txBody>
        </p:sp>
        <p:sp>
          <p:nvSpPr>
            <p:cNvPr id="255086" name="Oval 73"/>
            <p:cNvSpPr>
              <a:spLocks noChangeArrowheads="1"/>
            </p:cNvSpPr>
            <p:nvPr/>
          </p:nvSpPr>
          <p:spPr bwMode="auto">
            <a:xfrm rot="900000">
              <a:off x="3512" y="252"/>
              <a:ext cx="275" cy="131"/>
            </a:xfrm>
            <a:prstGeom prst="ellipse">
              <a:avLst/>
            </a:prstGeom>
            <a:solidFill>
              <a:srgbClr val="EAEAEA"/>
            </a:solidFill>
            <a:ln w="12700">
              <a:solidFill>
                <a:schemeClr val="tx1"/>
              </a:solidFill>
              <a:round/>
            </a:ln>
          </p:spPr>
          <p:txBody>
            <a:bodyPr wrap="none" anchor="ctr"/>
            <a:lstStyle/>
            <a:p>
              <a:endParaRPr lang="zh-CN" altLang="en-US"/>
            </a:p>
          </p:txBody>
        </p:sp>
        <p:sp>
          <p:nvSpPr>
            <p:cNvPr id="255087" name="Oval 74"/>
            <p:cNvSpPr>
              <a:spLocks noChangeArrowheads="1"/>
            </p:cNvSpPr>
            <p:nvPr/>
          </p:nvSpPr>
          <p:spPr bwMode="auto">
            <a:xfrm rot="1500000">
              <a:off x="3650" y="385"/>
              <a:ext cx="240" cy="153"/>
            </a:xfrm>
            <a:prstGeom prst="ellipse">
              <a:avLst/>
            </a:prstGeom>
            <a:solidFill>
              <a:srgbClr val="EAEAEA"/>
            </a:solidFill>
            <a:ln w="12700">
              <a:solidFill>
                <a:schemeClr val="tx1"/>
              </a:solidFill>
              <a:round/>
            </a:ln>
          </p:spPr>
          <p:txBody>
            <a:bodyPr wrap="none" anchor="ctr"/>
            <a:lstStyle/>
            <a:p>
              <a:endParaRPr lang="zh-CN" altLang="en-US"/>
            </a:p>
          </p:txBody>
        </p:sp>
        <p:sp>
          <p:nvSpPr>
            <p:cNvPr id="255088" name="Oval 75"/>
            <p:cNvSpPr>
              <a:spLocks noChangeArrowheads="1"/>
            </p:cNvSpPr>
            <p:nvPr/>
          </p:nvSpPr>
          <p:spPr bwMode="auto">
            <a:xfrm rot="-1560000">
              <a:off x="3573" y="537"/>
              <a:ext cx="291" cy="189"/>
            </a:xfrm>
            <a:prstGeom prst="ellipse">
              <a:avLst/>
            </a:prstGeom>
            <a:solidFill>
              <a:srgbClr val="EAEAEA"/>
            </a:solidFill>
            <a:ln w="12700">
              <a:solidFill>
                <a:schemeClr val="tx1"/>
              </a:solidFill>
              <a:round/>
            </a:ln>
          </p:spPr>
          <p:txBody>
            <a:bodyPr wrap="none" anchor="ctr"/>
            <a:lstStyle/>
            <a:p>
              <a:endParaRPr lang="zh-CN" altLang="en-US"/>
            </a:p>
          </p:txBody>
        </p:sp>
        <p:sp>
          <p:nvSpPr>
            <p:cNvPr id="255089" name="Oval 76"/>
            <p:cNvSpPr>
              <a:spLocks noChangeArrowheads="1"/>
            </p:cNvSpPr>
            <p:nvPr/>
          </p:nvSpPr>
          <p:spPr bwMode="auto">
            <a:xfrm>
              <a:off x="3216" y="555"/>
              <a:ext cx="471" cy="239"/>
            </a:xfrm>
            <a:prstGeom prst="ellipse">
              <a:avLst/>
            </a:prstGeom>
            <a:solidFill>
              <a:srgbClr val="EAEAEA"/>
            </a:solidFill>
            <a:ln w="12700">
              <a:solidFill>
                <a:schemeClr val="tx1"/>
              </a:solidFill>
              <a:round/>
            </a:ln>
          </p:spPr>
          <p:txBody>
            <a:bodyPr wrap="none" anchor="ctr"/>
            <a:lstStyle/>
            <a:p>
              <a:endParaRPr lang="zh-CN" altLang="en-US"/>
            </a:p>
          </p:txBody>
        </p:sp>
        <p:sp>
          <p:nvSpPr>
            <p:cNvPr id="255090" name="Oval 77"/>
            <p:cNvSpPr>
              <a:spLocks noChangeArrowheads="1"/>
            </p:cNvSpPr>
            <p:nvPr/>
          </p:nvSpPr>
          <p:spPr bwMode="auto">
            <a:xfrm rot="1080000">
              <a:off x="3023" y="555"/>
              <a:ext cx="265" cy="156"/>
            </a:xfrm>
            <a:prstGeom prst="ellipse">
              <a:avLst/>
            </a:prstGeom>
            <a:solidFill>
              <a:srgbClr val="EAEAEA"/>
            </a:solidFill>
            <a:ln w="12700">
              <a:solidFill>
                <a:schemeClr val="tx1"/>
              </a:solidFill>
              <a:round/>
            </a:ln>
          </p:spPr>
          <p:txBody>
            <a:bodyPr wrap="none" anchor="ctr"/>
            <a:lstStyle/>
            <a:p>
              <a:endParaRPr lang="zh-CN" altLang="en-US"/>
            </a:p>
          </p:txBody>
        </p:sp>
        <p:sp>
          <p:nvSpPr>
            <p:cNvPr id="255091" name="Oval 78"/>
            <p:cNvSpPr>
              <a:spLocks noChangeArrowheads="1"/>
            </p:cNvSpPr>
            <p:nvPr/>
          </p:nvSpPr>
          <p:spPr bwMode="auto">
            <a:xfrm>
              <a:off x="2949" y="432"/>
              <a:ext cx="217" cy="156"/>
            </a:xfrm>
            <a:prstGeom prst="ellipse">
              <a:avLst/>
            </a:prstGeom>
            <a:solidFill>
              <a:srgbClr val="EAEAEA"/>
            </a:solidFill>
            <a:ln w="12700">
              <a:solidFill>
                <a:schemeClr val="tx1"/>
              </a:solidFill>
              <a:round/>
            </a:ln>
          </p:spPr>
          <p:txBody>
            <a:bodyPr wrap="none" anchor="ctr"/>
            <a:lstStyle/>
            <a:p>
              <a:endParaRPr lang="zh-CN" altLang="en-US"/>
            </a:p>
          </p:txBody>
        </p:sp>
        <p:sp>
          <p:nvSpPr>
            <p:cNvPr id="255092" name="Oval 79"/>
            <p:cNvSpPr>
              <a:spLocks noChangeArrowheads="1"/>
            </p:cNvSpPr>
            <p:nvPr/>
          </p:nvSpPr>
          <p:spPr bwMode="auto">
            <a:xfrm rot="-1860000">
              <a:off x="2984" y="310"/>
              <a:ext cx="295" cy="156"/>
            </a:xfrm>
            <a:prstGeom prst="ellipse">
              <a:avLst/>
            </a:prstGeom>
            <a:solidFill>
              <a:srgbClr val="EAEAEA"/>
            </a:solidFill>
            <a:ln w="12700">
              <a:solidFill>
                <a:schemeClr val="tx1"/>
              </a:solidFill>
              <a:round/>
            </a:ln>
          </p:spPr>
          <p:txBody>
            <a:bodyPr wrap="none" anchor="ctr"/>
            <a:lstStyle/>
            <a:p>
              <a:endParaRPr lang="zh-CN" altLang="en-US"/>
            </a:p>
          </p:txBody>
        </p:sp>
        <p:sp>
          <p:nvSpPr>
            <p:cNvPr id="255093" name="Freeform 80"/>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w="12700" cap="rnd" cmpd="sng">
              <a:noFill/>
              <a:prstDash val="solid"/>
              <a:round/>
              <a:headEnd type="none" w="med" len="med"/>
              <a:tailEnd type="none" w="med" len="med"/>
            </a:ln>
          </p:spPr>
          <p:txBody>
            <a:bodyPr/>
            <a:lstStyle/>
            <a:p>
              <a:endParaRPr lang="zh-CN" altLang="en-US"/>
            </a:p>
          </p:txBody>
        </p:sp>
        <p:sp>
          <p:nvSpPr>
            <p:cNvPr id="255094" name="Freeform 81"/>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w="12700" cap="rnd" cmpd="sng">
              <a:noFill/>
              <a:prstDash val="solid"/>
              <a:round/>
              <a:headEnd type="none" w="med" len="med"/>
              <a:tailEnd type="none" w="med" len="med"/>
            </a:ln>
          </p:spPr>
          <p:txBody>
            <a:bodyPr/>
            <a:lstStyle/>
            <a:p>
              <a:endParaRPr lang="zh-CN" altLang="en-US"/>
            </a:p>
          </p:txBody>
        </p:sp>
        <p:sp>
          <p:nvSpPr>
            <p:cNvPr id="255095" name="Freeform 82"/>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w="12700" cap="rnd" cmpd="sng">
              <a:noFill/>
              <a:prstDash val="solid"/>
              <a:round/>
              <a:headEnd type="none" w="med" len="med"/>
              <a:tailEnd type="none" w="med" len="med"/>
            </a:ln>
          </p:spPr>
          <p:txBody>
            <a:bodyPr/>
            <a:lstStyle/>
            <a:p>
              <a:endParaRPr lang="zh-CN" altLang="en-US"/>
            </a:p>
          </p:txBody>
        </p:sp>
      </p:grpSp>
      <p:grpSp>
        <p:nvGrpSpPr>
          <p:cNvPr id="255013" name="Group 83"/>
          <p:cNvGrpSpPr/>
          <p:nvPr/>
        </p:nvGrpSpPr>
        <p:grpSpPr bwMode="auto">
          <a:xfrm>
            <a:off x="7388225" y="4129088"/>
            <a:ext cx="685800" cy="479425"/>
            <a:chOff x="2949" y="196"/>
            <a:chExt cx="941" cy="598"/>
          </a:xfrm>
        </p:grpSpPr>
        <p:sp>
          <p:nvSpPr>
            <p:cNvPr id="255074" name="Oval 84"/>
            <p:cNvSpPr>
              <a:spLocks noChangeArrowheads="1"/>
            </p:cNvSpPr>
            <p:nvPr/>
          </p:nvSpPr>
          <p:spPr bwMode="auto">
            <a:xfrm>
              <a:off x="3168" y="196"/>
              <a:ext cx="407" cy="162"/>
            </a:xfrm>
            <a:prstGeom prst="ellipse">
              <a:avLst/>
            </a:prstGeom>
            <a:solidFill>
              <a:srgbClr val="EAEAEA"/>
            </a:solidFill>
            <a:ln w="12700">
              <a:solidFill>
                <a:schemeClr val="tx1"/>
              </a:solidFill>
              <a:round/>
            </a:ln>
          </p:spPr>
          <p:txBody>
            <a:bodyPr wrap="none" anchor="ctr"/>
            <a:lstStyle/>
            <a:p>
              <a:endParaRPr lang="zh-CN" altLang="en-US"/>
            </a:p>
          </p:txBody>
        </p:sp>
        <p:sp>
          <p:nvSpPr>
            <p:cNvPr id="255075" name="Oval 85"/>
            <p:cNvSpPr>
              <a:spLocks noChangeArrowheads="1"/>
            </p:cNvSpPr>
            <p:nvPr/>
          </p:nvSpPr>
          <p:spPr bwMode="auto">
            <a:xfrm rot="900000">
              <a:off x="3512" y="252"/>
              <a:ext cx="275" cy="131"/>
            </a:xfrm>
            <a:prstGeom prst="ellipse">
              <a:avLst/>
            </a:prstGeom>
            <a:solidFill>
              <a:srgbClr val="EAEAEA"/>
            </a:solidFill>
            <a:ln w="12700">
              <a:solidFill>
                <a:schemeClr val="tx1"/>
              </a:solidFill>
              <a:round/>
            </a:ln>
          </p:spPr>
          <p:txBody>
            <a:bodyPr wrap="none" anchor="ctr"/>
            <a:lstStyle/>
            <a:p>
              <a:endParaRPr lang="zh-CN" altLang="en-US"/>
            </a:p>
          </p:txBody>
        </p:sp>
        <p:sp>
          <p:nvSpPr>
            <p:cNvPr id="255076" name="Oval 86"/>
            <p:cNvSpPr>
              <a:spLocks noChangeArrowheads="1"/>
            </p:cNvSpPr>
            <p:nvPr/>
          </p:nvSpPr>
          <p:spPr bwMode="auto">
            <a:xfrm rot="1500000">
              <a:off x="3650" y="385"/>
              <a:ext cx="240" cy="153"/>
            </a:xfrm>
            <a:prstGeom prst="ellipse">
              <a:avLst/>
            </a:prstGeom>
            <a:solidFill>
              <a:srgbClr val="EAEAEA"/>
            </a:solidFill>
            <a:ln w="12700">
              <a:solidFill>
                <a:schemeClr val="tx1"/>
              </a:solidFill>
              <a:round/>
            </a:ln>
          </p:spPr>
          <p:txBody>
            <a:bodyPr wrap="none" anchor="ctr"/>
            <a:lstStyle/>
            <a:p>
              <a:endParaRPr lang="zh-CN" altLang="en-US"/>
            </a:p>
          </p:txBody>
        </p:sp>
        <p:sp>
          <p:nvSpPr>
            <p:cNvPr id="255077" name="Oval 87"/>
            <p:cNvSpPr>
              <a:spLocks noChangeArrowheads="1"/>
            </p:cNvSpPr>
            <p:nvPr/>
          </p:nvSpPr>
          <p:spPr bwMode="auto">
            <a:xfrm rot="-1560000">
              <a:off x="3573" y="537"/>
              <a:ext cx="291" cy="189"/>
            </a:xfrm>
            <a:prstGeom prst="ellipse">
              <a:avLst/>
            </a:prstGeom>
            <a:solidFill>
              <a:srgbClr val="EAEAEA"/>
            </a:solidFill>
            <a:ln w="12700">
              <a:solidFill>
                <a:schemeClr val="tx1"/>
              </a:solidFill>
              <a:round/>
            </a:ln>
          </p:spPr>
          <p:txBody>
            <a:bodyPr wrap="none" anchor="ctr"/>
            <a:lstStyle/>
            <a:p>
              <a:endParaRPr lang="zh-CN" altLang="en-US"/>
            </a:p>
          </p:txBody>
        </p:sp>
        <p:sp>
          <p:nvSpPr>
            <p:cNvPr id="255078" name="Oval 88"/>
            <p:cNvSpPr>
              <a:spLocks noChangeArrowheads="1"/>
            </p:cNvSpPr>
            <p:nvPr/>
          </p:nvSpPr>
          <p:spPr bwMode="auto">
            <a:xfrm>
              <a:off x="3216" y="555"/>
              <a:ext cx="471" cy="239"/>
            </a:xfrm>
            <a:prstGeom prst="ellipse">
              <a:avLst/>
            </a:prstGeom>
            <a:solidFill>
              <a:srgbClr val="EAEAEA"/>
            </a:solidFill>
            <a:ln w="12700">
              <a:solidFill>
                <a:schemeClr val="tx1"/>
              </a:solidFill>
              <a:round/>
            </a:ln>
          </p:spPr>
          <p:txBody>
            <a:bodyPr wrap="none" anchor="ctr"/>
            <a:lstStyle/>
            <a:p>
              <a:endParaRPr lang="zh-CN" altLang="en-US"/>
            </a:p>
          </p:txBody>
        </p:sp>
        <p:sp>
          <p:nvSpPr>
            <p:cNvPr id="255079" name="Oval 89"/>
            <p:cNvSpPr>
              <a:spLocks noChangeArrowheads="1"/>
            </p:cNvSpPr>
            <p:nvPr/>
          </p:nvSpPr>
          <p:spPr bwMode="auto">
            <a:xfrm rot="1080000">
              <a:off x="3023" y="555"/>
              <a:ext cx="265" cy="156"/>
            </a:xfrm>
            <a:prstGeom prst="ellipse">
              <a:avLst/>
            </a:prstGeom>
            <a:solidFill>
              <a:srgbClr val="EAEAEA"/>
            </a:solidFill>
            <a:ln w="12700">
              <a:solidFill>
                <a:schemeClr val="tx1"/>
              </a:solidFill>
              <a:round/>
            </a:ln>
          </p:spPr>
          <p:txBody>
            <a:bodyPr wrap="none" anchor="ctr"/>
            <a:lstStyle/>
            <a:p>
              <a:endParaRPr lang="zh-CN" altLang="en-US"/>
            </a:p>
          </p:txBody>
        </p:sp>
        <p:sp>
          <p:nvSpPr>
            <p:cNvPr id="255080" name="Oval 90"/>
            <p:cNvSpPr>
              <a:spLocks noChangeArrowheads="1"/>
            </p:cNvSpPr>
            <p:nvPr/>
          </p:nvSpPr>
          <p:spPr bwMode="auto">
            <a:xfrm>
              <a:off x="2949" y="432"/>
              <a:ext cx="217" cy="156"/>
            </a:xfrm>
            <a:prstGeom prst="ellipse">
              <a:avLst/>
            </a:prstGeom>
            <a:solidFill>
              <a:srgbClr val="EAEAEA"/>
            </a:solidFill>
            <a:ln w="12700">
              <a:solidFill>
                <a:schemeClr val="tx1"/>
              </a:solidFill>
              <a:round/>
            </a:ln>
          </p:spPr>
          <p:txBody>
            <a:bodyPr wrap="none" anchor="ctr"/>
            <a:lstStyle/>
            <a:p>
              <a:endParaRPr lang="zh-CN" altLang="en-US"/>
            </a:p>
          </p:txBody>
        </p:sp>
        <p:sp>
          <p:nvSpPr>
            <p:cNvPr id="255081" name="Oval 91"/>
            <p:cNvSpPr>
              <a:spLocks noChangeArrowheads="1"/>
            </p:cNvSpPr>
            <p:nvPr/>
          </p:nvSpPr>
          <p:spPr bwMode="auto">
            <a:xfrm rot="-1860000">
              <a:off x="2984" y="310"/>
              <a:ext cx="295" cy="156"/>
            </a:xfrm>
            <a:prstGeom prst="ellipse">
              <a:avLst/>
            </a:prstGeom>
            <a:solidFill>
              <a:srgbClr val="EAEAEA"/>
            </a:solidFill>
            <a:ln w="12700">
              <a:solidFill>
                <a:schemeClr val="tx1"/>
              </a:solidFill>
              <a:round/>
            </a:ln>
          </p:spPr>
          <p:txBody>
            <a:bodyPr wrap="none" anchor="ctr"/>
            <a:lstStyle/>
            <a:p>
              <a:endParaRPr lang="zh-CN" altLang="en-US"/>
            </a:p>
          </p:txBody>
        </p:sp>
        <p:sp>
          <p:nvSpPr>
            <p:cNvPr id="255082" name="Freeform 92"/>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w="12700" cap="rnd" cmpd="sng">
              <a:noFill/>
              <a:prstDash val="solid"/>
              <a:round/>
              <a:headEnd type="none" w="med" len="med"/>
              <a:tailEnd type="none" w="med" len="med"/>
            </a:ln>
          </p:spPr>
          <p:txBody>
            <a:bodyPr/>
            <a:lstStyle/>
            <a:p>
              <a:endParaRPr lang="zh-CN" altLang="en-US"/>
            </a:p>
          </p:txBody>
        </p:sp>
        <p:sp>
          <p:nvSpPr>
            <p:cNvPr id="255083" name="Freeform 93"/>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w="12700" cap="rnd" cmpd="sng">
              <a:noFill/>
              <a:prstDash val="solid"/>
              <a:round/>
              <a:headEnd type="none" w="med" len="med"/>
              <a:tailEnd type="none" w="med" len="med"/>
            </a:ln>
          </p:spPr>
          <p:txBody>
            <a:bodyPr/>
            <a:lstStyle/>
            <a:p>
              <a:endParaRPr lang="zh-CN" altLang="en-US"/>
            </a:p>
          </p:txBody>
        </p:sp>
        <p:sp>
          <p:nvSpPr>
            <p:cNvPr id="255084" name="Freeform 94"/>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w="12700" cap="rnd" cmpd="sng">
              <a:noFill/>
              <a:prstDash val="solid"/>
              <a:round/>
              <a:headEnd type="none" w="med" len="med"/>
              <a:tailEnd type="none" w="med" len="med"/>
            </a:ln>
          </p:spPr>
          <p:txBody>
            <a:bodyPr/>
            <a:lstStyle/>
            <a:p>
              <a:endParaRPr lang="zh-CN" altLang="en-US"/>
            </a:p>
          </p:txBody>
        </p:sp>
      </p:grpSp>
      <p:grpSp>
        <p:nvGrpSpPr>
          <p:cNvPr id="255014" name="Group 95"/>
          <p:cNvGrpSpPr/>
          <p:nvPr/>
        </p:nvGrpSpPr>
        <p:grpSpPr bwMode="auto">
          <a:xfrm>
            <a:off x="7005638" y="3371850"/>
            <a:ext cx="685800" cy="482600"/>
            <a:chOff x="2949" y="196"/>
            <a:chExt cx="941" cy="598"/>
          </a:xfrm>
        </p:grpSpPr>
        <p:sp>
          <p:nvSpPr>
            <p:cNvPr id="255063" name="Oval 96"/>
            <p:cNvSpPr>
              <a:spLocks noChangeArrowheads="1"/>
            </p:cNvSpPr>
            <p:nvPr/>
          </p:nvSpPr>
          <p:spPr bwMode="auto">
            <a:xfrm>
              <a:off x="3168" y="196"/>
              <a:ext cx="407" cy="162"/>
            </a:xfrm>
            <a:prstGeom prst="ellipse">
              <a:avLst/>
            </a:prstGeom>
            <a:solidFill>
              <a:srgbClr val="EAEAEA"/>
            </a:solidFill>
            <a:ln w="12700">
              <a:solidFill>
                <a:schemeClr val="tx1"/>
              </a:solidFill>
              <a:round/>
            </a:ln>
          </p:spPr>
          <p:txBody>
            <a:bodyPr wrap="none" anchor="ctr"/>
            <a:lstStyle/>
            <a:p>
              <a:endParaRPr lang="zh-CN" altLang="en-US"/>
            </a:p>
          </p:txBody>
        </p:sp>
        <p:sp>
          <p:nvSpPr>
            <p:cNvPr id="255064" name="Oval 97"/>
            <p:cNvSpPr>
              <a:spLocks noChangeArrowheads="1"/>
            </p:cNvSpPr>
            <p:nvPr/>
          </p:nvSpPr>
          <p:spPr bwMode="auto">
            <a:xfrm rot="900000">
              <a:off x="3512" y="252"/>
              <a:ext cx="275" cy="131"/>
            </a:xfrm>
            <a:prstGeom prst="ellipse">
              <a:avLst/>
            </a:prstGeom>
            <a:solidFill>
              <a:srgbClr val="EAEAEA"/>
            </a:solidFill>
            <a:ln w="12700">
              <a:solidFill>
                <a:schemeClr val="tx1"/>
              </a:solidFill>
              <a:round/>
            </a:ln>
          </p:spPr>
          <p:txBody>
            <a:bodyPr wrap="none" anchor="ctr"/>
            <a:lstStyle/>
            <a:p>
              <a:endParaRPr lang="zh-CN" altLang="en-US"/>
            </a:p>
          </p:txBody>
        </p:sp>
        <p:sp>
          <p:nvSpPr>
            <p:cNvPr id="255065" name="Oval 98"/>
            <p:cNvSpPr>
              <a:spLocks noChangeArrowheads="1"/>
            </p:cNvSpPr>
            <p:nvPr/>
          </p:nvSpPr>
          <p:spPr bwMode="auto">
            <a:xfrm rot="1500000">
              <a:off x="3650" y="385"/>
              <a:ext cx="240" cy="153"/>
            </a:xfrm>
            <a:prstGeom prst="ellipse">
              <a:avLst/>
            </a:prstGeom>
            <a:solidFill>
              <a:srgbClr val="EAEAEA"/>
            </a:solidFill>
            <a:ln w="12700">
              <a:solidFill>
                <a:schemeClr val="tx1"/>
              </a:solidFill>
              <a:round/>
            </a:ln>
          </p:spPr>
          <p:txBody>
            <a:bodyPr wrap="none" anchor="ctr"/>
            <a:lstStyle/>
            <a:p>
              <a:endParaRPr lang="zh-CN" altLang="en-US"/>
            </a:p>
          </p:txBody>
        </p:sp>
        <p:sp>
          <p:nvSpPr>
            <p:cNvPr id="255066" name="Oval 99"/>
            <p:cNvSpPr>
              <a:spLocks noChangeArrowheads="1"/>
            </p:cNvSpPr>
            <p:nvPr/>
          </p:nvSpPr>
          <p:spPr bwMode="auto">
            <a:xfrm rot="-1560000">
              <a:off x="3573" y="537"/>
              <a:ext cx="291" cy="189"/>
            </a:xfrm>
            <a:prstGeom prst="ellipse">
              <a:avLst/>
            </a:prstGeom>
            <a:solidFill>
              <a:srgbClr val="EAEAEA"/>
            </a:solidFill>
            <a:ln w="12700">
              <a:solidFill>
                <a:schemeClr val="tx1"/>
              </a:solidFill>
              <a:round/>
            </a:ln>
          </p:spPr>
          <p:txBody>
            <a:bodyPr wrap="none" anchor="ctr"/>
            <a:lstStyle/>
            <a:p>
              <a:endParaRPr lang="zh-CN" altLang="en-US"/>
            </a:p>
          </p:txBody>
        </p:sp>
        <p:sp>
          <p:nvSpPr>
            <p:cNvPr id="255067" name="Oval 100"/>
            <p:cNvSpPr>
              <a:spLocks noChangeArrowheads="1"/>
            </p:cNvSpPr>
            <p:nvPr/>
          </p:nvSpPr>
          <p:spPr bwMode="auto">
            <a:xfrm>
              <a:off x="3216" y="555"/>
              <a:ext cx="471" cy="239"/>
            </a:xfrm>
            <a:prstGeom prst="ellipse">
              <a:avLst/>
            </a:prstGeom>
            <a:solidFill>
              <a:srgbClr val="EAEAEA"/>
            </a:solidFill>
            <a:ln w="12700">
              <a:solidFill>
                <a:schemeClr val="tx1"/>
              </a:solidFill>
              <a:round/>
            </a:ln>
          </p:spPr>
          <p:txBody>
            <a:bodyPr wrap="none" anchor="ctr"/>
            <a:lstStyle/>
            <a:p>
              <a:endParaRPr lang="zh-CN" altLang="en-US"/>
            </a:p>
          </p:txBody>
        </p:sp>
        <p:sp>
          <p:nvSpPr>
            <p:cNvPr id="255068" name="Oval 101"/>
            <p:cNvSpPr>
              <a:spLocks noChangeArrowheads="1"/>
            </p:cNvSpPr>
            <p:nvPr/>
          </p:nvSpPr>
          <p:spPr bwMode="auto">
            <a:xfrm rot="1080000">
              <a:off x="3023" y="555"/>
              <a:ext cx="265" cy="156"/>
            </a:xfrm>
            <a:prstGeom prst="ellipse">
              <a:avLst/>
            </a:prstGeom>
            <a:solidFill>
              <a:srgbClr val="EAEAEA"/>
            </a:solidFill>
            <a:ln w="12700">
              <a:solidFill>
                <a:schemeClr val="tx1"/>
              </a:solidFill>
              <a:round/>
            </a:ln>
          </p:spPr>
          <p:txBody>
            <a:bodyPr wrap="none" anchor="ctr"/>
            <a:lstStyle/>
            <a:p>
              <a:endParaRPr lang="zh-CN" altLang="en-US"/>
            </a:p>
          </p:txBody>
        </p:sp>
        <p:sp>
          <p:nvSpPr>
            <p:cNvPr id="255069" name="Oval 102"/>
            <p:cNvSpPr>
              <a:spLocks noChangeArrowheads="1"/>
            </p:cNvSpPr>
            <p:nvPr/>
          </p:nvSpPr>
          <p:spPr bwMode="auto">
            <a:xfrm>
              <a:off x="2949" y="432"/>
              <a:ext cx="217" cy="156"/>
            </a:xfrm>
            <a:prstGeom prst="ellipse">
              <a:avLst/>
            </a:prstGeom>
            <a:solidFill>
              <a:srgbClr val="EAEAEA"/>
            </a:solidFill>
            <a:ln w="12700">
              <a:solidFill>
                <a:schemeClr val="tx1"/>
              </a:solidFill>
              <a:round/>
            </a:ln>
          </p:spPr>
          <p:txBody>
            <a:bodyPr wrap="none" anchor="ctr"/>
            <a:lstStyle/>
            <a:p>
              <a:endParaRPr lang="zh-CN" altLang="en-US"/>
            </a:p>
          </p:txBody>
        </p:sp>
        <p:sp>
          <p:nvSpPr>
            <p:cNvPr id="255070" name="Oval 103"/>
            <p:cNvSpPr>
              <a:spLocks noChangeArrowheads="1"/>
            </p:cNvSpPr>
            <p:nvPr/>
          </p:nvSpPr>
          <p:spPr bwMode="auto">
            <a:xfrm rot="-1860000">
              <a:off x="2984" y="310"/>
              <a:ext cx="295" cy="156"/>
            </a:xfrm>
            <a:prstGeom prst="ellipse">
              <a:avLst/>
            </a:prstGeom>
            <a:solidFill>
              <a:srgbClr val="EAEAEA"/>
            </a:solidFill>
            <a:ln w="12700">
              <a:solidFill>
                <a:schemeClr val="tx1"/>
              </a:solidFill>
              <a:round/>
            </a:ln>
          </p:spPr>
          <p:txBody>
            <a:bodyPr wrap="none" anchor="ctr"/>
            <a:lstStyle/>
            <a:p>
              <a:endParaRPr lang="zh-CN" altLang="en-US"/>
            </a:p>
          </p:txBody>
        </p:sp>
        <p:sp>
          <p:nvSpPr>
            <p:cNvPr id="255071" name="Freeform 104"/>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w="12700" cap="rnd" cmpd="sng">
              <a:noFill/>
              <a:prstDash val="solid"/>
              <a:round/>
              <a:headEnd type="none" w="med" len="med"/>
              <a:tailEnd type="none" w="med" len="med"/>
            </a:ln>
          </p:spPr>
          <p:txBody>
            <a:bodyPr/>
            <a:lstStyle/>
            <a:p>
              <a:endParaRPr lang="zh-CN" altLang="en-US"/>
            </a:p>
          </p:txBody>
        </p:sp>
        <p:sp>
          <p:nvSpPr>
            <p:cNvPr id="255072" name="Freeform 105"/>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w="12700" cap="rnd" cmpd="sng">
              <a:noFill/>
              <a:prstDash val="solid"/>
              <a:round/>
              <a:headEnd type="none" w="med" len="med"/>
              <a:tailEnd type="none" w="med" len="med"/>
            </a:ln>
          </p:spPr>
          <p:txBody>
            <a:bodyPr/>
            <a:lstStyle/>
            <a:p>
              <a:endParaRPr lang="zh-CN" altLang="en-US"/>
            </a:p>
          </p:txBody>
        </p:sp>
        <p:sp>
          <p:nvSpPr>
            <p:cNvPr id="255073" name="Freeform 106"/>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w="12700" cap="rnd" cmpd="sng">
              <a:noFill/>
              <a:prstDash val="solid"/>
              <a:round/>
              <a:headEnd type="none" w="med" len="med"/>
              <a:tailEnd type="none" w="med" len="med"/>
            </a:ln>
          </p:spPr>
          <p:txBody>
            <a:bodyPr/>
            <a:lstStyle/>
            <a:p>
              <a:endParaRPr lang="zh-CN" altLang="en-US"/>
            </a:p>
          </p:txBody>
        </p:sp>
      </p:grpSp>
      <p:sp>
        <p:nvSpPr>
          <p:cNvPr id="255015" name="Text Box 107"/>
          <p:cNvSpPr txBox="1">
            <a:spLocks noChangeArrowheads="1"/>
          </p:cNvSpPr>
          <p:nvPr/>
        </p:nvSpPr>
        <p:spPr bwMode="auto">
          <a:xfrm>
            <a:off x="8264525" y="3005138"/>
            <a:ext cx="460375" cy="396875"/>
          </a:xfrm>
          <a:prstGeom prst="rect">
            <a:avLst/>
          </a:prstGeom>
          <a:noFill/>
          <a:ln w="9525">
            <a:noFill/>
            <a:miter lim="800000"/>
          </a:ln>
        </p:spPr>
        <p:txBody>
          <a:bodyPr wrap="none">
            <a:spAutoFit/>
          </a:bodyPr>
          <a:lstStyle/>
          <a:p>
            <a:r>
              <a:rPr kumimoji="1" lang="en-US" altLang="zh-CN" sz="2000">
                <a:solidFill>
                  <a:srgbClr val="333399"/>
                </a:solidFill>
                <a:latin typeface="Arial" panose="020B0604020202020204" pitchFamily="34" charset="0"/>
              </a:rPr>
              <a:t>R</a:t>
            </a:r>
            <a:r>
              <a:rPr kumimoji="1" lang="en-US" altLang="zh-CN" sz="2000" baseline="-25000">
                <a:solidFill>
                  <a:srgbClr val="333399"/>
                </a:solidFill>
                <a:latin typeface="Arial" panose="020B0604020202020204" pitchFamily="34" charset="0"/>
              </a:rPr>
              <a:t>9</a:t>
            </a:r>
          </a:p>
        </p:txBody>
      </p:sp>
      <p:sp>
        <p:nvSpPr>
          <p:cNvPr id="587884" name="Text Box 108"/>
          <p:cNvSpPr txBox="1">
            <a:spLocks noChangeArrowheads="1"/>
          </p:cNvSpPr>
          <p:nvPr/>
        </p:nvSpPr>
        <p:spPr bwMode="auto">
          <a:xfrm>
            <a:off x="5861050" y="2822575"/>
            <a:ext cx="458788" cy="396875"/>
          </a:xfrm>
          <a:prstGeom prst="rect">
            <a:avLst/>
          </a:prstGeom>
          <a:noFill/>
          <a:ln w="9525">
            <a:noFill/>
            <a:miter lim="800000"/>
          </a:ln>
        </p:spPr>
        <p:txBody>
          <a:bodyPr wrap="none">
            <a:spAutoFit/>
          </a:bodyPr>
          <a:lstStyle/>
          <a:p>
            <a:r>
              <a:rPr kumimoji="1" lang="en-US" altLang="zh-CN" sz="2000" b="1">
                <a:solidFill>
                  <a:schemeClr val="hlink"/>
                </a:solidFill>
                <a:latin typeface="Arial" panose="020B0604020202020204" pitchFamily="34" charset="0"/>
              </a:rPr>
              <a:t>R</a:t>
            </a:r>
            <a:r>
              <a:rPr kumimoji="1" lang="en-US" altLang="zh-CN" sz="2000" b="1" baseline="-25000">
                <a:solidFill>
                  <a:schemeClr val="hlink"/>
                </a:solidFill>
                <a:latin typeface="Arial" panose="020B0604020202020204" pitchFamily="34" charset="0"/>
              </a:rPr>
              <a:t>7</a:t>
            </a:r>
          </a:p>
        </p:txBody>
      </p:sp>
      <p:sp>
        <p:nvSpPr>
          <p:cNvPr id="255017" name="Text Box 109"/>
          <p:cNvSpPr txBox="1">
            <a:spLocks noChangeArrowheads="1"/>
          </p:cNvSpPr>
          <p:nvPr/>
        </p:nvSpPr>
        <p:spPr bwMode="auto">
          <a:xfrm>
            <a:off x="5229225" y="2492375"/>
            <a:ext cx="458788" cy="396875"/>
          </a:xfrm>
          <a:prstGeom prst="rect">
            <a:avLst/>
          </a:prstGeom>
          <a:noFill/>
          <a:ln w="9525">
            <a:noFill/>
            <a:miter lim="800000"/>
          </a:ln>
        </p:spPr>
        <p:txBody>
          <a:bodyPr wrap="none">
            <a:spAutoFit/>
          </a:bodyPr>
          <a:lstStyle/>
          <a:p>
            <a:r>
              <a:rPr kumimoji="1" lang="en-US" altLang="zh-CN" sz="2000">
                <a:solidFill>
                  <a:srgbClr val="333399"/>
                </a:solidFill>
                <a:latin typeface="Arial" panose="020B0604020202020204" pitchFamily="34" charset="0"/>
              </a:rPr>
              <a:t>R</a:t>
            </a:r>
            <a:r>
              <a:rPr kumimoji="1" lang="en-US" altLang="zh-CN" sz="2000" baseline="-25000">
                <a:solidFill>
                  <a:srgbClr val="333399"/>
                </a:solidFill>
                <a:latin typeface="Arial" panose="020B0604020202020204" pitchFamily="34" charset="0"/>
              </a:rPr>
              <a:t>6</a:t>
            </a:r>
          </a:p>
        </p:txBody>
      </p:sp>
      <p:sp>
        <p:nvSpPr>
          <p:cNvPr id="255018" name="Text Box 110"/>
          <p:cNvSpPr txBox="1">
            <a:spLocks noChangeArrowheads="1"/>
          </p:cNvSpPr>
          <p:nvPr/>
        </p:nvSpPr>
        <p:spPr bwMode="auto">
          <a:xfrm>
            <a:off x="4657725" y="2944813"/>
            <a:ext cx="460375" cy="396875"/>
          </a:xfrm>
          <a:prstGeom prst="rect">
            <a:avLst/>
          </a:prstGeom>
          <a:noFill/>
          <a:ln w="9525">
            <a:noFill/>
            <a:miter lim="800000"/>
          </a:ln>
        </p:spPr>
        <p:txBody>
          <a:bodyPr wrap="none">
            <a:spAutoFit/>
          </a:bodyPr>
          <a:lstStyle/>
          <a:p>
            <a:r>
              <a:rPr kumimoji="1" lang="en-US" altLang="zh-CN" sz="2000">
                <a:solidFill>
                  <a:srgbClr val="333399"/>
                </a:solidFill>
                <a:latin typeface="Arial" panose="020B0604020202020204" pitchFamily="34" charset="0"/>
              </a:rPr>
              <a:t>R</a:t>
            </a:r>
            <a:r>
              <a:rPr kumimoji="1" lang="en-US" altLang="zh-CN" sz="2000" baseline="-25000">
                <a:solidFill>
                  <a:srgbClr val="333399"/>
                </a:solidFill>
                <a:latin typeface="Arial" panose="020B0604020202020204" pitchFamily="34" charset="0"/>
              </a:rPr>
              <a:t>5</a:t>
            </a:r>
          </a:p>
        </p:txBody>
      </p:sp>
      <p:sp>
        <p:nvSpPr>
          <p:cNvPr id="587887" name="Text Box 111"/>
          <p:cNvSpPr txBox="1">
            <a:spLocks noChangeArrowheads="1"/>
          </p:cNvSpPr>
          <p:nvPr/>
        </p:nvSpPr>
        <p:spPr bwMode="auto">
          <a:xfrm>
            <a:off x="4394200" y="3502025"/>
            <a:ext cx="460375" cy="398463"/>
          </a:xfrm>
          <a:prstGeom prst="rect">
            <a:avLst/>
          </a:prstGeom>
          <a:noFill/>
          <a:ln w="9525">
            <a:noFill/>
            <a:miter lim="800000"/>
          </a:ln>
        </p:spPr>
        <p:txBody>
          <a:bodyPr wrap="none">
            <a:spAutoFit/>
          </a:bodyPr>
          <a:lstStyle/>
          <a:p>
            <a:r>
              <a:rPr kumimoji="1" lang="en-US" altLang="zh-CN" sz="2000" b="1">
                <a:solidFill>
                  <a:schemeClr val="hlink"/>
                </a:solidFill>
                <a:latin typeface="Arial" panose="020B0604020202020204" pitchFamily="34" charset="0"/>
              </a:rPr>
              <a:t>R</a:t>
            </a:r>
            <a:r>
              <a:rPr kumimoji="1" lang="en-US" altLang="zh-CN" sz="2000" b="1" baseline="-25000">
                <a:solidFill>
                  <a:schemeClr val="hlink"/>
                </a:solidFill>
                <a:latin typeface="Arial" panose="020B0604020202020204" pitchFamily="34" charset="0"/>
              </a:rPr>
              <a:t>4</a:t>
            </a:r>
          </a:p>
        </p:txBody>
      </p:sp>
      <p:sp>
        <p:nvSpPr>
          <p:cNvPr id="587888" name="Text Box 112"/>
          <p:cNvSpPr txBox="1">
            <a:spLocks noChangeArrowheads="1"/>
          </p:cNvSpPr>
          <p:nvPr/>
        </p:nvSpPr>
        <p:spPr bwMode="auto">
          <a:xfrm>
            <a:off x="3130550" y="2627313"/>
            <a:ext cx="460375" cy="395287"/>
          </a:xfrm>
          <a:prstGeom prst="rect">
            <a:avLst/>
          </a:prstGeom>
          <a:noFill/>
          <a:ln w="9525">
            <a:noFill/>
            <a:miter lim="800000"/>
          </a:ln>
        </p:spPr>
        <p:txBody>
          <a:bodyPr wrap="none">
            <a:spAutoFit/>
          </a:bodyPr>
          <a:lstStyle/>
          <a:p>
            <a:r>
              <a:rPr kumimoji="1" lang="en-US" altLang="zh-CN" sz="2000" b="1">
                <a:solidFill>
                  <a:schemeClr val="hlink"/>
                </a:solidFill>
                <a:latin typeface="Arial" panose="020B0604020202020204" pitchFamily="34" charset="0"/>
              </a:rPr>
              <a:t>R</a:t>
            </a:r>
            <a:r>
              <a:rPr kumimoji="1" lang="en-US" altLang="zh-CN" sz="2000" b="1" baseline="-25000">
                <a:solidFill>
                  <a:schemeClr val="hlink"/>
                </a:solidFill>
                <a:latin typeface="Arial" panose="020B0604020202020204" pitchFamily="34" charset="0"/>
              </a:rPr>
              <a:t>3</a:t>
            </a:r>
          </a:p>
        </p:txBody>
      </p:sp>
      <p:sp>
        <p:nvSpPr>
          <p:cNvPr id="255021" name="Text Box 113"/>
          <p:cNvSpPr txBox="1">
            <a:spLocks noChangeArrowheads="1"/>
          </p:cNvSpPr>
          <p:nvPr/>
        </p:nvSpPr>
        <p:spPr bwMode="auto">
          <a:xfrm>
            <a:off x="758825" y="3595688"/>
            <a:ext cx="460375" cy="396875"/>
          </a:xfrm>
          <a:prstGeom prst="rect">
            <a:avLst/>
          </a:prstGeom>
          <a:noFill/>
          <a:ln w="9525">
            <a:noFill/>
            <a:miter lim="800000"/>
          </a:ln>
        </p:spPr>
        <p:txBody>
          <a:bodyPr wrap="none">
            <a:spAutoFit/>
          </a:bodyPr>
          <a:lstStyle/>
          <a:p>
            <a:r>
              <a:rPr kumimoji="1" lang="en-US" altLang="zh-CN" sz="2000">
                <a:solidFill>
                  <a:srgbClr val="333399"/>
                </a:solidFill>
                <a:latin typeface="Arial" panose="020B0604020202020204" pitchFamily="34" charset="0"/>
              </a:rPr>
              <a:t>R</a:t>
            </a:r>
            <a:r>
              <a:rPr kumimoji="1" lang="en-US" altLang="zh-CN" sz="2000" baseline="-25000">
                <a:solidFill>
                  <a:srgbClr val="333399"/>
                </a:solidFill>
                <a:latin typeface="Arial" panose="020B0604020202020204" pitchFamily="34" charset="0"/>
              </a:rPr>
              <a:t>2</a:t>
            </a:r>
          </a:p>
        </p:txBody>
      </p:sp>
      <p:sp>
        <p:nvSpPr>
          <p:cNvPr id="255022" name="Text Box 114"/>
          <p:cNvSpPr txBox="1">
            <a:spLocks noChangeArrowheads="1"/>
          </p:cNvSpPr>
          <p:nvPr/>
        </p:nvSpPr>
        <p:spPr bwMode="auto">
          <a:xfrm>
            <a:off x="1487488" y="2397125"/>
            <a:ext cx="460375" cy="396875"/>
          </a:xfrm>
          <a:prstGeom prst="rect">
            <a:avLst/>
          </a:prstGeom>
          <a:noFill/>
          <a:ln w="9525">
            <a:noFill/>
            <a:miter lim="800000"/>
          </a:ln>
        </p:spPr>
        <p:txBody>
          <a:bodyPr wrap="none">
            <a:spAutoFit/>
          </a:bodyPr>
          <a:lstStyle/>
          <a:p>
            <a:r>
              <a:rPr kumimoji="1" lang="en-US" altLang="zh-CN" sz="2000">
                <a:solidFill>
                  <a:srgbClr val="333399"/>
                </a:solidFill>
                <a:latin typeface="Arial" panose="020B0604020202020204" pitchFamily="34" charset="0"/>
              </a:rPr>
              <a:t>R</a:t>
            </a:r>
            <a:r>
              <a:rPr kumimoji="1" lang="en-US" altLang="zh-CN" sz="2000" baseline="-25000">
                <a:solidFill>
                  <a:srgbClr val="333399"/>
                </a:solidFill>
                <a:latin typeface="Arial" panose="020B0604020202020204" pitchFamily="34" charset="0"/>
              </a:rPr>
              <a:t>1</a:t>
            </a:r>
          </a:p>
        </p:txBody>
      </p:sp>
      <p:sp>
        <p:nvSpPr>
          <p:cNvPr id="255023" name="Text Box 115"/>
          <p:cNvSpPr txBox="1">
            <a:spLocks noChangeArrowheads="1"/>
          </p:cNvSpPr>
          <p:nvPr/>
        </p:nvSpPr>
        <p:spPr bwMode="auto">
          <a:xfrm>
            <a:off x="7439025" y="4140200"/>
            <a:ext cx="604838" cy="396875"/>
          </a:xfrm>
          <a:prstGeom prst="rect">
            <a:avLst/>
          </a:prstGeom>
          <a:noFill/>
          <a:ln w="9525">
            <a:noFill/>
            <a:miter lim="800000"/>
          </a:ln>
        </p:spPr>
        <p:txBody>
          <a:bodyPr wrap="none">
            <a:spAutoFit/>
          </a:bodyPr>
          <a:lstStyle/>
          <a:p>
            <a:r>
              <a:rPr kumimoji="1" lang="zh-CN" altLang="en-US" sz="2000">
                <a:solidFill>
                  <a:srgbClr val="333399"/>
                </a:solidFill>
                <a:latin typeface="Arial" panose="020B0604020202020204" pitchFamily="34" charset="0"/>
              </a:rPr>
              <a:t>网</a:t>
            </a:r>
            <a:r>
              <a:rPr kumimoji="1" lang="zh-CN" altLang="en-US" sz="700">
                <a:solidFill>
                  <a:srgbClr val="333399"/>
                </a:solidFill>
                <a:latin typeface="Arial" panose="020B0604020202020204" pitchFamily="34" charset="0"/>
              </a:rPr>
              <a:t> </a:t>
            </a:r>
            <a:r>
              <a:rPr kumimoji="1" lang="en-US" altLang="zh-CN" sz="2000">
                <a:solidFill>
                  <a:srgbClr val="333399"/>
                </a:solidFill>
                <a:latin typeface="Arial" panose="020B0604020202020204" pitchFamily="34" charset="0"/>
              </a:rPr>
              <a:t>8</a:t>
            </a:r>
          </a:p>
        </p:txBody>
      </p:sp>
      <p:sp>
        <p:nvSpPr>
          <p:cNvPr id="255024" name="Text Box 116"/>
          <p:cNvSpPr txBox="1">
            <a:spLocks noChangeArrowheads="1"/>
          </p:cNvSpPr>
          <p:nvPr/>
        </p:nvSpPr>
        <p:spPr bwMode="auto">
          <a:xfrm>
            <a:off x="7516813" y="2563813"/>
            <a:ext cx="604837" cy="396875"/>
          </a:xfrm>
          <a:prstGeom prst="rect">
            <a:avLst/>
          </a:prstGeom>
          <a:noFill/>
          <a:ln w="9525">
            <a:noFill/>
            <a:miter lim="800000"/>
          </a:ln>
        </p:spPr>
        <p:txBody>
          <a:bodyPr wrap="none">
            <a:spAutoFit/>
          </a:bodyPr>
          <a:lstStyle/>
          <a:p>
            <a:r>
              <a:rPr kumimoji="1" lang="zh-CN" altLang="en-US" sz="2000">
                <a:solidFill>
                  <a:srgbClr val="333399"/>
                </a:solidFill>
                <a:latin typeface="Arial" panose="020B0604020202020204" pitchFamily="34" charset="0"/>
              </a:rPr>
              <a:t>网</a:t>
            </a:r>
            <a:r>
              <a:rPr kumimoji="1" lang="zh-CN" altLang="en-US" sz="700">
                <a:solidFill>
                  <a:srgbClr val="333399"/>
                </a:solidFill>
                <a:latin typeface="Arial" panose="020B0604020202020204" pitchFamily="34" charset="0"/>
              </a:rPr>
              <a:t> </a:t>
            </a:r>
            <a:r>
              <a:rPr kumimoji="1" lang="en-US" altLang="zh-CN" sz="2000">
                <a:solidFill>
                  <a:srgbClr val="333399"/>
                </a:solidFill>
                <a:latin typeface="Arial" panose="020B0604020202020204" pitchFamily="34" charset="0"/>
              </a:rPr>
              <a:t>6</a:t>
            </a:r>
          </a:p>
        </p:txBody>
      </p:sp>
      <p:sp>
        <p:nvSpPr>
          <p:cNvPr id="255025" name="Text Box 117"/>
          <p:cNvSpPr txBox="1">
            <a:spLocks noChangeArrowheads="1"/>
          </p:cNvSpPr>
          <p:nvPr/>
        </p:nvSpPr>
        <p:spPr bwMode="auto">
          <a:xfrm>
            <a:off x="1635125" y="4176713"/>
            <a:ext cx="608013" cy="396875"/>
          </a:xfrm>
          <a:prstGeom prst="rect">
            <a:avLst/>
          </a:prstGeom>
          <a:noFill/>
          <a:ln w="9525">
            <a:noFill/>
            <a:miter lim="800000"/>
          </a:ln>
        </p:spPr>
        <p:txBody>
          <a:bodyPr wrap="none">
            <a:spAutoFit/>
          </a:bodyPr>
          <a:lstStyle/>
          <a:p>
            <a:r>
              <a:rPr kumimoji="1" lang="zh-CN" altLang="en-US" sz="2000">
                <a:solidFill>
                  <a:srgbClr val="333399"/>
                </a:solidFill>
                <a:latin typeface="Arial" panose="020B0604020202020204" pitchFamily="34" charset="0"/>
              </a:rPr>
              <a:t>网</a:t>
            </a:r>
            <a:r>
              <a:rPr kumimoji="1" lang="zh-CN" altLang="en-US" sz="800">
                <a:solidFill>
                  <a:srgbClr val="333399"/>
                </a:solidFill>
                <a:latin typeface="Arial" panose="020B0604020202020204" pitchFamily="34" charset="0"/>
              </a:rPr>
              <a:t> </a:t>
            </a:r>
            <a:r>
              <a:rPr kumimoji="1" lang="en-US" altLang="zh-CN" sz="2000">
                <a:solidFill>
                  <a:srgbClr val="333399"/>
                </a:solidFill>
                <a:latin typeface="Arial" panose="020B0604020202020204" pitchFamily="34" charset="0"/>
              </a:rPr>
              <a:t>3</a:t>
            </a:r>
          </a:p>
        </p:txBody>
      </p:sp>
      <p:sp>
        <p:nvSpPr>
          <p:cNvPr id="255026" name="Text Box 118"/>
          <p:cNvSpPr txBox="1">
            <a:spLocks noChangeArrowheads="1"/>
          </p:cNvSpPr>
          <p:nvPr/>
        </p:nvSpPr>
        <p:spPr bwMode="auto">
          <a:xfrm>
            <a:off x="2346325" y="3492500"/>
            <a:ext cx="608013" cy="396875"/>
          </a:xfrm>
          <a:prstGeom prst="rect">
            <a:avLst/>
          </a:prstGeom>
          <a:noFill/>
          <a:ln w="9525">
            <a:noFill/>
            <a:miter lim="800000"/>
          </a:ln>
        </p:spPr>
        <p:txBody>
          <a:bodyPr wrap="none">
            <a:spAutoFit/>
          </a:bodyPr>
          <a:lstStyle/>
          <a:p>
            <a:r>
              <a:rPr kumimoji="1" lang="zh-CN" altLang="en-US" sz="2000">
                <a:solidFill>
                  <a:srgbClr val="333399"/>
                </a:solidFill>
                <a:latin typeface="Arial" panose="020B0604020202020204" pitchFamily="34" charset="0"/>
              </a:rPr>
              <a:t>网</a:t>
            </a:r>
            <a:r>
              <a:rPr kumimoji="1" lang="zh-CN" altLang="en-US" sz="800">
                <a:solidFill>
                  <a:srgbClr val="333399"/>
                </a:solidFill>
                <a:latin typeface="Arial" panose="020B0604020202020204" pitchFamily="34" charset="0"/>
              </a:rPr>
              <a:t> </a:t>
            </a:r>
            <a:r>
              <a:rPr kumimoji="1" lang="en-US" altLang="zh-CN" sz="2000">
                <a:solidFill>
                  <a:srgbClr val="333399"/>
                </a:solidFill>
                <a:latin typeface="Arial" panose="020B0604020202020204" pitchFamily="34" charset="0"/>
              </a:rPr>
              <a:t>2</a:t>
            </a:r>
          </a:p>
        </p:txBody>
      </p:sp>
      <p:sp>
        <p:nvSpPr>
          <p:cNvPr id="255027" name="Text Box 119"/>
          <p:cNvSpPr txBox="1">
            <a:spLocks noChangeArrowheads="1"/>
          </p:cNvSpPr>
          <p:nvPr/>
        </p:nvSpPr>
        <p:spPr bwMode="auto">
          <a:xfrm>
            <a:off x="752475" y="2989263"/>
            <a:ext cx="611188" cy="396875"/>
          </a:xfrm>
          <a:prstGeom prst="rect">
            <a:avLst/>
          </a:prstGeom>
          <a:noFill/>
          <a:ln w="9525">
            <a:noFill/>
            <a:miter lim="800000"/>
          </a:ln>
        </p:spPr>
        <p:txBody>
          <a:bodyPr wrap="none">
            <a:spAutoFit/>
          </a:bodyPr>
          <a:lstStyle/>
          <a:p>
            <a:r>
              <a:rPr kumimoji="1" lang="zh-CN" altLang="en-US" sz="2000">
                <a:solidFill>
                  <a:srgbClr val="333399"/>
                </a:solidFill>
                <a:latin typeface="Arial" panose="020B0604020202020204" pitchFamily="34" charset="0"/>
              </a:rPr>
              <a:t>网</a:t>
            </a:r>
            <a:r>
              <a:rPr kumimoji="1" lang="zh-CN" altLang="en-US" sz="900">
                <a:solidFill>
                  <a:srgbClr val="333399"/>
                </a:solidFill>
                <a:latin typeface="Arial" panose="020B0604020202020204" pitchFamily="34" charset="0"/>
              </a:rPr>
              <a:t> </a:t>
            </a:r>
            <a:r>
              <a:rPr kumimoji="1" lang="en-US" altLang="zh-CN" sz="2000">
                <a:solidFill>
                  <a:srgbClr val="333399"/>
                </a:solidFill>
                <a:latin typeface="Arial" panose="020B0604020202020204" pitchFamily="34" charset="0"/>
              </a:rPr>
              <a:t>1</a:t>
            </a:r>
          </a:p>
        </p:txBody>
      </p:sp>
      <p:sp>
        <p:nvSpPr>
          <p:cNvPr id="255028" name="Text Box 120"/>
          <p:cNvSpPr txBox="1">
            <a:spLocks noChangeArrowheads="1"/>
          </p:cNvSpPr>
          <p:nvPr/>
        </p:nvSpPr>
        <p:spPr bwMode="auto">
          <a:xfrm>
            <a:off x="7005638" y="3400425"/>
            <a:ext cx="600075" cy="396875"/>
          </a:xfrm>
          <a:prstGeom prst="rect">
            <a:avLst/>
          </a:prstGeom>
          <a:noFill/>
          <a:ln w="9525">
            <a:noFill/>
            <a:miter lim="800000"/>
          </a:ln>
        </p:spPr>
        <p:txBody>
          <a:bodyPr wrap="none">
            <a:spAutoFit/>
          </a:bodyPr>
          <a:lstStyle/>
          <a:p>
            <a:r>
              <a:rPr kumimoji="1" lang="zh-CN" altLang="en-US" sz="2000">
                <a:solidFill>
                  <a:srgbClr val="333399"/>
                </a:solidFill>
                <a:latin typeface="Arial" panose="020B0604020202020204" pitchFamily="34" charset="0"/>
              </a:rPr>
              <a:t>网</a:t>
            </a:r>
            <a:r>
              <a:rPr kumimoji="1" lang="zh-CN" altLang="en-US" sz="600">
                <a:solidFill>
                  <a:srgbClr val="333399"/>
                </a:solidFill>
                <a:latin typeface="Arial" panose="020B0604020202020204" pitchFamily="34" charset="0"/>
              </a:rPr>
              <a:t> </a:t>
            </a:r>
            <a:r>
              <a:rPr kumimoji="1" lang="en-US" altLang="zh-CN" sz="2000">
                <a:solidFill>
                  <a:srgbClr val="333399"/>
                </a:solidFill>
                <a:latin typeface="Arial" panose="020B0604020202020204" pitchFamily="34" charset="0"/>
              </a:rPr>
              <a:t>7</a:t>
            </a:r>
          </a:p>
        </p:txBody>
      </p:sp>
      <p:sp>
        <p:nvSpPr>
          <p:cNvPr id="587897" name="Oval 121"/>
          <p:cNvSpPr>
            <a:spLocks noChangeArrowheads="1"/>
          </p:cNvSpPr>
          <p:nvPr/>
        </p:nvSpPr>
        <p:spPr bwMode="auto">
          <a:xfrm>
            <a:off x="3351213" y="4076700"/>
            <a:ext cx="3122612" cy="1039813"/>
          </a:xfrm>
          <a:prstGeom prst="ellipse">
            <a:avLst/>
          </a:prstGeom>
          <a:solidFill>
            <a:srgbClr val="FFFF99"/>
          </a:solidFill>
          <a:ln w="9525">
            <a:solidFill>
              <a:schemeClr val="tx1"/>
            </a:solidFill>
            <a:round/>
          </a:ln>
          <a:effectLst>
            <a:outerShdw dist="35921" dir="2700000" algn="ctr" rotWithShape="0">
              <a:schemeClr val="bg2"/>
            </a:outerShdw>
          </a:effectLst>
        </p:spPr>
        <p:txBody>
          <a:bodyPr wrap="none" anchor="ctr"/>
          <a:lstStyle/>
          <a:p>
            <a:pPr>
              <a:defRPr/>
            </a:pPr>
            <a:endParaRPr lang="zh-CN" altLang="en-US">
              <a:ea typeface="黑体" panose="02010609060101010101" pitchFamily="49" charset="-122"/>
            </a:endParaRPr>
          </a:p>
        </p:txBody>
      </p:sp>
      <p:sp>
        <p:nvSpPr>
          <p:cNvPr id="255030" name="Text Box 122"/>
          <p:cNvSpPr txBox="1">
            <a:spLocks noChangeArrowheads="1"/>
          </p:cNvSpPr>
          <p:nvPr/>
        </p:nvSpPr>
        <p:spPr bwMode="auto">
          <a:xfrm>
            <a:off x="4140200" y="5076825"/>
            <a:ext cx="1809750" cy="457200"/>
          </a:xfrm>
          <a:prstGeom prst="rect">
            <a:avLst/>
          </a:prstGeom>
          <a:noFill/>
          <a:ln w="9525">
            <a:noFill/>
            <a:miter lim="800000"/>
          </a:ln>
        </p:spPr>
        <p:txBody>
          <a:bodyPr wrap="none">
            <a:spAutoFit/>
          </a:bodyPr>
          <a:lstStyle/>
          <a:p>
            <a:r>
              <a:rPr kumimoji="1" lang="zh-CN" altLang="en-US" sz="2400">
                <a:solidFill>
                  <a:srgbClr val="333399"/>
                </a:solidFill>
                <a:latin typeface="Arial" panose="020B0604020202020204" pitchFamily="34" charset="0"/>
              </a:rPr>
              <a:t>区域 </a:t>
            </a:r>
            <a:r>
              <a:rPr kumimoji="1" lang="en-US" altLang="zh-CN" sz="2400">
                <a:solidFill>
                  <a:srgbClr val="333399"/>
                </a:solidFill>
                <a:latin typeface="Arial" panose="020B0604020202020204" pitchFamily="34" charset="0"/>
              </a:rPr>
              <a:t>0.0.0.2</a:t>
            </a:r>
          </a:p>
        </p:txBody>
      </p:sp>
      <p:sp>
        <p:nvSpPr>
          <p:cNvPr id="255031" name="Line 123"/>
          <p:cNvSpPr>
            <a:spLocks noChangeShapeType="1"/>
          </p:cNvSpPr>
          <p:nvPr/>
        </p:nvSpPr>
        <p:spPr bwMode="auto">
          <a:xfrm>
            <a:off x="4875213" y="3990975"/>
            <a:ext cx="912812" cy="520700"/>
          </a:xfrm>
          <a:prstGeom prst="line">
            <a:avLst/>
          </a:prstGeom>
          <a:noFill/>
          <a:ln w="19050">
            <a:solidFill>
              <a:srgbClr val="333399"/>
            </a:solidFill>
            <a:round/>
          </a:ln>
        </p:spPr>
        <p:txBody>
          <a:bodyPr/>
          <a:lstStyle/>
          <a:p>
            <a:endParaRPr lang="zh-CN" altLang="en-US"/>
          </a:p>
        </p:txBody>
      </p:sp>
      <p:sp>
        <p:nvSpPr>
          <p:cNvPr id="255032" name="Line 124"/>
          <p:cNvSpPr>
            <a:spLocks noChangeShapeType="1"/>
          </p:cNvSpPr>
          <p:nvPr/>
        </p:nvSpPr>
        <p:spPr bwMode="auto">
          <a:xfrm flipV="1">
            <a:off x="5027613" y="4597400"/>
            <a:ext cx="836612" cy="260350"/>
          </a:xfrm>
          <a:prstGeom prst="line">
            <a:avLst/>
          </a:prstGeom>
          <a:noFill/>
          <a:ln w="19050">
            <a:solidFill>
              <a:srgbClr val="333399"/>
            </a:solidFill>
            <a:round/>
          </a:ln>
        </p:spPr>
        <p:txBody>
          <a:bodyPr/>
          <a:lstStyle/>
          <a:p>
            <a:endParaRPr lang="zh-CN" altLang="en-US"/>
          </a:p>
        </p:txBody>
      </p:sp>
      <p:grpSp>
        <p:nvGrpSpPr>
          <p:cNvPr id="255033" name="Group 125"/>
          <p:cNvGrpSpPr/>
          <p:nvPr/>
        </p:nvGrpSpPr>
        <p:grpSpPr bwMode="auto">
          <a:xfrm>
            <a:off x="5561013" y="4249738"/>
            <a:ext cx="684212" cy="608012"/>
            <a:chOff x="2949" y="196"/>
            <a:chExt cx="941" cy="598"/>
          </a:xfrm>
        </p:grpSpPr>
        <p:sp>
          <p:nvSpPr>
            <p:cNvPr id="255052" name="Oval 126"/>
            <p:cNvSpPr>
              <a:spLocks noChangeArrowheads="1"/>
            </p:cNvSpPr>
            <p:nvPr/>
          </p:nvSpPr>
          <p:spPr bwMode="auto">
            <a:xfrm>
              <a:off x="3168" y="196"/>
              <a:ext cx="407" cy="162"/>
            </a:xfrm>
            <a:prstGeom prst="ellipse">
              <a:avLst/>
            </a:prstGeom>
            <a:solidFill>
              <a:srgbClr val="EAEAEA"/>
            </a:solidFill>
            <a:ln w="12700">
              <a:solidFill>
                <a:schemeClr val="tx1"/>
              </a:solidFill>
              <a:round/>
            </a:ln>
          </p:spPr>
          <p:txBody>
            <a:bodyPr wrap="none" anchor="ctr"/>
            <a:lstStyle/>
            <a:p>
              <a:endParaRPr lang="zh-CN" altLang="en-US"/>
            </a:p>
          </p:txBody>
        </p:sp>
        <p:sp>
          <p:nvSpPr>
            <p:cNvPr id="255053" name="Oval 127"/>
            <p:cNvSpPr>
              <a:spLocks noChangeArrowheads="1"/>
            </p:cNvSpPr>
            <p:nvPr/>
          </p:nvSpPr>
          <p:spPr bwMode="auto">
            <a:xfrm rot="900000">
              <a:off x="3512" y="252"/>
              <a:ext cx="275" cy="131"/>
            </a:xfrm>
            <a:prstGeom prst="ellipse">
              <a:avLst/>
            </a:prstGeom>
            <a:solidFill>
              <a:srgbClr val="EAEAEA"/>
            </a:solidFill>
            <a:ln w="12700">
              <a:solidFill>
                <a:schemeClr val="tx1"/>
              </a:solidFill>
              <a:round/>
            </a:ln>
          </p:spPr>
          <p:txBody>
            <a:bodyPr wrap="none" anchor="ctr"/>
            <a:lstStyle/>
            <a:p>
              <a:endParaRPr lang="zh-CN" altLang="en-US"/>
            </a:p>
          </p:txBody>
        </p:sp>
        <p:sp>
          <p:nvSpPr>
            <p:cNvPr id="255054" name="Oval 128"/>
            <p:cNvSpPr>
              <a:spLocks noChangeArrowheads="1"/>
            </p:cNvSpPr>
            <p:nvPr/>
          </p:nvSpPr>
          <p:spPr bwMode="auto">
            <a:xfrm rot="1500000">
              <a:off x="3650" y="385"/>
              <a:ext cx="240" cy="153"/>
            </a:xfrm>
            <a:prstGeom prst="ellipse">
              <a:avLst/>
            </a:prstGeom>
            <a:solidFill>
              <a:srgbClr val="EAEAEA"/>
            </a:solidFill>
            <a:ln w="12700">
              <a:solidFill>
                <a:schemeClr val="tx1"/>
              </a:solidFill>
              <a:round/>
            </a:ln>
          </p:spPr>
          <p:txBody>
            <a:bodyPr wrap="none" anchor="ctr"/>
            <a:lstStyle/>
            <a:p>
              <a:endParaRPr lang="zh-CN" altLang="en-US"/>
            </a:p>
          </p:txBody>
        </p:sp>
        <p:sp>
          <p:nvSpPr>
            <p:cNvPr id="255055" name="Oval 129"/>
            <p:cNvSpPr>
              <a:spLocks noChangeArrowheads="1"/>
            </p:cNvSpPr>
            <p:nvPr/>
          </p:nvSpPr>
          <p:spPr bwMode="auto">
            <a:xfrm rot="-1560000">
              <a:off x="3573" y="537"/>
              <a:ext cx="291" cy="189"/>
            </a:xfrm>
            <a:prstGeom prst="ellipse">
              <a:avLst/>
            </a:prstGeom>
            <a:solidFill>
              <a:srgbClr val="EAEAEA"/>
            </a:solidFill>
            <a:ln w="12700">
              <a:solidFill>
                <a:schemeClr val="tx1"/>
              </a:solidFill>
              <a:round/>
            </a:ln>
          </p:spPr>
          <p:txBody>
            <a:bodyPr wrap="none" anchor="ctr"/>
            <a:lstStyle/>
            <a:p>
              <a:endParaRPr lang="zh-CN" altLang="en-US"/>
            </a:p>
          </p:txBody>
        </p:sp>
        <p:sp>
          <p:nvSpPr>
            <p:cNvPr id="255056" name="Oval 130"/>
            <p:cNvSpPr>
              <a:spLocks noChangeArrowheads="1"/>
            </p:cNvSpPr>
            <p:nvPr/>
          </p:nvSpPr>
          <p:spPr bwMode="auto">
            <a:xfrm>
              <a:off x="3216" y="555"/>
              <a:ext cx="471" cy="239"/>
            </a:xfrm>
            <a:prstGeom prst="ellipse">
              <a:avLst/>
            </a:prstGeom>
            <a:solidFill>
              <a:srgbClr val="EAEAEA"/>
            </a:solidFill>
            <a:ln w="12700">
              <a:solidFill>
                <a:schemeClr val="tx1"/>
              </a:solidFill>
              <a:round/>
            </a:ln>
          </p:spPr>
          <p:txBody>
            <a:bodyPr wrap="none" anchor="ctr"/>
            <a:lstStyle/>
            <a:p>
              <a:endParaRPr lang="zh-CN" altLang="en-US"/>
            </a:p>
          </p:txBody>
        </p:sp>
        <p:sp>
          <p:nvSpPr>
            <p:cNvPr id="255057" name="Oval 131"/>
            <p:cNvSpPr>
              <a:spLocks noChangeArrowheads="1"/>
            </p:cNvSpPr>
            <p:nvPr/>
          </p:nvSpPr>
          <p:spPr bwMode="auto">
            <a:xfrm rot="1080000">
              <a:off x="3023" y="555"/>
              <a:ext cx="265" cy="156"/>
            </a:xfrm>
            <a:prstGeom prst="ellipse">
              <a:avLst/>
            </a:prstGeom>
            <a:solidFill>
              <a:srgbClr val="EAEAEA"/>
            </a:solidFill>
            <a:ln w="12700">
              <a:solidFill>
                <a:schemeClr val="tx1"/>
              </a:solidFill>
              <a:round/>
            </a:ln>
          </p:spPr>
          <p:txBody>
            <a:bodyPr wrap="none" anchor="ctr"/>
            <a:lstStyle/>
            <a:p>
              <a:endParaRPr lang="zh-CN" altLang="en-US"/>
            </a:p>
          </p:txBody>
        </p:sp>
        <p:sp>
          <p:nvSpPr>
            <p:cNvPr id="255058" name="Oval 132"/>
            <p:cNvSpPr>
              <a:spLocks noChangeArrowheads="1"/>
            </p:cNvSpPr>
            <p:nvPr/>
          </p:nvSpPr>
          <p:spPr bwMode="auto">
            <a:xfrm>
              <a:off x="2949" y="432"/>
              <a:ext cx="217" cy="156"/>
            </a:xfrm>
            <a:prstGeom prst="ellipse">
              <a:avLst/>
            </a:prstGeom>
            <a:solidFill>
              <a:srgbClr val="EAEAEA"/>
            </a:solidFill>
            <a:ln w="12700">
              <a:solidFill>
                <a:schemeClr val="tx1"/>
              </a:solidFill>
              <a:round/>
            </a:ln>
          </p:spPr>
          <p:txBody>
            <a:bodyPr wrap="none" anchor="ctr"/>
            <a:lstStyle/>
            <a:p>
              <a:endParaRPr lang="zh-CN" altLang="en-US"/>
            </a:p>
          </p:txBody>
        </p:sp>
        <p:sp>
          <p:nvSpPr>
            <p:cNvPr id="255059" name="Oval 133"/>
            <p:cNvSpPr>
              <a:spLocks noChangeArrowheads="1"/>
            </p:cNvSpPr>
            <p:nvPr/>
          </p:nvSpPr>
          <p:spPr bwMode="auto">
            <a:xfrm rot="-1860000">
              <a:off x="2984" y="310"/>
              <a:ext cx="295" cy="156"/>
            </a:xfrm>
            <a:prstGeom prst="ellipse">
              <a:avLst/>
            </a:prstGeom>
            <a:solidFill>
              <a:srgbClr val="EAEAEA"/>
            </a:solidFill>
            <a:ln w="12700">
              <a:solidFill>
                <a:schemeClr val="tx1"/>
              </a:solidFill>
              <a:round/>
            </a:ln>
          </p:spPr>
          <p:txBody>
            <a:bodyPr wrap="none" anchor="ctr"/>
            <a:lstStyle/>
            <a:p>
              <a:endParaRPr lang="zh-CN" altLang="en-US"/>
            </a:p>
          </p:txBody>
        </p:sp>
        <p:sp>
          <p:nvSpPr>
            <p:cNvPr id="255060" name="Freeform 134"/>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w="12700" cap="rnd" cmpd="sng">
              <a:noFill/>
              <a:prstDash val="solid"/>
              <a:round/>
              <a:headEnd type="none" w="med" len="med"/>
              <a:tailEnd type="none" w="med" len="med"/>
            </a:ln>
          </p:spPr>
          <p:txBody>
            <a:bodyPr/>
            <a:lstStyle/>
            <a:p>
              <a:endParaRPr lang="zh-CN" altLang="en-US"/>
            </a:p>
          </p:txBody>
        </p:sp>
        <p:sp>
          <p:nvSpPr>
            <p:cNvPr id="255061" name="Freeform 135"/>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w="12700" cap="rnd" cmpd="sng">
              <a:noFill/>
              <a:prstDash val="solid"/>
              <a:round/>
              <a:headEnd type="none" w="med" len="med"/>
              <a:tailEnd type="none" w="med" len="med"/>
            </a:ln>
          </p:spPr>
          <p:txBody>
            <a:bodyPr/>
            <a:lstStyle/>
            <a:p>
              <a:endParaRPr lang="zh-CN" altLang="en-US"/>
            </a:p>
          </p:txBody>
        </p:sp>
        <p:sp>
          <p:nvSpPr>
            <p:cNvPr id="255062" name="Freeform 136"/>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w="12700" cap="rnd" cmpd="sng">
              <a:noFill/>
              <a:prstDash val="solid"/>
              <a:round/>
              <a:headEnd type="none" w="med" len="med"/>
              <a:tailEnd type="none" w="med" len="med"/>
            </a:ln>
          </p:spPr>
          <p:txBody>
            <a:bodyPr/>
            <a:lstStyle/>
            <a:p>
              <a:endParaRPr lang="zh-CN" altLang="en-US"/>
            </a:p>
          </p:txBody>
        </p:sp>
      </p:grpSp>
      <p:sp>
        <p:nvSpPr>
          <p:cNvPr id="255034" name="Text Box 137"/>
          <p:cNvSpPr txBox="1">
            <a:spLocks noChangeArrowheads="1"/>
          </p:cNvSpPr>
          <p:nvPr/>
        </p:nvSpPr>
        <p:spPr bwMode="auto">
          <a:xfrm>
            <a:off x="5588000" y="4295775"/>
            <a:ext cx="649288" cy="396875"/>
          </a:xfrm>
          <a:prstGeom prst="rect">
            <a:avLst/>
          </a:prstGeom>
          <a:noFill/>
          <a:ln w="9525">
            <a:noFill/>
            <a:miter lim="800000"/>
          </a:ln>
        </p:spPr>
        <p:txBody>
          <a:bodyPr wrap="none">
            <a:spAutoFit/>
          </a:bodyPr>
          <a:lstStyle/>
          <a:p>
            <a:r>
              <a:rPr kumimoji="1" lang="zh-CN" altLang="en-US" sz="2000">
                <a:solidFill>
                  <a:srgbClr val="333399"/>
                </a:solidFill>
                <a:latin typeface="Arial" panose="020B0604020202020204" pitchFamily="34" charset="0"/>
              </a:rPr>
              <a:t>网 </a:t>
            </a:r>
            <a:r>
              <a:rPr kumimoji="1" lang="en-US" altLang="zh-CN" sz="2000">
                <a:solidFill>
                  <a:srgbClr val="333399"/>
                </a:solidFill>
                <a:latin typeface="Arial" panose="020B0604020202020204" pitchFamily="34" charset="0"/>
              </a:rPr>
              <a:t>4</a:t>
            </a:r>
          </a:p>
        </p:txBody>
      </p:sp>
      <p:sp>
        <p:nvSpPr>
          <p:cNvPr id="255035" name="Line 138"/>
          <p:cNvSpPr>
            <a:spLocks noChangeShapeType="1"/>
          </p:cNvSpPr>
          <p:nvPr/>
        </p:nvSpPr>
        <p:spPr bwMode="auto">
          <a:xfrm>
            <a:off x="3959225" y="4681538"/>
            <a:ext cx="915988" cy="176212"/>
          </a:xfrm>
          <a:prstGeom prst="line">
            <a:avLst/>
          </a:prstGeom>
          <a:noFill/>
          <a:ln w="19050">
            <a:solidFill>
              <a:srgbClr val="333399"/>
            </a:solidFill>
            <a:round/>
          </a:ln>
        </p:spPr>
        <p:txBody>
          <a:bodyPr/>
          <a:lstStyle/>
          <a:p>
            <a:endParaRPr lang="zh-CN" altLang="en-US"/>
          </a:p>
        </p:txBody>
      </p:sp>
      <p:grpSp>
        <p:nvGrpSpPr>
          <p:cNvPr id="255036" name="Group 139"/>
          <p:cNvGrpSpPr/>
          <p:nvPr/>
        </p:nvGrpSpPr>
        <p:grpSpPr bwMode="auto">
          <a:xfrm>
            <a:off x="3656013" y="4335463"/>
            <a:ext cx="685800" cy="608012"/>
            <a:chOff x="2949" y="196"/>
            <a:chExt cx="941" cy="598"/>
          </a:xfrm>
        </p:grpSpPr>
        <p:sp>
          <p:nvSpPr>
            <p:cNvPr id="255041" name="Oval 140"/>
            <p:cNvSpPr>
              <a:spLocks noChangeArrowheads="1"/>
            </p:cNvSpPr>
            <p:nvPr/>
          </p:nvSpPr>
          <p:spPr bwMode="auto">
            <a:xfrm>
              <a:off x="3168" y="196"/>
              <a:ext cx="407" cy="162"/>
            </a:xfrm>
            <a:prstGeom prst="ellipse">
              <a:avLst/>
            </a:prstGeom>
            <a:solidFill>
              <a:srgbClr val="EAEAEA"/>
            </a:solidFill>
            <a:ln w="12700">
              <a:solidFill>
                <a:schemeClr val="tx1"/>
              </a:solidFill>
              <a:round/>
            </a:ln>
          </p:spPr>
          <p:txBody>
            <a:bodyPr wrap="none" anchor="ctr"/>
            <a:lstStyle/>
            <a:p>
              <a:endParaRPr lang="zh-CN" altLang="en-US"/>
            </a:p>
          </p:txBody>
        </p:sp>
        <p:sp>
          <p:nvSpPr>
            <p:cNvPr id="255042" name="Oval 141"/>
            <p:cNvSpPr>
              <a:spLocks noChangeArrowheads="1"/>
            </p:cNvSpPr>
            <p:nvPr/>
          </p:nvSpPr>
          <p:spPr bwMode="auto">
            <a:xfrm rot="900000">
              <a:off x="3512" y="252"/>
              <a:ext cx="275" cy="131"/>
            </a:xfrm>
            <a:prstGeom prst="ellipse">
              <a:avLst/>
            </a:prstGeom>
            <a:solidFill>
              <a:srgbClr val="EAEAEA"/>
            </a:solidFill>
            <a:ln w="12700">
              <a:solidFill>
                <a:schemeClr val="tx1"/>
              </a:solidFill>
              <a:round/>
            </a:ln>
          </p:spPr>
          <p:txBody>
            <a:bodyPr wrap="none" anchor="ctr"/>
            <a:lstStyle/>
            <a:p>
              <a:endParaRPr lang="zh-CN" altLang="en-US"/>
            </a:p>
          </p:txBody>
        </p:sp>
        <p:sp>
          <p:nvSpPr>
            <p:cNvPr id="255043" name="Oval 142"/>
            <p:cNvSpPr>
              <a:spLocks noChangeArrowheads="1"/>
            </p:cNvSpPr>
            <p:nvPr/>
          </p:nvSpPr>
          <p:spPr bwMode="auto">
            <a:xfrm rot="1500000">
              <a:off x="3650" y="385"/>
              <a:ext cx="240" cy="153"/>
            </a:xfrm>
            <a:prstGeom prst="ellipse">
              <a:avLst/>
            </a:prstGeom>
            <a:solidFill>
              <a:srgbClr val="EAEAEA"/>
            </a:solidFill>
            <a:ln w="12700">
              <a:solidFill>
                <a:schemeClr val="tx1"/>
              </a:solidFill>
              <a:round/>
            </a:ln>
          </p:spPr>
          <p:txBody>
            <a:bodyPr wrap="none" anchor="ctr"/>
            <a:lstStyle/>
            <a:p>
              <a:endParaRPr lang="zh-CN" altLang="en-US"/>
            </a:p>
          </p:txBody>
        </p:sp>
        <p:sp>
          <p:nvSpPr>
            <p:cNvPr id="255044" name="Oval 143"/>
            <p:cNvSpPr>
              <a:spLocks noChangeArrowheads="1"/>
            </p:cNvSpPr>
            <p:nvPr/>
          </p:nvSpPr>
          <p:spPr bwMode="auto">
            <a:xfrm rot="-1560000">
              <a:off x="3573" y="537"/>
              <a:ext cx="291" cy="189"/>
            </a:xfrm>
            <a:prstGeom prst="ellipse">
              <a:avLst/>
            </a:prstGeom>
            <a:solidFill>
              <a:srgbClr val="EAEAEA"/>
            </a:solidFill>
            <a:ln w="12700">
              <a:solidFill>
                <a:schemeClr val="tx1"/>
              </a:solidFill>
              <a:round/>
            </a:ln>
          </p:spPr>
          <p:txBody>
            <a:bodyPr wrap="none" anchor="ctr"/>
            <a:lstStyle/>
            <a:p>
              <a:endParaRPr lang="zh-CN" altLang="en-US"/>
            </a:p>
          </p:txBody>
        </p:sp>
        <p:sp>
          <p:nvSpPr>
            <p:cNvPr id="255045" name="Oval 144"/>
            <p:cNvSpPr>
              <a:spLocks noChangeArrowheads="1"/>
            </p:cNvSpPr>
            <p:nvPr/>
          </p:nvSpPr>
          <p:spPr bwMode="auto">
            <a:xfrm>
              <a:off x="3216" y="555"/>
              <a:ext cx="471" cy="239"/>
            </a:xfrm>
            <a:prstGeom prst="ellipse">
              <a:avLst/>
            </a:prstGeom>
            <a:solidFill>
              <a:srgbClr val="EAEAEA"/>
            </a:solidFill>
            <a:ln w="12700">
              <a:solidFill>
                <a:schemeClr val="tx1"/>
              </a:solidFill>
              <a:round/>
            </a:ln>
          </p:spPr>
          <p:txBody>
            <a:bodyPr wrap="none" anchor="ctr"/>
            <a:lstStyle/>
            <a:p>
              <a:endParaRPr lang="zh-CN" altLang="en-US"/>
            </a:p>
          </p:txBody>
        </p:sp>
        <p:sp>
          <p:nvSpPr>
            <p:cNvPr id="255046" name="Oval 145"/>
            <p:cNvSpPr>
              <a:spLocks noChangeArrowheads="1"/>
            </p:cNvSpPr>
            <p:nvPr/>
          </p:nvSpPr>
          <p:spPr bwMode="auto">
            <a:xfrm rot="1080000">
              <a:off x="3023" y="555"/>
              <a:ext cx="265" cy="156"/>
            </a:xfrm>
            <a:prstGeom prst="ellipse">
              <a:avLst/>
            </a:prstGeom>
            <a:solidFill>
              <a:srgbClr val="EAEAEA"/>
            </a:solidFill>
            <a:ln w="12700">
              <a:solidFill>
                <a:schemeClr val="tx1"/>
              </a:solidFill>
              <a:round/>
            </a:ln>
          </p:spPr>
          <p:txBody>
            <a:bodyPr wrap="none" anchor="ctr"/>
            <a:lstStyle/>
            <a:p>
              <a:endParaRPr lang="zh-CN" altLang="en-US"/>
            </a:p>
          </p:txBody>
        </p:sp>
        <p:sp>
          <p:nvSpPr>
            <p:cNvPr id="255047" name="Oval 146"/>
            <p:cNvSpPr>
              <a:spLocks noChangeArrowheads="1"/>
            </p:cNvSpPr>
            <p:nvPr/>
          </p:nvSpPr>
          <p:spPr bwMode="auto">
            <a:xfrm>
              <a:off x="2949" y="432"/>
              <a:ext cx="217" cy="156"/>
            </a:xfrm>
            <a:prstGeom prst="ellipse">
              <a:avLst/>
            </a:prstGeom>
            <a:solidFill>
              <a:srgbClr val="EAEAEA"/>
            </a:solidFill>
            <a:ln w="12700">
              <a:solidFill>
                <a:schemeClr val="tx1"/>
              </a:solidFill>
              <a:round/>
            </a:ln>
          </p:spPr>
          <p:txBody>
            <a:bodyPr wrap="none" anchor="ctr"/>
            <a:lstStyle/>
            <a:p>
              <a:endParaRPr lang="zh-CN" altLang="en-US"/>
            </a:p>
          </p:txBody>
        </p:sp>
        <p:sp>
          <p:nvSpPr>
            <p:cNvPr id="255048" name="Oval 147"/>
            <p:cNvSpPr>
              <a:spLocks noChangeArrowheads="1"/>
            </p:cNvSpPr>
            <p:nvPr/>
          </p:nvSpPr>
          <p:spPr bwMode="auto">
            <a:xfrm rot="-1860000">
              <a:off x="2984" y="310"/>
              <a:ext cx="295" cy="156"/>
            </a:xfrm>
            <a:prstGeom prst="ellipse">
              <a:avLst/>
            </a:prstGeom>
            <a:solidFill>
              <a:srgbClr val="EAEAEA"/>
            </a:solidFill>
            <a:ln w="12700">
              <a:solidFill>
                <a:schemeClr val="tx1"/>
              </a:solidFill>
              <a:round/>
            </a:ln>
          </p:spPr>
          <p:txBody>
            <a:bodyPr wrap="none" anchor="ctr"/>
            <a:lstStyle/>
            <a:p>
              <a:endParaRPr lang="zh-CN" altLang="en-US"/>
            </a:p>
          </p:txBody>
        </p:sp>
        <p:sp>
          <p:nvSpPr>
            <p:cNvPr id="255049" name="Freeform 148"/>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w="12700" cap="rnd" cmpd="sng">
              <a:noFill/>
              <a:prstDash val="solid"/>
              <a:round/>
              <a:headEnd type="none" w="med" len="med"/>
              <a:tailEnd type="none" w="med" len="med"/>
            </a:ln>
          </p:spPr>
          <p:txBody>
            <a:bodyPr/>
            <a:lstStyle/>
            <a:p>
              <a:endParaRPr lang="zh-CN" altLang="en-US"/>
            </a:p>
          </p:txBody>
        </p:sp>
        <p:sp>
          <p:nvSpPr>
            <p:cNvPr id="255050" name="Freeform 149"/>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w="12700" cap="rnd" cmpd="sng">
              <a:noFill/>
              <a:prstDash val="solid"/>
              <a:round/>
              <a:headEnd type="none" w="med" len="med"/>
              <a:tailEnd type="none" w="med" len="med"/>
            </a:ln>
          </p:spPr>
          <p:txBody>
            <a:bodyPr/>
            <a:lstStyle/>
            <a:p>
              <a:endParaRPr lang="zh-CN" altLang="en-US"/>
            </a:p>
          </p:txBody>
        </p:sp>
        <p:sp>
          <p:nvSpPr>
            <p:cNvPr id="255051" name="Freeform 150"/>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w="12700" cap="rnd" cmpd="sng">
              <a:noFill/>
              <a:prstDash val="solid"/>
              <a:round/>
              <a:headEnd type="none" w="med" len="med"/>
              <a:tailEnd type="none" w="med" len="med"/>
            </a:ln>
          </p:spPr>
          <p:txBody>
            <a:bodyPr/>
            <a:lstStyle/>
            <a:p>
              <a:endParaRPr lang="zh-CN" altLang="en-US"/>
            </a:p>
          </p:txBody>
        </p:sp>
      </p:grpSp>
      <p:sp>
        <p:nvSpPr>
          <p:cNvPr id="255037" name="Text Box 151"/>
          <p:cNvSpPr txBox="1">
            <a:spLocks noChangeArrowheads="1"/>
          </p:cNvSpPr>
          <p:nvPr/>
        </p:nvSpPr>
        <p:spPr bwMode="auto">
          <a:xfrm>
            <a:off x="3646488" y="4448175"/>
            <a:ext cx="608012" cy="395288"/>
          </a:xfrm>
          <a:prstGeom prst="rect">
            <a:avLst/>
          </a:prstGeom>
          <a:noFill/>
          <a:ln w="9525">
            <a:noFill/>
            <a:miter lim="800000"/>
          </a:ln>
        </p:spPr>
        <p:txBody>
          <a:bodyPr wrap="none">
            <a:spAutoFit/>
          </a:bodyPr>
          <a:lstStyle/>
          <a:p>
            <a:r>
              <a:rPr kumimoji="1" lang="zh-CN" altLang="en-US" sz="2000">
                <a:solidFill>
                  <a:srgbClr val="333399"/>
                </a:solidFill>
                <a:latin typeface="Arial" panose="020B0604020202020204" pitchFamily="34" charset="0"/>
              </a:rPr>
              <a:t>网</a:t>
            </a:r>
            <a:r>
              <a:rPr kumimoji="1" lang="zh-CN" altLang="en-US" sz="800">
                <a:solidFill>
                  <a:srgbClr val="333399"/>
                </a:solidFill>
                <a:latin typeface="Arial" panose="020B0604020202020204" pitchFamily="34" charset="0"/>
              </a:rPr>
              <a:t> </a:t>
            </a:r>
            <a:r>
              <a:rPr kumimoji="1" lang="en-US" altLang="zh-CN" sz="2000">
                <a:solidFill>
                  <a:srgbClr val="333399"/>
                </a:solidFill>
                <a:latin typeface="Arial" panose="020B0604020202020204" pitchFamily="34" charset="0"/>
              </a:rPr>
              <a:t>5</a:t>
            </a:r>
          </a:p>
        </p:txBody>
      </p:sp>
      <p:pic>
        <p:nvPicPr>
          <p:cNvPr id="255038" name="Picture 152"/>
          <p:cNvPicPr>
            <a:picLocks noChangeArrowheads="1"/>
          </p:cNvPicPr>
          <p:nvPr/>
        </p:nvPicPr>
        <p:blipFill>
          <a:blip r:embed="rId3" cstate="print"/>
          <a:srcRect/>
          <a:stretch>
            <a:fillRect/>
          </a:stretch>
        </p:blipFill>
        <p:spPr bwMode="auto">
          <a:xfrm>
            <a:off x="4721225" y="4633913"/>
            <a:ext cx="520700" cy="398462"/>
          </a:xfrm>
          <a:prstGeom prst="rect">
            <a:avLst/>
          </a:prstGeom>
          <a:noFill/>
          <a:ln w="12699">
            <a:noFill/>
            <a:miter lim="800000"/>
            <a:headEnd/>
            <a:tailEnd/>
          </a:ln>
        </p:spPr>
      </p:pic>
      <p:sp>
        <p:nvSpPr>
          <p:cNvPr id="255039" name="Text Box 153"/>
          <p:cNvSpPr txBox="1">
            <a:spLocks noChangeArrowheads="1"/>
          </p:cNvSpPr>
          <p:nvPr/>
        </p:nvSpPr>
        <p:spPr bwMode="auto">
          <a:xfrm>
            <a:off x="4427538" y="4321175"/>
            <a:ext cx="460375" cy="395288"/>
          </a:xfrm>
          <a:prstGeom prst="rect">
            <a:avLst/>
          </a:prstGeom>
          <a:noFill/>
          <a:ln w="9525">
            <a:noFill/>
            <a:miter lim="800000"/>
          </a:ln>
        </p:spPr>
        <p:txBody>
          <a:bodyPr wrap="none">
            <a:spAutoFit/>
          </a:bodyPr>
          <a:lstStyle/>
          <a:p>
            <a:r>
              <a:rPr kumimoji="1" lang="en-US" altLang="zh-CN" sz="2000">
                <a:solidFill>
                  <a:srgbClr val="333399"/>
                </a:solidFill>
                <a:latin typeface="Arial" panose="020B0604020202020204" pitchFamily="34" charset="0"/>
              </a:rPr>
              <a:t>R</a:t>
            </a:r>
            <a:r>
              <a:rPr kumimoji="1" lang="en-US" altLang="zh-CN" sz="2000" baseline="-25000">
                <a:solidFill>
                  <a:srgbClr val="333399"/>
                </a:solidFill>
                <a:latin typeface="Arial" panose="020B0604020202020204" pitchFamily="34" charset="0"/>
              </a:rPr>
              <a:t>8</a:t>
            </a:r>
          </a:p>
        </p:txBody>
      </p:sp>
      <p:pic>
        <p:nvPicPr>
          <p:cNvPr id="255040" name="Picture 154"/>
          <p:cNvPicPr>
            <a:picLocks noChangeArrowheads="1"/>
          </p:cNvPicPr>
          <p:nvPr/>
        </p:nvPicPr>
        <p:blipFill>
          <a:blip r:embed="rId3" cstate="print"/>
          <a:srcRect/>
          <a:stretch>
            <a:fillRect/>
          </a:stretch>
        </p:blipFill>
        <p:spPr bwMode="auto">
          <a:xfrm>
            <a:off x="4657725" y="3857625"/>
            <a:ext cx="520700" cy="314325"/>
          </a:xfrm>
          <a:prstGeom prst="rect">
            <a:avLst/>
          </a:prstGeom>
          <a:noFill/>
          <a:ln w="12699">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3000" fill="hold" grpId="0" nodeType="afterEffect">
                                  <p:stCondLst>
                                    <p:cond delay="0"/>
                                  </p:stCondLst>
                                  <p:childTnLst>
                                    <p:anim calcmode="discrete" valueType="str">
                                      <p:cBhvr>
                                        <p:cTn id="6" dur="1000" fill="hold"/>
                                        <p:tgtEl>
                                          <p:spTgt spid="587781"/>
                                        </p:tgtEl>
                                        <p:attrNameLst>
                                          <p:attrName>style.visibility</p:attrName>
                                        </p:attrNameLst>
                                      </p:cBhvr>
                                      <p:tavLst>
                                        <p:tav tm="0">
                                          <p:val>
                                            <p:strVal val="hidden"/>
                                          </p:val>
                                        </p:tav>
                                        <p:tav tm="50000">
                                          <p:val>
                                            <p:strVal val="visible"/>
                                          </p:val>
                                        </p:tav>
                                      </p:tavLst>
                                    </p:anim>
                                  </p:childTnLst>
                                </p:cTn>
                              </p:par>
                              <p:par>
                                <p:cTn id="7" presetID="35" presetClass="emph" presetSubtype="0" repeatCount="3000" fill="hold" grpId="0" nodeType="withEffect">
                                  <p:stCondLst>
                                    <p:cond delay="0"/>
                                  </p:stCondLst>
                                  <p:childTnLst>
                                    <p:anim calcmode="discrete" valueType="str">
                                      <p:cBhvr>
                                        <p:cTn id="8" dur="1000" fill="hold"/>
                                        <p:tgtEl>
                                          <p:spTgt spid="587888"/>
                                        </p:tgtEl>
                                        <p:attrNameLst>
                                          <p:attrName>style.visibility</p:attrName>
                                        </p:attrNameLst>
                                      </p:cBhvr>
                                      <p:tavLst>
                                        <p:tav tm="0">
                                          <p:val>
                                            <p:strVal val="hidden"/>
                                          </p:val>
                                        </p:tav>
                                        <p:tav tm="50000">
                                          <p:val>
                                            <p:strVal val="visible"/>
                                          </p:val>
                                        </p:tav>
                                      </p:tavLst>
                                    </p:anim>
                                  </p:childTnLst>
                                </p:cTn>
                              </p:par>
                              <p:par>
                                <p:cTn id="9" presetID="35" presetClass="emph" presetSubtype="0" repeatCount="3000" fill="hold" grpId="0" nodeType="withEffect">
                                  <p:stCondLst>
                                    <p:cond delay="0"/>
                                  </p:stCondLst>
                                  <p:childTnLst>
                                    <p:anim calcmode="discrete" valueType="str">
                                      <p:cBhvr>
                                        <p:cTn id="10" dur="1000" fill="hold"/>
                                        <p:tgtEl>
                                          <p:spTgt spid="587887"/>
                                        </p:tgtEl>
                                        <p:attrNameLst>
                                          <p:attrName>style.visibility</p:attrName>
                                        </p:attrNameLst>
                                      </p:cBhvr>
                                      <p:tavLst>
                                        <p:tav tm="0">
                                          <p:val>
                                            <p:strVal val="hidden"/>
                                          </p:val>
                                        </p:tav>
                                        <p:tav tm="50000">
                                          <p:val>
                                            <p:strVal val="visible"/>
                                          </p:val>
                                        </p:tav>
                                      </p:tavLst>
                                    </p:anim>
                                  </p:childTnLst>
                                </p:cTn>
                              </p:par>
                              <p:par>
                                <p:cTn id="11" presetID="35" presetClass="emph" presetSubtype="0" repeatCount="3000" fill="hold" grpId="0" nodeType="withEffect">
                                  <p:stCondLst>
                                    <p:cond delay="0"/>
                                  </p:stCondLst>
                                  <p:childTnLst>
                                    <p:anim calcmode="discrete" valueType="str">
                                      <p:cBhvr>
                                        <p:cTn id="12" dur="1000" fill="hold"/>
                                        <p:tgtEl>
                                          <p:spTgt spid="587884"/>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7781" grpId="0"/>
      <p:bldP spid="587884" grpId="0"/>
      <p:bldP spid="587887" grpId="0"/>
      <p:bldP spid="587888" grpId="0"/>
    </p:bldLst>
  </p:timing>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6002" name="Group 2"/>
          <p:cNvGrpSpPr/>
          <p:nvPr/>
        </p:nvGrpSpPr>
        <p:grpSpPr bwMode="auto">
          <a:xfrm>
            <a:off x="125413" y="1819275"/>
            <a:ext cx="8861425" cy="3760788"/>
            <a:chOff x="79" y="1560"/>
            <a:chExt cx="5582" cy="2369"/>
          </a:xfrm>
        </p:grpSpPr>
        <p:sp>
          <p:nvSpPr>
            <p:cNvPr id="1198083" name="AutoShape 3"/>
            <p:cNvSpPr>
              <a:spLocks noChangeArrowheads="1"/>
            </p:cNvSpPr>
            <p:nvPr/>
          </p:nvSpPr>
          <p:spPr bwMode="auto">
            <a:xfrm>
              <a:off x="79" y="1570"/>
              <a:ext cx="5582" cy="2359"/>
            </a:xfrm>
            <a:prstGeom prst="roundRect">
              <a:avLst>
                <a:gd name="adj" fmla="val 16667"/>
              </a:avLst>
            </a:prstGeom>
            <a:solidFill>
              <a:srgbClr val="CCECFF"/>
            </a:solidFill>
            <a:ln w="19050">
              <a:solidFill>
                <a:schemeClr val="tx1"/>
              </a:solidFill>
              <a:round/>
            </a:ln>
            <a:effectLst>
              <a:outerShdw dist="35921" dir="2700000" algn="ctr" rotWithShape="0">
                <a:schemeClr val="bg2"/>
              </a:outerShdw>
            </a:effectLst>
          </p:spPr>
          <p:txBody>
            <a:bodyPr wrap="none" anchor="ctr"/>
            <a:lstStyle/>
            <a:p>
              <a:pPr>
                <a:defRPr/>
              </a:pPr>
              <a:endParaRPr lang="zh-CN" altLang="en-US">
                <a:ea typeface="黑体" panose="02010609060101010101" pitchFamily="49" charset="-122"/>
              </a:endParaRPr>
            </a:p>
          </p:txBody>
        </p:sp>
        <p:sp>
          <p:nvSpPr>
            <p:cNvPr id="256154" name="Text Box 4"/>
            <p:cNvSpPr txBox="1">
              <a:spLocks noChangeArrowheads="1"/>
            </p:cNvSpPr>
            <p:nvPr/>
          </p:nvSpPr>
          <p:spPr bwMode="auto">
            <a:xfrm>
              <a:off x="247" y="1560"/>
              <a:ext cx="1193" cy="288"/>
            </a:xfrm>
            <a:prstGeom prst="rect">
              <a:avLst/>
            </a:prstGeom>
            <a:noFill/>
            <a:ln w="9525">
              <a:noFill/>
              <a:miter lim="800000"/>
            </a:ln>
          </p:spPr>
          <p:txBody>
            <a:bodyPr wrap="none">
              <a:spAutoFit/>
            </a:bodyPr>
            <a:lstStyle/>
            <a:p>
              <a:r>
                <a:rPr kumimoji="1" lang="zh-CN" altLang="en-US" sz="2400">
                  <a:latin typeface="Arial" panose="020B0604020202020204" pitchFamily="34" charset="0"/>
                </a:rPr>
                <a:t>自治系统 </a:t>
              </a:r>
              <a:r>
                <a:rPr kumimoji="1" lang="en-US" altLang="zh-CN" sz="2400">
                  <a:latin typeface="Arial" panose="020B0604020202020204" pitchFamily="34" charset="0"/>
                </a:rPr>
                <a:t>AS</a:t>
              </a:r>
            </a:p>
          </p:txBody>
        </p:sp>
      </p:grpSp>
      <p:sp>
        <p:nvSpPr>
          <p:cNvPr id="1198085" name="Rectangle 5"/>
          <p:cNvSpPr>
            <a:spLocks noGrp="1" noChangeArrowheads="1"/>
          </p:cNvSpPr>
          <p:nvPr>
            <p:ph type="title"/>
          </p:nvPr>
        </p:nvSpPr>
        <p:spPr>
          <a:xfrm>
            <a:off x="330200" y="203200"/>
            <a:ext cx="8445500" cy="627063"/>
          </a:xfrm>
        </p:spPr>
        <p:txBody>
          <a:bodyPr/>
          <a:lstStyle/>
          <a:p>
            <a:pPr eaLnBrk="1" hangingPunct="1"/>
            <a:r>
              <a:rPr lang="zh-CN" altLang="en-US" dirty="0"/>
              <a:t>自治系统边界路由器 </a:t>
            </a:r>
          </a:p>
        </p:txBody>
      </p:sp>
      <p:sp>
        <p:nvSpPr>
          <p:cNvPr id="1198086" name="Oval 6"/>
          <p:cNvSpPr>
            <a:spLocks noChangeArrowheads="1"/>
          </p:cNvSpPr>
          <p:nvPr/>
        </p:nvSpPr>
        <p:spPr bwMode="auto">
          <a:xfrm>
            <a:off x="3503613" y="2406650"/>
            <a:ext cx="2894012" cy="1511300"/>
          </a:xfrm>
          <a:prstGeom prst="ellipse">
            <a:avLst/>
          </a:prstGeom>
          <a:solidFill>
            <a:srgbClr val="FFCCFF"/>
          </a:solidFill>
          <a:ln w="9525">
            <a:solidFill>
              <a:schemeClr val="tx1"/>
            </a:solidFill>
            <a:round/>
          </a:ln>
          <a:effectLst>
            <a:outerShdw dist="35921" dir="2700000" algn="ctr" rotWithShape="0">
              <a:schemeClr val="bg2"/>
            </a:outerShdw>
          </a:effectLst>
        </p:spPr>
        <p:txBody>
          <a:bodyPr wrap="none" anchor="ctr"/>
          <a:lstStyle/>
          <a:p>
            <a:pPr>
              <a:defRPr/>
            </a:pPr>
            <a:endParaRPr lang="zh-CN" altLang="en-US">
              <a:ea typeface="黑体" panose="02010609060101010101" pitchFamily="49" charset="-122"/>
            </a:endParaRPr>
          </a:p>
        </p:txBody>
      </p:sp>
      <p:sp>
        <p:nvSpPr>
          <p:cNvPr id="1198087" name="Oval 7"/>
          <p:cNvSpPr>
            <a:spLocks noChangeArrowheads="1"/>
          </p:cNvSpPr>
          <p:nvPr/>
        </p:nvSpPr>
        <p:spPr bwMode="auto">
          <a:xfrm>
            <a:off x="228600" y="2336800"/>
            <a:ext cx="3167063" cy="2406650"/>
          </a:xfrm>
          <a:prstGeom prst="ellipse">
            <a:avLst/>
          </a:prstGeom>
          <a:solidFill>
            <a:srgbClr val="FFFF99"/>
          </a:solidFill>
          <a:ln w="9525">
            <a:solidFill>
              <a:schemeClr val="tx1"/>
            </a:solidFill>
            <a:round/>
          </a:ln>
          <a:effectLst>
            <a:outerShdw dist="35921" dir="2700000" algn="ctr" rotWithShape="0">
              <a:schemeClr val="bg2"/>
            </a:outerShdw>
          </a:effectLst>
        </p:spPr>
        <p:txBody>
          <a:bodyPr wrap="none" anchor="ctr"/>
          <a:lstStyle/>
          <a:p>
            <a:pPr>
              <a:defRPr/>
            </a:pPr>
            <a:endParaRPr lang="zh-CN" altLang="en-US">
              <a:ea typeface="黑体" panose="02010609060101010101" pitchFamily="49" charset="-122"/>
            </a:endParaRPr>
          </a:p>
        </p:txBody>
      </p:sp>
      <p:sp>
        <p:nvSpPr>
          <p:cNvPr id="1198088" name="Oval 8"/>
          <p:cNvSpPr>
            <a:spLocks noChangeArrowheads="1"/>
          </p:cNvSpPr>
          <p:nvPr/>
        </p:nvSpPr>
        <p:spPr bwMode="auto">
          <a:xfrm>
            <a:off x="6473825" y="2336800"/>
            <a:ext cx="2405063" cy="2406650"/>
          </a:xfrm>
          <a:prstGeom prst="ellipse">
            <a:avLst/>
          </a:prstGeom>
          <a:solidFill>
            <a:srgbClr val="FFFF99"/>
          </a:solidFill>
          <a:ln w="9525">
            <a:solidFill>
              <a:schemeClr val="tx1"/>
            </a:solidFill>
            <a:round/>
          </a:ln>
          <a:effectLst>
            <a:outerShdw dist="35921" dir="2700000" algn="ctr" rotWithShape="0">
              <a:schemeClr val="bg2"/>
            </a:outerShdw>
          </a:effectLst>
        </p:spPr>
        <p:txBody>
          <a:bodyPr wrap="none" anchor="ctr"/>
          <a:lstStyle/>
          <a:p>
            <a:pPr>
              <a:defRPr/>
            </a:pPr>
            <a:endParaRPr lang="zh-CN" altLang="en-US">
              <a:ea typeface="黑体" panose="02010609060101010101" pitchFamily="49" charset="-122"/>
            </a:endParaRPr>
          </a:p>
        </p:txBody>
      </p:sp>
      <p:sp>
        <p:nvSpPr>
          <p:cNvPr id="256007" name="Text Box 9"/>
          <p:cNvSpPr txBox="1">
            <a:spLocks noChangeArrowheads="1"/>
          </p:cNvSpPr>
          <p:nvPr/>
        </p:nvSpPr>
        <p:spPr bwMode="auto">
          <a:xfrm>
            <a:off x="900113" y="4716463"/>
            <a:ext cx="1809750" cy="457200"/>
          </a:xfrm>
          <a:prstGeom prst="rect">
            <a:avLst/>
          </a:prstGeom>
          <a:noFill/>
          <a:ln w="9525">
            <a:noFill/>
            <a:miter lim="800000"/>
          </a:ln>
        </p:spPr>
        <p:txBody>
          <a:bodyPr wrap="none">
            <a:spAutoFit/>
          </a:bodyPr>
          <a:lstStyle/>
          <a:p>
            <a:r>
              <a:rPr kumimoji="1" lang="zh-CN" altLang="en-US" sz="2400">
                <a:latin typeface="Arial" panose="020B0604020202020204" pitchFamily="34" charset="0"/>
              </a:rPr>
              <a:t>区域 </a:t>
            </a:r>
            <a:r>
              <a:rPr kumimoji="1" lang="en-US" altLang="zh-CN" sz="2400">
                <a:latin typeface="Arial" panose="020B0604020202020204" pitchFamily="34" charset="0"/>
              </a:rPr>
              <a:t>0.0.0.1</a:t>
            </a:r>
          </a:p>
        </p:txBody>
      </p:sp>
      <p:sp>
        <p:nvSpPr>
          <p:cNvPr id="256008" name="Text Box 10"/>
          <p:cNvSpPr txBox="1">
            <a:spLocks noChangeArrowheads="1"/>
          </p:cNvSpPr>
          <p:nvPr/>
        </p:nvSpPr>
        <p:spPr bwMode="auto">
          <a:xfrm>
            <a:off x="6948488" y="4787900"/>
            <a:ext cx="1809750" cy="457200"/>
          </a:xfrm>
          <a:prstGeom prst="rect">
            <a:avLst/>
          </a:prstGeom>
          <a:noFill/>
          <a:ln w="9525">
            <a:noFill/>
            <a:miter lim="800000"/>
          </a:ln>
        </p:spPr>
        <p:txBody>
          <a:bodyPr wrap="none">
            <a:spAutoFit/>
          </a:bodyPr>
          <a:lstStyle/>
          <a:p>
            <a:r>
              <a:rPr kumimoji="1" lang="zh-CN" altLang="en-US" sz="2400">
                <a:latin typeface="Arial" panose="020B0604020202020204" pitchFamily="34" charset="0"/>
              </a:rPr>
              <a:t>区域 </a:t>
            </a:r>
            <a:r>
              <a:rPr kumimoji="1" lang="en-US" altLang="zh-CN" sz="2400">
                <a:latin typeface="Arial" panose="020B0604020202020204" pitchFamily="34" charset="0"/>
              </a:rPr>
              <a:t>0.0.0.3</a:t>
            </a:r>
          </a:p>
        </p:txBody>
      </p:sp>
      <p:sp>
        <p:nvSpPr>
          <p:cNvPr id="256009" name="Text Box 11"/>
          <p:cNvSpPr txBox="1">
            <a:spLocks noChangeArrowheads="1"/>
          </p:cNvSpPr>
          <p:nvPr/>
        </p:nvSpPr>
        <p:spPr bwMode="auto">
          <a:xfrm>
            <a:off x="3506788" y="1903413"/>
            <a:ext cx="2419350" cy="457200"/>
          </a:xfrm>
          <a:prstGeom prst="rect">
            <a:avLst/>
          </a:prstGeom>
          <a:noFill/>
          <a:ln w="9525">
            <a:noFill/>
            <a:miter lim="800000"/>
          </a:ln>
        </p:spPr>
        <p:txBody>
          <a:bodyPr wrap="none">
            <a:spAutoFit/>
          </a:bodyPr>
          <a:lstStyle/>
          <a:p>
            <a:r>
              <a:rPr kumimoji="1" lang="zh-CN" altLang="en-US" sz="2400" dirty="0">
                <a:latin typeface="Arial" panose="020B0604020202020204" pitchFamily="34" charset="0"/>
              </a:rPr>
              <a:t>主干区域 </a:t>
            </a:r>
            <a:r>
              <a:rPr kumimoji="1" lang="en-US" altLang="zh-CN" sz="2400" dirty="0">
                <a:latin typeface="Arial" panose="020B0604020202020204" pitchFamily="34" charset="0"/>
              </a:rPr>
              <a:t>0.0.0.0</a:t>
            </a:r>
          </a:p>
        </p:txBody>
      </p:sp>
      <p:sp>
        <p:nvSpPr>
          <p:cNvPr id="256010" name="Line 12"/>
          <p:cNvSpPr>
            <a:spLocks noChangeShapeType="1"/>
          </p:cNvSpPr>
          <p:nvPr/>
        </p:nvSpPr>
        <p:spPr bwMode="auto">
          <a:xfrm flipV="1">
            <a:off x="4951413" y="1719263"/>
            <a:ext cx="1065212" cy="962025"/>
          </a:xfrm>
          <a:prstGeom prst="line">
            <a:avLst/>
          </a:prstGeom>
          <a:noFill/>
          <a:ln w="38100">
            <a:solidFill>
              <a:srgbClr val="333399"/>
            </a:solidFill>
            <a:round/>
            <a:tailEnd type="triangle" w="sm" len="med"/>
          </a:ln>
        </p:spPr>
        <p:txBody>
          <a:bodyPr/>
          <a:lstStyle/>
          <a:p>
            <a:endParaRPr lang="zh-CN" altLang="en-US"/>
          </a:p>
        </p:txBody>
      </p:sp>
      <p:sp>
        <p:nvSpPr>
          <p:cNvPr id="256011" name="Text Box 13"/>
          <p:cNvSpPr txBox="1">
            <a:spLocks noChangeArrowheads="1"/>
          </p:cNvSpPr>
          <p:nvPr/>
        </p:nvSpPr>
        <p:spPr bwMode="auto">
          <a:xfrm>
            <a:off x="5281613" y="1268413"/>
            <a:ext cx="2317750" cy="457200"/>
          </a:xfrm>
          <a:prstGeom prst="rect">
            <a:avLst/>
          </a:prstGeom>
          <a:noFill/>
          <a:ln w="9525">
            <a:noFill/>
            <a:miter lim="800000"/>
          </a:ln>
        </p:spPr>
        <p:txBody>
          <a:bodyPr wrap="none">
            <a:spAutoFit/>
          </a:bodyPr>
          <a:lstStyle/>
          <a:p>
            <a:r>
              <a:rPr kumimoji="1" lang="zh-CN" altLang="en-US" sz="2400">
                <a:latin typeface="Arial" panose="020B0604020202020204" pitchFamily="34" charset="0"/>
              </a:rPr>
              <a:t>至其他自治系统</a:t>
            </a:r>
          </a:p>
        </p:txBody>
      </p:sp>
      <p:sp>
        <p:nvSpPr>
          <p:cNvPr id="256012" name="Line 14"/>
          <p:cNvSpPr>
            <a:spLocks noChangeShapeType="1"/>
          </p:cNvSpPr>
          <p:nvPr/>
        </p:nvSpPr>
        <p:spPr bwMode="auto">
          <a:xfrm>
            <a:off x="6473825" y="3230563"/>
            <a:ext cx="838200" cy="273050"/>
          </a:xfrm>
          <a:prstGeom prst="line">
            <a:avLst/>
          </a:prstGeom>
          <a:noFill/>
          <a:ln w="19050">
            <a:solidFill>
              <a:srgbClr val="333399"/>
            </a:solidFill>
            <a:round/>
          </a:ln>
        </p:spPr>
        <p:txBody>
          <a:bodyPr/>
          <a:lstStyle/>
          <a:p>
            <a:endParaRPr lang="zh-CN" altLang="en-US"/>
          </a:p>
        </p:txBody>
      </p:sp>
      <p:sp>
        <p:nvSpPr>
          <p:cNvPr id="256013" name="Line 15"/>
          <p:cNvSpPr>
            <a:spLocks noChangeShapeType="1"/>
          </p:cNvSpPr>
          <p:nvPr/>
        </p:nvSpPr>
        <p:spPr bwMode="auto">
          <a:xfrm flipV="1">
            <a:off x="7464425" y="3436938"/>
            <a:ext cx="760413" cy="136525"/>
          </a:xfrm>
          <a:prstGeom prst="line">
            <a:avLst/>
          </a:prstGeom>
          <a:noFill/>
          <a:ln w="19050">
            <a:solidFill>
              <a:srgbClr val="333399"/>
            </a:solidFill>
            <a:round/>
          </a:ln>
        </p:spPr>
        <p:txBody>
          <a:bodyPr/>
          <a:lstStyle/>
          <a:p>
            <a:endParaRPr lang="zh-CN" altLang="en-US"/>
          </a:p>
        </p:txBody>
      </p:sp>
      <p:sp>
        <p:nvSpPr>
          <p:cNvPr id="256014" name="Line 16"/>
          <p:cNvSpPr>
            <a:spLocks noChangeShapeType="1"/>
          </p:cNvSpPr>
          <p:nvPr/>
        </p:nvSpPr>
        <p:spPr bwMode="auto">
          <a:xfrm>
            <a:off x="7845425" y="2749550"/>
            <a:ext cx="379413" cy="687388"/>
          </a:xfrm>
          <a:prstGeom prst="line">
            <a:avLst/>
          </a:prstGeom>
          <a:noFill/>
          <a:ln w="19050">
            <a:solidFill>
              <a:srgbClr val="333399"/>
            </a:solidFill>
            <a:round/>
          </a:ln>
        </p:spPr>
        <p:txBody>
          <a:bodyPr/>
          <a:lstStyle/>
          <a:p>
            <a:endParaRPr lang="zh-CN" altLang="en-US"/>
          </a:p>
        </p:txBody>
      </p:sp>
      <p:sp>
        <p:nvSpPr>
          <p:cNvPr id="256015" name="Line 17"/>
          <p:cNvSpPr>
            <a:spLocks noChangeShapeType="1"/>
          </p:cNvSpPr>
          <p:nvPr/>
        </p:nvSpPr>
        <p:spPr bwMode="auto">
          <a:xfrm flipH="1">
            <a:off x="7767638" y="3503613"/>
            <a:ext cx="457200" cy="757237"/>
          </a:xfrm>
          <a:prstGeom prst="line">
            <a:avLst/>
          </a:prstGeom>
          <a:noFill/>
          <a:ln w="19050">
            <a:solidFill>
              <a:srgbClr val="333399"/>
            </a:solidFill>
            <a:round/>
          </a:ln>
        </p:spPr>
        <p:txBody>
          <a:bodyPr/>
          <a:lstStyle/>
          <a:p>
            <a:endParaRPr lang="zh-CN" altLang="en-US"/>
          </a:p>
        </p:txBody>
      </p:sp>
      <p:sp>
        <p:nvSpPr>
          <p:cNvPr id="256016" name="Line 18"/>
          <p:cNvSpPr>
            <a:spLocks noChangeShapeType="1"/>
          </p:cNvSpPr>
          <p:nvPr/>
        </p:nvSpPr>
        <p:spPr bwMode="auto">
          <a:xfrm flipV="1">
            <a:off x="5330825" y="3230563"/>
            <a:ext cx="989013" cy="138112"/>
          </a:xfrm>
          <a:prstGeom prst="line">
            <a:avLst/>
          </a:prstGeom>
          <a:noFill/>
          <a:ln w="28575">
            <a:solidFill>
              <a:srgbClr val="333399"/>
            </a:solidFill>
            <a:round/>
          </a:ln>
        </p:spPr>
        <p:txBody>
          <a:bodyPr/>
          <a:lstStyle/>
          <a:p>
            <a:endParaRPr lang="zh-CN" altLang="en-US"/>
          </a:p>
        </p:txBody>
      </p:sp>
      <p:sp>
        <p:nvSpPr>
          <p:cNvPr id="256017" name="Line 19"/>
          <p:cNvSpPr>
            <a:spLocks noChangeShapeType="1"/>
          </p:cNvSpPr>
          <p:nvPr/>
        </p:nvSpPr>
        <p:spPr bwMode="auto">
          <a:xfrm>
            <a:off x="5027613" y="2681288"/>
            <a:ext cx="150812" cy="617537"/>
          </a:xfrm>
          <a:prstGeom prst="line">
            <a:avLst/>
          </a:prstGeom>
          <a:noFill/>
          <a:ln w="28575">
            <a:solidFill>
              <a:srgbClr val="333399"/>
            </a:solidFill>
            <a:round/>
          </a:ln>
        </p:spPr>
        <p:txBody>
          <a:bodyPr/>
          <a:lstStyle/>
          <a:p>
            <a:endParaRPr lang="zh-CN" altLang="en-US"/>
          </a:p>
        </p:txBody>
      </p:sp>
      <p:sp>
        <p:nvSpPr>
          <p:cNvPr id="256018" name="Line 20"/>
          <p:cNvSpPr>
            <a:spLocks noChangeShapeType="1"/>
          </p:cNvSpPr>
          <p:nvPr/>
        </p:nvSpPr>
        <p:spPr bwMode="auto">
          <a:xfrm flipH="1">
            <a:off x="4951413" y="3436938"/>
            <a:ext cx="227012" cy="481012"/>
          </a:xfrm>
          <a:prstGeom prst="line">
            <a:avLst/>
          </a:prstGeom>
          <a:noFill/>
          <a:ln w="28575">
            <a:solidFill>
              <a:srgbClr val="333399"/>
            </a:solidFill>
            <a:round/>
          </a:ln>
        </p:spPr>
        <p:txBody>
          <a:bodyPr/>
          <a:lstStyle/>
          <a:p>
            <a:endParaRPr lang="zh-CN" altLang="en-US"/>
          </a:p>
        </p:txBody>
      </p:sp>
      <p:sp>
        <p:nvSpPr>
          <p:cNvPr id="256019" name="Line 21"/>
          <p:cNvSpPr>
            <a:spLocks noChangeShapeType="1"/>
          </p:cNvSpPr>
          <p:nvPr/>
        </p:nvSpPr>
        <p:spPr bwMode="auto">
          <a:xfrm>
            <a:off x="3351213" y="3094038"/>
            <a:ext cx="1600200" cy="274637"/>
          </a:xfrm>
          <a:prstGeom prst="line">
            <a:avLst/>
          </a:prstGeom>
          <a:noFill/>
          <a:ln w="28575">
            <a:solidFill>
              <a:schemeClr val="tx1"/>
            </a:solidFill>
            <a:round/>
          </a:ln>
        </p:spPr>
        <p:txBody>
          <a:bodyPr/>
          <a:lstStyle/>
          <a:p>
            <a:endParaRPr lang="zh-CN" altLang="en-US"/>
          </a:p>
        </p:txBody>
      </p:sp>
      <p:sp>
        <p:nvSpPr>
          <p:cNvPr id="256020" name="Line 22"/>
          <p:cNvSpPr>
            <a:spLocks noChangeShapeType="1"/>
          </p:cNvSpPr>
          <p:nvPr/>
        </p:nvSpPr>
        <p:spPr bwMode="auto">
          <a:xfrm flipV="1">
            <a:off x="3427413" y="2749550"/>
            <a:ext cx="1447800" cy="344488"/>
          </a:xfrm>
          <a:prstGeom prst="line">
            <a:avLst/>
          </a:prstGeom>
          <a:noFill/>
          <a:ln w="28575">
            <a:solidFill>
              <a:srgbClr val="333399"/>
            </a:solidFill>
            <a:round/>
          </a:ln>
        </p:spPr>
        <p:txBody>
          <a:bodyPr/>
          <a:lstStyle/>
          <a:p>
            <a:endParaRPr lang="zh-CN" altLang="en-US"/>
          </a:p>
        </p:txBody>
      </p:sp>
      <p:sp>
        <p:nvSpPr>
          <p:cNvPr id="256021" name="Line 23"/>
          <p:cNvSpPr>
            <a:spLocks noChangeShapeType="1"/>
          </p:cNvSpPr>
          <p:nvPr/>
        </p:nvSpPr>
        <p:spPr bwMode="auto">
          <a:xfrm flipH="1">
            <a:off x="990600" y="2749550"/>
            <a:ext cx="1141413" cy="344488"/>
          </a:xfrm>
          <a:prstGeom prst="line">
            <a:avLst/>
          </a:prstGeom>
          <a:noFill/>
          <a:ln w="19050">
            <a:solidFill>
              <a:schemeClr val="tx2"/>
            </a:solidFill>
            <a:round/>
          </a:ln>
        </p:spPr>
        <p:txBody>
          <a:bodyPr/>
          <a:lstStyle/>
          <a:p>
            <a:endParaRPr lang="zh-CN" altLang="en-US"/>
          </a:p>
        </p:txBody>
      </p:sp>
      <p:sp>
        <p:nvSpPr>
          <p:cNvPr id="256022" name="Line 24"/>
          <p:cNvSpPr>
            <a:spLocks noChangeShapeType="1"/>
          </p:cNvSpPr>
          <p:nvPr/>
        </p:nvSpPr>
        <p:spPr bwMode="auto">
          <a:xfrm>
            <a:off x="2132013" y="2816225"/>
            <a:ext cx="458787" cy="757238"/>
          </a:xfrm>
          <a:prstGeom prst="line">
            <a:avLst/>
          </a:prstGeom>
          <a:noFill/>
          <a:ln w="19050">
            <a:solidFill>
              <a:schemeClr val="tx2"/>
            </a:solidFill>
            <a:round/>
          </a:ln>
        </p:spPr>
        <p:txBody>
          <a:bodyPr/>
          <a:lstStyle/>
          <a:p>
            <a:endParaRPr lang="zh-CN" altLang="en-US"/>
          </a:p>
        </p:txBody>
      </p:sp>
      <p:sp>
        <p:nvSpPr>
          <p:cNvPr id="256023" name="Line 25"/>
          <p:cNvSpPr>
            <a:spLocks noChangeShapeType="1"/>
          </p:cNvSpPr>
          <p:nvPr/>
        </p:nvSpPr>
        <p:spPr bwMode="auto">
          <a:xfrm flipV="1">
            <a:off x="2665413" y="3160713"/>
            <a:ext cx="685800" cy="412750"/>
          </a:xfrm>
          <a:prstGeom prst="line">
            <a:avLst/>
          </a:prstGeom>
          <a:noFill/>
          <a:ln w="19050">
            <a:solidFill>
              <a:schemeClr val="tx2"/>
            </a:solidFill>
            <a:round/>
          </a:ln>
        </p:spPr>
        <p:txBody>
          <a:bodyPr/>
          <a:lstStyle/>
          <a:p>
            <a:endParaRPr lang="zh-CN" altLang="en-US"/>
          </a:p>
        </p:txBody>
      </p:sp>
      <p:sp>
        <p:nvSpPr>
          <p:cNvPr id="256024" name="Line 26"/>
          <p:cNvSpPr>
            <a:spLocks noChangeShapeType="1"/>
          </p:cNvSpPr>
          <p:nvPr/>
        </p:nvSpPr>
        <p:spPr bwMode="auto">
          <a:xfrm flipH="1">
            <a:off x="1522413" y="3643313"/>
            <a:ext cx="992187" cy="138112"/>
          </a:xfrm>
          <a:prstGeom prst="line">
            <a:avLst/>
          </a:prstGeom>
          <a:noFill/>
          <a:ln w="19050">
            <a:solidFill>
              <a:schemeClr val="tx2"/>
            </a:solidFill>
            <a:round/>
          </a:ln>
        </p:spPr>
        <p:txBody>
          <a:bodyPr/>
          <a:lstStyle/>
          <a:p>
            <a:endParaRPr lang="zh-CN" altLang="en-US"/>
          </a:p>
        </p:txBody>
      </p:sp>
      <p:sp>
        <p:nvSpPr>
          <p:cNvPr id="256025" name="Line 27"/>
          <p:cNvSpPr>
            <a:spLocks noChangeShapeType="1"/>
          </p:cNvSpPr>
          <p:nvPr/>
        </p:nvSpPr>
        <p:spPr bwMode="auto">
          <a:xfrm>
            <a:off x="1522413" y="3848100"/>
            <a:ext cx="382587" cy="412750"/>
          </a:xfrm>
          <a:prstGeom prst="line">
            <a:avLst/>
          </a:prstGeom>
          <a:noFill/>
          <a:ln w="19050">
            <a:solidFill>
              <a:schemeClr val="tx2"/>
            </a:solidFill>
            <a:round/>
          </a:ln>
        </p:spPr>
        <p:txBody>
          <a:bodyPr/>
          <a:lstStyle/>
          <a:p>
            <a:endParaRPr lang="zh-CN" altLang="en-US"/>
          </a:p>
        </p:txBody>
      </p:sp>
      <p:grpSp>
        <p:nvGrpSpPr>
          <p:cNvPr id="256026" name="Group 28"/>
          <p:cNvGrpSpPr/>
          <p:nvPr/>
        </p:nvGrpSpPr>
        <p:grpSpPr bwMode="auto">
          <a:xfrm>
            <a:off x="2284413" y="3368675"/>
            <a:ext cx="685800" cy="479425"/>
            <a:chOff x="2949" y="196"/>
            <a:chExt cx="941" cy="598"/>
          </a:xfrm>
        </p:grpSpPr>
        <p:sp>
          <p:nvSpPr>
            <p:cNvPr id="256142" name="Oval 29"/>
            <p:cNvSpPr>
              <a:spLocks noChangeArrowheads="1"/>
            </p:cNvSpPr>
            <p:nvPr/>
          </p:nvSpPr>
          <p:spPr bwMode="auto">
            <a:xfrm>
              <a:off x="3168" y="196"/>
              <a:ext cx="407" cy="162"/>
            </a:xfrm>
            <a:prstGeom prst="ellipse">
              <a:avLst/>
            </a:prstGeom>
            <a:solidFill>
              <a:srgbClr val="EAEAEA"/>
            </a:solidFill>
            <a:ln w="12700">
              <a:solidFill>
                <a:schemeClr val="tx1"/>
              </a:solidFill>
              <a:round/>
            </a:ln>
          </p:spPr>
          <p:txBody>
            <a:bodyPr wrap="none" anchor="ctr"/>
            <a:lstStyle/>
            <a:p>
              <a:endParaRPr lang="zh-CN" altLang="en-US"/>
            </a:p>
          </p:txBody>
        </p:sp>
        <p:sp>
          <p:nvSpPr>
            <p:cNvPr id="256143" name="Oval 30"/>
            <p:cNvSpPr>
              <a:spLocks noChangeArrowheads="1"/>
            </p:cNvSpPr>
            <p:nvPr/>
          </p:nvSpPr>
          <p:spPr bwMode="auto">
            <a:xfrm rot="900000">
              <a:off x="3512" y="252"/>
              <a:ext cx="275" cy="131"/>
            </a:xfrm>
            <a:prstGeom prst="ellipse">
              <a:avLst/>
            </a:prstGeom>
            <a:solidFill>
              <a:srgbClr val="EAEAEA"/>
            </a:solidFill>
            <a:ln w="12700">
              <a:solidFill>
                <a:schemeClr val="tx1"/>
              </a:solidFill>
              <a:round/>
            </a:ln>
          </p:spPr>
          <p:txBody>
            <a:bodyPr wrap="none" anchor="ctr"/>
            <a:lstStyle/>
            <a:p>
              <a:endParaRPr lang="zh-CN" altLang="en-US"/>
            </a:p>
          </p:txBody>
        </p:sp>
        <p:sp>
          <p:nvSpPr>
            <p:cNvPr id="256144" name="Oval 31"/>
            <p:cNvSpPr>
              <a:spLocks noChangeArrowheads="1"/>
            </p:cNvSpPr>
            <p:nvPr/>
          </p:nvSpPr>
          <p:spPr bwMode="auto">
            <a:xfrm rot="1500000">
              <a:off x="3650" y="385"/>
              <a:ext cx="240" cy="153"/>
            </a:xfrm>
            <a:prstGeom prst="ellipse">
              <a:avLst/>
            </a:prstGeom>
            <a:solidFill>
              <a:srgbClr val="EAEAEA"/>
            </a:solidFill>
            <a:ln w="12700">
              <a:solidFill>
                <a:schemeClr val="tx1"/>
              </a:solidFill>
              <a:round/>
            </a:ln>
          </p:spPr>
          <p:txBody>
            <a:bodyPr wrap="none" anchor="ctr"/>
            <a:lstStyle/>
            <a:p>
              <a:endParaRPr lang="zh-CN" altLang="en-US"/>
            </a:p>
          </p:txBody>
        </p:sp>
        <p:sp>
          <p:nvSpPr>
            <p:cNvPr id="256145" name="Oval 32"/>
            <p:cNvSpPr>
              <a:spLocks noChangeArrowheads="1"/>
            </p:cNvSpPr>
            <p:nvPr/>
          </p:nvSpPr>
          <p:spPr bwMode="auto">
            <a:xfrm rot="-1560000">
              <a:off x="3573" y="537"/>
              <a:ext cx="291" cy="189"/>
            </a:xfrm>
            <a:prstGeom prst="ellipse">
              <a:avLst/>
            </a:prstGeom>
            <a:solidFill>
              <a:srgbClr val="EAEAEA"/>
            </a:solidFill>
            <a:ln w="12700">
              <a:solidFill>
                <a:schemeClr val="tx1"/>
              </a:solidFill>
              <a:round/>
            </a:ln>
          </p:spPr>
          <p:txBody>
            <a:bodyPr wrap="none" anchor="ctr"/>
            <a:lstStyle/>
            <a:p>
              <a:endParaRPr lang="zh-CN" altLang="en-US"/>
            </a:p>
          </p:txBody>
        </p:sp>
        <p:sp>
          <p:nvSpPr>
            <p:cNvPr id="256146" name="Oval 33"/>
            <p:cNvSpPr>
              <a:spLocks noChangeArrowheads="1"/>
            </p:cNvSpPr>
            <p:nvPr/>
          </p:nvSpPr>
          <p:spPr bwMode="auto">
            <a:xfrm>
              <a:off x="3216" y="555"/>
              <a:ext cx="471" cy="239"/>
            </a:xfrm>
            <a:prstGeom prst="ellipse">
              <a:avLst/>
            </a:prstGeom>
            <a:solidFill>
              <a:srgbClr val="EAEAEA"/>
            </a:solidFill>
            <a:ln w="12700">
              <a:solidFill>
                <a:schemeClr val="tx1"/>
              </a:solidFill>
              <a:round/>
            </a:ln>
          </p:spPr>
          <p:txBody>
            <a:bodyPr wrap="none" anchor="ctr"/>
            <a:lstStyle/>
            <a:p>
              <a:endParaRPr lang="zh-CN" altLang="en-US"/>
            </a:p>
          </p:txBody>
        </p:sp>
        <p:sp>
          <p:nvSpPr>
            <p:cNvPr id="256147" name="Oval 34"/>
            <p:cNvSpPr>
              <a:spLocks noChangeArrowheads="1"/>
            </p:cNvSpPr>
            <p:nvPr/>
          </p:nvSpPr>
          <p:spPr bwMode="auto">
            <a:xfrm rot="1080000">
              <a:off x="3023" y="555"/>
              <a:ext cx="265" cy="156"/>
            </a:xfrm>
            <a:prstGeom prst="ellipse">
              <a:avLst/>
            </a:prstGeom>
            <a:solidFill>
              <a:srgbClr val="EAEAEA"/>
            </a:solidFill>
            <a:ln w="12700">
              <a:solidFill>
                <a:schemeClr val="tx1"/>
              </a:solidFill>
              <a:round/>
            </a:ln>
          </p:spPr>
          <p:txBody>
            <a:bodyPr wrap="none" anchor="ctr"/>
            <a:lstStyle/>
            <a:p>
              <a:endParaRPr lang="zh-CN" altLang="en-US"/>
            </a:p>
          </p:txBody>
        </p:sp>
        <p:sp>
          <p:nvSpPr>
            <p:cNvPr id="256148" name="Oval 35"/>
            <p:cNvSpPr>
              <a:spLocks noChangeArrowheads="1"/>
            </p:cNvSpPr>
            <p:nvPr/>
          </p:nvSpPr>
          <p:spPr bwMode="auto">
            <a:xfrm>
              <a:off x="2949" y="432"/>
              <a:ext cx="217" cy="156"/>
            </a:xfrm>
            <a:prstGeom prst="ellipse">
              <a:avLst/>
            </a:prstGeom>
            <a:solidFill>
              <a:srgbClr val="EAEAEA"/>
            </a:solidFill>
            <a:ln w="12700">
              <a:solidFill>
                <a:schemeClr val="tx1"/>
              </a:solidFill>
              <a:round/>
            </a:ln>
          </p:spPr>
          <p:txBody>
            <a:bodyPr wrap="none" anchor="ctr"/>
            <a:lstStyle/>
            <a:p>
              <a:endParaRPr lang="zh-CN" altLang="en-US"/>
            </a:p>
          </p:txBody>
        </p:sp>
        <p:sp>
          <p:nvSpPr>
            <p:cNvPr id="256149" name="Oval 36"/>
            <p:cNvSpPr>
              <a:spLocks noChangeArrowheads="1"/>
            </p:cNvSpPr>
            <p:nvPr/>
          </p:nvSpPr>
          <p:spPr bwMode="auto">
            <a:xfrm rot="-1860000">
              <a:off x="2984" y="310"/>
              <a:ext cx="295" cy="156"/>
            </a:xfrm>
            <a:prstGeom prst="ellipse">
              <a:avLst/>
            </a:prstGeom>
            <a:solidFill>
              <a:srgbClr val="EAEAEA"/>
            </a:solidFill>
            <a:ln w="12700">
              <a:solidFill>
                <a:schemeClr val="tx1"/>
              </a:solidFill>
              <a:round/>
            </a:ln>
          </p:spPr>
          <p:txBody>
            <a:bodyPr wrap="none" anchor="ctr"/>
            <a:lstStyle/>
            <a:p>
              <a:endParaRPr lang="zh-CN" altLang="en-US"/>
            </a:p>
          </p:txBody>
        </p:sp>
        <p:sp>
          <p:nvSpPr>
            <p:cNvPr id="256150" name="Freeform 37"/>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w="12700" cap="rnd" cmpd="sng">
              <a:noFill/>
              <a:prstDash val="solid"/>
              <a:round/>
              <a:headEnd type="none" w="med" len="med"/>
              <a:tailEnd type="none" w="med" len="med"/>
            </a:ln>
          </p:spPr>
          <p:txBody>
            <a:bodyPr/>
            <a:lstStyle/>
            <a:p>
              <a:endParaRPr lang="zh-CN" altLang="en-US"/>
            </a:p>
          </p:txBody>
        </p:sp>
        <p:sp>
          <p:nvSpPr>
            <p:cNvPr id="256151" name="Freeform 38"/>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w="12700" cap="rnd" cmpd="sng">
              <a:noFill/>
              <a:prstDash val="solid"/>
              <a:round/>
              <a:headEnd type="none" w="med" len="med"/>
              <a:tailEnd type="none" w="med" len="med"/>
            </a:ln>
          </p:spPr>
          <p:txBody>
            <a:bodyPr/>
            <a:lstStyle/>
            <a:p>
              <a:endParaRPr lang="zh-CN" altLang="en-US"/>
            </a:p>
          </p:txBody>
        </p:sp>
        <p:sp>
          <p:nvSpPr>
            <p:cNvPr id="256152" name="Freeform 39"/>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w="12700" cap="rnd" cmpd="sng">
              <a:noFill/>
              <a:prstDash val="solid"/>
              <a:round/>
              <a:headEnd type="none" w="med" len="med"/>
              <a:tailEnd type="none" w="med" len="med"/>
            </a:ln>
          </p:spPr>
          <p:txBody>
            <a:bodyPr/>
            <a:lstStyle/>
            <a:p>
              <a:endParaRPr lang="zh-CN" altLang="en-US"/>
            </a:p>
          </p:txBody>
        </p:sp>
      </p:grpSp>
      <p:pic>
        <p:nvPicPr>
          <p:cNvPr id="256027" name="Picture 40"/>
          <p:cNvPicPr>
            <a:picLocks noChangeArrowheads="1"/>
          </p:cNvPicPr>
          <p:nvPr/>
        </p:nvPicPr>
        <p:blipFill>
          <a:blip r:embed="rId3" cstate="print"/>
          <a:srcRect/>
          <a:stretch>
            <a:fillRect/>
          </a:stretch>
        </p:blipFill>
        <p:spPr bwMode="auto">
          <a:xfrm>
            <a:off x="1143000" y="3643313"/>
            <a:ext cx="520700" cy="314325"/>
          </a:xfrm>
          <a:prstGeom prst="rect">
            <a:avLst/>
          </a:prstGeom>
          <a:noFill/>
          <a:ln w="12699">
            <a:noFill/>
            <a:miter lim="800000"/>
            <a:headEnd/>
            <a:tailEnd/>
          </a:ln>
        </p:spPr>
      </p:pic>
      <p:pic>
        <p:nvPicPr>
          <p:cNvPr id="256028" name="Picture 41"/>
          <p:cNvPicPr>
            <a:picLocks noChangeArrowheads="1"/>
          </p:cNvPicPr>
          <p:nvPr/>
        </p:nvPicPr>
        <p:blipFill>
          <a:blip r:embed="rId3" cstate="print"/>
          <a:srcRect/>
          <a:stretch>
            <a:fillRect/>
          </a:stretch>
        </p:blipFill>
        <p:spPr bwMode="auto">
          <a:xfrm>
            <a:off x="1828800" y="2611438"/>
            <a:ext cx="520700" cy="315912"/>
          </a:xfrm>
          <a:prstGeom prst="rect">
            <a:avLst/>
          </a:prstGeom>
          <a:noFill/>
          <a:ln w="12699">
            <a:noFill/>
            <a:miter lim="800000"/>
            <a:headEnd/>
            <a:tailEnd/>
          </a:ln>
        </p:spPr>
      </p:pic>
      <p:pic>
        <p:nvPicPr>
          <p:cNvPr id="256029" name="Picture 42"/>
          <p:cNvPicPr>
            <a:picLocks noChangeArrowheads="1"/>
          </p:cNvPicPr>
          <p:nvPr/>
        </p:nvPicPr>
        <p:blipFill>
          <a:blip r:embed="rId3" cstate="print"/>
          <a:srcRect/>
          <a:stretch>
            <a:fillRect/>
          </a:stretch>
        </p:blipFill>
        <p:spPr bwMode="auto">
          <a:xfrm>
            <a:off x="3122613" y="2955925"/>
            <a:ext cx="519112" cy="314325"/>
          </a:xfrm>
          <a:prstGeom prst="rect">
            <a:avLst/>
          </a:prstGeom>
          <a:noFill/>
          <a:ln w="12699">
            <a:noFill/>
            <a:miter lim="800000"/>
            <a:headEnd/>
            <a:tailEnd/>
          </a:ln>
        </p:spPr>
      </p:pic>
      <p:pic>
        <p:nvPicPr>
          <p:cNvPr id="256030" name="Picture 43"/>
          <p:cNvPicPr>
            <a:picLocks noChangeArrowheads="1"/>
          </p:cNvPicPr>
          <p:nvPr/>
        </p:nvPicPr>
        <p:blipFill>
          <a:blip r:embed="rId3" cstate="print"/>
          <a:srcRect/>
          <a:stretch>
            <a:fillRect/>
          </a:stretch>
        </p:blipFill>
        <p:spPr bwMode="auto">
          <a:xfrm>
            <a:off x="4721225" y="2543175"/>
            <a:ext cx="520700" cy="314325"/>
          </a:xfrm>
          <a:prstGeom prst="rect">
            <a:avLst/>
          </a:prstGeom>
          <a:noFill/>
          <a:ln w="12699">
            <a:noFill/>
            <a:miter lim="800000"/>
            <a:headEnd/>
            <a:tailEnd/>
          </a:ln>
        </p:spPr>
      </p:pic>
      <p:pic>
        <p:nvPicPr>
          <p:cNvPr id="256031" name="Picture 44"/>
          <p:cNvPicPr>
            <a:picLocks noChangeArrowheads="1"/>
          </p:cNvPicPr>
          <p:nvPr/>
        </p:nvPicPr>
        <p:blipFill>
          <a:blip r:embed="rId3" cstate="print"/>
          <a:srcRect/>
          <a:stretch>
            <a:fillRect/>
          </a:stretch>
        </p:blipFill>
        <p:spPr bwMode="auto">
          <a:xfrm>
            <a:off x="4951413" y="3230563"/>
            <a:ext cx="519112" cy="314325"/>
          </a:xfrm>
          <a:prstGeom prst="rect">
            <a:avLst/>
          </a:prstGeom>
          <a:noFill/>
          <a:ln w="12699">
            <a:noFill/>
            <a:miter lim="800000"/>
            <a:headEnd/>
            <a:tailEnd/>
          </a:ln>
        </p:spPr>
      </p:pic>
      <p:pic>
        <p:nvPicPr>
          <p:cNvPr id="256032" name="Picture 45"/>
          <p:cNvPicPr>
            <a:picLocks noChangeArrowheads="1"/>
          </p:cNvPicPr>
          <p:nvPr/>
        </p:nvPicPr>
        <p:blipFill>
          <a:blip r:embed="rId3" cstate="print"/>
          <a:srcRect/>
          <a:stretch>
            <a:fillRect/>
          </a:stretch>
        </p:blipFill>
        <p:spPr bwMode="auto">
          <a:xfrm>
            <a:off x="7997825" y="3298825"/>
            <a:ext cx="519113" cy="315913"/>
          </a:xfrm>
          <a:prstGeom prst="rect">
            <a:avLst/>
          </a:prstGeom>
          <a:noFill/>
          <a:ln w="12699">
            <a:noFill/>
            <a:miter lim="800000"/>
            <a:headEnd/>
            <a:tailEnd/>
          </a:ln>
        </p:spPr>
      </p:pic>
      <p:pic>
        <p:nvPicPr>
          <p:cNvPr id="256033" name="Picture 46"/>
          <p:cNvPicPr>
            <a:picLocks noChangeArrowheads="1"/>
          </p:cNvPicPr>
          <p:nvPr/>
        </p:nvPicPr>
        <p:blipFill>
          <a:blip r:embed="rId3" cstate="print"/>
          <a:srcRect/>
          <a:stretch>
            <a:fillRect/>
          </a:stretch>
        </p:blipFill>
        <p:spPr bwMode="auto">
          <a:xfrm>
            <a:off x="6169025" y="3094038"/>
            <a:ext cx="519113" cy="312737"/>
          </a:xfrm>
          <a:prstGeom prst="rect">
            <a:avLst/>
          </a:prstGeom>
          <a:noFill/>
          <a:ln w="12699">
            <a:noFill/>
            <a:miter lim="800000"/>
            <a:headEnd/>
            <a:tailEnd/>
          </a:ln>
        </p:spPr>
      </p:pic>
      <p:grpSp>
        <p:nvGrpSpPr>
          <p:cNvPr id="256034" name="Group 47"/>
          <p:cNvGrpSpPr/>
          <p:nvPr/>
        </p:nvGrpSpPr>
        <p:grpSpPr bwMode="auto">
          <a:xfrm>
            <a:off x="1598613" y="4056063"/>
            <a:ext cx="685800" cy="479425"/>
            <a:chOff x="2949" y="196"/>
            <a:chExt cx="941" cy="598"/>
          </a:xfrm>
        </p:grpSpPr>
        <p:sp>
          <p:nvSpPr>
            <p:cNvPr id="256131" name="Oval 48"/>
            <p:cNvSpPr>
              <a:spLocks noChangeArrowheads="1"/>
            </p:cNvSpPr>
            <p:nvPr/>
          </p:nvSpPr>
          <p:spPr bwMode="auto">
            <a:xfrm>
              <a:off x="3168" y="196"/>
              <a:ext cx="407" cy="162"/>
            </a:xfrm>
            <a:prstGeom prst="ellipse">
              <a:avLst/>
            </a:prstGeom>
            <a:solidFill>
              <a:srgbClr val="EAEAEA"/>
            </a:solidFill>
            <a:ln w="12700">
              <a:solidFill>
                <a:schemeClr val="tx1"/>
              </a:solidFill>
              <a:round/>
            </a:ln>
          </p:spPr>
          <p:txBody>
            <a:bodyPr wrap="none" anchor="ctr"/>
            <a:lstStyle/>
            <a:p>
              <a:endParaRPr lang="zh-CN" altLang="en-US"/>
            </a:p>
          </p:txBody>
        </p:sp>
        <p:sp>
          <p:nvSpPr>
            <p:cNvPr id="256132" name="Oval 49"/>
            <p:cNvSpPr>
              <a:spLocks noChangeArrowheads="1"/>
            </p:cNvSpPr>
            <p:nvPr/>
          </p:nvSpPr>
          <p:spPr bwMode="auto">
            <a:xfrm rot="900000">
              <a:off x="3512" y="252"/>
              <a:ext cx="275" cy="131"/>
            </a:xfrm>
            <a:prstGeom prst="ellipse">
              <a:avLst/>
            </a:prstGeom>
            <a:solidFill>
              <a:srgbClr val="EAEAEA"/>
            </a:solidFill>
            <a:ln w="12700">
              <a:solidFill>
                <a:schemeClr val="tx1"/>
              </a:solidFill>
              <a:round/>
            </a:ln>
          </p:spPr>
          <p:txBody>
            <a:bodyPr wrap="none" anchor="ctr"/>
            <a:lstStyle/>
            <a:p>
              <a:endParaRPr lang="zh-CN" altLang="en-US"/>
            </a:p>
          </p:txBody>
        </p:sp>
        <p:sp>
          <p:nvSpPr>
            <p:cNvPr id="256133" name="Oval 50"/>
            <p:cNvSpPr>
              <a:spLocks noChangeArrowheads="1"/>
            </p:cNvSpPr>
            <p:nvPr/>
          </p:nvSpPr>
          <p:spPr bwMode="auto">
            <a:xfrm rot="1500000">
              <a:off x="3650" y="385"/>
              <a:ext cx="240" cy="153"/>
            </a:xfrm>
            <a:prstGeom prst="ellipse">
              <a:avLst/>
            </a:prstGeom>
            <a:solidFill>
              <a:srgbClr val="EAEAEA"/>
            </a:solidFill>
            <a:ln w="12700">
              <a:solidFill>
                <a:schemeClr val="tx1"/>
              </a:solidFill>
              <a:round/>
            </a:ln>
          </p:spPr>
          <p:txBody>
            <a:bodyPr wrap="none" anchor="ctr"/>
            <a:lstStyle/>
            <a:p>
              <a:endParaRPr lang="zh-CN" altLang="en-US"/>
            </a:p>
          </p:txBody>
        </p:sp>
        <p:sp>
          <p:nvSpPr>
            <p:cNvPr id="256134" name="Oval 51"/>
            <p:cNvSpPr>
              <a:spLocks noChangeArrowheads="1"/>
            </p:cNvSpPr>
            <p:nvPr/>
          </p:nvSpPr>
          <p:spPr bwMode="auto">
            <a:xfrm rot="-1560000">
              <a:off x="3573" y="537"/>
              <a:ext cx="291" cy="189"/>
            </a:xfrm>
            <a:prstGeom prst="ellipse">
              <a:avLst/>
            </a:prstGeom>
            <a:solidFill>
              <a:srgbClr val="EAEAEA"/>
            </a:solidFill>
            <a:ln w="12700">
              <a:solidFill>
                <a:schemeClr val="tx1"/>
              </a:solidFill>
              <a:round/>
            </a:ln>
          </p:spPr>
          <p:txBody>
            <a:bodyPr wrap="none" anchor="ctr"/>
            <a:lstStyle/>
            <a:p>
              <a:endParaRPr lang="zh-CN" altLang="en-US"/>
            </a:p>
          </p:txBody>
        </p:sp>
        <p:sp>
          <p:nvSpPr>
            <p:cNvPr id="256135" name="Oval 52"/>
            <p:cNvSpPr>
              <a:spLocks noChangeArrowheads="1"/>
            </p:cNvSpPr>
            <p:nvPr/>
          </p:nvSpPr>
          <p:spPr bwMode="auto">
            <a:xfrm>
              <a:off x="3216" y="555"/>
              <a:ext cx="471" cy="239"/>
            </a:xfrm>
            <a:prstGeom prst="ellipse">
              <a:avLst/>
            </a:prstGeom>
            <a:solidFill>
              <a:srgbClr val="EAEAEA"/>
            </a:solidFill>
            <a:ln w="12700">
              <a:solidFill>
                <a:schemeClr val="tx1"/>
              </a:solidFill>
              <a:round/>
            </a:ln>
          </p:spPr>
          <p:txBody>
            <a:bodyPr wrap="none" anchor="ctr"/>
            <a:lstStyle/>
            <a:p>
              <a:endParaRPr lang="zh-CN" altLang="en-US"/>
            </a:p>
          </p:txBody>
        </p:sp>
        <p:sp>
          <p:nvSpPr>
            <p:cNvPr id="256136" name="Oval 53"/>
            <p:cNvSpPr>
              <a:spLocks noChangeArrowheads="1"/>
            </p:cNvSpPr>
            <p:nvPr/>
          </p:nvSpPr>
          <p:spPr bwMode="auto">
            <a:xfrm rot="1080000">
              <a:off x="3023" y="555"/>
              <a:ext cx="265" cy="156"/>
            </a:xfrm>
            <a:prstGeom prst="ellipse">
              <a:avLst/>
            </a:prstGeom>
            <a:solidFill>
              <a:srgbClr val="EAEAEA"/>
            </a:solidFill>
            <a:ln w="12700">
              <a:solidFill>
                <a:schemeClr val="tx1"/>
              </a:solidFill>
              <a:round/>
            </a:ln>
          </p:spPr>
          <p:txBody>
            <a:bodyPr wrap="none" anchor="ctr"/>
            <a:lstStyle/>
            <a:p>
              <a:endParaRPr lang="zh-CN" altLang="en-US"/>
            </a:p>
          </p:txBody>
        </p:sp>
        <p:sp>
          <p:nvSpPr>
            <p:cNvPr id="256137" name="Oval 54"/>
            <p:cNvSpPr>
              <a:spLocks noChangeArrowheads="1"/>
            </p:cNvSpPr>
            <p:nvPr/>
          </p:nvSpPr>
          <p:spPr bwMode="auto">
            <a:xfrm>
              <a:off x="2949" y="432"/>
              <a:ext cx="217" cy="156"/>
            </a:xfrm>
            <a:prstGeom prst="ellipse">
              <a:avLst/>
            </a:prstGeom>
            <a:solidFill>
              <a:srgbClr val="EAEAEA"/>
            </a:solidFill>
            <a:ln w="12700">
              <a:solidFill>
                <a:schemeClr val="tx1"/>
              </a:solidFill>
              <a:round/>
            </a:ln>
          </p:spPr>
          <p:txBody>
            <a:bodyPr wrap="none" anchor="ctr"/>
            <a:lstStyle/>
            <a:p>
              <a:endParaRPr lang="zh-CN" altLang="en-US"/>
            </a:p>
          </p:txBody>
        </p:sp>
        <p:sp>
          <p:nvSpPr>
            <p:cNvPr id="256138" name="Oval 55"/>
            <p:cNvSpPr>
              <a:spLocks noChangeArrowheads="1"/>
            </p:cNvSpPr>
            <p:nvPr/>
          </p:nvSpPr>
          <p:spPr bwMode="auto">
            <a:xfrm rot="-1860000">
              <a:off x="2984" y="310"/>
              <a:ext cx="295" cy="156"/>
            </a:xfrm>
            <a:prstGeom prst="ellipse">
              <a:avLst/>
            </a:prstGeom>
            <a:solidFill>
              <a:srgbClr val="EAEAEA"/>
            </a:solidFill>
            <a:ln w="12700">
              <a:solidFill>
                <a:schemeClr val="tx1"/>
              </a:solidFill>
              <a:round/>
            </a:ln>
          </p:spPr>
          <p:txBody>
            <a:bodyPr wrap="none" anchor="ctr"/>
            <a:lstStyle/>
            <a:p>
              <a:endParaRPr lang="zh-CN" altLang="en-US"/>
            </a:p>
          </p:txBody>
        </p:sp>
        <p:sp>
          <p:nvSpPr>
            <p:cNvPr id="256139" name="Freeform 56"/>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w="12700" cap="rnd" cmpd="sng">
              <a:noFill/>
              <a:prstDash val="solid"/>
              <a:round/>
              <a:headEnd type="none" w="med" len="med"/>
              <a:tailEnd type="none" w="med" len="med"/>
            </a:ln>
          </p:spPr>
          <p:txBody>
            <a:bodyPr/>
            <a:lstStyle/>
            <a:p>
              <a:endParaRPr lang="zh-CN" altLang="en-US"/>
            </a:p>
          </p:txBody>
        </p:sp>
        <p:sp>
          <p:nvSpPr>
            <p:cNvPr id="256140" name="Freeform 57"/>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w="12700" cap="rnd" cmpd="sng">
              <a:noFill/>
              <a:prstDash val="solid"/>
              <a:round/>
              <a:headEnd type="none" w="med" len="med"/>
              <a:tailEnd type="none" w="med" len="med"/>
            </a:ln>
          </p:spPr>
          <p:txBody>
            <a:bodyPr/>
            <a:lstStyle/>
            <a:p>
              <a:endParaRPr lang="zh-CN" altLang="en-US"/>
            </a:p>
          </p:txBody>
        </p:sp>
        <p:sp>
          <p:nvSpPr>
            <p:cNvPr id="256141" name="Freeform 58"/>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w="12700" cap="rnd" cmpd="sng">
              <a:noFill/>
              <a:prstDash val="solid"/>
              <a:round/>
              <a:headEnd type="none" w="med" len="med"/>
              <a:tailEnd type="none" w="med" len="med"/>
            </a:ln>
          </p:spPr>
          <p:txBody>
            <a:bodyPr/>
            <a:lstStyle/>
            <a:p>
              <a:endParaRPr lang="zh-CN" altLang="en-US"/>
            </a:p>
          </p:txBody>
        </p:sp>
      </p:grpSp>
      <p:grpSp>
        <p:nvGrpSpPr>
          <p:cNvPr id="256035" name="Group 59"/>
          <p:cNvGrpSpPr/>
          <p:nvPr/>
        </p:nvGrpSpPr>
        <p:grpSpPr bwMode="auto">
          <a:xfrm>
            <a:off x="685800" y="2886075"/>
            <a:ext cx="685800" cy="482600"/>
            <a:chOff x="2949" y="196"/>
            <a:chExt cx="941" cy="598"/>
          </a:xfrm>
        </p:grpSpPr>
        <p:sp>
          <p:nvSpPr>
            <p:cNvPr id="256120" name="Oval 60"/>
            <p:cNvSpPr>
              <a:spLocks noChangeArrowheads="1"/>
            </p:cNvSpPr>
            <p:nvPr/>
          </p:nvSpPr>
          <p:spPr bwMode="auto">
            <a:xfrm>
              <a:off x="3168" y="196"/>
              <a:ext cx="407" cy="162"/>
            </a:xfrm>
            <a:prstGeom prst="ellipse">
              <a:avLst/>
            </a:prstGeom>
            <a:solidFill>
              <a:srgbClr val="EAEAEA"/>
            </a:solidFill>
            <a:ln w="12700">
              <a:solidFill>
                <a:schemeClr val="tx1"/>
              </a:solidFill>
              <a:round/>
            </a:ln>
          </p:spPr>
          <p:txBody>
            <a:bodyPr wrap="none" anchor="ctr"/>
            <a:lstStyle/>
            <a:p>
              <a:endParaRPr lang="zh-CN" altLang="en-US"/>
            </a:p>
          </p:txBody>
        </p:sp>
        <p:sp>
          <p:nvSpPr>
            <p:cNvPr id="256121" name="Oval 61"/>
            <p:cNvSpPr>
              <a:spLocks noChangeArrowheads="1"/>
            </p:cNvSpPr>
            <p:nvPr/>
          </p:nvSpPr>
          <p:spPr bwMode="auto">
            <a:xfrm rot="900000">
              <a:off x="3512" y="252"/>
              <a:ext cx="275" cy="131"/>
            </a:xfrm>
            <a:prstGeom prst="ellipse">
              <a:avLst/>
            </a:prstGeom>
            <a:solidFill>
              <a:srgbClr val="EAEAEA"/>
            </a:solidFill>
            <a:ln w="12700">
              <a:solidFill>
                <a:schemeClr val="tx1"/>
              </a:solidFill>
              <a:round/>
            </a:ln>
          </p:spPr>
          <p:txBody>
            <a:bodyPr wrap="none" anchor="ctr"/>
            <a:lstStyle/>
            <a:p>
              <a:endParaRPr lang="zh-CN" altLang="en-US"/>
            </a:p>
          </p:txBody>
        </p:sp>
        <p:sp>
          <p:nvSpPr>
            <p:cNvPr id="256122" name="Oval 62"/>
            <p:cNvSpPr>
              <a:spLocks noChangeArrowheads="1"/>
            </p:cNvSpPr>
            <p:nvPr/>
          </p:nvSpPr>
          <p:spPr bwMode="auto">
            <a:xfrm rot="1500000">
              <a:off x="3650" y="385"/>
              <a:ext cx="240" cy="153"/>
            </a:xfrm>
            <a:prstGeom prst="ellipse">
              <a:avLst/>
            </a:prstGeom>
            <a:solidFill>
              <a:srgbClr val="EAEAEA"/>
            </a:solidFill>
            <a:ln w="12700">
              <a:solidFill>
                <a:schemeClr val="tx1"/>
              </a:solidFill>
              <a:round/>
            </a:ln>
          </p:spPr>
          <p:txBody>
            <a:bodyPr wrap="none" anchor="ctr"/>
            <a:lstStyle/>
            <a:p>
              <a:endParaRPr lang="zh-CN" altLang="en-US"/>
            </a:p>
          </p:txBody>
        </p:sp>
        <p:sp>
          <p:nvSpPr>
            <p:cNvPr id="256123" name="Oval 63"/>
            <p:cNvSpPr>
              <a:spLocks noChangeArrowheads="1"/>
            </p:cNvSpPr>
            <p:nvPr/>
          </p:nvSpPr>
          <p:spPr bwMode="auto">
            <a:xfrm rot="-1560000">
              <a:off x="3573" y="537"/>
              <a:ext cx="291" cy="189"/>
            </a:xfrm>
            <a:prstGeom prst="ellipse">
              <a:avLst/>
            </a:prstGeom>
            <a:solidFill>
              <a:srgbClr val="EAEAEA"/>
            </a:solidFill>
            <a:ln w="12700">
              <a:solidFill>
                <a:schemeClr val="tx1"/>
              </a:solidFill>
              <a:round/>
            </a:ln>
          </p:spPr>
          <p:txBody>
            <a:bodyPr wrap="none" anchor="ctr"/>
            <a:lstStyle/>
            <a:p>
              <a:endParaRPr lang="zh-CN" altLang="en-US"/>
            </a:p>
          </p:txBody>
        </p:sp>
        <p:sp>
          <p:nvSpPr>
            <p:cNvPr id="256124" name="Oval 64"/>
            <p:cNvSpPr>
              <a:spLocks noChangeArrowheads="1"/>
            </p:cNvSpPr>
            <p:nvPr/>
          </p:nvSpPr>
          <p:spPr bwMode="auto">
            <a:xfrm>
              <a:off x="3216" y="555"/>
              <a:ext cx="471" cy="239"/>
            </a:xfrm>
            <a:prstGeom prst="ellipse">
              <a:avLst/>
            </a:prstGeom>
            <a:solidFill>
              <a:srgbClr val="EAEAEA"/>
            </a:solidFill>
            <a:ln w="12700">
              <a:solidFill>
                <a:schemeClr val="tx1"/>
              </a:solidFill>
              <a:round/>
            </a:ln>
          </p:spPr>
          <p:txBody>
            <a:bodyPr wrap="none" anchor="ctr"/>
            <a:lstStyle/>
            <a:p>
              <a:endParaRPr lang="zh-CN" altLang="en-US"/>
            </a:p>
          </p:txBody>
        </p:sp>
        <p:sp>
          <p:nvSpPr>
            <p:cNvPr id="256125" name="Oval 65"/>
            <p:cNvSpPr>
              <a:spLocks noChangeArrowheads="1"/>
            </p:cNvSpPr>
            <p:nvPr/>
          </p:nvSpPr>
          <p:spPr bwMode="auto">
            <a:xfrm rot="1080000">
              <a:off x="3023" y="555"/>
              <a:ext cx="265" cy="156"/>
            </a:xfrm>
            <a:prstGeom prst="ellipse">
              <a:avLst/>
            </a:prstGeom>
            <a:solidFill>
              <a:srgbClr val="EAEAEA"/>
            </a:solidFill>
            <a:ln w="12700">
              <a:solidFill>
                <a:schemeClr val="tx1"/>
              </a:solidFill>
              <a:round/>
            </a:ln>
          </p:spPr>
          <p:txBody>
            <a:bodyPr wrap="none" anchor="ctr"/>
            <a:lstStyle/>
            <a:p>
              <a:endParaRPr lang="zh-CN" altLang="en-US"/>
            </a:p>
          </p:txBody>
        </p:sp>
        <p:sp>
          <p:nvSpPr>
            <p:cNvPr id="256126" name="Oval 66"/>
            <p:cNvSpPr>
              <a:spLocks noChangeArrowheads="1"/>
            </p:cNvSpPr>
            <p:nvPr/>
          </p:nvSpPr>
          <p:spPr bwMode="auto">
            <a:xfrm>
              <a:off x="2949" y="432"/>
              <a:ext cx="217" cy="156"/>
            </a:xfrm>
            <a:prstGeom prst="ellipse">
              <a:avLst/>
            </a:prstGeom>
            <a:solidFill>
              <a:srgbClr val="EAEAEA"/>
            </a:solidFill>
            <a:ln w="12700">
              <a:solidFill>
                <a:schemeClr val="tx1"/>
              </a:solidFill>
              <a:round/>
            </a:ln>
          </p:spPr>
          <p:txBody>
            <a:bodyPr wrap="none" anchor="ctr"/>
            <a:lstStyle/>
            <a:p>
              <a:endParaRPr lang="zh-CN" altLang="en-US"/>
            </a:p>
          </p:txBody>
        </p:sp>
        <p:sp>
          <p:nvSpPr>
            <p:cNvPr id="256127" name="Oval 67"/>
            <p:cNvSpPr>
              <a:spLocks noChangeArrowheads="1"/>
            </p:cNvSpPr>
            <p:nvPr/>
          </p:nvSpPr>
          <p:spPr bwMode="auto">
            <a:xfrm rot="-1860000">
              <a:off x="2984" y="310"/>
              <a:ext cx="295" cy="156"/>
            </a:xfrm>
            <a:prstGeom prst="ellipse">
              <a:avLst/>
            </a:prstGeom>
            <a:solidFill>
              <a:srgbClr val="EAEAEA"/>
            </a:solidFill>
            <a:ln w="12700">
              <a:solidFill>
                <a:schemeClr val="tx1"/>
              </a:solidFill>
              <a:round/>
            </a:ln>
          </p:spPr>
          <p:txBody>
            <a:bodyPr wrap="none" anchor="ctr"/>
            <a:lstStyle/>
            <a:p>
              <a:endParaRPr lang="zh-CN" altLang="en-US"/>
            </a:p>
          </p:txBody>
        </p:sp>
        <p:sp>
          <p:nvSpPr>
            <p:cNvPr id="256128" name="Freeform 68"/>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w="12700" cap="rnd" cmpd="sng">
              <a:noFill/>
              <a:prstDash val="solid"/>
              <a:round/>
              <a:headEnd type="none" w="med" len="med"/>
              <a:tailEnd type="none" w="med" len="med"/>
            </a:ln>
          </p:spPr>
          <p:txBody>
            <a:bodyPr/>
            <a:lstStyle/>
            <a:p>
              <a:endParaRPr lang="zh-CN" altLang="en-US"/>
            </a:p>
          </p:txBody>
        </p:sp>
        <p:sp>
          <p:nvSpPr>
            <p:cNvPr id="256129" name="Freeform 69"/>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w="12700" cap="rnd" cmpd="sng">
              <a:noFill/>
              <a:prstDash val="solid"/>
              <a:round/>
              <a:headEnd type="none" w="med" len="med"/>
              <a:tailEnd type="none" w="med" len="med"/>
            </a:ln>
          </p:spPr>
          <p:txBody>
            <a:bodyPr/>
            <a:lstStyle/>
            <a:p>
              <a:endParaRPr lang="zh-CN" altLang="en-US"/>
            </a:p>
          </p:txBody>
        </p:sp>
        <p:sp>
          <p:nvSpPr>
            <p:cNvPr id="256130" name="Freeform 70"/>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w="12700" cap="rnd" cmpd="sng">
              <a:noFill/>
              <a:prstDash val="solid"/>
              <a:round/>
              <a:headEnd type="none" w="med" len="med"/>
              <a:tailEnd type="none" w="med" len="med"/>
            </a:ln>
          </p:spPr>
          <p:txBody>
            <a:bodyPr/>
            <a:lstStyle/>
            <a:p>
              <a:endParaRPr lang="zh-CN" altLang="en-US"/>
            </a:p>
          </p:txBody>
        </p:sp>
      </p:grpSp>
      <p:grpSp>
        <p:nvGrpSpPr>
          <p:cNvPr id="256036" name="Group 71"/>
          <p:cNvGrpSpPr/>
          <p:nvPr/>
        </p:nvGrpSpPr>
        <p:grpSpPr bwMode="auto">
          <a:xfrm>
            <a:off x="7464425" y="2474913"/>
            <a:ext cx="684213" cy="481012"/>
            <a:chOff x="2949" y="196"/>
            <a:chExt cx="941" cy="598"/>
          </a:xfrm>
        </p:grpSpPr>
        <p:sp>
          <p:nvSpPr>
            <p:cNvPr id="256109" name="Oval 72"/>
            <p:cNvSpPr>
              <a:spLocks noChangeArrowheads="1"/>
            </p:cNvSpPr>
            <p:nvPr/>
          </p:nvSpPr>
          <p:spPr bwMode="auto">
            <a:xfrm>
              <a:off x="3168" y="196"/>
              <a:ext cx="407" cy="162"/>
            </a:xfrm>
            <a:prstGeom prst="ellipse">
              <a:avLst/>
            </a:prstGeom>
            <a:solidFill>
              <a:srgbClr val="EAEAEA"/>
            </a:solidFill>
            <a:ln w="12700">
              <a:solidFill>
                <a:schemeClr val="tx1"/>
              </a:solidFill>
              <a:round/>
            </a:ln>
          </p:spPr>
          <p:txBody>
            <a:bodyPr wrap="none" anchor="ctr"/>
            <a:lstStyle/>
            <a:p>
              <a:endParaRPr lang="zh-CN" altLang="en-US"/>
            </a:p>
          </p:txBody>
        </p:sp>
        <p:sp>
          <p:nvSpPr>
            <p:cNvPr id="256110" name="Oval 73"/>
            <p:cNvSpPr>
              <a:spLocks noChangeArrowheads="1"/>
            </p:cNvSpPr>
            <p:nvPr/>
          </p:nvSpPr>
          <p:spPr bwMode="auto">
            <a:xfrm rot="900000">
              <a:off x="3512" y="252"/>
              <a:ext cx="275" cy="131"/>
            </a:xfrm>
            <a:prstGeom prst="ellipse">
              <a:avLst/>
            </a:prstGeom>
            <a:solidFill>
              <a:srgbClr val="EAEAEA"/>
            </a:solidFill>
            <a:ln w="12700">
              <a:solidFill>
                <a:schemeClr val="tx1"/>
              </a:solidFill>
              <a:round/>
            </a:ln>
          </p:spPr>
          <p:txBody>
            <a:bodyPr wrap="none" anchor="ctr"/>
            <a:lstStyle/>
            <a:p>
              <a:endParaRPr lang="zh-CN" altLang="en-US"/>
            </a:p>
          </p:txBody>
        </p:sp>
        <p:sp>
          <p:nvSpPr>
            <p:cNvPr id="256111" name="Oval 74"/>
            <p:cNvSpPr>
              <a:spLocks noChangeArrowheads="1"/>
            </p:cNvSpPr>
            <p:nvPr/>
          </p:nvSpPr>
          <p:spPr bwMode="auto">
            <a:xfrm rot="1500000">
              <a:off x="3650" y="385"/>
              <a:ext cx="240" cy="153"/>
            </a:xfrm>
            <a:prstGeom prst="ellipse">
              <a:avLst/>
            </a:prstGeom>
            <a:solidFill>
              <a:srgbClr val="EAEAEA"/>
            </a:solidFill>
            <a:ln w="12700">
              <a:solidFill>
                <a:schemeClr val="tx1"/>
              </a:solidFill>
              <a:round/>
            </a:ln>
          </p:spPr>
          <p:txBody>
            <a:bodyPr wrap="none" anchor="ctr"/>
            <a:lstStyle/>
            <a:p>
              <a:endParaRPr lang="zh-CN" altLang="en-US"/>
            </a:p>
          </p:txBody>
        </p:sp>
        <p:sp>
          <p:nvSpPr>
            <p:cNvPr id="256112" name="Oval 75"/>
            <p:cNvSpPr>
              <a:spLocks noChangeArrowheads="1"/>
            </p:cNvSpPr>
            <p:nvPr/>
          </p:nvSpPr>
          <p:spPr bwMode="auto">
            <a:xfrm rot="-1560000">
              <a:off x="3573" y="537"/>
              <a:ext cx="291" cy="189"/>
            </a:xfrm>
            <a:prstGeom prst="ellipse">
              <a:avLst/>
            </a:prstGeom>
            <a:solidFill>
              <a:srgbClr val="EAEAEA"/>
            </a:solidFill>
            <a:ln w="12700">
              <a:solidFill>
                <a:schemeClr val="tx1"/>
              </a:solidFill>
              <a:round/>
            </a:ln>
          </p:spPr>
          <p:txBody>
            <a:bodyPr wrap="none" anchor="ctr"/>
            <a:lstStyle/>
            <a:p>
              <a:endParaRPr lang="zh-CN" altLang="en-US"/>
            </a:p>
          </p:txBody>
        </p:sp>
        <p:sp>
          <p:nvSpPr>
            <p:cNvPr id="256113" name="Oval 76"/>
            <p:cNvSpPr>
              <a:spLocks noChangeArrowheads="1"/>
            </p:cNvSpPr>
            <p:nvPr/>
          </p:nvSpPr>
          <p:spPr bwMode="auto">
            <a:xfrm>
              <a:off x="3216" y="555"/>
              <a:ext cx="471" cy="239"/>
            </a:xfrm>
            <a:prstGeom prst="ellipse">
              <a:avLst/>
            </a:prstGeom>
            <a:solidFill>
              <a:srgbClr val="EAEAEA"/>
            </a:solidFill>
            <a:ln w="12700">
              <a:solidFill>
                <a:schemeClr val="tx1"/>
              </a:solidFill>
              <a:round/>
            </a:ln>
          </p:spPr>
          <p:txBody>
            <a:bodyPr wrap="none" anchor="ctr"/>
            <a:lstStyle/>
            <a:p>
              <a:endParaRPr lang="zh-CN" altLang="en-US"/>
            </a:p>
          </p:txBody>
        </p:sp>
        <p:sp>
          <p:nvSpPr>
            <p:cNvPr id="256114" name="Oval 77"/>
            <p:cNvSpPr>
              <a:spLocks noChangeArrowheads="1"/>
            </p:cNvSpPr>
            <p:nvPr/>
          </p:nvSpPr>
          <p:spPr bwMode="auto">
            <a:xfrm rot="1080000">
              <a:off x="3023" y="555"/>
              <a:ext cx="265" cy="156"/>
            </a:xfrm>
            <a:prstGeom prst="ellipse">
              <a:avLst/>
            </a:prstGeom>
            <a:solidFill>
              <a:srgbClr val="EAEAEA"/>
            </a:solidFill>
            <a:ln w="12700">
              <a:solidFill>
                <a:schemeClr val="tx1"/>
              </a:solidFill>
              <a:round/>
            </a:ln>
          </p:spPr>
          <p:txBody>
            <a:bodyPr wrap="none" anchor="ctr"/>
            <a:lstStyle/>
            <a:p>
              <a:endParaRPr lang="zh-CN" altLang="en-US"/>
            </a:p>
          </p:txBody>
        </p:sp>
        <p:sp>
          <p:nvSpPr>
            <p:cNvPr id="256115" name="Oval 78"/>
            <p:cNvSpPr>
              <a:spLocks noChangeArrowheads="1"/>
            </p:cNvSpPr>
            <p:nvPr/>
          </p:nvSpPr>
          <p:spPr bwMode="auto">
            <a:xfrm>
              <a:off x="2949" y="432"/>
              <a:ext cx="217" cy="156"/>
            </a:xfrm>
            <a:prstGeom prst="ellipse">
              <a:avLst/>
            </a:prstGeom>
            <a:solidFill>
              <a:srgbClr val="EAEAEA"/>
            </a:solidFill>
            <a:ln w="12700">
              <a:solidFill>
                <a:schemeClr val="tx1"/>
              </a:solidFill>
              <a:round/>
            </a:ln>
          </p:spPr>
          <p:txBody>
            <a:bodyPr wrap="none" anchor="ctr"/>
            <a:lstStyle/>
            <a:p>
              <a:endParaRPr lang="zh-CN" altLang="en-US"/>
            </a:p>
          </p:txBody>
        </p:sp>
        <p:sp>
          <p:nvSpPr>
            <p:cNvPr id="256116" name="Oval 79"/>
            <p:cNvSpPr>
              <a:spLocks noChangeArrowheads="1"/>
            </p:cNvSpPr>
            <p:nvPr/>
          </p:nvSpPr>
          <p:spPr bwMode="auto">
            <a:xfrm rot="-1860000">
              <a:off x="2984" y="310"/>
              <a:ext cx="295" cy="156"/>
            </a:xfrm>
            <a:prstGeom prst="ellipse">
              <a:avLst/>
            </a:prstGeom>
            <a:solidFill>
              <a:srgbClr val="EAEAEA"/>
            </a:solidFill>
            <a:ln w="12700">
              <a:solidFill>
                <a:schemeClr val="tx1"/>
              </a:solidFill>
              <a:round/>
            </a:ln>
          </p:spPr>
          <p:txBody>
            <a:bodyPr wrap="none" anchor="ctr"/>
            <a:lstStyle/>
            <a:p>
              <a:endParaRPr lang="zh-CN" altLang="en-US"/>
            </a:p>
          </p:txBody>
        </p:sp>
        <p:sp>
          <p:nvSpPr>
            <p:cNvPr id="256117" name="Freeform 80"/>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w="12700" cap="rnd" cmpd="sng">
              <a:noFill/>
              <a:prstDash val="solid"/>
              <a:round/>
              <a:headEnd type="none" w="med" len="med"/>
              <a:tailEnd type="none" w="med" len="med"/>
            </a:ln>
          </p:spPr>
          <p:txBody>
            <a:bodyPr/>
            <a:lstStyle/>
            <a:p>
              <a:endParaRPr lang="zh-CN" altLang="en-US"/>
            </a:p>
          </p:txBody>
        </p:sp>
        <p:sp>
          <p:nvSpPr>
            <p:cNvPr id="256118" name="Freeform 81"/>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w="12700" cap="rnd" cmpd="sng">
              <a:noFill/>
              <a:prstDash val="solid"/>
              <a:round/>
              <a:headEnd type="none" w="med" len="med"/>
              <a:tailEnd type="none" w="med" len="med"/>
            </a:ln>
          </p:spPr>
          <p:txBody>
            <a:bodyPr/>
            <a:lstStyle/>
            <a:p>
              <a:endParaRPr lang="zh-CN" altLang="en-US"/>
            </a:p>
          </p:txBody>
        </p:sp>
        <p:sp>
          <p:nvSpPr>
            <p:cNvPr id="256119" name="Freeform 82"/>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w="12700" cap="rnd" cmpd="sng">
              <a:noFill/>
              <a:prstDash val="solid"/>
              <a:round/>
              <a:headEnd type="none" w="med" len="med"/>
              <a:tailEnd type="none" w="med" len="med"/>
            </a:ln>
          </p:spPr>
          <p:txBody>
            <a:bodyPr/>
            <a:lstStyle/>
            <a:p>
              <a:endParaRPr lang="zh-CN" altLang="en-US"/>
            </a:p>
          </p:txBody>
        </p:sp>
      </p:grpSp>
      <p:grpSp>
        <p:nvGrpSpPr>
          <p:cNvPr id="256037" name="Group 83"/>
          <p:cNvGrpSpPr/>
          <p:nvPr/>
        </p:nvGrpSpPr>
        <p:grpSpPr bwMode="auto">
          <a:xfrm>
            <a:off x="7388225" y="4056063"/>
            <a:ext cx="685800" cy="479425"/>
            <a:chOff x="2949" y="196"/>
            <a:chExt cx="941" cy="598"/>
          </a:xfrm>
        </p:grpSpPr>
        <p:sp>
          <p:nvSpPr>
            <p:cNvPr id="256098" name="Oval 84"/>
            <p:cNvSpPr>
              <a:spLocks noChangeArrowheads="1"/>
            </p:cNvSpPr>
            <p:nvPr/>
          </p:nvSpPr>
          <p:spPr bwMode="auto">
            <a:xfrm>
              <a:off x="3168" y="196"/>
              <a:ext cx="407" cy="162"/>
            </a:xfrm>
            <a:prstGeom prst="ellipse">
              <a:avLst/>
            </a:prstGeom>
            <a:solidFill>
              <a:srgbClr val="EAEAEA"/>
            </a:solidFill>
            <a:ln w="12700">
              <a:solidFill>
                <a:schemeClr val="tx1"/>
              </a:solidFill>
              <a:round/>
            </a:ln>
          </p:spPr>
          <p:txBody>
            <a:bodyPr wrap="none" anchor="ctr"/>
            <a:lstStyle/>
            <a:p>
              <a:endParaRPr lang="zh-CN" altLang="en-US"/>
            </a:p>
          </p:txBody>
        </p:sp>
        <p:sp>
          <p:nvSpPr>
            <p:cNvPr id="256099" name="Oval 85"/>
            <p:cNvSpPr>
              <a:spLocks noChangeArrowheads="1"/>
            </p:cNvSpPr>
            <p:nvPr/>
          </p:nvSpPr>
          <p:spPr bwMode="auto">
            <a:xfrm rot="900000">
              <a:off x="3512" y="252"/>
              <a:ext cx="275" cy="131"/>
            </a:xfrm>
            <a:prstGeom prst="ellipse">
              <a:avLst/>
            </a:prstGeom>
            <a:solidFill>
              <a:srgbClr val="EAEAEA"/>
            </a:solidFill>
            <a:ln w="12700">
              <a:solidFill>
                <a:schemeClr val="tx1"/>
              </a:solidFill>
              <a:round/>
            </a:ln>
          </p:spPr>
          <p:txBody>
            <a:bodyPr wrap="none" anchor="ctr"/>
            <a:lstStyle/>
            <a:p>
              <a:endParaRPr lang="zh-CN" altLang="en-US"/>
            </a:p>
          </p:txBody>
        </p:sp>
        <p:sp>
          <p:nvSpPr>
            <p:cNvPr id="256100" name="Oval 86"/>
            <p:cNvSpPr>
              <a:spLocks noChangeArrowheads="1"/>
            </p:cNvSpPr>
            <p:nvPr/>
          </p:nvSpPr>
          <p:spPr bwMode="auto">
            <a:xfrm rot="1500000">
              <a:off x="3650" y="385"/>
              <a:ext cx="240" cy="153"/>
            </a:xfrm>
            <a:prstGeom prst="ellipse">
              <a:avLst/>
            </a:prstGeom>
            <a:solidFill>
              <a:srgbClr val="EAEAEA"/>
            </a:solidFill>
            <a:ln w="12700">
              <a:solidFill>
                <a:schemeClr val="tx1"/>
              </a:solidFill>
              <a:round/>
            </a:ln>
          </p:spPr>
          <p:txBody>
            <a:bodyPr wrap="none" anchor="ctr"/>
            <a:lstStyle/>
            <a:p>
              <a:endParaRPr lang="zh-CN" altLang="en-US"/>
            </a:p>
          </p:txBody>
        </p:sp>
        <p:sp>
          <p:nvSpPr>
            <p:cNvPr id="256101" name="Oval 87"/>
            <p:cNvSpPr>
              <a:spLocks noChangeArrowheads="1"/>
            </p:cNvSpPr>
            <p:nvPr/>
          </p:nvSpPr>
          <p:spPr bwMode="auto">
            <a:xfrm rot="-1560000">
              <a:off x="3573" y="537"/>
              <a:ext cx="291" cy="189"/>
            </a:xfrm>
            <a:prstGeom prst="ellipse">
              <a:avLst/>
            </a:prstGeom>
            <a:solidFill>
              <a:srgbClr val="EAEAEA"/>
            </a:solidFill>
            <a:ln w="12700">
              <a:solidFill>
                <a:schemeClr val="tx1"/>
              </a:solidFill>
              <a:round/>
            </a:ln>
          </p:spPr>
          <p:txBody>
            <a:bodyPr wrap="none" anchor="ctr"/>
            <a:lstStyle/>
            <a:p>
              <a:endParaRPr lang="zh-CN" altLang="en-US"/>
            </a:p>
          </p:txBody>
        </p:sp>
        <p:sp>
          <p:nvSpPr>
            <p:cNvPr id="256102" name="Oval 88"/>
            <p:cNvSpPr>
              <a:spLocks noChangeArrowheads="1"/>
            </p:cNvSpPr>
            <p:nvPr/>
          </p:nvSpPr>
          <p:spPr bwMode="auto">
            <a:xfrm>
              <a:off x="3216" y="555"/>
              <a:ext cx="471" cy="239"/>
            </a:xfrm>
            <a:prstGeom prst="ellipse">
              <a:avLst/>
            </a:prstGeom>
            <a:solidFill>
              <a:srgbClr val="EAEAEA"/>
            </a:solidFill>
            <a:ln w="12700">
              <a:solidFill>
                <a:schemeClr val="tx1"/>
              </a:solidFill>
              <a:round/>
            </a:ln>
          </p:spPr>
          <p:txBody>
            <a:bodyPr wrap="none" anchor="ctr"/>
            <a:lstStyle/>
            <a:p>
              <a:endParaRPr lang="zh-CN" altLang="en-US"/>
            </a:p>
          </p:txBody>
        </p:sp>
        <p:sp>
          <p:nvSpPr>
            <p:cNvPr id="256103" name="Oval 89"/>
            <p:cNvSpPr>
              <a:spLocks noChangeArrowheads="1"/>
            </p:cNvSpPr>
            <p:nvPr/>
          </p:nvSpPr>
          <p:spPr bwMode="auto">
            <a:xfrm rot="1080000">
              <a:off x="3023" y="555"/>
              <a:ext cx="265" cy="156"/>
            </a:xfrm>
            <a:prstGeom prst="ellipse">
              <a:avLst/>
            </a:prstGeom>
            <a:solidFill>
              <a:srgbClr val="EAEAEA"/>
            </a:solidFill>
            <a:ln w="12700">
              <a:solidFill>
                <a:schemeClr val="tx1"/>
              </a:solidFill>
              <a:round/>
            </a:ln>
          </p:spPr>
          <p:txBody>
            <a:bodyPr wrap="none" anchor="ctr"/>
            <a:lstStyle/>
            <a:p>
              <a:endParaRPr lang="zh-CN" altLang="en-US"/>
            </a:p>
          </p:txBody>
        </p:sp>
        <p:sp>
          <p:nvSpPr>
            <p:cNvPr id="256104" name="Oval 90"/>
            <p:cNvSpPr>
              <a:spLocks noChangeArrowheads="1"/>
            </p:cNvSpPr>
            <p:nvPr/>
          </p:nvSpPr>
          <p:spPr bwMode="auto">
            <a:xfrm>
              <a:off x="2949" y="432"/>
              <a:ext cx="217" cy="156"/>
            </a:xfrm>
            <a:prstGeom prst="ellipse">
              <a:avLst/>
            </a:prstGeom>
            <a:solidFill>
              <a:srgbClr val="EAEAEA"/>
            </a:solidFill>
            <a:ln w="12700">
              <a:solidFill>
                <a:schemeClr val="tx1"/>
              </a:solidFill>
              <a:round/>
            </a:ln>
          </p:spPr>
          <p:txBody>
            <a:bodyPr wrap="none" anchor="ctr"/>
            <a:lstStyle/>
            <a:p>
              <a:endParaRPr lang="zh-CN" altLang="en-US"/>
            </a:p>
          </p:txBody>
        </p:sp>
        <p:sp>
          <p:nvSpPr>
            <p:cNvPr id="256105" name="Oval 91"/>
            <p:cNvSpPr>
              <a:spLocks noChangeArrowheads="1"/>
            </p:cNvSpPr>
            <p:nvPr/>
          </p:nvSpPr>
          <p:spPr bwMode="auto">
            <a:xfrm rot="-1860000">
              <a:off x="2984" y="310"/>
              <a:ext cx="295" cy="156"/>
            </a:xfrm>
            <a:prstGeom prst="ellipse">
              <a:avLst/>
            </a:prstGeom>
            <a:solidFill>
              <a:srgbClr val="EAEAEA"/>
            </a:solidFill>
            <a:ln w="12700">
              <a:solidFill>
                <a:schemeClr val="tx1"/>
              </a:solidFill>
              <a:round/>
            </a:ln>
          </p:spPr>
          <p:txBody>
            <a:bodyPr wrap="none" anchor="ctr"/>
            <a:lstStyle/>
            <a:p>
              <a:endParaRPr lang="zh-CN" altLang="en-US"/>
            </a:p>
          </p:txBody>
        </p:sp>
        <p:sp>
          <p:nvSpPr>
            <p:cNvPr id="256106" name="Freeform 92"/>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w="12700" cap="rnd" cmpd="sng">
              <a:noFill/>
              <a:prstDash val="solid"/>
              <a:round/>
              <a:headEnd type="none" w="med" len="med"/>
              <a:tailEnd type="none" w="med" len="med"/>
            </a:ln>
          </p:spPr>
          <p:txBody>
            <a:bodyPr/>
            <a:lstStyle/>
            <a:p>
              <a:endParaRPr lang="zh-CN" altLang="en-US"/>
            </a:p>
          </p:txBody>
        </p:sp>
        <p:sp>
          <p:nvSpPr>
            <p:cNvPr id="256107" name="Freeform 93"/>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w="12700" cap="rnd" cmpd="sng">
              <a:noFill/>
              <a:prstDash val="solid"/>
              <a:round/>
              <a:headEnd type="none" w="med" len="med"/>
              <a:tailEnd type="none" w="med" len="med"/>
            </a:ln>
          </p:spPr>
          <p:txBody>
            <a:bodyPr/>
            <a:lstStyle/>
            <a:p>
              <a:endParaRPr lang="zh-CN" altLang="en-US"/>
            </a:p>
          </p:txBody>
        </p:sp>
        <p:sp>
          <p:nvSpPr>
            <p:cNvPr id="256108" name="Freeform 94"/>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w="12700" cap="rnd" cmpd="sng">
              <a:noFill/>
              <a:prstDash val="solid"/>
              <a:round/>
              <a:headEnd type="none" w="med" len="med"/>
              <a:tailEnd type="none" w="med" len="med"/>
            </a:ln>
          </p:spPr>
          <p:txBody>
            <a:bodyPr/>
            <a:lstStyle/>
            <a:p>
              <a:endParaRPr lang="zh-CN" altLang="en-US"/>
            </a:p>
          </p:txBody>
        </p:sp>
      </p:grpSp>
      <p:grpSp>
        <p:nvGrpSpPr>
          <p:cNvPr id="256038" name="Group 95"/>
          <p:cNvGrpSpPr/>
          <p:nvPr/>
        </p:nvGrpSpPr>
        <p:grpSpPr bwMode="auto">
          <a:xfrm>
            <a:off x="7005638" y="3298825"/>
            <a:ext cx="685800" cy="482600"/>
            <a:chOff x="2949" y="196"/>
            <a:chExt cx="941" cy="598"/>
          </a:xfrm>
        </p:grpSpPr>
        <p:sp>
          <p:nvSpPr>
            <p:cNvPr id="256087" name="Oval 96"/>
            <p:cNvSpPr>
              <a:spLocks noChangeArrowheads="1"/>
            </p:cNvSpPr>
            <p:nvPr/>
          </p:nvSpPr>
          <p:spPr bwMode="auto">
            <a:xfrm>
              <a:off x="3168" y="196"/>
              <a:ext cx="407" cy="162"/>
            </a:xfrm>
            <a:prstGeom prst="ellipse">
              <a:avLst/>
            </a:prstGeom>
            <a:solidFill>
              <a:srgbClr val="EAEAEA"/>
            </a:solidFill>
            <a:ln w="12700">
              <a:solidFill>
                <a:schemeClr val="tx1"/>
              </a:solidFill>
              <a:round/>
            </a:ln>
          </p:spPr>
          <p:txBody>
            <a:bodyPr wrap="none" anchor="ctr"/>
            <a:lstStyle/>
            <a:p>
              <a:endParaRPr lang="zh-CN" altLang="en-US"/>
            </a:p>
          </p:txBody>
        </p:sp>
        <p:sp>
          <p:nvSpPr>
            <p:cNvPr id="256088" name="Oval 97"/>
            <p:cNvSpPr>
              <a:spLocks noChangeArrowheads="1"/>
            </p:cNvSpPr>
            <p:nvPr/>
          </p:nvSpPr>
          <p:spPr bwMode="auto">
            <a:xfrm rot="900000">
              <a:off x="3512" y="252"/>
              <a:ext cx="275" cy="131"/>
            </a:xfrm>
            <a:prstGeom prst="ellipse">
              <a:avLst/>
            </a:prstGeom>
            <a:solidFill>
              <a:srgbClr val="EAEAEA"/>
            </a:solidFill>
            <a:ln w="12700">
              <a:solidFill>
                <a:schemeClr val="tx1"/>
              </a:solidFill>
              <a:round/>
            </a:ln>
          </p:spPr>
          <p:txBody>
            <a:bodyPr wrap="none" anchor="ctr"/>
            <a:lstStyle/>
            <a:p>
              <a:endParaRPr lang="zh-CN" altLang="en-US"/>
            </a:p>
          </p:txBody>
        </p:sp>
        <p:sp>
          <p:nvSpPr>
            <p:cNvPr id="256089" name="Oval 98"/>
            <p:cNvSpPr>
              <a:spLocks noChangeArrowheads="1"/>
            </p:cNvSpPr>
            <p:nvPr/>
          </p:nvSpPr>
          <p:spPr bwMode="auto">
            <a:xfrm rot="1500000">
              <a:off x="3650" y="385"/>
              <a:ext cx="240" cy="153"/>
            </a:xfrm>
            <a:prstGeom prst="ellipse">
              <a:avLst/>
            </a:prstGeom>
            <a:solidFill>
              <a:srgbClr val="EAEAEA"/>
            </a:solidFill>
            <a:ln w="12700">
              <a:solidFill>
                <a:schemeClr val="tx1"/>
              </a:solidFill>
              <a:round/>
            </a:ln>
          </p:spPr>
          <p:txBody>
            <a:bodyPr wrap="none" anchor="ctr"/>
            <a:lstStyle/>
            <a:p>
              <a:endParaRPr lang="zh-CN" altLang="en-US"/>
            </a:p>
          </p:txBody>
        </p:sp>
        <p:sp>
          <p:nvSpPr>
            <p:cNvPr id="256090" name="Oval 99"/>
            <p:cNvSpPr>
              <a:spLocks noChangeArrowheads="1"/>
            </p:cNvSpPr>
            <p:nvPr/>
          </p:nvSpPr>
          <p:spPr bwMode="auto">
            <a:xfrm rot="-1560000">
              <a:off x="3573" y="537"/>
              <a:ext cx="291" cy="189"/>
            </a:xfrm>
            <a:prstGeom prst="ellipse">
              <a:avLst/>
            </a:prstGeom>
            <a:solidFill>
              <a:srgbClr val="EAEAEA"/>
            </a:solidFill>
            <a:ln w="12700">
              <a:solidFill>
                <a:schemeClr val="tx1"/>
              </a:solidFill>
              <a:round/>
            </a:ln>
          </p:spPr>
          <p:txBody>
            <a:bodyPr wrap="none" anchor="ctr"/>
            <a:lstStyle/>
            <a:p>
              <a:endParaRPr lang="zh-CN" altLang="en-US"/>
            </a:p>
          </p:txBody>
        </p:sp>
        <p:sp>
          <p:nvSpPr>
            <p:cNvPr id="256091" name="Oval 100"/>
            <p:cNvSpPr>
              <a:spLocks noChangeArrowheads="1"/>
            </p:cNvSpPr>
            <p:nvPr/>
          </p:nvSpPr>
          <p:spPr bwMode="auto">
            <a:xfrm>
              <a:off x="3216" y="555"/>
              <a:ext cx="471" cy="239"/>
            </a:xfrm>
            <a:prstGeom prst="ellipse">
              <a:avLst/>
            </a:prstGeom>
            <a:solidFill>
              <a:srgbClr val="EAEAEA"/>
            </a:solidFill>
            <a:ln w="12700">
              <a:solidFill>
                <a:schemeClr val="tx1"/>
              </a:solidFill>
              <a:round/>
            </a:ln>
          </p:spPr>
          <p:txBody>
            <a:bodyPr wrap="none" anchor="ctr"/>
            <a:lstStyle/>
            <a:p>
              <a:endParaRPr lang="zh-CN" altLang="en-US"/>
            </a:p>
          </p:txBody>
        </p:sp>
        <p:sp>
          <p:nvSpPr>
            <p:cNvPr id="256092" name="Oval 101"/>
            <p:cNvSpPr>
              <a:spLocks noChangeArrowheads="1"/>
            </p:cNvSpPr>
            <p:nvPr/>
          </p:nvSpPr>
          <p:spPr bwMode="auto">
            <a:xfrm rot="1080000">
              <a:off x="3023" y="555"/>
              <a:ext cx="265" cy="156"/>
            </a:xfrm>
            <a:prstGeom prst="ellipse">
              <a:avLst/>
            </a:prstGeom>
            <a:solidFill>
              <a:srgbClr val="EAEAEA"/>
            </a:solidFill>
            <a:ln w="12700">
              <a:solidFill>
                <a:schemeClr val="tx1"/>
              </a:solidFill>
              <a:round/>
            </a:ln>
          </p:spPr>
          <p:txBody>
            <a:bodyPr wrap="none" anchor="ctr"/>
            <a:lstStyle/>
            <a:p>
              <a:endParaRPr lang="zh-CN" altLang="en-US"/>
            </a:p>
          </p:txBody>
        </p:sp>
        <p:sp>
          <p:nvSpPr>
            <p:cNvPr id="256093" name="Oval 102"/>
            <p:cNvSpPr>
              <a:spLocks noChangeArrowheads="1"/>
            </p:cNvSpPr>
            <p:nvPr/>
          </p:nvSpPr>
          <p:spPr bwMode="auto">
            <a:xfrm>
              <a:off x="2949" y="432"/>
              <a:ext cx="217" cy="156"/>
            </a:xfrm>
            <a:prstGeom prst="ellipse">
              <a:avLst/>
            </a:prstGeom>
            <a:solidFill>
              <a:srgbClr val="EAEAEA"/>
            </a:solidFill>
            <a:ln w="12700">
              <a:solidFill>
                <a:schemeClr val="tx1"/>
              </a:solidFill>
              <a:round/>
            </a:ln>
          </p:spPr>
          <p:txBody>
            <a:bodyPr wrap="none" anchor="ctr"/>
            <a:lstStyle/>
            <a:p>
              <a:endParaRPr lang="zh-CN" altLang="en-US"/>
            </a:p>
          </p:txBody>
        </p:sp>
        <p:sp>
          <p:nvSpPr>
            <p:cNvPr id="256094" name="Oval 103"/>
            <p:cNvSpPr>
              <a:spLocks noChangeArrowheads="1"/>
            </p:cNvSpPr>
            <p:nvPr/>
          </p:nvSpPr>
          <p:spPr bwMode="auto">
            <a:xfrm rot="-1860000">
              <a:off x="2984" y="310"/>
              <a:ext cx="295" cy="156"/>
            </a:xfrm>
            <a:prstGeom prst="ellipse">
              <a:avLst/>
            </a:prstGeom>
            <a:solidFill>
              <a:srgbClr val="EAEAEA"/>
            </a:solidFill>
            <a:ln w="12700">
              <a:solidFill>
                <a:schemeClr val="tx1"/>
              </a:solidFill>
              <a:round/>
            </a:ln>
          </p:spPr>
          <p:txBody>
            <a:bodyPr wrap="none" anchor="ctr"/>
            <a:lstStyle/>
            <a:p>
              <a:endParaRPr lang="zh-CN" altLang="en-US"/>
            </a:p>
          </p:txBody>
        </p:sp>
        <p:sp>
          <p:nvSpPr>
            <p:cNvPr id="256095" name="Freeform 104"/>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w="12700" cap="rnd" cmpd="sng">
              <a:noFill/>
              <a:prstDash val="solid"/>
              <a:round/>
              <a:headEnd type="none" w="med" len="med"/>
              <a:tailEnd type="none" w="med" len="med"/>
            </a:ln>
          </p:spPr>
          <p:txBody>
            <a:bodyPr/>
            <a:lstStyle/>
            <a:p>
              <a:endParaRPr lang="zh-CN" altLang="en-US"/>
            </a:p>
          </p:txBody>
        </p:sp>
        <p:sp>
          <p:nvSpPr>
            <p:cNvPr id="256096" name="Freeform 105"/>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w="12700" cap="rnd" cmpd="sng">
              <a:noFill/>
              <a:prstDash val="solid"/>
              <a:round/>
              <a:headEnd type="none" w="med" len="med"/>
              <a:tailEnd type="none" w="med" len="med"/>
            </a:ln>
          </p:spPr>
          <p:txBody>
            <a:bodyPr/>
            <a:lstStyle/>
            <a:p>
              <a:endParaRPr lang="zh-CN" altLang="en-US"/>
            </a:p>
          </p:txBody>
        </p:sp>
        <p:sp>
          <p:nvSpPr>
            <p:cNvPr id="256097" name="Freeform 106"/>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w="12700" cap="rnd" cmpd="sng">
              <a:noFill/>
              <a:prstDash val="solid"/>
              <a:round/>
              <a:headEnd type="none" w="med" len="med"/>
              <a:tailEnd type="none" w="med" len="med"/>
            </a:ln>
          </p:spPr>
          <p:txBody>
            <a:bodyPr/>
            <a:lstStyle/>
            <a:p>
              <a:endParaRPr lang="zh-CN" altLang="en-US"/>
            </a:p>
          </p:txBody>
        </p:sp>
      </p:grpSp>
      <p:sp>
        <p:nvSpPr>
          <p:cNvPr id="256039" name="Text Box 107"/>
          <p:cNvSpPr txBox="1">
            <a:spLocks noChangeArrowheads="1"/>
          </p:cNvSpPr>
          <p:nvPr/>
        </p:nvSpPr>
        <p:spPr bwMode="auto">
          <a:xfrm>
            <a:off x="8264525" y="2932113"/>
            <a:ext cx="460375" cy="396875"/>
          </a:xfrm>
          <a:prstGeom prst="rect">
            <a:avLst/>
          </a:prstGeom>
          <a:noFill/>
          <a:ln w="9525">
            <a:noFill/>
            <a:miter lim="800000"/>
          </a:ln>
        </p:spPr>
        <p:txBody>
          <a:bodyPr wrap="none">
            <a:spAutoFit/>
          </a:bodyPr>
          <a:lstStyle/>
          <a:p>
            <a:r>
              <a:rPr kumimoji="1" lang="en-US" altLang="zh-CN" sz="2000">
                <a:latin typeface="Arial" panose="020B0604020202020204" pitchFamily="34" charset="0"/>
              </a:rPr>
              <a:t>R</a:t>
            </a:r>
            <a:r>
              <a:rPr kumimoji="1" lang="en-US" altLang="zh-CN" sz="2000" baseline="-25000">
                <a:latin typeface="Arial" panose="020B0604020202020204" pitchFamily="34" charset="0"/>
              </a:rPr>
              <a:t>9</a:t>
            </a:r>
          </a:p>
        </p:txBody>
      </p:sp>
      <p:sp>
        <p:nvSpPr>
          <p:cNvPr id="256040" name="Text Box 108"/>
          <p:cNvSpPr txBox="1">
            <a:spLocks noChangeArrowheads="1"/>
          </p:cNvSpPr>
          <p:nvPr/>
        </p:nvSpPr>
        <p:spPr bwMode="auto">
          <a:xfrm>
            <a:off x="5861050" y="2749550"/>
            <a:ext cx="458788" cy="396875"/>
          </a:xfrm>
          <a:prstGeom prst="rect">
            <a:avLst/>
          </a:prstGeom>
          <a:noFill/>
          <a:ln w="9525">
            <a:noFill/>
            <a:miter lim="800000"/>
          </a:ln>
        </p:spPr>
        <p:txBody>
          <a:bodyPr wrap="none">
            <a:spAutoFit/>
          </a:bodyPr>
          <a:lstStyle/>
          <a:p>
            <a:r>
              <a:rPr kumimoji="1" lang="en-US" altLang="zh-CN" sz="2000">
                <a:latin typeface="Arial" panose="020B0604020202020204" pitchFamily="34" charset="0"/>
              </a:rPr>
              <a:t>R</a:t>
            </a:r>
            <a:r>
              <a:rPr kumimoji="1" lang="en-US" altLang="zh-CN" sz="2000" baseline="-25000">
                <a:latin typeface="Arial" panose="020B0604020202020204" pitchFamily="34" charset="0"/>
              </a:rPr>
              <a:t>7</a:t>
            </a:r>
          </a:p>
        </p:txBody>
      </p:sp>
      <p:sp>
        <p:nvSpPr>
          <p:cNvPr id="256041" name="Text Box 109"/>
          <p:cNvSpPr txBox="1">
            <a:spLocks noChangeArrowheads="1"/>
          </p:cNvSpPr>
          <p:nvPr/>
        </p:nvSpPr>
        <p:spPr bwMode="auto">
          <a:xfrm>
            <a:off x="5219700" y="2419350"/>
            <a:ext cx="458788" cy="396875"/>
          </a:xfrm>
          <a:prstGeom prst="rect">
            <a:avLst/>
          </a:prstGeom>
          <a:noFill/>
          <a:ln w="9525">
            <a:noFill/>
            <a:miter lim="800000"/>
          </a:ln>
        </p:spPr>
        <p:txBody>
          <a:bodyPr wrap="none">
            <a:spAutoFit/>
          </a:bodyPr>
          <a:lstStyle/>
          <a:p>
            <a:r>
              <a:rPr kumimoji="1" lang="en-US" altLang="zh-CN" sz="2000">
                <a:solidFill>
                  <a:schemeClr val="hlink"/>
                </a:solidFill>
                <a:latin typeface="Arial" panose="020B0604020202020204" pitchFamily="34" charset="0"/>
              </a:rPr>
              <a:t>R</a:t>
            </a:r>
            <a:r>
              <a:rPr kumimoji="1" lang="en-US" altLang="zh-CN" sz="2000" baseline="-25000">
                <a:solidFill>
                  <a:schemeClr val="hlink"/>
                </a:solidFill>
                <a:latin typeface="Arial" panose="020B0604020202020204" pitchFamily="34" charset="0"/>
              </a:rPr>
              <a:t>6</a:t>
            </a:r>
          </a:p>
        </p:txBody>
      </p:sp>
      <p:sp>
        <p:nvSpPr>
          <p:cNvPr id="256042" name="Text Box 110"/>
          <p:cNvSpPr txBox="1">
            <a:spLocks noChangeArrowheads="1"/>
          </p:cNvSpPr>
          <p:nvPr/>
        </p:nvSpPr>
        <p:spPr bwMode="auto">
          <a:xfrm>
            <a:off x="4657725" y="2871788"/>
            <a:ext cx="460375" cy="396875"/>
          </a:xfrm>
          <a:prstGeom prst="rect">
            <a:avLst/>
          </a:prstGeom>
          <a:noFill/>
          <a:ln w="9525">
            <a:noFill/>
            <a:miter lim="800000"/>
          </a:ln>
        </p:spPr>
        <p:txBody>
          <a:bodyPr wrap="none">
            <a:spAutoFit/>
          </a:bodyPr>
          <a:lstStyle/>
          <a:p>
            <a:r>
              <a:rPr kumimoji="1" lang="en-US" altLang="zh-CN" sz="2000">
                <a:latin typeface="Arial" panose="020B0604020202020204" pitchFamily="34" charset="0"/>
              </a:rPr>
              <a:t>R</a:t>
            </a:r>
            <a:r>
              <a:rPr kumimoji="1" lang="en-US" altLang="zh-CN" sz="2000" baseline="-25000">
                <a:latin typeface="Arial" panose="020B0604020202020204" pitchFamily="34" charset="0"/>
              </a:rPr>
              <a:t>5</a:t>
            </a:r>
          </a:p>
        </p:txBody>
      </p:sp>
      <p:sp>
        <p:nvSpPr>
          <p:cNvPr id="256043" name="Text Box 111"/>
          <p:cNvSpPr txBox="1">
            <a:spLocks noChangeArrowheads="1"/>
          </p:cNvSpPr>
          <p:nvPr/>
        </p:nvSpPr>
        <p:spPr bwMode="auto">
          <a:xfrm>
            <a:off x="4394200" y="3429000"/>
            <a:ext cx="460375" cy="398463"/>
          </a:xfrm>
          <a:prstGeom prst="rect">
            <a:avLst/>
          </a:prstGeom>
          <a:noFill/>
          <a:ln w="9525">
            <a:noFill/>
            <a:miter lim="800000"/>
          </a:ln>
        </p:spPr>
        <p:txBody>
          <a:bodyPr wrap="none">
            <a:spAutoFit/>
          </a:bodyPr>
          <a:lstStyle/>
          <a:p>
            <a:r>
              <a:rPr kumimoji="1" lang="en-US" altLang="zh-CN" sz="2000">
                <a:latin typeface="Arial" panose="020B0604020202020204" pitchFamily="34" charset="0"/>
              </a:rPr>
              <a:t>R</a:t>
            </a:r>
            <a:r>
              <a:rPr kumimoji="1" lang="en-US" altLang="zh-CN" sz="2000" baseline="-25000">
                <a:latin typeface="Arial" panose="020B0604020202020204" pitchFamily="34" charset="0"/>
              </a:rPr>
              <a:t>4</a:t>
            </a:r>
          </a:p>
        </p:txBody>
      </p:sp>
      <p:sp>
        <p:nvSpPr>
          <p:cNvPr id="256044" name="Text Box 112"/>
          <p:cNvSpPr txBox="1">
            <a:spLocks noChangeArrowheads="1"/>
          </p:cNvSpPr>
          <p:nvPr/>
        </p:nvSpPr>
        <p:spPr bwMode="auto">
          <a:xfrm>
            <a:off x="3130550" y="2554288"/>
            <a:ext cx="460375" cy="395287"/>
          </a:xfrm>
          <a:prstGeom prst="rect">
            <a:avLst/>
          </a:prstGeom>
          <a:noFill/>
          <a:ln w="9525">
            <a:noFill/>
            <a:miter lim="800000"/>
          </a:ln>
        </p:spPr>
        <p:txBody>
          <a:bodyPr wrap="none">
            <a:spAutoFit/>
          </a:bodyPr>
          <a:lstStyle/>
          <a:p>
            <a:r>
              <a:rPr kumimoji="1" lang="en-US" altLang="zh-CN" sz="2000">
                <a:latin typeface="Arial" panose="020B0604020202020204" pitchFamily="34" charset="0"/>
              </a:rPr>
              <a:t>R</a:t>
            </a:r>
            <a:r>
              <a:rPr kumimoji="1" lang="en-US" altLang="zh-CN" sz="2000" baseline="-25000">
                <a:latin typeface="Arial" panose="020B0604020202020204" pitchFamily="34" charset="0"/>
              </a:rPr>
              <a:t>3</a:t>
            </a:r>
          </a:p>
        </p:txBody>
      </p:sp>
      <p:sp>
        <p:nvSpPr>
          <p:cNvPr id="256045" name="Text Box 113"/>
          <p:cNvSpPr txBox="1">
            <a:spLocks noChangeArrowheads="1"/>
          </p:cNvSpPr>
          <p:nvPr/>
        </p:nvSpPr>
        <p:spPr bwMode="auto">
          <a:xfrm>
            <a:off x="758825" y="3522663"/>
            <a:ext cx="460375" cy="396875"/>
          </a:xfrm>
          <a:prstGeom prst="rect">
            <a:avLst/>
          </a:prstGeom>
          <a:noFill/>
          <a:ln w="9525">
            <a:noFill/>
            <a:miter lim="800000"/>
          </a:ln>
        </p:spPr>
        <p:txBody>
          <a:bodyPr wrap="none">
            <a:spAutoFit/>
          </a:bodyPr>
          <a:lstStyle/>
          <a:p>
            <a:r>
              <a:rPr kumimoji="1" lang="en-US" altLang="zh-CN" sz="2000">
                <a:latin typeface="Arial" panose="020B0604020202020204" pitchFamily="34" charset="0"/>
              </a:rPr>
              <a:t>R</a:t>
            </a:r>
            <a:r>
              <a:rPr kumimoji="1" lang="en-US" altLang="zh-CN" sz="2000" baseline="-25000">
                <a:latin typeface="Arial" panose="020B0604020202020204" pitchFamily="34" charset="0"/>
              </a:rPr>
              <a:t>2</a:t>
            </a:r>
          </a:p>
        </p:txBody>
      </p:sp>
      <p:sp>
        <p:nvSpPr>
          <p:cNvPr id="256046" name="Text Box 114"/>
          <p:cNvSpPr txBox="1">
            <a:spLocks noChangeArrowheads="1"/>
          </p:cNvSpPr>
          <p:nvPr/>
        </p:nvSpPr>
        <p:spPr bwMode="auto">
          <a:xfrm>
            <a:off x="1487488" y="2324100"/>
            <a:ext cx="460375" cy="396875"/>
          </a:xfrm>
          <a:prstGeom prst="rect">
            <a:avLst/>
          </a:prstGeom>
          <a:noFill/>
          <a:ln w="9525">
            <a:noFill/>
            <a:miter lim="800000"/>
          </a:ln>
        </p:spPr>
        <p:txBody>
          <a:bodyPr wrap="none">
            <a:spAutoFit/>
          </a:bodyPr>
          <a:lstStyle/>
          <a:p>
            <a:r>
              <a:rPr kumimoji="1" lang="en-US" altLang="zh-CN" sz="2000">
                <a:latin typeface="Arial" panose="020B0604020202020204" pitchFamily="34" charset="0"/>
              </a:rPr>
              <a:t>R</a:t>
            </a:r>
            <a:r>
              <a:rPr kumimoji="1" lang="en-US" altLang="zh-CN" sz="2000" baseline="-25000">
                <a:latin typeface="Arial" panose="020B0604020202020204" pitchFamily="34" charset="0"/>
              </a:rPr>
              <a:t>1</a:t>
            </a:r>
          </a:p>
        </p:txBody>
      </p:sp>
      <p:sp>
        <p:nvSpPr>
          <p:cNvPr id="256047" name="Text Box 115"/>
          <p:cNvSpPr txBox="1">
            <a:spLocks noChangeArrowheads="1"/>
          </p:cNvSpPr>
          <p:nvPr/>
        </p:nvSpPr>
        <p:spPr bwMode="auto">
          <a:xfrm>
            <a:off x="7439025" y="4067175"/>
            <a:ext cx="604838" cy="396875"/>
          </a:xfrm>
          <a:prstGeom prst="rect">
            <a:avLst/>
          </a:prstGeom>
          <a:noFill/>
          <a:ln w="9525">
            <a:noFill/>
            <a:miter lim="800000"/>
          </a:ln>
        </p:spPr>
        <p:txBody>
          <a:bodyPr wrap="none">
            <a:spAutoFit/>
          </a:bodyPr>
          <a:lstStyle/>
          <a:p>
            <a:r>
              <a:rPr kumimoji="1" lang="zh-CN" altLang="en-US" sz="2000">
                <a:latin typeface="Arial" panose="020B0604020202020204" pitchFamily="34" charset="0"/>
              </a:rPr>
              <a:t>网</a:t>
            </a:r>
            <a:r>
              <a:rPr kumimoji="1" lang="zh-CN" altLang="en-US" sz="700">
                <a:latin typeface="Arial" panose="020B0604020202020204" pitchFamily="34" charset="0"/>
              </a:rPr>
              <a:t> </a:t>
            </a:r>
            <a:r>
              <a:rPr kumimoji="1" lang="en-US" altLang="zh-CN" sz="2000">
                <a:latin typeface="Arial" panose="020B0604020202020204" pitchFamily="34" charset="0"/>
              </a:rPr>
              <a:t>8</a:t>
            </a:r>
          </a:p>
        </p:txBody>
      </p:sp>
      <p:sp>
        <p:nvSpPr>
          <p:cNvPr id="256048" name="Text Box 116"/>
          <p:cNvSpPr txBox="1">
            <a:spLocks noChangeArrowheads="1"/>
          </p:cNvSpPr>
          <p:nvPr/>
        </p:nvSpPr>
        <p:spPr bwMode="auto">
          <a:xfrm>
            <a:off x="7516813" y="2490788"/>
            <a:ext cx="604837" cy="396875"/>
          </a:xfrm>
          <a:prstGeom prst="rect">
            <a:avLst/>
          </a:prstGeom>
          <a:noFill/>
          <a:ln w="9525">
            <a:noFill/>
            <a:miter lim="800000"/>
          </a:ln>
        </p:spPr>
        <p:txBody>
          <a:bodyPr wrap="none">
            <a:spAutoFit/>
          </a:bodyPr>
          <a:lstStyle/>
          <a:p>
            <a:r>
              <a:rPr kumimoji="1" lang="zh-CN" altLang="en-US" sz="2000">
                <a:latin typeface="Arial" panose="020B0604020202020204" pitchFamily="34" charset="0"/>
              </a:rPr>
              <a:t>网</a:t>
            </a:r>
            <a:r>
              <a:rPr kumimoji="1" lang="zh-CN" altLang="en-US" sz="700">
                <a:latin typeface="Arial" panose="020B0604020202020204" pitchFamily="34" charset="0"/>
              </a:rPr>
              <a:t> </a:t>
            </a:r>
            <a:r>
              <a:rPr kumimoji="1" lang="en-US" altLang="zh-CN" sz="2000">
                <a:latin typeface="Arial" panose="020B0604020202020204" pitchFamily="34" charset="0"/>
              </a:rPr>
              <a:t>6</a:t>
            </a:r>
          </a:p>
        </p:txBody>
      </p:sp>
      <p:sp>
        <p:nvSpPr>
          <p:cNvPr id="256049" name="Text Box 117"/>
          <p:cNvSpPr txBox="1">
            <a:spLocks noChangeArrowheads="1"/>
          </p:cNvSpPr>
          <p:nvPr/>
        </p:nvSpPr>
        <p:spPr bwMode="auto">
          <a:xfrm>
            <a:off x="1635125" y="4103688"/>
            <a:ext cx="608013" cy="396875"/>
          </a:xfrm>
          <a:prstGeom prst="rect">
            <a:avLst/>
          </a:prstGeom>
          <a:noFill/>
          <a:ln w="9525">
            <a:noFill/>
            <a:miter lim="800000"/>
          </a:ln>
        </p:spPr>
        <p:txBody>
          <a:bodyPr wrap="none">
            <a:spAutoFit/>
          </a:bodyPr>
          <a:lstStyle/>
          <a:p>
            <a:r>
              <a:rPr kumimoji="1" lang="zh-CN" altLang="en-US" sz="2000">
                <a:latin typeface="Arial" panose="020B0604020202020204" pitchFamily="34" charset="0"/>
              </a:rPr>
              <a:t>网</a:t>
            </a:r>
            <a:r>
              <a:rPr kumimoji="1" lang="zh-CN" altLang="en-US" sz="800">
                <a:latin typeface="Arial" panose="020B0604020202020204" pitchFamily="34" charset="0"/>
              </a:rPr>
              <a:t> </a:t>
            </a:r>
            <a:r>
              <a:rPr kumimoji="1" lang="en-US" altLang="zh-CN" sz="2000">
                <a:latin typeface="Arial" panose="020B0604020202020204" pitchFamily="34" charset="0"/>
              </a:rPr>
              <a:t>3</a:t>
            </a:r>
          </a:p>
        </p:txBody>
      </p:sp>
      <p:sp>
        <p:nvSpPr>
          <p:cNvPr id="256050" name="Text Box 118"/>
          <p:cNvSpPr txBox="1">
            <a:spLocks noChangeArrowheads="1"/>
          </p:cNvSpPr>
          <p:nvPr/>
        </p:nvSpPr>
        <p:spPr bwMode="auto">
          <a:xfrm>
            <a:off x="2346325" y="3419475"/>
            <a:ext cx="608013" cy="396875"/>
          </a:xfrm>
          <a:prstGeom prst="rect">
            <a:avLst/>
          </a:prstGeom>
          <a:noFill/>
          <a:ln w="9525">
            <a:noFill/>
            <a:miter lim="800000"/>
          </a:ln>
        </p:spPr>
        <p:txBody>
          <a:bodyPr wrap="none">
            <a:spAutoFit/>
          </a:bodyPr>
          <a:lstStyle/>
          <a:p>
            <a:r>
              <a:rPr kumimoji="1" lang="zh-CN" altLang="en-US" sz="2000">
                <a:latin typeface="Arial" panose="020B0604020202020204" pitchFamily="34" charset="0"/>
              </a:rPr>
              <a:t>网</a:t>
            </a:r>
            <a:r>
              <a:rPr kumimoji="1" lang="zh-CN" altLang="en-US" sz="800">
                <a:latin typeface="Arial" panose="020B0604020202020204" pitchFamily="34" charset="0"/>
              </a:rPr>
              <a:t> </a:t>
            </a:r>
            <a:r>
              <a:rPr kumimoji="1" lang="en-US" altLang="zh-CN" sz="2000">
                <a:latin typeface="Arial" panose="020B0604020202020204" pitchFamily="34" charset="0"/>
              </a:rPr>
              <a:t>2</a:t>
            </a:r>
          </a:p>
        </p:txBody>
      </p:sp>
      <p:sp>
        <p:nvSpPr>
          <p:cNvPr id="256051" name="Text Box 119"/>
          <p:cNvSpPr txBox="1">
            <a:spLocks noChangeArrowheads="1"/>
          </p:cNvSpPr>
          <p:nvPr/>
        </p:nvSpPr>
        <p:spPr bwMode="auto">
          <a:xfrm>
            <a:off x="752475" y="2916238"/>
            <a:ext cx="611188" cy="396875"/>
          </a:xfrm>
          <a:prstGeom prst="rect">
            <a:avLst/>
          </a:prstGeom>
          <a:noFill/>
          <a:ln w="9525">
            <a:noFill/>
            <a:miter lim="800000"/>
          </a:ln>
        </p:spPr>
        <p:txBody>
          <a:bodyPr wrap="none">
            <a:spAutoFit/>
          </a:bodyPr>
          <a:lstStyle/>
          <a:p>
            <a:r>
              <a:rPr kumimoji="1" lang="zh-CN" altLang="en-US" sz="2000">
                <a:latin typeface="Arial" panose="020B0604020202020204" pitchFamily="34" charset="0"/>
              </a:rPr>
              <a:t>网</a:t>
            </a:r>
            <a:r>
              <a:rPr kumimoji="1" lang="zh-CN" altLang="en-US" sz="900">
                <a:latin typeface="Arial" panose="020B0604020202020204" pitchFamily="34" charset="0"/>
              </a:rPr>
              <a:t> </a:t>
            </a:r>
            <a:r>
              <a:rPr kumimoji="1" lang="en-US" altLang="zh-CN" sz="2000">
                <a:latin typeface="Arial" panose="020B0604020202020204" pitchFamily="34" charset="0"/>
              </a:rPr>
              <a:t>1</a:t>
            </a:r>
          </a:p>
        </p:txBody>
      </p:sp>
      <p:sp>
        <p:nvSpPr>
          <p:cNvPr id="256052" name="Text Box 120"/>
          <p:cNvSpPr txBox="1">
            <a:spLocks noChangeArrowheads="1"/>
          </p:cNvSpPr>
          <p:nvPr/>
        </p:nvSpPr>
        <p:spPr bwMode="auto">
          <a:xfrm>
            <a:off x="7005638" y="3327400"/>
            <a:ext cx="600075" cy="396875"/>
          </a:xfrm>
          <a:prstGeom prst="rect">
            <a:avLst/>
          </a:prstGeom>
          <a:noFill/>
          <a:ln w="9525">
            <a:noFill/>
            <a:miter lim="800000"/>
          </a:ln>
        </p:spPr>
        <p:txBody>
          <a:bodyPr wrap="none">
            <a:spAutoFit/>
          </a:bodyPr>
          <a:lstStyle/>
          <a:p>
            <a:r>
              <a:rPr kumimoji="1" lang="zh-CN" altLang="en-US" sz="2000">
                <a:latin typeface="Arial" panose="020B0604020202020204" pitchFamily="34" charset="0"/>
              </a:rPr>
              <a:t>网</a:t>
            </a:r>
            <a:r>
              <a:rPr kumimoji="1" lang="zh-CN" altLang="en-US" sz="600">
                <a:latin typeface="Arial" panose="020B0604020202020204" pitchFamily="34" charset="0"/>
              </a:rPr>
              <a:t> </a:t>
            </a:r>
            <a:r>
              <a:rPr kumimoji="1" lang="en-US" altLang="zh-CN" sz="2000">
                <a:latin typeface="Arial" panose="020B0604020202020204" pitchFamily="34" charset="0"/>
              </a:rPr>
              <a:t>7</a:t>
            </a:r>
          </a:p>
        </p:txBody>
      </p:sp>
      <p:sp>
        <p:nvSpPr>
          <p:cNvPr id="1198201" name="Oval 121"/>
          <p:cNvSpPr>
            <a:spLocks noChangeArrowheads="1"/>
          </p:cNvSpPr>
          <p:nvPr/>
        </p:nvSpPr>
        <p:spPr bwMode="auto">
          <a:xfrm>
            <a:off x="3351213" y="4003675"/>
            <a:ext cx="3122612" cy="1039813"/>
          </a:xfrm>
          <a:prstGeom prst="ellipse">
            <a:avLst/>
          </a:prstGeom>
          <a:solidFill>
            <a:srgbClr val="FFFF99"/>
          </a:solidFill>
          <a:ln w="9525">
            <a:solidFill>
              <a:schemeClr val="tx1"/>
            </a:solidFill>
            <a:round/>
          </a:ln>
          <a:effectLst>
            <a:outerShdw dist="35921" dir="2700000" algn="ctr" rotWithShape="0">
              <a:schemeClr val="bg2"/>
            </a:outerShdw>
          </a:effectLst>
        </p:spPr>
        <p:txBody>
          <a:bodyPr wrap="none" anchor="ctr"/>
          <a:lstStyle/>
          <a:p>
            <a:pPr>
              <a:defRPr/>
            </a:pPr>
            <a:endParaRPr lang="zh-CN" altLang="en-US">
              <a:ea typeface="黑体" panose="02010609060101010101" pitchFamily="49" charset="-122"/>
            </a:endParaRPr>
          </a:p>
        </p:txBody>
      </p:sp>
      <p:sp>
        <p:nvSpPr>
          <p:cNvPr id="256054" name="Text Box 122"/>
          <p:cNvSpPr txBox="1">
            <a:spLocks noChangeArrowheads="1"/>
          </p:cNvSpPr>
          <p:nvPr/>
        </p:nvSpPr>
        <p:spPr bwMode="auto">
          <a:xfrm>
            <a:off x="4140200" y="5003800"/>
            <a:ext cx="1809750" cy="457200"/>
          </a:xfrm>
          <a:prstGeom prst="rect">
            <a:avLst/>
          </a:prstGeom>
          <a:noFill/>
          <a:ln w="9525">
            <a:noFill/>
            <a:miter lim="800000"/>
          </a:ln>
        </p:spPr>
        <p:txBody>
          <a:bodyPr wrap="none">
            <a:spAutoFit/>
          </a:bodyPr>
          <a:lstStyle/>
          <a:p>
            <a:r>
              <a:rPr kumimoji="1" lang="zh-CN" altLang="en-US" sz="2400">
                <a:latin typeface="Arial" panose="020B0604020202020204" pitchFamily="34" charset="0"/>
              </a:rPr>
              <a:t>区域 </a:t>
            </a:r>
            <a:r>
              <a:rPr kumimoji="1" lang="en-US" altLang="zh-CN" sz="2400">
                <a:latin typeface="Arial" panose="020B0604020202020204" pitchFamily="34" charset="0"/>
              </a:rPr>
              <a:t>0.0.0.2</a:t>
            </a:r>
          </a:p>
        </p:txBody>
      </p:sp>
      <p:sp>
        <p:nvSpPr>
          <p:cNvPr id="256055" name="Line 123"/>
          <p:cNvSpPr>
            <a:spLocks noChangeShapeType="1"/>
          </p:cNvSpPr>
          <p:nvPr/>
        </p:nvSpPr>
        <p:spPr bwMode="auto">
          <a:xfrm>
            <a:off x="4875213" y="3917950"/>
            <a:ext cx="912812" cy="520700"/>
          </a:xfrm>
          <a:prstGeom prst="line">
            <a:avLst/>
          </a:prstGeom>
          <a:noFill/>
          <a:ln w="19050">
            <a:solidFill>
              <a:srgbClr val="333399"/>
            </a:solidFill>
            <a:round/>
          </a:ln>
        </p:spPr>
        <p:txBody>
          <a:bodyPr/>
          <a:lstStyle/>
          <a:p>
            <a:endParaRPr lang="zh-CN" altLang="en-US"/>
          </a:p>
        </p:txBody>
      </p:sp>
      <p:sp>
        <p:nvSpPr>
          <p:cNvPr id="256056" name="Line 124"/>
          <p:cNvSpPr>
            <a:spLocks noChangeShapeType="1"/>
          </p:cNvSpPr>
          <p:nvPr/>
        </p:nvSpPr>
        <p:spPr bwMode="auto">
          <a:xfrm flipV="1">
            <a:off x="5027613" y="4524375"/>
            <a:ext cx="836612" cy="260350"/>
          </a:xfrm>
          <a:prstGeom prst="line">
            <a:avLst/>
          </a:prstGeom>
          <a:noFill/>
          <a:ln w="19050">
            <a:solidFill>
              <a:srgbClr val="333399"/>
            </a:solidFill>
            <a:round/>
          </a:ln>
        </p:spPr>
        <p:txBody>
          <a:bodyPr/>
          <a:lstStyle/>
          <a:p>
            <a:endParaRPr lang="zh-CN" altLang="en-US"/>
          </a:p>
        </p:txBody>
      </p:sp>
      <p:grpSp>
        <p:nvGrpSpPr>
          <p:cNvPr id="256057" name="Group 125"/>
          <p:cNvGrpSpPr/>
          <p:nvPr/>
        </p:nvGrpSpPr>
        <p:grpSpPr bwMode="auto">
          <a:xfrm>
            <a:off x="5561013" y="4176713"/>
            <a:ext cx="684212" cy="608012"/>
            <a:chOff x="2949" y="196"/>
            <a:chExt cx="941" cy="598"/>
          </a:xfrm>
        </p:grpSpPr>
        <p:sp>
          <p:nvSpPr>
            <p:cNvPr id="256076" name="Oval 126"/>
            <p:cNvSpPr>
              <a:spLocks noChangeArrowheads="1"/>
            </p:cNvSpPr>
            <p:nvPr/>
          </p:nvSpPr>
          <p:spPr bwMode="auto">
            <a:xfrm>
              <a:off x="3168" y="196"/>
              <a:ext cx="407" cy="162"/>
            </a:xfrm>
            <a:prstGeom prst="ellipse">
              <a:avLst/>
            </a:prstGeom>
            <a:solidFill>
              <a:srgbClr val="EAEAEA"/>
            </a:solidFill>
            <a:ln w="12700">
              <a:solidFill>
                <a:schemeClr val="tx1"/>
              </a:solidFill>
              <a:round/>
            </a:ln>
          </p:spPr>
          <p:txBody>
            <a:bodyPr wrap="none" anchor="ctr"/>
            <a:lstStyle/>
            <a:p>
              <a:endParaRPr lang="zh-CN" altLang="en-US"/>
            </a:p>
          </p:txBody>
        </p:sp>
        <p:sp>
          <p:nvSpPr>
            <p:cNvPr id="256077" name="Oval 127"/>
            <p:cNvSpPr>
              <a:spLocks noChangeArrowheads="1"/>
            </p:cNvSpPr>
            <p:nvPr/>
          </p:nvSpPr>
          <p:spPr bwMode="auto">
            <a:xfrm rot="900000">
              <a:off x="3512" y="252"/>
              <a:ext cx="275" cy="131"/>
            </a:xfrm>
            <a:prstGeom prst="ellipse">
              <a:avLst/>
            </a:prstGeom>
            <a:solidFill>
              <a:srgbClr val="EAEAEA"/>
            </a:solidFill>
            <a:ln w="12700">
              <a:solidFill>
                <a:schemeClr val="tx1"/>
              </a:solidFill>
              <a:round/>
            </a:ln>
          </p:spPr>
          <p:txBody>
            <a:bodyPr wrap="none" anchor="ctr"/>
            <a:lstStyle/>
            <a:p>
              <a:endParaRPr lang="zh-CN" altLang="en-US"/>
            </a:p>
          </p:txBody>
        </p:sp>
        <p:sp>
          <p:nvSpPr>
            <p:cNvPr id="256078" name="Oval 128"/>
            <p:cNvSpPr>
              <a:spLocks noChangeArrowheads="1"/>
            </p:cNvSpPr>
            <p:nvPr/>
          </p:nvSpPr>
          <p:spPr bwMode="auto">
            <a:xfrm rot="1500000">
              <a:off x="3650" y="385"/>
              <a:ext cx="240" cy="153"/>
            </a:xfrm>
            <a:prstGeom prst="ellipse">
              <a:avLst/>
            </a:prstGeom>
            <a:solidFill>
              <a:srgbClr val="EAEAEA"/>
            </a:solidFill>
            <a:ln w="12700">
              <a:solidFill>
                <a:schemeClr val="tx1"/>
              </a:solidFill>
              <a:round/>
            </a:ln>
          </p:spPr>
          <p:txBody>
            <a:bodyPr wrap="none" anchor="ctr"/>
            <a:lstStyle/>
            <a:p>
              <a:endParaRPr lang="zh-CN" altLang="en-US"/>
            </a:p>
          </p:txBody>
        </p:sp>
        <p:sp>
          <p:nvSpPr>
            <p:cNvPr id="256079" name="Oval 129"/>
            <p:cNvSpPr>
              <a:spLocks noChangeArrowheads="1"/>
            </p:cNvSpPr>
            <p:nvPr/>
          </p:nvSpPr>
          <p:spPr bwMode="auto">
            <a:xfrm rot="-1560000">
              <a:off x="3573" y="537"/>
              <a:ext cx="291" cy="189"/>
            </a:xfrm>
            <a:prstGeom prst="ellipse">
              <a:avLst/>
            </a:prstGeom>
            <a:solidFill>
              <a:srgbClr val="EAEAEA"/>
            </a:solidFill>
            <a:ln w="12700">
              <a:solidFill>
                <a:schemeClr val="tx1"/>
              </a:solidFill>
              <a:round/>
            </a:ln>
          </p:spPr>
          <p:txBody>
            <a:bodyPr wrap="none" anchor="ctr"/>
            <a:lstStyle/>
            <a:p>
              <a:endParaRPr lang="zh-CN" altLang="en-US"/>
            </a:p>
          </p:txBody>
        </p:sp>
        <p:sp>
          <p:nvSpPr>
            <p:cNvPr id="256080" name="Oval 130"/>
            <p:cNvSpPr>
              <a:spLocks noChangeArrowheads="1"/>
            </p:cNvSpPr>
            <p:nvPr/>
          </p:nvSpPr>
          <p:spPr bwMode="auto">
            <a:xfrm>
              <a:off x="3216" y="555"/>
              <a:ext cx="471" cy="239"/>
            </a:xfrm>
            <a:prstGeom prst="ellipse">
              <a:avLst/>
            </a:prstGeom>
            <a:solidFill>
              <a:srgbClr val="EAEAEA"/>
            </a:solidFill>
            <a:ln w="12700">
              <a:solidFill>
                <a:schemeClr val="tx1"/>
              </a:solidFill>
              <a:round/>
            </a:ln>
          </p:spPr>
          <p:txBody>
            <a:bodyPr wrap="none" anchor="ctr"/>
            <a:lstStyle/>
            <a:p>
              <a:endParaRPr lang="zh-CN" altLang="en-US"/>
            </a:p>
          </p:txBody>
        </p:sp>
        <p:sp>
          <p:nvSpPr>
            <p:cNvPr id="256081" name="Oval 131"/>
            <p:cNvSpPr>
              <a:spLocks noChangeArrowheads="1"/>
            </p:cNvSpPr>
            <p:nvPr/>
          </p:nvSpPr>
          <p:spPr bwMode="auto">
            <a:xfrm rot="1080000">
              <a:off x="3023" y="555"/>
              <a:ext cx="265" cy="156"/>
            </a:xfrm>
            <a:prstGeom prst="ellipse">
              <a:avLst/>
            </a:prstGeom>
            <a:solidFill>
              <a:srgbClr val="EAEAEA"/>
            </a:solidFill>
            <a:ln w="12700">
              <a:solidFill>
                <a:schemeClr val="tx1"/>
              </a:solidFill>
              <a:round/>
            </a:ln>
          </p:spPr>
          <p:txBody>
            <a:bodyPr wrap="none" anchor="ctr"/>
            <a:lstStyle/>
            <a:p>
              <a:endParaRPr lang="zh-CN" altLang="en-US"/>
            </a:p>
          </p:txBody>
        </p:sp>
        <p:sp>
          <p:nvSpPr>
            <p:cNvPr id="256082" name="Oval 132"/>
            <p:cNvSpPr>
              <a:spLocks noChangeArrowheads="1"/>
            </p:cNvSpPr>
            <p:nvPr/>
          </p:nvSpPr>
          <p:spPr bwMode="auto">
            <a:xfrm>
              <a:off x="2949" y="432"/>
              <a:ext cx="217" cy="156"/>
            </a:xfrm>
            <a:prstGeom prst="ellipse">
              <a:avLst/>
            </a:prstGeom>
            <a:solidFill>
              <a:srgbClr val="EAEAEA"/>
            </a:solidFill>
            <a:ln w="12700">
              <a:solidFill>
                <a:schemeClr val="tx1"/>
              </a:solidFill>
              <a:round/>
            </a:ln>
          </p:spPr>
          <p:txBody>
            <a:bodyPr wrap="none" anchor="ctr"/>
            <a:lstStyle/>
            <a:p>
              <a:endParaRPr lang="zh-CN" altLang="en-US"/>
            </a:p>
          </p:txBody>
        </p:sp>
        <p:sp>
          <p:nvSpPr>
            <p:cNvPr id="256083" name="Oval 133"/>
            <p:cNvSpPr>
              <a:spLocks noChangeArrowheads="1"/>
            </p:cNvSpPr>
            <p:nvPr/>
          </p:nvSpPr>
          <p:spPr bwMode="auto">
            <a:xfrm rot="-1860000">
              <a:off x="2984" y="310"/>
              <a:ext cx="295" cy="156"/>
            </a:xfrm>
            <a:prstGeom prst="ellipse">
              <a:avLst/>
            </a:prstGeom>
            <a:solidFill>
              <a:srgbClr val="EAEAEA"/>
            </a:solidFill>
            <a:ln w="12700">
              <a:solidFill>
                <a:schemeClr val="tx1"/>
              </a:solidFill>
              <a:round/>
            </a:ln>
          </p:spPr>
          <p:txBody>
            <a:bodyPr wrap="none" anchor="ctr"/>
            <a:lstStyle/>
            <a:p>
              <a:endParaRPr lang="zh-CN" altLang="en-US"/>
            </a:p>
          </p:txBody>
        </p:sp>
        <p:sp>
          <p:nvSpPr>
            <p:cNvPr id="256084" name="Freeform 134"/>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w="12700" cap="rnd" cmpd="sng">
              <a:noFill/>
              <a:prstDash val="solid"/>
              <a:round/>
              <a:headEnd type="none" w="med" len="med"/>
              <a:tailEnd type="none" w="med" len="med"/>
            </a:ln>
          </p:spPr>
          <p:txBody>
            <a:bodyPr/>
            <a:lstStyle/>
            <a:p>
              <a:endParaRPr lang="zh-CN" altLang="en-US"/>
            </a:p>
          </p:txBody>
        </p:sp>
        <p:sp>
          <p:nvSpPr>
            <p:cNvPr id="256085" name="Freeform 135"/>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w="12700" cap="rnd" cmpd="sng">
              <a:noFill/>
              <a:prstDash val="solid"/>
              <a:round/>
              <a:headEnd type="none" w="med" len="med"/>
              <a:tailEnd type="none" w="med" len="med"/>
            </a:ln>
          </p:spPr>
          <p:txBody>
            <a:bodyPr/>
            <a:lstStyle/>
            <a:p>
              <a:endParaRPr lang="zh-CN" altLang="en-US"/>
            </a:p>
          </p:txBody>
        </p:sp>
        <p:sp>
          <p:nvSpPr>
            <p:cNvPr id="256086" name="Freeform 136"/>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w="12700" cap="rnd" cmpd="sng">
              <a:noFill/>
              <a:prstDash val="solid"/>
              <a:round/>
              <a:headEnd type="none" w="med" len="med"/>
              <a:tailEnd type="none" w="med" len="med"/>
            </a:ln>
          </p:spPr>
          <p:txBody>
            <a:bodyPr/>
            <a:lstStyle/>
            <a:p>
              <a:endParaRPr lang="zh-CN" altLang="en-US"/>
            </a:p>
          </p:txBody>
        </p:sp>
      </p:grpSp>
      <p:sp>
        <p:nvSpPr>
          <p:cNvPr id="256058" name="Text Box 137"/>
          <p:cNvSpPr txBox="1">
            <a:spLocks noChangeArrowheads="1"/>
          </p:cNvSpPr>
          <p:nvPr/>
        </p:nvSpPr>
        <p:spPr bwMode="auto">
          <a:xfrm>
            <a:off x="5572132" y="4246571"/>
            <a:ext cx="649288" cy="396875"/>
          </a:xfrm>
          <a:prstGeom prst="rect">
            <a:avLst/>
          </a:prstGeom>
          <a:noFill/>
          <a:ln w="9525">
            <a:noFill/>
            <a:miter lim="800000"/>
          </a:ln>
        </p:spPr>
        <p:txBody>
          <a:bodyPr wrap="none">
            <a:spAutoFit/>
          </a:bodyPr>
          <a:lstStyle/>
          <a:p>
            <a:r>
              <a:rPr kumimoji="1" lang="zh-CN" altLang="en-US" sz="2000" dirty="0">
                <a:latin typeface="Arial" panose="020B0604020202020204" pitchFamily="34" charset="0"/>
              </a:rPr>
              <a:t>网 </a:t>
            </a:r>
            <a:r>
              <a:rPr kumimoji="1" lang="en-US" altLang="zh-CN" sz="2000" dirty="0">
                <a:latin typeface="Arial" panose="020B0604020202020204" pitchFamily="34" charset="0"/>
              </a:rPr>
              <a:t>4</a:t>
            </a:r>
          </a:p>
        </p:txBody>
      </p:sp>
      <p:sp>
        <p:nvSpPr>
          <p:cNvPr id="256059" name="Line 138"/>
          <p:cNvSpPr>
            <a:spLocks noChangeShapeType="1"/>
          </p:cNvSpPr>
          <p:nvPr/>
        </p:nvSpPr>
        <p:spPr bwMode="auto">
          <a:xfrm>
            <a:off x="3959225" y="4608513"/>
            <a:ext cx="915988" cy="176212"/>
          </a:xfrm>
          <a:prstGeom prst="line">
            <a:avLst/>
          </a:prstGeom>
          <a:noFill/>
          <a:ln w="19050">
            <a:solidFill>
              <a:srgbClr val="333399"/>
            </a:solidFill>
            <a:round/>
          </a:ln>
        </p:spPr>
        <p:txBody>
          <a:bodyPr/>
          <a:lstStyle/>
          <a:p>
            <a:endParaRPr lang="zh-CN" altLang="en-US"/>
          </a:p>
        </p:txBody>
      </p:sp>
      <p:grpSp>
        <p:nvGrpSpPr>
          <p:cNvPr id="256060" name="Group 139"/>
          <p:cNvGrpSpPr/>
          <p:nvPr/>
        </p:nvGrpSpPr>
        <p:grpSpPr bwMode="auto">
          <a:xfrm>
            <a:off x="3656013" y="4262438"/>
            <a:ext cx="685800" cy="608012"/>
            <a:chOff x="2949" y="196"/>
            <a:chExt cx="941" cy="598"/>
          </a:xfrm>
        </p:grpSpPr>
        <p:sp>
          <p:nvSpPr>
            <p:cNvPr id="256065" name="Oval 140"/>
            <p:cNvSpPr>
              <a:spLocks noChangeArrowheads="1"/>
            </p:cNvSpPr>
            <p:nvPr/>
          </p:nvSpPr>
          <p:spPr bwMode="auto">
            <a:xfrm>
              <a:off x="3168" y="196"/>
              <a:ext cx="407" cy="162"/>
            </a:xfrm>
            <a:prstGeom prst="ellipse">
              <a:avLst/>
            </a:prstGeom>
            <a:solidFill>
              <a:srgbClr val="EAEAEA"/>
            </a:solidFill>
            <a:ln w="12700">
              <a:solidFill>
                <a:schemeClr val="tx1"/>
              </a:solidFill>
              <a:round/>
            </a:ln>
          </p:spPr>
          <p:txBody>
            <a:bodyPr wrap="none" anchor="ctr"/>
            <a:lstStyle/>
            <a:p>
              <a:endParaRPr lang="zh-CN" altLang="en-US"/>
            </a:p>
          </p:txBody>
        </p:sp>
        <p:sp>
          <p:nvSpPr>
            <p:cNvPr id="256066" name="Oval 141"/>
            <p:cNvSpPr>
              <a:spLocks noChangeArrowheads="1"/>
            </p:cNvSpPr>
            <p:nvPr/>
          </p:nvSpPr>
          <p:spPr bwMode="auto">
            <a:xfrm rot="900000">
              <a:off x="3512" y="252"/>
              <a:ext cx="275" cy="131"/>
            </a:xfrm>
            <a:prstGeom prst="ellipse">
              <a:avLst/>
            </a:prstGeom>
            <a:solidFill>
              <a:srgbClr val="EAEAEA"/>
            </a:solidFill>
            <a:ln w="12700">
              <a:solidFill>
                <a:schemeClr val="tx1"/>
              </a:solidFill>
              <a:round/>
            </a:ln>
          </p:spPr>
          <p:txBody>
            <a:bodyPr wrap="none" anchor="ctr"/>
            <a:lstStyle/>
            <a:p>
              <a:endParaRPr lang="zh-CN" altLang="en-US"/>
            </a:p>
          </p:txBody>
        </p:sp>
        <p:sp>
          <p:nvSpPr>
            <p:cNvPr id="256067" name="Oval 142"/>
            <p:cNvSpPr>
              <a:spLocks noChangeArrowheads="1"/>
            </p:cNvSpPr>
            <p:nvPr/>
          </p:nvSpPr>
          <p:spPr bwMode="auto">
            <a:xfrm rot="1500000">
              <a:off x="3650" y="385"/>
              <a:ext cx="240" cy="153"/>
            </a:xfrm>
            <a:prstGeom prst="ellipse">
              <a:avLst/>
            </a:prstGeom>
            <a:solidFill>
              <a:srgbClr val="EAEAEA"/>
            </a:solidFill>
            <a:ln w="12700">
              <a:solidFill>
                <a:schemeClr val="tx1"/>
              </a:solidFill>
              <a:round/>
            </a:ln>
          </p:spPr>
          <p:txBody>
            <a:bodyPr wrap="none" anchor="ctr"/>
            <a:lstStyle/>
            <a:p>
              <a:endParaRPr lang="zh-CN" altLang="en-US"/>
            </a:p>
          </p:txBody>
        </p:sp>
        <p:sp>
          <p:nvSpPr>
            <p:cNvPr id="256068" name="Oval 143"/>
            <p:cNvSpPr>
              <a:spLocks noChangeArrowheads="1"/>
            </p:cNvSpPr>
            <p:nvPr/>
          </p:nvSpPr>
          <p:spPr bwMode="auto">
            <a:xfrm rot="-1560000">
              <a:off x="3573" y="537"/>
              <a:ext cx="291" cy="189"/>
            </a:xfrm>
            <a:prstGeom prst="ellipse">
              <a:avLst/>
            </a:prstGeom>
            <a:solidFill>
              <a:srgbClr val="EAEAEA"/>
            </a:solidFill>
            <a:ln w="12700">
              <a:solidFill>
                <a:schemeClr val="tx1"/>
              </a:solidFill>
              <a:round/>
            </a:ln>
          </p:spPr>
          <p:txBody>
            <a:bodyPr wrap="none" anchor="ctr"/>
            <a:lstStyle/>
            <a:p>
              <a:endParaRPr lang="zh-CN" altLang="en-US"/>
            </a:p>
          </p:txBody>
        </p:sp>
        <p:sp>
          <p:nvSpPr>
            <p:cNvPr id="256069" name="Oval 144"/>
            <p:cNvSpPr>
              <a:spLocks noChangeArrowheads="1"/>
            </p:cNvSpPr>
            <p:nvPr/>
          </p:nvSpPr>
          <p:spPr bwMode="auto">
            <a:xfrm>
              <a:off x="3216" y="555"/>
              <a:ext cx="471" cy="239"/>
            </a:xfrm>
            <a:prstGeom prst="ellipse">
              <a:avLst/>
            </a:prstGeom>
            <a:solidFill>
              <a:srgbClr val="EAEAEA"/>
            </a:solidFill>
            <a:ln w="12700">
              <a:solidFill>
                <a:schemeClr val="tx1"/>
              </a:solidFill>
              <a:round/>
            </a:ln>
          </p:spPr>
          <p:txBody>
            <a:bodyPr wrap="none" anchor="ctr"/>
            <a:lstStyle/>
            <a:p>
              <a:endParaRPr lang="zh-CN" altLang="en-US"/>
            </a:p>
          </p:txBody>
        </p:sp>
        <p:sp>
          <p:nvSpPr>
            <p:cNvPr id="256070" name="Oval 145"/>
            <p:cNvSpPr>
              <a:spLocks noChangeArrowheads="1"/>
            </p:cNvSpPr>
            <p:nvPr/>
          </p:nvSpPr>
          <p:spPr bwMode="auto">
            <a:xfrm rot="1080000">
              <a:off x="3023" y="555"/>
              <a:ext cx="265" cy="156"/>
            </a:xfrm>
            <a:prstGeom prst="ellipse">
              <a:avLst/>
            </a:prstGeom>
            <a:solidFill>
              <a:srgbClr val="EAEAEA"/>
            </a:solidFill>
            <a:ln w="12700">
              <a:solidFill>
                <a:schemeClr val="tx1"/>
              </a:solidFill>
              <a:round/>
            </a:ln>
          </p:spPr>
          <p:txBody>
            <a:bodyPr wrap="none" anchor="ctr"/>
            <a:lstStyle/>
            <a:p>
              <a:endParaRPr lang="zh-CN" altLang="en-US"/>
            </a:p>
          </p:txBody>
        </p:sp>
        <p:sp>
          <p:nvSpPr>
            <p:cNvPr id="256071" name="Oval 146"/>
            <p:cNvSpPr>
              <a:spLocks noChangeArrowheads="1"/>
            </p:cNvSpPr>
            <p:nvPr/>
          </p:nvSpPr>
          <p:spPr bwMode="auto">
            <a:xfrm>
              <a:off x="2949" y="432"/>
              <a:ext cx="217" cy="156"/>
            </a:xfrm>
            <a:prstGeom prst="ellipse">
              <a:avLst/>
            </a:prstGeom>
            <a:solidFill>
              <a:srgbClr val="EAEAEA"/>
            </a:solidFill>
            <a:ln w="12700">
              <a:solidFill>
                <a:schemeClr val="tx1"/>
              </a:solidFill>
              <a:round/>
            </a:ln>
          </p:spPr>
          <p:txBody>
            <a:bodyPr wrap="none" anchor="ctr"/>
            <a:lstStyle/>
            <a:p>
              <a:endParaRPr lang="zh-CN" altLang="en-US"/>
            </a:p>
          </p:txBody>
        </p:sp>
        <p:sp>
          <p:nvSpPr>
            <p:cNvPr id="256072" name="Oval 147"/>
            <p:cNvSpPr>
              <a:spLocks noChangeArrowheads="1"/>
            </p:cNvSpPr>
            <p:nvPr/>
          </p:nvSpPr>
          <p:spPr bwMode="auto">
            <a:xfrm rot="-1860000">
              <a:off x="2984" y="310"/>
              <a:ext cx="295" cy="156"/>
            </a:xfrm>
            <a:prstGeom prst="ellipse">
              <a:avLst/>
            </a:prstGeom>
            <a:solidFill>
              <a:srgbClr val="EAEAEA"/>
            </a:solidFill>
            <a:ln w="12700">
              <a:solidFill>
                <a:schemeClr val="tx1"/>
              </a:solidFill>
              <a:round/>
            </a:ln>
          </p:spPr>
          <p:txBody>
            <a:bodyPr wrap="none" anchor="ctr"/>
            <a:lstStyle/>
            <a:p>
              <a:endParaRPr lang="zh-CN" altLang="en-US"/>
            </a:p>
          </p:txBody>
        </p:sp>
        <p:sp>
          <p:nvSpPr>
            <p:cNvPr id="256073" name="Freeform 148"/>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w="12700" cap="rnd" cmpd="sng">
              <a:noFill/>
              <a:prstDash val="solid"/>
              <a:round/>
              <a:headEnd type="none" w="med" len="med"/>
              <a:tailEnd type="none" w="med" len="med"/>
            </a:ln>
          </p:spPr>
          <p:txBody>
            <a:bodyPr/>
            <a:lstStyle/>
            <a:p>
              <a:endParaRPr lang="zh-CN" altLang="en-US"/>
            </a:p>
          </p:txBody>
        </p:sp>
        <p:sp>
          <p:nvSpPr>
            <p:cNvPr id="256074" name="Freeform 149"/>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w="12700" cap="rnd" cmpd="sng">
              <a:noFill/>
              <a:prstDash val="solid"/>
              <a:round/>
              <a:headEnd type="none" w="med" len="med"/>
              <a:tailEnd type="none" w="med" len="med"/>
            </a:ln>
          </p:spPr>
          <p:txBody>
            <a:bodyPr/>
            <a:lstStyle/>
            <a:p>
              <a:endParaRPr lang="zh-CN" altLang="en-US"/>
            </a:p>
          </p:txBody>
        </p:sp>
        <p:sp>
          <p:nvSpPr>
            <p:cNvPr id="256075" name="Freeform 150"/>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w="12700" cap="rnd" cmpd="sng">
              <a:noFill/>
              <a:prstDash val="solid"/>
              <a:round/>
              <a:headEnd type="none" w="med" len="med"/>
              <a:tailEnd type="none" w="med" len="med"/>
            </a:ln>
          </p:spPr>
          <p:txBody>
            <a:bodyPr/>
            <a:lstStyle/>
            <a:p>
              <a:endParaRPr lang="zh-CN" altLang="en-US"/>
            </a:p>
          </p:txBody>
        </p:sp>
      </p:grpSp>
      <p:sp>
        <p:nvSpPr>
          <p:cNvPr id="256061" name="Text Box 151"/>
          <p:cNvSpPr txBox="1">
            <a:spLocks noChangeArrowheads="1"/>
          </p:cNvSpPr>
          <p:nvPr/>
        </p:nvSpPr>
        <p:spPr bwMode="auto">
          <a:xfrm>
            <a:off x="3646488" y="4375150"/>
            <a:ext cx="608012" cy="395288"/>
          </a:xfrm>
          <a:prstGeom prst="rect">
            <a:avLst/>
          </a:prstGeom>
          <a:noFill/>
          <a:ln w="9525">
            <a:noFill/>
            <a:miter lim="800000"/>
          </a:ln>
        </p:spPr>
        <p:txBody>
          <a:bodyPr wrap="none">
            <a:spAutoFit/>
          </a:bodyPr>
          <a:lstStyle/>
          <a:p>
            <a:r>
              <a:rPr kumimoji="1" lang="zh-CN" altLang="en-US" sz="2000">
                <a:latin typeface="Arial" panose="020B0604020202020204" pitchFamily="34" charset="0"/>
              </a:rPr>
              <a:t>网</a:t>
            </a:r>
            <a:r>
              <a:rPr kumimoji="1" lang="zh-CN" altLang="en-US" sz="800">
                <a:latin typeface="Arial" panose="020B0604020202020204" pitchFamily="34" charset="0"/>
              </a:rPr>
              <a:t> </a:t>
            </a:r>
            <a:r>
              <a:rPr kumimoji="1" lang="en-US" altLang="zh-CN" sz="2000">
                <a:latin typeface="Arial" panose="020B0604020202020204" pitchFamily="34" charset="0"/>
              </a:rPr>
              <a:t>5</a:t>
            </a:r>
          </a:p>
        </p:txBody>
      </p:sp>
      <p:pic>
        <p:nvPicPr>
          <p:cNvPr id="256062" name="Picture 152"/>
          <p:cNvPicPr>
            <a:picLocks noChangeArrowheads="1"/>
          </p:cNvPicPr>
          <p:nvPr/>
        </p:nvPicPr>
        <p:blipFill>
          <a:blip r:embed="rId3" cstate="print"/>
          <a:srcRect/>
          <a:stretch>
            <a:fillRect/>
          </a:stretch>
        </p:blipFill>
        <p:spPr bwMode="auto">
          <a:xfrm>
            <a:off x="4721225" y="4560888"/>
            <a:ext cx="520700" cy="398462"/>
          </a:xfrm>
          <a:prstGeom prst="rect">
            <a:avLst/>
          </a:prstGeom>
          <a:noFill/>
          <a:ln w="12699">
            <a:noFill/>
            <a:miter lim="800000"/>
            <a:headEnd/>
            <a:tailEnd/>
          </a:ln>
        </p:spPr>
      </p:pic>
      <p:sp>
        <p:nvSpPr>
          <p:cNvPr id="256063" name="Text Box 153"/>
          <p:cNvSpPr txBox="1">
            <a:spLocks noChangeArrowheads="1"/>
          </p:cNvSpPr>
          <p:nvPr/>
        </p:nvSpPr>
        <p:spPr bwMode="auto">
          <a:xfrm>
            <a:off x="4427538" y="4248150"/>
            <a:ext cx="460375" cy="395288"/>
          </a:xfrm>
          <a:prstGeom prst="rect">
            <a:avLst/>
          </a:prstGeom>
          <a:noFill/>
          <a:ln w="9525">
            <a:noFill/>
            <a:miter lim="800000"/>
          </a:ln>
        </p:spPr>
        <p:txBody>
          <a:bodyPr wrap="none">
            <a:spAutoFit/>
          </a:bodyPr>
          <a:lstStyle/>
          <a:p>
            <a:r>
              <a:rPr kumimoji="1" lang="en-US" altLang="zh-CN" sz="2000">
                <a:latin typeface="Arial" panose="020B0604020202020204" pitchFamily="34" charset="0"/>
              </a:rPr>
              <a:t>R</a:t>
            </a:r>
            <a:r>
              <a:rPr kumimoji="1" lang="en-US" altLang="zh-CN" sz="2000" baseline="-25000">
                <a:latin typeface="Arial" panose="020B0604020202020204" pitchFamily="34" charset="0"/>
              </a:rPr>
              <a:t>8</a:t>
            </a:r>
          </a:p>
        </p:txBody>
      </p:sp>
      <p:pic>
        <p:nvPicPr>
          <p:cNvPr id="256064" name="Picture 154"/>
          <p:cNvPicPr>
            <a:picLocks noChangeArrowheads="1"/>
          </p:cNvPicPr>
          <p:nvPr/>
        </p:nvPicPr>
        <p:blipFill>
          <a:blip r:embed="rId3" cstate="print"/>
          <a:srcRect/>
          <a:stretch>
            <a:fillRect/>
          </a:stretch>
        </p:blipFill>
        <p:spPr bwMode="auto">
          <a:xfrm>
            <a:off x="4657725" y="3784600"/>
            <a:ext cx="520700" cy="314325"/>
          </a:xfrm>
          <a:prstGeom prst="rect">
            <a:avLst/>
          </a:prstGeom>
          <a:noFill/>
          <a:ln w="12699">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3000" fill="hold" grpId="0" nodeType="afterEffect">
                                  <p:stCondLst>
                                    <p:cond delay="0"/>
                                  </p:stCondLst>
                                  <p:childTnLst>
                                    <p:anim calcmode="discrete" valueType="str">
                                      <p:cBhvr>
                                        <p:cTn id="6" dur="1000" fill="hold"/>
                                        <p:tgtEl>
                                          <p:spTgt spid="1198085"/>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8085" grpId="0"/>
    </p:bldLst>
  </p:timing>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26" name="Rectangle 4"/>
          <p:cNvSpPr>
            <a:spLocks noGrp="1" noChangeArrowheads="1"/>
          </p:cNvSpPr>
          <p:nvPr>
            <p:ph type="title"/>
          </p:nvPr>
        </p:nvSpPr>
        <p:spPr/>
        <p:txBody>
          <a:bodyPr/>
          <a:lstStyle/>
          <a:p>
            <a:pPr eaLnBrk="1" hangingPunct="1"/>
            <a:r>
              <a:rPr lang="en-US" altLang="zh-CN" dirty="0"/>
              <a:t>OSPF</a:t>
            </a:r>
            <a:r>
              <a:rPr lang="zh-CN" altLang="en-US" dirty="0"/>
              <a:t>直接用</a:t>
            </a:r>
            <a:r>
              <a:rPr lang="en-US" altLang="zh-CN" dirty="0"/>
              <a:t>IP</a:t>
            </a:r>
            <a:r>
              <a:rPr lang="zh-CN" altLang="en-US" dirty="0"/>
              <a:t>数据报传送</a:t>
            </a:r>
          </a:p>
        </p:txBody>
      </p:sp>
      <p:sp>
        <p:nvSpPr>
          <p:cNvPr id="257027" name="Rectangle 5"/>
          <p:cNvSpPr>
            <a:spLocks noGrp="1" noChangeArrowheads="1"/>
          </p:cNvSpPr>
          <p:nvPr>
            <p:ph type="body" idx="1"/>
          </p:nvPr>
        </p:nvSpPr>
        <p:spPr/>
        <p:txBody>
          <a:bodyPr/>
          <a:lstStyle/>
          <a:p>
            <a:pPr eaLnBrk="1" hangingPunct="1">
              <a:spcBef>
                <a:spcPts val="600"/>
              </a:spcBef>
            </a:pPr>
            <a:r>
              <a:rPr lang="en-US" altLang="zh-CN" dirty="0"/>
              <a:t>OSPF</a:t>
            </a:r>
            <a:r>
              <a:rPr lang="zh-CN" altLang="en-US" dirty="0"/>
              <a:t>不用</a:t>
            </a:r>
            <a:r>
              <a:rPr lang="en-US" altLang="zh-CN" dirty="0"/>
              <a:t>UDP</a:t>
            </a:r>
            <a:r>
              <a:rPr lang="zh-CN" altLang="en-US" dirty="0"/>
              <a:t>而是直接用</a:t>
            </a:r>
            <a:r>
              <a:rPr lang="en-US" altLang="zh-CN" dirty="0"/>
              <a:t>IP</a:t>
            </a:r>
            <a:r>
              <a:rPr lang="zh-CN" altLang="en-US" dirty="0"/>
              <a:t>数据报传送。</a:t>
            </a:r>
          </a:p>
          <a:p>
            <a:pPr eaLnBrk="1" hangingPunct="1">
              <a:spcBef>
                <a:spcPts val="600"/>
              </a:spcBef>
            </a:pPr>
            <a:endParaRPr lang="zh-CN" altLang="en-US" dirty="0"/>
          </a:p>
          <a:p>
            <a:pPr eaLnBrk="1" hangingPunct="1">
              <a:spcBef>
                <a:spcPts val="600"/>
              </a:spcBef>
            </a:pPr>
            <a:r>
              <a:rPr lang="en-US" altLang="zh-CN" dirty="0"/>
              <a:t>OSPF</a:t>
            </a:r>
            <a:r>
              <a:rPr lang="zh-CN" altLang="en-US" dirty="0"/>
              <a:t>构成的数据报很短。</a:t>
            </a:r>
            <a:endParaRPr lang="en-US" altLang="zh-CN" dirty="0"/>
          </a:p>
          <a:p>
            <a:pPr eaLnBrk="1" hangingPunct="1">
              <a:spcBef>
                <a:spcPts val="600"/>
              </a:spcBef>
            </a:pPr>
            <a:endParaRPr lang="en-US" altLang="zh-CN" dirty="0"/>
          </a:p>
          <a:p>
            <a:pPr eaLnBrk="1" hangingPunct="1">
              <a:spcBef>
                <a:spcPts val="600"/>
              </a:spcBef>
            </a:pPr>
            <a:r>
              <a:rPr lang="zh-CN" altLang="en-US" dirty="0"/>
              <a:t>这样做可减少路由信息的通信量</a:t>
            </a:r>
            <a:r>
              <a:rPr lang="en-US" altLang="zh-CN" dirty="0"/>
              <a:t>(</a:t>
            </a:r>
            <a:r>
              <a:rPr lang="en-US" dirty="0"/>
              <a:t>traffic</a:t>
            </a:r>
            <a:r>
              <a:rPr lang="en-US" altLang="zh-CN" dirty="0"/>
              <a:t>)</a:t>
            </a:r>
            <a:r>
              <a:rPr lang="zh-CN" altLang="en-US" dirty="0"/>
              <a:t>。</a:t>
            </a:r>
          </a:p>
          <a:p>
            <a:pPr eaLnBrk="1" hangingPunct="1">
              <a:spcBef>
                <a:spcPts val="600"/>
              </a:spcBef>
            </a:pPr>
            <a:endParaRPr lang="zh-CN" altLang="en-US" dirty="0"/>
          </a:p>
          <a:p>
            <a:pPr eaLnBrk="1" hangingPunct="1">
              <a:spcBef>
                <a:spcPts val="600"/>
              </a:spcBef>
            </a:pPr>
            <a:r>
              <a:rPr lang="zh-CN" altLang="en-US" dirty="0"/>
              <a:t>数据报很短的另一好处是可以不必将长的</a:t>
            </a:r>
            <a:r>
              <a:rPr lang="zh-CN" altLang="en-US" dirty="0">
                <a:solidFill>
                  <a:schemeClr val="hlink"/>
                </a:solidFill>
              </a:rPr>
              <a:t>数据报</a:t>
            </a:r>
            <a:r>
              <a:rPr lang="zh-CN" altLang="en-US" dirty="0"/>
              <a:t>分片传送。</a:t>
            </a:r>
            <a:endParaRPr lang="en-US" altLang="zh-CN" dirty="0"/>
          </a:p>
          <a:p>
            <a:pPr eaLnBrk="1" hangingPunct="1">
              <a:spcBef>
                <a:spcPts val="600"/>
              </a:spcBef>
            </a:pPr>
            <a:endParaRPr lang="en-US" altLang="zh-CN" dirty="0"/>
          </a:p>
          <a:p>
            <a:pPr eaLnBrk="1" hangingPunct="1">
              <a:spcBef>
                <a:spcPts val="600"/>
              </a:spcBef>
            </a:pPr>
            <a:r>
              <a:rPr lang="zh-CN" altLang="en-US" dirty="0"/>
              <a:t>分片传送的数据报只要丢失一个，就无法组装成原来的数据报，而整个数据报就必须重传。</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8" name="Rectangle 4"/>
          <p:cNvSpPr>
            <a:spLocks noChangeArrowheads="1"/>
          </p:cNvSpPr>
          <p:nvPr/>
        </p:nvSpPr>
        <p:spPr bwMode="auto">
          <a:xfrm>
            <a:off x="468313" y="3573463"/>
            <a:ext cx="7343775" cy="792162"/>
          </a:xfrm>
          <a:prstGeom prst="rect">
            <a:avLst/>
          </a:prstGeom>
          <a:solidFill>
            <a:srgbClr val="FFFF99"/>
          </a:solidFill>
          <a:ln w="38100">
            <a:solidFill>
              <a:srgbClr val="333399"/>
            </a:solidFill>
            <a:miter lim="800000"/>
          </a:ln>
          <a:effectLst>
            <a:outerShdw dist="35921" dir="2700000" algn="ctr" rotWithShape="0">
              <a:schemeClr val="bg2"/>
            </a:outerShdw>
          </a:effectLst>
        </p:spPr>
        <p:txBody>
          <a:bodyPr wrap="none" anchor="ctr"/>
          <a:lstStyle/>
          <a:p>
            <a:pPr>
              <a:defRPr/>
            </a:pPr>
            <a:endParaRPr lang="zh-CN" altLang="en-US">
              <a:ea typeface="黑体" panose="02010609060101010101" pitchFamily="49" charset="-122"/>
            </a:endParaRPr>
          </a:p>
        </p:txBody>
      </p:sp>
      <p:sp>
        <p:nvSpPr>
          <p:cNvPr id="40963" name="Rectangle 3"/>
          <p:cNvSpPr>
            <a:spLocks noGrp="1" noChangeArrowheads="1"/>
          </p:cNvSpPr>
          <p:nvPr>
            <p:ph type="body" idx="1"/>
          </p:nvPr>
        </p:nvSpPr>
        <p:spPr>
          <a:xfrm>
            <a:off x="323851" y="1052736"/>
            <a:ext cx="8451850" cy="5113114"/>
          </a:xfrm>
        </p:spPr>
        <p:txBody>
          <a:bodyPr/>
          <a:lstStyle/>
          <a:p>
            <a:pPr algn="just" eaLnBrk="1" hangingPunct="1"/>
            <a:r>
              <a:rPr lang="zh-CN" altLang="en-US" dirty="0"/>
              <a:t>每一类地址都由两个固定长度的字段组成，其中一个字段是</a:t>
            </a:r>
            <a:r>
              <a:rPr lang="zh-CN" altLang="en-US" dirty="0">
                <a:solidFill>
                  <a:srgbClr val="FF0000"/>
                </a:solidFill>
              </a:rPr>
              <a:t>网络号</a:t>
            </a:r>
            <a:r>
              <a:rPr lang="en-US" altLang="zh-CN" dirty="0">
                <a:solidFill>
                  <a:srgbClr val="FF0000"/>
                </a:solidFill>
              </a:rPr>
              <a:t>net-id</a:t>
            </a:r>
            <a:r>
              <a:rPr lang="zh-CN" altLang="en-US" dirty="0"/>
              <a:t>，它标志主机</a:t>
            </a:r>
            <a:r>
              <a:rPr lang="en-US" altLang="zh-CN" dirty="0"/>
              <a:t>(</a:t>
            </a:r>
            <a:r>
              <a:rPr lang="zh-CN" altLang="en-US" dirty="0"/>
              <a:t>或路由器</a:t>
            </a:r>
            <a:r>
              <a:rPr lang="en-US" altLang="zh-CN" dirty="0"/>
              <a:t>)</a:t>
            </a:r>
            <a:r>
              <a:rPr lang="zh-CN" altLang="en-US" dirty="0"/>
              <a:t>所连接到的网络，而另一个字段则是</a:t>
            </a:r>
            <a:r>
              <a:rPr lang="zh-CN" altLang="en-US" dirty="0">
                <a:solidFill>
                  <a:srgbClr val="FF0000"/>
                </a:solidFill>
              </a:rPr>
              <a:t>主机号</a:t>
            </a:r>
            <a:r>
              <a:rPr lang="en-US" altLang="zh-CN" dirty="0">
                <a:solidFill>
                  <a:srgbClr val="FF0000"/>
                </a:solidFill>
              </a:rPr>
              <a:t>host-id</a:t>
            </a:r>
            <a:r>
              <a:rPr lang="zh-CN" altLang="en-US" dirty="0"/>
              <a:t>，它标志该主机</a:t>
            </a:r>
            <a:r>
              <a:rPr lang="en-US" altLang="zh-CN" dirty="0"/>
              <a:t>(</a:t>
            </a:r>
            <a:r>
              <a:rPr lang="zh-CN" altLang="en-US" dirty="0"/>
              <a:t>或路由器</a:t>
            </a:r>
            <a:r>
              <a:rPr lang="en-US" altLang="zh-CN" dirty="0"/>
              <a:t>)</a:t>
            </a:r>
            <a:r>
              <a:rPr lang="zh-CN" altLang="en-US" dirty="0"/>
              <a:t>。</a:t>
            </a:r>
          </a:p>
          <a:p>
            <a:pPr algn="just" eaLnBrk="1" hangingPunct="1"/>
            <a:endParaRPr lang="zh-CN" altLang="en-US" dirty="0"/>
          </a:p>
          <a:p>
            <a:pPr algn="just" eaLnBrk="1" hangingPunct="1"/>
            <a:r>
              <a:rPr lang="zh-CN" altLang="en-US" dirty="0"/>
              <a:t>两级的 </a:t>
            </a:r>
            <a:r>
              <a:rPr lang="en-US" altLang="zh-CN" dirty="0"/>
              <a:t>IP</a:t>
            </a:r>
            <a:r>
              <a:rPr lang="zh-CN" altLang="en-US" dirty="0"/>
              <a:t>地址可以记为：</a:t>
            </a:r>
          </a:p>
          <a:p>
            <a:pPr algn="just" eaLnBrk="1" hangingPunct="1"/>
            <a:endParaRPr lang="zh-CN" altLang="en-US" dirty="0"/>
          </a:p>
          <a:p>
            <a:pPr eaLnBrk="1" hangingPunct="1">
              <a:spcBef>
                <a:spcPct val="50000"/>
              </a:spcBef>
              <a:buFontTx/>
              <a:buNone/>
            </a:pPr>
            <a:r>
              <a:rPr lang="en-US" altLang="zh-CN" dirty="0"/>
              <a:t>  IP</a:t>
            </a:r>
            <a:r>
              <a:rPr lang="zh-CN" altLang="en-US" dirty="0"/>
              <a:t>地址 </a:t>
            </a:r>
            <a:r>
              <a:rPr lang="en-US" altLang="zh-CN" dirty="0"/>
              <a:t>::= { &lt;</a:t>
            </a:r>
            <a:r>
              <a:rPr lang="zh-CN" altLang="en-US" dirty="0"/>
              <a:t>网络号</a:t>
            </a:r>
            <a:r>
              <a:rPr lang="en-US" altLang="zh-CN" dirty="0"/>
              <a:t>&gt;, &lt;</a:t>
            </a:r>
            <a:r>
              <a:rPr lang="zh-CN" altLang="en-US" dirty="0"/>
              <a:t>主机号</a:t>
            </a:r>
            <a:r>
              <a:rPr lang="en-US" altLang="zh-CN" dirty="0"/>
              <a:t>&gt;}       (4-1)</a:t>
            </a:r>
          </a:p>
        </p:txBody>
      </p:sp>
      <p:sp>
        <p:nvSpPr>
          <p:cNvPr id="40964" name="Text Box 5"/>
          <p:cNvSpPr txBox="1">
            <a:spLocks noChangeArrowheads="1"/>
          </p:cNvSpPr>
          <p:nvPr/>
        </p:nvSpPr>
        <p:spPr bwMode="auto">
          <a:xfrm>
            <a:off x="2268538" y="4868863"/>
            <a:ext cx="2375971" cy="461665"/>
          </a:xfrm>
          <a:prstGeom prst="rect">
            <a:avLst/>
          </a:prstGeom>
          <a:noFill/>
          <a:ln w="9525">
            <a:noFill/>
            <a:miter lim="800000"/>
          </a:ln>
        </p:spPr>
        <p:txBody>
          <a:bodyPr wrap="none">
            <a:spAutoFit/>
          </a:bodyPr>
          <a:lstStyle/>
          <a:p>
            <a:r>
              <a:rPr lang="en-US" altLang="zh-CN" sz="2400" dirty="0">
                <a:latin typeface="Arial" panose="020B0604020202020204" pitchFamily="34" charset="0"/>
              </a:rPr>
              <a:t>::= </a:t>
            </a:r>
            <a:r>
              <a:rPr lang="zh-CN" altLang="en-US" sz="2400" dirty="0">
                <a:latin typeface="Arial" panose="020B0604020202020204" pitchFamily="34" charset="0"/>
              </a:rPr>
              <a:t>代表</a:t>
            </a:r>
            <a:r>
              <a:rPr lang="en-US" altLang="zh-CN" sz="2400" dirty="0">
                <a:latin typeface="Arial" panose="020B0604020202020204" pitchFamily="34" charset="0"/>
              </a:rPr>
              <a:t>"</a:t>
            </a:r>
            <a:r>
              <a:rPr lang="zh-CN" altLang="en-US" sz="2400" dirty="0">
                <a:latin typeface="Arial" panose="020B0604020202020204" pitchFamily="34" charset="0"/>
              </a:rPr>
              <a:t>定义为</a:t>
            </a:r>
            <a:r>
              <a:rPr lang="en-US" altLang="zh-CN" sz="2400" dirty="0">
                <a:latin typeface="Arial" panose="020B0604020202020204" pitchFamily="34" charset="0"/>
              </a:rPr>
              <a:t>"</a:t>
            </a:r>
            <a:endParaRPr lang="zh-CN" altLang="en-US" sz="2400" dirty="0">
              <a:latin typeface="Arial" panose="020B0604020202020204" pitchFamily="34" charset="0"/>
            </a:endParaRPr>
          </a:p>
        </p:txBody>
      </p:sp>
      <p:sp>
        <p:nvSpPr>
          <p:cNvPr id="40965" name="Rectangle 6"/>
          <p:cNvSpPr>
            <a:spLocks noGrp="1" noChangeArrowheads="1"/>
          </p:cNvSpPr>
          <p:nvPr>
            <p:ph type="title"/>
          </p:nvPr>
        </p:nvSpPr>
        <p:spPr/>
        <p:txBody>
          <a:bodyPr/>
          <a:lstStyle/>
          <a:p>
            <a:pPr eaLnBrk="1" hangingPunct="1"/>
            <a:r>
              <a:rPr lang="zh-CN" altLang="en-US" dirty="0"/>
              <a:t>分类 </a:t>
            </a:r>
            <a:r>
              <a:rPr lang="en-US" altLang="zh-CN" dirty="0"/>
              <a:t>IP</a:t>
            </a:r>
            <a:r>
              <a:rPr lang="zh-CN" altLang="en-US" dirty="0"/>
              <a:t>地址</a:t>
            </a:r>
          </a:p>
        </p:txBody>
      </p:sp>
    </p:spTree>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8212" name="Rectangle 4"/>
          <p:cNvSpPr>
            <a:spLocks noChangeArrowheads="1"/>
          </p:cNvSpPr>
          <p:nvPr/>
        </p:nvSpPr>
        <p:spPr bwMode="auto">
          <a:xfrm>
            <a:off x="250825" y="2133600"/>
            <a:ext cx="8642350" cy="628650"/>
          </a:xfrm>
          <a:prstGeom prst="rect">
            <a:avLst/>
          </a:prstGeom>
          <a:solidFill>
            <a:srgbClr val="FFFF99"/>
          </a:solidFill>
          <a:ln w="28575">
            <a:solidFill>
              <a:schemeClr val="tx1"/>
            </a:solidFill>
            <a:miter lim="800000"/>
          </a:ln>
          <a:effectLst>
            <a:outerShdw dist="35921" dir="2700000" algn="ctr" rotWithShape="0">
              <a:schemeClr val="bg2"/>
            </a:outerShdw>
          </a:effectLst>
        </p:spPr>
        <p:txBody>
          <a:bodyPr wrap="none" anchor="ctr"/>
          <a:lstStyle/>
          <a:p>
            <a:pPr algn="ctr">
              <a:defRPr/>
            </a:pPr>
            <a:endParaRPr kumimoji="1" lang="zh-CN" altLang="zh-CN" sz="3200">
              <a:latin typeface="Arial" panose="020B0604020202020204" pitchFamily="34" charset="0"/>
              <a:ea typeface="黑体" panose="02010609060101010101" pitchFamily="49" charset="-122"/>
            </a:endParaRPr>
          </a:p>
        </p:txBody>
      </p:sp>
      <p:sp>
        <p:nvSpPr>
          <p:cNvPr id="478213" name="Rectangle 5"/>
          <p:cNvSpPr>
            <a:spLocks noChangeArrowheads="1"/>
          </p:cNvSpPr>
          <p:nvPr/>
        </p:nvSpPr>
        <p:spPr bwMode="auto">
          <a:xfrm>
            <a:off x="250825" y="2762250"/>
            <a:ext cx="8642350" cy="1743075"/>
          </a:xfrm>
          <a:prstGeom prst="rect">
            <a:avLst/>
          </a:prstGeom>
          <a:solidFill>
            <a:srgbClr val="CCECFF"/>
          </a:solidFill>
          <a:ln w="28575">
            <a:solidFill>
              <a:schemeClr val="tx1"/>
            </a:solidFill>
            <a:miter lim="800000"/>
          </a:ln>
          <a:effectLst>
            <a:outerShdw dist="35921" dir="2700000" algn="ctr" rotWithShape="0">
              <a:schemeClr val="bg2"/>
            </a:outerShdw>
          </a:effectLst>
        </p:spPr>
        <p:txBody>
          <a:bodyPr wrap="none" anchor="ctr"/>
          <a:lstStyle/>
          <a:p>
            <a:pPr>
              <a:defRPr/>
            </a:pPr>
            <a:endParaRPr lang="zh-CN" altLang="en-US">
              <a:ea typeface="黑体" panose="02010609060101010101" pitchFamily="49" charset="-122"/>
            </a:endParaRPr>
          </a:p>
        </p:txBody>
      </p:sp>
      <p:sp>
        <p:nvSpPr>
          <p:cNvPr id="112644" name="Rectangle 11"/>
          <p:cNvSpPr>
            <a:spLocks noChangeArrowheads="1"/>
          </p:cNvSpPr>
          <p:nvPr/>
        </p:nvSpPr>
        <p:spPr bwMode="auto">
          <a:xfrm>
            <a:off x="1706563" y="3390900"/>
            <a:ext cx="5730875" cy="487363"/>
          </a:xfrm>
          <a:prstGeom prst="rect">
            <a:avLst/>
          </a:prstGeom>
          <a:solidFill>
            <a:srgbClr val="FFCCFF"/>
          </a:solidFill>
          <a:ln w="19050">
            <a:solidFill>
              <a:schemeClr val="tx1"/>
            </a:solidFill>
            <a:miter lim="800000"/>
          </a:ln>
        </p:spPr>
        <p:txBody>
          <a:bodyPr wrap="none" anchor="ctr"/>
          <a:lstStyle/>
          <a:p>
            <a:endParaRPr lang="zh-CN" altLang="en-US"/>
          </a:p>
        </p:txBody>
      </p:sp>
      <p:sp>
        <p:nvSpPr>
          <p:cNvPr id="112645" name="Rectangle 6"/>
          <p:cNvSpPr>
            <a:spLocks noChangeArrowheads="1"/>
          </p:cNvSpPr>
          <p:nvPr/>
        </p:nvSpPr>
        <p:spPr bwMode="auto">
          <a:xfrm>
            <a:off x="1743075" y="3425825"/>
            <a:ext cx="1246188" cy="446088"/>
          </a:xfrm>
          <a:prstGeom prst="rect">
            <a:avLst/>
          </a:prstGeom>
          <a:solidFill>
            <a:schemeClr val="accent2"/>
          </a:solidFill>
          <a:ln w="9525">
            <a:noFill/>
            <a:miter lim="800000"/>
          </a:ln>
        </p:spPr>
        <p:txBody>
          <a:bodyPr wrap="none" anchor="ctr"/>
          <a:lstStyle/>
          <a:p>
            <a:endParaRPr lang="zh-CN" altLang="en-US"/>
          </a:p>
        </p:txBody>
      </p:sp>
      <p:sp>
        <p:nvSpPr>
          <p:cNvPr id="112646" name="Text Box 7"/>
          <p:cNvSpPr txBox="1">
            <a:spLocks noChangeArrowheads="1"/>
          </p:cNvSpPr>
          <p:nvPr/>
        </p:nvSpPr>
        <p:spPr bwMode="auto">
          <a:xfrm>
            <a:off x="508000" y="2176463"/>
            <a:ext cx="946150" cy="396875"/>
          </a:xfrm>
          <a:prstGeom prst="rect">
            <a:avLst/>
          </a:prstGeom>
          <a:noFill/>
          <a:ln w="9525">
            <a:noFill/>
            <a:miter lim="800000"/>
          </a:ln>
        </p:spPr>
        <p:txBody>
          <a:bodyPr wrap="none">
            <a:spAutoFit/>
          </a:bodyPr>
          <a:lstStyle/>
          <a:p>
            <a:r>
              <a:rPr kumimoji="1" lang="zh-CN" altLang="en-US" sz="2000">
                <a:latin typeface="Arial" panose="020B0604020202020204" pitchFamily="34" charset="0"/>
              </a:rPr>
              <a:t>运输层</a:t>
            </a:r>
          </a:p>
        </p:txBody>
      </p:sp>
      <p:sp>
        <p:nvSpPr>
          <p:cNvPr id="112647" name="Text Box 8"/>
          <p:cNvSpPr txBox="1">
            <a:spLocks noChangeArrowheads="1"/>
          </p:cNvSpPr>
          <p:nvPr/>
        </p:nvSpPr>
        <p:spPr bwMode="auto">
          <a:xfrm>
            <a:off x="508000" y="3216275"/>
            <a:ext cx="946150" cy="396875"/>
          </a:xfrm>
          <a:prstGeom prst="rect">
            <a:avLst/>
          </a:prstGeom>
          <a:noFill/>
          <a:ln w="9525">
            <a:noFill/>
            <a:miter lim="800000"/>
          </a:ln>
        </p:spPr>
        <p:txBody>
          <a:bodyPr wrap="none">
            <a:spAutoFit/>
          </a:bodyPr>
          <a:lstStyle/>
          <a:p>
            <a:r>
              <a:rPr kumimoji="1" lang="zh-CN" altLang="en-US" sz="2000">
                <a:latin typeface="Arial" panose="020B0604020202020204" pitchFamily="34" charset="0"/>
              </a:rPr>
              <a:t>网络层</a:t>
            </a:r>
          </a:p>
        </p:txBody>
      </p:sp>
      <p:sp>
        <p:nvSpPr>
          <p:cNvPr id="112648" name="Line 9"/>
          <p:cNvSpPr>
            <a:spLocks noChangeShapeType="1"/>
          </p:cNvSpPr>
          <p:nvPr/>
        </p:nvSpPr>
        <p:spPr bwMode="auto">
          <a:xfrm>
            <a:off x="2989263" y="3390900"/>
            <a:ext cx="0" cy="487363"/>
          </a:xfrm>
          <a:prstGeom prst="line">
            <a:avLst/>
          </a:prstGeom>
          <a:noFill/>
          <a:ln w="9525">
            <a:solidFill>
              <a:schemeClr val="tx1"/>
            </a:solidFill>
            <a:round/>
          </a:ln>
        </p:spPr>
        <p:txBody>
          <a:bodyPr/>
          <a:lstStyle/>
          <a:p>
            <a:endParaRPr lang="zh-CN" altLang="en-US"/>
          </a:p>
        </p:txBody>
      </p:sp>
      <p:sp>
        <p:nvSpPr>
          <p:cNvPr id="112649" name="Text Box 10"/>
          <p:cNvSpPr txBox="1">
            <a:spLocks noChangeArrowheads="1"/>
          </p:cNvSpPr>
          <p:nvPr/>
        </p:nvSpPr>
        <p:spPr bwMode="auto">
          <a:xfrm>
            <a:off x="1960563" y="3382963"/>
            <a:ext cx="692150" cy="396875"/>
          </a:xfrm>
          <a:prstGeom prst="rect">
            <a:avLst/>
          </a:prstGeom>
          <a:noFill/>
          <a:ln w="9525">
            <a:noFill/>
            <a:miter lim="800000"/>
          </a:ln>
        </p:spPr>
        <p:txBody>
          <a:bodyPr wrap="none">
            <a:spAutoFit/>
          </a:bodyPr>
          <a:lstStyle/>
          <a:p>
            <a:r>
              <a:rPr kumimoji="1" lang="zh-CN" altLang="en-US" sz="2000">
                <a:latin typeface="Arial" panose="020B0604020202020204" pitchFamily="34" charset="0"/>
              </a:rPr>
              <a:t>首部</a:t>
            </a:r>
          </a:p>
        </p:txBody>
      </p:sp>
      <p:sp>
        <p:nvSpPr>
          <p:cNvPr id="112650" name="Rectangle 13"/>
          <p:cNvSpPr>
            <a:spLocks noChangeArrowheads="1"/>
          </p:cNvSpPr>
          <p:nvPr/>
        </p:nvSpPr>
        <p:spPr bwMode="auto">
          <a:xfrm>
            <a:off x="4187825" y="2273300"/>
            <a:ext cx="1025525" cy="349250"/>
          </a:xfrm>
          <a:prstGeom prst="rect">
            <a:avLst/>
          </a:prstGeom>
          <a:solidFill>
            <a:srgbClr val="FFCCFF"/>
          </a:solidFill>
          <a:ln w="9525">
            <a:solidFill>
              <a:schemeClr val="tx1"/>
            </a:solidFill>
            <a:miter lim="800000"/>
          </a:ln>
        </p:spPr>
        <p:txBody>
          <a:bodyPr wrap="none" anchor="ctr"/>
          <a:lstStyle/>
          <a:p>
            <a:endParaRPr lang="zh-CN" altLang="en-US"/>
          </a:p>
        </p:txBody>
      </p:sp>
      <p:sp>
        <p:nvSpPr>
          <p:cNvPr id="112651" name="Text Box 14"/>
          <p:cNvSpPr txBox="1">
            <a:spLocks noChangeArrowheads="1"/>
          </p:cNvSpPr>
          <p:nvPr/>
        </p:nvSpPr>
        <p:spPr bwMode="auto">
          <a:xfrm>
            <a:off x="4344988" y="2239963"/>
            <a:ext cx="693737" cy="398462"/>
          </a:xfrm>
          <a:prstGeom prst="rect">
            <a:avLst/>
          </a:prstGeom>
          <a:noFill/>
          <a:ln w="9525">
            <a:noFill/>
            <a:miter lim="800000"/>
          </a:ln>
        </p:spPr>
        <p:txBody>
          <a:bodyPr wrap="none">
            <a:spAutoFit/>
          </a:bodyPr>
          <a:lstStyle/>
          <a:p>
            <a:r>
              <a:rPr kumimoji="1" lang="en-US" altLang="zh-CN" sz="2000" dirty="0">
                <a:latin typeface="Arial" panose="020B0604020202020204" pitchFamily="34" charset="0"/>
              </a:rPr>
              <a:t>TCP</a:t>
            </a:r>
          </a:p>
        </p:txBody>
      </p:sp>
      <p:sp>
        <p:nvSpPr>
          <p:cNvPr id="112652" name="Rectangle 15"/>
          <p:cNvSpPr>
            <a:spLocks noChangeArrowheads="1"/>
          </p:cNvSpPr>
          <p:nvPr/>
        </p:nvSpPr>
        <p:spPr bwMode="auto">
          <a:xfrm>
            <a:off x="5470525" y="2273300"/>
            <a:ext cx="1027113" cy="349250"/>
          </a:xfrm>
          <a:prstGeom prst="rect">
            <a:avLst/>
          </a:prstGeom>
          <a:solidFill>
            <a:srgbClr val="FFCCFF"/>
          </a:solidFill>
          <a:ln w="9525">
            <a:solidFill>
              <a:schemeClr val="tx1"/>
            </a:solidFill>
            <a:miter lim="800000"/>
          </a:ln>
        </p:spPr>
        <p:txBody>
          <a:bodyPr wrap="none" anchor="ctr"/>
          <a:lstStyle/>
          <a:p>
            <a:endParaRPr lang="zh-CN" altLang="en-US"/>
          </a:p>
        </p:txBody>
      </p:sp>
      <p:sp>
        <p:nvSpPr>
          <p:cNvPr id="112653" name="Text Box 16"/>
          <p:cNvSpPr txBox="1">
            <a:spLocks noChangeArrowheads="1"/>
          </p:cNvSpPr>
          <p:nvPr/>
        </p:nvSpPr>
        <p:spPr bwMode="auto">
          <a:xfrm>
            <a:off x="5605463" y="2273300"/>
            <a:ext cx="722312" cy="396875"/>
          </a:xfrm>
          <a:prstGeom prst="rect">
            <a:avLst/>
          </a:prstGeom>
          <a:noFill/>
          <a:ln w="9525">
            <a:noFill/>
            <a:miter lim="800000"/>
          </a:ln>
        </p:spPr>
        <p:txBody>
          <a:bodyPr wrap="none">
            <a:spAutoFit/>
          </a:bodyPr>
          <a:lstStyle/>
          <a:p>
            <a:r>
              <a:rPr kumimoji="1" lang="en-US" altLang="zh-CN" sz="2000" dirty="0">
                <a:latin typeface="Arial" panose="020B0604020202020204" pitchFamily="34" charset="0"/>
              </a:rPr>
              <a:t>UDP</a:t>
            </a:r>
          </a:p>
        </p:txBody>
      </p:sp>
      <p:sp>
        <p:nvSpPr>
          <p:cNvPr id="112654" name="Rectangle 17"/>
          <p:cNvSpPr>
            <a:spLocks noChangeArrowheads="1"/>
          </p:cNvSpPr>
          <p:nvPr/>
        </p:nvSpPr>
        <p:spPr bwMode="auto">
          <a:xfrm>
            <a:off x="2047875" y="2892425"/>
            <a:ext cx="1027113" cy="349250"/>
          </a:xfrm>
          <a:prstGeom prst="rect">
            <a:avLst/>
          </a:prstGeom>
          <a:solidFill>
            <a:srgbClr val="FFCCFF"/>
          </a:solidFill>
          <a:ln w="9525">
            <a:solidFill>
              <a:schemeClr val="tx1"/>
            </a:solidFill>
            <a:miter lim="800000"/>
          </a:ln>
        </p:spPr>
        <p:txBody>
          <a:bodyPr wrap="none" anchor="ctr"/>
          <a:lstStyle/>
          <a:p>
            <a:endParaRPr lang="zh-CN" altLang="en-US"/>
          </a:p>
        </p:txBody>
      </p:sp>
      <p:sp>
        <p:nvSpPr>
          <p:cNvPr id="112655" name="Text Box 18"/>
          <p:cNvSpPr txBox="1">
            <a:spLocks noChangeArrowheads="1"/>
          </p:cNvSpPr>
          <p:nvPr/>
        </p:nvSpPr>
        <p:spPr bwMode="auto">
          <a:xfrm>
            <a:off x="2133600" y="2857500"/>
            <a:ext cx="819150" cy="396875"/>
          </a:xfrm>
          <a:prstGeom prst="rect">
            <a:avLst/>
          </a:prstGeom>
          <a:noFill/>
          <a:ln w="9525">
            <a:noFill/>
            <a:miter lim="800000"/>
          </a:ln>
        </p:spPr>
        <p:txBody>
          <a:bodyPr wrap="none">
            <a:spAutoFit/>
          </a:bodyPr>
          <a:lstStyle/>
          <a:p>
            <a:r>
              <a:rPr kumimoji="1" lang="en-US" altLang="zh-CN" sz="2000" dirty="0">
                <a:latin typeface="Arial" panose="020B0604020202020204" pitchFamily="34" charset="0"/>
              </a:rPr>
              <a:t>ICMP</a:t>
            </a:r>
          </a:p>
        </p:txBody>
      </p:sp>
      <p:sp>
        <p:nvSpPr>
          <p:cNvPr id="112656" name="Rectangle 19"/>
          <p:cNvSpPr>
            <a:spLocks noChangeArrowheads="1"/>
          </p:cNvSpPr>
          <p:nvPr/>
        </p:nvSpPr>
        <p:spPr bwMode="auto">
          <a:xfrm>
            <a:off x="3246438" y="2892425"/>
            <a:ext cx="1025525" cy="349250"/>
          </a:xfrm>
          <a:prstGeom prst="rect">
            <a:avLst/>
          </a:prstGeom>
          <a:solidFill>
            <a:srgbClr val="FFCCFF"/>
          </a:solidFill>
          <a:ln w="9525">
            <a:solidFill>
              <a:schemeClr val="tx1"/>
            </a:solidFill>
            <a:miter lim="800000"/>
          </a:ln>
        </p:spPr>
        <p:txBody>
          <a:bodyPr wrap="none" anchor="ctr"/>
          <a:lstStyle/>
          <a:p>
            <a:endParaRPr lang="zh-CN" altLang="en-US"/>
          </a:p>
        </p:txBody>
      </p:sp>
      <p:sp>
        <p:nvSpPr>
          <p:cNvPr id="112657" name="Text Box 20"/>
          <p:cNvSpPr txBox="1">
            <a:spLocks noChangeArrowheads="1"/>
          </p:cNvSpPr>
          <p:nvPr/>
        </p:nvSpPr>
        <p:spPr bwMode="auto">
          <a:xfrm>
            <a:off x="3333750" y="2857500"/>
            <a:ext cx="831850" cy="396875"/>
          </a:xfrm>
          <a:prstGeom prst="rect">
            <a:avLst/>
          </a:prstGeom>
          <a:noFill/>
          <a:ln w="9525">
            <a:noFill/>
            <a:miter lim="800000"/>
          </a:ln>
        </p:spPr>
        <p:txBody>
          <a:bodyPr wrap="none">
            <a:spAutoFit/>
          </a:bodyPr>
          <a:lstStyle/>
          <a:p>
            <a:r>
              <a:rPr kumimoji="1" lang="en-US" altLang="zh-CN" sz="2000" dirty="0">
                <a:latin typeface="Arial" panose="020B0604020202020204" pitchFamily="34" charset="0"/>
              </a:rPr>
              <a:t>IGMP</a:t>
            </a:r>
          </a:p>
        </p:txBody>
      </p:sp>
      <p:sp>
        <p:nvSpPr>
          <p:cNvPr id="112658" name="Rectangle 21"/>
          <p:cNvSpPr>
            <a:spLocks noChangeArrowheads="1"/>
          </p:cNvSpPr>
          <p:nvPr/>
        </p:nvSpPr>
        <p:spPr bwMode="auto">
          <a:xfrm>
            <a:off x="6804025" y="2892425"/>
            <a:ext cx="1025525" cy="349250"/>
          </a:xfrm>
          <a:prstGeom prst="rect">
            <a:avLst/>
          </a:prstGeom>
          <a:solidFill>
            <a:srgbClr val="FFCCFF"/>
          </a:solidFill>
          <a:ln w="9525">
            <a:solidFill>
              <a:schemeClr val="tx1"/>
            </a:solidFill>
            <a:miter lim="800000"/>
          </a:ln>
        </p:spPr>
        <p:txBody>
          <a:bodyPr wrap="none" anchor="ctr"/>
          <a:lstStyle/>
          <a:p>
            <a:endParaRPr lang="zh-CN" altLang="en-US"/>
          </a:p>
        </p:txBody>
      </p:sp>
      <p:sp>
        <p:nvSpPr>
          <p:cNvPr id="112659" name="Text Box 22"/>
          <p:cNvSpPr txBox="1">
            <a:spLocks noChangeArrowheads="1"/>
          </p:cNvSpPr>
          <p:nvPr/>
        </p:nvSpPr>
        <p:spPr bwMode="auto">
          <a:xfrm>
            <a:off x="6891338" y="2857500"/>
            <a:ext cx="876300" cy="396875"/>
          </a:xfrm>
          <a:prstGeom prst="rect">
            <a:avLst/>
          </a:prstGeom>
          <a:noFill/>
          <a:ln w="9525">
            <a:noFill/>
            <a:miter lim="800000"/>
          </a:ln>
        </p:spPr>
        <p:txBody>
          <a:bodyPr wrap="none">
            <a:spAutoFit/>
          </a:bodyPr>
          <a:lstStyle/>
          <a:p>
            <a:r>
              <a:rPr kumimoji="1" lang="en-US" altLang="zh-CN" sz="2000" dirty="0">
                <a:latin typeface="Arial" panose="020B0604020202020204" pitchFamily="34" charset="0"/>
              </a:rPr>
              <a:t>OSPF</a:t>
            </a:r>
          </a:p>
        </p:txBody>
      </p:sp>
      <p:sp>
        <p:nvSpPr>
          <p:cNvPr id="478233" name="Line 25"/>
          <p:cNvSpPr>
            <a:spLocks noChangeShapeType="1"/>
          </p:cNvSpPr>
          <p:nvPr/>
        </p:nvSpPr>
        <p:spPr bwMode="auto">
          <a:xfrm flipV="1">
            <a:off x="5556250" y="2622550"/>
            <a:ext cx="428625" cy="976313"/>
          </a:xfrm>
          <a:prstGeom prst="line">
            <a:avLst/>
          </a:prstGeom>
          <a:noFill/>
          <a:ln w="76200">
            <a:solidFill>
              <a:schemeClr val="hlink"/>
            </a:solidFill>
            <a:round/>
            <a:tailEnd type="triangle" w="sm" len="med"/>
          </a:ln>
        </p:spPr>
        <p:txBody>
          <a:bodyPr/>
          <a:lstStyle/>
          <a:p>
            <a:endParaRPr lang="zh-CN" altLang="en-US"/>
          </a:p>
        </p:txBody>
      </p:sp>
      <p:sp>
        <p:nvSpPr>
          <p:cNvPr id="478235" name="Line 27"/>
          <p:cNvSpPr>
            <a:spLocks noChangeShapeType="1"/>
          </p:cNvSpPr>
          <p:nvPr/>
        </p:nvSpPr>
        <p:spPr bwMode="auto">
          <a:xfrm flipH="1" flipV="1">
            <a:off x="4699000" y="2622550"/>
            <a:ext cx="868363" cy="996950"/>
          </a:xfrm>
          <a:prstGeom prst="line">
            <a:avLst/>
          </a:prstGeom>
          <a:noFill/>
          <a:ln w="76200">
            <a:solidFill>
              <a:schemeClr val="hlink"/>
            </a:solidFill>
            <a:round/>
            <a:tailEnd type="triangle" w="sm" len="med"/>
          </a:ln>
        </p:spPr>
        <p:txBody>
          <a:bodyPr/>
          <a:lstStyle/>
          <a:p>
            <a:endParaRPr lang="zh-CN" altLang="en-US"/>
          </a:p>
        </p:txBody>
      </p:sp>
      <p:sp>
        <p:nvSpPr>
          <p:cNvPr id="478236" name="Line 28"/>
          <p:cNvSpPr>
            <a:spLocks noChangeShapeType="1"/>
          </p:cNvSpPr>
          <p:nvPr/>
        </p:nvSpPr>
        <p:spPr bwMode="auto">
          <a:xfrm flipH="1" flipV="1">
            <a:off x="4294188" y="3175000"/>
            <a:ext cx="1303337" cy="463550"/>
          </a:xfrm>
          <a:prstGeom prst="line">
            <a:avLst/>
          </a:prstGeom>
          <a:noFill/>
          <a:ln w="76200">
            <a:solidFill>
              <a:schemeClr val="hlink"/>
            </a:solidFill>
            <a:round/>
            <a:tailEnd type="triangle" w="sm" len="med"/>
          </a:ln>
        </p:spPr>
        <p:txBody>
          <a:bodyPr/>
          <a:lstStyle/>
          <a:p>
            <a:endParaRPr lang="zh-CN" altLang="en-US"/>
          </a:p>
        </p:txBody>
      </p:sp>
      <p:sp>
        <p:nvSpPr>
          <p:cNvPr id="478237" name="Line 29"/>
          <p:cNvSpPr>
            <a:spLocks noChangeShapeType="1"/>
          </p:cNvSpPr>
          <p:nvPr/>
        </p:nvSpPr>
        <p:spPr bwMode="auto">
          <a:xfrm flipH="1" flipV="1">
            <a:off x="2811463" y="3255963"/>
            <a:ext cx="2782887" cy="373062"/>
          </a:xfrm>
          <a:prstGeom prst="line">
            <a:avLst/>
          </a:prstGeom>
          <a:noFill/>
          <a:ln w="76200">
            <a:solidFill>
              <a:schemeClr val="hlink"/>
            </a:solidFill>
            <a:round/>
            <a:tailEnd type="triangle" w="sm" len="med"/>
          </a:ln>
        </p:spPr>
        <p:txBody>
          <a:bodyPr/>
          <a:lstStyle/>
          <a:p>
            <a:endParaRPr lang="zh-CN" altLang="en-US"/>
          </a:p>
        </p:txBody>
      </p:sp>
      <p:sp>
        <p:nvSpPr>
          <p:cNvPr id="478238" name="Line 30"/>
          <p:cNvSpPr>
            <a:spLocks noChangeShapeType="1"/>
          </p:cNvSpPr>
          <p:nvPr/>
        </p:nvSpPr>
        <p:spPr bwMode="auto">
          <a:xfrm flipV="1">
            <a:off x="5581650" y="3173413"/>
            <a:ext cx="1195388" cy="447675"/>
          </a:xfrm>
          <a:prstGeom prst="line">
            <a:avLst/>
          </a:prstGeom>
          <a:noFill/>
          <a:ln w="76200">
            <a:solidFill>
              <a:schemeClr val="hlink"/>
            </a:solidFill>
            <a:round/>
            <a:tailEnd type="triangle" w="sm" len="med"/>
          </a:ln>
        </p:spPr>
        <p:txBody>
          <a:bodyPr/>
          <a:lstStyle/>
          <a:p>
            <a:endParaRPr lang="zh-CN" altLang="en-US"/>
          </a:p>
        </p:txBody>
      </p:sp>
      <p:sp>
        <p:nvSpPr>
          <p:cNvPr id="112665" name="Text Box 31"/>
          <p:cNvSpPr txBox="1">
            <a:spLocks noChangeArrowheads="1"/>
          </p:cNvSpPr>
          <p:nvPr/>
        </p:nvSpPr>
        <p:spPr bwMode="auto">
          <a:xfrm>
            <a:off x="3132138" y="3463925"/>
            <a:ext cx="1409700" cy="396875"/>
          </a:xfrm>
          <a:prstGeom prst="rect">
            <a:avLst/>
          </a:prstGeom>
          <a:noFill/>
          <a:ln w="9525">
            <a:noFill/>
            <a:miter lim="800000"/>
          </a:ln>
        </p:spPr>
        <p:txBody>
          <a:bodyPr wrap="none">
            <a:spAutoFit/>
          </a:bodyPr>
          <a:lstStyle/>
          <a:p>
            <a:r>
              <a:rPr kumimoji="1" lang="zh-CN" altLang="en-US" sz="2000">
                <a:latin typeface="Arial" panose="020B0604020202020204" pitchFamily="34" charset="0"/>
              </a:rPr>
              <a:t>数 据 部 分</a:t>
            </a:r>
          </a:p>
        </p:txBody>
      </p:sp>
      <p:sp>
        <p:nvSpPr>
          <p:cNvPr id="112666" name="Line 32"/>
          <p:cNvSpPr>
            <a:spLocks noChangeShapeType="1"/>
          </p:cNvSpPr>
          <p:nvPr/>
        </p:nvSpPr>
        <p:spPr bwMode="auto">
          <a:xfrm>
            <a:off x="1706563" y="4156075"/>
            <a:ext cx="5730875" cy="0"/>
          </a:xfrm>
          <a:prstGeom prst="line">
            <a:avLst/>
          </a:prstGeom>
          <a:noFill/>
          <a:ln w="9525">
            <a:solidFill>
              <a:schemeClr val="tx1"/>
            </a:solidFill>
            <a:round/>
            <a:headEnd type="triangle" w="sm" len="med"/>
            <a:tailEnd type="triangle" w="sm" len="med"/>
          </a:ln>
        </p:spPr>
        <p:txBody>
          <a:bodyPr/>
          <a:lstStyle/>
          <a:p>
            <a:endParaRPr lang="zh-CN" altLang="en-US"/>
          </a:p>
        </p:txBody>
      </p:sp>
      <p:sp>
        <p:nvSpPr>
          <p:cNvPr id="112667" name="Text Box 33"/>
          <p:cNvSpPr txBox="1">
            <a:spLocks noChangeArrowheads="1"/>
          </p:cNvSpPr>
          <p:nvPr/>
        </p:nvSpPr>
        <p:spPr bwMode="auto">
          <a:xfrm>
            <a:off x="3929063" y="3927475"/>
            <a:ext cx="1255712" cy="396875"/>
          </a:xfrm>
          <a:prstGeom prst="rect">
            <a:avLst/>
          </a:prstGeom>
          <a:solidFill>
            <a:srgbClr val="CCECFF"/>
          </a:solidFill>
          <a:ln w="9525">
            <a:noFill/>
            <a:miter lim="800000"/>
          </a:ln>
        </p:spPr>
        <p:txBody>
          <a:bodyPr wrap="none">
            <a:spAutoFit/>
          </a:bodyPr>
          <a:lstStyle/>
          <a:p>
            <a:r>
              <a:rPr kumimoji="1" lang="en-US" altLang="zh-CN" sz="2000" dirty="0">
                <a:latin typeface="Arial" panose="020B0604020202020204" pitchFamily="34" charset="0"/>
              </a:rPr>
              <a:t>IP </a:t>
            </a:r>
            <a:r>
              <a:rPr kumimoji="1" lang="zh-CN" altLang="en-US" sz="2000">
                <a:latin typeface="Arial" panose="020B0604020202020204" pitchFamily="34" charset="0"/>
              </a:rPr>
              <a:t>数据报</a:t>
            </a:r>
          </a:p>
        </p:txBody>
      </p:sp>
      <p:grpSp>
        <p:nvGrpSpPr>
          <p:cNvPr id="2" name="Group 38"/>
          <p:cNvGrpSpPr/>
          <p:nvPr/>
        </p:nvGrpSpPr>
        <p:grpSpPr bwMode="auto">
          <a:xfrm>
            <a:off x="2590800" y="3644900"/>
            <a:ext cx="4357688" cy="1871663"/>
            <a:chOff x="1632" y="2296"/>
            <a:chExt cx="2745" cy="1179"/>
          </a:xfrm>
        </p:grpSpPr>
        <p:sp>
          <p:nvSpPr>
            <p:cNvPr id="112669" name="Rectangle 34"/>
            <p:cNvSpPr>
              <a:spLocks noChangeArrowheads="1"/>
            </p:cNvSpPr>
            <p:nvPr/>
          </p:nvSpPr>
          <p:spPr bwMode="auto">
            <a:xfrm>
              <a:off x="1632" y="2296"/>
              <a:ext cx="227" cy="106"/>
            </a:xfrm>
            <a:prstGeom prst="rect">
              <a:avLst/>
            </a:prstGeom>
            <a:solidFill>
              <a:schemeClr val="hlink"/>
            </a:solidFill>
            <a:ln w="9525">
              <a:solidFill>
                <a:schemeClr val="tx1"/>
              </a:solidFill>
              <a:miter lim="800000"/>
            </a:ln>
          </p:spPr>
          <p:txBody>
            <a:bodyPr wrap="none" anchor="ctr"/>
            <a:lstStyle/>
            <a:p>
              <a:endParaRPr lang="zh-CN" altLang="en-US"/>
            </a:p>
          </p:txBody>
        </p:sp>
        <p:sp>
          <p:nvSpPr>
            <p:cNvPr id="112670" name="AutoShape 35"/>
            <p:cNvSpPr>
              <a:spLocks noChangeArrowheads="1"/>
            </p:cNvSpPr>
            <p:nvPr/>
          </p:nvSpPr>
          <p:spPr bwMode="auto">
            <a:xfrm>
              <a:off x="2439" y="3033"/>
              <a:ext cx="1853" cy="442"/>
            </a:xfrm>
            <a:prstGeom prst="wedgeRoundRectCallout">
              <a:avLst>
                <a:gd name="adj1" fmla="val -87560"/>
                <a:gd name="adj2" fmla="val -194569"/>
                <a:gd name="adj3" fmla="val 16667"/>
              </a:avLst>
            </a:prstGeom>
            <a:solidFill>
              <a:srgbClr val="FFCCFF"/>
            </a:solidFill>
            <a:ln w="9525">
              <a:solidFill>
                <a:schemeClr val="tx1"/>
              </a:solidFill>
              <a:miter lim="800000"/>
            </a:ln>
          </p:spPr>
          <p:txBody>
            <a:bodyPr/>
            <a:lstStyle/>
            <a:p>
              <a:pPr algn="ctr"/>
              <a:endParaRPr kumimoji="1" lang="zh-CN" altLang="zh-CN" sz="3200">
                <a:latin typeface="Arial" panose="020B0604020202020204" pitchFamily="34" charset="0"/>
              </a:endParaRPr>
            </a:p>
          </p:txBody>
        </p:sp>
        <p:sp>
          <p:nvSpPr>
            <p:cNvPr id="112671" name="Text Box 36"/>
            <p:cNvSpPr txBox="1">
              <a:spLocks noChangeArrowheads="1"/>
            </p:cNvSpPr>
            <p:nvPr/>
          </p:nvSpPr>
          <p:spPr bwMode="auto">
            <a:xfrm>
              <a:off x="2426" y="3016"/>
              <a:ext cx="1951" cy="442"/>
            </a:xfrm>
            <a:prstGeom prst="rect">
              <a:avLst/>
            </a:prstGeom>
            <a:noFill/>
            <a:ln w="9525">
              <a:noFill/>
              <a:miter lim="800000"/>
            </a:ln>
          </p:spPr>
          <p:txBody>
            <a:bodyPr>
              <a:spAutoFit/>
            </a:bodyPr>
            <a:lstStyle/>
            <a:p>
              <a:pPr algn="ctr"/>
              <a:r>
                <a:rPr kumimoji="1" lang="zh-CN" altLang="en-US" sz="2000" dirty="0">
                  <a:latin typeface="Arial" panose="020B0604020202020204" pitchFamily="34" charset="0"/>
                </a:rPr>
                <a:t>协议字段指出应将数据</a:t>
              </a:r>
            </a:p>
            <a:p>
              <a:pPr algn="ctr"/>
              <a:r>
                <a:rPr kumimoji="1" lang="zh-CN" altLang="en-US" sz="2000" dirty="0">
                  <a:latin typeface="Arial" panose="020B0604020202020204" pitchFamily="34" charset="0"/>
                </a:rPr>
                <a:t>部分交给哪一个进程</a:t>
              </a:r>
            </a:p>
          </p:txBody>
        </p:sp>
      </p:grpSp>
      <p:sp>
        <p:nvSpPr>
          <p:cNvPr id="3" name="矩形 2"/>
          <p:cNvSpPr/>
          <p:nvPr/>
        </p:nvSpPr>
        <p:spPr>
          <a:xfrm>
            <a:off x="2215644" y="2357430"/>
            <a:ext cx="356188" cy="461665"/>
          </a:xfrm>
          <a:prstGeom prst="rect">
            <a:avLst/>
          </a:prstGeom>
        </p:spPr>
        <p:txBody>
          <a:bodyPr wrap="none">
            <a:spAutoFit/>
          </a:bodyPr>
          <a:lstStyle/>
          <a:p>
            <a:pPr eaLnBrk="1" hangingPunct="1"/>
            <a:r>
              <a:rPr lang="en-US" altLang="zh-CN" sz="2400" dirty="0">
                <a:latin typeface="Arial" panose="020B0604020202020204" pitchFamily="34" charset="0"/>
              </a:rPr>
              <a:t>1</a:t>
            </a:r>
            <a:endParaRPr lang="zh-CN" altLang="zh-CN" sz="2400" dirty="0">
              <a:latin typeface="Arial" panose="020B0604020202020204" pitchFamily="34" charset="0"/>
            </a:endParaRPr>
          </a:p>
        </p:txBody>
      </p:sp>
      <p:sp>
        <p:nvSpPr>
          <p:cNvPr id="33" name="矩形 32"/>
          <p:cNvSpPr/>
          <p:nvPr/>
        </p:nvSpPr>
        <p:spPr>
          <a:xfrm>
            <a:off x="3445235" y="2357430"/>
            <a:ext cx="356188" cy="461665"/>
          </a:xfrm>
          <a:prstGeom prst="rect">
            <a:avLst/>
          </a:prstGeom>
        </p:spPr>
        <p:txBody>
          <a:bodyPr wrap="none">
            <a:spAutoFit/>
          </a:bodyPr>
          <a:lstStyle/>
          <a:p>
            <a:pPr eaLnBrk="1" hangingPunct="1"/>
            <a:r>
              <a:rPr lang="en-US" altLang="zh-CN" sz="2400" dirty="0">
                <a:latin typeface="Arial" panose="020B0604020202020204" pitchFamily="34" charset="0"/>
              </a:rPr>
              <a:t>2</a:t>
            </a:r>
            <a:endParaRPr lang="zh-CN" altLang="zh-CN" sz="2400" dirty="0">
              <a:latin typeface="Arial" panose="020B0604020202020204" pitchFamily="34" charset="0"/>
            </a:endParaRPr>
          </a:p>
        </p:txBody>
      </p:sp>
      <p:sp>
        <p:nvSpPr>
          <p:cNvPr id="34" name="矩形 33"/>
          <p:cNvSpPr/>
          <p:nvPr/>
        </p:nvSpPr>
        <p:spPr>
          <a:xfrm>
            <a:off x="4499335" y="1785926"/>
            <a:ext cx="356188" cy="461665"/>
          </a:xfrm>
          <a:prstGeom prst="rect">
            <a:avLst/>
          </a:prstGeom>
        </p:spPr>
        <p:txBody>
          <a:bodyPr wrap="none">
            <a:spAutoFit/>
          </a:bodyPr>
          <a:lstStyle/>
          <a:p>
            <a:pPr eaLnBrk="1" hangingPunct="1"/>
            <a:r>
              <a:rPr lang="en-US" altLang="zh-CN" sz="2400" dirty="0">
                <a:latin typeface="Arial" panose="020B0604020202020204" pitchFamily="34" charset="0"/>
              </a:rPr>
              <a:t>6</a:t>
            </a:r>
            <a:endParaRPr lang="zh-CN" altLang="zh-CN" dirty="0">
              <a:latin typeface="Arial" panose="020B0604020202020204" pitchFamily="34" charset="0"/>
            </a:endParaRPr>
          </a:p>
        </p:txBody>
      </p:sp>
      <p:sp>
        <p:nvSpPr>
          <p:cNvPr id="35" name="矩形 34"/>
          <p:cNvSpPr/>
          <p:nvPr/>
        </p:nvSpPr>
        <p:spPr>
          <a:xfrm>
            <a:off x="5712491" y="1785926"/>
            <a:ext cx="527709" cy="461665"/>
          </a:xfrm>
          <a:prstGeom prst="rect">
            <a:avLst/>
          </a:prstGeom>
        </p:spPr>
        <p:txBody>
          <a:bodyPr wrap="none">
            <a:spAutoFit/>
          </a:bodyPr>
          <a:lstStyle/>
          <a:p>
            <a:pPr eaLnBrk="1" hangingPunct="1"/>
            <a:r>
              <a:rPr lang="en-US" altLang="zh-CN" sz="2400" dirty="0">
                <a:latin typeface="Arial" panose="020B0604020202020204" pitchFamily="34" charset="0"/>
              </a:rPr>
              <a:t>17</a:t>
            </a:r>
            <a:endParaRPr lang="zh-CN" altLang="zh-CN" sz="2400" dirty="0">
              <a:latin typeface="Arial" panose="020B0604020202020204" pitchFamily="34" charset="0"/>
            </a:endParaRPr>
          </a:p>
        </p:txBody>
      </p:sp>
      <p:sp>
        <p:nvSpPr>
          <p:cNvPr id="36" name="矩形 35"/>
          <p:cNvSpPr/>
          <p:nvPr/>
        </p:nvSpPr>
        <p:spPr>
          <a:xfrm>
            <a:off x="7062179" y="2395831"/>
            <a:ext cx="527709" cy="461665"/>
          </a:xfrm>
          <a:prstGeom prst="rect">
            <a:avLst/>
          </a:prstGeom>
        </p:spPr>
        <p:txBody>
          <a:bodyPr wrap="none">
            <a:spAutoFit/>
          </a:bodyPr>
          <a:lstStyle/>
          <a:p>
            <a:pPr eaLnBrk="1" hangingPunct="1"/>
            <a:r>
              <a:rPr lang="en-US" altLang="zh-CN" sz="2400" dirty="0">
                <a:latin typeface="Arial" panose="020B0604020202020204" pitchFamily="34" charset="0"/>
              </a:rPr>
              <a:t>89</a:t>
            </a:r>
            <a:endParaRPr lang="zh-CN" altLang="zh-CN" sz="2400" dirty="0">
              <a:latin typeface="Arial" panose="020B0604020202020204" pitchFamily="34" charset="0"/>
            </a:endParaRPr>
          </a:p>
        </p:txBody>
      </p:sp>
    </p:spTree>
    <p:extLst>
      <p:ext uri="{BB962C8B-B14F-4D97-AF65-F5344CB8AC3E}">
        <p14:creationId xmlns="" xmlns:p14="http://schemas.microsoft.com/office/powerpoint/2010/main" val="3456642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2000" fill="hold" nodeType="afterEffect">
                                  <p:stCondLst>
                                    <p:cond delay="500"/>
                                  </p:stCondLst>
                                  <p:childTnLst>
                                    <p:anim calcmode="discrete" valueType="str">
                                      <p:cBhvr>
                                        <p:cTn id="6" dur="1000" fill="hold"/>
                                        <p:tgtEl>
                                          <p:spTgt spid="2"/>
                                        </p:tgtEl>
                                        <p:attrNameLst>
                                          <p:attrName>style.visibility</p:attrName>
                                        </p:attrNameLst>
                                      </p:cBhvr>
                                      <p:tavLst>
                                        <p:tav tm="0">
                                          <p:val>
                                            <p:strVal val="hidden"/>
                                          </p:val>
                                        </p:tav>
                                        <p:tav tm="50000">
                                          <p:val>
                                            <p:strVal val="visible"/>
                                          </p:val>
                                        </p:tav>
                                      </p:tavLst>
                                    </p:anim>
                                  </p:childTnLst>
                                </p:cTn>
                              </p:par>
                            </p:childTnLst>
                          </p:cTn>
                        </p:par>
                        <p:par>
                          <p:cTn id="7" fill="hold">
                            <p:stCondLst>
                              <p:cond delay="1500"/>
                            </p:stCondLst>
                            <p:childTnLst>
                              <p:par>
                                <p:cTn id="8" presetID="22" presetClass="entr" presetSubtype="2" fill="hold" grpId="0" nodeType="afterEffect">
                                  <p:stCondLst>
                                    <p:cond delay="0"/>
                                  </p:stCondLst>
                                  <p:childTnLst>
                                    <p:set>
                                      <p:cBhvr>
                                        <p:cTn id="9" dur="1" fill="hold">
                                          <p:stCondLst>
                                            <p:cond delay="0"/>
                                          </p:stCondLst>
                                        </p:cTn>
                                        <p:tgtEl>
                                          <p:spTgt spid="478237"/>
                                        </p:tgtEl>
                                        <p:attrNameLst>
                                          <p:attrName>style.visibility</p:attrName>
                                        </p:attrNameLst>
                                      </p:cBhvr>
                                      <p:to>
                                        <p:strVal val="visible"/>
                                      </p:to>
                                    </p:set>
                                    <p:animEffect transition="in" filter="wipe(right)">
                                      <p:cBhvr>
                                        <p:cTn id="10" dur="500"/>
                                        <p:tgtEl>
                                          <p:spTgt spid="478237"/>
                                        </p:tgtEl>
                                      </p:cBhvr>
                                    </p:animEffect>
                                  </p:childTnLst>
                                </p:cTn>
                              </p:par>
                            </p:childTnLst>
                          </p:cTn>
                        </p:par>
                        <p:par>
                          <p:cTn id="11" fill="hold">
                            <p:stCondLst>
                              <p:cond delay="2000"/>
                            </p:stCondLst>
                            <p:childTnLst>
                              <p:par>
                                <p:cTn id="12" presetID="22" presetClass="entr" presetSubtype="2" fill="hold" grpId="0" nodeType="afterEffect">
                                  <p:stCondLst>
                                    <p:cond delay="0"/>
                                  </p:stCondLst>
                                  <p:childTnLst>
                                    <p:set>
                                      <p:cBhvr>
                                        <p:cTn id="13" dur="1" fill="hold">
                                          <p:stCondLst>
                                            <p:cond delay="0"/>
                                          </p:stCondLst>
                                        </p:cTn>
                                        <p:tgtEl>
                                          <p:spTgt spid="478236"/>
                                        </p:tgtEl>
                                        <p:attrNameLst>
                                          <p:attrName>style.visibility</p:attrName>
                                        </p:attrNameLst>
                                      </p:cBhvr>
                                      <p:to>
                                        <p:strVal val="visible"/>
                                      </p:to>
                                    </p:set>
                                    <p:animEffect transition="in" filter="wipe(right)">
                                      <p:cBhvr>
                                        <p:cTn id="14" dur="500"/>
                                        <p:tgtEl>
                                          <p:spTgt spid="478236"/>
                                        </p:tgtEl>
                                      </p:cBhvr>
                                    </p:animEffect>
                                  </p:childTnLst>
                                </p:cTn>
                              </p:par>
                            </p:childTnLst>
                          </p:cTn>
                        </p:par>
                        <p:par>
                          <p:cTn id="15" fill="hold">
                            <p:stCondLst>
                              <p:cond delay="2500"/>
                            </p:stCondLst>
                            <p:childTnLst>
                              <p:par>
                                <p:cTn id="16" presetID="22" presetClass="entr" presetSubtype="4" fill="hold" grpId="0" nodeType="afterEffect">
                                  <p:stCondLst>
                                    <p:cond delay="0"/>
                                  </p:stCondLst>
                                  <p:childTnLst>
                                    <p:set>
                                      <p:cBhvr>
                                        <p:cTn id="17" dur="1" fill="hold">
                                          <p:stCondLst>
                                            <p:cond delay="0"/>
                                          </p:stCondLst>
                                        </p:cTn>
                                        <p:tgtEl>
                                          <p:spTgt spid="478235"/>
                                        </p:tgtEl>
                                        <p:attrNameLst>
                                          <p:attrName>style.visibility</p:attrName>
                                        </p:attrNameLst>
                                      </p:cBhvr>
                                      <p:to>
                                        <p:strVal val="visible"/>
                                      </p:to>
                                    </p:set>
                                    <p:animEffect transition="in" filter="wipe(down)">
                                      <p:cBhvr>
                                        <p:cTn id="18" dur="500"/>
                                        <p:tgtEl>
                                          <p:spTgt spid="478235"/>
                                        </p:tgtEl>
                                      </p:cBhvr>
                                    </p:animEffect>
                                  </p:childTnLst>
                                </p:cTn>
                              </p:par>
                            </p:childTnLst>
                          </p:cTn>
                        </p:par>
                        <p:par>
                          <p:cTn id="19" fill="hold">
                            <p:stCondLst>
                              <p:cond delay="3000"/>
                            </p:stCondLst>
                            <p:childTnLst>
                              <p:par>
                                <p:cTn id="20" presetID="22" presetClass="entr" presetSubtype="4" fill="hold" grpId="0" nodeType="afterEffect">
                                  <p:stCondLst>
                                    <p:cond delay="0"/>
                                  </p:stCondLst>
                                  <p:childTnLst>
                                    <p:set>
                                      <p:cBhvr>
                                        <p:cTn id="21" dur="1" fill="hold">
                                          <p:stCondLst>
                                            <p:cond delay="0"/>
                                          </p:stCondLst>
                                        </p:cTn>
                                        <p:tgtEl>
                                          <p:spTgt spid="478233"/>
                                        </p:tgtEl>
                                        <p:attrNameLst>
                                          <p:attrName>style.visibility</p:attrName>
                                        </p:attrNameLst>
                                      </p:cBhvr>
                                      <p:to>
                                        <p:strVal val="visible"/>
                                      </p:to>
                                    </p:set>
                                    <p:animEffect transition="in" filter="wipe(down)">
                                      <p:cBhvr>
                                        <p:cTn id="22" dur="500"/>
                                        <p:tgtEl>
                                          <p:spTgt spid="478233"/>
                                        </p:tgtEl>
                                      </p:cBhvr>
                                    </p:animEffect>
                                  </p:childTnLst>
                                </p:cTn>
                              </p:par>
                            </p:childTnLst>
                          </p:cTn>
                        </p:par>
                        <p:par>
                          <p:cTn id="23" fill="hold">
                            <p:stCondLst>
                              <p:cond delay="3500"/>
                            </p:stCondLst>
                            <p:childTnLst>
                              <p:par>
                                <p:cTn id="24" presetID="22" presetClass="entr" presetSubtype="8" fill="hold" grpId="0" nodeType="afterEffect">
                                  <p:stCondLst>
                                    <p:cond delay="0"/>
                                  </p:stCondLst>
                                  <p:childTnLst>
                                    <p:set>
                                      <p:cBhvr>
                                        <p:cTn id="25" dur="1" fill="hold">
                                          <p:stCondLst>
                                            <p:cond delay="0"/>
                                          </p:stCondLst>
                                        </p:cTn>
                                        <p:tgtEl>
                                          <p:spTgt spid="478238"/>
                                        </p:tgtEl>
                                        <p:attrNameLst>
                                          <p:attrName>style.visibility</p:attrName>
                                        </p:attrNameLst>
                                      </p:cBhvr>
                                      <p:to>
                                        <p:strVal val="visible"/>
                                      </p:to>
                                    </p:set>
                                    <p:animEffect transition="in" filter="wipe(left)">
                                      <p:cBhvr>
                                        <p:cTn id="26" dur="500"/>
                                        <p:tgtEl>
                                          <p:spTgt spid="4782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8233" grpId="0" animBg="1"/>
      <p:bldP spid="478235" grpId="0" animBg="1"/>
      <p:bldP spid="478236" grpId="0" animBg="1"/>
      <p:bldP spid="478237" grpId="0" animBg="1"/>
      <p:bldP spid="478238" grpId="0" animBg="1"/>
    </p:bldLst>
  </p:timing>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58050" name="AutoShape 47"/>
          <p:cNvSpPr>
            <a:spLocks noChangeArrowheads="1"/>
          </p:cNvSpPr>
          <p:nvPr/>
        </p:nvSpPr>
        <p:spPr bwMode="auto">
          <a:xfrm>
            <a:off x="1476375" y="5661025"/>
            <a:ext cx="700088" cy="227013"/>
          </a:xfrm>
          <a:prstGeom prst="leftArrow">
            <a:avLst>
              <a:gd name="adj1" fmla="val 50000"/>
              <a:gd name="adj2" fmla="val 77098"/>
            </a:avLst>
          </a:prstGeom>
          <a:solidFill>
            <a:schemeClr val="hlink"/>
          </a:solidFill>
          <a:ln w="9525">
            <a:solidFill>
              <a:schemeClr val="tx1"/>
            </a:solidFill>
            <a:miter lim="800000"/>
          </a:ln>
        </p:spPr>
        <p:txBody>
          <a:bodyPr wrap="none" anchor="ctr"/>
          <a:lstStyle/>
          <a:p>
            <a:endParaRPr lang="zh-CN" altLang="en-US"/>
          </a:p>
        </p:txBody>
      </p:sp>
      <p:sp>
        <p:nvSpPr>
          <p:cNvPr id="258051" name="Line 2"/>
          <p:cNvSpPr>
            <a:spLocks noChangeShapeType="1"/>
          </p:cNvSpPr>
          <p:nvPr/>
        </p:nvSpPr>
        <p:spPr bwMode="auto">
          <a:xfrm>
            <a:off x="2101850" y="6381750"/>
            <a:ext cx="5735638" cy="0"/>
          </a:xfrm>
          <a:prstGeom prst="line">
            <a:avLst/>
          </a:prstGeom>
          <a:noFill/>
          <a:ln w="9525">
            <a:solidFill>
              <a:schemeClr val="tx1"/>
            </a:solidFill>
            <a:round/>
            <a:headEnd type="triangle" w="sm" len="lg"/>
            <a:tailEnd type="triangle" w="sm" len="lg"/>
          </a:ln>
        </p:spPr>
        <p:txBody>
          <a:bodyPr wrap="none" anchor="ctr"/>
          <a:lstStyle/>
          <a:p>
            <a:endParaRPr lang="zh-CN" altLang="en-US"/>
          </a:p>
        </p:txBody>
      </p:sp>
      <p:sp>
        <p:nvSpPr>
          <p:cNvPr id="258052" name="Text Box 3"/>
          <p:cNvSpPr txBox="1">
            <a:spLocks noChangeArrowheads="1"/>
          </p:cNvSpPr>
          <p:nvPr/>
        </p:nvSpPr>
        <p:spPr bwMode="auto">
          <a:xfrm>
            <a:off x="4337050" y="6127750"/>
            <a:ext cx="1255713" cy="396875"/>
          </a:xfrm>
          <a:prstGeom prst="rect">
            <a:avLst/>
          </a:prstGeom>
          <a:solidFill>
            <a:schemeClr val="bg1"/>
          </a:solidFill>
          <a:ln w="9525">
            <a:noFill/>
            <a:miter lim="800000"/>
          </a:ln>
        </p:spPr>
        <p:txBody>
          <a:bodyPr wrap="none">
            <a:spAutoFit/>
          </a:bodyPr>
          <a:lstStyle/>
          <a:p>
            <a:r>
              <a:rPr kumimoji="1" lang="en-US" altLang="zh-CN" sz="2000">
                <a:latin typeface="Arial" panose="020B0604020202020204" pitchFamily="34" charset="0"/>
              </a:rPr>
              <a:t>IP </a:t>
            </a:r>
            <a:r>
              <a:rPr kumimoji="1" lang="zh-CN" altLang="en-US" sz="2000">
                <a:latin typeface="Arial" panose="020B0604020202020204" pitchFamily="34" charset="0"/>
              </a:rPr>
              <a:t>数据报</a:t>
            </a:r>
          </a:p>
        </p:txBody>
      </p:sp>
      <p:sp>
        <p:nvSpPr>
          <p:cNvPr id="258053" name="Freeform 5"/>
          <p:cNvSpPr/>
          <p:nvPr/>
        </p:nvSpPr>
        <p:spPr bwMode="auto">
          <a:xfrm>
            <a:off x="669925" y="3413125"/>
            <a:ext cx="8094663" cy="885825"/>
          </a:xfrm>
          <a:custGeom>
            <a:avLst/>
            <a:gdLst>
              <a:gd name="T0" fmla="*/ 48 w 4608"/>
              <a:gd name="T1" fmla="*/ 0 h 576"/>
              <a:gd name="T2" fmla="*/ 4608 w 4608"/>
              <a:gd name="T3" fmla="*/ 0 h 576"/>
              <a:gd name="T4" fmla="*/ 2208 w 4608"/>
              <a:gd name="T5" fmla="*/ 576 h 576"/>
              <a:gd name="T6" fmla="*/ 1152 w 4608"/>
              <a:gd name="T7" fmla="*/ 576 h 576"/>
              <a:gd name="T8" fmla="*/ 0 w 4608"/>
              <a:gd name="T9" fmla="*/ 0 h 576"/>
              <a:gd name="T10" fmla="*/ 0 60000 65536"/>
              <a:gd name="T11" fmla="*/ 0 60000 65536"/>
              <a:gd name="T12" fmla="*/ 0 60000 65536"/>
              <a:gd name="T13" fmla="*/ 0 60000 65536"/>
              <a:gd name="T14" fmla="*/ 0 60000 65536"/>
              <a:gd name="T15" fmla="*/ 0 w 4608"/>
              <a:gd name="T16" fmla="*/ 0 h 576"/>
              <a:gd name="T17" fmla="*/ 4608 w 4608"/>
              <a:gd name="T18" fmla="*/ 576 h 576"/>
            </a:gdLst>
            <a:ahLst/>
            <a:cxnLst>
              <a:cxn ang="T10">
                <a:pos x="T0" y="T1"/>
              </a:cxn>
              <a:cxn ang="T11">
                <a:pos x="T2" y="T3"/>
              </a:cxn>
              <a:cxn ang="T12">
                <a:pos x="T4" y="T5"/>
              </a:cxn>
              <a:cxn ang="T13">
                <a:pos x="T6" y="T7"/>
              </a:cxn>
              <a:cxn ang="T14">
                <a:pos x="T8" y="T9"/>
              </a:cxn>
            </a:cxnLst>
            <a:rect l="T15" t="T16" r="T17" b="T18"/>
            <a:pathLst>
              <a:path w="4608" h="576">
                <a:moveTo>
                  <a:pt x="48" y="0"/>
                </a:moveTo>
                <a:lnTo>
                  <a:pt x="4608" y="0"/>
                </a:lnTo>
                <a:lnTo>
                  <a:pt x="2208" y="576"/>
                </a:lnTo>
                <a:lnTo>
                  <a:pt x="1152" y="576"/>
                </a:lnTo>
                <a:lnTo>
                  <a:pt x="0" y="0"/>
                </a:lnTo>
              </a:path>
            </a:pathLst>
          </a:custGeom>
          <a:gradFill rotWithShape="1">
            <a:gsLst>
              <a:gs pos="0">
                <a:srgbClr val="7C8F9B"/>
              </a:gs>
              <a:gs pos="100000">
                <a:srgbClr val="CCECFF"/>
              </a:gs>
            </a:gsLst>
            <a:lin ang="5400000" scaled="1"/>
          </a:gradFill>
          <a:ln w="9525">
            <a:noFill/>
            <a:round/>
          </a:ln>
        </p:spPr>
        <p:txBody>
          <a:bodyPr/>
          <a:lstStyle/>
          <a:p>
            <a:endParaRPr lang="zh-CN" altLang="en-US"/>
          </a:p>
        </p:txBody>
      </p:sp>
      <p:sp>
        <p:nvSpPr>
          <p:cNvPr id="258054" name="Freeform 6"/>
          <p:cNvSpPr/>
          <p:nvPr/>
        </p:nvSpPr>
        <p:spPr bwMode="auto">
          <a:xfrm>
            <a:off x="2736850" y="4918075"/>
            <a:ext cx="5691188" cy="569913"/>
          </a:xfrm>
          <a:custGeom>
            <a:avLst/>
            <a:gdLst>
              <a:gd name="T0" fmla="*/ 0 w 3240"/>
              <a:gd name="T1" fmla="*/ 0 h 369"/>
              <a:gd name="T2" fmla="*/ 564 w 3240"/>
              <a:gd name="T3" fmla="*/ 369 h 369"/>
              <a:gd name="T4" fmla="*/ 2922 w 3240"/>
              <a:gd name="T5" fmla="*/ 363 h 369"/>
              <a:gd name="T6" fmla="*/ 3240 w 3240"/>
              <a:gd name="T7" fmla="*/ 9 h 369"/>
              <a:gd name="T8" fmla="*/ 0 w 3240"/>
              <a:gd name="T9" fmla="*/ 3 h 369"/>
              <a:gd name="T10" fmla="*/ 0 60000 65536"/>
              <a:gd name="T11" fmla="*/ 0 60000 65536"/>
              <a:gd name="T12" fmla="*/ 0 60000 65536"/>
              <a:gd name="T13" fmla="*/ 0 60000 65536"/>
              <a:gd name="T14" fmla="*/ 0 60000 65536"/>
              <a:gd name="T15" fmla="*/ 0 w 3240"/>
              <a:gd name="T16" fmla="*/ 0 h 369"/>
              <a:gd name="T17" fmla="*/ 3240 w 3240"/>
              <a:gd name="T18" fmla="*/ 369 h 369"/>
            </a:gdLst>
            <a:ahLst/>
            <a:cxnLst>
              <a:cxn ang="T10">
                <a:pos x="T0" y="T1"/>
              </a:cxn>
              <a:cxn ang="T11">
                <a:pos x="T2" y="T3"/>
              </a:cxn>
              <a:cxn ang="T12">
                <a:pos x="T4" y="T5"/>
              </a:cxn>
              <a:cxn ang="T13">
                <a:pos x="T6" y="T7"/>
              </a:cxn>
              <a:cxn ang="T14">
                <a:pos x="T8" y="T9"/>
              </a:cxn>
            </a:cxnLst>
            <a:rect l="T15" t="T16" r="T17" b="T18"/>
            <a:pathLst>
              <a:path w="3240" h="369">
                <a:moveTo>
                  <a:pt x="0" y="0"/>
                </a:moveTo>
                <a:lnTo>
                  <a:pt x="564" y="369"/>
                </a:lnTo>
                <a:lnTo>
                  <a:pt x="2922" y="363"/>
                </a:lnTo>
                <a:lnTo>
                  <a:pt x="3240" y="9"/>
                </a:lnTo>
                <a:lnTo>
                  <a:pt x="0" y="3"/>
                </a:lnTo>
              </a:path>
            </a:pathLst>
          </a:custGeom>
          <a:gradFill rotWithShape="1">
            <a:gsLst>
              <a:gs pos="0">
                <a:srgbClr val="B994B9"/>
              </a:gs>
              <a:gs pos="100000">
                <a:srgbClr val="FFCCFF"/>
              </a:gs>
            </a:gsLst>
            <a:lin ang="5400000" scaled="1"/>
          </a:gradFill>
          <a:ln w="9525">
            <a:noFill/>
            <a:round/>
          </a:ln>
        </p:spPr>
        <p:txBody>
          <a:bodyPr/>
          <a:lstStyle/>
          <a:p>
            <a:endParaRPr lang="zh-CN" altLang="en-US"/>
          </a:p>
        </p:txBody>
      </p:sp>
      <p:sp>
        <p:nvSpPr>
          <p:cNvPr id="590855" name="Rectangle 7"/>
          <p:cNvSpPr>
            <a:spLocks noChangeArrowheads="1"/>
          </p:cNvSpPr>
          <p:nvPr/>
        </p:nvSpPr>
        <p:spPr bwMode="auto">
          <a:xfrm>
            <a:off x="2101850" y="5497513"/>
            <a:ext cx="5735638" cy="590550"/>
          </a:xfrm>
          <a:prstGeom prst="rect">
            <a:avLst/>
          </a:prstGeom>
          <a:solidFill>
            <a:schemeClr val="bg1"/>
          </a:solidFill>
          <a:ln w="19050">
            <a:solidFill>
              <a:srgbClr val="333399"/>
            </a:solidFill>
            <a:miter lim="800000"/>
          </a:ln>
          <a:effectLst>
            <a:outerShdw dist="35921" dir="2700000" algn="ctr" rotWithShape="0">
              <a:schemeClr val="bg2"/>
            </a:outerShdw>
          </a:effectLst>
        </p:spPr>
        <p:txBody>
          <a:bodyPr wrap="none" anchor="ctr"/>
          <a:lstStyle/>
          <a:p>
            <a:pPr>
              <a:defRPr/>
            </a:pPr>
            <a:endParaRPr lang="zh-CN" altLang="en-US">
              <a:ea typeface="黑体" panose="02010609060101010101" pitchFamily="49" charset="-122"/>
            </a:endParaRPr>
          </a:p>
        </p:txBody>
      </p:sp>
      <p:sp>
        <p:nvSpPr>
          <p:cNvPr id="258056" name="Rectangle 8"/>
          <p:cNvSpPr>
            <a:spLocks noChangeArrowheads="1"/>
          </p:cNvSpPr>
          <p:nvPr/>
        </p:nvSpPr>
        <p:spPr bwMode="auto">
          <a:xfrm>
            <a:off x="3713163" y="5514975"/>
            <a:ext cx="4116387" cy="579438"/>
          </a:xfrm>
          <a:prstGeom prst="rect">
            <a:avLst/>
          </a:prstGeom>
          <a:solidFill>
            <a:srgbClr val="FFCCFF"/>
          </a:solidFill>
          <a:ln w="9525">
            <a:noFill/>
            <a:miter lim="800000"/>
          </a:ln>
        </p:spPr>
        <p:txBody>
          <a:bodyPr wrap="none" anchor="ctr"/>
          <a:lstStyle/>
          <a:p>
            <a:endParaRPr lang="zh-CN" altLang="en-US"/>
          </a:p>
        </p:txBody>
      </p:sp>
      <p:sp>
        <p:nvSpPr>
          <p:cNvPr id="258057" name="Line 9"/>
          <p:cNvSpPr>
            <a:spLocks noChangeShapeType="1"/>
          </p:cNvSpPr>
          <p:nvPr/>
        </p:nvSpPr>
        <p:spPr bwMode="auto">
          <a:xfrm>
            <a:off x="3705225" y="5497513"/>
            <a:ext cx="0" cy="590550"/>
          </a:xfrm>
          <a:prstGeom prst="line">
            <a:avLst/>
          </a:prstGeom>
          <a:noFill/>
          <a:ln w="9525">
            <a:solidFill>
              <a:schemeClr val="tx1"/>
            </a:solidFill>
            <a:round/>
          </a:ln>
        </p:spPr>
        <p:txBody>
          <a:bodyPr wrap="none" anchor="ctr"/>
          <a:lstStyle/>
          <a:p>
            <a:endParaRPr lang="zh-CN" altLang="en-US"/>
          </a:p>
        </p:txBody>
      </p:sp>
      <p:sp>
        <p:nvSpPr>
          <p:cNvPr id="258058" name="Text Box 10"/>
          <p:cNvSpPr txBox="1">
            <a:spLocks noChangeArrowheads="1"/>
          </p:cNvSpPr>
          <p:nvPr/>
        </p:nvSpPr>
        <p:spPr bwMode="auto">
          <a:xfrm>
            <a:off x="2058988" y="5549900"/>
            <a:ext cx="1693862" cy="395288"/>
          </a:xfrm>
          <a:prstGeom prst="rect">
            <a:avLst/>
          </a:prstGeom>
          <a:noFill/>
          <a:ln w="9525">
            <a:noFill/>
            <a:miter lim="800000"/>
          </a:ln>
        </p:spPr>
        <p:txBody>
          <a:bodyPr wrap="none">
            <a:spAutoFit/>
          </a:bodyPr>
          <a:lstStyle/>
          <a:p>
            <a:r>
              <a:rPr kumimoji="1" lang="en-US" altLang="zh-CN" sz="2000">
                <a:latin typeface="Arial" panose="020B0604020202020204" pitchFamily="34" charset="0"/>
              </a:rPr>
              <a:t>IP</a:t>
            </a:r>
            <a:r>
              <a:rPr kumimoji="1" lang="zh-CN" altLang="zh-CN" sz="2000">
                <a:latin typeface="Arial" panose="020B0604020202020204" pitchFamily="34" charset="0"/>
              </a:rPr>
              <a:t>数据报首部</a:t>
            </a:r>
            <a:endParaRPr kumimoji="1" lang="zh-CN" altLang="en-US" sz="2000">
              <a:latin typeface="Arial" panose="020B0604020202020204" pitchFamily="34" charset="0"/>
            </a:endParaRPr>
          </a:p>
        </p:txBody>
      </p:sp>
      <p:sp>
        <p:nvSpPr>
          <p:cNvPr id="258059" name="Text Box 11"/>
          <p:cNvSpPr txBox="1">
            <a:spLocks noChangeArrowheads="1"/>
          </p:cNvSpPr>
          <p:nvPr/>
        </p:nvSpPr>
        <p:spPr bwMode="auto">
          <a:xfrm>
            <a:off x="4873625" y="5548313"/>
            <a:ext cx="1455738" cy="396875"/>
          </a:xfrm>
          <a:prstGeom prst="rect">
            <a:avLst/>
          </a:prstGeom>
          <a:noFill/>
          <a:ln w="9525">
            <a:noFill/>
            <a:miter lim="800000"/>
          </a:ln>
        </p:spPr>
        <p:txBody>
          <a:bodyPr wrap="none">
            <a:spAutoFit/>
          </a:bodyPr>
          <a:lstStyle/>
          <a:p>
            <a:r>
              <a:rPr kumimoji="1" lang="en-US" altLang="zh-CN" sz="2000">
                <a:latin typeface="Arial" panose="020B0604020202020204" pitchFamily="34" charset="0"/>
              </a:rPr>
              <a:t>OSPF </a:t>
            </a:r>
            <a:r>
              <a:rPr kumimoji="1" lang="zh-CN" altLang="en-US" sz="2000">
                <a:latin typeface="Arial" panose="020B0604020202020204" pitchFamily="34" charset="0"/>
              </a:rPr>
              <a:t>分组</a:t>
            </a:r>
          </a:p>
        </p:txBody>
      </p:sp>
      <p:sp>
        <p:nvSpPr>
          <p:cNvPr id="590860" name="Rectangle 12"/>
          <p:cNvSpPr>
            <a:spLocks noChangeArrowheads="1"/>
          </p:cNvSpPr>
          <p:nvPr/>
        </p:nvSpPr>
        <p:spPr bwMode="auto">
          <a:xfrm>
            <a:off x="2693988" y="4314825"/>
            <a:ext cx="5734050" cy="590550"/>
          </a:xfrm>
          <a:prstGeom prst="rect">
            <a:avLst/>
          </a:prstGeom>
          <a:solidFill>
            <a:srgbClr val="CCECFF"/>
          </a:solidFill>
          <a:ln w="19050">
            <a:solidFill>
              <a:schemeClr val="tx1"/>
            </a:solidFill>
            <a:miter lim="800000"/>
          </a:ln>
          <a:effectLst>
            <a:outerShdw dist="35921" dir="2700000" algn="ctr" rotWithShape="0">
              <a:schemeClr val="bg2"/>
            </a:outerShdw>
          </a:effectLst>
        </p:spPr>
        <p:txBody>
          <a:bodyPr wrap="none" anchor="ctr"/>
          <a:lstStyle/>
          <a:p>
            <a:pPr>
              <a:defRPr/>
            </a:pPr>
            <a:endParaRPr lang="zh-CN" altLang="en-US">
              <a:ea typeface="黑体" panose="02010609060101010101" pitchFamily="49" charset="-122"/>
            </a:endParaRPr>
          </a:p>
        </p:txBody>
      </p:sp>
      <p:sp>
        <p:nvSpPr>
          <p:cNvPr id="258061" name="Line 13"/>
          <p:cNvSpPr>
            <a:spLocks noChangeShapeType="1"/>
          </p:cNvSpPr>
          <p:nvPr/>
        </p:nvSpPr>
        <p:spPr bwMode="auto">
          <a:xfrm>
            <a:off x="7837488" y="6088063"/>
            <a:ext cx="0" cy="369887"/>
          </a:xfrm>
          <a:prstGeom prst="line">
            <a:avLst/>
          </a:prstGeom>
          <a:noFill/>
          <a:ln w="9525">
            <a:solidFill>
              <a:schemeClr val="tx1"/>
            </a:solidFill>
            <a:round/>
          </a:ln>
        </p:spPr>
        <p:txBody>
          <a:bodyPr wrap="none" anchor="ctr"/>
          <a:lstStyle/>
          <a:p>
            <a:endParaRPr lang="zh-CN" altLang="en-US"/>
          </a:p>
        </p:txBody>
      </p:sp>
      <p:sp>
        <p:nvSpPr>
          <p:cNvPr id="258062" name="Rectangle 14"/>
          <p:cNvSpPr>
            <a:spLocks noChangeArrowheads="1"/>
          </p:cNvSpPr>
          <p:nvPr/>
        </p:nvSpPr>
        <p:spPr bwMode="auto">
          <a:xfrm>
            <a:off x="4559300" y="4343400"/>
            <a:ext cx="3860800" cy="558800"/>
          </a:xfrm>
          <a:prstGeom prst="rect">
            <a:avLst/>
          </a:prstGeom>
          <a:solidFill>
            <a:srgbClr val="FFFF99"/>
          </a:solidFill>
          <a:ln w="9525">
            <a:noFill/>
            <a:miter lim="800000"/>
          </a:ln>
        </p:spPr>
        <p:txBody>
          <a:bodyPr wrap="none" anchor="ctr"/>
          <a:lstStyle/>
          <a:p>
            <a:endParaRPr lang="zh-CN" altLang="en-US"/>
          </a:p>
        </p:txBody>
      </p:sp>
      <p:sp>
        <p:nvSpPr>
          <p:cNvPr id="258063" name="Line 15"/>
          <p:cNvSpPr>
            <a:spLocks noChangeShapeType="1"/>
          </p:cNvSpPr>
          <p:nvPr/>
        </p:nvSpPr>
        <p:spPr bwMode="auto">
          <a:xfrm>
            <a:off x="4549775" y="4314825"/>
            <a:ext cx="0" cy="590550"/>
          </a:xfrm>
          <a:prstGeom prst="line">
            <a:avLst/>
          </a:prstGeom>
          <a:noFill/>
          <a:ln w="9525">
            <a:solidFill>
              <a:schemeClr val="tx1"/>
            </a:solidFill>
            <a:round/>
          </a:ln>
        </p:spPr>
        <p:txBody>
          <a:bodyPr wrap="none" anchor="ctr"/>
          <a:lstStyle/>
          <a:p>
            <a:endParaRPr lang="zh-CN" altLang="en-US"/>
          </a:p>
        </p:txBody>
      </p:sp>
      <p:sp>
        <p:nvSpPr>
          <p:cNvPr id="258064" name="Text Box 16"/>
          <p:cNvSpPr txBox="1">
            <a:spLocks noChangeArrowheads="1"/>
          </p:cNvSpPr>
          <p:nvPr/>
        </p:nvSpPr>
        <p:spPr bwMode="auto">
          <a:xfrm>
            <a:off x="2627313" y="4400550"/>
            <a:ext cx="1962150" cy="396875"/>
          </a:xfrm>
          <a:prstGeom prst="rect">
            <a:avLst/>
          </a:prstGeom>
          <a:noFill/>
          <a:ln w="9525">
            <a:noFill/>
            <a:miter lim="800000"/>
          </a:ln>
        </p:spPr>
        <p:txBody>
          <a:bodyPr wrap="none">
            <a:spAutoFit/>
          </a:bodyPr>
          <a:lstStyle/>
          <a:p>
            <a:r>
              <a:rPr kumimoji="1" lang="en-US" altLang="zh-CN" sz="2000">
                <a:latin typeface="Arial" panose="020B0604020202020204" pitchFamily="34" charset="0"/>
              </a:rPr>
              <a:t>OSPF </a:t>
            </a:r>
            <a:r>
              <a:rPr kumimoji="1" lang="zh-CN" altLang="en-US" sz="2000">
                <a:latin typeface="Arial" panose="020B0604020202020204" pitchFamily="34" charset="0"/>
              </a:rPr>
              <a:t>分组首部</a:t>
            </a:r>
          </a:p>
        </p:txBody>
      </p:sp>
      <p:sp>
        <p:nvSpPr>
          <p:cNvPr id="258065" name="Text Box 17"/>
          <p:cNvSpPr txBox="1">
            <a:spLocks noChangeArrowheads="1"/>
          </p:cNvSpPr>
          <p:nvPr/>
        </p:nvSpPr>
        <p:spPr bwMode="auto">
          <a:xfrm>
            <a:off x="4716463" y="4400550"/>
            <a:ext cx="3609975" cy="396875"/>
          </a:xfrm>
          <a:prstGeom prst="rect">
            <a:avLst/>
          </a:prstGeom>
          <a:noFill/>
          <a:ln w="9525">
            <a:noFill/>
            <a:miter lim="800000"/>
          </a:ln>
        </p:spPr>
        <p:txBody>
          <a:bodyPr wrap="none">
            <a:spAutoFit/>
          </a:bodyPr>
          <a:lstStyle/>
          <a:p>
            <a:r>
              <a:rPr kumimoji="1" lang="zh-CN" altLang="en-US" sz="2000">
                <a:latin typeface="Arial" panose="020B0604020202020204" pitchFamily="34" charset="0"/>
              </a:rPr>
              <a:t>类型 </a:t>
            </a:r>
            <a:r>
              <a:rPr kumimoji="1" lang="en-US" altLang="zh-CN" sz="2000">
                <a:latin typeface="Arial" panose="020B0604020202020204" pitchFamily="34" charset="0"/>
              </a:rPr>
              <a:t>1 </a:t>
            </a:r>
            <a:r>
              <a:rPr kumimoji="1" lang="zh-CN" altLang="en-US" sz="2000">
                <a:latin typeface="Arial" panose="020B0604020202020204" pitchFamily="34" charset="0"/>
              </a:rPr>
              <a:t>至类型 </a:t>
            </a:r>
            <a:r>
              <a:rPr kumimoji="1" lang="en-US" altLang="zh-CN" sz="2000">
                <a:latin typeface="Arial" panose="020B0604020202020204" pitchFamily="34" charset="0"/>
              </a:rPr>
              <a:t>5 </a:t>
            </a:r>
            <a:r>
              <a:rPr kumimoji="1" lang="zh-CN" altLang="en-US" sz="2000">
                <a:latin typeface="Arial" panose="020B0604020202020204" pitchFamily="34" charset="0"/>
              </a:rPr>
              <a:t>的 </a:t>
            </a:r>
            <a:r>
              <a:rPr kumimoji="1" lang="en-US" altLang="zh-CN" sz="2000">
                <a:latin typeface="Arial" panose="020B0604020202020204" pitchFamily="34" charset="0"/>
              </a:rPr>
              <a:t>OSPF </a:t>
            </a:r>
            <a:r>
              <a:rPr kumimoji="1" lang="zh-CN" altLang="en-US" sz="2000">
                <a:latin typeface="Arial" panose="020B0604020202020204" pitchFamily="34" charset="0"/>
              </a:rPr>
              <a:t>分组</a:t>
            </a:r>
          </a:p>
        </p:txBody>
      </p:sp>
      <p:sp>
        <p:nvSpPr>
          <p:cNvPr id="258066" name="Line 18"/>
          <p:cNvSpPr>
            <a:spLocks noChangeShapeType="1"/>
          </p:cNvSpPr>
          <p:nvPr/>
        </p:nvSpPr>
        <p:spPr bwMode="auto">
          <a:xfrm>
            <a:off x="2101850" y="6161088"/>
            <a:ext cx="0" cy="296862"/>
          </a:xfrm>
          <a:prstGeom prst="line">
            <a:avLst/>
          </a:prstGeom>
          <a:noFill/>
          <a:ln w="9525">
            <a:solidFill>
              <a:schemeClr val="tx1"/>
            </a:solidFill>
            <a:round/>
          </a:ln>
        </p:spPr>
        <p:txBody>
          <a:bodyPr wrap="none" anchor="ctr"/>
          <a:lstStyle/>
          <a:p>
            <a:endParaRPr lang="zh-CN" altLang="en-US"/>
          </a:p>
        </p:txBody>
      </p:sp>
      <p:sp>
        <p:nvSpPr>
          <p:cNvPr id="258067" name="Line 19"/>
          <p:cNvSpPr>
            <a:spLocks noChangeShapeType="1"/>
          </p:cNvSpPr>
          <p:nvPr/>
        </p:nvSpPr>
        <p:spPr bwMode="auto">
          <a:xfrm>
            <a:off x="2693988" y="3984625"/>
            <a:ext cx="0" cy="295275"/>
          </a:xfrm>
          <a:prstGeom prst="line">
            <a:avLst/>
          </a:prstGeom>
          <a:noFill/>
          <a:ln w="9525">
            <a:solidFill>
              <a:schemeClr val="tx1"/>
            </a:solidFill>
            <a:round/>
          </a:ln>
        </p:spPr>
        <p:txBody>
          <a:bodyPr wrap="none" anchor="ctr"/>
          <a:lstStyle/>
          <a:p>
            <a:endParaRPr lang="zh-CN" altLang="en-US"/>
          </a:p>
        </p:txBody>
      </p:sp>
      <p:sp>
        <p:nvSpPr>
          <p:cNvPr id="258068" name="Line 20"/>
          <p:cNvSpPr>
            <a:spLocks noChangeShapeType="1"/>
          </p:cNvSpPr>
          <p:nvPr/>
        </p:nvSpPr>
        <p:spPr bwMode="auto">
          <a:xfrm>
            <a:off x="4549775" y="3984625"/>
            <a:ext cx="0" cy="295275"/>
          </a:xfrm>
          <a:prstGeom prst="line">
            <a:avLst/>
          </a:prstGeom>
          <a:noFill/>
          <a:ln w="9525">
            <a:solidFill>
              <a:schemeClr val="tx1"/>
            </a:solidFill>
            <a:round/>
          </a:ln>
        </p:spPr>
        <p:txBody>
          <a:bodyPr wrap="none" anchor="ctr"/>
          <a:lstStyle/>
          <a:p>
            <a:endParaRPr lang="zh-CN" altLang="en-US"/>
          </a:p>
        </p:txBody>
      </p:sp>
      <p:sp>
        <p:nvSpPr>
          <p:cNvPr id="258069" name="Line 21"/>
          <p:cNvSpPr>
            <a:spLocks noChangeShapeType="1"/>
          </p:cNvSpPr>
          <p:nvPr/>
        </p:nvSpPr>
        <p:spPr bwMode="auto">
          <a:xfrm flipV="1">
            <a:off x="4041775" y="4125913"/>
            <a:ext cx="501650" cy="0"/>
          </a:xfrm>
          <a:prstGeom prst="line">
            <a:avLst/>
          </a:prstGeom>
          <a:noFill/>
          <a:ln w="9525">
            <a:solidFill>
              <a:schemeClr val="tx1"/>
            </a:solidFill>
            <a:round/>
            <a:headEnd type="none" w="sm" len="lg"/>
            <a:tailEnd type="triangle" w="sm" len="med"/>
          </a:ln>
        </p:spPr>
        <p:txBody>
          <a:bodyPr wrap="none" anchor="ctr"/>
          <a:lstStyle/>
          <a:p>
            <a:endParaRPr lang="zh-CN" altLang="en-US"/>
          </a:p>
        </p:txBody>
      </p:sp>
      <p:sp>
        <p:nvSpPr>
          <p:cNvPr id="258070" name="Text Box 22"/>
          <p:cNvSpPr txBox="1">
            <a:spLocks noChangeArrowheads="1"/>
          </p:cNvSpPr>
          <p:nvPr/>
        </p:nvSpPr>
        <p:spPr bwMode="auto">
          <a:xfrm>
            <a:off x="3114675" y="3886200"/>
            <a:ext cx="1044575" cy="395288"/>
          </a:xfrm>
          <a:prstGeom prst="rect">
            <a:avLst/>
          </a:prstGeom>
          <a:noFill/>
          <a:ln w="9525">
            <a:noFill/>
            <a:miter lim="800000"/>
          </a:ln>
        </p:spPr>
        <p:txBody>
          <a:bodyPr wrap="none">
            <a:spAutoFit/>
          </a:bodyPr>
          <a:lstStyle/>
          <a:p>
            <a:r>
              <a:rPr kumimoji="1" lang="en-US" altLang="zh-CN" sz="2000">
                <a:latin typeface="Arial" panose="020B0604020202020204" pitchFamily="34" charset="0"/>
              </a:rPr>
              <a:t>24 </a:t>
            </a:r>
            <a:r>
              <a:rPr kumimoji="1" lang="zh-CN" altLang="en-US" sz="2000">
                <a:latin typeface="Arial" panose="020B0604020202020204" pitchFamily="34" charset="0"/>
              </a:rPr>
              <a:t>字节</a:t>
            </a:r>
          </a:p>
        </p:txBody>
      </p:sp>
      <p:sp>
        <p:nvSpPr>
          <p:cNvPr id="590871" name="Rectangle 23"/>
          <p:cNvSpPr>
            <a:spLocks noChangeArrowheads="1"/>
          </p:cNvSpPr>
          <p:nvPr/>
        </p:nvSpPr>
        <p:spPr bwMode="auto">
          <a:xfrm>
            <a:off x="685800" y="1181100"/>
            <a:ext cx="8078788" cy="2232025"/>
          </a:xfrm>
          <a:prstGeom prst="rect">
            <a:avLst/>
          </a:prstGeom>
          <a:solidFill>
            <a:srgbClr val="CCECFF"/>
          </a:solidFill>
          <a:ln w="9525">
            <a:solidFill>
              <a:srgbClr val="333399"/>
            </a:solidFill>
            <a:miter lim="800000"/>
          </a:ln>
          <a:effectLst>
            <a:outerShdw dist="35921" dir="2700000" algn="ctr" rotWithShape="0">
              <a:schemeClr val="bg2"/>
            </a:outerShdw>
          </a:effectLst>
        </p:spPr>
        <p:txBody>
          <a:bodyPr wrap="none" anchor="ctr"/>
          <a:lstStyle/>
          <a:p>
            <a:pPr>
              <a:defRPr/>
            </a:pPr>
            <a:endParaRPr lang="zh-CN" altLang="en-US">
              <a:ea typeface="黑体" panose="02010609060101010101" pitchFamily="49" charset="-122"/>
            </a:endParaRPr>
          </a:p>
        </p:txBody>
      </p:sp>
      <p:sp>
        <p:nvSpPr>
          <p:cNvPr id="258072" name="Line 24"/>
          <p:cNvSpPr>
            <a:spLocks noChangeShapeType="1"/>
          </p:cNvSpPr>
          <p:nvPr/>
        </p:nvSpPr>
        <p:spPr bwMode="auto">
          <a:xfrm>
            <a:off x="677863" y="1565275"/>
            <a:ext cx="8093075" cy="0"/>
          </a:xfrm>
          <a:prstGeom prst="line">
            <a:avLst/>
          </a:prstGeom>
          <a:noFill/>
          <a:ln w="12700">
            <a:solidFill>
              <a:schemeClr val="tx1"/>
            </a:solidFill>
            <a:round/>
          </a:ln>
        </p:spPr>
        <p:txBody>
          <a:bodyPr wrap="none" anchor="ctr"/>
          <a:lstStyle/>
          <a:p>
            <a:endParaRPr lang="zh-CN" altLang="en-US"/>
          </a:p>
        </p:txBody>
      </p:sp>
      <p:sp>
        <p:nvSpPr>
          <p:cNvPr id="258073" name="Line 25"/>
          <p:cNvSpPr>
            <a:spLocks noChangeShapeType="1"/>
          </p:cNvSpPr>
          <p:nvPr/>
        </p:nvSpPr>
        <p:spPr bwMode="auto">
          <a:xfrm>
            <a:off x="677863" y="1933575"/>
            <a:ext cx="8093075" cy="0"/>
          </a:xfrm>
          <a:prstGeom prst="line">
            <a:avLst/>
          </a:prstGeom>
          <a:noFill/>
          <a:ln w="12700">
            <a:solidFill>
              <a:schemeClr val="tx1"/>
            </a:solidFill>
            <a:round/>
          </a:ln>
        </p:spPr>
        <p:txBody>
          <a:bodyPr wrap="none" anchor="ctr"/>
          <a:lstStyle/>
          <a:p>
            <a:endParaRPr lang="zh-CN" altLang="en-US"/>
          </a:p>
        </p:txBody>
      </p:sp>
      <p:sp>
        <p:nvSpPr>
          <p:cNvPr id="258074" name="Line 26"/>
          <p:cNvSpPr>
            <a:spLocks noChangeShapeType="1"/>
          </p:cNvSpPr>
          <p:nvPr/>
        </p:nvSpPr>
        <p:spPr bwMode="auto">
          <a:xfrm>
            <a:off x="677863" y="2305050"/>
            <a:ext cx="8093075" cy="0"/>
          </a:xfrm>
          <a:prstGeom prst="line">
            <a:avLst/>
          </a:prstGeom>
          <a:noFill/>
          <a:ln w="12700">
            <a:solidFill>
              <a:schemeClr val="tx1"/>
            </a:solidFill>
            <a:round/>
          </a:ln>
        </p:spPr>
        <p:txBody>
          <a:bodyPr wrap="none" anchor="ctr"/>
          <a:lstStyle/>
          <a:p>
            <a:endParaRPr lang="zh-CN" altLang="en-US"/>
          </a:p>
        </p:txBody>
      </p:sp>
      <p:sp>
        <p:nvSpPr>
          <p:cNvPr id="258075" name="Line 27"/>
          <p:cNvSpPr>
            <a:spLocks noChangeShapeType="1"/>
          </p:cNvSpPr>
          <p:nvPr/>
        </p:nvSpPr>
        <p:spPr bwMode="auto">
          <a:xfrm>
            <a:off x="677863" y="2673350"/>
            <a:ext cx="8093075" cy="0"/>
          </a:xfrm>
          <a:prstGeom prst="line">
            <a:avLst/>
          </a:prstGeom>
          <a:noFill/>
          <a:ln w="12700">
            <a:solidFill>
              <a:schemeClr val="tx1"/>
            </a:solidFill>
            <a:round/>
          </a:ln>
        </p:spPr>
        <p:txBody>
          <a:bodyPr wrap="none" anchor="ctr"/>
          <a:lstStyle/>
          <a:p>
            <a:endParaRPr lang="zh-CN" altLang="en-US"/>
          </a:p>
        </p:txBody>
      </p:sp>
      <p:sp>
        <p:nvSpPr>
          <p:cNvPr id="258076" name="Line 28"/>
          <p:cNvSpPr>
            <a:spLocks noChangeShapeType="1"/>
          </p:cNvSpPr>
          <p:nvPr/>
        </p:nvSpPr>
        <p:spPr bwMode="auto">
          <a:xfrm>
            <a:off x="677863" y="3044825"/>
            <a:ext cx="8093075" cy="0"/>
          </a:xfrm>
          <a:prstGeom prst="line">
            <a:avLst/>
          </a:prstGeom>
          <a:noFill/>
          <a:ln w="12700">
            <a:solidFill>
              <a:schemeClr val="tx1"/>
            </a:solidFill>
            <a:round/>
          </a:ln>
        </p:spPr>
        <p:txBody>
          <a:bodyPr wrap="none" anchor="ctr"/>
          <a:lstStyle/>
          <a:p>
            <a:endParaRPr lang="zh-CN" altLang="en-US"/>
          </a:p>
        </p:txBody>
      </p:sp>
      <p:sp>
        <p:nvSpPr>
          <p:cNvPr id="258077" name="Line 29"/>
          <p:cNvSpPr>
            <a:spLocks noChangeShapeType="1"/>
          </p:cNvSpPr>
          <p:nvPr/>
        </p:nvSpPr>
        <p:spPr bwMode="auto">
          <a:xfrm>
            <a:off x="2687638" y="1187450"/>
            <a:ext cx="6350" cy="377825"/>
          </a:xfrm>
          <a:prstGeom prst="line">
            <a:avLst/>
          </a:prstGeom>
          <a:noFill/>
          <a:ln w="12700">
            <a:solidFill>
              <a:schemeClr val="tx1"/>
            </a:solidFill>
            <a:round/>
          </a:ln>
        </p:spPr>
        <p:txBody>
          <a:bodyPr wrap="none" anchor="ctr"/>
          <a:lstStyle/>
          <a:p>
            <a:endParaRPr lang="zh-CN" altLang="en-US"/>
          </a:p>
        </p:txBody>
      </p:sp>
      <p:sp>
        <p:nvSpPr>
          <p:cNvPr id="258078" name="Line 30"/>
          <p:cNvSpPr>
            <a:spLocks noChangeShapeType="1"/>
          </p:cNvSpPr>
          <p:nvPr/>
        </p:nvSpPr>
        <p:spPr bwMode="auto">
          <a:xfrm>
            <a:off x="4711700" y="1187450"/>
            <a:ext cx="6350" cy="377825"/>
          </a:xfrm>
          <a:prstGeom prst="line">
            <a:avLst/>
          </a:prstGeom>
          <a:noFill/>
          <a:ln w="12700">
            <a:solidFill>
              <a:schemeClr val="tx1"/>
            </a:solidFill>
            <a:round/>
          </a:ln>
        </p:spPr>
        <p:txBody>
          <a:bodyPr wrap="none" anchor="ctr"/>
          <a:lstStyle/>
          <a:p>
            <a:endParaRPr lang="zh-CN" altLang="en-US"/>
          </a:p>
        </p:txBody>
      </p:sp>
      <p:sp>
        <p:nvSpPr>
          <p:cNvPr id="258079" name="Rectangle 31"/>
          <p:cNvSpPr>
            <a:spLocks noChangeArrowheads="1"/>
          </p:cNvSpPr>
          <p:nvPr/>
        </p:nvSpPr>
        <p:spPr bwMode="auto">
          <a:xfrm>
            <a:off x="628650" y="781050"/>
            <a:ext cx="322263" cy="393700"/>
          </a:xfrm>
          <a:prstGeom prst="rect">
            <a:avLst/>
          </a:prstGeom>
          <a:noFill/>
          <a:ln w="12700">
            <a:noFill/>
            <a:miter lim="800000"/>
          </a:ln>
        </p:spPr>
        <p:txBody>
          <a:bodyPr wrap="none" lIns="90488" tIns="44450" rIns="90488" bIns="44450">
            <a:spAutoFit/>
          </a:bodyPr>
          <a:lstStyle/>
          <a:p>
            <a:pPr defTabSz="762000" eaLnBrk="0" hangingPunct="0"/>
            <a:r>
              <a:rPr kumimoji="1" lang="en-US" altLang="zh-CN" sz="2000">
                <a:latin typeface="Arial" panose="020B0604020202020204" pitchFamily="34" charset="0"/>
              </a:rPr>
              <a:t>0</a:t>
            </a:r>
          </a:p>
        </p:txBody>
      </p:sp>
      <p:sp>
        <p:nvSpPr>
          <p:cNvPr id="258080" name="Rectangle 32"/>
          <p:cNvSpPr>
            <a:spLocks noChangeArrowheads="1"/>
          </p:cNvSpPr>
          <p:nvPr/>
        </p:nvSpPr>
        <p:spPr bwMode="auto">
          <a:xfrm>
            <a:off x="2609850" y="781050"/>
            <a:ext cx="322263" cy="393700"/>
          </a:xfrm>
          <a:prstGeom prst="rect">
            <a:avLst/>
          </a:prstGeom>
          <a:noFill/>
          <a:ln w="12700">
            <a:noFill/>
            <a:miter lim="800000"/>
          </a:ln>
        </p:spPr>
        <p:txBody>
          <a:bodyPr wrap="none" lIns="90488" tIns="44450" rIns="90488" bIns="44450">
            <a:spAutoFit/>
          </a:bodyPr>
          <a:lstStyle/>
          <a:p>
            <a:pPr defTabSz="762000" eaLnBrk="0" hangingPunct="0"/>
            <a:r>
              <a:rPr kumimoji="1" lang="en-US" altLang="zh-CN" sz="2000" dirty="0">
                <a:latin typeface="Arial" panose="020B0604020202020204" pitchFamily="34" charset="0"/>
              </a:rPr>
              <a:t>8</a:t>
            </a:r>
          </a:p>
        </p:txBody>
      </p:sp>
      <p:sp>
        <p:nvSpPr>
          <p:cNvPr id="258081" name="Rectangle 33"/>
          <p:cNvSpPr>
            <a:spLocks noChangeArrowheads="1"/>
          </p:cNvSpPr>
          <p:nvPr/>
        </p:nvSpPr>
        <p:spPr bwMode="auto">
          <a:xfrm>
            <a:off x="4611688" y="781050"/>
            <a:ext cx="461962" cy="393700"/>
          </a:xfrm>
          <a:prstGeom prst="rect">
            <a:avLst/>
          </a:prstGeom>
          <a:noFill/>
          <a:ln w="12700">
            <a:noFill/>
            <a:miter lim="800000"/>
          </a:ln>
        </p:spPr>
        <p:txBody>
          <a:bodyPr wrap="none" lIns="90488" tIns="44450" rIns="90488" bIns="44450">
            <a:spAutoFit/>
          </a:bodyPr>
          <a:lstStyle/>
          <a:p>
            <a:pPr defTabSz="762000" eaLnBrk="0" hangingPunct="0"/>
            <a:r>
              <a:rPr kumimoji="1" lang="en-US" altLang="zh-CN" sz="2000">
                <a:latin typeface="Arial" panose="020B0604020202020204" pitchFamily="34" charset="0"/>
              </a:rPr>
              <a:t>16</a:t>
            </a:r>
          </a:p>
        </p:txBody>
      </p:sp>
      <p:sp>
        <p:nvSpPr>
          <p:cNvPr id="258082" name="Rectangle 34"/>
          <p:cNvSpPr>
            <a:spLocks noChangeArrowheads="1"/>
          </p:cNvSpPr>
          <p:nvPr/>
        </p:nvSpPr>
        <p:spPr bwMode="auto">
          <a:xfrm>
            <a:off x="8394700" y="781050"/>
            <a:ext cx="463550" cy="393700"/>
          </a:xfrm>
          <a:prstGeom prst="rect">
            <a:avLst/>
          </a:prstGeom>
          <a:noFill/>
          <a:ln w="12700">
            <a:noFill/>
            <a:miter lim="800000"/>
          </a:ln>
        </p:spPr>
        <p:txBody>
          <a:bodyPr wrap="none" lIns="90488" tIns="44450" rIns="90488" bIns="44450">
            <a:spAutoFit/>
          </a:bodyPr>
          <a:lstStyle/>
          <a:p>
            <a:pPr defTabSz="762000" eaLnBrk="0" hangingPunct="0"/>
            <a:r>
              <a:rPr kumimoji="1" lang="en-US" altLang="zh-CN" sz="2000">
                <a:latin typeface="Arial" panose="020B0604020202020204" pitchFamily="34" charset="0"/>
              </a:rPr>
              <a:t>31</a:t>
            </a:r>
          </a:p>
        </p:txBody>
      </p:sp>
      <p:sp>
        <p:nvSpPr>
          <p:cNvPr id="258083" name="Rectangle 35"/>
          <p:cNvSpPr>
            <a:spLocks noChangeArrowheads="1"/>
          </p:cNvSpPr>
          <p:nvPr/>
        </p:nvSpPr>
        <p:spPr bwMode="auto">
          <a:xfrm>
            <a:off x="1257300" y="1179513"/>
            <a:ext cx="96837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dirty="0">
                <a:latin typeface="Arial" panose="020B0604020202020204" pitchFamily="34" charset="0"/>
              </a:rPr>
              <a:t>版    本</a:t>
            </a:r>
          </a:p>
        </p:txBody>
      </p:sp>
      <p:sp>
        <p:nvSpPr>
          <p:cNvPr id="258084" name="Rectangle 36"/>
          <p:cNvSpPr>
            <a:spLocks noChangeArrowheads="1"/>
          </p:cNvSpPr>
          <p:nvPr/>
        </p:nvSpPr>
        <p:spPr bwMode="auto">
          <a:xfrm>
            <a:off x="3200400" y="1582738"/>
            <a:ext cx="310197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solidFill>
                  <a:schemeClr val="hlink"/>
                </a:solidFill>
                <a:latin typeface="Arial" panose="020B0604020202020204" pitchFamily="34" charset="0"/>
              </a:rPr>
              <a:t>路    由    器    标    识    符</a:t>
            </a:r>
          </a:p>
        </p:txBody>
      </p:sp>
      <p:sp>
        <p:nvSpPr>
          <p:cNvPr id="258085" name="Rectangle 37"/>
          <p:cNvSpPr>
            <a:spLocks noChangeArrowheads="1"/>
          </p:cNvSpPr>
          <p:nvPr/>
        </p:nvSpPr>
        <p:spPr bwMode="auto">
          <a:xfrm>
            <a:off x="3314700" y="1179513"/>
            <a:ext cx="96837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dirty="0">
                <a:latin typeface="Arial" panose="020B0604020202020204" pitchFamily="34" charset="0"/>
              </a:rPr>
              <a:t>类    型</a:t>
            </a:r>
          </a:p>
        </p:txBody>
      </p:sp>
      <p:sp>
        <p:nvSpPr>
          <p:cNvPr id="258086" name="Rectangle 38"/>
          <p:cNvSpPr>
            <a:spLocks noChangeArrowheads="1"/>
          </p:cNvSpPr>
          <p:nvPr/>
        </p:nvSpPr>
        <p:spPr bwMode="auto">
          <a:xfrm>
            <a:off x="5759450" y="1179513"/>
            <a:ext cx="2036763"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dirty="0">
                <a:latin typeface="Arial" panose="020B0604020202020204" pitchFamily="34" charset="0"/>
              </a:rPr>
              <a:t>分    组    长    度</a:t>
            </a:r>
          </a:p>
        </p:txBody>
      </p:sp>
      <p:sp>
        <p:nvSpPr>
          <p:cNvPr id="258087" name="Rectangle 39"/>
          <p:cNvSpPr>
            <a:spLocks noChangeArrowheads="1"/>
          </p:cNvSpPr>
          <p:nvPr/>
        </p:nvSpPr>
        <p:spPr bwMode="auto">
          <a:xfrm>
            <a:off x="2030413" y="2322513"/>
            <a:ext cx="136207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dirty="0">
                <a:latin typeface="Arial" panose="020B0604020202020204" pitchFamily="34" charset="0"/>
              </a:rPr>
              <a:t>检   验   和</a:t>
            </a:r>
          </a:p>
        </p:txBody>
      </p:sp>
      <p:sp>
        <p:nvSpPr>
          <p:cNvPr id="258088" name="Rectangle 40"/>
          <p:cNvSpPr>
            <a:spLocks noChangeArrowheads="1"/>
          </p:cNvSpPr>
          <p:nvPr/>
        </p:nvSpPr>
        <p:spPr bwMode="auto">
          <a:xfrm>
            <a:off x="4011613" y="2674938"/>
            <a:ext cx="1528762"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dirty="0">
                <a:latin typeface="Arial" panose="020B0604020202020204" pitchFamily="34" charset="0"/>
              </a:rPr>
              <a:t>鉴            别</a:t>
            </a:r>
          </a:p>
        </p:txBody>
      </p:sp>
      <p:sp>
        <p:nvSpPr>
          <p:cNvPr id="258089" name="Rectangle 41"/>
          <p:cNvSpPr>
            <a:spLocks noChangeArrowheads="1"/>
          </p:cNvSpPr>
          <p:nvPr/>
        </p:nvSpPr>
        <p:spPr bwMode="auto">
          <a:xfrm>
            <a:off x="104775" y="765175"/>
            <a:ext cx="43497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位</a:t>
            </a:r>
          </a:p>
        </p:txBody>
      </p:sp>
      <p:sp>
        <p:nvSpPr>
          <p:cNvPr id="258090" name="Rectangle 42"/>
          <p:cNvSpPr>
            <a:spLocks noChangeArrowheads="1"/>
          </p:cNvSpPr>
          <p:nvPr/>
        </p:nvSpPr>
        <p:spPr bwMode="auto">
          <a:xfrm>
            <a:off x="4011613" y="3044825"/>
            <a:ext cx="1528762" cy="392113"/>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鉴            别</a:t>
            </a:r>
          </a:p>
        </p:txBody>
      </p:sp>
      <p:sp>
        <p:nvSpPr>
          <p:cNvPr id="258091" name="Rectangle 43"/>
          <p:cNvSpPr>
            <a:spLocks noChangeArrowheads="1"/>
          </p:cNvSpPr>
          <p:nvPr/>
        </p:nvSpPr>
        <p:spPr bwMode="auto">
          <a:xfrm>
            <a:off x="3506788" y="1951038"/>
            <a:ext cx="256857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solidFill>
                  <a:schemeClr val="hlink"/>
                </a:solidFill>
                <a:latin typeface="Arial" panose="020B0604020202020204" pitchFamily="34" charset="0"/>
              </a:rPr>
              <a:t>区    域    标    识    符</a:t>
            </a:r>
          </a:p>
        </p:txBody>
      </p:sp>
      <p:sp>
        <p:nvSpPr>
          <p:cNvPr id="258092" name="Rectangle 44"/>
          <p:cNvSpPr>
            <a:spLocks noChangeArrowheads="1"/>
          </p:cNvSpPr>
          <p:nvPr/>
        </p:nvSpPr>
        <p:spPr bwMode="auto">
          <a:xfrm>
            <a:off x="5781675" y="2322513"/>
            <a:ext cx="203517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dirty="0">
                <a:latin typeface="Arial" panose="020B0604020202020204" pitchFamily="34" charset="0"/>
              </a:rPr>
              <a:t>鉴    别    类    型</a:t>
            </a:r>
          </a:p>
        </p:txBody>
      </p:sp>
      <p:sp>
        <p:nvSpPr>
          <p:cNvPr id="258093" name="Line 45"/>
          <p:cNvSpPr>
            <a:spLocks noChangeShapeType="1"/>
          </p:cNvSpPr>
          <p:nvPr/>
        </p:nvSpPr>
        <p:spPr bwMode="auto">
          <a:xfrm>
            <a:off x="4718050" y="2297113"/>
            <a:ext cx="4763" cy="376237"/>
          </a:xfrm>
          <a:prstGeom prst="line">
            <a:avLst/>
          </a:prstGeom>
          <a:noFill/>
          <a:ln w="12700">
            <a:solidFill>
              <a:schemeClr val="tx1"/>
            </a:solidFill>
            <a:round/>
          </a:ln>
        </p:spPr>
        <p:txBody>
          <a:bodyPr wrap="none" anchor="ctr"/>
          <a:lstStyle/>
          <a:p>
            <a:endParaRPr lang="zh-CN" altLang="en-US"/>
          </a:p>
        </p:txBody>
      </p:sp>
      <p:sp>
        <p:nvSpPr>
          <p:cNvPr id="258094" name="Line 46"/>
          <p:cNvSpPr>
            <a:spLocks noChangeShapeType="1"/>
          </p:cNvSpPr>
          <p:nvPr/>
        </p:nvSpPr>
        <p:spPr bwMode="auto">
          <a:xfrm flipH="1" flipV="1">
            <a:off x="2693988" y="4137025"/>
            <a:ext cx="500062" cy="1588"/>
          </a:xfrm>
          <a:prstGeom prst="line">
            <a:avLst/>
          </a:prstGeom>
          <a:noFill/>
          <a:ln w="9525">
            <a:solidFill>
              <a:schemeClr val="tx1"/>
            </a:solidFill>
            <a:round/>
            <a:headEnd type="none" w="sm" len="lg"/>
            <a:tailEnd type="triangle" w="sm" len="med"/>
          </a:ln>
        </p:spPr>
        <p:txBody>
          <a:bodyPr wrap="none" anchor="ctr"/>
          <a:lstStyle/>
          <a:p>
            <a:endParaRPr lang="zh-CN" altLang="en-US"/>
          </a:p>
        </p:txBody>
      </p:sp>
      <p:sp>
        <p:nvSpPr>
          <p:cNvPr id="258095" name="Rectangle 50"/>
          <p:cNvSpPr>
            <a:spLocks noGrp="1" noChangeArrowheads="1"/>
          </p:cNvSpPr>
          <p:nvPr>
            <p:ph type="title"/>
          </p:nvPr>
        </p:nvSpPr>
        <p:spPr/>
        <p:txBody>
          <a:bodyPr/>
          <a:lstStyle/>
          <a:p>
            <a:pPr eaLnBrk="1" hangingPunct="1"/>
            <a:r>
              <a:rPr lang="en-US" altLang="zh-CN" dirty="0"/>
              <a:t>OSPF</a:t>
            </a:r>
            <a:r>
              <a:rPr lang="zh-CN" altLang="en-US" dirty="0"/>
              <a:t>分组</a:t>
            </a:r>
          </a:p>
        </p:txBody>
      </p:sp>
    </p:spTree>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074" name="Rectangle 4"/>
          <p:cNvSpPr>
            <a:spLocks noGrp="1" noChangeArrowheads="1"/>
          </p:cNvSpPr>
          <p:nvPr>
            <p:ph type="title"/>
          </p:nvPr>
        </p:nvSpPr>
        <p:spPr>
          <a:xfrm>
            <a:off x="330200" y="203200"/>
            <a:ext cx="8483600" cy="705520"/>
          </a:xfrm>
        </p:spPr>
        <p:txBody>
          <a:bodyPr/>
          <a:lstStyle/>
          <a:p>
            <a:pPr eaLnBrk="1" hangingPunct="1"/>
            <a:r>
              <a:rPr lang="en-US" altLang="zh-CN" dirty="0"/>
              <a:t>OSPF</a:t>
            </a:r>
            <a:r>
              <a:rPr lang="zh-CN" altLang="en-US" dirty="0"/>
              <a:t>直接用</a:t>
            </a:r>
            <a:r>
              <a:rPr lang="en-US" altLang="zh-CN" dirty="0"/>
              <a:t>IP</a:t>
            </a:r>
            <a:r>
              <a:rPr lang="zh-CN" altLang="en-US" dirty="0"/>
              <a:t>数据报传送</a:t>
            </a:r>
          </a:p>
        </p:txBody>
      </p:sp>
      <p:sp>
        <p:nvSpPr>
          <p:cNvPr id="259075" name="Rectangle 5"/>
          <p:cNvSpPr>
            <a:spLocks noGrp="1" noChangeArrowheads="1"/>
          </p:cNvSpPr>
          <p:nvPr>
            <p:ph type="body" idx="1"/>
          </p:nvPr>
        </p:nvSpPr>
        <p:spPr/>
        <p:txBody>
          <a:bodyPr/>
          <a:lstStyle/>
          <a:p>
            <a:pPr eaLnBrk="1" hangingPunct="1">
              <a:buFontTx/>
              <a:buNone/>
            </a:pPr>
            <a:r>
              <a:rPr lang="en-US" altLang="zh-CN" dirty="0"/>
              <a:t>(1) </a:t>
            </a:r>
            <a:r>
              <a:rPr lang="zh-CN" altLang="en-US" dirty="0">
                <a:ea typeface="黑体" panose="02010609060101010101" pitchFamily="49" charset="-122"/>
              </a:rPr>
              <a:t>版本</a:t>
            </a:r>
            <a:r>
              <a:rPr lang="zh-CN" altLang="en-US" dirty="0"/>
              <a:t>  当前的版本号是</a:t>
            </a:r>
            <a:r>
              <a:rPr lang="en-US" altLang="zh-CN" dirty="0"/>
              <a:t>2</a:t>
            </a:r>
            <a:r>
              <a:rPr lang="zh-CN" altLang="en-US" dirty="0"/>
              <a:t>。</a:t>
            </a:r>
          </a:p>
          <a:p>
            <a:pPr eaLnBrk="1" hangingPunct="1">
              <a:buFontTx/>
              <a:buNone/>
            </a:pPr>
            <a:r>
              <a:rPr lang="en-US" altLang="zh-CN" dirty="0"/>
              <a:t>(2) </a:t>
            </a:r>
            <a:r>
              <a:rPr lang="zh-CN" altLang="en-US" dirty="0">
                <a:ea typeface="黑体" panose="02010609060101010101" pitchFamily="49" charset="-122"/>
              </a:rPr>
              <a:t>类型</a:t>
            </a:r>
            <a:r>
              <a:rPr lang="zh-CN" altLang="en-US" dirty="0"/>
              <a:t>  可以是五种类型分组中的一种。</a:t>
            </a:r>
          </a:p>
          <a:p>
            <a:pPr eaLnBrk="1" hangingPunct="1">
              <a:buFontTx/>
              <a:buNone/>
            </a:pPr>
            <a:r>
              <a:rPr lang="en-US" altLang="zh-CN" dirty="0"/>
              <a:t>(3) </a:t>
            </a:r>
            <a:r>
              <a:rPr lang="zh-CN" altLang="en-US" dirty="0">
                <a:ea typeface="黑体" panose="02010609060101010101" pitchFamily="49" charset="-122"/>
              </a:rPr>
              <a:t>分组长度</a:t>
            </a:r>
            <a:r>
              <a:rPr lang="zh-CN" altLang="en-US" dirty="0"/>
              <a:t>  包括</a:t>
            </a:r>
            <a:r>
              <a:rPr lang="en-US" altLang="zh-CN" dirty="0"/>
              <a:t>OSPF</a:t>
            </a:r>
            <a:r>
              <a:rPr lang="zh-CN" altLang="en-US" dirty="0"/>
              <a:t>首部在内的分组长度，以字节为单位。</a:t>
            </a:r>
          </a:p>
          <a:p>
            <a:pPr eaLnBrk="1" hangingPunct="1">
              <a:buFontTx/>
              <a:buNone/>
            </a:pPr>
            <a:endParaRPr lang="en-US" altLang="zh-CN" dirty="0"/>
          </a:p>
          <a:p>
            <a:pPr eaLnBrk="1" hangingPunct="1">
              <a:buFontTx/>
              <a:buNone/>
            </a:pPr>
            <a:r>
              <a:rPr lang="en-US" altLang="zh-CN" dirty="0"/>
              <a:t>(4) </a:t>
            </a:r>
            <a:r>
              <a:rPr lang="zh-CN" altLang="en-US" dirty="0">
                <a:ea typeface="黑体" panose="02010609060101010101" pitchFamily="49" charset="-122"/>
              </a:rPr>
              <a:t>路由器标识符</a:t>
            </a:r>
            <a:r>
              <a:rPr lang="zh-CN" altLang="en-US" dirty="0"/>
              <a:t>  标志发送该分组的路由器的接口的</a:t>
            </a:r>
            <a:r>
              <a:rPr lang="en-US" altLang="zh-CN" dirty="0">
                <a:solidFill>
                  <a:srgbClr val="FF0000"/>
                </a:solidFill>
              </a:rPr>
              <a:t>IP</a:t>
            </a:r>
            <a:r>
              <a:rPr lang="zh-CN" altLang="en-US" dirty="0">
                <a:solidFill>
                  <a:srgbClr val="FF0000"/>
                </a:solidFill>
              </a:rPr>
              <a:t>地址</a:t>
            </a:r>
            <a:r>
              <a:rPr lang="zh-CN" altLang="en-US" dirty="0"/>
              <a:t>。</a:t>
            </a:r>
          </a:p>
          <a:p>
            <a:pPr eaLnBrk="1" hangingPunct="1">
              <a:buFontTx/>
              <a:buNone/>
            </a:pPr>
            <a:r>
              <a:rPr lang="en-US" altLang="zh-CN" dirty="0"/>
              <a:t>(5) </a:t>
            </a:r>
            <a:r>
              <a:rPr lang="zh-CN" altLang="en-US" dirty="0">
                <a:ea typeface="黑体" panose="02010609060101010101" pitchFamily="49" charset="-122"/>
              </a:rPr>
              <a:t>区域标识符</a:t>
            </a:r>
            <a:r>
              <a:rPr lang="zh-CN" altLang="en-US" dirty="0"/>
              <a:t>  分组属于的区域的标识符。</a:t>
            </a:r>
          </a:p>
          <a:p>
            <a:pPr eaLnBrk="1" hangingPunct="1">
              <a:buFontTx/>
              <a:buNone/>
            </a:pPr>
            <a:endParaRPr lang="en-US" altLang="zh-CN" dirty="0"/>
          </a:p>
          <a:p>
            <a:pPr eaLnBrk="1" hangingPunct="1">
              <a:buFontTx/>
              <a:buNone/>
            </a:pPr>
            <a:r>
              <a:rPr lang="en-US" altLang="zh-CN" dirty="0"/>
              <a:t>(6) </a:t>
            </a:r>
            <a:r>
              <a:rPr lang="zh-CN" altLang="en-US" dirty="0">
                <a:ea typeface="黑体" panose="02010609060101010101" pitchFamily="49" charset="-122"/>
              </a:rPr>
              <a:t>校验和</a:t>
            </a:r>
            <a:r>
              <a:rPr lang="zh-CN" altLang="en-US" dirty="0"/>
              <a:t>  用来测试分组中的差错。</a:t>
            </a:r>
          </a:p>
          <a:p>
            <a:pPr eaLnBrk="1" hangingPunct="1">
              <a:buFontTx/>
              <a:buNone/>
            </a:pPr>
            <a:endParaRPr lang="en-US" altLang="zh-CN" dirty="0"/>
          </a:p>
          <a:p>
            <a:pPr eaLnBrk="1" hangingPunct="1">
              <a:buFontTx/>
              <a:buNone/>
            </a:pPr>
            <a:r>
              <a:rPr lang="en-US" altLang="zh-CN" dirty="0"/>
              <a:t>(7) </a:t>
            </a:r>
            <a:r>
              <a:rPr lang="zh-CN" altLang="en-US" dirty="0">
                <a:ea typeface="黑体" panose="02010609060101010101" pitchFamily="49" charset="-122"/>
              </a:rPr>
              <a:t>鉴别类型</a:t>
            </a:r>
            <a:r>
              <a:rPr lang="zh-CN" altLang="en-US" dirty="0"/>
              <a:t>  目前只有两种。</a:t>
            </a:r>
            <a:r>
              <a:rPr lang="en-US" altLang="zh-CN" dirty="0"/>
              <a:t>0 (</a:t>
            </a:r>
            <a:r>
              <a:rPr lang="zh-CN" altLang="en-US" dirty="0"/>
              <a:t>不用</a:t>
            </a:r>
            <a:r>
              <a:rPr lang="en-US" altLang="zh-CN" dirty="0"/>
              <a:t>) </a:t>
            </a:r>
            <a:r>
              <a:rPr lang="zh-CN" altLang="en-US" dirty="0"/>
              <a:t>和 </a:t>
            </a:r>
            <a:r>
              <a:rPr lang="en-US" altLang="zh-CN" dirty="0"/>
              <a:t>1 (</a:t>
            </a:r>
            <a:r>
              <a:rPr lang="zh-CN" altLang="en-US" dirty="0"/>
              <a:t>口令</a:t>
            </a:r>
            <a:r>
              <a:rPr lang="en-US" altLang="zh-CN" dirty="0"/>
              <a:t>)</a:t>
            </a:r>
          </a:p>
          <a:p>
            <a:pPr eaLnBrk="1" hangingPunct="1">
              <a:buFontTx/>
              <a:buNone/>
            </a:pPr>
            <a:r>
              <a:rPr lang="en-US" altLang="zh-CN" dirty="0"/>
              <a:t>(8) </a:t>
            </a:r>
            <a:r>
              <a:rPr lang="zh-CN" altLang="en-US" dirty="0">
                <a:ea typeface="黑体" panose="02010609060101010101" pitchFamily="49" charset="-122"/>
              </a:rPr>
              <a:t>鉴别</a:t>
            </a:r>
            <a:r>
              <a:rPr lang="zh-CN" altLang="en-US" dirty="0"/>
              <a:t>  鉴别类型为</a:t>
            </a:r>
            <a:r>
              <a:rPr lang="en-US" altLang="zh-CN" dirty="0"/>
              <a:t>0</a:t>
            </a:r>
            <a:r>
              <a:rPr lang="zh-CN" altLang="en-US" dirty="0"/>
              <a:t>时就填入</a:t>
            </a:r>
            <a:r>
              <a:rPr lang="en-US" altLang="zh-CN" dirty="0"/>
              <a:t>0</a:t>
            </a:r>
            <a:r>
              <a:rPr lang="zh-CN" altLang="en-US" dirty="0"/>
              <a:t>。鉴别类型为</a:t>
            </a:r>
            <a:r>
              <a:rPr lang="en-US" altLang="zh-CN" dirty="0"/>
              <a:t>1</a:t>
            </a:r>
            <a:r>
              <a:rPr lang="zh-CN" altLang="en-US" dirty="0"/>
              <a:t>时则填入</a:t>
            </a:r>
            <a:r>
              <a:rPr lang="en-US" altLang="zh-CN" dirty="0"/>
              <a:t>8</a:t>
            </a:r>
            <a:r>
              <a:rPr lang="zh-CN" altLang="en-US" dirty="0"/>
              <a:t>个字符的口令。</a:t>
            </a:r>
          </a:p>
        </p:txBody>
      </p:sp>
    </p:spTree>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098" name="Rectangle 4"/>
          <p:cNvSpPr>
            <a:spLocks noGrp="1" noChangeArrowheads="1"/>
          </p:cNvSpPr>
          <p:nvPr>
            <p:ph type="title"/>
          </p:nvPr>
        </p:nvSpPr>
        <p:spPr/>
        <p:txBody>
          <a:bodyPr/>
          <a:lstStyle/>
          <a:p>
            <a:pPr eaLnBrk="1" hangingPunct="1"/>
            <a:r>
              <a:rPr lang="en-US" altLang="zh-CN"/>
              <a:t>OSPF</a:t>
            </a:r>
            <a:r>
              <a:rPr lang="zh-CN" altLang="en-US"/>
              <a:t>的其他特点</a:t>
            </a:r>
          </a:p>
        </p:txBody>
      </p:sp>
      <p:sp>
        <p:nvSpPr>
          <p:cNvPr id="260099" name="Rectangle 5"/>
          <p:cNvSpPr>
            <a:spLocks noGrp="1" noChangeArrowheads="1"/>
          </p:cNvSpPr>
          <p:nvPr>
            <p:ph type="body" idx="1"/>
          </p:nvPr>
        </p:nvSpPr>
        <p:spPr/>
        <p:txBody>
          <a:bodyPr/>
          <a:lstStyle/>
          <a:p>
            <a:pPr eaLnBrk="1" hangingPunct="1">
              <a:spcBef>
                <a:spcPts val="600"/>
              </a:spcBef>
              <a:buFontTx/>
              <a:buNone/>
            </a:pPr>
            <a:r>
              <a:rPr lang="en-US" altLang="zh-CN" dirty="0"/>
              <a:t>(1) </a:t>
            </a:r>
            <a:r>
              <a:rPr lang="en-US" altLang="zh-CN" dirty="0">
                <a:solidFill>
                  <a:srgbClr val="FF0000"/>
                </a:solidFill>
              </a:rPr>
              <a:t>OSPF</a:t>
            </a:r>
            <a:r>
              <a:rPr lang="zh-CN" altLang="en-US" dirty="0"/>
              <a:t>对不同的链路</a:t>
            </a:r>
            <a:r>
              <a:rPr lang="zh-CN" altLang="en-US" dirty="0">
                <a:solidFill>
                  <a:srgbClr val="FF0000"/>
                </a:solidFill>
              </a:rPr>
              <a:t>可根据</a:t>
            </a:r>
            <a:r>
              <a:rPr lang="en-US" altLang="zh-CN" dirty="0"/>
              <a:t>IP</a:t>
            </a:r>
            <a:r>
              <a:rPr lang="zh-CN" altLang="en-US" dirty="0"/>
              <a:t>分组的不同服务类型</a:t>
            </a:r>
            <a:r>
              <a:rPr lang="en-US" altLang="zh-CN" dirty="0"/>
              <a:t>TOS</a:t>
            </a:r>
            <a:r>
              <a:rPr lang="zh-CN" altLang="en-US" dirty="0"/>
              <a:t>而设置成不同的代价。</a:t>
            </a:r>
          </a:p>
          <a:p>
            <a:pPr eaLnBrk="1" hangingPunct="1">
              <a:spcBef>
                <a:spcPts val="600"/>
              </a:spcBef>
              <a:buSzPct val="90000"/>
            </a:pPr>
            <a:endParaRPr lang="en-US" altLang="zh-CN" dirty="0">
              <a:ea typeface="黑体" panose="02010609060101010101" pitchFamily="49" charset="-122"/>
            </a:endParaRPr>
          </a:p>
          <a:p>
            <a:pPr eaLnBrk="1" hangingPunct="1">
              <a:spcBef>
                <a:spcPts val="600"/>
              </a:spcBef>
              <a:buSzPct val="90000"/>
              <a:buFont typeface="Wingdings" panose="05000000000000000000" pitchFamily="2" charset="2"/>
              <a:buChar char="þ"/>
            </a:pPr>
            <a:r>
              <a:rPr lang="zh-CN" altLang="en-US" dirty="0">
                <a:latin typeface="+mn-ea"/>
              </a:rPr>
              <a:t>例如，高带宽的卫星链路对于非实时的业务可设置为较低的代价，但对于时延敏感的业务可设置为非常高的代价。</a:t>
            </a:r>
          </a:p>
          <a:p>
            <a:pPr eaLnBrk="1" hangingPunct="1">
              <a:spcBef>
                <a:spcPts val="600"/>
              </a:spcBef>
              <a:buSzPct val="90000"/>
            </a:pPr>
            <a:endParaRPr lang="zh-CN" altLang="en-US" dirty="0">
              <a:ea typeface="黑体" panose="02010609060101010101" pitchFamily="49" charset="-122"/>
            </a:endParaRPr>
          </a:p>
          <a:p>
            <a:pPr eaLnBrk="1" hangingPunct="1">
              <a:spcBef>
                <a:spcPts val="600"/>
              </a:spcBef>
            </a:pPr>
            <a:r>
              <a:rPr lang="zh-CN" altLang="en-US" dirty="0">
                <a:latin typeface="+mn-ea"/>
              </a:rPr>
              <a:t>因此，</a:t>
            </a:r>
            <a:r>
              <a:rPr lang="en-US" altLang="zh-CN" dirty="0"/>
              <a:t>OSPF</a:t>
            </a:r>
            <a:r>
              <a:rPr lang="zh-CN" altLang="en-US" dirty="0">
                <a:latin typeface="+mn-ea"/>
              </a:rPr>
              <a:t>对于不同类型的业务可计算出不同的路由。</a:t>
            </a:r>
          </a:p>
          <a:p>
            <a:pPr eaLnBrk="1" hangingPunct="1">
              <a:spcBef>
                <a:spcPts val="600"/>
              </a:spcBef>
            </a:pPr>
            <a:endParaRPr lang="zh-CN" altLang="en-US" dirty="0">
              <a:ea typeface="黑体" panose="02010609060101010101" pitchFamily="49" charset="-122"/>
            </a:endParaRPr>
          </a:p>
          <a:p>
            <a:pPr eaLnBrk="1" hangingPunct="1">
              <a:spcBef>
                <a:spcPts val="600"/>
              </a:spcBef>
              <a:buFontTx/>
              <a:buNone/>
            </a:pPr>
            <a:r>
              <a:rPr lang="en-US" altLang="zh-CN" dirty="0"/>
              <a:t>(2) </a:t>
            </a:r>
            <a:r>
              <a:rPr lang="zh-CN" altLang="en-US" dirty="0"/>
              <a:t>如果到同一个目的网络有</a:t>
            </a:r>
            <a:r>
              <a:rPr lang="zh-CN" altLang="en-US" dirty="0">
                <a:solidFill>
                  <a:srgbClr val="FF0000"/>
                </a:solidFill>
              </a:rPr>
              <a:t>多条</a:t>
            </a:r>
            <a:r>
              <a:rPr lang="zh-CN" altLang="en-US" dirty="0"/>
              <a:t>相同代价的路径，那么可以将通信量分配给这几条路径。这叫作多路径间的</a:t>
            </a:r>
            <a:r>
              <a:rPr lang="zh-CN" altLang="en-US" dirty="0">
                <a:solidFill>
                  <a:srgbClr val="FF0000"/>
                </a:solidFill>
                <a:latin typeface="+mn-ea"/>
              </a:rPr>
              <a:t>负载平衡</a:t>
            </a:r>
            <a:r>
              <a:rPr lang="zh-CN" altLang="en-US" dirty="0"/>
              <a:t>。</a:t>
            </a:r>
          </a:p>
          <a:p>
            <a:pPr eaLnBrk="1" hangingPunct="1">
              <a:spcBef>
                <a:spcPts val="600"/>
              </a:spcBef>
              <a:buSzPct val="90000"/>
              <a:buFont typeface="Wingdings" panose="05000000000000000000" pitchFamily="2" charset="2"/>
              <a:buChar char="þ"/>
            </a:pPr>
            <a:r>
              <a:rPr lang="zh-CN" altLang="en-US" dirty="0">
                <a:latin typeface="+mn-ea"/>
              </a:rPr>
              <a:t>在代价相同的多条路径上分配通信量</a:t>
            </a:r>
            <a:r>
              <a:rPr lang="zh-CN" altLang="en-US" dirty="0">
                <a:solidFill>
                  <a:srgbClr val="FF0000"/>
                </a:solidFill>
                <a:latin typeface="+mn-ea"/>
              </a:rPr>
              <a:t>是</a:t>
            </a:r>
            <a:r>
              <a:rPr lang="zh-CN" altLang="en-US" dirty="0">
                <a:latin typeface="+mn-ea"/>
              </a:rPr>
              <a:t>通信量工程中的简单形式。</a:t>
            </a:r>
          </a:p>
          <a:p>
            <a:pPr eaLnBrk="1" hangingPunct="1"/>
            <a:endParaRPr lang="en-US" altLang="zh-CN" dirty="0"/>
          </a:p>
        </p:txBody>
      </p:sp>
    </p:spTree>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122" name="Rectangle 4"/>
          <p:cNvSpPr>
            <a:spLocks noGrp="1" noChangeArrowheads="1"/>
          </p:cNvSpPr>
          <p:nvPr>
            <p:ph type="title"/>
          </p:nvPr>
        </p:nvSpPr>
        <p:spPr/>
        <p:txBody>
          <a:bodyPr/>
          <a:lstStyle/>
          <a:p>
            <a:pPr eaLnBrk="1" hangingPunct="1"/>
            <a:r>
              <a:rPr lang="en-US" altLang="zh-CN"/>
              <a:t>OSPF</a:t>
            </a:r>
            <a:r>
              <a:rPr lang="zh-CN" altLang="en-US"/>
              <a:t>的其他特点</a:t>
            </a:r>
          </a:p>
        </p:txBody>
      </p:sp>
      <p:sp>
        <p:nvSpPr>
          <p:cNvPr id="261123" name="Rectangle 5"/>
          <p:cNvSpPr>
            <a:spLocks noGrp="1" noChangeArrowheads="1"/>
          </p:cNvSpPr>
          <p:nvPr>
            <p:ph type="body" idx="1"/>
          </p:nvPr>
        </p:nvSpPr>
        <p:spPr/>
        <p:txBody>
          <a:bodyPr/>
          <a:lstStyle/>
          <a:p>
            <a:pPr eaLnBrk="1" hangingPunct="1">
              <a:spcBef>
                <a:spcPts val="600"/>
              </a:spcBef>
              <a:buFontTx/>
              <a:buNone/>
            </a:pPr>
            <a:r>
              <a:rPr lang="en-US" altLang="zh-CN" dirty="0"/>
              <a:t>(3) </a:t>
            </a:r>
            <a:r>
              <a:rPr lang="zh-CN" altLang="en-US" dirty="0"/>
              <a:t>所有在</a:t>
            </a:r>
            <a:r>
              <a:rPr lang="en-US" altLang="zh-CN" dirty="0"/>
              <a:t>OSPF</a:t>
            </a:r>
            <a:r>
              <a:rPr lang="zh-CN" altLang="en-US" dirty="0"/>
              <a:t>路由器之间交换的分组</a:t>
            </a:r>
            <a:r>
              <a:rPr lang="en-US" altLang="zh-CN" dirty="0"/>
              <a:t>(</a:t>
            </a:r>
            <a:r>
              <a:rPr lang="zh-CN" altLang="en-US" dirty="0">
                <a:ea typeface="黑体" panose="02010609060101010101" pitchFamily="49" charset="-122"/>
              </a:rPr>
              <a:t>例如，链路状态更新分组</a:t>
            </a:r>
            <a:r>
              <a:rPr lang="en-US" altLang="zh-CN" dirty="0"/>
              <a:t>)</a:t>
            </a:r>
            <a:r>
              <a:rPr lang="zh-CN" altLang="en-US" dirty="0"/>
              <a:t>都具有鉴别的功能，因而保证了仅在可信赖的路由器之间交换链路状态信息。</a:t>
            </a:r>
          </a:p>
          <a:p>
            <a:pPr eaLnBrk="1" hangingPunct="1">
              <a:spcBef>
                <a:spcPts val="600"/>
              </a:spcBef>
            </a:pPr>
            <a:endParaRPr lang="zh-CN" altLang="en-US" dirty="0"/>
          </a:p>
          <a:p>
            <a:pPr eaLnBrk="1" hangingPunct="1">
              <a:spcBef>
                <a:spcPts val="600"/>
              </a:spcBef>
              <a:buFontTx/>
              <a:buNone/>
            </a:pPr>
            <a:r>
              <a:rPr lang="en-US" altLang="zh-CN" dirty="0"/>
              <a:t>(4) </a:t>
            </a:r>
            <a:r>
              <a:rPr lang="zh-CN" altLang="en-US" dirty="0"/>
              <a:t>支持</a:t>
            </a:r>
            <a:r>
              <a:rPr lang="zh-CN" altLang="en-US" dirty="0">
                <a:solidFill>
                  <a:srgbClr val="FF0000"/>
                </a:solidFill>
                <a:ea typeface="黑体" panose="02010609060101010101" pitchFamily="49" charset="-122"/>
              </a:rPr>
              <a:t>可变长度的子网划分</a:t>
            </a:r>
            <a:r>
              <a:rPr lang="zh-CN" altLang="en-US" dirty="0"/>
              <a:t>和</a:t>
            </a:r>
            <a:r>
              <a:rPr lang="zh-CN" altLang="en-US" dirty="0">
                <a:solidFill>
                  <a:srgbClr val="FF0000"/>
                </a:solidFill>
                <a:ea typeface="黑体" panose="02010609060101010101" pitchFamily="49" charset="-122"/>
              </a:rPr>
              <a:t>无分类编址</a:t>
            </a:r>
            <a:r>
              <a:rPr lang="en-US" altLang="zh-CN" dirty="0">
                <a:solidFill>
                  <a:srgbClr val="FF0000"/>
                </a:solidFill>
                <a:ea typeface="黑体" panose="02010609060101010101" pitchFamily="49" charset="-122"/>
              </a:rPr>
              <a:t>CIDR</a:t>
            </a:r>
            <a:r>
              <a:rPr lang="zh-CN" altLang="en-US" dirty="0"/>
              <a:t>。</a:t>
            </a:r>
          </a:p>
          <a:p>
            <a:pPr eaLnBrk="1" hangingPunct="1">
              <a:spcBef>
                <a:spcPts val="600"/>
              </a:spcBef>
            </a:pPr>
            <a:endParaRPr lang="zh-CN" altLang="en-US" dirty="0"/>
          </a:p>
          <a:p>
            <a:pPr eaLnBrk="1" hangingPunct="1">
              <a:spcBef>
                <a:spcPts val="600"/>
              </a:spcBef>
              <a:buFontTx/>
              <a:buNone/>
            </a:pPr>
            <a:r>
              <a:rPr lang="en-US" altLang="zh-CN" dirty="0"/>
              <a:t>(5) </a:t>
            </a:r>
            <a:r>
              <a:rPr lang="zh-CN" altLang="en-US" dirty="0"/>
              <a:t>每一个链路状态都带上一个</a:t>
            </a:r>
            <a:r>
              <a:rPr lang="en-US" altLang="zh-CN" dirty="0"/>
              <a:t>32</a:t>
            </a:r>
            <a:r>
              <a:rPr lang="zh-CN" altLang="en-US" dirty="0"/>
              <a:t>位的序号，序号越大状态就越新。</a:t>
            </a:r>
            <a:endParaRPr lang="en-US" altLang="zh-CN" dirty="0"/>
          </a:p>
          <a:p>
            <a:pPr eaLnBrk="1" hangingPunct="1">
              <a:spcBef>
                <a:spcPts val="600"/>
              </a:spcBef>
            </a:pPr>
            <a:endParaRPr lang="en-US" altLang="zh-CN" dirty="0"/>
          </a:p>
          <a:p>
            <a:pPr eaLnBrk="1" hangingPunct="1">
              <a:spcBef>
                <a:spcPts val="600"/>
              </a:spcBef>
            </a:pPr>
            <a:r>
              <a:rPr lang="en-US" altLang="zh-CN" dirty="0"/>
              <a:t>OSPF</a:t>
            </a:r>
            <a:r>
              <a:rPr lang="zh-CN" altLang="en-US" dirty="0"/>
              <a:t>规定，链路状态序号增长的速率不超过</a:t>
            </a:r>
            <a:r>
              <a:rPr lang="zh-CN" altLang="en-US" dirty="0">
                <a:solidFill>
                  <a:srgbClr val="FF0000"/>
                </a:solidFill>
              </a:rPr>
              <a:t>每</a:t>
            </a:r>
            <a:r>
              <a:rPr lang="en-US" altLang="zh-CN" dirty="0">
                <a:solidFill>
                  <a:srgbClr val="FF0000"/>
                </a:solidFill>
              </a:rPr>
              <a:t>5</a:t>
            </a:r>
            <a:r>
              <a:rPr lang="zh-CN" altLang="en-US" dirty="0">
                <a:solidFill>
                  <a:srgbClr val="FF0000"/>
                </a:solidFill>
              </a:rPr>
              <a:t>秒一次</a:t>
            </a:r>
            <a:r>
              <a:rPr lang="zh-CN" altLang="en-US" dirty="0"/>
              <a:t>，这样，全部序号空间在</a:t>
            </a:r>
            <a:r>
              <a:rPr lang="en-US" altLang="zh-CN" dirty="0"/>
              <a:t>600</a:t>
            </a:r>
            <a:r>
              <a:rPr lang="zh-CN" altLang="en-US" dirty="0"/>
              <a:t>年内不产生重复号。</a:t>
            </a:r>
          </a:p>
          <a:p>
            <a:pPr eaLnBrk="1" hangingPunct="1"/>
            <a:endParaRPr lang="en-US" altLang="zh-CN" dirty="0"/>
          </a:p>
        </p:txBody>
      </p:sp>
    </p:spTree>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146" name="Rectangle 4"/>
          <p:cNvSpPr>
            <a:spLocks noGrp="1" noChangeArrowheads="1"/>
          </p:cNvSpPr>
          <p:nvPr>
            <p:ph type="title"/>
          </p:nvPr>
        </p:nvSpPr>
        <p:spPr>
          <a:xfrm>
            <a:off x="330200" y="260648"/>
            <a:ext cx="8490272" cy="627063"/>
          </a:xfrm>
        </p:spPr>
        <p:txBody>
          <a:bodyPr/>
          <a:lstStyle/>
          <a:p>
            <a:pPr eaLnBrk="1" hangingPunct="1"/>
            <a:r>
              <a:rPr lang="en-US" altLang="zh-CN" dirty="0"/>
              <a:t>2. OSPF</a:t>
            </a:r>
            <a:r>
              <a:rPr lang="zh-CN" altLang="en-US" dirty="0"/>
              <a:t>的五种分组类型</a:t>
            </a:r>
          </a:p>
        </p:txBody>
      </p:sp>
      <p:sp>
        <p:nvSpPr>
          <p:cNvPr id="262147" name="Rectangle 5"/>
          <p:cNvSpPr>
            <a:spLocks noGrp="1" noChangeArrowheads="1"/>
          </p:cNvSpPr>
          <p:nvPr>
            <p:ph type="body" idx="1"/>
          </p:nvPr>
        </p:nvSpPr>
        <p:spPr>
          <a:xfrm>
            <a:off x="330200" y="1052512"/>
            <a:ext cx="8490272" cy="5112791"/>
          </a:xfrm>
        </p:spPr>
        <p:txBody>
          <a:bodyPr/>
          <a:lstStyle/>
          <a:p>
            <a:pPr eaLnBrk="1" hangingPunct="1">
              <a:spcBef>
                <a:spcPts val="600"/>
              </a:spcBef>
            </a:pPr>
            <a:r>
              <a:rPr lang="zh-CN" altLang="en-US" dirty="0"/>
              <a:t>类型</a:t>
            </a:r>
            <a:r>
              <a:rPr lang="en-US" altLang="zh-CN" dirty="0"/>
              <a:t>1</a:t>
            </a:r>
            <a:r>
              <a:rPr lang="zh-CN" altLang="en-US" dirty="0"/>
              <a:t>，</a:t>
            </a:r>
            <a:r>
              <a:rPr lang="zh-CN" altLang="en-US" dirty="0">
                <a:ea typeface="黑体" panose="02010609060101010101" pitchFamily="49" charset="-122"/>
              </a:rPr>
              <a:t>问候</a:t>
            </a:r>
            <a:r>
              <a:rPr lang="en-US" altLang="zh-CN" dirty="0">
                <a:ea typeface="黑体" panose="02010609060101010101" pitchFamily="49" charset="-122"/>
              </a:rPr>
              <a:t>(Hello)</a:t>
            </a:r>
            <a:r>
              <a:rPr lang="zh-CN" altLang="en-US" dirty="0">
                <a:ea typeface="黑体" panose="02010609060101010101" pitchFamily="49" charset="-122"/>
              </a:rPr>
              <a:t>分组</a:t>
            </a:r>
            <a:r>
              <a:rPr lang="zh-CN" altLang="en-US" dirty="0"/>
              <a:t>，用来发现和维护邻站的可达性。</a:t>
            </a:r>
          </a:p>
          <a:p>
            <a:pPr eaLnBrk="1" hangingPunct="1">
              <a:spcBef>
                <a:spcPts val="600"/>
              </a:spcBef>
            </a:pPr>
            <a:endParaRPr lang="zh-CN" altLang="en-US" dirty="0"/>
          </a:p>
          <a:p>
            <a:pPr eaLnBrk="1" hangingPunct="1">
              <a:spcBef>
                <a:spcPts val="600"/>
              </a:spcBef>
            </a:pPr>
            <a:r>
              <a:rPr lang="zh-CN" altLang="en-US" dirty="0"/>
              <a:t>类型</a:t>
            </a:r>
            <a:r>
              <a:rPr lang="en-US" altLang="zh-CN" dirty="0"/>
              <a:t>2</a:t>
            </a:r>
            <a:r>
              <a:rPr lang="zh-CN" altLang="en-US" dirty="0"/>
              <a:t>，</a:t>
            </a:r>
            <a:r>
              <a:rPr lang="zh-CN" altLang="en-US" dirty="0">
                <a:ea typeface="黑体" panose="02010609060101010101" pitchFamily="49" charset="-122"/>
              </a:rPr>
              <a:t>数据库描述</a:t>
            </a:r>
            <a:r>
              <a:rPr lang="en-US" altLang="zh-CN" dirty="0"/>
              <a:t>(Database Description)</a:t>
            </a:r>
            <a:r>
              <a:rPr lang="zh-CN" altLang="en-US" dirty="0"/>
              <a:t>分组，向邻站给出自己的链路状态数据库中的所有链路状态项目的</a:t>
            </a:r>
            <a:r>
              <a:rPr lang="zh-CN" altLang="en-US" dirty="0">
                <a:solidFill>
                  <a:srgbClr val="FF0000"/>
                </a:solidFill>
                <a:latin typeface="+mn-ea"/>
              </a:rPr>
              <a:t>摘要信息</a:t>
            </a:r>
            <a:r>
              <a:rPr lang="zh-CN" altLang="en-US" dirty="0"/>
              <a:t>。</a:t>
            </a:r>
          </a:p>
          <a:p>
            <a:pPr eaLnBrk="1" hangingPunct="1">
              <a:spcBef>
                <a:spcPts val="600"/>
              </a:spcBef>
            </a:pPr>
            <a:endParaRPr lang="zh-CN" altLang="en-US" dirty="0"/>
          </a:p>
          <a:p>
            <a:pPr eaLnBrk="1" hangingPunct="1">
              <a:spcBef>
                <a:spcPts val="600"/>
              </a:spcBef>
            </a:pPr>
            <a:r>
              <a:rPr lang="zh-CN" altLang="en-US" dirty="0"/>
              <a:t>类型</a:t>
            </a:r>
            <a:r>
              <a:rPr lang="en-US" altLang="zh-CN" dirty="0"/>
              <a:t>3</a:t>
            </a:r>
            <a:r>
              <a:rPr lang="zh-CN" altLang="en-US" dirty="0"/>
              <a:t>，</a:t>
            </a:r>
            <a:r>
              <a:rPr lang="zh-CN" altLang="en-US" dirty="0">
                <a:ea typeface="黑体" panose="02010609060101010101" pitchFamily="49" charset="-122"/>
              </a:rPr>
              <a:t>链路状态请求</a:t>
            </a:r>
            <a:r>
              <a:rPr lang="en-US" altLang="zh-CN" dirty="0"/>
              <a:t>(Link State Request)</a:t>
            </a:r>
            <a:r>
              <a:rPr lang="zh-CN" altLang="en-US" dirty="0"/>
              <a:t>分组，向对方请求发送某些链路状态项目的</a:t>
            </a:r>
            <a:r>
              <a:rPr lang="zh-CN" altLang="en-US" dirty="0">
                <a:solidFill>
                  <a:srgbClr val="FF0000"/>
                </a:solidFill>
                <a:latin typeface="+mn-ea"/>
              </a:rPr>
              <a:t>详细信息。</a:t>
            </a:r>
          </a:p>
          <a:p>
            <a:pPr eaLnBrk="1" hangingPunct="1"/>
            <a:endParaRPr lang="en-US" altLang="zh-CN" dirty="0"/>
          </a:p>
        </p:txBody>
      </p:sp>
    </p:spTree>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170" name="Rectangle 4"/>
          <p:cNvSpPr>
            <a:spLocks noGrp="1" noChangeArrowheads="1"/>
          </p:cNvSpPr>
          <p:nvPr>
            <p:ph type="title"/>
          </p:nvPr>
        </p:nvSpPr>
        <p:spPr/>
        <p:txBody>
          <a:bodyPr/>
          <a:lstStyle/>
          <a:p>
            <a:pPr eaLnBrk="1" hangingPunct="1"/>
            <a:r>
              <a:rPr lang="en-US" altLang="zh-CN" dirty="0"/>
              <a:t>2. OSPF </a:t>
            </a:r>
            <a:r>
              <a:rPr lang="zh-CN" altLang="en-US" dirty="0"/>
              <a:t>的五种分组类型</a:t>
            </a:r>
          </a:p>
        </p:txBody>
      </p:sp>
      <p:sp>
        <p:nvSpPr>
          <p:cNvPr id="263171" name="Rectangle 5"/>
          <p:cNvSpPr>
            <a:spLocks noGrp="1" noChangeArrowheads="1"/>
          </p:cNvSpPr>
          <p:nvPr>
            <p:ph type="body" idx="1"/>
          </p:nvPr>
        </p:nvSpPr>
        <p:spPr>
          <a:xfrm>
            <a:off x="338211" y="1052736"/>
            <a:ext cx="8483600" cy="5112568"/>
          </a:xfrm>
        </p:spPr>
        <p:txBody>
          <a:bodyPr/>
          <a:lstStyle/>
          <a:p>
            <a:pPr eaLnBrk="1" hangingPunct="1">
              <a:spcBef>
                <a:spcPts val="600"/>
              </a:spcBef>
            </a:pPr>
            <a:r>
              <a:rPr lang="zh-CN" altLang="en-US" dirty="0"/>
              <a:t>类型</a:t>
            </a:r>
            <a:r>
              <a:rPr lang="en-US" altLang="zh-CN" dirty="0"/>
              <a:t>4</a:t>
            </a:r>
            <a:r>
              <a:rPr lang="zh-CN" altLang="en-US" dirty="0"/>
              <a:t>，</a:t>
            </a:r>
            <a:r>
              <a:rPr lang="zh-CN" altLang="en-US" dirty="0">
                <a:ea typeface="黑体" panose="02010609060101010101" pitchFamily="49" charset="-122"/>
              </a:rPr>
              <a:t>链路状态更新</a:t>
            </a:r>
            <a:r>
              <a:rPr lang="en-US" altLang="zh-CN" dirty="0"/>
              <a:t>(Link State Update)</a:t>
            </a:r>
            <a:r>
              <a:rPr lang="zh-CN" altLang="en-US" dirty="0"/>
              <a:t>分组，用洪泛法对全网更新链路状态。</a:t>
            </a:r>
            <a:endParaRPr lang="en-US" altLang="zh-CN" dirty="0"/>
          </a:p>
          <a:p>
            <a:pPr eaLnBrk="1" hangingPunct="1">
              <a:spcBef>
                <a:spcPts val="600"/>
              </a:spcBef>
            </a:pPr>
            <a:endParaRPr lang="en-US" altLang="zh-CN" dirty="0"/>
          </a:p>
          <a:p>
            <a:pPr eaLnBrk="1" hangingPunct="1">
              <a:spcBef>
                <a:spcPts val="600"/>
              </a:spcBef>
              <a:buSzPct val="90000"/>
              <a:buFont typeface="Wingdings" panose="05000000000000000000" pitchFamily="2" charset="2"/>
              <a:buChar char="þ"/>
            </a:pPr>
            <a:r>
              <a:rPr lang="zh-CN" altLang="en-US" dirty="0"/>
              <a:t>路由器使用这种分组将其链路状态通知给邻站。</a:t>
            </a:r>
          </a:p>
          <a:p>
            <a:pPr eaLnBrk="1" hangingPunct="1">
              <a:spcBef>
                <a:spcPts val="600"/>
              </a:spcBef>
            </a:pPr>
            <a:endParaRPr lang="zh-CN" altLang="en-US" dirty="0"/>
          </a:p>
          <a:p>
            <a:pPr eaLnBrk="1" hangingPunct="1">
              <a:spcBef>
                <a:spcPts val="600"/>
              </a:spcBef>
            </a:pPr>
            <a:r>
              <a:rPr lang="zh-CN" altLang="en-US" dirty="0"/>
              <a:t>类型</a:t>
            </a:r>
            <a:r>
              <a:rPr lang="en-US" altLang="zh-CN" dirty="0"/>
              <a:t>5</a:t>
            </a:r>
            <a:r>
              <a:rPr lang="zh-CN" altLang="en-US" dirty="0"/>
              <a:t>，</a:t>
            </a:r>
            <a:r>
              <a:rPr lang="zh-CN" altLang="en-US" dirty="0">
                <a:ea typeface="黑体" panose="02010609060101010101" pitchFamily="49" charset="-122"/>
              </a:rPr>
              <a:t>链路状态确认</a:t>
            </a:r>
            <a:r>
              <a:rPr lang="en-US" altLang="zh-CN" dirty="0"/>
              <a:t>(Link State Acknowledgment)</a:t>
            </a:r>
            <a:r>
              <a:rPr lang="zh-CN" altLang="en-US" dirty="0"/>
              <a:t>分组，对更新分组的确认。</a:t>
            </a:r>
          </a:p>
        </p:txBody>
      </p:sp>
    </p:spTree>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15170" name="Picture 10"/>
          <p:cNvPicPr>
            <a:picLocks noChangeAspect="1" noChangeArrowheads="1"/>
          </p:cNvPicPr>
          <p:nvPr/>
        </p:nvPicPr>
        <p:blipFill>
          <a:blip r:embed="rId3" cstate="print"/>
          <a:srcRect/>
          <a:stretch>
            <a:fillRect/>
          </a:stretch>
        </p:blipFill>
        <p:spPr bwMode="auto">
          <a:xfrm>
            <a:off x="464319" y="2257648"/>
            <a:ext cx="8212137" cy="3403600"/>
          </a:xfrm>
          <a:prstGeom prst="rect">
            <a:avLst/>
          </a:prstGeom>
          <a:noFill/>
          <a:ln w="9525">
            <a:noFill/>
            <a:miter lim="800000"/>
            <a:headEnd/>
            <a:tailEnd/>
          </a:ln>
        </p:spPr>
      </p:pic>
      <p:sp>
        <p:nvSpPr>
          <p:cNvPr id="1415171" name="Rectangle 11"/>
          <p:cNvSpPr>
            <a:spLocks noChangeArrowheads="1"/>
          </p:cNvSpPr>
          <p:nvPr/>
        </p:nvSpPr>
        <p:spPr bwMode="auto">
          <a:xfrm>
            <a:off x="457200" y="228600"/>
            <a:ext cx="8229600" cy="609600"/>
          </a:xfrm>
          <a:prstGeom prst="rect">
            <a:avLst/>
          </a:prstGeom>
          <a:noFill/>
          <a:ln w="9525">
            <a:noFill/>
            <a:miter lim="800000"/>
          </a:ln>
        </p:spPr>
        <p:txBody>
          <a:bodyPr anchor="ctr"/>
          <a:lstStyle/>
          <a:p>
            <a:pPr algn="ctr">
              <a:spcBef>
                <a:spcPct val="0"/>
              </a:spcBef>
              <a:buClrTx/>
              <a:buSzTx/>
              <a:buFontTx/>
              <a:buNone/>
            </a:pPr>
            <a:endParaRPr kumimoji="0" lang="zh-CN" altLang="zh-CN" sz="3200">
              <a:solidFill>
                <a:schemeClr val="tx1"/>
              </a:solidFill>
              <a:latin typeface="Arial" panose="020B0604020202020204" pitchFamily="34" charset="0"/>
            </a:endParaRPr>
          </a:p>
        </p:txBody>
      </p:sp>
      <p:sp>
        <p:nvSpPr>
          <p:cNvPr id="1415172" name="Rectangle 4"/>
          <p:cNvSpPr>
            <a:spLocks noGrp="1" noChangeArrowheads="1"/>
          </p:cNvSpPr>
          <p:nvPr>
            <p:ph type="title"/>
          </p:nvPr>
        </p:nvSpPr>
        <p:spPr/>
        <p:txBody>
          <a:bodyPr/>
          <a:lstStyle/>
          <a:p>
            <a:r>
              <a:rPr lang="en-US" altLang="en-US"/>
              <a:t>Types of OSPF packets</a:t>
            </a:r>
            <a:endParaRPr lang="en-US" altLang="zh-CN"/>
          </a:p>
        </p:txBody>
      </p:sp>
      <p:sp>
        <p:nvSpPr>
          <p:cNvPr id="1415173" name="Rectangle 5"/>
          <p:cNvSpPr>
            <a:spLocks noChangeArrowheads="1"/>
          </p:cNvSpPr>
          <p:nvPr/>
        </p:nvSpPr>
        <p:spPr bwMode="auto">
          <a:xfrm>
            <a:off x="3779912" y="1128863"/>
            <a:ext cx="5112568" cy="400110"/>
          </a:xfrm>
          <a:prstGeom prst="rect">
            <a:avLst/>
          </a:prstGeom>
          <a:noFill/>
          <a:ln w="9525">
            <a:noFill/>
            <a:miter lim="800000"/>
          </a:ln>
          <a:effectLst/>
        </p:spPr>
        <p:txBody>
          <a:bodyPr wrap="square">
            <a:spAutoFit/>
          </a:bodyPr>
          <a:lstStyle/>
          <a:p>
            <a:pPr>
              <a:spcBef>
                <a:spcPct val="0"/>
              </a:spcBef>
              <a:buClrTx/>
              <a:buSzTx/>
              <a:buFontTx/>
              <a:buNone/>
            </a:pPr>
            <a:r>
              <a:rPr lang="en-US" altLang="zh-CN" sz="2000" dirty="0">
                <a:solidFill>
                  <a:schemeClr val="tx1"/>
                </a:solidFill>
                <a:latin typeface="Tahoma" panose="020B0604030504040204" pitchFamily="34" charset="0"/>
              </a:rPr>
              <a:t>A update is in fact a type of advertisement. </a:t>
            </a:r>
          </a:p>
        </p:txBody>
      </p:sp>
      <p:sp>
        <p:nvSpPr>
          <p:cNvPr id="1415174" name="Line 6"/>
          <p:cNvSpPr>
            <a:spLocks noChangeShapeType="1"/>
          </p:cNvSpPr>
          <p:nvPr/>
        </p:nvSpPr>
        <p:spPr bwMode="auto">
          <a:xfrm flipV="1">
            <a:off x="6228185" y="1484312"/>
            <a:ext cx="504404" cy="1656655"/>
          </a:xfrm>
          <a:prstGeom prst="line">
            <a:avLst/>
          </a:prstGeom>
          <a:noFill/>
          <a:ln w="28575">
            <a:solidFill>
              <a:schemeClr val="hlink"/>
            </a:solidFill>
            <a:prstDash val="dash"/>
            <a:round/>
            <a:tailEnd type="triangle" w="med" len="med"/>
          </a:ln>
          <a:effectLst/>
        </p:spPr>
        <p:txBody>
          <a:bodyPr/>
          <a:lstStyle/>
          <a:p>
            <a:endParaRPr lang="zh-CN" altLang="en-US"/>
          </a:p>
        </p:txBody>
      </p:sp>
      <p:sp>
        <p:nvSpPr>
          <p:cNvPr id="2" name="矩形 1"/>
          <p:cNvSpPr/>
          <p:nvPr/>
        </p:nvSpPr>
        <p:spPr>
          <a:xfrm>
            <a:off x="923552" y="3954225"/>
            <a:ext cx="324128" cy="400110"/>
          </a:xfrm>
          <a:prstGeom prst="rect">
            <a:avLst/>
          </a:prstGeom>
        </p:spPr>
        <p:txBody>
          <a:bodyPr wrap="none">
            <a:spAutoFit/>
          </a:bodyPr>
          <a:lstStyle/>
          <a:p>
            <a:r>
              <a:rPr lang="en-US" altLang="zh-CN" sz="2000" dirty="0"/>
              <a:t>1</a:t>
            </a:r>
            <a:endParaRPr lang="zh-CN" altLang="en-US" sz="2000" dirty="0"/>
          </a:p>
        </p:txBody>
      </p:sp>
      <p:sp>
        <p:nvSpPr>
          <p:cNvPr id="9" name="矩形 8"/>
          <p:cNvSpPr/>
          <p:nvPr/>
        </p:nvSpPr>
        <p:spPr>
          <a:xfrm>
            <a:off x="2627784" y="3937421"/>
            <a:ext cx="324128" cy="400110"/>
          </a:xfrm>
          <a:prstGeom prst="rect">
            <a:avLst/>
          </a:prstGeom>
        </p:spPr>
        <p:txBody>
          <a:bodyPr wrap="none">
            <a:spAutoFit/>
          </a:bodyPr>
          <a:lstStyle/>
          <a:p>
            <a:r>
              <a:rPr lang="en-US" altLang="zh-CN" sz="2000" dirty="0"/>
              <a:t>2</a:t>
            </a:r>
            <a:endParaRPr lang="zh-CN" altLang="en-US" sz="2000" dirty="0"/>
          </a:p>
        </p:txBody>
      </p:sp>
      <p:sp>
        <p:nvSpPr>
          <p:cNvPr id="10" name="矩形 9"/>
          <p:cNvSpPr/>
          <p:nvPr/>
        </p:nvSpPr>
        <p:spPr>
          <a:xfrm>
            <a:off x="4047306" y="3954225"/>
            <a:ext cx="324128" cy="400110"/>
          </a:xfrm>
          <a:prstGeom prst="rect">
            <a:avLst/>
          </a:prstGeom>
        </p:spPr>
        <p:txBody>
          <a:bodyPr wrap="none">
            <a:spAutoFit/>
          </a:bodyPr>
          <a:lstStyle>
            <a:defPPr>
              <a:defRPr lang="zh-CN"/>
            </a:defPPr>
            <a:lvl1pPr algn="l" rtl="0" fontAlgn="base">
              <a:spcBef>
                <a:spcPct val="0"/>
              </a:spcBef>
              <a:spcAft>
                <a:spcPct val="0"/>
              </a:spcAft>
              <a:defRPr sz="2800" kern="1200">
                <a:solidFill>
                  <a:schemeClr val="tx1"/>
                </a:solidFill>
                <a:latin typeface="Tahoma" panose="020B0604030504040204" pitchFamily="34" charset="0"/>
                <a:ea typeface="黑体" panose="02010609060101010101" pitchFamily="49" charset="-122"/>
                <a:cs typeface="+mn-cs"/>
              </a:defRPr>
            </a:lvl1pPr>
            <a:lvl2pPr marL="457200" algn="l" rtl="0" fontAlgn="base">
              <a:spcBef>
                <a:spcPct val="0"/>
              </a:spcBef>
              <a:spcAft>
                <a:spcPct val="0"/>
              </a:spcAft>
              <a:defRPr sz="2800" kern="1200">
                <a:solidFill>
                  <a:schemeClr val="tx1"/>
                </a:solidFill>
                <a:latin typeface="Tahoma" panose="020B0604030504040204" pitchFamily="34" charset="0"/>
                <a:ea typeface="黑体" panose="02010609060101010101" pitchFamily="49" charset="-122"/>
                <a:cs typeface="+mn-cs"/>
              </a:defRPr>
            </a:lvl2pPr>
            <a:lvl3pPr marL="914400" algn="l" rtl="0" fontAlgn="base">
              <a:spcBef>
                <a:spcPct val="0"/>
              </a:spcBef>
              <a:spcAft>
                <a:spcPct val="0"/>
              </a:spcAft>
              <a:defRPr sz="2800" kern="1200">
                <a:solidFill>
                  <a:schemeClr val="tx1"/>
                </a:solidFill>
                <a:latin typeface="Tahoma" panose="020B0604030504040204" pitchFamily="34" charset="0"/>
                <a:ea typeface="黑体" panose="02010609060101010101" pitchFamily="49" charset="-122"/>
                <a:cs typeface="+mn-cs"/>
              </a:defRPr>
            </a:lvl3pPr>
            <a:lvl4pPr marL="1371600" algn="l" rtl="0" fontAlgn="base">
              <a:spcBef>
                <a:spcPct val="0"/>
              </a:spcBef>
              <a:spcAft>
                <a:spcPct val="0"/>
              </a:spcAft>
              <a:defRPr sz="2800" kern="1200">
                <a:solidFill>
                  <a:schemeClr val="tx1"/>
                </a:solidFill>
                <a:latin typeface="Tahoma" panose="020B0604030504040204" pitchFamily="34" charset="0"/>
                <a:ea typeface="黑体" panose="02010609060101010101" pitchFamily="49" charset="-122"/>
                <a:cs typeface="+mn-cs"/>
              </a:defRPr>
            </a:lvl4pPr>
            <a:lvl5pPr marL="1828800" algn="l" rtl="0" fontAlgn="base">
              <a:spcBef>
                <a:spcPct val="0"/>
              </a:spcBef>
              <a:spcAft>
                <a:spcPct val="0"/>
              </a:spcAft>
              <a:defRPr sz="2800" kern="1200">
                <a:solidFill>
                  <a:schemeClr val="tx1"/>
                </a:solidFill>
                <a:latin typeface="Tahoma" panose="020B0604030504040204" pitchFamily="34" charset="0"/>
                <a:ea typeface="黑体" panose="02010609060101010101" pitchFamily="49" charset="-122"/>
                <a:cs typeface="+mn-cs"/>
              </a:defRPr>
            </a:lvl5pPr>
            <a:lvl6pPr marL="2286000" algn="l" defTabSz="914400" rtl="0" eaLnBrk="1" latinLnBrk="0" hangingPunct="1">
              <a:defRPr sz="2800" kern="1200">
                <a:solidFill>
                  <a:schemeClr val="tx1"/>
                </a:solidFill>
                <a:latin typeface="Tahoma" panose="020B0604030504040204" pitchFamily="34" charset="0"/>
                <a:ea typeface="黑体" panose="02010609060101010101" pitchFamily="49" charset="-122"/>
                <a:cs typeface="+mn-cs"/>
              </a:defRPr>
            </a:lvl6pPr>
            <a:lvl7pPr marL="2743200" algn="l" defTabSz="914400" rtl="0" eaLnBrk="1" latinLnBrk="0" hangingPunct="1">
              <a:defRPr sz="2800" kern="1200">
                <a:solidFill>
                  <a:schemeClr val="tx1"/>
                </a:solidFill>
                <a:latin typeface="Tahoma" panose="020B0604030504040204" pitchFamily="34" charset="0"/>
                <a:ea typeface="黑体" panose="02010609060101010101" pitchFamily="49" charset="-122"/>
                <a:cs typeface="+mn-cs"/>
              </a:defRPr>
            </a:lvl7pPr>
            <a:lvl8pPr marL="3200400" algn="l" defTabSz="914400" rtl="0" eaLnBrk="1" latinLnBrk="0" hangingPunct="1">
              <a:defRPr sz="2800" kern="1200">
                <a:solidFill>
                  <a:schemeClr val="tx1"/>
                </a:solidFill>
                <a:latin typeface="Tahoma" panose="020B0604030504040204" pitchFamily="34" charset="0"/>
                <a:ea typeface="黑体" panose="02010609060101010101" pitchFamily="49" charset="-122"/>
                <a:cs typeface="+mn-cs"/>
              </a:defRPr>
            </a:lvl8pPr>
            <a:lvl9pPr marL="3657600" algn="l" defTabSz="914400" rtl="0" eaLnBrk="1" latinLnBrk="0" hangingPunct="1">
              <a:defRPr sz="2800" kern="1200">
                <a:solidFill>
                  <a:schemeClr val="tx1"/>
                </a:solidFill>
                <a:latin typeface="Tahoma" panose="020B0604030504040204" pitchFamily="34" charset="0"/>
                <a:ea typeface="黑体" panose="02010609060101010101" pitchFamily="49" charset="-122"/>
                <a:cs typeface="+mn-cs"/>
              </a:defRPr>
            </a:lvl9pPr>
          </a:lstStyle>
          <a:p>
            <a:r>
              <a:rPr lang="en-US" altLang="zh-CN" sz="2000" dirty="0"/>
              <a:t>3</a:t>
            </a:r>
            <a:endParaRPr lang="zh-CN" altLang="en-US" sz="2000" dirty="0"/>
          </a:p>
        </p:txBody>
      </p:sp>
      <p:sp>
        <p:nvSpPr>
          <p:cNvPr id="11" name="矩形 10"/>
          <p:cNvSpPr/>
          <p:nvPr/>
        </p:nvSpPr>
        <p:spPr>
          <a:xfrm>
            <a:off x="5580112" y="2614055"/>
            <a:ext cx="324128" cy="400110"/>
          </a:xfrm>
          <a:prstGeom prst="rect">
            <a:avLst/>
          </a:prstGeom>
        </p:spPr>
        <p:txBody>
          <a:bodyPr wrap="none">
            <a:spAutoFit/>
          </a:bodyPr>
          <a:lstStyle/>
          <a:p>
            <a:r>
              <a:rPr lang="en-US" altLang="zh-CN" sz="2000" dirty="0"/>
              <a:t>4</a:t>
            </a:r>
            <a:endParaRPr lang="zh-CN" altLang="en-US" sz="2000" dirty="0"/>
          </a:p>
        </p:txBody>
      </p:sp>
      <p:sp>
        <p:nvSpPr>
          <p:cNvPr id="12" name="矩形 11"/>
          <p:cNvSpPr/>
          <p:nvPr/>
        </p:nvSpPr>
        <p:spPr>
          <a:xfrm>
            <a:off x="7760991" y="2739246"/>
            <a:ext cx="324128" cy="400110"/>
          </a:xfrm>
          <a:prstGeom prst="rect">
            <a:avLst/>
          </a:prstGeom>
        </p:spPr>
        <p:txBody>
          <a:bodyPr wrap="none">
            <a:spAutoFit/>
          </a:bodyPr>
          <a:lstStyle/>
          <a:p>
            <a:r>
              <a:rPr lang="en-US" altLang="zh-CN" sz="2000" dirty="0"/>
              <a:t>5</a:t>
            </a:r>
            <a:endParaRPr lang="zh-CN" altLang="en-US" sz="2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415174"/>
                                        </p:tgtEl>
                                        <p:attrNameLst>
                                          <p:attrName>style.visibility</p:attrName>
                                        </p:attrNameLst>
                                      </p:cBhvr>
                                      <p:to>
                                        <p:strVal val="visible"/>
                                      </p:to>
                                    </p:set>
                                    <p:animEffect transition="in" filter="wipe(down)">
                                      <p:cBhvr>
                                        <p:cTn id="7" dur="500"/>
                                        <p:tgtEl>
                                          <p:spTgt spid="1415174"/>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14151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15173" grpId="0"/>
      <p:bldP spid="1415174" grpId="0" animBg="1"/>
    </p:bldLst>
  </p:timing>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OSPF</a:t>
            </a:r>
            <a:r>
              <a:rPr lang="zh-CN" altLang="en-US" dirty="0"/>
              <a:t>分组实例</a:t>
            </a:r>
          </a:p>
        </p:txBody>
      </p:sp>
      <p:pic>
        <p:nvPicPr>
          <p:cNvPr id="3" name="Picture 10"/>
          <p:cNvPicPr>
            <a:picLocks noChangeAspect="1" noChangeArrowheads="1"/>
          </p:cNvPicPr>
          <p:nvPr/>
        </p:nvPicPr>
        <p:blipFill>
          <a:blip r:embed="rId3" cstate="print"/>
          <a:srcRect/>
          <a:stretch>
            <a:fillRect/>
          </a:stretch>
        </p:blipFill>
        <p:spPr bwMode="auto">
          <a:xfrm>
            <a:off x="330200" y="1124744"/>
            <a:ext cx="7920880" cy="4734478"/>
          </a:xfrm>
          <a:prstGeom prst="rect">
            <a:avLst/>
          </a:prstGeom>
          <a:noFill/>
          <a:ln w="9525">
            <a:noFill/>
            <a:miter lim="800000"/>
            <a:headEnd/>
            <a:tailEnd/>
          </a:ln>
        </p:spPr>
      </p:pic>
      <p:sp>
        <p:nvSpPr>
          <p:cNvPr id="5" name="矩形 4"/>
          <p:cNvSpPr/>
          <p:nvPr/>
        </p:nvSpPr>
        <p:spPr>
          <a:xfrm>
            <a:off x="5253843" y="5359471"/>
            <a:ext cx="3339760" cy="400110"/>
          </a:xfrm>
          <a:prstGeom prst="rect">
            <a:avLst/>
          </a:prstGeom>
        </p:spPr>
        <p:txBody>
          <a:bodyPr wrap="none">
            <a:spAutoFit/>
          </a:bodyPr>
          <a:lstStyle/>
          <a:p>
            <a:r>
              <a:rPr lang="en-US" altLang="zh-CN" sz="2000" i="1" dirty="0">
                <a:solidFill>
                  <a:srgbClr val="FF0000"/>
                </a:solidFill>
                <a:ea typeface="Arial Unicode MS" panose="020B0604020202020204" charset="-122"/>
                <a:cs typeface="Arial Unicode MS" panose="020B0604020202020204" charset="-122"/>
              </a:rPr>
              <a:t>actual link-state information</a:t>
            </a:r>
            <a:endParaRPr lang="zh-CN" altLang="en-US" sz="2000" i="1" dirty="0">
              <a:solidFill>
                <a:srgbClr val="FF0000"/>
              </a:solidFill>
            </a:endParaRPr>
          </a:p>
        </p:txBody>
      </p:sp>
      <p:sp>
        <p:nvSpPr>
          <p:cNvPr id="6" name="右大括号 5"/>
          <p:cNvSpPr/>
          <p:nvPr/>
        </p:nvSpPr>
        <p:spPr>
          <a:xfrm>
            <a:off x="8358214" y="3643314"/>
            <a:ext cx="504802" cy="1593201"/>
          </a:xfrm>
          <a:prstGeom prst="rightBrace">
            <a:avLst/>
          </a:prstGeom>
          <a:ln w="28575">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7" name="矩形 6"/>
          <p:cNvSpPr/>
          <p:nvPr/>
        </p:nvSpPr>
        <p:spPr>
          <a:xfrm>
            <a:off x="5940152" y="1944401"/>
            <a:ext cx="3127721" cy="584775"/>
          </a:xfrm>
          <a:prstGeom prst="rect">
            <a:avLst/>
          </a:prstGeom>
        </p:spPr>
        <p:txBody>
          <a:bodyPr wrap="square">
            <a:spAutoFit/>
          </a:bodyPr>
          <a:lstStyle/>
          <a:p>
            <a:r>
              <a:rPr lang="zh-CN" altLang="en-US" sz="1600" dirty="0">
                <a:ea typeface="仿宋" panose="02010609060101010101" pitchFamily="49" charset="-122"/>
              </a:rPr>
              <a:t>指</a:t>
            </a:r>
            <a:r>
              <a:rPr lang="en-US" altLang="zh-CN" sz="1600" dirty="0">
                <a:ea typeface="仿宋" panose="02010609060101010101" pitchFamily="49" charset="-122"/>
              </a:rPr>
              <a:t>5</a:t>
            </a:r>
            <a:r>
              <a:rPr lang="zh-CN" altLang="en-US" sz="1600" dirty="0">
                <a:ea typeface="仿宋" panose="02010609060101010101" pitchFamily="49" charset="-122"/>
              </a:rPr>
              <a:t>种类型更新包含哪几个，实际上是</a:t>
            </a:r>
            <a:r>
              <a:rPr lang="en-US" altLang="zh-CN" sz="1600" dirty="0">
                <a:ea typeface="仿宋" panose="02010609060101010101" pitchFamily="49" charset="-122"/>
              </a:rPr>
              <a:t>LSA general header</a:t>
            </a:r>
            <a:r>
              <a:rPr lang="zh-CN" altLang="en-US" sz="1600" dirty="0">
                <a:ea typeface="仿宋" panose="02010609060101010101" pitchFamily="49" charset="-122"/>
              </a:rPr>
              <a:t>个数。</a:t>
            </a:r>
            <a:endParaRPr lang="zh-CN" altLang="en-US" sz="16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1"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up)">
                                      <p:cBhvr>
                                        <p:cTn id="11" dur="500"/>
                                        <p:tgtEl>
                                          <p:spTgt spid="6"/>
                                        </p:tgtEl>
                                      </p:cBhvr>
                                    </p:animEffect>
                                  </p:childTnLst>
                                </p:cTn>
                              </p:par>
                            </p:childTnLst>
                          </p:cTn>
                        </p:par>
                        <p:par>
                          <p:cTn id="12" fill="hold">
                            <p:stCondLst>
                              <p:cond delay="500"/>
                            </p:stCondLst>
                            <p:childTnLst>
                              <p:par>
                                <p:cTn id="13" presetID="1" presetClass="entr" presetSubtype="0"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7" grpId="0"/>
    </p:bldLst>
  </p:timing>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1554" name="Picture 3"/>
          <p:cNvPicPr>
            <a:picLocks noChangeAspect="1" noChangeArrowheads="1"/>
          </p:cNvPicPr>
          <p:nvPr/>
        </p:nvPicPr>
        <p:blipFill>
          <a:blip r:embed="rId3" cstate="print"/>
          <a:srcRect/>
          <a:stretch>
            <a:fillRect/>
          </a:stretch>
        </p:blipFill>
        <p:spPr bwMode="auto">
          <a:xfrm>
            <a:off x="468313" y="2133600"/>
            <a:ext cx="8277225" cy="2346325"/>
          </a:xfrm>
          <a:prstGeom prst="rect">
            <a:avLst/>
          </a:prstGeom>
          <a:noFill/>
          <a:ln w="9525">
            <a:noFill/>
            <a:miter lim="800000"/>
            <a:headEnd/>
            <a:tailEnd/>
          </a:ln>
        </p:spPr>
      </p:pic>
      <p:sp>
        <p:nvSpPr>
          <p:cNvPr id="3" name="内容占位符 2"/>
          <p:cNvSpPr>
            <a:spLocks noGrp="1"/>
          </p:cNvSpPr>
          <p:nvPr>
            <p:ph idx="1"/>
          </p:nvPr>
        </p:nvSpPr>
        <p:spPr>
          <a:xfrm>
            <a:off x="350162" y="4941168"/>
            <a:ext cx="8336638" cy="576064"/>
          </a:xfrm>
        </p:spPr>
        <p:txBody>
          <a:bodyPr/>
          <a:lstStyle/>
          <a:p>
            <a:pPr marL="0" indent="0" algn="ctr">
              <a:buNone/>
            </a:pPr>
            <a:r>
              <a:rPr lang="en-US" altLang="zh-CN" dirty="0">
                <a:solidFill>
                  <a:srgbClr val="FF0000"/>
                </a:solidFill>
              </a:rPr>
              <a:t>Table</a:t>
            </a:r>
            <a:r>
              <a:rPr lang="en-US" altLang="zh-CN" dirty="0"/>
              <a:t>. </a:t>
            </a:r>
            <a:r>
              <a:rPr lang="en-US" altLang="zh-CN" dirty="0">
                <a:latin typeface="Tahoma" panose="020B0604030504040204" pitchFamily="34" charset="0"/>
              </a:rPr>
              <a:t>Link types, link identification, and link data</a:t>
            </a:r>
          </a:p>
        </p:txBody>
      </p:sp>
      <p:sp>
        <p:nvSpPr>
          <p:cNvPr id="5" name="标题 4"/>
          <p:cNvSpPr>
            <a:spLocks noGrp="1"/>
          </p:cNvSpPr>
          <p:nvPr>
            <p:ph type="title"/>
          </p:nvPr>
        </p:nvSpPr>
        <p:spPr/>
        <p:txBody>
          <a:bodyPr/>
          <a:lstStyle/>
          <a:p>
            <a:r>
              <a:rPr lang="en-US" altLang="zh-CN" dirty="0"/>
              <a:t>OSPF</a:t>
            </a:r>
            <a:r>
              <a:rPr lang="zh-CN" altLang="en-US" dirty="0"/>
              <a:t>分组实例中的实际链路状态信息说明</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431554"/>
                                        </p:tgtEl>
                                        <p:attrNameLst>
                                          <p:attrName>style.visibility</p:attrName>
                                        </p:attrNameLst>
                                      </p:cBhvr>
                                      <p:to>
                                        <p:strVal val="visible"/>
                                      </p:to>
                                    </p:set>
                                    <p:animEffect transition="in" filter="wipe(up)">
                                      <p:cBhvr>
                                        <p:cTn id="7" dur="3000"/>
                                        <p:tgtEl>
                                          <p:spTgt spid="14315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1986" name="Line 2"/>
          <p:cNvSpPr>
            <a:spLocks noChangeShapeType="1"/>
          </p:cNvSpPr>
          <p:nvPr/>
        </p:nvSpPr>
        <p:spPr bwMode="auto">
          <a:xfrm flipV="1">
            <a:off x="1687513" y="4225925"/>
            <a:ext cx="5305425" cy="0"/>
          </a:xfrm>
          <a:prstGeom prst="line">
            <a:avLst/>
          </a:prstGeom>
          <a:noFill/>
          <a:ln w="12700">
            <a:solidFill>
              <a:schemeClr val="tx1"/>
            </a:solidFill>
            <a:round/>
            <a:headEnd type="triangle" w="sm" len="med"/>
            <a:tailEnd type="triangle" w="sm" len="med"/>
          </a:ln>
        </p:spPr>
        <p:txBody>
          <a:bodyPr/>
          <a:lstStyle/>
          <a:p>
            <a:endParaRPr lang="zh-CN" altLang="en-US"/>
          </a:p>
        </p:txBody>
      </p:sp>
      <p:sp>
        <p:nvSpPr>
          <p:cNvPr id="41987" name="Rectangle 3"/>
          <p:cNvSpPr>
            <a:spLocks noChangeArrowheads="1"/>
          </p:cNvSpPr>
          <p:nvPr/>
        </p:nvSpPr>
        <p:spPr bwMode="auto">
          <a:xfrm>
            <a:off x="3751263" y="4008438"/>
            <a:ext cx="815975" cy="638175"/>
          </a:xfrm>
          <a:prstGeom prst="rect">
            <a:avLst/>
          </a:prstGeom>
          <a:solidFill>
            <a:schemeClr val="bg1"/>
          </a:solidFill>
          <a:ln w="12700">
            <a:noFill/>
            <a:miter lim="800000"/>
          </a:ln>
        </p:spPr>
        <p:txBody>
          <a:bodyPr wrap="none" lIns="90488" tIns="44450" rIns="90488" bIns="44450">
            <a:spAutoFit/>
          </a:bodyPr>
          <a:lstStyle/>
          <a:p>
            <a:pPr defTabSz="762000" eaLnBrk="0" hangingPunct="0">
              <a:lnSpc>
                <a:spcPct val="90000"/>
              </a:lnSpc>
            </a:pPr>
            <a:r>
              <a:rPr kumimoji="1" lang="en-US" altLang="zh-CN" sz="2000" dirty="0">
                <a:latin typeface="Arial" panose="020B0604020202020204" pitchFamily="34" charset="0"/>
              </a:rPr>
              <a:t>net-id</a:t>
            </a:r>
          </a:p>
          <a:p>
            <a:pPr defTabSz="762000" eaLnBrk="0" hangingPunct="0">
              <a:lnSpc>
                <a:spcPct val="90000"/>
              </a:lnSpc>
            </a:pPr>
            <a:r>
              <a:rPr kumimoji="1" lang="en-US" altLang="zh-CN" sz="2000" dirty="0">
                <a:latin typeface="Arial" panose="020B0604020202020204" pitchFamily="34" charset="0"/>
              </a:rPr>
              <a:t>24 </a:t>
            </a:r>
            <a:r>
              <a:rPr kumimoji="1" lang="zh-CN" altLang="en-US" sz="2000">
                <a:latin typeface="Arial" panose="020B0604020202020204" pitchFamily="34" charset="0"/>
              </a:rPr>
              <a:t>位</a:t>
            </a:r>
          </a:p>
        </p:txBody>
      </p:sp>
      <p:sp>
        <p:nvSpPr>
          <p:cNvPr id="41988" name="Rectangle 4"/>
          <p:cNvSpPr>
            <a:spLocks noChangeArrowheads="1"/>
          </p:cNvSpPr>
          <p:nvPr/>
        </p:nvSpPr>
        <p:spPr bwMode="auto">
          <a:xfrm>
            <a:off x="1687513" y="3571875"/>
            <a:ext cx="7046912" cy="444500"/>
          </a:xfrm>
          <a:prstGeom prst="rect">
            <a:avLst/>
          </a:prstGeom>
          <a:solidFill>
            <a:srgbClr val="FFFF99"/>
          </a:solidFill>
          <a:ln w="25400">
            <a:solidFill>
              <a:schemeClr val="tx1"/>
            </a:solidFill>
            <a:miter lim="800000"/>
          </a:ln>
        </p:spPr>
        <p:txBody>
          <a:bodyPr wrap="none" anchor="ctr"/>
          <a:lstStyle/>
          <a:p>
            <a:endParaRPr lang="zh-CN" altLang="en-US"/>
          </a:p>
        </p:txBody>
      </p:sp>
      <p:sp>
        <p:nvSpPr>
          <p:cNvPr id="41989" name="Line 5"/>
          <p:cNvSpPr>
            <a:spLocks noChangeShapeType="1"/>
          </p:cNvSpPr>
          <p:nvPr/>
        </p:nvSpPr>
        <p:spPr bwMode="auto">
          <a:xfrm>
            <a:off x="3413125" y="1577975"/>
            <a:ext cx="5310188" cy="0"/>
          </a:xfrm>
          <a:prstGeom prst="line">
            <a:avLst/>
          </a:prstGeom>
          <a:noFill/>
          <a:ln w="12700">
            <a:solidFill>
              <a:schemeClr val="tx1"/>
            </a:solidFill>
            <a:round/>
            <a:headEnd type="triangle" w="sm" len="med"/>
            <a:tailEnd type="triangle" w="sm" len="med"/>
          </a:ln>
        </p:spPr>
        <p:txBody>
          <a:bodyPr/>
          <a:lstStyle/>
          <a:p>
            <a:endParaRPr lang="zh-CN" altLang="en-US"/>
          </a:p>
        </p:txBody>
      </p:sp>
      <p:sp>
        <p:nvSpPr>
          <p:cNvPr id="41990" name="Rectangle 6"/>
          <p:cNvSpPr>
            <a:spLocks noChangeArrowheads="1"/>
          </p:cNvSpPr>
          <p:nvPr/>
        </p:nvSpPr>
        <p:spPr bwMode="auto">
          <a:xfrm>
            <a:off x="5305425" y="1370013"/>
            <a:ext cx="941388" cy="638175"/>
          </a:xfrm>
          <a:prstGeom prst="rect">
            <a:avLst/>
          </a:prstGeom>
          <a:solidFill>
            <a:schemeClr val="bg1"/>
          </a:solidFill>
          <a:ln w="12700">
            <a:noFill/>
            <a:miter lim="800000"/>
          </a:ln>
        </p:spPr>
        <p:txBody>
          <a:bodyPr wrap="none" lIns="90488" tIns="44450" rIns="90488" bIns="44450">
            <a:spAutoFit/>
          </a:bodyPr>
          <a:lstStyle/>
          <a:p>
            <a:pPr algn="ctr" defTabSz="762000" eaLnBrk="0" hangingPunct="0">
              <a:lnSpc>
                <a:spcPct val="90000"/>
              </a:lnSpc>
            </a:pPr>
            <a:r>
              <a:rPr kumimoji="1" lang="en-US" altLang="zh-CN" sz="2000" dirty="0">
                <a:latin typeface="Arial" panose="020B0604020202020204" pitchFamily="34" charset="0"/>
              </a:rPr>
              <a:t>host-id</a:t>
            </a:r>
          </a:p>
          <a:p>
            <a:pPr algn="ctr" defTabSz="762000" eaLnBrk="0" hangingPunct="0">
              <a:lnSpc>
                <a:spcPct val="90000"/>
              </a:lnSpc>
            </a:pPr>
            <a:r>
              <a:rPr kumimoji="1" lang="en-US" altLang="zh-CN" sz="2000" dirty="0">
                <a:latin typeface="Arial" panose="020B0604020202020204" pitchFamily="34" charset="0"/>
              </a:rPr>
              <a:t>24 </a:t>
            </a:r>
            <a:r>
              <a:rPr kumimoji="1" lang="zh-CN" altLang="en-US" sz="2000">
                <a:latin typeface="Arial" panose="020B0604020202020204" pitchFamily="34" charset="0"/>
              </a:rPr>
              <a:t>位</a:t>
            </a:r>
          </a:p>
        </p:txBody>
      </p:sp>
      <p:sp>
        <p:nvSpPr>
          <p:cNvPr id="41991" name="Line 7"/>
          <p:cNvSpPr>
            <a:spLocks noChangeShapeType="1"/>
          </p:cNvSpPr>
          <p:nvPr/>
        </p:nvSpPr>
        <p:spPr bwMode="auto">
          <a:xfrm flipV="1">
            <a:off x="1727200" y="2913063"/>
            <a:ext cx="3475038" cy="0"/>
          </a:xfrm>
          <a:prstGeom prst="line">
            <a:avLst/>
          </a:prstGeom>
          <a:noFill/>
          <a:ln w="12700">
            <a:solidFill>
              <a:schemeClr val="tx1"/>
            </a:solidFill>
            <a:round/>
            <a:headEnd type="triangle" w="sm" len="med"/>
            <a:tailEnd type="triangle" w="sm" len="med"/>
          </a:ln>
        </p:spPr>
        <p:txBody>
          <a:bodyPr/>
          <a:lstStyle/>
          <a:p>
            <a:endParaRPr lang="zh-CN" altLang="en-US"/>
          </a:p>
        </p:txBody>
      </p:sp>
      <p:sp>
        <p:nvSpPr>
          <p:cNvPr id="41992" name="Rectangle 8"/>
          <p:cNvSpPr>
            <a:spLocks noChangeArrowheads="1"/>
          </p:cNvSpPr>
          <p:nvPr/>
        </p:nvSpPr>
        <p:spPr bwMode="auto">
          <a:xfrm>
            <a:off x="2851150" y="2708275"/>
            <a:ext cx="815975" cy="638175"/>
          </a:xfrm>
          <a:prstGeom prst="rect">
            <a:avLst/>
          </a:prstGeom>
          <a:solidFill>
            <a:schemeClr val="bg1"/>
          </a:solidFill>
          <a:ln w="12700">
            <a:noFill/>
            <a:miter lim="800000"/>
          </a:ln>
        </p:spPr>
        <p:txBody>
          <a:bodyPr wrap="none" lIns="90488" tIns="44450" rIns="90488" bIns="44450">
            <a:spAutoFit/>
          </a:bodyPr>
          <a:lstStyle/>
          <a:p>
            <a:pPr defTabSz="762000" eaLnBrk="0" hangingPunct="0">
              <a:lnSpc>
                <a:spcPct val="90000"/>
              </a:lnSpc>
            </a:pPr>
            <a:r>
              <a:rPr kumimoji="1" lang="en-US" altLang="zh-CN" sz="2000" dirty="0">
                <a:latin typeface="Arial" panose="020B0604020202020204" pitchFamily="34" charset="0"/>
              </a:rPr>
              <a:t>net-id</a:t>
            </a:r>
          </a:p>
          <a:p>
            <a:pPr defTabSz="762000" eaLnBrk="0" hangingPunct="0">
              <a:lnSpc>
                <a:spcPct val="90000"/>
              </a:lnSpc>
            </a:pPr>
            <a:r>
              <a:rPr kumimoji="1" lang="en-US" altLang="zh-CN" sz="2000" dirty="0">
                <a:latin typeface="Arial" panose="020B0604020202020204" pitchFamily="34" charset="0"/>
              </a:rPr>
              <a:t>16 </a:t>
            </a:r>
            <a:r>
              <a:rPr kumimoji="1" lang="zh-CN" altLang="en-US" sz="2000">
                <a:latin typeface="Arial" panose="020B0604020202020204" pitchFamily="34" charset="0"/>
              </a:rPr>
              <a:t>位</a:t>
            </a:r>
          </a:p>
        </p:txBody>
      </p:sp>
      <p:sp>
        <p:nvSpPr>
          <p:cNvPr id="41993" name="Line 9"/>
          <p:cNvSpPr>
            <a:spLocks noChangeShapeType="1"/>
          </p:cNvSpPr>
          <p:nvPr/>
        </p:nvSpPr>
        <p:spPr bwMode="auto">
          <a:xfrm>
            <a:off x="1649413" y="1577975"/>
            <a:ext cx="1763712" cy="0"/>
          </a:xfrm>
          <a:prstGeom prst="line">
            <a:avLst/>
          </a:prstGeom>
          <a:noFill/>
          <a:ln w="12700">
            <a:solidFill>
              <a:schemeClr val="tx1"/>
            </a:solidFill>
            <a:round/>
            <a:headEnd type="triangle" w="sm" len="med"/>
            <a:tailEnd type="triangle" w="sm" len="med"/>
          </a:ln>
        </p:spPr>
        <p:txBody>
          <a:bodyPr/>
          <a:lstStyle/>
          <a:p>
            <a:endParaRPr lang="zh-CN" altLang="en-US"/>
          </a:p>
        </p:txBody>
      </p:sp>
      <p:sp>
        <p:nvSpPr>
          <p:cNvPr id="41994" name="Rectangle 10"/>
          <p:cNvSpPr>
            <a:spLocks noChangeArrowheads="1"/>
          </p:cNvSpPr>
          <p:nvPr/>
        </p:nvSpPr>
        <p:spPr bwMode="auto">
          <a:xfrm>
            <a:off x="2057400" y="1370013"/>
            <a:ext cx="815975" cy="638175"/>
          </a:xfrm>
          <a:prstGeom prst="rect">
            <a:avLst/>
          </a:prstGeom>
          <a:solidFill>
            <a:schemeClr val="bg1"/>
          </a:solidFill>
          <a:ln w="12700">
            <a:noFill/>
            <a:miter lim="800000"/>
          </a:ln>
        </p:spPr>
        <p:txBody>
          <a:bodyPr wrap="none" lIns="90488" tIns="44450" rIns="90488" bIns="44450">
            <a:spAutoFit/>
          </a:bodyPr>
          <a:lstStyle/>
          <a:p>
            <a:pPr algn="ctr" defTabSz="762000" eaLnBrk="0" hangingPunct="0">
              <a:lnSpc>
                <a:spcPct val="90000"/>
              </a:lnSpc>
            </a:pPr>
            <a:r>
              <a:rPr kumimoji="1" lang="en-US" altLang="zh-CN" sz="2000" dirty="0">
                <a:latin typeface="Arial" panose="020B0604020202020204" pitchFamily="34" charset="0"/>
              </a:rPr>
              <a:t>net-id</a:t>
            </a:r>
          </a:p>
          <a:p>
            <a:pPr algn="ctr" defTabSz="762000" eaLnBrk="0" hangingPunct="0">
              <a:lnSpc>
                <a:spcPct val="90000"/>
              </a:lnSpc>
            </a:pPr>
            <a:r>
              <a:rPr kumimoji="1" lang="en-US" altLang="zh-CN" sz="2000" dirty="0">
                <a:latin typeface="Arial" panose="020B0604020202020204" pitchFamily="34" charset="0"/>
              </a:rPr>
              <a:t>8 </a:t>
            </a:r>
            <a:r>
              <a:rPr kumimoji="1" lang="zh-CN" altLang="en-US" sz="2000">
                <a:latin typeface="Arial" panose="020B0604020202020204" pitchFamily="34" charset="0"/>
              </a:rPr>
              <a:t>位</a:t>
            </a:r>
          </a:p>
        </p:txBody>
      </p:sp>
      <p:sp>
        <p:nvSpPr>
          <p:cNvPr id="41995" name="Rectangle 11"/>
          <p:cNvSpPr>
            <a:spLocks noChangeArrowheads="1"/>
          </p:cNvSpPr>
          <p:nvPr/>
        </p:nvSpPr>
        <p:spPr bwMode="auto">
          <a:xfrm>
            <a:off x="1652588" y="933450"/>
            <a:ext cx="7085012" cy="442913"/>
          </a:xfrm>
          <a:prstGeom prst="rect">
            <a:avLst/>
          </a:prstGeom>
          <a:solidFill>
            <a:srgbClr val="FFFF99"/>
          </a:solidFill>
          <a:ln w="19050">
            <a:solidFill>
              <a:schemeClr val="tx1"/>
            </a:solidFill>
            <a:miter lim="800000"/>
          </a:ln>
        </p:spPr>
        <p:txBody>
          <a:bodyPr wrap="none" anchor="ctr"/>
          <a:lstStyle/>
          <a:p>
            <a:endParaRPr lang="zh-CN" altLang="en-US"/>
          </a:p>
        </p:txBody>
      </p:sp>
      <p:sp>
        <p:nvSpPr>
          <p:cNvPr id="41996" name="Rectangle 12"/>
          <p:cNvSpPr>
            <a:spLocks noChangeArrowheads="1"/>
          </p:cNvSpPr>
          <p:nvPr/>
        </p:nvSpPr>
        <p:spPr bwMode="auto">
          <a:xfrm>
            <a:off x="1673225" y="2274888"/>
            <a:ext cx="7070725" cy="446087"/>
          </a:xfrm>
          <a:prstGeom prst="rect">
            <a:avLst/>
          </a:prstGeom>
          <a:solidFill>
            <a:srgbClr val="FFFF99"/>
          </a:solidFill>
          <a:ln w="25400">
            <a:solidFill>
              <a:schemeClr val="tx1"/>
            </a:solidFill>
            <a:miter lim="800000"/>
          </a:ln>
        </p:spPr>
        <p:txBody>
          <a:bodyPr wrap="none" anchor="ctr"/>
          <a:lstStyle/>
          <a:p>
            <a:endParaRPr lang="zh-CN" altLang="en-US"/>
          </a:p>
        </p:txBody>
      </p:sp>
      <p:sp>
        <p:nvSpPr>
          <p:cNvPr id="41997" name="Rectangle 13"/>
          <p:cNvSpPr>
            <a:spLocks noGrp="1" noChangeArrowheads="1"/>
          </p:cNvSpPr>
          <p:nvPr>
            <p:ph type="title"/>
          </p:nvPr>
        </p:nvSpPr>
        <p:spPr>
          <a:xfrm>
            <a:off x="395288" y="44450"/>
            <a:ext cx="8548687" cy="768350"/>
          </a:xfrm>
        </p:spPr>
        <p:txBody>
          <a:bodyPr/>
          <a:lstStyle/>
          <a:p>
            <a:pPr eaLnBrk="1" hangingPunct="1"/>
            <a:r>
              <a:rPr lang="en-US" altLang="zh-CN" sz="2400" dirty="0"/>
              <a:t>IP</a:t>
            </a:r>
            <a:r>
              <a:rPr lang="zh-CN" altLang="en-US" sz="2400" dirty="0"/>
              <a:t>地址中的网络号字段和主机号字段 </a:t>
            </a:r>
          </a:p>
        </p:txBody>
      </p:sp>
      <p:sp>
        <p:nvSpPr>
          <p:cNvPr id="41998" name="Rectangle 14"/>
          <p:cNvSpPr>
            <a:spLocks noChangeArrowheads="1"/>
          </p:cNvSpPr>
          <p:nvPr/>
        </p:nvSpPr>
        <p:spPr bwMode="auto">
          <a:xfrm>
            <a:off x="1697038" y="3586163"/>
            <a:ext cx="5300662" cy="423862"/>
          </a:xfrm>
          <a:prstGeom prst="rect">
            <a:avLst/>
          </a:prstGeom>
          <a:solidFill>
            <a:srgbClr val="FFCCFF"/>
          </a:solidFill>
          <a:ln w="12700">
            <a:noFill/>
            <a:miter lim="800000"/>
          </a:ln>
        </p:spPr>
        <p:txBody>
          <a:bodyPr wrap="none" anchor="ctr"/>
          <a:lstStyle/>
          <a:p>
            <a:endParaRPr lang="zh-CN" altLang="en-US"/>
          </a:p>
        </p:txBody>
      </p:sp>
      <p:sp>
        <p:nvSpPr>
          <p:cNvPr id="41999" name="Rectangle 15"/>
          <p:cNvSpPr>
            <a:spLocks noChangeArrowheads="1"/>
          </p:cNvSpPr>
          <p:nvPr/>
        </p:nvSpPr>
        <p:spPr bwMode="auto">
          <a:xfrm>
            <a:off x="1695450" y="2300288"/>
            <a:ext cx="3511550" cy="409575"/>
          </a:xfrm>
          <a:prstGeom prst="rect">
            <a:avLst/>
          </a:prstGeom>
          <a:solidFill>
            <a:srgbClr val="FFCCFF"/>
          </a:solidFill>
          <a:ln w="12700">
            <a:noFill/>
            <a:miter lim="800000"/>
          </a:ln>
        </p:spPr>
        <p:txBody>
          <a:bodyPr wrap="none" anchor="ctr"/>
          <a:lstStyle/>
          <a:p>
            <a:endParaRPr lang="zh-CN" altLang="en-US"/>
          </a:p>
        </p:txBody>
      </p:sp>
      <p:sp>
        <p:nvSpPr>
          <p:cNvPr id="42000" name="Rectangle 16"/>
          <p:cNvSpPr>
            <a:spLocks noChangeArrowheads="1"/>
          </p:cNvSpPr>
          <p:nvPr/>
        </p:nvSpPr>
        <p:spPr bwMode="auto">
          <a:xfrm>
            <a:off x="1676400" y="957263"/>
            <a:ext cx="1730375" cy="406400"/>
          </a:xfrm>
          <a:prstGeom prst="rect">
            <a:avLst/>
          </a:prstGeom>
          <a:solidFill>
            <a:srgbClr val="FFCCFF"/>
          </a:solidFill>
          <a:ln w="12700">
            <a:noFill/>
            <a:miter lim="800000"/>
          </a:ln>
        </p:spPr>
        <p:txBody>
          <a:bodyPr wrap="none" anchor="ctr"/>
          <a:lstStyle/>
          <a:p>
            <a:endParaRPr lang="zh-CN" altLang="en-US"/>
          </a:p>
        </p:txBody>
      </p:sp>
      <p:sp>
        <p:nvSpPr>
          <p:cNvPr id="42001" name="Rectangle 17"/>
          <p:cNvSpPr>
            <a:spLocks noChangeArrowheads="1"/>
          </p:cNvSpPr>
          <p:nvPr/>
        </p:nvSpPr>
        <p:spPr bwMode="auto">
          <a:xfrm>
            <a:off x="1598613" y="927100"/>
            <a:ext cx="322262" cy="395288"/>
          </a:xfrm>
          <a:prstGeom prst="rect">
            <a:avLst/>
          </a:prstGeom>
          <a:noFill/>
          <a:ln w="12700">
            <a:noFill/>
            <a:miter lim="800000"/>
          </a:ln>
        </p:spPr>
        <p:txBody>
          <a:bodyPr wrap="none" lIns="90488" tIns="44450" rIns="90488" bIns="44450">
            <a:spAutoFit/>
          </a:bodyPr>
          <a:lstStyle/>
          <a:p>
            <a:pPr defTabSz="762000" eaLnBrk="0" hangingPunct="0"/>
            <a:r>
              <a:rPr kumimoji="1" lang="en-US" altLang="zh-CN" sz="2000" dirty="0">
                <a:latin typeface="Arial" panose="020B0604020202020204" pitchFamily="34" charset="0"/>
              </a:rPr>
              <a:t>0</a:t>
            </a:r>
          </a:p>
        </p:txBody>
      </p:sp>
      <p:sp>
        <p:nvSpPr>
          <p:cNvPr id="42002" name="Rectangle 18"/>
          <p:cNvSpPr>
            <a:spLocks noChangeArrowheads="1"/>
          </p:cNvSpPr>
          <p:nvPr/>
        </p:nvSpPr>
        <p:spPr bwMode="auto">
          <a:xfrm>
            <a:off x="473075" y="955675"/>
            <a:ext cx="1184275" cy="393700"/>
          </a:xfrm>
          <a:prstGeom prst="rect">
            <a:avLst/>
          </a:prstGeom>
          <a:noFill/>
          <a:ln w="12700">
            <a:noFill/>
            <a:miter lim="800000"/>
          </a:ln>
        </p:spPr>
        <p:txBody>
          <a:bodyPr wrap="none" lIns="90488" tIns="44450" rIns="90488" bIns="44450">
            <a:spAutoFit/>
          </a:bodyPr>
          <a:lstStyle/>
          <a:p>
            <a:pPr defTabSz="762000" eaLnBrk="0" hangingPunct="0"/>
            <a:r>
              <a:rPr kumimoji="1" lang="en-US" altLang="zh-CN" sz="2000" dirty="0">
                <a:latin typeface="Arial" panose="020B0604020202020204" pitchFamily="34" charset="0"/>
              </a:rPr>
              <a:t>A </a:t>
            </a:r>
            <a:r>
              <a:rPr kumimoji="1" lang="zh-CN" altLang="en-US" sz="2000">
                <a:latin typeface="Arial" panose="020B0604020202020204" pitchFamily="34" charset="0"/>
              </a:rPr>
              <a:t>类地址</a:t>
            </a:r>
          </a:p>
        </p:txBody>
      </p:sp>
      <p:sp>
        <p:nvSpPr>
          <p:cNvPr id="42003" name="Line 19"/>
          <p:cNvSpPr>
            <a:spLocks noChangeShapeType="1"/>
          </p:cNvSpPr>
          <p:nvPr/>
        </p:nvSpPr>
        <p:spPr bwMode="auto">
          <a:xfrm>
            <a:off x="1908175" y="933450"/>
            <a:ext cx="0" cy="422275"/>
          </a:xfrm>
          <a:prstGeom prst="line">
            <a:avLst/>
          </a:prstGeom>
          <a:noFill/>
          <a:ln w="19050">
            <a:solidFill>
              <a:schemeClr val="tx1"/>
            </a:solidFill>
            <a:prstDash val="dash"/>
            <a:round/>
          </a:ln>
        </p:spPr>
        <p:txBody>
          <a:bodyPr wrap="none" anchor="ctr"/>
          <a:lstStyle/>
          <a:p>
            <a:endParaRPr lang="zh-CN" altLang="en-US"/>
          </a:p>
        </p:txBody>
      </p:sp>
      <p:sp>
        <p:nvSpPr>
          <p:cNvPr id="42004" name="Line 20"/>
          <p:cNvSpPr>
            <a:spLocks noChangeShapeType="1"/>
          </p:cNvSpPr>
          <p:nvPr/>
        </p:nvSpPr>
        <p:spPr bwMode="auto">
          <a:xfrm>
            <a:off x="3413125" y="933450"/>
            <a:ext cx="0" cy="450850"/>
          </a:xfrm>
          <a:prstGeom prst="line">
            <a:avLst/>
          </a:prstGeom>
          <a:noFill/>
          <a:ln w="19050">
            <a:solidFill>
              <a:schemeClr val="tx1"/>
            </a:solidFill>
            <a:round/>
          </a:ln>
        </p:spPr>
        <p:txBody>
          <a:bodyPr wrap="none" anchor="ctr"/>
          <a:lstStyle/>
          <a:p>
            <a:endParaRPr lang="zh-CN" altLang="en-US"/>
          </a:p>
        </p:txBody>
      </p:sp>
      <p:sp>
        <p:nvSpPr>
          <p:cNvPr id="42005" name="Line 21"/>
          <p:cNvSpPr>
            <a:spLocks noChangeShapeType="1"/>
          </p:cNvSpPr>
          <p:nvPr/>
        </p:nvSpPr>
        <p:spPr bwMode="auto">
          <a:xfrm>
            <a:off x="1649413" y="1416050"/>
            <a:ext cx="0" cy="323850"/>
          </a:xfrm>
          <a:prstGeom prst="line">
            <a:avLst/>
          </a:prstGeom>
          <a:noFill/>
          <a:ln w="12700">
            <a:solidFill>
              <a:schemeClr val="tx1"/>
            </a:solidFill>
            <a:round/>
          </a:ln>
        </p:spPr>
        <p:txBody>
          <a:bodyPr/>
          <a:lstStyle/>
          <a:p>
            <a:endParaRPr lang="zh-CN" altLang="en-US"/>
          </a:p>
        </p:txBody>
      </p:sp>
      <p:sp>
        <p:nvSpPr>
          <p:cNvPr id="42006" name="Line 22"/>
          <p:cNvSpPr>
            <a:spLocks noChangeShapeType="1"/>
          </p:cNvSpPr>
          <p:nvPr/>
        </p:nvSpPr>
        <p:spPr bwMode="auto">
          <a:xfrm>
            <a:off x="3413125" y="1416050"/>
            <a:ext cx="0" cy="323850"/>
          </a:xfrm>
          <a:prstGeom prst="line">
            <a:avLst/>
          </a:prstGeom>
          <a:noFill/>
          <a:ln w="12700">
            <a:solidFill>
              <a:schemeClr val="tx1"/>
            </a:solidFill>
            <a:round/>
          </a:ln>
        </p:spPr>
        <p:txBody>
          <a:bodyPr/>
          <a:lstStyle/>
          <a:p>
            <a:endParaRPr lang="zh-CN" altLang="en-US"/>
          </a:p>
        </p:txBody>
      </p:sp>
      <p:sp>
        <p:nvSpPr>
          <p:cNvPr id="42007" name="Line 23"/>
          <p:cNvSpPr>
            <a:spLocks noChangeShapeType="1"/>
          </p:cNvSpPr>
          <p:nvPr/>
        </p:nvSpPr>
        <p:spPr bwMode="auto">
          <a:xfrm>
            <a:off x="8723313" y="1416050"/>
            <a:ext cx="0" cy="323850"/>
          </a:xfrm>
          <a:prstGeom prst="line">
            <a:avLst/>
          </a:prstGeom>
          <a:noFill/>
          <a:ln w="12700">
            <a:solidFill>
              <a:schemeClr val="tx1"/>
            </a:solidFill>
            <a:round/>
          </a:ln>
        </p:spPr>
        <p:txBody>
          <a:bodyPr/>
          <a:lstStyle/>
          <a:p>
            <a:endParaRPr lang="zh-CN" altLang="en-US"/>
          </a:p>
        </p:txBody>
      </p:sp>
      <p:sp>
        <p:nvSpPr>
          <p:cNvPr id="42008" name="Line 24"/>
          <p:cNvSpPr>
            <a:spLocks noChangeShapeType="1"/>
          </p:cNvSpPr>
          <p:nvPr/>
        </p:nvSpPr>
        <p:spPr bwMode="auto">
          <a:xfrm flipV="1">
            <a:off x="5214938" y="2913063"/>
            <a:ext cx="3475037" cy="3175"/>
          </a:xfrm>
          <a:prstGeom prst="line">
            <a:avLst/>
          </a:prstGeom>
          <a:noFill/>
          <a:ln w="12700">
            <a:solidFill>
              <a:schemeClr val="tx1"/>
            </a:solidFill>
            <a:round/>
            <a:headEnd type="triangle" w="sm" len="med"/>
            <a:tailEnd type="triangle" w="sm" len="med"/>
          </a:ln>
        </p:spPr>
        <p:txBody>
          <a:bodyPr/>
          <a:lstStyle/>
          <a:p>
            <a:endParaRPr lang="zh-CN" altLang="en-US"/>
          </a:p>
        </p:txBody>
      </p:sp>
      <p:sp>
        <p:nvSpPr>
          <p:cNvPr id="42009" name="Rectangle 25"/>
          <p:cNvSpPr>
            <a:spLocks noChangeArrowheads="1"/>
          </p:cNvSpPr>
          <p:nvPr/>
        </p:nvSpPr>
        <p:spPr bwMode="auto">
          <a:xfrm>
            <a:off x="6437313" y="2735263"/>
            <a:ext cx="941387" cy="636587"/>
          </a:xfrm>
          <a:prstGeom prst="rect">
            <a:avLst/>
          </a:prstGeom>
          <a:solidFill>
            <a:schemeClr val="bg1"/>
          </a:solidFill>
          <a:ln w="12700">
            <a:noFill/>
            <a:miter lim="800000"/>
          </a:ln>
        </p:spPr>
        <p:txBody>
          <a:bodyPr wrap="none" lIns="90488" tIns="44450" rIns="90488" bIns="44450">
            <a:spAutoFit/>
          </a:bodyPr>
          <a:lstStyle/>
          <a:p>
            <a:pPr algn="ctr" defTabSz="762000" eaLnBrk="0" hangingPunct="0">
              <a:lnSpc>
                <a:spcPct val="90000"/>
              </a:lnSpc>
            </a:pPr>
            <a:r>
              <a:rPr kumimoji="1" lang="en-US" altLang="zh-CN" sz="2000" dirty="0">
                <a:latin typeface="Arial" panose="020B0604020202020204" pitchFamily="34" charset="0"/>
              </a:rPr>
              <a:t>host-id</a:t>
            </a:r>
          </a:p>
          <a:p>
            <a:pPr algn="ctr" defTabSz="762000" eaLnBrk="0" hangingPunct="0">
              <a:lnSpc>
                <a:spcPct val="90000"/>
              </a:lnSpc>
            </a:pPr>
            <a:r>
              <a:rPr kumimoji="1" lang="en-US" altLang="zh-CN" sz="2000" dirty="0">
                <a:latin typeface="Arial" panose="020B0604020202020204" pitchFamily="34" charset="0"/>
              </a:rPr>
              <a:t>16 </a:t>
            </a:r>
            <a:r>
              <a:rPr kumimoji="1" lang="zh-CN" altLang="en-US" sz="2000">
                <a:latin typeface="Arial" panose="020B0604020202020204" pitchFamily="34" charset="0"/>
              </a:rPr>
              <a:t>位</a:t>
            </a:r>
          </a:p>
        </p:txBody>
      </p:sp>
      <p:sp>
        <p:nvSpPr>
          <p:cNvPr id="42010" name="Line 26"/>
          <p:cNvSpPr>
            <a:spLocks noChangeShapeType="1"/>
          </p:cNvSpPr>
          <p:nvPr/>
        </p:nvSpPr>
        <p:spPr bwMode="auto">
          <a:xfrm>
            <a:off x="1687513" y="2760663"/>
            <a:ext cx="0" cy="323850"/>
          </a:xfrm>
          <a:prstGeom prst="line">
            <a:avLst/>
          </a:prstGeom>
          <a:noFill/>
          <a:ln w="12700">
            <a:solidFill>
              <a:schemeClr val="tx1"/>
            </a:solidFill>
            <a:round/>
          </a:ln>
        </p:spPr>
        <p:txBody>
          <a:bodyPr/>
          <a:lstStyle/>
          <a:p>
            <a:endParaRPr lang="zh-CN" altLang="en-US"/>
          </a:p>
        </p:txBody>
      </p:sp>
      <p:sp>
        <p:nvSpPr>
          <p:cNvPr id="42011" name="Line 27"/>
          <p:cNvSpPr>
            <a:spLocks noChangeShapeType="1"/>
          </p:cNvSpPr>
          <p:nvPr/>
        </p:nvSpPr>
        <p:spPr bwMode="auto">
          <a:xfrm>
            <a:off x="5214938" y="2760663"/>
            <a:ext cx="0" cy="323850"/>
          </a:xfrm>
          <a:prstGeom prst="line">
            <a:avLst/>
          </a:prstGeom>
          <a:noFill/>
          <a:ln w="12700">
            <a:solidFill>
              <a:schemeClr val="tx1"/>
            </a:solidFill>
            <a:round/>
          </a:ln>
        </p:spPr>
        <p:txBody>
          <a:bodyPr/>
          <a:lstStyle/>
          <a:p>
            <a:endParaRPr lang="zh-CN" altLang="en-US"/>
          </a:p>
        </p:txBody>
      </p:sp>
      <p:sp>
        <p:nvSpPr>
          <p:cNvPr id="42012" name="Line 28"/>
          <p:cNvSpPr>
            <a:spLocks noChangeShapeType="1"/>
          </p:cNvSpPr>
          <p:nvPr/>
        </p:nvSpPr>
        <p:spPr bwMode="auto">
          <a:xfrm>
            <a:off x="8710613" y="2760663"/>
            <a:ext cx="0" cy="323850"/>
          </a:xfrm>
          <a:prstGeom prst="line">
            <a:avLst/>
          </a:prstGeom>
          <a:noFill/>
          <a:ln w="12700">
            <a:solidFill>
              <a:schemeClr val="tx1"/>
            </a:solidFill>
            <a:round/>
          </a:ln>
        </p:spPr>
        <p:txBody>
          <a:bodyPr/>
          <a:lstStyle/>
          <a:p>
            <a:endParaRPr lang="zh-CN" altLang="en-US"/>
          </a:p>
        </p:txBody>
      </p:sp>
      <p:sp>
        <p:nvSpPr>
          <p:cNvPr id="42013" name="Rectangle 29"/>
          <p:cNvSpPr>
            <a:spLocks noChangeArrowheads="1"/>
          </p:cNvSpPr>
          <p:nvPr/>
        </p:nvSpPr>
        <p:spPr bwMode="auto">
          <a:xfrm>
            <a:off x="492125" y="2286000"/>
            <a:ext cx="1184275" cy="393700"/>
          </a:xfrm>
          <a:prstGeom prst="rect">
            <a:avLst/>
          </a:prstGeom>
          <a:noFill/>
          <a:ln w="12700">
            <a:noFill/>
            <a:miter lim="800000"/>
          </a:ln>
        </p:spPr>
        <p:txBody>
          <a:bodyPr wrap="none" lIns="90488" tIns="44450" rIns="90488" bIns="44450">
            <a:spAutoFit/>
          </a:bodyPr>
          <a:lstStyle/>
          <a:p>
            <a:pPr defTabSz="762000" eaLnBrk="0" hangingPunct="0"/>
            <a:r>
              <a:rPr kumimoji="1" lang="en-US" altLang="zh-CN" sz="2000" dirty="0">
                <a:latin typeface="Arial" panose="020B0604020202020204" pitchFamily="34" charset="0"/>
              </a:rPr>
              <a:t>B </a:t>
            </a:r>
            <a:r>
              <a:rPr kumimoji="1" lang="zh-CN" altLang="en-US" sz="2000">
                <a:latin typeface="Arial" panose="020B0604020202020204" pitchFamily="34" charset="0"/>
              </a:rPr>
              <a:t>类地址</a:t>
            </a:r>
          </a:p>
        </p:txBody>
      </p:sp>
      <p:sp>
        <p:nvSpPr>
          <p:cNvPr id="42014" name="Line 30"/>
          <p:cNvSpPr>
            <a:spLocks noChangeShapeType="1"/>
          </p:cNvSpPr>
          <p:nvPr/>
        </p:nvSpPr>
        <p:spPr bwMode="auto">
          <a:xfrm>
            <a:off x="5214938" y="2284413"/>
            <a:ext cx="0" cy="433387"/>
          </a:xfrm>
          <a:prstGeom prst="line">
            <a:avLst/>
          </a:prstGeom>
          <a:noFill/>
          <a:ln w="19050">
            <a:solidFill>
              <a:schemeClr val="tx1"/>
            </a:solidFill>
            <a:round/>
          </a:ln>
        </p:spPr>
        <p:txBody>
          <a:bodyPr wrap="none" anchor="ctr"/>
          <a:lstStyle/>
          <a:p>
            <a:endParaRPr lang="zh-CN" altLang="en-US"/>
          </a:p>
        </p:txBody>
      </p:sp>
      <p:sp>
        <p:nvSpPr>
          <p:cNvPr id="42015" name="Rectangle 31"/>
          <p:cNvSpPr>
            <a:spLocks noChangeArrowheads="1"/>
          </p:cNvSpPr>
          <p:nvPr/>
        </p:nvSpPr>
        <p:spPr bwMode="auto">
          <a:xfrm>
            <a:off x="492125" y="3581400"/>
            <a:ext cx="1196975" cy="393700"/>
          </a:xfrm>
          <a:prstGeom prst="rect">
            <a:avLst/>
          </a:prstGeom>
          <a:noFill/>
          <a:ln w="12700">
            <a:noFill/>
            <a:miter lim="800000"/>
          </a:ln>
        </p:spPr>
        <p:txBody>
          <a:bodyPr wrap="none" lIns="90488" tIns="44450" rIns="90488" bIns="44450">
            <a:spAutoFit/>
          </a:bodyPr>
          <a:lstStyle/>
          <a:p>
            <a:pPr defTabSz="762000" eaLnBrk="0" hangingPunct="0"/>
            <a:r>
              <a:rPr kumimoji="1" lang="en-US" altLang="zh-CN" sz="2000" dirty="0">
                <a:latin typeface="Arial" panose="020B0604020202020204" pitchFamily="34" charset="0"/>
              </a:rPr>
              <a:t>C </a:t>
            </a:r>
            <a:r>
              <a:rPr kumimoji="1" lang="zh-CN" altLang="en-US" sz="2000">
                <a:latin typeface="Arial" panose="020B0604020202020204" pitchFamily="34" charset="0"/>
              </a:rPr>
              <a:t>类地址</a:t>
            </a:r>
          </a:p>
        </p:txBody>
      </p:sp>
      <p:sp>
        <p:nvSpPr>
          <p:cNvPr id="42016" name="Rectangle 32"/>
          <p:cNvSpPr>
            <a:spLocks noChangeArrowheads="1"/>
          </p:cNvSpPr>
          <p:nvPr/>
        </p:nvSpPr>
        <p:spPr bwMode="auto">
          <a:xfrm>
            <a:off x="2014538" y="3600450"/>
            <a:ext cx="322262" cy="393700"/>
          </a:xfrm>
          <a:prstGeom prst="rect">
            <a:avLst/>
          </a:prstGeom>
          <a:noFill/>
          <a:ln w="12700">
            <a:noFill/>
            <a:miter lim="800000"/>
          </a:ln>
        </p:spPr>
        <p:txBody>
          <a:bodyPr wrap="none" lIns="90488" tIns="44450" rIns="90488" bIns="44450">
            <a:spAutoFit/>
          </a:bodyPr>
          <a:lstStyle/>
          <a:p>
            <a:pPr defTabSz="762000" eaLnBrk="0" hangingPunct="0"/>
            <a:r>
              <a:rPr kumimoji="1" lang="en-US" altLang="zh-CN" sz="2000" dirty="0">
                <a:latin typeface="Arial" panose="020B0604020202020204" pitchFamily="34" charset="0"/>
              </a:rPr>
              <a:t>0</a:t>
            </a:r>
          </a:p>
        </p:txBody>
      </p:sp>
      <p:sp>
        <p:nvSpPr>
          <p:cNvPr id="42017" name="Rectangle 33"/>
          <p:cNvSpPr>
            <a:spLocks noChangeArrowheads="1"/>
          </p:cNvSpPr>
          <p:nvPr/>
        </p:nvSpPr>
        <p:spPr bwMode="auto">
          <a:xfrm>
            <a:off x="1627188" y="3592513"/>
            <a:ext cx="485775" cy="393700"/>
          </a:xfrm>
          <a:prstGeom prst="rect">
            <a:avLst/>
          </a:prstGeom>
          <a:noFill/>
          <a:ln w="12700">
            <a:noFill/>
            <a:miter lim="800000"/>
          </a:ln>
        </p:spPr>
        <p:txBody>
          <a:bodyPr lIns="90488" tIns="44450" rIns="90488" bIns="44450">
            <a:spAutoFit/>
          </a:bodyPr>
          <a:lstStyle/>
          <a:p>
            <a:pPr defTabSz="762000" eaLnBrk="0" hangingPunct="0"/>
            <a:r>
              <a:rPr kumimoji="1" lang="en-US" altLang="zh-CN" sz="2000" dirty="0">
                <a:latin typeface="Arial" panose="020B0604020202020204" pitchFamily="34" charset="0"/>
              </a:rPr>
              <a:t>1</a:t>
            </a:r>
          </a:p>
        </p:txBody>
      </p:sp>
      <p:sp>
        <p:nvSpPr>
          <p:cNvPr id="42018" name="Rectangle 34"/>
          <p:cNvSpPr>
            <a:spLocks noChangeArrowheads="1"/>
          </p:cNvSpPr>
          <p:nvPr/>
        </p:nvSpPr>
        <p:spPr bwMode="auto">
          <a:xfrm>
            <a:off x="1822450" y="3600450"/>
            <a:ext cx="482600" cy="393700"/>
          </a:xfrm>
          <a:prstGeom prst="rect">
            <a:avLst/>
          </a:prstGeom>
          <a:noFill/>
          <a:ln w="12700">
            <a:noFill/>
            <a:miter lim="800000"/>
          </a:ln>
        </p:spPr>
        <p:txBody>
          <a:bodyPr lIns="90488" tIns="44450" rIns="90488" bIns="44450">
            <a:spAutoFit/>
          </a:bodyPr>
          <a:lstStyle/>
          <a:p>
            <a:pPr defTabSz="762000" eaLnBrk="0" hangingPunct="0"/>
            <a:r>
              <a:rPr kumimoji="1" lang="en-US" altLang="zh-CN" sz="2000" dirty="0">
                <a:latin typeface="Arial" panose="020B0604020202020204" pitchFamily="34" charset="0"/>
              </a:rPr>
              <a:t>1</a:t>
            </a:r>
          </a:p>
        </p:txBody>
      </p:sp>
      <p:sp>
        <p:nvSpPr>
          <p:cNvPr id="42019" name="Line 35"/>
          <p:cNvSpPr>
            <a:spLocks noChangeShapeType="1"/>
          </p:cNvSpPr>
          <p:nvPr/>
        </p:nvSpPr>
        <p:spPr bwMode="auto">
          <a:xfrm>
            <a:off x="2371725" y="3570288"/>
            <a:ext cx="0" cy="439737"/>
          </a:xfrm>
          <a:prstGeom prst="line">
            <a:avLst/>
          </a:prstGeom>
          <a:noFill/>
          <a:ln w="19050">
            <a:solidFill>
              <a:schemeClr val="tx1"/>
            </a:solidFill>
            <a:prstDash val="dash"/>
            <a:round/>
          </a:ln>
        </p:spPr>
        <p:txBody>
          <a:bodyPr wrap="none" anchor="ctr"/>
          <a:lstStyle/>
          <a:p>
            <a:endParaRPr lang="zh-CN" altLang="en-US"/>
          </a:p>
        </p:txBody>
      </p:sp>
      <p:sp>
        <p:nvSpPr>
          <p:cNvPr id="42020" name="Line 36"/>
          <p:cNvSpPr>
            <a:spLocks noChangeShapeType="1"/>
          </p:cNvSpPr>
          <p:nvPr/>
        </p:nvSpPr>
        <p:spPr bwMode="auto">
          <a:xfrm>
            <a:off x="7016750" y="3565525"/>
            <a:ext cx="0" cy="441325"/>
          </a:xfrm>
          <a:prstGeom prst="line">
            <a:avLst/>
          </a:prstGeom>
          <a:noFill/>
          <a:ln w="19050">
            <a:solidFill>
              <a:schemeClr val="tx1"/>
            </a:solidFill>
            <a:round/>
          </a:ln>
        </p:spPr>
        <p:txBody>
          <a:bodyPr wrap="none" anchor="ctr"/>
          <a:lstStyle/>
          <a:p>
            <a:endParaRPr lang="zh-CN" altLang="en-US"/>
          </a:p>
        </p:txBody>
      </p:sp>
      <p:sp>
        <p:nvSpPr>
          <p:cNvPr id="42021" name="Line 37"/>
          <p:cNvSpPr>
            <a:spLocks noChangeShapeType="1"/>
          </p:cNvSpPr>
          <p:nvPr/>
        </p:nvSpPr>
        <p:spPr bwMode="auto">
          <a:xfrm flipV="1">
            <a:off x="7021513" y="4210050"/>
            <a:ext cx="1701800" cy="17463"/>
          </a:xfrm>
          <a:prstGeom prst="line">
            <a:avLst/>
          </a:prstGeom>
          <a:noFill/>
          <a:ln w="12700">
            <a:solidFill>
              <a:schemeClr val="tx1"/>
            </a:solidFill>
            <a:round/>
            <a:headEnd type="triangle" w="sm" len="med"/>
            <a:tailEnd type="triangle" w="sm" len="med"/>
          </a:ln>
        </p:spPr>
        <p:txBody>
          <a:bodyPr/>
          <a:lstStyle/>
          <a:p>
            <a:endParaRPr lang="zh-CN" altLang="en-US"/>
          </a:p>
        </p:txBody>
      </p:sp>
      <p:grpSp>
        <p:nvGrpSpPr>
          <p:cNvPr id="42022" name="Group 38"/>
          <p:cNvGrpSpPr/>
          <p:nvPr/>
        </p:nvGrpSpPr>
        <p:grpSpPr bwMode="auto">
          <a:xfrm>
            <a:off x="7418388" y="4037013"/>
            <a:ext cx="984250" cy="638175"/>
            <a:chOff x="2832" y="3024"/>
            <a:chExt cx="427" cy="378"/>
          </a:xfrm>
        </p:grpSpPr>
        <p:sp>
          <p:nvSpPr>
            <p:cNvPr id="42039" name="Rectangle 39"/>
            <p:cNvSpPr>
              <a:spLocks noChangeArrowheads="1"/>
            </p:cNvSpPr>
            <p:nvPr/>
          </p:nvSpPr>
          <p:spPr bwMode="auto">
            <a:xfrm>
              <a:off x="2832" y="3072"/>
              <a:ext cx="426" cy="138"/>
            </a:xfrm>
            <a:prstGeom prst="rect">
              <a:avLst/>
            </a:prstGeom>
            <a:solidFill>
              <a:schemeClr val="bg1"/>
            </a:solidFill>
            <a:ln w="12700">
              <a:noFill/>
              <a:miter lim="800000"/>
            </a:ln>
          </p:spPr>
          <p:txBody>
            <a:bodyPr wrap="none" anchor="ctr"/>
            <a:lstStyle/>
            <a:p>
              <a:endParaRPr lang="zh-CN" altLang="en-US"/>
            </a:p>
          </p:txBody>
        </p:sp>
        <p:sp>
          <p:nvSpPr>
            <p:cNvPr id="42040" name="Rectangle 40"/>
            <p:cNvSpPr>
              <a:spLocks noChangeArrowheads="1"/>
            </p:cNvSpPr>
            <p:nvPr/>
          </p:nvSpPr>
          <p:spPr bwMode="auto">
            <a:xfrm>
              <a:off x="2850" y="3024"/>
              <a:ext cx="409" cy="378"/>
            </a:xfrm>
            <a:prstGeom prst="rect">
              <a:avLst/>
            </a:prstGeom>
            <a:noFill/>
            <a:ln w="12700">
              <a:noFill/>
              <a:miter lim="800000"/>
            </a:ln>
          </p:spPr>
          <p:txBody>
            <a:bodyPr wrap="none" lIns="90488" tIns="44450" rIns="90488" bIns="44450">
              <a:spAutoFit/>
            </a:bodyPr>
            <a:lstStyle/>
            <a:p>
              <a:pPr algn="ctr" defTabSz="762000" eaLnBrk="0" hangingPunct="0">
                <a:lnSpc>
                  <a:spcPct val="90000"/>
                </a:lnSpc>
              </a:pPr>
              <a:r>
                <a:rPr kumimoji="1" lang="en-US" altLang="zh-CN" sz="2000" dirty="0">
                  <a:latin typeface="Arial" panose="020B0604020202020204" pitchFamily="34" charset="0"/>
                </a:rPr>
                <a:t>host-id</a:t>
              </a:r>
            </a:p>
            <a:p>
              <a:pPr algn="ctr" defTabSz="762000" eaLnBrk="0" hangingPunct="0">
                <a:lnSpc>
                  <a:spcPct val="90000"/>
                </a:lnSpc>
              </a:pPr>
              <a:r>
                <a:rPr kumimoji="1" lang="en-US" altLang="zh-CN" sz="2000" dirty="0">
                  <a:latin typeface="Arial" panose="020B0604020202020204" pitchFamily="34" charset="0"/>
                </a:rPr>
                <a:t>8 </a:t>
              </a:r>
              <a:r>
                <a:rPr kumimoji="1" lang="zh-CN" altLang="en-US" sz="2000">
                  <a:latin typeface="Arial" panose="020B0604020202020204" pitchFamily="34" charset="0"/>
                </a:rPr>
                <a:t>位</a:t>
              </a:r>
            </a:p>
          </p:txBody>
        </p:sp>
      </p:grpSp>
      <p:sp>
        <p:nvSpPr>
          <p:cNvPr id="42023" name="Line 41"/>
          <p:cNvSpPr>
            <a:spLocks noChangeShapeType="1"/>
          </p:cNvSpPr>
          <p:nvPr/>
        </p:nvSpPr>
        <p:spPr bwMode="auto">
          <a:xfrm>
            <a:off x="1687513" y="4073525"/>
            <a:ext cx="0" cy="323850"/>
          </a:xfrm>
          <a:prstGeom prst="line">
            <a:avLst/>
          </a:prstGeom>
          <a:noFill/>
          <a:ln w="12700">
            <a:solidFill>
              <a:schemeClr val="tx1"/>
            </a:solidFill>
            <a:round/>
          </a:ln>
        </p:spPr>
        <p:txBody>
          <a:bodyPr/>
          <a:lstStyle/>
          <a:p>
            <a:endParaRPr lang="zh-CN" altLang="en-US"/>
          </a:p>
        </p:txBody>
      </p:sp>
      <p:sp>
        <p:nvSpPr>
          <p:cNvPr id="42024" name="Line 42"/>
          <p:cNvSpPr>
            <a:spLocks noChangeShapeType="1"/>
          </p:cNvSpPr>
          <p:nvPr/>
        </p:nvSpPr>
        <p:spPr bwMode="auto">
          <a:xfrm>
            <a:off x="7021513" y="4076700"/>
            <a:ext cx="0" cy="323850"/>
          </a:xfrm>
          <a:prstGeom prst="line">
            <a:avLst/>
          </a:prstGeom>
          <a:noFill/>
          <a:ln w="12700">
            <a:solidFill>
              <a:schemeClr val="tx1"/>
            </a:solidFill>
            <a:round/>
          </a:ln>
        </p:spPr>
        <p:txBody>
          <a:bodyPr/>
          <a:lstStyle/>
          <a:p>
            <a:endParaRPr lang="zh-CN" altLang="en-US"/>
          </a:p>
        </p:txBody>
      </p:sp>
      <p:sp>
        <p:nvSpPr>
          <p:cNvPr id="42025" name="Line 43"/>
          <p:cNvSpPr>
            <a:spLocks noChangeShapeType="1"/>
          </p:cNvSpPr>
          <p:nvPr/>
        </p:nvSpPr>
        <p:spPr bwMode="auto">
          <a:xfrm>
            <a:off x="8710613" y="4057650"/>
            <a:ext cx="0" cy="323850"/>
          </a:xfrm>
          <a:prstGeom prst="line">
            <a:avLst/>
          </a:prstGeom>
          <a:noFill/>
          <a:ln w="12700">
            <a:solidFill>
              <a:schemeClr val="tx1"/>
            </a:solidFill>
            <a:round/>
          </a:ln>
        </p:spPr>
        <p:txBody>
          <a:bodyPr/>
          <a:lstStyle/>
          <a:p>
            <a:endParaRPr lang="zh-CN" altLang="en-US"/>
          </a:p>
        </p:txBody>
      </p:sp>
      <p:sp>
        <p:nvSpPr>
          <p:cNvPr id="42026" name="Rectangle 44"/>
          <p:cNvSpPr>
            <a:spLocks noChangeArrowheads="1"/>
          </p:cNvSpPr>
          <p:nvPr/>
        </p:nvSpPr>
        <p:spPr bwMode="auto">
          <a:xfrm>
            <a:off x="1681163" y="4948238"/>
            <a:ext cx="7067550" cy="444500"/>
          </a:xfrm>
          <a:prstGeom prst="rect">
            <a:avLst/>
          </a:prstGeom>
          <a:solidFill>
            <a:srgbClr val="CCECFF"/>
          </a:solidFill>
          <a:ln w="25400">
            <a:solidFill>
              <a:schemeClr val="tx1"/>
            </a:solidFill>
            <a:miter lim="800000"/>
          </a:ln>
        </p:spPr>
        <p:txBody>
          <a:bodyPr wrap="none" anchor="ctr"/>
          <a:lstStyle/>
          <a:p>
            <a:endParaRPr lang="zh-CN" altLang="en-US"/>
          </a:p>
        </p:txBody>
      </p:sp>
      <p:sp>
        <p:nvSpPr>
          <p:cNvPr id="42027" name="Rectangle 45"/>
          <p:cNvSpPr>
            <a:spLocks noChangeArrowheads="1"/>
          </p:cNvSpPr>
          <p:nvPr/>
        </p:nvSpPr>
        <p:spPr bwMode="auto">
          <a:xfrm>
            <a:off x="473075" y="4959350"/>
            <a:ext cx="1196975" cy="393700"/>
          </a:xfrm>
          <a:prstGeom prst="rect">
            <a:avLst/>
          </a:prstGeom>
          <a:noFill/>
          <a:ln w="12700">
            <a:noFill/>
            <a:miter lim="800000"/>
          </a:ln>
        </p:spPr>
        <p:txBody>
          <a:bodyPr wrap="none" lIns="90488" tIns="44450" rIns="90488" bIns="44450">
            <a:spAutoFit/>
          </a:bodyPr>
          <a:lstStyle/>
          <a:p>
            <a:pPr defTabSz="762000" eaLnBrk="0" hangingPunct="0"/>
            <a:r>
              <a:rPr kumimoji="1" lang="en-US" altLang="zh-CN" sz="2000" dirty="0">
                <a:latin typeface="Arial" panose="020B0604020202020204" pitchFamily="34" charset="0"/>
              </a:rPr>
              <a:t>D </a:t>
            </a:r>
            <a:r>
              <a:rPr kumimoji="1" lang="zh-CN" altLang="en-US" sz="2000">
                <a:latin typeface="Arial" panose="020B0604020202020204" pitchFamily="34" charset="0"/>
              </a:rPr>
              <a:t>类地址</a:t>
            </a:r>
          </a:p>
        </p:txBody>
      </p:sp>
      <p:sp>
        <p:nvSpPr>
          <p:cNvPr id="42028" name="Line 46"/>
          <p:cNvSpPr>
            <a:spLocks noChangeShapeType="1"/>
          </p:cNvSpPr>
          <p:nvPr/>
        </p:nvSpPr>
        <p:spPr bwMode="auto">
          <a:xfrm>
            <a:off x="2462213" y="4956175"/>
            <a:ext cx="0" cy="441325"/>
          </a:xfrm>
          <a:prstGeom prst="line">
            <a:avLst/>
          </a:prstGeom>
          <a:noFill/>
          <a:ln w="19050">
            <a:solidFill>
              <a:schemeClr val="tx1"/>
            </a:solidFill>
            <a:prstDash val="dash"/>
            <a:round/>
          </a:ln>
        </p:spPr>
        <p:txBody>
          <a:bodyPr wrap="none" anchor="ctr"/>
          <a:lstStyle/>
          <a:p>
            <a:endParaRPr lang="zh-CN" altLang="en-US"/>
          </a:p>
        </p:txBody>
      </p:sp>
      <p:sp>
        <p:nvSpPr>
          <p:cNvPr id="42029" name="Rectangle 47"/>
          <p:cNvSpPr>
            <a:spLocks noChangeArrowheads="1"/>
          </p:cNvSpPr>
          <p:nvPr/>
        </p:nvSpPr>
        <p:spPr bwMode="auto">
          <a:xfrm>
            <a:off x="1617663" y="4946650"/>
            <a:ext cx="850900" cy="393700"/>
          </a:xfrm>
          <a:prstGeom prst="rect">
            <a:avLst/>
          </a:prstGeom>
          <a:noFill/>
          <a:ln w="12700">
            <a:noFill/>
            <a:miter lim="800000"/>
          </a:ln>
        </p:spPr>
        <p:txBody>
          <a:bodyPr wrap="none" lIns="90488" tIns="44450" rIns="90488" bIns="44450">
            <a:spAutoFit/>
          </a:bodyPr>
          <a:lstStyle/>
          <a:p>
            <a:pPr defTabSz="762000" eaLnBrk="0" hangingPunct="0"/>
            <a:r>
              <a:rPr kumimoji="1" lang="en-US" altLang="zh-CN" sz="2000" dirty="0">
                <a:latin typeface="Arial" panose="020B0604020202020204" pitchFamily="34" charset="0"/>
              </a:rPr>
              <a:t>1</a:t>
            </a:r>
            <a:r>
              <a:rPr kumimoji="1" lang="en-US" altLang="zh-CN" sz="1000" dirty="0">
                <a:latin typeface="Arial" panose="020B0604020202020204" pitchFamily="34" charset="0"/>
              </a:rPr>
              <a:t> </a:t>
            </a:r>
            <a:r>
              <a:rPr kumimoji="1" lang="en-US" altLang="zh-CN" sz="2000" dirty="0">
                <a:latin typeface="Arial" panose="020B0604020202020204" pitchFamily="34" charset="0"/>
              </a:rPr>
              <a:t>1</a:t>
            </a:r>
            <a:r>
              <a:rPr kumimoji="1" lang="en-US" altLang="zh-CN" sz="1000" dirty="0">
                <a:latin typeface="Arial" panose="020B0604020202020204" pitchFamily="34" charset="0"/>
              </a:rPr>
              <a:t> </a:t>
            </a:r>
            <a:r>
              <a:rPr kumimoji="1" lang="en-US" altLang="zh-CN" sz="2000" dirty="0">
                <a:latin typeface="Arial" panose="020B0604020202020204" pitchFamily="34" charset="0"/>
              </a:rPr>
              <a:t>1</a:t>
            </a:r>
            <a:r>
              <a:rPr kumimoji="1" lang="en-US" altLang="zh-CN" sz="1000" dirty="0">
                <a:latin typeface="Arial" panose="020B0604020202020204" pitchFamily="34" charset="0"/>
              </a:rPr>
              <a:t> </a:t>
            </a:r>
            <a:r>
              <a:rPr kumimoji="1" lang="en-US" altLang="zh-CN" sz="2000" dirty="0">
                <a:latin typeface="Arial" panose="020B0604020202020204" pitchFamily="34" charset="0"/>
              </a:rPr>
              <a:t>0</a:t>
            </a:r>
          </a:p>
        </p:txBody>
      </p:sp>
      <p:sp>
        <p:nvSpPr>
          <p:cNvPr id="42030" name="Rectangle 48"/>
          <p:cNvSpPr>
            <a:spLocks noChangeArrowheads="1"/>
          </p:cNvSpPr>
          <p:nvPr/>
        </p:nvSpPr>
        <p:spPr bwMode="auto">
          <a:xfrm>
            <a:off x="4449763" y="4976813"/>
            <a:ext cx="1406525" cy="395287"/>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dirty="0">
                <a:latin typeface="Arial" panose="020B0604020202020204" pitchFamily="34" charset="0"/>
              </a:rPr>
              <a:t>多 播 地 址</a:t>
            </a:r>
          </a:p>
        </p:txBody>
      </p:sp>
      <p:sp>
        <p:nvSpPr>
          <p:cNvPr id="42031" name="Rectangle 49"/>
          <p:cNvSpPr>
            <a:spLocks noChangeArrowheads="1"/>
          </p:cNvSpPr>
          <p:nvPr/>
        </p:nvSpPr>
        <p:spPr bwMode="auto">
          <a:xfrm>
            <a:off x="1689100" y="5915025"/>
            <a:ext cx="7053263" cy="444500"/>
          </a:xfrm>
          <a:prstGeom prst="rect">
            <a:avLst/>
          </a:prstGeom>
          <a:solidFill>
            <a:srgbClr val="CCECFF"/>
          </a:solidFill>
          <a:ln w="25400">
            <a:solidFill>
              <a:schemeClr val="tx1"/>
            </a:solidFill>
            <a:miter lim="800000"/>
          </a:ln>
        </p:spPr>
        <p:txBody>
          <a:bodyPr wrap="none" anchor="ctr"/>
          <a:lstStyle/>
          <a:p>
            <a:endParaRPr lang="zh-CN" altLang="en-US"/>
          </a:p>
        </p:txBody>
      </p:sp>
      <p:sp>
        <p:nvSpPr>
          <p:cNvPr id="42032" name="Rectangle 50"/>
          <p:cNvSpPr>
            <a:spLocks noChangeArrowheads="1"/>
          </p:cNvSpPr>
          <p:nvPr/>
        </p:nvSpPr>
        <p:spPr bwMode="auto">
          <a:xfrm>
            <a:off x="509588" y="5924550"/>
            <a:ext cx="1182687" cy="392113"/>
          </a:xfrm>
          <a:prstGeom prst="rect">
            <a:avLst/>
          </a:prstGeom>
          <a:noFill/>
          <a:ln w="12700">
            <a:noFill/>
            <a:miter lim="800000"/>
          </a:ln>
        </p:spPr>
        <p:txBody>
          <a:bodyPr wrap="none" lIns="90488" tIns="44450" rIns="90488" bIns="44450">
            <a:spAutoFit/>
          </a:bodyPr>
          <a:lstStyle/>
          <a:p>
            <a:pPr defTabSz="762000" eaLnBrk="0" hangingPunct="0"/>
            <a:r>
              <a:rPr kumimoji="1" lang="en-US" altLang="zh-CN" sz="2000" dirty="0">
                <a:latin typeface="Arial" panose="020B0604020202020204" pitchFamily="34" charset="0"/>
              </a:rPr>
              <a:t>E </a:t>
            </a:r>
            <a:r>
              <a:rPr kumimoji="1" lang="zh-CN" altLang="en-US" sz="2000">
                <a:latin typeface="Arial" panose="020B0604020202020204" pitchFamily="34" charset="0"/>
              </a:rPr>
              <a:t>类地址</a:t>
            </a:r>
          </a:p>
        </p:txBody>
      </p:sp>
      <p:sp>
        <p:nvSpPr>
          <p:cNvPr id="42033" name="Rectangle 51"/>
          <p:cNvSpPr>
            <a:spLocks noChangeArrowheads="1"/>
          </p:cNvSpPr>
          <p:nvPr/>
        </p:nvSpPr>
        <p:spPr bwMode="auto">
          <a:xfrm>
            <a:off x="3905250" y="5935663"/>
            <a:ext cx="237807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dirty="0">
                <a:latin typeface="Arial" panose="020B0604020202020204" pitchFamily="34" charset="0"/>
              </a:rPr>
              <a:t>保 留 为 今 后 使 用</a:t>
            </a:r>
          </a:p>
        </p:txBody>
      </p:sp>
      <p:sp>
        <p:nvSpPr>
          <p:cNvPr id="42034" name="Line 52"/>
          <p:cNvSpPr>
            <a:spLocks noChangeShapeType="1"/>
          </p:cNvSpPr>
          <p:nvPr/>
        </p:nvSpPr>
        <p:spPr bwMode="auto">
          <a:xfrm>
            <a:off x="2484438" y="5940425"/>
            <a:ext cx="0" cy="441325"/>
          </a:xfrm>
          <a:prstGeom prst="line">
            <a:avLst/>
          </a:prstGeom>
          <a:noFill/>
          <a:ln w="19050">
            <a:solidFill>
              <a:schemeClr val="tx1"/>
            </a:solidFill>
            <a:prstDash val="dash"/>
            <a:round/>
          </a:ln>
        </p:spPr>
        <p:txBody>
          <a:bodyPr wrap="none" anchor="ctr"/>
          <a:lstStyle/>
          <a:p>
            <a:endParaRPr lang="zh-CN" altLang="en-US"/>
          </a:p>
        </p:txBody>
      </p:sp>
      <p:sp>
        <p:nvSpPr>
          <p:cNvPr id="42035" name="Rectangle 53"/>
          <p:cNvSpPr>
            <a:spLocks noChangeArrowheads="1"/>
          </p:cNvSpPr>
          <p:nvPr/>
        </p:nvSpPr>
        <p:spPr bwMode="auto">
          <a:xfrm>
            <a:off x="1617663" y="5921375"/>
            <a:ext cx="850900" cy="393700"/>
          </a:xfrm>
          <a:prstGeom prst="rect">
            <a:avLst/>
          </a:prstGeom>
          <a:noFill/>
          <a:ln w="19050">
            <a:noFill/>
            <a:miter lim="800000"/>
          </a:ln>
        </p:spPr>
        <p:txBody>
          <a:bodyPr wrap="none" lIns="90488" tIns="44450" rIns="90488" bIns="44450">
            <a:spAutoFit/>
          </a:bodyPr>
          <a:lstStyle/>
          <a:p>
            <a:pPr defTabSz="762000" eaLnBrk="0" hangingPunct="0"/>
            <a:r>
              <a:rPr kumimoji="1" lang="en-US" altLang="zh-CN" sz="2000" dirty="0">
                <a:latin typeface="Arial" panose="020B0604020202020204" pitchFamily="34" charset="0"/>
              </a:rPr>
              <a:t>1</a:t>
            </a:r>
            <a:r>
              <a:rPr kumimoji="1" lang="en-US" altLang="zh-CN" sz="1000" dirty="0">
                <a:latin typeface="Arial" panose="020B0604020202020204" pitchFamily="34" charset="0"/>
              </a:rPr>
              <a:t> </a:t>
            </a:r>
            <a:r>
              <a:rPr kumimoji="1" lang="en-US" altLang="zh-CN" sz="2000" dirty="0">
                <a:latin typeface="Arial" panose="020B0604020202020204" pitchFamily="34" charset="0"/>
              </a:rPr>
              <a:t>1</a:t>
            </a:r>
            <a:r>
              <a:rPr kumimoji="1" lang="en-US" altLang="zh-CN" sz="1000" dirty="0">
                <a:latin typeface="Arial" panose="020B0604020202020204" pitchFamily="34" charset="0"/>
              </a:rPr>
              <a:t> </a:t>
            </a:r>
            <a:r>
              <a:rPr kumimoji="1" lang="en-US" altLang="zh-CN" sz="2000" dirty="0">
                <a:latin typeface="Arial" panose="020B0604020202020204" pitchFamily="34" charset="0"/>
              </a:rPr>
              <a:t>1</a:t>
            </a:r>
            <a:r>
              <a:rPr kumimoji="1" lang="en-US" altLang="zh-CN" sz="1000" dirty="0">
                <a:latin typeface="Arial" panose="020B0604020202020204" pitchFamily="34" charset="0"/>
              </a:rPr>
              <a:t> </a:t>
            </a:r>
            <a:r>
              <a:rPr kumimoji="1" lang="en-US" altLang="zh-CN" sz="2000" dirty="0">
                <a:latin typeface="Arial" panose="020B0604020202020204" pitchFamily="34" charset="0"/>
              </a:rPr>
              <a:t>1</a:t>
            </a:r>
          </a:p>
        </p:txBody>
      </p:sp>
      <p:sp>
        <p:nvSpPr>
          <p:cNvPr id="42036" name="Rectangle 54"/>
          <p:cNvSpPr>
            <a:spLocks noChangeArrowheads="1"/>
          </p:cNvSpPr>
          <p:nvPr/>
        </p:nvSpPr>
        <p:spPr bwMode="auto">
          <a:xfrm>
            <a:off x="1806575" y="2270125"/>
            <a:ext cx="322263" cy="393700"/>
          </a:xfrm>
          <a:prstGeom prst="rect">
            <a:avLst/>
          </a:prstGeom>
          <a:noFill/>
          <a:ln w="12700">
            <a:noFill/>
            <a:miter lim="800000"/>
          </a:ln>
        </p:spPr>
        <p:txBody>
          <a:bodyPr wrap="none" lIns="90488" tIns="44450" rIns="90488" bIns="44450">
            <a:spAutoFit/>
          </a:bodyPr>
          <a:lstStyle/>
          <a:p>
            <a:pPr defTabSz="762000" eaLnBrk="0" hangingPunct="0"/>
            <a:r>
              <a:rPr kumimoji="1" lang="en-US" altLang="zh-CN" sz="2000" dirty="0">
                <a:latin typeface="Arial" panose="020B0604020202020204" pitchFamily="34" charset="0"/>
              </a:rPr>
              <a:t>0</a:t>
            </a:r>
          </a:p>
        </p:txBody>
      </p:sp>
      <p:sp>
        <p:nvSpPr>
          <p:cNvPr id="42037" name="Rectangle 55"/>
          <p:cNvSpPr>
            <a:spLocks noChangeArrowheads="1"/>
          </p:cNvSpPr>
          <p:nvPr/>
        </p:nvSpPr>
        <p:spPr bwMode="auto">
          <a:xfrm>
            <a:off x="1614488" y="2270125"/>
            <a:ext cx="484187" cy="393700"/>
          </a:xfrm>
          <a:prstGeom prst="rect">
            <a:avLst/>
          </a:prstGeom>
          <a:noFill/>
          <a:ln w="12700">
            <a:noFill/>
            <a:miter lim="800000"/>
          </a:ln>
        </p:spPr>
        <p:txBody>
          <a:bodyPr lIns="90488" tIns="44450" rIns="90488" bIns="44450">
            <a:spAutoFit/>
          </a:bodyPr>
          <a:lstStyle/>
          <a:p>
            <a:pPr defTabSz="762000" eaLnBrk="0" hangingPunct="0"/>
            <a:r>
              <a:rPr kumimoji="1" lang="en-US" altLang="zh-CN" sz="2000" dirty="0">
                <a:latin typeface="Arial" panose="020B0604020202020204" pitchFamily="34" charset="0"/>
              </a:rPr>
              <a:t>1</a:t>
            </a:r>
          </a:p>
        </p:txBody>
      </p:sp>
      <p:sp>
        <p:nvSpPr>
          <p:cNvPr id="42038" name="Line 56"/>
          <p:cNvSpPr>
            <a:spLocks noChangeShapeType="1"/>
          </p:cNvSpPr>
          <p:nvPr/>
        </p:nvSpPr>
        <p:spPr bwMode="auto">
          <a:xfrm>
            <a:off x="2165350" y="2266950"/>
            <a:ext cx="0" cy="441325"/>
          </a:xfrm>
          <a:prstGeom prst="line">
            <a:avLst/>
          </a:prstGeom>
          <a:noFill/>
          <a:ln w="19050">
            <a:solidFill>
              <a:schemeClr val="tx1"/>
            </a:solidFill>
            <a:prstDash val="dash"/>
            <a:round/>
          </a:ln>
        </p:spPr>
        <p:txBody>
          <a:bodyPr wrap="none" anchor="ctr"/>
          <a:lstStyle/>
          <a:p>
            <a:endParaRPr lang="zh-CN" altLang="en-US"/>
          </a:p>
        </p:txBody>
      </p:sp>
    </p:spTree>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194" name="Rectangle 4"/>
          <p:cNvSpPr>
            <a:spLocks noGrp="1" noChangeArrowheads="1"/>
          </p:cNvSpPr>
          <p:nvPr>
            <p:ph type="title"/>
          </p:nvPr>
        </p:nvSpPr>
        <p:spPr/>
        <p:txBody>
          <a:bodyPr/>
          <a:lstStyle/>
          <a:p>
            <a:pPr eaLnBrk="1" hangingPunct="1"/>
            <a:r>
              <a:rPr lang="zh-CN" altLang="en-US" dirty="0"/>
              <a:t>路由器刚开始工作时获得链路状态数据库的方法</a:t>
            </a:r>
          </a:p>
        </p:txBody>
      </p:sp>
      <p:sp>
        <p:nvSpPr>
          <p:cNvPr id="264195" name="Rectangle 5"/>
          <p:cNvSpPr>
            <a:spLocks noGrp="1" noChangeArrowheads="1"/>
          </p:cNvSpPr>
          <p:nvPr>
            <p:ph type="body" idx="1"/>
          </p:nvPr>
        </p:nvSpPr>
        <p:spPr>
          <a:xfrm>
            <a:off x="330200" y="1028700"/>
            <a:ext cx="8483600" cy="5148263"/>
          </a:xfrm>
        </p:spPr>
        <p:txBody>
          <a:bodyPr/>
          <a:lstStyle/>
          <a:p>
            <a:pPr eaLnBrk="1" hangingPunct="1">
              <a:spcBef>
                <a:spcPts val="600"/>
              </a:spcBef>
            </a:pPr>
            <a:r>
              <a:rPr lang="zh-CN" altLang="en-US" dirty="0"/>
              <a:t>当一个路由器刚开始工作时，它只能通过</a:t>
            </a:r>
            <a:r>
              <a:rPr lang="zh-CN" altLang="en-US" dirty="0">
                <a:solidFill>
                  <a:srgbClr val="FF0000"/>
                </a:solidFill>
                <a:ea typeface="黑体" panose="02010609060101010101" pitchFamily="49" charset="-122"/>
              </a:rPr>
              <a:t>问候分组</a:t>
            </a:r>
            <a:r>
              <a:rPr lang="zh-CN" altLang="en-US" dirty="0"/>
              <a:t>得知它有哪些相邻的路由器在工作，以及将数据发往相邻路由器所需的</a:t>
            </a:r>
            <a:r>
              <a:rPr lang="en-US" altLang="zh-CN" dirty="0"/>
              <a:t>"</a:t>
            </a:r>
            <a:r>
              <a:rPr lang="zh-CN" altLang="en-US" dirty="0">
                <a:solidFill>
                  <a:srgbClr val="FF0000"/>
                </a:solidFill>
                <a:ea typeface="黑体" panose="02010609060101010101" pitchFamily="49" charset="-122"/>
              </a:rPr>
              <a:t>代价</a:t>
            </a:r>
            <a:r>
              <a:rPr lang="en-US" altLang="zh-CN" dirty="0"/>
              <a:t>"</a:t>
            </a:r>
            <a:r>
              <a:rPr lang="zh-CN" altLang="en-US" dirty="0"/>
              <a:t>。</a:t>
            </a:r>
          </a:p>
          <a:p>
            <a:pPr eaLnBrk="1" hangingPunct="1">
              <a:spcBef>
                <a:spcPts val="600"/>
              </a:spcBef>
            </a:pPr>
            <a:endParaRPr lang="zh-CN" altLang="en-US" dirty="0"/>
          </a:p>
          <a:p>
            <a:pPr eaLnBrk="1" hangingPunct="1">
              <a:spcBef>
                <a:spcPts val="600"/>
              </a:spcBef>
            </a:pPr>
            <a:r>
              <a:rPr lang="zh-CN" altLang="en-US" dirty="0"/>
              <a:t>如果所有的路由器都把自己的本地链路状态信息对全网进行广播，那么各路由器只要将这些链路状态信息综合起来就可得出链路状态数据库。</a:t>
            </a:r>
          </a:p>
          <a:p>
            <a:pPr eaLnBrk="1" hangingPunct="1">
              <a:spcBef>
                <a:spcPts val="600"/>
              </a:spcBef>
            </a:pPr>
            <a:endParaRPr lang="zh-CN" altLang="en-US" dirty="0"/>
          </a:p>
          <a:p>
            <a:pPr eaLnBrk="1" hangingPunct="1">
              <a:spcBef>
                <a:spcPts val="600"/>
              </a:spcBef>
            </a:pPr>
            <a:r>
              <a:rPr lang="zh-CN" altLang="en-US" dirty="0">
                <a:solidFill>
                  <a:srgbClr val="FF0000"/>
                </a:solidFill>
              </a:rPr>
              <a:t>但这样做开销太大，因此</a:t>
            </a:r>
            <a:r>
              <a:rPr lang="en-US" altLang="zh-CN" dirty="0">
                <a:solidFill>
                  <a:srgbClr val="FF0000"/>
                </a:solidFill>
              </a:rPr>
              <a:t>OSPF</a:t>
            </a:r>
            <a:r>
              <a:rPr lang="zh-CN" altLang="en-US" dirty="0">
                <a:solidFill>
                  <a:srgbClr val="FF0000"/>
                </a:solidFill>
              </a:rPr>
              <a:t>采用下面的方法</a:t>
            </a:r>
            <a:r>
              <a:rPr lang="zh-CN" altLang="en-US" dirty="0"/>
              <a:t>。</a:t>
            </a:r>
          </a:p>
          <a:p>
            <a:pPr eaLnBrk="1" hangingPunct="1">
              <a:spcBef>
                <a:spcPts val="600"/>
              </a:spcBef>
            </a:pPr>
            <a:endParaRPr lang="en-US" altLang="zh-CN" dirty="0"/>
          </a:p>
        </p:txBody>
      </p:sp>
    </p:spTree>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8" name="Rectangle 4"/>
          <p:cNvSpPr>
            <a:spLocks noGrp="1" noChangeArrowheads="1"/>
          </p:cNvSpPr>
          <p:nvPr>
            <p:ph type="title"/>
          </p:nvPr>
        </p:nvSpPr>
        <p:spPr/>
        <p:txBody>
          <a:bodyPr/>
          <a:lstStyle/>
          <a:p>
            <a:pPr eaLnBrk="1" hangingPunct="1"/>
            <a:r>
              <a:rPr lang="zh-CN" altLang="en-US" sz="2400"/>
              <a:t>路由器刚开始工作时获得链路状态数据库的方法</a:t>
            </a:r>
          </a:p>
        </p:txBody>
      </p:sp>
      <p:sp>
        <p:nvSpPr>
          <p:cNvPr id="265219" name="Rectangle 5"/>
          <p:cNvSpPr>
            <a:spLocks noGrp="1" noChangeArrowheads="1"/>
          </p:cNvSpPr>
          <p:nvPr>
            <p:ph type="body" idx="1"/>
          </p:nvPr>
        </p:nvSpPr>
        <p:spPr>
          <a:xfrm>
            <a:off x="330200" y="1052736"/>
            <a:ext cx="8483600" cy="5112568"/>
          </a:xfrm>
        </p:spPr>
        <p:txBody>
          <a:bodyPr/>
          <a:lstStyle/>
          <a:p>
            <a:pPr eaLnBrk="1" hangingPunct="1">
              <a:spcBef>
                <a:spcPts val="600"/>
              </a:spcBef>
            </a:pPr>
            <a:r>
              <a:rPr lang="en-US" altLang="zh-CN" dirty="0"/>
              <a:t>OSPF</a:t>
            </a:r>
            <a:r>
              <a:rPr lang="zh-CN" altLang="en-US" dirty="0"/>
              <a:t>让每一路由器用</a:t>
            </a:r>
            <a:r>
              <a:rPr lang="zh-CN" altLang="en-US" dirty="0">
                <a:solidFill>
                  <a:srgbClr val="FF0000"/>
                </a:solidFill>
                <a:ea typeface="仿宋" panose="02010609060101010101" pitchFamily="49" charset="-122"/>
              </a:rPr>
              <a:t>数据库描述分组</a:t>
            </a:r>
            <a:r>
              <a:rPr lang="zh-CN" altLang="en-US" dirty="0"/>
              <a:t>和相邻路由器交换本数据库中已有的</a:t>
            </a:r>
            <a:r>
              <a:rPr lang="zh-CN" altLang="en-US" dirty="0">
                <a:solidFill>
                  <a:srgbClr val="FF0000"/>
                </a:solidFill>
              </a:rPr>
              <a:t>链路状态摘要信息</a:t>
            </a:r>
            <a:r>
              <a:rPr lang="zh-CN" altLang="en-US" dirty="0"/>
              <a:t>。</a:t>
            </a:r>
          </a:p>
          <a:p>
            <a:pPr eaLnBrk="1" hangingPunct="1">
              <a:spcBef>
                <a:spcPts val="600"/>
              </a:spcBef>
            </a:pPr>
            <a:endParaRPr lang="zh-CN" altLang="en-US" dirty="0"/>
          </a:p>
          <a:p>
            <a:pPr eaLnBrk="1" hangingPunct="1">
              <a:spcBef>
                <a:spcPts val="600"/>
              </a:spcBef>
            </a:pPr>
            <a:r>
              <a:rPr lang="zh-CN" altLang="en-US" dirty="0"/>
              <a:t>摘要信息主要就是指出</a:t>
            </a:r>
            <a:r>
              <a:rPr lang="zh-CN" altLang="en-US" dirty="0">
                <a:solidFill>
                  <a:srgbClr val="FF0000"/>
                </a:solidFill>
              </a:rPr>
              <a:t>有</a:t>
            </a:r>
            <a:r>
              <a:rPr lang="zh-CN" altLang="en-US" dirty="0"/>
              <a:t>哪些路由器的链路状态信息</a:t>
            </a:r>
            <a:r>
              <a:rPr lang="en-US" altLang="zh-CN" dirty="0"/>
              <a:t>(</a:t>
            </a:r>
            <a:r>
              <a:rPr lang="zh-CN" altLang="en-US" dirty="0"/>
              <a:t>以及其序号</a:t>
            </a:r>
            <a:r>
              <a:rPr lang="en-US" altLang="zh-CN" dirty="0"/>
              <a:t>)</a:t>
            </a:r>
            <a:r>
              <a:rPr lang="zh-CN" altLang="en-US" dirty="0"/>
              <a:t>已经写入了数据库。</a:t>
            </a:r>
          </a:p>
          <a:p>
            <a:pPr eaLnBrk="1" hangingPunct="1">
              <a:spcBef>
                <a:spcPts val="600"/>
              </a:spcBef>
            </a:pPr>
            <a:endParaRPr lang="zh-CN" altLang="en-US" dirty="0"/>
          </a:p>
          <a:p>
            <a:pPr eaLnBrk="1" hangingPunct="1">
              <a:spcBef>
                <a:spcPts val="600"/>
              </a:spcBef>
            </a:pPr>
            <a:r>
              <a:rPr lang="zh-CN" altLang="en-US" dirty="0"/>
              <a:t>经过与相邻路由器交换</a:t>
            </a:r>
            <a:r>
              <a:rPr lang="zh-CN" altLang="en-US" dirty="0">
                <a:solidFill>
                  <a:srgbClr val="FF0000"/>
                </a:solidFill>
                <a:ea typeface="仿宋" panose="02010609060101010101" pitchFamily="49" charset="-122"/>
              </a:rPr>
              <a:t>数据库描述分组</a:t>
            </a:r>
            <a:r>
              <a:rPr lang="zh-CN" altLang="en-US" dirty="0"/>
              <a:t>后，路由器就使用</a:t>
            </a:r>
            <a:r>
              <a:rPr lang="zh-CN" altLang="en-US" dirty="0">
                <a:solidFill>
                  <a:srgbClr val="FF0000"/>
                </a:solidFill>
                <a:ea typeface="仿宋" panose="02010609060101010101" pitchFamily="49" charset="-122"/>
              </a:rPr>
              <a:t>链路状态请求分组</a:t>
            </a:r>
            <a:r>
              <a:rPr lang="zh-CN" altLang="en-US" dirty="0"/>
              <a:t>，向对方请求发送自己</a:t>
            </a:r>
            <a:r>
              <a:rPr lang="zh-CN" altLang="en-US" dirty="0">
                <a:solidFill>
                  <a:srgbClr val="FF0000"/>
                </a:solidFill>
              </a:rPr>
              <a:t>所缺少的</a:t>
            </a:r>
            <a:r>
              <a:rPr lang="zh-CN" altLang="en-US" dirty="0"/>
              <a:t>某些链路状态项目的详细信息。</a:t>
            </a:r>
          </a:p>
          <a:p>
            <a:pPr eaLnBrk="1" hangingPunct="1">
              <a:spcBef>
                <a:spcPts val="600"/>
              </a:spcBef>
            </a:pPr>
            <a:endParaRPr lang="zh-CN" altLang="en-US" dirty="0"/>
          </a:p>
          <a:p>
            <a:pPr eaLnBrk="1" hangingPunct="1">
              <a:spcBef>
                <a:spcPts val="600"/>
              </a:spcBef>
            </a:pPr>
            <a:r>
              <a:rPr lang="zh-CN" altLang="en-US" dirty="0"/>
              <a:t>通过一序列的这种分组交换，全网同步的链路数据库就建立了。</a:t>
            </a:r>
          </a:p>
        </p:txBody>
      </p:sp>
    </p:spTree>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42" name="Rectangle 2"/>
          <p:cNvSpPr>
            <a:spLocks noChangeArrowheads="1"/>
          </p:cNvSpPr>
          <p:nvPr/>
        </p:nvSpPr>
        <p:spPr bwMode="auto">
          <a:xfrm>
            <a:off x="0" y="2732088"/>
            <a:ext cx="9107488" cy="1754187"/>
          </a:xfrm>
          <a:prstGeom prst="rect">
            <a:avLst/>
          </a:prstGeom>
          <a:solidFill>
            <a:srgbClr val="CCECFF"/>
          </a:solidFill>
          <a:ln w="9525">
            <a:noFill/>
            <a:miter lim="800000"/>
          </a:ln>
        </p:spPr>
        <p:txBody>
          <a:bodyPr wrap="none" anchor="ctr"/>
          <a:lstStyle/>
          <a:p>
            <a:endParaRPr lang="zh-CN" altLang="en-US"/>
          </a:p>
        </p:txBody>
      </p:sp>
      <p:sp>
        <p:nvSpPr>
          <p:cNvPr id="592900" name="Line 4"/>
          <p:cNvSpPr>
            <a:spLocks noChangeShapeType="1"/>
          </p:cNvSpPr>
          <p:nvPr/>
        </p:nvSpPr>
        <p:spPr bwMode="auto">
          <a:xfrm>
            <a:off x="1462088" y="1722438"/>
            <a:ext cx="0" cy="1027112"/>
          </a:xfrm>
          <a:prstGeom prst="line">
            <a:avLst/>
          </a:prstGeom>
          <a:noFill/>
          <a:ln w="28575">
            <a:solidFill>
              <a:srgbClr val="333399"/>
            </a:solidFill>
            <a:round/>
            <a:headEnd type="triangle" w="med" len="lg"/>
            <a:tailEnd type="triangle" w="med" len="lg"/>
          </a:ln>
        </p:spPr>
        <p:txBody>
          <a:bodyPr/>
          <a:lstStyle/>
          <a:p>
            <a:endParaRPr lang="zh-CN" altLang="en-US"/>
          </a:p>
        </p:txBody>
      </p:sp>
      <p:sp>
        <p:nvSpPr>
          <p:cNvPr id="266244" name="Rectangle 5"/>
          <p:cNvSpPr>
            <a:spLocks noChangeArrowheads="1"/>
          </p:cNvSpPr>
          <p:nvPr/>
        </p:nvSpPr>
        <p:spPr bwMode="auto">
          <a:xfrm>
            <a:off x="768350" y="2027238"/>
            <a:ext cx="1428750" cy="325437"/>
          </a:xfrm>
          <a:prstGeom prst="rect">
            <a:avLst/>
          </a:prstGeom>
          <a:solidFill>
            <a:schemeClr val="bg1"/>
          </a:solidFill>
          <a:ln w="9525">
            <a:noFill/>
            <a:miter lim="800000"/>
          </a:ln>
        </p:spPr>
        <p:txBody>
          <a:bodyPr wrap="none" anchor="ctr"/>
          <a:lstStyle/>
          <a:p>
            <a:endParaRPr lang="zh-CN" altLang="en-US"/>
          </a:p>
        </p:txBody>
      </p:sp>
      <p:sp>
        <p:nvSpPr>
          <p:cNvPr id="266245" name="AutoShape 6"/>
          <p:cNvSpPr>
            <a:spLocks noChangeArrowheads="1"/>
          </p:cNvSpPr>
          <p:nvPr/>
        </p:nvSpPr>
        <p:spPr bwMode="auto">
          <a:xfrm rot="-5400000">
            <a:off x="5065713" y="-252412"/>
            <a:ext cx="96837" cy="3887787"/>
          </a:xfrm>
          <a:prstGeom prst="can">
            <a:avLst>
              <a:gd name="adj" fmla="val 105945"/>
            </a:avLst>
          </a:prstGeom>
          <a:solidFill>
            <a:srgbClr val="333399"/>
          </a:solidFill>
          <a:ln w="9525">
            <a:solidFill>
              <a:schemeClr val="tx1"/>
            </a:solidFill>
            <a:round/>
          </a:ln>
        </p:spPr>
        <p:txBody>
          <a:bodyPr wrap="none" anchor="ctr"/>
          <a:lstStyle/>
          <a:p>
            <a:endParaRPr lang="zh-CN" altLang="en-US"/>
          </a:p>
        </p:txBody>
      </p:sp>
      <p:pic>
        <p:nvPicPr>
          <p:cNvPr id="266246" name="Picture 7"/>
          <p:cNvPicPr>
            <a:picLocks noChangeArrowheads="1"/>
          </p:cNvPicPr>
          <p:nvPr/>
        </p:nvPicPr>
        <p:blipFill>
          <a:blip r:embed="rId3" cstate="print"/>
          <a:srcRect/>
          <a:stretch>
            <a:fillRect/>
          </a:stretch>
        </p:blipFill>
        <p:spPr bwMode="auto">
          <a:xfrm>
            <a:off x="2789238" y="1484313"/>
            <a:ext cx="760412" cy="395287"/>
          </a:xfrm>
          <a:prstGeom prst="rect">
            <a:avLst/>
          </a:prstGeom>
          <a:noFill/>
          <a:ln w="12699">
            <a:noFill/>
            <a:miter lim="800000"/>
            <a:headEnd/>
            <a:tailEnd/>
          </a:ln>
        </p:spPr>
      </p:pic>
      <p:pic>
        <p:nvPicPr>
          <p:cNvPr id="266247" name="Picture 8"/>
          <p:cNvPicPr>
            <a:picLocks noChangeArrowheads="1"/>
          </p:cNvPicPr>
          <p:nvPr/>
        </p:nvPicPr>
        <p:blipFill>
          <a:blip r:embed="rId3" cstate="print"/>
          <a:srcRect/>
          <a:stretch>
            <a:fillRect/>
          </a:stretch>
        </p:blipFill>
        <p:spPr bwMode="auto">
          <a:xfrm>
            <a:off x="6867525" y="1484313"/>
            <a:ext cx="758825" cy="395287"/>
          </a:xfrm>
          <a:prstGeom prst="rect">
            <a:avLst/>
          </a:prstGeom>
          <a:noFill/>
          <a:ln w="12699">
            <a:noFill/>
            <a:miter lim="800000"/>
            <a:headEnd/>
            <a:tailEnd/>
          </a:ln>
        </p:spPr>
      </p:pic>
      <p:grpSp>
        <p:nvGrpSpPr>
          <p:cNvPr id="2" name="Group 9"/>
          <p:cNvGrpSpPr/>
          <p:nvPr/>
        </p:nvGrpSpPr>
        <p:grpSpPr bwMode="auto">
          <a:xfrm>
            <a:off x="3263900" y="1800225"/>
            <a:ext cx="3889375" cy="398463"/>
            <a:chOff x="2056" y="1482"/>
            <a:chExt cx="2450" cy="251"/>
          </a:xfrm>
        </p:grpSpPr>
        <p:sp>
          <p:nvSpPr>
            <p:cNvPr id="266285" name="Text Box 10"/>
            <p:cNvSpPr txBox="1">
              <a:spLocks noChangeArrowheads="1"/>
            </p:cNvSpPr>
            <p:nvPr/>
          </p:nvSpPr>
          <p:spPr bwMode="auto">
            <a:xfrm>
              <a:off x="2991" y="1482"/>
              <a:ext cx="436" cy="251"/>
            </a:xfrm>
            <a:prstGeom prst="rect">
              <a:avLst/>
            </a:prstGeom>
            <a:noFill/>
            <a:ln w="9525">
              <a:noFill/>
              <a:miter lim="800000"/>
            </a:ln>
          </p:spPr>
          <p:txBody>
            <a:bodyPr wrap="none">
              <a:spAutoFit/>
            </a:bodyPr>
            <a:lstStyle/>
            <a:p>
              <a:r>
                <a:rPr kumimoji="1" lang="zh-CN" altLang="en-US" sz="2000">
                  <a:latin typeface="Arial" panose="020B0604020202020204" pitchFamily="34" charset="0"/>
                </a:rPr>
                <a:t>问候</a:t>
              </a:r>
            </a:p>
          </p:txBody>
        </p:sp>
        <p:sp>
          <p:nvSpPr>
            <p:cNvPr id="266286" name="Line 11"/>
            <p:cNvSpPr>
              <a:spLocks noChangeShapeType="1"/>
            </p:cNvSpPr>
            <p:nvPr/>
          </p:nvSpPr>
          <p:spPr bwMode="auto">
            <a:xfrm>
              <a:off x="2056" y="1731"/>
              <a:ext cx="2450" cy="0"/>
            </a:xfrm>
            <a:prstGeom prst="line">
              <a:avLst/>
            </a:prstGeom>
            <a:noFill/>
            <a:ln w="28575">
              <a:solidFill>
                <a:srgbClr val="333399"/>
              </a:solidFill>
              <a:round/>
              <a:tailEnd type="triangle" w="med" len="lg"/>
            </a:ln>
          </p:spPr>
          <p:txBody>
            <a:bodyPr/>
            <a:lstStyle/>
            <a:p>
              <a:endParaRPr lang="zh-CN" altLang="en-US"/>
            </a:p>
          </p:txBody>
        </p:sp>
      </p:grpSp>
      <p:grpSp>
        <p:nvGrpSpPr>
          <p:cNvPr id="3" name="Group 12"/>
          <p:cNvGrpSpPr/>
          <p:nvPr/>
        </p:nvGrpSpPr>
        <p:grpSpPr bwMode="auto">
          <a:xfrm>
            <a:off x="3263900" y="2182813"/>
            <a:ext cx="3889375" cy="407987"/>
            <a:chOff x="2056" y="1723"/>
            <a:chExt cx="2450" cy="257"/>
          </a:xfrm>
        </p:grpSpPr>
        <p:sp>
          <p:nvSpPr>
            <p:cNvPr id="266283" name="Line 13"/>
            <p:cNvSpPr>
              <a:spLocks noChangeShapeType="1"/>
            </p:cNvSpPr>
            <p:nvPr/>
          </p:nvSpPr>
          <p:spPr bwMode="auto">
            <a:xfrm flipH="1">
              <a:off x="2056" y="1980"/>
              <a:ext cx="2450" cy="0"/>
            </a:xfrm>
            <a:prstGeom prst="line">
              <a:avLst/>
            </a:prstGeom>
            <a:noFill/>
            <a:ln w="28575">
              <a:solidFill>
                <a:srgbClr val="333399"/>
              </a:solidFill>
              <a:round/>
              <a:tailEnd type="triangle" w="med" len="lg"/>
            </a:ln>
          </p:spPr>
          <p:txBody>
            <a:bodyPr/>
            <a:lstStyle/>
            <a:p>
              <a:endParaRPr lang="zh-CN" altLang="en-US"/>
            </a:p>
          </p:txBody>
        </p:sp>
        <p:sp>
          <p:nvSpPr>
            <p:cNvPr id="266284" name="Text Box 14"/>
            <p:cNvSpPr txBox="1">
              <a:spLocks noChangeArrowheads="1"/>
            </p:cNvSpPr>
            <p:nvPr/>
          </p:nvSpPr>
          <p:spPr bwMode="auto">
            <a:xfrm>
              <a:off x="2987" y="1723"/>
              <a:ext cx="436" cy="251"/>
            </a:xfrm>
            <a:prstGeom prst="rect">
              <a:avLst/>
            </a:prstGeom>
            <a:noFill/>
            <a:ln w="9525">
              <a:noFill/>
              <a:miter lim="800000"/>
            </a:ln>
          </p:spPr>
          <p:txBody>
            <a:bodyPr wrap="none">
              <a:spAutoFit/>
            </a:bodyPr>
            <a:lstStyle/>
            <a:p>
              <a:r>
                <a:rPr kumimoji="1" lang="zh-CN" altLang="en-US" sz="2000">
                  <a:latin typeface="Arial" panose="020B0604020202020204" pitchFamily="34" charset="0"/>
                </a:rPr>
                <a:t>问候</a:t>
              </a:r>
            </a:p>
          </p:txBody>
        </p:sp>
      </p:grpSp>
      <p:grpSp>
        <p:nvGrpSpPr>
          <p:cNvPr id="4" name="Group 15"/>
          <p:cNvGrpSpPr/>
          <p:nvPr/>
        </p:nvGrpSpPr>
        <p:grpSpPr bwMode="auto">
          <a:xfrm>
            <a:off x="3263900" y="2746375"/>
            <a:ext cx="3889375" cy="396875"/>
            <a:chOff x="2056" y="2078"/>
            <a:chExt cx="2450" cy="250"/>
          </a:xfrm>
        </p:grpSpPr>
        <p:sp>
          <p:nvSpPr>
            <p:cNvPr id="266281" name="Line 16"/>
            <p:cNvSpPr>
              <a:spLocks noChangeShapeType="1"/>
            </p:cNvSpPr>
            <p:nvPr/>
          </p:nvSpPr>
          <p:spPr bwMode="auto">
            <a:xfrm>
              <a:off x="2056" y="2328"/>
              <a:ext cx="2450" cy="0"/>
            </a:xfrm>
            <a:prstGeom prst="line">
              <a:avLst/>
            </a:prstGeom>
            <a:noFill/>
            <a:ln w="28575">
              <a:solidFill>
                <a:srgbClr val="333399"/>
              </a:solidFill>
              <a:round/>
              <a:tailEnd type="triangle" w="med" len="lg"/>
            </a:ln>
          </p:spPr>
          <p:txBody>
            <a:bodyPr/>
            <a:lstStyle/>
            <a:p>
              <a:endParaRPr lang="zh-CN" altLang="en-US"/>
            </a:p>
          </p:txBody>
        </p:sp>
        <p:sp>
          <p:nvSpPr>
            <p:cNvPr id="266282" name="Text Box 17"/>
            <p:cNvSpPr txBox="1">
              <a:spLocks noChangeArrowheads="1"/>
            </p:cNvSpPr>
            <p:nvPr/>
          </p:nvSpPr>
          <p:spPr bwMode="auto">
            <a:xfrm>
              <a:off x="2713" y="2078"/>
              <a:ext cx="915" cy="250"/>
            </a:xfrm>
            <a:prstGeom prst="rect">
              <a:avLst/>
            </a:prstGeom>
            <a:noFill/>
            <a:ln w="9525">
              <a:noFill/>
              <a:miter lim="800000"/>
            </a:ln>
          </p:spPr>
          <p:txBody>
            <a:bodyPr wrap="none">
              <a:spAutoFit/>
            </a:bodyPr>
            <a:lstStyle/>
            <a:p>
              <a:r>
                <a:rPr kumimoji="1" lang="zh-CN" altLang="en-US" sz="2000">
                  <a:latin typeface="Arial" panose="020B0604020202020204" pitchFamily="34" charset="0"/>
                </a:rPr>
                <a:t>数据库描述</a:t>
              </a:r>
            </a:p>
          </p:txBody>
        </p:sp>
      </p:grpSp>
      <p:grpSp>
        <p:nvGrpSpPr>
          <p:cNvPr id="5" name="Group 18"/>
          <p:cNvGrpSpPr/>
          <p:nvPr/>
        </p:nvGrpSpPr>
        <p:grpSpPr bwMode="auto">
          <a:xfrm>
            <a:off x="3263900" y="3130550"/>
            <a:ext cx="3889375" cy="407988"/>
            <a:chOff x="2056" y="2320"/>
            <a:chExt cx="2450" cy="257"/>
          </a:xfrm>
        </p:grpSpPr>
        <p:sp>
          <p:nvSpPr>
            <p:cNvPr id="266279" name="Line 19"/>
            <p:cNvSpPr>
              <a:spLocks noChangeShapeType="1"/>
            </p:cNvSpPr>
            <p:nvPr/>
          </p:nvSpPr>
          <p:spPr bwMode="auto">
            <a:xfrm flipH="1">
              <a:off x="2056" y="2577"/>
              <a:ext cx="2450" cy="0"/>
            </a:xfrm>
            <a:prstGeom prst="line">
              <a:avLst/>
            </a:prstGeom>
            <a:noFill/>
            <a:ln w="28575">
              <a:solidFill>
                <a:srgbClr val="333399"/>
              </a:solidFill>
              <a:round/>
              <a:tailEnd type="triangle" w="med" len="lg"/>
            </a:ln>
          </p:spPr>
          <p:txBody>
            <a:bodyPr/>
            <a:lstStyle/>
            <a:p>
              <a:endParaRPr lang="zh-CN" altLang="en-US"/>
            </a:p>
          </p:txBody>
        </p:sp>
        <p:sp>
          <p:nvSpPr>
            <p:cNvPr id="266280" name="Text Box 20"/>
            <p:cNvSpPr txBox="1">
              <a:spLocks noChangeArrowheads="1"/>
            </p:cNvSpPr>
            <p:nvPr/>
          </p:nvSpPr>
          <p:spPr bwMode="auto">
            <a:xfrm>
              <a:off x="2713" y="2320"/>
              <a:ext cx="915" cy="249"/>
            </a:xfrm>
            <a:prstGeom prst="rect">
              <a:avLst/>
            </a:prstGeom>
            <a:noFill/>
            <a:ln w="9525">
              <a:noFill/>
              <a:miter lim="800000"/>
            </a:ln>
          </p:spPr>
          <p:txBody>
            <a:bodyPr wrap="none">
              <a:spAutoFit/>
            </a:bodyPr>
            <a:lstStyle/>
            <a:p>
              <a:r>
                <a:rPr kumimoji="1" lang="zh-CN" altLang="en-US" sz="2000">
                  <a:latin typeface="Arial" panose="020B0604020202020204" pitchFamily="34" charset="0"/>
                </a:rPr>
                <a:t>数据库描述</a:t>
              </a:r>
            </a:p>
          </p:txBody>
        </p:sp>
      </p:grpSp>
      <p:grpSp>
        <p:nvGrpSpPr>
          <p:cNvPr id="6" name="Group 21"/>
          <p:cNvGrpSpPr/>
          <p:nvPr/>
        </p:nvGrpSpPr>
        <p:grpSpPr bwMode="auto">
          <a:xfrm>
            <a:off x="3263900" y="3525838"/>
            <a:ext cx="3889375" cy="406400"/>
            <a:chOff x="2056" y="2569"/>
            <a:chExt cx="2450" cy="256"/>
          </a:xfrm>
        </p:grpSpPr>
        <p:sp>
          <p:nvSpPr>
            <p:cNvPr id="266277" name="Line 22"/>
            <p:cNvSpPr>
              <a:spLocks noChangeShapeType="1"/>
            </p:cNvSpPr>
            <p:nvPr/>
          </p:nvSpPr>
          <p:spPr bwMode="auto">
            <a:xfrm>
              <a:off x="2056" y="2825"/>
              <a:ext cx="2450" cy="0"/>
            </a:xfrm>
            <a:prstGeom prst="line">
              <a:avLst/>
            </a:prstGeom>
            <a:noFill/>
            <a:ln w="28575">
              <a:solidFill>
                <a:srgbClr val="333399"/>
              </a:solidFill>
              <a:round/>
              <a:tailEnd type="triangle" w="med" len="lg"/>
            </a:ln>
          </p:spPr>
          <p:txBody>
            <a:bodyPr/>
            <a:lstStyle/>
            <a:p>
              <a:endParaRPr lang="zh-CN" altLang="en-US"/>
            </a:p>
          </p:txBody>
        </p:sp>
        <p:sp>
          <p:nvSpPr>
            <p:cNvPr id="266278" name="Text Box 23"/>
            <p:cNvSpPr txBox="1">
              <a:spLocks noChangeArrowheads="1"/>
            </p:cNvSpPr>
            <p:nvPr/>
          </p:nvSpPr>
          <p:spPr bwMode="auto">
            <a:xfrm>
              <a:off x="2713" y="2569"/>
              <a:ext cx="915" cy="250"/>
            </a:xfrm>
            <a:prstGeom prst="rect">
              <a:avLst/>
            </a:prstGeom>
            <a:noFill/>
            <a:ln w="9525">
              <a:noFill/>
              <a:miter lim="800000"/>
            </a:ln>
          </p:spPr>
          <p:txBody>
            <a:bodyPr wrap="none">
              <a:spAutoFit/>
            </a:bodyPr>
            <a:lstStyle/>
            <a:p>
              <a:r>
                <a:rPr kumimoji="1" lang="zh-CN" altLang="en-US" sz="2000">
                  <a:latin typeface="Arial" panose="020B0604020202020204" pitchFamily="34" charset="0"/>
                </a:rPr>
                <a:t>数据库描述</a:t>
              </a:r>
            </a:p>
          </p:txBody>
        </p:sp>
      </p:grpSp>
      <p:grpSp>
        <p:nvGrpSpPr>
          <p:cNvPr id="7" name="Group 24"/>
          <p:cNvGrpSpPr/>
          <p:nvPr/>
        </p:nvGrpSpPr>
        <p:grpSpPr bwMode="auto">
          <a:xfrm>
            <a:off x="3263900" y="3911600"/>
            <a:ext cx="3889375" cy="417513"/>
            <a:chOff x="2056" y="2812"/>
            <a:chExt cx="2450" cy="263"/>
          </a:xfrm>
        </p:grpSpPr>
        <p:sp>
          <p:nvSpPr>
            <p:cNvPr id="266275" name="Line 25"/>
            <p:cNvSpPr>
              <a:spLocks noChangeShapeType="1"/>
            </p:cNvSpPr>
            <p:nvPr/>
          </p:nvSpPr>
          <p:spPr bwMode="auto">
            <a:xfrm flipH="1">
              <a:off x="2056" y="3075"/>
              <a:ext cx="2450" cy="0"/>
            </a:xfrm>
            <a:prstGeom prst="line">
              <a:avLst/>
            </a:prstGeom>
            <a:noFill/>
            <a:ln w="28575">
              <a:solidFill>
                <a:srgbClr val="333399"/>
              </a:solidFill>
              <a:round/>
              <a:tailEnd type="triangle" w="med" len="lg"/>
            </a:ln>
          </p:spPr>
          <p:txBody>
            <a:bodyPr/>
            <a:lstStyle/>
            <a:p>
              <a:endParaRPr lang="zh-CN" altLang="en-US"/>
            </a:p>
          </p:txBody>
        </p:sp>
        <p:sp>
          <p:nvSpPr>
            <p:cNvPr id="266276" name="Text Box 26"/>
            <p:cNvSpPr txBox="1">
              <a:spLocks noChangeArrowheads="1"/>
            </p:cNvSpPr>
            <p:nvPr/>
          </p:nvSpPr>
          <p:spPr bwMode="auto">
            <a:xfrm>
              <a:off x="2713" y="2812"/>
              <a:ext cx="915" cy="251"/>
            </a:xfrm>
            <a:prstGeom prst="rect">
              <a:avLst/>
            </a:prstGeom>
            <a:noFill/>
            <a:ln w="9525">
              <a:noFill/>
              <a:miter lim="800000"/>
            </a:ln>
          </p:spPr>
          <p:txBody>
            <a:bodyPr wrap="none">
              <a:spAutoFit/>
            </a:bodyPr>
            <a:lstStyle/>
            <a:p>
              <a:r>
                <a:rPr kumimoji="1" lang="zh-CN" altLang="en-US" sz="2000">
                  <a:latin typeface="Arial" panose="020B0604020202020204" pitchFamily="34" charset="0"/>
                </a:rPr>
                <a:t>数据库描述</a:t>
              </a:r>
            </a:p>
          </p:txBody>
        </p:sp>
      </p:grpSp>
      <p:grpSp>
        <p:nvGrpSpPr>
          <p:cNvPr id="8" name="Group 27"/>
          <p:cNvGrpSpPr/>
          <p:nvPr/>
        </p:nvGrpSpPr>
        <p:grpSpPr bwMode="auto">
          <a:xfrm>
            <a:off x="3263900" y="4498975"/>
            <a:ext cx="3889375" cy="396875"/>
            <a:chOff x="2056" y="3182"/>
            <a:chExt cx="2450" cy="250"/>
          </a:xfrm>
        </p:grpSpPr>
        <p:sp>
          <p:nvSpPr>
            <p:cNvPr id="266273" name="Line 28"/>
            <p:cNvSpPr>
              <a:spLocks noChangeShapeType="1"/>
            </p:cNvSpPr>
            <p:nvPr/>
          </p:nvSpPr>
          <p:spPr bwMode="auto">
            <a:xfrm>
              <a:off x="2056" y="3423"/>
              <a:ext cx="2450" cy="0"/>
            </a:xfrm>
            <a:prstGeom prst="line">
              <a:avLst/>
            </a:prstGeom>
            <a:noFill/>
            <a:ln w="28575">
              <a:solidFill>
                <a:srgbClr val="333399"/>
              </a:solidFill>
              <a:round/>
              <a:tailEnd type="triangle" w="med" len="lg"/>
            </a:ln>
          </p:spPr>
          <p:txBody>
            <a:bodyPr/>
            <a:lstStyle/>
            <a:p>
              <a:endParaRPr lang="zh-CN" altLang="en-US"/>
            </a:p>
          </p:txBody>
        </p:sp>
        <p:sp>
          <p:nvSpPr>
            <p:cNvPr id="266274" name="Text Box 29"/>
            <p:cNvSpPr txBox="1">
              <a:spLocks noChangeArrowheads="1"/>
            </p:cNvSpPr>
            <p:nvPr/>
          </p:nvSpPr>
          <p:spPr bwMode="auto">
            <a:xfrm>
              <a:off x="2624" y="3182"/>
              <a:ext cx="1076" cy="250"/>
            </a:xfrm>
            <a:prstGeom prst="rect">
              <a:avLst/>
            </a:prstGeom>
            <a:noFill/>
            <a:ln w="9525">
              <a:noFill/>
              <a:miter lim="800000"/>
            </a:ln>
          </p:spPr>
          <p:txBody>
            <a:bodyPr wrap="none">
              <a:spAutoFit/>
            </a:bodyPr>
            <a:lstStyle/>
            <a:p>
              <a:r>
                <a:rPr kumimoji="1" lang="zh-CN" altLang="en-US" sz="2000">
                  <a:latin typeface="Arial" panose="020B0604020202020204" pitchFamily="34" charset="0"/>
                </a:rPr>
                <a:t>链路状态请求</a:t>
              </a:r>
            </a:p>
          </p:txBody>
        </p:sp>
      </p:grpSp>
      <p:grpSp>
        <p:nvGrpSpPr>
          <p:cNvPr id="9" name="Group 30"/>
          <p:cNvGrpSpPr/>
          <p:nvPr/>
        </p:nvGrpSpPr>
        <p:grpSpPr bwMode="auto">
          <a:xfrm>
            <a:off x="3263900" y="4895850"/>
            <a:ext cx="3889375" cy="395288"/>
            <a:chOff x="2056" y="3432"/>
            <a:chExt cx="2450" cy="249"/>
          </a:xfrm>
        </p:grpSpPr>
        <p:sp>
          <p:nvSpPr>
            <p:cNvPr id="266271" name="Line 31"/>
            <p:cNvSpPr>
              <a:spLocks noChangeShapeType="1"/>
            </p:cNvSpPr>
            <p:nvPr/>
          </p:nvSpPr>
          <p:spPr bwMode="auto">
            <a:xfrm flipH="1">
              <a:off x="2056" y="3672"/>
              <a:ext cx="2450" cy="0"/>
            </a:xfrm>
            <a:prstGeom prst="line">
              <a:avLst/>
            </a:prstGeom>
            <a:noFill/>
            <a:ln w="28575">
              <a:solidFill>
                <a:srgbClr val="333399"/>
              </a:solidFill>
              <a:round/>
              <a:tailEnd type="triangle" w="med" len="lg"/>
            </a:ln>
          </p:spPr>
          <p:txBody>
            <a:bodyPr/>
            <a:lstStyle/>
            <a:p>
              <a:endParaRPr lang="zh-CN" altLang="en-US"/>
            </a:p>
          </p:txBody>
        </p:sp>
        <p:sp>
          <p:nvSpPr>
            <p:cNvPr id="266272" name="Text Box 32"/>
            <p:cNvSpPr txBox="1">
              <a:spLocks noChangeArrowheads="1"/>
            </p:cNvSpPr>
            <p:nvPr/>
          </p:nvSpPr>
          <p:spPr bwMode="auto">
            <a:xfrm>
              <a:off x="2629" y="3432"/>
              <a:ext cx="1076" cy="249"/>
            </a:xfrm>
            <a:prstGeom prst="rect">
              <a:avLst/>
            </a:prstGeom>
            <a:noFill/>
            <a:ln w="9525">
              <a:noFill/>
              <a:miter lim="800000"/>
            </a:ln>
          </p:spPr>
          <p:txBody>
            <a:bodyPr wrap="none">
              <a:spAutoFit/>
            </a:bodyPr>
            <a:lstStyle/>
            <a:p>
              <a:r>
                <a:rPr kumimoji="1" lang="zh-CN" altLang="en-US" sz="2000">
                  <a:latin typeface="Arial" panose="020B0604020202020204" pitchFamily="34" charset="0"/>
                </a:rPr>
                <a:t>链路状态更新</a:t>
              </a:r>
            </a:p>
          </p:txBody>
        </p:sp>
      </p:grpSp>
      <p:sp>
        <p:nvSpPr>
          <p:cNvPr id="266256" name="Line 33"/>
          <p:cNvSpPr>
            <a:spLocks noChangeShapeType="1"/>
          </p:cNvSpPr>
          <p:nvPr/>
        </p:nvSpPr>
        <p:spPr bwMode="auto">
          <a:xfrm>
            <a:off x="385763" y="4498975"/>
            <a:ext cx="7715250" cy="0"/>
          </a:xfrm>
          <a:prstGeom prst="line">
            <a:avLst/>
          </a:prstGeom>
          <a:noFill/>
          <a:ln w="19050">
            <a:solidFill>
              <a:srgbClr val="333399"/>
            </a:solidFill>
            <a:prstDash val="dash"/>
            <a:round/>
          </a:ln>
        </p:spPr>
        <p:txBody>
          <a:bodyPr/>
          <a:lstStyle/>
          <a:p>
            <a:endParaRPr lang="zh-CN" altLang="en-US"/>
          </a:p>
        </p:txBody>
      </p:sp>
      <p:sp>
        <p:nvSpPr>
          <p:cNvPr id="266257" name="Line 34"/>
          <p:cNvSpPr>
            <a:spLocks noChangeShapeType="1"/>
          </p:cNvSpPr>
          <p:nvPr/>
        </p:nvSpPr>
        <p:spPr bwMode="auto">
          <a:xfrm>
            <a:off x="417513" y="2749550"/>
            <a:ext cx="7683500" cy="0"/>
          </a:xfrm>
          <a:prstGeom prst="line">
            <a:avLst/>
          </a:prstGeom>
          <a:noFill/>
          <a:ln w="19050">
            <a:solidFill>
              <a:srgbClr val="333399"/>
            </a:solidFill>
            <a:prstDash val="dash"/>
            <a:round/>
          </a:ln>
        </p:spPr>
        <p:txBody>
          <a:bodyPr/>
          <a:lstStyle/>
          <a:p>
            <a:endParaRPr lang="zh-CN" altLang="en-US"/>
          </a:p>
        </p:txBody>
      </p:sp>
      <p:grpSp>
        <p:nvGrpSpPr>
          <p:cNvPr id="10" name="Group 35"/>
          <p:cNvGrpSpPr/>
          <p:nvPr/>
        </p:nvGrpSpPr>
        <p:grpSpPr bwMode="auto">
          <a:xfrm>
            <a:off x="3263900" y="5289550"/>
            <a:ext cx="3889375" cy="395288"/>
            <a:chOff x="2056" y="3680"/>
            <a:chExt cx="2450" cy="249"/>
          </a:xfrm>
        </p:grpSpPr>
        <p:sp>
          <p:nvSpPr>
            <p:cNvPr id="266269" name="Line 36"/>
            <p:cNvSpPr>
              <a:spLocks noChangeShapeType="1"/>
            </p:cNvSpPr>
            <p:nvPr/>
          </p:nvSpPr>
          <p:spPr bwMode="auto">
            <a:xfrm>
              <a:off x="2056" y="3920"/>
              <a:ext cx="2450" cy="0"/>
            </a:xfrm>
            <a:prstGeom prst="line">
              <a:avLst/>
            </a:prstGeom>
            <a:noFill/>
            <a:ln w="28575">
              <a:solidFill>
                <a:srgbClr val="333399"/>
              </a:solidFill>
              <a:round/>
              <a:tailEnd type="triangle" w="med" len="lg"/>
            </a:ln>
          </p:spPr>
          <p:txBody>
            <a:bodyPr/>
            <a:lstStyle/>
            <a:p>
              <a:endParaRPr lang="zh-CN" altLang="en-US"/>
            </a:p>
          </p:txBody>
        </p:sp>
        <p:sp>
          <p:nvSpPr>
            <p:cNvPr id="266270" name="Text Box 37"/>
            <p:cNvSpPr txBox="1">
              <a:spLocks noChangeArrowheads="1"/>
            </p:cNvSpPr>
            <p:nvPr/>
          </p:nvSpPr>
          <p:spPr bwMode="auto">
            <a:xfrm>
              <a:off x="2629" y="3680"/>
              <a:ext cx="1076" cy="249"/>
            </a:xfrm>
            <a:prstGeom prst="rect">
              <a:avLst/>
            </a:prstGeom>
            <a:noFill/>
            <a:ln w="9525">
              <a:noFill/>
              <a:miter lim="800000"/>
            </a:ln>
          </p:spPr>
          <p:txBody>
            <a:bodyPr wrap="none">
              <a:spAutoFit/>
            </a:bodyPr>
            <a:lstStyle/>
            <a:p>
              <a:r>
                <a:rPr kumimoji="1" lang="zh-CN" altLang="en-US" sz="2000">
                  <a:latin typeface="Arial" panose="020B0604020202020204" pitchFamily="34" charset="0"/>
                </a:rPr>
                <a:t>链路状态确认</a:t>
              </a:r>
            </a:p>
          </p:txBody>
        </p:sp>
      </p:grpSp>
      <p:sp>
        <p:nvSpPr>
          <p:cNvPr id="592934" name="Text Box 38"/>
          <p:cNvSpPr txBox="1">
            <a:spLocks noChangeArrowheads="1"/>
          </p:cNvSpPr>
          <p:nvPr/>
        </p:nvSpPr>
        <p:spPr bwMode="auto">
          <a:xfrm>
            <a:off x="741363" y="1973263"/>
            <a:ext cx="1454150" cy="398462"/>
          </a:xfrm>
          <a:prstGeom prst="rect">
            <a:avLst/>
          </a:prstGeom>
          <a:noFill/>
          <a:ln w="9525">
            <a:noFill/>
            <a:miter lim="800000"/>
          </a:ln>
        </p:spPr>
        <p:txBody>
          <a:bodyPr wrap="none">
            <a:spAutoFit/>
          </a:bodyPr>
          <a:lstStyle/>
          <a:p>
            <a:r>
              <a:rPr kumimoji="1" lang="zh-CN" altLang="en-US" sz="2000">
                <a:latin typeface="Arial" panose="020B0604020202020204" pitchFamily="34" charset="0"/>
              </a:rPr>
              <a:t>确定可达性</a:t>
            </a:r>
          </a:p>
        </p:txBody>
      </p:sp>
      <p:grpSp>
        <p:nvGrpSpPr>
          <p:cNvPr id="11" name="Group 39"/>
          <p:cNvGrpSpPr/>
          <p:nvPr/>
        </p:nvGrpSpPr>
        <p:grpSpPr bwMode="auto">
          <a:xfrm>
            <a:off x="341313" y="2749550"/>
            <a:ext cx="2214562" cy="1738313"/>
            <a:chOff x="215" y="2080"/>
            <a:chExt cx="1395" cy="1095"/>
          </a:xfrm>
        </p:grpSpPr>
        <p:sp>
          <p:nvSpPr>
            <p:cNvPr id="266267" name="Line 40"/>
            <p:cNvSpPr>
              <a:spLocks noChangeShapeType="1"/>
            </p:cNvSpPr>
            <p:nvPr/>
          </p:nvSpPr>
          <p:spPr bwMode="auto">
            <a:xfrm>
              <a:off x="921" y="2080"/>
              <a:ext cx="0" cy="1095"/>
            </a:xfrm>
            <a:prstGeom prst="line">
              <a:avLst/>
            </a:prstGeom>
            <a:noFill/>
            <a:ln w="28575">
              <a:solidFill>
                <a:srgbClr val="333399"/>
              </a:solidFill>
              <a:round/>
              <a:headEnd type="triangle" w="med" len="lg"/>
              <a:tailEnd type="triangle" w="med" len="lg"/>
            </a:ln>
          </p:spPr>
          <p:txBody>
            <a:bodyPr/>
            <a:lstStyle/>
            <a:p>
              <a:endParaRPr lang="zh-CN" altLang="en-US"/>
            </a:p>
          </p:txBody>
        </p:sp>
        <p:sp>
          <p:nvSpPr>
            <p:cNvPr id="266268" name="Text Box 41"/>
            <p:cNvSpPr txBox="1">
              <a:spLocks noChangeArrowheads="1"/>
            </p:cNvSpPr>
            <p:nvPr/>
          </p:nvSpPr>
          <p:spPr bwMode="auto">
            <a:xfrm>
              <a:off x="215" y="2469"/>
              <a:ext cx="1395" cy="249"/>
            </a:xfrm>
            <a:prstGeom prst="rect">
              <a:avLst/>
            </a:prstGeom>
            <a:solidFill>
              <a:srgbClr val="CCECFF"/>
            </a:solidFill>
            <a:ln w="9525">
              <a:noFill/>
              <a:miter lim="800000"/>
            </a:ln>
          </p:spPr>
          <p:txBody>
            <a:bodyPr wrap="none">
              <a:spAutoFit/>
            </a:bodyPr>
            <a:lstStyle/>
            <a:p>
              <a:r>
                <a:rPr kumimoji="1" lang="zh-CN" altLang="en-US" sz="2000">
                  <a:latin typeface="Arial" panose="020B0604020202020204" pitchFamily="34" charset="0"/>
                </a:rPr>
                <a:t>达到数据库的同步</a:t>
              </a:r>
            </a:p>
          </p:txBody>
        </p:sp>
      </p:grpSp>
      <p:sp>
        <p:nvSpPr>
          <p:cNvPr id="266261" name="Line 42"/>
          <p:cNvSpPr>
            <a:spLocks noChangeShapeType="1"/>
          </p:cNvSpPr>
          <p:nvPr/>
        </p:nvSpPr>
        <p:spPr bwMode="auto">
          <a:xfrm>
            <a:off x="417513" y="5829300"/>
            <a:ext cx="7683500" cy="0"/>
          </a:xfrm>
          <a:prstGeom prst="line">
            <a:avLst/>
          </a:prstGeom>
          <a:noFill/>
          <a:ln w="19050">
            <a:solidFill>
              <a:srgbClr val="333399"/>
            </a:solidFill>
            <a:prstDash val="dash"/>
            <a:round/>
          </a:ln>
        </p:spPr>
        <p:txBody>
          <a:bodyPr/>
          <a:lstStyle/>
          <a:p>
            <a:endParaRPr lang="zh-CN" altLang="en-US"/>
          </a:p>
        </p:txBody>
      </p:sp>
      <p:sp>
        <p:nvSpPr>
          <p:cNvPr id="266262" name="Line 43"/>
          <p:cNvSpPr>
            <a:spLocks noChangeShapeType="1"/>
          </p:cNvSpPr>
          <p:nvPr/>
        </p:nvSpPr>
        <p:spPr bwMode="auto">
          <a:xfrm>
            <a:off x="417513" y="1722438"/>
            <a:ext cx="2278062" cy="0"/>
          </a:xfrm>
          <a:prstGeom prst="line">
            <a:avLst/>
          </a:prstGeom>
          <a:noFill/>
          <a:ln w="19050">
            <a:solidFill>
              <a:srgbClr val="333399"/>
            </a:solidFill>
            <a:prstDash val="dash"/>
            <a:round/>
          </a:ln>
        </p:spPr>
        <p:txBody>
          <a:bodyPr/>
          <a:lstStyle/>
          <a:p>
            <a:endParaRPr lang="zh-CN" altLang="en-US"/>
          </a:p>
        </p:txBody>
      </p:sp>
      <p:grpSp>
        <p:nvGrpSpPr>
          <p:cNvPr id="12" name="Group 44"/>
          <p:cNvGrpSpPr/>
          <p:nvPr/>
        </p:nvGrpSpPr>
        <p:grpSpPr bwMode="auto">
          <a:xfrm>
            <a:off x="523875" y="4487863"/>
            <a:ext cx="1960563" cy="1341437"/>
            <a:chOff x="330" y="3175"/>
            <a:chExt cx="1235" cy="845"/>
          </a:xfrm>
        </p:grpSpPr>
        <p:sp>
          <p:nvSpPr>
            <p:cNvPr id="266265" name="Line 45"/>
            <p:cNvSpPr>
              <a:spLocks noChangeShapeType="1"/>
            </p:cNvSpPr>
            <p:nvPr/>
          </p:nvSpPr>
          <p:spPr bwMode="auto">
            <a:xfrm>
              <a:off x="921" y="3175"/>
              <a:ext cx="0" cy="845"/>
            </a:xfrm>
            <a:prstGeom prst="line">
              <a:avLst/>
            </a:prstGeom>
            <a:noFill/>
            <a:ln w="28575">
              <a:solidFill>
                <a:srgbClr val="333399"/>
              </a:solidFill>
              <a:round/>
              <a:headEnd type="triangle" w="med" len="lg"/>
              <a:tailEnd type="triangle" w="med" len="lg"/>
            </a:ln>
          </p:spPr>
          <p:txBody>
            <a:bodyPr/>
            <a:lstStyle/>
            <a:p>
              <a:endParaRPr lang="zh-CN" altLang="en-US"/>
            </a:p>
          </p:txBody>
        </p:sp>
        <p:sp>
          <p:nvSpPr>
            <p:cNvPr id="266266" name="Text Box 46"/>
            <p:cNvSpPr txBox="1">
              <a:spLocks noChangeArrowheads="1"/>
            </p:cNvSpPr>
            <p:nvPr/>
          </p:nvSpPr>
          <p:spPr bwMode="auto">
            <a:xfrm>
              <a:off x="330" y="3414"/>
              <a:ext cx="1235" cy="250"/>
            </a:xfrm>
            <a:prstGeom prst="rect">
              <a:avLst/>
            </a:prstGeom>
            <a:solidFill>
              <a:schemeClr val="bg1"/>
            </a:solidFill>
            <a:ln w="9525">
              <a:noFill/>
              <a:miter lim="800000"/>
            </a:ln>
          </p:spPr>
          <p:txBody>
            <a:bodyPr wrap="none">
              <a:spAutoFit/>
            </a:bodyPr>
            <a:lstStyle/>
            <a:p>
              <a:r>
                <a:rPr kumimoji="1" lang="zh-CN" altLang="en-US" sz="2000">
                  <a:latin typeface="Arial" panose="020B0604020202020204" pitchFamily="34" charset="0"/>
                </a:rPr>
                <a:t>新情况下的同步</a:t>
              </a:r>
            </a:p>
          </p:txBody>
        </p:sp>
      </p:grpSp>
      <p:sp>
        <p:nvSpPr>
          <p:cNvPr id="266264" name="Rectangle 47"/>
          <p:cNvSpPr>
            <a:spLocks noGrp="1" noChangeArrowheads="1"/>
          </p:cNvSpPr>
          <p:nvPr>
            <p:ph type="title"/>
          </p:nvPr>
        </p:nvSpPr>
        <p:spPr/>
        <p:txBody>
          <a:bodyPr/>
          <a:lstStyle/>
          <a:p>
            <a:pPr eaLnBrk="1" hangingPunct="1"/>
            <a:r>
              <a:rPr lang="en-US" altLang="zh-CN" dirty="0"/>
              <a:t>OSPF</a:t>
            </a:r>
            <a:r>
              <a:rPr lang="zh-CN" altLang="en-US" dirty="0"/>
              <a:t>的基本操作</a:t>
            </a:r>
          </a:p>
        </p:txBody>
      </p:sp>
      <p:sp>
        <p:nvSpPr>
          <p:cNvPr id="13" name="矩形 12">
            <a:extLst>
              <a:ext uri="{FF2B5EF4-FFF2-40B4-BE49-F238E27FC236}">
                <a16:creationId xmlns="" xmlns:a16="http://schemas.microsoft.com/office/drawing/2014/main" id="{A6B56B4C-2A07-471D-A06F-B03FE364A562}"/>
              </a:ext>
            </a:extLst>
          </p:cNvPr>
          <p:cNvSpPr/>
          <p:nvPr/>
        </p:nvSpPr>
        <p:spPr>
          <a:xfrm>
            <a:off x="5993975" y="4878791"/>
            <a:ext cx="2608406" cy="369332"/>
          </a:xfrm>
          <a:prstGeom prst="rect">
            <a:avLst/>
          </a:prstGeom>
        </p:spPr>
        <p:txBody>
          <a:bodyPr wrap="none">
            <a:spAutoFit/>
          </a:bodyPr>
          <a:lstStyle/>
          <a:p>
            <a:pPr eaLnBrk="1" hangingPunct="1"/>
            <a:r>
              <a:rPr lang="en-US" altLang="zh-CN" sz="1800" i="1" dirty="0">
                <a:solidFill>
                  <a:srgbClr val="FF0000"/>
                </a:solidFill>
                <a:latin typeface="Arial" panose="020B0604020202020204" pitchFamily="34" charset="0"/>
              </a:rPr>
              <a:t>link state advertisement</a:t>
            </a:r>
            <a:endParaRPr lang="zh-CN" altLang="zh-CN" sz="1800" i="1" dirty="0">
              <a:solidFill>
                <a:srgbClr val="FF0000"/>
              </a:solidFill>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9293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92900"/>
                                        </p:tgtEl>
                                        <p:attrNameLst>
                                          <p:attrName>style.visibility</p:attrName>
                                        </p:attrNameLst>
                                      </p:cBhvr>
                                      <p:to>
                                        <p:strVal val="visible"/>
                                      </p:to>
                                    </p:set>
                                  </p:childTnLst>
                                </p:cTn>
                              </p:par>
                            </p:childTnLst>
                          </p:cTn>
                        </p:par>
                        <p:par>
                          <p:cTn id="9" fill="hold">
                            <p:stCondLst>
                              <p:cond delay="0"/>
                            </p:stCondLst>
                            <p:childTnLst>
                              <p:par>
                                <p:cTn id="10" presetID="22" presetClass="entr" presetSubtype="8"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2000"/>
                                        <p:tgtEl>
                                          <p:spTgt spid="2"/>
                                        </p:tgtEl>
                                      </p:cBhvr>
                                    </p:animEffect>
                                  </p:childTnLst>
                                </p:cTn>
                              </p:par>
                            </p:childTnLst>
                          </p:cTn>
                        </p:par>
                        <p:par>
                          <p:cTn id="13" fill="hold">
                            <p:stCondLst>
                              <p:cond delay="2000"/>
                            </p:stCondLst>
                            <p:childTnLst>
                              <p:par>
                                <p:cTn id="14" presetID="22" presetClass="entr" presetSubtype="2" fill="hold" nodeType="afterEffect">
                                  <p:stCondLst>
                                    <p:cond delay="500"/>
                                  </p:stCondLst>
                                  <p:childTnLst>
                                    <p:set>
                                      <p:cBhvr>
                                        <p:cTn id="15" dur="1" fill="hold">
                                          <p:stCondLst>
                                            <p:cond delay="0"/>
                                          </p:stCondLst>
                                        </p:cTn>
                                        <p:tgtEl>
                                          <p:spTgt spid="3"/>
                                        </p:tgtEl>
                                        <p:attrNameLst>
                                          <p:attrName>style.visibility</p:attrName>
                                        </p:attrNameLst>
                                      </p:cBhvr>
                                      <p:to>
                                        <p:strVal val="visible"/>
                                      </p:to>
                                    </p:set>
                                    <p:animEffect transition="in" filter="wipe(right)">
                                      <p:cBhvr>
                                        <p:cTn id="16" dur="2000"/>
                                        <p:tgtEl>
                                          <p:spTgt spid="3"/>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par>
                          <p:cTn id="21" fill="hold">
                            <p:stCondLst>
                              <p:cond delay="0"/>
                            </p:stCondLst>
                            <p:childTnLst>
                              <p:par>
                                <p:cTn id="22" presetID="22" presetClass="entr" presetSubtype="8" fill="hold" nodeType="afterEffect">
                                  <p:stCondLst>
                                    <p:cond delay="500"/>
                                  </p:stCondLst>
                                  <p:childTnLst>
                                    <p:set>
                                      <p:cBhvr>
                                        <p:cTn id="23" dur="1" fill="hold">
                                          <p:stCondLst>
                                            <p:cond delay="0"/>
                                          </p:stCondLst>
                                        </p:cTn>
                                        <p:tgtEl>
                                          <p:spTgt spid="4"/>
                                        </p:tgtEl>
                                        <p:attrNameLst>
                                          <p:attrName>style.visibility</p:attrName>
                                        </p:attrNameLst>
                                      </p:cBhvr>
                                      <p:to>
                                        <p:strVal val="visible"/>
                                      </p:to>
                                    </p:set>
                                    <p:animEffect transition="in" filter="wipe(left)">
                                      <p:cBhvr>
                                        <p:cTn id="24" dur="2000"/>
                                        <p:tgtEl>
                                          <p:spTgt spid="4"/>
                                        </p:tgtEl>
                                      </p:cBhvr>
                                    </p:animEffect>
                                  </p:childTnLst>
                                </p:cTn>
                              </p:par>
                            </p:childTnLst>
                          </p:cTn>
                        </p:par>
                        <p:par>
                          <p:cTn id="25" fill="hold">
                            <p:stCondLst>
                              <p:cond delay="2500"/>
                            </p:stCondLst>
                            <p:childTnLst>
                              <p:par>
                                <p:cTn id="26" presetID="22" presetClass="entr" presetSubtype="2" fill="hold" nodeType="afterEffect">
                                  <p:stCondLst>
                                    <p:cond delay="500"/>
                                  </p:stCondLst>
                                  <p:childTnLst>
                                    <p:set>
                                      <p:cBhvr>
                                        <p:cTn id="27" dur="1" fill="hold">
                                          <p:stCondLst>
                                            <p:cond delay="0"/>
                                          </p:stCondLst>
                                        </p:cTn>
                                        <p:tgtEl>
                                          <p:spTgt spid="5"/>
                                        </p:tgtEl>
                                        <p:attrNameLst>
                                          <p:attrName>style.visibility</p:attrName>
                                        </p:attrNameLst>
                                      </p:cBhvr>
                                      <p:to>
                                        <p:strVal val="visible"/>
                                      </p:to>
                                    </p:set>
                                    <p:animEffect transition="in" filter="wipe(right)">
                                      <p:cBhvr>
                                        <p:cTn id="28" dur="2000"/>
                                        <p:tgtEl>
                                          <p:spTgt spid="5"/>
                                        </p:tgtEl>
                                      </p:cBhvr>
                                    </p:animEffect>
                                  </p:childTnLst>
                                </p:cTn>
                              </p:par>
                            </p:childTnLst>
                          </p:cTn>
                        </p:par>
                        <p:par>
                          <p:cTn id="29" fill="hold">
                            <p:stCondLst>
                              <p:cond delay="5000"/>
                            </p:stCondLst>
                            <p:childTnLst>
                              <p:par>
                                <p:cTn id="30" presetID="22" presetClass="entr" presetSubtype="8" fill="hold" nodeType="afterEffect">
                                  <p:stCondLst>
                                    <p:cond delay="500"/>
                                  </p:stCondLst>
                                  <p:childTnLst>
                                    <p:set>
                                      <p:cBhvr>
                                        <p:cTn id="31" dur="1" fill="hold">
                                          <p:stCondLst>
                                            <p:cond delay="0"/>
                                          </p:stCondLst>
                                        </p:cTn>
                                        <p:tgtEl>
                                          <p:spTgt spid="6"/>
                                        </p:tgtEl>
                                        <p:attrNameLst>
                                          <p:attrName>style.visibility</p:attrName>
                                        </p:attrNameLst>
                                      </p:cBhvr>
                                      <p:to>
                                        <p:strVal val="visible"/>
                                      </p:to>
                                    </p:set>
                                    <p:animEffect transition="in" filter="wipe(left)">
                                      <p:cBhvr>
                                        <p:cTn id="32" dur="2000"/>
                                        <p:tgtEl>
                                          <p:spTgt spid="6"/>
                                        </p:tgtEl>
                                      </p:cBhvr>
                                    </p:animEffect>
                                  </p:childTnLst>
                                </p:cTn>
                              </p:par>
                            </p:childTnLst>
                          </p:cTn>
                        </p:par>
                        <p:par>
                          <p:cTn id="33" fill="hold">
                            <p:stCondLst>
                              <p:cond delay="7500"/>
                            </p:stCondLst>
                            <p:childTnLst>
                              <p:par>
                                <p:cTn id="34" presetID="22" presetClass="entr" presetSubtype="2" fill="hold" nodeType="afterEffect">
                                  <p:stCondLst>
                                    <p:cond delay="500"/>
                                  </p:stCondLst>
                                  <p:childTnLst>
                                    <p:set>
                                      <p:cBhvr>
                                        <p:cTn id="35" dur="1" fill="hold">
                                          <p:stCondLst>
                                            <p:cond delay="0"/>
                                          </p:stCondLst>
                                        </p:cTn>
                                        <p:tgtEl>
                                          <p:spTgt spid="7"/>
                                        </p:tgtEl>
                                        <p:attrNameLst>
                                          <p:attrName>style.visibility</p:attrName>
                                        </p:attrNameLst>
                                      </p:cBhvr>
                                      <p:to>
                                        <p:strVal val="visible"/>
                                      </p:to>
                                    </p:set>
                                    <p:animEffect transition="in" filter="wipe(right)">
                                      <p:cBhvr>
                                        <p:cTn id="36" dur="2000"/>
                                        <p:tgtEl>
                                          <p:spTgt spid="7"/>
                                        </p:tgtEl>
                                      </p:cBhvr>
                                    </p:animEffec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2"/>
                                        </p:tgtEl>
                                        <p:attrNameLst>
                                          <p:attrName>style.visibility</p:attrName>
                                        </p:attrNameLst>
                                      </p:cBhvr>
                                      <p:to>
                                        <p:strVal val="visible"/>
                                      </p:to>
                                    </p:set>
                                  </p:childTnLst>
                                </p:cTn>
                              </p:par>
                            </p:childTnLst>
                          </p:cTn>
                        </p:par>
                        <p:par>
                          <p:cTn id="41" fill="hold">
                            <p:stCondLst>
                              <p:cond delay="0"/>
                            </p:stCondLst>
                            <p:childTnLst>
                              <p:par>
                                <p:cTn id="42" presetID="22" presetClass="entr" presetSubtype="8" fill="hold" nodeType="afterEffect">
                                  <p:stCondLst>
                                    <p:cond delay="500"/>
                                  </p:stCondLst>
                                  <p:childTnLst>
                                    <p:set>
                                      <p:cBhvr>
                                        <p:cTn id="43" dur="1" fill="hold">
                                          <p:stCondLst>
                                            <p:cond delay="0"/>
                                          </p:stCondLst>
                                        </p:cTn>
                                        <p:tgtEl>
                                          <p:spTgt spid="8"/>
                                        </p:tgtEl>
                                        <p:attrNameLst>
                                          <p:attrName>style.visibility</p:attrName>
                                        </p:attrNameLst>
                                      </p:cBhvr>
                                      <p:to>
                                        <p:strVal val="visible"/>
                                      </p:to>
                                    </p:set>
                                    <p:animEffect transition="in" filter="wipe(left)">
                                      <p:cBhvr>
                                        <p:cTn id="44" dur="2000"/>
                                        <p:tgtEl>
                                          <p:spTgt spid="8"/>
                                        </p:tgtEl>
                                      </p:cBhvr>
                                    </p:animEffect>
                                  </p:childTnLst>
                                </p:cTn>
                              </p:par>
                            </p:childTnLst>
                          </p:cTn>
                        </p:par>
                        <p:par>
                          <p:cTn id="45" fill="hold">
                            <p:stCondLst>
                              <p:cond delay="2500"/>
                            </p:stCondLst>
                            <p:childTnLst>
                              <p:par>
                                <p:cTn id="46" presetID="22" presetClass="entr" presetSubtype="2" fill="hold" nodeType="afterEffect">
                                  <p:stCondLst>
                                    <p:cond delay="500"/>
                                  </p:stCondLst>
                                  <p:childTnLst>
                                    <p:set>
                                      <p:cBhvr>
                                        <p:cTn id="47" dur="1" fill="hold">
                                          <p:stCondLst>
                                            <p:cond delay="0"/>
                                          </p:stCondLst>
                                        </p:cTn>
                                        <p:tgtEl>
                                          <p:spTgt spid="9"/>
                                        </p:tgtEl>
                                        <p:attrNameLst>
                                          <p:attrName>style.visibility</p:attrName>
                                        </p:attrNameLst>
                                      </p:cBhvr>
                                      <p:to>
                                        <p:strVal val="visible"/>
                                      </p:to>
                                    </p:set>
                                    <p:animEffect transition="in" filter="wipe(right)">
                                      <p:cBhvr>
                                        <p:cTn id="48" dur="2000"/>
                                        <p:tgtEl>
                                          <p:spTgt spid="9"/>
                                        </p:tgtEl>
                                      </p:cBhvr>
                                    </p:animEffect>
                                  </p:childTnLst>
                                </p:cTn>
                              </p:par>
                            </p:childTnLst>
                          </p:cTn>
                        </p:par>
                        <p:par>
                          <p:cTn id="49" fill="hold">
                            <p:stCondLst>
                              <p:cond delay="5000"/>
                            </p:stCondLst>
                            <p:childTnLst>
                              <p:par>
                                <p:cTn id="50" presetID="22" presetClass="entr" presetSubtype="8" fill="hold" nodeType="afterEffect">
                                  <p:stCondLst>
                                    <p:cond delay="500"/>
                                  </p:stCondLst>
                                  <p:childTnLst>
                                    <p:set>
                                      <p:cBhvr>
                                        <p:cTn id="51" dur="1" fill="hold">
                                          <p:stCondLst>
                                            <p:cond delay="0"/>
                                          </p:stCondLst>
                                        </p:cTn>
                                        <p:tgtEl>
                                          <p:spTgt spid="10"/>
                                        </p:tgtEl>
                                        <p:attrNameLst>
                                          <p:attrName>style.visibility</p:attrName>
                                        </p:attrNameLst>
                                      </p:cBhvr>
                                      <p:to>
                                        <p:strVal val="visible"/>
                                      </p:to>
                                    </p:set>
                                    <p:animEffect transition="in" filter="wipe(left)">
                                      <p:cBhvr>
                                        <p:cTn id="52" dur="2000"/>
                                        <p:tgtEl>
                                          <p:spTgt spid="10"/>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13"/>
                                        </p:tgtEl>
                                        <p:attrNameLst>
                                          <p:attrName>style.visibility</p:attrName>
                                        </p:attrNameLst>
                                      </p:cBhvr>
                                      <p:to>
                                        <p:strVal val="visible"/>
                                      </p:to>
                                    </p:set>
                                    <p:animEffect transition="in" filter="wipe(left)">
                                      <p:cBhvr>
                                        <p:cTn id="5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2900" grpId="0" animBg="1"/>
      <p:bldP spid="592934" grpId="0"/>
      <p:bldP spid="13" grpId="0"/>
    </p:bldLst>
  </p:timing>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266" name="Rectangle 4"/>
          <p:cNvSpPr>
            <a:spLocks noGrp="1" noChangeArrowheads="1"/>
          </p:cNvSpPr>
          <p:nvPr>
            <p:ph type="title"/>
          </p:nvPr>
        </p:nvSpPr>
        <p:spPr/>
        <p:txBody>
          <a:bodyPr/>
          <a:lstStyle/>
          <a:p>
            <a:pPr eaLnBrk="1" hangingPunct="1"/>
            <a:r>
              <a:rPr lang="zh-CN" altLang="en-US" dirty="0"/>
              <a:t>网络运行的过程中可靠的洪泛法</a:t>
            </a:r>
          </a:p>
        </p:txBody>
      </p:sp>
      <p:sp>
        <p:nvSpPr>
          <p:cNvPr id="267267" name="Rectangle 5"/>
          <p:cNvSpPr>
            <a:spLocks noGrp="1" noChangeArrowheads="1"/>
          </p:cNvSpPr>
          <p:nvPr>
            <p:ph type="body" idx="1"/>
          </p:nvPr>
        </p:nvSpPr>
        <p:spPr/>
        <p:txBody>
          <a:bodyPr/>
          <a:lstStyle/>
          <a:p>
            <a:pPr eaLnBrk="1" hangingPunct="1">
              <a:spcBef>
                <a:spcPts val="600"/>
              </a:spcBef>
            </a:pPr>
            <a:r>
              <a:rPr lang="zh-CN" altLang="en-US" dirty="0"/>
              <a:t>在网络运行的过程中，只要一个路由器的链路状态发生变化，该路由器就要使用链路状态更新</a:t>
            </a:r>
            <a:r>
              <a:rPr lang="en-US" altLang="zh-CN" dirty="0"/>
              <a:t>(link state update)</a:t>
            </a:r>
            <a:r>
              <a:rPr lang="zh-CN" altLang="en-US" dirty="0"/>
              <a:t>分组，用洪泛法向全网更新链路状态。</a:t>
            </a:r>
            <a:r>
              <a:rPr lang="en-US" altLang="zh-CN" i="1" dirty="0">
                <a:solidFill>
                  <a:srgbClr val="FF0000"/>
                </a:solidFill>
              </a:rPr>
              <a:t>[trigger update]</a:t>
            </a:r>
            <a:endParaRPr lang="zh-CN" altLang="en-US" i="1" dirty="0">
              <a:solidFill>
                <a:srgbClr val="FF0000"/>
              </a:solidFill>
            </a:endParaRPr>
          </a:p>
          <a:p>
            <a:pPr eaLnBrk="1" hangingPunct="1">
              <a:spcBef>
                <a:spcPts val="600"/>
              </a:spcBef>
            </a:pPr>
            <a:endParaRPr lang="zh-CN" altLang="en-US" dirty="0"/>
          </a:p>
          <a:p>
            <a:pPr eaLnBrk="1" hangingPunct="1">
              <a:spcBef>
                <a:spcPts val="600"/>
              </a:spcBef>
            </a:pPr>
            <a:r>
              <a:rPr lang="en-US" altLang="zh-CN" dirty="0"/>
              <a:t>OSPF</a:t>
            </a:r>
            <a:r>
              <a:rPr lang="zh-CN" altLang="en-US" dirty="0"/>
              <a:t>使用的是可靠的洪泛法。</a:t>
            </a:r>
          </a:p>
          <a:p>
            <a:pPr eaLnBrk="1" hangingPunct="1">
              <a:spcBef>
                <a:spcPts val="600"/>
              </a:spcBef>
            </a:pPr>
            <a:endParaRPr lang="zh-CN" altLang="en-US" dirty="0"/>
          </a:p>
          <a:p>
            <a:pPr eaLnBrk="1" hangingPunct="1">
              <a:spcBef>
                <a:spcPts val="600"/>
              </a:spcBef>
            </a:pPr>
            <a:r>
              <a:rPr lang="zh-CN" altLang="en-US" dirty="0"/>
              <a:t>可靠的洪泛法是在收到更新分组后要发送确认</a:t>
            </a:r>
            <a:r>
              <a:rPr lang="en-US" altLang="zh-CN" dirty="0"/>
              <a:t>(</a:t>
            </a:r>
            <a:r>
              <a:rPr lang="zh-CN" altLang="en-US" dirty="0"/>
              <a:t>收到重复的更新分组只需要发送一次确认</a:t>
            </a:r>
            <a:r>
              <a:rPr lang="en-US" altLang="zh-CN" dirty="0"/>
              <a:t>) </a:t>
            </a:r>
            <a:r>
              <a:rPr lang="zh-CN" altLang="en-US" dirty="0"/>
              <a:t>。</a:t>
            </a:r>
          </a:p>
          <a:p>
            <a:pPr eaLnBrk="1" hangingPunct="1"/>
            <a:endParaRPr lang="en-US" altLang="zh-CN" dirty="0"/>
          </a:p>
        </p:txBody>
      </p:sp>
    </p:spTree>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8290" name="Rectangle 3"/>
          <p:cNvSpPr>
            <a:spLocks noChangeArrowheads="1"/>
          </p:cNvSpPr>
          <p:nvPr/>
        </p:nvSpPr>
        <p:spPr bwMode="auto">
          <a:xfrm>
            <a:off x="1258888" y="3733800"/>
            <a:ext cx="6697662" cy="1531938"/>
          </a:xfrm>
          <a:prstGeom prst="rect">
            <a:avLst/>
          </a:prstGeom>
          <a:solidFill>
            <a:srgbClr val="FFFF99"/>
          </a:solidFill>
          <a:ln w="9525">
            <a:noFill/>
            <a:miter lim="800000"/>
          </a:ln>
        </p:spPr>
        <p:txBody>
          <a:bodyPr wrap="none" anchor="ctr"/>
          <a:lstStyle/>
          <a:p>
            <a:endParaRPr lang="zh-CN" altLang="en-US"/>
          </a:p>
        </p:txBody>
      </p:sp>
      <p:sp>
        <p:nvSpPr>
          <p:cNvPr id="268291" name="Rectangle 4"/>
          <p:cNvSpPr>
            <a:spLocks noChangeArrowheads="1"/>
          </p:cNvSpPr>
          <p:nvPr/>
        </p:nvSpPr>
        <p:spPr bwMode="auto">
          <a:xfrm>
            <a:off x="1258888" y="692150"/>
            <a:ext cx="6697662" cy="1531938"/>
          </a:xfrm>
          <a:prstGeom prst="rect">
            <a:avLst/>
          </a:prstGeom>
          <a:solidFill>
            <a:srgbClr val="FFFF99"/>
          </a:solidFill>
          <a:ln w="9525">
            <a:noFill/>
            <a:miter lim="800000"/>
          </a:ln>
        </p:spPr>
        <p:txBody>
          <a:bodyPr wrap="none" anchor="ctr"/>
          <a:lstStyle/>
          <a:p>
            <a:endParaRPr lang="zh-CN" altLang="en-US"/>
          </a:p>
        </p:txBody>
      </p:sp>
      <p:sp>
        <p:nvSpPr>
          <p:cNvPr id="268292" name="Text Box 39"/>
          <p:cNvSpPr txBox="1">
            <a:spLocks noChangeArrowheads="1"/>
          </p:cNvSpPr>
          <p:nvPr/>
        </p:nvSpPr>
        <p:spPr bwMode="auto">
          <a:xfrm>
            <a:off x="3924300" y="1274763"/>
            <a:ext cx="1200150" cy="396875"/>
          </a:xfrm>
          <a:prstGeom prst="rect">
            <a:avLst/>
          </a:prstGeom>
          <a:noFill/>
          <a:ln w="9525">
            <a:noFill/>
            <a:miter lim="800000"/>
          </a:ln>
        </p:spPr>
        <p:txBody>
          <a:bodyPr wrap="none">
            <a:spAutoFit/>
          </a:bodyPr>
          <a:lstStyle/>
          <a:p>
            <a:r>
              <a:rPr kumimoji="1" lang="zh-CN" altLang="en-US" sz="2000">
                <a:latin typeface="Arial" panose="020B0604020202020204" pitchFamily="34" charset="0"/>
              </a:rPr>
              <a:t>更新报文</a:t>
            </a:r>
          </a:p>
        </p:txBody>
      </p:sp>
      <p:sp>
        <p:nvSpPr>
          <p:cNvPr id="268293" name="Line 5"/>
          <p:cNvSpPr>
            <a:spLocks noChangeShapeType="1"/>
          </p:cNvSpPr>
          <p:nvPr/>
        </p:nvSpPr>
        <p:spPr bwMode="auto">
          <a:xfrm>
            <a:off x="2120900" y="960438"/>
            <a:ext cx="5168900" cy="0"/>
          </a:xfrm>
          <a:prstGeom prst="line">
            <a:avLst/>
          </a:prstGeom>
          <a:noFill/>
          <a:ln w="28575">
            <a:solidFill>
              <a:srgbClr val="333399"/>
            </a:solidFill>
            <a:round/>
          </a:ln>
        </p:spPr>
        <p:txBody>
          <a:bodyPr wrap="none" anchor="ctr"/>
          <a:lstStyle/>
          <a:p>
            <a:endParaRPr lang="zh-CN" altLang="en-US"/>
          </a:p>
        </p:txBody>
      </p:sp>
      <p:sp>
        <p:nvSpPr>
          <p:cNvPr id="268294" name="Freeform 6"/>
          <p:cNvSpPr/>
          <p:nvPr/>
        </p:nvSpPr>
        <p:spPr bwMode="auto">
          <a:xfrm>
            <a:off x="2120900" y="960438"/>
            <a:ext cx="5168900" cy="987425"/>
          </a:xfrm>
          <a:custGeom>
            <a:avLst/>
            <a:gdLst>
              <a:gd name="T0" fmla="*/ 0 w 2550"/>
              <a:gd name="T1" fmla="*/ 6 h 528"/>
              <a:gd name="T2" fmla="*/ 829 w 2550"/>
              <a:gd name="T3" fmla="*/ 528 h 528"/>
              <a:gd name="T4" fmla="*/ 1764 w 2550"/>
              <a:gd name="T5" fmla="*/ 528 h 528"/>
              <a:gd name="T6" fmla="*/ 2550 w 2550"/>
              <a:gd name="T7" fmla="*/ 0 h 528"/>
              <a:gd name="T8" fmla="*/ 0 60000 65536"/>
              <a:gd name="T9" fmla="*/ 0 60000 65536"/>
              <a:gd name="T10" fmla="*/ 0 60000 65536"/>
              <a:gd name="T11" fmla="*/ 0 60000 65536"/>
              <a:gd name="T12" fmla="*/ 0 w 2550"/>
              <a:gd name="T13" fmla="*/ 0 h 528"/>
              <a:gd name="T14" fmla="*/ 2550 w 2550"/>
              <a:gd name="T15" fmla="*/ 528 h 528"/>
            </a:gdLst>
            <a:ahLst/>
            <a:cxnLst>
              <a:cxn ang="T8">
                <a:pos x="T0" y="T1"/>
              </a:cxn>
              <a:cxn ang="T9">
                <a:pos x="T2" y="T3"/>
              </a:cxn>
              <a:cxn ang="T10">
                <a:pos x="T4" y="T5"/>
              </a:cxn>
              <a:cxn ang="T11">
                <a:pos x="T6" y="T7"/>
              </a:cxn>
            </a:cxnLst>
            <a:rect l="T12" t="T13" r="T14" b="T15"/>
            <a:pathLst>
              <a:path w="2550" h="528">
                <a:moveTo>
                  <a:pt x="0" y="6"/>
                </a:moveTo>
                <a:lnTo>
                  <a:pt x="829" y="528"/>
                </a:lnTo>
                <a:lnTo>
                  <a:pt x="1764" y="528"/>
                </a:lnTo>
                <a:lnTo>
                  <a:pt x="2550" y="0"/>
                </a:lnTo>
              </a:path>
            </a:pathLst>
          </a:custGeom>
          <a:noFill/>
          <a:ln w="28575" cmpd="sng">
            <a:solidFill>
              <a:srgbClr val="333399"/>
            </a:solidFill>
            <a:round/>
            <a:headEnd type="none" w="med" len="med"/>
            <a:tailEnd type="none" w="med" len="med"/>
          </a:ln>
        </p:spPr>
        <p:txBody>
          <a:bodyPr wrap="none" anchor="ctr"/>
          <a:lstStyle/>
          <a:p>
            <a:endParaRPr lang="zh-CN" altLang="en-US"/>
          </a:p>
        </p:txBody>
      </p:sp>
      <p:sp>
        <p:nvSpPr>
          <p:cNvPr id="268295" name="Line 7"/>
          <p:cNvSpPr>
            <a:spLocks noChangeShapeType="1"/>
          </p:cNvSpPr>
          <p:nvPr/>
        </p:nvSpPr>
        <p:spPr bwMode="auto">
          <a:xfrm>
            <a:off x="3748088" y="960438"/>
            <a:ext cx="0" cy="987425"/>
          </a:xfrm>
          <a:prstGeom prst="line">
            <a:avLst/>
          </a:prstGeom>
          <a:noFill/>
          <a:ln w="28575">
            <a:solidFill>
              <a:srgbClr val="333399"/>
            </a:solidFill>
            <a:round/>
          </a:ln>
        </p:spPr>
        <p:txBody>
          <a:bodyPr wrap="none" anchor="ctr"/>
          <a:lstStyle/>
          <a:p>
            <a:endParaRPr lang="zh-CN" altLang="en-US"/>
          </a:p>
        </p:txBody>
      </p:sp>
      <p:sp>
        <p:nvSpPr>
          <p:cNvPr id="268296" name="Line 8"/>
          <p:cNvSpPr>
            <a:spLocks noChangeShapeType="1"/>
          </p:cNvSpPr>
          <p:nvPr/>
        </p:nvSpPr>
        <p:spPr bwMode="auto">
          <a:xfrm>
            <a:off x="5662613" y="960438"/>
            <a:ext cx="0" cy="987425"/>
          </a:xfrm>
          <a:prstGeom prst="line">
            <a:avLst/>
          </a:prstGeom>
          <a:noFill/>
          <a:ln w="28575">
            <a:solidFill>
              <a:srgbClr val="333399"/>
            </a:solidFill>
            <a:round/>
          </a:ln>
        </p:spPr>
        <p:txBody>
          <a:bodyPr wrap="none" anchor="ctr"/>
          <a:lstStyle/>
          <a:p>
            <a:endParaRPr lang="zh-CN" altLang="en-US"/>
          </a:p>
        </p:txBody>
      </p:sp>
      <p:sp>
        <p:nvSpPr>
          <p:cNvPr id="593929" name="Line 9"/>
          <p:cNvSpPr>
            <a:spLocks noChangeShapeType="1"/>
          </p:cNvSpPr>
          <p:nvPr/>
        </p:nvSpPr>
        <p:spPr bwMode="auto">
          <a:xfrm>
            <a:off x="4067175" y="1843088"/>
            <a:ext cx="479425" cy="0"/>
          </a:xfrm>
          <a:prstGeom prst="line">
            <a:avLst/>
          </a:prstGeom>
          <a:noFill/>
          <a:ln w="57150">
            <a:solidFill>
              <a:schemeClr val="hlink"/>
            </a:solidFill>
            <a:round/>
            <a:tailEnd type="triangle" w="sm" len="lg"/>
          </a:ln>
        </p:spPr>
        <p:txBody>
          <a:bodyPr wrap="none" anchor="ctr"/>
          <a:lstStyle/>
          <a:p>
            <a:endParaRPr lang="zh-CN" altLang="en-US"/>
          </a:p>
        </p:txBody>
      </p:sp>
      <p:sp>
        <p:nvSpPr>
          <p:cNvPr id="593930" name="Line 10"/>
          <p:cNvSpPr>
            <a:spLocks noChangeShapeType="1"/>
          </p:cNvSpPr>
          <p:nvPr/>
        </p:nvSpPr>
        <p:spPr bwMode="auto">
          <a:xfrm rot="-8873624">
            <a:off x="3019425" y="1485900"/>
            <a:ext cx="479425" cy="1588"/>
          </a:xfrm>
          <a:prstGeom prst="line">
            <a:avLst/>
          </a:prstGeom>
          <a:noFill/>
          <a:ln w="57150">
            <a:solidFill>
              <a:schemeClr val="hlink"/>
            </a:solidFill>
            <a:round/>
            <a:tailEnd type="triangle" w="sm" len="lg"/>
          </a:ln>
        </p:spPr>
        <p:txBody>
          <a:bodyPr wrap="none" anchor="ctr"/>
          <a:lstStyle/>
          <a:p>
            <a:endParaRPr lang="zh-CN" altLang="en-US"/>
          </a:p>
        </p:txBody>
      </p:sp>
      <p:sp>
        <p:nvSpPr>
          <p:cNvPr id="593931" name="Line 11"/>
          <p:cNvSpPr>
            <a:spLocks noChangeShapeType="1"/>
          </p:cNvSpPr>
          <p:nvPr/>
        </p:nvSpPr>
        <p:spPr bwMode="auto">
          <a:xfrm rot="-5400000">
            <a:off x="3656012" y="1420813"/>
            <a:ext cx="447675" cy="0"/>
          </a:xfrm>
          <a:prstGeom prst="line">
            <a:avLst/>
          </a:prstGeom>
          <a:noFill/>
          <a:ln w="57150">
            <a:solidFill>
              <a:schemeClr val="hlink"/>
            </a:solidFill>
            <a:round/>
            <a:tailEnd type="triangle" w="sm" len="lg"/>
          </a:ln>
        </p:spPr>
        <p:txBody>
          <a:bodyPr wrap="none" anchor="ctr"/>
          <a:lstStyle/>
          <a:p>
            <a:endParaRPr lang="zh-CN" altLang="en-US"/>
          </a:p>
        </p:txBody>
      </p:sp>
      <p:sp>
        <p:nvSpPr>
          <p:cNvPr id="268300" name="Line 12"/>
          <p:cNvSpPr>
            <a:spLocks noChangeShapeType="1"/>
          </p:cNvSpPr>
          <p:nvPr/>
        </p:nvSpPr>
        <p:spPr bwMode="auto">
          <a:xfrm>
            <a:off x="2120900" y="2497138"/>
            <a:ext cx="5168900" cy="0"/>
          </a:xfrm>
          <a:prstGeom prst="line">
            <a:avLst/>
          </a:prstGeom>
          <a:noFill/>
          <a:ln w="28575">
            <a:solidFill>
              <a:srgbClr val="333399"/>
            </a:solidFill>
            <a:round/>
          </a:ln>
        </p:spPr>
        <p:txBody>
          <a:bodyPr wrap="none" anchor="ctr"/>
          <a:lstStyle/>
          <a:p>
            <a:endParaRPr lang="zh-CN" altLang="en-US"/>
          </a:p>
        </p:txBody>
      </p:sp>
      <p:sp>
        <p:nvSpPr>
          <p:cNvPr id="268301" name="Freeform 13"/>
          <p:cNvSpPr/>
          <p:nvPr/>
        </p:nvSpPr>
        <p:spPr bwMode="auto">
          <a:xfrm>
            <a:off x="2120900" y="2497138"/>
            <a:ext cx="5168900" cy="985837"/>
          </a:xfrm>
          <a:custGeom>
            <a:avLst/>
            <a:gdLst>
              <a:gd name="T0" fmla="*/ 0 w 2550"/>
              <a:gd name="T1" fmla="*/ 6 h 528"/>
              <a:gd name="T2" fmla="*/ 829 w 2550"/>
              <a:gd name="T3" fmla="*/ 528 h 528"/>
              <a:gd name="T4" fmla="*/ 1764 w 2550"/>
              <a:gd name="T5" fmla="*/ 528 h 528"/>
              <a:gd name="T6" fmla="*/ 2550 w 2550"/>
              <a:gd name="T7" fmla="*/ 0 h 528"/>
              <a:gd name="T8" fmla="*/ 0 60000 65536"/>
              <a:gd name="T9" fmla="*/ 0 60000 65536"/>
              <a:gd name="T10" fmla="*/ 0 60000 65536"/>
              <a:gd name="T11" fmla="*/ 0 60000 65536"/>
              <a:gd name="T12" fmla="*/ 0 w 2550"/>
              <a:gd name="T13" fmla="*/ 0 h 528"/>
              <a:gd name="T14" fmla="*/ 2550 w 2550"/>
              <a:gd name="T15" fmla="*/ 528 h 528"/>
            </a:gdLst>
            <a:ahLst/>
            <a:cxnLst>
              <a:cxn ang="T8">
                <a:pos x="T0" y="T1"/>
              </a:cxn>
              <a:cxn ang="T9">
                <a:pos x="T2" y="T3"/>
              </a:cxn>
              <a:cxn ang="T10">
                <a:pos x="T4" y="T5"/>
              </a:cxn>
              <a:cxn ang="T11">
                <a:pos x="T6" y="T7"/>
              </a:cxn>
            </a:cxnLst>
            <a:rect l="T12" t="T13" r="T14" b="T15"/>
            <a:pathLst>
              <a:path w="2550" h="528">
                <a:moveTo>
                  <a:pt x="0" y="6"/>
                </a:moveTo>
                <a:lnTo>
                  <a:pt x="829" y="528"/>
                </a:lnTo>
                <a:lnTo>
                  <a:pt x="1764" y="528"/>
                </a:lnTo>
                <a:lnTo>
                  <a:pt x="2550" y="0"/>
                </a:lnTo>
              </a:path>
            </a:pathLst>
          </a:custGeom>
          <a:noFill/>
          <a:ln w="28575" cmpd="sng">
            <a:solidFill>
              <a:srgbClr val="333399"/>
            </a:solidFill>
            <a:round/>
            <a:headEnd type="none" w="med" len="med"/>
            <a:tailEnd type="none" w="med" len="med"/>
          </a:ln>
        </p:spPr>
        <p:txBody>
          <a:bodyPr wrap="none" anchor="ctr"/>
          <a:lstStyle/>
          <a:p>
            <a:endParaRPr lang="zh-CN" altLang="en-US"/>
          </a:p>
        </p:txBody>
      </p:sp>
      <p:sp>
        <p:nvSpPr>
          <p:cNvPr id="268302" name="Line 14"/>
          <p:cNvSpPr>
            <a:spLocks noChangeShapeType="1"/>
          </p:cNvSpPr>
          <p:nvPr/>
        </p:nvSpPr>
        <p:spPr bwMode="auto">
          <a:xfrm>
            <a:off x="3748088" y="2497138"/>
            <a:ext cx="0" cy="985837"/>
          </a:xfrm>
          <a:prstGeom prst="line">
            <a:avLst/>
          </a:prstGeom>
          <a:noFill/>
          <a:ln w="28575">
            <a:solidFill>
              <a:srgbClr val="333399"/>
            </a:solidFill>
            <a:round/>
          </a:ln>
        </p:spPr>
        <p:txBody>
          <a:bodyPr wrap="none" anchor="ctr"/>
          <a:lstStyle/>
          <a:p>
            <a:endParaRPr lang="zh-CN" altLang="en-US"/>
          </a:p>
        </p:txBody>
      </p:sp>
      <p:sp>
        <p:nvSpPr>
          <p:cNvPr id="268303" name="Line 15"/>
          <p:cNvSpPr>
            <a:spLocks noChangeShapeType="1"/>
          </p:cNvSpPr>
          <p:nvPr/>
        </p:nvSpPr>
        <p:spPr bwMode="auto">
          <a:xfrm>
            <a:off x="5662613" y="2497138"/>
            <a:ext cx="0" cy="985837"/>
          </a:xfrm>
          <a:prstGeom prst="line">
            <a:avLst/>
          </a:prstGeom>
          <a:noFill/>
          <a:ln w="28575">
            <a:solidFill>
              <a:srgbClr val="333399"/>
            </a:solidFill>
            <a:round/>
          </a:ln>
        </p:spPr>
        <p:txBody>
          <a:bodyPr wrap="none" anchor="ctr"/>
          <a:lstStyle/>
          <a:p>
            <a:endParaRPr lang="zh-CN" altLang="en-US"/>
          </a:p>
        </p:txBody>
      </p:sp>
      <p:grpSp>
        <p:nvGrpSpPr>
          <p:cNvPr id="2" name="Group 71"/>
          <p:cNvGrpSpPr/>
          <p:nvPr/>
        </p:nvGrpSpPr>
        <p:grpSpPr bwMode="auto">
          <a:xfrm>
            <a:off x="5791200" y="2709863"/>
            <a:ext cx="1069975" cy="449262"/>
            <a:chOff x="3648" y="1798"/>
            <a:chExt cx="674" cy="283"/>
          </a:xfrm>
        </p:grpSpPr>
        <p:sp>
          <p:nvSpPr>
            <p:cNvPr id="268360" name="Line 17"/>
            <p:cNvSpPr>
              <a:spLocks noChangeShapeType="1"/>
            </p:cNvSpPr>
            <p:nvPr/>
          </p:nvSpPr>
          <p:spPr bwMode="auto">
            <a:xfrm rot="-2260875">
              <a:off x="4021" y="2023"/>
              <a:ext cx="301" cy="1"/>
            </a:xfrm>
            <a:prstGeom prst="line">
              <a:avLst/>
            </a:prstGeom>
            <a:noFill/>
            <a:ln w="57150">
              <a:solidFill>
                <a:srgbClr val="FF0000"/>
              </a:solidFill>
              <a:round/>
              <a:tailEnd type="triangle" w="sm" len="lg"/>
            </a:ln>
          </p:spPr>
          <p:txBody>
            <a:bodyPr wrap="none" anchor="ctr"/>
            <a:lstStyle/>
            <a:p>
              <a:endParaRPr lang="zh-CN" altLang="en-US"/>
            </a:p>
          </p:txBody>
        </p:sp>
        <p:sp>
          <p:nvSpPr>
            <p:cNvPr id="268361" name="Line 18"/>
            <p:cNvSpPr>
              <a:spLocks noChangeShapeType="1"/>
            </p:cNvSpPr>
            <p:nvPr/>
          </p:nvSpPr>
          <p:spPr bwMode="auto">
            <a:xfrm rot="-5400000">
              <a:off x="3506" y="1940"/>
              <a:ext cx="283" cy="0"/>
            </a:xfrm>
            <a:prstGeom prst="line">
              <a:avLst/>
            </a:prstGeom>
            <a:noFill/>
            <a:ln w="57150">
              <a:solidFill>
                <a:srgbClr val="FF0000"/>
              </a:solidFill>
              <a:round/>
              <a:tailEnd type="triangle" w="sm" len="lg"/>
            </a:ln>
          </p:spPr>
          <p:txBody>
            <a:bodyPr wrap="none" anchor="ctr"/>
            <a:lstStyle/>
            <a:p>
              <a:endParaRPr lang="zh-CN" altLang="en-US"/>
            </a:p>
          </p:txBody>
        </p:sp>
      </p:grpSp>
      <p:sp>
        <p:nvSpPr>
          <p:cNvPr id="268305" name="Line 19"/>
          <p:cNvSpPr>
            <a:spLocks noChangeShapeType="1"/>
          </p:cNvSpPr>
          <p:nvPr/>
        </p:nvSpPr>
        <p:spPr bwMode="auto">
          <a:xfrm>
            <a:off x="2120900" y="4032250"/>
            <a:ext cx="5153025" cy="15875"/>
          </a:xfrm>
          <a:prstGeom prst="line">
            <a:avLst/>
          </a:prstGeom>
          <a:noFill/>
          <a:ln w="28575">
            <a:solidFill>
              <a:srgbClr val="333399"/>
            </a:solidFill>
            <a:round/>
          </a:ln>
        </p:spPr>
        <p:txBody>
          <a:bodyPr wrap="none" anchor="ctr"/>
          <a:lstStyle/>
          <a:p>
            <a:endParaRPr lang="zh-CN" altLang="en-US"/>
          </a:p>
        </p:txBody>
      </p:sp>
      <p:sp>
        <p:nvSpPr>
          <p:cNvPr id="268306" name="Freeform 20"/>
          <p:cNvSpPr/>
          <p:nvPr/>
        </p:nvSpPr>
        <p:spPr bwMode="auto">
          <a:xfrm>
            <a:off x="2120900" y="4032250"/>
            <a:ext cx="5168900" cy="987425"/>
          </a:xfrm>
          <a:custGeom>
            <a:avLst/>
            <a:gdLst>
              <a:gd name="T0" fmla="*/ 0 w 2550"/>
              <a:gd name="T1" fmla="*/ 6 h 528"/>
              <a:gd name="T2" fmla="*/ 829 w 2550"/>
              <a:gd name="T3" fmla="*/ 528 h 528"/>
              <a:gd name="T4" fmla="*/ 1764 w 2550"/>
              <a:gd name="T5" fmla="*/ 528 h 528"/>
              <a:gd name="T6" fmla="*/ 2550 w 2550"/>
              <a:gd name="T7" fmla="*/ 0 h 528"/>
              <a:gd name="T8" fmla="*/ 0 60000 65536"/>
              <a:gd name="T9" fmla="*/ 0 60000 65536"/>
              <a:gd name="T10" fmla="*/ 0 60000 65536"/>
              <a:gd name="T11" fmla="*/ 0 60000 65536"/>
              <a:gd name="T12" fmla="*/ 0 w 2550"/>
              <a:gd name="T13" fmla="*/ 0 h 528"/>
              <a:gd name="T14" fmla="*/ 2550 w 2550"/>
              <a:gd name="T15" fmla="*/ 528 h 528"/>
            </a:gdLst>
            <a:ahLst/>
            <a:cxnLst>
              <a:cxn ang="T8">
                <a:pos x="T0" y="T1"/>
              </a:cxn>
              <a:cxn ang="T9">
                <a:pos x="T2" y="T3"/>
              </a:cxn>
              <a:cxn ang="T10">
                <a:pos x="T4" y="T5"/>
              </a:cxn>
              <a:cxn ang="T11">
                <a:pos x="T6" y="T7"/>
              </a:cxn>
            </a:cxnLst>
            <a:rect l="T12" t="T13" r="T14" b="T15"/>
            <a:pathLst>
              <a:path w="2550" h="528">
                <a:moveTo>
                  <a:pt x="0" y="6"/>
                </a:moveTo>
                <a:lnTo>
                  <a:pt x="829" y="528"/>
                </a:lnTo>
                <a:lnTo>
                  <a:pt x="1764" y="528"/>
                </a:lnTo>
                <a:lnTo>
                  <a:pt x="2550" y="0"/>
                </a:lnTo>
              </a:path>
            </a:pathLst>
          </a:custGeom>
          <a:noFill/>
          <a:ln w="28575" cmpd="sng">
            <a:solidFill>
              <a:srgbClr val="333399"/>
            </a:solidFill>
            <a:round/>
            <a:headEnd type="none" w="med" len="med"/>
            <a:tailEnd type="none" w="med" len="med"/>
          </a:ln>
        </p:spPr>
        <p:txBody>
          <a:bodyPr wrap="none" anchor="ctr"/>
          <a:lstStyle/>
          <a:p>
            <a:endParaRPr lang="zh-CN" altLang="en-US"/>
          </a:p>
        </p:txBody>
      </p:sp>
      <p:sp>
        <p:nvSpPr>
          <p:cNvPr id="268307" name="Line 21"/>
          <p:cNvSpPr>
            <a:spLocks noChangeShapeType="1"/>
          </p:cNvSpPr>
          <p:nvPr/>
        </p:nvSpPr>
        <p:spPr bwMode="auto">
          <a:xfrm>
            <a:off x="3748088" y="4032250"/>
            <a:ext cx="0" cy="987425"/>
          </a:xfrm>
          <a:prstGeom prst="line">
            <a:avLst/>
          </a:prstGeom>
          <a:noFill/>
          <a:ln w="28575">
            <a:solidFill>
              <a:srgbClr val="333399"/>
            </a:solidFill>
            <a:round/>
          </a:ln>
        </p:spPr>
        <p:txBody>
          <a:bodyPr wrap="none" anchor="ctr"/>
          <a:lstStyle/>
          <a:p>
            <a:endParaRPr lang="zh-CN" altLang="en-US"/>
          </a:p>
        </p:txBody>
      </p:sp>
      <p:sp>
        <p:nvSpPr>
          <p:cNvPr id="268308" name="Line 22"/>
          <p:cNvSpPr>
            <a:spLocks noChangeShapeType="1"/>
          </p:cNvSpPr>
          <p:nvPr/>
        </p:nvSpPr>
        <p:spPr bwMode="auto">
          <a:xfrm>
            <a:off x="5662613" y="4032250"/>
            <a:ext cx="0" cy="987425"/>
          </a:xfrm>
          <a:prstGeom prst="line">
            <a:avLst/>
          </a:prstGeom>
          <a:noFill/>
          <a:ln w="28575">
            <a:solidFill>
              <a:srgbClr val="333399"/>
            </a:solidFill>
            <a:round/>
          </a:ln>
        </p:spPr>
        <p:txBody>
          <a:bodyPr wrap="none" anchor="ctr"/>
          <a:lstStyle/>
          <a:p>
            <a:endParaRPr lang="zh-CN" altLang="en-US"/>
          </a:p>
        </p:txBody>
      </p:sp>
      <p:sp>
        <p:nvSpPr>
          <p:cNvPr id="268309" name="Line 24"/>
          <p:cNvSpPr>
            <a:spLocks noChangeShapeType="1"/>
          </p:cNvSpPr>
          <p:nvPr/>
        </p:nvSpPr>
        <p:spPr bwMode="auto">
          <a:xfrm>
            <a:off x="2120900" y="5568950"/>
            <a:ext cx="5168900" cy="0"/>
          </a:xfrm>
          <a:prstGeom prst="line">
            <a:avLst/>
          </a:prstGeom>
          <a:noFill/>
          <a:ln w="28575">
            <a:solidFill>
              <a:srgbClr val="333399"/>
            </a:solidFill>
            <a:round/>
          </a:ln>
        </p:spPr>
        <p:txBody>
          <a:bodyPr wrap="none" anchor="ctr"/>
          <a:lstStyle/>
          <a:p>
            <a:endParaRPr lang="zh-CN" altLang="en-US"/>
          </a:p>
        </p:txBody>
      </p:sp>
      <p:sp>
        <p:nvSpPr>
          <p:cNvPr id="268310" name="Freeform 25"/>
          <p:cNvSpPr/>
          <p:nvPr/>
        </p:nvSpPr>
        <p:spPr bwMode="auto">
          <a:xfrm>
            <a:off x="2108200" y="5568950"/>
            <a:ext cx="5170488" cy="985838"/>
          </a:xfrm>
          <a:custGeom>
            <a:avLst/>
            <a:gdLst>
              <a:gd name="T0" fmla="*/ 0 w 2550"/>
              <a:gd name="T1" fmla="*/ 6 h 528"/>
              <a:gd name="T2" fmla="*/ 829 w 2550"/>
              <a:gd name="T3" fmla="*/ 528 h 528"/>
              <a:gd name="T4" fmla="*/ 1764 w 2550"/>
              <a:gd name="T5" fmla="*/ 528 h 528"/>
              <a:gd name="T6" fmla="*/ 2550 w 2550"/>
              <a:gd name="T7" fmla="*/ 0 h 528"/>
              <a:gd name="T8" fmla="*/ 0 60000 65536"/>
              <a:gd name="T9" fmla="*/ 0 60000 65536"/>
              <a:gd name="T10" fmla="*/ 0 60000 65536"/>
              <a:gd name="T11" fmla="*/ 0 60000 65536"/>
              <a:gd name="T12" fmla="*/ 0 w 2550"/>
              <a:gd name="T13" fmla="*/ 0 h 528"/>
              <a:gd name="T14" fmla="*/ 2550 w 2550"/>
              <a:gd name="T15" fmla="*/ 528 h 528"/>
            </a:gdLst>
            <a:ahLst/>
            <a:cxnLst>
              <a:cxn ang="T8">
                <a:pos x="T0" y="T1"/>
              </a:cxn>
              <a:cxn ang="T9">
                <a:pos x="T2" y="T3"/>
              </a:cxn>
              <a:cxn ang="T10">
                <a:pos x="T4" y="T5"/>
              </a:cxn>
              <a:cxn ang="T11">
                <a:pos x="T6" y="T7"/>
              </a:cxn>
            </a:cxnLst>
            <a:rect l="T12" t="T13" r="T14" b="T15"/>
            <a:pathLst>
              <a:path w="2550" h="528">
                <a:moveTo>
                  <a:pt x="0" y="6"/>
                </a:moveTo>
                <a:lnTo>
                  <a:pt x="829" y="528"/>
                </a:lnTo>
                <a:lnTo>
                  <a:pt x="1764" y="528"/>
                </a:lnTo>
                <a:lnTo>
                  <a:pt x="2550" y="0"/>
                </a:lnTo>
              </a:path>
            </a:pathLst>
          </a:custGeom>
          <a:noFill/>
          <a:ln w="28575" cmpd="sng">
            <a:solidFill>
              <a:srgbClr val="333399"/>
            </a:solidFill>
            <a:round/>
            <a:headEnd type="none" w="med" len="med"/>
            <a:tailEnd type="none" w="med" len="med"/>
          </a:ln>
        </p:spPr>
        <p:txBody>
          <a:bodyPr wrap="none" anchor="ctr"/>
          <a:lstStyle/>
          <a:p>
            <a:endParaRPr lang="zh-CN" altLang="en-US"/>
          </a:p>
        </p:txBody>
      </p:sp>
      <p:sp>
        <p:nvSpPr>
          <p:cNvPr id="268311" name="Line 26"/>
          <p:cNvSpPr>
            <a:spLocks noChangeShapeType="1"/>
          </p:cNvSpPr>
          <p:nvPr/>
        </p:nvSpPr>
        <p:spPr bwMode="auto">
          <a:xfrm>
            <a:off x="3748088" y="5568950"/>
            <a:ext cx="0" cy="985838"/>
          </a:xfrm>
          <a:prstGeom prst="line">
            <a:avLst/>
          </a:prstGeom>
          <a:noFill/>
          <a:ln w="28575">
            <a:solidFill>
              <a:srgbClr val="333399"/>
            </a:solidFill>
            <a:round/>
          </a:ln>
        </p:spPr>
        <p:txBody>
          <a:bodyPr wrap="none" anchor="ctr"/>
          <a:lstStyle/>
          <a:p>
            <a:endParaRPr lang="zh-CN" altLang="en-US"/>
          </a:p>
        </p:txBody>
      </p:sp>
      <p:sp>
        <p:nvSpPr>
          <p:cNvPr id="268312" name="Line 27"/>
          <p:cNvSpPr>
            <a:spLocks noChangeShapeType="1"/>
          </p:cNvSpPr>
          <p:nvPr/>
        </p:nvSpPr>
        <p:spPr bwMode="auto">
          <a:xfrm>
            <a:off x="5662613" y="5568950"/>
            <a:ext cx="0" cy="985838"/>
          </a:xfrm>
          <a:prstGeom prst="line">
            <a:avLst/>
          </a:prstGeom>
          <a:noFill/>
          <a:ln w="28575">
            <a:solidFill>
              <a:srgbClr val="333399"/>
            </a:solidFill>
            <a:round/>
          </a:ln>
        </p:spPr>
        <p:txBody>
          <a:bodyPr wrap="none" anchor="ctr"/>
          <a:lstStyle/>
          <a:p>
            <a:endParaRPr lang="zh-CN" altLang="en-US"/>
          </a:p>
        </p:txBody>
      </p:sp>
      <p:grpSp>
        <p:nvGrpSpPr>
          <p:cNvPr id="3" name="Group 70"/>
          <p:cNvGrpSpPr/>
          <p:nvPr/>
        </p:nvGrpSpPr>
        <p:grpSpPr bwMode="auto">
          <a:xfrm>
            <a:off x="2678113" y="2381250"/>
            <a:ext cx="2187575" cy="239713"/>
            <a:chOff x="1687" y="1591"/>
            <a:chExt cx="1378" cy="151"/>
          </a:xfrm>
        </p:grpSpPr>
        <p:sp>
          <p:nvSpPr>
            <p:cNvPr id="268358" name="Line 16"/>
            <p:cNvSpPr>
              <a:spLocks noChangeShapeType="1"/>
            </p:cNvSpPr>
            <p:nvPr/>
          </p:nvSpPr>
          <p:spPr bwMode="auto">
            <a:xfrm flipH="1">
              <a:off x="1687" y="1591"/>
              <a:ext cx="302" cy="0"/>
            </a:xfrm>
            <a:prstGeom prst="line">
              <a:avLst/>
            </a:prstGeom>
            <a:noFill/>
            <a:ln w="57150">
              <a:solidFill>
                <a:srgbClr val="FF0000"/>
              </a:solidFill>
              <a:round/>
              <a:tailEnd type="triangle" w="sm" len="lg"/>
            </a:ln>
          </p:spPr>
          <p:txBody>
            <a:bodyPr wrap="none" anchor="ctr"/>
            <a:lstStyle/>
            <a:p>
              <a:endParaRPr lang="zh-CN" altLang="en-US"/>
            </a:p>
          </p:txBody>
        </p:sp>
        <p:sp>
          <p:nvSpPr>
            <p:cNvPr id="268359" name="Line 28"/>
            <p:cNvSpPr>
              <a:spLocks noChangeShapeType="1"/>
            </p:cNvSpPr>
            <p:nvPr/>
          </p:nvSpPr>
          <p:spPr bwMode="auto">
            <a:xfrm>
              <a:off x="2763" y="1742"/>
              <a:ext cx="302" cy="0"/>
            </a:xfrm>
            <a:prstGeom prst="line">
              <a:avLst/>
            </a:prstGeom>
            <a:noFill/>
            <a:ln w="57150">
              <a:solidFill>
                <a:srgbClr val="FF0000"/>
              </a:solidFill>
              <a:round/>
              <a:tailEnd type="triangle" w="sm" len="lg"/>
            </a:ln>
          </p:spPr>
          <p:txBody>
            <a:bodyPr wrap="none" anchor="ctr"/>
            <a:lstStyle/>
            <a:p>
              <a:endParaRPr lang="zh-CN" altLang="en-US"/>
            </a:p>
          </p:txBody>
        </p:sp>
      </p:grpSp>
      <p:sp>
        <p:nvSpPr>
          <p:cNvPr id="593949" name="Line 29"/>
          <p:cNvSpPr>
            <a:spLocks noChangeShapeType="1"/>
          </p:cNvSpPr>
          <p:nvPr/>
        </p:nvSpPr>
        <p:spPr bwMode="auto">
          <a:xfrm>
            <a:off x="2727325" y="2620963"/>
            <a:ext cx="477838" cy="0"/>
          </a:xfrm>
          <a:prstGeom prst="line">
            <a:avLst/>
          </a:prstGeom>
          <a:noFill/>
          <a:ln w="57150">
            <a:solidFill>
              <a:srgbClr val="FF0000"/>
            </a:solidFill>
            <a:round/>
            <a:tailEnd type="triangle" w="sm" len="lg"/>
          </a:ln>
        </p:spPr>
        <p:txBody>
          <a:bodyPr wrap="none" anchor="ctr"/>
          <a:lstStyle/>
          <a:p>
            <a:endParaRPr lang="zh-CN" altLang="en-US"/>
          </a:p>
        </p:txBody>
      </p:sp>
      <p:grpSp>
        <p:nvGrpSpPr>
          <p:cNvPr id="4" name="Group 72"/>
          <p:cNvGrpSpPr/>
          <p:nvPr/>
        </p:nvGrpSpPr>
        <p:grpSpPr bwMode="auto">
          <a:xfrm>
            <a:off x="4418013" y="3921125"/>
            <a:ext cx="2154237" cy="0"/>
            <a:chOff x="2783" y="2561"/>
            <a:chExt cx="1357" cy="0"/>
          </a:xfrm>
        </p:grpSpPr>
        <p:sp>
          <p:nvSpPr>
            <p:cNvPr id="268356" name="Line 23"/>
            <p:cNvSpPr>
              <a:spLocks noChangeShapeType="1"/>
            </p:cNvSpPr>
            <p:nvPr/>
          </p:nvSpPr>
          <p:spPr bwMode="auto">
            <a:xfrm flipH="1">
              <a:off x="2783" y="2561"/>
              <a:ext cx="302" cy="0"/>
            </a:xfrm>
            <a:prstGeom prst="line">
              <a:avLst/>
            </a:prstGeom>
            <a:noFill/>
            <a:ln w="57150">
              <a:solidFill>
                <a:srgbClr val="FF0000"/>
              </a:solidFill>
              <a:round/>
              <a:tailEnd type="triangle" w="sm" len="lg"/>
            </a:ln>
          </p:spPr>
          <p:txBody>
            <a:bodyPr wrap="none" anchor="ctr"/>
            <a:lstStyle/>
            <a:p>
              <a:endParaRPr lang="zh-CN" altLang="en-US"/>
            </a:p>
          </p:txBody>
        </p:sp>
        <p:sp>
          <p:nvSpPr>
            <p:cNvPr id="268357" name="Line 30"/>
            <p:cNvSpPr>
              <a:spLocks noChangeShapeType="1"/>
            </p:cNvSpPr>
            <p:nvPr/>
          </p:nvSpPr>
          <p:spPr bwMode="auto">
            <a:xfrm>
              <a:off x="3838" y="2561"/>
              <a:ext cx="302" cy="0"/>
            </a:xfrm>
            <a:prstGeom prst="line">
              <a:avLst/>
            </a:prstGeom>
            <a:noFill/>
            <a:ln w="57150">
              <a:solidFill>
                <a:srgbClr val="FF0000"/>
              </a:solidFill>
              <a:round/>
              <a:tailEnd type="triangle" w="sm" len="lg"/>
            </a:ln>
          </p:spPr>
          <p:txBody>
            <a:bodyPr wrap="none" anchor="ctr"/>
            <a:lstStyle/>
            <a:p>
              <a:endParaRPr lang="zh-CN" altLang="en-US"/>
            </a:p>
          </p:txBody>
        </p:sp>
      </p:grpSp>
      <p:sp>
        <p:nvSpPr>
          <p:cNvPr id="593951" name="Line 31"/>
          <p:cNvSpPr>
            <a:spLocks noChangeShapeType="1"/>
          </p:cNvSpPr>
          <p:nvPr/>
        </p:nvSpPr>
        <p:spPr bwMode="auto">
          <a:xfrm flipH="1">
            <a:off x="6142038" y="4159250"/>
            <a:ext cx="477837" cy="0"/>
          </a:xfrm>
          <a:prstGeom prst="line">
            <a:avLst/>
          </a:prstGeom>
          <a:noFill/>
          <a:ln w="57150">
            <a:solidFill>
              <a:srgbClr val="FF0000"/>
            </a:solidFill>
            <a:round/>
            <a:tailEnd type="triangle" w="sm" len="lg"/>
          </a:ln>
        </p:spPr>
        <p:txBody>
          <a:bodyPr wrap="none" anchor="ctr"/>
          <a:lstStyle/>
          <a:p>
            <a:endParaRPr lang="zh-CN" altLang="en-US"/>
          </a:p>
        </p:txBody>
      </p:sp>
      <p:grpSp>
        <p:nvGrpSpPr>
          <p:cNvPr id="5" name="Group 73"/>
          <p:cNvGrpSpPr/>
          <p:nvPr/>
        </p:nvGrpSpPr>
        <p:grpSpPr bwMode="auto">
          <a:xfrm>
            <a:off x="2862263" y="5759450"/>
            <a:ext cx="3765550" cy="714375"/>
            <a:chOff x="1803" y="3719"/>
            <a:chExt cx="2372" cy="450"/>
          </a:xfrm>
        </p:grpSpPr>
        <p:sp>
          <p:nvSpPr>
            <p:cNvPr id="268351" name="AutoShape 32"/>
            <p:cNvSpPr>
              <a:spLocks noChangeArrowheads="1"/>
            </p:cNvSpPr>
            <p:nvPr/>
          </p:nvSpPr>
          <p:spPr bwMode="auto">
            <a:xfrm>
              <a:off x="2399" y="3726"/>
              <a:ext cx="120" cy="292"/>
            </a:xfrm>
            <a:prstGeom prst="downArrow">
              <a:avLst>
                <a:gd name="adj1" fmla="val 50000"/>
                <a:gd name="adj2" fmla="val 80458"/>
              </a:avLst>
            </a:prstGeom>
            <a:solidFill>
              <a:schemeClr val="bg1"/>
            </a:solidFill>
            <a:ln w="28575">
              <a:solidFill>
                <a:schemeClr val="hlink"/>
              </a:solidFill>
              <a:miter lim="800000"/>
            </a:ln>
          </p:spPr>
          <p:txBody>
            <a:bodyPr vert="eaVert" wrap="none" anchor="ctr"/>
            <a:lstStyle/>
            <a:p>
              <a:endParaRPr lang="zh-CN" altLang="en-US"/>
            </a:p>
          </p:txBody>
        </p:sp>
        <p:sp>
          <p:nvSpPr>
            <p:cNvPr id="268352" name="AutoShape 33"/>
            <p:cNvSpPr>
              <a:spLocks noChangeArrowheads="1"/>
            </p:cNvSpPr>
            <p:nvPr/>
          </p:nvSpPr>
          <p:spPr bwMode="auto">
            <a:xfrm>
              <a:off x="3627" y="3719"/>
              <a:ext cx="121" cy="292"/>
            </a:xfrm>
            <a:prstGeom prst="downArrow">
              <a:avLst>
                <a:gd name="adj1" fmla="val 50000"/>
                <a:gd name="adj2" fmla="val 79793"/>
              </a:avLst>
            </a:prstGeom>
            <a:solidFill>
              <a:schemeClr val="bg1"/>
            </a:solidFill>
            <a:ln w="28575">
              <a:solidFill>
                <a:schemeClr val="hlink"/>
              </a:solidFill>
              <a:miter lim="800000"/>
            </a:ln>
          </p:spPr>
          <p:txBody>
            <a:bodyPr vert="eaVert" wrap="none" anchor="ctr"/>
            <a:lstStyle/>
            <a:p>
              <a:endParaRPr lang="zh-CN" altLang="en-US"/>
            </a:p>
          </p:txBody>
        </p:sp>
        <p:sp>
          <p:nvSpPr>
            <p:cNvPr id="268353" name="AutoShape 34"/>
            <p:cNvSpPr>
              <a:spLocks noChangeArrowheads="1"/>
            </p:cNvSpPr>
            <p:nvPr/>
          </p:nvSpPr>
          <p:spPr bwMode="auto">
            <a:xfrm rot="5400000">
              <a:off x="2862" y="3957"/>
              <a:ext cx="113" cy="312"/>
            </a:xfrm>
            <a:prstGeom prst="downArrow">
              <a:avLst>
                <a:gd name="adj1" fmla="val 50000"/>
                <a:gd name="adj2" fmla="val 91294"/>
              </a:avLst>
            </a:prstGeom>
            <a:solidFill>
              <a:schemeClr val="bg1"/>
            </a:solidFill>
            <a:ln w="28575">
              <a:solidFill>
                <a:schemeClr val="hlink"/>
              </a:solidFill>
              <a:miter lim="800000"/>
            </a:ln>
          </p:spPr>
          <p:txBody>
            <a:bodyPr vert="eaVert" wrap="none" anchor="ctr"/>
            <a:lstStyle/>
            <a:p>
              <a:endParaRPr lang="zh-CN" altLang="en-US"/>
            </a:p>
          </p:txBody>
        </p:sp>
        <p:sp>
          <p:nvSpPr>
            <p:cNvPr id="268354" name="AutoShape 35"/>
            <p:cNvSpPr>
              <a:spLocks noChangeArrowheads="1"/>
            </p:cNvSpPr>
            <p:nvPr/>
          </p:nvSpPr>
          <p:spPr bwMode="auto">
            <a:xfrm rot="3308442">
              <a:off x="3963" y="3674"/>
              <a:ext cx="113" cy="311"/>
            </a:xfrm>
            <a:prstGeom prst="downArrow">
              <a:avLst>
                <a:gd name="adj1" fmla="val 50000"/>
                <a:gd name="adj2" fmla="val 91001"/>
              </a:avLst>
            </a:prstGeom>
            <a:solidFill>
              <a:schemeClr val="bg1"/>
            </a:solidFill>
            <a:ln w="28575">
              <a:solidFill>
                <a:schemeClr val="hlink"/>
              </a:solidFill>
              <a:miter lim="800000"/>
            </a:ln>
          </p:spPr>
          <p:txBody>
            <a:bodyPr vert="eaVert" wrap="none" anchor="ctr"/>
            <a:lstStyle/>
            <a:p>
              <a:endParaRPr lang="zh-CN" altLang="en-US"/>
            </a:p>
          </p:txBody>
        </p:sp>
        <p:sp>
          <p:nvSpPr>
            <p:cNvPr id="268355" name="AutoShape 36"/>
            <p:cNvSpPr>
              <a:spLocks noChangeArrowheads="1"/>
            </p:cNvSpPr>
            <p:nvPr/>
          </p:nvSpPr>
          <p:spPr bwMode="auto">
            <a:xfrm rot="-3458995">
              <a:off x="1902" y="3702"/>
              <a:ext cx="113" cy="312"/>
            </a:xfrm>
            <a:prstGeom prst="downArrow">
              <a:avLst>
                <a:gd name="adj1" fmla="val 50000"/>
                <a:gd name="adj2" fmla="val 91294"/>
              </a:avLst>
            </a:prstGeom>
            <a:solidFill>
              <a:schemeClr val="bg1"/>
            </a:solidFill>
            <a:ln w="28575">
              <a:solidFill>
                <a:schemeClr val="hlink"/>
              </a:solidFill>
              <a:miter lim="800000"/>
            </a:ln>
          </p:spPr>
          <p:txBody>
            <a:bodyPr vert="eaVert" wrap="none" anchor="ctr"/>
            <a:lstStyle/>
            <a:p>
              <a:endParaRPr lang="zh-CN" altLang="en-US"/>
            </a:p>
          </p:txBody>
        </p:sp>
      </p:grpSp>
      <p:sp>
        <p:nvSpPr>
          <p:cNvPr id="268318" name="Line 37"/>
          <p:cNvSpPr>
            <a:spLocks noChangeShapeType="1"/>
          </p:cNvSpPr>
          <p:nvPr/>
        </p:nvSpPr>
        <p:spPr bwMode="auto">
          <a:xfrm>
            <a:off x="1147763" y="871538"/>
            <a:ext cx="0" cy="5481637"/>
          </a:xfrm>
          <a:prstGeom prst="line">
            <a:avLst/>
          </a:prstGeom>
          <a:noFill/>
          <a:ln w="9525">
            <a:solidFill>
              <a:schemeClr val="tx1"/>
            </a:solidFill>
            <a:round/>
            <a:tailEnd type="triangle" w="sm" len="lg"/>
          </a:ln>
        </p:spPr>
        <p:txBody>
          <a:bodyPr wrap="none" anchor="ctr"/>
          <a:lstStyle/>
          <a:p>
            <a:endParaRPr lang="zh-CN" altLang="en-US"/>
          </a:p>
        </p:txBody>
      </p:sp>
      <p:sp>
        <p:nvSpPr>
          <p:cNvPr id="268319" name="Text Box 38"/>
          <p:cNvSpPr txBox="1">
            <a:spLocks noChangeArrowheads="1"/>
          </p:cNvSpPr>
          <p:nvPr/>
        </p:nvSpPr>
        <p:spPr bwMode="auto">
          <a:xfrm>
            <a:off x="971550" y="6313488"/>
            <a:ext cx="254000" cy="396875"/>
          </a:xfrm>
          <a:prstGeom prst="rect">
            <a:avLst/>
          </a:prstGeom>
          <a:noFill/>
          <a:ln w="9525">
            <a:noFill/>
            <a:miter lim="800000"/>
          </a:ln>
        </p:spPr>
        <p:txBody>
          <a:bodyPr wrap="none">
            <a:spAutoFit/>
          </a:bodyPr>
          <a:lstStyle/>
          <a:p>
            <a:r>
              <a:rPr kumimoji="1" lang="en-US" altLang="zh-CN" sz="2000">
                <a:latin typeface="Arial" panose="020B0604020202020204" pitchFamily="34" charset="0"/>
              </a:rPr>
              <a:t>t</a:t>
            </a:r>
          </a:p>
        </p:txBody>
      </p:sp>
      <p:sp>
        <p:nvSpPr>
          <p:cNvPr id="268320" name="Text Box 40"/>
          <p:cNvSpPr txBox="1">
            <a:spLocks noChangeArrowheads="1"/>
          </p:cNvSpPr>
          <p:nvPr/>
        </p:nvSpPr>
        <p:spPr bwMode="auto">
          <a:xfrm>
            <a:off x="4022725" y="5795963"/>
            <a:ext cx="1214438" cy="398462"/>
          </a:xfrm>
          <a:prstGeom prst="rect">
            <a:avLst/>
          </a:prstGeom>
          <a:noFill/>
          <a:ln w="9525">
            <a:noFill/>
            <a:miter lim="800000"/>
          </a:ln>
        </p:spPr>
        <p:txBody>
          <a:bodyPr wrap="none">
            <a:spAutoFit/>
          </a:bodyPr>
          <a:lstStyle/>
          <a:p>
            <a:r>
              <a:rPr kumimoji="1" lang="en-US" altLang="zh-CN" sz="2000">
                <a:latin typeface="Arial" panose="020B0604020202020204" pitchFamily="34" charset="0"/>
              </a:rPr>
              <a:t>ACK</a:t>
            </a:r>
            <a:r>
              <a:rPr kumimoji="1" lang="zh-CN" altLang="en-US" sz="2000">
                <a:latin typeface="Arial" panose="020B0604020202020204" pitchFamily="34" charset="0"/>
              </a:rPr>
              <a:t>报文</a:t>
            </a:r>
          </a:p>
        </p:txBody>
      </p:sp>
      <p:pic>
        <p:nvPicPr>
          <p:cNvPr id="268321" name="Picture 41"/>
          <p:cNvPicPr>
            <a:picLocks noChangeArrowheads="1"/>
          </p:cNvPicPr>
          <p:nvPr/>
        </p:nvPicPr>
        <p:blipFill>
          <a:blip r:embed="rId3" cstate="print"/>
          <a:srcRect/>
          <a:stretch>
            <a:fillRect/>
          </a:stretch>
        </p:blipFill>
        <p:spPr bwMode="auto">
          <a:xfrm>
            <a:off x="5375275" y="6342063"/>
            <a:ext cx="538163" cy="360362"/>
          </a:xfrm>
          <a:prstGeom prst="rect">
            <a:avLst/>
          </a:prstGeom>
          <a:noFill/>
          <a:ln w="12699">
            <a:noFill/>
            <a:miter lim="800000"/>
            <a:headEnd/>
            <a:tailEnd/>
          </a:ln>
        </p:spPr>
      </p:pic>
      <p:pic>
        <p:nvPicPr>
          <p:cNvPr id="268322" name="Picture 42"/>
          <p:cNvPicPr>
            <a:picLocks noChangeArrowheads="1"/>
          </p:cNvPicPr>
          <p:nvPr/>
        </p:nvPicPr>
        <p:blipFill>
          <a:blip r:embed="rId3" cstate="print"/>
          <a:srcRect/>
          <a:stretch>
            <a:fillRect/>
          </a:stretch>
        </p:blipFill>
        <p:spPr bwMode="auto">
          <a:xfrm>
            <a:off x="3460750" y="3830638"/>
            <a:ext cx="538163" cy="360362"/>
          </a:xfrm>
          <a:prstGeom prst="rect">
            <a:avLst/>
          </a:prstGeom>
          <a:noFill/>
          <a:ln w="12699">
            <a:noFill/>
            <a:miter lim="800000"/>
            <a:headEnd/>
            <a:tailEnd/>
          </a:ln>
        </p:spPr>
      </p:pic>
      <p:pic>
        <p:nvPicPr>
          <p:cNvPr id="268323" name="Picture 43"/>
          <p:cNvPicPr>
            <a:picLocks noChangeArrowheads="1"/>
          </p:cNvPicPr>
          <p:nvPr/>
        </p:nvPicPr>
        <p:blipFill>
          <a:blip r:embed="rId3" cstate="print"/>
          <a:srcRect/>
          <a:stretch>
            <a:fillRect/>
          </a:stretch>
        </p:blipFill>
        <p:spPr bwMode="auto">
          <a:xfrm>
            <a:off x="1928813" y="3830638"/>
            <a:ext cx="538162" cy="360362"/>
          </a:xfrm>
          <a:prstGeom prst="rect">
            <a:avLst/>
          </a:prstGeom>
          <a:noFill/>
          <a:ln w="12699">
            <a:noFill/>
            <a:miter lim="800000"/>
            <a:headEnd/>
            <a:tailEnd/>
          </a:ln>
        </p:spPr>
      </p:pic>
      <p:pic>
        <p:nvPicPr>
          <p:cNvPr id="268324" name="Picture 44"/>
          <p:cNvPicPr>
            <a:picLocks noChangeArrowheads="1"/>
          </p:cNvPicPr>
          <p:nvPr/>
        </p:nvPicPr>
        <p:blipFill>
          <a:blip r:embed="rId3" cstate="print"/>
          <a:srcRect/>
          <a:stretch>
            <a:fillRect/>
          </a:stretch>
        </p:blipFill>
        <p:spPr bwMode="auto">
          <a:xfrm>
            <a:off x="5375275" y="3292475"/>
            <a:ext cx="538163" cy="360363"/>
          </a:xfrm>
          <a:prstGeom prst="rect">
            <a:avLst/>
          </a:prstGeom>
          <a:noFill/>
          <a:ln w="12699">
            <a:noFill/>
            <a:miter lim="800000"/>
            <a:headEnd/>
            <a:tailEnd/>
          </a:ln>
        </p:spPr>
      </p:pic>
      <p:pic>
        <p:nvPicPr>
          <p:cNvPr id="268325" name="Picture 45"/>
          <p:cNvPicPr>
            <a:picLocks noChangeArrowheads="1"/>
          </p:cNvPicPr>
          <p:nvPr/>
        </p:nvPicPr>
        <p:blipFill>
          <a:blip r:embed="rId3" cstate="print"/>
          <a:srcRect/>
          <a:stretch>
            <a:fillRect/>
          </a:stretch>
        </p:blipFill>
        <p:spPr bwMode="auto">
          <a:xfrm>
            <a:off x="3460750" y="3292475"/>
            <a:ext cx="538163" cy="360363"/>
          </a:xfrm>
          <a:prstGeom prst="rect">
            <a:avLst/>
          </a:prstGeom>
          <a:noFill/>
          <a:ln w="12699">
            <a:noFill/>
            <a:miter lim="800000"/>
            <a:headEnd/>
            <a:tailEnd/>
          </a:ln>
        </p:spPr>
      </p:pic>
      <p:pic>
        <p:nvPicPr>
          <p:cNvPr id="268326" name="Picture 46"/>
          <p:cNvPicPr>
            <a:picLocks noChangeArrowheads="1"/>
          </p:cNvPicPr>
          <p:nvPr/>
        </p:nvPicPr>
        <p:blipFill>
          <a:blip r:embed="rId3" cstate="print"/>
          <a:srcRect/>
          <a:stretch>
            <a:fillRect/>
          </a:stretch>
        </p:blipFill>
        <p:spPr bwMode="auto">
          <a:xfrm>
            <a:off x="6943725" y="2306638"/>
            <a:ext cx="538163" cy="360362"/>
          </a:xfrm>
          <a:prstGeom prst="rect">
            <a:avLst/>
          </a:prstGeom>
          <a:noFill/>
          <a:ln w="12699">
            <a:noFill/>
            <a:miter lim="800000"/>
            <a:headEnd/>
            <a:tailEnd/>
          </a:ln>
        </p:spPr>
      </p:pic>
      <p:pic>
        <p:nvPicPr>
          <p:cNvPr id="268327" name="Picture 47"/>
          <p:cNvPicPr>
            <a:picLocks noChangeArrowheads="1"/>
          </p:cNvPicPr>
          <p:nvPr/>
        </p:nvPicPr>
        <p:blipFill>
          <a:blip r:embed="rId3" cstate="print"/>
          <a:srcRect/>
          <a:stretch>
            <a:fillRect/>
          </a:stretch>
        </p:blipFill>
        <p:spPr bwMode="auto">
          <a:xfrm>
            <a:off x="5375275" y="2306638"/>
            <a:ext cx="538163" cy="360362"/>
          </a:xfrm>
          <a:prstGeom prst="rect">
            <a:avLst/>
          </a:prstGeom>
          <a:noFill/>
          <a:ln w="12699">
            <a:noFill/>
            <a:miter lim="800000"/>
            <a:headEnd/>
            <a:tailEnd/>
          </a:ln>
        </p:spPr>
      </p:pic>
      <p:pic>
        <p:nvPicPr>
          <p:cNvPr id="268328" name="Picture 48"/>
          <p:cNvPicPr>
            <a:picLocks noChangeArrowheads="1"/>
          </p:cNvPicPr>
          <p:nvPr/>
        </p:nvPicPr>
        <p:blipFill>
          <a:blip r:embed="rId3" cstate="print"/>
          <a:srcRect/>
          <a:stretch>
            <a:fillRect/>
          </a:stretch>
        </p:blipFill>
        <p:spPr bwMode="auto">
          <a:xfrm>
            <a:off x="3460750" y="2306638"/>
            <a:ext cx="538163" cy="360362"/>
          </a:xfrm>
          <a:prstGeom prst="rect">
            <a:avLst/>
          </a:prstGeom>
          <a:noFill/>
          <a:ln w="12699">
            <a:noFill/>
            <a:miter lim="800000"/>
            <a:headEnd/>
            <a:tailEnd/>
          </a:ln>
        </p:spPr>
      </p:pic>
      <p:pic>
        <p:nvPicPr>
          <p:cNvPr id="268329" name="Picture 49"/>
          <p:cNvPicPr>
            <a:picLocks noChangeArrowheads="1"/>
          </p:cNvPicPr>
          <p:nvPr/>
        </p:nvPicPr>
        <p:blipFill>
          <a:blip r:embed="rId3" cstate="print"/>
          <a:srcRect/>
          <a:stretch>
            <a:fillRect/>
          </a:stretch>
        </p:blipFill>
        <p:spPr bwMode="auto">
          <a:xfrm>
            <a:off x="1965325" y="2306638"/>
            <a:ext cx="538163" cy="360362"/>
          </a:xfrm>
          <a:prstGeom prst="rect">
            <a:avLst/>
          </a:prstGeom>
          <a:noFill/>
          <a:ln w="12699">
            <a:noFill/>
            <a:miter lim="800000"/>
            <a:headEnd/>
            <a:tailEnd/>
          </a:ln>
        </p:spPr>
      </p:pic>
      <p:pic>
        <p:nvPicPr>
          <p:cNvPr id="268330" name="Picture 50"/>
          <p:cNvPicPr>
            <a:picLocks noChangeArrowheads="1"/>
          </p:cNvPicPr>
          <p:nvPr/>
        </p:nvPicPr>
        <p:blipFill>
          <a:blip r:embed="rId3" cstate="print"/>
          <a:srcRect/>
          <a:stretch>
            <a:fillRect/>
          </a:stretch>
        </p:blipFill>
        <p:spPr bwMode="auto">
          <a:xfrm>
            <a:off x="3460750" y="1768475"/>
            <a:ext cx="538163" cy="360363"/>
          </a:xfrm>
          <a:prstGeom prst="rect">
            <a:avLst/>
          </a:prstGeom>
          <a:noFill/>
          <a:ln w="12699">
            <a:noFill/>
            <a:miter lim="800000"/>
            <a:headEnd/>
            <a:tailEnd/>
          </a:ln>
        </p:spPr>
      </p:pic>
      <p:pic>
        <p:nvPicPr>
          <p:cNvPr id="268331" name="Picture 51"/>
          <p:cNvPicPr>
            <a:picLocks noChangeArrowheads="1"/>
          </p:cNvPicPr>
          <p:nvPr/>
        </p:nvPicPr>
        <p:blipFill>
          <a:blip r:embed="rId3" cstate="print"/>
          <a:srcRect/>
          <a:stretch>
            <a:fillRect/>
          </a:stretch>
        </p:blipFill>
        <p:spPr bwMode="auto">
          <a:xfrm>
            <a:off x="5375275" y="1768475"/>
            <a:ext cx="538163" cy="360363"/>
          </a:xfrm>
          <a:prstGeom prst="rect">
            <a:avLst/>
          </a:prstGeom>
          <a:noFill/>
          <a:ln w="12699">
            <a:noFill/>
            <a:miter lim="800000"/>
            <a:headEnd/>
            <a:tailEnd/>
          </a:ln>
        </p:spPr>
      </p:pic>
      <p:pic>
        <p:nvPicPr>
          <p:cNvPr id="268332" name="Picture 52"/>
          <p:cNvPicPr>
            <a:picLocks noChangeArrowheads="1"/>
          </p:cNvPicPr>
          <p:nvPr/>
        </p:nvPicPr>
        <p:blipFill>
          <a:blip r:embed="rId3" cstate="print"/>
          <a:srcRect/>
          <a:stretch>
            <a:fillRect/>
          </a:stretch>
        </p:blipFill>
        <p:spPr bwMode="auto">
          <a:xfrm>
            <a:off x="7002463" y="781050"/>
            <a:ext cx="539750" cy="361950"/>
          </a:xfrm>
          <a:prstGeom prst="rect">
            <a:avLst/>
          </a:prstGeom>
          <a:noFill/>
          <a:ln w="12699">
            <a:noFill/>
            <a:miter lim="800000"/>
            <a:headEnd/>
            <a:tailEnd/>
          </a:ln>
        </p:spPr>
      </p:pic>
      <p:pic>
        <p:nvPicPr>
          <p:cNvPr id="268333" name="Picture 53"/>
          <p:cNvPicPr>
            <a:picLocks noChangeArrowheads="1"/>
          </p:cNvPicPr>
          <p:nvPr/>
        </p:nvPicPr>
        <p:blipFill>
          <a:blip r:embed="rId3" cstate="print"/>
          <a:srcRect/>
          <a:stretch>
            <a:fillRect/>
          </a:stretch>
        </p:blipFill>
        <p:spPr bwMode="auto">
          <a:xfrm>
            <a:off x="5375275" y="781050"/>
            <a:ext cx="538163" cy="361950"/>
          </a:xfrm>
          <a:prstGeom prst="rect">
            <a:avLst/>
          </a:prstGeom>
          <a:noFill/>
          <a:ln w="12699">
            <a:noFill/>
            <a:miter lim="800000"/>
            <a:headEnd/>
            <a:tailEnd/>
          </a:ln>
        </p:spPr>
      </p:pic>
      <p:pic>
        <p:nvPicPr>
          <p:cNvPr id="268334" name="Picture 54"/>
          <p:cNvPicPr>
            <a:picLocks noChangeArrowheads="1"/>
          </p:cNvPicPr>
          <p:nvPr/>
        </p:nvPicPr>
        <p:blipFill>
          <a:blip r:embed="rId3" cstate="print"/>
          <a:srcRect/>
          <a:stretch>
            <a:fillRect/>
          </a:stretch>
        </p:blipFill>
        <p:spPr bwMode="auto">
          <a:xfrm>
            <a:off x="3460750" y="781050"/>
            <a:ext cx="538163" cy="361950"/>
          </a:xfrm>
          <a:prstGeom prst="rect">
            <a:avLst/>
          </a:prstGeom>
          <a:noFill/>
          <a:ln w="12699">
            <a:noFill/>
            <a:miter lim="800000"/>
            <a:headEnd/>
            <a:tailEnd/>
          </a:ln>
        </p:spPr>
      </p:pic>
      <p:pic>
        <p:nvPicPr>
          <p:cNvPr id="268335" name="Picture 55"/>
          <p:cNvPicPr>
            <a:picLocks noChangeArrowheads="1"/>
          </p:cNvPicPr>
          <p:nvPr/>
        </p:nvPicPr>
        <p:blipFill>
          <a:blip r:embed="rId3" cstate="print"/>
          <a:srcRect/>
          <a:stretch>
            <a:fillRect/>
          </a:stretch>
        </p:blipFill>
        <p:spPr bwMode="auto">
          <a:xfrm>
            <a:off x="1965325" y="781050"/>
            <a:ext cx="538163" cy="361950"/>
          </a:xfrm>
          <a:prstGeom prst="rect">
            <a:avLst/>
          </a:prstGeom>
          <a:noFill/>
          <a:ln w="12699">
            <a:noFill/>
            <a:miter lim="800000"/>
            <a:headEnd/>
            <a:tailEnd/>
          </a:ln>
        </p:spPr>
      </p:pic>
      <p:pic>
        <p:nvPicPr>
          <p:cNvPr id="268336" name="Picture 56"/>
          <p:cNvPicPr>
            <a:picLocks noChangeArrowheads="1"/>
          </p:cNvPicPr>
          <p:nvPr/>
        </p:nvPicPr>
        <p:blipFill>
          <a:blip r:embed="rId3" cstate="print"/>
          <a:srcRect/>
          <a:stretch>
            <a:fillRect/>
          </a:stretch>
        </p:blipFill>
        <p:spPr bwMode="auto">
          <a:xfrm>
            <a:off x="7019925" y="5373688"/>
            <a:ext cx="539750" cy="360362"/>
          </a:xfrm>
          <a:prstGeom prst="rect">
            <a:avLst/>
          </a:prstGeom>
          <a:noFill/>
          <a:ln w="12699">
            <a:noFill/>
            <a:miter lim="800000"/>
            <a:headEnd/>
            <a:tailEnd/>
          </a:ln>
        </p:spPr>
      </p:pic>
      <p:pic>
        <p:nvPicPr>
          <p:cNvPr id="268337" name="Picture 57"/>
          <p:cNvPicPr>
            <a:picLocks noChangeArrowheads="1"/>
          </p:cNvPicPr>
          <p:nvPr/>
        </p:nvPicPr>
        <p:blipFill>
          <a:blip r:embed="rId3" cstate="print"/>
          <a:srcRect/>
          <a:stretch>
            <a:fillRect/>
          </a:stretch>
        </p:blipFill>
        <p:spPr bwMode="auto">
          <a:xfrm>
            <a:off x="5375275" y="5356225"/>
            <a:ext cx="538163" cy="360363"/>
          </a:xfrm>
          <a:prstGeom prst="rect">
            <a:avLst/>
          </a:prstGeom>
          <a:noFill/>
          <a:ln w="12699">
            <a:noFill/>
            <a:miter lim="800000"/>
            <a:headEnd/>
            <a:tailEnd/>
          </a:ln>
        </p:spPr>
      </p:pic>
      <p:pic>
        <p:nvPicPr>
          <p:cNvPr id="268338" name="Picture 58"/>
          <p:cNvPicPr>
            <a:picLocks noChangeArrowheads="1"/>
          </p:cNvPicPr>
          <p:nvPr/>
        </p:nvPicPr>
        <p:blipFill>
          <a:blip r:embed="rId3" cstate="print"/>
          <a:srcRect/>
          <a:stretch>
            <a:fillRect/>
          </a:stretch>
        </p:blipFill>
        <p:spPr bwMode="auto">
          <a:xfrm>
            <a:off x="3460750" y="5356225"/>
            <a:ext cx="538163" cy="360363"/>
          </a:xfrm>
          <a:prstGeom prst="rect">
            <a:avLst/>
          </a:prstGeom>
          <a:noFill/>
          <a:ln w="12699">
            <a:noFill/>
            <a:miter lim="800000"/>
            <a:headEnd/>
            <a:tailEnd/>
          </a:ln>
        </p:spPr>
      </p:pic>
      <p:pic>
        <p:nvPicPr>
          <p:cNvPr id="268339" name="Picture 59"/>
          <p:cNvPicPr>
            <a:picLocks noChangeArrowheads="1"/>
          </p:cNvPicPr>
          <p:nvPr/>
        </p:nvPicPr>
        <p:blipFill>
          <a:blip r:embed="rId3" cstate="print"/>
          <a:srcRect/>
          <a:stretch>
            <a:fillRect/>
          </a:stretch>
        </p:blipFill>
        <p:spPr bwMode="auto">
          <a:xfrm>
            <a:off x="1868488" y="5356225"/>
            <a:ext cx="539750" cy="360363"/>
          </a:xfrm>
          <a:prstGeom prst="rect">
            <a:avLst/>
          </a:prstGeom>
          <a:noFill/>
          <a:ln w="12699">
            <a:noFill/>
            <a:miter lim="800000"/>
            <a:headEnd/>
            <a:tailEnd/>
          </a:ln>
        </p:spPr>
      </p:pic>
      <p:pic>
        <p:nvPicPr>
          <p:cNvPr id="268340" name="Picture 60"/>
          <p:cNvPicPr>
            <a:picLocks noChangeArrowheads="1"/>
          </p:cNvPicPr>
          <p:nvPr/>
        </p:nvPicPr>
        <p:blipFill>
          <a:blip r:embed="rId3" cstate="print"/>
          <a:srcRect/>
          <a:stretch>
            <a:fillRect/>
          </a:stretch>
        </p:blipFill>
        <p:spPr bwMode="auto">
          <a:xfrm>
            <a:off x="3460750" y="4818063"/>
            <a:ext cx="538163" cy="360362"/>
          </a:xfrm>
          <a:prstGeom prst="rect">
            <a:avLst/>
          </a:prstGeom>
          <a:noFill/>
          <a:ln w="12699">
            <a:noFill/>
            <a:miter lim="800000"/>
            <a:headEnd/>
            <a:tailEnd/>
          </a:ln>
        </p:spPr>
      </p:pic>
      <p:pic>
        <p:nvPicPr>
          <p:cNvPr id="268341" name="Picture 61"/>
          <p:cNvPicPr>
            <a:picLocks noChangeArrowheads="1"/>
          </p:cNvPicPr>
          <p:nvPr/>
        </p:nvPicPr>
        <p:blipFill>
          <a:blip r:embed="rId3" cstate="print"/>
          <a:srcRect/>
          <a:stretch>
            <a:fillRect/>
          </a:stretch>
        </p:blipFill>
        <p:spPr bwMode="auto">
          <a:xfrm>
            <a:off x="5375275" y="4818063"/>
            <a:ext cx="538163" cy="360362"/>
          </a:xfrm>
          <a:prstGeom prst="rect">
            <a:avLst/>
          </a:prstGeom>
          <a:noFill/>
          <a:ln w="12699">
            <a:noFill/>
            <a:miter lim="800000"/>
            <a:headEnd/>
            <a:tailEnd/>
          </a:ln>
        </p:spPr>
      </p:pic>
      <p:pic>
        <p:nvPicPr>
          <p:cNvPr id="268342" name="Picture 62"/>
          <p:cNvPicPr>
            <a:picLocks noChangeArrowheads="1"/>
          </p:cNvPicPr>
          <p:nvPr/>
        </p:nvPicPr>
        <p:blipFill>
          <a:blip r:embed="rId3" cstate="print"/>
          <a:srcRect/>
          <a:stretch>
            <a:fillRect/>
          </a:stretch>
        </p:blipFill>
        <p:spPr bwMode="auto">
          <a:xfrm>
            <a:off x="7002463" y="3830638"/>
            <a:ext cx="539750" cy="360362"/>
          </a:xfrm>
          <a:prstGeom prst="rect">
            <a:avLst/>
          </a:prstGeom>
          <a:noFill/>
          <a:ln w="12699">
            <a:noFill/>
            <a:miter lim="800000"/>
            <a:headEnd/>
            <a:tailEnd/>
          </a:ln>
        </p:spPr>
      </p:pic>
      <p:pic>
        <p:nvPicPr>
          <p:cNvPr id="268343" name="Picture 63"/>
          <p:cNvPicPr>
            <a:picLocks noChangeArrowheads="1"/>
          </p:cNvPicPr>
          <p:nvPr/>
        </p:nvPicPr>
        <p:blipFill>
          <a:blip r:embed="rId3" cstate="print"/>
          <a:srcRect/>
          <a:stretch>
            <a:fillRect/>
          </a:stretch>
        </p:blipFill>
        <p:spPr bwMode="auto">
          <a:xfrm>
            <a:off x="5375275" y="3830638"/>
            <a:ext cx="538163" cy="360362"/>
          </a:xfrm>
          <a:prstGeom prst="rect">
            <a:avLst/>
          </a:prstGeom>
          <a:noFill/>
          <a:ln w="12699">
            <a:noFill/>
            <a:miter lim="800000"/>
            <a:headEnd/>
            <a:tailEnd/>
          </a:ln>
        </p:spPr>
      </p:pic>
      <p:pic>
        <p:nvPicPr>
          <p:cNvPr id="268344" name="Picture 64"/>
          <p:cNvPicPr>
            <a:picLocks noChangeArrowheads="1"/>
          </p:cNvPicPr>
          <p:nvPr/>
        </p:nvPicPr>
        <p:blipFill>
          <a:blip r:embed="rId3" cstate="print"/>
          <a:srcRect/>
          <a:stretch>
            <a:fillRect/>
          </a:stretch>
        </p:blipFill>
        <p:spPr bwMode="auto">
          <a:xfrm>
            <a:off x="3460750" y="6342063"/>
            <a:ext cx="538163" cy="360362"/>
          </a:xfrm>
          <a:prstGeom prst="rect">
            <a:avLst/>
          </a:prstGeom>
          <a:noFill/>
          <a:ln w="12699">
            <a:noFill/>
            <a:miter lim="800000"/>
            <a:headEnd/>
            <a:tailEnd/>
          </a:ln>
        </p:spPr>
      </p:pic>
      <p:sp>
        <p:nvSpPr>
          <p:cNvPr id="268345" name="Text Box 65"/>
          <p:cNvSpPr txBox="1">
            <a:spLocks noChangeArrowheads="1"/>
          </p:cNvSpPr>
          <p:nvPr/>
        </p:nvSpPr>
        <p:spPr bwMode="auto">
          <a:xfrm>
            <a:off x="3095625" y="1674813"/>
            <a:ext cx="369888" cy="396875"/>
          </a:xfrm>
          <a:prstGeom prst="rect">
            <a:avLst/>
          </a:prstGeom>
          <a:noFill/>
          <a:ln w="9525">
            <a:noFill/>
            <a:miter lim="800000"/>
          </a:ln>
        </p:spPr>
        <p:txBody>
          <a:bodyPr wrap="none">
            <a:spAutoFit/>
          </a:bodyPr>
          <a:lstStyle/>
          <a:p>
            <a:r>
              <a:rPr kumimoji="1" lang="en-US" altLang="zh-CN" sz="2000">
                <a:latin typeface="Arial" panose="020B0604020202020204" pitchFamily="34" charset="0"/>
              </a:rPr>
              <a:t>R</a:t>
            </a:r>
          </a:p>
        </p:txBody>
      </p:sp>
      <p:sp>
        <p:nvSpPr>
          <p:cNvPr id="268346" name="Text Box 66"/>
          <p:cNvSpPr txBox="1">
            <a:spLocks noChangeArrowheads="1"/>
          </p:cNvSpPr>
          <p:nvPr/>
        </p:nvSpPr>
        <p:spPr bwMode="auto">
          <a:xfrm>
            <a:off x="3095625" y="6262688"/>
            <a:ext cx="369888" cy="396875"/>
          </a:xfrm>
          <a:prstGeom prst="rect">
            <a:avLst/>
          </a:prstGeom>
          <a:noFill/>
          <a:ln w="9525">
            <a:noFill/>
            <a:miter lim="800000"/>
          </a:ln>
        </p:spPr>
        <p:txBody>
          <a:bodyPr wrap="none">
            <a:spAutoFit/>
          </a:bodyPr>
          <a:lstStyle/>
          <a:p>
            <a:r>
              <a:rPr kumimoji="1" lang="en-US" altLang="zh-CN" sz="2000">
                <a:latin typeface="Arial" panose="020B0604020202020204" pitchFamily="34" charset="0"/>
              </a:rPr>
              <a:t>R</a:t>
            </a:r>
          </a:p>
        </p:txBody>
      </p:sp>
      <p:sp>
        <p:nvSpPr>
          <p:cNvPr id="268347" name="Text Box 67"/>
          <p:cNvSpPr txBox="1">
            <a:spLocks noChangeArrowheads="1"/>
          </p:cNvSpPr>
          <p:nvPr/>
        </p:nvSpPr>
        <p:spPr bwMode="auto">
          <a:xfrm>
            <a:off x="3078163" y="4703763"/>
            <a:ext cx="368300" cy="395287"/>
          </a:xfrm>
          <a:prstGeom prst="rect">
            <a:avLst/>
          </a:prstGeom>
          <a:noFill/>
          <a:ln w="9525">
            <a:noFill/>
            <a:miter lim="800000"/>
          </a:ln>
        </p:spPr>
        <p:txBody>
          <a:bodyPr wrap="none">
            <a:spAutoFit/>
          </a:bodyPr>
          <a:lstStyle/>
          <a:p>
            <a:r>
              <a:rPr kumimoji="1" lang="en-US" altLang="zh-CN" sz="2000">
                <a:latin typeface="Arial" panose="020B0604020202020204" pitchFamily="34" charset="0"/>
              </a:rPr>
              <a:t>R</a:t>
            </a:r>
          </a:p>
        </p:txBody>
      </p:sp>
      <p:sp>
        <p:nvSpPr>
          <p:cNvPr id="268348" name="Text Box 68"/>
          <p:cNvSpPr txBox="1">
            <a:spLocks noChangeArrowheads="1"/>
          </p:cNvSpPr>
          <p:nvPr/>
        </p:nvSpPr>
        <p:spPr bwMode="auto">
          <a:xfrm>
            <a:off x="3095625" y="3195638"/>
            <a:ext cx="369888" cy="396875"/>
          </a:xfrm>
          <a:prstGeom prst="rect">
            <a:avLst/>
          </a:prstGeom>
          <a:noFill/>
          <a:ln w="9525">
            <a:noFill/>
            <a:miter lim="800000"/>
          </a:ln>
        </p:spPr>
        <p:txBody>
          <a:bodyPr wrap="none">
            <a:spAutoFit/>
          </a:bodyPr>
          <a:lstStyle/>
          <a:p>
            <a:r>
              <a:rPr kumimoji="1" lang="en-US" altLang="zh-CN" sz="2000">
                <a:latin typeface="Arial" panose="020B0604020202020204" pitchFamily="34" charset="0"/>
              </a:rPr>
              <a:t>R</a:t>
            </a:r>
          </a:p>
        </p:txBody>
      </p:sp>
      <p:sp>
        <p:nvSpPr>
          <p:cNvPr id="268349" name="Text Box 69"/>
          <p:cNvSpPr txBox="1">
            <a:spLocks noChangeArrowheads="1"/>
          </p:cNvSpPr>
          <p:nvPr/>
        </p:nvSpPr>
        <p:spPr bwMode="auto">
          <a:xfrm>
            <a:off x="1450975" y="1128713"/>
            <a:ext cx="346075" cy="5222875"/>
          </a:xfrm>
          <a:prstGeom prst="rect">
            <a:avLst/>
          </a:prstGeom>
          <a:noFill/>
          <a:ln w="9525">
            <a:noFill/>
            <a:miter lim="800000"/>
          </a:ln>
        </p:spPr>
        <p:txBody>
          <a:bodyPr wrap="none">
            <a:spAutoFit/>
          </a:bodyPr>
          <a:lstStyle/>
          <a:p>
            <a:pPr>
              <a:lnSpc>
                <a:spcPct val="105000"/>
              </a:lnSpc>
            </a:pPr>
            <a:r>
              <a:rPr kumimoji="1" lang="en-US" altLang="zh-CN" sz="2000">
                <a:latin typeface="Arial" panose="020B0604020202020204" pitchFamily="34" charset="0"/>
              </a:rPr>
              <a:t>t</a:t>
            </a:r>
            <a:r>
              <a:rPr kumimoji="1" lang="en-US" altLang="zh-CN" sz="2000" baseline="-25000">
                <a:latin typeface="Arial" panose="020B0604020202020204" pitchFamily="34" charset="0"/>
              </a:rPr>
              <a:t>1</a:t>
            </a:r>
            <a:endParaRPr kumimoji="1" lang="en-US" altLang="zh-CN" sz="2000">
              <a:latin typeface="Arial" panose="020B0604020202020204" pitchFamily="34" charset="0"/>
            </a:endParaRPr>
          </a:p>
          <a:p>
            <a:pPr>
              <a:lnSpc>
                <a:spcPct val="105000"/>
              </a:lnSpc>
            </a:pPr>
            <a:endParaRPr kumimoji="1" lang="en-US" altLang="zh-CN" sz="2000">
              <a:latin typeface="Arial" panose="020B0604020202020204" pitchFamily="34" charset="0"/>
            </a:endParaRPr>
          </a:p>
          <a:p>
            <a:pPr>
              <a:lnSpc>
                <a:spcPct val="105000"/>
              </a:lnSpc>
            </a:pPr>
            <a:endParaRPr kumimoji="1" lang="en-US" altLang="zh-CN" sz="2000">
              <a:latin typeface="Arial" panose="020B0604020202020204" pitchFamily="34" charset="0"/>
            </a:endParaRPr>
          </a:p>
          <a:p>
            <a:pPr>
              <a:lnSpc>
                <a:spcPct val="105000"/>
              </a:lnSpc>
            </a:pPr>
            <a:endParaRPr kumimoji="1" lang="en-US" altLang="zh-CN" sz="2000">
              <a:latin typeface="Arial" panose="020B0604020202020204" pitchFamily="34" charset="0"/>
            </a:endParaRPr>
          </a:p>
          <a:p>
            <a:pPr>
              <a:lnSpc>
                <a:spcPct val="105000"/>
              </a:lnSpc>
            </a:pPr>
            <a:endParaRPr kumimoji="1" lang="en-US" altLang="zh-CN" sz="2000">
              <a:latin typeface="Arial" panose="020B0604020202020204" pitchFamily="34" charset="0"/>
            </a:endParaRPr>
          </a:p>
          <a:p>
            <a:pPr>
              <a:lnSpc>
                <a:spcPct val="105000"/>
              </a:lnSpc>
            </a:pPr>
            <a:r>
              <a:rPr kumimoji="1" lang="en-US" altLang="zh-CN" sz="2000">
                <a:latin typeface="Arial" panose="020B0604020202020204" pitchFamily="34" charset="0"/>
              </a:rPr>
              <a:t>t</a:t>
            </a:r>
            <a:r>
              <a:rPr kumimoji="1" lang="en-US" altLang="zh-CN" sz="2000" baseline="-25000">
                <a:latin typeface="Arial" panose="020B0604020202020204" pitchFamily="34" charset="0"/>
              </a:rPr>
              <a:t>2</a:t>
            </a:r>
            <a:endParaRPr kumimoji="1" lang="en-US" altLang="zh-CN" sz="2000">
              <a:latin typeface="Arial" panose="020B0604020202020204" pitchFamily="34" charset="0"/>
            </a:endParaRPr>
          </a:p>
          <a:p>
            <a:pPr>
              <a:lnSpc>
                <a:spcPct val="105000"/>
              </a:lnSpc>
            </a:pPr>
            <a:endParaRPr kumimoji="1" lang="en-US" altLang="zh-CN" sz="2000">
              <a:latin typeface="Arial" panose="020B0604020202020204" pitchFamily="34" charset="0"/>
            </a:endParaRPr>
          </a:p>
          <a:p>
            <a:pPr>
              <a:lnSpc>
                <a:spcPct val="105000"/>
              </a:lnSpc>
            </a:pPr>
            <a:endParaRPr kumimoji="1" lang="en-US" altLang="zh-CN" sz="2000">
              <a:latin typeface="Arial" panose="020B0604020202020204" pitchFamily="34" charset="0"/>
            </a:endParaRPr>
          </a:p>
          <a:p>
            <a:pPr>
              <a:lnSpc>
                <a:spcPct val="105000"/>
              </a:lnSpc>
            </a:pPr>
            <a:endParaRPr kumimoji="1" lang="en-US" altLang="zh-CN" sz="2000">
              <a:latin typeface="Arial" panose="020B0604020202020204" pitchFamily="34" charset="0"/>
            </a:endParaRPr>
          </a:p>
          <a:p>
            <a:pPr>
              <a:lnSpc>
                <a:spcPct val="105000"/>
              </a:lnSpc>
            </a:pPr>
            <a:endParaRPr kumimoji="1" lang="en-US" altLang="zh-CN" sz="2000">
              <a:latin typeface="Arial" panose="020B0604020202020204" pitchFamily="34" charset="0"/>
            </a:endParaRPr>
          </a:p>
          <a:p>
            <a:pPr>
              <a:lnSpc>
                <a:spcPct val="105000"/>
              </a:lnSpc>
            </a:pPr>
            <a:r>
              <a:rPr kumimoji="1" lang="en-US" altLang="zh-CN" sz="2000">
                <a:latin typeface="Arial" panose="020B0604020202020204" pitchFamily="34" charset="0"/>
              </a:rPr>
              <a:t>t</a:t>
            </a:r>
            <a:r>
              <a:rPr kumimoji="1" lang="en-US" altLang="zh-CN" sz="2000" baseline="-25000">
                <a:latin typeface="Arial" panose="020B0604020202020204" pitchFamily="34" charset="0"/>
              </a:rPr>
              <a:t>3</a:t>
            </a:r>
            <a:endParaRPr kumimoji="1" lang="en-US" altLang="zh-CN" sz="2000">
              <a:latin typeface="Arial" panose="020B0604020202020204" pitchFamily="34" charset="0"/>
            </a:endParaRPr>
          </a:p>
          <a:p>
            <a:pPr>
              <a:lnSpc>
                <a:spcPct val="105000"/>
              </a:lnSpc>
            </a:pPr>
            <a:endParaRPr kumimoji="1" lang="en-US" altLang="zh-CN" sz="2000">
              <a:latin typeface="Arial" panose="020B0604020202020204" pitchFamily="34" charset="0"/>
            </a:endParaRPr>
          </a:p>
          <a:p>
            <a:pPr>
              <a:lnSpc>
                <a:spcPct val="105000"/>
              </a:lnSpc>
            </a:pPr>
            <a:endParaRPr kumimoji="1" lang="en-US" altLang="zh-CN" sz="2000">
              <a:latin typeface="Arial" panose="020B0604020202020204" pitchFamily="34" charset="0"/>
            </a:endParaRPr>
          </a:p>
          <a:p>
            <a:pPr>
              <a:lnSpc>
                <a:spcPct val="105000"/>
              </a:lnSpc>
            </a:pPr>
            <a:endParaRPr kumimoji="1" lang="en-US" altLang="zh-CN" sz="2000">
              <a:latin typeface="Arial" panose="020B0604020202020204" pitchFamily="34" charset="0"/>
            </a:endParaRPr>
          </a:p>
          <a:p>
            <a:pPr>
              <a:lnSpc>
                <a:spcPct val="105000"/>
              </a:lnSpc>
            </a:pPr>
            <a:endParaRPr kumimoji="1" lang="en-US" altLang="zh-CN" sz="2000">
              <a:latin typeface="Arial" panose="020B0604020202020204" pitchFamily="34" charset="0"/>
            </a:endParaRPr>
          </a:p>
          <a:p>
            <a:pPr>
              <a:lnSpc>
                <a:spcPct val="105000"/>
              </a:lnSpc>
            </a:pPr>
            <a:r>
              <a:rPr kumimoji="1" lang="en-US" altLang="zh-CN" sz="2000">
                <a:latin typeface="Arial" panose="020B0604020202020204" pitchFamily="34" charset="0"/>
              </a:rPr>
              <a:t>t</a:t>
            </a:r>
            <a:r>
              <a:rPr kumimoji="1" lang="en-US" altLang="zh-CN" sz="2000" baseline="-25000">
                <a:latin typeface="Arial" panose="020B0604020202020204" pitchFamily="34" charset="0"/>
              </a:rPr>
              <a:t>4</a:t>
            </a:r>
            <a:endParaRPr kumimoji="1" lang="en-US" altLang="zh-CN" sz="2000">
              <a:latin typeface="Arial" panose="020B0604020202020204" pitchFamily="34" charset="0"/>
            </a:endParaRPr>
          </a:p>
        </p:txBody>
      </p:sp>
      <p:sp>
        <p:nvSpPr>
          <p:cNvPr id="268350" name="Rectangle 74"/>
          <p:cNvSpPr>
            <a:spLocks noGrp="1" noChangeArrowheads="1"/>
          </p:cNvSpPr>
          <p:nvPr>
            <p:ph type="title"/>
          </p:nvPr>
        </p:nvSpPr>
        <p:spPr>
          <a:xfrm>
            <a:off x="428596" y="0"/>
            <a:ext cx="8445500" cy="627063"/>
          </a:xfrm>
        </p:spPr>
        <p:txBody>
          <a:bodyPr/>
          <a:lstStyle/>
          <a:p>
            <a:pPr eaLnBrk="1" hangingPunct="1"/>
            <a:r>
              <a:rPr lang="en-US" altLang="zh-CN" dirty="0"/>
              <a:t>OSPF</a:t>
            </a:r>
            <a:r>
              <a:rPr lang="zh-CN" altLang="en-US" dirty="0"/>
              <a:t>使用的是可靠的洪泛法</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1000"/>
                                  </p:stCondLst>
                                  <p:childTnLst>
                                    <p:set>
                                      <p:cBhvr>
                                        <p:cTn id="6" dur="1" fill="hold">
                                          <p:stCondLst>
                                            <p:cond delay="0"/>
                                          </p:stCondLst>
                                        </p:cTn>
                                        <p:tgtEl>
                                          <p:spTgt spid="593930"/>
                                        </p:tgtEl>
                                        <p:attrNameLst>
                                          <p:attrName>style.visibility</p:attrName>
                                        </p:attrNameLst>
                                      </p:cBhvr>
                                      <p:to>
                                        <p:strVal val="visible"/>
                                      </p:to>
                                    </p:set>
                                  </p:childTnLst>
                                </p:cTn>
                              </p:par>
                            </p:childTnLst>
                          </p:cTn>
                        </p:par>
                        <p:par>
                          <p:cTn id="7" fill="hold">
                            <p:stCondLst>
                              <p:cond delay="1000"/>
                            </p:stCondLst>
                            <p:childTnLst>
                              <p:par>
                                <p:cTn id="8" presetID="1" presetClass="entr" presetSubtype="0" fill="hold" grpId="0" nodeType="afterEffect">
                                  <p:stCondLst>
                                    <p:cond delay="1000"/>
                                  </p:stCondLst>
                                  <p:childTnLst>
                                    <p:set>
                                      <p:cBhvr>
                                        <p:cTn id="9" dur="1" fill="hold">
                                          <p:stCondLst>
                                            <p:cond delay="0"/>
                                          </p:stCondLst>
                                        </p:cTn>
                                        <p:tgtEl>
                                          <p:spTgt spid="593949"/>
                                        </p:tgtEl>
                                        <p:attrNameLst>
                                          <p:attrName>style.visibility</p:attrName>
                                        </p:attrNameLst>
                                      </p:cBhvr>
                                      <p:to>
                                        <p:strVal val="visible"/>
                                      </p:to>
                                    </p:set>
                                  </p:childTnLst>
                                </p:cTn>
                              </p:par>
                            </p:childTnLst>
                          </p:cTn>
                        </p:par>
                        <p:par>
                          <p:cTn id="10" fill="hold">
                            <p:stCondLst>
                              <p:cond delay="2000"/>
                            </p:stCondLst>
                            <p:childTnLst>
                              <p:par>
                                <p:cTn id="11" presetID="1" presetClass="entr" presetSubtype="0" fill="hold" grpId="0" nodeType="afterEffect">
                                  <p:stCondLst>
                                    <p:cond delay="1000"/>
                                  </p:stCondLst>
                                  <p:childTnLst>
                                    <p:set>
                                      <p:cBhvr>
                                        <p:cTn id="12" dur="1" fill="hold">
                                          <p:stCondLst>
                                            <p:cond delay="0"/>
                                          </p:stCondLst>
                                        </p:cTn>
                                        <p:tgtEl>
                                          <p:spTgt spid="593931"/>
                                        </p:tgtEl>
                                        <p:attrNameLst>
                                          <p:attrName>style.visibility</p:attrName>
                                        </p:attrNameLst>
                                      </p:cBhvr>
                                      <p:to>
                                        <p:strVal val="visible"/>
                                      </p:to>
                                    </p:set>
                                  </p:childTnLst>
                                </p:cTn>
                              </p:par>
                            </p:childTnLst>
                          </p:cTn>
                        </p:par>
                        <p:par>
                          <p:cTn id="13" fill="hold">
                            <p:stCondLst>
                              <p:cond delay="3000"/>
                            </p:stCondLst>
                            <p:childTnLst>
                              <p:par>
                                <p:cTn id="14" presetID="1" presetClass="entr" presetSubtype="0" fill="hold" nodeType="afterEffect">
                                  <p:stCondLst>
                                    <p:cond delay="1000"/>
                                  </p:stCondLst>
                                  <p:childTnLst>
                                    <p:set>
                                      <p:cBhvr>
                                        <p:cTn id="15" dur="1" fill="hold">
                                          <p:stCondLst>
                                            <p:cond delay="0"/>
                                          </p:stCondLst>
                                        </p:cTn>
                                        <p:tgtEl>
                                          <p:spTgt spid="3"/>
                                        </p:tgtEl>
                                        <p:attrNameLst>
                                          <p:attrName>style.visibility</p:attrName>
                                        </p:attrNameLst>
                                      </p:cBhvr>
                                      <p:to>
                                        <p:strVal val="visible"/>
                                      </p:to>
                                    </p:set>
                                  </p:childTnLst>
                                </p:cTn>
                              </p:par>
                            </p:childTnLst>
                          </p:cTn>
                        </p:par>
                        <p:par>
                          <p:cTn id="16" fill="hold">
                            <p:stCondLst>
                              <p:cond delay="4000"/>
                            </p:stCondLst>
                            <p:childTnLst>
                              <p:par>
                                <p:cTn id="17" presetID="1" presetClass="entr" presetSubtype="0" fill="hold" nodeType="afterEffect">
                                  <p:stCondLst>
                                    <p:cond delay="1000"/>
                                  </p:stCondLst>
                                  <p:childTnLst>
                                    <p:set>
                                      <p:cBhvr>
                                        <p:cTn id="18" dur="1" fill="hold">
                                          <p:stCondLst>
                                            <p:cond delay="0"/>
                                          </p:stCondLst>
                                        </p:cTn>
                                        <p:tgtEl>
                                          <p:spTgt spid="4"/>
                                        </p:tgtEl>
                                        <p:attrNameLst>
                                          <p:attrName>style.visibility</p:attrName>
                                        </p:attrNameLst>
                                      </p:cBhvr>
                                      <p:to>
                                        <p:strVal val="visible"/>
                                      </p:to>
                                    </p:set>
                                  </p:childTnLst>
                                </p:cTn>
                              </p:par>
                            </p:childTnLst>
                          </p:cTn>
                        </p:par>
                        <p:par>
                          <p:cTn id="19" fill="hold">
                            <p:stCondLst>
                              <p:cond delay="5000"/>
                            </p:stCondLst>
                            <p:childTnLst>
                              <p:par>
                                <p:cTn id="20" presetID="1" presetClass="entr" presetSubtype="0" fill="hold" grpId="0" nodeType="afterEffect">
                                  <p:stCondLst>
                                    <p:cond delay="1000"/>
                                  </p:stCondLst>
                                  <p:childTnLst>
                                    <p:set>
                                      <p:cBhvr>
                                        <p:cTn id="21" dur="1" fill="hold">
                                          <p:stCondLst>
                                            <p:cond delay="0"/>
                                          </p:stCondLst>
                                        </p:cTn>
                                        <p:tgtEl>
                                          <p:spTgt spid="593929"/>
                                        </p:tgtEl>
                                        <p:attrNameLst>
                                          <p:attrName>style.visibility</p:attrName>
                                        </p:attrNameLst>
                                      </p:cBhvr>
                                      <p:to>
                                        <p:strVal val="visible"/>
                                      </p:to>
                                    </p:set>
                                  </p:childTnLst>
                                </p:cTn>
                              </p:par>
                            </p:childTnLst>
                          </p:cTn>
                        </p:par>
                        <p:par>
                          <p:cTn id="22" fill="hold">
                            <p:stCondLst>
                              <p:cond delay="6000"/>
                            </p:stCondLst>
                            <p:childTnLst>
                              <p:par>
                                <p:cTn id="23" presetID="1" presetClass="entr" presetSubtype="0" fill="hold" nodeType="afterEffect">
                                  <p:stCondLst>
                                    <p:cond delay="1000"/>
                                  </p:stCondLst>
                                  <p:childTnLst>
                                    <p:set>
                                      <p:cBhvr>
                                        <p:cTn id="24" dur="1" fill="hold">
                                          <p:stCondLst>
                                            <p:cond delay="0"/>
                                          </p:stCondLst>
                                        </p:cTn>
                                        <p:tgtEl>
                                          <p:spTgt spid="2"/>
                                        </p:tgtEl>
                                        <p:attrNameLst>
                                          <p:attrName>style.visibility</p:attrName>
                                        </p:attrNameLst>
                                      </p:cBhvr>
                                      <p:to>
                                        <p:strVal val="visible"/>
                                      </p:to>
                                    </p:set>
                                  </p:childTnLst>
                                </p:cTn>
                              </p:par>
                            </p:childTnLst>
                          </p:cTn>
                        </p:par>
                        <p:par>
                          <p:cTn id="25" fill="hold">
                            <p:stCondLst>
                              <p:cond delay="7000"/>
                            </p:stCondLst>
                            <p:childTnLst>
                              <p:par>
                                <p:cTn id="26" presetID="1" presetClass="entr" presetSubtype="0" fill="hold" grpId="0" nodeType="afterEffect">
                                  <p:stCondLst>
                                    <p:cond delay="1000"/>
                                  </p:stCondLst>
                                  <p:childTnLst>
                                    <p:set>
                                      <p:cBhvr>
                                        <p:cTn id="27" dur="1" fill="hold">
                                          <p:stCondLst>
                                            <p:cond delay="0"/>
                                          </p:stCondLst>
                                        </p:cTn>
                                        <p:tgtEl>
                                          <p:spTgt spid="593951"/>
                                        </p:tgtEl>
                                        <p:attrNameLst>
                                          <p:attrName>style.visibility</p:attrName>
                                        </p:attrNameLst>
                                      </p:cBhvr>
                                      <p:to>
                                        <p:strVal val="visible"/>
                                      </p:to>
                                    </p:set>
                                  </p:childTnLst>
                                </p:cTn>
                              </p:par>
                            </p:childTnLst>
                          </p:cTn>
                        </p:par>
                        <p:par>
                          <p:cTn id="28" fill="hold">
                            <p:stCondLst>
                              <p:cond delay="8000"/>
                            </p:stCondLst>
                            <p:childTnLst>
                              <p:par>
                                <p:cTn id="29" presetID="1" presetClass="entr" presetSubtype="0" fill="hold" nodeType="afterEffect">
                                  <p:stCondLst>
                                    <p:cond delay="1000"/>
                                  </p:stCondLst>
                                  <p:childTnLst>
                                    <p:set>
                                      <p:cBhvr>
                                        <p:cTn id="3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3929" grpId="0" animBg="1"/>
      <p:bldP spid="593930" grpId="0" animBg="1"/>
      <p:bldP spid="593931" grpId="0" animBg="1"/>
      <p:bldP spid="593949" grpId="0" animBg="1"/>
      <p:bldP spid="593951" grpId="0" animBg="1"/>
    </p:bldLst>
  </p:timing>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314" name="Rectangle 4"/>
          <p:cNvSpPr>
            <a:spLocks noGrp="1" noChangeArrowheads="1"/>
          </p:cNvSpPr>
          <p:nvPr>
            <p:ph type="title"/>
          </p:nvPr>
        </p:nvSpPr>
        <p:spPr/>
        <p:txBody>
          <a:bodyPr/>
          <a:lstStyle/>
          <a:p>
            <a:pPr eaLnBrk="1" hangingPunct="1"/>
            <a:r>
              <a:rPr lang="en-US" altLang="zh-CN"/>
              <a:t>OSPF</a:t>
            </a:r>
            <a:r>
              <a:rPr lang="zh-CN" altLang="en-US"/>
              <a:t>的其他特点</a:t>
            </a:r>
          </a:p>
        </p:txBody>
      </p:sp>
      <p:sp>
        <p:nvSpPr>
          <p:cNvPr id="269315" name="Rectangle 5"/>
          <p:cNvSpPr>
            <a:spLocks noGrp="1" noChangeArrowheads="1"/>
          </p:cNvSpPr>
          <p:nvPr>
            <p:ph type="body" idx="1"/>
          </p:nvPr>
        </p:nvSpPr>
        <p:spPr/>
        <p:txBody>
          <a:bodyPr/>
          <a:lstStyle/>
          <a:p>
            <a:pPr eaLnBrk="1" hangingPunct="1"/>
            <a:r>
              <a:rPr lang="zh-CN" altLang="en-US" dirty="0"/>
              <a:t>为了确保链路状态数据库与全网的状态保持一致，</a:t>
            </a:r>
            <a:r>
              <a:rPr lang="en-US" altLang="zh-CN" dirty="0"/>
              <a:t>OSPF</a:t>
            </a:r>
            <a:r>
              <a:rPr lang="zh-CN" altLang="en-US" dirty="0"/>
              <a:t>还规定每隔一段时间，如</a:t>
            </a:r>
            <a:r>
              <a:rPr lang="en-US" altLang="zh-CN" dirty="0"/>
              <a:t>30</a:t>
            </a:r>
            <a:r>
              <a:rPr lang="zh-CN" altLang="en-US" dirty="0"/>
              <a:t>分钟，要刷新一次数据库中的链路状态。</a:t>
            </a:r>
            <a:r>
              <a:rPr lang="en-US" altLang="zh-CN" i="1" dirty="0">
                <a:solidFill>
                  <a:srgbClr val="FF0000"/>
                </a:solidFill>
              </a:rPr>
              <a:t>[periodic update]</a:t>
            </a:r>
            <a:r>
              <a:rPr lang="zh-CN" altLang="en-US" i="1" dirty="0">
                <a:solidFill>
                  <a:srgbClr val="FF0000"/>
                </a:solidFill>
              </a:rPr>
              <a:t> </a:t>
            </a:r>
          </a:p>
          <a:p>
            <a:pPr eaLnBrk="1" hangingPunct="1"/>
            <a:endParaRPr lang="zh-CN" altLang="en-US" dirty="0"/>
          </a:p>
          <a:p>
            <a:pPr eaLnBrk="1" hangingPunct="1"/>
            <a:r>
              <a:rPr lang="zh-CN" altLang="en-US" dirty="0"/>
              <a:t>由于一个路由器的链路状态只涉及到与相邻路由器的</a:t>
            </a:r>
            <a:r>
              <a:rPr lang="zh-CN" altLang="en-US" dirty="0">
                <a:solidFill>
                  <a:srgbClr val="FF0000"/>
                </a:solidFill>
              </a:rPr>
              <a:t>连通</a:t>
            </a:r>
            <a:r>
              <a:rPr lang="zh-CN" altLang="en-US" dirty="0"/>
              <a:t>状态，因而与整个互联网的规模并无直接关系。</a:t>
            </a:r>
            <a:endParaRPr lang="en-US" altLang="zh-CN" dirty="0"/>
          </a:p>
          <a:p>
            <a:pPr eaLnBrk="1" hangingPunct="1"/>
            <a:endParaRPr lang="en-US" altLang="zh-CN" dirty="0"/>
          </a:p>
          <a:p>
            <a:pPr eaLnBrk="1" hangingPunct="1"/>
            <a:r>
              <a:rPr lang="zh-CN" altLang="en-US" dirty="0"/>
              <a:t>因此当互联网规模很大时，</a:t>
            </a:r>
            <a:r>
              <a:rPr lang="en-US" altLang="zh-CN" dirty="0"/>
              <a:t>OSPF</a:t>
            </a:r>
            <a:r>
              <a:rPr lang="zh-CN" altLang="en-US" dirty="0"/>
              <a:t>协议要比距离向量协议</a:t>
            </a:r>
            <a:r>
              <a:rPr lang="en-US" altLang="zh-CN" dirty="0"/>
              <a:t>RIP</a:t>
            </a:r>
            <a:r>
              <a:rPr lang="zh-CN" altLang="en-US" dirty="0"/>
              <a:t>好得多。 </a:t>
            </a:r>
          </a:p>
          <a:p>
            <a:pPr eaLnBrk="1" hangingPunct="1"/>
            <a:endParaRPr lang="zh-CN" altLang="en-US" dirty="0"/>
          </a:p>
          <a:p>
            <a:pPr eaLnBrk="1" hangingPunct="1"/>
            <a:r>
              <a:rPr lang="en-US" altLang="zh-CN" dirty="0"/>
              <a:t>OSPF</a:t>
            </a:r>
            <a:r>
              <a:rPr lang="zh-CN" altLang="en-US" dirty="0"/>
              <a:t>没有</a:t>
            </a:r>
            <a:r>
              <a:rPr lang="en-US" altLang="zh-CN" dirty="0"/>
              <a:t>"</a:t>
            </a:r>
            <a:r>
              <a:rPr lang="zh-CN" altLang="en-US" dirty="0">
                <a:solidFill>
                  <a:srgbClr val="FF0000"/>
                </a:solidFill>
              </a:rPr>
              <a:t>坏消息传播得慢</a:t>
            </a:r>
            <a:r>
              <a:rPr lang="en-US" altLang="zh-CN" dirty="0"/>
              <a:t>"</a:t>
            </a:r>
            <a:r>
              <a:rPr lang="zh-CN" altLang="en-US" dirty="0"/>
              <a:t>的问题，据统计，其响应网络变化的时间小于</a:t>
            </a:r>
            <a:r>
              <a:rPr lang="en-US" altLang="zh-CN" dirty="0"/>
              <a:t>100 ms</a:t>
            </a:r>
            <a:r>
              <a:rPr lang="zh-CN" altLang="en-US" dirty="0"/>
              <a:t>。</a:t>
            </a:r>
          </a:p>
        </p:txBody>
      </p:sp>
    </p:spTree>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338" name="Rectangle 4"/>
          <p:cNvSpPr>
            <a:spLocks noGrp="1" noChangeArrowheads="1"/>
          </p:cNvSpPr>
          <p:nvPr>
            <p:ph type="title"/>
          </p:nvPr>
        </p:nvSpPr>
        <p:spPr/>
        <p:txBody>
          <a:bodyPr/>
          <a:lstStyle/>
          <a:p>
            <a:pPr eaLnBrk="1" hangingPunct="1"/>
            <a:r>
              <a:rPr lang="zh-CN" altLang="en-US" dirty="0"/>
              <a:t>指定的路由器 </a:t>
            </a:r>
            <a:r>
              <a:rPr lang="en-US" altLang="zh-CN" dirty="0"/>
              <a:t>(designated router)</a:t>
            </a:r>
          </a:p>
        </p:txBody>
      </p:sp>
      <p:sp>
        <p:nvSpPr>
          <p:cNvPr id="270339" name="Rectangle 5"/>
          <p:cNvSpPr>
            <a:spLocks noGrp="1" noChangeArrowheads="1"/>
          </p:cNvSpPr>
          <p:nvPr>
            <p:ph type="body" idx="1"/>
          </p:nvPr>
        </p:nvSpPr>
        <p:spPr/>
        <p:txBody>
          <a:bodyPr/>
          <a:lstStyle/>
          <a:p>
            <a:pPr eaLnBrk="1" hangingPunct="1">
              <a:spcBef>
                <a:spcPts val="600"/>
              </a:spcBef>
            </a:pPr>
            <a:r>
              <a:rPr lang="zh-CN" altLang="en-US" dirty="0"/>
              <a:t>若 </a:t>
            </a:r>
            <a:r>
              <a:rPr lang="en-US" altLang="zh-CN" dirty="0"/>
              <a:t>N </a:t>
            </a:r>
            <a:r>
              <a:rPr lang="zh-CN" altLang="en-US" dirty="0"/>
              <a:t>个路由器连接在一个以太网上，则每个路由器要向其它</a:t>
            </a:r>
            <a:r>
              <a:rPr lang="en-US" altLang="zh-CN" dirty="0"/>
              <a:t>(N</a:t>
            </a:r>
            <a:r>
              <a:rPr lang="en-US" altLang="en-US" dirty="0"/>
              <a:t>－</a:t>
            </a:r>
            <a:r>
              <a:rPr lang="en-US" altLang="zh-CN" dirty="0"/>
              <a:t>1)</a:t>
            </a:r>
            <a:r>
              <a:rPr lang="zh-CN" altLang="en-US" dirty="0"/>
              <a:t>个路由器发送链路状态信息，因而共有</a:t>
            </a:r>
            <a:r>
              <a:rPr lang="en-US" altLang="zh-CN" dirty="0"/>
              <a:t>N(N</a:t>
            </a:r>
            <a:r>
              <a:rPr lang="en-US" altLang="en-US" dirty="0"/>
              <a:t>－</a:t>
            </a:r>
            <a:r>
              <a:rPr lang="en-US" altLang="zh-CN" dirty="0"/>
              <a:t>1)</a:t>
            </a:r>
            <a:r>
              <a:rPr lang="en-US" altLang="zh-CN" baseline="30000" dirty="0"/>
              <a:t> </a:t>
            </a:r>
            <a:r>
              <a:rPr lang="zh-CN" altLang="en-US" dirty="0"/>
              <a:t>个链路状态</a:t>
            </a:r>
            <a:r>
              <a:rPr lang="zh-CN" altLang="en-US" dirty="0">
                <a:solidFill>
                  <a:schemeClr val="hlink"/>
                </a:solidFill>
              </a:rPr>
              <a:t>要在</a:t>
            </a:r>
            <a:r>
              <a:rPr lang="zh-CN" altLang="en-US" dirty="0"/>
              <a:t>这个以太网传送。</a:t>
            </a:r>
          </a:p>
          <a:p>
            <a:pPr eaLnBrk="1" hangingPunct="1">
              <a:spcBef>
                <a:spcPts val="600"/>
              </a:spcBef>
            </a:pPr>
            <a:endParaRPr lang="zh-CN" altLang="en-US" dirty="0"/>
          </a:p>
          <a:p>
            <a:pPr eaLnBrk="1" hangingPunct="1">
              <a:spcBef>
                <a:spcPts val="600"/>
              </a:spcBef>
            </a:pPr>
            <a:r>
              <a:rPr lang="en-US" altLang="zh-CN" dirty="0"/>
              <a:t>OSPF</a:t>
            </a:r>
            <a:r>
              <a:rPr lang="zh-CN" altLang="en-US" dirty="0"/>
              <a:t>协议对这种多点接入的局域网采用了</a:t>
            </a:r>
            <a:r>
              <a:rPr lang="zh-CN" altLang="en-US" dirty="0">
                <a:solidFill>
                  <a:schemeClr val="hlink"/>
                </a:solidFill>
              </a:rPr>
              <a:t>指定的路由器</a:t>
            </a:r>
            <a:r>
              <a:rPr lang="zh-CN" altLang="en-US" dirty="0"/>
              <a:t>的方法，使广播的信息量大大减少。</a:t>
            </a:r>
          </a:p>
          <a:p>
            <a:pPr eaLnBrk="1" hangingPunct="1">
              <a:spcBef>
                <a:spcPts val="600"/>
              </a:spcBef>
            </a:pPr>
            <a:endParaRPr lang="zh-CN" altLang="en-US" dirty="0"/>
          </a:p>
          <a:p>
            <a:pPr eaLnBrk="1" hangingPunct="1">
              <a:spcBef>
                <a:spcPts val="600"/>
              </a:spcBef>
            </a:pPr>
            <a:r>
              <a:rPr lang="zh-CN" altLang="en-US" dirty="0"/>
              <a:t>指定的路由器</a:t>
            </a:r>
            <a:r>
              <a:rPr lang="zh-CN" altLang="en-US" dirty="0">
                <a:solidFill>
                  <a:srgbClr val="FF0000"/>
                </a:solidFill>
              </a:rPr>
              <a:t>代表</a:t>
            </a:r>
            <a:r>
              <a:rPr lang="zh-CN" altLang="en-US" dirty="0"/>
              <a:t>该局域网上所有的链路</a:t>
            </a:r>
            <a:r>
              <a:rPr lang="zh-CN" altLang="en-US" dirty="0">
                <a:solidFill>
                  <a:srgbClr val="FF0000"/>
                </a:solidFill>
              </a:rPr>
              <a:t>向</a:t>
            </a:r>
            <a:r>
              <a:rPr lang="zh-CN" altLang="en-US" dirty="0"/>
              <a:t>连接到该网络上的</a:t>
            </a:r>
            <a:r>
              <a:rPr lang="zh-CN" altLang="en-US" dirty="0">
                <a:solidFill>
                  <a:srgbClr val="FF0000"/>
                </a:solidFill>
              </a:rPr>
              <a:t>各路由器</a:t>
            </a:r>
            <a:r>
              <a:rPr lang="zh-CN" altLang="en-US" dirty="0"/>
              <a:t>发送状态信息。 </a:t>
            </a:r>
          </a:p>
          <a:p>
            <a:pPr eaLnBrk="1" hangingPunct="1">
              <a:spcBef>
                <a:spcPts val="600"/>
              </a:spcBef>
            </a:pPr>
            <a:endParaRPr lang="en-US" altLang="zh-CN" dirty="0"/>
          </a:p>
        </p:txBody>
      </p:sp>
    </p:spTree>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6674" name="Picture 10"/>
          <p:cNvPicPr>
            <a:picLocks noChangeAspect="1" noChangeArrowheads="1"/>
          </p:cNvPicPr>
          <p:nvPr/>
        </p:nvPicPr>
        <p:blipFill>
          <a:blip r:embed="rId2" cstate="print"/>
          <a:srcRect/>
          <a:stretch>
            <a:fillRect/>
          </a:stretch>
        </p:blipFill>
        <p:spPr bwMode="auto">
          <a:xfrm>
            <a:off x="107504" y="3662958"/>
            <a:ext cx="4859338" cy="2921000"/>
          </a:xfrm>
          <a:prstGeom prst="rect">
            <a:avLst/>
          </a:prstGeom>
          <a:noFill/>
          <a:ln w="9525">
            <a:noFill/>
            <a:miter lim="800000"/>
            <a:headEnd/>
            <a:tailEnd/>
          </a:ln>
        </p:spPr>
      </p:pic>
      <p:pic>
        <p:nvPicPr>
          <p:cNvPr id="1436675" name="Picture 10"/>
          <p:cNvPicPr>
            <a:picLocks noChangeAspect="1" noChangeArrowheads="1"/>
          </p:cNvPicPr>
          <p:nvPr/>
        </p:nvPicPr>
        <p:blipFill>
          <a:blip r:embed="rId3" cstate="print"/>
          <a:srcRect/>
          <a:stretch>
            <a:fillRect/>
          </a:stretch>
        </p:blipFill>
        <p:spPr bwMode="auto">
          <a:xfrm>
            <a:off x="3779838" y="356414"/>
            <a:ext cx="5364162" cy="4489450"/>
          </a:xfrm>
          <a:prstGeom prst="rect">
            <a:avLst/>
          </a:prstGeom>
          <a:noFill/>
          <a:ln w="9525">
            <a:noFill/>
            <a:miter lim="800000"/>
            <a:headEnd/>
            <a:tailEnd/>
          </a:ln>
        </p:spPr>
      </p:pic>
      <p:pic>
        <p:nvPicPr>
          <p:cNvPr id="1436676" name="Picture 4"/>
          <p:cNvPicPr>
            <a:picLocks noChangeAspect="1" noChangeArrowheads="1"/>
          </p:cNvPicPr>
          <p:nvPr/>
        </p:nvPicPr>
        <p:blipFill>
          <a:blip r:embed="rId4" cstate="print"/>
          <a:srcRect/>
          <a:stretch>
            <a:fillRect/>
          </a:stretch>
        </p:blipFill>
        <p:spPr bwMode="auto">
          <a:xfrm>
            <a:off x="250825" y="188913"/>
            <a:ext cx="4249738" cy="2433637"/>
          </a:xfrm>
          <a:prstGeom prst="rect">
            <a:avLst/>
          </a:prstGeom>
          <a:noFill/>
          <a:ln w="9525">
            <a:noFill/>
            <a:miter lim="800000"/>
            <a:headEnd/>
            <a:tailEnd/>
          </a:ln>
          <a:effectLst/>
        </p:spPr>
      </p:pic>
      <p:sp>
        <p:nvSpPr>
          <p:cNvPr id="1436677" name="Rectangle 5"/>
          <p:cNvSpPr>
            <a:spLocks noChangeArrowheads="1"/>
          </p:cNvSpPr>
          <p:nvPr/>
        </p:nvSpPr>
        <p:spPr bwMode="auto">
          <a:xfrm>
            <a:off x="3276600" y="1052513"/>
            <a:ext cx="352982" cy="461665"/>
          </a:xfrm>
          <a:prstGeom prst="rect">
            <a:avLst/>
          </a:prstGeom>
          <a:noFill/>
          <a:ln w="9525">
            <a:noFill/>
            <a:miter lim="800000"/>
          </a:ln>
          <a:effectLst/>
        </p:spPr>
        <p:txBody>
          <a:bodyPr wrap="none">
            <a:spAutoFit/>
          </a:bodyPr>
          <a:lstStyle/>
          <a:p>
            <a:pPr>
              <a:spcBef>
                <a:spcPct val="0"/>
              </a:spcBef>
              <a:buClrTx/>
              <a:buSzTx/>
              <a:buFontTx/>
              <a:buNone/>
            </a:pPr>
            <a:r>
              <a:rPr lang="en-US" altLang="zh-CN" sz="2400" dirty="0">
                <a:solidFill>
                  <a:schemeClr val="hlink"/>
                </a:solidFill>
              </a:rPr>
              <a:t>1</a:t>
            </a:r>
          </a:p>
        </p:txBody>
      </p:sp>
      <p:sp>
        <p:nvSpPr>
          <p:cNvPr id="1436678" name="Rectangle 6"/>
          <p:cNvSpPr>
            <a:spLocks noChangeArrowheads="1"/>
          </p:cNvSpPr>
          <p:nvPr/>
        </p:nvSpPr>
        <p:spPr bwMode="auto">
          <a:xfrm>
            <a:off x="1908175" y="620713"/>
            <a:ext cx="352982" cy="461665"/>
          </a:xfrm>
          <a:prstGeom prst="rect">
            <a:avLst/>
          </a:prstGeom>
          <a:noFill/>
          <a:ln w="9525">
            <a:noFill/>
            <a:miter lim="800000"/>
          </a:ln>
          <a:effectLst/>
        </p:spPr>
        <p:txBody>
          <a:bodyPr wrap="none">
            <a:spAutoFit/>
          </a:bodyPr>
          <a:lstStyle/>
          <a:p>
            <a:pPr>
              <a:spcBef>
                <a:spcPct val="0"/>
              </a:spcBef>
              <a:buClrTx/>
              <a:buSzTx/>
              <a:buFontTx/>
              <a:buNone/>
            </a:pPr>
            <a:r>
              <a:rPr lang="en-US" altLang="zh-CN" sz="2400" dirty="0">
                <a:solidFill>
                  <a:schemeClr val="hlink"/>
                </a:solidFill>
              </a:rPr>
              <a:t>2</a:t>
            </a:r>
          </a:p>
        </p:txBody>
      </p:sp>
      <p:sp>
        <p:nvSpPr>
          <p:cNvPr id="1436679" name="Rectangle 7"/>
          <p:cNvSpPr>
            <a:spLocks noChangeArrowheads="1"/>
          </p:cNvSpPr>
          <p:nvPr/>
        </p:nvSpPr>
        <p:spPr bwMode="auto">
          <a:xfrm>
            <a:off x="2063524" y="1514178"/>
            <a:ext cx="352982" cy="461665"/>
          </a:xfrm>
          <a:prstGeom prst="rect">
            <a:avLst/>
          </a:prstGeom>
          <a:noFill/>
          <a:ln w="9525">
            <a:noFill/>
            <a:miter lim="800000"/>
          </a:ln>
          <a:effectLst/>
        </p:spPr>
        <p:txBody>
          <a:bodyPr wrap="none">
            <a:spAutoFit/>
          </a:bodyPr>
          <a:lstStyle/>
          <a:p>
            <a:pPr>
              <a:spcBef>
                <a:spcPct val="0"/>
              </a:spcBef>
              <a:buClrTx/>
              <a:buSzTx/>
              <a:buFontTx/>
              <a:buNone/>
            </a:pPr>
            <a:r>
              <a:rPr lang="en-US" altLang="zh-CN" sz="2400" dirty="0">
                <a:solidFill>
                  <a:schemeClr val="hlink"/>
                </a:solidFill>
              </a:rPr>
              <a:t>3</a:t>
            </a:r>
          </a:p>
        </p:txBody>
      </p:sp>
      <p:sp>
        <p:nvSpPr>
          <p:cNvPr id="1436680" name="Rectangle 8"/>
          <p:cNvSpPr>
            <a:spLocks noChangeArrowheads="1"/>
          </p:cNvSpPr>
          <p:nvPr/>
        </p:nvSpPr>
        <p:spPr bwMode="auto">
          <a:xfrm>
            <a:off x="1835150" y="2205038"/>
            <a:ext cx="352982" cy="461665"/>
          </a:xfrm>
          <a:prstGeom prst="rect">
            <a:avLst/>
          </a:prstGeom>
          <a:noFill/>
          <a:ln w="9525">
            <a:noFill/>
            <a:miter lim="800000"/>
          </a:ln>
          <a:effectLst/>
        </p:spPr>
        <p:txBody>
          <a:bodyPr wrap="none">
            <a:spAutoFit/>
          </a:bodyPr>
          <a:lstStyle/>
          <a:p>
            <a:pPr>
              <a:spcBef>
                <a:spcPct val="0"/>
              </a:spcBef>
              <a:buClrTx/>
              <a:buSzTx/>
              <a:buFontTx/>
              <a:buNone/>
            </a:pPr>
            <a:r>
              <a:rPr lang="en-US" altLang="zh-CN" sz="2400" dirty="0">
                <a:solidFill>
                  <a:schemeClr val="hlink"/>
                </a:solidFill>
              </a:rPr>
              <a:t>4</a:t>
            </a:r>
          </a:p>
        </p:txBody>
      </p:sp>
      <p:sp>
        <p:nvSpPr>
          <p:cNvPr id="1436681" name="Rectangle 9"/>
          <p:cNvSpPr>
            <a:spLocks noChangeArrowheads="1"/>
          </p:cNvSpPr>
          <p:nvPr/>
        </p:nvSpPr>
        <p:spPr bwMode="auto">
          <a:xfrm>
            <a:off x="2825837" y="161611"/>
            <a:ext cx="2664296" cy="369332"/>
          </a:xfrm>
          <a:prstGeom prst="rect">
            <a:avLst/>
          </a:prstGeom>
          <a:solidFill>
            <a:schemeClr val="accent2"/>
          </a:solidFill>
          <a:ln w="9525">
            <a:noFill/>
            <a:miter lim="800000"/>
          </a:ln>
          <a:effectLst/>
        </p:spPr>
        <p:txBody>
          <a:bodyPr wrap="square">
            <a:spAutoFit/>
          </a:bodyPr>
          <a:lstStyle/>
          <a:p>
            <a:pPr>
              <a:spcBef>
                <a:spcPct val="0"/>
              </a:spcBef>
              <a:buClrTx/>
              <a:buSzTx/>
              <a:buFontTx/>
              <a:buNone/>
            </a:pPr>
            <a:r>
              <a:rPr lang="en-US" altLang="en-US" sz="1800" dirty="0">
                <a:solidFill>
                  <a:schemeClr val="tx1"/>
                </a:solidFill>
              </a:rPr>
              <a:t>link state advertisement</a:t>
            </a:r>
            <a:endParaRPr lang="en-US" altLang="zh-CN" sz="1800" dirty="0">
              <a:solidFill>
                <a:schemeClr val="tx1"/>
              </a:solidFill>
            </a:endParaRPr>
          </a:p>
        </p:txBody>
      </p:sp>
      <p:sp>
        <p:nvSpPr>
          <p:cNvPr id="1436682" name="Line 10"/>
          <p:cNvSpPr>
            <a:spLocks noChangeShapeType="1"/>
          </p:cNvSpPr>
          <p:nvPr/>
        </p:nvSpPr>
        <p:spPr bwMode="auto">
          <a:xfrm flipV="1">
            <a:off x="5214942" y="214290"/>
            <a:ext cx="0" cy="476250"/>
          </a:xfrm>
          <a:prstGeom prst="line">
            <a:avLst/>
          </a:prstGeom>
          <a:noFill/>
          <a:ln w="28575">
            <a:solidFill>
              <a:schemeClr val="folHlink"/>
            </a:solidFill>
            <a:prstDash val="dash"/>
            <a:round/>
            <a:tailEnd type="triangle" w="med" len="med"/>
          </a:ln>
          <a:effectLst/>
        </p:spPr>
        <p:txBody>
          <a:bodyPr/>
          <a:lstStyle/>
          <a:p>
            <a:endParaRPr lang="zh-CN" altLang="en-US"/>
          </a:p>
        </p:txBody>
      </p:sp>
      <p:sp>
        <p:nvSpPr>
          <p:cNvPr id="1436683" name="Line 11"/>
          <p:cNvSpPr>
            <a:spLocks noChangeShapeType="1"/>
          </p:cNvSpPr>
          <p:nvPr/>
        </p:nvSpPr>
        <p:spPr bwMode="auto">
          <a:xfrm flipH="1">
            <a:off x="5214942" y="714356"/>
            <a:ext cx="3168650" cy="0"/>
          </a:xfrm>
          <a:prstGeom prst="line">
            <a:avLst/>
          </a:prstGeom>
          <a:noFill/>
          <a:ln w="19050">
            <a:solidFill>
              <a:schemeClr val="folHlink"/>
            </a:solidFill>
            <a:prstDash val="dash"/>
            <a:round/>
            <a:tailEnd type="triangle" w="med" len="med"/>
          </a:ln>
          <a:effectLst/>
        </p:spPr>
        <p:txBody>
          <a:bodyPr/>
          <a:lstStyle/>
          <a:p>
            <a:endParaRPr lang="zh-CN" altLang="en-US"/>
          </a:p>
        </p:txBody>
      </p:sp>
      <p:sp>
        <p:nvSpPr>
          <p:cNvPr id="1436684" name="Rectangle 12"/>
          <p:cNvSpPr>
            <a:spLocks noChangeArrowheads="1"/>
          </p:cNvSpPr>
          <p:nvPr/>
        </p:nvSpPr>
        <p:spPr bwMode="auto">
          <a:xfrm>
            <a:off x="3924300" y="836613"/>
            <a:ext cx="1290642" cy="369332"/>
          </a:xfrm>
          <a:prstGeom prst="rect">
            <a:avLst/>
          </a:prstGeom>
          <a:solidFill>
            <a:schemeClr val="accent2"/>
          </a:solidFill>
          <a:ln w="9525">
            <a:noFill/>
            <a:miter lim="800000"/>
          </a:ln>
          <a:effectLst/>
        </p:spPr>
        <p:txBody>
          <a:bodyPr wrap="square">
            <a:spAutoFit/>
          </a:bodyPr>
          <a:lstStyle/>
          <a:p>
            <a:pPr>
              <a:spcBef>
                <a:spcPct val="0"/>
              </a:spcBef>
              <a:buClrTx/>
              <a:buSzTx/>
              <a:buFontTx/>
              <a:buNone/>
            </a:pPr>
            <a:r>
              <a:rPr kumimoji="0" lang="en-US" altLang="zh-CN" sz="1800" dirty="0">
                <a:solidFill>
                  <a:schemeClr val="tx1"/>
                </a:solidFill>
              </a:rPr>
              <a:t>router link</a:t>
            </a:r>
          </a:p>
        </p:txBody>
      </p:sp>
      <p:sp>
        <p:nvSpPr>
          <p:cNvPr id="1436685" name="Line 13"/>
          <p:cNvSpPr>
            <a:spLocks noChangeShapeType="1"/>
          </p:cNvSpPr>
          <p:nvPr/>
        </p:nvSpPr>
        <p:spPr bwMode="auto">
          <a:xfrm flipV="1">
            <a:off x="5143504" y="928670"/>
            <a:ext cx="0" cy="287338"/>
          </a:xfrm>
          <a:prstGeom prst="line">
            <a:avLst/>
          </a:prstGeom>
          <a:noFill/>
          <a:ln w="28575">
            <a:solidFill>
              <a:schemeClr val="hlink"/>
            </a:solidFill>
            <a:prstDash val="dash"/>
            <a:round/>
            <a:tailEnd type="triangle" w="med" len="med"/>
          </a:ln>
          <a:effectLst/>
        </p:spPr>
        <p:txBody>
          <a:bodyPr/>
          <a:lstStyle/>
          <a:p>
            <a:endParaRPr lang="zh-CN" altLang="en-US"/>
          </a:p>
        </p:txBody>
      </p:sp>
      <p:sp>
        <p:nvSpPr>
          <p:cNvPr id="1436686" name="Line 14"/>
          <p:cNvSpPr>
            <a:spLocks noChangeShapeType="1"/>
          </p:cNvSpPr>
          <p:nvPr/>
        </p:nvSpPr>
        <p:spPr bwMode="auto">
          <a:xfrm flipH="1">
            <a:off x="5143504" y="1285860"/>
            <a:ext cx="3095625" cy="0"/>
          </a:xfrm>
          <a:prstGeom prst="line">
            <a:avLst/>
          </a:prstGeom>
          <a:noFill/>
          <a:ln w="28575">
            <a:solidFill>
              <a:schemeClr val="hlink"/>
            </a:solidFill>
            <a:prstDash val="dash"/>
            <a:round/>
            <a:tailEnd type="triangle" w="med" len="med"/>
          </a:ln>
          <a:effectLst/>
        </p:spPr>
        <p:txBody>
          <a:bodyPr/>
          <a:lstStyle/>
          <a:p>
            <a:endParaRPr lang="zh-CN" altLang="en-US"/>
          </a:p>
        </p:txBody>
      </p:sp>
      <p:sp>
        <p:nvSpPr>
          <p:cNvPr id="1436687" name="Rectangle 15"/>
          <p:cNvSpPr>
            <a:spLocks noChangeArrowheads="1"/>
          </p:cNvSpPr>
          <p:nvPr/>
        </p:nvSpPr>
        <p:spPr bwMode="auto">
          <a:xfrm>
            <a:off x="7451725" y="1584878"/>
            <a:ext cx="792163" cy="307777"/>
          </a:xfrm>
          <a:prstGeom prst="rect">
            <a:avLst/>
          </a:prstGeom>
          <a:noFill/>
          <a:ln w="9525">
            <a:noFill/>
            <a:miter lim="800000"/>
          </a:ln>
          <a:effectLst/>
        </p:spPr>
        <p:txBody>
          <a:bodyPr wrap="square">
            <a:spAutoFit/>
          </a:bodyPr>
          <a:lstStyle/>
          <a:p>
            <a:pPr>
              <a:spcBef>
                <a:spcPct val="0"/>
              </a:spcBef>
              <a:buClrTx/>
              <a:buSzTx/>
              <a:buFontTx/>
              <a:buNone/>
            </a:pPr>
            <a:r>
              <a:rPr lang="en-US" altLang="zh-CN" sz="1400" dirty="0">
                <a:solidFill>
                  <a:schemeClr val="hlink"/>
                </a:solidFill>
              </a:rPr>
              <a:t>Link ID</a:t>
            </a:r>
          </a:p>
        </p:txBody>
      </p:sp>
      <p:sp>
        <p:nvSpPr>
          <p:cNvPr id="1436688" name="Rectangle 16"/>
          <p:cNvSpPr>
            <a:spLocks noChangeArrowheads="1"/>
          </p:cNvSpPr>
          <p:nvPr/>
        </p:nvSpPr>
        <p:spPr bwMode="auto">
          <a:xfrm>
            <a:off x="5435600" y="1844675"/>
            <a:ext cx="1108075" cy="307777"/>
          </a:xfrm>
          <a:prstGeom prst="rect">
            <a:avLst/>
          </a:prstGeom>
          <a:noFill/>
          <a:ln w="9525">
            <a:noFill/>
            <a:miter lim="800000"/>
          </a:ln>
          <a:effectLst/>
        </p:spPr>
        <p:txBody>
          <a:bodyPr>
            <a:spAutoFit/>
          </a:bodyPr>
          <a:lstStyle/>
          <a:p>
            <a:pPr>
              <a:spcBef>
                <a:spcPct val="0"/>
              </a:spcBef>
              <a:buClrTx/>
              <a:buSzTx/>
              <a:buFontTx/>
              <a:buNone/>
            </a:pPr>
            <a:r>
              <a:rPr lang="en-US" altLang="zh-CN" sz="1400" dirty="0">
                <a:solidFill>
                  <a:schemeClr val="hlink"/>
                </a:solidFill>
              </a:rPr>
              <a:t>Link Data</a:t>
            </a:r>
          </a:p>
        </p:txBody>
      </p:sp>
      <p:sp>
        <p:nvSpPr>
          <p:cNvPr id="1436689" name="Rectangle 17"/>
          <p:cNvSpPr>
            <a:spLocks noChangeArrowheads="1"/>
          </p:cNvSpPr>
          <p:nvPr/>
        </p:nvSpPr>
        <p:spPr bwMode="auto">
          <a:xfrm>
            <a:off x="4799889" y="2113111"/>
            <a:ext cx="1072566" cy="307777"/>
          </a:xfrm>
          <a:prstGeom prst="rect">
            <a:avLst/>
          </a:prstGeom>
          <a:noFill/>
          <a:ln w="9525">
            <a:noFill/>
            <a:miter lim="800000"/>
          </a:ln>
          <a:effectLst/>
        </p:spPr>
        <p:txBody>
          <a:bodyPr wrap="square">
            <a:spAutoFit/>
          </a:bodyPr>
          <a:lstStyle/>
          <a:p>
            <a:pPr>
              <a:spcBef>
                <a:spcPct val="0"/>
              </a:spcBef>
              <a:buClrTx/>
              <a:buSzTx/>
              <a:buFontTx/>
              <a:buNone/>
            </a:pPr>
            <a:r>
              <a:rPr lang="en-US" altLang="zh-CN" sz="1400" dirty="0">
                <a:solidFill>
                  <a:schemeClr val="hlink"/>
                </a:solidFill>
              </a:rPr>
              <a:t>Link type </a:t>
            </a:r>
          </a:p>
        </p:txBody>
      </p:sp>
      <p:sp>
        <p:nvSpPr>
          <p:cNvPr id="1436690" name="Rectangle 18"/>
          <p:cNvSpPr>
            <a:spLocks noChangeArrowheads="1"/>
          </p:cNvSpPr>
          <p:nvPr/>
        </p:nvSpPr>
        <p:spPr bwMode="auto">
          <a:xfrm>
            <a:off x="7956550" y="2414316"/>
            <a:ext cx="665567" cy="307777"/>
          </a:xfrm>
          <a:prstGeom prst="rect">
            <a:avLst/>
          </a:prstGeom>
          <a:noFill/>
          <a:ln w="9525">
            <a:noFill/>
            <a:miter lim="800000"/>
          </a:ln>
          <a:effectLst/>
        </p:spPr>
        <p:txBody>
          <a:bodyPr wrap="none">
            <a:spAutoFit/>
          </a:bodyPr>
          <a:lstStyle/>
          <a:p>
            <a:pPr>
              <a:spcBef>
                <a:spcPct val="0"/>
              </a:spcBef>
              <a:buClrTx/>
              <a:buSzTx/>
              <a:buFontTx/>
              <a:buNone/>
            </a:pPr>
            <a:r>
              <a:rPr lang="en-US" altLang="zh-CN" sz="1400" dirty="0">
                <a:solidFill>
                  <a:schemeClr val="hlink"/>
                </a:solidFill>
              </a:rPr>
              <a:t>Metric</a:t>
            </a:r>
          </a:p>
        </p:txBody>
      </p:sp>
      <p:sp>
        <p:nvSpPr>
          <p:cNvPr id="20" name="矩形 19"/>
          <p:cNvSpPr/>
          <p:nvPr/>
        </p:nvSpPr>
        <p:spPr>
          <a:xfrm>
            <a:off x="5214942" y="5202516"/>
            <a:ext cx="3623861" cy="923330"/>
          </a:xfrm>
          <a:prstGeom prst="rect">
            <a:avLst/>
          </a:prstGeom>
        </p:spPr>
        <p:txBody>
          <a:bodyPr wrap="square">
            <a:spAutoFit/>
          </a:bodyPr>
          <a:lstStyle/>
          <a:p>
            <a:r>
              <a:rPr lang="en-US" altLang="zh-CN" sz="1800" dirty="0">
                <a:latin typeface="+mn-lt"/>
                <a:ea typeface="仿宋" panose="02010609060101010101" pitchFamily="49" charset="-122"/>
              </a:rPr>
              <a:t>Number of advertisements (</a:t>
            </a:r>
            <a:r>
              <a:rPr lang="zh-CN" altLang="en-US" sz="1800" dirty="0">
                <a:latin typeface="+mn-lt"/>
                <a:ea typeface="仿宋" panose="02010609060101010101" pitchFamily="49" charset="-122"/>
              </a:rPr>
              <a:t>通知的个数</a:t>
            </a:r>
            <a:r>
              <a:rPr lang="en-US" altLang="zh-CN" sz="1800" dirty="0">
                <a:latin typeface="+mn-lt"/>
                <a:ea typeface="仿宋" panose="02010609060101010101" pitchFamily="49" charset="-122"/>
              </a:rPr>
              <a:t>): </a:t>
            </a:r>
            <a:r>
              <a:rPr lang="zh-CN" altLang="en-US" sz="1800" dirty="0">
                <a:latin typeface="+mn-lt"/>
                <a:ea typeface="仿宋" panose="02010609060101010101" pitchFamily="49" charset="-122"/>
              </a:rPr>
              <a:t>是指</a:t>
            </a:r>
            <a:r>
              <a:rPr lang="en-US" altLang="zh-CN" sz="1800" dirty="0">
                <a:latin typeface="+mn-lt"/>
                <a:ea typeface="仿宋" panose="02010609060101010101" pitchFamily="49" charset="-122"/>
              </a:rPr>
              <a:t>5</a:t>
            </a:r>
            <a:r>
              <a:rPr lang="zh-CN" altLang="en-US" sz="1800" dirty="0">
                <a:latin typeface="+mn-lt"/>
                <a:ea typeface="仿宋" panose="02010609060101010101" pitchFamily="49" charset="-122"/>
              </a:rPr>
              <a:t>种类型 </a:t>
            </a:r>
            <a:r>
              <a:rPr lang="en-US" altLang="zh-CN" sz="1800" dirty="0">
                <a:latin typeface="+mn-lt"/>
                <a:ea typeface="仿宋" panose="02010609060101010101" pitchFamily="49" charset="-122"/>
              </a:rPr>
              <a:t>[router link ~ external link]</a:t>
            </a:r>
            <a:r>
              <a:rPr lang="zh-CN" altLang="en-US" sz="1800" dirty="0">
                <a:latin typeface="+mn-lt"/>
                <a:ea typeface="仿宋" panose="02010609060101010101" pitchFamily="49" charset="-122"/>
              </a:rPr>
              <a:t>包含了几个通告</a:t>
            </a:r>
            <a:r>
              <a:rPr lang="zh-CN" altLang="en-US" sz="1800" dirty="0">
                <a:latin typeface="+mn-lt"/>
              </a:rPr>
              <a:t>。 </a:t>
            </a:r>
          </a:p>
        </p:txBody>
      </p:sp>
      <p:sp>
        <p:nvSpPr>
          <p:cNvPr id="21" name="Rectangle 15"/>
          <p:cNvSpPr>
            <a:spLocks noChangeArrowheads="1"/>
          </p:cNvSpPr>
          <p:nvPr/>
        </p:nvSpPr>
        <p:spPr bwMode="auto">
          <a:xfrm>
            <a:off x="7524750" y="3717113"/>
            <a:ext cx="863600" cy="307777"/>
          </a:xfrm>
          <a:prstGeom prst="rect">
            <a:avLst/>
          </a:prstGeom>
          <a:noFill/>
          <a:ln w="9525">
            <a:noFill/>
            <a:miter lim="800000"/>
          </a:ln>
          <a:effectLst/>
        </p:spPr>
        <p:txBody>
          <a:bodyPr>
            <a:spAutoFit/>
          </a:bodyPr>
          <a:lstStyle/>
          <a:p>
            <a:pPr>
              <a:spcBef>
                <a:spcPct val="0"/>
              </a:spcBef>
              <a:buClrTx/>
              <a:buSzTx/>
              <a:buFontTx/>
              <a:buNone/>
            </a:pPr>
            <a:r>
              <a:rPr lang="en-US" altLang="zh-CN" sz="1400" dirty="0">
                <a:solidFill>
                  <a:schemeClr val="hlink"/>
                </a:solidFill>
              </a:rPr>
              <a:t>Link ID</a:t>
            </a:r>
          </a:p>
        </p:txBody>
      </p:sp>
      <p:sp>
        <p:nvSpPr>
          <p:cNvPr id="22" name="Rectangle 16"/>
          <p:cNvSpPr>
            <a:spLocks noChangeArrowheads="1"/>
          </p:cNvSpPr>
          <p:nvPr/>
        </p:nvSpPr>
        <p:spPr bwMode="auto">
          <a:xfrm>
            <a:off x="7493224" y="4019608"/>
            <a:ext cx="1002632" cy="307777"/>
          </a:xfrm>
          <a:prstGeom prst="rect">
            <a:avLst/>
          </a:prstGeom>
          <a:noFill/>
          <a:ln w="9525">
            <a:noFill/>
            <a:miter lim="800000"/>
          </a:ln>
          <a:effectLst/>
        </p:spPr>
        <p:txBody>
          <a:bodyPr wrap="square">
            <a:spAutoFit/>
          </a:bodyPr>
          <a:lstStyle/>
          <a:p>
            <a:pPr>
              <a:spcBef>
                <a:spcPct val="0"/>
              </a:spcBef>
              <a:buClrTx/>
              <a:buSzTx/>
              <a:buFontTx/>
              <a:buNone/>
            </a:pPr>
            <a:r>
              <a:rPr lang="en-US" altLang="zh-CN" sz="1400" dirty="0">
                <a:solidFill>
                  <a:schemeClr val="hlink"/>
                </a:solidFill>
              </a:rPr>
              <a:t>Link Data</a:t>
            </a:r>
          </a:p>
        </p:txBody>
      </p:sp>
      <p:sp>
        <p:nvSpPr>
          <p:cNvPr id="23" name="Rectangle 17"/>
          <p:cNvSpPr>
            <a:spLocks noChangeArrowheads="1"/>
          </p:cNvSpPr>
          <p:nvPr/>
        </p:nvSpPr>
        <p:spPr bwMode="auto">
          <a:xfrm>
            <a:off x="4572000" y="4286256"/>
            <a:ext cx="1072566" cy="307777"/>
          </a:xfrm>
          <a:prstGeom prst="rect">
            <a:avLst/>
          </a:prstGeom>
          <a:noFill/>
          <a:ln w="9525">
            <a:noFill/>
            <a:miter lim="800000"/>
          </a:ln>
          <a:effectLst/>
        </p:spPr>
        <p:txBody>
          <a:bodyPr wrap="square">
            <a:spAutoFit/>
          </a:bodyPr>
          <a:lstStyle/>
          <a:p>
            <a:pPr>
              <a:spcBef>
                <a:spcPct val="0"/>
              </a:spcBef>
              <a:buClrTx/>
              <a:buSzTx/>
              <a:buFontTx/>
              <a:buNone/>
            </a:pPr>
            <a:r>
              <a:rPr lang="en-US" altLang="zh-CN" sz="1400" dirty="0">
                <a:solidFill>
                  <a:schemeClr val="hlink"/>
                </a:solidFill>
              </a:rPr>
              <a:t>Link type </a:t>
            </a:r>
          </a:p>
        </p:txBody>
      </p:sp>
      <p:sp>
        <p:nvSpPr>
          <p:cNvPr id="24" name="Rectangle 18"/>
          <p:cNvSpPr>
            <a:spLocks noChangeArrowheads="1"/>
          </p:cNvSpPr>
          <p:nvPr/>
        </p:nvSpPr>
        <p:spPr bwMode="auto">
          <a:xfrm>
            <a:off x="6929454" y="4572008"/>
            <a:ext cx="665567" cy="307777"/>
          </a:xfrm>
          <a:prstGeom prst="rect">
            <a:avLst/>
          </a:prstGeom>
          <a:noFill/>
          <a:ln w="9525">
            <a:noFill/>
            <a:miter lim="800000"/>
          </a:ln>
          <a:effectLst/>
        </p:spPr>
        <p:txBody>
          <a:bodyPr wrap="none">
            <a:spAutoFit/>
          </a:bodyPr>
          <a:lstStyle/>
          <a:p>
            <a:pPr>
              <a:spcBef>
                <a:spcPct val="0"/>
              </a:spcBef>
              <a:buClrTx/>
              <a:buSzTx/>
              <a:buFontTx/>
              <a:buNone/>
            </a:pPr>
            <a:r>
              <a:rPr lang="en-US" altLang="zh-CN" sz="1400" dirty="0">
                <a:solidFill>
                  <a:schemeClr val="hlink"/>
                </a:solidFill>
              </a:rPr>
              <a:t>Metric</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1436676"/>
                                        </p:tgtEl>
                                        <p:attrNameLst>
                                          <p:attrName>style.visibility</p:attrName>
                                        </p:attrNameLst>
                                      </p:cBhvr>
                                      <p:to>
                                        <p:strVal val="visible"/>
                                      </p:to>
                                    </p:set>
                                    <p:animEffect transition="in" filter="wipe(down)">
                                      <p:cBhvr>
                                        <p:cTn id="7" dur="580">
                                          <p:stCondLst>
                                            <p:cond delay="0"/>
                                          </p:stCondLst>
                                        </p:cTn>
                                        <p:tgtEl>
                                          <p:spTgt spid="1436676"/>
                                        </p:tgtEl>
                                      </p:cBhvr>
                                    </p:animEffect>
                                    <p:anim calcmode="lin" valueType="num">
                                      <p:cBhvr>
                                        <p:cTn id="8" dur="1822" tmFilter="0,0; 0.14,0.36; 0.43,0.73; 0.71,0.91; 1.0,1.0">
                                          <p:stCondLst>
                                            <p:cond delay="0"/>
                                          </p:stCondLst>
                                        </p:cTn>
                                        <p:tgtEl>
                                          <p:spTgt spid="1436676"/>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436676"/>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436676"/>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436676"/>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436676"/>
                                        </p:tgtEl>
                                        <p:attrNameLst>
                                          <p:attrName>ppt_y</p:attrName>
                                        </p:attrNameLst>
                                      </p:cBhvr>
                                      <p:tavLst>
                                        <p:tav tm="0" fmla="#ppt_y-sin(pi*$)/81">
                                          <p:val>
                                            <p:fltVal val="0"/>
                                          </p:val>
                                        </p:tav>
                                        <p:tav tm="100000">
                                          <p:val>
                                            <p:fltVal val="1"/>
                                          </p:val>
                                        </p:tav>
                                      </p:tavLst>
                                    </p:anim>
                                    <p:animScale>
                                      <p:cBhvr>
                                        <p:cTn id="13" dur="26">
                                          <p:stCondLst>
                                            <p:cond delay="650"/>
                                          </p:stCondLst>
                                        </p:cTn>
                                        <p:tgtEl>
                                          <p:spTgt spid="1436676"/>
                                        </p:tgtEl>
                                      </p:cBhvr>
                                      <p:to x="100000" y="60000"/>
                                    </p:animScale>
                                    <p:animScale>
                                      <p:cBhvr>
                                        <p:cTn id="14" dur="166" decel="50000">
                                          <p:stCondLst>
                                            <p:cond delay="676"/>
                                          </p:stCondLst>
                                        </p:cTn>
                                        <p:tgtEl>
                                          <p:spTgt spid="1436676"/>
                                        </p:tgtEl>
                                      </p:cBhvr>
                                      <p:to x="100000" y="100000"/>
                                    </p:animScale>
                                    <p:animScale>
                                      <p:cBhvr>
                                        <p:cTn id="15" dur="26">
                                          <p:stCondLst>
                                            <p:cond delay="1312"/>
                                          </p:stCondLst>
                                        </p:cTn>
                                        <p:tgtEl>
                                          <p:spTgt spid="1436676"/>
                                        </p:tgtEl>
                                      </p:cBhvr>
                                      <p:to x="100000" y="80000"/>
                                    </p:animScale>
                                    <p:animScale>
                                      <p:cBhvr>
                                        <p:cTn id="16" dur="166" decel="50000">
                                          <p:stCondLst>
                                            <p:cond delay="1338"/>
                                          </p:stCondLst>
                                        </p:cTn>
                                        <p:tgtEl>
                                          <p:spTgt spid="1436676"/>
                                        </p:tgtEl>
                                      </p:cBhvr>
                                      <p:to x="100000" y="100000"/>
                                    </p:animScale>
                                    <p:animScale>
                                      <p:cBhvr>
                                        <p:cTn id="17" dur="26">
                                          <p:stCondLst>
                                            <p:cond delay="1642"/>
                                          </p:stCondLst>
                                        </p:cTn>
                                        <p:tgtEl>
                                          <p:spTgt spid="1436676"/>
                                        </p:tgtEl>
                                      </p:cBhvr>
                                      <p:to x="100000" y="90000"/>
                                    </p:animScale>
                                    <p:animScale>
                                      <p:cBhvr>
                                        <p:cTn id="18" dur="166" decel="50000">
                                          <p:stCondLst>
                                            <p:cond delay="1668"/>
                                          </p:stCondLst>
                                        </p:cTn>
                                        <p:tgtEl>
                                          <p:spTgt spid="1436676"/>
                                        </p:tgtEl>
                                      </p:cBhvr>
                                      <p:to x="100000" y="100000"/>
                                    </p:animScale>
                                    <p:animScale>
                                      <p:cBhvr>
                                        <p:cTn id="19" dur="26">
                                          <p:stCondLst>
                                            <p:cond delay="1808"/>
                                          </p:stCondLst>
                                        </p:cTn>
                                        <p:tgtEl>
                                          <p:spTgt spid="1436676"/>
                                        </p:tgtEl>
                                      </p:cBhvr>
                                      <p:to x="100000" y="95000"/>
                                    </p:animScale>
                                    <p:animScale>
                                      <p:cBhvr>
                                        <p:cTn id="20" dur="166" decel="50000">
                                          <p:stCondLst>
                                            <p:cond delay="1834"/>
                                          </p:stCondLst>
                                        </p:cTn>
                                        <p:tgtEl>
                                          <p:spTgt spid="1436676"/>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1436677"/>
                                        </p:tgtEl>
                                        <p:attrNameLst>
                                          <p:attrName>style.visibility</p:attrName>
                                        </p:attrNameLst>
                                      </p:cBhvr>
                                      <p:to>
                                        <p:strVal val="visible"/>
                                      </p:to>
                                    </p:set>
                                    <p:anim calcmode="lin" valueType="num">
                                      <p:cBhvr additive="base">
                                        <p:cTn id="25" dur="500" fill="hold"/>
                                        <p:tgtEl>
                                          <p:spTgt spid="1436677"/>
                                        </p:tgtEl>
                                        <p:attrNameLst>
                                          <p:attrName>ppt_x</p:attrName>
                                        </p:attrNameLst>
                                      </p:cBhvr>
                                      <p:tavLst>
                                        <p:tav tm="0">
                                          <p:val>
                                            <p:strVal val="0-#ppt_w/2"/>
                                          </p:val>
                                        </p:tav>
                                        <p:tav tm="100000">
                                          <p:val>
                                            <p:strVal val="#ppt_x"/>
                                          </p:val>
                                        </p:tav>
                                      </p:tavLst>
                                    </p:anim>
                                    <p:anim calcmode="lin" valueType="num">
                                      <p:cBhvr additive="base">
                                        <p:cTn id="26" dur="500" fill="hold"/>
                                        <p:tgtEl>
                                          <p:spTgt spid="1436677"/>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1436678"/>
                                        </p:tgtEl>
                                        <p:attrNameLst>
                                          <p:attrName>style.visibility</p:attrName>
                                        </p:attrNameLst>
                                      </p:cBhvr>
                                      <p:to>
                                        <p:strVal val="visible"/>
                                      </p:to>
                                    </p:set>
                                    <p:anim calcmode="lin" valueType="num">
                                      <p:cBhvr additive="base">
                                        <p:cTn id="31" dur="500" fill="hold"/>
                                        <p:tgtEl>
                                          <p:spTgt spid="1436678"/>
                                        </p:tgtEl>
                                        <p:attrNameLst>
                                          <p:attrName>ppt_x</p:attrName>
                                        </p:attrNameLst>
                                      </p:cBhvr>
                                      <p:tavLst>
                                        <p:tav tm="0">
                                          <p:val>
                                            <p:strVal val="0-#ppt_w/2"/>
                                          </p:val>
                                        </p:tav>
                                        <p:tav tm="100000">
                                          <p:val>
                                            <p:strVal val="#ppt_x"/>
                                          </p:val>
                                        </p:tav>
                                      </p:tavLst>
                                    </p:anim>
                                    <p:anim calcmode="lin" valueType="num">
                                      <p:cBhvr additive="base">
                                        <p:cTn id="32" dur="500" fill="hold"/>
                                        <p:tgtEl>
                                          <p:spTgt spid="1436678"/>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1436679"/>
                                        </p:tgtEl>
                                        <p:attrNameLst>
                                          <p:attrName>style.visibility</p:attrName>
                                        </p:attrNameLst>
                                      </p:cBhvr>
                                      <p:to>
                                        <p:strVal val="visible"/>
                                      </p:to>
                                    </p:set>
                                    <p:anim calcmode="lin" valueType="num">
                                      <p:cBhvr additive="base">
                                        <p:cTn id="37" dur="500" fill="hold"/>
                                        <p:tgtEl>
                                          <p:spTgt spid="1436679"/>
                                        </p:tgtEl>
                                        <p:attrNameLst>
                                          <p:attrName>ppt_x</p:attrName>
                                        </p:attrNameLst>
                                      </p:cBhvr>
                                      <p:tavLst>
                                        <p:tav tm="0">
                                          <p:val>
                                            <p:strVal val="0-#ppt_w/2"/>
                                          </p:val>
                                        </p:tav>
                                        <p:tav tm="100000">
                                          <p:val>
                                            <p:strVal val="#ppt_x"/>
                                          </p:val>
                                        </p:tav>
                                      </p:tavLst>
                                    </p:anim>
                                    <p:anim calcmode="lin" valueType="num">
                                      <p:cBhvr additive="base">
                                        <p:cTn id="38" dur="500" fill="hold"/>
                                        <p:tgtEl>
                                          <p:spTgt spid="1436679"/>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grpId="0" nodeType="clickEffect">
                                  <p:stCondLst>
                                    <p:cond delay="0"/>
                                  </p:stCondLst>
                                  <p:childTnLst>
                                    <p:set>
                                      <p:cBhvr>
                                        <p:cTn id="42" dur="1" fill="hold">
                                          <p:stCondLst>
                                            <p:cond delay="0"/>
                                          </p:stCondLst>
                                        </p:cTn>
                                        <p:tgtEl>
                                          <p:spTgt spid="1436680"/>
                                        </p:tgtEl>
                                        <p:attrNameLst>
                                          <p:attrName>style.visibility</p:attrName>
                                        </p:attrNameLst>
                                      </p:cBhvr>
                                      <p:to>
                                        <p:strVal val="visible"/>
                                      </p:to>
                                    </p:set>
                                    <p:anim calcmode="lin" valueType="num">
                                      <p:cBhvr additive="base">
                                        <p:cTn id="43" dur="500" fill="hold"/>
                                        <p:tgtEl>
                                          <p:spTgt spid="1436680"/>
                                        </p:tgtEl>
                                        <p:attrNameLst>
                                          <p:attrName>ppt_x</p:attrName>
                                        </p:attrNameLst>
                                      </p:cBhvr>
                                      <p:tavLst>
                                        <p:tav tm="0">
                                          <p:val>
                                            <p:strVal val="0-#ppt_w/2"/>
                                          </p:val>
                                        </p:tav>
                                        <p:tav tm="100000">
                                          <p:val>
                                            <p:strVal val="#ppt_x"/>
                                          </p:val>
                                        </p:tav>
                                      </p:tavLst>
                                    </p:anim>
                                    <p:anim calcmode="lin" valueType="num">
                                      <p:cBhvr additive="base">
                                        <p:cTn id="44" dur="500" fill="hold"/>
                                        <p:tgtEl>
                                          <p:spTgt spid="1436680"/>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6" presetClass="entr" presetSubtype="0" fill="hold" nodeType="clickEffect">
                                  <p:stCondLst>
                                    <p:cond delay="0"/>
                                  </p:stCondLst>
                                  <p:childTnLst>
                                    <p:set>
                                      <p:cBhvr>
                                        <p:cTn id="48" dur="1" fill="hold">
                                          <p:stCondLst>
                                            <p:cond delay="0"/>
                                          </p:stCondLst>
                                        </p:cTn>
                                        <p:tgtEl>
                                          <p:spTgt spid="1436674"/>
                                        </p:tgtEl>
                                        <p:attrNameLst>
                                          <p:attrName>style.visibility</p:attrName>
                                        </p:attrNameLst>
                                      </p:cBhvr>
                                      <p:to>
                                        <p:strVal val="visible"/>
                                      </p:to>
                                    </p:set>
                                    <p:animEffect transition="in" filter="wipe(down)">
                                      <p:cBhvr>
                                        <p:cTn id="49" dur="580">
                                          <p:stCondLst>
                                            <p:cond delay="0"/>
                                          </p:stCondLst>
                                        </p:cTn>
                                        <p:tgtEl>
                                          <p:spTgt spid="1436674"/>
                                        </p:tgtEl>
                                      </p:cBhvr>
                                    </p:animEffect>
                                    <p:anim calcmode="lin" valueType="num">
                                      <p:cBhvr>
                                        <p:cTn id="50" dur="1822" tmFilter="0,0; 0.14,0.36; 0.43,0.73; 0.71,0.91; 1.0,1.0">
                                          <p:stCondLst>
                                            <p:cond delay="0"/>
                                          </p:stCondLst>
                                        </p:cTn>
                                        <p:tgtEl>
                                          <p:spTgt spid="1436674"/>
                                        </p:tgtEl>
                                        <p:attrNameLst>
                                          <p:attrName>ppt_x</p:attrName>
                                        </p:attrNameLst>
                                      </p:cBhvr>
                                      <p:tavLst>
                                        <p:tav tm="0">
                                          <p:val>
                                            <p:strVal val="#ppt_x-0.25"/>
                                          </p:val>
                                        </p:tav>
                                        <p:tav tm="100000">
                                          <p:val>
                                            <p:strVal val="#ppt_x"/>
                                          </p:val>
                                        </p:tav>
                                      </p:tavLst>
                                    </p:anim>
                                    <p:anim calcmode="lin" valueType="num">
                                      <p:cBhvr>
                                        <p:cTn id="51" dur="664" tmFilter="0.0,0.0; 0.25,0.07; 0.50,0.2; 0.75,0.467; 1.0,1.0">
                                          <p:stCondLst>
                                            <p:cond delay="0"/>
                                          </p:stCondLst>
                                        </p:cTn>
                                        <p:tgtEl>
                                          <p:spTgt spid="1436674"/>
                                        </p:tgtEl>
                                        <p:attrNameLst>
                                          <p:attrName>ppt_y</p:attrName>
                                        </p:attrNameLst>
                                      </p:cBhvr>
                                      <p:tavLst>
                                        <p:tav tm="0" fmla="#ppt_y-sin(pi*$)/3">
                                          <p:val>
                                            <p:fltVal val="0.5"/>
                                          </p:val>
                                        </p:tav>
                                        <p:tav tm="100000">
                                          <p:val>
                                            <p:fltVal val="1"/>
                                          </p:val>
                                        </p:tav>
                                      </p:tavLst>
                                    </p:anim>
                                    <p:anim calcmode="lin" valueType="num">
                                      <p:cBhvr>
                                        <p:cTn id="52" dur="664" tmFilter="0, 0; 0.125,0.2665; 0.25,0.4; 0.375,0.465; 0.5,0.5;  0.625,0.535; 0.75,0.6; 0.875,0.7335; 1,1">
                                          <p:stCondLst>
                                            <p:cond delay="664"/>
                                          </p:stCondLst>
                                        </p:cTn>
                                        <p:tgtEl>
                                          <p:spTgt spid="1436674"/>
                                        </p:tgtEl>
                                        <p:attrNameLst>
                                          <p:attrName>ppt_y</p:attrName>
                                        </p:attrNameLst>
                                      </p:cBhvr>
                                      <p:tavLst>
                                        <p:tav tm="0" fmla="#ppt_y-sin(pi*$)/9">
                                          <p:val>
                                            <p:fltVal val="0"/>
                                          </p:val>
                                        </p:tav>
                                        <p:tav tm="100000">
                                          <p:val>
                                            <p:fltVal val="1"/>
                                          </p:val>
                                        </p:tav>
                                      </p:tavLst>
                                    </p:anim>
                                    <p:anim calcmode="lin" valueType="num">
                                      <p:cBhvr>
                                        <p:cTn id="53" dur="332" tmFilter="0, 0; 0.125,0.2665; 0.25,0.4; 0.375,0.465; 0.5,0.5;  0.625,0.535; 0.75,0.6; 0.875,0.7335; 1,1">
                                          <p:stCondLst>
                                            <p:cond delay="1324"/>
                                          </p:stCondLst>
                                        </p:cTn>
                                        <p:tgtEl>
                                          <p:spTgt spid="1436674"/>
                                        </p:tgtEl>
                                        <p:attrNameLst>
                                          <p:attrName>ppt_y</p:attrName>
                                        </p:attrNameLst>
                                      </p:cBhvr>
                                      <p:tavLst>
                                        <p:tav tm="0" fmla="#ppt_y-sin(pi*$)/27">
                                          <p:val>
                                            <p:fltVal val="0"/>
                                          </p:val>
                                        </p:tav>
                                        <p:tav tm="100000">
                                          <p:val>
                                            <p:fltVal val="1"/>
                                          </p:val>
                                        </p:tav>
                                      </p:tavLst>
                                    </p:anim>
                                    <p:anim calcmode="lin" valueType="num">
                                      <p:cBhvr>
                                        <p:cTn id="54" dur="164" tmFilter="0, 0; 0.125,0.2665; 0.25,0.4; 0.375,0.465; 0.5,0.5;  0.625,0.535; 0.75,0.6; 0.875,0.7335; 1,1">
                                          <p:stCondLst>
                                            <p:cond delay="1656"/>
                                          </p:stCondLst>
                                        </p:cTn>
                                        <p:tgtEl>
                                          <p:spTgt spid="1436674"/>
                                        </p:tgtEl>
                                        <p:attrNameLst>
                                          <p:attrName>ppt_y</p:attrName>
                                        </p:attrNameLst>
                                      </p:cBhvr>
                                      <p:tavLst>
                                        <p:tav tm="0" fmla="#ppt_y-sin(pi*$)/81">
                                          <p:val>
                                            <p:fltVal val="0"/>
                                          </p:val>
                                        </p:tav>
                                        <p:tav tm="100000">
                                          <p:val>
                                            <p:fltVal val="1"/>
                                          </p:val>
                                        </p:tav>
                                      </p:tavLst>
                                    </p:anim>
                                    <p:animScale>
                                      <p:cBhvr>
                                        <p:cTn id="55" dur="26">
                                          <p:stCondLst>
                                            <p:cond delay="650"/>
                                          </p:stCondLst>
                                        </p:cTn>
                                        <p:tgtEl>
                                          <p:spTgt spid="1436674"/>
                                        </p:tgtEl>
                                      </p:cBhvr>
                                      <p:to x="100000" y="60000"/>
                                    </p:animScale>
                                    <p:animScale>
                                      <p:cBhvr>
                                        <p:cTn id="56" dur="166" decel="50000">
                                          <p:stCondLst>
                                            <p:cond delay="676"/>
                                          </p:stCondLst>
                                        </p:cTn>
                                        <p:tgtEl>
                                          <p:spTgt spid="1436674"/>
                                        </p:tgtEl>
                                      </p:cBhvr>
                                      <p:to x="100000" y="100000"/>
                                    </p:animScale>
                                    <p:animScale>
                                      <p:cBhvr>
                                        <p:cTn id="57" dur="26">
                                          <p:stCondLst>
                                            <p:cond delay="1312"/>
                                          </p:stCondLst>
                                        </p:cTn>
                                        <p:tgtEl>
                                          <p:spTgt spid="1436674"/>
                                        </p:tgtEl>
                                      </p:cBhvr>
                                      <p:to x="100000" y="80000"/>
                                    </p:animScale>
                                    <p:animScale>
                                      <p:cBhvr>
                                        <p:cTn id="58" dur="166" decel="50000">
                                          <p:stCondLst>
                                            <p:cond delay="1338"/>
                                          </p:stCondLst>
                                        </p:cTn>
                                        <p:tgtEl>
                                          <p:spTgt spid="1436674"/>
                                        </p:tgtEl>
                                      </p:cBhvr>
                                      <p:to x="100000" y="100000"/>
                                    </p:animScale>
                                    <p:animScale>
                                      <p:cBhvr>
                                        <p:cTn id="59" dur="26">
                                          <p:stCondLst>
                                            <p:cond delay="1642"/>
                                          </p:stCondLst>
                                        </p:cTn>
                                        <p:tgtEl>
                                          <p:spTgt spid="1436674"/>
                                        </p:tgtEl>
                                      </p:cBhvr>
                                      <p:to x="100000" y="90000"/>
                                    </p:animScale>
                                    <p:animScale>
                                      <p:cBhvr>
                                        <p:cTn id="60" dur="166" decel="50000">
                                          <p:stCondLst>
                                            <p:cond delay="1668"/>
                                          </p:stCondLst>
                                        </p:cTn>
                                        <p:tgtEl>
                                          <p:spTgt spid="1436674"/>
                                        </p:tgtEl>
                                      </p:cBhvr>
                                      <p:to x="100000" y="100000"/>
                                    </p:animScale>
                                    <p:animScale>
                                      <p:cBhvr>
                                        <p:cTn id="61" dur="26">
                                          <p:stCondLst>
                                            <p:cond delay="1808"/>
                                          </p:stCondLst>
                                        </p:cTn>
                                        <p:tgtEl>
                                          <p:spTgt spid="1436674"/>
                                        </p:tgtEl>
                                      </p:cBhvr>
                                      <p:to x="100000" y="95000"/>
                                    </p:animScale>
                                    <p:animScale>
                                      <p:cBhvr>
                                        <p:cTn id="62" dur="166" decel="50000">
                                          <p:stCondLst>
                                            <p:cond delay="1834"/>
                                          </p:stCondLst>
                                        </p:cTn>
                                        <p:tgtEl>
                                          <p:spTgt spid="1436674"/>
                                        </p:tgtEl>
                                      </p:cBhvr>
                                      <p:to x="100000" y="100000"/>
                                    </p:animScale>
                                  </p:childTnLst>
                                </p:cTn>
                              </p:par>
                            </p:childTnLst>
                          </p:cTn>
                        </p:par>
                      </p:childTnLst>
                    </p:cTn>
                  </p:par>
                  <p:par>
                    <p:cTn id="63" fill="hold">
                      <p:stCondLst>
                        <p:cond delay="indefinite"/>
                      </p:stCondLst>
                      <p:childTnLst>
                        <p:par>
                          <p:cTn id="64" fill="hold">
                            <p:stCondLst>
                              <p:cond delay="0"/>
                            </p:stCondLst>
                            <p:childTnLst>
                              <p:par>
                                <p:cTn id="65" presetID="22" presetClass="entr" presetSubtype="1" fill="hold" nodeType="clickEffect">
                                  <p:stCondLst>
                                    <p:cond delay="0"/>
                                  </p:stCondLst>
                                  <p:childTnLst>
                                    <p:set>
                                      <p:cBhvr>
                                        <p:cTn id="66" dur="1" fill="hold">
                                          <p:stCondLst>
                                            <p:cond delay="0"/>
                                          </p:stCondLst>
                                        </p:cTn>
                                        <p:tgtEl>
                                          <p:spTgt spid="1436675"/>
                                        </p:tgtEl>
                                        <p:attrNameLst>
                                          <p:attrName>style.visibility</p:attrName>
                                        </p:attrNameLst>
                                      </p:cBhvr>
                                      <p:to>
                                        <p:strVal val="visible"/>
                                      </p:to>
                                    </p:set>
                                    <p:animEffect transition="in" filter="wipe(up)">
                                      <p:cBhvr>
                                        <p:cTn id="67" dur="500"/>
                                        <p:tgtEl>
                                          <p:spTgt spid="1436675"/>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2" fill="hold" grpId="0" nodeType="clickEffect">
                                  <p:stCondLst>
                                    <p:cond delay="0"/>
                                  </p:stCondLst>
                                  <p:childTnLst>
                                    <p:set>
                                      <p:cBhvr>
                                        <p:cTn id="71" dur="1" fill="hold">
                                          <p:stCondLst>
                                            <p:cond delay="0"/>
                                          </p:stCondLst>
                                        </p:cTn>
                                        <p:tgtEl>
                                          <p:spTgt spid="1436683"/>
                                        </p:tgtEl>
                                        <p:attrNameLst>
                                          <p:attrName>style.visibility</p:attrName>
                                        </p:attrNameLst>
                                      </p:cBhvr>
                                      <p:to>
                                        <p:strVal val="visible"/>
                                      </p:to>
                                    </p:set>
                                    <p:animEffect transition="in" filter="wipe(right)">
                                      <p:cBhvr>
                                        <p:cTn id="72" dur="500"/>
                                        <p:tgtEl>
                                          <p:spTgt spid="1436683"/>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4" fill="hold" grpId="0" nodeType="clickEffect">
                                  <p:stCondLst>
                                    <p:cond delay="0"/>
                                  </p:stCondLst>
                                  <p:childTnLst>
                                    <p:set>
                                      <p:cBhvr>
                                        <p:cTn id="76" dur="1" fill="hold">
                                          <p:stCondLst>
                                            <p:cond delay="0"/>
                                          </p:stCondLst>
                                        </p:cTn>
                                        <p:tgtEl>
                                          <p:spTgt spid="1436682"/>
                                        </p:tgtEl>
                                        <p:attrNameLst>
                                          <p:attrName>style.visibility</p:attrName>
                                        </p:attrNameLst>
                                      </p:cBhvr>
                                      <p:to>
                                        <p:strVal val="visible"/>
                                      </p:to>
                                    </p:set>
                                    <p:animEffect transition="in" filter="wipe(down)">
                                      <p:cBhvr>
                                        <p:cTn id="77" dur="500"/>
                                        <p:tgtEl>
                                          <p:spTgt spid="1436682"/>
                                        </p:tgtEl>
                                      </p:cBhvr>
                                    </p:animEffect>
                                  </p:childTnLst>
                                </p:cTn>
                              </p:par>
                            </p:childTnLst>
                          </p:cTn>
                        </p:par>
                      </p:childTnLst>
                    </p:cTn>
                  </p:par>
                  <p:par>
                    <p:cTn id="78" fill="hold">
                      <p:stCondLst>
                        <p:cond delay="indefinite"/>
                      </p:stCondLst>
                      <p:childTnLst>
                        <p:par>
                          <p:cTn id="79" fill="hold">
                            <p:stCondLst>
                              <p:cond delay="0"/>
                            </p:stCondLst>
                            <p:childTnLst>
                              <p:par>
                                <p:cTn id="80" presetID="3" presetClass="entr" presetSubtype="10" fill="hold" grpId="0" nodeType="clickEffect">
                                  <p:stCondLst>
                                    <p:cond delay="0"/>
                                  </p:stCondLst>
                                  <p:childTnLst>
                                    <p:set>
                                      <p:cBhvr>
                                        <p:cTn id="81" dur="1" fill="hold">
                                          <p:stCondLst>
                                            <p:cond delay="0"/>
                                          </p:stCondLst>
                                        </p:cTn>
                                        <p:tgtEl>
                                          <p:spTgt spid="1436681"/>
                                        </p:tgtEl>
                                        <p:attrNameLst>
                                          <p:attrName>style.visibility</p:attrName>
                                        </p:attrNameLst>
                                      </p:cBhvr>
                                      <p:to>
                                        <p:strVal val="visible"/>
                                      </p:to>
                                    </p:set>
                                    <p:animEffect transition="in" filter="blinds(horizontal)">
                                      <p:cBhvr>
                                        <p:cTn id="82" dur="500"/>
                                        <p:tgtEl>
                                          <p:spTgt spid="1436681"/>
                                        </p:tgtEl>
                                      </p:cBhvr>
                                    </p:animEffec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20">
                                            <p:txEl>
                                              <p:pRg st="0" end="0"/>
                                            </p:txEl>
                                          </p:spTgt>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22" presetClass="entr" presetSubtype="4" fill="hold" grpId="0" nodeType="clickEffect">
                                  <p:stCondLst>
                                    <p:cond delay="0"/>
                                  </p:stCondLst>
                                  <p:childTnLst>
                                    <p:set>
                                      <p:cBhvr>
                                        <p:cTn id="90" dur="1" fill="hold">
                                          <p:stCondLst>
                                            <p:cond delay="0"/>
                                          </p:stCondLst>
                                        </p:cTn>
                                        <p:tgtEl>
                                          <p:spTgt spid="1436686"/>
                                        </p:tgtEl>
                                        <p:attrNameLst>
                                          <p:attrName>style.visibility</p:attrName>
                                        </p:attrNameLst>
                                      </p:cBhvr>
                                      <p:to>
                                        <p:strVal val="visible"/>
                                      </p:to>
                                    </p:set>
                                    <p:animEffect transition="in" filter="wipe(down)">
                                      <p:cBhvr>
                                        <p:cTn id="91" dur="500"/>
                                        <p:tgtEl>
                                          <p:spTgt spid="1436686"/>
                                        </p:tgtEl>
                                      </p:cBhvr>
                                    </p:animEffect>
                                  </p:childTnLst>
                                </p:cTn>
                              </p:par>
                            </p:childTnLst>
                          </p:cTn>
                        </p:par>
                      </p:childTnLst>
                    </p:cTn>
                  </p:par>
                  <p:par>
                    <p:cTn id="92" fill="hold">
                      <p:stCondLst>
                        <p:cond delay="indefinite"/>
                      </p:stCondLst>
                      <p:childTnLst>
                        <p:par>
                          <p:cTn id="93" fill="hold">
                            <p:stCondLst>
                              <p:cond delay="0"/>
                            </p:stCondLst>
                            <p:childTnLst>
                              <p:par>
                                <p:cTn id="94" presetID="22" presetClass="entr" presetSubtype="4" fill="hold" grpId="0" nodeType="clickEffect">
                                  <p:stCondLst>
                                    <p:cond delay="0"/>
                                  </p:stCondLst>
                                  <p:childTnLst>
                                    <p:set>
                                      <p:cBhvr>
                                        <p:cTn id="95" dur="1" fill="hold">
                                          <p:stCondLst>
                                            <p:cond delay="0"/>
                                          </p:stCondLst>
                                        </p:cTn>
                                        <p:tgtEl>
                                          <p:spTgt spid="1436685"/>
                                        </p:tgtEl>
                                        <p:attrNameLst>
                                          <p:attrName>style.visibility</p:attrName>
                                        </p:attrNameLst>
                                      </p:cBhvr>
                                      <p:to>
                                        <p:strVal val="visible"/>
                                      </p:to>
                                    </p:set>
                                    <p:animEffect transition="in" filter="wipe(down)">
                                      <p:cBhvr>
                                        <p:cTn id="96" dur="500"/>
                                        <p:tgtEl>
                                          <p:spTgt spid="1436685"/>
                                        </p:tgtEl>
                                      </p:cBhvr>
                                    </p:animEffect>
                                  </p:childTnLst>
                                </p:cTn>
                              </p:par>
                            </p:childTnLst>
                          </p:cTn>
                        </p:par>
                      </p:childTnLst>
                    </p:cTn>
                  </p:par>
                  <p:par>
                    <p:cTn id="97" fill="hold">
                      <p:stCondLst>
                        <p:cond delay="indefinite"/>
                      </p:stCondLst>
                      <p:childTnLst>
                        <p:par>
                          <p:cTn id="98" fill="hold">
                            <p:stCondLst>
                              <p:cond delay="0"/>
                            </p:stCondLst>
                            <p:childTnLst>
                              <p:par>
                                <p:cTn id="99" presetID="3" presetClass="entr" presetSubtype="10" fill="hold" grpId="0" nodeType="clickEffect">
                                  <p:stCondLst>
                                    <p:cond delay="0"/>
                                  </p:stCondLst>
                                  <p:childTnLst>
                                    <p:set>
                                      <p:cBhvr>
                                        <p:cTn id="100" dur="1" fill="hold">
                                          <p:stCondLst>
                                            <p:cond delay="0"/>
                                          </p:stCondLst>
                                        </p:cTn>
                                        <p:tgtEl>
                                          <p:spTgt spid="1436684"/>
                                        </p:tgtEl>
                                        <p:attrNameLst>
                                          <p:attrName>style.visibility</p:attrName>
                                        </p:attrNameLst>
                                      </p:cBhvr>
                                      <p:to>
                                        <p:strVal val="visible"/>
                                      </p:to>
                                    </p:set>
                                    <p:animEffect transition="in" filter="blinds(horizontal)">
                                      <p:cBhvr>
                                        <p:cTn id="101" dur="500"/>
                                        <p:tgtEl>
                                          <p:spTgt spid="1436684"/>
                                        </p:tgtEl>
                                      </p:cBhvr>
                                    </p:animEffect>
                                  </p:childTnLst>
                                </p:cTn>
                              </p:par>
                            </p:childTnLst>
                          </p:cTn>
                        </p:par>
                      </p:childTnLst>
                    </p:cTn>
                  </p:par>
                  <p:par>
                    <p:cTn id="102" fill="hold">
                      <p:stCondLst>
                        <p:cond delay="indefinite"/>
                      </p:stCondLst>
                      <p:childTnLst>
                        <p:par>
                          <p:cTn id="103" fill="hold">
                            <p:stCondLst>
                              <p:cond delay="0"/>
                            </p:stCondLst>
                            <p:childTnLst>
                              <p:par>
                                <p:cTn id="104" presetID="26" presetClass="entr" presetSubtype="0" fill="hold" grpId="0" nodeType="clickEffect">
                                  <p:stCondLst>
                                    <p:cond delay="0"/>
                                  </p:stCondLst>
                                  <p:childTnLst>
                                    <p:set>
                                      <p:cBhvr>
                                        <p:cTn id="105" dur="1" fill="hold">
                                          <p:stCondLst>
                                            <p:cond delay="0"/>
                                          </p:stCondLst>
                                        </p:cTn>
                                        <p:tgtEl>
                                          <p:spTgt spid="1436687"/>
                                        </p:tgtEl>
                                        <p:attrNameLst>
                                          <p:attrName>style.visibility</p:attrName>
                                        </p:attrNameLst>
                                      </p:cBhvr>
                                      <p:to>
                                        <p:strVal val="visible"/>
                                      </p:to>
                                    </p:set>
                                    <p:animEffect transition="in" filter="wipe(down)">
                                      <p:cBhvr>
                                        <p:cTn id="106" dur="580">
                                          <p:stCondLst>
                                            <p:cond delay="0"/>
                                          </p:stCondLst>
                                        </p:cTn>
                                        <p:tgtEl>
                                          <p:spTgt spid="1436687"/>
                                        </p:tgtEl>
                                      </p:cBhvr>
                                    </p:animEffect>
                                    <p:anim calcmode="lin" valueType="num">
                                      <p:cBhvr>
                                        <p:cTn id="107" dur="1822" tmFilter="0,0; 0.14,0.36; 0.43,0.73; 0.71,0.91; 1.0,1.0">
                                          <p:stCondLst>
                                            <p:cond delay="0"/>
                                          </p:stCondLst>
                                        </p:cTn>
                                        <p:tgtEl>
                                          <p:spTgt spid="1436687"/>
                                        </p:tgtEl>
                                        <p:attrNameLst>
                                          <p:attrName>ppt_x</p:attrName>
                                        </p:attrNameLst>
                                      </p:cBhvr>
                                      <p:tavLst>
                                        <p:tav tm="0">
                                          <p:val>
                                            <p:strVal val="#ppt_x-0.25"/>
                                          </p:val>
                                        </p:tav>
                                        <p:tav tm="100000">
                                          <p:val>
                                            <p:strVal val="#ppt_x"/>
                                          </p:val>
                                        </p:tav>
                                      </p:tavLst>
                                    </p:anim>
                                    <p:anim calcmode="lin" valueType="num">
                                      <p:cBhvr>
                                        <p:cTn id="108" dur="664" tmFilter="0.0,0.0; 0.25,0.07; 0.50,0.2; 0.75,0.467; 1.0,1.0">
                                          <p:stCondLst>
                                            <p:cond delay="0"/>
                                          </p:stCondLst>
                                        </p:cTn>
                                        <p:tgtEl>
                                          <p:spTgt spid="1436687"/>
                                        </p:tgtEl>
                                        <p:attrNameLst>
                                          <p:attrName>ppt_y</p:attrName>
                                        </p:attrNameLst>
                                      </p:cBhvr>
                                      <p:tavLst>
                                        <p:tav tm="0" fmla="#ppt_y-sin(pi*$)/3">
                                          <p:val>
                                            <p:fltVal val="0.5"/>
                                          </p:val>
                                        </p:tav>
                                        <p:tav tm="100000">
                                          <p:val>
                                            <p:fltVal val="1"/>
                                          </p:val>
                                        </p:tav>
                                      </p:tavLst>
                                    </p:anim>
                                    <p:anim calcmode="lin" valueType="num">
                                      <p:cBhvr>
                                        <p:cTn id="109" dur="664" tmFilter="0, 0; 0.125,0.2665; 0.25,0.4; 0.375,0.465; 0.5,0.5;  0.625,0.535; 0.75,0.6; 0.875,0.7335; 1,1">
                                          <p:stCondLst>
                                            <p:cond delay="664"/>
                                          </p:stCondLst>
                                        </p:cTn>
                                        <p:tgtEl>
                                          <p:spTgt spid="1436687"/>
                                        </p:tgtEl>
                                        <p:attrNameLst>
                                          <p:attrName>ppt_y</p:attrName>
                                        </p:attrNameLst>
                                      </p:cBhvr>
                                      <p:tavLst>
                                        <p:tav tm="0" fmla="#ppt_y-sin(pi*$)/9">
                                          <p:val>
                                            <p:fltVal val="0"/>
                                          </p:val>
                                        </p:tav>
                                        <p:tav tm="100000">
                                          <p:val>
                                            <p:fltVal val="1"/>
                                          </p:val>
                                        </p:tav>
                                      </p:tavLst>
                                    </p:anim>
                                    <p:anim calcmode="lin" valueType="num">
                                      <p:cBhvr>
                                        <p:cTn id="110" dur="332" tmFilter="0, 0; 0.125,0.2665; 0.25,0.4; 0.375,0.465; 0.5,0.5;  0.625,0.535; 0.75,0.6; 0.875,0.7335; 1,1">
                                          <p:stCondLst>
                                            <p:cond delay="1324"/>
                                          </p:stCondLst>
                                        </p:cTn>
                                        <p:tgtEl>
                                          <p:spTgt spid="1436687"/>
                                        </p:tgtEl>
                                        <p:attrNameLst>
                                          <p:attrName>ppt_y</p:attrName>
                                        </p:attrNameLst>
                                      </p:cBhvr>
                                      <p:tavLst>
                                        <p:tav tm="0" fmla="#ppt_y-sin(pi*$)/27">
                                          <p:val>
                                            <p:fltVal val="0"/>
                                          </p:val>
                                        </p:tav>
                                        <p:tav tm="100000">
                                          <p:val>
                                            <p:fltVal val="1"/>
                                          </p:val>
                                        </p:tav>
                                      </p:tavLst>
                                    </p:anim>
                                    <p:anim calcmode="lin" valueType="num">
                                      <p:cBhvr>
                                        <p:cTn id="111" dur="164" tmFilter="0, 0; 0.125,0.2665; 0.25,0.4; 0.375,0.465; 0.5,0.5;  0.625,0.535; 0.75,0.6; 0.875,0.7335; 1,1">
                                          <p:stCondLst>
                                            <p:cond delay="1656"/>
                                          </p:stCondLst>
                                        </p:cTn>
                                        <p:tgtEl>
                                          <p:spTgt spid="1436687"/>
                                        </p:tgtEl>
                                        <p:attrNameLst>
                                          <p:attrName>ppt_y</p:attrName>
                                        </p:attrNameLst>
                                      </p:cBhvr>
                                      <p:tavLst>
                                        <p:tav tm="0" fmla="#ppt_y-sin(pi*$)/81">
                                          <p:val>
                                            <p:fltVal val="0"/>
                                          </p:val>
                                        </p:tav>
                                        <p:tav tm="100000">
                                          <p:val>
                                            <p:fltVal val="1"/>
                                          </p:val>
                                        </p:tav>
                                      </p:tavLst>
                                    </p:anim>
                                    <p:animScale>
                                      <p:cBhvr>
                                        <p:cTn id="112" dur="26">
                                          <p:stCondLst>
                                            <p:cond delay="650"/>
                                          </p:stCondLst>
                                        </p:cTn>
                                        <p:tgtEl>
                                          <p:spTgt spid="1436687"/>
                                        </p:tgtEl>
                                      </p:cBhvr>
                                      <p:to x="100000" y="60000"/>
                                    </p:animScale>
                                    <p:animScale>
                                      <p:cBhvr>
                                        <p:cTn id="113" dur="166" decel="50000">
                                          <p:stCondLst>
                                            <p:cond delay="676"/>
                                          </p:stCondLst>
                                        </p:cTn>
                                        <p:tgtEl>
                                          <p:spTgt spid="1436687"/>
                                        </p:tgtEl>
                                      </p:cBhvr>
                                      <p:to x="100000" y="100000"/>
                                    </p:animScale>
                                    <p:animScale>
                                      <p:cBhvr>
                                        <p:cTn id="114" dur="26">
                                          <p:stCondLst>
                                            <p:cond delay="1312"/>
                                          </p:stCondLst>
                                        </p:cTn>
                                        <p:tgtEl>
                                          <p:spTgt spid="1436687"/>
                                        </p:tgtEl>
                                      </p:cBhvr>
                                      <p:to x="100000" y="80000"/>
                                    </p:animScale>
                                    <p:animScale>
                                      <p:cBhvr>
                                        <p:cTn id="115" dur="166" decel="50000">
                                          <p:stCondLst>
                                            <p:cond delay="1338"/>
                                          </p:stCondLst>
                                        </p:cTn>
                                        <p:tgtEl>
                                          <p:spTgt spid="1436687"/>
                                        </p:tgtEl>
                                      </p:cBhvr>
                                      <p:to x="100000" y="100000"/>
                                    </p:animScale>
                                    <p:animScale>
                                      <p:cBhvr>
                                        <p:cTn id="116" dur="26">
                                          <p:stCondLst>
                                            <p:cond delay="1642"/>
                                          </p:stCondLst>
                                        </p:cTn>
                                        <p:tgtEl>
                                          <p:spTgt spid="1436687"/>
                                        </p:tgtEl>
                                      </p:cBhvr>
                                      <p:to x="100000" y="90000"/>
                                    </p:animScale>
                                    <p:animScale>
                                      <p:cBhvr>
                                        <p:cTn id="117" dur="166" decel="50000">
                                          <p:stCondLst>
                                            <p:cond delay="1668"/>
                                          </p:stCondLst>
                                        </p:cTn>
                                        <p:tgtEl>
                                          <p:spTgt spid="1436687"/>
                                        </p:tgtEl>
                                      </p:cBhvr>
                                      <p:to x="100000" y="100000"/>
                                    </p:animScale>
                                    <p:animScale>
                                      <p:cBhvr>
                                        <p:cTn id="118" dur="26">
                                          <p:stCondLst>
                                            <p:cond delay="1808"/>
                                          </p:stCondLst>
                                        </p:cTn>
                                        <p:tgtEl>
                                          <p:spTgt spid="1436687"/>
                                        </p:tgtEl>
                                      </p:cBhvr>
                                      <p:to x="100000" y="95000"/>
                                    </p:animScale>
                                    <p:animScale>
                                      <p:cBhvr>
                                        <p:cTn id="119" dur="166" decel="50000">
                                          <p:stCondLst>
                                            <p:cond delay="1834"/>
                                          </p:stCondLst>
                                        </p:cTn>
                                        <p:tgtEl>
                                          <p:spTgt spid="1436687"/>
                                        </p:tgtEl>
                                      </p:cBhvr>
                                      <p:to x="100000" y="100000"/>
                                    </p:animScale>
                                  </p:childTnLst>
                                </p:cTn>
                              </p:par>
                            </p:childTnLst>
                          </p:cTn>
                        </p:par>
                      </p:childTnLst>
                    </p:cTn>
                  </p:par>
                  <p:par>
                    <p:cTn id="120" fill="hold">
                      <p:stCondLst>
                        <p:cond delay="indefinite"/>
                      </p:stCondLst>
                      <p:childTnLst>
                        <p:par>
                          <p:cTn id="121" fill="hold">
                            <p:stCondLst>
                              <p:cond delay="0"/>
                            </p:stCondLst>
                            <p:childTnLst>
                              <p:par>
                                <p:cTn id="122" presetID="26" presetClass="entr" presetSubtype="0" fill="hold" grpId="0" nodeType="clickEffect">
                                  <p:stCondLst>
                                    <p:cond delay="0"/>
                                  </p:stCondLst>
                                  <p:childTnLst>
                                    <p:set>
                                      <p:cBhvr>
                                        <p:cTn id="123" dur="1" fill="hold">
                                          <p:stCondLst>
                                            <p:cond delay="0"/>
                                          </p:stCondLst>
                                        </p:cTn>
                                        <p:tgtEl>
                                          <p:spTgt spid="1436688"/>
                                        </p:tgtEl>
                                        <p:attrNameLst>
                                          <p:attrName>style.visibility</p:attrName>
                                        </p:attrNameLst>
                                      </p:cBhvr>
                                      <p:to>
                                        <p:strVal val="visible"/>
                                      </p:to>
                                    </p:set>
                                    <p:animEffect transition="in" filter="wipe(down)">
                                      <p:cBhvr>
                                        <p:cTn id="124" dur="580">
                                          <p:stCondLst>
                                            <p:cond delay="0"/>
                                          </p:stCondLst>
                                        </p:cTn>
                                        <p:tgtEl>
                                          <p:spTgt spid="1436688"/>
                                        </p:tgtEl>
                                      </p:cBhvr>
                                    </p:animEffect>
                                    <p:anim calcmode="lin" valueType="num">
                                      <p:cBhvr>
                                        <p:cTn id="125" dur="1822" tmFilter="0,0; 0.14,0.36; 0.43,0.73; 0.71,0.91; 1.0,1.0">
                                          <p:stCondLst>
                                            <p:cond delay="0"/>
                                          </p:stCondLst>
                                        </p:cTn>
                                        <p:tgtEl>
                                          <p:spTgt spid="1436688"/>
                                        </p:tgtEl>
                                        <p:attrNameLst>
                                          <p:attrName>ppt_x</p:attrName>
                                        </p:attrNameLst>
                                      </p:cBhvr>
                                      <p:tavLst>
                                        <p:tav tm="0">
                                          <p:val>
                                            <p:strVal val="#ppt_x-0.25"/>
                                          </p:val>
                                        </p:tav>
                                        <p:tav tm="100000">
                                          <p:val>
                                            <p:strVal val="#ppt_x"/>
                                          </p:val>
                                        </p:tav>
                                      </p:tavLst>
                                    </p:anim>
                                    <p:anim calcmode="lin" valueType="num">
                                      <p:cBhvr>
                                        <p:cTn id="126" dur="664" tmFilter="0.0,0.0; 0.25,0.07; 0.50,0.2; 0.75,0.467; 1.0,1.0">
                                          <p:stCondLst>
                                            <p:cond delay="0"/>
                                          </p:stCondLst>
                                        </p:cTn>
                                        <p:tgtEl>
                                          <p:spTgt spid="1436688"/>
                                        </p:tgtEl>
                                        <p:attrNameLst>
                                          <p:attrName>ppt_y</p:attrName>
                                        </p:attrNameLst>
                                      </p:cBhvr>
                                      <p:tavLst>
                                        <p:tav tm="0" fmla="#ppt_y-sin(pi*$)/3">
                                          <p:val>
                                            <p:fltVal val="0.5"/>
                                          </p:val>
                                        </p:tav>
                                        <p:tav tm="100000">
                                          <p:val>
                                            <p:fltVal val="1"/>
                                          </p:val>
                                        </p:tav>
                                      </p:tavLst>
                                    </p:anim>
                                    <p:anim calcmode="lin" valueType="num">
                                      <p:cBhvr>
                                        <p:cTn id="127" dur="664" tmFilter="0, 0; 0.125,0.2665; 0.25,0.4; 0.375,0.465; 0.5,0.5;  0.625,0.535; 0.75,0.6; 0.875,0.7335; 1,1">
                                          <p:stCondLst>
                                            <p:cond delay="664"/>
                                          </p:stCondLst>
                                        </p:cTn>
                                        <p:tgtEl>
                                          <p:spTgt spid="1436688"/>
                                        </p:tgtEl>
                                        <p:attrNameLst>
                                          <p:attrName>ppt_y</p:attrName>
                                        </p:attrNameLst>
                                      </p:cBhvr>
                                      <p:tavLst>
                                        <p:tav tm="0" fmla="#ppt_y-sin(pi*$)/9">
                                          <p:val>
                                            <p:fltVal val="0"/>
                                          </p:val>
                                        </p:tav>
                                        <p:tav tm="100000">
                                          <p:val>
                                            <p:fltVal val="1"/>
                                          </p:val>
                                        </p:tav>
                                      </p:tavLst>
                                    </p:anim>
                                    <p:anim calcmode="lin" valueType="num">
                                      <p:cBhvr>
                                        <p:cTn id="128" dur="332" tmFilter="0, 0; 0.125,0.2665; 0.25,0.4; 0.375,0.465; 0.5,0.5;  0.625,0.535; 0.75,0.6; 0.875,0.7335; 1,1">
                                          <p:stCondLst>
                                            <p:cond delay="1324"/>
                                          </p:stCondLst>
                                        </p:cTn>
                                        <p:tgtEl>
                                          <p:spTgt spid="1436688"/>
                                        </p:tgtEl>
                                        <p:attrNameLst>
                                          <p:attrName>ppt_y</p:attrName>
                                        </p:attrNameLst>
                                      </p:cBhvr>
                                      <p:tavLst>
                                        <p:tav tm="0" fmla="#ppt_y-sin(pi*$)/27">
                                          <p:val>
                                            <p:fltVal val="0"/>
                                          </p:val>
                                        </p:tav>
                                        <p:tav tm="100000">
                                          <p:val>
                                            <p:fltVal val="1"/>
                                          </p:val>
                                        </p:tav>
                                      </p:tavLst>
                                    </p:anim>
                                    <p:anim calcmode="lin" valueType="num">
                                      <p:cBhvr>
                                        <p:cTn id="129" dur="164" tmFilter="0, 0; 0.125,0.2665; 0.25,0.4; 0.375,0.465; 0.5,0.5;  0.625,0.535; 0.75,0.6; 0.875,0.7335; 1,1">
                                          <p:stCondLst>
                                            <p:cond delay="1656"/>
                                          </p:stCondLst>
                                        </p:cTn>
                                        <p:tgtEl>
                                          <p:spTgt spid="1436688"/>
                                        </p:tgtEl>
                                        <p:attrNameLst>
                                          <p:attrName>ppt_y</p:attrName>
                                        </p:attrNameLst>
                                      </p:cBhvr>
                                      <p:tavLst>
                                        <p:tav tm="0" fmla="#ppt_y-sin(pi*$)/81">
                                          <p:val>
                                            <p:fltVal val="0"/>
                                          </p:val>
                                        </p:tav>
                                        <p:tav tm="100000">
                                          <p:val>
                                            <p:fltVal val="1"/>
                                          </p:val>
                                        </p:tav>
                                      </p:tavLst>
                                    </p:anim>
                                    <p:animScale>
                                      <p:cBhvr>
                                        <p:cTn id="130" dur="26">
                                          <p:stCondLst>
                                            <p:cond delay="650"/>
                                          </p:stCondLst>
                                        </p:cTn>
                                        <p:tgtEl>
                                          <p:spTgt spid="1436688"/>
                                        </p:tgtEl>
                                      </p:cBhvr>
                                      <p:to x="100000" y="60000"/>
                                    </p:animScale>
                                    <p:animScale>
                                      <p:cBhvr>
                                        <p:cTn id="131" dur="166" decel="50000">
                                          <p:stCondLst>
                                            <p:cond delay="676"/>
                                          </p:stCondLst>
                                        </p:cTn>
                                        <p:tgtEl>
                                          <p:spTgt spid="1436688"/>
                                        </p:tgtEl>
                                      </p:cBhvr>
                                      <p:to x="100000" y="100000"/>
                                    </p:animScale>
                                    <p:animScale>
                                      <p:cBhvr>
                                        <p:cTn id="132" dur="26">
                                          <p:stCondLst>
                                            <p:cond delay="1312"/>
                                          </p:stCondLst>
                                        </p:cTn>
                                        <p:tgtEl>
                                          <p:spTgt spid="1436688"/>
                                        </p:tgtEl>
                                      </p:cBhvr>
                                      <p:to x="100000" y="80000"/>
                                    </p:animScale>
                                    <p:animScale>
                                      <p:cBhvr>
                                        <p:cTn id="133" dur="166" decel="50000">
                                          <p:stCondLst>
                                            <p:cond delay="1338"/>
                                          </p:stCondLst>
                                        </p:cTn>
                                        <p:tgtEl>
                                          <p:spTgt spid="1436688"/>
                                        </p:tgtEl>
                                      </p:cBhvr>
                                      <p:to x="100000" y="100000"/>
                                    </p:animScale>
                                    <p:animScale>
                                      <p:cBhvr>
                                        <p:cTn id="134" dur="26">
                                          <p:stCondLst>
                                            <p:cond delay="1642"/>
                                          </p:stCondLst>
                                        </p:cTn>
                                        <p:tgtEl>
                                          <p:spTgt spid="1436688"/>
                                        </p:tgtEl>
                                      </p:cBhvr>
                                      <p:to x="100000" y="90000"/>
                                    </p:animScale>
                                    <p:animScale>
                                      <p:cBhvr>
                                        <p:cTn id="135" dur="166" decel="50000">
                                          <p:stCondLst>
                                            <p:cond delay="1668"/>
                                          </p:stCondLst>
                                        </p:cTn>
                                        <p:tgtEl>
                                          <p:spTgt spid="1436688"/>
                                        </p:tgtEl>
                                      </p:cBhvr>
                                      <p:to x="100000" y="100000"/>
                                    </p:animScale>
                                    <p:animScale>
                                      <p:cBhvr>
                                        <p:cTn id="136" dur="26">
                                          <p:stCondLst>
                                            <p:cond delay="1808"/>
                                          </p:stCondLst>
                                        </p:cTn>
                                        <p:tgtEl>
                                          <p:spTgt spid="1436688"/>
                                        </p:tgtEl>
                                      </p:cBhvr>
                                      <p:to x="100000" y="95000"/>
                                    </p:animScale>
                                    <p:animScale>
                                      <p:cBhvr>
                                        <p:cTn id="137" dur="166" decel="50000">
                                          <p:stCondLst>
                                            <p:cond delay="1834"/>
                                          </p:stCondLst>
                                        </p:cTn>
                                        <p:tgtEl>
                                          <p:spTgt spid="1436688"/>
                                        </p:tgtEl>
                                      </p:cBhvr>
                                      <p:to x="100000" y="100000"/>
                                    </p:animScale>
                                  </p:childTnLst>
                                </p:cTn>
                              </p:par>
                            </p:childTnLst>
                          </p:cTn>
                        </p:par>
                      </p:childTnLst>
                    </p:cTn>
                  </p:par>
                  <p:par>
                    <p:cTn id="138" fill="hold">
                      <p:stCondLst>
                        <p:cond delay="indefinite"/>
                      </p:stCondLst>
                      <p:childTnLst>
                        <p:par>
                          <p:cTn id="139" fill="hold">
                            <p:stCondLst>
                              <p:cond delay="0"/>
                            </p:stCondLst>
                            <p:childTnLst>
                              <p:par>
                                <p:cTn id="140" presetID="26" presetClass="entr" presetSubtype="0" fill="hold" grpId="0" nodeType="clickEffect">
                                  <p:stCondLst>
                                    <p:cond delay="0"/>
                                  </p:stCondLst>
                                  <p:childTnLst>
                                    <p:set>
                                      <p:cBhvr>
                                        <p:cTn id="141" dur="1" fill="hold">
                                          <p:stCondLst>
                                            <p:cond delay="0"/>
                                          </p:stCondLst>
                                        </p:cTn>
                                        <p:tgtEl>
                                          <p:spTgt spid="1436689"/>
                                        </p:tgtEl>
                                        <p:attrNameLst>
                                          <p:attrName>style.visibility</p:attrName>
                                        </p:attrNameLst>
                                      </p:cBhvr>
                                      <p:to>
                                        <p:strVal val="visible"/>
                                      </p:to>
                                    </p:set>
                                    <p:animEffect transition="in" filter="wipe(down)">
                                      <p:cBhvr>
                                        <p:cTn id="142" dur="580">
                                          <p:stCondLst>
                                            <p:cond delay="0"/>
                                          </p:stCondLst>
                                        </p:cTn>
                                        <p:tgtEl>
                                          <p:spTgt spid="1436689"/>
                                        </p:tgtEl>
                                      </p:cBhvr>
                                    </p:animEffect>
                                    <p:anim calcmode="lin" valueType="num">
                                      <p:cBhvr>
                                        <p:cTn id="143" dur="1822" tmFilter="0,0; 0.14,0.36; 0.43,0.73; 0.71,0.91; 1.0,1.0">
                                          <p:stCondLst>
                                            <p:cond delay="0"/>
                                          </p:stCondLst>
                                        </p:cTn>
                                        <p:tgtEl>
                                          <p:spTgt spid="1436689"/>
                                        </p:tgtEl>
                                        <p:attrNameLst>
                                          <p:attrName>ppt_x</p:attrName>
                                        </p:attrNameLst>
                                      </p:cBhvr>
                                      <p:tavLst>
                                        <p:tav tm="0">
                                          <p:val>
                                            <p:strVal val="#ppt_x-0.25"/>
                                          </p:val>
                                        </p:tav>
                                        <p:tav tm="100000">
                                          <p:val>
                                            <p:strVal val="#ppt_x"/>
                                          </p:val>
                                        </p:tav>
                                      </p:tavLst>
                                    </p:anim>
                                    <p:anim calcmode="lin" valueType="num">
                                      <p:cBhvr>
                                        <p:cTn id="144" dur="664" tmFilter="0.0,0.0; 0.25,0.07; 0.50,0.2; 0.75,0.467; 1.0,1.0">
                                          <p:stCondLst>
                                            <p:cond delay="0"/>
                                          </p:stCondLst>
                                        </p:cTn>
                                        <p:tgtEl>
                                          <p:spTgt spid="1436689"/>
                                        </p:tgtEl>
                                        <p:attrNameLst>
                                          <p:attrName>ppt_y</p:attrName>
                                        </p:attrNameLst>
                                      </p:cBhvr>
                                      <p:tavLst>
                                        <p:tav tm="0" fmla="#ppt_y-sin(pi*$)/3">
                                          <p:val>
                                            <p:fltVal val="0.5"/>
                                          </p:val>
                                        </p:tav>
                                        <p:tav tm="100000">
                                          <p:val>
                                            <p:fltVal val="1"/>
                                          </p:val>
                                        </p:tav>
                                      </p:tavLst>
                                    </p:anim>
                                    <p:anim calcmode="lin" valueType="num">
                                      <p:cBhvr>
                                        <p:cTn id="145" dur="664" tmFilter="0, 0; 0.125,0.2665; 0.25,0.4; 0.375,0.465; 0.5,0.5;  0.625,0.535; 0.75,0.6; 0.875,0.7335; 1,1">
                                          <p:stCondLst>
                                            <p:cond delay="664"/>
                                          </p:stCondLst>
                                        </p:cTn>
                                        <p:tgtEl>
                                          <p:spTgt spid="1436689"/>
                                        </p:tgtEl>
                                        <p:attrNameLst>
                                          <p:attrName>ppt_y</p:attrName>
                                        </p:attrNameLst>
                                      </p:cBhvr>
                                      <p:tavLst>
                                        <p:tav tm="0" fmla="#ppt_y-sin(pi*$)/9">
                                          <p:val>
                                            <p:fltVal val="0"/>
                                          </p:val>
                                        </p:tav>
                                        <p:tav tm="100000">
                                          <p:val>
                                            <p:fltVal val="1"/>
                                          </p:val>
                                        </p:tav>
                                      </p:tavLst>
                                    </p:anim>
                                    <p:anim calcmode="lin" valueType="num">
                                      <p:cBhvr>
                                        <p:cTn id="146" dur="332" tmFilter="0, 0; 0.125,0.2665; 0.25,0.4; 0.375,0.465; 0.5,0.5;  0.625,0.535; 0.75,0.6; 0.875,0.7335; 1,1">
                                          <p:stCondLst>
                                            <p:cond delay="1324"/>
                                          </p:stCondLst>
                                        </p:cTn>
                                        <p:tgtEl>
                                          <p:spTgt spid="1436689"/>
                                        </p:tgtEl>
                                        <p:attrNameLst>
                                          <p:attrName>ppt_y</p:attrName>
                                        </p:attrNameLst>
                                      </p:cBhvr>
                                      <p:tavLst>
                                        <p:tav tm="0" fmla="#ppt_y-sin(pi*$)/27">
                                          <p:val>
                                            <p:fltVal val="0"/>
                                          </p:val>
                                        </p:tav>
                                        <p:tav tm="100000">
                                          <p:val>
                                            <p:fltVal val="1"/>
                                          </p:val>
                                        </p:tav>
                                      </p:tavLst>
                                    </p:anim>
                                    <p:anim calcmode="lin" valueType="num">
                                      <p:cBhvr>
                                        <p:cTn id="147" dur="164" tmFilter="0, 0; 0.125,0.2665; 0.25,0.4; 0.375,0.465; 0.5,0.5;  0.625,0.535; 0.75,0.6; 0.875,0.7335; 1,1">
                                          <p:stCondLst>
                                            <p:cond delay="1656"/>
                                          </p:stCondLst>
                                        </p:cTn>
                                        <p:tgtEl>
                                          <p:spTgt spid="1436689"/>
                                        </p:tgtEl>
                                        <p:attrNameLst>
                                          <p:attrName>ppt_y</p:attrName>
                                        </p:attrNameLst>
                                      </p:cBhvr>
                                      <p:tavLst>
                                        <p:tav tm="0" fmla="#ppt_y-sin(pi*$)/81">
                                          <p:val>
                                            <p:fltVal val="0"/>
                                          </p:val>
                                        </p:tav>
                                        <p:tav tm="100000">
                                          <p:val>
                                            <p:fltVal val="1"/>
                                          </p:val>
                                        </p:tav>
                                      </p:tavLst>
                                    </p:anim>
                                    <p:animScale>
                                      <p:cBhvr>
                                        <p:cTn id="148" dur="26">
                                          <p:stCondLst>
                                            <p:cond delay="650"/>
                                          </p:stCondLst>
                                        </p:cTn>
                                        <p:tgtEl>
                                          <p:spTgt spid="1436689"/>
                                        </p:tgtEl>
                                      </p:cBhvr>
                                      <p:to x="100000" y="60000"/>
                                    </p:animScale>
                                    <p:animScale>
                                      <p:cBhvr>
                                        <p:cTn id="149" dur="166" decel="50000">
                                          <p:stCondLst>
                                            <p:cond delay="676"/>
                                          </p:stCondLst>
                                        </p:cTn>
                                        <p:tgtEl>
                                          <p:spTgt spid="1436689"/>
                                        </p:tgtEl>
                                      </p:cBhvr>
                                      <p:to x="100000" y="100000"/>
                                    </p:animScale>
                                    <p:animScale>
                                      <p:cBhvr>
                                        <p:cTn id="150" dur="26">
                                          <p:stCondLst>
                                            <p:cond delay="1312"/>
                                          </p:stCondLst>
                                        </p:cTn>
                                        <p:tgtEl>
                                          <p:spTgt spid="1436689"/>
                                        </p:tgtEl>
                                      </p:cBhvr>
                                      <p:to x="100000" y="80000"/>
                                    </p:animScale>
                                    <p:animScale>
                                      <p:cBhvr>
                                        <p:cTn id="151" dur="166" decel="50000">
                                          <p:stCondLst>
                                            <p:cond delay="1338"/>
                                          </p:stCondLst>
                                        </p:cTn>
                                        <p:tgtEl>
                                          <p:spTgt spid="1436689"/>
                                        </p:tgtEl>
                                      </p:cBhvr>
                                      <p:to x="100000" y="100000"/>
                                    </p:animScale>
                                    <p:animScale>
                                      <p:cBhvr>
                                        <p:cTn id="152" dur="26">
                                          <p:stCondLst>
                                            <p:cond delay="1642"/>
                                          </p:stCondLst>
                                        </p:cTn>
                                        <p:tgtEl>
                                          <p:spTgt spid="1436689"/>
                                        </p:tgtEl>
                                      </p:cBhvr>
                                      <p:to x="100000" y="90000"/>
                                    </p:animScale>
                                    <p:animScale>
                                      <p:cBhvr>
                                        <p:cTn id="153" dur="166" decel="50000">
                                          <p:stCondLst>
                                            <p:cond delay="1668"/>
                                          </p:stCondLst>
                                        </p:cTn>
                                        <p:tgtEl>
                                          <p:spTgt spid="1436689"/>
                                        </p:tgtEl>
                                      </p:cBhvr>
                                      <p:to x="100000" y="100000"/>
                                    </p:animScale>
                                    <p:animScale>
                                      <p:cBhvr>
                                        <p:cTn id="154" dur="26">
                                          <p:stCondLst>
                                            <p:cond delay="1808"/>
                                          </p:stCondLst>
                                        </p:cTn>
                                        <p:tgtEl>
                                          <p:spTgt spid="1436689"/>
                                        </p:tgtEl>
                                      </p:cBhvr>
                                      <p:to x="100000" y="95000"/>
                                    </p:animScale>
                                    <p:animScale>
                                      <p:cBhvr>
                                        <p:cTn id="155" dur="166" decel="50000">
                                          <p:stCondLst>
                                            <p:cond delay="1834"/>
                                          </p:stCondLst>
                                        </p:cTn>
                                        <p:tgtEl>
                                          <p:spTgt spid="1436689"/>
                                        </p:tgtEl>
                                      </p:cBhvr>
                                      <p:to x="100000" y="100000"/>
                                    </p:animScale>
                                  </p:childTnLst>
                                </p:cTn>
                              </p:par>
                            </p:childTnLst>
                          </p:cTn>
                        </p:par>
                      </p:childTnLst>
                    </p:cTn>
                  </p:par>
                  <p:par>
                    <p:cTn id="156" fill="hold">
                      <p:stCondLst>
                        <p:cond delay="indefinite"/>
                      </p:stCondLst>
                      <p:childTnLst>
                        <p:par>
                          <p:cTn id="157" fill="hold">
                            <p:stCondLst>
                              <p:cond delay="0"/>
                            </p:stCondLst>
                            <p:childTnLst>
                              <p:par>
                                <p:cTn id="158" presetID="26" presetClass="entr" presetSubtype="0" fill="hold" grpId="0" nodeType="clickEffect">
                                  <p:stCondLst>
                                    <p:cond delay="0"/>
                                  </p:stCondLst>
                                  <p:childTnLst>
                                    <p:set>
                                      <p:cBhvr>
                                        <p:cTn id="159" dur="1" fill="hold">
                                          <p:stCondLst>
                                            <p:cond delay="0"/>
                                          </p:stCondLst>
                                        </p:cTn>
                                        <p:tgtEl>
                                          <p:spTgt spid="1436690"/>
                                        </p:tgtEl>
                                        <p:attrNameLst>
                                          <p:attrName>style.visibility</p:attrName>
                                        </p:attrNameLst>
                                      </p:cBhvr>
                                      <p:to>
                                        <p:strVal val="visible"/>
                                      </p:to>
                                    </p:set>
                                    <p:animEffect transition="in" filter="wipe(down)">
                                      <p:cBhvr>
                                        <p:cTn id="160" dur="580">
                                          <p:stCondLst>
                                            <p:cond delay="0"/>
                                          </p:stCondLst>
                                        </p:cTn>
                                        <p:tgtEl>
                                          <p:spTgt spid="1436690"/>
                                        </p:tgtEl>
                                      </p:cBhvr>
                                    </p:animEffect>
                                    <p:anim calcmode="lin" valueType="num">
                                      <p:cBhvr>
                                        <p:cTn id="161" dur="1822" tmFilter="0,0; 0.14,0.36; 0.43,0.73; 0.71,0.91; 1.0,1.0">
                                          <p:stCondLst>
                                            <p:cond delay="0"/>
                                          </p:stCondLst>
                                        </p:cTn>
                                        <p:tgtEl>
                                          <p:spTgt spid="1436690"/>
                                        </p:tgtEl>
                                        <p:attrNameLst>
                                          <p:attrName>ppt_x</p:attrName>
                                        </p:attrNameLst>
                                      </p:cBhvr>
                                      <p:tavLst>
                                        <p:tav tm="0">
                                          <p:val>
                                            <p:strVal val="#ppt_x-0.25"/>
                                          </p:val>
                                        </p:tav>
                                        <p:tav tm="100000">
                                          <p:val>
                                            <p:strVal val="#ppt_x"/>
                                          </p:val>
                                        </p:tav>
                                      </p:tavLst>
                                    </p:anim>
                                    <p:anim calcmode="lin" valueType="num">
                                      <p:cBhvr>
                                        <p:cTn id="162" dur="664" tmFilter="0.0,0.0; 0.25,0.07; 0.50,0.2; 0.75,0.467; 1.0,1.0">
                                          <p:stCondLst>
                                            <p:cond delay="0"/>
                                          </p:stCondLst>
                                        </p:cTn>
                                        <p:tgtEl>
                                          <p:spTgt spid="1436690"/>
                                        </p:tgtEl>
                                        <p:attrNameLst>
                                          <p:attrName>ppt_y</p:attrName>
                                        </p:attrNameLst>
                                      </p:cBhvr>
                                      <p:tavLst>
                                        <p:tav tm="0" fmla="#ppt_y-sin(pi*$)/3">
                                          <p:val>
                                            <p:fltVal val="0.5"/>
                                          </p:val>
                                        </p:tav>
                                        <p:tav tm="100000">
                                          <p:val>
                                            <p:fltVal val="1"/>
                                          </p:val>
                                        </p:tav>
                                      </p:tavLst>
                                    </p:anim>
                                    <p:anim calcmode="lin" valueType="num">
                                      <p:cBhvr>
                                        <p:cTn id="163" dur="664" tmFilter="0, 0; 0.125,0.2665; 0.25,0.4; 0.375,0.465; 0.5,0.5;  0.625,0.535; 0.75,0.6; 0.875,0.7335; 1,1">
                                          <p:stCondLst>
                                            <p:cond delay="664"/>
                                          </p:stCondLst>
                                        </p:cTn>
                                        <p:tgtEl>
                                          <p:spTgt spid="1436690"/>
                                        </p:tgtEl>
                                        <p:attrNameLst>
                                          <p:attrName>ppt_y</p:attrName>
                                        </p:attrNameLst>
                                      </p:cBhvr>
                                      <p:tavLst>
                                        <p:tav tm="0" fmla="#ppt_y-sin(pi*$)/9">
                                          <p:val>
                                            <p:fltVal val="0"/>
                                          </p:val>
                                        </p:tav>
                                        <p:tav tm="100000">
                                          <p:val>
                                            <p:fltVal val="1"/>
                                          </p:val>
                                        </p:tav>
                                      </p:tavLst>
                                    </p:anim>
                                    <p:anim calcmode="lin" valueType="num">
                                      <p:cBhvr>
                                        <p:cTn id="164" dur="332" tmFilter="0, 0; 0.125,0.2665; 0.25,0.4; 0.375,0.465; 0.5,0.5;  0.625,0.535; 0.75,0.6; 0.875,0.7335; 1,1">
                                          <p:stCondLst>
                                            <p:cond delay="1324"/>
                                          </p:stCondLst>
                                        </p:cTn>
                                        <p:tgtEl>
                                          <p:spTgt spid="1436690"/>
                                        </p:tgtEl>
                                        <p:attrNameLst>
                                          <p:attrName>ppt_y</p:attrName>
                                        </p:attrNameLst>
                                      </p:cBhvr>
                                      <p:tavLst>
                                        <p:tav tm="0" fmla="#ppt_y-sin(pi*$)/27">
                                          <p:val>
                                            <p:fltVal val="0"/>
                                          </p:val>
                                        </p:tav>
                                        <p:tav tm="100000">
                                          <p:val>
                                            <p:fltVal val="1"/>
                                          </p:val>
                                        </p:tav>
                                      </p:tavLst>
                                    </p:anim>
                                    <p:anim calcmode="lin" valueType="num">
                                      <p:cBhvr>
                                        <p:cTn id="165" dur="164" tmFilter="0, 0; 0.125,0.2665; 0.25,0.4; 0.375,0.465; 0.5,0.5;  0.625,0.535; 0.75,0.6; 0.875,0.7335; 1,1">
                                          <p:stCondLst>
                                            <p:cond delay="1656"/>
                                          </p:stCondLst>
                                        </p:cTn>
                                        <p:tgtEl>
                                          <p:spTgt spid="1436690"/>
                                        </p:tgtEl>
                                        <p:attrNameLst>
                                          <p:attrName>ppt_y</p:attrName>
                                        </p:attrNameLst>
                                      </p:cBhvr>
                                      <p:tavLst>
                                        <p:tav tm="0" fmla="#ppt_y-sin(pi*$)/81">
                                          <p:val>
                                            <p:fltVal val="0"/>
                                          </p:val>
                                        </p:tav>
                                        <p:tav tm="100000">
                                          <p:val>
                                            <p:fltVal val="1"/>
                                          </p:val>
                                        </p:tav>
                                      </p:tavLst>
                                    </p:anim>
                                    <p:animScale>
                                      <p:cBhvr>
                                        <p:cTn id="166" dur="26">
                                          <p:stCondLst>
                                            <p:cond delay="650"/>
                                          </p:stCondLst>
                                        </p:cTn>
                                        <p:tgtEl>
                                          <p:spTgt spid="1436690"/>
                                        </p:tgtEl>
                                      </p:cBhvr>
                                      <p:to x="100000" y="60000"/>
                                    </p:animScale>
                                    <p:animScale>
                                      <p:cBhvr>
                                        <p:cTn id="167" dur="166" decel="50000">
                                          <p:stCondLst>
                                            <p:cond delay="676"/>
                                          </p:stCondLst>
                                        </p:cTn>
                                        <p:tgtEl>
                                          <p:spTgt spid="1436690"/>
                                        </p:tgtEl>
                                      </p:cBhvr>
                                      <p:to x="100000" y="100000"/>
                                    </p:animScale>
                                    <p:animScale>
                                      <p:cBhvr>
                                        <p:cTn id="168" dur="26">
                                          <p:stCondLst>
                                            <p:cond delay="1312"/>
                                          </p:stCondLst>
                                        </p:cTn>
                                        <p:tgtEl>
                                          <p:spTgt spid="1436690"/>
                                        </p:tgtEl>
                                      </p:cBhvr>
                                      <p:to x="100000" y="80000"/>
                                    </p:animScale>
                                    <p:animScale>
                                      <p:cBhvr>
                                        <p:cTn id="169" dur="166" decel="50000">
                                          <p:stCondLst>
                                            <p:cond delay="1338"/>
                                          </p:stCondLst>
                                        </p:cTn>
                                        <p:tgtEl>
                                          <p:spTgt spid="1436690"/>
                                        </p:tgtEl>
                                      </p:cBhvr>
                                      <p:to x="100000" y="100000"/>
                                    </p:animScale>
                                    <p:animScale>
                                      <p:cBhvr>
                                        <p:cTn id="170" dur="26">
                                          <p:stCondLst>
                                            <p:cond delay="1642"/>
                                          </p:stCondLst>
                                        </p:cTn>
                                        <p:tgtEl>
                                          <p:spTgt spid="1436690"/>
                                        </p:tgtEl>
                                      </p:cBhvr>
                                      <p:to x="100000" y="90000"/>
                                    </p:animScale>
                                    <p:animScale>
                                      <p:cBhvr>
                                        <p:cTn id="171" dur="166" decel="50000">
                                          <p:stCondLst>
                                            <p:cond delay="1668"/>
                                          </p:stCondLst>
                                        </p:cTn>
                                        <p:tgtEl>
                                          <p:spTgt spid="1436690"/>
                                        </p:tgtEl>
                                      </p:cBhvr>
                                      <p:to x="100000" y="100000"/>
                                    </p:animScale>
                                    <p:animScale>
                                      <p:cBhvr>
                                        <p:cTn id="172" dur="26">
                                          <p:stCondLst>
                                            <p:cond delay="1808"/>
                                          </p:stCondLst>
                                        </p:cTn>
                                        <p:tgtEl>
                                          <p:spTgt spid="1436690"/>
                                        </p:tgtEl>
                                      </p:cBhvr>
                                      <p:to x="100000" y="95000"/>
                                    </p:animScale>
                                    <p:animScale>
                                      <p:cBhvr>
                                        <p:cTn id="173" dur="166" decel="50000">
                                          <p:stCondLst>
                                            <p:cond delay="1834"/>
                                          </p:stCondLst>
                                        </p:cTn>
                                        <p:tgtEl>
                                          <p:spTgt spid="1436690"/>
                                        </p:tgtEl>
                                      </p:cBhvr>
                                      <p:to x="100000" y="100000"/>
                                    </p:animScale>
                                  </p:childTnLst>
                                </p:cTn>
                              </p:par>
                            </p:childTnLst>
                          </p:cTn>
                        </p:par>
                      </p:childTnLst>
                    </p:cTn>
                  </p:par>
                  <p:par>
                    <p:cTn id="174" fill="hold">
                      <p:stCondLst>
                        <p:cond delay="indefinite"/>
                      </p:stCondLst>
                      <p:childTnLst>
                        <p:par>
                          <p:cTn id="175" fill="hold">
                            <p:stCondLst>
                              <p:cond delay="0"/>
                            </p:stCondLst>
                            <p:childTnLst>
                              <p:par>
                                <p:cTn id="176" presetID="26" presetClass="entr" presetSubtype="0" fill="hold" grpId="0" nodeType="clickEffect">
                                  <p:stCondLst>
                                    <p:cond delay="0"/>
                                  </p:stCondLst>
                                  <p:childTnLst>
                                    <p:set>
                                      <p:cBhvr>
                                        <p:cTn id="177" dur="1" fill="hold">
                                          <p:stCondLst>
                                            <p:cond delay="0"/>
                                          </p:stCondLst>
                                        </p:cTn>
                                        <p:tgtEl>
                                          <p:spTgt spid="21"/>
                                        </p:tgtEl>
                                        <p:attrNameLst>
                                          <p:attrName>style.visibility</p:attrName>
                                        </p:attrNameLst>
                                      </p:cBhvr>
                                      <p:to>
                                        <p:strVal val="visible"/>
                                      </p:to>
                                    </p:set>
                                    <p:animEffect transition="in" filter="wipe(down)">
                                      <p:cBhvr>
                                        <p:cTn id="178" dur="580">
                                          <p:stCondLst>
                                            <p:cond delay="0"/>
                                          </p:stCondLst>
                                        </p:cTn>
                                        <p:tgtEl>
                                          <p:spTgt spid="21"/>
                                        </p:tgtEl>
                                      </p:cBhvr>
                                    </p:animEffect>
                                    <p:anim calcmode="lin" valueType="num">
                                      <p:cBhvr>
                                        <p:cTn id="179" dur="1822" tmFilter="0,0; 0.14,0.36; 0.43,0.73; 0.71,0.91; 1.0,1.0">
                                          <p:stCondLst>
                                            <p:cond delay="0"/>
                                          </p:stCondLst>
                                        </p:cTn>
                                        <p:tgtEl>
                                          <p:spTgt spid="21"/>
                                        </p:tgtEl>
                                        <p:attrNameLst>
                                          <p:attrName>ppt_x</p:attrName>
                                        </p:attrNameLst>
                                      </p:cBhvr>
                                      <p:tavLst>
                                        <p:tav tm="0">
                                          <p:val>
                                            <p:strVal val="#ppt_x-0.25"/>
                                          </p:val>
                                        </p:tav>
                                        <p:tav tm="100000">
                                          <p:val>
                                            <p:strVal val="#ppt_x"/>
                                          </p:val>
                                        </p:tav>
                                      </p:tavLst>
                                    </p:anim>
                                    <p:anim calcmode="lin" valueType="num">
                                      <p:cBhvr>
                                        <p:cTn id="180" dur="664" tmFilter="0.0,0.0; 0.25,0.07; 0.50,0.2; 0.75,0.467; 1.0,1.0">
                                          <p:stCondLst>
                                            <p:cond delay="0"/>
                                          </p:stCondLst>
                                        </p:cTn>
                                        <p:tgtEl>
                                          <p:spTgt spid="21"/>
                                        </p:tgtEl>
                                        <p:attrNameLst>
                                          <p:attrName>ppt_y</p:attrName>
                                        </p:attrNameLst>
                                      </p:cBhvr>
                                      <p:tavLst>
                                        <p:tav tm="0" fmla="#ppt_y-sin(pi*$)/3">
                                          <p:val>
                                            <p:fltVal val="0.5"/>
                                          </p:val>
                                        </p:tav>
                                        <p:tav tm="100000">
                                          <p:val>
                                            <p:fltVal val="1"/>
                                          </p:val>
                                        </p:tav>
                                      </p:tavLst>
                                    </p:anim>
                                    <p:anim calcmode="lin" valueType="num">
                                      <p:cBhvr>
                                        <p:cTn id="181" dur="664" tmFilter="0, 0; 0.125,0.2665; 0.25,0.4; 0.375,0.465; 0.5,0.5;  0.625,0.535; 0.75,0.6; 0.875,0.7335; 1,1">
                                          <p:stCondLst>
                                            <p:cond delay="664"/>
                                          </p:stCondLst>
                                        </p:cTn>
                                        <p:tgtEl>
                                          <p:spTgt spid="21"/>
                                        </p:tgtEl>
                                        <p:attrNameLst>
                                          <p:attrName>ppt_y</p:attrName>
                                        </p:attrNameLst>
                                      </p:cBhvr>
                                      <p:tavLst>
                                        <p:tav tm="0" fmla="#ppt_y-sin(pi*$)/9">
                                          <p:val>
                                            <p:fltVal val="0"/>
                                          </p:val>
                                        </p:tav>
                                        <p:tav tm="100000">
                                          <p:val>
                                            <p:fltVal val="1"/>
                                          </p:val>
                                        </p:tav>
                                      </p:tavLst>
                                    </p:anim>
                                    <p:anim calcmode="lin" valueType="num">
                                      <p:cBhvr>
                                        <p:cTn id="182" dur="332" tmFilter="0, 0; 0.125,0.2665; 0.25,0.4; 0.375,0.465; 0.5,0.5;  0.625,0.535; 0.75,0.6; 0.875,0.7335; 1,1">
                                          <p:stCondLst>
                                            <p:cond delay="1324"/>
                                          </p:stCondLst>
                                        </p:cTn>
                                        <p:tgtEl>
                                          <p:spTgt spid="21"/>
                                        </p:tgtEl>
                                        <p:attrNameLst>
                                          <p:attrName>ppt_y</p:attrName>
                                        </p:attrNameLst>
                                      </p:cBhvr>
                                      <p:tavLst>
                                        <p:tav tm="0" fmla="#ppt_y-sin(pi*$)/27">
                                          <p:val>
                                            <p:fltVal val="0"/>
                                          </p:val>
                                        </p:tav>
                                        <p:tav tm="100000">
                                          <p:val>
                                            <p:fltVal val="1"/>
                                          </p:val>
                                        </p:tav>
                                      </p:tavLst>
                                    </p:anim>
                                    <p:anim calcmode="lin" valueType="num">
                                      <p:cBhvr>
                                        <p:cTn id="183" dur="164" tmFilter="0, 0; 0.125,0.2665; 0.25,0.4; 0.375,0.465; 0.5,0.5;  0.625,0.535; 0.75,0.6; 0.875,0.7335; 1,1">
                                          <p:stCondLst>
                                            <p:cond delay="1656"/>
                                          </p:stCondLst>
                                        </p:cTn>
                                        <p:tgtEl>
                                          <p:spTgt spid="21"/>
                                        </p:tgtEl>
                                        <p:attrNameLst>
                                          <p:attrName>ppt_y</p:attrName>
                                        </p:attrNameLst>
                                      </p:cBhvr>
                                      <p:tavLst>
                                        <p:tav tm="0" fmla="#ppt_y-sin(pi*$)/81">
                                          <p:val>
                                            <p:fltVal val="0"/>
                                          </p:val>
                                        </p:tav>
                                        <p:tav tm="100000">
                                          <p:val>
                                            <p:fltVal val="1"/>
                                          </p:val>
                                        </p:tav>
                                      </p:tavLst>
                                    </p:anim>
                                    <p:animScale>
                                      <p:cBhvr>
                                        <p:cTn id="184" dur="26">
                                          <p:stCondLst>
                                            <p:cond delay="650"/>
                                          </p:stCondLst>
                                        </p:cTn>
                                        <p:tgtEl>
                                          <p:spTgt spid="21"/>
                                        </p:tgtEl>
                                      </p:cBhvr>
                                      <p:to x="100000" y="60000"/>
                                    </p:animScale>
                                    <p:animScale>
                                      <p:cBhvr>
                                        <p:cTn id="185" dur="166" decel="50000">
                                          <p:stCondLst>
                                            <p:cond delay="676"/>
                                          </p:stCondLst>
                                        </p:cTn>
                                        <p:tgtEl>
                                          <p:spTgt spid="21"/>
                                        </p:tgtEl>
                                      </p:cBhvr>
                                      <p:to x="100000" y="100000"/>
                                    </p:animScale>
                                    <p:animScale>
                                      <p:cBhvr>
                                        <p:cTn id="186" dur="26">
                                          <p:stCondLst>
                                            <p:cond delay="1312"/>
                                          </p:stCondLst>
                                        </p:cTn>
                                        <p:tgtEl>
                                          <p:spTgt spid="21"/>
                                        </p:tgtEl>
                                      </p:cBhvr>
                                      <p:to x="100000" y="80000"/>
                                    </p:animScale>
                                    <p:animScale>
                                      <p:cBhvr>
                                        <p:cTn id="187" dur="166" decel="50000">
                                          <p:stCondLst>
                                            <p:cond delay="1338"/>
                                          </p:stCondLst>
                                        </p:cTn>
                                        <p:tgtEl>
                                          <p:spTgt spid="21"/>
                                        </p:tgtEl>
                                      </p:cBhvr>
                                      <p:to x="100000" y="100000"/>
                                    </p:animScale>
                                    <p:animScale>
                                      <p:cBhvr>
                                        <p:cTn id="188" dur="26">
                                          <p:stCondLst>
                                            <p:cond delay="1642"/>
                                          </p:stCondLst>
                                        </p:cTn>
                                        <p:tgtEl>
                                          <p:spTgt spid="21"/>
                                        </p:tgtEl>
                                      </p:cBhvr>
                                      <p:to x="100000" y="90000"/>
                                    </p:animScale>
                                    <p:animScale>
                                      <p:cBhvr>
                                        <p:cTn id="189" dur="166" decel="50000">
                                          <p:stCondLst>
                                            <p:cond delay="1668"/>
                                          </p:stCondLst>
                                        </p:cTn>
                                        <p:tgtEl>
                                          <p:spTgt spid="21"/>
                                        </p:tgtEl>
                                      </p:cBhvr>
                                      <p:to x="100000" y="100000"/>
                                    </p:animScale>
                                    <p:animScale>
                                      <p:cBhvr>
                                        <p:cTn id="190" dur="26">
                                          <p:stCondLst>
                                            <p:cond delay="1808"/>
                                          </p:stCondLst>
                                        </p:cTn>
                                        <p:tgtEl>
                                          <p:spTgt spid="21"/>
                                        </p:tgtEl>
                                      </p:cBhvr>
                                      <p:to x="100000" y="95000"/>
                                    </p:animScale>
                                    <p:animScale>
                                      <p:cBhvr>
                                        <p:cTn id="191" dur="166" decel="50000">
                                          <p:stCondLst>
                                            <p:cond delay="1834"/>
                                          </p:stCondLst>
                                        </p:cTn>
                                        <p:tgtEl>
                                          <p:spTgt spid="21"/>
                                        </p:tgtEl>
                                      </p:cBhvr>
                                      <p:to x="100000" y="100000"/>
                                    </p:animScale>
                                  </p:childTnLst>
                                </p:cTn>
                              </p:par>
                            </p:childTnLst>
                          </p:cTn>
                        </p:par>
                      </p:childTnLst>
                    </p:cTn>
                  </p:par>
                  <p:par>
                    <p:cTn id="192" fill="hold">
                      <p:stCondLst>
                        <p:cond delay="indefinite"/>
                      </p:stCondLst>
                      <p:childTnLst>
                        <p:par>
                          <p:cTn id="193" fill="hold">
                            <p:stCondLst>
                              <p:cond delay="0"/>
                            </p:stCondLst>
                            <p:childTnLst>
                              <p:par>
                                <p:cTn id="194" presetID="26" presetClass="entr" presetSubtype="0" fill="hold" grpId="0" nodeType="clickEffect">
                                  <p:stCondLst>
                                    <p:cond delay="0"/>
                                  </p:stCondLst>
                                  <p:childTnLst>
                                    <p:set>
                                      <p:cBhvr>
                                        <p:cTn id="195" dur="1" fill="hold">
                                          <p:stCondLst>
                                            <p:cond delay="0"/>
                                          </p:stCondLst>
                                        </p:cTn>
                                        <p:tgtEl>
                                          <p:spTgt spid="22"/>
                                        </p:tgtEl>
                                        <p:attrNameLst>
                                          <p:attrName>style.visibility</p:attrName>
                                        </p:attrNameLst>
                                      </p:cBhvr>
                                      <p:to>
                                        <p:strVal val="visible"/>
                                      </p:to>
                                    </p:set>
                                    <p:animEffect transition="in" filter="wipe(down)">
                                      <p:cBhvr>
                                        <p:cTn id="196" dur="580">
                                          <p:stCondLst>
                                            <p:cond delay="0"/>
                                          </p:stCondLst>
                                        </p:cTn>
                                        <p:tgtEl>
                                          <p:spTgt spid="22"/>
                                        </p:tgtEl>
                                      </p:cBhvr>
                                    </p:animEffect>
                                    <p:anim calcmode="lin" valueType="num">
                                      <p:cBhvr>
                                        <p:cTn id="197" dur="1822" tmFilter="0,0; 0.14,0.36; 0.43,0.73; 0.71,0.91; 1.0,1.0">
                                          <p:stCondLst>
                                            <p:cond delay="0"/>
                                          </p:stCondLst>
                                        </p:cTn>
                                        <p:tgtEl>
                                          <p:spTgt spid="22"/>
                                        </p:tgtEl>
                                        <p:attrNameLst>
                                          <p:attrName>ppt_x</p:attrName>
                                        </p:attrNameLst>
                                      </p:cBhvr>
                                      <p:tavLst>
                                        <p:tav tm="0">
                                          <p:val>
                                            <p:strVal val="#ppt_x-0.25"/>
                                          </p:val>
                                        </p:tav>
                                        <p:tav tm="100000">
                                          <p:val>
                                            <p:strVal val="#ppt_x"/>
                                          </p:val>
                                        </p:tav>
                                      </p:tavLst>
                                    </p:anim>
                                    <p:anim calcmode="lin" valueType="num">
                                      <p:cBhvr>
                                        <p:cTn id="198" dur="664" tmFilter="0.0,0.0; 0.25,0.07; 0.50,0.2; 0.75,0.467; 1.0,1.0">
                                          <p:stCondLst>
                                            <p:cond delay="0"/>
                                          </p:stCondLst>
                                        </p:cTn>
                                        <p:tgtEl>
                                          <p:spTgt spid="22"/>
                                        </p:tgtEl>
                                        <p:attrNameLst>
                                          <p:attrName>ppt_y</p:attrName>
                                        </p:attrNameLst>
                                      </p:cBhvr>
                                      <p:tavLst>
                                        <p:tav tm="0" fmla="#ppt_y-sin(pi*$)/3">
                                          <p:val>
                                            <p:fltVal val="0.5"/>
                                          </p:val>
                                        </p:tav>
                                        <p:tav tm="100000">
                                          <p:val>
                                            <p:fltVal val="1"/>
                                          </p:val>
                                        </p:tav>
                                      </p:tavLst>
                                    </p:anim>
                                    <p:anim calcmode="lin" valueType="num">
                                      <p:cBhvr>
                                        <p:cTn id="199" dur="664" tmFilter="0, 0; 0.125,0.2665; 0.25,0.4; 0.375,0.465; 0.5,0.5;  0.625,0.535; 0.75,0.6; 0.875,0.7335; 1,1">
                                          <p:stCondLst>
                                            <p:cond delay="664"/>
                                          </p:stCondLst>
                                        </p:cTn>
                                        <p:tgtEl>
                                          <p:spTgt spid="22"/>
                                        </p:tgtEl>
                                        <p:attrNameLst>
                                          <p:attrName>ppt_y</p:attrName>
                                        </p:attrNameLst>
                                      </p:cBhvr>
                                      <p:tavLst>
                                        <p:tav tm="0" fmla="#ppt_y-sin(pi*$)/9">
                                          <p:val>
                                            <p:fltVal val="0"/>
                                          </p:val>
                                        </p:tav>
                                        <p:tav tm="100000">
                                          <p:val>
                                            <p:fltVal val="1"/>
                                          </p:val>
                                        </p:tav>
                                      </p:tavLst>
                                    </p:anim>
                                    <p:anim calcmode="lin" valueType="num">
                                      <p:cBhvr>
                                        <p:cTn id="200" dur="332" tmFilter="0, 0; 0.125,0.2665; 0.25,0.4; 0.375,0.465; 0.5,0.5;  0.625,0.535; 0.75,0.6; 0.875,0.7335; 1,1">
                                          <p:stCondLst>
                                            <p:cond delay="1324"/>
                                          </p:stCondLst>
                                        </p:cTn>
                                        <p:tgtEl>
                                          <p:spTgt spid="22"/>
                                        </p:tgtEl>
                                        <p:attrNameLst>
                                          <p:attrName>ppt_y</p:attrName>
                                        </p:attrNameLst>
                                      </p:cBhvr>
                                      <p:tavLst>
                                        <p:tav tm="0" fmla="#ppt_y-sin(pi*$)/27">
                                          <p:val>
                                            <p:fltVal val="0"/>
                                          </p:val>
                                        </p:tav>
                                        <p:tav tm="100000">
                                          <p:val>
                                            <p:fltVal val="1"/>
                                          </p:val>
                                        </p:tav>
                                      </p:tavLst>
                                    </p:anim>
                                    <p:anim calcmode="lin" valueType="num">
                                      <p:cBhvr>
                                        <p:cTn id="201" dur="164" tmFilter="0, 0; 0.125,0.2665; 0.25,0.4; 0.375,0.465; 0.5,0.5;  0.625,0.535; 0.75,0.6; 0.875,0.7335; 1,1">
                                          <p:stCondLst>
                                            <p:cond delay="1656"/>
                                          </p:stCondLst>
                                        </p:cTn>
                                        <p:tgtEl>
                                          <p:spTgt spid="22"/>
                                        </p:tgtEl>
                                        <p:attrNameLst>
                                          <p:attrName>ppt_y</p:attrName>
                                        </p:attrNameLst>
                                      </p:cBhvr>
                                      <p:tavLst>
                                        <p:tav tm="0" fmla="#ppt_y-sin(pi*$)/81">
                                          <p:val>
                                            <p:fltVal val="0"/>
                                          </p:val>
                                        </p:tav>
                                        <p:tav tm="100000">
                                          <p:val>
                                            <p:fltVal val="1"/>
                                          </p:val>
                                        </p:tav>
                                      </p:tavLst>
                                    </p:anim>
                                    <p:animScale>
                                      <p:cBhvr>
                                        <p:cTn id="202" dur="26">
                                          <p:stCondLst>
                                            <p:cond delay="650"/>
                                          </p:stCondLst>
                                        </p:cTn>
                                        <p:tgtEl>
                                          <p:spTgt spid="22"/>
                                        </p:tgtEl>
                                      </p:cBhvr>
                                      <p:to x="100000" y="60000"/>
                                    </p:animScale>
                                    <p:animScale>
                                      <p:cBhvr>
                                        <p:cTn id="203" dur="166" decel="50000">
                                          <p:stCondLst>
                                            <p:cond delay="676"/>
                                          </p:stCondLst>
                                        </p:cTn>
                                        <p:tgtEl>
                                          <p:spTgt spid="22"/>
                                        </p:tgtEl>
                                      </p:cBhvr>
                                      <p:to x="100000" y="100000"/>
                                    </p:animScale>
                                    <p:animScale>
                                      <p:cBhvr>
                                        <p:cTn id="204" dur="26">
                                          <p:stCondLst>
                                            <p:cond delay="1312"/>
                                          </p:stCondLst>
                                        </p:cTn>
                                        <p:tgtEl>
                                          <p:spTgt spid="22"/>
                                        </p:tgtEl>
                                      </p:cBhvr>
                                      <p:to x="100000" y="80000"/>
                                    </p:animScale>
                                    <p:animScale>
                                      <p:cBhvr>
                                        <p:cTn id="205" dur="166" decel="50000">
                                          <p:stCondLst>
                                            <p:cond delay="1338"/>
                                          </p:stCondLst>
                                        </p:cTn>
                                        <p:tgtEl>
                                          <p:spTgt spid="22"/>
                                        </p:tgtEl>
                                      </p:cBhvr>
                                      <p:to x="100000" y="100000"/>
                                    </p:animScale>
                                    <p:animScale>
                                      <p:cBhvr>
                                        <p:cTn id="206" dur="26">
                                          <p:stCondLst>
                                            <p:cond delay="1642"/>
                                          </p:stCondLst>
                                        </p:cTn>
                                        <p:tgtEl>
                                          <p:spTgt spid="22"/>
                                        </p:tgtEl>
                                      </p:cBhvr>
                                      <p:to x="100000" y="90000"/>
                                    </p:animScale>
                                    <p:animScale>
                                      <p:cBhvr>
                                        <p:cTn id="207" dur="166" decel="50000">
                                          <p:stCondLst>
                                            <p:cond delay="1668"/>
                                          </p:stCondLst>
                                        </p:cTn>
                                        <p:tgtEl>
                                          <p:spTgt spid="22"/>
                                        </p:tgtEl>
                                      </p:cBhvr>
                                      <p:to x="100000" y="100000"/>
                                    </p:animScale>
                                    <p:animScale>
                                      <p:cBhvr>
                                        <p:cTn id="208" dur="26">
                                          <p:stCondLst>
                                            <p:cond delay="1808"/>
                                          </p:stCondLst>
                                        </p:cTn>
                                        <p:tgtEl>
                                          <p:spTgt spid="22"/>
                                        </p:tgtEl>
                                      </p:cBhvr>
                                      <p:to x="100000" y="95000"/>
                                    </p:animScale>
                                    <p:animScale>
                                      <p:cBhvr>
                                        <p:cTn id="209" dur="166" decel="50000">
                                          <p:stCondLst>
                                            <p:cond delay="1834"/>
                                          </p:stCondLst>
                                        </p:cTn>
                                        <p:tgtEl>
                                          <p:spTgt spid="22"/>
                                        </p:tgtEl>
                                      </p:cBhvr>
                                      <p:to x="100000" y="100000"/>
                                    </p:animScale>
                                  </p:childTnLst>
                                </p:cTn>
                              </p:par>
                            </p:childTnLst>
                          </p:cTn>
                        </p:par>
                      </p:childTnLst>
                    </p:cTn>
                  </p:par>
                  <p:par>
                    <p:cTn id="210" fill="hold">
                      <p:stCondLst>
                        <p:cond delay="indefinite"/>
                      </p:stCondLst>
                      <p:childTnLst>
                        <p:par>
                          <p:cTn id="211" fill="hold">
                            <p:stCondLst>
                              <p:cond delay="0"/>
                            </p:stCondLst>
                            <p:childTnLst>
                              <p:par>
                                <p:cTn id="212" presetID="26" presetClass="entr" presetSubtype="0" fill="hold" grpId="0" nodeType="clickEffect">
                                  <p:stCondLst>
                                    <p:cond delay="0"/>
                                  </p:stCondLst>
                                  <p:childTnLst>
                                    <p:set>
                                      <p:cBhvr>
                                        <p:cTn id="213" dur="1" fill="hold">
                                          <p:stCondLst>
                                            <p:cond delay="0"/>
                                          </p:stCondLst>
                                        </p:cTn>
                                        <p:tgtEl>
                                          <p:spTgt spid="23"/>
                                        </p:tgtEl>
                                        <p:attrNameLst>
                                          <p:attrName>style.visibility</p:attrName>
                                        </p:attrNameLst>
                                      </p:cBhvr>
                                      <p:to>
                                        <p:strVal val="visible"/>
                                      </p:to>
                                    </p:set>
                                    <p:animEffect transition="in" filter="wipe(down)">
                                      <p:cBhvr>
                                        <p:cTn id="214" dur="580">
                                          <p:stCondLst>
                                            <p:cond delay="0"/>
                                          </p:stCondLst>
                                        </p:cTn>
                                        <p:tgtEl>
                                          <p:spTgt spid="23"/>
                                        </p:tgtEl>
                                      </p:cBhvr>
                                    </p:animEffect>
                                    <p:anim calcmode="lin" valueType="num">
                                      <p:cBhvr>
                                        <p:cTn id="215" dur="1822" tmFilter="0,0; 0.14,0.36; 0.43,0.73; 0.71,0.91; 1.0,1.0">
                                          <p:stCondLst>
                                            <p:cond delay="0"/>
                                          </p:stCondLst>
                                        </p:cTn>
                                        <p:tgtEl>
                                          <p:spTgt spid="23"/>
                                        </p:tgtEl>
                                        <p:attrNameLst>
                                          <p:attrName>ppt_x</p:attrName>
                                        </p:attrNameLst>
                                      </p:cBhvr>
                                      <p:tavLst>
                                        <p:tav tm="0">
                                          <p:val>
                                            <p:strVal val="#ppt_x-0.25"/>
                                          </p:val>
                                        </p:tav>
                                        <p:tav tm="100000">
                                          <p:val>
                                            <p:strVal val="#ppt_x"/>
                                          </p:val>
                                        </p:tav>
                                      </p:tavLst>
                                    </p:anim>
                                    <p:anim calcmode="lin" valueType="num">
                                      <p:cBhvr>
                                        <p:cTn id="216" dur="664" tmFilter="0.0,0.0; 0.25,0.07; 0.50,0.2; 0.75,0.467; 1.0,1.0">
                                          <p:stCondLst>
                                            <p:cond delay="0"/>
                                          </p:stCondLst>
                                        </p:cTn>
                                        <p:tgtEl>
                                          <p:spTgt spid="23"/>
                                        </p:tgtEl>
                                        <p:attrNameLst>
                                          <p:attrName>ppt_y</p:attrName>
                                        </p:attrNameLst>
                                      </p:cBhvr>
                                      <p:tavLst>
                                        <p:tav tm="0" fmla="#ppt_y-sin(pi*$)/3">
                                          <p:val>
                                            <p:fltVal val="0.5"/>
                                          </p:val>
                                        </p:tav>
                                        <p:tav tm="100000">
                                          <p:val>
                                            <p:fltVal val="1"/>
                                          </p:val>
                                        </p:tav>
                                      </p:tavLst>
                                    </p:anim>
                                    <p:anim calcmode="lin" valueType="num">
                                      <p:cBhvr>
                                        <p:cTn id="217" dur="664" tmFilter="0, 0; 0.125,0.2665; 0.25,0.4; 0.375,0.465; 0.5,0.5;  0.625,0.535; 0.75,0.6; 0.875,0.7335; 1,1">
                                          <p:stCondLst>
                                            <p:cond delay="664"/>
                                          </p:stCondLst>
                                        </p:cTn>
                                        <p:tgtEl>
                                          <p:spTgt spid="23"/>
                                        </p:tgtEl>
                                        <p:attrNameLst>
                                          <p:attrName>ppt_y</p:attrName>
                                        </p:attrNameLst>
                                      </p:cBhvr>
                                      <p:tavLst>
                                        <p:tav tm="0" fmla="#ppt_y-sin(pi*$)/9">
                                          <p:val>
                                            <p:fltVal val="0"/>
                                          </p:val>
                                        </p:tav>
                                        <p:tav tm="100000">
                                          <p:val>
                                            <p:fltVal val="1"/>
                                          </p:val>
                                        </p:tav>
                                      </p:tavLst>
                                    </p:anim>
                                    <p:anim calcmode="lin" valueType="num">
                                      <p:cBhvr>
                                        <p:cTn id="218" dur="332" tmFilter="0, 0; 0.125,0.2665; 0.25,0.4; 0.375,0.465; 0.5,0.5;  0.625,0.535; 0.75,0.6; 0.875,0.7335; 1,1">
                                          <p:stCondLst>
                                            <p:cond delay="1324"/>
                                          </p:stCondLst>
                                        </p:cTn>
                                        <p:tgtEl>
                                          <p:spTgt spid="23"/>
                                        </p:tgtEl>
                                        <p:attrNameLst>
                                          <p:attrName>ppt_y</p:attrName>
                                        </p:attrNameLst>
                                      </p:cBhvr>
                                      <p:tavLst>
                                        <p:tav tm="0" fmla="#ppt_y-sin(pi*$)/27">
                                          <p:val>
                                            <p:fltVal val="0"/>
                                          </p:val>
                                        </p:tav>
                                        <p:tav tm="100000">
                                          <p:val>
                                            <p:fltVal val="1"/>
                                          </p:val>
                                        </p:tav>
                                      </p:tavLst>
                                    </p:anim>
                                    <p:anim calcmode="lin" valueType="num">
                                      <p:cBhvr>
                                        <p:cTn id="219" dur="164" tmFilter="0, 0; 0.125,0.2665; 0.25,0.4; 0.375,0.465; 0.5,0.5;  0.625,0.535; 0.75,0.6; 0.875,0.7335; 1,1">
                                          <p:stCondLst>
                                            <p:cond delay="1656"/>
                                          </p:stCondLst>
                                        </p:cTn>
                                        <p:tgtEl>
                                          <p:spTgt spid="23"/>
                                        </p:tgtEl>
                                        <p:attrNameLst>
                                          <p:attrName>ppt_y</p:attrName>
                                        </p:attrNameLst>
                                      </p:cBhvr>
                                      <p:tavLst>
                                        <p:tav tm="0" fmla="#ppt_y-sin(pi*$)/81">
                                          <p:val>
                                            <p:fltVal val="0"/>
                                          </p:val>
                                        </p:tav>
                                        <p:tav tm="100000">
                                          <p:val>
                                            <p:fltVal val="1"/>
                                          </p:val>
                                        </p:tav>
                                      </p:tavLst>
                                    </p:anim>
                                    <p:animScale>
                                      <p:cBhvr>
                                        <p:cTn id="220" dur="26">
                                          <p:stCondLst>
                                            <p:cond delay="650"/>
                                          </p:stCondLst>
                                        </p:cTn>
                                        <p:tgtEl>
                                          <p:spTgt spid="23"/>
                                        </p:tgtEl>
                                      </p:cBhvr>
                                      <p:to x="100000" y="60000"/>
                                    </p:animScale>
                                    <p:animScale>
                                      <p:cBhvr>
                                        <p:cTn id="221" dur="166" decel="50000">
                                          <p:stCondLst>
                                            <p:cond delay="676"/>
                                          </p:stCondLst>
                                        </p:cTn>
                                        <p:tgtEl>
                                          <p:spTgt spid="23"/>
                                        </p:tgtEl>
                                      </p:cBhvr>
                                      <p:to x="100000" y="100000"/>
                                    </p:animScale>
                                    <p:animScale>
                                      <p:cBhvr>
                                        <p:cTn id="222" dur="26">
                                          <p:stCondLst>
                                            <p:cond delay="1312"/>
                                          </p:stCondLst>
                                        </p:cTn>
                                        <p:tgtEl>
                                          <p:spTgt spid="23"/>
                                        </p:tgtEl>
                                      </p:cBhvr>
                                      <p:to x="100000" y="80000"/>
                                    </p:animScale>
                                    <p:animScale>
                                      <p:cBhvr>
                                        <p:cTn id="223" dur="166" decel="50000">
                                          <p:stCondLst>
                                            <p:cond delay="1338"/>
                                          </p:stCondLst>
                                        </p:cTn>
                                        <p:tgtEl>
                                          <p:spTgt spid="23"/>
                                        </p:tgtEl>
                                      </p:cBhvr>
                                      <p:to x="100000" y="100000"/>
                                    </p:animScale>
                                    <p:animScale>
                                      <p:cBhvr>
                                        <p:cTn id="224" dur="26">
                                          <p:stCondLst>
                                            <p:cond delay="1642"/>
                                          </p:stCondLst>
                                        </p:cTn>
                                        <p:tgtEl>
                                          <p:spTgt spid="23"/>
                                        </p:tgtEl>
                                      </p:cBhvr>
                                      <p:to x="100000" y="90000"/>
                                    </p:animScale>
                                    <p:animScale>
                                      <p:cBhvr>
                                        <p:cTn id="225" dur="166" decel="50000">
                                          <p:stCondLst>
                                            <p:cond delay="1668"/>
                                          </p:stCondLst>
                                        </p:cTn>
                                        <p:tgtEl>
                                          <p:spTgt spid="23"/>
                                        </p:tgtEl>
                                      </p:cBhvr>
                                      <p:to x="100000" y="100000"/>
                                    </p:animScale>
                                    <p:animScale>
                                      <p:cBhvr>
                                        <p:cTn id="226" dur="26">
                                          <p:stCondLst>
                                            <p:cond delay="1808"/>
                                          </p:stCondLst>
                                        </p:cTn>
                                        <p:tgtEl>
                                          <p:spTgt spid="23"/>
                                        </p:tgtEl>
                                      </p:cBhvr>
                                      <p:to x="100000" y="95000"/>
                                    </p:animScale>
                                    <p:animScale>
                                      <p:cBhvr>
                                        <p:cTn id="227" dur="166" decel="50000">
                                          <p:stCondLst>
                                            <p:cond delay="1834"/>
                                          </p:stCondLst>
                                        </p:cTn>
                                        <p:tgtEl>
                                          <p:spTgt spid="23"/>
                                        </p:tgtEl>
                                      </p:cBhvr>
                                      <p:to x="100000" y="100000"/>
                                    </p:animScale>
                                  </p:childTnLst>
                                </p:cTn>
                              </p:par>
                            </p:childTnLst>
                          </p:cTn>
                        </p:par>
                      </p:childTnLst>
                    </p:cTn>
                  </p:par>
                  <p:par>
                    <p:cTn id="228" fill="hold">
                      <p:stCondLst>
                        <p:cond delay="indefinite"/>
                      </p:stCondLst>
                      <p:childTnLst>
                        <p:par>
                          <p:cTn id="229" fill="hold">
                            <p:stCondLst>
                              <p:cond delay="0"/>
                            </p:stCondLst>
                            <p:childTnLst>
                              <p:par>
                                <p:cTn id="230" presetID="26" presetClass="entr" presetSubtype="0" fill="hold" grpId="0" nodeType="clickEffect">
                                  <p:stCondLst>
                                    <p:cond delay="0"/>
                                  </p:stCondLst>
                                  <p:childTnLst>
                                    <p:set>
                                      <p:cBhvr>
                                        <p:cTn id="231" dur="1" fill="hold">
                                          <p:stCondLst>
                                            <p:cond delay="0"/>
                                          </p:stCondLst>
                                        </p:cTn>
                                        <p:tgtEl>
                                          <p:spTgt spid="24"/>
                                        </p:tgtEl>
                                        <p:attrNameLst>
                                          <p:attrName>style.visibility</p:attrName>
                                        </p:attrNameLst>
                                      </p:cBhvr>
                                      <p:to>
                                        <p:strVal val="visible"/>
                                      </p:to>
                                    </p:set>
                                    <p:animEffect transition="in" filter="wipe(down)">
                                      <p:cBhvr>
                                        <p:cTn id="232" dur="580">
                                          <p:stCondLst>
                                            <p:cond delay="0"/>
                                          </p:stCondLst>
                                        </p:cTn>
                                        <p:tgtEl>
                                          <p:spTgt spid="24"/>
                                        </p:tgtEl>
                                      </p:cBhvr>
                                    </p:animEffect>
                                    <p:anim calcmode="lin" valueType="num">
                                      <p:cBhvr>
                                        <p:cTn id="233" dur="1822" tmFilter="0,0; 0.14,0.36; 0.43,0.73; 0.71,0.91; 1.0,1.0">
                                          <p:stCondLst>
                                            <p:cond delay="0"/>
                                          </p:stCondLst>
                                        </p:cTn>
                                        <p:tgtEl>
                                          <p:spTgt spid="24"/>
                                        </p:tgtEl>
                                        <p:attrNameLst>
                                          <p:attrName>ppt_x</p:attrName>
                                        </p:attrNameLst>
                                      </p:cBhvr>
                                      <p:tavLst>
                                        <p:tav tm="0">
                                          <p:val>
                                            <p:strVal val="#ppt_x-0.25"/>
                                          </p:val>
                                        </p:tav>
                                        <p:tav tm="100000">
                                          <p:val>
                                            <p:strVal val="#ppt_x"/>
                                          </p:val>
                                        </p:tav>
                                      </p:tavLst>
                                    </p:anim>
                                    <p:anim calcmode="lin" valueType="num">
                                      <p:cBhvr>
                                        <p:cTn id="234" dur="664" tmFilter="0.0,0.0; 0.25,0.07; 0.50,0.2; 0.75,0.467; 1.0,1.0">
                                          <p:stCondLst>
                                            <p:cond delay="0"/>
                                          </p:stCondLst>
                                        </p:cTn>
                                        <p:tgtEl>
                                          <p:spTgt spid="24"/>
                                        </p:tgtEl>
                                        <p:attrNameLst>
                                          <p:attrName>ppt_y</p:attrName>
                                        </p:attrNameLst>
                                      </p:cBhvr>
                                      <p:tavLst>
                                        <p:tav tm="0" fmla="#ppt_y-sin(pi*$)/3">
                                          <p:val>
                                            <p:fltVal val="0.5"/>
                                          </p:val>
                                        </p:tav>
                                        <p:tav tm="100000">
                                          <p:val>
                                            <p:fltVal val="1"/>
                                          </p:val>
                                        </p:tav>
                                      </p:tavLst>
                                    </p:anim>
                                    <p:anim calcmode="lin" valueType="num">
                                      <p:cBhvr>
                                        <p:cTn id="235" dur="664" tmFilter="0, 0; 0.125,0.2665; 0.25,0.4; 0.375,0.465; 0.5,0.5;  0.625,0.535; 0.75,0.6; 0.875,0.7335; 1,1">
                                          <p:stCondLst>
                                            <p:cond delay="664"/>
                                          </p:stCondLst>
                                        </p:cTn>
                                        <p:tgtEl>
                                          <p:spTgt spid="24"/>
                                        </p:tgtEl>
                                        <p:attrNameLst>
                                          <p:attrName>ppt_y</p:attrName>
                                        </p:attrNameLst>
                                      </p:cBhvr>
                                      <p:tavLst>
                                        <p:tav tm="0" fmla="#ppt_y-sin(pi*$)/9">
                                          <p:val>
                                            <p:fltVal val="0"/>
                                          </p:val>
                                        </p:tav>
                                        <p:tav tm="100000">
                                          <p:val>
                                            <p:fltVal val="1"/>
                                          </p:val>
                                        </p:tav>
                                      </p:tavLst>
                                    </p:anim>
                                    <p:anim calcmode="lin" valueType="num">
                                      <p:cBhvr>
                                        <p:cTn id="236" dur="332" tmFilter="0, 0; 0.125,0.2665; 0.25,0.4; 0.375,0.465; 0.5,0.5;  0.625,0.535; 0.75,0.6; 0.875,0.7335; 1,1">
                                          <p:stCondLst>
                                            <p:cond delay="1324"/>
                                          </p:stCondLst>
                                        </p:cTn>
                                        <p:tgtEl>
                                          <p:spTgt spid="24"/>
                                        </p:tgtEl>
                                        <p:attrNameLst>
                                          <p:attrName>ppt_y</p:attrName>
                                        </p:attrNameLst>
                                      </p:cBhvr>
                                      <p:tavLst>
                                        <p:tav tm="0" fmla="#ppt_y-sin(pi*$)/27">
                                          <p:val>
                                            <p:fltVal val="0"/>
                                          </p:val>
                                        </p:tav>
                                        <p:tav tm="100000">
                                          <p:val>
                                            <p:fltVal val="1"/>
                                          </p:val>
                                        </p:tav>
                                      </p:tavLst>
                                    </p:anim>
                                    <p:anim calcmode="lin" valueType="num">
                                      <p:cBhvr>
                                        <p:cTn id="237" dur="164" tmFilter="0, 0; 0.125,0.2665; 0.25,0.4; 0.375,0.465; 0.5,0.5;  0.625,0.535; 0.75,0.6; 0.875,0.7335; 1,1">
                                          <p:stCondLst>
                                            <p:cond delay="1656"/>
                                          </p:stCondLst>
                                        </p:cTn>
                                        <p:tgtEl>
                                          <p:spTgt spid="24"/>
                                        </p:tgtEl>
                                        <p:attrNameLst>
                                          <p:attrName>ppt_y</p:attrName>
                                        </p:attrNameLst>
                                      </p:cBhvr>
                                      <p:tavLst>
                                        <p:tav tm="0" fmla="#ppt_y-sin(pi*$)/81">
                                          <p:val>
                                            <p:fltVal val="0"/>
                                          </p:val>
                                        </p:tav>
                                        <p:tav tm="100000">
                                          <p:val>
                                            <p:fltVal val="1"/>
                                          </p:val>
                                        </p:tav>
                                      </p:tavLst>
                                    </p:anim>
                                    <p:animScale>
                                      <p:cBhvr>
                                        <p:cTn id="238" dur="26">
                                          <p:stCondLst>
                                            <p:cond delay="650"/>
                                          </p:stCondLst>
                                        </p:cTn>
                                        <p:tgtEl>
                                          <p:spTgt spid="24"/>
                                        </p:tgtEl>
                                      </p:cBhvr>
                                      <p:to x="100000" y="60000"/>
                                    </p:animScale>
                                    <p:animScale>
                                      <p:cBhvr>
                                        <p:cTn id="239" dur="166" decel="50000">
                                          <p:stCondLst>
                                            <p:cond delay="676"/>
                                          </p:stCondLst>
                                        </p:cTn>
                                        <p:tgtEl>
                                          <p:spTgt spid="24"/>
                                        </p:tgtEl>
                                      </p:cBhvr>
                                      <p:to x="100000" y="100000"/>
                                    </p:animScale>
                                    <p:animScale>
                                      <p:cBhvr>
                                        <p:cTn id="240" dur="26">
                                          <p:stCondLst>
                                            <p:cond delay="1312"/>
                                          </p:stCondLst>
                                        </p:cTn>
                                        <p:tgtEl>
                                          <p:spTgt spid="24"/>
                                        </p:tgtEl>
                                      </p:cBhvr>
                                      <p:to x="100000" y="80000"/>
                                    </p:animScale>
                                    <p:animScale>
                                      <p:cBhvr>
                                        <p:cTn id="241" dur="166" decel="50000">
                                          <p:stCondLst>
                                            <p:cond delay="1338"/>
                                          </p:stCondLst>
                                        </p:cTn>
                                        <p:tgtEl>
                                          <p:spTgt spid="24"/>
                                        </p:tgtEl>
                                      </p:cBhvr>
                                      <p:to x="100000" y="100000"/>
                                    </p:animScale>
                                    <p:animScale>
                                      <p:cBhvr>
                                        <p:cTn id="242" dur="26">
                                          <p:stCondLst>
                                            <p:cond delay="1642"/>
                                          </p:stCondLst>
                                        </p:cTn>
                                        <p:tgtEl>
                                          <p:spTgt spid="24"/>
                                        </p:tgtEl>
                                      </p:cBhvr>
                                      <p:to x="100000" y="90000"/>
                                    </p:animScale>
                                    <p:animScale>
                                      <p:cBhvr>
                                        <p:cTn id="243" dur="166" decel="50000">
                                          <p:stCondLst>
                                            <p:cond delay="1668"/>
                                          </p:stCondLst>
                                        </p:cTn>
                                        <p:tgtEl>
                                          <p:spTgt spid="24"/>
                                        </p:tgtEl>
                                      </p:cBhvr>
                                      <p:to x="100000" y="100000"/>
                                    </p:animScale>
                                    <p:animScale>
                                      <p:cBhvr>
                                        <p:cTn id="244" dur="26">
                                          <p:stCondLst>
                                            <p:cond delay="1808"/>
                                          </p:stCondLst>
                                        </p:cTn>
                                        <p:tgtEl>
                                          <p:spTgt spid="24"/>
                                        </p:tgtEl>
                                      </p:cBhvr>
                                      <p:to x="100000" y="95000"/>
                                    </p:animScale>
                                    <p:animScale>
                                      <p:cBhvr>
                                        <p:cTn id="245" dur="166" decel="50000">
                                          <p:stCondLst>
                                            <p:cond delay="1834"/>
                                          </p:stCondLst>
                                        </p:cTn>
                                        <p:tgtEl>
                                          <p:spTgt spid="24"/>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6677" grpId="0"/>
      <p:bldP spid="1436678" grpId="0"/>
      <p:bldP spid="1436679" grpId="0"/>
      <p:bldP spid="1436680" grpId="0"/>
      <p:bldP spid="1436681" grpId="0" animBg="1"/>
      <p:bldP spid="1436682" grpId="0" animBg="1"/>
      <p:bldP spid="1436683" grpId="0" animBg="1"/>
      <p:bldP spid="1436684" grpId="0" animBg="1"/>
      <p:bldP spid="1436685" grpId="0" animBg="1"/>
      <p:bldP spid="1436686" grpId="0" animBg="1"/>
      <p:bldP spid="1436687" grpId="0"/>
      <p:bldP spid="1436688" grpId="0"/>
      <p:bldP spid="1436689" grpId="0"/>
      <p:bldP spid="1436690" grpId="0"/>
      <p:bldP spid="21" grpId="0"/>
      <p:bldP spid="22" grpId="0"/>
      <p:bldP spid="23" grpId="0"/>
      <p:bldP spid="24" grpId="0"/>
    </p:bldLst>
  </p:timing>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1554" name="Picture 3"/>
          <p:cNvPicPr>
            <a:picLocks noChangeAspect="1" noChangeArrowheads="1"/>
          </p:cNvPicPr>
          <p:nvPr/>
        </p:nvPicPr>
        <p:blipFill>
          <a:blip r:embed="rId2" cstate="print"/>
          <a:srcRect/>
          <a:stretch>
            <a:fillRect/>
          </a:stretch>
        </p:blipFill>
        <p:spPr bwMode="auto">
          <a:xfrm>
            <a:off x="1403648" y="4060973"/>
            <a:ext cx="7067128" cy="2003302"/>
          </a:xfrm>
          <a:prstGeom prst="rect">
            <a:avLst/>
          </a:prstGeom>
          <a:noFill/>
          <a:ln w="9525">
            <a:noFill/>
            <a:miter lim="800000"/>
            <a:headEnd/>
            <a:tailEnd/>
          </a:ln>
        </p:spPr>
      </p:pic>
      <p:sp>
        <p:nvSpPr>
          <p:cNvPr id="1431555" name="Rectangle 4"/>
          <p:cNvSpPr>
            <a:spLocks noChangeArrowheads="1"/>
          </p:cNvSpPr>
          <p:nvPr/>
        </p:nvSpPr>
        <p:spPr bwMode="auto">
          <a:xfrm>
            <a:off x="457200" y="228600"/>
            <a:ext cx="8229600" cy="609600"/>
          </a:xfrm>
          <a:prstGeom prst="rect">
            <a:avLst/>
          </a:prstGeom>
          <a:noFill/>
          <a:ln w="9525">
            <a:noFill/>
            <a:miter lim="800000"/>
          </a:ln>
        </p:spPr>
        <p:txBody>
          <a:bodyPr anchor="ctr"/>
          <a:lstStyle/>
          <a:p>
            <a:pPr algn="ctr">
              <a:spcBef>
                <a:spcPct val="0"/>
              </a:spcBef>
              <a:buClrTx/>
              <a:buSzTx/>
              <a:buFontTx/>
              <a:buNone/>
            </a:pPr>
            <a:endParaRPr kumimoji="0" lang="en-US" altLang="zh-CN" sz="2800" dirty="0">
              <a:solidFill>
                <a:schemeClr val="tx1"/>
              </a:solidFill>
              <a:latin typeface="Tahoma" panose="020B0604030504040204" pitchFamily="34" charset="0"/>
            </a:endParaRPr>
          </a:p>
        </p:txBody>
      </p:sp>
      <p:pic>
        <p:nvPicPr>
          <p:cNvPr id="7" name="Picture 10"/>
          <p:cNvPicPr>
            <a:picLocks noChangeAspect="1" noChangeArrowheads="1"/>
          </p:cNvPicPr>
          <p:nvPr/>
        </p:nvPicPr>
        <p:blipFill>
          <a:blip r:embed="rId3" cstate="print"/>
          <a:srcRect/>
          <a:stretch>
            <a:fillRect/>
          </a:stretch>
        </p:blipFill>
        <p:spPr bwMode="auto">
          <a:xfrm>
            <a:off x="1052339" y="1046019"/>
            <a:ext cx="7274421" cy="3014954"/>
          </a:xfrm>
          <a:prstGeom prst="rect">
            <a:avLst/>
          </a:prstGeom>
          <a:noFill/>
          <a:ln w="9525">
            <a:noFill/>
            <a:miter lim="800000"/>
            <a:headEnd/>
            <a:tailEnd/>
          </a:ln>
        </p:spPr>
      </p:pic>
      <p:sp>
        <p:nvSpPr>
          <p:cNvPr id="5" name="标题 4"/>
          <p:cNvSpPr>
            <a:spLocks noGrp="1"/>
          </p:cNvSpPr>
          <p:nvPr>
            <p:ph type="title"/>
          </p:nvPr>
        </p:nvSpPr>
        <p:spPr>
          <a:xfrm>
            <a:off x="330200" y="203200"/>
            <a:ext cx="8490272" cy="627063"/>
          </a:xfrm>
        </p:spPr>
        <p:txBody>
          <a:bodyPr/>
          <a:lstStyle/>
          <a:p>
            <a:r>
              <a:rPr lang="en-US" altLang="zh-CN" dirty="0"/>
              <a:t>OSPF packets and Link Types</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431554"/>
                                        </p:tgtEl>
                                        <p:attrNameLst>
                                          <p:attrName>style.visibility</p:attrName>
                                        </p:attrNameLst>
                                      </p:cBhvr>
                                      <p:to>
                                        <p:strVal val="visible"/>
                                      </p:to>
                                    </p:set>
                                    <p:animEffect transition="in" filter="wipe(up)">
                                      <p:cBhvr>
                                        <p:cTn id="7" dur="3000"/>
                                        <p:tgtEl>
                                          <p:spTgt spid="14315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7698" name="Picture 10"/>
          <p:cNvPicPr>
            <a:picLocks noChangeAspect="1" noChangeArrowheads="1"/>
          </p:cNvPicPr>
          <p:nvPr/>
        </p:nvPicPr>
        <p:blipFill>
          <a:blip r:embed="rId3" cstate="print"/>
          <a:srcRect/>
          <a:stretch>
            <a:fillRect/>
          </a:stretch>
        </p:blipFill>
        <p:spPr bwMode="auto">
          <a:xfrm>
            <a:off x="395338" y="1547106"/>
            <a:ext cx="6553200" cy="788987"/>
          </a:xfrm>
          <a:prstGeom prst="rect">
            <a:avLst/>
          </a:prstGeom>
          <a:noFill/>
          <a:ln w="9525">
            <a:noFill/>
            <a:miter lim="800000"/>
            <a:headEnd/>
            <a:tailEnd/>
          </a:ln>
        </p:spPr>
      </p:pic>
      <p:pic>
        <p:nvPicPr>
          <p:cNvPr id="1437699" name="Picture 10"/>
          <p:cNvPicPr>
            <a:picLocks noChangeAspect="1" noChangeArrowheads="1"/>
          </p:cNvPicPr>
          <p:nvPr/>
        </p:nvPicPr>
        <p:blipFill>
          <a:blip r:embed="rId4" cstate="print"/>
          <a:srcRect/>
          <a:stretch>
            <a:fillRect/>
          </a:stretch>
        </p:blipFill>
        <p:spPr bwMode="auto">
          <a:xfrm>
            <a:off x="683469" y="3054524"/>
            <a:ext cx="5976938" cy="3033713"/>
          </a:xfrm>
          <a:prstGeom prst="rect">
            <a:avLst/>
          </a:prstGeom>
          <a:noFill/>
          <a:ln w="9525">
            <a:noFill/>
            <a:miter lim="800000"/>
            <a:headEnd/>
            <a:tailEnd/>
          </a:ln>
        </p:spPr>
      </p:pic>
      <p:sp>
        <p:nvSpPr>
          <p:cNvPr id="1437700" name="Rectangle 4"/>
          <p:cNvSpPr>
            <a:spLocks noGrp="1" noChangeArrowheads="1"/>
          </p:cNvSpPr>
          <p:nvPr>
            <p:ph type="title"/>
          </p:nvPr>
        </p:nvSpPr>
        <p:spPr>
          <a:xfrm>
            <a:off x="323850" y="188913"/>
            <a:ext cx="8424863" cy="639762"/>
          </a:xfrm>
        </p:spPr>
        <p:txBody>
          <a:bodyPr/>
          <a:lstStyle/>
          <a:p>
            <a:r>
              <a:rPr lang="en-US" altLang="zh-CN" dirty="0"/>
              <a:t>Network link advertisement or update</a:t>
            </a:r>
          </a:p>
        </p:txBody>
      </p:sp>
      <p:sp>
        <p:nvSpPr>
          <p:cNvPr id="2" name="矩形 1">
            <a:extLst>
              <a:ext uri="{FF2B5EF4-FFF2-40B4-BE49-F238E27FC236}">
                <a16:creationId xmlns="" xmlns:a16="http://schemas.microsoft.com/office/drawing/2014/main" id="{7C58B39B-5381-4E40-B0F1-D1544BA7EE8D}"/>
              </a:ext>
            </a:extLst>
          </p:cNvPr>
          <p:cNvSpPr/>
          <p:nvPr/>
        </p:nvSpPr>
        <p:spPr>
          <a:xfrm>
            <a:off x="6679159" y="3789040"/>
            <a:ext cx="1844095" cy="461665"/>
          </a:xfrm>
          <a:prstGeom prst="rect">
            <a:avLst/>
          </a:prstGeom>
        </p:spPr>
        <p:txBody>
          <a:bodyPr wrap="none">
            <a:spAutoFit/>
          </a:bodyPr>
          <a:lstStyle/>
          <a:p>
            <a:r>
              <a:rPr lang="en-US" altLang="zh-CN" sz="2400" dirty="0"/>
              <a:t>network link</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3010" name="Line 36"/>
          <p:cNvSpPr>
            <a:spLocks noChangeShapeType="1"/>
          </p:cNvSpPr>
          <p:nvPr/>
        </p:nvSpPr>
        <p:spPr bwMode="auto">
          <a:xfrm flipV="1">
            <a:off x="1687513" y="4225925"/>
            <a:ext cx="5305425" cy="0"/>
          </a:xfrm>
          <a:prstGeom prst="line">
            <a:avLst/>
          </a:prstGeom>
          <a:noFill/>
          <a:ln w="12700">
            <a:solidFill>
              <a:schemeClr val="tx1"/>
            </a:solidFill>
            <a:round/>
            <a:headEnd type="triangle" w="sm" len="med"/>
            <a:tailEnd type="triangle" w="sm" len="med"/>
          </a:ln>
        </p:spPr>
        <p:txBody>
          <a:bodyPr/>
          <a:lstStyle/>
          <a:p>
            <a:endParaRPr lang="zh-CN" altLang="en-US"/>
          </a:p>
        </p:txBody>
      </p:sp>
      <p:sp>
        <p:nvSpPr>
          <p:cNvPr id="43011" name="Rectangle 38"/>
          <p:cNvSpPr>
            <a:spLocks noChangeArrowheads="1"/>
          </p:cNvSpPr>
          <p:nvPr/>
        </p:nvSpPr>
        <p:spPr bwMode="auto">
          <a:xfrm>
            <a:off x="3779838" y="4005263"/>
            <a:ext cx="815975" cy="638175"/>
          </a:xfrm>
          <a:prstGeom prst="rect">
            <a:avLst/>
          </a:prstGeom>
          <a:solidFill>
            <a:schemeClr val="bg1"/>
          </a:solidFill>
          <a:ln w="12700">
            <a:noFill/>
            <a:miter lim="800000"/>
          </a:ln>
        </p:spPr>
        <p:txBody>
          <a:bodyPr wrap="none" lIns="90488" tIns="44450" rIns="90488" bIns="44450">
            <a:spAutoFit/>
          </a:bodyPr>
          <a:lstStyle/>
          <a:p>
            <a:pPr defTabSz="762000" eaLnBrk="0" hangingPunct="0">
              <a:lnSpc>
                <a:spcPct val="90000"/>
              </a:lnSpc>
            </a:pPr>
            <a:r>
              <a:rPr kumimoji="1" lang="en-US" altLang="zh-CN" sz="2000" dirty="0">
                <a:latin typeface="Arial" panose="020B0604020202020204" pitchFamily="34" charset="0"/>
              </a:rPr>
              <a:t>net-id</a:t>
            </a:r>
          </a:p>
          <a:p>
            <a:pPr defTabSz="762000" eaLnBrk="0" hangingPunct="0">
              <a:lnSpc>
                <a:spcPct val="90000"/>
              </a:lnSpc>
            </a:pPr>
            <a:r>
              <a:rPr kumimoji="1" lang="en-US" altLang="zh-CN" sz="2000" dirty="0">
                <a:latin typeface="Arial" panose="020B0604020202020204" pitchFamily="34" charset="0"/>
              </a:rPr>
              <a:t>24 </a:t>
            </a:r>
            <a:r>
              <a:rPr kumimoji="1" lang="zh-CN" altLang="en-US" sz="2000">
                <a:latin typeface="Arial" panose="020B0604020202020204" pitchFamily="34" charset="0"/>
              </a:rPr>
              <a:t>位</a:t>
            </a:r>
          </a:p>
        </p:txBody>
      </p:sp>
      <p:sp>
        <p:nvSpPr>
          <p:cNvPr id="43012" name="Rectangle 55"/>
          <p:cNvSpPr>
            <a:spLocks noChangeArrowheads="1"/>
          </p:cNvSpPr>
          <p:nvPr/>
        </p:nvSpPr>
        <p:spPr bwMode="auto">
          <a:xfrm>
            <a:off x="1687513" y="3571875"/>
            <a:ext cx="7046912" cy="444500"/>
          </a:xfrm>
          <a:prstGeom prst="rect">
            <a:avLst/>
          </a:prstGeom>
          <a:solidFill>
            <a:srgbClr val="FFFF99"/>
          </a:solidFill>
          <a:ln w="25400">
            <a:solidFill>
              <a:schemeClr val="tx1"/>
            </a:solidFill>
            <a:miter lim="800000"/>
          </a:ln>
        </p:spPr>
        <p:txBody>
          <a:bodyPr wrap="none" anchor="ctr"/>
          <a:lstStyle/>
          <a:p>
            <a:endParaRPr lang="zh-CN" altLang="en-US"/>
          </a:p>
        </p:txBody>
      </p:sp>
      <p:sp>
        <p:nvSpPr>
          <p:cNvPr id="43013" name="Line 9"/>
          <p:cNvSpPr>
            <a:spLocks noChangeShapeType="1"/>
          </p:cNvSpPr>
          <p:nvPr/>
        </p:nvSpPr>
        <p:spPr bwMode="auto">
          <a:xfrm>
            <a:off x="3413125" y="1577975"/>
            <a:ext cx="5310188" cy="0"/>
          </a:xfrm>
          <a:prstGeom prst="line">
            <a:avLst/>
          </a:prstGeom>
          <a:noFill/>
          <a:ln w="12700">
            <a:solidFill>
              <a:schemeClr val="tx1"/>
            </a:solidFill>
            <a:round/>
            <a:headEnd type="triangle" w="sm" len="med"/>
            <a:tailEnd type="triangle" w="sm" len="med"/>
          </a:ln>
        </p:spPr>
        <p:txBody>
          <a:bodyPr/>
          <a:lstStyle/>
          <a:p>
            <a:endParaRPr lang="zh-CN" altLang="en-US"/>
          </a:p>
        </p:txBody>
      </p:sp>
      <p:sp>
        <p:nvSpPr>
          <p:cNvPr id="43014" name="Rectangle 11"/>
          <p:cNvSpPr>
            <a:spLocks noChangeArrowheads="1"/>
          </p:cNvSpPr>
          <p:nvPr/>
        </p:nvSpPr>
        <p:spPr bwMode="auto">
          <a:xfrm>
            <a:off x="5305425" y="1370013"/>
            <a:ext cx="941388" cy="638175"/>
          </a:xfrm>
          <a:prstGeom prst="rect">
            <a:avLst/>
          </a:prstGeom>
          <a:solidFill>
            <a:schemeClr val="bg1"/>
          </a:solidFill>
          <a:ln w="12700">
            <a:noFill/>
            <a:miter lim="800000"/>
          </a:ln>
        </p:spPr>
        <p:txBody>
          <a:bodyPr wrap="none" lIns="90488" tIns="44450" rIns="90488" bIns="44450">
            <a:spAutoFit/>
          </a:bodyPr>
          <a:lstStyle/>
          <a:p>
            <a:pPr algn="ctr" defTabSz="762000" eaLnBrk="0" hangingPunct="0">
              <a:lnSpc>
                <a:spcPct val="90000"/>
              </a:lnSpc>
            </a:pPr>
            <a:r>
              <a:rPr kumimoji="1" lang="en-US" altLang="zh-CN" sz="2000" dirty="0">
                <a:latin typeface="Arial" panose="020B0604020202020204" pitchFamily="34" charset="0"/>
              </a:rPr>
              <a:t>host-id</a:t>
            </a:r>
          </a:p>
          <a:p>
            <a:pPr algn="ctr" defTabSz="762000" eaLnBrk="0" hangingPunct="0">
              <a:lnSpc>
                <a:spcPct val="90000"/>
              </a:lnSpc>
            </a:pPr>
            <a:r>
              <a:rPr kumimoji="1" lang="en-US" altLang="zh-CN" sz="2000" dirty="0">
                <a:latin typeface="Arial" panose="020B0604020202020204" pitchFamily="34" charset="0"/>
              </a:rPr>
              <a:t>24 </a:t>
            </a:r>
            <a:r>
              <a:rPr kumimoji="1" lang="zh-CN" altLang="en-US" sz="2000">
                <a:latin typeface="Arial" panose="020B0604020202020204" pitchFamily="34" charset="0"/>
              </a:rPr>
              <a:t>位</a:t>
            </a:r>
          </a:p>
        </p:txBody>
      </p:sp>
      <p:sp>
        <p:nvSpPr>
          <p:cNvPr id="43015" name="Line 20"/>
          <p:cNvSpPr>
            <a:spLocks noChangeShapeType="1"/>
          </p:cNvSpPr>
          <p:nvPr/>
        </p:nvSpPr>
        <p:spPr bwMode="auto">
          <a:xfrm flipV="1">
            <a:off x="1727200" y="2913063"/>
            <a:ext cx="3475038" cy="0"/>
          </a:xfrm>
          <a:prstGeom prst="line">
            <a:avLst/>
          </a:prstGeom>
          <a:noFill/>
          <a:ln w="12700">
            <a:solidFill>
              <a:schemeClr val="tx1"/>
            </a:solidFill>
            <a:round/>
            <a:headEnd type="triangle" w="sm" len="med"/>
            <a:tailEnd type="triangle" w="sm" len="med"/>
          </a:ln>
        </p:spPr>
        <p:txBody>
          <a:bodyPr/>
          <a:lstStyle/>
          <a:p>
            <a:endParaRPr lang="zh-CN" altLang="en-US"/>
          </a:p>
        </p:txBody>
      </p:sp>
      <p:sp>
        <p:nvSpPr>
          <p:cNvPr id="43016" name="Rectangle 22"/>
          <p:cNvSpPr>
            <a:spLocks noChangeArrowheads="1"/>
          </p:cNvSpPr>
          <p:nvPr/>
        </p:nvSpPr>
        <p:spPr bwMode="auto">
          <a:xfrm>
            <a:off x="2851150" y="2708275"/>
            <a:ext cx="815975" cy="638175"/>
          </a:xfrm>
          <a:prstGeom prst="rect">
            <a:avLst/>
          </a:prstGeom>
          <a:solidFill>
            <a:schemeClr val="bg1"/>
          </a:solidFill>
          <a:ln w="12700">
            <a:noFill/>
            <a:miter lim="800000"/>
          </a:ln>
        </p:spPr>
        <p:txBody>
          <a:bodyPr wrap="none" lIns="90488" tIns="44450" rIns="90488" bIns="44450">
            <a:spAutoFit/>
          </a:bodyPr>
          <a:lstStyle/>
          <a:p>
            <a:pPr defTabSz="762000" eaLnBrk="0" hangingPunct="0">
              <a:lnSpc>
                <a:spcPct val="90000"/>
              </a:lnSpc>
            </a:pPr>
            <a:r>
              <a:rPr kumimoji="1" lang="en-US" altLang="zh-CN" sz="2000" dirty="0">
                <a:latin typeface="Arial" panose="020B0604020202020204" pitchFamily="34" charset="0"/>
              </a:rPr>
              <a:t>net-id</a:t>
            </a:r>
          </a:p>
          <a:p>
            <a:pPr defTabSz="762000" eaLnBrk="0" hangingPunct="0">
              <a:lnSpc>
                <a:spcPct val="90000"/>
              </a:lnSpc>
            </a:pPr>
            <a:r>
              <a:rPr kumimoji="1" lang="en-US" altLang="zh-CN" sz="2000" dirty="0">
                <a:latin typeface="Arial" panose="020B0604020202020204" pitchFamily="34" charset="0"/>
              </a:rPr>
              <a:t>16 </a:t>
            </a:r>
            <a:r>
              <a:rPr kumimoji="1" lang="zh-CN" altLang="en-US" sz="2000">
                <a:latin typeface="Arial" panose="020B0604020202020204" pitchFamily="34" charset="0"/>
              </a:rPr>
              <a:t>位</a:t>
            </a:r>
          </a:p>
        </p:txBody>
      </p:sp>
      <p:sp>
        <p:nvSpPr>
          <p:cNvPr id="43017" name="Line 8"/>
          <p:cNvSpPr>
            <a:spLocks noChangeShapeType="1"/>
          </p:cNvSpPr>
          <p:nvPr/>
        </p:nvSpPr>
        <p:spPr bwMode="auto">
          <a:xfrm>
            <a:off x="1649413" y="1577975"/>
            <a:ext cx="1763712" cy="0"/>
          </a:xfrm>
          <a:prstGeom prst="line">
            <a:avLst/>
          </a:prstGeom>
          <a:noFill/>
          <a:ln w="12700">
            <a:solidFill>
              <a:schemeClr val="tx1"/>
            </a:solidFill>
            <a:round/>
            <a:headEnd type="triangle" w="sm" len="med"/>
            <a:tailEnd type="triangle" w="sm" len="med"/>
          </a:ln>
        </p:spPr>
        <p:txBody>
          <a:bodyPr/>
          <a:lstStyle/>
          <a:p>
            <a:endParaRPr lang="zh-CN" altLang="en-US"/>
          </a:p>
        </p:txBody>
      </p:sp>
      <p:sp>
        <p:nvSpPr>
          <p:cNvPr id="43018" name="Rectangle 10"/>
          <p:cNvSpPr>
            <a:spLocks noChangeArrowheads="1"/>
          </p:cNvSpPr>
          <p:nvPr/>
        </p:nvSpPr>
        <p:spPr bwMode="auto">
          <a:xfrm>
            <a:off x="2057400" y="1370013"/>
            <a:ext cx="815975" cy="638175"/>
          </a:xfrm>
          <a:prstGeom prst="rect">
            <a:avLst/>
          </a:prstGeom>
          <a:solidFill>
            <a:schemeClr val="bg1"/>
          </a:solidFill>
          <a:ln w="12700">
            <a:noFill/>
            <a:miter lim="800000"/>
          </a:ln>
        </p:spPr>
        <p:txBody>
          <a:bodyPr wrap="none" lIns="90488" tIns="44450" rIns="90488" bIns="44450">
            <a:spAutoFit/>
          </a:bodyPr>
          <a:lstStyle/>
          <a:p>
            <a:pPr algn="ctr" defTabSz="762000" eaLnBrk="0" hangingPunct="0">
              <a:lnSpc>
                <a:spcPct val="90000"/>
              </a:lnSpc>
            </a:pPr>
            <a:r>
              <a:rPr kumimoji="1" lang="en-US" altLang="zh-CN" sz="2000" dirty="0">
                <a:latin typeface="Arial" panose="020B0604020202020204" pitchFamily="34" charset="0"/>
              </a:rPr>
              <a:t>net-id</a:t>
            </a:r>
          </a:p>
          <a:p>
            <a:pPr algn="ctr" defTabSz="762000" eaLnBrk="0" hangingPunct="0">
              <a:lnSpc>
                <a:spcPct val="90000"/>
              </a:lnSpc>
            </a:pPr>
            <a:r>
              <a:rPr kumimoji="1" lang="en-US" altLang="zh-CN" sz="2000" dirty="0">
                <a:latin typeface="Arial" panose="020B0604020202020204" pitchFamily="34" charset="0"/>
              </a:rPr>
              <a:t>8 </a:t>
            </a:r>
            <a:r>
              <a:rPr kumimoji="1" lang="zh-CN" altLang="en-US" sz="2000">
                <a:latin typeface="Arial" panose="020B0604020202020204" pitchFamily="34" charset="0"/>
              </a:rPr>
              <a:t>位</a:t>
            </a:r>
          </a:p>
        </p:txBody>
      </p:sp>
      <p:sp>
        <p:nvSpPr>
          <p:cNvPr id="43019" name="Rectangle 12"/>
          <p:cNvSpPr>
            <a:spLocks noChangeArrowheads="1"/>
          </p:cNvSpPr>
          <p:nvPr/>
        </p:nvSpPr>
        <p:spPr bwMode="auto">
          <a:xfrm>
            <a:off x="1652588" y="933450"/>
            <a:ext cx="7085012" cy="442913"/>
          </a:xfrm>
          <a:prstGeom prst="rect">
            <a:avLst/>
          </a:prstGeom>
          <a:solidFill>
            <a:srgbClr val="FFFF99"/>
          </a:solidFill>
          <a:ln w="19050">
            <a:solidFill>
              <a:schemeClr val="tx1"/>
            </a:solidFill>
            <a:miter lim="800000"/>
          </a:ln>
        </p:spPr>
        <p:txBody>
          <a:bodyPr wrap="none" anchor="ctr"/>
          <a:lstStyle/>
          <a:p>
            <a:endParaRPr lang="zh-CN" altLang="en-US"/>
          </a:p>
        </p:txBody>
      </p:sp>
      <p:sp>
        <p:nvSpPr>
          <p:cNvPr id="43020" name="Rectangle 27"/>
          <p:cNvSpPr>
            <a:spLocks noChangeArrowheads="1"/>
          </p:cNvSpPr>
          <p:nvPr/>
        </p:nvSpPr>
        <p:spPr bwMode="auto">
          <a:xfrm>
            <a:off x="1673225" y="2274888"/>
            <a:ext cx="7070725" cy="446087"/>
          </a:xfrm>
          <a:prstGeom prst="rect">
            <a:avLst/>
          </a:prstGeom>
          <a:solidFill>
            <a:srgbClr val="FFFF99"/>
          </a:solidFill>
          <a:ln w="25400">
            <a:solidFill>
              <a:schemeClr val="tx1"/>
            </a:solidFill>
            <a:miter lim="800000"/>
          </a:ln>
        </p:spPr>
        <p:txBody>
          <a:bodyPr wrap="none" anchor="ctr"/>
          <a:lstStyle/>
          <a:p>
            <a:endParaRPr lang="zh-CN" altLang="en-US"/>
          </a:p>
        </p:txBody>
      </p:sp>
      <p:sp>
        <p:nvSpPr>
          <p:cNvPr id="43021" name="Rectangle 2"/>
          <p:cNvSpPr>
            <a:spLocks noGrp="1" noChangeArrowheads="1"/>
          </p:cNvSpPr>
          <p:nvPr>
            <p:ph type="title"/>
          </p:nvPr>
        </p:nvSpPr>
        <p:spPr>
          <a:xfrm>
            <a:off x="395288" y="44450"/>
            <a:ext cx="8548687" cy="768350"/>
          </a:xfrm>
        </p:spPr>
        <p:txBody>
          <a:bodyPr/>
          <a:lstStyle/>
          <a:p>
            <a:pPr eaLnBrk="1" hangingPunct="1"/>
            <a:r>
              <a:rPr lang="en-US" altLang="zh-CN" sz="2400" dirty="0"/>
              <a:t>IP</a:t>
            </a:r>
            <a:r>
              <a:rPr lang="zh-CN" altLang="en-US" sz="2400" dirty="0"/>
              <a:t>地址中的网络号字段和主机号字段 </a:t>
            </a:r>
          </a:p>
        </p:txBody>
      </p:sp>
      <p:sp>
        <p:nvSpPr>
          <p:cNvPr id="43022" name="Rectangle 5"/>
          <p:cNvSpPr>
            <a:spLocks noChangeArrowheads="1"/>
          </p:cNvSpPr>
          <p:nvPr/>
        </p:nvSpPr>
        <p:spPr bwMode="auto">
          <a:xfrm>
            <a:off x="1697038" y="3586163"/>
            <a:ext cx="5300662" cy="423862"/>
          </a:xfrm>
          <a:prstGeom prst="rect">
            <a:avLst/>
          </a:prstGeom>
          <a:solidFill>
            <a:srgbClr val="FFCCFF"/>
          </a:solidFill>
          <a:ln w="12700">
            <a:noFill/>
            <a:miter lim="800000"/>
          </a:ln>
        </p:spPr>
        <p:txBody>
          <a:bodyPr wrap="none" anchor="ctr"/>
          <a:lstStyle/>
          <a:p>
            <a:endParaRPr lang="zh-CN" altLang="en-US"/>
          </a:p>
        </p:txBody>
      </p:sp>
      <p:sp>
        <p:nvSpPr>
          <p:cNvPr id="43023" name="Rectangle 6"/>
          <p:cNvSpPr>
            <a:spLocks noChangeArrowheads="1"/>
          </p:cNvSpPr>
          <p:nvPr/>
        </p:nvSpPr>
        <p:spPr bwMode="auto">
          <a:xfrm>
            <a:off x="1695450" y="2300288"/>
            <a:ext cx="3511550" cy="409575"/>
          </a:xfrm>
          <a:prstGeom prst="rect">
            <a:avLst/>
          </a:prstGeom>
          <a:solidFill>
            <a:srgbClr val="FFCCFF"/>
          </a:solidFill>
          <a:ln w="12700">
            <a:noFill/>
            <a:miter lim="800000"/>
          </a:ln>
        </p:spPr>
        <p:txBody>
          <a:bodyPr wrap="none" anchor="ctr"/>
          <a:lstStyle/>
          <a:p>
            <a:endParaRPr lang="zh-CN" altLang="en-US"/>
          </a:p>
        </p:txBody>
      </p:sp>
      <p:sp>
        <p:nvSpPr>
          <p:cNvPr id="43024" name="Rectangle 7"/>
          <p:cNvSpPr>
            <a:spLocks noChangeArrowheads="1"/>
          </p:cNvSpPr>
          <p:nvPr/>
        </p:nvSpPr>
        <p:spPr bwMode="auto">
          <a:xfrm>
            <a:off x="1676400" y="957263"/>
            <a:ext cx="1730375" cy="406400"/>
          </a:xfrm>
          <a:prstGeom prst="rect">
            <a:avLst/>
          </a:prstGeom>
          <a:solidFill>
            <a:srgbClr val="FFCCFF"/>
          </a:solidFill>
          <a:ln w="12700">
            <a:noFill/>
            <a:miter lim="800000"/>
          </a:ln>
        </p:spPr>
        <p:txBody>
          <a:bodyPr wrap="none" anchor="ctr"/>
          <a:lstStyle/>
          <a:p>
            <a:endParaRPr lang="zh-CN" altLang="en-US"/>
          </a:p>
        </p:txBody>
      </p:sp>
      <p:sp>
        <p:nvSpPr>
          <p:cNvPr id="43025" name="Rectangle 13"/>
          <p:cNvSpPr>
            <a:spLocks noChangeArrowheads="1"/>
          </p:cNvSpPr>
          <p:nvPr/>
        </p:nvSpPr>
        <p:spPr bwMode="auto">
          <a:xfrm>
            <a:off x="1598613" y="927100"/>
            <a:ext cx="322262" cy="395288"/>
          </a:xfrm>
          <a:prstGeom prst="rect">
            <a:avLst/>
          </a:prstGeom>
          <a:noFill/>
          <a:ln w="12700">
            <a:noFill/>
            <a:miter lim="800000"/>
          </a:ln>
        </p:spPr>
        <p:txBody>
          <a:bodyPr wrap="none" lIns="90488" tIns="44450" rIns="90488" bIns="44450">
            <a:spAutoFit/>
          </a:bodyPr>
          <a:lstStyle/>
          <a:p>
            <a:pPr defTabSz="762000" eaLnBrk="0" hangingPunct="0"/>
            <a:r>
              <a:rPr kumimoji="1" lang="en-US" altLang="zh-CN" sz="2000" dirty="0">
                <a:latin typeface="Arial" panose="020B0604020202020204" pitchFamily="34" charset="0"/>
              </a:rPr>
              <a:t>0</a:t>
            </a:r>
          </a:p>
        </p:txBody>
      </p:sp>
      <p:sp>
        <p:nvSpPr>
          <p:cNvPr id="43026" name="Rectangle 14"/>
          <p:cNvSpPr>
            <a:spLocks noChangeArrowheads="1"/>
          </p:cNvSpPr>
          <p:nvPr/>
        </p:nvSpPr>
        <p:spPr bwMode="auto">
          <a:xfrm>
            <a:off x="473075" y="955675"/>
            <a:ext cx="1184275" cy="393700"/>
          </a:xfrm>
          <a:prstGeom prst="rect">
            <a:avLst/>
          </a:prstGeom>
          <a:noFill/>
          <a:ln w="12700">
            <a:noFill/>
            <a:miter lim="800000"/>
          </a:ln>
        </p:spPr>
        <p:txBody>
          <a:bodyPr wrap="none" lIns="90488" tIns="44450" rIns="90488" bIns="44450">
            <a:spAutoFit/>
          </a:bodyPr>
          <a:lstStyle/>
          <a:p>
            <a:pPr defTabSz="762000" eaLnBrk="0" hangingPunct="0"/>
            <a:r>
              <a:rPr kumimoji="1" lang="en-US" altLang="zh-CN" sz="2000" dirty="0">
                <a:latin typeface="Arial" panose="020B0604020202020204" pitchFamily="34" charset="0"/>
              </a:rPr>
              <a:t>A </a:t>
            </a:r>
            <a:r>
              <a:rPr kumimoji="1" lang="zh-CN" altLang="en-US" sz="2000">
                <a:latin typeface="Arial" panose="020B0604020202020204" pitchFamily="34" charset="0"/>
              </a:rPr>
              <a:t>类地址</a:t>
            </a:r>
          </a:p>
        </p:txBody>
      </p:sp>
      <p:sp>
        <p:nvSpPr>
          <p:cNvPr id="43027" name="Line 15"/>
          <p:cNvSpPr>
            <a:spLocks noChangeShapeType="1"/>
          </p:cNvSpPr>
          <p:nvPr/>
        </p:nvSpPr>
        <p:spPr bwMode="auto">
          <a:xfrm>
            <a:off x="1908175" y="933450"/>
            <a:ext cx="0" cy="422275"/>
          </a:xfrm>
          <a:prstGeom prst="line">
            <a:avLst/>
          </a:prstGeom>
          <a:noFill/>
          <a:ln w="19050">
            <a:solidFill>
              <a:schemeClr val="tx1"/>
            </a:solidFill>
            <a:prstDash val="dash"/>
            <a:round/>
          </a:ln>
        </p:spPr>
        <p:txBody>
          <a:bodyPr wrap="none" anchor="ctr"/>
          <a:lstStyle/>
          <a:p>
            <a:endParaRPr lang="zh-CN" altLang="en-US"/>
          </a:p>
        </p:txBody>
      </p:sp>
      <p:sp>
        <p:nvSpPr>
          <p:cNvPr id="43028" name="Line 16"/>
          <p:cNvSpPr>
            <a:spLocks noChangeShapeType="1"/>
          </p:cNvSpPr>
          <p:nvPr/>
        </p:nvSpPr>
        <p:spPr bwMode="auto">
          <a:xfrm>
            <a:off x="3413125" y="933450"/>
            <a:ext cx="0" cy="450850"/>
          </a:xfrm>
          <a:prstGeom prst="line">
            <a:avLst/>
          </a:prstGeom>
          <a:noFill/>
          <a:ln w="19050">
            <a:solidFill>
              <a:schemeClr val="tx1"/>
            </a:solidFill>
            <a:round/>
          </a:ln>
        </p:spPr>
        <p:txBody>
          <a:bodyPr wrap="none" anchor="ctr"/>
          <a:lstStyle/>
          <a:p>
            <a:endParaRPr lang="zh-CN" altLang="en-US"/>
          </a:p>
        </p:txBody>
      </p:sp>
      <p:sp>
        <p:nvSpPr>
          <p:cNvPr id="43029" name="Line 17"/>
          <p:cNvSpPr>
            <a:spLocks noChangeShapeType="1"/>
          </p:cNvSpPr>
          <p:nvPr/>
        </p:nvSpPr>
        <p:spPr bwMode="auto">
          <a:xfrm>
            <a:off x="1649413" y="1416050"/>
            <a:ext cx="0" cy="323850"/>
          </a:xfrm>
          <a:prstGeom prst="line">
            <a:avLst/>
          </a:prstGeom>
          <a:noFill/>
          <a:ln w="12700">
            <a:solidFill>
              <a:schemeClr val="tx1"/>
            </a:solidFill>
            <a:round/>
          </a:ln>
        </p:spPr>
        <p:txBody>
          <a:bodyPr/>
          <a:lstStyle/>
          <a:p>
            <a:endParaRPr lang="zh-CN" altLang="en-US"/>
          </a:p>
        </p:txBody>
      </p:sp>
      <p:sp>
        <p:nvSpPr>
          <p:cNvPr id="43030" name="Line 18"/>
          <p:cNvSpPr>
            <a:spLocks noChangeShapeType="1"/>
          </p:cNvSpPr>
          <p:nvPr/>
        </p:nvSpPr>
        <p:spPr bwMode="auto">
          <a:xfrm>
            <a:off x="3413125" y="1416050"/>
            <a:ext cx="0" cy="323850"/>
          </a:xfrm>
          <a:prstGeom prst="line">
            <a:avLst/>
          </a:prstGeom>
          <a:noFill/>
          <a:ln w="12700">
            <a:solidFill>
              <a:schemeClr val="tx1"/>
            </a:solidFill>
            <a:round/>
          </a:ln>
        </p:spPr>
        <p:txBody>
          <a:bodyPr/>
          <a:lstStyle/>
          <a:p>
            <a:endParaRPr lang="zh-CN" altLang="en-US"/>
          </a:p>
        </p:txBody>
      </p:sp>
      <p:sp>
        <p:nvSpPr>
          <p:cNvPr id="43031" name="Line 19"/>
          <p:cNvSpPr>
            <a:spLocks noChangeShapeType="1"/>
          </p:cNvSpPr>
          <p:nvPr/>
        </p:nvSpPr>
        <p:spPr bwMode="auto">
          <a:xfrm>
            <a:off x="8723313" y="1416050"/>
            <a:ext cx="0" cy="323850"/>
          </a:xfrm>
          <a:prstGeom prst="line">
            <a:avLst/>
          </a:prstGeom>
          <a:noFill/>
          <a:ln w="12700">
            <a:solidFill>
              <a:schemeClr val="tx1"/>
            </a:solidFill>
            <a:round/>
          </a:ln>
        </p:spPr>
        <p:txBody>
          <a:bodyPr/>
          <a:lstStyle/>
          <a:p>
            <a:endParaRPr lang="zh-CN" altLang="en-US"/>
          </a:p>
        </p:txBody>
      </p:sp>
      <p:sp>
        <p:nvSpPr>
          <p:cNvPr id="43032" name="Line 21"/>
          <p:cNvSpPr>
            <a:spLocks noChangeShapeType="1"/>
          </p:cNvSpPr>
          <p:nvPr/>
        </p:nvSpPr>
        <p:spPr bwMode="auto">
          <a:xfrm flipV="1">
            <a:off x="5214938" y="2913063"/>
            <a:ext cx="3475037" cy="3175"/>
          </a:xfrm>
          <a:prstGeom prst="line">
            <a:avLst/>
          </a:prstGeom>
          <a:noFill/>
          <a:ln w="12700">
            <a:solidFill>
              <a:schemeClr val="tx1"/>
            </a:solidFill>
            <a:round/>
            <a:headEnd type="triangle" w="sm" len="med"/>
            <a:tailEnd type="triangle" w="sm" len="med"/>
          </a:ln>
        </p:spPr>
        <p:txBody>
          <a:bodyPr/>
          <a:lstStyle/>
          <a:p>
            <a:endParaRPr lang="zh-CN" altLang="en-US"/>
          </a:p>
        </p:txBody>
      </p:sp>
      <p:sp>
        <p:nvSpPr>
          <p:cNvPr id="43033" name="Rectangle 23"/>
          <p:cNvSpPr>
            <a:spLocks noChangeArrowheads="1"/>
          </p:cNvSpPr>
          <p:nvPr/>
        </p:nvSpPr>
        <p:spPr bwMode="auto">
          <a:xfrm>
            <a:off x="6437313" y="2735263"/>
            <a:ext cx="941387" cy="636587"/>
          </a:xfrm>
          <a:prstGeom prst="rect">
            <a:avLst/>
          </a:prstGeom>
          <a:solidFill>
            <a:schemeClr val="bg1"/>
          </a:solidFill>
          <a:ln w="12700">
            <a:noFill/>
            <a:miter lim="800000"/>
          </a:ln>
        </p:spPr>
        <p:txBody>
          <a:bodyPr wrap="none" lIns="90488" tIns="44450" rIns="90488" bIns="44450">
            <a:spAutoFit/>
          </a:bodyPr>
          <a:lstStyle/>
          <a:p>
            <a:pPr algn="ctr" defTabSz="762000" eaLnBrk="0" hangingPunct="0">
              <a:lnSpc>
                <a:spcPct val="90000"/>
              </a:lnSpc>
            </a:pPr>
            <a:r>
              <a:rPr kumimoji="1" lang="en-US" altLang="zh-CN" sz="2000" dirty="0">
                <a:latin typeface="Arial" panose="020B0604020202020204" pitchFamily="34" charset="0"/>
              </a:rPr>
              <a:t>host-id</a:t>
            </a:r>
          </a:p>
          <a:p>
            <a:pPr algn="ctr" defTabSz="762000" eaLnBrk="0" hangingPunct="0">
              <a:lnSpc>
                <a:spcPct val="90000"/>
              </a:lnSpc>
            </a:pPr>
            <a:r>
              <a:rPr kumimoji="1" lang="en-US" altLang="zh-CN" sz="2000" dirty="0">
                <a:latin typeface="Arial" panose="020B0604020202020204" pitchFamily="34" charset="0"/>
              </a:rPr>
              <a:t>16 </a:t>
            </a:r>
            <a:r>
              <a:rPr kumimoji="1" lang="zh-CN" altLang="en-US" sz="2000">
                <a:latin typeface="Arial" panose="020B0604020202020204" pitchFamily="34" charset="0"/>
              </a:rPr>
              <a:t>位</a:t>
            </a:r>
          </a:p>
        </p:txBody>
      </p:sp>
      <p:sp>
        <p:nvSpPr>
          <p:cNvPr id="43034" name="Line 24"/>
          <p:cNvSpPr>
            <a:spLocks noChangeShapeType="1"/>
          </p:cNvSpPr>
          <p:nvPr/>
        </p:nvSpPr>
        <p:spPr bwMode="auto">
          <a:xfrm>
            <a:off x="1687513" y="2760663"/>
            <a:ext cx="0" cy="323850"/>
          </a:xfrm>
          <a:prstGeom prst="line">
            <a:avLst/>
          </a:prstGeom>
          <a:noFill/>
          <a:ln w="12700">
            <a:solidFill>
              <a:schemeClr val="tx1"/>
            </a:solidFill>
            <a:round/>
          </a:ln>
        </p:spPr>
        <p:txBody>
          <a:bodyPr/>
          <a:lstStyle/>
          <a:p>
            <a:endParaRPr lang="zh-CN" altLang="en-US"/>
          </a:p>
        </p:txBody>
      </p:sp>
      <p:sp>
        <p:nvSpPr>
          <p:cNvPr id="43035" name="Line 25"/>
          <p:cNvSpPr>
            <a:spLocks noChangeShapeType="1"/>
          </p:cNvSpPr>
          <p:nvPr/>
        </p:nvSpPr>
        <p:spPr bwMode="auto">
          <a:xfrm>
            <a:off x="5214938" y="2760663"/>
            <a:ext cx="0" cy="323850"/>
          </a:xfrm>
          <a:prstGeom prst="line">
            <a:avLst/>
          </a:prstGeom>
          <a:noFill/>
          <a:ln w="12700">
            <a:solidFill>
              <a:schemeClr val="tx1"/>
            </a:solidFill>
            <a:round/>
          </a:ln>
        </p:spPr>
        <p:txBody>
          <a:bodyPr/>
          <a:lstStyle/>
          <a:p>
            <a:endParaRPr lang="zh-CN" altLang="en-US"/>
          </a:p>
        </p:txBody>
      </p:sp>
      <p:sp>
        <p:nvSpPr>
          <p:cNvPr id="43036" name="Line 26"/>
          <p:cNvSpPr>
            <a:spLocks noChangeShapeType="1"/>
          </p:cNvSpPr>
          <p:nvPr/>
        </p:nvSpPr>
        <p:spPr bwMode="auto">
          <a:xfrm>
            <a:off x="8710613" y="2760663"/>
            <a:ext cx="0" cy="323850"/>
          </a:xfrm>
          <a:prstGeom prst="line">
            <a:avLst/>
          </a:prstGeom>
          <a:noFill/>
          <a:ln w="12700">
            <a:solidFill>
              <a:schemeClr val="tx1"/>
            </a:solidFill>
            <a:round/>
          </a:ln>
        </p:spPr>
        <p:txBody>
          <a:bodyPr/>
          <a:lstStyle/>
          <a:p>
            <a:endParaRPr lang="zh-CN" altLang="en-US"/>
          </a:p>
        </p:txBody>
      </p:sp>
      <p:sp>
        <p:nvSpPr>
          <p:cNvPr id="43037" name="Rectangle 28"/>
          <p:cNvSpPr>
            <a:spLocks noChangeArrowheads="1"/>
          </p:cNvSpPr>
          <p:nvPr/>
        </p:nvSpPr>
        <p:spPr bwMode="auto">
          <a:xfrm>
            <a:off x="492125" y="2286000"/>
            <a:ext cx="1184275" cy="393700"/>
          </a:xfrm>
          <a:prstGeom prst="rect">
            <a:avLst/>
          </a:prstGeom>
          <a:noFill/>
          <a:ln w="12700">
            <a:noFill/>
            <a:miter lim="800000"/>
          </a:ln>
        </p:spPr>
        <p:txBody>
          <a:bodyPr wrap="none" lIns="90488" tIns="44450" rIns="90488" bIns="44450">
            <a:spAutoFit/>
          </a:bodyPr>
          <a:lstStyle/>
          <a:p>
            <a:pPr defTabSz="762000" eaLnBrk="0" hangingPunct="0"/>
            <a:r>
              <a:rPr kumimoji="1" lang="en-US" altLang="zh-CN" sz="2000" dirty="0">
                <a:latin typeface="Arial" panose="020B0604020202020204" pitchFamily="34" charset="0"/>
              </a:rPr>
              <a:t>B </a:t>
            </a:r>
            <a:r>
              <a:rPr kumimoji="1" lang="zh-CN" altLang="en-US" sz="2000">
                <a:latin typeface="Arial" panose="020B0604020202020204" pitchFamily="34" charset="0"/>
              </a:rPr>
              <a:t>类地址</a:t>
            </a:r>
          </a:p>
        </p:txBody>
      </p:sp>
      <p:sp>
        <p:nvSpPr>
          <p:cNvPr id="43038" name="Line 29"/>
          <p:cNvSpPr>
            <a:spLocks noChangeShapeType="1"/>
          </p:cNvSpPr>
          <p:nvPr/>
        </p:nvSpPr>
        <p:spPr bwMode="auto">
          <a:xfrm>
            <a:off x="5214938" y="2284413"/>
            <a:ext cx="0" cy="433387"/>
          </a:xfrm>
          <a:prstGeom prst="line">
            <a:avLst/>
          </a:prstGeom>
          <a:noFill/>
          <a:ln w="19050">
            <a:solidFill>
              <a:schemeClr val="tx1"/>
            </a:solidFill>
            <a:round/>
          </a:ln>
        </p:spPr>
        <p:txBody>
          <a:bodyPr wrap="none" anchor="ctr"/>
          <a:lstStyle/>
          <a:p>
            <a:endParaRPr lang="zh-CN" altLang="en-US"/>
          </a:p>
        </p:txBody>
      </p:sp>
      <p:sp>
        <p:nvSpPr>
          <p:cNvPr id="43039" name="Rectangle 30"/>
          <p:cNvSpPr>
            <a:spLocks noChangeArrowheads="1"/>
          </p:cNvSpPr>
          <p:nvPr/>
        </p:nvSpPr>
        <p:spPr bwMode="auto">
          <a:xfrm>
            <a:off x="492125" y="3581400"/>
            <a:ext cx="1196975" cy="393700"/>
          </a:xfrm>
          <a:prstGeom prst="rect">
            <a:avLst/>
          </a:prstGeom>
          <a:noFill/>
          <a:ln w="12700">
            <a:noFill/>
            <a:miter lim="800000"/>
          </a:ln>
        </p:spPr>
        <p:txBody>
          <a:bodyPr wrap="none" lIns="90488" tIns="44450" rIns="90488" bIns="44450">
            <a:spAutoFit/>
          </a:bodyPr>
          <a:lstStyle/>
          <a:p>
            <a:pPr defTabSz="762000" eaLnBrk="0" hangingPunct="0"/>
            <a:r>
              <a:rPr kumimoji="1" lang="en-US" altLang="zh-CN" sz="2000" dirty="0">
                <a:latin typeface="Arial" panose="020B0604020202020204" pitchFamily="34" charset="0"/>
              </a:rPr>
              <a:t>C </a:t>
            </a:r>
            <a:r>
              <a:rPr kumimoji="1" lang="zh-CN" altLang="en-US" sz="2000">
                <a:latin typeface="Arial" panose="020B0604020202020204" pitchFamily="34" charset="0"/>
              </a:rPr>
              <a:t>类地址</a:t>
            </a:r>
          </a:p>
        </p:txBody>
      </p:sp>
      <p:sp>
        <p:nvSpPr>
          <p:cNvPr id="43040" name="Rectangle 31"/>
          <p:cNvSpPr>
            <a:spLocks noChangeArrowheads="1"/>
          </p:cNvSpPr>
          <p:nvPr/>
        </p:nvSpPr>
        <p:spPr bwMode="auto">
          <a:xfrm>
            <a:off x="2014538" y="3600450"/>
            <a:ext cx="322262" cy="393700"/>
          </a:xfrm>
          <a:prstGeom prst="rect">
            <a:avLst/>
          </a:prstGeom>
          <a:noFill/>
          <a:ln w="12700">
            <a:noFill/>
            <a:miter lim="800000"/>
          </a:ln>
        </p:spPr>
        <p:txBody>
          <a:bodyPr wrap="none" lIns="90488" tIns="44450" rIns="90488" bIns="44450">
            <a:spAutoFit/>
          </a:bodyPr>
          <a:lstStyle/>
          <a:p>
            <a:pPr defTabSz="762000" eaLnBrk="0" hangingPunct="0"/>
            <a:r>
              <a:rPr kumimoji="1" lang="en-US" altLang="zh-CN" sz="2000" dirty="0">
                <a:latin typeface="Arial" panose="020B0604020202020204" pitchFamily="34" charset="0"/>
              </a:rPr>
              <a:t>0</a:t>
            </a:r>
          </a:p>
        </p:txBody>
      </p:sp>
      <p:sp>
        <p:nvSpPr>
          <p:cNvPr id="43041" name="Rectangle 32"/>
          <p:cNvSpPr>
            <a:spLocks noChangeArrowheads="1"/>
          </p:cNvSpPr>
          <p:nvPr/>
        </p:nvSpPr>
        <p:spPr bwMode="auto">
          <a:xfrm>
            <a:off x="1627188" y="3592513"/>
            <a:ext cx="485775" cy="393700"/>
          </a:xfrm>
          <a:prstGeom prst="rect">
            <a:avLst/>
          </a:prstGeom>
          <a:noFill/>
          <a:ln w="12700">
            <a:noFill/>
            <a:miter lim="800000"/>
          </a:ln>
        </p:spPr>
        <p:txBody>
          <a:bodyPr lIns="90488" tIns="44450" rIns="90488" bIns="44450">
            <a:spAutoFit/>
          </a:bodyPr>
          <a:lstStyle/>
          <a:p>
            <a:pPr defTabSz="762000" eaLnBrk="0" hangingPunct="0"/>
            <a:r>
              <a:rPr kumimoji="1" lang="en-US" altLang="zh-CN" sz="2000" dirty="0">
                <a:latin typeface="Arial" panose="020B0604020202020204" pitchFamily="34" charset="0"/>
              </a:rPr>
              <a:t>1</a:t>
            </a:r>
          </a:p>
        </p:txBody>
      </p:sp>
      <p:sp>
        <p:nvSpPr>
          <p:cNvPr id="43042" name="Rectangle 33"/>
          <p:cNvSpPr>
            <a:spLocks noChangeArrowheads="1"/>
          </p:cNvSpPr>
          <p:nvPr/>
        </p:nvSpPr>
        <p:spPr bwMode="auto">
          <a:xfrm>
            <a:off x="1822450" y="3600450"/>
            <a:ext cx="482600" cy="393700"/>
          </a:xfrm>
          <a:prstGeom prst="rect">
            <a:avLst/>
          </a:prstGeom>
          <a:noFill/>
          <a:ln w="12700">
            <a:noFill/>
            <a:miter lim="800000"/>
          </a:ln>
        </p:spPr>
        <p:txBody>
          <a:bodyPr lIns="90488" tIns="44450" rIns="90488" bIns="44450">
            <a:spAutoFit/>
          </a:bodyPr>
          <a:lstStyle/>
          <a:p>
            <a:pPr defTabSz="762000" eaLnBrk="0" hangingPunct="0"/>
            <a:r>
              <a:rPr kumimoji="1" lang="en-US" altLang="zh-CN" sz="2000" dirty="0">
                <a:latin typeface="Arial" panose="020B0604020202020204" pitchFamily="34" charset="0"/>
              </a:rPr>
              <a:t>1</a:t>
            </a:r>
          </a:p>
        </p:txBody>
      </p:sp>
      <p:sp>
        <p:nvSpPr>
          <p:cNvPr id="43043" name="Line 34"/>
          <p:cNvSpPr>
            <a:spLocks noChangeShapeType="1"/>
          </p:cNvSpPr>
          <p:nvPr/>
        </p:nvSpPr>
        <p:spPr bwMode="auto">
          <a:xfrm>
            <a:off x="2371725" y="3570288"/>
            <a:ext cx="0" cy="439737"/>
          </a:xfrm>
          <a:prstGeom prst="line">
            <a:avLst/>
          </a:prstGeom>
          <a:noFill/>
          <a:ln w="19050">
            <a:solidFill>
              <a:schemeClr val="tx1"/>
            </a:solidFill>
            <a:prstDash val="dash"/>
            <a:round/>
          </a:ln>
        </p:spPr>
        <p:txBody>
          <a:bodyPr wrap="none" anchor="ctr"/>
          <a:lstStyle/>
          <a:p>
            <a:endParaRPr lang="zh-CN" altLang="en-US"/>
          </a:p>
        </p:txBody>
      </p:sp>
      <p:sp>
        <p:nvSpPr>
          <p:cNvPr id="43044" name="Line 35"/>
          <p:cNvSpPr>
            <a:spLocks noChangeShapeType="1"/>
          </p:cNvSpPr>
          <p:nvPr/>
        </p:nvSpPr>
        <p:spPr bwMode="auto">
          <a:xfrm>
            <a:off x="7016750" y="3565525"/>
            <a:ext cx="0" cy="441325"/>
          </a:xfrm>
          <a:prstGeom prst="line">
            <a:avLst/>
          </a:prstGeom>
          <a:noFill/>
          <a:ln w="19050">
            <a:solidFill>
              <a:schemeClr val="tx1"/>
            </a:solidFill>
            <a:round/>
          </a:ln>
        </p:spPr>
        <p:txBody>
          <a:bodyPr wrap="none" anchor="ctr"/>
          <a:lstStyle/>
          <a:p>
            <a:endParaRPr lang="zh-CN" altLang="en-US"/>
          </a:p>
        </p:txBody>
      </p:sp>
      <p:sp>
        <p:nvSpPr>
          <p:cNvPr id="43045" name="Line 37"/>
          <p:cNvSpPr>
            <a:spLocks noChangeShapeType="1"/>
          </p:cNvSpPr>
          <p:nvPr/>
        </p:nvSpPr>
        <p:spPr bwMode="auto">
          <a:xfrm flipV="1">
            <a:off x="7021513" y="4210050"/>
            <a:ext cx="1701800" cy="17463"/>
          </a:xfrm>
          <a:prstGeom prst="line">
            <a:avLst/>
          </a:prstGeom>
          <a:noFill/>
          <a:ln w="12700">
            <a:solidFill>
              <a:schemeClr val="tx1"/>
            </a:solidFill>
            <a:round/>
            <a:headEnd type="triangle" w="sm" len="med"/>
            <a:tailEnd type="triangle" w="sm" len="med"/>
          </a:ln>
        </p:spPr>
        <p:txBody>
          <a:bodyPr/>
          <a:lstStyle/>
          <a:p>
            <a:endParaRPr lang="zh-CN" altLang="en-US"/>
          </a:p>
        </p:txBody>
      </p:sp>
      <p:grpSp>
        <p:nvGrpSpPr>
          <p:cNvPr id="43046" name="Group 39"/>
          <p:cNvGrpSpPr/>
          <p:nvPr/>
        </p:nvGrpSpPr>
        <p:grpSpPr bwMode="auto">
          <a:xfrm>
            <a:off x="7418388" y="4037013"/>
            <a:ext cx="984250" cy="638175"/>
            <a:chOff x="2832" y="3024"/>
            <a:chExt cx="427" cy="378"/>
          </a:xfrm>
        </p:grpSpPr>
        <p:sp>
          <p:nvSpPr>
            <p:cNvPr id="43064" name="Rectangle 40"/>
            <p:cNvSpPr>
              <a:spLocks noChangeArrowheads="1"/>
            </p:cNvSpPr>
            <p:nvPr/>
          </p:nvSpPr>
          <p:spPr bwMode="auto">
            <a:xfrm>
              <a:off x="2832" y="3072"/>
              <a:ext cx="426" cy="138"/>
            </a:xfrm>
            <a:prstGeom prst="rect">
              <a:avLst/>
            </a:prstGeom>
            <a:solidFill>
              <a:schemeClr val="bg1"/>
            </a:solidFill>
            <a:ln w="12700">
              <a:noFill/>
              <a:miter lim="800000"/>
            </a:ln>
          </p:spPr>
          <p:txBody>
            <a:bodyPr wrap="none" anchor="ctr"/>
            <a:lstStyle/>
            <a:p>
              <a:endParaRPr lang="zh-CN" altLang="en-US"/>
            </a:p>
          </p:txBody>
        </p:sp>
        <p:sp>
          <p:nvSpPr>
            <p:cNvPr id="43065" name="Rectangle 41"/>
            <p:cNvSpPr>
              <a:spLocks noChangeArrowheads="1"/>
            </p:cNvSpPr>
            <p:nvPr/>
          </p:nvSpPr>
          <p:spPr bwMode="auto">
            <a:xfrm>
              <a:off x="2850" y="3024"/>
              <a:ext cx="409" cy="378"/>
            </a:xfrm>
            <a:prstGeom prst="rect">
              <a:avLst/>
            </a:prstGeom>
            <a:noFill/>
            <a:ln w="12700">
              <a:noFill/>
              <a:miter lim="800000"/>
            </a:ln>
          </p:spPr>
          <p:txBody>
            <a:bodyPr wrap="none" lIns="90488" tIns="44450" rIns="90488" bIns="44450">
              <a:spAutoFit/>
            </a:bodyPr>
            <a:lstStyle/>
            <a:p>
              <a:pPr algn="ctr" defTabSz="762000" eaLnBrk="0" hangingPunct="0">
                <a:lnSpc>
                  <a:spcPct val="90000"/>
                </a:lnSpc>
              </a:pPr>
              <a:r>
                <a:rPr kumimoji="1" lang="en-US" altLang="zh-CN" sz="2000" dirty="0">
                  <a:latin typeface="Arial" panose="020B0604020202020204" pitchFamily="34" charset="0"/>
                </a:rPr>
                <a:t>host-id</a:t>
              </a:r>
            </a:p>
            <a:p>
              <a:pPr algn="ctr" defTabSz="762000" eaLnBrk="0" hangingPunct="0">
                <a:lnSpc>
                  <a:spcPct val="90000"/>
                </a:lnSpc>
              </a:pPr>
              <a:r>
                <a:rPr kumimoji="1" lang="en-US" altLang="zh-CN" sz="2000" dirty="0">
                  <a:latin typeface="Arial" panose="020B0604020202020204" pitchFamily="34" charset="0"/>
                </a:rPr>
                <a:t>8 </a:t>
              </a:r>
              <a:r>
                <a:rPr kumimoji="1" lang="zh-CN" altLang="en-US" sz="2000">
                  <a:latin typeface="Arial" panose="020B0604020202020204" pitchFamily="34" charset="0"/>
                </a:rPr>
                <a:t>位</a:t>
              </a:r>
            </a:p>
          </p:txBody>
        </p:sp>
      </p:grpSp>
      <p:sp>
        <p:nvSpPr>
          <p:cNvPr id="43047" name="Line 42"/>
          <p:cNvSpPr>
            <a:spLocks noChangeShapeType="1"/>
          </p:cNvSpPr>
          <p:nvPr/>
        </p:nvSpPr>
        <p:spPr bwMode="auto">
          <a:xfrm>
            <a:off x="1687513" y="4073525"/>
            <a:ext cx="0" cy="323850"/>
          </a:xfrm>
          <a:prstGeom prst="line">
            <a:avLst/>
          </a:prstGeom>
          <a:noFill/>
          <a:ln w="12700">
            <a:solidFill>
              <a:schemeClr val="tx1"/>
            </a:solidFill>
            <a:round/>
          </a:ln>
        </p:spPr>
        <p:txBody>
          <a:bodyPr/>
          <a:lstStyle/>
          <a:p>
            <a:endParaRPr lang="zh-CN" altLang="en-US"/>
          </a:p>
        </p:txBody>
      </p:sp>
      <p:sp>
        <p:nvSpPr>
          <p:cNvPr id="43048" name="Line 43"/>
          <p:cNvSpPr>
            <a:spLocks noChangeShapeType="1"/>
          </p:cNvSpPr>
          <p:nvPr/>
        </p:nvSpPr>
        <p:spPr bwMode="auto">
          <a:xfrm>
            <a:off x="7021513" y="4076700"/>
            <a:ext cx="0" cy="323850"/>
          </a:xfrm>
          <a:prstGeom prst="line">
            <a:avLst/>
          </a:prstGeom>
          <a:noFill/>
          <a:ln w="12700">
            <a:solidFill>
              <a:schemeClr val="tx1"/>
            </a:solidFill>
            <a:round/>
          </a:ln>
        </p:spPr>
        <p:txBody>
          <a:bodyPr/>
          <a:lstStyle/>
          <a:p>
            <a:endParaRPr lang="zh-CN" altLang="en-US"/>
          </a:p>
        </p:txBody>
      </p:sp>
      <p:sp>
        <p:nvSpPr>
          <p:cNvPr id="43049" name="Line 44"/>
          <p:cNvSpPr>
            <a:spLocks noChangeShapeType="1"/>
          </p:cNvSpPr>
          <p:nvPr/>
        </p:nvSpPr>
        <p:spPr bwMode="auto">
          <a:xfrm>
            <a:off x="8710613" y="4057650"/>
            <a:ext cx="0" cy="323850"/>
          </a:xfrm>
          <a:prstGeom prst="line">
            <a:avLst/>
          </a:prstGeom>
          <a:noFill/>
          <a:ln w="12700">
            <a:solidFill>
              <a:schemeClr val="tx1"/>
            </a:solidFill>
            <a:round/>
          </a:ln>
        </p:spPr>
        <p:txBody>
          <a:bodyPr/>
          <a:lstStyle/>
          <a:p>
            <a:endParaRPr lang="zh-CN" altLang="en-US"/>
          </a:p>
        </p:txBody>
      </p:sp>
      <p:sp>
        <p:nvSpPr>
          <p:cNvPr id="43050" name="Rectangle 45"/>
          <p:cNvSpPr>
            <a:spLocks noChangeArrowheads="1"/>
          </p:cNvSpPr>
          <p:nvPr/>
        </p:nvSpPr>
        <p:spPr bwMode="auto">
          <a:xfrm>
            <a:off x="1681163" y="4948238"/>
            <a:ext cx="7067550" cy="444500"/>
          </a:xfrm>
          <a:prstGeom prst="rect">
            <a:avLst/>
          </a:prstGeom>
          <a:solidFill>
            <a:srgbClr val="CCECFF"/>
          </a:solidFill>
          <a:ln w="25400">
            <a:solidFill>
              <a:schemeClr val="tx1"/>
            </a:solidFill>
            <a:miter lim="800000"/>
          </a:ln>
        </p:spPr>
        <p:txBody>
          <a:bodyPr wrap="none" anchor="ctr"/>
          <a:lstStyle/>
          <a:p>
            <a:endParaRPr lang="zh-CN" altLang="en-US"/>
          </a:p>
        </p:txBody>
      </p:sp>
      <p:sp>
        <p:nvSpPr>
          <p:cNvPr id="43051" name="Rectangle 46"/>
          <p:cNvSpPr>
            <a:spLocks noChangeArrowheads="1"/>
          </p:cNvSpPr>
          <p:nvPr/>
        </p:nvSpPr>
        <p:spPr bwMode="auto">
          <a:xfrm>
            <a:off x="473075" y="4959350"/>
            <a:ext cx="1196975" cy="393700"/>
          </a:xfrm>
          <a:prstGeom prst="rect">
            <a:avLst/>
          </a:prstGeom>
          <a:noFill/>
          <a:ln w="12700">
            <a:noFill/>
            <a:miter lim="800000"/>
          </a:ln>
        </p:spPr>
        <p:txBody>
          <a:bodyPr wrap="none" lIns="90488" tIns="44450" rIns="90488" bIns="44450">
            <a:spAutoFit/>
          </a:bodyPr>
          <a:lstStyle/>
          <a:p>
            <a:pPr defTabSz="762000" eaLnBrk="0" hangingPunct="0"/>
            <a:r>
              <a:rPr kumimoji="1" lang="en-US" altLang="zh-CN" sz="2000" dirty="0">
                <a:latin typeface="Arial" panose="020B0604020202020204" pitchFamily="34" charset="0"/>
              </a:rPr>
              <a:t>D </a:t>
            </a:r>
            <a:r>
              <a:rPr kumimoji="1" lang="zh-CN" altLang="en-US" sz="2000">
                <a:latin typeface="Arial" panose="020B0604020202020204" pitchFamily="34" charset="0"/>
              </a:rPr>
              <a:t>类地址</a:t>
            </a:r>
          </a:p>
        </p:txBody>
      </p:sp>
      <p:sp>
        <p:nvSpPr>
          <p:cNvPr id="43052" name="Line 47"/>
          <p:cNvSpPr>
            <a:spLocks noChangeShapeType="1"/>
          </p:cNvSpPr>
          <p:nvPr/>
        </p:nvSpPr>
        <p:spPr bwMode="auto">
          <a:xfrm>
            <a:off x="2462213" y="4956175"/>
            <a:ext cx="0" cy="441325"/>
          </a:xfrm>
          <a:prstGeom prst="line">
            <a:avLst/>
          </a:prstGeom>
          <a:noFill/>
          <a:ln w="19050">
            <a:solidFill>
              <a:schemeClr val="tx1"/>
            </a:solidFill>
            <a:prstDash val="dash"/>
            <a:round/>
          </a:ln>
        </p:spPr>
        <p:txBody>
          <a:bodyPr wrap="none" anchor="ctr"/>
          <a:lstStyle/>
          <a:p>
            <a:endParaRPr lang="zh-CN" altLang="en-US"/>
          </a:p>
        </p:txBody>
      </p:sp>
      <p:sp>
        <p:nvSpPr>
          <p:cNvPr id="43053" name="Rectangle 48"/>
          <p:cNvSpPr>
            <a:spLocks noChangeArrowheads="1"/>
          </p:cNvSpPr>
          <p:nvPr/>
        </p:nvSpPr>
        <p:spPr bwMode="auto">
          <a:xfrm>
            <a:off x="1617663" y="4946650"/>
            <a:ext cx="850900" cy="393700"/>
          </a:xfrm>
          <a:prstGeom prst="rect">
            <a:avLst/>
          </a:prstGeom>
          <a:noFill/>
          <a:ln w="12700">
            <a:noFill/>
            <a:miter lim="800000"/>
          </a:ln>
        </p:spPr>
        <p:txBody>
          <a:bodyPr wrap="none" lIns="90488" tIns="44450" rIns="90488" bIns="44450">
            <a:spAutoFit/>
          </a:bodyPr>
          <a:lstStyle/>
          <a:p>
            <a:pPr defTabSz="762000" eaLnBrk="0" hangingPunct="0"/>
            <a:r>
              <a:rPr kumimoji="1" lang="en-US" altLang="zh-CN" sz="2000" dirty="0">
                <a:latin typeface="Arial" panose="020B0604020202020204" pitchFamily="34" charset="0"/>
              </a:rPr>
              <a:t>1</a:t>
            </a:r>
            <a:r>
              <a:rPr kumimoji="1" lang="en-US" altLang="zh-CN" sz="1000" dirty="0">
                <a:latin typeface="Arial" panose="020B0604020202020204" pitchFamily="34" charset="0"/>
              </a:rPr>
              <a:t> </a:t>
            </a:r>
            <a:r>
              <a:rPr kumimoji="1" lang="en-US" altLang="zh-CN" sz="2000" dirty="0">
                <a:latin typeface="Arial" panose="020B0604020202020204" pitchFamily="34" charset="0"/>
              </a:rPr>
              <a:t>1</a:t>
            </a:r>
            <a:r>
              <a:rPr kumimoji="1" lang="en-US" altLang="zh-CN" sz="1000" dirty="0">
                <a:latin typeface="Arial" panose="020B0604020202020204" pitchFamily="34" charset="0"/>
              </a:rPr>
              <a:t> </a:t>
            </a:r>
            <a:r>
              <a:rPr kumimoji="1" lang="en-US" altLang="zh-CN" sz="2000" dirty="0">
                <a:latin typeface="Arial" panose="020B0604020202020204" pitchFamily="34" charset="0"/>
              </a:rPr>
              <a:t>1</a:t>
            </a:r>
            <a:r>
              <a:rPr kumimoji="1" lang="en-US" altLang="zh-CN" sz="1000" dirty="0">
                <a:latin typeface="Arial" panose="020B0604020202020204" pitchFamily="34" charset="0"/>
              </a:rPr>
              <a:t> </a:t>
            </a:r>
            <a:r>
              <a:rPr kumimoji="1" lang="en-US" altLang="zh-CN" sz="2000" dirty="0">
                <a:latin typeface="Arial" panose="020B0604020202020204" pitchFamily="34" charset="0"/>
              </a:rPr>
              <a:t>0</a:t>
            </a:r>
          </a:p>
        </p:txBody>
      </p:sp>
      <p:sp>
        <p:nvSpPr>
          <p:cNvPr id="43054" name="Rectangle 49"/>
          <p:cNvSpPr>
            <a:spLocks noChangeArrowheads="1"/>
          </p:cNvSpPr>
          <p:nvPr/>
        </p:nvSpPr>
        <p:spPr bwMode="auto">
          <a:xfrm>
            <a:off x="4449763" y="4976813"/>
            <a:ext cx="1406525" cy="395287"/>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多 播 地 址</a:t>
            </a:r>
          </a:p>
        </p:txBody>
      </p:sp>
      <p:sp>
        <p:nvSpPr>
          <p:cNvPr id="43055" name="Rectangle 50"/>
          <p:cNvSpPr>
            <a:spLocks noChangeArrowheads="1"/>
          </p:cNvSpPr>
          <p:nvPr/>
        </p:nvSpPr>
        <p:spPr bwMode="auto">
          <a:xfrm>
            <a:off x="1689100" y="5915025"/>
            <a:ext cx="7053263" cy="444500"/>
          </a:xfrm>
          <a:prstGeom prst="rect">
            <a:avLst/>
          </a:prstGeom>
          <a:solidFill>
            <a:srgbClr val="CCECFF"/>
          </a:solidFill>
          <a:ln w="25400">
            <a:solidFill>
              <a:schemeClr val="tx1"/>
            </a:solidFill>
            <a:miter lim="800000"/>
          </a:ln>
        </p:spPr>
        <p:txBody>
          <a:bodyPr wrap="none" anchor="ctr"/>
          <a:lstStyle/>
          <a:p>
            <a:endParaRPr lang="zh-CN" altLang="en-US"/>
          </a:p>
        </p:txBody>
      </p:sp>
      <p:sp>
        <p:nvSpPr>
          <p:cNvPr id="43056" name="Rectangle 51"/>
          <p:cNvSpPr>
            <a:spLocks noChangeArrowheads="1"/>
          </p:cNvSpPr>
          <p:nvPr/>
        </p:nvSpPr>
        <p:spPr bwMode="auto">
          <a:xfrm>
            <a:off x="509588" y="5924550"/>
            <a:ext cx="1182687" cy="392113"/>
          </a:xfrm>
          <a:prstGeom prst="rect">
            <a:avLst/>
          </a:prstGeom>
          <a:noFill/>
          <a:ln w="12700">
            <a:noFill/>
            <a:miter lim="800000"/>
          </a:ln>
        </p:spPr>
        <p:txBody>
          <a:bodyPr wrap="none" lIns="90488" tIns="44450" rIns="90488" bIns="44450">
            <a:spAutoFit/>
          </a:bodyPr>
          <a:lstStyle/>
          <a:p>
            <a:pPr defTabSz="762000" eaLnBrk="0" hangingPunct="0"/>
            <a:r>
              <a:rPr kumimoji="1" lang="en-US" altLang="zh-CN" sz="2000" dirty="0">
                <a:latin typeface="Arial" panose="020B0604020202020204" pitchFamily="34" charset="0"/>
              </a:rPr>
              <a:t>E </a:t>
            </a:r>
            <a:r>
              <a:rPr kumimoji="1" lang="zh-CN" altLang="en-US" sz="2000">
                <a:latin typeface="Arial" panose="020B0604020202020204" pitchFamily="34" charset="0"/>
              </a:rPr>
              <a:t>类地址</a:t>
            </a:r>
          </a:p>
        </p:txBody>
      </p:sp>
      <p:sp>
        <p:nvSpPr>
          <p:cNvPr id="43057" name="Rectangle 52"/>
          <p:cNvSpPr>
            <a:spLocks noChangeArrowheads="1"/>
          </p:cNvSpPr>
          <p:nvPr/>
        </p:nvSpPr>
        <p:spPr bwMode="auto">
          <a:xfrm>
            <a:off x="3905250" y="5935663"/>
            <a:ext cx="237807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保 留 为 今 后 使 用</a:t>
            </a:r>
          </a:p>
        </p:txBody>
      </p:sp>
      <p:sp>
        <p:nvSpPr>
          <p:cNvPr id="43058" name="Line 53"/>
          <p:cNvSpPr>
            <a:spLocks noChangeShapeType="1"/>
          </p:cNvSpPr>
          <p:nvPr/>
        </p:nvSpPr>
        <p:spPr bwMode="auto">
          <a:xfrm>
            <a:off x="2411413" y="5940425"/>
            <a:ext cx="0" cy="441325"/>
          </a:xfrm>
          <a:prstGeom prst="line">
            <a:avLst/>
          </a:prstGeom>
          <a:noFill/>
          <a:ln w="19050">
            <a:solidFill>
              <a:schemeClr val="tx1"/>
            </a:solidFill>
            <a:prstDash val="dash"/>
            <a:round/>
          </a:ln>
        </p:spPr>
        <p:txBody>
          <a:bodyPr wrap="none" anchor="ctr"/>
          <a:lstStyle/>
          <a:p>
            <a:endParaRPr lang="zh-CN" altLang="en-US"/>
          </a:p>
        </p:txBody>
      </p:sp>
      <p:sp>
        <p:nvSpPr>
          <p:cNvPr id="43059" name="Rectangle 54"/>
          <p:cNvSpPr>
            <a:spLocks noChangeArrowheads="1"/>
          </p:cNvSpPr>
          <p:nvPr/>
        </p:nvSpPr>
        <p:spPr bwMode="auto">
          <a:xfrm>
            <a:off x="1617663" y="5921375"/>
            <a:ext cx="850900" cy="393700"/>
          </a:xfrm>
          <a:prstGeom prst="rect">
            <a:avLst/>
          </a:prstGeom>
          <a:noFill/>
          <a:ln w="19050">
            <a:noFill/>
            <a:miter lim="800000"/>
          </a:ln>
        </p:spPr>
        <p:txBody>
          <a:bodyPr wrap="none" lIns="90488" tIns="44450" rIns="90488" bIns="44450">
            <a:spAutoFit/>
          </a:bodyPr>
          <a:lstStyle/>
          <a:p>
            <a:pPr defTabSz="762000" eaLnBrk="0" hangingPunct="0"/>
            <a:r>
              <a:rPr kumimoji="1" lang="en-US" altLang="zh-CN" sz="2000" dirty="0">
                <a:latin typeface="Arial" panose="020B0604020202020204" pitchFamily="34" charset="0"/>
              </a:rPr>
              <a:t>1</a:t>
            </a:r>
            <a:r>
              <a:rPr kumimoji="1" lang="en-US" altLang="zh-CN" sz="1000" dirty="0">
                <a:latin typeface="Arial" panose="020B0604020202020204" pitchFamily="34" charset="0"/>
              </a:rPr>
              <a:t> </a:t>
            </a:r>
            <a:r>
              <a:rPr kumimoji="1" lang="en-US" altLang="zh-CN" sz="2000" dirty="0">
                <a:latin typeface="Arial" panose="020B0604020202020204" pitchFamily="34" charset="0"/>
              </a:rPr>
              <a:t>1</a:t>
            </a:r>
            <a:r>
              <a:rPr kumimoji="1" lang="en-US" altLang="zh-CN" sz="1000" dirty="0">
                <a:latin typeface="Arial" panose="020B0604020202020204" pitchFamily="34" charset="0"/>
              </a:rPr>
              <a:t> </a:t>
            </a:r>
            <a:r>
              <a:rPr kumimoji="1" lang="en-US" altLang="zh-CN" sz="2000" dirty="0">
                <a:latin typeface="Arial" panose="020B0604020202020204" pitchFamily="34" charset="0"/>
              </a:rPr>
              <a:t>1</a:t>
            </a:r>
            <a:r>
              <a:rPr kumimoji="1" lang="en-US" altLang="zh-CN" sz="1000" dirty="0">
                <a:latin typeface="Arial" panose="020B0604020202020204" pitchFamily="34" charset="0"/>
              </a:rPr>
              <a:t> </a:t>
            </a:r>
            <a:r>
              <a:rPr kumimoji="1" lang="en-US" altLang="zh-CN" sz="2000" dirty="0">
                <a:latin typeface="Arial" panose="020B0604020202020204" pitchFamily="34" charset="0"/>
              </a:rPr>
              <a:t>1</a:t>
            </a:r>
          </a:p>
        </p:txBody>
      </p:sp>
      <p:sp>
        <p:nvSpPr>
          <p:cNvPr id="43060" name="Rectangle 56"/>
          <p:cNvSpPr>
            <a:spLocks noChangeArrowheads="1"/>
          </p:cNvSpPr>
          <p:nvPr/>
        </p:nvSpPr>
        <p:spPr bwMode="auto">
          <a:xfrm>
            <a:off x="1806575" y="2270125"/>
            <a:ext cx="322263" cy="393700"/>
          </a:xfrm>
          <a:prstGeom prst="rect">
            <a:avLst/>
          </a:prstGeom>
          <a:noFill/>
          <a:ln w="12700">
            <a:noFill/>
            <a:miter lim="800000"/>
          </a:ln>
        </p:spPr>
        <p:txBody>
          <a:bodyPr wrap="none" lIns="90488" tIns="44450" rIns="90488" bIns="44450">
            <a:spAutoFit/>
          </a:bodyPr>
          <a:lstStyle/>
          <a:p>
            <a:pPr defTabSz="762000" eaLnBrk="0" hangingPunct="0"/>
            <a:r>
              <a:rPr kumimoji="1" lang="en-US" altLang="zh-CN" sz="2000" dirty="0">
                <a:latin typeface="Arial" panose="020B0604020202020204" pitchFamily="34" charset="0"/>
              </a:rPr>
              <a:t>0</a:t>
            </a:r>
          </a:p>
        </p:txBody>
      </p:sp>
      <p:sp>
        <p:nvSpPr>
          <p:cNvPr id="43061" name="Rectangle 57"/>
          <p:cNvSpPr>
            <a:spLocks noChangeArrowheads="1"/>
          </p:cNvSpPr>
          <p:nvPr/>
        </p:nvSpPr>
        <p:spPr bwMode="auto">
          <a:xfrm>
            <a:off x="1614488" y="2270125"/>
            <a:ext cx="484187" cy="393700"/>
          </a:xfrm>
          <a:prstGeom prst="rect">
            <a:avLst/>
          </a:prstGeom>
          <a:noFill/>
          <a:ln w="12700">
            <a:noFill/>
            <a:miter lim="800000"/>
          </a:ln>
        </p:spPr>
        <p:txBody>
          <a:bodyPr lIns="90488" tIns="44450" rIns="90488" bIns="44450">
            <a:spAutoFit/>
          </a:bodyPr>
          <a:lstStyle/>
          <a:p>
            <a:pPr defTabSz="762000" eaLnBrk="0" hangingPunct="0"/>
            <a:r>
              <a:rPr kumimoji="1" lang="en-US" altLang="zh-CN" sz="2000" dirty="0">
                <a:latin typeface="Arial" panose="020B0604020202020204" pitchFamily="34" charset="0"/>
              </a:rPr>
              <a:t>1</a:t>
            </a:r>
          </a:p>
        </p:txBody>
      </p:sp>
      <p:sp>
        <p:nvSpPr>
          <p:cNvPr id="43062" name="Line 58"/>
          <p:cNvSpPr>
            <a:spLocks noChangeShapeType="1"/>
          </p:cNvSpPr>
          <p:nvPr/>
        </p:nvSpPr>
        <p:spPr bwMode="auto">
          <a:xfrm>
            <a:off x="2165350" y="2266950"/>
            <a:ext cx="0" cy="441325"/>
          </a:xfrm>
          <a:prstGeom prst="line">
            <a:avLst/>
          </a:prstGeom>
          <a:noFill/>
          <a:ln w="19050">
            <a:solidFill>
              <a:schemeClr val="tx1"/>
            </a:solidFill>
            <a:prstDash val="dash"/>
            <a:round/>
          </a:ln>
        </p:spPr>
        <p:txBody>
          <a:bodyPr wrap="none" anchor="ctr"/>
          <a:lstStyle/>
          <a:p>
            <a:endParaRPr lang="zh-CN" altLang="en-US"/>
          </a:p>
        </p:txBody>
      </p:sp>
      <p:sp>
        <p:nvSpPr>
          <p:cNvPr id="43063" name="AutoShape 61"/>
          <p:cNvSpPr>
            <a:spLocks noChangeArrowheads="1"/>
          </p:cNvSpPr>
          <p:nvPr/>
        </p:nvSpPr>
        <p:spPr bwMode="auto">
          <a:xfrm>
            <a:off x="1547813" y="4724400"/>
            <a:ext cx="6840537" cy="647700"/>
          </a:xfrm>
          <a:prstGeom prst="wedgeRoundRectCallout">
            <a:avLst>
              <a:gd name="adj1" fmla="val -30759"/>
              <a:gd name="adj2" fmla="val -608333"/>
              <a:gd name="adj3" fmla="val 16667"/>
            </a:avLst>
          </a:prstGeom>
          <a:solidFill>
            <a:srgbClr val="66FF99"/>
          </a:solidFill>
          <a:ln w="9525">
            <a:solidFill>
              <a:schemeClr val="tx1"/>
            </a:solidFill>
            <a:miter lim="800000"/>
          </a:ln>
        </p:spPr>
        <p:txBody>
          <a:bodyPr/>
          <a:lstStyle/>
          <a:p>
            <a:r>
              <a:rPr lang="en-US" altLang="zh-CN" dirty="0">
                <a:latin typeface="Arial" panose="020B0604020202020204" pitchFamily="34" charset="0"/>
              </a:rPr>
              <a:t>A </a:t>
            </a:r>
            <a:r>
              <a:rPr lang="zh-CN" altLang="en-US">
                <a:latin typeface="Arial" panose="020B0604020202020204" pitchFamily="34" charset="0"/>
              </a:rPr>
              <a:t>类地址的网络号字段 </a:t>
            </a:r>
            <a:r>
              <a:rPr lang="en-US" altLang="zh-CN" dirty="0">
                <a:latin typeface="Arial" panose="020B0604020202020204" pitchFamily="34" charset="0"/>
              </a:rPr>
              <a:t>net-id </a:t>
            </a:r>
            <a:r>
              <a:rPr lang="zh-CN" altLang="en-US">
                <a:latin typeface="Arial" panose="020B0604020202020204" pitchFamily="34" charset="0"/>
              </a:rPr>
              <a:t>为 </a:t>
            </a:r>
            <a:r>
              <a:rPr lang="en-US" altLang="zh-CN" dirty="0">
                <a:latin typeface="Arial" panose="020B0604020202020204" pitchFamily="34" charset="0"/>
              </a:rPr>
              <a:t>1 </a:t>
            </a:r>
            <a:r>
              <a:rPr lang="zh-CN" altLang="en-US">
                <a:latin typeface="Arial" panose="020B0604020202020204" pitchFamily="34" charset="0"/>
              </a:rPr>
              <a:t>字节</a:t>
            </a:r>
          </a:p>
        </p:txBody>
      </p:sp>
    </p:spTree>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4"/>
          <p:cNvSpPr>
            <a:spLocks noGrp="1" noChangeArrowheads="1"/>
          </p:cNvSpPr>
          <p:nvPr>
            <p:ph type="title"/>
          </p:nvPr>
        </p:nvSpPr>
        <p:spPr/>
        <p:txBody>
          <a:bodyPr/>
          <a:lstStyle/>
          <a:p>
            <a:pPr eaLnBrk="1" hangingPunct="1"/>
            <a:r>
              <a:rPr lang="zh-CN" altLang="en-US" dirty="0"/>
              <a:t>第</a:t>
            </a:r>
            <a:r>
              <a:rPr lang="en-US" altLang="zh-CN" dirty="0"/>
              <a:t>4</a:t>
            </a:r>
            <a:r>
              <a:rPr lang="zh-CN" altLang="en-US" dirty="0"/>
              <a:t>章 网络层</a:t>
            </a:r>
          </a:p>
        </p:txBody>
      </p:sp>
      <p:sp>
        <p:nvSpPr>
          <p:cNvPr id="16387" name="Rectangle 5"/>
          <p:cNvSpPr>
            <a:spLocks noGrp="1" noChangeArrowheads="1"/>
          </p:cNvSpPr>
          <p:nvPr>
            <p:ph type="body" sz="half" idx="1"/>
          </p:nvPr>
        </p:nvSpPr>
        <p:spPr>
          <a:xfrm>
            <a:off x="395288" y="1052513"/>
            <a:ext cx="4165600" cy="5148262"/>
          </a:xfrm>
        </p:spPr>
        <p:txBody>
          <a:bodyPr/>
          <a:lstStyle/>
          <a:p>
            <a:pPr eaLnBrk="1" hangingPunct="1">
              <a:lnSpc>
                <a:spcPct val="80000"/>
              </a:lnSpc>
              <a:spcBef>
                <a:spcPct val="0"/>
              </a:spcBef>
              <a:buNone/>
            </a:pPr>
            <a:r>
              <a:rPr lang="en-US" altLang="zh-CN" sz="2000" dirty="0"/>
              <a:t>4.1 </a:t>
            </a:r>
            <a:r>
              <a:rPr lang="zh-CN" altLang="en-US" sz="2000" dirty="0"/>
              <a:t>网络层提供的两种服务</a:t>
            </a:r>
            <a:endParaRPr lang="en-US" altLang="zh-CN" sz="2000" dirty="0"/>
          </a:p>
          <a:p>
            <a:pPr eaLnBrk="1" hangingPunct="1">
              <a:lnSpc>
                <a:spcPct val="80000"/>
              </a:lnSpc>
              <a:buNone/>
            </a:pPr>
            <a:r>
              <a:rPr lang="en-US" altLang="zh-CN" sz="2000" dirty="0"/>
              <a:t>4.2 </a:t>
            </a:r>
            <a:r>
              <a:rPr lang="zh-CN" altLang="en-US" sz="2000" dirty="0"/>
              <a:t>网际协议</a:t>
            </a:r>
            <a:r>
              <a:rPr lang="en-US" altLang="zh-CN" sz="2000" dirty="0"/>
              <a:t>IP</a:t>
            </a:r>
          </a:p>
          <a:p>
            <a:pPr defTabSz="719455" eaLnBrk="1" hangingPunct="1">
              <a:lnSpc>
                <a:spcPct val="80000"/>
              </a:lnSpc>
              <a:buSzPct val="90000"/>
              <a:tabLst>
                <a:tab pos="359410" algn="l"/>
              </a:tabLst>
            </a:pPr>
            <a:r>
              <a:rPr lang="zh-CN" altLang="en-US" sz="1800" dirty="0"/>
              <a:t>虚拟互连网络</a:t>
            </a:r>
          </a:p>
          <a:p>
            <a:pPr defTabSz="719455" eaLnBrk="1" hangingPunct="1">
              <a:lnSpc>
                <a:spcPct val="80000"/>
              </a:lnSpc>
              <a:buSzPct val="90000"/>
              <a:tabLst>
                <a:tab pos="359410" algn="l"/>
              </a:tabLst>
            </a:pPr>
            <a:r>
              <a:rPr lang="zh-CN" altLang="en-US" sz="1800" dirty="0"/>
              <a:t>分类的</a:t>
            </a:r>
            <a:r>
              <a:rPr lang="en-US" altLang="zh-CN" sz="1800" dirty="0"/>
              <a:t>IP</a:t>
            </a:r>
            <a:r>
              <a:rPr lang="zh-CN" altLang="en-US" sz="1800" dirty="0"/>
              <a:t>地址	</a:t>
            </a:r>
          </a:p>
          <a:p>
            <a:pPr defTabSz="719455" eaLnBrk="1" hangingPunct="1">
              <a:lnSpc>
                <a:spcPct val="80000"/>
              </a:lnSpc>
              <a:buSzPct val="90000"/>
              <a:tabLst>
                <a:tab pos="359410" algn="l"/>
              </a:tabLst>
            </a:pPr>
            <a:r>
              <a:rPr lang="en-US" altLang="zh-CN" sz="1800" dirty="0"/>
              <a:t>IP</a:t>
            </a:r>
            <a:r>
              <a:rPr lang="zh-CN" altLang="en-US" sz="1800" dirty="0"/>
              <a:t>地址与硬件地址</a:t>
            </a:r>
          </a:p>
          <a:p>
            <a:pPr defTabSz="719455" eaLnBrk="1" hangingPunct="1">
              <a:lnSpc>
                <a:spcPct val="80000"/>
              </a:lnSpc>
              <a:buSzPct val="90000"/>
              <a:tabLst>
                <a:tab pos="359410" algn="l"/>
              </a:tabLst>
            </a:pPr>
            <a:r>
              <a:rPr lang="zh-CN" altLang="en-US" sz="1800" dirty="0"/>
              <a:t>地址解析协议</a:t>
            </a:r>
            <a:r>
              <a:rPr lang="en-US" altLang="zh-CN" sz="1800" dirty="0"/>
              <a:t>ARP</a:t>
            </a:r>
          </a:p>
          <a:p>
            <a:pPr defTabSz="719455" eaLnBrk="1" hangingPunct="1">
              <a:lnSpc>
                <a:spcPct val="80000"/>
              </a:lnSpc>
              <a:buSzPct val="90000"/>
              <a:tabLst>
                <a:tab pos="359410" algn="l"/>
              </a:tabLst>
            </a:pPr>
            <a:r>
              <a:rPr lang="en-US" altLang="zh-CN" sz="1800" dirty="0"/>
              <a:t>IP</a:t>
            </a:r>
            <a:r>
              <a:rPr lang="zh-CN" altLang="en-US" sz="1800" dirty="0"/>
              <a:t>数据报的格式</a:t>
            </a:r>
          </a:p>
          <a:p>
            <a:pPr defTabSz="719455" eaLnBrk="1" hangingPunct="1">
              <a:lnSpc>
                <a:spcPct val="80000"/>
              </a:lnSpc>
              <a:buSzPct val="90000"/>
              <a:tabLst>
                <a:tab pos="359410" algn="l"/>
              </a:tabLst>
            </a:pPr>
            <a:r>
              <a:rPr lang="en-US" altLang="zh-CN" sz="1800" dirty="0"/>
              <a:t>IP</a:t>
            </a:r>
            <a:r>
              <a:rPr lang="zh-CN" altLang="en-US" sz="1800" dirty="0"/>
              <a:t>层转发分组的流程</a:t>
            </a:r>
          </a:p>
          <a:p>
            <a:pPr eaLnBrk="1" hangingPunct="1">
              <a:lnSpc>
                <a:spcPct val="80000"/>
              </a:lnSpc>
              <a:buFontTx/>
              <a:buNone/>
            </a:pPr>
            <a:r>
              <a:rPr lang="en-US" altLang="zh-CN" sz="2000" dirty="0"/>
              <a:t>4.3 </a:t>
            </a:r>
            <a:r>
              <a:rPr lang="zh-CN" altLang="en-US" sz="2000" dirty="0"/>
              <a:t>划分子网和构造超网</a:t>
            </a:r>
          </a:p>
          <a:p>
            <a:pPr eaLnBrk="1" hangingPunct="1">
              <a:lnSpc>
                <a:spcPct val="80000"/>
              </a:lnSpc>
              <a:buSzPct val="90000"/>
            </a:pPr>
            <a:r>
              <a:rPr lang="zh-CN" altLang="en-US" sz="1800" dirty="0"/>
              <a:t>划分子网</a:t>
            </a:r>
          </a:p>
          <a:p>
            <a:pPr eaLnBrk="1" hangingPunct="1">
              <a:lnSpc>
                <a:spcPct val="80000"/>
              </a:lnSpc>
              <a:buSzPct val="90000"/>
            </a:pPr>
            <a:r>
              <a:rPr lang="zh-CN" altLang="en-US" sz="1800" dirty="0"/>
              <a:t>使用子网时分组转发</a:t>
            </a:r>
          </a:p>
          <a:p>
            <a:pPr eaLnBrk="1" hangingPunct="1">
              <a:lnSpc>
                <a:spcPct val="80000"/>
              </a:lnSpc>
              <a:buSzPct val="90000"/>
            </a:pPr>
            <a:r>
              <a:rPr lang="zh-CN" altLang="en-US" sz="1800" dirty="0"/>
              <a:t>无分类编址</a:t>
            </a:r>
            <a:r>
              <a:rPr lang="en-US" altLang="zh-CN" sz="1800" dirty="0"/>
              <a:t>CIDR(</a:t>
            </a:r>
            <a:r>
              <a:rPr lang="zh-CN" altLang="en-US" sz="1800" dirty="0"/>
              <a:t>构造超网</a:t>
            </a:r>
            <a:r>
              <a:rPr lang="en-US" altLang="zh-CN" sz="1800" dirty="0"/>
              <a:t>)</a:t>
            </a:r>
          </a:p>
          <a:p>
            <a:pPr eaLnBrk="1" hangingPunct="1">
              <a:lnSpc>
                <a:spcPct val="80000"/>
              </a:lnSpc>
              <a:buFontTx/>
              <a:buNone/>
            </a:pPr>
            <a:r>
              <a:rPr lang="en-US" altLang="zh-CN" sz="2000" dirty="0"/>
              <a:t>4.4 </a:t>
            </a:r>
            <a:r>
              <a:rPr lang="zh-CN" altLang="en-US" sz="2000" dirty="0"/>
              <a:t>网际控制报文协议</a:t>
            </a:r>
            <a:r>
              <a:rPr lang="en-US" altLang="zh-CN" sz="2000" dirty="0"/>
              <a:t>ICMP</a:t>
            </a:r>
          </a:p>
          <a:p>
            <a:pPr eaLnBrk="1" hangingPunct="1">
              <a:lnSpc>
                <a:spcPct val="80000"/>
              </a:lnSpc>
              <a:buSzPct val="90000"/>
            </a:pPr>
            <a:r>
              <a:rPr lang="en-US" altLang="zh-CN" sz="1800" dirty="0"/>
              <a:t>ICMP</a:t>
            </a:r>
            <a:r>
              <a:rPr lang="zh-CN" altLang="en-US" sz="1800" dirty="0"/>
              <a:t>报文的种类</a:t>
            </a:r>
            <a:endParaRPr lang="en-US" altLang="zh-CN" sz="1800" dirty="0"/>
          </a:p>
          <a:p>
            <a:pPr eaLnBrk="1" hangingPunct="1">
              <a:lnSpc>
                <a:spcPct val="80000"/>
              </a:lnSpc>
              <a:buSzPct val="90000"/>
            </a:pPr>
            <a:r>
              <a:rPr lang="en-US" altLang="zh-CN" sz="1800" dirty="0"/>
              <a:t>ICMP</a:t>
            </a:r>
            <a:r>
              <a:rPr lang="zh-CN" altLang="en-US" sz="1800" dirty="0"/>
              <a:t>的应用举例</a:t>
            </a:r>
            <a:endParaRPr lang="en-US" altLang="zh-CN" sz="1800" dirty="0"/>
          </a:p>
          <a:p>
            <a:pPr eaLnBrk="1" hangingPunct="1">
              <a:lnSpc>
                <a:spcPct val="90000"/>
              </a:lnSpc>
              <a:buSzPct val="90000"/>
              <a:buNone/>
            </a:pPr>
            <a:r>
              <a:rPr lang="en-US" altLang="zh-CN" sz="2000" dirty="0"/>
              <a:t>4.5 </a:t>
            </a:r>
            <a:r>
              <a:rPr lang="zh-CN" altLang="en-US" sz="2000" dirty="0"/>
              <a:t>互联网的路由选择协议</a:t>
            </a:r>
          </a:p>
          <a:p>
            <a:pPr eaLnBrk="1" hangingPunct="1">
              <a:lnSpc>
                <a:spcPct val="80000"/>
              </a:lnSpc>
              <a:buSzPct val="90000"/>
            </a:pPr>
            <a:r>
              <a:rPr lang="zh-CN" altLang="en-US" sz="1800" dirty="0"/>
              <a:t>有关路由选择协议的几个基本概念</a:t>
            </a:r>
            <a:endParaRPr lang="en-US" altLang="zh-CN" sz="1800" dirty="0"/>
          </a:p>
          <a:p>
            <a:pPr eaLnBrk="1" hangingPunct="1">
              <a:lnSpc>
                <a:spcPct val="80000"/>
              </a:lnSpc>
              <a:buSzPct val="90000"/>
            </a:pPr>
            <a:r>
              <a:rPr lang="zh-CN" altLang="en-US" sz="1800" dirty="0"/>
              <a:t>内部网关协议</a:t>
            </a:r>
            <a:r>
              <a:rPr lang="en-US" altLang="zh-CN" sz="1800" dirty="0"/>
              <a:t>RIP</a:t>
            </a:r>
          </a:p>
          <a:p>
            <a:pPr eaLnBrk="1" hangingPunct="1">
              <a:lnSpc>
                <a:spcPct val="80000"/>
              </a:lnSpc>
              <a:buSzPct val="90000"/>
              <a:buNone/>
            </a:pPr>
            <a:endParaRPr lang="zh-CN" altLang="en-US" sz="1800" dirty="0"/>
          </a:p>
          <a:p>
            <a:pPr eaLnBrk="1" hangingPunct="1">
              <a:lnSpc>
                <a:spcPct val="80000"/>
              </a:lnSpc>
              <a:buSzPct val="90000"/>
            </a:pPr>
            <a:endParaRPr lang="zh-CN" altLang="en-US" sz="1900" dirty="0"/>
          </a:p>
          <a:p>
            <a:pPr eaLnBrk="1" hangingPunct="1">
              <a:lnSpc>
                <a:spcPct val="80000"/>
              </a:lnSpc>
              <a:buSzPct val="90000"/>
            </a:pPr>
            <a:endParaRPr lang="zh-CN" altLang="en-US" sz="1900" dirty="0"/>
          </a:p>
        </p:txBody>
      </p:sp>
      <p:sp>
        <p:nvSpPr>
          <p:cNvPr id="16388" name="Rectangle 6"/>
          <p:cNvSpPr>
            <a:spLocks noGrp="1" noChangeArrowheads="1"/>
          </p:cNvSpPr>
          <p:nvPr>
            <p:ph type="body" sz="half" idx="2"/>
          </p:nvPr>
        </p:nvSpPr>
        <p:spPr>
          <a:xfrm>
            <a:off x="4560888" y="1028700"/>
            <a:ext cx="4252912" cy="5148263"/>
          </a:xfrm>
        </p:spPr>
        <p:txBody>
          <a:bodyPr/>
          <a:lstStyle/>
          <a:p>
            <a:pPr eaLnBrk="1" hangingPunct="1">
              <a:lnSpc>
                <a:spcPct val="80000"/>
              </a:lnSpc>
              <a:buSzPct val="90000"/>
              <a:buFontTx/>
              <a:buChar char="•"/>
            </a:pPr>
            <a:r>
              <a:rPr lang="zh-CN" altLang="en-US" sz="1800" dirty="0"/>
              <a:t>内部网关协议</a:t>
            </a:r>
            <a:r>
              <a:rPr lang="en-US" altLang="zh-CN" sz="1800" dirty="0"/>
              <a:t>OSPF</a:t>
            </a:r>
          </a:p>
          <a:p>
            <a:pPr eaLnBrk="1" hangingPunct="1">
              <a:lnSpc>
                <a:spcPct val="80000"/>
              </a:lnSpc>
              <a:buSzPct val="90000"/>
              <a:buFontTx/>
              <a:buChar char="•"/>
            </a:pPr>
            <a:r>
              <a:rPr lang="zh-CN" altLang="en-US" sz="1800" dirty="0">
                <a:solidFill>
                  <a:srgbClr val="FF0000"/>
                </a:solidFill>
              </a:rPr>
              <a:t>外部网关协议</a:t>
            </a:r>
            <a:r>
              <a:rPr lang="en-US" altLang="zh-CN" sz="1800" dirty="0">
                <a:solidFill>
                  <a:srgbClr val="FF0000"/>
                </a:solidFill>
              </a:rPr>
              <a:t>BGP</a:t>
            </a:r>
          </a:p>
          <a:p>
            <a:pPr eaLnBrk="1" hangingPunct="1">
              <a:lnSpc>
                <a:spcPct val="80000"/>
              </a:lnSpc>
              <a:buSzPct val="90000"/>
              <a:buFontTx/>
              <a:buChar char="•"/>
            </a:pPr>
            <a:r>
              <a:rPr lang="zh-CN" altLang="en-US" sz="1800" dirty="0"/>
              <a:t>路由器的构成 </a:t>
            </a:r>
          </a:p>
          <a:p>
            <a:pPr eaLnBrk="1" hangingPunct="1">
              <a:lnSpc>
                <a:spcPct val="90000"/>
              </a:lnSpc>
              <a:buFontTx/>
              <a:buNone/>
            </a:pPr>
            <a:r>
              <a:rPr lang="en-US" altLang="zh-CN" sz="2000" dirty="0"/>
              <a:t>4.6 IPv6</a:t>
            </a:r>
          </a:p>
          <a:p>
            <a:pPr eaLnBrk="1" hangingPunct="1">
              <a:lnSpc>
                <a:spcPct val="80000"/>
              </a:lnSpc>
              <a:buSzPct val="90000"/>
            </a:pPr>
            <a:r>
              <a:rPr lang="en-US" altLang="zh-CN" sz="1800" dirty="0"/>
              <a:t>IPv6</a:t>
            </a:r>
            <a:r>
              <a:rPr lang="zh-CN" altLang="en-US" sz="1800" dirty="0"/>
              <a:t>的基本首部</a:t>
            </a:r>
            <a:endParaRPr lang="en-US" altLang="zh-CN" sz="1800" dirty="0"/>
          </a:p>
          <a:p>
            <a:pPr eaLnBrk="1" hangingPunct="1">
              <a:lnSpc>
                <a:spcPct val="80000"/>
              </a:lnSpc>
              <a:buSzPct val="90000"/>
            </a:pPr>
            <a:r>
              <a:rPr lang="en-US" altLang="zh-CN" sz="1800" dirty="0"/>
              <a:t>IPv6</a:t>
            </a:r>
            <a:r>
              <a:rPr lang="zh-CN" altLang="en-US" sz="1800" dirty="0"/>
              <a:t>的地址</a:t>
            </a:r>
            <a:endParaRPr lang="en-US" altLang="zh-CN" sz="1800" dirty="0"/>
          </a:p>
          <a:p>
            <a:pPr eaLnBrk="1" hangingPunct="1">
              <a:lnSpc>
                <a:spcPct val="80000"/>
              </a:lnSpc>
              <a:buSzPct val="90000"/>
            </a:pPr>
            <a:r>
              <a:rPr lang="zh-CN" altLang="en-US" sz="1800" dirty="0"/>
              <a:t>从</a:t>
            </a:r>
            <a:r>
              <a:rPr lang="en-US" altLang="zh-CN" sz="1800" dirty="0"/>
              <a:t>IPv4</a:t>
            </a:r>
            <a:r>
              <a:rPr lang="zh-CN" altLang="en-US" sz="1800" dirty="0"/>
              <a:t>向</a:t>
            </a:r>
            <a:r>
              <a:rPr lang="en-US" altLang="zh-CN" sz="1800" dirty="0"/>
              <a:t>IPv6</a:t>
            </a:r>
            <a:r>
              <a:rPr lang="zh-CN" altLang="en-US" sz="1800" dirty="0"/>
              <a:t>过渡</a:t>
            </a:r>
            <a:endParaRPr lang="en-US" altLang="zh-CN" sz="1800" dirty="0"/>
          </a:p>
          <a:p>
            <a:pPr eaLnBrk="1" hangingPunct="1">
              <a:lnSpc>
                <a:spcPct val="80000"/>
              </a:lnSpc>
              <a:buSzPct val="90000"/>
            </a:pPr>
            <a:r>
              <a:rPr lang="en-US" altLang="zh-CN" sz="1800" dirty="0"/>
              <a:t>ICMPv6</a:t>
            </a:r>
          </a:p>
          <a:p>
            <a:pPr eaLnBrk="1" hangingPunct="1">
              <a:lnSpc>
                <a:spcPct val="90000"/>
              </a:lnSpc>
              <a:buFontTx/>
              <a:buNone/>
            </a:pPr>
            <a:r>
              <a:rPr lang="en-US" altLang="zh-CN" sz="2000" dirty="0"/>
              <a:t>4.7 IP</a:t>
            </a:r>
            <a:r>
              <a:rPr lang="zh-CN" altLang="en-US" sz="2000" dirty="0"/>
              <a:t>多播</a:t>
            </a:r>
          </a:p>
          <a:p>
            <a:pPr eaLnBrk="1" hangingPunct="1">
              <a:lnSpc>
                <a:spcPct val="80000"/>
              </a:lnSpc>
              <a:buSzPct val="90000"/>
            </a:pPr>
            <a:r>
              <a:rPr lang="en-US" altLang="zh-CN" sz="1800" dirty="0"/>
              <a:t>IP</a:t>
            </a:r>
            <a:r>
              <a:rPr lang="zh-CN" altLang="en-US" sz="1800" dirty="0"/>
              <a:t>多播的基本概念</a:t>
            </a:r>
          </a:p>
          <a:p>
            <a:pPr eaLnBrk="1" hangingPunct="1">
              <a:lnSpc>
                <a:spcPct val="80000"/>
              </a:lnSpc>
              <a:buSzPct val="90000"/>
            </a:pPr>
            <a:r>
              <a:rPr lang="zh-CN" altLang="en-US" sz="1800" dirty="0"/>
              <a:t>在局域网上进行硬件多播</a:t>
            </a:r>
          </a:p>
          <a:p>
            <a:pPr eaLnBrk="1" hangingPunct="1">
              <a:lnSpc>
                <a:spcPct val="80000"/>
              </a:lnSpc>
              <a:buSzPct val="90000"/>
            </a:pPr>
            <a:r>
              <a:rPr lang="zh-CN" altLang="en-US" sz="1800" dirty="0"/>
              <a:t>网际组管理协议和多播路由选择协议</a:t>
            </a:r>
          </a:p>
          <a:p>
            <a:pPr eaLnBrk="1" hangingPunct="1">
              <a:lnSpc>
                <a:spcPct val="90000"/>
              </a:lnSpc>
              <a:buFontTx/>
              <a:buNone/>
            </a:pPr>
            <a:r>
              <a:rPr lang="en-US" altLang="zh-CN" sz="2000" dirty="0"/>
              <a:t>4.8 </a:t>
            </a:r>
            <a:r>
              <a:rPr lang="zh-CN" altLang="en-US" sz="2000" dirty="0"/>
              <a:t>虚拟专用网和网络地址转换 </a:t>
            </a:r>
            <a:endParaRPr lang="en-US" altLang="zh-CN" sz="2000" dirty="0"/>
          </a:p>
          <a:p>
            <a:pPr eaLnBrk="1" hangingPunct="1">
              <a:lnSpc>
                <a:spcPct val="80000"/>
              </a:lnSpc>
              <a:buSzPct val="90000"/>
              <a:buFontTx/>
              <a:buChar char="•"/>
            </a:pPr>
            <a:r>
              <a:rPr lang="zh-CN" altLang="en-US" sz="1800" dirty="0"/>
              <a:t>虚拟专用网</a:t>
            </a:r>
            <a:r>
              <a:rPr lang="en-US" altLang="zh-CN" sz="1800" dirty="0"/>
              <a:t>VPN</a:t>
            </a:r>
          </a:p>
          <a:p>
            <a:pPr eaLnBrk="1" hangingPunct="1">
              <a:lnSpc>
                <a:spcPct val="80000"/>
              </a:lnSpc>
              <a:buSzPct val="90000"/>
              <a:buFontTx/>
              <a:buChar char="•"/>
            </a:pPr>
            <a:r>
              <a:rPr lang="zh-CN" altLang="en-US" sz="1800" dirty="0"/>
              <a:t>网络地址转换</a:t>
            </a:r>
            <a:r>
              <a:rPr lang="en-US" altLang="zh-CN" sz="1800" dirty="0"/>
              <a:t>NAT</a:t>
            </a:r>
          </a:p>
          <a:p>
            <a:pPr eaLnBrk="1" hangingPunct="1">
              <a:lnSpc>
                <a:spcPct val="90000"/>
              </a:lnSpc>
              <a:buSzPct val="90000"/>
              <a:buNone/>
            </a:pPr>
            <a:r>
              <a:rPr lang="en-US" altLang="zh-CN" sz="2000" dirty="0"/>
              <a:t>4.9 </a:t>
            </a:r>
            <a:r>
              <a:rPr lang="zh-CN" altLang="en-US" sz="2000" dirty="0"/>
              <a:t>多协议标记交换</a:t>
            </a:r>
            <a:r>
              <a:rPr lang="en-US" altLang="zh-CN" sz="2000" dirty="0"/>
              <a:t>MPLS</a:t>
            </a:r>
          </a:p>
          <a:p>
            <a:pPr eaLnBrk="1" hangingPunct="1">
              <a:lnSpc>
                <a:spcPct val="80000"/>
              </a:lnSpc>
              <a:buSzPct val="90000"/>
            </a:pPr>
            <a:r>
              <a:rPr lang="en-US" altLang="zh-CN" sz="1800" dirty="0"/>
              <a:t>MPLS</a:t>
            </a:r>
            <a:r>
              <a:rPr lang="zh-CN" altLang="en-US" sz="1800" dirty="0"/>
              <a:t>的工作原理</a:t>
            </a:r>
            <a:endParaRPr lang="en-US" altLang="zh-CN" sz="1800" dirty="0"/>
          </a:p>
          <a:p>
            <a:pPr eaLnBrk="1" hangingPunct="1">
              <a:lnSpc>
                <a:spcPct val="80000"/>
              </a:lnSpc>
              <a:buSzPct val="90000"/>
            </a:pPr>
            <a:r>
              <a:rPr lang="en-US" altLang="zh-CN" sz="1800" dirty="0"/>
              <a:t>MPLS</a:t>
            </a:r>
            <a:r>
              <a:rPr lang="zh-CN" altLang="en-US" sz="1800" dirty="0"/>
              <a:t>首部的位置与格式</a:t>
            </a:r>
            <a:endParaRPr lang="en-US" altLang="zh-CN" sz="1800" dirty="0"/>
          </a:p>
          <a:p>
            <a:pPr eaLnBrk="1" hangingPunct="1">
              <a:lnSpc>
                <a:spcPct val="90000"/>
              </a:lnSpc>
            </a:pPr>
            <a:endParaRPr lang="en-US" altLang="zh-CN" sz="2000" dirty="0"/>
          </a:p>
        </p:txBody>
      </p:sp>
    </p:spTree>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458" name="Rectangle 4"/>
          <p:cNvSpPr>
            <a:spLocks noGrp="1" noChangeArrowheads="1"/>
          </p:cNvSpPr>
          <p:nvPr>
            <p:ph type="title"/>
          </p:nvPr>
        </p:nvSpPr>
        <p:spPr/>
        <p:txBody>
          <a:bodyPr/>
          <a:lstStyle/>
          <a:p>
            <a:pPr eaLnBrk="1" hangingPunct="1"/>
            <a:r>
              <a:rPr lang="zh-CN" altLang="en-US" dirty="0"/>
              <a:t>外部网关协议</a:t>
            </a:r>
            <a:r>
              <a:rPr lang="en-US" altLang="zh-CN" dirty="0"/>
              <a:t>BGP</a:t>
            </a:r>
          </a:p>
        </p:txBody>
      </p:sp>
      <p:sp>
        <p:nvSpPr>
          <p:cNvPr id="275459" name="Rectangle 5"/>
          <p:cNvSpPr>
            <a:spLocks noGrp="1" noChangeArrowheads="1"/>
          </p:cNvSpPr>
          <p:nvPr>
            <p:ph type="body" idx="1"/>
          </p:nvPr>
        </p:nvSpPr>
        <p:spPr/>
        <p:txBody>
          <a:bodyPr/>
          <a:lstStyle/>
          <a:p>
            <a:pPr eaLnBrk="1" hangingPunct="1">
              <a:spcBef>
                <a:spcPts val="600"/>
              </a:spcBef>
            </a:pPr>
            <a:r>
              <a:rPr lang="en-US" altLang="zh-CN" dirty="0"/>
              <a:t>BGP</a:t>
            </a:r>
            <a:r>
              <a:rPr lang="zh-CN" altLang="en-US" dirty="0"/>
              <a:t>是不同自治系统的路由器之间交换路由信息的协议。 </a:t>
            </a:r>
          </a:p>
          <a:p>
            <a:pPr eaLnBrk="1" hangingPunct="1">
              <a:spcBef>
                <a:spcPts val="600"/>
              </a:spcBef>
            </a:pPr>
            <a:endParaRPr lang="zh-CN" altLang="en-US" dirty="0"/>
          </a:p>
          <a:p>
            <a:pPr eaLnBrk="1" hangingPunct="1">
              <a:spcBef>
                <a:spcPts val="600"/>
              </a:spcBef>
            </a:pPr>
            <a:r>
              <a:rPr lang="en-US" altLang="zh-CN" dirty="0"/>
              <a:t>BGP</a:t>
            </a:r>
            <a:r>
              <a:rPr lang="zh-CN" altLang="en-US" dirty="0"/>
              <a:t>较新版本是</a:t>
            </a:r>
            <a:r>
              <a:rPr lang="en-US" altLang="zh-CN" dirty="0"/>
              <a:t>2006</a:t>
            </a:r>
            <a:r>
              <a:rPr lang="zh-CN" altLang="en-US" dirty="0"/>
              <a:t>年</a:t>
            </a:r>
            <a:r>
              <a:rPr lang="en-US" altLang="zh-CN" dirty="0"/>
              <a:t>1</a:t>
            </a:r>
            <a:r>
              <a:rPr lang="zh-CN" altLang="en-US" dirty="0"/>
              <a:t>月发表的 </a:t>
            </a:r>
            <a:r>
              <a:rPr lang="en-US" altLang="zh-CN" dirty="0"/>
              <a:t>BGP-4 (BGP</a:t>
            </a:r>
            <a:r>
              <a:rPr lang="zh-CN" altLang="en-US" dirty="0"/>
              <a:t>第</a:t>
            </a:r>
            <a:r>
              <a:rPr lang="en-US" altLang="zh-CN" dirty="0"/>
              <a:t>4</a:t>
            </a:r>
            <a:r>
              <a:rPr lang="zh-CN" altLang="en-US" dirty="0"/>
              <a:t>个版本</a:t>
            </a:r>
            <a:r>
              <a:rPr lang="en-US" altLang="zh-CN" dirty="0"/>
              <a:t>)</a:t>
            </a:r>
            <a:r>
              <a:rPr lang="zh-CN" altLang="en-US" dirty="0"/>
              <a:t>，即</a:t>
            </a:r>
            <a:r>
              <a:rPr lang="en-US" altLang="zh-CN" dirty="0"/>
              <a:t>RFC 4271 ~ 4278</a:t>
            </a:r>
            <a:r>
              <a:rPr lang="zh-CN" altLang="en-US" dirty="0"/>
              <a:t>。 </a:t>
            </a:r>
          </a:p>
          <a:p>
            <a:pPr eaLnBrk="1" hangingPunct="1">
              <a:spcBef>
                <a:spcPts val="600"/>
              </a:spcBef>
            </a:pPr>
            <a:endParaRPr lang="zh-CN" altLang="en-US" dirty="0"/>
          </a:p>
          <a:p>
            <a:pPr eaLnBrk="1" hangingPunct="1">
              <a:spcBef>
                <a:spcPts val="600"/>
              </a:spcBef>
            </a:pPr>
            <a:r>
              <a:rPr lang="zh-CN" altLang="en-US" dirty="0"/>
              <a:t>可以将</a:t>
            </a:r>
            <a:r>
              <a:rPr lang="en-US" altLang="zh-CN" dirty="0"/>
              <a:t>BGP-4</a:t>
            </a:r>
            <a:r>
              <a:rPr lang="zh-CN" altLang="en-US" dirty="0"/>
              <a:t>简写为</a:t>
            </a:r>
            <a:r>
              <a:rPr lang="en-US" altLang="zh-CN" dirty="0"/>
              <a:t>BGP</a:t>
            </a:r>
            <a:r>
              <a:rPr lang="zh-CN" altLang="en-US" dirty="0"/>
              <a:t>。 </a:t>
            </a:r>
          </a:p>
          <a:p>
            <a:pPr eaLnBrk="1" hangingPunct="1">
              <a:spcBef>
                <a:spcPts val="600"/>
              </a:spcBef>
            </a:pPr>
            <a:endParaRPr lang="en-US" altLang="zh-CN" dirty="0"/>
          </a:p>
        </p:txBody>
      </p:sp>
    </p:spTree>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外部网关协议</a:t>
            </a:r>
            <a:r>
              <a:rPr lang="en-US" altLang="zh-CN" dirty="0"/>
              <a:t>BGP</a:t>
            </a:r>
            <a:endParaRPr lang="zh-CN" altLang="en-US" dirty="0"/>
          </a:p>
        </p:txBody>
      </p:sp>
      <p:sp>
        <p:nvSpPr>
          <p:cNvPr id="3" name="内容占位符 2"/>
          <p:cNvSpPr>
            <a:spLocks noGrp="1"/>
          </p:cNvSpPr>
          <p:nvPr>
            <p:ph idx="1"/>
          </p:nvPr>
        </p:nvSpPr>
        <p:spPr/>
        <p:txBody>
          <a:bodyPr/>
          <a:lstStyle/>
          <a:p>
            <a:pPr>
              <a:spcBef>
                <a:spcPts val="600"/>
              </a:spcBef>
            </a:pPr>
            <a:r>
              <a:rPr lang="zh-CN" altLang="en-US" dirty="0"/>
              <a:t>内部网关协议</a:t>
            </a:r>
            <a:r>
              <a:rPr lang="zh-CN" altLang="en-US" dirty="0">
                <a:solidFill>
                  <a:srgbClr val="FF0000"/>
                </a:solidFill>
              </a:rPr>
              <a:t>主要</a:t>
            </a:r>
            <a:r>
              <a:rPr lang="zh-CN" altLang="en-US" dirty="0"/>
              <a:t>是设法使数据报在一个</a:t>
            </a:r>
            <a:r>
              <a:rPr lang="en-US" altLang="zh-CN" dirty="0"/>
              <a:t>AS</a:t>
            </a:r>
            <a:r>
              <a:rPr lang="zh-CN" altLang="en-US" dirty="0"/>
              <a:t>中尽可能有效地从源站传送到目的站。 </a:t>
            </a:r>
            <a:endParaRPr lang="en-US" altLang="zh-CN" dirty="0"/>
          </a:p>
          <a:p>
            <a:pPr>
              <a:spcBef>
                <a:spcPts val="600"/>
              </a:spcBef>
            </a:pPr>
            <a:endParaRPr lang="en-US" altLang="zh-CN" dirty="0"/>
          </a:p>
          <a:p>
            <a:pPr>
              <a:spcBef>
                <a:spcPts val="600"/>
              </a:spcBef>
            </a:pPr>
            <a:r>
              <a:rPr lang="zh-CN" altLang="en-US" dirty="0"/>
              <a:t>在一个</a:t>
            </a:r>
            <a:r>
              <a:rPr lang="en-US" altLang="zh-CN" dirty="0"/>
              <a:t>AS</a:t>
            </a:r>
            <a:r>
              <a:rPr lang="zh-CN" altLang="en-US" dirty="0"/>
              <a:t>内部也不需要考虑其他方面的策略。</a:t>
            </a:r>
            <a:endParaRPr lang="en-US" altLang="zh-CN" dirty="0"/>
          </a:p>
          <a:p>
            <a:pPr>
              <a:spcBef>
                <a:spcPts val="600"/>
              </a:spcBef>
            </a:pPr>
            <a:endParaRPr lang="en-US" altLang="zh-CN" dirty="0"/>
          </a:p>
          <a:p>
            <a:pPr>
              <a:spcBef>
                <a:spcPts val="600"/>
              </a:spcBef>
            </a:pPr>
            <a:r>
              <a:rPr lang="zh-CN" altLang="en-US" dirty="0"/>
              <a:t>然而，</a:t>
            </a:r>
            <a:r>
              <a:rPr lang="en-US" altLang="zh-CN" dirty="0"/>
              <a:t>BGP</a:t>
            </a:r>
            <a:r>
              <a:rPr lang="zh-CN" altLang="en-US" dirty="0"/>
              <a:t>使用的环境却不同。 </a:t>
            </a:r>
          </a:p>
        </p:txBody>
      </p:sp>
    </p:spTree>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82" name="Rectangle 4"/>
          <p:cNvSpPr>
            <a:spLocks noGrp="1" noChangeArrowheads="1"/>
          </p:cNvSpPr>
          <p:nvPr>
            <p:ph type="title"/>
          </p:nvPr>
        </p:nvSpPr>
        <p:spPr/>
        <p:txBody>
          <a:bodyPr/>
          <a:lstStyle/>
          <a:p>
            <a:pPr eaLnBrk="1" hangingPunct="1"/>
            <a:r>
              <a:rPr lang="en-US" altLang="zh-CN" dirty="0"/>
              <a:t>BGP</a:t>
            </a:r>
            <a:r>
              <a:rPr lang="zh-CN" altLang="en-US" dirty="0"/>
              <a:t>使用的环境却不同</a:t>
            </a:r>
          </a:p>
        </p:txBody>
      </p:sp>
      <p:sp>
        <p:nvSpPr>
          <p:cNvPr id="276483" name="Rectangle 5"/>
          <p:cNvSpPr>
            <a:spLocks noGrp="1" noChangeArrowheads="1"/>
          </p:cNvSpPr>
          <p:nvPr>
            <p:ph type="body" idx="1"/>
          </p:nvPr>
        </p:nvSpPr>
        <p:spPr/>
        <p:txBody>
          <a:bodyPr/>
          <a:lstStyle/>
          <a:p>
            <a:pPr eaLnBrk="1" hangingPunct="1">
              <a:spcBef>
                <a:spcPts val="600"/>
              </a:spcBef>
            </a:pPr>
            <a:r>
              <a:rPr lang="zh-CN" altLang="en-US" dirty="0">
                <a:ea typeface="黑体" panose="02010609060101010101" pitchFamily="49" charset="-122"/>
              </a:rPr>
              <a:t>第一，互联网的规模太大，使得自治系统之间路由选择非常困难</a:t>
            </a:r>
            <a:r>
              <a:rPr lang="zh-CN" altLang="en-US" dirty="0"/>
              <a:t>。</a:t>
            </a:r>
            <a:r>
              <a:rPr lang="zh-CN" altLang="en-US" dirty="0">
                <a:ea typeface="黑体" panose="02010609060101010101" pitchFamily="49" charset="-122"/>
              </a:rPr>
              <a:t>对于自治系统之间的路由选择，要寻找最佳路由是很不现实的。</a:t>
            </a:r>
            <a:endParaRPr lang="en-US" altLang="zh-CN" dirty="0">
              <a:ea typeface="黑体" panose="02010609060101010101" pitchFamily="49" charset="-122"/>
            </a:endParaRPr>
          </a:p>
          <a:p>
            <a:pPr eaLnBrk="1" hangingPunct="1">
              <a:spcBef>
                <a:spcPts val="600"/>
              </a:spcBef>
              <a:buFont typeface="Wingdings" panose="05000000000000000000" pitchFamily="2" charset="2"/>
              <a:buChar char="þ"/>
            </a:pPr>
            <a:endParaRPr lang="zh-CN" altLang="en-US" dirty="0"/>
          </a:p>
          <a:p>
            <a:pPr eaLnBrk="1" hangingPunct="1">
              <a:spcBef>
                <a:spcPts val="600"/>
              </a:spcBef>
              <a:buFont typeface="Wingdings" panose="05000000000000000000" pitchFamily="2" charset="2"/>
              <a:buChar char="þ"/>
            </a:pPr>
            <a:r>
              <a:rPr lang="zh-CN" altLang="en-US" dirty="0"/>
              <a:t>当一条路径通过几个不同</a:t>
            </a:r>
            <a:r>
              <a:rPr lang="en-US" altLang="zh-CN" dirty="0"/>
              <a:t>AS</a:t>
            </a:r>
            <a:r>
              <a:rPr lang="zh-CN" altLang="en-US" dirty="0"/>
              <a:t>时，要想对这样的路径计算出有意义的代价是不太可能的。</a:t>
            </a:r>
            <a:endParaRPr lang="en-US" altLang="zh-CN" dirty="0"/>
          </a:p>
          <a:p>
            <a:pPr eaLnBrk="1" hangingPunct="1">
              <a:spcBef>
                <a:spcPts val="600"/>
              </a:spcBef>
              <a:buFont typeface="Wingdings" panose="05000000000000000000" pitchFamily="2" charset="2"/>
              <a:buChar char="þ"/>
            </a:pPr>
            <a:endParaRPr lang="en-US" altLang="zh-CN" dirty="0"/>
          </a:p>
          <a:p>
            <a:pPr eaLnBrk="1" hangingPunct="1">
              <a:spcBef>
                <a:spcPts val="600"/>
              </a:spcBef>
              <a:buFont typeface="Wingdings" panose="05000000000000000000" pitchFamily="2" charset="2"/>
              <a:buChar char="þ"/>
            </a:pPr>
            <a:r>
              <a:rPr lang="zh-CN" altLang="en-US" dirty="0"/>
              <a:t>因此，对于</a:t>
            </a:r>
            <a:r>
              <a:rPr lang="en-US" altLang="zh-CN" dirty="0"/>
              <a:t>AS</a:t>
            </a:r>
            <a:r>
              <a:rPr lang="zh-CN" altLang="en-US" dirty="0"/>
              <a:t>之间的路由选择，要用</a:t>
            </a:r>
            <a:r>
              <a:rPr lang="en-US" altLang="zh-CN" dirty="0"/>
              <a:t>"</a:t>
            </a:r>
            <a:r>
              <a:rPr lang="zh-CN" altLang="en-US" dirty="0">
                <a:ea typeface="黑体" panose="02010609060101010101" pitchFamily="49" charset="-122"/>
              </a:rPr>
              <a:t>代价</a:t>
            </a:r>
            <a:r>
              <a:rPr lang="en-US" altLang="zh-CN" dirty="0"/>
              <a:t>"</a:t>
            </a:r>
            <a:r>
              <a:rPr lang="zh-CN" altLang="en-US" dirty="0"/>
              <a:t>作为度量来寻找最佳路由也是</a:t>
            </a:r>
            <a:r>
              <a:rPr lang="zh-CN" altLang="en-US" dirty="0">
                <a:solidFill>
                  <a:srgbClr val="FF0000"/>
                </a:solidFill>
                <a:ea typeface="黑体" panose="02010609060101010101" pitchFamily="49" charset="-122"/>
              </a:rPr>
              <a:t>很不现实</a:t>
            </a:r>
            <a:r>
              <a:rPr lang="zh-CN" altLang="en-US" dirty="0">
                <a:ea typeface="黑体" panose="02010609060101010101" pitchFamily="49" charset="-122"/>
              </a:rPr>
              <a:t>。</a:t>
            </a:r>
            <a:endParaRPr lang="en-US" altLang="zh-CN" dirty="0">
              <a:ea typeface="黑体" panose="02010609060101010101" pitchFamily="49" charset="-122"/>
            </a:endParaRPr>
          </a:p>
          <a:p>
            <a:pPr eaLnBrk="1" hangingPunct="1">
              <a:spcBef>
                <a:spcPts val="600"/>
              </a:spcBef>
              <a:buFont typeface="Wingdings" panose="05000000000000000000" pitchFamily="2" charset="2"/>
              <a:buChar char="þ"/>
            </a:pPr>
            <a:endParaRPr lang="zh-CN" altLang="en-US" dirty="0">
              <a:ea typeface="黑体" panose="02010609060101010101" pitchFamily="49" charset="-122"/>
            </a:endParaRPr>
          </a:p>
          <a:p>
            <a:pPr eaLnBrk="1" hangingPunct="1">
              <a:spcBef>
                <a:spcPts val="600"/>
              </a:spcBef>
              <a:buFont typeface="Wingdings" panose="05000000000000000000" pitchFamily="2" charset="2"/>
              <a:buChar char="þ"/>
            </a:pPr>
            <a:r>
              <a:rPr lang="zh-CN" altLang="en-US" dirty="0"/>
              <a:t>比较合理的做法是在</a:t>
            </a:r>
            <a:r>
              <a:rPr lang="en-US" altLang="zh-CN" dirty="0"/>
              <a:t>AS</a:t>
            </a:r>
            <a:r>
              <a:rPr lang="zh-CN" altLang="en-US" dirty="0"/>
              <a:t>之间交换</a:t>
            </a:r>
            <a:r>
              <a:rPr lang="en-US" altLang="zh-CN" dirty="0"/>
              <a:t>"</a:t>
            </a:r>
            <a:r>
              <a:rPr lang="zh-CN" altLang="en-US" dirty="0">
                <a:ea typeface="黑体" panose="02010609060101010101" pitchFamily="49" charset="-122"/>
              </a:rPr>
              <a:t>可达性</a:t>
            </a:r>
            <a:r>
              <a:rPr lang="en-US" altLang="zh-CN" dirty="0"/>
              <a:t>"</a:t>
            </a:r>
            <a:r>
              <a:rPr lang="zh-CN" altLang="en-US" dirty="0"/>
              <a:t>信息。   </a:t>
            </a:r>
          </a:p>
        </p:txBody>
      </p:sp>
    </p:spTree>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506" name="Rectangle 4"/>
          <p:cNvSpPr>
            <a:spLocks noGrp="1" noChangeArrowheads="1"/>
          </p:cNvSpPr>
          <p:nvPr>
            <p:ph type="title"/>
          </p:nvPr>
        </p:nvSpPr>
        <p:spPr/>
        <p:txBody>
          <a:bodyPr/>
          <a:lstStyle/>
          <a:p>
            <a:pPr eaLnBrk="1" hangingPunct="1"/>
            <a:r>
              <a:rPr lang="en-US" altLang="zh-CN" dirty="0"/>
              <a:t>BGP </a:t>
            </a:r>
            <a:r>
              <a:rPr lang="zh-CN" altLang="en-US" dirty="0"/>
              <a:t>使用的环境却不同</a:t>
            </a:r>
          </a:p>
        </p:txBody>
      </p:sp>
      <p:sp>
        <p:nvSpPr>
          <p:cNvPr id="277507" name="Rectangle 5"/>
          <p:cNvSpPr>
            <a:spLocks noGrp="1" noChangeArrowheads="1"/>
          </p:cNvSpPr>
          <p:nvPr>
            <p:ph type="body" idx="1"/>
          </p:nvPr>
        </p:nvSpPr>
        <p:spPr>
          <a:xfrm>
            <a:off x="330200" y="1028700"/>
            <a:ext cx="8483600" cy="5136604"/>
          </a:xfrm>
        </p:spPr>
        <p:txBody>
          <a:bodyPr/>
          <a:lstStyle/>
          <a:p>
            <a:pPr eaLnBrk="1" hangingPunct="1">
              <a:spcBef>
                <a:spcPts val="600"/>
              </a:spcBef>
            </a:pPr>
            <a:r>
              <a:rPr lang="zh-CN" altLang="en-US" dirty="0">
                <a:ea typeface="黑体" panose="02010609060101010101" pitchFamily="49" charset="-122"/>
              </a:rPr>
              <a:t>第二，自治系统之间的路由选择必须考虑有关策略。</a:t>
            </a:r>
          </a:p>
          <a:p>
            <a:pPr eaLnBrk="1" hangingPunct="1">
              <a:spcBef>
                <a:spcPts val="600"/>
              </a:spcBef>
            </a:pPr>
            <a:endParaRPr lang="en-US" altLang="zh-CN" dirty="0"/>
          </a:p>
          <a:p>
            <a:pPr eaLnBrk="1" hangingPunct="1">
              <a:spcBef>
                <a:spcPts val="600"/>
              </a:spcBef>
            </a:pPr>
            <a:r>
              <a:rPr lang="en-US" altLang="zh-CN" dirty="0"/>
              <a:t>AS</a:t>
            </a:r>
            <a:r>
              <a:rPr lang="zh-CN" altLang="en-US" dirty="0"/>
              <a:t>之间路由选择协议</a:t>
            </a:r>
            <a:r>
              <a:rPr lang="zh-CN" altLang="en-US" dirty="0">
                <a:solidFill>
                  <a:srgbClr val="FF0000"/>
                </a:solidFill>
              </a:rPr>
              <a:t>应当允许使用</a:t>
            </a:r>
            <a:r>
              <a:rPr lang="zh-CN" altLang="en-US" dirty="0"/>
              <a:t>多种路由选择策略。这些策略包括政治、安全或经济方面的考虑。</a:t>
            </a:r>
          </a:p>
          <a:p>
            <a:pPr eaLnBrk="1" hangingPunct="1">
              <a:spcBef>
                <a:spcPts val="600"/>
              </a:spcBef>
            </a:pPr>
            <a:endParaRPr lang="zh-CN" altLang="en-US" dirty="0"/>
          </a:p>
          <a:p>
            <a:pPr eaLnBrk="1" hangingPunct="1">
              <a:spcBef>
                <a:spcPts val="600"/>
              </a:spcBef>
            </a:pPr>
            <a:r>
              <a:rPr lang="zh-CN" altLang="en-US" dirty="0"/>
              <a:t>因此，边界网关协议</a:t>
            </a:r>
            <a:r>
              <a:rPr lang="en-US" altLang="zh-CN" dirty="0"/>
              <a:t>BGP</a:t>
            </a:r>
            <a:r>
              <a:rPr lang="zh-CN" altLang="en-US" dirty="0"/>
              <a:t>只能是力求寻找一条</a:t>
            </a:r>
            <a:r>
              <a:rPr lang="zh-CN" altLang="en-US" dirty="0">
                <a:solidFill>
                  <a:schemeClr val="hlink"/>
                </a:solidFill>
                <a:latin typeface="+mn-ea"/>
              </a:rPr>
              <a:t>能够到达目的网络</a:t>
            </a:r>
            <a:r>
              <a:rPr lang="zh-CN" altLang="en-US" dirty="0"/>
              <a:t>且</a:t>
            </a:r>
            <a:r>
              <a:rPr lang="zh-CN" altLang="en-US" dirty="0">
                <a:solidFill>
                  <a:schemeClr val="hlink"/>
                </a:solidFill>
                <a:latin typeface="+mn-ea"/>
              </a:rPr>
              <a:t>比较好的路由</a:t>
            </a:r>
            <a:r>
              <a:rPr lang="en-US" altLang="zh-CN" dirty="0"/>
              <a:t>(</a:t>
            </a:r>
            <a:r>
              <a:rPr lang="zh-CN" altLang="en-US" dirty="0"/>
              <a:t>不能兜圈子</a:t>
            </a:r>
            <a:r>
              <a:rPr lang="en-US" altLang="zh-CN" dirty="0"/>
              <a:t>)</a:t>
            </a:r>
            <a:r>
              <a:rPr lang="zh-CN" altLang="en-US" dirty="0"/>
              <a:t>，而并非要寻找一条最佳路由。</a:t>
            </a:r>
          </a:p>
          <a:p>
            <a:pPr eaLnBrk="1" hangingPunct="1">
              <a:spcBef>
                <a:spcPts val="600"/>
              </a:spcBef>
            </a:pPr>
            <a:endParaRPr lang="zh-CN" altLang="en-US" dirty="0"/>
          </a:p>
          <a:p>
            <a:pPr eaLnBrk="1" hangingPunct="1">
              <a:spcBef>
                <a:spcPts val="600"/>
              </a:spcBef>
            </a:pPr>
            <a:r>
              <a:rPr lang="en-US" altLang="zh-CN" dirty="0"/>
              <a:t>BGP</a:t>
            </a:r>
            <a:r>
              <a:rPr lang="zh-CN" altLang="en-US" dirty="0"/>
              <a:t>采用了路径向量</a:t>
            </a:r>
            <a:r>
              <a:rPr lang="en-US" altLang="zh-CN" dirty="0"/>
              <a:t>(Path Vector)</a:t>
            </a:r>
            <a:r>
              <a:rPr lang="zh-CN" altLang="en-US" dirty="0"/>
              <a:t>路由选择协议，它与距离向量协议和链路状态协议都有很大的区别。 </a:t>
            </a:r>
          </a:p>
          <a:p>
            <a:pPr eaLnBrk="1" hangingPunct="1">
              <a:spcBef>
                <a:spcPts val="600"/>
              </a:spcBef>
            </a:pPr>
            <a:endParaRPr lang="en-US" altLang="zh-CN" dirty="0"/>
          </a:p>
        </p:txBody>
      </p:sp>
    </p:spTree>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530" name="Rectangle 5"/>
          <p:cNvSpPr>
            <a:spLocks noGrp="1" noChangeArrowheads="1"/>
          </p:cNvSpPr>
          <p:nvPr>
            <p:ph type="title"/>
          </p:nvPr>
        </p:nvSpPr>
        <p:spPr/>
        <p:txBody>
          <a:bodyPr/>
          <a:lstStyle/>
          <a:p>
            <a:pPr eaLnBrk="1" hangingPunct="1"/>
            <a:r>
              <a:rPr lang="en-US" altLang="zh-CN" dirty="0"/>
              <a:t>BGP</a:t>
            </a:r>
            <a:r>
              <a:rPr lang="zh-CN" altLang="en-US" dirty="0"/>
              <a:t>发言人</a:t>
            </a:r>
            <a:r>
              <a:rPr lang="en-US" altLang="zh-CN" dirty="0"/>
              <a:t>(BGP speaker)</a:t>
            </a:r>
          </a:p>
        </p:txBody>
      </p:sp>
      <p:sp>
        <p:nvSpPr>
          <p:cNvPr id="278531" name="Rectangle 6"/>
          <p:cNvSpPr>
            <a:spLocks noGrp="1" noChangeArrowheads="1"/>
          </p:cNvSpPr>
          <p:nvPr>
            <p:ph type="body" idx="1"/>
          </p:nvPr>
        </p:nvSpPr>
        <p:spPr/>
        <p:txBody>
          <a:bodyPr/>
          <a:lstStyle/>
          <a:p>
            <a:pPr eaLnBrk="1" hangingPunct="1">
              <a:spcBef>
                <a:spcPts val="600"/>
              </a:spcBef>
            </a:pPr>
            <a:r>
              <a:rPr lang="zh-CN" altLang="en-US" dirty="0"/>
              <a:t>在配置</a:t>
            </a:r>
            <a:r>
              <a:rPr lang="en-US" altLang="zh-CN" dirty="0"/>
              <a:t>BGP</a:t>
            </a:r>
            <a:r>
              <a:rPr lang="zh-CN" altLang="en-US" dirty="0"/>
              <a:t>时，每一个自治系统的管理员要选择至少一个路由器作为该自治系统的</a:t>
            </a:r>
            <a:r>
              <a:rPr lang="en-US" altLang="zh-CN" dirty="0"/>
              <a:t>"</a:t>
            </a:r>
            <a:r>
              <a:rPr lang="en-US" altLang="zh-CN" dirty="0">
                <a:solidFill>
                  <a:schemeClr val="hlink"/>
                </a:solidFill>
              </a:rPr>
              <a:t>BGP</a:t>
            </a:r>
            <a:r>
              <a:rPr lang="zh-CN" altLang="en-US" dirty="0">
                <a:solidFill>
                  <a:schemeClr val="hlink"/>
                </a:solidFill>
              </a:rPr>
              <a:t>发言人</a:t>
            </a:r>
            <a:r>
              <a:rPr lang="en-US" altLang="zh-CN" dirty="0"/>
              <a:t>"</a:t>
            </a:r>
            <a:r>
              <a:rPr lang="zh-CN" altLang="en-US" dirty="0"/>
              <a:t> 。</a:t>
            </a:r>
          </a:p>
          <a:p>
            <a:pPr eaLnBrk="1" hangingPunct="1">
              <a:spcBef>
                <a:spcPts val="600"/>
              </a:spcBef>
            </a:pPr>
            <a:endParaRPr lang="zh-CN" altLang="en-US" dirty="0"/>
          </a:p>
          <a:p>
            <a:pPr eaLnBrk="1" hangingPunct="1">
              <a:spcBef>
                <a:spcPts val="600"/>
              </a:spcBef>
            </a:pPr>
            <a:r>
              <a:rPr lang="zh-CN" altLang="en-US" dirty="0"/>
              <a:t>一般说来，两个</a:t>
            </a:r>
            <a:r>
              <a:rPr lang="en-US" altLang="zh-CN" dirty="0"/>
              <a:t>BGP</a:t>
            </a:r>
            <a:r>
              <a:rPr lang="zh-CN" altLang="en-US" dirty="0"/>
              <a:t>发言人都是通过一个共享网络连接在一起的。</a:t>
            </a:r>
          </a:p>
          <a:p>
            <a:pPr eaLnBrk="1" hangingPunct="1">
              <a:spcBef>
                <a:spcPts val="600"/>
              </a:spcBef>
            </a:pPr>
            <a:endParaRPr lang="zh-CN" altLang="en-US" dirty="0"/>
          </a:p>
          <a:p>
            <a:pPr eaLnBrk="1" hangingPunct="1">
              <a:spcBef>
                <a:spcPts val="600"/>
              </a:spcBef>
            </a:pPr>
            <a:r>
              <a:rPr lang="zh-CN" altLang="en-US" dirty="0"/>
              <a:t>而</a:t>
            </a:r>
            <a:r>
              <a:rPr lang="en-US" altLang="zh-CN" dirty="0"/>
              <a:t>BGP</a:t>
            </a:r>
            <a:r>
              <a:rPr lang="zh-CN" altLang="en-US" dirty="0"/>
              <a:t>发言人往往就是</a:t>
            </a:r>
            <a:r>
              <a:rPr lang="en-US" altLang="zh-CN" dirty="0">
                <a:solidFill>
                  <a:schemeClr val="hlink"/>
                </a:solidFill>
              </a:rPr>
              <a:t>BGP</a:t>
            </a:r>
            <a:r>
              <a:rPr lang="zh-CN" altLang="en-US" dirty="0">
                <a:solidFill>
                  <a:schemeClr val="hlink"/>
                </a:solidFill>
              </a:rPr>
              <a:t>边界路由器</a:t>
            </a:r>
            <a:r>
              <a:rPr lang="zh-CN" altLang="en-US" dirty="0"/>
              <a:t>，但也可以不是</a:t>
            </a:r>
            <a:r>
              <a:rPr lang="en-US" altLang="zh-CN" dirty="0"/>
              <a:t>BGP</a:t>
            </a:r>
            <a:r>
              <a:rPr lang="zh-CN" altLang="en-US" dirty="0"/>
              <a:t>边界路由器。 </a:t>
            </a:r>
          </a:p>
          <a:p>
            <a:pPr eaLnBrk="1" hangingPunct="1"/>
            <a:endParaRPr lang="en-US" altLang="zh-CN" dirty="0"/>
          </a:p>
        </p:txBody>
      </p:sp>
    </p:spTree>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63" name="Oval 3"/>
          <p:cNvSpPr>
            <a:spLocks noChangeArrowheads="1"/>
          </p:cNvSpPr>
          <p:nvPr/>
        </p:nvSpPr>
        <p:spPr bwMode="auto">
          <a:xfrm>
            <a:off x="5226050" y="1484313"/>
            <a:ext cx="3738563" cy="1985962"/>
          </a:xfrm>
          <a:prstGeom prst="ellipse">
            <a:avLst/>
          </a:prstGeom>
          <a:solidFill>
            <a:srgbClr val="FFFF99"/>
          </a:solidFill>
          <a:ln w="9525">
            <a:solidFill>
              <a:schemeClr val="tx1"/>
            </a:solidFill>
            <a:round/>
          </a:ln>
          <a:effectLst>
            <a:outerShdw dist="35921" dir="2700000" algn="ctr" rotWithShape="0">
              <a:schemeClr val="bg2"/>
            </a:outerShdw>
          </a:effectLst>
        </p:spPr>
        <p:txBody>
          <a:bodyPr wrap="none" anchor="ctr"/>
          <a:lstStyle/>
          <a:p>
            <a:pPr>
              <a:defRPr/>
            </a:pPr>
            <a:endParaRPr lang="zh-CN" altLang="en-US">
              <a:ea typeface="黑体" panose="02010609060101010101" pitchFamily="49" charset="-122"/>
            </a:endParaRPr>
          </a:p>
        </p:txBody>
      </p:sp>
      <p:sp>
        <p:nvSpPr>
          <p:cNvPr id="604164" name="Oval 4"/>
          <p:cNvSpPr>
            <a:spLocks noChangeArrowheads="1"/>
          </p:cNvSpPr>
          <p:nvPr/>
        </p:nvSpPr>
        <p:spPr bwMode="auto">
          <a:xfrm>
            <a:off x="322263" y="1484313"/>
            <a:ext cx="3028950" cy="1985962"/>
          </a:xfrm>
          <a:prstGeom prst="ellipse">
            <a:avLst/>
          </a:prstGeom>
          <a:solidFill>
            <a:srgbClr val="FFFF99"/>
          </a:solidFill>
          <a:ln w="9525">
            <a:solidFill>
              <a:schemeClr val="tx1"/>
            </a:solidFill>
            <a:round/>
          </a:ln>
          <a:effectLst>
            <a:outerShdw dist="35921" dir="2700000" algn="ctr" rotWithShape="0">
              <a:schemeClr val="bg2"/>
            </a:outerShdw>
          </a:effectLst>
        </p:spPr>
        <p:txBody>
          <a:bodyPr wrap="none" anchor="ctr"/>
          <a:lstStyle/>
          <a:p>
            <a:pPr>
              <a:defRPr/>
            </a:pPr>
            <a:endParaRPr lang="zh-CN" altLang="en-US">
              <a:ea typeface="黑体" panose="02010609060101010101" pitchFamily="49" charset="-122"/>
            </a:endParaRPr>
          </a:p>
        </p:txBody>
      </p:sp>
      <p:sp>
        <p:nvSpPr>
          <p:cNvPr id="279556" name="Line 5"/>
          <p:cNvSpPr>
            <a:spLocks noChangeShapeType="1"/>
          </p:cNvSpPr>
          <p:nvPr/>
        </p:nvSpPr>
        <p:spPr bwMode="auto">
          <a:xfrm flipV="1">
            <a:off x="5357813" y="2185988"/>
            <a:ext cx="334962" cy="474662"/>
          </a:xfrm>
          <a:prstGeom prst="line">
            <a:avLst/>
          </a:prstGeom>
          <a:noFill/>
          <a:ln w="28575">
            <a:solidFill>
              <a:srgbClr val="333399"/>
            </a:solidFill>
            <a:round/>
          </a:ln>
        </p:spPr>
        <p:txBody>
          <a:bodyPr/>
          <a:lstStyle/>
          <a:p>
            <a:endParaRPr lang="zh-CN" altLang="en-US"/>
          </a:p>
        </p:txBody>
      </p:sp>
      <p:sp>
        <p:nvSpPr>
          <p:cNvPr id="604166" name="Oval 6"/>
          <p:cNvSpPr>
            <a:spLocks noChangeArrowheads="1"/>
          </p:cNvSpPr>
          <p:nvPr/>
        </p:nvSpPr>
        <p:spPr bwMode="auto">
          <a:xfrm>
            <a:off x="574675" y="4005263"/>
            <a:ext cx="669925" cy="723900"/>
          </a:xfrm>
          <a:prstGeom prst="ellipse">
            <a:avLst/>
          </a:prstGeom>
          <a:solidFill>
            <a:srgbClr val="FFFF99"/>
          </a:solidFill>
          <a:ln w="9525">
            <a:solidFill>
              <a:schemeClr val="tx1"/>
            </a:solidFill>
            <a:round/>
          </a:ln>
          <a:effectLst>
            <a:outerShdw dist="35921" dir="2700000" algn="ctr" rotWithShape="0">
              <a:schemeClr val="bg2"/>
            </a:outerShdw>
          </a:effectLst>
        </p:spPr>
        <p:txBody>
          <a:bodyPr wrap="none" anchor="ctr"/>
          <a:lstStyle/>
          <a:p>
            <a:pPr>
              <a:defRPr/>
            </a:pPr>
            <a:endParaRPr lang="zh-CN" altLang="en-US">
              <a:ea typeface="黑体" panose="02010609060101010101" pitchFamily="49" charset="-122"/>
            </a:endParaRPr>
          </a:p>
        </p:txBody>
      </p:sp>
      <p:sp>
        <p:nvSpPr>
          <p:cNvPr id="604167" name="Oval 7"/>
          <p:cNvSpPr>
            <a:spLocks noChangeArrowheads="1"/>
          </p:cNvSpPr>
          <p:nvPr/>
        </p:nvSpPr>
        <p:spPr bwMode="auto">
          <a:xfrm>
            <a:off x="7037388" y="4633913"/>
            <a:ext cx="669925" cy="723900"/>
          </a:xfrm>
          <a:prstGeom prst="ellipse">
            <a:avLst/>
          </a:prstGeom>
          <a:solidFill>
            <a:srgbClr val="FFFF99"/>
          </a:solidFill>
          <a:ln w="9525">
            <a:solidFill>
              <a:schemeClr val="tx1"/>
            </a:solidFill>
            <a:round/>
          </a:ln>
          <a:effectLst>
            <a:outerShdw dist="35921" dir="2700000" algn="ctr" rotWithShape="0">
              <a:schemeClr val="bg2"/>
            </a:outerShdw>
          </a:effectLst>
        </p:spPr>
        <p:txBody>
          <a:bodyPr wrap="none" anchor="ctr"/>
          <a:lstStyle/>
          <a:p>
            <a:pPr>
              <a:defRPr/>
            </a:pPr>
            <a:endParaRPr lang="zh-CN" altLang="en-US">
              <a:ea typeface="黑体" panose="02010609060101010101" pitchFamily="49" charset="-122"/>
            </a:endParaRPr>
          </a:p>
        </p:txBody>
      </p:sp>
      <p:sp>
        <p:nvSpPr>
          <p:cNvPr id="279559" name="Line 8"/>
          <p:cNvSpPr>
            <a:spLocks noChangeShapeType="1"/>
          </p:cNvSpPr>
          <p:nvPr/>
        </p:nvSpPr>
        <p:spPr bwMode="auto">
          <a:xfrm>
            <a:off x="3351213" y="2801938"/>
            <a:ext cx="669925" cy="668337"/>
          </a:xfrm>
          <a:prstGeom prst="line">
            <a:avLst/>
          </a:prstGeom>
          <a:noFill/>
          <a:ln w="57150">
            <a:solidFill>
              <a:srgbClr val="333399"/>
            </a:solidFill>
            <a:round/>
            <a:headEnd type="triangle" w="med" len="lg"/>
            <a:tailEnd type="triangle" w="med" len="lg"/>
          </a:ln>
        </p:spPr>
        <p:txBody>
          <a:bodyPr/>
          <a:lstStyle/>
          <a:p>
            <a:endParaRPr lang="zh-CN" altLang="en-US"/>
          </a:p>
        </p:txBody>
      </p:sp>
      <p:sp>
        <p:nvSpPr>
          <p:cNvPr id="279560" name="Line 9"/>
          <p:cNvSpPr>
            <a:spLocks noChangeShapeType="1"/>
          </p:cNvSpPr>
          <p:nvPr/>
        </p:nvSpPr>
        <p:spPr bwMode="auto">
          <a:xfrm flipH="1">
            <a:off x="4421188" y="2801938"/>
            <a:ext cx="804862" cy="668337"/>
          </a:xfrm>
          <a:prstGeom prst="line">
            <a:avLst/>
          </a:prstGeom>
          <a:noFill/>
          <a:ln w="57150">
            <a:solidFill>
              <a:srgbClr val="333399"/>
            </a:solidFill>
            <a:round/>
            <a:headEnd type="triangle" w="med" len="lg"/>
            <a:tailEnd type="triangle" w="med" len="lg"/>
          </a:ln>
        </p:spPr>
        <p:txBody>
          <a:bodyPr/>
          <a:lstStyle/>
          <a:p>
            <a:endParaRPr lang="zh-CN" altLang="en-US"/>
          </a:p>
        </p:txBody>
      </p:sp>
      <p:sp>
        <p:nvSpPr>
          <p:cNvPr id="279561" name="Line 10"/>
          <p:cNvSpPr>
            <a:spLocks noChangeShapeType="1"/>
          </p:cNvSpPr>
          <p:nvPr/>
        </p:nvSpPr>
        <p:spPr bwMode="auto">
          <a:xfrm flipH="1">
            <a:off x="1077913" y="3584575"/>
            <a:ext cx="587375" cy="477838"/>
          </a:xfrm>
          <a:prstGeom prst="line">
            <a:avLst/>
          </a:prstGeom>
          <a:noFill/>
          <a:ln w="57150">
            <a:solidFill>
              <a:srgbClr val="333399"/>
            </a:solidFill>
            <a:round/>
            <a:headEnd type="triangle" w="med" len="lg"/>
            <a:tailEnd type="triangle" w="med" len="lg"/>
          </a:ln>
        </p:spPr>
        <p:txBody>
          <a:bodyPr/>
          <a:lstStyle/>
          <a:p>
            <a:endParaRPr lang="zh-CN" altLang="en-US"/>
          </a:p>
        </p:txBody>
      </p:sp>
      <p:sp>
        <p:nvSpPr>
          <p:cNvPr id="279562" name="Line 11"/>
          <p:cNvSpPr>
            <a:spLocks noChangeShapeType="1"/>
          </p:cNvSpPr>
          <p:nvPr/>
        </p:nvSpPr>
        <p:spPr bwMode="auto">
          <a:xfrm>
            <a:off x="3452813" y="2692400"/>
            <a:ext cx="1625600" cy="0"/>
          </a:xfrm>
          <a:prstGeom prst="line">
            <a:avLst/>
          </a:prstGeom>
          <a:noFill/>
          <a:ln w="57150">
            <a:solidFill>
              <a:srgbClr val="333399"/>
            </a:solidFill>
            <a:round/>
            <a:headEnd type="triangle" w="med" len="lg"/>
            <a:tailEnd type="triangle" w="med" len="lg"/>
          </a:ln>
        </p:spPr>
        <p:txBody>
          <a:bodyPr/>
          <a:lstStyle/>
          <a:p>
            <a:endParaRPr lang="zh-CN" altLang="en-US"/>
          </a:p>
        </p:txBody>
      </p:sp>
      <p:sp>
        <p:nvSpPr>
          <p:cNvPr id="279563" name="Line 12"/>
          <p:cNvSpPr>
            <a:spLocks noChangeShapeType="1"/>
          </p:cNvSpPr>
          <p:nvPr/>
        </p:nvSpPr>
        <p:spPr bwMode="auto">
          <a:xfrm>
            <a:off x="6280150" y="4633913"/>
            <a:ext cx="755650" cy="192087"/>
          </a:xfrm>
          <a:prstGeom prst="line">
            <a:avLst/>
          </a:prstGeom>
          <a:noFill/>
          <a:ln w="57150">
            <a:solidFill>
              <a:srgbClr val="333399"/>
            </a:solidFill>
            <a:round/>
            <a:headEnd type="triangle" w="med" len="lg"/>
            <a:tailEnd type="triangle" w="med" len="lg"/>
          </a:ln>
        </p:spPr>
        <p:txBody>
          <a:bodyPr/>
          <a:lstStyle/>
          <a:p>
            <a:endParaRPr lang="zh-CN" altLang="en-US"/>
          </a:p>
        </p:txBody>
      </p:sp>
      <p:sp>
        <p:nvSpPr>
          <p:cNvPr id="279564" name="Line 13"/>
          <p:cNvSpPr>
            <a:spLocks noChangeShapeType="1"/>
          </p:cNvSpPr>
          <p:nvPr/>
        </p:nvSpPr>
        <p:spPr bwMode="auto">
          <a:xfrm>
            <a:off x="1246188" y="4443413"/>
            <a:ext cx="754062" cy="668337"/>
          </a:xfrm>
          <a:prstGeom prst="line">
            <a:avLst/>
          </a:prstGeom>
          <a:noFill/>
          <a:ln w="57150">
            <a:solidFill>
              <a:srgbClr val="333399"/>
            </a:solidFill>
            <a:round/>
            <a:headEnd type="triangle" w="med" len="lg"/>
            <a:tailEnd type="triangle" w="med" len="lg"/>
          </a:ln>
        </p:spPr>
        <p:txBody>
          <a:bodyPr/>
          <a:lstStyle/>
          <a:p>
            <a:endParaRPr lang="zh-CN" altLang="en-US"/>
          </a:p>
        </p:txBody>
      </p:sp>
      <p:sp>
        <p:nvSpPr>
          <p:cNvPr id="279565" name="Line 14"/>
          <p:cNvSpPr>
            <a:spLocks noChangeShapeType="1"/>
          </p:cNvSpPr>
          <p:nvPr/>
        </p:nvSpPr>
        <p:spPr bwMode="auto">
          <a:xfrm flipH="1">
            <a:off x="71438" y="4581525"/>
            <a:ext cx="611187" cy="719138"/>
          </a:xfrm>
          <a:prstGeom prst="line">
            <a:avLst/>
          </a:prstGeom>
          <a:noFill/>
          <a:ln w="57150">
            <a:solidFill>
              <a:srgbClr val="333399"/>
            </a:solidFill>
            <a:round/>
            <a:headEnd type="triangle" w="med" len="lg"/>
            <a:tailEnd type="triangle" w="med" len="lg"/>
          </a:ln>
        </p:spPr>
        <p:txBody>
          <a:bodyPr/>
          <a:lstStyle/>
          <a:p>
            <a:endParaRPr lang="zh-CN" altLang="en-US"/>
          </a:p>
        </p:txBody>
      </p:sp>
      <p:sp>
        <p:nvSpPr>
          <p:cNvPr id="279566" name="Line 15"/>
          <p:cNvSpPr>
            <a:spLocks noChangeShapeType="1"/>
          </p:cNvSpPr>
          <p:nvPr/>
        </p:nvSpPr>
        <p:spPr bwMode="auto">
          <a:xfrm flipV="1">
            <a:off x="6446838" y="5207000"/>
            <a:ext cx="654050" cy="381000"/>
          </a:xfrm>
          <a:prstGeom prst="line">
            <a:avLst/>
          </a:prstGeom>
          <a:noFill/>
          <a:ln w="57150">
            <a:solidFill>
              <a:srgbClr val="333399"/>
            </a:solidFill>
            <a:round/>
            <a:headEnd type="triangle" w="med" len="lg"/>
            <a:tailEnd type="triangle" w="med" len="lg"/>
          </a:ln>
        </p:spPr>
        <p:txBody>
          <a:bodyPr/>
          <a:lstStyle/>
          <a:p>
            <a:endParaRPr lang="zh-CN" altLang="en-US"/>
          </a:p>
        </p:txBody>
      </p:sp>
      <p:sp>
        <p:nvSpPr>
          <p:cNvPr id="279567" name="Line 16"/>
          <p:cNvSpPr>
            <a:spLocks noChangeShapeType="1"/>
          </p:cNvSpPr>
          <p:nvPr/>
        </p:nvSpPr>
        <p:spPr bwMode="auto">
          <a:xfrm>
            <a:off x="7707313" y="5014913"/>
            <a:ext cx="754062" cy="192087"/>
          </a:xfrm>
          <a:prstGeom prst="line">
            <a:avLst/>
          </a:prstGeom>
          <a:noFill/>
          <a:ln w="57150">
            <a:solidFill>
              <a:srgbClr val="333399"/>
            </a:solidFill>
            <a:round/>
            <a:headEnd type="triangle" w="med" len="lg"/>
            <a:tailEnd type="triangle" w="med" len="lg"/>
          </a:ln>
        </p:spPr>
        <p:txBody>
          <a:bodyPr/>
          <a:lstStyle/>
          <a:p>
            <a:endParaRPr lang="zh-CN" altLang="en-US"/>
          </a:p>
        </p:txBody>
      </p:sp>
      <p:sp>
        <p:nvSpPr>
          <p:cNvPr id="279568" name="Text Box 17"/>
          <p:cNvSpPr txBox="1">
            <a:spLocks noChangeArrowheads="1"/>
          </p:cNvSpPr>
          <p:nvPr/>
        </p:nvSpPr>
        <p:spPr bwMode="auto">
          <a:xfrm>
            <a:off x="1619250" y="3573463"/>
            <a:ext cx="1552575" cy="398462"/>
          </a:xfrm>
          <a:prstGeom prst="rect">
            <a:avLst/>
          </a:prstGeom>
          <a:noFill/>
          <a:ln w="9525">
            <a:noFill/>
            <a:miter lim="800000"/>
          </a:ln>
        </p:spPr>
        <p:txBody>
          <a:bodyPr wrap="none">
            <a:spAutoFit/>
          </a:bodyPr>
          <a:lstStyle/>
          <a:p>
            <a:r>
              <a:rPr kumimoji="1" lang="en-US" altLang="zh-CN" sz="2000" dirty="0">
                <a:latin typeface="Arial" panose="020B0604020202020204" pitchFamily="34" charset="0"/>
              </a:rPr>
              <a:t>BGP </a:t>
            </a:r>
            <a:r>
              <a:rPr kumimoji="1" lang="zh-CN" altLang="en-US" sz="2000" dirty="0">
                <a:latin typeface="Arial" panose="020B0604020202020204" pitchFamily="34" charset="0"/>
              </a:rPr>
              <a:t>发言人</a:t>
            </a:r>
          </a:p>
        </p:txBody>
      </p:sp>
      <p:sp>
        <p:nvSpPr>
          <p:cNvPr id="279569" name="Text Box 18"/>
          <p:cNvSpPr txBox="1">
            <a:spLocks noChangeArrowheads="1"/>
          </p:cNvSpPr>
          <p:nvPr/>
        </p:nvSpPr>
        <p:spPr bwMode="auto">
          <a:xfrm>
            <a:off x="3408363" y="1995488"/>
            <a:ext cx="947737" cy="641350"/>
          </a:xfrm>
          <a:prstGeom prst="rect">
            <a:avLst/>
          </a:prstGeom>
          <a:noFill/>
          <a:ln w="9525">
            <a:noFill/>
            <a:miter lim="800000"/>
          </a:ln>
        </p:spPr>
        <p:txBody>
          <a:bodyPr wrap="none">
            <a:spAutoFit/>
          </a:bodyPr>
          <a:lstStyle/>
          <a:p>
            <a:pPr algn="ctr">
              <a:lnSpc>
                <a:spcPct val="90000"/>
              </a:lnSpc>
            </a:pPr>
            <a:r>
              <a:rPr kumimoji="1" lang="en-US" altLang="zh-CN" sz="2000" dirty="0">
                <a:latin typeface="Arial" panose="020B0604020202020204" pitchFamily="34" charset="0"/>
              </a:rPr>
              <a:t>BGP</a:t>
            </a:r>
          </a:p>
          <a:p>
            <a:pPr algn="ctr">
              <a:lnSpc>
                <a:spcPct val="90000"/>
              </a:lnSpc>
            </a:pPr>
            <a:r>
              <a:rPr kumimoji="1" lang="zh-CN" altLang="en-US" sz="2000" dirty="0">
                <a:latin typeface="Arial" panose="020B0604020202020204" pitchFamily="34" charset="0"/>
              </a:rPr>
              <a:t>发言人</a:t>
            </a:r>
          </a:p>
        </p:txBody>
      </p:sp>
      <p:sp>
        <p:nvSpPr>
          <p:cNvPr id="279570" name="Text Box 19"/>
          <p:cNvSpPr txBox="1">
            <a:spLocks noChangeArrowheads="1"/>
          </p:cNvSpPr>
          <p:nvPr/>
        </p:nvSpPr>
        <p:spPr bwMode="auto">
          <a:xfrm>
            <a:off x="4600575" y="3213100"/>
            <a:ext cx="1552575" cy="398463"/>
          </a:xfrm>
          <a:prstGeom prst="rect">
            <a:avLst/>
          </a:prstGeom>
          <a:solidFill>
            <a:schemeClr val="bg1">
              <a:alpha val="50195"/>
            </a:schemeClr>
          </a:solidFill>
          <a:ln w="9525">
            <a:noFill/>
            <a:miter lim="800000"/>
          </a:ln>
        </p:spPr>
        <p:txBody>
          <a:bodyPr wrap="none">
            <a:spAutoFit/>
          </a:bodyPr>
          <a:lstStyle/>
          <a:p>
            <a:r>
              <a:rPr kumimoji="1" lang="en-US" altLang="zh-CN" sz="2000" dirty="0">
                <a:latin typeface="Arial" panose="020B0604020202020204" pitchFamily="34" charset="0"/>
              </a:rPr>
              <a:t>BGP </a:t>
            </a:r>
            <a:r>
              <a:rPr kumimoji="1" lang="zh-CN" altLang="en-US" sz="2000" dirty="0">
                <a:latin typeface="Arial" panose="020B0604020202020204" pitchFamily="34" charset="0"/>
              </a:rPr>
              <a:t>发言人</a:t>
            </a:r>
          </a:p>
        </p:txBody>
      </p:sp>
      <p:sp>
        <p:nvSpPr>
          <p:cNvPr id="279571" name="Text Box 20"/>
          <p:cNvSpPr txBox="1">
            <a:spLocks noChangeArrowheads="1"/>
          </p:cNvSpPr>
          <p:nvPr/>
        </p:nvSpPr>
        <p:spPr bwMode="auto">
          <a:xfrm>
            <a:off x="6083300" y="4005263"/>
            <a:ext cx="1552575" cy="396875"/>
          </a:xfrm>
          <a:prstGeom prst="rect">
            <a:avLst/>
          </a:prstGeom>
          <a:noFill/>
          <a:ln w="9525">
            <a:noFill/>
            <a:miter lim="800000"/>
          </a:ln>
        </p:spPr>
        <p:txBody>
          <a:bodyPr wrap="none">
            <a:spAutoFit/>
          </a:bodyPr>
          <a:lstStyle/>
          <a:p>
            <a:r>
              <a:rPr kumimoji="1" lang="en-US" altLang="zh-CN" sz="2000" dirty="0">
                <a:latin typeface="Arial" panose="020B0604020202020204" pitchFamily="34" charset="0"/>
              </a:rPr>
              <a:t>BGP </a:t>
            </a:r>
            <a:r>
              <a:rPr kumimoji="1" lang="zh-CN" altLang="en-US" sz="2000" dirty="0">
                <a:latin typeface="Arial" panose="020B0604020202020204" pitchFamily="34" charset="0"/>
              </a:rPr>
              <a:t>发言人</a:t>
            </a:r>
          </a:p>
        </p:txBody>
      </p:sp>
      <p:sp>
        <p:nvSpPr>
          <p:cNvPr id="279572" name="Text Box 21"/>
          <p:cNvSpPr txBox="1">
            <a:spLocks noChangeArrowheads="1"/>
          </p:cNvSpPr>
          <p:nvPr/>
        </p:nvSpPr>
        <p:spPr bwMode="auto">
          <a:xfrm>
            <a:off x="4330700" y="1852613"/>
            <a:ext cx="946150" cy="639762"/>
          </a:xfrm>
          <a:prstGeom prst="rect">
            <a:avLst/>
          </a:prstGeom>
          <a:noFill/>
          <a:ln w="9525">
            <a:noFill/>
            <a:miter lim="800000"/>
          </a:ln>
        </p:spPr>
        <p:txBody>
          <a:bodyPr wrap="none">
            <a:spAutoFit/>
          </a:bodyPr>
          <a:lstStyle/>
          <a:p>
            <a:pPr algn="ctr">
              <a:lnSpc>
                <a:spcPct val="90000"/>
              </a:lnSpc>
            </a:pPr>
            <a:r>
              <a:rPr kumimoji="1" lang="en-US" altLang="zh-CN" sz="2000" dirty="0">
                <a:latin typeface="Arial" panose="020B0604020202020204" pitchFamily="34" charset="0"/>
              </a:rPr>
              <a:t>BGP</a:t>
            </a:r>
          </a:p>
          <a:p>
            <a:pPr algn="ctr">
              <a:lnSpc>
                <a:spcPct val="90000"/>
              </a:lnSpc>
            </a:pPr>
            <a:r>
              <a:rPr kumimoji="1" lang="zh-CN" altLang="en-US" sz="2000" dirty="0">
                <a:latin typeface="Arial" panose="020B0604020202020204" pitchFamily="34" charset="0"/>
              </a:rPr>
              <a:t>发言人</a:t>
            </a:r>
          </a:p>
        </p:txBody>
      </p:sp>
      <p:sp>
        <p:nvSpPr>
          <p:cNvPr id="279573" name="Line 22"/>
          <p:cNvSpPr>
            <a:spLocks noChangeShapeType="1"/>
          </p:cNvSpPr>
          <p:nvPr/>
        </p:nvSpPr>
        <p:spPr bwMode="auto">
          <a:xfrm>
            <a:off x="5427663" y="2684463"/>
            <a:ext cx="936625" cy="358775"/>
          </a:xfrm>
          <a:prstGeom prst="line">
            <a:avLst/>
          </a:prstGeom>
          <a:noFill/>
          <a:ln w="28575">
            <a:solidFill>
              <a:srgbClr val="333399"/>
            </a:solidFill>
            <a:round/>
          </a:ln>
        </p:spPr>
        <p:txBody>
          <a:bodyPr/>
          <a:lstStyle/>
          <a:p>
            <a:endParaRPr lang="zh-CN" altLang="en-US"/>
          </a:p>
        </p:txBody>
      </p:sp>
      <p:sp>
        <p:nvSpPr>
          <p:cNvPr id="279574" name="Line 23"/>
          <p:cNvSpPr>
            <a:spLocks noChangeShapeType="1"/>
          </p:cNvSpPr>
          <p:nvPr/>
        </p:nvSpPr>
        <p:spPr bwMode="auto">
          <a:xfrm>
            <a:off x="4289425" y="3619500"/>
            <a:ext cx="400050" cy="669925"/>
          </a:xfrm>
          <a:prstGeom prst="line">
            <a:avLst/>
          </a:prstGeom>
          <a:noFill/>
          <a:ln w="9525">
            <a:solidFill>
              <a:schemeClr val="tx1"/>
            </a:solidFill>
            <a:round/>
          </a:ln>
        </p:spPr>
        <p:txBody>
          <a:bodyPr/>
          <a:lstStyle/>
          <a:p>
            <a:endParaRPr lang="zh-CN" altLang="en-US"/>
          </a:p>
        </p:txBody>
      </p:sp>
      <p:sp>
        <p:nvSpPr>
          <p:cNvPr id="604184" name="Oval 24"/>
          <p:cNvSpPr>
            <a:spLocks noChangeArrowheads="1"/>
          </p:cNvSpPr>
          <p:nvPr/>
        </p:nvSpPr>
        <p:spPr bwMode="auto">
          <a:xfrm>
            <a:off x="2671763" y="3546475"/>
            <a:ext cx="3440112" cy="2043113"/>
          </a:xfrm>
          <a:prstGeom prst="ellipse">
            <a:avLst/>
          </a:prstGeom>
          <a:solidFill>
            <a:srgbClr val="FFFF99"/>
          </a:solidFill>
          <a:ln w="9525">
            <a:solidFill>
              <a:schemeClr val="tx1"/>
            </a:solidFill>
            <a:round/>
          </a:ln>
          <a:effectLst>
            <a:outerShdw dist="35921" dir="2700000" algn="ctr" rotWithShape="0">
              <a:schemeClr val="bg2"/>
            </a:outerShdw>
          </a:effectLst>
        </p:spPr>
        <p:txBody>
          <a:bodyPr wrap="none" anchor="ctr"/>
          <a:lstStyle/>
          <a:p>
            <a:pPr>
              <a:defRPr/>
            </a:pPr>
            <a:endParaRPr lang="zh-CN" altLang="en-US">
              <a:ea typeface="黑体" panose="02010609060101010101" pitchFamily="49" charset="-122"/>
            </a:endParaRPr>
          </a:p>
        </p:txBody>
      </p:sp>
      <p:sp>
        <p:nvSpPr>
          <p:cNvPr id="279576" name="Line 25"/>
          <p:cNvSpPr>
            <a:spLocks noChangeShapeType="1"/>
          </p:cNvSpPr>
          <p:nvPr/>
        </p:nvSpPr>
        <p:spPr bwMode="auto">
          <a:xfrm>
            <a:off x="5189538" y="4062413"/>
            <a:ext cx="838200" cy="381000"/>
          </a:xfrm>
          <a:prstGeom prst="line">
            <a:avLst/>
          </a:prstGeom>
          <a:noFill/>
          <a:ln w="28575">
            <a:solidFill>
              <a:srgbClr val="333399"/>
            </a:solidFill>
            <a:round/>
          </a:ln>
        </p:spPr>
        <p:txBody>
          <a:bodyPr/>
          <a:lstStyle/>
          <a:p>
            <a:endParaRPr lang="zh-CN" altLang="en-US"/>
          </a:p>
        </p:txBody>
      </p:sp>
      <p:sp>
        <p:nvSpPr>
          <p:cNvPr id="279577" name="Line 26"/>
          <p:cNvSpPr>
            <a:spLocks noChangeShapeType="1"/>
          </p:cNvSpPr>
          <p:nvPr/>
        </p:nvSpPr>
        <p:spPr bwMode="auto">
          <a:xfrm flipH="1">
            <a:off x="5189538" y="4443413"/>
            <a:ext cx="1006475" cy="763587"/>
          </a:xfrm>
          <a:prstGeom prst="line">
            <a:avLst/>
          </a:prstGeom>
          <a:noFill/>
          <a:ln w="28575">
            <a:solidFill>
              <a:srgbClr val="333399"/>
            </a:solidFill>
            <a:round/>
          </a:ln>
        </p:spPr>
        <p:txBody>
          <a:bodyPr/>
          <a:lstStyle/>
          <a:p>
            <a:endParaRPr lang="zh-CN" altLang="en-US"/>
          </a:p>
        </p:txBody>
      </p:sp>
      <p:sp>
        <p:nvSpPr>
          <p:cNvPr id="279578" name="Line 27"/>
          <p:cNvSpPr>
            <a:spLocks noChangeShapeType="1"/>
          </p:cNvSpPr>
          <p:nvPr/>
        </p:nvSpPr>
        <p:spPr bwMode="auto">
          <a:xfrm>
            <a:off x="4349750" y="4348163"/>
            <a:ext cx="671513" cy="666750"/>
          </a:xfrm>
          <a:prstGeom prst="line">
            <a:avLst/>
          </a:prstGeom>
          <a:noFill/>
          <a:ln w="28575">
            <a:solidFill>
              <a:srgbClr val="333399"/>
            </a:solidFill>
            <a:round/>
          </a:ln>
        </p:spPr>
        <p:txBody>
          <a:bodyPr/>
          <a:lstStyle/>
          <a:p>
            <a:endParaRPr lang="zh-CN" altLang="en-US"/>
          </a:p>
        </p:txBody>
      </p:sp>
      <p:sp>
        <p:nvSpPr>
          <p:cNvPr id="279579" name="Line 28"/>
          <p:cNvSpPr>
            <a:spLocks noChangeShapeType="1"/>
          </p:cNvSpPr>
          <p:nvPr/>
        </p:nvSpPr>
        <p:spPr bwMode="auto">
          <a:xfrm flipV="1">
            <a:off x="4435475" y="4156075"/>
            <a:ext cx="668338" cy="192088"/>
          </a:xfrm>
          <a:prstGeom prst="line">
            <a:avLst/>
          </a:prstGeom>
          <a:noFill/>
          <a:ln w="28575">
            <a:solidFill>
              <a:srgbClr val="333399"/>
            </a:solidFill>
            <a:round/>
          </a:ln>
        </p:spPr>
        <p:txBody>
          <a:bodyPr/>
          <a:lstStyle/>
          <a:p>
            <a:endParaRPr lang="zh-CN" altLang="en-US"/>
          </a:p>
        </p:txBody>
      </p:sp>
      <p:sp>
        <p:nvSpPr>
          <p:cNvPr id="279580" name="Line 29"/>
          <p:cNvSpPr>
            <a:spLocks noChangeShapeType="1"/>
          </p:cNvSpPr>
          <p:nvPr/>
        </p:nvSpPr>
        <p:spPr bwMode="auto">
          <a:xfrm flipH="1">
            <a:off x="3260725" y="4348163"/>
            <a:ext cx="1089025" cy="149225"/>
          </a:xfrm>
          <a:prstGeom prst="line">
            <a:avLst/>
          </a:prstGeom>
          <a:noFill/>
          <a:ln w="28575">
            <a:solidFill>
              <a:srgbClr val="333399"/>
            </a:solidFill>
            <a:round/>
          </a:ln>
        </p:spPr>
        <p:txBody>
          <a:bodyPr/>
          <a:lstStyle/>
          <a:p>
            <a:endParaRPr lang="zh-CN" altLang="en-US"/>
          </a:p>
        </p:txBody>
      </p:sp>
      <p:sp>
        <p:nvSpPr>
          <p:cNvPr id="279581" name="Line 30"/>
          <p:cNvSpPr>
            <a:spLocks noChangeShapeType="1"/>
          </p:cNvSpPr>
          <p:nvPr/>
        </p:nvSpPr>
        <p:spPr bwMode="auto">
          <a:xfrm>
            <a:off x="3260725" y="4540250"/>
            <a:ext cx="668338" cy="763588"/>
          </a:xfrm>
          <a:prstGeom prst="line">
            <a:avLst/>
          </a:prstGeom>
          <a:noFill/>
          <a:ln w="28575">
            <a:solidFill>
              <a:srgbClr val="333399"/>
            </a:solidFill>
            <a:round/>
          </a:ln>
        </p:spPr>
        <p:txBody>
          <a:bodyPr/>
          <a:lstStyle/>
          <a:p>
            <a:endParaRPr lang="zh-CN" altLang="en-US"/>
          </a:p>
        </p:txBody>
      </p:sp>
      <p:sp>
        <p:nvSpPr>
          <p:cNvPr id="279582" name="Line 31"/>
          <p:cNvSpPr>
            <a:spLocks noChangeShapeType="1"/>
          </p:cNvSpPr>
          <p:nvPr/>
        </p:nvSpPr>
        <p:spPr bwMode="auto">
          <a:xfrm flipV="1">
            <a:off x="4014788" y="5207000"/>
            <a:ext cx="1006475" cy="96838"/>
          </a:xfrm>
          <a:prstGeom prst="line">
            <a:avLst/>
          </a:prstGeom>
          <a:noFill/>
          <a:ln w="28575">
            <a:solidFill>
              <a:srgbClr val="333399"/>
            </a:solidFill>
            <a:round/>
          </a:ln>
        </p:spPr>
        <p:txBody>
          <a:bodyPr/>
          <a:lstStyle/>
          <a:p>
            <a:endParaRPr lang="zh-CN" altLang="en-US"/>
          </a:p>
        </p:txBody>
      </p:sp>
      <p:sp>
        <p:nvSpPr>
          <p:cNvPr id="279583" name="Line 32"/>
          <p:cNvSpPr>
            <a:spLocks noChangeShapeType="1"/>
          </p:cNvSpPr>
          <p:nvPr/>
        </p:nvSpPr>
        <p:spPr bwMode="auto">
          <a:xfrm>
            <a:off x="7035800" y="1993900"/>
            <a:ext cx="382588" cy="1209675"/>
          </a:xfrm>
          <a:prstGeom prst="line">
            <a:avLst/>
          </a:prstGeom>
          <a:noFill/>
          <a:ln w="28575">
            <a:solidFill>
              <a:srgbClr val="333399"/>
            </a:solidFill>
            <a:round/>
          </a:ln>
        </p:spPr>
        <p:txBody>
          <a:bodyPr/>
          <a:lstStyle/>
          <a:p>
            <a:endParaRPr lang="zh-CN" altLang="en-US"/>
          </a:p>
        </p:txBody>
      </p:sp>
      <p:sp>
        <p:nvSpPr>
          <p:cNvPr id="279584" name="Line 33"/>
          <p:cNvSpPr>
            <a:spLocks noChangeShapeType="1"/>
          </p:cNvSpPr>
          <p:nvPr/>
        </p:nvSpPr>
        <p:spPr bwMode="auto">
          <a:xfrm>
            <a:off x="6446838" y="3043238"/>
            <a:ext cx="923925" cy="192087"/>
          </a:xfrm>
          <a:prstGeom prst="line">
            <a:avLst/>
          </a:prstGeom>
          <a:noFill/>
          <a:ln w="28575">
            <a:solidFill>
              <a:srgbClr val="333399"/>
            </a:solidFill>
            <a:round/>
          </a:ln>
        </p:spPr>
        <p:txBody>
          <a:bodyPr/>
          <a:lstStyle/>
          <a:p>
            <a:endParaRPr lang="zh-CN" altLang="en-US"/>
          </a:p>
        </p:txBody>
      </p:sp>
      <p:sp>
        <p:nvSpPr>
          <p:cNvPr id="279585" name="Line 34"/>
          <p:cNvSpPr>
            <a:spLocks noChangeShapeType="1"/>
          </p:cNvSpPr>
          <p:nvPr/>
        </p:nvSpPr>
        <p:spPr bwMode="auto">
          <a:xfrm>
            <a:off x="7118350" y="1770063"/>
            <a:ext cx="755650" cy="96837"/>
          </a:xfrm>
          <a:prstGeom prst="line">
            <a:avLst/>
          </a:prstGeom>
          <a:noFill/>
          <a:ln w="28575">
            <a:solidFill>
              <a:srgbClr val="333399"/>
            </a:solidFill>
            <a:round/>
          </a:ln>
        </p:spPr>
        <p:txBody>
          <a:bodyPr/>
          <a:lstStyle/>
          <a:p>
            <a:endParaRPr lang="zh-CN" altLang="en-US"/>
          </a:p>
        </p:txBody>
      </p:sp>
      <p:sp>
        <p:nvSpPr>
          <p:cNvPr id="279586" name="Line 35"/>
          <p:cNvSpPr>
            <a:spLocks noChangeShapeType="1"/>
          </p:cNvSpPr>
          <p:nvPr/>
        </p:nvSpPr>
        <p:spPr bwMode="auto">
          <a:xfrm>
            <a:off x="2755900" y="2057400"/>
            <a:ext cx="393700" cy="446088"/>
          </a:xfrm>
          <a:prstGeom prst="line">
            <a:avLst/>
          </a:prstGeom>
          <a:noFill/>
          <a:ln w="28575">
            <a:solidFill>
              <a:srgbClr val="333399"/>
            </a:solidFill>
            <a:round/>
          </a:ln>
        </p:spPr>
        <p:txBody>
          <a:bodyPr/>
          <a:lstStyle/>
          <a:p>
            <a:endParaRPr lang="zh-CN" altLang="en-US"/>
          </a:p>
        </p:txBody>
      </p:sp>
      <p:sp>
        <p:nvSpPr>
          <p:cNvPr id="279587" name="Line 36"/>
          <p:cNvSpPr>
            <a:spLocks noChangeShapeType="1"/>
          </p:cNvSpPr>
          <p:nvPr/>
        </p:nvSpPr>
        <p:spPr bwMode="auto">
          <a:xfrm flipV="1">
            <a:off x="2168525" y="2652713"/>
            <a:ext cx="981075" cy="358775"/>
          </a:xfrm>
          <a:prstGeom prst="line">
            <a:avLst/>
          </a:prstGeom>
          <a:noFill/>
          <a:ln w="28575">
            <a:solidFill>
              <a:srgbClr val="333399"/>
            </a:solidFill>
            <a:round/>
          </a:ln>
        </p:spPr>
        <p:txBody>
          <a:bodyPr/>
          <a:lstStyle/>
          <a:p>
            <a:endParaRPr lang="zh-CN" altLang="en-US"/>
          </a:p>
        </p:txBody>
      </p:sp>
      <p:sp>
        <p:nvSpPr>
          <p:cNvPr id="279588" name="Line 37"/>
          <p:cNvSpPr>
            <a:spLocks noChangeShapeType="1"/>
          </p:cNvSpPr>
          <p:nvPr/>
        </p:nvSpPr>
        <p:spPr bwMode="auto">
          <a:xfrm flipH="1">
            <a:off x="1833563" y="3011488"/>
            <a:ext cx="334962" cy="477837"/>
          </a:xfrm>
          <a:prstGeom prst="line">
            <a:avLst/>
          </a:prstGeom>
          <a:noFill/>
          <a:ln w="9525">
            <a:solidFill>
              <a:schemeClr val="tx1"/>
            </a:solidFill>
            <a:round/>
          </a:ln>
        </p:spPr>
        <p:txBody>
          <a:bodyPr/>
          <a:lstStyle/>
          <a:p>
            <a:endParaRPr lang="zh-CN" altLang="en-US"/>
          </a:p>
        </p:txBody>
      </p:sp>
      <p:sp>
        <p:nvSpPr>
          <p:cNvPr id="279589" name="Line 38"/>
          <p:cNvSpPr>
            <a:spLocks noChangeShapeType="1"/>
          </p:cNvSpPr>
          <p:nvPr/>
        </p:nvSpPr>
        <p:spPr bwMode="auto">
          <a:xfrm flipV="1">
            <a:off x="993775" y="3011488"/>
            <a:ext cx="1092200" cy="0"/>
          </a:xfrm>
          <a:prstGeom prst="line">
            <a:avLst/>
          </a:prstGeom>
          <a:noFill/>
          <a:ln w="28575">
            <a:solidFill>
              <a:srgbClr val="333399"/>
            </a:solidFill>
            <a:round/>
          </a:ln>
        </p:spPr>
        <p:txBody>
          <a:bodyPr/>
          <a:lstStyle/>
          <a:p>
            <a:endParaRPr lang="zh-CN" altLang="en-US"/>
          </a:p>
        </p:txBody>
      </p:sp>
      <p:sp>
        <p:nvSpPr>
          <p:cNvPr id="279590" name="Line 39"/>
          <p:cNvSpPr>
            <a:spLocks noChangeShapeType="1"/>
          </p:cNvSpPr>
          <p:nvPr/>
        </p:nvSpPr>
        <p:spPr bwMode="auto">
          <a:xfrm>
            <a:off x="825500" y="2343150"/>
            <a:ext cx="133350" cy="595313"/>
          </a:xfrm>
          <a:prstGeom prst="line">
            <a:avLst/>
          </a:prstGeom>
          <a:noFill/>
          <a:ln w="28575">
            <a:solidFill>
              <a:srgbClr val="333399"/>
            </a:solidFill>
            <a:round/>
          </a:ln>
        </p:spPr>
        <p:txBody>
          <a:bodyPr/>
          <a:lstStyle/>
          <a:p>
            <a:endParaRPr lang="zh-CN" altLang="en-US"/>
          </a:p>
        </p:txBody>
      </p:sp>
      <p:sp>
        <p:nvSpPr>
          <p:cNvPr id="279591" name="Line 40"/>
          <p:cNvSpPr>
            <a:spLocks noChangeShapeType="1"/>
          </p:cNvSpPr>
          <p:nvPr/>
        </p:nvSpPr>
        <p:spPr bwMode="auto">
          <a:xfrm flipV="1">
            <a:off x="825500" y="1770063"/>
            <a:ext cx="923925" cy="477837"/>
          </a:xfrm>
          <a:prstGeom prst="line">
            <a:avLst/>
          </a:prstGeom>
          <a:noFill/>
          <a:ln w="28575">
            <a:solidFill>
              <a:srgbClr val="333399"/>
            </a:solidFill>
            <a:round/>
          </a:ln>
        </p:spPr>
        <p:txBody>
          <a:bodyPr/>
          <a:lstStyle/>
          <a:p>
            <a:endParaRPr lang="zh-CN" altLang="en-US"/>
          </a:p>
        </p:txBody>
      </p:sp>
      <p:sp>
        <p:nvSpPr>
          <p:cNvPr id="279592" name="Line 41"/>
          <p:cNvSpPr>
            <a:spLocks noChangeShapeType="1"/>
          </p:cNvSpPr>
          <p:nvPr/>
        </p:nvSpPr>
        <p:spPr bwMode="auto">
          <a:xfrm>
            <a:off x="1749425" y="1770063"/>
            <a:ext cx="839788" cy="287337"/>
          </a:xfrm>
          <a:prstGeom prst="line">
            <a:avLst/>
          </a:prstGeom>
          <a:noFill/>
          <a:ln w="28575">
            <a:solidFill>
              <a:srgbClr val="333399"/>
            </a:solidFill>
            <a:round/>
          </a:ln>
        </p:spPr>
        <p:txBody>
          <a:bodyPr/>
          <a:lstStyle/>
          <a:p>
            <a:endParaRPr lang="zh-CN" altLang="en-US"/>
          </a:p>
        </p:txBody>
      </p:sp>
      <p:sp>
        <p:nvSpPr>
          <p:cNvPr id="279593" name="Line 42"/>
          <p:cNvSpPr>
            <a:spLocks noChangeShapeType="1"/>
          </p:cNvSpPr>
          <p:nvPr/>
        </p:nvSpPr>
        <p:spPr bwMode="auto">
          <a:xfrm flipV="1">
            <a:off x="6196013" y="1801813"/>
            <a:ext cx="754062" cy="192087"/>
          </a:xfrm>
          <a:prstGeom prst="line">
            <a:avLst/>
          </a:prstGeom>
          <a:noFill/>
          <a:ln w="28575">
            <a:solidFill>
              <a:srgbClr val="333399"/>
            </a:solidFill>
            <a:round/>
          </a:ln>
        </p:spPr>
        <p:txBody>
          <a:bodyPr/>
          <a:lstStyle/>
          <a:p>
            <a:endParaRPr lang="zh-CN" altLang="en-US"/>
          </a:p>
        </p:txBody>
      </p:sp>
      <p:sp>
        <p:nvSpPr>
          <p:cNvPr id="279594" name="Line 43"/>
          <p:cNvSpPr>
            <a:spLocks noChangeShapeType="1"/>
          </p:cNvSpPr>
          <p:nvPr/>
        </p:nvSpPr>
        <p:spPr bwMode="auto">
          <a:xfrm>
            <a:off x="6196013" y="2089150"/>
            <a:ext cx="336550" cy="860425"/>
          </a:xfrm>
          <a:prstGeom prst="line">
            <a:avLst/>
          </a:prstGeom>
          <a:noFill/>
          <a:ln w="28575">
            <a:solidFill>
              <a:srgbClr val="333399"/>
            </a:solidFill>
            <a:round/>
          </a:ln>
        </p:spPr>
        <p:txBody>
          <a:bodyPr/>
          <a:lstStyle/>
          <a:p>
            <a:endParaRPr lang="zh-CN" altLang="en-US"/>
          </a:p>
        </p:txBody>
      </p:sp>
      <p:pic>
        <p:nvPicPr>
          <p:cNvPr id="279595" name="Picture 44"/>
          <p:cNvPicPr>
            <a:picLocks noChangeArrowheads="1"/>
          </p:cNvPicPr>
          <p:nvPr/>
        </p:nvPicPr>
        <p:blipFill>
          <a:blip r:embed="rId3" cstate="print"/>
          <a:srcRect/>
          <a:stretch>
            <a:fillRect/>
          </a:stretch>
        </p:blipFill>
        <p:spPr bwMode="auto">
          <a:xfrm>
            <a:off x="1581150" y="3298825"/>
            <a:ext cx="458788" cy="339725"/>
          </a:xfrm>
          <a:prstGeom prst="rect">
            <a:avLst/>
          </a:prstGeom>
          <a:noFill/>
          <a:ln w="12699">
            <a:noFill/>
            <a:miter lim="800000"/>
            <a:headEnd/>
            <a:tailEnd/>
          </a:ln>
        </p:spPr>
      </p:pic>
      <p:pic>
        <p:nvPicPr>
          <p:cNvPr id="279596" name="Picture 45"/>
          <p:cNvPicPr>
            <a:picLocks noChangeArrowheads="1"/>
          </p:cNvPicPr>
          <p:nvPr/>
        </p:nvPicPr>
        <p:blipFill>
          <a:blip r:embed="rId3" cstate="print"/>
          <a:srcRect/>
          <a:stretch>
            <a:fillRect/>
          </a:stretch>
        </p:blipFill>
        <p:spPr bwMode="auto">
          <a:xfrm>
            <a:off x="5092700" y="2503488"/>
            <a:ext cx="457200" cy="342900"/>
          </a:xfrm>
          <a:prstGeom prst="rect">
            <a:avLst/>
          </a:prstGeom>
          <a:noFill/>
          <a:ln w="12699">
            <a:noFill/>
            <a:miter lim="800000"/>
            <a:headEnd/>
            <a:tailEnd/>
          </a:ln>
        </p:spPr>
      </p:pic>
      <p:pic>
        <p:nvPicPr>
          <p:cNvPr id="279597" name="Picture 46"/>
          <p:cNvPicPr>
            <a:picLocks noChangeArrowheads="1"/>
          </p:cNvPicPr>
          <p:nvPr/>
        </p:nvPicPr>
        <p:blipFill>
          <a:blip r:embed="rId3" cstate="print"/>
          <a:srcRect/>
          <a:stretch>
            <a:fillRect/>
          </a:stretch>
        </p:blipFill>
        <p:spPr bwMode="auto">
          <a:xfrm>
            <a:off x="3016250" y="2503488"/>
            <a:ext cx="457200" cy="342900"/>
          </a:xfrm>
          <a:prstGeom prst="rect">
            <a:avLst/>
          </a:prstGeom>
          <a:noFill/>
          <a:ln w="12699">
            <a:noFill/>
            <a:miter lim="800000"/>
            <a:headEnd/>
            <a:tailEnd/>
          </a:ln>
        </p:spPr>
      </p:pic>
      <p:pic>
        <p:nvPicPr>
          <p:cNvPr id="279598" name="Picture 47"/>
          <p:cNvPicPr>
            <a:picLocks noChangeArrowheads="1"/>
          </p:cNvPicPr>
          <p:nvPr/>
        </p:nvPicPr>
        <p:blipFill>
          <a:blip r:embed="rId3" cstate="print"/>
          <a:srcRect/>
          <a:stretch>
            <a:fillRect/>
          </a:stretch>
        </p:blipFill>
        <p:spPr bwMode="auto">
          <a:xfrm>
            <a:off x="3763963" y="5207000"/>
            <a:ext cx="346075" cy="219075"/>
          </a:xfrm>
          <a:prstGeom prst="rect">
            <a:avLst/>
          </a:prstGeom>
          <a:noFill/>
          <a:ln w="12699">
            <a:noFill/>
            <a:miter lim="800000"/>
            <a:headEnd/>
            <a:tailEnd/>
          </a:ln>
        </p:spPr>
      </p:pic>
      <p:pic>
        <p:nvPicPr>
          <p:cNvPr id="279599" name="Picture 48"/>
          <p:cNvPicPr>
            <a:picLocks noChangeArrowheads="1"/>
          </p:cNvPicPr>
          <p:nvPr/>
        </p:nvPicPr>
        <p:blipFill>
          <a:blip r:embed="rId3" cstate="print"/>
          <a:srcRect/>
          <a:stretch>
            <a:fillRect/>
          </a:stretch>
        </p:blipFill>
        <p:spPr bwMode="auto">
          <a:xfrm>
            <a:off x="825500" y="2917825"/>
            <a:ext cx="346075" cy="217488"/>
          </a:xfrm>
          <a:prstGeom prst="rect">
            <a:avLst/>
          </a:prstGeom>
          <a:noFill/>
          <a:ln w="12699">
            <a:noFill/>
            <a:miter lim="800000"/>
            <a:headEnd/>
            <a:tailEnd/>
          </a:ln>
        </p:spPr>
      </p:pic>
      <p:grpSp>
        <p:nvGrpSpPr>
          <p:cNvPr id="279600" name="Group 49"/>
          <p:cNvGrpSpPr/>
          <p:nvPr/>
        </p:nvGrpSpPr>
        <p:grpSpPr bwMode="auto">
          <a:xfrm>
            <a:off x="2336800" y="1770063"/>
            <a:ext cx="603250" cy="522287"/>
            <a:chOff x="2949" y="196"/>
            <a:chExt cx="941" cy="598"/>
          </a:xfrm>
        </p:grpSpPr>
        <p:sp>
          <p:nvSpPr>
            <p:cNvPr id="279727" name="Oval 50"/>
            <p:cNvSpPr>
              <a:spLocks noChangeArrowheads="1"/>
            </p:cNvSpPr>
            <p:nvPr/>
          </p:nvSpPr>
          <p:spPr bwMode="auto">
            <a:xfrm>
              <a:off x="3168" y="196"/>
              <a:ext cx="407" cy="162"/>
            </a:xfrm>
            <a:prstGeom prst="ellipse">
              <a:avLst/>
            </a:prstGeom>
            <a:solidFill>
              <a:srgbClr val="EAEAEA"/>
            </a:solidFill>
            <a:ln w="12700">
              <a:solidFill>
                <a:schemeClr val="tx1"/>
              </a:solidFill>
              <a:round/>
            </a:ln>
          </p:spPr>
          <p:txBody>
            <a:bodyPr wrap="none" anchor="ctr"/>
            <a:lstStyle/>
            <a:p>
              <a:endParaRPr lang="zh-CN" altLang="en-US"/>
            </a:p>
          </p:txBody>
        </p:sp>
        <p:sp>
          <p:nvSpPr>
            <p:cNvPr id="279728" name="Oval 51"/>
            <p:cNvSpPr>
              <a:spLocks noChangeArrowheads="1"/>
            </p:cNvSpPr>
            <p:nvPr/>
          </p:nvSpPr>
          <p:spPr bwMode="auto">
            <a:xfrm rot="900000">
              <a:off x="3512" y="252"/>
              <a:ext cx="275" cy="131"/>
            </a:xfrm>
            <a:prstGeom prst="ellipse">
              <a:avLst/>
            </a:prstGeom>
            <a:solidFill>
              <a:srgbClr val="EAEAEA"/>
            </a:solidFill>
            <a:ln w="12700">
              <a:solidFill>
                <a:schemeClr val="tx1"/>
              </a:solidFill>
              <a:round/>
            </a:ln>
          </p:spPr>
          <p:txBody>
            <a:bodyPr wrap="none" anchor="ctr"/>
            <a:lstStyle/>
            <a:p>
              <a:endParaRPr lang="zh-CN" altLang="en-US"/>
            </a:p>
          </p:txBody>
        </p:sp>
        <p:sp>
          <p:nvSpPr>
            <p:cNvPr id="279729" name="Oval 52"/>
            <p:cNvSpPr>
              <a:spLocks noChangeArrowheads="1"/>
            </p:cNvSpPr>
            <p:nvPr/>
          </p:nvSpPr>
          <p:spPr bwMode="auto">
            <a:xfrm rot="1500000">
              <a:off x="3650" y="385"/>
              <a:ext cx="240" cy="153"/>
            </a:xfrm>
            <a:prstGeom prst="ellipse">
              <a:avLst/>
            </a:prstGeom>
            <a:solidFill>
              <a:srgbClr val="EAEAEA"/>
            </a:solidFill>
            <a:ln w="12700">
              <a:solidFill>
                <a:schemeClr val="tx1"/>
              </a:solidFill>
              <a:round/>
            </a:ln>
          </p:spPr>
          <p:txBody>
            <a:bodyPr wrap="none" anchor="ctr"/>
            <a:lstStyle/>
            <a:p>
              <a:endParaRPr lang="zh-CN" altLang="en-US"/>
            </a:p>
          </p:txBody>
        </p:sp>
        <p:sp>
          <p:nvSpPr>
            <p:cNvPr id="279730" name="Oval 53"/>
            <p:cNvSpPr>
              <a:spLocks noChangeArrowheads="1"/>
            </p:cNvSpPr>
            <p:nvPr/>
          </p:nvSpPr>
          <p:spPr bwMode="auto">
            <a:xfrm rot="-1560000">
              <a:off x="3573" y="537"/>
              <a:ext cx="291" cy="189"/>
            </a:xfrm>
            <a:prstGeom prst="ellipse">
              <a:avLst/>
            </a:prstGeom>
            <a:solidFill>
              <a:srgbClr val="EAEAEA"/>
            </a:solidFill>
            <a:ln w="12700">
              <a:solidFill>
                <a:schemeClr val="tx1"/>
              </a:solidFill>
              <a:round/>
            </a:ln>
          </p:spPr>
          <p:txBody>
            <a:bodyPr wrap="none" anchor="ctr"/>
            <a:lstStyle/>
            <a:p>
              <a:endParaRPr lang="zh-CN" altLang="en-US"/>
            </a:p>
          </p:txBody>
        </p:sp>
        <p:sp>
          <p:nvSpPr>
            <p:cNvPr id="279731" name="Oval 54"/>
            <p:cNvSpPr>
              <a:spLocks noChangeArrowheads="1"/>
            </p:cNvSpPr>
            <p:nvPr/>
          </p:nvSpPr>
          <p:spPr bwMode="auto">
            <a:xfrm>
              <a:off x="3216" y="555"/>
              <a:ext cx="471" cy="239"/>
            </a:xfrm>
            <a:prstGeom prst="ellipse">
              <a:avLst/>
            </a:prstGeom>
            <a:solidFill>
              <a:srgbClr val="EAEAEA"/>
            </a:solidFill>
            <a:ln w="12700">
              <a:solidFill>
                <a:schemeClr val="tx1"/>
              </a:solidFill>
              <a:round/>
            </a:ln>
          </p:spPr>
          <p:txBody>
            <a:bodyPr wrap="none" anchor="ctr"/>
            <a:lstStyle/>
            <a:p>
              <a:endParaRPr lang="zh-CN" altLang="en-US"/>
            </a:p>
          </p:txBody>
        </p:sp>
        <p:sp>
          <p:nvSpPr>
            <p:cNvPr id="279732" name="Oval 55"/>
            <p:cNvSpPr>
              <a:spLocks noChangeArrowheads="1"/>
            </p:cNvSpPr>
            <p:nvPr/>
          </p:nvSpPr>
          <p:spPr bwMode="auto">
            <a:xfrm rot="1080000">
              <a:off x="3023" y="555"/>
              <a:ext cx="265" cy="156"/>
            </a:xfrm>
            <a:prstGeom prst="ellipse">
              <a:avLst/>
            </a:prstGeom>
            <a:solidFill>
              <a:srgbClr val="EAEAEA"/>
            </a:solidFill>
            <a:ln w="12700">
              <a:solidFill>
                <a:schemeClr val="tx1"/>
              </a:solidFill>
              <a:round/>
            </a:ln>
          </p:spPr>
          <p:txBody>
            <a:bodyPr wrap="none" anchor="ctr"/>
            <a:lstStyle/>
            <a:p>
              <a:endParaRPr lang="zh-CN" altLang="en-US"/>
            </a:p>
          </p:txBody>
        </p:sp>
        <p:sp>
          <p:nvSpPr>
            <p:cNvPr id="279733" name="Oval 56"/>
            <p:cNvSpPr>
              <a:spLocks noChangeArrowheads="1"/>
            </p:cNvSpPr>
            <p:nvPr/>
          </p:nvSpPr>
          <p:spPr bwMode="auto">
            <a:xfrm>
              <a:off x="2949" y="432"/>
              <a:ext cx="217" cy="156"/>
            </a:xfrm>
            <a:prstGeom prst="ellipse">
              <a:avLst/>
            </a:prstGeom>
            <a:solidFill>
              <a:srgbClr val="EAEAEA"/>
            </a:solidFill>
            <a:ln w="12700">
              <a:solidFill>
                <a:schemeClr val="tx1"/>
              </a:solidFill>
              <a:round/>
            </a:ln>
          </p:spPr>
          <p:txBody>
            <a:bodyPr wrap="none" anchor="ctr"/>
            <a:lstStyle/>
            <a:p>
              <a:endParaRPr lang="zh-CN" altLang="en-US"/>
            </a:p>
          </p:txBody>
        </p:sp>
        <p:sp>
          <p:nvSpPr>
            <p:cNvPr id="279734" name="Oval 57"/>
            <p:cNvSpPr>
              <a:spLocks noChangeArrowheads="1"/>
            </p:cNvSpPr>
            <p:nvPr/>
          </p:nvSpPr>
          <p:spPr bwMode="auto">
            <a:xfrm rot="-1860000">
              <a:off x="2984" y="310"/>
              <a:ext cx="295" cy="156"/>
            </a:xfrm>
            <a:prstGeom prst="ellipse">
              <a:avLst/>
            </a:prstGeom>
            <a:solidFill>
              <a:srgbClr val="EAEAEA"/>
            </a:solidFill>
            <a:ln w="12700">
              <a:solidFill>
                <a:schemeClr val="tx1"/>
              </a:solidFill>
              <a:round/>
            </a:ln>
          </p:spPr>
          <p:txBody>
            <a:bodyPr wrap="none" anchor="ctr"/>
            <a:lstStyle/>
            <a:p>
              <a:endParaRPr lang="zh-CN" altLang="en-US"/>
            </a:p>
          </p:txBody>
        </p:sp>
        <p:sp>
          <p:nvSpPr>
            <p:cNvPr id="279735" name="Freeform 58"/>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w="12700" cap="rnd" cmpd="sng">
              <a:noFill/>
              <a:prstDash val="solid"/>
              <a:round/>
              <a:headEnd type="none" w="med" len="med"/>
              <a:tailEnd type="none" w="med" len="med"/>
            </a:ln>
          </p:spPr>
          <p:txBody>
            <a:bodyPr/>
            <a:lstStyle/>
            <a:p>
              <a:endParaRPr lang="zh-CN" altLang="en-US"/>
            </a:p>
          </p:txBody>
        </p:sp>
        <p:sp>
          <p:nvSpPr>
            <p:cNvPr id="279736" name="Freeform 59"/>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w="12700" cap="rnd" cmpd="sng">
              <a:noFill/>
              <a:prstDash val="solid"/>
              <a:round/>
              <a:headEnd type="none" w="med" len="med"/>
              <a:tailEnd type="none" w="med" len="med"/>
            </a:ln>
          </p:spPr>
          <p:txBody>
            <a:bodyPr/>
            <a:lstStyle/>
            <a:p>
              <a:endParaRPr lang="zh-CN" altLang="en-US"/>
            </a:p>
          </p:txBody>
        </p:sp>
        <p:sp>
          <p:nvSpPr>
            <p:cNvPr id="279737" name="Freeform 60"/>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w="12700" cap="rnd" cmpd="sng">
              <a:noFill/>
              <a:prstDash val="solid"/>
              <a:round/>
              <a:headEnd type="none" w="med" len="med"/>
              <a:tailEnd type="none" w="med" len="med"/>
            </a:ln>
          </p:spPr>
          <p:txBody>
            <a:bodyPr/>
            <a:lstStyle/>
            <a:p>
              <a:endParaRPr lang="zh-CN" altLang="en-US"/>
            </a:p>
          </p:txBody>
        </p:sp>
      </p:grpSp>
      <p:grpSp>
        <p:nvGrpSpPr>
          <p:cNvPr id="279601" name="Group 61"/>
          <p:cNvGrpSpPr/>
          <p:nvPr/>
        </p:nvGrpSpPr>
        <p:grpSpPr bwMode="auto">
          <a:xfrm>
            <a:off x="490538" y="2057400"/>
            <a:ext cx="603250" cy="520700"/>
            <a:chOff x="2949" y="196"/>
            <a:chExt cx="941" cy="598"/>
          </a:xfrm>
        </p:grpSpPr>
        <p:sp>
          <p:nvSpPr>
            <p:cNvPr id="279716" name="Oval 62"/>
            <p:cNvSpPr>
              <a:spLocks noChangeArrowheads="1"/>
            </p:cNvSpPr>
            <p:nvPr/>
          </p:nvSpPr>
          <p:spPr bwMode="auto">
            <a:xfrm>
              <a:off x="3168" y="196"/>
              <a:ext cx="407" cy="162"/>
            </a:xfrm>
            <a:prstGeom prst="ellipse">
              <a:avLst/>
            </a:prstGeom>
            <a:solidFill>
              <a:srgbClr val="EAEAEA"/>
            </a:solidFill>
            <a:ln w="12700">
              <a:solidFill>
                <a:schemeClr val="tx1"/>
              </a:solidFill>
              <a:round/>
            </a:ln>
          </p:spPr>
          <p:txBody>
            <a:bodyPr wrap="none" anchor="ctr"/>
            <a:lstStyle/>
            <a:p>
              <a:endParaRPr lang="zh-CN" altLang="en-US"/>
            </a:p>
          </p:txBody>
        </p:sp>
        <p:sp>
          <p:nvSpPr>
            <p:cNvPr id="279717" name="Oval 63"/>
            <p:cNvSpPr>
              <a:spLocks noChangeArrowheads="1"/>
            </p:cNvSpPr>
            <p:nvPr/>
          </p:nvSpPr>
          <p:spPr bwMode="auto">
            <a:xfrm rot="900000">
              <a:off x="3512" y="252"/>
              <a:ext cx="275" cy="131"/>
            </a:xfrm>
            <a:prstGeom prst="ellipse">
              <a:avLst/>
            </a:prstGeom>
            <a:solidFill>
              <a:srgbClr val="EAEAEA"/>
            </a:solidFill>
            <a:ln w="12700">
              <a:solidFill>
                <a:schemeClr val="tx1"/>
              </a:solidFill>
              <a:round/>
            </a:ln>
          </p:spPr>
          <p:txBody>
            <a:bodyPr wrap="none" anchor="ctr"/>
            <a:lstStyle/>
            <a:p>
              <a:endParaRPr lang="zh-CN" altLang="en-US"/>
            </a:p>
          </p:txBody>
        </p:sp>
        <p:sp>
          <p:nvSpPr>
            <p:cNvPr id="279718" name="Oval 64"/>
            <p:cNvSpPr>
              <a:spLocks noChangeArrowheads="1"/>
            </p:cNvSpPr>
            <p:nvPr/>
          </p:nvSpPr>
          <p:spPr bwMode="auto">
            <a:xfrm rot="1500000">
              <a:off x="3650" y="385"/>
              <a:ext cx="240" cy="153"/>
            </a:xfrm>
            <a:prstGeom prst="ellipse">
              <a:avLst/>
            </a:prstGeom>
            <a:solidFill>
              <a:srgbClr val="EAEAEA"/>
            </a:solidFill>
            <a:ln w="12700">
              <a:solidFill>
                <a:schemeClr val="tx1"/>
              </a:solidFill>
              <a:round/>
            </a:ln>
          </p:spPr>
          <p:txBody>
            <a:bodyPr wrap="none" anchor="ctr"/>
            <a:lstStyle/>
            <a:p>
              <a:endParaRPr lang="zh-CN" altLang="en-US"/>
            </a:p>
          </p:txBody>
        </p:sp>
        <p:sp>
          <p:nvSpPr>
            <p:cNvPr id="279719" name="Oval 65"/>
            <p:cNvSpPr>
              <a:spLocks noChangeArrowheads="1"/>
            </p:cNvSpPr>
            <p:nvPr/>
          </p:nvSpPr>
          <p:spPr bwMode="auto">
            <a:xfrm rot="-1560000">
              <a:off x="3573" y="537"/>
              <a:ext cx="291" cy="189"/>
            </a:xfrm>
            <a:prstGeom prst="ellipse">
              <a:avLst/>
            </a:prstGeom>
            <a:solidFill>
              <a:srgbClr val="EAEAEA"/>
            </a:solidFill>
            <a:ln w="12700">
              <a:solidFill>
                <a:schemeClr val="tx1"/>
              </a:solidFill>
              <a:round/>
            </a:ln>
          </p:spPr>
          <p:txBody>
            <a:bodyPr wrap="none" anchor="ctr"/>
            <a:lstStyle/>
            <a:p>
              <a:endParaRPr lang="zh-CN" altLang="en-US"/>
            </a:p>
          </p:txBody>
        </p:sp>
        <p:sp>
          <p:nvSpPr>
            <p:cNvPr id="279720" name="Oval 66"/>
            <p:cNvSpPr>
              <a:spLocks noChangeArrowheads="1"/>
            </p:cNvSpPr>
            <p:nvPr/>
          </p:nvSpPr>
          <p:spPr bwMode="auto">
            <a:xfrm>
              <a:off x="3216" y="555"/>
              <a:ext cx="471" cy="239"/>
            </a:xfrm>
            <a:prstGeom prst="ellipse">
              <a:avLst/>
            </a:prstGeom>
            <a:solidFill>
              <a:srgbClr val="EAEAEA"/>
            </a:solidFill>
            <a:ln w="12700">
              <a:solidFill>
                <a:schemeClr val="tx1"/>
              </a:solidFill>
              <a:round/>
            </a:ln>
          </p:spPr>
          <p:txBody>
            <a:bodyPr wrap="none" anchor="ctr"/>
            <a:lstStyle/>
            <a:p>
              <a:endParaRPr lang="zh-CN" altLang="en-US"/>
            </a:p>
          </p:txBody>
        </p:sp>
        <p:sp>
          <p:nvSpPr>
            <p:cNvPr id="279721" name="Oval 67"/>
            <p:cNvSpPr>
              <a:spLocks noChangeArrowheads="1"/>
            </p:cNvSpPr>
            <p:nvPr/>
          </p:nvSpPr>
          <p:spPr bwMode="auto">
            <a:xfrm rot="1080000">
              <a:off x="3023" y="555"/>
              <a:ext cx="265" cy="156"/>
            </a:xfrm>
            <a:prstGeom prst="ellipse">
              <a:avLst/>
            </a:prstGeom>
            <a:solidFill>
              <a:srgbClr val="EAEAEA"/>
            </a:solidFill>
            <a:ln w="12700">
              <a:solidFill>
                <a:schemeClr val="tx1"/>
              </a:solidFill>
              <a:round/>
            </a:ln>
          </p:spPr>
          <p:txBody>
            <a:bodyPr wrap="none" anchor="ctr"/>
            <a:lstStyle/>
            <a:p>
              <a:endParaRPr lang="zh-CN" altLang="en-US"/>
            </a:p>
          </p:txBody>
        </p:sp>
        <p:sp>
          <p:nvSpPr>
            <p:cNvPr id="279722" name="Oval 68"/>
            <p:cNvSpPr>
              <a:spLocks noChangeArrowheads="1"/>
            </p:cNvSpPr>
            <p:nvPr/>
          </p:nvSpPr>
          <p:spPr bwMode="auto">
            <a:xfrm>
              <a:off x="2949" y="432"/>
              <a:ext cx="217" cy="156"/>
            </a:xfrm>
            <a:prstGeom prst="ellipse">
              <a:avLst/>
            </a:prstGeom>
            <a:solidFill>
              <a:srgbClr val="EAEAEA"/>
            </a:solidFill>
            <a:ln w="12700">
              <a:solidFill>
                <a:schemeClr val="tx1"/>
              </a:solidFill>
              <a:round/>
            </a:ln>
          </p:spPr>
          <p:txBody>
            <a:bodyPr wrap="none" anchor="ctr"/>
            <a:lstStyle/>
            <a:p>
              <a:endParaRPr lang="zh-CN" altLang="en-US"/>
            </a:p>
          </p:txBody>
        </p:sp>
        <p:sp>
          <p:nvSpPr>
            <p:cNvPr id="279723" name="Oval 69"/>
            <p:cNvSpPr>
              <a:spLocks noChangeArrowheads="1"/>
            </p:cNvSpPr>
            <p:nvPr/>
          </p:nvSpPr>
          <p:spPr bwMode="auto">
            <a:xfrm rot="-1860000">
              <a:off x="2984" y="310"/>
              <a:ext cx="295" cy="156"/>
            </a:xfrm>
            <a:prstGeom prst="ellipse">
              <a:avLst/>
            </a:prstGeom>
            <a:solidFill>
              <a:srgbClr val="EAEAEA"/>
            </a:solidFill>
            <a:ln w="12700">
              <a:solidFill>
                <a:schemeClr val="tx1"/>
              </a:solidFill>
              <a:round/>
            </a:ln>
          </p:spPr>
          <p:txBody>
            <a:bodyPr wrap="none" anchor="ctr"/>
            <a:lstStyle/>
            <a:p>
              <a:endParaRPr lang="zh-CN" altLang="en-US"/>
            </a:p>
          </p:txBody>
        </p:sp>
        <p:sp>
          <p:nvSpPr>
            <p:cNvPr id="279724" name="Freeform 70"/>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w="12700" cap="rnd" cmpd="sng">
              <a:noFill/>
              <a:prstDash val="solid"/>
              <a:round/>
              <a:headEnd type="none" w="med" len="med"/>
              <a:tailEnd type="none" w="med" len="med"/>
            </a:ln>
          </p:spPr>
          <p:txBody>
            <a:bodyPr/>
            <a:lstStyle/>
            <a:p>
              <a:endParaRPr lang="zh-CN" altLang="en-US"/>
            </a:p>
          </p:txBody>
        </p:sp>
        <p:sp>
          <p:nvSpPr>
            <p:cNvPr id="279725" name="Freeform 71"/>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w="12700" cap="rnd" cmpd="sng">
              <a:noFill/>
              <a:prstDash val="solid"/>
              <a:round/>
              <a:headEnd type="none" w="med" len="med"/>
              <a:tailEnd type="none" w="med" len="med"/>
            </a:ln>
          </p:spPr>
          <p:txBody>
            <a:bodyPr/>
            <a:lstStyle/>
            <a:p>
              <a:endParaRPr lang="zh-CN" altLang="en-US"/>
            </a:p>
          </p:txBody>
        </p:sp>
        <p:sp>
          <p:nvSpPr>
            <p:cNvPr id="279726" name="Freeform 72"/>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w="12700" cap="rnd" cmpd="sng">
              <a:noFill/>
              <a:prstDash val="solid"/>
              <a:round/>
              <a:headEnd type="none" w="med" len="med"/>
              <a:tailEnd type="none" w="med" len="med"/>
            </a:ln>
          </p:spPr>
          <p:txBody>
            <a:bodyPr/>
            <a:lstStyle/>
            <a:p>
              <a:endParaRPr lang="zh-CN" altLang="en-US"/>
            </a:p>
          </p:txBody>
        </p:sp>
      </p:grpSp>
      <p:grpSp>
        <p:nvGrpSpPr>
          <p:cNvPr id="279602" name="Group 73"/>
          <p:cNvGrpSpPr/>
          <p:nvPr/>
        </p:nvGrpSpPr>
        <p:grpSpPr bwMode="auto">
          <a:xfrm>
            <a:off x="4768850" y="4919663"/>
            <a:ext cx="604838" cy="522287"/>
            <a:chOff x="2949" y="196"/>
            <a:chExt cx="941" cy="598"/>
          </a:xfrm>
        </p:grpSpPr>
        <p:sp>
          <p:nvSpPr>
            <p:cNvPr id="279705" name="Oval 74"/>
            <p:cNvSpPr>
              <a:spLocks noChangeArrowheads="1"/>
            </p:cNvSpPr>
            <p:nvPr/>
          </p:nvSpPr>
          <p:spPr bwMode="auto">
            <a:xfrm>
              <a:off x="3168" y="196"/>
              <a:ext cx="407" cy="162"/>
            </a:xfrm>
            <a:prstGeom prst="ellipse">
              <a:avLst/>
            </a:prstGeom>
            <a:solidFill>
              <a:srgbClr val="EAEAEA"/>
            </a:solidFill>
            <a:ln w="12700">
              <a:solidFill>
                <a:schemeClr val="tx1"/>
              </a:solidFill>
              <a:round/>
            </a:ln>
          </p:spPr>
          <p:txBody>
            <a:bodyPr wrap="none" anchor="ctr"/>
            <a:lstStyle/>
            <a:p>
              <a:endParaRPr lang="zh-CN" altLang="en-US"/>
            </a:p>
          </p:txBody>
        </p:sp>
        <p:sp>
          <p:nvSpPr>
            <p:cNvPr id="279706" name="Oval 75"/>
            <p:cNvSpPr>
              <a:spLocks noChangeArrowheads="1"/>
            </p:cNvSpPr>
            <p:nvPr/>
          </p:nvSpPr>
          <p:spPr bwMode="auto">
            <a:xfrm rot="900000">
              <a:off x="3512" y="252"/>
              <a:ext cx="275" cy="131"/>
            </a:xfrm>
            <a:prstGeom prst="ellipse">
              <a:avLst/>
            </a:prstGeom>
            <a:solidFill>
              <a:srgbClr val="EAEAEA"/>
            </a:solidFill>
            <a:ln w="12700">
              <a:solidFill>
                <a:schemeClr val="tx1"/>
              </a:solidFill>
              <a:round/>
            </a:ln>
          </p:spPr>
          <p:txBody>
            <a:bodyPr wrap="none" anchor="ctr"/>
            <a:lstStyle/>
            <a:p>
              <a:endParaRPr lang="zh-CN" altLang="en-US"/>
            </a:p>
          </p:txBody>
        </p:sp>
        <p:sp>
          <p:nvSpPr>
            <p:cNvPr id="279707" name="Oval 76"/>
            <p:cNvSpPr>
              <a:spLocks noChangeArrowheads="1"/>
            </p:cNvSpPr>
            <p:nvPr/>
          </p:nvSpPr>
          <p:spPr bwMode="auto">
            <a:xfrm rot="1500000">
              <a:off x="3650" y="385"/>
              <a:ext cx="240" cy="153"/>
            </a:xfrm>
            <a:prstGeom prst="ellipse">
              <a:avLst/>
            </a:prstGeom>
            <a:solidFill>
              <a:srgbClr val="EAEAEA"/>
            </a:solidFill>
            <a:ln w="12700">
              <a:solidFill>
                <a:schemeClr val="tx1"/>
              </a:solidFill>
              <a:round/>
            </a:ln>
          </p:spPr>
          <p:txBody>
            <a:bodyPr wrap="none" anchor="ctr"/>
            <a:lstStyle/>
            <a:p>
              <a:endParaRPr lang="zh-CN" altLang="en-US"/>
            </a:p>
          </p:txBody>
        </p:sp>
        <p:sp>
          <p:nvSpPr>
            <p:cNvPr id="279708" name="Oval 77"/>
            <p:cNvSpPr>
              <a:spLocks noChangeArrowheads="1"/>
            </p:cNvSpPr>
            <p:nvPr/>
          </p:nvSpPr>
          <p:spPr bwMode="auto">
            <a:xfrm rot="-1560000">
              <a:off x="3573" y="537"/>
              <a:ext cx="291" cy="189"/>
            </a:xfrm>
            <a:prstGeom prst="ellipse">
              <a:avLst/>
            </a:prstGeom>
            <a:solidFill>
              <a:srgbClr val="EAEAEA"/>
            </a:solidFill>
            <a:ln w="12700">
              <a:solidFill>
                <a:schemeClr val="tx1"/>
              </a:solidFill>
              <a:round/>
            </a:ln>
          </p:spPr>
          <p:txBody>
            <a:bodyPr wrap="none" anchor="ctr"/>
            <a:lstStyle/>
            <a:p>
              <a:endParaRPr lang="zh-CN" altLang="en-US"/>
            </a:p>
          </p:txBody>
        </p:sp>
        <p:sp>
          <p:nvSpPr>
            <p:cNvPr id="279709" name="Oval 78"/>
            <p:cNvSpPr>
              <a:spLocks noChangeArrowheads="1"/>
            </p:cNvSpPr>
            <p:nvPr/>
          </p:nvSpPr>
          <p:spPr bwMode="auto">
            <a:xfrm>
              <a:off x="3216" y="555"/>
              <a:ext cx="471" cy="239"/>
            </a:xfrm>
            <a:prstGeom prst="ellipse">
              <a:avLst/>
            </a:prstGeom>
            <a:solidFill>
              <a:srgbClr val="EAEAEA"/>
            </a:solidFill>
            <a:ln w="12700">
              <a:solidFill>
                <a:schemeClr val="tx1"/>
              </a:solidFill>
              <a:round/>
            </a:ln>
          </p:spPr>
          <p:txBody>
            <a:bodyPr wrap="none" anchor="ctr"/>
            <a:lstStyle/>
            <a:p>
              <a:endParaRPr lang="zh-CN" altLang="en-US"/>
            </a:p>
          </p:txBody>
        </p:sp>
        <p:sp>
          <p:nvSpPr>
            <p:cNvPr id="279710" name="Oval 79"/>
            <p:cNvSpPr>
              <a:spLocks noChangeArrowheads="1"/>
            </p:cNvSpPr>
            <p:nvPr/>
          </p:nvSpPr>
          <p:spPr bwMode="auto">
            <a:xfrm rot="1080000">
              <a:off x="3023" y="555"/>
              <a:ext cx="265" cy="156"/>
            </a:xfrm>
            <a:prstGeom prst="ellipse">
              <a:avLst/>
            </a:prstGeom>
            <a:solidFill>
              <a:srgbClr val="EAEAEA"/>
            </a:solidFill>
            <a:ln w="12700">
              <a:solidFill>
                <a:schemeClr val="tx1"/>
              </a:solidFill>
              <a:round/>
            </a:ln>
          </p:spPr>
          <p:txBody>
            <a:bodyPr wrap="none" anchor="ctr"/>
            <a:lstStyle/>
            <a:p>
              <a:endParaRPr lang="zh-CN" altLang="en-US"/>
            </a:p>
          </p:txBody>
        </p:sp>
        <p:sp>
          <p:nvSpPr>
            <p:cNvPr id="279711" name="Oval 80"/>
            <p:cNvSpPr>
              <a:spLocks noChangeArrowheads="1"/>
            </p:cNvSpPr>
            <p:nvPr/>
          </p:nvSpPr>
          <p:spPr bwMode="auto">
            <a:xfrm>
              <a:off x="2949" y="432"/>
              <a:ext cx="217" cy="156"/>
            </a:xfrm>
            <a:prstGeom prst="ellipse">
              <a:avLst/>
            </a:prstGeom>
            <a:solidFill>
              <a:srgbClr val="EAEAEA"/>
            </a:solidFill>
            <a:ln w="12700">
              <a:solidFill>
                <a:schemeClr val="tx1"/>
              </a:solidFill>
              <a:round/>
            </a:ln>
          </p:spPr>
          <p:txBody>
            <a:bodyPr wrap="none" anchor="ctr"/>
            <a:lstStyle/>
            <a:p>
              <a:endParaRPr lang="zh-CN" altLang="en-US"/>
            </a:p>
          </p:txBody>
        </p:sp>
        <p:sp>
          <p:nvSpPr>
            <p:cNvPr id="279712" name="Oval 81"/>
            <p:cNvSpPr>
              <a:spLocks noChangeArrowheads="1"/>
            </p:cNvSpPr>
            <p:nvPr/>
          </p:nvSpPr>
          <p:spPr bwMode="auto">
            <a:xfrm rot="-1860000">
              <a:off x="2984" y="310"/>
              <a:ext cx="295" cy="156"/>
            </a:xfrm>
            <a:prstGeom prst="ellipse">
              <a:avLst/>
            </a:prstGeom>
            <a:solidFill>
              <a:srgbClr val="EAEAEA"/>
            </a:solidFill>
            <a:ln w="12700">
              <a:solidFill>
                <a:schemeClr val="tx1"/>
              </a:solidFill>
              <a:round/>
            </a:ln>
          </p:spPr>
          <p:txBody>
            <a:bodyPr wrap="none" anchor="ctr"/>
            <a:lstStyle/>
            <a:p>
              <a:endParaRPr lang="zh-CN" altLang="en-US"/>
            </a:p>
          </p:txBody>
        </p:sp>
        <p:sp>
          <p:nvSpPr>
            <p:cNvPr id="279713" name="Freeform 82"/>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w="12700" cap="rnd" cmpd="sng">
              <a:noFill/>
              <a:prstDash val="solid"/>
              <a:round/>
              <a:headEnd type="none" w="med" len="med"/>
              <a:tailEnd type="none" w="med" len="med"/>
            </a:ln>
          </p:spPr>
          <p:txBody>
            <a:bodyPr/>
            <a:lstStyle/>
            <a:p>
              <a:endParaRPr lang="zh-CN" altLang="en-US"/>
            </a:p>
          </p:txBody>
        </p:sp>
        <p:sp>
          <p:nvSpPr>
            <p:cNvPr id="279714" name="Freeform 83"/>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w="12700" cap="rnd" cmpd="sng">
              <a:noFill/>
              <a:prstDash val="solid"/>
              <a:round/>
              <a:headEnd type="none" w="med" len="med"/>
              <a:tailEnd type="none" w="med" len="med"/>
            </a:ln>
          </p:spPr>
          <p:txBody>
            <a:bodyPr/>
            <a:lstStyle/>
            <a:p>
              <a:endParaRPr lang="zh-CN" altLang="en-US"/>
            </a:p>
          </p:txBody>
        </p:sp>
        <p:sp>
          <p:nvSpPr>
            <p:cNvPr id="279715" name="Freeform 84"/>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w="12700" cap="rnd" cmpd="sng">
              <a:noFill/>
              <a:prstDash val="solid"/>
              <a:round/>
              <a:headEnd type="none" w="med" len="med"/>
              <a:tailEnd type="none" w="med" len="med"/>
            </a:ln>
          </p:spPr>
          <p:txBody>
            <a:bodyPr/>
            <a:lstStyle/>
            <a:p>
              <a:endParaRPr lang="zh-CN" altLang="en-US"/>
            </a:p>
          </p:txBody>
        </p:sp>
      </p:grpSp>
      <p:grpSp>
        <p:nvGrpSpPr>
          <p:cNvPr id="279603" name="Group 85"/>
          <p:cNvGrpSpPr/>
          <p:nvPr/>
        </p:nvGrpSpPr>
        <p:grpSpPr bwMode="auto">
          <a:xfrm>
            <a:off x="6699250" y="1581150"/>
            <a:ext cx="603250" cy="522288"/>
            <a:chOff x="2949" y="196"/>
            <a:chExt cx="941" cy="598"/>
          </a:xfrm>
        </p:grpSpPr>
        <p:sp>
          <p:nvSpPr>
            <p:cNvPr id="279694" name="Oval 86"/>
            <p:cNvSpPr>
              <a:spLocks noChangeArrowheads="1"/>
            </p:cNvSpPr>
            <p:nvPr/>
          </p:nvSpPr>
          <p:spPr bwMode="auto">
            <a:xfrm>
              <a:off x="3168" y="196"/>
              <a:ext cx="407" cy="162"/>
            </a:xfrm>
            <a:prstGeom prst="ellipse">
              <a:avLst/>
            </a:prstGeom>
            <a:solidFill>
              <a:srgbClr val="EAEAEA"/>
            </a:solidFill>
            <a:ln w="12700">
              <a:solidFill>
                <a:schemeClr val="tx1"/>
              </a:solidFill>
              <a:round/>
            </a:ln>
          </p:spPr>
          <p:txBody>
            <a:bodyPr wrap="none" anchor="ctr"/>
            <a:lstStyle/>
            <a:p>
              <a:endParaRPr lang="zh-CN" altLang="en-US"/>
            </a:p>
          </p:txBody>
        </p:sp>
        <p:sp>
          <p:nvSpPr>
            <p:cNvPr id="279695" name="Oval 87"/>
            <p:cNvSpPr>
              <a:spLocks noChangeArrowheads="1"/>
            </p:cNvSpPr>
            <p:nvPr/>
          </p:nvSpPr>
          <p:spPr bwMode="auto">
            <a:xfrm rot="900000">
              <a:off x="3512" y="252"/>
              <a:ext cx="275" cy="131"/>
            </a:xfrm>
            <a:prstGeom prst="ellipse">
              <a:avLst/>
            </a:prstGeom>
            <a:solidFill>
              <a:srgbClr val="EAEAEA"/>
            </a:solidFill>
            <a:ln w="12700">
              <a:solidFill>
                <a:schemeClr val="tx1"/>
              </a:solidFill>
              <a:round/>
            </a:ln>
          </p:spPr>
          <p:txBody>
            <a:bodyPr wrap="none" anchor="ctr"/>
            <a:lstStyle/>
            <a:p>
              <a:endParaRPr lang="zh-CN" altLang="en-US"/>
            </a:p>
          </p:txBody>
        </p:sp>
        <p:sp>
          <p:nvSpPr>
            <p:cNvPr id="279696" name="Oval 88"/>
            <p:cNvSpPr>
              <a:spLocks noChangeArrowheads="1"/>
            </p:cNvSpPr>
            <p:nvPr/>
          </p:nvSpPr>
          <p:spPr bwMode="auto">
            <a:xfrm rot="1500000">
              <a:off x="3650" y="385"/>
              <a:ext cx="240" cy="153"/>
            </a:xfrm>
            <a:prstGeom prst="ellipse">
              <a:avLst/>
            </a:prstGeom>
            <a:solidFill>
              <a:srgbClr val="EAEAEA"/>
            </a:solidFill>
            <a:ln w="12700">
              <a:solidFill>
                <a:schemeClr val="tx1"/>
              </a:solidFill>
              <a:round/>
            </a:ln>
          </p:spPr>
          <p:txBody>
            <a:bodyPr wrap="none" anchor="ctr"/>
            <a:lstStyle/>
            <a:p>
              <a:endParaRPr lang="zh-CN" altLang="en-US"/>
            </a:p>
          </p:txBody>
        </p:sp>
        <p:sp>
          <p:nvSpPr>
            <p:cNvPr id="279697" name="Oval 89"/>
            <p:cNvSpPr>
              <a:spLocks noChangeArrowheads="1"/>
            </p:cNvSpPr>
            <p:nvPr/>
          </p:nvSpPr>
          <p:spPr bwMode="auto">
            <a:xfrm rot="-1560000">
              <a:off x="3573" y="537"/>
              <a:ext cx="291" cy="189"/>
            </a:xfrm>
            <a:prstGeom prst="ellipse">
              <a:avLst/>
            </a:prstGeom>
            <a:solidFill>
              <a:srgbClr val="EAEAEA"/>
            </a:solidFill>
            <a:ln w="12700">
              <a:solidFill>
                <a:schemeClr val="tx1"/>
              </a:solidFill>
              <a:round/>
            </a:ln>
          </p:spPr>
          <p:txBody>
            <a:bodyPr wrap="none" anchor="ctr"/>
            <a:lstStyle/>
            <a:p>
              <a:endParaRPr lang="zh-CN" altLang="en-US"/>
            </a:p>
          </p:txBody>
        </p:sp>
        <p:sp>
          <p:nvSpPr>
            <p:cNvPr id="279698" name="Oval 90"/>
            <p:cNvSpPr>
              <a:spLocks noChangeArrowheads="1"/>
            </p:cNvSpPr>
            <p:nvPr/>
          </p:nvSpPr>
          <p:spPr bwMode="auto">
            <a:xfrm>
              <a:off x="3216" y="555"/>
              <a:ext cx="471" cy="239"/>
            </a:xfrm>
            <a:prstGeom prst="ellipse">
              <a:avLst/>
            </a:prstGeom>
            <a:solidFill>
              <a:srgbClr val="EAEAEA"/>
            </a:solidFill>
            <a:ln w="12700">
              <a:solidFill>
                <a:schemeClr val="tx1"/>
              </a:solidFill>
              <a:round/>
            </a:ln>
          </p:spPr>
          <p:txBody>
            <a:bodyPr wrap="none" anchor="ctr"/>
            <a:lstStyle/>
            <a:p>
              <a:endParaRPr lang="zh-CN" altLang="en-US"/>
            </a:p>
          </p:txBody>
        </p:sp>
        <p:sp>
          <p:nvSpPr>
            <p:cNvPr id="279699" name="Oval 91"/>
            <p:cNvSpPr>
              <a:spLocks noChangeArrowheads="1"/>
            </p:cNvSpPr>
            <p:nvPr/>
          </p:nvSpPr>
          <p:spPr bwMode="auto">
            <a:xfrm rot="1080000">
              <a:off x="3023" y="555"/>
              <a:ext cx="265" cy="156"/>
            </a:xfrm>
            <a:prstGeom prst="ellipse">
              <a:avLst/>
            </a:prstGeom>
            <a:solidFill>
              <a:srgbClr val="EAEAEA"/>
            </a:solidFill>
            <a:ln w="12700">
              <a:solidFill>
                <a:schemeClr val="tx1"/>
              </a:solidFill>
              <a:round/>
            </a:ln>
          </p:spPr>
          <p:txBody>
            <a:bodyPr wrap="none" anchor="ctr"/>
            <a:lstStyle/>
            <a:p>
              <a:endParaRPr lang="zh-CN" altLang="en-US"/>
            </a:p>
          </p:txBody>
        </p:sp>
        <p:sp>
          <p:nvSpPr>
            <p:cNvPr id="279700" name="Oval 92"/>
            <p:cNvSpPr>
              <a:spLocks noChangeArrowheads="1"/>
            </p:cNvSpPr>
            <p:nvPr/>
          </p:nvSpPr>
          <p:spPr bwMode="auto">
            <a:xfrm>
              <a:off x="2949" y="432"/>
              <a:ext cx="217" cy="156"/>
            </a:xfrm>
            <a:prstGeom prst="ellipse">
              <a:avLst/>
            </a:prstGeom>
            <a:solidFill>
              <a:srgbClr val="EAEAEA"/>
            </a:solidFill>
            <a:ln w="12700">
              <a:solidFill>
                <a:schemeClr val="tx1"/>
              </a:solidFill>
              <a:round/>
            </a:ln>
          </p:spPr>
          <p:txBody>
            <a:bodyPr wrap="none" anchor="ctr"/>
            <a:lstStyle/>
            <a:p>
              <a:endParaRPr lang="zh-CN" altLang="en-US"/>
            </a:p>
          </p:txBody>
        </p:sp>
        <p:sp>
          <p:nvSpPr>
            <p:cNvPr id="279701" name="Oval 93"/>
            <p:cNvSpPr>
              <a:spLocks noChangeArrowheads="1"/>
            </p:cNvSpPr>
            <p:nvPr/>
          </p:nvSpPr>
          <p:spPr bwMode="auto">
            <a:xfrm rot="-1860000">
              <a:off x="2984" y="310"/>
              <a:ext cx="295" cy="156"/>
            </a:xfrm>
            <a:prstGeom prst="ellipse">
              <a:avLst/>
            </a:prstGeom>
            <a:solidFill>
              <a:srgbClr val="EAEAEA"/>
            </a:solidFill>
            <a:ln w="12700">
              <a:solidFill>
                <a:schemeClr val="tx1"/>
              </a:solidFill>
              <a:round/>
            </a:ln>
          </p:spPr>
          <p:txBody>
            <a:bodyPr wrap="none" anchor="ctr"/>
            <a:lstStyle/>
            <a:p>
              <a:endParaRPr lang="zh-CN" altLang="en-US"/>
            </a:p>
          </p:txBody>
        </p:sp>
        <p:sp>
          <p:nvSpPr>
            <p:cNvPr id="279702" name="Freeform 94"/>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w="12700" cap="rnd" cmpd="sng">
              <a:noFill/>
              <a:prstDash val="solid"/>
              <a:round/>
              <a:headEnd type="none" w="med" len="med"/>
              <a:tailEnd type="none" w="med" len="med"/>
            </a:ln>
          </p:spPr>
          <p:txBody>
            <a:bodyPr/>
            <a:lstStyle/>
            <a:p>
              <a:endParaRPr lang="zh-CN" altLang="en-US"/>
            </a:p>
          </p:txBody>
        </p:sp>
        <p:sp>
          <p:nvSpPr>
            <p:cNvPr id="279703" name="Freeform 95"/>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w="12700" cap="rnd" cmpd="sng">
              <a:noFill/>
              <a:prstDash val="solid"/>
              <a:round/>
              <a:headEnd type="none" w="med" len="med"/>
              <a:tailEnd type="none" w="med" len="med"/>
            </a:ln>
          </p:spPr>
          <p:txBody>
            <a:bodyPr/>
            <a:lstStyle/>
            <a:p>
              <a:endParaRPr lang="zh-CN" altLang="en-US"/>
            </a:p>
          </p:txBody>
        </p:sp>
        <p:sp>
          <p:nvSpPr>
            <p:cNvPr id="279704" name="Freeform 96"/>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w="12700" cap="rnd" cmpd="sng">
              <a:noFill/>
              <a:prstDash val="solid"/>
              <a:round/>
              <a:headEnd type="none" w="med" len="med"/>
              <a:tailEnd type="none" w="med" len="med"/>
            </a:ln>
          </p:spPr>
          <p:txBody>
            <a:bodyPr/>
            <a:lstStyle/>
            <a:p>
              <a:endParaRPr lang="zh-CN" altLang="en-US"/>
            </a:p>
          </p:txBody>
        </p:sp>
      </p:grpSp>
      <p:grpSp>
        <p:nvGrpSpPr>
          <p:cNvPr id="279604" name="Group 97"/>
          <p:cNvGrpSpPr/>
          <p:nvPr/>
        </p:nvGrpSpPr>
        <p:grpSpPr bwMode="auto">
          <a:xfrm>
            <a:off x="6196013" y="2725738"/>
            <a:ext cx="603250" cy="522287"/>
            <a:chOff x="2949" y="196"/>
            <a:chExt cx="941" cy="598"/>
          </a:xfrm>
        </p:grpSpPr>
        <p:sp>
          <p:nvSpPr>
            <p:cNvPr id="279683" name="Oval 98"/>
            <p:cNvSpPr>
              <a:spLocks noChangeArrowheads="1"/>
            </p:cNvSpPr>
            <p:nvPr/>
          </p:nvSpPr>
          <p:spPr bwMode="auto">
            <a:xfrm>
              <a:off x="3168" y="196"/>
              <a:ext cx="407" cy="162"/>
            </a:xfrm>
            <a:prstGeom prst="ellipse">
              <a:avLst/>
            </a:prstGeom>
            <a:solidFill>
              <a:srgbClr val="EAEAEA"/>
            </a:solidFill>
            <a:ln w="12700">
              <a:solidFill>
                <a:schemeClr val="tx1"/>
              </a:solidFill>
              <a:round/>
            </a:ln>
          </p:spPr>
          <p:txBody>
            <a:bodyPr wrap="none" anchor="ctr"/>
            <a:lstStyle/>
            <a:p>
              <a:endParaRPr lang="zh-CN" altLang="en-US"/>
            </a:p>
          </p:txBody>
        </p:sp>
        <p:sp>
          <p:nvSpPr>
            <p:cNvPr id="279684" name="Oval 99"/>
            <p:cNvSpPr>
              <a:spLocks noChangeArrowheads="1"/>
            </p:cNvSpPr>
            <p:nvPr/>
          </p:nvSpPr>
          <p:spPr bwMode="auto">
            <a:xfrm rot="900000">
              <a:off x="3512" y="252"/>
              <a:ext cx="275" cy="131"/>
            </a:xfrm>
            <a:prstGeom prst="ellipse">
              <a:avLst/>
            </a:prstGeom>
            <a:solidFill>
              <a:srgbClr val="EAEAEA"/>
            </a:solidFill>
            <a:ln w="12700">
              <a:solidFill>
                <a:schemeClr val="tx1"/>
              </a:solidFill>
              <a:round/>
            </a:ln>
          </p:spPr>
          <p:txBody>
            <a:bodyPr wrap="none" anchor="ctr"/>
            <a:lstStyle/>
            <a:p>
              <a:endParaRPr lang="zh-CN" altLang="en-US"/>
            </a:p>
          </p:txBody>
        </p:sp>
        <p:sp>
          <p:nvSpPr>
            <p:cNvPr id="279685" name="Oval 100"/>
            <p:cNvSpPr>
              <a:spLocks noChangeArrowheads="1"/>
            </p:cNvSpPr>
            <p:nvPr/>
          </p:nvSpPr>
          <p:spPr bwMode="auto">
            <a:xfrm rot="1500000">
              <a:off x="3650" y="385"/>
              <a:ext cx="240" cy="153"/>
            </a:xfrm>
            <a:prstGeom prst="ellipse">
              <a:avLst/>
            </a:prstGeom>
            <a:solidFill>
              <a:srgbClr val="EAEAEA"/>
            </a:solidFill>
            <a:ln w="12700">
              <a:solidFill>
                <a:schemeClr val="tx1"/>
              </a:solidFill>
              <a:round/>
            </a:ln>
          </p:spPr>
          <p:txBody>
            <a:bodyPr wrap="none" anchor="ctr"/>
            <a:lstStyle/>
            <a:p>
              <a:endParaRPr lang="zh-CN" altLang="en-US"/>
            </a:p>
          </p:txBody>
        </p:sp>
        <p:sp>
          <p:nvSpPr>
            <p:cNvPr id="279686" name="Oval 101"/>
            <p:cNvSpPr>
              <a:spLocks noChangeArrowheads="1"/>
            </p:cNvSpPr>
            <p:nvPr/>
          </p:nvSpPr>
          <p:spPr bwMode="auto">
            <a:xfrm rot="-1560000">
              <a:off x="3573" y="537"/>
              <a:ext cx="291" cy="189"/>
            </a:xfrm>
            <a:prstGeom prst="ellipse">
              <a:avLst/>
            </a:prstGeom>
            <a:solidFill>
              <a:srgbClr val="EAEAEA"/>
            </a:solidFill>
            <a:ln w="12700">
              <a:solidFill>
                <a:schemeClr val="tx1"/>
              </a:solidFill>
              <a:round/>
            </a:ln>
          </p:spPr>
          <p:txBody>
            <a:bodyPr wrap="none" anchor="ctr"/>
            <a:lstStyle/>
            <a:p>
              <a:endParaRPr lang="zh-CN" altLang="en-US"/>
            </a:p>
          </p:txBody>
        </p:sp>
        <p:sp>
          <p:nvSpPr>
            <p:cNvPr id="279687" name="Oval 102"/>
            <p:cNvSpPr>
              <a:spLocks noChangeArrowheads="1"/>
            </p:cNvSpPr>
            <p:nvPr/>
          </p:nvSpPr>
          <p:spPr bwMode="auto">
            <a:xfrm>
              <a:off x="3216" y="555"/>
              <a:ext cx="471" cy="239"/>
            </a:xfrm>
            <a:prstGeom prst="ellipse">
              <a:avLst/>
            </a:prstGeom>
            <a:solidFill>
              <a:srgbClr val="EAEAEA"/>
            </a:solidFill>
            <a:ln w="12700">
              <a:solidFill>
                <a:schemeClr val="tx1"/>
              </a:solidFill>
              <a:round/>
            </a:ln>
          </p:spPr>
          <p:txBody>
            <a:bodyPr wrap="none" anchor="ctr"/>
            <a:lstStyle/>
            <a:p>
              <a:endParaRPr lang="zh-CN" altLang="en-US"/>
            </a:p>
          </p:txBody>
        </p:sp>
        <p:sp>
          <p:nvSpPr>
            <p:cNvPr id="279688" name="Oval 103"/>
            <p:cNvSpPr>
              <a:spLocks noChangeArrowheads="1"/>
            </p:cNvSpPr>
            <p:nvPr/>
          </p:nvSpPr>
          <p:spPr bwMode="auto">
            <a:xfrm rot="1080000">
              <a:off x="3023" y="555"/>
              <a:ext cx="265" cy="156"/>
            </a:xfrm>
            <a:prstGeom prst="ellipse">
              <a:avLst/>
            </a:prstGeom>
            <a:solidFill>
              <a:srgbClr val="EAEAEA"/>
            </a:solidFill>
            <a:ln w="12700">
              <a:solidFill>
                <a:schemeClr val="tx1"/>
              </a:solidFill>
              <a:round/>
            </a:ln>
          </p:spPr>
          <p:txBody>
            <a:bodyPr wrap="none" anchor="ctr"/>
            <a:lstStyle/>
            <a:p>
              <a:endParaRPr lang="zh-CN" altLang="en-US"/>
            </a:p>
          </p:txBody>
        </p:sp>
        <p:sp>
          <p:nvSpPr>
            <p:cNvPr id="279689" name="Oval 104"/>
            <p:cNvSpPr>
              <a:spLocks noChangeArrowheads="1"/>
            </p:cNvSpPr>
            <p:nvPr/>
          </p:nvSpPr>
          <p:spPr bwMode="auto">
            <a:xfrm>
              <a:off x="2949" y="432"/>
              <a:ext cx="217" cy="156"/>
            </a:xfrm>
            <a:prstGeom prst="ellipse">
              <a:avLst/>
            </a:prstGeom>
            <a:solidFill>
              <a:srgbClr val="EAEAEA"/>
            </a:solidFill>
            <a:ln w="12700">
              <a:solidFill>
                <a:schemeClr val="tx1"/>
              </a:solidFill>
              <a:round/>
            </a:ln>
          </p:spPr>
          <p:txBody>
            <a:bodyPr wrap="none" anchor="ctr"/>
            <a:lstStyle/>
            <a:p>
              <a:endParaRPr lang="zh-CN" altLang="en-US"/>
            </a:p>
          </p:txBody>
        </p:sp>
        <p:sp>
          <p:nvSpPr>
            <p:cNvPr id="279690" name="Oval 105"/>
            <p:cNvSpPr>
              <a:spLocks noChangeArrowheads="1"/>
            </p:cNvSpPr>
            <p:nvPr/>
          </p:nvSpPr>
          <p:spPr bwMode="auto">
            <a:xfrm rot="-1860000">
              <a:off x="2984" y="310"/>
              <a:ext cx="295" cy="156"/>
            </a:xfrm>
            <a:prstGeom prst="ellipse">
              <a:avLst/>
            </a:prstGeom>
            <a:solidFill>
              <a:srgbClr val="EAEAEA"/>
            </a:solidFill>
            <a:ln w="12700">
              <a:solidFill>
                <a:schemeClr val="tx1"/>
              </a:solidFill>
              <a:round/>
            </a:ln>
          </p:spPr>
          <p:txBody>
            <a:bodyPr wrap="none" anchor="ctr"/>
            <a:lstStyle/>
            <a:p>
              <a:endParaRPr lang="zh-CN" altLang="en-US"/>
            </a:p>
          </p:txBody>
        </p:sp>
        <p:sp>
          <p:nvSpPr>
            <p:cNvPr id="279691" name="Freeform 106"/>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w="12700" cap="rnd" cmpd="sng">
              <a:noFill/>
              <a:prstDash val="solid"/>
              <a:round/>
              <a:headEnd type="none" w="med" len="med"/>
              <a:tailEnd type="none" w="med" len="med"/>
            </a:ln>
          </p:spPr>
          <p:txBody>
            <a:bodyPr/>
            <a:lstStyle/>
            <a:p>
              <a:endParaRPr lang="zh-CN" altLang="en-US"/>
            </a:p>
          </p:txBody>
        </p:sp>
        <p:sp>
          <p:nvSpPr>
            <p:cNvPr id="279692" name="Freeform 107"/>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w="12700" cap="rnd" cmpd="sng">
              <a:noFill/>
              <a:prstDash val="solid"/>
              <a:round/>
              <a:headEnd type="none" w="med" len="med"/>
              <a:tailEnd type="none" w="med" len="med"/>
            </a:ln>
          </p:spPr>
          <p:txBody>
            <a:bodyPr/>
            <a:lstStyle/>
            <a:p>
              <a:endParaRPr lang="zh-CN" altLang="en-US"/>
            </a:p>
          </p:txBody>
        </p:sp>
        <p:sp>
          <p:nvSpPr>
            <p:cNvPr id="279693" name="Freeform 108"/>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w="12700" cap="rnd" cmpd="sng">
              <a:noFill/>
              <a:prstDash val="solid"/>
              <a:round/>
              <a:headEnd type="none" w="med" len="med"/>
              <a:tailEnd type="none" w="med" len="med"/>
            </a:ln>
          </p:spPr>
          <p:txBody>
            <a:bodyPr/>
            <a:lstStyle/>
            <a:p>
              <a:endParaRPr lang="zh-CN" altLang="en-US"/>
            </a:p>
          </p:txBody>
        </p:sp>
      </p:grpSp>
      <p:sp>
        <p:nvSpPr>
          <p:cNvPr id="279605" name="Text Box 109"/>
          <p:cNvSpPr txBox="1">
            <a:spLocks noChangeArrowheads="1"/>
          </p:cNvSpPr>
          <p:nvPr/>
        </p:nvSpPr>
        <p:spPr bwMode="auto">
          <a:xfrm>
            <a:off x="1246188" y="2038350"/>
            <a:ext cx="615950" cy="395288"/>
          </a:xfrm>
          <a:prstGeom prst="rect">
            <a:avLst/>
          </a:prstGeom>
          <a:noFill/>
          <a:ln w="9525">
            <a:noFill/>
            <a:miter lim="800000"/>
          </a:ln>
        </p:spPr>
        <p:txBody>
          <a:bodyPr wrap="none">
            <a:spAutoFit/>
          </a:bodyPr>
          <a:lstStyle/>
          <a:p>
            <a:r>
              <a:rPr kumimoji="1" lang="en-US" altLang="zh-CN" sz="2000">
                <a:latin typeface="Arial" panose="020B0604020202020204" pitchFamily="34" charset="0"/>
              </a:rPr>
              <a:t>AS</a:t>
            </a:r>
            <a:r>
              <a:rPr kumimoji="1" lang="en-US" altLang="zh-CN" sz="2000" baseline="-25000">
                <a:latin typeface="Arial" panose="020B0604020202020204" pitchFamily="34" charset="0"/>
              </a:rPr>
              <a:t>1</a:t>
            </a:r>
          </a:p>
        </p:txBody>
      </p:sp>
      <p:sp>
        <p:nvSpPr>
          <p:cNvPr id="279606" name="Text Box 110"/>
          <p:cNvSpPr txBox="1">
            <a:spLocks noChangeArrowheads="1"/>
          </p:cNvSpPr>
          <p:nvPr/>
        </p:nvSpPr>
        <p:spPr bwMode="auto">
          <a:xfrm>
            <a:off x="3668713" y="3851275"/>
            <a:ext cx="615950" cy="395288"/>
          </a:xfrm>
          <a:prstGeom prst="rect">
            <a:avLst/>
          </a:prstGeom>
          <a:noFill/>
          <a:ln w="9525">
            <a:noFill/>
            <a:miter lim="800000"/>
          </a:ln>
        </p:spPr>
        <p:txBody>
          <a:bodyPr wrap="none">
            <a:spAutoFit/>
          </a:bodyPr>
          <a:lstStyle/>
          <a:p>
            <a:r>
              <a:rPr kumimoji="1" lang="en-US" altLang="zh-CN" sz="2000">
                <a:latin typeface="Arial" panose="020B0604020202020204" pitchFamily="34" charset="0"/>
              </a:rPr>
              <a:t>AS</a:t>
            </a:r>
            <a:r>
              <a:rPr kumimoji="1" lang="en-US" altLang="zh-CN" sz="2000" baseline="-25000">
                <a:latin typeface="Arial" panose="020B0604020202020204" pitchFamily="34" charset="0"/>
              </a:rPr>
              <a:t>3</a:t>
            </a:r>
          </a:p>
        </p:txBody>
      </p:sp>
      <p:sp>
        <p:nvSpPr>
          <p:cNvPr id="279607" name="Text Box 111"/>
          <p:cNvSpPr txBox="1">
            <a:spLocks noChangeArrowheads="1"/>
          </p:cNvSpPr>
          <p:nvPr/>
        </p:nvSpPr>
        <p:spPr bwMode="auto">
          <a:xfrm>
            <a:off x="7286625" y="2103438"/>
            <a:ext cx="615950" cy="396875"/>
          </a:xfrm>
          <a:prstGeom prst="rect">
            <a:avLst/>
          </a:prstGeom>
          <a:noFill/>
          <a:ln w="9525">
            <a:noFill/>
            <a:miter lim="800000"/>
          </a:ln>
        </p:spPr>
        <p:txBody>
          <a:bodyPr wrap="none">
            <a:spAutoFit/>
          </a:bodyPr>
          <a:lstStyle/>
          <a:p>
            <a:r>
              <a:rPr kumimoji="1" lang="en-US" altLang="zh-CN" sz="2000">
                <a:latin typeface="Arial" panose="020B0604020202020204" pitchFamily="34" charset="0"/>
              </a:rPr>
              <a:t>AS</a:t>
            </a:r>
            <a:r>
              <a:rPr kumimoji="1" lang="en-US" altLang="zh-CN" sz="2000" baseline="-25000">
                <a:latin typeface="Arial" panose="020B0604020202020204" pitchFamily="34" charset="0"/>
              </a:rPr>
              <a:t>2</a:t>
            </a:r>
          </a:p>
        </p:txBody>
      </p:sp>
      <p:sp>
        <p:nvSpPr>
          <p:cNvPr id="279608" name="Text Box 112"/>
          <p:cNvSpPr txBox="1">
            <a:spLocks noChangeArrowheads="1"/>
          </p:cNvSpPr>
          <p:nvPr/>
        </p:nvSpPr>
        <p:spPr bwMode="auto">
          <a:xfrm>
            <a:off x="7123113" y="4797425"/>
            <a:ext cx="615950" cy="395288"/>
          </a:xfrm>
          <a:prstGeom prst="rect">
            <a:avLst/>
          </a:prstGeom>
          <a:noFill/>
          <a:ln w="9525">
            <a:noFill/>
            <a:miter lim="800000"/>
          </a:ln>
        </p:spPr>
        <p:txBody>
          <a:bodyPr wrap="none">
            <a:spAutoFit/>
          </a:bodyPr>
          <a:lstStyle/>
          <a:p>
            <a:r>
              <a:rPr kumimoji="1" lang="en-US" altLang="zh-CN" sz="2000">
                <a:latin typeface="Arial" panose="020B0604020202020204" pitchFamily="34" charset="0"/>
              </a:rPr>
              <a:t>AS</a:t>
            </a:r>
            <a:r>
              <a:rPr kumimoji="1" lang="en-US" altLang="zh-CN" sz="2000" baseline="-25000">
                <a:latin typeface="Arial" panose="020B0604020202020204" pitchFamily="34" charset="0"/>
              </a:rPr>
              <a:t>5</a:t>
            </a:r>
          </a:p>
        </p:txBody>
      </p:sp>
      <p:sp>
        <p:nvSpPr>
          <p:cNvPr id="279609" name="Text Box 113"/>
          <p:cNvSpPr txBox="1">
            <a:spLocks noChangeArrowheads="1"/>
          </p:cNvSpPr>
          <p:nvPr/>
        </p:nvSpPr>
        <p:spPr bwMode="auto">
          <a:xfrm>
            <a:off x="641350" y="4186238"/>
            <a:ext cx="615950" cy="395287"/>
          </a:xfrm>
          <a:prstGeom prst="rect">
            <a:avLst/>
          </a:prstGeom>
          <a:noFill/>
          <a:ln w="9525">
            <a:noFill/>
            <a:miter lim="800000"/>
          </a:ln>
        </p:spPr>
        <p:txBody>
          <a:bodyPr wrap="none">
            <a:spAutoFit/>
          </a:bodyPr>
          <a:lstStyle/>
          <a:p>
            <a:r>
              <a:rPr kumimoji="1" lang="en-US" altLang="zh-CN" sz="2000">
                <a:latin typeface="Arial" panose="020B0604020202020204" pitchFamily="34" charset="0"/>
              </a:rPr>
              <a:t>AS</a:t>
            </a:r>
            <a:r>
              <a:rPr kumimoji="1" lang="en-US" altLang="zh-CN" sz="2000" baseline="-25000">
                <a:latin typeface="Arial" panose="020B0604020202020204" pitchFamily="34" charset="0"/>
              </a:rPr>
              <a:t>4</a:t>
            </a:r>
          </a:p>
        </p:txBody>
      </p:sp>
      <p:pic>
        <p:nvPicPr>
          <p:cNvPr id="279610" name="Picture 114"/>
          <p:cNvPicPr>
            <a:picLocks noChangeArrowheads="1"/>
          </p:cNvPicPr>
          <p:nvPr/>
        </p:nvPicPr>
        <p:blipFill>
          <a:blip r:embed="rId3" cstate="print"/>
          <a:srcRect/>
          <a:stretch>
            <a:fillRect/>
          </a:stretch>
        </p:blipFill>
        <p:spPr bwMode="auto">
          <a:xfrm>
            <a:off x="5861050" y="4348163"/>
            <a:ext cx="458788" cy="341312"/>
          </a:xfrm>
          <a:prstGeom prst="rect">
            <a:avLst/>
          </a:prstGeom>
          <a:noFill/>
          <a:ln w="12699">
            <a:noFill/>
            <a:miter lim="800000"/>
            <a:headEnd/>
            <a:tailEnd/>
          </a:ln>
        </p:spPr>
      </p:pic>
      <p:sp>
        <p:nvSpPr>
          <p:cNvPr id="279611" name="Line 115"/>
          <p:cNvSpPr>
            <a:spLocks noChangeShapeType="1"/>
          </p:cNvSpPr>
          <p:nvPr/>
        </p:nvSpPr>
        <p:spPr bwMode="auto">
          <a:xfrm>
            <a:off x="4289425" y="3619500"/>
            <a:ext cx="817563" cy="346075"/>
          </a:xfrm>
          <a:prstGeom prst="line">
            <a:avLst/>
          </a:prstGeom>
          <a:noFill/>
          <a:ln w="28575">
            <a:solidFill>
              <a:srgbClr val="333399"/>
            </a:solidFill>
            <a:round/>
          </a:ln>
        </p:spPr>
        <p:txBody>
          <a:bodyPr/>
          <a:lstStyle/>
          <a:p>
            <a:endParaRPr lang="zh-CN" altLang="en-US"/>
          </a:p>
        </p:txBody>
      </p:sp>
      <p:grpSp>
        <p:nvGrpSpPr>
          <p:cNvPr id="279612" name="Group 116"/>
          <p:cNvGrpSpPr/>
          <p:nvPr/>
        </p:nvGrpSpPr>
        <p:grpSpPr bwMode="auto">
          <a:xfrm>
            <a:off x="4852988" y="3775075"/>
            <a:ext cx="603250" cy="520700"/>
            <a:chOff x="2949" y="196"/>
            <a:chExt cx="941" cy="598"/>
          </a:xfrm>
        </p:grpSpPr>
        <p:sp>
          <p:nvSpPr>
            <p:cNvPr id="279672" name="Oval 117"/>
            <p:cNvSpPr>
              <a:spLocks noChangeArrowheads="1"/>
            </p:cNvSpPr>
            <p:nvPr/>
          </p:nvSpPr>
          <p:spPr bwMode="auto">
            <a:xfrm>
              <a:off x="3168" y="196"/>
              <a:ext cx="407" cy="162"/>
            </a:xfrm>
            <a:prstGeom prst="ellipse">
              <a:avLst/>
            </a:prstGeom>
            <a:solidFill>
              <a:srgbClr val="EAEAEA"/>
            </a:solidFill>
            <a:ln w="12700">
              <a:solidFill>
                <a:schemeClr val="tx1"/>
              </a:solidFill>
              <a:round/>
            </a:ln>
          </p:spPr>
          <p:txBody>
            <a:bodyPr wrap="none" anchor="ctr"/>
            <a:lstStyle/>
            <a:p>
              <a:endParaRPr lang="zh-CN" altLang="en-US"/>
            </a:p>
          </p:txBody>
        </p:sp>
        <p:sp>
          <p:nvSpPr>
            <p:cNvPr id="279673" name="Oval 118"/>
            <p:cNvSpPr>
              <a:spLocks noChangeArrowheads="1"/>
            </p:cNvSpPr>
            <p:nvPr/>
          </p:nvSpPr>
          <p:spPr bwMode="auto">
            <a:xfrm rot="900000">
              <a:off x="3512" y="252"/>
              <a:ext cx="275" cy="131"/>
            </a:xfrm>
            <a:prstGeom prst="ellipse">
              <a:avLst/>
            </a:prstGeom>
            <a:solidFill>
              <a:srgbClr val="EAEAEA"/>
            </a:solidFill>
            <a:ln w="12700">
              <a:solidFill>
                <a:schemeClr val="tx1"/>
              </a:solidFill>
              <a:round/>
            </a:ln>
          </p:spPr>
          <p:txBody>
            <a:bodyPr wrap="none" anchor="ctr"/>
            <a:lstStyle/>
            <a:p>
              <a:endParaRPr lang="zh-CN" altLang="en-US"/>
            </a:p>
          </p:txBody>
        </p:sp>
        <p:sp>
          <p:nvSpPr>
            <p:cNvPr id="279674" name="Oval 119"/>
            <p:cNvSpPr>
              <a:spLocks noChangeArrowheads="1"/>
            </p:cNvSpPr>
            <p:nvPr/>
          </p:nvSpPr>
          <p:spPr bwMode="auto">
            <a:xfrm rot="1500000">
              <a:off x="3650" y="385"/>
              <a:ext cx="240" cy="153"/>
            </a:xfrm>
            <a:prstGeom prst="ellipse">
              <a:avLst/>
            </a:prstGeom>
            <a:solidFill>
              <a:srgbClr val="EAEAEA"/>
            </a:solidFill>
            <a:ln w="12700">
              <a:solidFill>
                <a:schemeClr val="tx1"/>
              </a:solidFill>
              <a:round/>
            </a:ln>
          </p:spPr>
          <p:txBody>
            <a:bodyPr wrap="none" anchor="ctr"/>
            <a:lstStyle/>
            <a:p>
              <a:endParaRPr lang="zh-CN" altLang="en-US"/>
            </a:p>
          </p:txBody>
        </p:sp>
        <p:sp>
          <p:nvSpPr>
            <p:cNvPr id="279675" name="Oval 120"/>
            <p:cNvSpPr>
              <a:spLocks noChangeArrowheads="1"/>
            </p:cNvSpPr>
            <p:nvPr/>
          </p:nvSpPr>
          <p:spPr bwMode="auto">
            <a:xfrm rot="-1560000">
              <a:off x="3573" y="537"/>
              <a:ext cx="291" cy="189"/>
            </a:xfrm>
            <a:prstGeom prst="ellipse">
              <a:avLst/>
            </a:prstGeom>
            <a:solidFill>
              <a:srgbClr val="EAEAEA"/>
            </a:solidFill>
            <a:ln w="12700">
              <a:solidFill>
                <a:schemeClr val="tx1"/>
              </a:solidFill>
              <a:round/>
            </a:ln>
          </p:spPr>
          <p:txBody>
            <a:bodyPr wrap="none" anchor="ctr"/>
            <a:lstStyle/>
            <a:p>
              <a:endParaRPr lang="zh-CN" altLang="en-US"/>
            </a:p>
          </p:txBody>
        </p:sp>
        <p:sp>
          <p:nvSpPr>
            <p:cNvPr id="279676" name="Oval 121"/>
            <p:cNvSpPr>
              <a:spLocks noChangeArrowheads="1"/>
            </p:cNvSpPr>
            <p:nvPr/>
          </p:nvSpPr>
          <p:spPr bwMode="auto">
            <a:xfrm>
              <a:off x="3216" y="555"/>
              <a:ext cx="471" cy="239"/>
            </a:xfrm>
            <a:prstGeom prst="ellipse">
              <a:avLst/>
            </a:prstGeom>
            <a:solidFill>
              <a:srgbClr val="EAEAEA"/>
            </a:solidFill>
            <a:ln w="12700">
              <a:solidFill>
                <a:schemeClr val="tx1"/>
              </a:solidFill>
              <a:round/>
            </a:ln>
          </p:spPr>
          <p:txBody>
            <a:bodyPr wrap="none" anchor="ctr"/>
            <a:lstStyle/>
            <a:p>
              <a:endParaRPr lang="zh-CN" altLang="en-US"/>
            </a:p>
          </p:txBody>
        </p:sp>
        <p:sp>
          <p:nvSpPr>
            <p:cNvPr id="279677" name="Oval 122"/>
            <p:cNvSpPr>
              <a:spLocks noChangeArrowheads="1"/>
            </p:cNvSpPr>
            <p:nvPr/>
          </p:nvSpPr>
          <p:spPr bwMode="auto">
            <a:xfrm rot="1080000">
              <a:off x="3023" y="555"/>
              <a:ext cx="265" cy="156"/>
            </a:xfrm>
            <a:prstGeom prst="ellipse">
              <a:avLst/>
            </a:prstGeom>
            <a:solidFill>
              <a:srgbClr val="EAEAEA"/>
            </a:solidFill>
            <a:ln w="12700">
              <a:solidFill>
                <a:schemeClr val="tx1"/>
              </a:solidFill>
              <a:round/>
            </a:ln>
          </p:spPr>
          <p:txBody>
            <a:bodyPr wrap="none" anchor="ctr"/>
            <a:lstStyle/>
            <a:p>
              <a:endParaRPr lang="zh-CN" altLang="en-US"/>
            </a:p>
          </p:txBody>
        </p:sp>
        <p:sp>
          <p:nvSpPr>
            <p:cNvPr id="279678" name="Oval 123"/>
            <p:cNvSpPr>
              <a:spLocks noChangeArrowheads="1"/>
            </p:cNvSpPr>
            <p:nvPr/>
          </p:nvSpPr>
          <p:spPr bwMode="auto">
            <a:xfrm>
              <a:off x="2949" y="432"/>
              <a:ext cx="217" cy="156"/>
            </a:xfrm>
            <a:prstGeom prst="ellipse">
              <a:avLst/>
            </a:prstGeom>
            <a:solidFill>
              <a:srgbClr val="EAEAEA"/>
            </a:solidFill>
            <a:ln w="12700">
              <a:solidFill>
                <a:schemeClr val="tx1"/>
              </a:solidFill>
              <a:round/>
            </a:ln>
          </p:spPr>
          <p:txBody>
            <a:bodyPr wrap="none" anchor="ctr"/>
            <a:lstStyle/>
            <a:p>
              <a:endParaRPr lang="zh-CN" altLang="en-US"/>
            </a:p>
          </p:txBody>
        </p:sp>
        <p:sp>
          <p:nvSpPr>
            <p:cNvPr id="279679" name="Oval 124"/>
            <p:cNvSpPr>
              <a:spLocks noChangeArrowheads="1"/>
            </p:cNvSpPr>
            <p:nvPr/>
          </p:nvSpPr>
          <p:spPr bwMode="auto">
            <a:xfrm rot="-1860000">
              <a:off x="2984" y="310"/>
              <a:ext cx="295" cy="156"/>
            </a:xfrm>
            <a:prstGeom prst="ellipse">
              <a:avLst/>
            </a:prstGeom>
            <a:solidFill>
              <a:srgbClr val="EAEAEA"/>
            </a:solidFill>
            <a:ln w="12700">
              <a:solidFill>
                <a:schemeClr val="tx1"/>
              </a:solidFill>
              <a:round/>
            </a:ln>
          </p:spPr>
          <p:txBody>
            <a:bodyPr wrap="none" anchor="ctr"/>
            <a:lstStyle/>
            <a:p>
              <a:endParaRPr lang="zh-CN" altLang="en-US"/>
            </a:p>
          </p:txBody>
        </p:sp>
        <p:sp>
          <p:nvSpPr>
            <p:cNvPr id="279680" name="Freeform 125"/>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w="12700" cap="rnd" cmpd="sng">
              <a:noFill/>
              <a:prstDash val="solid"/>
              <a:round/>
              <a:headEnd type="none" w="med" len="med"/>
              <a:tailEnd type="none" w="med" len="med"/>
            </a:ln>
          </p:spPr>
          <p:txBody>
            <a:bodyPr/>
            <a:lstStyle/>
            <a:p>
              <a:endParaRPr lang="zh-CN" altLang="en-US"/>
            </a:p>
          </p:txBody>
        </p:sp>
        <p:sp>
          <p:nvSpPr>
            <p:cNvPr id="279681" name="Freeform 126"/>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w="12700" cap="rnd" cmpd="sng">
              <a:noFill/>
              <a:prstDash val="solid"/>
              <a:round/>
              <a:headEnd type="none" w="med" len="med"/>
              <a:tailEnd type="none" w="med" len="med"/>
            </a:ln>
          </p:spPr>
          <p:txBody>
            <a:bodyPr/>
            <a:lstStyle/>
            <a:p>
              <a:endParaRPr lang="zh-CN" altLang="en-US"/>
            </a:p>
          </p:txBody>
        </p:sp>
        <p:sp>
          <p:nvSpPr>
            <p:cNvPr id="279682" name="Freeform 127"/>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w="12700" cap="rnd" cmpd="sng">
              <a:noFill/>
              <a:prstDash val="solid"/>
              <a:round/>
              <a:headEnd type="none" w="med" len="med"/>
              <a:tailEnd type="none" w="med" len="med"/>
            </a:ln>
          </p:spPr>
          <p:txBody>
            <a:bodyPr/>
            <a:lstStyle/>
            <a:p>
              <a:endParaRPr lang="zh-CN" altLang="en-US"/>
            </a:p>
          </p:txBody>
        </p:sp>
      </p:grpSp>
      <p:pic>
        <p:nvPicPr>
          <p:cNvPr id="279613" name="Picture 128"/>
          <p:cNvPicPr>
            <a:picLocks noChangeArrowheads="1"/>
          </p:cNvPicPr>
          <p:nvPr/>
        </p:nvPicPr>
        <p:blipFill>
          <a:blip r:embed="rId3" cstate="print"/>
          <a:srcRect/>
          <a:stretch>
            <a:fillRect/>
          </a:stretch>
        </p:blipFill>
        <p:spPr bwMode="auto">
          <a:xfrm>
            <a:off x="4021138" y="3397250"/>
            <a:ext cx="458787" cy="341313"/>
          </a:xfrm>
          <a:prstGeom prst="rect">
            <a:avLst/>
          </a:prstGeom>
          <a:noFill/>
          <a:ln w="12699">
            <a:noFill/>
            <a:miter lim="800000"/>
            <a:headEnd/>
            <a:tailEnd/>
          </a:ln>
        </p:spPr>
      </p:pic>
      <p:pic>
        <p:nvPicPr>
          <p:cNvPr id="279614" name="Picture 129"/>
          <p:cNvPicPr>
            <a:picLocks noChangeArrowheads="1"/>
          </p:cNvPicPr>
          <p:nvPr/>
        </p:nvPicPr>
        <p:blipFill>
          <a:blip r:embed="rId3" cstate="print"/>
          <a:srcRect/>
          <a:stretch>
            <a:fillRect/>
          </a:stretch>
        </p:blipFill>
        <p:spPr bwMode="auto">
          <a:xfrm>
            <a:off x="4183063" y="4252913"/>
            <a:ext cx="346075" cy="217487"/>
          </a:xfrm>
          <a:prstGeom prst="rect">
            <a:avLst/>
          </a:prstGeom>
          <a:noFill/>
          <a:ln w="12699">
            <a:noFill/>
            <a:miter lim="800000"/>
            <a:headEnd/>
            <a:tailEnd/>
          </a:ln>
        </p:spPr>
      </p:pic>
      <p:grpSp>
        <p:nvGrpSpPr>
          <p:cNvPr id="279615" name="Group 130"/>
          <p:cNvGrpSpPr/>
          <p:nvPr/>
        </p:nvGrpSpPr>
        <p:grpSpPr bwMode="auto">
          <a:xfrm>
            <a:off x="2840038" y="4252913"/>
            <a:ext cx="603250" cy="522287"/>
            <a:chOff x="2949" y="196"/>
            <a:chExt cx="941" cy="598"/>
          </a:xfrm>
        </p:grpSpPr>
        <p:sp>
          <p:nvSpPr>
            <p:cNvPr id="279661" name="Oval 131"/>
            <p:cNvSpPr>
              <a:spLocks noChangeArrowheads="1"/>
            </p:cNvSpPr>
            <p:nvPr/>
          </p:nvSpPr>
          <p:spPr bwMode="auto">
            <a:xfrm>
              <a:off x="3168" y="196"/>
              <a:ext cx="407" cy="162"/>
            </a:xfrm>
            <a:prstGeom prst="ellipse">
              <a:avLst/>
            </a:prstGeom>
            <a:solidFill>
              <a:srgbClr val="EAEAEA"/>
            </a:solidFill>
            <a:ln w="12700">
              <a:solidFill>
                <a:schemeClr val="tx1"/>
              </a:solidFill>
              <a:round/>
            </a:ln>
          </p:spPr>
          <p:txBody>
            <a:bodyPr wrap="none" anchor="ctr"/>
            <a:lstStyle/>
            <a:p>
              <a:endParaRPr lang="zh-CN" altLang="en-US"/>
            </a:p>
          </p:txBody>
        </p:sp>
        <p:sp>
          <p:nvSpPr>
            <p:cNvPr id="279662" name="Oval 132"/>
            <p:cNvSpPr>
              <a:spLocks noChangeArrowheads="1"/>
            </p:cNvSpPr>
            <p:nvPr/>
          </p:nvSpPr>
          <p:spPr bwMode="auto">
            <a:xfrm rot="900000">
              <a:off x="3512" y="252"/>
              <a:ext cx="275" cy="131"/>
            </a:xfrm>
            <a:prstGeom prst="ellipse">
              <a:avLst/>
            </a:prstGeom>
            <a:solidFill>
              <a:srgbClr val="EAEAEA"/>
            </a:solidFill>
            <a:ln w="12700">
              <a:solidFill>
                <a:schemeClr val="tx1"/>
              </a:solidFill>
              <a:round/>
            </a:ln>
          </p:spPr>
          <p:txBody>
            <a:bodyPr wrap="none" anchor="ctr"/>
            <a:lstStyle/>
            <a:p>
              <a:endParaRPr lang="zh-CN" altLang="en-US"/>
            </a:p>
          </p:txBody>
        </p:sp>
        <p:sp>
          <p:nvSpPr>
            <p:cNvPr id="279663" name="Oval 133"/>
            <p:cNvSpPr>
              <a:spLocks noChangeArrowheads="1"/>
            </p:cNvSpPr>
            <p:nvPr/>
          </p:nvSpPr>
          <p:spPr bwMode="auto">
            <a:xfrm rot="1500000">
              <a:off x="3650" y="385"/>
              <a:ext cx="240" cy="153"/>
            </a:xfrm>
            <a:prstGeom prst="ellipse">
              <a:avLst/>
            </a:prstGeom>
            <a:solidFill>
              <a:srgbClr val="EAEAEA"/>
            </a:solidFill>
            <a:ln w="12700">
              <a:solidFill>
                <a:schemeClr val="tx1"/>
              </a:solidFill>
              <a:round/>
            </a:ln>
          </p:spPr>
          <p:txBody>
            <a:bodyPr wrap="none" anchor="ctr"/>
            <a:lstStyle/>
            <a:p>
              <a:endParaRPr lang="zh-CN" altLang="en-US"/>
            </a:p>
          </p:txBody>
        </p:sp>
        <p:sp>
          <p:nvSpPr>
            <p:cNvPr id="279664" name="Oval 134"/>
            <p:cNvSpPr>
              <a:spLocks noChangeArrowheads="1"/>
            </p:cNvSpPr>
            <p:nvPr/>
          </p:nvSpPr>
          <p:spPr bwMode="auto">
            <a:xfrm rot="-1560000">
              <a:off x="3573" y="537"/>
              <a:ext cx="291" cy="189"/>
            </a:xfrm>
            <a:prstGeom prst="ellipse">
              <a:avLst/>
            </a:prstGeom>
            <a:solidFill>
              <a:srgbClr val="EAEAEA"/>
            </a:solidFill>
            <a:ln w="12700">
              <a:solidFill>
                <a:schemeClr val="tx1"/>
              </a:solidFill>
              <a:round/>
            </a:ln>
          </p:spPr>
          <p:txBody>
            <a:bodyPr wrap="none" anchor="ctr"/>
            <a:lstStyle/>
            <a:p>
              <a:endParaRPr lang="zh-CN" altLang="en-US"/>
            </a:p>
          </p:txBody>
        </p:sp>
        <p:sp>
          <p:nvSpPr>
            <p:cNvPr id="279665" name="Oval 135"/>
            <p:cNvSpPr>
              <a:spLocks noChangeArrowheads="1"/>
            </p:cNvSpPr>
            <p:nvPr/>
          </p:nvSpPr>
          <p:spPr bwMode="auto">
            <a:xfrm>
              <a:off x="3216" y="555"/>
              <a:ext cx="471" cy="239"/>
            </a:xfrm>
            <a:prstGeom prst="ellipse">
              <a:avLst/>
            </a:prstGeom>
            <a:solidFill>
              <a:srgbClr val="EAEAEA"/>
            </a:solidFill>
            <a:ln w="12700">
              <a:solidFill>
                <a:schemeClr val="tx1"/>
              </a:solidFill>
              <a:round/>
            </a:ln>
          </p:spPr>
          <p:txBody>
            <a:bodyPr wrap="none" anchor="ctr"/>
            <a:lstStyle/>
            <a:p>
              <a:endParaRPr lang="zh-CN" altLang="en-US"/>
            </a:p>
          </p:txBody>
        </p:sp>
        <p:sp>
          <p:nvSpPr>
            <p:cNvPr id="279666" name="Oval 136"/>
            <p:cNvSpPr>
              <a:spLocks noChangeArrowheads="1"/>
            </p:cNvSpPr>
            <p:nvPr/>
          </p:nvSpPr>
          <p:spPr bwMode="auto">
            <a:xfrm rot="1080000">
              <a:off x="3023" y="555"/>
              <a:ext cx="265" cy="156"/>
            </a:xfrm>
            <a:prstGeom prst="ellipse">
              <a:avLst/>
            </a:prstGeom>
            <a:solidFill>
              <a:srgbClr val="EAEAEA"/>
            </a:solidFill>
            <a:ln w="12700">
              <a:solidFill>
                <a:schemeClr val="tx1"/>
              </a:solidFill>
              <a:round/>
            </a:ln>
          </p:spPr>
          <p:txBody>
            <a:bodyPr wrap="none" anchor="ctr"/>
            <a:lstStyle/>
            <a:p>
              <a:endParaRPr lang="zh-CN" altLang="en-US"/>
            </a:p>
          </p:txBody>
        </p:sp>
        <p:sp>
          <p:nvSpPr>
            <p:cNvPr id="279667" name="Oval 137"/>
            <p:cNvSpPr>
              <a:spLocks noChangeArrowheads="1"/>
            </p:cNvSpPr>
            <p:nvPr/>
          </p:nvSpPr>
          <p:spPr bwMode="auto">
            <a:xfrm>
              <a:off x="2949" y="432"/>
              <a:ext cx="217" cy="156"/>
            </a:xfrm>
            <a:prstGeom prst="ellipse">
              <a:avLst/>
            </a:prstGeom>
            <a:solidFill>
              <a:srgbClr val="EAEAEA"/>
            </a:solidFill>
            <a:ln w="12700">
              <a:solidFill>
                <a:schemeClr val="tx1"/>
              </a:solidFill>
              <a:round/>
            </a:ln>
          </p:spPr>
          <p:txBody>
            <a:bodyPr wrap="none" anchor="ctr"/>
            <a:lstStyle/>
            <a:p>
              <a:endParaRPr lang="zh-CN" altLang="en-US"/>
            </a:p>
          </p:txBody>
        </p:sp>
        <p:sp>
          <p:nvSpPr>
            <p:cNvPr id="279668" name="Oval 138"/>
            <p:cNvSpPr>
              <a:spLocks noChangeArrowheads="1"/>
            </p:cNvSpPr>
            <p:nvPr/>
          </p:nvSpPr>
          <p:spPr bwMode="auto">
            <a:xfrm rot="-1860000">
              <a:off x="2984" y="310"/>
              <a:ext cx="295" cy="156"/>
            </a:xfrm>
            <a:prstGeom prst="ellipse">
              <a:avLst/>
            </a:prstGeom>
            <a:solidFill>
              <a:srgbClr val="EAEAEA"/>
            </a:solidFill>
            <a:ln w="12700">
              <a:solidFill>
                <a:schemeClr val="tx1"/>
              </a:solidFill>
              <a:round/>
            </a:ln>
          </p:spPr>
          <p:txBody>
            <a:bodyPr wrap="none" anchor="ctr"/>
            <a:lstStyle/>
            <a:p>
              <a:endParaRPr lang="zh-CN" altLang="en-US"/>
            </a:p>
          </p:txBody>
        </p:sp>
        <p:sp>
          <p:nvSpPr>
            <p:cNvPr id="279669" name="Freeform 139"/>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w="12700" cap="rnd" cmpd="sng">
              <a:noFill/>
              <a:prstDash val="solid"/>
              <a:round/>
              <a:headEnd type="none" w="med" len="med"/>
              <a:tailEnd type="none" w="med" len="med"/>
            </a:ln>
          </p:spPr>
          <p:txBody>
            <a:bodyPr/>
            <a:lstStyle/>
            <a:p>
              <a:endParaRPr lang="zh-CN" altLang="en-US"/>
            </a:p>
          </p:txBody>
        </p:sp>
        <p:sp>
          <p:nvSpPr>
            <p:cNvPr id="279670" name="Freeform 140"/>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w="12700" cap="rnd" cmpd="sng">
              <a:noFill/>
              <a:prstDash val="solid"/>
              <a:round/>
              <a:headEnd type="none" w="med" len="med"/>
              <a:tailEnd type="none" w="med" len="med"/>
            </a:ln>
          </p:spPr>
          <p:txBody>
            <a:bodyPr/>
            <a:lstStyle/>
            <a:p>
              <a:endParaRPr lang="zh-CN" altLang="en-US"/>
            </a:p>
          </p:txBody>
        </p:sp>
        <p:sp>
          <p:nvSpPr>
            <p:cNvPr id="279671" name="Freeform 141"/>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w="12700" cap="rnd" cmpd="sng">
              <a:noFill/>
              <a:prstDash val="solid"/>
              <a:round/>
              <a:headEnd type="none" w="med" len="med"/>
              <a:tailEnd type="none" w="med" len="med"/>
            </a:ln>
          </p:spPr>
          <p:txBody>
            <a:bodyPr/>
            <a:lstStyle/>
            <a:p>
              <a:endParaRPr lang="zh-CN" altLang="en-US"/>
            </a:p>
          </p:txBody>
        </p:sp>
      </p:grpSp>
      <p:sp>
        <p:nvSpPr>
          <p:cNvPr id="279616" name="Line 142"/>
          <p:cNvSpPr>
            <a:spLocks noChangeShapeType="1"/>
          </p:cNvSpPr>
          <p:nvPr/>
        </p:nvSpPr>
        <p:spPr bwMode="auto">
          <a:xfrm>
            <a:off x="1749425" y="1770063"/>
            <a:ext cx="503238" cy="1147762"/>
          </a:xfrm>
          <a:prstGeom prst="line">
            <a:avLst/>
          </a:prstGeom>
          <a:noFill/>
          <a:ln w="28575">
            <a:solidFill>
              <a:srgbClr val="333399"/>
            </a:solidFill>
            <a:round/>
          </a:ln>
        </p:spPr>
        <p:txBody>
          <a:bodyPr/>
          <a:lstStyle/>
          <a:p>
            <a:endParaRPr lang="zh-CN" altLang="en-US"/>
          </a:p>
        </p:txBody>
      </p:sp>
      <p:pic>
        <p:nvPicPr>
          <p:cNvPr id="279617" name="Picture 143"/>
          <p:cNvPicPr>
            <a:picLocks noChangeArrowheads="1"/>
          </p:cNvPicPr>
          <p:nvPr/>
        </p:nvPicPr>
        <p:blipFill>
          <a:blip r:embed="rId3" cstate="print"/>
          <a:srcRect/>
          <a:stretch>
            <a:fillRect/>
          </a:stretch>
        </p:blipFill>
        <p:spPr bwMode="auto">
          <a:xfrm>
            <a:off x="1581150" y="1676400"/>
            <a:ext cx="346075" cy="217488"/>
          </a:xfrm>
          <a:prstGeom prst="rect">
            <a:avLst/>
          </a:prstGeom>
          <a:noFill/>
          <a:ln w="12699">
            <a:noFill/>
            <a:miter lim="800000"/>
            <a:headEnd/>
            <a:tailEnd/>
          </a:ln>
        </p:spPr>
      </p:pic>
      <p:grpSp>
        <p:nvGrpSpPr>
          <p:cNvPr id="279618" name="Group 144"/>
          <p:cNvGrpSpPr/>
          <p:nvPr/>
        </p:nvGrpSpPr>
        <p:grpSpPr bwMode="auto">
          <a:xfrm>
            <a:off x="1917700" y="2725738"/>
            <a:ext cx="603250" cy="519112"/>
            <a:chOff x="2949" y="196"/>
            <a:chExt cx="941" cy="598"/>
          </a:xfrm>
        </p:grpSpPr>
        <p:sp>
          <p:nvSpPr>
            <p:cNvPr id="279650" name="Oval 145"/>
            <p:cNvSpPr>
              <a:spLocks noChangeArrowheads="1"/>
            </p:cNvSpPr>
            <p:nvPr/>
          </p:nvSpPr>
          <p:spPr bwMode="auto">
            <a:xfrm>
              <a:off x="3168" y="196"/>
              <a:ext cx="407" cy="162"/>
            </a:xfrm>
            <a:prstGeom prst="ellipse">
              <a:avLst/>
            </a:prstGeom>
            <a:solidFill>
              <a:srgbClr val="EAEAEA"/>
            </a:solidFill>
            <a:ln w="12700">
              <a:solidFill>
                <a:schemeClr val="tx1"/>
              </a:solidFill>
              <a:round/>
            </a:ln>
          </p:spPr>
          <p:txBody>
            <a:bodyPr wrap="none" anchor="ctr"/>
            <a:lstStyle/>
            <a:p>
              <a:endParaRPr lang="zh-CN" altLang="en-US"/>
            </a:p>
          </p:txBody>
        </p:sp>
        <p:sp>
          <p:nvSpPr>
            <p:cNvPr id="279651" name="Oval 146"/>
            <p:cNvSpPr>
              <a:spLocks noChangeArrowheads="1"/>
            </p:cNvSpPr>
            <p:nvPr/>
          </p:nvSpPr>
          <p:spPr bwMode="auto">
            <a:xfrm rot="900000">
              <a:off x="3512" y="252"/>
              <a:ext cx="275" cy="131"/>
            </a:xfrm>
            <a:prstGeom prst="ellipse">
              <a:avLst/>
            </a:prstGeom>
            <a:solidFill>
              <a:srgbClr val="EAEAEA"/>
            </a:solidFill>
            <a:ln w="12700">
              <a:solidFill>
                <a:schemeClr val="tx1"/>
              </a:solidFill>
              <a:round/>
            </a:ln>
          </p:spPr>
          <p:txBody>
            <a:bodyPr wrap="none" anchor="ctr"/>
            <a:lstStyle/>
            <a:p>
              <a:endParaRPr lang="zh-CN" altLang="en-US"/>
            </a:p>
          </p:txBody>
        </p:sp>
        <p:sp>
          <p:nvSpPr>
            <p:cNvPr id="279652" name="Oval 147"/>
            <p:cNvSpPr>
              <a:spLocks noChangeArrowheads="1"/>
            </p:cNvSpPr>
            <p:nvPr/>
          </p:nvSpPr>
          <p:spPr bwMode="auto">
            <a:xfrm rot="1500000">
              <a:off x="3650" y="385"/>
              <a:ext cx="240" cy="153"/>
            </a:xfrm>
            <a:prstGeom prst="ellipse">
              <a:avLst/>
            </a:prstGeom>
            <a:solidFill>
              <a:srgbClr val="EAEAEA"/>
            </a:solidFill>
            <a:ln w="12700">
              <a:solidFill>
                <a:schemeClr val="tx1"/>
              </a:solidFill>
              <a:round/>
            </a:ln>
          </p:spPr>
          <p:txBody>
            <a:bodyPr wrap="none" anchor="ctr"/>
            <a:lstStyle/>
            <a:p>
              <a:endParaRPr lang="zh-CN" altLang="en-US"/>
            </a:p>
          </p:txBody>
        </p:sp>
        <p:sp>
          <p:nvSpPr>
            <p:cNvPr id="279653" name="Oval 148"/>
            <p:cNvSpPr>
              <a:spLocks noChangeArrowheads="1"/>
            </p:cNvSpPr>
            <p:nvPr/>
          </p:nvSpPr>
          <p:spPr bwMode="auto">
            <a:xfrm rot="-1560000">
              <a:off x="3573" y="537"/>
              <a:ext cx="291" cy="189"/>
            </a:xfrm>
            <a:prstGeom prst="ellipse">
              <a:avLst/>
            </a:prstGeom>
            <a:solidFill>
              <a:srgbClr val="EAEAEA"/>
            </a:solidFill>
            <a:ln w="12700">
              <a:solidFill>
                <a:schemeClr val="tx1"/>
              </a:solidFill>
              <a:round/>
            </a:ln>
          </p:spPr>
          <p:txBody>
            <a:bodyPr wrap="none" anchor="ctr"/>
            <a:lstStyle/>
            <a:p>
              <a:endParaRPr lang="zh-CN" altLang="en-US"/>
            </a:p>
          </p:txBody>
        </p:sp>
        <p:sp>
          <p:nvSpPr>
            <p:cNvPr id="279654" name="Oval 149"/>
            <p:cNvSpPr>
              <a:spLocks noChangeArrowheads="1"/>
            </p:cNvSpPr>
            <p:nvPr/>
          </p:nvSpPr>
          <p:spPr bwMode="auto">
            <a:xfrm>
              <a:off x="3216" y="555"/>
              <a:ext cx="471" cy="239"/>
            </a:xfrm>
            <a:prstGeom prst="ellipse">
              <a:avLst/>
            </a:prstGeom>
            <a:solidFill>
              <a:srgbClr val="EAEAEA"/>
            </a:solidFill>
            <a:ln w="12700">
              <a:solidFill>
                <a:schemeClr val="tx1"/>
              </a:solidFill>
              <a:round/>
            </a:ln>
          </p:spPr>
          <p:txBody>
            <a:bodyPr wrap="none" anchor="ctr"/>
            <a:lstStyle/>
            <a:p>
              <a:endParaRPr lang="zh-CN" altLang="en-US"/>
            </a:p>
          </p:txBody>
        </p:sp>
        <p:sp>
          <p:nvSpPr>
            <p:cNvPr id="279655" name="Oval 150"/>
            <p:cNvSpPr>
              <a:spLocks noChangeArrowheads="1"/>
            </p:cNvSpPr>
            <p:nvPr/>
          </p:nvSpPr>
          <p:spPr bwMode="auto">
            <a:xfrm rot="1080000">
              <a:off x="3023" y="555"/>
              <a:ext cx="265" cy="156"/>
            </a:xfrm>
            <a:prstGeom prst="ellipse">
              <a:avLst/>
            </a:prstGeom>
            <a:solidFill>
              <a:srgbClr val="EAEAEA"/>
            </a:solidFill>
            <a:ln w="12700">
              <a:solidFill>
                <a:schemeClr val="tx1"/>
              </a:solidFill>
              <a:round/>
            </a:ln>
          </p:spPr>
          <p:txBody>
            <a:bodyPr wrap="none" anchor="ctr"/>
            <a:lstStyle/>
            <a:p>
              <a:endParaRPr lang="zh-CN" altLang="en-US"/>
            </a:p>
          </p:txBody>
        </p:sp>
        <p:sp>
          <p:nvSpPr>
            <p:cNvPr id="279656" name="Oval 151"/>
            <p:cNvSpPr>
              <a:spLocks noChangeArrowheads="1"/>
            </p:cNvSpPr>
            <p:nvPr/>
          </p:nvSpPr>
          <p:spPr bwMode="auto">
            <a:xfrm>
              <a:off x="2949" y="432"/>
              <a:ext cx="217" cy="156"/>
            </a:xfrm>
            <a:prstGeom prst="ellipse">
              <a:avLst/>
            </a:prstGeom>
            <a:solidFill>
              <a:srgbClr val="EAEAEA"/>
            </a:solidFill>
            <a:ln w="12700">
              <a:solidFill>
                <a:schemeClr val="tx1"/>
              </a:solidFill>
              <a:round/>
            </a:ln>
          </p:spPr>
          <p:txBody>
            <a:bodyPr wrap="none" anchor="ctr"/>
            <a:lstStyle/>
            <a:p>
              <a:endParaRPr lang="zh-CN" altLang="en-US"/>
            </a:p>
          </p:txBody>
        </p:sp>
        <p:sp>
          <p:nvSpPr>
            <p:cNvPr id="279657" name="Oval 152"/>
            <p:cNvSpPr>
              <a:spLocks noChangeArrowheads="1"/>
            </p:cNvSpPr>
            <p:nvPr/>
          </p:nvSpPr>
          <p:spPr bwMode="auto">
            <a:xfrm rot="-1860000">
              <a:off x="2984" y="310"/>
              <a:ext cx="295" cy="156"/>
            </a:xfrm>
            <a:prstGeom prst="ellipse">
              <a:avLst/>
            </a:prstGeom>
            <a:solidFill>
              <a:srgbClr val="EAEAEA"/>
            </a:solidFill>
            <a:ln w="12700">
              <a:solidFill>
                <a:schemeClr val="tx1"/>
              </a:solidFill>
              <a:round/>
            </a:ln>
          </p:spPr>
          <p:txBody>
            <a:bodyPr wrap="none" anchor="ctr"/>
            <a:lstStyle/>
            <a:p>
              <a:endParaRPr lang="zh-CN" altLang="en-US"/>
            </a:p>
          </p:txBody>
        </p:sp>
        <p:sp>
          <p:nvSpPr>
            <p:cNvPr id="279658" name="Freeform 153"/>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w="12700" cap="rnd" cmpd="sng">
              <a:noFill/>
              <a:prstDash val="solid"/>
              <a:round/>
              <a:headEnd type="none" w="med" len="med"/>
              <a:tailEnd type="none" w="med" len="med"/>
            </a:ln>
          </p:spPr>
          <p:txBody>
            <a:bodyPr/>
            <a:lstStyle/>
            <a:p>
              <a:endParaRPr lang="zh-CN" altLang="en-US"/>
            </a:p>
          </p:txBody>
        </p:sp>
        <p:sp>
          <p:nvSpPr>
            <p:cNvPr id="279659" name="Freeform 154"/>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w="12700" cap="rnd" cmpd="sng">
              <a:noFill/>
              <a:prstDash val="solid"/>
              <a:round/>
              <a:headEnd type="none" w="med" len="med"/>
              <a:tailEnd type="none" w="med" len="med"/>
            </a:ln>
          </p:spPr>
          <p:txBody>
            <a:bodyPr/>
            <a:lstStyle/>
            <a:p>
              <a:endParaRPr lang="zh-CN" altLang="en-US"/>
            </a:p>
          </p:txBody>
        </p:sp>
        <p:sp>
          <p:nvSpPr>
            <p:cNvPr id="279660" name="Freeform 155"/>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w="12700" cap="rnd" cmpd="sng">
              <a:noFill/>
              <a:prstDash val="solid"/>
              <a:round/>
              <a:headEnd type="none" w="med" len="med"/>
              <a:tailEnd type="none" w="med" len="med"/>
            </a:ln>
          </p:spPr>
          <p:txBody>
            <a:bodyPr/>
            <a:lstStyle/>
            <a:p>
              <a:endParaRPr lang="zh-CN" altLang="en-US"/>
            </a:p>
          </p:txBody>
        </p:sp>
      </p:grpSp>
      <p:sp>
        <p:nvSpPr>
          <p:cNvPr id="279619" name="Line 156"/>
          <p:cNvSpPr>
            <a:spLocks noChangeShapeType="1"/>
          </p:cNvSpPr>
          <p:nvPr/>
        </p:nvSpPr>
        <p:spPr bwMode="auto">
          <a:xfrm>
            <a:off x="7958138" y="1962150"/>
            <a:ext cx="587375" cy="571500"/>
          </a:xfrm>
          <a:prstGeom prst="line">
            <a:avLst/>
          </a:prstGeom>
          <a:noFill/>
          <a:ln w="28575">
            <a:solidFill>
              <a:srgbClr val="333399"/>
            </a:solidFill>
            <a:round/>
          </a:ln>
        </p:spPr>
        <p:txBody>
          <a:bodyPr/>
          <a:lstStyle/>
          <a:p>
            <a:endParaRPr lang="zh-CN" altLang="en-US"/>
          </a:p>
        </p:txBody>
      </p:sp>
      <p:sp>
        <p:nvSpPr>
          <p:cNvPr id="279620" name="Line 157"/>
          <p:cNvSpPr>
            <a:spLocks noChangeShapeType="1"/>
          </p:cNvSpPr>
          <p:nvPr/>
        </p:nvSpPr>
        <p:spPr bwMode="auto">
          <a:xfrm flipH="1">
            <a:off x="7451725" y="2565400"/>
            <a:ext cx="1006475" cy="669925"/>
          </a:xfrm>
          <a:prstGeom prst="line">
            <a:avLst/>
          </a:prstGeom>
          <a:noFill/>
          <a:ln w="28575">
            <a:solidFill>
              <a:srgbClr val="333399"/>
            </a:solidFill>
            <a:round/>
          </a:ln>
        </p:spPr>
        <p:txBody>
          <a:bodyPr/>
          <a:lstStyle/>
          <a:p>
            <a:endParaRPr lang="zh-CN" altLang="en-US"/>
          </a:p>
        </p:txBody>
      </p:sp>
      <p:sp>
        <p:nvSpPr>
          <p:cNvPr id="279621" name="Line 158"/>
          <p:cNvSpPr>
            <a:spLocks noChangeShapeType="1"/>
          </p:cNvSpPr>
          <p:nvPr/>
        </p:nvSpPr>
        <p:spPr bwMode="auto">
          <a:xfrm flipV="1">
            <a:off x="5775325" y="1993900"/>
            <a:ext cx="420688" cy="192088"/>
          </a:xfrm>
          <a:prstGeom prst="line">
            <a:avLst/>
          </a:prstGeom>
          <a:noFill/>
          <a:ln w="28575">
            <a:solidFill>
              <a:srgbClr val="333399"/>
            </a:solidFill>
            <a:round/>
          </a:ln>
        </p:spPr>
        <p:txBody>
          <a:bodyPr/>
          <a:lstStyle/>
          <a:p>
            <a:endParaRPr lang="zh-CN" altLang="en-US"/>
          </a:p>
        </p:txBody>
      </p:sp>
      <p:pic>
        <p:nvPicPr>
          <p:cNvPr id="279622" name="Picture 159"/>
          <p:cNvPicPr>
            <a:picLocks noChangeArrowheads="1"/>
          </p:cNvPicPr>
          <p:nvPr/>
        </p:nvPicPr>
        <p:blipFill>
          <a:blip r:embed="rId3" cstate="print"/>
          <a:srcRect/>
          <a:stretch>
            <a:fillRect/>
          </a:stretch>
        </p:blipFill>
        <p:spPr bwMode="auto">
          <a:xfrm>
            <a:off x="7192963" y="3106738"/>
            <a:ext cx="346075" cy="219075"/>
          </a:xfrm>
          <a:prstGeom prst="rect">
            <a:avLst/>
          </a:prstGeom>
          <a:noFill/>
          <a:ln w="12699">
            <a:noFill/>
            <a:miter lim="800000"/>
            <a:headEnd/>
            <a:tailEnd/>
          </a:ln>
        </p:spPr>
      </p:pic>
      <p:pic>
        <p:nvPicPr>
          <p:cNvPr id="279623" name="Picture 160"/>
          <p:cNvPicPr>
            <a:picLocks noChangeArrowheads="1"/>
          </p:cNvPicPr>
          <p:nvPr/>
        </p:nvPicPr>
        <p:blipFill>
          <a:blip r:embed="rId3" cstate="print"/>
          <a:srcRect/>
          <a:stretch>
            <a:fillRect/>
          </a:stretch>
        </p:blipFill>
        <p:spPr bwMode="auto">
          <a:xfrm>
            <a:off x="7707313" y="1770063"/>
            <a:ext cx="347662" cy="219075"/>
          </a:xfrm>
          <a:prstGeom prst="rect">
            <a:avLst/>
          </a:prstGeom>
          <a:noFill/>
          <a:ln w="12699">
            <a:noFill/>
            <a:miter lim="800000"/>
            <a:headEnd/>
            <a:tailEnd/>
          </a:ln>
        </p:spPr>
      </p:pic>
      <p:grpSp>
        <p:nvGrpSpPr>
          <p:cNvPr id="279624" name="Group 161"/>
          <p:cNvGrpSpPr/>
          <p:nvPr/>
        </p:nvGrpSpPr>
        <p:grpSpPr bwMode="auto">
          <a:xfrm>
            <a:off x="8210550" y="2247900"/>
            <a:ext cx="601663" cy="520700"/>
            <a:chOff x="2949" y="196"/>
            <a:chExt cx="941" cy="598"/>
          </a:xfrm>
        </p:grpSpPr>
        <p:sp>
          <p:nvSpPr>
            <p:cNvPr id="279639" name="Oval 162"/>
            <p:cNvSpPr>
              <a:spLocks noChangeArrowheads="1"/>
            </p:cNvSpPr>
            <p:nvPr/>
          </p:nvSpPr>
          <p:spPr bwMode="auto">
            <a:xfrm>
              <a:off x="3168" y="196"/>
              <a:ext cx="407" cy="162"/>
            </a:xfrm>
            <a:prstGeom prst="ellipse">
              <a:avLst/>
            </a:prstGeom>
            <a:solidFill>
              <a:srgbClr val="EAEAEA"/>
            </a:solidFill>
            <a:ln w="12700">
              <a:solidFill>
                <a:schemeClr val="tx1"/>
              </a:solidFill>
              <a:round/>
            </a:ln>
          </p:spPr>
          <p:txBody>
            <a:bodyPr wrap="none" anchor="ctr"/>
            <a:lstStyle/>
            <a:p>
              <a:endParaRPr lang="zh-CN" altLang="en-US"/>
            </a:p>
          </p:txBody>
        </p:sp>
        <p:sp>
          <p:nvSpPr>
            <p:cNvPr id="279640" name="Oval 163"/>
            <p:cNvSpPr>
              <a:spLocks noChangeArrowheads="1"/>
            </p:cNvSpPr>
            <p:nvPr/>
          </p:nvSpPr>
          <p:spPr bwMode="auto">
            <a:xfrm rot="900000">
              <a:off x="3512" y="252"/>
              <a:ext cx="275" cy="131"/>
            </a:xfrm>
            <a:prstGeom prst="ellipse">
              <a:avLst/>
            </a:prstGeom>
            <a:solidFill>
              <a:srgbClr val="EAEAEA"/>
            </a:solidFill>
            <a:ln w="12700">
              <a:solidFill>
                <a:schemeClr val="tx1"/>
              </a:solidFill>
              <a:round/>
            </a:ln>
          </p:spPr>
          <p:txBody>
            <a:bodyPr wrap="none" anchor="ctr"/>
            <a:lstStyle/>
            <a:p>
              <a:endParaRPr lang="zh-CN" altLang="en-US"/>
            </a:p>
          </p:txBody>
        </p:sp>
        <p:sp>
          <p:nvSpPr>
            <p:cNvPr id="279641" name="Oval 164"/>
            <p:cNvSpPr>
              <a:spLocks noChangeArrowheads="1"/>
            </p:cNvSpPr>
            <p:nvPr/>
          </p:nvSpPr>
          <p:spPr bwMode="auto">
            <a:xfrm rot="1500000">
              <a:off x="3650" y="385"/>
              <a:ext cx="240" cy="153"/>
            </a:xfrm>
            <a:prstGeom prst="ellipse">
              <a:avLst/>
            </a:prstGeom>
            <a:solidFill>
              <a:srgbClr val="EAEAEA"/>
            </a:solidFill>
            <a:ln w="12700">
              <a:solidFill>
                <a:schemeClr val="tx1"/>
              </a:solidFill>
              <a:round/>
            </a:ln>
          </p:spPr>
          <p:txBody>
            <a:bodyPr wrap="none" anchor="ctr"/>
            <a:lstStyle/>
            <a:p>
              <a:endParaRPr lang="zh-CN" altLang="en-US"/>
            </a:p>
          </p:txBody>
        </p:sp>
        <p:sp>
          <p:nvSpPr>
            <p:cNvPr id="279642" name="Oval 165"/>
            <p:cNvSpPr>
              <a:spLocks noChangeArrowheads="1"/>
            </p:cNvSpPr>
            <p:nvPr/>
          </p:nvSpPr>
          <p:spPr bwMode="auto">
            <a:xfrm rot="-1560000">
              <a:off x="3573" y="537"/>
              <a:ext cx="291" cy="189"/>
            </a:xfrm>
            <a:prstGeom prst="ellipse">
              <a:avLst/>
            </a:prstGeom>
            <a:solidFill>
              <a:srgbClr val="EAEAEA"/>
            </a:solidFill>
            <a:ln w="12700">
              <a:solidFill>
                <a:schemeClr val="tx1"/>
              </a:solidFill>
              <a:round/>
            </a:ln>
          </p:spPr>
          <p:txBody>
            <a:bodyPr wrap="none" anchor="ctr"/>
            <a:lstStyle/>
            <a:p>
              <a:endParaRPr lang="zh-CN" altLang="en-US"/>
            </a:p>
          </p:txBody>
        </p:sp>
        <p:sp>
          <p:nvSpPr>
            <p:cNvPr id="279643" name="Oval 166"/>
            <p:cNvSpPr>
              <a:spLocks noChangeArrowheads="1"/>
            </p:cNvSpPr>
            <p:nvPr/>
          </p:nvSpPr>
          <p:spPr bwMode="auto">
            <a:xfrm>
              <a:off x="3216" y="555"/>
              <a:ext cx="471" cy="239"/>
            </a:xfrm>
            <a:prstGeom prst="ellipse">
              <a:avLst/>
            </a:prstGeom>
            <a:solidFill>
              <a:srgbClr val="EAEAEA"/>
            </a:solidFill>
            <a:ln w="12700">
              <a:solidFill>
                <a:schemeClr val="tx1"/>
              </a:solidFill>
              <a:round/>
            </a:ln>
          </p:spPr>
          <p:txBody>
            <a:bodyPr wrap="none" anchor="ctr"/>
            <a:lstStyle/>
            <a:p>
              <a:endParaRPr lang="zh-CN" altLang="en-US"/>
            </a:p>
          </p:txBody>
        </p:sp>
        <p:sp>
          <p:nvSpPr>
            <p:cNvPr id="279644" name="Oval 167"/>
            <p:cNvSpPr>
              <a:spLocks noChangeArrowheads="1"/>
            </p:cNvSpPr>
            <p:nvPr/>
          </p:nvSpPr>
          <p:spPr bwMode="auto">
            <a:xfrm rot="1080000">
              <a:off x="3023" y="555"/>
              <a:ext cx="265" cy="156"/>
            </a:xfrm>
            <a:prstGeom prst="ellipse">
              <a:avLst/>
            </a:prstGeom>
            <a:solidFill>
              <a:srgbClr val="EAEAEA"/>
            </a:solidFill>
            <a:ln w="12700">
              <a:solidFill>
                <a:schemeClr val="tx1"/>
              </a:solidFill>
              <a:round/>
            </a:ln>
          </p:spPr>
          <p:txBody>
            <a:bodyPr wrap="none" anchor="ctr"/>
            <a:lstStyle/>
            <a:p>
              <a:endParaRPr lang="zh-CN" altLang="en-US"/>
            </a:p>
          </p:txBody>
        </p:sp>
        <p:sp>
          <p:nvSpPr>
            <p:cNvPr id="279645" name="Oval 168"/>
            <p:cNvSpPr>
              <a:spLocks noChangeArrowheads="1"/>
            </p:cNvSpPr>
            <p:nvPr/>
          </p:nvSpPr>
          <p:spPr bwMode="auto">
            <a:xfrm>
              <a:off x="2949" y="432"/>
              <a:ext cx="217" cy="156"/>
            </a:xfrm>
            <a:prstGeom prst="ellipse">
              <a:avLst/>
            </a:prstGeom>
            <a:solidFill>
              <a:srgbClr val="EAEAEA"/>
            </a:solidFill>
            <a:ln w="12700">
              <a:solidFill>
                <a:schemeClr val="tx1"/>
              </a:solidFill>
              <a:round/>
            </a:ln>
          </p:spPr>
          <p:txBody>
            <a:bodyPr wrap="none" anchor="ctr"/>
            <a:lstStyle/>
            <a:p>
              <a:endParaRPr lang="zh-CN" altLang="en-US"/>
            </a:p>
          </p:txBody>
        </p:sp>
        <p:sp>
          <p:nvSpPr>
            <p:cNvPr id="279646" name="Oval 169"/>
            <p:cNvSpPr>
              <a:spLocks noChangeArrowheads="1"/>
            </p:cNvSpPr>
            <p:nvPr/>
          </p:nvSpPr>
          <p:spPr bwMode="auto">
            <a:xfrm rot="-1860000">
              <a:off x="2984" y="310"/>
              <a:ext cx="295" cy="156"/>
            </a:xfrm>
            <a:prstGeom prst="ellipse">
              <a:avLst/>
            </a:prstGeom>
            <a:solidFill>
              <a:srgbClr val="EAEAEA"/>
            </a:solidFill>
            <a:ln w="12700">
              <a:solidFill>
                <a:schemeClr val="tx1"/>
              </a:solidFill>
              <a:round/>
            </a:ln>
          </p:spPr>
          <p:txBody>
            <a:bodyPr wrap="none" anchor="ctr"/>
            <a:lstStyle/>
            <a:p>
              <a:endParaRPr lang="zh-CN" altLang="en-US"/>
            </a:p>
          </p:txBody>
        </p:sp>
        <p:sp>
          <p:nvSpPr>
            <p:cNvPr id="279647" name="Freeform 170"/>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w="12700" cap="rnd" cmpd="sng">
              <a:noFill/>
              <a:prstDash val="solid"/>
              <a:round/>
              <a:headEnd type="none" w="med" len="med"/>
              <a:tailEnd type="none" w="med" len="med"/>
            </a:ln>
          </p:spPr>
          <p:txBody>
            <a:bodyPr/>
            <a:lstStyle/>
            <a:p>
              <a:endParaRPr lang="zh-CN" altLang="en-US"/>
            </a:p>
          </p:txBody>
        </p:sp>
        <p:sp>
          <p:nvSpPr>
            <p:cNvPr id="279648" name="Freeform 171"/>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w="12700" cap="rnd" cmpd="sng">
              <a:noFill/>
              <a:prstDash val="solid"/>
              <a:round/>
              <a:headEnd type="none" w="med" len="med"/>
              <a:tailEnd type="none" w="med" len="med"/>
            </a:ln>
          </p:spPr>
          <p:txBody>
            <a:bodyPr/>
            <a:lstStyle/>
            <a:p>
              <a:endParaRPr lang="zh-CN" altLang="en-US"/>
            </a:p>
          </p:txBody>
        </p:sp>
        <p:sp>
          <p:nvSpPr>
            <p:cNvPr id="279649" name="Freeform 172"/>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w="12700" cap="rnd" cmpd="sng">
              <a:noFill/>
              <a:prstDash val="solid"/>
              <a:round/>
              <a:headEnd type="none" w="med" len="med"/>
              <a:tailEnd type="none" w="med" len="med"/>
            </a:ln>
          </p:spPr>
          <p:txBody>
            <a:bodyPr/>
            <a:lstStyle/>
            <a:p>
              <a:endParaRPr lang="zh-CN" altLang="en-US"/>
            </a:p>
          </p:txBody>
        </p:sp>
      </p:grpSp>
      <p:grpSp>
        <p:nvGrpSpPr>
          <p:cNvPr id="279625" name="Group 173"/>
          <p:cNvGrpSpPr/>
          <p:nvPr/>
        </p:nvGrpSpPr>
        <p:grpSpPr bwMode="auto">
          <a:xfrm>
            <a:off x="5357813" y="1866900"/>
            <a:ext cx="603250" cy="522288"/>
            <a:chOff x="2949" y="196"/>
            <a:chExt cx="941" cy="598"/>
          </a:xfrm>
        </p:grpSpPr>
        <p:sp>
          <p:nvSpPr>
            <p:cNvPr id="279628" name="Oval 174"/>
            <p:cNvSpPr>
              <a:spLocks noChangeArrowheads="1"/>
            </p:cNvSpPr>
            <p:nvPr/>
          </p:nvSpPr>
          <p:spPr bwMode="auto">
            <a:xfrm>
              <a:off x="3168" y="196"/>
              <a:ext cx="407" cy="162"/>
            </a:xfrm>
            <a:prstGeom prst="ellipse">
              <a:avLst/>
            </a:prstGeom>
            <a:solidFill>
              <a:srgbClr val="EAEAEA"/>
            </a:solidFill>
            <a:ln w="12700">
              <a:solidFill>
                <a:schemeClr val="tx1"/>
              </a:solidFill>
              <a:round/>
            </a:ln>
          </p:spPr>
          <p:txBody>
            <a:bodyPr wrap="none" anchor="ctr"/>
            <a:lstStyle/>
            <a:p>
              <a:endParaRPr lang="zh-CN" altLang="en-US"/>
            </a:p>
          </p:txBody>
        </p:sp>
        <p:sp>
          <p:nvSpPr>
            <p:cNvPr id="279629" name="Oval 175"/>
            <p:cNvSpPr>
              <a:spLocks noChangeArrowheads="1"/>
            </p:cNvSpPr>
            <p:nvPr/>
          </p:nvSpPr>
          <p:spPr bwMode="auto">
            <a:xfrm rot="900000">
              <a:off x="3512" y="252"/>
              <a:ext cx="275" cy="131"/>
            </a:xfrm>
            <a:prstGeom prst="ellipse">
              <a:avLst/>
            </a:prstGeom>
            <a:solidFill>
              <a:srgbClr val="EAEAEA"/>
            </a:solidFill>
            <a:ln w="12700">
              <a:solidFill>
                <a:schemeClr val="tx1"/>
              </a:solidFill>
              <a:round/>
            </a:ln>
          </p:spPr>
          <p:txBody>
            <a:bodyPr wrap="none" anchor="ctr"/>
            <a:lstStyle/>
            <a:p>
              <a:endParaRPr lang="zh-CN" altLang="en-US"/>
            </a:p>
          </p:txBody>
        </p:sp>
        <p:sp>
          <p:nvSpPr>
            <p:cNvPr id="279630" name="Oval 176"/>
            <p:cNvSpPr>
              <a:spLocks noChangeArrowheads="1"/>
            </p:cNvSpPr>
            <p:nvPr/>
          </p:nvSpPr>
          <p:spPr bwMode="auto">
            <a:xfrm rot="1500000">
              <a:off x="3650" y="385"/>
              <a:ext cx="240" cy="153"/>
            </a:xfrm>
            <a:prstGeom prst="ellipse">
              <a:avLst/>
            </a:prstGeom>
            <a:solidFill>
              <a:srgbClr val="EAEAEA"/>
            </a:solidFill>
            <a:ln w="12700">
              <a:solidFill>
                <a:schemeClr val="tx1"/>
              </a:solidFill>
              <a:round/>
            </a:ln>
          </p:spPr>
          <p:txBody>
            <a:bodyPr wrap="none" anchor="ctr"/>
            <a:lstStyle/>
            <a:p>
              <a:endParaRPr lang="zh-CN" altLang="en-US"/>
            </a:p>
          </p:txBody>
        </p:sp>
        <p:sp>
          <p:nvSpPr>
            <p:cNvPr id="279631" name="Oval 177"/>
            <p:cNvSpPr>
              <a:spLocks noChangeArrowheads="1"/>
            </p:cNvSpPr>
            <p:nvPr/>
          </p:nvSpPr>
          <p:spPr bwMode="auto">
            <a:xfrm rot="-1560000">
              <a:off x="3573" y="537"/>
              <a:ext cx="291" cy="189"/>
            </a:xfrm>
            <a:prstGeom prst="ellipse">
              <a:avLst/>
            </a:prstGeom>
            <a:solidFill>
              <a:srgbClr val="EAEAEA"/>
            </a:solidFill>
            <a:ln w="12700">
              <a:solidFill>
                <a:schemeClr val="tx1"/>
              </a:solidFill>
              <a:round/>
            </a:ln>
          </p:spPr>
          <p:txBody>
            <a:bodyPr wrap="none" anchor="ctr"/>
            <a:lstStyle/>
            <a:p>
              <a:endParaRPr lang="zh-CN" altLang="en-US"/>
            </a:p>
          </p:txBody>
        </p:sp>
        <p:sp>
          <p:nvSpPr>
            <p:cNvPr id="279632" name="Oval 178"/>
            <p:cNvSpPr>
              <a:spLocks noChangeArrowheads="1"/>
            </p:cNvSpPr>
            <p:nvPr/>
          </p:nvSpPr>
          <p:spPr bwMode="auto">
            <a:xfrm>
              <a:off x="3216" y="555"/>
              <a:ext cx="471" cy="239"/>
            </a:xfrm>
            <a:prstGeom prst="ellipse">
              <a:avLst/>
            </a:prstGeom>
            <a:solidFill>
              <a:srgbClr val="EAEAEA"/>
            </a:solidFill>
            <a:ln w="12700">
              <a:solidFill>
                <a:schemeClr val="tx1"/>
              </a:solidFill>
              <a:round/>
            </a:ln>
          </p:spPr>
          <p:txBody>
            <a:bodyPr wrap="none" anchor="ctr"/>
            <a:lstStyle/>
            <a:p>
              <a:endParaRPr lang="zh-CN" altLang="en-US"/>
            </a:p>
          </p:txBody>
        </p:sp>
        <p:sp>
          <p:nvSpPr>
            <p:cNvPr id="279633" name="Oval 179"/>
            <p:cNvSpPr>
              <a:spLocks noChangeArrowheads="1"/>
            </p:cNvSpPr>
            <p:nvPr/>
          </p:nvSpPr>
          <p:spPr bwMode="auto">
            <a:xfrm rot="1080000">
              <a:off x="3023" y="555"/>
              <a:ext cx="265" cy="156"/>
            </a:xfrm>
            <a:prstGeom prst="ellipse">
              <a:avLst/>
            </a:prstGeom>
            <a:solidFill>
              <a:srgbClr val="EAEAEA"/>
            </a:solidFill>
            <a:ln w="12700">
              <a:solidFill>
                <a:schemeClr val="tx1"/>
              </a:solidFill>
              <a:round/>
            </a:ln>
          </p:spPr>
          <p:txBody>
            <a:bodyPr wrap="none" anchor="ctr"/>
            <a:lstStyle/>
            <a:p>
              <a:endParaRPr lang="zh-CN" altLang="en-US"/>
            </a:p>
          </p:txBody>
        </p:sp>
        <p:sp>
          <p:nvSpPr>
            <p:cNvPr id="279634" name="Oval 180"/>
            <p:cNvSpPr>
              <a:spLocks noChangeArrowheads="1"/>
            </p:cNvSpPr>
            <p:nvPr/>
          </p:nvSpPr>
          <p:spPr bwMode="auto">
            <a:xfrm>
              <a:off x="2949" y="432"/>
              <a:ext cx="217" cy="156"/>
            </a:xfrm>
            <a:prstGeom prst="ellipse">
              <a:avLst/>
            </a:prstGeom>
            <a:solidFill>
              <a:srgbClr val="EAEAEA"/>
            </a:solidFill>
            <a:ln w="12700">
              <a:solidFill>
                <a:schemeClr val="tx1"/>
              </a:solidFill>
              <a:round/>
            </a:ln>
          </p:spPr>
          <p:txBody>
            <a:bodyPr wrap="none" anchor="ctr"/>
            <a:lstStyle/>
            <a:p>
              <a:endParaRPr lang="zh-CN" altLang="en-US"/>
            </a:p>
          </p:txBody>
        </p:sp>
        <p:sp>
          <p:nvSpPr>
            <p:cNvPr id="279635" name="Oval 181"/>
            <p:cNvSpPr>
              <a:spLocks noChangeArrowheads="1"/>
            </p:cNvSpPr>
            <p:nvPr/>
          </p:nvSpPr>
          <p:spPr bwMode="auto">
            <a:xfrm rot="-1860000">
              <a:off x="2984" y="310"/>
              <a:ext cx="295" cy="156"/>
            </a:xfrm>
            <a:prstGeom prst="ellipse">
              <a:avLst/>
            </a:prstGeom>
            <a:solidFill>
              <a:srgbClr val="EAEAEA"/>
            </a:solidFill>
            <a:ln w="12700">
              <a:solidFill>
                <a:schemeClr val="tx1"/>
              </a:solidFill>
              <a:round/>
            </a:ln>
          </p:spPr>
          <p:txBody>
            <a:bodyPr wrap="none" anchor="ctr"/>
            <a:lstStyle/>
            <a:p>
              <a:endParaRPr lang="zh-CN" altLang="en-US"/>
            </a:p>
          </p:txBody>
        </p:sp>
        <p:sp>
          <p:nvSpPr>
            <p:cNvPr id="279636" name="Freeform 182"/>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w="12700" cap="rnd" cmpd="sng">
              <a:noFill/>
              <a:prstDash val="solid"/>
              <a:round/>
              <a:headEnd type="none" w="med" len="med"/>
              <a:tailEnd type="none" w="med" len="med"/>
            </a:ln>
          </p:spPr>
          <p:txBody>
            <a:bodyPr/>
            <a:lstStyle/>
            <a:p>
              <a:endParaRPr lang="zh-CN" altLang="en-US"/>
            </a:p>
          </p:txBody>
        </p:sp>
        <p:sp>
          <p:nvSpPr>
            <p:cNvPr id="279637" name="Freeform 183"/>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w="12700" cap="rnd" cmpd="sng">
              <a:noFill/>
              <a:prstDash val="solid"/>
              <a:round/>
              <a:headEnd type="none" w="med" len="med"/>
              <a:tailEnd type="none" w="med" len="med"/>
            </a:ln>
          </p:spPr>
          <p:txBody>
            <a:bodyPr/>
            <a:lstStyle/>
            <a:p>
              <a:endParaRPr lang="zh-CN" altLang="en-US"/>
            </a:p>
          </p:txBody>
        </p:sp>
        <p:sp>
          <p:nvSpPr>
            <p:cNvPr id="279638" name="Freeform 184"/>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w="12700" cap="rnd" cmpd="sng">
              <a:noFill/>
              <a:prstDash val="solid"/>
              <a:round/>
              <a:headEnd type="none" w="med" len="med"/>
              <a:tailEnd type="none" w="med" len="med"/>
            </a:ln>
          </p:spPr>
          <p:txBody>
            <a:bodyPr/>
            <a:lstStyle/>
            <a:p>
              <a:endParaRPr lang="zh-CN" altLang="en-US"/>
            </a:p>
          </p:txBody>
        </p:sp>
      </p:grpSp>
      <p:pic>
        <p:nvPicPr>
          <p:cNvPr id="279626" name="Picture 185"/>
          <p:cNvPicPr>
            <a:picLocks noChangeArrowheads="1"/>
          </p:cNvPicPr>
          <p:nvPr/>
        </p:nvPicPr>
        <p:blipFill>
          <a:blip r:embed="rId3" cstate="print"/>
          <a:srcRect/>
          <a:stretch>
            <a:fillRect/>
          </a:stretch>
        </p:blipFill>
        <p:spPr bwMode="auto">
          <a:xfrm>
            <a:off x="6027738" y="1866900"/>
            <a:ext cx="346075" cy="219075"/>
          </a:xfrm>
          <a:prstGeom prst="rect">
            <a:avLst/>
          </a:prstGeom>
          <a:noFill/>
          <a:ln w="12699">
            <a:noFill/>
            <a:miter lim="800000"/>
            <a:headEnd/>
            <a:tailEnd/>
          </a:ln>
        </p:spPr>
      </p:pic>
      <p:sp>
        <p:nvSpPr>
          <p:cNvPr id="279627" name="Rectangle 188"/>
          <p:cNvSpPr>
            <a:spLocks noGrp="1" noChangeArrowheads="1"/>
          </p:cNvSpPr>
          <p:nvPr>
            <p:ph type="title"/>
          </p:nvPr>
        </p:nvSpPr>
        <p:spPr/>
        <p:txBody>
          <a:bodyPr/>
          <a:lstStyle/>
          <a:p>
            <a:pPr eaLnBrk="1" hangingPunct="1"/>
            <a:r>
              <a:rPr lang="en-US" altLang="zh-CN" dirty="0"/>
              <a:t>BGP</a:t>
            </a:r>
            <a:r>
              <a:rPr lang="zh-CN" altLang="en-US" dirty="0"/>
              <a:t>发言人和自治系统</a:t>
            </a:r>
            <a:r>
              <a:rPr lang="en-US" altLang="zh-CN" dirty="0"/>
              <a:t>AS</a:t>
            </a:r>
            <a:r>
              <a:rPr lang="zh-CN" altLang="en-US" dirty="0"/>
              <a:t>的关系</a:t>
            </a:r>
          </a:p>
        </p:txBody>
      </p:sp>
    </p:spTree>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578" name="Rectangle 2"/>
          <p:cNvSpPr>
            <a:spLocks noGrp="1" noChangeArrowheads="1"/>
          </p:cNvSpPr>
          <p:nvPr>
            <p:ph type="title"/>
          </p:nvPr>
        </p:nvSpPr>
        <p:spPr/>
        <p:txBody>
          <a:bodyPr/>
          <a:lstStyle/>
          <a:p>
            <a:pPr eaLnBrk="1" hangingPunct="1"/>
            <a:r>
              <a:rPr lang="en-US" altLang="zh-CN" dirty="0"/>
              <a:t>BGP</a:t>
            </a:r>
            <a:r>
              <a:rPr lang="zh-CN" altLang="en-US" dirty="0"/>
              <a:t>交换路由信息</a:t>
            </a:r>
          </a:p>
        </p:txBody>
      </p:sp>
      <p:sp>
        <p:nvSpPr>
          <p:cNvPr id="280579" name="Rectangle 4"/>
          <p:cNvSpPr>
            <a:spLocks noGrp="1" noChangeArrowheads="1"/>
          </p:cNvSpPr>
          <p:nvPr>
            <p:ph type="body" idx="1"/>
          </p:nvPr>
        </p:nvSpPr>
        <p:spPr>
          <a:xfrm>
            <a:off x="330200" y="1028700"/>
            <a:ext cx="8445500" cy="5148263"/>
          </a:xfrm>
        </p:spPr>
        <p:txBody>
          <a:bodyPr/>
          <a:lstStyle/>
          <a:p>
            <a:pPr eaLnBrk="1" hangingPunct="1">
              <a:spcBef>
                <a:spcPts val="600"/>
              </a:spcBef>
            </a:pPr>
            <a:r>
              <a:rPr lang="zh-CN" altLang="en-US" dirty="0"/>
              <a:t>一个</a:t>
            </a:r>
            <a:r>
              <a:rPr lang="en-US" altLang="zh-CN" dirty="0"/>
              <a:t>BGP</a:t>
            </a:r>
            <a:r>
              <a:rPr lang="zh-CN" altLang="en-US" dirty="0"/>
              <a:t>发言人与其他自治系统中的</a:t>
            </a:r>
            <a:r>
              <a:rPr lang="en-US" altLang="zh-CN" dirty="0"/>
              <a:t>BGP</a:t>
            </a:r>
            <a:r>
              <a:rPr lang="zh-CN" altLang="en-US" dirty="0"/>
              <a:t>发言人要交换路由信息，就要先建立</a:t>
            </a:r>
            <a:r>
              <a:rPr lang="en-US" altLang="zh-CN" dirty="0"/>
              <a:t>TCP</a:t>
            </a:r>
            <a:r>
              <a:rPr lang="zh-CN" altLang="en-US" dirty="0"/>
              <a:t>连接</a:t>
            </a:r>
            <a:r>
              <a:rPr lang="en-US" altLang="zh-CN" dirty="0"/>
              <a:t>(</a:t>
            </a:r>
            <a:r>
              <a:rPr lang="zh-CN" altLang="en-US" dirty="0">
                <a:ea typeface="黑体" panose="02010609060101010101" pitchFamily="49" charset="-122"/>
              </a:rPr>
              <a:t>端口号为</a:t>
            </a:r>
            <a:r>
              <a:rPr lang="en-US" altLang="zh-CN" dirty="0">
                <a:ea typeface="黑体" panose="02010609060101010101" pitchFamily="49" charset="-122"/>
              </a:rPr>
              <a:t>179</a:t>
            </a:r>
            <a:r>
              <a:rPr lang="en-US" altLang="zh-CN" dirty="0"/>
              <a:t>)</a:t>
            </a:r>
            <a:r>
              <a:rPr lang="zh-CN" altLang="en-US" dirty="0"/>
              <a:t>，然后在此连接上</a:t>
            </a:r>
            <a:r>
              <a:rPr lang="zh-CN" altLang="en-US" dirty="0">
                <a:solidFill>
                  <a:schemeClr val="hlink"/>
                </a:solidFill>
              </a:rPr>
              <a:t>交换</a:t>
            </a:r>
            <a:r>
              <a:rPr lang="en-US" altLang="zh-CN" dirty="0">
                <a:solidFill>
                  <a:schemeClr val="hlink"/>
                </a:solidFill>
              </a:rPr>
              <a:t>BGP</a:t>
            </a:r>
            <a:r>
              <a:rPr lang="zh-CN" altLang="en-US" dirty="0">
                <a:solidFill>
                  <a:schemeClr val="hlink"/>
                </a:solidFill>
              </a:rPr>
              <a:t>报文</a:t>
            </a:r>
            <a:r>
              <a:rPr lang="zh-CN" altLang="en-US" dirty="0"/>
              <a:t>以建立</a:t>
            </a:r>
            <a:r>
              <a:rPr lang="en-US" altLang="zh-CN" dirty="0">
                <a:solidFill>
                  <a:schemeClr val="hlink"/>
                </a:solidFill>
                <a:ea typeface="黑体" panose="02010609060101010101" pitchFamily="49" charset="-122"/>
              </a:rPr>
              <a:t>BGP</a:t>
            </a:r>
            <a:r>
              <a:rPr lang="zh-CN" altLang="en-US" dirty="0">
                <a:solidFill>
                  <a:schemeClr val="hlink"/>
                </a:solidFill>
                <a:ea typeface="黑体" panose="02010609060101010101" pitchFamily="49" charset="-122"/>
              </a:rPr>
              <a:t>会话</a:t>
            </a:r>
            <a:r>
              <a:rPr lang="en-US" altLang="zh-CN" dirty="0"/>
              <a:t>(session)</a:t>
            </a:r>
            <a:r>
              <a:rPr lang="zh-CN" altLang="en-US" dirty="0"/>
              <a:t>，利用</a:t>
            </a:r>
            <a:r>
              <a:rPr lang="en-US" altLang="zh-CN" dirty="0"/>
              <a:t>BGP</a:t>
            </a:r>
            <a:r>
              <a:rPr lang="zh-CN" altLang="en-US" dirty="0"/>
              <a:t>会话交换路由信息。</a:t>
            </a:r>
          </a:p>
          <a:p>
            <a:pPr eaLnBrk="1" hangingPunct="1">
              <a:spcBef>
                <a:spcPts val="600"/>
              </a:spcBef>
            </a:pPr>
            <a:endParaRPr lang="zh-CN" altLang="en-US" dirty="0"/>
          </a:p>
          <a:p>
            <a:pPr eaLnBrk="1" hangingPunct="1">
              <a:spcBef>
                <a:spcPts val="600"/>
              </a:spcBef>
            </a:pPr>
            <a:r>
              <a:rPr lang="zh-CN" altLang="en-US" dirty="0"/>
              <a:t>使用</a:t>
            </a:r>
            <a:r>
              <a:rPr lang="en-US" altLang="zh-CN" dirty="0"/>
              <a:t>TCP</a:t>
            </a:r>
            <a:r>
              <a:rPr lang="zh-CN" altLang="en-US" dirty="0"/>
              <a:t>连接能提供可靠的服务，也简化了路由选择协议。</a:t>
            </a:r>
          </a:p>
          <a:p>
            <a:pPr eaLnBrk="1" hangingPunct="1">
              <a:spcBef>
                <a:spcPts val="600"/>
              </a:spcBef>
            </a:pPr>
            <a:endParaRPr lang="zh-CN" altLang="en-US" dirty="0"/>
          </a:p>
          <a:p>
            <a:pPr eaLnBrk="1" hangingPunct="1">
              <a:spcBef>
                <a:spcPts val="600"/>
              </a:spcBef>
            </a:pPr>
            <a:r>
              <a:rPr lang="zh-CN" altLang="en-US" dirty="0"/>
              <a:t>使用</a:t>
            </a:r>
            <a:r>
              <a:rPr lang="en-US" altLang="zh-CN" dirty="0"/>
              <a:t>TCP</a:t>
            </a:r>
            <a:r>
              <a:rPr lang="zh-CN" altLang="en-US" dirty="0"/>
              <a:t>连接</a:t>
            </a:r>
            <a:r>
              <a:rPr lang="zh-CN" altLang="en-US" dirty="0">
                <a:solidFill>
                  <a:srgbClr val="FF0000"/>
                </a:solidFill>
              </a:rPr>
              <a:t>交换</a:t>
            </a:r>
            <a:r>
              <a:rPr lang="zh-CN" altLang="en-US" dirty="0"/>
              <a:t>路由信息的两个</a:t>
            </a:r>
            <a:r>
              <a:rPr lang="en-US" altLang="zh-CN" dirty="0"/>
              <a:t>BGP</a:t>
            </a:r>
            <a:r>
              <a:rPr lang="zh-CN" altLang="en-US" dirty="0"/>
              <a:t>发言人，彼此成为对方的</a:t>
            </a:r>
            <a:r>
              <a:rPr lang="zh-CN" altLang="en-US" dirty="0">
                <a:ea typeface="黑体" panose="02010609060101010101" pitchFamily="49" charset="-122"/>
              </a:rPr>
              <a:t>邻站 </a:t>
            </a:r>
            <a:r>
              <a:rPr lang="en-US" altLang="zh-CN" dirty="0"/>
              <a:t>(neighbor) </a:t>
            </a:r>
            <a:r>
              <a:rPr lang="zh-CN" altLang="en-US" dirty="0"/>
              <a:t>或</a:t>
            </a:r>
            <a:r>
              <a:rPr lang="zh-CN" altLang="en-US" dirty="0">
                <a:ea typeface="黑体" panose="02010609060101010101" pitchFamily="49" charset="-122"/>
              </a:rPr>
              <a:t>对等站 </a:t>
            </a:r>
            <a:r>
              <a:rPr lang="en-US" altLang="zh-CN" dirty="0"/>
              <a:t>(peer)</a:t>
            </a:r>
            <a:r>
              <a:rPr lang="zh-CN" altLang="en-US" dirty="0"/>
              <a:t>。</a:t>
            </a:r>
          </a:p>
          <a:p>
            <a:pPr eaLnBrk="1" hangingPunct="1">
              <a:spcBef>
                <a:spcPts val="600"/>
              </a:spcBef>
            </a:pPr>
            <a:endParaRPr lang="en-US" altLang="zh-CN" dirty="0"/>
          </a:p>
        </p:txBody>
      </p:sp>
    </p:spTree>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602" name="Rectangle 2"/>
          <p:cNvSpPr>
            <a:spLocks noGrp="1" noChangeArrowheads="1"/>
          </p:cNvSpPr>
          <p:nvPr>
            <p:ph type="title"/>
          </p:nvPr>
        </p:nvSpPr>
        <p:spPr/>
        <p:txBody>
          <a:bodyPr/>
          <a:lstStyle/>
          <a:p>
            <a:pPr eaLnBrk="1" hangingPunct="1"/>
            <a:r>
              <a:rPr lang="en-US" altLang="zh-CN" dirty="0"/>
              <a:t>AS </a:t>
            </a:r>
            <a:r>
              <a:rPr lang="zh-CN" altLang="en-US" dirty="0"/>
              <a:t>的连通图举例 </a:t>
            </a:r>
          </a:p>
        </p:txBody>
      </p:sp>
      <p:grpSp>
        <p:nvGrpSpPr>
          <p:cNvPr id="281603" name="Group 33"/>
          <p:cNvGrpSpPr/>
          <p:nvPr/>
        </p:nvGrpSpPr>
        <p:grpSpPr bwMode="auto">
          <a:xfrm>
            <a:off x="2267744" y="4119587"/>
            <a:ext cx="4968875" cy="2117725"/>
            <a:chOff x="1791" y="2822"/>
            <a:chExt cx="2495" cy="1062"/>
          </a:xfrm>
        </p:grpSpPr>
        <p:sp>
          <p:nvSpPr>
            <p:cNvPr id="281605" name="Line 19"/>
            <p:cNvSpPr>
              <a:spLocks noChangeShapeType="1"/>
            </p:cNvSpPr>
            <p:nvPr/>
          </p:nvSpPr>
          <p:spPr bwMode="auto">
            <a:xfrm>
              <a:off x="2154" y="3566"/>
              <a:ext cx="363" cy="227"/>
            </a:xfrm>
            <a:prstGeom prst="line">
              <a:avLst/>
            </a:prstGeom>
            <a:noFill/>
            <a:ln w="9525">
              <a:solidFill>
                <a:schemeClr val="tx1"/>
              </a:solidFill>
              <a:round/>
            </a:ln>
          </p:spPr>
          <p:txBody>
            <a:bodyPr/>
            <a:lstStyle/>
            <a:p>
              <a:endParaRPr lang="zh-CN" altLang="en-US"/>
            </a:p>
          </p:txBody>
        </p:sp>
        <p:sp>
          <p:nvSpPr>
            <p:cNvPr id="281606" name="Line 20"/>
            <p:cNvSpPr>
              <a:spLocks noChangeShapeType="1"/>
            </p:cNvSpPr>
            <p:nvPr/>
          </p:nvSpPr>
          <p:spPr bwMode="auto">
            <a:xfrm flipH="1">
              <a:off x="1791" y="3612"/>
              <a:ext cx="273" cy="227"/>
            </a:xfrm>
            <a:prstGeom prst="line">
              <a:avLst/>
            </a:prstGeom>
            <a:noFill/>
            <a:ln w="9525">
              <a:solidFill>
                <a:schemeClr val="tx1"/>
              </a:solidFill>
              <a:round/>
            </a:ln>
          </p:spPr>
          <p:txBody>
            <a:bodyPr/>
            <a:lstStyle/>
            <a:p>
              <a:endParaRPr lang="zh-CN" altLang="en-US"/>
            </a:p>
          </p:txBody>
        </p:sp>
        <p:sp>
          <p:nvSpPr>
            <p:cNvPr id="281607" name="Line 21"/>
            <p:cNvSpPr>
              <a:spLocks noChangeShapeType="1"/>
            </p:cNvSpPr>
            <p:nvPr/>
          </p:nvSpPr>
          <p:spPr bwMode="auto">
            <a:xfrm flipH="1">
              <a:off x="3469" y="3657"/>
              <a:ext cx="273" cy="227"/>
            </a:xfrm>
            <a:prstGeom prst="line">
              <a:avLst/>
            </a:prstGeom>
            <a:noFill/>
            <a:ln w="9525">
              <a:solidFill>
                <a:schemeClr val="tx1"/>
              </a:solidFill>
              <a:round/>
            </a:ln>
          </p:spPr>
          <p:txBody>
            <a:bodyPr/>
            <a:lstStyle/>
            <a:p>
              <a:endParaRPr lang="zh-CN" altLang="en-US"/>
            </a:p>
          </p:txBody>
        </p:sp>
        <p:sp>
          <p:nvSpPr>
            <p:cNvPr id="281608" name="Line 22"/>
            <p:cNvSpPr>
              <a:spLocks noChangeShapeType="1"/>
            </p:cNvSpPr>
            <p:nvPr/>
          </p:nvSpPr>
          <p:spPr bwMode="auto">
            <a:xfrm flipV="1">
              <a:off x="2410" y="2977"/>
              <a:ext cx="1059" cy="36"/>
            </a:xfrm>
            <a:prstGeom prst="line">
              <a:avLst/>
            </a:prstGeom>
            <a:noFill/>
            <a:ln w="9525">
              <a:solidFill>
                <a:schemeClr val="tx1"/>
              </a:solidFill>
              <a:round/>
            </a:ln>
          </p:spPr>
          <p:txBody>
            <a:bodyPr/>
            <a:lstStyle/>
            <a:p>
              <a:endParaRPr lang="zh-CN" altLang="en-US"/>
            </a:p>
          </p:txBody>
        </p:sp>
        <p:sp>
          <p:nvSpPr>
            <p:cNvPr id="281609" name="Line 23"/>
            <p:cNvSpPr>
              <a:spLocks noChangeShapeType="1"/>
            </p:cNvSpPr>
            <p:nvPr/>
          </p:nvSpPr>
          <p:spPr bwMode="auto">
            <a:xfrm>
              <a:off x="3560" y="2977"/>
              <a:ext cx="544" cy="181"/>
            </a:xfrm>
            <a:prstGeom prst="line">
              <a:avLst/>
            </a:prstGeom>
            <a:noFill/>
            <a:ln w="9525">
              <a:solidFill>
                <a:schemeClr val="tx1"/>
              </a:solidFill>
              <a:round/>
            </a:ln>
          </p:spPr>
          <p:txBody>
            <a:bodyPr/>
            <a:lstStyle/>
            <a:p>
              <a:endParaRPr lang="zh-CN" altLang="en-US"/>
            </a:p>
          </p:txBody>
        </p:sp>
        <p:sp>
          <p:nvSpPr>
            <p:cNvPr id="281610" name="Line 24"/>
            <p:cNvSpPr>
              <a:spLocks noChangeShapeType="1"/>
            </p:cNvSpPr>
            <p:nvPr/>
          </p:nvSpPr>
          <p:spPr bwMode="auto">
            <a:xfrm>
              <a:off x="2387" y="3044"/>
              <a:ext cx="538" cy="295"/>
            </a:xfrm>
            <a:prstGeom prst="line">
              <a:avLst/>
            </a:prstGeom>
            <a:noFill/>
            <a:ln w="9525">
              <a:solidFill>
                <a:schemeClr val="tx1"/>
              </a:solidFill>
              <a:round/>
            </a:ln>
          </p:spPr>
          <p:txBody>
            <a:bodyPr/>
            <a:lstStyle/>
            <a:p>
              <a:endParaRPr lang="zh-CN" altLang="en-US"/>
            </a:p>
          </p:txBody>
        </p:sp>
        <p:sp>
          <p:nvSpPr>
            <p:cNvPr id="281611" name="Line 25"/>
            <p:cNvSpPr>
              <a:spLocks noChangeShapeType="1"/>
            </p:cNvSpPr>
            <p:nvPr/>
          </p:nvSpPr>
          <p:spPr bwMode="auto">
            <a:xfrm>
              <a:off x="3016" y="3385"/>
              <a:ext cx="726" cy="227"/>
            </a:xfrm>
            <a:prstGeom prst="line">
              <a:avLst/>
            </a:prstGeom>
            <a:noFill/>
            <a:ln w="9525">
              <a:solidFill>
                <a:schemeClr val="tx1"/>
              </a:solidFill>
              <a:round/>
            </a:ln>
          </p:spPr>
          <p:txBody>
            <a:bodyPr/>
            <a:lstStyle/>
            <a:p>
              <a:endParaRPr lang="zh-CN" altLang="en-US"/>
            </a:p>
          </p:txBody>
        </p:sp>
        <p:sp>
          <p:nvSpPr>
            <p:cNvPr id="281612" name="Line 26"/>
            <p:cNvSpPr>
              <a:spLocks noChangeShapeType="1"/>
            </p:cNvSpPr>
            <p:nvPr/>
          </p:nvSpPr>
          <p:spPr bwMode="auto">
            <a:xfrm>
              <a:off x="3878" y="3612"/>
              <a:ext cx="408" cy="46"/>
            </a:xfrm>
            <a:prstGeom prst="line">
              <a:avLst/>
            </a:prstGeom>
            <a:noFill/>
            <a:ln w="9525">
              <a:solidFill>
                <a:schemeClr val="tx1"/>
              </a:solidFill>
              <a:round/>
            </a:ln>
          </p:spPr>
          <p:txBody>
            <a:bodyPr/>
            <a:lstStyle/>
            <a:p>
              <a:endParaRPr lang="zh-CN" altLang="en-US"/>
            </a:p>
          </p:txBody>
        </p:sp>
        <p:sp>
          <p:nvSpPr>
            <p:cNvPr id="281613" name="Line 27"/>
            <p:cNvSpPr>
              <a:spLocks noChangeShapeType="1"/>
            </p:cNvSpPr>
            <p:nvPr/>
          </p:nvSpPr>
          <p:spPr bwMode="auto">
            <a:xfrm flipV="1">
              <a:off x="2109" y="3067"/>
              <a:ext cx="226" cy="454"/>
            </a:xfrm>
            <a:prstGeom prst="line">
              <a:avLst/>
            </a:prstGeom>
            <a:noFill/>
            <a:ln w="9525">
              <a:solidFill>
                <a:schemeClr val="tx1"/>
              </a:solidFill>
              <a:round/>
            </a:ln>
          </p:spPr>
          <p:txBody>
            <a:bodyPr/>
            <a:lstStyle/>
            <a:p>
              <a:endParaRPr lang="zh-CN" altLang="en-US"/>
            </a:p>
          </p:txBody>
        </p:sp>
        <p:sp>
          <p:nvSpPr>
            <p:cNvPr id="605212" name="Oval 28"/>
            <p:cNvSpPr>
              <a:spLocks noChangeArrowheads="1"/>
            </p:cNvSpPr>
            <p:nvPr/>
          </p:nvSpPr>
          <p:spPr bwMode="auto">
            <a:xfrm>
              <a:off x="2199" y="2841"/>
              <a:ext cx="336" cy="336"/>
            </a:xfrm>
            <a:prstGeom prst="ellipse">
              <a:avLst/>
            </a:prstGeom>
            <a:solidFill>
              <a:srgbClr val="FFCCCC"/>
            </a:solidFill>
            <a:ln w="19050">
              <a:solidFill>
                <a:schemeClr val="tx1"/>
              </a:solidFill>
              <a:round/>
            </a:ln>
            <a:effectLst>
              <a:outerShdw dist="35921" dir="2700000" algn="ctr" rotWithShape="0">
                <a:schemeClr val="bg2"/>
              </a:outerShdw>
            </a:effectLst>
          </p:spPr>
          <p:txBody>
            <a:bodyPr wrap="none" anchor="ctr"/>
            <a:lstStyle/>
            <a:p>
              <a:pPr algn="ctr">
                <a:defRPr/>
              </a:pPr>
              <a:r>
                <a:rPr kumimoji="1" lang="en-US" altLang="zh-CN" sz="2400">
                  <a:solidFill>
                    <a:schemeClr val="folHlink"/>
                  </a:solidFill>
                  <a:latin typeface="Arial" panose="020B0604020202020204" pitchFamily="34" charset="0"/>
                  <a:ea typeface="宋体" panose="02010600030101010101" pitchFamily="2" charset="-122"/>
                </a:rPr>
                <a:t>AS</a:t>
              </a:r>
              <a:r>
                <a:rPr kumimoji="1" lang="en-US" altLang="zh-CN" sz="2400" baseline="-25000">
                  <a:solidFill>
                    <a:schemeClr val="folHlink"/>
                  </a:solidFill>
                  <a:latin typeface="Arial" panose="020B0604020202020204" pitchFamily="34" charset="0"/>
                  <a:ea typeface="宋体" panose="02010600030101010101" pitchFamily="2" charset="-122"/>
                </a:rPr>
                <a:t>1</a:t>
              </a:r>
            </a:p>
          </p:txBody>
        </p:sp>
        <p:sp>
          <p:nvSpPr>
            <p:cNvPr id="605213" name="Oval 29"/>
            <p:cNvSpPr>
              <a:spLocks noChangeArrowheads="1"/>
            </p:cNvSpPr>
            <p:nvPr/>
          </p:nvSpPr>
          <p:spPr bwMode="auto">
            <a:xfrm>
              <a:off x="3360" y="2822"/>
              <a:ext cx="336" cy="336"/>
            </a:xfrm>
            <a:prstGeom prst="ellipse">
              <a:avLst/>
            </a:prstGeom>
            <a:solidFill>
              <a:srgbClr val="FFCCCC"/>
            </a:solidFill>
            <a:ln w="19050">
              <a:solidFill>
                <a:schemeClr val="tx1"/>
              </a:solidFill>
              <a:round/>
            </a:ln>
            <a:effectLst>
              <a:outerShdw dist="35921" dir="2700000" algn="ctr" rotWithShape="0">
                <a:schemeClr val="bg2"/>
              </a:outerShdw>
            </a:effectLst>
          </p:spPr>
          <p:txBody>
            <a:bodyPr wrap="none" anchor="ctr"/>
            <a:lstStyle/>
            <a:p>
              <a:pPr algn="ctr">
                <a:defRPr/>
              </a:pPr>
              <a:r>
                <a:rPr kumimoji="1" lang="en-US" altLang="zh-CN" sz="2400">
                  <a:solidFill>
                    <a:schemeClr val="folHlink"/>
                  </a:solidFill>
                  <a:latin typeface="Arial" panose="020B0604020202020204" pitchFamily="34" charset="0"/>
                  <a:ea typeface="宋体" panose="02010600030101010101" pitchFamily="2" charset="-122"/>
                </a:rPr>
                <a:t>AS</a:t>
              </a:r>
              <a:r>
                <a:rPr kumimoji="1" lang="en-US" altLang="zh-CN" sz="2400" baseline="-25000">
                  <a:solidFill>
                    <a:schemeClr val="folHlink"/>
                  </a:solidFill>
                  <a:latin typeface="Arial" panose="020B0604020202020204" pitchFamily="34" charset="0"/>
                  <a:ea typeface="宋体" panose="02010600030101010101" pitchFamily="2" charset="-122"/>
                </a:rPr>
                <a:t>2</a:t>
              </a:r>
            </a:p>
          </p:txBody>
        </p:sp>
        <p:sp>
          <p:nvSpPr>
            <p:cNvPr id="605214" name="Oval 30"/>
            <p:cNvSpPr>
              <a:spLocks noChangeArrowheads="1"/>
            </p:cNvSpPr>
            <p:nvPr/>
          </p:nvSpPr>
          <p:spPr bwMode="auto">
            <a:xfrm>
              <a:off x="2819" y="3203"/>
              <a:ext cx="336" cy="336"/>
            </a:xfrm>
            <a:prstGeom prst="ellipse">
              <a:avLst/>
            </a:prstGeom>
            <a:solidFill>
              <a:srgbClr val="FFCCCC"/>
            </a:solidFill>
            <a:ln w="19050">
              <a:solidFill>
                <a:schemeClr val="tx1"/>
              </a:solidFill>
              <a:round/>
            </a:ln>
            <a:effectLst>
              <a:outerShdw dist="35921" dir="2700000" algn="ctr" rotWithShape="0">
                <a:schemeClr val="bg2"/>
              </a:outerShdw>
            </a:effectLst>
          </p:spPr>
          <p:txBody>
            <a:bodyPr wrap="none" anchor="ctr"/>
            <a:lstStyle/>
            <a:p>
              <a:pPr algn="ctr">
                <a:defRPr/>
              </a:pPr>
              <a:r>
                <a:rPr kumimoji="1" lang="en-US" altLang="zh-CN" sz="2400">
                  <a:solidFill>
                    <a:schemeClr val="folHlink"/>
                  </a:solidFill>
                  <a:latin typeface="Arial" panose="020B0604020202020204" pitchFamily="34" charset="0"/>
                  <a:ea typeface="宋体" panose="02010600030101010101" pitchFamily="2" charset="-122"/>
                </a:rPr>
                <a:t>AS</a:t>
              </a:r>
              <a:r>
                <a:rPr kumimoji="1" lang="en-US" altLang="zh-CN" sz="2400" baseline="-25000">
                  <a:solidFill>
                    <a:schemeClr val="folHlink"/>
                  </a:solidFill>
                  <a:latin typeface="Arial" panose="020B0604020202020204" pitchFamily="34" charset="0"/>
                  <a:ea typeface="宋体" panose="02010600030101010101" pitchFamily="2" charset="-122"/>
                </a:rPr>
                <a:t>3</a:t>
              </a:r>
            </a:p>
          </p:txBody>
        </p:sp>
        <p:sp>
          <p:nvSpPr>
            <p:cNvPr id="605215" name="Oval 31"/>
            <p:cNvSpPr>
              <a:spLocks noChangeArrowheads="1"/>
            </p:cNvSpPr>
            <p:nvPr/>
          </p:nvSpPr>
          <p:spPr bwMode="auto">
            <a:xfrm>
              <a:off x="1927" y="3385"/>
              <a:ext cx="336" cy="336"/>
            </a:xfrm>
            <a:prstGeom prst="ellipse">
              <a:avLst/>
            </a:prstGeom>
            <a:solidFill>
              <a:srgbClr val="FFCCCC"/>
            </a:solidFill>
            <a:ln w="19050">
              <a:solidFill>
                <a:schemeClr val="tx1"/>
              </a:solidFill>
              <a:round/>
            </a:ln>
            <a:effectLst>
              <a:outerShdw dist="35921" dir="2700000" algn="ctr" rotWithShape="0">
                <a:schemeClr val="bg2"/>
              </a:outerShdw>
            </a:effectLst>
          </p:spPr>
          <p:txBody>
            <a:bodyPr wrap="none" anchor="ctr"/>
            <a:lstStyle/>
            <a:p>
              <a:pPr algn="ctr">
                <a:defRPr/>
              </a:pPr>
              <a:r>
                <a:rPr kumimoji="1" lang="en-US" altLang="zh-CN" sz="2400">
                  <a:solidFill>
                    <a:schemeClr val="folHlink"/>
                  </a:solidFill>
                  <a:latin typeface="Arial" panose="020B0604020202020204" pitchFamily="34" charset="0"/>
                  <a:ea typeface="宋体" panose="02010600030101010101" pitchFamily="2" charset="-122"/>
                </a:rPr>
                <a:t>AS</a:t>
              </a:r>
              <a:r>
                <a:rPr kumimoji="1" lang="en-US" altLang="zh-CN" sz="2400" baseline="-25000">
                  <a:solidFill>
                    <a:schemeClr val="folHlink"/>
                  </a:solidFill>
                  <a:latin typeface="Arial" panose="020B0604020202020204" pitchFamily="34" charset="0"/>
                  <a:ea typeface="宋体" panose="02010600030101010101" pitchFamily="2" charset="-122"/>
                </a:rPr>
                <a:t>4</a:t>
              </a:r>
            </a:p>
          </p:txBody>
        </p:sp>
        <p:sp>
          <p:nvSpPr>
            <p:cNvPr id="605216" name="Oval 32"/>
            <p:cNvSpPr>
              <a:spLocks noChangeArrowheads="1"/>
            </p:cNvSpPr>
            <p:nvPr/>
          </p:nvSpPr>
          <p:spPr bwMode="auto">
            <a:xfrm>
              <a:off x="3632" y="3430"/>
              <a:ext cx="336" cy="336"/>
            </a:xfrm>
            <a:prstGeom prst="ellipse">
              <a:avLst/>
            </a:prstGeom>
            <a:solidFill>
              <a:srgbClr val="FFCCCC"/>
            </a:solidFill>
            <a:ln w="19050">
              <a:solidFill>
                <a:schemeClr val="tx1"/>
              </a:solidFill>
              <a:round/>
            </a:ln>
            <a:effectLst>
              <a:outerShdw dist="35921" dir="2700000" algn="ctr" rotWithShape="0">
                <a:schemeClr val="bg2"/>
              </a:outerShdw>
            </a:effectLst>
          </p:spPr>
          <p:txBody>
            <a:bodyPr wrap="none" anchor="ctr"/>
            <a:lstStyle/>
            <a:p>
              <a:pPr algn="ctr">
                <a:defRPr/>
              </a:pPr>
              <a:r>
                <a:rPr kumimoji="1" lang="en-US" altLang="zh-CN" sz="2400">
                  <a:solidFill>
                    <a:schemeClr val="folHlink"/>
                  </a:solidFill>
                  <a:latin typeface="Arial" panose="020B0604020202020204" pitchFamily="34" charset="0"/>
                  <a:ea typeface="宋体" panose="02010600030101010101" pitchFamily="2" charset="-122"/>
                </a:rPr>
                <a:t>AS</a:t>
              </a:r>
              <a:r>
                <a:rPr kumimoji="1" lang="en-US" altLang="zh-CN" sz="2400" baseline="-25000">
                  <a:solidFill>
                    <a:schemeClr val="folHlink"/>
                  </a:solidFill>
                  <a:latin typeface="Arial" panose="020B0604020202020204" pitchFamily="34" charset="0"/>
                  <a:ea typeface="宋体" panose="02010600030101010101" pitchFamily="2" charset="-122"/>
                </a:rPr>
                <a:t>5</a:t>
              </a:r>
            </a:p>
          </p:txBody>
        </p:sp>
      </p:grpSp>
      <p:sp>
        <p:nvSpPr>
          <p:cNvPr id="281604" name="Rectangle 34"/>
          <p:cNvSpPr>
            <a:spLocks noGrp="1" noChangeArrowheads="1"/>
          </p:cNvSpPr>
          <p:nvPr>
            <p:ph type="body" idx="1"/>
          </p:nvPr>
        </p:nvSpPr>
        <p:spPr>
          <a:xfrm>
            <a:off x="330200" y="1057058"/>
            <a:ext cx="8456642" cy="3093795"/>
          </a:xfrm>
        </p:spPr>
        <p:txBody>
          <a:bodyPr/>
          <a:lstStyle/>
          <a:p>
            <a:pPr eaLnBrk="1" hangingPunct="1">
              <a:spcBef>
                <a:spcPts val="600"/>
              </a:spcBef>
            </a:pPr>
            <a:r>
              <a:rPr lang="en-US" altLang="zh-CN" sz="2200" dirty="0"/>
              <a:t>BGP </a:t>
            </a:r>
            <a:r>
              <a:rPr lang="zh-CN" altLang="en-US" sz="2200" dirty="0"/>
              <a:t>所交换的</a:t>
            </a:r>
            <a:r>
              <a:rPr lang="zh-CN" altLang="en-US" sz="2200" dirty="0">
                <a:solidFill>
                  <a:srgbClr val="FF0000"/>
                </a:solidFill>
              </a:rPr>
              <a:t>网络可达性</a:t>
            </a:r>
            <a:r>
              <a:rPr lang="zh-CN" altLang="en-US" sz="2200" dirty="0"/>
              <a:t>的信息就是要到达某个网络 </a:t>
            </a:r>
            <a:r>
              <a:rPr lang="en-US" altLang="zh-CN" sz="2200" dirty="0"/>
              <a:t>(</a:t>
            </a:r>
            <a:r>
              <a:rPr lang="zh-CN" altLang="en-US" sz="2200" dirty="0"/>
              <a:t>用网络前缀表示</a:t>
            </a:r>
            <a:r>
              <a:rPr lang="en-US" altLang="zh-CN" sz="2200" dirty="0"/>
              <a:t>) </a:t>
            </a:r>
            <a:r>
              <a:rPr lang="zh-CN" altLang="en-US" sz="2200" dirty="0"/>
              <a:t>所要经过的</a:t>
            </a:r>
            <a:r>
              <a:rPr lang="zh-CN" altLang="en-US" sz="2200" dirty="0">
                <a:solidFill>
                  <a:srgbClr val="FF0000"/>
                </a:solidFill>
              </a:rPr>
              <a:t>一系列 </a:t>
            </a:r>
            <a:r>
              <a:rPr lang="en-US" altLang="zh-CN" sz="2200" dirty="0">
                <a:solidFill>
                  <a:srgbClr val="FF0000"/>
                </a:solidFill>
              </a:rPr>
              <a:t>AS</a:t>
            </a:r>
            <a:r>
              <a:rPr lang="zh-CN" altLang="en-US" sz="2200" dirty="0"/>
              <a:t>。</a:t>
            </a:r>
          </a:p>
          <a:p>
            <a:pPr eaLnBrk="1" hangingPunct="1">
              <a:spcBef>
                <a:spcPts val="600"/>
              </a:spcBef>
            </a:pPr>
            <a:endParaRPr lang="en-US" altLang="zh-CN" sz="2200" dirty="0"/>
          </a:p>
          <a:p>
            <a:pPr eaLnBrk="1" hangingPunct="1">
              <a:spcBef>
                <a:spcPts val="600"/>
              </a:spcBef>
            </a:pPr>
            <a:r>
              <a:rPr lang="zh-CN" altLang="en-US" sz="2200" dirty="0"/>
              <a:t>当 </a:t>
            </a:r>
            <a:r>
              <a:rPr lang="en-US" altLang="zh-CN" sz="2200" dirty="0"/>
              <a:t>BGP </a:t>
            </a:r>
            <a:r>
              <a:rPr lang="zh-CN" altLang="en-US" sz="2200" dirty="0"/>
              <a:t>发言人互相交换了网络可达性的信息后，各</a:t>
            </a:r>
            <a:r>
              <a:rPr lang="en-US" altLang="zh-CN" sz="2200" dirty="0"/>
              <a:t>BGP</a:t>
            </a:r>
            <a:r>
              <a:rPr lang="zh-CN" altLang="en-US" sz="2200" dirty="0"/>
              <a:t>发言人就根据所采用的策略</a:t>
            </a:r>
            <a:r>
              <a:rPr lang="zh-CN" altLang="en-US" sz="2200" b="1" dirty="0">
                <a:solidFill>
                  <a:srgbClr val="FF0000"/>
                </a:solidFill>
              </a:rPr>
              <a:t>从</a:t>
            </a:r>
            <a:r>
              <a:rPr lang="zh-CN" altLang="en-US" sz="2200" dirty="0"/>
              <a:t>收到的路由信息中</a:t>
            </a:r>
            <a:r>
              <a:rPr lang="zh-CN" altLang="en-US" sz="2200" b="1" dirty="0">
                <a:solidFill>
                  <a:srgbClr val="FF0000"/>
                </a:solidFill>
              </a:rPr>
              <a:t>找出</a:t>
            </a:r>
            <a:r>
              <a:rPr lang="zh-CN" altLang="en-US" sz="2200" dirty="0"/>
              <a:t>到达各</a:t>
            </a:r>
            <a:r>
              <a:rPr lang="en-US" altLang="zh-CN" sz="2200" dirty="0"/>
              <a:t>AS</a:t>
            </a:r>
            <a:r>
              <a:rPr lang="zh-CN" altLang="en-US" sz="2200" dirty="0"/>
              <a:t>的较好路由。</a:t>
            </a:r>
          </a:p>
          <a:p>
            <a:pPr eaLnBrk="1" hangingPunct="1">
              <a:spcBef>
                <a:spcPts val="600"/>
              </a:spcBef>
            </a:pPr>
            <a:endParaRPr lang="en-US" altLang="zh-CN" sz="2200" dirty="0"/>
          </a:p>
          <a:p>
            <a:pPr eaLnBrk="1" hangingPunct="1">
              <a:spcBef>
                <a:spcPts val="600"/>
              </a:spcBef>
            </a:pPr>
            <a:r>
              <a:rPr lang="zh-CN" altLang="en-US" sz="2200" dirty="0"/>
              <a:t>该图表示从上图的 </a:t>
            </a:r>
            <a:r>
              <a:rPr lang="en-US" altLang="zh-CN" sz="2200" dirty="0"/>
              <a:t>AS</a:t>
            </a:r>
            <a:r>
              <a:rPr lang="en-US" altLang="zh-CN" sz="2200" baseline="-25000" dirty="0"/>
              <a:t>1 </a:t>
            </a:r>
            <a:r>
              <a:rPr lang="zh-CN" altLang="en-US" sz="2200" dirty="0"/>
              <a:t>上的一个 </a:t>
            </a:r>
            <a:r>
              <a:rPr lang="en-US" altLang="zh-CN" sz="2200" dirty="0"/>
              <a:t>BGP </a:t>
            </a:r>
            <a:r>
              <a:rPr lang="zh-CN" altLang="en-US" sz="2200" dirty="0"/>
              <a:t>发言人构造出的 </a:t>
            </a:r>
            <a:r>
              <a:rPr lang="en-US" altLang="zh-CN" sz="2200" dirty="0"/>
              <a:t>AS </a:t>
            </a:r>
            <a:r>
              <a:rPr lang="zh-CN" altLang="en-US" sz="2200" dirty="0"/>
              <a:t>连通图，它是树形结构，不存在回路。  </a:t>
            </a:r>
          </a:p>
        </p:txBody>
      </p:sp>
    </p:spTree>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Rectangle 4"/>
          <p:cNvSpPr>
            <a:spLocks noGrp="1" noChangeArrowheads="1"/>
          </p:cNvSpPr>
          <p:nvPr>
            <p:ph type="title"/>
          </p:nvPr>
        </p:nvSpPr>
        <p:spPr/>
        <p:txBody>
          <a:bodyPr/>
          <a:lstStyle/>
          <a:p>
            <a:pPr eaLnBrk="1" hangingPunct="1"/>
            <a:r>
              <a:rPr lang="en-US" altLang="zh-CN" dirty="0">
                <a:latin typeface="+mn-lt"/>
              </a:rPr>
              <a:t>ISP versus AS</a:t>
            </a:r>
          </a:p>
        </p:txBody>
      </p:sp>
      <p:sp>
        <p:nvSpPr>
          <p:cNvPr id="209923" name="Rectangle 5"/>
          <p:cNvSpPr>
            <a:spLocks noGrp="1" noChangeArrowheads="1"/>
          </p:cNvSpPr>
          <p:nvPr>
            <p:ph type="body" idx="1"/>
          </p:nvPr>
        </p:nvSpPr>
        <p:spPr/>
        <p:txBody>
          <a:bodyPr/>
          <a:lstStyle/>
          <a:p>
            <a:pPr eaLnBrk="1" hangingPunct="1">
              <a:spcBef>
                <a:spcPts val="600"/>
              </a:spcBef>
            </a:pPr>
            <a:r>
              <a:rPr lang="en-US" altLang="zh-CN" dirty="0"/>
              <a:t>ISP is backbone networks </a:t>
            </a:r>
            <a:r>
              <a:rPr lang="en-US" altLang="zh-CN" dirty="0">
                <a:solidFill>
                  <a:srgbClr val="FF0000"/>
                </a:solidFill>
              </a:rPr>
              <a:t>created</a:t>
            </a:r>
            <a:r>
              <a:rPr lang="en-US" altLang="zh-CN" dirty="0"/>
              <a:t> and </a:t>
            </a:r>
            <a:r>
              <a:rPr lang="en-US" altLang="zh-CN" dirty="0">
                <a:solidFill>
                  <a:srgbClr val="FF0000"/>
                </a:solidFill>
              </a:rPr>
              <a:t>maintained</a:t>
            </a:r>
            <a:r>
              <a:rPr lang="en-US" altLang="zh-CN" dirty="0"/>
              <a:t> by specialized company. </a:t>
            </a:r>
          </a:p>
          <a:p>
            <a:pPr eaLnBrk="1" hangingPunct="1">
              <a:spcBef>
                <a:spcPts val="600"/>
              </a:spcBef>
            </a:pPr>
            <a:endParaRPr lang="en-US" altLang="zh-CN" dirty="0"/>
          </a:p>
          <a:p>
            <a:pPr eaLnBrk="1" hangingPunct="1">
              <a:spcBef>
                <a:spcPts val="600"/>
              </a:spcBef>
            </a:pPr>
            <a:r>
              <a:rPr lang="en-US" altLang="zh-CN" dirty="0"/>
              <a:t>An AS is the collection of networks </a:t>
            </a:r>
            <a:r>
              <a:rPr lang="en-US" altLang="zh-CN" dirty="0">
                <a:solidFill>
                  <a:srgbClr val="FF0000"/>
                </a:solidFill>
              </a:rPr>
              <a:t>with</a:t>
            </a:r>
            <a:r>
              <a:rPr lang="en-US" altLang="zh-CN" dirty="0"/>
              <a:t> the same routing policy, and usually </a:t>
            </a:r>
            <a:r>
              <a:rPr lang="en-US" altLang="zh-CN" dirty="0">
                <a:solidFill>
                  <a:srgbClr val="FF0000"/>
                </a:solidFill>
              </a:rPr>
              <a:t>under</a:t>
            </a:r>
            <a:r>
              <a:rPr lang="en-US" altLang="zh-CN" dirty="0"/>
              <a:t> </a:t>
            </a:r>
            <a:r>
              <a:rPr lang="en-US" altLang="zh-CN" u="sng" dirty="0"/>
              <a:t>single ownership, trust and administrative </a:t>
            </a:r>
            <a:r>
              <a:rPr lang="en-US" altLang="zh-CN" u="sng" dirty="0">
                <a:solidFill>
                  <a:srgbClr val="FF0000"/>
                </a:solidFill>
              </a:rPr>
              <a:t>control</a:t>
            </a:r>
            <a:r>
              <a:rPr lang="en-US" altLang="zh-CN" dirty="0"/>
              <a:t>. </a:t>
            </a:r>
          </a:p>
          <a:p>
            <a:pPr eaLnBrk="1" hangingPunct="1">
              <a:spcBef>
                <a:spcPts val="600"/>
              </a:spcBef>
            </a:pPr>
            <a:endParaRPr lang="en-US" altLang="zh-CN" dirty="0"/>
          </a:p>
          <a:p>
            <a:pPr eaLnBrk="1" hangingPunct="1">
              <a:spcBef>
                <a:spcPts val="600"/>
              </a:spcBef>
            </a:pPr>
            <a:r>
              <a:rPr lang="en-US" altLang="zh-CN" dirty="0"/>
              <a:t>An ISP may contain one or more ASs.</a:t>
            </a:r>
          </a:p>
          <a:p>
            <a:pPr eaLnBrk="1" hangingPunct="1"/>
            <a:endParaRPr lang="en-US" altLang="zh-CN"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4034" name="Line 2"/>
          <p:cNvSpPr>
            <a:spLocks noChangeShapeType="1"/>
          </p:cNvSpPr>
          <p:nvPr/>
        </p:nvSpPr>
        <p:spPr bwMode="auto">
          <a:xfrm flipV="1">
            <a:off x="1687513" y="4225925"/>
            <a:ext cx="5305425" cy="0"/>
          </a:xfrm>
          <a:prstGeom prst="line">
            <a:avLst/>
          </a:prstGeom>
          <a:noFill/>
          <a:ln w="12700">
            <a:solidFill>
              <a:schemeClr val="tx1"/>
            </a:solidFill>
            <a:round/>
            <a:headEnd type="triangle" w="sm" len="med"/>
            <a:tailEnd type="triangle" w="sm" len="med"/>
          </a:ln>
        </p:spPr>
        <p:txBody>
          <a:bodyPr/>
          <a:lstStyle/>
          <a:p>
            <a:endParaRPr lang="zh-CN" altLang="en-US"/>
          </a:p>
        </p:txBody>
      </p:sp>
      <p:sp>
        <p:nvSpPr>
          <p:cNvPr id="44035" name="Rectangle 3"/>
          <p:cNvSpPr>
            <a:spLocks noChangeArrowheads="1"/>
          </p:cNvSpPr>
          <p:nvPr/>
        </p:nvSpPr>
        <p:spPr bwMode="auto">
          <a:xfrm>
            <a:off x="3751263" y="4008438"/>
            <a:ext cx="815975" cy="638175"/>
          </a:xfrm>
          <a:prstGeom prst="rect">
            <a:avLst/>
          </a:prstGeom>
          <a:solidFill>
            <a:schemeClr val="bg1"/>
          </a:solidFill>
          <a:ln w="12700">
            <a:noFill/>
            <a:miter lim="800000"/>
          </a:ln>
        </p:spPr>
        <p:txBody>
          <a:bodyPr wrap="none" lIns="90488" tIns="44450" rIns="90488" bIns="44450">
            <a:spAutoFit/>
          </a:bodyPr>
          <a:lstStyle/>
          <a:p>
            <a:pPr defTabSz="762000" eaLnBrk="0" hangingPunct="0">
              <a:lnSpc>
                <a:spcPct val="90000"/>
              </a:lnSpc>
            </a:pPr>
            <a:r>
              <a:rPr kumimoji="1" lang="en-US" altLang="zh-CN" sz="2000" dirty="0">
                <a:latin typeface="Arial" panose="020B0604020202020204" pitchFamily="34" charset="0"/>
              </a:rPr>
              <a:t>net-id</a:t>
            </a:r>
          </a:p>
          <a:p>
            <a:pPr defTabSz="762000" eaLnBrk="0" hangingPunct="0">
              <a:lnSpc>
                <a:spcPct val="90000"/>
              </a:lnSpc>
            </a:pPr>
            <a:r>
              <a:rPr kumimoji="1" lang="en-US" altLang="zh-CN" sz="2000" dirty="0">
                <a:latin typeface="Arial" panose="020B0604020202020204" pitchFamily="34" charset="0"/>
              </a:rPr>
              <a:t>24 </a:t>
            </a:r>
            <a:r>
              <a:rPr kumimoji="1" lang="zh-CN" altLang="en-US" sz="2000">
                <a:latin typeface="Arial" panose="020B0604020202020204" pitchFamily="34" charset="0"/>
              </a:rPr>
              <a:t>位</a:t>
            </a:r>
          </a:p>
        </p:txBody>
      </p:sp>
      <p:sp>
        <p:nvSpPr>
          <p:cNvPr id="44036" name="Rectangle 4"/>
          <p:cNvSpPr>
            <a:spLocks noChangeArrowheads="1"/>
          </p:cNvSpPr>
          <p:nvPr/>
        </p:nvSpPr>
        <p:spPr bwMode="auto">
          <a:xfrm>
            <a:off x="1687513" y="3571875"/>
            <a:ext cx="7046912" cy="444500"/>
          </a:xfrm>
          <a:prstGeom prst="rect">
            <a:avLst/>
          </a:prstGeom>
          <a:solidFill>
            <a:srgbClr val="FFFF99"/>
          </a:solidFill>
          <a:ln w="25400">
            <a:solidFill>
              <a:schemeClr val="tx1"/>
            </a:solidFill>
            <a:miter lim="800000"/>
          </a:ln>
        </p:spPr>
        <p:txBody>
          <a:bodyPr wrap="none" anchor="ctr"/>
          <a:lstStyle/>
          <a:p>
            <a:endParaRPr lang="zh-CN" altLang="en-US"/>
          </a:p>
        </p:txBody>
      </p:sp>
      <p:sp>
        <p:nvSpPr>
          <p:cNvPr id="44037" name="Line 5"/>
          <p:cNvSpPr>
            <a:spLocks noChangeShapeType="1"/>
          </p:cNvSpPr>
          <p:nvPr/>
        </p:nvSpPr>
        <p:spPr bwMode="auto">
          <a:xfrm>
            <a:off x="3413125" y="1577975"/>
            <a:ext cx="5310188" cy="0"/>
          </a:xfrm>
          <a:prstGeom prst="line">
            <a:avLst/>
          </a:prstGeom>
          <a:noFill/>
          <a:ln w="12700">
            <a:solidFill>
              <a:schemeClr val="tx1"/>
            </a:solidFill>
            <a:round/>
            <a:headEnd type="triangle" w="sm" len="med"/>
            <a:tailEnd type="triangle" w="sm" len="med"/>
          </a:ln>
        </p:spPr>
        <p:txBody>
          <a:bodyPr/>
          <a:lstStyle/>
          <a:p>
            <a:endParaRPr lang="zh-CN" altLang="en-US"/>
          </a:p>
        </p:txBody>
      </p:sp>
      <p:sp>
        <p:nvSpPr>
          <p:cNvPr id="44038" name="Rectangle 6"/>
          <p:cNvSpPr>
            <a:spLocks noChangeArrowheads="1"/>
          </p:cNvSpPr>
          <p:nvPr/>
        </p:nvSpPr>
        <p:spPr bwMode="auto">
          <a:xfrm>
            <a:off x="5305425" y="1370013"/>
            <a:ext cx="941388" cy="638175"/>
          </a:xfrm>
          <a:prstGeom prst="rect">
            <a:avLst/>
          </a:prstGeom>
          <a:solidFill>
            <a:schemeClr val="bg1"/>
          </a:solidFill>
          <a:ln w="12700">
            <a:noFill/>
            <a:miter lim="800000"/>
          </a:ln>
        </p:spPr>
        <p:txBody>
          <a:bodyPr wrap="none" lIns="90488" tIns="44450" rIns="90488" bIns="44450">
            <a:spAutoFit/>
          </a:bodyPr>
          <a:lstStyle/>
          <a:p>
            <a:pPr algn="ctr" defTabSz="762000" eaLnBrk="0" hangingPunct="0">
              <a:lnSpc>
                <a:spcPct val="90000"/>
              </a:lnSpc>
            </a:pPr>
            <a:r>
              <a:rPr kumimoji="1" lang="en-US" altLang="zh-CN" sz="2000" dirty="0">
                <a:latin typeface="Arial" panose="020B0604020202020204" pitchFamily="34" charset="0"/>
              </a:rPr>
              <a:t>host-id</a:t>
            </a:r>
          </a:p>
          <a:p>
            <a:pPr algn="ctr" defTabSz="762000" eaLnBrk="0" hangingPunct="0">
              <a:lnSpc>
                <a:spcPct val="90000"/>
              </a:lnSpc>
            </a:pPr>
            <a:r>
              <a:rPr kumimoji="1" lang="en-US" altLang="zh-CN" sz="2000" dirty="0">
                <a:latin typeface="Arial" panose="020B0604020202020204" pitchFamily="34" charset="0"/>
              </a:rPr>
              <a:t>24 </a:t>
            </a:r>
            <a:r>
              <a:rPr kumimoji="1" lang="zh-CN" altLang="en-US" sz="2000">
                <a:latin typeface="Arial" panose="020B0604020202020204" pitchFamily="34" charset="0"/>
              </a:rPr>
              <a:t>位</a:t>
            </a:r>
          </a:p>
        </p:txBody>
      </p:sp>
      <p:sp>
        <p:nvSpPr>
          <p:cNvPr id="44039" name="Line 7"/>
          <p:cNvSpPr>
            <a:spLocks noChangeShapeType="1"/>
          </p:cNvSpPr>
          <p:nvPr/>
        </p:nvSpPr>
        <p:spPr bwMode="auto">
          <a:xfrm flipV="1">
            <a:off x="1727200" y="2913063"/>
            <a:ext cx="3475038" cy="0"/>
          </a:xfrm>
          <a:prstGeom prst="line">
            <a:avLst/>
          </a:prstGeom>
          <a:noFill/>
          <a:ln w="12700">
            <a:solidFill>
              <a:schemeClr val="tx1"/>
            </a:solidFill>
            <a:round/>
            <a:headEnd type="triangle" w="sm" len="med"/>
            <a:tailEnd type="triangle" w="sm" len="med"/>
          </a:ln>
        </p:spPr>
        <p:txBody>
          <a:bodyPr/>
          <a:lstStyle/>
          <a:p>
            <a:endParaRPr lang="zh-CN" altLang="en-US"/>
          </a:p>
        </p:txBody>
      </p:sp>
      <p:sp>
        <p:nvSpPr>
          <p:cNvPr id="44040" name="Rectangle 8"/>
          <p:cNvSpPr>
            <a:spLocks noChangeArrowheads="1"/>
          </p:cNvSpPr>
          <p:nvPr/>
        </p:nvSpPr>
        <p:spPr bwMode="auto">
          <a:xfrm>
            <a:off x="2851150" y="2708275"/>
            <a:ext cx="815975" cy="638175"/>
          </a:xfrm>
          <a:prstGeom prst="rect">
            <a:avLst/>
          </a:prstGeom>
          <a:solidFill>
            <a:schemeClr val="bg1"/>
          </a:solidFill>
          <a:ln w="12700">
            <a:noFill/>
            <a:miter lim="800000"/>
          </a:ln>
        </p:spPr>
        <p:txBody>
          <a:bodyPr wrap="none" lIns="90488" tIns="44450" rIns="90488" bIns="44450">
            <a:spAutoFit/>
          </a:bodyPr>
          <a:lstStyle/>
          <a:p>
            <a:pPr defTabSz="762000" eaLnBrk="0" hangingPunct="0">
              <a:lnSpc>
                <a:spcPct val="90000"/>
              </a:lnSpc>
            </a:pPr>
            <a:r>
              <a:rPr kumimoji="1" lang="en-US" altLang="zh-CN" sz="2000" dirty="0">
                <a:latin typeface="Arial" panose="020B0604020202020204" pitchFamily="34" charset="0"/>
              </a:rPr>
              <a:t>net-id</a:t>
            </a:r>
          </a:p>
          <a:p>
            <a:pPr defTabSz="762000" eaLnBrk="0" hangingPunct="0">
              <a:lnSpc>
                <a:spcPct val="90000"/>
              </a:lnSpc>
            </a:pPr>
            <a:r>
              <a:rPr kumimoji="1" lang="en-US" altLang="zh-CN" sz="2000" dirty="0">
                <a:latin typeface="Arial" panose="020B0604020202020204" pitchFamily="34" charset="0"/>
              </a:rPr>
              <a:t>16 </a:t>
            </a:r>
            <a:r>
              <a:rPr kumimoji="1" lang="zh-CN" altLang="en-US" sz="2000">
                <a:latin typeface="Arial" panose="020B0604020202020204" pitchFamily="34" charset="0"/>
              </a:rPr>
              <a:t>位</a:t>
            </a:r>
          </a:p>
        </p:txBody>
      </p:sp>
      <p:sp>
        <p:nvSpPr>
          <p:cNvPr id="44041" name="Line 9"/>
          <p:cNvSpPr>
            <a:spLocks noChangeShapeType="1"/>
          </p:cNvSpPr>
          <p:nvPr/>
        </p:nvSpPr>
        <p:spPr bwMode="auto">
          <a:xfrm>
            <a:off x="1649413" y="1577975"/>
            <a:ext cx="1763712" cy="0"/>
          </a:xfrm>
          <a:prstGeom prst="line">
            <a:avLst/>
          </a:prstGeom>
          <a:noFill/>
          <a:ln w="12700">
            <a:solidFill>
              <a:schemeClr val="tx1"/>
            </a:solidFill>
            <a:round/>
            <a:headEnd type="triangle" w="sm" len="med"/>
            <a:tailEnd type="triangle" w="sm" len="med"/>
          </a:ln>
        </p:spPr>
        <p:txBody>
          <a:bodyPr/>
          <a:lstStyle/>
          <a:p>
            <a:endParaRPr lang="zh-CN" altLang="en-US"/>
          </a:p>
        </p:txBody>
      </p:sp>
      <p:sp>
        <p:nvSpPr>
          <p:cNvPr id="44042" name="Rectangle 10"/>
          <p:cNvSpPr>
            <a:spLocks noChangeArrowheads="1"/>
          </p:cNvSpPr>
          <p:nvPr/>
        </p:nvSpPr>
        <p:spPr bwMode="auto">
          <a:xfrm>
            <a:off x="2057400" y="1370013"/>
            <a:ext cx="815975" cy="638175"/>
          </a:xfrm>
          <a:prstGeom prst="rect">
            <a:avLst/>
          </a:prstGeom>
          <a:solidFill>
            <a:schemeClr val="bg1"/>
          </a:solidFill>
          <a:ln w="12700">
            <a:noFill/>
            <a:miter lim="800000"/>
          </a:ln>
        </p:spPr>
        <p:txBody>
          <a:bodyPr wrap="none" lIns="90488" tIns="44450" rIns="90488" bIns="44450">
            <a:spAutoFit/>
          </a:bodyPr>
          <a:lstStyle/>
          <a:p>
            <a:pPr algn="ctr" defTabSz="762000" eaLnBrk="0" hangingPunct="0">
              <a:lnSpc>
                <a:spcPct val="90000"/>
              </a:lnSpc>
            </a:pPr>
            <a:r>
              <a:rPr kumimoji="1" lang="en-US" altLang="zh-CN" sz="2000" dirty="0">
                <a:latin typeface="Arial" panose="020B0604020202020204" pitchFamily="34" charset="0"/>
              </a:rPr>
              <a:t>net-id</a:t>
            </a:r>
          </a:p>
          <a:p>
            <a:pPr algn="ctr" defTabSz="762000" eaLnBrk="0" hangingPunct="0">
              <a:lnSpc>
                <a:spcPct val="90000"/>
              </a:lnSpc>
            </a:pPr>
            <a:r>
              <a:rPr kumimoji="1" lang="en-US" altLang="zh-CN" sz="2000" dirty="0">
                <a:latin typeface="Arial" panose="020B0604020202020204" pitchFamily="34" charset="0"/>
              </a:rPr>
              <a:t>8 </a:t>
            </a:r>
            <a:r>
              <a:rPr kumimoji="1" lang="zh-CN" altLang="en-US" sz="2000">
                <a:latin typeface="Arial" panose="020B0604020202020204" pitchFamily="34" charset="0"/>
              </a:rPr>
              <a:t>位</a:t>
            </a:r>
          </a:p>
        </p:txBody>
      </p:sp>
      <p:sp>
        <p:nvSpPr>
          <p:cNvPr id="44043" name="Rectangle 11"/>
          <p:cNvSpPr>
            <a:spLocks noChangeArrowheads="1"/>
          </p:cNvSpPr>
          <p:nvPr/>
        </p:nvSpPr>
        <p:spPr bwMode="auto">
          <a:xfrm>
            <a:off x="1652588" y="933450"/>
            <a:ext cx="7085012" cy="442913"/>
          </a:xfrm>
          <a:prstGeom prst="rect">
            <a:avLst/>
          </a:prstGeom>
          <a:solidFill>
            <a:srgbClr val="FFFF99"/>
          </a:solidFill>
          <a:ln w="19050">
            <a:solidFill>
              <a:schemeClr val="tx1"/>
            </a:solidFill>
            <a:miter lim="800000"/>
          </a:ln>
        </p:spPr>
        <p:txBody>
          <a:bodyPr wrap="none" anchor="ctr"/>
          <a:lstStyle/>
          <a:p>
            <a:endParaRPr lang="zh-CN" altLang="en-US"/>
          </a:p>
        </p:txBody>
      </p:sp>
      <p:sp>
        <p:nvSpPr>
          <p:cNvPr id="44044" name="Rectangle 12"/>
          <p:cNvSpPr>
            <a:spLocks noChangeArrowheads="1"/>
          </p:cNvSpPr>
          <p:nvPr/>
        </p:nvSpPr>
        <p:spPr bwMode="auto">
          <a:xfrm>
            <a:off x="1673225" y="2274888"/>
            <a:ext cx="7070725" cy="446087"/>
          </a:xfrm>
          <a:prstGeom prst="rect">
            <a:avLst/>
          </a:prstGeom>
          <a:solidFill>
            <a:srgbClr val="FFFF99"/>
          </a:solidFill>
          <a:ln w="25400">
            <a:solidFill>
              <a:schemeClr val="tx1"/>
            </a:solidFill>
            <a:miter lim="800000"/>
          </a:ln>
        </p:spPr>
        <p:txBody>
          <a:bodyPr wrap="none" anchor="ctr"/>
          <a:lstStyle/>
          <a:p>
            <a:endParaRPr lang="zh-CN" altLang="en-US"/>
          </a:p>
        </p:txBody>
      </p:sp>
      <p:sp>
        <p:nvSpPr>
          <p:cNvPr id="44045" name="Rectangle 13"/>
          <p:cNvSpPr>
            <a:spLocks noGrp="1" noChangeArrowheads="1"/>
          </p:cNvSpPr>
          <p:nvPr>
            <p:ph type="title"/>
          </p:nvPr>
        </p:nvSpPr>
        <p:spPr>
          <a:xfrm>
            <a:off x="395288" y="44450"/>
            <a:ext cx="8548687" cy="768350"/>
          </a:xfrm>
        </p:spPr>
        <p:txBody>
          <a:bodyPr/>
          <a:lstStyle/>
          <a:p>
            <a:pPr eaLnBrk="1" hangingPunct="1"/>
            <a:r>
              <a:rPr lang="en-US" altLang="zh-CN" sz="2400" dirty="0"/>
              <a:t>IP</a:t>
            </a:r>
            <a:r>
              <a:rPr lang="zh-CN" altLang="en-US" sz="2400" dirty="0"/>
              <a:t>地址中的网络号字段和主机号字段 </a:t>
            </a:r>
          </a:p>
        </p:txBody>
      </p:sp>
      <p:sp>
        <p:nvSpPr>
          <p:cNvPr id="44046" name="Rectangle 14"/>
          <p:cNvSpPr>
            <a:spLocks noChangeArrowheads="1"/>
          </p:cNvSpPr>
          <p:nvPr/>
        </p:nvSpPr>
        <p:spPr bwMode="auto">
          <a:xfrm>
            <a:off x="1697038" y="3586163"/>
            <a:ext cx="5300662" cy="423862"/>
          </a:xfrm>
          <a:prstGeom prst="rect">
            <a:avLst/>
          </a:prstGeom>
          <a:solidFill>
            <a:srgbClr val="FFCCFF"/>
          </a:solidFill>
          <a:ln w="12700">
            <a:noFill/>
            <a:miter lim="800000"/>
          </a:ln>
        </p:spPr>
        <p:txBody>
          <a:bodyPr wrap="none" anchor="ctr"/>
          <a:lstStyle/>
          <a:p>
            <a:endParaRPr lang="zh-CN" altLang="en-US"/>
          </a:p>
        </p:txBody>
      </p:sp>
      <p:sp>
        <p:nvSpPr>
          <p:cNvPr id="44047" name="Rectangle 15"/>
          <p:cNvSpPr>
            <a:spLocks noChangeArrowheads="1"/>
          </p:cNvSpPr>
          <p:nvPr/>
        </p:nvSpPr>
        <p:spPr bwMode="auto">
          <a:xfrm>
            <a:off x="1695450" y="2300288"/>
            <a:ext cx="3511550" cy="409575"/>
          </a:xfrm>
          <a:prstGeom prst="rect">
            <a:avLst/>
          </a:prstGeom>
          <a:solidFill>
            <a:srgbClr val="FFCCFF"/>
          </a:solidFill>
          <a:ln w="12700">
            <a:noFill/>
            <a:miter lim="800000"/>
          </a:ln>
        </p:spPr>
        <p:txBody>
          <a:bodyPr wrap="none" anchor="ctr"/>
          <a:lstStyle/>
          <a:p>
            <a:endParaRPr lang="zh-CN" altLang="en-US"/>
          </a:p>
        </p:txBody>
      </p:sp>
      <p:sp>
        <p:nvSpPr>
          <p:cNvPr id="44048" name="Rectangle 16"/>
          <p:cNvSpPr>
            <a:spLocks noChangeArrowheads="1"/>
          </p:cNvSpPr>
          <p:nvPr/>
        </p:nvSpPr>
        <p:spPr bwMode="auto">
          <a:xfrm>
            <a:off x="1676400" y="957263"/>
            <a:ext cx="1730375" cy="406400"/>
          </a:xfrm>
          <a:prstGeom prst="rect">
            <a:avLst/>
          </a:prstGeom>
          <a:solidFill>
            <a:srgbClr val="FFCCFF"/>
          </a:solidFill>
          <a:ln w="12700">
            <a:noFill/>
            <a:miter lim="800000"/>
          </a:ln>
        </p:spPr>
        <p:txBody>
          <a:bodyPr wrap="none" anchor="ctr"/>
          <a:lstStyle/>
          <a:p>
            <a:endParaRPr lang="zh-CN" altLang="en-US"/>
          </a:p>
        </p:txBody>
      </p:sp>
      <p:sp>
        <p:nvSpPr>
          <p:cNvPr id="44049" name="Rectangle 17"/>
          <p:cNvSpPr>
            <a:spLocks noChangeArrowheads="1"/>
          </p:cNvSpPr>
          <p:nvPr/>
        </p:nvSpPr>
        <p:spPr bwMode="auto">
          <a:xfrm>
            <a:off x="1598613" y="927100"/>
            <a:ext cx="322262" cy="395288"/>
          </a:xfrm>
          <a:prstGeom prst="rect">
            <a:avLst/>
          </a:prstGeom>
          <a:noFill/>
          <a:ln w="12700">
            <a:noFill/>
            <a:miter lim="800000"/>
          </a:ln>
        </p:spPr>
        <p:txBody>
          <a:bodyPr wrap="none" lIns="90488" tIns="44450" rIns="90488" bIns="44450">
            <a:spAutoFit/>
          </a:bodyPr>
          <a:lstStyle/>
          <a:p>
            <a:pPr defTabSz="762000" eaLnBrk="0" hangingPunct="0"/>
            <a:r>
              <a:rPr kumimoji="1" lang="en-US" altLang="zh-CN" sz="2000" dirty="0">
                <a:latin typeface="Arial" panose="020B0604020202020204" pitchFamily="34" charset="0"/>
              </a:rPr>
              <a:t>0</a:t>
            </a:r>
          </a:p>
        </p:txBody>
      </p:sp>
      <p:sp>
        <p:nvSpPr>
          <p:cNvPr id="44050" name="Rectangle 18"/>
          <p:cNvSpPr>
            <a:spLocks noChangeArrowheads="1"/>
          </p:cNvSpPr>
          <p:nvPr/>
        </p:nvSpPr>
        <p:spPr bwMode="auto">
          <a:xfrm>
            <a:off x="473075" y="955675"/>
            <a:ext cx="1184275" cy="393700"/>
          </a:xfrm>
          <a:prstGeom prst="rect">
            <a:avLst/>
          </a:prstGeom>
          <a:noFill/>
          <a:ln w="12700">
            <a:noFill/>
            <a:miter lim="800000"/>
          </a:ln>
        </p:spPr>
        <p:txBody>
          <a:bodyPr wrap="none" lIns="90488" tIns="44450" rIns="90488" bIns="44450">
            <a:spAutoFit/>
          </a:bodyPr>
          <a:lstStyle/>
          <a:p>
            <a:pPr defTabSz="762000" eaLnBrk="0" hangingPunct="0"/>
            <a:r>
              <a:rPr kumimoji="1" lang="en-US" altLang="zh-CN" sz="2000" dirty="0">
                <a:latin typeface="Arial" panose="020B0604020202020204" pitchFamily="34" charset="0"/>
              </a:rPr>
              <a:t>A </a:t>
            </a:r>
            <a:r>
              <a:rPr kumimoji="1" lang="zh-CN" altLang="en-US" sz="2000">
                <a:latin typeface="Arial" panose="020B0604020202020204" pitchFamily="34" charset="0"/>
              </a:rPr>
              <a:t>类地址</a:t>
            </a:r>
          </a:p>
        </p:txBody>
      </p:sp>
      <p:sp>
        <p:nvSpPr>
          <p:cNvPr id="44051" name="Line 19"/>
          <p:cNvSpPr>
            <a:spLocks noChangeShapeType="1"/>
          </p:cNvSpPr>
          <p:nvPr/>
        </p:nvSpPr>
        <p:spPr bwMode="auto">
          <a:xfrm>
            <a:off x="1908175" y="933450"/>
            <a:ext cx="0" cy="422275"/>
          </a:xfrm>
          <a:prstGeom prst="line">
            <a:avLst/>
          </a:prstGeom>
          <a:noFill/>
          <a:ln w="19050">
            <a:solidFill>
              <a:schemeClr val="tx1"/>
            </a:solidFill>
            <a:prstDash val="dash"/>
            <a:round/>
          </a:ln>
        </p:spPr>
        <p:txBody>
          <a:bodyPr wrap="none" anchor="ctr"/>
          <a:lstStyle/>
          <a:p>
            <a:endParaRPr lang="zh-CN" altLang="en-US"/>
          </a:p>
        </p:txBody>
      </p:sp>
      <p:sp>
        <p:nvSpPr>
          <p:cNvPr id="44052" name="Line 20"/>
          <p:cNvSpPr>
            <a:spLocks noChangeShapeType="1"/>
          </p:cNvSpPr>
          <p:nvPr/>
        </p:nvSpPr>
        <p:spPr bwMode="auto">
          <a:xfrm>
            <a:off x="3413125" y="933450"/>
            <a:ext cx="0" cy="450850"/>
          </a:xfrm>
          <a:prstGeom prst="line">
            <a:avLst/>
          </a:prstGeom>
          <a:noFill/>
          <a:ln w="19050">
            <a:solidFill>
              <a:schemeClr val="tx1"/>
            </a:solidFill>
            <a:round/>
          </a:ln>
        </p:spPr>
        <p:txBody>
          <a:bodyPr wrap="none" anchor="ctr"/>
          <a:lstStyle/>
          <a:p>
            <a:endParaRPr lang="zh-CN" altLang="en-US"/>
          </a:p>
        </p:txBody>
      </p:sp>
      <p:sp>
        <p:nvSpPr>
          <p:cNvPr id="44053" name="Line 21"/>
          <p:cNvSpPr>
            <a:spLocks noChangeShapeType="1"/>
          </p:cNvSpPr>
          <p:nvPr/>
        </p:nvSpPr>
        <p:spPr bwMode="auto">
          <a:xfrm>
            <a:off x="1649413" y="1416050"/>
            <a:ext cx="0" cy="323850"/>
          </a:xfrm>
          <a:prstGeom prst="line">
            <a:avLst/>
          </a:prstGeom>
          <a:noFill/>
          <a:ln w="12700">
            <a:solidFill>
              <a:schemeClr val="tx1"/>
            </a:solidFill>
            <a:round/>
          </a:ln>
        </p:spPr>
        <p:txBody>
          <a:bodyPr/>
          <a:lstStyle/>
          <a:p>
            <a:endParaRPr lang="zh-CN" altLang="en-US"/>
          </a:p>
        </p:txBody>
      </p:sp>
      <p:sp>
        <p:nvSpPr>
          <p:cNvPr id="44054" name="Line 22"/>
          <p:cNvSpPr>
            <a:spLocks noChangeShapeType="1"/>
          </p:cNvSpPr>
          <p:nvPr/>
        </p:nvSpPr>
        <p:spPr bwMode="auto">
          <a:xfrm>
            <a:off x="3413125" y="1416050"/>
            <a:ext cx="0" cy="323850"/>
          </a:xfrm>
          <a:prstGeom prst="line">
            <a:avLst/>
          </a:prstGeom>
          <a:noFill/>
          <a:ln w="12700">
            <a:solidFill>
              <a:schemeClr val="tx1"/>
            </a:solidFill>
            <a:round/>
          </a:ln>
        </p:spPr>
        <p:txBody>
          <a:bodyPr/>
          <a:lstStyle/>
          <a:p>
            <a:endParaRPr lang="zh-CN" altLang="en-US"/>
          </a:p>
        </p:txBody>
      </p:sp>
      <p:sp>
        <p:nvSpPr>
          <p:cNvPr id="44055" name="Line 23"/>
          <p:cNvSpPr>
            <a:spLocks noChangeShapeType="1"/>
          </p:cNvSpPr>
          <p:nvPr/>
        </p:nvSpPr>
        <p:spPr bwMode="auto">
          <a:xfrm>
            <a:off x="8723313" y="1416050"/>
            <a:ext cx="0" cy="323850"/>
          </a:xfrm>
          <a:prstGeom prst="line">
            <a:avLst/>
          </a:prstGeom>
          <a:noFill/>
          <a:ln w="12700">
            <a:solidFill>
              <a:schemeClr val="tx1"/>
            </a:solidFill>
            <a:round/>
          </a:ln>
        </p:spPr>
        <p:txBody>
          <a:bodyPr/>
          <a:lstStyle/>
          <a:p>
            <a:endParaRPr lang="zh-CN" altLang="en-US"/>
          </a:p>
        </p:txBody>
      </p:sp>
      <p:sp>
        <p:nvSpPr>
          <p:cNvPr id="44056" name="Line 24"/>
          <p:cNvSpPr>
            <a:spLocks noChangeShapeType="1"/>
          </p:cNvSpPr>
          <p:nvPr/>
        </p:nvSpPr>
        <p:spPr bwMode="auto">
          <a:xfrm flipV="1">
            <a:off x="5214938" y="2913063"/>
            <a:ext cx="3475037" cy="3175"/>
          </a:xfrm>
          <a:prstGeom prst="line">
            <a:avLst/>
          </a:prstGeom>
          <a:noFill/>
          <a:ln w="12700">
            <a:solidFill>
              <a:schemeClr val="tx1"/>
            </a:solidFill>
            <a:round/>
            <a:headEnd type="triangle" w="sm" len="med"/>
            <a:tailEnd type="triangle" w="sm" len="med"/>
          </a:ln>
        </p:spPr>
        <p:txBody>
          <a:bodyPr/>
          <a:lstStyle/>
          <a:p>
            <a:endParaRPr lang="zh-CN" altLang="en-US"/>
          </a:p>
        </p:txBody>
      </p:sp>
      <p:sp>
        <p:nvSpPr>
          <p:cNvPr id="44057" name="Rectangle 25"/>
          <p:cNvSpPr>
            <a:spLocks noChangeArrowheads="1"/>
          </p:cNvSpPr>
          <p:nvPr/>
        </p:nvSpPr>
        <p:spPr bwMode="auto">
          <a:xfrm>
            <a:off x="6437313" y="2735263"/>
            <a:ext cx="941387" cy="636587"/>
          </a:xfrm>
          <a:prstGeom prst="rect">
            <a:avLst/>
          </a:prstGeom>
          <a:solidFill>
            <a:schemeClr val="bg1"/>
          </a:solidFill>
          <a:ln w="12700">
            <a:noFill/>
            <a:miter lim="800000"/>
          </a:ln>
        </p:spPr>
        <p:txBody>
          <a:bodyPr wrap="none" lIns="90488" tIns="44450" rIns="90488" bIns="44450">
            <a:spAutoFit/>
          </a:bodyPr>
          <a:lstStyle/>
          <a:p>
            <a:pPr algn="ctr" defTabSz="762000" eaLnBrk="0" hangingPunct="0">
              <a:lnSpc>
                <a:spcPct val="90000"/>
              </a:lnSpc>
            </a:pPr>
            <a:r>
              <a:rPr kumimoji="1" lang="en-US" altLang="zh-CN" sz="2000" dirty="0">
                <a:latin typeface="Arial" panose="020B0604020202020204" pitchFamily="34" charset="0"/>
              </a:rPr>
              <a:t>host-id</a:t>
            </a:r>
          </a:p>
          <a:p>
            <a:pPr algn="ctr" defTabSz="762000" eaLnBrk="0" hangingPunct="0">
              <a:lnSpc>
                <a:spcPct val="90000"/>
              </a:lnSpc>
            </a:pPr>
            <a:r>
              <a:rPr kumimoji="1" lang="en-US" altLang="zh-CN" sz="2000" dirty="0">
                <a:latin typeface="Arial" panose="020B0604020202020204" pitchFamily="34" charset="0"/>
              </a:rPr>
              <a:t>16 </a:t>
            </a:r>
            <a:r>
              <a:rPr kumimoji="1" lang="zh-CN" altLang="en-US" sz="2000">
                <a:latin typeface="Arial" panose="020B0604020202020204" pitchFamily="34" charset="0"/>
              </a:rPr>
              <a:t>位</a:t>
            </a:r>
          </a:p>
        </p:txBody>
      </p:sp>
      <p:sp>
        <p:nvSpPr>
          <p:cNvPr id="44058" name="Line 26"/>
          <p:cNvSpPr>
            <a:spLocks noChangeShapeType="1"/>
          </p:cNvSpPr>
          <p:nvPr/>
        </p:nvSpPr>
        <p:spPr bwMode="auto">
          <a:xfrm>
            <a:off x="1687513" y="2760663"/>
            <a:ext cx="0" cy="323850"/>
          </a:xfrm>
          <a:prstGeom prst="line">
            <a:avLst/>
          </a:prstGeom>
          <a:noFill/>
          <a:ln w="12700">
            <a:solidFill>
              <a:schemeClr val="tx1"/>
            </a:solidFill>
            <a:round/>
          </a:ln>
        </p:spPr>
        <p:txBody>
          <a:bodyPr/>
          <a:lstStyle/>
          <a:p>
            <a:endParaRPr lang="zh-CN" altLang="en-US"/>
          </a:p>
        </p:txBody>
      </p:sp>
      <p:sp>
        <p:nvSpPr>
          <p:cNvPr id="44059" name="Line 27"/>
          <p:cNvSpPr>
            <a:spLocks noChangeShapeType="1"/>
          </p:cNvSpPr>
          <p:nvPr/>
        </p:nvSpPr>
        <p:spPr bwMode="auto">
          <a:xfrm>
            <a:off x="5214938" y="2760663"/>
            <a:ext cx="0" cy="323850"/>
          </a:xfrm>
          <a:prstGeom prst="line">
            <a:avLst/>
          </a:prstGeom>
          <a:noFill/>
          <a:ln w="12700">
            <a:solidFill>
              <a:schemeClr val="tx1"/>
            </a:solidFill>
            <a:round/>
          </a:ln>
        </p:spPr>
        <p:txBody>
          <a:bodyPr/>
          <a:lstStyle/>
          <a:p>
            <a:endParaRPr lang="zh-CN" altLang="en-US"/>
          </a:p>
        </p:txBody>
      </p:sp>
      <p:sp>
        <p:nvSpPr>
          <p:cNvPr id="44060" name="Line 28"/>
          <p:cNvSpPr>
            <a:spLocks noChangeShapeType="1"/>
          </p:cNvSpPr>
          <p:nvPr/>
        </p:nvSpPr>
        <p:spPr bwMode="auto">
          <a:xfrm>
            <a:off x="8710613" y="2760663"/>
            <a:ext cx="0" cy="323850"/>
          </a:xfrm>
          <a:prstGeom prst="line">
            <a:avLst/>
          </a:prstGeom>
          <a:noFill/>
          <a:ln w="12700">
            <a:solidFill>
              <a:schemeClr val="tx1"/>
            </a:solidFill>
            <a:round/>
          </a:ln>
        </p:spPr>
        <p:txBody>
          <a:bodyPr/>
          <a:lstStyle/>
          <a:p>
            <a:endParaRPr lang="zh-CN" altLang="en-US"/>
          </a:p>
        </p:txBody>
      </p:sp>
      <p:sp>
        <p:nvSpPr>
          <p:cNvPr id="44061" name="Rectangle 29"/>
          <p:cNvSpPr>
            <a:spLocks noChangeArrowheads="1"/>
          </p:cNvSpPr>
          <p:nvPr/>
        </p:nvSpPr>
        <p:spPr bwMode="auto">
          <a:xfrm>
            <a:off x="492125" y="2286000"/>
            <a:ext cx="1184275" cy="393700"/>
          </a:xfrm>
          <a:prstGeom prst="rect">
            <a:avLst/>
          </a:prstGeom>
          <a:noFill/>
          <a:ln w="12700">
            <a:noFill/>
            <a:miter lim="800000"/>
          </a:ln>
        </p:spPr>
        <p:txBody>
          <a:bodyPr wrap="none" lIns="90488" tIns="44450" rIns="90488" bIns="44450">
            <a:spAutoFit/>
          </a:bodyPr>
          <a:lstStyle/>
          <a:p>
            <a:pPr defTabSz="762000" eaLnBrk="0" hangingPunct="0"/>
            <a:r>
              <a:rPr kumimoji="1" lang="en-US" altLang="zh-CN" sz="2000" dirty="0">
                <a:latin typeface="Arial" panose="020B0604020202020204" pitchFamily="34" charset="0"/>
              </a:rPr>
              <a:t>B </a:t>
            </a:r>
            <a:r>
              <a:rPr kumimoji="1" lang="zh-CN" altLang="en-US" sz="2000">
                <a:latin typeface="Arial" panose="020B0604020202020204" pitchFamily="34" charset="0"/>
              </a:rPr>
              <a:t>类地址</a:t>
            </a:r>
          </a:p>
        </p:txBody>
      </p:sp>
      <p:sp>
        <p:nvSpPr>
          <p:cNvPr id="44062" name="Line 30"/>
          <p:cNvSpPr>
            <a:spLocks noChangeShapeType="1"/>
          </p:cNvSpPr>
          <p:nvPr/>
        </p:nvSpPr>
        <p:spPr bwMode="auto">
          <a:xfrm>
            <a:off x="5214938" y="2284413"/>
            <a:ext cx="0" cy="433387"/>
          </a:xfrm>
          <a:prstGeom prst="line">
            <a:avLst/>
          </a:prstGeom>
          <a:noFill/>
          <a:ln w="19050">
            <a:solidFill>
              <a:schemeClr val="tx1"/>
            </a:solidFill>
            <a:round/>
          </a:ln>
        </p:spPr>
        <p:txBody>
          <a:bodyPr wrap="none" anchor="ctr"/>
          <a:lstStyle/>
          <a:p>
            <a:endParaRPr lang="zh-CN" altLang="en-US"/>
          </a:p>
        </p:txBody>
      </p:sp>
      <p:sp>
        <p:nvSpPr>
          <p:cNvPr id="44063" name="Rectangle 31"/>
          <p:cNvSpPr>
            <a:spLocks noChangeArrowheads="1"/>
          </p:cNvSpPr>
          <p:nvPr/>
        </p:nvSpPr>
        <p:spPr bwMode="auto">
          <a:xfrm>
            <a:off x="492125" y="3581400"/>
            <a:ext cx="1196975" cy="393700"/>
          </a:xfrm>
          <a:prstGeom prst="rect">
            <a:avLst/>
          </a:prstGeom>
          <a:noFill/>
          <a:ln w="12700">
            <a:noFill/>
            <a:miter lim="800000"/>
          </a:ln>
        </p:spPr>
        <p:txBody>
          <a:bodyPr wrap="none" lIns="90488" tIns="44450" rIns="90488" bIns="44450">
            <a:spAutoFit/>
          </a:bodyPr>
          <a:lstStyle/>
          <a:p>
            <a:pPr defTabSz="762000" eaLnBrk="0" hangingPunct="0"/>
            <a:r>
              <a:rPr kumimoji="1" lang="en-US" altLang="zh-CN" sz="2000" dirty="0">
                <a:latin typeface="Arial" panose="020B0604020202020204" pitchFamily="34" charset="0"/>
              </a:rPr>
              <a:t>C </a:t>
            </a:r>
            <a:r>
              <a:rPr kumimoji="1" lang="zh-CN" altLang="en-US" sz="2000">
                <a:latin typeface="Arial" panose="020B0604020202020204" pitchFamily="34" charset="0"/>
              </a:rPr>
              <a:t>类地址</a:t>
            </a:r>
          </a:p>
        </p:txBody>
      </p:sp>
      <p:sp>
        <p:nvSpPr>
          <p:cNvPr id="44064" name="Rectangle 32"/>
          <p:cNvSpPr>
            <a:spLocks noChangeArrowheads="1"/>
          </p:cNvSpPr>
          <p:nvPr/>
        </p:nvSpPr>
        <p:spPr bwMode="auto">
          <a:xfrm>
            <a:off x="2014538" y="3600450"/>
            <a:ext cx="322262" cy="393700"/>
          </a:xfrm>
          <a:prstGeom prst="rect">
            <a:avLst/>
          </a:prstGeom>
          <a:noFill/>
          <a:ln w="12700">
            <a:noFill/>
            <a:miter lim="800000"/>
          </a:ln>
        </p:spPr>
        <p:txBody>
          <a:bodyPr wrap="none" lIns="90488" tIns="44450" rIns="90488" bIns="44450">
            <a:spAutoFit/>
          </a:bodyPr>
          <a:lstStyle/>
          <a:p>
            <a:pPr defTabSz="762000" eaLnBrk="0" hangingPunct="0"/>
            <a:r>
              <a:rPr kumimoji="1" lang="en-US" altLang="zh-CN" sz="2000" dirty="0">
                <a:latin typeface="Arial" panose="020B0604020202020204" pitchFamily="34" charset="0"/>
              </a:rPr>
              <a:t>0</a:t>
            </a:r>
          </a:p>
        </p:txBody>
      </p:sp>
      <p:sp>
        <p:nvSpPr>
          <p:cNvPr id="44065" name="Rectangle 33"/>
          <p:cNvSpPr>
            <a:spLocks noChangeArrowheads="1"/>
          </p:cNvSpPr>
          <p:nvPr/>
        </p:nvSpPr>
        <p:spPr bwMode="auto">
          <a:xfrm>
            <a:off x="1627188" y="3592513"/>
            <a:ext cx="485775" cy="393700"/>
          </a:xfrm>
          <a:prstGeom prst="rect">
            <a:avLst/>
          </a:prstGeom>
          <a:noFill/>
          <a:ln w="12700">
            <a:noFill/>
            <a:miter lim="800000"/>
          </a:ln>
        </p:spPr>
        <p:txBody>
          <a:bodyPr lIns="90488" tIns="44450" rIns="90488" bIns="44450">
            <a:spAutoFit/>
          </a:bodyPr>
          <a:lstStyle/>
          <a:p>
            <a:pPr defTabSz="762000" eaLnBrk="0" hangingPunct="0"/>
            <a:r>
              <a:rPr kumimoji="1" lang="en-US" altLang="zh-CN" sz="2000" dirty="0">
                <a:latin typeface="Arial" panose="020B0604020202020204" pitchFamily="34" charset="0"/>
              </a:rPr>
              <a:t>1</a:t>
            </a:r>
          </a:p>
        </p:txBody>
      </p:sp>
      <p:sp>
        <p:nvSpPr>
          <p:cNvPr id="44066" name="Rectangle 34"/>
          <p:cNvSpPr>
            <a:spLocks noChangeArrowheads="1"/>
          </p:cNvSpPr>
          <p:nvPr/>
        </p:nvSpPr>
        <p:spPr bwMode="auto">
          <a:xfrm>
            <a:off x="1822450" y="3600450"/>
            <a:ext cx="482600" cy="393700"/>
          </a:xfrm>
          <a:prstGeom prst="rect">
            <a:avLst/>
          </a:prstGeom>
          <a:noFill/>
          <a:ln w="12700">
            <a:noFill/>
            <a:miter lim="800000"/>
          </a:ln>
        </p:spPr>
        <p:txBody>
          <a:bodyPr lIns="90488" tIns="44450" rIns="90488" bIns="44450">
            <a:spAutoFit/>
          </a:bodyPr>
          <a:lstStyle/>
          <a:p>
            <a:pPr defTabSz="762000" eaLnBrk="0" hangingPunct="0"/>
            <a:r>
              <a:rPr kumimoji="1" lang="en-US" altLang="zh-CN" sz="2000" dirty="0">
                <a:latin typeface="Arial" panose="020B0604020202020204" pitchFamily="34" charset="0"/>
              </a:rPr>
              <a:t>1</a:t>
            </a:r>
          </a:p>
        </p:txBody>
      </p:sp>
      <p:sp>
        <p:nvSpPr>
          <p:cNvPr id="44067" name="Line 35"/>
          <p:cNvSpPr>
            <a:spLocks noChangeShapeType="1"/>
          </p:cNvSpPr>
          <p:nvPr/>
        </p:nvSpPr>
        <p:spPr bwMode="auto">
          <a:xfrm>
            <a:off x="2371725" y="3570288"/>
            <a:ext cx="0" cy="439737"/>
          </a:xfrm>
          <a:prstGeom prst="line">
            <a:avLst/>
          </a:prstGeom>
          <a:noFill/>
          <a:ln w="19050">
            <a:solidFill>
              <a:schemeClr val="tx1"/>
            </a:solidFill>
            <a:prstDash val="dash"/>
            <a:round/>
          </a:ln>
        </p:spPr>
        <p:txBody>
          <a:bodyPr wrap="none" anchor="ctr"/>
          <a:lstStyle/>
          <a:p>
            <a:endParaRPr lang="zh-CN" altLang="en-US"/>
          </a:p>
        </p:txBody>
      </p:sp>
      <p:sp>
        <p:nvSpPr>
          <p:cNvPr id="44068" name="Line 36"/>
          <p:cNvSpPr>
            <a:spLocks noChangeShapeType="1"/>
          </p:cNvSpPr>
          <p:nvPr/>
        </p:nvSpPr>
        <p:spPr bwMode="auto">
          <a:xfrm>
            <a:off x="7016750" y="3565525"/>
            <a:ext cx="0" cy="441325"/>
          </a:xfrm>
          <a:prstGeom prst="line">
            <a:avLst/>
          </a:prstGeom>
          <a:noFill/>
          <a:ln w="19050">
            <a:solidFill>
              <a:schemeClr val="tx1"/>
            </a:solidFill>
            <a:round/>
          </a:ln>
        </p:spPr>
        <p:txBody>
          <a:bodyPr wrap="none" anchor="ctr"/>
          <a:lstStyle/>
          <a:p>
            <a:endParaRPr lang="zh-CN" altLang="en-US"/>
          </a:p>
        </p:txBody>
      </p:sp>
      <p:sp>
        <p:nvSpPr>
          <p:cNvPr id="44069" name="Line 37"/>
          <p:cNvSpPr>
            <a:spLocks noChangeShapeType="1"/>
          </p:cNvSpPr>
          <p:nvPr/>
        </p:nvSpPr>
        <p:spPr bwMode="auto">
          <a:xfrm flipV="1">
            <a:off x="7021513" y="4210050"/>
            <a:ext cx="1701800" cy="17463"/>
          </a:xfrm>
          <a:prstGeom prst="line">
            <a:avLst/>
          </a:prstGeom>
          <a:noFill/>
          <a:ln w="12700">
            <a:solidFill>
              <a:schemeClr val="tx1"/>
            </a:solidFill>
            <a:round/>
            <a:headEnd type="triangle" w="sm" len="med"/>
            <a:tailEnd type="triangle" w="sm" len="med"/>
          </a:ln>
        </p:spPr>
        <p:txBody>
          <a:bodyPr/>
          <a:lstStyle/>
          <a:p>
            <a:endParaRPr lang="zh-CN" altLang="en-US"/>
          </a:p>
        </p:txBody>
      </p:sp>
      <p:grpSp>
        <p:nvGrpSpPr>
          <p:cNvPr id="44070" name="Group 38"/>
          <p:cNvGrpSpPr/>
          <p:nvPr/>
        </p:nvGrpSpPr>
        <p:grpSpPr bwMode="auto">
          <a:xfrm>
            <a:off x="7418388" y="4037013"/>
            <a:ext cx="984250" cy="638175"/>
            <a:chOff x="2832" y="3024"/>
            <a:chExt cx="427" cy="378"/>
          </a:xfrm>
        </p:grpSpPr>
        <p:sp>
          <p:nvSpPr>
            <p:cNvPr id="44088" name="Rectangle 39"/>
            <p:cNvSpPr>
              <a:spLocks noChangeArrowheads="1"/>
            </p:cNvSpPr>
            <p:nvPr/>
          </p:nvSpPr>
          <p:spPr bwMode="auto">
            <a:xfrm>
              <a:off x="2832" y="3072"/>
              <a:ext cx="426" cy="138"/>
            </a:xfrm>
            <a:prstGeom prst="rect">
              <a:avLst/>
            </a:prstGeom>
            <a:solidFill>
              <a:schemeClr val="bg1"/>
            </a:solidFill>
            <a:ln w="12700">
              <a:noFill/>
              <a:miter lim="800000"/>
            </a:ln>
          </p:spPr>
          <p:txBody>
            <a:bodyPr wrap="none" anchor="ctr"/>
            <a:lstStyle/>
            <a:p>
              <a:endParaRPr lang="zh-CN" altLang="en-US"/>
            </a:p>
          </p:txBody>
        </p:sp>
        <p:sp>
          <p:nvSpPr>
            <p:cNvPr id="44089" name="Rectangle 40"/>
            <p:cNvSpPr>
              <a:spLocks noChangeArrowheads="1"/>
            </p:cNvSpPr>
            <p:nvPr/>
          </p:nvSpPr>
          <p:spPr bwMode="auto">
            <a:xfrm>
              <a:off x="2850" y="3024"/>
              <a:ext cx="409" cy="378"/>
            </a:xfrm>
            <a:prstGeom prst="rect">
              <a:avLst/>
            </a:prstGeom>
            <a:noFill/>
            <a:ln w="12700">
              <a:noFill/>
              <a:miter lim="800000"/>
            </a:ln>
          </p:spPr>
          <p:txBody>
            <a:bodyPr wrap="none" lIns="90488" tIns="44450" rIns="90488" bIns="44450">
              <a:spAutoFit/>
            </a:bodyPr>
            <a:lstStyle/>
            <a:p>
              <a:pPr algn="ctr" defTabSz="762000" eaLnBrk="0" hangingPunct="0">
                <a:lnSpc>
                  <a:spcPct val="90000"/>
                </a:lnSpc>
              </a:pPr>
              <a:r>
                <a:rPr kumimoji="1" lang="en-US" altLang="zh-CN" sz="2000" dirty="0">
                  <a:latin typeface="Arial" panose="020B0604020202020204" pitchFamily="34" charset="0"/>
                </a:rPr>
                <a:t>host-id</a:t>
              </a:r>
            </a:p>
            <a:p>
              <a:pPr algn="ctr" defTabSz="762000" eaLnBrk="0" hangingPunct="0">
                <a:lnSpc>
                  <a:spcPct val="90000"/>
                </a:lnSpc>
              </a:pPr>
              <a:r>
                <a:rPr kumimoji="1" lang="en-US" altLang="zh-CN" sz="2000" dirty="0">
                  <a:latin typeface="Arial" panose="020B0604020202020204" pitchFamily="34" charset="0"/>
                </a:rPr>
                <a:t>8 </a:t>
              </a:r>
              <a:r>
                <a:rPr kumimoji="1" lang="zh-CN" altLang="en-US" sz="2000">
                  <a:latin typeface="Arial" panose="020B0604020202020204" pitchFamily="34" charset="0"/>
                </a:rPr>
                <a:t>位</a:t>
              </a:r>
            </a:p>
          </p:txBody>
        </p:sp>
      </p:grpSp>
      <p:sp>
        <p:nvSpPr>
          <p:cNvPr id="44071" name="Line 41"/>
          <p:cNvSpPr>
            <a:spLocks noChangeShapeType="1"/>
          </p:cNvSpPr>
          <p:nvPr/>
        </p:nvSpPr>
        <p:spPr bwMode="auto">
          <a:xfrm>
            <a:off x="1687513" y="4073525"/>
            <a:ext cx="0" cy="323850"/>
          </a:xfrm>
          <a:prstGeom prst="line">
            <a:avLst/>
          </a:prstGeom>
          <a:noFill/>
          <a:ln w="12700">
            <a:solidFill>
              <a:schemeClr val="tx1"/>
            </a:solidFill>
            <a:round/>
          </a:ln>
        </p:spPr>
        <p:txBody>
          <a:bodyPr/>
          <a:lstStyle/>
          <a:p>
            <a:endParaRPr lang="zh-CN" altLang="en-US"/>
          </a:p>
        </p:txBody>
      </p:sp>
      <p:sp>
        <p:nvSpPr>
          <p:cNvPr id="44072" name="Line 42"/>
          <p:cNvSpPr>
            <a:spLocks noChangeShapeType="1"/>
          </p:cNvSpPr>
          <p:nvPr/>
        </p:nvSpPr>
        <p:spPr bwMode="auto">
          <a:xfrm>
            <a:off x="7021513" y="4076700"/>
            <a:ext cx="0" cy="323850"/>
          </a:xfrm>
          <a:prstGeom prst="line">
            <a:avLst/>
          </a:prstGeom>
          <a:noFill/>
          <a:ln w="12700">
            <a:solidFill>
              <a:schemeClr val="tx1"/>
            </a:solidFill>
            <a:round/>
          </a:ln>
        </p:spPr>
        <p:txBody>
          <a:bodyPr/>
          <a:lstStyle/>
          <a:p>
            <a:endParaRPr lang="zh-CN" altLang="en-US"/>
          </a:p>
        </p:txBody>
      </p:sp>
      <p:sp>
        <p:nvSpPr>
          <p:cNvPr id="44073" name="Line 43"/>
          <p:cNvSpPr>
            <a:spLocks noChangeShapeType="1"/>
          </p:cNvSpPr>
          <p:nvPr/>
        </p:nvSpPr>
        <p:spPr bwMode="auto">
          <a:xfrm>
            <a:off x="8710613" y="4057650"/>
            <a:ext cx="0" cy="323850"/>
          </a:xfrm>
          <a:prstGeom prst="line">
            <a:avLst/>
          </a:prstGeom>
          <a:noFill/>
          <a:ln w="12700">
            <a:solidFill>
              <a:schemeClr val="tx1"/>
            </a:solidFill>
            <a:round/>
          </a:ln>
        </p:spPr>
        <p:txBody>
          <a:bodyPr/>
          <a:lstStyle/>
          <a:p>
            <a:endParaRPr lang="zh-CN" altLang="en-US"/>
          </a:p>
        </p:txBody>
      </p:sp>
      <p:sp>
        <p:nvSpPr>
          <p:cNvPr id="44074" name="Rectangle 44"/>
          <p:cNvSpPr>
            <a:spLocks noChangeArrowheads="1"/>
          </p:cNvSpPr>
          <p:nvPr/>
        </p:nvSpPr>
        <p:spPr bwMode="auto">
          <a:xfrm>
            <a:off x="1681163" y="4948238"/>
            <a:ext cx="7067550" cy="444500"/>
          </a:xfrm>
          <a:prstGeom prst="rect">
            <a:avLst/>
          </a:prstGeom>
          <a:solidFill>
            <a:srgbClr val="CCECFF"/>
          </a:solidFill>
          <a:ln w="25400">
            <a:solidFill>
              <a:schemeClr val="tx1"/>
            </a:solidFill>
            <a:miter lim="800000"/>
          </a:ln>
        </p:spPr>
        <p:txBody>
          <a:bodyPr wrap="none" anchor="ctr"/>
          <a:lstStyle/>
          <a:p>
            <a:endParaRPr lang="zh-CN" altLang="en-US"/>
          </a:p>
        </p:txBody>
      </p:sp>
      <p:sp>
        <p:nvSpPr>
          <p:cNvPr id="44075" name="Rectangle 45"/>
          <p:cNvSpPr>
            <a:spLocks noChangeArrowheads="1"/>
          </p:cNvSpPr>
          <p:nvPr/>
        </p:nvSpPr>
        <p:spPr bwMode="auto">
          <a:xfrm>
            <a:off x="473075" y="4959350"/>
            <a:ext cx="1196975" cy="393700"/>
          </a:xfrm>
          <a:prstGeom prst="rect">
            <a:avLst/>
          </a:prstGeom>
          <a:noFill/>
          <a:ln w="12700">
            <a:noFill/>
            <a:miter lim="800000"/>
          </a:ln>
        </p:spPr>
        <p:txBody>
          <a:bodyPr wrap="none" lIns="90488" tIns="44450" rIns="90488" bIns="44450">
            <a:spAutoFit/>
          </a:bodyPr>
          <a:lstStyle/>
          <a:p>
            <a:pPr defTabSz="762000" eaLnBrk="0" hangingPunct="0"/>
            <a:r>
              <a:rPr kumimoji="1" lang="en-US" altLang="zh-CN" sz="2000" dirty="0">
                <a:latin typeface="Arial" panose="020B0604020202020204" pitchFamily="34" charset="0"/>
              </a:rPr>
              <a:t>D </a:t>
            </a:r>
            <a:r>
              <a:rPr kumimoji="1" lang="zh-CN" altLang="en-US" sz="2000">
                <a:latin typeface="Arial" panose="020B0604020202020204" pitchFamily="34" charset="0"/>
              </a:rPr>
              <a:t>类地址</a:t>
            </a:r>
          </a:p>
        </p:txBody>
      </p:sp>
      <p:sp>
        <p:nvSpPr>
          <p:cNvPr id="44076" name="Line 46"/>
          <p:cNvSpPr>
            <a:spLocks noChangeShapeType="1"/>
          </p:cNvSpPr>
          <p:nvPr/>
        </p:nvSpPr>
        <p:spPr bwMode="auto">
          <a:xfrm>
            <a:off x="2462213" y="4956175"/>
            <a:ext cx="0" cy="441325"/>
          </a:xfrm>
          <a:prstGeom prst="line">
            <a:avLst/>
          </a:prstGeom>
          <a:noFill/>
          <a:ln w="19050">
            <a:solidFill>
              <a:schemeClr val="tx1"/>
            </a:solidFill>
            <a:prstDash val="dash"/>
            <a:round/>
          </a:ln>
        </p:spPr>
        <p:txBody>
          <a:bodyPr wrap="none" anchor="ctr"/>
          <a:lstStyle/>
          <a:p>
            <a:endParaRPr lang="zh-CN" altLang="en-US"/>
          </a:p>
        </p:txBody>
      </p:sp>
      <p:sp>
        <p:nvSpPr>
          <p:cNvPr id="44077" name="Rectangle 47"/>
          <p:cNvSpPr>
            <a:spLocks noChangeArrowheads="1"/>
          </p:cNvSpPr>
          <p:nvPr/>
        </p:nvSpPr>
        <p:spPr bwMode="auto">
          <a:xfrm>
            <a:off x="1617663" y="4946650"/>
            <a:ext cx="850900" cy="393700"/>
          </a:xfrm>
          <a:prstGeom prst="rect">
            <a:avLst/>
          </a:prstGeom>
          <a:noFill/>
          <a:ln w="12700">
            <a:noFill/>
            <a:miter lim="800000"/>
          </a:ln>
        </p:spPr>
        <p:txBody>
          <a:bodyPr wrap="none" lIns="90488" tIns="44450" rIns="90488" bIns="44450">
            <a:spAutoFit/>
          </a:bodyPr>
          <a:lstStyle/>
          <a:p>
            <a:pPr defTabSz="762000" eaLnBrk="0" hangingPunct="0"/>
            <a:r>
              <a:rPr kumimoji="1" lang="en-US" altLang="zh-CN" sz="2000" dirty="0">
                <a:latin typeface="Arial" panose="020B0604020202020204" pitchFamily="34" charset="0"/>
              </a:rPr>
              <a:t>1</a:t>
            </a:r>
            <a:r>
              <a:rPr kumimoji="1" lang="en-US" altLang="zh-CN" sz="1000" dirty="0">
                <a:latin typeface="Arial" panose="020B0604020202020204" pitchFamily="34" charset="0"/>
              </a:rPr>
              <a:t> </a:t>
            </a:r>
            <a:r>
              <a:rPr kumimoji="1" lang="en-US" altLang="zh-CN" sz="2000" dirty="0">
                <a:latin typeface="Arial" panose="020B0604020202020204" pitchFamily="34" charset="0"/>
              </a:rPr>
              <a:t>1</a:t>
            </a:r>
            <a:r>
              <a:rPr kumimoji="1" lang="en-US" altLang="zh-CN" sz="1000" dirty="0">
                <a:latin typeface="Arial" panose="020B0604020202020204" pitchFamily="34" charset="0"/>
              </a:rPr>
              <a:t> </a:t>
            </a:r>
            <a:r>
              <a:rPr kumimoji="1" lang="en-US" altLang="zh-CN" sz="2000" dirty="0">
                <a:latin typeface="Arial" panose="020B0604020202020204" pitchFamily="34" charset="0"/>
              </a:rPr>
              <a:t>1</a:t>
            </a:r>
            <a:r>
              <a:rPr kumimoji="1" lang="en-US" altLang="zh-CN" sz="1000" dirty="0">
                <a:latin typeface="Arial" panose="020B0604020202020204" pitchFamily="34" charset="0"/>
              </a:rPr>
              <a:t> </a:t>
            </a:r>
            <a:r>
              <a:rPr kumimoji="1" lang="en-US" altLang="zh-CN" sz="2000" dirty="0">
                <a:latin typeface="Arial" panose="020B0604020202020204" pitchFamily="34" charset="0"/>
              </a:rPr>
              <a:t>0</a:t>
            </a:r>
          </a:p>
        </p:txBody>
      </p:sp>
      <p:sp>
        <p:nvSpPr>
          <p:cNvPr id="44078" name="Rectangle 48"/>
          <p:cNvSpPr>
            <a:spLocks noChangeArrowheads="1"/>
          </p:cNvSpPr>
          <p:nvPr/>
        </p:nvSpPr>
        <p:spPr bwMode="auto">
          <a:xfrm>
            <a:off x="4449763" y="4976813"/>
            <a:ext cx="1406525" cy="395287"/>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多 播 地 址</a:t>
            </a:r>
          </a:p>
        </p:txBody>
      </p:sp>
      <p:sp>
        <p:nvSpPr>
          <p:cNvPr id="44079" name="Rectangle 49"/>
          <p:cNvSpPr>
            <a:spLocks noChangeArrowheads="1"/>
          </p:cNvSpPr>
          <p:nvPr/>
        </p:nvSpPr>
        <p:spPr bwMode="auto">
          <a:xfrm>
            <a:off x="1689100" y="5915025"/>
            <a:ext cx="7053263" cy="444500"/>
          </a:xfrm>
          <a:prstGeom prst="rect">
            <a:avLst/>
          </a:prstGeom>
          <a:solidFill>
            <a:srgbClr val="CCECFF"/>
          </a:solidFill>
          <a:ln w="25400">
            <a:solidFill>
              <a:schemeClr val="tx1"/>
            </a:solidFill>
            <a:miter lim="800000"/>
          </a:ln>
        </p:spPr>
        <p:txBody>
          <a:bodyPr wrap="none" anchor="ctr"/>
          <a:lstStyle/>
          <a:p>
            <a:endParaRPr lang="zh-CN" altLang="en-US"/>
          </a:p>
        </p:txBody>
      </p:sp>
      <p:sp>
        <p:nvSpPr>
          <p:cNvPr id="44080" name="Rectangle 50"/>
          <p:cNvSpPr>
            <a:spLocks noChangeArrowheads="1"/>
          </p:cNvSpPr>
          <p:nvPr/>
        </p:nvSpPr>
        <p:spPr bwMode="auto">
          <a:xfrm>
            <a:off x="509588" y="5924550"/>
            <a:ext cx="1182687" cy="392113"/>
          </a:xfrm>
          <a:prstGeom prst="rect">
            <a:avLst/>
          </a:prstGeom>
          <a:noFill/>
          <a:ln w="12700">
            <a:noFill/>
            <a:miter lim="800000"/>
          </a:ln>
        </p:spPr>
        <p:txBody>
          <a:bodyPr wrap="none" lIns="90488" tIns="44450" rIns="90488" bIns="44450">
            <a:spAutoFit/>
          </a:bodyPr>
          <a:lstStyle/>
          <a:p>
            <a:pPr defTabSz="762000" eaLnBrk="0" hangingPunct="0"/>
            <a:r>
              <a:rPr kumimoji="1" lang="en-US" altLang="zh-CN" sz="2000" dirty="0">
                <a:latin typeface="Arial" panose="020B0604020202020204" pitchFamily="34" charset="0"/>
              </a:rPr>
              <a:t>E </a:t>
            </a:r>
            <a:r>
              <a:rPr kumimoji="1" lang="zh-CN" altLang="en-US" sz="2000">
                <a:latin typeface="Arial" panose="020B0604020202020204" pitchFamily="34" charset="0"/>
              </a:rPr>
              <a:t>类地址</a:t>
            </a:r>
          </a:p>
        </p:txBody>
      </p:sp>
      <p:sp>
        <p:nvSpPr>
          <p:cNvPr id="44081" name="Rectangle 51"/>
          <p:cNvSpPr>
            <a:spLocks noChangeArrowheads="1"/>
          </p:cNvSpPr>
          <p:nvPr/>
        </p:nvSpPr>
        <p:spPr bwMode="auto">
          <a:xfrm>
            <a:off x="3905250" y="5935663"/>
            <a:ext cx="237807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保 留 为 今 后 使 用</a:t>
            </a:r>
          </a:p>
        </p:txBody>
      </p:sp>
      <p:sp>
        <p:nvSpPr>
          <p:cNvPr id="44082" name="Line 52"/>
          <p:cNvSpPr>
            <a:spLocks noChangeShapeType="1"/>
          </p:cNvSpPr>
          <p:nvPr/>
        </p:nvSpPr>
        <p:spPr bwMode="auto">
          <a:xfrm>
            <a:off x="2411413" y="5940425"/>
            <a:ext cx="0" cy="441325"/>
          </a:xfrm>
          <a:prstGeom prst="line">
            <a:avLst/>
          </a:prstGeom>
          <a:noFill/>
          <a:ln w="19050">
            <a:solidFill>
              <a:schemeClr val="tx1"/>
            </a:solidFill>
            <a:prstDash val="dash"/>
            <a:round/>
          </a:ln>
        </p:spPr>
        <p:txBody>
          <a:bodyPr wrap="none" anchor="ctr"/>
          <a:lstStyle/>
          <a:p>
            <a:endParaRPr lang="zh-CN" altLang="en-US"/>
          </a:p>
        </p:txBody>
      </p:sp>
      <p:sp>
        <p:nvSpPr>
          <p:cNvPr id="44083" name="Rectangle 53"/>
          <p:cNvSpPr>
            <a:spLocks noChangeArrowheads="1"/>
          </p:cNvSpPr>
          <p:nvPr/>
        </p:nvSpPr>
        <p:spPr bwMode="auto">
          <a:xfrm>
            <a:off x="1617663" y="5921375"/>
            <a:ext cx="885825" cy="393700"/>
          </a:xfrm>
          <a:prstGeom prst="rect">
            <a:avLst/>
          </a:prstGeom>
          <a:noFill/>
          <a:ln w="19050">
            <a:noFill/>
            <a:miter lim="800000"/>
          </a:ln>
        </p:spPr>
        <p:txBody>
          <a:bodyPr wrap="none" lIns="90488" tIns="44450" rIns="90488" bIns="44450">
            <a:spAutoFit/>
          </a:bodyPr>
          <a:lstStyle/>
          <a:p>
            <a:pPr defTabSz="762000" eaLnBrk="0" hangingPunct="0"/>
            <a:r>
              <a:rPr kumimoji="1" lang="en-US" altLang="zh-CN" sz="2000" dirty="0">
                <a:latin typeface="Arial" panose="020B0604020202020204" pitchFamily="34" charset="0"/>
              </a:rPr>
              <a:t>1</a:t>
            </a:r>
            <a:r>
              <a:rPr kumimoji="1" lang="en-US" altLang="zh-CN" sz="1000" dirty="0">
                <a:latin typeface="Arial" panose="020B0604020202020204" pitchFamily="34" charset="0"/>
              </a:rPr>
              <a:t> </a:t>
            </a:r>
            <a:r>
              <a:rPr kumimoji="1" lang="en-US" altLang="zh-CN" sz="2000" dirty="0">
                <a:latin typeface="Arial" panose="020B0604020202020204" pitchFamily="34" charset="0"/>
              </a:rPr>
              <a:t>1</a:t>
            </a:r>
            <a:r>
              <a:rPr kumimoji="1" lang="en-US" altLang="zh-CN" sz="1000" dirty="0">
                <a:latin typeface="Arial" panose="020B0604020202020204" pitchFamily="34" charset="0"/>
              </a:rPr>
              <a:t> </a:t>
            </a:r>
            <a:r>
              <a:rPr kumimoji="1" lang="en-US" altLang="zh-CN" sz="2000" dirty="0">
                <a:latin typeface="Arial" panose="020B0604020202020204" pitchFamily="34" charset="0"/>
              </a:rPr>
              <a:t>1</a:t>
            </a:r>
            <a:r>
              <a:rPr kumimoji="1" lang="en-US" altLang="zh-CN" sz="1000" dirty="0">
                <a:latin typeface="Arial" panose="020B0604020202020204" pitchFamily="34" charset="0"/>
              </a:rPr>
              <a:t> </a:t>
            </a:r>
            <a:r>
              <a:rPr kumimoji="1" lang="en-US" altLang="zh-CN" sz="2000" dirty="0">
                <a:latin typeface="Arial" panose="020B0604020202020204" pitchFamily="34" charset="0"/>
              </a:rPr>
              <a:t>1</a:t>
            </a:r>
            <a:r>
              <a:rPr kumimoji="1" lang="en-US" altLang="zh-CN" sz="1000" dirty="0">
                <a:latin typeface="Arial" panose="020B0604020202020204" pitchFamily="34" charset="0"/>
              </a:rPr>
              <a:t> </a:t>
            </a:r>
            <a:endParaRPr kumimoji="1" lang="en-US" altLang="zh-CN" sz="2000" dirty="0">
              <a:latin typeface="Arial" panose="020B0604020202020204" pitchFamily="34" charset="0"/>
            </a:endParaRPr>
          </a:p>
        </p:txBody>
      </p:sp>
      <p:sp>
        <p:nvSpPr>
          <p:cNvPr id="44084" name="Rectangle 54"/>
          <p:cNvSpPr>
            <a:spLocks noChangeArrowheads="1"/>
          </p:cNvSpPr>
          <p:nvPr/>
        </p:nvSpPr>
        <p:spPr bwMode="auto">
          <a:xfrm>
            <a:off x="1806575" y="2270125"/>
            <a:ext cx="322263" cy="393700"/>
          </a:xfrm>
          <a:prstGeom prst="rect">
            <a:avLst/>
          </a:prstGeom>
          <a:noFill/>
          <a:ln w="12700">
            <a:noFill/>
            <a:miter lim="800000"/>
          </a:ln>
        </p:spPr>
        <p:txBody>
          <a:bodyPr wrap="none" lIns="90488" tIns="44450" rIns="90488" bIns="44450">
            <a:spAutoFit/>
          </a:bodyPr>
          <a:lstStyle/>
          <a:p>
            <a:pPr defTabSz="762000" eaLnBrk="0" hangingPunct="0"/>
            <a:r>
              <a:rPr kumimoji="1" lang="en-US" altLang="zh-CN" sz="2000" dirty="0">
                <a:latin typeface="Arial" panose="020B0604020202020204" pitchFamily="34" charset="0"/>
              </a:rPr>
              <a:t>0</a:t>
            </a:r>
          </a:p>
        </p:txBody>
      </p:sp>
      <p:sp>
        <p:nvSpPr>
          <p:cNvPr id="44085" name="Rectangle 55"/>
          <p:cNvSpPr>
            <a:spLocks noChangeArrowheads="1"/>
          </p:cNvSpPr>
          <p:nvPr/>
        </p:nvSpPr>
        <p:spPr bwMode="auto">
          <a:xfrm>
            <a:off x="1614488" y="2270125"/>
            <a:ext cx="484187" cy="393700"/>
          </a:xfrm>
          <a:prstGeom prst="rect">
            <a:avLst/>
          </a:prstGeom>
          <a:noFill/>
          <a:ln w="12700">
            <a:noFill/>
            <a:miter lim="800000"/>
          </a:ln>
        </p:spPr>
        <p:txBody>
          <a:bodyPr lIns="90488" tIns="44450" rIns="90488" bIns="44450">
            <a:spAutoFit/>
          </a:bodyPr>
          <a:lstStyle/>
          <a:p>
            <a:pPr defTabSz="762000" eaLnBrk="0" hangingPunct="0"/>
            <a:r>
              <a:rPr kumimoji="1" lang="en-US" altLang="zh-CN" sz="2000" dirty="0">
                <a:latin typeface="Arial" panose="020B0604020202020204" pitchFamily="34" charset="0"/>
              </a:rPr>
              <a:t>1</a:t>
            </a:r>
          </a:p>
        </p:txBody>
      </p:sp>
      <p:sp>
        <p:nvSpPr>
          <p:cNvPr id="44086" name="Line 56"/>
          <p:cNvSpPr>
            <a:spLocks noChangeShapeType="1"/>
          </p:cNvSpPr>
          <p:nvPr/>
        </p:nvSpPr>
        <p:spPr bwMode="auto">
          <a:xfrm>
            <a:off x="2165350" y="2266950"/>
            <a:ext cx="0" cy="441325"/>
          </a:xfrm>
          <a:prstGeom prst="line">
            <a:avLst/>
          </a:prstGeom>
          <a:noFill/>
          <a:ln w="19050">
            <a:solidFill>
              <a:schemeClr val="tx1"/>
            </a:solidFill>
            <a:prstDash val="dash"/>
            <a:round/>
          </a:ln>
        </p:spPr>
        <p:txBody>
          <a:bodyPr wrap="none" anchor="ctr"/>
          <a:lstStyle/>
          <a:p>
            <a:endParaRPr lang="zh-CN" altLang="en-US"/>
          </a:p>
        </p:txBody>
      </p:sp>
      <p:sp>
        <p:nvSpPr>
          <p:cNvPr id="44087" name="AutoShape 57"/>
          <p:cNvSpPr>
            <a:spLocks noChangeArrowheads="1"/>
          </p:cNvSpPr>
          <p:nvPr/>
        </p:nvSpPr>
        <p:spPr bwMode="auto">
          <a:xfrm>
            <a:off x="1403350" y="4725988"/>
            <a:ext cx="6985000" cy="647700"/>
          </a:xfrm>
          <a:prstGeom prst="wedgeRoundRectCallout">
            <a:avLst>
              <a:gd name="adj1" fmla="val -11907"/>
              <a:gd name="adj2" fmla="val -411273"/>
              <a:gd name="adj3" fmla="val 16667"/>
            </a:avLst>
          </a:prstGeom>
          <a:solidFill>
            <a:srgbClr val="66FF99"/>
          </a:solidFill>
          <a:ln w="9525">
            <a:solidFill>
              <a:schemeClr val="tx1"/>
            </a:solidFill>
            <a:miter lim="800000"/>
          </a:ln>
        </p:spPr>
        <p:txBody>
          <a:bodyPr/>
          <a:lstStyle/>
          <a:p>
            <a:r>
              <a:rPr lang="en-US" altLang="zh-CN" dirty="0">
                <a:latin typeface="Arial" panose="020B0604020202020204" pitchFamily="34" charset="0"/>
              </a:rPr>
              <a:t>B </a:t>
            </a:r>
            <a:r>
              <a:rPr lang="zh-CN" altLang="en-US">
                <a:latin typeface="Arial" panose="020B0604020202020204" pitchFamily="34" charset="0"/>
              </a:rPr>
              <a:t>类地址的网络号字段 </a:t>
            </a:r>
            <a:r>
              <a:rPr lang="en-US" altLang="zh-CN" dirty="0">
                <a:latin typeface="Arial" panose="020B0604020202020204" pitchFamily="34" charset="0"/>
              </a:rPr>
              <a:t>net-id </a:t>
            </a:r>
            <a:r>
              <a:rPr lang="zh-CN" altLang="en-US">
                <a:latin typeface="Arial" panose="020B0604020202020204" pitchFamily="34" charset="0"/>
              </a:rPr>
              <a:t>为 </a:t>
            </a:r>
            <a:r>
              <a:rPr lang="en-US" altLang="zh-CN" dirty="0">
                <a:latin typeface="Arial" panose="020B0604020202020204" pitchFamily="34" charset="0"/>
              </a:rPr>
              <a:t>2 </a:t>
            </a:r>
            <a:r>
              <a:rPr lang="zh-CN" altLang="en-US">
                <a:latin typeface="Arial" panose="020B0604020202020204" pitchFamily="34" charset="0"/>
              </a:rPr>
              <a:t>字节</a:t>
            </a:r>
          </a:p>
        </p:txBody>
      </p:sp>
    </p:spTree>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626" name="Line 3"/>
          <p:cNvSpPr>
            <a:spLocks noChangeShapeType="1"/>
          </p:cNvSpPr>
          <p:nvPr/>
        </p:nvSpPr>
        <p:spPr bwMode="auto">
          <a:xfrm flipV="1">
            <a:off x="1863725" y="3356769"/>
            <a:ext cx="1225550" cy="534988"/>
          </a:xfrm>
          <a:prstGeom prst="line">
            <a:avLst/>
          </a:prstGeom>
          <a:noFill/>
          <a:ln w="28575">
            <a:solidFill>
              <a:srgbClr val="333399"/>
            </a:solidFill>
            <a:round/>
          </a:ln>
        </p:spPr>
        <p:txBody>
          <a:bodyPr/>
          <a:lstStyle/>
          <a:p>
            <a:endParaRPr lang="zh-CN" altLang="en-US"/>
          </a:p>
        </p:txBody>
      </p:sp>
      <p:sp>
        <p:nvSpPr>
          <p:cNvPr id="282627" name="Line 4"/>
          <p:cNvSpPr>
            <a:spLocks noChangeShapeType="1"/>
          </p:cNvSpPr>
          <p:nvPr/>
        </p:nvSpPr>
        <p:spPr bwMode="auto">
          <a:xfrm>
            <a:off x="1863725" y="4429919"/>
            <a:ext cx="1144588" cy="765175"/>
          </a:xfrm>
          <a:prstGeom prst="line">
            <a:avLst/>
          </a:prstGeom>
          <a:noFill/>
          <a:ln w="28575">
            <a:solidFill>
              <a:srgbClr val="333399"/>
            </a:solidFill>
            <a:round/>
          </a:ln>
        </p:spPr>
        <p:txBody>
          <a:bodyPr/>
          <a:lstStyle/>
          <a:p>
            <a:endParaRPr lang="zh-CN" altLang="en-US"/>
          </a:p>
        </p:txBody>
      </p:sp>
      <p:sp>
        <p:nvSpPr>
          <p:cNvPr id="282628" name="Line 5"/>
          <p:cNvSpPr>
            <a:spLocks noChangeShapeType="1"/>
          </p:cNvSpPr>
          <p:nvPr/>
        </p:nvSpPr>
        <p:spPr bwMode="auto">
          <a:xfrm flipV="1">
            <a:off x="4803775" y="2821782"/>
            <a:ext cx="1062038" cy="382587"/>
          </a:xfrm>
          <a:prstGeom prst="line">
            <a:avLst/>
          </a:prstGeom>
          <a:noFill/>
          <a:ln w="28575">
            <a:solidFill>
              <a:srgbClr val="333399"/>
            </a:solidFill>
            <a:round/>
          </a:ln>
        </p:spPr>
        <p:txBody>
          <a:bodyPr/>
          <a:lstStyle/>
          <a:p>
            <a:endParaRPr lang="zh-CN" altLang="en-US"/>
          </a:p>
        </p:txBody>
      </p:sp>
      <p:sp>
        <p:nvSpPr>
          <p:cNvPr id="282629" name="Line 6"/>
          <p:cNvSpPr>
            <a:spLocks noChangeShapeType="1"/>
          </p:cNvSpPr>
          <p:nvPr/>
        </p:nvSpPr>
        <p:spPr bwMode="auto">
          <a:xfrm>
            <a:off x="4722813" y="3356769"/>
            <a:ext cx="1062037" cy="460375"/>
          </a:xfrm>
          <a:prstGeom prst="line">
            <a:avLst/>
          </a:prstGeom>
          <a:noFill/>
          <a:ln w="28575">
            <a:solidFill>
              <a:srgbClr val="333399"/>
            </a:solidFill>
            <a:round/>
          </a:ln>
        </p:spPr>
        <p:txBody>
          <a:bodyPr/>
          <a:lstStyle/>
          <a:p>
            <a:endParaRPr lang="zh-CN" altLang="en-US"/>
          </a:p>
        </p:txBody>
      </p:sp>
      <p:sp>
        <p:nvSpPr>
          <p:cNvPr id="282630" name="Line 7"/>
          <p:cNvSpPr>
            <a:spLocks noChangeShapeType="1"/>
          </p:cNvSpPr>
          <p:nvPr/>
        </p:nvSpPr>
        <p:spPr bwMode="auto">
          <a:xfrm flipV="1">
            <a:off x="4803775" y="4734719"/>
            <a:ext cx="1062038" cy="382588"/>
          </a:xfrm>
          <a:prstGeom prst="line">
            <a:avLst/>
          </a:prstGeom>
          <a:noFill/>
          <a:ln w="28575">
            <a:solidFill>
              <a:srgbClr val="333399"/>
            </a:solidFill>
            <a:round/>
          </a:ln>
        </p:spPr>
        <p:txBody>
          <a:bodyPr/>
          <a:lstStyle/>
          <a:p>
            <a:endParaRPr lang="zh-CN" altLang="en-US"/>
          </a:p>
        </p:txBody>
      </p:sp>
      <p:sp>
        <p:nvSpPr>
          <p:cNvPr id="282631" name="Line 8"/>
          <p:cNvSpPr>
            <a:spLocks noChangeShapeType="1"/>
          </p:cNvSpPr>
          <p:nvPr/>
        </p:nvSpPr>
        <p:spPr bwMode="auto">
          <a:xfrm>
            <a:off x="4967288" y="5269707"/>
            <a:ext cx="0" cy="0"/>
          </a:xfrm>
          <a:prstGeom prst="line">
            <a:avLst/>
          </a:prstGeom>
          <a:noFill/>
          <a:ln w="9525">
            <a:solidFill>
              <a:schemeClr val="tx1"/>
            </a:solidFill>
            <a:round/>
          </a:ln>
        </p:spPr>
        <p:txBody>
          <a:bodyPr/>
          <a:lstStyle/>
          <a:p>
            <a:endParaRPr lang="zh-CN" altLang="en-US"/>
          </a:p>
        </p:txBody>
      </p:sp>
      <p:sp>
        <p:nvSpPr>
          <p:cNvPr id="282632" name="Line 9"/>
          <p:cNvSpPr>
            <a:spLocks noChangeShapeType="1"/>
          </p:cNvSpPr>
          <p:nvPr/>
        </p:nvSpPr>
        <p:spPr bwMode="auto">
          <a:xfrm>
            <a:off x="4803775" y="5425282"/>
            <a:ext cx="1062038" cy="304800"/>
          </a:xfrm>
          <a:prstGeom prst="line">
            <a:avLst/>
          </a:prstGeom>
          <a:noFill/>
          <a:ln w="28575">
            <a:solidFill>
              <a:srgbClr val="333399"/>
            </a:solidFill>
            <a:round/>
          </a:ln>
        </p:spPr>
        <p:txBody>
          <a:bodyPr/>
          <a:lstStyle/>
          <a:p>
            <a:endParaRPr lang="zh-CN" altLang="en-US"/>
          </a:p>
        </p:txBody>
      </p:sp>
      <p:sp>
        <p:nvSpPr>
          <p:cNvPr id="606218" name="Oval 10"/>
          <p:cNvSpPr>
            <a:spLocks noChangeArrowheads="1"/>
          </p:cNvSpPr>
          <p:nvPr/>
        </p:nvSpPr>
        <p:spPr bwMode="auto">
          <a:xfrm>
            <a:off x="2516188" y="2905919"/>
            <a:ext cx="2616200" cy="688975"/>
          </a:xfrm>
          <a:prstGeom prst="ellipse">
            <a:avLst/>
          </a:prstGeom>
          <a:solidFill>
            <a:srgbClr val="CCECFF"/>
          </a:solidFill>
          <a:ln w="9525">
            <a:solidFill>
              <a:schemeClr val="tx1"/>
            </a:solidFill>
            <a:round/>
          </a:ln>
          <a:effectLst>
            <a:outerShdw dist="35921" dir="2700000" algn="ctr" rotWithShape="0">
              <a:schemeClr val="bg2"/>
            </a:outerShdw>
          </a:effectLst>
        </p:spPr>
        <p:txBody>
          <a:bodyPr wrap="none" anchor="ctr"/>
          <a:lstStyle/>
          <a:p>
            <a:pPr algn="ctr">
              <a:defRPr/>
            </a:pPr>
            <a:endParaRPr kumimoji="1" lang="zh-CN" altLang="zh-CN" sz="2000">
              <a:latin typeface="Arial" panose="020B0604020202020204" pitchFamily="34" charset="0"/>
              <a:ea typeface="黑体" panose="02010609060101010101" pitchFamily="49" charset="-122"/>
            </a:endParaRPr>
          </a:p>
        </p:txBody>
      </p:sp>
      <p:sp>
        <p:nvSpPr>
          <p:cNvPr id="606219" name="Oval 11"/>
          <p:cNvSpPr>
            <a:spLocks noChangeArrowheads="1"/>
          </p:cNvSpPr>
          <p:nvPr/>
        </p:nvSpPr>
        <p:spPr bwMode="auto">
          <a:xfrm>
            <a:off x="2516188" y="4882357"/>
            <a:ext cx="2616200" cy="688975"/>
          </a:xfrm>
          <a:prstGeom prst="ellipse">
            <a:avLst/>
          </a:prstGeom>
          <a:solidFill>
            <a:srgbClr val="CCECFF"/>
          </a:solidFill>
          <a:ln w="9525">
            <a:solidFill>
              <a:schemeClr val="tx1"/>
            </a:solidFill>
            <a:round/>
          </a:ln>
          <a:effectLst>
            <a:outerShdw dist="35921" dir="2700000" algn="ctr" rotWithShape="0">
              <a:schemeClr val="bg2"/>
            </a:outerShdw>
          </a:effectLst>
        </p:spPr>
        <p:txBody>
          <a:bodyPr wrap="none" anchor="ctr"/>
          <a:lstStyle/>
          <a:p>
            <a:pPr algn="ctr">
              <a:defRPr/>
            </a:pPr>
            <a:endParaRPr kumimoji="1" lang="zh-CN" altLang="zh-CN" sz="2000">
              <a:latin typeface="Arial" panose="020B0604020202020204" pitchFamily="34" charset="0"/>
              <a:ea typeface="黑体" panose="02010609060101010101" pitchFamily="49" charset="-122"/>
            </a:endParaRPr>
          </a:p>
        </p:txBody>
      </p:sp>
      <p:sp>
        <p:nvSpPr>
          <p:cNvPr id="606220" name="Oval 12"/>
          <p:cNvSpPr>
            <a:spLocks noChangeArrowheads="1"/>
          </p:cNvSpPr>
          <p:nvPr/>
        </p:nvSpPr>
        <p:spPr bwMode="auto">
          <a:xfrm>
            <a:off x="228600" y="3664744"/>
            <a:ext cx="2368550" cy="1147763"/>
          </a:xfrm>
          <a:prstGeom prst="ellipse">
            <a:avLst/>
          </a:prstGeom>
          <a:solidFill>
            <a:srgbClr val="FFCCFF"/>
          </a:solidFill>
          <a:ln w="9525">
            <a:solidFill>
              <a:schemeClr val="tx1"/>
            </a:solidFill>
            <a:round/>
          </a:ln>
          <a:effectLst>
            <a:outerShdw dist="35921" dir="2700000" algn="ctr" rotWithShape="0">
              <a:schemeClr val="bg2"/>
            </a:outerShdw>
          </a:effectLst>
        </p:spPr>
        <p:txBody>
          <a:bodyPr wrap="none" anchor="ctr"/>
          <a:lstStyle/>
          <a:p>
            <a:pPr algn="ctr">
              <a:defRPr/>
            </a:pPr>
            <a:endParaRPr kumimoji="1" lang="zh-CN" altLang="zh-CN" sz="2000">
              <a:latin typeface="Arial" panose="020B0604020202020204" pitchFamily="34" charset="0"/>
              <a:ea typeface="黑体" panose="02010609060101010101" pitchFamily="49" charset="-122"/>
            </a:endParaRPr>
          </a:p>
        </p:txBody>
      </p:sp>
      <p:sp>
        <p:nvSpPr>
          <p:cNvPr id="606221" name="Oval 13"/>
          <p:cNvSpPr>
            <a:spLocks noChangeArrowheads="1"/>
          </p:cNvSpPr>
          <p:nvPr/>
        </p:nvSpPr>
        <p:spPr bwMode="auto">
          <a:xfrm>
            <a:off x="5480050" y="2439194"/>
            <a:ext cx="3268663" cy="842963"/>
          </a:xfrm>
          <a:prstGeom prst="ellipse">
            <a:avLst/>
          </a:prstGeom>
          <a:solidFill>
            <a:srgbClr val="FFFF99"/>
          </a:solidFill>
          <a:ln w="9525">
            <a:solidFill>
              <a:schemeClr val="tx1"/>
            </a:solidFill>
            <a:round/>
          </a:ln>
          <a:effectLst>
            <a:outerShdw dist="35921" dir="2700000" algn="ctr" rotWithShape="0">
              <a:schemeClr val="bg2"/>
            </a:outerShdw>
          </a:effectLst>
        </p:spPr>
        <p:txBody>
          <a:bodyPr wrap="none" anchor="ctr"/>
          <a:lstStyle/>
          <a:p>
            <a:pPr algn="ctr">
              <a:defRPr/>
            </a:pPr>
            <a:endParaRPr kumimoji="1" lang="zh-CN" altLang="zh-CN" sz="2000" baseline="-25000">
              <a:latin typeface="Arial" panose="020B0604020202020204" pitchFamily="34" charset="0"/>
              <a:ea typeface="黑体" panose="02010609060101010101" pitchFamily="49" charset="-122"/>
            </a:endParaRPr>
          </a:p>
        </p:txBody>
      </p:sp>
      <p:sp>
        <p:nvSpPr>
          <p:cNvPr id="606222" name="Oval 14"/>
          <p:cNvSpPr>
            <a:spLocks noChangeArrowheads="1"/>
          </p:cNvSpPr>
          <p:nvPr/>
        </p:nvSpPr>
        <p:spPr bwMode="auto">
          <a:xfrm>
            <a:off x="5457825" y="3383757"/>
            <a:ext cx="3268663" cy="839787"/>
          </a:xfrm>
          <a:prstGeom prst="ellipse">
            <a:avLst/>
          </a:prstGeom>
          <a:solidFill>
            <a:srgbClr val="FFFF99"/>
          </a:solidFill>
          <a:ln w="9525">
            <a:solidFill>
              <a:schemeClr val="tx1"/>
            </a:solidFill>
            <a:round/>
          </a:ln>
          <a:effectLst>
            <a:outerShdw dist="35921" dir="2700000" algn="ctr" rotWithShape="0">
              <a:schemeClr val="bg2"/>
            </a:outerShdw>
          </a:effectLst>
        </p:spPr>
        <p:txBody>
          <a:bodyPr wrap="none" anchor="ctr"/>
          <a:lstStyle/>
          <a:p>
            <a:pPr algn="ctr">
              <a:defRPr/>
            </a:pPr>
            <a:endParaRPr kumimoji="1" lang="zh-CN" altLang="zh-CN" sz="2000" baseline="-25000">
              <a:latin typeface="Arial" panose="020B0604020202020204" pitchFamily="34" charset="0"/>
              <a:ea typeface="黑体" panose="02010609060101010101" pitchFamily="49" charset="-122"/>
            </a:endParaRPr>
          </a:p>
        </p:txBody>
      </p:sp>
      <p:sp>
        <p:nvSpPr>
          <p:cNvPr id="606223" name="Oval 15"/>
          <p:cNvSpPr>
            <a:spLocks noChangeArrowheads="1"/>
          </p:cNvSpPr>
          <p:nvPr/>
        </p:nvSpPr>
        <p:spPr bwMode="auto">
          <a:xfrm>
            <a:off x="5457825" y="4328319"/>
            <a:ext cx="3268663" cy="839788"/>
          </a:xfrm>
          <a:prstGeom prst="ellipse">
            <a:avLst/>
          </a:prstGeom>
          <a:solidFill>
            <a:srgbClr val="FFFF99"/>
          </a:solidFill>
          <a:ln w="9525">
            <a:solidFill>
              <a:schemeClr val="tx1"/>
            </a:solidFill>
            <a:round/>
          </a:ln>
          <a:effectLst>
            <a:outerShdw dist="35921" dir="2700000" algn="ctr" rotWithShape="0">
              <a:schemeClr val="bg2"/>
            </a:outerShdw>
          </a:effectLst>
        </p:spPr>
        <p:txBody>
          <a:bodyPr wrap="none" anchor="ctr"/>
          <a:lstStyle/>
          <a:p>
            <a:pPr algn="ctr">
              <a:defRPr/>
            </a:pPr>
            <a:endParaRPr kumimoji="1" lang="zh-CN" altLang="zh-CN" sz="2000">
              <a:latin typeface="Arial" panose="020B0604020202020204" pitchFamily="34" charset="0"/>
              <a:ea typeface="黑体" panose="02010609060101010101" pitchFamily="49" charset="-122"/>
            </a:endParaRPr>
          </a:p>
        </p:txBody>
      </p:sp>
      <p:sp>
        <p:nvSpPr>
          <p:cNvPr id="606224" name="Oval 16"/>
          <p:cNvSpPr>
            <a:spLocks noChangeArrowheads="1"/>
          </p:cNvSpPr>
          <p:nvPr/>
        </p:nvSpPr>
        <p:spPr bwMode="auto">
          <a:xfrm>
            <a:off x="5457825" y="5269707"/>
            <a:ext cx="3268663" cy="842962"/>
          </a:xfrm>
          <a:prstGeom prst="ellipse">
            <a:avLst/>
          </a:prstGeom>
          <a:solidFill>
            <a:srgbClr val="FFFF99"/>
          </a:solidFill>
          <a:ln w="9525">
            <a:solidFill>
              <a:schemeClr val="tx1"/>
            </a:solidFill>
            <a:round/>
          </a:ln>
          <a:effectLst>
            <a:outerShdw dist="35921" dir="2700000" algn="ctr" rotWithShape="0">
              <a:schemeClr val="bg2"/>
            </a:outerShdw>
          </a:effectLst>
        </p:spPr>
        <p:txBody>
          <a:bodyPr wrap="none" anchor="ctr"/>
          <a:lstStyle/>
          <a:p>
            <a:pPr algn="ctr">
              <a:defRPr/>
            </a:pPr>
            <a:endParaRPr kumimoji="1" lang="zh-CN" altLang="zh-CN" sz="2000">
              <a:latin typeface="Arial" panose="020B0604020202020204" pitchFamily="34" charset="0"/>
              <a:ea typeface="黑体" panose="02010609060101010101" pitchFamily="49" charset="-122"/>
            </a:endParaRPr>
          </a:p>
        </p:txBody>
      </p:sp>
      <p:sp>
        <p:nvSpPr>
          <p:cNvPr id="282640" name="Text Box 17"/>
          <p:cNvSpPr txBox="1">
            <a:spLocks noChangeArrowheads="1"/>
          </p:cNvSpPr>
          <p:nvPr/>
        </p:nvSpPr>
        <p:spPr bwMode="auto">
          <a:xfrm>
            <a:off x="827088" y="3880644"/>
            <a:ext cx="963725" cy="707886"/>
          </a:xfrm>
          <a:prstGeom prst="rect">
            <a:avLst/>
          </a:prstGeom>
          <a:noFill/>
          <a:ln w="9525">
            <a:noFill/>
            <a:miter lim="800000"/>
          </a:ln>
        </p:spPr>
        <p:txBody>
          <a:bodyPr wrap="none">
            <a:spAutoFit/>
          </a:bodyPr>
          <a:lstStyle/>
          <a:p>
            <a:r>
              <a:rPr kumimoji="1" lang="zh-CN" altLang="en-US" sz="2000" dirty="0">
                <a:latin typeface="Arial" panose="020B0604020202020204" pitchFamily="34" charset="0"/>
              </a:rPr>
              <a:t>主干网</a:t>
            </a:r>
          </a:p>
          <a:p>
            <a:r>
              <a:rPr kumimoji="1" lang="en-US" altLang="zh-CN" sz="2000" dirty="0">
                <a:latin typeface="Arial" panose="020B0604020202020204" pitchFamily="34" charset="0"/>
              </a:rPr>
              <a:t>(AS</a:t>
            </a:r>
            <a:r>
              <a:rPr kumimoji="1" lang="en-US" altLang="zh-CN" sz="2000" baseline="-25000" dirty="0">
                <a:latin typeface="Arial" panose="020B0604020202020204" pitchFamily="34" charset="0"/>
              </a:rPr>
              <a:t>1</a:t>
            </a:r>
            <a:r>
              <a:rPr kumimoji="1" lang="en-US" altLang="zh-CN" sz="2000" dirty="0">
                <a:latin typeface="Arial" panose="020B0604020202020204" pitchFamily="34" charset="0"/>
              </a:rPr>
              <a:t>)</a:t>
            </a:r>
          </a:p>
        </p:txBody>
      </p:sp>
      <p:sp>
        <p:nvSpPr>
          <p:cNvPr id="282641" name="Text Box 18"/>
          <p:cNvSpPr txBox="1">
            <a:spLocks noChangeArrowheads="1"/>
          </p:cNvSpPr>
          <p:nvPr/>
        </p:nvSpPr>
        <p:spPr bwMode="auto">
          <a:xfrm>
            <a:off x="3241675" y="2899569"/>
            <a:ext cx="1173163" cy="701675"/>
          </a:xfrm>
          <a:prstGeom prst="rect">
            <a:avLst/>
          </a:prstGeom>
          <a:noFill/>
          <a:ln w="9525">
            <a:noFill/>
            <a:miter lim="800000"/>
          </a:ln>
        </p:spPr>
        <p:txBody>
          <a:bodyPr wrap="none">
            <a:spAutoFit/>
          </a:bodyPr>
          <a:lstStyle/>
          <a:p>
            <a:pPr algn="ctr"/>
            <a:r>
              <a:rPr kumimoji="1" lang="zh-CN" altLang="en-US" sz="2000" dirty="0">
                <a:latin typeface="Arial" panose="020B0604020202020204" pitchFamily="34" charset="0"/>
              </a:rPr>
              <a:t>地区 </a:t>
            </a:r>
            <a:r>
              <a:rPr kumimoji="1" lang="en-US" altLang="zh-CN" sz="2000" dirty="0">
                <a:latin typeface="Arial" panose="020B0604020202020204" pitchFamily="34" charset="0"/>
              </a:rPr>
              <a:t>ISP</a:t>
            </a:r>
          </a:p>
          <a:p>
            <a:pPr algn="ctr"/>
            <a:r>
              <a:rPr kumimoji="1" lang="en-US" altLang="zh-CN" sz="2000" dirty="0">
                <a:latin typeface="Arial" panose="020B0604020202020204" pitchFamily="34" charset="0"/>
              </a:rPr>
              <a:t>(AS</a:t>
            </a:r>
            <a:r>
              <a:rPr kumimoji="1" lang="en-US" altLang="zh-CN" sz="2000" baseline="-25000" dirty="0">
                <a:latin typeface="Arial" panose="020B0604020202020204" pitchFamily="34" charset="0"/>
              </a:rPr>
              <a:t>2</a:t>
            </a:r>
            <a:r>
              <a:rPr kumimoji="1" lang="en-US" altLang="zh-CN" sz="2000" dirty="0">
                <a:latin typeface="Arial" panose="020B0604020202020204" pitchFamily="34" charset="0"/>
              </a:rPr>
              <a:t>)</a:t>
            </a:r>
          </a:p>
        </p:txBody>
      </p:sp>
      <p:sp>
        <p:nvSpPr>
          <p:cNvPr id="282642" name="Text Box 19"/>
          <p:cNvSpPr txBox="1">
            <a:spLocks noChangeArrowheads="1"/>
          </p:cNvSpPr>
          <p:nvPr/>
        </p:nvSpPr>
        <p:spPr bwMode="auto">
          <a:xfrm>
            <a:off x="3241675" y="4876007"/>
            <a:ext cx="1173163" cy="703262"/>
          </a:xfrm>
          <a:prstGeom prst="rect">
            <a:avLst/>
          </a:prstGeom>
          <a:noFill/>
          <a:ln w="9525">
            <a:noFill/>
            <a:miter lim="800000"/>
          </a:ln>
        </p:spPr>
        <p:txBody>
          <a:bodyPr wrap="none">
            <a:spAutoFit/>
          </a:bodyPr>
          <a:lstStyle/>
          <a:p>
            <a:pPr algn="ctr"/>
            <a:r>
              <a:rPr kumimoji="1" lang="zh-CN" altLang="en-US" sz="2000" dirty="0">
                <a:latin typeface="Arial" panose="020B0604020202020204" pitchFamily="34" charset="0"/>
              </a:rPr>
              <a:t>地区 </a:t>
            </a:r>
            <a:r>
              <a:rPr kumimoji="1" lang="en-US" altLang="zh-CN" sz="2000" dirty="0">
                <a:latin typeface="Arial" panose="020B0604020202020204" pitchFamily="34" charset="0"/>
              </a:rPr>
              <a:t>ISP</a:t>
            </a:r>
          </a:p>
          <a:p>
            <a:pPr algn="ctr"/>
            <a:r>
              <a:rPr kumimoji="1" lang="en-US" altLang="zh-CN" sz="2000" dirty="0">
                <a:latin typeface="Arial" panose="020B0604020202020204" pitchFamily="34" charset="0"/>
              </a:rPr>
              <a:t>(AS</a:t>
            </a:r>
            <a:r>
              <a:rPr kumimoji="1" lang="en-US" altLang="zh-CN" sz="2000" baseline="-25000" dirty="0">
                <a:latin typeface="Arial" panose="020B0604020202020204" pitchFamily="34" charset="0"/>
              </a:rPr>
              <a:t>3</a:t>
            </a:r>
            <a:r>
              <a:rPr kumimoji="1" lang="en-US" altLang="zh-CN" sz="2000" dirty="0">
                <a:latin typeface="Arial" panose="020B0604020202020204" pitchFamily="34" charset="0"/>
              </a:rPr>
              <a:t>)</a:t>
            </a:r>
          </a:p>
        </p:txBody>
      </p:sp>
      <p:grpSp>
        <p:nvGrpSpPr>
          <p:cNvPr id="2" name="Group 20"/>
          <p:cNvGrpSpPr/>
          <p:nvPr/>
        </p:nvGrpSpPr>
        <p:grpSpPr bwMode="auto">
          <a:xfrm>
            <a:off x="6205535" y="2493169"/>
            <a:ext cx="1812924" cy="1666875"/>
            <a:chOff x="3909" y="1740"/>
            <a:chExt cx="1142" cy="1050"/>
          </a:xfrm>
        </p:grpSpPr>
        <p:sp>
          <p:nvSpPr>
            <p:cNvPr id="282650" name="Text Box 21"/>
            <p:cNvSpPr txBox="1">
              <a:spLocks noChangeArrowheads="1"/>
            </p:cNvSpPr>
            <p:nvPr/>
          </p:nvSpPr>
          <p:spPr bwMode="auto">
            <a:xfrm>
              <a:off x="3924" y="1740"/>
              <a:ext cx="1127" cy="446"/>
            </a:xfrm>
            <a:prstGeom prst="rect">
              <a:avLst/>
            </a:prstGeom>
            <a:noFill/>
            <a:ln w="9525">
              <a:noFill/>
              <a:miter lim="800000"/>
            </a:ln>
          </p:spPr>
          <p:txBody>
            <a:bodyPr wrap="none">
              <a:spAutoFit/>
            </a:bodyPr>
            <a:lstStyle/>
            <a:p>
              <a:pPr algn="ctr"/>
              <a:r>
                <a:rPr kumimoji="1" lang="zh-CN" altLang="en-US" sz="2000" dirty="0">
                  <a:latin typeface="Arial" panose="020B0604020202020204" pitchFamily="34" charset="0"/>
                </a:rPr>
                <a:t>本地 </a:t>
              </a:r>
              <a:r>
                <a:rPr kumimoji="1" lang="en-US" altLang="zh-CN" sz="2000" dirty="0">
                  <a:latin typeface="Arial" panose="020B0604020202020204" pitchFamily="34" charset="0"/>
                </a:rPr>
                <a:t>ISP(AS</a:t>
              </a:r>
              <a:r>
                <a:rPr kumimoji="1" lang="en-US" altLang="zh-CN" sz="2000" baseline="-25000" dirty="0">
                  <a:latin typeface="Arial" panose="020B0604020202020204" pitchFamily="34" charset="0"/>
                </a:rPr>
                <a:t>4</a:t>
              </a:r>
              <a:r>
                <a:rPr kumimoji="1" lang="en-US" altLang="zh-CN" sz="2000" dirty="0">
                  <a:latin typeface="Arial" panose="020B0604020202020204" pitchFamily="34" charset="0"/>
                </a:rPr>
                <a:t>)</a:t>
              </a:r>
            </a:p>
            <a:p>
              <a:pPr algn="ctr"/>
              <a:r>
                <a:rPr kumimoji="1" lang="en-US" altLang="zh-CN" sz="2000" dirty="0">
                  <a:latin typeface="Arial" panose="020B0604020202020204" pitchFamily="34" charset="0"/>
                </a:rPr>
                <a:t>N</a:t>
              </a:r>
              <a:r>
                <a:rPr kumimoji="1" lang="en-US" altLang="zh-CN" sz="2000" baseline="-25000" dirty="0">
                  <a:latin typeface="Arial" panose="020B0604020202020204" pitchFamily="34" charset="0"/>
                </a:rPr>
                <a:t>1</a:t>
              </a:r>
              <a:r>
                <a:rPr kumimoji="1" lang="zh-CN" altLang="en-US" sz="2000" dirty="0">
                  <a:latin typeface="Arial" panose="020B0604020202020204" pitchFamily="34" charset="0"/>
                </a:rPr>
                <a:t>， </a:t>
              </a:r>
              <a:r>
                <a:rPr kumimoji="1" lang="en-US" altLang="zh-CN" sz="2000" dirty="0">
                  <a:latin typeface="Arial" panose="020B0604020202020204" pitchFamily="34" charset="0"/>
                </a:rPr>
                <a:t>N</a:t>
              </a:r>
              <a:r>
                <a:rPr kumimoji="1" lang="en-US" altLang="zh-CN" sz="2000" baseline="-25000" dirty="0">
                  <a:latin typeface="Arial" panose="020B0604020202020204" pitchFamily="34" charset="0"/>
                </a:rPr>
                <a:t>2</a:t>
              </a:r>
              <a:endParaRPr kumimoji="1" lang="en-US" altLang="zh-CN" sz="2000" dirty="0">
                <a:latin typeface="Arial" panose="020B0604020202020204" pitchFamily="34" charset="0"/>
              </a:endParaRPr>
            </a:p>
          </p:txBody>
        </p:sp>
        <p:sp>
          <p:nvSpPr>
            <p:cNvPr id="282651" name="Text Box 22"/>
            <p:cNvSpPr txBox="1">
              <a:spLocks noChangeArrowheads="1"/>
            </p:cNvSpPr>
            <p:nvPr/>
          </p:nvSpPr>
          <p:spPr bwMode="auto">
            <a:xfrm>
              <a:off x="3909" y="2344"/>
              <a:ext cx="1127" cy="446"/>
            </a:xfrm>
            <a:prstGeom prst="rect">
              <a:avLst/>
            </a:prstGeom>
            <a:noFill/>
            <a:ln w="9525">
              <a:noFill/>
              <a:miter lim="800000"/>
            </a:ln>
          </p:spPr>
          <p:txBody>
            <a:bodyPr wrap="none">
              <a:spAutoFit/>
            </a:bodyPr>
            <a:lstStyle/>
            <a:p>
              <a:pPr algn="ctr"/>
              <a:r>
                <a:rPr kumimoji="1" lang="zh-CN" altLang="en-US" sz="2000" dirty="0">
                  <a:latin typeface="Arial" panose="020B0604020202020204" pitchFamily="34" charset="0"/>
                </a:rPr>
                <a:t>本地 </a:t>
              </a:r>
              <a:r>
                <a:rPr kumimoji="1" lang="en-US" altLang="zh-CN" sz="2000" dirty="0">
                  <a:latin typeface="Arial" panose="020B0604020202020204" pitchFamily="34" charset="0"/>
                </a:rPr>
                <a:t>ISP(AS</a:t>
              </a:r>
              <a:r>
                <a:rPr kumimoji="1" lang="en-US" altLang="zh-CN" sz="2000" baseline="-25000" dirty="0">
                  <a:latin typeface="Arial" panose="020B0604020202020204" pitchFamily="34" charset="0"/>
                </a:rPr>
                <a:t>5</a:t>
              </a:r>
              <a:r>
                <a:rPr kumimoji="1" lang="en-US" altLang="zh-CN" sz="2000" dirty="0">
                  <a:latin typeface="Arial" panose="020B0604020202020204" pitchFamily="34" charset="0"/>
                </a:rPr>
                <a:t>)</a:t>
              </a:r>
            </a:p>
            <a:p>
              <a:pPr algn="ctr"/>
              <a:r>
                <a:rPr kumimoji="1" lang="en-US" altLang="zh-CN" sz="2000" dirty="0">
                  <a:latin typeface="Arial" panose="020B0604020202020204" pitchFamily="34" charset="0"/>
                </a:rPr>
                <a:t>N</a:t>
              </a:r>
              <a:r>
                <a:rPr kumimoji="1" lang="en-US" altLang="zh-CN" sz="2000" baseline="-25000" dirty="0">
                  <a:latin typeface="Arial" panose="020B0604020202020204" pitchFamily="34" charset="0"/>
                </a:rPr>
                <a:t>3</a:t>
              </a:r>
              <a:r>
                <a:rPr kumimoji="1" lang="zh-CN" altLang="en-US" sz="2000" dirty="0">
                  <a:latin typeface="Arial" panose="020B0604020202020204" pitchFamily="34" charset="0"/>
                </a:rPr>
                <a:t>， </a:t>
              </a:r>
              <a:r>
                <a:rPr kumimoji="1" lang="en-US" altLang="zh-CN" sz="2000" dirty="0">
                  <a:latin typeface="Arial" panose="020B0604020202020204" pitchFamily="34" charset="0"/>
                </a:rPr>
                <a:t>N</a:t>
              </a:r>
              <a:r>
                <a:rPr kumimoji="1" lang="en-US" altLang="zh-CN" sz="2000" baseline="-25000" dirty="0">
                  <a:latin typeface="Arial" panose="020B0604020202020204" pitchFamily="34" charset="0"/>
                </a:rPr>
                <a:t>4</a:t>
              </a:r>
              <a:endParaRPr kumimoji="1" lang="en-US" altLang="zh-CN" sz="2000" dirty="0">
                <a:latin typeface="Arial" panose="020B0604020202020204" pitchFamily="34" charset="0"/>
              </a:endParaRPr>
            </a:p>
          </p:txBody>
        </p:sp>
      </p:grpSp>
      <p:sp>
        <p:nvSpPr>
          <p:cNvPr id="282644" name="Text Box 23"/>
          <p:cNvSpPr txBox="1">
            <a:spLocks noChangeArrowheads="1"/>
          </p:cNvSpPr>
          <p:nvPr/>
        </p:nvSpPr>
        <p:spPr bwMode="auto">
          <a:xfrm>
            <a:off x="6205539" y="4377532"/>
            <a:ext cx="1789271" cy="707886"/>
          </a:xfrm>
          <a:prstGeom prst="rect">
            <a:avLst/>
          </a:prstGeom>
          <a:noFill/>
          <a:ln w="9525">
            <a:noFill/>
            <a:miter lim="800000"/>
          </a:ln>
        </p:spPr>
        <p:txBody>
          <a:bodyPr wrap="none">
            <a:spAutoFit/>
          </a:bodyPr>
          <a:lstStyle/>
          <a:p>
            <a:pPr algn="ctr"/>
            <a:r>
              <a:rPr kumimoji="1" lang="zh-CN" altLang="en-US" sz="2000" dirty="0">
                <a:latin typeface="Arial" panose="020B0604020202020204" pitchFamily="34" charset="0"/>
              </a:rPr>
              <a:t>本地 </a:t>
            </a:r>
            <a:r>
              <a:rPr kumimoji="1" lang="en-US" altLang="zh-CN" sz="2000" dirty="0">
                <a:latin typeface="Arial" panose="020B0604020202020204" pitchFamily="34" charset="0"/>
              </a:rPr>
              <a:t>ISP(AS</a:t>
            </a:r>
            <a:r>
              <a:rPr kumimoji="1" lang="en-US" altLang="zh-CN" sz="2000" baseline="-25000" dirty="0">
                <a:latin typeface="Arial" panose="020B0604020202020204" pitchFamily="34" charset="0"/>
              </a:rPr>
              <a:t>6</a:t>
            </a:r>
            <a:r>
              <a:rPr kumimoji="1" lang="en-US" altLang="zh-CN" sz="2000" dirty="0">
                <a:latin typeface="Arial" panose="020B0604020202020204" pitchFamily="34" charset="0"/>
              </a:rPr>
              <a:t>)</a:t>
            </a:r>
          </a:p>
          <a:p>
            <a:pPr algn="ctr"/>
            <a:r>
              <a:rPr kumimoji="1" lang="en-US" altLang="zh-CN" sz="2000" dirty="0">
                <a:latin typeface="Arial" panose="020B0604020202020204" pitchFamily="34" charset="0"/>
              </a:rPr>
              <a:t>N</a:t>
            </a:r>
            <a:r>
              <a:rPr kumimoji="1" lang="en-US" altLang="zh-CN" sz="2000" baseline="-25000" dirty="0">
                <a:latin typeface="Arial" panose="020B0604020202020204" pitchFamily="34" charset="0"/>
              </a:rPr>
              <a:t>5</a:t>
            </a:r>
            <a:endParaRPr kumimoji="1" lang="en-US" altLang="zh-CN" sz="2000" dirty="0">
              <a:latin typeface="Arial" panose="020B0604020202020204" pitchFamily="34" charset="0"/>
            </a:endParaRPr>
          </a:p>
        </p:txBody>
      </p:sp>
      <p:sp>
        <p:nvSpPr>
          <p:cNvPr id="282645" name="Text Box 24"/>
          <p:cNvSpPr txBox="1">
            <a:spLocks noChangeArrowheads="1"/>
          </p:cNvSpPr>
          <p:nvPr/>
        </p:nvSpPr>
        <p:spPr bwMode="auto">
          <a:xfrm>
            <a:off x="6223001" y="5358607"/>
            <a:ext cx="1789271" cy="707886"/>
          </a:xfrm>
          <a:prstGeom prst="rect">
            <a:avLst/>
          </a:prstGeom>
          <a:noFill/>
          <a:ln w="9525">
            <a:noFill/>
            <a:miter lim="800000"/>
          </a:ln>
        </p:spPr>
        <p:txBody>
          <a:bodyPr wrap="none">
            <a:spAutoFit/>
          </a:bodyPr>
          <a:lstStyle/>
          <a:p>
            <a:pPr algn="ctr"/>
            <a:r>
              <a:rPr kumimoji="1" lang="zh-CN" altLang="en-US" sz="2000" dirty="0">
                <a:latin typeface="Arial" panose="020B0604020202020204" pitchFamily="34" charset="0"/>
              </a:rPr>
              <a:t>本地 </a:t>
            </a:r>
            <a:r>
              <a:rPr kumimoji="1" lang="en-US" altLang="zh-CN" sz="2000" dirty="0">
                <a:latin typeface="Arial" panose="020B0604020202020204" pitchFamily="34" charset="0"/>
              </a:rPr>
              <a:t>ISP(AS</a:t>
            </a:r>
            <a:r>
              <a:rPr kumimoji="1" lang="en-US" altLang="zh-CN" sz="2000" baseline="-25000" dirty="0">
                <a:latin typeface="Arial" panose="020B0604020202020204" pitchFamily="34" charset="0"/>
              </a:rPr>
              <a:t>7</a:t>
            </a:r>
            <a:r>
              <a:rPr kumimoji="1" lang="en-US" altLang="zh-CN" sz="2000" dirty="0">
                <a:latin typeface="Arial" panose="020B0604020202020204" pitchFamily="34" charset="0"/>
              </a:rPr>
              <a:t>)</a:t>
            </a:r>
          </a:p>
          <a:p>
            <a:pPr algn="ctr"/>
            <a:r>
              <a:rPr kumimoji="1" lang="en-US" altLang="zh-CN" sz="2000" dirty="0">
                <a:latin typeface="Arial" panose="020B0604020202020204" pitchFamily="34" charset="0"/>
              </a:rPr>
              <a:t>N</a:t>
            </a:r>
            <a:r>
              <a:rPr kumimoji="1" lang="en-US" altLang="zh-CN" sz="2000" baseline="-25000" dirty="0">
                <a:latin typeface="Arial" panose="020B0604020202020204" pitchFamily="34" charset="0"/>
              </a:rPr>
              <a:t>6</a:t>
            </a:r>
            <a:r>
              <a:rPr kumimoji="1" lang="zh-CN" altLang="en-US" sz="2000" dirty="0">
                <a:latin typeface="Arial" panose="020B0604020202020204" pitchFamily="34" charset="0"/>
              </a:rPr>
              <a:t>， </a:t>
            </a:r>
            <a:r>
              <a:rPr kumimoji="1" lang="en-US" altLang="zh-CN" sz="2000" dirty="0">
                <a:latin typeface="Arial" panose="020B0604020202020204" pitchFamily="34" charset="0"/>
              </a:rPr>
              <a:t>N</a:t>
            </a:r>
            <a:r>
              <a:rPr kumimoji="1" lang="en-US" altLang="zh-CN" sz="2000" baseline="-25000" dirty="0">
                <a:latin typeface="Arial" panose="020B0604020202020204" pitchFamily="34" charset="0"/>
              </a:rPr>
              <a:t>7</a:t>
            </a:r>
            <a:endParaRPr kumimoji="1" lang="en-US" altLang="zh-CN" sz="2000" dirty="0">
              <a:latin typeface="Arial" panose="020B0604020202020204" pitchFamily="34" charset="0"/>
            </a:endParaRPr>
          </a:p>
        </p:txBody>
      </p:sp>
      <p:sp>
        <p:nvSpPr>
          <p:cNvPr id="282646" name="Text Box 25"/>
          <p:cNvSpPr txBox="1">
            <a:spLocks noChangeArrowheads="1"/>
          </p:cNvSpPr>
          <p:nvPr/>
        </p:nvSpPr>
        <p:spPr bwMode="auto">
          <a:xfrm>
            <a:off x="611188" y="1124744"/>
            <a:ext cx="8229600" cy="955675"/>
          </a:xfrm>
          <a:prstGeom prst="rect">
            <a:avLst/>
          </a:prstGeom>
          <a:solidFill>
            <a:srgbClr val="FFFF99"/>
          </a:solidFill>
          <a:ln w="9525">
            <a:solidFill>
              <a:srgbClr val="333399"/>
            </a:solidFill>
            <a:miter lim="800000"/>
          </a:ln>
        </p:spPr>
        <p:txBody>
          <a:bodyPr>
            <a:spAutoFit/>
          </a:bodyPr>
          <a:lstStyle/>
          <a:p>
            <a:r>
              <a:rPr lang="zh-CN" altLang="en-US" dirty="0">
                <a:latin typeface="Arial" panose="020B0604020202020204" pitchFamily="34" charset="0"/>
              </a:rPr>
              <a:t>自治系统</a:t>
            </a:r>
            <a:r>
              <a:rPr lang="en-US" altLang="zh-CN" dirty="0">
                <a:latin typeface="Arial" panose="020B0604020202020204" pitchFamily="34" charset="0"/>
              </a:rPr>
              <a:t>AS</a:t>
            </a:r>
            <a:r>
              <a:rPr lang="en-US" altLang="zh-CN" baseline="-25000" dirty="0">
                <a:latin typeface="Arial" panose="020B0604020202020204" pitchFamily="34" charset="0"/>
              </a:rPr>
              <a:t>2</a:t>
            </a:r>
            <a:r>
              <a:rPr lang="zh-CN" altLang="en-US" dirty="0">
                <a:latin typeface="Arial" panose="020B0604020202020204" pitchFamily="34" charset="0"/>
              </a:rPr>
              <a:t>的</a:t>
            </a:r>
            <a:r>
              <a:rPr lang="en-US" altLang="zh-CN" dirty="0">
                <a:latin typeface="Arial" panose="020B0604020202020204" pitchFamily="34" charset="0"/>
              </a:rPr>
              <a:t>BGP</a:t>
            </a:r>
            <a:r>
              <a:rPr lang="zh-CN" altLang="en-US" dirty="0">
                <a:latin typeface="Arial" panose="020B0604020202020204" pitchFamily="34" charset="0"/>
              </a:rPr>
              <a:t>发言人</a:t>
            </a:r>
            <a:r>
              <a:rPr lang="zh-CN" altLang="en-US" dirty="0">
                <a:solidFill>
                  <a:srgbClr val="FF0000"/>
                </a:solidFill>
                <a:latin typeface="Arial" panose="020B0604020202020204" pitchFamily="34" charset="0"/>
              </a:rPr>
              <a:t>通知</a:t>
            </a:r>
            <a:r>
              <a:rPr lang="zh-CN" altLang="en-US" dirty="0">
                <a:latin typeface="Arial" panose="020B0604020202020204" pitchFamily="34" charset="0"/>
              </a:rPr>
              <a:t>主干网的</a:t>
            </a:r>
            <a:r>
              <a:rPr lang="en-US" altLang="zh-CN" dirty="0">
                <a:latin typeface="Arial" panose="020B0604020202020204" pitchFamily="34" charset="0"/>
              </a:rPr>
              <a:t>BGP</a:t>
            </a:r>
            <a:r>
              <a:rPr lang="zh-CN" altLang="en-US" dirty="0">
                <a:latin typeface="Arial" panose="020B0604020202020204" pitchFamily="34" charset="0"/>
              </a:rPr>
              <a:t>发言人：</a:t>
            </a:r>
            <a:r>
              <a:rPr lang="en-US" altLang="zh-CN" dirty="0">
                <a:latin typeface="Arial" panose="020B0604020202020204" pitchFamily="34" charset="0"/>
              </a:rPr>
              <a:t>"</a:t>
            </a:r>
            <a:r>
              <a:rPr lang="zh-CN" altLang="en-US" dirty="0">
                <a:latin typeface="Arial" panose="020B0604020202020204" pitchFamily="34" charset="0"/>
              </a:rPr>
              <a:t>要到达网络 </a:t>
            </a:r>
            <a:r>
              <a:rPr lang="en-US" altLang="zh-CN" dirty="0">
                <a:latin typeface="Arial" panose="020B0604020202020204" pitchFamily="34" charset="0"/>
              </a:rPr>
              <a:t>N</a:t>
            </a:r>
            <a:r>
              <a:rPr lang="en-US" altLang="zh-CN" baseline="-25000" dirty="0">
                <a:latin typeface="Arial" panose="020B0604020202020204" pitchFamily="34" charset="0"/>
              </a:rPr>
              <a:t>1</a:t>
            </a:r>
            <a:r>
              <a:rPr lang="en-US" altLang="zh-CN" dirty="0">
                <a:latin typeface="Arial" panose="020B0604020202020204" pitchFamily="34" charset="0"/>
              </a:rPr>
              <a:t>, N</a:t>
            </a:r>
            <a:r>
              <a:rPr lang="en-US" altLang="zh-CN" baseline="-25000" dirty="0">
                <a:latin typeface="Arial" panose="020B0604020202020204" pitchFamily="34" charset="0"/>
              </a:rPr>
              <a:t>2</a:t>
            </a:r>
            <a:r>
              <a:rPr lang="en-US" altLang="zh-CN" dirty="0">
                <a:latin typeface="Arial" panose="020B0604020202020204" pitchFamily="34" charset="0"/>
              </a:rPr>
              <a:t>, N</a:t>
            </a:r>
            <a:r>
              <a:rPr lang="en-US" altLang="zh-CN" baseline="-25000" dirty="0">
                <a:latin typeface="Arial" panose="020B0604020202020204" pitchFamily="34" charset="0"/>
              </a:rPr>
              <a:t>3 </a:t>
            </a:r>
            <a:r>
              <a:rPr lang="zh-CN" altLang="en-US" dirty="0">
                <a:latin typeface="Arial" panose="020B0604020202020204" pitchFamily="34" charset="0"/>
              </a:rPr>
              <a:t>和 </a:t>
            </a:r>
            <a:r>
              <a:rPr lang="en-US" altLang="zh-CN" dirty="0">
                <a:latin typeface="Arial" panose="020B0604020202020204" pitchFamily="34" charset="0"/>
              </a:rPr>
              <a:t>N</a:t>
            </a:r>
            <a:r>
              <a:rPr lang="en-US" altLang="zh-CN" baseline="-25000" dirty="0">
                <a:latin typeface="Arial" panose="020B0604020202020204" pitchFamily="34" charset="0"/>
              </a:rPr>
              <a:t>4 </a:t>
            </a:r>
            <a:r>
              <a:rPr lang="zh-CN" altLang="en-US" dirty="0">
                <a:latin typeface="Arial" panose="020B0604020202020204" pitchFamily="34" charset="0"/>
              </a:rPr>
              <a:t>可经过 </a:t>
            </a:r>
            <a:r>
              <a:rPr lang="en-US" altLang="zh-CN" dirty="0">
                <a:latin typeface="Arial" panose="020B0604020202020204" pitchFamily="34" charset="0"/>
              </a:rPr>
              <a:t>AS</a:t>
            </a:r>
            <a:r>
              <a:rPr lang="en-US" altLang="zh-CN" baseline="-25000" dirty="0">
                <a:latin typeface="Arial" panose="020B0604020202020204" pitchFamily="34" charset="0"/>
              </a:rPr>
              <a:t>2</a:t>
            </a:r>
            <a:r>
              <a:rPr lang="zh-CN" altLang="en-US" dirty="0">
                <a:latin typeface="Arial" panose="020B0604020202020204" pitchFamily="34" charset="0"/>
              </a:rPr>
              <a:t>。</a:t>
            </a:r>
            <a:r>
              <a:rPr lang="en-US" altLang="zh-CN" dirty="0">
                <a:latin typeface="Arial" panose="020B0604020202020204" pitchFamily="34" charset="0"/>
              </a:rPr>
              <a:t>"</a:t>
            </a:r>
            <a:r>
              <a:rPr lang="zh-CN" altLang="en-US" dirty="0">
                <a:latin typeface="Arial" panose="020B0604020202020204" pitchFamily="34" charset="0"/>
              </a:rPr>
              <a:t> </a:t>
            </a:r>
          </a:p>
        </p:txBody>
      </p:sp>
      <p:sp>
        <p:nvSpPr>
          <p:cNvPr id="282647" name="Line 26"/>
          <p:cNvSpPr>
            <a:spLocks noChangeShapeType="1"/>
          </p:cNvSpPr>
          <p:nvPr/>
        </p:nvSpPr>
        <p:spPr bwMode="auto">
          <a:xfrm>
            <a:off x="3779838" y="2080419"/>
            <a:ext cx="0" cy="863600"/>
          </a:xfrm>
          <a:prstGeom prst="line">
            <a:avLst/>
          </a:prstGeom>
          <a:noFill/>
          <a:ln w="76200">
            <a:solidFill>
              <a:srgbClr val="FF0000"/>
            </a:solidFill>
            <a:round/>
          </a:ln>
        </p:spPr>
        <p:txBody>
          <a:bodyPr/>
          <a:lstStyle/>
          <a:p>
            <a:endParaRPr lang="zh-CN" altLang="en-US"/>
          </a:p>
        </p:txBody>
      </p:sp>
      <p:sp>
        <p:nvSpPr>
          <p:cNvPr id="606235" name="AutoShape 27"/>
          <p:cNvSpPr>
            <a:spLocks noChangeArrowheads="1"/>
          </p:cNvSpPr>
          <p:nvPr/>
        </p:nvSpPr>
        <p:spPr bwMode="auto">
          <a:xfrm rot="9284754">
            <a:off x="1692275" y="3231357"/>
            <a:ext cx="1655763" cy="720725"/>
          </a:xfrm>
          <a:custGeom>
            <a:avLst/>
            <a:gdLst>
              <a:gd name="T0" fmla="*/ 1044587 w 21600"/>
              <a:gd name="T1" fmla="*/ 0 h 21600"/>
              <a:gd name="T2" fmla="*/ 0 w 21600"/>
              <a:gd name="T3" fmla="*/ 360363 h 21600"/>
              <a:gd name="T4" fmla="*/ 1044587 w 21600"/>
              <a:gd name="T5" fmla="*/ 720725 h 21600"/>
              <a:gd name="T6" fmla="*/ 1655763 w 21600"/>
              <a:gd name="T7" fmla="*/ 360363 h 21600"/>
              <a:gd name="T8" fmla="*/ 17694720 60000 65536"/>
              <a:gd name="T9" fmla="*/ 11796480 60000 65536"/>
              <a:gd name="T10" fmla="*/ 5898240 60000 65536"/>
              <a:gd name="T11" fmla="*/ 0 60000 65536"/>
              <a:gd name="T12" fmla="*/ 3375 w 21600"/>
              <a:gd name="T13" fmla="*/ 4853 h 21600"/>
              <a:gd name="T14" fmla="*/ 17210 w 21600"/>
              <a:gd name="T15" fmla="*/ 16747 h 21600"/>
            </a:gdLst>
            <a:ahLst/>
            <a:cxnLst>
              <a:cxn ang="T8">
                <a:pos x="T0" y="T1"/>
              </a:cxn>
              <a:cxn ang="T9">
                <a:pos x="T2" y="T3"/>
              </a:cxn>
              <a:cxn ang="T10">
                <a:pos x="T4" y="T5"/>
              </a:cxn>
              <a:cxn ang="T11">
                <a:pos x="T6" y="T7"/>
              </a:cxn>
            </a:cxnLst>
            <a:rect l="T12" t="T13" r="T14" b="T15"/>
            <a:pathLst>
              <a:path w="21600" h="21600">
                <a:moveTo>
                  <a:pt x="13627" y="0"/>
                </a:moveTo>
                <a:lnTo>
                  <a:pt x="13627" y="4853"/>
                </a:lnTo>
                <a:lnTo>
                  <a:pt x="3375" y="4853"/>
                </a:lnTo>
                <a:lnTo>
                  <a:pt x="3375" y="16747"/>
                </a:lnTo>
                <a:lnTo>
                  <a:pt x="13627" y="16747"/>
                </a:lnTo>
                <a:lnTo>
                  <a:pt x="13627" y="21600"/>
                </a:lnTo>
                <a:lnTo>
                  <a:pt x="21600" y="10800"/>
                </a:lnTo>
                <a:close/>
              </a:path>
              <a:path w="21600" h="21600">
                <a:moveTo>
                  <a:pt x="1350" y="4853"/>
                </a:moveTo>
                <a:lnTo>
                  <a:pt x="1350" y="16747"/>
                </a:lnTo>
                <a:lnTo>
                  <a:pt x="2700" y="16747"/>
                </a:lnTo>
                <a:lnTo>
                  <a:pt x="2700" y="4853"/>
                </a:lnTo>
                <a:close/>
              </a:path>
              <a:path w="21600" h="21600">
                <a:moveTo>
                  <a:pt x="0" y="4853"/>
                </a:moveTo>
                <a:lnTo>
                  <a:pt x="0" y="16747"/>
                </a:lnTo>
                <a:lnTo>
                  <a:pt x="675" y="16747"/>
                </a:lnTo>
                <a:lnTo>
                  <a:pt x="675" y="4853"/>
                </a:lnTo>
                <a:close/>
              </a:path>
            </a:pathLst>
          </a:custGeom>
          <a:solidFill>
            <a:srgbClr val="FF0000"/>
          </a:solidFill>
          <a:ln w="9525">
            <a:solidFill>
              <a:srgbClr val="FF0000"/>
            </a:solidFill>
            <a:miter lim="800000"/>
          </a:ln>
        </p:spPr>
        <p:txBody>
          <a:bodyPr wrap="none" anchor="ctr"/>
          <a:lstStyle/>
          <a:p>
            <a:endParaRPr lang="zh-CN" altLang="en-US"/>
          </a:p>
        </p:txBody>
      </p:sp>
      <p:sp>
        <p:nvSpPr>
          <p:cNvPr id="282649" name="Rectangle 28"/>
          <p:cNvSpPr>
            <a:spLocks noGrp="1" noChangeArrowheads="1"/>
          </p:cNvSpPr>
          <p:nvPr>
            <p:ph type="title"/>
          </p:nvPr>
        </p:nvSpPr>
        <p:spPr/>
        <p:txBody>
          <a:bodyPr/>
          <a:lstStyle/>
          <a:p>
            <a:pPr eaLnBrk="1" hangingPunct="1"/>
            <a:r>
              <a:rPr lang="en-US" altLang="zh-CN" dirty="0"/>
              <a:t>BGP</a:t>
            </a:r>
            <a:r>
              <a:rPr lang="zh-CN" altLang="en-US" dirty="0"/>
              <a:t>发言人交换路径向量</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emph" presetSubtype="0" repeatCount="3000" fill="hold" nodeType="clickEffect">
                                  <p:stCondLst>
                                    <p:cond delay="500"/>
                                  </p:stCondLst>
                                  <p:childTnLst>
                                    <p:anim calcmode="discrete" valueType="str">
                                      <p:cBhvr>
                                        <p:cTn id="6" dur="1000" fill="hold"/>
                                        <p:tgtEl>
                                          <p:spTgt spid="2"/>
                                        </p:tgtEl>
                                        <p:attrNameLst>
                                          <p:attrName>style.visibility</p:attrName>
                                        </p:attrNameLst>
                                      </p:cBhvr>
                                      <p:tavLst>
                                        <p:tav tm="0">
                                          <p:val>
                                            <p:strVal val="hidden"/>
                                          </p:val>
                                        </p:tav>
                                        <p:tav tm="50000">
                                          <p:val>
                                            <p:strVal val="visible"/>
                                          </p:val>
                                        </p:tav>
                                      </p:tavLst>
                                    </p:anim>
                                  </p:childTnLst>
                                </p:cTn>
                              </p:par>
                            </p:childTnLst>
                          </p:cTn>
                        </p:par>
                        <p:par>
                          <p:cTn id="7" fill="hold">
                            <p:stCondLst>
                              <p:cond delay="1500"/>
                            </p:stCondLst>
                            <p:childTnLst>
                              <p:par>
                                <p:cTn id="8" presetID="22" presetClass="entr" presetSubtype="2" repeatCount="3000" fill="hold" grpId="0" nodeType="afterEffect">
                                  <p:stCondLst>
                                    <p:cond delay="0"/>
                                  </p:stCondLst>
                                  <p:childTnLst>
                                    <p:set>
                                      <p:cBhvr>
                                        <p:cTn id="9" dur="1" fill="hold">
                                          <p:stCondLst>
                                            <p:cond delay="0"/>
                                          </p:stCondLst>
                                        </p:cTn>
                                        <p:tgtEl>
                                          <p:spTgt spid="606235"/>
                                        </p:tgtEl>
                                        <p:attrNameLst>
                                          <p:attrName>style.visibility</p:attrName>
                                        </p:attrNameLst>
                                      </p:cBhvr>
                                      <p:to>
                                        <p:strVal val="visible"/>
                                      </p:to>
                                    </p:set>
                                    <p:animEffect transition="in" filter="wipe(right)">
                                      <p:cBhvr>
                                        <p:cTn id="10" dur="1000"/>
                                        <p:tgtEl>
                                          <p:spTgt spid="6062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6235" grpId="0" animBg="1"/>
    </p:bldLst>
  </p:timing>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650" name="Line 3"/>
          <p:cNvSpPr>
            <a:spLocks noChangeShapeType="1"/>
          </p:cNvSpPr>
          <p:nvPr/>
        </p:nvSpPr>
        <p:spPr bwMode="auto">
          <a:xfrm flipV="1">
            <a:off x="1863725" y="3316306"/>
            <a:ext cx="1225550" cy="534988"/>
          </a:xfrm>
          <a:prstGeom prst="line">
            <a:avLst/>
          </a:prstGeom>
          <a:noFill/>
          <a:ln w="28575">
            <a:solidFill>
              <a:srgbClr val="333399"/>
            </a:solidFill>
            <a:round/>
          </a:ln>
        </p:spPr>
        <p:txBody>
          <a:bodyPr/>
          <a:lstStyle/>
          <a:p>
            <a:endParaRPr lang="zh-CN" altLang="en-US"/>
          </a:p>
        </p:txBody>
      </p:sp>
      <p:sp>
        <p:nvSpPr>
          <p:cNvPr id="283651" name="Line 4"/>
          <p:cNvSpPr>
            <a:spLocks noChangeShapeType="1"/>
          </p:cNvSpPr>
          <p:nvPr/>
        </p:nvSpPr>
        <p:spPr bwMode="auto">
          <a:xfrm>
            <a:off x="1863725" y="4389456"/>
            <a:ext cx="1144588" cy="765175"/>
          </a:xfrm>
          <a:prstGeom prst="line">
            <a:avLst/>
          </a:prstGeom>
          <a:noFill/>
          <a:ln w="28575">
            <a:solidFill>
              <a:srgbClr val="333399"/>
            </a:solidFill>
            <a:round/>
          </a:ln>
        </p:spPr>
        <p:txBody>
          <a:bodyPr/>
          <a:lstStyle/>
          <a:p>
            <a:endParaRPr lang="zh-CN" altLang="en-US"/>
          </a:p>
        </p:txBody>
      </p:sp>
      <p:sp>
        <p:nvSpPr>
          <p:cNvPr id="283652" name="Line 5"/>
          <p:cNvSpPr>
            <a:spLocks noChangeShapeType="1"/>
          </p:cNvSpPr>
          <p:nvPr/>
        </p:nvSpPr>
        <p:spPr bwMode="auto">
          <a:xfrm flipV="1">
            <a:off x="4803775" y="2781319"/>
            <a:ext cx="1062038" cy="382587"/>
          </a:xfrm>
          <a:prstGeom prst="line">
            <a:avLst/>
          </a:prstGeom>
          <a:noFill/>
          <a:ln w="28575">
            <a:solidFill>
              <a:srgbClr val="333399"/>
            </a:solidFill>
            <a:round/>
          </a:ln>
        </p:spPr>
        <p:txBody>
          <a:bodyPr/>
          <a:lstStyle/>
          <a:p>
            <a:endParaRPr lang="zh-CN" altLang="en-US"/>
          </a:p>
        </p:txBody>
      </p:sp>
      <p:sp>
        <p:nvSpPr>
          <p:cNvPr id="283653" name="Line 6"/>
          <p:cNvSpPr>
            <a:spLocks noChangeShapeType="1"/>
          </p:cNvSpPr>
          <p:nvPr/>
        </p:nvSpPr>
        <p:spPr bwMode="auto">
          <a:xfrm>
            <a:off x="4722813" y="3316306"/>
            <a:ext cx="1062037" cy="460375"/>
          </a:xfrm>
          <a:prstGeom prst="line">
            <a:avLst/>
          </a:prstGeom>
          <a:noFill/>
          <a:ln w="28575">
            <a:solidFill>
              <a:srgbClr val="333399"/>
            </a:solidFill>
            <a:round/>
          </a:ln>
        </p:spPr>
        <p:txBody>
          <a:bodyPr/>
          <a:lstStyle/>
          <a:p>
            <a:endParaRPr lang="zh-CN" altLang="en-US"/>
          </a:p>
        </p:txBody>
      </p:sp>
      <p:sp>
        <p:nvSpPr>
          <p:cNvPr id="283654" name="Line 7"/>
          <p:cNvSpPr>
            <a:spLocks noChangeShapeType="1"/>
          </p:cNvSpPr>
          <p:nvPr/>
        </p:nvSpPr>
        <p:spPr bwMode="auto">
          <a:xfrm flipV="1">
            <a:off x="4803775" y="4694256"/>
            <a:ext cx="1062038" cy="382588"/>
          </a:xfrm>
          <a:prstGeom prst="line">
            <a:avLst/>
          </a:prstGeom>
          <a:noFill/>
          <a:ln w="28575">
            <a:solidFill>
              <a:srgbClr val="333399"/>
            </a:solidFill>
            <a:round/>
          </a:ln>
        </p:spPr>
        <p:txBody>
          <a:bodyPr/>
          <a:lstStyle/>
          <a:p>
            <a:endParaRPr lang="zh-CN" altLang="en-US"/>
          </a:p>
        </p:txBody>
      </p:sp>
      <p:sp>
        <p:nvSpPr>
          <p:cNvPr id="283655" name="Line 8"/>
          <p:cNvSpPr>
            <a:spLocks noChangeShapeType="1"/>
          </p:cNvSpPr>
          <p:nvPr/>
        </p:nvSpPr>
        <p:spPr bwMode="auto">
          <a:xfrm>
            <a:off x="4967288" y="5229244"/>
            <a:ext cx="0" cy="0"/>
          </a:xfrm>
          <a:prstGeom prst="line">
            <a:avLst/>
          </a:prstGeom>
          <a:noFill/>
          <a:ln w="9525">
            <a:solidFill>
              <a:schemeClr val="tx1"/>
            </a:solidFill>
            <a:round/>
          </a:ln>
        </p:spPr>
        <p:txBody>
          <a:bodyPr/>
          <a:lstStyle/>
          <a:p>
            <a:endParaRPr lang="zh-CN" altLang="en-US"/>
          </a:p>
        </p:txBody>
      </p:sp>
      <p:sp>
        <p:nvSpPr>
          <p:cNvPr id="283656" name="Line 9"/>
          <p:cNvSpPr>
            <a:spLocks noChangeShapeType="1"/>
          </p:cNvSpPr>
          <p:nvPr/>
        </p:nvSpPr>
        <p:spPr bwMode="auto">
          <a:xfrm>
            <a:off x="4803775" y="5384819"/>
            <a:ext cx="1062038" cy="304800"/>
          </a:xfrm>
          <a:prstGeom prst="line">
            <a:avLst/>
          </a:prstGeom>
          <a:noFill/>
          <a:ln w="28575">
            <a:solidFill>
              <a:srgbClr val="333399"/>
            </a:solidFill>
            <a:round/>
          </a:ln>
        </p:spPr>
        <p:txBody>
          <a:bodyPr/>
          <a:lstStyle/>
          <a:p>
            <a:endParaRPr lang="zh-CN" altLang="en-US"/>
          </a:p>
        </p:txBody>
      </p:sp>
      <p:sp>
        <p:nvSpPr>
          <p:cNvPr id="607242" name="Oval 10"/>
          <p:cNvSpPr>
            <a:spLocks noChangeArrowheads="1"/>
          </p:cNvSpPr>
          <p:nvPr/>
        </p:nvSpPr>
        <p:spPr bwMode="auto">
          <a:xfrm>
            <a:off x="2516188" y="2865456"/>
            <a:ext cx="2616200" cy="688975"/>
          </a:xfrm>
          <a:prstGeom prst="ellipse">
            <a:avLst/>
          </a:prstGeom>
          <a:solidFill>
            <a:srgbClr val="CCECFF"/>
          </a:solidFill>
          <a:ln w="9525">
            <a:solidFill>
              <a:schemeClr val="tx1"/>
            </a:solidFill>
            <a:round/>
          </a:ln>
          <a:effectLst>
            <a:outerShdw dist="35921" dir="2700000" algn="ctr" rotWithShape="0">
              <a:schemeClr val="bg2"/>
            </a:outerShdw>
          </a:effectLst>
        </p:spPr>
        <p:txBody>
          <a:bodyPr wrap="none" anchor="ctr"/>
          <a:lstStyle/>
          <a:p>
            <a:pPr algn="ctr">
              <a:defRPr/>
            </a:pPr>
            <a:endParaRPr kumimoji="1" lang="zh-CN" altLang="zh-CN" sz="2000">
              <a:latin typeface="Arial" panose="020B0604020202020204" pitchFamily="34" charset="0"/>
              <a:ea typeface="黑体" panose="02010609060101010101" pitchFamily="49" charset="-122"/>
            </a:endParaRPr>
          </a:p>
        </p:txBody>
      </p:sp>
      <p:sp>
        <p:nvSpPr>
          <p:cNvPr id="607243" name="Oval 11"/>
          <p:cNvSpPr>
            <a:spLocks noChangeArrowheads="1"/>
          </p:cNvSpPr>
          <p:nvPr/>
        </p:nvSpPr>
        <p:spPr bwMode="auto">
          <a:xfrm>
            <a:off x="2516188" y="4841894"/>
            <a:ext cx="2616200" cy="688975"/>
          </a:xfrm>
          <a:prstGeom prst="ellipse">
            <a:avLst/>
          </a:prstGeom>
          <a:solidFill>
            <a:srgbClr val="CCECFF"/>
          </a:solidFill>
          <a:ln w="9525">
            <a:solidFill>
              <a:schemeClr val="tx1"/>
            </a:solidFill>
            <a:round/>
          </a:ln>
          <a:effectLst>
            <a:outerShdw dist="35921" dir="2700000" algn="ctr" rotWithShape="0">
              <a:schemeClr val="bg2"/>
            </a:outerShdw>
          </a:effectLst>
        </p:spPr>
        <p:txBody>
          <a:bodyPr wrap="none" anchor="ctr"/>
          <a:lstStyle/>
          <a:p>
            <a:pPr algn="ctr">
              <a:defRPr/>
            </a:pPr>
            <a:endParaRPr kumimoji="1" lang="zh-CN" altLang="zh-CN" sz="2000">
              <a:latin typeface="Arial" panose="020B0604020202020204" pitchFamily="34" charset="0"/>
              <a:ea typeface="黑体" panose="02010609060101010101" pitchFamily="49" charset="-122"/>
            </a:endParaRPr>
          </a:p>
        </p:txBody>
      </p:sp>
      <p:sp>
        <p:nvSpPr>
          <p:cNvPr id="607244" name="Oval 12"/>
          <p:cNvSpPr>
            <a:spLocks noChangeArrowheads="1"/>
          </p:cNvSpPr>
          <p:nvPr/>
        </p:nvSpPr>
        <p:spPr bwMode="auto">
          <a:xfrm>
            <a:off x="228600" y="3624281"/>
            <a:ext cx="2368550" cy="1147763"/>
          </a:xfrm>
          <a:prstGeom prst="ellipse">
            <a:avLst/>
          </a:prstGeom>
          <a:solidFill>
            <a:srgbClr val="FFCCFF"/>
          </a:solidFill>
          <a:ln w="9525">
            <a:solidFill>
              <a:schemeClr val="tx1"/>
            </a:solidFill>
            <a:round/>
          </a:ln>
          <a:effectLst>
            <a:outerShdw dist="35921" dir="2700000" algn="ctr" rotWithShape="0">
              <a:schemeClr val="bg2"/>
            </a:outerShdw>
          </a:effectLst>
        </p:spPr>
        <p:txBody>
          <a:bodyPr wrap="none" anchor="ctr"/>
          <a:lstStyle/>
          <a:p>
            <a:pPr algn="ctr">
              <a:defRPr/>
            </a:pPr>
            <a:endParaRPr kumimoji="1" lang="zh-CN" altLang="zh-CN" sz="2000">
              <a:latin typeface="Arial" panose="020B0604020202020204" pitchFamily="34" charset="0"/>
              <a:ea typeface="黑体" panose="02010609060101010101" pitchFamily="49" charset="-122"/>
            </a:endParaRPr>
          </a:p>
        </p:txBody>
      </p:sp>
      <p:grpSp>
        <p:nvGrpSpPr>
          <p:cNvPr id="283660" name="Group 13"/>
          <p:cNvGrpSpPr/>
          <p:nvPr/>
        </p:nvGrpSpPr>
        <p:grpSpPr bwMode="auto">
          <a:xfrm>
            <a:off x="5457825" y="2398731"/>
            <a:ext cx="3290888" cy="1784350"/>
            <a:chOff x="3438" y="1706"/>
            <a:chExt cx="2073" cy="1124"/>
          </a:xfrm>
        </p:grpSpPr>
        <p:sp>
          <p:nvSpPr>
            <p:cNvPr id="607246" name="Oval 14"/>
            <p:cNvSpPr>
              <a:spLocks noChangeArrowheads="1"/>
            </p:cNvSpPr>
            <p:nvPr/>
          </p:nvSpPr>
          <p:spPr bwMode="auto">
            <a:xfrm>
              <a:off x="3452" y="1706"/>
              <a:ext cx="2059" cy="531"/>
            </a:xfrm>
            <a:prstGeom prst="ellipse">
              <a:avLst/>
            </a:prstGeom>
            <a:solidFill>
              <a:srgbClr val="FFFF99"/>
            </a:solidFill>
            <a:ln w="9525">
              <a:solidFill>
                <a:schemeClr val="tx1"/>
              </a:solidFill>
              <a:round/>
            </a:ln>
            <a:effectLst>
              <a:outerShdw dist="35921" dir="2700000" algn="ctr" rotWithShape="0">
                <a:schemeClr val="bg2"/>
              </a:outerShdw>
            </a:effectLst>
          </p:spPr>
          <p:txBody>
            <a:bodyPr wrap="none" anchor="ctr"/>
            <a:lstStyle/>
            <a:p>
              <a:pPr algn="ctr">
                <a:defRPr/>
              </a:pPr>
              <a:endParaRPr kumimoji="1" lang="zh-CN" altLang="zh-CN" sz="2000" baseline="-25000">
                <a:latin typeface="Arial" panose="020B0604020202020204" pitchFamily="34" charset="0"/>
                <a:ea typeface="黑体" panose="02010609060101010101" pitchFamily="49" charset="-122"/>
              </a:endParaRPr>
            </a:p>
          </p:txBody>
        </p:sp>
        <p:sp>
          <p:nvSpPr>
            <p:cNvPr id="607247" name="Oval 15"/>
            <p:cNvSpPr>
              <a:spLocks noChangeArrowheads="1"/>
            </p:cNvSpPr>
            <p:nvPr/>
          </p:nvSpPr>
          <p:spPr bwMode="auto">
            <a:xfrm>
              <a:off x="3438" y="2301"/>
              <a:ext cx="2059" cy="529"/>
            </a:xfrm>
            <a:prstGeom prst="ellipse">
              <a:avLst/>
            </a:prstGeom>
            <a:solidFill>
              <a:srgbClr val="FFFF99"/>
            </a:solidFill>
            <a:ln w="9525">
              <a:solidFill>
                <a:schemeClr val="tx1"/>
              </a:solidFill>
              <a:round/>
            </a:ln>
            <a:effectLst>
              <a:outerShdw dist="35921" dir="2700000" algn="ctr" rotWithShape="0">
                <a:schemeClr val="bg2"/>
              </a:outerShdw>
            </a:effectLst>
          </p:spPr>
          <p:txBody>
            <a:bodyPr wrap="none" anchor="ctr"/>
            <a:lstStyle/>
            <a:p>
              <a:pPr algn="ctr">
                <a:defRPr/>
              </a:pPr>
              <a:endParaRPr kumimoji="1" lang="zh-CN" altLang="zh-CN" sz="2000" baseline="-25000">
                <a:latin typeface="Arial" panose="020B0604020202020204" pitchFamily="34" charset="0"/>
                <a:ea typeface="黑体" panose="02010609060101010101" pitchFamily="49" charset="-122"/>
              </a:endParaRPr>
            </a:p>
          </p:txBody>
        </p:sp>
      </p:grpSp>
      <p:sp>
        <p:nvSpPr>
          <p:cNvPr id="607248" name="Oval 16"/>
          <p:cNvSpPr>
            <a:spLocks noChangeArrowheads="1"/>
          </p:cNvSpPr>
          <p:nvPr/>
        </p:nvSpPr>
        <p:spPr bwMode="auto">
          <a:xfrm>
            <a:off x="5457825" y="4287856"/>
            <a:ext cx="3268663" cy="839788"/>
          </a:xfrm>
          <a:prstGeom prst="ellipse">
            <a:avLst/>
          </a:prstGeom>
          <a:solidFill>
            <a:srgbClr val="FFFF99"/>
          </a:solidFill>
          <a:ln w="9525">
            <a:solidFill>
              <a:schemeClr val="tx1"/>
            </a:solidFill>
            <a:round/>
          </a:ln>
          <a:effectLst>
            <a:outerShdw dist="35921" dir="2700000" algn="ctr" rotWithShape="0">
              <a:schemeClr val="bg2"/>
            </a:outerShdw>
          </a:effectLst>
        </p:spPr>
        <p:txBody>
          <a:bodyPr wrap="none" anchor="ctr"/>
          <a:lstStyle/>
          <a:p>
            <a:pPr algn="ctr">
              <a:defRPr/>
            </a:pPr>
            <a:endParaRPr kumimoji="1" lang="zh-CN" altLang="zh-CN" sz="2000">
              <a:latin typeface="Arial" panose="020B0604020202020204" pitchFamily="34" charset="0"/>
              <a:ea typeface="黑体" panose="02010609060101010101" pitchFamily="49" charset="-122"/>
            </a:endParaRPr>
          </a:p>
        </p:txBody>
      </p:sp>
      <p:sp>
        <p:nvSpPr>
          <p:cNvPr id="607249" name="Oval 17"/>
          <p:cNvSpPr>
            <a:spLocks noChangeArrowheads="1"/>
          </p:cNvSpPr>
          <p:nvPr/>
        </p:nvSpPr>
        <p:spPr bwMode="auto">
          <a:xfrm>
            <a:off x="5457825" y="5229244"/>
            <a:ext cx="3268663" cy="842962"/>
          </a:xfrm>
          <a:prstGeom prst="ellipse">
            <a:avLst/>
          </a:prstGeom>
          <a:solidFill>
            <a:srgbClr val="FFFF99"/>
          </a:solidFill>
          <a:ln w="9525">
            <a:solidFill>
              <a:schemeClr val="tx1"/>
            </a:solidFill>
            <a:round/>
          </a:ln>
          <a:effectLst>
            <a:outerShdw dist="35921" dir="2700000" algn="ctr" rotWithShape="0">
              <a:schemeClr val="bg2"/>
            </a:outerShdw>
          </a:effectLst>
        </p:spPr>
        <p:txBody>
          <a:bodyPr wrap="none" anchor="ctr"/>
          <a:lstStyle/>
          <a:p>
            <a:pPr algn="ctr">
              <a:defRPr/>
            </a:pPr>
            <a:endParaRPr kumimoji="1" lang="zh-CN" altLang="zh-CN" sz="2000">
              <a:latin typeface="Arial" panose="020B0604020202020204" pitchFamily="34" charset="0"/>
              <a:ea typeface="黑体" panose="02010609060101010101" pitchFamily="49" charset="-122"/>
            </a:endParaRPr>
          </a:p>
        </p:txBody>
      </p:sp>
      <p:sp>
        <p:nvSpPr>
          <p:cNvPr id="283663" name="Text Box 18"/>
          <p:cNvSpPr txBox="1">
            <a:spLocks noChangeArrowheads="1"/>
          </p:cNvSpPr>
          <p:nvPr/>
        </p:nvSpPr>
        <p:spPr bwMode="auto">
          <a:xfrm>
            <a:off x="827088" y="3840181"/>
            <a:ext cx="963725" cy="707886"/>
          </a:xfrm>
          <a:prstGeom prst="rect">
            <a:avLst/>
          </a:prstGeom>
          <a:noFill/>
          <a:ln w="9525">
            <a:noFill/>
            <a:miter lim="800000"/>
          </a:ln>
        </p:spPr>
        <p:txBody>
          <a:bodyPr wrap="none">
            <a:spAutoFit/>
          </a:bodyPr>
          <a:lstStyle/>
          <a:p>
            <a:r>
              <a:rPr kumimoji="1" lang="zh-CN" altLang="en-US" sz="2000" dirty="0">
                <a:latin typeface="Arial" panose="020B0604020202020204" pitchFamily="34" charset="0"/>
              </a:rPr>
              <a:t>主干网</a:t>
            </a:r>
          </a:p>
          <a:p>
            <a:r>
              <a:rPr kumimoji="1" lang="en-US" altLang="zh-CN" sz="2000" dirty="0">
                <a:latin typeface="Arial" panose="020B0604020202020204" pitchFamily="34" charset="0"/>
              </a:rPr>
              <a:t>(AS</a:t>
            </a:r>
            <a:r>
              <a:rPr kumimoji="1" lang="en-US" altLang="zh-CN" sz="2000" baseline="-25000" dirty="0">
                <a:latin typeface="Arial" panose="020B0604020202020204" pitchFamily="34" charset="0"/>
              </a:rPr>
              <a:t>1</a:t>
            </a:r>
            <a:r>
              <a:rPr kumimoji="1" lang="en-US" altLang="zh-CN" sz="2000" dirty="0">
                <a:latin typeface="Arial" panose="020B0604020202020204" pitchFamily="34" charset="0"/>
              </a:rPr>
              <a:t>)</a:t>
            </a:r>
          </a:p>
        </p:txBody>
      </p:sp>
      <p:sp>
        <p:nvSpPr>
          <p:cNvPr id="283664" name="Text Box 19"/>
          <p:cNvSpPr txBox="1">
            <a:spLocks noChangeArrowheads="1"/>
          </p:cNvSpPr>
          <p:nvPr/>
        </p:nvSpPr>
        <p:spPr bwMode="auto">
          <a:xfrm>
            <a:off x="3241675" y="2859106"/>
            <a:ext cx="1173163" cy="701675"/>
          </a:xfrm>
          <a:prstGeom prst="rect">
            <a:avLst/>
          </a:prstGeom>
          <a:noFill/>
          <a:ln w="9525">
            <a:noFill/>
            <a:miter lim="800000"/>
          </a:ln>
        </p:spPr>
        <p:txBody>
          <a:bodyPr wrap="none">
            <a:spAutoFit/>
          </a:bodyPr>
          <a:lstStyle/>
          <a:p>
            <a:pPr algn="ctr"/>
            <a:r>
              <a:rPr kumimoji="1" lang="zh-CN" altLang="en-US" sz="2000" dirty="0">
                <a:latin typeface="Arial" panose="020B0604020202020204" pitchFamily="34" charset="0"/>
              </a:rPr>
              <a:t>地区 </a:t>
            </a:r>
            <a:r>
              <a:rPr kumimoji="1" lang="en-US" altLang="zh-CN" sz="2000" dirty="0">
                <a:latin typeface="Arial" panose="020B0604020202020204" pitchFamily="34" charset="0"/>
              </a:rPr>
              <a:t>ISP</a:t>
            </a:r>
          </a:p>
          <a:p>
            <a:pPr algn="ctr"/>
            <a:r>
              <a:rPr kumimoji="1" lang="en-US" altLang="zh-CN" sz="2000" dirty="0">
                <a:latin typeface="Arial" panose="020B0604020202020204" pitchFamily="34" charset="0"/>
              </a:rPr>
              <a:t>(AS</a:t>
            </a:r>
            <a:r>
              <a:rPr kumimoji="1" lang="en-US" altLang="zh-CN" sz="2000" baseline="-25000" dirty="0">
                <a:latin typeface="Arial" panose="020B0604020202020204" pitchFamily="34" charset="0"/>
              </a:rPr>
              <a:t>2</a:t>
            </a:r>
            <a:r>
              <a:rPr kumimoji="1" lang="en-US" altLang="zh-CN" sz="2000" dirty="0">
                <a:latin typeface="Arial" panose="020B0604020202020204" pitchFamily="34" charset="0"/>
              </a:rPr>
              <a:t>)</a:t>
            </a:r>
          </a:p>
        </p:txBody>
      </p:sp>
      <p:sp>
        <p:nvSpPr>
          <p:cNvPr id="283665" name="Text Box 20"/>
          <p:cNvSpPr txBox="1">
            <a:spLocks noChangeArrowheads="1"/>
          </p:cNvSpPr>
          <p:nvPr/>
        </p:nvSpPr>
        <p:spPr bwMode="auto">
          <a:xfrm>
            <a:off x="3241675" y="4835544"/>
            <a:ext cx="1173163" cy="703262"/>
          </a:xfrm>
          <a:prstGeom prst="rect">
            <a:avLst/>
          </a:prstGeom>
          <a:noFill/>
          <a:ln w="9525">
            <a:noFill/>
            <a:miter lim="800000"/>
          </a:ln>
        </p:spPr>
        <p:txBody>
          <a:bodyPr wrap="none">
            <a:spAutoFit/>
          </a:bodyPr>
          <a:lstStyle/>
          <a:p>
            <a:pPr algn="ctr"/>
            <a:r>
              <a:rPr kumimoji="1" lang="zh-CN" altLang="en-US" sz="2000" dirty="0">
                <a:latin typeface="Arial" panose="020B0604020202020204" pitchFamily="34" charset="0"/>
              </a:rPr>
              <a:t>地区 </a:t>
            </a:r>
            <a:r>
              <a:rPr kumimoji="1" lang="en-US" altLang="zh-CN" sz="2000" dirty="0">
                <a:latin typeface="Arial" panose="020B0604020202020204" pitchFamily="34" charset="0"/>
              </a:rPr>
              <a:t>ISP</a:t>
            </a:r>
          </a:p>
          <a:p>
            <a:pPr algn="ctr"/>
            <a:r>
              <a:rPr kumimoji="1" lang="en-US" altLang="zh-CN" sz="2000" dirty="0">
                <a:latin typeface="Arial" panose="020B0604020202020204" pitchFamily="34" charset="0"/>
              </a:rPr>
              <a:t>(AS</a:t>
            </a:r>
            <a:r>
              <a:rPr kumimoji="1" lang="en-US" altLang="zh-CN" sz="2000" baseline="-25000" dirty="0">
                <a:latin typeface="Arial" panose="020B0604020202020204" pitchFamily="34" charset="0"/>
              </a:rPr>
              <a:t>3</a:t>
            </a:r>
            <a:r>
              <a:rPr kumimoji="1" lang="en-US" altLang="zh-CN" sz="2000" dirty="0">
                <a:latin typeface="Arial" panose="020B0604020202020204" pitchFamily="34" charset="0"/>
              </a:rPr>
              <a:t>)</a:t>
            </a:r>
          </a:p>
        </p:txBody>
      </p:sp>
      <p:sp>
        <p:nvSpPr>
          <p:cNvPr id="283666" name="Text Box 21"/>
          <p:cNvSpPr txBox="1">
            <a:spLocks noChangeArrowheads="1"/>
          </p:cNvSpPr>
          <p:nvPr/>
        </p:nvSpPr>
        <p:spPr bwMode="auto">
          <a:xfrm>
            <a:off x="6229351" y="2452706"/>
            <a:ext cx="1789271" cy="707886"/>
          </a:xfrm>
          <a:prstGeom prst="rect">
            <a:avLst/>
          </a:prstGeom>
          <a:noFill/>
          <a:ln w="9525">
            <a:noFill/>
            <a:miter lim="800000"/>
          </a:ln>
        </p:spPr>
        <p:txBody>
          <a:bodyPr wrap="none">
            <a:spAutoFit/>
          </a:bodyPr>
          <a:lstStyle/>
          <a:p>
            <a:pPr algn="ctr"/>
            <a:r>
              <a:rPr kumimoji="1" lang="zh-CN" altLang="en-US" sz="2000" dirty="0">
                <a:latin typeface="Arial" panose="020B0604020202020204" pitchFamily="34" charset="0"/>
              </a:rPr>
              <a:t>本地 </a:t>
            </a:r>
            <a:r>
              <a:rPr kumimoji="1" lang="en-US" altLang="zh-CN" sz="2000" dirty="0">
                <a:latin typeface="Arial" panose="020B0604020202020204" pitchFamily="34" charset="0"/>
              </a:rPr>
              <a:t>ISP(AS</a:t>
            </a:r>
            <a:r>
              <a:rPr kumimoji="1" lang="en-US" altLang="zh-CN" sz="2000" baseline="-25000" dirty="0">
                <a:latin typeface="Arial" panose="020B0604020202020204" pitchFamily="34" charset="0"/>
              </a:rPr>
              <a:t>4</a:t>
            </a:r>
            <a:r>
              <a:rPr kumimoji="1" lang="en-US" altLang="zh-CN" sz="2000" dirty="0">
                <a:latin typeface="Arial" panose="020B0604020202020204" pitchFamily="34" charset="0"/>
              </a:rPr>
              <a:t>)</a:t>
            </a:r>
          </a:p>
          <a:p>
            <a:pPr algn="ctr"/>
            <a:r>
              <a:rPr kumimoji="1" lang="en-US" altLang="zh-CN" sz="2000" dirty="0">
                <a:latin typeface="Arial" panose="020B0604020202020204" pitchFamily="34" charset="0"/>
              </a:rPr>
              <a:t>N</a:t>
            </a:r>
            <a:r>
              <a:rPr kumimoji="1" lang="en-US" altLang="zh-CN" sz="2000" baseline="-25000" dirty="0">
                <a:latin typeface="Arial" panose="020B0604020202020204" pitchFamily="34" charset="0"/>
              </a:rPr>
              <a:t>1</a:t>
            </a:r>
            <a:r>
              <a:rPr kumimoji="1" lang="zh-CN" altLang="en-US" sz="2000" dirty="0">
                <a:latin typeface="Arial" panose="020B0604020202020204" pitchFamily="34" charset="0"/>
              </a:rPr>
              <a:t>， </a:t>
            </a:r>
            <a:r>
              <a:rPr kumimoji="1" lang="en-US" altLang="zh-CN" sz="2000" dirty="0">
                <a:latin typeface="Arial" panose="020B0604020202020204" pitchFamily="34" charset="0"/>
              </a:rPr>
              <a:t>N</a:t>
            </a:r>
            <a:r>
              <a:rPr kumimoji="1" lang="en-US" altLang="zh-CN" sz="2000" baseline="-25000" dirty="0">
                <a:latin typeface="Arial" panose="020B0604020202020204" pitchFamily="34" charset="0"/>
              </a:rPr>
              <a:t>2</a:t>
            </a:r>
            <a:endParaRPr kumimoji="1" lang="en-US" altLang="zh-CN" sz="2000" dirty="0">
              <a:latin typeface="Arial" panose="020B0604020202020204" pitchFamily="34" charset="0"/>
            </a:endParaRPr>
          </a:p>
        </p:txBody>
      </p:sp>
      <p:sp>
        <p:nvSpPr>
          <p:cNvPr id="283667" name="Text Box 22"/>
          <p:cNvSpPr txBox="1">
            <a:spLocks noChangeArrowheads="1"/>
          </p:cNvSpPr>
          <p:nvPr/>
        </p:nvSpPr>
        <p:spPr bwMode="auto">
          <a:xfrm>
            <a:off x="6205539" y="3411556"/>
            <a:ext cx="1789271" cy="707886"/>
          </a:xfrm>
          <a:prstGeom prst="rect">
            <a:avLst/>
          </a:prstGeom>
          <a:noFill/>
          <a:ln w="9525">
            <a:noFill/>
            <a:miter lim="800000"/>
          </a:ln>
        </p:spPr>
        <p:txBody>
          <a:bodyPr wrap="none">
            <a:spAutoFit/>
          </a:bodyPr>
          <a:lstStyle/>
          <a:p>
            <a:pPr algn="ctr"/>
            <a:r>
              <a:rPr kumimoji="1" lang="zh-CN" altLang="en-US" sz="2000" dirty="0">
                <a:latin typeface="Arial" panose="020B0604020202020204" pitchFamily="34" charset="0"/>
              </a:rPr>
              <a:t>本地 </a:t>
            </a:r>
            <a:r>
              <a:rPr kumimoji="1" lang="en-US" altLang="zh-CN" sz="2000" dirty="0">
                <a:latin typeface="Arial" panose="020B0604020202020204" pitchFamily="34" charset="0"/>
              </a:rPr>
              <a:t>ISP(AS</a:t>
            </a:r>
            <a:r>
              <a:rPr kumimoji="1" lang="en-US" altLang="zh-CN" sz="2000" baseline="-25000" dirty="0">
                <a:latin typeface="Arial" panose="020B0604020202020204" pitchFamily="34" charset="0"/>
              </a:rPr>
              <a:t>5</a:t>
            </a:r>
            <a:r>
              <a:rPr kumimoji="1" lang="en-US" altLang="zh-CN" sz="2000" dirty="0">
                <a:latin typeface="Arial" panose="020B0604020202020204" pitchFamily="34" charset="0"/>
              </a:rPr>
              <a:t>)</a:t>
            </a:r>
          </a:p>
          <a:p>
            <a:pPr algn="ctr"/>
            <a:r>
              <a:rPr kumimoji="1" lang="en-US" altLang="zh-CN" sz="2000" dirty="0">
                <a:latin typeface="Arial" panose="020B0604020202020204" pitchFamily="34" charset="0"/>
              </a:rPr>
              <a:t>N</a:t>
            </a:r>
            <a:r>
              <a:rPr kumimoji="1" lang="en-US" altLang="zh-CN" sz="2000" baseline="-25000" dirty="0">
                <a:latin typeface="Arial" panose="020B0604020202020204" pitchFamily="34" charset="0"/>
              </a:rPr>
              <a:t>3</a:t>
            </a:r>
            <a:r>
              <a:rPr kumimoji="1" lang="zh-CN" altLang="en-US" sz="2000" dirty="0">
                <a:latin typeface="Arial" panose="020B0604020202020204" pitchFamily="34" charset="0"/>
              </a:rPr>
              <a:t>， </a:t>
            </a:r>
            <a:r>
              <a:rPr kumimoji="1" lang="en-US" altLang="zh-CN" sz="2000" dirty="0">
                <a:latin typeface="Arial" panose="020B0604020202020204" pitchFamily="34" charset="0"/>
              </a:rPr>
              <a:t>N</a:t>
            </a:r>
            <a:r>
              <a:rPr kumimoji="1" lang="en-US" altLang="zh-CN" sz="2000" baseline="-25000" dirty="0">
                <a:latin typeface="Arial" panose="020B0604020202020204" pitchFamily="34" charset="0"/>
              </a:rPr>
              <a:t>4</a:t>
            </a:r>
            <a:endParaRPr kumimoji="1" lang="en-US" altLang="zh-CN" sz="2000" dirty="0">
              <a:latin typeface="Arial" panose="020B0604020202020204" pitchFamily="34" charset="0"/>
            </a:endParaRPr>
          </a:p>
        </p:txBody>
      </p:sp>
      <p:grpSp>
        <p:nvGrpSpPr>
          <p:cNvPr id="3" name="Group 23"/>
          <p:cNvGrpSpPr/>
          <p:nvPr/>
        </p:nvGrpSpPr>
        <p:grpSpPr bwMode="auto">
          <a:xfrm>
            <a:off x="6205536" y="4337069"/>
            <a:ext cx="1806574" cy="1689100"/>
            <a:chOff x="3909" y="2927"/>
            <a:chExt cx="1138" cy="1064"/>
          </a:xfrm>
        </p:grpSpPr>
        <p:sp>
          <p:nvSpPr>
            <p:cNvPr id="283673" name="Text Box 24"/>
            <p:cNvSpPr txBox="1">
              <a:spLocks noChangeArrowheads="1"/>
            </p:cNvSpPr>
            <p:nvPr/>
          </p:nvSpPr>
          <p:spPr bwMode="auto">
            <a:xfrm>
              <a:off x="3909" y="2927"/>
              <a:ext cx="1127" cy="446"/>
            </a:xfrm>
            <a:prstGeom prst="rect">
              <a:avLst/>
            </a:prstGeom>
            <a:noFill/>
            <a:ln w="9525">
              <a:noFill/>
              <a:miter lim="800000"/>
            </a:ln>
          </p:spPr>
          <p:txBody>
            <a:bodyPr wrap="none">
              <a:spAutoFit/>
            </a:bodyPr>
            <a:lstStyle/>
            <a:p>
              <a:pPr algn="ctr"/>
              <a:r>
                <a:rPr kumimoji="1" lang="zh-CN" altLang="en-US" sz="2000" dirty="0">
                  <a:latin typeface="Arial" panose="020B0604020202020204" pitchFamily="34" charset="0"/>
                </a:rPr>
                <a:t>本地 </a:t>
              </a:r>
              <a:r>
                <a:rPr kumimoji="1" lang="en-US" altLang="zh-CN" sz="2000" dirty="0">
                  <a:latin typeface="Arial" panose="020B0604020202020204" pitchFamily="34" charset="0"/>
                </a:rPr>
                <a:t>ISP(AS</a:t>
              </a:r>
              <a:r>
                <a:rPr kumimoji="1" lang="en-US" altLang="zh-CN" sz="2000" baseline="-25000" dirty="0">
                  <a:latin typeface="Arial" panose="020B0604020202020204" pitchFamily="34" charset="0"/>
                </a:rPr>
                <a:t>6</a:t>
              </a:r>
              <a:r>
                <a:rPr kumimoji="1" lang="en-US" altLang="zh-CN" sz="2000" dirty="0">
                  <a:latin typeface="Arial" panose="020B0604020202020204" pitchFamily="34" charset="0"/>
                </a:rPr>
                <a:t>)</a:t>
              </a:r>
            </a:p>
            <a:p>
              <a:pPr algn="ctr"/>
              <a:r>
                <a:rPr kumimoji="1" lang="en-US" altLang="zh-CN" sz="2000" dirty="0">
                  <a:latin typeface="Arial" panose="020B0604020202020204" pitchFamily="34" charset="0"/>
                </a:rPr>
                <a:t>N</a:t>
              </a:r>
              <a:r>
                <a:rPr kumimoji="1" lang="en-US" altLang="zh-CN" sz="2000" baseline="-25000" dirty="0">
                  <a:latin typeface="Arial" panose="020B0604020202020204" pitchFamily="34" charset="0"/>
                </a:rPr>
                <a:t>5</a:t>
              </a:r>
              <a:endParaRPr kumimoji="1" lang="en-US" altLang="zh-CN" sz="2000" dirty="0">
                <a:latin typeface="Arial" panose="020B0604020202020204" pitchFamily="34" charset="0"/>
              </a:endParaRPr>
            </a:p>
          </p:txBody>
        </p:sp>
        <p:sp>
          <p:nvSpPr>
            <p:cNvPr id="283674" name="Text Box 25"/>
            <p:cNvSpPr txBox="1">
              <a:spLocks noChangeArrowheads="1"/>
            </p:cNvSpPr>
            <p:nvPr/>
          </p:nvSpPr>
          <p:spPr bwMode="auto">
            <a:xfrm>
              <a:off x="3920" y="3545"/>
              <a:ext cx="1127" cy="446"/>
            </a:xfrm>
            <a:prstGeom prst="rect">
              <a:avLst/>
            </a:prstGeom>
            <a:noFill/>
            <a:ln w="9525">
              <a:noFill/>
              <a:miter lim="800000"/>
            </a:ln>
          </p:spPr>
          <p:txBody>
            <a:bodyPr wrap="none">
              <a:spAutoFit/>
            </a:bodyPr>
            <a:lstStyle/>
            <a:p>
              <a:pPr algn="ctr"/>
              <a:r>
                <a:rPr kumimoji="1" lang="zh-CN" altLang="en-US" sz="2000" dirty="0">
                  <a:latin typeface="Arial" panose="020B0604020202020204" pitchFamily="34" charset="0"/>
                </a:rPr>
                <a:t>本地 </a:t>
              </a:r>
              <a:r>
                <a:rPr kumimoji="1" lang="en-US" altLang="zh-CN" sz="2000" dirty="0">
                  <a:latin typeface="Arial" panose="020B0604020202020204" pitchFamily="34" charset="0"/>
                </a:rPr>
                <a:t>ISP(AS</a:t>
              </a:r>
              <a:r>
                <a:rPr kumimoji="1" lang="en-US" altLang="zh-CN" sz="2000" baseline="-25000" dirty="0">
                  <a:latin typeface="Arial" panose="020B0604020202020204" pitchFamily="34" charset="0"/>
                </a:rPr>
                <a:t>7</a:t>
              </a:r>
              <a:r>
                <a:rPr kumimoji="1" lang="en-US" altLang="zh-CN" sz="2000" dirty="0">
                  <a:latin typeface="Arial" panose="020B0604020202020204" pitchFamily="34" charset="0"/>
                </a:rPr>
                <a:t>)</a:t>
              </a:r>
            </a:p>
            <a:p>
              <a:pPr algn="ctr"/>
              <a:r>
                <a:rPr kumimoji="1" lang="en-US" altLang="zh-CN" sz="2000" dirty="0">
                  <a:latin typeface="Arial" panose="020B0604020202020204" pitchFamily="34" charset="0"/>
                </a:rPr>
                <a:t>N</a:t>
              </a:r>
              <a:r>
                <a:rPr kumimoji="1" lang="en-US" altLang="zh-CN" sz="2000" baseline="-25000" dirty="0">
                  <a:latin typeface="Arial" panose="020B0604020202020204" pitchFamily="34" charset="0"/>
                </a:rPr>
                <a:t>6</a:t>
              </a:r>
              <a:r>
                <a:rPr kumimoji="1" lang="zh-CN" altLang="en-US" sz="2000" dirty="0">
                  <a:latin typeface="Arial" panose="020B0604020202020204" pitchFamily="34" charset="0"/>
                </a:rPr>
                <a:t>， </a:t>
              </a:r>
              <a:r>
                <a:rPr kumimoji="1" lang="en-US" altLang="zh-CN" sz="2000" dirty="0">
                  <a:latin typeface="Arial" panose="020B0604020202020204" pitchFamily="34" charset="0"/>
                </a:rPr>
                <a:t>N</a:t>
              </a:r>
              <a:r>
                <a:rPr kumimoji="1" lang="en-US" altLang="zh-CN" sz="2000" baseline="-25000" dirty="0">
                  <a:latin typeface="Arial" panose="020B0604020202020204" pitchFamily="34" charset="0"/>
                </a:rPr>
                <a:t>7</a:t>
              </a:r>
              <a:endParaRPr kumimoji="1" lang="en-US" altLang="zh-CN" sz="2000" dirty="0">
                <a:latin typeface="Arial" panose="020B0604020202020204" pitchFamily="34" charset="0"/>
              </a:endParaRPr>
            </a:p>
          </p:txBody>
        </p:sp>
      </p:grpSp>
      <p:sp>
        <p:nvSpPr>
          <p:cNvPr id="283669" name="Text Box 26"/>
          <p:cNvSpPr txBox="1">
            <a:spLocks noChangeArrowheads="1"/>
          </p:cNvSpPr>
          <p:nvPr/>
        </p:nvSpPr>
        <p:spPr bwMode="auto">
          <a:xfrm>
            <a:off x="611188" y="1084281"/>
            <a:ext cx="8229600" cy="955675"/>
          </a:xfrm>
          <a:prstGeom prst="rect">
            <a:avLst/>
          </a:prstGeom>
          <a:solidFill>
            <a:srgbClr val="FFFF99"/>
          </a:solidFill>
          <a:ln w="9525">
            <a:solidFill>
              <a:srgbClr val="333399"/>
            </a:solidFill>
            <a:miter lim="800000"/>
          </a:ln>
        </p:spPr>
        <p:txBody>
          <a:bodyPr>
            <a:spAutoFit/>
          </a:bodyPr>
          <a:lstStyle/>
          <a:p>
            <a:r>
              <a:rPr lang="zh-CN" altLang="en-US" dirty="0">
                <a:latin typeface="Arial" panose="020B0604020202020204" pitchFamily="34" charset="0"/>
              </a:rPr>
              <a:t>主干网还可发出通知：</a:t>
            </a:r>
            <a:r>
              <a:rPr lang="en-US" altLang="zh-CN" dirty="0">
                <a:latin typeface="Arial" panose="020B0604020202020204" pitchFamily="34" charset="0"/>
              </a:rPr>
              <a:t>"</a:t>
            </a:r>
            <a:r>
              <a:rPr lang="zh-CN" altLang="en-US" dirty="0">
                <a:latin typeface="Arial" panose="020B0604020202020204" pitchFamily="34" charset="0"/>
              </a:rPr>
              <a:t>要到达网络 </a:t>
            </a:r>
            <a:r>
              <a:rPr lang="en-US" altLang="zh-CN" dirty="0">
                <a:latin typeface="Arial" panose="020B0604020202020204" pitchFamily="34" charset="0"/>
              </a:rPr>
              <a:t>N</a:t>
            </a:r>
            <a:r>
              <a:rPr lang="en-US" altLang="zh-CN" baseline="-25000" dirty="0">
                <a:latin typeface="Arial" panose="020B0604020202020204" pitchFamily="34" charset="0"/>
              </a:rPr>
              <a:t>5</a:t>
            </a:r>
            <a:r>
              <a:rPr lang="en-US" altLang="zh-CN" dirty="0">
                <a:latin typeface="Arial" panose="020B0604020202020204" pitchFamily="34" charset="0"/>
              </a:rPr>
              <a:t>, N</a:t>
            </a:r>
            <a:r>
              <a:rPr lang="en-US" altLang="zh-CN" baseline="-25000" dirty="0">
                <a:latin typeface="Arial" panose="020B0604020202020204" pitchFamily="34" charset="0"/>
              </a:rPr>
              <a:t>6 </a:t>
            </a:r>
            <a:r>
              <a:rPr lang="zh-CN" altLang="en-US" dirty="0">
                <a:latin typeface="Arial" panose="020B0604020202020204" pitchFamily="34" charset="0"/>
              </a:rPr>
              <a:t>和 </a:t>
            </a:r>
            <a:r>
              <a:rPr lang="en-US" altLang="zh-CN" dirty="0">
                <a:latin typeface="Arial" panose="020B0604020202020204" pitchFamily="34" charset="0"/>
              </a:rPr>
              <a:t>N</a:t>
            </a:r>
            <a:r>
              <a:rPr lang="en-US" altLang="zh-CN" baseline="-25000" dirty="0">
                <a:latin typeface="Arial" panose="020B0604020202020204" pitchFamily="34" charset="0"/>
              </a:rPr>
              <a:t>7 </a:t>
            </a:r>
            <a:r>
              <a:rPr lang="zh-CN" altLang="en-US" dirty="0">
                <a:latin typeface="Arial" panose="020B0604020202020204" pitchFamily="34" charset="0"/>
              </a:rPr>
              <a:t>可沿路径</a:t>
            </a:r>
            <a:r>
              <a:rPr lang="en-US" altLang="zh-CN" dirty="0">
                <a:latin typeface="Arial" panose="020B0604020202020204" pitchFamily="34" charset="0"/>
              </a:rPr>
              <a:t>(AS</a:t>
            </a:r>
            <a:r>
              <a:rPr lang="en-US" altLang="zh-CN" baseline="-25000" dirty="0">
                <a:latin typeface="Arial" panose="020B0604020202020204" pitchFamily="34" charset="0"/>
              </a:rPr>
              <a:t>1</a:t>
            </a:r>
            <a:r>
              <a:rPr lang="en-US" altLang="zh-CN" dirty="0">
                <a:latin typeface="Arial" panose="020B0604020202020204" pitchFamily="34" charset="0"/>
              </a:rPr>
              <a:t>, AS</a:t>
            </a:r>
            <a:r>
              <a:rPr lang="en-US" altLang="zh-CN" baseline="-25000" dirty="0">
                <a:latin typeface="Arial" panose="020B0604020202020204" pitchFamily="34" charset="0"/>
              </a:rPr>
              <a:t>3</a:t>
            </a:r>
            <a:r>
              <a:rPr lang="en-US" altLang="zh-CN" dirty="0">
                <a:latin typeface="Arial" panose="020B0604020202020204" pitchFamily="34" charset="0"/>
              </a:rPr>
              <a:t>)</a:t>
            </a:r>
            <a:r>
              <a:rPr lang="zh-CN" altLang="en-US" dirty="0">
                <a:latin typeface="Arial" panose="020B0604020202020204" pitchFamily="34" charset="0"/>
              </a:rPr>
              <a:t>。</a:t>
            </a:r>
            <a:r>
              <a:rPr lang="en-US" altLang="zh-CN" dirty="0">
                <a:latin typeface="Arial" panose="020B0604020202020204" pitchFamily="34" charset="0"/>
              </a:rPr>
              <a:t>"</a:t>
            </a:r>
            <a:r>
              <a:rPr lang="zh-CN" altLang="en-US" dirty="0">
                <a:latin typeface="Arial" panose="020B0604020202020204" pitchFamily="34" charset="0"/>
              </a:rPr>
              <a:t> </a:t>
            </a:r>
          </a:p>
        </p:txBody>
      </p:sp>
      <p:sp>
        <p:nvSpPr>
          <p:cNvPr id="283670" name="Line 27"/>
          <p:cNvSpPr>
            <a:spLocks noChangeShapeType="1"/>
          </p:cNvSpPr>
          <p:nvPr/>
        </p:nvSpPr>
        <p:spPr bwMode="auto">
          <a:xfrm>
            <a:off x="1403350" y="2039956"/>
            <a:ext cx="0" cy="1584325"/>
          </a:xfrm>
          <a:prstGeom prst="line">
            <a:avLst/>
          </a:prstGeom>
          <a:noFill/>
          <a:ln w="76200">
            <a:solidFill>
              <a:srgbClr val="FF0000"/>
            </a:solidFill>
            <a:round/>
          </a:ln>
        </p:spPr>
        <p:txBody>
          <a:bodyPr/>
          <a:lstStyle/>
          <a:p>
            <a:endParaRPr lang="zh-CN" altLang="en-US"/>
          </a:p>
        </p:txBody>
      </p:sp>
      <p:sp>
        <p:nvSpPr>
          <p:cNvPr id="283671" name="Line 29"/>
          <p:cNvSpPr>
            <a:spLocks noChangeShapeType="1"/>
          </p:cNvSpPr>
          <p:nvPr/>
        </p:nvSpPr>
        <p:spPr bwMode="auto">
          <a:xfrm rot="10800000" flipH="1">
            <a:off x="1835150" y="3335356"/>
            <a:ext cx="1512888" cy="647700"/>
          </a:xfrm>
          <a:prstGeom prst="line">
            <a:avLst/>
          </a:prstGeom>
          <a:noFill/>
          <a:ln w="76200">
            <a:solidFill>
              <a:srgbClr val="FF0000"/>
            </a:solidFill>
            <a:round/>
            <a:tailEnd type="triangle" w="med" len="lg"/>
          </a:ln>
        </p:spPr>
        <p:txBody>
          <a:bodyPr/>
          <a:lstStyle/>
          <a:p>
            <a:endParaRPr lang="zh-CN" altLang="en-US"/>
          </a:p>
        </p:txBody>
      </p:sp>
      <p:sp>
        <p:nvSpPr>
          <p:cNvPr id="283672" name="Rectangle 31"/>
          <p:cNvSpPr>
            <a:spLocks noGrp="1" noChangeArrowheads="1"/>
          </p:cNvSpPr>
          <p:nvPr>
            <p:ph type="title"/>
          </p:nvPr>
        </p:nvSpPr>
        <p:spPr/>
        <p:txBody>
          <a:bodyPr/>
          <a:lstStyle/>
          <a:p>
            <a:pPr eaLnBrk="1" hangingPunct="1"/>
            <a:r>
              <a:rPr lang="en-US" altLang="zh-CN" dirty="0"/>
              <a:t>BGP</a:t>
            </a:r>
            <a:r>
              <a:rPr lang="zh-CN" altLang="en-US" dirty="0"/>
              <a:t>发言人交换路径向量</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emph" presetSubtype="0" repeatCount="3000" fill="hold" nodeType="clickEffect">
                                  <p:stCondLst>
                                    <p:cond delay="0"/>
                                  </p:stCondLst>
                                  <p:childTnLst>
                                    <p:anim calcmode="discrete" valueType="str">
                                      <p:cBhvr>
                                        <p:cTn id="6" dur="1000" fill="hold"/>
                                        <p:tgtEl>
                                          <p:spTgt spid="3"/>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5"/>
          <p:cNvSpPr>
            <a:spLocks noGrp="1" noChangeArrowheads="1"/>
          </p:cNvSpPr>
          <p:nvPr>
            <p:ph type="title"/>
          </p:nvPr>
        </p:nvSpPr>
        <p:spPr/>
        <p:txBody>
          <a:bodyPr/>
          <a:lstStyle/>
          <a:p>
            <a:pPr eaLnBrk="1" hangingPunct="1"/>
            <a:r>
              <a:rPr lang="en-US" altLang="zh-CN" dirty="0"/>
              <a:t>BGP</a:t>
            </a:r>
            <a:r>
              <a:rPr lang="zh-CN" altLang="en-US" dirty="0"/>
              <a:t>发言人交换路径向量</a:t>
            </a:r>
          </a:p>
        </p:txBody>
      </p:sp>
      <p:graphicFrame>
        <p:nvGraphicFramePr>
          <p:cNvPr id="5122" name="Object 3"/>
          <p:cNvGraphicFramePr>
            <a:graphicFrameLocks noGrp="1" noChangeAspect="1"/>
          </p:cNvGraphicFramePr>
          <p:nvPr>
            <p:ph type="body" idx="4294967295"/>
          </p:nvPr>
        </p:nvGraphicFramePr>
        <p:xfrm>
          <a:off x="357158" y="1000108"/>
          <a:ext cx="8429684" cy="5181600"/>
        </p:xfrm>
        <a:graphic>
          <a:graphicData uri="http://schemas.openxmlformats.org/presentationml/2006/ole">
            <p:oleObj spid="_x0000_s6161" r:id="rId3" imgW="4267200" imgH="2844800" progId="">
              <p:embed/>
            </p:oleObj>
          </a:graphicData>
        </a:graphic>
      </p:graphicFrame>
      <p:sp>
        <p:nvSpPr>
          <p:cNvPr id="5124" name="Rectangle 4"/>
          <p:cNvSpPr>
            <a:spLocks noChangeArrowheads="1"/>
          </p:cNvSpPr>
          <p:nvPr/>
        </p:nvSpPr>
        <p:spPr bwMode="auto">
          <a:xfrm>
            <a:off x="3221037" y="5833231"/>
            <a:ext cx="2663825" cy="373062"/>
          </a:xfrm>
          <a:prstGeom prst="rect">
            <a:avLst/>
          </a:prstGeom>
          <a:solidFill>
            <a:schemeClr val="bg1"/>
          </a:solidFill>
          <a:ln w="9525">
            <a:noFill/>
            <a:miter lim="800000"/>
          </a:ln>
        </p:spPr>
        <p:txBody>
          <a:bodyPr anchor="b"/>
          <a:lstStyle/>
          <a:p>
            <a:pPr algn="ctr"/>
            <a:r>
              <a:rPr kumimoji="1" lang="en-US" altLang="zh-CN" sz="2000" dirty="0">
                <a:ea typeface="宋体" panose="02010600030101010101" pitchFamily="2" charset="-122"/>
              </a:rPr>
              <a:t>BGP</a:t>
            </a:r>
            <a:r>
              <a:rPr kumimoji="1" lang="zh-CN" altLang="en-US" sz="2000" dirty="0">
                <a:ea typeface="宋体" panose="02010600030101010101" pitchFamily="2" charset="-122"/>
              </a:rPr>
              <a:t>图与</a:t>
            </a:r>
            <a:r>
              <a:rPr kumimoji="1" lang="en-US" altLang="zh-CN" sz="2000" dirty="0">
                <a:ea typeface="宋体" panose="02010600030101010101" pitchFamily="2" charset="-122"/>
              </a:rPr>
              <a:t>BGP</a:t>
            </a:r>
            <a:r>
              <a:rPr kumimoji="1" lang="zh-CN" altLang="en-US" sz="2000" dirty="0">
                <a:ea typeface="宋体" panose="02010600030101010101" pitchFamily="2" charset="-122"/>
              </a:rPr>
              <a:t>路径向量</a:t>
            </a:r>
          </a:p>
        </p:txBody>
      </p:sp>
    </p:spTree>
  </p:cSld>
  <p:clrMapOvr>
    <a:masterClrMapping/>
  </p:clrMapOvr>
  <p:transition/>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674" name="Rectangle 4"/>
          <p:cNvSpPr>
            <a:spLocks noGrp="1" noChangeArrowheads="1"/>
          </p:cNvSpPr>
          <p:nvPr>
            <p:ph type="title"/>
          </p:nvPr>
        </p:nvSpPr>
        <p:spPr/>
        <p:txBody>
          <a:bodyPr/>
          <a:lstStyle/>
          <a:p>
            <a:pPr eaLnBrk="1" hangingPunct="1"/>
            <a:r>
              <a:rPr lang="en-US" altLang="zh-CN" dirty="0"/>
              <a:t>BGP </a:t>
            </a:r>
            <a:r>
              <a:rPr lang="zh-CN" altLang="en-US" dirty="0"/>
              <a:t>协议的特点</a:t>
            </a:r>
          </a:p>
        </p:txBody>
      </p:sp>
      <p:sp>
        <p:nvSpPr>
          <p:cNvPr id="284675" name="Rectangle 5"/>
          <p:cNvSpPr>
            <a:spLocks noGrp="1" noChangeArrowheads="1"/>
          </p:cNvSpPr>
          <p:nvPr>
            <p:ph type="body" idx="1"/>
          </p:nvPr>
        </p:nvSpPr>
        <p:spPr/>
        <p:txBody>
          <a:bodyPr/>
          <a:lstStyle/>
          <a:p>
            <a:pPr eaLnBrk="1" hangingPunct="1">
              <a:spcBef>
                <a:spcPts val="600"/>
              </a:spcBef>
            </a:pPr>
            <a:r>
              <a:rPr lang="en-US" altLang="zh-CN" dirty="0"/>
              <a:t>BGP</a:t>
            </a:r>
            <a:r>
              <a:rPr lang="zh-CN" altLang="en-US" dirty="0"/>
              <a:t>协议交换路由信息的</a:t>
            </a:r>
            <a:r>
              <a:rPr lang="zh-CN" altLang="en-US" dirty="0">
                <a:solidFill>
                  <a:srgbClr val="FF0000"/>
                </a:solidFill>
              </a:rPr>
              <a:t>结点数量级</a:t>
            </a:r>
            <a:r>
              <a:rPr lang="zh-CN" altLang="en-US" dirty="0"/>
              <a:t>是</a:t>
            </a:r>
            <a:r>
              <a:rPr lang="zh-CN" altLang="en-US" dirty="0">
                <a:solidFill>
                  <a:srgbClr val="FF0000"/>
                </a:solidFill>
              </a:rPr>
              <a:t>自治系统数</a:t>
            </a:r>
            <a:r>
              <a:rPr lang="zh-CN" altLang="en-US" dirty="0"/>
              <a:t>的量级，这要比这些自治系统中的网络数少很多。</a:t>
            </a:r>
          </a:p>
          <a:p>
            <a:pPr eaLnBrk="1" hangingPunct="1">
              <a:spcBef>
                <a:spcPts val="600"/>
              </a:spcBef>
            </a:pPr>
            <a:endParaRPr lang="zh-CN" altLang="en-US" dirty="0"/>
          </a:p>
          <a:p>
            <a:pPr eaLnBrk="1" hangingPunct="1">
              <a:spcBef>
                <a:spcPts val="600"/>
              </a:spcBef>
            </a:pPr>
            <a:r>
              <a:rPr lang="zh-CN" altLang="en-US" dirty="0"/>
              <a:t>要在许多</a:t>
            </a:r>
            <a:r>
              <a:rPr lang="en-US" altLang="zh-CN" dirty="0"/>
              <a:t>AS</a:t>
            </a:r>
            <a:r>
              <a:rPr lang="zh-CN" altLang="en-US" dirty="0"/>
              <a:t>之间寻找一条较好的路径，就是要寻找正确的</a:t>
            </a:r>
            <a:r>
              <a:rPr lang="en-US" altLang="zh-CN" dirty="0"/>
              <a:t>BGP</a:t>
            </a:r>
            <a:r>
              <a:rPr lang="zh-CN" altLang="en-US" dirty="0"/>
              <a:t>发言人</a:t>
            </a:r>
            <a:r>
              <a:rPr lang="en-US" altLang="zh-CN" dirty="0"/>
              <a:t>(</a:t>
            </a:r>
            <a:r>
              <a:rPr lang="zh-CN" altLang="en-US" dirty="0"/>
              <a:t>或边界路由器</a:t>
            </a:r>
            <a:r>
              <a:rPr lang="en-US" altLang="zh-CN" dirty="0"/>
              <a:t>)</a:t>
            </a:r>
            <a:r>
              <a:rPr lang="zh-CN" altLang="en-US" dirty="0"/>
              <a:t>。</a:t>
            </a:r>
          </a:p>
          <a:p>
            <a:pPr eaLnBrk="1" hangingPunct="1">
              <a:spcBef>
                <a:spcPts val="600"/>
              </a:spcBef>
            </a:pPr>
            <a:endParaRPr lang="zh-CN" altLang="en-US" dirty="0"/>
          </a:p>
          <a:p>
            <a:pPr eaLnBrk="1" hangingPunct="1">
              <a:spcBef>
                <a:spcPts val="600"/>
              </a:spcBef>
            </a:pPr>
            <a:r>
              <a:rPr lang="zh-CN" altLang="en-US" dirty="0"/>
              <a:t>而每一个自治系统中</a:t>
            </a:r>
            <a:r>
              <a:rPr lang="en-US" altLang="zh-CN" dirty="0"/>
              <a:t>BGP</a:t>
            </a:r>
            <a:r>
              <a:rPr lang="zh-CN" altLang="en-US" dirty="0"/>
              <a:t>发言人</a:t>
            </a:r>
            <a:r>
              <a:rPr lang="en-US" altLang="zh-CN" dirty="0"/>
              <a:t>(</a:t>
            </a:r>
            <a:r>
              <a:rPr lang="zh-CN" altLang="en-US" dirty="0"/>
              <a:t>或边界路由器</a:t>
            </a:r>
            <a:r>
              <a:rPr lang="en-US" altLang="zh-CN" dirty="0"/>
              <a:t>)</a:t>
            </a:r>
            <a:r>
              <a:rPr lang="zh-CN" altLang="en-US" dirty="0"/>
              <a:t>的数目是很少的。</a:t>
            </a:r>
            <a:endParaRPr lang="en-US" altLang="zh-CN" dirty="0"/>
          </a:p>
          <a:p>
            <a:pPr eaLnBrk="1" hangingPunct="1">
              <a:spcBef>
                <a:spcPts val="600"/>
              </a:spcBef>
            </a:pPr>
            <a:endParaRPr lang="en-US" altLang="zh-CN" dirty="0"/>
          </a:p>
          <a:p>
            <a:pPr eaLnBrk="1" hangingPunct="1">
              <a:spcBef>
                <a:spcPts val="600"/>
              </a:spcBef>
            </a:pPr>
            <a:r>
              <a:rPr lang="zh-CN" altLang="en-US" dirty="0"/>
              <a:t>这样就使得自治系统之间的路由选择不致过分复杂。  </a:t>
            </a:r>
          </a:p>
          <a:p>
            <a:pPr eaLnBrk="1" hangingPunct="1">
              <a:spcBef>
                <a:spcPts val="600"/>
              </a:spcBef>
            </a:pPr>
            <a:endParaRPr lang="en-US" altLang="zh-CN" dirty="0"/>
          </a:p>
        </p:txBody>
      </p:sp>
    </p:spTree>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698" name="Rectangle 4"/>
          <p:cNvSpPr>
            <a:spLocks noGrp="1" noChangeArrowheads="1"/>
          </p:cNvSpPr>
          <p:nvPr>
            <p:ph type="title"/>
          </p:nvPr>
        </p:nvSpPr>
        <p:spPr/>
        <p:txBody>
          <a:bodyPr/>
          <a:lstStyle/>
          <a:p>
            <a:pPr eaLnBrk="1" hangingPunct="1"/>
            <a:r>
              <a:rPr lang="en-US" altLang="zh-CN" dirty="0"/>
              <a:t>BGP</a:t>
            </a:r>
            <a:r>
              <a:rPr lang="zh-CN" altLang="en-US" dirty="0"/>
              <a:t>协议的特点</a:t>
            </a:r>
          </a:p>
        </p:txBody>
      </p:sp>
      <p:sp>
        <p:nvSpPr>
          <p:cNvPr id="285699" name="Rectangle 5"/>
          <p:cNvSpPr>
            <a:spLocks noGrp="1" noChangeArrowheads="1"/>
          </p:cNvSpPr>
          <p:nvPr>
            <p:ph type="body" idx="1"/>
          </p:nvPr>
        </p:nvSpPr>
        <p:spPr/>
        <p:txBody>
          <a:bodyPr/>
          <a:lstStyle/>
          <a:p>
            <a:pPr eaLnBrk="1" hangingPunct="1">
              <a:spcBef>
                <a:spcPts val="600"/>
              </a:spcBef>
            </a:pPr>
            <a:r>
              <a:rPr lang="en-US" altLang="zh-CN" dirty="0">
                <a:solidFill>
                  <a:schemeClr val="hlink"/>
                </a:solidFill>
              </a:rPr>
              <a:t>BGP</a:t>
            </a:r>
            <a:r>
              <a:rPr lang="zh-CN" altLang="en-US" dirty="0">
                <a:solidFill>
                  <a:schemeClr val="hlink"/>
                </a:solidFill>
              </a:rPr>
              <a:t>支持</a:t>
            </a:r>
            <a:r>
              <a:rPr lang="en-US" altLang="zh-CN" dirty="0">
                <a:solidFill>
                  <a:schemeClr val="hlink"/>
                </a:solidFill>
              </a:rPr>
              <a:t>CIDR</a:t>
            </a:r>
            <a:r>
              <a:rPr lang="zh-CN" altLang="en-US" dirty="0"/>
              <a:t>，因此</a:t>
            </a:r>
            <a:r>
              <a:rPr lang="en-US" altLang="zh-CN" dirty="0"/>
              <a:t>BGP</a:t>
            </a:r>
            <a:r>
              <a:rPr lang="zh-CN" altLang="en-US" dirty="0"/>
              <a:t>的路由表也就应当包括</a:t>
            </a:r>
            <a:r>
              <a:rPr lang="zh-CN" altLang="en-US" dirty="0">
                <a:ea typeface="黑体" panose="02010609060101010101" pitchFamily="49" charset="-122"/>
              </a:rPr>
              <a:t>目的网络前缀</a:t>
            </a:r>
            <a:r>
              <a:rPr lang="zh-CN" altLang="en-US" dirty="0"/>
              <a:t>、</a:t>
            </a:r>
            <a:r>
              <a:rPr lang="zh-CN" altLang="en-US" dirty="0">
                <a:ea typeface="黑体" panose="02010609060101010101" pitchFamily="49" charset="-122"/>
              </a:rPr>
              <a:t>下一跳路由器</a:t>
            </a:r>
            <a:r>
              <a:rPr lang="zh-CN" altLang="en-US" dirty="0"/>
              <a:t>，以及到达该目的网络所要经过的</a:t>
            </a:r>
            <a:r>
              <a:rPr lang="zh-CN" altLang="en-US" dirty="0">
                <a:ea typeface="黑体" panose="02010609060101010101" pitchFamily="49" charset="-122"/>
              </a:rPr>
              <a:t>自治系统序列</a:t>
            </a:r>
            <a:r>
              <a:rPr lang="zh-CN" altLang="en-US" dirty="0"/>
              <a:t>。</a:t>
            </a:r>
          </a:p>
          <a:p>
            <a:pPr eaLnBrk="1" hangingPunct="1">
              <a:spcBef>
                <a:spcPts val="600"/>
              </a:spcBef>
            </a:pPr>
            <a:endParaRPr lang="zh-CN" altLang="en-US" dirty="0"/>
          </a:p>
          <a:p>
            <a:pPr eaLnBrk="1" hangingPunct="1">
              <a:spcBef>
                <a:spcPts val="600"/>
              </a:spcBef>
            </a:pPr>
            <a:r>
              <a:rPr lang="zh-CN" altLang="en-US" dirty="0"/>
              <a:t>在</a:t>
            </a:r>
            <a:r>
              <a:rPr lang="en-US" altLang="zh-CN" dirty="0"/>
              <a:t>BGP</a:t>
            </a:r>
            <a:r>
              <a:rPr lang="zh-CN" altLang="en-US" dirty="0"/>
              <a:t>刚刚运行时，</a:t>
            </a:r>
            <a:r>
              <a:rPr lang="en-US" altLang="zh-CN" dirty="0"/>
              <a:t>BGP</a:t>
            </a:r>
            <a:r>
              <a:rPr lang="zh-CN" altLang="en-US" dirty="0"/>
              <a:t>的邻站</a:t>
            </a:r>
            <a:r>
              <a:rPr lang="zh-CN" altLang="en-US" dirty="0">
                <a:solidFill>
                  <a:srgbClr val="FF0000"/>
                </a:solidFill>
              </a:rPr>
              <a:t>是</a:t>
            </a:r>
            <a:r>
              <a:rPr lang="zh-CN" altLang="en-US" dirty="0"/>
              <a:t>交换整个的</a:t>
            </a:r>
            <a:r>
              <a:rPr lang="en-US" altLang="zh-CN" dirty="0"/>
              <a:t>BGP</a:t>
            </a:r>
            <a:r>
              <a:rPr lang="zh-CN" altLang="en-US" dirty="0"/>
              <a:t>路由表。</a:t>
            </a:r>
          </a:p>
          <a:p>
            <a:pPr eaLnBrk="1" hangingPunct="1">
              <a:spcBef>
                <a:spcPts val="600"/>
              </a:spcBef>
            </a:pPr>
            <a:endParaRPr lang="zh-CN" altLang="en-US" dirty="0"/>
          </a:p>
          <a:p>
            <a:pPr eaLnBrk="1" hangingPunct="1">
              <a:spcBef>
                <a:spcPts val="600"/>
              </a:spcBef>
            </a:pPr>
            <a:r>
              <a:rPr lang="zh-CN" altLang="en-US" dirty="0"/>
              <a:t>但以后只需要在发生变化时</a:t>
            </a:r>
            <a:r>
              <a:rPr lang="zh-CN" altLang="en-US" dirty="0">
                <a:solidFill>
                  <a:srgbClr val="FF0000"/>
                </a:solidFill>
                <a:latin typeface="+mn-ea"/>
              </a:rPr>
              <a:t>更新</a:t>
            </a:r>
            <a:r>
              <a:rPr lang="zh-CN" altLang="en-US" dirty="0">
                <a:latin typeface="+mn-ea"/>
              </a:rPr>
              <a:t>有变化的部分</a:t>
            </a:r>
            <a:r>
              <a:rPr lang="zh-CN" altLang="en-US" dirty="0"/>
              <a:t>。</a:t>
            </a:r>
            <a:endParaRPr lang="en-US" altLang="zh-CN" dirty="0"/>
          </a:p>
          <a:p>
            <a:pPr eaLnBrk="1" hangingPunct="1">
              <a:spcBef>
                <a:spcPts val="600"/>
              </a:spcBef>
            </a:pPr>
            <a:endParaRPr lang="en-US" altLang="zh-CN" dirty="0"/>
          </a:p>
          <a:p>
            <a:pPr eaLnBrk="1" hangingPunct="1">
              <a:spcBef>
                <a:spcPts val="600"/>
              </a:spcBef>
            </a:pPr>
            <a:r>
              <a:rPr lang="zh-CN" altLang="en-US" dirty="0"/>
              <a:t>这样做对节省网络带宽和减少路由器的处理开销方面都有好处。 </a:t>
            </a:r>
          </a:p>
          <a:p>
            <a:pPr eaLnBrk="1" hangingPunct="1">
              <a:spcBef>
                <a:spcPts val="600"/>
              </a:spcBef>
            </a:pPr>
            <a:endParaRPr lang="en-US" altLang="zh-CN" dirty="0"/>
          </a:p>
        </p:txBody>
      </p:sp>
    </p:spTree>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22" name="Rectangle 2"/>
          <p:cNvSpPr>
            <a:spLocks noGrp="1" noChangeArrowheads="1"/>
          </p:cNvSpPr>
          <p:nvPr>
            <p:ph type="title"/>
          </p:nvPr>
        </p:nvSpPr>
        <p:spPr/>
        <p:txBody>
          <a:bodyPr/>
          <a:lstStyle/>
          <a:p>
            <a:pPr eaLnBrk="1" hangingPunct="1"/>
            <a:r>
              <a:rPr lang="en-US" altLang="zh-CN" dirty="0"/>
              <a:t>BGP-4 </a:t>
            </a:r>
            <a:r>
              <a:rPr lang="zh-CN" altLang="en-US" dirty="0"/>
              <a:t>共使用四种报文 </a:t>
            </a:r>
          </a:p>
        </p:txBody>
      </p:sp>
      <p:sp>
        <p:nvSpPr>
          <p:cNvPr id="286723" name="Rectangle 4"/>
          <p:cNvSpPr>
            <a:spLocks noGrp="1" noChangeArrowheads="1"/>
          </p:cNvSpPr>
          <p:nvPr>
            <p:ph type="body" idx="1"/>
          </p:nvPr>
        </p:nvSpPr>
        <p:spPr/>
        <p:txBody>
          <a:bodyPr/>
          <a:lstStyle/>
          <a:p>
            <a:pPr marL="0" indent="0" eaLnBrk="1" hangingPunct="1">
              <a:buNone/>
            </a:pPr>
            <a:r>
              <a:rPr lang="en-US" altLang="zh-CN" dirty="0"/>
              <a:t>(1) </a:t>
            </a:r>
            <a:r>
              <a:rPr lang="zh-CN" altLang="en-US" dirty="0"/>
              <a:t>打开</a:t>
            </a:r>
            <a:r>
              <a:rPr lang="en-US" altLang="zh-CN" dirty="0"/>
              <a:t>(</a:t>
            </a:r>
            <a:r>
              <a:rPr lang="en-US" altLang="zh-CN" dirty="0">
                <a:solidFill>
                  <a:schemeClr val="hlink"/>
                </a:solidFill>
              </a:rPr>
              <a:t>OPEN</a:t>
            </a:r>
            <a:r>
              <a:rPr lang="en-US" altLang="zh-CN" dirty="0"/>
              <a:t>) </a:t>
            </a:r>
            <a:r>
              <a:rPr lang="zh-CN" altLang="en-US" dirty="0"/>
              <a:t>报文，用来与相邻的另一个</a:t>
            </a:r>
            <a:r>
              <a:rPr lang="en-US" altLang="zh-CN" dirty="0"/>
              <a:t>BGP</a:t>
            </a:r>
            <a:r>
              <a:rPr lang="zh-CN" altLang="en-US" dirty="0"/>
              <a:t>发言人建立关系，使通信初始化。</a:t>
            </a:r>
            <a:endParaRPr lang="en-US" altLang="zh-CN" dirty="0"/>
          </a:p>
          <a:p>
            <a:pPr eaLnBrk="1" hangingPunct="1"/>
            <a:endParaRPr lang="zh-CN" altLang="en-US" dirty="0"/>
          </a:p>
          <a:p>
            <a:pPr marL="0" indent="0" eaLnBrk="1" hangingPunct="1">
              <a:buNone/>
            </a:pPr>
            <a:r>
              <a:rPr lang="en-US" altLang="zh-CN" dirty="0"/>
              <a:t>(2) </a:t>
            </a:r>
            <a:r>
              <a:rPr lang="zh-CN" altLang="en-US" dirty="0"/>
              <a:t>更新</a:t>
            </a:r>
            <a:r>
              <a:rPr lang="en-US" altLang="zh-CN" dirty="0"/>
              <a:t>(</a:t>
            </a:r>
            <a:r>
              <a:rPr lang="en-US" altLang="zh-CN" dirty="0">
                <a:solidFill>
                  <a:srgbClr val="FF0000"/>
                </a:solidFill>
              </a:rPr>
              <a:t>UPDATE</a:t>
            </a:r>
            <a:r>
              <a:rPr lang="en-US" altLang="zh-CN" dirty="0"/>
              <a:t>) </a:t>
            </a:r>
            <a:r>
              <a:rPr lang="zh-CN" altLang="en-US" dirty="0"/>
              <a:t>报文，用来通告</a:t>
            </a:r>
            <a:r>
              <a:rPr lang="en-US" altLang="zh-CN" dirty="0"/>
              <a:t>(</a:t>
            </a:r>
            <a:r>
              <a:rPr lang="en-US" altLang="zh-CN" dirty="0">
                <a:solidFill>
                  <a:srgbClr val="FF0000"/>
                </a:solidFill>
              </a:rPr>
              <a:t>advertise</a:t>
            </a:r>
            <a:r>
              <a:rPr lang="en-US" altLang="zh-CN" dirty="0"/>
              <a:t>)</a:t>
            </a:r>
            <a:r>
              <a:rPr lang="zh-CN" altLang="en-US" dirty="0"/>
              <a:t>某一路由的信息，以及列出要撤消</a:t>
            </a:r>
            <a:r>
              <a:rPr lang="en-US" altLang="zh-CN" dirty="0"/>
              <a:t>(</a:t>
            </a:r>
            <a:r>
              <a:rPr lang="en-US" altLang="zh-CN" dirty="0">
                <a:solidFill>
                  <a:srgbClr val="FF0000"/>
                </a:solidFill>
              </a:rPr>
              <a:t>withdrawn</a:t>
            </a:r>
            <a:r>
              <a:rPr lang="en-US" altLang="zh-CN" dirty="0"/>
              <a:t>)</a:t>
            </a:r>
            <a:r>
              <a:rPr lang="zh-CN" altLang="en-US" dirty="0"/>
              <a:t>的多条路由。</a:t>
            </a:r>
            <a:endParaRPr lang="en-US" altLang="zh-CN" dirty="0"/>
          </a:p>
          <a:p>
            <a:pPr eaLnBrk="1" hangingPunct="1"/>
            <a:endParaRPr lang="zh-CN" altLang="en-US" dirty="0"/>
          </a:p>
          <a:p>
            <a:pPr eaLnBrk="1" hangingPunct="1">
              <a:buFontTx/>
              <a:buNone/>
            </a:pPr>
            <a:r>
              <a:rPr lang="en-US" altLang="zh-CN" dirty="0"/>
              <a:t>(3) </a:t>
            </a:r>
            <a:r>
              <a:rPr lang="zh-CN" altLang="en-US" dirty="0"/>
              <a:t>保活</a:t>
            </a:r>
            <a:r>
              <a:rPr lang="en-US" altLang="zh-CN" dirty="0"/>
              <a:t>(</a:t>
            </a:r>
            <a:r>
              <a:rPr lang="en-US" altLang="zh-CN" dirty="0">
                <a:solidFill>
                  <a:schemeClr val="hlink"/>
                </a:solidFill>
              </a:rPr>
              <a:t>KEEPALIVE</a:t>
            </a:r>
            <a:r>
              <a:rPr lang="en-US" altLang="zh-CN" dirty="0"/>
              <a:t>) </a:t>
            </a:r>
            <a:r>
              <a:rPr lang="zh-CN" altLang="en-US" dirty="0"/>
              <a:t>报文，用来周期性地</a:t>
            </a:r>
            <a:r>
              <a:rPr lang="zh-CN" altLang="en-US" dirty="0">
                <a:solidFill>
                  <a:srgbClr val="FF0000"/>
                </a:solidFill>
              </a:rPr>
              <a:t>证实</a:t>
            </a:r>
            <a:r>
              <a:rPr lang="zh-CN" altLang="en-US" dirty="0"/>
              <a:t>邻站的连通性。</a:t>
            </a:r>
            <a:endParaRPr lang="en-US" altLang="zh-CN" dirty="0"/>
          </a:p>
          <a:p>
            <a:pPr eaLnBrk="1" hangingPunct="1"/>
            <a:endParaRPr lang="zh-CN" altLang="en-US" dirty="0"/>
          </a:p>
          <a:p>
            <a:pPr eaLnBrk="1" hangingPunct="1">
              <a:buFontTx/>
              <a:buNone/>
            </a:pPr>
            <a:r>
              <a:rPr lang="en-US" altLang="zh-CN" dirty="0"/>
              <a:t>(4) </a:t>
            </a:r>
            <a:r>
              <a:rPr lang="zh-CN" altLang="en-US" dirty="0"/>
              <a:t>通知</a:t>
            </a:r>
            <a:r>
              <a:rPr lang="en-US" altLang="zh-CN" dirty="0"/>
              <a:t>(</a:t>
            </a:r>
            <a:r>
              <a:rPr lang="en-US" altLang="zh-CN" dirty="0">
                <a:solidFill>
                  <a:schemeClr val="hlink"/>
                </a:solidFill>
              </a:rPr>
              <a:t>NOTIFICATION</a:t>
            </a:r>
            <a:r>
              <a:rPr lang="en-US" altLang="zh-CN" dirty="0"/>
              <a:t>)</a:t>
            </a:r>
            <a:r>
              <a:rPr lang="zh-CN" altLang="en-US" dirty="0"/>
              <a:t>报文，用来发送检测到的差错。</a:t>
            </a:r>
          </a:p>
          <a:p>
            <a:pPr eaLnBrk="1" hangingPunct="1"/>
            <a:endParaRPr lang="en-US" altLang="zh-CN" dirty="0"/>
          </a:p>
          <a:p>
            <a:pPr eaLnBrk="1" hangingPunct="1"/>
            <a:r>
              <a:rPr lang="zh-CN" altLang="en-US" dirty="0"/>
              <a:t>在</a:t>
            </a:r>
            <a:r>
              <a:rPr lang="en-US" altLang="zh-CN" dirty="0"/>
              <a:t>RFC 2918</a:t>
            </a:r>
            <a:r>
              <a:rPr lang="zh-CN" altLang="en-US" dirty="0"/>
              <a:t>中增加了</a:t>
            </a:r>
            <a:r>
              <a:rPr lang="en-US" altLang="zh-CN" dirty="0"/>
              <a:t>ROUTE-REFRESH</a:t>
            </a:r>
            <a:r>
              <a:rPr lang="zh-CN" altLang="en-US" dirty="0"/>
              <a:t>报文，用来请求对等站</a:t>
            </a:r>
            <a:r>
              <a:rPr lang="en-US" altLang="zh-CN" dirty="0"/>
              <a:t>(peer)</a:t>
            </a:r>
            <a:r>
              <a:rPr lang="zh-CN" altLang="en-US" dirty="0">
                <a:solidFill>
                  <a:srgbClr val="FF0000"/>
                </a:solidFill>
              </a:rPr>
              <a:t>重新通告</a:t>
            </a:r>
            <a:r>
              <a:rPr lang="zh-CN" altLang="en-US" dirty="0"/>
              <a:t>。</a:t>
            </a:r>
          </a:p>
        </p:txBody>
      </p:sp>
    </p:spTree>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746" name="Rectangle 41"/>
          <p:cNvSpPr>
            <a:spLocks noChangeArrowheads="1"/>
          </p:cNvSpPr>
          <p:nvPr/>
        </p:nvSpPr>
        <p:spPr bwMode="auto">
          <a:xfrm>
            <a:off x="2794000" y="3119438"/>
            <a:ext cx="2152650" cy="465137"/>
          </a:xfrm>
          <a:prstGeom prst="rect">
            <a:avLst/>
          </a:prstGeom>
          <a:solidFill>
            <a:srgbClr val="FFFF99"/>
          </a:solidFill>
          <a:ln w="9525">
            <a:noFill/>
            <a:miter lim="800000"/>
          </a:ln>
        </p:spPr>
        <p:txBody>
          <a:bodyPr wrap="none" anchor="ctr"/>
          <a:lstStyle/>
          <a:p>
            <a:endParaRPr lang="zh-CN" altLang="en-US"/>
          </a:p>
        </p:txBody>
      </p:sp>
      <p:sp>
        <p:nvSpPr>
          <p:cNvPr id="287747" name="Rectangle 42"/>
          <p:cNvSpPr>
            <a:spLocks noChangeArrowheads="1"/>
          </p:cNvSpPr>
          <p:nvPr/>
        </p:nvSpPr>
        <p:spPr bwMode="auto">
          <a:xfrm>
            <a:off x="2733675" y="3141663"/>
            <a:ext cx="2311400" cy="393700"/>
          </a:xfrm>
          <a:prstGeom prst="rect">
            <a:avLst/>
          </a:prstGeom>
          <a:noFill/>
          <a:ln w="12700">
            <a:noFill/>
            <a:miter lim="800000"/>
          </a:ln>
        </p:spPr>
        <p:txBody>
          <a:bodyPr wrap="none" lIns="90488" tIns="44450" rIns="90488" bIns="44450">
            <a:spAutoFit/>
          </a:bodyPr>
          <a:lstStyle/>
          <a:p>
            <a:pPr defTabSz="762000" eaLnBrk="0" hangingPunct="0"/>
            <a:r>
              <a:rPr kumimoji="1" lang="en-US" altLang="zh-CN" sz="2000" dirty="0">
                <a:latin typeface="Arial" panose="020B0604020202020204" pitchFamily="34" charset="0"/>
              </a:rPr>
              <a:t>BGP </a:t>
            </a:r>
            <a:r>
              <a:rPr kumimoji="1" lang="zh-CN" altLang="en-US" sz="2000" dirty="0">
                <a:latin typeface="Arial" panose="020B0604020202020204" pitchFamily="34" charset="0"/>
              </a:rPr>
              <a:t>报文通用首部</a:t>
            </a:r>
          </a:p>
        </p:txBody>
      </p:sp>
      <p:sp>
        <p:nvSpPr>
          <p:cNvPr id="287748" name="Rectangle 35"/>
          <p:cNvSpPr>
            <a:spLocks noChangeArrowheads="1"/>
          </p:cNvSpPr>
          <p:nvPr/>
        </p:nvSpPr>
        <p:spPr bwMode="auto">
          <a:xfrm>
            <a:off x="1695450" y="4614863"/>
            <a:ext cx="7078663" cy="444500"/>
          </a:xfrm>
          <a:prstGeom prst="rect">
            <a:avLst/>
          </a:prstGeom>
          <a:gradFill rotWithShape="1">
            <a:gsLst>
              <a:gs pos="0">
                <a:srgbClr val="9AB3C1"/>
              </a:gs>
              <a:gs pos="100000">
                <a:srgbClr val="CCECFF"/>
              </a:gs>
            </a:gsLst>
            <a:lin ang="5400000" scaled="1"/>
          </a:gradFill>
          <a:ln w="9525">
            <a:noFill/>
            <a:miter lim="800000"/>
          </a:ln>
        </p:spPr>
        <p:txBody>
          <a:bodyPr wrap="none" anchor="ctr"/>
          <a:lstStyle/>
          <a:p>
            <a:endParaRPr lang="zh-CN" altLang="en-US"/>
          </a:p>
        </p:txBody>
      </p:sp>
      <p:sp>
        <p:nvSpPr>
          <p:cNvPr id="287749" name="Rectangle 36"/>
          <p:cNvSpPr>
            <a:spLocks noChangeArrowheads="1"/>
          </p:cNvSpPr>
          <p:nvPr/>
        </p:nvSpPr>
        <p:spPr bwMode="auto">
          <a:xfrm>
            <a:off x="2774950" y="3582988"/>
            <a:ext cx="5995988" cy="444500"/>
          </a:xfrm>
          <a:prstGeom prst="rect">
            <a:avLst/>
          </a:prstGeom>
          <a:gradFill rotWithShape="1">
            <a:gsLst>
              <a:gs pos="0">
                <a:srgbClr val="8EA5B2"/>
              </a:gs>
              <a:gs pos="100000">
                <a:srgbClr val="CCECFF"/>
              </a:gs>
            </a:gsLst>
            <a:lin ang="5400000" scaled="1"/>
          </a:gradFill>
          <a:ln w="9525">
            <a:noFill/>
            <a:miter lim="800000"/>
          </a:ln>
        </p:spPr>
        <p:txBody>
          <a:bodyPr wrap="none" anchor="ctr"/>
          <a:lstStyle/>
          <a:p>
            <a:endParaRPr lang="zh-CN" altLang="en-US"/>
          </a:p>
        </p:txBody>
      </p:sp>
      <p:sp>
        <p:nvSpPr>
          <p:cNvPr id="287750" name="AutoShape 37"/>
          <p:cNvSpPr>
            <a:spLocks noChangeArrowheads="1"/>
          </p:cNvSpPr>
          <p:nvPr/>
        </p:nvSpPr>
        <p:spPr bwMode="auto">
          <a:xfrm rot="5400000">
            <a:off x="252412" y="5011738"/>
            <a:ext cx="295275" cy="584200"/>
          </a:xfrm>
          <a:prstGeom prst="downArrow">
            <a:avLst>
              <a:gd name="adj1" fmla="val 50000"/>
              <a:gd name="adj2" fmla="val 49462"/>
            </a:avLst>
          </a:prstGeom>
          <a:solidFill>
            <a:schemeClr val="hlink"/>
          </a:solidFill>
          <a:ln w="9525">
            <a:solidFill>
              <a:schemeClr val="tx1"/>
            </a:solidFill>
            <a:miter lim="800000"/>
          </a:ln>
        </p:spPr>
        <p:txBody>
          <a:bodyPr vert="eaVert" wrap="none" anchor="ctr"/>
          <a:lstStyle/>
          <a:p>
            <a:endParaRPr lang="zh-CN" altLang="en-US"/>
          </a:p>
        </p:txBody>
      </p:sp>
      <p:sp>
        <p:nvSpPr>
          <p:cNvPr id="287751" name="Freeform 38"/>
          <p:cNvSpPr/>
          <p:nvPr/>
        </p:nvSpPr>
        <p:spPr bwMode="auto">
          <a:xfrm>
            <a:off x="1860550" y="2503488"/>
            <a:ext cx="4252913" cy="588962"/>
          </a:xfrm>
          <a:custGeom>
            <a:avLst/>
            <a:gdLst>
              <a:gd name="T0" fmla="*/ 45 w 2313"/>
              <a:gd name="T1" fmla="*/ 0 h 272"/>
              <a:gd name="T2" fmla="*/ 2313 w 2313"/>
              <a:gd name="T3" fmla="*/ 0 h 272"/>
              <a:gd name="T4" fmla="*/ 1723 w 2313"/>
              <a:gd name="T5" fmla="*/ 272 h 272"/>
              <a:gd name="T6" fmla="*/ 499 w 2313"/>
              <a:gd name="T7" fmla="*/ 272 h 272"/>
              <a:gd name="T8" fmla="*/ 0 w 2313"/>
              <a:gd name="T9" fmla="*/ 0 h 272"/>
              <a:gd name="T10" fmla="*/ 0 60000 65536"/>
              <a:gd name="T11" fmla="*/ 0 60000 65536"/>
              <a:gd name="T12" fmla="*/ 0 60000 65536"/>
              <a:gd name="T13" fmla="*/ 0 60000 65536"/>
              <a:gd name="T14" fmla="*/ 0 60000 65536"/>
              <a:gd name="T15" fmla="*/ 0 w 2313"/>
              <a:gd name="T16" fmla="*/ 0 h 272"/>
              <a:gd name="T17" fmla="*/ 2313 w 2313"/>
              <a:gd name="T18" fmla="*/ 272 h 272"/>
            </a:gdLst>
            <a:ahLst/>
            <a:cxnLst>
              <a:cxn ang="T10">
                <a:pos x="T0" y="T1"/>
              </a:cxn>
              <a:cxn ang="T11">
                <a:pos x="T2" y="T3"/>
              </a:cxn>
              <a:cxn ang="T12">
                <a:pos x="T4" y="T5"/>
              </a:cxn>
              <a:cxn ang="T13">
                <a:pos x="T6" y="T7"/>
              </a:cxn>
              <a:cxn ang="T14">
                <a:pos x="T8" y="T9"/>
              </a:cxn>
            </a:cxnLst>
            <a:rect l="T15" t="T16" r="T17" b="T18"/>
            <a:pathLst>
              <a:path w="2313" h="272">
                <a:moveTo>
                  <a:pt x="45" y="0"/>
                </a:moveTo>
                <a:lnTo>
                  <a:pt x="2313" y="0"/>
                </a:lnTo>
                <a:lnTo>
                  <a:pt x="1723" y="272"/>
                </a:lnTo>
                <a:lnTo>
                  <a:pt x="499" y="272"/>
                </a:lnTo>
                <a:lnTo>
                  <a:pt x="0" y="0"/>
                </a:lnTo>
              </a:path>
            </a:pathLst>
          </a:custGeom>
          <a:gradFill rotWithShape="1">
            <a:gsLst>
              <a:gs pos="0">
                <a:srgbClr val="B2B26B"/>
              </a:gs>
              <a:gs pos="100000">
                <a:srgbClr val="FFFF99"/>
              </a:gs>
            </a:gsLst>
            <a:lin ang="5400000" scaled="1"/>
          </a:gradFill>
          <a:ln w="9525">
            <a:noFill/>
            <a:round/>
          </a:ln>
        </p:spPr>
        <p:txBody>
          <a:bodyPr/>
          <a:lstStyle/>
          <a:p>
            <a:endParaRPr lang="zh-CN" altLang="en-US"/>
          </a:p>
        </p:txBody>
      </p:sp>
      <p:sp>
        <p:nvSpPr>
          <p:cNvPr id="287752" name="Rectangle 39"/>
          <p:cNvSpPr>
            <a:spLocks noChangeArrowheads="1"/>
          </p:cNvSpPr>
          <p:nvPr/>
        </p:nvSpPr>
        <p:spPr bwMode="auto">
          <a:xfrm>
            <a:off x="1285852" y="1535102"/>
            <a:ext cx="481647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dirty="0">
                <a:latin typeface="Arial" panose="020B0604020202020204" pitchFamily="34" charset="0"/>
              </a:rPr>
              <a:t>字节             </a:t>
            </a:r>
            <a:r>
              <a:rPr kumimoji="1" lang="en-US" altLang="zh-CN" sz="2000" dirty="0">
                <a:latin typeface="Arial" panose="020B0604020202020204" pitchFamily="34" charset="0"/>
              </a:rPr>
              <a:t>16                       2             1</a:t>
            </a:r>
          </a:p>
        </p:txBody>
      </p:sp>
      <p:sp>
        <p:nvSpPr>
          <p:cNvPr id="611368" name="Rectangle 40"/>
          <p:cNvSpPr>
            <a:spLocks noChangeArrowheads="1"/>
          </p:cNvSpPr>
          <p:nvPr/>
        </p:nvSpPr>
        <p:spPr bwMode="auto">
          <a:xfrm>
            <a:off x="2778125" y="3095625"/>
            <a:ext cx="6005513" cy="488950"/>
          </a:xfrm>
          <a:prstGeom prst="rect">
            <a:avLst/>
          </a:prstGeom>
          <a:no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ea typeface="黑体" panose="02010609060101010101" pitchFamily="49" charset="-122"/>
            </a:endParaRPr>
          </a:p>
        </p:txBody>
      </p:sp>
      <p:sp>
        <p:nvSpPr>
          <p:cNvPr id="287754" name="Rectangle 43"/>
          <p:cNvSpPr>
            <a:spLocks noChangeArrowheads="1"/>
          </p:cNvSpPr>
          <p:nvPr/>
        </p:nvSpPr>
        <p:spPr bwMode="auto">
          <a:xfrm>
            <a:off x="5645150" y="3141663"/>
            <a:ext cx="2311400" cy="393700"/>
          </a:xfrm>
          <a:prstGeom prst="rect">
            <a:avLst/>
          </a:prstGeom>
          <a:noFill/>
          <a:ln w="12700">
            <a:noFill/>
            <a:miter lim="800000"/>
          </a:ln>
        </p:spPr>
        <p:txBody>
          <a:bodyPr wrap="none" lIns="90488" tIns="44450" rIns="90488" bIns="44450">
            <a:spAutoFit/>
          </a:bodyPr>
          <a:lstStyle/>
          <a:p>
            <a:pPr defTabSz="762000" eaLnBrk="0" hangingPunct="0"/>
            <a:r>
              <a:rPr kumimoji="1" lang="en-US" altLang="zh-CN" sz="2000" dirty="0">
                <a:latin typeface="Arial" panose="020B0604020202020204" pitchFamily="34" charset="0"/>
              </a:rPr>
              <a:t>BGP </a:t>
            </a:r>
            <a:r>
              <a:rPr kumimoji="1" lang="zh-CN" altLang="en-US" sz="2000" dirty="0">
                <a:latin typeface="Arial" panose="020B0604020202020204" pitchFamily="34" charset="0"/>
              </a:rPr>
              <a:t>报文主体部分</a:t>
            </a:r>
          </a:p>
        </p:txBody>
      </p:sp>
      <p:sp>
        <p:nvSpPr>
          <p:cNvPr id="287755" name="Line 44"/>
          <p:cNvSpPr>
            <a:spLocks noChangeShapeType="1"/>
          </p:cNvSpPr>
          <p:nvPr/>
        </p:nvSpPr>
        <p:spPr bwMode="auto">
          <a:xfrm>
            <a:off x="5000628" y="3092450"/>
            <a:ext cx="0" cy="492125"/>
          </a:xfrm>
          <a:prstGeom prst="line">
            <a:avLst/>
          </a:prstGeom>
          <a:noFill/>
          <a:ln w="9525">
            <a:solidFill>
              <a:schemeClr val="tx1"/>
            </a:solidFill>
            <a:round/>
          </a:ln>
        </p:spPr>
        <p:txBody>
          <a:bodyPr/>
          <a:lstStyle/>
          <a:p>
            <a:endParaRPr lang="zh-CN" altLang="en-US"/>
          </a:p>
        </p:txBody>
      </p:sp>
      <p:sp>
        <p:nvSpPr>
          <p:cNvPr id="611373" name="Rectangle 45"/>
          <p:cNvSpPr>
            <a:spLocks noChangeArrowheads="1"/>
          </p:cNvSpPr>
          <p:nvPr/>
        </p:nvSpPr>
        <p:spPr bwMode="auto">
          <a:xfrm>
            <a:off x="1860550" y="2011363"/>
            <a:ext cx="4252913" cy="490537"/>
          </a:xfrm>
          <a:prstGeom prst="rect">
            <a:avLst/>
          </a:prstGeom>
          <a:solidFill>
            <a:srgbClr val="FFFF99"/>
          </a:soli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ea typeface="黑体" panose="02010609060101010101" pitchFamily="49" charset="-122"/>
            </a:endParaRPr>
          </a:p>
        </p:txBody>
      </p:sp>
      <p:sp>
        <p:nvSpPr>
          <p:cNvPr id="287757" name="Rectangle 46"/>
          <p:cNvSpPr>
            <a:spLocks noChangeArrowheads="1"/>
          </p:cNvSpPr>
          <p:nvPr/>
        </p:nvSpPr>
        <p:spPr bwMode="auto">
          <a:xfrm>
            <a:off x="5364163" y="2028825"/>
            <a:ext cx="75882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类 型</a:t>
            </a:r>
          </a:p>
        </p:txBody>
      </p:sp>
      <p:sp>
        <p:nvSpPr>
          <p:cNvPr id="287758" name="Rectangle 47"/>
          <p:cNvSpPr>
            <a:spLocks noChangeArrowheads="1"/>
          </p:cNvSpPr>
          <p:nvPr/>
        </p:nvSpPr>
        <p:spPr bwMode="auto">
          <a:xfrm>
            <a:off x="4278313" y="2028825"/>
            <a:ext cx="82867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长  度</a:t>
            </a:r>
          </a:p>
        </p:txBody>
      </p:sp>
      <p:sp>
        <p:nvSpPr>
          <p:cNvPr id="287759" name="Line 48"/>
          <p:cNvSpPr>
            <a:spLocks noChangeShapeType="1"/>
          </p:cNvSpPr>
          <p:nvPr/>
        </p:nvSpPr>
        <p:spPr bwMode="auto">
          <a:xfrm>
            <a:off x="5364163" y="2011363"/>
            <a:ext cx="0" cy="492125"/>
          </a:xfrm>
          <a:prstGeom prst="line">
            <a:avLst/>
          </a:prstGeom>
          <a:noFill/>
          <a:ln w="9525">
            <a:solidFill>
              <a:schemeClr val="tx1"/>
            </a:solidFill>
            <a:round/>
          </a:ln>
        </p:spPr>
        <p:txBody>
          <a:bodyPr/>
          <a:lstStyle/>
          <a:p>
            <a:endParaRPr lang="zh-CN" altLang="en-US"/>
          </a:p>
        </p:txBody>
      </p:sp>
      <p:sp>
        <p:nvSpPr>
          <p:cNvPr id="287760" name="Line 49"/>
          <p:cNvSpPr>
            <a:spLocks noChangeShapeType="1"/>
          </p:cNvSpPr>
          <p:nvPr/>
        </p:nvSpPr>
        <p:spPr bwMode="auto">
          <a:xfrm>
            <a:off x="4029075" y="2011363"/>
            <a:ext cx="0" cy="492125"/>
          </a:xfrm>
          <a:prstGeom prst="line">
            <a:avLst/>
          </a:prstGeom>
          <a:noFill/>
          <a:ln w="9525">
            <a:solidFill>
              <a:schemeClr val="tx1"/>
            </a:solidFill>
            <a:round/>
          </a:ln>
        </p:spPr>
        <p:txBody>
          <a:bodyPr/>
          <a:lstStyle/>
          <a:p>
            <a:endParaRPr lang="zh-CN" altLang="en-US"/>
          </a:p>
        </p:txBody>
      </p:sp>
      <p:sp>
        <p:nvSpPr>
          <p:cNvPr id="287761" name="Rectangle 50"/>
          <p:cNvSpPr>
            <a:spLocks noChangeArrowheads="1"/>
          </p:cNvSpPr>
          <p:nvPr/>
        </p:nvSpPr>
        <p:spPr bwMode="auto">
          <a:xfrm>
            <a:off x="2360613" y="2028825"/>
            <a:ext cx="124777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标        记</a:t>
            </a:r>
          </a:p>
        </p:txBody>
      </p:sp>
      <p:grpSp>
        <p:nvGrpSpPr>
          <p:cNvPr id="287762" name="Group 51"/>
          <p:cNvGrpSpPr/>
          <p:nvPr/>
        </p:nvGrpSpPr>
        <p:grpSpPr bwMode="auto">
          <a:xfrm rot="5400000">
            <a:off x="2799556" y="1966119"/>
            <a:ext cx="192088" cy="88900"/>
            <a:chOff x="1008" y="2046"/>
            <a:chExt cx="102" cy="60"/>
          </a:xfrm>
        </p:grpSpPr>
        <p:sp>
          <p:nvSpPr>
            <p:cNvPr id="287779" name="Rectangle 52"/>
            <p:cNvSpPr>
              <a:spLocks noChangeArrowheads="1"/>
            </p:cNvSpPr>
            <p:nvPr/>
          </p:nvSpPr>
          <p:spPr bwMode="auto">
            <a:xfrm>
              <a:off x="1008" y="2052"/>
              <a:ext cx="102" cy="54"/>
            </a:xfrm>
            <a:prstGeom prst="rect">
              <a:avLst/>
            </a:prstGeom>
            <a:solidFill>
              <a:schemeClr val="bg1"/>
            </a:solidFill>
            <a:ln w="9525">
              <a:noFill/>
              <a:miter lim="800000"/>
            </a:ln>
          </p:spPr>
          <p:txBody>
            <a:bodyPr wrap="none" anchor="ctr"/>
            <a:lstStyle/>
            <a:p>
              <a:endParaRPr lang="zh-CN" altLang="en-US"/>
            </a:p>
          </p:txBody>
        </p:sp>
        <p:grpSp>
          <p:nvGrpSpPr>
            <p:cNvPr id="287780" name="Group 53"/>
            <p:cNvGrpSpPr/>
            <p:nvPr/>
          </p:nvGrpSpPr>
          <p:grpSpPr bwMode="auto">
            <a:xfrm>
              <a:off x="1026" y="2046"/>
              <a:ext cx="72" cy="48"/>
              <a:chOff x="1440" y="2016"/>
              <a:chExt cx="72" cy="48"/>
            </a:xfrm>
          </p:grpSpPr>
          <p:sp>
            <p:nvSpPr>
              <p:cNvPr id="287781" name="Line 54"/>
              <p:cNvSpPr>
                <a:spLocks noChangeShapeType="1"/>
              </p:cNvSpPr>
              <p:nvPr/>
            </p:nvSpPr>
            <p:spPr bwMode="auto">
              <a:xfrm>
                <a:off x="1440" y="2016"/>
                <a:ext cx="72" cy="0"/>
              </a:xfrm>
              <a:prstGeom prst="line">
                <a:avLst/>
              </a:prstGeom>
              <a:noFill/>
              <a:ln w="38100">
                <a:solidFill>
                  <a:schemeClr val="tx1"/>
                </a:solidFill>
                <a:round/>
              </a:ln>
            </p:spPr>
            <p:txBody>
              <a:bodyPr/>
              <a:lstStyle/>
              <a:p>
                <a:endParaRPr lang="zh-CN" altLang="en-US"/>
              </a:p>
            </p:txBody>
          </p:sp>
          <p:sp>
            <p:nvSpPr>
              <p:cNvPr id="287782" name="Line 55"/>
              <p:cNvSpPr>
                <a:spLocks noChangeShapeType="1"/>
              </p:cNvSpPr>
              <p:nvPr/>
            </p:nvSpPr>
            <p:spPr bwMode="auto">
              <a:xfrm>
                <a:off x="1440" y="2064"/>
                <a:ext cx="72" cy="0"/>
              </a:xfrm>
              <a:prstGeom prst="line">
                <a:avLst/>
              </a:prstGeom>
              <a:noFill/>
              <a:ln w="38100">
                <a:solidFill>
                  <a:schemeClr val="tx1"/>
                </a:solidFill>
                <a:round/>
              </a:ln>
            </p:spPr>
            <p:txBody>
              <a:bodyPr/>
              <a:lstStyle/>
              <a:p>
                <a:endParaRPr lang="zh-CN" altLang="en-US"/>
              </a:p>
            </p:txBody>
          </p:sp>
        </p:grpSp>
      </p:grpSp>
      <p:grpSp>
        <p:nvGrpSpPr>
          <p:cNvPr id="287763" name="Group 56"/>
          <p:cNvGrpSpPr/>
          <p:nvPr/>
        </p:nvGrpSpPr>
        <p:grpSpPr bwMode="auto">
          <a:xfrm rot="5400000">
            <a:off x="2809081" y="2458244"/>
            <a:ext cx="192088" cy="88900"/>
            <a:chOff x="1008" y="2046"/>
            <a:chExt cx="102" cy="60"/>
          </a:xfrm>
        </p:grpSpPr>
        <p:sp>
          <p:nvSpPr>
            <p:cNvPr id="287775" name="Rectangle 57"/>
            <p:cNvSpPr>
              <a:spLocks noChangeArrowheads="1"/>
            </p:cNvSpPr>
            <p:nvPr/>
          </p:nvSpPr>
          <p:spPr bwMode="auto">
            <a:xfrm>
              <a:off x="1008" y="2052"/>
              <a:ext cx="102" cy="54"/>
            </a:xfrm>
            <a:prstGeom prst="rect">
              <a:avLst/>
            </a:prstGeom>
            <a:solidFill>
              <a:schemeClr val="bg1"/>
            </a:solidFill>
            <a:ln w="9525">
              <a:noFill/>
              <a:miter lim="800000"/>
            </a:ln>
          </p:spPr>
          <p:txBody>
            <a:bodyPr wrap="none" anchor="ctr"/>
            <a:lstStyle/>
            <a:p>
              <a:endParaRPr lang="zh-CN" altLang="en-US"/>
            </a:p>
          </p:txBody>
        </p:sp>
        <p:grpSp>
          <p:nvGrpSpPr>
            <p:cNvPr id="287776" name="Group 58"/>
            <p:cNvGrpSpPr/>
            <p:nvPr/>
          </p:nvGrpSpPr>
          <p:grpSpPr bwMode="auto">
            <a:xfrm>
              <a:off x="1026" y="2046"/>
              <a:ext cx="72" cy="48"/>
              <a:chOff x="1440" y="2016"/>
              <a:chExt cx="72" cy="48"/>
            </a:xfrm>
          </p:grpSpPr>
          <p:sp>
            <p:nvSpPr>
              <p:cNvPr id="287777" name="Line 59"/>
              <p:cNvSpPr>
                <a:spLocks noChangeShapeType="1"/>
              </p:cNvSpPr>
              <p:nvPr/>
            </p:nvSpPr>
            <p:spPr bwMode="auto">
              <a:xfrm>
                <a:off x="1440" y="2016"/>
                <a:ext cx="72" cy="0"/>
              </a:xfrm>
              <a:prstGeom prst="line">
                <a:avLst/>
              </a:prstGeom>
              <a:noFill/>
              <a:ln w="38100">
                <a:solidFill>
                  <a:schemeClr val="tx1"/>
                </a:solidFill>
                <a:round/>
              </a:ln>
            </p:spPr>
            <p:txBody>
              <a:bodyPr/>
              <a:lstStyle/>
              <a:p>
                <a:endParaRPr lang="zh-CN" altLang="en-US"/>
              </a:p>
            </p:txBody>
          </p:sp>
          <p:sp>
            <p:nvSpPr>
              <p:cNvPr id="287778" name="Line 60"/>
              <p:cNvSpPr>
                <a:spLocks noChangeShapeType="1"/>
              </p:cNvSpPr>
              <p:nvPr/>
            </p:nvSpPr>
            <p:spPr bwMode="auto">
              <a:xfrm>
                <a:off x="1440" y="2064"/>
                <a:ext cx="72" cy="0"/>
              </a:xfrm>
              <a:prstGeom prst="line">
                <a:avLst/>
              </a:prstGeom>
              <a:noFill/>
              <a:ln w="38100">
                <a:solidFill>
                  <a:schemeClr val="tx1"/>
                </a:solidFill>
                <a:round/>
              </a:ln>
            </p:spPr>
            <p:txBody>
              <a:bodyPr/>
              <a:lstStyle/>
              <a:p>
                <a:endParaRPr lang="zh-CN" altLang="en-US"/>
              </a:p>
            </p:txBody>
          </p:sp>
        </p:grpSp>
      </p:grpSp>
      <p:sp>
        <p:nvSpPr>
          <p:cNvPr id="611391" name="Rectangle 63"/>
          <p:cNvSpPr>
            <a:spLocks noChangeArrowheads="1"/>
          </p:cNvSpPr>
          <p:nvPr/>
        </p:nvSpPr>
        <p:spPr bwMode="auto">
          <a:xfrm>
            <a:off x="1692275" y="4076700"/>
            <a:ext cx="7091363" cy="490538"/>
          </a:xfrm>
          <a:prstGeom prst="rect">
            <a:avLst/>
          </a:prstGeom>
          <a:solidFill>
            <a:schemeClr val="bg1"/>
          </a:soli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ea typeface="黑体" panose="02010609060101010101" pitchFamily="49" charset="-122"/>
            </a:endParaRPr>
          </a:p>
        </p:txBody>
      </p:sp>
      <p:sp>
        <p:nvSpPr>
          <p:cNvPr id="287765" name="Line 64"/>
          <p:cNvSpPr>
            <a:spLocks noChangeShapeType="1"/>
          </p:cNvSpPr>
          <p:nvPr/>
        </p:nvSpPr>
        <p:spPr bwMode="auto">
          <a:xfrm>
            <a:off x="2778125" y="4075113"/>
            <a:ext cx="0" cy="492125"/>
          </a:xfrm>
          <a:prstGeom prst="line">
            <a:avLst/>
          </a:prstGeom>
          <a:noFill/>
          <a:ln w="9525">
            <a:solidFill>
              <a:schemeClr val="tx1"/>
            </a:solidFill>
            <a:round/>
          </a:ln>
        </p:spPr>
        <p:txBody>
          <a:bodyPr/>
          <a:lstStyle/>
          <a:p>
            <a:endParaRPr lang="zh-CN" altLang="en-US"/>
          </a:p>
        </p:txBody>
      </p:sp>
      <p:sp>
        <p:nvSpPr>
          <p:cNvPr id="287766" name="Rectangle 65"/>
          <p:cNvSpPr>
            <a:spLocks noChangeArrowheads="1"/>
          </p:cNvSpPr>
          <p:nvPr/>
        </p:nvSpPr>
        <p:spPr bwMode="auto">
          <a:xfrm>
            <a:off x="1608138" y="4149725"/>
            <a:ext cx="1198562" cy="393700"/>
          </a:xfrm>
          <a:prstGeom prst="rect">
            <a:avLst/>
          </a:prstGeom>
          <a:noFill/>
          <a:ln w="12700">
            <a:noFill/>
            <a:miter lim="800000"/>
          </a:ln>
        </p:spPr>
        <p:txBody>
          <a:bodyPr wrap="none" lIns="90488" tIns="44450" rIns="90488" bIns="44450">
            <a:spAutoFit/>
          </a:bodyPr>
          <a:lstStyle/>
          <a:p>
            <a:pPr defTabSz="762000" eaLnBrk="0" hangingPunct="0"/>
            <a:r>
              <a:rPr kumimoji="1" lang="en-US" altLang="zh-CN" sz="2000">
                <a:latin typeface="Arial" panose="020B0604020202020204" pitchFamily="34" charset="0"/>
              </a:rPr>
              <a:t>TCP</a:t>
            </a:r>
            <a:r>
              <a:rPr kumimoji="1" lang="zh-CN" altLang="en-US" sz="2000">
                <a:latin typeface="Arial" panose="020B0604020202020204" pitchFamily="34" charset="0"/>
              </a:rPr>
              <a:t>首部</a:t>
            </a:r>
          </a:p>
        </p:txBody>
      </p:sp>
      <p:sp>
        <p:nvSpPr>
          <p:cNvPr id="287767" name="AutoShape 66"/>
          <p:cNvSpPr>
            <a:spLocks noChangeArrowheads="1"/>
          </p:cNvSpPr>
          <p:nvPr/>
        </p:nvSpPr>
        <p:spPr bwMode="auto">
          <a:xfrm>
            <a:off x="5446713" y="3486150"/>
            <a:ext cx="249237" cy="688975"/>
          </a:xfrm>
          <a:prstGeom prst="downArrow">
            <a:avLst>
              <a:gd name="adj1" fmla="val 50000"/>
              <a:gd name="adj2" fmla="val 69108"/>
            </a:avLst>
          </a:prstGeom>
          <a:solidFill>
            <a:schemeClr val="accent1"/>
          </a:solidFill>
          <a:ln w="9525">
            <a:solidFill>
              <a:schemeClr val="tx1"/>
            </a:solidFill>
            <a:miter lim="800000"/>
          </a:ln>
        </p:spPr>
        <p:txBody>
          <a:bodyPr vert="eaVert" wrap="none" anchor="ctr"/>
          <a:lstStyle/>
          <a:p>
            <a:endParaRPr lang="zh-CN" altLang="en-US"/>
          </a:p>
        </p:txBody>
      </p:sp>
      <p:sp>
        <p:nvSpPr>
          <p:cNvPr id="611395" name="Rectangle 67"/>
          <p:cNvSpPr>
            <a:spLocks noChangeArrowheads="1"/>
          </p:cNvSpPr>
          <p:nvPr/>
        </p:nvSpPr>
        <p:spPr bwMode="auto">
          <a:xfrm>
            <a:off x="608013" y="5060950"/>
            <a:ext cx="8175625" cy="490538"/>
          </a:xfrm>
          <a:prstGeom prst="rect">
            <a:avLst/>
          </a:prstGeom>
          <a:solidFill>
            <a:schemeClr val="bg1"/>
          </a:soli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ea typeface="黑体" panose="02010609060101010101" pitchFamily="49" charset="-122"/>
            </a:endParaRPr>
          </a:p>
        </p:txBody>
      </p:sp>
      <p:sp>
        <p:nvSpPr>
          <p:cNvPr id="287769" name="Rectangle 68"/>
          <p:cNvSpPr>
            <a:spLocks noChangeArrowheads="1"/>
          </p:cNvSpPr>
          <p:nvPr/>
        </p:nvSpPr>
        <p:spPr bwMode="auto">
          <a:xfrm>
            <a:off x="661988" y="5095875"/>
            <a:ext cx="998537" cy="392113"/>
          </a:xfrm>
          <a:prstGeom prst="rect">
            <a:avLst/>
          </a:prstGeom>
          <a:noFill/>
          <a:ln w="12700">
            <a:noFill/>
            <a:miter lim="800000"/>
          </a:ln>
        </p:spPr>
        <p:txBody>
          <a:bodyPr wrap="none" lIns="90488" tIns="44450" rIns="90488" bIns="44450">
            <a:spAutoFit/>
          </a:bodyPr>
          <a:lstStyle/>
          <a:p>
            <a:pPr defTabSz="762000" eaLnBrk="0" hangingPunct="0"/>
            <a:r>
              <a:rPr kumimoji="1" lang="en-US" altLang="zh-CN" sz="2000">
                <a:latin typeface="Arial" panose="020B0604020202020204" pitchFamily="34" charset="0"/>
              </a:rPr>
              <a:t>IP </a:t>
            </a:r>
            <a:r>
              <a:rPr kumimoji="1" lang="zh-CN" altLang="en-US" sz="2000">
                <a:latin typeface="Arial" panose="020B0604020202020204" pitchFamily="34" charset="0"/>
              </a:rPr>
              <a:t>首部</a:t>
            </a:r>
          </a:p>
        </p:txBody>
      </p:sp>
      <p:sp>
        <p:nvSpPr>
          <p:cNvPr id="287770" name="Line 69"/>
          <p:cNvSpPr>
            <a:spLocks noChangeShapeType="1"/>
          </p:cNvSpPr>
          <p:nvPr/>
        </p:nvSpPr>
        <p:spPr bwMode="auto">
          <a:xfrm>
            <a:off x="1692275" y="5059363"/>
            <a:ext cx="0" cy="492125"/>
          </a:xfrm>
          <a:prstGeom prst="line">
            <a:avLst/>
          </a:prstGeom>
          <a:noFill/>
          <a:ln w="9525">
            <a:solidFill>
              <a:schemeClr val="tx1"/>
            </a:solidFill>
            <a:round/>
          </a:ln>
        </p:spPr>
        <p:txBody>
          <a:bodyPr/>
          <a:lstStyle/>
          <a:p>
            <a:endParaRPr lang="zh-CN" altLang="en-US"/>
          </a:p>
        </p:txBody>
      </p:sp>
      <p:sp>
        <p:nvSpPr>
          <p:cNvPr id="287771" name="AutoShape 70"/>
          <p:cNvSpPr>
            <a:spLocks noChangeArrowheads="1"/>
          </p:cNvSpPr>
          <p:nvPr/>
        </p:nvSpPr>
        <p:spPr bwMode="auto">
          <a:xfrm>
            <a:off x="5113338" y="4470400"/>
            <a:ext cx="250825" cy="688975"/>
          </a:xfrm>
          <a:prstGeom prst="downArrow">
            <a:avLst>
              <a:gd name="adj1" fmla="val 50000"/>
              <a:gd name="adj2" fmla="val 68671"/>
            </a:avLst>
          </a:prstGeom>
          <a:solidFill>
            <a:srgbClr val="993366"/>
          </a:solidFill>
          <a:ln w="9525">
            <a:solidFill>
              <a:schemeClr val="tx1"/>
            </a:solidFill>
            <a:miter lim="800000"/>
          </a:ln>
        </p:spPr>
        <p:txBody>
          <a:bodyPr vert="eaVert" wrap="none" anchor="ctr"/>
          <a:lstStyle/>
          <a:p>
            <a:endParaRPr lang="zh-CN" altLang="en-US"/>
          </a:p>
        </p:txBody>
      </p:sp>
      <p:sp>
        <p:nvSpPr>
          <p:cNvPr id="287772" name="Rectangle 71"/>
          <p:cNvSpPr>
            <a:spLocks noChangeArrowheads="1"/>
          </p:cNvSpPr>
          <p:nvPr/>
        </p:nvSpPr>
        <p:spPr bwMode="auto">
          <a:xfrm>
            <a:off x="5000625" y="4111625"/>
            <a:ext cx="1295400" cy="392113"/>
          </a:xfrm>
          <a:prstGeom prst="rect">
            <a:avLst/>
          </a:prstGeom>
          <a:noFill/>
          <a:ln w="12700">
            <a:noFill/>
            <a:miter lim="800000"/>
          </a:ln>
        </p:spPr>
        <p:txBody>
          <a:bodyPr wrap="none" lIns="90488" tIns="44450" rIns="90488" bIns="44450">
            <a:spAutoFit/>
          </a:bodyPr>
          <a:lstStyle/>
          <a:p>
            <a:pPr defTabSz="762000" eaLnBrk="0" hangingPunct="0"/>
            <a:r>
              <a:rPr kumimoji="1" lang="en-US" altLang="zh-CN" sz="2000" dirty="0">
                <a:latin typeface="Arial" panose="020B0604020202020204" pitchFamily="34" charset="0"/>
              </a:rPr>
              <a:t>BGP </a:t>
            </a:r>
            <a:r>
              <a:rPr kumimoji="1" lang="zh-CN" altLang="en-US" sz="2000" dirty="0">
                <a:latin typeface="Arial" panose="020B0604020202020204" pitchFamily="34" charset="0"/>
              </a:rPr>
              <a:t>报文</a:t>
            </a:r>
          </a:p>
        </p:txBody>
      </p:sp>
      <p:sp>
        <p:nvSpPr>
          <p:cNvPr id="287773" name="Rectangle 72"/>
          <p:cNvSpPr>
            <a:spLocks noChangeArrowheads="1"/>
          </p:cNvSpPr>
          <p:nvPr/>
        </p:nvSpPr>
        <p:spPr bwMode="auto">
          <a:xfrm>
            <a:off x="4695825" y="5095875"/>
            <a:ext cx="1268413" cy="392113"/>
          </a:xfrm>
          <a:prstGeom prst="rect">
            <a:avLst/>
          </a:prstGeom>
          <a:noFill/>
          <a:ln w="12700">
            <a:noFill/>
            <a:miter lim="800000"/>
          </a:ln>
        </p:spPr>
        <p:txBody>
          <a:bodyPr wrap="none" lIns="90488" tIns="44450" rIns="90488" bIns="44450">
            <a:spAutoFit/>
          </a:bodyPr>
          <a:lstStyle/>
          <a:p>
            <a:pPr defTabSz="762000" eaLnBrk="0" hangingPunct="0"/>
            <a:r>
              <a:rPr kumimoji="1" lang="en-US" altLang="zh-CN" sz="2000">
                <a:latin typeface="Arial" panose="020B0604020202020204" pitchFamily="34" charset="0"/>
              </a:rPr>
              <a:t>TCP </a:t>
            </a:r>
            <a:r>
              <a:rPr kumimoji="1" lang="zh-CN" altLang="en-US" sz="2000">
                <a:latin typeface="Arial" panose="020B0604020202020204" pitchFamily="34" charset="0"/>
              </a:rPr>
              <a:t>报文</a:t>
            </a:r>
          </a:p>
        </p:txBody>
      </p:sp>
      <p:sp>
        <p:nvSpPr>
          <p:cNvPr id="287774" name="Rectangle 79"/>
          <p:cNvSpPr>
            <a:spLocks noGrp="1" noChangeArrowheads="1"/>
          </p:cNvSpPr>
          <p:nvPr>
            <p:ph type="title"/>
          </p:nvPr>
        </p:nvSpPr>
        <p:spPr>
          <a:xfrm>
            <a:off x="330200" y="203200"/>
            <a:ext cx="8445500" cy="627063"/>
          </a:xfrm>
        </p:spPr>
        <p:txBody>
          <a:bodyPr/>
          <a:lstStyle/>
          <a:p>
            <a:pPr eaLnBrk="1" hangingPunct="1"/>
            <a:r>
              <a:rPr lang="en-US" altLang="zh-CN" dirty="0">
                <a:latin typeface="+mn-lt"/>
                <a:ea typeface="+mn-ea"/>
              </a:rPr>
              <a:t>BGP</a:t>
            </a:r>
            <a:r>
              <a:rPr lang="zh-CN" altLang="en-US" dirty="0">
                <a:latin typeface="+mn-lt"/>
                <a:ea typeface="+mn-ea"/>
              </a:rPr>
              <a:t>报文具有通用的首部</a:t>
            </a:r>
          </a:p>
        </p:txBody>
      </p:sp>
    </p:spTree>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866" name="Rectangle 3"/>
          <p:cNvSpPr>
            <a:spLocks noGrp="1" noChangeArrowheads="1"/>
          </p:cNvSpPr>
          <p:nvPr>
            <p:ph type="body" idx="1"/>
          </p:nvPr>
        </p:nvSpPr>
        <p:spPr>
          <a:xfrm>
            <a:off x="323850" y="1052513"/>
            <a:ext cx="8462992" cy="5091132"/>
          </a:xfrm>
        </p:spPr>
        <p:txBody>
          <a:bodyPr/>
          <a:lstStyle/>
          <a:p>
            <a:pPr eaLnBrk="1" hangingPunct="1">
              <a:spcBef>
                <a:spcPts val="600"/>
              </a:spcBef>
            </a:pPr>
            <a:r>
              <a:rPr lang="zh-CN" altLang="en-US" dirty="0">
                <a:solidFill>
                  <a:srgbClr val="FF0000"/>
                </a:solidFill>
                <a:ea typeface="黑体" panose="02010609060101010101" pitchFamily="49" charset="-122"/>
              </a:rPr>
              <a:t>标记</a:t>
            </a:r>
            <a:r>
              <a:rPr lang="en-US" altLang="zh-CN" dirty="0">
                <a:ea typeface="黑体" panose="02010609060101010101" pitchFamily="49" charset="-122"/>
              </a:rPr>
              <a:t>(marker)</a:t>
            </a:r>
            <a:r>
              <a:rPr lang="zh-CN" altLang="en-US" dirty="0">
                <a:solidFill>
                  <a:srgbClr val="FF0000"/>
                </a:solidFill>
                <a:ea typeface="黑体" panose="02010609060101010101" pitchFamily="49" charset="-122"/>
              </a:rPr>
              <a:t>字段</a:t>
            </a:r>
            <a:r>
              <a:rPr lang="zh-CN" altLang="en-US" dirty="0"/>
              <a:t>为</a:t>
            </a:r>
            <a:r>
              <a:rPr lang="en-US" altLang="zh-CN" dirty="0"/>
              <a:t>16</a:t>
            </a:r>
            <a:r>
              <a:rPr lang="zh-CN" altLang="en-US" dirty="0"/>
              <a:t>字节长，用来</a:t>
            </a:r>
            <a:r>
              <a:rPr lang="zh-CN" altLang="en-US" dirty="0">
                <a:solidFill>
                  <a:srgbClr val="FF0000"/>
                </a:solidFill>
                <a:ea typeface="黑体" panose="02010609060101010101" pitchFamily="49" charset="-122"/>
              </a:rPr>
              <a:t>鉴别</a:t>
            </a:r>
            <a:r>
              <a:rPr lang="zh-CN" altLang="en-US" dirty="0"/>
              <a:t>收到的</a:t>
            </a:r>
            <a:r>
              <a:rPr lang="en-US" altLang="zh-CN" dirty="0"/>
              <a:t>BGP</a:t>
            </a:r>
            <a:r>
              <a:rPr lang="zh-CN" altLang="en-US" dirty="0"/>
              <a:t>报文</a:t>
            </a:r>
            <a:r>
              <a:rPr lang="en-US" altLang="zh-CN" dirty="0"/>
              <a:t>(</a:t>
            </a:r>
            <a:r>
              <a:rPr lang="zh-CN" altLang="en-US" dirty="0"/>
              <a:t>这是假定将来有人会发明出合理的鉴别方案</a:t>
            </a:r>
            <a:r>
              <a:rPr lang="en-US" altLang="zh-CN" dirty="0"/>
              <a:t>)</a:t>
            </a:r>
            <a:r>
              <a:rPr lang="zh-CN" altLang="en-US" dirty="0"/>
              <a:t>。</a:t>
            </a:r>
          </a:p>
          <a:p>
            <a:pPr eaLnBrk="1" hangingPunct="1">
              <a:spcBef>
                <a:spcPts val="600"/>
              </a:spcBef>
              <a:buSzPct val="90000"/>
            </a:pPr>
            <a:endParaRPr lang="en-US" altLang="zh-CN" dirty="0">
              <a:ea typeface="黑体" panose="02010609060101010101" pitchFamily="49" charset="-122"/>
            </a:endParaRPr>
          </a:p>
          <a:p>
            <a:pPr eaLnBrk="1" hangingPunct="1">
              <a:spcBef>
                <a:spcPts val="600"/>
              </a:spcBef>
              <a:buSzPct val="90000"/>
              <a:buFont typeface="Wingdings" panose="05000000000000000000" pitchFamily="2" charset="2"/>
              <a:buChar char="þ"/>
            </a:pPr>
            <a:r>
              <a:rPr lang="zh-CN" altLang="en-US" dirty="0"/>
              <a:t>当不使用鉴别时，标记字段要置为全</a:t>
            </a:r>
            <a:r>
              <a:rPr lang="en-US" altLang="zh-CN" dirty="0"/>
              <a:t>1 </a:t>
            </a:r>
            <a:r>
              <a:rPr lang="zh-CN" altLang="en-US" dirty="0"/>
              <a:t>。</a:t>
            </a:r>
            <a:endParaRPr lang="en-US" altLang="zh-CN" dirty="0"/>
          </a:p>
          <a:p>
            <a:pPr eaLnBrk="1" hangingPunct="1">
              <a:spcBef>
                <a:spcPts val="600"/>
              </a:spcBef>
            </a:pPr>
            <a:endParaRPr lang="en-US" altLang="zh-CN" dirty="0"/>
          </a:p>
          <a:p>
            <a:pPr eaLnBrk="1" hangingPunct="1">
              <a:spcBef>
                <a:spcPts val="600"/>
              </a:spcBef>
            </a:pPr>
            <a:r>
              <a:rPr lang="zh-CN" altLang="en-US" dirty="0">
                <a:solidFill>
                  <a:srgbClr val="FF0000"/>
                </a:solidFill>
                <a:ea typeface="黑体" panose="02010609060101010101" pitchFamily="49" charset="-122"/>
              </a:rPr>
              <a:t>长度字段</a:t>
            </a:r>
            <a:r>
              <a:rPr lang="zh-CN" altLang="en-US" dirty="0"/>
              <a:t>指出</a:t>
            </a:r>
            <a:r>
              <a:rPr lang="zh-CN" altLang="en-US" u="sng" dirty="0"/>
              <a:t>包括通用首部在内的</a:t>
            </a:r>
            <a:r>
              <a:rPr lang="zh-CN" altLang="en-US" dirty="0"/>
              <a:t>整个</a:t>
            </a:r>
            <a:r>
              <a:rPr lang="en-US" altLang="zh-CN" dirty="0"/>
              <a:t>BGP</a:t>
            </a:r>
            <a:r>
              <a:rPr lang="zh-CN" altLang="en-US" dirty="0"/>
              <a:t>报文以字节为单位的长度，最小值是</a:t>
            </a:r>
            <a:r>
              <a:rPr lang="en-US" altLang="zh-CN" dirty="0"/>
              <a:t>19 [16+2+1=19]</a:t>
            </a:r>
            <a:r>
              <a:rPr lang="zh-CN" altLang="en-US" dirty="0"/>
              <a:t>。</a:t>
            </a:r>
          </a:p>
          <a:p>
            <a:pPr eaLnBrk="1" hangingPunct="1">
              <a:spcBef>
                <a:spcPts val="600"/>
              </a:spcBef>
            </a:pPr>
            <a:endParaRPr lang="zh-CN" altLang="en-US" dirty="0"/>
          </a:p>
          <a:p>
            <a:pPr eaLnBrk="1" hangingPunct="1">
              <a:spcBef>
                <a:spcPts val="600"/>
              </a:spcBef>
            </a:pPr>
            <a:r>
              <a:rPr lang="zh-CN" altLang="en-US" dirty="0">
                <a:solidFill>
                  <a:srgbClr val="FF0000"/>
                </a:solidFill>
                <a:ea typeface="黑体" panose="02010609060101010101" pitchFamily="49" charset="-122"/>
              </a:rPr>
              <a:t>类型字段</a:t>
            </a:r>
            <a:r>
              <a:rPr lang="zh-CN" altLang="en-US" dirty="0"/>
              <a:t>的值为</a:t>
            </a:r>
            <a:r>
              <a:rPr lang="en-US" altLang="zh-CN" dirty="0"/>
              <a:t>1</a:t>
            </a:r>
            <a:r>
              <a:rPr lang="zh-CN" altLang="en-US" dirty="0"/>
              <a:t>到</a:t>
            </a:r>
            <a:r>
              <a:rPr lang="en-US" altLang="zh-CN" dirty="0"/>
              <a:t>4</a:t>
            </a:r>
            <a:r>
              <a:rPr lang="zh-CN" altLang="en-US" dirty="0"/>
              <a:t>，分别对应于上述四种</a:t>
            </a:r>
            <a:r>
              <a:rPr lang="en-US" altLang="zh-CN" dirty="0"/>
              <a:t>BGP</a:t>
            </a:r>
            <a:r>
              <a:rPr lang="zh-CN" altLang="en-US" dirty="0"/>
              <a:t>报文中的一种。</a:t>
            </a:r>
          </a:p>
        </p:txBody>
      </p:sp>
      <p:sp>
        <p:nvSpPr>
          <p:cNvPr id="292867" name="Rectangle 4"/>
          <p:cNvSpPr>
            <a:spLocks noGrp="1" noChangeArrowheads="1"/>
          </p:cNvSpPr>
          <p:nvPr>
            <p:ph type="title"/>
          </p:nvPr>
        </p:nvSpPr>
        <p:spPr/>
        <p:txBody>
          <a:bodyPr/>
          <a:lstStyle/>
          <a:p>
            <a:pPr eaLnBrk="1" hangingPunct="1"/>
            <a:r>
              <a:rPr lang="zh-CN" altLang="en-US" dirty="0"/>
              <a:t>通用首部分为三个字段</a:t>
            </a:r>
          </a:p>
        </p:txBody>
      </p:sp>
    </p:spTree>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70" name="Rectangle 7"/>
          <p:cNvSpPr>
            <a:spLocks noGrp="1" noChangeArrowheads="1"/>
          </p:cNvSpPr>
          <p:nvPr>
            <p:ph type="title"/>
          </p:nvPr>
        </p:nvSpPr>
        <p:spPr/>
        <p:txBody>
          <a:bodyPr/>
          <a:lstStyle/>
          <a:p>
            <a:pPr eaLnBrk="1" hangingPunct="1"/>
            <a:r>
              <a:rPr lang="en-US" altLang="zh-CN" dirty="0"/>
              <a:t>1. Open</a:t>
            </a:r>
            <a:r>
              <a:rPr lang="zh-CN" altLang="en-US" dirty="0"/>
              <a:t>报文</a:t>
            </a:r>
          </a:p>
        </p:txBody>
      </p:sp>
      <p:sp>
        <p:nvSpPr>
          <p:cNvPr id="288771" name="Rectangle 3"/>
          <p:cNvSpPr>
            <a:spLocks noGrp="1" noChangeArrowheads="1"/>
          </p:cNvSpPr>
          <p:nvPr>
            <p:ph type="body" idx="4294967295"/>
          </p:nvPr>
        </p:nvSpPr>
        <p:spPr>
          <a:xfrm>
            <a:off x="467544" y="1347299"/>
            <a:ext cx="8308156" cy="1296988"/>
          </a:xfrm>
        </p:spPr>
        <p:txBody>
          <a:bodyPr/>
          <a:lstStyle/>
          <a:p>
            <a:pPr eaLnBrk="1" hangingPunct="1">
              <a:buFontTx/>
              <a:buNone/>
            </a:pPr>
            <a:r>
              <a:rPr lang="zh-CN" altLang="en-US" dirty="0"/>
              <a:t>功能：打招呼，</a:t>
            </a:r>
            <a:r>
              <a:rPr lang="en-US" altLang="zh-CN" dirty="0">
                <a:latin typeface="Arial" panose="020B0604020202020204" pitchFamily="34" charset="0"/>
              </a:rPr>
              <a:t>"</a:t>
            </a:r>
            <a:r>
              <a:rPr lang="zh-CN" altLang="en-US" dirty="0">
                <a:solidFill>
                  <a:srgbClr val="C00000"/>
                </a:solidFill>
              </a:rPr>
              <a:t>你好，跟我交个朋友吧</a:t>
            </a:r>
            <a:r>
              <a:rPr lang="en-US" altLang="zh-CN" dirty="0">
                <a:latin typeface="Arial" panose="020B0604020202020204" pitchFamily="34" charset="0"/>
              </a:rPr>
              <a:t>"</a:t>
            </a:r>
            <a:endParaRPr lang="zh-CN" altLang="en-US" dirty="0"/>
          </a:p>
          <a:p>
            <a:pPr eaLnBrk="1" hangingPunct="1">
              <a:buFontTx/>
              <a:buNone/>
            </a:pPr>
            <a:r>
              <a:rPr lang="en-US" altLang="zh-CN" dirty="0"/>
              <a:t>Open</a:t>
            </a:r>
            <a:r>
              <a:rPr lang="zh-CN" altLang="en-US" dirty="0"/>
              <a:t>报文是由报文头加如下结构 </a:t>
            </a:r>
            <a:r>
              <a:rPr lang="en-US" altLang="zh-CN" dirty="0"/>
              <a:t>(BGP</a:t>
            </a:r>
            <a:r>
              <a:rPr lang="zh-CN" altLang="en-US" dirty="0"/>
              <a:t>报文主体部分</a:t>
            </a:r>
            <a:r>
              <a:rPr lang="en-US" altLang="zh-CN" dirty="0"/>
              <a:t>) </a:t>
            </a:r>
            <a:r>
              <a:rPr lang="zh-CN" altLang="en-US" dirty="0"/>
              <a:t>构成：</a:t>
            </a:r>
          </a:p>
        </p:txBody>
      </p:sp>
      <p:pic>
        <p:nvPicPr>
          <p:cNvPr id="288773" name="Picture 5"/>
          <p:cNvPicPr>
            <a:picLocks noChangeAspect="1" noChangeArrowheads="1"/>
          </p:cNvPicPr>
          <p:nvPr/>
        </p:nvPicPr>
        <p:blipFill>
          <a:blip r:embed="rId3" cstate="print"/>
          <a:srcRect/>
          <a:stretch>
            <a:fillRect/>
          </a:stretch>
        </p:blipFill>
        <p:spPr bwMode="auto">
          <a:xfrm>
            <a:off x="1547818" y="2896179"/>
            <a:ext cx="7174831" cy="3008313"/>
          </a:xfrm>
          <a:prstGeom prst="rect">
            <a:avLst/>
          </a:prstGeom>
          <a:noFill/>
          <a:ln w="9525">
            <a:noFill/>
            <a:miter lim="800000"/>
            <a:headEnd/>
            <a:tailEnd/>
          </a:ln>
        </p:spPr>
      </p:pic>
      <p:sp>
        <p:nvSpPr>
          <p:cNvPr id="288774" name="Text Box 6"/>
          <p:cNvSpPr txBox="1">
            <a:spLocks noChangeArrowheads="1"/>
          </p:cNvSpPr>
          <p:nvPr/>
        </p:nvSpPr>
        <p:spPr bwMode="auto">
          <a:xfrm>
            <a:off x="167612" y="3060302"/>
            <a:ext cx="1332554" cy="2195473"/>
          </a:xfrm>
          <a:prstGeom prst="rect">
            <a:avLst/>
          </a:prstGeom>
          <a:noFill/>
          <a:ln w="9525">
            <a:noFill/>
            <a:miter lim="800000"/>
          </a:ln>
        </p:spPr>
        <p:txBody>
          <a:bodyPr wrap="square">
            <a:spAutoFit/>
          </a:bodyPr>
          <a:lstStyle/>
          <a:p>
            <a:pPr>
              <a:spcBef>
                <a:spcPts val="1400"/>
              </a:spcBef>
            </a:pPr>
            <a:r>
              <a:rPr lang="zh-CN" altLang="en-US" sz="1800" dirty="0">
                <a:latin typeface="Arial" panose="020B0604020202020204" pitchFamily="34" charset="0"/>
                <a:ea typeface="宋体" panose="02010600030101010101" pitchFamily="2" charset="-122"/>
              </a:rPr>
              <a:t>版本号</a:t>
            </a:r>
          </a:p>
          <a:p>
            <a:pPr>
              <a:spcBef>
                <a:spcPts val="1400"/>
              </a:spcBef>
            </a:pPr>
            <a:r>
              <a:rPr lang="zh-CN" altLang="en-US" sz="1800" dirty="0">
                <a:latin typeface="Arial" panose="020B0604020202020204" pitchFamily="34" charset="0"/>
                <a:ea typeface="宋体" panose="02010600030101010101" pitchFamily="2" charset="-122"/>
              </a:rPr>
              <a:t>我的</a:t>
            </a:r>
            <a:r>
              <a:rPr lang="en-US" altLang="zh-CN" sz="1800" dirty="0">
                <a:latin typeface="Arial" panose="020B0604020202020204" pitchFamily="34" charset="0"/>
                <a:ea typeface="宋体" panose="02010600030101010101" pitchFamily="2" charset="-122"/>
              </a:rPr>
              <a:t>AS</a:t>
            </a:r>
            <a:r>
              <a:rPr lang="zh-CN" altLang="en-US" sz="1800" dirty="0">
                <a:latin typeface="Arial" panose="020B0604020202020204" pitchFamily="34" charset="0"/>
                <a:ea typeface="宋体" panose="02010600030101010101" pitchFamily="2" charset="-122"/>
              </a:rPr>
              <a:t>号</a:t>
            </a:r>
          </a:p>
          <a:p>
            <a:pPr>
              <a:spcBef>
                <a:spcPts val="1400"/>
              </a:spcBef>
            </a:pPr>
            <a:r>
              <a:rPr lang="en-US" altLang="zh-CN" sz="1800" dirty="0">
                <a:latin typeface="Arial" panose="020B0604020202020204" pitchFamily="34" charset="0"/>
                <a:ea typeface="宋体" panose="02010600030101010101" pitchFamily="2" charset="-122"/>
              </a:rPr>
              <a:t>Hold Time</a:t>
            </a:r>
          </a:p>
          <a:p>
            <a:pPr>
              <a:spcBef>
                <a:spcPts val="1400"/>
              </a:spcBef>
            </a:pPr>
            <a:r>
              <a:rPr lang="en-US" altLang="zh-CN" sz="1800" dirty="0">
                <a:latin typeface="Arial" panose="020B0604020202020204" pitchFamily="34" charset="0"/>
                <a:ea typeface="宋体" panose="02010600030101010101" pitchFamily="2" charset="-122"/>
              </a:rPr>
              <a:t>Router  ID</a:t>
            </a:r>
          </a:p>
          <a:p>
            <a:pPr>
              <a:spcBef>
                <a:spcPts val="1400"/>
              </a:spcBef>
            </a:pPr>
            <a:r>
              <a:rPr lang="en-US" altLang="zh-CN" sz="1800" dirty="0">
                <a:latin typeface="Arial" panose="020B0604020202020204" pitchFamily="34" charset="0"/>
                <a:ea typeface="宋体" panose="02010600030101010101" pitchFamily="2" charset="-122"/>
              </a:rPr>
              <a:t>[</a:t>
            </a:r>
            <a:r>
              <a:rPr lang="zh-CN" altLang="en-US" sz="1800" dirty="0">
                <a:latin typeface="Arial" panose="020B0604020202020204" pitchFamily="34" charset="0"/>
                <a:ea typeface="宋体" panose="02010600030101010101" pitchFamily="2" charset="-122"/>
              </a:rPr>
              <a:t>可选参数</a:t>
            </a:r>
            <a:r>
              <a:rPr lang="en-US" altLang="zh-CN" sz="1800" dirty="0">
                <a:latin typeface="Arial" panose="020B0604020202020204" pitchFamily="34" charset="0"/>
                <a:ea typeface="宋体" panose="02010600030101010101" pitchFamily="2" charset="-122"/>
              </a:rPr>
              <a:t>]</a:t>
            </a:r>
          </a:p>
        </p:txBody>
      </p:sp>
      <p:sp>
        <p:nvSpPr>
          <p:cNvPr id="8" name="矩形 7"/>
          <p:cNvSpPr/>
          <p:nvPr/>
        </p:nvSpPr>
        <p:spPr>
          <a:xfrm>
            <a:off x="3923928" y="3071810"/>
            <a:ext cx="1076700" cy="400110"/>
          </a:xfrm>
          <a:prstGeom prst="rect">
            <a:avLst/>
          </a:prstGeom>
        </p:spPr>
        <p:txBody>
          <a:bodyPr wrap="square">
            <a:spAutoFit/>
          </a:bodyPr>
          <a:lstStyle/>
          <a:p>
            <a:r>
              <a:rPr lang="en-US" altLang="zh-CN" sz="2000" dirty="0">
                <a:solidFill>
                  <a:srgbClr val="FF0000"/>
                </a:solidFill>
              </a:rPr>
              <a:t>2 Bytes</a:t>
            </a:r>
            <a:endParaRPr lang="zh-CN" altLang="en-US" sz="2000" dirty="0">
              <a:solidFill>
                <a:srgbClr val="FF0000"/>
              </a:solidFill>
            </a:endParaRPr>
          </a:p>
        </p:txBody>
      </p:sp>
      <p:sp>
        <p:nvSpPr>
          <p:cNvPr id="10" name="矩形 9"/>
          <p:cNvSpPr/>
          <p:nvPr/>
        </p:nvSpPr>
        <p:spPr>
          <a:xfrm>
            <a:off x="3929058" y="3929066"/>
            <a:ext cx="1076700" cy="400110"/>
          </a:xfrm>
          <a:prstGeom prst="rect">
            <a:avLst/>
          </a:prstGeom>
        </p:spPr>
        <p:txBody>
          <a:bodyPr wrap="square">
            <a:spAutoFit/>
          </a:bodyPr>
          <a:lstStyle/>
          <a:p>
            <a:r>
              <a:rPr lang="en-US" altLang="zh-CN" sz="2000" dirty="0">
                <a:solidFill>
                  <a:srgbClr val="FF0000"/>
                </a:solidFill>
              </a:rPr>
              <a:t>2 Bytes</a:t>
            </a:r>
            <a:endParaRPr lang="zh-CN" altLang="en-US" sz="2000" dirty="0">
              <a:solidFill>
                <a:srgbClr val="FF0000"/>
              </a:solidFill>
            </a:endParaRPr>
          </a:p>
        </p:txBody>
      </p:sp>
      <p:sp>
        <p:nvSpPr>
          <p:cNvPr id="11" name="矩形 10"/>
          <p:cNvSpPr/>
          <p:nvPr/>
        </p:nvSpPr>
        <p:spPr>
          <a:xfrm>
            <a:off x="1785918" y="2500306"/>
            <a:ext cx="1076700" cy="400110"/>
          </a:xfrm>
          <a:prstGeom prst="rect">
            <a:avLst/>
          </a:prstGeom>
        </p:spPr>
        <p:txBody>
          <a:bodyPr wrap="square">
            <a:spAutoFit/>
          </a:bodyPr>
          <a:lstStyle/>
          <a:p>
            <a:r>
              <a:rPr lang="en-US" altLang="zh-CN" sz="2000" dirty="0">
                <a:solidFill>
                  <a:srgbClr val="FF0000"/>
                </a:solidFill>
              </a:rPr>
              <a:t>1 Bytes</a:t>
            </a:r>
            <a:endParaRPr lang="zh-CN" altLang="en-US" sz="2000" dirty="0">
              <a:solidFill>
                <a:srgbClr val="FF0000"/>
              </a:solidFill>
            </a:endParaRPr>
          </a:p>
        </p:txBody>
      </p:sp>
    </p:spTree>
  </p:cSld>
  <p:clrMapOvr>
    <a:masterClrMapping/>
  </p:clrMapOvr>
  <p:transition/>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818" name="Rectangle 8"/>
          <p:cNvSpPr>
            <a:spLocks noGrp="1" noChangeArrowheads="1"/>
          </p:cNvSpPr>
          <p:nvPr>
            <p:ph type="title"/>
          </p:nvPr>
        </p:nvSpPr>
        <p:spPr/>
        <p:txBody>
          <a:bodyPr/>
          <a:lstStyle/>
          <a:p>
            <a:pPr eaLnBrk="1" hangingPunct="1"/>
            <a:r>
              <a:rPr lang="en-US" altLang="zh-CN" dirty="0"/>
              <a:t>2. UPDATE</a:t>
            </a:r>
            <a:r>
              <a:rPr lang="zh-CN" altLang="en-US" dirty="0"/>
              <a:t>报文</a:t>
            </a:r>
          </a:p>
        </p:txBody>
      </p:sp>
      <p:sp>
        <p:nvSpPr>
          <p:cNvPr id="290819" name="Rectangle 3"/>
          <p:cNvSpPr>
            <a:spLocks noGrp="1" noChangeArrowheads="1"/>
          </p:cNvSpPr>
          <p:nvPr>
            <p:ph type="body" idx="4294967295"/>
          </p:nvPr>
        </p:nvSpPr>
        <p:spPr>
          <a:xfrm>
            <a:off x="330200" y="1196975"/>
            <a:ext cx="8445500" cy="2016125"/>
          </a:xfrm>
        </p:spPr>
        <p:txBody>
          <a:bodyPr/>
          <a:lstStyle/>
          <a:p>
            <a:pPr eaLnBrk="1" hangingPunct="1">
              <a:buFontTx/>
              <a:buNone/>
            </a:pPr>
            <a:r>
              <a:rPr lang="zh-CN" altLang="en-US" dirty="0"/>
              <a:t>功能：携带了可达与不可达的路由，携带了路由属性。   </a:t>
            </a:r>
            <a:endParaRPr lang="en-US" altLang="zh-CN" dirty="0"/>
          </a:p>
          <a:p>
            <a:pPr eaLnBrk="1" hangingPunct="1">
              <a:buFontTx/>
              <a:buNone/>
            </a:pPr>
            <a:r>
              <a:rPr lang="en-US" altLang="zh-CN" dirty="0">
                <a:latin typeface="Arial" panose="020B0604020202020204" pitchFamily="34" charset="0"/>
              </a:rPr>
              <a:t>         "</a:t>
            </a:r>
            <a:r>
              <a:rPr lang="zh-CN" altLang="en-US" dirty="0">
                <a:solidFill>
                  <a:srgbClr val="FF0000"/>
                </a:solidFill>
              </a:rPr>
              <a:t>有新闻 </a:t>
            </a:r>
            <a:r>
              <a:rPr lang="en-US" altLang="zh-CN" dirty="0">
                <a:solidFill>
                  <a:srgbClr val="FF0000"/>
                </a:solidFill>
              </a:rPr>
              <a:t>...... </a:t>
            </a:r>
            <a:r>
              <a:rPr lang="en-US" altLang="zh-CN" dirty="0">
                <a:latin typeface="Arial" panose="020B0604020202020204" pitchFamily="34" charset="0"/>
              </a:rPr>
              <a:t>"</a:t>
            </a:r>
            <a:endParaRPr lang="en-US" altLang="zh-CN" dirty="0"/>
          </a:p>
          <a:p>
            <a:pPr eaLnBrk="1" hangingPunct="1">
              <a:buFontTx/>
              <a:buNone/>
            </a:pPr>
            <a:r>
              <a:rPr lang="en-US" altLang="zh-CN" dirty="0"/>
              <a:t>UPDATE</a:t>
            </a:r>
            <a:r>
              <a:rPr lang="zh-CN" altLang="en-US" dirty="0"/>
              <a:t>报文是由报文头加如下结构构成：</a:t>
            </a:r>
          </a:p>
        </p:txBody>
      </p:sp>
      <p:sp>
        <p:nvSpPr>
          <p:cNvPr id="290820" name="Rectangle 4"/>
          <p:cNvSpPr>
            <a:spLocks noChangeArrowheads="1"/>
          </p:cNvSpPr>
          <p:nvPr/>
        </p:nvSpPr>
        <p:spPr bwMode="auto">
          <a:xfrm>
            <a:off x="0" y="0"/>
            <a:ext cx="9144000" cy="0"/>
          </a:xfrm>
          <a:prstGeom prst="rect">
            <a:avLst/>
          </a:prstGeom>
          <a:noFill/>
          <a:ln w="9525">
            <a:noFill/>
            <a:miter lim="800000"/>
          </a:ln>
        </p:spPr>
        <p:txBody>
          <a:bodyPr wrap="none" anchor="ctr">
            <a:spAutoFit/>
          </a:bodyPr>
          <a:lstStyle/>
          <a:p>
            <a:endParaRPr lang="zh-CN" altLang="en-US"/>
          </a:p>
        </p:txBody>
      </p:sp>
      <p:grpSp>
        <p:nvGrpSpPr>
          <p:cNvPr id="290821" name="Group 5"/>
          <p:cNvGrpSpPr/>
          <p:nvPr/>
        </p:nvGrpSpPr>
        <p:grpSpPr bwMode="auto">
          <a:xfrm>
            <a:off x="330200" y="3356992"/>
            <a:ext cx="8424863" cy="2501900"/>
            <a:chOff x="158" y="2523"/>
            <a:chExt cx="5602" cy="1576"/>
          </a:xfrm>
        </p:grpSpPr>
        <p:pic>
          <p:nvPicPr>
            <p:cNvPr id="290822" name="Picture 6"/>
            <p:cNvPicPr>
              <a:picLocks noChangeAspect="1" noChangeArrowheads="1"/>
            </p:cNvPicPr>
            <p:nvPr/>
          </p:nvPicPr>
          <p:blipFill>
            <a:blip r:embed="rId3" cstate="print"/>
            <a:srcRect/>
            <a:stretch>
              <a:fillRect/>
            </a:stretch>
          </p:blipFill>
          <p:spPr bwMode="auto">
            <a:xfrm>
              <a:off x="1423" y="2523"/>
              <a:ext cx="4337" cy="1338"/>
            </a:xfrm>
            <a:prstGeom prst="rect">
              <a:avLst/>
            </a:prstGeom>
            <a:noFill/>
            <a:ln w="9525">
              <a:noFill/>
              <a:miter lim="800000"/>
              <a:headEnd/>
              <a:tailEnd/>
            </a:ln>
          </p:spPr>
        </p:pic>
        <p:sp>
          <p:nvSpPr>
            <p:cNvPr id="290823" name="Text Box 7"/>
            <p:cNvSpPr txBox="1">
              <a:spLocks noChangeArrowheads="1"/>
            </p:cNvSpPr>
            <p:nvPr/>
          </p:nvSpPr>
          <p:spPr bwMode="auto">
            <a:xfrm>
              <a:off x="158" y="2568"/>
              <a:ext cx="1361" cy="1531"/>
            </a:xfrm>
            <a:prstGeom prst="rect">
              <a:avLst/>
            </a:prstGeom>
            <a:noFill/>
            <a:ln w="9525">
              <a:noFill/>
              <a:miter lim="800000"/>
            </a:ln>
          </p:spPr>
          <p:txBody>
            <a:bodyPr>
              <a:spAutoFit/>
            </a:bodyPr>
            <a:lstStyle/>
            <a:p>
              <a:pPr>
                <a:spcBef>
                  <a:spcPct val="50000"/>
                </a:spcBef>
              </a:pPr>
              <a:r>
                <a:rPr lang="zh-CN" altLang="en-US" sz="1800" dirty="0">
                  <a:latin typeface="Arial" panose="020B0604020202020204" pitchFamily="34" charset="0"/>
                  <a:ea typeface="宋体" panose="02010600030101010101" pitchFamily="2" charset="-122"/>
                </a:rPr>
                <a:t>不可达路由长度</a:t>
              </a:r>
            </a:p>
            <a:p>
              <a:pPr>
                <a:spcBef>
                  <a:spcPct val="50000"/>
                </a:spcBef>
              </a:pPr>
              <a:r>
                <a:rPr lang="zh-CN" altLang="en-US" sz="1800" dirty="0">
                  <a:latin typeface="Arial" panose="020B0604020202020204" pitchFamily="34" charset="0"/>
                  <a:ea typeface="宋体" panose="02010600030101010101" pitchFamily="2" charset="-122"/>
                </a:rPr>
                <a:t>撤销的路由</a:t>
              </a:r>
            </a:p>
            <a:p>
              <a:pPr>
                <a:spcBef>
                  <a:spcPct val="50000"/>
                </a:spcBef>
              </a:pPr>
              <a:r>
                <a:rPr lang="zh-CN" altLang="en-US" sz="1800" dirty="0">
                  <a:latin typeface="Arial" panose="020B0604020202020204" pitchFamily="34" charset="0"/>
                  <a:ea typeface="宋体" panose="02010600030101010101" pitchFamily="2" charset="-122"/>
                </a:rPr>
                <a:t>路径属性长度</a:t>
              </a:r>
            </a:p>
            <a:p>
              <a:pPr>
                <a:spcBef>
                  <a:spcPct val="50000"/>
                </a:spcBef>
              </a:pPr>
              <a:r>
                <a:rPr lang="zh-CN" altLang="en-US" sz="1800" dirty="0">
                  <a:latin typeface="Arial" panose="020B0604020202020204" pitchFamily="34" charset="0"/>
                  <a:ea typeface="宋体" panose="02010600030101010101" pitchFamily="2" charset="-122"/>
                </a:rPr>
                <a:t>路径属性</a:t>
              </a:r>
            </a:p>
            <a:p>
              <a:pPr>
                <a:spcBef>
                  <a:spcPct val="50000"/>
                </a:spcBef>
              </a:pPr>
              <a:r>
                <a:rPr lang="zh-CN" altLang="en-US" sz="1800" dirty="0">
                  <a:solidFill>
                    <a:srgbClr val="FF0000"/>
                  </a:solidFill>
                  <a:latin typeface="Arial" panose="020B0604020202020204" pitchFamily="34" charset="0"/>
                  <a:ea typeface="宋体" panose="02010600030101010101" pitchFamily="2" charset="-122"/>
                </a:rPr>
                <a:t>网络层可达性信息</a:t>
              </a:r>
            </a:p>
            <a:p>
              <a:pPr>
                <a:spcBef>
                  <a:spcPct val="50000"/>
                </a:spcBef>
              </a:pPr>
              <a:r>
                <a:rPr lang="en-US" altLang="zh-CN" sz="1800" dirty="0">
                  <a:latin typeface="Arial" panose="020B0604020202020204" pitchFamily="34" charset="0"/>
                  <a:ea typeface="宋体" panose="02010600030101010101" pitchFamily="2" charset="-122"/>
                </a:rPr>
                <a:t>(</a:t>
              </a:r>
              <a:r>
                <a:rPr lang="zh-CN" altLang="en-US" sz="1800" dirty="0">
                  <a:latin typeface="Arial" panose="020B0604020202020204" pitchFamily="34" charset="0"/>
                  <a:ea typeface="宋体" panose="02010600030101010101" pitchFamily="2" charset="-122"/>
                </a:rPr>
                <a:t>即可达路由</a:t>
              </a:r>
              <a:r>
                <a:rPr lang="en-US" altLang="zh-CN" sz="1800" dirty="0">
                  <a:latin typeface="Arial" panose="020B0604020202020204" pitchFamily="34" charset="0"/>
                  <a:ea typeface="宋体" panose="02010600030101010101" pitchFamily="2" charset="-122"/>
                </a:rPr>
                <a:t>)</a:t>
              </a:r>
            </a:p>
          </p:txBody>
        </p:sp>
      </p:grpSp>
      <p:sp>
        <p:nvSpPr>
          <p:cNvPr id="2" name="矩形 1"/>
          <p:cNvSpPr/>
          <p:nvPr/>
        </p:nvSpPr>
        <p:spPr>
          <a:xfrm>
            <a:off x="2669471" y="5504950"/>
            <a:ext cx="6085592" cy="707886"/>
          </a:xfrm>
          <a:prstGeom prst="rect">
            <a:avLst/>
          </a:prstGeom>
        </p:spPr>
        <p:txBody>
          <a:bodyPr wrap="square">
            <a:spAutoFit/>
          </a:bodyPr>
          <a:lstStyle/>
          <a:p>
            <a:r>
              <a:rPr lang="zh-CN" altLang="en-US" sz="2000" dirty="0">
                <a:latin typeface="+mn-ea"/>
                <a:ea typeface="+mn-ea"/>
              </a:rPr>
              <a:t>这个字段定义发出此报文的网络，包括网络前缀的位数、</a:t>
            </a:r>
            <a:r>
              <a:rPr lang="en-US" altLang="zh-CN" sz="2000" dirty="0">
                <a:latin typeface="+mn-ea"/>
                <a:ea typeface="+mn-ea"/>
              </a:rPr>
              <a:t>IP</a:t>
            </a:r>
            <a:r>
              <a:rPr lang="zh-CN" altLang="en-US" sz="2000" dirty="0">
                <a:latin typeface="+mn-ea"/>
                <a:ea typeface="+mn-ea"/>
              </a:rPr>
              <a:t>地址前缀。</a:t>
            </a:r>
          </a:p>
        </p:txBody>
      </p:sp>
      <p:cxnSp>
        <p:nvCxnSpPr>
          <p:cNvPr id="4" name="肘形连接符 3"/>
          <p:cNvCxnSpPr/>
          <p:nvPr/>
        </p:nvCxnSpPr>
        <p:spPr>
          <a:xfrm rot="16200000" flipH="1">
            <a:off x="2258331" y="5610150"/>
            <a:ext cx="575001" cy="247278"/>
          </a:xfrm>
          <a:prstGeom prst="bentConnector3">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5058" name="Line 2"/>
          <p:cNvSpPr>
            <a:spLocks noChangeShapeType="1"/>
          </p:cNvSpPr>
          <p:nvPr/>
        </p:nvSpPr>
        <p:spPr bwMode="auto">
          <a:xfrm flipV="1">
            <a:off x="1687513" y="4225925"/>
            <a:ext cx="5305425" cy="0"/>
          </a:xfrm>
          <a:prstGeom prst="line">
            <a:avLst/>
          </a:prstGeom>
          <a:noFill/>
          <a:ln w="12700">
            <a:solidFill>
              <a:schemeClr val="tx1"/>
            </a:solidFill>
            <a:round/>
            <a:headEnd type="triangle" w="sm" len="med"/>
            <a:tailEnd type="triangle" w="sm" len="med"/>
          </a:ln>
        </p:spPr>
        <p:txBody>
          <a:bodyPr/>
          <a:lstStyle/>
          <a:p>
            <a:endParaRPr lang="zh-CN" altLang="en-US"/>
          </a:p>
        </p:txBody>
      </p:sp>
      <p:sp>
        <p:nvSpPr>
          <p:cNvPr id="45059" name="Rectangle 3"/>
          <p:cNvSpPr>
            <a:spLocks noChangeArrowheads="1"/>
          </p:cNvSpPr>
          <p:nvPr/>
        </p:nvSpPr>
        <p:spPr bwMode="auto">
          <a:xfrm>
            <a:off x="3751263" y="4008438"/>
            <a:ext cx="815975" cy="638175"/>
          </a:xfrm>
          <a:prstGeom prst="rect">
            <a:avLst/>
          </a:prstGeom>
          <a:solidFill>
            <a:schemeClr val="bg1"/>
          </a:solidFill>
          <a:ln w="12700">
            <a:noFill/>
            <a:miter lim="800000"/>
          </a:ln>
        </p:spPr>
        <p:txBody>
          <a:bodyPr wrap="none" lIns="90488" tIns="44450" rIns="90488" bIns="44450">
            <a:spAutoFit/>
          </a:bodyPr>
          <a:lstStyle/>
          <a:p>
            <a:pPr defTabSz="762000" eaLnBrk="0" hangingPunct="0">
              <a:lnSpc>
                <a:spcPct val="90000"/>
              </a:lnSpc>
            </a:pPr>
            <a:r>
              <a:rPr kumimoji="1" lang="en-US" altLang="zh-CN" sz="2000" dirty="0">
                <a:latin typeface="Arial" panose="020B0604020202020204" pitchFamily="34" charset="0"/>
              </a:rPr>
              <a:t>net-id</a:t>
            </a:r>
          </a:p>
          <a:p>
            <a:pPr defTabSz="762000" eaLnBrk="0" hangingPunct="0">
              <a:lnSpc>
                <a:spcPct val="90000"/>
              </a:lnSpc>
            </a:pPr>
            <a:r>
              <a:rPr kumimoji="1" lang="en-US" altLang="zh-CN" sz="2000" dirty="0">
                <a:latin typeface="Arial" panose="020B0604020202020204" pitchFamily="34" charset="0"/>
              </a:rPr>
              <a:t>24 </a:t>
            </a:r>
            <a:r>
              <a:rPr kumimoji="1" lang="zh-CN" altLang="en-US" sz="2000">
                <a:latin typeface="Arial" panose="020B0604020202020204" pitchFamily="34" charset="0"/>
              </a:rPr>
              <a:t>位</a:t>
            </a:r>
          </a:p>
        </p:txBody>
      </p:sp>
      <p:sp>
        <p:nvSpPr>
          <p:cNvPr id="45060" name="Rectangle 4"/>
          <p:cNvSpPr>
            <a:spLocks noChangeArrowheads="1"/>
          </p:cNvSpPr>
          <p:nvPr/>
        </p:nvSpPr>
        <p:spPr bwMode="auto">
          <a:xfrm>
            <a:off x="1687513" y="3571875"/>
            <a:ext cx="7046912" cy="444500"/>
          </a:xfrm>
          <a:prstGeom prst="rect">
            <a:avLst/>
          </a:prstGeom>
          <a:solidFill>
            <a:srgbClr val="FFFF99"/>
          </a:solidFill>
          <a:ln w="25400">
            <a:solidFill>
              <a:schemeClr val="tx1"/>
            </a:solidFill>
            <a:miter lim="800000"/>
          </a:ln>
        </p:spPr>
        <p:txBody>
          <a:bodyPr wrap="none" anchor="ctr"/>
          <a:lstStyle/>
          <a:p>
            <a:endParaRPr lang="zh-CN" altLang="en-US"/>
          </a:p>
        </p:txBody>
      </p:sp>
      <p:sp>
        <p:nvSpPr>
          <p:cNvPr id="45061" name="Line 5"/>
          <p:cNvSpPr>
            <a:spLocks noChangeShapeType="1"/>
          </p:cNvSpPr>
          <p:nvPr/>
        </p:nvSpPr>
        <p:spPr bwMode="auto">
          <a:xfrm>
            <a:off x="3413125" y="1577975"/>
            <a:ext cx="5310188" cy="0"/>
          </a:xfrm>
          <a:prstGeom prst="line">
            <a:avLst/>
          </a:prstGeom>
          <a:noFill/>
          <a:ln w="12700">
            <a:solidFill>
              <a:schemeClr val="tx1"/>
            </a:solidFill>
            <a:round/>
            <a:headEnd type="triangle" w="sm" len="med"/>
            <a:tailEnd type="triangle" w="sm" len="med"/>
          </a:ln>
        </p:spPr>
        <p:txBody>
          <a:bodyPr/>
          <a:lstStyle/>
          <a:p>
            <a:endParaRPr lang="zh-CN" altLang="en-US"/>
          </a:p>
        </p:txBody>
      </p:sp>
      <p:sp>
        <p:nvSpPr>
          <p:cNvPr id="45062" name="Rectangle 6"/>
          <p:cNvSpPr>
            <a:spLocks noChangeArrowheads="1"/>
          </p:cNvSpPr>
          <p:nvPr/>
        </p:nvSpPr>
        <p:spPr bwMode="auto">
          <a:xfrm>
            <a:off x="5305425" y="1370013"/>
            <a:ext cx="941388" cy="638175"/>
          </a:xfrm>
          <a:prstGeom prst="rect">
            <a:avLst/>
          </a:prstGeom>
          <a:solidFill>
            <a:schemeClr val="bg1"/>
          </a:solidFill>
          <a:ln w="12700">
            <a:noFill/>
            <a:miter lim="800000"/>
          </a:ln>
        </p:spPr>
        <p:txBody>
          <a:bodyPr wrap="none" lIns="90488" tIns="44450" rIns="90488" bIns="44450">
            <a:spAutoFit/>
          </a:bodyPr>
          <a:lstStyle/>
          <a:p>
            <a:pPr algn="ctr" defTabSz="762000" eaLnBrk="0" hangingPunct="0">
              <a:lnSpc>
                <a:spcPct val="90000"/>
              </a:lnSpc>
            </a:pPr>
            <a:r>
              <a:rPr kumimoji="1" lang="en-US" altLang="zh-CN" sz="2000" dirty="0">
                <a:latin typeface="Arial" panose="020B0604020202020204" pitchFamily="34" charset="0"/>
              </a:rPr>
              <a:t>host-id</a:t>
            </a:r>
          </a:p>
          <a:p>
            <a:pPr algn="ctr" defTabSz="762000" eaLnBrk="0" hangingPunct="0">
              <a:lnSpc>
                <a:spcPct val="90000"/>
              </a:lnSpc>
            </a:pPr>
            <a:r>
              <a:rPr kumimoji="1" lang="en-US" altLang="zh-CN" sz="2000" dirty="0">
                <a:latin typeface="Arial" panose="020B0604020202020204" pitchFamily="34" charset="0"/>
              </a:rPr>
              <a:t>24 </a:t>
            </a:r>
            <a:r>
              <a:rPr kumimoji="1" lang="zh-CN" altLang="en-US" sz="2000">
                <a:latin typeface="Arial" panose="020B0604020202020204" pitchFamily="34" charset="0"/>
              </a:rPr>
              <a:t>位</a:t>
            </a:r>
          </a:p>
        </p:txBody>
      </p:sp>
      <p:sp>
        <p:nvSpPr>
          <p:cNvPr id="45063" name="Line 7"/>
          <p:cNvSpPr>
            <a:spLocks noChangeShapeType="1"/>
          </p:cNvSpPr>
          <p:nvPr/>
        </p:nvSpPr>
        <p:spPr bwMode="auto">
          <a:xfrm flipV="1">
            <a:off x="1727200" y="2913063"/>
            <a:ext cx="3475038" cy="0"/>
          </a:xfrm>
          <a:prstGeom prst="line">
            <a:avLst/>
          </a:prstGeom>
          <a:noFill/>
          <a:ln w="12700">
            <a:solidFill>
              <a:schemeClr val="tx1"/>
            </a:solidFill>
            <a:round/>
            <a:headEnd type="triangle" w="sm" len="med"/>
            <a:tailEnd type="triangle" w="sm" len="med"/>
          </a:ln>
        </p:spPr>
        <p:txBody>
          <a:bodyPr/>
          <a:lstStyle/>
          <a:p>
            <a:endParaRPr lang="zh-CN" altLang="en-US"/>
          </a:p>
        </p:txBody>
      </p:sp>
      <p:sp>
        <p:nvSpPr>
          <p:cNvPr id="45064" name="Rectangle 8"/>
          <p:cNvSpPr>
            <a:spLocks noChangeArrowheads="1"/>
          </p:cNvSpPr>
          <p:nvPr/>
        </p:nvSpPr>
        <p:spPr bwMode="auto">
          <a:xfrm>
            <a:off x="2851150" y="2708275"/>
            <a:ext cx="815975" cy="638175"/>
          </a:xfrm>
          <a:prstGeom prst="rect">
            <a:avLst/>
          </a:prstGeom>
          <a:solidFill>
            <a:schemeClr val="bg1"/>
          </a:solidFill>
          <a:ln w="12700">
            <a:noFill/>
            <a:miter lim="800000"/>
          </a:ln>
        </p:spPr>
        <p:txBody>
          <a:bodyPr wrap="none" lIns="90488" tIns="44450" rIns="90488" bIns="44450">
            <a:spAutoFit/>
          </a:bodyPr>
          <a:lstStyle/>
          <a:p>
            <a:pPr defTabSz="762000" eaLnBrk="0" hangingPunct="0">
              <a:lnSpc>
                <a:spcPct val="90000"/>
              </a:lnSpc>
            </a:pPr>
            <a:r>
              <a:rPr kumimoji="1" lang="en-US" altLang="zh-CN" sz="2000" dirty="0">
                <a:latin typeface="Arial" panose="020B0604020202020204" pitchFamily="34" charset="0"/>
              </a:rPr>
              <a:t>net-id</a:t>
            </a:r>
          </a:p>
          <a:p>
            <a:pPr defTabSz="762000" eaLnBrk="0" hangingPunct="0">
              <a:lnSpc>
                <a:spcPct val="90000"/>
              </a:lnSpc>
            </a:pPr>
            <a:r>
              <a:rPr kumimoji="1" lang="en-US" altLang="zh-CN" sz="2000" dirty="0">
                <a:latin typeface="Arial" panose="020B0604020202020204" pitchFamily="34" charset="0"/>
              </a:rPr>
              <a:t>16 </a:t>
            </a:r>
            <a:r>
              <a:rPr kumimoji="1" lang="zh-CN" altLang="en-US" sz="2000">
                <a:latin typeface="Arial" panose="020B0604020202020204" pitchFamily="34" charset="0"/>
              </a:rPr>
              <a:t>位</a:t>
            </a:r>
          </a:p>
        </p:txBody>
      </p:sp>
      <p:sp>
        <p:nvSpPr>
          <p:cNvPr id="45065" name="Line 9"/>
          <p:cNvSpPr>
            <a:spLocks noChangeShapeType="1"/>
          </p:cNvSpPr>
          <p:nvPr/>
        </p:nvSpPr>
        <p:spPr bwMode="auto">
          <a:xfrm>
            <a:off x="1649413" y="1577975"/>
            <a:ext cx="1763712" cy="0"/>
          </a:xfrm>
          <a:prstGeom prst="line">
            <a:avLst/>
          </a:prstGeom>
          <a:noFill/>
          <a:ln w="12700">
            <a:solidFill>
              <a:schemeClr val="tx1"/>
            </a:solidFill>
            <a:round/>
            <a:headEnd type="triangle" w="sm" len="med"/>
            <a:tailEnd type="triangle" w="sm" len="med"/>
          </a:ln>
        </p:spPr>
        <p:txBody>
          <a:bodyPr/>
          <a:lstStyle/>
          <a:p>
            <a:endParaRPr lang="zh-CN" altLang="en-US"/>
          </a:p>
        </p:txBody>
      </p:sp>
      <p:sp>
        <p:nvSpPr>
          <p:cNvPr id="45066" name="Rectangle 10"/>
          <p:cNvSpPr>
            <a:spLocks noChangeArrowheads="1"/>
          </p:cNvSpPr>
          <p:nvPr/>
        </p:nvSpPr>
        <p:spPr bwMode="auto">
          <a:xfrm>
            <a:off x="2057400" y="1370013"/>
            <a:ext cx="815975" cy="638175"/>
          </a:xfrm>
          <a:prstGeom prst="rect">
            <a:avLst/>
          </a:prstGeom>
          <a:solidFill>
            <a:schemeClr val="bg1"/>
          </a:solidFill>
          <a:ln w="12700">
            <a:noFill/>
            <a:miter lim="800000"/>
          </a:ln>
        </p:spPr>
        <p:txBody>
          <a:bodyPr wrap="none" lIns="90488" tIns="44450" rIns="90488" bIns="44450">
            <a:spAutoFit/>
          </a:bodyPr>
          <a:lstStyle/>
          <a:p>
            <a:pPr algn="ctr" defTabSz="762000" eaLnBrk="0" hangingPunct="0">
              <a:lnSpc>
                <a:spcPct val="90000"/>
              </a:lnSpc>
            </a:pPr>
            <a:r>
              <a:rPr kumimoji="1" lang="en-US" altLang="zh-CN" sz="2000" dirty="0">
                <a:latin typeface="Arial" panose="020B0604020202020204" pitchFamily="34" charset="0"/>
              </a:rPr>
              <a:t>net-id</a:t>
            </a:r>
          </a:p>
          <a:p>
            <a:pPr algn="ctr" defTabSz="762000" eaLnBrk="0" hangingPunct="0">
              <a:lnSpc>
                <a:spcPct val="90000"/>
              </a:lnSpc>
            </a:pPr>
            <a:r>
              <a:rPr kumimoji="1" lang="en-US" altLang="zh-CN" sz="2000" dirty="0">
                <a:latin typeface="Arial" panose="020B0604020202020204" pitchFamily="34" charset="0"/>
              </a:rPr>
              <a:t>8 </a:t>
            </a:r>
            <a:r>
              <a:rPr kumimoji="1" lang="zh-CN" altLang="en-US" sz="2000">
                <a:latin typeface="Arial" panose="020B0604020202020204" pitchFamily="34" charset="0"/>
              </a:rPr>
              <a:t>位</a:t>
            </a:r>
          </a:p>
        </p:txBody>
      </p:sp>
      <p:sp>
        <p:nvSpPr>
          <p:cNvPr id="45067" name="Rectangle 11"/>
          <p:cNvSpPr>
            <a:spLocks noChangeArrowheads="1"/>
          </p:cNvSpPr>
          <p:nvPr/>
        </p:nvSpPr>
        <p:spPr bwMode="auto">
          <a:xfrm>
            <a:off x="1652588" y="933450"/>
            <a:ext cx="7085012" cy="442913"/>
          </a:xfrm>
          <a:prstGeom prst="rect">
            <a:avLst/>
          </a:prstGeom>
          <a:solidFill>
            <a:srgbClr val="FFFF99"/>
          </a:solidFill>
          <a:ln w="19050">
            <a:solidFill>
              <a:schemeClr val="tx1"/>
            </a:solidFill>
            <a:miter lim="800000"/>
          </a:ln>
        </p:spPr>
        <p:txBody>
          <a:bodyPr wrap="none" anchor="ctr"/>
          <a:lstStyle/>
          <a:p>
            <a:endParaRPr lang="zh-CN" altLang="en-US"/>
          </a:p>
        </p:txBody>
      </p:sp>
      <p:sp>
        <p:nvSpPr>
          <p:cNvPr id="45068" name="Rectangle 12"/>
          <p:cNvSpPr>
            <a:spLocks noChangeArrowheads="1"/>
          </p:cNvSpPr>
          <p:nvPr/>
        </p:nvSpPr>
        <p:spPr bwMode="auto">
          <a:xfrm>
            <a:off x="1673225" y="2274888"/>
            <a:ext cx="7070725" cy="446087"/>
          </a:xfrm>
          <a:prstGeom prst="rect">
            <a:avLst/>
          </a:prstGeom>
          <a:solidFill>
            <a:srgbClr val="FFFF99"/>
          </a:solidFill>
          <a:ln w="25400">
            <a:solidFill>
              <a:schemeClr val="tx1"/>
            </a:solidFill>
            <a:miter lim="800000"/>
          </a:ln>
        </p:spPr>
        <p:txBody>
          <a:bodyPr wrap="none" anchor="ctr"/>
          <a:lstStyle/>
          <a:p>
            <a:endParaRPr lang="zh-CN" altLang="en-US"/>
          </a:p>
        </p:txBody>
      </p:sp>
      <p:sp>
        <p:nvSpPr>
          <p:cNvPr id="45069" name="Rectangle 13"/>
          <p:cNvSpPr>
            <a:spLocks noGrp="1" noChangeArrowheads="1"/>
          </p:cNvSpPr>
          <p:nvPr>
            <p:ph type="title"/>
          </p:nvPr>
        </p:nvSpPr>
        <p:spPr>
          <a:xfrm>
            <a:off x="395288" y="44450"/>
            <a:ext cx="8548687" cy="768350"/>
          </a:xfrm>
        </p:spPr>
        <p:txBody>
          <a:bodyPr/>
          <a:lstStyle/>
          <a:p>
            <a:pPr eaLnBrk="1" hangingPunct="1"/>
            <a:r>
              <a:rPr lang="en-US" altLang="zh-CN" sz="2400" dirty="0"/>
              <a:t>IP</a:t>
            </a:r>
            <a:r>
              <a:rPr lang="zh-CN" altLang="en-US" sz="2400" dirty="0"/>
              <a:t>地址中的网络号字段和主机号字段 </a:t>
            </a:r>
          </a:p>
        </p:txBody>
      </p:sp>
      <p:sp>
        <p:nvSpPr>
          <p:cNvPr id="45070" name="Rectangle 14"/>
          <p:cNvSpPr>
            <a:spLocks noChangeArrowheads="1"/>
          </p:cNvSpPr>
          <p:nvPr/>
        </p:nvSpPr>
        <p:spPr bwMode="auto">
          <a:xfrm>
            <a:off x="1697038" y="3586163"/>
            <a:ext cx="5300662" cy="423862"/>
          </a:xfrm>
          <a:prstGeom prst="rect">
            <a:avLst/>
          </a:prstGeom>
          <a:solidFill>
            <a:srgbClr val="FFCCFF"/>
          </a:solidFill>
          <a:ln w="12700">
            <a:noFill/>
            <a:miter lim="800000"/>
          </a:ln>
        </p:spPr>
        <p:txBody>
          <a:bodyPr wrap="none" anchor="ctr"/>
          <a:lstStyle/>
          <a:p>
            <a:endParaRPr lang="zh-CN" altLang="en-US"/>
          </a:p>
        </p:txBody>
      </p:sp>
      <p:sp>
        <p:nvSpPr>
          <p:cNvPr id="45071" name="Rectangle 15"/>
          <p:cNvSpPr>
            <a:spLocks noChangeArrowheads="1"/>
          </p:cNvSpPr>
          <p:nvPr/>
        </p:nvSpPr>
        <p:spPr bwMode="auto">
          <a:xfrm>
            <a:off x="1695450" y="2300288"/>
            <a:ext cx="3511550" cy="409575"/>
          </a:xfrm>
          <a:prstGeom prst="rect">
            <a:avLst/>
          </a:prstGeom>
          <a:solidFill>
            <a:srgbClr val="FFCCFF"/>
          </a:solidFill>
          <a:ln w="12700">
            <a:noFill/>
            <a:miter lim="800000"/>
          </a:ln>
        </p:spPr>
        <p:txBody>
          <a:bodyPr wrap="none" anchor="ctr"/>
          <a:lstStyle/>
          <a:p>
            <a:endParaRPr lang="zh-CN" altLang="en-US"/>
          </a:p>
        </p:txBody>
      </p:sp>
      <p:sp>
        <p:nvSpPr>
          <p:cNvPr id="45072" name="Rectangle 16"/>
          <p:cNvSpPr>
            <a:spLocks noChangeArrowheads="1"/>
          </p:cNvSpPr>
          <p:nvPr/>
        </p:nvSpPr>
        <p:spPr bwMode="auto">
          <a:xfrm>
            <a:off x="1676400" y="957263"/>
            <a:ext cx="1730375" cy="406400"/>
          </a:xfrm>
          <a:prstGeom prst="rect">
            <a:avLst/>
          </a:prstGeom>
          <a:solidFill>
            <a:srgbClr val="FFCCFF"/>
          </a:solidFill>
          <a:ln w="12700">
            <a:noFill/>
            <a:miter lim="800000"/>
          </a:ln>
        </p:spPr>
        <p:txBody>
          <a:bodyPr wrap="none" anchor="ctr"/>
          <a:lstStyle/>
          <a:p>
            <a:endParaRPr lang="zh-CN" altLang="en-US"/>
          </a:p>
        </p:txBody>
      </p:sp>
      <p:sp>
        <p:nvSpPr>
          <p:cNvPr id="45073" name="Rectangle 17"/>
          <p:cNvSpPr>
            <a:spLocks noChangeArrowheads="1"/>
          </p:cNvSpPr>
          <p:nvPr/>
        </p:nvSpPr>
        <p:spPr bwMode="auto">
          <a:xfrm>
            <a:off x="1598613" y="927100"/>
            <a:ext cx="322262" cy="395288"/>
          </a:xfrm>
          <a:prstGeom prst="rect">
            <a:avLst/>
          </a:prstGeom>
          <a:noFill/>
          <a:ln w="12700">
            <a:noFill/>
            <a:miter lim="800000"/>
          </a:ln>
        </p:spPr>
        <p:txBody>
          <a:bodyPr wrap="none" lIns="90488" tIns="44450" rIns="90488" bIns="44450">
            <a:spAutoFit/>
          </a:bodyPr>
          <a:lstStyle/>
          <a:p>
            <a:pPr defTabSz="762000" eaLnBrk="0" hangingPunct="0"/>
            <a:r>
              <a:rPr kumimoji="1" lang="en-US" altLang="zh-CN" sz="2000" dirty="0">
                <a:latin typeface="Arial" panose="020B0604020202020204" pitchFamily="34" charset="0"/>
              </a:rPr>
              <a:t>0</a:t>
            </a:r>
          </a:p>
        </p:txBody>
      </p:sp>
      <p:sp>
        <p:nvSpPr>
          <p:cNvPr id="45074" name="Rectangle 18"/>
          <p:cNvSpPr>
            <a:spLocks noChangeArrowheads="1"/>
          </p:cNvSpPr>
          <p:nvPr/>
        </p:nvSpPr>
        <p:spPr bwMode="auto">
          <a:xfrm>
            <a:off x="473075" y="955675"/>
            <a:ext cx="1184275" cy="393700"/>
          </a:xfrm>
          <a:prstGeom prst="rect">
            <a:avLst/>
          </a:prstGeom>
          <a:noFill/>
          <a:ln w="12700">
            <a:noFill/>
            <a:miter lim="800000"/>
          </a:ln>
        </p:spPr>
        <p:txBody>
          <a:bodyPr wrap="none" lIns="90488" tIns="44450" rIns="90488" bIns="44450">
            <a:spAutoFit/>
          </a:bodyPr>
          <a:lstStyle/>
          <a:p>
            <a:pPr defTabSz="762000" eaLnBrk="0" hangingPunct="0"/>
            <a:r>
              <a:rPr kumimoji="1" lang="en-US" altLang="zh-CN" sz="2000" dirty="0">
                <a:latin typeface="Arial" panose="020B0604020202020204" pitchFamily="34" charset="0"/>
              </a:rPr>
              <a:t>A </a:t>
            </a:r>
            <a:r>
              <a:rPr kumimoji="1" lang="zh-CN" altLang="en-US" sz="2000">
                <a:latin typeface="Arial" panose="020B0604020202020204" pitchFamily="34" charset="0"/>
              </a:rPr>
              <a:t>类地址</a:t>
            </a:r>
          </a:p>
        </p:txBody>
      </p:sp>
      <p:sp>
        <p:nvSpPr>
          <p:cNvPr id="45075" name="Line 19"/>
          <p:cNvSpPr>
            <a:spLocks noChangeShapeType="1"/>
          </p:cNvSpPr>
          <p:nvPr/>
        </p:nvSpPr>
        <p:spPr bwMode="auto">
          <a:xfrm>
            <a:off x="1908175" y="933450"/>
            <a:ext cx="0" cy="422275"/>
          </a:xfrm>
          <a:prstGeom prst="line">
            <a:avLst/>
          </a:prstGeom>
          <a:noFill/>
          <a:ln w="19050">
            <a:solidFill>
              <a:schemeClr val="tx1"/>
            </a:solidFill>
            <a:prstDash val="dash"/>
            <a:round/>
          </a:ln>
        </p:spPr>
        <p:txBody>
          <a:bodyPr wrap="none" anchor="ctr"/>
          <a:lstStyle/>
          <a:p>
            <a:endParaRPr lang="zh-CN" altLang="en-US"/>
          </a:p>
        </p:txBody>
      </p:sp>
      <p:sp>
        <p:nvSpPr>
          <p:cNvPr id="45076" name="Line 20"/>
          <p:cNvSpPr>
            <a:spLocks noChangeShapeType="1"/>
          </p:cNvSpPr>
          <p:nvPr/>
        </p:nvSpPr>
        <p:spPr bwMode="auto">
          <a:xfrm>
            <a:off x="3413125" y="933450"/>
            <a:ext cx="0" cy="450850"/>
          </a:xfrm>
          <a:prstGeom prst="line">
            <a:avLst/>
          </a:prstGeom>
          <a:noFill/>
          <a:ln w="19050">
            <a:solidFill>
              <a:schemeClr val="tx1"/>
            </a:solidFill>
            <a:round/>
          </a:ln>
        </p:spPr>
        <p:txBody>
          <a:bodyPr wrap="none" anchor="ctr"/>
          <a:lstStyle/>
          <a:p>
            <a:endParaRPr lang="zh-CN" altLang="en-US"/>
          </a:p>
        </p:txBody>
      </p:sp>
      <p:sp>
        <p:nvSpPr>
          <p:cNvPr id="45077" name="Line 21"/>
          <p:cNvSpPr>
            <a:spLocks noChangeShapeType="1"/>
          </p:cNvSpPr>
          <p:nvPr/>
        </p:nvSpPr>
        <p:spPr bwMode="auto">
          <a:xfrm>
            <a:off x="1649413" y="1416050"/>
            <a:ext cx="0" cy="323850"/>
          </a:xfrm>
          <a:prstGeom prst="line">
            <a:avLst/>
          </a:prstGeom>
          <a:noFill/>
          <a:ln w="12700">
            <a:solidFill>
              <a:schemeClr val="tx1"/>
            </a:solidFill>
            <a:round/>
          </a:ln>
        </p:spPr>
        <p:txBody>
          <a:bodyPr/>
          <a:lstStyle/>
          <a:p>
            <a:endParaRPr lang="zh-CN" altLang="en-US"/>
          </a:p>
        </p:txBody>
      </p:sp>
      <p:sp>
        <p:nvSpPr>
          <p:cNvPr id="45078" name="Line 22"/>
          <p:cNvSpPr>
            <a:spLocks noChangeShapeType="1"/>
          </p:cNvSpPr>
          <p:nvPr/>
        </p:nvSpPr>
        <p:spPr bwMode="auto">
          <a:xfrm>
            <a:off x="3413125" y="1416050"/>
            <a:ext cx="0" cy="323850"/>
          </a:xfrm>
          <a:prstGeom prst="line">
            <a:avLst/>
          </a:prstGeom>
          <a:noFill/>
          <a:ln w="12700">
            <a:solidFill>
              <a:schemeClr val="tx1"/>
            </a:solidFill>
            <a:round/>
          </a:ln>
        </p:spPr>
        <p:txBody>
          <a:bodyPr/>
          <a:lstStyle/>
          <a:p>
            <a:endParaRPr lang="zh-CN" altLang="en-US"/>
          </a:p>
        </p:txBody>
      </p:sp>
      <p:sp>
        <p:nvSpPr>
          <p:cNvPr id="45079" name="Line 23"/>
          <p:cNvSpPr>
            <a:spLocks noChangeShapeType="1"/>
          </p:cNvSpPr>
          <p:nvPr/>
        </p:nvSpPr>
        <p:spPr bwMode="auto">
          <a:xfrm>
            <a:off x="8723313" y="1416050"/>
            <a:ext cx="0" cy="323850"/>
          </a:xfrm>
          <a:prstGeom prst="line">
            <a:avLst/>
          </a:prstGeom>
          <a:noFill/>
          <a:ln w="12700">
            <a:solidFill>
              <a:schemeClr val="tx1"/>
            </a:solidFill>
            <a:round/>
          </a:ln>
        </p:spPr>
        <p:txBody>
          <a:bodyPr/>
          <a:lstStyle/>
          <a:p>
            <a:endParaRPr lang="zh-CN" altLang="en-US"/>
          </a:p>
        </p:txBody>
      </p:sp>
      <p:sp>
        <p:nvSpPr>
          <p:cNvPr id="45080" name="Line 24"/>
          <p:cNvSpPr>
            <a:spLocks noChangeShapeType="1"/>
          </p:cNvSpPr>
          <p:nvPr/>
        </p:nvSpPr>
        <p:spPr bwMode="auto">
          <a:xfrm flipV="1">
            <a:off x="5214938" y="2913063"/>
            <a:ext cx="3475037" cy="3175"/>
          </a:xfrm>
          <a:prstGeom prst="line">
            <a:avLst/>
          </a:prstGeom>
          <a:noFill/>
          <a:ln w="12700">
            <a:solidFill>
              <a:schemeClr val="tx1"/>
            </a:solidFill>
            <a:round/>
            <a:headEnd type="triangle" w="sm" len="med"/>
            <a:tailEnd type="triangle" w="sm" len="med"/>
          </a:ln>
        </p:spPr>
        <p:txBody>
          <a:bodyPr/>
          <a:lstStyle/>
          <a:p>
            <a:endParaRPr lang="zh-CN" altLang="en-US"/>
          </a:p>
        </p:txBody>
      </p:sp>
      <p:sp>
        <p:nvSpPr>
          <p:cNvPr id="45081" name="Rectangle 25"/>
          <p:cNvSpPr>
            <a:spLocks noChangeArrowheads="1"/>
          </p:cNvSpPr>
          <p:nvPr/>
        </p:nvSpPr>
        <p:spPr bwMode="auto">
          <a:xfrm>
            <a:off x="6437313" y="2735263"/>
            <a:ext cx="941387" cy="636587"/>
          </a:xfrm>
          <a:prstGeom prst="rect">
            <a:avLst/>
          </a:prstGeom>
          <a:solidFill>
            <a:schemeClr val="bg1"/>
          </a:solidFill>
          <a:ln w="12700">
            <a:noFill/>
            <a:miter lim="800000"/>
          </a:ln>
        </p:spPr>
        <p:txBody>
          <a:bodyPr wrap="none" lIns="90488" tIns="44450" rIns="90488" bIns="44450">
            <a:spAutoFit/>
          </a:bodyPr>
          <a:lstStyle/>
          <a:p>
            <a:pPr algn="ctr" defTabSz="762000" eaLnBrk="0" hangingPunct="0">
              <a:lnSpc>
                <a:spcPct val="90000"/>
              </a:lnSpc>
            </a:pPr>
            <a:r>
              <a:rPr kumimoji="1" lang="en-US" altLang="zh-CN" sz="2000" dirty="0">
                <a:latin typeface="Arial" panose="020B0604020202020204" pitchFamily="34" charset="0"/>
              </a:rPr>
              <a:t>host-id</a:t>
            </a:r>
          </a:p>
          <a:p>
            <a:pPr algn="ctr" defTabSz="762000" eaLnBrk="0" hangingPunct="0">
              <a:lnSpc>
                <a:spcPct val="90000"/>
              </a:lnSpc>
            </a:pPr>
            <a:r>
              <a:rPr kumimoji="1" lang="en-US" altLang="zh-CN" sz="2000" dirty="0">
                <a:latin typeface="Arial" panose="020B0604020202020204" pitchFamily="34" charset="0"/>
              </a:rPr>
              <a:t>16 </a:t>
            </a:r>
            <a:r>
              <a:rPr kumimoji="1" lang="zh-CN" altLang="en-US" sz="2000">
                <a:latin typeface="Arial" panose="020B0604020202020204" pitchFamily="34" charset="0"/>
              </a:rPr>
              <a:t>位</a:t>
            </a:r>
          </a:p>
        </p:txBody>
      </p:sp>
      <p:sp>
        <p:nvSpPr>
          <p:cNvPr id="45082" name="Line 26"/>
          <p:cNvSpPr>
            <a:spLocks noChangeShapeType="1"/>
          </p:cNvSpPr>
          <p:nvPr/>
        </p:nvSpPr>
        <p:spPr bwMode="auto">
          <a:xfrm>
            <a:off x="1687513" y="2760663"/>
            <a:ext cx="0" cy="323850"/>
          </a:xfrm>
          <a:prstGeom prst="line">
            <a:avLst/>
          </a:prstGeom>
          <a:noFill/>
          <a:ln w="12700">
            <a:solidFill>
              <a:schemeClr val="tx1"/>
            </a:solidFill>
            <a:round/>
          </a:ln>
        </p:spPr>
        <p:txBody>
          <a:bodyPr/>
          <a:lstStyle/>
          <a:p>
            <a:endParaRPr lang="zh-CN" altLang="en-US"/>
          </a:p>
        </p:txBody>
      </p:sp>
      <p:sp>
        <p:nvSpPr>
          <p:cNvPr id="45083" name="Line 27"/>
          <p:cNvSpPr>
            <a:spLocks noChangeShapeType="1"/>
          </p:cNvSpPr>
          <p:nvPr/>
        </p:nvSpPr>
        <p:spPr bwMode="auto">
          <a:xfrm>
            <a:off x="5214938" y="2760663"/>
            <a:ext cx="0" cy="323850"/>
          </a:xfrm>
          <a:prstGeom prst="line">
            <a:avLst/>
          </a:prstGeom>
          <a:noFill/>
          <a:ln w="12700">
            <a:solidFill>
              <a:schemeClr val="tx1"/>
            </a:solidFill>
            <a:round/>
          </a:ln>
        </p:spPr>
        <p:txBody>
          <a:bodyPr/>
          <a:lstStyle/>
          <a:p>
            <a:endParaRPr lang="zh-CN" altLang="en-US"/>
          </a:p>
        </p:txBody>
      </p:sp>
      <p:sp>
        <p:nvSpPr>
          <p:cNvPr id="45084" name="Line 28"/>
          <p:cNvSpPr>
            <a:spLocks noChangeShapeType="1"/>
          </p:cNvSpPr>
          <p:nvPr/>
        </p:nvSpPr>
        <p:spPr bwMode="auto">
          <a:xfrm>
            <a:off x="8710613" y="2760663"/>
            <a:ext cx="0" cy="323850"/>
          </a:xfrm>
          <a:prstGeom prst="line">
            <a:avLst/>
          </a:prstGeom>
          <a:noFill/>
          <a:ln w="12700">
            <a:solidFill>
              <a:schemeClr val="tx1"/>
            </a:solidFill>
            <a:round/>
          </a:ln>
        </p:spPr>
        <p:txBody>
          <a:bodyPr/>
          <a:lstStyle/>
          <a:p>
            <a:endParaRPr lang="zh-CN" altLang="en-US"/>
          </a:p>
        </p:txBody>
      </p:sp>
      <p:sp>
        <p:nvSpPr>
          <p:cNvPr id="45085" name="Rectangle 29"/>
          <p:cNvSpPr>
            <a:spLocks noChangeArrowheads="1"/>
          </p:cNvSpPr>
          <p:nvPr/>
        </p:nvSpPr>
        <p:spPr bwMode="auto">
          <a:xfrm>
            <a:off x="492125" y="2286000"/>
            <a:ext cx="1184275" cy="393700"/>
          </a:xfrm>
          <a:prstGeom prst="rect">
            <a:avLst/>
          </a:prstGeom>
          <a:noFill/>
          <a:ln w="12700">
            <a:noFill/>
            <a:miter lim="800000"/>
          </a:ln>
        </p:spPr>
        <p:txBody>
          <a:bodyPr wrap="none" lIns="90488" tIns="44450" rIns="90488" bIns="44450">
            <a:spAutoFit/>
          </a:bodyPr>
          <a:lstStyle/>
          <a:p>
            <a:pPr defTabSz="762000" eaLnBrk="0" hangingPunct="0"/>
            <a:r>
              <a:rPr kumimoji="1" lang="en-US" altLang="zh-CN" sz="2000" dirty="0">
                <a:latin typeface="Arial" panose="020B0604020202020204" pitchFamily="34" charset="0"/>
              </a:rPr>
              <a:t>B </a:t>
            </a:r>
            <a:r>
              <a:rPr kumimoji="1" lang="zh-CN" altLang="en-US" sz="2000">
                <a:latin typeface="Arial" panose="020B0604020202020204" pitchFamily="34" charset="0"/>
              </a:rPr>
              <a:t>类地址</a:t>
            </a:r>
          </a:p>
        </p:txBody>
      </p:sp>
      <p:sp>
        <p:nvSpPr>
          <p:cNvPr id="45086" name="Line 30"/>
          <p:cNvSpPr>
            <a:spLocks noChangeShapeType="1"/>
          </p:cNvSpPr>
          <p:nvPr/>
        </p:nvSpPr>
        <p:spPr bwMode="auto">
          <a:xfrm>
            <a:off x="5214938" y="2284413"/>
            <a:ext cx="0" cy="433387"/>
          </a:xfrm>
          <a:prstGeom prst="line">
            <a:avLst/>
          </a:prstGeom>
          <a:noFill/>
          <a:ln w="19050">
            <a:solidFill>
              <a:schemeClr val="tx1"/>
            </a:solidFill>
            <a:round/>
          </a:ln>
        </p:spPr>
        <p:txBody>
          <a:bodyPr wrap="none" anchor="ctr"/>
          <a:lstStyle/>
          <a:p>
            <a:endParaRPr lang="zh-CN" altLang="en-US"/>
          </a:p>
        </p:txBody>
      </p:sp>
      <p:sp>
        <p:nvSpPr>
          <p:cNvPr id="45087" name="Rectangle 31"/>
          <p:cNvSpPr>
            <a:spLocks noChangeArrowheads="1"/>
          </p:cNvSpPr>
          <p:nvPr/>
        </p:nvSpPr>
        <p:spPr bwMode="auto">
          <a:xfrm>
            <a:off x="492125" y="3581400"/>
            <a:ext cx="1196975" cy="393700"/>
          </a:xfrm>
          <a:prstGeom prst="rect">
            <a:avLst/>
          </a:prstGeom>
          <a:noFill/>
          <a:ln w="12700">
            <a:noFill/>
            <a:miter lim="800000"/>
          </a:ln>
        </p:spPr>
        <p:txBody>
          <a:bodyPr wrap="none" lIns="90488" tIns="44450" rIns="90488" bIns="44450">
            <a:spAutoFit/>
          </a:bodyPr>
          <a:lstStyle/>
          <a:p>
            <a:pPr defTabSz="762000" eaLnBrk="0" hangingPunct="0"/>
            <a:r>
              <a:rPr kumimoji="1" lang="en-US" altLang="zh-CN" sz="2000" dirty="0">
                <a:latin typeface="Arial" panose="020B0604020202020204" pitchFamily="34" charset="0"/>
              </a:rPr>
              <a:t>C </a:t>
            </a:r>
            <a:r>
              <a:rPr kumimoji="1" lang="zh-CN" altLang="en-US" sz="2000">
                <a:latin typeface="Arial" panose="020B0604020202020204" pitchFamily="34" charset="0"/>
              </a:rPr>
              <a:t>类地址</a:t>
            </a:r>
          </a:p>
        </p:txBody>
      </p:sp>
      <p:sp>
        <p:nvSpPr>
          <p:cNvPr id="45088" name="Rectangle 32"/>
          <p:cNvSpPr>
            <a:spLocks noChangeArrowheads="1"/>
          </p:cNvSpPr>
          <p:nvPr/>
        </p:nvSpPr>
        <p:spPr bwMode="auto">
          <a:xfrm>
            <a:off x="2014538" y="3600450"/>
            <a:ext cx="322262" cy="393700"/>
          </a:xfrm>
          <a:prstGeom prst="rect">
            <a:avLst/>
          </a:prstGeom>
          <a:noFill/>
          <a:ln w="12700">
            <a:noFill/>
            <a:miter lim="800000"/>
          </a:ln>
        </p:spPr>
        <p:txBody>
          <a:bodyPr wrap="none" lIns="90488" tIns="44450" rIns="90488" bIns="44450">
            <a:spAutoFit/>
          </a:bodyPr>
          <a:lstStyle/>
          <a:p>
            <a:pPr defTabSz="762000" eaLnBrk="0" hangingPunct="0"/>
            <a:r>
              <a:rPr kumimoji="1" lang="en-US" altLang="zh-CN" sz="2000" dirty="0">
                <a:latin typeface="Arial" panose="020B0604020202020204" pitchFamily="34" charset="0"/>
              </a:rPr>
              <a:t>0</a:t>
            </a:r>
          </a:p>
        </p:txBody>
      </p:sp>
      <p:sp>
        <p:nvSpPr>
          <p:cNvPr id="45089" name="Rectangle 33"/>
          <p:cNvSpPr>
            <a:spLocks noChangeArrowheads="1"/>
          </p:cNvSpPr>
          <p:nvPr/>
        </p:nvSpPr>
        <p:spPr bwMode="auto">
          <a:xfrm>
            <a:off x="1627188" y="3592513"/>
            <a:ext cx="485775" cy="393700"/>
          </a:xfrm>
          <a:prstGeom prst="rect">
            <a:avLst/>
          </a:prstGeom>
          <a:noFill/>
          <a:ln w="12700">
            <a:noFill/>
            <a:miter lim="800000"/>
          </a:ln>
        </p:spPr>
        <p:txBody>
          <a:bodyPr lIns="90488" tIns="44450" rIns="90488" bIns="44450">
            <a:spAutoFit/>
          </a:bodyPr>
          <a:lstStyle/>
          <a:p>
            <a:pPr defTabSz="762000" eaLnBrk="0" hangingPunct="0"/>
            <a:r>
              <a:rPr kumimoji="1" lang="en-US" altLang="zh-CN" sz="2000" dirty="0">
                <a:latin typeface="Arial" panose="020B0604020202020204" pitchFamily="34" charset="0"/>
              </a:rPr>
              <a:t>1</a:t>
            </a:r>
          </a:p>
        </p:txBody>
      </p:sp>
      <p:sp>
        <p:nvSpPr>
          <p:cNvPr id="45090" name="Rectangle 34"/>
          <p:cNvSpPr>
            <a:spLocks noChangeArrowheads="1"/>
          </p:cNvSpPr>
          <p:nvPr/>
        </p:nvSpPr>
        <p:spPr bwMode="auto">
          <a:xfrm>
            <a:off x="1822450" y="3600450"/>
            <a:ext cx="482600" cy="393700"/>
          </a:xfrm>
          <a:prstGeom prst="rect">
            <a:avLst/>
          </a:prstGeom>
          <a:noFill/>
          <a:ln w="12700">
            <a:noFill/>
            <a:miter lim="800000"/>
          </a:ln>
        </p:spPr>
        <p:txBody>
          <a:bodyPr lIns="90488" tIns="44450" rIns="90488" bIns="44450">
            <a:spAutoFit/>
          </a:bodyPr>
          <a:lstStyle/>
          <a:p>
            <a:pPr defTabSz="762000" eaLnBrk="0" hangingPunct="0"/>
            <a:r>
              <a:rPr kumimoji="1" lang="en-US" altLang="zh-CN" sz="2000" dirty="0">
                <a:latin typeface="Arial" panose="020B0604020202020204" pitchFamily="34" charset="0"/>
              </a:rPr>
              <a:t>1</a:t>
            </a:r>
          </a:p>
        </p:txBody>
      </p:sp>
      <p:sp>
        <p:nvSpPr>
          <p:cNvPr id="45091" name="Line 35"/>
          <p:cNvSpPr>
            <a:spLocks noChangeShapeType="1"/>
          </p:cNvSpPr>
          <p:nvPr/>
        </p:nvSpPr>
        <p:spPr bwMode="auto">
          <a:xfrm>
            <a:off x="2371725" y="3570288"/>
            <a:ext cx="0" cy="439737"/>
          </a:xfrm>
          <a:prstGeom prst="line">
            <a:avLst/>
          </a:prstGeom>
          <a:noFill/>
          <a:ln w="19050">
            <a:solidFill>
              <a:schemeClr val="tx1"/>
            </a:solidFill>
            <a:prstDash val="dash"/>
            <a:round/>
          </a:ln>
        </p:spPr>
        <p:txBody>
          <a:bodyPr wrap="none" anchor="ctr"/>
          <a:lstStyle/>
          <a:p>
            <a:endParaRPr lang="zh-CN" altLang="en-US"/>
          </a:p>
        </p:txBody>
      </p:sp>
      <p:sp>
        <p:nvSpPr>
          <p:cNvPr id="45092" name="Line 36"/>
          <p:cNvSpPr>
            <a:spLocks noChangeShapeType="1"/>
          </p:cNvSpPr>
          <p:nvPr/>
        </p:nvSpPr>
        <p:spPr bwMode="auto">
          <a:xfrm>
            <a:off x="7016750" y="3565525"/>
            <a:ext cx="0" cy="441325"/>
          </a:xfrm>
          <a:prstGeom prst="line">
            <a:avLst/>
          </a:prstGeom>
          <a:noFill/>
          <a:ln w="19050">
            <a:solidFill>
              <a:schemeClr val="tx1"/>
            </a:solidFill>
            <a:round/>
          </a:ln>
        </p:spPr>
        <p:txBody>
          <a:bodyPr wrap="none" anchor="ctr"/>
          <a:lstStyle/>
          <a:p>
            <a:endParaRPr lang="zh-CN" altLang="en-US"/>
          </a:p>
        </p:txBody>
      </p:sp>
      <p:sp>
        <p:nvSpPr>
          <p:cNvPr id="45093" name="Line 37"/>
          <p:cNvSpPr>
            <a:spLocks noChangeShapeType="1"/>
          </p:cNvSpPr>
          <p:nvPr/>
        </p:nvSpPr>
        <p:spPr bwMode="auto">
          <a:xfrm flipV="1">
            <a:off x="7021513" y="4210050"/>
            <a:ext cx="1701800" cy="17463"/>
          </a:xfrm>
          <a:prstGeom prst="line">
            <a:avLst/>
          </a:prstGeom>
          <a:noFill/>
          <a:ln w="12700">
            <a:solidFill>
              <a:schemeClr val="tx1"/>
            </a:solidFill>
            <a:round/>
            <a:headEnd type="triangle" w="sm" len="med"/>
            <a:tailEnd type="triangle" w="sm" len="med"/>
          </a:ln>
        </p:spPr>
        <p:txBody>
          <a:bodyPr/>
          <a:lstStyle/>
          <a:p>
            <a:endParaRPr lang="zh-CN" altLang="en-US"/>
          </a:p>
        </p:txBody>
      </p:sp>
      <p:grpSp>
        <p:nvGrpSpPr>
          <p:cNvPr id="45094" name="Group 38"/>
          <p:cNvGrpSpPr/>
          <p:nvPr/>
        </p:nvGrpSpPr>
        <p:grpSpPr bwMode="auto">
          <a:xfrm>
            <a:off x="7418388" y="4037013"/>
            <a:ext cx="984250" cy="638175"/>
            <a:chOff x="2832" y="3024"/>
            <a:chExt cx="427" cy="378"/>
          </a:xfrm>
        </p:grpSpPr>
        <p:sp>
          <p:nvSpPr>
            <p:cNvPr id="45112" name="Rectangle 39"/>
            <p:cNvSpPr>
              <a:spLocks noChangeArrowheads="1"/>
            </p:cNvSpPr>
            <p:nvPr/>
          </p:nvSpPr>
          <p:spPr bwMode="auto">
            <a:xfrm>
              <a:off x="2832" y="3072"/>
              <a:ext cx="426" cy="138"/>
            </a:xfrm>
            <a:prstGeom prst="rect">
              <a:avLst/>
            </a:prstGeom>
            <a:solidFill>
              <a:schemeClr val="bg1"/>
            </a:solidFill>
            <a:ln w="12700">
              <a:noFill/>
              <a:miter lim="800000"/>
            </a:ln>
          </p:spPr>
          <p:txBody>
            <a:bodyPr wrap="none" anchor="ctr"/>
            <a:lstStyle/>
            <a:p>
              <a:endParaRPr lang="zh-CN" altLang="en-US"/>
            </a:p>
          </p:txBody>
        </p:sp>
        <p:sp>
          <p:nvSpPr>
            <p:cNvPr id="45113" name="Rectangle 40"/>
            <p:cNvSpPr>
              <a:spLocks noChangeArrowheads="1"/>
            </p:cNvSpPr>
            <p:nvPr/>
          </p:nvSpPr>
          <p:spPr bwMode="auto">
            <a:xfrm>
              <a:off x="2850" y="3024"/>
              <a:ext cx="409" cy="378"/>
            </a:xfrm>
            <a:prstGeom prst="rect">
              <a:avLst/>
            </a:prstGeom>
            <a:noFill/>
            <a:ln w="12700">
              <a:noFill/>
              <a:miter lim="800000"/>
            </a:ln>
          </p:spPr>
          <p:txBody>
            <a:bodyPr wrap="none" lIns="90488" tIns="44450" rIns="90488" bIns="44450">
              <a:spAutoFit/>
            </a:bodyPr>
            <a:lstStyle/>
            <a:p>
              <a:pPr algn="ctr" defTabSz="762000" eaLnBrk="0" hangingPunct="0">
                <a:lnSpc>
                  <a:spcPct val="90000"/>
                </a:lnSpc>
              </a:pPr>
              <a:r>
                <a:rPr kumimoji="1" lang="en-US" altLang="zh-CN" sz="2000" dirty="0">
                  <a:latin typeface="Arial" panose="020B0604020202020204" pitchFamily="34" charset="0"/>
                </a:rPr>
                <a:t>host-id</a:t>
              </a:r>
            </a:p>
            <a:p>
              <a:pPr algn="ctr" defTabSz="762000" eaLnBrk="0" hangingPunct="0">
                <a:lnSpc>
                  <a:spcPct val="90000"/>
                </a:lnSpc>
              </a:pPr>
              <a:r>
                <a:rPr kumimoji="1" lang="en-US" altLang="zh-CN" sz="2000" dirty="0">
                  <a:latin typeface="Arial" panose="020B0604020202020204" pitchFamily="34" charset="0"/>
                </a:rPr>
                <a:t>8 </a:t>
              </a:r>
              <a:r>
                <a:rPr kumimoji="1" lang="zh-CN" altLang="en-US" sz="2000">
                  <a:latin typeface="Arial" panose="020B0604020202020204" pitchFamily="34" charset="0"/>
                </a:rPr>
                <a:t>位</a:t>
              </a:r>
            </a:p>
          </p:txBody>
        </p:sp>
      </p:grpSp>
      <p:sp>
        <p:nvSpPr>
          <p:cNvPr id="45095" name="Line 41"/>
          <p:cNvSpPr>
            <a:spLocks noChangeShapeType="1"/>
          </p:cNvSpPr>
          <p:nvPr/>
        </p:nvSpPr>
        <p:spPr bwMode="auto">
          <a:xfrm>
            <a:off x="1687513" y="4073525"/>
            <a:ext cx="0" cy="323850"/>
          </a:xfrm>
          <a:prstGeom prst="line">
            <a:avLst/>
          </a:prstGeom>
          <a:noFill/>
          <a:ln w="12700">
            <a:solidFill>
              <a:schemeClr val="tx1"/>
            </a:solidFill>
            <a:round/>
          </a:ln>
        </p:spPr>
        <p:txBody>
          <a:bodyPr/>
          <a:lstStyle/>
          <a:p>
            <a:endParaRPr lang="zh-CN" altLang="en-US"/>
          </a:p>
        </p:txBody>
      </p:sp>
      <p:sp>
        <p:nvSpPr>
          <p:cNvPr id="45096" name="Line 42"/>
          <p:cNvSpPr>
            <a:spLocks noChangeShapeType="1"/>
          </p:cNvSpPr>
          <p:nvPr/>
        </p:nvSpPr>
        <p:spPr bwMode="auto">
          <a:xfrm>
            <a:off x="7021513" y="4076700"/>
            <a:ext cx="0" cy="323850"/>
          </a:xfrm>
          <a:prstGeom prst="line">
            <a:avLst/>
          </a:prstGeom>
          <a:noFill/>
          <a:ln w="12700">
            <a:solidFill>
              <a:schemeClr val="tx1"/>
            </a:solidFill>
            <a:round/>
          </a:ln>
        </p:spPr>
        <p:txBody>
          <a:bodyPr/>
          <a:lstStyle/>
          <a:p>
            <a:endParaRPr lang="zh-CN" altLang="en-US"/>
          </a:p>
        </p:txBody>
      </p:sp>
      <p:sp>
        <p:nvSpPr>
          <p:cNvPr id="45097" name="Line 43"/>
          <p:cNvSpPr>
            <a:spLocks noChangeShapeType="1"/>
          </p:cNvSpPr>
          <p:nvPr/>
        </p:nvSpPr>
        <p:spPr bwMode="auto">
          <a:xfrm>
            <a:off x="8710613" y="4057650"/>
            <a:ext cx="0" cy="323850"/>
          </a:xfrm>
          <a:prstGeom prst="line">
            <a:avLst/>
          </a:prstGeom>
          <a:noFill/>
          <a:ln w="12700">
            <a:solidFill>
              <a:schemeClr val="tx1"/>
            </a:solidFill>
            <a:round/>
          </a:ln>
        </p:spPr>
        <p:txBody>
          <a:bodyPr/>
          <a:lstStyle/>
          <a:p>
            <a:endParaRPr lang="zh-CN" altLang="en-US"/>
          </a:p>
        </p:txBody>
      </p:sp>
      <p:sp>
        <p:nvSpPr>
          <p:cNvPr id="45098" name="Rectangle 44"/>
          <p:cNvSpPr>
            <a:spLocks noChangeArrowheads="1"/>
          </p:cNvSpPr>
          <p:nvPr/>
        </p:nvSpPr>
        <p:spPr bwMode="auto">
          <a:xfrm>
            <a:off x="1681163" y="4948238"/>
            <a:ext cx="7067550" cy="444500"/>
          </a:xfrm>
          <a:prstGeom prst="rect">
            <a:avLst/>
          </a:prstGeom>
          <a:solidFill>
            <a:srgbClr val="CCECFF"/>
          </a:solidFill>
          <a:ln w="25400">
            <a:solidFill>
              <a:schemeClr val="tx1"/>
            </a:solidFill>
            <a:miter lim="800000"/>
          </a:ln>
        </p:spPr>
        <p:txBody>
          <a:bodyPr wrap="none" anchor="ctr"/>
          <a:lstStyle/>
          <a:p>
            <a:endParaRPr lang="zh-CN" altLang="en-US"/>
          </a:p>
        </p:txBody>
      </p:sp>
      <p:sp>
        <p:nvSpPr>
          <p:cNvPr id="45099" name="Rectangle 45"/>
          <p:cNvSpPr>
            <a:spLocks noChangeArrowheads="1"/>
          </p:cNvSpPr>
          <p:nvPr/>
        </p:nvSpPr>
        <p:spPr bwMode="auto">
          <a:xfrm>
            <a:off x="473075" y="4959350"/>
            <a:ext cx="1196975" cy="393700"/>
          </a:xfrm>
          <a:prstGeom prst="rect">
            <a:avLst/>
          </a:prstGeom>
          <a:noFill/>
          <a:ln w="12700">
            <a:noFill/>
            <a:miter lim="800000"/>
          </a:ln>
        </p:spPr>
        <p:txBody>
          <a:bodyPr wrap="none" lIns="90488" tIns="44450" rIns="90488" bIns="44450">
            <a:spAutoFit/>
          </a:bodyPr>
          <a:lstStyle/>
          <a:p>
            <a:pPr defTabSz="762000" eaLnBrk="0" hangingPunct="0"/>
            <a:r>
              <a:rPr kumimoji="1" lang="en-US" altLang="zh-CN" sz="2000" dirty="0">
                <a:latin typeface="Arial" panose="020B0604020202020204" pitchFamily="34" charset="0"/>
              </a:rPr>
              <a:t>D </a:t>
            </a:r>
            <a:r>
              <a:rPr kumimoji="1" lang="zh-CN" altLang="en-US" sz="2000">
                <a:latin typeface="Arial" panose="020B0604020202020204" pitchFamily="34" charset="0"/>
              </a:rPr>
              <a:t>类地址</a:t>
            </a:r>
          </a:p>
        </p:txBody>
      </p:sp>
      <p:sp>
        <p:nvSpPr>
          <p:cNvPr id="45100" name="Line 46"/>
          <p:cNvSpPr>
            <a:spLocks noChangeShapeType="1"/>
          </p:cNvSpPr>
          <p:nvPr/>
        </p:nvSpPr>
        <p:spPr bwMode="auto">
          <a:xfrm>
            <a:off x="2462213" y="4956175"/>
            <a:ext cx="0" cy="441325"/>
          </a:xfrm>
          <a:prstGeom prst="line">
            <a:avLst/>
          </a:prstGeom>
          <a:noFill/>
          <a:ln w="19050">
            <a:solidFill>
              <a:schemeClr val="tx1"/>
            </a:solidFill>
            <a:prstDash val="dash"/>
            <a:round/>
          </a:ln>
        </p:spPr>
        <p:txBody>
          <a:bodyPr wrap="none" anchor="ctr"/>
          <a:lstStyle/>
          <a:p>
            <a:endParaRPr lang="zh-CN" altLang="en-US"/>
          </a:p>
        </p:txBody>
      </p:sp>
      <p:sp>
        <p:nvSpPr>
          <p:cNvPr id="45101" name="Rectangle 47"/>
          <p:cNvSpPr>
            <a:spLocks noChangeArrowheads="1"/>
          </p:cNvSpPr>
          <p:nvPr/>
        </p:nvSpPr>
        <p:spPr bwMode="auto">
          <a:xfrm>
            <a:off x="1617663" y="4946650"/>
            <a:ext cx="850900" cy="393700"/>
          </a:xfrm>
          <a:prstGeom prst="rect">
            <a:avLst/>
          </a:prstGeom>
          <a:noFill/>
          <a:ln w="12700">
            <a:noFill/>
            <a:miter lim="800000"/>
          </a:ln>
        </p:spPr>
        <p:txBody>
          <a:bodyPr wrap="none" lIns="90488" tIns="44450" rIns="90488" bIns="44450">
            <a:spAutoFit/>
          </a:bodyPr>
          <a:lstStyle/>
          <a:p>
            <a:pPr defTabSz="762000" eaLnBrk="0" hangingPunct="0"/>
            <a:r>
              <a:rPr kumimoji="1" lang="en-US" altLang="zh-CN" sz="2000" dirty="0">
                <a:latin typeface="Arial" panose="020B0604020202020204" pitchFamily="34" charset="0"/>
              </a:rPr>
              <a:t>1</a:t>
            </a:r>
            <a:r>
              <a:rPr kumimoji="1" lang="en-US" altLang="zh-CN" sz="1000" dirty="0">
                <a:latin typeface="Arial" panose="020B0604020202020204" pitchFamily="34" charset="0"/>
              </a:rPr>
              <a:t> </a:t>
            </a:r>
            <a:r>
              <a:rPr kumimoji="1" lang="en-US" altLang="zh-CN" sz="2000" dirty="0">
                <a:latin typeface="Arial" panose="020B0604020202020204" pitchFamily="34" charset="0"/>
              </a:rPr>
              <a:t>1</a:t>
            </a:r>
            <a:r>
              <a:rPr kumimoji="1" lang="en-US" altLang="zh-CN" sz="1000" dirty="0">
                <a:latin typeface="Arial" panose="020B0604020202020204" pitchFamily="34" charset="0"/>
              </a:rPr>
              <a:t> </a:t>
            </a:r>
            <a:r>
              <a:rPr kumimoji="1" lang="en-US" altLang="zh-CN" sz="2000" dirty="0">
                <a:latin typeface="Arial" panose="020B0604020202020204" pitchFamily="34" charset="0"/>
              </a:rPr>
              <a:t>1</a:t>
            </a:r>
            <a:r>
              <a:rPr kumimoji="1" lang="en-US" altLang="zh-CN" sz="1000" dirty="0">
                <a:latin typeface="Arial" panose="020B0604020202020204" pitchFamily="34" charset="0"/>
              </a:rPr>
              <a:t> </a:t>
            </a:r>
            <a:r>
              <a:rPr kumimoji="1" lang="en-US" altLang="zh-CN" sz="2000" dirty="0">
                <a:latin typeface="Arial" panose="020B0604020202020204" pitchFamily="34" charset="0"/>
              </a:rPr>
              <a:t>0</a:t>
            </a:r>
          </a:p>
        </p:txBody>
      </p:sp>
      <p:sp>
        <p:nvSpPr>
          <p:cNvPr id="45102" name="Rectangle 48"/>
          <p:cNvSpPr>
            <a:spLocks noChangeArrowheads="1"/>
          </p:cNvSpPr>
          <p:nvPr/>
        </p:nvSpPr>
        <p:spPr bwMode="auto">
          <a:xfrm>
            <a:off x="4449763" y="4976813"/>
            <a:ext cx="1406525" cy="395287"/>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多 播 地 址</a:t>
            </a:r>
          </a:p>
        </p:txBody>
      </p:sp>
      <p:sp>
        <p:nvSpPr>
          <p:cNvPr id="45103" name="Rectangle 49"/>
          <p:cNvSpPr>
            <a:spLocks noChangeArrowheads="1"/>
          </p:cNvSpPr>
          <p:nvPr/>
        </p:nvSpPr>
        <p:spPr bwMode="auto">
          <a:xfrm>
            <a:off x="1689100" y="5915025"/>
            <a:ext cx="7053263" cy="444500"/>
          </a:xfrm>
          <a:prstGeom prst="rect">
            <a:avLst/>
          </a:prstGeom>
          <a:solidFill>
            <a:srgbClr val="CCECFF"/>
          </a:solidFill>
          <a:ln w="25400">
            <a:solidFill>
              <a:schemeClr val="tx1"/>
            </a:solidFill>
            <a:miter lim="800000"/>
          </a:ln>
        </p:spPr>
        <p:txBody>
          <a:bodyPr wrap="none" anchor="ctr"/>
          <a:lstStyle/>
          <a:p>
            <a:endParaRPr lang="zh-CN" altLang="en-US"/>
          </a:p>
        </p:txBody>
      </p:sp>
      <p:sp>
        <p:nvSpPr>
          <p:cNvPr id="45104" name="Rectangle 50"/>
          <p:cNvSpPr>
            <a:spLocks noChangeArrowheads="1"/>
          </p:cNvSpPr>
          <p:nvPr/>
        </p:nvSpPr>
        <p:spPr bwMode="auto">
          <a:xfrm>
            <a:off x="509588" y="5924550"/>
            <a:ext cx="1182687" cy="392113"/>
          </a:xfrm>
          <a:prstGeom prst="rect">
            <a:avLst/>
          </a:prstGeom>
          <a:noFill/>
          <a:ln w="12700">
            <a:noFill/>
            <a:miter lim="800000"/>
          </a:ln>
        </p:spPr>
        <p:txBody>
          <a:bodyPr wrap="none" lIns="90488" tIns="44450" rIns="90488" bIns="44450">
            <a:spAutoFit/>
          </a:bodyPr>
          <a:lstStyle/>
          <a:p>
            <a:pPr defTabSz="762000" eaLnBrk="0" hangingPunct="0"/>
            <a:r>
              <a:rPr kumimoji="1" lang="en-US" altLang="zh-CN" sz="2000" dirty="0">
                <a:latin typeface="Arial" panose="020B0604020202020204" pitchFamily="34" charset="0"/>
              </a:rPr>
              <a:t>E </a:t>
            </a:r>
            <a:r>
              <a:rPr kumimoji="1" lang="zh-CN" altLang="en-US" sz="2000">
                <a:latin typeface="Arial" panose="020B0604020202020204" pitchFamily="34" charset="0"/>
              </a:rPr>
              <a:t>类地址</a:t>
            </a:r>
          </a:p>
        </p:txBody>
      </p:sp>
      <p:sp>
        <p:nvSpPr>
          <p:cNvPr id="45105" name="Rectangle 51"/>
          <p:cNvSpPr>
            <a:spLocks noChangeArrowheads="1"/>
          </p:cNvSpPr>
          <p:nvPr/>
        </p:nvSpPr>
        <p:spPr bwMode="auto">
          <a:xfrm>
            <a:off x="3905250" y="5935663"/>
            <a:ext cx="237807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保 留 为 今 后 使 用</a:t>
            </a:r>
          </a:p>
        </p:txBody>
      </p:sp>
      <p:sp>
        <p:nvSpPr>
          <p:cNvPr id="45106" name="Line 52"/>
          <p:cNvSpPr>
            <a:spLocks noChangeShapeType="1"/>
          </p:cNvSpPr>
          <p:nvPr/>
        </p:nvSpPr>
        <p:spPr bwMode="auto">
          <a:xfrm>
            <a:off x="2411413" y="5940425"/>
            <a:ext cx="0" cy="441325"/>
          </a:xfrm>
          <a:prstGeom prst="line">
            <a:avLst/>
          </a:prstGeom>
          <a:noFill/>
          <a:ln w="19050">
            <a:solidFill>
              <a:schemeClr val="tx1"/>
            </a:solidFill>
            <a:prstDash val="dash"/>
            <a:round/>
          </a:ln>
        </p:spPr>
        <p:txBody>
          <a:bodyPr wrap="none" anchor="ctr"/>
          <a:lstStyle/>
          <a:p>
            <a:endParaRPr lang="zh-CN" altLang="en-US"/>
          </a:p>
        </p:txBody>
      </p:sp>
      <p:sp>
        <p:nvSpPr>
          <p:cNvPr id="45107" name="Rectangle 53"/>
          <p:cNvSpPr>
            <a:spLocks noChangeArrowheads="1"/>
          </p:cNvSpPr>
          <p:nvPr/>
        </p:nvSpPr>
        <p:spPr bwMode="auto">
          <a:xfrm>
            <a:off x="1617663" y="5921375"/>
            <a:ext cx="850900" cy="393700"/>
          </a:xfrm>
          <a:prstGeom prst="rect">
            <a:avLst/>
          </a:prstGeom>
          <a:noFill/>
          <a:ln w="19050">
            <a:noFill/>
            <a:miter lim="800000"/>
          </a:ln>
        </p:spPr>
        <p:txBody>
          <a:bodyPr wrap="none" lIns="90488" tIns="44450" rIns="90488" bIns="44450">
            <a:spAutoFit/>
          </a:bodyPr>
          <a:lstStyle/>
          <a:p>
            <a:pPr defTabSz="762000" eaLnBrk="0" hangingPunct="0"/>
            <a:r>
              <a:rPr kumimoji="1" lang="en-US" altLang="zh-CN" sz="2000" dirty="0">
                <a:latin typeface="Arial" panose="020B0604020202020204" pitchFamily="34" charset="0"/>
              </a:rPr>
              <a:t>1</a:t>
            </a:r>
            <a:r>
              <a:rPr kumimoji="1" lang="en-US" altLang="zh-CN" sz="1000" dirty="0">
                <a:latin typeface="Arial" panose="020B0604020202020204" pitchFamily="34" charset="0"/>
              </a:rPr>
              <a:t> </a:t>
            </a:r>
            <a:r>
              <a:rPr kumimoji="1" lang="en-US" altLang="zh-CN" sz="2000" dirty="0">
                <a:latin typeface="Arial" panose="020B0604020202020204" pitchFamily="34" charset="0"/>
              </a:rPr>
              <a:t>1</a:t>
            </a:r>
            <a:r>
              <a:rPr kumimoji="1" lang="en-US" altLang="zh-CN" sz="1000" dirty="0">
                <a:latin typeface="Arial" panose="020B0604020202020204" pitchFamily="34" charset="0"/>
              </a:rPr>
              <a:t> </a:t>
            </a:r>
            <a:r>
              <a:rPr kumimoji="1" lang="en-US" altLang="zh-CN" sz="2000" dirty="0">
                <a:latin typeface="Arial" panose="020B0604020202020204" pitchFamily="34" charset="0"/>
              </a:rPr>
              <a:t>1</a:t>
            </a:r>
            <a:r>
              <a:rPr kumimoji="1" lang="en-US" altLang="zh-CN" sz="1000" dirty="0">
                <a:latin typeface="Arial" panose="020B0604020202020204" pitchFamily="34" charset="0"/>
              </a:rPr>
              <a:t> </a:t>
            </a:r>
            <a:r>
              <a:rPr kumimoji="1" lang="en-US" altLang="zh-CN" sz="2000" dirty="0">
                <a:latin typeface="Arial" panose="020B0604020202020204" pitchFamily="34" charset="0"/>
              </a:rPr>
              <a:t>1</a:t>
            </a:r>
          </a:p>
        </p:txBody>
      </p:sp>
      <p:sp>
        <p:nvSpPr>
          <p:cNvPr id="45108" name="Rectangle 54"/>
          <p:cNvSpPr>
            <a:spLocks noChangeArrowheads="1"/>
          </p:cNvSpPr>
          <p:nvPr/>
        </p:nvSpPr>
        <p:spPr bwMode="auto">
          <a:xfrm>
            <a:off x="1806575" y="2270125"/>
            <a:ext cx="322263" cy="393700"/>
          </a:xfrm>
          <a:prstGeom prst="rect">
            <a:avLst/>
          </a:prstGeom>
          <a:noFill/>
          <a:ln w="12700">
            <a:noFill/>
            <a:miter lim="800000"/>
          </a:ln>
        </p:spPr>
        <p:txBody>
          <a:bodyPr wrap="none" lIns="90488" tIns="44450" rIns="90488" bIns="44450">
            <a:spAutoFit/>
          </a:bodyPr>
          <a:lstStyle/>
          <a:p>
            <a:pPr defTabSz="762000" eaLnBrk="0" hangingPunct="0"/>
            <a:r>
              <a:rPr kumimoji="1" lang="en-US" altLang="zh-CN" sz="2000" dirty="0">
                <a:latin typeface="Arial" panose="020B0604020202020204" pitchFamily="34" charset="0"/>
              </a:rPr>
              <a:t>0</a:t>
            </a:r>
          </a:p>
        </p:txBody>
      </p:sp>
      <p:sp>
        <p:nvSpPr>
          <p:cNvPr id="45109" name="Rectangle 55"/>
          <p:cNvSpPr>
            <a:spLocks noChangeArrowheads="1"/>
          </p:cNvSpPr>
          <p:nvPr/>
        </p:nvSpPr>
        <p:spPr bwMode="auto">
          <a:xfrm>
            <a:off x="1614488" y="2270125"/>
            <a:ext cx="484187" cy="393700"/>
          </a:xfrm>
          <a:prstGeom prst="rect">
            <a:avLst/>
          </a:prstGeom>
          <a:noFill/>
          <a:ln w="12700">
            <a:noFill/>
            <a:miter lim="800000"/>
          </a:ln>
        </p:spPr>
        <p:txBody>
          <a:bodyPr lIns="90488" tIns="44450" rIns="90488" bIns="44450">
            <a:spAutoFit/>
          </a:bodyPr>
          <a:lstStyle/>
          <a:p>
            <a:pPr defTabSz="762000" eaLnBrk="0" hangingPunct="0"/>
            <a:r>
              <a:rPr kumimoji="1" lang="en-US" altLang="zh-CN" sz="2000" dirty="0">
                <a:latin typeface="Arial" panose="020B0604020202020204" pitchFamily="34" charset="0"/>
              </a:rPr>
              <a:t>1</a:t>
            </a:r>
          </a:p>
        </p:txBody>
      </p:sp>
      <p:sp>
        <p:nvSpPr>
          <p:cNvPr id="45110" name="Line 56"/>
          <p:cNvSpPr>
            <a:spLocks noChangeShapeType="1"/>
          </p:cNvSpPr>
          <p:nvPr/>
        </p:nvSpPr>
        <p:spPr bwMode="auto">
          <a:xfrm>
            <a:off x="2165350" y="2266950"/>
            <a:ext cx="0" cy="441325"/>
          </a:xfrm>
          <a:prstGeom prst="line">
            <a:avLst/>
          </a:prstGeom>
          <a:noFill/>
          <a:ln w="19050">
            <a:solidFill>
              <a:schemeClr val="tx1"/>
            </a:solidFill>
            <a:prstDash val="dash"/>
            <a:round/>
          </a:ln>
        </p:spPr>
        <p:txBody>
          <a:bodyPr wrap="none" anchor="ctr"/>
          <a:lstStyle/>
          <a:p>
            <a:endParaRPr lang="zh-CN" altLang="en-US"/>
          </a:p>
        </p:txBody>
      </p:sp>
      <p:sp>
        <p:nvSpPr>
          <p:cNvPr id="45111" name="AutoShape 57"/>
          <p:cNvSpPr>
            <a:spLocks noChangeArrowheads="1"/>
          </p:cNvSpPr>
          <p:nvPr/>
        </p:nvSpPr>
        <p:spPr bwMode="auto">
          <a:xfrm>
            <a:off x="1476375" y="4725988"/>
            <a:ext cx="6911975" cy="647700"/>
          </a:xfrm>
          <a:prstGeom prst="wedgeRoundRectCallout">
            <a:avLst>
              <a:gd name="adj1" fmla="val 667"/>
              <a:gd name="adj2" fmla="val -202449"/>
              <a:gd name="adj3" fmla="val 16667"/>
            </a:avLst>
          </a:prstGeom>
          <a:solidFill>
            <a:srgbClr val="66FF99"/>
          </a:solidFill>
          <a:ln w="9525">
            <a:solidFill>
              <a:schemeClr val="tx1"/>
            </a:solidFill>
            <a:miter lim="800000"/>
          </a:ln>
        </p:spPr>
        <p:txBody>
          <a:bodyPr/>
          <a:lstStyle/>
          <a:p>
            <a:r>
              <a:rPr lang="en-US" altLang="zh-CN" dirty="0">
                <a:latin typeface="Arial" panose="020B0604020202020204" pitchFamily="34" charset="0"/>
              </a:rPr>
              <a:t>C </a:t>
            </a:r>
            <a:r>
              <a:rPr lang="zh-CN" altLang="en-US">
                <a:latin typeface="Arial" panose="020B0604020202020204" pitchFamily="34" charset="0"/>
              </a:rPr>
              <a:t>类地址的网络号字段 </a:t>
            </a:r>
            <a:r>
              <a:rPr lang="en-US" altLang="zh-CN" dirty="0">
                <a:latin typeface="Arial" panose="020B0604020202020204" pitchFamily="34" charset="0"/>
              </a:rPr>
              <a:t>net-id </a:t>
            </a:r>
            <a:r>
              <a:rPr lang="zh-CN" altLang="en-US">
                <a:latin typeface="Arial" panose="020B0604020202020204" pitchFamily="34" charset="0"/>
              </a:rPr>
              <a:t>为 </a:t>
            </a:r>
            <a:r>
              <a:rPr lang="en-US" altLang="zh-CN" dirty="0">
                <a:latin typeface="Arial" panose="020B0604020202020204" pitchFamily="34" charset="0"/>
              </a:rPr>
              <a:t>3 </a:t>
            </a:r>
            <a:r>
              <a:rPr lang="zh-CN" altLang="en-US">
                <a:latin typeface="Arial" panose="020B0604020202020204" pitchFamily="34" charset="0"/>
              </a:rPr>
              <a:t>字节</a:t>
            </a:r>
          </a:p>
        </p:txBody>
      </p:sp>
    </p:spTree>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4" name="Rectangle 2"/>
          <p:cNvSpPr>
            <a:spLocks noGrp="1" noChangeArrowheads="1"/>
          </p:cNvSpPr>
          <p:nvPr>
            <p:ph type="title"/>
          </p:nvPr>
        </p:nvSpPr>
        <p:spPr>
          <a:xfrm>
            <a:off x="395288" y="274638"/>
            <a:ext cx="8294687" cy="557212"/>
          </a:xfrm>
        </p:spPr>
        <p:txBody>
          <a:bodyPr/>
          <a:lstStyle/>
          <a:p>
            <a:pPr eaLnBrk="1" hangingPunct="1"/>
            <a:r>
              <a:rPr lang="en-US" altLang="zh-CN" dirty="0"/>
              <a:t>3. KEEPALIVE</a:t>
            </a:r>
            <a:r>
              <a:rPr lang="zh-CN" altLang="en-US" dirty="0"/>
              <a:t>报文</a:t>
            </a:r>
          </a:p>
        </p:txBody>
      </p:sp>
      <p:sp>
        <p:nvSpPr>
          <p:cNvPr id="289795" name="Rectangle 4"/>
          <p:cNvSpPr>
            <a:spLocks noGrp="1" noChangeArrowheads="1"/>
          </p:cNvSpPr>
          <p:nvPr>
            <p:ph type="body" idx="1"/>
          </p:nvPr>
        </p:nvSpPr>
        <p:spPr/>
        <p:txBody>
          <a:bodyPr/>
          <a:lstStyle/>
          <a:p>
            <a:pPr eaLnBrk="1" hangingPunct="1"/>
            <a:r>
              <a:rPr lang="zh-CN" altLang="en-US" dirty="0"/>
              <a:t>功能：确认邻居双方的连接是否正常。</a:t>
            </a:r>
          </a:p>
          <a:p>
            <a:pPr eaLnBrk="1" hangingPunct="1"/>
            <a:endParaRPr lang="zh-CN" altLang="en-US" dirty="0"/>
          </a:p>
          <a:p>
            <a:pPr eaLnBrk="1" hangingPunct="1"/>
            <a:r>
              <a:rPr lang="zh-CN" altLang="en-US" dirty="0"/>
              <a:t>缺省</a:t>
            </a:r>
            <a:r>
              <a:rPr lang="en-US" altLang="zh-CN" dirty="0"/>
              <a:t>30</a:t>
            </a:r>
            <a:r>
              <a:rPr lang="zh-CN" altLang="en-US" dirty="0"/>
              <a:t>秒发送一次。</a:t>
            </a:r>
            <a:r>
              <a:rPr lang="en-US" altLang="zh-CN" dirty="0"/>
              <a:t>"</a:t>
            </a:r>
            <a:r>
              <a:rPr lang="zh-CN" altLang="en-US" dirty="0">
                <a:solidFill>
                  <a:srgbClr val="C00000"/>
                </a:solidFill>
              </a:rPr>
              <a:t>我还活着，别不理我</a:t>
            </a:r>
            <a:r>
              <a:rPr lang="en-US" altLang="zh-CN" dirty="0"/>
              <a:t>"</a:t>
            </a:r>
            <a:r>
              <a:rPr lang="zh-CN" altLang="en-US" dirty="0"/>
              <a:t>。</a:t>
            </a:r>
          </a:p>
          <a:p>
            <a:pPr eaLnBrk="1" hangingPunct="1"/>
            <a:endParaRPr lang="zh-CN" altLang="en-US" dirty="0"/>
          </a:p>
          <a:p>
            <a:pPr eaLnBrk="1" hangingPunct="1"/>
            <a:r>
              <a:rPr lang="en-US" altLang="zh-CN" dirty="0"/>
              <a:t>KEEPALIVE</a:t>
            </a:r>
            <a:r>
              <a:rPr lang="zh-CN" altLang="en-US" dirty="0"/>
              <a:t>报文只有报文头。</a:t>
            </a:r>
          </a:p>
        </p:txBody>
      </p:sp>
      <p:sp>
        <p:nvSpPr>
          <p:cNvPr id="4" name="Rectangle 41">
            <a:extLst>
              <a:ext uri="{FF2B5EF4-FFF2-40B4-BE49-F238E27FC236}">
                <a16:creationId xmlns="" xmlns:a16="http://schemas.microsoft.com/office/drawing/2014/main" id="{1D8BEBC6-C6F8-48C9-9777-6017A5C56E80}"/>
              </a:ext>
            </a:extLst>
          </p:cNvPr>
          <p:cNvSpPr>
            <a:spLocks noChangeArrowheads="1"/>
          </p:cNvSpPr>
          <p:nvPr/>
        </p:nvSpPr>
        <p:spPr bwMode="auto">
          <a:xfrm>
            <a:off x="2794000" y="5268119"/>
            <a:ext cx="2152650" cy="465137"/>
          </a:xfrm>
          <a:prstGeom prst="rect">
            <a:avLst/>
          </a:prstGeom>
          <a:solidFill>
            <a:srgbClr val="FFFF99"/>
          </a:solidFill>
          <a:ln w="9525">
            <a:noFill/>
            <a:miter lim="800000"/>
          </a:ln>
        </p:spPr>
        <p:txBody>
          <a:bodyPr wrap="none" anchor="ctr"/>
          <a:lstStyle/>
          <a:p>
            <a:endParaRPr lang="zh-CN" altLang="en-US"/>
          </a:p>
        </p:txBody>
      </p:sp>
      <p:sp>
        <p:nvSpPr>
          <p:cNvPr id="5" name="Rectangle 42">
            <a:extLst>
              <a:ext uri="{FF2B5EF4-FFF2-40B4-BE49-F238E27FC236}">
                <a16:creationId xmlns="" xmlns:a16="http://schemas.microsoft.com/office/drawing/2014/main" id="{DD5142B2-0CBA-4975-B550-A2E9AD314C0E}"/>
              </a:ext>
            </a:extLst>
          </p:cNvPr>
          <p:cNvSpPr>
            <a:spLocks noChangeArrowheads="1"/>
          </p:cNvSpPr>
          <p:nvPr/>
        </p:nvSpPr>
        <p:spPr bwMode="auto">
          <a:xfrm>
            <a:off x="2733675" y="5290344"/>
            <a:ext cx="2311400" cy="393700"/>
          </a:xfrm>
          <a:prstGeom prst="rect">
            <a:avLst/>
          </a:prstGeom>
          <a:noFill/>
          <a:ln w="12700">
            <a:noFill/>
            <a:miter lim="800000"/>
          </a:ln>
        </p:spPr>
        <p:txBody>
          <a:bodyPr wrap="none" lIns="90488" tIns="44450" rIns="90488" bIns="44450">
            <a:spAutoFit/>
          </a:bodyPr>
          <a:lstStyle/>
          <a:p>
            <a:pPr defTabSz="762000" eaLnBrk="0" hangingPunct="0"/>
            <a:r>
              <a:rPr kumimoji="1" lang="en-US" altLang="zh-CN" sz="2000" dirty="0">
                <a:latin typeface="Arial" panose="020B0604020202020204" pitchFamily="34" charset="0"/>
              </a:rPr>
              <a:t>BGP </a:t>
            </a:r>
            <a:r>
              <a:rPr kumimoji="1" lang="zh-CN" altLang="en-US" sz="2000" dirty="0">
                <a:latin typeface="Arial" panose="020B0604020202020204" pitchFamily="34" charset="0"/>
              </a:rPr>
              <a:t>报文通用首部</a:t>
            </a:r>
          </a:p>
        </p:txBody>
      </p:sp>
      <p:sp>
        <p:nvSpPr>
          <p:cNvPr id="9" name="Freeform 38">
            <a:extLst>
              <a:ext uri="{FF2B5EF4-FFF2-40B4-BE49-F238E27FC236}">
                <a16:creationId xmlns="" xmlns:a16="http://schemas.microsoft.com/office/drawing/2014/main" id="{FCFBA2E6-11BA-46CF-B3D2-A0FD017F1CC3}"/>
              </a:ext>
            </a:extLst>
          </p:cNvPr>
          <p:cNvSpPr/>
          <p:nvPr/>
        </p:nvSpPr>
        <p:spPr bwMode="auto">
          <a:xfrm>
            <a:off x="1860550" y="4652169"/>
            <a:ext cx="4252913" cy="588962"/>
          </a:xfrm>
          <a:custGeom>
            <a:avLst/>
            <a:gdLst>
              <a:gd name="T0" fmla="*/ 45 w 2313"/>
              <a:gd name="T1" fmla="*/ 0 h 272"/>
              <a:gd name="T2" fmla="*/ 2313 w 2313"/>
              <a:gd name="T3" fmla="*/ 0 h 272"/>
              <a:gd name="T4" fmla="*/ 1723 w 2313"/>
              <a:gd name="T5" fmla="*/ 272 h 272"/>
              <a:gd name="T6" fmla="*/ 499 w 2313"/>
              <a:gd name="T7" fmla="*/ 272 h 272"/>
              <a:gd name="T8" fmla="*/ 0 w 2313"/>
              <a:gd name="T9" fmla="*/ 0 h 272"/>
              <a:gd name="T10" fmla="*/ 0 60000 65536"/>
              <a:gd name="T11" fmla="*/ 0 60000 65536"/>
              <a:gd name="T12" fmla="*/ 0 60000 65536"/>
              <a:gd name="T13" fmla="*/ 0 60000 65536"/>
              <a:gd name="T14" fmla="*/ 0 60000 65536"/>
              <a:gd name="T15" fmla="*/ 0 w 2313"/>
              <a:gd name="T16" fmla="*/ 0 h 272"/>
              <a:gd name="T17" fmla="*/ 2313 w 2313"/>
              <a:gd name="T18" fmla="*/ 272 h 272"/>
            </a:gdLst>
            <a:ahLst/>
            <a:cxnLst>
              <a:cxn ang="T10">
                <a:pos x="T0" y="T1"/>
              </a:cxn>
              <a:cxn ang="T11">
                <a:pos x="T2" y="T3"/>
              </a:cxn>
              <a:cxn ang="T12">
                <a:pos x="T4" y="T5"/>
              </a:cxn>
              <a:cxn ang="T13">
                <a:pos x="T6" y="T7"/>
              </a:cxn>
              <a:cxn ang="T14">
                <a:pos x="T8" y="T9"/>
              </a:cxn>
            </a:cxnLst>
            <a:rect l="T15" t="T16" r="T17" b="T18"/>
            <a:pathLst>
              <a:path w="2313" h="272">
                <a:moveTo>
                  <a:pt x="45" y="0"/>
                </a:moveTo>
                <a:lnTo>
                  <a:pt x="2313" y="0"/>
                </a:lnTo>
                <a:lnTo>
                  <a:pt x="1723" y="272"/>
                </a:lnTo>
                <a:lnTo>
                  <a:pt x="499" y="272"/>
                </a:lnTo>
                <a:lnTo>
                  <a:pt x="0" y="0"/>
                </a:lnTo>
              </a:path>
            </a:pathLst>
          </a:custGeom>
          <a:gradFill rotWithShape="1">
            <a:gsLst>
              <a:gs pos="0">
                <a:srgbClr val="B2B26B"/>
              </a:gs>
              <a:gs pos="100000">
                <a:srgbClr val="FFFF99"/>
              </a:gs>
            </a:gsLst>
            <a:lin ang="5400000" scaled="1"/>
          </a:gradFill>
          <a:ln w="9525">
            <a:noFill/>
            <a:round/>
          </a:ln>
        </p:spPr>
        <p:txBody>
          <a:bodyPr/>
          <a:lstStyle/>
          <a:p>
            <a:endParaRPr lang="zh-CN" altLang="en-US"/>
          </a:p>
        </p:txBody>
      </p:sp>
      <p:sp>
        <p:nvSpPr>
          <p:cNvPr id="10" name="Rectangle 39">
            <a:extLst>
              <a:ext uri="{FF2B5EF4-FFF2-40B4-BE49-F238E27FC236}">
                <a16:creationId xmlns="" xmlns:a16="http://schemas.microsoft.com/office/drawing/2014/main" id="{A130BBB2-95A8-4124-8AFA-A5054C90FDF2}"/>
              </a:ext>
            </a:extLst>
          </p:cNvPr>
          <p:cNvSpPr>
            <a:spLocks noChangeArrowheads="1"/>
          </p:cNvSpPr>
          <p:nvPr/>
        </p:nvSpPr>
        <p:spPr bwMode="auto">
          <a:xfrm>
            <a:off x="1502785" y="3683783"/>
            <a:ext cx="4581383" cy="397545"/>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dirty="0">
                <a:latin typeface="Arial" panose="020B0604020202020204" pitchFamily="34" charset="0"/>
              </a:rPr>
              <a:t>字节           </a:t>
            </a:r>
            <a:r>
              <a:rPr kumimoji="1" lang="en-US" altLang="zh-CN" sz="2000" dirty="0">
                <a:latin typeface="Arial" panose="020B0604020202020204" pitchFamily="34" charset="0"/>
              </a:rPr>
              <a:t>16                     2             1</a:t>
            </a:r>
          </a:p>
        </p:txBody>
      </p:sp>
      <p:sp>
        <p:nvSpPr>
          <p:cNvPr id="11" name="Rectangle 40">
            <a:extLst>
              <a:ext uri="{FF2B5EF4-FFF2-40B4-BE49-F238E27FC236}">
                <a16:creationId xmlns="" xmlns:a16="http://schemas.microsoft.com/office/drawing/2014/main" id="{251C61C2-440C-41FB-A67C-E9439FCB52EF}"/>
              </a:ext>
            </a:extLst>
          </p:cNvPr>
          <p:cNvSpPr>
            <a:spLocks noChangeArrowheads="1"/>
          </p:cNvSpPr>
          <p:nvPr/>
        </p:nvSpPr>
        <p:spPr bwMode="auto">
          <a:xfrm>
            <a:off x="2778125" y="5244306"/>
            <a:ext cx="6005513" cy="488950"/>
          </a:xfrm>
          <a:prstGeom prst="rect">
            <a:avLst/>
          </a:prstGeom>
          <a:no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ea typeface="黑体" panose="02010609060101010101" pitchFamily="49" charset="-122"/>
            </a:endParaRPr>
          </a:p>
        </p:txBody>
      </p:sp>
      <p:sp>
        <p:nvSpPr>
          <p:cNvPr id="12" name="Rectangle 43">
            <a:extLst>
              <a:ext uri="{FF2B5EF4-FFF2-40B4-BE49-F238E27FC236}">
                <a16:creationId xmlns="" xmlns:a16="http://schemas.microsoft.com/office/drawing/2014/main" id="{B5F18784-57F5-48CA-8280-CD64978A95BE}"/>
              </a:ext>
            </a:extLst>
          </p:cNvPr>
          <p:cNvSpPr>
            <a:spLocks noChangeArrowheads="1"/>
          </p:cNvSpPr>
          <p:nvPr/>
        </p:nvSpPr>
        <p:spPr bwMode="auto">
          <a:xfrm>
            <a:off x="5645150" y="5290344"/>
            <a:ext cx="2311400" cy="393700"/>
          </a:xfrm>
          <a:prstGeom prst="rect">
            <a:avLst/>
          </a:prstGeom>
          <a:noFill/>
          <a:ln w="12700">
            <a:noFill/>
            <a:miter lim="800000"/>
          </a:ln>
        </p:spPr>
        <p:txBody>
          <a:bodyPr wrap="none" lIns="90488" tIns="44450" rIns="90488" bIns="44450">
            <a:spAutoFit/>
          </a:bodyPr>
          <a:lstStyle/>
          <a:p>
            <a:pPr defTabSz="762000" eaLnBrk="0" hangingPunct="0"/>
            <a:r>
              <a:rPr kumimoji="1" lang="en-US" altLang="zh-CN" sz="2000" dirty="0">
                <a:latin typeface="Arial" panose="020B0604020202020204" pitchFamily="34" charset="0"/>
              </a:rPr>
              <a:t>BGP </a:t>
            </a:r>
            <a:r>
              <a:rPr kumimoji="1" lang="zh-CN" altLang="en-US" sz="2000" dirty="0">
                <a:latin typeface="Arial" panose="020B0604020202020204" pitchFamily="34" charset="0"/>
              </a:rPr>
              <a:t>报文主体部分</a:t>
            </a:r>
          </a:p>
        </p:txBody>
      </p:sp>
      <p:sp>
        <p:nvSpPr>
          <p:cNvPr id="13" name="Line 44">
            <a:extLst>
              <a:ext uri="{FF2B5EF4-FFF2-40B4-BE49-F238E27FC236}">
                <a16:creationId xmlns="" xmlns:a16="http://schemas.microsoft.com/office/drawing/2014/main" id="{5E4E3675-F052-4E3B-BA2E-1BF82EB83E4E}"/>
              </a:ext>
            </a:extLst>
          </p:cNvPr>
          <p:cNvSpPr>
            <a:spLocks noChangeShapeType="1"/>
          </p:cNvSpPr>
          <p:nvPr/>
        </p:nvSpPr>
        <p:spPr bwMode="auto">
          <a:xfrm>
            <a:off x="5000628" y="5241131"/>
            <a:ext cx="0" cy="492125"/>
          </a:xfrm>
          <a:prstGeom prst="line">
            <a:avLst/>
          </a:prstGeom>
          <a:noFill/>
          <a:ln w="9525">
            <a:solidFill>
              <a:schemeClr val="tx1"/>
            </a:solidFill>
            <a:round/>
          </a:ln>
        </p:spPr>
        <p:txBody>
          <a:bodyPr/>
          <a:lstStyle/>
          <a:p>
            <a:endParaRPr lang="zh-CN" altLang="en-US"/>
          </a:p>
        </p:txBody>
      </p:sp>
      <p:sp>
        <p:nvSpPr>
          <p:cNvPr id="14" name="Rectangle 45">
            <a:extLst>
              <a:ext uri="{FF2B5EF4-FFF2-40B4-BE49-F238E27FC236}">
                <a16:creationId xmlns="" xmlns:a16="http://schemas.microsoft.com/office/drawing/2014/main" id="{6A97FED8-B92C-4C76-AB8A-F42B3527FF57}"/>
              </a:ext>
            </a:extLst>
          </p:cNvPr>
          <p:cNvSpPr>
            <a:spLocks noChangeArrowheads="1"/>
          </p:cNvSpPr>
          <p:nvPr/>
        </p:nvSpPr>
        <p:spPr bwMode="auto">
          <a:xfrm>
            <a:off x="1860550" y="4160044"/>
            <a:ext cx="4252913" cy="490537"/>
          </a:xfrm>
          <a:prstGeom prst="rect">
            <a:avLst/>
          </a:prstGeom>
          <a:solidFill>
            <a:srgbClr val="FFFF99"/>
          </a:solidFill>
          <a:ln w="9525">
            <a:solidFill>
              <a:schemeClr val="tx1"/>
            </a:solidFill>
            <a:miter lim="800000"/>
          </a:ln>
          <a:effectLst>
            <a:outerShdw dist="35921" dir="2700000" algn="ctr" rotWithShape="0">
              <a:schemeClr val="bg2"/>
            </a:outerShdw>
          </a:effectLst>
        </p:spPr>
        <p:txBody>
          <a:bodyPr wrap="none" anchor="ctr"/>
          <a:lstStyle/>
          <a:p>
            <a:pPr>
              <a:defRPr/>
            </a:pPr>
            <a:endParaRPr lang="zh-CN" altLang="en-US">
              <a:ea typeface="黑体" panose="02010609060101010101" pitchFamily="49" charset="-122"/>
            </a:endParaRPr>
          </a:p>
        </p:txBody>
      </p:sp>
      <p:sp>
        <p:nvSpPr>
          <p:cNvPr id="15" name="Rectangle 46">
            <a:extLst>
              <a:ext uri="{FF2B5EF4-FFF2-40B4-BE49-F238E27FC236}">
                <a16:creationId xmlns="" xmlns:a16="http://schemas.microsoft.com/office/drawing/2014/main" id="{D25A56D7-91AA-4DAA-A6FE-0BBC7065A668}"/>
              </a:ext>
            </a:extLst>
          </p:cNvPr>
          <p:cNvSpPr>
            <a:spLocks noChangeArrowheads="1"/>
          </p:cNvSpPr>
          <p:nvPr/>
        </p:nvSpPr>
        <p:spPr bwMode="auto">
          <a:xfrm>
            <a:off x="5364163" y="4177506"/>
            <a:ext cx="75882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类 型</a:t>
            </a:r>
          </a:p>
        </p:txBody>
      </p:sp>
      <p:sp>
        <p:nvSpPr>
          <p:cNvPr id="16" name="Rectangle 47">
            <a:extLst>
              <a:ext uri="{FF2B5EF4-FFF2-40B4-BE49-F238E27FC236}">
                <a16:creationId xmlns="" xmlns:a16="http://schemas.microsoft.com/office/drawing/2014/main" id="{870BCB32-300D-4B85-95ED-1E5350251B69}"/>
              </a:ext>
            </a:extLst>
          </p:cNvPr>
          <p:cNvSpPr>
            <a:spLocks noChangeArrowheads="1"/>
          </p:cNvSpPr>
          <p:nvPr/>
        </p:nvSpPr>
        <p:spPr bwMode="auto">
          <a:xfrm>
            <a:off x="4278313" y="4177506"/>
            <a:ext cx="82867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长  度</a:t>
            </a:r>
          </a:p>
        </p:txBody>
      </p:sp>
      <p:sp>
        <p:nvSpPr>
          <p:cNvPr id="17" name="Line 48">
            <a:extLst>
              <a:ext uri="{FF2B5EF4-FFF2-40B4-BE49-F238E27FC236}">
                <a16:creationId xmlns="" xmlns:a16="http://schemas.microsoft.com/office/drawing/2014/main" id="{D57DEA6D-D9E4-4630-B4BC-1ABFF4F867FE}"/>
              </a:ext>
            </a:extLst>
          </p:cNvPr>
          <p:cNvSpPr>
            <a:spLocks noChangeShapeType="1"/>
          </p:cNvSpPr>
          <p:nvPr/>
        </p:nvSpPr>
        <p:spPr bwMode="auto">
          <a:xfrm>
            <a:off x="5364163" y="4160044"/>
            <a:ext cx="0" cy="492125"/>
          </a:xfrm>
          <a:prstGeom prst="line">
            <a:avLst/>
          </a:prstGeom>
          <a:noFill/>
          <a:ln w="9525">
            <a:solidFill>
              <a:schemeClr val="tx1"/>
            </a:solidFill>
            <a:round/>
          </a:ln>
        </p:spPr>
        <p:txBody>
          <a:bodyPr/>
          <a:lstStyle/>
          <a:p>
            <a:endParaRPr lang="zh-CN" altLang="en-US"/>
          </a:p>
        </p:txBody>
      </p:sp>
      <p:sp>
        <p:nvSpPr>
          <p:cNvPr id="18" name="Line 49">
            <a:extLst>
              <a:ext uri="{FF2B5EF4-FFF2-40B4-BE49-F238E27FC236}">
                <a16:creationId xmlns="" xmlns:a16="http://schemas.microsoft.com/office/drawing/2014/main" id="{2A76A81E-659D-49D3-AF4F-EBA8E7F3417C}"/>
              </a:ext>
            </a:extLst>
          </p:cNvPr>
          <p:cNvSpPr>
            <a:spLocks noChangeShapeType="1"/>
          </p:cNvSpPr>
          <p:nvPr/>
        </p:nvSpPr>
        <p:spPr bwMode="auto">
          <a:xfrm>
            <a:off x="4029075" y="4160044"/>
            <a:ext cx="0" cy="492125"/>
          </a:xfrm>
          <a:prstGeom prst="line">
            <a:avLst/>
          </a:prstGeom>
          <a:noFill/>
          <a:ln w="9525">
            <a:solidFill>
              <a:schemeClr val="tx1"/>
            </a:solidFill>
            <a:round/>
          </a:ln>
        </p:spPr>
        <p:txBody>
          <a:bodyPr/>
          <a:lstStyle/>
          <a:p>
            <a:endParaRPr lang="zh-CN" altLang="en-US"/>
          </a:p>
        </p:txBody>
      </p:sp>
      <p:sp>
        <p:nvSpPr>
          <p:cNvPr id="19" name="Rectangle 50">
            <a:extLst>
              <a:ext uri="{FF2B5EF4-FFF2-40B4-BE49-F238E27FC236}">
                <a16:creationId xmlns="" xmlns:a16="http://schemas.microsoft.com/office/drawing/2014/main" id="{4AD10A27-E7D1-4E56-8DE1-A202EEE9CF49}"/>
              </a:ext>
            </a:extLst>
          </p:cNvPr>
          <p:cNvSpPr>
            <a:spLocks noChangeArrowheads="1"/>
          </p:cNvSpPr>
          <p:nvPr/>
        </p:nvSpPr>
        <p:spPr bwMode="auto">
          <a:xfrm>
            <a:off x="2360613" y="4177506"/>
            <a:ext cx="124777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标        记</a:t>
            </a:r>
          </a:p>
        </p:txBody>
      </p:sp>
      <p:grpSp>
        <p:nvGrpSpPr>
          <p:cNvPr id="20" name="Group 51">
            <a:extLst>
              <a:ext uri="{FF2B5EF4-FFF2-40B4-BE49-F238E27FC236}">
                <a16:creationId xmlns="" xmlns:a16="http://schemas.microsoft.com/office/drawing/2014/main" id="{3112FA91-03E3-4D0C-A567-9E51C5811F56}"/>
              </a:ext>
            </a:extLst>
          </p:cNvPr>
          <p:cNvGrpSpPr/>
          <p:nvPr/>
        </p:nvGrpSpPr>
        <p:grpSpPr bwMode="auto">
          <a:xfrm rot="5400000">
            <a:off x="2799556" y="4114800"/>
            <a:ext cx="192088" cy="88900"/>
            <a:chOff x="1008" y="2046"/>
            <a:chExt cx="102" cy="60"/>
          </a:xfrm>
        </p:grpSpPr>
        <p:sp>
          <p:nvSpPr>
            <p:cNvPr id="21" name="Rectangle 52">
              <a:extLst>
                <a:ext uri="{FF2B5EF4-FFF2-40B4-BE49-F238E27FC236}">
                  <a16:creationId xmlns="" xmlns:a16="http://schemas.microsoft.com/office/drawing/2014/main" id="{A41DB353-4C52-4227-9F19-4615E3438443}"/>
                </a:ext>
              </a:extLst>
            </p:cNvPr>
            <p:cNvSpPr>
              <a:spLocks noChangeArrowheads="1"/>
            </p:cNvSpPr>
            <p:nvPr/>
          </p:nvSpPr>
          <p:spPr bwMode="auto">
            <a:xfrm>
              <a:off x="1008" y="2052"/>
              <a:ext cx="102" cy="54"/>
            </a:xfrm>
            <a:prstGeom prst="rect">
              <a:avLst/>
            </a:prstGeom>
            <a:solidFill>
              <a:schemeClr val="bg1"/>
            </a:solidFill>
            <a:ln w="9525">
              <a:noFill/>
              <a:miter lim="800000"/>
            </a:ln>
          </p:spPr>
          <p:txBody>
            <a:bodyPr wrap="none" anchor="ctr"/>
            <a:lstStyle/>
            <a:p>
              <a:endParaRPr lang="zh-CN" altLang="en-US"/>
            </a:p>
          </p:txBody>
        </p:sp>
        <p:grpSp>
          <p:nvGrpSpPr>
            <p:cNvPr id="22" name="Group 53">
              <a:extLst>
                <a:ext uri="{FF2B5EF4-FFF2-40B4-BE49-F238E27FC236}">
                  <a16:creationId xmlns="" xmlns:a16="http://schemas.microsoft.com/office/drawing/2014/main" id="{7BC54BC4-24D8-40EE-AFD7-9C63E8DF4AC3}"/>
                </a:ext>
              </a:extLst>
            </p:cNvPr>
            <p:cNvGrpSpPr/>
            <p:nvPr/>
          </p:nvGrpSpPr>
          <p:grpSpPr bwMode="auto">
            <a:xfrm>
              <a:off x="1026" y="2046"/>
              <a:ext cx="72" cy="48"/>
              <a:chOff x="1440" y="2016"/>
              <a:chExt cx="72" cy="48"/>
            </a:xfrm>
          </p:grpSpPr>
          <p:sp>
            <p:nvSpPr>
              <p:cNvPr id="23" name="Line 54">
                <a:extLst>
                  <a:ext uri="{FF2B5EF4-FFF2-40B4-BE49-F238E27FC236}">
                    <a16:creationId xmlns="" xmlns:a16="http://schemas.microsoft.com/office/drawing/2014/main" id="{16F85B09-6BFC-4808-AECD-3F1FBF770729}"/>
                  </a:ext>
                </a:extLst>
              </p:cNvPr>
              <p:cNvSpPr>
                <a:spLocks noChangeShapeType="1"/>
              </p:cNvSpPr>
              <p:nvPr/>
            </p:nvSpPr>
            <p:spPr bwMode="auto">
              <a:xfrm>
                <a:off x="1440" y="2016"/>
                <a:ext cx="72" cy="0"/>
              </a:xfrm>
              <a:prstGeom prst="line">
                <a:avLst/>
              </a:prstGeom>
              <a:noFill/>
              <a:ln w="38100">
                <a:solidFill>
                  <a:schemeClr val="tx1"/>
                </a:solidFill>
                <a:round/>
              </a:ln>
            </p:spPr>
            <p:txBody>
              <a:bodyPr/>
              <a:lstStyle/>
              <a:p>
                <a:endParaRPr lang="zh-CN" altLang="en-US"/>
              </a:p>
            </p:txBody>
          </p:sp>
          <p:sp>
            <p:nvSpPr>
              <p:cNvPr id="24" name="Line 55">
                <a:extLst>
                  <a:ext uri="{FF2B5EF4-FFF2-40B4-BE49-F238E27FC236}">
                    <a16:creationId xmlns="" xmlns:a16="http://schemas.microsoft.com/office/drawing/2014/main" id="{21BE6D8D-53C5-43B1-BC37-D53A4CA2FF00}"/>
                  </a:ext>
                </a:extLst>
              </p:cNvPr>
              <p:cNvSpPr>
                <a:spLocks noChangeShapeType="1"/>
              </p:cNvSpPr>
              <p:nvPr/>
            </p:nvSpPr>
            <p:spPr bwMode="auto">
              <a:xfrm>
                <a:off x="1440" y="2064"/>
                <a:ext cx="72" cy="0"/>
              </a:xfrm>
              <a:prstGeom prst="line">
                <a:avLst/>
              </a:prstGeom>
              <a:noFill/>
              <a:ln w="38100">
                <a:solidFill>
                  <a:schemeClr val="tx1"/>
                </a:solidFill>
                <a:round/>
              </a:ln>
            </p:spPr>
            <p:txBody>
              <a:bodyPr/>
              <a:lstStyle/>
              <a:p>
                <a:endParaRPr lang="zh-CN" altLang="en-US"/>
              </a:p>
            </p:txBody>
          </p:sp>
        </p:grpSp>
      </p:grpSp>
      <p:grpSp>
        <p:nvGrpSpPr>
          <p:cNvPr id="25" name="Group 56">
            <a:extLst>
              <a:ext uri="{FF2B5EF4-FFF2-40B4-BE49-F238E27FC236}">
                <a16:creationId xmlns="" xmlns:a16="http://schemas.microsoft.com/office/drawing/2014/main" id="{B12FFFFC-E5B2-4DAA-BFF8-BFB5C27FA760}"/>
              </a:ext>
            </a:extLst>
          </p:cNvPr>
          <p:cNvGrpSpPr/>
          <p:nvPr/>
        </p:nvGrpSpPr>
        <p:grpSpPr bwMode="auto">
          <a:xfrm rot="5400000">
            <a:off x="2809081" y="4606925"/>
            <a:ext cx="192088" cy="88900"/>
            <a:chOff x="1008" y="2046"/>
            <a:chExt cx="102" cy="60"/>
          </a:xfrm>
        </p:grpSpPr>
        <p:sp>
          <p:nvSpPr>
            <p:cNvPr id="26" name="Rectangle 57">
              <a:extLst>
                <a:ext uri="{FF2B5EF4-FFF2-40B4-BE49-F238E27FC236}">
                  <a16:creationId xmlns="" xmlns:a16="http://schemas.microsoft.com/office/drawing/2014/main" id="{31353659-4EDF-4149-AF00-CE4936A6036D}"/>
                </a:ext>
              </a:extLst>
            </p:cNvPr>
            <p:cNvSpPr>
              <a:spLocks noChangeArrowheads="1"/>
            </p:cNvSpPr>
            <p:nvPr/>
          </p:nvSpPr>
          <p:spPr bwMode="auto">
            <a:xfrm>
              <a:off x="1008" y="2052"/>
              <a:ext cx="102" cy="54"/>
            </a:xfrm>
            <a:prstGeom prst="rect">
              <a:avLst/>
            </a:prstGeom>
            <a:solidFill>
              <a:schemeClr val="bg1"/>
            </a:solidFill>
            <a:ln w="9525">
              <a:noFill/>
              <a:miter lim="800000"/>
            </a:ln>
          </p:spPr>
          <p:txBody>
            <a:bodyPr wrap="none" anchor="ctr"/>
            <a:lstStyle/>
            <a:p>
              <a:endParaRPr lang="zh-CN" altLang="en-US"/>
            </a:p>
          </p:txBody>
        </p:sp>
        <p:grpSp>
          <p:nvGrpSpPr>
            <p:cNvPr id="27" name="Group 58">
              <a:extLst>
                <a:ext uri="{FF2B5EF4-FFF2-40B4-BE49-F238E27FC236}">
                  <a16:creationId xmlns="" xmlns:a16="http://schemas.microsoft.com/office/drawing/2014/main" id="{FFDED4FA-1D33-4103-8B30-D20078A6E8E2}"/>
                </a:ext>
              </a:extLst>
            </p:cNvPr>
            <p:cNvGrpSpPr/>
            <p:nvPr/>
          </p:nvGrpSpPr>
          <p:grpSpPr bwMode="auto">
            <a:xfrm>
              <a:off x="1026" y="2046"/>
              <a:ext cx="72" cy="48"/>
              <a:chOff x="1440" y="2016"/>
              <a:chExt cx="72" cy="48"/>
            </a:xfrm>
          </p:grpSpPr>
          <p:sp>
            <p:nvSpPr>
              <p:cNvPr id="28" name="Line 59">
                <a:extLst>
                  <a:ext uri="{FF2B5EF4-FFF2-40B4-BE49-F238E27FC236}">
                    <a16:creationId xmlns="" xmlns:a16="http://schemas.microsoft.com/office/drawing/2014/main" id="{72FB1DBD-1EA7-40FF-B955-A4854B566C71}"/>
                  </a:ext>
                </a:extLst>
              </p:cNvPr>
              <p:cNvSpPr>
                <a:spLocks noChangeShapeType="1"/>
              </p:cNvSpPr>
              <p:nvPr/>
            </p:nvSpPr>
            <p:spPr bwMode="auto">
              <a:xfrm>
                <a:off x="1440" y="2016"/>
                <a:ext cx="72" cy="0"/>
              </a:xfrm>
              <a:prstGeom prst="line">
                <a:avLst/>
              </a:prstGeom>
              <a:noFill/>
              <a:ln w="38100">
                <a:solidFill>
                  <a:schemeClr val="tx1"/>
                </a:solidFill>
                <a:round/>
              </a:ln>
            </p:spPr>
            <p:txBody>
              <a:bodyPr/>
              <a:lstStyle/>
              <a:p>
                <a:endParaRPr lang="zh-CN" altLang="en-US"/>
              </a:p>
            </p:txBody>
          </p:sp>
          <p:sp>
            <p:nvSpPr>
              <p:cNvPr id="29" name="Line 60">
                <a:extLst>
                  <a:ext uri="{FF2B5EF4-FFF2-40B4-BE49-F238E27FC236}">
                    <a16:creationId xmlns="" xmlns:a16="http://schemas.microsoft.com/office/drawing/2014/main" id="{502C57AE-F65F-4FE3-A5BC-6522F303E035}"/>
                  </a:ext>
                </a:extLst>
              </p:cNvPr>
              <p:cNvSpPr>
                <a:spLocks noChangeShapeType="1"/>
              </p:cNvSpPr>
              <p:nvPr/>
            </p:nvSpPr>
            <p:spPr bwMode="auto">
              <a:xfrm>
                <a:off x="1440" y="2064"/>
                <a:ext cx="72" cy="0"/>
              </a:xfrm>
              <a:prstGeom prst="line">
                <a:avLst/>
              </a:prstGeom>
              <a:noFill/>
              <a:ln w="38100">
                <a:solidFill>
                  <a:schemeClr val="tx1"/>
                </a:solidFill>
                <a:round/>
              </a:ln>
            </p:spPr>
            <p:txBody>
              <a:bodyPr/>
              <a:lstStyle/>
              <a:p>
                <a:endParaRPr lang="zh-CN" altLang="en-US"/>
              </a:p>
            </p:txBody>
          </p:sp>
        </p:grpSp>
      </p:grpSp>
    </p:spTree>
  </p:cSld>
  <p:clrMapOvr>
    <a:masterClrMapping/>
  </p:clrMapOvr>
  <p:transition/>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842" name="Rectangle 3"/>
          <p:cNvSpPr>
            <a:spLocks noGrp="1" noChangeArrowheads="1"/>
          </p:cNvSpPr>
          <p:nvPr>
            <p:ph type="body" idx="1"/>
          </p:nvPr>
        </p:nvSpPr>
        <p:spPr>
          <a:xfrm>
            <a:off x="468313" y="1412875"/>
            <a:ext cx="8496175" cy="1833563"/>
          </a:xfrm>
        </p:spPr>
        <p:txBody>
          <a:bodyPr/>
          <a:lstStyle/>
          <a:p>
            <a:pPr marL="0" eaLnBrk="1" hangingPunct="1">
              <a:spcBef>
                <a:spcPts val="600"/>
              </a:spcBef>
              <a:buFontTx/>
              <a:buNone/>
            </a:pPr>
            <a:r>
              <a:rPr lang="zh-CN" altLang="en-US" dirty="0"/>
              <a:t>功能：在连接发生问题时产生，并中断</a:t>
            </a:r>
            <a:r>
              <a:rPr lang="en-US" altLang="zh-CN" dirty="0"/>
              <a:t>BGP</a:t>
            </a:r>
            <a:r>
              <a:rPr lang="zh-CN" altLang="en-US" dirty="0"/>
              <a:t>连接。</a:t>
            </a:r>
            <a:endParaRPr lang="en-US" altLang="zh-CN" dirty="0"/>
          </a:p>
          <a:p>
            <a:pPr marL="0" eaLnBrk="1" hangingPunct="1">
              <a:spcBef>
                <a:spcPts val="600"/>
              </a:spcBef>
              <a:buFontTx/>
              <a:buNone/>
            </a:pPr>
            <a:r>
              <a:rPr lang="en-US" altLang="zh-CN" dirty="0">
                <a:latin typeface="Arial" panose="020B0604020202020204" pitchFamily="34" charset="0"/>
              </a:rPr>
              <a:t>          "</a:t>
            </a:r>
            <a:r>
              <a:rPr lang="zh-CN" altLang="en-US" dirty="0">
                <a:solidFill>
                  <a:srgbClr val="C00000"/>
                </a:solidFill>
              </a:rPr>
              <a:t>我不跟你玩了</a:t>
            </a:r>
            <a:r>
              <a:rPr lang="en-US" altLang="zh-CN" dirty="0">
                <a:latin typeface="Arial" panose="020B0604020202020204" pitchFamily="34" charset="0"/>
              </a:rPr>
              <a:t>"</a:t>
            </a:r>
            <a:endParaRPr lang="zh-CN" altLang="en-US" dirty="0"/>
          </a:p>
          <a:p>
            <a:pPr marL="0" eaLnBrk="1" hangingPunct="1">
              <a:spcBef>
                <a:spcPts val="600"/>
              </a:spcBef>
              <a:buFontTx/>
              <a:buNone/>
            </a:pPr>
            <a:r>
              <a:rPr lang="en-US" altLang="zh-CN" dirty="0"/>
              <a:t>NOTIFICATION</a:t>
            </a:r>
            <a:r>
              <a:rPr lang="zh-CN" altLang="en-US" dirty="0"/>
              <a:t>报文是由报文头加如下结构 </a:t>
            </a:r>
            <a:r>
              <a:rPr lang="en-US" altLang="zh-CN" dirty="0"/>
              <a:t>(BGP</a:t>
            </a:r>
            <a:r>
              <a:rPr lang="zh-CN" altLang="en-US" dirty="0"/>
              <a:t>报文主体部分</a:t>
            </a:r>
            <a:r>
              <a:rPr lang="en-US" altLang="zh-CN" dirty="0"/>
              <a:t>) </a:t>
            </a:r>
            <a:r>
              <a:rPr lang="zh-CN" altLang="en-US" dirty="0"/>
              <a:t>构成：</a:t>
            </a:r>
          </a:p>
        </p:txBody>
      </p:sp>
      <p:sp>
        <p:nvSpPr>
          <p:cNvPr id="291843" name="Rectangle 4"/>
          <p:cNvSpPr>
            <a:spLocks noChangeArrowheads="1"/>
          </p:cNvSpPr>
          <p:nvPr/>
        </p:nvSpPr>
        <p:spPr bwMode="auto">
          <a:xfrm>
            <a:off x="0" y="0"/>
            <a:ext cx="9144000" cy="0"/>
          </a:xfrm>
          <a:prstGeom prst="rect">
            <a:avLst/>
          </a:prstGeom>
          <a:noFill/>
          <a:ln w="9525">
            <a:noFill/>
            <a:miter lim="800000"/>
          </a:ln>
        </p:spPr>
        <p:txBody>
          <a:bodyPr wrap="none" anchor="ctr">
            <a:spAutoFit/>
          </a:bodyPr>
          <a:lstStyle/>
          <a:p>
            <a:endParaRPr lang="zh-CN" altLang="en-US"/>
          </a:p>
        </p:txBody>
      </p:sp>
      <p:grpSp>
        <p:nvGrpSpPr>
          <p:cNvPr id="291844" name="Group 5"/>
          <p:cNvGrpSpPr/>
          <p:nvPr/>
        </p:nvGrpSpPr>
        <p:grpSpPr bwMode="auto">
          <a:xfrm>
            <a:off x="215900" y="4076700"/>
            <a:ext cx="8459788" cy="1293813"/>
            <a:chOff x="0" y="2795"/>
            <a:chExt cx="5760" cy="588"/>
          </a:xfrm>
        </p:grpSpPr>
        <p:pic>
          <p:nvPicPr>
            <p:cNvPr id="291846" name="Picture 6"/>
            <p:cNvPicPr>
              <a:picLocks noChangeAspect="1" noChangeArrowheads="1"/>
            </p:cNvPicPr>
            <p:nvPr/>
          </p:nvPicPr>
          <p:blipFill>
            <a:blip r:embed="rId2" cstate="print"/>
            <a:srcRect/>
            <a:stretch>
              <a:fillRect/>
            </a:stretch>
          </p:blipFill>
          <p:spPr bwMode="auto">
            <a:xfrm>
              <a:off x="1345" y="2795"/>
              <a:ext cx="4415" cy="588"/>
            </a:xfrm>
            <a:prstGeom prst="rect">
              <a:avLst/>
            </a:prstGeom>
            <a:noFill/>
            <a:ln w="9525">
              <a:noFill/>
              <a:miter lim="800000"/>
              <a:headEnd/>
              <a:tailEnd/>
            </a:ln>
          </p:spPr>
        </p:pic>
        <p:sp>
          <p:nvSpPr>
            <p:cNvPr id="291847" name="Text Box 7"/>
            <p:cNvSpPr txBox="1">
              <a:spLocks noChangeArrowheads="1"/>
            </p:cNvSpPr>
            <p:nvPr/>
          </p:nvSpPr>
          <p:spPr bwMode="auto">
            <a:xfrm>
              <a:off x="0" y="2840"/>
              <a:ext cx="1429" cy="455"/>
            </a:xfrm>
            <a:prstGeom prst="rect">
              <a:avLst/>
            </a:prstGeom>
            <a:noFill/>
            <a:ln w="9525">
              <a:noFill/>
              <a:miter lim="800000"/>
            </a:ln>
          </p:spPr>
          <p:txBody>
            <a:bodyPr>
              <a:spAutoFit/>
            </a:bodyPr>
            <a:lstStyle/>
            <a:p>
              <a:pPr algn="ctr">
                <a:spcBef>
                  <a:spcPts val="0"/>
                </a:spcBef>
              </a:pPr>
              <a:r>
                <a:rPr lang="zh-CN" altLang="en-US" sz="1800" dirty="0">
                  <a:latin typeface="Arial" panose="020B0604020202020204" pitchFamily="34" charset="0"/>
                  <a:ea typeface="宋体" panose="02010600030101010101" pitchFamily="2" charset="-122"/>
                </a:rPr>
                <a:t>错误代码错误</a:t>
              </a:r>
              <a:endParaRPr lang="en-US" altLang="zh-CN" sz="1800" dirty="0">
                <a:latin typeface="Arial" panose="020B0604020202020204" pitchFamily="34" charset="0"/>
                <a:ea typeface="宋体" panose="02010600030101010101" pitchFamily="2" charset="-122"/>
              </a:endParaRPr>
            </a:p>
            <a:p>
              <a:pPr algn="ctr">
                <a:spcBef>
                  <a:spcPts val="0"/>
                </a:spcBef>
              </a:pPr>
              <a:r>
                <a:rPr lang="zh-CN" altLang="en-US" sz="1800" dirty="0">
                  <a:latin typeface="Arial" panose="020B0604020202020204" pitchFamily="34" charset="0"/>
                  <a:ea typeface="宋体" panose="02010600030101010101" pitchFamily="2" charset="-122"/>
                </a:rPr>
                <a:t>子代码</a:t>
              </a:r>
            </a:p>
            <a:p>
              <a:pPr algn="ctr">
                <a:spcBef>
                  <a:spcPts val="600"/>
                </a:spcBef>
              </a:pPr>
              <a:r>
                <a:rPr lang="zh-CN" altLang="en-US" sz="1800" dirty="0">
                  <a:latin typeface="Arial" panose="020B0604020202020204" pitchFamily="34" charset="0"/>
                  <a:ea typeface="宋体" panose="02010600030101010101" pitchFamily="2" charset="-122"/>
                </a:rPr>
                <a:t>不匹配参数</a:t>
              </a:r>
            </a:p>
          </p:txBody>
        </p:sp>
      </p:grpSp>
      <p:sp>
        <p:nvSpPr>
          <p:cNvPr id="291845" name="Rectangle 8"/>
          <p:cNvSpPr>
            <a:spLocks noGrp="1" noChangeArrowheads="1"/>
          </p:cNvSpPr>
          <p:nvPr>
            <p:ph type="title"/>
          </p:nvPr>
        </p:nvSpPr>
        <p:spPr/>
        <p:txBody>
          <a:bodyPr/>
          <a:lstStyle/>
          <a:p>
            <a:pPr eaLnBrk="1" hangingPunct="1"/>
            <a:r>
              <a:rPr lang="en-US" altLang="zh-CN" dirty="0"/>
              <a:t>4. NOTIFICATION</a:t>
            </a:r>
            <a:r>
              <a:rPr lang="zh-CN" altLang="en-US" dirty="0"/>
              <a:t>报文</a:t>
            </a:r>
          </a:p>
        </p:txBody>
      </p:sp>
    </p:spTree>
  </p:cSld>
  <p:clrMapOvr>
    <a:masterClrMapping/>
  </p:clrMapOvr>
  <p:transition/>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4"/>
          <p:cNvSpPr>
            <a:spLocks noGrp="1" noChangeArrowheads="1"/>
          </p:cNvSpPr>
          <p:nvPr>
            <p:ph type="title"/>
          </p:nvPr>
        </p:nvSpPr>
        <p:spPr/>
        <p:txBody>
          <a:bodyPr/>
          <a:lstStyle/>
          <a:p>
            <a:pPr eaLnBrk="1" hangingPunct="1"/>
            <a:r>
              <a:rPr lang="zh-CN" altLang="en-US" dirty="0"/>
              <a:t>第</a:t>
            </a:r>
            <a:r>
              <a:rPr lang="en-US" altLang="zh-CN" dirty="0"/>
              <a:t>4</a:t>
            </a:r>
            <a:r>
              <a:rPr lang="zh-CN" altLang="en-US" dirty="0"/>
              <a:t>章 网络层</a:t>
            </a:r>
          </a:p>
        </p:txBody>
      </p:sp>
      <p:sp>
        <p:nvSpPr>
          <p:cNvPr id="16387" name="Rectangle 5"/>
          <p:cNvSpPr>
            <a:spLocks noGrp="1" noChangeArrowheads="1"/>
          </p:cNvSpPr>
          <p:nvPr>
            <p:ph type="body" sz="half" idx="1"/>
          </p:nvPr>
        </p:nvSpPr>
        <p:spPr>
          <a:xfrm>
            <a:off x="395288" y="1052513"/>
            <a:ext cx="4165600" cy="5148262"/>
          </a:xfrm>
        </p:spPr>
        <p:txBody>
          <a:bodyPr/>
          <a:lstStyle/>
          <a:p>
            <a:pPr eaLnBrk="1" hangingPunct="1">
              <a:lnSpc>
                <a:spcPct val="80000"/>
              </a:lnSpc>
              <a:spcBef>
                <a:spcPct val="0"/>
              </a:spcBef>
              <a:buNone/>
            </a:pPr>
            <a:r>
              <a:rPr lang="en-US" altLang="zh-CN" sz="2000" dirty="0"/>
              <a:t>4.1 </a:t>
            </a:r>
            <a:r>
              <a:rPr lang="zh-CN" altLang="en-US" sz="2000" dirty="0"/>
              <a:t>网络层提供的两种服务</a:t>
            </a:r>
            <a:endParaRPr lang="en-US" altLang="zh-CN" sz="2000" dirty="0"/>
          </a:p>
          <a:p>
            <a:pPr eaLnBrk="1" hangingPunct="1">
              <a:lnSpc>
                <a:spcPct val="80000"/>
              </a:lnSpc>
              <a:buNone/>
            </a:pPr>
            <a:r>
              <a:rPr lang="en-US" altLang="zh-CN" sz="2000" dirty="0"/>
              <a:t>4.2 </a:t>
            </a:r>
            <a:r>
              <a:rPr lang="zh-CN" altLang="en-US" sz="2000" dirty="0"/>
              <a:t>网际协议</a:t>
            </a:r>
            <a:r>
              <a:rPr lang="en-US" altLang="zh-CN" sz="2000" dirty="0"/>
              <a:t>IP</a:t>
            </a:r>
          </a:p>
          <a:p>
            <a:pPr defTabSz="719455" eaLnBrk="1" hangingPunct="1">
              <a:lnSpc>
                <a:spcPct val="80000"/>
              </a:lnSpc>
              <a:buSzPct val="90000"/>
              <a:tabLst>
                <a:tab pos="359410" algn="l"/>
              </a:tabLst>
            </a:pPr>
            <a:r>
              <a:rPr lang="zh-CN" altLang="en-US" sz="1800" dirty="0"/>
              <a:t>虚拟互连网络</a:t>
            </a:r>
          </a:p>
          <a:p>
            <a:pPr defTabSz="719455" eaLnBrk="1" hangingPunct="1">
              <a:lnSpc>
                <a:spcPct val="80000"/>
              </a:lnSpc>
              <a:buSzPct val="90000"/>
              <a:tabLst>
                <a:tab pos="359410" algn="l"/>
              </a:tabLst>
            </a:pPr>
            <a:r>
              <a:rPr lang="zh-CN" altLang="en-US" sz="1800" dirty="0"/>
              <a:t>分类的</a:t>
            </a:r>
            <a:r>
              <a:rPr lang="en-US" altLang="zh-CN" sz="1800" dirty="0"/>
              <a:t>IP</a:t>
            </a:r>
            <a:r>
              <a:rPr lang="zh-CN" altLang="en-US" sz="1800" dirty="0"/>
              <a:t>地址	</a:t>
            </a:r>
          </a:p>
          <a:p>
            <a:pPr defTabSz="719455" eaLnBrk="1" hangingPunct="1">
              <a:lnSpc>
                <a:spcPct val="80000"/>
              </a:lnSpc>
              <a:buSzPct val="90000"/>
              <a:tabLst>
                <a:tab pos="359410" algn="l"/>
              </a:tabLst>
            </a:pPr>
            <a:r>
              <a:rPr lang="en-US" altLang="zh-CN" sz="1800" dirty="0"/>
              <a:t>IP</a:t>
            </a:r>
            <a:r>
              <a:rPr lang="zh-CN" altLang="en-US" sz="1800" dirty="0"/>
              <a:t>地址与硬件地址</a:t>
            </a:r>
          </a:p>
          <a:p>
            <a:pPr defTabSz="719455" eaLnBrk="1" hangingPunct="1">
              <a:lnSpc>
                <a:spcPct val="80000"/>
              </a:lnSpc>
              <a:buSzPct val="90000"/>
              <a:tabLst>
                <a:tab pos="359410" algn="l"/>
              </a:tabLst>
            </a:pPr>
            <a:r>
              <a:rPr lang="zh-CN" altLang="en-US" sz="1800" dirty="0"/>
              <a:t>地址解析协议</a:t>
            </a:r>
            <a:r>
              <a:rPr lang="en-US" altLang="zh-CN" sz="1800" dirty="0"/>
              <a:t>ARP</a:t>
            </a:r>
          </a:p>
          <a:p>
            <a:pPr defTabSz="719455" eaLnBrk="1" hangingPunct="1">
              <a:lnSpc>
                <a:spcPct val="80000"/>
              </a:lnSpc>
              <a:buSzPct val="90000"/>
              <a:tabLst>
                <a:tab pos="359410" algn="l"/>
              </a:tabLst>
            </a:pPr>
            <a:r>
              <a:rPr lang="en-US" altLang="zh-CN" sz="1800" dirty="0"/>
              <a:t>IP</a:t>
            </a:r>
            <a:r>
              <a:rPr lang="zh-CN" altLang="en-US" sz="1800" dirty="0"/>
              <a:t>数据报的格式</a:t>
            </a:r>
          </a:p>
          <a:p>
            <a:pPr defTabSz="719455" eaLnBrk="1" hangingPunct="1">
              <a:lnSpc>
                <a:spcPct val="80000"/>
              </a:lnSpc>
              <a:buSzPct val="90000"/>
              <a:tabLst>
                <a:tab pos="359410" algn="l"/>
              </a:tabLst>
            </a:pPr>
            <a:r>
              <a:rPr lang="en-US" altLang="zh-CN" sz="1800" dirty="0"/>
              <a:t>IP</a:t>
            </a:r>
            <a:r>
              <a:rPr lang="zh-CN" altLang="en-US" sz="1800" dirty="0"/>
              <a:t>层转发分组的流程</a:t>
            </a:r>
          </a:p>
          <a:p>
            <a:pPr eaLnBrk="1" hangingPunct="1">
              <a:lnSpc>
                <a:spcPct val="80000"/>
              </a:lnSpc>
              <a:buFontTx/>
              <a:buNone/>
            </a:pPr>
            <a:r>
              <a:rPr lang="en-US" altLang="zh-CN" sz="2000" dirty="0"/>
              <a:t>4.3 </a:t>
            </a:r>
            <a:r>
              <a:rPr lang="zh-CN" altLang="en-US" sz="2000" dirty="0"/>
              <a:t>划分子网和构造超网</a:t>
            </a:r>
          </a:p>
          <a:p>
            <a:pPr eaLnBrk="1" hangingPunct="1">
              <a:lnSpc>
                <a:spcPct val="80000"/>
              </a:lnSpc>
              <a:buSzPct val="90000"/>
            </a:pPr>
            <a:r>
              <a:rPr lang="zh-CN" altLang="en-US" sz="1800" dirty="0"/>
              <a:t>划分子网</a:t>
            </a:r>
          </a:p>
          <a:p>
            <a:pPr eaLnBrk="1" hangingPunct="1">
              <a:lnSpc>
                <a:spcPct val="80000"/>
              </a:lnSpc>
              <a:buSzPct val="90000"/>
            </a:pPr>
            <a:r>
              <a:rPr lang="zh-CN" altLang="en-US" sz="1800" dirty="0"/>
              <a:t>使用子网时分组转发</a:t>
            </a:r>
          </a:p>
          <a:p>
            <a:pPr eaLnBrk="1" hangingPunct="1">
              <a:lnSpc>
                <a:spcPct val="80000"/>
              </a:lnSpc>
              <a:buSzPct val="90000"/>
            </a:pPr>
            <a:r>
              <a:rPr lang="zh-CN" altLang="en-US" sz="1800" dirty="0"/>
              <a:t>无分类编址</a:t>
            </a:r>
            <a:r>
              <a:rPr lang="en-US" altLang="zh-CN" sz="1800" dirty="0"/>
              <a:t>CIDR(</a:t>
            </a:r>
            <a:r>
              <a:rPr lang="zh-CN" altLang="en-US" sz="1800" dirty="0"/>
              <a:t>构造超网</a:t>
            </a:r>
            <a:r>
              <a:rPr lang="en-US" altLang="zh-CN" sz="1800" dirty="0"/>
              <a:t>)</a:t>
            </a:r>
          </a:p>
          <a:p>
            <a:pPr eaLnBrk="1" hangingPunct="1">
              <a:lnSpc>
                <a:spcPct val="80000"/>
              </a:lnSpc>
              <a:buFontTx/>
              <a:buNone/>
            </a:pPr>
            <a:r>
              <a:rPr lang="en-US" altLang="zh-CN" sz="2000" dirty="0"/>
              <a:t>4.4 </a:t>
            </a:r>
            <a:r>
              <a:rPr lang="zh-CN" altLang="en-US" sz="2000" dirty="0"/>
              <a:t>网际控制报文协议</a:t>
            </a:r>
            <a:r>
              <a:rPr lang="en-US" altLang="zh-CN" sz="2000" dirty="0"/>
              <a:t>ICMP</a:t>
            </a:r>
          </a:p>
          <a:p>
            <a:pPr eaLnBrk="1" hangingPunct="1">
              <a:lnSpc>
                <a:spcPct val="80000"/>
              </a:lnSpc>
              <a:buSzPct val="90000"/>
            </a:pPr>
            <a:r>
              <a:rPr lang="en-US" altLang="zh-CN" sz="1800" dirty="0"/>
              <a:t>ICMP</a:t>
            </a:r>
            <a:r>
              <a:rPr lang="zh-CN" altLang="en-US" sz="1800" dirty="0"/>
              <a:t>报文的种类</a:t>
            </a:r>
            <a:endParaRPr lang="en-US" altLang="zh-CN" sz="1800" dirty="0"/>
          </a:p>
          <a:p>
            <a:pPr eaLnBrk="1" hangingPunct="1">
              <a:lnSpc>
                <a:spcPct val="80000"/>
              </a:lnSpc>
              <a:buSzPct val="90000"/>
            </a:pPr>
            <a:r>
              <a:rPr lang="en-US" altLang="zh-CN" sz="1800" dirty="0"/>
              <a:t>ICMP</a:t>
            </a:r>
            <a:r>
              <a:rPr lang="zh-CN" altLang="en-US" sz="1800" dirty="0"/>
              <a:t>的应用举例</a:t>
            </a:r>
            <a:endParaRPr lang="en-US" altLang="zh-CN" sz="1800" dirty="0"/>
          </a:p>
          <a:p>
            <a:pPr eaLnBrk="1" hangingPunct="1">
              <a:lnSpc>
                <a:spcPct val="90000"/>
              </a:lnSpc>
              <a:buSzPct val="90000"/>
              <a:buNone/>
            </a:pPr>
            <a:r>
              <a:rPr lang="en-US" altLang="zh-CN" sz="2000" dirty="0"/>
              <a:t>4.5 </a:t>
            </a:r>
            <a:r>
              <a:rPr lang="zh-CN" altLang="en-US" sz="2000" dirty="0"/>
              <a:t>互联网的路由选择协议</a:t>
            </a:r>
          </a:p>
          <a:p>
            <a:pPr eaLnBrk="1" hangingPunct="1">
              <a:lnSpc>
                <a:spcPct val="80000"/>
              </a:lnSpc>
              <a:buSzPct val="90000"/>
            </a:pPr>
            <a:r>
              <a:rPr lang="zh-CN" altLang="en-US" sz="1800" dirty="0"/>
              <a:t>有关路由选择协议的几个基本概念</a:t>
            </a:r>
            <a:endParaRPr lang="en-US" altLang="zh-CN" sz="1800" dirty="0"/>
          </a:p>
          <a:p>
            <a:pPr eaLnBrk="1" hangingPunct="1">
              <a:lnSpc>
                <a:spcPct val="80000"/>
              </a:lnSpc>
              <a:buSzPct val="90000"/>
            </a:pPr>
            <a:r>
              <a:rPr lang="zh-CN" altLang="en-US" sz="1800" dirty="0"/>
              <a:t>内部网关协议</a:t>
            </a:r>
            <a:r>
              <a:rPr lang="en-US" altLang="zh-CN" sz="1800" dirty="0"/>
              <a:t>RIP</a:t>
            </a:r>
          </a:p>
          <a:p>
            <a:pPr eaLnBrk="1" hangingPunct="1">
              <a:lnSpc>
                <a:spcPct val="80000"/>
              </a:lnSpc>
              <a:buSzPct val="90000"/>
              <a:buNone/>
            </a:pPr>
            <a:endParaRPr lang="zh-CN" altLang="en-US" sz="1800" dirty="0"/>
          </a:p>
          <a:p>
            <a:pPr eaLnBrk="1" hangingPunct="1">
              <a:lnSpc>
                <a:spcPct val="80000"/>
              </a:lnSpc>
              <a:buSzPct val="90000"/>
            </a:pPr>
            <a:endParaRPr lang="zh-CN" altLang="en-US" sz="1900" dirty="0"/>
          </a:p>
          <a:p>
            <a:pPr eaLnBrk="1" hangingPunct="1">
              <a:lnSpc>
                <a:spcPct val="80000"/>
              </a:lnSpc>
              <a:buSzPct val="90000"/>
            </a:pPr>
            <a:endParaRPr lang="zh-CN" altLang="en-US" sz="1900" dirty="0"/>
          </a:p>
        </p:txBody>
      </p:sp>
      <p:sp>
        <p:nvSpPr>
          <p:cNvPr id="16388" name="Rectangle 6"/>
          <p:cNvSpPr>
            <a:spLocks noGrp="1" noChangeArrowheads="1"/>
          </p:cNvSpPr>
          <p:nvPr>
            <p:ph type="body" sz="half" idx="2"/>
          </p:nvPr>
        </p:nvSpPr>
        <p:spPr>
          <a:xfrm>
            <a:off x="4560888" y="1028700"/>
            <a:ext cx="4252912" cy="5148263"/>
          </a:xfrm>
        </p:spPr>
        <p:txBody>
          <a:bodyPr/>
          <a:lstStyle/>
          <a:p>
            <a:pPr eaLnBrk="1" hangingPunct="1">
              <a:lnSpc>
                <a:spcPct val="80000"/>
              </a:lnSpc>
              <a:buSzPct val="90000"/>
              <a:buFontTx/>
              <a:buChar char="•"/>
            </a:pPr>
            <a:r>
              <a:rPr lang="zh-CN" altLang="en-US" sz="1800" dirty="0"/>
              <a:t>内部网关协议</a:t>
            </a:r>
            <a:r>
              <a:rPr lang="en-US" altLang="zh-CN" sz="1800" dirty="0"/>
              <a:t>OSPF</a:t>
            </a:r>
          </a:p>
          <a:p>
            <a:pPr eaLnBrk="1" hangingPunct="1">
              <a:lnSpc>
                <a:spcPct val="80000"/>
              </a:lnSpc>
              <a:buSzPct val="90000"/>
            </a:pPr>
            <a:r>
              <a:rPr lang="zh-CN" altLang="en-US" sz="1800" dirty="0"/>
              <a:t>外部网关协议</a:t>
            </a:r>
            <a:r>
              <a:rPr lang="en-US" altLang="zh-CN" sz="1800" dirty="0"/>
              <a:t>BGP</a:t>
            </a:r>
          </a:p>
          <a:p>
            <a:pPr eaLnBrk="1" hangingPunct="1">
              <a:lnSpc>
                <a:spcPct val="80000"/>
              </a:lnSpc>
              <a:buSzPct val="90000"/>
            </a:pPr>
            <a:r>
              <a:rPr lang="zh-CN" altLang="en-US" sz="1800" dirty="0">
                <a:solidFill>
                  <a:srgbClr val="FF0000"/>
                </a:solidFill>
              </a:rPr>
              <a:t>路由器的构成 </a:t>
            </a:r>
          </a:p>
          <a:p>
            <a:pPr eaLnBrk="1" hangingPunct="1">
              <a:lnSpc>
                <a:spcPct val="90000"/>
              </a:lnSpc>
              <a:buFontTx/>
              <a:buNone/>
            </a:pPr>
            <a:r>
              <a:rPr lang="en-US" altLang="zh-CN" sz="2000" dirty="0"/>
              <a:t>4.6 IPv6</a:t>
            </a:r>
          </a:p>
          <a:p>
            <a:pPr eaLnBrk="1" hangingPunct="1">
              <a:lnSpc>
                <a:spcPct val="80000"/>
              </a:lnSpc>
              <a:buSzPct val="90000"/>
            </a:pPr>
            <a:r>
              <a:rPr lang="en-US" altLang="zh-CN" sz="1800" dirty="0"/>
              <a:t>IPv6</a:t>
            </a:r>
            <a:r>
              <a:rPr lang="zh-CN" altLang="en-US" sz="1800" dirty="0"/>
              <a:t>的基本首部</a:t>
            </a:r>
            <a:endParaRPr lang="en-US" altLang="zh-CN" sz="1800" dirty="0"/>
          </a:p>
          <a:p>
            <a:pPr eaLnBrk="1" hangingPunct="1">
              <a:lnSpc>
                <a:spcPct val="80000"/>
              </a:lnSpc>
              <a:buSzPct val="90000"/>
            </a:pPr>
            <a:r>
              <a:rPr lang="en-US" altLang="zh-CN" sz="1800" dirty="0"/>
              <a:t>IPv6</a:t>
            </a:r>
            <a:r>
              <a:rPr lang="zh-CN" altLang="en-US" sz="1800" dirty="0"/>
              <a:t>的地址</a:t>
            </a:r>
            <a:endParaRPr lang="en-US" altLang="zh-CN" sz="1800" dirty="0"/>
          </a:p>
          <a:p>
            <a:pPr eaLnBrk="1" hangingPunct="1">
              <a:lnSpc>
                <a:spcPct val="80000"/>
              </a:lnSpc>
              <a:buSzPct val="90000"/>
            </a:pPr>
            <a:r>
              <a:rPr lang="zh-CN" altLang="en-US" sz="1800" dirty="0"/>
              <a:t>从</a:t>
            </a:r>
            <a:r>
              <a:rPr lang="en-US" altLang="zh-CN" sz="1800" dirty="0"/>
              <a:t>IPv4</a:t>
            </a:r>
            <a:r>
              <a:rPr lang="zh-CN" altLang="en-US" sz="1800" dirty="0"/>
              <a:t>向</a:t>
            </a:r>
            <a:r>
              <a:rPr lang="en-US" altLang="zh-CN" sz="1800" dirty="0"/>
              <a:t>IPv6</a:t>
            </a:r>
            <a:r>
              <a:rPr lang="zh-CN" altLang="en-US" sz="1800" dirty="0"/>
              <a:t>过渡</a:t>
            </a:r>
            <a:endParaRPr lang="en-US" altLang="zh-CN" sz="1800" dirty="0"/>
          </a:p>
          <a:p>
            <a:pPr eaLnBrk="1" hangingPunct="1">
              <a:lnSpc>
                <a:spcPct val="80000"/>
              </a:lnSpc>
              <a:buSzPct val="90000"/>
            </a:pPr>
            <a:r>
              <a:rPr lang="en-US" altLang="zh-CN" sz="1800" dirty="0"/>
              <a:t>ICMPv6</a:t>
            </a:r>
          </a:p>
          <a:p>
            <a:pPr eaLnBrk="1" hangingPunct="1">
              <a:lnSpc>
                <a:spcPct val="90000"/>
              </a:lnSpc>
              <a:buFontTx/>
              <a:buNone/>
            </a:pPr>
            <a:r>
              <a:rPr lang="en-US" altLang="zh-CN" sz="2000" dirty="0"/>
              <a:t>4.7 IP</a:t>
            </a:r>
            <a:r>
              <a:rPr lang="zh-CN" altLang="en-US" sz="2000" dirty="0"/>
              <a:t>多播</a:t>
            </a:r>
          </a:p>
          <a:p>
            <a:pPr eaLnBrk="1" hangingPunct="1">
              <a:lnSpc>
                <a:spcPct val="80000"/>
              </a:lnSpc>
              <a:buSzPct val="90000"/>
            </a:pPr>
            <a:r>
              <a:rPr lang="en-US" altLang="zh-CN" sz="1800" dirty="0"/>
              <a:t>IP</a:t>
            </a:r>
            <a:r>
              <a:rPr lang="zh-CN" altLang="en-US" sz="1800" dirty="0"/>
              <a:t>多播的基本概念</a:t>
            </a:r>
          </a:p>
          <a:p>
            <a:pPr eaLnBrk="1" hangingPunct="1">
              <a:lnSpc>
                <a:spcPct val="80000"/>
              </a:lnSpc>
              <a:buSzPct val="90000"/>
            </a:pPr>
            <a:r>
              <a:rPr lang="zh-CN" altLang="en-US" sz="1800" dirty="0"/>
              <a:t>在局域网上进行硬件多播</a:t>
            </a:r>
          </a:p>
          <a:p>
            <a:pPr eaLnBrk="1" hangingPunct="1">
              <a:lnSpc>
                <a:spcPct val="80000"/>
              </a:lnSpc>
              <a:buSzPct val="90000"/>
            </a:pPr>
            <a:r>
              <a:rPr lang="zh-CN" altLang="en-US" sz="1800" dirty="0"/>
              <a:t>网际组管理协议和多播路由选择协议</a:t>
            </a:r>
          </a:p>
          <a:p>
            <a:pPr eaLnBrk="1" hangingPunct="1">
              <a:lnSpc>
                <a:spcPct val="90000"/>
              </a:lnSpc>
              <a:buFontTx/>
              <a:buNone/>
            </a:pPr>
            <a:r>
              <a:rPr lang="en-US" altLang="zh-CN" sz="2000" dirty="0"/>
              <a:t>4.8 </a:t>
            </a:r>
            <a:r>
              <a:rPr lang="zh-CN" altLang="en-US" sz="2000" dirty="0"/>
              <a:t>虚拟专用网和网络地址转换 </a:t>
            </a:r>
            <a:endParaRPr lang="en-US" altLang="zh-CN" sz="2000" dirty="0"/>
          </a:p>
          <a:p>
            <a:pPr eaLnBrk="1" hangingPunct="1">
              <a:lnSpc>
                <a:spcPct val="80000"/>
              </a:lnSpc>
              <a:buSzPct val="90000"/>
              <a:buFontTx/>
              <a:buChar char="•"/>
            </a:pPr>
            <a:r>
              <a:rPr lang="zh-CN" altLang="en-US" sz="1800" dirty="0"/>
              <a:t>虚拟专用网</a:t>
            </a:r>
            <a:r>
              <a:rPr lang="en-US" altLang="zh-CN" sz="1800" dirty="0"/>
              <a:t>VPN</a:t>
            </a:r>
          </a:p>
          <a:p>
            <a:pPr eaLnBrk="1" hangingPunct="1">
              <a:lnSpc>
                <a:spcPct val="80000"/>
              </a:lnSpc>
              <a:buSzPct val="90000"/>
              <a:buFontTx/>
              <a:buChar char="•"/>
            </a:pPr>
            <a:r>
              <a:rPr lang="zh-CN" altLang="en-US" sz="1800" dirty="0"/>
              <a:t>网络地址转换</a:t>
            </a:r>
            <a:r>
              <a:rPr lang="en-US" altLang="zh-CN" sz="1800" dirty="0"/>
              <a:t>NAT</a:t>
            </a:r>
          </a:p>
          <a:p>
            <a:pPr eaLnBrk="1" hangingPunct="1">
              <a:lnSpc>
                <a:spcPct val="90000"/>
              </a:lnSpc>
              <a:buSzPct val="90000"/>
              <a:buNone/>
            </a:pPr>
            <a:r>
              <a:rPr lang="en-US" altLang="zh-CN" sz="2000" dirty="0"/>
              <a:t>4.9 </a:t>
            </a:r>
            <a:r>
              <a:rPr lang="zh-CN" altLang="en-US" sz="2000" dirty="0"/>
              <a:t>多协议标记交换</a:t>
            </a:r>
            <a:r>
              <a:rPr lang="en-US" altLang="zh-CN" sz="2000" dirty="0"/>
              <a:t>MPLS</a:t>
            </a:r>
          </a:p>
          <a:p>
            <a:pPr eaLnBrk="1" hangingPunct="1">
              <a:lnSpc>
                <a:spcPct val="80000"/>
              </a:lnSpc>
              <a:buSzPct val="90000"/>
            </a:pPr>
            <a:r>
              <a:rPr lang="en-US" altLang="zh-CN" sz="1800" dirty="0"/>
              <a:t>MPLS</a:t>
            </a:r>
            <a:r>
              <a:rPr lang="zh-CN" altLang="en-US" sz="1800" dirty="0"/>
              <a:t>的工作原理</a:t>
            </a:r>
            <a:endParaRPr lang="en-US" altLang="zh-CN" sz="1800" dirty="0"/>
          </a:p>
          <a:p>
            <a:pPr eaLnBrk="1" hangingPunct="1">
              <a:lnSpc>
                <a:spcPct val="80000"/>
              </a:lnSpc>
              <a:buSzPct val="90000"/>
            </a:pPr>
            <a:r>
              <a:rPr lang="en-US" altLang="zh-CN" sz="1800" dirty="0"/>
              <a:t>MPLS</a:t>
            </a:r>
            <a:r>
              <a:rPr lang="zh-CN" altLang="en-US" sz="1800" dirty="0"/>
              <a:t>首部的位置与格式</a:t>
            </a:r>
            <a:endParaRPr lang="en-US" altLang="zh-CN" sz="1800" dirty="0"/>
          </a:p>
          <a:p>
            <a:pPr eaLnBrk="1" hangingPunct="1">
              <a:lnSpc>
                <a:spcPct val="90000"/>
              </a:lnSpc>
            </a:pPr>
            <a:endParaRPr lang="en-US" altLang="zh-CN" sz="2000" dirty="0"/>
          </a:p>
        </p:txBody>
      </p:sp>
    </p:spTree>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路由器的构成</a:t>
            </a:r>
            <a:endParaRPr lang="zh-CN" altLang="en-US" dirty="0"/>
          </a:p>
        </p:txBody>
      </p:sp>
      <p:sp>
        <p:nvSpPr>
          <p:cNvPr id="3" name="内容占位符 2"/>
          <p:cNvSpPr>
            <a:spLocks noGrp="1"/>
          </p:cNvSpPr>
          <p:nvPr>
            <p:ph idx="1"/>
          </p:nvPr>
        </p:nvSpPr>
        <p:spPr/>
        <p:txBody>
          <a:bodyPr/>
          <a:lstStyle/>
          <a:p>
            <a:r>
              <a:rPr lang="zh-CN" altLang="en-US" dirty="0"/>
              <a:t>路由器是一种典型的网络层设备。</a:t>
            </a:r>
            <a:endParaRPr lang="en-US" altLang="zh-CN" dirty="0"/>
          </a:p>
          <a:p>
            <a:endParaRPr lang="en-US" altLang="zh-CN" dirty="0"/>
          </a:p>
          <a:p>
            <a:r>
              <a:rPr lang="zh-CN" altLang="en-US" dirty="0"/>
              <a:t>路由器是互联网中的关键设备。</a:t>
            </a:r>
            <a:endParaRPr lang="en-US" altLang="zh-CN" dirty="0"/>
          </a:p>
          <a:p>
            <a:endParaRPr lang="en-US" altLang="zh-CN" dirty="0">
              <a:solidFill>
                <a:srgbClr val="FF0000"/>
              </a:solidFill>
            </a:endParaRPr>
          </a:p>
          <a:p>
            <a:r>
              <a:rPr lang="zh-CN" altLang="en-US" dirty="0">
                <a:solidFill>
                  <a:srgbClr val="FF0000"/>
                </a:solidFill>
              </a:rPr>
              <a:t>路由器的主要作用是：</a:t>
            </a:r>
            <a:endParaRPr lang="en-US" altLang="zh-CN" dirty="0">
              <a:solidFill>
                <a:srgbClr val="FF0000"/>
              </a:solidFill>
            </a:endParaRPr>
          </a:p>
          <a:p>
            <a:pPr>
              <a:buBlip>
                <a:blip r:embed="rId3"/>
              </a:buBlip>
            </a:pPr>
            <a:r>
              <a:rPr lang="zh-CN" altLang="en-US" dirty="0"/>
              <a:t>连通不同的网络。</a:t>
            </a:r>
            <a:endParaRPr lang="en-US" altLang="zh-CN" dirty="0"/>
          </a:p>
          <a:p>
            <a:endParaRPr lang="en-US" altLang="zh-CN" dirty="0"/>
          </a:p>
          <a:p>
            <a:pPr>
              <a:buBlip>
                <a:blip r:embed="rId3"/>
              </a:buBlip>
            </a:pPr>
            <a:r>
              <a:rPr lang="zh-CN" altLang="en-US" dirty="0"/>
              <a:t>选择信息传送的线路。</a:t>
            </a:r>
            <a:r>
              <a:rPr lang="zh-CN" altLang="en-US" dirty="0">
                <a:solidFill>
                  <a:srgbClr val="FF0000"/>
                </a:solidFill>
              </a:rPr>
              <a:t>选择通畅快捷的</a:t>
            </a:r>
            <a:r>
              <a:rPr lang="en-US" altLang="zh-CN" dirty="0">
                <a:solidFill>
                  <a:srgbClr val="FF0000"/>
                </a:solidFill>
              </a:rPr>
              <a:t>(</a:t>
            </a:r>
            <a:r>
              <a:rPr lang="en-US" altLang="zh-CN" dirty="0"/>
              <a:t>expedite</a:t>
            </a:r>
            <a:r>
              <a:rPr lang="en-US" altLang="zh-CN" dirty="0">
                <a:solidFill>
                  <a:srgbClr val="FF0000"/>
                </a:solidFill>
              </a:rPr>
              <a:t>)</a:t>
            </a:r>
            <a:r>
              <a:rPr lang="zh-CN" altLang="en-US" dirty="0">
                <a:solidFill>
                  <a:srgbClr val="FF0000"/>
                </a:solidFill>
              </a:rPr>
              <a:t>近路 </a:t>
            </a:r>
            <a:r>
              <a:rPr lang="en-US" altLang="zh-CN" dirty="0">
                <a:solidFill>
                  <a:srgbClr val="FF0000"/>
                </a:solidFill>
              </a:rPr>
              <a:t>(shortcut)</a:t>
            </a:r>
            <a:r>
              <a:rPr lang="zh-CN" altLang="en-US" dirty="0"/>
              <a:t>，能大大提高通信速度，</a:t>
            </a:r>
            <a:r>
              <a:rPr lang="zh-CN" altLang="en-US" dirty="0">
                <a:solidFill>
                  <a:srgbClr val="FF0000"/>
                </a:solidFill>
              </a:rPr>
              <a:t>减轻</a:t>
            </a:r>
            <a:r>
              <a:rPr lang="zh-CN" altLang="en-US" dirty="0"/>
              <a:t>网络系统通信负荷，</a:t>
            </a:r>
            <a:r>
              <a:rPr lang="zh-CN" altLang="en-US" dirty="0">
                <a:solidFill>
                  <a:srgbClr val="FF0000"/>
                </a:solidFill>
              </a:rPr>
              <a:t>节约</a:t>
            </a:r>
            <a:r>
              <a:rPr lang="zh-CN" altLang="en-US" dirty="0"/>
              <a:t>网络系统资源，</a:t>
            </a:r>
            <a:r>
              <a:rPr lang="zh-CN" altLang="en-US" dirty="0">
                <a:solidFill>
                  <a:srgbClr val="FF0000"/>
                </a:solidFill>
              </a:rPr>
              <a:t>提高</a:t>
            </a:r>
            <a:r>
              <a:rPr lang="zh-CN" altLang="en-US" dirty="0"/>
              <a:t>网络系统畅通率，从而让网络系统发挥出更大的效益来。</a:t>
            </a:r>
          </a:p>
        </p:txBody>
      </p:sp>
    </p:spTree>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914" name="Rectangle 4"/>
          <p:cNvSpPr>
            <a:spLocks noGrp="1" noChangeArrowheads="1"/>
          </p:cNvSpPr>
          <p:nvPr>
            <p:ph type="title"/>
          </p:nvPr>
        </p:nvSpPr>
        <p:spPr/>
        <p:txBody>
          <a:bodyPr/>
          <a:lstStyle/>
          <a:p>
            <a:pPr eaLnBrk="1" hangingPunct="1"/>
            <a:r>
              <a:rPr lang="en-US" altLang="zh-CN" dirty="0"/>
              <a:t>1. </a:t>
            </a:r>
            <a:r>
              <a:rPr lang="zh-CN" altLang="en-US" dirty="0"/>
              <a:t>路由器的结构</a:t>
            </a:r>
          </a:p>
        </p:txBody>
      </p:sp>
      <p:sp>
        <p:nvSpPr>
          <p:cNvPr id="294915" name="Rectangle 5"/>
          <p:cNvSpPr>
            <a:spLocks noGrp="1" noChangeArrowheads="1"/>
          </p:cNvSpPr>
          <p:nvPr>
            <p:ph type="body" idx="1"/>
          </p:nvPr>
        </p:nvSpPr>
        <p:spPr/>
        <p:txBody>
          <a:bodyPr/>
          <a:lstStyle/>
          <a:p>
            <a:pPr algn="just" eaLnBrk="1" hangingPunct="1">
              <a:spcBef>
                <a:spcPts val="600"/>
              </a:spcBef>
            </a:pPr>
            <a:r>
              <a:rPr lang="zh-CN" altLang="en-US" dirty="0"/>
              <a:t>路由器是一种具有多个输入端口和多个输出端口的专用计算机，其任务是转发分组。</a:t>
            </a:r>
          </a:p>
          <a:p>
            <a:pPr algn="just" eaLnBrk="1" hangingPunct="1">
              <a:spcBef>
                <a:spcPts val="600"/>
              </a:spcBef>
              <a:buSzPct val="90000"/>
              <a:buFont typeface="Wingdings" panose="05000000000000000000" pitchFamily="2" charset="2"/>
              <a:buChar char="þ"/>
            </a:pPr>
            <a:endParaRPr lang="en-US" altLang="zh-CN" dirty="0"/>
          </a:p>
          <a:p>
            <a:pPr algn="just" eaLnBrk="1" hangingPunct="1">
              <a:spcBef>
                <a:spcPts val="600"/>
              </a:spcBef>
              <a:buSzPct val="90000"/>
              <a:buFont typeface="Wingdings" panose="05000000000000000000" pitchFamily="2" charset="2"/>
              <a:buChar char="þ"/>
            </a:pPr>
            <a:r>
              <a:rPr lang="zh-CN" altLang="en-US" dirty="0"/>
              <a:t>也就是说，将从路由器某个输入端口收到的分组，按照分组要去的目的地 </a:t>
            </a:r>
            <a:r>
              <a:rPr lang="en-US" altLang="zh-CN" dirty="0"/>
              <a:t>(</a:t>
            </a:r>
            <a:r>
              <a:rPr lang="zh-CN" altLang="en-US" dirty="0"/>
              <a:t>即目的网络</a:t>
            </a:r>
            <a:r>
              <a:rPr lang="en-US" altLang="zh-CN" dirty="0"/>
              <a:t>)</a:t>
            </a:r>
            <a:r>
              <a:rPr lang="zh-CN" altLang="en-US" dirty="0"/>
              <a:t>，把该分组从路由器的某个合适的输出端口</a:t>
            </a:r>
            <a:r>
              <a:rPr lang="zh-CN" altLang="en-US" dirty="0">
                <a:solidFill>
                  <a:srgbClr val="FF0000"/>
                </a:solidFill>
              </a:rPr>
              <a:t>转发给</a:t>
            </a:r>
            <a:r>
              <a:rPr lang="zh-CN" altLang="en-US" dirty="0"/>
              <a:t>下一跳路由器。</a:t>
            </a:r>
          </a:p>
          <a:p>
            <a:pPr algn="just" eaLnBrk="1" hangingPunct="1">
              <a:spcBef>
                <a:spcPts val="600"/>
              </a:spcBef>
            </a:pPr>
            <a:endParaRPr lang="zh-CN" altLang="en-US" dirty="0"/>
          </a:p>
          <a:p>
            <a:pPr algn="just" eaLnBrk="1" hangingPunct="1">
              <a:spcBef>
                <a:spcPts val="600"/>
              </a:spcBef>
            </a:pPr>
            <a:r>
              <a:rPr lang="zh-CN" altLang="en-US" dirty="0"/>
              <a:t>下一跳路由器也按照这种方法处理分组，直到该分组到达终点为止。 </a:t>
            </a:r>
          </a:p>
          <a:p>
            <a:pPr algn="just" eaLnBrk="1" hangingPunct="1">
              <a:spcBef>
                <a:spcPts val="600"/>
              </a:spcBef>
            </a:pPr>
            <a:endParaRPr lang="zh-CN" altLang="en-US" dirty="0"/>
          </a:p>
          <a:p>
            <a:pPr algn="just" eaLnBrk="1" hangingPunct="1">
              <a:spcBef>
                <a:spcPts val="600"/>
              </a:spcBef>
            </a:pPr>
            <a:r>
              <a:rPr lang="zh-CN" altLang="en-US" dirty="0"/>
              <a:t>路由器的转发分组正是网络层的主要工作。</a:t>
            </a:r>
          </a:p>
          <a:p>
            <a:pPr eaLnBrk="1" hangingPunct="1">
              <a:spcBef>
                <a:spcPts val="600"/>
              </a:spcBef>
            </a:pPr>
            <a:endParaRPr lang="en-US" altLang="zh-CN" dirty="0"/>
          </a:p>
        </p:txBody>
      </p:sp>
    </p:spTree>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938" name="Rectangle 60"/>
          <p:cNvSpPr>
            <a:spLocks noChangeArrowheads="1"/>
          </p:cNvSpPr>
          <p:nvPr/>
        </p:nvSpPr>
        <p:spPr bwMode="auto">
          <a:xfrm>
            <a:off x="0" y="3070225"/>
            <a:ext cx="9144000" cy="3068638"/>
          </a:xfrm>
          <a:prstGeom prst="rect">
            <a:avLst/>
          </a:prstGeom>
          <a:solidFill>
            <a:srgbClr val="FFCC66"/>
          </a:solidFill>
          <a:ln w="9525">
            <a:noFill/>
            <a:miter lim="800000"/>
          </a:ln>
        </p:spPr>
        <p:txBody>
          <a:bodyPr wrap="none" anchor="ctr"/>
          <a:lstStyle/>
          <a:p>
            <a:endParaRPr lang="zh-CN" altLang="en-US"/>
          </a:p>
        </p:txBody>
      </p:sp>
      <p:sp>
        <p:nvSpPr>
          <p:cNvPr id="954371" name="Rectangle 3"/>
          <p:cNvSpPr>
            <a:spLocks noChangeArrowheads="1"/>
          </p:cNvSpPr>
          <p:nvPr/>
        </p:nvSpPr>
        <p:spPr bwMode="auto">
          <a:xfrm>
            <a:off x="2862263" y="1185863"/>
            <a:ext cx="2398712" cy="1597025"/>
          </a:xfrm>
          <a:prstGeom prst="rect">
            <a:avLst/>
          </a:prstGeom>
          <a:solidFill>
            <a:srgbClr val="FFFF99"/>
          </a:solidFill>
          <a:ln w="12700">
            <a:solidFill>
              <a:schemeClr val="tx1"/>
            </a:solidFill>
            <a:miter lim="800000"/>
          </a:ln>
          <a:effectLst>
            <a:outerShdw dist="53882" dir="2700000" algn="ctr" rotWithShape="0">
              <a:schemeClr val="bg2"/>
            </a:outerShdw>
          </a:effectLst>
        </p:spPr>
        <p:txBody>
          <a:bodyPr wrap="none" anchor="ctr"/>
          <a:lstStyle/>
          <a:p>
            <a:pPr algn="ctr">
              <a:defRPr/>
            </a:pPr>
            <a:endParaRPr kumimoji="1" lang="zh-CN" altLang="zh-CN" sz="2000">
              <a:solidFill>
                <a:srgbClr val="333399"/>
              </a:solidFill>
              <a:latin typeface="Arial" panose="020B0604020202020204" pitchFamily="34" charset="0"/>
              <a:ea typeface="黑体" panose="02010609060101010101" pitchFamily="49" charset="-122"/>
            </a:endParaRPr>
          </a:p>
        </p:txBody>
      </p:sp>
      <p:sp>
        <p:nvSpPr>
          <p:cNvPr id="295940" name="Line 5"/>
          <p:cNvSpPr>
            <a:spLocks noChangeShapeType="1"/>
          </p:cNvSpPr>
          <p:nvPr/>
        </p:nvSpPr>
        <p:spPr bwMode="auto">
          <a:xfrm>
            <a:off x="8243888" y="1125538"/>
            <a:ext cx="0" cy="1954212"/>
          </a:xfrm>
          <a:prstGeom prst="line">
            <a:avLst/>
          </a:prstGeom>
          <a:noFill/>
          <a:ln w="28575">
            <a:solidFill>
              <a:srgbClr val="333399"/>
            </a:solidFill>
            <a:round/>
            <a:headEnd type="triangle" w="med" len="lg"/>
            <a:tailEnd type="triangle" w="med" len="lg"/>
          </a:ln>
        </p:spPr>
        <p:txBody>
          <a:bodyPr/>
          <a:lstStyle/>
          <a:p>
            <a:endParaRPr lang="zh-CN" altLang="en-US"/>
          </a:p>
        </p:txBody>
      </p:sp>
      <p:sp>
        <p:nvSpPr>
          <p:cNvPr id="295941" name="Text Box 6"/>
          <p:cNvSpPr txBox="1">
            <a:spLocks noChangeArrowheads="1"/>
          </p:cNvSpPr>
          <p:nvPr/>
        </p:nvSpPr>
        <p:spPr bwMode="auto">
          <a:xfrm>
            <a:off x="7793038" y="1852613"/>
            <a:ext cx="793750" cy="749300"/>
          </a:xfrm>
          <a:prstGeom prst="rect">
            <a:avLst/>
          </a:prstGeom>
          <a:solidFill>
            <a:schemeClr val="bg1"/>
          </a:solidFill>
          <a:ln w="9525">
            <a:noFill/>
            <a:miter lim="800000"/>
          </a:ln>
        </p:spPr>
        <p:txBody>
          <a:bodyPr wrap="none">
            <a:spAutoFit/>
          </a:bodyPr>
          <a:lstStyle/>
          <a:p>
            <a:pPr>
              <a:lnSpc>
                <a:spcPct val="90000"/>
              </a:lnSpc>
            </a:pPr>
            <a:r>
              <a:rPr kumimoji="1" lang="zh-CN" altLang="en-US" sz="2400">
                <a:solidFill>
                  <a:srgbClr val="333399"/>
                </a:solidFill>
                <a:latin typeface="Arial" panose="020B0604020202020204" pitchFamily="34" charset="0"/>
              </a:rPr>
              <a:t>路由</a:t>
            </a:r>
          </a:p>
          <a:p>
            <a:pPr>
              <a:lnSpc>
                <a:spcPct val="90000"/>
              </a:lnSpc>
            </a:pPr>
            <a:r>
              <a:rPr kumimoji="1" lang="zh-CN" altLang="en-US" sz="2400">
                <a:solidFill>
                  <a:srgbClr val="333399"/>
                </a:solidFill>
                <a:latin typeface="Arial" panose="020B0604020202020204" pitchFamily="34" charset="0"/>
              </a:rPr>
              <a:t>选择</a:t>
            </a:r>
          </a:p>
        </p:txBody>
      </p:sp>
      <p:sp>
        <p:nvSpPr>
          <p:cNvPr id="295942" name="Text Box 7"/>
          <p:cNvSpPr txBox="1">
            <a:spLocks noChangeArrowheads="1"/>
          </p:cNvSpPr>
          <p:nvPr/>
        </p:nvSpPr>
        <p:spPr bwMode="auto">
          <a:xfrm>
            <a:off x="2916238" y="1135063"/>
            <a:ext cx="2317750" cy="457200"/>
          </a:xfrm>
          <a:prstGeom prst="rect">
            <a:avLst/>
          </a:prstGeom>
          <a:noFill/>
          <a:ln w="9525">
            <a:noFill/>
            <a:miter lim="800000"/>
          </a:ln>
        </p:spPr>
        <p:txBody>
          <a:bodyPr wrap="none">
            <a:spAutoFit/>
          </a:bodyPr>
          <a:lstStyle/>
          <a:p>
            <a:r>
              <a:rPr kumimoji="1" lang="zh-CN" altLang="en-US" sz="2400" dirty="0">
                <a:solidFill>
                  <a:srgbClr val="333399"/>
                </a:solidFill>
                <a:latin typeface="Arial" panose="020B0604020202020204" pitchFamily="34" charset="0"/>
              </a:rPr>
              <a:t>路由选择处理机</a:t>
            </a:r>
          </a:p>
        </p:txBody>
      </p:sp>
      <p:sp>
        <p:nvSpPr>
          <p:cNvPr id="295943" name="Line 8"/>
          <p:cNvSpPr>
            <a:spLocks noChangeShapeType="1"/>
          </p:cNvSpPr>
          <p:nvPr/>
        </p:nvSpPr>
        <p:spPr bwMode="auto">
          <a:xfrm>
            <a:off x="4060825" y="1952625"/>
            <a:ext cx="0" cy="236538"/>
          </a:xfrm>
          <a:prstGeom prst="line">
            <a:avLst/>
          </a:prstGeom>
          <a:noFill/>
          <a:ln w="28575">
            <a:solidFill>
              <a:schemeClr val="tx1"/>
            </a:solidFill>
            <a:round/>
          </a:ln>
        </p:spPr>
        <p:txBody>
          <a:bodyPr/>
          <a:lstStyle/>
          <a:p>
            <a:endParaRPr lang="zh-CN" altLang="en-US"/>
          </a:p>
        </p:txBody>
      </p:sp>
      <p:sp>
        <p:nvSpPr>
          <p:cNvPr id="954377" name="Rectangle 9"/>
          <p:cNvSpPr>
            <a:spLocks noChangeArrowheads="1"/>
          </p:cNvSpPr>
          <p:nvPr/>
        </p:nvSpPr>
        <p:spPr bwMode="auto">
          <a:xfrm>
            <a:off x="3209925" y="1658938"/>
            <a:ext cx="1701800" cy="390525"/>
          </a:xfrm>
          <a:prstGeom prst="rect">
            <a:avLst/>
          </a:prstGeom>
          <a:solidFill>
            <a:srgbClr val="FFCC66"/>
          </a:solidFill>
          <a:ln w="19050">
            <a:solidFill>
              <a:schemeClr val="tx1"/>
            </a:solidFill>
            <a:miter lim="800000"/>
          </a:ln>
          <a:effectLst>
            <a:outerShdw dist="35921" dir="2700000" algn="ctr" rotWithShape="0">
              <a:schemeClr val="bg2"/>
            </a:outerShdw>
          </a:effectLst>
        </p:spPr>
        <p:txBody>
          <a:bodyPr wrap="none" anchor="ctr"/>
          <a:lstStyle/>
          <a:p>
            <a:pPr algn="ctr">
              <a:defRPr/>
            </a:pPr>
            <a:r>
              <a:rPr kumimoji="1" lang="zh-CN" altLang="en-US" sz="2000" dirty="0">
                <a:solidFill>
                  <a:srgbClr val="333399"/>
                </a:solidFill>
                <a:latin typeface="Arial" panose="020B0604020202020204" pitchFamily="34" charset="0"/>
                <a:ea typeface="黑体" panose="02010609060101010101" pitchFamily="49" charset="-122"/>
              </a:rPr>
              <a:t>路由选择协议</a:t>
            </a:r>
          </a:p>
        </p:txBody>
      </p:sp>
      <p:sp>
        <p:nvSpPr>
          <p:cNvPr id="954378" name="Rectangle 10"/>
          <p:cNvSpPr>
            <a:spLocks noChangeArrowheads="1"/>
          </p:cNvSpPr>
          <p:nvPr/>
        </p:nvSpPr>
        <p:spPr bwMode="auto">
          <a:xfrm>
            <a:off x="3481388" y="2192338"/>
            <a:ext cx="1160462" cy="412750"/>
          </a:xfrm>
          <a:prstGeom prst="rect">
            <a:avLst/>
          </a:prstGeom>
          <a:solidFill>
            <a:srgbClr val="99FF33"/>
          </a:solidFill>
          <a:ln w="19050">
            <a:solidFill>
              <a:schemeClr val="tx1"/>
            </a:solidFill>
            <a:miter lim="800000"/>
          </a:ln>
          <a:effectLst>
            <a:outerShdw dist="35921" dir="2700000" algn="ctr" rotWithShape="0">
              <a:schemeClr val="bg2"/>
            </a:outerShdw>
          </a:effectLst>
        </p:spPr>
        <p:txBody>
          <a:bodyPr wrap="none" anchor="ctr"/>
          <a:lstStyle/>
          <a:p>
            <a:pPr algn="ctr">
              <a:defRPr/>
            </a:pPr>
            <a:r>
              <a:rPr kumimoji="1" lang="zh-CN" altLang="en-US" sz="2000">
                <a:solidFill>
                  <a:srgbClr val="333399"/>
                </a:solidFill>
                <a:latin typeface="Arial" panose="020B0604020202020204" pitchFamily="34" charset="0"/>
                <a:ea typeface="黑体" panose="02010609060101010101" pitchFamily="49" charset="-122"/>
              </a:rPr>
              <a:t>路由表</a:t>
            </a:r>
          </a:p>
        </p:txBody>
      </p:sp>
      <p:sp>
        <p:nvSpPr>
          <p:cNvPr id="295946" name="Rectangle 11"/>
          <p:cNvSpPr>
            <a:spLocks noChangeArrowheads="1"/>
          </p:cNvSpPr>
          <p:nvPr/>
        </p:nvSpPr>
        <p:spPr bwMode="auto">
          <a:xfrm>
            <a:off x="385763" y="3422650"/>
            <a:ext cx="2320925" cy="725488"/>
          </a:xfrm>
          <a:prstGeom prst="rect">
            <a:avLst/>
          </a:prstGeom>
          <a:solidFill>
            <a:srgbClr val="CCECFF"/>
          </a:solidFill>
          <a:ln w="38100" cmpd="dbl">
            <a:solidFill>
              <a:schemeClr val="tx1"/>
            </a:solidFill>
            <a:miter lim="800000"/>
          </a:ln>
        </p:spPr>
        <p:txBody>
          <a:bodyPr wrap="none" anchor="ctr"/>
          <a:lstStyle/>
          <a:p>
            <a:endParaRPr lang="zh-CN" altLang="en-US"/>
          </a:p>
        </p:txBody>
      </p:sp>
      <p:sp>
        <p:nvSpPr>
          <p:cNvPr id="954380" name="Rectangle 12"/>
          <p:cNvSpPr>
            <a:spLocks noChangeArrowheads="1"/>
          </p:cNvSpPr>
          <p:nvPr/>
        </p:nvSpPr>
        <p:spPr bwMode="auto">
          <a:xfrm>
            <a:off x="2087563" y="3586163"/>
            <a:ext cx="466725" cy="395287"/>
          </a:xfrm>
          <a:prstGeom prst="rect">
            <a:avLst/>
          </a:prstGeom>
          <a:solidFill>
            <a:srgbClr val="FFFF99"/>
          </a:solidFill>
          <a:ln w="19050">
            <a:solidFill>
              <a:schemeClr val="tx1"/>
            </a:solidFill>
            <a:miter lim="800000"/>
          </a:ln>
          <a:effectLst>
            <a:outerShdw dist="35921" dir="2700000" algn="ctr" rotWithShape="0">
              <a:schemeClr val="bg2"/>
            </a:outerShdw>
          </a:effectLst>
        </p:spPr>
        <p:txBody>
          <a:bodyPr wrap="none" anchor="ctr"/>
          <a:lstStyle/>
          <a:p>
            <a:pPr algn="ctr">
              <a:defRPr/>
            </a:pPr>
            <a:r>
              <a:rPr kumimoji="1" lang="en-US" altLang="zh-CN" sz="2000" dirty="0">
                <a:solidFill>
                  <a:srgbClr val="333399"/>
                </a:solidFill>
                <a:latin typeface="Arial" panose="020B0604020202020204" pitchFamily="34" charset="0"/>
                <a:ea typeface="黑体" panose="02010609060101010101" pitchFamily="49" charset="-122"/>
              </a:rPr>
              <a:t>3</a:t>
            </a:r>
          </a:p>
        </p:txBody>
      </p:sp>
      <p:sp>
        <p:nvSpPr>
          <p:cNvPr id="295948" name="Line 13"/>
          <p:cNvSpPr>
            <a:spLocks noChangeShapeType="1"/>
          </p:cNvSpPr>
          <p:nvPr/>
        </p:nvSpPr>
        <p:spPr bwMode="auto">
          <a:xfrm flipV="1">
            <a:off x="233363" y="3784600"/>
            <a:ext cx="355600" cy="0"/>
          </a:xfrm>
          <a:prstGeom prst="line">
            <a:avLst/>
          </a:prstGeom>
          <a:noFill/>
          <a:ln w="28575">
            <a:solidFill>
              <a:srgbClr val="333399"/>
            </a:solidFill>
            <a:round/>
            <a:tailEnd type="triangle" w="med" len="lg"/>
          </a:ln>
        </p:spPr>
        <p:txBody>
          <a:bodyPr/>
          <a:lstStyle/>
          <a:p>
            <a:endParaRPr lang="zh-CN" altLang="en-US"/>
          </a:p>
        </p:txBody>
      </p:sp>
      <p:sp>
        <p:nvSpPr>
          <p:cNvPr id="295949" name="Line 14"/>
          <p:cNvSpPr>
            <a:spLocks noChangeShapeType="1"/>
          </p:cNvSpPr>
          <p:nvPr/>
        </p:nvSpPr>
        <p:spPr bwMode="auto">
          <a:xfrm>
            <a:off x="1004888" y="3784600"/>
            <a:ext cx="311150" cy="0"/>
          </a:xfrm>
          <a:prstGeom prst="line">
            <a:avLst/>
          </a:prstGeom>
          <a:noFill/>
          <a:ln w="28575">
            <a:solidFill>
              <a:srgbClr val="333399"/>
            </a:solidFill>
            <a:round/>
            <a:tailEnd type="triangle" w="med" len="lg"/>
          </a:ln>
        </p:spPr>
        <p:txBody>
          <a:bodyPr/>
          <a:lstStyle/>
          <a:p>
            <a:endParaRPr lang="zh-CN" altLang="en-US"/>
          </a:p>
        </p:txBody>
      </p:sp>
      <p:sp>
        <p:nvSpPr>
          <p:cNvPr id="295950" name="Line 15"/>
          <p:cNvSpPr>
            <a:spLocks noChangeShapeType="1"/>
          </p:cNvSpPr>
          <p:nvPr/>
        </p:nvSpPr>
        <p:spPr bwMode="auto">
          <a:xfrm>
            <a:off x="1779588" y="3784600"/>
            <a:ext cx="307975" cy="0"/>
          </a:xfrm>
          <a:prstGeom prst="line">
            <a:avLst/>
          </a:prstGeom>
          <a:noFill/>
          <a:ln w="28575">
            <a:solidFill>
              <a:srgbClr val="333399"/>
            </a:solidFill>
            <a:round/>
            <a:tailEnd type="triangle" w="med" len="lg"/>
          </a:ln>
        </p:spPr>
        <p:txBody>
          <a:bodyPr/>
          <a:lstStyle/>
          <a:p>
            <a:endParaRPr lang="zh-CN" altLang="en-US"/>
          </a:p>
        </p:txBody>
      </p:sp>
      <p:sp>
        <p:nvSpPr>
          <p:cNvPr id="295951" name="Line 16"/>
          <p:cNvSpPr>
            <a:spLocks noChangeShapeType="1"/>
          </p:cNvSpPr>
          <p:nvPr/>
        </p:nvSpPr>
        <p:spPr bwMode="auto">
          <a:xfrm>
            <a:off x="2554288" y="3784600"/>
            <a:ext cx="307975" cy="0"/>
          </a:xfrm>
          <a:prstGeom prst="line">
            <a:avLst/>
          </a:prstGeom>
          <a:noFill/>
          <a:ln w="28575">
            <a:solidFill>
              <a:srgbClr val="333399"/>
            </a:solidFill>
            <a:round/>
            <a:tailEnd type="triangle" w="med" len="lg"/>
          </a:ln>
        </p:spPr>
        <p:txBody>
          <a:bodyPr/>
          <a:lstStyle/>
          <a:p>
            <a:endParaRPr lang="zh-CN" altLang="en-US"/>
          </a:p>
        </p:txBody>
      </p:sp>
      <p:sp>
        <p:nvSpPr>
          <p:cNvPr id="295952" name="Text Box 17"/>
          <p:cNvSpPr txBox="1">
            <a:spLocks noChangeArrowheads="1"/>
          </p:cNvSpPr>
          <p:nvPr/>
        </p:nvSpPr>
        <p:spPr bwMode="auto">
          <a:xfrm>
            <a:off x="1004888" y="3033713"/>
            <a:ext cx="1200150" cy="396875"/>
          </a:xfrm>
          <a:prstGeom prst="rect">
            <a:avLst/>
          </a:prstGeom>
          <a:noFill/>
          <a:ln w="9525">
            <a:noFill/>
            <a:miter lim="800000"/>
          </a:ln>
        </p:spPr>
        <p:txBody>
          <a:bodyPr wrap="none">
            <a:spAutoFit/>
          </a:bodyPr>
          <a:lstStyle/>
          <a:p>
            <a:r>
              <a:rPr kumimoji="1" lang="zh-CN" altLang="en-US" sz="2000">
                <a:solidFill>
                  <a:srgbClr val="333399"/>
                </a:solidFill>
                <a:latin typeface="Arial" panose="020B0604020202020204" pitchFamily="34" charset="0"/>
              </a:rPr>
              <a:t>输入端口</a:t>
            </a:r>
          </a:p>
        </p:txBody>
      </p:sp>
      <p:sp>
        <p:nvSpPr>
          <p:cNvPr id="295953" name="Rectangle 18"/>
          <p:cNvSpPr>
            <a:spLocks noChangeArrowheads="1"/>
          </p:cNvSpPr>
          <p:nvPr/>
        </p:nvSpPr>
        <p:spPr bwMode="auto">
          <a:xfrm>
            <a:off x="385763" y="4995863"/>
            <a:ext cx="2320925" cy="725487"/>
          </a:xfrm>
          <a:prstGeom prst="rect">
            <a:avLst/>
          </a:prstGeom>
          <a:solidFill>
            <a:srgbClr val="CCECFF"/>
          </a:solidFill>
          <a:ln w="38100" cmpd="dbl">
            <a:solidFill>
              <a:schemeClr val="tx1"/>
            </a:solidFill>
            <a:miter lim="800000"/>
          </a:ln>
        </p:spPr>
        <p:txBody>
          <a:bodyPr wrap="none" anchor="ctr"/>
          <a:lstStyle/>
          <a:p>
            <a:endParaRPr lang="zh-CN" altLang="en-US"/>
          </a:p>
        </p:txBody>
      </p:sp>
      <p:sp>
        <p:nvSpPr>
          <p:cNvPr id="954387" name="Rectangle 19"/>
          <p:cNvSpPr>
            <a:spLocks noChangeArrowheads="1"/>
          </p:cNvSpPr>
          <p:nvPr/>
        </p:nvSpPr>
        <p:spPr bwMode="auto">
          <a:xfrm>
            <a:off x="2087563" y="5159375"/>
            <a:ext cx="466725" cy="396875"/>
          </a:xfrm>
          <a:prstGeom prst="rect">
            <a:avLst/>
          </a:prstGeom>
          <a:solidFill>
            <a:srgbClr val="FFFF99"/>
          </a:solidFill>
          <a:ln w="19050">
            <a:solidFill>
              <a:schemeClr val="tx1"/>
            </a:solidFill>
            <a:miter lim="800000"/>
          </a:ln>
          <a:effectLst>
            <a:outerShdw dist="35921" dir="2700000" algn="ctr" rotWithShape="0">
              <a:schemeClr val="bg2"/>
            </a:outerShdw>
          </a:effectLst>
        </p:spPr>
        <p:txBody>
          <a:bodyPr wrap="none" anchor="ctr"/>
          <a:lstStyle/>
          <a:p>
            <a:pPr algn="ctr">
              <a:defRPr/>
            </a:pPr>
            <a:r>
              <a:rPr kumimoji="1" lang="en-US" altLang="zh-CN" sz="2000" dirty="0">
                <a:solidFill>
                  <a:srgbClr val="333399"/>
                </a:solidFill>
                <a:latin typeface="Arial" panose="020B0604020202020204" pitchFamily="34" charset="0"/>
                <a:ea typeface="黑体" panose="02010609060101010101" pitchFamily="49" charset="-122"/>
              </a:rPr>
              <a:t>3</a:t>
            </a:r>
          </a:p>
        </p:txBody>
      </p:sp>
      <p:sp>
        <p:nvSpPr>
          <p:cNvPr id="295955" name="Line 20"/>
          <p:cNvSpPr>
            <a:spLocks noChangeShapeType="1"/>
          </p:cNvSpPr>
          <p:nvPr/>
        </p:nvSpPr>
        <p:spPr bwMode="auto">
          <a:xfrm flipV="1">
            <a:off x="233363" y="5357813"/>
            <a:ext cx="355600" cy="0"/>
          </a:xfrm>
          <a:prstGeom prst="line">
            <a:avLst/>
          </a:prstGeom>
          <a:noFill/>
          <a:ln w="28575">
            <a:solidFill>
              <a:srgbClr val="333399"/>
            </a:solidFill>
            <a:round/>
            <a:tailEnd type="triangle" w="med" len="lg"/>
          </a:ln>
        </p:spPr>
        <p:txBody>
          <a:bodyPr/>
          <a:lstStyle/>
          <a:p>
            <a:endParaRPr lang="zh-CN" altLang="en-US"/>
          </a:p>
        </p:txBody>
      </p:sp>
      <p:sp>
        <p:nvSpPr>
          <p:cNvPr id="295956" name="Line 21"/>
          <p:cNvSpPr>
            <a:spLocks noChangeShapeType="1"/>
          </p:cNvSpPr>
          <p:nvPr/>
        </p:nvSpPr>
        <p:spPr bwMode="auto">
          <a:xfrm>
            <a:off x="1004888" y="5357813"/>
            <a:ext cx="311150" cy="0"/>
          </a:xfrm>
          <a:prstGeom prst="line">
            <a:avLst/>
          </a:prstGeom>
          <a:noFill/>
          <a:ln w="28575">
            <a:solidFill>
              <a:srgbClr val="333399"/>
            </a:solidFill>
            <a:round/>
            <a:tailEnd type="triangle" w="med" len="lg"/>
          </a:ln>
        </p:spPr>
        <p:txBody>
          <a:bodyPr/>
          <a:lstStyle/>
          <a:p>
            <a:endParaRPr lang="zh-CN" altLang="en-US"/>
          </a:p>
        </p:txBody>
      </p:sp>
      <p:sp>
        <p:nvSpPr>
          <p:cNvPr id="295957" name="Line 22"/>
          <p:cNvSpPr>
            <a:spLocks noChangeShapeType="1"/>
          </p:cNvSpPr>
          <p:nvPr/>
        </p:nvSpPr>
        <p:spPr bwMode="auto">
          <a:xfrm>
            <a:off x="1779588" y="5357813"/>
            <a:ext cx="307975" cy="0"/>
          </a:xfrm>
          <a:prstGeom prst="line">
            <a:avLst/>
          </a:prstGeom>
          <a:noFill/>
          <a:ln w="28575">
            <a:solidFill>
              <a:srgbClr val="333399"/>
            </a:solidFill>
            <a:round/>
            <a:tailEnd type="triangle" w="med" len="lg"/>
          </a:ln>
        </p:spPr>
        <p:txBody>
          <a:bodyPr/>
          <a:lstStyle/>
          <a:p>
            <a:endParaRPr lang="zh-CN" altLang="en-US"/>
          </a:p>
        </p:txBody>
      </p:sp>
      <p:sp>
        <p:nvSpPr>
          <p:cNvPr id="295958" name="Line 23"/>
          <p:cNvSpPr>
            <a:spLocks noChangeShapeType="1"/>
          </p:cNvSpPr>
          <p:nvPr/>
        </p:nvSpPr>
        <p:spPr bwMode="auto">
          <a:xfrm>
            <a:off x="2554288" y="5357813"/>
            <a:ext cx="307975" cy="0"/>
          </a:xfrm>
          <a:prstGeom prst="line">
            <a:avLst/>
          </a:prstGeom>
          <a:noFill/>
          <a:ln w="28575">
            <a:solidFill>
              <a:srgbClr val="333399"/>
            </a:solidFill>
            <a:round/>
            <a:tailEnd type="triangle" w="med" len="lg"/>
          </a:ln>
        </p:spPr>
        <p:txBody>
          <a:bodyPr/>
          <a:lstStyle/>
          <a:p>
            <a:endParaRPr lang="zh-CN" altLang="en-US"/>
          </a:p>
        </p:txBody>
      </p:sp>
      <p:sp>
        <p:nvSpPr>
          <p:cNvPr id="954392" name="Rectangle 24"/>
          <p:cNvSpPr>
            <a:spLocks noChangeArrowheads="1"/>
          </p:cNvSpPr>
          <p:nvPr/>
        </p:nvSpPr>
        <p:spPr bwMode="auto">
          <a:xfrm>
            <a:off x="2862263" y="3422650"/>
            <a:ext cx="2398712" cy="2311400"/>
          </a:xfrm>
          <a:prstGeom prst="rect">
            <a:avLst/>
          </a:prstGeom>
          <a:solidFill>
            <a:srgbClr val="CCECFF"/>
          </a:solidFill>
          <a:ln w="12700">
            <a:solidFill>
              <a:schemeClr val="tx1"/>
            </a:solidFill>
            <a:miter lim="800000"/>
          </a:ln>
          <a:effectLst>
            <a:outerShdw dist="53882" dir="2700000" algn="ctr" rotWithShape="0">
              <a:schemeClr val="bg2"/>
            </a:outerShdw>
          </a:effectLst>
        </p:spPr>
        <p:txBody>
          <a:bodyPr wrap="none" anchor="ctr"/>
          <a:lstStyle/>
          <a:p>
            <a:pPr>
              <a:defRPr/>
            </a:pPr>
            <a:endParaRPr lang="zh-CN" altLang="en-US">
              <a:ea typeface="黑体" panose="02010609060101010101" pitchFamily="49" charset="-122"/>
            </a:endParaRPr>
          </a:p>
        </p:txBody>
      </p:sp>
      <p:sp>
        <p:nvSpPr>
          <p:cNvPr id="295960" name="Rectangle 25"/>
          <p:cNvSpPr>
            <a:spLocks noChangeArrowheads="1"/>
          </p:cNvSpPr>
          <p:nvPr/>
        </p:nvSpPr>
        <p:spPr bwMode="auto">
          <a:xfrm flipH="1">
            <a:off x="5416550" y="3422650"/>
            <a:ext cx="2317750" cy="725488"/>
          </a:xfrm>
          <a:prstGeom prst="rect">
            <a:avLst/>
          </a:prstGeom>
          <a:solidFill>
            <a:srgbClr val="CCECFF"/>
          </a:solidFill>
          <a:ln w="38100" cmpd="dbl">
            <a:solidFill>
              <a:schemeClr val="tx1"/>
            </a:solidFill>
            <a:miter lim="800000"/>
          </a:ln>
        </p:spPr>
        <p:txBody>
          <a:bodyPr wrap="none" anchor="ctr"/>
          <a:lstStyle/>
          <a:p>
            <a:endParaRPr lang="zh-CN" altLang="en-US"/>
          </a:p>
        </p:txBody>
      </p:sp>
      <p:sp>
        <p:nvSpPr>
          <p:cNvPr id="295961" name="Line 26"/>
          <p:cNvSpPr>
            <a:spLocks noChangeShapeType="1"/>
          </p:cNvSpPr>
          <p:nvPr/>
        </p:nvSpPr>
        <p:spPr bwMode="auto">
          <a:xfrm flipV="1">
            <a:off x="7570788" y="3784600"/>
            <a:ext cx="319087" cy="0"/>
          </a:xfrm>
          <a:prstGeom prst="line">
            <a:avLst/>
          </a:prstGeom>
          <a:noFill/>
          <a:ln w="28575">
            <a:solidFill>
              <a:srgbClr val="333399"/>
            </a:solidFill>
            <a:round/>
            <a:tailEnd type="triangle" w="med" len="lg"/>
          </a:ln>
        </p:spPr>
        <p:txBody>
          <a:bodyPr/>
          <a:lstStyle/>
          <a:p>
            <a:endParaRPr lang="zh-CN" altLang="en-US"/>
          </a:p>
        </p:txBody>
      </p:sp>
      <p:sp>
        <p:nvSpPr>
          <p:cNvPr id="295962" name="Line 27"/>
          <p:cNvSpPr>
            <a:spLocks noChangeShapeType="1"/>
          </p:cNvSpPr>
          <p:nvPr/>
        </p:nvSpPr>
        <p:spPr bwMode="auto">
          <a:xfrm rot="10800000" flipH="1">
            <a:off x="6807200" y="3784600"/>
            <a:ext cx="309563" cy="0"/>
          </a:xfrm>
          <a:prstGeom prst="line">
            <a:avLst/>
          </a:prstGeom>
          <a:noFill/>
          <a:ln w="28575">
            <a:solidFill>
              <a:srgbClr val="333399"/>
            </a:solidFill>
            <a:round/>
            <a:tailEnd type="triangle" w="med" len="lg"/>
          </a:ln>
        </p:spPr>
        <p:txBody>
          <a:bodyPr/>
          <a:lstStyle/>
          <a:p>
            <a:endParaRPr lang="zh-CN" altLang="en-US"/>
          </a:p>
        </p:txBody>
      </p:sp>
      <p:sp>
        <p:nvSpPr>
          <p:cNvPr id="295963" name="Line 28"/>
          <p:cNvSpPr>
            <a:spLocks noChangeShapeType="1"/>
          </p:cNvSpPr>
          <p:nvPr/>
        </p:nvSpPr>
        <p:spPr bwMode="auto">
          <a:xfrm>
            <a:off x="6032500" y="3784600"/>
            <a:ext cx="311150" cy="0"/>
          </a:xfrm>
          <a:prstGeom prst="line">
            <a:avLst/>
          </a:prstGeom>
          <a:noFill/>
          <a:ln w="28575">
            <a:solidFill>
              <a:srgbClr val="333399"/>
            </a:solidFill>
            <a:round/>
            <a:tailEnd type="triangle" w="med" len="lg"/>
          </a:ln>
        </p:spPr>
        <p:txBody>
          <a:bodyPr/>
          <a:lstStyle/>
          <a:p>
            <a:endParaRPr lang="zh-CN" altLang="en-US"/>
          </a:p>
        </p:txBody>
      </p:sp>
      <p:sp>
        <p:nvSpPr>
          <p:cNvPr id="295964" name="Line 29"/>
          <p:cNvSpPr>
            <a:spLocks noChangeShapeType="1"/>
          </p:cNvSpPr>
          <p:nvPr/>
        </p:nvSpPr>
        <p:spPr bwMode="auto">
          <a:xfrm>
            <a:off x="5260975" y="3784600"/>
            <a:ext cx="369888" cy="0"/>
          </a:xfrm>
          <a:prstGeom prst="line">
            <a:avLst/>
          </a:prstGeom>
          <a:noFill/>
          <a:ln w="28575">
            <a:solidFill>
              <a:srgbClr val="333399"/>
            </a:solidFill>
            <a:round/>
            <a:tailEnd type="triangle" w="med" len="lg"/>
          </a:ln>
        </p:spPr>
        <p:txBody>
          <a:bodyPr/>
          <a:lstStyle/>
          <a:p>
            <a:endParaRPr lang="zh-CN" altLang="en-US"/>
          </a:p>
        </p:txBody>
      </p:sp>
      <p:sp>
        <p:nvSpPr>
          <p:cNvPr id="295965" name="Rectangle 30"/>
          <p:cNvSpPr>
            <a:spLocks noChangeArrowheads="1"/>
          </p:cNvSpPr>
          <p:nvPr/>
        </p:nvSpPr>
        <p:spPr bwMode="auto">
          <a:xfrm flipH="1">
            <a:off x="5416550" y="4995863"/>
            <a:ext cx="2317750" cy="725487"/>
          </a:xfrm>
          <a:prstGeom prst="rect">
            <a:avLst/>
          </a:prstGeom>
          <a:solidFill>
            <a:srgbClr val="CCECFF"/>
          </a:solidFill>
          <a:ln w="38100" cmpd="dbl">
            <a:solidFill>
              <a:schemeClr val="tx1"/>
            </a:solidFill>
            <a:miter lim="800000"/>
          </a:ln>
        </p:spPr>
        <p:txBody>
          <a:bodyPr wrap="none" anchor="ctr"/>
          <a:lstStyle/>
          <a:p>
            <a:endParaRPr lang="zh-CN" altLang="en-US"/>
          </a:p>
        </p:txBody>
      </p:sp>
      <p:sp>
        <p:nvSpPr>
          <p:cNvPr id="295966" name="Line 31"/>
          <p:cNvSpPr>
            <a:spLocks noChangeShapeType="1"/>
          </p:cNvSpPr>
          <p:nvPr/>
        </p:nvSpPr>
        <p:spPr bwMode="auto">
          <a:xfrm flipV="1">
            <a:off x="7570788" y="5357813"/>
            <a:ext cx="319087" cy="0"/>
          </a:xfrm>
          <a:prstGeom prst="line">
            <a:avLst/>
          </a:prstGeom>
          <a:noFill/>
          <a:ln w="28575">
            <a:solidFill>
              <a:srgbClr val="333399"/>
            </a:solidFill>
            <a:round/>
            <a:tailEnd type="triangle" w="med" len="lg"/>
          </a:ln>
        </p:spPr>
        <p:txBody>
          <a:bodyPr/>
          <a:lstStyle/>
          <a:p>
            <a:endParaRPr lang="zh-CN" altLang="en-US"/>
          </a:p>
        </p:txBody>
      </p:sp>
      <p:sp>
        <p:nvSpPr>
          <p:cNvPr id="295967" name="Line 32"/>
          <p:cNvSpPr>
            <a:spLocks noChangeShapeType="1"/>
          </p:cNvSpPr>
          <p:nvPr/>
        </p:nvSpPr>
        <p:spPr bwMode="auto">
          <a:xfrm>
            <a:off x="6807200" y="5357813"/>
            <a:ext cx="309563" cy="0"/>
          </a:xfrm>
          <a:prstGeom prst="line">
            <a:avLst/>
          </a:prstGeom>
          <a:noFill/>
          <a:ln w="28575">
            <a:solidFill>
              <a:srgbClr val="333399"/>
            </a:solidFill>
            <a:round/>
            <a:tailEnd type="triangle" w="med" len="lg"/>
          </a:ln>
        </p:spPr>
        <p:txBody>
          <a:bodyPr/>
          <a:lstStyle/>
          <a:p>
            <a:endParaRPr lang="zh-CN" altLang="en-US"/>
          </a:p>
        </p:txBody>
      </p:sp>
      <p:sp>
        <p:nvSpPr>
          <p:cNvPr id="295968" name="Line 33"/>
          <p:cNvSpPr>
            <a:spLocks noChangeShapeType="1"/>
          </p:cNvSpPr>
          <p:nvPr/>
        </p:nvSpPr>
        <p:spPr bwMode="auto">
          <a:xfrm>
            <a:off x="6032500" y="5357813"/>
            <a:ext cx="311150" cy="0"/>
          </a:xfrm>
          <a:prstGeom prst="line">
            <a:avLst/>
          </a:prstGeom>
          <a:noFill/>
          <a:ln w="28575">
            <a:solidFill>
              <a:srgbClr val="333399"/>
            </a:solidFill>
            <a:round/>
            <a:tailEnd type="triangle" w="med" len="lg"/>
          </a:ln>
        </p:spPr>
        <p:txBody>
          <a:bodyPr/>
          <a:lstStyle/>
          <a:p>
            <a:endParaRPr lang="zh-CN" altLang="en-US"/>
          </a:p>
        </p:txBody>
      </p:sp>
      <p:sp>
        <p:nvSpPr>
          <p:cNvPr id="295969" name="Line 34"/>
          <p:cNvSpPr>
            <a:spLocks noChangeShapeType="1"/>
          </p:cNvSpPr>
          <p:nvPr/>
        </p:nvSpPr>
        <p:spPr bwMode="auto">
          <a:xfrm flipV="1">
            <a:off x="5260975" y="5357813"/>
            <a:ext cx="357188" cy="0"/>
          </a:xfrm>
          <a:prstGeom prst="line">
            <a:avLst/>
          </a:prstGeom>
          <a:noFill/>
          <a:ln w="28575">
            <a:solidFill>
              <a:srgbClr val="333399"/>
            </a:solidFill>
            <a:round/>
            <a:tailEnd type="triangle" w="med" len="lg"/>
          </a:ln>
        </p:spPr>
        <p:txBody>
          <a:bodyPr/>
          <a:lstStyle/>
          <a:p>
            <a:endParaRPr lang="zh-CN" altLang="en-US"/>
          </a:p>
        </p:txBody>
      </p:sp>
      <p:sp>
        <p:nvSpPr>
          <p:cNvPr id="295970" name="Text Box 35"/>
          <p:cNvSpPr txBox="1">
            <a:spLocks noChangeArrowheads="1"/>
          </p:cNvSpPr>
          <p:nvPr/>
        </p:nvSpPr>
        <p:spPr bwMode="auto">
          <a:xfrm>
            <a:off x="3348038" y="5157788"/>
            <a:ext cx="1403350" cy="457200"/>
          </a:xfrm>
          <a:prstGeom prst="rect">
            <a:avLst/>
          </a:prstGeom>
          <a:noFill/>
          <a:ln w="9525">
            <a:noFill/>
            <a:miter lim="800000"/>
          </a:ln>
        </p:spPr>
        <p:txBody>
          <a:bodyPr wrap="none">
            <a:spAutoFit/>
          </a:bodyPr>
          <a:lstStyle/>
          <a:p>
            <a:r>
              <a:rPr kumimoji="1" lang="zh-CN" altLang="en-US" sz="2400">
                <a:solidFill>
                  <a:srgbClr val="333399"/>
                </a:solidFill>
                <a:latin typeface="Arial" panose="020B0604020202020204" pitchFamily="34" charset="0"/>
              </a:rPr>
              <a:t>交换结构</a:t>
            </a:r>
          </a:p>
        </p:txBody>
      </p:sp>
      <p:sp>
        <p:nvSpPr>
          <p:cNvPr id="295971" name="Text Box 36"/>
          <p:cNvSpPr txBox="1">
            <a:spLocks noChangeArrowheads="1"/>
          </p:cNvSpPr>
          <p:nvPr/>
        </p:nvSpPr>
        <p:spPr bwMode="auto">
          <a:xfrm>
            <a:off x="1004888" y="4552950"/>
            <a:ext cx="1200150" cy="396875"/>
          </a:xfrm>
          <a:prstGeom prst="rect">
            <a:avLst/>
          </a:prstGeom>
          <a:noFill/>
          <a:ln w="9525">
            <a:noFill/>
            <a:miter lim="800000"/>
          </a:ln>
        </p:spPr>
        <p:txBody>
          <a:bodyPr wrap="none">
            <a:spAutoFit/>
          </a:bodyPr>
          <a:lstStyle/>
          <a:p>
            <a:r>
              <a:rPr kumimoji="1" lang="zh-CN" altLang="en-US" sz="2000">
                <a:solidFill>
                  <a:srgbClr val="333399"/>
                </a:solidFill>
                <a:latin typeface="Arial" panose="020B0604020202020204" pitchFamily="34" charset="0"/>
              </a:rPr>
              <a:t>输入端口</a:t>
            </a:r>
          </a:p>
        </p:txBody>
      </p:sp>
      <p:sp>
        <p:nvSpPr>
          <p:cNvPr id="295972" name="Text Box 37"/>
          <p:cNvSpPr txBox="1">
            <a:spLocks noChangeArrowheads="1"/>
          </p:cNvSpPr>
          <p:nvPr/>
        </p:nvSpPr>
        <p:spPr bwMode="auto">
          <a:xfrm>
            <a:off x="6032500" y="3033713"/>
            <a:ext cx="1200150" cy="396875"/>
          </a:xfrm>
          <a:prstGeom prst="rect">
            <a:avLst/>
          </a:prstGeom>
          <a:noFill/>
          <a:ln w="9525">
            <a:noFill/>
            <a:miter lim="800000"/>
          </a:ln>
        </p:spPr>
        <p:txBody>
          <a:bodyPr wrap="none">
            <a:spAutoFit/>
          </a:bodyPr>
          <a:lstStyle/>
          <a:p>
            <a:r>
              <a:rPr kumimoji="1" lang="zh-CN" altLang="en-US" sz="2000">
                <a:solidFill>
                  <a:srgbClr val="333399"/>
                </a:solidFill>
                <a:latin typeface="Arial" panose="020B0604020202020204" pitchFamily="34" charset="0"/>
              </a:rPr>
              <a:t>输出端口</a:t>
            </a:r>
          </a:p>
        </p:txBody>
      </p:sp>
      <p:sp>
        <p:nvSpPr>
          <p:cNvPr id="295973" name="Line 38"/>
          <p:cNvSpPr>
            <a:spLocks noChangeShapeType="1"/>
          </p:cNvSpPr>
          <p:nvPr/>
        </p:nvSpPr>
        <p:spPr bwMode="auto">
          <a:xfrm>
            <a:off x="0" y="3092450"/>
            <a:ext cx="8818563" cy="0"/>
          </a:xfrm>
          <a:prstGeom prst="line">
            <a:avLst/>
          </a:prstGeom>
          <a:noFill/>
          <a:ln w="28575">
            <a:solidFill>
              <a:srgbClr val="333399"/>
            </a:solidFill>
            <a:prstDash val="dash"/>
            <a:round/>
          </a:ln>
        </p:spPr>
        <p:txBody>
          <a:bodyPr/>
          <a:lstStyle/>
          <a:p>
            <a:endParaRPr lang="zh-CN" altLang="en-US"/>
          </a:p>
        </p:txBody>
      </p:sp>
      <p:sp>
        <p:nvSpPr>
          <p:cNvPr id="295974" name="Line 39"/>
          <p:cNvSpPr>
            <a:spLocks noChangeShapeType="1"/>
          </p:cNvSpPr>
          <p:nvPr/>
        </p:nvSpPr>
        <p:spPr bwMode="auto">
          <a:xfrm>
            <a:off x="8243888" y="3092450"/>
            <a:ext cx="0" cy="2641600"/>
          </a:xfrm>
          <a:prstGeom prst="line">
            <a:avLst/>
          </a:prstGeom>
          <a:noFill/>
          <a:ln w="28575">
            <a:solidFill>
              <a:srgbClr val="333399"/>
            </a:solidFill>
            <a:round/>
            <a:headEnd type="triangle" w="med" len="lg"/>
            <a:tailEnd type="triangle" w="med" len="lg"/>
          </a:ln>
        </p:spPr>
        <p:txBody>
          <a:bodyPr/>
          <a:lstStyle/>
          <a:p>
            <a:endParaRPr lang="zh-CN" altLang="en-US"/>
          </a:p>
        </p:txBody>
      </p:sp>
      <p:sp>
        <p:nvSpPr>
          <p:cNvPr id="295975" name="Text Box 40"/>
          <p:cNvSpPr txBox="1">
            <a:spLocks noChangeArrowheads="1"/>
          </p:cNvSpPr>
          <p:nvPr/>
        </p:nvSpPr>
        <p:spPr bwMode="auto">
          <a:xfrm>
            <a:off x="7813675" y="4300538"/>
            <a:ext cx="793750" cy="749300"/>
          </a:xfrm>
          <a:prstGeom prst="rect">
            <a:avLst/>
          </a:prstGeom>
          <a:solidFill>
            <a:schemeClr val="bg1"/>
          </a:solidFill>
          <a:ln w="9525">
            <a:noFill/>
            <a:miter lim="800000"/>
          </a:ln>
        </p:spPr>
        <p:txBody>
          <a:bodyPr wrap="none">
            <a:spAutoFit/>
          </a:bodyPr>
          <a:lstStyle/>
          <a:p>
            <a:pPr>
              <a:lnSpc>
                <a:spcPct val="90000"/>
              </a:lnSpc>
            </a:pPr>
            <a:r>
              <a:rPr kumimoji="1" lang="zh-CN" altLang="en-US" sz="2400">
                <a:solidFill>
                  <a:srgbClr val="333399"/>
                </a:solidFill>
                <a:latin typeface="Arial" panose="020B0604020202020204" pitchFamily="34" charset="0"/>
              </a:rPr>
              <a:t>分组</a:t>
            </a:r>
          </a:p>
          <a:p>
            <a:pPr>
              <a:lnSpc>
                <a:spcPct val="90000"/>
              </a:lnSpc>
            </a:pPr>
            <a:r>
              <a:rPr kumimoji="1" lang="zh-CN" altLang="en-US" sz="2400">
                <a:solidFill>
                  <a:srgbClr val="333399"/>
                </a:solidFill>
                <a:latin typeface="Arial" panose="020B0604020202020204" pitchFamily="34" charset="0"/>
              </a:rPr>
              <a:t>转发</a:t>
            </a:r>
          </a:p>
        </p:txBody>
      </p:sp>
      <p:sp>
        <p:nvSpPr>
          <p:cNvPr id="295976" name="Rectangle 41"/>
          <p:cNvSpPr>
            <a:spLocks noChangeArrowheads="1"/>
          </p:cNvSpPr>
          <p:nvPr/>
        </p:nvSpPr>
        <p:spPr bwMode="auto">
          <a:xfrm>
            <a:off x="3170238" y="3621088"/>
            <a:ext cx="1779587" cy="1385887"/>
          </a:xfrm>
          <a:prstGeom prst="rect">
            <a:avLst/>
          </a:prstGeom>
          <a:solidFill>
            <a:srgbClr val="FFCCFF"/>
          </a:solidFill>
          <a:ln w="9525">
            <a:solidFill>
              <a:schemeClr val="tx1"/>
            </a:solidFill>
            <a:miter lim="800000"/>
          </a:ln>
        </p:spPr>
        <p:txBody>
          <a:bodyPr wrap="none" anchor="ctr"/>
          <a:lstStyle/>
          <a:p>
            <a:endParaRPr lang="zh-CN" altLang="en-US"/>
          </a:p>
        </p:txBody>
      </p:sp>
      <p:sp>
        <p:nvSpPr>
          <p:cNvPr id="954410" name="Rectangle 42"/>
          <p:cNvSpPr>
            <a:spLocks noChangeArrowheads="1"/>
          </p:cNvSpPr>
          <p:nvPr/>
        </p:nvSpPr>
        <p:spPr bwMode="auto">
          <a:xfrm>
            <a:off x="3481388" y="4346575"/>
            <a:ext cx="1160462" cy="465138"/>
          </a:xfrm>
          <a:prstGeom prst="rect">
            <a:avLst/>
          </a:prstGeom>
          <a:solidFill>
            <a:srgbClr val="99FF33"/>
          </a:solidFill>
          <a:ln w="19050">
            <a:solidFill>
              <a:schemeClr val="tx1"/>
            </a:solidFill>
            <a:miter lim="800000"/>
          </a:ln>
          <a:effectLst>
            <a:outerShdw dist="35921" dir="2700000" algn="ctr" rotWithShape="0">
              <a:schemeClr val="bg2"/>
            </a:outerShdw>
          </a:effectLst>
        </p:spPr>
        <p:txBody>
          <a:bodyPr wrap="none" anchor="ctr"/>
          <a:lstStyle/>
          <a:p>
            <a:pPr algn="ctr">
              <a:defRPr/>
            </a:pPr>
            <a:r>
              <a:rPr kumimoji="1" lang="zh-CN" altLang="en-US" sz="2000">
                <a:solidFill>
                  <a:srgbClr val="333399"/>
                </a:solidFill>
                <a:latin typeface="Arial" panose="020B0604020202020204" pitchFamily="34" charset="0"/>
                <a:ea typeface="黑体" panose="02010609060101010101" pitchFamily="49" charset="-122"/>
              </a:rPr>
              <a:t>转发表</a:t>
            </a:r>
          </a:p>
        </p:txBody>
      </p:sp>
      <p:sp>
        <p:nvSpPr>
          <p:cNvPr id="295978" name="Text Box 43"/>
          <p:cNvSpPr txBox="1">
            <a:spLocks noChangeArrowheads="1"/>
          </p:cNvSpPr>
          <p:nvPr/>
        </p:nvSpPr>
        <p:spPr bwMode="auto">
          <a:xfrm>
            <a:off x="3481388" y="3717925"/>
            <a:ext cx="1200150" cy="396875"/>
          </a:xfrm>
          <a:prstGeom prst="rect">
            <a:avLst/>
          </a:prstGeom>
          <a:noFill/>
          <a:ln w="9525">
            <a:noFill/>
            <a:miter lim="800000"/>
          </a:ln>
        </p:spPr>
        <p:txBody>
          <a:bodyPr wrap="none">
            <a:spAutoFit/>
          </a:bodyPr>
          <a:lstStyle/>
          <a:p>
            <a:r>
              <a:rPr kumimoji="1" lang="zh-CN" altLang="en-US" sz="2000">
                <a:solidFill>
                  <a:srgbClr val="333399"/>
                </a:solidFill>
                <a:latin typeface="Arial" panose="020B0604020202020204" pitchFamily="34" charset="0"/>
              </a:rPr>
              <a:t>分组处理</a:t>
            </a:r>
          </a:p>
        </p:txBody>
      </p:sp>
      <p:sp>
        <p:nvSpPr>
          <p:cNvPr id="295979" name="Text Box 44"/>
          <p:cNvSpPr txBox="1">
            <a:spLocks noChangeArrowheads="1"/>
          </p:cNvSpPr>
          <p:nvPr/>
        </p:nvSpPr>
        <p:spPr bwMode="auto">
          <a:xfrm>
            <a:off x="6032500" y="4552950"/>
            <a:ext cx="1200150" cy="396875"/>
          </a:xfrm>
          <a:prstGeom prst="rect">
            <a:avLst/>
          </a:prstGeom>
          <a:noFill/>
          <a:ln w="9525">
            <a:noFill/>
            <a:miter lim="800000"/>
          </a:ln>
        </p:spPr>
        <p:txBody>
          <a:bodyPr wrap="none">
            <a:spAutoFit/>
          </a:bodyPr>
          <a:lstStyle/>
          <a:p>
            <a:r>
              <a:rPr kumimoji="1" lang="zh-CN" altLang="en-US" sz="2000">
                <a:solidFill>
                  <a:srgbClr val="333399"/>
                </a:solidFill>
                <a:latin typeface="Arial" panose="020B0604020202020204" pitchFamily="34" charset="0"/>
              </a:rPr>
              <a:t>输出端口</a:t>
            </a:r>
          </a:p>
        </p:txBody>
      </p:sp>
      <p:sp>
        <p:nvSpPr>
          <p:cNvPr id="295980" name="Text Box 45"/>
          <p:cNvSpPr txBox="1">
            <a:spLocks noChangeArrowheads="1"/>
          </p:cNvSpPr>
          <p:nvPr/>
        </p:nvSpPr>
        <p:spPr bwMode="auto">
          <a:xfrm rot="5400000">
            <a:off x="1499394" y="4239419"/>
            <a:ext cx="439737" cy="396875"/>
          </a:xfrm>
          <a:prstGeom prst="rect">
            <a:avLst/>
          </a:prstGeom>
          <a:noFill/>
          <a:ln w="9525">
            <a:noFill/>
            <a:miter lim="800000"/>
          </a:ln>
        </p:spPr>
        <p:txBody>
          <a:bodyPr wrap="none">
            <a:spAutoFit/>
          </a:bodyPr>
          <a:lstStyle/>
          <a:p>
            <a:r>
              <a:rPr kumimoji="1" lang="en-US" altLang="zh-CN" sz="2000" b="1" dirty="0">
                <a:solidFill>
                  <a:srgbClr val="333399"/>
                </a:solidFill>
                <a:latin typeface="Arial" panose="020B0604020202020204" pitchFamily="34" charset="0"/>
              </a:rPr>
              <a:t>…</a:t>
            </a:r>
          </a:p>
        </p:txBody>
      </p:sp>
      <p:sp>
        <p:nvSpPr>
          <p:cNvPr id="295981" name="Text Box 46"/>
          <p:cNvSpPr txBox="1">
            <a:spLocks noChangeArrowheads="1"/>
          </p:cNvSpPr>
          <p:nvPr/>
        </p:nvSpPr>
        <p:spPr bwMode="auto">
          <a:xfrm rot="5400000">
            <a:off x="6503194" y="4239419"/>
            <a:ext cx="439737" cy="396875"/>
          </a:xfrm>
          <a:prstGeom prst="rect">
            <a:avLst/>
          </a:prstGeom>
          <a:noFill/>
          <a:ln w="9525">
            <a:noFill/>
            <a:miter lim="800000"/>
          </a:ln>
        </p:spPr>
        <p:txBody>
          <a:bodyPr wrap="none">
            <a:spAutoFit/>
          </a:bodyPr>
          <a:lstStyle/>
          <a:p>
            <a:r>
              <a:rPr kumimoji="1" lang="en-US" altLang="zh-CN" sz="2000" b="1" dirty="0">
                <a:solidFill>
                  <a:srgbClr val="333399"/>
                </a:solidFill>
                <a:latin typeface="Arial" panose="020B0604020202020204" pitchFamily="34" charset="0"/>
              </a:rPr>
              <a:t>…</a:t>
            </a:r>
          </a:p>
        </p:txBody>
      </p:sp>
      <p:sp>
        <p:nvSpPr>
          <p:cNvPr id="295982" name="Line 47"/>
          <p:cNvSpPr>
            <a:spLocks noChangeShapeType="1"/>
          </p:cNvSpPr>
          <p:nvPr/>
        </p:nvSpPr>
        <p:spPr bwMode="auto">
          <a:xfrm flipH="1" flipV="1">
            <a:off x="2398713" y="3884613"/>
            <a:ext cx="1082675" cy="595312"/>
          </a:xfrm>
          <a:prstGeom prst="line">
            <a:avLst/>
          </a:prstGeom>
          <a:noFill/>
          <a:ln w="28575">
            <a:solidFill>
              <a:srgbClr val="333399"/>
            </a:solidFill>
            <a:prstDash val="dash"/>
            <a:round/>
            <a:tailEnd type="triangle" w="sm" len="med"/>
          </a:ln>
        </p:spPr>
        <p:txBody>
          <a:bodyPr/>
          <a:lstStyle/>
          <a:p>
            <a:endParaRPr lang="zh-CN" altLang="en-US"/>
          </a:p>
        </p:txBody>
      </p:sp>
      <p:sp>
        <p:nvSpPr>
          <p:cNvPr id="295983" name="Line 48"/>
          <p:cNvSpPr>
            <a:spLocks noChangeShapeType="1"/>
          </p:cNvSpPr>
          <p:nvPr/>
        </p:nvSpPr>
        <p:spPr bwMode="auto">
          <a:xfrm flipH="1">
            <a:off x="2398713" y="4676775"/>
            <a:ext cx="1082675" cy="595313"/>
          </a:xfrm>
          <a:prstGeom prst="line">
            <a:avLst/>
          </a:prstGeom>
          <a:noFill/>
          <a:ln w="28575">
            <a:solidFill>
              <a:srgbClr val="333399"/>
            </a:solidFill>
            <a:prstDash val="dash"/>
            <a:round/>
            <a:tailEnd type="triangle" w="sm" len="med"/>
          </a:ln>
        </p:spPr>
        <p:txBody>
          <a:bodyPr/>
          <a:lstStyle/>
          <a:p>
            <a:endParaRPr lang="zh-CN" altLang="en-US"/>
          </a:p>
        </p:txBody>
      </p:sp>
      <p:sp>
        <p:nvSpPr>
          <p:cNvPr id="954417" name="Rectangle 49"/>
          <p:cNvSpPr>
            <a:spLocks noChangeArrowheads="1"/>
          </p:cNvSpPr>
          <p:nvPr/>
        </p:nvSpPr>
        <p:spPr bwMode="auto">
          <a:xfrm>
            <a:off x="7112000" y="3654425"/>
            <a:ext cx="463550" cy="282575"/>
          </a:xfrm>
          <a:prstGeom prst="rect">
            <a:avLst/>
          </a:prstGeom>
          <a:solidFill>
            <a:srgbClr val="FFFF99"/>
          </a:solidFill>
          <a:ln w="19050">
            <a:solidFill>
              <a:schemeClr val="tx1"/>
            </a:solidFill>
            <a:miter lim="800000"/>
          </a:ln>
          <a:effectLst>
            <a:outerShdw dist="35921" dir="2700000" algn="ctr" rotWithShape="0">
              <a:schemeClr val="bg2"/>
            </a:outerShdw>
          </a:effectLst>
        </p:spPr>
        <p:txBody>
          <a:bodyPr wrap="none" anchor="ctr"/>
          <a:lstStyle/>
          <a:p>
            <a:pPr algn="ctr">
              <a:defRPr/>
            </a:pPr>
            <a:r>
              <a:rPr kumimoji="1" lang="en-US" altLang="zh-CN" sz="2000" dirty="0">
                <a:solidFill>
                  <a:srgbClr val="333399"/>
                </a:solidFill>
                <a:latin typeface="Arial" panose="020B0604020202020204" pitchFamily="34" charset="0"/>
                <a:ea typeface="黑体" panose="02010609060101010101" pitchFamily="49" charset="-122"/>
              </a:rPr>
              <a:t>1</a:t>
            </a:r>
          </a:p>
        </p:txBody>
      </p:sp>
      <p:sp>
        <p:nvSpPr>
          <p:cNvPr id="954418" name="Rectangle 50"/>
          <p:cNvSpPr>
            <a:spLocks noChangeArrowheads="1"/>
          </p:cNvSpPr>
          <p:nvPr/>
        </p:nvSpPr>
        <p:spPr bwMode="auto">
          <a:xfrm>
            <a:off x="7135813" y="5213350"/>
            <a:ext cx="463550" cy="285750"/>
          </a:xfrm>
          <a:prstGeom prst="rect">
            <a:avLst/>
          </a:prstGeom>
          <a:solidFill>
            <a:srgbClr val="FFFF99"/>
          </a:solidFill>
          <a:ln w="19050">
            <a:solidFill>
              <a:schemeClr val="tx1"/>
            </a:solidFill>
            <a:miter lim="800000"/>
          </a:ln>
          <a:effectLst>
            <a:outerShdw dist="35921" dir="2700000" algn="ctr" rotWithShape="0">
              <a:schemeClr val="bg2"/>
            </a:outerShdw>
          </a:effectLst>
        </p:spPr>
        <p:txBody>
          <a:bodyPr wrap="none" anchor="ctr"/>
          <a:lstStyle/>
          <a:p>
            <a:pPr algn="ctr">
              <a:defRPr/>
            </a:pPr>
            <a:r>
              <a:rPr kumimoji="1" lang="en-US" altLang="zh-CN" sz="2000" dirty="0">
                <a:solidFill>
                  <a:srgbClr val="333399"/>
                </a:solidFill>
                <a:latin typeface="Arial" panose="020B0604020202020204" pitchFamily="34" charset="0"/>
                <a:ea typeface="黑体" panose="02010609060101010101" pitchFamily="49" charset="-122"/>
              </a:rPr>
              <a:t>1</a:t>
            </a:r>
          </a:p>
        </p:txBody>
      </p:sp>
      <p:sp>
        <p:nvSpPr>
          <p:cNvPr id="954419" name="Rectangle 51"/>
          <p:cNvSpPr>
            <a:spLocks noChangeArrowheads="1"/>
          </p:cNvSpPr>
          <p:nvPr/>
        </p:nvSpPr>
        <p:spPr bwMode="auto">
          <a:xfrm>
            <a:off x="614363" y="5213350"/>
            <a:ext cx="463550" cy="285750"/>
          </a:xfrm>
          <a:prstGeom prst="rect">
            <a:avLst/>
          </a:prstGeom>
          <a:solidFill>
            <a:srgbClr val="FFFF99"/>
          </a:solidFill>
          <a:ln w="19050">
            <a:solidFill>
              <a:schemeClr val="tx1"/>
            </a:solidFill>
            <a:miter lim="800000"/>
          </a:ln>
          <a:effectLst>
            <a:outerShdw dist="35921" dir="2700000" algn="ctr" rotWithShape="0">
              <a:schemeClr val="bg2"/>
            </a:outerShdw>
          </a:effectLst>
        </p:spPr>
        <p:txBody>
          <a:bodyPr wrap="none" anchor="ctr"/>
          <a:lstStyle/>
          <a:p>
            <a:pPr algn="ctr">
              <a:defRPr/>
            </a:pPr>
            <a:r>
              <a:rPr kumimoji="1" lang="en-US" altLang="zh-CN" sz="2000" dirty="0">
                <a:solidFill>
                  <a:srgbClr val="333399"/>
                </a:solidFill>
                <a:latin typeface="Arial" panose="020B0604020202020204" pitchFamily="34" charset="0"/>
                <a:ea typeface="黑体" panose="02010609060101010101" pitchFamily="49" charset="-122"/>
              </a:rPr>
              <a:t>1</a:t>
            </a:r>
          </a:p>
        </p:txBody>
      </p:sp>
      <p:sp>
        <p:nvSpPr>
          <p:cNvPr id="954420" name="Rectangle 52"/>
          <p:cNvSpPr>
            <a:spLocks noChangeArrowheads="1"/>
          </p:cNvSpPr>
          <p:nvPr/>
        </p:nvSpPr>
        <p:spPr bwMode="auto">
          <a:xfrm flipH="1">
            <a:off x="5616575" y="3586163"/>
            <a:ext cx="463550" cy="395287"/>
          </a:xfrm>
          <a:prstGeom prst="rect">
            <a:avLst/>
          </a:prstGeom>
          <a:solidFill>
            <a:srgbClr val="FFFF99"/>
          </a:solidFill>
          <a:ln w="19050">
            <a:solidFill>
              <a:schemeClr val="tx1"/>
            </a:solidFill>
            <a:miter lim="800000"/>
          </a:ln>
          <a:effectLst>
            <a:outerShdw dist="35921" dir="2700000" algn="ctr" rotWithShape="0">
              <a:schemeClr val="bg2"/>
            </a:outerShdw>
          </a:effectLst>
        </p:spPr>
        <p:txBody>
          <a:bodyPr wrap="none" anchor="ctr"/>
          <a:lstStyle/>
          <a:p>
            <a:pPr algn="ctr">
              <a:defRPr/>
            </a:pPr>
            <a:r>
              <a:rPr kumimoji="1" lang="en-US" altLang="zh-CN" sz="2000" dirty="0">
                <a:solidFill>
                  <a:srgbClr val="333399"/>
                </a:solidFill>
                <a:latin typeface="Arial" panose="020B0604020202020204" pitchFamily="34" charset="0"/>
                <a:ea typeface="黑体" panose="02010609060101010101" pitchFamily="49" charset="-122"/>
              </a:rPr>
              <a:t>3</a:t>
            </a:r>
          </a:p>
        </p:txBody>
      </p:sp>
      <p:sp>
        <p:nvSpPr>
          <p:cNvPr id="954421" name="Rectangle 53"/>
          <p:cNvSpPr>
            <a:spLocks noChangeArrowheads="1"/>
          </p:cNvSpPr>
          <p:nvPr/>
        </p:nvSpPr>
        <p:spPr bwMode="auto">
          <a:xfrm flipH="1">
            <a:off x="5616575" y="5159375"/>
            <a:ext cx="463550" cy="396875"/>
          </a:xfrm>
          <a:prstGeom prst="rect">
            <a:avLst/>
          </a:prstGeom>
          <a:solidFill>
            <a:srgbClr val="FFFF99"/>
          </a:solidFill>
          <a:ln w="19050">
            <a:solidFill>
              <a:schemeClr val="tx1"/>
            </a:solidFill>
            <a:miter lim="800000"/>
          </a:ln>
          <a:effectLst>
            <a:outerShdw dist="35921" dir="2700000" algn="ctr" rotWithShape="0">
              <a:schemeClr val="bg2"/>
            </a:outerShdw>
          </a:effectLst>
        </p:spPr>
        <p:txBody>
          <a:bodyPr wrap="none" anchor="ctr"/>
          <a:lstStyle/>
          <a:p>
            <a:pPr algn="ctr">
              <a:defRPr/>
            </a:pPr>
            <a:r>
              <a:rPr kumimoji="1" lang="en-US" altLang="zh-CN" sz="2000" dirty="0">
                <a:solidFill>
                  <a:srgbClr val="333399"/>
                </a:solidFill>
                <a:latin typeface="Arial" panose="020B0604020202020204" pitchFamily="34" charset="0"/>
                <a:ea typeface="黑体" panose="02010609060101010101" pitchFamily="49" charset="-122"/>
              </a:rPr>
              <a:t>3</a:t>
            </a:r>
          </a:p>
        </p:txBody>
      </p:sp>
      <p:sp>
        <p:nvSpPr>
          <p:cNvPr id="954422" name="Rectangle 54"/>
          <p:cNvSpPr>
            <a:spLocks noChangeArrowheads="1"/>
          </p:cNvSpPr>
          <p:nvPr/>
        </p:nvSpPr>
        <p:spPr bwMode="auto">
          <a:xfrm>
            <a:off x="614363" y="3654425"/>
            <a:ext cx="463550" cy="282575"/>
          </a:xfrm>
          <a:prstGeom prst="rect">
            <a:avLst/>
          </a:prstGeom>
          <a:solidFill>
            <a:srgbClr val="FFFF99"/>
          </a:solidFill>
          <a:ln w="19050">
            <a:solidFill>
              <a:schemeClr val="tx1"/>
            </a:solidFill>
            <a:miter lim="800000"/>
          </a:ln>
          <a:effectLst>
            <a:outerShdw dist="35921" dir="2700000" algn="ctr" rotWithShape="0">
              <a:schemeClr val="bg2"/>
            </a:outerShdw>
          </a:effectLst>
        </p:spPr>
        <p:txBody>
          <a:bodyPr wrap="none" anchor="ctr"/>
          <a:lstStyle/>
          <a:p>
            <a:pPr algn="ctr">
              <a:defRPr/>
            </a:pPr>
            <a:r>
              <a:rPr kumimoji="1" lang="en-US" altLang="zh-CN" sz="2000" dirty="0">
                <a:solidFill>
                  <a:srgbClr val="333399"/>
                </a:solidFill>
                <a:latin typeface="Arial" panose="020B0604020202020204" pitchFamily="34" charset="0"/>
                <a:ea typeface="黑体" panose="02010609060101010101" pitchFamily="49" charset="-122"/>
              </a:rPr>
              <a:t>1</a:t>
            </a:r>
          </a:p>
        </p:txBody>
      </p:sp>
      <p:sp>
        <p:nvSpPr>
          <p:cNvPr id="954423" name="Rectangle 55"/>
          <p:cNvSpPr>
            <a:spLocks noChangeArrowheads="1"/>
          </p:cNvSpPr>
          <p:nvPr/>
        </p:nvSpPr>
        <p:spPr bwMode="auto">
          <a:xfrm>
            <a:off x="1350963" y="3621088"/>
            <a:ext cx="463550" cy="330200"/>
          </a:xfrm>
          <a:prstGeom prst="rect">
            <a:avLst/>
          </a:prstGeom>
          <a:solidFill>
            <a:srgbClr val="FFFF99"/>
          </a:solidFill>
          <a:ln w="19050">
            <a:solidFill>
              <a:schemeClr val="tx1"/>
            </a:solidFill>
            <a:miter lim="800000"/>
          </a:ln>
          <a:effectLst>
            <a:outerShdw dist="35921" dir="2700000" algn="ctr" rotWithShape="0">
              <a:schemeClr val="bg2"/>
            </a:outerShdw>
          </a:effectLst>
        </p:spPr>
        <p:txBody>
          <a:bodyPr wrap="none" anchor="ctr"/>
          <a:lstStyle/>
          <a:p>
            <a:pPr algn="ctr">
              <a:defRPr/>
            </a:pPr>
            <a:r>
              <a:rPr kumimoji="1" lang="en-US" altLang="zh-CN" sz="2000" dirty="0">
                <a:solidFill>
                  <a:srgbClr val="333399"/>
                </a:solidFill>
                <a:latin typeface="Arial" panose="020B0604020202020204" pitchFamily="34" charset="0"/>
                <a:ea typeface="黑体" panose="02010609060101010101" pitchFamily="49" charset="-122"/>
              </a:rPr>
              <a:t>2</a:t>
            </a:r>
          </a:p>
        </p:txBody>
      </p:sp>
      <p:sp>
        <p:nvSpPr>
          <p:cNvPr id="954424" name="Rectangle 56"/>
          <p:cNvSpPr>
            <a:spLocks noChangeArrowheads="1"/>
          </p:cNvSpPr>
          <p:nvPr/>
        </p:nvSpPr>
        <p:spPr bwMode="auto">
          <a:xfrm>
            <a:off x="1350963" y="5192713"/>
            <a:ext cx="463550" cy="330200"/>
          </a:xfrm>
          <a:prstGeom prst="rect">
            <a:avLst/>
          </a:prstGeom>
          <a:solidFill>
            <a:srgbClr val="FFFF99"/>
          </a:solidFill>
          <a:ln w="19050">
            <a:solidFill>
              <a:schemeClr val="tx1"/>
            </a:solidFill>
            <a:miter lim="800000"/>
          </a:ln>
          <a:effectLst>
            <a:outerShdw dist="35921" dir="2700000" algn="ctr" rotWithShape="0">
              <a:schemeClr val="bg2"/>
            </a:outerShdw>
          </a:effectLst>
        </p:spPr>
        <p:txBody>
          <a:bodyPr wrap="none" anchor="ctr"/>
          <a:lstStyle/>
          <a:p>
            <a:pPr algn="ctr">
              <a:defRPr/>
            </a:pPr>
            <a:r>
              <a:rPr kumimoji="1" lang="en-US" altLang="zh-CN" sz="2000" dirty="0">
                <a:solidFill>
                  <a:srgbClr val="333399"/>
                </a:solidFill>
                <a:latin typeface="Arial" panose="020B0604020202020204" pitchFamily="34" charset="0"/>
                <a:ea typeface="黑体" panose="02010609060101010101" pitchFamily="49" charset="-122"/>
              </a:rPr>
              <a:t>2</a:t>
            </a:r>
          </a:p>
        </p:txBody>
      </p:sp>
      <p:sp>
        <p:nvSpPr>
          <p:cNvPr id="954425" name="Rectangle 57"/>
          <p:cNvSpPr>
            <a:spLocks noChangeArrowheads="1"/>
          </p:cNvSpPr>
          <p:nvPr/>
        </p:nvSpPr>
        <p:spPr bwMode="auto">
          <a:xfrm flipH="1">
            <a:off x="6364288" y="3621088"/>
            <a:ext cx="463550" cy="330200"/>
          </a:xfrm>
          <a:prstGeom prst="rect">
            <a:avLst/>
          </a:prstGeom>
          <a:solidFill>
            <a:srgbClr val="FFFF99"/>
          </a:solidFill>
          <a:ln w="19050">
            <a:solidFill>
              <a:schemeClr val="tx1"/>
            </a:solidFill>
            <a:miter lim="800000"/>
          </a:ln>
          <a:effectLst>
            <a:outerShdw dist="35921" dir="2700000" algn="ctr" rotWithShape="0">
              <a:schemeClr val="bg2"/>
            </a:outerShdw>
          </a:effectLst>
        </p:spPr>
        <p:txBody>
          <a:bodyPr wrap="none" anchor="ctr"/>
          <a:lstStyle/>
          <a:p>
            <a:pPr algn="ctr">
              <a:defRPr/>
            </a:pPr>
            <a:r>
              <a:rPr kumimoji="1" lang="en-US" altLang="zh-CN" sz="2000" dirty="0">
                <a:solidFill>
                  <a:srgbClr val="333399"/>
                </a:solidFill>
                <a:latin typeface="Arial" panose="020B0604020202020204" pitchFamily="34" charset="0"/>
                <a:ea typeface="黑体" panose="02010609060101010101" pitchFamily="49" charset="-122"/>
              </a:rPr>
              <a:t>2</a:t>
            </a:r>
          </a:p>
        </p:txBody>
      </p:sp>
      <p:sp>
        <p:nvSpPr>
          <p:cNvPr id="954426" name="Rectangle 58"/>
          <p:cNvSpPr>
            <a:spLocks noChangeArrowheads="1"/>
          </p:cNvSpPr>
          <p:nvPr/>
        </p:nvSpPr>
        <p:spPr bwMode="auto">
          <a:xfrm flipH="1">
            <a:off x="6375400" y="5192713"/>
            <a:ext cx="463550" cy="330200"/>
          </a:xfrm>
          <a:prstGeom prst="rect">
            <a:avLst/>
          </a:prstGeom>
          <a:solidFill>
            <a:srgbClr val="FFFF99"/>
          </a:solidFill>
          <a:ln w="19050">
            <a:solidFill>
              <a:schemeClr val="tx1"/>
            </a:solidFill>
            <a:miter lim="800000"/>
          </a:ln>
          <a:effectLst>
            <a:outerShdw dist="35921" dir="2700000" algn="ctr" rotWithShape="0">
              <a:schemeClr val="bg2"/>
            </a:outerShdw>
          </a:effectLst>
        </p:spPr>
        <p:txBody>
          <a:bodyPr wrap="none" anchor="ctr"/>
          <a:lstStyle/>
          <a:p>
            <a:pPr algn="ctr">
              <a:defRPr/>
            </a:pPr>
            <a:r>
              <a:rPr kumimoji="1" lang="en-US" altLang="zh-CN" sz="2000" dirty="0">
                <a:solidFill>
                  <a:srgbClr val="333399"/>
                </a:solidFill>
                <a:latin typeface="Arial" panose="020B0604020202020204" pitchFamily="34" charset="0"/>
                <a:ea typeface="黑体" panose="02010609060101010101" pitchFamily="49" charset="-122"/>
              </a:rPr>
              <a:t>2</a:t>
            </a:r>
          </a:p>
        </p:txBody>
      </p:sp>
      <p:sp>
        <p:nvSpPr>
          <p:cNvPr id="295994" name="Text Box 59"/>
          <p:cNvSpPr txBox="1">
            <a:spLocks noChangeArrowheads="1"/>
          </p:cNvSpPr>
          <p:nvPr/>
        </p:nvSpPr>
        <p:spPr bwMode="auto">
          <a:xfrm>
            <a:off x="107950" y="1441450"/>
            <a:ext cx="2680542" cy="1200329"/>
          </a:xfrm>
          <a:prstGeom prst="rect">
            <a:avLst/>
          </a:prstGeom>
          <a:solidFill>
            <a:srgbClr val="CCFFFF"/>
          </a:solidFill>
          <a:ln w="28575">
            <a:solidFill>
              <a:srgbClr val="333399"/>
            </a:solidFill>
            <a:miter lim="800000"/>
          </a:ln>
        </p:spPr>
        <p:txBody>
          <a:bodyPr wrap="none">
            <a:spAutoFit/>
          </a:bodyPr>
          <a:lstStyle/>
          <a:p>
            <a:r>
              <a:rPr kumimoji="1" lang="en-US" altLang="zh-CN" sz="2400" dirty="0">
                <a:solidFill>
                  <a:srgbClr val="333399"/>
                </a:solidFill>
                <a:latin typeface="Arial" panose="020B0604020202020204" pitchFamily="34" charset="0"/>
              </a:rPr>
              <a:t>3 —— </a:t>
            </a:r>
            <a:r>
              <a:rPr kumimoji="1" lang="zh-CN" altLang="en-US" sz="2400" dirty="0">
                <a:solidFill>
                  <a:srgbClr val="333399"/>
                </a:solidFill>
                <a:latin typeface="Arial" panose="020B0604020202020204" pitchFamily="34" charset="0"/>
              </a:rPr>
              <a:t>网络层</a:t>
            </a:r>
          </a:p>
          <a:p>
            <a:r>
              <a:rPr kumimoji="1" lang="en-US" altLang="zh-CN" sz="2400" dirty="0">
                <a:solidFill>
                  <a:srgbClr val="333399"/>
                </a:solidFill>
                <a:latin typeface="Arial" panose="020B0604020202020204" pitchFamily="34" charset="0"/>
              </a:rPr>
              <a:t>2 —— </a:t>
            </a:r>
            <a:r>
              <a:rPr kumimoji="1" lang="zh-CN" altLang="en-US" sz="2400" dirty="0">
                <a:solidFill>
                  <a:srgbClr val="333399"/>
                </a:solidFill>
                <a:latin typeface="Arial" panose="020B0604020202020204" pitchFamily="34" charset="0"/>
              </a:rPr>
              <a:t>数据链路层</a:t>
            </a:r>
          </a:p>
          <a:p>
            <a:r>
              <a:rPr kumimoji="1" lang="en-US" altLang="zh-CN" sz="2400" dirty="0">
                <a:solidFill>
                  <a:srgbClr val="333399"/>
                </a:solidFill>
                <a:latin typeface="Arial" panose="020B0604020202020204" pitchFamily="34" charset="0"/>
              </a:rPr>
              <a:t>1 —— </a:t>
            </a:r>
            <a:r>
              <a:rPr kumimoji="1" lang="zh-CN" altLang="en-US" sz="2400" dirty="0">
                <a:solidFill>
                  <a:srgbClr val="333399"/>
                </a:solidFill>
                <a:latin typeface="Arial" panose="020B0604020202020204" pitchFamily="34" charset="0"/>
              </a:rPr>
              <a:t>物理层</a:t>
            </a:r>
          </a:p>
        </p:txBody>
      </p:sp>
      <p:sp>
        <p:nvSpPr>
          <p:cNvPr id="295995" name="AutoShape 4"/>
          <p:cNvSpPr>
            <a:spLocks noChangeArrowheads="1"/>
          </p:cNvSpPr>
          <p:nvPr/>
        </p:nvSpPr>
        <p:spPr bwMode="auto">
          <a:xfrm>
            <a:off x="3829050" y="2709863"/>
            <a:ext cx="463550" cy="792162"/>
          </a:xfrm>
          <a:prstGeom prst="upDownArrow">
            <a:avLst>
              <a:gd name="adj1" fmla="val 50000"/>
              <a:gd name="adj2" fmla="val 34178"/>
            </a:avLst>
          </a:prstGeom>
          <a:solidFill>
            <a:srgbClr val="CC0099"/>
          </a:solidFill>
          <a:ln w="28575">
            <a:solidFill>
              <a:srgbClr val="CC0099"/>
            </a:solidFill>
            <a:miter lim="800000"/>
          </a:ln>
        </p:spPr>
        <p:txBody>
          <a:bodyPr wrap="none" anchor="ctr"/>
          <a:lstStyle/>
          <a:p>
            <a:endParaRPr lang="zh-CN" altLang="en-US"/>
          </a:p>
        </p:txBody>
      </p:sp>
      <p:sp>
        <p:nvSpPr>
          <p:cNvPr id="295996" name="Rectangle 61"/>
          <p:cNvSpPr>
            <a:spLocks noGrp="1" noChangeArrowheads="1"/>
          </p:cNvSpPr>
          <p:nvPr>
            <p:ph type="title"/>
          </p:nvPr>
        </p:nvSpPr>
        <p:spPr>
          <a:xfrm>
            <a:off x="330199" y="203200"/>
            <a:ext cx="8488363" cy="627063"/>
          </a:xfrm>
        </p:spPr>
        <p:txBody>
          <a:bodyPr/>
          <a:lstStyle/>
          <a:p>
            <a:pPr eaLnBrk="1" hangingPunct="1"/>
            <a:r>
              <a:rPr lang="zh-CN" altLang="en-US" dirty="0"/>
              <a:t>典型的路由器的结构</a:t>
            </a:r>
          </a:p>
        </p:txBody>
      </p:sp>
    </p:spTree>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dirty="0"/>
              <a:t>典型的路由器的结构 </a:t>
            </a:r>
          </a:p>
        </p:txBody>
      </p:sp>
      <p:sp>
        <p:nvSpPr>
          <p:cNvPr id="3" name="内容占位符 2"/>
          <p:cNvSpPr>
            <a:spLocks noGrp="1"/>
          </p:cNvSpPr>
          <p:nvPr>
            <p:ph idx="1"/>
          </p:nvPr>
        </p:nvSpPr>
        <p:spPr/>
        <p:txBody>
          <a:bodyPr/>
          <a:lstStyle/>
          <a:p>
            <a:r>
              <a:rPr lang="zh-CN" altLang="zh-CN" dirty="0"/>
              <a:t>整个的路由器结构可划分为两大部分：</a:t>
            </a:r>
            <a:endParaRPr lang="en-US" altLang="zh-CN" dirty="0"/>
          </a:p>
          <a:p>
            <a:pPr lvl="1"/>
            <a:r>
              <a:rPr lang="zh-CN" altLang="zh-CN" dirty="0"/>
              <a:t>路由选择部分</a:t>
            </a:r>
            <a:endParaRPr lang="en-US" altLang="zh-CN" dirty="0"/>
          </a:p>
          <a:p>
            <a:pPr lvl="1"/>
            <a:r>
              <a:rPr lang="zh-CN" altLang="zh-CN" dirty="0"/>
              <a:t>分组转发部分</a:t>
            </a:r>
          </a:p>
          <a:p>
            <a:endParaRPr lang="en-US" altLang="zh-CN" dirty="0">
              <a:solidFill>
                <a:srgbClr val="FF0000"/>
              </a:solidFill>
            </a:endParaRPr>
          </a:p>
          <a:p>
            <a:r>
              <a:rPr lang="zh-CN" altLang="zh-CN" dirty="0">
                <a:solidFill>
                  <a:srgbClr val="FF0000"/>
                </a:solidFill>
              </a:rPr>
              <a:t>路由选择部分</a:t>
            </a:r>
            <a:endParaRPr lang="en-US" altLang="zh-CN" dirty="0">
              <a:solidFill>
                <a:srgbClr val="FF0000"/>
              </a:solidFill>
            </a:endParaRPr>
          </a:p>
          <a:p>
            <a:pPr lvl="1"/>
            <a:r>
              <a:rPr lang="zh-CN" altLang="zh-CN" dirty="0"/>
              <a:t>也</a:t>
            </a:r>
            <a:r>
              <a:rPr lang="zh-CN" altLang="en-US" dirty="0"/>
              <a:t>叫做</a:t>
            </a:r>
            <a:r>
              <a:rPr lang="zh-CN" altLang="zh-CN" dirty="0"/>
              <a:t>控制部分，其核心构件是</a:t>
            </a:r>
            <a:r>
              <a:rPr lang="zh-CN" altLang="zh-CN" dirty="0">
                <a:solidFill>
                  <a:srgbClr val="FF0000"/>
                </a:solidFill>
              </a:rPr>
              <a:t>路由选择处理机</a:t>
            </a:r>
            <a:r>
              <a:rPr lang="zh-CN" altLang="zh-CN" dirty="0"/>
              <a:t>。</a:t>
            </a:r>
            <a:endParaRPr lang="en-US" altLang="zh-CN" dirty="0"/>
          </a:p>
          <a:p>
            <a:pPr lvl="1"/>
            <a:endParaRPr lang="en-US" altLang="zh-CN" dirty="0"/>
          </a:p>
          <a:p>
            <a:pPr lvl="1"/>
            <a:r>
              <a:rPr lang="zh-CN" altLang="zh-CN" dirty="0"/>
              <a:t>路由选择处理机的任务是</a:t>
            </a:r>
            <a:r>
              <a:rPr lang="zh-CN" altLang="zh-CN" dirty="0">
                <a:solidFill>
                  <a:srgbClr val="FF0000"/>
                </a:solidFill>
              </a:rPr>
              <a:t>根据</a:t>
            </a:r>
            <a:r>
              <a:rPr lang="zh-CN" altLang="zh-CN" dirty="0"/>
              <a:t>所选定的路由选择协议</a:t>
            </a:r>
            <a:r>
              <a:rPr lang="zh-CN" altLang="zh-CN" dirty="0">
                <a:solidFill>
                  <a:srgbClr val="FF0000"/>
                </a:solidFill>
              </a:rPr>
              <a:t>构造出</a:t>
            </a:r>
            <a:r>
              <a:rPr lang="zh-CN" altLang="zh-CN" dirty="0"/>
              <a:t>路由表，同时经常或定期地和相邻路由器交换路由信息而不断地更新和维护路由表。</a:t>
            </a:r>
            <a:endParaRPr lang="zh-CN" altLang="en-US" dirty="0"/>
          </a:p>
        </p:txBody>
      </p:sp>
    </p:spTree>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dirty="0"/>
              <a:t>典型的路由器的结构 </a:t>
            </a:r>
          </a:p>
        </p:txBody>
      </p:sp>
      <p:sp>
        <p:nvSpPr>
          <p:cNvPr id="3" name="内容占位符 2"/>
          <p:cNvSpPr>
            <a:spLocks noGrp="1"/>
          </p:cNvSpPr>
          <p:nvPr>
            <p:ph idx="1"/>
          </p:nvPr>
        </p:nvSpPr>
        <p:spPr/>
        <p:txBody>
          <a:bodyPr/>
          <a:lstStyle/>
          <a:p>
            <a:pPr>
              <a:spcBef>
                <a:spcPts val="600"/>
              </a:spcBef>
            </a:pPr>
            <a:r>
              <a:rPr lang="zh-CN" altLang="zh-CN" dirty="0">
                <a:solidFill>
                  <a:srgbClr val="FF0000"/>
                </a:solidFill>
              </a:rPr>
              <a:t>分组转发部分</a:t>
            </a:r>
            <a:r>
              <a:rPr lang="zh-CN" altLang="zh-CN" dirty="0"/>
              <a:t>由三部分组成：</a:t>
            </a:r>
            <a:endParaRPr lang="en-US" altLang="zh-CN" dirty="0"/>
          </a:p>
          <a:p>
            <a:pPr lvl="1">
              <a:spcBef>
                <a:spcPts val="600"/>
              </a:spcBef>
            </a:pPr>
            <a:r>
              <a:rPr lang="zh-CN" altLang="zh-CN" dirty="0">
                <a:solidFill>
                  <a:srgbClr val="FF0000"/>
                </a:solidFill>
              </a:rPr>
              <a:t>交换结构 </a:t>
            </a:r>
            <a:r>
              <a:rPr lang="en-US" altLang="zh-CN" dirty="0"/>
              <a:t>(switching fabric)</a:t>
            </a:r>
            <a:r>
              <a:rPr lang="zh-CN" altLang="en-US" dirty="0"/>
              <a:t>：</a:t>
            </a:r>
            <a:r>
              <a:rPr lang="zh-CN" altLang="zh-CN" dirty="0"/>
              <a:t>又称为交换组织，</a:t>
            </a:r>
            <a:r>
              <a:rPr lang="zh-CN" altLang="en-US" dirty="0"/>
              <a:t>其</a:t>
            </a:r>
            <a:r>
              <a:rPr lang="zh-CN" altLang="zh-CN" dirty="0"/>
              <a:t>作用是根据</a:t>
            </a:r>
            <a:r>
              <a:rPr lang="zh-CN" altLang="zh-CN" dirty="0">
                <a:solidFill>
                  <a:srgbClr val="0000FF"/>
                </a:solidFill>
              </a:rPr>
              <a:t>转发</a:t>
            </a:r>
            <a:r>
              <a:rPr lang="zh-CN" altLang="zh-CN" dirty="0" smtClean="0">
                <a:solidFill>
                  <a:srgbClr val="0000FF"/>
                </a:solidFill>
              </a:rPr>
              <a:t>表</a:t>
            </a:r>
            <a:r>
              <a:rPr lang="en-US" altLang="zh-CN" dirty="0" smtClean="0"/>
              <a:t>(</a:t>
            </a:r>
            <a:r>
              <a:rPr lang="en-US" altLang="zh-CN" dirty="0"/>
              <a:t>forwarding table</a:t>
            </a:r>
            <a:r>
              <a:rPr lang="en-US" altLang="zh-CN" dirty="0" smtClean="0"/>
              <a:t>)</a:t>
            </a:r>
            <a:r>
              <a:rPr lang="zh-CN" altLang="zh-CN" dirty="0" smtClean="0"/>
              <a:t>对</a:t>
            </a:r>
            <a:r>
              <a:rPr lang="zh-CN" altLang="zh-CN" dirty="0"/>
              <a:t>分组进行处理</a:t>
            </a:r>
            <a:r>
              <a:rPr lang="zh-CN" altLang="en-US" dirty="0"/>
              <a:t>。</a:t>
            </a:r>
            <a:endParaRPr lang="en-US" altLang="zh-CN" dirty="0"/>
          </a:p>
          <a:p>
            <a:pPr lvl="1">
              <a:spcBef>
                <a:spcPts val="600"/>
              </a:spcBef>
            </a:pPr>
            <a:endParaRPr lang="en-US" altLang="zh-CN" dirty="0"/>
          </a:p>
          <a:p>
            <a:pPr lvl="1">
              <a:spcBef>
                <a:spcPts val="600"/>
              </a:spcBef>
            </a:pPr>
            <a:r>
              <a:rPr lang="zh-CN" altLang="zh-CN" dirty="0"/>
              <a:t>一组</a:t>
            </a:r>
            <a:r>
              <a:rPr lang="zh-CN" altLang="zh-CN" dirty="0">
                <a:solidFill>
                  <a:srgbClr val="FF0000"/>
                </a:solidFill>
              </a:rPr>
              <a:t>输入端口</a:t>
            </a:r>
            <a:endParaRPr lang="en-US" altLang="zh-CN" dirty="0">
              <a:solidFill>
                <a:srgbClr val="FF0000"/>
              </a:solidFill>
            </a:endParaRPr>
          </a:p>
          <a:p>
            <a:pPr lvl="1">
              <a:spcBef>
                <a:spcPts val="600"/>
              </a:spcBef>
            </a:pPr>
            <a:endParaRPr lang="en-US" altLang="zh-CN" dirty="0"/>
          </a:p>
          <a:p>
            <a:pPr lvl="1">
              <a:spcBef>
                <a:spcPts val="600"/>
              </a:spcBef>
            </a:pPr>
            <a:r>
              <a:rPr lang="zh-CN" altLang="zh-CN" dirty="0"/>
              <a:t>一组</a:t>
            </a:r>
            <a:r>
              <a:rPr lang="zh-CN" altLang="zh-CN" dirty="0">
                <a:solidFill>
                  <a:srgbClr val="FF0000"/>
                </a:solidFill>
              </a:rPr>
              <a:t>输出端口</a:t>
            </a:r>
            <a:endParaRPr lang="en-US" altLang="zh-CN" dirty="0">
              <a:solidFill>
                <a:srgbClr val="FF0000"/>
              </a:solidFill>
            </a:endParaRPr>
          </a:p>
          <a:p>
            <a:pPr marL="457200" lvl="1" indent="0">
              <a:spcBef>
                <a:spcPts val="600"/>
              </a:spcBef>
              <a:buNone/>
            </a:pPr>
            <a:r>
              <a:rPr lang="en-US" altLang="zh-CN" dirty="0"/>
              <a:t>(</a:t>
            </a:r>
            <a:r>
              <a:rPr lang="zh-CN" altLang="zh-CN" dirty="0"/>
              <a:t>请注意：这里的端口就是硬件接口</a:t>
            </a:r>
            <a:r>
              <a:rPr lang="en-US" altLang="zh-CN" dirty="0"/>
              <a:t>)</a:t>
            </a:r>
            <a:endParaRPr lang="zh-CN" altLang="en-US" dirty="0"/>
          </a:p>
        </p:txBody>
      </p:sp>
    </p:spTree>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986" name="Rectangle 4"/>
          <p:cNvSpPr>
            <a:spLocks noGrp="1" noChangeArrowheads="1"/>
          </p:cNvSpPr>
          <p:nvPr>
            <p:ph type="title"/>
          </p:nvPr>
        </p:nvSpPr>
        <p:spPr/>
        <p:txBody>
          <a:bodyPr/>
          <a:lstStyle/>
          <a:p>
            <a:pPr eaLnBrk="1" hangingPunct="1"/>
            <a:r>
              <a:rPr lang="en-US" altLang="zh-CN" dirty="0">
                <a:latin typeface="+mn-ea"/>
                <a:ea typeface="+mn-ea"/>
              </a:rPr>
              <a:t>"</a:t>
            </a:r>
            <a:r>
              <a:rPr lang="zh-CN" altLang="en-US" dirty="0">
                <a:latin typeface="+mn-ea"/>
                <a:ea typeface="+mn-ea"/>
              </a:rPr>
              <a:t>转发</a:t>
            </a:r>
            <a:r>
              <a:rPr lang="en-US" altLang="zh-CN" dirty="0">
                <a:latin typeface="+mn-ea"/>
                <a:ea typeface="+mn-ea"/>
              </a:rPr>
              <a:t>"</a:t>
            </a:r>
            <a:r>
              <a:rPr lang="zh-CN" altLang="en-US" dirty="0">
                <a:latin typeface="Arial" panose="020B0604020202020204" pitchFamily="34" charset="0"/>
              </a:rPr>
              <a:t>和</a:t>
            </a:r>
            <a:r>
              <a:rPr lang="en-US" altLang="zh-CN" dirty="0">
                <a:latin typeface="Arial" panose="020B0604020202020204" pitchFamily="34" charset="0"/>
              </a:rPr>
              <a:t>"</a:t>
            </a:r>
            <a:r>
              <a:rPr lang="zh-CN" altLang="en-US" dirty="0">
                <a:latin typeface="Arial" panose="020B0604020202020204" pitchFamily="34" charset="0"/>
              </a:rPr>
              <a:t>路由选择</a:t>
            </a:r>
            <a:r>
              <a:rPr lang="en-US" altLang="zh-CN" dirty="0">
                <a:latin typeface="Arial" panose="020B0604020202020204" pitchFamily="34" charset="0"/>
              </a:rPr>
              <a:t>"</a:t>
            </a:r>
            <a:r>
              <a:rPr lang="zh-CN" altLang="en-US" dirty="0"/>
              <a:t>的区别</a:t>
            </a:r>
          </a:p>
        </p:txBody>
      </p:sp>
      <p:sp>
        <p:nvSpPr>
          <p:cNvPr id="297987" name="Rectangle 5"/>
          <p:cNvSpPr>
            <a:spLocks noGrp="1" noChangeArrowheads="1"/>
          </p:cNvSpPr>
          <p:nvPr>
            <p:ph type="body" idx="1"/>
          </p:nvPr>
        </p:nvSpPr>
        <p:spPr/>
        <p:txBody>
          <a:bodyPr/>
          <a:lstStyle/>
          <a:p>
            <a:pPr eaLnBrk="1" hangingPunct="1">
              <a:spcBef>
                <a:spcPts val="600"/>
              </a:spcBef>
            </a:pPr>
            <a:r>
              <a:rPr lang="en-US" altLang="zh-CN" dirty="0"/>
              <a:t>"</a:t>
            </a:r>
            <a:r>
              <a:rPr lang="zh-CN" altLang="en-US" dirty="0"/>
              <a:t>转发</a:t>
            </a:r>
            <a:r>
              <a:rPr lang="en-US" altLang="zh-CN" dirty="0"/>
              <a:t>"(forwarding) </a:t>
            </a:r>
            <a:r>
              <a:rPr lang="zh-CN" altLang="en-US" dirty="0"/>
              <a:t>就是路由器</a:t>
            </a:r>
            <a:r>
              <a:rPr lang="zh-CN" altLang="en-US" dirty="0">
                <a:solidFill>
                  <a:srgbClr val="FF0000"/>
                </a:solidFill>
              </a:rPr>
              <a:t>根据</a:t>
            </a:r>
            <a:r>
              <a:rPr lang="zh-CN" altLang="en-US" dirty="0"/>
              <a:t>转发表将用户</a:t>
            </a:r>
            <a:r>
              <a:rPr lang="zh-CN" altLang="en-US" dirty="0" smtClean="0"/>
              <a:t>的</a:t>
            </a:r>
            <a:r>
              <a:rPr lang="en-US" altLang="zh-CN" dirty="0" smtClean="0"/>
              <a:t>IP</a:t>
            </a:r>
            <a:r>
              <a:rPr lang="zh-CN" altLang="en-US" dirty="0"/>
              <a:t>数据报从合适的端口转发出去。</a:t>
            </a:r>
          </a:p>
          <a:p>
            <a:pPr eaLnBrk="1" hangingPunct="1">
              <a:spcBef>
                <a:spcPts val="600"/>
              </a:spcBef>
            </a:pPr>
            <a:endParaRPr lang="zh-CN" altLang="en-US" dirty="0"/>
          </a:p>
          <a:p>
            <a:pPr eaLnBrk="1" hangingPunct="1">
              <a:spcBef>
                <a:spcPts val="600"/>
              </a:spcBef>
            </a:pPr>
            <a:r>
              <a:rPr lang="en-US" altLang="zh-CN" dirty="0"/>
              <a:t>“</a:t>
            </a:r>
            <a:r>
              <a:rPr lang="zh-CN" altLang="en-US" dirty="0">
                <a:solidFill>
                  <a:schemeClr val="hlink"/>
                </a:solidFill>
              </a:rPr>
              <a:t>路由选择</a:t>
            </a:r>
            <a:r>
              <a:rPr lang="en-US" altLang="zh-CN" dirty="0"/>
              <a:t>“ (routing) </a:t>
            </a:r>
            <a:r>
              <a:rPr lang="zh-CN" altLang="en-US" dirty="0"/>
              <a:t>则是按照分布式</a:t>
            </a:r>
            <a:r>
              <a:rPr lang="zh-CN" altLang="en-US" dirty="0" smtClean="0"/>
              <a:t>算法</a:t>
            </a:r>
            <a:r>
              <a:rPr lang="en-US" altLang="zh-CN" dirty="0" smtClean="0"/>
              <a:t>(</a:t>
            </a:r>
            <a:r>
              <a:rPr lang="en-US" altLang="zh-CN" dirty="0"/>
              <a:t>distributed algorithms)</a:t>
            </a:r>
            <a:r>
              <a:rPr lang="zh-CN" altLang="en-US" dirty="0"/>
              <a:t>，根据从</a:t>
            </a:r>
            <a:r>
              <a:rPr lang="zh-CN" altLang="en-US" dirty="0">
                <a:solidFill>
                  <a:srgbClr val="FF0000"/>
                </a:solidFill>
              </a:rPr>
              <a:t>各相邻</a:t>
            </a:r>
            <a:r>
              <a:rPr lang="zh-CN" altLang="en-US" dirty="0"/>
              <a:t>路由器得到的关于网络拓扑的变化情况，动态地改变所选择的路由。</a:t>
            </a:r>
          </a:p>
          <a:p>
            <a:pPr eaLnBrk="1" hangingPunct="1">
              <a:spcBef>
                <a:spcPts val="600"/>
              </a:spcBef>
            </a:pPr>
            <a:endParaRPr lang="zh-CN" altLang="en-US" dirty="0">
              <a:solidFill>
                <a:schemeClr val="hlink"/>
              </a:solidFill>
            </a:endParaRPr>
          </a:p>
          <a:p>
            <a:pPr eaLnBrk="1" hangingPunct="1">
              <a:spcBef>
                <a:spcPts val="600"/>
              </a:spcBef>
            </a:pPr>
            <a:r>
              <a:rPr lang="zh-CN" altLang="en-US" dirty="0">
                <a:solidFill>
                  <a:schemeClr val="hlink"/>
                </a:solidFill>
              </a:rPr>
              <a:t>路由表</a:t>
            </a:r>
            <a:r>
              <a:rPr lang="zh-CN" altLang="en-US" dirty="0"/>
              <a:t>是根据路由选择算法得出的</a:t>
            </a:r>
            <a:r>
              <a:rPr lang="zh-CN" altLang="en-US" dirty="0" smtClean="0"/>
              <a:t>。</a:t>
            </a:r>
            <a:endParaRPr lang="en-US" altLang="zh-CN" dirty="0" smtClean="0"/>
          </a:p>
          <a:p>
            <a:pPr eaLnBrk="1" hangingPunct="1">
              <a:spcBef>
                <a:spcPts val="600"/>
              </a:spcBef>
            </a:pPr>
            <a:endParaRPr lang="en-US" altLang="zh-CN" dirty="0" smtClean="0"/>
          </a:p>
          <a:p>
            <a:pPr eaLnBrk="1" hangingPunct="1">
              <a:spcBef>
                <a:spcPts val="600"/>
              </a:spcBef>
            </a:pPr>
            <a:r>
              <a:rPr lang="zh-CN" altLang="en-US" dirty="0" smtClean="0"/>
              <a:t>而</a:t>
            </a:r>
            <a:r>
              <a:rPr lang="zh-CN" altLang="en-US" dirty="0"/>
              <a:t>转发表是从路由表得出的。</a:t>
            </a:r>
            <a:endParaRPr lang="en-US" altLang="zh-CN" dirty="0"/>
          </a:p>
        </p:txBody>
      </p:sp>
    </p:spTree>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010" name="Rectangle 2"/>
          <p:cNvSpPr>
            <a:spLocks noGrp="1" noChangeArrowheads="1"/>
          </p:cNvSpPr>
          <p:nvPr>
            <p:ph type="title"/>
          </p:nvPr>
        </p:nvSpPr>
        <p:spPr/>
        <p:txBody>
          <a:bodyPr/>
          <a:lstStyle/>
          <a:p>
            <a:pPr eaLnBrk="1" hangingPunct="1"/>
            <a:r>
              <a:rPr lang="en-US" altLang="zh-CN" dirty="0">
                <a:latin typeface="Arial" panose="020B0604020202020204" pitchFamily="34" charset="0"/>
              </a:rPr>
              <a:t>"</a:t>
            </a:r>
            <a:r>
              <a:rPr lang="zh-CN" altLang="en-US" dirty="0"/>
              <a:t>转发</a:t>
            </a:r>
            <a:r>
              <a:rPr lang="en-US" altLang="zh-CN" dirty="0">
                <a:latin typeface="Arial" panose="020B0604020202020204" pitchFamily="34" charset="0"/>
              </a:rPr>
              <a:t>"</a:t>
            </a:r>
            <a:r>
              <a:rPr lang="zh-CN" altLang="en-US" dirty="0"/>
              <a:t>和</a:t>
            </a:r>
            <a:r>
              <a:rPr lang="en-US" altLang="zh-CN" dirty="0">
                <a:latin typeface="Arial" panose="020B0604020202020204" pitchFamily="34" charset="0"/>
              </a:rPr>
              <a:t>"</a:t>
            </a:r>
            <a:r>
              <a:rPr lang="zh-CN" altLang="en-US" dirty="0"/>
              <a:t>路由选择</a:t>
            </a:r>
            <a:r>
              <a:rPr lang="en-US" altLang="zh-CN" dirty="0">
                <a:latin typeface="Arial" panose="020B0604020202020204" pitchFamily="34" charset="0"/>
              </a:rPr>
              <a:t>"</a:t>
            </a:r>
            <a:r>
              <a:rPr lang="zh-CN" altLang="en-US" dirty="0"/>
              <a:t>的区别</a:t>
            </a:r>
          </a:p>
        </p:txBody>
      </p:sp>
      <p:sp>
        <p:nvSpPr>
          <p:cNvPr id="1217539" name="Rectangle 3"/>
          <p:cNvSpPr>
            <a:spLocks noGrp="1" noChangeArrowheads="1"/>
          </p:cNvSpPr>
          <p:nvPr>
            <p:ph type="body" idx="1"/>
          </p:nvPr>
        </p:nvSpPr>
        <p:spPr>
          <a:xfrm>
            <a:off x="395288" y="1052513"/>
            <a:ext cx="8367712" cy="5112791"/>
          </a:xfrm>
        </p:spPr>
        <p:txBody>
          <a:bodyPr/>
          <a:lstStyle/>
          <a:p>
            <a:pPr eaLnBrk="1" hangingPunct="1">
              <a:buSzPct val="90000"/>
              <a:buFont typeface="Wingdings" panose="05000000000000000000" pitchFamily="2" charset="2"/>
              <a:buChar char="þ"/>
            </a:pPr>
            <a:r>
              <a:rPr lang="zh-CN" altLang="en-US" dirty="0">
                <a:ea typeface="黑体" panose="02010609060101010101" pitchFamily="49" charset="-122"/>
              </a:rPr>
              <a:t>路由选择协议</a:t>
            </a:r>
            <a:r>
              <a:rPr lang="zh-CN" altLang="en-US" dirty="0">
                <a:solidFill>
                  <a:srgbClr val="FF0000"/>
                </a:solidFill>
                <a:ea typeface="黑体" panose="02010609060101010101" pitchFamily="49" charset="-122"/>
              </a:rPr>
              <a:t>负责</a:t>
            </a:r>
            <a:r>
              <a:rPr lang="zh-CN" altLang="en-US" dirty="0">
                <a:ea typeface="黑体" panose="02010609060101010101" pitchFamily="49" charset="-122"/>
              </a:rPr>
              <a:t>搜索分组从某个结点到目的结点的最佳传输</a:t>
            </a:r>
            <a:r>
              <a:rPr lang="zh-CN" altLang="en-US" dirty="0" smtClean="0">
                <a:ea typeface="黑体" panose="02010609060101010101" pitchFamily="49" charset="-122"/>
              </a:rPr>
              <a:t>路由，以便</a:t>
            </a:r>
            <a:r>
              <a:rPr lang="zh-CN" altLang="en-US" dirty="0">
                <a:ea typeface="黑体" panose="02010609060101010101" pitchFamily="49" charset="-122"/>
              </a:rPr>
              <a:t>构造路由表。</a:t>
            </a:r>
          </a:p>
          <a:p>
            <a:pPr eaLnBrk="1" hangingPunct="1">
              <a:buSzPct val="90000"/>
              <a:buFont typeface="Wingdings" panose="05000000000000000000" pitchFamily="2" charset="2"/>
              <a:buChar char="þ"/>
            </a:pPr>
            <a:endParaRPr lang="zh-CN" altLang="en-US" dirty="0">
              <a:ea typeface="黑体" panose="02010609060101010101" pitchFamily="49" charset="-122"/>
            </a:endParaRPr>
          </a:p>
          <a:p>
            <a:pPr eaLnBrk="1" hangingPunct="1">
              <a:buSzPct val="90000"/>
              <a:buFont typeface="Wingdings" panose="05000000000000000000" pitchFamily="2" charset="2"/>
              <a:buChar char="þ"/>
            </a:pPr>
            <a:r>
              <a:rPr lang="zh-CN" altLang="en-US" dirty="0">
                <a:ea typeface="黑体" panose="02010609060101010101" pitchFamily="49" charset="-122"/>
              </a:rPr>
              <a:t>从</a:t>
            </a:r>
            <a:r>
              <a:rPr lang="zh-CN" altLang="en-US" dirty="0">
                <a:solidFill>
                  <a:srgbClr val="FF0000"/>
                </a:solidFill>
                <a:ea typeface="黑体" panose="02010609060101010101" pitchFamily="49" charset="-122"/>
              </a:rPr>
              <a:t>路由表</a:t>
            </a:r>
            <a:r>
              <a:rPr lang="zh-CN" altLang="en-US" dirty="0">
                <a:ea typeface="黑体" panose="02010609060101010101" pitchFamily="49" charset="-122"/>
              </a:rPr>
              <a:t>再构造出转发分组的</a:t>
            </a:r>
            <a:r>
              <a:rPr lang="zh-CN" altLang="en-US" dirty="0">
                <a:solidFill>
                  <a:srgbClr val="FF0000"/>
                </a:solidFill>
                <a:ea typeface="黑体" panose="02010609060101010101" pitchFamily="49" charset="-122"/>
              </a:rPr>
              <a:t>转发表</a:t>
            </a:r>
            <a:r>
              <a:rPr lang="zh-CN" altLang="en-US" dirty="0">
                <a:ea typeface="黑体" panose="02010609060101010101" pitchFamily="49" charset="-122"/>
              </a:rPr>
              <a:t>。</a:t>
            </a:r>
          </a:p>
          <a:p>
            <a:pPr eaLnBrk="1" hangingPunct="1">
              <a:buSzPct val="90000"/>
              <a:buFont typeface="Wingdings" panose="05000000000000000000" pitchFamily="2" charset="2"/>
              <a:buChar char="þ"/>
            </a:pPr>
            <a:endParaRPr lang="zh-CN" altLang="en-US" dirty="0">
              <a:ea typeface="黑体" panose="02010609060101010101" pitchFamily="49" charset="-122"/>
            </a:endParaRPr>
          </a:p>
          <a:p>
            <a:pPr eaLnBrk="1" hangingPunct="1">
              <a:buSzPct val="90000"/>
              <a:buFont typeface="Wingdings" panose="05000000000000000000" pitchFamily="2" charset="2"/>
              <a:buChar char="þ"/>
            </a:pPr>
            <a:r>
              <a:rPr lang="zh-CN" altLang="en-US" dirty="0">
                <a:ea typeface="黑体" panose="02010609060101010101" pitchFamily="49" charset="-122"/>
              </a:rPr>
              <a:t>分组是通过转发表进行转发的。</a:t>
            </a:r>
          </a:p>
          <a:p>
            <a:pPr eaLnBrk="1" hangingPunct="1"/>
            <a:endParaRPr lang="zh-CN" altLang="en-US" dirty="0">
              <a:ea typeface="黑体" panose="02010609060101010101" pitchFamily="49" charset="-122"/>
            </a:endParaRPr>
          </a:p>
          <a:p>
            <a:pPr eaLnBrk="1" hangingPunct="1"/>
            <a:r>
              <a:rPr lang="en-US" altLang="zh-CN" dirty="0"/>
              <a:t>"</a:t>
            </a:r>
            <a:r>
              <a:rPr lang="zh-CN" altLang="en-US" dirty="0"/>
              <a:t>转发</a:t>
            </a:r>
            <a:r>
              <a:rPr lang="en-US" altLang="zh-CN" dirty="0"/>
              <a:t>"</a:t>
            </a:r>
            <a:r>
              <a:rPr lang="zh-CN" altLang="en-US" dirty="0"/>
              <a:t>仅仅涉及到一个路由器。</a:t>
            </a:r>
            <a:endParaRPr lang="en-US" altLang="zh-CN" dirty="0"/>
          </a:p>
          <a:p>
            <a:pPr eaLnBrk="1" hangingPunct="1"/>
            <a:endParaRPr lang="en-US" altLang="zh-CN" dirty="0"/>
          </a:p>
          <a:p>
            <a:pPr eaLnBrk="1" hangingPunct="1"/>
            <a:r>
              <a:rPr lang="zh-CN" altLang="en-US" dirty="0"/>
              <a:t>但</a:t>
            </a:r>
            <a:r>
              <a:rPr lang="en-US" altLang="zh-CN" dirty="0"/>
              <a:t>"</a:t>
            </a:r>
            <a:r>
              <a:rPr lang="zh-CN" altLang="en-US" dirty="0"/>
              <a:t>路由选择</a:t>
            </a:r>
            <a:r>
              <a:rPr lang="en-US" altLang="zh-CN" dirty="0"/>
              <a:t>"</a:t>
            </a:r>
            <a:r>
              <a:rPr lang="zh-CN" altLang="en-US" dirty="0"/>
              <a:t>则涉及到很多路由器，路由表则是许多路由器</a:t>
            </a:r>
            <a:r>
              <a:rPr lang="zh-CN" altLang="en-US" dirty="0">
                <a:solidFill>
                  <a:srgbClr val="FF0000"/>
                </a:solidFill>
              </a:rPr>
              <a:t>协同工作</a:t>
            </a:r>
            <a:r>
              <a:rPr lang="zh-CN" altLang="en-US" dirty="0"/>
              <a:t>的结果。</a:t>
            </a:r>
            <a:endParaRPr lang="zh-CN" altLang="en-US" dirty="0">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17539">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17539">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17539">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1753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7539" grpId="0" build="p"/>
    </p:bldLst>
  </p:timing>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6082" name="Line 2"/>
          <p:cNvSpPr>
            <a:spLocks noChangeShapeType="1"/>
          </p:cNvSpPr>
          <p:nvPr/>
        </p:nvSpPr>
        <p:spPr bwMode="auto">
          <a:xfrm flipV="1">
            <a:off x="1687513" y="4225925"/>
            <a:ext cx="5305425" cy="0"/>
          </a:xfrm>
          <a:prstGeom prst="line">
            <a:avLst/>
          </a:prstGeom>
          <a:noFill/>
          <a:ln w="12700">
            <a:solidFill>
              <a:schemeClr val="tx1"/>
            </a:solidFill>
            <a:round/>
            <a:headEnd type="triangle" w="sm" len="med"/>
            <a:tailEnd type="triangle" w="sm" len="med"/>
          </a:ln>
        </p:spPr>
        <p:txBody>
          <a:bodyPr/>
          <a:lstStyle/>
          <a:p>
            <a:endParaRPr lang="zh-CN" altLang="en-US"/>
          </a:p>
        </p:txBody>
      </p:sp>
      <p:sp>
        <p:nvSpPr>
          <p:cNvPr id="46083" name="Rectangle 3"/>
          <p:cNvSpPr>
            <a:spLocks noChangeArrowheads="1"/>
          </p:cNvSpPr>
          <p:nvPr/>
        </p:nvSpPr>
        <p:spPr bwMode="auto">
          <a:xfrm>
            <a:off x="3751263" y="4008438"/>
            <a:ext cx="815975" cy="638175"/>
          </a:xfrm>
          <a:prstGeom prst="rect">
            <a:avLst/>
          </a:prstGeom>
          <a:solidFill>
            <a:schemeClr val="bg1"/>
          </a:solidFill>
          <a:ln w="12700">
            <a:noFill/>
            <a:miter lim="800000"/>
          </a:ln>
        </p:spPr>
        <p:txBody>
          <a:bodyPr wrap="none" lIns="90488" tIns="44450" rIns="90488" bIns="44450">
            <a:spAutoFit/>
          </a:bodyPr>
          <a:lstStyle/>
          <a:p>
            <a:pPr defTabSz="762000" eaLnBrk="0" hangingPunct="0">
              <a:lnSpc>
                <a:spcPct val="90000"/>
              </a:lnSpc>
            </a:pPr>
            <a:r>
              <a:rPr kumimoji="1" lang="en-US" altLang="zh-CN" sz="2000" dirty="0">
                <a:latin typeface="Arial" panose="020B0604020202020204" pitchFamily="34" charset="0"/>
              </a:rPr>
              <a:t>net-id</a:t>
            </a:r>
          </a:p>
          <a:p>
            <a:pPr defTabSz="762000" eaLnBrk="0" hangingPunct="0">
              <a:lnSpc>
                <a:spcPct val="90000"/>
              </a:lnSpc>
            </a:pPr>
            <a:r>
              <a:rPr kumimoji="1" lang="en-US" altLang="zh-CN" sz="2000" dirty="0">
                <a:latin typeface="Arial" panose="020B0604020202020204" pitchFamily="34" charset="0"/>
              </a:rPr>
              <a:t>24 bit</a:t>
            </a:r>
          </a:p>
        </p:txBody>
      </p:sp>
      <p:sp>
        <p:nvSpPr>
          <p:cNvPr id="46084" name="Rectangle 4"/>
          <p:cNvSpPr>
            <a:spLocks noChangeArrowheads="1"/>
          </p:cNvSpPr>
          <p:nvPr/>
        </p:nvSpPr>
        <p:spPr bwMode="auto">
          <a:xfrm>
            <a:off x="1687513" y="3571875"/>
            <a:ext cx="7046912" cy="444500"/>
          </a:xfrm>
          <a:prstGeom prst="rect">
            <a:avLst/>
          </a:prstGeom>
          <a:solidFill>
            <a:srgbClr val="FFFF99"/>
          </a:solidFill>
          <a:ln w="25400">
            <a:solidFill>
              <a:schemeClr val="tx1"/>
            </a:solidFill>
            <a:miter lim="800000"/>
          </a:ln>
        </p:spPr>
        <p:txBody>
          <a:bodyPr wrap="none" anchor="ctr"/>
          <a:lstStyle/>
          <a:p>
            <a:endParaRPr lang="zh-CN" altLang="en-US"/>
          </a:p>
        </p:txBody>
      </p:sp>
      <p:sp>
        <p:nvSpPr>
          <p:cNvPr id="46085" name="Line 5"/>
          <p:cNvSpPr>
            <a:spLocks noChangeShapeType="1"/>
          </p:cNvSpPr>
          <p:nvPr/>
        </p:nvSpPr>
        <p:spPr bwMode="auto">
          <a:xfrm>
            <a:off x="3413125" y="1577975"/>
            <a:ext cx="5310188" cy="0"/>
          </a:xfrm>
          <a:prstGeom prst="line">
            <a:avLst/>
          </a:prstGeom>
          <a:noFill/>
          <a:ln w="12700">
            <a:solidFill>
              <a:schemeClr val="tx1"/>
            </a:solidFill>
            <a:round/>
            <a:headEnd type="triangle" w="sm" len="med"/>
            <a:tailEnd type="triangle" w="sm" len="med"/>
          </a:ln>
        </p:spPr>
        <p:txBody>
          <a:bodyPr/>
          <a:lstStyle/>
          <a:p>
            <a:endParaRPr lang="zh-CN" altLang="en-US"/>
          </a:p>
        </p:txBody>
      </p:sp>
      <p:sp>
        <p:nvSpPr>
          <p:cNvPr id="46086" name="Rectangle 6"/>
          <p:cNvSpPr>
            <a:spLocks noChangeArrowheads="1"/>
          </p:cNvSpPr>
          <p:nvPr/>
        </p:nvSpPr>
        <p:spPr bwMode="auto">
          <a:xfrm>
            <a:off x="5305425" y="1370013"/>
            <a:ext cx="941388" cy="638175"/>
          </a:xfrm>
          <a:prstGeom prst="rect">
            <a:avLst/>
          </a:prstGeom>
          <a:solidFill>
            <a:schemeClr val="bg1"/>
          </a:solidFill>
          <a:ln w="12700">
            <a:noFill/>
            <a:miter lim="800000"/>
          </a:ln>
        </p:spPr>
        <p:txBody>
          <a:bodyPr wrap="none" lIns="90488" tIns="44450" rIns="90488" bIns="44450">
            <a:spAutoFit/>
          </a:bodyPr>
          <a:lstStyle/>
          <a:p>
            <a:pPr algn="ctr" defTabSz="762000" eaLnBrk="0" hangingPunct="0">
              <a:lnSpc>
                <a:spcPct val="90000"/>
              </a:lnSpc>
            </a:pPr>
            <a:r>
              <a:rPr kumimoji="1" lang="en-US" altLang="zh-CN" sz="2000" dirty="0">
                <a:latin typeface="Arial" panose="020B0604020202020204" pitchFamily="34" charset="0"/>
              </a:rPr>
              <a:t>host-id</a:t>
            </a:r>
          </a:p>
          <a:p>
            <a:pPr algn="ctr" defTabSz="762000" eaLnBrk="0" hangingPunct="0">
              <a:lnSpc>
                <a:spcPct val="90000"/>
              </a:lnSpc>
            </a:pPr>
            <a:r>
              <a:rPr kumimoji="1" lang="en-US" altLang="zh-CN" sz="2000" dirty="0">
                <a:latin typeface="Arial" panose="020B0604020202020204" pitchFamily="34" charset="0"/>
              </a:rPr>
              <a:t>24 </a:t>
            </a:r>
            <a:r>
              <a:rPr kumimoji="1" lang="zh-CN" altLang="en-US" sz="2000">
                <a:latin typeface="Arial" panose="020B0604020202020204" pitchFamily="34" charset="0"/>
              </a:rPr>
              <a:t>位</a:t>
            </a:r>
          </a:p>
        </p:txBody>
      </p:sp>
      <p:sp>
        <p:nvSpPr>
          <p:cNvPr id="46087" name="Line 7"/>
          <p:cNvSpPr>
            <a:spLocks noChangeShapeType="1"/>
          </p:cNvSpPr>
          <p:nvPr/>
        </p:nvSpPr>
        <p:spPr bwMode="auto">
          <a:xfrm flipV="1">
            <a:off x="1727200" y="2913063"/>
            <a:ext cx="3475038" cy="0"/>
          </a:xfrm>
          <a:prstGeom prst="line">
            <a:avLst/>
          </a:prstGeom>
          <a:noFill/>
          <a:ln w="12700">
            <a:solidFill>
              <a:schemeClr val="tx1"/>
            </a:solidFill>
            <a:round/>
            <a:headEnd type="triangle" w="sm" len="med"/>
            <a:tailEnd type="triangle" w="sm" len="med"/>
          </a:ln>
        </p:spPr>
        <p:txBody>
          <a:bodyPr/>
          <a:lstStyle/>
          <a:p>
            <a:endParaRPr lang="zh-CN" altLang="en-US"/>
          </a:p>
        </p:txBody>
      </p:sp>
      <p:sp>
        <p:nvSpPr>
          <p:cNvPr id="46088" name="Rectangle 8"/>
          <p:cNvSpPr>
            <a:spLocks noChangeArrowheads="1"/>
          </p:cNvSpPr>
          <p:nvPr/>
        </p:nvSpPr>
        <p:spPr bwMode="auto">
          <a:xfrm>
            <a:off x="2851150" y="2708275"/>
            <a:ext cx="815975" cy="638175"/>
          </a:xfrm>
          <a:prstGeom prst="rect">
            <a:avLst/>
          </a:prstGeom>
          <a:solidFill>
            <a:schemeClr val="bg1"/>
          </a:solidFill>
          <a:ln w="12700">
            <a:noFill/>
            <a:miter lim="800000"/>
          </a:ln>
        </p:spPr>
        <p:txBody>
          <a:bodyPr wrap="none" lIns="90488" tIns="44450" rIns="90488" bIns="44450">
            <a:spAutoFit/>
          </a:bodyPr>
          <a:lstStyle/>
          <a:p>
            <a:pPr defTabSz="762000" eaLnBrk="0" hangingPunct="0">
              <a:lnSpc>
                <a:spcPct val="90000"/>
              </a:lnSpc>
            </a:pPr>
            <a:r>
              <a:rPr kumimoji="1" lang="en-US" altLang="zh-CN" sz="2000" dirty="0">
                <a:latin typeface="Arial" panose="020B0604020202020204" pitchFamily="34" charset="0"/>
              </a:rPr>
              <a:t>net-id</a:t>
            </a:r>
          </a:p>
          <a:p>
            <a:pPr defTabSz="762000" eaLnBrk="0" hangingPunct="0">
              <a:lnSpc>
                <a:spcPct val="90000"/>
              </a:lnSpc>
            </a:pPr>
            <a:r>
              <a:rPr kumimoji="1" lang="en-US" altLang="zh-CN" sz="2000" dirty="0">
                <a:latin typeface="Arial" panose="020B0604020202020204" pitchFamily="34" charset="0"/>
              </a:rPr>
              <a:t>16 </a:t>
            </a:r>
            <a:r>
              <a:rPr kumimoji="1" lang="zh-CN" altLang="en-US" sz="2000">
                <a:latin typeface="Arial" panose="020B0604020202020204" pitchFamily="34" charset="0"/>
              </a:rPr>
              <a:t>位</a:t>
            </a:r>
          </a:p>
        </p:txBody>
      </p:sp>
      <p:sp>
        <p:nvSpPr>
          <p:cNvPr id="46089" name="Line 9"/>
          <p:cNvSpPr>
            <a:spLocks noChangeShapeType="1"/>
          </p:cNvSpPr>
          <p:nvPr/>
        </p:nvSpPr>
        <p:spPr bwMode="auto">
          <a:xfrm>
            <a:off x="1649413" y="1577975"/>
            <a:ext cx="1763712" cy="0"/>
          </a:xfrm>
          <a:prstGeom prst="line">
            <a:avLst/>
          </a:prstGeom>
          <a:noFill/>
          <a:ln w="12700">
            <a:solidFill>
              <a:schemeClr val="tx1"/>
            </a:solidFill>
            <a:round/>
            <a:headEnd type="triangle" w="sm" len="med"/>
            <a:tailEnd type="triangle" w="sm" len="med"/>
          </a:ln>
        </p:spPr>
        <p:txBody>
          <a:bodyPr/>
          <a:lstStyle/>
          <a:p>
            <a:endParaRPr lang="zh-CN" altLang="en-US"/>
          </a:p>
        </p:txBody>
      </p:sp>
      <p:sp>
        <p:nvSpPr>
          <p:cNvPr id="46090" name="Rectangle 10"/>
          <p:cNvSpPr>
            <a:spLocks noChangeArrowheads="1"/>
          </p:cNvSpPr>
          <p:nvPr/>
        </p:nvSpPr>
        <p:spPr bwMode="auto">
          <a:xfrm>
            <a:off x="2057400" y="1370013"/>
            <a:ext cx="815975" cy="638175"/>
          </a:xfrm>
          <a:prstGeom prst="rect">
            <a:avLst/>
          </a:prstGeom>
          <a:solidFill>
            <a:schemeClr val="bg1"/>
          </a:solidFill>
          <a:ln w="12700">
            <a:noFill/>
            <a:miter lim="800000"/>
          </a:ln>
        </p:spPr>
        <p:txBody>
          <a:bodyPr wrap="none" lIns="90488" tIns="44450" rIns="90488" bIns="44450">
            <a:spAutoFit/>
          </a:bodyPr>
          <a:lstStyle/>
          <a:p>
            <a:pPr algn="ctr" defTabSz="762000" eaLnBrk="0" hangingPunct="0">
              <a:lnSpc>
                <a:spcPct val="90000"/>
              </a:lnSpc>
            </a:pPr>
            <a:r>
              <a:rPr kumimoji="1" lang="en-US" altLang="zh-CN" sz="2000" dirty="0">
                <a:latin typeface="Arial" panose="020B0604020202020204" pitchFamily="34" charset="0"/>
              </a:rPr>
              <a:t>net-id</a:t>
            </a:r>
          </a:p>
          <a:p>
            <a:pPr algn="ctr" defTabSz="762000" eaLnBrk="0" hangingPunct="0">
              <a:lnSpc>
                <a:spcPct val="90000"/>
              </a:lnSpc>
            </a:pPr>
            <a:r>
              <a:rPr kumimoji="1" lang="en-US" altLang="zh-CN" sz="2000" dirty="0">
                <a:latin typeface="Arial" panose="020B0604020202020204" pitchFamily="34" charset="0"/>
              </a:rPr>
              <a:t>8 </a:t>
            </a:r>
            <a:r>
              <a:rPr kumimoji="1" lang="zh-CN" altLang="en-US" sz="2000">
                <a:latin typeface="Arial" panose="020B0604020202020204" pitchFamily="34" charset="0"/>
              </a:rPr>
              <a:t>位</a:t>
            </a:r>
          </a:p>
        </p:txBody>
      </p:sp>
      <p:sp>
        <p:nvSpPr>
          <p:cNvPr id="46091" name="Rectangle 11"/>
          <p:cNvSpPr>
            <a:spLocks noChangeArrowheads="1"/>
          </p:cNvSpPr>
          <p:nvPr/>
        </p:nvSpPr>
        <p:spPr bwMode="auto">
          <a:xfrm>
            <a:off x="1652588" y="933450"/>
            <a:ext cx="7085012" cy="442913"/>
          </a:xfrm>
          <a:prstGeom prst="rect">
            <a:avLst/>
          </a:prstGeom>
          <a:solidFill>
            <a:srgbClr val="FFFF99"/>
          </a:solidFill>
          <a:ln w="19050">
            <a:solidFill>
              <a:schemeClr val="tx1"/>
            </a:solidFill>
            <a:miter lim="800000"/>
          </a:ln>
        </p:spPr>
        <p:txBody>
          <a:bodyPr wrap="none" anchor="ctr"/>
          <a:lstStyle/>
          <a:p>
            <a:endParaRPr lang="zh-CN" altLang="en-US"/>
          </a:p>
        </p:txBody>
      </p:sp>
      <p:sp>
        <p:nvSpPr>
          <p:cNvPr id="46092" name="Rectangle 12"/>
          <p:cNvSpPr>
            <a:spLocks noChangeArrowheads="1"/>
          </p:cNvSpPr>
          <p:nvPr/>
        </p:nvSpPr>
        <p:spPr bwMode="auto">
          <a:xfrm>
            <a:off x="1673225" y="2274888"/>
            <a:ext cx="7070725" cy="446087"/>
          </a:xfrm>
          <a:prstGeom prst="rect">
            <a:avLst/>
          </a:prstGeom>
          <a:solidFill>
            <a:srgbClr val="FFFF99"/>
          </a:solidFill>
          <a:ln w="25400">
            <a:solidFill>
              <a:schemeClr val="tx1"/>
            </a:solidFill>
            <a:miter lim="800000"/>
          </a:ln>
        </p:spPr>
        <p:txBody>
          <a:bodyPr wrap="none" anchor="ctr"/>
          <a:lstStyle/>
          <a:p>
            <a:endParaRPr lang="zh-CN" altLang="en-US"/>
          </a:p>
        </p:txBody>
      </p:sp>
      <p:sp>
        <p:nvSpPr>
          <p:cNvPr id="46093" name="Rectangle 13"/>
          <p:cNvSpPr>
            <a:spLocks noGrp="1" noChangeArrowheads="1"/>
          </p:cNvSpPr>
          <p:nvPr>
            <p:ph type="title"/>
          </p:nvPr>
        </p:nvSpPr>
        <p:spPr>
          <a:xfrm>
            <a:off x="395288" y="44450"/>
            <a:ext cx="8548687" cy="768350"/>
          </a:xfrm>
        </p:spPr>
        <p:txBody>
          <a:bodyPr/>
          <a:lstStyle/>
          <a:p>
            <a:pPr eaLnBrk="1" hangingPunct="1"/>
            <a:r>
              <a:rPr lang="en-US" altLang="zh-CN" sz="2400" dirty="0"/>
              <a:t>IP</a:t>
            </a:r>
            <a:r>
              <a:rPr lang="zh-CN" altLang="en-US" sz="2400" dirty="0"/>
              <a:t>地址中的网络号字段和主机号字段 </a:t>
            </a:r>
          </a:p>
        </p:txBody>
      </p:sp>
      <p:sp>
        <p:nvSpPr>
          <p:cNvPr id="46094" name="Rectangle 14"/>
          <p:cNvSpPr>
            <a:spLocks noChangeArrowheads="1"/>
          </p:cNvSpPr>
          <p:nvPr/>
        </p:nvSpPr>
        <p:spPr bwMode="auto">
          <a:xfrm>
            <a:off x="1697038" y="3586163"/>
            <a:ext cx="5300662" cy="423862"/>
          </a:xfrm>
          <a:prstGeom prst="rect">
            <a:avLst/>
          </a:prstGeom>
          <a:solidFill>
            <a:srgbClr val="FFCCFF"/>
          </a:solidFill>
          <a:ln w="12700">
            <a:noFill/>
            <a:miter lim="800000"/>
          </a:ln>
        </p:spPr>
        <p:txBody>
          <a:bodyPr wrap="none" anchor="ctr"/>
          <a:lstStyle/>
          <a:p>
            <a:endParaRPr lang="zh-CN" altLang="en-US"/>
          </a:p>
        </p:txBody>
      </p:sp>
      <p:sp>
        <p:nvSpPr>
          <p:cNvPr id="46095" name="Rectangle 15"/>
          <p:cNvSpPr>
            <a:spLocks noChangeArrowheads="1"/>
          </p:cNvSpPr>
          <p:nvPr/>
        </p:nvSpPr>
        <p:spPr bwMode="auto">
          <a:xfrm>
            <a:off x="1695450" y="2300288"/>
            <a:ext cx="3511550" cy="409575"/>
          </a:xfrm>
          <a:prstGeom prst="rect">
            <a:avLst/>
          </a:prstGeom>
          <a:solidFill>
            <a:srgbClr val="FFCCFF"/>
          </a:solidFill>
          <a:ln w="12700">
            <a:noFill/>
            <a:miter lim="800000"/>
          </a:ln>
        </p:spPr>
        <p:txBody>
          <a:bodyPr wrap="none" anchor="ctr"/>
          <a:lstStyle/>
          <a:p>
            <a:endParaRPr lang="zh-CN" altLang="en-US"/>
          </a:p>
        </p:txBody>
      </p:sp>
      <p:sp>
        <p:nvSpPr>
          <p:cNvPr id="46096" name="Rectangle 16"/>
          <p:cNvSpPr>
            <a:spLocks noChangeArrowheads="1"/>
          </p:cNvSpPr>
          <p:nvPr/>
        </p:nvSpPr>
        <p:spPr bwMode="auto">
          <a:xfrm>
            <a:off x="1676400" y="957263"/>
            <a:ext cx="1730375" cy="406400"/>
          </a:xfrm>
          <a:prstGeom prst="rect">
            <a:avLst/>
          </a:prstGeom>
          <a:solidFill>
            <a:srgbClr val="FFCCFF"/>
          </a:solidFill>
          <a:ln w="12700">
            <a:noFill/>
            <a:miter lim="800000"/>
          </a:ln>
        </p:spPr>
        <p:txBody>
          <a:bodyPr wrap="none" anchor="ctr"/>
          <a:lstStyle/>
          <a:p>
            <a:endParaRPr lang="zh-CN" altLang="en-US"/>
          </a:p>
        </p:txBody>
      </p:sp>
      <p:sp>
        <p:nvSpPr>
          <p:cNvPr id="46097" name="Rectangle 17"/>
          <p:cNvSpPr>
            <a:spLocks noChangeArrowheads="1"/>
          </p:cNvSpPr>
          <p:nvPr/>
        </p:nvSpPr>
        <p:spPr bwMode="auto">
          <a:xfrm>
            <a:off x="1598613" y="927100"/>
            <a:ext cx="322262" cy="395288"/>
          </a:xfrm>
          <a:prstGeom prst="rect">
            <a:avLst/>
          </a:prstGeom>
          <a:noFill/>
          <a:ln w="12700">
            <a:noFill/>
            <a:miter lim="800000"/>
          </a:ln>
        </p:spPr>
        <p:txBody>
          <a:bodyPr wrap="none" lIns="90488" tIns="44450" rIns="90488" bIns="44450">
            <a:spAutoFit/>
          </a:bodyPr>
          <a:lstStyle/>
          <a:p>
            <a:pPr defTabSz="762000" eaLnBrk="0" hangingPunct="0"/>
            <a:r>
              <a:rPr kumimoji="1" lang="en-US" altLang="zh-CN" sz="2000" dirty="0">
                <a:latin typeface="Arial" panose="020B0604020202020204" pitchFamily="34" charset="0"/>
              </a:rPr>
              <a:t>0</a:t>
            </a:r>
          </a:p>
        </p:txBody>
      </p:sp>
      <p:sp>
        <p:nvSpPr>
          <p:cNvPr id="46098" name="Rectangle 18"/>
          <p:cNvSpPr>
            <a:spLocks noChangeArrowheads="1"/>
          </p:cNvSpPr>
          <p:nvPr/>
        </p:nvSpPr>
        <p:spPr bwMode="auto">
          <a:xfrm>
            <a:off x="473075" y="955675"/>
            <a:ext cx="1184275" cy="393700"/>
          </a:xfrm>
          <a:prstGeom prst="rect">
            <a:avLst/>
          </a:prstGeom>
          <a:noFill/>
          <a:ln w="12700">
            <a:noFill/>
            <a:miter lim="800000"/>
          </a:ln>
        </p:spPr>
        <p:txBody>
          <a:bodyPr wrap="none" lIns="90488" tIns="44450" rIns="90488" bIns="44450">
            <a:spAutoFit/>
          </a:bodyPr>
          <a:lstStyle/>
          <a:p>
            <a:pPr defTabSz="762000" eaLnBrk="0" hangingPunct="0"/>
            <a:r>
              <a:rPr kumimoji="1" lang="en-US" altLang="zh-CN" sz="2000" dirty="0">
                <a:latin typeface="Arial" panose="020B0604020202020204" pitchFamily="34" charset="0"/>
              </a:rPr>
              <a:t>A </a:t>
            </a:r>
            <a:r>
              <a:rPr kumimoji="1" lang="zh-CN" altLang="en-US" sz="2000">
                <a:latin typeface="Arial" panose="020B0604020202020204" pitchFamily="34" charset="0"/>
              </a:rPr>
              <a:t>类地址</a:t>
            </a:r>
          </a:p>
        </p:txBody>
      </p:sp>
      <p:sp>
        <p:nvSpPr>
          <p:cNvPr id="46099" name="Line 19"/>
          <p:cNvSpPr>
            <a:spLocks noChangeShapeType="1"/>
          </p:cNvSpPr>
          <p:nvPr/>
        </p:nvSpPr>
        <p:spPr bwMode="auto">
          <a:xfrm>
            <a:off x="1908175" y="933450"/>
            <a:ext cx="0" cy="422275"/>
          </a:xfrm>
          <a:prstGeom prst="line">
            <a:avLst/>
          </a:prstGeom>
          <a:noFill/>
          <a:ln w="19050">
            <a:solidFill>
              <a:schemeClr val="tx1"/>
            </a:solidFill>
            <a:prstDash val="dash"/>
            <a:round/>
          </a:ln>
        </p:spPr>
        <p:txBody>
          <a:bodyPr wrap="none" anchor="ctr"/>
          <a:lstStyle/>
          <a:p>
            <a:endParaRPr lang="zh-CN" altLang="en-US"/>
          </a:p>
        </p:txBody>
      </p:sp>
      <p:sp>
        <p:nvSpPr>
          <p:cNvPr id="46100" name="Line 20"/>
          <p:cNvSpPr>
            <a:spLocks noChangeShapeType="1"/>
          </p:cNvSpPr>
          <p:nvPr/>
        </p:nvSpPr>
        <p:spPr bwMode="auto">
          <a:xfrm>
            <a:off x="3413125" y="933450"/>
            <a:ext cx="0" cy="450850"/>
          </a:xfrm>
          <a:prstGeom prst="line">
            <a:avLst/>
          </a:prstGeom>
          <a:noFill/>
          <a:ln w="19050">
            <a:solidFill>
              <a:schemeClr val="tx1"/>
            </a:solidFill>
            <a:round/>
          </a:ln>
        </p:spPr>
        <p:txBody>
          <a:bodyPr wrap="none" anchor="ctr"/>
          <a:lstStyle/>
          <a:p>
            <a:endParaRPr lang="zh-CN" altLang="en-US"/>
          </a:p>
        </p:txBody>
      </p:sp>
      <p:sp>
        <p:nvSpPr>
          <p:cNvPr id="46101" name="Line 21"/>
          <p:cNvSpPr>
            <a:spLocks noChangeShapeType="1"/>
          </p:cNvSpPr>
          <p:nvPr/>
        </p:nvSpPr>
        <p:spPr bwMode="auto">
          <a:xfrm>
            <a:off x="1649413" y="1416050"/>
            <a:ext cx="0" cy="323850"/>
          </a:xfrm>
          <a:prstGeom prst="line">
            <a:avLst/>
          </a:prstGeom>
          <a:noFill/>
          <a:ln w="12700">
            <a:solidFill>
              <a:schemeClr val="tx1"/>
            </a:solidFill>
            <a:round/>
          </a:ln>
        </p:spPr>
        <p:txBody>
          <a:bodyPr/>
          <a:lstStyle/>
          <a:p>
            <a:endParaRPr lang="zh-CN" altLang="en-US"/>
          </a:p>
        </p:txBody>
      </p:sp>
      <p:sp>
        <p:nvSpPr>
          <p:cNvPr id="46102" name="Line 22"/>
          <p:cNvSpPr>
            <a:spLocks noChangeShapeType="1"/>
          </p:cNvSpPr>
          <p:nvPr/>
        </p:nvSpPr>
        <p:spPr bwMode="auto">
          <a:xfrm>
            <a:off x="3413125" y="1416050"/>
            <a:ext cx="0" cy="323850"/>
          </a:xfrm>
          <a:prstGeom prst="line">
            <a:avLst/>
          </a:prstGeom>
          <a:noFill/>
          <a:ln w="12700">
            <a:solidFill>
              <a:schemeClr val="tx1"/>
            </a:solidFill>
            <a:round/>
          </a:ln>
        </p:spPr>
        <p:txBody>
          <a:bodyPr/>
          <a:lstStyle/>
          <a:p>
            <a:endParaRPr lang="zh-CN" altLang="en-US"/>
          </a:p>
        </p:txBody>
      </p:sp>
      <p:sp>
        <p:nvSpPr>
          <p:cNvPr id="46103" name="Line 23"/>
          <p:cNvSpPr>
            <a:spLocks noChangeShapeType="1"/>
          </p:cNvSpPr>
          <p:nvPr/>
        </p:nvSpPr>
        <p:spPr bwMode="auto">
          <a:xfrm>
            <a:off x="8723313" y="1416050"/>
            <a:ext cx="0" cy="323850"/>
          </a:xfrm>
          <a:prstGeom prst="line">
            <a:avLst/>
          </a:prstGeom>
          <a:noFill/>
          <a:ln w="12700">
            <a:solidFill>
              <a:schemeClr val="tx1"/>
            </a:solidFill>
            <a:round/>
          </a:ln>
        </p:spPr>
        <p:txBody>
          <a:bodyPr/>
          <a:lstStyle/>
          <a:p>
            <a:endParaRPr lang="zh-CN" altLang="en-US"/>
          </a:p>
        </p:txBody>
      </p:sp>
      <p:sp>
        <p:nvSpPr>
          <p:cNvPr id="46104" name="Line 24"/>
          <p:cNvSpPr>
            <a:spLocks noChangeShapeType="1"/>
          </p:cNvSpPr>
          <p:nvPr/>
        </p:nvSpPr>
        <p:spPr bwMode="auto">
          <a:xfrm flipV="1">
            <a:off x="5214938" y="2913063"/>
            <a:ext cx="3475037" cy="3175"/>
          </a:xfrm>
          <a:prstGeom prst="line">
            <a:avLst/>
          </a:prstGeom>
          <a:noFill/>
          <a:ln w="12700">
            <a:solidFill>
              <a:schemeClr val="tx1"/>
            </a:solidFill>
            <a:round/>
            <a:headEnd type="triangle" w="sm" len="med"/>
            <a:tailEnd type="triangle" w="sm" len="med"/>
          </a:ln>
        </p:spPr>
        <p:txBody>
          <a:bodyPr/>
          <a:lstStyle/>
          <a:p>
            <a:endParaRPr lang="zh-CN" altLang="en-US"/>
          </a:p>
        </p:txBody>
      </p:sp>
      <p:sp>
        <p:nvSpPr>
          <p:cNvPr id="46105" name="Rectangle 25"/>
          <p:cNvSpPr>
            <a:spLocks noChangeArrowheads="1"/>
          </p:cNvSpPr>
          <p:nvPr/>
        </p:nvSpPr>
        <p:spPr bwMode="auto">
          <a:xfrm>
            <a:off x="6437313" y="2735263"/>
            <a:ext cx="941387" cy="636587"/>
          </a:xfrm>
          <a:prstGeom prst="rect">
            <a:avLst/>
          </a:prstGeom>
          <a:solidFill>
            <a:schemeClr val="bg1"/>
          </a:solidFill>
          <a:ln w="12700">
            <a:noFill/>
            <a:miter lim="800000"/>
          </a:ln>
        </p:spPr>
        <p:txBody>
          <a:bodyPr wrap="none" lIns="90488" tIns="44450" rIns="90488" bIns="44450">
            <a:spAutoFit/>
          </a:bodyPr>
          <a:lstStyle/>
          <a:p>
            <a:pPr algn="ctr" defTabSz="762000" eaLnBrk="0" hangingPunct="0">
              <a:lnSpc>
                <a:spcPct val="90000"/>
              </a:lnSpc>
            </a:pPr>
            <a:r>
              <a:rPr kumimoji="1" lang="en-US" altLang="zh-CN" sz="2000" dirty="0">
                <a:latin typeface="Arial" panose="020B0604020202020204" pitchFamily="34" charset="0"/>
              </a:rPr>
              <a:t>host-id</a:t>
            </a:r>
          </a:p>
          <a:p>
            <a:pPr algn="ctr" defTabSz="762000" eaLnBrk="0" hangingPunct="0">
              <a:lnSpc>
                <a:spcPct val="90000"/>
              </a:lnSpc>
            </a:pPr>
            <a:r>
              <a:rPr kumimoji="1" lang="en-US" altLang="zh-CN" sz="2000" dirty="0">
                <a:latin typeface="Arial" panose="020B0604020202020204" pitchFamily="34" charset="0"/>
              </a:rPr>
              <a:t>16 </a:t>
            </a:r>
            <a:r>
              <a:rPr kumimoji="1" lang="zh-CN" altLang="en-US" sz="2000">
                <a:latin typeface="Arial" panose="020B0604020202020204" pitchFamily="34" charset="0"/>
              </a:rPr>
              <a:t>位</a:t>
            </a:r>
          </a:p>
        </p:txBody>
      </p:sp>
      <p:sp>
        <p:nvSpPr>
          <p:cNvPr id="46106" name="Line 26"/>
          <p:cNvSpPr>
            <a:spLocks noChangeShapeType="1"/>
          </p:cNvSpPr>
          <p:nvPr/>
        </p:nvSpPr>
        <p:spPr bwMode="auto">
          <a:xfrm>
            <a:off x="1687513" y="2760663"/>
            <a:ext cx="0" cy="323850"/>
          </a:xfrm>
          <a:prstGeom prst="line">
            <a:avLst/>
          </a:prstGeom>
          <a:noFill/>
          <a:ln w="12700">
            <a:solidFill>
              <a:schemeClr val="tx1"/>
            </a:solidFill>
            <a:round/>
          </a:ln>
        </p:spPr>
        <p:txBody>
          <a:bodyPr/>
          <a:lstStyle/>
          <a:p>
            <a:endParaRPr lang="zh-CN" altLang="en-US"/>
          </a:p>
        </p:txBody>
      </p:sp>
      <p:sp>
        <p:nvSpPr>
          <p:cNvPr id="46107" name="Line 27"/>
          <p:cNvSpPr>
            <a:spLocks noChangeShapeType="1"/>
          </p:cNvSpPr>
          <p:nvPr/>
        </p:nvSpPr>
        <p:spPr bwMode="auto">
          <a:xfrm>
            <a:off x="5214938" y="2760663"/>
            <a:ext cx="0" cy="323850"/>
          </a:xfrm>
          <a:prstGeom prst="line">
            <a:avLst/>
          </a:prstGeom>
          <a:noFill/>
          <a:ln w="12700">
            <a:solidFill>
              <a:schemeClr val="tx1"/>
            </a:solidFill>
            <a:round/>
          </a:ln>
        </p:spPr>
        <p:txBody>
          <a:bodyPr/>
          <a:lstStyle/>
          <a:p>
            <a:endParaRPr lang="zh-CN" altLang="en-US"/>
          </a:p>
        </p:txBody>
      </p:sp>
      <p:sp>
        <p:nvSpPr>
          <p:cNvPr id="46108" name="Line 28"/>
          <p:cNvSpPr>
            <a:spLocks noChangeShapeType="1"/>
          </p:cNvSpPr>
          <p:nvPr/>
        </p:nvSpPr>
        <p:spPr bwMode="auto">
          <a:xfrm>
            <a:off x="8710613" y="2760663"/>
            <a:ext cx="0" cy="323850"/>
          </a:xfrm>
          <a:prstGeom prst="line">
            <a:avLst/>
          </a:prstGeom>
          <a:noFill/>
          <a:ln w="12700">
            <a:solidFill>
              <a:schemeClr val="tx1"/>
            </a:solidFill>
            <a:round/>
          </a:ln>
        </p:spPr>
        <p:txBody>
          <a:bodyPr/>
          <a:lstStyle/>
          <a:p>
            <a:endParaRPr lang="zh-CN" altLang="en-US"/>
          </a:p>
        </p:txBody>
      </p:sp>
      <p:sp>
        <p:nvSpPr>
          <p:cNvPr id="46109" name="Rectangle 29"/>
          <p:cNvSpPr>
            <a:spLocks noChangeArrowheads="1"/>
          </p:cNvSpPr>
          <p:nvPr/>
        </p:nvSpPr>
        <p:spPr bwMode="auto">
          <a:xfrm>
            <a:off x="492125" y="2286000"/>
            <a:ext cx="1184275" cy="393700"/>
          </a:xfrm>
          <a:prstGeom prst="rect">
            <a:avLst/>
          </a:prstGeom>
          <a:noFill/>
          <a:ln w="12700">
            <a:noFill/>
            <a:miter lim="800000"/>
          </a:ln>
        </p:spPr>
        <p:txBody>
          <a:bodyPr wrap="none" lIns="90488" tIns="44450" rIns="90488" bIns="44450">
            <a:spAutoFit/>
          </a:bodyPr>
          <a:lstStyle/>
          <a:p>
            <a:pPr defTabSz="762000" eaLnBrk="0" hangingPunct="0"/>
            <a:r>
              <a:rPr kumimoji="1" lang="en-US" altLang="zh-CN" sz="2000" dirty="0">
                <a:latin typeface="Arial" panose="020B0604020202020204" pitchFamily="34" charset="0"/>
              </a:rPr>
              <a:t>B </a:t>
            </a:r>
            <a:r>
              <a:rPr kumimoji="1" lang="zh-CN" altLang="en-US" sz="2000">
                <a:latin typeface="Arial" panose="020B0604020202020204" pitchFamily="34" charset="0"/>
              </a:rPr>
              <a:t>类地址</a:t>
            </a:r>
          </a:p>
        </p:txBody>
      </p:sp>
      <p:sp>
        <p:nvSpPr>
          <p:cNvPr id="46110" name="Line 30"/>
          <p:cNvSpPr>
            <a:spLocks noChangeShapeType="1"/>
          </p:cNvSpPr>
          <p:nvPr/>
        </p:nvSpPr>
        <p:spPr bwMode="auto">
          <a:xfrm>
            <a:off x="5214938" y="2284413"/>
            <a:ext cx="0" cy="433387"/>
          </a:xfrm>
          <a:prstGeom prst="line">
            <a:avLst/>
          </a:prstGeom>
          <a:noFill/>
          <a:ln w="19050">
            <a:solidFill>
              <a:schemeClr val="tx1"/>
            </a:solidFill>
            <a:round/>
          </a:ln>
        </p:spPr>
        <p:txBody>
          <a:bodyPr wrap="none" anchor="ctr"/>
          <a:lstStyle/>
          <a:p>
            <a:endParaRPr lang="zh-CN" altLang="en-US"/>
          </a:p>
        </p:txBody>
      </p:sp>
      <p:sp>
        <p:nvSpPr>
          <p:cNvPr id="46111" name="Rectangle 31"/>
          <p:cNvSpPr>
            <a:spLocks noChangeArrowheads="1"/>
          </p:cNvSpPr>
          <p:nvPr/>
        </p:nvSpPr>
        <p:spPr bwMode="auto">
          <a:xfrm>
            <a:off x="492125" y="3581400"/>
            <a:ext cx="1196975" cy="393700"/>
          </a:xfrm>
          <a:prstGeom prst="rect">
            <a:avLst/>
          </a:prstGeom>
          <a:noFill/>
          <a:ln w="12700">
            <a:noFill/>
            <a:miter lim="800000"/>
          </a:ln>
        </p:spPr>
        <p:txBody>
          <a:bodyPr wrap="none" lIns="90488" tIns="44450" rIns="90488" bIns="44450">
            <a:spAutoFit/>
          </a:bodyPr>
          <a:lstStyle/>
          <a:p>
            <a:pPr defTabSz="762000" eaLnBrk="0" hangingPunct="0"/>
            <a:r>
              <a:rPr kumimoji="1" lang="en-US" altLang="zh-CN" sz="2000" dirty="0">
                <a:latin typeface="Arial" panose="020B0604020202020204" pitchFamily="34" charset="0"/>
              </a:rPr>
              <a:t>C </a:t>
            </a:r>
            <a:r>
              <a:rPr kumimoji="1" lang="zh-CN" altLang="en-US" sz="2000">
                <a:latin typeface="Arial" panose="020B0604020202020204" pitchFamily="34" charset="0"/>
              </a:rPr>
              <a:t>类地址</a:t>
            </a:r>
          </a:p>
        </p:txBody>
      </p:sp>
      <p:sp>
        <p:nvSpPr>
          <p:cNvPr id="46112" name="Rectangle 32"/>
          <p:cNvSpPr>
            <a:spLocks noChangeArrowheads="1"/>
          </p:cNvSpPr>
          <p:nvPr/>
        </p:nvSpPr>
        <p:spPr bwMode="auto">
          <a:xfrm>
            <a:off x="2014538" y="3600450"/>
            <a:ext cx="322262" cy="393700"/>
          </a:xfrm>
          <a:prstGeom prst="rect">
            <a:avLst/>
          </a:prstGeom>
          <a:noFill/>
          <a:ln w="12700">
            <a:noFill/>
            <a:miter lim="800000"/>
          </a:ln>
        </p:spPr>
        <p:txBody>
          <a:bodyPr wrap="none" lIns="90488" tIns="44450" rIns="90488" bIns="44450">
            <a:spAutoFit/>
          </a:bodyPr>
          <a:lstStyle/>
          <a:p>
            <a:pPr defTabSz="762000" eaLnBrk="0" hangingPunct="0"/>
            <a:r>
              <a:rPr kumimoji="1" lang="en-US" altLang="zh-CN" sz="2000" dirty="0">
                <a:latin typeface="Arial" panose="020B0604020202020204" pitchFamily="34" charset="0"/>
              </a:rPr>
              <a:t>0</a:t>
            </a:r>
          </a:p>
        </p:txBody>
      </p:sp>
      <p:sp>
        <p:nvSpPr>
          <p:cNvPr id="46113" name="Rectangle 33"/>
          <p:cNvSpPr>
            <a:spLocks noChangeArrowheads="1"/>
          </p:cNvSpPr>
          <p:nvPr/>
        </p:nvSpPr>
        <p:spPr bwMode="auto">
          <a:xfrm>
            <a:off x="1627188" y="3592513"/>
            <a:ext cx="485775" cy="393700"/>
          </a:xfrm>
          <a:prstGeom prst="rect">
            <a:avLst/>
          </a:prstGeom>
          <a:noFill/>
          <a:ln w="12700">
            <a:noFill/>
            <a:miter lim="800000"/>
          </a:ln>
        </p:spPr>
        <p:txBody>
          <a:bodyPr lIns="90488" tIns="44450" rIns="90488" bIns="44450">
            <a:spAutoFit/>
          </a:bodyPr>
          <a:lstStyle/>
          <a:p>
            <a:pPr defTabSz="762000" eaLnBrk="0" hangingPunct="0"/>
            <a:r>
              <a:rPr kumimoji="1" lang="en-US" altLang="zh-CN" sz="2000" dirty="0">
                <a:latin typeface="Arial" panose="020B0604020202020204" pitchFamily="34" charset="0"/>
              </a:rPr>
              <a:t>1</a:t>
            </a:r>
          </a:p>
        </p:txBody>
      </p:sp>
      <p:sp>
        <p:nvSpPr>
          <p:cNvPr id="46114" name="Rectangle 34"/>
          <p:cNvSpPr>
            <a:spLocks noChangeArrowheads="1"/>
          </p:cNvSpPr>
          <p:nvPr/>
        </p:nvSpPr>
        <p:spPr bwMode="auto">
          <a:xfrm>
            <a:off x="1822450" y="3600450"/>
            <a:ext cx="482600" cy="393700"/>
          </a:xfrm>
          <a:prstGeom prst="rect">
            <a:avLst/>
          </a:prstGeom>
          <a:noFill/>
          <a:ln w="12700">
            <a:noFill/>
            <a:miter lim="800000"/>
          </a:ln>
        </p:spPr>
        <p:txBody>
          <a:bodyPr lIns="90488" tIns="44450" rIns="90488" bIns="44450">
            <a:spAutoFit/>
          </a:bodyPr>
          <a:lstStyle/>
          <a:p>
            <a:pPr defTabSz="762000" eaLnBrk="0" hangingPunct="0"/>
            <a:r>
              <a:rPr kumimoji="1" lang="en-US" altLang="zh-CN" sz="2000" dirty="0">
                <a:latin typeface="Arial" panose="020B0604020202020204" pitchFamily="34" charset="0"/>
              </a:rPr>
              <a:t>1</a:t>
            </a:r>
          </a:p>
        </p:txBody>
      </p:sp>
      <p:sp>
        <p:nvSpPr>
          <p:cNvPr id="46115" name="Line 35"/>
          <p:cNvSpPr>
            <a:spLocks noChangeShapeType="1"/>
          </p:cNvSpPr>
          <p:nvPr/>
        </p:nvSpPr>
        <p:spPr bwMode="auto">
          <a:xfrm>
            <a:off x="2371725" y="3570288"/>
            <a:ext cx="0" cy="439737"/>
          </a:xfrm>
          <a:prstGeom prst="line">
            <a:avLst/>
          </a:prstGeom>
          <a:noFill/>
          <a:ln w="19050">
            <a:solidFill>
              <a:schemeClr val="tx1"/>
            </a:solidFill>
            <a:prstDash val="dash"/>
            <a:round/>
          </a:ln>
        </p:spPr>
        <p:txBody>
          <a:bodyPr wrap="none" anchor="ctr"/>
          <a:lstStyle/>
          <a:p>
            <a:endParaRPr lang="zh-CN" altLang="en-US"/>
          </a:p>
        </p:txBody>
      </p:sp>
      <p:sp>
        <p:nvSpPr>
          <p:cNvPr id="46116" name="Line 36"/>
          <p:cNvSpPr>
            <a:spLocks noChangeShapeType="1"/>
          </p:cNvSpPr>
          <p:nvPr/>
        </p:nvSpPr>
        <p:spPr bwMode="auto">
          <a:xfrm>
            <a:off x="7016750" y="3565525"/>
            <a:ext cx="0" cy="441325"/>
          </a:xfrm>
          <a:prstGeom prst="line">
            <a:avLst/>
          </a:prstGeom>
          <a:noFill/>
          <a:ln w="19050">
            <a:solidFill>
              <a:schemeClr val="tx1"/>
            </a:solidFill>
            <a:round/>
          </a:ln>
        </p:spPr>
        <p:txBody>
          <a:bodyPr wrap="none" anchor="ctr"/>
          <a:lstStyle/>
          <a:p>
            <a:endParaRPr lang="zh-CN" altLang="en-US"/>
          </a:p>
        </p:txBody>
      </p:sp>
      <p:sp>
        <p:nvSpPr>
          <p:cNvPr id="46117" name="Line 37"/>
          <p:cNvSpPr>
            <a:spLocks noChangeShapeType="1"/>
          </p:cNvSpPr>
          <p:nvPr/>
        </p:nvSpPr>
        <p:spPr bwMode="auto">
          <a:xfrm flipV="1">
            <a:off x="7021513" y="4210050"/>
            <a:ext cx="1701800" cy="17463"/>
          </a:xfrm>
          <a:prstGeom prst="line">
            <a:avLst/>
          </a:prstGeom>
          <a:noFill/>
          <a:ln w="12700">
            <a:solidFill>
              <a:schemeClr val="tx1"/>
            </a:solidFill>
            <a:round/>
            <a:headEnd type="triangle" w="sm" len="med"/>
            <a:tailEnd type="triangle" w="sm" len="med"/>
          </a:ln>
        </p:spPr>
        <p:txBody>
          <a:bodyPr/>
          <a:lstStyle/>
          <a:p>
            <a:endParaRPr lang="zh-CN" altLang="en-US"/>
          </a:p>
        </p:txBody>
      </p:sp>
      <p:grpSp>
        <p:nvGrpSpPr>
          <p:cNvPr id="46118" name="Group 38"/>
          <p:cNvGrpSpPr/>
          <p:nvPr/>
        </p:nvGrpSpPr>
        <p:grpSpPr bwMode="auto">
          <a:xfrm>
            <a:off x="7418388" y="4037013"/>
            <a:ext cx="984250" cy="638175"/>
            <a:chOff x="2832" y="3024"/>
            <a:chExt cx="427" cy="378"/>
          </a:xfrm>
        </p:grpSpPr>
        <p:sp>
          <p:nvSpPr>
            <p:cNvPr id="46136" name="Rectangle 39"/>
            <p:cNvSpPr>
              <a:spLocks noChangeArrowheads="1"/>
            </p:cNvSpPr>
            <p:nvPr/>
          </p:nvSpPr>
          <p:spPr bwMode="auto">
            <a:xfrm>
              <a:off x="2832" y="3072"/>
              <a:ext cx="426" cy="138"/>
            </a:xfrm>
            <a:prstGeom prst="rect">
              <a:avLst/>
            </a:prstGeom>
            <a:solidFill>
              <a:schemeClr val="bg1"/>
            </a:solidFill>
            <a:ln w="12700">
              <a:noFill/>
              <a:miter lim="800000"/>
            </a:ln>
          </p:spPr>
          <p:txBody>
            <a:bodyPr wrap="none" anchor="ctr"/>
            <a:lstStyle/>
            <a:p>
              <a:endParaRPr lang="zh-CN" altLang="en-US"/>
            </a:p>
          </p:txBody>
        </p:sp>
        <p:sp>
          <p:nvSpPr>
            <p:cNvPr id="46137" name="Rectangle 40"/>
            <p:cNvSpPr>
              <a:spLocks noChangeArrowheads="1"/>
            </p:cNvSpPr>
            <p:nvPr/>
          </p:nvSpPr>
          <p:spPr bwMode="auto">
            <a:xfrm>
              <a:off x="2850" y="3024"/>
              <a:ext cx="409" cy="378"/>
            </a:xfrm>
            <a:prstGeom prst="rect">
              <a:avLst/>
            </a:prstGeom>
            <a:noFill/>
            <a:ln w="12700">
              <a:noFill/>
              <a:miter lim="800000"/>
            </a:ln>
          </p:spPr>
          <p:txBody>
            <a:bodyPr wrap="none" lIns="90488" tIns="44450" rIns="90488" bIns="44450">
              <a:spAutoFit/>
            </a:bodyPr>
            <a:lstStyle/>
            <a:p>
              <a:pPr algn="ctr" defTabSz="762000" eaLnBrk="0" hangingPunct="0">
                <a:lnSpc>
                  <a:spcPct val="90000"/>
                </a:lnSpc>
              </a:pPr>
              <a:r>
                <a:rPr kumimoji="1" lang="en-US" altLang="zh-CN" sz="2000" dirty="0">
                  <a:latin typeface="Arial" panose="020B0604020202020204" pitchFamily="34" charset="0"/>
                </a:rPr>
                <a:t>host-id</a:t>
              </a:r>
            </a:p>
            <a:p>
              <a:pPr algn="ctr" defTabSz="762000" eaLnBrk="0" hangingPunct="0">
                <a:lnSpc>
                  <a:spcPct val="90000"/>
                </a:lnSpc>
              </a:pPr>
              <a:r>
                <a:rPr kumimoji="1" lang="en-US" altLang="zh-CN" sz="2000" dirty="0">
                  <a:latin typeface="Arial" panose="020B0604020202020204" pitchFamily="34" charset="0"/>
                </a:rPr>
                <a:t>8 </a:t>
              </a:r>
              <a:r>
                <a:rPr kumimoji="1" lang="zh-CN" altLang="en-US" sz="2000">
                  <a:latin typeface="Arial" panose="020B0604020202020204" pitchFamily="34" charset="0"/>
                </a:rPr>
                <a:t>位</a:t>
              </a:r>
            </a:p>
          </p:txBody>
        </p:sp>
      </p:grpSp>
      <p:sp>
        <p:nvSpPr>
          <p:cNvPr id="46119" name="Line 41"/>
          <p:cNvSpPr>
            <a:spLocks noChangeShapeType="1"/>
          </p:cNvSpPr>
          <p:nvPr/>
        </p:nvSpPr>
        <p:spPr bwMode="auto">
          <a:xfrm>
            <a:off x="1687513" y="4073525"/>
            <a:ext cx="0" cy="323850"/>
          </a:xfrm>
          <a:prstGeom prst="line">
            <a:avLst/>
          </a:prstGeom>
          <a:noFill/>
          <a:ln w="12700">
            <a:solidFill>
              <a:schemeClr val="tx1"/>
            </a:solidFill>
            <a:round/>
          </a:ln>
        </p:spPr>
        <p:txBody>
          <a:bodyPr/>
          <a:lstStyle/>
          <a:p>
            <a:endParaRPr lang="zh-CN" altLang="en-US"/>
          </a:p>
        </p:txBody>
      </p:sp>
      <p:sp>
        <p:nvSpPr>
          <p:cNvPr id="46120" name="Line 42"/>
          <p:cNvSpPr>
            <a:spLocks noChangeShapeType="1"/>
          </p:cNvSpPr>
          <p:nvPr/>
        </p:nvSpPr>
        <p:spPr bwMode="auto">
          <a:xfrm>
            <a:off x="7021513" y="4076700"/>
            <a:ext cx="0" cy="323850"/>
          </a:xfrm>
          <a:prstGeom prst="line">
            <a:avLst/>
          </a:prstGeom>
          <a:noFill/>
          <a:ln w="12700">
            <a:solidFill>
              <a:schemeClr val="tx1"/>
            </a:solidFill>
            <a:round/>
          </a:ln>
        </p:spPr>
        <p:txBody>
          <a:bodyPr/>
          <a:lstStyle/>
          <a:p>
            <a:endParaRPr lang="zh-CN" altLang="en-US"/>
          </a:p>
        </p:txBody>
      </p:sp>
      <p:sp>
        <p:nvSpPr>
          <p:cNvPr id="46121" name="Line 43"/>
          <p:cNvSpPr>
            <a:spLocks noChangeShapeType="1"/>
          </p:cNvSpPr>
          <p:nvPr/>
        </p:nvSpPr>
        <p:spPr bwMode="auto">
          <a:xfrm>
            <a:off x="8710613" y="4057650"/>
            <a:ext cx="0" cy="323850"/>
          </a:xfrm>
          <a:prstGeom prst="line">
            <a:avLst/>
          </a:prstGeom>
          <a:noFill/>
          <a:ln w="12700">
            <a:solidFill>
              <a:schemeClr val="tx1"/>
            </a:solidFill>
            <a:round/>
          </a:ln>
        </p:spPr>
        <p:txBody>
          <a:bodyPr/>
          <a:lstStyle/>
          <a:p>
            <a:endParaRPr lang="zh-CN" altLang="en-US"/>
          </a:p>
        </p:txBody>
      </p:sp>
      <p:sp>
        <p:nvSpPr>
          <p:cNvPr id="46122" name="Rectangle 44"/>
          <p:cNvSpPr>
            <a:spLocks noChangeArrowheads="1"/>
          </p:cNvSpPr>
          <p:nvPr/>
        </p:nvSpPr>
        <p:spPr bwMode="auto">
          <a:xfrm>
            <a:off x="1681163" y="4948238"/>
            <a:ext cx="7067550" cy="444500"/>
          </a:xfrm>
          <a:prstGeom prst="rect">
            <a:avLst/>
          </a:prstGeom>
          <a:solidFill>
            <a:srgbClr val="CCECFF"/>
          </a:solidFill>
          <a:ln w="25400">
            <a:solidFill>
              <a:schemeClr val="tx1"/>
            </a:solidFill>
            <a:miter lim="800000"/>
          </a:ln>
        </p:spPr>
        <p:txBody>
          <a:bodyPr wrap="none" anchor="ctr"/>
          <a:lstStyle/>
          <a:p>
            <a:endParaRPr lang="zh-CN" altLang="en-US"/>
          </a:p>
        </p:txBody>
      </p:sp>
      <p:sp>
        <p:nvSpPr>
          <p:cNvPr id="46123" name="Rectangle 45"/>
          <p:cNvSpPr>
            <a:spLocks noChangeArrowheads="1"/>
          </p:cNvSpPr>
          <p:nvPr/>
        </p:nvSpPr>
        <p:spPr bwMode="auto">
          <a:xfrm>
            <a:off x="473075" y="4959350"/>
            <a:ext cx="1196975" cy="393700"/>
          </a:xfrm>
          <a:prstGeom prst="rect">
            <a:avLst/>
          </a:prstGeom>
          <a:noFill/>
          <a:ln w="12700">
            <a:noFill/>
            <a:miter lim="800000"/>
          </a:ln>
        </p:spPr>
        <p:txBody>
          <a:bodyPr wrap="none" lIns="90488" tIns="44450" rIns="90488" bIns="44450">
            <a:spAutoFit/>
          </a:bodyPr>
          <a:lstStyle/>
          <a:p>
            <a:pPr defTabSz="762000" eaLnBrk="0" hangingPunct="0"/>
            <a:r>
              <a:rPr kumimoji="1" lang="en-US" altLang="zh-CN" sz="2000" dirty="0">
                <a:latin typeface="Arial" panose="020B0604020202020204" pitchFamily="34" charset="0"/>
              </a:rPr>
              <a:t>D </a:t>
            </a:r>
            <a:r>
              <a:rPr kumimoji="1" lang="zh-CN" altLang="en-US" sz="2000">
                <a:latin typeface="Arial" panose="020B0604020202020204" pitchFamily="34" charset="0"/>
              </a:rPr>
              <a:t>类地址</a:t>
            </a:r>
          </a:p>
        </p:txBody>
      </p:sp>
      <p:sp>
        <p:nvSpPr>
          <p:cNvPr id="46124" name="Line 46"/>
          <p:cNvSpPr>
            <a:spLocks noChangeShapeType="1"/>
          </p:cNvSpPr>
          <p:nvPr/>
        </p:nvSpPr>
        <p:spPr bwMode="auto">
          <a:xfrm>
            <a:off x="2462213" y="4956175"/>
            <a:ext cx="0" cy="441325"/>
          </a:xfrm>
          <a:prstGeom prst="line">
            <a:avLst/>
          </a:prstGeom>
          <a:noFill/>
          <a:ln w="19050">
            <a:solidFill>
              <a:schemeClr val="tx1"/>
            </a:solidFill>
            <a:prstDash val="dash"/>
            <a:round/>
          </a:ln>
        </p:spPr>
        <p:txBody>
          <a:bodyPr wrap="none" anchor="ctr"/>
          <a:lstStyle/>
          <a:p>
            <a:endParaRPr lang="zh-CN" altLang="en-US"/>
          </a:p>
        </p:txBody>
      </p:sp>
      <p:sp>
        <p:nvSpPr>
          <p:cNvPr id="46125" name="Rectangle 47"/>
          <p:cNvSpPr>
            <a:spLocks noChangeArrowheads="1"/>
          </p:cNvSpPr>
          <p:nvPr/>
        </p:nvSpPr>
        <p:spPr bwMode="auto">
          <a:xfrm>
            <a:off x="1617663" y="4946650"/>
            <a:ext cx="850900" cy="393700"/>
          </a:xfrm>
          <a:prstGeom prst="rect">
            <a:avLst/>
          </a:prstGeom>
          <a:noFill/>
          <a:ln w="12700">
            <a:noFill/>
            <a:miter lim="800000"/>
          </a:ln>
        </p:spPr>
        <p:txBody>
          <a:bodyPr wrap="none" lIns="90488" tIns="44450" rIns="90488" bIns="44450">
            <a:spAutoFit/>
          </a:bodyPr>
          <a:lstStyle/>
          <a:p>
            <a:pPr defTabSz="762000" eaLnBrk="0" hangingPunct="0"/>
            <a:r>
              <a:rPr kumimoji="1" lang="en-US" altLang="zh-CN" sz="2000" dirty="0">
                <a:latin typeface="Arial" panose="020B0604020202020204" pitchFamily="34" charset="0"/>
              </a:rPr>
              <a:t>1</a:t>
            </a:r>
            <a:r>
              <a:rPr kumimoji="1" lang="en-US" altLang="zh-CN" sz="1000" dirty="0">
                <a:latin typeface="Arial" panose="020B0604020202020204" pitchFamily="34" charset="0"/>
              </a:rPr>
              <a:t> </a:t>
            </a:r>
            <a:r>
              <a:rPr kumimoji="1" lang="en-US" altLang="zh-CN" sz="2000" dirty="0">
                <a:latin typeface="Arial" panose="020B0604020202020204" pitchFamily="34" charset="0"/>
              </a:rPr>
              <a:t>1</a:t>
            </a:r>
            <a:r>
              <a:rPr kumimoji="1" lang="en-US" altLang="zh-CN" sz="1000" dirty="0">
                <a:latin typeface="Arial" panose="020B0604020202020204" pitchFamily="34" charset="0"/>
              </a:rPr>
              <a:t> </a:t>
            </a:r>
            <a:r>
              <a:rPr kumimoji="1" lang="en-US" altLang="zh-CN" sz="2000" dirty="0">
                <a:latin typeface="Arial" panose="020B0604020202020204" pitchFamily="34" charset="0"/>
              </a:rPr>
              <a:t>1</a:t>
            </a:r>
            <a:r>
              <a:rPr kumimoji="1" lang="en-US" altLang="zh-CN" sz="1000" dirty="0">
                <a:latin typeface="Arial" panose="020B0604020202020204" pitchFamily="34" charset="0"/>
              </a:rPr>
              <a:t> </a:t>
            </a:r>
            <a:r>
              <a:rPr kumimoji="1" lang="en-US" altLang="zh-CN" sz="2000" dirty="0">
                <a:latin typeface="Arial" panose="020B0604020202020204" pitchFamily="34" charset="0"/>
              </a:rPr>
              <a:t>0</a:t>
            </a:r>
          </a:p>
        </p:txBody>
      </p:sp>
      <p:sp>
        <p:nvSpPr>
          <p:cNvPr id="46126" name="Rectangle 48"/>
          <p:cNvSpPr>
            <a:spLocks noChangeArrowheads="1"/>
          </p:cNvSpPr>
          <p:nvPr/>
        </p:nvSpPr>
        <p:spPr bwMode="auto">
          <a:xfrm>
            <a:off x="4449763" y="4976813"/>
            <a:ext cx="1406525" cy="395287"/>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多 播 地 址</a:t>
            </a:r>
          </a:p>
        </p:txBody>
      </p:sp>
      <p:sp>
        <p:nvSpPr>
          <p:cNvPr id="46127" name="Rectangle 49"/>
          <p:cNvSpPr>
            <a:spLocks noChangeArrowheads="1"/>
          </p:cNvSpPr>
          <p:nvPr/>
        </p:nvSpPr>
        <p:spPr bwMode="auto">
          <a:xfrm>
            <a:off x="1689100" y="5915025"/>
            <a:ext cx="7053263" cy="444500"/>
          </a:xfrm>
          <a:prstGeom prst="rect">
            <a:avLst/>
          </a:prstGeom>
          <a:solidFill>
            <a:srgbClr val="CCECFF"/>
          </a:solidFill>
          <a:ln w="25400">
            <a:solidFill>
              <a:schemeClr val="tx1"/>
            </a:solidFill>
            <a:miter lim="800000"/>
          </a:ln>
        </p:spPr>
        <p:txBody>
          <a:bodyPr wrap="none" anchor="ctr"/>
          <a:lstStyle/>
          <a:p>
            <a:endParaRPr lang="zh-CN" altLang="en-US"/>
          </a:p>
        </p:txBody>
      </p:sp>
      <p:sp>
        <p:nvSpPr>
          <p:cNvPr id="46128" name="Rectangle 50"/>
          <p:cNvSpPr>
            <a:spLocks noChangeArrowheads="1"/>
          </p:cNvSpPr>
          <p:nvPr/>
        </p:nvSpPr>
        <p:spPr bwMode="auto">
          <a:xfrm>
            <a:off x="509588" y="5924550"/>
            <a:ext cx="1182687" cy="392113"/>
          </a:xfrm>
          <a:prstGeom prst="rect">
            <a:avLst/>
          </a:prstGeom>
          <a:noFill/>
          <a:ln w="12700">
            <a:noFill/>
            <a:miter lim="800000"/>
          </a:ln>
        </p:spPr>
        <p:txBody>
          <a:bodyPr wrap="none" lIns="90488" tIns="44450" rIns="90488" bIns="44450">
            <a:spAutoFit/>
          </a:bodyPr>
          <a:lstStyle/>
          <a:p>
            <a:pPr defTabSz="762000" eaLnBrk="0" hangingPunct="0"/>
            <a:r>
              <a:rPr kumimoji="1" lang="en-US" altLang="zh-CN" sz="2000" dirty="0">
                <a:latin typeface="Arial" panose="020B0604020202020204" pitchFamily="34" charset="0"/>
              </a:rPr>
              <a:t>E </a:t>
            </a:r>
            <a:r>
              <a:rPr kumimoji="1" lang="zh-CN" altLang="en-US" sz="2000">
                <a:latin typeface="Arial" panose="020B0604020202020204" pitchFamily="34" charset="0"/>
              </a:rPr>
              <a:t>类地址</a:t>
            </a:r>
          </a:p>
        </p:txBody>
      </p:sp>
      <p:sp>
        <p:nvSpPr>
          <p:cNvPr id="46129" name="Rectangle 51"/>
          <p:cNvSpPr>
            <a:spLocks noChangeArrowheads="1"/>
          </p:cNvSpPr>
          <p:nvPr/>
        </p:nvSpPr>
        <p:spPr bwMode="auto">
          <a:xfrm>
            <a:off x="3905250" y="5935663"/>
            <a:ext cx="237807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保 留 为 今 后 使 用</a:t>
            </a:r>
          </a:p>
        </p:txBody>
      </p:sp>
      <p:sp>
        <p:nvSpPr>
          <p:cNvPr id="46130" name="Line 52"/>
          <p:cNvSpPr>
            <a:spLocks noChangeShapeType="1"/>
          </p:cNvSpPr>
          <p:nvPr/>
        </p:nvSpPr>
        <p:spPr bwMode="auto">
          <a:xfrm>
            <a:off x="2411413" y="5940425"/>
            <a:ext cx="0" cy="441325"/>
          </a:xfrm>
          <a:prstGeom prst="line">
            <a:avLst/>
          </a:prstGeom>
          <a:noFill/>
          <a:ln w="19050">
            <a:solidFill>
              <a:schemeClr val="tx1"/>
            </a:solidFill>
            <a:prstDash val="dash"/>
            <a:round/>
          </a:ln>
        </p:spPr>
        <p:txBody>
          <a:bodyPr wrap="none" anchor="ctr"/>
          <a:lstStyle/>
          <a:p>
            <a:endParaRPr lang="zh-CN" altLang="en-US"/>
          </a:p>
        </p:txBody>
      </p:sp>
      <p:sp>
        <p:nvSpPr>
          <p:cNvPr id="46131" name="Rectangle 53"/>
          <p:cNvSpPr>
            <a:spLocks noChangeArrowheads="1"/>
          </p:cNvSpPr>
          <p:nvPr/>
        </p:nvSpPr>
        <p:spPr bwMode="auto">
          <a:xfrm>
            <a:off x="1617663" y="5921375"/>
            <a:ext cx="850900" cy="393700"/>
          </a:xfrm>
          <a:prstGeom prst="rect">
            <a:avLst/>
          </a:prstGeom>
          <a:noFill/>
          <a:ln w="19050">
            <a:noFill/>
            <a:miter lim="800000"/>
          </a:ln>
        </p:spPr>
        <p:txBody>
          <a:bodyPr wrap="none" lIns="90488" tIns="44450" rIns="90488" bIns="44450">
            <a:spAutoFit/>
          </a:bodyPr>
          <a:lstStyle/>
          <a:p>
            <a:pPr defTabSz="762000" eaLnBrk="0" hangingPunct="0"/>
            <a:r>
              <a:rPr kumimoji="1" lang="en-US" altLang="zh-CN" sz="2000" dirty="0">
                <a:latin typeface="Arial" panose="020B0604020202020204" pitchFamily="34" charset="0"/>
              </a:rPr>
              <a:t>1</a:t>
            </a:r>
            <a:r>
              <a:rPr kumimoji="1" lang="en-US" altLang="zh-CN" sz="1000" dirty="0">
                <a:latin typeface="Arial" panose="020B0604020202020204" pitchFamily="34" charset="0"/>
              </a:rPr>
              <a:t> </a:t>
            </a:r>
            <a:r>
              <a:rPr kumimoji="1" lang="en-US" altLang="zh-CN" sz="2000" dirty="0">
                <a:latin typeface="Arial" panose="020B0604020202020204" pitchFamily="34" charset="0"/>
              </a:rPr>
              <a:t>1</a:t>
            </a:r>
            <a:r>
              <a:rPr kumimoji="1" lang="en-US" altLang="zh-CN" sz="1000" dirty="0">
                <a:latin typeface="Arial" panose="020B0604020202020204" pitchFamily="34" charset="0"/>
              </a:rPr>
              <a:t> </a:t>
            </a:r>
            <a:r>
              <a:rPr kumimoji="1" lang="en-US" altLang="zh-CN" sz="2000" dirty="0">
                <a:latin typeface="Arial" panose="020B0604020202020204" pitchFamily="34" charset="0"/>
              </a:rPr>
              <a:t>1</a:t>
            </a:r>
            <a:r>
              <a:rPr kumimoji="1" lang="en-US" altLang="zh-CN" sz="1000" dirty="0">
                <a:latin typeface="Arial" panose="020B0604020202020204" pitchFamily="34" charset="0"/>
              </a:rPr>
              <a:t> </a:t>
            </a:r>
            <a:r>
              <a:rPr kumimoji="1" lang="en-US" altLang="zh-CN" sz="2000" dirty="0">
                <a:latin typeface="Arial" panose="020B0604020202020204" pitchFamily="34" charset="0"/>
              </a:rPr>
              <a:t>1</a:t>
            </a:r>
          </a:p>
        </p:txBody>
      </p:sp>
      <p:sp>
        <p:nvSpPr>
          <p:cNvPr id="46132" name="Rectangle 54"/>
          <p:cNvSpPr>
            <a:spLocks noChangeArrowheads="1"/>
          </p:cNvSpPr>
          <p:nvPr/>
        </p:nvSpPr>
        <p:spPr bwMode="auto">
          <a:xfrm>
            <a:off x="1806575" y="2270125"/>
            <a:ext cx="322263" cy="393700"/>
          </a:xfrm>
          <a:prstGeom prst="rect">
            <a:avLst/>
          </a:prstGeom>
          <a:noFill/>
          <a:ln w="12700">
            <a:noFill/>
            <a:miter lim="800000"/>
          </a:ln>
        </p:spPr>
        <p:txBody>
          <a:bodyPr wrap="none" lIns="90488" tIns="44450" rIns="90488" bIns="44450">
            <a:spAutoFit/>
          </a:bodyPr>
          <a:lstStyle/>
          <a:p>
            <a:pPr defTabSz="762000" eaLnBrk="0" hangingPunct="0"/>
            <a:r>
              <a:rPr kumimoji="1" lang="en-US" altLang="zh-CN" sz="2000" dirty="0">
                <a:latin typeface="Arial" panose="020B0604020202020204" pitchFamily="34" charset="0"/>
              </a:rPr>
              <a:t>0</a:t>
            </a:r>
          </a:p>
        </p:txBody>
      </p:sp>
      <p:sp>
        <p:nvSpPr>
          <p:cNvPr id="46133" name="Rectangle 55"/>
          <p:cNvSpPr>
            <a:spLocks noChangeArrowheads="1"/>
          </p:cNvSpPr>
          <p:nvPr/>
        </p:nvSpPr>
        <p:spPr bwMode="auto">
          <a:xfrm>
            <a:off x="1614488" y="2270125"/>
            <a:ext cx="484187" cy="393700"/>
          </a:xfrm>
          <a:prstGeom prst="rect">
            <a:avLst/>
          </a:prstGeom>
          <a:noFill/>
          <a:ln w="12700">
            <a:noFill/>
            <a:miter lim="800000"/>
          </a:ln>
        </p:spPr>
        <p:txBody>
          <a:bodyPr lIns="90488" tIns="44450" rIns="90488" bIns="44450">
            <a:spAutoFit/>
          </a:bodyPr>
          <a:lstStyle/>
          <a:p>
            <a:pPr defTabSz="762000" eaLnBrk="0" hangingPunct="0"/>
            <a:r>
              <a:rPr kumimoji="1" lang="en-US" altLang="zh-CN" sz="2000" dirty="0">
                <a:latin typeface="Arial" panose="020B0604020202020204" pitchFamily="34" charset="0"/>
              </a:rPr>
              <a:t>1</a:t>
            </a:r>
          </a:p>
        </p:txBody>
      </p:sp>
      <p:sp>
        <p:nvSpPr>
          <p:cNvPr id="46134" name="Line 56"/>
          <p:cNvSpPr>
            <a:spLocks noChangeShapeType="1"/>
          </p:cNvSpPr>
          <p:nvPr/>
        </p:nvSpPr>
        <p:spPr bwMode="auto">
          <a:xfrm>
            <a:off x="2165350" y="2266950"/>
            <a:ext cx="0" cy="441325"/>
          </a:xfrm>
          <a:prstGeom prst="line">
            <a:avLst/>
          </a:prstGeom>
          <a:noFill/>
          <a:ln w="19050">
            <a:solidFill>
              <a:schemeClr val="tx1"/>
            </a:solidFill>
            <a:prstDash val="dash"/>
            <a:round/>
          </a:ln>
        </p:spPr>
        <p:txBody>
          <a:bodyPr wrap="none" anchor="ctr"/>
          <a:lstStyle/>
          <a:p>
            <a:endParaRPr lang="zh-CN" altLang="en-US"/>
          </a:p>
        </p:txBody>
      </p:sp>
      <p:sp>
        <p:nvSpPr>
          <p:cNvPr id="46135" name="AutoShape 57"/>
          <p:cNvSpPr>
            <a:spLocks noChangeArrowheads="1"/>
          </p:cNvSpPr>
          <p:nvPr/>
        </p:nvSpPr>
        <p:spPr bwMode="auto">
          <a:xfrm>
            <a:off x="1547813" y="4725988"/>
            <a:ext cx="7127875" cy="647700"/>
          </a:xfrm>
          <a:prstGeom prst="wedgeRoundRectCallout">
            <a:avLst>
              <a:gd name="adj1" fmla="val -1069"/>
              <a:gd name="adj2" fmla="val -620097"/>
              <a:gd name="adj3" fmla="val 16667"/>
            </a:avLst>
          </a:prstGeom>
          <a:solidFill>
            <a:srgbClr val="66FF99"/>
          </a:solidFill>
          <a:ln w="9525">
            <a:solidFill>
              <a:schemeClr val="tx1"/>
            </a:solidFill>
            <a:miter lim="800000"/>
          </a:ln>
        </p:spPr>
        <p:txBody>
          <a:bodyPr/>
          <a:lstStyle/>
          <a:p>
            <a:r>
              <a:rPr lang="en-US" altLang="zh-CN" dirty="0">
                <a:latin typeface="Arial" panose="020B0604020202020204" pitchFamily="34" charset="0"/>
              </a:rPr>
              <a:t>A </a:t>
            </a:r>
            <a:r>
              <a:rPr lang="zh-CN" altLang="en-US">
                <a:latin typeface="Arial" panose="020B0604020202020204" pitchFamily="34" charset="0"/>
              </a:rPr>
              <a:t>类地址的主机号字段 </a:t>
            </a:r>
            <a:r>
              <a:rPr lang="en-US" altLang="zh-CN" dirty="0">
                <a:latin typeface="Arial" panose="020B0604020202020204" pitchFamily="34" charset="0"/>
              </a:rPr>
              <a:t>host-id </a:t>
            </a:r>
            <a:r>
              <a:rPr lang="zh-CN" altLang="en-US">
                <a:latin typeface="Arial" panose="020B0604020202020204" pitchFamily="34" charset="0"/>
              </a:rPr>
              <a:t>为 </a:t>
            </a:r>
            <a:r>
              <a:rPr lang="en-US" altLang="zh-CN" dirty="0">
                <a:latin typeface="Arial" panose="020B0604020202020204" pitchFamily="34" charset="0"/>
              </a:rPr>
              <a:t>3 </a:t>
            </a:r>
            <a:r>
              <a:rPr lang="zh-CN" altLang="en-US">
                <a:latin typeface="Arial" panose="020B0604020202020204" pitchFamily="34" charset="0"/>
              </a:rPr>
              <a:t>字节</a:t>
            </a:r>
          </a:p>
        </p:txBody>
      </p:sp>
    </p:spTree>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034" name="Rectangle 2"/>
          <p:cNvSpPr>
            <a:spLocks noGrp="1" noChangeArrowheads="1"/>
          </p:cNvSpPr>
          <p:nvPr>
            <p:ph type="title"/>
          </p:nvPr>
        </p:nvSpPr>
        <p:spPr/>
        <p:txBody>
          <a:bodyPr/>
          <a:lstStyle/>
          <a:p>
            <a:pPr eaLnBrk="1" hangingPunct="1"/>
            <a:r>
              <a:rPr lang="en-US" altLang="zh-CN" dirty="0">
                <a:latin typeface="+mj-ea"/>
              </a:rPr>
              <a:t>"</a:t>
            </a:r>
            <a:r>
              <a:rPr lang="zh-CN" altLang="en-US" dirty="0">
                <a:latin typeface="+mj-ea"/>
              </a:rPr>
              <a:t>转发</a:t>
            </a:r>
            <a:r>
              <a:rPr lang="en-US" altLang="zh-CN" dirty="0">
                <a:latin typeface="+mj-ea"/>
              </a:rPr>
              <a:t>"</a:t>
            </a:r>
            <a:r>
              <a:rPr lang="zh-CN" altLang="en-US" dirty="0"/>
              <a:t>和</a:t>
            </a:r>
            <a:r>
              <a:rPr lang="en-US" altLang="zh-CN" dirty="0"/>
              <a:t>"</a:t>
            </a:r>
            <a:r>
              <a:rPr lang="zh-CN" altLang="en-US" dirty="0"/>
              <a:t>路由选择</a:t>
            </a:r>
            <a:r>
              <a:rPr lang="en-US" altLang="zh-CN" dirty="0"/>
              <a:t>"</a:t>
            </a:r>
            <a:r>
              <a:rPr lang="zh-CN" altLang="en-US" dirty="0"/>
              <a:t>的区别</a:t>
            </a:r>
          </a:p>
        </p:txBody>
      </p:sp>
      <p:sp>
        <p:nvSpPr>
          <p:cNvPr id="300035" name="Rectangle 4"/>
          <p:cNvSpPr>
            <a:spLocks noGrp="1" noChangeArrowheads="1"/>
          </p:cNvSpPr>
          <p:nvPr>
            <p:ph type="body" idx="1"/>
          </p:nvPr>
        </p:nvSpPr>
        <p:spPr/>
        <p:txBody>
          <a:bodyPr/>
          <a:lstStyle/>
          <a:p>
            <a:pPr eaLnBrk="1" hangingPunct="1">
              <a:spcBef>
                <a:spcPts val="600"/>
              </a:spcBef>
            </a:pPr>
            <a:r>
              <a:rPr lang="zh-CN" altLang="en-US" dirty="0"/>
              <a:t>这些路由器</a:t>
            </a:r>
            <a:r>
              <a:rPr lang="zh-CN" altLang="en-US" dirty="0">
                <a:solidFill>
                  <a:srgbClr val="FF0000"/>
                </a:solidFill>
              </a:rPr>
              <a:t>按照</a:t>
            </a:r>
            <a:r>
              <a:rPr lang="zh-CN" altLang="en-US" dirty="0"/>
              <a:t>复杂的路由算法，</a:t>
            </a:r>
            <a:r>
              <a:rPr lang="zh-CN" altLang="en-US" dirty="0">
                <a:solidFill>
                  <a:srgbClr val="FF0000"/>
                </a:solidFill>
              </a:rPr>
              <a:t>得出</a:t>
            </a:r>
            <a:r>
              <a:rPr lang="zh-CN" altLang="en-US" dirty="0"/>
              <a:t>整个网络拓扑变化情况，因而能够动态地</a:t>
            </a:r>
            <a:r>
              <a:rPr lang="zh-CN" altLang="en-US" dirty="0">
                <a:solidFill>
                  <a:srgbClr val="FF0000"/>
                </a:solidFill>
              </a:rPr>
              <a:t>改变</a:t>
            </a:r>
            <a:r>
              <a:rPr lang="zh-CN" altLang="en-US" dirty="0"/>
              <a:t>所选择的路由，并由此</a:t>
            </a:r>
            <a:r>
              <a:rPr lang="zh-CN" altLang="en-US" dirty="0">
                <a:solidFill>
                  <a:srgbClr val="FF0000"/>
                </a:solidFill>
              </a:rPr>
              <a:t>构造出</a:t>
            </a:r>
            <a:r>
              <a:rPr lang="zh-CN" altLang="en-US" dirty="0"/>
              <a:t>整个的路由表。</a:t>
            </a:r>
          </a:p>
          <a:p>
            <a:pPr eaLnBrk="1" hangingPunct="1">
              <a:spcBef>
                <a:spcPts val="600"/>
              </a:spcBef>
            </a:pPr>
            <a:endParaRPr lang="zh-CN" altLang="en-US" dirty="0"/>
          </a:p>
          <a:p>
            <a:pPr eaLnBrk="1" hangingPunct="1">
              <a:spcBef>
                <a:spcPts val="600"/>
              </a:spcBef>
            </a:pPr>
            <a:r>
              <a:rPr lang="zh-CN" altLang="en-US" dirty="0"/>
              <a:t>路由表一般仅包含从目的网络到下一</a:t>
            </a:r>
            <a:r>
              <a:rPr lang="zh-CN" altLang="en-US" dirty="0" smtClean="0"/>
              <a:t>跳</a:t>
            </a:r>
            <a:r>
              <a:rPr lang="en-US" altLang="zh-CN" dirty="0" smtClean="0"/>
              <a:t>(</a:t>
            </a:r>
            <a:r>
              <a:rPr lang="zh-CN" altLang="en-US" dirty="0"/>
              <a:t>用</a:t>
            </a:r>
            <a:r>
              <a:rPr lang="en-US" altLang="zh-CN" dirty="0"/>
              <a:t>IP</a:t>
            </a:r>
            <a:r>
              <a:rPr lang="zh-CN" altLang="en-US" dirty="0"/>
              <a:t>地址表示</a:t>
            </a:r>
            <a:r>
              <a:rPr lang="en-US" altLang="zh-CN" dirty="0" smtClean="0"/>
              <a:t>)</a:t>
            </a:r>
            <a:r>
              <a:rPr lang="zh-CN" altLang="en-US" dirty="0" smtClean="0"/>
              <a:t>的</a:t>
            </a:r>
            <a:r>
              <a:rPr lang="zh-CN" altLang="en-US" dirty="0"/>
              <a:t>映射，而转发表是从路由表得出的。</a:t>
            </a:r>
          </a:p>
          <a:p>
            <a:pPr eaLnBrk="1" hangingPunct="1">
              <a:spcBef>
                <a:spcPts val="600"/>
              </a:spcBef>
            </a:pPr>
            <a:endParaRPr lang="zh-CN" altLang="en-US" dirty="0"/>
          </a:p>
          <a:p>
            <a:pPr eaLnBrk="1" hangingPunct="1">
              <a:spcBef>
                <a:spcPts val="600"/>
              </a:spcBef>
            </a:pPr>
            <a:r>
              <a:rPr lang="zh-CN" altLang="en-US" dirty="0">
                <a:solidFill>
                  <a:srgbClr val="FF0000"/>
                </a:solidFill>
              </a:rPr>
              <a:t>转发表必须包含完成转发功能所必须的信息</a:t>
            </a:r>
            <a:r>
              <a:rPr lang="zh-CN" altLang="en-US" dirty="0"/>
              <a:t>。</a:t>
            </a:r>
            <a:endParaRPr lang="en-US" altLang="zh-CN" dirty="0"/>
          </a:p>
          <a:p>
            <a:pPr eaLnBrk="1" hangingPunct="1">
              <a:spcBef>
                <a:spcPts val="600"/>
              </a:spcBef>
            </a:pPr>
            <a:endParaRPr lang="en-US" altLang="zh-CN" dirty="0"/>
          </a:p>
          <a:p>
            <a:pPr eaLnBrk="1" hangingPunct="1">
              <a:spcBef>
                <a:spcPts val="600"/>
              </a:spcBef>
              <a:buSzPct val="90000"/>
            </a:pPr>
            <a:r>
              <a:rPr lang="zh-CN" altLang="en-US" dirty="0"/>
              <a:t>这就是说，在转发表的每一行必须包含从</a:t>
            </a:r>
            <a:r>
              <a:rPr lang="zh-CN" altLang="en-US" dirty="0">
                <a:solidFill>
                  <a:srgbClr val="FF0000"/>
                </a:solidFill>
              </a:rPr>
              <a:t>要到达的目的网络</a:t>
            </a:r>
            <a:r>
              <a:rPr lang="zh-CN" altLang="en-US" dirty="0"/>
              <a:t>到</a:t>
            </a:r>
            <a:r>
              <a:rPr lang="zh-CN" altLang="en-US" dirty="0">
                <a:solidFill>
                  <a:srgbClr val="FF0000"/>
                </a:solidFill>
              </a:rPr>
              <a:t>输出端口</a:t>
            </a:r>
            <a:r>
              <a:rPr lang="zh-CN" altLang="en-US" dirty="0"/>
              <a:t>和某些</a:t>
            </a:r>
            <a:r>
              <a:rPr lang="en-US" altLang="zh-CN" dirty="0">
                <a:solidFill>
                  <a:srgbClr val="FF0000"/>
                </a:solidFill>
              </a:rPr>
              <a:t>MAC</a:t>
            </a:r>
            <a:r>
              <a:rPr lang="zh-CN" altLang="en-US" dirty="0">
                <a:solidFill>
                  <a:srgbClr val="FF0000"/>
                </a:solidFill>
              </a:rPr>
              <a:t>地址</a:t>
            </a:r>
            <a:r>
              <a:rPr lang="zh-CN" altLang="en-US" dirty="0" smtClean="0"/>
              <a:t>信息</a:t>
            </a:r>
            <a:r>
              <a:rPr lang="en-US" altLang="zh-CN" dirty="0" smtClean="0"/>
              <a:t>(</a:t>
            </a:r>
            <a:r>
              <a:rPr lang="zh-CN" altLang="en-US" dirty="0"/>
              <a:t>如下一跳的</a:t>
            </a:r>
            <a:r>
              <a:rPr lang="en-US" altLang="zh-CN" dirty="0"/>
              <a:t>MAC</a:t>
            </a:r>
            <a:r>
              <a:rPr lang="zh-CN" altLang="en-US" dirty="0"/>
              <a:t>地址</a:t>
            </a:r>
            <a:r>
              <a:rPr lang="en-US" altLang="zh-CN" dirty="0" smtClean="0"/>
              <a:t>)</a:t>
            </a:r>
            <a:r>
              <a:rPr lang="zh-CN" altLang="en-US" dirty="0" smtClean="0"/>
              <a:t>的</a:t>
            </a:r>
            <a:r>
              <a:rPr lang="zh-CN" altLang="en-US" dirty="0"/>
              <a:t>映射。</a:t>
            </a:r>
          </a:p>
          <a:p>
            <a:pPr eaLnBrk="1" hangingPunct="1"/>
            <a:endParaRPr lang="en-US" altLang="zh-CN" dirty="0"/>
          </a:p>
        </p:txBody>
      </p:sp>
    </p:spTree>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058" name="Rectangle 2"/>
          <p:cNvSpPr>
            <a:spLocks noGrp="1" noChangeArrowheads="1"/>
          </p:cNvSpPr>
          <p:nvPr>
            <p:ph type="title"/>
          </p:nvPr>
        </p:nvSpPr>
        <p:spPr/>
        <p:txBody>
          <a:bodyPr/>
          <a:lstStyle/>
          <a:p>
            <a:pPr eaLnBrk="1" hangingPunct="1"/>
            <a:r>
              <a:rPr lang="en-US" altLang="zh-CN" dirty="0">
                <a:latin typeface="Arial" panose="020B0604020202020204" pitchFamily="34" charset="0"/>
              </a:rPr>
              <a:t>"</a:t>
            </a:r>
            <a:r>
              <a:rPr lang="zh-CN" altLang="en-US" dirty="0">
                <a:latin typeface="Arial" panose="020B0604020202020204" pitchFamily="34" charset="0"/>
              </a:rPr>
              <a:t>转发</a:t>
            </a:r>
            <a:r>
              <a:rPr lang="en-US" altLang="zh-CN" dirty="0">
                <a:latin typeface="Arial" panose="020B0604020202020204" pitchFamily="34" charset="0"/>
              </a:rPr>
              <a:t>"</a:t>
            </a:r>
            <a:r>
              <a:rPr lang="zh-CN" altLang="en-US" dirty="0"/>
              <a:t>和</a:t>
            </a:r>
            <a:r>
              <a:rPr lang="en-US" altLang="zh-CN" dirty="0">
                <a:latin typeface="Arial" panose="020B0604020202020204" pitchFamily="34" charset="0"/>
              </a:rPr>
              <a:t>"</a:t>
            </a:r>
            <a:r>
              <a:rPr lang="zh-CN" altLang="en-US" dirty="0"/>
              <a:t>路由选择</a:t>
            </a:r>
            <a:r>
              <a:rPr lang="en-US" altLang="zh-CN" dirty="0">
                <a:latin typeface="Arial" panose="020B0604020202020204" pitchFamily="34" charset="0"/>
              </a:rPr>
              <a:t>"</a:t>
            </a:r>
            <a:r>
              <a:rPr lang="zh-CN" altLang="en-US" dirty="0"/>
              <a:t>的区别</a:t>
            </a:r>
          </a:p>
        </p:txBody>
      </p:sp>
      <p:sp>
        <p:nvSpPr>
          <p:cNvPr id="301059" name="Rectangle 4"/>
          <p:cNvSpPr>
            <a:spLocks noGrp="1" noChangeArrowheads="1"/>
          </p:cNvSpPr>
          <p:nvPr>
            <p:ph type="body" idx="1"/>
          </p:nvPr>
        </p:nvSpPr>
        <p:spPr>
          <a:xfrm>
            <a:off x="330200" y="1071546"/>
            <a:ext cx="8445500" cy="5105417"/>
          </a:xfrm>
        </p:spPr>
        <p:txBody>
          <a:bodyPr/>
          <a:lstStyle/>
          <a:p>
            <a:pPr eaLnBrk="1" hangingPunct="1">
              <a:spcBef>
                <a:spcPts val="600"/>
              </a:spcBef>
            </a:pPr>
            <a:r>
              <a:rPr lang="zh-CN" altLang="en-US" dirty="0"/>
              <a:t>将转发表和路由表用不同的数据结构实现会带来一些好处，这是因为在转发分组时，转发表的结构应当是</a:t>
            </a:r>
            <a:r>
              <a:rPr lang="zh-CN" altLang="en-US" b="1" dirty="0">
                <a:solidFill>
                  <a:srgbClr val="FF0000"/>
                </a:solidFill>
              </a:rPr>
              <a:t>查找过程</a:t>
            </a:r>
            <a:r>
              <a:rPr lang="zh-CN" altLang="en-US" dirty="0"/>
              <a:t>最优化，但路由表则需要对网络拓扑变化的</a:t>
            </a:r>
            <a:r>
              <a:rPr lang="zh-CN" altLang="en-US" b="1" dirty="0">
                <a:solidFill>
                  <a:srgbClr val="FF0000"/>
                </a:solidFill>
              </a:rPr>
              <a:t>计算</a:t>
            </a:r>
            <a:r>
              <a:rPr lang="zh-CN" altLang="en-US" dirty="0"/>
              <a:t>最优化。</a:t>
            </a:r>
          </a:p>
          <a:p>
            <a:pPr eaLnBrk="1" hangingPunct="1">
              <a:spcBef>
                <a:spcPts val="600"/>
              </a:spcBef>
            </a:pPr>
            <a:endParaRPr lang="zh-CN" altLang="en-US" dirty="0"/>
          </a:p>
          <a:p>
            <a:pPr eaLnBrk="1" hangingPunct="1">
              <a:spcBef>
                <a:spcPts val="600"/>
              </a:spcBef>
            </a:pPr>
            <a:r>
              <a:rPr lang="zh-CN" altLang="en-US" dirty="0"/>
              <a:t>路由表总是用</a:t>
            </a:r>
            <a:r>
              <a:rPr lang="zh-CN" altLang="en-US" dirty="0">
                <a:solidFill>
                  <a:srgbClr val="FF0000"/>
                </a:solidFill>
              </a:rPr>
              <a:t>软件</a:t>
            </a:r>
            <a:r>
              <a:rPr lang="zh-CN" altLang="en-US" dirty="0"/>
              <a:t>实现的，但</a:t>
            </a:r>
            <a:r>
              <a:rPr lang="zh-CN" altLang="en-US" dirty="0">
                <a:solidFill>
                  <a:srgbClr val="FF0000"/>
                </a:solidFill>
              </a:rPr>
              <a:t>转发表则甚至可用特殊的硬件</a:t>
            </a:r>
            <a:r>
              <a:rPr lang="zh-CN" altLang="en-US" dirty="0"/>
              <a:t>来实现。</a:t>
            </a:r>
          </a:p>
          <a:p>
            <a:pPr eaLnBrk="1" hangingPunct="1">
              <a:spcBef>
                <a:spcPts val="600"/>
              </a:spcBef>
            </a:pPr>
            <a:endParaRPr lang="zh-CN" altLang="en-US" dirty="0"/>
          </a:p>
          <a:p>
            <a:pPr eaLnBrk="1" hangingPunct="1">
              <a:spcBef>
                <a:spcPts val="600"/>
              </a:spcBef>
            </a:pPr>
            <a:r>
              <a:rPr lang="zh-CN" altLang="en-US" dirty="0"/>
              <a:t>但在讨论路由选择的原理时，往往不去区分转发表和路由表的区别，而可以</a:t>
            </a:r>
            <a:r>
              <a:rPr lang="zh-CN" altLang="en-US" dirty="0">
                <a:solidFill>
                  <a:srgbClr val="FF0000"/>
                </a:solidFill>
              </a:rPr>
              <a:t>笼统地</a:t>
            </a:r>
            <a:r>
              <a:rPr lang="zh-CN" altLang="en-US" dirty="0"/>
              <a:t>使用路由表这一名词。</a:t>
            </a:r>
          </a:p>
          <a:p>
            <a:pPr eaLnBrk="1" hangingPunct="1">
              <a:spcBef>
                <a:spcPts val="600"/>
              </a:spcBef>
            </a:pPr>
            <a:endParaRPr lang="en-US" altLang="zh-CN" dirty="0"/>
          </a:p>
        </p:txBody>
      </p:sp>
    </p:spTree>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082" name="Rectangle 2"/>
          <p:cNvSpPr>
            <a:spLocks noGrp="1" noChangeArrowheads="1"/>
          </p:cNvSpPr>
          <p:nvPr>
            <p:ph type="title"/>
          </p:nvPr>
        </p:nvSpPr>
        <p:spPr/>
        <p:txBody>
          <a:bodyPr/>
          <a:lstStyle/>
          <a:p>
            <a:pPr eaLnBrk="1" hangingPunct="1"/>
            <a:r>
              <a:rPr lang="en-US" altLang="zh-CN" dirty="0">
                <a:latin typeface="Arial" panose="020B0604020202020204" pitchFamily="34" charset="0"/>
              </a:rPr>
              <a:t>"</a:t>
            </a:r>
            <a:r>
              <a:rPr lang="zh-CN" altLang="en-US" dirty="0"/>
              <a:t>转发</a:t>
            </a:r>
            <a:r>
              <a:rPr lang="en-US" altLang="zh-CN" dirty="0">
                <a:latin typeface="Arial" panose="020B0604020202020204" pitchFamily="34" charset="0"/>
              </a:rPr>
              <a:t>"</a:t>
            </a:r>
            <a:r>
              <a:rPr lang="zh-CN" altLang="en-US" dirty="0"/>
              <a:t>和</a:t>
            </a:r>
            <a:r>
              <a:rPr lang="en-US" altLang="zh-CN" dirty="0">
                <a:latin typeface="Arial" panose="020B0604020202020204" pitchFamily="34" charset="0"/>
              </a:rPr>
              <a:t>"</a:t>
            </a:r>
            <a:r>
              <a:rPr lang="zh-CN" altLang="en-US" dirty="0"/>
              <a:t>路由选择</a:t>
            </a:r>
            <a:r>
              <a:rPr lang="en-US" altLang="zh-CN" dirty="0">
                <a:latin typeface="Arial" panose="020B0604020202020204" pitchFamily="34" charset="0"/>
              </a:rPr>
              <a:t>"</a:t>
            </a:r>
            <a:r>
              <a:rPr lang="zh-CN" altLang="en-US" dirty="0"/>
              <a:t>的区别</a:t>
            </a:r>
          </a:p>
        </p:txBody>
      </p:sp>
      <p:sp>
        <p:nvSpPr>
          <p:cNvPr id="302083" name="Rectangle 4"/>
          <p:cNvSpPr>
            <a:spLocks noGrp="1" noChangeArrowheads="1"/>
          </p:cNvSpPr>
          <p:nvPr>
            <p:ph type="body" idx="1"/>
          </p:nvPr>
        </p:nvSpPr>
        <p:spPr/>
        <p:txBody>
          <a:bodyPr/>
          <a:lstStyle/>
          <a:p>
            <a:pPr eaLnBrk="1" hangingPunct="1"/>
            <a:r>
              <a:rPr lang="zh-CN" altLang="en-US" dirty="0"/>
              <a:t>为了使讨论更简单些，可以不严格区分</a:t>
            </a:r>
            <a:r>
              <a:rPr lang="en-US" altLang="zh-CN" dirty="0"/>
              <a:t>"</a:t>
            </a:r>
            <a:r>
              <a:rPr lang="zh-CN" altLang="en-US" dirty="0">
                <a:solidFill>
                  <a:srgbClr val="FF0000"/>
                </a:solidFill>
              </a:rPr>
              <a:t>转发</a:t>
            </a:r>
            <a:r>
              <a:rPr lang="en-US" altLang="zh-CN" dirty="0"/>
              <a:t>"</a:t>
            </a:r>
            <a:r>
              <a:rPr lang="zh-CN" altLang="en-US" dirty="0"/>
              <a:t>和</a:t>
            </a:r>
            <a:r>
              <a:rPr lang="en-US" altLang="zh-CN" dirty="0"/>
              <a:t>"</a:t>
            </a:r>
            <a:r>
              <a:rPr lang="zh-CN" altLang="en-US" dirty="0">
                <a:solidFill>
                  <a:srgbClr val="FF0000"/>
                </a:solidFill>
              </a:rPr>
              <a:t>路由选择</a:t>
            </a:r>
            <a:r>
              <a:rPr lang="en-US" altLang="zh-CN" dirty="0"/>
              <a:t>"</a:t>
            </a:r>
            <a:r>
              <a:rPr lang="zh-CN" altLang="en-US" dirty="0"/>
              <a:t>，也不一定使用</a:t>
            </a:r>
            <a:r>
              <a:rPr lang="en-US" altLang="zh-CN" dirty="0"/>
              <a:t>"</a:t>
            </a:r>
            <a:r>
              <a:rPr lang="zh-CN" altLang="en-US" dirty="0"/>
              <a:t>转发表</a:t>
            </a:r>
            <a:r>
              <a:rPr lang="en-US" altLang="zh-CN" dirty="0"/>
              <a:t>"</a:t>
            </a:r>
            <a:r>
              <a:rPr lang="zh-CN" altLang="en-US" dirty="0"/>
              <a:t>这一名词。</a:t>
            </a:r>
            <a:endParaRPr lang="en-US" altLang="zh-CN" dirty="0"/>
          </a:p>
          <a:p>
            <a:pPr eaLnBrk="1" hangingPunct="1"/>
            <a:endParaRPr lang="zh-CN" altLang="en-US" dirty="0"/>
          </a:p>
          <a:p>
            <a:pPr eaLnBrk="1" hangingPunct="1">
              <a:buSzPct val="90000"/>
              <a:buFont typeface="Wingdings" panose="05000000000000000000" pitchFamily="2" charset="2"/>
              <a:buChar char="þ"/>
            </a:pPr>
            <a:r>
              <a:rPr lang="zh-CN" altLang="en-US" dirty="0"/>
              <a:t>在转发分组时可以不是说</a:t>
            </a:r>
            <a:r>
              <a:rPr lang="en-US" altLang="zh-CN" dirty="0"/>
              <a:t>"</a:t>
            </a:r>
            <a:r>
              <a:rPr lang="zh-CN" altLang="en-US" dirty="0">
                <a:solidFill>
                  <a:srgbClr val="FF0000"/>
                </a:solidFill>
              </a:rPr>
              <a:t>查找转发表</a:t>
            </a:r>
            <a:r>
              <a:rPr lang="en-US" altLang="zh-CN" dirty="0"/>
              <a:t>"</a:t>
            </a:r>
            <a:r>
              <a:rPr lang="zh-CN" altLang="en-US" dirty="0"/>
              <a:t>而是说</a:t>
            </a:r>
            <a:r>
              <a:rPr lang="en-US" altLang="zh-CN" dirty="0"/>
              <a:t>"</a:t>
            </a:r>
            <a:r>
              <a:rPr lang="zh-CN" altLang="en-US" dirty="0">
                <a:solidFill>
                  <a:srgbClr val="FF0000"/>
                </a:solidFill>
              </a:rPr>
              <a:t>查找路由表</a:t>
            </a:r>
            <a:r>
              <a:rPr lang="en-US" altLang="zh-CN" dirty="0"/>
              <a:t>"</a:t>
            </a:r>
            <a:r>
              <a:rPr lang="zh-CN" altLang="en-US" dirty="0"/>
              <a:t>。  </a:t>
            </a:r>
            <a:endParaRPr lang="en-US" altLang="zh-CN" dirty="0"/>
          </a:p>
          <a:p>
            <a:pPr eaLnBrk="1" hangingPunct="1">
              <a:buSzPct val="90000"/>
            </a:pPr>
            <a:endParaRPr lang="zh-CN" altLang="en-US" dirty="0"/>
          </a:p>
          <a:p>
            <a:pPr eaLnBrk="1" hangingPunct="1">
              <a:buSzPct val="90000"/>
              <a:buFont typeface="Wingdings" panose="05000000000000000000" pitchFamily="2" charset="2"/>
              <a:buChar char="þ"/>
            </a:pPr>
            <a:r>
              <a:rPr lang="zh-CN" altLang="en-US" dirty="0"/>
              <a:t>这样做并不影响对问题实质的理解。</a:t>
            </a:r>
          </a:p>
        </p:txBody>
      </p:sp>
    </p:spTree>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8466" name="Rectangle 2"/>
          <p:cNvSpPr>
            <a:spLocks noGrp="1" noChangeArrowheads="1"/>
          </p:cNvSpPr>
          <p:nvPr>
            <p:ph type="title"/>
          </p:nvPr>
        </p:nvSpPr>
        <p:spPr/>
        <p:txBody>
          <a:bodyPr/>
          <a:lstStyle/>
          <a:p>
            <a:pPr algn="ctr"/>
            <a:r>
              <a:rPr lang="zh-CN" altLang="en-US" dirty="0"/>
              <a:t>输入端口对线路上收到的分组的处理 </a:t>
            </a:r>
          </a:p>
        </p:txBody>
      </p:sp>
      <p:sp>
        <p:nvSpPr>
          <p:cNvPr id="958467" name="Rectangle 3"/>
          <p:cNvSpPr>
            <a:spLocks noGrp="1" noChangeArrowheads="1"/>
          </p:cNvSpPr>
          <p:nvPr>
            <p:ph idx="1"/>
          </p:nvPr>
        </p:nvSpPr>
        <p:spPr/>
        <p:txBody>
          <a:bodyPr/>
          <a:lstStyle/>
          <a:p>
            <a:pPr algn="just">
              <a:spcBef>
                <a:spcPts val="600"/>
              </a:spcBef>
            </a:pPr>
            <a:r>
              <a:rPr lang="zh-CN" altLang="zh-CN" dirty="0"/>
              <a:t>路由器的输入端口里面</a:t>
            </a:r>
            <a:r>
              <a:rPr lang="zh-CN" altLang="en-US" dirty="0"/>
              <a:t>装有</a:t>
            </a:r>
            <a:r>
              <a:rPr lang="zh-CN" altLang="zh-CN" dirty="0"/>
              <a:t>物理层、数据链路层和网络层的处理模块。</a:t>
            </a:r>
            <a:endParaRPr lang="en-US" altLang="zh-CN" dirty="0"/>
          </a:p>
          <a:p>
            <a:pPr algn="just">
              <a:spcBef>
                <a:spcPts val="600"/>
              </a:spcBef>
            </a:pPr>
            <a:endParaRPr lang="en-US" altLang="zh-CN" dirty="0"/>
          </a:p>
          <a:p>
            <a:pPr algn="just">
              <a:spcBef>
                <a:spcPts val="600"/>
              </a:spcBef>
            </a:pPr>
            <a:r>
              <a:rPr lang="zh-CN" altLang="en-US" dirty="0"/>
              <a:t>数据链路层剥去帧首部和尾部后，将分组送到网络层的队列中排队等待处理。这会产生一定的时延。 </a:t>
            </a:r>
            <a:endParaRPr lang="en-US" altLang="zh-CN" dirty="0"/>
          </a:p>
          <a:p>
            <a:pPr algn="just">
              <a:spcBef>
                <a:spcPts val="600"/>
              </a:spcBef>
            </a:pPr>
            <a:endParaRPr lang="en-US" altLang="zh-CN" dirty="0">
              <a:solidFill>
                <a:srgbClr val="FF0000"/>
              </a:solidFill>
            </a:endParaRPr>
          </a:p>
          <a:p>
            <a:pPr algn="just">
              <a:spcBef>
                <a:spcPts val="600"/>
              </a:spcBef>
            </a:pPr>
            <a:r>
              <a:rPr lang="zh-CN" altLang="zh-CN" dirty="0"/>
              <a:t>输入端口中的</a:t>
            </a:r>
            <a:r>
              <a:rPr lang="zh-CN" altLang="zh-CN" dirty="0">
                <a:solidFill>
                  <a:srgbClr val="FF0000"/>
                </a:solidFill>
              </a:rPr>
              <a:t>查找和转发功能</a:t>
            </a:r>
            <a:r>
              <a:rPr lang="zh-CN" altLang="zh-CN" dirty="0"/>
              <a:t>在路由器的交换功能中</a:t>
            </a:r>
            <a:r>
              <a:rPr lang="zh-CN" altLang="zh-CN" dirty="0">
                <a:solidFill>
                  <a:srgbClr val="FF0000"/>
                </a:solidFill>
              </a:rPr>
              <a:t>是最重要的。</a:t>
            </a:r>
            <a:endParaRPr lang="en-US" altLang="zh-CN" dirty="0">
              <a:solidFill>
                <a:srgbClr val="FF0000"/>
              </a:solidFill>
            </a:endParaRPr>
          </a:p>
        </p:txBody>
      </p:sp>
    </p:spTree>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107" name="Rectangle 4"/>
          <p:cNvSpPr>
            <a:spLocks noChangeArrowheads="1"/>
          </p:cNvSpPr>
          <p:nvPr/>
        </p:nvSpPr>
        <p:spPr bwMode="auto">
          <a:xfrm>
            <a:off x="1068388" y="2513003"/>
            <a:ext cx="6691312" cy="2662237"/>
          </a:xfrm>
          <a:prstGeom prst="rect">
            <a:avLst/>
          </a:prstGeom>
          <a:solidFill>
            <a:srgbClr val="CCECFF"/>
          </a:solidFill>
          <a:ln w="38100" cmpd="dbl">
            <a:solidFill>
              <a:schemeClr val="tx1"/>
            </a:solidFill>
            <a:miter lim="800000"/>
          </a:ln>
        </p:spPr>
        <p:txBody>
          <a:bodyPr wrap="none" anchor="ctr"/>
          <a:lstStyle/>
          <a:p>
            <a:endParaRPr lang="zh-CN" altLang="en-US"/>
          </a:p>
        </p:txBody>
      </p:sp>
      <p:sp>
        <p:nvSpPr>
          <p:cNvPr id="958469" name="Rectangle 5"/>
          <p:cNvSpPr>
            <a:spLocks noChangeArrowheads="1"/>
          </p:cNvSpPr>
          <p:nvPr/>
        </p:nvSpPr>
        <p:spPr bwMode="auto">
          <a:xfrm>
            <a:off x="1512888" y="3573453"/>
            <a:ext cx="1339850" cy="798512"/>
          </a:xfrm>
          <a:prstGeom prst="rect">
            <a:avLst/>
          </a:prstGeom>
          <a:solidFill>
            <a:srgbClr val="FFFF99"/>
          </a:solidFill>
          <a:ln w="19050">
            <a:solidFill>
              <a:schemeClr val="tx1"/>
            </a:solidFill>
            <a:miter lim="800000"/>
          </a:ln>
          <a:effectLst>
            <a:outerShdw dist="35921" dir="2700000" algn="ctr" rotWithShape="0">
              <a:schemeClr val="bg2"/>
            </a:outerShdw>
          </a:effectLst>
        </p:spPr>
        <p:txBody>
          <a:bodyPr wrap="none" anchor="ctr"/>
          <a:lstStyle/>
          <a:p>
            <a:pPr algn="ctr">
              <a:defRPr/>
            </a:pPr>
            <a:r>
              <a:rPr kumimoji="1" lang="zh-CN" altLang="en-US" sz="2000" dirty="0">
                <a:latin typeface="Arial" panose="020B0604020202020204" pitchFamily="34" charset="0"/>
                <a:ea typeface="黑体" panose="02010609060101010101" pitchFamily="49" charset="-122"/>
              </a:rPr>
              <a:t>物理层处理</a:t>
            </a:r>
          </a:p>
        </p:txBody>
      </p:sp>
      <p:sp>
        <p:nvSpPr>
          <p:cNvPr id="958470" name="Rectangle 6"/>
          <p:cNvSpPr>
            <a:spLocks noChangeArrowheads="1"/>
          </p:cNvSpPr>
          <p:nvPr/>
        </p:nvSpPr>
        <p:spPr bwMode="auto">
          <a:xfrm>
            <a:off x="3414713" y="3309928"/>
            <a:ext cx="1338262" cy="1327150"/>
          </a:xfrm>
          <a:prstGeom prst="rect">
            <a:avLst/>
          </a:prstGeom>
          <a:solidFill>
            <a:srgbClr val="FFFF99"/>
          </a:solidFill>
          <a:ln w="19050">
            <a:solidFill>
              <a:schemeClr val="tx1"/>
            </a:solidFill>
            <a:miter lim="800000"/>
          </a:ln>
          <a:effectLst>
            <a:outerShdw dist="35921" dir="2700000" algn="ctr" rotWithShape="0">
              <a:schemeClr val="bg2"/>
            </a:outerShdw>
          </a:effectLst>
        </p:spPr>
        <p:txBody>
          <a:bodyPr wrap="none" anchor="ctr"/>
          <a:lstStyle/>
          <a:p>
            <a:pPr algn="ctr">
              <a:defRPr/>
            </a:pPr>
            <a:r>
              <a:rPr kumimoji="1" lang="zh-CN" altLang="en-US" sz="2000" dirty="0">
                <a:latin typeface="Arial" panose="020B0604020202020204" pitchFamily="34" charset="0"/>
                <a:ea typeface="黑体" panose="02010609060101010101" pitchFamily="49" charset="-122"/>
              </a:rPr>
              <a:t>数据链路层</a:t>
            </a:r>
          </a:p>
          <a:p>
            <a:pPr algn="ctr">
              <a:defRPr/>
            </a:pPr>
            <a:r>
              <a:rPr kumimoji="1" lang="zh-CN" altLang="en-US" sz="2000" dirty="0">
                <a:latin typeface="Arial" panose="020B0604020202020204" pitchFamily="34" charset="0"/>
                <a:ea typeface="黑体" panose="02010609060101010101" pitchFamily="49" charset="-122"/>
              </a:rPr>
              <a:t>处理</a:t>
            </a:r>
          </a:p>
        </p:txBody>
      </p:sp>
      <p:sp>
        <p:nvSpPr>
          <p:cNvPr id="958471" name="Rectangle 7"/>
          <p:cNvSpPr>
            <a:spLocks noChangeArrowheads="1"/>
          </p:cNvSpPr>
          <p:nvPr/>
        </p:nvSpPr>
        <p:spPr bwMode="auto">
          <a:xfrm>
            <a:off x="5411788" y="2770178"/>
            <a:ext cx="1901825" cy="2060575"/>
          </a:xfrm>
          <a:prstGeom prst="rect">
            <a:avLst/>
          </a:prstGeom>
          <a:solidFill>
            <a:srgbClr val="FFFF99"/>
          </a:solidFill>
          <a:ln w="19050">
            <a:solidFill>
              <a:schemeClr val="tx1"/>
            </a:solidFill>
            <a:miter lim="800000"/>
          </a:ln>
          <a:effectLst>
            <a:outerShdw dist="35921" dir="2700000" algn="ctr" rotWithShape="0">
              <a:schemeClr val="bg2"/>
            </a:outerShdw>
          </a:effectLst>
        </p:spPr>
        <p:txBody>
          <a:bodyPr wrap="none" anchor="ctr"/>
          <a:lstStyle/>
          <a:p>
            <a:pPr>
              <a:defRPr/>
            </a:pPr>
            <a:endParaRPr lang="zh-CN" altLang="en-US">
              <a:ea typeface="黑体" panose="02010609060101010101" pitchFamily="49" charset="-122"/>
            </a:endParaRPr>
          </a:p>
        </p:txBody>
      </p:sp>
      <p:sp>
        <p:nvSpPr>
          <p:cNvPr id="303111" name="Line 8"/>
          <p:cNvSpPr>
            <a:spLocks noChangeShapeType="1"/>
          </p:cNvSpPr>
          <p:nvPr/>
        </p:nvSpPr>
        <p:spPr bwMode="auto">
          <a:xfrm flipV="1">
            <a:off x="827088" y="3973503"/>
            <a:ext cx="712787" cy="4762"/>
          </a:xfrm>
          <a:prstGeom prst="line">
            <a:avLst/>
          </a:prstGeom>
          <a:noFill/>
          <a:ln w="57150">
            <a:solidFill>
              <a:schemeClr val="hlink"/>
            </a:solidFill>
            <a:round/>
            <a:tailEnd type="triangle" w="med" len="lg"/>
          </a:ln>
        </p:spPr>
        <p:txBody>
          <a:bodyPr/>
          <a:lstStyle/>
          <a:p>
            <a:endParaRPr lang="zh-CN" altLang="en-US"/>
          </a:p>
        </p:txBody>
      </p:sp>
      <p:sp>
        <p:nvSpPr>
          <p:cNvPr id="303112" name="Line 9"/>
          <p:cNvSpPr>
            <a:spLocks noChangeShapeType="1"/>
          </p:cNvSpPr>
          <p:nvPr/>
        </p:nvSpPr>
        <p:spPr bwMode="auto">
          <a:xfrm>
            <a:off x="2852738" y="3973503"/>
            <a:ext cx="561975" cy="0"/>
          </a:xfrm>
          <a:prstGeom prst="line">
            <a:avLst/>
          </a:prstGeom>
          <a:noFill/>
          <a:ln w="57150">
            <a:solidFill>
              <a:schemeClr val="hlink"/>
            </a:solidFill>
            <a:round/>
            <a:tailEnd type="triangle" w="med" len="lg"/>
          </a:ln>
        </p:spPr>
        <p:txBody>
          <a:bodyPr/>
          <a:lstStyle/>
          <a:p>
            <a:endParaRPr lang="zh-CN" altLang="en-US"/>
          </a:p>
        </p:txBody>
      </p:sp>
      <p:sp>
        <p:nvSpPr>
          <p:cNvPr id="303113" name="Line 10"/>
          <p:cNvSpPr>
            <a:spLocks noChangeShapeType="1"/>
          </p:cNvSpPr>
          <p:nvPr/>
        </p:nvSpPr>
        <p:spPr bwMode="auto">
          <a:xfrm>
            <a:off x="4773613" y="3973503"/>
            <a:ext cx="647700" cy="0"/>
          </a:xfrm>
          <a:prstGeom prst="line">
            <a:avLst/>
          </a:prstGeom>
          <a:noFill/>
          <a:ln w="57150">
            <a:solidFill>
              <a:schemeClr val="hlink"/>
            </a:solidFill>
            <a:round/>
            <a:tailEnd type="triangle" w="med" len="lg"/>
          </a:ln>
        </p:spPr>
        <p:txBody>
          <a:bodyPr/>
          <a:lstStyle/>
          <a:p>
            <a:endParaRPr lang="zh-CN" altLang="en-US"/>
          </a:p>
        </p:txBody>
      </p:sp>
      <p:sp>
        <p:nvSpPr>
          <p:cNvPr id="303114" name="Line 11"/>
          <p:cNvSpPr>
            <a:spLocks noChangeShapeType="1"/>
          </p:cNvSpPr>
          <p:nvPr/>
        </p:nvSpPr>
        <p:spPr bwMode="auto">
          <a:xfrm>
            <a:off x="7313613" y="3973503"/>
            <a:ext cx="892175" cy="0"/>
          </a:xfrm>
          <a:prstGeom prst="line">
            <a:avLst/>
          </a:prstGeom>
          <a:noFill/>
          <a:ln w="57150">
            <a:solidFill>
              <a:schemeClr val="hlink"/>
            </a:solidFill>
            <a:round/>
            <a:tailEnd type="triangle" w="med" len="lg"/>
          </a:ln>
        </p:spPr>
        <p:txBody>
          <a:bodyPr/>
          <a:lstStyle/>
          <a:p>
            <a:endParaRPr lang="zh-CN" altLang="en-US"/>
          </a:p>
        </p:txBody>
      </p:sp>
      <p:sp>
        <p:nvSpPr>
          <p:cNvPr id="303115" name="Line 12"/>
          <p:cNvSpPr>
            <a:spLocks noChangeShapeType="1"/>
          </p:cNvSpPr>
          <p:nvPr/>
        </p:nvSpPr>
        <p:spPr bwMode="auto">
          <a:xfrm>
            <a:off x="8205788" y="2341553"/>
            <a:ext cx="0" cy="3005137"/>
          </a:xfrm>
          <a:prstGeom prst="line">
            <a:avLst/>
          </a:prstGeom>
          <a:noFill/>
          <a:ln w="57150">
            <a:solidFill>
              <a:srgbClr val="333399"/>
            </a:solidFill>
            <a:round/>
          </a:ln>
        </p:spPr>
        <p:txBody>
          <a:bodyPr/>
          <a:lstStyle/>
          <a:p>
            <a:endParaRPr lang="zh-CN" altLang="en-US"/>
          </a:p>
        </p:txBody>
      </p:sp>
      <p:sp>
        <p:nvSpPr>
          <p:cNvPr id="303116" name="Freeform 13"/>
          <p:cNvSpPr/>
          <p:nvPr/>
        </p:nvSpPr>
        <p:spPr bwMode="auto">
          <a:xfrm>
            <a:off x="5729288" y="3629015"/>
            <a:ext cx="1358900" cy="687388"/>
          </a:xfrm>
          <a:custGeom>
            <a:avLst/>
            <a:gdLst>
              <a:gd name="T0" fmla="*/ 0 w 816"/>
              <a:gd name="T1" fmla="*/ 0 h 336"/>
              <a:gd name="T2" fmla="*/ 816 w 816"/>
              <a:gd name="T3" fmla="*/ 0 h 336"/>
              <a:gd name="T4" fmla="*/ 816 w 816"/>
              <a:gd name="T5" fmla="*/ 336 h 336"/>
              <a:gd name="T6" fmla="*/ 0 w 816"/>
              <a:gd name="T7" fmla="*/ 336 h 336"/>
              <a:gd name="T8" fmla="*/ 0 60000 65536"/>
              <a:gd name="T9" fmla="*/ 0 60000 65536"/>
              <a:gd name="T10" fmla="*/ 0 60000 65536"/>
              <a:gd name="T11" fmla="*/ 0 60000 65536"/>
              <a:gd name="T12" fmla="*/ 0 w 816"/>
              <a:gd name="T13" fmla="*/ 0 h 336"/>
              <a:gd name="T14" fmla="*/ 816 w 816"/>
              <a:gd name="T15" fmla="*/ 336 h 336"/>
            </a:gdLst>
            <a:ahLst/>
            <a:cxnLst>
              <a:cxn ang="T8">
                <a:pos x="T0" y="T1"/>
              </a:cxn>
              <a:cxn ang="T9">
                <a:pos x="T2" y="T3"/>
              </a:cxn>
              <a:cxn ang="T10">
                <a:pos x="T4" y="T5"/>
              </a:cxn>
              <a:cxn ang="T11">
                <a:pos x="T6" y="T7"/>
              </a:cxn>
            </a:cxnLst>
            <a:rect l="T12" t="T13" r="T14" b="T15"/>
            <a:pathLst>
              <a:path w="816" h="336">
                <a:moveTo>
                  <a:pt x="0" y="0"/>
                </a:moveTo>
                <a:lnTo>
                  <a:pt x="816" y="0"/>
                </a:lnTo>
                <a:lnTo>
                  <a:pt x="816" y="336"/>
                </a:lnTo>
                <a:lnTo>
                  <a:pt x="0" y="336"/>
                </a:lnTo>
              </a:path>
            </a:pathLst>
          </a:custGeom>
          <a:solidFill>
            <a:srgbClr val="FFFF99"/>
          </a:solidFill>
          <a:ln w="28575" cmpd="sng">
            <a:solidFill>
              <a:srgbClr val="333399"/>
            </a:solidFill>
            <a:round/>
          </a:ln>
        </p:spPr>
        <p:txBody>
          <a:bodyPr/>
          <a:lstStyle/>
          <a:p>
            <a:endParaRPr lang="zh-CN" altLang="en-US"/>
          </a:p>
        </p:txBody>
      </p:sp>
      <p:sp>
        <p:nvSpPr>
          <p:cNvPr id="303117" name="Line 14"/>
          <p:cNvSpPr>
            <a:spLocks noChangeShapeType="1"/>
          </p:cNvSpPr>
          <p:nvPr/>
        </p:nvSpPr>
        <p:spPr bwMode="auto">
          <a:xfrm>
            <a:off x="6927850" y="3629015"/>
            <a:ext cx="0" cy="687388"/>
          </a:xfrm>
          <a:prstGeom prst="line">
            <a:avLst/>
          </a:prstGeom>
          <a:noFill/>
          <a:ln w="28575">
            <a:solidFill>
              <a:srgbClr val="333399"/>
            </a:solidFill>
            <a:round/>
          </a:ln>
        </p:spPr>
        <p:txBody>
          <a:bodyPr/>
          <a:lstStyle/>
          <a:p>
            <a:endParaRPr lang="zh-CN" altLang="en-US"/>
          </a:p>
        </p:txBody>
      </p:sp>
      <p:sp>
        <p:nvSpPr>
          <p:cNvPr id="303118" name="Line 15"/>
          <p:cNvSpPr>
            <a:spLocks noChangeShapeType="1"/>
          </p:cNvSpPr>
          <p:nvPr/>
        </p:nvSpPr>
        <p:spPr bwMode="auto">
          <a:xfrm>
            <a:off x="6769100" y="3629015"/>
            <a:ext cx="0" cy="687388"/>
          </a:xfrm>
          <a:prstGeom prst="line">
            <a:avLst/>
          </a:prstGeom>
          <a:noFill/>
          <a:ln w="28575">
            <a:solidFill>
              <a:srgbClr val="333399"/>
            </a:solidFill>
            <a:round/>
          </a:ln>
        </p:spPr>
        <p:txBody>
          <a:bodyPr/>
          <a:lstStyle/>
          <a:p>
            <a:endParaRPr lang="zh-CN" altLang="en-US"/>
          </a:p>
        </p:txBody>
      </p:sp>
      <p:sp>
        <p:nvSpPr>
          <p:cNvPr id="303119" name="Line 16"/>
          <p:cNvSpPr>
            <a:spLocks noChangeShapeType="1"/>
          </p:cNvSpPr>
          <p:nvPr/>
        </p:nvSpPr>
        <p:spPr bwMode="auto">
          <a:xfrm>
            <a:off x="6607175" y="3629015"/>
            <a:ext cx="0" cy="687388"/>
          </a:xfrm>
          <a:prstGeom prst="line">
            <a:avLst/>
          </a:prstGeom>
          <a:noFill/>
          <a:ln w="28575">
            <a:solidFill>
              <a:srgbClr val="333399"/>
            </a:solidFill>
            <a:round/>
          </a:ln>
        </p:spPr>
        <p:txBody>
          <a:bodyPr/>
          <a:lstStyle/>
          <a:p>
            <a:endParaRPr lang="zh-CN" altLang="en-US"/>
          </a:p>
        </p:txBody>
      </p:sp>
      <p:sp>
        <p:nvSpPr>
          <p:cNvPr id="303120" name="Line 17"/>
          <p:cNvSpPr>
            <a:spLocks noChangeShapeType="1"/>
          </p:cNvSpPr>
          <p:nvPr/>
        </p:nvSpPr>
        <p:spPr bwMode="auto">
          <a:xfrm>
            <a:off x="6448425" y="3629015"/>
            <a:ext cx="0" cy="687388"/>
          </a:xfrm>
          <a:prstGeom prst="line">
            <a:avLst/>
          </a:prstGeom>
          <a:noFill/>
          <a:ln w="28575">
            <a:solidFill>
              <a:srgbClr val="333399"/>
            </a:solidFill>
            <a:round/>
          </a:ln>
        </p:spPr>
        <p:txBody>
          <a:bodyPr/>
          <a:lstStyle/>
          <a:p>
            <a:endParaRPr lang="zh-CN" altLang="en-US"/>
          </a:p>
        </p:txBody>
      </p:sp>
      <p:sp>
        <p:nvSpPr>
          <p:cNvPr id="303121" name="Line 18"/>
          <p:cNvSpPr>
            <a:spLocks noChangeShapeType="1"/>
          </p:cNvSpPr>
          <p:nvPr/>
        </p:nvSpPr>
        <p:spPr bwMode="auto">
          <a:xfrm>
            <a:off x="6289675" y="3629015"/>
            <a:ext cx="0" cy="687388"/>
          </a:xfrm>
          <a:prstGeom prst="line">
            <a:avLst/>
          </a:prstGeom>
          <a:noFill/>
          <a:ln w="28575">
            <a:solidFill>
              <a:srgbClr val="333399"/>
            </a:solidFill>
            <a:round/>
          </a:ln>
        </p:spPr>
        <p:txBody>
          <a:bodyPr/>
          <a:lstStyle/>
          <a:p>
            <a:endParaRPr lang="zh-CN" altLang="en-US"/>
          </a:p>
        </p:txBody>
      </p:sp>
      <p:sp>
        <p:nvSpPr>
          <p:cNvPr id="303122" name="Line 19"/>
          <p:cNvSpPr>
            <a:spLocks noChangeShapeType="1"/>
          </p:cNvSpPr>
          <p:nvPr/>
        </p:nvSpPr>
        <p:spPr bwMode="auto">
          <a:xfrm>
            <a:off x="6129338" y="3629015"/>
            <a:ext cx="0" cy="687388"/>
          </a:xfrm>
          <a:prstGeom prst="line">
            <a:avLst/>
          </a:prstGeom>
          <a:noFill/>
          <a:ln w="28575">
            <a:solidFill>
              <a:srgbClr val="333399"/>
            </a:solidFill>
            <a:round/>
          </a:ln>
        </p:spPr>
        <p:txBody>
          <a:bodyPr/>
          <a:lstStyle/>
          <a:p>
            <a:endParaRPr lang="zh-CN" altLang="en-US"/>
          </a:p>
        </p:txBody>
      </p:sp>
      <p:sp>
        <p:nvSpPr>
          <p:cNvPr id="303123" name="Text Box 20"/>
          <p:cNvSpPr txBox="1">
            <a:spLocks noChangeArrowheads="1"/>
          </p:cNvSpPr>
          <p:nvPr/>
        </p:nvSpPr>
        <p:spPr bwMode="auto">
          <a:xfrm>
            <a:off x="5691188" y="2844790"/>
            <a:ext cx="1454150" cy="701675"/>
          </a:xfrm>
          <a:prstGeom prst="rect">
            <a:avLst/>
          </a:prstGeom>
          <a:noFill/>
          <a:ln w="9525">
            <a:noFill/>
            <a:miter lim="800000"/>
          </a:ln>
        </p:spPr>
        <p:txBody>
          <a:bodyPr wrap="none">
            <a:spAutoFit/>
          </a:bodyPr>
          <a:lstStyle/>
          <a:p>
            <a:r>
              <a:rPr kumimoji="1" lang="zh-CN" altLang="en-US" sz="2000" dirty="0">
                <a:latin typeface="Arial" panose="020B0604020202020204" pitchFamily="34" charset="0"/>
              </a:rPr>
              <a:t>网络层处理</a:t>
            </a:r>
          </a:p>
          <a:p>
            <a:r>
              <a:rPr kumimoji="1" lang="zh-CN" altLang="en-US" sz="2000" dirty="0">
                <a:latin typeface="Arial" panose="020B0604020202020204" pitchFamily="34" charset="0"/>
              </a:rPr>
              <a:t>  分组排队</a:t>
            </a:r>
          </a:p>
        </p:txBody>
      </p:sp>
      <p:sp>
        <p:nvSpPr>
          <p:cNvPr id="303124" name="Text Box 21"/>
          <p:cNvSpPr txBox="1">
            <a:spLocks noChangeArrowheads="1"/>
          </p:cNvSpPr>
          <p:nvPr/>
        </p:nvSpPr>
        <p:spPr bwMode="auto">
          <a:xfrm>
            <a:off x="5810250" y="4310053"/>
            <a:ext cx="323850" cy="396875"/>
          </a:xfrm>
          <a:prstGeom prst="rect">
            <a:avLst/>
          </a:prstGeom>
          <a:noFill/>
          <a:ln w="9525">
            <a:noFill/>
            <a:miter lim="800000"/>
          </a:ln>
        </p:spPr>
        <p:txBody>
          <a:bodyPr wrap="none">
            <a:spAutoFit/>
          </a:bodyPr>
          <a:lstStyle/>
          <a:p>
            <a:r>
              <a:rPr kumimoji="1" lang="en-US" altLang="zh-CN" sz="2000" dirty="0">
                <a:latin typeface="Arial" panose="020B0604020202020204" pitchFamily="34" charset="0"/>
              </a:rPr>
              <a:t>  </a:t>
            </a:r>
          </a:p>
        </p:txBody>
      </p:sp>
      <p:sp>
        <p:nvSpPr>
          <p:cNvPr id="303125" name="Text Box 22"/>
          <p:cNvSpPr txBox="1">
            <a:spLocks noChangeArrowheads="1"/>
          </p:cNvSpPr>
          <p:nvPr/>
        </p:nvSpPr>
        <p:spPr bwMode="auto">
          <a:xfrm>
            <a:off x="8274050" y="3176578"/>
            <a:ext cx="438150" cy="1311275"/>
          </a:xfrm>
          <a:prstGeom prst="rect">
            <a:avLst/>
          </a:prstGeom>
          <a:noFill/>
          <a:ln w="9525">
            <a:noFill/>
            <a:miter lim="800000"/>
          </a:ln>
        </p:spPr>
        <p:txBody>
          <a:bodyPr wrap="none">
            <a:spAutoFit/>
          </a:bodyPr>
          <a:lstStyle/>
          <a:p>
            <a:r>
              <a:rPr kumimoji="1" lang="zh-CN" altLang="en-US" sz="2000">
                <a:latin typeface="Arial" panose="020B0604020202020204" pitchFamily="34" charset="0"/>
              </a:rPr>
              <a:t>交</a:t>
            </a:r>
          </a:p>
          <a:p>
            <a:r>
              <a:rPr kumimoji="1" lang="zh-CN" altLang="en-US" sz="2000">
                <a:latin typeface="Arial" panose="020B0604020202020204" pitchFamily="34" charset="0"/>
              </a:rPr>
              <a:t>换</a:t>
            </a:r>
          </a:p>
          <a:p>
            <a:r>
              <a:rPr kumimoji="1" lang="zh-CN" altLang="en-US" sz="2000">
                <a:latin typeface="Arial" panose="020B0604020202020204" pitchFamily="34" charset="0"/>
              </a:rPr>
              <a:t>结</a:t>
            </a:r>
          </a:p>
          <a:p>
            <a:r>
              <a:rPr kumimoji="1" lang="zh-CN" altLang="en-US" sz="2000">
                <a:latin typeface="Arial" panose="020B0604020202020204" pitchFamily="34" charset="0"/>
              </a:rPr>
              <a:t>构</a:t>
            </a:r>
          </a:p>
        </p:txBody>
      </p:sp>
      <p:sp>
        <p:nvSpPr>
          <p:cNvPr id="303126" name="Text Box 23"/>
          <p:cNvSpPr txBox="1">
            <a:spLocks noChangeArrowheads="1"/>
          </p:cNvSpPr>
          <p:nvPr/>
        </p:nvSpPr>
        <p:spPr bwMode="auto">
          <a:xfrm>
            <a:off x="3221038" y="2071678"/>
            <a:ext cx="2101850" cy="395287"/>
          </a:xfrm>
          <a:prstGeom prst="rect">
            <a:avLst/>
          </a:prstGeom>
          <a:noFill/>
          <a:ln w="9525">
            <a:noFill/>
            <a:miter lim="800000"/>
          </a:ln>
        </p:spPr>
        <p:txBody>
          <a:bodyPr wrap="none">
            <a:spAutoFit/>
          </a:bodyPr>
          <a:lstStyle/>
          <a:p>
            <a:r>
              <a:rPr kumimoji="1" lang="en-US" altLang="zh-CN" sz="2000" dirty="0">
                <a:latin typeface="Arial" panose="020B0604020202020204" pitchFamily="34" charset="0"/>
              </a:rPr>
              <a:t>  </a:t>
            </a:r>
            <a:r>
              <a:rPr kumimoji="1" lang="zh-CN" altLang="en-US" sz="2000">
                <a:latin typeface="Arial" panose="020B0604020202020204" pitchFamily="34" charset="0"/>
              </a:rPr>
              <a:t>输入端口的处理</a:t>
            </a:r>
          </a:p>
        </p:txBody>
      </p:sp>
      <p:sp>
        <p:nvSpPr>
          <p:cNvPr id="303127" name="Text Box 24"/>
          <p:cNvSpPr txBox="1">
            <a:spLocks noChangeArrowheads="1"/>
          </p:cNvSpPr>
          <p:nvPr/>
        </p:nvSpPr>
        <p:spPr bwMode="auto">
          <a:xfrm>
            <a:off x="409575" y="2901940"/>
            <a:ext cx="438150" cy="2012950"/>
          </a:xfrm>
          <a:prstGeom prst="rect">
            <a:avLst/>
          </a:prstGeom>
          <a:noFill/>
          <a:ln w="9525">
            <a:noFill/>
            <a:miter lim="800000"/>
          </a:ln>
        </p:spPr>
        <p:txBody>
          <a:bodyPr wrap="none">
            <a:spAutoFit/>
          </a:bodyPr>
          <a:lstStyle/>
          <a:p>
            <a:pPr>
              <a:lnSpc>
                <a:spcPct val="90000"/>
              </a:lnSpc>
            </a:pPr>
            <a:r>
              <a:rPr kumimoji="1" lang="zh-CN" altLang="en-US" sz="2000">
                <a:latin typeface="Arial" panose="020B0604020202020204" pitchFamily="34" charset="0"/>
              </a:rPr>
              <a:t>从</a:t>
            </a:r>
          </a:p>
          <a:p>
            <a:pPr>
              <a:lnSpc>
                <a:spcPct val="90000"/>
              </a:lnSpc>
            </a:pPr>
            <a:r>
              <a:rPr kumimoji="1" lang="zh-CN" altLang="en-US" sz="2000">
                <a:latin typeface="Arial" panose="020B0604020202020204" pitchFamily="34" charset="0"/>
              </a:rPr>
              <a:t>线</a:t>
            </a:r>
          </a:p>
          <a:p>
            <a:pPr>
              <a:lnSpc>
                <a:spcPct val="90000"/>
              </a:lnSpc>
            </a:pPr>
            <a:r>
              <a:rPr kumimoji="1" lang="zh-CN" altLang="en-US" sz="2000">
                <a:latin typeface="Arial" panose="020B0604020202020204" pitchFamily="34" charset="0"/>
              </a:rPr>
              <a:t>路</a:t>
            </a:r>
          </a:p>
          <a:p>
            <a:pPr>
              <a:lnSpc>
                <a:spcPct val="90000"/>
              </a:lnSpc>
            </a:pPr>
            <a:r>
              <a:rPr kumimoji="1" lang="zh-CN" altLang="en-US" sz="2000">
                <a:latin typeface="Arial" panose="020B0604020202020204" pitchFamily="34" charset="0"/>
              </a:rPr>
              <a:t>接</a:t>
            </a:r>
          </a:p>
          <a:p>
            <a:pPr>
              <a:lnSpc>
                <a:spcPct val="90000"/>
              </a:lnSpc>
            </a:pPr>
            <a:r>
              <a:rPr kumimoji="1" lang="zh-CN" altLang="en-US" sz="2000">
                <a:latin typeface="Arial" panose="020B0604020202020204" pitchFamily="34" charset="0"/>
              </a:rPr>
              <a:t>收</a:t>
            </a:r>
          </a:p>
          <a:p>
            <a:pPr>
              <a:lnSpc>
                <a:spcPct val="90000"/>
              </a:lnSpc>
            </a:pPr>
            <a:r>
              <a:rPr kumimoji="1" lang="zh-CN" altLang="en-US" sz="2000">
                <a:latin typeface="Arial" panose="020B0604020202020204" pitchFamily="34" charset="0"/>
              </a:rPr>
              <a:t>分</a:t>
            </a:r>
          </a:p>
          <a:p>
            <a:pPr>
              <a:lnSpc>
                <a:spcPct val="90000"/>
              </a:lnSpc>
            </a:pPr>
            <a:r>
              <a:rPr kumimoji="1" lang="zh-CN" altLang="en-US" sz="2000">
                <a:latin typeface="Arial" panose="020B0604020202020204" pitchFamily="34" charset="0"/>
              </a:rPr>
              <a:t>组</a:t>
            </a:r>
          </a:p>
        </p:txBody>
      </p:sp>
      <p:sp>
        <p:nvSpPr>
          <p:cNvPr id="303128" name="Text Box 25"/>
          <p:cNvSpPr txBox="1">
            <a:spLocks noChangeArrowheads="1"/>
          </p:cNvSpPr>
          <p:nvPr/>
        </p:nvSpPr>
        <p:spPr bwMode="auto">
          <a:xfrm>
            <a:off x="5741988" y="4338628"/>
            <a:ext cx="1452562" cy="396875"/>
          </a:xfrm>
          <a:prstGeom prst="rect">
            <a:avLst/>
          </a:prstGeom>
          <a:noFill/>
          <a:ln w="9525">
            <a:noFill/>
            <a:miter lim="800000"/>
          </a:ln>
        </p:spPr>
        <p:txBody>
          <a:bodyPr wrap="none">
            <a:spAutoFit/>
          </a:bodyPr>
          <a:lstStyle/>
          <a:p>
            <a:r>
              <a:rPr kumimoji="1" lang="zh-CN" altLang="en-US" sz="2000">
                <a:latin typeface="Arial" panose="020B0604020202020204" pitchFamily="34" charset="0"/>
              </a:rPr>
              <a:t>查表和转发</a:t>
            </a:r>
          </a:p>
        </p:txBody>
      </p:sp>
      <p:sp>
        <p:nvSpPr>
          <p:cNvPr id="303129" name="Rectangle 27"/>
          <p:cNvSpPr>
            <a:spLocks noGrp="1" noChangeArrowheads="1"/>
          </p:cNvSpPr>
          <p:nvPr>
            <p:ph type="title"/>
          </p:nvPr>
        </p:nvSpPr>
        <p:spPr>
          <a:xfrm>
            <a:off x="330200" y="203200"/>
            <a:ext cx="8490272" cy="627063"/>
          </a:xfrm>
        </p:spPr>
        <p:txBody>
          <a:bodyPr/>
          <a:lstStyle/>
          <a:p>
            <a:pPr eaLnBrk="1" hangingPunct="1"/>
            <a:r>
              <a:rPr lang="zh-CN" altLang="en-US" dirty="0">
                <a:latin typeface="Arial" panose="020B0604020202020204" pitchFamily="34" charset="0"/>
              </a:rPr>
              <a:t>输入端口对线路上收到的分组的处理</a:t>
            </a:r>
          </a:p>
        </p:txBody>
      </p:sp>
    </p:spTree>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0514" name="Rectangle 2"/>
          <p:cNvSpPr>
            <a:spLocks noGrp="1" noChangeArrowheads="1"/>
          </p:cNvSpPr>
          <p:nvPr>
            <p:ph type="title"/>
          </p:nvPr>
        </p:nvSpPr>
        <p:spPr/>
        <p:txBody>
          <a:bodyPr/>
          <a:lstStyle/>
          <a:p>
            <a:pPr algn="ctr"/>
            <a:r>
              <a:rPr lang="zh-CN" altLang="en-US" dirty="0"/>
              <a:t>输出端口将交换结构传送来的分组发送到线路 </a:t>
            </a:r>
          </a:p>
        </p:txBody>
      </p:sp>
      <p:sp>
        <p:nvSpPr>
          <p:cNvPr id="960515" name="Rectangle 3"/>
          <p:cNvSpPr>
            <a:spLocks noGrp="1" noChangeArrowheads="1"/>
          </p:cNvSpPr>
          <p:nvPr>
            <p:ph idx="1"/>
          </p:nvPr>
        </p:nvSpPr>
        <p:spPr>
          <a:xfrm>
            <a:off x="401638" y="1028700"/>
            <a:ext cx="8385204" cy="5148263"/>
          </a:xfrm>
        </p:spPr>
        <p:txBody>
          <a:bodyPr/>
          <a:lstStyle/>
          <a:p>
            <a:pPr algn="just"/>
            <a:r>
              <a:rPr lang="zh-CN" altLang="zh-CN" dirty="0"/>
              <a:t>输出端口里面</a:t>
            </a:r>
            <a:r>
              <a:rPr lang="zh-CN" altLang="en-US" dirty="0"/>
              <a:t>装有</a:t>
            </a:r>
            <a:r>
              <a:rPr lang="zh-CN" altLang="zh-CN" dirty="0"/>
              <a:t>物理层、数据链路层和网络层的处理模块。</a:t>
            </a:r>
            <a:endParaRPr lang="en-US" altLang="zh-CN" dirty="0"/>
          </a:p>
          <a:p>
            <a:pPr algn="just"/>
            <a:endParaRPr lang="en-US" altLang="zh-CN" dirty="0"/>
          </a:p>
          <a:p>
            <a:pPr algn="just"/>
            <a:r>
              <a:rPr lang="zh-CN" altLang="zh-CN" dirty="0"/>
              <a:t>输出端口从交换结构</a:t>
            </a:r>
            <a:r>
              <a:rPr lang="zh-CN" altLang="zh-CN" dirty="0">
                <a:solidFill>
                  <a:srgbClr val="FF0000"/>
                </a:solidFill>
              </a:rPr>
              <a:t>接收</a:t>
            </a:r>
            <a:r>
              <a:rPr lang="zh-CN" altLang="zh-CN" dirty="0"/>
              <a:t>分组，然后把它们</a:t>
            </a:r>
            <a:r>
              <a:rPr lang="zh-CN" altLang="zh-CN" dirty="0">
                <a:solidFill>
                  <a:srgbClr val="FF0000"/>
                </a:solidFill>
              </a:rPr>
              <a:t>发送到</a:t>
            </a:r>
            <a:r>
              <a:rPr lang="zh-CN" altLang="zh-CN" dirty="0"/>
              <a:t>路由器外面的线路上。</a:t>
            </a:r>
            <a:endParaRPr lang="en-US" altLang="zh-CN" dirty="0"/>
          </a:p>
          <a:p>
            <a:pPr algn="just"/>
            <a:endParaRPr lang="en-US" altLang="zh-CN" dirty="0"/>
          </a:p>
          <a:p>
            <a:pPr algn="just"/>
            <a:r>
              <a:rPr lang="zh-CN" altLang="zh-CN" dirty="0"/>
              <a:t>在网络层的处理模块中设有一个</a:t>
            </a:r>
            <a:r>
              <a:rPr lang="zh-CN" altLang="zh-CN" dirty="0">
                <a:solidFill>
                  <a:srgbClr val="FF0000"/>
                </a:solidFill>
              </a:rPr>
              <a:t>缓冲区</a:t>
            </a:r>
            <a:r>
              <a:rPr lang="en-US" altLang="zh-CN" dirty="0"/>
              <a:t>(</a:t>
            </a:r>
            <a:r>
              <a:rPr lang="zh-CN" altLang="zh-CN" dirty="0"/>
              <a:t>队列</a:t>
            </a:r>
            <a:r>
              <a:rPr lang="en-US" altLang="zh-CN" dirty="0"/>
              <a:t>)</a:t>
            </a:r>
            <a:r>
              <a:rPr lang="zh-CN" altLang="zh-CN" dirty="0"/>
              <a:t>。当交换结构传送过来的分组的速率</a:t>
            </a:r>
            <a:r>
              <a:rPr lang="zh-CN" altLang="zh-CN" dirty="0">
                <a:solidFill>
                  <a:srgbClr val="FF0000"/>
                </a:solidFill>
              </a:rPr>
              <a:t>超过</a:t>
            </a:r>
            <a:r>
              <a:rPr lang="zh-CN" altLang="zh-CN" dirty="0"/>
              <a:t>输出链路的发送速率时，来不及发送的分组就必须</a:t>
            </a:r>
            <a:r>
              <a:rPr lang="zh-CN" altLang="zh-CN" dirty="0">
                <a:solidFill>
                  <a:srgbClr val="FF0000"/>
                </a:solidFill>
              </a:rPr>
              <a:t>暂时存放</a:t>
            </a:r>
            <a:r>
              <a:rPr lang="zh-CN" altLang="zh-CN" dirty="0"/>
              <a:t>在这个队列中。</a:t>
            </a:r>
            <a:endParaRPr lang="en-US" altLang="zh-CN" dirty="0"/>
          </a:p>
          <a:p>
            <a:pPr algn="just"/>
            <a:endParaRPr lang="en-US" altLang="zh-CN" dirty="0"/>
          </a:p>
          <a:p>
            <a:pPr algn="just"/>
            <a:r>
              <a:rPr lang="zh-CN" altLang="en-US" dirty="0"/>
              <a:t>数据链路层处理模块将分组加上链路层的首部和尾部，交给物理层后发送到外部线路。 </a:t>
            </a:r>
          </a:p>
        </p:txBody>
      </p:sp>
    </p:spTree>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4131" name="Rectangle 4"/>
          <p:cNvSpPr>
            <a:spLocks noChangeArrowheads="1"/>
          </p:cNvSpPr>
          <p:nvPr/>
        </p:nvSpPr>
        <p:spPr bwMode="auto">
          <a:xfrm>
            <a:off x="1317625" y="2373325"/>
            <a:ext cx="6684963" cy="2670175"/>
          </a:xfrm>
          <a:prstGeom prst="rect">
            <a:avLst/>
          </a:prstGeom>
          <a:solidFill>
            <a:srgbClr val="CCECFF"/>
          </a:solidFill>
          <a:ln w="38100" cmpd="dbl">
            <a:solidFill>
              <a:schemeClr val="tx1"/>
            </a:solidFill>
            <a:miter lim="800000"/>
          </a:ln>
        </p:spPr>
        <p:txBody>
          <a:bodyPr wrap="none" anchor="ctr"/>
          <a:lstStyle/>
          <a:p>
            <a:endParaRPr lang="zh-CN" altLang="en-US"/>
          </a:p>
        </p:txBody>
      </p:sp>
      <p:sp>
        <p:nvSpPr>
          <p:cNvPr id="960517" name="Rectangle 5"/>
          <p:cNvSpPr>
            <a:spLocks noChangeArrowheads="1"/>
          </p:cNvSpPr>
          <p:nvPr/>
        </p:nvSpPr>
        <p:spPr bwMode="auto">
          <a:xfrm>
            <a:off x="6221413" y="3436950"/>
            <a:ext cx="1335087" cy="800100"/>
          </a:xfrm>
          <a:prstGeom prst="rect">
            <a:avLst/>
          </a:prstGeom>
          <a:solidFill>
            <a:srgbClr val="FFFF99"/>
          </a:solidFill>
          <a:ln w="19050">
            <a:solidFill>
              <a:schemeClr val="tx1"/>
            </a:solidFill>
            <a:miter lim="800000"/>
          </a:ln>
          <a:effectLst>
            <a:outerShdw dist="35921" dir="2700000" algn="ctr" rotWithShape="0">
              <a:schemeClr val="bg2"/>
            </a:outerShdw>
          </a:effectLst>
        </p:spPr>
        <p:txBody>
          <a:bodyPr wrap="none" anchor="ctr"/>
          <a:lstStyle/>
          <a:p>
            <a:pPr algn="ctr">
              <a:defRPr/>
            </a:pPr>
            <a:r>
              <a:rPr kumimoji="1" lang="zh-CN" altLang="en-US" sz="2000">
                <a:latin typeface="Arial" panose="020B0604020202020204" pitchFamily="34" charset="0"/>
                <a:ea typeface="黑体" panose="02010609060101010101" pitchFamily="49" charset="-122"/>
              </a:rPr>
              <a:t>物理层处理</a:t>
            </a:r>
          </a:p>
        </p:txBody>
      </p:sp>
      <p:sp>
        <p:nvSpPr>
          <p:cNvPr id="960518" name="Rectangle 6"/>
          <p:cNvSpPr>
            <a:spLocks noChangeArrowheads="1"/>
          </p:cNvSpPr>
          <p:nvPr/>
        </p:nvSpPr>
        <p:spPr bwMode="auto">
          <a:xfrm>
            <a:off x="4322763" y="3173425"/>
            <a:ext cx="1335087" cy="1330325"/>
          </a:xfrm>
          <a:prstGeom prst="rect">
            <a:avLst/>
          </a:prstGeom>
          <a:solidFill>
            <a:srgbClr val="FFFF99"/>
          </a:solidFill>
          <a:ln w="19050">
            <a:solidFill>
              <a:schemeClr val="tx1"/>
            </a:solidFill>
            <a:miter lim="800000"/>
          </a:ln>
          <a:effectLst>
            <a:outerShdw dist="35921" dir="2700000" algn="ctr" rotWithShape="0">
              <a:schemeClr val="bg2"/>
            </a:outerShdw>
          </a:effectLst>
        </p:spPr>
        <p:txBody>
          <a:bodyPr wrap="none" anchor="ctr"/>
          <a:lstStyle/>
          <a:p>
            <a:pPr algn="ctr">
              <a:defRPr/>
            </a:pPr>
            <a:r>
              <a:rPr kumimoji="1" lang="zh-CN" altLang="en-US" sz="2000">
                <a:latin typeface="Arial" panose="020B0604020202020204" pitchFamily="34" charset="0"/>
                <a:ea typeface="黑体" panose="02010609060101010101" pitchFamily="49" charset="-122"/>
              </a:rPr>
              <a:t>数据链路层</a:t>
            </a:r>
          </a:p>
          <a:p>
            <a:pPr algn="ctr">
              <a:defRPr/>
            </a:pPr>
            <a:r>
              <a:rPr kumimoji="1" lang="zh-CN" altLang="en-US" sz="2000">
                <a:latin typeface="Arial" panose="020B0604020202020204" pitchFamily="34" charset="0"/>
                <a:ea typeface="黑体" panose="02010609060101010101" pitchFamily="49" charset="-122"/>
              </a:rPr>
              <a:t>处理</a:t>
            </a:r>
          </a:p>
        </p:txBody>
      </p:sp>
      <p:sp>
        <p:nvSpPr>
          <p:cNvPr id="960519" name="Rectangle 7"/>
          <p:cNvSpPr>
            <a:spLocks noChangeArrowheads="1"/>
          </p:cNvSpPr>
          <p:nvPr/>
        </p:nvSpPr>
        <p:spPr bwMode="auto">
          <a:xfrm>
            <a:off x="1763713" y="2630500"/>
            <a:ext cx="1900237" cy="2066925"/>
          </a:xfrm>
          <a:prstGeom prst="rect">
            <a:avLst/>
          </a:prstGeom>
          <a:solidFill>
            <a:srgbClr val="FFFF99"/>
          </a:solidFill>
          <a:ln w="19050">
            <a:solidFill>
              <a:schemeClr val="tx1"/>
            </a:solidFill>
            <a:miter lim="800000"/>
          </a:ln>
          <a:effectLst>
            <a:outerShdw dist="35921" dir="2700000" algn="ctr" rotWithShape="0">
              <a:schemeClr val="bg2"/>
            </a:outerShdw>
          </a:effectLst>
        </p:spPr>
        <p:txBody>
          <a:bodyPr wrap="none" anchor="ctr"/>
          <a:lstStyle/>
          <a:p>
            <a:pPr>
              <a:defRPr/>
            </a:pPr>
            <a:endParaRPr lang="zh-CN" altLang="en-US">
              <a:ea typeface="黑体" panose="02010609060101010101" pitchFamily="49" charset="-122"/>
            </a:endParaRPr>
          </a:p>
        </p:txBody>
      </p:sp>
      <p:sp>
        <p:nvSpPr>
          <p:cNvPr id="304135" name="Line 8"/>
          <p:cNvSpPr>
            <a:spLocks noChangeShapeType="1"/>
          </p:cNvSpPr>
          <p:nvPr/>
        </p:nvSpPr>
        <p:spPr bwMode="auto">
          <a:xfrm flipV="1">
            <a:off x="7529513" y="3838587"/>
            <a:ext cx="679450" cy="0"/>
          </a:xfrm>
          <a:prstGeom prst="line">
            <a:avLst/>
          </a:prstGeom>
          <a:noFill/>
          <a:ln w="57150">
            <a:solidFill>
              <a:schemeClr val="hlink"/>
            </a:solidFill>
            <a:round/>
            <a:tailEnd type="triangle" w="med" len="lg"/>
          </a:ln>
        </p:spPr>
        <p:txBody>
          <a:bodyPr/>
          <a:lstStyle/>
          <a:p>
            <a:endParaRPr lang="zh-CN" altLang="en-US"/>
          </a:p>
        </p:txBody>
      </p:sp>
      <p:sp>
        <p:nvSpPr>
          <p:cNvPr id="304136" name="Line 9"/>
          <p:cNvSpPr>
            <a:spLocks noChangeShapeType="1"/>
          </p:cNvSpPr>
          <p:nvPr/>
        </p:nvSpPr>
        <p:spPr bwMode="auto">
          <a:xfrm>
            <a:off x="5657850" y="3838587"/>
            <a:ext cx="563563" cy="0"/>
          </a:xfrm>
          <a:prstGeom prst="line">
            <a:avLst/>
          </a:prstGeom>
          <a:noFill/>
          <a:ln w="57150">
            <a:solidFill>
              <a:schemeClr val="hlink"/>
            </a:solidFill>
            <a:round/>
            <a:tailEnd type="triangle" w="med" len="lg"/>
          </a:ln>
        </p:spPr>
        <p:txBody>
          <a:bodyPr/>
          <a:lstStyle/>
          <a:p>
            <a:endParaRPr lang="zh-CN" altLang="en-US"/>
          </a:p>
        </p:txBody>
      </p:sp>
      <p:sp>
        <p:nvSpPr>
          <p:cNvPr id="304137" name="Line 10"/>
          <p:cNvSpPr>
            <a:spLocks noChangeShapeType="1"/>
          </p:cNvSpPr>
          <p:nvPr/>
        </p:nvSpPr>
        <p:spPr bwMode="auto">
          <a:xfrm>
            <a:off x="3654425" y="3838587"/>
            <a:ext cx="647700" cy="0"/>
          </a:xfrm>
          <a:prstGeom prst="line">
            <a:avLst/>
          </a:prstGeom>
          <a:noFill/>
          <a:ln w="57150">
            <a:solidFill>
              <a:schemeClr val="hlink"/>
            </a:solidFill>
            <a:round/>
            <a:tailEnd type="triangle" w="med" len="lg"/>
          </a:ln>
        </p:spPr>
        <p:txBody>
          <a:bodyPr/>
          <a:lstStyle/>
          <a:p>
            <a:endParaRPr lang="zh-CN" altLang="en-US"/>
          </a:p>
        </p:txBody>
      </p:sp>
      <p:sp>
        <p:nvSpPr>
          <p:cNvPr id="304138" name="Line 11"/>
          <p:cNvSpPr>
            <a:spLocks noChangeShapeType="1"/>
          </p:cNvSpPr>
          <p:nvPr/>
        </p:nvSpPr>
        <p:spPr bwMode="auto">
          <a:xfrm>
            <a:off x="873125" y="3838587"/>
            <a:ext cx="890588" cy="0"/>
          </a:xfrm>
          <a:prstGeom prst="line">
            <a:avLst/>
          </a:prstGeom>
          <a:noFill/>
          <a:ln w="57150">
            <a:solidFill>
              <a:schemeClr val="hlink"/>
            </a:solidFill>
            <a:round/>
            <a:tailEnd type="triangle" w="med" len="lg"/>
          </a:ln>
        </p:spPr>
        <p:txBody>
          <a:bodyPr/>
          <a:lstStyle/>
          <a:p>
            <a:endParaRPr lang="zh-CN" altLang="en-US"/>
          </a:p>
        </p:txBody>
      </p:sp>
      <p:sp>
        <p:nvSpPr>
          <p:cNvPr id="304139" name="Line 12"/>
          <p:cNvSpPr>
            <a:spLocks noChangeShapeType="1"/>
          </p:cNvSpPr>
          <p:nvPr/>
        </p:nvSpPr>
        <p:spPr bwMode="auto">
          <a:xfrm>
            <a:off x="873125" y="2201875"/>
            <a:ext cx="0" cy="3013075"/>
          </a:xfrm>
          <a:prstGeom prst="line">
            <a:avLst/>
          </a:prstGeom>
          <a:noFill/>
          <a:ln w="57150">
            <a:solidFill>
              <a:srgbClr val="333399"/>
            </a:solidFill>
            <a:round/>
          </a:ln>
        </p:spPr>
        <p:txBody>
          <a:bodyPr/>
          <a:lstStyle/>
          <a:p>
            <a:endParaRPr lang="zh-CN" altLang="en-US"/>
          </a:p>
        </p:txBody>
      </p:sp>
      <p:sp>
        <p:nvSpPr>
          <p:cNvPr id="304140" name="Freeform 13"/>
          <p:cNvSpPr/>
          <p:nvPr/>
        </p:nvSpPr>
        <p:spPr bwMode="auto">
          <a:xfrm>
            <a:off x="1989138" y="3492512"/>
            <a:ext cx="1355725" cy="688975"/>
          </a:xfrm>
          <a:custGeom>
            <a:avLst/>
            <a:gdLst>
              <a:gd name="T0" fmla="*/ 0 w 816"/>
              <a:gd name="T1" fmla="*/ 0 h 336"/>
              <a:gd name="T2" fmla="*/ 816 w 816"/>
              <a:gd name="T3" fmla="*/ 0 h 336"/>
              <a:gd name="T4" fmla="*/ 816 w 816"/>
              <a:gd name="T5" fmla="*/ 336 h 336"/>
              <a:gd name="T6" fmla="*/ 0 w 816"/>
              <a:gd name="T7" fmla="*/ 336 h 336"/>
              <a:gd name="T8" fmla="*/ 0 60000 65536"/>
              <a:gd name="T9" fmla="*/ 0 60000 65536"/>
              <a:gd name="T10" fmla="*/ 0 60000 65536"/>
              <a:gd name="T11" fmla="*/ 0 60000 65536"/>
              <a:gd name="T12" fmla="*/ 0 w 816"/>
              <a:gd name="T13" fmla="*/ 0 h 336"/>
              <a:gd name="T14" fmla="*/ 816 w 816"/>
              <a:gd name="T15" fmla="*/ 336 h 336"/>
            </a:gdLst>
            <a:ahLst/>
            <a:cxnLst>
              <a:cxn ang="T8">
                <a:pos x="T0" y="T1"/>
              </a:cxn>
              <a:cxn ang="T9">
                <a:pos x="T2" y="T3"/>
              </a:cxn>
              <a:cxn ang="T10">
                <a:pos x="T4" y="T5"/>
              </a:cxn>
              <a:cxn ang="T11">
                <a:pos x="T6" y="T7"/>
              </a:cxn>
            </a:cxnLst>
            <a:rect l="T12" t="T13" r="T14" b="T15"/>
            <a:pathLst>
              <a:path w="816" h="336">
                <a:moveTo>
                  <a:pt x="0" y="0"/>
                </a:moveTo>
                <a:lnTo>
                  <a:pt x="816" y="0"/>
                </a:lnTo>
                <a:lnTo>
                  <a:pt x="816" y="336"/>
                </a:lnTo>
                <a:lnTo>
                  <a:pt x="0" y="336"/>
                </a:lnTo>
              </a:path>
            </a:pathLst>
          </a:custGeom>
          <a:noFill/>
          <a:ln w="19050" cmpd="sng">
            <a:solidFill>
              <a:schemeClr val="tx1"/>
            </a:solidFill>
            <a:round/>
          </a:ln>
        </p:spPr>
        <p:txBody>
          <a:bodyPr/>
          <a:lstStyle/>
          <a:p>
            <a:endParaRPr lang="zh-CN" altLang="en-US"/>
          </a:p>
        </p:txBody>
      </p:sp>
      <p:sp>
        <p:nvSpPr>
          <p:cNvPr id="304141" name="Line 14"/>
          <p:cNvSpPr>
            <a:spLocks noChangeShapeType="1"/>
          </p:cNvSpPr>
          <p:nvPr/>
        </p:nvSpPr>
        <p:spPr bwMode="auto">
          <a:xfrm>
            <a:off x="2395538" y="3492512"/>
            <a:ext cx="0" cy="688975"/>
          </a:xfrm>
          <a:prstGeom prst="line">
            <a:avLst/>
          </a:prstGeom>
          <a:noFill/>
          <a:ln w="9525">
            <a:solidFill>
              <a:schemeClr val="tx1"/>
            </a:solidFill>
            <a:round/>
          </a:ln>
        </p:spPr>
        <p:txBody>
          <a:bodyPr/>
          <a:lstStyle/>
          <a:p>
            <a:endParaRPr lang="zh-CN" altLang="en-US"/>
          </a:p>
        </p:txBody>
      </p:sp>
      <p:sp>
        <p:nvSpPr>
          <p:cNvPr id="304142" name="Line 15"/>
          <p:cNvSpPr>
            <a:spLocks noChangeShapeType="1"/>
          </p:cNvSpPr>
          <p:nvPr/>
        </p:nvSpPr>
        <p:spPr bwMode="auto">
          <a:xfrm>
            <a:off x="2554288" y="3492512"/>
            <a:ext cx="0" cy="688975"/>
          </a:xfrm>
          <a:prstGeom prst="line">
            <a:avLst/>
          </a:prstGeom>
          <a:noFill/>
          <a:ln w="9525">
            <a:solidFill>
              <a:schemeClr val="tx1"/>
            </a:solidFill>
            <a:round/>
          </a:ln>
        </p:spPr>
        <p:txBody>
          <a:bodyPr/>
          <a:lstStyle/>
          <a:p>
            <a:endParaRPr lang="zh-CN" altLang="en-US"/>
          </a:p>
        </p:txBody>
      </p:sp>
      <p:sp>
        <p:nvSpPr>
          <p:cNvPr id="304143" name="Line 16"/>
          <p:cNvSpPr>
            <a:spLocks noChangeShapeType="1"/>
          </p:cNvSpPr>
          <p:nvPr/>
        </p:nvSpPr>
        <p:spPr bwMode="auto">
          <a:xfrm>
            <a:off x="2714625" y="3492512"/>
            <a:ext cx="0" cy="688975"/>
          </a:xfrm>
          <a:prstGeom prst="line">
            <a:avLst/>
          </a:prstGeom>
          <a:noFill/>
          <a:ln w="9525">
            <a:solidFill>
              <a:schemeClr val="tx1"/>
            </a:solidFill>
            <a:round/>
          </a:ln>
        </p:spPr>
        <p:txBody>
          <a:bodyPr/>
          <a:lstStyle/>
          <a:p>
            <a:endParaRPr lang="zh-CN" altLang="en-US"/>
          </a:p>
        </p:txBody>
      </p:sp>
      <p:sp>
        <p:nvSpPr>
          <p:cNvPr id="304144" name="Line 17"/>
          <p:cNvSpPr>
            <a:spLocks noChangeShapeType="1"/>
          </p:cNvSpPr>
          <p:nvPr/>
        </p:nvSpPr>
        <p:spPr bwMode="auto">
          <a:xfrm>
            <a:off x="2874963" y="3492512"/>
            <a:ext cx="0" cy="688975"/>
          </a:xfrm>
          <a:prstGeom prst="line">
            <a:avLst/>
          </a:prstGeom>
          <a:noFill/>
          <a:ln w="9525">
            <a:solidFill>
              <a:schemeClr val="tx1"/>
            </a:solidFill>
            <a:round/>
          </a:ln>
        </p:spPr>
        <p:txBody>
          <a:bodyPr/>
          <a:lstStyle/>
          <a:p>
            <a:endParaRPr lang="zh-CN" altLang="en-US"/>
          </a:p>
        </p:txBody>
      </p:sp>
      <p:sp>
        <p:nvSpPr>
          <p:cNvPr id="304145" name="Line 18"/>
          <p:cNvSpPr>
            <a:spLocks noChangeShapeType="1"/>
          </p:cNvSpPr>
          <p:nvPr/>
        </p:nvSpPr>
        <p:spPr bwMode="auto">
          <a:xfrm>
            <a:off x="3032125" y="3492512"/>
            <a:ext cx="0" cy="688975"/>
          </a:xfrm>
          <a:prstGeom prst="line">
            <a:avLst/>
          </a:prstGeom>
          <a:noFill/>
          <a:ln w="9525">
            <a:solidFill>
              <a:schemeClr val="tx1"/>
            </a:solidFill>
            <a:round/>
          </a:ln>
        </p:spPr>
        <p:txBody>
          <a:bodyPr/>
          <a:lstStyle/>
          <a:p>
            <a:endParaRPr lang="zh-CN" altLang="en-US"/>
          </a:p>
        </p:txBody>
      </p:sp>
      <p:sp>
        <p:nvSpPr>
          <p:cNvPr id="304146" name="Line 19"/>
          <p:cNvSpPr>
            <a:spLocks noChangeShapeType="1"/>
          </p:cNvSpPr>
          <p:nvPr/>
        </p:nvSpPr>
        <p:spPr bwMode="auto">
          <a:xfrm>
            <a:off x="3192463" y="3492512"/>
            <a:ext cx="0" cy="688975"/>
          </a:xfrm>
          <a:prstGeom prst="line">
            <a:avLst/>
          </a:prstGeom>
          <a:noFill/>
          <a:ln w="9525">
            <a:solidFill>
              <a:schemeClr val="tx1"/>
            </a:solidFill>
            <a:round/>
          </a:ln>
        </p:spPr>
        <p:txBody>
          <a:bodyPr/>
          <a:lstStyle/>
          <a:p>
            <a:endParaRPr lang="zh-CN" altLang="en-US"/>
          </a:p>
        </p:txBody>
      </p:sp>
      <p:sp>
        <p:nvSpPr>
          <p:cNvPr id="304147" name="Text Box 20"/>
          <p:cNvSpPr txBox="1">
            <a:spLocks noChangeArrowheads="1"/>
          </p:cNvSpPr>
          <p:nvPr/>
        </p:nvSpPr>
        <p:spPr bwMode="auto">
          <a:xfrm>
            <a:off x="1979613" y="2744800"/>
            <a:ext cx="1454150" cy="669925"/>
          </a:xfrm>
          <a:prstGeom prst="rect">
            <a:avLst/>
          </a:prstGeom>
          <a:noFill/>
          <a:ln w="9525">
            <a:noFill/>
            <a:miter lim="800000"/>
          </a:ln>
        </p:spPr>
        <p:txBody>
          <a:bodyPr wrap="none">
            <a:spAutoFit/>
          </a:bodyPr>
          <a:lstStyle/>
          <a:p>
            <a:pPr>
              <a:lnSpc>
                <a:spcPct val="95000"/>
              </a:lnSpc>
            </a:pPr>
            <a:r>
              <a:rPr kumimoji="1" lang="zh-CN" altLang="en-US" sz="2000">
                <a:latin typeface="Arial" panose="020B0604020202020204" pitchFamily="34" charset="0"/>
              </a:rPr>
              <a:t>网络层处理</a:t>
            </a:r>
          </a:p>
          <a:p>
            <a:pPr>
              <a:lnSpc>
                <a:spcPct val="95000"/>
              </a:lnSpc>
            </a:pPr>
            <a:r>
              <a:rPr kumimoji="1" lang="zh-CN" altLang="en-US" sz="2000">
                <a:latin typeface="Arial" panose="020B0604020202020204" pitchFamily="34" charset="0"/>
              </a:rPr>
              <a:t>  分组排队 </a:t>
            </a:r>
          </a:p>
        </p:txBody>
      </p:sp>
      <p:sp>
        <p:nvSpPr>
          <p:cNvPr id="304148" name="Text Box 21"/>
          <p:cNvSpPr txBox="1">
            <a:spLocks noChangeArrowheads="1"/>
          </p:cNvSpPr>
          <p:nvPr/>
        </p:nvSpPr>
        <p:spPr bwMode="auto">
          <a:xfrm>
            <a:off x="3563938" y="1936762"/>
            <a:ext cx="2101850" cy="398463"/>
          </a:xfrm>
          <a:prstGeom prst="rect">
            <a:avLst/>
          </a:prstGeom>
          <a:noFill/>
          <a:ln w="9525">
            <a:noFill/>
            <a:miter lim="800000"/>
          </a:ln>
        </p:spPr>
        <p:txBody>
          <a:bodyPr wrap="none">
            <a:spAutoFit/>
          </a:bodyPr>
          <a:lstStyle/>
          <a:p>
            <a:r>
              <a:rPr kumimoji="1" lang="en-US" altLang="zh-CN" sz="2000" dirty="0">
                <a:latin typeface="Arial" panose="020B0604020202020204" pitchFamily="34" charset="0"/>
              </a:rPr>
              <a:t>  </a:t>
            </a:r>
            <a:r>
              <a:rPr kumimoji="1" lang="zh-CN" altLang="en-US" sz="2000">
                <a:latin typeface="Arial" panose="020B0604020202020204" pitchFamily="34" charset="0"/>
              </a:rPr>
              <a:t>输出端口的处理</a:t>
            </a:r>
          </a:p>
        </p:txBody>
      </p:sp>
      <p:sp>
        <p:nvSpPr>
          <p:cNvPr id="304149" name="Text Box 22"/>
          <p:cNvSpPr txBox="1">
            <a:spLocks noChangeArrowheads="1"/>
          </p:cNvSpPr>
          <p:nvPr/>
        </p:nvSpPr>
        <p:spPr bwMode="auto">
          <a:xfrm>
            <a:off x="8208963" y="2552712"/>
            <a:ext cx="438150" cy="2014538"/>
          </a:xfrm>
          <a:prstGeom prst="rect">
            <a:avLst/>
          </a:prstGeom>
          <a:noFill/>
          <a:ln w="9525">
            <a:noFill/>
            <a:miter lim="800000"/>
          </a:ln>
        </p:spPr>
        <p:txBody>
          <a:bodyPr wrap="none">
            <a:spAutoFit/>
          </a:bodyPr>
          <a:lstStyle/>
          <a:p>
            <a:pPr>
              <a:lnSpc>
                <a:spcPct val="90000"/>
              </a:lnSpc>
            </a:pPr>
            <a:r>
              <a:rPr kumimoji="1" lang="zh-CN" altLang="en-US" sz="2000">
                <a:latin typeface="Arial" panose="020B0604020202020204" pitchFamily="34" charset="0"/>
              </a:rPr>
              <a:t>向</a:t>
            </a:r>
          </a:p>
          <a:p>
            <a:pPr>
              <a:lnSpc>
                <a:spcPct val="90000"/>
              </a:lnSpc>
            </a:pPr>
            <a:r>
              <a:rPr kumimoji="1" lang="zh-CN" altLang="en-US" sz="2000">
                <a:latin typeface="Arial" panose="020B0604020202020204" pitchFamily="34" charset="0"/>
              </a:rPr>
              <a:t>线</a:t>
            </a:r>
          </a:p>
          <a:p>
            <a:pPr>
              <a:lnSpc>
                <a:spcPct val="90000"/>
              </a:lnSpc>
            </a:pPr>
            <a:r>
              <a:rPr kumimoji="1" lang="zh-CN" altLang="en-US" sz="2000">
                <a:latin typeface="Arial" panose="020B0604020202020204" pitchFamily="34" charset="0"/>
              </a:rPr>
              <a:t>路</a:t>
            </a:r>
          </a:p>
          <a:p>
            <a:pPr>
              <a:lnSpc>
                <a:spcPct val="90000"/>
              </a:lnSpc>
            </a:pPr>
            <a:r>
              <a:rPr kumimoji="1" lang="zh-CN" altLang="en-US" sz="2000">
                <a:latin typeface="Arial" panose="020B0604020202020204" pitchFamily="34" charset="0"/>
              </a:rPr>
              <a:t>发</a:t>
            </a:r>
          </a:p>
          <a:p>
            <a:pPr>
              <a:lnSpc>
                <a:spcPct val="90000"/>
              </a:lnSpc>
            </a:pPr>
            <a:r>
              <a:rPr kumimoji="1" lang="zh-CN" altLang="en-US" sz="2000">
                <a:latin typeface="Arial" panose="020B0604020202020204" pitchFamily="34" charset="0"/>
              </a:rPr>
              <a:t>送</a:t>
            </a:r>
          </a:p>
          <a:p>
            <a:pPr>
              <a:lnSpc>
                <a:spcPct val="90000"/>
              </a:lnSpc>
            </a:pPr>
            <a:r>
              <a:rPr kumimoji="1" lang="zh-CN" altLang="en-US" sz="2000">
                <a:latin typeface="Arial" panose="020B0604020202020204" pitchFamily="34" charset="0"/>
              </a:rPr>
              <a:t>分</a:t>
            </a:r>
          </a:p>
          <a:p>
            <a:pPr>
              <a:lnSpc>
                <a:spcPct val="90000"/>
              </a:lnSpc>
            </a:pPr>
            <a:r>
              <a:rPr kumimoji="1" lang="zh-CN" altLang="en-US" sz="2000">
                <a:latin typeface="Arial" panose="020B0604020202020204" pitchFamily="34" charset="0"/>
              </a:rPr>
              <a:t>组</a:t>
            </a:r>
          </a:p>
        </p:txBody>
      </p:sp>
      <p:sp>
        <p:nvSpPr>
          <p:cNvPr id="304150" name="Text Box 23"/>
          <p:cNvSpPr txBox="1">
            <a:spLocks noChangeArrowheads="1"/>
          </p:cNvSpPr>
          <p:nvPr/>
        </p:nvSpPr>
        <p:spPr bwMode="auto">
          <a:xfrm>
            <a:off x="2149475" y="4175137"/>
            <a:ext cx="1200150" cy="396875"/>
          </a:xfrm>
          <a:prstGeom prst="rect">
            <a:avLst/>
          </a:prstGeom>
          <a:noFill/>
          <a:ln w="9525">
            <a:noFill/>
            <a:miter lim="800000"/>
          </a:ln>
        </p:spPr>
        <p:txBody>
          <a:bodyPr wrap="none">
            <a:spAutoFit/>
          </a:bodyPr>
          <a:lstStyle/>
          <a:p>
            <a:r>
              <a:rPr kumimoji="1" lang="zh-CN" altLang="en-US" sz="2000">
                <a:latin typeface="Arial" panose="020B0604020202020204" pitchFamily="34" charset="0"/>
              </a:rPr>
              <a:t>缓存管理</a:t>
            </a:r>
          </a:p>
        </p:txBody>
      </p:sp>
      <p:sp>
        <p:nvSpPr>
          <p:cNvPr id="304151" name="Text Box 24"/>
          <p:cNvSpPr txBox="1">
            <a:spLocks noChangeArrowheads="1"/>
          </p:cNvSpPr>
          <p:nvPr/>
        </p:nvSpPr>
        <p:spPr bwMode="auto">
          <a:xfrm>
            <a:off x="395288" y="3048012"/>
            <a:ext cx="438150" cy="1309688"/>
          </a:xfrm>
          <a:prstGeom prst="rect">
            <a:avLst/>
          </a:prstGeom>
          <a:noFill/>
          <a:ln w="9525">
            <a:noFill/>
            <a:miter lim="800000"/>
          </a:ln>
        </p:spPr>
        <p:txBody>
          <a:bodyPr wrap="none">
            <a:spAutoFit/>
          </a:bodyPr>
          <a:lstStyle/>
          <a:p>
            <a:r>
              <a:rPr kumimoji="1" lang="zh-CN" altLang="en-US" sz="2000">
                <a:latin typeface="Arial" panose="020B0604020202020204" pitchFamily="34" charset="0"/>
              </a:rPr>
              <a:t>交</a:t>
            </a:r>
          </a:p>
          <a:p>
            <a:r>
              <a:rPr kumimoji="1" lang="zh-CN" altLang="en-US" sz="2000">
                <a:latin typeface="Arial" panose="020B0604020202020204" pitchFamily="34" charset="0"/>
              </a:rPr>
              <a:t>换</a:t>
            </a:r>
          </a:p>
          <a:p>
            <a:r>
              <a:rPr kumimoji="1" lang="zh-CN" altLang="en-US" sz="2000">
                <a:latin typeface="Arial" panose="020B0604020202020204" pitchFamily="34" charset="0"/>
              </a:rPr>
              <a:t>结</a:t>
            </a:r>
          </a:p>
          <a:p>
            <a:r>
              <a:rPr kumimoji="1" lang="zh-CN" altLang="en-US" sz="2000">
                <a:latin typeface="Arial" panose="020B0604020202020204" pitchFamily="34" charset="0"/>
              </a:rPr>
              <a:t>构</a:t>
            </a:r>
          </a:p>
        </p:txBody>
      </p:sp>
      <p:sp>
        <p:nvSpPr>
          <p:cNvPr id="304152" name="Rectangle 25"/>
          <p:cNvSpPr>
            <a:spLocks noGrp="1" noChangeArrowheads="1"/>
          </p:cNvSpPr>
          <p:nvPr>
            <p:ph type="title"/>
          </p:nvPr>
        </p:nvSpPr>
        <p:spPr/>
        <p:txBody>
          <a:bodyPr/>
          <a:lstStyle/>
          <a:p>
            <a:pPr eaLnBrk="1" hangingPunct="1"/>
            <a:r>
              <a:rPr lang="zh-CN" altLang="en-US" dirty="0">
                <a:latin typeface="+mn-lt"/>
              </a:rPr>
              <a:t>输出端口将交换结构传送来的分组发送到线路</a:t>
            </a:r>
          </a:p>
        </p:txBody>
      </p:sp>
    </p:spTree>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154" name="Rectangle 4"/>
          <p:cNvSpPr>
            <a:spLocks noGrp="1" noChangeArrowheads="1"/>
          </p:cNvSpPr>
          <p:nvPr>
            <p:ph type="title"/>
          </p:nvPr>
        </p:nvSpPr>
        <p:spPr/>
        <p:txBody>
          <a:bodyPr/>
          <a:lstStyle/>
          <a:p>
            <a:pPr eaLnBrk="1" hangingPunct="1"/>
            <a:r>
              <a:rPr lang="zh-CN" altLang="en-US" dirty="0"/>
              <a:t>分组丢弃</a:t>
            </a:r>
          </a:p>
        </p:txBody>
      </p:sp>
      <p:sp>
        <p:nvSpPr>
          <p:cNvPr id="305155" name="Rectangle 5"/>
          <p:cNvSpPr>
            <a:spLocks noGrp="1" noChangeArrowheads="1"/>
          </p:cNvSpPr>
          <p:nvPr>
            <p:ph type="body" idx="1"/>
          </p:nvPr>
        </p:nvSpPr>
        <p:spPr/>
        <p:txBody>
          <a:bodyPr/>
          <a:lstStyle/>
          <a:p>
            <a:pPr eaLnBrk="1" hangingPunct="1">
              <a:lnSpc>
                <a:spcPct val="110000"/>
              </a:lnSpc>
            </a:pPr>
            <a:r>
              <a:rPr lang="zh-CN" altLang="en-US" dirty="0">
                <a:solidFill>
                  <a:srgbClr val="FF0000"/>
                </a:solidFill>
              </a:rPr>
              <a:t>分组在路由器的输入端口和输出端口都可能会在队列中排队等候处理</a:t>
            </a:r>
            <a:r>
              <a:rPr lang="zh-CN" altLang="en-US" dirty="0"/>
              <a:t>。</a:t>
            </a:r>
          </a:p>
          <a:p>
            <a:pPr eaLnBrk="1" hangingPunct="1">
              <a:lnSpc>
                <a:spcPct val="110000"/>
              </a:lnSpc>
            </a:pPr>
            <a:endParaRPr lang="zh-CN" altLang="en-US" dirty="0"/>
          </a:p>
          <a:p>
            <a:pPr eaLnBrk="1" hangingPunct="1">
              <a:lnSpc>
                <a:spcPct val="110000"/>
              </a:lnSpc>
            </a:pPr>
            <a:r>
              <a:rPr lang="zh-CN" altLang="en-US" dirty="0"/>
              <a:t>若</a:t>
            </a:r>
            <a:r>
              <a:rPr lang="zh-CN" altLang="en-US" dirty="0">
                <a:solidFill>
                  <a:srgbClr val="FF0000"/>
                </a:solidFill>
              </a:rPr>
              <a:t>路由器处理分组的速率</a:t>
            </a:r>
            <a:r>
              <a:rPr lang="zh-CN" altLang="en-US" dirty="0"/>
              <a:t>赶不上</a:t>
            </a:r>
            <a:r>
              <a:rPr lang="zh-CN" altLang="en-US" dirty="0">
                <a:solidFill>
                  <a:srgbClr val="FF0000"/>
                </a:solidFill>
              </a:rPr>
              <a:t>分组进入队列的速率</a:t>
            </a:r>
            <a:r>
              <a:rPr lang="zh-CN" altLang="en-US" dirty="0"/>
              <a:t>，则队列的存储空间最终必定减少到零，这就使后面再进入队列的分组由于没有存储空间而只能被丢弃。</a:t>
            </a:r>
          </a:p>
          <a:p>
            <a:pPr eaLnBrk="1" hangingPunct="1">
              <a:lnSpc>
                <a:spcPct val="110000"/>
              </a:lnSpc>
            </a:pPr>
            <a:endParaRPr lang="zh-CN" altLang="en-US" dirty="0"/>
          </a:p>
          <a:p>
            <a:pPr eaLnBrk="1" hangingPunct="1">
              <a:lnSpc>
                <a:spcPct val="110000"/>
              </a:lnSpc>
            </a:pPr>
            <a:r>
              <a:rPr lang="zh-CN" altLang="en-US" dirty="0"/>
              <a:t>路由器中的输入或输出队列产生溢出是造成分组丢失的重要原因。</a:t>
            </a:r>
            <a:endParaRPr lang="en-US" altLang="zh-CN" dirty="0"/>
          </a:p>
          <a:p>
            <a:pPr eaLnBrk="1" hangingPunct="1">
              <a:lnSpc>
                <a:spcPct val="110000"/>
              </a:lnSpc>
            </a:pPr>
            <a:endParaRPr lang="en-US" altLang="zh-CN" dirty="0"/>
          </a:p>
          <a:p>
            <a:pPr eaLnBrk="1" hangingPunct="1">
              <a:lnSpc>
                <a:spcPct val="110000"/>
              </a:lnSpc>
            </a:pPr>
            <a:r>
              <a:rPr lang="zh-CN" altLang="en-US" dirty="0"/>
              <a:t>当然，设备或线路出故障也可能使分组丢失。 </a:t>
            </a:r>
          </a:p>
          <a:p>
            <a:pPr eaLnBrk="1" hangingPunct="1"/>
            <a:endParaRPr lang="en-US" altLang="zh-CN" dirty="0"/>
          </a:p>
        </p:txBody>
      </p:sp>
    </p:spTree>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Output port queueing</a:t>
            </a:r>
            <a:endParaRPr lang="zh-CN" altLang="en-US" dirty="0"/>
          </a:p>
        </p:txBody>
      </p:sp>
      <p:pic>
        <p:nvPicPr>
          <p:cNvPr id="4" name="Picture 2"/>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1607003" y="1075418"/>
            <a:ext cx="5639479" cy="504779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7586" name="Picture 2"/>
          <p:cNvPicPr>
            <a:picLocks noChangeAspect="1" noChangeArrowheads="1"/>
          </p:cNvPicPr>
          <p:nvPr/>
        </p:nvPicPr>
        <p:blipFill>
          <a:blip r:embed="rId3" cstate="print"/>
          <a:srcRect/>
          <a:stretch>
            <a:fillRect/>
          </a:stretch>
        </p:blipFill>
        <p:spPr bwMode="auto">
          <a:xfrm>
            <a:off x="1785918" y="285728"/>
            <a:ext cx="5886450" cy="6110310"/>
          </a:xfrm>
          <a:prstGeom prst="rect">
            <a:avLst/>
          </a:prstGeom>
          <a:noFill/>
          <a:ln w="9525">
            <a:noFill/>
            <a:miter lim="800000"/>
            <a:headEnd/>
            <a:tailEnd/>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7106" name="Line 2"/>
          <p:cNvSpPr>
            <a:spLocks noChangeShapeType="1"/>
          </p:cNvSpPr>
          <p:nvPr/>
        </p:nvSpPr>
        <p:spPr bwMode="auto">
          <a:xfrm flipV="1">
            <a:off x="1687513" y="4225925"/>
            <a:ext cx="5305425" cy="0"/>
          </a:xfrm>
          <a:prstGeom prst="line">
            <a:avLst/>
          </a:prstGeom>
          <a:noFill/>
          <a:ln w="12700">
            <a:solidFill>
              <a:schemeClr val="tx1"/>
            </a:solidFill>
            <a:round/>
            <a:headEnd type="triangle" w="sm" len="med"/>
            <a:tailEnd type="triangle" w="sm" len="med"/>
          </a:ln>
        </p:spPr>
        <p:txBody>
          <a:bodyPr/>
          <a:lstStyle/>
          <a:p>
            <a:endParaRPr lang="zh-CN" altLang="en-US"/>
          </a:p>
        </p:txBody>
      </p:sp>
      <p:sp>
        <p:nvSpPr>
          <p:cNvPr id="47107" name="Rectangle 3"/>
          <p:cNvSpPr>
            <a:spLocks noChangeArrowheads="1"/>
          </p:cNvSpPr>
          <p:nvPr/>
        </p:nvSpPr>
        <p:spPr bwMode="auto">
          <a:xfrm>
            <a:off x="3751263" y="4008438"/>
            <a:ext cx="815975" cy="638175"/>
          </a:xfrm>
          <a:prstGeom prst="rect">
            <a:avLst/>
          </a:prstGeom>
          <a:solidFill>
            <a:schemeClr val="bg1"/>
          </a:solidFill>
          <a:ln w="12700">
            <a:noFill/>
            <a:miter lim="800000"/>
          </a:ln>
        </p:spPr>
        <p:txBody>
          <a:bodyPr wrap="none" lIns="90488" tIns="44450" rIns="90488" bIns="44450">
            <a:spAutoFit/>
          </a:bodyPr>
          <a:lstStyle/>
          <a:p>
            <a:pPr defTabSz="762000" eaLnBrk="0" hangingPunct="0">
              <a:lnSpc>
                <a:spcPct val="90000"/>
              </a:lnSpc>
            </a:pPr>
            <a:r>
              <a:rPr kumimoji="1" lang="en-US" altLang="zh-CN" sz="2000" dirty="0">
                <a:latin typeface="Arial" panose="020B0604020202020204" pitchFamily="34" charset="0"/>
              </a:rPr>
              <a:t>net-id</a:t>
            </a:r>
          </a:p>
          <a:p>
            <a:pPr defTabSz="762000" eaLnBrk="0" hangingPunct="0">
              <a:lnSpc>
                <a:spcPct val="90000"/>
              </a:lnSpc>
            </a:pPr>
            <a:r>
              <a:rPr kumimoji="1" lang="en-US" altLang="zh-CN" sz="2000" dirty="0">
                <a:latin typeface="Arial" panose="020B0604020202020204" pitchFamily="34" charset="0"/>
              </a:rPr>
              <a:t>24 </a:t>
            </a:r>
            <a:r>
              <a:rPr kumimoji="1" lang="zh-CN" altLang="en-US" sz="2000">
                <a:latin typeface="Arial" panose="020B0604020202020204" pitchFamily="34" charset="0"/>
              </a:rPr>
              <a:t>位</a:t>
            </a:r>
          </a:p>
        </p:txBody>
      </p:sp>
      <p:sp>
        <p:nvSpPr>
          <p:cNvPr id="47108" name="Rectangle 4"/>
          <p:cNvSpPr>
            <a:spLocks noChangeArrowheads="1"/>
          </p:cNvSpPr>
          <p:nvPr/>
        </p:nvSpPr>
        <p:spPr bwMode="auto">
          <a:xfrm>
            <a:off x="1687513" y="3571875"/>
            <a:ext cx="7046912" cy="444500"/>
          </a:xfrm>
          <a:prstGeom prst="rect">
            <a:avLst/>
          </a:prstGeom>
          <a:solidFill>
            <a:srgbClr val="FFFF99"/>
          </a:solidFill>
          <a:ln w="25400">
            <a:solidFill>
              <a:schemeClr val="tx1"/>
            </a:solidFill>
            <a:miter lim="800000"/>
          </a:ln>
        </p:spPr>
        <p:txBody>
          <a:bodyPr wrap="none" anchor="ctr"/>
          <a:lstStyle/>
          <a:p>
            <a:endParaRPr lang="zh-CN" altLang="en-US"/>
          </a:p>
        </p:txBody>
      </p:sp>
      <p:sp>
        <p:nvSpPr>
          <p:cNvPr id="47109" name="Line 5"/>
          <p:cNvSpPr>
            <a:spLocks noChangeShapeType="1"/>
          </p:cNvSpPr>
          <p:nvPr/>
        </p:nvSpPr>
        <p:spPr bwMode="auto">
          <a:xfrm>
            <a:off x="3413125" y="1577975"/>
            <a:ext cx="5310188" cy="0"/>
          </a:xfrm>
          <a:prstGeom prst="line">
            <a:avLst/>
          </a:prstGeom>
          <a:noFill/>
          <a:ln w="12700">
            <a:solidFill>
              <a:schemeClr val="tx1"/>
            </a:solidFill>
            <a:round/>
            <a:headEnd type="triangle" w="sm" len="med"/>
            <a:tailEnd type="triangle" w="sm" len="med"/>
          </a:ln>
        </p:spPr>
        <p:txBody>
          <a:bodyPr/>
          <a:lstStyle/>
          <a:p>
            <a:endParaRPr lang="zh-CN" altLang="en-US"/>
          </a:p>
        </p:txBody>
      </p:sp>
      <p:sp>
        <p:nvSpPr>
          <p:cNvPr id="47110" name="Rectangle 6"/>
          <p:cNvSpPr>
            <a:spLocks noChangeArrowheads="1"/>
          </p:cNvSpPr>
          <p:nvPr/>
        </p:nvSpPr>
        <p:spPr bwMode="auto">
          <a:xfrm>
            <a:off x="5305425" y="1370013"/>
            <a:ext cx="941388" cy="638175"/>
          </a:xfrm>
          <a:prstGeom prst="rect">
            <a:avLst/>
          </a:prstGeom>
          <a:solidFill>
            <a:schemeClr val="bg1"/>
          </a:solidFill>
          <a:ln w="12700">
            <a:noFill/>
            <a:miter lim="800000"/>
          </a:ln>
        </p:spPr>
        <p:txBody>
          <a:bodyPr wrap="none" lIns="90488" tIns="44450" rIns="90488" bIns="44450">
            <a:spAutoFit/>
          </a:bodyPr>
          <a:lstStyle/>
          <a:p>
            <a:pPr algn="ctr" defTabSz="762000" eaLnBrk="0" hangingPunct="0">
              <a:lnSpc>
                <a:spcPct val="90000"/>
              </a:lnSpc>
            </a:pPr>
            <a:r>
              <a:rPr kumimoji="1" lang="en-US" altLang="zh-CN" sz="2000" dirty="0">
                <a:latin typeface="Arial" panose="020B0604020202020204" pitchFamily="34" charset="0"/>
              </a:rPr>
              <a:t>host-id</a:t>
            </a:r>
          </a:p>
          <a:p>
            <a:pPr algn="ctr" defTabSz="762000" eaLnBrk="0" hangingPunct="0">
              <a:lnSpc>
                <a:spcPct val="90000"/>
              </a:lnSpc>
            </a:pPr>
            <a:r>
              <a:rPr kumimoji="1" lang="en-US" altLang="zh-CN" sz="2000" dirty="0">
                <a:latin typeface="Arial" panose="020B0604020202020204" pitchFamily="34" charset="0"/>
              </a:rPr>
              <a:t>24 </a:t>
            </a:r>
            <a:r>
              <a:rPr kumimoji="1" lang="zh-CN" altLang="en-US" sz="2000">
                <a:latin typeface="Arial" panose="020B0604020202020204" pitchFamily="34" charset="0"/>
              </a:rPr>
              <a:t>位</a:t>
            </a:r>
          </a:p>
        </p:txBody>
      </p:sp>
      <p:sp>
        <p:nvSpPr>
          <p:cNvPr id="47111" name="Line 7"/>
          <p:cNvSpPr>
            <a:spLocks noChangeShapeType="1"/>
          </p:cNvSpPr>
          <p:nvPr/>
        </p:nvSpPr>
        <p:spPr bwMode="auto">
          <a:xfrm flipV="1">
            <a:off x="1727200" y="2913063"/>
            <a:ext cx="3475038" cy="0"/>
          </a:xfrm>
          <a:prstGeom prst="line">
            <a:avLst/>
          </a:prstGeom>
          <a:noFill/>
          <a:ln w="12700">
            <a:solidFill>
              <a:schemeClr val="tx1"/>
            </a:solidFill>
            <a:round/>
            <a:headEnd type="triangle" w="sm" len="med"/>
            <a:tailEnd type="triangle" w="sm" len="med"/>
          </a:ln>
        </p:spPr>
        <p:txBody>
          <a:bodyPr/>
          <a:lstStyle/>
          <a:p>
            <a:endParaRPr lang="zh-CN" altLang="en-US"/>
          </a:p>
        </p:txBody>
      </p:sp>
      <p:sp>
        <p:nvSpPr>
          <p:cNvPr id="47112" name="Rectangle 8"/>
          <p:cNvSpPr>
            <a:spLocks noChangeArrowheads="1"/>
          </p:cNvSpPr>
          <p:nvPr/>
        </p:nvSpPr>
        <p:spPr bwMode="auto">
          <a:xfrm>
            <a:off x="2851150" y="2708275"/>
            <a:ext cx="815975" cy="638175"/>
          </a:xfrm>
          <a:prstGeom prst="rect">
            <a:avLst/>
          </a:prstGeom>
          <a:solidFill>
            <a:schemeClr val="bg1"/>
          </a:solidFill>
          <a:ln w="12700">
            <a:noFill/>
            <a:miter lim="800000"/>
          </a:ln>
        </p:spPr>
        <p:txBody>
          <a:bodyPr wrap="none" lIns="90488" tIns="44450" rIns="90488" bIns="44450">
            <a:spAutoFit/>
          </a:bodyPr>
          <a:lstStyle/>
          <a:p>
            <a:pPr defTabSz="762000" eaLnBrk="0" hangingPunct="0">
              <a:lnSpc>
                <a:spcPct val="90000"/>
              </a:lnSpc>
            </a:pPr>
            <a:r>
              <a:rPr kumimoji="1" lang="en-US" altLang="zh-CN" sz="2000" dirty="0">
                <a:latin typeface="Arial" panose="020B0604020202020204" pitchFamily="34" charset="0"/>
              </a:rPr>
              <a:t>net-id</a:t>
            </a:r>
          </a:p>
          <a:p>
            <a:pPr defTabSz="762000" eaLnBrk="0" hangingPunct="0">
              <a:lnSpc>
                <a:spcPct val="90000"/>
              </a:lnSpc>
            </a:pPr>
            <a:r>
              <a:rPr kumimoji="1" lang="en-US" altLang="zh-CN" sz="2000" dirty="0">
                <a:latin typeface="Arial" panose="020B0604020202020204" pitchFamily="34" charset="0"/>
              </a:rPr>
              <a:t>16 </a:t>
            </a:r>
            <a:r>
              <a:rPr kumimoji="1" lang="zh-CN" altLang="en-US" sz="2000">
                <a:latin typeface="Arial" panose="020B0604020202020204" pitchFamily="34" charset="0"/>
              </a:rPr>
              <a:t>位</a:t>
            </a:r>
          </a:p>
        </p:txBody>
      </p:sp>
      <p:sp>
        <p:nvSpPr>
          <p:cNvPr id="47113" name="Line 9"/>
          <p:cNvSpPr>
            <a:spLocks noChangeShapeType="1"/>
          </p:cNvSpPr>
          <p:nvPr/>
        </p:nvSpPr>
        <p:spPr bwMode="auto">
          <a:xfrm>
            <a:off x="1649413" y="1577975"/>
            <a:ext cx="1763712" cy="0"/>
          </a:xfrm>
          <a:prstGeom prst="line">
            <a:avLst/>
          </a:prstGeom>
          <a:noFill/>
          <a:ln w="12700">
            <a:solidFill>
              <a:schemeClr val="tx1"/>
            </a:solidFill>
            <a:round/>
            <a:headEnd type="triangle" w="sm" len="med"/>
            <a:tailEnd type="triangle" w="sm" len="med"/>
          </a:ln>
        </p:spPr>
        <p:txBody>
          <a:bodyPr/>
          <a:lstStyle/>
          <a:p>
            <a:endParaRPr lang="zh-CN" altLang="en-US"/>
          </a:p>
        </p:txBody>
      </p:sp>
      <p:sp>
        <p:nvSpPr>
          <p:cNvPr id="47114" name="Rectangle 10"/>
          <p:cNvSpPr>
            <a:spLocks noChangeArrowheads="1"/>
          </p:cNvSpPr>
          <p:nvPr/>
        </p:nvSpPr>
        <p:spPr bwMode="auto">
          <a:xfrm>
            <a:off x="2057400" y="1370013"/>
            <a:ext cx="815975" cy="638175"/>
          </a:xfrm>
          <a:prstGeom prst="rect">
            <a:avLst/>
          </a:prstGeom>
          <a:solidFill>
            <a:schemeClr val="bg1"/>
          </a:solidFill>
          <a:ln w="12700">
            <a:noFill/>
            <a:miter lim="800000"/>
          </a:ln>
        </p:spPr>
        <p:txBody>
          <a:bodyPr wrap="none" lIns="90488" tIns="44450" rIns="90488" bIns="44450">
            <a:spAutoFit/>
          </a:bodyPr>
          <a:lstStyle/>
          <a:p>
            <a:pPr algn="ctr" defTabSz="762000" eaLnBrk="0" hangingPunct="0">
              <a:lnSpc>
                <a:spcPct val="90000"/>
              </a:lnSpc>
            </a:pPr>
            <a:r>
              <a:rPr kumimoji="1" lang="en-US" altLang="zh-CN" sz="2000" dirty="0">
                <a:latin typeface="Arial" panose="020B0604020202020204" pitchFamily="34" charset="0"/>
              </a:rPr>
              <a:t>net-id</a:t>
            </a:r>
          </a:p>
          <a:p>
            <a:pPr algn="ctr" defTabSz="762000" eaLnBrk="0" hangingPunct="0">
              <a:lnSpc>
                <a:spcPct val="90000"/>
              </a:lnSpc>
            </a:pPr>
            <a:r>
              <a:rPr kumimoji="1" lang="en-US" altLang="zh-CN" sz="2000" dirty="0">
                <a:latin typeface="Arial" panose="020B0604020202020204" pitchFamily="34" charset="0"/>
              </a:rPr>
              <a:t>8 </a:t>
            </a:r>
            <a:r>
              <a:rPr kumimoji="1" lang="zh-CN" altLang="en-US" sz="2000">
                <a:latin typeface="Arial" panose="020B0604020202020204" pitchFamily="34" charset="0"/>
              </a:rPr>
              <a:t>位</a:t>
            </a:r>
          </a:p>
        </p:txBody>
      </p:sp>
      <p:sp>
        <p:nvSpPr>
          <p:cNvPr id="47115" name="Rectangle 11"/>
          <p:cNvSpPr>
            <a:spLocks noChangeArrowheads="1"/>
          </p:cNvSpPr>
          <p:nvPr/>
        </p:nvSpPr>
        <p:spPr bwMode="auto">
          <a:xfrm>
            <a:off x="1652588" y="933450"/>
            <a:ext cx="7085012" cy="442913"/>
          </a:xfrm>
          <a:prstGeom prst="rect">
            <a:avLst/>
          </a:prstGeom>
          <a:solidFill>
            <a:srgbClr val="FFFF99"/>
          </a:solidFill>
          <a:ln w="19050">
            <a:solidFill>
              <a:schemeClr val="tx1"/>
            </a:solidFill>
            <a:miter lim="800000"/>
          </a:ln>
        </p:spPr>
        <p:txBody>
          <a:bodyPr wrap="none" anchor="ctr"/>
          <a:lstStyle/>
          <a:p>
            <a:endParaRPr lang="zh-CN" altLang="en-US"/>
          </a:p>
        </p:txBody>
      </p:sp>
      <p:sp>
        <p:nvSpPr>
          <p:cNvPr id="47116" name="Rectangle 12"/>
          <p:cNvSpPr>
            <a:spLocks noChangeArrowheads="1"/>
          </p:cNvSpPr>
          <p:nvPr/>
        </p:nvSpPr>
        <p:spPr bwMode="auto">
          <a:xfrm>
            <a:off x="1673225" y="2274888"/>
            <a:ext cx="7070725" cy="446087"/>
          </a:xfrm>
          <a:prstGeom prst="rect">
            <a:avLst/>
          </a:prstGeom>
          <a:solidFill>
            <a:srgbClr val="FFFF99"/>
          </a:solidFill>
          <a:ln w="25400">
            <a:solidFill>
              <a:schemeClr val="tx1"/>
            </a:solidFill>
            <a:miter lim="800000"/>
          </a:ln>
        </p:spPr>
        <p:txBody>
          <a:bodyPr wrap="none" anchor="ctr"/>
          <a:lstStyle/>
          <a:p>
            <a:endParaRPr lang="zh-CN" altLang="en-US"/>
          </a:p>
        </p:txBody>
      </p:sp>
      <p:sp>
        <p:nvSpPr>
          <p:cNvPr id="47117" name="Rectangle 13"/>
          <p:cNvSpPr>
            <a:spLocks noGrp="1" noChangeArrowheads="1"/>
          </p:cNvSpPr>
          <p:nvPr>
            <p:ph type="title"/>
          </p:nvPr>
        </p:nvSpPr>
        <p:spPr>
          <a:xfrm>
            <a:off x="395288" y="44450"/>
            <a:ext cx="8548687" cy="768350"/>
          </a:xfrm>
        </p:spPr>
        <p:txBody>
          <a:bodyPr/>
          <a:lstStyle/>
          <a:p>
            <a:pPr eaLnBrk="1" hangingPunct="1"/>
            <a:r>
              <a:rPr lang="en-US" altLang="zh-CN" sz="2400" dirty="0"/>
              <a:t>IP</a:t>
            </a:r>
            <a:r>
              <a:rPr lang="zh-CN" altLang="en-US" sz="2400" dirty="0"/>
              <a:t>地址中的网络号字段和主机号字段 </a:t>
            </a:r>
          </a:p>
        </p:txBody>
      </p:sp>
      <p:sp>
        <p:nvSpPr>
          <p:cNvPr id="47118" name="Rectangle 14"/>
          <p:cNvSpPr>
            <a:spLocks noChangeArrowheads="1"/>
          </p:cNvSpPr>
          <p:nvPr/>
        </p:nvSpPr>
        <p:spPr bwMode="auto">
          <a:xfrm>
            <a:off x="1697038" y="3586163"/>
            <a:ext cx="5300662" cy="423862"/>
          </a:xfrm>
          <a:prstGeom prst="rect">
            <a:avLst/>
          </a:prstGeom>
          <a:solidFill>
            <a:srgbClr val="FFCCFF"/>
          </a:solidFill>
          <a:ln w="12700">
            <a:noFill/>
            <a:miter lim="800000"/>
          </a:ln>
        </p:spPr>
        <p:txBody>
          <a:bodyPr wrap="none" anchor="ctr"/>
          <a:lstStyle/>
          <a:p>
            <a:endParaRPr lang="zh-CN" altLang="en-US"/>
          </a:p>
        </p:txBody>
      </p:sp>
      <p:sp>
        <p:nvSpPr>
          <p:cNvPr id="47119" name="Rectangle 15"/>
          <p:cNvSpPr>
            <a:spLocks noChangeArrowheads="1"/>
          </p:cNvSpPr>
          <p:nvPr/>
        </p:nvSpPr>
        <p:spPr bwMode="auto">
          <a:xfrm>
            <a:off x="1695450" y="2300288"/>
            <a:ext cx="3511550" cy="409575"/>
          </a:xfrm>
          <a:prstGeom prst="rect">
            <a:avLst/>
          </a:prstGeom>
          <a:solidFill>
            <a:srgbClr val="FFCCFF"/>
          </a:solidFill>
          <a:ln w="12700">
            <a:noFill/>
            <a:miter lim="800000"/>
          </a:ln>
        </p:spPr>
        <p:txBody>
          <a:bodyPr wrap="none" anchor="ctr"/>
          <a:lstStyle/>
          <a:p>
            <a:endParaRPr lang="zh-CN" altLang="en-US"/>
          </a:p>
        </p:txBody>
      </p:sp>
      <p:sp>
        <p:nvSpPr>
          <p:cNvPr id="47120" name="Rectangle 16"/>
          <p:cNvSpPr>
            <a:spLocks noChangeArrowheads="1"/>
          </p:cNvSpPr>
          <p:nvPr/>
        </p:nvSpPr>
        <p:spPr bwMode="auto">
          <a:xfrm>
            <a:off x="1676400" y="957263"/>
            <a:ext cx="1730375" cy="406400"/>
          </a:xfrm>
          <a:prstGeom prst="rect">
            <a:avLst/>
          </a:prstGeom>
          <a:solidFill>
            <a:srgbClr val="FFCCFF"/>
          </a:solidFill>
          <a:ln w="12700">
            <a:noFill/>
            <a:miter lim="800000"/>
          </a:ln>
        </p:spPr>
        <p:txBody>
          <a:bodyPr wrap="none" anchor="ctr"/>
          <a:lstStyle/>
          <a:p>
            <a:endParaRPr lang="zh-CN" altLang="en-US"/>
          </a:p>
        </p:txBody>
      </p:sp>
      <p:sp>
        <p:nvSpPr>
          <p:cNvPr id="47121" name="Rectangle 17"/>
          <p:cNvSpPr>
            <a:spLocks noChangeArrowheads="1"/>
          </p:cNvSpPr>
          <p:nvPr/>
        </p:nvSpPr>
        <p:spPr bwMode="auto">
          <a:xfrm>
            <a:off x="1598613" y="927100"/>
            <a:ext cx="322262" cy="395288"/>
          </a:xfrm>
          <a:prstGeom prst="rect">
            <a:avLst/>
          </a:prstGeom>
          <a:noFill/>
          <a:ln w="12700">
            <a:noFill/>
            <a:miter lim="800000"/>
          </a:ln>
        </p:spPr>
        <p:txBody>
          <a:bodyPr wrap="none" lIns="90488" tIns="44450" rIns="90488" bIns="44450">
            <a:spAutoFit/>
          </a:bodyPr>
          <a:lstStyle/>
          <a:p>
            <a:pPr defTabSz="762000" eaLnBrk="0" hangingPunct="0"/>
            <a:r>
              <a:rPr kumimoji="1" lang="en-US" altLang="zh-CN" sz="2000" dirty="0">
                <a:latin typeface="Arial" panose="020B0604020202020204" pitchFamily="34" charset="0"/>
              </a:rPr>
              <a:t>0</a:t>
            </a:r>
          </a:p>
        </p:txBody>
      </p:sp>
      <p:sp>
        <p:nvSpPr>
          <p:cNvPr id="47122" name="Rectangle 18"/>
          <p:cNvSpPr>
            <a:spLocks noChangeArrowheads="1"/>
          </p:cNvSpPr>
          <p:nvPr/>
        </p:nvSpPr>
        <p:spPr bwMode="auto">
          <a:xfrm>
            <a:off x="473075" y="955675"/>
            <a:ext cx="1184275" cy="393700"/>
          </a:xfrm>
          <a:prstGeom prst="rect">
            <a:avLst/>
          </a:prstGeom>
          <a:noFill/>
          <a:ln w="12700">
            <a:noFill/>
            <a:miter lim="800000"/>
          </a:ln>
        </p:spPr>
        <p:txBody>
          <a:bodyPr wrap="none" lIns="90488" tIns="44450" rIns="90488" bIns="44450">
            <a:spAutoFit/>
          </a:bodyPr>
          <a:lstStyle/>
          <a:p>
            <a:pPr defTabSz="762000" eaLnBrk="0" hangingPunct="0"/>
            <a:r>
              <a:rPr kumimoji="1" lang="en-US" altLang="zh-CN" sz="2000" dirty="0">
                <a:latin typeface="Arial" panose="020B0604020202020204" pitchFamily="34" charset="0"/>
              </a:rPr>
              <a:t>A </a:t>
            </a:r>
            <a:r>
              <a:rPr kumimoji="1" lang="zh-CN" altLang="en-US" sz="2000">
                <a:latin typeface="Arial" panose="020B0604020202020204" pitchFamily="34" charset="0"/>
              </a:rPr>
              <a:t>类地址</a:t>
            </a:r>
          </a:p>
        </p:txBody>
      </p:sp>
      <p:sp>
        <p:nvSpPr>
          <p:cNvPr id="47123" name="Line 19"/>
          <p:cNvSpPr>
            <a:spLocks noChangeShapeType="1"/>
          </p:cNvSpPr>
          <p:nvPr/>
        </p:nvSpPr>
        <p:spPr bwMode="auto">
          <a:xfrm>
            <a:off x="1908175" y="933450"/>
            <a:ext cx="0" cy="422275"/>
          </a:xfrm>
          <a:prstGeom prst="line">
            <a:avLst/>
          </a:prstGeom>
          <a:noFill/>
          <a:ln w="19050">
            <a:solidFill>
              <a:schemeClr val="tx1"/>
            </a:solidFill>
            <a:prstDash val="dash"/>
            <a:round/>
          </a:ln>
        </p:spPr>
        <p:txBody>
          <a:bodyPr wrap="none" anchor="ctr"/>
          <a:lstStyle/>
          <a:p>
            <a:endParaRPr lang="zh-CN" altLang="en-US"/>
          </a:p>
        </p:txBody>
      </p:sp>
      <p:sp>
        <p:nvSpPr>
          <p:cNvPr id="47124" name="Line 20"/>
          <p:cNvSpPr>
            <a:spLocks noChangeShapeType="1"/>
          </p:cNvSpPr>
          <p:nvPr/>
        </p:nvSpPr>
        <p:spPr bwMode="auto">
          <a:xfrm>
            <a:off x="3413125" y="933450"/>
            <a:ext cx="0" cy="450850"/>
          </a:xfrm>
          <a:prstGeom prst="line">
            <a:avLst/>
          </a:prstGeom>
          <a:noFill/>
          <a:ln w="19050">
            <a:solidFill>
              <a:schemeClr val="tx1"/>
            </a:solidFill>
            <a:round/>
          </a:ln>
        </p:spPr>
        <p:txBody>
          <a:bodyPr wrap="none" anchor="ctr"/>
          <a:lstStyle/>
          <a:p>
            <a:endParaRPr lang="zh-CN" altLang="en-US"/>
          </a:p>
        </p:txBody>
      </p:sp>
      <p:sp>
        <p:nvSpPr>
          <p:cNvPr id="47125" name="Line 21"/>
          <p:cNvSpPr>
            <a:spLocks noChangeShapeType="1"/>
          </p:cNvSpPr>
          <p:nvPr/>
        </p:nvSpPr>
        <p:spPr bwMode="auto">
          <a:xfrm>
            <a:off x="1649413" y="1416050"/>
            <a:ext cx="0" cy="323850"/>
          </a:xfrm>
          <a:prstGeom prst="line">
            <a:avLst/>
          </a:prstGeom>
          <a:noFill/>
          <a:ln w="12700">
            <a:solidFill>
              <a:schemeClr val="tx1"/>
            </a:solidFill>
            <a:round/>
          </a:ln>
        </p:spPr>
        <p:txBody>
          <a:bodyPr/>
          <a:lstStyle/>
          <a:p>
            <a:endParaRPr lang="zh-CN" altLang="en-US"/>
          </a:p>
        </p:txBody>
      </p:sp>
      <p:sp>
        <p:nvSpPr>
          <p:cNvPr id="47126" name="Line 22"/>
          <p:cNvSpPr>
            <a:spLocks noChangeShapeType="1"/>
          </p:cNvSpPr>
          <p:nvPr/>
        </p:nvSpPr>
        <p:spPr bwMode="auto">
          <a:xfrm>
            <a:off x="3413125" y="1416050"/>
            <a:ext cx="0" cy="323850"/>
          </a:xfrm>
          <a:prstGeom prst="line">
            <a:avLst/>
          </a:prstGeom>
          <a:noFill/>
          <a:ln w="12700">
            <a:solidFill>
              <a:schemeClr val="tx1"/>
            </a:solidFill>
            <a:round/>
          </a:ln>
        </p:spPr>
        <p:txBody>
          <a:bodyPr/>
          <a:lstStyle/>
          <a:p>
            <a:endParaRPr lang="zh-CN" altLang="en-US"/>
          </a:p>
        </p:txBody>
      </p:sp>
      <p:sp>
        <p:nvSpPr>
          <p:cNvPr id="47127" name="Line 23"/>
          <p:cNvSpPr>
            <a:spLocks noChangeShapeType="1"/>
          </p:cNvSpPr>
          <p:nvPr/>
        </p:nvSpPr>
        <p:spPr bwMode="auto">
          <a:xfrm>
            <a:off x="8723313" y="1416050"/>
            <a:ext cx="0" cy="323850"/>
          </a:xfrm>
          <a:prstGeom prst="line">
            <a:avLst/>
          </a:prstGeom>
          <a:noFill/>
          <a:ln w="12700">
            <a:solidFill>
              <a:schemeClr val="tx1"/>
            </a:solidFill>
            <a:round/>
          </a:ln>
        </p:spPr>
        <p:txBody>
          <a:bodyPr/>
          <a:lstStyle/>
          <a:p>
            <a:endParaRPr lang="zh-CN" altLang="en-US"/>
          </a:p>
        </p:txBody>
      </p:sp>
      <p:sp>
        <p:nvSpPr>
          <p:cNvPr id="47128" name="Line 24"/>
          <p:cNvSpPr>
            <a:spLocks noChangeShapeType="1"/>
          </p:cNvSpPr>
          <p:nvPr/>
        </p:nvSpPr>
        <p:spPr bwMode="auto">
          <a:xfrm flipV="1">
            <a:off x="5214938" y="2913063"/>
            <a:ext cx="3475037" cy="3175"/>
          </a:xfrm>
          <a:prstGeom prst="line">
            <a:avLst/>
          </a:prstGeom>
          <a:noFill/>
          <a:ln w="12700">
            <a:solidFill>
              <a:schemeClr val="tx1"/>
            </a:solidFill>
            <a:round/>
            <a:headEnd type="triangle" w="sm" len="med"/>
            <a:tailEnd type="triangle" w="sm" len="med"/>
          </a:ln>
        </p:spPr>
        <p:txBody>
          <a:bodyPr/>
          <a:lstStyle/>
          <a:p>
            <a:endParaRPr lang="zh-CN" altLang="en-US"/>
          </a:p>
        </p:txBody>
      </p:sp>
      <p:sp>
        <p:nvSpPr>
          <p:cNvPr id="47129" name="Rectangle 25"/>
          <p:cNvSpPr>
            <a:spLocks noChangeArrowheads="1"/>
          </p:cNvSpPr>
          <p:nvPr/>
        </p:nvSpPr>
        <p:spPr bwMode="auto">
          <a:xfrm>
            <a:off x="6437313" y="2735263"/>
            <a:ext cx="941387" cy="636587"/>
          </a:xfrm>
          <a:prstGeom prst="rect">
            <a:avLst/>
          </a:prstGeom>
          <a:solidFill>
            <a:schemeClr val="bg1"/>
          </a:solidFill>
          <a:ln w="12700">
            <a:noFill/>
            <a:miter lim="800000"/>
          </a:ln>
        </p:spPr>
        <p:txBody>
          <a:bodyPr wrap="none" lIns="90488" tIns="44450" rIns="90488" bIns="44450">
            <a:spAutoFit/>
          </a:bodyPr>
          <a:lstStyle/>
          <a:p>
            <a:pPr algn="ctr" defTabSz="762000" eaLnBrk="0" hangingPunct="0">
              <a:lnSpc>
                <a:spcPct val="90000"/>
              </a:lnSpc>
            </a:pPr>
            <a:r>
              <a:rPr kumimoji="1" lang="en-US" altLang="zh-CN" sz="2000" dirty="0">
                <a:latin typeface="Arial" panose="020B0604020202020204" pitchFamily="34" charset="0"/>
              </a:rPr>
              <a:t>host-id</a:t>
            </a:r>
          </a:p>
          <a:p>
            <a:pPr algn="ctr" defTabSz="762000" eaLnBrk="0" hangingPunct="0">
              <a:lnSpc>
                <a:spcPct val="90000"/>
              </a:lnSpc>
            </a:pPr>
            <a:r>
              <a:rPr kumimoji="1" lang="en-US" altLang="zh-CN" sz="2000" dirty="0">
                <a:latin typeface="Arial" panose="020B0604020202020204" pitchFamily="34" charset="0"/>
              </a:rPr>
              <a:t>16 </a:t>
            </a:r>
            <a:r>
              <a:rPr kumimoji="1" lang="zh-CN" altLang="en-US" sz="2000">
                <a:latin typeface="Arial" panose="020B0604020202020204" pitchFamily="34" charset="0"/>
              </a:rPr>
              <a:t>位</a:t>
            </a:r>
          </a:p>
        </p:txBody>
      </p:sp>
      <p:sp>
        <p:nvSpPr>
          <p:cNvPr id="47130" name="Line 26"/>
          <p:cNvSpPr>
            <a:spLocks noChangeShapeType="1"/>
          </p:cNvSpPr>
          <p:nvPr/>
        </p:nvSpPr>
        <p:spPr bwMode="auto">
          <a:xfrm>
            <a:off x="1687513" y="2760663"/>
            <a:ext cx="0" cy="323850"/>
          </a:xfrm>
          <a:prstGeom prst="line">
            <a:avLst/>
          </a:prstGeom>
          <a:noFill/>
          <a:ln w="12700">
            <a:solidFill>
              <a:schemeClr val="tx1"/>
            </a:solidFill>
            <a:round/>
          </a:ln>
        </p:spPr>
        <p:txBody>
          <a:bodyPr/>
          <a:lstStyle/>
          <a:p>
            <a:endParaRPr lang="zh-CN" altLang="en-US"/>
          </a:p>
        </p:txBody>
      </p:sp>
      <p:sp>
        <p:nvSpPr>
          <p:cNvPr id="47131" name="Line 27"/>
          <p:cNvSpPr>
            <a:spLocks noChangeShapeType="1"/>
          </p:cNvSpPr>
          <p:nvPr/>
        </p:nvSpPr>
        <p:spPr bwMode="auto">
          <a:xfrm>
            <a:off x="5214938" y="2760663"/>
            <a:ext cx="0" cy="323850"/>
          </a:xfrm>
          <a:prstGeom prst="line">
            <a:avLst/>
          </a:prstGeom>
          <a:noFill/>
          <a:ln w="12700">
            <a:solidFill>
              <a:schemeClr val="tx1"/>
            </a:solidFill>
            <a:round/>
          </a:ln>
        </p:spPr>
        <p:txBody>
          <a:bodyPr/>
          <a:lstStyle/>
          <a:p>
            <a:endParaRPr lang="zh-CN" altLang="en-US"/>
          </a:p>
        </p:txBody>
      </p:sp>
      <p:sp>
        <p:nvSpPr>
          <p:cNvPr id="47132" name="Line 28"/>
          <p:cNvSpPr>
            <a:spLocks noChangeShapeType="1"/>
          </p:cNvSpPr>
          <p:nvPr/>
        </p:nvSpPr>
        <p:spPr bwMode="auto">
          <a:xfrm>
            <a:off x="8710613" y="2760663"/>
            <a:ext cx="0" cy="323850"/>
          </a:xfrm>
          <a:prstGeom prst="line">
            <a:avLst/>
          </a:prstGeom>
          <a:noFill/>
          <a:ln w="12700">
            <a:solidFill>
              <a:schemeClr val="tx1"/>
            </a:solidFill>
            <a:round/>
          </a:ln>
        </p:spPr>
        <p:txBody>
          <a:bodyPr/>
          <a:lstStyle/>
          <a:p>
            <a:endParaRPr lang="zh-CN" altLang="en-US"/>
          </a:p>
        </p:txBody>
      </p:sp>
      <p:sp>
        <p:nvSpPr>
          <p:cNvPr id="47133" name="Rectangle 29"/>
          <p:cNvSpPr>
            <a:spLocks noChangeArrowheads="1"/>
          </p:cNvSpPr>
          <p:nvPr/>
        </p:nvSpPr>
        <p:spPr bwMode="auto">
          <a:xfrm>
            <a:off x="492125" y="2286000"/>
            <a:ext cx="1184275" cy="393700"/>
          </a:xfrm>
          <a:prstGeom prst="rect">
            <a:avLst/>
          </a:prstGeom>
          <a:noFill/>
          <a:ln w="12700">
            <a:noFill/>
            <a:miter lim="800000"/>
          </a:ln>
        </p:spPr>
        <p:txBody>
          <a:bodyPr wrap="none" lIns="90488" tIns="44450" rIns="90488" bIns="44450">
            <a:spAutoFit/>
          </a:bodyPr>
          <a:lstStyle/>
          <a:p>
            <a:pPr defTabSz="762000" eaLnBrk="0" hangingPunct="0"/>
            <a:r>
              <a:rPr kumimoji="1" lang="en-US" altLang="zh-CN" sz="2000" dirty="0">
                <a:latin typeface="Arial" panose="020B0604020202020204" pitchFamily="34" charset="0"/>
              </a:rPr>
              <a:t>B </a:t>
            </a:r>
            <a:r>
              <a:rPr kumimoji="1" lang="zh-CN" altLang="en-US" sz="2000">
                <a:latin typeface="Arial" panose="020B0604020202020204" pitchFamily="34" charset="0"/>
              </a:rPr>
              <a:t>类地址</a:t>
            </a:r>
          </a:p>
        </p:txBody>
      </p:sp>
      <p:sp>
        <p:nvSpPr>
          <p:cNvPr id="47134" name="Line 30"/>
          <p:cNvSpPr>
            <a:spLocks noChangeShapeType="1"/>
          </p:cNvSpPr>
          <p:nvPr/>
        </p:nvSpPr>
        <p:spPr bwMode="auto">
          <a:xfrm>
            <a:off x="5214938" y="2284413"/>
            <a:ext cx="0" cy="433387"/>
          </a:xfrm>
          <a:prstGeom prst="line">
            <a:avLst/>
          </a:prstGeom>
          <a:noFill/>
          <a:ln w="19050">
            <a:solidFill>
              <a:schemeClr val="tx1"/>
            </a:solidFill>
            <a:round/>
          </a:ln>
        </p:spPr>
        <p:txBody>
          <a:bodyPr wrap="none" anchor="ctr"/>
          <a:lstStyle/>
          <a:p>
            <a:endParaRPr lang="zh-CN" altLang="en-US"/>
          </a:p>
        </p:txBody>
      </p:sp>
      <p:sp>
        <p:nvSpPr>
          <p:cNvPr id="47135" name="Rectangle 31"/>
          <p:cNvSpPr>
            <a:spLocks noChangeArrowheads="1"/>
          </p:cNvSpPr>
          <p:nvPr/>
        </p:nvSpPr>
        <p:spPr bwMode="auto">
          <a:xfrm>
            <a:off x="492125" y="3581400"/>
            <a:ext cx="1196975" cy="393700"/>
          </a:xfrm>
          <a:prstGeom prst="rect">
            <a:avLst/>
          </a:prstGeom>
          <a:noFill/>
          <a:ln w="12700">
            <a:noFill/>
            <a:miter lim="800000"/>
          </a:ln>
        </p:spPr>
        <p:txBody>
          <a:bodyPr wrap="none" lIns="90488" tIns="44450" rIns="90488" bIns="44450">
            <a:spAutoFit/>
          </a:bodyPr>
          <a:lstStyle/>
          <a:p>
            <a:pPr defTabSz="762000" eaLnBrk="0" hangingPunct="0"/>
            <a:r>
              <a:rPr kumimoji="1" lang="en-US" altLang="zh-CN" sz="2000" dirty="0">
                <a:latin typeface="Arial" panose="020B0604020202020204" pitchFamily="34" charset="0"/>
              </a:rPr>
              <a:t>C </a:t>
            </a:r>
            <a:r>
              <a:rPr kumimoji="1" lang="zh-CN" altLang="en-US" sz="2000">
                <a:latin typeface="Arial" panose="020B0604020202020204" pitchFamily="34" charset="0"/>
              </a:rPr>
              <a:t>类地址</a:t>
            </a:r>
          </a:p>
        </p:txBody>
      </p:sp>
      <p:sp>
        <p:nvSpPr>
          <p:cNvPr id="47136" name="Rectangle 32"/>
          <p:cNvSpPr>
            <a:spLocks noChangeArrowheads="1"/>
          </p:cNvSpPr>
          <p:nvPr/>
        </p:nvSpPr>
        <p:spPr bwMode="auto">
          <a:xfrm>
            <a:off x="2014538" y="3600450"/>
            <a:ext cx="322262" cy="393700"/>
          </a:xfrm>
          <a:prstGeom prst="rect">
            <a:avLst/>
          </a:prstGeom>
          <a:noFill/>
          <a:ln w="12700">
            <a:noFill/>
            <a:miter lim="800000"/>
          </a:ln>
        </p:spPr>
        <p:txBody>
          <a:bodyPr wrap="none" lIns="90488" tIns="44450" rIns="90488" bIns="44450">
            <a:spAutoFit/>
          </a:bodyPr>
          <a:lstStyle/>
          <a:p>
            <a:pPr defTabSz="762000" eaLnBrk="0" hangingPunct="0"/>
            <a:r>
              <a:rPr kumimoji="1" lang="en-US" altLang="zh-CN" sz="2000" dirty="0">
                <a:latin typeface="Arial" panose="020B0604020202020204" pitchFamily="34" charset="0"/>
              </a:rPr>
              <a:t>0</a:t>
            </a:r>
          </a:p>
        </p:txBody>
      </p:sp>
      <p:sp>
        <p:nvSpPr>
          <p:cNvPr id="47137" name="Rectangle 33"/>
          <p:cNvSpPr>
            <a:spLocks noChangeArrowheads="1"/>
          </p:cNvSpPr>
          <p:nvPr/>
        </p:nvSpPr>
        <p:spPr bwMode="auto">
          <a:xfrm>
            <a:off x="1627188" y="3592513"/>
            <a:ext cx="485775" cy="393700"/>
          </a:xfrm>
          <a:prstGeom prst="rect">
            <a:avLst/>
          </a:prstGeom>
          <a:noFill/>
          <a:ln w="12700">
            <a:noFill/>
            <a:miter lim="800000"/>
          </a:ln>
        </p:spPr>
        <p:txBody>
          <a:bodyPr lIns="90488" tIns="44450" rIns="90488" bIns="44450">
            <a:spAutoFit/>
          </a:bodyPr>
          <a:lstStyle/>
          <a:p>
            <a:pPr defTabSz="762000" eaLnBrk="0" hangingPunct="0"/>
            <a:r>
              <a:rPr kumimoji="1" lang="en-US" altLang="zh-CN" sz="2000" dirty="0">
                <a:latin typeface="Arial" panose="020B0604020202020204" pitchFamily="34" charset="0"/>
              </a:rPr>
              <a:t>1</a:t>
            </a:r>
          </a:p>
        </p:txBody>
      </p:sp>
      <p:sp>
        <p:nvSpPr>
          <p:cNvPr id="47138" name="Rectangle 34"/>
          <p:cNvSpPr>
            <a:spLocks noChangeArrowheads="1"/>
          </p:cNvSpPr>
          <p:nvPr/>
        </p:nvSpPr>
        <p:spPr bwMode="auto">
          <a:xfrm>
            <a:off x="1822450" y="3600450"/>
            <a:ext cx="482600" cy="393700"/>
          </a:xfrm>
          <a:prstGeom prst="rect">
            <a:avLst/>
          </a:prstGeom>
          <a:noFill/>
          <a:ln w="12700">
            <a:noFill/>
            <a:miter lim="800000"/>
          </a:ln>
        </p:spPr>
        <p:txBody>
          <a:bodyPr lIns="90488" tIns="44450" rIns="90488" bIns="44450">
            <a:spAutoFit/>
          </a:bodyPr>
          <a:lstStyle/>
          <a:p>
            <a:pPr defTabSz="762000" eaLnBrk="0" hangingPunct="0"/>
            <a:r>
              <a:rPr kumimoji="1" lang="en-US" altLang="zh-CN" sz="2000" dirty="0">
                <a:latin typeface="Arial" panose="020B0604020202020204" pitchFamily="34" charset="0"/>
              </a:rPr>
              <a:t>1</a:t>
            </a:r>
          </a:p>
        </p:txBody>
      </p:sp>
      <p:sp>
        <p:nvSpPr>
          <p:cNvPr id="47139" name="Line 35"/>
          <p:cNvSpPr>
            <a:spLocks noChangeShapeType="1"/>
          </p:cNvSpPr>
          <p:nvPr/>
        </p:nvSpPr>
        <p:spPr bwMode="auto">
          <a:xfrm>
            <a:off x="2371725" y="3570288"/>
            <a:ext cx="0" cy="439737"/>
          </a:xfrm>
          <a:prstGeom prst="line">
            <a:avLst/>
          </a:prstGeom>
          <a:noFill/>
          <a:ln w="19050">
            <a:solidFill>
              <a:schemeClr val="tx1"/>
            </a:solidFill>
            <a:prstDash val="dash"/>
            <a:round/>
          </a:ln>
        </p:spPr>
        <p:txBody>
          <a:bodyPr wrap="none" anchor="ctr"/>
          <a:lstStyle/>
          <a:p>
            <a:endParaRPr lang="zh-CN" altLang="en-US"/>
          </a:p>
        </p:txBody>
      </p:sp>
      <p:sp>
        <p:nvSpPr>
          <p:cNvPr id="47140" name="Line 36"/>
          <p:cNvSpPr>
            <a:spLocks noChangeShapeType="1"/>
          </p:cNvSpPr>
          <p:nvPr/>
        </p:nvSpPr>
        <p:spPr bwMode="auto">
          <a:xfrm>
            <a:off x="7016750" y="3565525"/>
            <a:ext cx="0" cy="441325"/>
          </a:xfrm>
          <a:prstGeom prst="line">
            <a:avLst/>
          </a:prstGeom>
          <a:noFill/>
          <a:ln w="19050">
            <a:solidFill>
              <a:schemeClr val="tx1"/>
            </a:solidFill>
            <a:round/>
          </a:ln>
        </p:spPr>
        <p:txBody>
          <a:bodyPr wrap="none" anchor="ctr"/>
          <a:lstStyle/>
          <a:p>
            <a:endParaRPr lang="zh-CN" altLang="en-US"/>
          </a:p>
        </p:txBody>
      </p:sp>
      <p:sp>
        <p:nvSpPr>
          <p:cNvPr id="47141" name="Line 37"/>
          <p:cNvSpPr>
            <a:spLocks noChangeShapeType="1"/>
          </p:cNvSpPr>
          <p:nvPr/>
        </p:nvSpPr>
        <p:spPr bwMode="auto">
          <a:xfrm flipV="1">
            <a:off x="7021513" y="4210050"/>
            <a:ext cx="1701800" cy="17463"/>
          </a:xfrm>
          <a:prstGeom prst="line">
            <a:avLst/>
          </a:prstGeom>
          <a:noFill/>
          <a:ln w="12700">
            <a:solidFill>
              <a:schemeClr val="tx1"/>
            </a:solidFill>
            <a:round/>
            <a:headEnd type="triangle" w="sm" len="med"/>
            <a:tailEnd type="triangle" w="sm" len="med"/>
          </a:ln>
        </p:spPr>
        <p:txBody>
          <a:bodyPr/>
          <a:lstStyle/>
          <a:p>
            <a:endParaRPr lang="zh-CN" altLang="en-US"/>
          </a:p>
        </p:txBody>
      </p:sp>
      <p:grpSp>
        <p:nvGrpSpPr>
          <p:cNvPr id="47142" name="Group 38"/>
          <p:cNvGrpSpPr/>
          <p:nvPr/>
        </p:nvGrpSpPr>
        <p:grpSpPr bwMode="auto">
          <a:xfrm>
            <a:off x="7418388" y="4037013"/>
            <a:ext cx="984250" cy="638175"/>
            <a:chOff x="2832" y="3024"/>
            <a:chExt cx="427" cy="378"/>
          </a:xfrm>
        </p:grpSpPr>
        <p:sp>
          <p:nvSpPr>
            <p:cNvPr id="47160" name="Rectangle 39"/>
            <p:cNvSpPr>
              <a:spLocks noChangeArrowheads="1"/>
            </p:cNvSpPr>
            <p:nvPr/>
          </p:nvSpPr>
          <p:spPr bwMode="auto">
            <a:xfrm>
              <a:off x="2832" y="3072"/>
              <a:ext cx="426" cy="138"/>
            </a:xfrm>
            <a:prstGeom prst="rect">
              <a:avLst/>
            </a:prstGeom>
            <a:solidFill>
              <a:schemeClr val="bg1"/>
            </a:solidFill>
            <a:ln w="12700">
              <a:noFill/>
              <a:miter lim="800000"/>
            </a:ln>
          </p:spPr>
          <p:txBody>
            <a:bodyPr wrap="none" anchor="ctr"/>
            <a:lstStyle/>
            <a:p>
              <a:endParaRPr lang="zh-CN" altLang="en-US"/>
            </a:p>
          </p:txBody>
        </p:sp>
        <p:sp>
          <p:nvSpPr>
            <p:cNvPr id="47161" name="Rectangle 40"/>
            <p:cNvSpPr>
              <a:spLocks noChangeArrowheads="1"/>
            </p:cNvSpPr>
            <p:nvPr/>
          </p:nvSpPr>
          <p:spPr bwMode="auto">
            <a:xfrm>
              <a:off x="2850" y="3024"/>
              <a:ext cx="409" cy="378"/>
            </a:xfrm>
            <a:prstGeom prst="rect">
              <a:avLst/>
            </a:prstGeom>
            <a:noFill/>
            <a:ln w="12700">
              <a:noFill/>
              <a:miter lim="800000"/>
            </a:ln>
          </p:spPr>
          <p:txBody>
            <a:bodyPr wrap="none" lIns="90488" tIns="44450" rIns="90488" bIns="44450">
              <a:spAutoFit/>
            </a:bodyPr>
            <a:lstStyle/>
            <a:p>
              <a:pPr algn="ctr" defTabSz="762000" eaLnBrk="0" hangingPunct="0">
                <a:lnSpc>
                  <a:spcPct val="90000"/>
                </a:lnSpc>
              </a:pPr>
              <a:r>
                <a:rPr kumimoji="1" lang="en-US" altLang="zh-CN" sz="2000" dirty="0">
                  <a:latin typeface="Arial" panose="020B0604020202020204" pitchFamily="34" charset="0"/>
                </a:rPr>
                <a:t>host-id</a:t>
              </a:r>
            </a:p>
            <a:p>
              <a:pPr algn="ctr" defTabSz="762000" eaLnBrk="0" hangingPunct="0">
                <a:lnSpc>
                  <a:spcPct val="90000"/>
                </a:lnSpc>
              </a:pPr>
              <a:r>
                <a:rPr kumimoji="1" lang="en-US" altLang="zh-CN" sz="2000" dirty="0">
                  <a:latin typeface="Arial" panose="020B0604020202020204" pitchFamily="34" charset="0"/>
                </a:rPr>
                <a:t>8 </a:t>
              </a:r>
              <a:r>
                <a:rPr kumimoji="1" lang="zh-CN" altLang="en-US" sz="2000">
                  <a:latin typeface="Arial" panose="020B0604020202020204" pitchFamily="34" charset="0"/>
                </a:rPr>
                <a:t>位</a:t>
              </a:r>
            </a:p>
          </p:txBody>
        </p:sp>
      </p:grpSp>
      <p:sp>
        <p:nvSpPr>
          <p:cNvPr id="47143" name="Line 41"/>
          <p:cNvSpPr>
            <a:spLocks noChangeShapeType="1"/>
          </p:cNvSpPr>
          <p:nvPr/>
        </p:nvSpPr>
        <p:spPr bwMode="auto">
          <a:xfrm>
            <a:off x="1687513" y="4073525"/>
            <a:ext cx="0" cy="323850"/>
          </a:xfrm>
          <a:prstGeom prst="line">
            <a:avLst/>
          </a:prstGeom>
          <a:noFill/>
          <a:ln w="12700">
            <a:solidFill>
              <a:schemeClr val="tx1"/>
            </a:solidFill>
            <a:round/>
          </a:ln>
        </p:spPr>
        <p:txBody>
          <a:bodyPr/>
          <a:lstStyle/>
          <a:p>
            <a:endParaRPr lang="zh-CN" altLang="en-US"/>
          </a:p>
        </p:txBody>
      </p:sp>
      <p:sp>
        <p:nvSpPr>
          <p:cNvPr id="47144" name="Line 42"/>
          <p:cNvSpPr>
            <a:spLocks noChangeShapeType="1"/>
          </p:cNvSpPr>
          <p:nvPr/>
        </p:nvSpPr>
        <p:spPr bwMode="auto">
          <a:xfrm>
            <a:off x="7021513" y="4076700"/>
            <a:ext cx="0" cy="323850"/>
          </a:xfrm>
          <a:prstGeom prst="line">
            <a:avLst/>
          </a:prstGeom>
          <a:noFill/>
          <a:ln w="12700">
            <a:solidFill>
              <a:schemeClr val="tx1"/>
            </a:solidFill>
            <a:round/>
          </a:ln>
        </p:spPr>
        <p:txBody>
          <a:bodyPr/>
          <a:lstStyle/>
          <a:p>
            <a:endParaRPr lang="zh-CN" altLang="en-US"/>
          </a:p>
        </p:txBody>
      </p:sp>
      <p:sp>
        <p:nvSpPr>
          <p:cNvPr id="47145" name="Line 43"/>
          <p:cNvSpPr>
            <a:spLocks noChangeShapeType="1"/>
          </p:cNvSpPr>
          <p:nvPr/>
        </p:nvSpPr>
        <p:spPr bwMode="auto">
          <a:xfrm>
            <a:off x="8710613" y="4057650"/>
            <a:ext cx="0" cy="323850"/>
          </a:xfrm>
          <a:prstGeom prst="line">
            <a:avLst/>
          </a:prstGeom>
          <a:noFill/>
          <a:ln w="12700">
            <a:solidFill>
              <a:schemeClr val="tx1"/>
            </a:solidFill>
            <a:round/>
          </a:ln>
        </p:spPr>
        <p:txBody>
          <a:bodyPr/>
          <a:lstStyle/>
          <a:p>
            <a:endParaRPr lang="zh-CN" altLang="en-US"/>
          </a:p>
        </p:txBody>
      </p:sp>
      <p:sp>
        <p:nvSpPr>
          <p:cNvPr id="47146" name="Rectangle 44"/>
          <p:cNvSpPr>
            <a:spLocks noChangeArrowheads="1"/>
          </p:cNvSpPr>
          <p:nvPr/>
        </p:nvSpPr>
        <p:spPr bwMode="auto">
          <a:xfrm>
            <a:off x="1681163" y="4948238"/>
            <a:ext cx="7067550" cy="444500"/>
          </a:xfrm>
          <a:prstGeom prst="rect">
            <a:avLst/>
          </a:prstGeom>
          <a:solidFill>
            <a:srgbClr val="CCECFF"/>
          </a:solidFill>
          <a:ln w="25400">
            <a:solidFill>
              <a:schemeClr val="tx1"/>
            </a:solidFill>
            <a:miter lim="800000"/>
          </a:ln>
        </p:spPr>
        <p:txBody>
          <a:bodyPr wrap="none" anchor="ctr"/>
          <a:lstStyle/>
          <a:p>
            <a:endParaRPr lang="zh-CN" altLang="en-US"/>
          </a:p>
        </p:txBody>
      </p:sp>
      <p:sp>
        <p:nvSpPr>
          <p:cNvPr id="47147" name="Rectangle 45"/>
          <p:cNvSpPr>
            <a:spLocks noChangeArrowheads="1"/>
          </p:cNvSpPr>
          <p:nvPr/>
        </p:nvSpPr>
        <p:spPr bwMode="auto">
          <a:xfrm>
            <a:off x="473075" y="4959350"/>
            <a:ext cx="1196975" cy="393700"/>
          </a:xfrm>
          <a:prstGeom prst="rect">
            <a:avLst/>
          </a:prstGeom>
          <a:noFill/>
          <a:ln w="12700">
            <a:noFill/>
            <a:miter lim="800000"/>
          </a:ln>
        </p:spPr>
        <p:txBody>
          <a:bodyPr wrap="none" lIns="90488" tIns="44450" rIns="90488" bIns="44450">
            <a:spAutoFit/>
          </a:bodyPr>
          <a:lstStyle/>
          <a:p>
            <a:pPr defTabSz="762000" eaLnBrk="0" hangingPunct="0"/>
            <a:r>
              <a:rPr kumimoji="1" lang="en-US" altLang="zh-CN" sz="2000" dirty="0">
                <a:latin typeface="Arial" panose="020B0604020202020204" pitchFamily="34" charset="0"/>
              </a:rPr>
              <a:t>D </a:t>
            </a:r>
            <a:r>
              <a:rPr kumimoji="1" lang="zh-CN" altLang="en-US" sz="2000">
                <a:latin typeface="Arial" panose="020B0604020202020204" pitchFamily="34" charset="0"/>
              </a:rPr>
              <a:t>类地址</a:t>
            </a:r>
          </a:p>
        </p:txBody>
      </p:sp>
      <p:sp>
        <p:nvSpPr>
          <p:cNvPr id="47148" name="Line 46"/>
          <p:cNvSpPr>
            <a:spLocks noChangeShapeType="1"/>
          </p:cNvSpPr>
          <p:nvPr/>
        </p:nvSpPr>
        <p:spPr bwMode="auto">
          <a:xfrm>
            <a:off x="2462213" y="4956175"/>
            <a:ext cx="0" cy="441325"/>
          </a:xfrm>
          <a:prstGeom prst="line">
            <a:avLst/>
          </a:prstGeom>
          <a:noFill/>
          <a:ln w="19050">
            <a:solidFill>
              <a:schemeClr val="tx1"/>
            </a:solidFill>
            <a:prstDash val="dash"/>
            <a:round/>
          </a:ln>
        </p:spPr>
        <p:txBody>
          <a:bodyPr wrap="none" anchor="ctr"/>
          <a:lstStyle/>
          <a:p>
            <a:endParaRPr lang="zh-CN" altLang="en-US"/>
          </a:p>
        </p:txBody>
      </p:sp>
      <p:sp>
        <p:nvSpPr>
          <p:cNvPr id="47149" name="Rectangle 47"/>
          <p:cNvSpPr>
            <a:spLocks noChangeArrowheads="1"/>
          </p:cNvSpPr>
          <p:nvPr/>
        </p:nvSpPr>
        <p:spPr bwMode="auto">
          <a:xfrm>
            <a:off x="1617663" y="4946650"/>
            <a:ext cx="850900" cy="393700"/>
          </a:xfrm>
          <a:prstGeom prst="rect">
            <a:avLst/>
          </a:prstGeom>
          <a:noFill/>
          <a:ln w="12700">
            <a:noFill/>
            <a:miter lim="800000"/>
          </a:ln>
        </p:spPr>
        <p:txBody>
          <a:bodyPr wrap="none" lIns="90488" tIns="44450" rIns="90488" bIns="44450">
            <a:spAutoFit/>
          </a:bodyPr>
          <a:lstStyle/>
          <a:p>
            <a:pPr defTabSz="762000" eaLnBrk="0" hangingPunct="0"/>
            <a:r>
              <a:rPr kumimoji="1" lang="en-US" altLang="zh-CN" sz="2000" dirty="0">
                <a:latin typeface="Arial" panose="020B0604020202020204" pitchFamily="34" charset="0"/>
              </a:rPr>
              <a:t>1</a:t>
            </a:r>
            <a:r>
              <a:rPr kumimoji="1" lang="en-US" altLang="zh-CN" sz="1000" dirty="0">
                <a:latin typeface="Arial" panose="020B0604020202020204" pitchFamily="34" charset="0"/>
              </a:rPr>
              <a:t> </a:t>
            </a:r>
            <a:r>
              <a:rPr kumimoji="1" lang="en-US" altLang="zh-CN" sz="2000" dirty="0">
                <a:latin typeface="Arial" panose="020B0604020202020204" pitchFamily="34" charset="0"/>
              </a:rPr>
              <a:t>1</a:t>
            </a:r>
            <a:r>
              <a:rPr kumimoji="1" lang="en-US" altLang="zh-CN" sz="1000" dirty="0">
                <a:latin typeface="Arial" panose="020B0604020202020204" pitchFamily="34" charset="0"/>
              </a:rPr>
              <a:t> </a:t>
            </a:r>
            <a:r>
              <a:rPr kumimoji="1" lang="en-US" altLang="zh-CN" sz="2000" dirty="0">
                <a:latin typeface="Arial" panose="020B0604020202020204" pitchFamily="34" charset="0"/>
              </a:rPr>
              <a:t>1</a:t>
            </a:r>
            <a:r>
              <a:rPr kumimoji="1" lang="en-US" altLang="zh-CN" sz="1000" dirty="0">
                <a:latin typeface="Arial" panose="020B0604020202020204" pitchFamily="34" charset="0"/>
              </a:rPr>
              <a:t> </a:t>
            </a:r>
            <a:r>
              <a:rPr kumimoji="1" lang="en-US" altLang="zh-CN" sz="2000" dirty="0">
                <a:latin typeface="Arial" panose="020B0604020202020204" pitchFamily="34" charset="0"/>
              </a:rPr>
              <a:t>0</a:t>
            </a:r>
          </a:p>
        </p:txBody>
      </p:sp>
      <p:sp>
        <p:nvSpPr>
          <p:cNvPr id="47150" name="Rectangle 48"/>
          <p:cNvSpPr>
            <a:spLocks noChangeArrowheads="1"/>
          </p:cNvSpPr>
          <p:nvPr/>
        </p:nvSpPr>
        <p:spPr bwMode="auto">
          <a:xfrm>
            <a:off x="4449763" y="4976813"/>
            <a:ext cx="1406525" cy="395287"/>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多 播 地 址</a:t>
            </a:r>
          </a:p>
        </p:txBody>
      </p:sp>
      <p:sp>
        <p:nvSpPr>
          <p:cNvPr id="47151" name="Rectangle 49"/>
          <p:cNvSpPr>
            <a:spLocks noChangeArrowheads="1"/>
          </p:cNvSpPr>
          <p:nvPr/>
        </p:nvSpPr>
        <p:spPr bwMode="auto">
          <a:xfrm>
            <a:off x="1689100" y="5915025"/>
            <a:ext cx="7053263" cy="444500"/>
          </a:xfrm>
          <a:prstGeom prst="rect">
            <a:avLst/>
          </a:prstGeom>
          <a:solidFill>
            <a:srgbClr val="CCECFF"/>
          </a:solidFill>
          <a:ln w="25400">
            <a:solidFill>
              <a:schemeClr val="tx1"/>
            </a:solidFill>
            <a:miter lim="800000"/>
          </a:ln>
        </p:spPr>
        <p:txBody>
          <a:bodyPr wrap="none" anchor="ctr"/>
          <a:lstStyle/>
          <a:p>
            <a:endParaRPr lang="zh-CN" altLang="en-US"/>
          </a:p>
        </p:txBody>
      </p:sp>
      <p:sp>
        <p:nvSpPr>
          <p:cNvPr id="47152" name="Rectangle 50"/>
          <p:cNvSpPr>
            <a:spLocks noChangeArrowheads="1"/>
          </p:cNvSpPr>
          <p:nvPr/>
        </p:nvSpPr>
        <p:spPr bwMode="auto">
          <a:xfrm>
            <a:off x="509588" y="5924550"/>
            <a:ext cx="1182687" cy="392113"/>
          </a:xfrm>
          <a:prstGeom prst="rect">
            <a:avLst/>
          </a:prstGeom>
          <a:noFill/>
          <a:ln w="12700">
            <a:noFill/>
            <a:miter lim="800000"/>
          </a:ln>
        </p:spPr>
        <p:txBody>
          <a:bodyPr wrap="none" lIns="90488" tIns="44450" rIns="90488" bIns="44450">
            <a:spAutoFit/>
          </a:bodyPr>
          <a:lstStyle/>
          <a:p>
            <a:pPr defTabSz="762000" eaLnBrk="0" hangingPunct="0"/>
            <a:r>
              <a:rPr kumimoji="1" lang="en-US" altLang="zh-CN" sz="2000" dirty="0">
                <a:latin typeface="Arial" panose="020B0604020202020204" pitchFamily="34" charset="0"/>
              </a:rPr>
              <a:t>E </a:t>
            </a:r>
            <a:r>
              <a:rPr kumimoji="1" lang="zh-CN" altLang="en-US" sz="2000">
                <a:latin typeface="Arial" panose="020B0604020202020204" pitchFamily="34" charset="0"/>
              </a:rPr>
              <a:t>类地址</a:t>
            </a:r>
          </a:p>
        </p:txBody>
      </p:sp>
      <p:sp>
        <p:nvSpPr>
          <p:cNvPr id="47153" name="Rectangle 51"/>
          <p:cNvSpPr>
            <a:spLocks noChangeArrowheads="1"/>
          </p:cNvSpPr>
          <p:nvPr/>
        </p:nvSpPr>
        <p:spPr bwMode="auto">
          <a:xfrm>
            <a:off x="3905250" y="5935663"/>
            <a:ext cx="237807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保 留 为 今 后 使 用</a:t>
            </a:r>
          </a:p>
        </p:txBody>
      </p:sp>
      <p:sp>
        <p:nvSpPr>
          <p:cNvPr id="47154" name="Line 52"/>
          <p:cNvSpPr>
            <a:spLocks noChangeShapeType="1"/>
          </p:cNvSpPr>
          <p:nvPr/>
        </p:nvSpPr>
        <p:spPr bwMode="auto">
          <a:xfrm>
            <a:off x="2411413" y="5940425"/>
            <a:ext cx="0" cy="441325"/>
          </a:xfrm>
          <a:prstGeom prst="line">
            <a:avLst/>
          </a:prstGeom>
          <a:noFill/>
          <a:ln w="19050">
            <a:solidFill>
              <a:schemeClr val="tx1"/>
            </a:solidFill>
            <a:prstDash val="dash"/>
            <a:round/>
          </a:ln>
        </p:spPr>
        <p:txBody>
          <a:bodyPr wrap="none" anchor="ctr"/>
          <a:lstStyle/>
          <a:p>
            <a:endParaRPr lang="zh-CN" altLang="en-US"/>
          </a:p>
        </p:txBody>
      </p:sp>
      <p:sp>
        <p:nvSpPr>
          <p:cNvPr id="47155" name="Rectangle 53"/>
          <p:cNvSpPr>
            <a:spLocks noChangeArrowheads="1"/>
          </p:cNvSpPr>
          <p:nvPr/>
        </p:nvSpPr>
        <p:spPr bwMode="auto">
          <a:xfrm>
            <a:off x="1617663" y="5921375"/>
            <a:ext cx="850900" cy="393700"/>
          </a:xfrm>
          <a:prstGeom prst="rect">
            <a:avLst/>
          </a:prstGeom>
          <a:noFill/>
          <a:ln w="19050">
            <a:noFill/>
            <a:miter lim="800000"/>
          </a:ln>
        </p:spPr>
        <p:txBody>
          <a:bodyPr wrap="none" lIns="90488" tIns="44450" rIns="90488" bIns="44450">
            <a:spAutoFit/>
          </a:bodyPr>
          <a:lstStyle/>
          <a:p>
            <a:pPr defTabSz="762000" eaLnBrk="0" hangingPunct="0"/>
            <a:r>
              <a:rPr kumimoji="1" lang="en-US" altLang="zh-CN" sz="2000" dirty="0">
                <a:latin typeface="Arial" panose="020B0604020202020204" pitchFamily="34" charset="0"/>
              </a:rPr>
              <a:t>1</a:t>
            </a:r>
            <a:r>
              <a:rPr kumimoji="1" lang="en-US" altLang="zh-CN" sz="1000" dirty="0">
                <a:latin typeface="Arial" panose="020B0604020202020204" pitchFamily="34" charset="0"/>
              </a:rPr>
              <a:t> </a:t>
            </a:r>
            <a:r>
              <a:rPr kumimoji="1" lang="en-US" altLang="zh-CN" sz="2000" dirty="0">
                <a:latin typeface="Arial" panose="020B0604020202020204" pitchFamily="34" charset="0"/>
              </a:rPr>
              <a:t>1</a:t>
            </a:r>
            <a:r>
              <a:rPr kumimoji="1" lang="en-US" altLang="zh-CN" sz="1000" dirty="0">
                <a:latin typeface="Arial" panose="020B0604020202020204" pitchFamily="34" charset="0"/>
              </a:rPr>
              <a:t> </a:t>
            </a:r>
            <a:r>
              <a:rPr kumimoji="1" lang="en-US" altLang="zh-CN" sz="2000" dirty="0">
                <a:latin typeface="Arial" panose="020B0604020202020204" pitchFamily="34" charset="0"/>
              </a:rPr>
              <a:t>1</a:t>
            </a:r>
            <a:r>
              <a:rPr kumimoji="1" lang="en-US" altLang="zh-CN" sz="1000" dirty="0">
                <a:latin typeface="Arial" panose="020B0604020202020204" pitchFamily="34" charset="0"/>
              </a:rPr>
              <a:t> </a:t>
            </a:r>
            <a:r>
              <a:rPr kumimoji="1" lang="en-US" altLang="zh-CN" sz="2000" dirty="0">
                <a:latin typeface="Arial" panose="020B0604020202020204" pitchFamily="34" charset="0"/>
              </a:rPr>
              <a:t>1</a:t>
            </a:r>
          </a:p>
        </p:txBody>
      </p:sp>
      <p:sp>
        <p:nvSpPr>
          <p:cNvPr id="47156" name="Rectangle 54"/>
          <p:cNvSpPr>
            <a:spLocks noChangeArrowheads="1"/>
          </p:cNvSpPr>
          <p:nvPr/>
        </p:nvSpPr>
        <p:spPr bwMode="auto">
          <a:xfrm>
            <a:off x="1806575" y="2270125"/>
            <a:ext cx="322263" cy="393700"/>
          </a:xfrm>
          <a:prstGeom prst="rect">
            <a:avLst/>
          </a:prstGeom>
          <a:noFill/>
          <a:ln w="12700">
            <a:noFill/>
            <a:miter lim="800000"/>
          </a:ln>
        </p:spPr>
        <p:txBody>
          <a:bodyPr wrap="none" lIns="90488" tIns="44450" rIns="90488" bIns="44450">
            <a:spAutoFit/>
          </a:bodyPr>
          <a:lstStyle/>
          <a:p>
            <a:pPr defTabSz="762000" eaLnBrk="0" hangingPunct="0"/>
            <a:r>
              <a:rPr kumimoji="1" lang="en-US" altLang="zh-CN" sz="2000" dirty="0">
                <a:latin typeface="Arial" panose="020B0604020202020204" pitchFamily="34" charset="0"/>
              </a:rPr>
              <a:t>0</a:t>
            </a:r>
          </a:p>
        </p:txBody>
      </p:sp>
      <p:sp>
        <p:nvSpPr>
          <p:cNvPr id="47157" name="Rectangle 55"/>
          <p:cNvSpPr>
            <a:spLocks noChangeArrowheads="1"/>
          </p:cNvSpPr>
          <p:nvPr/>
        </p:nvSpPr>
        <p:spPr bwMode="auto">
          <a:xfrm>
            <a:off x="1614488" y="2270125"/>
            <a:ext cx="484187" cy="393700"/>
          </a:xfrm>
          <a:prstGeom prst="rect">
            <a:avLst/>
          </a:prstGeom>
          <a:noFill/>
          <a:ln w="12700">
            <a:noFill/>
            <a:miter lim="800000"/>
          </a:ln>
        </p:spPr>
        <p:txBody>
          <a:bodyPr lIns="90488" tIns="44450" rIns="90488" bIns="44450">
            <a:spAutoFit/>
          </a:bodyPr>
          <a:lstStyle/>
          <a:p>
            <a:pPr defTabSz="762000" eaLnBrk="0" hangingPunct="0"/>
            <a:r>
              <a:rPr kumimoji="1" lang="en-US" altLang="zh-CN" sz="2000" dirty="0">
                <a:latin typeface="Arial" panose="020B0604020202020204" pitchFamily="34" charset="0"/>
              </a:rPr>
              <a:t>1</a:t>
            </a:r>
          </a:p>
        </p:txBody>
      </p:sp>
      <p:sp>
        <p:nvSpPr>
          <p:cNvPr id="47158" name="Line 56"/>
          <p:cNvSpPr>
            <a:spLocks noChangeShapeType="1"/>
          </p:cNvSpPr>
          <p:nvPr/>
        </p:nvSpPr>
        <p:spPr bwMode="auto">
          <a:xfrm>
            <a:off x="2165350" y="2266950"/>
            <a:ext cx="0" cy="441325"/>
          </a:xfrm>
          <a:prstGeom prst="line">
            <a:avLst/>
          </a:prstGeom>
          <a:noFill/>
          <a:ln w="19050">
            <a:solidFill>
              <a:schemeClr val="tx1"/>
            </a:solidFill>
            <a:prstDash val="dash"/>
            <a:round/>
          </a:ln>
        </p:spPr>
        <p:txBody>
          <a:bodyPr wrap="none" anchor="ctr"/>
          <a:lstStyle/>
          <a:p>
            <a:endParaRPr lang="zh-CN" altLang="en-US"/>
          </a:p>
        </p:txBody>
      </p:sp>
      <p:sp>
        <p:nvSpPr>
          <p:cNvPr id="47159" name="AutoShape 57"/>
          <p:cNvSpPr>
            <a:spLocks noChangeArrowheads="1"/>
          </p:cNvSpPr>
          <p:nvPr/>
        </p:nvSpPr>
        <p:spPr bwMode="auto">
          <a:xfrm>
            <a:off x="1403350" y="4725988"/>
            <a:ext cx="6985000" cy="647700"/>
          </a:xfrm>
          <a:prstGeom prst="wedgeRoundRectCallout">
            <a:avLst>
              <a:gd name="adj1" fmla="val 13181"/>
              <a:gd name="adj2" fmla="val -425981"/>
              <a:gd name="adj3" fmla="val 16667"/>
            </a:avLst>
          </a:prstGeom>
          <a:solidFill>
            <a:srgbClr val="66FF99"/>
          </a:solidFill>
          <a:ln w="9525">
            <a:solidFill>
              <a:schemeClr val="tx1"/>
            </a:solidFill>
            <a:miter lim="800000"/>
          </a:ln>
        </p:spPr>
        <p:txBody>
          <a:bodyPr/>
          <a:lstStyle/>
          <a:p>
            <a:r>
              <a:rPr lang="en-US" altLang="zh-CN" dirty="0">
                <a:latin typeface="Arial" panose="020B0604020202020204" pitchFamily="34" charset="0"/>
              </a:rPr>
              <a:t>B </a:t>
            </a:r>
            <a:r>
              <a:rPr lang="zh-CN" altLang="en-US">
                <a:latin typeface="Arial" panose="020B0604020202020204" pitchFamily="34" charset="0"/>
              </a:rPr>
              <a:t>类地址的主机号字段 </a:t>
            </a:r>
            <a:r>
              <a:rPr lang="en-US" altLang="zh-CN" dirty="0">
                <a:latin typeface="Arial" panose="020B0604020202020204" pitchFamily="34" charset="0"/>
              </a:rPr>
              <a:t>host-id </a:t>
            </a:r>
            <a:r>
              <a:rPr lang="zh-CN" altLang="en-US">
                <a:latin typeface="Arial" panose="020B0604020202020204" pitchFamily="34" charset="0"/>
              </a:rPr>
              <a:t>为 </a:t>
            </a:r>
            <a:r>
              <a:rPr lang="en-US" altLang="zh-CN" dirty="0">
                <a:latin typeface="Arial" panose="020B0604020202020204" pitchFamily="34" charset="0"/>
              </a:rPr>
              <a:t>2 </a:t>
            </a:r>
            <a:r>
              <a:rPr lang="zh-CN" altLang="en-US">
                <a:latin typeface="Arial" panose="020B0604020202020204" pitchFamily="34" charset="0"/>
              </a:rPr>
              <a:t>字节</a:t>
            </a:r>
          </a:p>
        </p:txBody>
      </p:sp>
    </p:spTree>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154" name="Rectangle 4"/>
          <p:cNvSpPr>
            <a:spLocks noGrp="1" noChangeArrowheads="1"/>
          </p:cNvSpPr>
          <p:nvPr>
            <p:ph type="title"/>
          </p:nvPr>
        </p:nvSpPr>
        <p:spPr/>
        <p:txBody>
          <a:bodyPr/>
          <a:lstStyle/>
          <a:p>
            <a:pPr eaLnBrk="1" hangingPunct="1"/>
            <a:r>
              <a:rPr lang="zh-CN" altLang="en-US" dirty="0"/>
              <a:t>分组丢弃</a:t>
            </a:r>
          </a:p>
        </p:txBody>
      </p:sp>
      <p:sp>
        <p:nvSpPr>
          <p:cNvPr id="305155" name="Rectangle 5"/>
          <p:cNvSpPr>
            <a:spLocks noGrp="1" noChangeArrowheads="1"/>
          </p:cNvSpPr>
          <p:nvPr>
            <p:ph type="body" idx="1"/>
          </p:nvPr>
        </p:nvSpPr>
        <p:spPr/>
        <p:txBody>
          <a:bodyPr/>
          <a:lstStyle/>
          <a:p>
            <a:pPr eaLnBrk="1" hangingPunct="1">
              <a:lnSpc>
                <a:spcPct val="110000"/>
              </a:lnSpc>
            </a:pPr>
            <a:r>
              <a:rPr lang="zh-CN" altLang="en-US" dirty="0"/>
              <a:t>分组在路由器的输入端口和输出端口都可能会在队列中排队等候处理。</a:t>
            </a:r>
          </a:p>
          <a:p>
            <a:pPr eaLnBrk="1" hangingPunct="1">
              <a:lnSpc>
                <a:spcPct val="110000"/>
              </a:lnSpc>
            </a:pPr>
            <a:endParaRPr lang="zh-CN" altLang="en-US" dirty="0"/>
          </a:p>
          <a:p>
            <a:pPr eaLnBrk="1" hangingPunct="1">
              <a:lnSpc>
                <a:spcPct val="110000"/>
              </a:lnSpc>
            </a:pPr>
            <a:r>
              <a:rPr lang="zh-CN" altLang="en-US" dirty="0"/>
              <a:t>若</a:t>
            </a:r>
            <a:r>
              <a:rPr lang="zh-CN" altLang="en-US" dirty="0">
                <a:solidFill>
                  <a:srgbClr val="FF0000"/>
                </a:solidFill>
              </a:rPr>
              <a:t>路由器处理分组的速率</a:t>
            </a:r>
            <a:r>
              <a:rPr lang="zh-CN" altLang="en-US" dirty="0"/>
              <a:t>赶不上</a:t>
            </a:r>
            <a:r>
              <a:rPr lang="zh-CN" altLang="en-US" dirty="0">
                <a:solidFill>
                  <a:srgbClr val="FF0000"/>
                </a:solidFill>
              </a:rPr>
              <a:t>分组进入队列的速率</a:t>
            </a:r>
            <a:r>
              <a:rPr lang="zh-CN" altLang="en-US" dirty="0"/>
              <a:t>，则队列的存储空间最终必定减少到零，这就使后面再进入队列的分组由于没有存储空间而只能被丢弃。</a:t>
            </a:r>
          </a:p>
          <a:p>
            <a:pPr eaLnBrk="1" hangingPunct="1">
              <a:lnSpc>
                <a:spcPct val="110000"/>
              </a:lnSpc>
            </a:pPr>
            <a:endParaRPr lang="zh-CN" altLang="en-US" dirty="0"/>
          </a:p>
          <a:p>
            <a:pPr eaLnBrk="1" hangingPunct="1">
              <a:lnSpc>
                <a:spcPct val="110000"/>
              </a:lnSpc>
            </a:pPr>
            <a:r>
              <a:rPr lang="zh-CN" altLang="en-US" dirty="0"/>
              <a:t>路由器中的输入或输出队列</a:t>
            </a:r>
            <a:r>
              <a:rPr lang="zh-CN" altLang="en-US" dirty="0">
                <a:solidFill>
                  <a:srgbClr val="FF0000"/>
                </a:solidFill>
              </a:rPr>
              <a:t>产生溢出</a:t>
            </a:r>
            <a:r>
              <a:rPr lang="zh-CN" altLang="en-US" dirty="0"/>
              <a:t>是造成分组丢失的重要原因。</a:t>
            </a:r>
            <a:endParaRPr lang="en-US" altLang="zh-CN" dirty="0"/>
          </a:p>
          <a:p>
            <a:pPr eaLnBrk="1" hangingPunct="1">
              <a:lnSpc>
                <a:spcPct val="110000"/>
              </a:lnSpc>
            </a:pPr>
            <a:endParaRPr lang="en-US" altLang="zh-CN" dirty="0"/>
          </a:p>
          <a:p>
            <a:pPr eaLnBrk="1" hangingPunct="1">
              <a:lnSpc>
                <a:spcPct val="110000"/>
              </a:lnSpc>
            </a:pPr>
            <a:r>
              <a:rPr lang="zh-CN" altLang="en-US" dirty="0"/>
              <a:t>当然，设备或线路出故障</a:t>
            </a:r>
            <a:r>
              <a:rPr lang="zh-CN" altLang="en-US" dirty="0">
                <a:solidFill>
                  <a:srgbClr val="FF0000"/>
                </a:solidFill>
              </a:rPr>
              <a:t>也可能</a:t>
            </a:r>
            <a:r>
              <a:rPr lang="zh-CN" altLang="en-US" dirty="0"/>
              <a:t>使分组丢失。 </a:t>
            </a:r>
          </a:p>
        </p:txBody>
      </p:sp>
    </p:spTree>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 </a:t>
            </a:r>
            <a:r>
              <a:rPr lang="zh-CN" altLang="zh-CN" dirty="0"/>
              <a:t>交换结构</a:t>
            </a:r>
            <a:endParaRPr lang="zh-CN" altLang="en-US" dirty="0"/>
          </a:p>
        </p:txBody>
      </p:sp>
      <p:sp>
        <p:nvSpPr>
          <p:cNvPr id="3" name="内容占位符 2"/>
          <p:cNvSpPr>
            <a:spLocks noGrp="1"/>
          </p:cNvSpPr>
          <p:nvPr>
            <p:ph idx="1"/>
          </p:nvPr>
        </p:nvSpPr>
        <p:spPr/>
        <p:txBody>
          <a:bodyPr/>
          <a:lstStyle/>
          <a:p>
            <a:r>
              <a:rPr lang="zh-CN" altLang="zh-CN" dirty="0"/>
              <a:t>交换结构是路由器的关键构件。</a:t>
            </a:r>
            <a:endParaRPr lang="en-US" altLang="zh-CN" dirty="0"/>
          </a:p>
          <a:p>
            <a:endParaRPr lang="en-US" altLang="zh-CN" dirty="0"/>
          </a:p>
          <a:p>
            <a:r>
              <a:rPr lang="zh-CN" altLang="zh-CN" dirty="0"/>
              <a:t>正是这个交换结构把分组从一个输入端口转移到某个合适的输出端口。</a:t>
            </a:r>
            <a:endParaRPr lang="en-US" altLang="zh-CN" dirty="0"/>
          </a:p>
          <a:p>
            <a:endParaRPr lang="en-US" altLang="zh-CN" dirty="0"/>
          </a:p>
          <a:p>
            <a:r>
              <a:rPr lang="zh-CN" altLang="zh-CN" dirty="0"/>
              <a:t>实现交换有多种方法</a:t>
            </a:r>
            <a:r>
              <a:rPr lang="zh-CN" altLang="en-US" dirty="0"/>
              <a:t>。</a:t>
            </a:r>
            <a:r>
              <a:rPr lang="zh-CN" altLang="zh-CN" dirty="0"/>
              <a:t>常用交换方法</a:t>
            </a:r>
            <a:r>
              <a:rPr lang="zh-CN" altLang="en-US" dirty="0"/>
              <a:t>有三种：</a:t>
            </a:r>
            <a:endParaRPr lang="en-US" altLang="zh-CN" dirty="0"/>
          </a:p>
          <a:p>
            <a:pPr>
              <a:buBlip>
                <a:blip r:embed="rId2"/>
              </a:buBlip>
            </a:pPr>
            <a:r>
              <a:rPr lang="zh-CN" altLang="zh-CN" dirty="0"/>
              <a:t>通过</a:t>
            </a:r>
            <a:r>
              <a:rPr lang="zh-CN" altLang="zh-CN" dirty="0" smtClean="0">
                <a:solidFill>
                  <a:srgbClr val="FF0000"/>
                </a:solidFill>
              </a:rPr>
              <a:t>存储器</a:t>
            </a:r>
            <a:endParaRPr lang="en-US" altLang="zh-CN" dirty="0" smtClean="0">
              <a:solidFill>
                <a:srgbClr val="FF0000"/>
              </a:solidFill>
            </a:endParaRPr>
          </a:p>
          <a:p>
            <a:pPr>
              <a:buBlip>
                <a:blip r:embed="rId2"/>
              </a:buBlip>
            </a:pPr>
            <a:endParaRPr lang="en-US" altLang="zh-CN" dirty="0">
              <a:solidFill>
                <a:srgbClr val="FF0000"/>
              </a:solidFill>
            </a:endParaRPr>
          </a:p>
          <a:p>
            <a:pPr>
              <a:buBlip>
                <a:blip r:embed="rId2"/>
              </a:buBlip>
            </a:pPr>
            <a:r>
              <a:rPr lang="zh-CN" altLang="zh-CN" dirty="0"/>
              <a:t>通过</a:t>
            </a:r>
            <a:r>
              <a:rPr lang="zh-CN" altLang="zh-CN" dirty="0" smtClean="0">
                <a:solidFill>
                  <a:srgbClr val="FF0000"/>
                </a:solidFill>
              </a:rPr>
              <a:t>总线</a:t>
            </a:r>
            <a:endParaRPr lang="en-US" altLang="zh-CN" dirty="0" smtClean="0">
              <a:solidFill>
                <a:srgbClr val="FF0000"/>
              </a:solidFill>
            </a:endParaRPr>
          </a:p>
          <a:p>
            <a:pPr>
              <a:buBlip>
                <a:blip r:embed="rId2"/>
              </a:buBlip>
            </a:pPr>
            <a:endParaRPr lang="en-US" altLang="zh-CN" dirty="0">
              <a:solidFill>
                <a:srgbClr val="FF0000"/>
              </a:solidFill>
            </a:endParaRPr>
          </a:p>
          <a:p>
            <a:pPr>
              <a:buBlip>
                <a:blip r:embed="rId2"/>
              </a:buBlip>
            </a:pPr>
            <a:r>
              <a:rPr lang="zh-CN" altLang="zh-CN" dirty="0"/>
              <a:t>通过</a:t>
            </a:r>
            <a:r>
              <a:rPr lang="zh-CN" altLang="zh-CN" dirty="0">
                <a:solidFill>
                  <a:srgbClr val="FF0000"/>
                </a:solidFill>
              </a:rPr>
              <a:t>纵横交换结构</a:t>
            </a:r>
            <a:r>
              <a:rPr lang="en-US" altLang="zh-CN" dirty="0"/>
              <a:t>(cross bar)</a:t>
            </a:r>
          </a:p>
        </p:txBody>
      </p:sp>
    </p:spTree>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4611" name="Rectangle 3"/>
          <p:cNvSpPr>
            <a:spLocks noChangeArrowheads="1"/>
          </p:cNvSpPr>
          <p:nvPr/>
        </p:nvSpPr>
        <p:spPr bwMode="auto">
          <a:xfrm>
            <a:off x="596329" y="1216421"/>
            <a:ext cx="284162" cy="142875"/>
          </a:xfrm>
          <a:prstGeom prst="rect">
            <a:avLst/>
          </a:prstGeom>
          <a:solidFill>
            <a:schemeClr val="bg1"/>
          </a:solidFill>
          <a:ln w="19050">
            <a:solidFill>
              <a:schemeClr val="tx1"/>
            </a:solidFill>
            <a:miter lim="800000"/>
          </a:ln>
          <a:effectLst>
            <a:outerShdw dist="35921" dir="2700000" algn="ctr" rotWithShape="0">
              <a:schemeClr val="bg2"/>
            </a:outerShdw>
          </a:effectLst>
        </p:spPr>
        <p:txBody>
          <a:bodyPr wrap="none" anchor="ctr"/>
          <a:lstStyle/>
          <a:p>
            <a:pPr>
              <a:defRPr/>
            </a:pPr>
            <a:endParaRPr lang="zh-CN" altLang="en-US">
              <a:ea typeface="黑体" panose="02010609060101010101" pitchFamily="49" charset="-122"/>
            </a:endParaRPr>
          </a:p>
        </p:txBody>
      </p:sp>
      <p:sp>
        <p:nvSpPr>
          <p:cNvPr id="964612" name="Rectangle 4"/>
          <p:cNvSpPr>
            <a:spLocks noChangeArrowheads="1"/>
          </p:cNvSpPr>
          <p:nvPr/>
        </p:nvSpPr>
        <p:spPr bwMode="auto">
          <a:xfrm>
            <a:off x="1069404" y="1168796"/>
            <a:ext cx="285750" cy="239713"/>
          </a:xfrm>
          <a:prstGeom prst="rect">
            <a:avLst/>
          </a:prstGeom>
          <a:solidFill>
            <a:schemeClr val="bg1"/>
          </a:solidFill>
          <a:ln w="19050">
            <a:solidFill>
              <a:schemeClr val="tx1"/>
            </a:solidFill>
            <a:miter lim="800000"/>
          </a:ln>
          <a:effectLst>
            <a:outerShdw dist="35921" dir="2700000" algn="ctr" rotWithShape="0">
              <a:schemeClr val="bg2"/>
            </a:outerShdw>
          </a:effectLst>
        </p:spPr>
        <p:txBody>
          <a:bodyPr wrap="none" anchor="ctr"/>
          <a:lstStyle/>
          <a:p>
            <a:pPr>
              <a:defRPr/>
            </a:pPr>
            <a:endParaRPr lang="zh-CN" altLang="en-US">
              <a:ea typeface="黑体" panose="02010609060101010101" pitchFamily="49" charset="-122"/>
            </a:endParaRPr>
          </a:p>
        </p:txBody>
      </p:sp>
      <p:sp>
        <p:nvSpPr>
          <p:cNvPr id="964613" name="Rectangle 5"/>
          <p:cNvSpPr>
            <a:spLocks noChangeArrowheads="1"/>
          </p:cNvSpPr>
          <p:nvPr/>
        </p:nvSpPr>
        <p:spPr bwMode="auto">
          <a:xfrm>
            <a:off x="1545654" y="1146571"/>
            <a:ext cx="284162" cy="285750"/>
          </a:xfrm>
          <a:prstGeom prst="rect">
            <a:avLst/>
          </a:prstGeom>
          <a:solidFill>
            <a:srgbClr val="EAEAEA"/>
          </a:solidFill>
          <a:ln w="19050">
            <a:solidFill>
              <a:schemeClr val="tx1"/>
            </a:solidFill>
            <a:miter lim="800000"/>
          </a:ln>
          <a:effectLst>
            <a:outerShdw dist="35921" dir="2700000" algn="ctr" rotWithShape="0">
              <a:schemeClr val="bg2"/>
            </a:outerShdw>
          </a:effectLst>
        </p:spPr>
        <p:txBody>
          <a:bodyPr wrap="none" anchor="ctr"/>
          <a:lstStyle/>
          <a:p>
            <a:pPr>
              <a:defRPr/>
            </a:pPr>
            <a:endParaRPr lang="zh-CN" altLang="en-US">
              <a:ea typeface="黑体" panose="02010609060101010101" pitchFamily="49" charset="-122"/>
            </a:endParaRPr>
          </a:p>
        </p:txBody>
      </p:sp>
      <p:sp>
        <p:nvSpPr>
          <p:cNvPr id="306181" name="Line 6"/>
          <p:cNvSpPr>
            <a:spLocks noChangeShapeType="1"/>
          </p:cNvSpPr>
          <p:nvPr/>
        </p:nvSpPr>
        <p:spPr bwMode="auto">
          <a:xfrm flipV="1">
            <a:off x="404241" y="1289446"/>
            <a:ext cx="196850" cy="0"/>
          </a:xfrm>
          <a:prstGeom prst="line">
            <a:avLst/>
          </a:prstGeom>
          <a:noFill/>
          <a:ln w="9525">
            <a:solidFill>
              <a:schemeClr val="tx1"/>
            </a:solidFill>
            <a:round/>
            <a:tailEnd type="triangle" w="sm" len="med"/>
          </a:ln>
        </p:spPr>
        <p:txBody>
          <a:bodyPr/>
          <a:lstStyle/>
          <a:p>
            <a:endParaRPr lang="zh-CN" altLang="en-US"/>
          </a:p>
        </p:txBody>
      </p:sp>
      <p:sp>
        <p:nvSpPr>
          <p:cNvPr id="306182" name="Line 7"/>
          <p:cNvSpPr>
            <a:spLocks noChangeShapeType="1"/>
          </p:cNvSpPr>
          <p:nvPr/>
        </p:nvSpPr>
        <p:spPr bwMode="auto">
          <a:xfrm>
            <a:off x="880491" y="1289446"/>
            <a:ext cx="188913" cy="0"/>
          </a:xfrm>
          <a:prstGeom prst="line">
            <a:avLst/>
          </a:prstGeom>
          <a:noFill/>
          <a:ln w="9525">
            <a:solidFill>
              <a:schemeClr val="tx1"/>
            </a:solidFill>
            <a:round/>
            <a:tailEnd type="triangle" w="sm" len="med"/>
          </a:ln>
        </p:spPr>
        <p:txBody>
          <a:bodyPr/>
          <a:lstStyle/>
          <a:p>
            <a:endParaRPr lang="zh-CN" altLang="en-US"/>
          </a:p>
        </p:txBody>
      </p:sp>
      <p:sp>
        <p:nvSpPr>
          <p:cNvPr id="306183" name="Line 8"/>
          <p:cNvSpPr>
            <a:spLocks noChangeShapeType="1"/>
          </p:cNvSpPr>
          <p:nvPr/>
        </p:nvSpPr>
        <p:spPr bwMode="auto">
          <a:xfrm>
            <a:off x="1355154" y="1289446"/>
            <a:ext cx="190500" cy="0"/>
          </a:xfrm>
          <a:prstGeom prst="line">
            <a:avLst/>
          </a:prstGeom>
          <a:noFill/>
          <a:ln w="9525">
            <a:solidFill>
              <a:schemeClr val="tx1"/>
            </a:solidFill>
            <a:round/>
            <a:tailEnd type="triangle" w="sm" len="med"/>
          </a:ln>
        </p:spPr>
        <p:txBody>
          <a:bodyPr/>
          <a:lstStyle/>
          <a:p>
            <a:endParaRPr lang="zh-CN" altLang="en-US"/>
          </a:p>
        </p:txBody>
      </p:sp>
      <p:sp>
        <p:nvSpPr>
          <p:cNvPr id="306184" name="Line 9"/>
          <p:cNvSpPr>
            <a:spLocks noChangeShapeType="1"/>
          </p:cNvSpPr>
          <p:nvPr/>
        </p:nvSpPr>
        <p:spPr bwMode="auto">
          <a:xfrm>
            <a:off x="1829816" y="1289446"/>
            <a:ext cx="190500" cy="0"/>
          </a:xfrm>
          <a:prstGeom prst="line">
            <a:avLst/>
          </a:prstGeom>
          <a:noFill/>
          <a:ln w="9525">
            <a:solidFill>
              <a:schemeClr val="tx1"/>
            </a:solidFill>
            <a:round/>
            <a:tailEnd type="triangle" w="sm" len="med"/>
          </a:ln>
        </p:spPr>
        <p:txBody>
          <a:bodyPr/>
          <a:lstStyle/>
          <a:p>
            <a:endParaRPr lang="zh-CN" altLang="en-US"/>
          </a:p>
        </p:txBody>
      </p:sp>
      <p:sp>
        <p:nvSpPr>
          <p:cNvPr id="964618" name="Rectangle 10"/>
          <p:cNvSpPr>
            <a:spLocks noChangeArrowheads="1"/>
          </p:cNvSpPr>
          <p:nvPr/>
        </p:nvSpPr>
        <p:spPr bwMode="auto">
          <a:xfrm>
            <a:off x="596329" y="2384821"/>
            <a:ext cx="284162" cy="142875"/>
          </a:xfrm>
          <a:prstGeom prst="rect">
            <a:avLst/>
          </a:prstGeom>
          <a:solidFill>
            <a:schemeClr val="bg1"/>
          </a:solidFill>
          <a:ln w="19050">
            <a:solidFill>
              <a:schemeClr val="tx1"/>
            </a:solidFill>
            <a:miter lim="800000"/>
          </a:ln>
          <a:effectLst>
            <a:outerShdw dist="35921" dir="2700000" algn="ctr" rotWithShape="0">
              <a:schemeClr val="bg2"/>
            </a:outerShdw>
          </a:effectLst>
        </p:spPr>
        <p:txBody>
          <a:bodyPr wrap="none" anchor="ctr"/>
          <a:lstStyle/>
          <a:p>
            <a:pPr>
              <a:defRPr/>
            </a:pPr>
            <a:endParaRPr lang="zh-CN" altLang="en-US">
              <a:ea typeface="黑体" panose="02010609060101010101" pitchFamily="49" charset="-122"/>
            </a:endParaRPr>
          </a:p>
        </p:txBody>
      </p:sp>
      <p:sp>
        <p:nvSpPr>
          <p:cNvPr id="964619" name="Rectangle 11"/>
          <p:cNvSpPr>
            <a:spLocks noChangeArrowheads="1"/>
          </p:cNvSpPr>
          <p:nvPr/>
        </p:nvSpPr>
        <p:spPr bwMode="auto">
          <a:xfrm>
            <a:off x="1069404" y="2337196"/>
            <a:ext cx="285750" cy="239713"/>
          </a:xfrm>
          <a:prstGeom prst="rect">
            <a:avLst/>
          </a:prstGeom>
          <a:solidFill>
            <a:schemeClr val="bg1"/>
          </a:solidFill>
          <a:ln w="19050">
            <a:solidFill>
              <a:schemeClr val="tx1"/>
            </a:solidFill>
            <a:miter lim="800000"/>
          </a:ln>
          <a:effectLst>
            <a:outerShdw dist="35921" dir="2700000" algn="ctr" rotWithShape="0">
              <a:schemeClr val="bg2"/>
            </a:outerShdw>
          </a:effectLst>
        </p:spPr>
        <p:txBody>
          <a:bodyPr wrap="none" anchor="ctr"/>
          <a:lstStyle/>
          <a:p>
            <a:pPr>
              <a:defRPr/>
            </a:pPr>
            <a:endParaRPr lang="zh-CN" altLang="en-US">
              <a:ea typeface="黑体" panose="02010609060101010101" pitchFamily="49" charset="-122"/>
            </a:endParaRPr>
          </a:p>
        </p:txBody>
      </p:sp>
      <p:sp>
        <p:nvSpPr>
          <p:cNvPr id="964620" name="Rectangle 12"/>
          <p:cNvSpPr>
            <a:spLocks noChangeArrowheads="1"/>
          </p:cNvSpPr>
          <p:nvPr/>
        </p:nvSpPr>
        <p:spPr bwMode="auto">
          <a:xfrm>
            <a:off x="1545654" y="2311796"/>
            <a:ext cx="284162" cy="287338"/>
          </a:xfrm>
          <a:prstGeom prst="rect">
            <a:avLst/>
          </a:prstGeom>
          <a:solidFill>
            <a:srgbClr val="EAEAEA"/>
          </a:solidFill>
          <a:ln w="19050">
            <a:solidFill>
              <a:schemeClr val="tx1"/>
            </a:solidFill>
            <a:miter lim="800000"/>
          </a:ln>
          <a:effectLst>
            <a:outerShdw dist="35921" dir="2700000" algn="ctr" rotWithShape="0">
              <a:schemeClr val="bg2"/>
            </a:outerShdw>
          </a:effectLst>
        </p:spPr>
        <p:txBody>
          <a:bodyPr wrap="none" anchor="ctr"/>
          <a:lstStyle/>
          <a:p>
            <a:pPr>
              <a:defRPr/>
            </a:pPr>
            <a:endParaRPr lang="zh-CN" altLang="en-US">
              <a:ea typeface="黑体" panose="02010609060101010101" pitchFamily="49" charset="-122"/>
            </a:endParaRPr>
          </a:p>
        </p:txBody>
      </p:sp>
      <p:sp>
        <p:nvSpPr>
          <p:cNvPr id="306188" name="Line 13"/>
          <p:cNvSpPr>
            <a:spLocks noChangeShapeType="1"/>
          </p:cNvSpPr>
          <p:nvPr/>
        </p:nvSpPr>
        <p:spPr bwMode="auto">
          <a:xfrm flipV="1">
            <a:off x="404241" y="2456259"/>
            <a:ext cx="196850" cy="0"/>
          </a:xfrm>
          <a:prstGeom prst="line">
            <a:avLst/>
          </a:prstGeom>
          <a:noFill/>
          <a:ln w="9525">
            <a:solidFill>
              <a:schemeClr val="tx1"/>
            </a:solidFill>
            <a:round/>
            <a:tailEnd type="triangle" w="sm" len="med"/>
          </a:ln>
        </p:spPr>
        <p:txBody>
          <a:bodyPr/>
          <a:lstStyle/>
          <a:p>
            <a:endParaRPr lang="zh-CN" altLang="en-US"/>
          </a:p>
        </p:txBody>
      </p:sp>
      <p:sp>
        <p:nvSpPr>
          <p:cNvPr id="306189" name="Line 14"/>
          <p:cNvSpPr>
            <a:spLocks noChangeShapeType="1"/>
          </p:cNvSpPr>
          <p:nvPr/>
        </p:nvSpPr>
        <p:spPr bwMode="auto">
          <a:xfrm>
            <a:off x="880491" y="2456259"/>
            <a:ext cx="188913" cy="0"/>
          </a:xfrm>
          <a:prstGeom prst="line">
            <a:avLst/>
          </a:prstGeom>
          <a:noFill/>
          <a:ln w="9525">
            <a:solidFill>
              <a:schemeClr val="tx1"/>
            </a:solidFill>
            <a:round/>
            <a:tailEnd type="triangle" w="sm" len="med"/>
          </a:ln>
        </p:spPr>
        <p:txBody>
          <a:bodyPr/>
          <a:lstStyle/>
          <a:p>
            <a:endParaRPr lang="zh-CN" altLang="en-US"/>
          </a:p>
        </p:txBody>
      </p:sp>
      <p:sp>
        <p:nvSpPr>
          <p:cNvPr id="306190" name="Line 15"/>
          <p:cNvSpPr>
            <a:spLocks noChangeShapeType="1"/>
          </p:cNvSpPr>
          <p:nvPr/>
        </p:nvSpPr>
        <p:spPr bwMode="auto">
          <a:xfrm>
            <a:off x="1355154" y="2456259"/>
            <a:ext cx="190500" cy="0"/>
          </a:xfrm>
          <a:prstGeom prst="line">
            <a:avLst/>
          </a:prstGeom>
          <a:noFill/>
          <a:ln w="9525">
            <a:solidFill>
              <a:schemeClr val="tx1"/>
            </a:solidFill>
            <a:round/>
            <a:tailEnd type="triangle" w="sm" len="med"/>
          </a:ln>
        </p:spPr>
        <p:txBody>
          <a:bodyPr/>
          <a:lstStyle/>
          <a:p>
            <a:endParaRPr lang="zh-CN" altLang="en-US"/>
          </a:p>
        </p:txBody>
      </p:sp>
      <p:sp>
        <p:nvSpPr>
          <p:cNvPr id="306191" name="Line 16"/>
          <p:cNvSpPr>
            <a:spLocks noChangeShapeType="1"/>
          </p:cNvSpPr>
          <p:nvPr/>
        </p:nvSpPr>
        <p:spPr bwMode="auto">
          <a:xfrm>
            <a:off x="1829816" y="2456259"/>
            <a:ext cx="190500" cy="0"/>
          </a:xfrm>
          <a:prstGeom prst="line">
            <a:avLst/>
          </a:prstGeom>
          <a:noFill/>
          <a:ln w="9525">
            <a:solidFill>
              <a:schemeClr val="tx1"/>
            </a:solidFill>
            <a:round/>
            <a:tailEnd type="triangle" w="sm" len="med"/>
          </a:ln>
        </p:spPr>
        <p:txBody>
          <a:bodyPr/>
          <a:lstStyle/>
          <a:p>
            <a:endParaRPr lang="zh-CN" altLang="en-US"/>
          </a:p>
        </p:txBody>
      </p:sp>
      <p:sp>
        <p:nvSpPr>
          <p:cNvPr id="964625" name="Rectangle 17"/>
          <p:cNvSpPr>
            <a:spLocks noChangeArrowheads="1"/>
          </p:cNvSpPr>
          <p:nvPr/>
        </p:nvSpPr>
        <p:spPr bwMode="auto">
          <a:xfrm>
            <a:off x="2020316" y="1002109"/>
            <a:ext cx="687388" cy="1717675"/>
          </a:xfrm>
          <a:prstGeom prst="rect">
            <a:avLst/>
          </a:prstGeom>
          <a:solidFill>
            <a:srgbClr val="FFCCFF"/>
          </a:solidFill>
          <a:ln w="28575">
            <a:solidFill>
              <a:schemeClr val="tx1"/>
            </a:solidFill>
            <a:miter lim="800000"/>
          </a:ln>
          <a:effectLst>
            <a:outerShdw dist="53882" dir="2700000" algn="ctr" rotWithShape="0">
              <a:schemeClr val="bg2"/>
            </a:outerShdw>
          </a:effectLst>
        </p:spPr>
        <p:txBody>
          <a:bodyPr wrap="none" anchor="ctr"/>
          <a:lstStyle/>
          <a:p>
            <a:pPr>
              <a:defRPr/>
            </a:pPr>
            <a:endParaRPr lang="zh-CN" altLang="en-US">
              <a:ea typeface="黑体" panose="02010609060101010101" pitchFamily="49" charset="-122"/>
            </a:endParaRPr>
          </a:p>
        </p:txBody>
      </p:sp>
      <p:sp>
        <p:nvSpPr>
          <p:cNvPr id="964626" name="Rectangle 18"/>
          <p:cNvSpPr>
            <a:spLocks noChangeArrowheads="1"/>
          </p:cNvSpPr>
          <p:nvPr/>
        </p:nvSpPr>
        <p:spPr bwMode="auto">
          <a:xfrm flipH="1">
            <a:off x="3845941" y="1216421"/>
            <a:ext cx="284163" cy="142875"/>
          </a:xfrm>
          <a:prstGeom prst="rect">
            <a:avLst/>
          </a:prstGeom>
          <a:solidFill>
            <a:schemeClr val="bg1"/>
          </a:solidFill>
          <a:ln w="19050">
            <a:solidFill>
              <a:schemeClr val="tx1"/>
            </a:solidFill>
            <a:miter lim="800000"/>
          </a:ln>
          <a:effectLst>
            <a:outerShdw dist="35921" dir="2700000" algn="ctr" rotWithShape="0">
              <a:schemeClr val="bg2"/>
            </a:outerShdw>
          </a:effectLst>
        </p:spPr>
        <p:txBody>
          <a:bodyPr wrap="none" anchor="ctr"/>
          <a:lstStyle/>
          <a:p>
            <a:pPr>
              <a:defRPr/>
            </a:pPr>
            <a:endParaRPr lang="zh-CN" altLang="en-US">
              <a:ea typeface="黑体" panose="02010609060101010101" pitchFamily="49" charset="-122"/>
            </a:endParaRPr>
          </a:p>
        </p:txBody>
      </p:sp>
      <p:sp>
        <p:nvSpPr>
          <p:cNvPr id="964627" name="Rectangle 19"/>
          <p:cNvSpPr>
            <a:spLocks noChangeArrowheads="1"/>
          </p:cNvSpPr>
          <p:nvPr/>
        </p:nvSpPr>
        <p:spPr bwMode="auto">
          <a:xfrm flipH="1">
            <a:off x="3372866" y="1168796"/>
            <a:ext cx="284163" cy="239713"/>
          </a:xfrm>
          <a:prstGeom prst="rect">
            <a:avLst/>
          </a:prstGeom>
          <a:solidFill>
            <a:schemeClr val="bg1"/>
          </a:solidFill>
          <a:ln w="19050">
            <a:solidFill>
              <a:schemeClr val="tx1"/>
            </a:solidFill>
            <a:miter lim="800000"/>
          </a:ln>
          <a:effectLst>
            <a:outerShdw dist="35921" dir="2700000" algn="ctr" rotWithShape="0">
              <a:schemeClr val="bg2"/>
            </a:outerShdw>
          </a:effectLst>
        </p:spPr>
        <p:txBody>
          <a:bodyPr wrap="none" anchor="ctr"/>
          <a:lstStyle/>
          <a:p>
            <a:pPr>
              <a:defRPr/>
            </a:pPr>
            <a:endParaRPr lang="zh-CN" altLang="en-US">
              <a:ea typeface="黑体" panose="02010609060101010101" pitchFamily="49" charset="-122"/>
            </a:endParaRPr>
          </a:p>
        </p:txBody>
      </p:sp>
      <p:sp>
        <p:nvSpPr>
          <p:cNvPr id="964628" name="Rectangle 20"/>
          <p:cNvSpPr>
            <a:spLocks noChangeArrowheads="1"/>
          </p:cNvSpPr>
          <p:nvPr/>
        </p:nvSpPr>
        <p:spPr bwMode="auto">
          <a:xfrm flipH="1">
            <a:off x="2895029" y="1146571"/>
            <a:ext cx="285750" cy="285750"/>
          </a:xfrm>
          <a:prstGeom prst="rect">
            <a:avLst/>
          </a:prstGeom>
          <a:solidFill>
            <a:srgbClr val="EAEAEA"/>
          </a:solidFill>
          <a:ln w="19050">
            <a:solidFill>
              <a:schemeClr val="tx1"/>
            </a:solidFill>
            <a:miter lim="800000"/>
          </a:ln>
          <a:effectLst>
            <a:outerShdw dist="35921" dir="2700000" algn="ctr" rotWithShape="0">
              <a:schemeClr val="bg2"/>
            </a:outerShdw>
          </a:effectLst>
        </p:spPr>
        <p:txBody>
          <a:bodyPr wrap="none" anchor="ctr"/>
          <a:lstStyle/>
          <a:p>
            <a:pPr>
              <a:defRPr/>
            </a:pPr>
            <a:endParaRPr lang="zh-CN" altLang="en-US">
              <a:ea typeface="黑体" panose="02010609060101010101" pitchFamily="49" charset="-122"/>
            </a:endParaRPr>
          </a:p>
        </p:txBody>
      </p:sp>
      <p:sp>
        <p:nvSpPr>
          <p:cNvPr id="306196" name="Line 21"/>
          <p:cNvSpPr>
            <a:spLocks noChangeShapeType="1"/>
          </p:cNvSpPr>
          <p:nvPr/>
        </p:nvSpPr>
        <p:spPr bwMode="auto">
          <a:xfrm flipV="1">
            <a:off x="4125341" y="1289446"/>
            <a:ext cx="196850" cy="0"/>
          </a:xfrm>
          <a:prstGeom prst="line">
            <a:avLst/>
          </a:prstGeom>
          <a:noFill/>
          <a:ln w="9525">
            <a:solidFill>
              <a:schemeClr val="tx1"/>
            </a:solidFill>
            <a:round/>
            <a:tailEnd type="triangle" w="sm" len="med"/>
          </a:ln>
        </p:spPr>
        <p:txBody>
          <a:bodyPr/>
          <a:lstStyle/>
          <a:p>
            <a:endParaRPr lang="zh-CN" altLang="en-US"/>
          </a:p>
        </p:txBody>
      </p:sp>
      <p:sp>
        <p:nvSpPr>
          <p:cNvPr id="306197" name="Line 22"/>
          <p:cNvSpPr>
            <a:spLocks noChangeShapeType="1"/>
          </p:cNvSpPr>
          <p:nvPr/>
        </p:nvSpPr>
        <p:spPr bwMode="auto">
          <a:xfrm rot="10800000" flipH="1">
            <a:off x="3657029" y="1289446"/>
            <a:ext cx="188912" cy="0"/>
          </a:xfrm>
          <a:prstGeom prst="line">
            <a:avLst/>
          </a:prstGeom>
          <a:noFill/>
          <a:ln w="9525">
            <a:solidFill>
              <a:schemeClr val="tx1"/>
            </a:solidFill>
            <a:round/>
            <a:tailEnd type="triangle" w="sm" len="med"/>
          </a:ln>
        </p:spPr>
        <p:txBody>
          <a:bodyPr/>
          <a:lstStyle/>
          <a:p>
            <a:endParaRPr lang="zh-CN" altLang="en-US"/>
          </a:p>
        </p:txBody>
      </p:sp>
      <p:sp>
        <p:nvSpPr>
          <p:cNvPr id="306198" name="Line 23"/>
          <p:cNvSpPr>
            <a:spLocks noChangeShapeType="1"/>
          </p:cNvSpPr>
          <p:nvPr/>
        </p:nvSpPr>
        <p:spPr bwMode="auto">
          <a:xfrm>
            <a:off x="3180779" y="1289446"/>
            <a:ext cx="192087" cy="0"/>
          </a:xfrm>
          <a:prstGeom prst="line">
            <a:avLst/>
          </a:prstGeom>
          <a:noFill/>
          <a:ln w="9525">
            <a:solidFill>
              <a:schemeClr val="tx1"/>
            </a:solidFill>
            <a:round/>
            <a:tailEnd type="triangle" w="sm" len="med"/>
          </a:ln>
        </p:spPr>
        <p:txBody>
          <a:bodyPr/>
          <a:lstStyle/>
          <a:p>
            <a:endParaRPr lang="zh-CN" altLang="en-US"/>
          </a:p>
        </p:txBody>
      </p:sp>
      <p:sp>
        <p:nvSpPr>
          <p:cNvPr id="306199" name="Line 24"/>
          <p:cNvSpPr>
            <a:spLocks noChangeShapeType="1"/>
          </p:cNvSpPr>
          <p:nvPr/>
        </p:nvSpPr>
        <p:spPr bwMode="auto">
          <a:xfrm>
            <a:off x="2707704" y="1289446"/>
            <a:ext cx="187325" cy="0"/>
          </a:xfrm>
          <a:prstGeom prst="line">
            <a:avLst/>
          </a:prstGeom>
          <a:noFill/>
          <a:ln w="9525">
            <a:solidFill>
              <a:schemeClr val="tx1"/>
            </a:solidFill>
            <a:round/>
            <a:tailEnd type="triangle" w="sm" len="med"/>
          </a:ln>
        </p:spPr>
        <p:txBody>
          <a:bodyPr/>
          <a:lstStyle/>
          <a:p>
            <a:endParaRPr lang="zh-CN" altLang="en-US"/>
          </a:p>
        </p:txBody>
      </p:sp>
      <p:sp>
        <p:nvSpPr>
          <p:cNvPr id="964633" name="Rectangle 25"/>
          <p:cNvSpPr>
            <a:spLocks noChangeArrowheads="1"/>
          </p:cNvSpPr>
          <p:nvPr/>
        </p:nvSpPr>
        <p:spPr bwMode="auto">
          <a:xfrm flipH="1">
            <a:off x="3845941" y="2384821"/>
            <a:ext cx="284163" cy="142875"/>
          </a:xfrm>
          <a:prstGeom prst="rect">
            <a:avLst/>
          </a:prstGeom>
          <a:solidFill>
            <a:schemeClr val="bg1"/>
          </a:solidFill>
          <a:ln w="19050">
            <a:solidFill>
              <a:schemeClr val="tx1"/>
            </a:solidFill>
            <a:miter lim="800000"/>
          </a:ln>
          <a:effectLst>
            <a:outerShdw dist="35921" dir="2700000" algn="ctr" rotWithShape="0">
              <a:schemeClr val="bg2"/>
            </a:outerShdw>
          </a:effectLst>
        </p:spPr>
        <p:txBody>
          <a:bodyPr wrap="none" anchor="ctr"/>
          <a:lstStyle/>
          <a:p>
            <a:pPr>
              <a:defRPr/>
            </a:pPr>
            <a:endParaRPr lang="zh-CN" altLang="en-US">
              <a:ea typeface="黑体" panose="02010609060101010101" pitchFamily="49" charset="-122"/>
            </a:endParaRPr>
          </a:p>
        </p:txBody>
      </p:sp>
      <p:sp>
        <p:nvSpPr>
          <p:cNvPr id="964634" name="Rectangle 26"/>
          <p:cNvSpPr>
            <a:spLocks noChangeArrowheads="1"/>
          </p:cNvSpPr>
          <p:nvPr/>
        </p:nvSpPr>
        <p:spPr bwMode="auto">
          <a:xfrm flipH="1">
            <a:off x="3372866" y="2337196"/>
            <a:ext cx="284163" cy="239713"/>
          </a:xfrm>
          <a:prstGeom prst="rect">
            <a:avLst/>
          </a:prstGeom>
          <a:solidFill>
            <a:schemeClr val="bg1"/>
          </a:solidFill>
          <a:ln w="19050">
            <a:solidFill>
              <a:schemeClr val="tx1"/>
            </a:solidFill>
            <a:miter lim="800000"/>
          </a:ln>
          <a:effectLst>
            <a:outerShdw dist="35921" dir="2700000" algn="ctr" rotWithShape="0">
              <a:schemeClr val="bg2"/>
            </a:outerShdw>
          </a:effectLst>
        </p:spPr>
        <p:txBody>
          <a:bodyPr wrap="none" anchor="ctr"/>
          <a:lstStyle/>
          <a:p>
            <a:pPr>
              <a:defRPr/>
            </a:pPr>
            <a:endParaRPr lang="zh-CN" altLang="en-US">
              <a:ea typeface="黑体" panose="02010609060101010101" pitchFamily="49" charset="-122"/>
            </a:endParaRPr>
          </a:p>
        </p:txBody>
      </p:sp>
      <p:sp>
        <p:nvSpPr>
          <p:cNvPr id="964635" name="Rectangle 27"/>
          <p:cNvSpPr>
            <a:spLocks noChangeArrowheads="1"/>
          </p:cNvSpPr>
          <p:nvPr/>
        </p:nvSpPr>
        <p:spPr bwMode="auto">
          <a:xfrm flipH="1">
            <a:off x="2895029" y="2311796"/>
            <a:ext cx="285750" cy="287338"/>
          </a:xfrm>
          <a:prstGeom prst="rect">
            <a:avLst/>
          </a:prstGeom>
          <a:solidFill>
            <a:srgbClr val="EAEAEA"/>
          </a:solidFill>
          <a:ln w="19050">
            <a:solidFill>
              <a:schemeClr val="tx1"/>
            </a:solidFill>
            <a:miter lim="800000"/>
          </a:ln>
          <a:effectLst>
            <a:outerShdw dist="35921" dir="2700000" algn="ctr" rotWithShape="0">
              <a:schemeClr val="bg2"/>
            </a:outerShdw>
          </a:effectLst>
        </p:spPr>
        <p:txBody>
          <a:bodyPr wrap="none" anchor="ctr"/>
          <a:lstStyle/>
          <a:p>
            <a:pPr>
              <a:defRPr/>
            </a:pPr>
            <a:endParaRPr lang="zh-CN" altLang="en-US">
              <a:ea typeface="黑体" panose="02010609060101010101" pitchFamily="49" charset="-122"/>
            </a:endParaRPr>
          </a:p>
        </p:txBody>
      </p:sp>
      <p:sp>
        <p:nvSpPr>
          <p:cNvPr id="306203" name="Line 28"/>
          <p:cNvSpPr>
            <a:spLocks noChangeShapeType="1"/>
          </p:cNvSpPr>
          <p:nvPr/>
        </p:nvSpPr>
        <p:spPr bwMode="auto">
          <a:xfrm flipV="1">
            <a:off x="4125341" y="2456259"/>
            <a:ext cx="196850" cy="0"/>
          </a:xfrm>
          <a:prstGeom prst="line">
            <a:avLst/>
          </a:prstGeom>
          <a:noFill/>
          <a:ln w="9525">
            <a:solidFill>
              <a:schemeClr val="tx1"/>
            </a:solidFill>
            <a:round/>
            <a:tailEnd type="triangle" w="sm" len="med"/>
          </a:ln>
        </p:spPr>
        <p:txBody>
          <a:bodyPr/>
          <a:lstStyle/>
          <a:p>
            <a:endParaRPr lang="zh-CN" altLang="en-US"/>
          </a:p>
        </p:txBody>
      </p:sp>
      <p:sp>
        <p:nvSpPr>
          <p:cNvPr id="306204" name="Line 29"/>
          <p:cNvSpPr>
            <a:spLocks noChangeShapeType="1"/>
          </p:cNvSpPr>
          <p:nvPr/>
        </p:nvSpPr>
        <p:spPr bwMode="auto">
          <a:xfrm>
            <a:off x="3657029" y="2456259"/>
            <a:ext cx="188912" cy="0"/>
          </a:xfrm>
          <a:prstGeom prst="line">
            <a:avLst/>
          </a:prstGeom>
          <a:noFill/>
          <a:ln w="9525">
            <a:solidFill>
              <a:schemeClr val="tx1"/>
            </a:solidFill>
            <a:round/>
            <a:tailEnd type="triangle" w="sm" len="med"/>
          </a:ln>
        </p:spPr>
        <p:txBody>
          <a:bodyPr/>
          <a:lstStyle/>
          <a:p>
            <a:endParaRPr lang="zh-CN" altLang="en-US"/>
          </a:p>
        </p:txBody>
      </p:sp>
      <p:sp>
        <p:nvSpPr>
          <p:cNvPr id="306205" name="Line 30"/>
          <p:cNvSpPr>
            <a:spLocks noChangeShapeType="1"/>
          </p:cNvSpPr>
          <p:nvPr/>
        </p:nvSpPr>
        <p:spPr bwMode="auto">
          <a:xfrm>
            <a:off x="3180779" y="2456259"/>
            <a:ext cx="192087" cy="0"/>
          </a:xfrm>
          <a:prstGeom prst="line">
            <a:avLst/>
          </a:prstGeom>
          <a:noFill/>
          <a:ln w="9525">
            <a:solidFill>
              <a:schemeClr val="tx1"/>
            </a:solidFill>
            <a:round/>
            <a:tailEnd type="triangle" w="sm" len="med"/>
          </a:ln>
        </p:spPr>
        <p:txBody>
          <a:bodyPr/>
          <a:lstStyle/>
          <a:p>
            <a:endParaRPr lang="zh-CN" altLang="en-US"/>
          </a:p>
        </p:txBody>
      </p:sp>
      <p:sp>
        <p:nvSpPr>
          <p:cNvPr id="306206" name="Line 31"/>
          <p:cNvSpPr>
            <a:spLocks noChangeShapeType="1"/>
          </p:cNvSpPr>
          <p:nvPr/>
        </p:nvSpPr>
        <p:spPr bwMode="auto">
          <a:xfrm>
            <a:off x="2707704" y="2456259"/>
            <a:ext cx="187325" cy="0"/>
          </a:xfrm>
          <a:prstGeom prst="line">
            <a:avLst/>
          </a:prstGeom>
          <a:noFill/>
          <a:ln w="9525">
            <a:solidFill>
              <a:schemeClr val="tx1"/>
            </a:solidFill>
            <a:round/>
            <a:tailEnd type="triangle" w="sm" len="med"/>
          </a:ln>
        </p:spPr>
        <p:txBody>
          <a:bodyPr/>
          <a:lstStyle/>
          <a:p>
            <a:endParaRPr lang="zh-CN" altLang="en-US"/>
          </a:p>
        </p:txBody>
      </p:sp>
      <p:sp>
        <p:nvSpPr>
          <p:cNvPr id="964640" name="Rectangle 32"/>
          <p:cNvSpPr>
            <a:spLocks noChangeArrowheads="1"/>
          </p:cNvSpPr>
          <p:nvPr/>
        </p:nvSpPr>
        <p:spPr bwMode="auto">
          <a:xfrm>
            <a:off x="596329" y="1787921"/>
            <a:ext cx="284162" cy="144463"/>
          </a:xfrm>
          <a:prstGeom prst="rect">
            <a:avLst/>
          </a:prstGeom>
          <a:solidFill>
            <a:schemeClr val="bg1"/>
          </a:solidFill>
          <a:ln w="19050">
            <a:solidFill>
              <a:schemeClr val="tx1"/>
            </a:solidFill>
            <a:miter lim="800000"/>
          </a:ln>
          <a:effectLst>
            <a:outerShdw dist="35921" dir="2700000" algn="ctr" rotWithShape="0">
              <a:schemeClr val="bg2"/>
            </a:outerShdw>
          </a:effectLst>
        </p:spPr>
        <p:txBody>
          <a:bodyPr wrap="none" anchor="ctr"/>
          <a:lstStyle/>
          <a:p>
            <a:pPr>
              <a:defRPr/>
            </a:pPr>
            <a:endParaRPr lang="zh-CN" altLang="en-US">
              <a:ea typeface="黑体" panose="02010609060101010101" pitchFamily="49" charset="-122"/>
            </a:endParaRPr>
          </a:p>
        </p:txBody>
      </p:sp>
      <p:sp>
        <p:nvSpPr>
          <p:cNvPr id="964641" name="Rectangle 33"/>
          <p:cNvSpPr>
            <a:spLocks noChangeArrowheads="1"/>
          </p:cNvSpPr>
          <p:nvPr/>
        </p:nvSpPr>
        <p:spPr bwMode="auto">
          <a:xfrm>
            <a:off x="1069404" y="1740296"/>
            <a:ext cx="285750" cy="239713"/>
          </a:xfrm>
          <a:prstGeom prst="rect">
            <a:avLst/>
          </a:prstGeom>
          <a:solidFill>
            <a:schemeClr val="bg1"/>
          </a:solidFill>
          <a:ln w="19050">
            <a:solidFill>
              <a:schemeClr val="tx1"/>
            </a:solidFill>
            <a:miter lim="800000"/>
          </a:ln>
          <a:effectLst>
            <a:outerShdw dist="35921" dir="2700000" algn="ctr" rotWithShape="0">
              <a:schemeClr val="bg2"/>
            </a:outerShdw>
          </a:effectLst>
        </p:spPr>
        <p:txBody>
          <a:bodyPr wrap="none" anchor="ctr"/>
          <a:lstStyle/>
          <a:p>
            <a:pPr>
              <a:defRPr/>
            </a:pPr>
            <a:endParaRPr lang="zh-CN" altLang="en-US">
              <a:ea typeface="黑体" panose="02010609060101010101" pitchFamily="49" charset="-122"/>
            </a:endParaRPr>
          </a:p>
        </p:txBody>
      </p:sp>
      <p:sp>
        <p:nvSpPr>
          <p:cNvPr id="964642" name="Rectangle 34"/>
          <p:cNvSpPr>
            <a:spLocks noChangeArrowheads="1"/>
          </p:cNvSpPr>
          <p:nvPr/>
        </p:nvSpPr>
        <p:spPr bwMode="auto">
          <a:xfrm>
            <a:off x="1545654" y="1718071"/>
            <a:ext cx="284162" cy="285750"/>
          </a:xfrm>
          <a:prstGeom prst="rect">
            <a:avLst/>
          </a:prstGeom>
          <a:solidFill>
            <a:srgbClr val="EAEAEA"/>
          </a:solidFill>
          <a:ln w="19050">
            <a:solidFill>
              <a:schemeClr val="tx1"/>
            </a:solidFill>
            <a:miter lim="800000"/>
          </a:ln>
          <a:effectLst>
            <a:outerShdw dist="35921" dir="2700000" algn="ctr" rotWithShape="0">
              <a:schemeClr val="bg2"/>
            </a:outerShdw>
          </a:effectLst>
        </p:spPr>
        <p:txBody>
          <a:bodyPr wrap="none" anchor="ctr"/>
          <a:lstStyle/>
          <a:p>
            <a:pPr>
              <a:defRPr/>
            </a:pPr>
            <a:endParaRPr lang="zh-CN" altLang="en-US">
              <a:ea typeface="黑体" panose="02010609060101010101" pitchFamily="49" charset="-122"/>
            </a:endParaRPr>
          </a:p>
        </p:txBody>
      </p:sp>
      <p:sp>
        <p:nvSpPr>
          <p:cNvPr id="306210" name="Line 35"/>
          <p:cNvSpPr>
            <a:spLocks noChangeShapeType="1"/>
          </p:cNvSpPr>
          <p:nvPr/>
        </p:nvSpPr>
        <p:spPr bwMode="auto">
          <a:xfrm flipV="1">
            <a:off x="404241" y="1860946"/>
            <a:ext cx="196850" cy="0"/>
          </a:xfrm>
          <a:prstGeom prst="line">
            <a:avLst/>
          </a:prstGeom>
          <a:noFill/>
          <a:ln w="9525">
            <a:solidFill>
              <a:schemeClr val="tx1"/>
            </a:solidFill>
            <a:round/>
            <a:tailEnd type="triangle" w="sm" len="med"/>
          </a:ln>
        </p:spPr>
        <p:txBody>
          <a:bodyPr/>
          <a:lstStyle/>
          <a:p>
            <a:endParaRPr lang="zh-CN" altLang="en-US"/>
          </a:p>
        </p:txBody>
      </p:sp>
      <p:sp>
        <p:nvSpPr>
          <p:cNvPr id="306211" name="Line 36"/>
          <p:cNvSpPr>
            <a:spLocks noChangeShapeType="1"/>
          </p:cNvSpPr>
          <p:nvPr/>
        </p:nvSpPr>
        <p:spPr bwMode="auto">
          <a:xfrm>
            <a:off x="880491" y="1860946"/>
            <a:ext cx="188913" cy="0"/>
          </a:xfrm>
          <a:prstGeom prst="line">
            <a:avLst/>
          </a:prstGeom>
          <a:noFill/>
          <a:ln w="9525">
            <a:solidFill>
              <a:schemeClr val="tx1"/>
            </a:solidFill>
            <a:round/>
            <a:tailEnd type="triangle" w="sm" len="med"/>
          </a:ln>
        </p:spPr>
        <p:txBody>
          <a:bodyPr/>
          <a:lstStyle/>
          <a:p>
            <a:endParaRPr lang="zh-CN" altLang="en-US"/>
          </a:p>
        </p:txBody>
      </p:sp>
      <p:sp>
        <p:nvSpPr>
          <p:cNvPr id="306212" name="Line 37"/>
          <p:cNvSpPr>
            <a:spLocks noChangeShapeType="1"/>
          </p:cNvSpPr>
          <p:nvPr/>
        </p:nvSpPr>
        <p:spPr bwMode="auto">
          <a:xfrm>
            <a:off x="1355154" y="1860946"/>
            <a:ext cx="190500" cy="0"/>
          </a:xfrm>
          <a:prstGeom prst="line">
            <a:avLst/>
          </a:prstGeom>
          <a:noFill/>
          <a:ln w="9525">
            <a:solidFill>
              <a:schemeClr val="tx1"/>
            </a:solidFill>
            <a:round/>
            <a:tailEnd type="triangle" w="sm" len="med"/>
          </a:ln>
        </p:spPr>
        <p:txBody>
          <a:bodyPr/>
          <a:lstStyle/>
          <a:p>
            <a:endParaRPr lang="zh-CN" altLang="en-US"/>
          </a:p>
        </p:txBody>
      </p:sp>
      <p:sp>
        <p:nvSpPr>
          <p:cNvPr id="306213" name="Line 38"/>
          <p:cNvSpPr>
            <a:spLocks noChangeShapeType="1"/>
          </p:cNvSpPr>
          <p:nvPr/>
        </p:nvSpPr>
        <p:spPr bwMode="auto">
          <a:xfrm>
            <a:off x="1829816" y="1860946"/>
            <a:ext cx="190500" cy="0"/>
          </a:xfrm>
          <a:prstGeom prst="line">
            <a:avLst/>
          </a:prstGeom>
          <a:noFill/>
          <a:ln w="9525">
            <a:solidFill>
              <a:schemeClr val="tx1"/>
            </a:solidFill>
            <a:round/>
            <a:tailEnd type="triangle" w="sm" len="med"/>
          </a:ln>
        </p:spPr>
        <p:txBody>
          <a:bodyPr/>
          <a:lstStyle/>
          <a:p>
            <a:endParaRPr lang="zh-CN" altLang="en-US"/>
          </a:p>
        </p:txBody>
      </p:sp>
      <p:sp>
        <p:nvSpPr>
          <p:cNvPr id="964647" name="Rectangle 39"/>
          <p:cNvSpPr>
            <a:spLocks noChangeArrowheads="1"/>
          </p:cNvSpPr>
          <p:nvPr/>
        </p:nvSpPr>
        <p:spPr bwMode="auto">
          <a:xfrm flipH="1">
            <a:off x="3845941" y="1787921"/>
            <a:ext cx="284163" cy="144463"/>
          </a:xfrm>
          <a:prstGeom prst="rect">
            <a:avLst/>
          </a:prstGeom>
          <a:solidFill>
            <a:schemeClr val="bg1"/>
          </a:solidFill>
          <a:ln w="19050">
            <a:solidFill>
              <a:schemeClr val="tx1"/>
            </a:solidFill>
            <a:miter lim="800000"/>
          </a:ln>
          <a:effectLst>
            <a:outerShdw dist="35921" dir="2700000" algn="ctr" rotWithShape="0">
              <a:schemeClr val="bg2"/>
            </a:outerShdw>
          </a:effectLst>
        </p:spPr>
        <p:txBody>
          <a:bodyPr wrap="none" anchor="ctr"/>
          <a:lstStyle/>
          <a:p>
            <a:pPr>
              <a:defRPr/>
            </a:pPr>
            <a:endParaRPr lang="zh-CN" altLang="en-US">
              <a:ea typeface="黑体" panose="02010609060101010101" pitchFamily="49" charset="-122"/>
            </a:endParaRPr>
          </a:p>
        </p:txBody>
      </p:sp>
      <p:sp>
        <p:nvSpPr>
          <p:cNvPr id="964648" name="Rectangle 40"/>
          <p:cNvSpPr>
            <a:spLocks noChangeArrowheads="1"/>
          </p:cNvSpPr>
          <p:nvPr/>
        </p:nvSpPr>
        <p:spPr bwMode="auto">
          <a:xfrm flipH="1">
            <a:off x="3372866" y="1740296"/>
            <a:ext cx="284163" cy="239713"/>
          </a:xfrm>
          <a:prstGeom prst="rect">
            <a:avLst/>
          </a:prstGeom>
          <a:solidFill>
            <a:schemeClr val="bg1"/>
          </a:solidFill>
          <a:ln w="19050">
            <a:solidFill>
              <a:schemeClr val="tx1"/>
            </a:solidFill>
            <a:miter lim="800000"/>
          </a:ln>
          <a:effectLst>
            <a:outerShdw dist="35921" dir="2700000" algn="ctr" rotWithShape="0">
              <a:schemeClr val="bg2"/>
            </a:outerShdw>
          </a:effectLst>
        </p:spPr>
        <p:txBody>
          <a:bodyPr wrap="none" anchor="ctr"/>
          <a:lstStyle/>
          <a:p>
            <a:pPr>
              <a:defRPr/>
            </a:pPr>
            <a:endParaRPr lang="zh-CN" altLang="en-US">
              <a:ea typeface="黑体" panose="02010609060101010101" pitchFamily="49" charset="-122"/>
            </a:endParaRPr>
          </a:p>
        </p:txBody>
      </p:sp>
      <p:sp>
        <p:nvSpPr>
          <p:cNvPr id="964649" name="Rectangle 41"/>
          <p:cNvSpPr>
            <a:spLocks noChangeArrowheads="1"/>
          </p:cNvSpPr>
          <p:nvPr/>
        </p:nvSpPr>
        <p:spPr bwMode="auto">
          <a:xfrm flipH="1">
            <a:off x="2895029" y="1718071"/>
            <a:ext cx="285750" cy="285750"/>
          </a:xfrm>
          <a:prstGeom prst="rect">
            <a:avLst/>
          </a:prstGeom>
          <a:solidFill>
            <a:srgbClr val="EAEAEA"/>
          </a:solidFill>
          <a:ln w="19050">
            <a:solidFill>
              <a:schemeClr val="tx1"/>
            </a:solidFill>
            <a:miter lim="800000"/>
          </a:ln>
          <a:effectLst>
            <a:outerShdw dist="35921" dir="2700000" algn="ctr" rotWithShape="0">
              <a:schemeClr val="bg2"/>
            </a:outerShdw>
          </a:effectLst>
        </p:spPr>
        <p:txBody>
          <a:bodyPr wrap="none" anchor="ctr"/>
          <a:lstStyle/>
          <a:p>
            <a:pPr>
              <a:defRPr/>
            </a:pPr>
            <a:endParaRPr lang="zh-CN" altLang="en-US">
              <a:ea typeface="黑体" panose="02010609060101010101" pitchFamily="49" charset="-122"/>
            </a:endParaRPr>
          </a:p>
        </p:txBody>
      </p:sp>
      <p:sp>
        <p:nvSpPr>
          <p:cNvPr id="306217" name="Line 42"/>
          <p:cNvSpPr>
            <a:spLocks noChangeShapeType="1"/>
          </p:cNvSpPr>
          <p:nvPr/>
        </p:nvSpPr>
        <p:spPr bwMode="auto">
          <a:xfrm flipV="1">
            <a:off x="4125341" y="1860946"/>
            <a:ext cx="196850" cy="0"/>
          </a:xfrm>
          <a:prstGeom prst="line">
            <a:avLst/>
          </a:prstGeom>
          <a:noFill/>
          <a:ln w="9525">
            <a:solidFill>
              <a:schemeClr val="tx1"/>
            </a:solidFill>
            <a:round/>
            <a:tailEnd type="triangle" w="sm" len="med"/>
          </a:ln>
        </p:spPr>
        <p:txBody>
          <a:bodyPr/>
          <a:lstStyle/>
          <a:p>
            <a:endParaRPr lang="zh-CN" altLang="en-US"/>
          </a:p>
        </p:txBody>
      </p:sp>
      <p:sp>
        <p:nvSpPr>
          <p:cNvPr id="306218" name="Line 43"/>
          <p:cNvSpPr>
            <a:spLocks noChangeShapeType="1"/>
          </p:cNvSpPr>
          <p:nvPr/>
        </p:nvSpPr>
        <p:spPr bwMode="auto">
          <a:xfrm rot="10800000" flipH="1">
            <a:off x="3657029" y="1860946"/>
            <a:ext cx="188912" cy="0"/>
          </a:xfrm>
          <a:prstGeom prst="line">
            <a:avLst/>
          </a:prstGeom>
          <a:noFill/>
          <a:ln w="9525">
            <a:solidFill>
              <a:schemeClr val="tx1"/>
            </a:solidFill>
            <a:round/>
            <a:tailEnd type="triangle" w="sm" len="med"/>
          </a:ln>
        </p:spPr>
        <p:txBody>
          <a:bodyPr/>
          <a:lstStyle/>
          <a:p>
            <a:endParaRPr lang="zh-CN" altLang="en-US"/>
          </a:p>
        </p:txBody>
      </p:sp>
      <p:sp>
        <p:nvSpPr>
          <p:cNvPr id="306219" name="Line 44"/>
          <p:cNvSpPr>
            <a:spLocks noChangeShapeType="1"/>
          </p:cNvSpPr>
          <p:nvPr/>
        </p:nvSpPr>
        <p:spPr bwMode="auto">
          <a:xfrm>
            <a:off x="3180779" y="1860946"/>
            <a:ext cx="192087" cy="0"/>
          </a:xfrm>
          <a:prstGeom prst="line">
            <a:avLst/>
          </a:prstGeom>
          <a:noFill/>
          <a:ln w="9525">
            <a:solidFill>
              <a:schemeClr val="tx1"/>
            </a:solidFill>
            <a:round/>
            <a:tailEnd type="triangle" w="sm" len="med"/>
          </a:ln>
        </p:spPr>
        <p:txBody>
          <a:bodyPr/>
          <a:lstStyle/>
          <a:p>
            <a:endParaRPr lang="zh-CN" altLang="en-US"/>
          </a:p>
        </p:txBody>
      </p:sp>
      <p:sp>
        <p:nvSpPr>
          <p:cNvPr id="306220" name="Line 45"/>
          <p:cNvSpPr>
            <a:spLocks noChangeShapeType="1"/>
          </p:cNvSpPr>
          <p:nvPr/>
        </p:nvSpPr>
        <p:spPr bwMode="auto">
          <a:xfrm>
            <a:off x="2707704" y="1860946"/>
            <a:ext cx="187325" cy="0"/>
          </a:xfrm>
          <a:prstGeom prst="line">
            <a:avLst/>
          </a:prstGeom>
          <a:noFill/>
          <a:ln w="9525">
            <a:solidFill>
              <a:schemeClr val="tx1"/>
            </a:solidFill>
            <a:round/>
            <a:tailEnd type="triangle" w="sm" len="med"/>
          </a:ln>
        </p:spPr>
        <p:txBody>
          <a:bodyPr/>
          <a:lstStyle/>
          <a:p>
            <a:endParaRPr lang="zh-CN" altLang="en-US"/>
          </a:p>
        </p:txBody>
      </p:sp>
      <p:sp>
        <p:nvSpPr>
          <p:cNvPr id="306221" name="Text Box 46"/>
          <p:cNvSpPr txBox="1">
            <a:spLocks noChangeArrowheads="1"/>
          </p:cNvSpPr>
          <p:nvPr/>
        </p:nvSpPr>
        <p:spPr bwMode="auto">
          <a:xfrm>
            <a:off x="259779" y="848121"/>
            <a:ext cx="346075" cy="396875"/>
          </a:xfrm>
          <a:prstGeom prst="rect">
            <a:avLst/>
          </a:prstGeom>
          <a:noFill/>
          <a:ln w="9525">
            <a:noFill/>
            <a:miter lim="800000"/>
          </a:ln>
        </p:spPr>
        <p:txBody>
          <a:bodyPr wrap="none">
            <a:spAutoFit/>
          </a:bodyPr>
          <a:lstStyle/>
          <a:p>
            <a:r>
              <a:rPr kumimoji="1" lang="en-US" altLang="zh-CN" sz="2000" dirty="0">
                <a:latin typeface="Arial" panose="020B0604020202020204" pitchFamily="34" charset="0"/>
              </a:rPr>
              <a:t>I</a:t>
            </a:r>
            <a:r>
              <a:rPr kumimoji="1" lang="en-US" altLang="zh-CN" sz="2000" baseline="-25000" dirty="0">
                <a:latin typeface="Arial" panose="020B0604020202020204" pitchFamily="34" charset="0"/>
              </a:rPr>
              <a:t>1</a:t>
            </a:r>
          </a:p>
        </p:txBody>
      </p:sp>
      <p:sp>
        <p:nvSpPr>
          <p:cNvPr id="306222" name="Text Box 47"/>
          <p:cNvSpPr txBox="1">
            <a:spLocks noChangeArrowheads="1"/>
          </p:cNvSpPr>
          <p:nvPr/>
        </p:nvSpPr>
        <p:spPr bwMode="auto">
          <a:xfrm>
            <a:off x="258191" y="2006996"/>
            <a:ext cx="346075" cy="396875"/>
          </a:xfrm>
          <a:prstGeom prst="rect">
            <a:avLst/>
          </a:prstGeom>
          <a:noFill/>
          <a:ln w="9525">
            <a:noFill/>
            <a:miter lim="800000"/>
          </a:ln>
        </p:spPr>
        <p:txBody>
          <a:bodyPr wrap="none">
            <a:spAutoFit/>
          </a:bodyPr>
          <a:lstStyle/>
          <a:p>
            <a:r>
              <a:rPr kumimoji="1" lang="en-US" altLang="zh-CN" sz="2000" dirty="0">
                <a:latin typeface="Arial" panose="020B0604020202020204" pitchFamily="34" charset="0"/>
              </a:rPr>
              <a:t>I</a:t>
            </a:r>
            <a:r>
              <a:rPr kumimoji="1" lang="en-US" altLang="zh-CN" sz="2000" baseline="-25000" dirty="0">
                <a:latin typeface="Arial" panose="020B0604020202020204" pitchFamily="34" charset="0"/>
              </a:rPr>
              <a:t>3</a:t>
            </a:r>
          </a:p>
        </p:txBody>
      </p:sp>
      <p:sp>
        <p:nvSpPr>
          <p:cNvPr id="306223" name="Text Box 48"/>
          <p:cNvSpPr txBox="1">
            <a:spLocks noChangeArrowheads="1"/>
          </p:cNvSpPr>
          <p:nvPr/>
        </p:nvSpPr>
        <p:spPr bwMode="auto">
          <a:xfrm>
            <a:off x="258191" y="1403746"/>
            <a:ext cx="346075" cy="398463"/>
          </a:xfrm>
          <a:prstGeom prst="rect">
            <a:avLst/>
          </a:prstGeom>
          <a:noFill/>
          <a:ln w="9525">
            <a:noFill/>
            <a:miter lim="800000"/>
          </a:ln>
        </p:spPr>
        <p:txBody>
          <a:bodyPr wrap="none">
            <a:spAutoFit/>
          </a:bodyPr>
          <a:lstStyle/>
          <a:p>
            <a:r>
              <a:rPr kumimoji="1" lang="en-US" altLang="zh-CN" sz="2000" dirty="0">
                <a:latin typeface="Arial" panose="020B0604020202020204" pitchFamily="34" charset="0"/>
              </a:rPr>
              <a:t>I</a:t>
            </a:r>
            <a:r>
              <a:rPr kumimoji="1" lang="en-US" altLang="zh-CN" sz="2000" baseline="-25000" dirty="0">
                <a:latin typeface="Arial" panose="020B0604020202020204" pitchFamily="34" charset="0"/>
              </a:rPr>
              <a:t>2</a:t>
            </a:r>
          </a:p>
        </p:txBody>
      </p:sp>
      <p:sp>
        <p:nvSpPr>
          <p:cNvPr id="306224" name="Text Box 49"/>
          <p:cNvSpPr txBox="1">
            <a:spLocks noChangeArrowheads="1"/>
          </p:cNvSpPr>
          <p:nvPr/>
        </p:nvSpPr>
        <p:spPr bwMode="auto">
          <a:xfrm>
            <a:off x="4109466" y="898921"/>
            <a:ext cx="474663" cy="398463"/>
          </a:xfrm>
          <a:prstGeom prst="rect">
            <a:avLst/>
          </a:prstGeom>
          <a:noFill/>
          <a:ln w="9525">
            <a:noFill/>
            <a:miter lim="800000"/>
          </a:ln>
        </p:spPr>
        <p:txBody>
          <a:bodyPr wrap="none">
            <a:spAutoFit/>
          </a:bodyPr>
          <a:lstStyle/>
          <a:p>
            <a:r>
              <a:rPr kumimoji="1" lang="en-US" altLang="zh-CN" sz="2000" dirty="0">
                <a:latin typeface="Arial" panose="020B0604020202020204" pitchFamily="34" charset="0"/>
              </a:rPr>
              <a:t>O</a:t>
            </a:r>
            <a:r>
              <a:rPr kumimoji="1" lang="en-US" altLang="zh-CN" sz="2000" baseline="-25000" dirty="0">
                <a:latin typeface="Arial" panose="020B0604020202020204" pitchFamily="34" charset="0"/>
              </a:rPr>
              <a:t>1</a:t>
            </a:r>
          </a:p>
        </p:txBody>
      </p:sp>
      <p:sp>
        <p:nvSpPr>
          <p:cNvPr id="306225" name="Text Box 50"/>
          <p:cNvSpPr txBox="1">
            <a:spLocks noChangeArrowheads="1"/>
          </p:cNvSpPr>
          <p:nvPr/>
        </p:nvSpPr>
        <p:spPr bwMode="auto">
          <a:xfrm>
            <a:off x="4109466" y="1503759"/>
            <a:ext cx="474663" cy="398462"/>
          </a:xfrm>
          <a:prstGeom prst="rect">
            <a:avLst/>
          </a:prstGeom>
          <a:noFill/>
          <a:ln w="9525">
            <a:noFill/>
            <a:miter lim="800000"/>
          </a:ln>
        </p:spPr>
        <p:txBody>
          <a:bodyPr wrap="none">
            <a:spAutoFit/>
          </a:bodyPr>
          <a:lstStyle/>
          <a:p>
            <a:r>
              <a:rPr kumimoji="1" lang="en-US" altLang="zh-CN" sz="2000" dirty="0">
                <a:latin typeface="Arial" panose="020B0604020202020204" pitchFamily="34" charset="0"/>
              </a:rPr>
              <a:t>O</a:t>
            </a:r>
            <a:r>
              <a:rPr kumimoji="1" lang="en-US" altLang="zh-CN" sz="2000" baseline="-25000" dirty="0">
                <a:latin typeface="Arial" panose="020B0604020202020204" pitchFamily="34" charset="0"/>
              </a:rPr>
              <a:t>2</a:t>
            </a:r>
          </a:p>
        </p:txBody>
      </p:sp>
      <p:sp>
        <p:nvSpPr>
          <p:cNvPr id="306226" name="Freeform 51"/>
          <p:cNvSpPr/>
          <p:nvPr/>
        </p:nvSpPr>
        <p:spPr bwMode="auto">
          <a:xfrm>
            <a:off x="777304" y="1073546"/>
            <a:ext cx="3267075" cy="571500"/>
          </a:xfrm>
          <a:custGeom>
            <a:avLst/>
            <a:gdLst>
              <a:gd name="T0" fmla="*/ 0 w 2064"/>
              <a:gd name="T1" fmla="*/ 0 h 384"/>
              <a:gd name="T2" fmla="*/ 816 w 2064"/>
              <a:gd name="T3" fmla="*/ 0 h 384"/>
              <a:gd name="T4" fmla="*/ 1248 w 2064"/>
              <a:gd name="T5" fmla="*/ 384 h 384"/>
              <a:gd name="T6" fmla="*/ 2064 w 2064"/>
              <a:gd name="T7" fmla="*/ 384 h 384"/>
              <a:gd name="T8" fmla="*/ 0 60000 65536"/>
              <a:gd name="T9" fmla="*/ 0 60000 65536"/>
              <a:gd name="T10" fmla="*/ 0 60000 65536"/>
              <a:gd name="T11" fmla="*/ 0 60000 65536"/>
              <a:gd name="T12" fmla="*/ 0 w 2064"/>
              <a:gd name="T13" fmla="*/ 0 h 384"/>
              <a:gd name="T14" fmla="*/ 2064 w 2064"/>
              <a:gd name="T15" fmla="*/ 384 h 384"/>
            </a:gdLst>
            <a:ahLst/>
            <a:cxnLst>
              <a:cxn ang="T8">
                <a:pos x="T0" y="T1"/>
              </a:cxn>
              <a:cxn ang="T9">
                <a:pos x="T2" y="T3"/>
              </a:cxn>
              <a:cxn ang="T10">
                <a:pos x="T4" y="T5"/>
              </a:cxn>
              <a:cxn ang="T11">
                <a:pos x="T6" y="T7"/>
              </a:cxn>
            </a:cxnLst>
            <a:rect l="T12" t="T13" r="T14" b="T15"/>
            <a:pathLst>
              <a:path w="2064" h="384">
                <a:moveTo>
                  <a:pt x="0" y="0"/>
                </a:moveTo>
                <a:lnTo>
                  <a:pt x="816" y="0"/>
                </a:lnTo>
                <a:lnTo>
                  <a:pt x="1248" y="384"/>
                </a:lnTo>
                <a:lnTo>
                  <a:pt x="2064" y="384"/>
                </a:lnTo>
              </a:path>
            </a:pathLst>
          </a:custGeom>
          <a:noFill/>
          <a:ln w="76200" cmpd="sng">
            <a:solidFill>
              <a:schemeClr val="folHlink"/>
            </a:solidFill>
            <a:round/>
            <a:headEnd type="none" w="med" len="med"/>
            <a:tailEnd type="triangle" w="med" len="lg"/>
          </a:ln>
        </p:spPr>
        <p:txBody>
          <a:bodyPr/>
          <a:lstStyle/>
          <a:p>
            <a:endParaRPr lang="zh-CN" altLang="en-US"/>
          </a:p>
        </p:txBody>
      </p:sp>
      <p:sp>
        <p:nvSpPr>
          <p:cNvPr id="306227" name="Text Box 52"/>
          <p:cNvSpPr txBox="1">
            <a:spLocks noChangeArrowheads="1"/>
          </p:cNvSpPr>
          <p:nvPr/>
        </p:nvSpPr>
        <p:spPr bwMode="auto">
          <a:xfrm>
            <a:off x="2175891" y="1402159"/>
            <a:ext cx="438150" cy="1006475"/>
          </a:xfrm>
          <a:prstGeom prst="rect">
            <a:avLst/>
          </a:prstGeom>
          <a:noFill/>
          <a:ln w="9525">
            <a:noFill/>
            <a:miter lim="800000"/>
          </a:ln>
        </p:spPr>
        <p:txBody>
          <a:bodyPr wrap="none">
            <a:spAutoFit/>
          </a:bodyPr>
          <a:lstStyle/>
          <a:p>
            <a:r>
              <a:rPr kumimoji="1" lang="zh-CN" altLang="en-US" sz="2000">
                <a:latin typeface="Arial" panose="020B0604020202020204" pitchFamily="34" charset="0"/>
              </a:rPr>
              <a:t>存</a:t>
            </a:r>
          </a:p>
          <a:p>
            <a:r>
              <a:rPr kumimoji="1" lang="zh-CN" altLang="en-US" sz="2000">
                <a:latin typeface="Arial" panose="020B0604020202020204" pitchFamily="34" charset="0"/>
              </a:rPr>
              <a:t>储</a:t>
            </a:r>
          </a:p>
          <a:p>
            <a:r>
              <a:rPr kumimoji="1" lang="zh-CN" altLang="en-US" sz="2000">
                <a:latin typeface="Arial" panose="020B0604020202020204" pitchFamily="34" charset="0"/>
              </a:rPr>
              <a:t>器</a:t>
            </a:r>
          </a:p>
        </p:txBody>
      </p:sp>
      <p:sp>
        <p:nvSpPr>
          <p:cNvPr id="964661" name="Rectangle 53"/>
          <p:cNvSpPr>
            <a:spLocks noChangeArrowheads="1"/>
          </p:cNvSpPr>
          <p:nvPr/>
        </p:nvSpPr>
        <p:spPr bwMode="auto">
          <a:xfrm>
            <a:off x="5690616" y="1216421"/>
            <a:ext cx="284163" cy="142875"/>
          </a:xfrm>
          <a:prstGeom prst="rect">
            <a:avLst/>
          </a:prstGeom>
          <a:solidFill>
            <a:schemeClr val="bg1"/>
          </a:solidFill>
          <a:ln w="19050">
            <a:solidFill>
              <a:schemeClr val="tx1"/>
            </a:solidFill>
            <a:miter lim="800000"/>
          </a:ln>
          <a:effectLst>
            <a:outerShdw dist="35921" dir="2700000" algn="ctr" rotWithShape="0">
              <a:schemeClr val="bg2"/>
            </a:outerShdw>
          </a:effectLst>
        </p:spPr>
        <p:txBody>
          <a:bodyPr wrap="none" anchor="ctr"/>
          <a:lstStyle/>
          <a:p>
            <a:pPr>
              <a:defRPr/>
            </a:pPr>
            <a:endParaRPr lang="zh-CN" altLang="en-US">
              <a:ea typeface="黑体" panose="02010609060101010101" pitchFamily="49" charset="-122"/>
            </a:endParaRPr>
          </a:p>
        </p:txBody>
      </p:sp>
      <p:sp>
        <p:nvSpPr>
          <p:cNvPr id="964662" name="Rectangle 54"/>
          <p:cNvSpPr>
            <a:spLocks noChangeArrowheads="1"/>
          </p:cNvSpPr>
          <p:nvPr/>
        </p:nvSpPr>
        <p:spPr bwMode="auto">
          <a:xfrm>
            <a:off x="6163691" y="1168796"/>
            <a:ext cx="285750" cy="239713"/>
          </a:xfrm>
          <a:prstGeom prst="rect">
            <a:avLst/>
          </a:prstGeom>
          <a:solidFill>
            <a:schemeClr val="bg1"/>
          </a:solidFill>
          <a:ln w="19050">
            <a:solidFill>
              <a:schemeClr val="tx1"/>
            </a:solidFill>
            <a:miter lim="800000"/>
          </a:ln>
          <a:effectLst>
            <a:outerShdw dist="35921" dir="2700000" algn="ctr" rotWithShape="0">
              <a:schemeClr val="bg2"/>
            </a:outerShdw>
          </a:effectLst>
        </p:spPr>
        <p:txBody>
          <a:bodyPr wrap="none" anchor="ctr"/>
          <a:lstStyle/>
          <a:p>
            <a:pPr>
              <a:defRPr/>
            </a:pPr>
            <a:endParaRPr lang="zh-CN" altLang="en-US">
              <a:ea typeface="黑体" panose="02010609060101010101" pitchFamily="49" charset="-122"/>
            </a:endParaRPr>
          </a:p>
        </p:txBody>
      </p:sp>
      <p:sp>
        <p:nvSpPr>
          <p:cNvPr id="964663" name="Rectangle 55"/>
          <p:cNvSpPr>
            <a:spLocks noChangeArrowheads="1"/>
          </p:cNvSpPr>
          <p:nvPr/>
        </p:nvSpPr>
        <p:spPr bwMode="auto">
          <a:xfrm>
            <a:off x="6639941" y="1146571"/>
            <a:ext cx="284163" cy="285750"/>
          </a:xfrm>
          <a:prstGeom prst="rect">
            <a:avLst/>
          </a:prstGeom>
          <a:solidFill>
            <a:srgbClr val="EAEAEA"/>
          </a:solidFill>
          <a:ln w="19050">
            <a:solidFill>
              <a:schemeClr val="tx1"/>
            </a:solidFill>
            <a:miter lim="800000"/>
          </a:ln>
          <a:effectLst>
            <a:outerShdw dist="35921" dir="2700000" algn="ctr" rotWithShape="0">
              <a:schemeClr val="bg2"/>
            </a:outerShdw>
          </a:effectLst>
        </p:spPr>
        <p:txBody>
          <a:bodyPr wrap="none" anchor="ctr"/>
          <a:lstStyle/>
          <a:p>
            <a:pPr>
              <a:defRPr/>
            </a:pPr>
            <a:endParaRPr lang="zh-CN" altLang="en-US">
              <a:ea typeface="黑体" panose="02010609060101010101" pitchFamily="49" charset="-122"/>
            </a:endParaRPr>
          </a:p>
        </p:txBody>
      </p:sp>
      <p:sp>
        <p:nvSpPr>
          <p:cNvPr id="306231" name="Line 56"/>
          <p:cNvSpPr>
            <a:spLocks noChangeShapeType="1"/>
          </p:cNvSpPr>
          <p:nvPr/>
        </p:nvSpPr>
        <p:spPr bwMode="auto">
          <a:xfrm flipV="1">
            <a:off x="5498529" y="1289446"/>
            <a:ext cx="196850" cy="0"/>
          </a:xfrm>
          <a:prstGeom prst="line">
            <a:avLst/>
          </a:prstGeom>
          <a:noFill/>
          <a:ln w="9525">
            <a:solidFill>
              <a:schemeClr val="tx1"/>
            </a:solidFill>
            <a:round/>
            <a:tailEnd type="triangle" w="sm" len="med"/>
          </a:ln>
        </p:spPr>
        <p:txBody>
          <a:bodyPr/>
          <a:lstStyle/>
          <a:p>
            <a:endParaRPr lang="zh-CN" altLang="en-US"/>
          </a:p>
        </p:txBody>
      </p:sp>
      <p:sp>
        <p:nvSpPr>
          <p:cNvPr id="306232" name="Line 57"/>
          <p:cNvSpPr>
            <a:spLocks noChangeShapeType="1"/>
          </p:cNvSpPr>
          <p:nvPr/>
        </p:nvSpPr>
        <p:spPr bwMode="auto">
          <a:xfrm>
            <a:off x="5974779" y="1289446"/>
            <a:ext cx="188912" cy="0"/>
          </a:xfrm>
          <a:prstGeom prst="line">
            <a:avLst/>
          </a:prstGeom>
          <a:noFill/>
          <a:ln w="9525">
            <a:solidFill>
              <a:schemeClr val="tx1"/>
            </a:solidFill>
            <a:round/>
            <a:tailEnd type="triangle" w="sm" len="med"/>
          </a:ln>
        </p:spPr>
        <p:txBody>
          <a:bodyPr/>
          <a:lstStyle/>
          <a:p>
            <a:endParaRPr lang="zh-CN" altLang="en-US"/>
          </a:p>
        </p:txBody>
      </p:sp>
      <p:sp>
        <p:nvSpPr>
          <p:cNvPr id="306233" name="Line 58"/>
          <p:cNvSpPr>
            <a:spLocks noChangeShapeType="1"/>
          </p:cNvSpPr>
          <p:nvPr/>
        </p:nvSpPr>
        <p:spPr bwMode="auto">
          <a:xfrm>
            <a:off x="6449441" y="1289446"/>
            <a:ext cx="190500" cy="0"/>
          </a:xfrm>
          <a:prstGeom prst="line">
            <a:avLst/>
          </a:prstGeom>
          <a:noFill/>
          <a:ln w="9525">
            <a:solidFill>
              <a:schemeClr val="tx1"/>
            </a:solidFill>
            <a:round/>
            <a:tailEnd type="triangle" w="sm" len="med"/>
          </a:ln>
        </p:spPr>
        <p:txBody>
          <a:bodyPr/>
          <a:lstStyle/>
          <a:p>
            <a:endParaRPr lang="zh-CN" altLang="en-US"/>
          </a:p>
        </p:txBody>
      </p:sp>
      <p:sp>
        <p:nvSpPr>
          <p:cNvPr id="306234" name="Line 59"/>
          <p:cNvSpPr>
            <a:spLocks noChangeShapeType="1"/>
          </p:cNvSpPr>
          <p:nvPr/>
        </p:nvSpPr>
        <p:spPr bwMode="auto">
          <a:xfrm>
            <a:off x="6924104" y="1289446"/>
            <a:ext cx="188912" cy="0"/>
          </a:xfrm>
          <a:prstGeom prst="line">
            <a:avLst/>
          </a:prstGeom>
          <a:noFill/>
          <a:ln w="9525">
            <a:solidFill>
              <a:schemeClr val="tx1"/>
            </a:solidFill>
            <a:round/>
            <a:tailEnd type="triangle" w="sm" len="med"/>
          </a:ln>
        </p:spPr>
        <p:txBody>
          <a:bodyPr/>
          <a:lstStyle/>
          <a:p>
            <a:endParaRPr lang="zh-CN" altLang="en-US"/>
          </a:p>
        </p:txBody>
      </p:sp>
      <p:sp>
        <p:nvSpPr>
          <p:cNvPr id="964668" name="Rectangle 60"/>
          <p:cNvSpPr>
            <a:spLocks noChangeArrowheads="1"/>
          </p:cNvSpPr>
          <p:nvPr/>
        </p:nvSpPr>
        <p:spPr bwMode="auto">
          <a:xfrm>
            <a:off x="5690616" y="2384821"/>
            <a:ext cx="284163" cy="142875"/>
          </a:xfrm>
          <a:prstGeom prst="rect">
            <a:avLst/>
          </a:prstGeom>
          <a:solidFill>
            <a:schemeClr val="bg1"/>
          </a:solidFill>
          <a:ln w="19050">
            <a:solidFill>
              <a:schemeClr val="tx1"/>
            </a:solidFill>
            <a:miter lim="800000"/>
          </a:ln>
          <a:effectLst>
            <a:outerShdw dist="35921" dir="2700000" algn="ctr" rotWithShape="0">
              <a:schemeClr val="bg2"/>
            </a:outerShdw>
          </a:effectLst>
        </p:spPr>
        <p:txBody>
          <a:bodyPr wrap="none" anchor="ctr"/>
          <a:lstStyle/>
          <a:p>
            <a:pPr>
              <a:defRPr/>
            </a:pPr>
            <a:endParaRPr lang="zh-CN" altLang="en-US">
              <a:ea typeface="黑体" panose="02010609060101010101" pitchFamily="49" charset="-122"/>
            </a:endParaRPr>
          </a:p>
        </p:txBody>
      </p:sp>
      <p:sp>
        <p:nvSpPr>
          <p:cNvPr id="964669" name="Rectangle 61"/>
          <p:cNvSpPr>
            <a:spLocks noChangeArrowheads="1"/>
          </p:cNvSpPr>
          <p:nvPr/>
        </p:nvSpPr>
        <p:spPr bwMode="auto">
          <a:xfrm>
            <a:off x="6163691" y="2337196"/>
            <a:ext cx="285750" cy="239713"/>
          </a:xfrm>
          <a:prstGeom prst="rect">
            <a:avLst/>
          </a:prstGeom>
          <a:solidFill>
            <a:schemeClr val="bg1"/>
          </a:solidFill>
          <a:ln w="19050">
            <a:solidFill>
              <a:schemeClr val="tx1"/>
            </a:solidFill>
            <a:miter lim="800000"/>
          </a:ln>
          <a:effectLst>
            <a:outerShdw dist="35921" dir="2700000" algn="ctr" rotWithShape="0">
              <a:schemeClr val="bg2"/>
            </a:outerShdw>
          </a:effectLst>
        </p:spPr>
        <p:txBody>
          <a:bodyPr wrap="none" anchor="ctr"/>
          <a:lstStyle/>
          <a:p>
            <a:pPr>
              <a:defRPr/>
            </a:pPr>
            <a:endParaRPr lang="zh-CN" altLang="en-US">
              <a:ea typeface="黑体" panose="02010609060101010101" pitchFamily="49" charset="-122"/>
            </a:endParaRPr>
          </a:p>
        </p:txBody>
      </p:sp>
      <p:sp>
        <p:nvSpPr>
          <p:cNvPr id="964670" name="Rectangle 62"/>
          <p:cNvSpPr>
            <a:spLocks noChangeArrowheads="1"/>
          </p:cNvSpPr>
          <p:nvPr/>
        </p:nvSpPr>
        <p:spPr bwMode="auto">
          <a:xfrm>
            <a:off x="6639941" y="2311796"/>
            <a:ext cx="284163" cy="287338"/>
          </a:xfrm>
          <a:prstGeom prst="rect">
            <a:avLst/>
          </a:prstGeom>
          <a:solidFill>
            <a:srgbClr val="EAEAEA"/>
          </a:solidFill>
          <a:ln w="19050">
            <a:solidFill>
              <a:schemeClr val="tx1"/>
            </a:solidFill>
            <a:miter lim="800000"/>
          </a:ln>
          <a:effectLst>
            <a:outerShdw dist="35921" dir="2700000" algn="ctr" rotWithShape="0">
              <a:schemeClr val="bg2"/>
            </a:outerShdw>
          </a:effectLst>
        </p:spPr>
        <p:txBody>
          <a:bodyPr wrap="none" anchor="ctr"/>
          <a:lstStyle/>
          <a:p>
            <a:pPr>
              <a:defRPr/>
            </a:pPr>
            <a:endParaRPr lang="zh-CN" altLang="en-US">
              <a:ea typeface="黑体" panose="02010609060101010101" pitchFamily="49" charset="-122"/>
            </a:endParaRPr>
          </a:p>
        </p:txBody>
      </p:sp>
      <p:sp>
        <p:nvSpPr>
          <p:cNvPr id="306238" name="Line 63"/>
          <p:cNvSpPr>
            <a:spLocks noChangeShapeType="1"/>
          </p:cNvSpPr>
          <p:nvPr/>
        </p:nvSpPr>
        <p:spPr bwMode="auto">
          <a:xfrm flipV="1">
            <a:off x="5498529" y="2456259"/>
            <a:ext cx="196850" cy="0"/>
          </a:xfrm>
          <a:prstGeom prst="line">
            <a:avLst/>
          </a:prstGeom>
          <a:noFill/>
          <a:ln w="9525">
            <a:solidFill>
              <a:schemeClr val="tx1"/>
            </a:solidFill>
            <a:round/>
            <a:tailEnd type="triangle" w="sm" len="med"/>
          </a:ln>
        </p:spPr>
        <p:txBody>
          <a:bodyPr/>
          <a:lstStyle/>
          <a:p>
            <a:endParaRPr lang="zh-CN" altLang="en-US"/>
          </a:p>
        </p:txBody>
      </p:sp>
      <p:sp>
        <p:nvSpPr>
          <p:cNvPr id="306239" name="Line 64"/>
          <p:cNvSpPr>
            <a:spLocks noChangeShapeType="1"/>
          </p:cNvSpPr>
          <p:nvPr/>
        </p:nvSpPr>
        <p:spPr bwMode="auto">
          <a:xfrm>
            <a:off x="5974779" y="2456259"/>
            <a:ext cx="188912" cy="0"/>
          </a:xfrm>
          <a:prstGeom prst="line">
            <a:avLst/>
          </a:prstGeom>
          <a:noFill/>
          <a:ln w="9525">
            <a:solidFill>
              <a:schemeClr val="tx1"/>
            </a:solidFill>
            <a:round/>
            <a:tailEnd type="triangle" w="sm" len="med"/>
          </a:ln>
        </p:spPr>
        <p:txBody>
          <a:bodyPr/>
          <a:lstStyle/>
          <a:p>
            <a:endParaRPr lang="zh-CN" altLang="en-US"/>
          </a:p>
        </p:txBody>
      </p:sp>
      <p:sp>
        <p:nvSpPr>
          <p:cNvPr id="306240" name="Line 65"/>
          <p:cNvSpPr>
            <a:spLocks noChangeShapeType="1"/>
          </p:cNvSpPr>
          <p:nvPr/>
        </p:nvSpPr>
        <p:spPr bwMode="auto">
          <a:xfrm>
            <a:off x="6449441" y="2456259"/>
            <a:ext cx="190500" cy="0"/>
          </a:xfrm>
          <a:prstGeom prst="line">
            <a:avLst/>
          </a:prstGeom>
          <a:noFill/>
          <a:ln w="9525">
            <a:solidFill>
              <a:schemeClr val="tx1"/>
            </a:solidFill>
            <a:round/>
            <a:tailEnd type="triangle" w="sm" len="med"/>
          </a:ln>
        </p:spPr>
        <p:txBody>
          <a:bodyPr/>
          <a:lstStyle/>
          <a:p>
            <a:endParaRPr lang="zh-CN" altLang="en-US"/>
          </a:p>
        </p:txBody>
      </p:sp>
      <p:sp>
        <p:nvSpPr>
          <p:cNvPr id="306241" name="Line 66"/>
          <p:cNvSpPr>
            <a:spLocks noChangeShapeType="1"/>
          </p:cNvSpPr>
          <p:nvPr/>
        </p:nvSpPr>
        <p:spPr bwMode="auto">
          <a:xfrm>
            <a:off x="6924104" y="2456259"/>
            <a:ext cx="188912" cy="0"/>
          </a:xfrm>
          <a:prstGeom prst="line">
            <a:avLst/>
          </a:prstGeom>
          <a:noFill/>
          <a:ln w="9525">
            <a:solidFill>
              <a:schemeClr val="tx1"/>
            </a:solidFill>
            <a:round/>
            <a:tailEnd type="triangle" w="sm" len="med"/>
          </a:ln>
        </p:spPr>
        <p:txBody>
          <a:bodyPr/>
          <a:lstStyle/>
          <a:p>
            <a:endParaRPr lang="zh-CN" altLang="en-US"/>
          </a:p>
        </p:txBody>
      </p:sp>
      <p:sp>
        <p:nvSpPr>
          <p:cNvPr id="964675" name="Rectangle 67"/>
          <p:cNvSpPr>
            <a:spLocks noChangeArrowheads="1"/>
          </p:cNvSpPr>
          <p:nvPr/>
        </p:nvSpPr>
        <p:spPr bwMode="auto">
          <a:xfrm flipH="1">
            <a:off x="8373491" y="1216421"/>
            <a:ext cx="285750" cy="142875"/>
          </a:xfrm>
          <a:prstGeom prst="rect">
            <a:avLst/>
          </a:prstGeom>
          <a:solidFill>
            <a:schemeClr val="bg1"/>
          </a:solidFill>
          <a:ln w="19050">
            <a:solidFill>
              <a:schemeClr val="tx1"/>
            </a:solidFill>
            <a:miter lim="800000"/>
          </a:ln>
          <a:effectLst>
            <a:outerShdw dist="35921" dir="2700000" algn="ctr" rotWithShape="0">
              <a:schemeClr val="bg2"/>
            </a:outerShdw>
          </a:effectLst>
        </p:spPr>
        <p:txBody>
          <a:bodyPr wrap="none" anchor="ctr"/>
          <a:lstStyle/>
          <a:p>
            <a:pPr>
              <a:defRPr/>
            </a:pPr>
            <a:endParaRPr lang="zh-CN" altLang="en-US">
              <a:ea typeface="黑体" panose="02010609060101010101" pitchFamily="49" charset="-122"/>
            </a:endParaRPr>
          </a:p>
        </p:txBody>
      </p:sp>
      <p:sp>
        <p:nvSpPr>
          <p:cNvPr id="964676" name="Rectangle 68"/>
          <p:cNvSpPr>
            <a:spLocks noChangeArrowheads="1"/>
          </p:cNvSpPr>
          <p:nvPr/>
        </p:nvSpPr>
        <p:spPr bwMode="auto">
          <a:xfrm flipH="1">
            <a:off x="7900416" y="1168796"/>
            <a:ext cx="284163" cy="239713"/>
          </a:xfrm>
          <a:prstGeom prst="rect">
            <a:avLst/>
          </a:prstGeom>
          <a:solidFill>
            <a:schemeClr val="bg1"/>
          </a:solidFill>
          <a:ln w="19050">
            <a:solidFill>
              <a:schemeClr val="tx1"/>
            </a:solidFill>
            <a:miter lim="800000"/>
          </a:ln>
          <a:effectLst>
            <a:outerShdw dist="35921" dir="2700000" algn="ctr" rotWithShape="0">
              <a:schemeClr val="bg2"/>
            </a:outerShdw>
          </a:effectLst>
        </p:spPr>
        <p:txBody>
          <a:bodyPr wrap="none" anchor="ctr"/>
          <a:lstStyle/>
          <a:p>
            <a:pPr>
              <a:defRPr/>
            </a:pPr>
            <a:endParaRPr lang="zh-CN" altLang="en-US">
              <a:ea typeface="黑体" panose="02010609060101010101" pitchFamily="49" charset="-122"/>
            </a:endParaRPr>
          </a:p>
        </p:txBody>
      </p:sp>
      <p:sp>
        <p:nvSpPr>
          <p:cNvPr id="964677" name="Rectangle 69"/>
          <p:cNvSpPr>
            <a:spLocks noChangeArrowheads="1"/>
          </p:cNvSpPr>
          <p:nvPr/>
        </p:nvSpPr>
        <p:spPr bwMode="auto">
          <a:xfrm flipH="1">
            <a:off x="7422579" y="1146571"/>
            <a:ext cx="287337" cy="285750"/>
          </a:xfrm>
          <a:prstGeom prst="rect">
            <a:avLst/>
          </a:prstGeom>
          <a:solidFill>
            <a:srgbClr val="EAEAEA"/>
          </a:solidFill>
          <a:ln w="19050">
            <a:solidFill>
              <a:schemeClr val="tx1"/>
            </a:solidFill>
            <a:miter lim="800000"/>
          </a:ln>
          <a:effectLst>
            <a:outerShdw dist="35921" dir="2700000" algn="ctr" rotWithShape="0">
              <a:schemeClr val="bg2"/>
            </a:outerShdw>
          </a:effectLst>
        </p:spPr>
        <p:txBody>
          <a:bodyPr wrap="none" anchor="ctr"/>
          <a:lstStyle/>
          <a:p>
            <a:pPr>
              <a:defRPr/>
            </a:pPr>
            <a:endParaRPr lang="zh-CN" altLang="en-US">
              <a:ea typeface="黑体" panose="02010609060101010101" pitchFamily="49" charset="-122"/>
            </a:endParaRPr>
          </a:p>
        </p:txBody>
      </p:sp>
      <p:sp>
        <p:nvSpPr>
          <p:cNvPr id="306245" name="Line 70"/>
          <p:cNvSpPr>
            <a:spLocks noChangeShapeType="1"/>
          </p:cNvSpPr>
          <p:nvPr/>
        </p:nvSpPr>
        <p:spPr bwMode="auto">
          <a:xfrm flipV="1">
            <a:off x="8652891" y="1289446"/>
            <a:ext cx="196850" cy="0"/>
          </a:xfrm>
          <a:prstGeom prst="line">
            <a:avLst/>
          </a:prstGeom>
          <a:noFill/>
          <a:ln w="9525">
            <a:solidFill>
              <a:schemeClr val="tx1"/>
            </a:solidFill>
            <a:round/>
            <a:tailEnd type="triangle" w="sm" len="med"/>
          </a:ln>
        </p:spPr>
        <p:txBody>
          <a:bodyPr/>
          <a:lstStyle/>
          <a:p>
            <a:endParaRPr lang="zh-CN" altLang="en-US"/>
          </a:p>
        </p:txBody>
      </p:sp>
      <p:sp>
        <p:nvSpPr>
          <p:cNvPr id="306246" name="Line 71"/>
          <p:cNvSpPr>
            <a:spLocks noChangeShapeType="1"/>
          </p:cNvSpPr>
          <p:nvPr/>
        </p:nvSpPr>
        <p:spPr bwMode="auto">
          <a:xfrm rot="10800000" flipH="1">
            <a:off x="8184579" y="1289446"/>
            <a:ext cx="188912" cy="0"/>
          </a:xfrm>
          <a:prstGeom prst="line">
            <a:avLst/>
          </a:prstGeom>
          <a:noFill/>
          <a:ln w="9525">
            <a:solidFill>
              <a:schemeClr val="tx1"/>
            </a:solidFill>
            <a:round/>
            <a:tailEnd type="triangle" w="sm" len="med"/>
          </a:ln>
        </p:spPr>
        <p:txBody>
          <a:bodyPr/>
          <a:lstStyle/>
          <a:p>
            <a:endParaRPr lang="zh-CN" altLang="en-US"/>
          </a:p>
        </p:txBody>
      </p:sp>
      <p:sp>
        <p:nvSpPr>
          <p:cNvPr id="306247" name="Line 72"/>
          <p:cNvSpPr>
            <a:spLocks noChangeShapeType="1"/>
          </p:cNvSpPr>
          <p:nvPr/>
        </p:nvSpPr>
        <p:spPr bwMode="auto">
          <a:xfrm>
            <a:off x="7709916" y="1289446"/>
            <a:ext cx="190500" cy="0"/>
          </a:xfrm>
          <a:prstGeom prst="line">
            <a:avLst/>
          </a:prstGeom>
          <a:noFill/>
          <a:ln w="9525">
            <a:solidFill>
              <a:schemeClr val="tx1"/>
            </a:solidFill>
            <a:round/>
            <a:tailEnd type="triangle" w="sm" len="med"/>
          </a:ln>
        </p:spPr>
        <p:txBody>
          <a:bodyPr/>
          <a:lstStyle/>
          <a:p>
            <a:endParaRPr lang="zh-CN" altLang="en-US"/>
          </a:p>
        </p:txBody>
      </p:sp>
      <p:sp>
        <p:nvSpPr>
          <p:cNvPr id="306248" name="Line 73"/>
          <p:cNvSpPr>
            <a:spLocks noChangeShapeType="1"/>
          </p:cNvSpPr>
          <p:nvPr/>
        </p:nvSpPr>
        <p:spPr bwMode="auto">
          <a:xfrm>
            <a:off x="7235254" y="1289446"/>
            <a:ext cx="187325" cy="0"/>
          </a:xfrm>
          <a:prstGeom prst="line">
            <a:avLst/>
          </a:prstGeom>
          <a:noFill/>
          <a:ln w="9525">
            <a:solidFill>
              <a:schemeClr val="tx1"/>
            </a:solidFill>
            <a:round/>
            <a:tailEnd type="triangle" w="sm" len="med"/>
          </a:ln>
        </p:spPr>
        <p:txBody>
          <a:bodyPr/>
          <a:lstStyle/>
          <a:p>
            <a:endParaRPr lang="zh-CN" altLang="en-US"/>
          </a:p>
        </p:txBody>
      </p:sp>
      <p:sp>
        <p:nvSpPr>
          <p:cNvPr id="964682" name="Rectangle 74"/>
          <p:cNvSpPr>
            <a:spLocks noChangeArrowheads="1"/>
          </p:cNvSpPr>
          <p:nvPr/>
        </p:nvSpPr>
        <p:spPr bwMode="auto">
          <a:xfrm flipH="1">
            <a:off x="8373491" y="2384821"/>
            <a:ext cx="285750" cy="142875"/>
          </a:xfrm>
          <a:prstGeom prst="rect">
            <a:avLst/>
          </a:prstGeom>
          <a:solidFill>
            <a:schemeClr val="bg1"/>
          </a:solidFill>
          <a:ln w="19050">
            <a:solidFill>
              <a:schemeClr val="tx1"/>
            </a:solidFill>
            <a:miter lim="800000"/>
          </a:ln>
          <a:effectLst>
            <a:outerShdw dist="35921" dir="2700000" algn="ctr" rotWithShape="0">
              <a:schemeClr val="bg2"/>
            </a:outerShdw>
          </a:effectLst>
        </p:spPr>
        <p:txBody>
          <a:bodyPr wrap="none" anchor="ctr"/>
          <a:lstStyle/>
          <a:p>
            <a:pPr>
              <a:defRPr/>
            </a:pPr>
            <a:endParaRPr lang="zh-CN" altLang="en-US">
              <a:ea typeface="黑体" panose="02010609060101010101" pitchFamily="49" charset="-122"/>
            </a:endParaRPr>
          </a:p>
        </p:txBody>
      </p:sp>
      <p:sp>
        <p:nvSpPr>
          <p:cNvPr id="964683" name="Rectangle 75"/>
          <p:cNvSpPr>
            <a:spLocks noChangeArrowheads="1"/>
          </p:cNvSpPr>
          <p:nvPr/>
        </p:nvSpPr>
        <p:spPr bwMode="auto">
          <a:xfrm flipH="1">
            <a:off x="7900416" y="2337196"/>
            <a:ext cx="284163" cy="239713"/>
          </a:xfrm>
          <a:prstGeom prst="rect">
            <a:avLst/>
          </a:prstGeom>
          <a:solidFill>
            <a:schemeClr val="bg1"/>
          </a:solidFill>
          <a:ln w="19050">
            <a:solidFill>
              <a:schemeClr val="tx1"/>
            </a:solidFill>
            <a:miter lim="800000"/>
          </a:ln>
          <a:effectLst>
            <a:outerShdw dist="35921" dir="2700000" algn="ctr" rotWithShape="0">
              <a:schemeClr val="bg2"/>
            </a:outerShdw>
          </a:effectLst>
        </p:spPr>
        <p:txBody>
          <a:bodyPr wrap="none" anchor="ctr"/>
          <a:lstStyle/>
          <a:p>
            <a:pPr>
              <a:defRPr/>
            </a:pPr>
            <a:endParaRPr lang="zh-CN" altLang="en-US">
              <a:ea typeface="黑体" panose="02010609060101010101" pitchFamily="49" charset="-122"/>
            </a:endParaRPr>
          </a:p>
        </p:txBody>
      </p:sp>
      <p:sp>
        <p:nvSpPr>
          <p:cNvPr id="964684" name="Rectangle 76"/>
          <p:cNvSpPr>
            <a:spLocks noChangeArrowheads="1"/>
          </p:cNvSpPr>
          <p:nvPr/>
        </p:nvSpPr>
        <p:spPr bwMode="auto">
          <a:xfrm flipH="1">
            <a:off x="7422579" y="2311796"/>
            <a:ext cx="287337" cy="287338"/>
          </a:xfrm>
          <a:prstGeom prst="rect">
            <a:avLst/>
          </a:prstGeom>
          <a:solidFill>
            <a:srgbClr val="EAEAEA"/>
          </a:solidFill>
          <a:ln w="19050">
            <a:solidFill>
              <a:schemeClr val="tx1"/>
            </a:solidFill>
            <a:miter lim="800000"/>
          </a:ln>
          <a:effectLst>
            <a:outerShdw dist="35921" dir="2700000" algn="ctr" rotWithShape="0">
              <a:schemeClr val="bg2"/>
            </a:outerShdw>
          </a:effectLst>
        </p:spPr>
        <p:txBody>
          <a:bodyPr wrap="none" anchor="ctr"/>
          <a:lstStyle/>
          <a:p>
            <a:pPr>
              <a:defRPr/>
            </a:pPr>
            <a:endParaRPr lang="zh-CN" altLang="en-US">
              <a:ea typeface="黑体" panose="02010609060101010101" pitchFamily="49" charset="-122"/>
            </a:endParaRPr>
          </a:p>
        </p:txBody>
      </p:sp>
      <p:sp>
        <p:nvSpPr>
          <p:cNvPr id="306252" name="Line 77"/>
          <p:cNvSpPr>
            <a:spLocks noChangeShapeType="1"/>
          </p:cNvSpPr>
          <p:nvPr/>
        </p:nvSpPr>
        <p:spPr bwMode="auto">
          <a:xfrm flipV="1">
            <a:off x="8652891" y="2456259"/>
            <a:ext cx="196850" cy="0"/>
          </a:xfrm>
          <a:prstGeom prst="line">
            <a:avLst/>
          </a:prstGeom>
          <a:noFill/>
          <a:ln w="9525">
            <a:solidFill>
              <a:schemeClr val="tx1"/>
            </a:solidFill>
            <a:round/>
            <a:tailEnd type="triangle" w="sm" len="med"/>
          </a:ln>
        </p:spPr>
        <p:txBody>
          <a:bodyPr/>
          <a:lstStyle/>
          <a:p>
            <a:endParaRPr lang="zh-CN" altLang="en-US"/>
          </a:p>
        </p:txBody>
      </p:sp>
      <p:sp>
        <p:nvSpPr>
          <p:cNvPr id="306253" name="Line 78"/>
          <p:cNvSpPr>
            <a:spLocks noChangeShapeType="1"/>
          </p:cNvSpPr>
          <p:nvPr/>
        </p:nvSpPr>
        <p:spPr bwMode="auto">
          <a:xfrm>
            <a:off x="8184579" y="2456259"/>
            <a:ext cx="188912" cy="0"/>
          </a:xfrm>
          <a:prstGeom prst="line">
            <a:avLst/>
          </a:prstGeom>
          <a:noFill/>
          <a:ln w="9525">
            <a:solidFill>
              <a:schemeClr val="tx1"/>
            </a:solidFill>
            <a:round/>
            <a:tailEnd type="triangle" w="sm" len="med"/>
          </a:ln>
        </p:spPr>
        <p:txBody>
          <a:bodyPr/>
          <a:lstStyle/>
          <a:p>
            <a:endParaRPr lang="zh-CN" altLang="en-US"/>
          </a:p>
        </p:txBody>
      </p:sp>
      <p:sp>
        <p:nvSpPr>
          <p:cNvPr id="306254" name="Line 79"/>
          <p:cNvSpPr>
            <a:spLocks noChangeShapeType="1"/>
          </p:cNvSpPr>
          <p:nvPr/>
        </p:nvSpPr>
        <p:spPr bwMode="auto">
          <a:xfrm>
            <a:off x="7709916" y="2456259"/>
            <a:ext cx="190500" cy="0"/>
          </a:xfrm>
          <a:prstGeom prst="line">
            <a:avLst/>
          </a:prstGeom>
          <a:noFill/>
          <a:ln w="9525">
            <a:solidFill>
              <a:schemeClr val="tx1"/>
            </a:solidFill>
            <a:round/>
            <a:tailEnd type="triangle" w="sm" len="med"/>
          </a:ln>
        </p:spPr>
        <p:txBody>
          <a:bodyPr/>
          <a:lstStyle/>
          <a:p>
            <a:endParaRPr lang="zh-CN" altLang="en-US"/>
          </a:p>
        </p:txBody>
      </p:sp>
      <p:sp>
        <p:nvSpPr>
          <p:cNvPr id="306255" name="Line 80"/>
          <p:cNvSpPr>
            <a:spLocks noChangeShapeType="1"/>
          </p:cNvSpPr>
          <p:nvPr/>
        </p:nvSpPr>
        <p:spPr bwMode="auto">
          <a:xfrm>
            <a:off x="7235254" y="2456259"/>
            <a:ext cx="187325" cy="0"/>
          </a:xfrm>
          <a:prstGeom prst="line">
            <a:avLst/>
          </a:prstGeom>
          <a:noFill/>
          <a:ln w="9525">
            <a:solidFill>
              <a:schemeClr val="tx1"/>
            </a:solidFill>
            <a:round/>
            <a:tailEnd type="triangle" w="sm" len="med"/>
          </a:ln>
        </p:spPr>
        <p:txBody>
          <a:bodyPr/>
          <a:lstStyle/>
          <a:p>
            <a:endParaRPr lang="zh-CN" altLang="en-US"/>
          </a:p>
        </p:txBody>
      </p:sp>
      <p:sp>
        <p:nvSpPr>
          <p:cNvPr id="964689" name="Rectangle 81"/>
          <p:cNvSpPr>
            <a:spLocks noChangeArrowheads="1"/>
          </p:cNvSpPr>
          <p:nvPr/>
        </p:nvSpPr>
        <p:spPr bwMode="auto">
          <a:xfrm>
            <a:off x="5690616" y="1787921"/>
            <a:ext cx="284163" cy="144463"/>
          </a:xfrm>
          <a:prstGeom prst="rect">
            <a:avLst/>
          </a:prstGeom>
          <a:solidFill>
            <a:schemeClr val="bg1"/>
          </a:solidFill>
          <a:ln w="19050">
            <a:solidFill>
              <a:schemeClr val="tx1"/>
            </a:solidFill>
            <a:miter lim="800000"/>
          </a:ln>
          <a:effectLst>
            <a:outerShdw dist="35921" dir="2700000" algn="ctr" rotWithShape="0">
              <a:schemeClr val="bg2"/>
            </a:outerShdw>
          </a:effectLst>
        </p:spPr>
        <p:txBody>
          <a:bodyPr wrap="none" anchor="ctr"/>
          <a:lstStyle/>
          <a:p>
            <a:pPr>
              <a:defRPr/>
            </a:pPr>
            <a:endParaRPr lang="zh-CN" altLang="en-US">
              <a:ea typeface="黑体" panose="02010609060101010101" pitchFamily="49" charset="-122"/>
            </a:endParaRPr>
          </a:p>
        </p:txBody>
      </p:sp>
      <p:sp>
        <p:nvSpPr>
          <p:cNvPr id="964690" name="Rectangle 82"/>
          <p:cNvSpPr>
            <a:spLocks noChangeArrowheads="1"/>
          </p:cNvSpPr>
          <p:nvPr/>
        </p:nvSpPr>
        <p:spPr bwMode="auto">
          <a:xfrm>
            <a:off x="6163691" y="1740296"/>
            <a:ext cx="285750" cy="239713"/>
          </a:xfrm>
          <a:prstGeom prst="rect">
            <a:avLst/>
          </a:prstGeom>
          <a:solidFill>
            <a:schemeClr val="bg1"/>
          </a:solidFill>
          <a:ln w="19050">
            <a:solidFill>
              <a:schemeClr val="tx1"/>
            </a:solidFill>
            <a:miter lim="800000"/>
          </a:ln>
          <a:effectLst>
            <a:outerShdw dist="35921" dir="2700000" algn="ctr" rotWithShape="0">
              <a:schemeClr val="bg2"/>
            </a:outerShdw>
          </a:effectLst>
        </p:spPr>
        <p:txBody>
          <a:bodyPr wrap="none" anchor="ctr"/>
          <a:lstStyle/>
          <a:p>
            <a:pPr>
              <a:defRPr/>
            </a:pPr>
            <a:endParaRPr lang="zh-CN" altLang="en-US">
              <a:ea typeface="黑体" panose="02010609060101010101" pitchFamily="49" charset="-122"/>
            </a:endParaRPr>
          </a:p>
        </p:txBody>
      </p:sp>
      <p:sp>
        <p:nvSpPr>
          <p:cNvPr id="964691" name="Rectangle 83"/>
          <p:cNvSpPr>
            <a:spLocks noChangeArrowheads="1"/>
          </p:cNvSpPr>
          <p:nvPr/>
        </p:nvSpPr>
        <p:spPr bwMode="auto">
          <a:xfrm>
            <a:off x="6639941" y="1718071"/>
            <a:ext cx="284163" cy="285750"/>
          </a:xfrm>
          <a:prstGeom prst="rect">
            <a:avLst/>
          </a:prstGeom>
          <a:solidFill>
            <a:srgbClr val="EAEAEA"/>
          </a:solidFill>
          <a:ln w="19050">
            <a:solidFill>
              <a:schemeClr val="tx1"/>
            </a:solidFill>
            <a:miter lim="800000"/>
          </a:ln>
          <a:effectLst>
            <a:outerShdw dist="35921" dir="2700000" algn="ctr" rotWithShape="0">
              <a:schemeClr val="bg2"/>
            </a:outerShdw>
          </a:effectLst>
        </p:spPr>
        <p:txBody>
          <a:bodyPr wrap="none" anchor="ctr"/>
          <a:lstStyle/>
          <a:p>
            <a:pPr>
              <a:defRPr/>
            </a:pPr>
            <a:endParaRPr lang="zh-CN" altLang="en-US">
              <a:ea typeface="黑体" panose="02010609060101010101" pitchFamily="49" charset="-122"/>
            </a:endParaRPr>
          </a:p>
        </p:txBody>
      </p:sp>
      <p:sp>
        <p:nvSpPr>
          <p:cNvPr id="306259" name="Line 84"/>
          <p:cNvSpPr>
            <a:spLocks noChangeShapeType="1"/>
          </p:cNvSpPr>
          <p:nvPr/>
        </p:nvSpPr>
        <p:spPr bwMode="auto">
          <a:xfrm flipV="1">
            <a:off x="5498529" y="1860946"/>
            <a:ext cx="196850" cy="0"/>
          </a:xfrm>
          <a:prstGeom prst="line">
            <a:avLst/>
          </a:prstGeom>
          <a:noFill/>
          <a:ln w="9525">
            <a:solidFill>
              <a:schemeClr val="tx1"/>
            </a:solidFill>
            <a:round/>
            <a:tailEnd type="triangle" w="sm" len="med"/>
          </a:ln>
        </p:spPr>
        <p:txBody>
          <a:bodyPr/>
          <a:lstStyle/>
          <a:p>
            <a:endParaRPr lang="zh-CN" altLang="en-US"/>
          </a:p>
        </p:txBody>
      </p:sp>
      <p:sp>
        <p:nvSpPr>
          <p:cNvPr id="306260" name="Line 85"/>
          <p:cNvSpPr>
            <a:spLocks noChangeShapeType="1"/>
          </p:cNvSpPr>
          <p:nvPr/>
        </p:nvSpPr>
        <p:spPr bwMode="auto">
          <a:xfrm>
            <a:off x="5974779" y="1860946"/>
            <a:ext cx="188912" cy="0"/>
          </a:xfrm>
          <a:prstGeom prst="line">
            <a:avLst/>
          </a:prstGeom>
          <a:noFill/>
          <a:ln w="9525">
            <a:solidFill>
              <a:schemeClr val="tx1"/>
            </a:solidFill>
            <a:round/>
            <a:tailEnd type="triangle" w="sm" len="med"/>
          </a:ln>
        </p:spPr>
        <p:txBody>
          <a:bodyPr/>
          <a:lstStyle/>
          <a:p>
            <a:endParaRPr lang="zh-CN" altLang="en-US"/>
          </a:p>
        </p:txBody>
      </p:sp>
      <p:sp>
        <p:nvSpPr>
          <p:cNvPr id="306261" name="Line 86"/>
          <p:cNvSpPr>
            <a:spLocks noChangeShapeType="1"/>
          </p:cNvSpPr>
          <p:nvPr/>
        </p:nvSpPr>
        <p:spPr bwMode="auto">
          <a:xfrm>
            <a:off x="6449441" y="1860946"/>
            <a:ext cx="190500" cy="0"/>
          </a:xfrm>
          <a:prstGeom prst="line">
            <a:avLst/>
          </a:prstGeom>
          <a:noFill/>
          <a:ln w="9525">
            <a:solidFill>
              <a:schemeClr val="tx1"/>
            </a:solidFill>
            <a:round/>
            <a:tailEnd type="triangle" w="sm" len="med"/>
          </a:ln>
        </p:spPr>
        <p:txBody>
          <a:bodyPr/>
          <a:lstStyle/>
          <a:p>
            <a:endParaRPr lang="zh-CN" altLang="en-US"/>
          </a:p>
        </p:txBody>
      </p:sp>
      <p:sp>
        <p:nvSpPr>
          <p:cNvPr id="306262" name="Line 87"/>
          <p:cNvSpPr>
            <a:spLocks noChangeShapeType="1"/>
          </p:cNvSpPr>
          <p:nvPr/>
        </p:nvSpPr>
        <p:spPr bwMode="auto">
          <a:xfrm>
            <a:off x="6924104" y="1860946"/>
            <a:ext cx="188912" cy="0"/>
          </a:xfrm>
          <a:prstGeom prst="line">
            <a:avLst/>
          </a:prstGeom>
          <a:noFill/>
          <a:ln w="9525">
            <a:solidFill>
              <a:schemeClr val="tx1"/>
            </a:solidFill>
            <a:round/>
            <a:tailEnd type="triangle" w="sm" len="med"/>
          </a:ln>
        </p:spPr>
        <p:txBody>
          <a:bodyPr/>
          <a:lstStyle/>
          <a:p>
            <a:endParaRPr lang="zh-CN" altLang="en-US"/>
          </a:p>
        </p:txBody>
      </p:sp>
      <p:sp>
        <p:nvSpPr>
          <p:cNvPr id="964696" name="Rectangle 88"/>
          <p:cNvSpPr>
            <a:spLocks noChangeArrowheads="1"/>
          </p:cNvSpPr>
          <p:nvPr/>
        </p:nvSpPr>
        <p:spPr bwMode="auto">
          <a:xfrm flipH="1">
            <a:off x="8373491" y="1787921"/>
            <a:ext cx="285750" cy="144463"/>
          </a:xfrm>
          <a:prstGeom prst="rect">
            <a:avLst/>
          </a:prstGeom>
          <a:solidFill>
            <a:schemeClr val="bg1"/>
          </a:solidFill>
          <a:ln w="19050">
            <a:solidFill>
              <a:schemeClr val="tx1"/>
            </a:solidFill>
            <a:miter lim="800000"/>
          </a:ln>
          <a:effectLst>
            <a:outerShdw dist="35921" dir="2700000" algn="ctr" rotWithShape="0">
              <a:schemeClr val="bg2"/>
            </a:outerShdw>
          </a:effectLst>
        </p:spPr>
        <p:txBody>
          <a:bodyPr wrap="none" anchor="ctr"/>
          <a:lstStyle/>
          <a:p>
            <a:pPr>
              <a:defRPr/>
            </a:pPr>
            <a:endParaRPr lang="zh-CN" altLang="en-US">
              <a:ea typeface="黑体" panose="02010609060101010101" pitchFamily="49" charset="-122"/>
            </a:endParaRPr>
          </a:p>
        </p:txBody>
      </p:sp>
      <p:sp>
        <p:nvSpPr>
          <p:cNvPr id="964697" name="Rectangle 89"/>
          <p:cNvSpPr>
            <a:spLocks noChangeArrowheads="1"/>
          </p:cNvSpPr>
          <p:nvPr/>
        </p:nvSpPr>
        <p:spPr bwMode="auto">
          <a:xfrm flipH="1">
            <a:off x="7900416" y="1740296"/>
            <a:ext cx="284163" cy="239713"/>
          </a:xfrm>
          <a:prstGeom prst="rect">
            <a:avLst/>
          </a:prstGeom>
          <a:solidFill>
            <a:schemeClr val="bg1"/>
          </a:solidFill>
          <a:ln w="19050">
            <a:solidFill>
              <a:schemeClr val="tx1"/>
            </a:solidFill>
            <a:miter lim="800000"/>
          </a:ln>
          <a:effectLst>
            <a:outerShdw dist="35921" dir="2700000" algn="ctr" rotWithShape="0">
              <a:schemeClr val="bg2"/>
            </a:outerShdw>
          </a:effectLst>
        </p:spPr>
        <p:txBody>
          <a:bodyPr wrap="none" anchor="ctr"/>
          <a:lstStyle/>
          <a:p>
            <a:pPr>
              <a:defRPr/>
            </a:pPr>
            <a:endParaRPr lang="zh-CN" altLang="en-US">
              <a:ea typeface="黑体" panose="02010609060101010101" pitchFamily="49" charset="-122"/>
            </a:endParaRPr>
          </a:p>
        </p:txBody>
      </p:sp>
      <p:sp>
        <p:nvSpPr>
          <p:cNvPr id="964698" name="Rectangle 90"/>
          <p:cNvSpPr>
            <a:spLocks noChangeArrowheads="1"/>
          </p:cNvSpPr>
          <p:nvPr/>
        </p:nvSpPr>
        <p:spPr bwMode="auto">
          <a:xfrm flipH="1">
            <a:off x="7422579" y="1718071"/>
            <a:ext cx="287337" cy="285750"/>
          </a:xfrm>
          <a:prstGeom prst="rect">
            <a:avLst/>
          </a:prstGeom>
          <a:solidFill>
            <a:srgbClr val="EAEAEA"/>
          </a:solidFill>
          <a:ln w="19050">
            <a:solidFill>
              <a:schemeClr val="tx1"/>
            </a:solidFill>
            <a:miter lim="800000"/>
          </a:ln>
          <a:effectLst>
            <a:outerShdw dist="35921" dir="2700000" algn="ctr" rotWithShape="0">
              <a:schemeClr val="bg2"/>
            </a:outerShdw>
          </a:effectLst>
        </p:spPr>
        <p:txBody>
          <a:bodyPr wrap="none" anchor="ctr"/>
          <a:lstStyle/>
          <a:p>
            <a:pPr>
              <a:defRPr/>
            </a:pPr>
            <a:endParaRPr lang="zh-CN" altLang="en-US">
              <a:ea typeface="黑体" panose="02010609060101010101" pitchFamily="49" charset="-122"/>
            </a:endParaRPr>
          </a:p>
        </p:txBody>
      </p:sp>
      <p:sp>
        <p:nvSpPr>
          <p:cNvPr id="306266" name="Line 91"/>
          <p:cNvSpPr>
            <a:spLocks noChangeShapeType="1"/>
          </p:cNvSpPr>
          <p:nvPr/>
        </p:nvSpPr>
        <p:spPr bwMode="auto">
          <a:xfrm flipV="1">
            <a:off x="8652891" y="1860946"/>
            <a:ext cx="196850" cy="0"/>
          </a:xfrm>
          <a:prstGeom prst="line">
            <a:avLst/>
          </a:prstGeom>
          <a:noFill/>
          <a:ln w="9525">
            <a:solidFill>
              <a:schemeClr val="tx1"/>
            </a:solidFill>
            <a:round/>
            <a:tailEnd type="triangle" w="sm" len="med"/>
          </a:ln>
        </p:spPr>
        <p:txBody>
          <a:bodyPr/>
          <a:lstStyle/>
          <a:p>
            <a:endParaRPr lang="zh-CN" altLang="en-US"/>
          </a:p>
        </p:txBody>
      </p:sp>
      <p:sp>
        <p:nvSpPr>
          <p:cNvPr id="306267" name="Line 92"/>
          <p:cNvSpPr>
            <a:spLocks noChangeShapeType="1"/>
          </p:cNvSpPr>
          <p:nvPr/>
        </p:nvSpPr>
        <p:spPr bwMode="auto">
          <a:xfrm rot="10800000" flipH="1">
            <a:off x="8184579" y="1860946"/>
            <a:ext cx="188912" cy="0"/>
          </a:xfrm>
          <a:prstGeom prst="line">
            <a:avLst/>
          </a:prstGeom>
          <a:noFill/>
          <a:ln w="9525">
            <a:solidFill>
              <a:schemeClr val="tx1"/>
            </a:solidFill>
            <a:round/>
            <a:tailEnd type="triangle" w="sm" len="med"/>
          </a:ln>
        </p:spPr>
        <p:txBody>
          <a:bodyPr/>
          <a:lstStyle/>
          <a:p>
            <a:endParaRPr lang="zh-CN" altLang="en-US"/>
          </a:p>
        </p:txBody>
      </p:sp>
      <p:sp>
        <p:nvSpPr>
          <p:cNvPr id="306268" name="Line 93"/>
          <p:cNvSpPr>
            <a:spLocks noChangeShapeType="1"/>
          </p:cNvSpPr>
          <p:nvPr/>
        </p:nvSpPr>
        <p:spPr bwMode="auto">
          <a:xfrm>
            <a:off x="7709916" y="1860946"/>
            <a:ext cx="190500" cy="0"/>
          </a:xfrm>
          <a:prstGeom prst="line">
            <a:avLst/>
          </a:prstGeom>
          <a:noFill/>
          <a:ln w="9525">
            <a:solidFill>
              <a:schemeClr val="tx1"/>
            </a:solidFill>
            <a:round/>
            <a:tailEnd type="triangle" w="sm" len="med"/>
          </a:ln>
        </p:spPr>
        <p:txBody>
          <a:bodyPr/>
          <a:lstStyle/>
          <a:p>
            <a:endParaRPr lang="zh-CN" altLang="en-US"/>
          </a:p>
        </p:txBody>
      </p:sp>
      <p:sp>
        <p:nvSpPr>
          <p:cNvPr id="306269" name="Line 94"/>
          <p:cNvSpPr>
            <a:spLocks noChangeShapeType="1"/>
          </p:cNvSpPr>
          <p:nvPr/>
        </p:nvSpPr>
        <p:spPr bwMode="auto">
          <a:xfrm>
            <a:off x="7235254" y="1860946"/>
            <a:ext cx="187325" cy="0"/>
          </a:xfrm>
          <a:prstGeom prst="line">
            <a:avLst/>
          </a:prstGeom>
          <a:noFill/>
          <a:ln w="9525">
            <a:solidFill>
              <a:schemeClr val="tx1"/>
            </a:solidFill>
            <a:round/>
            <a:tailEnd type="triangle" w="sm" len="med"/>
          </a:ln>
        </p:spPr>
        <p:txBody>
          <a:bodyPr/>
          <a:lstStyle/>
          <a:p>
            <a:endParaRPr lang="zh-CN" altLang="en-US"/>
          </a:p>
        </p:txBody>
      </p:sp>
      <p:sp>
        <p:nvSpPr>
          <p:cNvPr id="306270" name="Text Box 95"/>
          <p:cNvSpPr txBox="1">
            <a:spLocks noChangeArrowheads="1"/>
          </p:cNvSpPr>
          <p:nvPr/>
        </p:nvSpPr>
        <p:spPr bwMode="auto">
          <a:xfrm>
            <a:off x="5342954" y="878284"/>
            <a:ext cx="347662" cy="396875"/>
          </a:xfrm>
          <a:prstGeom prst="rect">
            <a:avLst/>
          </a:prstGeom>
          <a:noFill/>
          <a:ln w="9525">
            <a:noFill/>
            <a:miter lim="800000"/>
          </a:ln>
        </p:spPr>
        <p:txBody>
          <a:bodyPr wrap="none">
            <a:spAutoFit/>
          </a:bodyPr>
          <a:lstStyle/>
          <a:p>
            <a:r>
              <a:rPr kumimoji="1" lang="en-US" altLang="zh-CN" sz="2000" dirty="0">
                <a:latin typeface="Arial" panose="020B0604020202020204" pitchFamily="34" charset="0"/>
              </a:rPr>
              <a:t>I</a:t>
            </a:r>
            <a:r>
              <a:rPr kumimoji="1" lang="en-US" altLang="zh-CN" sz="2000" baseline="-25000" dirty="0">
                <a:latin typeface="Arial" panose="020B0604020202020204" pitchFamily="34" charset="0"/>
              </a:rPr>
              <a:t>1</a:t>
            </a:r>
          </a:p>
        </p:txBody>
      </p:sp>
      <p:sp>
        <p:nvSpPr>
          <p:cNvPr id="306271" name="Text Box 96"/>
          <p:cNvSpPr txBox="1">
            <a:spLocks noChangeArrowheads="1"/>
          </p:cNvSpPr>
          <p:nvPr/>
        </p:nvSpPr>
        <p:spPr bwMode="auto">
          <a:xfrm>
            <a:off x="5341366" y="2035571"/>
            <a:ext cx="347663" cy="396875"/>
          </a:xfrm>
          <a:prstGeom prst="rect">
            <a:avLst/>
          </a:prstGeom>
          <a:noFill/>
          <a:ln w="9525">
            <a:noFill/>
            <a:miter lim="800000"/>
          </a:ln>
        </p:spPr>
        <p:txBody>
          <a:bodyPr wrap="none">
            <a:spAutoFit/>
          </a:bodyPr>
          <a:lstStyle/>
          <a:p>
            <a:r>
              <a:rPr kumimoji="1" lang="en-US" altLang="zh-CN" sz="2000" dirty="0">
                <a:latin typeface="Arial" panose="020B0604020202020204" pitchFamily="34" charset="0"/>
              </a:rPr>
              <a:t>I</a:t>
            </a:r>
            <a:r>
              <a:rPr kumimoji="1" lang="en-US" altLang="zh-CN" sz="2000" baseline="-25000" dirty="0">
                <a:latin typeface="Arial" panose="020B0604020202020204" pitchFamily="34" charset="0"/>
              </a:rPr>
              <a:t>3</a:t>
            </a:r>
          </a:p>
        </p:txBody>
      </p:sp>
      <p:sp>
        <p:nvSpPr>
          <p:cNvPr id="306272" name="Text Box 97"/>
          <p:cNvSpPr txBox="1">
            <a:spLocks noChangeArrowheads="1"/>
          </p:cNvSpPr>
          <p:nvPr/>
        </p:nvSpPr>
        <p:spPr bwMode="auto">
          <a:xfrm>
            <a:off x="5341366" y="1432321"/>
            <a:ext cx="347663" cy="396875"/>
          </a:xfrm>
          <a:prstGeom prst="rect">
            <a:avLst/>
          </a:prstGeom>
          <a:noFill/>
          <a:ln w="9525">
            <a:noFill/>
            <a:miter lim="800000"/>
          </a:ln>
        </p:spPr>
        <p:txBody>
          <a:bodyPr wrap="none">
            <a:spAutoFit/>
          </a:bodyPr>
          <a:lstStyle/>
          <a:p>
            <a:r>
              <a:rPr kumimoji="1" lang="en-US" altLang="zh-CN" sz="2000" dirty="0">
                <a:latin typeface="Arial" panose="020B0604020202020204" pitchFamily="34" charset="0"/>
              </a:rPr>
              <a:t>I</a:t>
            </a:r>
            <a:r>
              <a:rPr kumimoji="1" lang="en-US" altLang="zh-CN" sz="2000" baseline="-25000" dirty="0">
                <a:latin typeface="Arial" panose="020B0604020202020204" pitchFamily="34" charset="0"/>
              </a:rPr>
              <a:t>2</a:t>
            </a:r>
          </a:p>
        </p:txBody>
      </p:sp>
      <p:sp>
        <p:nvSpPr>
          <p:cNvPr id="306273" name="Text Box 98"/>
          <p:cNvSpPr txBox="1">
            <a:spLocks noChangeArrowheads="1"/>
          </p:cNvSpPr>
          <p:nvPr/>
        </p:nvSpPr>
        <p:spPr bwMode="auto">
          <a:xfrm>
            <a:off x="8610029" y="898921"/>
            <a:ext cx="474662" cy="398463"/>
          </a:xfrm>
          <a:prstGeom prst="rect">
            <a:avLst/>
          </a:prstGeom>
          <a:noFill/>
          <a:ln w="9525">
            <a:noFill/>
            <a:miter lim="800000"/>
          </a:ln>
        </p:spPr>
        <p:txBody>
          <a:bodyPr wrap="none">
            <a:spAutoFit/>
          </a:bodyPr>
          <a:lstStyle/>
          <a:p>
            <a:r>
              <a:rPr kumimoji="1" lang="en-US" altLang="zh-CN" sz="2000" dirty="0">
                <a:latin typeface="Arial" panose="020B0604020202020204" pitchFamily="34" charset="0"/>
              </a:rPr>
              <a:t>O</a:t>
            </a:r>
            <a:r>
              <a:rPr kumimoji="1" lang="en-US" altLang="zh-CN" sz="2000" baseline="-25000" dirty="0">
                <a:latin typeface="Arial" panose="020B0604020202020204" pitchFamily="34" charset="0"/>
              </a:rPr>
              <a:t>1</a:t>
            </a:r>
          </a:p>
        </p:txBody>
      </p:sp>
      <p:sp>
        <p:nvSpPr>
          <p:cNvPr id="306274" name="Text Box 99"/>
          <p:cNvSpPr txBox="1">
            <a:spLocks noChangeArrowheads="1"/>
          </p:cNvSpPr>
          <p:nvPr/>
        </p:nvSpPr>
        <p:spPr bwMode="auto">
          <a:xfrm>
            <a:off x="8611616" y="1503759"/>
            <a:ext cx="473075" cy="398462"/>
          </a:xfrm>
          <a:prstGeom prst="rect">
            <a:avLst/>
          </a:prstGeom>
          <a:noFill/>
          <a:ln w="9525">
            <a:noFill/>
            <a:miter lim="800000"/>
          </a:ln>
        </p:spPr>
        <p:txBody>
          <a:bodyPr wrap="none">
            <a:spAutoFit/>
          </a:bodyPr>
          <a:lstStyle/>
          <a:p>
            <a:r>
              <a:rPr kumimoji="1" lang="en-US" altLang="zh-CN" sz="2000" dirty="0">
                <a:latin typeface="Arial" panose="020B0604020202020204" pitchFamily="34" charset="0"/>
              </a:rPr>
              <a:t>O</a:t>
            </a:r>
            <a:r>
              <a:rPr kumimoji="1" lang="en-US" altLang="zh-CN" sz="2000" baseline="-25000" dirty="0">
                <a:latin typeface="Arial" panose="020B0604020202020204" pitchFamily="34" charset="0"/>
              </a:rPr>
              <a:t>2</a:t>
            </a:r>
          </a:p>
        </p:txBody>
      </p:sp>
      <p:sp>
        <p:nvSpPr>
          <p:cNvPr id="306275" name="AutoShape 100"/>
          <p:cNvSpPr>
            <a:spLocks noChangeArrowheads="1"/>
          </p:cNvSpPr>
          <p:nvPr/>
        </p:nvSpPr>
        <p:spPr bwMode="auto">
          <a:xfrm>
            <a:off x="6986016" y="787796"/>
            <a:ext cx="365125" cy="2001838"/>
          </a:xfrm>
          <a:prstGeom prst="upDownArrow">
            <a:avLst>
              <a:gd name="adj1" fmla="val 50000"/>
              <a:gd name="adj2" fmla="val 56273"/>
            </a:avLst>
          </a:prstGeom>
          <a:solidFill>
            <a:srgbClr val="FFCCFF"/>
          </a:solidFill>
          <a:ln w="9525">
            <a:solidFill>
              <a:schemeClr val="tx1"/>
            </a:solidFill>
            <a:miter lim="800000"/>
          </a:ln>
        </p:spPr>
        <p:txBody>
          <a:bodyPr vert="eaVert" wrap="none" anchor="ctr"/>
          <a:lstStyle/>
          <a:p>
            <a:endParaRPr lang="zh-CN" altLang="en-US"/>
          </a:p>
        </p:txBody>
      </p:sp>
      <p:sp>
        <p:nvSpPr>
          <p:cNvPr id="306276" name="Freeform 101"/>
          <p:cNvSpPr/>
          <p:nvPr/>
        </p:nvSpPr>
        <p:spPr bwMode="auto">
          <a:xfrm>
            <a:off x="5870004" y="1065609"/>
            <a:ext cx="2600325" cy="579437"/>
          </a:xfrm>
          <a:custGeom>
            <a:avLst/>
            <a:gdLst>
              <a:gd name="T0" fmla="*/ 0 w 1680"/>
              <a:gd name="T1" fmla="*/ 6 h 390"/>
              <a:gd name="T2" fmla="*/ 840 w 1680"/>
              <a:gd name="T3" fmla="*/ 0 h 390"/>
              <a:gd name="T4" fmla="*/ 840 w 1680"/>
              <a:gd name="T5" fmla="*/ 390 h 390"/>
              <a:gd name="T6" fmla="*/ 1680 w 1680"/>
              <a:gd name="T7" fmla="*/ 390 h 390"/>
              <a:gd name="T8" fmla="*/ 0 60000 65536"/>
              <a:gd name="T9" fmla="*/ 0 60000 65536"/>
              <a:gd name="T10" fmla="*/ 0 60000 65536"/>
              <a:gd name="T11" fmla="*/ 0 60000 65536"/>
              <a:gd name="T12" fmla="*/ 0 w 1680"/>
              <a:gd name="T13" fmla="*/ 0 h 390"/>
              <a:gd name="T14" fmla="*/ 1680 w 1680"/>
              <a:gd name="T15" fmla="*/ 390 h 390"/>
            </a:gdLst>
            <a:ahLst/>
            <a:cxnLst>
              <a:cxn ang="T8">
                <a:pos x="T0" y="T1"/>
              </a:cxn>
              <a:cxn ang="T9">
                <a:pos x="T2" y="T3"/>
              </a:cxn>
              <a:cxn ang="T10">
                <a:pos x="T4" y="T5"/>
              </a:cxn>
              <a:cxn ang="T11">
                <a:pos x="T6" y="T7"/>
              </a:cxn>
            </a:cxnLst>
            <a:rect l="T12" t="T13" r="T14" b="T15"/>
            <a:pathLst>
              <a:path w="1680" h="390">
                <a:moveTo>
                  <a:pt x="0" y="6"/>
                </a:moveTo>
                <a:lnTo>
                  <a:pt x="840" y="0"/>
                </a:lnTo>
                <a:lnTo>
                  <a:pt x="840" y="390"/>
                </a:lnTo>
                <a:lnTo>
                  <a:pt x="1680" y="390"/>
                </a:lnTo>
              </a:path>
            </a:pathLst>
          </a:custGeom>
          <a:noFill/>
          <a:ln w="76200" cmpd="sng">
            <a:solidFill>
              <a:schemeClr val="folHlink"/>
            </a:solidFill>
            <a:round/>
            <a:headEnd type="none" w="med" len="med"/>
            <a:tailEnd type="triangle" w="med" len="lg"/>
          </a:ln>
        </p:spPr>
        <p:txBody>
          <a:bodyPr/>
          <a:lstStyle/>
          <a:p>
            <a:endParaRPr lang="zh-CN" altLang="en-US"/>
          </a:p>
        </p:txBody>
      </p:sp>
      <p:sp>
        <p:nvSpPr>
          <p:cNvPr id="964710" name="Rectangle 102"/>
          <p:cNvSpPr>
            <a:spLocks noChangeArrowheads="1"/>
          </p:cNvSpPr>
          <p:nvPr/>
        </p:nvSpPr>
        <p:spPr bwMode="auto">
          <a:xfrm>
            <a:off x="3045841" y="3418036"/>
            <a:ext cx="284163" cy="142875"/>
          </a:xfrm>
          <a:prstGeom prst="rect">
            <a:avLst/>
          </a:prstGeom>
          <a:solidFill>
            <a:schemeClr val="bg1"/>
          </a:solidFill>
          <a:ln w="19050">
            <a:solidFill>
              <a:schemeClr val="tx1"/>
            </a:solidFill>
            <a:miter lim="800000"/>
          </a:ln>
          <a:effectLst>
            <a:outerShdw dist="35921" dir="2700000" algn="ctr" rotWithShape="0">
              <a:schemeClr val="bg2"/>
            </a:outerShdw>
          </a:effectLst>
        </p:spPr>
        <p:txBody>
          <a:bodyPr wrap="none" anchor="ctr"/>
          <a:lstStyle/>
          <a:p>
            <a:pPr>
              <a:defRPr/>
            </a:pPr>
            <a:endParaRPr lang="zh-CN" altLang="en-US">
              <a:ea typeface="黑体" panose="02010609060101010101" pitchFamily="49" charset="-122"/>
            </a:endParaRPr>
          </a:p>
        </p:txBody>
      </p:sp>
      <p:sp>
        <p:nvSpPr>
          <p:cNvPr id="964711" name="Rectangle 103"/>
          <p:cNvSpPr>
            <a:spLocks noChangeArrowheads="1"/>
          </p:cNvSpPr>
          <p:nvPr/>
        </p:nvSpPr>
        <p:spPr bwMode="auto">
          <a:xfrm>
            <a:off x="3520504" y="3371998"/>
            <a:ext cx="284162" cy="238125"/>
          </a:xfrm>
          <a:prstGeom prst="rect">
            <a:avLst/>
          </a:prstGeom>
          <a:solidFill>
            <a:schemeClr val="bg1"/>
          </a:solidFill>
          <a:ln w="19050">
            <a:solidFill>
              <a:schemeClr val="tx1"/>
            </a:solidFill>
            <a:miter lim="800000"/>
          </a:ln>
          <a:effectLst>
            <a:outerShdw dist="35921" dir="2700000" algn="ctr" rotWithShape="0">
              <a:schemeClr val="bg2"/>
            </a:outerShdw>
          </a:effectLst>
        </p:spPr>
        <p:txBody>
          <a:bodyPr wrap="none" anchor="ctr"/>
          <a:lstStyle/>
          <a:p>
            <a:pPr>
              <a:defRPr/>
            </a:pPr>
            <a:endParaRPr lang="zh-CN" altLang="en-US">
              <a:ea typeface="黑体" panose="02010609060101010101" pitchFamily="49" charset="-122"/>
            </a:endParaRPr>
          </a:p>
        </p:txBody>
      </p:sp>
      <p:sp>
        <p:nvSpPr>
          <p:cNvPr id="964712" name="Rectangle 104"/>
          <p:cNvSpPr>
            <a:spLocks noChangeArrowheads="1"/>
          </p:cNvSpPr>
          <p:nvPr/>
        </p:nvSpPr>
        <p:spPr bwMode="auto">
          <a:xfrm>
            <a:off x="3995166" y="3348186"/>
            <a:ext cx="285750" cy="285750"/>
          </a:xfrm>
          <a:prstGeom prst="rect">
            <a:avLst/>
          </a:prstGeom>
          <a:solidFill>
            <a:srgbClr val="EAEAEA"/>
          </a:solidFill>
          <a:ln w="19050">
            <a:solidFill>
              <a:schemeClr val="tx1"/>
            </a:solidFill>
            <a:miter lim="800000"/>
          </a:ln>
          <a:effectLst>
            <a:outerShdw dist="35921" dir="2700000" algn="ctr" rotWithShape="0">
              <a:schemeClr val="bg2"/>
            </a:outerShdw>
          </a:effectLst>
        </p:spPr>
        <p:txBody>
          <a:bodyPr wrap="none" anchor="ctr"/>
          <a:lstStyle/>
          <a:p>
            <a:pPr>
              <a:defRPr/>
            </a:pPr>
            <a:endParaRPr lang="zh-CN" altLang="en-US">
              <a:ea typeface="黑体" panose="02010609060101010101" pitchFamily="49" charset="-122"/>
            </a:endParaRPr>
          </a:p>
        </p:txBody>
      </p:sp>
      <p:sp>
        <p:nvSpPr>
          <p:cNvPr id="306280" name="Line 105"/>
          <p:cNvSpPr>
            <a:spLocks noChangeShapeType="1"/>
          </p:cNvSpPr>
          <p:nvPr/>
        </p:nvSpPr>
        <p:spPr bwMode="auto">
          <a:xfrm flipV="1">
            <a:off x="2855341" y="3491061"/>
            <a:ext cx="195263" cy="0"/>
          </a:xfrm>
          <a:prstGeom prst="line">
            <a:avLst/>
          </a:prstGeom>
          <a:noFill/>
          <a:ln w="9525">
            <a:solidFill>
              <a:schemeClr val="tx1"/>
            </a:solidFill>
            <a:round/>
            <a:tailEnd type="triangle" w="sm" len="med"/>
          </a:ln>
        </p:spPr>
        <p:txBody>
          <a:bodyPr/>
          <a:lstStyle/>
          <a:p>
            <a:endParaRPr lang="zh-CN" altLang="en-US"/>
          </a:p>
        </p:txBody>
      </p:sp>
      <p:sp>
        <p:nvSpPr>
          <p:cNvPr id="306281" name="Line 106"/>
          <p:cNvSpPr>
            <a:spLocks noChangeShapeType="1"/>
          </p:cNvSpPr>
          <p:nvPr/>
        </p:nvSpPr>
        <p:spPr bwMode="auto">
          <a:xfrm>
            <a:off x="3330004" y="3491061"/>
            <a:ext cx="190500" cy="0"/>
          </a:xfrm>
          <a:prstGeom prst="line">
            <a:avLst/>
          </a:prstGeom>
          <a:noFill/>
          <a:ln w="9525">
            <a:solidFill>
              <a:schemeClr val="tx1"/>
            </a:solidFill>
            <a:round/>
            <a:tailEnd type="triangle" w="sm" len="med"/>
          </a:ln>
        </p:spPr>
        <p:txBody>
          <a:bodyPr/>
          <a:lstStyle/>
          <a:p>
            <a:endParaRPr lang="zh-CN" altLang="en-US"/>
          </a:p>
        </p:txBody>
      </p:sp>
      <p:sp>
        <p:nvSpPr>
          <p:cNvPr id="306282" name="Line 107"/>
          <p:cNvSpPr>
            <a:spLocks noChangeShapeType="1"/>
          </p:cNvSpPr>
          <p:nvPr/>
        </p:nvSpPr>
        <p:spPr bwMode="auto">
          <a:xfrm>
            <a:off x="3804666" y="3491061"/>
            <a:ext cx="190500" cy="0"/>
          </a:xfrm>
          <a:prstGeom prst="line">
            <a:avLst/>
          </a:prstGeom>
          <a:noFill/>
          <a:ln w="9525">
            <a:solidFill>
              <a:schemeClr val="tx1"/>
            </a:solidFill>
            <a:round/>
            <a:tailEnd type="triangle" w="sm" len="med"/>
          </a:ln>
        </p:spPr>
        <p:txBody>
          <a:bodyPr/>
          <a:lstStyle/>
          <a:p>
            <a:endParaRPr lang="zh-CN" altLang="en-US"/>
          </a:p>
        </p:txBody>
      </p:sp>
      <p:sp>
        <p:nvSpPr>
          <p:cNvPr id="306283" name="Line 108"/>
          <p:cNvSpPr>
            <a:spLocks noChangeShapeType="1"/>
          </p:cNvSpPr>
          <p:nvPr/>
        </p:nvSpPr>
        <p:spPr bwMode="auto">
          <a:xfrm>
            <a:off x="4280916" y="3491061"/>
            <a:ext cx="188913" cy="0"/>
          </a:xfrm>
          <a:prstGeom prst="line">
            <a:avLst/>
          </a:prstGeom>
          <a:noFill/>
          <a:ln w="9525">
            <a:solidFill>
              <a:schemeClr val="tx1"/>
            </a:solidFill>
            <a:round/>
            <a:tailEnd type="triangle" w="sm" len="med"/>
          </a:ln>
        </p:spPr>
        <p:txBody>
          <a:bodyPr/>
          <a:lstStyle/>
          <a:p>
            <a:endParaRPr lang="zh-CN" altLang="en-US"/>
          </a:p>
        </p:txBody>
      </p:sp>
      <p:sp>
        <p:nvSpPr>
          <p:cNvPr id="306284" name="Text Box 109"/>
          <p:cNvSpPr txBox="1">
            <a:spLocks noChangeArrowheads="1"/>
          </p:cNvSpPr>
          <p:nvPr/>
        </p:nvSpPr>
        <p:spPr bwMode="auto">
          <a:xfrm>
            <a:off x="2685479" y="3079898"/>
            <a:ext cx="346075" cy="396875"/>
          </a:xfrm>
          <a:prstGeom prst="rect">
            <a:avLst/>
          </a:prstGeom>
          <a:noFill/>
          <a:ln w="9525">
            <a:noFill/>
            <a:miter lim="800000"/>
          </a:ln>
        </p:spPr>
        <p:txBody>
          <a:bodyPr wrap="none">
            <a:spAutoFit/>
          </a:bodyPr>
          <a:lstStyle/>
          <a:p>
            <a:r>
              <a:rPr kumimoji="1" lang="en-US" altLang="zh-CN" sz="2000" dirty="0">
                <a:latin typeface="Arial" panose="020B0604020202020204" pitchFamily="34" charset="0"/>
              </a:rPr>
              <a:t>I</a:t>
            </a:r>
            <a:r>
              <a:rPr kumimoji="1" lang="en-US" altLang="zh-CN" sz="2000" baseline="-25000" dirty="0">
                <a:latin typeface="Arial" panose="020B0604020202020204" pitchFamily="34" charset="0"/>
              </a:rPr>
              <a:t>1</a:t>
            </a:r>
          </a:p>
        </p:txBody>
      </p:sp>
      <p:sp>
        <p:nvSpPr>
          <p:cNvPr id="964718" name="Rectangle 110"/>
          <p:cNvSpPr>
            <a:spLocks noChangeArrowheads="1"/>
          </p:cNvSpPr>
          <p:nvPr/>
        </p:nvSpPr>
        <p:spPr bwMode="auto">
          <a:xfrm>
            <a:off x="3050604" y="4549923"/>
            <a:ext cx="285750" cy="144463"/>
          </a:xfrm>
          <a:prstGeom prst="rect">
            <a:avLst/>
          </a:prstGeom>
          <a:solidFill>
            <a:schemeClr val="bg1"/>
          </a:solidFill>
          <a:ln w="19050">
            <a:solidFill>
              <a:schemeClr val="tx1"/>
            </a:solidFill>
            <a:miter lim="800000"/>
          </a:ln>
          <a:effectLst>
            <a:outerShdw dist="35921" dir="2700000" algn="ctr" rotWithShape="0">
              <a:schemeClr val="bg2"/>
            </a:outerShdw>
          </a:effectLst>
        </p:spPr>
        <p:txBody>
          <a:bodyPr wrap="none" anchor="ctr"/>
          <a:lstStyle/>
          <a:p>
            <a:pPr>
              <a:defRPr/>
            </a:pPr>
            <a:endParaRPr lang="zh-CN" altLang="en-US">
              <a:ea typeface="黑体" panose="02010609060101010101" pitchFamily="49" charset="-122"/>
            </a:endParaRPr>
          </a:p>
        </p:txBody>
      </p:sp>
      <p:sp>
        <p:nvSpPr>
          <p:cNvPr id="964719" name="Rectangle 111"/>
          <p:cNvSpPr>
            <a:spLocks noChangeArrowheads="1"/>
          </p:cNvSpPr>
          <p:nvPr/>
        </p:nvSpPr>
        <p:spPr bwMode="auto">
          <a:xfrm>
            <a:off x="3526854" y="4503886"/>
            <a:ext cx="284162" cy="238125"/>
          </a:xfrm>
          <a:prstGeom prst="rect">
            <a:avLst/>
          </a:prstGeom>
          <a:solidFill>
            <a:schemeClr val="bg1"/>
          </a:solidFill>
          <a:ln w="19050">
            <a:solidFill>
              <a:schemeClr val="tx1"/>
            </a:solidFill>
            <a:miter lim="800000"/>
          </a:ln>
          <a:effectLst>
            <a:outerShdw dist="35921" dir="2700000" algn="ctr" rotWithShape="0">
              <a:schemeClr val="bg2"/>
            </a:outerShdw>
          </a:effectLst>
        </p:spPr>
        <p:txBody>
          <a:bodyPr wrap="none" anchor="ctr"/>
          <a:lstStyle/>
          <a:p>
            <a:pPr>
              <a:defRPr/>
            </a:pPr>
            <a:endParaRPr lang="zh-CN" altLang="en-US">
              <a:ea typeface="黑体" panose="02010609060101010101" pitchFamily="49" charset="-122"/>
            </a:endParaRPr>
          </a:p>
        </p:txBody>
      </p:sp>
      <p:sp>
        <p:nvSpPr>
          <p:cNvPr id="964720" name="Rectangle 112"/>
          <p:cNvSpPr>
            <a:spLocks noChangeArrowheads="1"/>
          </p:cNvSpPr>
          <p:nvPr/>
        </p:nvSpPr>
        <p:spPr bwMode="auto">
          <a:xfrm>
            <a:off x="3999929" y="4480073"/>
            <a:ext cx="285750" cy="285750"/>
          </a:xfrm>
          <a:prstGeom prst="rect">
            <a:avLst/>
          </a:prstGeom>
          <a:solidFill>
            <a:srgbClr val="EAEAEA"/>
          </a:solidFill>
          <a:ln w="19050">
            <a:solidFill>
              <a:schemeClr val="tx1"/>
            </a:solidFill>
            <a:miter lim="800000"/>
          </a:ln>
          <a:effectLst>
            <a:outerShdw dist="35921" dir="2700000" algn="ctr" rotWithShape="0">
              <a:schemeClr val="bg2"/>
            </a:outerShdw>
          </a:effectLst>
        </p:spPr>
        <p:txBody>
          <a:bodyPr wrap="none" anchor="ctr"/>
          <a:lstStyle/>
          <a:p>
            <a:pPr>
              <a:defRPr/>
            </a:pPr>
            <a:endParaRPr lang="zh-CN" altLang="en-US">
              <a:ea typeface="黑体" panose="02010609060101010101" pitchFamily="49" charset="-122"/>
            </a:endParaRPr>
          </a:p>
        </p:txBody>
      </p:sp>
      <p:sp>
        <p:nvSpPr>
          <p:cNvPr id="306288" name="Line 113"/>
          <p:cNvSpPr>
            <a:spLocks noChangeShapeType="1"/>
          </p:cNvSpPr>
          <p:nvPr/>
        </p:nvSpPr>
        <p:spPr bwMode="auto">
          <a:xfrm flipV="1">
            <a:off x="2861691" y="4622948"/>
            <a:ext cx="196850" cy="0"/>
          </a:xfrm>
          <a:prstGeom prst="line">
            <a:avLst/>
          </a:prstGeom>
          <a:noFill/>
          <a:ln w="9525">
            <a:solidFill>
              <a:schemeClr val="tx1"/>
            </a:solidFill>
            <a:round/>
            <a:tailEnd type="triangle" w="sm" len="med"/>
          </a:ln>
        </p:spPr>
        <p:txBody>
          <a:bodyPr/>
          <a:lstStyle/>
          <a:p>
            <a:endParaRPr lang="zh-CN" altLang="en-US"/>
          </a:p>
        </p:txBody>
      </p:sp>
      <p:sp>
        <p:nvSpPr>
          <p:cNvPr id="306289" name="Line 114"/>
          <p:cNvSpPr>
            <a:spLocks noChangeShapeType="1"/>
          </p:cNvSpPr>
          <p:nvPr/>
        </p:nvSpPr>
        <p:spPr bwMode="auto">
          <a:xfrm>
            <a:off x="3336354" y="4622948"/>
            <a:ext cx="190500" cy="0"/>
          </a:xfrm>
          <a:prstGeom prst="line">
            <a:avLst/>
          </a:prstGeom>
          <a:noFill/>
          <a:ln w="9525">
            <a:solidFill>
              <a:schemeClr val="tx1"/>
            </a:solidFill>
            <a:round/>
            <a:tailEnd type="triangle" w="sm" len="med"/>
          </a:ln>
        </p:spPr>
        <p:txBody>
          <a:bodyPr/>
          <a:lstStyle/>
          <a:p>
            <a:endParaRPr lang="zh-CN" altLang="en-US"/>
          </a:p>
        </p:txBody>
      </p:sp>
      <p:sp>
        <p:nvSpPr>
          <p:cNvPr id="306290" name="Line 115"/>
          <p:cNvSpPr>
            <a:spLocks noChangeShapeType="1"/>
          </p:cNvSpPr>
          <p:nvPr/>
        </p:nvSpPr>
        <p:spPr bwMode="auto">
          <a:xfrm>
            <a:off x="3811016" y="4622948"/>
            <a:ext cx="188913" cy="0"/>
          </a:xfrm>
          <a:prstGeom prst="line">
            <a:avLst/>
          </a:prstGeom>
          <a:noFill/>
          <a:ln w="9525">
            <a:solidFill>
              <a:schemeClr val="tx1"/>
            </a:solidFill>
            <a:round/>
            <a:tailEnd type="triangle" w="sm" len="med"/>
          </a:ln>
        </p:spPr>
        <p:txBody>
          <a:bodyPr/>
          <a:lstStyle/>
          <a:p>
            <a:endParaRPr lang="zh-CN" altLang="en-US"/>
          </a:p>
        </p:txBody>
      </p:sp>
      <p:sp>
        <p:nvSpPr>
          <p:cNvPr id="306291" name="Line 116"/>
          <p:cNvSpPr>
            <a:spLocks noChangeShapeType="1"/>
          </p:cNvSpPr>
          <p:nvPr/>
        </p:nvSpPr>
        <p:spPr bwMode="auto">
          <a:xfrm>
            <a:off x="4285679" y="4622948"/>
            <a:ext cx="190500" cy="0"/>
          </a:xfrm>
          <a:prstGeom prst="line">
            <a:avLst/>
          </a:prstGeom>
          <a:noFill/>
          <a:ln w="9525">
            <a:solidFill>
              <a:schemeClr val="tx1"/>
            </a:solidFill>
            <a:round/>
            <a:tailEnd type="triangle" w="sm" len="med"/>
          </a:ln>
        </p:spPr>
        <p:txBody>
          <a:bodyPr/>
          <a:lstStyle/>
          <a:p>
            <a:endParaRPr lang="zh-CN" altLang="en-US"/>
          </a:p>
        </p:txBody>
      </p:sp>
      <p:sp>
        <p:nvSpPr>
          <p:cNvPr id="306292" name="Text Box 117"/>
          <p:cNvSpPr txBox="1">
            <a:spLocks noChangeArrowheads="1"/>
          </p:cNvSpPr>
          <p:nvPr/>
        </p:nvSpPr>
        <p:spPr bwMode="auto">
          <a:xfrm>
            <a:off x="2674366" y="4238773"/>
            <a:ext cx="347663" cy="396875"/>
          </a:xfrm>
          <a:prstGeom prst="rect">
            <a:avLst/>
          </a:prstGeom>
          <a:noFill/>
          <a:ln w="9525">
            <a:noFill/>
            <a:miter lim="800000"/>
          </a:ln>
        </p:spPr>
        <p:txBody>
          <a:bodyPr wrap="none">
            <a:spAutoFit/>
          </a:bodyPr>
          <a:lstStyle/>
          <a:p>
            <a:r>
              <a:rPr kumimoji="1" lang="en-US" altLang="zh-CN" sz="2000" dirty="0">
                <a:latin typeface="Arial" panose="020B0604020202020204" pitchFamily="34" charset="0"/>
              </a:rPr>
              <a:t>I</a:t>
            </a:r>
            <a:r>
              <a:rPr kumimoji="1" lang="en-US" altLang="zh-CN" sz="2000" baseline="-25000" dirty="0">
                <a:latin typeface="Arial" panose="020B0604020202020204" pitchFamily="34" charset="0"/>
              </a:rPr>
              <a:t>3</a:t>
            </a:r>
          </a:p>
        </p:txBody>
      </p:sp>
      <p:sp>
        <p:nvSpPr>
          <p:cNvPr id="964726" name="Rectangle 118"/>
          <p:cNvSpPr>
            <a:spLocks noChangeArrowheads="1"/>
          </p:cNvSpPr>
          <p:nvPr/>
        </p:nvSpPr>
        <p:spPr bwMode="auto">
          <a:xfrm>
            <a:off x="3045841" y="3991123"/>
            <a:ext cx="284163" cy="142875"/>
          </a:xfrm>
          <a:prstGeom prst="rect">
            <a:avLst/>
          </a:prstGeom>
          <a:solidFill>
            <a:schemeClr val="bg1"/>
          </a:solidFill>
          <a:ln w="19050">
            <a:solidFill>
              <a:schemeClr val="tx1"/>
            </a:solidFill>
            <a:miter lim="800000"/>
          </a:ln>
          <a:effectLst>
            <a:outerShdw dist="35921" dir="2700000" algn="ctr" rotWithShape="0">
              <a:schemeClr val="bg2"/>
            </a:outerShdw>
          </a:effectLst>
        </p:spPr>
        <p:txBody>
          <a:bodyPr wrap="none" anchor="ctr"/>
          <a:lstStyle/>
          <a:p>
            <a:pPr>
              <a:defRPr/>
            </a:pPr>
            <a:endParaRPr lang="zh-CN" altLang="en-US">
              <a:ea typeface="黑体" panose="02010609060101010101" pitchFamily="49" charset="-122"/>
            </a:endParaRPr>
          </a:p>
        </p:txBody>
      </p:sp>
      <p:sp>
        <p:nvSpPr>
          <p:cNvPr id="964727" name="Rectangle 119"/>
          <p:cNvSpPr>
            <a:spLocks noChangeArrowheads="1"/>
          </p:cNvSpPr>
          <p:nvPr/>
        </p:nvSpPr>
        <p:spPr bwMode="auto">
          <a:xfrm>
            <a:off x="3520504" y="3943498"/>
            <a:ext cx="284162" cy="238125"/>
          </a:xfrm>
          <a:prstGeom prst="rect">
            <a:avLst/>
          </a:prstGeom>
          <a:solidFill>
            <a:schemeClr val="bg1"/>
          </a:solidFill>
          <a:ln w="19050">
            <a:solidFill>
              <a:schemeClr val="tx1"/>
            </a:solidFill>
            <a:miter lim="800000"/>
          </a:ln>
          <a:effectLst>
            <a:outerShdw dist="35921" dir="2700000" algn="ctr" rotWithShape="0">
              <a:schemeClr val="bg2"/>
            </a:outerShdw>
          </a:effectLst>
        </p:spPr>
        <p:txBody>
          <a:bodyPr wrap="none" anchor="ctr"/>
          <a:lstStyle/>
          <a:p>
            <a:pPr>
              <a:defRPr/>
            </a:pPr>
            <a:endParaRPr lang="zh-CN" altLang="en-US">
              <a:ea typeface="黑体" panose="02010609060101010101" pitchFamily="49" charset="-122"/>
            </a:endParaRPr>
          </a:p>
        </p:txBody>
      </p:sp>
      <p:sp>
        <p:nvSpPr>
          <p:cNvPr id="964728" name="Rectangle 120"/>
          <p:cNvSpPr>
            <a:spLocks noChangeArrowheads="1"/>
          </p:cNvSpPr>
          <p:nvPr/>
        </p:nvSpPr>
        <p:spPr bwMode="auto">
          <a:xfrm>
            <a:off x="3995166" y="3919686"/>
            <a:ext cx="285750" cy="285750"/>
          </a:xfrm>
          <a:prstGeom prst="rect">
            <a:avLst/>
          </a:prstGeom>
          <a:solidFill>
            <a:srgbClr val="EAEAEA"/>
          </a:solidFill>
          <a:ln w="19050">
            <a:solidFill>
              <a:schemeClr val="tx1"/>
            </a:solidFill>
            <a:miter lim="800000"/>
          </a:ln>
          <a:effectLst>
            <a:outerShdw dist="35921" dir="2700000" algn="ctr" rotWithShape="0">
              <a:schemeClr val="bg2"/>
            </a:outerShdw>
          </a:effectLst>
        </p:spPr>
        <p:txBody>
          <a:bodyPr wrap="none" anchor="ctr"/>
          <a:lstStyle/>
          <a:p>
            <a:pPr>
              <a:defRPr/>
            </a:pPr>
            <a:endParaRPr lang="zh-CN" altLang="en-US">
              <a:ea typeface="黑体" panose="02010609060101010101" pitchFamily="49" charset="-122"/>
            </a:endParaRPr>
          </a:p>
        </p:txBody>
      </p:sp>
      <p:sp>
        <p:nvSpPr>
          <p:cNvPr id="306296" name="Line 121"/>
          <p:cNvSpPr>
            <a:spLocks noChangeShapeType="1"/>
          </p:cNvSpPr>
          <p:nvPr/>
        </p:nvSpPr>
        <p:spPr bwMode="auto">
          <a:xfrm flipV="1">
            <a:off x="2855341" y="4062561"/>
            <a:ext cx="195263" cy="0"/>
          </a:xfrm>
          <a:prstGeom prst="line">
            <a:avLst/>
          </a:prstGeom>
          <a:noFill/>
          <a:ln w="9525">
            <a:solidFill>
              <a:schemeClr val="tx1"/>
            </a:solidFill>
            <a:round/>
            <a:tailEnd type="triangle" w="sm" len="med"/>
          </a:ln>
        </p:spPr>
        <p:txBody>
          <a:bodyPr/>
          <a:lstStyle/>
          <a:p>
            <a:endParaRPr lang="zh-CN" altLang="en-US"/>
          </a:p>
        </p:txBody>
      </p:sp>
      <p:sp>
        <p:nvSpPr>
          <p:cNvPr id="306297" name="Line 122"/>
          <p:cNvSpPr>
            <a:spLocks noChangeShapeType="1"/>
          </p:cNvSpPr>
          <p:nvPr/>
        </p:nvSpPr>
        <p:spPr bwMode="auto">
          <a:xfrm>
            <a:off x="3330004" y="4062561"/>
            <a:ext cx="190500" cy="0"/>
          </a:xfrm>
          <a:prstGeom prst="line">
            <a:avLst/>
          </a:prstGeom>
          <a:noFill/>
          <a:ln w="9525">
            <a:solidFill>
              <a:schemeClr val="tx1"/>
            </a:solidFill>
            <a:round/>
            <a:tailEnd type="triangle" w="sm" len="med"/>
          </a:ln>
        </p:spPr>
        <p:txBody>
          <a:bodyPr/>
          <a:lstStyle/>
          <a:p>
            <a:endParaRPr lang="zh-CN" altLang="en-US"/>
          </a:p>
        </p:txBody>
      </p:sp>
      <p:sp>
        <p:nvSpPr>
          <p:cNvPr id="306298" name="Line 123"/>
          <p:cNvSpPr>
            <a:spLocks noChangeShapeType="1"/>
          </p:cNvSpPr>
          <p:nvPr/>
        </p:nvSpPr>
        <p:spPr bwMode="auto">
          <a:xfrm>
            <a:off x="3804666" y="4062561"/>
            <a:ext cx="190500" cy="0"/>
          </a:xfrm>
          <a:prstGeom prst="line">
            <a:avLst/>
          </a:prstGeom>
          <a:noFill/>
          <a:ln w="9525">
            <a:solidFill>
              <a:schemeClr val="tx1"/>
            </a:solidFill>
            <a:round/>
            <a:tailEnd type="triangle" w="sm" len="med"/>
          </a:ln>
        </p:spPr>
        <p:txBody>
          <a:bodyPr/>
          <a:lstStyle/>
          <a:p>
            <a:endParaRPr lang="zh-CN" altLang="en-US"/>
          </a:p>
        </p:txBody>
      </p:sp>
      <p:sp>
        <p:nvSpPr>
          <p:cNvPr id="306299" name="Line 124"/>
          <p:cNvSpPr>
            <a:spLocks noChangeShapeType="1"/>
          </p:cNvSpPr>
          <p:nvPr/>
        </p:nvSpPr>
        <p:spPr bwMode="auto">
          <a:xfrm>
            <a:off x="4280916" y="4062561"/>
            <a:ext cx="188913" cy="0"/>
          </a:xfrm>
          <a:prstGeom prst="line">
            <a:avLst/>
          </a:prstGeom>
          <a:noFill/>
          <a:ln w="9525">
            <a:solidFill>
              <a:schemeClr val="tx1"/>
            </a:solidFill>
            <a:round/>
            <a:tailEnd type="triangle" w="sm" len="med"/>
          </a:ln>
        </p:spPr>
        <p:txBody>
          <a:bodyPr/>
          <a:lstStyle/>
          <a:p>
            <a:endParaRPr lang="zh-CN" altLang="en-US"/>
          </a:p>
        </p:txBody>
      </p:sp>
      <p:sp>
        <p:nvSpPr>
          <p:cNvPr id="306300" name="Text Box 125"/>
          <p:cNvSpPr txBox="1">
            <a:spLocks noChangeArrowheads="1"/>
          </p:cNvSpPr>
          <p:nvPr/>
        </p:nvSpPr>
        <p:spPr bwMode="auto">
          <a:xfrm>
            <a:off x="2682304" y="3637111"/>
            <a:ext cx="344487" cy="395287"/>
          </a:xfrm>
          <a:prstGeom prst="rect">
            <a:avLst/>
          </a:prstGeom>
          <a:noFill/>
          <a:ln w="9525">
            <a:noFill/>
            <a:miter lim="800000"/>
          </a:ln>
        </p:spPr>
        <p:txBody>
          <a:bodyPr wrap="none">
            <a:spAutoFit/>
          </a:bodyPr>
          <a:lstStyle/>
          <a:p>
            <a:r>
              <a:rPr kumimoji="1" lang="en-US" altLang="zh-CN" sz="2000" dirty="0">
                <a:latin typeface="Arial" panose="020B0604020202020204" pitchFamily="34" charset="0"/>
              </a:rPr>
              <a:t>I</a:t>
            </a:r>
            <a:r>
              <a:rPr kumimoji="1" lang="en-US" altLang="zh-CN" sz="2000" baseline="-25000" dirty="0">
                <a:latin typeface="Arial" panose="020B0604020202020204" pitchFamily="34" charset="0"/>
              </a:rPr>
              <a:t>2</a:t>
            </a:r>
          </a:p>
        </p:txBody>
      </p:sp>
      <p:grpSp>
        <p:nvGrpSpPr>
          <p:cNvPr id="306301" name="Group 126"/>
          <p:cNvGrpSpPr/>
          <p:nvPr/>
        </p:nvGrpSpPr>
        <p:grpSpPr bwMode="auto">
          <a:xfrm>
            <a:off x="4771454" y="4837261"/>
            <a:ext cx="296862" cy="1554162"/>
            <a:chOff x="2919" y="2867"/>
            <a:chExt cx="192" cy="1044"/>
          </a:xfrm>
        </p:grpSpPr>
        <p:sp>
          <p:nvSpPr>
            <p:cNvPr id="964735" name="Rectangle 127"/>
            <p:cNvSpPr>
              <a:spLocks noChangeArrowheads="1"/>
            </p:cNvSpPr>
            <p:nvPr/>
          </p:nvSpPr>
          <p:spPr bwMode="auto">
            <a:xfrm rot="5400000" flipH="1">
              <a:off x="2923" y="3648"/>
              <a:ext cx="184" cy="95"/>
            </a:xfrm>
            <a:prstGeom prst="rect">
              <a:avLst/>
            </a:prstGeom>
            <a:solidFill>
              <a:schemeClr val="bg1"/>
            </a:solidFill>
            <a:ln w="19050">
              <a:solidFill>
                <a:schemeClr val="tx1"/>
              </a:solidFill>
              <a:miter lim="800000"/>
            </a:ln>
            <a:effectLst>
              <a:outerShdw dist="35921" dir="2700000" algn="ctr" rotWithShape="0">
                <a:schemeClr val="bg2"/>
              </a:outerShdw>
            </a:effectLst>
          </p:spPr>
          <p:txBody>
            <a:bodyPr wrap="none" anchor="ctr"/>
            <a:lstStyle/>
            <a:p>
              <a:pPr>
                <a:defRPr/>
              </a:pPr>
              <a:endParaRPr lang="zh-CN" altLang="en-US">
                <a:ea typeface="黑体" panose="02010609060101010101" pitchFamily="49" charset="-122"/>
              </a:endParaRPr>
            </a:p>
          </p:txBody>
        </p:sp>
        <p:sp>
          <p:nvSpPr>
            <p:cNvPr id="964736" name="Rectangle 128"/>
            <p:cNvSpPr>
              <a:spLocks noChangeArrowheads="1"/>
            </p:cNvSpPr>
            <p:nvPr/>
          </p:nvSpPr>
          <p:spPr bwMode="auto">
            <a:xfrm rot="5400000" flipH="1">
              <a:off x="2923" y="3309"/>
              <a:ext cx="184" cy="159"/>
            </a:xfrm>
            <a:prstGeom prst="rect">
              <a:avLst/>
            </a:prstGeom>
            <a:solidFill>
              <a:schemeClr val="bg1"/>
            </a:solidFill>
            <a:ln w="19050">
              <a:solidFill>
                <a:schemeClr val="tx1"/>
              </a:solidFill>
              <a:miter lim="800000"/>
            </a:ln>
            <a:effectLst>
              <a:outerShdw dist="35921" dir="2700000" algn="ctr" rotWithShape="0">
                <a:schemeClr val="bg2"/>
              </a:outerShdw>
            </a:effectLst>
          </p:spPr>
          <p:txBody>
            <a:bodyPr wrap="none" anchor="ctr"/>
            <a:lstStyle/>
            <a:p>
              <a:pPr>
                <a:defRPr/>
              </a:pPr>
              <a:endParaRPr lang="zh-CN" altLang="en-US">
                <a:ea typeface="黑体" panose="02010609060101010101" pitchFamily="49" charset="-122"/>
              </a:endParaRPr>
            </a:p>
          </p:txBody>
        </p:sp>
        <p:sp>
          <p:nvSpPr>
            <p:cNvPr id="964737" name="Rectangle 129"/>
            <p:cNvSpPr>
              <a:spLocks noChangeArrowheads="1"/>
            </p:cNvSpPr>
            <p:nvPr/>
          </p:nvSpPr>
          <p:spPr bwMode="auto">
            <a:xfrm rot="5400000" flipH="1">
              <a:off x="2922" y="2985"/>
              <a:ext cx="186" cy="192"/>
            </a:xfrm>
            <a:prstGeom prst="rect">
              <a:avLst/>
            </a:prstGeom>
            <a:solidFill>
              <a:srgbClr val="EAEAEA"/>
            </a:solidFill>
            <a:ln w="19050">
              <a:solidFill>
                <a:schemeClr val="tx1"/>
              </a:solidFill>
              <a:miter lim="800000"/>
            </a:ln>
            <a:effectLst>
              <a:outerShdw dist="35921" dir="2700000" algn="ctr" rotWithShape="0">
                <a:schemeClr val="bg2"/>
              </a:outerShdw>
            </a:effectLst>
          </p:spPr>
          <p:txBody>
            <a:bodyPr wrap="none" anchor="ctr"/>
            <a:lstStyle/>
            <a:p>
              <a:pPr>
                <a:defRPr/>
              </a:pPr>
              <a:endParaRPr lang="zh-CN" altLang="en-US">
                <a:ea typeface="黑体" panose="02010609060101010101" pitchFamily="49" charset="-122"/>
              </a:endParaRPr>
            </a:p>
          </p:txBody>
        </p:sp>
        <p:sp>
          <p:nvSpPr>
            <p:cNvPr id="306353" name="Line 130"/>
            <p:cNvSpPr>
              <a:spLocks noChangeShapeType="1"/>
            </p:cNvSpPr>
            <p:nvPr/>
          </p:nvSpPr>
          <p:spPr bwMode="auto">
            <a:xfrm rot="5400000" flipV="1">
              <a:off x="2951" y="3848"/>
              <a:ext cx="127" cy="0"/>
            </a:xfrm>
            <a:prstGeom prst="line">
              <a:avLst/>
            </a:prstGeom>
            <a:noFill/>
            <a:ln w="9525">
              <a:solidFill>
                <a:schemeClr val="tx1"/>
              </a:solidFill>
              <a:round/>
              <a:tailEnd type="triangle" w="sm" len="med"/>
            </a:ln>
          </p:spPr>
          <p:txBody>
            <a:bodyPr/>
            <a:lstStyle/>
            <a:p>
              <a:endParaRPr lang="zh-CN" altLang="en-US"/>
            </a:p>
          </p:txBody>
        </p:sp>
        <p:sp>
          <p:nvSpPr>
            <p:cNvPr id="306354" name="Line 131"/>
            <p:cNvSpPr>
              <a:spLocks noChangeShapeType="1"/>
            </p:cNvSpPr>
            <p:nvPr/>
          </p:nvSpPr>
          <p:spPr bwMode="auto">
            <a:xfrm rot="5400000">
              <a:off x="2953" y="3543"/>
              <a:ext cx="123" cy="0"/>
            </a:xfrm>
            <a:prstGeom prst="line">
              <a:avLst/>
            </a:prstGeom>
            <a:noFill/>
            <a:ln w="9525">
              <a:solidFill>
                <a:schemeClr val="tx1"/>
              </a:solidFill>
              <a:round/>
              <a:tailEnd type="triangle" w="sm" len="med"/>
            </a:ln>
          </p:spPr>
          <p:txBody>
            <a:bodyPr/>
            <a:lstStyle/>
            <a:p>
              <a:endParaRPr lang="zh-CN" altLang="en-US"/>
            </a:p>
          </p:txBody>
        </p:sp>
        <p:sp>
          <p:nvSpPr>
            <p:cNvPr id="306355" name="Line 132"/>
            <p:cNvSpPr>
              <a:spLocks noChangeShapeType="1"/>
            </p:cNvSpPr>
            <p:nvPr/>
          </p:nvSpPr>
          <p:spPr bwMode="auto">
            <a:xfrm rot="5400000">
              <a:off x="2953" y="3236"/>
              <a:ext cx="123" cy="0"/>
            </a:xfrm>
            <a:prstGeom prst="line">
              <a:avLst/>
            </a:prstGeom>
            <a:noFill/>
            <a:ln w="9525">
              <a:solidFill>
                <a:schemeClr val="tx1"/>
              </a:solidFill>
              <a:round/>
              <a:tailEnd type="triangle" w="sm" len="med"/>
            </a:ln>
          </p:spPr>
          <p:txBody>
            <a:bodyPr/>
            <a:lstStyle/>
            <a:p>
              <a:endParaRPr lang="zh-CN" altLang="en-US"/>
            </a:p>
          </p:txBody>
        </p:sp>
        <p:sp>
          <p:nvSpPr>
            <p:cNvPr id="306356" name="Line 133"/>
            <p:cNvSpPr>
              <a:spLocks noChangeShapeType="1"/>
            </p:cNvSpPr>
            <p:nvPr/>
          </p:nvSpPr>
          <p:spPr bwMode="auto">
            <a:xfrm rot="5400000">
              <a:off x="2954" y="2928"/>
              <a:ext cx="122" cy="0"/>
            </a:xfrm>
            <a:prstGeom prst="line">
              <a:avLst/>
            </a:prstGeom>
            <a:noFill/>
            <a:ln w="9525">
              <a:solidFill>
                <a:schemeClr val="tx1"/>
              </a:solidFill>
              <a:round/>
              <a:tailEnd type="triangle" w="sm" len="med"/>
            </a:ln>
          </p:spPr>
          <p:txBody>
            <a:bodyPr/>
            <a:lstStyle/>
            <a:p>
              <a:endParaRPr lang="zh-CN" altLang="en-US"/>
            </a:p>
          </p:txBody>
        </p:sp>
      </p:grpSp>
      <p:sp>
        <p:nvSpPr>
          <p:cNvPr id="306302" name="Text Box 134"/>
          <p:cNvSpPr txBox="1">
            <a:spLocks noChangeArrowheads="1"/>
          </p:cNvSpPr>
          <p:nvPr/>
        </p:nvSpPr>
        <p:spPr bwMode="auto">
          <a:xfrm>
            <a:off x="4981004" y="6056461"/>
            <a:ext cx="473075" cy="396875"/>
          </a:xfrm>
          <a:prstGeom prst="rect">
            <a:avLst/>
          </a:prstGeom>
          <a:noFill/>
          <a:ln w="9525">
            <a:noFill/>
            <a:miter lim="800000"/>
          </a:ln>
        </p:spPr>
        <p:txBody>
          <a:bodyPr wrap="none">
            <a:spAutoFit/>
          </a:bodyPr>
          <a:lstStyle/>
          <a:p>
            <a:r>
              <a:rPr kumimoji="1" lang="en-US" altLang="zh-CN" sz="2000" dirty="0">
                <a:latin typeface="Arial" panose="020B0604020202020204" pitchFamily="34" charset="0"/>
              </a:rPr>
              <a:t>O</a:t>
            </a:r>
            <a:r>
              <a:rPr kumimoji="1" lang="en-US" altLang="zh-CN" sz="2000" baseline="-25000" dirty="0">
                <a:latin typeface="Arial" panose="020B0604020202020204" pitchFamily="34" charset="0"/>
              </a:rPr>
              <a:t>1</a:t>
            </a:r>
          </a:p>
        </p:txBody>
      </p:sp>
      <p:grpSp>
        <p:nvGrpSpPr>
          <p:cNvPr id="306303" name="Group 135"/>
          <p:cNvGrpSpPr/>
          <p:nvPr/>
        </p:nvGrpSpPr>
        <p:grpSpPr bwMode="auto">
          <a:xfrm>
            <a:off x="5449316" y="4837261"/>
            <a:ext cx="692150" cy="1606550"/>
            <a:chOff x="3357" y="2859"/>
            <a:chExt cx="448" cy="1078"/>
          </a:xfrm>
        </p:grpSpPr>
        <p:sp>
          <p:nvSpPr>
            <p:cNvPr id="964744" name="Rectangle 136"/>
            <p:cNvSpPr>
              <a:spLocks noChangeArrowheads="1"/>
            </p:cNvSpPr>
            <p:nvPr/>
          </p:nvSpPr>
          <p:spPr bwMode="auto">
            <a:xfrm rot="5400000" flipH="1">
              <a:off x="3361" y="3640"/>
              <a:ext cx="184" cy="96"/>
            </a:xfrm>
            <a:prstGeom prst="rect">
              <a:avLst/>
            </a:prstGeom>
            <a:solidFill>
              <a:schemeClr val="bg1"/>
            </a:solidFill>
            <a:ln w="19050">
              <a:solidFill>
                <a:schemeClr val="tx1"/>
              </a:solidFill>
              <a:miter lim="800000"/>
            </a:ln>
            <a:effectLst>
              <a:outerShdw dist="35921" dir="2700000" algn="ctr" rotWithShape="0">
                <a:schemeClr val="bg2"/>
              </a:outerShdw>
            </a:effectLst>
          </p:spPr>
          <p:txBody>
            <a:bodyPr wrap="none" anchor="ctr"/>
            <a:lstStyle/>
            <a:p>
              <a:pPr>
                <a:defRPr/>
              </a:pPr>
              <a:endParaRPr lang="zh-CN" altLang="en-US">
                <a:ea typeface="黑体" panose="02010609060101010101" pitchFamily="49" charset="-122"/>
              </a:endParaRPr>
            </a:p>
          </p:txBody>
        </p:sp>
        <p:sp>
          <p:nvSpPr>
            <p:cNvPr id="964745" name="Rectangle 137"/>
            <p:cNvSpPr>
              <a:spLocks noChangeArrowheads="1"/>
            </p:cNvSpPr>
            <p:nvPr/>
          </p:nvSpPr>
          <p:spPr bwMode="auto">
            <a:xfrm rot="5400000" flipH="1">
              <a:off x="3361" y="3301"/>
              <a:ext cx="183" cy="159"/>
            </a:xfrm>
            <a:prstGeom prst="rect">
              <a:avLst/>
            </a:prstGeom>
            <a:solidFill>
              <a:schemeClr val="bg1"/>
            </a:solidFill>
            <a:ln w="19050">
              <a:solidFill>
                <a:schemeClr val="tx1"/>
              </a:solidFill>
              <a:miter lim="800000"/>
            </a:ln>
            <a:effectLst>
              <a:outerShdw dist="35921" dir="2700000" algn="ctr" rotWithShape="0">
                <a:schemeClr val="bg2"/>
              </a:outerShdw>
            </a:effectLst>
          </p:spPr>
          <p:txBody>
            <a:bodyPr wrap="none" anchor="ctr"/>
            <a:lstStyle/>
            <a:p>
              <a:pPr>
                <a:defRPr/>
              </a:pPr>
              <a:endParaRPr lang="zh-CN" altLang="en-US">
                <a:ea typeface="黑体" panose="02010609060101010101" pitchFamily="49" charset="-122"/>
              </a:endParaRPr>
            </a:p>
          </p:txBody>
        </p:sp>
        <p:sp>
          <p:nvSpPr>
            <p:cNvPr id="964746" name="Rectangle 138"/>
            <p:cNvSpPr>
              <a:spLocks noChangeArrowheads="1"/>
            </p:cNvSpPr>
            <p:nvPr/>
          </p:nvSpPr>
          <p:spPr bwMode="auto">
            <a:xfrm rot="5400000" flipH="1">
              <a:off x="3361" y="2978"/>
              <a:ext cx="184" cy="192"/>
            </a:xfrm>
            <a:prstGeom prst="rect">
              <a:avLst/>
            </a:prstGeom>
            <a:solidFill>
              <a:srgbClr val="EAEAEA"/>
            </a:solidFill>
            <a:ln w="19050">
              <a:solidFill>
                <a:schemeClr val="tx1"/>
              </a:solidFill>
              <a:miter lim="800000"/>
            </a:ln>
            <a:effectLst>
              <a:outerShdw dist="35921" dir="2700000" algn="ctr" rotWithShape="0">
                <a:schemeClr val="bg2"/>
              </a:outerShdw>
            </a:effectLst>
          </p:spPr>
          <p:txBody>
            <a:bodyPr wrap="none" anchor="ctr"/>
            <a:lstStyle/>
            <a:p>
              <a:pPr>
                <a:defRPr/>
              </a:pPr>
              <a:endParaRPr lang="zh-CN" altLang="en-US">
                <a:ea typeface="黑体" panose="02010609060101010101" pitchFamily="49" charset="-122"/>
              </a:endParaRPr>
            </a:p>
          </p:txBody>
        </p:sp>
        <p:sp>
          <p:nvSpPr>
            <p:cNvPr id="306345" name="Line 139"/>
            <p:cNvSpPr>
              <a:spLocks noChangeShapeType="1"/>
            </p:cNvSpPr>
            <p:nvPr/>
          </p:nvSpPr>
          <p:spPr bwMode="auto">
            <a:xfrm rot="5400000" flipV="1">
              <a:off x="3389" y="3840"/>
              <a:ext cx="127" cy="0"/>
            </a:xfrm>
            <a:prstGeom prst="line">
              <a:avLst/>
            </a:prstGeom>
            <a:noFill/>
            <a:ln w="9525">
              <a:solidFill>
                <a:schemeClr val="tx1"/>
              </a:solidFill>
              <a:round/>
              <a:tailEnd type="triangle" w="sm" len="med"/>
            </a:ln>
          </p:spPr>
          <p:txBody>
            <a:bodyPr/>
            <a:lstStyle/>
            <a:p>
              <a:endParaRPr lang="zh-CN" altLang="en-US"/>
            </a:p>
          </p:txBody>
        </p:sp>
        <p:sp>
          <p:nvSpPr>
            <p:cNvPr id="306346" name="Line 140"/>
            <p:cNvSpPr>
              <a:spLocks noChangeShapeType="1"/>
            </p:cNvSpPr>
            <p:nvPr/>
          </p:nvSpPr>
          <p:spPr bwMode="auto">
            <a:xfrm rot="16200000" flipH="1">
              <a:off x="3391" y="3535"/>
              <a:ext cx="123" cy="0"/>
            </a:xfrm>
            <a:prstGeom prst="line">
              <a:avLst/>
            </a:prstGeom>
            <a:noFill/>
            <a:ln w="9525">
              <a:solidFill>
                <a:schemeClr val="tx1"/>
              </a:solidFill>
              <a:round/>
              <a:tailEnd type="triangle" w="sm" len="med"/>
            </a:ln>
          </p:spPr>
          <p:txBody>
            <a:bodyPr/>
            <a:lstStyle/>
            <a:p>
              <a:endParaRPr lang="zh-CN" altLang="en-US"/>
            </a:p>
          </p:txBody>
        </p:sp>
        <p:sp>
          <p:nvSpPr>
            <p:cNvPr id="306347" name="Line 141"/>
            <p:cNvSpPr>
              <a:spLocks noChangeShapeType="1"/>
            </p:cNvSpPr>
            <p:nvPr/>
          </p:nvSpPr>
          <p:spPr bwMode="auto">
            <a:xfrm rot="5400000">
              <a:off x="3391" y="3228"/>
              <a:ext cx="123" cy="0"/>
            </a:xfrm>
            <a:prstGeom prst="line">
              <a:avLst/>
            </a:prstGeom>
            <a:noFill/>
            <a:ln w="9525">
              <a:solidFill>
                <a:schemeClr val="tx1"/>
              </a:solidFill>
              <a:round/>
              <a:tailEnd type="triangle" w="sm" len="med"/>
            </a:ln>
          </p:spPr>
          <p:txBody>
            <a:bodyPr/>
            <a:lstStyle/>
            <a:p>
              <a:endParaRPr lang="zh-CN" altLang="en-US"/>
            </a:p>
          </p:txBody>
        </p:sp>
        <p:sp>
          <p:nvSpPr>
            <p:cNvPr id="306348" name="Line 142"/>
            <p:cNvSpPr>
              <a:spLocks noChangeShapeType="1"/>
            </p:cNvSpPr>
            <p:nvPr/>
          </p:nvSpPr>
          <p:spPr bwMode="auto">
            <a:xfrm rot="5400000">
              <a:off x="3392" y="2920"/>
              <a:ext cx="122" cy="0"/>
            </a:xfrm>
            <a:prstGeom prst="line">
              <a:avLst/>
            </a:prstGeom>
            <a:noFill/>
            <a:ln w="9525">
              <a:solidFill>
                <a:schemeClr val="tx1"/>
              </a:solidFill>
              <a:round/>
              <a:tailEnd type="triangle" w="sm" len="med"/>
            </a:ln>
          </p:spPr>
          <p:txBody>
            <a:bodyPr/>
            <a:lstStyle/>
            <a:p>
              <a:endParaRPr lang="zh-CN" altLang="en-US"/>
            </a:p>
          </p:txBody>
        </p:sp>
        <p:sp>
          <p:nvSpPr>
            <p:cNvPr id="306349" name="Text Box 143"/>
            <p:cNvSpPr txBox="1">
              <a:spLocks noChangeArrowheads="1"/>
            </p:cNvSpPr>
            <p:nvPr/>
          </p:nvSpPr>
          <p:spPr bwMode="auto">
            <a:xfrm>
              <a:off x="3500" y="3671"/>
              <a:ext cx="305" cy="266"/>
            </a:xfrm>
            <a:prstGeom prst="rect">
              <a:avLst/>
            </a:prstGeom>
            <a:noFill/>
            <a:ln w="9525">
              <a:noFill/>
              <a:miter lim="800000"/>
            </a:ln>
          </p:spPr>
          <p:txBody>
            <a:bodyPr wrap="none">
              <a:spAutoFit/>
            </a:bodyPr>
            <a:lstStyle/>
            <a:p>
              <a:r>
                <a:rPr kumimoji="1" lang="en-US" altLang="zh-CN" sz="2000" dirty="0">
                  <a:latin typeface="Arial" panose="020B0604020202020204" pitchFamily="34" charset="0"/>
                </a:rPr>
                <a:t>O</a:t>
              </a:r>
              <a:r>
                <a:rPr kumimoji="1" lang="en-US" altLang="zh-CN" sz="2000" baseline="-25000" dirty="0">
                  <a:latin typeface="Arial" panose="020B0604020202020204" pitchFamily="34" charset="0"/>
                </a:rPr>
                <a:t>2</a:t>
              </a:r>
            </a:p>
          </p:txBody>
        </p:sp>
      </p:grpSp>
      <p:sp>
        <p:nvSpPr>
          <p:cNvPr id="964752" name="Rectangle 144"/>
          <p:cNvSpPr>
            <a:spLocks noChangeArrowheads="1"/>
          </p:cNvSpPr>
          <p:nvPr/>
        </p:nvSpPr>
        <p:spPr bwMode="auto">
          <a:xfrm rot="5400000" flipH="1">
            <a:off x="6131941" y="5997723"/>
            <a:ext cx="274638" cy="147638"/>
          </a:xfrm>
          <a:prstGeom prst="rect">
            <a:avLst/>
          </a:prstGeom>
          <a:solidFill>
            <a:schemeClr val="bg1"/>
          </a:solidFill>
          <a:ln w="19050">
            <a:solidFill>
              <a:schemeClr val="tx1"/>
            </a:solidFill>
            <a:miter lim="800000"/>
          </a:ln>
          <a:effectLst>
            <a:outerShdw dist="35921" dir="2700000" algn="ctr" rotWithShape="0">
              <a:schemeClr val="bg2"/>
            </a:outerShdw>
          </a:effectLst>
        </p:spPr>
        <p:txBody>
          <a:bodyPr wrap="none" anchor="ctr"/>
          <a:lstStyle/>
          <a:p>
            <a:pPr>
              <a:defRPr/>
            </a:pPr>
            <a:endParaRPr lang="zh-CN" altLang="en-US">
              <a:ea typeface="黑体" panose="02010609060101010101" pitchFamily="49" charset="-122"/>
            </a:endParaRPr>
          </a:p>
        </p:txBody>
      </p:sp>
      <p:sp>
        <p:nvSpPr>
          <p:cNvPr id="964753" name="Rectangle 145"/>
          <p:cNvSpPr>
            <a:spLocks noChangeArrowheads="1"/>
          </p:cNvSpPr>
          <p:nvPr/>
        </p:nvSpPr>
        <p:spPr bwMode="auto">
          <a:xfrm rot="5400000" flipH="1">
            <a:off x="6131941" y="5488136"/>
            <a:ext cx="274637" cy="249238"/>
          </a:xfrm>
          <a:prstGeom prst="rect">
            <a:avLst/>
          </a:prstGeom>
          <a:solidFill>
            <a:schemeClr val="bg1"/>
          </a:solidFill>
          <a:ln w="19050">
            <a:solidFill>
              <a:schemeClr val="tx1"/>
            </a:solidFill>
            <a:miter lim="800000"/>
          </a:ln>
          <a:effectLst>
            <a:outerShdw dist="35921" dir="2700000" algn="ctr" rotWithShape="0">
              <a:schemeClr val="bg2"/>
            </a:outerShdw>
          </a:effectLst>
        </p:spPr>
        <p:txBody>
          <a:bodyPr wrap="none" anchor="ctr"/>
          <a:lstStyle/>
          <a:p>
            <a:pPr>
              <a:defRPr/>
            </a:pPr>
            <a:endParaRPr lang="zh-CN" altLang="en-US">
              <a:ea typeface="黑体" panose="02010609060101010101" pitchFamily="49" charset="-122"/>
            </a:endParaRPr>
          </a:p>
        </p:txBody>
      </p:sp>
      <p:sp>
        <p:nvSpPr>
          <p:cNvPr id="964754" name="Rectangle 146"/>
          <p:cNvSpPr>
            <a:spLocks noChangeArrowheads="1"/>
          </p:cNvSpPr>
          <p:nvPr/>
        </p:nvSpPr>
        <p:spPr bwMode="auto">
          <a:xfrm rot="5400000" flipH="1">
            <a:off x="6131941" y="5007124"/>
            <a:ext cx="274637" cy="296862"/>
          </a:xfrm>
          <a:prstGeom prst="rect">
            <a:avLst/>
          </a:prstGeom>
          <a:solidFill>
            <a:srgbClr val="EAEAEA"/>
          </a:solidFill>
          <a:ln w="19050">
            <a:solidFill>
              <a:schemeClr val="tx1"/>
            </a:solidFill>
            <a:miter lim="800000"/>
          </a:ln>
          <a:effectLst>
            <a:outerShdw dist="35921" dir="2700000" algn="ctr" rotWithShape="0">
              <a:schemeClr val="bg2"/>
            </a:outerShdw>
          </a:effectLst>
        </p:spPr>
        <p:txBody>
          <a:bodyPr wrap="none" anchor="ctr"/>
          <a:lstStyle/>
          <a:p>
            <a:pPr>
              <a:defRPr/>
            </a:pPr>
            <a:endParaRPr lang="zh-CN" altLang="en-US">
              <a:ea typeface="黑体" panose="02010609060101010101" pitchFamily="49" charset="-122"/>
            </a:endParaRPr>
          </a:p>
        </p:txBody>
      </p:sp>
      <p:sp>
        <p:nvSpPr>
          <p:cNvPr id="306307" name="Line 147"/>
          <p:cNvSpPr>
            <a:spLocks noChangeShapeType="1"/>
          </p:cNvSpPr>
          <p:nvPr/>
        </p:nvSpPr>
        <p:spPr bwMode="auto">
          <a:xfrm rot="5400000" flipV="1">
            <a:off x="6174804" y="6296173"/>
            <a:ext cx="190500" cy="0"/>
          </a:xfrm>
          <a:prstGeom prst="line">
            <a:avLst/>
          </a:prstGeom>
          <a:noFill/>
          <a:ln w="9525">
            <a:solidFill>
              <a:schemeClr val="tx1"/>
            </a:solidFill>
            <a:round/>
            <a:tailEnd type="triangle" w="sm" len="med"/>
          </a:ln>
        </p:spPr>
        <p:txBody>
          <a:bodyPr/>
          <a:lstStyle/>
          <a:p>
            <a:endParaRPr lang="zh-CN" altLang="en-US"/>
          </a:p>
        </p:txBody>
      </p:sp>
      <p:sp>
        <p:nvSpPr>
          <p:cNvPr id="306308" name="Line 148"/>
          <p:cNvSpPr>
            <a:spLocks noChangeShapeType="1"/>
          </p:cNvSpPr>
          <p:nvPr/>
        </p:nvSpPr>
        <p:spPr bwMode="auto">
          <a:xfrm rot="16200000" flipH="1">
            <a:off x="6177979" y="5842148"/>
            <a:ext cx="184150" cy="0"/>
          </a:xfrm>
          <a:prstGeom prst="line">
            <a:avLst/>
          </a:prstGeom>
          <a:noFill/>
          <a:ln w="9525">
            <a:solidFill>
              <a:schemeClr val="tx1"/>
            </a:solidFill>
            <a:round/>
            <a:tailEnd type="triangle" w="sm" len="med"/>
          </a:ln>
        </p:spPr>
        <p:txBody>
          <a:bodyPr/>
          <a:lstStyle/>
          <a:p>
            <a:endParaRPr lang="zh-CN" altLang="en-US"/>
          </a:p>
        </p:txBody>
      </p:sp>
      <p:sp>
        <p:nvSpPr>
          <p:cNvPr id="306309" name="Line 149"/>
          <p:cNvSpPr>
            <a:spLocks noChangeShapeType="1"/>
          </p:cNvSpPr>
          <p:nvPr/>
        </p:nvSpPr>
        <p:spPr bwMode="auto">
          <a:xfrm rot="5400000">
            <a:off x="6178772" y="5384155"/>
            <a:ext cx="182563" cy="0"/>
          </a:xfrm>
          <a:prstGeom prst="line">
            <a:avLst/>
          </a:prstGeom>
          <a:noFill/>
          <a:ln w="9525">
            <a:solidFill>
              <a:schemeClr val="tx1"/>
            </a:solidFill>
            <a:round/>
            <a:tailEnd type="triangle" w="sm" len="med"/>
          </a:ln>
        </p:spPr>
        <p:txBody>
          <a:bodyPr/>
          <a:lstStyle/>
          <a:p>
            <a:endParaRPr lang="zh-CN" altLang="en-US"/>
          </a:p>
        </p:txBody>
      </p:sp>
      <p:sp>
        <p:nvSpPr>
          <p:cNvPr id="306310" name="Line 150"/>
          <p:cNvSpPr>
            <a:spLocks noChangeShapeType="1"/>
          </p:cNvSpPr>
          <p:nvPr/>
        </p:nvSpPr>
        <p:spPr bwMode="auto">
          <a:xfrm rot="5400000">
            <a:off x="6179566" y="4927749"/>
            <a:ext cx="180975" cy="0"/>
          </a:xfrm>
          <a:prstGeom prst="line">
            <a:avLst/>
          </a:prstGeom>
          <a:noFill/>
          <a:ln w="9525">
            <a:solidFill>
              <a:schemeClr val="tx1"/>
            </a:solidFill>
            <a:round/>
            <a:tailEnd type="triangle" w="sm" len="med"/>
          </a:ln>
        </p:spPr>
        <p:txBody>
          <a:bodyPr/>
          <a:lstStyle/>
          <a:p>
            <a:endParaRPr lang="zh-CN" altLang="en-US"/>
          </a:p>
        </p:txBody>
      </p:sp>
      <p:sp>
        <p:nvSpPr>
          <p:cNvPr id="306311" name="Text Box 151"/>
          <p:cNvSpPr txBox="1">
            <a:spLocks noChangeArrowheads="1"/>
          </p:cNvSpPr>
          <p:nvPr/>
        </p:nvSpPr>
        <p:spPr bwMode="auto">
          <a:xfrm>
            <a:off x="6376416" y="6056461"/>
            <a:ext cx="473075" cy="396875"/>
          </a:xfrm>
          <a:prstGeom prst="rect">
            <a:avLst/>
          </a:prstGeom>
          <a:noFill/>
          <a:ln w="9525">
            <a:noFill/>
            <a:miter lim="800000"/>
          </a:ln>
        </p:spPr>
        <p:txBody>
          <a:bodyPr wrap="none">
            <a:spAutoFit/>
          </a:bodyPr>
          <a:lstStyle/>
          <a:p>
            <a:r>
              <a:rPr kumimoji="1" lang="en-US" altLang="zh-CN" sz="2000" dirty="0">
                <a:latin typeface="Arial" panose="020B0604020202020204" pitchFamily="34" charset="0"/>
              </a:rPr>
              <a:t>O</a:t>
            </a:r>
            <a:r>
              <a:rPr kumimoji="1" lang="en-US" altLang="zh-CN" sz="2000" baseline="-25000" dirty="0">
                <a:latin typeface="Arial" panose="020B0604020202020204" pitchFamily="34" charset="0"/>
              </a:rPr>
              <a:t>3</a:t>
            </a:r>
          </a:p>
        </p:txBody>
      </p:sp>
      <p:sp>
        <p:nvSpPr>
          <p:cNvPr id="306312" name="Freeform 152"/>
          <p:cNvSpPr/>
          <p:nvPr/>
        </p:nvSpPr>
        <p:spPr bwMode="auto">
          <a:xfrm>
            <a:off x="3226816" y="3267223"/>
            <a:ext cx="2598738" cy="2735263"/>
          </a:xfrm>
          <a:custGeom>
            <a:avLst/>
            <a:gdLst>
              <a:gd name="T0" fmla="*/ 0 w 1680"/>
              <a:gd name="T1" fmla="*/ 0 h 1836"/>
              <a:gd name="T2" fmla="*/ 1680 w 1680"/>
              <a:gd name="T3" fmla="*/ 6 h 1836"/>
              <a:gd name="T4" fmla="*/ 1680 w 1680"/>
              <a:gd name="T5" fmla="*/ 1836 h 1836"/>
              <a:gd name="T6" fmla="*/ 0 60000 65536"/>
              <a:gd name="T7" fmla="*/ 0 60000 65536"/>
              <a:gd name="T8" fmla="*/ 0 60000 65536"/>
              <a:gd name="T9" fmla="*/ 0 w 1680"/>
              <a:gd name="T10" fmla="*/ 0 h 1836"/>
              <a:gd name="T11" fmla="*/ 1680 w 1680"/>
              <a:gd name="T12" fmla="*/ 1836 h 1836"/>
            </a:gdLst>
            <a:ahLst/>
            <a:cxnLst>
              <a:cxn ang="T6">
                <a:pos x="T0" y="T1"/>
              </a:cxn>
              <a:cxn ang="T7">
                <a:pos x="T2" y="T3"/>
              </a:cxn>
              <a:cxn ang="T8">
                <a:pos x="T4" y="T5"/>
              </a:cxn>
            </a:cxnLst>
            <a:rect l="T9" t="T10" r="T11" b="T12"/>
            <a:pathLst>
              <a:path w="1680" h="1836">
                <a:moveTo>
                  <a:pt x="0" y="0"/>
                </a:moveTo>
                <a:lnTo>
                  <a:pt x="1680" y="6"/>
                </a:lnTo>
                <a:lnTo>
                  <a:pt x="1680" y="1836"/>
                </a:lnTo>
              </a:path>
            </a:pathLst>
          </a:custGeom>
          <a:noFill/>
          <a:ln w="76200" cmpd="sng">
            <a:solidFill>
              <a:schemeClr val="folHlink"/>
            </a:solidFill>
            <a:round/>
            <a:headEnd type="none" w="med" len="med"/>
            <a:tailEnd type="triangle" w="med" len="lg"/>
          </a:ln>
        </p:spPr>
        <p:txBody>
          <a:bodyPr/>
          <a:lstStyle/>
          <a:p>
            <a:endParaRPr lang="zh-CN" altLang="en-US"/>
          </a:p>
        </p:txBody>
      </p:sp>
      <p:sp>
        <p:nvSpPr>
          <p:cNvPr id="964761" name="Text Box 153"/>
          <p:cNvSpPr txBox="1">
            <a:spLocks noChangeArrowheads="1"/>
          </p:cNvSpPr>
          <p:nvPr/>
        </p:nvSpPr>
        <p:spPr bwMode="auto">
          <a:xfrm>
            <a:off x="1337691" y="2834084"/>
            <a:ext cx="1850186" cy="400110"/>
          </a:xfrm>
          <a:prstGeom prst="rect">
            <a:avLst/>
          </a:prstGeom>
          <a:noFill/>
          <a:ln w="9525">
            <a:noFill/>
            <a:miter lim="800000"/>
          </a:ln>
        </p:spPr>
        <p:txBody>
          <a:bodyPr wrap="none">
            <a:spAutoFit/>
          </a:bodyPr>
          <a:lstStyle/>
          <a:p>
            <a:r>
              <a:rPr kumimoji="1" lang="en-US" altLang="zh-CN" sz="2000" dirty="0">
                <a:latin typeface="Arial" panose="020B0604020202020204" pitchFamily="34" charset="0"/>
              </a:rPr>
              <a:t>(a) </a:t>
            </a:r>
            <a:r>
              <a:rPr kumimoji="1" lang="zh-CN" altLang="en-US" sz="2000" dirty="0">
                <a:latin typeface="Arial" panose="020B0604020202020204" pitchFamily="34" charset="0"/>
              </a:rPr>
              <a:t>通过存储器</a:t>
            </a:r>
          </a:p>
        </p:txBody>
      </p:sp>
      <p:sp>
        <p:nvSpPr>
          <p:cNvPr id="964762" name="Text Box 154"/>
          <p:cNvSpPr txBox="1">
            <a:spLocks noChangeArrowheads="1"/>
          </p:cNvSpPr>
          <p:nvPr/>
        </p:nvSpPr>
        <p:spPr bwMode="auto">
          <a:xfrm>
            <a:off x="1928241" y="5459561"/>
            <a:ext cx="2092239" cy="400110"/>
          </a:xfrm>
          <a:prstGeom prst="rect">
            <a:avLst/>
          </a:prstGeom>
          <a:noFill/>
          <a:ln w="9525">
            <a:noFill/>
            <a:miter lim="800000"/>
          </a:ln>
        </p:spPr>
        <p:txBody>
          <a:bodyPr wrap="none">
            <a:spAutoFit/>
          </a:bodyPr>
          <a:lstStyle/>
          <a:p>
            <a:r>
              <a:rPr kumimoji="1" lang="en-US" altLang="zh-CN" sz="2000" dirty="0">
                <a:latin typeface="Arial" panose="020B0604020202020204" pitchFamily="34" charset="0"/>
              </a:rPr>
              <a:t>(c) </a:t>
            </a:r>
            <a:r>
              <a:rPr kumimoji="1" lang="zh-CN" altLang="en-US" sz="2000" dirty="0">
                <a:latin typeface="Arial" panose="020B0604020202020204" pitchFamily="34" charset="0"/>
              </a:rPr>
              <a:t>通过互连网络</a:t>
            </a:r>
          </a:p>
        </p:txBody>
      </p:sp>
      <p:sp>
        <p:nvSpPr>
          <p:cNvPr id="964763" name="Text Box 155"/>
          <p:cNvSpPr txBox="1">
            <a:spLocks noChangeArrowheads="1"/>
          </p:cNvSpPr>
          <p:nvPr/>
        </p:nvSpPr>
        <p:spPr bwMode="auto">
          <a:xfrm>
            <a:off x="6235129" y="2832496"/>
            <a:ext cx="1593706" cy="400110"/>
          </a:xfrm>
          <a:prstGeom prst="rect">
            <a:avLst/>
          </a:prstGeom>
          <a:noFill/>
          <a:ln w="9525">
            <a:noFill/>
            <a:miter lim="800000"/>
          </a:ln>
        </p:spPr>
        <p:txBody>
          <a:bodyPr wrap="none">
            <a:spAutoFit/>
          </a:bodyPr>
          <a:lstStyle/>
          <a:p>
            <a:r>
              <a:rPr kumimoji="1" lang="en-US" altLang="zh-CN" sz="2000" dirty="0">
                <a:latin typeface="Arial" panose="020B0604020202020204" pitchFamily="34" charset="0"/>
              </a:rPr>
              <a:t>(b) </a:t>
            </a:r>
            <a:r>
              <a:rPr kumimoji="1" lang="zh-CN" altLang="en-US" sz="2000" dirty="0">
                <a:latin typeface="Arial" panose="020B0604020202020204" pitchFamily="34" charset="0"/>
              </a:rPr>
              <a:t>通过总线</a:t>
            </a:r>
          </a:p>
        </p:txBody>
      </p:sp>
      <p:sp>
        <p:nvSpPr>
          <p:cNvPr id="306316" name="Line 156"/>
          <p:cNvSpPr>
            <a:spLocks noChangeShapeType="1"/>
          </p:cNvSpPr>
          <p:nvPr/>
        </p:nvSpPr>
        <p:spPr bwMode="auto">
          <a:xfrm>
            <a:off x="4563491" y="3491061"/>
            <a:ext cx="1708150" cy="0"/>
          </a:xfrm>
          <a:prstGeom prst="line">
            <a:avLst/>
          </a:prstGeom>
          <a:noFill/>
          <a:ln w="28575">
            <a:solidFill>
              <a:schemeClr val="tx1"/>
            </a:solidFill>
            <a:round/>
          </a:ln>
        </p:spPr>
        <p:txBody>
          <a:bodyPr/>
          <a:lstStyle/>
          <a:p>
            <a:endParaRPr lang="zh-CN" altLang="en-US"/>
          </a:p>
        </p:txBody>
      </p:sp>
      <p:sp>
        <p:nvSpPr>
          <p:cNvPr id="306317" name="Line 157"/>
          <p:cNvSpPr>
            <a:spLocks noChangeShapeType="1"/>
          </p:cNvSpPr>
          <p:nvPr/>
        </p:nvSpPr>
        <p:spPr bwMode="auto">
          <a:xfrm>
            <a:off x="4563491" y="4062561"/>
            <a:ext cx="1708150" cy="0"/>
          </a:xfrm>
          <a:prstGeom prst="line">
            <a:avLst/>
          </a:prstGeom>
          <a:noFill/>
          <a:ln w="28575">
            <a:solidFill>
              <a:schemeClr val="tx1"/>
            </a:solidFill>
            <a:round/>
          </a:ln>
        </p:spPr>
        <p:txBody>
          <a:bodyPr/>
          <a:lstStyle/>
          <a:p>
            <a:endParaRPr lang="zh-CN" altLang="en-US"/>
          </a:p>
        </p:txBody>
      </p:sp>
      <p:sp>
        <p:nvSpPr>
          <p:cNvPr id="306318" name="Line 158"/>
          <p:cNvSpPr>
            <a:spLocks noChangeShapeType="1"/>
          </p:cNvSpPr>
          <p:nvPr/>
        </p:nvSpPr>
        <p:spPr bwMode="auto">
          <a:xfrm>
            <a:off x="4563491" y="4635648"/>
            <a:ext cx="1708150" cy="0"/>
          </a:xfrm>
          <a:prstGeom prst="line">
            <a:avLst/>
          </a:prstGeom>
          <a:noFill/>
          <a:ln w="28575">
            <a:solidFill>
              <a:schemeClr val="tx1"/>
            </a:solidFill>
            <a:round/>
          </a:ln>
        </p:spPr>
        <p:txBody>
          <a:bodyPr/>
          <a:lstStyle/>
          <a:p>
            <a:endParaRPr lang="zh-CN" altLang="en-US"/>
          </a:p>
        </p:txBody>
      </p:sp>
      <p:sp>
        <p:nvSpPr>
          <p:cNvPr id="306319" name="Line 159"/>
          <p:cNvSpPr>
            <a:spLocks noChangeShapeType="1"/>
          </p:cNvSpPr>
          <p:nvPr/>
        </p:nvSpPr>
        <p:spPr bwMode="auto">
          <a:xfrm rot="-5400000">
            <a:off x="4291235" y="4134792"/>
            <a:ext cx="1287462" cy="0"/>
          </a:xfrm>
          <a:prstGeom prst="line">
            <a:avLst/>
          </a:prstGeom>
          <a:noFill/>
          <a:ln w="28575">
            <a:solidFill>
              <a:schemeClr val="tx1"/>
            </a:solidFill>
            <a:round/>
          </a:ln>
        </p:spPr>
        <p:txBody>
          <a:bodyPr/>
          <a:lstStyle/>
          <a:p>
            <a:endParaRPr lang="zh-CN" altLang="en-US"/>
          </a:p>
        </p:txBody>
      </p:sp>
      <p:sp>
        <p:nvSpPr>
          <p:cNvPr id="306320" name="Line 160"/>
          <p:cNvSpPr>
            <a:spLocks noChangeShapeType="1"/>
          </p:cNvSpPr>
          <p:nvPr/>
        </p:nvSpPr>
        <p:spPr bwMode="auto">
          <a:xfrm rot="-5400000">
            <a:off x="4959573" y="4134792"/>
            <a:ext cx="1287462" cy="0"/>
          </a:xfrm>
          <a:prstGeom prst="line">
            <a:avLst/>
          </a:prstGeom>
          <a:noFill/>
          <a:ln w="28575">
            <a:solidFill>
              <a:schemeClr val="tx1"/>
            </a:solidFill>
            <a:round/>
          </a:ln>
        </p:spPr>
        <p:txBody>
          <a:bodyPr/>
          <a:lstStyle/>
          <a:p>
            <a:endParaRPr lang="zh-CN" altLang="en-US"/>
          </a:p>
        </p:txBody>
      </p:sp>
      <p:sp>
        <p:nvSpPr>
          <p:cNvPr id="306321" name="Line 161"/>
          <p:cNvSpPr>
            <a:spLocks noChangeShapeType="1"/>
          </p:cNvSpPr>
          <p:nvPr/>
        </p:nvSpPr>
        <p:spPr bwMode="auto">
          <a:xfrm rot="-5400000">
            <a:off x="5627910" y="4134792"/>
            <a:ext cx="1287462" cy="0"/>
          </a:xfrm>
          <a:prstGeom prst="line">
            <a:avLst/>
          </a:prstGeom>
          <a:noFill/>
          <a:ln w="28575">
            <a:solidFill>
              <a:schemeClr val="tx1"/>
            </a:solidFill>
            <a:round/>
          </a:ln>
        </p:spPr>
        <p:txBody>
          <a:bodyPr/>
          <a:lstStyle/>
          <a:p>
            <a:endParaRPr lang="zh-CN" altLang="en-US"/>
          </a:p>
        </p:txBody>
      </p:sp>
      <p:sp>
        <p:nvSpPr>
          <p:cNvPr id="306322" name="Oval 162"/>
          <p:cNvSpPr>
            <a:spLocks noChangeArrowheads="1"/>
          </p:cNvSpPr>
          <p:nvPr/>
        </p:nvSpPr>
        <p:spPr bwMode="auto">
          <a:xfrm>
            <a:off x="6204966" y="4003823"/>
            <a:ext cx="122238" cy="117475"/>
          </a:xfrm>
          <a:prstGeom prst="ellipse">
            <a:avLst/>
          </a:prstGeom>
          <a:solidFill>
            <a:schemeClr val="tx1"/>
          </a:solidFill>
          <a:ln w="9525">
            <a:solidFill>
              <a:schemeClr val="tx1"/>
            </a:solidFill>
            <a:round/>
          </a:ln>
        </p:spPr>
        <p:txBody>
          <a:bodyPr wrap="none" anchor="ctr"/>
          <a:lstStyle/>
          <a:p>
            <a:endParaRPr lang="zh-CN" altLang="en-US"/>
          </a:p>
        </p:txBody>
      </p:sp>
      <p:sp>
        <p:nvSpPr>
          <p:cNvPr id="306323" name="Oval 163"/>
          <p:cNvSpPr>
            <a:spLocks noChangeArrowheads="1"/>
          </p:cNvSpPr>
          <p:nvPr/>
        </p:nvSpPr>
        <p:spPr bwMode="auto">
          <a:xfrm>
            <a:off x="6204966" y="4576911"/>
            <a:ext cx="122238" cy="117475"/>
          </a:xfrm>
          <a:prstGeom prst="ellipse">
            <a:avLst/>
          </a:prstGeom>
          <a:solidFill>
            <a:schemeClr val="tx1"/>
          </a:solidFill>
          <a:ln w="9525">
            <a:solidFill>
              <a:schemeClr val="tx1"/>
            </a:solidFill>
            <a:round/>
          </a:ln>
        </p:spPr>
        <p:txBody>
          <a:bodyPr wrap="none" anchor="ctr"/>
          <a:lstStyle/>
          <a:p>
            <a:endParaRPr lang="zh-CN" altLang="en-US"/>
          </a:p>
        </p:txBody>
      </p:sp>
      <p:sp>
        <p:nvSpPr>
          <p:cNvPr id="306324" name="Oval 164"/>
          <p:cNvSpPr>
            <a:spLocks noChangeArrowheads="1"/>
          </p:cNvSpPr>
          <p:nvPr/>
        </p:nvSpPr>
        <p:spPr bwMode="auto">
          <a:xfrm>
            <a:off x="6204966" y="3437086"/>
            <a:ext cx="122238" cy="115887"/>
          </a:xfrm>
          <a:prstGeom prst="ellipse">
            <a:avLst/>
          </a:prstGeom>
          <a:solidFill>
            <a:schemeClr val="tx1"/>
          </a:solidFill>
          <a:ln w="9525">
            <a:solidFill>
              <a:schemeClr val="tx1"/>
            </a:solidFill>
            <a:round/>
          </a:ln>
        </p:spPr>
        <p:txBody>
          <a:bodyPr wrap="none" anchor="ctr"/>
          <a:lstStyle/>
          <a:p>
            <a:endParaRPr lang="zh-CN" altLang="en-US"/>
          </a:p>
        </p:txBody>
      </p:sp>
      <p:sp>
        <p:nvSpPr>
          <p:cNvPr id="306325" name="Oval 165"/>
          <p:cNvSpPr>
            <a:spLocks noChangeArrowheads="1"/>
          </p:cNvSpPr>
          <p:nvPr/>
        </p:nvSpPr>
        <p:spPr bwMode="auto">
          <a:xfrm>
            <a:off x="5536629" y="4576911"/>
            <a:ext cx="122237" cy="117475"/>
          </a:xfrm>
          <a:prstGeom prst="ellipse">
            <a:avLst/>
          </a:prstGeom>
          <a:solidFill>
            <a:schemeClr val="tx1"/>
          </a:solidFill>
          <a:ln w="9525">
            <a:solidFill>
              <a:schemeClr val="tx1"/>
            </a:solidFill>
            <a:round/>
          </a:ln>
        </p:spPr>
        <p:txBody>
          <a:bodyPr wrap="none" anchor="ctr"/>
          <a:lstStyle/>
          <a:p>
            <a:endParaRPr lang="zh-CN" altLang="en-US"/>
          </a:p>
        </p:txBody>
      </p:sp>
      <p:sp>
        <p:nvSpPr>
          <p:cNvPr id="306326" name="Oval 166"/>
          <p:cNvSpPr>
            <a:spLocks noChangeArrowheads="1"/>
          </p:cNvSpPr>
          <p:nvPr/>
        </p:nvSpPr>
        <p:spPr bwMode="auto">
          <a:xfrm>
            <a:off x="5536629" y="4003823"/>
            <a:ext cx="122237" cy="117475"/>
          </a:xfrm>
          <a:prstGeom prst="ellipse">
            <a:avLst/>
          </a:prstGeom>
          <a:solidFill>
            <a:schemeClr val="tx1"/>
          </a:solidFill>
          <a:ln w="9525">
            <a:solidFill>
              <a:schemeClr val="tx1"/>
            </a:solidFill>
            <a:round/>
          </a:ln>
        </p:spPr>
        <p:txBody>
          <a:bodyPr wrap="none" anchor="ctr"/>
          <a:lstStyle/>
          <a:p>
            <a:endParaRPr lang="zh-CN" altLang="en-US"/>
          </a:p>
        </p:txBody>
      </p:sp>
      <p:sp>
        <p:nvSpPr>
          <p:cNvPr id="306327" name="Oval 167"/>
          <p:cNvSpPr>
            <a:spLocks noChangeArrowheads="1"/>
          </p:cNvSpPr>
          <p:nvPr/>
        </p:nvSpPr>
        <p:spPr bwMode="auto">
          <a:xfrm>
            <a:off x="5536629" y="3437086"/>
            <a:ext cx="122237" cy="115887"/>
          </a:xfrm>
          <a:prstGeom prst="ellipse">
            <a:avLst/>
          </a:prstGeom>
          <a:solidFill>
            <a:schemeClr val="hlink"/>
          </a:solidFill>
          <a:ln w="9525">
            <a:solidFill>
              <a:schemeClr val="hlink"/>
            </a:solidFill>
            <a:round/>
          </a:ln>
        </p:spPr>
        <p:txBody>
          <a:bodyPr wrap="none" anchor="ctr"/>
          <a:lstStyle/>
          <a:p>
            <a:endParaRPr lang="zh-CN" altLang="en-US"/>
          </a:p>
        </p:txBody>
      </p:sp>
      <p:sp>
        <p:nvSpPr>
          <p:cNvPr id="306328" name="Oval 168"/>
          <p:cNvSpPr>
            <a:spLocks noChangeArrowheads="1"/>
          </p:cNvSpPr>
          <p:nvPr/>
        </p:nvSpPr>
        <p:spPr bwMode="auto">
          <a:xfrm>
            <a:off x="4868291" y="4576911"/>
            <a:ext cx="122238" cy="117475"/>
          </a:xfrm>
          <a:prstGeom prst="ellipse">
            <a:avLst/>
          </a:prstGeom>
          <a:solidFill>
            <a:schemeClr val="tx1"/>
          </a:solidFill>
          <a:ln w="9525">
            <a:solidFill>
              <a:schemeClr val="tx1"/>
            </a:solidFill>
            <a:round/>
          </a:ln>
        </p:spPr>
        <p:txBody>
          <a:bodyPr wrap="none" anchor="ctr"/>
          <a:lstStyle/>
          <a:p>
            <a:endParaRPr lang="zh-CN" altLang="en-US"/>
          </a:p>
        </p:txBody>
      </p:sp>
      <p:sp>
        <p:nvSpPr>
          <p:cNvPr id="306329" name="Oval 169"/>
          <p:cNvSpPr>
            <a:spLocks noChangeArrowheads="1"/>
          </p:cNvSpPr>
          <p:nvPr/>
        </p:nvSpPr>
        <p:spPr bwMode="auto">
          <a:xfrm>
            <a:off x="4868291" y="4003823"/>
            <a:ext cx="122238" cy="117475"/>
          </a:xfrm>
          <a:prstGeom prst="ellipse">
            <a:avLst/>
          </a:prstGeom>
          <a:solidFill>
            <a:schemeClr val="tx1"/>
          </a:solidFill>
          <a:ln w="9525">
            <a:solidFill>
              <a:schemeClr val="tx1"/>
            </a:solidFill>
            <a:round/>
          </a:ln>
        </p:spPr>
        <p:txBody>
          <a:bodyPr wrap="none" anchor="ctr"/>
          <a:lstStyle/>
          <a:p>
            <a:endParaRPr lang="zh-CN" altLang="en-US"/>
          </a:p>
        </p:txBody>
      </p:sp>
      <p:sp>
        <p:nvSpPr>
          <p:cNvPr id="306330" name="Oval 170"/>
          <p:cNvSpPr>
            <a:spLocks noChangeArrowheads="1"/>
          </p:cNvSpPr>
          <p:nvPr/>
        </p:nvSpPr>
        <p:spPr bwMode="auto">
          <a:xfrm>
            <a:off x="4868291" y="3437086"/>
            <a:ext cx="122238" cy="115887"/>
          </a:xfrm>
          <a:prstGeom prst="ellipse">
            <a:avLst/>
          </a:prstGeom>
          <a:solidFill>
            <a:schemeClr val="tx1"/>
          </a:solidFill>
          <a:ln w="9525">
            <a:solidFill>
              <a:schemeClr val="tx1"/>
            </a:solidFill>
            <a:round/>
          </a:ln>
        </p:spPr>
        <p:txBody>
          <a:bodyPr wrap="none" anchor="ctr"/>
          <a:lstStyle/>
          <a:p>
            <a:endParaRPr lang="zh-CN" altLang="en-US"/>
          </a:p>
        </p:txBody>
      </p:sp>
      <p:sp>
        <p:nvSpPr>
          <p:cNvPr id="306331" name="Text Box 171"/>
          <p:cNvSpPr txBox="1">
            <a:spLocks noChangeArrowheads="1"/>
          </p:cNvSpPr>
          <p:nvPr/>
        </p:nvSpPr>
        <p:spPr bwMode="auto">
          <a:xfrm>
            <a:off x="7606729" y="651271"/>
            <a:ext cx="690562" cy="398463"/>
          </a:xfrm>
          <a:prstGeom prst="rect">
            <a:avLst/>
          </a:prstGeom>
          <a:noFill/>
          <a:ln w="9525">
            <a:noFill/>
            <a:miter lim="800000"/>
          </a:ln>
        </p:spPr>
        <p:txBody>
          <a:bodyPr wrap="none">
            <a:spAutoFit/>
          </a:bodyPr>
          <a:lstStyle/>
          <a:p>
            <a:r>
              <a:rPr kumimoji="1" lang="zh-CN" altLang="en-US" sz="2000">
                <a:latin typeface="Arial" panose="020B0604020202020204" pitchFamily="34" charset="0"/>
              </a:rPr>
              <a:t>总线</a:t>
            </a:r>
          </a:p>
        </p:txBody>
      </p:sp>
      <p:sp>
        <p:nvSpPr>
          <p:cNvPr id="306332" name="Line 172"/>
          <p:cNvSpPr>
            <a:spLocks noChangeShapeType="1"/>
          </p:cNvSpPr>
          <p:nvPr/>
        </p:nvSpPr>
        <p:spPr bwMode="auto">
          <a:xfrm flipV="1">
            <a:off x="7160641" y="916384"/>
            <a:ext cx="557213" cy="14287"/>
          </a:xfrm>
          <a:prstGeom prst="line">
            <a:avLst/>
          </a:prstGeom>
          <a:noFill/>
          <a:ln w="9525">
            <a:solidFill>
              <a:schemeClr val="tx1"/>
            </a:solidFill>
            <a:round/>
          </a:ln>
        </p:spPr>
        <p:txBody>
          <a:bodyPr/>
          <a:lstStyle/>
          <a:p>
            <a:endParaRPr lang="zh-CN" altLang="en-US"/>
          </a:p>
        </p:txBody>
      </p:sp>
      <p:sp>
        <p:nvSpPr>
          <p:cNvPr id="306333" name="Text Box 173"/>
          <p:cNvSpPr txBox="1">
            <a:spLocks noChangeArrowheads="1"/>
          </p:cNvSpPr>
          <p:nvPr/>
        </p:nvSpPr>
        <p:spPr bwMode="auto">
          <a:xfrm>
            <a:off x="7195566" y="3251348"/>
            <a:ext cx="1200150" cy="396875"/>
          </a:xfrm>
          <a:prstGeom prst="rect">
            <a:avLst/>
          </a:prstGeom>
          <a:noFill/>
          <a:ln w="9525">
            <a:noFill/>
            <a:miter lim="800000"/>
          </a:ln>
        </p:spPr>
        <p:txBody>
          <a:bodyPr wrap="none">
            <a:spAutoFit/>
          </a:bodyPr>
          <a:lstStyle/>
          <a:p>
            <a:r>
              <a:rPr kumimoji="1" lang="zh-CN" altLang="en-US" sz="2000">
                <a:latin typeface="Arial" panose="020B0604020202020204" pitchFamily="34" charset="0"/>
              </a:rPr>
              <a:t>互连网络</a:t>
            </a:r>
          </a:p>
        </p:txBody>
      </p:sp>
      <p:sp>
        <p:nvSpPr>
          <p:cNvPr id="306334" name="Line 174"/>
          <p:cNvSpPr>
            <a:spLocks noChangeShapeType="1"/>
          </p:cNvSpPr>
          <p:nvPr/>
        </p:nvSpPr>
        <p:spPr bwMode="auto">
          <a:xfrm flipV="1">
            <a:off x="6122416" y="3462486"/>
            <a:ext cx="1152525" cy="331787"/>
          </a:xfrm>
          <a:prstGeom prst="line">
            <a:avLst/>
          </a:prstGeom>
          <a:noFill/>
          <a:ln w="9525">
            <a:solidFill>
              <a:schemeClr val="tx1"/>
            </a:solidFill>
            <a:round/>
          </a:ln>
        </p:spPr>
        <p:txBody>
          <a:bodyPr/>
          <a:lstStyle/>
          <a:p>
            <a:endParaRPr lang="zh-CN" altLang="en-US"/>
          </a:p>
        </p:txBody>
      </p:sp>
      <p:sp>
        <p:nvSpPr>
          <p:cNvPr id="306335" name="Text Box 175"/>
          <p:cNvSpPr txBox="1">
            <a:spLocks noChangeArrowheads="1"/>
          </p:cNvSpPr>
          <p:nvPr/>
        </p:nvSpPr>
        <p:spPr bwMode="auto">
          <a:xfrm>
            <a:off x="8633841" y="2107009"/>
            <a:ext cx="474663" cy="396875"/>
          </a:xfrm>
          <a:prstGeom prst="rect">
            <a:avLst/>
          </a:prstGeom>
          <a:noFill/>
          <a:ln w="9525">
            <a:noFill/>
            <a:miter lim="800000"/>
          </a:ln>
        </p:spPr>
        <p:txBody>
          <a:bodyPr wrap="none">
            <a:spAutoFit/>
          </a:bodyPr>
          <a:lstStyle/>
          <a:p>
            <a:r>
              <a:rPr kumimoji="1" lang="en-US" altLang="zh-CN" sz="2000" dirty="0">
                <a:latin typeface="Arial" panose="020B0604020202020204" pitchFamily="34" charset="0"/>
              </a:rPr>
              <a:t>O</a:t>
            </a:r>
            <a:r>
              <a:rPr kumimoji="1" lang="en-US" altLang="zh-CN" sz="2000" baseline="-25000" dirty="0">
                <a:latin typeface="Arial" panose="020B0604020202020204" pitchFamily="34" charset="0"/>
              </a:rPr>
              <a:t>3</a:t>
            </a:r>
          </a:p>
        </p:txBody>
      </p:sp>
      <p:sp>
        <p:nvSpPr>
          <p:cNvPr id="306336" name="Text Box 176"/>
          <p:cNvSpPr txBox="1">
            <a:spLocks noChangeArrowheads="1"/>
          </p:cNvSpPr>
          <p:nvPr/>
        </p:nvSpPr>
        <p:spPr bwMode="auto">
          <a:xfrm>
            <a:off x="4134866" y="2107009"/>
            <a:ext cx="473075" cy="396875"/>
          </a:xfrm>
          <a:prstGeom prst="rect">
            <a:avLst/>
          </a:prstGeom>
          <a:noFill/>
          <a:ln w="9525">
            <a:noFill/>
            <a:miter lim="800000"/>
          </a:ln>
        </p:spPr>
        <p:txBody>
          <a:bodyPr wrap="none">
            <a:spAutoFit/>
          </a:bodyPr>
          <a:lstStyle/>
          <a:p>
            <a:r>
              <a:rPr kumimoji="1" lang="en-US" altLang="zh-CN" sz="2000" dirty="0">
                <a:latin typeface="Arial" panose="020B0604020202020204" pitchFamily="34" charset="0"/>
              </a:rPr>
              <a:t>O</a:t>
            </a:r>
            <a:r>
              <a:rPr kumimoji="1" lang="en-US" altLang="zh-CN" sz="2000" baseline="-25000" dirty="0">
                <a:latin typeface="Arial" panose="020B0604020202020204" pitchFamily="34" charset="0"/>
              </a:rPr>
              <a:t>3</a:t>
            </a:r>
          </a:p>
        </p:txBody>
      </p:sp>
      <p:sp>
        <p:nvSpPr>
          <p:cNvPr id="964785" name="Freeform 177"/>
          <p:cNvSpPr/>
          <p:nvPr/>
        </p:nvSpPr>
        <p:spPr bwMode="auto">
          <a:xfrm>
            <a:off x="258191" y="1279921"/>
            <a:ext cx="4032250" cy="576263"/>
          </a:xfrm>
          <a:custGeom>
            <a:avLst/>
            <a:gdLst>
              <a:gd name="T0" fmla="*/ 0 w 2540"/>
              <a:gd name="T1" fmla="*/ 0 h 363"/>
              <a:gd name="T2" fmla="*/ 1134 w 2540"/>
              <a:gd name="T3" fmla="*/ 0 h 363"/>
              <a:gd name="T4" fmla="*/ 1587 w 2540"/>
              <a:gd name="T5" fmla="*/ 363 h 363"/>
              <a:gd name="T6" fmla="*/ 2540 w 2540"/>
              <a:gd name="T7" fmla="*/ 363 h 363"/>
              <a:gd name="T8" fmla="*/ 0 60000 65536"/>
              <a:gd name="T9" fmla="*/ 0 60000 65536"/>
              <a:gd name="T10" fmla="*/ 0 60000 65536"/>
              <a:gd name="T11" fmla="*/ 0 60000 65536"/>
              <a:gd name="T12" fmla="*/ 0 w 2540"/>
              <a:gd name="T13" fmla="*/ 0 h 363"/>
              <a:gd name="T14" fmla="*/ 2540 w 2540"/>
              <a:gd name="T15" fmla="*/ 363 h 363"/>
            </a:gdLst>
            <a:ahLst/>
            <a:cxnLst>
              <a:cxn ang="T8">
                <a:pos x="T0" y="T1"/>
              </a:cxn>
              <a:cxn ang="T9">
                <a:pos x="T2" y="T3"/>
              </a:cxn>
              <a:cxn ang="T10">
                <a:pos x="T4" y="T5"/>
              </a:cxn>
              <a:cxn ang="T11">
                <a:pos x="T6" y="T7"/>
              </a:cxn>
            </a:cxnLst>
            <a:rect l="T12" t="T13" r="T14" b="T15"/>
            <a:pathLst>
              <a:path w="2540" h="363">
                <a:moveTo>
                  <a:pt x="0" y="0"/>
                </a:moveTo>
                <a:lnTo>
                  <a:pt x="1134" y="0"/>
                </a:lnTo>
                <a:lnTo>
                  <a:pt x="1587" y="363"/>
                </a:lnTo>
                <a:lnTo>
                  <a:pt x="2540" y="363"/>
                </a:lnTo>
              </a:path>
            </a:pathLst>
          </a:custGeom>
          <a:noFill/>
          <a:ln w="76200" cmpd="sng">
            <a:solidFill>
              <a:srgbClr val="FF0000">
                <a:alpha val="50980"/>
              </a:srgbClr>
            </a:solidFill>
            <a:round/>
            <a:headEnd type="none" w="med" len="med"/>
            <a:tailEnd type="triangle" w="med" len="lg"/>
          </a:ln>
        </p:spPr>
        <p:txBody>
          <a:bodyPr/>
          <a:lstStyle/>
          <a:p>
            <a:endParaRPr lang="zh-CN" altLang="en-US"/>
          </a:p>
        </p:txBody>
      </p:sp>
      <p:sp>
        <p:nvSpPr>
          <p:cNvPr id="964786" name="Freeform 178"/>
          <p:cNvSpPr/>
          <p:nvPr/>
        </p:nvSpPr>
        <p:spPr bwMode="auto">
          <a:xfrm>
            <a:off x="5585841" y="1279921"/>
            <a:ext cx="3240088" cy="576263"/>
          </a:xfrm>
          <a:custGeom>
            <a:avLst/>
            <a:gdLst>
              <a:gd name="T0" fmla="*/ 0 w 2041"/>
              <a:gd name="T1" fmla="*/ 0 h 363"/>
              <a:gd name="T2" fmla="*/ 998 w 2041"/>
              <a:gd name="T3" fmla="*/ 0 h 363"/>
              <a:gd name="T4" fmla="*/ 998 w 2041"/>
              <a:gd name="T5" fmla="*/ 363 h 363"/>
              <a:gd name="T6" fmla="*/ 2041 w 2041"/>
              <a:gd name="T7" fmla="*/ 363 h 363"/>
              <a:gd name="T8" fmla="*/ 0 60000 65536"/>
              <a:gd name="T9" fmla="*/ 0 60000 65536"/>
              <a:gd name="T10" fmla="*/ 0 60000 65536"/>
              <a:gd name="T11" fmla="*/ 0 60000 65536"/>
              <a:gd name="T12" fmla="*/ 0 w 2041"/>
              <a:gd name="T13" fmla="*/ 0 h 363"/>
              <a:gd name="T14" fmla="*/ 2041 w 2041"/>
              <a:gd name="T15" fmla="*/ 363 h 363"/>
            </a:gdLst>
            <a:ahLst/>
            <a:cxnLst>
              <a:cxn ang="T8">
                <a:pos x="T0" y="T1"/>
              </a:cxn>
              <a:cxn ang="T9">
                <a:pos x="T2" y="T3"/>
              </a:cxn>
              <a:cxn ang="T10">
                <a:pos x="T4" y="T5"/>
              </a:cxn>
              <a:cxn ang="T11">
                <a:pos x="T6" y="T7"/>
              </a:cxn>
            </a:cxnLst>
            <a:rect l="T12" t="T13" r="T14" b="T15"/>
            <a:pathLst>
              <a:path w="2041" h="363">
                <a:moveTo>
                  <a:pt x="0" y="0"/>
                </a:moveTo>
                <a:lnTo>
                  <a:pt x="998" y="0"/>
                </a:lnTo>
                <a:lnTo>
                  <a:pt x="998" y="363"/>
                </a:lnTo>
                <a:lnTo>
                  <a:pt x="2041" y="363"/>
                </a:lnTo>
              </a:path>
            </a:pathLst>
          </a:custGeom>
          <a:noFill/>
          <a:ln w="76200" cmpd="sng">
            <a:solidFill>
              <a:srgbClr val="FF0000">
                <a:alpha val="50195"/>
              </a:srgbClr>
            </a:solidFill>
            <a:round/>
            <a:headEnd type="none" w="med" len="med"/>
            <a:tailEnd type="triangle" w="med" len="lg"/>
          </a:ln>
        </p:spPr>
        <p:txBody>
          <a:bodyPr/>
          <a:lstStyle/>
          <a:p>
            <a:endParaRPr lang="zh-CN" altLang="en-US"/>
          </a:p>
        </p:txBody>
      </p:sp>
      <p:sp>
        <p:nvSpPr>
          <p:cNvPr id="964787" name="Line 179"/>
          <p:cNvSpPr>
            <a:spLocks noChangeShapeType="1"/>
          </p:cNvSpPr>
          <p:nvPr/>
        </p:nvSpPr>
        <p:spPr bwMode="auto">
          <a:xfrm>
            <a:off x="2850579" y="3479948"/>
            <a:ext cx="2735262" cy="36513"/>
          </a:xfrm>
          <a:prstGeom prst="line">
            <a:avLst/>
          </a:prstGeom>
          <a:noFill/>
          <a:ln w="76200">
            <a:solidFill>
              <a:srgbClr val="FF0000">
                <a:alpha val="50195"/>
              </a:srgbClr>
            </a:solidFill>
            <a:round/>
            <a:tailEnd type="triangle" w="med" len="lg"/>
          </a:ln>
        </p:spPr>
        <p:txBody>
          <a:bodyPr/>
          <a:lstStyle/>
          <a:p>
            <a:endParaRPr lang="zh-CN" altLang="en-US"/>
          </a:p>
        </p:txBody>
      </p:sp>
      <p:sp>
        <p:nvSpPr>
          <p:cNvPr id="964788" name="Line 180"/>
          <p:cNvSpPr>
            <a:spLocks noChangeShapeType="1"/>
          </p:cNvSpPr>
          <p:nvPr/>
        </p:nvSpPr>
        <p:spPr bwMode="auto">
          <a:xfrm rot="16200000" flipH="1">
            <a:off x="4249961" y="4898379"/>
            <a:ext cx="2735262" cy="34925"/>
          </a:xfrm>
          <a:prstGeom prst="line">
            <a:avLst/>
          </a:prstGeom>
          <a:noFill/>
          <a:ln w="76200">
            <a:solidFill>
              <a:srgbClr val="FF0000">
                <a:alpha val="50195"/>
              </a:srgbClr>
            </a:solidFill>
            <a:round/>
            <a:tailEnd type="triangle" w="med" len="lg"/>
          </a:ln>
        </p:spPr>
        <p:txBody>
          <a:bodyPr/>
          <a:lstStyle/>
          <a:p>
            <a:endParaRPr lang="zh-CN" altLang="en-US"/>
          </a:p>
        </p:txBody>
      </p:sp>
      <p:sp>
        <p:nvSpPr>
          <p:cNvPr id="306341" name="Rectangle 181"/>
          <p:cNvSpPr>
            <a:spLocks noGrp="1" noChangeArrowheads="1"/>
          </p:cNvSpPr>
          <p:nvPr>
            <p:ph type="title"/>
          </p:nvPr>
        </p:nvSpPr>
        <p:spPr/>
        <p:txBody>
          <a:bodyPr/>
          <a:lstStyle/>
          <a:p>
            <a:pPr eaLnBrk="1" hangingPunct="1"/>
            <a:r>
              <a:rPr lang="en-US" altLang="zh-CN" dirty="0"/>
              <a:t>2. </a:t>
            </a:r>
            <a:r>
              <a:rPr lang="zh-CN" altLang="en-US" dirty="0"/>
              <a:t>交换结构</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emph" presetSubtype="0" repeatCount="3000" fill="hold" grpId="0" nodeType="clickEffect">
                                  <p:stCondLst>
                                    <p:cond delay="0"/>
                                  </p:stCondLst>
                                  <p:childTnLst>
                                    <p:anim calcmode="discrete" valueType="str">
                                      <p:cBhvr>
                                        <p:cTn id="6" dur="1000" fill="hold"/>
                                        <p:tgtEl>
                                          <p:spTgt spid="964761"/>
                                        </p:tgtEl>
                                        <p:attrNameLst>
                                          <p:attrName>style.visibility</p:attrName>
                                        </p:attrNameLst>
                                      </p:cBhvr>
                                      <p:tavLst>
                                        <p:tav tm="0">
                                          <p:val>
                                            <p:strVal val="hidden"/>
                                          </p:val>
                                        </p:tav>
                                        <p:tav tm="50000">
                                          <p:val>
                                            <p:strVal val="visible"/>
                                          </p:val>
                                        </p:tav>
                                      </p:tavLst>
                                    </p:anim>
                                  </p:childTnLst>
                                </p:cTn>
                              </p:par>
                            </p:childTnLst>
                          </p:cTn>
                        </p:par>
                        <p:par>
                          <p:cTn id="7" fill="hold">
                            <p:stCondLst>
                              <p:cond delay="1000"/>
                            </p:stCondLst>
                            <p:childTnLst>
                              <p:par>
                                <p:cTn id="8" presetID="22" presetClass="entr" presetSubtype="8" fill="hold" grpId="0" nodeType="afterEffect">
                                  <p:stCondLst>
                                    <p:cond delay="0"/>
                                  </p:stCondLst>
                                  <p:childTnLst>
                                    <p:set>
                                      <p:cBhvr>
                                        <p:cTn id="9" dur="1" fill="hold">
                                          <p:stCondLst>
                                            <p:cond delay="0"/>
                                          </p:stCondLst>
                                        </p:cTn>
                                        <p:tgtEl>
                                          <p:spTgt spid="964785"/>
                                        </p:tgtEl>
                                        <p:attrNameLst>
                                          <p:attrName>style.visibility</p:attrName>
                                        </p:attrNameLst>
                                      </p:cBhvr>
                                      <p:to>
                                        <p:strVal val="visible"/>
                                      </p:to>
                                    </p:set>
                                    <p:animEffect transition="in" filter="wipe(left)">
                                      <p:cBhvr>
                                        <p:cTn id="10" dur="2000"/>
                                        <p:tgtEl>
                                          <p:spTgt spid="964785"/>
                                        </p:tgtEl>
                                      </p:cBhvr>
                                    </p:animEffect>
                                  </p:childTnLst>
                                </p:cTn>
                              </p:par>
                            </p:childTnLst>
                          </p:cTn>
                        </p:par>
                        <p:par>
                          <p:cTn id="11" fill="hold">
                            <p:stCondLst>
                              <p:cond delay="3000"/>
                            </p:stCondLst>
                            <p:childTnLst>
                              <p:par>
                                <p:cTn id="12" presetID="10" presetClass="exit" presetSubtype="0" fill="hold" grpId="1" nodeType="afterEffect">
                                  <p:stCondLst>
                                    <p:cond delay="0"/>
                                  </p:stCondLst>
                                  <p:childTnLst>
                                    <p:animEffect transition="out" filter="fade">
                                      <p:cBhvr>
                                        <p:cTn id="13" dur="2000"/>
                                        <p:tgtEl>
                                          <p:spTgt spid="964785"/>
                                        </p:tgtEl>
                                      </p:cBhvr>
                                    </p:animEffect>
                                    <p:set>
                                      <p:cBhvr>
                                        <p:cTn id="14" dur="1" fill="hold">
                                          <p:stCondLst>
                                            <p:cond delay="1999"/>
                                          </p:stCondLst>
                                        </p:cTn>
                                        <p:tgtEl>
                                          <p:spTgt spid="964785"/>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35" presetClass="emph" presetSubtype="0" repeatCount="3000" fill="hold" grpId="0" nodeType="clickEffect">
                                  <p:stCondLst>
                                    <p:cond delay="0"/>
                                  </p:stCondLst>
                                  <p:childTnLst>
                                    <p:anim calcmode="discrete" valueType="str">
                                      <p:cBhvr>
                                        <p:cTn id="18" dur="1000" fill="hold"/>
                                        <p:tgtEl>
                                          <p:spTgt spid="964763"/>
                                        </p:tgtEl>
                                        <p:attrNameLst>
                                          <p:attrName>style.visibility</p:attrName>
                                        </p:attrNameLst>
                                      </p:cBhvr>
                                      <p:tavLst>
                                        <p:tav tm="0">
                                          <p:val>
                                            <p:strVal val="hidden"/>
                                          </p:val>
                                        </p:tav>
                                        <p:tav tm="50000">
                                          <p:val>
                                            <p:strVal val="visible"/>
                                          </p:val>
                                        </p:tav>
                                      </p:tavLst>
                                    </p:anim>
                                  </p:childTnLst>
                                </p:cTn>
                              </p:par>
                            </p:childTnLst>
                          </p:cTn>
                        </p:par>
                        <p:par>
                          <p:cTn id="19" fill="hold">
                            <p:stCondLst>
                              <p:cond delay="1000"/>
                            </p:stCondLst>
                            <p:childTnLst>
                              <p:par>
                                <p:cTn id="20" presetID="22" presetClass="entr" presetSubtype="8" fill="hold" grpId="0" nodeType="afterEffect">
                                  <p:stCondLst>
                                    <p:cond delay="0"/>
                                  </p:stCondLst>
                                  <p:childTnLst>
                                    <p:set>
                                      <p:cBhvr>
                                        <p:cTn id="21" dur="1" fill="hold">
                                          <p:stCondLst>
                                            <p:cond delay="0"/>
                                          </p:stCondLst>
                                        </p:cTn>
                                        <p:tgtEl>
                                          <p:spTgt spid="964786"/>
                                        </p:tgtEl>
                                        <p:attrNameLst>
                                          <p:attrName>style.visibility</p:attrName>
                                        </p:attrNameLst>
                                      </p:cBhvr>
                                      <p:to>
                                        <p:strVal val="visible"/>
                                      </p:to>
                                    </p:set>
                                    <p:animEffect transition="in" filter="wipe(left)">
                                      <p:cBhvr>
                                        <p:cTn id="22" dur="2000"/>
                                        <p:tgtEl>
                                          <p:spTgt spid="964786"/>
                                        </p:tgtEl>
                                      </p:cBhvr>
                                    </p:animEffect>
                                  </p:childTnLst>
                                </p:cTn>
                              </p:par>
                            </p:childTnLst>
                          </p:cTn>
                        </p:par>
                        <p:par>
                          <p:cTn id="23" fill="hold">
                            <p:stCondLst>
                              <p:cond delay="3000"/>
                            </p:stCondLst>
                            <p:childTnLst>
                              <p:par>
                                <p:cTn id="24" presetID="10" presetClass="exit" presetSubtype="0" fill="hold" grpId="1" nodeType="afterEffect">
                                  <p:stCondLst>
                                    <p:cond delay="0"/>
                                  </p:stCondLst>
                                  <p:childTnLst>
                                    <p:animEffect transition="out" filter="fade">
                                      <p:cBhvr>
                                        <p:cTn id="25" dur="2000"/>
                                        <p:tgtEl>
                                          <p:spTgt spid="964786"/>
                                        </p:tgtEl>
                                      </p:cBhvr>
                                    </p:animEffect>
                                    <p:set>
                                      <p:cBhvr>
                                        <p:cTn id="26" dur="1" fill="hold">
                                          <p:stCondLst>
                                            <p:cond delay="1999"/>
                                          </p:stCondLst>
                                        </p:cTn>
                                        <p:tgtEl>
                                          <p:spTgt spid="964786"/>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35" presetClass="emph" presetSubtype="0" repeatCount="3000" fill="hold" grpId="0" nodeType="clickEffect">
                                  <p:stCondLst>
                                    <p:cond delay="0"/>
                                  </p:stCondLst>
                                  <p:childTnLst>
                                    <p:anim calcmode="discrete" valueType="str">
                                      <p:cBhvr>
                                        <p:cTn id="30" dur="1000" fill="hold"/>
                                        <p:tgtEl>
                                          <p:spTgt spid="964762"/>
                                        </p:tgtEl>
                                        <p:attrNameLst>
                                          <p:attrName>style.visibility</p:attrName>
                                        </p:attrNameLst>
                                      </p:cBhvr>
                                      <p:tavLst>
                                        <p:tav tm="0">
                                          <p:val>
                                            <p:strVal val="hidden"/>
                                          </p:val>
                                        </p:tav>
                                        <p:tav tm="50000">
                                          <p:val>
                                            <p:strVal val="visible"/>
                                          </p:val>
                                        </p:tav>
                                      </p:tavLst>
                                    </p:anim>
                                  </p:childTnLst>
                                </p:cTn>
                              </p:par>
                            </p:childTnLst>
                          </p:cTn>
                        </p:par>
                        <p:par>
                          <p:cTn id="31" fill="hold">
                            <p:stCondLst>
                              <p:cond delay="1000"/>
                            </p:stCondLst>
                            <p:childTnLst>
                              <p:par>
                                <p:cTn id="32" presetID="22" presetClass="entr" presetSubtype="8" fill="hold" grpId="0" nodeType="afterEffect">
                                  <p:stCondLst>
                                    <p:cond delay="0"/>
                                  </p:stCondLst>
                                  <p:childTnLst>
                                    <p:set>
                                      <p:cBhvr>
                                        <p:cTn id="33" dur="1" fill="hold">
                                          <p:stCondLst>
                                            <p:cond delay="0"/>
                                          </p:stCondLst>
                                        </p:cTn>
                                        <p:tgtEl>
                                          <p:spTgt spid="964787"/>
                                        </p:tgtEl>
                                        <p:attrNameLst>
                                          <p:attrName>style.visibility</p:attrName>
                                        </p:attrNameLst>
                                      </p:cBhvr>
                                      <p:to>
                                        <p:strVal val="visible"/>
                                      </p:to>
                                    </p:set>
                                    <p:animEffect transition="in" filter="wipe(left)">
                                      <p:cBhvr>
                                        <p:cTn id="34" dur="2000"/>
                                        <p:tgtEl>
                                          <p:spTgt spid="964787"/>
                                        </p:tgtEl>
                                      </p:cBhvr>
                                    </p:animEffect>
                                  </p:childTnLst>
                                </p:cTn>
                              </p:par>
                            </p:childTnLst>
                          </p:cTn>
                        </p:par>
                        <p:par>
                          <p:cTn id="35" fill="hold">
                            <p:stCondLst>
                              <p:cond delay="3000"/>
                            </p:stCondLst>
                            <p:childTnLst>
                              <p:par>
                                <p:cTn id="36" presetID="22" presetClass="entr" presetSubtype="1" fill="hold" grpId="0" nodeType="afterEffect">
                                  <p:stCondLst>
                                    <p:cond delay="0"/>
                                  </p:stCondLst>
                                  <p:childTnLst>
                                    <p:set>
                                      <p:cBhvr>
                                        <p:cTn id="37" dur="1" fill="hold">
                                          <p:stCondLst>
                                            <p:cond delay="0"/>
                                          </p:stCondLst>
                                        </p:cTn>
                                        <p:tgtEl>
                                          <p:spTgt spid="964788"/>
                                        </p:tgtEl>
                                        <p:attrNameLst>
                                          <p:attrName>style.visibility</p:attrName>
                                        </p:attrNameLst>
                                      </p:cBhvr>
                                      <p:to>
                                        <p:strVal val="visible"/>
                                      </p:to>
                                    </p:set>
                                    <p:animEffect transition="in" filter="wipe(up)">
                                      <p:cBhvr>
                                        <p:cTn id="38" dur="2000"/>
                                        <p:tgtEl>
                                          <p:spTgt spid="964788"/>
                                        </p:tgtEl>
                                      </p:cBhvr>
                                    </p:animEffect>
                                  </p:childTnLst>
                                </p:cTn>
                              </p:par>
                            </p:childTnLst>
                          </p:cTn>
                        </p:par>
                        <p:par>
                          <p:cTn id="39" fill="hold">
                            <p:stCondLst>
                              <p:cond delay="5000"/>
                            </p:stCondLst>
                            <p:childTnLst>
                              <p:par>
                                <p:cTn id="40" presetID="10" presetClass="exit" presetSubtype="0" fill="hold" grpId="1" nodeType="afterEffect">
                                  <p:stCondLst>
                                    <p:cond delay="0"/>
                                  </p:stCondLst>
                                  <p:childTnLst>
                                    <p:animEffect transition="out" filter="fade">
                                      <p:cBhvr>
                                        <p:cTn id="41" dur="2000"/>
                                        <p:tgtEl>
                                          <p:spTgt spid="964787"/>
                                        </p:tgtEl>
                                      </p:cBhvr>
                                    </p:animEffect>
                                    <p:set>
                                      <p:cBhvr>
                                        <p:cTn id="42" dur="1" fill="hold">
                                          <p:stCondLst>
                                            <p:cond delay="1999"/>
                                          </p:stCondLst>
                                        </p:cTn>
                                        <p:tgtEl>
                                          <p:spTgt spid="964787"/>
                                        </p:tgtEl>
                                        <p:attrNameLst>
                                          <p:attrName>style.visibility</p:attrName>
                                        </p:attrNameLst>
                                      </p:cBhvr>
                                      <p:to>
                                        <p:strVal val="hidden"/>
                                      </p:to>
                                    </p:set>
                                  </p:childTnLst>
                                </p:cTn>
                              </p:par>
                              <p:par>
                                <p:cTn id="43" presetID="10" presetClass="exit" presetSubtype="0" fill="hold" grpId="1" nodeType="withEffect">
                                  <p:stCondLst>
                                    <p:cond delay="0"/>
                                  </p:stCondLst>
                                  <p:childTnLst>
                                    <p:animEffect transition="out" filter="fade">
                                      <p:cBhvr>
                                        <p:cTn id="44" dur="2000"/>
                                        <p:tgtEl>
                                          <p:spTgt spid="964788"/>
                                        </p:tgtEl>
                                      </p:cBhvr>
                                    </p:animEffect>
                                    <p:set>
                                      <p:cBhvr>
                                        <p:cTn id="45" dur="1" fill="hold">
                                          <p:stCondLst>
                                            <p:cond delay="1999"/>
                                          </p:stCondLst>
                                        </p:cTn>
                                        <p:tgtEl>
                                          <p:spTgt spid="96478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4761" grpId="0"/>
      <p:bldP spid="964762" grpId="0"/>
      <p:bldP spid="964763" grpId="0"/>
      <p:bldP spid="964785" grpId="0" animBg="1"/>
      <p:bldP spid="964785" grpId="1" animBg="1"/>
      <p:bldP spid="964786" grpId="0" animBg="1"/>
      <p:bldP spid="964786" grpId="1" animBg="1"/>
      <p:bldP spid="964787" grpId="0" animBg="1"/>
      <p:bldP spid="964787" grpId="1" animBg="1"/>
      <p:bldP spid="964788" grpId="0" animBg="1"/>
      <p:bldP spid="964788" grpId="1" animBg="1"/>
    </p:bldLst>
  </p:timing>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2" name="Rectangle 4"/>
          <p:cNvSpPr>
            <a:spLocks noGrp="1" noChangeArrowheads="1"/>
          </p:cNvSpPr>
          <p:nvPr>
            <p:ph type="body" idx="1"/>
          </p:nvPr>
        </p:nvSpPr>
        <p:spPr>
          <a:xfrm>
            <a:off x="385425" y="1051720"/>
            <a:ext cx="8407738" cy="4648200"/>
          </a:xfrm>
        </p:spPr>
        <p:txBody>
          <a:bodyPr/>
          <a:lstStyle/>
          <a:p>
            <a:pPr>
              <a:buFont typeface="Wingdings" panose="05000000000000000000" charset="0"/>
              <a:buChar char="v"/>
              <a:defRPr/>
            </a:pPr>
            <a:r>
              <a:rPr lang="en-US" sz="2200" dirty="0">
                <a:ea typeface="MS PGothic" panose="020B0600070205080204" charset="-128"/>
              </a:rPr>
              <a:t>transfer packet from input buffer to </a:t>
            </a:r>
            <a:r>
              <a:rPr lang="en-US" sz="2200" dirty="0">
                <a:solidFill>
                  <a:srgbClr val="FF0000"/>
                </a:solidFill>
                <a:ea typeface="MS PGothic" panose="020B0600070205080204" charset="-128"/>
              </a:rPr>
              <a:t>appropriate</a:t>
            </a:r>
            <a:r>
              <a:rPr lang="en-US" sz="2200" dirty="0">
                <a:ea typeface="MS PGothic" panose="020B0600070205080204" charset="-128"/>
              </a:rPr>
              <a:t> output buffer</a:t>
            </a:r>
          </a:p>
          <a:p>
            <a:pPr>
              <a:buFont typeface="Wingdings" panose="05000000000000000000" charset="0"/>
              <a:buChar char="v"/>
              <a:defRPr/>
            </a:pPr>
            <a:r>
              <a:rPr lang="en-US" sz="2200" dirty="0">
                <a:ea typeface="MS PGothic" panose="020B0600070205080204" charset="-128"/>
              </a:rPr>
              <a:t>switching rate: rate at which packets can be transfer from inputs to outputs</a:t>
            </a:r>
          </a:p>
          <a:p>
            <a:pPr lvl="1">
              <a:buFont typeface="Wingdings" panose="05000000000000000000" charset="0"/>
              <a:buChar char="§"/>
              <a:defRPr/>
            </a:pPr>
            <a:r>
              <a:rPr lang="en-US" sz="2000" dirty="0">
                <a:ea typeface="MS PGothic" panose="020B0600070205080204" charset="-128"/>
              </a:rPr>
              <a:t>often measured </a:t>
            </a:r>
            <a:r>
              <a:rPr lang="en-US" sz="2000" dirty="0">
                <a:solidFill>
                  <a:srgbClr val="FF0000"/>
                </a:solidFill>
                <a:ea typeface="MS PGothic" panose="020B0600070205080204" charset="-128"/>
              </a:rPr>
              <a:t>as</a:t>
            </a:r>
            <a:r>
              <a:rPr lang="en-US" sz="2000" dirty="0">
                <a:ea typeface="MS PGothic" panose="020B0600070205080204" charset="-128"/>
              </a:rPr>
              <a:t> multiple of input/output line rate</a:t>
            </a:r>
          </a:p>
          <a:p>
            <a:pPr lvl="1">
              <a:buFont typeface="Wingdings" panose="05000000000000000000" charset="0"/>
              <a:buChar char="§"/>
              <a:defRPr/>
            </a:pPr>
            <a:r>
              <a:rPr lang="en-US" sz="2000" dirty="0">
                <a:ea typeface="MS PGothic" panose="020B0600070205080204" charset="-128"/>
              </a:rPr>
              <a:t>N inputs: switching rate </a:t>
            </a:r>
            <a:r>
              <a:rPr lang="en-US" sz="2000" dirty="0">
                <a:solidFill>
                  <a:srgbClr val="FF0000"/>
                </a:solidFill>
                <a:ea typeface="MS PGothic" panose="020B0600070205080204" charset="-128"/>
              </a:rPr>
              <a:t>N times </a:t>
            </a:r>
            <a:r>
              <a:rPr lang="en-US" sz="2000" dirty="0">
                <a:ea typeface="MS PGothic" panose="020B0600070205080204" charset="-128"/>
              </a:rPr>
              <a:t>line rate desirable</a:t>
            </a:r>
          </a:p>
          <a:p>
            <a:pPr>
              <a:buFont typeface="Wingdings" panose="05000000000000000000" charset="0"/>
              <a:buChar char="v"/>
              <a:defRPr/>
            </a:pPr>
            <a:r>
              <a:rPr lang="en-US" sz="2200" dirty="0">
                <a:ea typeface="MS PGothic" panose="020B0600070205080204" charset="-128"/>
              </a:rPr>
              <a:t>three types of switching fabrics</a:t>
            </a:r>
          </a:p>
        </p:txBody>
      </p:sp>
      <p:grpSp>
        <p:nvGrpSpPr>
          <p:cNvPr id="3" name="Group 30"/>
          <p:cNvGrpSpPr/>
          <p:nvPr/>
        </p:nvGrpSpPr>
        <p:grpSpPr bwMode="auto">
          <a:xfrm>
            <a:off x="742950" y="4198667"/>
            <a:ext cx="890588" cy="215900"/>
            <a:chOff x="876" y="2800"/>
            <a:chExt cx="642" cy="175"/>
          </a:xfrm>
        </p:grpSpPr>
        <p:sp>
          <p:nvSpPr>
            <p:cNvPr id="64646" name="Rectangle 7"/>
            <p:cNvSpPr>
              <a:spLocks noChangeArrowheads="1"/>
            </p:cNvSpPr>
            <p:nvPr/>
          </p:nvSpPr>
          <p:spPr bwMode="auto">
            <a:xfrm>
              <a:off x="925" y="2800"/>
              <a:ext cx="485" cy="175"/>
            </a:xfrm>
            <a:prstGeom prst="rect">
              <a:avLst/>
            </a:prstGeom>
            <a:solidFill>
              <a:schemeClr val="bg1"/>
            </a:solidFill>
            <a:ln w="19050">
              <a:solidFill>
                <a:srgbClr val="5F5F5F"/>
              </a:solidFill>
              <a:miter lim="800000"/>
            </a:ln>
          </p:spPr>
          <p:txBody>
            <a:bodyPr wrap="none" anchor="ctr"/>
            <a:lstStyle>
              <a:lvl1pPr>
                <a:defRPr sz="2400">
                  <a:solidFill>
                    <a:schemeClr val="tx1"/>
                  </a:solidFill>
                  <a:latin typeface="Arial" panose="020B0604020202020204" pitchFamily="34" charset="0"/>
                  <a:ea typeface="MS PGothic" panose="020B0600070205080204" charset="-128"/>
                </a:defRPr>
              </a:lvl1pPr>
              <a:lvl2pPr marL="742950" indent="-285750">
                <a:defRPr sz="2400">
                  <a:solidFill>
                    <a:schemeClr val="tx1"/>
                  </a:solidFill>
                  <a:latin typeface="Arial" panose="020B0604020202020204" pitchFamily="34" charset="0"/>
                  <a:ea typeface="MS PGothic" panose="020B0600070205080204" charset="-128"/>
                </a:defRPr>
              </a:lvl2pPr>
              <a:lvl3pPr marL="1143000" indent="-228600">
                <a:defRPr sz="2400">
                  <a:solidFill>
                    <a:schemeClr val="tx1"/>
                  </a:solidFill>
                  <a:latin typeface="Arial" panose="020B0604020202020204" pitchFamily="34" charset="0"/>
                  <a:ea typeface="MS PGothic" panose="020B0600070205080204" charset="-128"/>
                </a:defRPr>
              </a:lvl3pPr>
              <a:lvl4pPr marL="1600200" indent="-228600">
                <a:defRPr sz="2400">
                  <a:solidFill>
                    <a:schemeClr val="tx1"/>
                  </a:solidFill>
                  <a:latin typeface="Arial" panose="020B0604020202020204" pitchFamily="34" charset="0"/>
                  <a:ea typeface="MS PGothic" panose="020B0600070205080204" charset="-128"/>
                </a:defRPr>
              </a:lvl4pPr>
              <a:lvl5pPr marL="2057400" indent="-22860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endParaRPr lang="zh-CN" altLang="zh-CN" sz="1800">
                <a:latin typeface="+mn-lt"/>
              </a:endParaRPr>
            </a:p>
          </p:txBody>
        </p:sp>
        <p:sp>
          <p:nvSpPr>
            <p:cNvPr id="64647" name="Rectangle 8"/>
            <p:cNvSpPr>
              <a:spLocks noChangeArrowheads="1"/>
            </p:cNvSpPr>
            <p:nvPr/>
          </p:nvSpPr>
          <p:spPr bwMode="auto">
            <a:xfrm>
              <a:off x="945" y="2849"/>
              <a:ext cx="151" cy="78"/>
            </a:xfrm>
            <a:prstGeom prst="rect">
              <a:avLst/>
            </a:prstGeom>
            <a:solidFill>
              <a:schemeClr val="bg1"/>
            </a:solidFill>
            <a:ln w="19050">
              <a:solidFill>
                <a:srgbClr val="006600"/>
              </a:solidFill>
              <a:miter lim="800000"/>
            </a:ln>
          </p:spPr>
          <p:txBody>
            <a:bodyPr wrap="none" anchor="ctr"/>
            <a:lstStyle>
              <a:lvl1pPr>
                <a:defRPr sz="2400">
                  <a:solidFill>
                    <a:schemeClr val="tx1"/>
                  </a:solidFill>
                  <a:latin typeface="Arial" panose="020B0604020202020204" pitchFamily="34" charset="0"/>
                  <a:ea typeface="MS PGothic" panose="020B0600070205080204" charset="-128"/>
                </a:defRPr>
              </a:lvl1pPr>
              <a:lvl2pPr marL="742950" indent="-285750">
                <a:defRPr sz="2400">
                  <a:solidFill>
                    <a:schemeClr val="tx1"/>
                  </a:solidFill>
                  <a:latin typeface="Arial" panose="020B0604020202020204" pitchFamily="34" charset="0"/>
                  <a:ea typeface="MS PGothic" panose="020B0600070205080204" charset="-128"/>
                </a:defRPr>
              </a:lvl2pPr>
              <a:lvl3pPr marL="1143000" indent="-228600">
                <a:defRPr sz="2400">
                  <a:solidFill>
                    <a:schemeClr val="tx1"/>
                  </a:solidFill>
                  <a:latin typeface="Arial" panose="020B0604020202020204" pitchFamily="34" charset="0"/>
                  <a:ea typeface="MS PGothic" panose="020B0600070205080204" charset="-128"/>
                </a:defRPr>
              </a:lvl3pPr>
              <a:lvl4pPr marL="1600200" indent="-228600">
                <a:defRPr sz="2400">
                  <a:solidFill>
                    <a:schemeClr val="tx1"/>
                  </a:solidFill>
                  <a:latin typeface="Arial" panose="020B0604020202020204" pitchFamily="34" charset="0"/>
                  <a:ea typeface="MS PGothic" panose="020B0600070205080204" charset="-128"/>
                </a:defRPr>
              </a:lvl4pPr>
              <a:lvl5pPr marL="2057400" indent="-22860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endParaRPr lang="zh-CN" altLang="zh-CN" sz="1800">
                <a:latin typeface="+mn-lt"/>
              </a:endParaRPr>
            </a:p>
          </p:txBody>
        </p:sp>
        <p:sp>
          <p:nvSpPr>
            <p:cNvPr id="64648" name="Rectangle 9"/>
            <p:cNvSpPr>
              <a:spLocks noChangeArrowheads="1"/>
            </p:cNvSpPr>
            <p:nvPr/>
          </p:nvSpPr>
          <p:spPr bwMode="auto">
            <a:xfrm>
              <a:off x="1117" y="2818"/>
              <a:ext cx="124" cy="134"/>
            </a:xfrm>
            <a:prstGeom prst="rect">
              <a:avLst/>
            </a:prstGeom>
            <a:solidFill>
              <a:schemeClr val="bg1"/>
            </a:solidFill>
            <a:ln w="19050">
              <a:solidFill>
                <a:schemeClr val="accent2"/>
              </a:solidFill>
              <a:miter lim="800000"/>
            </a:ln>
          </p:spPr>
          <p:txBody>
            <a:bodyPr wrap="none" anchor="ctr"/>
            <a:lstStyle>
              <a:lvl1pPr>
                <a:defRPr sz="2400">
                  <a:solidFill>
                    <a:schemeClr val="tx1"/>
                  </a:solidFill>
                  <a:latin typeface="Arial" panose="020B0604020202020204" pitchFamily="34" charset="0"/>
                  <a:ea typeface="MS PGothic" panose="020B0600070205080204" charset="-128"/>
                </a:defRPr>
              </a:lvl1pPr>
              <a:lvl2pPr marL="742950" indent="-285750">
                <a:defRPr sz="2400">
                  <a:solidFill>
                    <a:schemeClr val="tx1"/>
                  </a:solidFill>
                  <a:latin typeface="Arial" panose="020B0604020202020204" pitchFamily="34" charset="0"/>
                  <a:ea typeface="MS PGothic" panose="020B0600070205080204" charset="-128"/>
                </a:defRPr>
              </a:lvl2pPr>
              <a:lvl3pPr marL="1143000" indent="-228600">
                <a:defRPr sz="2400">
                  <a:solidFill>
                    <a:schemeClr val="tx1"/>
                  </a:solidFill>
                  <a:latin typeface="Arial" panose="020B0604020202020204" pitchFamily="34" charset="0"/>
                  <a:ea typeface="MS PGothic" panose="020B0600070205080204" charset="-128"/>
                </a:defRPr>
              </a:lvl3pPr>
              <a:lvl4pPr marL="1600200" indent="-228600">
                <a:defRPr sz="2400">
                  <a:solidFill>
                    <a:schemeClr val="tx1"/>
                  </a:solidFill>
                  <a:latin typeface="Arial" panose="020B0604020202020204" pitchFamily="34" charset="0"/>
                  <a:ea typeface="MS PGothic" panose="020B0600070205080204" charset="-128"/>
                </a:defRPr>
              </a:lvl4pPr>
              <a:lvl5pPr marL="2057400" indent="-22860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endParaRPr lang="zh-CN" altLang="zh-CN" sz="1800">
                <a:latin typeface="+mn-lt"/>
              </a:endParaRPr>
            </a:p>
          </p:txBody>
        </p:sp>
        <p:sp>
          <p:nvSpPr>
            <p:cNvPr id="64649" name="Rectangle 10"/>
            <p:cNvSpPr>
              <a:spLocks noChangeArrowheads="1"/>
            </p:cNvSpPr>
            <p:nvPr/>
          </p:nvSpPr>
          <p:spPr bwMode="auto">
            <a:xfrm>
              <a:off x="1263" y="2815"/>
              <a:ext cx="125" cy="135"/>
            </a:xfrm>
            <a:prstGeom prst="rect">
              <a:avLst/>
            </a:prstGeom>
            <a:solidFill>
              <a:schemeClr val="bg1"/>
            </a:solidFill>
            <a:ln w="19050">
              <a:solidFill>
                <a:srgbClr val="FF0000"/>
              </a:solidFill>
              <a:miter lim="800000"/>
            </a:ln>
          </p:spPr>
          <p:txBody>
            <a:bodyPr wrap="none" anchor="ctr"/>
            <a:lstStyle>
              <a:lvl1pPr>
                <a:defRPr sz="2400">
                  <a:solidFill>
                    <a:schemeClr val="tx1"/>
                  </a:solidFill>
                  <a:latin typeface="Arial" panose="020B0604020202020204" pitchFamily="34" charset="0"/>
                  <a:ea typeface="MS PGothic" panose="020B0600070205080204" charset="-128"/>
                </a:defRPr>
              </a:lvl1pPr>
              <a:lvl2pPr marL="742950" indent="-285750">
                <a:defRPr sz="2400">
                  <a:solidFill>
                    <a:schemeClr val="tx1"/>
                  </a:solidFill>
                  <a:latin typeface="Arial" panose="020B0604020202020204" pitchFamily="34" charset="0"/>
                  <a:ea typeface="MS PGothic" panose="020B0600070205080204" charset="-128"/>
                </a:defRPr>
              </a:lvl2pPr>
              <a:lvl3pPr marL="1143000" indent="-228600">
                <a:defRPr sz="2400">
                  <a:solidFill>
                    <a:schemeClr val="tx1"/>
                  </a:solidFill>
                  <a:latin typeface="Arial" panose="020B0604020202020204" pitchFamily="34" charset="0"/>
                  <a:ea typeface="MS PGothic" panose="020B0600070205080204" charset="-128"/>
                </a:defRPr>
              </a:lvl3pPr>
              <a:lvl4pPr marL="1600200" indent="-228600">
                <a:defRPr sz="2400">
                  <a:solidFill>
                    <a:schemeClr val="tx1"/>
                  </a:solidFill>
                  <a:latin typeface="Arial" panose="020B0604020202020204" pitchFamily="34" charset="0"/>
                  <a:ea typeface="MS PGothic" panose="020B0600070205080204" charset="-128"/>
                </a:defRPr>
              </a:lvl4pPr>
              <a:lvl5pPr marL="2057400" indent="-22860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endParaRPr lang="zh-CN" altLang="zh-CN" sz="1800">
                <a:latin typeface="+mn-lt"/>
              </a:endParaRPr>
            </a:p>
          </p:txBody>
        </p:sp>
        <p:sp>
          <p:nvSpPr>
            <p:cNvPr id="64650" name="Line 11"/>
            <p:cNvSpPr>
              <a:spLocks noChangeShapeType="1"/>
            </p:cNvSpPr>
            <p:nvPr/>
          </p:nvSpPr>
          <p:spPr bwMode="auto">
            <a:xfrm flipV="1">
              <a:off x="876" y="2882"/>
              <a:ext cx="642" cy="5"/>
            </a:xfrm>
            <a:prstGeom prst="line">
              <a:avLst/>
            </a:prstGeom>
            <a:noFill/>
            <a:ln w="19050">
              <a:solidFill>
                <a:schemeClr val="tx1"/>
              </a:solidFill>
              <a:round/>
              <a:tailEnd type="triangle" w="med" len="med"/>
            </a:ln>
            <a:extLst>
              <a:ext uri="{909E8E84-426E-40DD-AFC4-6F175D3DCCD1}">
                <a14:hiddenFill xmlns="" xmlns:a14="http://schemas.microsoft.com/office/drawing/2010/main">
                  <a:noFill/>
                </a14:hiddenFill>
              </a:ext>
            </a:extLst>
          </p:spPr>
          <p:txBody>
            <a:bodyPr wrap="none"/>
            <a:lstStyle/>
            <a:p>
              <a:endParaRPr lang="zh-CN" altLang="en-US">
                <a:latin typeface="+mn-lt"/>
              </a:endParaRPr>
            </a:p>
          </p:txBody>
        </p:sp>
      </p:grpSp>
      <p:grpSp>
        <p:nvGrpSpPr>
          <p:cNvPr id="4" name="Group 45"/>
          <p:cNvGrpSpPr/>
          <p:nvPr/>
        </p:nvGrpSpPr>
        <p:grpSpPr bwMode="auto">
          <a:xfrm>
            <a:off x="719138" y="4593955"/>
            <a:ext cx="890587" cy="215900"/>
            <a:chOff x="876" y="2800"/>
            <a:chExt cx="642" cy="175"/>
          </a:xfrm>
        </p:grpSpPr>
        <p:sp>
          <p:nvSpPr>
            <p:cNvPr id="64641" name="Rectangle 46"/>
            <p:cNvSpPr>
              <a:spLocks noChangeArrowheads="1"/>
            </p:cNvSpPr>
            <p:nvPr/>
          </p:nvSpPr>
          <p:spPr bwMode="auto">
            <a:xfrm>
              <a:off x="925" y="2800"/>
              <a:ext cx="485" cy="175"/>
            </a:xfrm>
            <a:prstGeom prst="rect">
              <a:avLst/>
            </a:prstGeom>
            <a:solidFill>
              <a:schemeClr val="bg1"/>
            </a:solidFill>
            <a:ln w="19050">
              <a:solidFill>
                <a:srgbClr val="5F5F5F"/>
              </a:solidFill>
              <a:miter lim="800000"/>
            </a:ln>
          </p:spPr>
          <p:txBody>
            <a:bodyPr wrap="none" anchor="ctr"/>
            <a:lstStyle>
              <a:lvl1pPr>
                <a:defRPr sz="2400">
                  <a:solidFill>
                    <a:schemeClr val="tx1"/>
                  </a:solidFill>
                  <a:latin typeface="Arial" panose="020B0604020202020204" pitchFamily="34" charset="0"/>
                  <a:ea typeface="MS PGothic" panose="020B0600070205080204" charset="-128"/>
                </a:defRPr>
              </a:lvl1pPr>
              <a:lvl2pPr marL="742950" indent="-285750">
                <a:defRPr sz="2400">
                  <a:solidFill>
                    <a:schemeClr val="tx1"/>
                  </a:solidFill>
                  <a:latin typeface="Arial" panose="020B0604020202020204" pitchFamily="34" charset="0"/>
                  <a:ea typeface="MS PGothic" panose="020B0600070205080204" charset="-128"/>
                </a:defRPr>
              </a:lvl2pPr>
              <a:lvl3pPr marL="1143000" indent="-228600">
                <a:defRPr sz="2400">
                  <a:solidFill>
                    <a:schemeClr val="tx1"/>
                  </a:solidFill>
                  <a:latin typeface="Arial" panose="020B0604020202020204" pitchFamily="34" charset="0"/>
                  <a:ea typeface="MS PGothic" panose="020B0600070205080204" charset="-128"/>
                </a:defRPr>
              </a:lvl3pPr>
              <a:lvl4pPr marL="1600200" indent="-228600">
                <a:defRPr sz="2400">
                  <a:solidFill>
                    <a:schemeClr val="tx1"/>
                  </a:solidFill>
                  <a:latin typeface="Arial" panose="020B0604020202020204" pitchFamily="34" charset="0"/>
                  <a:ea typeface="MS PGothic" panose="020B0600070205080204" charset="-128"/>
                </a:defRPr>
              </a:lvl4pPr>
              <a:lvl5pPr marL="2057400" indent="-22860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endParaRPr lang="zh-CN" altLang="zh-CN" sz="1800">
                <a:latin typeface="+mn-lt"/>
              </a:endParaRPr>
            </a:p>
          </p:txBody>
        </p:sp>
        <p:sp>
          <p:nvSpPr>
            <p:cNvPr id="64642" name="Rectangle 47"/>
            <p:cNvSpPr>
              <a:spLocks noChangeArrowheads="1"/>
            </p:cNvSpPr>
            <p:nvPr/>
          </p:nvSpPr>
          <p:spPr bwMode="auto">
            <a:xfrm>
              <a:off x="945" y="2849"/>
              <a:ext cx="151" cy="78"/>
            </a:xfrm>
            <a:prstGeom prst="rect">
              <a:avLst/>
            </a:prstGeom>
            <a:solidFill>
              <a:schemeClr val="bg1"/>
            </a:solidFill>
            <a:ln w="19050">
              <a:solidFill>
                <a:srgbClr val="006600"/>
              </a:solidFill>
              <a:miter lim="800000"/>
            </a:ln>
          </p:spPr>
          <p:txBody>
            <a:bodyPr wrap="none" anchor="ctr"/>
            <a:lstStyle>
              <a:lvl1pPr>
                <a:defRPr sz="2400">
                  <a:solidFill>
                    <a:schemeClr val="tx1"/>
                  </a:solidFill>
                  <a:latin typeface="Arial" panose="020B0604020202020204" pitchFamily="34" charset="0"/>
                  <a:ea typeface="MS PGothic" panose="020B0600070205080204" charset="-128"/>
                </a:defRPr>
              </a:lvl1pPr>
              <a:lvl2pPr marL="742950" indent="-285750">
                <a:defRPr sz="2400">
                  <a:solidFill>
                    <a:schemeClr val="tx1"/>
                  </a:solidFill>
                  <a:latin typeface="Arial" panose="020B0604020202020204" pitchFamily="34" charset="0"/>
                  <a:ea typeface="MS PGothic" panose="020B0600070205080204" charset="-128"/>
                </a:defRPr>
              </a:lvl2pPr>
              <a:lvl3pPr marL="1143000" indent="-228600">
                <a:defRPr sz="2400">
                  <a:solidFill>
                    <a:schemeClr val="tx1"/>
                  </a:solidFill>
                  <a:latin typeface="Arial" panose="020B0604020202020204" pitchFamily="34" charset="0"/>
                  <a:ea typeface="MS PGothic" panose="020B0600070205080204" charset="-128"/>
                </a:defRPr>
              </a:lvl3pPr>
              <a:lvl4pPr marL="1600200" indent="-228600">
                <a:defRPr sz="2400">
                  <a:solidFill>
                    <a:schemeClr val="tx1"/>
                  </a:solidFill>
                  <a:latin typeface="Arial" panose="020B0604020202020204" pitchFamily="34" charset="0"/>
                  <a:ea typeface="MS PGothic" panose="020B0600070205080204" charset="-128"/>
                </a:defRPr>
              </a:lvl4pPr>
              <a:lvl5pPr marL="2057400" indent="-22860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endParaRPr lang="zh-CN" altLang="zh-CN" sz="1800">
                <a:latin typeface="+mn-lt"/>
              </a:endParaRPr>
            </a:p>
          </p:txBody>
        </p:sp>
        <p:sp>
          <p:nvSpPr>
            <p:cNvPr id="64643" name="Rectangle 48"/>
            <p:cNvSpPr>
              <a:spLocks noChangeArrowheads="1"/>
            </p:cNvSpPr>
            <p:nvPr/>
          </p:nvSpPr>
          <p:spPr bwMode="auto">
            <a:xfrm>
              <a:off x="1117" y="2818"/>
              <a:ext cx="124" cy="134"/>
            </a:xfrm>
            <a:prstGeom prst="rect">
              <a:avLst/>
            </a:prstGeom>
            <a:solidFill>
              <a:schemeClr val="bg1"/>
            </a:solidFill>
            <a:ln w="19050">
              <a:solidFill>
                <a:schemeClr val="accent2"/>
              </a:solidFill>
              <a:miter lim="800000"/>
            </a:ln>
          </p:spPr>
          <p:txBody>
            <a:bodyPr wrap="none" anchor="ctr"/>
            <a:lstStyle>
              <a:lvl1pPr>
                <a:defRPr sz="2400">
                  <a:solidFill>
                    <a:schemeClr val="tx1"/>
                  </a:solidFill>
                  <a:latin typeface="Arial" panose="020B0604020202020204" pitchFamily="34" charset="0"/>
                  <a:ea typeface="MS PGothic" panose="020B0600070205080204" charset="-128"/>
                </a:defRPr>
              </a:lvl1pPr>
              <a:lvl2pPr marL="742950" indent="-285750">
                <a:defRPr sz="2400">
                  <a:solidFill>
                    <a:schemeClr val="tx1"/>
                  </a:solidFill>
                  <a:latin typeface="Arial" panose="020B0604020202020204" pitchFamily="34" charset="0"/>
                  <a:ea typeface="MS PGothic" panose="020B0600070205080204" charset="-128"/>
                </a:defRPr>
              </a:lvl2pPr>
              <a:lvl3pPr marL="1143000" indent="-228600">
                <a:defRPr sz="2400">
                  <a:solidFill>
                    <a:schemeClr val="tx1"/>
                  </a:solidFill>
                  <a:latin typeface="Arial" panose="020B0604020202020204" pitchFamily="34" charset="0"/>
                  <a:ea typeface="MS PGothic" panose="020B0600070205080204" charset="-128"/>
                </a:defRPr>
              </a:lvl3pPr>
              <a:lvl4pPr marL="1600200" indent="-228600">
                <a:defRPr sz="2400">
                  <a:solidFill>
                    <a:schemeClr val="tx1"/>
                  </a:solidFill>
                  <a:latin typeface="Arial" panose="020B0604020202020204" pitchFamily="34" charset="0"/>
                  <a:ea typeface="MS PGothic" panose="020B0600070205080204" charset="-128"/>
                </a:defRPr>
              </a:lvl4pPr>
              <a:lvl5pPr marL="2057400" indent="-22860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endParaRPr lang="zh-CN" altLang="zh-CN" sz="1800">
                <a:latin typeface="+mn-lt"/>
              </a:endParaRPr>
            </a:p>
          </p:txBody>
        </p:sp>
        <p:sp>
          <p:nvSpPr>
            <p:cNvPr id="64644" name="Rectangle 49"/>
            <p:cNvSpPr>
              <a:spLocks noChangeArrowheads="1"/>
            </p:cNvSpPr>
            <p:nvPr/>
          </p:nvSpPr>
          <p:spPr bwMode="auto">
            <a:xfrm>
              <a:off x="1263" y="2815"/>
              <a:ext cx="125" cy="135"/>
            </a:xfrm>
            <a:prstGeom prst="rect">
              <a:avLst/>
            </a:prstGeom>
            <a:solidFill>
              <a:schemeClr val="bg1"/>
            </a:solidFill>
            <a:ln w="19050">
              <a:solidFill>
                <a:srgbClr val="FF0000"/>
              </a:solidFill>
              <a:miter lim="800000"/>
            </a:ln>
          </p:spPr>
          <p:txBody>
            <a:bodyPr wrap="none" anchor="ctr"/>
            <a:lstStyle>
              <a:lvl1pPr>
                <a:defRPr sz="2400">
                  <a:solidFill>
                    <a:schemeClr val="tx1"/>
                  </a:solidFill>
                  <a:latin typeface="Arial" panose="020B0604020202020204" pitchFamily="34" charset="0"/>
                  <a:ea typeface="MS PGothic" panose="020B0600070205080204" charset="-128"/>
                </a:defRPr>
              </a:lvl1pPr>
              <a:lvl2pPr marL="742950" indent="-285750">
                <a:defRPr sz="2400">
                  <a:solidFill>
                    <a:schemeClr val="tx1"/>
                  </a:solidFill>
                  <a:latin typeface="Arial" panose="020B0604020202020204" pitchFamily="34" charset="0"/>
                  <a:ea typeface="MS PGothic" panose="020B0600070205080204" charset="-128"/>
                </a:defRPr>
              </a:lvl2pPr>
              <a:lvl3pPr marL="1143000" indent="-228600">
                <a:defRPr sz="2400">
                  <a:solidFill>
                    <a:schemeClr val="tx1"/>
                  </a:solidFill>
                  <a:latin typeface="Arial" panose="020B0604020202020204" pitchFamily="34" charset="0"/>
                  <a:ea typeface="MS PGothic" panose="020B0600070205080204" charset="-128"/>
                </a:defRPr>
              </a:lvl3pPr>
              <a:lvl4pPr marL="1600200" indent="-228600">
                <a:defRPr sz="2400">
                  <a:solidFill>
                    <a:schemeClr val="tx1"/>
                  </a:solidFill>
                  <a:latin typeface="Arial" panose="020B0604020202020204" pitchFamily="34" charset="0"/>
                  <a:ea typeface="MS PGothic" panose="020B0600070205080204" charset="-128"/>
                </a:defRPr>
              </a:lvl4pPr>
              <a:lvl5pPr marL="2057400" indent="-22860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endParaRPr lang="zh-CN" altLang="zh-CN" sz="1800">
                <a:latin typeface="+mn-lt"/>
              </a:endParaRPr>
            </a:p>
          </p:txBody>
        </p:sp>
        <p:sp>
          <p:nvSpPr>
            <p:cNvPr id="64645" name="Line 50"/>
            <p:cNvSpPr>
              <a:spLocks noChangeShapeType="1"/>
            </p:cNvSpPr>
            <p:nvPr/>
          </p:nvSpPr>
          <p:spPr bwMode="auto">
            <a:xfrm flipV="1">
              <a:off x="876" y="2882"/>
              <a:ext cx="642" cy="5"/>
            </a:xfrm>
            <a:prstGeom prst="line">
              <a:avLst/>
            </a:prstGeom>
            <a:noFill/>
            <a:ln w="19050">
              <a:solidFill>
                <a:schemeClr val="tx1"/>
              </a:solidFill>
              <a:round/>
              <a:tailEnd type="triangle" w="med" len="med"/>
            </a:ln>
            <a:extLst>
              <a:ext uri="{909E8E84-426E-40DD-AFC4-6F175D3DCCD1}">
                <a14:hiddenFill xmlns="" xmlns:a14="http://schemas.microsoft.com/office/drawing/2010/main">
                  <a:noFill/>
                </a14:hiddenFill>
              </a:ext>
            </a:extLst>
          </p:spPr>
          <p:txBody>
            <a:bodyPr wrap="none"/>
            <a:lstStyle/>
            <a:p>
              <a:endParaRPr lang="zh-CN" altLang="en-US">
                <a:latin typeface="+mn-lt"/>
              </a:endParaRPr>
            </a:p>
          </p:txBody>
        </p:sp>
      </p:grpSp>
      <p:grpSp>
        <p:nvGrpSpPr>
          <p:cNvPr id="5" name="Group 51"/>
          <p:cNvGrpSpPr/>
          <p:nvPr/>
        </p:nvGrpSpPr>
        <p:grpSpPr bwMode="auto">
          <a:xfrm>
            <a:off x="714375" y="5020992"/>
            <a:ext cx="890588" cy="215900"/>
            <a:chOff x="876" y="2800"/>
            <a:chExt cx="642" cy="175"/>
          </a:xfrm>
        </p:grpSpPr>
        <p:sp>
          <p:nvSpPr>
            <p:cNvPr id="64636" name="Rectangle 52"/>
            <p:cNvSpPr>
              <a:spLocks noChangeArrowheads="1"/>
            </p:cNvSpPr>
            <p:nvPr/>
          </p:nvSpPr>
          <p:spPr bwMode="auto">
            <a:xfrm>
              <a:off x="925" y="2800"/>
              <a:ext cx="485" cy="175"/>
            </a:xfrm>
            <a:prstGeom prst="rect">
              <a:avLst/>
            </a:prstGeom>
            <a:solidFill>
              <a:schemeClr val="bg1"/>
            </a:solidFill>
            <a:ln w="19050">
              <a:solidFill>
                <a:srgbClr val="5F5F5F"/>
              </a:solidFill>
              <a:miter lim="800000"/>
            </a:ln>
          </p:spPr>
          <p:txBody>
            <a:bodyPr wrap="none" anchor="ctr"/>
            <a:lstStyle>
              <a:lvl1pPr>
                <a:defRPr sz="2400">
                  <a:solidFill>
                    <a:schemeClr val="tx1"/>
                  </a:solidFill>
                  <a:latin typeface="Arial" panose="020B0604020202020204" pitchFamily="34" charset="0"/>
                  <a:ea typeface="MS PGothic" panose="020B0600070205080204" charset="-128"/>
                </a:defRPr>
              </a:lvl1pPr>
              <a:lvl2pPr marL="742950" indent="-285750">
                <a:defRPr sz="2400">
                  <a:solidFill>
                    <a:schemeClr val="tx1"/>
                  </a:solidFill>
                  <a:latin typeface="Arial" panose="020B0604020202020204" pitchFamily="34" charset="0"/>
                  <a:ea typeface="MS PGothic" panose="020B0600070205080204" charset="-128"/>
                </a:defRPr>
              </a:lvl2pPr>
              <a:lvl3pPr marL="1143000" indent="-228600">
                <a:defRPr sz="2400">
                  <a:solidFill>
                    <a:schemeClr val="tx1"/>
                  </a:solidFill>
                  <a:latin typeface="Arial" panose="020B0604020202020204" pitchFamily="34" charset="0"/>
                  <a:ea typeface="MS PGothic" panose="020B0600070205080204" charset="-128"/>
                </a:defRPr>
              </a:lvl3pPr>
              <a:lvl4pPr marL="1600200" indent="-228600">
                <a:defRPr sz="2400">
                  <a:solidFill>
                    <a:schemeClr val="tx1"/>
                  </a:solidFill>
                  <a:latin typeface="Arial" panose="020B0604020202020204" pitchFamily="34" charset="0"/>
                  <a:ea typeface="MS PGothic" panose="020B0600070205080204" charset="-128"/>
                </a:defRPr>
              </a:lvl4pPr>
              <a:lvl5pPr marL="2057400" indent="-22860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endParaRPr lang="zh-CN" altLang="zh-CN" sz="1800">
                <a:latin typeface="+mn-lt"/>
              </a:endParaRPr>
            </a:p>
          </p:txBody>
        </p:sp>
        <p:sp>
          <p:nvSpPr>
            <p:cNvPr id="64637" name="Rectangle 53"/>
            <p:cNvSpPr>
              <a:spLocks noChangeArrowheads="1"/>
            </p:cNvSpPr>
            <p:nvPr/>
          </p:nvSpPr>
          <p:spPr bwMode="auto">
            <a:xfrm>
              <a:off x="945" y="2849"/>
              <a:ext cx="151" cy="78"/>
            </a:xfrm>
            <a:prstGeom prst="rect">
              <a:avLst/>
            </a:prstGeom>
            <a:solidFill>
              <a:schemeClr val="bg1"/>
            </a:solidFill>
            <a:ln w="19050">
              <a:solidFill>
                <a:srgbClr val="006600"/>
              </a:solidFill>
              <a:miter lim="800000"/>
            </a:ln>
          </p:spPr>
          <p:txBody>
            <a:bodyPr wrap="none" anchor="ctr"/>
            <a:lstStyle>
              <a:lvl1pPr>
                <a:defRPr sz="2400">
                  <a:solidFill>
                    <a:schemeClr val="tx1"/>
                  </a:solidFill>
                  <a:latin typeface="Arial" panose="020B0604020202020204" pitchFamily="34" charset="0"/>
                  <a:ea typeface="MS PGothic" panose="020B0600070205080204" charset="-128"/>
                </a:defRPr>
              </a:lvl1pPr>
              <a:lvl2pPr marL="742950" indent="-285750">
                <a:defRPr sz="2400">
                  <a:solidFill>
                    <a:schemeClr val="tx1"/>
                  </a:solidFill>
                  <a:latin typeface="Arial" panose="020B0604020202020204" pitchFamily="34" charset="0"/>
                  <a:ea typeface="MS PGothic" panose="020B0600070205080204" charset="-128"/>
                </a:defRPr>
              </a:lvl2pPr>
              <a:lvl3pPr marL="1143000" indent="-228600">
                <a:defRPr sz="2400">
                  <a:solidFill>
                    <a:schemeClr val="tx1"/>
                  </a:solidFill>
                  <a:latin typeface="Arial" panose="020B0604020202020204" pitchFamily="34" charset="0"/>
                  <a:ea typeface="MS PGothic" panose="020B0600070205080204" charset="-128"/>
                </a:defRPr>
              </a:lvl3pPr>
              <a:lvl4pPr marL="1600200" indent="-228600">
                <a:defRPr sz="2400">
                  <a:solidFill>
                    <a:schemeClr val="tx1"/>
                  </a:solidFill>
                  <a:latin typeface="Arial" panose="020B0604020202020204" pitchFamily="34" charset="0"/>
                  <a:ea typeface="MS PGothic" panose="020B0600070205080204" charset="-128"/>
                </a:defRPr>
              </a:lvl4pPr>
              <a:lvl5pPr marL="2057400" indent="-22860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endParaRPr lang="zh-CN" altLang="zh-CN" sz="1800">
                <a:latin typeface="+mn-lt"/>
              </a:endParaRPr>
            </a:p>
          </p:txBody>
        </p:sp>
        <p:sp>
          <p:nvSpPr>
            <p:cNvPr id="64638" name="Rectangle 54"/>
            <p:cNvSpPr>
              <a:spLocks noChangeArrowheads="1"/>
            </p:cNvSpPr>
            <p:nvPr/>
          </p:nvSpPr>
          <p:spPr bwMode="auto">
            <a:xfrm>
              <a:off x="1117" y="2818"/>
              <a:ext cx="124" cy="134"/>
            </a:xfrm>
            <a:prstGeom prst="rect">
              <a:avLst/>
            </a:prstGeom>
            <a:solidFill>
              <a:schemeClr val="bg1"/>
            </a:solidFill>
            <a:ln w="19050">
              <a:solidFill>
                <a:schemeClr val="accent2"/>
              </a:solidFill>
              <a:miter lim="800000"/>
            </a:ln>
          </p:spPr>
          <p:txBody>
            <a:bodyPr wrap="none" anchor="ctr"/>
            <a:lstStyle>
              <a:lvl1pPr>
                <a:defRPr sz="2400">
                  <a:solidFill>
                    <a:schemeClr val="tx1"/>
                  </a:solidFill>
                  <a:latin typeface="Arial" panose="020B0604020202020204" pitchFamily="34" charset="0"/>
                  <a:ea typeface="MS PGothic" panose="020B0600070205080204" charset="-128"/>
                </a:defRPr>
              </a:lvl1pPr>
              <a:lvl2pPr marL="742950" indent="-285750">
                <a:defRPr sz="2400">
                  <a:solidFill>
                    <a:schemeClr val="tx1"/>
                  </a:solidFill>
                  <a:latin typeface="Arial" panose="020B0604020202020204" pitchFamily="34" charset="0"/>
                  <a:ea typeface="MS PGothic" panose="020B0600070205080204" charset="-128"/>
                </a:defRPr>
              </a:lvl2pPr>
              <a:lvl3pPr marL="1143000" indent="-228600">
                <a:defRPr sz="2400">
                  <a:solidFill>
                    <a:schemeClr val="tx1"/>
                  </a:solidFill>
                  <a:latin typeface="Arial" panose="020B0604020202020204" pitchFamily="34" charset="0"/>
                  <a:ea typeface="MS PGothic" panose="020B0600070205080204" charset="-128"/>
                </a:defRPr>
              </a:lvl3pPr>
              <a:lvl4pPr marL="1600200" indent="-228600">
                <a:defRPr sz="2400">
                  <a:solidFill>
                    <a:schemeClr val="tx1"/>
                  </a:solidFill>
                  <a:latin typeface="Arial" panose="020B0604020202020204" pitchFamily="34" charset="0"/>
                  <a:ea typeface="MS PGothic" panose="020B0600070205080204" charset="-128"/>
                </a:defRPr>
              </a:lvl4pPr>
              <a:lvl5pPr marL="2057400" indent="-22860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endParaRPr lang="zh-CN" altLang="zh-CN" sz="1800">
                <a:latin typeface="+mn-lt"/>
              </a:endParaRPr>
            </a:p>
          </p:txBody>
        </p:sp>
        <p:sp>
          <p:nvSpPr>
            <p:cNvPr id="64639" name="Rectangle 55"/>
            <p:cNvSpPr>
              <a:spLocks noChangeArrowheads="1"/>
            </p:cNvSpPr>
            <p:nvPr/>
          </p:nvSpPr>
          <p:spPr bwMode="auto">
            <a:xfrm>
              <a:off x="1263" y="2815"/>
              <a:ext cx="125" cy="135"/>
            </a:xfrm>
            <a:prstGeom prst="rect">
              <a:avLst/>
            </a:prstGeom>
            <a:solidFill>
              <a:schemeClr val="bg1"/>
            </a:solidFill>
            <a:ln w="19050">
              <a:solidFill>
                <a:srgbClr val="FF0000"/>
              </a:solidFill>
              <a:miter lim="800000"/>
            </a:ln>
          </p:spPr>
          <p:txBody>
            <a:bodyPr wrap="none" anchor="ctr"/>
            <a:lstStyle>
              <a:lvl1pPr>
                <a:defRPr sz="2400">
                  <a:solidFill>
                    <a:schemeClr val="tx1"/>
                  </a:solidFill>
                  <a:latin typeface="Arial" panose="020B0604020202020204" pitchFamily="34" charset="0"/>
                  <a:ea typeface="MS PGothic" panose="020B0600070205080204" charset="-128"/>
                </a:defRPr>
              </a:lvl1pPr>
              <a:lvl2pPr marL="742950" indent="-285750">
                <a:defRPr sz="2400">
                  <a:solidFill>
                    <a:schemeClr val="tx1"/>
                  </a:solidFill>
                  <a:latin typeface="Arial" panose="020B0604020202020204" pitchFamily="34" charset="0"/>
                  <a:ea typeface="MS PGothic" panose="020B0600070205080204" charset="-128"/>
                </a:defRPr>
              </a:lvl2pPr>
              <a:lvl3pPr marL="1143000" indent="-228600">
                <a:defRPr sz="2400">
                  <a:solidFill>
                    <a:schemeClr val="tx1"/>
                  </a:solidFill>
                  <a:latin typeface="Arial" panose="020B0604020202020204" pitchFamily="34" charset="0"/>
                  <a:ea typeface="MS PGothic" panose="020B0600070205080204" charset="-128"/>
                </a:defRPr>
              </a:lvl3pPr>
              <a:lvl4pPr marL="1600200" indent="-228600">
                <a:defRPr sz="2400">
                  <a:solidFill>
                    <a:schemeClr val="tx1"/>
                  </a:solidFill>
                  <a:latin typeface="Arial" panose="020B0604020202020204" pitchFamily="34" charset="0"/>
                  <a:ea typeface="MS PGothic" panose="020B0600070205080204" charset="-128"/>
                </a:defRPr>
              </a:lvl4pPr>
              <a:lvl5pPr marL="2057400" indent="-22860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endParaRPr lang="zh-CN" altLang="zh-CN" sz="1800">
                <a:latin typeface="+mn-lt"/>
              </a:endParaRPr>
            </a:p>
          </p:txBody>
        </p:sp>
        <p:sp>
          <p:nvSpPr>
            <p:cNvPr id="64640" name="Line 56"/>
            <p:cNvSpPr>
              <a:spLocks noChangeShapeType="1"/>
            </p:cNvSpPr>
            <p:nvPr/>
          </p:nvSpPr>
          <p:spPr bwMode="auto">
            <a:xfrm flipV="1">
              <a:off x="876" y="2882"/>
              <a:ext cx="642" cy="5"/>
            </a:xfrm>
            <a:prstGeom prst="line">
              <a:avLst/>
            </a:prstGeom>
            <a:noFill/>
            <a:ln w="19050">
              <a:solidFill>
                <a:schemeClr val="tx1"/>
              </a:solidFill>
              <a:round/>
              <a:tailEnd type="triangle" w="med" len="med"/>
            </a:ln>
            <a:extLst>
              <a:ext uri="{909E8E84-426E-40DD-AFC4-6F175D3DCCD1}">
                <a14:hiddenFill xmlns="" xmlns:a14="http://schemas.microsoft.com/office/drawing/2010/main">
                  <a:noFill/>
                </a14:hiddenFill>
              </a:ext>
            </a:extLst>
          </p:spPr>
          <p:txBody>
            <a:bodyPr wrap="none"/>
            <a:lstStyle/>
            <a:p>
              <a:endParaRPr lang="zh-CN" altLang="en-US">
                <a:latin typeface="+mn-lt"/>
              </a:endParaRPr>
            </a:p>
          </p:txBody>
        </p:sp>
      </p:grpSp>
      <p:sp>
        <p:nvSpPr>
          <p:cNvPr id="64521" name="Rectangle 57"/>
          <p:cNvSpPr>
            <a:spLocks noChangeArrowheads="1"/>
          </p:cNvSpPr>
          <p:nvPr/>
        </p:nvSpPr>
        <p:spPr bwMode="auto">
          <a:xfrm>
            <a:off x="1601788" y="4116117"/>
            <a:ext cx="704850" cy="1176338"/>
          </a:xfrm>
          <a:prstGeom prst="rect">
            <a:avLst/>
          </a:prstGeom>
          <a:noFill/>
          <a:ln w="28575">
            <a:solidFill>
              <a:srgbClr val="FF0000"/>
            </a:solidFill>
            <a:miter lim="800000"/>
          </a:ln>
          <a:extLst>
            <a:ext uri="{909E8E84-426E-40DD-AFC4-6F175D3DCCD1}">
              <a14:hiddenFill xmlns=""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MS PGothic" panose="020B0600070205080204" charset="-128"/>
              </a:defRPr>
            </a:lvl1pPr>
            <a:lvl2pPr marL="742950" indent="-285750">
              <a:defRPr sz="2400">
                <a:solidFill>
                  <a:schemeClr val="tx1"/>
                </a:solidFill>
                <a:latin typeface="Arial" panose="020B0604020202020204" pitchFamily="34" charset="0"/>
                <a:ea typeface="MS PGothic" panose="020B0600070205080204" charset="-128"/>
              </a:defRPr>
            </a:lvl2pPr>
            <a:lvl3pPr marL="1143000" indent="-228600">
              <a:defRPr sz="2400">
                <a:solidFill>
                  <a:schemeClr val="tx1"/>
                </a:solidFill>
                <a:latin typeface="Arial" panose="020B0604020202020204" pitchFamily="34" charset="0"/>
                <a:ea typeface="MS PGothic" panose="020B0600070205080204" charset="-128"/>
              </a:defRPr>
            </a:lvl3pPr>
            <a:lvl4pPr marL="1600200" indent="-228600">
              <a:defRPr sz="2400">
                <a:solidFill>
                  <a:schemeClr val="tx1"/>
                </a:solidFill>
                <a:latin typeface="Arial" panose="020B0604020202020204" pitchFamily="34" charset="0"/>
                <a:ea typeface="MS PGothic" panose="020B0600070205080204" charset="-128"/>
              </a:defRPr>
            </a:lvl4pPr>
            <a:lvl5pPr marL="2057400" indent="-22860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endParaRPr lang="zh-CN" altLang="zh-CN" sz="1800">
              <a:latin typeface="+mn-lt"/>
            </a:endParaRPr>
          </a:p>
        </p:txBody>
      </p:sp>
      <p:grpSp>
        <p:nvGrpSpPr>
          <p:cNvPr id="6" name="Group 64"/>
          <p:cNvGrpSpPr/>
          <p:nvPr/>
        </p:nvGrpSpPr>
        <p:grpSpPr bwMode="auto">
          <a:xfrm>
            <a:off x="2311400" y="4197080"/>
            <a:ext cx="890588" cy="215900"/>
            <a:chOff x="455" y="3463"/>
            <a:chExt cx="561" cy="136"/>
          </a:xfrm>
        </p:grpSpPr>
        <p:sp>
          <p:nvSpPr>
            <p:cNvPr id="64631" name="Rectangle 59"/>
            <p:cNvSpPr>
              <a:spLocks noChangeArrowheads="1"/>
            </p:cNvSpPr>
            <p:nvPr/>
          </p:nvSpPr>
          <p:spPr bwMode="auto">
            <a:xfrm>
              <a:off x="498" y="3463"/>
              <a:ext cx="424" cy="136"/>
            </a:xfrm>
            <a:prstGeom prst="rect">
              <a:avLst/>
            </a:prstGeom>
            <a:solidFill>
              <a:schemeClr val="bg1"/>
            </a:solidFill>
            <a:ln w="19050">
              <a:solidFill>
                <a:srgbClr val="5F5F5F"/>
              </a:solidFill>
              <a:miter lim="800000"/>
            </a:ln>
          </p:spPr>
          <p:txBody>
            <a:bodyPr wrap="none" anchor="ctr"/>
            <a:lstStyle>
              <a:lvl1pPr>
                <a:defRPr sz="2400">
                  <a:solidFill>
                    <a:schemeClr val="tx1"/>
                  </a:solidFill>
                  <a:latin typeface="Arial" panose="020B0604020202020204" pitchFamily="34" charset="0"/>
                  <a:ea typeface="MS PGothic" panose="020B0600070205080204" charset="-128"/>
                </a:defRPr>
              </a:lvl1pPr>
              <a:lvl2pPr marL="742950" indent="-285750">
                <a:defRPr sz="2400">
                  <a:solidFill>
                    <a:schemeClr val="tx1"/>
                  </a:solidFill>
                  <a:latin typeface="Arial" panose="020B0604020202020204" pitchFamily="34" charset="0"/>
                  <a:ea typeface="MS PGothic" panose="020B0600070205080204" charset="-128"/>
                </a:defRPr>
              </a:lvl2pPr>
              <a:lvl3pPr marL="1143000" indent="-228600">
                <a:defRPr sz="2400">
                  <a:solidFill>
                    <a:schemeClr val="tx1"/>
                  </a:solidFill>
                  <a:latin typeface="Arial" panose="020B0604020202020204" pitchFamily="34" charset="0"/>
                  <a:ea typeface="MS PGothic" panose="020B0600070205080204" charset="-128"/>
                </a:defRPr>
              </a:lvl3pPr>
              <a:lvl4pPr marL="1600200" indent="-228600">
                <a:defRPr sz="2400">
                  <a:solidFill>
                    <a:schemeClr val="tx1"/>
                  </a:solidFill>
                  <a:latin typeface="Arial" panose="020B0604020202020204" pitchFamily="34" charset="0"/>
                  <a:ea typeface="MS PGothic" panose="020B0600070205080204" charset="-128"/>
                </a:defRPr>
              </a:lvl4pPr>
              <a:lvl5pPr marL="2057400" indent="-22860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endParaRPr lang="zh-CN" altLang="zh-CN" sz="1800">
                <a:latin typeface="+mn-lt"/>
              </a:endParaRPr>
            </a:p>
          </p:txBody>
        </p:sp>
        <p:sp>
          <p:nvSpPr>
            <p:cNvPr id="64632" name="Rectangle 60"/>
            <p:cNvSpPr>
              <a:spLocks noChangeArrowheads="1"/>
            </p:cNvSpPr>
            <p:nvPr/>
          </p:nvSpPr>
          <p:spPr bwMode="auto">
            <a:xfrm>
              <a:off x="771" y="3500"/>
              <a:ext cx="132" cy="61"/>
            </a:xfrm>
            <a:prstGeom prst="rect">
              <a:avLst/>
            </a:prstGeom>
            <a:solidFill>
              <a:schemeClr val="bg1"/>
            </a:solidFill>
            <a:ln w="19050">
              <a:solidFill>
                <a:srgbClr val="006600"/>
              </a:solidFill>
              <a:miter lim="800000"/>
            </a:ln>
          </p:spPr>
          <p:txBody>
            <a:bodyPr wrap="none" anchor="ctr"/>
            <a:lstStyle>
              <a:lvl1pPr>
                <a:defRPr sz="2400">
                  <a:solidFill>
                    <a:schemeClr val="tx1"/>
                  </a:solidFill>
                  <a:latin typeface="Arial" panose="020B0604020202020204" pitchFamily="34" charset="0"/>
                  <a:ea typeface="MS PGothic" panose="020B0600070205080204" charset="-128"/>
                </a:defRPr>
              </a:lvl1pPr>
              <a:lvl2pPr marL="742950" indent="-285750">
                <a:defRPr sz="2400">
                  <a:solidFill>
                    <a:schemeClr val="tx1"/>
                  </a:solidFill>
                  <a:latin typeface="Arial" panose="020B0604020202020204" pitchFamily="34" charset="0"/>
                  <a:ea typeface="MS PGothic" panose="020B0600070205080204" charset="-128"/>
                </a:defRPr>
              </a:lvl2pPr>
              <a:lvl3pPr marL="1143000" indent="-228600">
                <a:defRPr sz="2400">
                  <a:solidFill>
                    <a:schemeClr val="tx1"/>
                  </a:solidFill>
                  <a:latin typeface="Arial" panose="020B0604020202020204" pitchFamily="34" charset="0"/>
                  <a:ea typeface="MS PGothic" panose="020B0600070205080204" charset="-128"/>
                </a:defRPr>
              </a:lvl3pPr>
              <a:lvl4pPr marL="1600200" indent="-228600">
                <a:defRPr sz="2400">
                  <a:solidFill>
                    <a:schemeClr val="tx1"/>
                  </a:solidFill>
                  <a:latin typeface="Arial" panose="020B0604020202020204" pitchFamily="34" charset="0"/>
                  <a:ea typeface="MS PGothic" panose="020B0600070205080204" charset="-128"/>
                </a:defRPr>
              </a:lvl4pPr>
              <a:lvl5pPr marL="2057400" indent="-22860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endParaRPr lang="zh-CN" altLang="zh-CN" sz="1800">
                <a:latin typeface="+mn-lt"/>
              </a:endParaRPr>
            </a:p>
          </p:txBody>
        </p:sp>
        <p:sp>
          <p:nvSpPr>
            <p:cNvPr id="64633" name="Rectangle 61"/>
            <p:cNvSpPr>
              <a:spLocks noChangeArrowheads="1"/>
            </p:cNvSpPr>
            <p:nvPr/>
          </p:nvSpPr>
          <p:spPr bwMode="auto">
            <a:xfrm>
              <a:off x="644" y="3477"/>
              <a:ext cx="108" cy="104"/>
            </a:xfrm>
            <a:prstGeom prst="rect">
              <a:avLst/>
            </a:prstGeom>
            <a:solidFill>
              <a:schemeClr val="bg1"/>
            </a:solidFill>
            <a:ln w="19050">
              <a:solidFill>
                <a:schemeClr val="accent2"/>
              </a:solidFill>
              <a:miter lim="800000"/>
            </a:ln>
          </p:spPr>
          <p:txBody>
            <a:bodyPr wrap="none" anchor="ctr"/>
            <a:lstStyle>
              <a:lvl1pPr>
                <a:defRPr sz="2400">
                  <a:solidFill>
                    <a:schemeClr val="tx1"/>
                  </a:solidFill>
                  <a:latin typeface="Arial" panose="020B0604020202020204" pitchFamily="34" charset="0"/>
                  <a:ea typeface="MS PGothic" panose="020B0600070205080204" charset="-128"/>
                </a:defRPr>
              </a:lvl1pPr>
              <a:lvl2pPr marL="742950" indent="-285750">
                <a:defRPr sz="2400">
                  <a:solidFill>
                    <a:schemeClr val="tx1"/>
                  </a:solidFill>
                  <a:latin typeface="Arial" panose="020B0604020202020204" pitchFamily="34" charset="0"/>
                  <a:ea typeface="MS PGothic" panose="020B0600070205080204" charset="-128"/>
                </a:defRPr>
              </a:lvl2pPr>
              <a:lvl3pPr marL="1143000" indent="-228600">
                <a:defRPr sz="2400">
                  <a:solidFill>
                    <a:schemeClr val="tx1"/>
                  </a:solidFill>
                  <a:latin typeface="Arial" panose="020B0604020202020204" pitchFamily="34" charset="0"/>
                  <a:ea typeface="MS PGothic" panose="020B0600070205080204" charset="-128"/>
                </a:defRPr>
              </a:lvl3pPr>
              <a:lvl4pPr marL="1600200" indent="-228600">
                <a:defRPr sz="2400">
                  <a:solidFill>
                    <a:schemeClr val="tx1"/>
                  </a:solidFill>
                  <a:latin typeface="Arial" panose="020B0604020202020204" pitchFamily="34" charset="0"/>
                  <a:ea typeface="MS PGothic" panose="020B0600070205080204" charset="-128"/>
                </a:defRPr>
              </a:lvl4pPr>
              <a:lvl5pPr marL="2057400" indent="-22860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endParaRPr lang="zh-CN" altLang="zh-CN" sz="1800">
                <a:latin typeface="+mn-lt"/>
              </a:endParaRPr>
            </a:p>
          </p:txBody>
        </p:sp>
        <p:sp>
          <p:nvSpPr>
            <p:cNvPr id="64634" name="Rectangle 62"/>
            <p:cNvSpPr>
              <a:spLocks noChangeArrowheads="1"/>
            </p:cNvSpPr>
            <p:nvPr/>
          </p:nvSpPr>
          <p:spPr bwMode="auto">
            <a:xfrm>
              <a:off x="517" y="3480"/>
              <a:ext cx="108" cy="105"/>
            </a:xfrm>
            <a:prstGeom prst="rect">
              <a:avLst/>
            </a:prstGeom>
            <a:solidFill>
              <a:schemeClr val="bg1"/>
            </a:solidFill>
            <a:ln w="19050">
              <a:solidFill>
                <a:srgbClr val="FF0000"/>
              </a:solidFill>
              <a:miter lim="800000"/>
            </a:ln>
          </p:spPr>
          <p:txBody>
            <a:bodyPr wrap="none" anchor="ctr"/>
            <a:lstStyle>
              <a:lvl1pPr>
                <a:defRPr sz="2400">
                  <a:solidFill>
                    <a:schemeClr val="tx1"/>
                  </a:solidFill>
                  <a:latin typeface="Arial" panose="020B0604020202020204" pitchFamily="34" charset="0"/>
                  <a:ea typeface="MS PGothic" panose="020B0600070205080204" charset="-128"/>
                </a:defRPr>
              </a:lvl1pPr>
              <a:lvl2pPr marL="742950" indent="-285750">
                <a:defRPr sz="2400">
                  <a:solidFill>
                    <a:schemeClr val="tx1"/>
                  </a:solidFill>
                  <a:latin typeface="Arial" panose="020B0604020202020204" pitchFamily="34" charset="0"/>
                  <a:ea typeface="MS PGothic" panose="020B0600070205080204" charset="-128"/>
                </a:defRPr>
              </a:lvl2pPr>
              <a:lvl3pPr marL="1143000" indent="-228600">
                <a:defRPr sz="2400">
                  <a:solidFill>
                    <a:schemeClr val="tx1"/>
                  </a:solidFill>
                  <a:latin typeface="Arial" panose="020B0604020202020204" pitchFamily="34" charset="0"/>
                  <a:ea typeface="MS PGothic" panose="020B0600070205080204" charset="-128"/>
                </a:defRPr>
              </a:lvl3pPr>
              <a:lvl4pPr marL="1600200" indent="-228600">
                <a:defRPr sz="2400">
                  <a:solidFill>
                    <a:schemeClr val="tx1"/>
                  </a:solidFill>
                  <a:latin typeface="Arial" panose="020B0604020202020204" pitchFamily="34" charset="0"/>
                  <a:ea typeface="MS PGothic" panose="020B0600070205080204" charset="-128"/>
                </a:defRPr>
              </a:lvl4pPr>
              <a:lvl5pPr marL="2057400" indent="-22860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endParaRPr lang="zh-CN" altLang="zh-CN" sz="1800">
                <a:latin typeface="+mn-lt"/>
              </a:endParaRPr>
            </a:p>
          </p:txBody>
        </p:sp>
        <p:sp>
          <p:nvSpPr>
            <p:cNvPr id="64635" name="Line 63"/>
            <p:cNvSpPr>
              <a:spLocks noChangeShapeType="1"/>
            </p:cNvSpPr>
            <p:nvPr/>
          </p:nvSpPr>
          <p:spPr bwMode="auto">
            <a:xfrm flipV="1">
              <a:off x="455" y="3527"/>
              <a:ext cx="561" cy="4"/>
            </a:xfrm>
            <a:prstGeom prst="line">
              <a:avLst/>
            </a:prstGeom>
            <a:noFill/>
            <a:ln w="19050">
              <a:solidFill>
                <a:schemeClr val="tx1"/>
              </a:solidFill>
              <a:round/>
              <a:tailEnd type="triangle" w="med" len="med"/>
            </a:ln>
            <a:extLst>
              <a:ext uri="{909E8E84-426E-40DD-AFC4-6F175D3DCCD1}">
                <a14:hiddenFill xmlns="" xmlns:a14="http://schemas.microsoft.com/office/drawing/2010/main">
                  <a:noFill/>
                </a14:hiddenFill>
              </a:ext>
            </a:extLst>
          </p:spPr>
          <p:txBody>
            <a:bodyPr wrap="none"/>
            <a:lstStyle/>
            <a:p>
              <a:endParaRPr lang="zh-CN" altLang="en-US">
                <a:latin typeface="+mn-lt"/>
              </a:endParaRPr>
            </a:p>
          </p:txBody>
        </p:sp>
      </p:grpSp>
      <p:grpSp>
        <p:nvGrpSpPr>
          <p:cNvPr id="7" name="Group 65"/>
          <p:cNvGrpSpPr/>
          <p:nvPr/>
        </p:nvGrpSpPr>
        <p:grpSpPr bwMode="auto">
          <a:xfrm>
            <a:off x="2316163" y="4589192"/>
            <a:ext cx="890587" cy="215900"/>
            <a:chOff x="455" y="3463"/>
            <a:chExt cx="561" cy="136"/>
          </a:xfrm>
        </p:grpSpPr>
        <p:sp>
          <p:nvSpPr>
            <p:cNvPr id="64626" name="Rectangle 66"/>
            <p:cNvSpPr>
              <a:spLocks noChangeArrowheads="1"/>
            </p:cNvSpPr>
            <p:nvPr/>
          </p:nvSpPr>
          <p:spPr bwMode="auto">
            <a:xfrm>
              <a:off x="498" y="3463"/>
              <a:ext cx="424" cy="136"/>
            </a:xfrm>
            <a:prstGeom prst="rect">
              <a:avLst/>
            </a:prstGeom>
            <a:solidFill>
              <a:schemeClr val="bg1"/>
            </a:solidFill>
            <a:ln w="19050">
              <a:solidFill>
                <a:srgbClr val="5F5F5F"/>
              </a:solidFill>
              <a:miter lim="800000"/>
            </a:ln>
          </p:spPr>
          <p:txBody>
            <a:bodyPr wrap="none" anchor="ctr"/>
            <a:lstStyle>
              <a:lvl1pPr>
                <a:defRPr sz="2400">
                  <a:solidFill>
                    <a:schemeClr val="tx1"/>
                  </a:solidFill>
                  <a:latin typeface="Arial" panose="020B0604020202020204" pitchFamily="34" charset="0"/>
                  <a:ea typeface="MS PGothic" panose="020B0600070205080204" charset="-128"/>
                </a:defRPr>
              </a:lvl1pPr>
              <a:lvl2pPr marL="742950" indent="-285750">
                <a:defRPr sz="2400">
                  <a:solidFill>
                    <a:schemeClr val="tx1"/>
                  </a:solidFill>
                  <a:latin typeface="Arial" panose="020B0604020202020204" pitchFamily="34" charset="0"/>
                  <a:ea typeface="MS PGothic" panose="020B0600070205080204" charset="-128"/>
                </a:defRPr>
              </a:lvl2pPr>
              <a:lvl3pPr marL="1143000" indent="-228600">
                <a:defRPr sz="2400">
                  <a:solidFill>
                    <a:schemeClr val="tx1"/>
                  </a:solidFill>
                  <a:latin typeface="Arial" panose="020B0604020202020204" pitchFamily="34" charset="0"/>
                  <a:ea typeface="MS PGothic" panose="020B0600070205080204" charset="-128"/>
                </a:defRPr>
              </a:lvl3pPr>
              <a:lvl4pPr marL="1600200" indent="-228600">
                <a:defRPr sz="2400">
                  <a:solidFill>
                    <a:schemeClr val="tx1"/>
                  </a:solidFill>
                  <a:latin typeface="Arial" panose="020B0604020202020204" pitchFamily="34" charset="0"/>
                  <a:ea typeface="MS PGothic" panose="020B0600070205080204" charset="-128"/>
                </a:defRPr>
              </a:lvl4pPr>
              <a:lvl5pPr marL="2057400" indent="-22860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endParaRPr lang="zh-CN" altLang="zh-CN" sz="1800">
                <a:latin typeface="+mn-lt"/>
              </a:endParaRPr>
            </a:p>
          </p:txBody>
        </p:sp>
        <p:sp>
          <p:nvSpPr>
            <p:cNvPr id="64627" name="Rectangle 67"/>
            <p:cNvSpPr>
              <a:spLocks noChangeArrowheads="1"/>
            </p:cNvSpPr>
            <p:nvPr/>
          </p:nvSpPr>
          <p:spPr bwMode="auto">
            <a:xfrm>
              <a:off x="771" y="3500"/>
              <a:ext cx="132" cy="61"/>
            </a:xfrm>
            <a:prstGeom prst="rect">
              <a:avLst/>
            </a:prstGeom>
            <a:solidFill>
              <a:schemeClr val="bg1"/>
            </a:solidFill>
            <a:ln w="19050">
              <a:solidFill>
                <a:srgbClr val="006600"/>
              </a:solidFill>
              <a:miter lim="800000"/>
            </a:ln>
          </p:spPr>
          <p:txBody>
            <a:bodyPr wrap="none" anchor="ctr"/>
            <a:lstStyle>
              <a:lvl1pPr>
                <a:defRPr sz="2400">
                  <a:solidFill>
                    <a:schemeClr val="tx1"/>
                  </a:solidFill>
                  <a:latin typeface="Arial" panose="020B0604020202020204" pitchFamily="34" charset="0"/>
                  <a:ea typeface="MS PGothic" panose="020B0600070205080204" charset="-128"/>
                </a:defRPr>
              </a:lvl1pPr>
              <a:lvl2pPr marL="742950" indent="-285750">
                <a:defRPr sz="2400">
                  <a:solidFill>
                    <a:schemeClr val="tx1"/>
                  </a:solidFill>
                  <a:latin typeface="Arial" panose="020B0604020202020204" pitchFamily="34" charset="0"/>
                  <a:ea typeface="MS PGothic" panose="020B0600070205080204" charset="-128"/>
                </a:defRPr>
              </a:lvl2pPr>
              <a:lvl3pPr marL="1143000" indent="-228600">
                <a:defRPr sz="2400">
                  <a:solidFill>
                    <a:schemeClr val="tx1"/>
                  </a:solidFill>
                  <a:latin typeface="Arial" panose="020B0604020202020204" pitchFamily="34" charset="0"/>
                  <a:ea typeface="MS PGothic" panose="020B0600070205080204" charset="-128"/>
                </a:defRPr>
              </a:lvl3pPr>
              <a:lvl4pPr marL="1600200" indent="-228600">
                <a:defRPr sz="2400">
                  <a:solidFill>
                    <a:schemeClr val="tx1"/>
                  </a:solidFill>
                  <a:latin typeface="Arial" panose="020B0604020202020204" pitchFamily="34" charset="0"/>
                  <a:ea typeface="MS PGothic" panose="020B0600070205080204" charset="-128"/>
                </a:defRPr>
              </a:lvl4pPr>
              <a:lvl5pPr marL="2057400" indent="-22860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endParaRPr lang="zh-CN" altLang="zh-CN" sz="1800">
                <a:latin typeface="+mn-lt"/>
              </a:endParaRPr>
            </a:p>
          </p:txBody>
        </p:sp>
        <p:sp>
          <p:nvSpPr>
            <p:cNvPr id="64628" name="Rectangle 68"/>
            <p:cNvSpPr>
              <a:spLocks noChangeArrowheads="1"/>
            </p:cNvSpPr>
            <p:nvPr/>
          </p:nvSpPr>
          <p:spPr bwMode="auto">
            <a:xfrm>
              <a:off x="644" y="3477"/>
              <a:ext cx="108" cy="104"/>
            </a:xfrm>
            <a:prstGeom prst="rect">
              <a:avLst/>
            </a:prstGeom>
            <a:solidFill>
              <a:schemeClr val="bg1"/>
            </a:solidFill>
            <a:ln w="19050">
              <a:solidFill>
                <a:schemeClr val="accent2"/>
              </a:solidFill>
              <a:miter lim="800000"/>
            </a:ln>
          </p:spPr>
          <p:txBody>
            <a:bodyPr wrap="none" anchor="ctr"/>
            <a:lstStyle>
              <a:lvl1pPr>
                <a:defRPr sz="2400">
                  <a:solidFill>
                    <a:schemeClr val="tx1"/>
                  </a:solidFill>
                  <a:latin typeface="Arial" panose="020B0604020202020204" pitchFamily="34" charset="0"/>
                  <a:ea typeface="MS PGothic" panose="020B0600070205080204" charset="-128"/>
                </a:defRPr>
              </a:lvl1pPr>
              <a:lvl2pPr marL="742950" indent="-285750">
                <a:defRPr sz="2400">
                  <a:solidFill>
                    <a:schemeClr val="tx1"/>
                  </a:solidFill>
                  <a:latin typeface="Arial" panose="020B0604020202020204" pitchFamily="34" charset="0"/>
                  <a:ea typeface="MS PGothic" panose="020B0600070205080204" charset="-128"/>
                </a:defRPr>
              </a:lvl2pPr>
              <a:lvl3pPr marL="1143000" indent="-228600">
                <a:defRPr sz="2400">
                  <a:solidFill>
                    <a:schemeClr val="tx1"/>
                  </a:solidFill>
                  <a:latin typeface="Arial" panose="020B0604020202020204" pitchFamily="34" charset="0"/>
                  <a:ea typeface="MS PGothic" panose="020B0600070205080204" charset="-128"/>
                </a:defRPr>
              </a:lvl3pPr>
              <a:lvl4pPr marL="1600200" indent="-228600">
                <a:defRPr sz="2400">
                  <a:solidFill>
                    <a:schemeClr val="tx1"/>
                  </a:solidFill>
                  <a:latin typeface="Arial" panose="020B0604020202020204" pitchFamily="34" charset="0"/>
                  <a:ea typeface="MS PGothic" panose="020B0600070205080204" charset="-128"/>
                </a:defRPr>
              </a:lvl4pPr>
              <a:lvl5pPr marL="2057400" indent="-22860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endParaRPr lang="zh-CN" altLang="zh-CN" sz="1800">
                <a:latin typeface="+mn-lt"/>
              </a:endParaRPr>
            </a:p>
          </p:txBody>
        </p:sp>
        <p:sp>
          <p:nvSpPr>
            <p:cNvPr id="64629" name="Rectangle 69"/>
            <p:cNvSpPr>
              <a:spLocks noChangeArrowheads="1"/>
            </p:cNvSpPr>
            <p:nvPr/>
          </p:nvSpPr>
          <p:spPr bwMode="auto">
            <a:xfrm>
              <a:off x="517" y="3480"/>
              <a:ext cx="108" cy="105"/>
            </a:xfrm>
            <a:prstGeom prst="rect">
              <a:avLst/>
            </a:prstGeom>
            <a:solidFill>
              <a:schemeClr val="bg1"/>
            </a:solidFill>
            <a:ln w="19050">
              <a:solidFill>
                <a:srgbClr val="FF0000"/>
              </a:solidFill>
              <a:miter lim="800000"/>
            </a:ln>
          </p:spPr>
          <p:txBody>
            <a:bodyPr wrap="none" anchor="ctr"/>
            <a:lstStyle>
              <a:lvl1pPr>
                <a:defRPr sz="2400">
                  <a:solidFill>
                    <a:schemeClr val="tx1"/>
                  </a:solidFill>
                  <a:latin typeface="Arial" panose="020B0604020202020204" pitchFamily="34" charset="0"/>
                  <a:ea typeface="MS PGothic" panose="020B0600070205080204" charset="-128"/>
                </a:defRPr>
              </a:lvl1pPr>
              <a:lvl2pPr marL="742950" indent="-285750">
                <a:defRPr sz="2400">
                  <a:solidFill>
                    <a:schemeClr val="tx1"/>
                  </a:solidFill>
                  <a:latin typeface="Arial" panose="020B0604020202020204" pitchFamily="34" charset="0"/>
                  <a:ea typeface="MS PGothic" panose="020B0600070205080204" charset="-128"/>
                </a:defRPr>
              </a:lvl2pPr>
              <a:lvl3pPr marL="1143000" indent="-228600">
                <a:defRPr sz="2400">
                  <a:solidFill>
                    <a:schemeClr val="tx1"/>
                  </a:solidFill>
                  <a:latin typeface="Arial" panose="020B0604020202020204" pitchFamily="34" charset="0"/>
                  <a:ea typeface="MS PGothic" panose="020B0600070205080204" charset="-128"/>
                </a:defRPr>
              </a:lvl3pPr>
              <a:lvl4pPr marL="1600200" indent="-228600">
                <a:defRPr sz="2400">
                  <a:solidFill>
                    <a:schemeClr val="tx1"/>
                  </a:solidFill>
                  <a:latin typeface="Arial" panose="020B0604020202020204" pitchFamily="34" charset="0"/>
                  <a:ea typeface="MS PGothic" panose="020B0600070205080204" charset="-128"/>
                </a:defRPr>
              </a:lvl4pPr>
              <a:lvl5pPr marL="2057400" indent="-22860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endParaRPr lang="zh-CN" altLang="zh-CN" sz="1800">
                <a:latin typeface="+mn-lt"/>
              </a:endParaRPr>
            </a:p>
          </p:txBody>
        </p:sp>
        <p:sp>
          <p:nvSpPr>
            <p:cNvPr id="64630" name="Line 70"/>
            <p:cNvSpPr>
              <a:spLocks noChangeShapeType="1"/>
            </p:cNvSpPr>
            <p:nvPr/>
          </p:nvSpPr>
          <p:spPr bwMode="auto">
            <a:xfrm flipV="1">
              <a:off x="455" y="3527"/>
              <a:ext cx="561" cy="4"/>
            </a:xfrm>
            <a:prstGeom prst="line">
              <a:avLst/>
            </a:prstGeom>
            <a:noFill/>
            <a:ln w="19050">
              <a:solidFill>
                <a:schemeClr val="tx1"/>
              </a:solidFill>
              <a:round/>
              <a:tailEnd type="triangle" w="med" len="med"/>
            </a:ln>
            <a:extLst>
              <a:ext uri="{909E8E84-426E-40DD-AFC4-6F175D3DCCD1}">
                <a14:hiddenFill xmlns="" xmlns:a14="http://schemas.microsoft.com/office/drawing/2010/main">
                  <a:noFill/>
                </a14:hiddenFill>
              </a:ext>
            </a:extLst>
          </p:spPr>
          <p:txBody>
            <a:bodyPr wrap="none"/>
            <a:lstStyle/>
            <a:p>
              <a:endParaRPr lang="zh-CN" altLang="en-US">
                <a:latin typeface="+mn-lt"/>
              </a:endParaRPr>
            </a:p>
          </p:txBody>
        </p:sp>
      </p:grpSp>
      <p:grpSp>
        <p:nvGrpSpPr>
          <p:cNvPr id="8" name="Group 71"/>
          <p:cNvGrpSpPr/>
          <p:nvPr/>
        </p:nvGrpSpPr>
        <p:grpSpPr bwMode="auto">
          <a:xfrm>
            <a:off x="2311400" y="5016230"/>
            <a:ext cx="890588" cy="215900"/>
            <a:chOff x="455" y="3463"/>
            <a:chExt cx="561" cy="136"/>
          </a:xfrm>
        </p:grpSpPr>
        <p:sp>
          <p:nvSpPr>
            <p:cNvPr id="64621" name="Rectangle 72"/>
            <p:cNvSpPr>
              <a:spLocks noChangeArrowheads="1"/>
            </p:cNvSpPr>
            <p:nvPr/>
          </p:nvSpPr>
          <p:spPr bwMode="auto">
            <a:xfrm>
              <a:off x="498" y="3463"/>
              <a:ext cx="424" cy="136"/>
            </a:xfrm>
            <a:prstGeom prst="rect">
              <a:avLst/>
            </a:prstGeom>
            <a:solidFill>
              <a:schemeClr val="bg1"/>
            </a:solidFill>
            <a:ln w="19050">
              <a:solidFill>
                <a:srgbClr val="5F5F5F"/>
              </a:solidFill>
              <a:miter lim="800000"/>
            </a:ln>
          </p:spPr>
          <p:txBody>
            <a:bodyPr wrap="none" anchor="ctr"/>
            <a:lstStyle>
              <a:lvl1pPr>
                <a:defRPr sz="2400">
                  <a:solidFill>
                    <a:schemeClr val="tx1"/>
                  </a:solidFill>
                  <a:latin typeface="Arial" panose="020B0604020202020204" pitchFamily="34" charset="0"/>
                  <a:ea typeface="MS PGothic" panose="020B0600070205080204" charset="-128"/>
                </a:defRPr>
              </a:lvl1pPr>
              <a:lvl2pPr marL="742950" indent="-285750">
                <a:defRPr sz="2400">
                  <a:solidFill>
                    <a:schemeClr val="tx1"/>
                  </a:solidFill>
                  <a:latin typeface="Arial" panose="020B0604020202020204" pitchFamily="34" charset="0"/>
                  <a:ea typeface="MS PGothic" panose="020B0600070205080204" charset="-128"/>
                </a:defRPr>
              </a:lvl2pPr>
              <a:lvl3pPr marL="1143000" indent="-228600">
                <a:defRPr sz="2400">
                  <a:solidFill>
                    <a:schemeClr val="tx1"/>
                  </a:solidFill>
                  <a:latin typeface="Arial" panose="020B0604020202020204" pitchFamily="34" charset="0"/>
                  <a:ea typeface="MS PGothic" panose="020B0600070205080204" charset="-128"/>
                </a:defRPr>
              </a:lvl3pPr>
              <a:lvl4pPr marL="1600200" indent="-228600">
                <a:defRPr sz="2400">
                  <a:solidFill>
                    <a:schemeClr val="tx1"/>
                  </a:solidFill>
                  <a:latin typeface="Arial" panose="020B0604020202020204" pitchFamily="34" charset="0"/>
                  <a:ea typeface="MS PGothic" panose="020B0600070205080204" charset="-128"/>
                </a:defRPr>
              </a:lvl4pPr>
              <a:lvl5pPr marL="2057400" indent="-22860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endParaRPr lang="zh-CN" altLang="zh-CN" sz="1800">
                <a:latin typeface="+mn-lt"/>
              </a:endParaRPr>
            </a:p>
          </p:txBody>
        </p:sp>
        <p:sp>
          <p:nvSpPr>
            <p:cNvPr id="64622" name="Rectangle 73"/>
            <p:cNvSpPr>
              <a:spLocks noChangeArrowheads="1"/>
            </p:cNvSpPr>
            <p:nvPr/>
          </p:nvSpPr>
          <p:spPr bwMode="auto">
            <a:xfrm>
              <a:off x="771" y="3500"/>
              <a:ext cx="132" cy="61"/>
            </a:xfrm>
            <a:prstGeom prst="rect">
              <a:avLst/>
            </a:prstGeom>
            <a:solidFill>
              <a:schemeClr val="bg1"/>
            </a:solidFill>
            <a:ln w="19050">
              <a:solidFill>
                <a:srgbClr val="006600"/>
              </a:solidFill>
              <a:miter lim="800000"/>
            </a:ln>
          </p:spPr>
          <p:txBody>
            <a:bodyPr wrap="none" anchor="ctr"/>
            <a:lstStyle>
              <a:lvl1pPr>
                <a:defRPr sz="2400">
                  <a:solidFill>
                    <a:schemeClr val="tx1"/>
                  </a:solidFill>
                  <a:latin typeface="Arial" panose="020B0604020202020204" pitchFamily="34" charset="0"/>
                  <a:ea typeface="MS PGothic" panose="020B0600070205080204" charset="-128"/>
                </a:defRPr>
              </a:lvl1pPr>
              <a:lvl2pPr marL="742950" indent="-285750">
                <a:defRPr sz="2400">
                  <a:solidFill>
                    <a:schemeClr val="tx1"/>
                  </a:solidFill>
                  <a:latin typeface="Arial" panose="020B0604020202020204" pitchFamily="34" charset="0"/>
                  <a:ea typeface="MS PGothic" panose="020B0600070205080204" charset="-128"/>
                </a:defRPr>
              </a:lvl2pPr>
              <a:lvl3pPr marL="1143000" indent="-228600">
                <a:defRPr sz="2400">
                  <a:solidFill>
                    <a:schemeClr val="tx1"/>
                  </a:solidFill>
                  <a:latin typeface="Arial" panose="020B0604020202020204" pitchFamily="34" charset="0"/>
                  <a:ea typeface="MS PGothic" panose="020B0600070205080204" charset="-128"/>
                </a:defRPr>
              </a:lvl3pPr>
              <a:lvl4pPr marL="1600200" indent="-228600">
                <a:defRPr sz="2400">
                  <a:solidFill>
                    <a:schemeClr val="tx1"/>
                  </a:solidFill>
                  <a:latin typeface="Arial" panose="020B0604020202020204" pitchFamily="34" charset="0"/>
                  <a:ea typeface="MS PGothic" panose="020B0600070205080204" charset="-128"/>
                </a:defRPr>
              </a:lvl4pPr>
              <a:lvl5pPr marL="2057400" indent="-22860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endParaRPr lang="zh-CN" altLang="zh-CN" sz="1800">
                <a:latin typeface="+mn-lt"/>
              </a:endParaRPr>
            </a:p>
          </p:txBody>
        </p:sp>
        <p:sp>
          <p:nvSpPr>
            <p:cNvPr id="64623" name="Rectangle 74"/>
            <p:cNvSpPr>
              <a:spLocks noChangeArrowheads="1"/>
            </p:cNvSpPr>
            <p:nvPr/>
          </p:nvSpPr>
          <p:spPr bwMode="auto">
            <a:xfrm>
              <a:off x="644" y="3477"/>
              <a:ext cx="108" cy="104"/>
            </a:xfrm>
            <a:prstGeom prst="rect">
              <a:avLst/>
            </a:prstGeom>
            <a:solidFill>
              <a:schemeClr val="bg1"/>
            </a:solidFill>
            <a:ln w="19050">
              <a:solidFill>
                <a:schemeClr val="accent2"/>
              </a:solidFill>
              <a:miter lim="800000"/>
            </a:ln>
          </p:spPr>
          <p:txBody>
            <a:bodyPr wrap="none" anchor="ctr"/>
            <a:lstStyle>
              <a:lvl1pPr>
                <a:defRPr sz="2400">
                  <a:solidFill>
                    <a:schemeClr val="tx1"/>
                  </a:solidFill>
                  <a:latin typeface="Arial" panose="020B0604020202020204" pitchFamily="34" charset="0"/>
                  <a:ea typeface="MS PGothic" panose="020B0600070205080204" charset="-128"/>
                </a:defRPr>
              </a:lvl1pPr>
              <a:lvl2pPr marL="742950" indent="-285750">
                <a:defRPr sz="2400">
                  <a:solidFill>
                    <a:schemeClr val="tx1"/>
                  </a:solidFill>
                  <a:latin typeface="Arial" panose="020B0604020202020204" pitchFamily="34" charset="0"/>
                  <a:ea typeface="MS PGothic" panose="020B0600070205080204" charset="-128"/>
                </a:defRPr>
              </a:lvl2pPr>
              <a:lvl3pPr marL="1143000" indent="-228600">
                <a:defRPr sz="2400">
                  <a:solidFill>
                    <a:schemeClr val="tx1"/>
                  </a:solidFill>
                  <a:latin typeface="Arial" panose="020B0604020202020204" pitchFamily="34" charset="0"/>
                  <a:ea typeface="MS PGothic" panose="020B0600070205080204" charset="-128"/>
                </a:defRPr>
              </a:lvl3pPr>
              <a:lvl4pPr marL="1600200" indent="-228600">
                <a:defRPr sz="2400">
                  <a:solidFill>
                    <a:schemeClr val="tx1"/>
                  </a:solidFill>
                  <a:latin typeface="Arial" panose="020B0604020202020204" pitchFamily="34" charset="0"/>
                  <a:ea typeface="MS PGothic" panose="020B0600070205080204" charset="-128"/>
                </a:defRPr>
              </a:lvl4pPr>
              <a:lvl5pPr marL="2057400" indent="-22860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endParaRPr lang="zh-CN" altLang="zh-CN" sz="1800">
                <a:latin typeface="+mn-lt"/>
              </a:endParaRPr>
            </a:p>
          </p:txBody>
        </p:sp>
        <p:sp>
          <p:nvSpPr>
            <p:cNvPr id="64624" name="Rectangle 75"/>
            <p:cNvSpPr>
              <a:spLocks noChangeArrowheads="1"/>
            </p:cNvSpPr>
            <p:nvPr/>
          </p:nvSpPr>
          <p:spPr bwMode="auto">
            <a:xfrm>
              <a:off x="517" y="3480"/>
              <a:ext cx="108" cy="105"/>
            </a:xfrm>
            <a:prstGeom prst="rect">
              <a:avLst/>
            </a:prstGeom>
            <a:solidFill>
              <a:schemeClr val="bg1"/>
            </a:solidFill>
            <a:ln w="19050">
              <a:solidFill>
                <a:srgbClr val="FF0000"/>
              </a:solidFill>
              <a:miter lim="800000"/>
            </a:ln>
          </p:spPr>
          <p:txBody>
            <a:bodyPr wrap="none" anchor="ctr"/>
            <a:lstStyle>
              <a:lvl1pPr>
                <a:defRPr sz="2400">
                  <a:solidFill>
                    <a:schemeClr val="tx1"/>
                  </a:solidFill>
                  <a:latin typeface="Arial" panose="020B0604020202020204" pitchFamily="34" charset="0"/>
                  <a:ea typeface="MS PGothic" panose="020B0600070205080204" charset="-128"/>
                </a:defRPr>
              </a:lvl1pPr>
              <a:lvl2pPr marL="742950" indent="-285750">
                <a:defRPr sz="2400">
                  <a:solidFill>
                    <a:schemeClr val="tx1"/>
                  </a:solidFill>
                  <a:latin typeface="Arial" panose="020B0604020202020204" pitchFamily="34" charset="0"/>
                  <a:ea typeface="MS PGothic" panose="020B0600070205080204" charset="-128"/>
                </a:defRPr>
              </a:lvl2pPr>
              <a:lvl3pPr marL="1143000" indent="-228600">
                <a:defRPr sz="2400">
                  <a:solidFill>
                    <a:schemeClr val="tx1"/>
                  </a:solidFill>
                  <a:latin typeface="Arial" panose="020B0604020202020204" pitchFamily="34" charset="0"/>
                  <a:ea typeface="MS PGothic" panose="020B0600070205080204" charset="-128"/>
                </a:defRPr>
              </a:lvl3pPr>
              <a:lvl4pPr marL="1600200" indent="-228600">
                <a:defRPr sz="2400">
                  <a:solidFill>
                    <a:schemeClr val="tx1"/>
                  </a:solidFill>
                  <a:latin typeface="Arial" panose="020B0604020202020204" pitchFamily="34" charset="0"/>
                  <a:ea typeface="MS PGothic" panose="020B0600070205080204" charset="-128"/>
                </a:defRPr>
              </a:lvl4pPr>
              <a:lvl5pPr marL="2057400" indent="-22860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endParaRPr lang="zh-CN" altLang="zh-CN" sz="1800">
                <a:latin typeface="+mn-lt"/>
              </a:endParaRPr>
            </a:p>
          </p:txBody>
        </p:sp>
        <p:sp>
          <p:nvSpPr>
            <p:cNvPr id="64625" name="Line 76"/>
            <p:cNvSpPr>
              <a:spLocks noChangeShapeType="1"/>
            </p:cNvSpPr>
            <p:nvPr/>
          </p:nvSpPr>
          <p:spPr bwMode="auto">
            <a:xfrm flipV="1">
              <a:off x="455" y="3527"/>
              <a:ext cx="561" cy="4"/>
            </a:xfrm>
            <a:prstGeom prst="line">
              <a:avLst/>
            </a:prstGeom>
            <a:noFill/>
            <a:ln w="19050">
              <a:solidFill>
                <a:schemeClr val="tx1"/>
              </a:solidFill>
              <a:round/>
              <a:tailEnd type="triangle" w="med" len="med"/>
            </a:ln>
            <a:extLst>
              <a:ext uri="{909E8E84-426E-40DD-AFC4-6F175D3DCCD1}">
                <a14:hiddenFill xmlns="" xmlns:a14="http://schemas.microsoft.com/office/drawing/2010/main">
                  <a:noFill/>
                </a14:hiddenFill>
              </a:ext>
            </a:extLst>
          </p:spPr>
          <p:txBody>
            <a:bodyPr wrap="none"/>
            <a:lstStyle/>
            <a:p>
              <a:endParaRPr lang="zh-CN" altLang="en-US">
                <a:latin typeface="+mn-lt"/>
              </a:endParaRPr>
            </a:p>
          </p:txBody>
        </p:sp>
      </p:grpSp>
      <p:sp>
        <p:nvSpPr>
          <p:cNvPr id="64525" name="Text Box 78"/>
          <p:cNvSpPr txBox="1">
            <a:spLocks noChangeArrowheads="1"/>
          </p:cNvSpPr>
          <p:nvPr/>
        </p:nvSpPr>
        <p:spPr bwMode="auto">
          <a:xfrm>
            <a:off x="1435100" y="5502005"/>
            <a:ext cx="1009650" cy="3667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charset="-128"/>
              </a:defRPr>
            </a:lvl1pPr>
            <a:lvl2pPr marL="742950" indent="-285750">
              <a:defRPr sz="2400">
                <a:solidFill>
                  <a:schemeClr val="tx1"/>
                </a:solidFill>
                <a:latin typeface="Arial" panose="020B0604020202020204" pitchFamily="34" charset="0"/>
                <a:ea typeface="MS PGothic" panose="020B0600070205080204" charset="-128"/>
              </a:defRPr>
            </a:lvl2pPr>
            <a:lvl3pPr marL="1143000" indent="-228600">
              <a:defRPr sz="2400">
                <a:solidFill>
                  <a:schemeClr val="tx1"/>
                </a:solidFill>
                <a:latin typeface="Arial" panose="020B0604020202020204" pitchFamily="34" charset="0"/>
                <a:ea typeface="MS PGothic" panose="020B0600070205080204" charset="-128"/>
              </a:defRPr>
            </a:lvl3pPr>
            <a:lvl4pPr marL="1600200" indent="-228600">
              <a:defRPr sz="2400">
                <a:solidFill>
                  <a:schemeClr val="tx1"/>
                </a:solidFill>
                <a:latin typeface="Arial" panose="020B0604020202020204" pitchFamily="34" charset="0"/>
                <a:ea typeface="MS PGothic" panose="020B0600070205080204" charset="-128"/>
              </a:defRPr>
            </a:lvl4pPr>
            <a:lvl5pPr marL="2057400" indent="-22860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r>
              <a:rPr lang="en-US" altLang="zh-CN" sz="1800">
                <a:latin typeface="+mn-lt"/>
              </a:rPr>
              <a:t>memory</a:t>
            </a:r>
          </a:p>
        </p:txBody>
      </p:sp>
      <p:sp>
        <p:nvSpPr>
          <p:cNvPr id="64526" name="Text Box 79"/>
          <p:cNvSpPr txBox="1">
            <a:spLocks noChangeArrowheads="1"/>
          </p:cNvSpPr>
          <p:nvPr/>
        </p:nvSpPr>
        <p:spPr bwMode="auto">
          <a:xfrm>
            <a:off x="1533525" y="4433617"/>
            <a:ext cx="832279" cy="3077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charset="-128"/>
              </a:defRPr>
            </a:lvl1pPr>
            <a:lvl2pPr marL="742950" indent="-285750">
              <a:defRPr sz="2400">
                <a:solidFill>
                  <a:schemeClr val="tx1"/>
                </a:solidFill>
                <a:latin typeface="Arial" panose="020B0604020202020204" pitchFamily="34" charset="0"/>
                <a:ea typeface="MS PGothic" panose="020B0600070205080204" charset="-128"/>
              </a:defRPr>
            </a:lvl2pPr>
            <a:lvl3pPr marL="1143000" indent="-228600">
              <a:defRPr sz="2400">
                <a:solidFill>
                  <a:schemeClr val="tx1"/>
                </a:solidFill>
                <a:latin typeface="Arial" panose="020B0604020202020204" pitchFamily="34" charset="0"/>
                <a:ea typeface="MS PGothic" panose="020B0600070205080204" charset="-128"/>
              </a:defRPr>
            </a:lvl3pPr>
            <a:lvl4pPr marL="1600200" indent="-228600">
              <a:defRPr sz="2400">
                <a:solidFill>
                  <a:schemeClr val="tx1"/>
                </a:solidFill>
                <a:latin typeface="Arial" panose="020B0604020202020204" pitchFamily="34" charset="0"/>
                <a:ea typeface="MS PGothic" panose="020B0600070205080204" charset="-128"/>
              </a:defRPr>
            </a:lvl4pPr>
            <a:lvl5pPr marL="2057400" indent="-22860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r>
              <a:rPr lang="en-US" altLang="zh-CN" sz="1400">
                <a:latin typeface="+mn-lt"/>
              </a:rPr>
              <a:t>memory</a:t>
            </a:r>
          </a:p>
        </p:txBody>
      </p:sp>
      <p:grpSp>
        <p:nvGrpSpPr>
          <p:cNvPr id="9" name="Group 80"/>
          <p:cNvGrpSpPr/>
          <p:nvPr/>
        </p:nvGrpSpPr>
        <p:grpSpPr bwMode="auto">
          <a:xfrm>
            <a:off x="3648075" y="4182792"/>
            <a:ext cx="890588" cy="215900"/>
            <a:chOff x="876" y="2800"/>
            <a:chExt cx="642" cy="175"/>
          </a:xfrm>
        </p:grpSpPr>
        <p:sp>
          <p:nvSpPr>
            <p:cNvPr id="64616" name="Rectangle 81"/>
            <p:cNvSpPr>
              <a:spLocks noChangeArrowheads="1"/>
            </p:cNvSpPr>
            <p:nvPr/>
          </p:nvSpPr>
          <p:spPr bwMode="auto">
            <a:xfrm>
              <a:off x="925" y="2800"/>
              <a:ext cx="485" cy="175"/>
            </a:xfrm>
            <a:prstGeom prst="rect">
              <a:avLst/>
            </a:prstGeom>
            <a:solidFill>
              <a:schemeClr val="bg1"/>
            </a:solidFill>
            <a:ln w="19050">
              <a:solidFill>
                <a:srgbClr val="5F5F5F"/>
              </a:solidFill>
              <a:miter lim="800000"/>
            </a:ln>
          </p:spPr>
          <p:txBody>
            <a:bodyPr wrap="none" anchor="ctr"/>
            <a:lstStyle>
              <a:lvl1pPr>
                <a:defRPr sz="2400">
                  <a:solidFill>
                    <a:schemeClr val="tx1"/>
                  </a:solidFill>
                  <a:latin typeface="Arial" panose="020B0604020202020204" pitchFamily="34" charset="0"/>
                  <a:ea typeface="MS PGothic" panose="020B0600070205080204" charset="-128"/>
                </a:defRPr>
              </a:lvl1pPr>
              <a:lvl2pPr marL="742950" indent="-285750">
                <a:defRPr sz="2400">
                  <a:solidFill>
                    <a:schemeClr val="tx1"/>
                  </a:solidFill>
                  <a:latin typeface="Arial" panose="020B0604020202020204" pitchFamily="34" charset="0"/>
                  <a:ea typeface="MS PGothic" panose="020B0600070205080204" charset="-128"/>
                </a:defRPr>
              </a:lvl2pPr>
              <a:lvl3pPr marL="1143000" indent="-228600">
                <a:defRPr sz="2400">
                  <a:solidFill>
                    <a:schemeClr val="tx1"/>
                  </a:solidFill>
                  <a:latin typeface="Arial" panose="020B0604020202020204" pitchFamily="34" charset="0"/>
                  <a:ea typeface="MS PGothic" panose="020B0600070205080204" charset="-128"/>
                </a:defRPr>
              </a:lvl3pPr>
              <a:lvl4pPr marL="1600200" indent="-228600">
                <a:defRPr sz="2400">
                  <a:solidFill>
                    <a:schemeClr val="tx1"/>
                  </a:solidFill>
                  <a:latin typeface="Arial" panose="020B0604020202020204" pitchFamily="34" charset="0"/>
                  <a:ea typeface="MS PGothic" panose="020B0600070205080204" charset="-128"/>
                </a:defRPr>
              </a:lvl4pPr>
              <a:lvl5pPr marL="2057400" indent="-22860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endParaRPr lang="zh-CN" altLang="zh-CN" sz="1800">
                <a:latin typeface="+mn-lt"/>
              </a:endParaRPr>
            </a:p>
          </p:txBody>
        </p:sp>
        <p:sp>
          <p:nvSpPr>
            <p:cNvPr id="64617" name="Rectangle 82"/>
            <p:cNvSpPr>
              <a:spLocks noChangeArrowheads="1"/>
            </p:cNvSpPr>
            <p:nvPr/>
          </p:nvSpPr>
          <p:spPr bwMode="auto">
            <a:xfrm>
              <a:off x="945" y="2849"/>
              <a:ext cx="151" cy="78"/>
            </a:xfrm>
            <a:prstGeom prst="rect">
              <a:avLst/>
            </a:prstGeom>
            <a:solidFill>
              <a:schemeClr val="bg1"/>
            </a:solidFill>
            <a:ln w="19050">
              <a:solidFill>
                <a:srgbClr val="006600"/>
              </a:solidFill>
              <a:miter lim="800000"/>
            </a:ln>
          </p:spPr>
          <p:txBody>
            <a:bodyPr wrap="none" anchor="ctr"/>
            <a:lstStyle>
              <a:lvl1pPr>
                <a:defRPr sz="2400">
                  <a:solidFill>
                    <a:schemeClr val="tx1"/>
                  </a:solidFill>
                  <a:latin typeface="Arial" panose="020B0604020202020204" pitchFamily="34" charset="0"/>
                  <a:ea typeface="MS PGothic" panose="020B0600070205080204" charset="-128"/>
                </a:defRPr>
              </a:lvl1pPr>
              <a:lvl2pPr marL="742950" indent="-285750">
                <a:defRPr sz="2400">
                  <a:solidFill>
                    <a:schemeClr val="tx1"/>
                  </a:solidFill>
                  <a:latin typeface="Arial" panose="020B0604020202020204" pitchFamily="34" charset="0"/>
                  <a:ea typeface="MS PGothic" panose="020B0600070205080204" charset="-128"/>
                </a:defRPr>
              </a:lvl2pPr>
              <a:lvl3pPr marL="1143000" indent="-228600">
                <a:defRPr sz="2400">
                  <a:solidFill>
                    <a:schemeClr val="tx1"/>
                  </a:solidFill>
                  <a:latin typeface="Arial" panose="020B0604020202020204" pitchFamily="34" charset="0"/>
                  <a:ea typeface="MS PGothic" panose="020B0600070205080204" charset="-128"/>
                </a:defRPr>
              </a:lvl3pPr>
              <a:lvl4pPr marL="1600200" indent="-228600">
                <a:defRPr sz="2400">
                  <a:solidFill>
                    <a:schemeClr val="tx1"/>
                  </a:solidFill>
                  <a:latin typeface="Arial" panose="020B0604020202020204" pitchFamily="34" charset="0"/>
                  <a:ea typeface="MS PGothic" panose="020B0600070205080204" charset="-128"/>
                </a:defRPr>
              </a:lvl4pPr>
              <a:lvl5pPr marL="2057400" indent="-22860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endParaRPr lang="zh-CN" altLang="zh-CN" sz="1800">
                <a:latin typeface="+mn-lt"/>
              </a:endParaRPr>
            </a:p>
          </p:txBody>
        </p:sp>
        <p:sp>
          <p:nvSpPr>
            <p:cNvPr id="64618" name="Rectangle 83"/>
            <p:cNvSpPr>
              <a:spLocks noChangeArrowheads="1"/>
            </p:cNvSpPr>
            <p:nvPr/>
          </p:nvSpPr>
          <p:spPr bwMode="auto">
            <a:xfrm>
              <a:off x="1117" y="2818"/>
              <a:ext cx="124" cy="134"/>
            </a:xfrm>
            <a:prstGeom prst="rect">
              <a:avLst/>
            </a:prstGeom>
            <a:solidFill>
              <a:schemeClr val="bg1"/>
            </a:solidFill>
            <a:ln w="19050">
              <a:solidFill>
                <a:schemeClr val="accent2"/>
              </a:solidFill>
              <a:miter lim="800000"/>
            </a:ln>
          </p:spPr>
          <p:txBody>
            <a:bodyPr wrap="none" anchor="ctr"/>
            <a:lstStyle>
              <a:lvl1pPr>
                <a:defRPr sz="2400">
                  <a:solidFill>
                    <a:schemeClr val="tx1"/>
                  </a:solidFill>
                  <a:latin typeface="Arial" panose="020B0604020202020204" pitchFamily="34" charset="0"/>
                  <a:ea typeface="MS PGothic" panose="020B0600070205080204" charset="-128"/>
                </a:defRPr>
              </a:lvl1pPr>
              <a:lvl2pPr marL="742950" indent="-285750">
                <a:defRPr sz="2400">
                  <a:solidFill>
                    <a:schemeClr val="tx1"/>
                  </a:solidFill>
                  <a:latin typeface="Arial" panose="020B0604020202020204" pitchFamily="34" charset="0"/>
                  <a:ea typeface="MS PGothic" panose="020B0600070205080204" charset="-128"/>
                </a:defRPr>
              </a:lvl2pPr>
              <a:lvl3pPr marL="1143000" indent="-228600">
                <a:defRPr sz="2400">
                  <a:solidFill>
                    <a:schemeClr val="tx1"/>
                  </a:solidFill>
                  <a:latin typeface="Arial" panose="020B0604020202020204" pitchFamily="34" charset="0"/>
                  <a:ea typeface="MS PGothic" panose="020B0600070205080204" charset="-128"/>
                </a:defRPr>
              </a:lvl3pPr>
              <a:lvl4pPr marL="1600200" indent="-228600">
                <a:defRPr sz="2400">
                  <a:solidFill>
                    <a:schemeClr val="tx1"/>
                  </a:solidFill>
                  <a:latin typeface="Arial" panose="020B0604020202020204" pitchFamily="34" charset="0"/>
                  <a:ea typeface="MS PGothic" panose="020B0600070205080204" charset="-128"/>
                </a:defRPr>
              </a:lvl4pPr>
              <a:lvl5pPr marL="2057400" indent="-22860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endParaRPr lang="zh-CN" altLang="zh-CN" sz="1800">
                <a:latin typeface="+mn-lt"/>
              </a:endParaRPr>
            </a:p>
          </p:txBody>
        </p:sp>
        <p:sp>
          <p:nvSpPr>
            <p:cNvPr id="64619" name="Rectangle 84"/>
            <p:cNvSpPr>
              <a:spLocks noChangeArrowheads="1"/>
            </p:cNvSpPr>
            <p:nvPr/>
          </p:nvSpPr>
          <p:spPr bwMode="auto">
            <a:xfrm>
              <a:off x="1263" y="2815"/>
              <a:ext cx="125" cy="135"/>
            </a:xfrm>
            <a:prstGeom prst="rect">
              <a:avLst/>
            </a:prstGeom>
            <a:solidFill>
              <a:schemeClr val="bg1"/>
            </a:solidFill>
            <a:ln w="19050">
              <a:solidFill>
                <a:srgbClr val="FF0000"/>
              </a:solidFill>
              <a:miter lim="800000"/>
            </a:ln>
          </p:spPr>
          <p:txBody>
            <a:bodyPr wrap="none" anchor="ctr"/>
            <a:lstStyle>
              <a:lvl1pPr>
                <a:defRPr sz="2400">
                  <a:solidFill>
                    <a:schemeClr val="tx1"/>
                  </a:solidFill>
                  <a:latin typeface="Arial" panose="020B0604020202020204" pitchFamily="34" charset="0"/>
                  <a:ea typeface="MS PGothic" panose="020B0600070205080204" charset="-128"/>
                </a:defRPr>
              </a:lvl1pPr>
              <a:lvl2pPr marL="742950" indent="-285750">
                <a:defRPr sz="2400">
                  <a:solidFill>
                    <a:schemeClr val="tx1"/>
                  </a:solidFill>
                  <a:latin typeface="Arial" panose="020B0604020202020204" pitchFamily="34" charset="0"/>
                  <a:ea typeface="MS PGothic" panose="020B0600070205080204" charset="-128"/>
                </a:defRPr>
              </a:lvl2pPr>
              <a:lvl3pPr marL="1143000" indent="-228600">
                <a:defRPr sz="2400">
                  <a:solidFill>
                    <a:schemeClr val="tx1"/>
                  </a:solidFill>
                  <a:latin typeface="Arial" panose="020B0604020202020204" pitchFamily="34" charset="0"/>
                  <a:ea typeface="MS PGothic" panose="020B0600070205080204" charset="-128"/>
                </a:defRPr>
              </a:lvl3pPr>
              <a:lvl4pPr marL="1600200" indent="-228600">
                <a:defRPr sz="2400">
                  <a:solidFill>
                    <a:schemeClr val="tx1"/>
                  </a:solidFill>
                  <a:latin typeface="Arial" panose="020B0604020202020204" pitchFamily="34" charset="0"/>
                  <a:ea typeface="MS PGothic" panose="020B0600070205080204" charset="-128"/>
                </a:defRPr>
              </a:lvl4pPr>
              <a:lvl5pPr marL="2057400" indent="-22860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endParaRPr lang="zh-CN" altLang="zh-CN" sz="1800">
                <a:latin typeface="+mn-lt"/>
              </a:endParaRPr>
            </a:p>
          </p:txBody>
        </p:sp>
        <p:sp>
          <p:nvSpPr>
            <p:cNvPr id="64620" name="Line 85"/>
            <p:cNvSpPr>
              <a:spLocks noChangeShapeType="1"/>
            </p:cNvSpPr>
            <p:nvPr/>
          </p:nvSpPr>
          <p:spPr bwMode="auto">
            <a:xfrm flipV="1">
              <a:off x="876" y="2882"/>
              <a:ext cx="642" cy="5"/>
            </a:xfrm>
            <a:prstGeom prst="line">
              <a:avLst/>
            </a:prstGeom>
            <a:noFill/>
            <a:ln w="19050">
              <a:solidFill>
                <a:schemeClr val="tx1"/>
              </a:solidFill>
              <a:round/>
              <a:tailEnd type="triangle" w="med" len="med"/>
            </a:ln>
            <a:extLst>
              <a:ext uri="{909E8E84-426E-40DD-AFC4-6F175D3DCCD1}">
                <a14:hiddenFill xmlns="" xmlns:a14="http://schemas.microsoft.com/office/drawing/2010/main">
                  <a:noFill/>
                </a14:hiddenFill>
              </a:ext>
            </a:extLst>
          </p:spPr>
          <p:txBody>
            <a:bodyPr wrap="none"/>
            <a:lstStyle/>
            <a:p>
              <a:endParaRPr lang="zh-CN" altLang="en-US">
                <a:latin typeface="+mn-lt"/>
              </a:endParaRPr>
            </a:p>
          </p:txBody>
        </p:sp>
      </p:grpSp>
      <p:grpSp>
        <p:nvGrpSpPr>
          <p:cNvPr id="10" name="Group 86"/>
          <p:cNvGrpSpPr/>
          <p:nvPr/>
        </p:nvGrpSpPr>
        <p:grpSpPr bwMode="auto">
          <a:xfrm>
            <a:off x="3646488" y="4578080"/>
            <a:ext cx="890587" cy="215900"/>
            <a:chOff x="876" y="2800"/>
            <a:chExt cx="642" cy="175"/>
          </a:xfrm>
        </p:grpSpPr>
        <p:sp>
          <p:nvSpPr>
            <p:cNvPr id="64611" name="Rectangle 87"/>
            <p:cNvSpPr>
              <a:spLocks noChangeArrowheads="1"/>
            </p:cNvSpPr>
            <p:nvPr/>
          </p:nvSpPr>
          <p:spPr bwMode="auto">
            <a:xfrm>
              <a:off x="925" y="2800"/>
              <a:ext cx="485" cy="175"/>
            </a:xfrm>
            <a:prstGeom prst="rect">
              <a:avLst/>
            </a:prstGeom>
            <a:solidFill>
              <a:schemeClr val="bg1"/>
            </a:solidFill>
            <a:ln w="19050">
              <a:solidFill>
                <a:srgbClr val="5F5F5F"/>
              </a:solidFill>
              <a:miter lim="800000"/>
            </a:ln>
          </p:spPr>
          <p:txBody>
            <a:bodyPr wrap="none" anchor="ctr"/>
            <a:lstStyle>
              <a:lvl1pPr>
                <a:defRPr sz="2400">
                  <a:solidFill>
                    <a:schemeClr val="tx1"/>
                  </a:solidFill>
                  <a:latin typeface="Arial" panose="020B0604020202020204" pitchFamily="34" charset="0"/>
                  <a:ea typeface="MS PGothic" panose="020B0600070205080204" charset="-128"/>
                </a:defRPr>
              </a:lvl1pPr>
              <a:lvl2pPr marL="742950" indent="-285750">
                <a:defRPr sz="2400">
                  <a:solidFill>
                    <a:schemeClr val="tx1"/>
                  </a:solidFill>
                  <a:latin typeface="Arial" panose="020B0604020202020204" pitchFamily="34" charset="0"/>
                  <a:ea typeface="MS PGothic" panose="020B0600070205080204" charset="-128"/>
                </a:defRPr>
              </a:lvl2pPr>
              <a:lvl3pPr marL="1143000" indent="-228600">
                <a:defRPr sz="2400">
                  <a:solidFill>
                    <a:schemeClr val="tx1"/>
                  </a:solidFill>
                  <a:latin typeface="Arial" panose="020B0604020202020204" pitchFamily="34" charset="0"/>
                  <a:ea typeface="MS PGothic" panose="020B0600070205080204" charset="-128"/>
                </a:defRPr>
              </a:lvl3pPr>
              <a:lvl4pPr marL="1600200" indent="-228600">
                <a:defRPr sz="2400">
                  <a:solidFill>
                    <a:schemeClr val="tx1"/>
                  </a:solidFill>
                  <a:latin typeface="Arial" panose="020B0604020202020204" pitchFamily="34" charset="0"/>
                  <a:ea typeface="MS PGothic" panose="020B0600070205080204" charset="-128"/>
                </a:defRPr>
              </a:lvl4pPr>
              <a:lvl5pPr marL="2057400" indent="-22860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endParaRPr lang="zh-CN" altLang="zh-CN" sz="1800">
                <a:latin typeface="+mn-lt"/>
              </a:endParaRPr>
            </a:p>
          </p:txBody>
        </p:sp>
        <p:sp>
          <p:nvSpPr>
            <p:cNvPr id="64612" name="Rectangle 88"/>
            <p:cNvSpPr>
              <a:spLocks noChangeArrowheads="1"/>
            </p:cNvSpPr>
            <p:nvPr/>
          </p:nvSpPr>
          <p:spPr bwMode="auto">
            <a:xfrm>
              <a:off x="945" y="2849"/>
              <a:ext cx="151" cy="78"/>
            </a:xfrm>
            <a:prstGeom prst="rect">
              <a:avLst/>
            </a:prstGeom>
            <a:solidFill>
              <a:schemeClr val="bg1"/>
            </a:solidFill>
            <a:ln w="19050">
              <a:solidFill>
                <a:srgbClr val="006600"/>
              </a:solidFill>
              <a:miter lim="800000"/>
            </a:ln>
          </p:spPr>
          <p:txBody>
            <a:bodyPr wrap="none" anchor="ctr"/>
            <a:lstStyle>
              <a:lvl1pPr>
                <a:defRPr sz="2400">
                  <a:solidFill>
                    <a:schemeClr val="tx1"/>
                  </a:solidFill>
                  <a:latin typeface="Arial" panose="020B0604020202020204" pitchFamily="34" charset="0"/>
                  <a:ea typeface="MS PGothic" panose="020B0600070205080204" charset="-128"/>
                </a:defRPr>
              </a:lvl1pPr>
              <a:lvl2pPr marL="742950" indent="-285750">
                <a:defRPr sz="2400">
                  <a:solidFill>
                    <a:schemeClr val="tx1"/>
                  </a:solidFill>
                  <a:latin typeface="Arial" panose="020B0604020202020204" pitchFamily="34" charset="0"/>
                  <a:ea typeface="MS PGothic" panose="020B0600070205080204" charset="-128"/>
                </a:defRPr>
              </a:lvl2pPr>
              <a:lvl3pPr marL="1143000" indent="-228600">
                <a:defRPr sz="2400">
                  <a:solidFill>
                    <a:schemeClr val="tx1"/>
                  </a:solidFill>
                  <a:latin typeface="Arial" panose="020B0604020202020204" pitchFamily="34" charset="0"/>
                  <a:ea typeface="MS PGothic" panose="020B0600070205080204" charset="-128"/>
                </a:defRPr>
              </a:lvl3pPr>
              <a:lvl4pPr marL="1600200" indent="-228600">
                <a:defRPr sz="2400">
                  <a:solidFill>
                    <a:schemeClr val="tx1"/>
                  </a:solidFill>
                  <a:latin typeface="Arial" panose="020B0604020202020204" pitchFamily="34" charset="0"/>
                  <a:ea typeface="MS PGothic" panose="020B0600070205080204" charset="-128"/>
                </a:defRPr>
              </a:lvl4pPr>
              <a:lvl5pPr marL="2057400" indent="-22860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endParaRPr lang="zh-CN" altLang="zh-CN" sz="1800">
                <a:latin typeface="+mn-lt"/>
              </a:endParaRPr>
            </a:p>
          </p:txBody>
        </p:sp>
        <p:sp>
          <p:nvSpPr>
            <p:cNvPr id="64613" name="Rectangle 89"/>
            <p:cNvSpPr>
              <a:spLocks noChangeArrowheads="1"/>
            </p:cNvSpPr>
            <p:nvPr/>
          </p:nvSpPr>
          <p:spPr bwMode="auto">
            <a:xfrm>
              <a:off x="1117" y="2818"/>
              <a:ext cx="124" cy="134"/>
            </a:xfrm>
            <a:prstGeom prst="rect">
              <a:avLst/>
            </a:prstGeom>
            <a:solidFill>
              <a:schemeClr val="bg1"/>
            </a:solidFill>
            <a:ln w="19050">
              <a:solidFill>
                <a:schemeClr val="accent2"/>
              </a:solidFill>
              <a:miter lim="800000"/>
            </a:ln>
          </p:spPr>
          <p:txBody>
            <a:bodyPr wrap="none" anchor="ctr"/>
            <a:lstStyle>
              <a:lvl1pPr>
                <a:defRPr sz="2400">
                  <a:solidFill>
                    <a:schemeClr val="tx1"/>
                  </a:solidFill>
                  <a:latin typeface="Arial" panose="020B0604020202020204" pitchFamily="34" charset="0"/>
                  <a:ea typeface="MS PGothic" panose="020B0600070205080204" charset="-128"/>
                </a:defRPr>
              </a:lvl1pPr>
              <a:lvl2pPr marL="742950" indent="-285750">
                <a:defRPr sz="2400">
                  <a:solidFill>
                    <a:schemeClr val="tx1"/>
                  </a:solidFill>
                  <a:latin typeface="Arial" panose="020B0604020202020204" pitchFamily="34" charset="0"/>
                  <a:ea typeface="MS PGothic" panose="020B0600070205080204" charset="-128"/>
                </a:defRPr>
              </a:lvl2pPr>
              <a:lvl3pPr marL="1143000" indent="-228600">
                <a:defRPr sz="2400">
                  <a:solidFill>
                    <a:schemeClr val="tx1"/>
                  </a:solidFill>
                  <a:latin typeface="Arial" panose="020B0604020202020204" pitchFamily="34" charset="0"/>
                  <a:ea typeface="MS PGothic" panose="020B0600070205080204" charset="-128"/>
                </a:defRPr>
              </a:lvl3pPr>
              <a:lvl4pPr marL="1600200" indent="-228600">
                <a:defRPr sz="2400">
                  <a:solidFill>
                    <a:schemeClr val="tx1"/>
                  </a:solidFill>
                  <a:latin typeface="Arial" panose="020B0604020202020204" pitchFamily="34" charset="0"/>
                  <a:ea typeface="MS PGothic" panose="020B0600070205080204" charset="-128"/>
                </a:defRPr>
              </a:lvl4pPr>
              <a:lvl5pPr marL="2057400" indent="-22860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endParaRPr lang="zh-CN" altLang="zh-CN" sz="1800">
                <a:latin typeface="+mn-lt"/>
              </a:endParaRPr>
            </a:p>
          </p:txBody>
        </p:sp>
        <p:sp>
          <p:nvSpPr>
            <p:cNvPr id="64614" name="Rectangle 90"/>
            <p:cNvSpPr>
              <a:spLocks noChangeArrowheads="1"/>
            </p:cNvSpPr>
            <p:nvPr/>
          </p:nvSpPr>
          <p:spPr bwMode="auto">
            <a:xfrm>
              <a:off x="1263" y="2815"/>
              <a:ext cx="125" cy="135"/>
            </a:xfrm>
            <a:prstGeom prst="rect">
              <a:avLst/>
            </a:prstGeom>
            <a:solidFill>
              <a:schemeClr val="bg1"/>
            </a:solidFill>
            <a:ln w="19050">
              <a:solidFill>
                <a:srgbClr val="FF0000"/>
              </a:solidFill>
              <a:miter lim="800000"/>
            </a:ln>
          </p:spPr>
          <p:txBody>
            <a:bodyPr wrap="none" anchor="ctr"/>
            <a:lstStyle>
              <a:lvl1pPr>
                <a:defRPr sz="2400">
                  <a:solidFill>
                    <a:schemeClr val="tx1"/>
                  </a:solidFill>
                  <a:latin typeface="Arial" panose="020B0604020202020204" pitchFamily="34" charset="0"/>
                  <a:ea typeface="MS PGothic" panose="020B0600070205080204" charset="-128"/>
                </a:defRPr>
              </a:lvl1pPr>
              <a:lvl2pPr marL="742950" indent="-285750">
                <a:defRPr sz="2400">
                  <a:solidFill>
                    <a:schemeClr val="tx1"/>
                  </a:solidFill>
                  <a:latin typeface="Arial" panose="020B0604020202020204" pitchFamily="34" charset="0"/>
                  <a:ea typeface="MS PGothic" panose="020B0600070205080204" charset="-128"/>
                </a:defRPr>
              </a:lvl2pPr>
              <a:lvl3pPr marL="1143000" indent="-228600">
                <a:defRPr sz="2400">
                  <a:solidFill>
                    <a:schemeClr val="tx1"/>
                  </a:solidFill>
                  <a:latin typeface="Arial" panose="020B0604020202020204" pitchFamily="34" charset="0"/>
                  <a:ea typeface="MS PGothic" panose="020B0600070205080204" charset="-128"/>
                </a:defRPr>
              </a:lvl3pPr>
              <a:lvl4pPr marL="1600200" indent="-228600">
                <a:defRPr sz="2400">
                  <a:solidFill>
                    <a:schemeClr val="tx1"/>
                  </a:solidFill>
                  <a:latin typeface="Arial" panose="020B0604020202020204" pitchFamily="34" charset="0"/>
                  <a:ea typeface="MS PGothic" panose="020B0600070205080204" charset="-128"/>
                </a:defRPr>
              </a:lvl4pPr>
              <a:lvl5pPr marL="2057400" indent="-22860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endParaRPr lang="zh-CN" altLang="zh-CN" sz="1800">
                <a:latin typeface="+mn-lt"/>
              </a:endParaRPr>
            </a:p>
          </p:txBody>
        </p:sp>
        <p:sp>
          <p:nvSpPr>
            <p:cNvPr id="64615" name="Line 91"/>
            <p:cNvSpPr>
              <a:spLocks noChangeShapeType="1"/>
            </p:cNvSpPr>
            <p:nvPr/>
          </p:nvSpPr>
          <p:spPr bwMode="auto">
            <a:xfrm flipV="1">
              <a:off x="876" y="2882"/>
              <a:ext cx="642" cy="5"/>
            </a:xfrm>
            <a:prstGeom prst="line">
              <a:avLst/>
            </a:prstGeom>
            <a:noFill/>
            <a:ln w="19050">
              <a:solidFill>
                <a:schemeClr val="tx1"/>
              </a:solidFill>
              <a:round/>
              <a:tailEnd type="triangle" w="med" len="med"/>
            </a:ln>
            <a:extLst>
              <a:ext uri="{909E8E84-426E-40DD-AFC4-6F175D3DCCD1}">
                <a14:hiddenFill xmlns="" xmlns:a14="http://schemas.microsoft.com/office/drawing/2010/main">
                  <a:noFill/>
                </a14:hiddenFill>
              </a:ext>
            </a:extLst>
          </p:spPr>
          <p:txBody>
            <a:bodyPr wrap="none"/>
            <a:lstStyle/>
            <a:p>
              <a:endParaRPr lang="zh-CN" altLang="en-US">
                <a:latin typeface="+mn-lt"/>
              </a:endParaRPr>
            </a:p>
          </p:txBody>
        </p:sp>
      </p:grpSp>
      <p:grpSp>
        <p:nvGrpSpPr>
          <p:cNvPr id="11" name="Group 92"/>
          <p:cNvGrpSpPr/>
          <p:nvPr/>
        </p:nvGrpSpPr>
        <p:grpSpPr bwMode="auto">
          <a:xfrm>
            <a:off x="3641725" y="5005117"/>
            <a:ext cx="890588" cy="215900"/>
            <a:chOff x="876" y="2800"/>
            <a:chExt cx="642" cy="175"/>
          </a:xfrm>
        </p:grpSpPr>
        <p:sp>
          <p:nvSpPr>
            <p:cNvPr id="64606" name="Rectangle 93"/>
            <p:cNvSpPr>
              <a:spLocks noChangeArrowheads="1"/>
            </p:cNvSpPr>
            <p:nvPr/>
          </p:nvSpPr>
          <p:spPr bwMode="auto">
            <a:xfrm>
              <a:off x="925" y="2800"/>
              <a:ext cx="485" cy="175"/>
            </a:xfrm>
            <a:prstGeom prst="rect">
              <a:avLst/>
            </a:prstGeom>
            <a:solidFill>
              <a:schemeClr val="bg1"/>
            </a:solidFill>
            <a:ln w="19050">
              <a:solidFill>
                <a:srgbClr val="5F5F5F"/>
              </a:solidFill>
              <a:miter lim="800000"/>
            </a:ln>
          </p:spPr>
          <p:txBody>
            <a:bodyPr wrap="none" anchor="ctr"/>
            <a:lstStyle>
              <a:lvl1pPr>
                <a:defRPr sz="2400">
                  <a:solidFill>
                    <a:schemeClr val="tx1"/>
                  </a:solidFill>
                  <a:latin typeface="Arial" panose="020B0604020202020204" pitchFamily="34" charset="0"/>
                  <a:ea typeface="MS PGothic" panose="020B0600070205080204" charset="-128"/>
                </a:defRPr>
              </a:lvl1pPr>
              <a:lvl2pPr marL="742950" indent="-285750">
                <a:defRPr sz="2400">
                  <a:solidFill>
                    <a:schemeClr val="tx1"/>
                  </a:solidFill>
                  <a:latin typeface="Arial" panose="020B0604020202020204" pitchFamily="34" charset="0"/>
                  <a:ea typeface="MS PGothic" panose="020B0600070205080204" charset="-128"/>
                </a:defRPr>
              </a:lvl2pPr>
              <a:lvl3pPr marL="1143000" indent="-228600">
                <a:defRPr sz="2400">
                  <a:solidFill>
                    <a:schemeClr val="tx1"/>
                  </a:solidFill>
                  <a:latin typeface="Arial" panose="020B0604020202020204" pitchFamily="34" charset="0"/>
                  <a:ea typeface="MS PGothic" panose="020B0600070205080204" charset="-128"/>
                </a:defRPr>
              </a:lvl3pPr>
              <a:lvl4pPr marL="1600200" indent="-228600">
                <a:defRPr sz="2400">
                  <a:solidFill>
                    <a:schemeClr val="tx1"/>
                  </a:solidFill>
                  <a:latin typeface="Arial" panose="020B0604020202020204" pitchFamily="34" charset="0"/>
                  <a:ea typeface="MS PGothic" panose="020B0600070205080204" charset="-128"/>
                </a:defRPr>
              </a:lvl4pPr>
              <a:lvl5pPr marL="2057400" indent="-22860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endParaRPr lang="zh-CN" altLang="zh-CN" sz="1800">
                <a:latin typeface="+mn-lt"/>
              </a:endParaRPr>
            </a:p>
          </p:txBody>
        </p:sp>
        <p:sp>
          <p:nvSpPr>
            <p:cNvPr id="64607" name="Rectangle 94"/>
            <p:cNvSpPr>
              <a:spLocks noChangeArrowheads="1"/>
            </p:cNvSpPr>
            <p:nvPr/>
          </p:nvSpPr>
          <p:spPr bwMode="auto">
            <a:xfrm>
              <a:off x="945" y="2849"/>
              <a:ext cx="151" cy="78"/>
            </a:xfrm>
            <a:prstGeom prst="rect">
              <a:avLst/>
            </a:prstGeom>
            <a:solidFill>
              <a:schemeClr val="bg1"/>
            </a:solidFill>
            <a:ln w="19050">
              <a:solidFill>
                <a:srgbClr val="006600"/>
              </a:solidFill>
              <a:miter lim="800000"/>
            </a:ln>
          </p:spPr>
          <p:txBody>
            <a:bodyPr wrap="none" anchor="ctr"/>
            <a:lstStyle>
              <a:lvl1pPr>
                <a:defRPr sz="2400">
                  <a:solidFill>
                    <a:schemeClr val="tx1"/>
                  </a:solidFill>
                  <a:latin typeface="Arial" panose="020B0604020202020204" pitchFamily="34" charset="0"/>
                  <a:ea typeface="MS PGothic" panose="020B0600070205080204" charset="-128"/>
                </a:defRPr>
              </a:lvl1pPr>
              <a:lvl2pPr marL="742950" indent="-285750">
                <a:defRPr sz="2400">
                  <a:solidFill>
                    <a:schemeClr val="tx1"/>
                  </a:solidFill>
                  <a:latin typeface="Arial" panose="020B0604020202020204" pitchFamily="34" charset="0"/>
                  <a:ea typeface="MS PGothic" panose="020B0600070205080204" charset="-128"/>
                </a:defRPr>
              </a:lvl2pPr>
              <a:lvl3pPr marL="1143000" indent="-228600">
                <a:defRPr sz="2400">
                  <a:solidFill>
                    <a:schemeClr val="tx1"/>
                  </a:solidFill>
                  <a:latin typeface="Arial" panose="020B0604020202020204" pitchFamily="34" charset="0"/>
                  <a:ea typeface="MS PGothic" panose="020B0600070205080204" charset="-128"/>
                </a:defRPr>
              </a:lvl3pPr>
              <a:lvl4pPr marL="1600200" indent="-228600">
                <a:defRPr sz="2400">
                  <a:solidFill>
                    <a:schemeClr val="tx1"/>
                  </a:solidFill>
                  <a:latin typeface="Arial" panose="020B0604020202020204" pitchFamily="34" charset="0"/>
                  <a:ea typeface="MS PGothic" panose="020B0600070205080204" charset="-128"/>
                </a:defRPr>
              </a:lvl4pPr>
              <a:lvl5pPr marL="2057400" indent="-22860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endParaRPr lang="zh-CN" altLang="zh-CN" sz="1800">
                <a:latin typeface="+mn-lt"/>
              </a:endParaRPr>
            </a:p>
          </p:txBody>
        </p:sp>
        <p:sp>
          <p:nvSpPr>
            <p:cNvPr id="64608" name="Rectangle 95"/>
            <p:cNvSpPr>
              <a:spLocks noChangeArrowheads="1"/>
            </p:cNvSpPr>
            <p:nvPr/>
          </p:nvSpPr>
          <p:spPr bwMode="auto">
            <a:xfrm>
              <a:off x="1117" y="2818"/>
              <a:ext cx="124" cy="134"/>
            </a:xfrm>
            <a:prstGeom prst="rect">
              <a:avLst/>
            </a:prstGeom>
            <a:solidFill>
              <a:schemeClr val="bg1"/>
            </a:solidFill>
            <a:ln w="19050">
              <a:solidFill>
                <a:schemeClr val="accent2"/>
              </a:solidFill>
              <a:miter lim="800000"/>
            </a:ln>
          </p:spPr>
          <p:txBody>
            <a:bodyPr wrap="none" anchor="ctr"/>
            <a:lstStyle>
              <a:lvl1pPr>
                <a:defRPr sz="2400">
                  <a:solidFill>
                    <a:schemeClr val="tx1"/>
                  </a:solidFill>
                  <a:latin typeface="Arial" panose="020B0604020202020204" pitchFamily="34" charset="0"/>
                  <a:ea typeface="MS PGothic" panose="020B0600070205080204" charset="-128"/>
                </a:defRPr>
              </a:lvl1pPr>
              <a:lvl2pPr marL="742950" indent="-285750">
                <a:defRPr sz="2400">
                  <a:solidFill>
                    <a:schemeClr val="tx1"/>
                  </a:solidFill>
                  <a:latin typeface="Arial" panose="020B0604020202020204" pitchFamily="34" charset="0"/>
                  <a:ea typeface="MS PGothic" panose="020B0600070205080204" charset="-128"/>
                </a:defRPr>
              </a:lvl2pPr>
              <a:lvl3pPr marL="1143000" indent="-228600">
                <a:defRPr sz="2400">
                  <a:solidFill>
                    <a:schemeClr val="tx1"/>
                  </a:solidFill>
                  <a:latin typeface="Arial" panose="020B0604020202020204" pitchFamily="34" charset="0"/>
                  <a:ea typeface="MS PGothic" panose="020B0600070205080204" charset="-128"/>
                </a:defRPr>
              </a:lvl3pPr>
              <a:lvl4pPr marL="1600200" indent="-228600">
                <a:defRPr sz="2400">
                  <a:solidFill>
                    <a:schemeClr val="tx1"/>
                  </a:solidFill>
                  <a:latin typeface="Arial" panose="020B0604020202020204" pitchFamily="34" charset="0"/>
                  <a:ea typeface="MS PGothic" panose="020B0600070205080204" charset="-128"/>
                </a:defRPr>
              </a:lvl4pPr>
              <a:lvl5pPr marL="2057400" indent="-22860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endParaRPr lang="zh-CN" altLang="zh-CN" sz="1800">
                <a:latin typeface="+mn-lt"/>
              </a:endParaRPr>
            </a:p>
          </p:txBody>
        </p:sp>
        <p:sp>
          <p:nvSpPr>
            <p:cNvPr id="64609" name="Rectangle 96"/>
            <p:cNvSpPr>
              <a:spLocks noChangeArrowheads="1"/>
            </p:cNvSpPr>
            <p:nvPr/>
          </p:nvSpPr>
          <p:spPr bwMode="auto">
            <a:xfrm>
              <a:off x="1263" y="2815"/>
              <a:ext cx="125" cy="135"/>
            </a:xfrm>
            <a:prstGeom prst="rect">
              <a:avLst/>
            </a:prstGeom>
            <a:solidFill>
              <a:schemeClr val="bg1"/>
            </a:solidFill>
            <a:ln w="19050">
              <a:solidFill>
                <a:srgbClr val="FF0000"/>
              </a:solidFill>
              <a:miter lim="800000"/>
            </a:ln>
          </p:spPr>
          <p:txBody>
            <a:bodyPr wrap="none" anchor="ctr"/>
            <a:lstStyle>
              <a:lvl1pPr>
                <a:defRPr sz="2400">
                  <a:solidFill>
                    <a:schemeClr val="tx1"/>
                  </a:solidFill>
                  <a:latin typeface="Arial" panose="020B0604020202020204" pitchFamily="34" charset="0"/>
                  <a:ea typeface="MS PGothic" panose="020B0600070205080204" charset="-128"/>
                </a:defRPr>
              </a:lvl1pPr>
              <a:lvl2pPr marL="742950" indent="-285750">
                <a:defRPr sz="2400">
                  <a:solidFill>
                    <a:schemeClr val="tx1"/>
                  </a:solidFill>
                  <a:latin typeface="Arial" panose="020B0604020202020204" pitchFamily="34" charset="0"/>
                  <a:ea typeface="MS PGothic" panose="020B0600070205080204" charset="-128"/>
                </a:defRPr>
              </a:lvl2pPr>
              <a:lvl3pPr marL="1143000" indent="-228600">
                <a:defRPr sz="2400">
                  <a:solidFill>
                    <a:schemeClr val="tx1"/>
                  </a:solidFill>
                  <a:latin typeface="Arial" panose="020B0604020202020204" pitchFamily="34" charset="0"/>
                  <a:ea typeface="MS PGothic" panose="020B0600070205080204" charset="-128"/>
                </a:defRPr>
              </a:lvl3pPr>
              <a:lvl4pPr marL="1600200" indent="-228600">
                <a:defRPr sz="2400">
                  <a:solidFill>
                    <a:schemeClr val="tx1"/>
                  </a:solidFill>
                  <a:latin typeface="Arial" panose="020B0604020202020204" pitchFamily="34" charset="0"/>
                  <a:ea typeface="MS PGothic" panose="020B0600070205080204" charset="-128"/>
                </a:defRPr>
              </a:lvl4pPr>
              <a:lvl5pPr marL="2057400" indent="-22860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endParaRPr lang="zh-CN" altLang="zh-CN" sz="1800">
                <a:latin typeface="+mn-lt"/>
              </a:endParaRPr>
            </a:p>
          </p:txBody>
        </p:sp>
        <p:sp>
          <p:nvSpPr>
            <p:cNvPr id="64610" name="Line 97"/>
            <p:cNvSpPr>
              <a:spLocks noChangeShapeType="1"/>
            </p:cNvSpPr>
            <p:nvPr/>
          </p:nvSpPr>
          <p:spPr bwMode="auto">
            <a:xfrm flipV="1">
              <a:off x="876" y="2882"/>
              <a:ext cx="642" cy="5"/>
            </a:xfrm>
            <a:prstGeom prst="line">
              <a:avLst/>
            </a:prstGeom>
            <a:noFill/>
            <a:ln w="19050">
              <a:solidFill>
                <a:schemeClr val="tx1"/>
              </a:solidFill>
              <a:round/>
              <a:tailEnd type="triangle" w="med" len="med"/>
            </a:ln>
            <a:extLst>
              <a:ext uri="{909E8E84-426E-40DD-AFC4-6F175D3DCCD1}">
                <a14:hiddenFill xmlns="" xmlns:a14="http://schemas.microsoft.com/office/drawing/2010/main">
                  <a:noFill/>
                </a14:hiddenFill>
              </a:ext>
            </a:extLst>
          </p:spPr>
          <p:txBody>
            <a:bodyPr wrap="none"/>
            <a:lstStyle/>
            <a:p>
              <a:endParaRPr lang="zh-CN" altLang="en-US">
                <a:latin typeface="+mn-lt"/>
              </a:endParaRPr>
            </a:p>
          </p:txBody>
        </p:sp>
      </p:grpSp>
      <p:sp>
        <p:nvSpPr>
          <p:cNvPr id="64530" name="Line 98"/>
          <p:cNvSpPr>
            <a:spLocks noChangeShapeType="1"/>
          </p:cNvSpPr>
          <p:nvPr/>
        </p:nvSpPr>
        <p:spPr bwMode="auto">
          <a:xfrm>
            <a:off x="4549775" y="4185967"/>
            <a:ext cx="0" cy="1003300"/>
          </a:xfrm>
          <a:prstGeom prst="line">
            <a:avLst/>
          </a:prstGeom>
          <a:noFill/>
          <a:ln w="76200">
            <a:solidFill>
              <a:srgbClr val="FF0000"/>
            </a:solidFill>
            <a:round/>
          </a:ln>
          <a:extLst>
            <a:ext uri="{909E8E84-426E-40DD-AFC4-6F175D3DCCD1}">
              <a14:hiddenFill xmlns="" xmlns:a14="http://schemas.microsoft.com/office/drawing/2010/main">
                <a:noFill/>
              </a14:hiddenFill>
            </a:ext>
          </a:extLst>
        </p:spPr>
        <p:txBody>
          <a:bodyPr wrap="none"/>
          <a:lstStyle/>
          <a:p>
            <a:endParaRPr lang="zh-CN" altLang="en-US">
              <a:latin typeface="+mn-lt"/>
            </a:endParaRPr>
          </a:p>
        </p:txBody>
      </p:sp>
      <p:grpSp>
        <p:nvGrpSpPr>
          <p:cNvPr id="12" name="Group 99"/>
          <p:cNvGrpSpPr/>
          <p:nvPr/>
        </p:nvGrpSpPr>
        <p:grpSpPr bwMode="auto">
          <a:xfrm>
            <a:off x="4603750" y="4170092"/>
            <a:ext cx="890588" cy="215900"/>
            <a:chOff x="455" y="3463"/>
            <a:chExt cx="561" cy="136"/>
          </a:xfrm>
        </p:grpSpPr>
        <p:sp>
          <p:nvSpPr>
            <p:cNvPr id="64601" name="Rectangle 100"/>
            <p:cNvSpPr>
              <a:spLocks noChangeArrowheads="1"/>
            </p:cNvSpPr>
            <p:nvPr/>
          </p:nvSpPr>
          <p:spPr bwMode="auto">
            <a:xfrm>
              <a:off x="498" y="3463"/>
              <a:ext cx="424" cy="136"/>
            </a:xfrm>
            <a:prstGeom prst="rect">
              <a:avLst/>
            </a:prstGeom>
            <a:solidFill>
              <a:schemeClr val="bg1"/>
            </a:solidFill>
            <a:ln w="19050">
              <a:solidFill>
                <a:srgbClr val="5F5F5F"/>
              </a:solidFill>
              <a:miter lim="800000"/>
            </a:ln>
          </p:spPr>
          <p:txBody>
            <a:bodyPr wrap="none" anchor="ctr"/>
            <a:lstStyle>
              <a:lvl1pPr>
                <a:defRPr sz="2400">
                  <a:solidFill>
                    <a:schemeClr val="tx1"/>
                  </a:solidFill>
                  <a:latin typeface="Arial" panose="020B0604020202020204" pitchFamily="34" charset="0"/>
                  <a:ea typeface="MS PGothic" panose="020B0600070205080204" charset="-128"/>
                </a:defRPr>
              </a:lvl1pPr>
              <a:lvl2pPr marL="742950" indent="-285750">
                <a:defRPr sz="2400">
                  <a:solidFill>
                    <a:schemeClr val="tx1"/>
                  </a:solidFill>
                  <a:latin typeface="Arial" panose="020B0604020202020204" pitchFamily="34" charset="0"/>
                  <a:ea typeface="MS PGothic" panose="020B0600070205080204" charset="-128"/>
                </a:defRPr>
              </a:lvl2pPr>
              <a:lvl3pPr marL="1143000" indent="-228600">
                <a:defRPr sz="2400">
                  <a:solidFill>
                    <a:schemeClr val="tx1"/>
                  </a:solidFill>
                  <a:latin typeface="Arial" panose="020B0604020202020204" pitchFamily="34" charset="0"/>
                  <a:ea typeface="MS PGothic" panose="020B0600070205080204" charset="-128"/>
                </a:defRPr>
              </a:lvl3pPr>
              <a:lvl4pPr marL="1600200" indent="-228600">
                <a:defRPr sz="2400">
                  <a:solidFill>
                    <a:schemeClr val="tx1"/>
                  </a:solidFill>
                  <a:latin typeface="Arial" panose="020B0604020202020204" pitchFamily="34" charset="0"/>
                  <a:ea typeface="MS PGothic" panose="020B0600070205080204" charset="-128"/>
                </a:defRPr>
              </a:lvl4pPr>
              <a:lvl5pPr marL="2057400" indent="-22860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endParaRPr lang="zh-CN" altLang="zh-CN" sz="1800">
                <a:latin typeface="+mn-lt"/>
              </a:endParaRPr>
            </a:p>
          </p:txBody>
        </p:sp>
        <p:sp>
          <p:nvSpPr>
            <p:cNvPr id="64602" name="Rectangle 101"/>
            <p:cNvSpPr>
              <a:spLocks noChangeArrowheads="1"/>
            </p:cNvSpPr>
            <p:nvPr/>
          </p:nvSpPr>
          <p:spPr bwMode="auto">
            <a:xfrm>
              <a:off x="771" y="3500"/>
              <a:ext cx="132" cy="61"/>
            </a:xfrm>
            <a:prstGeom prst="rect">
              <a:avLst/>
            </a:prstGeom>
            <a:solidFill>
              <a:schemeClr val="bg1"/>
            </a:solidFill>
            <a:ln w="19050">
              <a:solidFill>
                <a:srgbClr val="006600"/>
              </a:solidFill>
              <a:miter lim="800000"/>
            </a:ln>
          </p:spPr>
          <p:txBody>
            <a:bodyPr wrap="none" anchor="ctr"/>
            <a:lstStyle>
              <a:lvl1pPr>
                <a:defRPr sz="2400">
                  <a:solidFill>
                    <a:schemeClr val="tx1"/>
                  </a:solidFill>
                  <a:latin typeface="Arial" panose="020B0604020202020204" pitchFamily="34" charset="0"/>
                  <a:ea typeface="MS PGothic" panose="020B0600070205080204" charset="-128"/>
                </a:defRPr>
              </a:lvl1pPr>
              <a:lvl2pPr marL="742950" indent="-285750">
                <a:defRPr sz="2400">
                  <a:solidFill>
                    <a:schemeClr val="tx1"/>
                  </a:solidFill>
                  <a:latin typeface="Arial" panose="020B0604020202020204" pitchFamily="34" charset="0"/>
                  <a:ea typeface="MS PGothic" panose="020B0600070205080204" charset="-128"/>
                </a:defRPr>
              </a:lvl2pPr>
              <a:lvl3pPr marL="1143000" indent="-228600">
                <a:defRPr sz="2400">
                  <a:solidFill>
                    <a:schemeClr val="tx1"/>
                  </a:solidFill>
                  <a:latin typeface="Arial" panose="020B0604020202020204" pitchFamily="34" charset="0"/>
                  <a:ea typeface="MS PGothic" panose="020B0600070205080204" charset="-128"/>
                </a:defRPr>
              </a:lvl3pPr>
              <a:lvl4pPr marL="1600200" indent="-228600">
                <a:defRPr sz="2400">
                  <a:solidFill>
                    <a:schemeClr val="tx1"/>
                  </a:solidFill>
                  <a:latin typeface="Arial" panose="020B0604020202020204" pitchFamily="34" charset="0"/>
                  <a:ea typeface="MS PGothic" panose="020B0600070205080204" charset="-128"/>
                </a:defRPr>
              </a:lvl4pPr>
              <a:lvl5pPr marL="2057400" indent="-22860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endParaRPr lang="zh-CN" altLang="zh-CN" sz="1800">
                <a:latin typeface="+mn-lt"/>
              </a:endParaRPr>
            </a:p>
          </p:txBody>
        </p:sp>
        <p:sp>
          <p:nvSpPr>
            <p:cNvPr id="64603" name="Rectangle 102"/>
            <p:cNvSpPr>
              <a:spLocks noChangeArrowheads="1"/>
            </p:cNvSpPr>
            <p:nvPr/>
          </p:nvSpPr>
          <p:spPr bwMode="auto">
            <a:xfrm>
              <a:off x="644" y="3477"/>
              <a:ext cx="108" cy="104"/>
            </a:xfrm>
            <a:prstGeom prst="rect">
              <a:avLst/>
            </a:prstGeom>
            <a:solidFill>
              <a:schemeClr val="bg1"/>
            </a:solidFill>
            <a:ln w="19050">
              <a:solidFill>
                <a:schemeClr val="accent2"/>
              </a:solidFill>
              <a:miter lim="800000"/>
            </a:ln>
          </p:spPr>
          <p:txBody>
            <a:bodyPr wrap="none" anchor="ctr"/>
            <a:lstStyle>
              <a:lvl1pPr>
                <a:defRPr sz="2400">
                  <a:solidFill>
                    <a:schemeClr val="tx1"/>
                  </a:solidFill>
                  <a:latin typeface="Arial" panose="020B0604020202020204" pitchFamily="34" charset="0"/>
                  <a:ea typeface="MS PGothic" panose="020B0600070205080204" charset="-128"/>
                </a:defRPr>
              </a:lvl1pPr>
              <a:lvl2pPr marL="742950" indent="-285750">
                <a:defRPr sz="2400">
                  <a:solidFill>
                    <a:schemeClr val="tx1"/>
                  </a:solidFill>
                  <a:latin typeface="Arial" panose="020B0604020202020204" pitchFamily="34" charset="0"/>
                  <a:ea typeface="MS PGothic" panose="020B0600070205080204" charset="-128"/>
                </a:defRPr>
              </a:lvl2pPr>
              <a:lvl3pPr marL="1143000" indent="-228600">
                <a:defRPr sz="2400">
                  <a:solidFill>
                    <a:schemeClr val="tx1"/>
                  </a:solidFill>
                  <a:latin typeface="Arial" panose="020B0604020202020204" pitchFamily="34" charset="0"/>
                  <a:ea typeface="MS PGothic" panose="020B0600070205080204" charset="-128"/>
                </a:defRPr>
              </a:lvl3pPr>
              <a:lvl4pPr marL="1600200" indent="-228600">
                <a:defRPr sz="2400">
                  <a:solidFill>
                    <a:schemeClr val="tx1"/>
                  </a:solidFill>
                  <a:latin typeface="Arial" panose="020B0604020202020204" pitchFamily="34" charset="0"/>
                  <a:ea typeface="MS PGothic" panose="020B0600070205080204" charset="-128"/>
                </a:defRPr>
              </a:lvl4pPr>
              <a:lvl5pPr marL="2057400" indent="-22860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endParaRPr lang="zh-CN" altLang="zh-CN" sz="1800">
                <a:latin typeface="+mn-lt"/>
              </a:endParaRPr>
            </a:p>
          </p:txBody>
        </p:sp>
        <p:sp>
          <p:nvSpPr>
            <p:cNvPr id="64604" name="Rectangle 103"/>
            <p:cNvSpPr>
              <a:spLocks noChangeArrowheads="1"/>
            </p:cNvSpPr>
            <p:nvPr/>
          </p:nvSpPr>
          <p:spPr bwMode="auto">
            <a:xfrm>
              <a:off x="517" y="3480"/>
              <a:ext cx="108" cy="105"/>
            </a:xfrm>
            <a:prstGeom prst="rect">
              <a:avLst/>
            </a:prstGeom>
            <a:solidFill>
              <a:schemeClr val="bg1"/>
            </a:solidFill>
            <a:ln w="19050">
              <a:solidFill>
                <a:srgbClr val="FF0000"/>
              </a:solidFill>
              <a:miter lim="800000"/>
            </a:ln>
          </p:spPr>
          <p:txBody>
            <a:bodyPr wrap="none" anchor="ctr"/>
            <a:lstStyle>
              <a:lvl1pPr>
                <a:defRPr sz="2400">
                  <a:solidFill>
                    <a:schemeClr val="tx1"/>
                  </a:solidFill>
                  <a:latin typeface="Arial" panose="020B0604020202020204" pitchFamily="34" charset="0"/>
                  <a:ea typeface="MS PGothic" panose="020B0600070205080204" charset="-128"/>
                </a:defRPr>
              </a:lvl1pPr>
              <a:lvl2pPr marL="742950" indent="-285750">
                <a:defRPr sz="2400">
                  <a:solidFill>
                    <a:schemeClr val="tx1"/>
                  </a:solidFill>
                  <a:latin typeface="Arial" panose="020B0604020202020204" pitchFamily="34" charset="0"/>
                  <a:ea typeface="MS PGothic" panose="020B0600070205080204" charset="-128"/>
                </a:defRPr>
              </a:lvl2pPr>
              <a:lvl3pPr marL="1143000" indent="-228600">
                <a:defRPr sz="2400">
                  <a:solidFill>
                    <a:schemeClr val="tx1"/>
                  </a:solidFill>
                  <a:latin typeface="Arial" panose="020B0604020202020204" pitchFamily="34" charset="0"/>
                  <a:ea typeface="MS PGothic" panose="020B0600070205080204" charset="-128"/>
                </a:defRPr>
              </a:lvl3pPr>
              <a:lvl4pPr marL="1600200" indent="-228600">
                <a:defRPr sz="2400">
                  <a:solidFill>
                    <a:schemeClr val="tx1"/>
                  </a:solidFill>
                  <a:latin typeface="Arial" panose="020B0604020202020204" pitchFamily="34" charset="0"/>
                  <a:ea typeface="MS PGothic" panose="020B0600070205080204" charset="-128"/>
                </a:defRPr>
              </a:lvl4pPr>
              <a:lvl5pPr marL="2057400" indent="-22860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endParaRPr lang="zh-CN" altLang="zh-CN" sz="1800">
                <a:latin typeface="+mn-lt"/>
              </a:endParaRPr>
            </a:p>
          </p:txBody>
        </p:sp>
        <p:sp>
          <p:nvSpPr>
            <p:cNvPr id="64605" name="Line 104"/>
            <p:cNvSpPr>
              <a:spLocks noChangeShapeType="1"/>
            </p:cNvSpPr>
            <p:nvPr/>
          </p:nvSpPr>
          <p:spPr bwMode="auto">
            <a:xfrm flipV="1">
              <a:off x="455" y="3527"/>
              <a:ext cx="561" cy="4"/>
            </a:xfrm>
            <a:prstGeom prst="line">
              <a:avLst/>
            </a:prstGeom>
            <a:noFill/>
            <a:ln w="19050">
              <a:solidFill>
                <a:schemeClr val="tx1"/>
              </a:solidFill>
              <a:round/>
              <a:tailEnd type="triangle" w="med" len="med"/>
            </a:ln>
            <a:extLst>
              <a:ext uri="{909E8E84-426E-40DD-AFC4-6F175D3DCCD1}">
                <a14:hiddenFill xmlns="" xmlns:a14="http://schemas.microsoft.com/office/drawing/2010/main">
                  <a:noFill/>
                </a14:hiddenFill>
              </a:ext>
            </a:extLst>
          </p:spPr>
          <p:txBody>
            <a:bodyPr wrap="none"/>
            <a:lstStyle/>
            <a:p>
              <a:endParaRPr lang="zh-CN" altLang="en-US">
                <a:latin typeface="+mn-lt"/>
              </a:endParaRPr>
            </a:p>
          </p:txBody>
        </p:sp>
      </p:grpSp>
      <p:grpSp>
        <p:nvGrpSpPr>
          <p:cNvPr id="13" name="Group 105"/>
          <p:cNvGrpSpPr/>
          <p:nvPr/>
        </p:nvGrpSpPr>
        <p:grpSpPr bwMode="auto">
          <a:xfrm>
            <a:off x="4608513" y="4562205"/>
            <a:ext cx="890587" cy="215900"/>
            <a:chOff x="455" y="3463"/>
            <a:chExt cx="561" cy="136"/>
          </a:xfrm>
        </p:grpSpPr>
        <p:sp>
          <p:nvSpPr>
            <p:cNvPr id="64596" name="Rectangle 106"/>
            <p:cNvSpPr>
              <a:spLocks noChangeArrowheads="1"/>
            </p:cNvSpPr>
            <p:nvPr/>
          </p:nvSpPr>
          <p:spPr bwMode="auto">
            <a:xfrm>
              <a:off x="498" y="3463"/>
              <a:ext cx="424" cy="136"/>
            </a:xfrm>
            <a:prstGeom prst="rect">
              <a:avLst/>
            </a:prstGeom>
            <a:solidFill>
              <a:schemeClr val="bg1"/>
            </a:solidFill>
            <a:ln w="19050">
              <a:solidFill>
                <a:srgbClr val="5F5F5F"/>
              </a:solidFill>
              <a:miter lim="800000"/>
            </a:ln>
          </p:spPr>
          <p:txBody>
            <a:bodyPr wrap="none" anchor="ctr"/>
            <a:lstStyle>
              <a:lvl1pPr>
                <a:defRPr sz="2400">
                  <a:solidFill>
                    <a:schemeClr val="tx1"/>
                  </a:solidFill>
                  <a:latin typeface="Arial" panose="020B0604020202020204" pitchFamily="34" charset="0"/>
                  <a:ea typeface="MS PGothic" panose="020B0600070205080204" charset="-128"/>
                </a:defRPr>
              </a:lvl1pPr>
              <a:lvl2pPr marL="742950" indent="-285750">
                <a:defRPr sz="2400">
                  <a:solidFill>
                    <a:schemeClr val="tx1"/>
                  </a:solidFill>
                  <a:latin typeface="Arial" panose="020B0604020202020204" pitchFamily="34" charset="0"/>
                  <a:ea typeface="MS PGothic" panose="020B0600070205080204" charset="-128"/>
                </a:defRPr>
              </a:lvl2pPr>
              <a:lvl3pPr marL="1143000" indent="-228600">
                <a:defRPr sz="2400">
                  <a:solidFill>
                    <a:schemeClr val="tx1"/>
                  </a:solidFill>
                  <a:latin typeface="Arial" panose="020B0604020202020204" pitchFamily="34" charset="0"/>
                  <a:ea typeface="MS PGothic" panose="020B0600070205080204" charset="-128"/>
                </a:defRPr>
              </a:lvl3pPr>
              <a:lvl4pPr marL="1600200" indent="-228600">
                <a:defRPr sz="2400">
                  <a:solidFill>
                    <a:schemeClr val="tx1"/>
                  </a:solidFill>
                  <a:latin typeface="Arial" panose="020B0604020202020204" pitchFamily="34" charset="0"/>
                  <a:ea typeface="MS PGothic" panose="020B0600070205080204" charset="-128"/>
                </a:defRPr>
              </a:lvl4pPr>
              <a:lvl5pPr marL="2057400" indent="-22860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endParaRPr lang="zh-CN" altLang="zh-CN" sz="1800">
                <a:latin typeface="+mn-lt"/>
              </a:endParaRPr>
            </a:p>
          </p:txBody>
        </p:sp>
        <p:sp>
          <p:nvSpPr>
            <p:cNvPr id="64597" name="Rectangle 107"/>
            <p:cNvSpPr>
              <a:spLocks noChangeArrowheads="1"/>
            </p:cNvSpPr>
            <p:nvPr/>
          </p:nvSpPr>
          <p:spPr bwMode="auto">
            <a:xfrm>
              <a:off x="771" y="3500"/>
              <a:ext cx="132" cy="61"/>
            </a:xfrm>
            <a:prstGeom prst="rect">
              <a:avLst/>
            </a:prstGeom>
            <a:solidFill>
              <a:schemeClr val="bg1"/>
            </a:solidFill>
            <a:ln w="19050">
              <a:solidFill>
                <a:srgbClr val="006600"/>
              </a:solidFill>
              <a:miter lim="800000"/>
            </a:ln>
          </p:spPr>
          <p:txBody>
            <a:bodyPr wrap="none" anchor="ctr"/>
            <a:lstStyle>
              <a:lvl1pPr>
                <a:defRPr sz="2400">
                  <a:solidFill>
                    <a:schemeClr val="tx1"/>
                  </a:solidFill>
                  <a:latin typeface="Arial" panose="020B0604020202020204" pitchFamily="34" charset="0"/>
                  <a:ea typeface="MS PGothic" panose="020B0600070205080204" charset="-128"/>
                </a:defRPr>
              </a:lvl1pPr>
              <a:lvl2pPr marL="742950" indent="-285750">
                <a:defRPr sz="2400">
                  <a:solidFill>
                    <a:schemeClr val="tx1"/>
                  </a:solidFill>
                  <a:latin typeface="Arial" panose="020B0604020202020204" pitchFamily="34" charset="0"/>
                  <a:ea typeface="MS PGothic" panose="020B0600070205080204" charset="-128"/>
                </a:defRPr>
              </a:lvl2pPr>
              <a:lvl3pPr marL="1143000" indent="-228600">
                <a:defRPr sz="2400">
                  <a:solidFill>
                    <a:schemeClr val="tx1"/>
                  </a:solidFill>
                  <a:latin typeface="Arial" panose="020B0604020202020204" pitchFamily="34" charset="0"/>
                  <a:ea typeface="MS PGothic" panose="020B0600070205080204" charset="-128"/>
                </a:defRPr>
              </a:lvl3pPr>
              <a:lvl4pPr marL="1600200" indent="-228600">
                <a:defRPr sz="2400">
                  <a:solidFill>
                    <a:schemeClr val="tx1"/>
                  </a:solidFill>
                  <a:latin typeface="Arial" panose="020B0604020202020204" pitchFamily="34" charset="0"/>
                  <a:ea typeface="MS PGothic" panose="020B0600070205080204" charset="-128"/>
                </a:defRPr>
              </a:lvl4pPr>
              <a:lvl5pPr marL="2057400" indent="-22860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endParaRPr lang="zh-CN" altLang="zh-CN" sz="1800">
                <a:latin typeface="+mn-lt"/>
              </a:endParaRPr>
            </a:p>
          </p:txBody>
        </p:sp>
        <p:sp>
          <p:nvSpPr>
            <p:cNvPr id="64598" name="Rectangle 108"/>
            <p:cNvSpPr>
              <a:spLocks noChangeArrowheads="1"/>
            </p:cNvSpPr>
            <p:nvPr/>
          </p:nvSpPr>
          <p:spPr bwMode="auto">
            <a:xfrm>
              <a:off x="644" y="3477"/>
              <a:ext cx="108" cy="104"/>
            </a:xfrm>
            <a:prstGeom prst="rect">
              <a:avLst/>
            </a:prstGeom>
            <a:solidFill>
              <a:schemeClr val="bg1"/>
            </a:solidFill>
            <a:ln w="19050">
              <a:solidFill>
                <a:schemeClr val="accent2"/>
              </a:solidFill>
              <a:miter lim="800000"/>
            </a:ln>
          </p:spPr>
          <p:txBody>
            <a:bodyPr wrap="none" anchor="ctr"/>
            <a:lstStyle>
              <a:lvl1pPr>
                <a:defRPr sz="2400">
                  <a:solidFill>
                    <a:schemeClr val="tx1"/>
                  </a:solidFill>
                  <a:latin typeface="Arial" panose="020B0604020202020204" pitchFamily="34" charset="0"/>
                  <a:ea typeface="MS PGothic" panose="020B0600070205080204" charset="-128"/>
                </a:defRPr>
              </a:lvl1pPr>
              <a:lvl2pPr marL="742950" indent="-285750">
                <a:defRPr sz="2400">
                  <a:solidFill>
                    <a:schemeClr val="tx1"/>
                  </a:solidFill>
                  <a:latin typeface="Arial" panose="020B0604020202020204" pitchFamily="34" charset="0"/>
                  <a:ea typeface="MS PGothic" panose="020B0600070205080204" charset="-128"/>
                </a:defRPr>
              </a:lvl2pPr>
              <a:lvl3pPr marL="1143000" indent="-228600">
                <a:defRPr sz="2400">
                  <a:solidFill>
                    <a:schemeClr val="tx1"/>
                  </a:solidFill>
                  <a:latin typeface="Arial" panose="020B0604020202020204" pitchFamily="34" charset="0"/>
                  <a:ea typeface="MS PGothic" panose="020B0600070205080204" charset="-128"/>
                </a:defRPr>
              </a:lvl3pPr>
              <a:lvl4pPr marL="1600200" indent="-228600">
                <a:defRPr sz="2400">
                  <a:solidFill>
                    <a:schemeClr val="tx1"/>
                  </a:solidFill>
                  <a:latin typeface="Arial" panose="020B0604020202020204" pitchFamily="34" charset="0"/>
                  <a:ea typeface="MS PGothic" panose="020B0600070205080204" charset="-128"/>
                </a:defRPr>
              </a:lvl4pPr>
              <a:lvl5pPr marL="2057400" indent="-22860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endParaRPr lang="zh-CN" altLang="zh-CN" sz="1800">
                <a:latin typeface="+mn-lt"/>
              </a:endParaRPr>
            </a:p>
          </p:txBody>
        </p:sp>
        <p:sp>
          <p:nvSpPr>
            <p:cNvPr id="64599" name="Rectangle 109"/>
            <p:cNvSpPr>
              <a:spLocks noChangeArrowheads="1"/>
            </p:cNvSpPr>
            <p:nvPr/>
          </p:nvSpPr>
          <p:spPr bwMode="auto">
            <a:xfrm>
              <a:off x="517" y="3480"/>
              <a:ext cx="108" cy="105"/>
            </a:xfrm>
            <a:prstGeom prst="rect">
              <a:avLst/>
            </a:prstGeom>
            <a:solidFill>
              <a:schemeClr val="bg1"/>
            </a:solidFill>
            <a:ln w="19050">
              <a:solidFill>
                <a:srgbClr val="FF0000"/>
              </a:solidFill>
              <a:miter lim="800000"/>
            </a:ln>
          </p:spPr>
          <p:txBody>
            <a:bodyPr wrap="none" anchor="ctr"/>
            <a:lstStyle>
              <a:lvl1pPr>
                <a:defRPr sz="2400">
                  <a:solidFill>
                    <a:schemeClr val="tx1"/>
                  </a:solidFill>
                  <a:latin typeface="Arial" panose="020B0604020202020204" pitchFamily="34" charset="0"/>
                  <a:ea typeface="MS PGothic" panose="020B0600070205080204" charset="-128"/>
                </a:defRPr>
              </a:lvl1pPr>
              <a:lvl2pPr marL="742950" indent="-285750">
                <a:defRPr sz="2400">
                  <a:solidFill>
                    <a:schemeClr val="tx1"/>
                  </a:solidFill>
                  <a:latin typeface="Arial" panose="020B0604020202020204" pitchFamily="34" charset="0"/>
                  <a:ea typeface="MS PGothic" panose="020B0600070205080204" charset="-128"/>
                </a:defRPr>
              </a:lvl2pPr>
              <a:lvl3pPr marL="1143000" indent="-228600">
                <a:defRPr sz="2400">
                  <a:solidFill>
                    <a:schemeClr val="tx1"/>
                  </a:solidFill>
                  <a:latin typeface="Arial" panose="020B0604020202020204" pitchFamily="34" charset="0"/>
                  <a:ea typeface="MS PGothic" panose="020B0600070205080204" charset="-128"/>
                </a:defRPr>
              </a:lvl3pPr>
              <a:lvl4pPr marL="1600200" indent="-228600">
                <a:defRPr sz="2400">
                  <a:solidFill>
                    <a:schemeClr val="tx1"/>
                  </a:solidFill>
                  <a:latin typeface="Arial" panose="020B0604020202020204" pitchFamily="34" charset="0"/>
                  <a:ea typeface="MS PGothic" panose="020B0600070205080204" charset="-128"/>
                </a:defRPr>
              </a:lvl4pPr>
              <a:lvl5pPr marL="2057400" indent="-22860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endParaRPr lang="zh-CN" altLang="zh-CN" sz="1800">
                <a:latin typeface="+mn-lt"/>
              </a:endParaRPr>
            </a:p>
          </p:txBody>
        </p:sp>
        <p:sp>
          <p:nvSpPr>
            <p:cNvPr id="64600" name="Line 110"/>
            <p:cNvSpPr>
              <a:spLocks noChangeShapeType="1"/>
            </p:cNvSpPr>
            <p:nvPr/>
          </p:nvSpPr>
          <p:spPr bwMode="auto">
            <a:xfrm flipV="1">
              <a:off x="455" y="3527"/>
              <a:ext cx="561" cy="4"/>
            </a:xfrm>
            <a:prstGeom prst="line">
              <a:avLst/>
            </a:prstGeom>
            <a:noFill/>
            <a:ln w="19050">
              <a:solidFill>
                <a:schemeClr val="tx1"/>
              </a:solidFill>
              <a:round/>
              <a:tailEnd type="triangle" w="med" len="med"/>
            </a:ln>
            <a:extLst>
              <a:ext uri="{909E8E84-426E-40DD-AFC4-6F175D3DCCD1}">
                <a14:hiddenFill xmlns="" xmlns:a14="http://schemas.microsoft.com/office/drawing/2010/main">
                  <a:noFill/>
                </a14:hiddenFill>
              </a:ext>
            </a:extLst>
          </p:spPr>
          <p:txBody>
            <a:bodyPr wrap="none"/>
            <a:lstStyle/>
            <a:p>
              <a:endParaRPr lang="zh-CN" altLang="en-US">
                <a:latin typeface="+mn-lt"/>
              </a:endParaRPr>
            </a:p>
          </p:txBody>
        </p:sp>
      </p:grpSp>
      <p:grpSp>
        <p:nvGrpSpPr>
          <p:cNvPr id="14" name="Group 111"/>
          <p:cNvGrpSpPr/>
          <p:nvPr/>
        </p:nvGrpSpPr>
        <p:grpSpPr bwMode="auto">
          <a:xfrm>
            <a:off x="4603750" y="4989242"/>
            <a:ext cx="890588" cy="215900"/>
            <a:chOff x="455" y="3463"/>
            <a:chExt cx="561" cy="136"/>
          </a:xfrm>
        </p:grpSpPr>
        <p:sp>
          <p:nvSpPr>
            <p:cNvPr id="64591" name="Rectangle 112"/>
            <p:cNvSpPr>
              <a:spLocks noChangeArrowheads="1"/>
            </p:cNvSpPr>
            <p:nvPr/>
          </p:nvSpPr>
          <p:spPr bwMode="auto">
            <a:xfrm>
              <a:off x="498" y="3463"/>
              <a:ext cx="424" cy="136"/>
            </a:xfrm>
            <a:prstGeom prst="rect">
              <a:avLst/>
            </a:prstGeom>
            <a:solidFill>
              <a:schemeClr val="bg1"/>
            </a:solidFill>
            <a:ln w="19050">
              <a:solidFill>
                <a:srgbClr val="5F5F5F"/>
              </a:solidFill>
              <a:miter lim="800000"/>
            </a:ln>
          </p:spPr>
          <p:txBody>
            <a:bodyPr wrap="none" anchor="ctr"/>
            <a:lstStyle>
              <a:lvl1pPr>
                <a:defRPr sz="2400">
                  <a:solidFill>
                    <a:schemeClr val="tx1"/>
                  </a:solidFill>
                  <a:latin typeface="Arial" panose="020B0604020202020204" pitchFamily="34" charset="0"/>
                  <a:ea typeface="MS PGothic" panose="020B0600070205080204" charset="-128"/>
                </a:defRPr>
              </a:lvl1pPr>
              <a:lvl2pPr marL="742950" indent="-285750">
                <a:defRPr sz="2400">
                  <a:solidFill>
                    <a:schemeClr val="tx1"/>
                  </a:solidFill>
                  <a:latin typeface="Arial" panose="020B0604020202020204" pitchFamily="34" charset="0"/>
                  <a:ea typeface="MS PGothic" panose="020B0600070205080204" charset="-128"/>
                </a:defRPr>
              </a:lvl2pPr>
              <a:lvl3pPr marL="1143000" indent="-228600">
                <a:defRPr sz="2400">
                  <a:solidFill>
                    <a:schemeClr val="tx1"/>
                  </a:solidFill>
                  <a:latin typeface="Arial" panose="020B0604020202020204" pitchFamily="34" charset="0"/>
                  <a:ea typeface="MS PGothic" panose="020B0600070205080204" charset="-128"/>
                </a:defRPr>
              </a:lvl3pPr>
              <a:lvl4pPr marL="1600200" indent="-228600">
                <a:defRPr sz="2400">
                  <a:solidFill>
                    <a:schemeClr val="tx1"/>
                  </a:solidFill>
                  <a:latin typeface="Arial" panose="020B0604020202020204" pitchFamily="34" charset="0"/>
                  <a:ea typeface="MS PGothic" panose="020B0600070205080204" charset="-128"/>
                </a:defRPr>
              </a:lvl4pPr>
              <a:lvl5pPr marL="2057400" indent="-22860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endParaRPr lang="zh-CN" altLang="zh-CN" sz="1800">
                <a:latin typeface="+mn-lt"/>
              </a:endParaRPr>
            </a:p>
          </p:txBody>
        </p:sp>
        <p:sp>
          <p:nvSpPr>
            <p:cNvPr id="64592" name="Rectangle 113"/>
            <p:cNvSpPr>
              <a:spLocks noChangeArrowheads="1"/>
            </p:cNvSpPr>
            <p:nvPr/>
          </p:nvSpPr>
          <p:spPr bwMode="auto">
            <a:xfrm>
              <a:off x="771" y="3500"/>
              <a:ext cx="132" cy="61"/>
            </a:xfrm>
            <a:prstGeom prst="rect">
              <a:avLst/>
            </a:prstGeom>
            <a:solidFill>
              <a:schemeClr val="bg1"/>
            </a:solidFill>
            <a:ln w="19050">
              <a:solidFill>
                <a:srgbClr val="006600"/>
              </a:solidFill>
              <a:miter lim="800000"/>
            </a:ln>
          </p:spPr>
          <p:txBody>
            <a:bodyPr wrap="none" anchor="ctr"/>
            <a:lstStyle>
              <a:lvl1pPr>
                <a:defRPr sz="2400">
                  <a:solidFill>
                    <a:schemeClr val="tx1"/>
                  </a:solidFill>
                  <a:latin typeface="Arial" panose="020B0604020202020204" pitchFamily="34" charset="0"/>
                  <a:ea typeface="MS PGothic" panose="020B0600070205080204" charset="-128"/>
                </a:defRPr>
              </a:lvl1pPr>
              <a:lvl2pPr marL="742950" indent="-285750">
                <a:defRPr sz="2400">
                  <a:solidFill>
                    <a:schemeClr val="tx1"/>
                  </a:solidFill>
                  <a:latin typeface="Arial" panose="020B0604020202020204" pitchFamily="34" charset="0"/>
                  <a:ea typeface="MS PGothic" panose="020B0600070205080204" charset="-128"/>
                </a:defRPr>
              </a:lvl2pPr>
              <a:lvl3pPr marL="1143000" indent="-228600">
                <a:defRPr sz="2400">
                  <a:solidFill>
                    <a:schemeClr val="tx1"/>
                  </a:solidFill>
                  <a:latin typeface="Arial" panose="020B0604020202020204" pitchFamily="34" charset="0"/>
                  <a:ea typeface="MS PGothic" panose="020B0600070205080204" charset="-128"/>
                </a:defRPr>
              </a:lvl3pPr>
              <a:lvl4pPr marL="1600200" indent="-228600">
                <a:defRPr sz="2400">
                  <a:solidFill>
                    <a:schemeClr val="tx1"/>
                  </a:solidFill>
                  <a:latin typeface="Arial" panose="020B0604020202020204" pitchFamily="34" charset="0"/>
                  <a:ea typeface="MS PGothic" panose="020B0600070205080204" charset="-128"/>
                </a:defRPr>
              </a:lvl4pPr>
              <a:lvl5pPr marL="2057400" indent="-22860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endParaRPr lang="zh-CN" altLang="zh-CN" sz="1800">
                <a:latin typeface="+mn-lt"/>
              </a:endParaRPr>
            </a:p>
          </p:txBody>
        </p:sp>
        <p:sp>
          <p:nvSpPr>
            <p:cNvPr id="64593" name="Rectangle 114"/>
            <p:cNvSpPr>
              <a:spLocks noChangeArrowheads="1"/>
            </p:cNvSpPr>
            <p:nvPr/>
          </p:nvSpPr>
          <p:spPr bwMode="auto">
            <a:xfrm>
              <a:off x="644" y="3477"/>
              <a:ext cx="108" cy="104"/>
            </a:xfrm>
            <a:prstGeom prst="rect">
              <a:avLst/>
            </a:prstGeom>
            <a:solidFill>
              <a:schemeClr val="bg1"/>
            </a:solidFill>
            <a:ln w="19050">
              <a:solidFill>
                <a:schemeClr val="accent2"/>
              </a:solidFill>
              <a:miter lim="800000"/>
            </a:ln>
          </p:spPr>
          <p:txBody>
            <a:bodyPr wrap="none" anchor="ctr"/>
            <a:lstStyle>
              <a:lvl1pPr>
                <a:defRPr sz="2400">
                  <a:solidFill>
                    <a:schemeClr val="tx1"/>
                  </a:solidFill>
                  <a:latin typeface="Arial" panose="020B0604020202020204" pitchFamily="34" charset="0"/>
                  <a:ea typeface="MS PGothic" panose="020B0600070205080204" charset="-128"/>
                </a:defRPr>
              </a:lvl1pPr>
              <a:lvl2pPr marL="742950" indent="-285750">
                <a:defRPr sz="2400">
                  <a:solidFill>
                    <a:schemeClr val="tx1"/>
                  </a:solidFill>
                  <a:latin typeface="Arial" panose="020B0604020202020204" pitchFamily="34" charset="0"/>
                  <a:ea typeface="MS PGothic" panose="020B0600070205080204" charset="-128"/>
                </a:defRPr>
              </a:lvl2pPr>
              <a:lvl3pPr marL="1143000" indent="-228600">
                <a:defRPr sz="2400">
                  <a:solidFill>
                    <a:schemeClr val="tx1"/>
                  </a:solidFill>
                  <a:latin typeface="Arial" panose="020B0604020202020204" pitchFamily="34" charset="0"/>
                  <a:ea typeface="MS PGothic" panose="020B0600070205080204" charset="-128"/>
                </a:defRPr>
              </a:lvl3pPr>
              <a:lvl4pPr marL="1600200" indent="-228600">
                <a:defRPr sz="2400">
                  <a:solidFill>
                    <a:schemeClr val="tx1"/>
                  </a:solidFill>
                  <a:latin typeface="Arial" panose="020B0604020202020204" pitchFamily="34" charset="0"/>
                  <a:ea typeface="MS PGothic" panose="020B0600070205080204" charset="-128"/>
                </a:defRPr>
              </a:lvl4pPr>
              <a:lvl5pPr marL="2057400" indent="-22860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endParaRPr lang="zh-CN" altLang="zh-CN" sz="1800">
                <a:latin typeface="+mn-lt"/>
              </a:endParaRPr>
            </a:p>
          </p:txBody>
        </p:sp>
        <p:sp>
          <p:nvSpPr>
            <p:cNvPr id="64594" name="Rectangle 115"/>
            <p:cNvSpPr>
              <a:spLocks noChangeArrowheads="1"/>
            </p:cNvSpPr>
            <p:nvPr/>
          </p:nvSpPr>
          <p:spPr bwMode="auto">
            <a:xfrm>
              <a:off x="517" y="3480"/>
              <a:ext cx="108" cy="105"/>
            </a:xfrm>
            <a:prstGeom prst="rect">
              <a:avLst/>
            </a:prstGeom>
            <a:solidFill>
              <a:schemeClr val="bg1"/>
            </a:solidFill>
            <a:ln w="19050">
              <a:solidFill>
                <a:srgbClr val="FF0000"/>
              </a:solidFill>
              <a:miter lim="800000"/>
            </a:ln>
          </p:spPr>
          <p:txBody>
            <a:bodyPr wrap="none" anchor="ctr"/>
            <a:lstStyle>
              <a:lvl1pPr>
                <a:defRPr sz="2400">
                  <a:solidFill>
                    <a:schemeClr val="tx1"/>
                  </a:solidFill>
                  <a:latin typeface="Arial" panose="020B0604020202020204" pitchFamily="34" charset="0"/>
                  <a:ea typeface="MS PGothic" panose="020B0600070205080204" charset="-128"/>
                </a:defRPr>
              </a:lvl1pPr>
              <a:lvl2pPr marL="742950" indent="-285750">
                <a:defRPr sz="2400">
                  <a:solidFill>
                    <a:schemeClr val="tx1"/>
                  </a:solidFill>
                  <a:latin typeface="Arial" panose="020B0604020202020204" pitchFamily="34" charset="0"/>
                  <a:ea typeface="MS PGothic" panose="020B0600070205080204" charset="-128"/>
                </a:defRPr>
              </a:lvl2pPr>
              <a:lvl3pPr marL="1143000" indent="-228600">
                <a:defRPr sz="2400">
                  <a:solidFill>
                    <a:schemeClr val="tx1"/>
                  </a:solidFill>
                  <a:latin typeface="Arial" panose="020B0604020202020204" pitchFamily="34" charset="0"/>
                  <a:ea typeface="MS PGothic" panose="020B0600070205080204" charset="-128"/>
                </a:defRPr>
              </a:lvl3pPr>
              <a:lvl4pPr marL="1600200" indent="-228600">
                <a:defRPr sz="2400">
                  <a:solidFill>
                    <a:schemeClr val="tx1"/>
                  </a:solidFill>
                  <a:latin typeface="Arial" panose="020B0604020202020204" pitchFamily="34" charset="0"/>
                  <a:ea typeface="MS PGothic" panose="020B0600070205080204" charset="-128"/>
                </a:defRPr>
              </a:lvl4pPr>
              <a:lvl5pPr marL="2057400" indent="-22860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endParaRPr lang="zh-CN" altLang="zh-CN" sz="1800">
                <a:latin typeface="+mn-lt"/>
              </a:endParaRPr>
            </a:p>
          </p:txBody>
        </p:sp>
        <p:sp>
          <p:nvSpPr>
            <p:cNvPr id="64595" name="Line 116"/>
            <p:cNvSpPr>
              <a:spLocks noChangeShapeType="1"/>
            </p:cNvSpPr>
            <p:nvPr/>
          </p:nvSpPr>
          <p:spPr bwMode="auto">
            <a:xfrm flipV="1">
              <a:off x="455" y="3527"/>
              <a:ext cx="561" cy="4"/>
            </a:xfrm>
            <a:prstGeom prst="line">
              <a:avLst/>
            </a:prstGeom>
            <a:noFill/>
            <a:ln w="19050">
              <a:solidFill>
                <a:schemeClr val="tx1"/>
              </a:solidFill>
              <a:round/>
              <a:tailEnd type="triangle" w="med" len="med"/>
            </a:ln>
            <a:extLst>
              <a:ext uri="{909E8E84-426E-40DD-AFC4-6F175D3DCCD1}">
                <a14:hiddenFill xmlns="" xmlns:a14="http://schemas.microsoft.com/office/drawing/2010/main">
                  <a:noFill/>
                </a14:hiddenFill>
              </a:ext>
            </a:extLst>
          </p:spPr>
          <p:txBody>
            <a:bodyPr wrap="none"/>
            <a:lstStyle/>
            <a:p>
              <a:endParaRPr lang="zh-CN" altLang="en-US">
                <a:latin typeface="+mn-lt"/>
              </a:endParaRPr>
            </a:p>
          </p:txBody>
        </p:sp>
      </p:grpSp>
      <p:sp>
        <p:nvSpPr>
          <p:cNvPr id="64534" name="Text Box 117"/>
          <p:cNvSpPr txBox="1">
            <a:spLocks noChangeArrowheads="1"/>
          </p:cNvSpPr>
          <p:nvPr/>
        </p:nvSpPr>
        <p:spPr bwMode="auto">
          <a:xfrm>
            <a:off x="4286250" y="5498830"/>
            <a:ext cx="552450" cy="3667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charset="-128"/>
              </a:defRPr>
            </a:lvl1pPr>
            <a:lvl2pPr marL="742950" indent="-285750">
              <a:defRPr sz="2400">
                <a:solidFill>
                  <a:schemeClr val="tx1"/>
                </a:solidFill>
                <a:latin typeface="Arial" panose="020B0604020202020204" pitchFamily="34" charset="0"/>
                <a:ea typeface="MS PGothic" panose="020B0600070205080204" charset="-128"/>
              </a:defRPr>
            </a:lvl2pPr>
            <a:lvl3pPr marL="1143000" indent="-228600">
              <a:defRPr sz="2400">
                <a:solidFill>
                  <a:schemeClr val="tx1"/>
                </a:solidFill>
                <a:latin typeface="Arial" panose="020B0604020202020204" pitchFamily="34" charset="0"/>
                <a:ea typeface="MS PGothic" panose="020B0600070205080204" charset="-128"/>
              </a:defRPr>
            </a:lvl3pPr>
            <a:lvl4pPr marL="1600200" indent="-228600">
              <a:defRPr sz="2400">
                <a:solidFill>
                  <a:schemeClr val="tx1"/>
                </a:solidFill>
                <a:latin typeface="Arial" panose="020B0604020202020204" pitchFamily="34" charset="0"/>
                <a:ea typeface="MS PGothic" panose="020B0600070205080204" charset="-128"/>
              </a:defRPr>
            </a:lvl4pPr>
            <a:lvl5pPr marL="2057400" indent="-22860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r>
              <a:rPr lang="en-US" altLang="zh-CN" sz="1800">
                <a:latin typeface="+mn-lt"/>
              </a:rPr>
              <a:t>bus</a:t>
            </a:r>
          </a:p>
        </p:txBody>
      </p:sp>
      <p:grpSp>
        <p:nvGrpSpPr>
          <p:cNvPr id="15" name="Group 118"/>
          <p:cNvGrpSpPr/>
          <p:nvPr/>
        </p:nvGrpSpPr>
        <p:grpSpPr bwMode="auto">
          <a:xfrm>
            <a:off x="6091238" y="4149455"/>
            <a:ext cx="890587" cy="215900"/>
            <a:chOff x="876" y="2800"/>
            <a:chExt cx="642" cy="175"/>
          </a:xfrm>
        </p:grpSpPr>
        <p:sp>
          <p:nvSpPr>
            <p:cNvPr id="64586" name="Rectangle 119"/>
            <p:cNvSpPr>
              <a:spLocks noChangeArrowheads="1"/>
            </p:cNvSpPr>
            <p:nvPr/>
          </p:nvSpPr>
          <p:spPr bwMode="auto">
            <a:xfrm>
              <a:off x="925" y="2800"/>
              <a:ext cx="485" cy="175"/>
            </a:xfrm>
            <a:prstGeom prst="rect">
              <a:avLst/>
            </a:prstGeom>
            <a:solidFill>
              <a:schemeClr val="bg1"/>
            </a:solidFill>
            <a:ln w="19050">
              <a:solidFill>
                <a:srgbClr val="5F5F5F"/>
              </a:solidFill>
              <a:miter lim="800000"/>
            </a:ln>
          </p:spPr>
          <p:txBody>
            <a:bodyPr wrap="none" anchor="ctr"/>
            <a:lstStyle>
              <a:lvl1pPr>
                <a:defRPr sz="2400">
                  <a:solidFill>
                    <a:schemeClr val="tx1"/>
                  </a:solidFill>
                  <a:latin typeface="Arial" panose="020B0604020202020204" pitchFamily="34" charset="0"/>
                  <a:ea typeface="MS PGothic" panose="020B0600070205080204" charset="-128"/>
                </a:defRPr>
              </a:lvl1pPr>
              <a:lvl2pPr marL="742950" indent="-285750">
                <a:defRPr sz="2400">
                  <a:solidFill>
                    <a:schemeClr val="tx1"/>
                  </a:solidFill>
                  <a:latin typeface="Arial" panose="020B0604020202020204" pitchFamily="34" charset="0"/>
                  <a:ea typeface="MS PGothic" panose="020B0600070205080204" charset="-128"/>
                </a:defRPr>
              </a:lvl2pPr>
              <a:lvl3pPr marL="1143000" indent="-228600">
                <a:defRPr sz="2400">
                  <a:solidFill>
                    <a:schemeClr val="tx1"/>
                  </a:solidFill>
                  <a:latin typeface="Arial" panose="020B0604020202020204" pitchFamily="34" charset="0"/>
                  <a:ea typeface="MS PGothic" panose="020B0600070205080204" charset="-128"/>
                </a:defRPr>
              </a:lvl3pPr>
              <a:lvl4pPr marL="1600200" indent="-228600">
                <a:defRPr sz="2400">
                  <a:solidFill>
                    <a:schemeClr val="tx1"/>
                  </a:solidFill>
                  <a:latin typeface="Arial" panose="020B0604020202020204" pitchFamily="34" charset="0"/>
                  <a:ea typeface="MS PGothic" panose="020B0600070205080204" charset="-128"/>
                </a:defRPr>
              </a:lvl4pPr>
              <a:lvl5pPr marL="2057400" indent="-22860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endParaRPr lang="zh-CN" altLang="zh-CN" sz="1800">
                <a:latin typeface="+mn-lt"/>
              </a:endParaRPr>
            </a:p>
          </p:txBody>
        </p:sp>
        <p:sp>
          <p:nvSpPr>
            <p:cNvPr id="64587" name="Rectangle 120"/>
            <p:cNvSpPr>
              <a:spLocks noChangeArrowheads="1"/>
            </p:cNvSpPr>
            <p:nvPr/>
          </p:nvSpPr>
          <p:spPr bwMode="auto">
            <a:xfrm>
              <a:off x="945" y="2849"/>
              <a:ext cx="151" cy="78"/>
            </a:xfrm>
            <a:prstGeom prst="rect">
              <a:avLst/>
            </a:prstGeom>
            <a:solidFill>
              <a:schemeClr val="bg1"/>
            </a:solidFill>
            <a:ln w="19050">
              <a:solidFill>
                <a:srgbClr val="006600"/>
              </a:solidFill>
              <a:miter lim="800000"/>
            </a:ln>
          </p:spPr>
          <p:txBody>
            <a:bodyPr wrap="none" anchor="ctr"/>
            <a:lstStyle>
              <a:lvl1pPr>
                <a:defRPr sz="2400">
                  <a:solidFill>
                    <a:schemeClr val="tx1"/>
                  </a:solidFill>
                  <a:latin typeface="Arial" panose="020B0604020202020204" pitchFamily="34" charset="0"/>
                  <a:ea typeface="MS PGothic" panose="020B0600070205080204" charset="-128"/>
                </a:defRPr>
              </a:lvl1pPr>
              <a:lvl2pPr marL="742950" indent="-285750">
                <a:defRPr sz="2400">
                  <a:solidFill>
                    <a:schemeClr val="tx1"/>
                  </a:solidFill>
                  <a:latin typeface="Arial" panose="020B0604020202020204" pitchFamily="34" charset="0"/>
                  <a:ea typeface="MS PGothic" panose="020B0600070205080204" charset="-128"/>
                </a:defRPr>
              </a:lvl2pPr>
              <a:lvl3pPr marL="1143000" indent="-228600">
                <a:defRPr sz="2400">
                  <a:solidFill>
                    <a:schemeClr val="tx1"/>
                  </a:solidFill>
                  <a:latin typeface="Arial" panose="020B0604020202020204" pitchFamily="34" charset="0"/>
                  <a:ea typeface="MS PGothic" panose="020B0600070205080204" charset="-128"/>
                </a:defRPr>
              </a:lvl3pPr>
              <a:lvl4pPr marL="1600200" indent="-228600">
                <a:defRPr sz="2400">
                  <a:solidFill>
                    <a:schemeClr val="tx1"/>
                  </a:solidFill>
                  <a:latin typeface="Arial" panose="020B0604020202020204" pitchFamily="34" charset="0"/>
                  <a:ea typeface="MS PGothic" panose="020B0600070205080204" charset="-128"/>
                </a:defRPr>
              </a:lvl4pPr>
              <a:lvl5pPr marL="2057400" indent="-22860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endParaRPr lang="zh-CN" altLang="zh-CN" sz="1800">
                <a:latin typeface="+mn-lt"/>
              </a:endParaRPr>
            </a:p>
          </p:txBody>
        </p:sp>
        <p:sp>
          <p:nvSpPr>
            <p:cNvPr id="64588" name="Rectangle 121"/>
            <p:cNvSpPr>
              <a:spLocks noChangeArrowheads="1"/>
            </p:cNvSpPr>
            <p:nvPr/>
          </p:nvSpPr>
          <p:spPr bwMode="auto">
            <a:xfrm>
              <a:off x="1117" y="2818"/>
              <a:ext cx="124" cy="134"/>
            </a:xfrm>
            <a:prstGeom prst="rect">
              <a:avLst/>
            </a:prstGeom>
            <a:solidFill>
              <a:schemeClr val="bg1"/>
            </a:solidFill>
            <a:ln w="19050">
              <a:solidFill>
                <a:schemeClr val="accent2"/>
              </a:solidFill>
              <a:miter lim="800000"/>
            </a:ln>
          </p:spPr>
          <p:txBody>
            <a:bodyPr wrap="none" anchor="ctr"/>
            <a:lstStyle>
              <a:lvl1pPr>
                <a:defRPr sz="2400">
                  <a:solidFill>
                    <a:schemeClr val="tx1"/>
                  </a:solidFill>
                  <a:latin typeface="Arial" panose="020B0604020202020204" pitchFamily="34" charset="0"/>
                  <a:ea typeface="MS PGothic" panose="020B0600070205080204" charset="-128"/>
                </a:defRPr>
              </a:lvl1pPr>
              <a:lvl2pPr marL="742950" indent="-285750">
                <a:defRPr sz="2400">
                  <a:solidFill>
                    <a:schemeClr val="tx1"/>
                  </a:solidFill>
                  <a:latin typeface="Arial" panose="020B0604020202020204" pitchFamily="34" charset="0"/>
                  <a:ea typeface="MS PGothic" panose="020B0600070205080204" charset="-128"/>
                </a:defRPr>
              </a:lvl2pPr>
              <a:lvl3pPr marL="1143000" indent="-228600">
                <a:defRPr sz="2400">
                  <a:solidFill>
                    <a:schemeClr val="tx1"/>
                  </a:solidFill>
                  <a:latin typeface="Arial" panose="020B0604020202020204" pitchFamily="34" charset="0"/>
                  <a:ea typeface="MS PGothic" panose="020B0600070205080204" charset="-128"/>
                </a:defRPr>
              </a:lvl3pPr>
              <a:lvl4pPr marL="1600200" indent="-228600">
                <a:defRPr sz="2400">
                  <a:solidFill>
                    <a:schemeClr val="tx1"/>
                  </a:solidFill>
                  <a:latin typeface="Arial" panose="020B0604020202020204" pitchFamily="34" charset="0"/>
                  <a:ea typeface="MS PGothic" panose="020B0600070205080204" charset="-128"/>
                </a:defRPr>
              </a:lvl4pPr>
              <a:lvl5pPr marL="2057400" indent="-22860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endParaRPr lang="zh-CN" altLang="zh-CN" sz="1800">
                <a:latin typeface="+mn-lt"/>
              </a:endParaRPr>
            </a:p>
          </p:txBody>
        </p:sp>
        <p:sp>
          <p:nvSpPr>
            <p:cNvPr id="64589" name="Rectangle 122"/>
            <p:cNvSpPr>
              <a:spLocks noChangeArrowheads="1"/>
            </p:cNvSpPr>
            <p:nvPr/>
          </p:nvSpPr>
          <p:spPr bwMode="auto">
            <a:xfrm>
              <a:off x="1263" y="2815"/>
              <a:ext cx="125" cy="135"/>
            </a:xfrm>
            <a:prstGeom prst="rect">
              <a:avLst/>
            </a:prstGeom>
            <a:solidFill>
              <a:schemeClr val="bg1"/>
            </a:solidFill>
            <a:ln w="19050">
              <a:solidFill>
                <a:srgbClr val="FF0000"/>
              </a:solidFill>
              <a:miter lim="800000"/>
            </a:ln>
          </p:spPr>
          <p:txBody>
            <a:bodyPr wrap="none" anchor="ctr"/>
            <a:lstStyle>
              <a:lvl1pPr>
                <a:defRPr sz="2400">
                  <a:solidFill>
                    <a:schemeClr val="tx1"/>
                  </a:solidFill>
                  <a:latin typeface="Arial" panose="020B0604020202020204" pitchFamily="34" charset="0"/>
                  <a:ea typeface="MS PGothic" panose="020B0600070205080204" charset="-128"/>
                </a:defRPr>
              </a:lvl1pPr>
              <a:lvl2pPr marL="742950" indent="-285750">
                <a:defRPr sz="2400">
                  <a:solidFill>
                    <a:schemeClr val="tx1"/>
                  </a:solidFill>
                  <a:latin typeface="Arial" panose="020B0604020202020204" pitchFamily="34" charset="0"/>
                  <a:ea typeface="MS PGothic" panose="020B0600070205080204" charset="-128"/>
                </a:defRPr>
              </a:lvl2pPr>
              <a:lvl3pPr marL="1143000" indent="-228600">
                <a:defRPr sz="2400">
                  <a:solidFill>
                    <a:schemeClr val="tx1"/>
                  </a:solidFill>
                  <a:latin typeface="Arial" panose="020B0604020202020204" pitchFamily="34" charset="0"/>
                  <a:ea typeface="MS PGothic" panose="020B0600070205080204" charset="-128"/>
                </a:defRPr>
              </a:lvl3pPr>
              <a:lvl4pPr marL="1600200" indent="-228600">
                <a:defRPr sz="2400">
                  <a:solidFill>
                    <a:schemeClr val="tx1"/>
                  </a:solidFill>
                  <a:latin typeface="Arial" panose="020B0604020202020204" pitchFamily="34" charset="0"/>
                  <a:ea typeface="MS PGothic" panose="020B0600070205080204" charset="-128"/>
                </a:defRPr>
              </a:lvl4pPr>
              <a:lvl5pPr marL="2057400" indent="-22860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endParaRPr lang="zh-CN" altLang="zh-CN" sz="1800">
                <a:latin typeface="+mn-lt"/>
              </a:endParaRPr>
            </a:p>
          </p:txBody>
        </p:sp>
        <p:sp>
          <p:nvSpPr>
            <p:cNvPr id="64590" name="Line 123"/>
            <p:cNvSpPr>
              <a:spLocks noChangeShapeType="1"/>
            </p:cNvSpPr>
            <p:nvPr/>
          </p:nvSpPr>
          <p:spPr bwMode="auto">
            <a:xfrm flipV="1">
              <a:off x="876" y="2882"/>
              <a:ext cx="642" cy="5"/>
            </a:xfrm>
            <a:prstGeom prst="line">
              <a:avLst/>
            </a:prstGeom>
            <a:noFill/>
            <a:ln w="19050">
              <a:solidFill>
                <a:schemeClr val="tx1"/>
              </a:solidFill>
              <a:round/>
              <a:tailEnd type="triangle" w="med" len="med"/>
            </a:ln>
            <a:extLst>
              <a:ext uri="{909E8E84-426E-40DD-AFC4-6F175D3DCCD1}">
                <a14:hiddenFill xmlns="" xmlns:a14="http://schemas.microsoft.com/office/drawing/2010/main">
                  <a:noFill/>
                </a14:hiddenFill>
              </a:ext>
            </a:extLst>
          </p:spPr>
          <p:txBody>
            <a:bodyPr wrap="none"/>
            <a:lstStyle/>
            <a:p>
              <a:endParaRPr lang="zh-CN" altLang="en-US">
                <a:latin typeface="+mn-lt"/>
              </a:endParaRPr>
            </a:p>
          </p:txBody>
        </p:sp>
      </p:grpSp>
      <p:grpSp>
        <p:nvGrpSpPr>
          <p:cNvPr id="16" name="Group 124"/>
          <p:cNvGrpSpPr/>
          <p:nvPr/>
        </p:nvGrpSpPr>
        <p:grpSpPr bwMode="auto">
          <a:xfrm>
            <a:off x="6067425" y="4544742"/>
            <a:ext cx="890588" cy="215900"/>
            <a:chOff x="876" y="2800"/>
            <a:chExt cx="642" cy="175"/>
          </a:xfrm>
        </p:grpSpPr>
        <p:sp>
          <p:nvSpPr>
            <p:cNvPr id="64581" name="Rectangle 125"/>
            <p:cNvSpPr>
              <a:spLocks noChangeArrowheads="1"/>
            </p:cNvSpPr>
            <p:nvPr/>
          </p:nvSpPr>
          <p:spPr bwMode="auto">
            <a:xfrm>
              <a:off x="925" y="2800"/>
              <a:ext cx="485" cy="175"/>
            </a:xfrm>
            <a:prstGeom prst="rect">
              <a:avLst/>
            </a:prstGeom>
            <a:solidFill>
              <a:schemeClr val="bg1"/>
            </a:solidFill>
            <a:ln w="19050">
              <a:solidFill>
                <a:srgbClr val="5F5F5F"/>
              </a:solidFill>
              <a:miter lim="800000"/>
            </a:ln>
          </p:spPr>
          <p:txBody>
            <a:bodyPr wrap="none" anchor="ctr"/>
            <a:lstStyle>
              <a:lvl1pPr>
                <a:defRPr sz="2400">
                  <a:solidFill>
                    <a:schemeClr val="tx1"/>
                  </a:solidFill>
                  <a:latin typeface="Arial" panose="020B0604020202020204" pitchFamily="34" charset="0"/>
                  <a:ea typeface="MS PGothic" panose="020B0600070205080204" charset="-128"/>
                </a:defRPr>
              </a:lvl1pPr>
              <a:lvl2pPr marL="742950" indent="-285750">
                <a:defRPr sz="2400">
                  <a:solidFill>
                    <a:schemeClr val="tx1"/>
                  </a:solidFill>
                  <a:latin typeface="Arial" panose="020B0604020202020204" pitchFamily="34" charset="0"/>
                  <a:ea typeface="MS PGothic" panose="020B0600070205080204" charset="-128"/>
                </a:defRPr>
              </a:lvl2pPr>
              <a:lvl3pPr marL="1143000" indent="-228600">
                <a:defRPr sz="2400">
                  <a:solidFill>
                    <a:schemeClr val="tx1"/>
                  </a:solidFill>
                  <a:latin typeface="Arial" panose="020B0604020202020204" pitchFamily="34" charset="0"/>
                  <a:ea typeface="MS PGothic" panose="020B0600070205080204" charset="-128"/>
                </a:defRPr>
              </a:lvl3pPr>
              <a:lvl4pPr marL="1600200" indent="-228600">
                <a:defRPr sz="2400">
                  <a:solidFill>
                    <a:schemeClr val="tx1"/>
                  </a:solidFill>
                  <a:latin typeface="Arial" panose="020B0604020202020204" pitchFamily="34" charset="0"/>
                  <a:ea typeface="MS PGothic" panose="020B0600070205080204" charset="-128"/>
                </a:defRPr>
              </a:lvl4pPr>
              <a:lvl5pPr marL="2057400" indent="-22860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endParaRPr lang="zh-CN" altLang="zh-CN" sz="1800">
                <a:latin typeface="+mn-lt"/>
              </a:endParaRPr>
            </a:p>
          </p:txBody>
        </p:sp>
        <p:sp>
          <p:nvSpPr>
            <p:cNvPr id="64582" name="Rectangle 126"/>
            <p:cNvSpPr>
              <a:spLocks noChangeArrowheads="1"/>
            </p:cNvSpPr>
            <p:nvPr/>
          </p:nvSpPr>
          <p:spPr bwMode="auto">
            <a:xfrm>
              <a:off x="945" y="2849"/>
              <a:ext cx="151" cy="78"/>
            </a:xfrm>
            <a:prstGeom prst="rect">
              <a:avLst/>
            </a:prstGeom>
            <a:solidFill>
              <a:schemeClr val="bg1"/>
            </a:solidFill>
            <a:ln w="19050">
              <a:solidFill>
                <a:srgbClr val="006600"/>
              </a:solidFill>
              <a:miter lim="800000"/>
            </a:ln>
          </p:spPr>
          <p:txBody>
            <a:bodyPr wrap="none" anchor="ctr"/>
            <a:lstStyle>
              <a:lvl1pPr>
                <a:defRPr sz="2400">
                  <a:solidFill>
                    <a:schemeClr val="tx1"/>
                  </a:solidFill>
                  <a:latin typeface="Arial" panose="020B0604020202020204" pitchFamily="34" charset="0"/>
                  <a:ea typeface="MS PGothic" panose="020B0600070205080204" charset="-128"/>
                </a:defRPr>
              </a:lvl1pPr>
              <a:lvl2pPr marL="742950" indent="-285750">
                <a:defRPr sz="2400">
                  <a:solidFill>
                    <a:schemeClr val="tx1"/>
                  </a:solidFill>
                  <a:latin typeface="Arial" panose="020B0604020202020204" pitchFamily="34" charset="0"/>
                  <a:ea typeface="MS PGothic" panose="020B0600070205080204" charset="-128"/>
                </a:defRPr>
              </a:lvl2pPr>
              <a:lvl3pPr marL="1143000" indent="-228600">
                <a:defRPr sz="2400">
                  <a:solidFill>
                    <a:schemeClr val="tx1"/>
                  </a:solidFill>
                  <a:latin typeface="Arial" panose="020B0604020202020204" pitchFamily="34" charset="0"/>
                  <a:ea typeface="MS PGothic" panose="020B0600070205080204" charset="-128"/>
                </a:defRPr>
              </a:lvl3pPr>
              <a:lvl4pPr marL="1600200" indent="-228600">
                <a:defRPr sz="2400">
                  <a:solidFill>
                    <a:schemeClr val="tx1"/>
                  </a:solidFill>
                  <a:latin typeface="Arial" panose="020B0604020202020204" pitchFamily="34" charset="0"/>
                  <a:ea typeface="MS PGothic" panose="020B0600070205080204" charset="-128"/>
                </a:defRPr>
              </a:lvl4pPr>
              <a:lvl5pPr marL="2057400" indent="-22860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endParaRPr lang="zh-CN" altLang="zh-CN" sz="1800">
                <a:latin typeface="+mn-lt"/>
              </a:endParaRPr>
            </a:p>
          </p:txBody>
        </p:sp>
        <p:sp>
          <p:nvSpPr>
            <p:cNvPr id="64583" name="Rectangle 127"/>
            <p:cNvSpPr>
              <a:spLocks noChangeArrowheads="1"/>
            </p:cNvSpPr>
            <p:nvPr/>
          </p:nvSpPr>
          <p:spPr bwMode="auto">
            <a:xfrm>
              <a:off x="1117" y="2818"/>
              <a:ext cx="124" cy="134"/>
            </a:xfrm>
            <a:prstGeom prst="rect">
              <a:avLst/>
            </a:prstGeom>
            <a:solidFill>
              <a:schemeClr val="bg1"/>
            </a:solidFill>
            <a:ln w="19050">
              <a:solidFill>
                <a:schemeClr val="accent2"/>
              </a:solidFill>
              <a:miter lim="800000"/>
            </a:ln>
          </p:spPr>
          <p:txBody>
            <a:bodyPr wrap="none" anchor="ctr"/>
            <a:lstStyle>
              <a:lvl1pPr>
                <a:defRPr sz="2400">
                  <a:solidFill>
                    <a:schemeClr val="tx1"/>
                  </a:solidFill>
                  <a:latin typeface="Arial" panose="020B0604020202020204" pitchFamily="34" charset="0"/>
                  <a:ea typeface="MS PGothic" panose="020B0600070205080204" charset="-128"/>
                </a:defRPr>
              </a:lvl1pPr>
              <a:lvl2pPr marL="742950" indent="-285750">
                <a:defRPr sz="2400">
                  <a:solidFill>
                    <a:schemeClr val="tx1"/>
                  </a:solidFill>
                  <a:latin typeface="Arial" panose="020B0604020202020204" pitchFamily="34" charset="0"/>
                  <a:ea typeface="MS PGothic" panose="020B0600070205080204" charset="-128"/>
                </a:defRPr>
              </a:lvl2pPr>
              <a:lvl3pPr marL="1143000" indent="-228600">
                <a:defRPr sz="2400">
                  <a:solidFill>
                    <a:schemeClr val="tx1"/>
                  </a:solidFill>
                  <a:latin typeface="Arial" panose="020B0604020202020204" pitchFamily="34" charset="0"/>
                  <a:ea typeface="MS PGothic" panose="020B0600070205080204" charset="-128"/>
                </a:defRPr>
              </a:lvl3pPr>
              <a:lvl4pPr marL="1600200" indent="-228600">
                <a:defRPr sz="2400">
                  <a:solidFill>
                    <a:schemeClr val="tx1"/>
                  </a:solidFill>
                  <a:latin typeface="Arial" panose="020B0604020202020204" pitchFamily="34" charset="0"/>
                  <a:ea typeface="MS PGothic" panose="020B0600070205080204" charset="-128"/>
                </a:defRPr>
              </a:lvl4pPr>
              <a:lvl5pPr marL="2057400" indent="-22860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endParaRPr lang="zh-CN" altLang="zh-CN" sz="1800">
                <a:latin typeface="+mn-lt"/>
              </a:endParaRPr>
            </a:p>
          </p:txBody>
        </p:sp>
        <p:sp>
          <p:nvSpPr>
            <p:cNvPr id="64584" name="Rectangle 128"/>
            <p:cNvSpPr>
              <a:spLocks noChangeArrowheads="1"/>
            </p:cNvSpPr>
            <p:nvPr/>
          </p:nvSpPr>
          <p:spPr bwMode="auto">
            <a:xfrm>
              <a:off x="1263" y="2815"/>
              <a:ext cx="125" cy="135"/>
            </a:xfrm>
            <a:prstGeom prst="rect">
              <a:avLst/>
            </a:prstGeom>
            <a:solidFill>
              <a:schemeClr val="bg1"/>
            </a:solidFill>
            <a:ln w="19050">
              <a:solidFill>
                <a:srgbClr val="FF0000"/>
              </a:solidFill>
              <a:miter lim="800000"/>
            </a:ln>
          </p:spPr>
          <p:txBody>
            <a:bodyPr wrap="none" anchor="ctr"/>
            <a:lstStyle>
              <a:lvl1pPr>
                <a:defRPr sz="2400">
                  <a:solidFill>
                    <a:schemeClr val="tx1"/>
                  </a:solidFill>
                  <a:latin typeface="Arial" panose="020B0604020202020204" pitchFamily="34" charset="0"/>
                  <a:ea typeface="MS PGothic" panose="020B0600070205080204" charset="-128"/>
                </a:defRPr>
              </a:lvl1pPr>
              <a:lvl2pPr marL="742950" indent="-285750">
                <a:defRPr sz="2400">
                  <a:solidFill>
                    <a:schemeClr val="tx1"/>
                  </a:solidFill>
                  <a:latin typeface="Arial" panose="020B0604020202020204" pitchFamily="34" charset="0"/>
                  <a:ea typeface="MS PGothic" panose="020B0600070205080204" charset="-128"/>
                </a:defRPr>
              </a:lvl2pPr>
              <a:lvl3pPr marL="1143000" indent="-228600">
                <a:defRPr sz="2400">
                  <a:solidFill>
                    <a:schemeClr val="tx1"/>
                  </a:solidFill>
                  <a:latin typeface="Arial" panose="020B0604020202020204" pitchFamily="34" charset="0"/>
                  <a:ea typeface="MS PGothic" panose="020B0600070205080204" charset="-128"/>
                </a:defRPr>
              </a:lvl3pPr>
              <a:lvl4pPr marL="1600200" indent="-228600">
                <a:defRPr sz="2400">
                  <a:solidFill>
                    <a:schemeClr val="tx1"/>
                  </a:solidFill>
                  <a:latin typeface="Arial" panose="020B0604020202020204" pitchFamily="34" charset="0"/>
                  <a:ea typeface="MS PGothic" panose="020B0600070205080204" charset="-128"/>
                </a:defRPr>
              </a:lvl4pPr>
              <a:lvl5pPr marL="2057400" indent="-22860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endParaRPr lang="zh-CN" altLang="zh-CN" sz="1800">
                <a:latin typeface="+mn-lt"/>
              </a:endParaRPr>
            </a:p>
          </p:txBody>
        </p:sp>
        <p:sp>
          <p:nvSpPr>
            <p:cNvPr id="64585" name="Line 129"/>
            <p:cNvSpPr>
              <a:spLocks noChangeShapeType="1"/>
            </p:cNvSpPr>
            <p:nvPr/>
          </p:nvSpPr>
          <p:spPr bwMode="auto">
            <a:xfrm flipV="1">
              <a:off x="876" y="2882"/>
              <a:ext cx="642" cy="5"/>
            </a:xfrm>
            <a:prstGeom prst="line">
              <a:avLst/>
            </a:prstGeom>
            <a:noFill/>
            <a:ln w="19050">
              <a:solidFill>
                <a:schemeClr val="tx1"/>
              </a:solidFill>
              <a:round/>
              <a:tailEnd type="triangle" w="med" len="med"/>
            </a:ln>
            <a:extLst>
              <a:ext uri="{909E8E84-426E-40DD-AFC4-6F175D3DCCD1}">
                <a14:hiddenFill xmlns="" xmlns:a14="http://schemas.microsoft.com/office/drawing/2010/main">
                  <a:noFill/>
                </a14:hiddenFill>
              </a:ext>
            </a:extLst>
          </p:spPr>
          <p:txBody>
            <a:bodyPr wrap="none"/>
            <a:lstStyle/>
            <a:p>
              <a:endParaRPr lang="zh-CN" altLang="en-US">
                <a:latin typeface="+mn-lt"/>
              </a:endParaRPr>
            </a:p>
          </p:txBody>
        </p:sp>
      </p:grpSp>
      <p:grpSp>
        <p:nvGrpSpPr>
          <p:cNvPr id="17" name="Group 130"/>
          <p:cNvGrpSpPr/>
          <p:nvPr/>
        </p:nvGrpSpPr>
        <p:grpSpPr bwMode="auto">
          <a:xfrm>
            <a:off x="6062663" y="4971780"/>
            <a:ext cx="890587" cy="215900"/>
            <a:chOff x="876" y="2800"/>
            <a:chExt cx="642" cy="175"/>
          </a:xfrm>
        </p:grpSpPr>
        <p:sp>
          <p:nvSpPr>
            <p:cNvPr id="64576" name="Rectangle 131"/>
            <p:cNvSpPr>
              <a:spLocks noChangeArrowheads="1"/>
            </p:cNvSpPr>
            <p:nvPr/>
          </p:nvSpPr>
          <p:spPr bwMode="auto">
            <a:xfrm>
              <a:off x="925" y="2800"/>
              <a:ext cx="485" cy="175"/>
            </a:xfrm>
            <a:prstGeom prst="rect">
              <a:avLst/>
            </a:prstGeom>
            <a:solidFill>
              <a:schemeClr val="bg1"/>
            </a:solidFill>
            <a:ln w="19050">
              <a:solidFill>
                <a:srgbClr val="5F5F5F"/>
              </a:solidFill>
              <a:miter lim="800000"/>
            </a:ln>
          </p:spPr>
          <p:txBody>
            <a:bodyPr wrap="none" anchor="ctr"/>
            <a:lstStyle>
              <a:lvl1pPr>
                <a:defRPr sz="2400">
                  <a:solidFill>
                    <a:schemeClr val="tx1"/>
                  </a:solidFill>
                  <a:latin typeface="Arial" panose="020B0604020202020204" pitchFamily="34" charset="0"/>
                  <a:ea typeface="MS PGothic" panose="020B0600070205080204" charset="-128"/>
                </a:defRPr>
              </a:lvl1pPr>
              <a:lvl2pPr marL="742950" indent="-285750">
                <a:defRPr sz="2400">
                  <a:solidFill>
                    <a:schemeClr val="tx1"/>
                  </a:solidFill>
                  <a:latin typeface="Arial" panose="020B0604020202020204" pitchFamily="34" charset="0"/>
                  <a:ea typeface="MS PGothic" panose="020B0600070205080204" charset="-128"/>
                </a:defRPr>
              </a:lvl2pPr>
              <a:lvl3pPr marL="1143000" indent="-228600">
                <a:defRPr sz="2400">
                  <a:solidFill>
                    <a:schemeClr val="tx1"/>
                  </a:solidFill>
                  <a:latin typeface="Arial" panose="020B0604020202020204" pitchFamily="34" charset="0"/>
                  <a:ea typeface="MS PGothic" panose="020B0600070205080204" charset="-128"/>
                </a:defRPr>
              </a:lvl3pPr>
              <a:lvl4pPr marL="1600200" indent="-228600">
                <a:defRPr sz="2400">
                  <a:solidFill>
                    <a:schemeClr val="tx1"/>
                  </a:solidFill>
                  <a:latin typeface="Arial" panose="020B0604020202020204" pitchFamily="34" charset="0"/>
                  <a:ea typeface="MS PGothic" panose="020B0600070205080204" charset="-128"/>
                </a:defRPr>
              </a:lvl4pPr>
              <a:lvl5pPr marL="2057400" indent="-22860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endParaRPr lang="zh-CN" altLang="zh-CN" sz="1800">
                <a:latin typeface="+mn-lt"/>
              </a:endParaRPr>
            </a:p>
          </p:txBody>
        </p:sp>
        <p:sp>
          <p:nvSpPr>
            <p:cNvPr id="64577" name="Rectangle 132"/>
            <p:cNvSpPr>
              <a:spLocks noChangeArrowheads="1"/>
            </p:cNvSpPr>
            <p:nvPr/>
          </p:nvSpPr>
          <p:spPr bwMode="auto">
            <a:xfrm>
              <a:off x="945" y="2849"/>
              <a:ext cx="151" cy="78"/>
            </a:xfrm>
            <a:prstGeom prst="rect">
              <a:avLst/>
            </a:prstGeom>
            <a:solidFill>
              <a:schemeClr val="bg1"/>
            </a:solidFill>
            <a:ln w="19050">
              <a:solidFill>
                <a:srgbClr val="006600"/>
              </a:solidFill>
              <a:miter lim="800000"/>
            </a:ln>
          </p:spPr>
          <p:txBody>
            <a:bodyPr wrap="none" anchor="ctr"/>
            <a:lstStyle>
              <a:lvl1pPr>
                <a:defRPr sz="2400">
                  <a:solidFill>
                    <a:schemeClr val="tx1"/>
                  </a:solidFill>
                  <a:latin typeface="Arial" panose="020B0604020202020204" pitchFamily="34" charset="0"/>
                  <a:ea typeface="MS PGothic" panose="020B0600070205080204" charset="-128"/>
                </a:defRPr>
              </a:lvl1pPr>
              <a:lvl2pPr marL="742950" indent="-285750">
                <a:defRPr sz="2400">
                  <a:solidFill>
                    <a:schemeClr val="tx1"/>
                  </a:solidFill>
                  <a:latin typeface="Arial" panose="020B0604020202020204" pitchFamily="34" charset="0"/>
                  <a:ea typeface="MS PGothic" panose="020B0600070205080204" charset="-128"/>
                </a:defRPr>
              </a:lvl2pPr>
              <a:lvl3pPr marL="1143000" indent="-228600">
                <a:defRPr sz="2400">
                  <a:solidFill>
                    <a:schemeClr val="tx1"/>
                  </a:solidFill>
                  <a:latin typeface="Arial" panose="020B0604020202020204" pitchFamily="34" charset="0"/>
                  <a:ea typeface="MS PGothic" panose="020B0600070205080204" charset="-128"/>
                </a:defRPr>
              </a:lvl3pPr>
              <a:lvl4pPr marL="1600200" indent="-228600">
                <a:defRPr sz="2400">
                  <a:solidFill>
                    <a:schemeClr val="tx1"/>
                  </a:solidFill>
                  <a:latin typeface="Arial" panose="020B0604020202020204" pitchFamily="34" charset="0"/>
                  <a:ea typeface="MS PGothic" panose="020B0600070205080204" charset="-128"/>
                </a:defRPr>
              </a:lvl4pPr>
              <a:lvl5pPr marL="2057400" indent="-22860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endParaRPr lang="zh-CN" altLang="zh-CN" sz="1800">
                <a:latin typeface="+mn-lt"/>
              </a:endParaRPr>
            </a:p>
          </p:txBody>
        </p:sp>
        <p:sp>
          <p:nvSpPr>
            <p:cNvPr id="64578" name="Rectangle 133"/>
            <p:cNvSpPr>
              <a:spLocks noChangeArrowheads="1"/>
            </p:cNvSpPr>
            <p:nvPr/>
          </p:nvSpPr>
          <p:spPr bwMode="auto">
            <a:xfrm>
              <a:off x="1117" y="2818"/>
              <a:ext cx="124" cy="134"/>
            </a:xfrm>
            <a:prstGeom prst="rect">
              <a:avLst/>
            </a:prstGeom>
            <a:solidFill>
              <a:schemeClr val="bg1"/>
            </a:solidFill>
            <a:ln w="19050">
              <a:solidFill>
                <a:schemeClr val="accent2"/>
              </a:solidFill>
              <a:miter lim="800000"/>
            </a:ln>
          </p:spPr>
          <p:txBody>
            <a:bodyPr wrap="none" anchor="ctr"/>
            <a:lstStyle>
              <a:lvl1pPr>
                <a:defRPr sz="2400">
                  <a:solidFill>
                    <a:schemeClr val="tx1"/>
                  </a:solidFill>
                  <a:latin typeface="Arial" panose="020B0604020202020204" pitchFamily="34" charset="0"/>
                  <a:ea typeface="MS PGothic" panose="020B0600070205080204" charset="-128"/>
                </a:defRPr>
              </a:lvl1pPr>
              <a:lvl2pPr marL="742950" indent="-285750">
                <a:defRPr sz="2400">
                  <a:solidFill>
                    <a:schemeClr val="tx1"/>
                  </a:solidFill>
                  <a:latin typeface="Arial" panose="020B0604020202020204" pitchFamily="34" charset="0"/>
                  <a:ea typeface="MS PGothic" panose="020B0600070205080204" charset="-128"/>
                </a:defRPr>
              </a:lvl2pPr>
              <a:lvl3pPr marL="1143000" indent="-228600">
                <a:defRPr sz="2400">
                  <a:solidFill>
                    <a:schemeClr val="tx1"/>
                  </a:solidFill>
                  <a:latin typeface="Arial" panose="020B0604020202020204" pitchFamily="34" charset="0"/>
                  <a:ea typeface="MS PGothic" panose="020B0600070205080204" charset="-128"/>
                </a:defRPr>
              </a:lvl3pPr>
              <a:lvl4pPr marL="1600200" indent="-228600">
                <a:defRPr sz="2400">
                  <a:solidFill>
                    <a:schemeClr val="tx1"/>
                  </a:solidFill>
                  <a:latin typeface="Arial" panose="020B0604020202020204" pitchFamily="34" charset="0"/>
                  <a:ea typeface="MS PGothic" panose="020B0600070205080204" charset="-128"/>
                </a:defRPr>
              </a:lvl4pPr>
              <a:lvl5pPr marL="2057400" indent="-22860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endParaRPr lang="zh-CN" altLang="zh-CN" sz="1800">
                <a:latin typeface="+mn-lt"/>
              </a:endParaRPr>
            </a:p>
          </p:txBody>
        </p:sp>
        <p:sp>
          <p:nvSpPr>
            <p:cNvPr id="64579" name="Rectangle 134"/>
            <p:cNvSpPr>
              <a:spLocks noChangeArrowheads="1"/>
            </p:cNvSpPr>
            <p:nvPr/>
          </p:nvSpPr>
          <p:spPr bwMode="auto">
            <a:xfrm>
              <a:off x="1263" y="2815"/>
              <a:ext cx="125" cy="135"/>
            </a:xfrm>
            <a:prstGeom prst="rect">
              <a:avLst/>
            </a:prstGeom>
            <a:solidFill>
              <a:schemeClr val="bg1"/>
            </a:solidFill>
            <a:ln w="19050">
              <a:solidFill>
                <a:srgbClr val="FF0000"/>
              </a:solidFill>
              <a:miter lim="800000"/>
            </a:ln>
          </p:spPr>
          <p:txBody>
            <a:bodyPr wrap="none" anchor="ctr"/>
            <a:lstStyle>
              <a:lvl1pPr>
                <a:defRPr sz="2400">
                  <a:solidFill>
                    <a:schemeClr val="tx1"/>
                  </a:solidFill>
                  <a:latin typeface="Arial" panose="020B0604020202020204" pitchFamily="34" charset="0"/>
                  <a:ea typeface="MS PGothic" panose="020B0600070205080204" charset="-128"/>
                </a:defRPr>
              </a:lvl1pPr>
              <a:lvl2pPr marL="742950" indent="-285750">
                <a:defRPr sz="2400">
                  <a:solidFill>
                    <a:schemeClr val="tx1"/>
                  </a:solidFill>
                  <a:latin typeface="Arial" panose="020B0604020202020204" pitchFamily="34" charset="0"/>
                  <a:ea typeface="MS PGothic" panose="020B0600070205080204" charset="-128"/>
                </a:defRPr>
              </a:lvl2pPr>
              <a:lvl3pPr marL="1143000" indent="-228600">
                <a:defRPr sz="2400">
                  <a:solidFill>
                    <a:schemeClr val="tx1"/>
                  </a:solidFill>
                  <a:latin typeface="Arial" panose="020B0604020202020204" pitchFamily="34" charset="0"/>
                  <a:ea typeface="MS PGothic" panose="020B0600070205080204" charset="-128"/>
                </a:defRPr>
              </a:lvl3pPr>
              <a:lvl4pPr marL="1600200" indent="-228600">
                <a:defRPr sz="2400">
                  <a:solidFill>
                    <a:schemeClr val="tx1"/>
                  </a:solidFill>
                  <a:latin typeface="Arial" panose="020B0604020202020204" pitchFamily="34" charset="0"/>
                  <a:ea typeface="MS PGothic" panose="020B0600070205080204" charset="-128"/>
                </a:defRPr>
              </a:lvl4pPr>
              <a:lvl5pPr marL="2057400" indent="-22860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endParaRPr lang="zh-CN" altLang="zh-CN" sz="1800">
                <a:latin typeface="+mn-lt"/>
              </a:endParaRPr>
            </a:p>
          </p:txBody>
        </p:sp>
        <p:sp>
          <p:nvSpPr>
            <p:cNvPr id="64580" name="Line 135"/>
            <p:cNvSpPr>
              <a:spLocks noChangeShapeType="1"/>
            </p:cNvSpPr>
            <p:nvPr/>
          </p:nvSpPr>
          <p:spPr bwMode="auto">
            <a:xfrm flipV="1">
              <a:off x="876" y="2882"/>
              <a:ext cx="642" cy="5"/>
            </a:xfrm>
            <a:prstGeom prst="line">
              <a:avLst/>
            </a:prstGeom>
            <a:noFill/>
            <a:ln w="19050">
              <a:solidFill>
                <a:schemeClr val="tx1"/>
              </a:solidFill>
              <a:round/>
              <a:tailEnd type="triangle" w="med" len="med"/>
            </a:ln>
            <a:extLst>
              <a:ext uri="{909E8E84-426E-40DD-AFC4-6F175D3DCCD1}">
                <a14:hiddenFill xmlns="" xmlns:a14="http://schemas.microsoft.com/office/drawing/2010/main">
                  <a:noFill/>
                </a14:hiddenFill>
              </a:ext>
            </a:extLst>
          </p:spPr>
          <p:txBody>
            <a:bodyPr wrap="none"/>
            <a:lstStyle/>
            <a:p>
              <a:endParaRPr lang="zh-CN" altLang="en-US">
                <a:latin typeface="+mn-lt"/>
              </a:endParaRPr>
            </a:p>
          </p:txBody>
        </p:sp>
      </p:grpSp>
      <p:grpSp>
        <p:nvGrpSpPr>
          <p:cNvPr id="18" name="Group 154"/>
          <p:cNvGrpSpPr/>
          <p:nvPr/>
        </p:nvGrpSpPr>
        <p:grpSpPr bwMode="auto">
          <a:xfrm rot="5400000">
            <a:off x="7186613" y="5168630"/>
            <a:ext cx="895350" cy="1035050"/>
            <a:chOff x="2954" y="2776"/>
            <a:chExt cx="564" cy="652"/>
          </a:xfrm>
        </p:grpSpPr>
        <p:grpSp>
          <p:nvGrpSpPr>
            <p:cNvPr id="19" name="Group 136"/>
            <p:cNvGrpSpPr/>
            <p:nvPr/>
          </p:nvGrpSpPr>
          <p:grpSpPr bwMode="auto">
            <a:xfrm>
              <a:off x="2954" y="2776"/>
              <a:ext cx="561" cy="136"/>
              <a:chOff x="455" y="3463"/>
              <a:chExt cx="561" cy="136"/>
            </a:xfrm>
          </p:grpSpPr>
          <p:sp>
            <p:nvSpPr>
              <p:cNvPr id="64571" name="Rectangle 137"/>
              <p:cNvSpPr>
                <a:spLocks noChangeArrowheads="1"/>
              </p:cNvSpPr>
              <p:nvPr/>
            </p:nvSpPr>
            <p:spPr bwMode="auto">
              <a:xfrm>
                <a:off x="496" y="3465"/>
                <a:ext cx="424" cy="136"/>
              </a:xfrm>
              <a:prstGeom prst="rect">
                <a:avLst/>
              </a:prstGeom>
              <a:solidFill>
                <a:schemeClr val="bg1"/>
              </a:solidFill>
              <a:ln w="19050">
                <a:solidFill>
                  <a:srgbClr val="5F5F5F"/>
                </a:solidFill>
                <a:miter lim="800000"/>
              </a:ln>
            </p:spPr>
            <p:txBody>
              <a:bodyPr wrap="none" anchor="ctr"/>
              <a:lstStyle>
                <a:lvl1pPr>
                  <a:defRPr sz="2400">
                    <a:solidFill>
                      <a:schemeClr val="tx1"/>
                    </a:solidFill>
                    <a:latin typeface="Arial" panose="020B0604020202020204" pitchFamily="34" charset="0"/>
                    <a:ea typeface="MS PGothic" panose="020B0600070205080204" charset="-128"/>
                  </a:defRPr>
                </a:lvl1pPr>
                <a:lvl2pPr marL="742950" indent="-285750">
                  <a:defRPr sz="2400">
                    <a:solidFill>
                      <a:schemeClr val="tx1"/>
                    </a:solidFill>
                    <a:latin typeface="Arial" panose="020B0604020202020204" pitchFamily="34" charset="0"/>
                    <a:ea typeface="MS PGothic" panose="020B0600070205080204" charset="-128"/>
                  </a:defRPr>
                </a:lvl2pPr>
                <a:lvl3pPr marL="1143000" indent="-228600">
                  <a:defRPr sz="2400">
                    <a:solidFill>
                      <a:schemeClr val="tx1"/>
                    </a:solidFill>
                    <a:latin typeface="Arial" panose="020B0604020202020204" pitchFamily="34" charset="0"/>
                    <a:ea typeface="MS PGothic" panose="020B0600070205080204" charset="-128"/>
                  </a:defRPr>
                </a:lvl3pPr>
                <a:lvl4pPr marL="1600200" indent="-228600">
                  <a:defRPr sz="2400">
                    <a:solidFill>
                      <a:schemeClr val="tx1"/>
                    </a:solidFill>
                    <a:latin typeface="Arial" panose="020B0604020202020204" pitchFamily="34" charset="0"/>
                    <a:ea typeface="MS PGothic" panose="020B0600070205080204" charset="-128"/>
                  </a:defRPr>
                </a:lvl4pPr>
                <a:lvl5pPr marL="2057400" indent="-22860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endParaRPr lang="zh-CN" altLang="zh-CN" sz="1800">
                  <a:latin typeface="+mn-lt"/>
                </a:endParaRPr>
              </a:p>
            </p:txBody>
          </p:sp>
          <p:sp>
            <p:nvSpPr>
              <p:cNvPr id="64572" name="Rectangle 138"/>
              <p:cNvSpPr>
                <a:spLocks noChangeArrowheads="1"/>
              </p:cNvSpPr>
              <p:nvPr/>
            </p:nvSpPr>
            <p:spPr bwMode="auto">
              <a:xfrm>
                <a:off x="769" y="3504"/>
                <a:ext cx="132" cy="61"/>
              </a:xfrm>
              <a:prstGeom prst="rect">
                <a:avLst/>
              </a:prstGeom>
              <a:solidFill>
                <a:schemeClr val="bg1"/>
              </a:solidFill>
              <a:ln w="19050">
                <a:solidFill>
                  <a:srgbClr val="006600"/>
                </a:solidFill>
                <a:miter lim="800000"/>
              </a:ln>
            </p:spPr>
            <p:txBody>
              <a:bodyPr wrap="none" anchor="ctr"/>
              <a:lstStyle>
                <a:lvl1pPr>
                  <a:defRPr sz="2400">
                    <a:solidFill>
                      <a:schemeClr val="tx1"/>
                    </a:solidFill>
                    <a:latin typeface="Arial" panose="020B0604020202020204" pitchFamily="34" charset="0"/>
                    <a:ea typeface="MS PGothic" panose="020B0600070205080204" charset="-128"/>
                  </a:defRPr>
                </a:lvl1pPr>
                <a:lvl2pPr marL="742950" indent="-285750">
                  <a:defRPr sz="2400">
                    <a:solidFill>
                      <a:schemeClr val="tx1"/>
                    </a:solidFill>
                    <a:latin typeface="Arial" panose="020B0604020202020204" pitchFamily="34" charset="0"/>
                    <a:ea typeface="MS PGothic" panose="020B0600070205080204" charset="-128"/>
                  </a:defRPr>
                </a:lvl2pPr>
                <a:lvl3pPr marL="1143000" indent="-228600">
                  <a:defRPr sz="2400">
                    <a:solidFill>
                      <a:schemeClr val="tx1"/>
                    </a:solidFill>
                    <a:latin typeface="Arial" panose="020B0604020202020204" pitchFamily="34" charset="0"/>
                    <a:ea typeface="MS PGothic" panose="020B0600070205080204" charset="-128"/>
                  </a:defRPr>
                </a:lvl3pPr>
                <a:lvl4pPr marL="1600200" indent="-228600">
                  <a:defRPr sz="2400">
                    <a:solidFill>
                      <a:schemeClr val="tx1"/>
                    </a:solidFill>
                    <a:latin typeface="Arial" panose="020B0604020202020204" pitchFamily="34" charset="0"/>
                    <a:ea typeface="MS PGothic" panose="020B0600070205080204" charset="-128"/>
                  </a:defRPr>
                </a:lvl4pPr>
                <a:lvl5pPr marL="2057400" indent="-22860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endParaRPr lang="zh-CN" altLang="zh-CN" sz="1800">
                  <a:latin typeface="+mn-lt"/>
                </a:endParaRPr>
              </a:p>
            </p:txBody>
          </p:sp>
          <p:sp>
            <p:nvSpPr>
              <p:cNvPr id="64573" name="Rectangle 139"/>
              <p:cNvSpPr>
                <a:spLocks noChangeArrowheads="1"/>
              </p:cNvSpPr>
              <p:nvPr/>
            </p:nvSpPr>
            <p:spPr bwMode="auto">
              <a:xfrm>
                <a:off x="642" y="3479"/>
                <a:ext cx="108" cy="104"/>
              </a:xfrm>
              <a:prstGeom prst="rect">
                <a:avLst/>
              </a:prstGeom>
              <a:solidFill>
                <a:schemeClr val="bg1"/>
              </a:solidFill>
              <a:ln w="19050">
                <a:solidFill>
                  <a:schemeClr val="accent2"/>
                </a:solidFill>
                <a:miter lim="800000"/>
              </a:ln>
            </p:spPr>
            <p:txBody>
              <a:bodyPr wrap="none" anchor="ctr"/>
              <a:lstStyle>
                <a:lvl1pPr>
                  <a:defRPr sz="2400">
                    <a:solidFill>
                      <a:schemeClr val="tx1"/>
                    </a:solidFill>
                    <a:latin typeface="Arial" panose="020B0604020202020204" pitchFamily="34" charset="0"/>
                    <a:ea typeface="MS PGothic" panose="020B0600070205080204" charset="-128"/>
                  </a:defRPr>
                </a:lvl1pPr>
                <a:lvl2pPr marL="742950" indent="-285750">
                  <a:defRPr sz="2400">
                    <a:solidFill>
                      <a:schemeClr val="tx1"/>
                    </a:solidFill>
                    <a:latin typeface="Arial" panose="020B0604020202020204" pitchFamily="34" charset="0"/>
                    <a:ea typeface="MS PGothic" panose="020B0600070205080204" charset="-128"/>
                  </a:defRPr>
                </a:lvl2pPr>
                <a:lvl3pPr marL="1143000" indent="-228600">
                  <a:defRPr sz="2400">
                    <a:solidFill>
                      <a:schemeClr val="tx1"/>
                    </a:solidFill>
                    <a:latin typeface="Arial" panose="020B0604020202020204" pitchFamily="34" charset="0"/>
                    <a:ea typeface="MS PGothic" panose="020B0600070205080204" charset="-128"/>
                  </a:defRPr>
                </a:lvl3pPr>
                <a:lvl4pPr marL="1600200" indent="-228600">
                  <a:defRPr sz="2400">
                    <a:solidFill>
                      <a:schemeClr val="tx1"/>
                    </a:solidFill>
                    <a:latin typeface="Arial" panose="020B0604020202020204" pitchFamily="34" charset="0"/>
                    <a:ea typeface="MS PGothic" panose="020B0600070205080204" charset="-128"/>
                  </a:defRPr>
                </a:lvl4pPr>
                <a:lvl5pPr marL="2057400" indent="-22860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endParaRPr lang="zh-CN" altLang="zh-CN" sz="1800">
                  <a:latin typeface="+mn-lt"/>
                </a:endParaRPr>
              </a:p>
            </p:txBody>
          </p:sp>
          <p:sp>
            <p:nvSpPr>
              <p:cNvPr id="64574" name="Rectangle 140"/>
              <p:cNvSpPr>
                <a:spLocks noChangeArrowheads="1"/>
              </p:cNvSpPr>
              <p:nvPr/>
            </p:nvSpPr>
            <p:spPr bwMode="auto">
              <a:xfrm>
                <a:off x="515" y="3484"/>
                <a:ext cx="108" cy="105"/>
              </a:xfrm>
              <a:prstGeom prst="rect">
                <a:avLst/>
              </a:prstGeom>
              <a:solidFill>
                <a:schemeClr val="bg1"/>
              </a:solidFill>
              <a:ln w="19050">
                <a:solidFill>
                  <a:srgbClr val="FF0000"/>
                </a:solidFill>
                <a:miter lim="800000"/>
              </a:ln>
            </p:spPr>
            <p:txBody>
              <a:bodyPr wrap="none" anchor="ctr"/>
              <a:lstStyle>
                <a:lvl1pPr>
                  <a:defRPr sz="2400">
                    <a:solidFill>
                      <a:schemeClr val="tx1"/>
                    </a:solidFill>
                    <a:latin typeface="Arial" panose="020B0604020202020204" pitchFamily="34" charset="0"/>
                    <a:ea typeface="MS PGothic" panose="020B0600070205080204" charset="-128"/>
                  </a:defRPr>
                </a:lvl1pPr>
                <a:lvl2pPr marL="742950" indent="-285750">
                  <a:defRPr sz="2400">
                    <a:solidFill>
                      <a:schemeClr val="tx1"/>
                    </a:solidFill>
                    <a:latin typeface="Arial" panose="020B0604020202020204" pitchFamily="34" charset="0"/>
                    <a:ea typeface="MS PGothic" panose="020B0600070205080204" charset="-128"/>
                  </a:defRPr>
                </a:lvl2pPr>
                <a:lvl3pPr marL="1143000" indent="-228600">
                  <a:defRPr sz="2400">
                    <a:solidFill>
                      <a:schemeClr val="tx1"/>
                    </a:solidFill>
                    <a:latin typeface="Arial" panose="020B0604020202020204" pitchFamily="34" charset="0"/>
                    <a:ea typeface="MS PGothic" panose="020B0600070205080204" charset="-128"/>
                  </a:defRPr>
                </a:lvl3pPr>
                <a:lvl4pPr marL="1600200" indent="-228600">
                  <a:defRPr sz="2400">
                    <a:solidFill>
                      <a:schemeClr val="tx1"/>
                    </a:solidFill>
                    <a:latin typeface="Arial" panose="020B0604020202020204" pitchFamily="34" charset="0"/>
                    <a:ea typeface="MS PGothic" panose="020B0600070205080204" charset="-128"/>
                  </a:defRPr>
                </a:lvl4pPr>
                <a:lvl5pPr marL="2057400" indent="-22860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endParaRPr lang="zh-CN" altLang="zh-CN" sz="1800">
                  <a:latin typeface="+mn-lt"/>
                </a:endParaRPr>
              </a:p>
            </p:txBody>
          </p:sp>
          <p:sp>
            <p:nvSpPr>
              <p:cNvPr id="64575" name="Line 141"/>
              <p:cNvSpPr>
                <a:spLocks noChangeShapeType="1"/>
              </p:cNvSpPr>
              <p:nvPr/>
            </p:nvSpPr>
            <p:spPr bwMode="auto">
              <a:xfrm flipV="1">
                <a:off x="453" y="3529"/>
                <a:ext cx="561" cy="4"/>
              </a:xfrm>
              <a:prstGeom prst="line">
                <a:avLst/>
              </a:prstGeom>
              <a:noFill/>
              <a:ln w="19050">
                <a:solidFill>
                  <a:schemeClr val="tx1"/>
                </a:solidFill>
                <a:round/>
                <a:tailEnd type="triangle" w="med" len="med"/>
              </a:ln>
              <a:extLst>
                <a:ext uri="{909E8E84-426E-40DD-AFC4-6F175D3DCCD1}">
                  <a14:hiddenFill xmlns="" xmlns:a14="http://schemas.microsoft.com/office/drawing/2010/main">
                    <a:noFill/>
                  </a14:hiddenFill>
                </a:ext>
              </a:extLst>
            </p:spPr>
            <p:txBody>
              <a:bodyPr wrap="none"/>
              <a:lstStyle/>
              <a:p>
                <a:endParaRPr lang="zh-CN" altLang="en-US">
                  <a:latin typeface="+mn-lt"/>
                </a:endParaRPr>
              </a:p>
            </p:txBody>
          </p:sp>
        </p:grpSp>
        <p:grpSp>
          <p:nvGrpSpPr>
            <p:cNvPr id="20" name="Group 142"/>
            <p:cNvGrpSpPr/>
            <p:nvPr/>
          </p:nvGrpSpPr>
          <p:grpSpPr bwMode="auto">
            <a:xfrm>
              <a:off x="2957" y="3023"/>
              <a:ext cx="561" cy="136"/>
              <a:chOff x="455" y="3463"/>
              <a:chExt cx="561" cy="136"/>
            </a:xfrm>
          </p:grpSpPr>
          <p:sp>
            <p:nvSpPr>
              <p:cNvPr id="64566" name="Rectangle 143"/>
              <p:cNvSpPr>
                <a:spLocks noChangeArrowheads="1"/>
              </p:cNvSpPr>
              <p:nvPr/>
            </p:nvSpPr>
            <p:spPr bwMode="auto">
              <a:xfrm>
                <a:off x="496" y="3465"/>
                <a:ext cx="424" cy="136"/>
              </a:xfrm>
              <a:prstGeom prst="rect">
                <a:avLst/>
              </a:prstGeom>
              <a:solidFill>
                <a:schemeClr val="bg1"/>
              </a:solidFill>
              <a:ln w="19050">
                <a:solidFill>
                  <a:srgbClr val="5F5F5F"/>
                </a:solidFill>
                <a:miter lim="800000"/>
              </a:ln>
            </p:spPr>
            <p:txBody>
              <a:bodyPr wrap="none" anchor="ctr"/>
              <a:lstStyle>
                <a:lvl1pPr>
                  <a:defRPr sz="2400">
                    <a:solidFill>
                      <a:schemeClr val="tx1"/>
                    </a:solidFill>
                    <a:latin typeface="Arial" panose="020B0604020202020204" pitchFamily="34" charset="0"/>
                    <a:ea typeface="MS PGothic" panose="020B0600070205080204" charset="-128"/>
                  </a:defRPr>
                </a:lvl1pPr>
                <a:lvl2pPr marL="742950" indent="-285750">
                  <a:defRPr sz="2400">
                    <a:solidFill>
                      <a:schemeClr val="tx1"/>
                    </a:solidFill>
                    <a:latin typeface="Arial" panose="020B0604020202020204" pitchFamily="34" charset="0"/>
                    <a:ea typeface="MS PGothic" panose="020B0600070205080204" charset="-128"/>
                  </a:defRPr>
                </a:lvl2pPr>
                <a:lvl3pPr marL="1143000" indent="-228600">
                  <a:defRPr sz="2400">
                    <a:solidFill>
                      <a:schemeClr val="tx1"/>
                    </a:solidFill>
                    <a:latin typeface="Arial" panose="020B0604020202020204" pitchFamily="34" charset="0"/>
                    <a:ea typeface="MS PGothic" panose="020B0600070205080204" charset="-128"/>
                  </a:defRPr>
                </a:lvl3pPr>
                <a:lvl4pPr marL="1600200" indent="-228600">
                  <a:defRPr sz="2400">
                    <a:solidFill>
                      <a:schemeClr val="tx1"/>
                    </a:solidFill>
                    <a:latin typeface="Arial" panose="020B0604020202020204" pitchFamily="34" charset="0"/>
                    <a:ea typeface="MS PGothic" panose="020B0600070205080204" charset="-128"/>
                  </a:defRPr>
                </a:lvl4pPr>
                <a:lvl5pPr marL="2057400" indent="-22860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endParaRPr lang="zh-CN" altLang="zh-CN" sz="1800">
                  <a:latin typeface="+mn-lt"/>
                </a:endParaRPr>
              </a:p>
            </p:txBody>
          </p:sp>
          <p:sp>
            <p:nvSpPr>
              <p:cNvPr id="64567" name="Rectangle 144"/>
              <p:cNvSpPr>
                <a:spLocks noChangeArrowheads="1"/>
              </p:cNvSpPr>
              <p:nvPr/>
            </p:nvSpPr>
            <p:spPr bwMode="auto">
              <a:xfrm>
                <a:off x="769" y="3504"/>
                <a:ext cx="132" cy="61"/>
              </a:xfrm>
              <a:prstGeom prst="rect">
                <a:avLst/>
              </a:prstGeom>
              <a:solidFill>
                <a:schemeClr val="bg1"/>
              </a:solidFill>
              <a:ln w="19050">
                <a:solidFill>
                  <a:srgbClr val="006600"/>
                </a:solidFill>
                <a:miter lim="800000"/>
              </a:ln>
            </p:spPr>
            <p:txBody>
              <a:bodyPr wrap="none" anchor="ctr"/>
              <a:lstStyle>
                <a:lvl1pPr>
                  <a:defRPr sz="2400">
                    <a:solidFill>
                      <a:schemeClr val="tx1"/>
                    </a:solidFill>
                    <a:latin typeface="Arial" panose="020B0604020202020204" pitchFamily="34" charset="0"/>
                    <a:ea typeface="MS PGothic" panose="020B0600070205080204" charset="-128"/>
                  </a:defRPr>
                </a:lvl1pPr>
                <a:lvl2pPr marL="742950" indent="-285750">
                  <a:defRPr sz="2400">
                    <a:solidFill>
                      <a:schemeClr val="tx1"/>
                    </a:solidFill>
                    <a:latin typeface="Arial" panose="020B0604020202020204" pitchFamily="34" charset="0"/>
                    <a:ea typeface="MS PGothic" panose="020B0600070205080204" charset="-128"/>
                  </a:defRPr>
                </a:lvl2pPr>
                <a:lvl3pPr marL="1143000" indent="-228600">
                  <a:defRPr sz="2400">
                    <a:solidFill>
                      <a:schemeClr val="tx1"/>
                    </a:solidFill>
                    <a:latin typeface="Arial" panose="020B0604020202020204" pitchFamily="34" charset="0"/>
                    <a:ea typeface="MS PGothic" panose="020B0600070205080204" charset="-128"/>
                  </a:defRPr>
                </a:lvl3pPr>
                <a:lvl4pPr marL="1600200" indent="-228600">
                  <a:defRPr sz="2400">
                    <a:solidFill>
                      <a:schemeClr val="tx1"/>
                    </a:solidFill>
                    <a:latin typeface="Arial" panose="020B0604020202020204" pitchFamily="34" charset="0"/>
                    <a:ea typeface="MS PGothic" panose="020B0600070205080204" charset="-128"/>
                  </a:defRPr>
                </a:lvl4pPr>
                <a:lvl5pPr marL="2057400" indent="-22860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endParaRPr lang="zh-CN" altLang="zh-CN" sz="1800">
                  <a:latin typeface="+mn-lt"/>
                </a:endParaRPr>
              </a:p>
            </p:txBody>
          </p:sp>
          <p:sp>
            <p:nvSpPr>
              <p:cNvPr id="64568" name="Rectangle 145"/>
              <p:cNvSpPr>
                <a:spLocks noChangeArrowheads="1"/>
              </p:cNvSpPr>
              <p:nvPr/>
            </p:nvSpPr>
            <p:spPr bwMode="auto">
              <a:xfrm>
                <a:off x="642" y="3479"/>
                <a:ext cx="108" cy="104"/>
              </a:xfrm>
              <a:prstGeom prst="rect">
                <a:avLst/>
              </a:prstGeom>
              <a:solidFill>
                <a:schemeClr val="bg1"/>
              </a:solidFill>
              <a:ln w="19050">
                <a:solidFill>
                  <a:schemeClr val="accent2"/>
                </a:solidFill>
                <a:miter lim="800000"/>
              </a:ln>
            </p:spPr>
            <p:txBody>
              <a:bodyPr wrap="none" anchor="ctr"/>
              <a:lstStyle>
                <a:lvl1pPr>
                  <a:defRPr sz="2400">
                    <a:solidFill>
                      <a:schemeClr val="tx1"/>
                    </a:solidFill>
                    <a:latin typeface="Arial" panose="020B0604020202020204" pitchFamily="34" charset="0"/>
                    <a:ea typeface="MS PGothic" panose="020B0600070205080204" charset="-128"/>
                  </a:defRPr>
                </a:lvl1pPr>
                <a:lvl2pPr marL="742950" indent="-285750">
                  <a:defRPr sz="2400">
                    <a:solidFill>
                      <a:schemeClr val="tx1"/>
                    </a:solidFill>
                    <a:latin typeface="Arial" panose="020B0604020202020204" pitchFamily="34" charset="0"/>
                    <a:ea typeface="MS PGothic" panose="020B0600070205080204" charset="-128"/>
                  </a:defRPr>
                </a:lvl2pPr>
                <a:lvl3pPr marL="1143000" indent="-228600">
                  <a:defRPr sz="2400">
                    <a:solidFill>
                      <a:schemeClr val="tx1"/>
                    </a:solidFill>
                    <a:latin typeface="Arial" panose="020B0604020202020204" pitchFamily="34" charset="0"/>
                    <a:ea typeface="MS PGothic" panose="020B0600070205080204" charset="-128"/>
                  </a:defRPr>
                </a:lvl3pPr>
                <a:lvl4pPr marL="1600200" indent="-228600">
                  <a:defRPr sz="2400">
                    <a:solidFill>
                      <a:schemeClr val="tx1"/>
                    </a:solidFill>
                    <a:latin typeface="Arial" panose="020B0604020202020204" pitchFamily="34" charset="0"/>
                    <a:ea typeface="MS PGothic" panose="020B0600070205080204" charset="-128"/>
                  </a:defRPr>
                </a:lvl4pPr>
                <a:lvl5pPr marL="2057400" indent="-22860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endParaRPr lang="zh-CN" altLang="zh-CN" sz="1800">
                  <a:latin typeface="+mn-lt"/>
                </a:endParaRPr>
              </a:p>
            </p:txBody>
          </p:sp>
          <p:sp>
            <p:nvSpPr>
              <p:cNvPr id="64569" name="Rectangle 146"/>
              <p:cNvSpPr>
                <a:spLocks noChangeArrowheads="1"/>
              </p:cNvSpPr>
              <p:nvPr/>
            </p:nvSpPr>
            <p:spPr bwMode="auto">
              <a:xfrm>
                <a:off x="515" y="3484"/>
                <a:ext cx="108" cy="105"/>
              </a:xfrm>
              <a:prstGeom prst="rect">
                <a:avLst/>
              </a:prstGeom>
              <a:solidFill>
                <a:schemeClr val="bg1"/>
              </a:solidFill>
              <a:ln w="19050">
                <a:solidFill>
                  <a:srgbClr val="FF0000"/>
                </a:solidFill>
                <a:miter lim="800000"/>
              </a:ln>
            </p:spPr>
            <p:txBody>
              <a:bodyPr wrap="none" anchor="ctr"/>
              <a:lstStyle>
                <a:lvl1pPr>
                  <a:defRPr sz="2400">
                    <a:solidFill>
                      <a:schemeClr val="tx1"/>
                    </a:solidFill>
                    <a:latin typeface="Arial" panose="020B0604020202020204" pitchFamily="34" charset="0"/>
                    <a:ea typeface="MS PGothic" panose="020B0600070205080204" charset="-128"/>
                  </a:defRPr>
                </a:lvl1pPr>
                <a:lvl2pPr marL="742950" indent="-285750">
                  <a:defRPr sz="2400">
                    <a:solidFill>
                      <a:schemeClr val="tx1"/>
                    </a:solidFill>
                    <a:latin typeface="Arial" panose="020B0604020202020204" pitchFamily="34" charset="0"/>
                    <a:ea typeface="MS PGothic" panose="020B0600070205080204" charset="-128"/>
                  </a:defRPr>
                </a:lvl2pPr>
                <a:lvl3pPr marL="1143000" indent="-228600">
                  <a:defRPr sz="2400">
                    <a:solidFill>
                      <a:schemeClr val="tx1"/>
                    </a:solidFill>
                    <a:latin typeface="Arial" panose="020B0604020202020204" pitchFamily="34" charset="0"/>
                    <a:ea typeface="MS PGothic" panose="020B0600070205080204" charset="-128"/>
                  </a:defRPr>
                </a:lvl3pPr>
                <a:lvl4pPr marL="1600200" indent="-228600">
                  <a:defRPr sz="2400">
                    <a:solidFill>
                      <a:schemeClr val="tx1"/>
                    </a:solidFill>
                    <a:latin typeface="Arial" panose="020B0604020202020204" pitchFamily="34" charset="0"/>
                    <a:ea typeface="MS PGothic" panose="020B0600070205080204" charset="-128"/>
                  </a:defRPr>
                </a:lvl4pPr>
                <a:lvl5pPr marL="2057400" indent="-22860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endParaRPr lang="zh-CN" altLang="zh-CN" sz="1800">
                  <a:latin typeface="+mn-lt"/>
                </a:endParaRPr>
              </a:p>
            </p:txBody>
          </p:sp>
          <p:sp>
            <p:nvSpPr>
              <p:cNvPr id="64570" name="Line 147"/>
              <p:cNvSpPr>
                <a:spLocks noChangeShapeType="1"/>
              </p:cNvSpPr>
              <p:nvPr/>
            </p:nvSpPr>
            <p:spPr bwMode="auto">
              <a:xfrm flipV="1">
                <a:off x="453" y="3529"/>
                <a:ext cx="561" cy="4"/>
              </a:xfrm>
              <a:prstGeom prst="line">
                <a:avLst/>
              </a:prstGeom>
              <a:noFill/>
              <a:ln w="19050">
                <a:solidFill>
                  <a:schemeClr val="tx1"/>
                </a:solidFill>
                <a:round/>
                <a:tailEnd type="triangle" w="med" len="med"/>
              </a:ln>
              <a:extLst>
                <a:ext uri="{909E8E84-426E-40DD-AFC4-6F175D3DCCD1}">
                  <a14:hiddenFill xmlns="" xmlns:a14="http://schemas.microsoft.com/office/drawing/2010/main">
                    <a:noFill/>
                  </a14:hiddenFill>
                </a:ext>
              </a:extLst>
            </p:spPr>
            <p:txBody>
              <a:bodyPr wrap="none"/>
              <a:lstStyle/>
              <a:p>
                <a:endParaRPr lang="zh-CN" altLang="en-US">
                  <a:latin typeface="+mn-lt"/>
                </a:endParaRPr>
              </a:p>
            </p:txBody>
          </p:sp>
        </p:grpSp>
        <p:grpSp>
          <p:nvGrpSpPr>
            <p:cNvPr id="21" name="Group 148"/>
            <p:cNvGrpSpPr/>
            <p:nvPr/>
          </p:nvGrpSpPr>
          <p:grpSpPr bwMode="auto">
            <a:xfrm>
              <a:off x="2954" y="3292"/>
              <a:ext cx="561" cy="136"/>
              <a:chOff x="455" y="3463"/>
              <a:chExt cx="561" cy="136"/>
            </a:xfrm>
          </p:grpSpPr>
          <p:sp>
            <p:nvSpPr>
              <p:cNvPr id="64561" name="Rectangle 149"/>
              <p:cNvSpPr>
                <a:spLocks noChangeArrowheads="1"/>
              </p:cNvSpPr>
              <p:nvPr/>
            </p:nvSpPr>
            <p:spPr bwMode="auto">
              <a:xfrm>
                <a:off x="496" y="3465"/>
                <a:ext cx="424" cy="136"/>
              </a:xfrm>
              <a:prstGeom prst="rect">
                <a:avLst/>
              </a:prstGeom>
              <a:solidFill>
                <a:schemeClr val="bg1"/>
              </a:solidFill>
              <a:ln w="19050">
                <a:solidFill>
                  <a:srgbClr val="5F5F5F"/>
                </a:solidFill>
                <a:miter lim="800000"/>
              </a:ln>
            </p:spPr>
            <p:txBody>
              <a:bodyPr wrap="none" anchor="ctr"/>
              <a:lstStyle>
                <a:lvl1pPr>
                  <a:defRPr sz="2400">
                    <a:solidFill>
                      <a:schemeClr val="tx1"/>
                    </a:solidFill>
                    <a:latin typeface="Arial" panose="020B0604020202020204" pitchFamily="34" charset="0"/>
                    <a:ea typeface="MS PGothic" panose="020B0600070205080204" charset="-128"/>
                  </a:defRPr>
                </a:lvl1pPr>
                <a:lvl2pPr marL="742950" indent="-285750">
                  <a:defRPr sz="2400">
                    <a:solidFill>
                      <a:schemeClr val="tx1"/>
                    </a:solidFill>
                    <a:latin typeface="Arial" panose="020B0604020202020204" pitchFamily="34" charset="0"/>
                    <a:ea typeface="MS PGothic" panose="020B0600070205080204" charset="-128"/>
                  </a:defRPr>
                </a:lvl2pPr>
                <a:lvl3pPr marL="1143000" indent="-228600">
                  <a:defRPr sz="2400">
                    <a:solidFill>
                      <a:schemeClr val="tx1"/>
                    </a:solidFill>
                    <a:latin typeface="Arial" panose="020B0604020202020204" pitchFamily="34" charset="0"/>
                    <a:ea typeface="MS PGothic" panose="020B0600070205080204" charset="-128"/>
                  </a:defRPr>
                </a:lvl3pPr>
                <a:lvl4pPr marL="1600200" indent="-228600">
                  <a:defRPr sz="2400">
                    <a:solidFill>
                      <a:schemeClr val="tx1"/>
                    </a:solidFill>
                    <a:latin typeface="Arial" panose="020B0604020202020204" pitchFamily="34" charset="0"/>
                    <a:ea typeface="MS PGothic" panose="020B0600070205080204" charset="-128"/>
                  </a:defRPr>
                </a:lvl4pPr>
                <a:lvl5pPr marL="2057400" indent="-22860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endParaRPr lang="zh-CN" altLang="zh-CN" sz="1800">
                  <a:latin typeface="+mn-lt"/>
                </a:endParaRPr>
              </a:p>
            </p:txBody>
          </p:sp>
          <p:sp>
            <p:nvSpPr>
              <p:cNvPr id="64562" name="Rectangle 150"/>
              <p:cNvSpPr>
                <a:spLocks noChangeArrowheads="1"/>
              </p:cNvSpPr>
              <p:nvPr/>
            </p:nvSpPr>
            <p:spPr bwMode="auto">
              <a:xfrm>
                <a:off x="769" y="3504"/>
                <a:ext cx="132" cy="61"/>
              </a:xfrm>
              <a:prstGeom prst="rect">
                <a:avLst/>
              </a:prstGeom>
              <a:solidFill>
                <a:schemeClr val="bg1"/>
              </a:solidFill>
              <a:ln w="19050">
                <a:solidFill>
                  <a:srgbClr val="006600"/>
                </a:solidFill>
                <a:miter lim="800000"/>
              </a:ln>
            </p:spPr>
            <p:txBody>
              <a:bodyPr wrap="none" anchor="ctr"/>
              <a:lstStyle>
                <a:lvl1pPr>
                  <a:defRPr sz="2400">
                    <a:solidFill>
                      <a:schemeClr val="tx1"/>
                    </a:solidFill>
                    <a:latin typeface="Arial" panose="020B0604020202020204" pitchFamily="34" charset="0"/>
                    <a:ea typeface="MS PGothic" panose="020B0600070205080204" charset="-128"/>
                  </a:defRPr>
                </a:lvl1pPr>
                <a:lvl2pPr marL="742950" indent="-285750">
                  <a:defRPr sz="2400">
                    <a:solidFill>
                      <a:schemeClr val="tx1"/>
                    </a:solidFill>
                    <a:latin typeface="Arial" panose="020B0604020202020204" pitchFamily="34" charset="0"/>
                    <a:ea typeface="MS PGothic" panose="020B0600070205080204" charset="-128"/>
                  </a:defRPr>
                </a:lvl2pPr>
                <a:lvl3pPr marL="1143000" indent="-228600">
                  <a:defRPr sz="2400">
                    <a:solidFill>
                      <a:schemeClr val="tx1"/>
                    </a:solidFill>
                    <a:latin typeface="Arial" panose="020B0604020202020204" pitchFamily="34" charset="0"/>
                    <a:ea typeface="MS PGothic" panose="020B0600070205080204" charset="-128"/>
                  </a:defRPr>
                </a:lvl3pPr>
                <a:lvl4pPr marL="1600200" indent="-228600">
                  <a:defRPr sz="2400">
                    <a:solidFill>
                      <a:schemeClr val="tx1"/>
                    </a:solidFill>
                    <a:latin typeface="Arial" panose="020B0604020202020204" pitchFamily="34" charset="0"/>
                    <a:ea typeface="MS PGothic" panose="020B0600070205080204" charset="-128"/>
                  </a:defRPr>
                </a:lvl4pPr>
                <a:lvl5pPr marL="2057400" indent="-22860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endParaRPr lang="zh-CN" altLang="zh-CN" sz="1800">
                  <a:latin typeface="+mn-lt"/>
                </a:endParaRPr>
              </a:p>
            </p:txBody>
          </p:sp>
          <p:sp>
            <p:nvSpPr>
              <p:cNvPr id="64563" name="Rectangle 151"/>
              <p:cNvSpPr>
                <a:spLocks noChangeArrowheads="1"/>
              </p:cNvSpPr>
              <p:nvPr/>
            </p:nvSpPr>
            <p:spPr bwMode="auto">
              <a:xfrm>
                <a:off x="642" y="3479"/>
                <a:ext cx="108" cy="104"/>
              </a:xfrm>
              <a:prstGeom prst="rect">
                <a:avLst/>
              </a:prstGeom>
              <a:solidFill>
                <a:schemeClr val="bg1"/>
              </a:solidFill>
              <a:ln w="19050">
                <a:solidFill>
                  <a:schemeClr val="accent2"/>
                </a:solidFill>
                <a:miter lim="800000"/>
              </a:ln>
            </p:spPr>
            <p:txBody>
              <a:bodyPr wrap="none" anchor="ctr"/>
              <a:lstStyle>
                <a:lvl1pPr>
                  <a:defRPr sz="2400">
                    <a:solidFill>
                      <a:schemeClr val="tx1"/>
                    </a:solidFill>
                    <a:latin typeface="Arial" panose="020B0604020202020204" pitchFamily="34" charset="0"/>
                    <a:ea typeface="MS PGothic" panose="020B0600070205080204" charset="-128"/>
                  </a:defRPr>
                </a:lvl1pPr>
                <a:lvl2pPr marL="742950" indent="-285750">
                  <a:defRPr sz="2400">
                    <a:solidFill>
                      <a:schemeClr val="tx1"/>
                    </a:solidFill>
                    <a:latin typeface="Arial" panose="020B0604020202020204" pitchFamily="34" charset="0"/>
                    <a:ea typeface="MS PGothic" panose="020B0600070205080204" charset="-128"/>
                  </a:defRPr>
                </a:lvl2pPr>
                <a:lvl3pPr marL="1143000" indent="-228600">
                  <a:defRPr sz="2400">
                    <a:solidFill>
                      <a:schemeClr val="tx1"/>
                    </a:solidFill>
                    <a:latin typeface="Arial" panose="020B0604020202020204" pitchFamily="34" charset="0"/>
                    <a:ea typeface="MS PGothic" panose="020B0600070205080204" charset="-128"/>
                  </a:defRPr>
                </a:lvl3pPr>
                <a:lvl4pPr marL="1600200" indent="-228600">
                  <a:defRPr sz="2400">
                    <a:solidFill>
                      <a:schemeClr val="tx1"/>
                    </a:solidFill>
                    <a:latin typeface="Arial" panose="020B0604020202020204" pitchFamily="34" charset="0"/>
                    <a:ea typeface="MS PGothic" panose="020B0600070205080204" charset="-128"/>
                  </a:defRPr>
                </a:lvl4pPr>
                <a:lvl5pPr marL="2057400" indent="-22860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endParaRPr lang="zh-CN" altLang="zh-CN" sz="1800">
                  <a:latin typeface="+mn-lt"/>
                </a:endParaRPr>
              </a:p>
            </p:txBody>
          </p:sp>
          <p:sp>
            <p:nvSpPr>
              <p:cNvPr id="64564" name="Rectangle 152"/>
              <p:cNvSpPr>
                <a:spLocks noChangeArrowheads="1"/>
              </p:cNvSpPr>
              <p:nvPr/>
            </p:nvSpPr>
            <p:spPr bwMode="auto">
              <a:xfrm>
                <a:off x="515" y="3484"/>
                <a:ext cx="108" cy="105"/>
              </a:xfrm>
              <a:prstGeom prst="rect">
                <a:avLst/>
              </a:prstGeom>
              <a:solidFill>
                <a:schemeClr val="bg1"/>
              </a:solidFill>
              <a:ln w="19050">
                <a:solidFill>
                  <a:srgbClr val="FF0000"/>
                </a:solidFill>
                <a:miter lim="800000"/>
              </a:ln>
            </p:spPr>
            <p:txBody>
              <a:bodyPr wrap="none" anchor="ctr"/>
              <a:lstStyle>
                <a:lvl1pPr>
                  <a:defRPr sz="2400">
                    <a:solidFill>
                      <a:schemeClr val="tx1"/>
                    </a:solidFill>
                    <a:latin typeface="Arial" panose="020B0604020202020204" pitchFamily="34" charset="0"/>
                    <a:ea typeface="MS PGothic" panose="020B0600070205080204" charset="-128"/>
                  </a:defRPr>
                </a:lvl1pPr>
                <a:lvl2pPr marL="742950" indent="-285750">
                  <a:defRPr sz="2400">
                    <a:solidFill>
                      <a:schemeClr val="tx1"/>
                    </a:solidFill>
                    <a:latin typeface="Arial" panose="020B0604020202020204" pitchFamily="34" charset="0"/>
                    <a:ea typeface="MS PGothic" panose="020B0600070205080204" charset="-128"/>
                  </a:defRPr>
                </a:lvl2pPr>
                <a:lvl3pPr marL="1143000" indent="-228600">
                  <a:defRPr sz="2400">
                    <a:solidFill>
                      <a:schemeClr val="tx1"/>
                    </a:solidFill>
                    <a:latin typeface="Arial" panose="020B0604020202020204" pitchFamily="34" charset="0"/>
                    <a:ea typeface="MS PGothic" panose="020B0600070205080204" charset="-128"/>
                  </a:defRPr>
                </a:lvl3pPr>
                <a:lvl4pPr marL="1600200" indent="-228600">
                  <a:defRPr sz="2400">
                    <a:solidFill>
                      <a:schemeClr val="tx1"/>
                    </a:solidFill>
                    <a:latin typeface="Arial" panose="020B0604020202020204" pitchFamily="34" charset="0"/>
                    <a:ea typeface="MS PGothic" panose="020B0600070205080204" charset="-128"/>
                  </a:defRPr>
                </a:lvl4pPr>
                <a:lvl5pPr marL="2057400" indent="-22860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endParaRPr lang="zh-CN" altLang="zh-CN" sz="1800">
                  <a:latin typeface="+mn-lt"/>
                </a:endParaRPr>
              </a:p>
            </p:txBody>
          </p:sp>
          <p:sp>
            <p:nvSpPr>
              <p:cNvPr id="64565" name="Line 153"/>
              <p:cNvSpPr>
                <a:spLocks noChangeShapeType="1"/>
              </p:cNvSpPr>
              <p:nvPr/>
            </p:nvSpPr>
            <p:spPr bwMode="auto">
              <a:xfrm flipV="1">
                <a:off x="453" y="3529"/>
                <a:ext cx="561" cy="4"/>
              </a:xfrm>
              <a:prstGeom prst="line">
                <a:avLst/>
              </a:prstGeom>
              <a:noFill/>
              <a:ln w="19050">
                <a:solidFill>
                  <a:schemeClr val="tx1"/>
                </a:solidFill>
                <a:round/>
                <a:tailEnd type="triangle" w="med" len="med"/>
              </a:ln>
              <a:extLst>
                <a:ext uri="{909E8E84-426E-40DD-AFC4-6F175D3DCCD1}">
                  <a14:hiddenFill xmlns="" xmlns:a14="http://schemas.microsoft.com/office/drawing/2010/main">
                    <a:noFill/>
                  </a14:hiddenFill>
                </a:ext>
              </a:extLst>
            </p:spPr>
            <p:txBody>
              <a:bodyPr wrap="none"/>
              <a:lstStyle/>
              <a:p>
                <a:endParaRPr lang="zh-CN" altLang="en-US">
                  <a:latin typeface="+mn-lt"/>
                </a:endParaRPr>
              </a:p>
            </p:txBody>
          </p:sp>
        </p:grpSp>
      </p:grpSp>
      <p:sp>
        <p:nvSpPr>
          <p:cNvPr id="64539" name="Line 155"/>
          <p:cNvSpPr>
            <a:spLocks noChangeShapeType="1"/>
          </p:cNvSpPr>
          <p:nvPr/>
        </p:nvSpPr>
        <p:spPr bwMode="auto">
          <a:xfrm>
            <a:off x="6981825" y="4255817"/>
            <a:ext cx="1063625" cy="0"/>
          </a:xfrm>
          <a:prstGeom prst="line">
            <a:avLst/>
          </a:prstGeom>
          <a:noFill/>
          <a:ln w="28575">
            <a:solidFill>
              <a:srgbClr val="FF0000"/>
            </a:solidFill>
            <a:round/>
          </a:ln>
          <a:extLst>
            <a:ext uri="{909E8E84-426E-40DD-AFC4-6F175D3DCCD1}">
              <a14:hiddenFill xmlns="" xmlns:a14="http://schemas.microsoft.com/office/drawing/2010/main">
                <a:noFill/>
              </a14:hiddenFill>
            </a:ext>
          </a:extLst>
        </p:spPr>
        <p:txBody>
          <a:bodyPr wrap="none"/>
          <a:lstStyle/>
          <a:p>
            <a:endParaRPr lang="zh-CN" altLang="en-US">
              <a:latin typeface="+mn-lt"/>
            </a:endParaRPr>
          </a:p>
        </p:txBody>
      </p:sp>
      <p:sp>
        <p:nvSpPr>
          <p:cNvPr id="64540" name="Line 156"/>
          <p:cNvSpPr>
            <a:spLocks noChangeShapeType="1"/>
          </p:cNvSpPr>
          <p:nvPr/>
        </p:nvSpPr>
        <p:spPr bwMode="auto">
          <a:xfrm flipV="1">
            <a:off x="6943725" y="4643167"/>
            <a:ext cx="1111250" cy="3175"/>
          </a:xfrm>
          <a:prstGeom prst="line">
            <a:avLst/>
          </a:prstGeom>
          <a:noFill/>
          <a:ln w="28575">
            <a:solidFill>
              <a:srgbClr val="FF0000"/>
            </a:solidFill>
            <a:round/>
          </a:ln>
          <a:extLst>
            <a:ext uri="{909E8E84-426E-40DD-AFC4-6F175D3DCCD1}">
              <a14:hiddenFill xmlns="" xmlns:a14="http://schemas.microsoft.com/office/drawing/2010/main">
                <a:noFill/>
              </a14:hiddenFill>
            </a:ext>
          </a:extLst>
        </p:spPr>
        <p:txBody>
          <a:bodyPr wrap="none"/>
          <a:lstStyle/>
          <a:p>
            <a:endParaRPr lang="zh-CN" altLang="en-US">
              <a:latin typeface="+mn-lt"/>
            </a:endParaRPr>
          </a:p>
        </p:txBody>
      </p:sp>
      <p:sp>
        <p:nvSpPr>
          <p:cNvPr id="64541" name="Line 157"/>
          <p:cNvSpPr>
            <a:spLocks noChangeShapeType="1"/>
          </p:cNvSpPr>
          <p:nvPr/>
        </p:nvSpPr>
        <p:spPr bwMode="auto">
          <a:xfrm>
            <a:off x="6943725" y="5074967"/>
            <a:ext cx="1101725" cy="0"/>
          </a:xfrm>
          <a:prstGeom prst="line">
            <a:avLst/>
          </a:prstGeom>
          <a:noFill/>
          <a:ln w="28575">
            <a:solidFill>
              <a:srgbClr val="FF0000"/>
            </a:solidFill>
            <a:round/>
          </a:ln>
          <a:extLst>
            <a:ext uri="{909E8E84-426E-40DD-AFC4-6F175D3DCCD1}">
              <a14:hiddenFill xmlns="" xmlns:a14="http://schemas.microsoft.com/office/drawing/2010/main">
                <a:noFill/>
              </a14:hiddenFill>
            </a:ext>
          </a:extLst>
        </p:spPr>
        <p:txBody>
          <a:bodyPr wrap="none"/>
          <a:lstStyle/>
          <a:p>
            <a:endParaRPr lang="zh-CN" altLang="en-US">
              <a:latin typeface="+mn-lt"/>
            </a:endParaRPr>
          </a:p>
        </p:txBody>
      </p:sp>
      <p:sp>
        <p:nvSpPr>
          <p:cNvPr id="64542" name="Line 158"/>
          <p:cNvSpPr>
            <a:spLocks noChangeShapeType="1"/>
          </p:cNvSpPr>
          <p:nvPr/>
        </p:nvSpPr>
        <p:spPr bwMode="auto">
          <a:xfrm flipV="1">
            <a:off x="7226300" y="4255817"/>
            <a:ext cx="0" cy="977900"/>
          </a:xfrm>
          <a:prstGeom prst="line">
            <a:avLst/>
          </a:prstGeom>
          <a:noFill/>
          <a:ln w="28575">
            <a:solidFill>
              <a:srgbClr val="FF0000"/>
            </a:solidFill>
            <a:round/>
          </a:ln>
          <a:extLst>
            <a:ext uri="{909E8E84-426E-40DD-AFC4-6F175D3DCCD1}">
              <a14:hiddenFill xmlns="" xmlns:a14="http://schemas.microsoft.com/office/drawing/2010/main">
                <a:noFill/>
              </a14:hiddenFill>
            </a:ext>
          </a:extLst>
        </p:spPr>
        <p:txBody>
          <a:bodyPr wrap="none"/>
          <a:lstStyle/>
          <a:p>
            <a:endParaRPr lang="zh-CN" altLang="en-US">
              <a:latin typeface="+mn-lt"/>
            </a:endParaRPr>
          </a:p>
        </p:txBody>
      </p:sp>
      <p:sp>
        <p:nvSpPr>
          <p:cNvPr id="64543" name="Line 159"/>
          <p:cNvSpPr>
            <a:spLocks noChangeShapeType="1"/>
          </p:cNvSpPr>
          <p:nvPr/>
        </p:nvSpPr>
        <p:spPr bwMode="auto">
          <a:xfrm flipV="1">
            <a:off x="7648575" y="4255817"/>
            <a:ext cx="0" cy="977900"/>
          </a:xfrm>
          <a:prstGeom prst="line">
            <a:avLst/>
          </a:prstGeom>
          <a:noFill/>
          <a:ln w="28575">
            <a:solidFill>
              <a:srgbClr val="FF0000"/>
            </a:solidFill>
            <a:round/>
          </a:ln>
          <a:extLst>
            <a:ext uri="{909E8E84-426E-40DD-AFC4-6F175D3DCCD1}">
              <a14:hiddenFill xmlns="" xmlns:a14="http://schemas.microsoft.com/office/drawing/2010/main">
                <a:noFill/>
              </a14:hiddenFill>
            </a:ext>
          </a:extLst>
        </p:spPr>
        <p:txBody>
          <a:bodyPr wrap="none"/>
          <a:lstStyle/>
          <a:p>
            <a:endParaRPr lang="zh-CN" altLang="en-US">
              <a:latin typeface="+mn-lt"/>
            </a:endParaRPr>
          </a:p>
        </p:txBody>
      </p:sp>
      <p:sp>
        <p:nvSpPr>
          <p:cNvPr id="64544" name="Line 160"/>
          <p:cNvSpPr>
            <a:spLocks noChangeShapeType="1"/>
          </p:cNvSpPr>
          <p:nvPr/>
        </p:nvSpPr>
        <p:spPr bwMode="auto">
          <a:xfrm flipV="1">
            <a:off x="8045450" y="4246292"/>
            <a:ext cx="0" cy="977900"/>
          </a:xfrm>
          <a:prstGeom prst="line">
            <a:avLst/>
          </a:prstGeom>
          <a:noFill/>
          <a:ln w="28575">
            <a:solidFill>
              <a:srgbClr val="FF0000"/>
            </a:solidFill>
            <a:round/>
          </a:ln>
          <a:extLst>
            <a:ext uri="{909E8E84-426E-40DD-AFC4-6F175D3DCCD1}">
              <a14:hiddenFill xmlns="" xmlns:a14="http://schemas.microsoft.com/office/drawing/2010/main">
                <a:noFill/>
              </a14:hiddenFill>
            </a:ext>
          </a:extLst>
        </p:spPr>
        <p:txBody>
          <a:bodyPr wrap="none"/>
          <a:lstStyle/>
          <a:p>
            <a:endParaRPr lang="zh-CN" altLang="en-US">
              <a:latin typeface="+mn-lt"/>
            </a:endParaRPr>
          </a:p>
        </p:txBody>
      </p:sp>
      <p:sp>
        <p:nvSpPr>
          <p:cNvPr id="64545" name="Oval 161"/>
          <p:cNvSpPr>
            <a:spLocks noChangeArrowheads="1"/>
          </p:cNvSpPr>
          <p:nvPr/>
        </p:nvSpPr>
        <p:spPr bwMode="auto">
          <a:xfrm>
            <a:off x="7185025" y="4217717"/>
            <a:ext cx="88900" cy="88900"/>
          </a:xfrm>
          <a:prstGeom prst="ellipse">
            <a:avLst/>
          </a:prstGeom>
          <a:solidFill>
            <a:srgbClr val="FF0000"/>
          </a:solidFill>
          <a:ln>
            <a:noFill/>
          </a:ln>
          <a:extLst>
            <a:ext uri="{91240B29-F687-4F45-9708-019B960494DF}">
              <a14:hiddenLine xmlns=""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MS PGothic" panose="020B0600070205080204" charset="-128"/>
              </a:defRPr>
            </a:lvl1pPr>
            <a:lvl2pPr marL="742950" indent="-285750">
              <a:defRPr sz="2400">
                <a:solidFill>
                  <a:schemeClr val="tx1"/>
                </a:solidFill>
                <a:latin typeface="Arial" panose="020B0604020202020204" pitchFamily="34" charset="0"/>
                <a:ea typeface="MS PGothic" panose="020B0600070205080204" charset="-128"/>
              </a:defRPr>
            </a:lvl2pPr>
            <a:lvl3pPr marL="1143000" indent="-228600">
              <a:defRPr sz="2400">
                <a:solidFill>
                  <a:schemeClr val="tx1"/>
                </a:solidFill>
                <a:latin typeface="Arial" panose="020B0604020202020204" pitchFamily="34" charset="0"/>
                <a:ea typeface="MS PGothic" panose="020B0600070205080204" charset="-128"/>
              </a:defRPr>
            </a:lvl3pPr>
            <a:lvl4pPr marL="1600200" indent="-228600">
              <a:defRPr sz="2400">
                <a:solidFill>
                  <a:schemeClr val="tx1"/>
                </a:solidFill>
                <a:latin typeface="Arial" panose="020B0604020202020204" pitchFamily="34" charset="0"/>
                <a:ea typeface="MS PGothic" panose="020B0600070205080204" charset="-128"/>
              </a:defRPr>
            </a:lvl4pPr>
            <a:lvl5pPr marL="2057400" indent="-22860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endParaRPr lang="zh-CN" altLang="zh-CN" sz="1800">
              <a:latin typeface="+mn-lt"/>
            </a:endParaRPr>
          </a:p>
        </p:txBody>
      </p:sp>
      <p:sp>
        <p:nvSpPr>
          <p:cNvPr id="64546" name="Oval 162"/>
          <p:cNvSpPr>
            <a:spLocks noChangeArrowheads="1"/>
          </p:cNvSpPr>
          <p:nvPr/>
        </p:nvSpPr>
        <p:spPr bwMode="auto">
          <a:xfrm>
            <a:off x="7185025" y="4601892"/>
            <a:ext cx="88900" cy="88900"/>
          </a:xfrm>
          <a:prstGeom prst="ellipse">
            <a:avLst/>
          </a:prstGeom>
          <a:solidFill>
            <a:srgbClr val="FF0000"/>
          </a:solidFill>
          <a:ln>
            <a:noFill/>
          </a:ln>
          <a:extLst>
            <a:ext uri="{91240B29-F687-4F45-9708-019B960494DF}">
              <a14:hiddenLine xmlns=""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MS PGothic" panose="020B0600070205080204" charset="-128"/>
              </a:defRPr>
            </a:lvl1pPr>
            <a:lvl2pPr marL="742950" indent="-285750">
              <a:defRPr sz="2400">
                <a:solidFill>
                  <a:schemeClr val="tx1"/>
                </a:solidFill>
                <a:latin typeface="Arial" panose="020B0604020202020204" pitchFamily="34" charset="0"/>
                <a:ea typeface="MS PGothic" panose="020B0600070205080204" charset="-128"/>
              </a:defRPr>
            </a:lvl2pPr>
            <a:lvl3pPr marL="1143000" indent="-228600">
              <a:defRPr sz="2400">
                <a:solidFill>
                  <a:schemeClr val="tx1"/>
                </a:solidFill>
                <a:latin typeface="Arial" panose="020B0604020202020204" pitchFamily="34" charset="0"/>
                <a:ea typeface="MS PGothic" panose="020B0600070205080204" charset="-128"/>
              </a:defRPr>
            </a:lvl3pPr>
            <a:lvl4pPr marL="1600200" indent="-228600">
              <a:defRPr sz="2400">
                <a:solidFill>
                  <a:schemeClr val="tx1"/>
                </a:solidFill>
                <a:latin typeface="Arial" panose="020B0604020202020204" pitchFamily="34" charset="0"/>
                <a:ea typeface="MS PGothic" panose="020B0600070205080204" charset="-128"/>
              </a:defRPr>
            </a:lvl4pPr>
            <a:lvl5pPr marL="2057400" indent="-22860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endParaRPr lang="zh-CN" altLang="zh-CN" sz="1800">
              <a:latin typeface="+mn-lt"/>
            </a:endParaRPr>
          </a:p>
        </p:txBody>
      </p:sp>
      <p:sp>
        <p:nvSpPr>
          <p:cNvPr id="64547" name="Oval 163"/>
          <p:cNvSpPr>
            <a:spLocks noChangeArrowheads="1"/>
          </p:cNvSpPr>
          <p:nvPr/>
        </p:nvSpPr>
        <p:spPr bwMode="auto">
          <a:xfrm>
            <a:off x="7178675" y="5027342"/>
            <a:ext cx="88900" cy="88900"/>
          </a:xfrm>
          <a:prstGeom prst="ellipse">
            <a:avLst/>
          </a:prstGeom>
          <a:solidFill>
            <a:srgbClr val="FF0000"/>
          </a:solidFill>
          <a:ln>
            <a:noFill/>
          </a:ln>
          <a:extLst>
            <a:ext uri="{91240B29-F687-4F45-9708-019B960494DF}">
              <a14:hiddenLine xmlns=""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MS PGothic" panose="020B0600070205080204" charset="-128"/>
              </a:defRPr>
            </a:lvl1pPr>
            <a:lvl2pPr marL="742950" indent="-285750">
              <a:defRPr sz="2400">
                <a:solidFill>
                  <a:schemeClr val="tx1"/>
                </a:solidFill>
                <a:latin typeface="Arial" panose="020B0604020202020204" pitchFamily="34" charset="0"/>
                <a:ea typeface="MS PGothic" panose="020B0600070205080204" charset="-128"/>
              </a:defRPr>
            </a:lvl2pPr>
            <a:lvl3pPr marL="1143000" indent="-228600">
              <a:defRPr sz="2400">
                <a:solidFill>
                  <a:schemeClr val="tx1"/>
                </a:solidFill>
                <a:latin typeface="Arial" panose="020B0604020202020204" pitchFamily="34" charset="0"/>
                <a:ea typeface="MS PGothic" panose="020B0600070205080204" charset="-128"/>
              </a:defRPr>
            </a:lvl3pPr>
            <a:lvl4pPr marL="1600200" indent="-228600">
              <a:defRPr sz="2400">
                <a:solidFill>
                  <a:schemeClr val="tx1"/>
                </a:solidFill>
                <a:latin typeface="Arial" panose="020B0604020202020204" pitchFamily="34" charset="0"/>
                <a:ea typeface="MS PGothic" panose="020B0600070205080204" charset="-128"/>
              </a:defRPr>
            </a:lvl4pPr>
            <a:lvl5pPr marL="2057400" indent="-22860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endParaRPr lang="zh-CN" altLang="zh-CN" sz="1800">
              <a:latin typeface="+mn-lt"/>
            </a:endParaRPr>
          </a:p>
        </p:txBody>
      </p:sp>
      <p:sp>
        <p:nvSpPr>
          <p:cNvPr id="64548" name="Oval 164"/>
          <p:cNvSpPr>
            <a:spLocks noChangeArrowheads="1"/>
          </p:cNvSpPr>
          <p:nvPr/>
        </p:nvSpPr>
        <p:spPr bwMode="auto">
          <a:xfrm>
            <a:off x="7610475" y="4217717"/>
            <a:ext cx="88900" cy="88900"/>
          </a:xfrm>
          <a:prstGeom prst="ellipse">
            <a:avLst/>
          </a:prstGeom>
          <a:solidFill>
            <a:srgbClr val="FF0000"/>
          </a:solidFill>
          <a:ln>
            <a:noFill/>
          </a:ln>
          <a:extLst>
            <a:ext uri="{91240B29-F687-4F45-9708-019B960494DF}">
              <a14:hiddenLine xmlns=""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MS PGothic" panose="020B0600070205080204" charset="-128"/>
              </a:defRPr>
            </a:lvl1pPr>
            <a:lvl2pPr marL="742950" indent="-285750">
              <a:defRPr sz="2400">
                <a:solidFill>
                  <a:schemeClr val="tx1"/>
                </a:solidFill>
                <a:latin typeface="Arial" panose="020B0604020202020204" pitchFamily="34" charset="0"/>
                <a:ea typeface="MS PGothic" panose="020B0600070205080204" charset="-128"/>
              </a:defRPr>
            </a:lvl2pPr>
            <a:lvl3pPr marL="1143000" indent="-228600">
              <a:defRPr sz="2400">
                <a:solidFill>
                  <a:schemeClr val="tx1"/>
                </a:solidFill>
                <a:latin typeface="Arial" panose="020B0604020202020204" pitchFamily="34" charset="0"/>
                <a:ea typeface="MS PGothic" panose="020B0600070205080204" charset="-128"/>
              </a:defRPr>
            </a:lvl3pPr>
            <a:lvl4pPr marL="1600200" indent="-228600">
              <a:defRPr sz="2400">
                <a:solidFill>
                  <a:schemeClr val="tx1"/>
                </a:solidFill>
                <a:latin typeface="Arial" panose="020B0604020202020204" pitchFamily="34" charset="0"/>
                <a:ea typeface="MS PGothic" panose="020B0600070205080204" charset="-128"/>
              </a:defRPr>
            </a:lvl4pPr>
            <a:lvl5pPr marL="2057400" indent="-22860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endParaRPr lang="zh-CN" altLang="zh-CN" sz="1800">
              <a:latin typeface="+mn-lt"/>
            </a:endParaRPr>
          </a:p>
        </p:txBody>
      </p:sp>
      <p:sp>
        <p:nvSpPr>
          <p:cNvPr id="64549" name="Oval 165"/>
          <p:cNvSpPr>
            <a:spLocks noChangeArrowheads="1"/>
          </p:cNvSpPr>
          <p:nvPr/>
        </p:nvSpPr>
        <p:spPr bwMode="auto">
          <a:xfrm>
            <a:off x="7610475" y="4601892"/>
            <a:ext cx="88900" cy="88900"/>
          </a:xfrm>
          <a:prstGeom prst="ellipse">
            <a:avLst/>
          </a:prstGeom>
          <a:solidFill>
            <a:srgbClr val="FF0000"/>
          </a:solidFill>
          <a:ln>
            <a:noFill/>
          </a:ln>
          <a:extLst>
            <a:ext uri="{91240B29-F687-4F45-9708-019B960494DF}">
              <a14:hiddenLine xmlns=""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MS PGothic" panose="020B0600070205080204" charset="-128"/>
              </a:defRPr>
            </a:lvl1pPr>
            <a:lvl2pPr marL="742950" indent="-285750">
              <a:defRPr sz="2400">
                <a:solidFill>
                  <a:schemeClr val="tx1"/>
                </a:solidFill>
                <a:latin typeface="Arial" panose="020B0604020202020204" pitchFamily="34" charset="0"/>
                <a:ea typeface="MS PGothic" panose="020B0600070205080204" charset="-128"/>
              </a:defRPr>
            </a:lvl2pPr>
            <a:lvl3pPr marL="1143000" indent="-228600">
              <a:defRPr sz="2400">
                <a:solidFill>
                  <a:schemeClr val="tx1"/>
                </a:solidFill>
                <a:latin typeface="Arial" panose="020B0604020202020204" pitchFamily="34" charset="0"/>
                <a:ea typeface="MS PGothic" panose="020B0600070205080204" charset="-128"/>
              </a:defRPr>
            </a:lvl3pPr>
            <a:lvl4pPr marL="1600200" indent="-228600">
              <a:defRPr sz="2400">
                <a:solidFill>
                  <a:schemeClr val="tx1"/>
                </a:solidFill>
                <a:latin typeface="Arial" panose="020B0604020202020204" pitchFamily="34" charset="0"/>
                <a:ea typeface="MS PGothic" panose="020B0600070205080204" charset="-128"/>
              </a:defRPr>
            </a:lvl4pPr>
            <a:lvl5pPr marL="2057400" indent="-22860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endParaRPr lang="zh-CN" altLang="zh-CN" sz="1800">
              <a:latin typeface="+mn-lt"/>
            </a:endParaRPr>
          </a:p>
        </p:txBody>
      </p:sp>
      <p:sp>
        <p:nvSpPr>
          <p:cNvPr id="64550" name="Oval 166"/>
          <p:cNvSpPr>
            <a:spLocks noChangeArrowheads="1"/>
          </p:cNvSpPr>
          <p:nvPr/>
        </p:nvSpPr>
        <p:spPr bwMode="auto">
          <a:xfrm>
            <a:off x="7604125" y="5027342"/>
            <a:ext cx="88900" cy="88900"/>
          </a:xfrm>
          <a:prstGeom prst="ellipse">
            <a:avLst/>
          </a:prstGeom>
          <a:solidFill>
            <a:srgbClr val="FF0000"/>
          </a:solidFill>
          <a:ln>
            <a:noFill/>
          </a:ln>
          <a:extLst>
            <a:ext uri="{91240B29-F687-4F45-9708-019B960494DF}">
              <a14:hiddenLine xmlns=""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MS PGothic" panose="020B0600070205080204" charset="-128"/>
              </a:defRPr>
            </a:lvl1pPr>
            <a:lvl2pPr marL="742950" indent="-285750">
              <a:defRPr sz="2400">
                <a:solidFill>
                  <a:schemeClr val="tx1"/>
                </a:solidFill>
                <a:latin typeface="Arial" panose="020B0604020202020204" pitchFamily="34" charset="0"/>
                <a:ea typeface="MS PGothic" panose="020B0600070205080204" charset="-128"/>
              </a:defRPr>
            </a:lvl2pPr>
            <a:lvl3pPr marL="1143000" indent="-228600">
              <a:defRPr sz="2400">
                <a:solidFill>
                  <a:schemeClr val="tx1"/>
                </a:solidFill>
                <a:latin typeface="Arial" panose="020B0604020202020204" pitchFamily="34" charset="0"/>
                <a:ea typeface="MS PGothic" panose="020B0600070205080204" charset="-128"/>
              </a:defRPr>
            </a:lvl3pPr>
            <a:lvl4pPr marL="1600200" indent="-228600">
              <a:defRPr sz="2400">
                <a:solidFill>
                  <a:schemeClr val="tx1"/>
                </a:solidFill>
                <a:latin typeface="Arial" panose="020B0604020202020204" pitchFamily="34" charset="0"/>
                <a:ea typeface="MS PGothic" panose="020B0600070205080204" charset="-128"/>
              </a:defRPr>
            </a:lvl4pPr>
            <a:lvl5pPr marL="2057400" indent="-22860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endParaRPr lang="zh-CN" altLang="zh-CN" sz="1800">
              <a:latin typeface="+mn-lt"/>
            </a:endParaRPr>
          </a:p>
        </p:txBody>
      </p:sp>
      <p:sp>
        <p:nvSpPr>
          <p:cNvPr id="64551" name="Oval 167"/>
          <p:cNvSpPr>
            <a:spLocks noChangeArrowheads="1"/>
          </p:cNvSpPr>
          <p:nvPr/>
        </p:nvSpPr>
        <p:spPr bwMode="auto">
          <a:xfrm>
            <a:off x="8001000" y="4217717"/>
            <a:ext cx="88900" cy="88900"/>
          </a:xfrm>
          <a:prstGeom prst="ellipse">
            <a:avLst/>
          </a:prstGeom>
          <a:solidFill>
            <a:srgbClr val="FF0000"/>
          </a:solidFill>
          <a:ln>
            <a:noFill/>
          </a:ln>
          <a:extLst>
            <a:ext uri="{91240B29-F687-4F45-9708-019B960494DF}">
              <a14:hiddenLine xmlns=""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MS PGothic" panose="020B0600070205080204" charset="-128"/>
              </a:defRPr>
            </a:lvl1pPr>
            <a:lvl2pPr marL="742950" indent="-285750">
              <a:defRPr sz="2400">
                <a:solidFill>
                  <a:schemeClr val="tx1"/>
                </a:solidFill>
                <a:latin typeface="Arial" panose="020B0604020202020204" pitchFamily="34" charset="0"/>
                <a:ea typeface="MS PGothic" panose="020B0600070205080204" charset="-128"/>
              </a:defRPr>
            </a:lvl2pPr>
            <a:lvl3pPr marL="1143000" indent="-228600">
              <a:defRPr sz="2400">
                <a:solidFill>
                  <a:schemeClr val="tx1"/>
                </a:solidFill>
                <a:latin typeface="Arial" panose="020B0604020202020204" pitchFamily="34" charset="0"/>
                <a:ea typeface="MS PGothic" panose="020B0600070205080204" charset="-128"/>
              </a:defRPr>
            </a:lvl3pPr>
            <a:lvl4pPr marL="1600200" indent="-228600">
              <a:defRPr sz="2400">
                <a:solidFill>
                  <a:schemeClr val="tx1"/>
                </a:solidFill>
                <a:latin typeface="Arial" panose="020B0604020202020204" pitchFamily="34" charset="0"/>
                <a:ea typeface="MS PGothic" panose="020B0600070205080204" charset="-128"/>
              </a:defRPr>
            </a:lvl4pPr>
            <a:lvl5pPr marL="2057400" indent="-22860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endParaRPr lang="zh-CN" altLang="zh-CN" sz="1800">
              <a:latin typeface="+mn-lt"/>
            </a:endParaRPr>
          </a:p>
        </p:txBody>
      </p:sp>
      <p:sp>
        <p:nvSpPr>
          <p:cNvPr id="64552" name="Oval 168"/>
          <p:cNvSpPr>
            <a:spLocks noChangeArrowheads="1"/>
          </p:cNvSpPr>
          <p:nvPr/>
        </p:nvSpPr>
        <p:spPr bwMode="auto">
          <a:xfrm>
            <a:off x="8001000" y="4601892"/>
            <a:ext cx="88900" cy="88900"/>
          </a:xfrm>
          <a:prstGeom prst="ellipse">
            <a:avLst/>
          </a:prstGeom>
          <a:solidFill>
            <a:srgbClr val="FF0000"/>
          </a:solidFill>
          <a:ln>
            <a:noFill/>
          </a:ln>
          <a:extLst>
            <a:ext uri="{91240B29-F687-4F45-9708-019B960494DF}">
              <a14:hiddenLine xmlns=""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MS PGothic" panose="020B0600070205080204" charset="-128"/>
              </a:defRPr>
            </a:lvl1pPr>
            <a:lvl2pPr marL="742950" indent="-285750">
              <a:defRPr sz="2400">
                <a:solidFill>
                  <a:schemeClr val="tx1"/>
                </a:solidFill>
                <a:latin typeface="Arial" panose="020B0604020202020204" pitchFamily="34" charset="0"/>
                <a:ea typeface="MS PGothic" panose="020B0600070205080204" charset="-128"/>
              </a:defRPr>
            </a:lvl2pPr>
            <a:lvl3pPr marL="1143000" indent="-228600">
              <a:defRPr sz="2400">
                <a:solidFill>
                  <a:schemeClr val="tx1"/>
                </a:solidFill>
                <a:latin typeface="Arial" panose="020B0604020202020204" pitchFamily="34" charset="0"/>
                <a:ea typeface="MS PGothic" panose="020B0600070205080204" charset="-128"/>
              </a:defRPr>
            </a:lvl3pPr>
            <a:lvl4pPr marL="1600200" indent="-228600">
              <a:defRPr sz="2400">
                <a:solidFill>
                  <a:schemeClr val="tx1"/>
                </a:solidFill>
                <a:latin typeface="Arial" panose="020B0604020202020204" pitchFamily="34" charset="0"/>
                <a:ea typeface="MS PGothic" panose="020B0600070205080204" charset="-128"/>
              </a:defRPr>
            </a:lvl4pPr>
            <a:lvl5pPr marL="2057400" indent="-22860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endParaRPr lang="zh-CN" altLang="zh-CN" sz="1800">
              <a:latin typeface="+mn-lt"/>
            </a:endParaRPr>
          </a:p>
        </p:txBody>
      </p:sp>
      <p:sp>
        <p:nvSpPr>
          <p:cNvPr id="64553" name="Oval 169"/>
          <p:cNvSpPr>
            <a:spLocks noChangeArrowheads="1"/>
          </p:cNvSpPr>
          <p:nvPr/>
        </p:nvSpPr>
        <p:spPr bwMode="auto">
          <a:xfrm>
            <a:off x="7994650" y="5027342"/>
            <a:ext cx="88900" cy="88900"/>
          </a:xfrm>
          <a:prstGeom prst="ellipse">
            <a:avLst/>
          </a:prstGeom>
          <a:solidFill>
            <a:srgbClr val="FF0000"/>
          </a:solidFill>
          <a:ln>
            <a:noFill/>
          </a:ln>
          <a:extLst>
            <a:ext uri="{91240B29-F687-4F45-9708-019B960494DF}">
              <a14:hiddenLine xmlns=""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MS PGothic" panose="020B0600070205080204" charset="-128"/>
              </a:defRPr>
            </a:lvl1pPr>
            <a:lvl2pPr marL="742950" indent="-285750">
              <a:defRPr sz="2400">
                <a:solidFill>
                  <a:schemeClr val="tx1"/>
                </a:solidFill>
                <a:latin typeface="Arial" panose="020B0604020202020204" pitchFamily="34" charset="0"/>
                <a:ea typeface="MS PGothic" panose="020B0600070205080204" charset="-128"/>
              </a:defRPr>
            </a:lvl2pPr>
            <a:lvl3pPr marL="1143000" indent="-228600">
              <a:defRPr sz="2400">
                <a:solidFill>
                  <a:schemeClr val="tx1"/>
                </a:solidFill>
                <a:latin typeface="Arial" panose="020B0604020202020204" pitchFamily="34" charset="0"/>
                <a:ea typeface="MS PGothic" panose="020B0600070205080204" charset="-128"/>
              </a:defRPr>
            </a:lvl3pPr>
            <a:lvl4pPr marL="1600200" indent="-228600">
              <a:defRPr sz="2400">
                <a:solidFill>
                  <a:schemeClr val="tx1"/>
                </a:solidFill>
                <a:latin typeface="Arial" panose="020B0604020202020204" pitchFamily="34" charset="0"/>
                <a:ea typeface="MS PGothic" panose="020B0600070205080204" charset="-128"/>
              </a:defRPr>
            </a:lvl4pPr>
            <a:lvl5pPr marL="2057400" indent="-22860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endParaRPr lang="zh-CN" altLang="zh-CN" sz="1800">
              <a:latin typeface="+mn-lt"/>
            </a:endParaRPr>
          </a:p>
        </p:txBody>
      </p:sp>
      <p:sp>
        <p:nvSpPr>
          <p:cNvPr id="64554" name="Text Box 170"/>
          <p:cNvSpPr txBox="1">
            <a:spLocks noChangeArrowheads="1"/>
          </p:cNvSpPr>
          <p:nvPr/>
        </p:nvSpPr>
        <p:spPr bwMode="auto">
          <a:xfrm>
            <a:off x="5899150" y="5505180"/>
            <a:ext cx="1060450" cy="3667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charset="-128"/>
              </a:defRPr>
            </a:lvl1pPr>
            <a:lvl2pPr marL="742950" indent="-285750">
              <a:defRPr sz="2400">
                <a:solidFill>
                  <a:schemeClr val="tx1"/>
                </a:solidFill>
                <a:latin typeface="Arial" panose="020B0604020202020204" pitchFamily="34" charset="0"/>
                <a:ea typeface="MS PGothic" panose="020B0600070205080204" charset="-128"/>
              </a:defRPr>
            </a:lvl2pPr>
            <a:lvl3pPr marL="1143000" indent="-228600">
              <a:defRPr sz="2400">
                <a:solidFill>
                  <a:schemeClr val="tx1"/>
                </a:solidFill>
                <a:latin typeface="Arial" panose="020B0604020202020204" pitchFamily="34" charset="0"/>
                <a:ea typeface="MS PGothic" panose="020B0600070205080204" charset="-128"/>
              </a:defRPr>
            </a:lvl3pPr>
            <a:lvl4pPr marL="1600200" indent="-228600">
              <a:defRPr sz="2400">
                <a:solidFill>
                  <a:schemeClr val="tx1"/>
                </a:solidFill>
                <a:latin typeface="Arial" panose="020B0604020202020204" pitchFamily="34" charset="0"/>
                <a:ea typeface="MS PGothic" panose="020B0600070205080204" charset="-128"/>
              </a:defRPr>
            </a:lvl4pPr>
            <a:lvl5pPr marL="2057400" indent="-22860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r>
              <a:rPr lang="en-US" altLang="zh-CN" sz="1800">
                <a:latin typeface="+mn-lt"/>
              </a:rPr>
              <a:t>crossbar</a:t>
            </a:r>
          </a:p>
        </p:txBody>
      </p:sp>
      <p:sp>
        <p:nvSpPr>
          <p:cNvPr id="64555" name="Freeform 171"/>
          <p:cNvSpPr/>
          <p:nvPr/>
        </p:nvSpPr>
        <p:spPr bwMode="auto">
          <a:xfrm>
            <a:off x="590550" y="4241530"/>
            <a:ext cx="2798763" cy="412750"/>
          </a:xfrm>
          <a:custGeom>
            <a:avLst/>
            <a:gdLst>
              <a:gd name="T0" fmla="*/ 0 w 1763"/>
              <a:gd name="T1" fmla="*/ 0 h 260"/>
              <a:gd name="T2" fmla="*/ 2147483647 w 1763"/>
              <a:gd name="T3" fmla="*/ 0 h 260"/>
              <a:gd name="T4" fmla="*/ 2147483647 w 1763"/>
              <a:gd name="T5" fmla="*/ 2147483647 h 260"/>
              <a:gd name="T6" fmla="*/ 2147483647 w 1763"/>
              <a:gd name="T7" fmla="*/ 2147483647 h 260"/>
              <a:gd name="T8" fmla="*/ 0 60000 65536"/>
              <a:gd name="T9" fmla="*/ 0 60000 65536"/>
              <a:gd name="T10" fmla="*/ 0 60000 65536"/>
              <a:gd name="T11" fmla="*/ 0 60000 65536"/>
              <a:gd name="T12" fmla="*/ 0 w 1763"/>
              <a:gd name="T13" fmla="*/ 0 h 260"/>
              <a:gd name="T14" fmla="*/ 1763 w 1763"/>
              <a:gd name="T15" fmla="*/ 260 h 260"/>
            </a:gdLst>
            <a:ahLst/>
            <a:cxnLst>
              <a:cxn ang="T8">
                <a:pos x="T0" y="T1"/>
              </a:cxn>
              <a:cxn ang="T9">
                <a:pos x="T2" y="T3"/>
              </a:cxn>
              <a:cxn ang="T10">
                <a:pos x="T4" y="T5"/>
              </a:cxn>
              <a:cxn ang="T11">
                <a:pos x="T6" y="T7"/>
              </a:cxn>
            </a:cxnLst>
            <a:rect l="T12" t="T13" r="T14" b="T15"/>
            <a:pathLst>
              <a:path w="1763" h="260">
                <a:moveTo>
                  <a:pt x="0" y="0"/>
                </a:moveTo>
                <a:lnTo>
                  <a:pt x="689" y="0"/>
                </a:lnTo>
                <a:lnTo>
                  <a:pt x="1054" y="260"/>
                </a:lnTo>
                <a:lnTo>
                  <a:pt x="1763" y="260"/>
                </a:lnTo>
              </a:path>
            </a:pathLst>
          </a:custGeom>
          <a:noFill/>
          <a:ln w="38100" cap="flat" cmpd="sng">
            <a:solidFill>
              <a:schemeClr val="tx1"/>
            </a:solidFill>
            <a:prstDash val="solid"/>
            <a:round/>
            <a:headEnd type="none" w="med" len="med"/>
            <a:tailEnd type="triangle" w="med" len="med"/>
          </a:ln>
          <a:extLst>
            <a:ext uri="{909E8E84-426E-40DD-AFC4-6F175D3DCCD1}">
              <a14:hiddenFill xmlns="" xmlns:a14="http://schemas.microsoft.com/office/drawing/2010/main">
                <a:solidFill>
                  <a:srgbClr val="FFFFFF"/>
                </a:solidFill>
              </a14:hiddenFill>
            </a:ext>
          </a:extLst>
        </p:spPr>
        <p:txBody>
          <a:bodyPr wrap="none"/>
          <a:lstStyle/>
          <a:p>
            <a:endParaRPr lang="zh-CN" altLang="en-US">
              <a:latin typeface="+mn-lt"/>
            </a:endParaRPr>
          </a:p>
        </p:txBody>
      </p:sp>
      <p:sp>
        <p:nvSpPr>
          <p:cNvPr id="64556" name="Freeform 172"/>
          <p:cNvSpPr/>
          <p:nvPr/>
        </p:nvSpPr>
        <p:spPr bwMode="auto">
          <a:xfrm>
            <a:off x="3641725" y="4211367"/>
            <a:ext cx="2006600" cy="400050"/>
          </a:xfrm>
          <a:custGeom>
            <a:avLst/>
            <a:gdLst>
              <a:gd name="T0" fmla="*/ 0 w 1264"/>
              <a:gd name="T1" fmla="*/ 2147483647 h 252"/>
              <a:gd name="T2" fmla="*/ 2147483647 w 1264"/>
              <a:gd name="T3" fmla="*/ 0 h 252"/>
              <a:gd name="T4" fmla="*/ 2147483647 w 1264"/>
              <a:gd name="T5" fmla="*/ 2147483647 h 252"/>
              <a:gd name="T6" fmla="*/ 2147483647 w 1264"/>
              <a:gd name="T7" fmla="*/ 2147483647 h 252"/>
              <a:gd name="T8" fmla="*/ 0 60000 65536"/>
              <a:gd name="T9" fmla="*/ 0 60000 65536"/>
              <a:gd name="T10" fmla="*/ 0 60000 65536"/>
              <a:gd name="T11" fmla="*/ 0 60000 65536"/>
              <a:gd name="T12" fmla="*/ 0 w 1264"/>
              <a:gd name="T13" fmla="*/ 0 h 252"/>
              <a:gd name="T14" fmla="*/ 1264 w 1264"/>
              <a:gd name="T15" fmla="*/ 252 h 252"/>
            </a:gdLst>
            <a:ahLst/>
            <a:cxnLst>
              <a:cxn ang="T8">
                <a:pos x="T0" y="T1"/>
              </a:cxn>
              <a:cxn ang="T9">
                <a:pos x="T2" y="T3"/>
              </a:cxn>
              <a:cxn ang="T10">
                <a:pos x="T4" y="T5"/>
              </a:cxn>
              <a:cxn ang="T11">
                <a:pos x="T6" y="T7"/>
              </a:cxn>
            </a:cxnLst>
            <a:rect l="T12" t="T13" r="T14" b="T15"/>
            <a:pathLst>
              <a:path w="1264" h="252">
                <a:moveTo>
                  <a:pt x="0" y="2"/>
                </a:moveTo>
                <a:lnTo>
                  <a:pt x="622" y="0"/>
                </a:lnTo>
                <a:lnTo>
                  <a:pt x="616" y="246"/>
                </a:lnTo>
                <a:lnTo>
                  <a:pt x="1264" y="252"/>
                </a:lnTo>
              </a:path>
            </a:pathLst>
          </a:custGeom>
          <a:noFill/>
          <a:ln w="38100" cap="flat" cmpd="sng">
            <a:solidFill>
              <a:schemeClr val="tx1"/>
            </a:solidFill>
            <a:prstDash val="solid"/>
            <a:round/>
            <a:headEnd type="none" w="med" len="med"/>
            <a:tailEnd type="triangle" w="med" len="med"/>
          </a:ln>
          <a:extLst>
            <a:ext uri="{909E8E84-426E-40DD-AFC4-6F175D3DCCD1}">
              <a14:hiddenFill xmlns="" xmlns:a14="http://schemas.microsoft.com/office/drawing/2010/main">
                <a:solidFill>
                  <a:srgbClr val="FFFFFF"/>
                </a:solidFill>
              </a14:hiddenFill>
            </a:ext>
          </a:extLst>
        </p:spPr>
        <p:txBody>
          <a:bodyPr wrap="none"/>
          <a:lstStyle/>
          <a:p>
            <a:endParaRPr lang="zh-CN" altLang="en-US">
              <a:latin typeface="+mn-lt"/>
            </a:endParaRPr>
          </a:p>
        </p:txBody>
      </p:sp>
      <p:sp>
        <p:nvSpPr>
          <p:cNvPr id="64557" name="Freeform 173"/>
          <p:cNvSpPr/>
          <p:nvPr/>
        </p:nvSpPr>
        <p:spPr bwMode="auto">
          <a:xfrm>
            <a:off x="6038850" y="4201842"/>
            <a:ext cx="1543050" cy="2014538"/>
          </a:xfrm>
          <a:custGeom>
            <a:avLst/>
            <a:gdLst>
              <a:gd name="T0" fmla="*/ 0 w 972"/>
              <a:gd name="T1" fmla="*/ 2147483647 h 1266"/>
              <a:gd name="T2" fmla="*/ 2147483647 w 972"/>
              <a:gd name="T3" fmla="*/ 0 h 1266"/>
              <a:gd name="T4" fmla="*/ 2147483647 w 972"/>
              <a:gd name="T5" fmla="*/ 2147483647 h 1266"/>
              <a:gd name="T6" fmla="*/ 0 60000 65536"/>
              <a:gd name="T7" fmla="*/ 0 60000 65536"/>
              <a:gd name="T8" fmla="*/ 0 60000 65536"/>
              <a:gd name="T9" fmla="*/ 0 w 972"/>
              <a:gd name="T10" fmla="*/ 0 h 1266"/>
              <a:gd name="T11" fmla="*/ 972 w 972"/>
              <a:gd name="T12" fmla="*/ 1266 h 1266"/>
            </a:gdLst>
            <a:ahLst/>
            <a:cxnLst>
              <a:cxn ang="T6">
                <a:pos x="T0" y="T1"/>
              </a:cxn>
              <a:cxn ang="T7">
                <a:pos x="T2" y="T3"/>
              </a:cxn>
              <a:cxn ang="T8">
                <a:pos x="T4" y="T5"/>
              </a:cxn>
            </a:cxnLst>
            <a:rect l="T9" t="T10" r="T11" b="T12"/>
            <a:pathLst>
              <a:path w="972" h="1266">
                <a:moveTo>
                  <a:pt x="0" y="3"/>
                </a:moveTo>
                <a:lnTo>
                  <a:pt x="969" y="0"/>
                </a:lnTo>
                <a:lnTo>
                  <a:pt x="972" y="1266"/>
                </a:lnTo>
              </a:path>
            </a:pathLst>
          </a:custGeom>
          <a:noFill/>
          <a:ln w="38100" cap="flat" cmpd="sng">
            <a:solidFill>
              <a:schemeClr val="tx1"/>
            </a:solidFill>
            <a:prstDash val="solid"/>
            <a:round/>
            <a:headEnd type="none" w="med" len="med"/>
            <a:tailEnd type="triangle" w="med" len="med"/>
          </a:ln>
          <a:extLst>
            <a:ext uri="{909E8E84-426E-40DD-AFC4-6F175D3DCCD1}">
              <a14:hiddenFill xmlns="" xmlns:a14="http://schemas.microsoft.com/office/drawing/2010/main">
                <a:solidFill>
                  <a:srgbClr val="FFFFFF"/>
                </a:solidFill>
              </a14:hiddenFill>
            </a:ext>
          </a:extLst>
        </p:spPr>
        <p:txBody>
          <a:bodyPr wrap="none"/>
          <a:lstStyle/>
          <a:p>
            <a:endParaRPr lang="zh-CN" altLang="en-US">
              <a:latin typeface="+mn-lt"/>
            </a:endParaRPr>
          </a:p>
        </p:txBody>
      </p:sp>
      <p:sp>
        <p:nvSpPr>
          <p:cNvPr id="2" name="标题 1"/>
          <p:cNvSpPr>
            <a:spLocks noGrp="1"/>
          </p:cNvSpPr>
          <p:nvPr>
            <p:ph type="title"/>
          </p:nvPr>
        </p:nvSpPr>
        <p:spPr/>
        <p:txBody>
          <a:bodyPr/>
          <a:lstStyle/>
          <a:p>
            <a:r>
              <a:rPr lang="en-US" altLang="zh-CN" dirty="0">
                <a:latin typeface="+mn-lt"/>
              </a:rPr>
              <a:t>Switching fabrics</a:t>
            </a:r>
            <a:endParaRPr lang="zh-CN" altLang="en-US" dirty="0">
              <a:latin typeface="+mn-lt"/>
            </a:endParaRPr>
          </a:p>
        </p:txBody>
      </p:sp>
    </p:spTree>
  </p:cSld>
  <p:clrMapOvr>
    <a:masterClrMapping/>
  </p:clrMapOvr>
  <p:timing>
    <p:tnLst>
      <p:par>
        <p:cTn id="1" dur="indefinite" restart="never" nodeType="tmRoot"/>
      </p:par>
    </p:tnLst>
  </p:timing>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41" name="Rectangle 3"/>
          <p:cNvSpPr>
            <a:spLocks noGrp="1" noChangeArrowheads="1"/>
          </p:cNvSpPr>
          <p:nvPr>
            <p:ph type="body" idx="1"/>
          </p:nvPr>
        </p:nvSpPr>
        <p:spPr>
          <a:xfrm>
            <a:off x="299540" y="1003300"/>
            <a:ext cx="8531944" cy="2662238"/>
          </a:xfrm>
        </p:spPr>
        <p:txBody>
          <a:bodyPr/>
          <a:lstStyle/>
          <a:p>
            <a:pPr marL="234950" indent="-234950">
              <a:buFont typeface="Wingdings" panose="05000000000000000000" pitchFamily="2" charset="2"/>
              <a:buNone/>
            </a:pPr>
            <a:r>
              <a:rPr lang="en-US" altLang="zh-CN" dirty="0">
                <a:solidFill>
                  <a:srgbClr val="CC0000"/>
                </a:solidFill>
              </a:rPr>
              <a:t>first generation routers:</a:t>
            </a:r>
          </a:p>
          <a:p>
            <a:pPr marL="234950" indent="-234950"/>
            <a:r>
              <a:rPr lang="en-US" altLang="zh-CN" sz="2400" dirty="0"/>
              <a:t>traditional computers with switching under direct control of CPU</a:t>
            </a:r>
          </a:p>
          <a:p>
            <a:pPr marL="234950" indent="-234950"/>
            <a:r>
              <a:rPr lang="en-US" altLang="zh-CN" sz="2400" dirty="0"/>
              <a:t>packet copied to system</a:t>
            </a:r>
            <a:r>
              <a:rPr lang="en-US" altLang="zh-CN" dirty="0"/>
              <a:t>'</a:t>
            </a:r>
            <a:r>
              <a:rPr lang="en-US" altLang="ja-JP" sz="2400" dirty="0"/>
              <a:t>s memory</a:t>
            </a:r>
          </a:p>
          <a:p>
            <a:pPr marL="234950" indent="-234950"/>
            <a:r>
              <a:rPr lang="en-US" altLang="zh-CN" sz="2400" dirty="0"/>
              <a:t> speed limited by memory bandwidth (2 bus crossings per datagram)</a:t>
            </a:r>
            <a:endParaRPr lang="en-US" altLang="zh-CN" sz="1800" dirty="0"/>
          </a:p>
        </p:txBody>
      </p:sp>
      <p:grpSp>
        <p:nvGrpSpPr>
          <p:cNvPr id="3" name="Group 42"/>
          <p:cNvGrpSpPr/>
          <p:nvPr/>
        </p:nvGrpSpPr>
        <p:grpSpPr bwMode="auto">
          <a:xfrm>
            <a:off x="1560513" y="4032250"/>
            <a:ext cx="6600825" cy="1790700"/>
            <a:chOff x="983" y="2540"/>
            <a:chExt cx="4158" cy="1128"/>
          </a:xfrm>
        </p:grpSpPr>
        <p:sp>
          <p:nvSpPr>
            <p:cNvPr id="65547" name="Rectangle 30"/>
            <p:cNvSpPr>
              <a:spLocks noChangeArrowheads="1"/>
            </p:cNvSpPr>
            <p:nvPr/>
          </p:nvSpPr>
          <p:spPr bwMode="auto">
            <a:xfrm>
              <a:off x="983" y="2542"/>
              <a:ext cx="766" cy="702"/>
            </a:xfrm>
            <a:prstGeom prst="rect">
              <a:avLst/>
            </a:prstGeom>
            <a:solidFill>
              <a:schemeClr val="bg1"/>
            </a:solidFill>
            <a:ln w="28575">
              <a:solidFill>
                <a:schemeClr val="accent2"/>
              </a:solidFill>
              <a:miter lim="800000"/>
            </a:ln>
          </p:spPr>
          <p:txBody>
            <a:bodyPr wrap="none" anchor="ctr"/>
            <a:lstStyle>
              <a:lvl1pPr>
                <a:defRPr sz="2400">
                  <a:solidFill>
                    <a:schemeClr val="tx1"/>
                  </a:solidFill>
                  <a:latin typeface="Arial" panose="020B0604020202020204" pitchFamily="34" charset="0"/>
                  <a:ea typeface="MS PGothic" panose="020B0600070205080204" charset="-128"/>
                </a:defRPr>
              </a:lvl1pPr>
              <a:lvl2pPr marL="742950" indent="-285750">
                <a:defRPr sz="2400">
                  <a:solidFill>
                    <a:schemeClr val="tx1"/>
                  </a:solidFill>
                  <a:latin typeface="Arial" panose="020B0604020202020204" pitchFamily="34" charset="0"/>
                  <a:ea typeface="MS PGothic" panose="020B0600070205080204" charset="-128"/>
                </a:defRPr>
              </a:lvl2pPr>
              <a:lvl3pPr marL="1143000" indent="-228600">
                <a:defRPr sz="2400">
                  <a:solidFill>
                    <a:schemeClr val="tx1"/>
                  </a:solidFill>
                  <a:latin typeface="Arial" panose="020B0604020202020204" pitchFamily="34" charset="0"/>
                  <a:ea typeface="MS PGothic" panose="020B0600070205080204" charset="-128"/>
                </a:defRPr>
              </a:lvl3pPr>
              <a:lvl4pPr marL="1600200" indent="-228600">
                <a:defRPr sz="2400">
                  <a:solidFill>
                    <a:schemeClr val="tx1"/>
                  </a:solidFill>
                  <a:latin typeface="Arial" panose="020B0604020202020204" pitchFamily="34" charset="0"/>
                  <a:ea typeface="MS PGothic" panose="020B0600070205080204" charset="-128"/>
                </a:defRPr>
              </a:lvl4pPr>
              <a:lvl5pPr marL="2057400" indent="-22860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endParaRPr lang="zh-CN" altLang="zh-CN" sz="1800">
                <a:latin typeface="+mn-lt"/>
              </a:endParaRPr>
            </a:p>
          </p:txBody>
        </p:sp>
        <p:sp>
          <p:nvSpPr>
            <p:cNvPr id="65548" name="Text Box 31"/>
            <p:cNvSpPr txBox="1">
              <a:spLocks noChangeArrowheads="1"/>
            </p:cNvSpPr>
            <p:nvPr/>
          </p:nvSpPr>
          <p:spPr bwMode="auto">
            <a:xfrm>
              <a:off x="995" y="2557"/>
              <a:ext cx="718" cy="68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charset="-128"/>
                </a:defRPr>
              </a:lvl1pPr>
              <a:lvl2pPr marL="742950" indent="-285750">
                <a:defRPr sz="2400">
                  <a:solidFill>
                    <a:schemeClr val="tx1"/>
                  </a:solidFill>
                  <a:latin typeface="Arial" panose="020B0604020202020204" pitchFamily="34" charset="0"/>
                  <a:ea typeface="MS PGothic" panose="020B0600070205080204" charset="-128"/>
                </a:defRPr>
              </a:lvl2pPr>
              <a:lvl3pPr marL="1143000" indent="-228600">
                <a:defRPr sz="2400">
                  <a:solidFill>
                    <a:schemeClr val="tx1"/>
                  </a:solidFill>
                  <a:latin typeface="Arial" panose="020B0604020202020204" pitchFamily="34" charset="0"/>
                  <a:ea typeface="MS PGothic" panose="020B0600070205080204" charset="-128"/>
                </a:defRPr>
              </a:lvl3pPr>
              <a:lvl4pPr marL="1600200" indent="-228600">
                <a:defRPr sz="2400">
                  <a:solidFill>
                    <a:schemeClr val="tx1"/>
                  </a:solidFill>
                  <a:latin typeface="Arial" panose="020B0604020202020204" pitchFamily="34" charset="0"/>
                  <a:ea typeface="MS PGothic" panose="020B0600070205080204" charset="-128"/>
                </a:defRPr>
              </a:lvl4pPr>
              <a:lvl5pPr marL="2057400" indent="-22860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pPr algn="ctr">
                <a:lnSpc>
                  <a:spcPct val="90000"/>
                </a:lnSpc>
              </a:pPr>
              <a:r>
                <a:rPr lang="en-US" altLang="zh-CN" sz="1800" dirty="0">
                  <a:latin typeface="+mn-lt"/>
                </a:rPr>
                <a:t>input</a:t>
              </a:r>
            </a:p>
            <a:p>
              <a:pPr algn="ctr">
                <a:lnSpc>
                  <a:spcPct val="90000"/>
                </a:lnSpc>
              </a:pPr>
              <a:r>
                <a:rPr lang="en-US" altLang="zh-CN" sz="1800" dirty="0">
                  <a:latin typeface="+mn-lt"/>
                </a:rPr>
                <a:t>port</a:t>
              </a:r>
            </a:p>
            <a:p>
              <a:pPr algn="ctr">
                <a:lnSpc>
                  <a:spcPct val="90000"/>
                </a:lnSpc>
              </a:pPr>
              <a:r>
                <a:rPr lang="en-US" altLang="zh-CN" sz="1800" dirty="0">
                  <a:latin typeface="+mn-lt"/>
                </a:rPr>
                <a:t>(e.g.,</a:t>
              </a:r>
            </a:p>
            <a:p>
              <a:pPr algn="ctr">
                <a:lnSpc>
                  <a:spcPct val="90000"/>
                </a:lnSpc>
              </a:pPr>
              <a:r>
                <a:rPr lang="en-US" altLang="zh-CN" sz="1800" dirty="0">
                  <a:latin typeface="+mn-lt"/>
                </a:rPr>
                <a:t>Ethernet)</a:t>
              </a:r>
            </a:p>
          </p:txBody>
        </p:sp>
        <p:sp>
          <p:nvSpPr>
            <p:cNvPr id="65549" name="Text Box 32"/>
            <p:cNvSpPr txBox="1">
              <a:spLocks noChangeArrowheads="1"/>
            </p:cNvSpPr>
            <p:nvPr/>
          </p:nvSpPr>
          <p:spPr bwMode="auto">
            <a:xfrm>
              <a:off x="2324" y="2773"/>
              <a:ext cx="636" cy="21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charset="-128"/>
                </a:defRPr>
              </a:lvl1pPr>
              <a:lvl2pPr marL="742950" indent="-285750">
                <a:defRPr sz="2400">
                  <a:solidFill>
                    <a:schemeClr val="tx1"/>
                  </a:solidFill>
                  <a:latin typeface="Arial" panose="020B0604020202020204" pitchFamily="34" charset="0"/>
                  <a:ea typeface="MS PGothic" panose="020B0600070205080204" charset="-128"/>
                </a:defRPr>
              </a:lvl2pPr>
              <a:lvl3pPr marL="1143000" indent="-228600">
                <a:defRPr sz="2400">
                  <a:solidFill>
                    <a:schemeClr val="tx1"/>
                  </a:solidFill>
                  <a:latin typeface="Arial" panose="020B0604020202020204" pitchFamily="34" charset="0"/>
                  <a:ea typeface="MS PGothic" panose="020B0600070205080204" charset="-128"/>
                </a:defRPr>
              </a:lvl3pPr>
              <a:lvl4pPr marL="1600200" indent="-228600">
                <a:defRPr sz="2400">
                  <a:solidFill>
                    <a:schemeClr val="tx1"/>
                  </a:solidFill>
                  <a:latin typeface="Arial" panose="020B0604020202020204" pitchFamily="34" charset="0"/>
                  <a:ea typeface="MS PGothic" panose="020B0600070205080204" charset="-128"/>
                </a:defRPr>
              </a:lvl4pPr>
              <a:lvl5pPr marL="2057400" indent="-22860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pPr algn="ctr">
                <a:lnSpc>
                  <a:spcPct val="90000"/>
                </a:lnSpc>
              </a:pPr>
              <a:r>
                <a:rPr lang="en-US" altLang="zh-CN" sz="1800">
                  <a:latin typeface="+mn-lt"/>
                </a:rPr>
                <a:t>memory</a:t>
              </a:r>
            </a:p>
          </p:txBody>
        </p:sp>
        <p:sp>
          <p:nvSpPr>
            <p:cNvPr id="65550" name="Rectangle 34"/>
            <p:cNvSpPr>
              <a:spLocks noChangeArrowheads="1"/>
            </p:cNvSpPr>
            <p:nvPr/>
          </p:nvSpPr>
          <p:spPr bwMode="auto">
            <a:xfrm>
              <a:off x="2072" y="2542"/>
              <a:ext cx="1173" cy="688"/>
            </a:xfrm>
            <a:prstGeom prst="rect">
              <a:avLst/>
            </a:prstGeom>
            <a:noFill/>
            <a:ln w="28575">
              <a:solidFill>
                <a:srgbClr val="FF0000"/>
              </a:solidFill>
              <a:miter lim="800000"/>
            </a:ln>
            <a:extLst>
              <a:ext uri="{909E8E84-426E-40DD-AFC4-6F175D3DCCD1}">
                <a14:hiddenFill xmlns=""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MS PGothic" panose="020B0600070205080204" charset="-128"/>
                </a:defRPr>
              </a:lvl1pPr>
              <a:lvl2pPr marL="742950" indent="-285750">
                <a:defRPr sz="2400">
                  <a:solidFill>
                    <a:schemeClr val="tx1"/>
                  </a:solidFill>
                  <a:latin typeface="Arial" panose="020B0604020202020204" pitchFamily="34" charset="0"/>
                  <a:ea typeface="MS PGothic" panose="020B0600070205080204" charset="-128"/>
                </a:defRPr>
              </a:lvl2pPr>
              <a:lvl3pPr marL="1143000" indent="-228600">
                <a:defRPr sz="2400">
                  <a:solidFill>
                    <a:schemeClr val="tx1"/>
                  </a:solidFill>
                  <a:latin typeface="Arial" panose="020B0604020202020204" pitchFamily="34" charset="0"/>
                  <a:ea typeface="MS PGothic" panose="020B0600070205080204" charset="-128"/>
                </a:defRPr>
              </a:lvl3pPr>
              <a:lvl4pPr marL="1600200" indent="-228600">
                <a:defRPr sz="2400">
                  <a:solidFill>
                    <a:schemeClr val="tx1"/>
                  </a:solidFill>
                  <a:latin typeface="Arial" panose="020B0604020202020204" pitchFamily="34" charset="0"/>
                  <a:ea typeface="MS PGothic" panose="020B0600070205080204" charset="-128"/>
                </a:defRPr>
              </a:lvl4pPr>
              <a:lvl5pPr marL="2057400" indent="-22860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endParaRPr lang="zh-CN" altLang="zh-CN" sz="1800">
                <a:latin typeface="+mn-lt"/>
              </a:endParaRPr>
            </a:p>
          </p:txBody>
        </p:sp>
        <p:sp>
          <p:nvSpPr>
            <p:cNvPr id="65551" name="Rectangle 35"/>
            <p:cNvSpPr>
              <a:spLocks noChangeArrowheads="1"/>
            </p:cNvSpPr>
            <p:nvPr/>
          </p:nvSpPr>
          <p:spPr bwMode="auto">
            <a:xfrm>
              <a:off x="3557" y="2540"/>
              <a:ext cx="766" cy="702"/>
            </a:xfrm>
            <a:prstGeom prst="rect">
              <a:avLst/>
            </a:prstGeom>
            <a:solidFill>
              <a:schemeClr val="bg1"/>
            </a:solidFill>
            <a:ln w="28575">
              <a:solidFill>
                <a:schemeClr val="accent2"/>
              </a:solidFill>
              <a:miter lim="800000"/>
            </a:ln>
          </p:spPr>
          <p:txBody>
            <a:bodyPr wrap="none" anchor="ctr"/>
            <a:lstStyle>
              <a:lvl1pPr>
                <a:defRPr sz="2400">
                  <a:solidFill>
                    <a:schemeClr val="tx1"/>
                  </a:solidFill>
                  <a:latin typeface="Arial" panose="020B0604020202020204" pitchFamily="34" charset="0"/>
                  <a:ea typeface="MS PGothic" panose="020B0600070205080204" charset="-128"/>
                </a:defRPr>
              </a:lvl1pPr>
              <a:lvl2pPr marL="742950" indent="-285750">
                <a:defRPr sz="2400">
                  <a:solidFill>
                    <a:schemeClr val="tx1"/>
                  </a:solidFill>
                  <a:latin typeface="Arial" panose="020B0604020202020204" pitchFamily="34" charset="0"/>
                  <a:ea typeface="MS PGothic" panose="020B0600070205080204" charset="-128"/>
                </a:defRPr>
              </a:lvl2pPr>
              <a:lvl3pPr marL="1143000" indent="-228600">
                <a:defRPr sz="2400">
                  <a:solidFill>
                    <a:schemeClr val="tx1"/>
                  </a:solidFill>
                  <a:latin typeface="Arial" panose="020B0604020202020204" pitchFamily="34" charset="0"/>
                  <a:ea typeface="MS PGothic" panose="020B0600070205080204" charset="-128"/>
                </a:defRPr>
              </a:lvl3pPr>
              <a:lvl4pPr marL="1600200" indent="-228600">
                <a:defRPr sz="2400">
                  <a:solidFill>
                    <a:schemeClr val="tx1"/>
                  </a:solidFill>
                  <a:latin typeface="Arial" panose="020B0604020202020204" pitchFamily="34" charset="0"/>
                  <a:ea typeface="MS PGothic" panose="020B0600070205080204" charset="-128"/>
                </a:defRPr>
              </a:lvl4pPr>
              <a:lvl5pPr marL="2057400" indent="-22860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endParaRPr lang="zh-CN" altLang="zh-CN" sz="1800">
                <a:latin typeface="+mn-lt"/>
              </a:endParaRPr>
            </a:p>
          </p:txBody>
        </p:sp>
        <p:sp>
          <p:nvSpPr>
            <p:cNvPr id="65552" name="Text Box 36"/>
            <p:cNvSpPr txBox="1">
              <a:spLocks noChangeArrowheads="1"/>
            </p:cNvSpPr>
            <p:nvPr/>
          </p:nvSpPr>
          <p:spPr bwMode="auto">
            <a:xfrm>
              <a:off x="3569" y="2555"/>
              <a:ext cx="718" cy="68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charset="-128"/>
                </a:defRPr>
              </a:lvl1pPr>
              <a:lvl2pPr marL="742950" indent="-285750">
                <a:defRPr sz="2400">
                  <a:solidFill>
                    <a:schemeClr val="tx1"/>
                  </a:solidFill>
                  <a:latin typeface="Arial" panose="020B0604020202020204" pitchFamily="34" charset="0"/>
                  <a:ea typeface="MS PGothic" panose="020B0600070205080204" charset="-128"/>
                </a:defRPr>
              </a:lvl2pPr>
              <a:lvl3pPr marL="1143000" indent="-228600">
                <a:defRPr sz="2400">
                  <a:solidFill>
                    <a:schemeClr val="tx1"/>
                  </a:solidFill>
                  <a:latin typeface="Arial" panose="020B0604020202020204" pitchFamily="34" charset="0"/>
                  <a:ea typeface="MS PGothic" panose="020B0600070205080204" charset="-128"/>
                </a:defRPr>
              </a:lvl3pPr>
              <a:lvl4pPr marL="1600200" indent="-228600">
                <a:defRPr sz="2400">
                  <a:solidFill>
                    <a:schemeClr val="tx1"/>
                  </a:solidFill>
                  <a:latin typeface="Arial" panose="020B0604020202020204" pitchFamily="34" charset="0"/>
                  <a:ea typeface="MS PGothic" panose="020B0600070205080204" charset="-128"/>
                </a:defRPr>
              </a:lvl4pPr>
              <a:lvl5pPr marL="2057400" indent="-22860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pPr algn="ctr">
                <a:lnSpc>
                  <a:spcPct val="90000"/>
                </a:lnSpc>
              </a:pPr>
              <a:r>
                <a:rPr lang="en-US" altLang="zh-CN" sz="1800" dirty="0">
                  <a:latin typeface="+mn-lt"/>
                </a:rPr>
                <a:t>output</a:t>
              </a:r>
            </a:p>
            <a:p>
              <a:pPr algn="ctr">
                <a:lnSpc>
                  <a:spcPct val="90000"/>
                </a:lnSpc>
              </a:pPr>
              <a:r>
                <a:rPr lang="en-US" altLang="zh-CN" sz="1800" dirty="0">
                  <a:latin typeface="+mn-lt"/>
                </a:rPr>
                <a:t>port</a:t>
              </a:r>
            </a:p>
            <a:p>
              <a:pPr algn="ctr">
                <a:lnSpc>
                  <a:spcPct val="90000"/>
                </a:lnSpc>
              </a:pPr>
              <a:r>
                <a:rPr lang="en-US" altLang="zh-CN" sz="1800" dirty="0">
                  <a:latin typeface="+mn-lt"/>
                </a:rPr>
                <a:t>(e.g.,</a:t>
              </a:r>
            </a:p>
            <a:p>
              <a:pPr algn="ctr">
                <a:lnSpc>
                  <a:spcPct val="90000"/>
                </a:lnSpc>
              </a:pPr>
              <a:r>
                <a:rPr lang="en-US" altLang="zh-CN" sz="1800" dirty="0">
                  <a:latin typeface="+mn-lt"/>
                </a:rPr>
                <a:t>Ethernet)</a:t>
              </a:r>
            </a:p>
          </p:txBody>
        </p:sp>
        <p:sp>
          <p:nvSpPr>
            <p:cNvPr id="65553" name="Line 37"/>
            <p:cNvSpPr>
              <a:spLocks noChangeShapeType="1"/>
            </p:cNvSpPr>
            <p:nvPr/>
          </p:nvSpPr>
          <p:spPr bwMode="auto">
            <a:xfrm>
              <a:off x="983" y="3561"/>
              <a:ext cx="3337" cy="0"/>
            </a:xfrm>
            <a:prstGeom prst="line">
              <a:avLst/>
            </a:prstGeom>
            <a:noFill/>
            <a:ln w="28575">
              <a:solidFill>
                <a:schemeClr val="tx1"/>
              </a:solidFill>
              <a:round/>
            </a:ln>
            <a:extLst>
              <a:ext uri="{909E8E84-426E-40DD-AFC4-6F175D3DCCD1}">
                <a14:hiddenFill xmlns="" xmlns:a14="http://schemas.microsoft.com/office/drawing/2010/main">
                  <a:noFill/>
                </a14:hiddenFill>
              </a:ext>
            </a:extLst>
          </p:spPr>
          <p:txBody>
            <a:bodyPr wrap="none"/>
            <a:lstStyle/>
            <a:p>
              <a:endParaRPr lang="zh-CN" altLang="en-US">
                <a:latin typeface="+mn-lt"/>
              </a:endParaRPr>
            </a:p>
          </p:txBody>
        </p:sp>
        <p:sp>
          <p:nvSpPr>
            <p:cNvPr id="65554" name="Line 38"/>
            <p:cNvSpPr>
              <a:spLocks noChangeShapeType="1"/>
            </p:cNvSpPr>
            <p:nvPr/>
          </p:nvSpPr>
          <p:spPr bwMode="auto">
            <a:xfrm>
              <a:off x="1370" y="3252"/>
              <a:ext cx="0" cy="316"/>
            </a:xfrm>
            <a:prstGeom prst="line">
              <a:avLst/>
            </a:prstGeom>
            <a:noFill/>
            <a:ln w="28575">
              <a:solidFill>
                <a:schemeClr val="accent2"/>
              </a:solidFill>
              <a:round/>
            </a:ln>
            <a:extLst>
              <a:ext uri="{909E8E84-426E-40DD-AFC4-6F175D3DCCD1}">
                <a14:hiddenFill xmlns="" xmlns:a14="http://schemas.microsoft.com/office/drawing/2010/main">
                  <a:noFill/>
                </a14:hiddenFill>
              </a:ext>
            </a:extLst>
          </p:spPr>
          <p:txBody>
            <a:bodyPr wrap="none"/>
            <a:lstStyle/>
            <a:p>
              <a:endParaRPr lang="zh-CN" altLang="en-US">
                <a:latin typeface="+mn-lt"/>
              </a:endParaRPr>
            </a:p>
          </p:txBody>
        </p:sp>
        <p:sp>
          <p:nvSpPr>
            <p:cNvPr id="65555" name="Line 39"/>
            <p:cNvSpPr>
              <a:spLocks noChangeShapeType="1"/>
            </p:cNvSpPr>
            <p:nvPr/>
          </p:nvSpPr>
          <p:spPr bwMode="auto">
            <a:xfrm>
              <a:off x="3939" y="3242"/>
              <a:ext cx="0" cy="316"/>
            </a:xfrm>
            <a:prstGeom prst="line">
              <a:avLst/>
            </a:prstGeom>
            <a:noFill/>
            <a:ln w="28575">
              <a:solidFill>
                <a:schemeClr val="accent2"/>
              </a:solidFill>
              <a:round/>
            </a:ln>
            <a:extLst>
              <a:ext uri="{909E8E84-426E-40DD-AFC4-6F175D3DCCD1}">
                <a14:hiddenFill xmlns="" xmlns:a14="http://schemas.microsoft.com/office/drawing/2010/main">
                  <a:noFill/>
                </a14:hiddenFill>
              </a:ext>
            </a:extLst>
          </p:spPr>
          <p:txBody>
            <a:bodyPr wrap="none"/>
            <a:lstStyle/>
            <a:p>
              <a:endParaRPr lang="zh-CN" altLang="en-US">
                <a:latin typeface="+mn-lt"/>
              </a:endParaRPr>
            </a:p>
          </p:txBody>
        </p:sp>
        <p:sp>
          <p:nvSpPr>
            <p:cNvPr id="65556" name="Line 40"/>
            <p:cNvSpPr>
              <a:spLocks noChangeShapeType="1"/>
            </p:cNvSpPr>
            <p:nvPr/>
          </p:nvSpPr>
          <p:spPr bwMode="auto">
            <a:xfrm>
              <a:off x="2665" y="3240"/>
              <a:ext cx="0" cy="316"/>
            </a:xfrm>
            <a:prstGeom prst="line">
              <a:avLst/>
            </a:prstGeom>
            <a:noFill/>
            <a:ln w="28575">
              <a:solidFill>
                <a:srgbClr val="FF0000"/>
              </a:solidFill>
              <a:round/>
            </a:ln>
            <a:extLst>
              <a:ext uri="{909E8E84-426E-40DD-AFC4-6F175D3DCCD1}">
                <a14:hiddenFill xmlns="" xmlns:a14="http://schemas.microsoft.com/office/drawing/2010/main">
                  <a:noFill/>
                </a14:hiddenFill>
              </a:ext>
            </a:extLst>
          </p:spPr>
          <p:txBody>
            <a:bodyPr wrap="none"/>
            <a:lstStyle/>
            <a:p>
              <a:endParaRPr lang="zh-CN" altLang="en-US">
                <a:latin typeface="+mn-lt"/>
              </a:endParaRPr>
            </a:p>
          </p:txBody>
        </p:sp>
        <p:sp>
          <p:nvSpPr>
            <p:cNvPr id="65557" name="Text Box 41"/>
            <p:cNvSpPr txBox="1">
              <a:spLocks noChangeArrowheads="1"/>
            </p:cNvSpPr>
            <p:nvPr/>
          </p:nvSpPr>
          <p:spPr bwMode="auto">
            <a:xfrm>
              <a:off x="4304" y="3435"/>
              <a:ext cx="837" cy="2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charset="-128"/>
                </a:defRPr>
              </a:lvl1pPr>
              <a:lvl2pPr marL="742950" indent="-285750">
                <a:defRPr sz="2400">
                  <a:solidFill>
                    <a:schemeClr val="tx1"/>
                  </a:solidFill>
                  <a:latin typeface="Arial" panose="020B0604020202020204" pitchFamily="34" charset="0"/>
                  <a:ea typeface="MS PGothic" panose="020B0600070205080204" charset="-128"/>
                </a:defRPr>
              </a:lvl2pPr>
              <a:lvl3pPr marL="1143000" indent="-228600">
                <a:defRPr sz="2400">
                  <a:solidFill>
                    <a:schemeClr val="tx1"/>
                  </a:solidFill>
                  <a:latin typeface="Arial" panose="020B0604020202020204" pitchFamily="34" charset="0"/>
                  <a:ea typeface="MS PGothic" panose="020B0600070205080204" charset="-128"/>
                </a:defRPr>
              </a:lvl3pPr>
              <a:lvl4pPr marL="1600200" indent="-228600">
                <a:defRPr sz="2400">
                  <a:solidFill>
                    <a:schemeClr val="tx1"/>
                  </a:solidFill>
                  <a:latin typeface="Arial" panose="020B0604020202020204" pitchFamily="34" charset="0"/>
                  <a:ea typeface="MS PGothic" panose="020B0600070205080204" charset="-128"/>
                </a:defRPr>
              </a:lvl4pPr>
              <a:lvl5pPr marL="2057400" indent="-22860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r>
                <a:rPr lang="en-US" altLang="zh-CN" sz="1800">
                  <a:latin typeface="+mn-lt"/>
                </a:rPr>
                <a:t>system bus</a:t>
              </a:r>
            </a:p>
          </p:txBody>
        </p:sp>
      </p:grpSp>
      <p:pic>
        <p:nvPicPr>
          <p:cNvPr id="65543" name="Picture 43"/>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1125538" y="4225925"/>
            <a:ext cx="533400" cy="6842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65544" name="Picture 44"/>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6764338" y="4189413"/>
            <a:ext cx="533400" cy="6842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37293" name="Rectangle 45"/>
          <p:cNvSpPr>
            <a:spLocks noChangeArrowheads="1"/>
          </p:cNvSpPr>
          <p:nvPr/>
        </p:nvSpPr>
        <p:spPr bwMode="auto">
          <a:xfrm>
            <a:off x="377825" y="4460875"/>
            <a:ext cx="434975" cy="222250"/>
          </a:xfrm>
          <a:prstGeom prst="rect">
            <a:avLst/>
          </a:prstGeom>
          <a:solidFill>
            <a:schemeClr val="accent1"/>
          </a:solidFill>
          <a:ln w="9525">
            <a:solidFill>
              <a:schemeClr val="tx1"/>
            </a:solidFill>
            <a:miter lim="800000"/>
          </a:ln>
        </p:spPr>
        <p:txBody>
          <a:bodyPr wrap="none" anchor="ctr"/>
          <a:lstStyle>
            <a:lvl1pPr>
              <a:defRPr sz="2400">
                <a:solidFill>
                  <a:schemeClr val="tx1"/>
                </a:solidFill>
                <a:latin typeface="Arial" panose="020B0604020202020204" pitchFamily="34" charset="0"/>
                <a:ea typeface="MS PGothic" panose="020B0600070205080204" charset="-128"/>
              </a:defRPr>
            </a:lvl1pPr>
            <a:lvl2pPr marL="742950" indent="-285750">
              <a:defRPr sz="2400">
                <a:solidFill>
                  <a:schemeClr val="tx1"/>
                </a:solidFill>
                <a:latin typeface="Arial" panose="020B0604020202020204" pitchFamily="34" charset="0"/>
                <a:ea typeface="MS PGothic" panose="020B0600070205080204" charset="-128"/>
              </a:defRPr>
            </a:lvl2pPr>
            <a:lvl3pPr marL="1143000" indent="-228600">
              <a:defRPr sz="2400">
                <a:solidFill>
                  <a:schemeClr val="tx1"/>
                </a:solidFill>
                <a:latin typeface="Arial" panose="020B0604020202020204" pitchFamily="34" charset="0"/>
                <a:ea typeface="MS PGothic" panose="020B0600070205080204" charset="-128"/>
              </a:defRPr>
            </a:lvl3pPr>
            <a:lvl4pPr marL="1600200" indent="-228600">
              <a:defRPr sz="2400">
                <a:solidFill>
                  <a:schemeClr val="tx1"/>
                </a:solidFill>
                <a:latin typeface="Arial" panose="020B0604020202020204" pitchFamily="34" charset="0"/>
                <a:ea typeface="MS PGothic" panose="020B0600070205080204" charset="-128"/>
              </a:defRPr>
            </a:lvl4pPr>
            <a:lvl5pPr marL="2057400" indent="-22860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endParaRPr lang="zh-CN" altLang="zh-CN" sz="1800">
              <a:latin typeface="+mn-lt"/>
            </a:endParaRPr>
          </a:p>
        </p:txBody>
      </p:sp>
      <p:sp>
        <p:nvSpPr>
          <p:cNvPr id="437294" name="Rectangle 46"/>
          <p:cNvSpPr>
            <a:spLocks noChangeArrowheads="1"/>
          </p:cNvSpPr>
          <p:nvPr/>
        </p:nvSpPr>
        <p:spPr bwMode="auto">
          <a:xfrm>
            <a:off x="390525" y="4470400"/>
            <a:ext cx="446088" cy="212725"/>
          </a:xfrm>
          <a:prstGeom prst="rect">
            <a:avLst/>
          </a:prstGeom>
          <a:solidFill>
            <a:schemeClr val="accent1"/>
          </a:solidFill>
          <a:ln w="9525">
            <a:solidFill>
              <a:schemeClr val="tx1"/>
            </a:solidFill>
            <a:miter lim="800000"/>
          </a:ln>
        </p:spPr>
        <p:txBody>
          <a:bodyPr wrap="none" anchor="ctr"/>
          <a:lstStyle>
            <a:lvl1pPr>
              <a:defRPr sz="2400">
                <a:solidFill>
                  <a:schemeClr val="tx1"/>
                </a:solidFill>
                <a:latin typeface="Arial" panose="020B0604020202020204" pitchFamily="34" charset="0"/>
                <a:ea typeface="MS PGothic" panose="020B0600070205080204" charset="-128"/>
              </a:defRPr>
            </a:lvl1pPr>
            <a:lvl2pPr marL="742950" indent="-285750">
              <a:defRPr sz="2400">
                <a:solidFill>
                  <a:schemeClr val="tx1"/>
                </a:solidFill>
                <a:latin typeface="Arial" panose="020B0604020202020204" pitchFamily="34" charset="0"/>
                <a:ea typeface="MS PGothic" panose="020B0600070205080204" charset="-128"/>
              </a:defRPr>
            </a:lvl2pPr>
            <a:lvl3pPr marL="1143000" indent="-228600">
              <a:defRPr sz="2400">
                <a:solidFill>
                  <a:schemeClr val="tx1"/>
                </a:solidFill>
                <a:latin typeface="Arial" panose="020B0604020202020204" pitchFamily="34" charset="0"/>
                <a:ea typeface="MS PGothic" panose="020B0600070205080204" charset="-128"/>
              </a:defRPr>
            </a:lvl3pPr>
            <a:lvl4pPr marL="1600200" indent="-228600">
              <a:defRPr sz="2400">
                <a:solidFill>
                  <a:schemeClr val="tx1"/>
                </a:solidFill>
                <a:latin typeface="Arial" panose="020B0604020202020204" pitchFamily="34" charset="0"/>
                <a:ea typeface="MS PGothic" panose="020B0600070205080204" charset="-128"/>
              </a:defRPr>
            </a:lvl4pPr>
            <a:lvl5pPr marL="2057400" indent="-22860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endParaRPr lang="zh-CN" altLang="zh-CN" sz="1800">
              <a:latin typeface="+mn-lt"/>
            </a:endParaRPr>
          </a:p>
        </p:txBody>
      </p:sp>
      <p:sp>
        <p:nvSpPr>
          <p:cNvPr id="2" name="标题 1"/>
          <p:cNvSpPr>
            <a:spLocks noGrp="1"/>
          </p:cNvSpPr>
          <p:nvPr>
            <p:ph type="title"/>
          </p:nvPr>
        </p:nvSpPr>
        <p:spPr>
          <a:xfrm>
            <a:off x="299540" y="206374"/>
            <a:ext cx="8455025" cy="639763"/>
          </a:xfrm>
        </p:spPr>
        <p:txBody>
          <a:bodyPr/>
          <a:lstStyle/>
          <a:p>
            <a:r>
              <a:rPr lang="en-US" altLang="zh-CN" dirty="0">
                <a:latin typeface="+mn-lt"/>
              </a:rPr>
              <a:t>Switching via memory</a:t>
            </a:r>
            <a:endParaRPr lang="zh-CN" altLang="en-US" dirty="0">
              <a:latin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4.16667E-6 3.33333E-6 L 0.16476 3.33333E-6 L 0.16962 0.13495 L 0.39098 0.13495 L 0.39098 0.04074 " pathEditMode="relative" rAng="0" ptsTypes="AAAAA">
                                      <p:cBhvr>
                                        <p:cTn id="6" dur="2000" fill="hold"/>
                                        <p:tgtEl>
                                          <p:spTgt spid="437293"/>
                                        </p:tgtEl>
                                        <p:attrNameLst>
                                          <p:attrName>ppt_x</p:attrName>
                                          <p:attrName>ppt_y</p:attrName>
                                        </p:attrNameLst>
                                      </p:cBhvr>
                                      <p:rCtr x="19549" y="6736"/>
                                    </p:animMotion>
                                  </p:childTnLst>
                                </p:cTn>
                              </p:par>
                            </p:childTnLst>
                          </p:cTn>
                        </p:par>
                        <p:par>
                          <p:cTn id="7" fill="hold">
                            <p:stCondLst>
                              <p:cond delay="2000"/>
                            </p:stCondLst>
                            <p:childTnLst>
                              <p:par>
                                <p:cTn id="8" presetID="9" presetClass="entr" presetSubtype="0" fill="hold" grpId="0" nodeType="afterEffect">
                                  <p:stCondLst>
                                    <p:cond delay="0"/>
                                  </p:stCondLst>
                                  <p:childTnLst>
                                    <p:set>
                                      <p:cBhvr>
                                        <p:cTn id="9" dur="1" fill="hold">
                                          <p:stCondLst>
                                            <p:cond delay="0"/>
                                          </p:stCondLst>
                                        </p:cTn>
                                        <p:tgtEl>
                                          <p:spTgt spid="437294"/>
                                        </p:tgtEl>
                                        <p:attrNameLst>
                                          <p:attrName>style.visibility</p:attrName>
                                        </p:attrNameLst>
                                      </p:cBhvr>
                                      <p:to>
                                        <p:strVal val="visible"/>
                                      </p:to>
                                    </p:set>
                                    <p:animEffect transition="in" filter="dissolve">
                                      <p:cBhvr>
                                        <p:cTn id="10" dur="500"/>
                                        <p:tgtEl>
                                          <p:spTgt spid="437294"/>
                                        </p:tgtEl>
                                      </p:cBhvr>
                                    </p:animEffect>
                                  </p:childTnLst>
                                </p:cTn>
                              </p:par>
                            </p:childTnLst>
                          </p:cTn>
                        </p:par>
                        <p:par>
                          <p:cTn id="11" fill="hold">
                            <p:stCondLst>
                              <p:cond delay="2500"/>
                            </p:stCondLst>
                            <p:childTnLst>
                              <p:par>
                                <p:cTn id="12" presetID="0" presetClass="path" presetSubtype="0" accel="50000" decel="50000" fill="hold" grpId="1" nodeType="afterEffect">
                                  <p:stCondLst>
                                    <p:cond delay="0"/>
                                  </p:stCondLst>
                                  <p:childTnLst>
                                    <p:animMotion origin="layout" path="M 1.38889E-6 -1.11111E-6 L 0.16233 -1.11111E-6 L 0.16597 0.1382 L 0.33906 0.13588 L 0.33785 0.03843 " pathEditMode="relative" rAng="0" ptsTypes="AAAAA">
                                      <p:cBhvr>
                                        <p:cTn id="13" dur="2000" fill="hold"/>
                                        <p:tgtEl>
                                          <p:spTgt spid="437294"/>
                                        </p:tgtEl>
                                        <p:attrNameLst>
                                          <p:attrName>ppt_x</p:attrName>
                                          <p:attrName>ppt_y</p:attrName>
                                        </p:attrNameLst>
                                      </p:cBhvr>
                                      <p:rCtr x="16944" y="6898"/>
                                    </p:animMotion>
                                  </p:childTnLst>
                                </p:cTn>
                              </p:par>
                            </p:childTnLst>
                          </p:cTn>
                        </p:par>
                      </p:childTnLst>
                    </p:cTn>
                  </p:par>
                  <p:par>
                    <p:cTn id="14" fill="hold">
                      <p:stCondLst>
                        <p:cond delay="indefinite"/>
                      </p:stCondLst>
                      <p:childTnLst>
                        <p:par>
                          <p:cTn id="15" fill="hold">
                            <p:stCondLst>
                              <p:cond delay="0"/>
                            </p:stCondLst>
                            <p:childTnLst>
                              <p:par>
                                <p:cTn id="16" presetID="0" presetClass="path" presetSubtype="0" accel="50000" decel="50000" fill="hold" grpId="1" nodeType="clickEffect">
                                  <p:stCondLst>
                                    <p:cond delay="0"/>
                                  </p:stCondLst>
                                  <p:childTnLst>
                                    <p:animMotion origin="layout" path="M 0.39098 0.04074 L 0.408 0.04074 L 0.408 0.12847 L 0.61911 0.12361 L 0.62032 -0.00162 L 0.79098 -0.00162 " pathEditMode="relative" ptsTypes="AAAAAA">
                                      <p:cBhvr>
                                        <p:cTn id="17" dur="2000" fill="hold"/>
                                        <p:tgtEl>
                                          <p:spTgt spid="437293"/>
                                        </p:tgtEl>
                                        <p:attrNameLst>
                                          <p:attrName>ppt_x</p:attrName>
                                          <p:attrName>ppt_y</p:attrName>
                                        </p:attrNameLst>
                                      </p:cBhvr>
                                    </p:animMotion>
                                  </p:childTnLst>
                                </p:cTn>
                              </p:par>
                            </p:childTnLst>
                          </p:cTn>
                        </p:par>
                        <p:par>
                          <p:cTn id="18" fill="hold">
                            <p:stCondLst>
                              <p:cond delay="2000"/>
                            </p:stCondLst>
                            <p:childTnLst>
                              <p:par>
                                <p:cTn id="19" presetID="9" presetClass="exit" presetSubtype="0" fill="hold" grpId="2" nodeType="afterEffect">
                                  <p:stCondLst>
                                    <p:cond delay="0"/>
                                  </p:stCondLst>
                                  <p:childTnLst>
                                    <p:animEffect transition="out" filter="dissolve">
                                      <p:cBhvr>
                                        <p:cTn id="20" dur="500"/>
                                        <p:tgtEl>
                                          <p:spTgt spid="437293"/>
                                        </p:tgtEl>
                                      </p:cBhvr>
                                    </p:animEffect>
                                    <p:set>
                                      <p:cBhvr>
                                        <p:cTn id="21" dur="1" fill="hold">
                                          <p:stCondLst>
                                            <p:cond delay="499"/>
                                          </p:stCondLst>
                                        </p:cTn>
                                        <p:tgtEl>
                                          <p:spTgt spid="43729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7293" grpId="0" animBg="1"/>
      <p:bldP spid="437293" grpId="1" animBg="1"/>
      <p:bldP spid="437293" grpId="2" animBg="1"/>
      <p:bldP spid="437294" grpId="0" animBg="1"/>
      <p:bldP spid="437294" grpId="1" animBg="1"/>
    </p:bldLst>
  </p:timing>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30" name="Rectangle 7"/>
          <p:cNvSpPr>
            <a:spLocks noGrp="1" noChangeArrowheads="1"/>
          </p:cNvSpPr>
          <p:nvPr>
            <p:ph type="body" idx="1"/>
          </p:nvPr>
        </p:nvSpPr>
        <p:spPr>
          <a:xfrm>
            <a:off x="338138" y="1405054"/>
            <a:ext cx="5902325" cy="4197234"/>
          </a:xfrm>
        </p:spPr>
        <p:txBody>
          <a:bodyPr/>
          <a:lstStyle/>
          <a:p>
            <a:pPr>
              <a:buFont typeface="Wingdings" panose="05000000000000000000" charset="0"/>
              <a:buChar char="v"/>
              <a:defRPr/>
            </a:pPr>
            <a:r>
              <a:rPr lang="en-US" dirty="0">
                <a:ea typeface="MS PGothic" panose="020B0600070205080204" charset="-128"/>
                <a:cs typeface="+mn-cs"/>
              </a:rPr>
              <a:t>datagram from input port memory</a:t>
            </a:r>
          </a:p>
          <a:p>
            <a:pPr>
              <a:buFont typeface="Wingdings" panose="05000000000000000000" charset="0"/>
              <a:buNone/>
              <a:defRPr/>
            </a:pPr>
            <a:r>
              <a:rPr lang="en-US" dirty="0">
                <a:ea typeface="MS PGothic" panose="020B0600070205080204" charset="-128"/>
                <a:cs typeface="+mn-cs"/>
              </a:rPr>
              <a:t>    to output port memory via a shared bus</a:t>
            </a:r>
          </a:p>
          <a:p>
            <a:pPr>
              <a:buFont typeface="Wingdings" panose="05000000000000000000" charset="0"/>
              <a:buChar char="v"/>
              <a:defRPr/>
            </a:pPr>
            <a:endParaRPr lang="en-US" i="1" dirty="0">
              <a:solidFill>
                <a:srgbClr val="CC0000"/>
              </a:solidFill>
              <a:ea typeface="MS PGothic" panose="020B0600070205080204" charset="-128"/>
              <a:cs typeface="+mn-cs"/>
            </a:endParaRPr>
          </a:p>
          <a:p>
            <a:pPr>
              <a:buFont typeface="Wingdings" panose="05000000000000000000" charset="0"/>
              <a:buChar char="v"/>
              <a:defRPr/>
            </a:pPr>
            <a:r>
              <a:rPr lang="en-US" i="1" dirty="0">
                <a:solidFill>
                  <a:srgbClr val="CC0000"/>
                </a:solidFill>
                <a:ea typeface="MS PGothic" panose="020B0600070205080204" charset="-128"/>
                <a:cs typeface="+mn-cs"/>
              </a:rPr>
              <a:t>bus contention:</a:t>
            </a:r>
            <a:r>
              <a:rPr lang="en-US" dirty="0">
                <a:ea typeface="MS PGothic" panose="020B0600070205080204" charset="-128"/>
                <a:cs typeface="+mn-cs"/>
              </a:rPr>
              <a:t>  switching speed limited by bus bandwidth</a:t>
            </a:r>
          </a:p>
          <a:p>
            <a:pPr>
              <a:buFont typeface="Wingdings" panose="05000000000000000000" charset="0"/>
              <a:buChar char="v"/>
              <a:defRPr/>
            </a:pPr>
            <a:endParaRPr lang="en-US" dirty="0">
              <a:ea typeface="MS PGothic" panose="020B0600070205080204" charset="-128"/>
              <a:cs typeface="+mn-cs"/>
            </a:endParaRPr>
          </a:p>
          <a:p>
            <a:pPr>
              <a:buFont typeface="Wingdings" panose="05000000000000000000" charset="0"/>
              <a:buChar char="v"/>
              <a:defRPr/>
            </a:pPr>
            <a:r>
              <a:rPr lang="en-US" dirty="0">
                <a:ea typeface="MS PGothic" panose="020B0600070205080204" charset="-128"/>
                <a:cs typeface="+mn-cs"/>
              </a:rPr>
              <a:t>32 Gbps bus, Cisco 5600: sufficient speed for access and enterprise routers</a:t>
            </a:r>
          </a:p>
        </p:txBody>
      </p:sp>
      <p:grpSp>
        <p:nvGrpSpPr>
          <p:cNvPr id="3" name="Group 8"/>
          <p:cNvGrpSpPr/>
          <p:nvPr/>
        </p:nvGrpSpPr>
        <p:grpSpPr bwMode="auto">
          <a:xfrm>
            <a:off x="6408738" y="2435225"/>
            <a:ext cx="890587" cy="215900"/>
            <a:chOff x="876" y="2800"/>
            <a:chExt cx="642" cy="175"/>
          </a:xfrm>
        </p:grpSpPr>
        <p:sp>
          <p:nvSpPr>
            <p:cNvPr id="66600" name="Rectangle 9"/>
            <p:cNvSpPr>
              <a:spLocks noChangeArrowheads="1"/>
            </p:cNvSpPr>
            <p:nvPr/>
          </p:nvSpPr>
          <p:spPr bwMode="auto">
            <a:xfrm>
              <a:off x="925" y="2800"/>
              <a:ext cx="485" cy="175"/>
            </a:xfrm>
            <a:prstGeom prst="rect">
              <a:avLst/>
            </a:prstGeom>
            <a:solidFill>
              <a:schemeClr val="bg1"/>
            </a:solidFill>
            <a:ln w="19050">
              <a:solidFill>
                <a:srgbClr val="5F5F5F"/>
              </a:solidFill>
              <a:miter lim="800000"/>
            </a:ln>
          </p:spPr>
          <p:txBody>
            <a:bodyPr wrap="none" anchor="ctr"/>
            <a:lstStyle>
              <a:lvl1pPr>
                <a:defRPr sz="2400">
                  <a:solidFill>
                    <a:schemeClr val="tx1"/>
                  </a:solidFill>
                  <a:latin typeface="Arial" panose="020B0604020202020204" pitchFamily="34" charset="0"/>
                  <a:ea typeface="MS PGothic" panose="020B0600070205080204" charset="-128"/>
                </a:defRPr>
              </a:lvl1pPr>
              <a:lvl2pPr marL="742950" indent="-285750">
                <a:defRPr sz="2400">
                  <a:solidFill>
                    <a:schemeClr val="tx1"/>
                  </a:solidFill>
                  <a:latin typeface="Arial" panose="020B0604020202020204" pitchFamily="34" charset="0"/>
                  <a:ea typeface="MS PGothic" panose="020B0600070205080204" charset="-128"/>
                </a:defRPr>
              </a:lvl2pPr>
              <a:lvl3pPr marL="1143000" indent="-228600">
                <a:defRPr sz="2400">
                  <a:solidFill>
                    <a:schemeClr val="tx1"/>
                  </a:solidFill>
                  <a:latin typeface="Arial" panose="020B0604020202020204" pitchFamily="34" charset="0"/>
                  <a:ea typeface="MS PGothic" panose="020B0600070205080204" charset="-128"/>
                </a:defRPr>
              </a:lvl3pPr>
              <a:lvl4pPr marL="1600200" indent="-228600">
                <a:defRPr sz="2400">
                  <a:solidFill>
                    <a:schemeClr val="tx1"/>
                  </a:solidFill>
                  <a:latin typeface="Arial" panose="020B0604020202020204" pitchFamily="34" charset="0"/>
                  <a:ea typeface="MS PGothic" panose="020B0600070205080204" charset="-128"/>
                </a:defRPr>
              </a:lvl4pPr>
              <a:lvl5pPr marL="2057400" indent="-22860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endParaRPr lang="zh-CN" altLang="zh-CN" sz="1800">
                <a:latin typeface="+mn-lt"/>
              </a:endParaRPr>
            </a:p>
          </p:txBody>
        </p:sp>
        <p:sp>
          <p:nvSpPr>
            <p:cNvPr id="66601" name="Rectangle 10"/>
            <p:cNvSpPr>
              <a:spLocks noChangeArrowheads="1"/>
            </p:cNvSpPr>
            <p:nvPr/>
          </p:nvSpPr>
          <p:spPr bwMode="auto">
            <a:xfrm>
              <a:off x="945" y="2849"/>
              <a:ext cx="151" cy="78"/>
            </a:xfrm>
            <a:prstGeom prst="rect">
              <a:avLst/>
            </a:prstGeom>
            <a:solidFill>
              <a:schemeClr val="bg1"/>
            </a:solidFill>
            <a:ln w="19050">
              <a:solidFill>
                <a:srgbClr val="006600"/>
              </a:solidFill>
              <a:miter lim="800000"/>
            </a:ln>
          </p:spPr>
          <p:txBody>
            <a:bodyPr wrap="none" anchor="ctr"/>
            <a:lstStyle>
              <a:lvl1pPr>
                <a:defRPr sz="2400">
                  <a:solidFill>
                    <a:schemeClr val="tx1"/>
                  </a:solidFill>
                  <a:latin typeface="Arial" panose="020B0604020202020204" pitchFamily="34" charset="0"/>
                  <a:ea typeface="MS PGothic" panose="020B0600070205080204" charset="-128"/>
                </a:defRPr>
              </a:lvl1pPr>
              <a:lvl2pPr marL="742950" indent="-285750">
                <a:defRPr sz="2400">
                  <a:solidFill>
                    <a:schemeClr val="tx1"/>
                  </a:solidFill>
                  <a:latin typeface="Arial" panose="020B0604020202020204" pitchFamily="34" charset="0"/>
                  <a:ea typeface="MS PGothic" panose="020B0600070205080204" charset="-128"/>
                </a:defRPr>
              </a:lvl2pPr>
              <a:lvl3pPr marL="1143000" indent="-228600">
                <a:defRPr sz="2400">
                  <a:solidFill>
                    <a:schemeClr val="tx1"/>
                  </a:solidFill>
                  <a:latin typeface="Arial" panose="020B0604020202020204" pitchFamily="34" charset="0"/>
                  <a:ea typeface="MS PGothic" panose="020B0600070205080204" charset="-128"/>
                </a:defRPr>
              </a:lvl3pPr>
              <a:lvl4pPr marL="1600200" indent="-228600">
                <a:defRPr sz="2400">
                  <a:solidFill>
                    <a:schemeClr val="tx1"/>
                  </a:solidFill>
                  <a:latin typeface="Arial" panose="020B0604020202020204" pitchFamily="34" charset="0"/>
                  <a:ea typeface="MS PGothic" panose="020B0600070205080204" charset="-128"/>
                </a:defRPr>
              </a:lvl4pPr>
              <a:lvl5pPr marL="2057400" indent="-22860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endParaRPr lang="zh-CN" altLang="zh-CN" sz="1800">
                <a:latin typeface="+mn-lt"/>
              </a:endParaRPr>
            </a:p>
          </p:txBody>
        </p:sp>
        <p:sp>
          <p:nvSpPr>
            <p:cNvPr id="66602" name="Rectangle 11"/>
            <p:cNvSpPr>
              <a:spLocks noChangeArrowheads="1"/>
            </p:cNvSpPr>
            <p:nvPr/>
          </p:nvSpPr>
          <p:spPr bwMode="auto">
            <a:xfrm>
              <a:off x="1117" y="2818"/>
              <a:ext cx="124" cy="134"/>
            </a:xfrm>
            <a:prstGeom prst="rect">
              <a:avLst/>
            </a:prstGeom>
            <a:solidFill>
              <a:schemeClr val="bg1"/>
            </a:solidFill>
            <a:ln w="19050">
              <a:solidFill>
                <a:schemeClr val="accent2"/>
              </a:solidFill>
              <a:miter lim="800000"/>
            </a:ln>
          </p:spPr>
          <p:txBody>
            <a:bodyPr wrap="none" anchor="ctr"/>
            <a:lstStyle>
              <a:lvl1pPr>
                <a:defRPr sz="2400">
                  <a:solidFill>
                    <a:schemeClr val="tx1"/>
                  </a:solidFill>
                  <a:latin typeface="Arial" panose="020B0604020202020204" pitchFamily="34" charset="0"/>
                  <a:ea typeface="MS PGothic" panose="020B0600070205080204" charset="-128"/>
                </a:defRPr>
              </a:lvl1pPr>
              <a:lvl2pPr marL="742950" indent="-285750">
                <a:defRPr sz="2400">
                  <a:solidFill>
                    <a:schemeClr val="tx1"/>
                  </a:solidFill>
                  <a:latin typeface="Arial" panose="020B0604020202020204" pitchFamily="34" charset="0"/>
                  <a:ea typeface="MS PGothic" panose="020B0600070205080204" charset="-128"/>
                </a:defRPr>
              </a:lvl2pPr>
              <a:lvl3pPr marL="1143000" indent="-228600">
                <a:defRPr sz="2400">
                  <a:solidFill>
                    <a:schemeClr val="tx1"/>
                  </a:solidFill>
                  <a:latin typeface="Arial" panose="020B0604020202020204" pitchFamily="34" charset="0"/>
                  <a:ea typeface="MS PGothic" panose="020B0600070205080204" charset="-128"/>
                </a:defRPr>
              </a:lvl3pPr>
              <a:lvl4pPr marL="1600200" indent="-228600">
                <a:defRPr sz="2400">
                  <a:solidFill>
                    <a:schemeClr val="tx1"/>
                  </a:solidFill>
                  <a:latin typeface="Arial" panose="020B0604020202020204" pitchFamily="34" charset="0"/>
                  <a:ea typeface="MS PGothic" panose="020B0600070205080204" charset="-128"/>
                </a:defRPr>
              </a:lvl4pPr>
              <a:lvl5pPr marL="2057400" indent="-22860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endParaRPr lang="zh-CN" altLang="zh-CN" sz="1800">
                <a:latin typeface="+mn-lt"/>
              </a:endParaRPr>
            </a:p>
          </p:txBody>
        </p:sp>
        <p:sp>
          <p:nvSpPr>
            <p:cNvPr id="66603" name="Rectangle 12"/>
            <p:cNvSpPr>
              <a:spLocks noChangeArrowheads="1"/>
            </p:cNvSpPr>
            <p:nvPr/>
          </p:nvSpPr>
          <p:spPr bwMode="auto">
            <a:xfrm>
              <a:off x="1263" y="2815"/>
              <a:ext cx="125" cy="135"/>
            </a:xfrm>
            <a:prstGeom prst="rect">
              <a:avLst/>
            </a:prstGeom>
            <a:solidFill>
              <a:schemeClr val="bg1"/>
            </a:solidFill>
            <a:ln w="19050">
              <a:solidFill>
                <a:srgbClr val="FF0000"/>
              </a:solidFill>
              <a:miter lim="800000"/>
            </a:ln>
          </p:spPr>
          <p:txBody>
            <a:bodyPr wrap="none" anchor="ctr"/>
            <a:lstStyle>
              <a:lvl1pPr>
                <a:defRPr sz="2400">
                  <a:solidFill>
                    <a:schemeClr val="tx1"/>
                  </a:solidFill>
                  <a:latin typeface="Arial" panose="020B0604020202020204" pitchFamily="34" charset="0"/>
                  <a:ea typeface="MS PGothic" panose="020B0600070205080204" charset="-128"/>
                </a:defRPr>
              </a:lvl1pPr>
              <a:lvl2pPr marL="742950" indent="-285750">
                <a:defRPr sz="2400">
                  <a:solidFill>
                    <a:schemeClr val="tx1"/>
                  </a:solidFill>
                  <a:latin typeface="Arial" panose="020B0604020202020204" pitchFamily="34" charset="0"/>
                  <a:ea typeface="MS PGothic" panose="020B0600070205080204" charset="-128"/>
                </a:defRPr>
              </a:lvl2pPr>
              <a:lvl3pPr marL="1143000" indent="-228600">
                <a:defRPr sz="2400">
                  <a:solidFill>
                    <a:schemeClr val="tx1"/>
                  </a:solidFill>
                  <a:latin typeface="Arial" panose="020B0604020202020204" pitchFamily="34" charset="0"/>
                  <a:ea typeface="MS PGothic" panose="020B0600070205080204" charset="-128"/>
                </a:defRPr>
              </a:lvl3pPr>
              <a:lvl4pPr marL="1600200" indent="-228600">
                <a:defRPr sz="2400">
                  <a:solidFill>
                    <a:schemeClr val="tx1"/>
                  </a:solidFill>
                  <a:latin typeface="Arial" panose="020B0604020202020204" pitchFamily="34" charset="0"/>
                  <a:ea typeface="MS PGothic" panose="020B0600070205080204" charset="-128"/>
                </a:defRPr>
              </a:lvl4pPr>
              <a:lvl5pPr marL="2057400" indent="-22860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endParaRPr lang="zh-CN" altLang="zh-CN" sz="1800">
                <a:latin typeface="+mn-lt"/>
              </a:endParaRPr>
            </a:p>
          </p:txBody>
        </p:sp>
        <p:sp>
          <p:nvSpPr>
            <p:cNvPr id="66604" name="Line 13"/>
            <p:cNvSpPr>
              <a:spLocks noChangeShapeType="1"/>
            </p:cNvSpPr>
            <p:nvPr/>
          </p:nvSpPr>
          <p:spPr bwMode="auto">
            <a:xfrm flipV="1">
              <a:off x="876" y="2882"/>
              <a:ext cx="642" cy="5"/>
            </a:xfrm>
            <a:prstGeom prst="line">
              <a:avLst/>
            </a:prstGeom>
            <a:noFill/>
            <a:ln w="19050">
              <a:solidFill>
                <a:schemeClr val="tx1"/>
              </a:solidFill>
              <a:round/>
              <a:tailEnd type="triangle" w="med" len="med"/>
            </a:ln>
            <a:extLst>
              <a:ext uri="{909E8E84-426E-40DD-AFC4-6F175D3DCCD1}">
                <a14:hiddenFill xmlns="" xmlns:a14="http://schemas.microsoft.com/office/drawing/2010/main">
                  <a:noFill/>
                </a14:hiddenFill>
              </a:ext>
            </a:extLst>
          </p:spPr>
          <p:txBody>
            <a:bodyPr wrap="none"/>
            <a:lstStyle/>
            <a:p>
              <a:endParaRPr lang="zh-CN" altLang="en-US">
                <a:latin typeface="+mn-lt"/>
              </a:endParaRPr>
            </a:p>
          </p:txBody>
        </p:sp>
      </p:grpSp>
      <p:grpSp>
        <p:nvGrpSpPr>
          <p:cNvPr id="4" name="Group 14"/>
          <p:cNvGrpSpPr/>
          <p:nvPr/>
        </p:nvGrpSpPr>
        <p:grpSpPr bwMode="auto">
          <a:xfrm>
            <a:off x="6407150" y="2830513"/>
            <a:ext cx="890588" cy="215900"/>
            <a:chOff x="876" y="2800"/>
            <a:chExt cx="642" cy="175"/>
          </a:xfrm>
        </p:grpSpPr>
        <p:sp>
          <p:nvSpPr>
            <p:cNvPr id="66595" name="Rectangle 15"/>
            <p:cNvSpPr>
              <a:spLocks noChangeArrowheads="1"/>
            </p:cNvSpPr>
            <p:nvPr/>
          </p:nvSpPr>
          <p:spPr bwMode="auto">
            <a:xfrm>
              <a:off x="925" y="2800"/>
              <a:ext cx="485" cy="175"/>
            </a:xfrm>
            <a:prstGeom prst="rect">
              <a:avLst/>
            </a:prstGeom>
            <a:solidFill>
              <a:schemeClr val="bg1"/>
            </a:solidFill>
            <a:ln w="19050">
              <a:solidFill>
                <a:srgbClr val="5F5F5F"/>
              </a:solidFill>
              <a:miter lim="800000"/>
            </a:ln>
          </p:spPr>
          <p:txBody>
            <a:bodyPr wrap="none" anchor="ctr"/>
            <a:lstStyle>
              <a:lvl1pPr>
                <a:defRPr sz="2400">
                  <a:solidFill>
                    <a:schemeClr val="tx1"/>
                  </a:solidFill>
                  <a:latin typeface="Arial" panose="020B0604020202020204" pitchFamily="34" charset="0"/>
                  <a:ea typeface="MS PGothic" panose="020B0600070205080204" charset="-128"/>
                </a:defRPr>
              </a:lvl1pPr>
              <a:lvl2pPr marL="742950" indent="-285750">
                <a:defRPr sz="2400">
                  <a:solidFill>
                    <a:schemeClr val="tx1"/>
                  </a:solidFill>
                  <a:latin typeface="Arial" panose="020B0604020202020204" pitchFamily="34" charset="0"/>
                  <a:ea typeface="MS PGothic" panose="020B0600070205080204" charset="-128"/>
                </a:defRPr>
              </a:lvl2pPr>
              <a:lvl3pPr marL="1143000" indent="-228600">
                <a:defRPr sz="2400">
                  <a:solidFill>
                    <a:schemeClr val="tx1"/>
                  </a:solidFill>
                  <a:latin typeface="Arial" panose="020B0604020202020204" pitchFamily="34" charset="0"/>
                  <a:ea typeface="MS PGothic" panose="020B0600070205080204" charset="-128"/>
                </a:defRPr>
              </a:lvl3pPr>
              <a:lvl4pPr marL="1600200" indent="-228600">
                <a:defRPr sz="2400">
                  <a:solidFill>
                    <a:schemeClr val="tx1"/>
                  </a:solidFill>
                  <a:latin typeface="Arial" panose="020B0604020202020204" pitchFamily="34" charset="0"/>
                  <a:ea typeface="MS PGothic" panose="020B0600070205080204" charset="-128"/>
                </a:defRPr>
              </a:lvl4pPr>
              <a:lvl5pPr marL="2057400" indent="-22860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endParaRPr lang="zh-CN" altLang="zh-CN" sz="1800">
                <a:latin typeface="+mn-lt"/>
              </a:endParaRPr>
            </a:p>
          </p:txBody>
        </p:sp>
        <p:sp>
          <p:nvSpPr>
            <p:cNvPr id="66596" name="Rectangle 16"/>
            <p:cNvSpPr>
              <a:spLocks noChangeArrowheads="1"/>
            </p:cNvSpPr>
            <p:nvPr/>
          </p:nvSpPr>
          <p:spPr bwMode="auto">
            <a:xfrm>
              <a:off x="945" y="2849"/>
              <a:ext cx="151" cy="78"/>
            </a:xfrm>
            <a:prstGeom prst="rect">
              <a:avLst/>
            </a:prstGeom>
            <a:solidFill>
              <a:schemeClr val="bg1"/>
            </a:solidFill>
            <a:ln w="19050">
              <a:solidFill>
                <a:srgbClr val="006600"/>
              </a:solidFill>
              <a:miter lim="800000"/>
            </a:ln>
          </p:spPr>
          <p:txBody>
            <a:bodyPr wrap="none" anchor="ctr"/>
            <a:lstStyle>
              <a:lvl1pPr>
                <a:defRPr sz="2400">
                  <a:solidFill>
                    <a:schemeClr val="tx1"/>
                  </a:solidFill>
                  <a:latin typeface="Arial" panose="020B0604020202020204" pitchFamily="34" charset="0"/>
                  <a:ea typeface="MS PGothic" panose="020B0600070205080204" charset="-128"/>
                </a:defRPr>
              </a:lvl1pPr>
              <a:lvl2pPr marL="742950" indent="-285750">
                <a:defRPr sz="2400">
                  <a:solidFill>
                    <a:schemeClr val="tx1"/>
                  </a:solidFill>
                  <a:latin typeface="Arial" panose="020B0604020202020204" pitchFamily="34" charset="0"/>
                  <a:ea typeface="MS PGothic" panose="020B0600070205080204" charset="-128"/>
                </a:defRPr>
              </a:lvl2pPr>
              <a:lvl3pPr marL="1143000" indent="-228600">
                <a:defRPr sz="2400">
                  <a:solidFill>
                    <a:schemeClr val="tx1"/>
                  </a:solidFill>
                  <a:latin typeface="Arial" panose="020B0604020202020204" pitchFamily="34" charset="0"/>
                  <a:ea typeface="MS PGothic" panose="020B0600070205080204" charset="-128"/>
                </a:defRPr>
              </a:lvl3pPr>
              <a:lvl4pPr marL="1600200" indent="-228600">
                <a:defRPr sz="2400">
                  <a:solidFill>
                    <a:schemeClr val="tx1"/>
                  </a:solidFill>
                  <a:latin typeface="Arial" panose="020B0604020202020204" pitchFamily="34" charset="0"/>
                  <a:ea typeface="MS PGothic" panose="020B0600070205080204" charset="-128"/>
                </a:defRPr>
              </a:lvl4pPr>
              <a:lvl5pPr marL="2057400" indent="-22860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endParaRPr lang="zh-CN" altLang="zh-CN" sz="1800">
                <a:latin typeface="+mn-lt"/>
              </a:endParaRPr>
            </a:p>
          </p:txBody>
        </p:sp>
        <p:sp>
          <p:nvSpPr>
            <p:cNvPr id="66597" name="Rectangle 17"/>
            <p:cNvSpPr>
              <a:spLocks noChangeArrowheads="1"/>
            </p:cNvSpPr>
            <p:nvPr/>
          </p:nvSpPr>
          <p:spPr bwMode="auto">
            <a:xfrm>
              <a:off x="1117" y="2818"/>
              <a:ext cx="124" cy="134"/>
            </a:xfrm>
            <a:prstGeom prst="rect">
              <a:avLst/>
            </a:prstGeom>
            <a:solidFill>
              <a:schemeClr val="bg1"/>
            </a:solidFill>
            <a:ln w="19050">
              <a:solidFill>
                <a:schemeClr val="accent2"/>
              </a:solidFill>
              <a:miter lim="800000"/>
            </a:ln>
          </p:spPr>
          <p:txBody>
            <a:bodyPr wrap="none" anchor="ctr"/>
            <a:lstStyle>
              <a:lvl1pPr>
                <a:defRPr sz="2400">
                  <a:solidFill>
                    <a:schemeClr val="tx1"/>
                  </a:solidFill>
                  <a:latin typeface="Arial" panose="020B0604020202020204" pitchFamily="34" charset="0"/>
                  <a:ea typeface="MS PGothic" panose="020B0600070205080204" charset="-128"/>
                </a:defRPr>
              </a:lvl1pPr>
              <a:lvl2pPr marL="742950" indent="-285750">
                <a:defRPr sz="2400">
                  <a:solidFill>
                    <a:schemeClr val="tx1"/>
                  </a:solidFill>
                  <a:latin typeface="Arial" panose="020B0604020202020204" pitchFamily="34" charset="0"/>
                  <a:ea typeface="MS PGothic" panose="020B0600070205080204" charset="-128"/>
                </a:defRPr>
              </a:lvl2pPr>
              <a:lvl3pPr marL="1143000" indent="-228600">
                <a:defRPr sz="2400">
                  <a:solidFill>
                    <a:schemeClr val="tx1"/>
                  </a:solidFill>
                  <a:latin typeface="Arial" panose="020B0604020202020204" pitchFamily="34" charset="0"/>
                  <a:ea typeface="MS PGothic" panose="020B0600070205080204" charset="-128"/>
                </a:defRPr>
              </a:lvl3pPr>
              <a:lvl4pPr marL="1600200" indent="-228600">
                <a:defRPr sz="2400">
                  <a:solidFill>
                    <a:schemeClr val="tx1"/>
                  </a:solidFill>
                  <a:latin typeface="Arial" panose="020B0604020202020204" pitchFamily="34" charset="0"/>
                  <a:ea typeface="MS PGothic" panose="020B0600070205080204" charset="-128"/>
                </a:defRPr>
              </a:lvl4pPr>
              <a:lvl5pPr marL="2057400" indent="-22860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endParaRPr lang="zh-CN" altLang="zh-CN" sz="1800">
                <a:latin typeface="+mn-lt"/>
              </a:endParaRPr>
            </a:p>
          </p:txBody>
        </p:sp>
        <p:sp>
          <p:nvSpPr>
            <p:cNvPr id="66598" name="Rectangle 18"/>
            <p:cNvSpPr>
              <a:spLocks noChangeArrowheads="1"/>
            </p:cNvSpPr>
            <p:nvPr/>
          </p:nvSpPr>
          <p:spPr bwMode="auto">
            <a:xfrm>
              <a:off x="1263" y="2815"/>
              <a:ext cx="125" cy="135"/>
            </a:xfrm>
            <a:prstGeom prst="rect">
              <a:avLst/>
            </a:prstGeom>
            <a:solidFill>
              <a:schemeClr val="bg1"/>
            </a:solidFill>
            <a:ln w="19050">
              <a:solidFill>
                <a:srgbClr val="FF0000"/>
              </a:solidFill>
              <a:miter lim="800000"/>
            </a:ln>
          </p:spPr>
          <p:txBody>
            <a:bodyPr wrap="none" anchor="ctr"/>
            <a:lstStyle>
              <a:lvl1pPr>
                <a:defRPr sz="2400">
                  <a:solidFill>
                    <a:schemeClr val="tx1"/>
                  </a:solidFill>
                  <a:latin typeface="Arial" panose="020B0604020202020204" pitchFamily="34" charset="0"/>
                  <a:ea typeface="MS PGothic" panose="020B0600070205080204" charset="-128"/>
                </a:defRPr>
              </a:lvl1pPr>
              <a:lvl2pPr marL="742950" indent="-285750">
                <a:defRPr sz="2400">
                  <a:solidFill>
                    <a:schemeClr val="tx1"/>
                  </a:solidFill>
                  <a:latin typeface="Arial" panose="020B0604020202020204" pitchFamily="34" charset="0"/>
                  <a:ea typeface="MS PGothic" panose="020B0600070205080204" charset="-128"/>
                </a:defRPr>
              </a:lvl2pPr>
              <a:lvl3pPr marL="1143000" indent="-228600">
                <a:defRPr sz="2400">
                  <a:solidFill>
                    <a:schemeClr val="tx1"/>
                  </a:solidFill>
                  <a:latin typeface="Arial" panose="020B0604020202020204" pitchFamily="34" charset="0"/>
                  <a:ea typeface="MS PGothic" panose="020B0600070205080204" charset="-128"/>
                </a:defRPr>
              </a:lvl3pPr>
              <a:lvl4pPr marL="1600200" indent="-228600">
                <a:defRPr sz="2400">
                  <a:solidFill>
                    <a:schemeClr val="tx1"/>
                  </a:solidFill>
                  <a:latin typeface="Arial" panose="020B0604020202020204" pitchFamily="34" charset="0"/>
                  <a:ea typeface="MS PGothic" panose="020B0600070205080204" charset="-128"/>
                </a:defRPr>
              </a:lvl4pPr>
              <a:lvl5pPr marL="2057400" indent="-22860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endParaRPr lang="zh-CN" altLang="zh-CN" sz="1800">
                <a:latin typeface="+mn-lt"/>
              </a:endParaRPr>
            </a:p>
          </p:txBody>
        </p:sp>
        <p:sp>
          <p:nvSpPr>
            <p:cNvPr id="66599" name="Line 19"/>
            <p:cNvSpPr>
              <a:spLocks noChangeShapeType="1"/>
            </p:cNvSpPr>
            <p:nvPr/>
          </p:nvSpPr>
          <p:spPr bwMode="auto">
            <a:xfrm flipV="1">
              <a:off x="876" y="2882"/>
              <a:ext cx="642" cy="5"/>
            </a:xfrm>
            <a:prstGeom prst="line">
              <a:avLst/>
            </a:prstGeom>
            <a:noFill/>
            <a:ln w="19050">
              <a:solidFill>
                <a:schemeClr val="tx1"/>
              </a:solidFill>
              <a:round/>
              <a:tailEnd type="triangle" w="med" len="med"/>
            </a:ln>
            <a:extLst>
              <a:ext uri="{909E8E84-426E-40DD-AFC4-6F175D3DCCD1}">
                <a14:hiddenFill xmlns="" xmlns:a14="http://schemas.microsoft.com/office/drawing/2010/main">
                  <a:noFill/>
                </a14:hiddenFill>
              </a:ext>
            </a:extLst>
          </p:spPr>
          <p:txBody>
            <a:bodyPr wrap="none"/>
            <a:lstStyle/>
            <a:p>
              <a:endParaRPr lang="zh-CN" altLang="en-US">
                <a:latin typeface="+mn-lt"/>
              </a:endParaRPr>
            </a:p>
          </p:txBody>
        </p:sp>
      </p:grpSp>
      <p:grpSp>
        <p:nvGrpSpPr>
          <p:cNvPr id="5" name="Group 20"/>
          <p:cNvGrpSpPr/>
          <p:nvPr/>
        </p:nvGrpSpPr>
        <p:grpSpPr bwMode="auto">
          <a:xfrm>
            <a:off x="6402388" y="3257550"/>
            <a:ext cx="890587" cy="215900"/>
            <a:chOff x="876" y="2800"/>
            <a:chExt cx="642" cy="175"/>
          </a:xfrm>
        </p:grpSpPr>
        <p:sp>
          <p:nvSpPr>
            <p:cNvPr id="66590" name="Rectangle 21"/>
            <p:cNvSpPr>
              <a:spLocks noChangeArrowheads="1"/>
            </p:cNvSpPr>
            <p:nvPr/>
          </p:nvSpPr>
          <p:spPr bwMode="auto">
            <a:xfrm>
              <a:off x="925" y="2800"/>
              <a:ext cx="485" cy="175"/>
            </a:xfrm>
            <a:prstGeom prst="rect">
              <a:avLst/>
            </a:prstGeom>
            <a:solidFill>
              <a:schemeClr val="bg1"/>
            </a:solidFill>
            <a:ln w="19050">
              <a:solidFill>
                <a:srgbClr val="5F5F5F"/>
              </a:solidFill>
              <a:miter lim="800000"/>
            </a:ln>
          </p:spPr>
          <p:txBody>
            <a:bodyPr wrap="none" anchor="ctr"/>
            <a:lstStyle>
              <a:lvl1pPr>
                <a:defRPr sz="2400">
                  <a:solidFill>
                    <a:schemeClr val="tx1"/>
                  </a:solidFill>
                  <a:latin typeface="Arial" panose="020B0604020202020204" pitchFamily="34" charset="0"/>
                  <a:ea typeface="MS PGothic" panose="020B0600070205080204" charset="-128"/>
                </a:defRPr>
              </a:lvl1pPr>
              <a:lvl2pPr marL="742950" indent="-285750">
                <a:defRPr sz="2400">
                  <a:solidFill>
                    <a:schemeClr val="tx1"/>
                  </a:solidFill>
                  <a:latin typeface="Arial" panose="020B0604020202020204" pitchFamily="34" charset="0"/>
                  <a:ea typeface="MS PGothic" panose="020B0600070205080204" charset="-128"/>
                </a:defRPr>
              </a:lvl2pPr>
              <a:lvl3pPr marL="1143000" indent="-228600">
                <a:defRPr sz="2400">
                  <a:solidFill>
                    <a:schemeClr val="tx1"/>
                  </a:solidFill>
                  <a:latin typeface="Arial" panose="020B0604020202020204" pitchFamily="34" charset="0"/>
                  <a:ea typeface="MS PGothic" panose="020B0600070205080204" charset="-128"/>
                </a:defRPr>
              </a:lvl3pPr>
              <a:lvl4pPr marL="1600200" indent="-228600">
                <a:defRPr sz="2400">
                  <a:solidFill>
                    <a:schemeClr val="tx1"/>
                  </a:solidFill>
                  <a:latin typeface="Arial" panose="020B0604020202020204" pitchFamily="34" charset="0"/>
                  <a:ea typeface="MS PGothic" panose="020B0600070205080204" charset="-128"/>
                </a:defRPr>
              </a:lvl4pPr>
              <a:lvl5pPr marL="2057400" indent="-22860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endParaRPr lang="zh-CN" altLang="zh-CN" sz="1800">
                <a:latin typeface="+mn-lt"/>
              </a:endParaRPr>
            </a:p>
          </p:txBody>
        </p:sp>
        <p:sp>
          <p:nvSpPr>
            <p:cNvPr id="66591" name="Rectangle 22"/>
            <p:cNvSpPr>
              <a:spLocks noChangeArrowheads="1"/>
            </p:cNvSpPr>
            <p:nvPr/>
          </p:nvSpPr>
          <p:spPr bwMode="auto">
            <a:xfrm>
              <a:off x="945" y="2849"/>
              <a:ext cx="151" cy="78"/>
            </a:xfrm>
            <a:prstGeom prst="rect">
              <a:avLst/>
            </a:prstGeom>
            <a:solidFill>
              <a:schemeClr val="bg1"/>
            </a:solidFill>
            <a:ln w="19050">
              <a:solidFill>
                <a:srgbClr val="006600"/>
              </a:solidFill>
              <a:miter lim="800000"/>
            </a:ln>
          </p:spPr>
          <p:txBody>
            <a:bodyPr wrap="none" anchor="ctr"/>
            <a:lstStyle>
              <a:lvl1pPr>
                <a:defRPr sz="2400">
                  <a:solidFill>
                    <a:schemeClr val="tx1"/>
                  </a:solidFill>
                  <a:latin typeface="Arial" panose="020B0604020202020204" pitchFamily="34" charset="0"/>
                  <a:ea typeface="MS PGothic" panose="020B0600070205080204" charset="-128"/>
                </a:defRPr>
              </a:lvl1pPr>
              <a:lvl2pPr marL="742950" indent="-285750">
                <a:defRPr sz="2400">
                  <a:solidFill>
                    <a:schemeClr val="tx1"/>
                  </a:solidFill>
                  <a:latin typeface="Arial" panose="020B0604020202020204" pitchFamily="34" charset="0"/>
                  <a:ea typeface="MS PGothic" panose="020B0600070205080204" charset="-128"/>
                </a:defRPr>
              </a:lvl2pPr>
              <a:lvl3pPr marL="1143000" indent="-228600">
                <a:defRPr sz="2400">
                  <a:solidFill>
                    <a:schemeClr val="tx1"/>
                  </a:solidFill>
                  <a:latin typeface="Arial" panose="020B0604020202020204" pitchFamily="34" charset="0"/>
                  <a:ea typeface="MS PGothic" panose="020B0600070205080204" charset="-128"/>
                </a:defRPr>
              </a:lvl3pPr>
              <a:lvl4pPr marL="1600200" indent="-228600">
                <a:defRPr sz="2400">
                  <a:solidFill>
                    <a:schemeClr val="tx1"/>
                  </a:solidFill>
                  <a:latin typeface="Arial" panose="020B0604020202020204" pitchFamily="34" charset="0"/>
                  <a:ea typeface="MS PGothic" panose="020B0600070205080204" charset="-128"/>
                </a:defRPr>
              </a:lvl4pPr>
              <a:lvl5pPr marL="2057400" indent="-22860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endParaRPr lang="zh-CN" altLang="zh-CN" sz="1800">
                <a:latin typeface="+mn-lt"/>
              </a:endParaRPr>
            </a:p>
          </p:txBody>
        </p:sp>
        <p:sp>
          <p:nvSpPr>
            <p:cNvPr id="66592" name="Rectangle 23"/>
            <p:cNvSpPr>
              <a:spLocks noChangeArrowheads="1"/>
            </p:cNvSpPr>
            <p:nvPr/>
          </p:nvSpPr>
          <p:spPr bwMode="auto">
            <a:xfrm>
              <a:off x="1117" y="2818"/>
              <a:ext cx="124" cy="134"/>
            </a:xfrm>
            <a:prstGeom prst="rect">
              <a:avLst/>
            </a:prstGeom>
            <a:solidFill>
              <a:schemeClr val="bg1"/>
            </a:solidFill>
            <a:ln w="19050">
              <a:solidFill>
                <a:schemeClr val="accent2"/>
              </a:solidFill>
              <a:miter lim="800000"/>
            </a:ln>
          </p:spPr>
          <p:txBody>
            <a:bodyPr wrap="none" anchor="ctr"/>
            <a:lstStyle>
              <a:lvl1pPr>
                <a:defRPr sz="2400">
                  <a:solidFill>
                    <a:schemeClr val="tx1"/>
                  </a:solidFill>
                  <a:latin typeface="Arial" panose="020B0604020202020204" pitchFamily="34" charset="0"/>
                  <a:ea typeface="MS PGothic" panose="020B0600070205080204" charset="-128"/>
                </a:defRPr>
              </a:lvl1pPr>
              <a:lvl2pPr marL="742950" indent="-285750">
                <a:defRPr sz="2400">
                  <a:solidFill>
                    <a:schemeClr val="tx1"/>
                  </a:solidFill>
                  <a:latin typeface="Arial" panose="020B0604020202020204" pitchFamily="34" charset="0"/>
                  <a:ea typeface="MS PGothic" panose="020B0600070205080204" charset="-128"/>
                </a:defRPr>
              </a:lvl2pPr>
              <a:lvl3pPr marL="1143000" indent="-228600">
                <a:defRPr sz="2400">
                  <a:solidFill>
                    <a:schemeClr val="tx1"/>
                  </a:solidFill>
                  <a:latin typeface="Arial" panose="020B0604020202020204" pitchFamily="34" charset="0"/>
                  <a:ea typeface="MS PGothic" panose="020B0600070205080204" charset="-128"/>
                </a:defRPr>
              </a:lvl3pPr>
              <a:lvl4pPr marL="1600200" indent="-228600">
                <a:defRPr sz="2400">
                  <a:solidFill>
                    <a:schemeClr val="tx1"/>
                  </a:solidFill>
                  <a:latin typeface="Arial" panose="020B0604020202020204" pitchFamily="34" charset="0"/>
                  <a:ea typeface="MS PGothic" panose="020B0600070205080204" charset="-128"/>
                </a:defRPr>
              </a:lvl4pPr>
              <a:lvl5pPr marL="2057400" indent="-22860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endParaRPr lang="zh-CN" altLang="zh-CN" sz="1800">
                <a:latin typeface="+mn-lt"/>
              </a:endParaRPr>
            </a:p>
          </p:txBody>
        </p:sp>
        <p:sp>
          <p:nvSpPr>
            <p:cNvPr id="66593" name="Rectangle 24"/>
            <p:cNvSpPr>
              <a:spLocks noChangeArrowheads="1"/>
            </p:cNvSpPr>
            <p:nvPr/>
          </p:nvSpPr>
          <p:spPr bwMode="auto">
            <a:xfrm>
              <a:off x="1263" y="2815"/>
              <a:ext cx="125" cy="135"/>
            </a:xfrm>
            <a:prstGeom prst="rect">
              <a:avLst/>
            </a:prstGeom>
            <a:solidFill>
              <a:schemeClr val="bg1"/>
            </a:solidFill>
            <a:ln w="19050">
              <a:solidFill>
                <a:srgbClr val="FF0000"/>
              </a:solidFill>
              <a:miter lim="800000"/>
            </a:ln>
          </p:spPr>
          <p:txBody>
            <a:bodyPr wrap="none" anchor="ctr"/>
            <a:lstStyle>
              <a:lvl1pPr>
                <a:defRPr sz="2400">
                  <a:solidFill>
                    <a:schemeClr val="tx1"/>
                  </a:solidFill>
                  <a:latin typeface="Arial" panose="020B0604020202020204" pitchFamily="34" charset="0"/>
                  <a:ea typeface="MS PGothic" panose="020B0600070205080204" charset="-128"/>
                </a:defRPr>
              </a:lvl1pPr>
              <a:lvl2pPr marL="742950" indent="-285750">
                <a:defRPr sz="2400">
                  <a:solidFill>
                    <a:schemeClr val="tx1"/>
                  </a:solidFill>
                  <a:latin typeface="Arial" panose="020B0604020202020204" pitchFamily="34" charset="0"/>
                  <a:ea typeface="MS PGothic" panose="020B0600070205080204" charset="-128"/>
                </a:defRPr>
              </a:lvl2pPr>
              <a:lvl3pPr marL="1143000" indent="-228600">
                <a:defRPr sz="2400">
                  <a:solidFill>
                    <a:schemeClr val="tx1"/>
                  </a:solidFill>
                  <a:latin typeface="Arial" panose="020B0604020202020204" pitchFamily="34" charset="0"/>
                  <a:ea typeface="MS PGothic" panose="020B0600070205080204" charset="-128"/>
                </a:defRPr>
              </a:lvl3pPr>
              <a:lvl4pPr marL="1600200" indent="-228600">
                <a:defRPr sz="2400">
                  <a:solidFill>
                    <a:schemeClr val="tx1"/>
                  </a:solidFill>
                  <a:latin typeface="Arial" panose="020B0604020202020204" pitchFamily="34" charset="0"/>
                  <a:ea typeface="MS PGothic" panose="020B0600070205080204" charset="-128"/>
                </a:defRPr>
              </a:lvl4pPr>
              <a:lvl5pPr marL="2057400" indent="-22860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endParaRPr lang="zh-CN" altLang="zh-CN" sz="1800">
                <a:latin typeface="+mn-lt"/>
              </a:endParaRPr>
            </a:p>
          </p:txBody>
        </p:sp>
        <p:sp>
          <p:nvSpPr>
            <p:cNvPr id="66594" name="Line 25"/>
            <p:cNvSpPr>
              <a:spLocks noChangeShapeType="1"/>
            </p:cNvSpPr>
            <p:nvPr/>
          </p:nvSpPr>
          <p:spPr bwMode="auto">
            <a:xfrm flipV="1">
              <a:off x="876" y="2882"/>
              <a:ext cx="642" cy="5"/>
            </a:xfrm>
            <a:prstGeom prst="line">
              <a:avLst/>
            </a:prstGeom>
            <a:noFill/>
            <a:ln w="19050">
              <a:solidFill>
                <a:schemeClr val="tx1"/>
              </a:solidFill>
              <a:round/>
              <a:tailEnd type="triangle" w="med" len="med"/>
            </a:ln>
            <a:extLst>
              <a:ext uri="{909E8E84-426E-40DD-AFC4-6F175D3DCCD1}">
                <a14:hiddenFill xmlns="" xmlns:a14="http://schemas.microsoft.com/office/drawing/2010/main">
                  <a:noFill/>
                </a14:hiddenFill>
              </a:ext>
            </a:extLst>
          </p:spPr>
          <p:txBody>
            <a:bodyPr wrap="none"/>
            <a:lstStyle/>
            <a:p>
              <a:endParaRPr lang="zh-CN" altLang="en-US">
                <a:latin typeface="+mn-lt"/>
              </a:endParaRPr>
            </a:p>
          </p:txBody>
        </p:sp>
      </p:grpSp>
      <p:sp>
        <p:nvSpPr>
          <p:cNvPr id="66569" name="Line 26"/>
          <p:cNvSpPr>
            <a:spLocks noChangeShapeType="1"/>
          </p:cNvSpPr>
          <p:nvPr/>
        </p:nvSpPr>
        <p:spPr bwMode="auto">
          <a:xfrm>
            <a:off x="7310438" y="2438400"/>
            <a:ext cx="0" cy="1003300"/>
          </a:xfrm>
          <a:prstGeom prst="line">
            <a:avLst/>
          </a:prstGeom>
          <a:noFill/>
          <a:ln w="76200">
            <a:solidFill>
              <a:srgbClr val="FF0000"/>
            </a:solidFill>
            <a:round/>
          </a:ln>
          <a:extLst>
            <a:ext uri="{909E8E84-426E-40DD-AFC4-6F175D3DCCD1}">
              <a14:hiddenFill xmlns="" xmlns:a14="http://schemas.microsoft.com/office/drawing/2010/main">
                <a:noFill/>
              </a14:hiddenFill>
            </a:ext>
          </a:extLst>
        </p:spPr>
        <p:txBody>
          <a:bodyPr wrap="none"/>
          <a:lstStyle/>
          <a:p>
            <a:endParaRPr lang="zh-CN" altLang="en-US">
              <a:latin typeface="+mn-lt"/>
            </a:endParaRPr>
          </a:p>
        </p:txBody>
      </p:sp>
      <p:grpSp>
        <p:nvGrpSpPr>
          <p:cNvPr id="6" name="Group 27"/>
          <p:cNvGrpSpPr/>
          <p:nvPr/>
        </p:nvGrpSpPr>
        <p:grpSpPr bwMode="auto">
          <a:xfrm>
            <a:off x="7364413" y="2422525"/>
            <a:ext cx="890587" cy="215900"/>
            <a:chOff x="455" y="3463"/>
            <a:chExt cx="561" cy="136"/>
          </a:xfrm>
        </p:grpSpPr>
        <p:sp>
          <p:nvSpPr>
            <p:cNvPr id="66585" name="Rectangle 28"/>
            <p:cNvSpPr>
              <a:spLocks noChangeArrowheads="1"/>
            </p:cNvSpPr>
            <p:nvPr/>
          </p:nvSpPr>
          <p:spPr bwMode="auto">
            <a:xfrm>
              <a:off x="498" y="3463"/>
              <a:ext cx="424" cy="136"/>
            </a:xfrm>
            <a:prstGeom prst="rect">
              <a:avLst/>
            </a:prstGeom>
            <a:solidFill>
              <a:schemeClr val="bg1"/>
            </a:solidFill>
            <a:ln w="19050">
              <a:solidFill>
                <a:srgbClr val="5F5F5F"/>
              </a:solidFill>
              <a:miter lim="800000"/>
            </a:ln>
          </p:spPr>
          <p:txBody>
            <a:bodyPr wrap="none" anchor="ctr"/>
            <a:lstStyle>
              <a:lvl1pPr>
                <a:defRPr sz="2400">
                  <a:solidFill>
                    <a:schemeClr val="tx1"/>
                  </a:solidFill>
                  <a:latin typeface="Arial" panose="020B0604020202020204" pitchFamily="34" charset="0"/>
                  <a:ea typeface="MS PGothic" panose="020B0600070205080204" charset="-128"/>
                </a:defRPr>
              </a:lvl1pPr>
              <a:lvl2pPr marL="742950" indent="-285750">
                <a:defRPr sz="2400">
                  <a:solidFill>
                    <a:schemeClr val="tx1"/>
                  </a:solidFill>
                  <a:latin typeface="Arial" panose="020B0604020202020204" pitchFamily="34" charset="0"/>
                  <a:ea typeface="MS PGothic" panose="020B0600070205080204" charset="-128"/>
                </a:defRPr>
              </a:lvl2pPr>
              <a:lvl3pPr marL="1143000" indent="-228600">
                <a:defRPr sz="2400">
                  <a:solidFill>
                    <a:schemeClr val="tx1"/>
                  </a:solidFill>
                  <a:latin typeface="Arial" panose="020B0604020202020204" pitchFamily="34" charset="0"/>
                  <a:ea typeface="MS PGothic" panose="020B0600070205080204" charset="-128"/>
                </a:defRPr>
              </a:lvl3pPr>
              <a:lvl4pPr marL="1600200" indent="-228600">
                <a:defRPr sz="2400">
                  <a:solidFill>
                    <a:schemeClr val="tx1"/>
                  </a:solidFill>
                  <a:latin typeface="Arial" panose="020B0604020202020204" pitchFamily="34" charset="0"/>
                  <a:ea typeface="MS PGothic" panose="020B0600070205080204" charset="-128"/>
                </a:defRPr>
              </a:lvl4pPr>
              <a:lvl5pPr marL="2057400" indent="-22860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endParaRPr lang="zh-CN" altLang="zh-CN" sz="1800">
                <a:latin typeface="+mn-lt"/>
              </a:endParaRPr>
            </a:p>
          </p:txBody>
        </p:sp>
        <p:sp>
          <p:nvSpPr>
            <p:cNvPr id="66586" name="Rectangle 29"/>
            <p:cNvSpPr>
              <a:spLocks noChangeArrowheads="1"/>
            </p:cNvSpPr>
            <p:nvPr/>
          </p:nvSpPr>
          <p:spPr bwMode="auto">
            <a:xfrm>
              <a:off x="771" y="3500"/>
              <a:ext cx="132" cy="61"/>
            </a:xfrm>
            <a:prstGeom prst="rect">
              <a:avLst/>
            </a:prstGeom>
            <a:solidFill>
              <a:schemeClr val="bg1"/>
            </a:solidFill>
            <a:ln w="19050">
              <a:solidFill>
                <a:srgbClr val="006600"/>
              </a:solidFill>
              <a:miter lim="800000"/>
            </a:ln>
          </p:spPr>
          <p:txBody>
            <a:bodyPr wrap="none" anchor="ctr"/>
            <a:lstStyle>
              <a:lvl1pPr>
                <a:defRPr sz="2400">
                  <a:solidFill>
                    <a:schemeClr val="tx1"/>
                  </a:solidFill>
                  <a:latin typeface="Arial" panose="020B0604020202020204" pitchFamily="34" charset="0"/>
                  <a:ea typeface="MS PGothic" panose="020B0600070205080204" charset="-128"/>
                </a:defRPr>
              </a:lvl1pPr>
              <a:lvl2pPr marL="742950" indent="-285750">
                <a:defRPr sz="2400">
                  <a:solidFill>
                    <a:schemeClr val="tx1"/>
                  </a:solidFill>
                  <a:latin typeface="Arial" panose="020B0604020202020204" pitchFamily="34" charset="0"/>
                  <a:ea typeface="MS PGothic" panose="020B0600070205080204" charset="-128"/>
                </a:defRPr>
              </a:lvl2pPr>
              <a:lvl3pPr marL="1143000" indent="-228600">
                <a:defRPr sz="2400">
                  <a:solidFill>
                    <a:schemeClr val="tx1"/>
                  </a:solidFill>
                  <a:latin typeface="Arial" panose="020B0604020202020204" pitchFamily="34" charset="0"/>
                  <a:ea typeface="MS PGothic" panose="020B0600070205080204" charset="-128"/>
                </a:defRPr>
              </a:lvl3pPr>
              <a:lvl4pPr marL="1600200" indent="-228600">
                <a:defRPr sz="2400">
                  <a:solidFill>
                    <a:schemeClr val="tx1"/>
                  </a:solidFill>
                  <a:latin typeface="Arial" panose="020B0604020202020204" pitchFamily="34" charset="0"/>
                  <a:ea typeface="MS PGothic" panose="020B0600070205080204" charset="-128"/>
                </a:defRPr>
              </a:lvl4pPr>
              <a:lvl5pPr marL="2057400" indent="-22860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endParaRPr lang="zh-CN" altLang="zh-CN" sz="1800">
                <a:latin typeface="+mn-lt"/>
              </a:endParaRPr>
            </a:p>
          </p:txBody>
        </p:sp>
        <p:sp>
          <p:nvSpPr>
            <p:cNvPr id="66587" name="Rectangle 30"/>
            <p:cNvSpPr>
              <a:spLocks noChangeArrowheads="1"/>
            </p:cNvSpPr>
            <p:nvPr/>
          </p:nvSpPr>
          <p:spPr bwMode="auto">
            <a:xfrm>
              <a:off x="644" y="3477"/>
              <a:ext cx="108" cy="104"/>
            </a:xfrm>
            <a:prstGeom prst="rect">
              <a:avLst/>
            </a:prstGeom>
            <a:solidFill>
              <a:schemeClr val="bg1"/>
            </a:solidFill>
            <a:ln w="19050">
              <a:solidFill>
                <a:schemeClr val="accent2"/>
              </a:solidFill>
              <a:miter lim="800000"/>
            </a:ln>
          </p:spPr>
          <p:txBody>
            <a:bodyPr wrap="none" anchor="ctr"/>
            <a:lstStyle>
              <a:lvl1pPr>
                <a:defRPr sz="2400">
                  <a:solidFill>
                    <a:schemeClr val="tx1"/>
                  </a:solidFill>
                  <a:latin typeface="Arial" panose="020B0604020202020204" pitchFamily="34" charset="0"/>
                  <a:ea typeface="MS PGothic" panose="020B0600070205080204" charset="-128"/>
                </a:defRPr>
              </a:lvl1pPr>
              <a:lvl2pPr marL="742950" indent="-285750">
                <a:defRPr sz="2400">
                  <a:solidFill>
                    <a:schemeClr val="tx1"/>
                  </a:solidFill>
                  <a:latin typeface="Arial" panose="020B0604020202020204" pitchFamily="34" charset="0"/>
                  <a:ea typeface="MS PGothic" panose="020B0600070205080204" charset="-128"/>
                </a:defRPr>
              </a:lvl2pPr>
              <a:lvl3pPr marL="1143000" indent="-228600">
                <a:defRPr sz="2400">
                  <a:solidFill>
                    <a:schemeClr val="tx1"/>
                  </a:solidFill>
                  <a:latin typeface="Arial" panose="020B0604020202020204" pitchFamily="34" charset="0"/>
                  <a:ea typeface="MS PGothic" panose="020B0600070205080204" charset="-128"/>
                </a:defRPr>
              </a:lvl3pPr>
              <a:lvl4pPr marL="1600200" indent="-228600">
                <a:defRPr sz="2400">
                  <a:solidFill>
                    <a:schemeClr val="tx1"/>
                  </a:solidFill>
                  <a:latin typeface="Arial" panose="020B0604020202020204" pitchFamily="34" charset="0"/>
                  <a:ea typeface="MS PGothic" panose="020B0600070205080204" charset="-128"/>
                </a:defRPr>
              </a:lvl4pPr>
              <a:lvl5pPr marL="2057400" indent="-22860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endParaRPr lang="zh-CN" altLang="zh-CN" sz="1800">
                <a:latin typeface="+mn-lt"/>
              </a:endParaRPr>
            </a:p>
          </p:txBody>
        </p:sp>
        <p:sp>
          <p:nvSpPr>
            <p:cNvPr id="66588" name="Rectangle 31"/>
            <p:cNvSpPr>
              <a:spLocks noChangeArrowheads="1"/>
            </p:cNvSpPr>
            <p:nvPr/>
          </p:nvSpPr>
          <p:spPr bwMode="auto">
            <a:xfrm>
              <a:off x="517" y="3480"/>
              <a:ext cx="108" cy="105"/>
            </a:xfrm>
            <a:prstGeom prst="rect">
              <a:avLst/>
            </a:prstGeom>
            <a:solidFill>
              <a:schemeClr val="bg1"/>
            </a:solidFill>
            <a:ln w="19050">
              <a:solidFill>
                <a:srgbClr val="FF0000"/>
              </a:solidFill>
              <a:miter lim="800000"/>
            </a:ln>
          </p:spPr>
          <p:txBody>
            <a:bodyPr wrap="none" anchor="ctr"/>
            <a:lstStyle>
              <a:lvl1pPr>
                <a:defRPr sz="2400">
                  <a:solidFill>
                    <a:schemeClr val="tx1"/>
                  </a:solidFill>
                  <a:latin typeface="Arial" panose="020B0604020202020204" pitchFamily="34" charset="0"/>
                  <a:ea typeface="MS PGothic" panose="020B0600070205080204" charset="-128"/>
                </a:defRPr>
              </a:lvl1pPr>
              <a:lvl2pPr marL="742950" indent="-285750">
                <a:defRPr sz="2400">
                  <a:solidFill>
                    <a:schemeClr val="tx1"/>
                  </a:solidFill>
                  <a:latin typeface="Arial" panose="020B0604020202020204" pitchFamily="34" charset="0"/>
                  <a:ea typeface="MS PGothic" panose="020B0600070205080204" charset="-128"/>
                </a:defRPr>
              </a:lvl2pPr>
              <a:lvl3pPr marL="1143000" indent="-228600">
                <a:defRPr sz="2400">
                  <a:solidFill>
                    <a:schemeClr val="tx1"/>
                  </a:solidFill>
                  <a:latin typeface="Arial" panose="020B0604020202020204" pitchFamily="34" charset="0"/>
                  <a:ea typeface="MS PGothic" panose="020B0600070205080204" charset="-128"/>
                </a:defRPr>
              </a:lvl3pPr>
              <a:lvl4pPr marL="1600200" indent="-228600">
                <a:defRPr sz="2400">
                  <a:solidFill>
                    <a:schemeClr val="tx1"/>
                  </a:solidFill>
                  <a:latin typeface="Arial" panose="020B0604020202020204" pitchFamily="34" charset="0"/>
                  <a:ea typeface="MS PGothic" panose="020B0600070205080204" charset="-128"/>
                </a:defRPr>
              </a:lvl4pPr>
              <a:lvl5pPr marL="2057400" indent="-22860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endParaRPr lang="zh-CN" altLang="zh-CN" sz="1800">
                <a:latin typeface="+mn-lt"/>
              </a:endParaRPr>
            </a:p>
          </p:txBody>
        </p:sp>
        <p:sp>
          <p:nvSpPr>
            <p:cNvPr id="66589" name="Line 32"/>
            <p:cNvSpPr>
              <a:spLocks noChangeShapeType="1"/>
            </p:cNvSpPr>
            <p:nvPr/>
          </p:nvSpPr>
          <p:spPr bwMode="auto">
            <a:xfrm flipV="1">
              <a:off x="455" y="3527"/>
              <a:ext cx="561" cy="4"/>
            </a:xfrm>
            <a:prstGeom prst="line">
              <a:avLst/>
            </a:prstGeom>
            <a:noFill/>
            <a:ln w="19050">
              <a:solidFill>
                <a:schemeClr val="tx1"/>
              </a:solidFill>
              <a:round/>
              <a:tailEnd type="triangle" w="med" len="med"/>
            </a:ln>
            <a:extLst>
              <a:ext uri="{909E8E84-426E-40DD-AFC4-6F175D3DCCD1}">
                <a14:hiddenFill xmlns="" xmlns:a14="http://schemas.microsoft.com/office/drawing/2010/main">
                  <a:noFill/>
                </a14:hiddenFill>
              </a:ext>
            </a:extLst>
          </p:spPr>
          <p:txBody>
            <a:bodyPr wrap="none"/>
            <a:lstStyle/>
            <a:p>
              <a:endParaRPr lang="zh-CN" altLang="en-US">
                <a:latin typeface="+mn-lt"/>
              </a:endParaRPr>
            </a:p>
          </p:txBody>
        </p:sp>
      </p:grpSp>
      <p:grpSp>
        <p:nvGrpSpPr>
          <p:cNvPr id="7" name="Group 33"/>
          <p:cNvGrpSpPr/>
          <p:nvPr/>
        </p:nvGrpSpPr>
        <p:grpSpPr bwMode="auto">
          <a:xfrm>
            <a:off x="7369175" y="2814638"/>
            <a:ext cx="890588" cy="215900"/>
            <a:chOff x="455" y="3463"/>
            <a:chExt cx="561" cy="136"/>
          </a:xfrm>
        </p:grpSpPr>
        <p:sp>
          <p:nvSpPr>
            <p:cNvPr id="66580" name="Rectangle 34"/>
            <p:cNvSpPr>
              <a:spLocks noChangeArrowheads="1"/>
            </p:cNvSpPr>
            <p:nvPr/>
          </p:nvSpPr>
          <p:spPr bwMode="auto">
            <a:xfrm>
              <a:off x="498" y="3463"/>
              <a:ext cx="424" cy="136"/>
            </a:xfrm>
            <a:prstGeom prst="rect">
              <a:avLst/>
            </a:prstGeom>
            <a:solidFill>
              <a:schemeClr val="bg1"/>
            </a:solidFill>
            <a:ln w="19050">
              <a:solidFill>
                <a:srgbClr val="5F5F5F"/>
              </a:solidFill>
              <a:miter lim="800000"/>
            </a:ln>
          </p:spPr>
          <p:txBody>
            <a:bodyPr wrap="none" anchor="ctr"/>
            <a:lstStyle>
              <a:lvl1pPr>
                <a:defRPr sz="2400">
                  <a:solidFill>
                    <a:schemeClr val="tx1"/>
                  </a:solidFill>
                  <a:latin typeface="Arial" panose="020B0604020202020204" pitchFamily="34" charset="0"/>
                  <a:ea typeface="MS PGothic" panose="020B0600070205080204" charset="-128"/>
                </a:defRPr>
              </a:lvl1pPr>
              <a:lvl2pPr marL="742950" indent="-285750">
                <a:defRPr sz="2400">
                  <a:solidFill>
                    <a:schemeClr val="tx1"/>
                  </a:solidFill>
                  <a:latin typeface="Arial" panose="020B0604020202020204" pitchFamily="34" charset="0"/>
                  <a:ea typeface="MS PGothic" panose="020B0600070205080204" charset="-128"/>
                </a:defRPr>
              </a:lvl2pPr>
              <a:lvl3pPr marL="1143000" indent="-228600">
                <a:defRPr sz="2400">
                  <a:solidFill>
                    <a:schemeClr val="tx1"/>
                  </a:solidFill>
                  <a:latin typeface="Arial" panose="020B0604020202020204" pitchFamily="34" charset="0"/>
                  <a:ea typeface="MS PGothic" panose="020B0600070205080204" charset="-128"/>
                </a:defRPr>
              </a:lvl3pPr>
              <a:lvl4pPr marL="1600200" indent="-228600">
                <a:defRPr sz="2400">
                  <a:solidFill>
                    <a:schemeClr val="tx1"/>
                  </a:solidFill>
                  <a:latin typeface="Arial" panose="020B0604020202020204" pitchFamily="34" charset="0"/>
                  <a:ea typeface="MS PGothic" panose="020B0600070205080204" charset="-128"/>
                </a:defRPr>
              </a:lvl4pPr>
              <a:lvl5pPr marL="2057400" indent="-22860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endParaRPr lang="zh-CN" altLang="zh-CN" sz="1800">
                <a:latin typeface="+mn-lt"/>
              </a:endParaRPr>
            </a:p>
          </p:txBody>
        </p:sp>
        <p:sp>
          <p:nvSpPr>
            <p:cNvPr id="66581" name="Rectangle 35"/>
            <p:cNvSpPr>
              <a:spLocks noChangeArrowheads="1"/>
            </p:cNvSpPr>
            <p:nvPr/>
          </p:nvSpPr>
          <p:spPr bwMode="auto">
            <a:xfrm>
              <a:off x="771" y="3500"/>
              <a:ext cx="132" cy="61"/>
            </a:xfrm>
            <a:prstGeom prst="rect">
              <a:avLst/>
            </a:prstGeom>
            <a:solidFill>
              <a:schemeClr val="bg1"/>
            </a:solidFill>
            <a:ln w="19050">
              <a:solidFill>
                <a:srgbClr val="006600"/>
              </a:solidFill>
              <a:miter lim="800000"/>
            </a:ln>
          </p:spPr>
          <p:txBody>
            <a:bodyPr wrap="none" anchor="ctr"/>
            <a:lstStyle>
              <a:lvl1pPr>
                <a:defRPr sz="2400">
                  <a:solidFill>
                    <a:schemeClr val="tx1"/>
                  </a:solidFill>
                  <a:latin typeface="Arial" panose="020B0604020202020204" pitchFamily="34" charset="0"/>
                  <a:ea typeface="MS PGothic" panose="020B0600070205080204" charset="-128"/>
                </a:defRPr>
              </a:lvl1pPr>
              <a:lvl2pPr marL="742950" indent="-285750">
                <a:defRPr sz="2400">
                  <a:solidFill>
                    <a:schemeClr val="tx1"/>
                  </a:solidFill>
                  <a:latin typeface="Arial" panose="020B0604020202020204" pitchFamily="34" charset="0"/>
                  <a:ea typeface="MS PGothic" panose="020B0600070205080204" charset="-128"/>
                </a:defRPr>
              </a:lvl2pPr>
              <a:lvl3pPr marL="1143000" indent="-228600">
                <a:defRPr sz="2400">
                  <a:solidFill>
                    <a:schemeClr val="tx1"/>
                  </a:solidFill>
                  <a:latin typeface="Arial" panose="020B0604020202020204" pitchFamily="34" charset="0"/>
                  <a:ea typeface="MS PGothic" panose="020B0600070205080204" charset="-128"/>
                </a:defRPr>
              </a:lvl3pPr>
              <a:lvl4pPr marL="1600200" indent="-228600">
                <a:defRPr sz="2400">
                  <a:solidFill>
                    <a:schemeClr val="tx1"/>
                  </a:solidFill>
                  <a:latin typeface="Arial" panose="020B0604020202020204" pitchFamily="34" charset="0"/>
                  <a:ea typeface="MS PGothic" panose="020B0600070205080204" charset="-128"/>
                </a:defRPr>
              </a:lvl4pPr>
              <a:lvl5pPr marL="2057400" indent="-22860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endParaRPr lang="zh-CN" altLang="zh-CN" sz="1800">
                <a:latin typeface="+mn-lt"/>
              </a:endParaRPr>
            </a:p>
          </p:txBody>
        </p:sp>
        <p:sp>
          <p:nvSpPr>
            <p:cNvPr id="66582" name="Rectangle 36"/>
            <p:cNvSpPr>
              <a:spLocks noChangeArrowheads="1"/>
            </p:cNvSpPr>
            <p:nvPr/>
          </p:nvSpPr>
          <p:spPr bwMode="auto">
            <a:xfrm>
              <a:off x="644" y="3477"/>
              <a:ext cx="108" cy="104"/>
            </a:xfrm>
            <a:prstGeom prst="rect">
              <a:avLst/>
            </a:prstGeom>
            <a:solidFill>
              <a:schemeClr val="bg1"/>
            </a:solidFill>
            <a:ln w="19050">
              <a:solidFill>
                <a:schemeClr val="accent2"/>
              </a:solidFill>
              <a:miter lim="800000"/>
            </a:ln>
          </p:spPr>
          <p:txBody>
            <a:bodyPr wrap="none" anchor="ctr"/>
            <a:lstStyle>
              <a:lvl1pPr>
                <a:defRPr sz="2400">
                  <a:solidFill>
                    <a:schemeClr val="tx1"/>
                  </a:solidFill>
                  <a:latin typeface="Arial" panose="020B0604020202020204" pitchFamily="34" charset="0"/>
                  <a:ea typeface="MS PGothic" panose="020B0600070205080204" charset="-128"/>
                </a:defRPr>
              </a:lvl1pPr>
              <a:lvl2pPr marL="742950" indent="-285750">
                <a:defRPr sz="2400">
                  <a:solidFill>
                    <a:schemeClr val="tx1"/>
                  </a:solidFill>
                  <a:latin typeface="Arial" panose="020B0604020202020204" pitchFamily="34" charset="0"/>
                  <a:ea typeface="MS PGothic" panose="020B0600070205080204" charset="-128"/>
                </a:defRPr>
              </a:lvl2pPr>
              <a:lvl3pPr marL="1143000" indent="-228600">
                <a:defRPr sz="2400">
                  <a:solidFill>
                    <a:schemeClr val="tx1"/>
                  </a:solidFill>
                  <a:latin typeface="Arial" panose="020B0604020202020204" pitchFamily="34" charset="0"/>
                  <a:ea typeface="MS PGothic" panose="020B0600070205080204" charset="-128"/>
                </a:defRPr>
              </a:lvl3pPr>
              <a:lvl4pPr marL="1600200" indent="-228600">
                <a:defRPr sz="2400">
                  <a:solidFill>
                    <a:schemeClr val="tx1"/>
                  </a:solidFill>
                  <a:latin typeface="Arial" panose="020B0604020202020204" pitchFamily="34" charset="0"/>
                  <a:ea typeface="MS PGothic" panose="020B0600070205080204" charset="-128"/>
                </a:defRPr>
              </a:lvl4pPr>
              <a:lvl5pPr marL="2057400" indent="-22860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endParaRPr lang="zh-CN" altLang="zh-CN" sz="1800">
                <a:latin typeface="+mn-lt"/>
              </a:endParaRPr>
            </a:p>
          </p:txBody>
        </p:sp>
        <p:sp>
          <p:nvSpPr>
            <p:cNvPr id="66583" name="Rectangle 37"/>
            <p:cNvSpPr>
              <a:spLocks noChangeArrowheads="1"/>
            </p:cNvSpPr>
            <p:nvPr/>
          </p:nvSpPr>
          <p:spPr bwMode="auto">
            <a:xfrm>
              <a:off x="517" y="3480"/>
              <a:ext cx="108" cy="105"/>
            </a:xfrm>
            <a:prstGeom prst="rect">
              <a:avLst/>
            </a:prstGeom>
            <a:solidFill>
              <a:schemeClr val="bg1"/>
            </a:solidFill>
            <a:ln w="19050">
              <a:solidFill>
                <a:srgbClr val="FF0000"/>
              </a:solidFill>
              <a:miter lim="800000"/>
            </a:ln>
          </p:spPr>
          <p:txBody>
            <a:bodyPr wrap="none" anchor="ctr"/>
            <a:lstStyle>
              <a:lvl1pPr>
                <a:defRPr sz="2400">
                  <a:solidFill>
                    <a:schemeClr val="tx1"/>
                  </a:solidFill>
                  <a:latin typeface="Arial" panose="020B0604020202020204" pitchFamily="34" charset="0"/>
                  <a:ea typeface="MS PGothic" panose="020B0600070205080204" charset="-128"/>
                </a:defRPr>
              </a:lvl1pPr>
              <a:lvl2pPr marL="742950" indent="-285750">
                <a:defRPr sz="2400">
                  <a:solidFill>
                    <a:schemeClr val="tx1"/>
                  </a:solidFill>
                  <a:latin typeface="Arial" panose="020B0604020202020204" pitchFamily="34" charset="0"/>
                  <a:ea typeface="MS PGothic" panose="020B0600070205080204" charset="-128"/>
                </a:defRPr>
              </a:lvl2pPr>
              <a:lvl3pPr marL="1143000" indent="-228600">
                <a:defRPr sz="2400">
                  <a:solidFill>
                    <a:schemeClr val="tx1"/>
                  </a:solidFill>
                  <a:latin typeface="Arial" panose="020B0604020202020204" pitchFamily="34" charset="0"/>
                  <a:ea typeface="MS PGothic" panose="020B0600070205080204" charset="-128"/>
                </a:defRPr>
              </a:lvl3pPr>
              <a:lvl4pPr marL="1600200" indent="-228600">
                <a:defRPr sz="2400">
                  <a:solidFill>
                    <a:schemeClr val="tx1"/>
                  </a:solidFill>
                  <a:latin typeface="Arial" panose="020B0604020202020204" pitchFamily="34" charset="0"/>
                  <a:ea typeface="MS PGothic" panose="020B0600070205080204" charset="-128"/>
                </a:defRPr>
              </a:lvl4pPr>
              <a:lvl5pPr marL="2057400" indent="-22860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endParaRPr lang="zh-CN" altLang="zh-CN" sz="1800">
                <a:latin typeface="+mn-lt"/>
              </a:endParaRPr>
            </a:p>
          </p:txBody>
        </p:sp>
        <p:sp>
          <p:nvSpPr>
            <p:cNvPr id="66584" name="Line 38"/>
            <p:cNvSpPr>
              <a:spLocks noChangeShapeType="1"/>
            </p:cNvSpPr>
            <p:nvPr/>
          </p:nvSpPr>
          <p:spPr bwMode="auto">
            <a:xfrm flipV="1">
              <a:off x="455" y="3527"/>
              <a:ext cx="561" cy="4"/>
            </a:xfrm>
            <a:prstGeom prst="line">
              <a:avLst/>
            </a:prstGeom>
            <a:noFill/>
            <a:ln w="19050">
              <a:solidFill>
                <a:schemeClr val="tx1"/>
              </a:solidFill>
              <a:round/>
              <a:tailEnd type="triangle" w="med" len="med"/>
            </a:ln>
            <a:extLst>
              <a:ext uri="{909E8E84-426E-40DD-AFC4-6F175D3DCCD1}">
                <a14:hiddenFill xmlns="" xmlns:a14="http://schemas.microsoft.com/office/drawing/2010/main">
                  <a:noFill/>
                </a14:hiddenFill>
              </a:ext>
            </a:extLst>
          </p:spPr>
          <p:txBody>
            <a:bodyPr wrap="none"/>
            <a:lstStyle/>
            <a:p>
              <a:endParaRPr lang="zh-CN" altLang="en-US">
                <a:latin typeface="+mn-lt"/>
              </a:endParaRPr>
            </a:p>
          </p:txBody>
        </p:sp>
      </p:grpSp>
      <p:grpSp>
        <p:nvGrpSpPr>
          <p:cNvPr id="8" name="Group 39"/>
          <p:cNvGrpSpPr/>
          <p:nvPr/>
        </p:nvGrpSpPr>
        <p:grpSpPr bwMode="auto">
          <a:xfrm>
            <a:off x="7364413" y="3241675"/>
            <a:ext cx="890587" cy="215900"/>
            <a:chOff x="455" y="3463"/>
            <a:chExt cx="561" cy="136"/>
          </a:xfrm>
        </p:grpSpPr>
        <p:sp>
          <p:nvSpPr>
            <p:cNvPr id="66575" name="Rectangle 40"/>
            <p:cNvSpPr>
              <a:spLocks noChangeArrowheads="1"/>
            </p:cNvSpPr>
            <p:nvPr/>
          </p:nvSpPr>
          <p:spPr bwMode="auto">
            <a:xfrm>
              <a:off x="498" y="3463"/>
              <a:ext cx="424" cy="136"/>
            </a:xfrm>
            <a:prstGeom prst="rect">
              <a:avLst/>
            </a:prstGeom>
            <a:solidFill>
              <a:schemeClr val="bg1"/>
            </a:solidFill>
            <a:ln w="19050">
              <a:solidFill>
                <a:srgbClr val="5F5F5F"/>
              </a:solidFill>
              <a:miter lim="800000"/>
            </a:ln>
          </p:spPr>
          <p:txBody>
            <a:bodyPr wrap="none" anchor="ctr"/>
            <a:lstStyle>
              <a:lvl1pPr>
                <a:defRPr sz="2400">
                  <a:solidFill>
                    <a:schemeClr val="tx1"/>
                  </a:solidFill>
                  <a:latin typeface="Arial" panose="020B0604020202020204" pitchFamily="34" charset="0"/>
                  <a:ea typeface="MS PGothic" panose="020B0600070205080204" charset="-128"/>
                </a:defRPr>
              </a:lvl1pPr>
              <a:lvl2pPr marL="742950" indent="-285750">
                <a:defRPr sz="2400">
                  <a:solidFill>
                    <a:schemeClr val="tx1"/>
                  </a:solidFill>
                  <a:latin typeface="Arial" panose="020B0604020202020204" pitchFamily="34" charset="0"/>
                  <a:ea typeface="MS PGothic" panose="020B0600070205080204" charset="-128"/>
                </a:defRPr>
              </a:lvl2pPr>
              <a:lvl3pPr marL="1143000" indent="-228600">
                <a:defRPr sz="2400">
                  <a:solidFill>
                    <a:schemeClr val="tx1"/>
                  </a:solidFill>
                  <a:latin typeface="Arial" panose="020B0604020202020204" pitchFamily="34" charset="0"/>
                  <a:ea typeface="MS PGothic" panose="020B0600070205080204" charset="-128"/>
                </a:defRPr>
              </a:lvl3pPr>
              <a:lvl4pPr marL="1600200" indent="-228600">
                <a:defRPr sz="2400">
                  <a:solidFill>
                    <a:schemeClr val="tx1"/>
                  </a:solidFill>
                  <a:latin typeface="Arial" panose="020B0604020202020204" pitchFamily="34" charset="0"/>
                  <a:ea typeface="MS PGothic" panose="020B0600070205080204" charset="-128"/>
                </a:defRPr>
              </a:lvl4pPr>
              <a:lvl5pPr marL="2057400" indent="-22860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endParaRPr lang="zh-CN" altLang="zh-CN" sz="1800">
                <a:latin typeface="+mn-lt"/>
              </a:endParaRPr>
            </a:p>
          </p:txBody>
        </p:sp>
        <p:sp>
          <p:nvSpPr>
            <p:cNvPr id="66576" name="Rectangle 41"/>
            <p:cNvSpPr>
              <a:spLocks noChangeArrowheads="1"/>
            </p:cNvSpPr>
            <p:nvPr/>
          </p:nvSpPr>
          <p:spPr bwMode="auto">
            <a:xfrm>
              <a:off x="771" y="3500"/>
              <a:ext cx="132" cy="61"/>
            </a:xfrm>
            <a:prstGeom prst="rect">
              <a:avLst/>
            </a:prstGeom>
            <a:solidFill>
              <a:schemeClr val="bg1"/>
            </a:solidFill>
            <a:ln w="19050">
              <a:solidFill>
                <a:srgbClr val="006600"/>
              </a:solidFill>
              <a:miter lim="800000"/>
            </a:ln>
          </p:spPr>
          <p:txBody>
            <a:bodyPr wrap="none" anchor="ctr"/>
            <a:lstStyle>
              <a:lvl1pPr>
                <a:defRPr sz="2400">
                  <a:solidFill>
                    <a:schemeClr val="tx1"/>
                  </a:solidFill>
                  <a:latin typeface="Arial" panose="020B0604020202020204" pitchFamily="34" charset="0"/>
                  <a:ea typeface="MS PGothic" panose="020B0600070205080204" charset="-128"/>
                </a:defRPr>
              </a:lvl1pPr>
              <a:lvl2pPr marL="742950" indent="-285750">
                <a:defRPr sz="2400">
                  <a:solidFill>
                    <a:schemeClr val="tx1"/>
                  </a:solidFill>
                  <a:latin typeface="Arial" panose="020B0604020202020204" pitchFamily="34" charset="0"/>
                  <a:ea typeface="MS PGothic" panose="020B0600070205080204" charset="-128"/>
                </a:defRPr>
              </a:lvl2pPr>
              <a:lvl3pPr marL="1143000" indent="-228600">
                <a:defRPr sz="2400">
                  <a:solidFill>
                    <a:schemeClr val="tx1"/>
                  </a:solidFill>
                  <a:latin typeface="Arial" panose="020B0604020202020204" pitchFamily="34" charset="0"/>
                  <a:ea typeface="MS PGothic" panose="020B0600070205080204" charset="-128"/>
                </a:defRPr>
              </a:lvl3pPr>
              <a:lvl4pPr marL="1600200" indent="-228600">
                <a:defRPr sz="2400">
                  <a:solidFill>
                    <a:schemeClr val="tx1"/>
                  </a:solidFill>
                  <a:latin typeface="Arial" panose="020B0604020202020204" pitchFamily="34" charset="0"/>
                  <a:ea typeface="MS PGothic" panose="020B0600070205080204" charset="-128"/>
                </a:defRPr>
              </a:lvl4pPr>
              <a:lvl5pPr marL="2057400" indent="-22860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endParaRPr lang="zh-CN" altLang="zh-CN" sz="1800">
                <a:latin typeface="+mn-lt"/>
              </a:endParaRPr>
            </a:p>
          </p:txBody>
        </p:sp>
        <p:sp>
          <p:nvSpPr>
            <p:cNvPr id="66577" name="Rectangle 42"/>
            <p:cNvSpPr>
              <a:spLocks noChangeArrowheads="1"/>
            </p:cNvSpPr>
            <p:nvPr/>
          </p:nvSpPr>
          <p:spPr bwMode="auto">
            <a:xfrm>
              <a:off x="644" y="3477"/>
              <a:ext cx="108" cy="104"/>
            </a:xfrm>
            <a:prstGeom prst="rect">
              <a:avLst/>
            </a:prstGeom>
            <a:solidFill>
              <a:schemeClr val="bg1"/>
            </a:solidFill>
            <a:ln w="19050">
              <a:solidFill>
                <a:schemeClr val="accent2"/>
              </a:solidFill>
              <a:miter lim="800000"/>
            </a:ln>
          </p:spPr>
          <p:txBody>
            <a:bodyPr wrap="none" anchor="ctr"/>
            <a:lstStyle>
              <a:lvl1pPr>
                <a:defRPr sz="2400">
                  <a:solidFill>
                    <a:schemeClr val="tx1"/>
                  </a:solidFill>
                  <a:latin typeface="Arial" panose="020B0604020202020204" pitchFamily="34" charset="0"/>
                  <a:ea typeface="MS PGothic" panose="020B0600070205080204" charset="-128"/>
                </a:defRPr>
              </a:lvl1pPr>
              <a:lvl2pPr marL="742950" indent="-285750">
                <a:defRPr sz="2400">
                  <a:solidFill>
                    <a:schemeClr val="tx1"/>
                  </a:solidFill>
                  <a:latin typeface="Arial" panose="020B0604020202020204" pitchFamily="34" charset="0"/>
                  <a:ea typeface="MS PGothic" panose="020B0600070205080204" charset="-128"/>
                </a:defRPr>
              </a:lvl2pPr>
              <a:lvl3pPr marL="1143000" indent="-228600">
                <a:defRPr sz="2400">
                  <a:solidFill>
                    <a:schemeClr val="tx1"/>
                  </a:solidFill>
                  <a:latin typeface="Arial" panose="020B0604020202020204" pitchFamily="34" charset="0"/>
                  <a:ea typeface="MS PGothic" panose="020B0600070205080204" charset="-128"/>
                </a:defRPr>
              </a:lvl3pPr>
              <a:lvl4pPr marL="1600200" indent="-228600">
                <a:defRPr sz="2400">
                  <a:solidFill>
                    <a:schemeClr val="tx1"/>
                  </a:solidFill>
                  <a:latin typeface="Arial" panose="020B0604020202020204" pitchFamily="34" charset="0"/>
                  <a:ea typeface="MS PGothic" panose="020B0600070205080204" charset="-128"/>
                </a:defRPr>
              </a:lvl4pPr>
              <a:lvl5pPr marL="2057400" indent="-22860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endParaRPr lang="zh-CN" altLang="zh-CN" sz="1800">
                <a:latin typeface="+mn-lt"/>
              </a:endParaRPr>
            </a:p>
          </p:txBody>
        </p:sp>
        <p:sp>
          <p:nvSpPr>
            <p:cNvPr id="66578" name="Rectangle 43"/>
            <p:cNvSpPr>
              <a:spLocks noChangeArrowheads="1"/>
            </p:cNvSpPr>
            <p:nvPr/>
          </p:nvSpPr>
          <p:spPr bwMode="auto">
            <a:xfrm>
              <a:off x="517" y="3480"/>
              <a:ext cx="108" cy="105"/>
            </a:xfrm>
            <a:prstGeom prst="rect">
              <a:avLst/>
            </a:prstGeom>
            <a:solidFill>
              <a:schemeClr val="bg1"/>
            </a:solidFill>
            <a:ln w="19050">
              <a:solidFill>
                <a:srgbClr val="FF0000"/>
              </a:solidFill>
              <a:miter lim="800000"/>
            </a:ln>
          </p:spPr>
          <p:txBody>
            <a:bodyPr wrap="none" anchor="ctr"/>
            <a:lstStyle>
              <a:lvl1pPr>
                <a:defRPr sz="2400">
                  <a:solidFill>
                    <a:schemeClr val="tx1"/>
                  </a:solidFill>
                  <a:latin typeface="Arial" panose="020B0604020202020204" pitchFamily="34" charset="0"/>
                  <a:ea typeface="MS PGothic" panose="020B0600070205080204" charset="-128"/>
                </a:defRPr>
              </a:lvl1pPr>
              <a:lvl2pPr marL="742950" indent="-285750">
                <a:defRPr sz="2400">
                  <a:solidFill>
                    <a:schemeClr val="tx1"/>
                  </a:solidFill>
                  <a:latin typeface="Arial" panose="020B0604020202020204" pitchFamily="34" charset="0"/>
                  <a:ea typeface="MS PGothic" panose="020B0600070205080204" charset="-128"/>
                </a:defRPr>
              </a:lvl2pPr>
              <a:lvl3pPr marL="1143000" indent="-228600">
                <a:defRPr sz="2400">
                  <a:solidFill>
                    <a:schemeClr val="tx1"/>
                  </a:solidFill>
                  <a:latin typeface="Arial" panose="020B0604020202020204" pitchFamily="34" charset="0"/>
                  <a:ea typeface="MS PGothic" panose="020B0600070205080204" charset="-128"/>
                </a:defRPr>
              </a:lvl3pPr>
              <a:lvl4pPr marL="1600200" indent="-228600">
                <a:defRPr sz="2400">
                  <a:solidFill>
                    <a:schemeClr val="tx1"/>
                  </a:solidFill>
                  <a:latin typeface="Arial" panose="020B0604020202020204" pitchFamily="34" charset="0"/>
                  <a:ea typeface="MS PGothic" panose="020B0600070205080204" charset="-128"/>
                </a:defRPr>
              </a:lvl4pPr>
              <a:lvl5pPr marL="2057400" indent="-22860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endParaRPr lang="zh-CN" altLang="zh-CN" sz="1800">
                <a:latin typeface="+mn-lt"/>
              </a:endParaRPr>
            </a:p>
          </p:txBody>
        </p:sp>
        <p:sp>
          <p:nvSpPr>
            <p:cNvPr id="66579" name="Line 44"/>
            <p:cNvSpPr>
              <a:spLocks noChangeShapeType="1"/>
            </p:cNvSpPr>
            <p:nvPr/>
          </p:nvSpPr>
          <p:spPr bwMode="auto">
            <a:xfrm flipV="1">
              <a:off x="455" y="3527"/>
              <a:ext cx="561" cy="4"/>
            </a:xfrm>
            <a:prstGeom prst="line">
              <a:avLst/>
            </a:prstGeom>
            <a:noFill/>
            <a:ln w="19050">
              <a:solidFill>
                <a:schemeClr val="tx1"/>
              </a:solidFill>
              <a:round/>
              <a:tailEnd type="triangle" w="med" len="med"/>
            </a:ln>
            <a:extLst>
              <a:ext uri="{909E8E84-426E-40DD-AFC4-6F175D3DCCD1}">
                <a14:hiddenFill xmlns="" xmlns:a14="http://schemas.microsoft.com/office/drawing/2010/main">
                  <a:noFill/>
                </a14:hiddenFill>
              </a:ext>
            </a:extLst>
          </p:spPr>
          <p:txBody>
            <a:bodyPr wrap="none"/>
            <a:lstStyle/>
            <a:p>
              <a:endParaRPr lang="zh-CN" altLang="en-US">
                <a:latin typeface="+mn-lt"/>
              </a:endParaRPr>
            </a:p>
          </p:txBody>
        </p:sp>
      </p:grpSp>
      <p:sp>
        <p:nvSpPr>
          <p:cNvPr id="66573" name="Text Box 45"/>
          <p:cNvSpPr txBox="1">
            <a:spLocks noChangeArrowheads="1"/>
          </p:cNvSpPr>
          <p:nvPr/>
        </p:nvSpPr>
        <p:spPr bwMode="auto">
          <a:xfrm>
            <a:off x="7046913" y="3678238"/>
            <a:ext cx="676275"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charset="-128"/>
              </a:defRPr>
            </a:lvl1pPr>
            <a:lvl2pPr marL="742950" indent="-285750">
              <a:defRPr sz="2400">
                <a:solidFill>
                  <a:schemeClr val="tx1"/>
                </a:solidFill>
                <a:latin typeface="Arial" panose="020B0604020202020204" pitchFamily="34" charset="0"/>
                <a:ea typeface="MS PGothic" panose="020B0600070205080204" charset="-128"/>
              </a:defRPr>
            </a:lvl2pPr>
            <a:lvl3pPr marL="1143000" indent="-228600">
              <a:defRPr sz="2400">
                <a:solidFill>
                  <a:schemeClr val="tx1"/>
                </a:solidFill>
                <a:latin typeface="Arial" panose="020B0604020202020204" pitchFamily="34" charset="0"/>
                <a:ea typeface="MS PGothic" panose="020B0600070205080204" charset="-128"/>
              </a:defRPr>
            </a:lvl3pPr>
            <a:lvl4pPr marL="1600200" indent="-228600">
              <a:defRPr sz="2400">
                <a:solidFill>
                  <a:schemeClr val="tx1"/>
                </a:solidFill>
                <a:latin typeface="Arial" panose="020B0604020202020204" pitchFamily="34" charset="0"/>
                <a:ea typeface="MS PGothic" panose="020B0600070205080204" charset="-128"/>
              </a:defRPr>
            </a:lvl4pPr>
            <a:lvl5pPr marL="2057400" indent="-22860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r>
              <a:rPr lang="en-US" altLang="zh-CN">
                <a:latin typeface="+mn-lt"/>
              </a:rPr>
              <a:t>bus</a:t>
            </a:r>
          </a:p>
        </p:txBody>
      </p:sp>
      <p:sp>
        <p:nvSpPr>
          <p:cNvPr id="66574" name="Freeform 46"/>
          <p:cNvSpPr/>
          <p:nvPr/>
        </p:nvSpPr>
        <p:spPr bwMode="auto">
          <a:xfrm>
            <a:off x="6402388" y="2463800"/>
            <a:ext cx="2006600" cy="400050"/>
          </a:xfrm>
          <a:custGeom>
            <a:avLst/>
            <a:gdLst>
              <a:gd name="T0" fmla="*/ 0 w 1264"/>
              <a:gd name="T1" fmla="*/ 2147483647 h 252"/>
              <a:gd name="T2" fmla="*/ 2147483647 w 1264"/>
              <a:gd name="T3" fmla="*/ 0 h 252"/>
              <a:gd name="T4" fmla="*/ 2147483647 w 1264"/>
              <a:gd name="T5" fmla="*/ 2147483647 h 252"/>
              <a:gd name="T6" fmla="*/ 2147483647 w 1264"/>
              <a:gd name="T7" fmla="*/ 2147483647 h 252"/>
              <a:gd name="T8" fmla="*/ 0 60000 65536"/>
              <a:gd name="T9" fmla="*/ 0 60000 65536"/>
              <a:gd name="T10" fmla="*/ 0 60000 65536"/>
              <a:gd name="T11" fmla="*/ 0 60000 65536"/>
              <a:gd name="T12" fmla="*/ 0 w 1264"/>
              <a:gd name="T13" fmla="*/ 0 h 252"/>
              <a:gd name="T14" fmla="*/ 1264 w 1264"/>
              <a:gd name="T15" fmla="*/ 252 h 252"/>
            </a:gdLst>
            <a:ahLst/>
            <a:cxnLst>
              <a:cxn ang="T8">
                <a:pos x="T0" y="T1"/>
              </a:cxn>
              <a:cxn ang="T9">
                <a:pos x="T2" y="T3"/>
              </a:cxn>
              <a:cxn ang="T10">
                <a:pos x="T4" y="T5"/>
              </a:cxn>
              <a:cxn ang="T11">
                <a:pos x="T6" y="T7"/>
              </a:cxn>
            </a:cxnLst>
            <a:rect l="T12" t="T13" r="T14" b="T15"/>
            <a:pathLst>
              <a:path w="1264" h="252">
                <a:moveTo>
                  <a:pt x="0" y="2"/>
                </a:moveTo>
                <a:lnTo>
                  <a:pt x="622" y="0"/>
                </a:lnTo>
                <a:lnTo>
                  <a:pt x="616" y="246"/>
                </a:lnTo>
                <a:lnTo>
                  <a:pt x="1264" y="252"/>
                </a:lnTo>
              </a:path>
            </a:pathLst>
          </a:custGeom>
          <a:noFill/>
          <a:ln w="38100" cap="flat" cmpd="sng">
            <a:solidFill>
              <a:schemeClr val="tx1"/>
            </a:solidFill>
            <a:prstDash val="solid"/>
            <a:round/>
            <a:headEnd type="none" w="med" len="med"/>
            <a:tailEnd type="triangle" w="med" len="med"/>
          </a:ln>
          <a:extLst>
            <a:ext uri="{909E8E84-426E-40DD-AFC4-6F175D3DCCD1}">
              <a14:hiddenFill xmlns="" xmlns:a14="http://schemas.microsoft.com/office/drawing/2010/main">
                <a:solidFill>
                  <a:srgbClr val="FFFFFF"/>
                </a:solidFill>
              </a14:hiddenFill>
            </a:ext>
          </a:extLst>
        </p:spPr>
        <p:txBody>
          <a:bodyPr wrap="none"/>
          <a:lstStyle/>
          <a:p>
            <a:endParaRPr lang="zh-CN" altLang="en-US">
              <a:latin typeface="+mn-lt"/>
            </a:endParaRPr>
          </a:p>
        </p:txBody>
      </p:sp>
      <p:sp>
        <p:nvSpPr>
          <p:cNvPr id="2" name="标题 1"/>
          <p:cNvSpPr>
            <a:spLocks noGrp="1"/>
          </p:cNvSpPr>
          <p:nvPr>
            <p:ph type="title"/>
          </p:nvPr>
        </p:nvSpPr>
        <p:spPr/>
        <p:txBody>
          <a:bodyPr/>
          <a:lstStyle/>
          <a:p>
            <a:r>
              <a:rPr lang="en-US" altLang="zh-CN" dirty="0">
                <a:latin typeface="+mn-lt"/>
              </a:rPr>
              <a:t>Switching via a bus</a:t>
            </a:r>
            <a:endParaRPr lang="zh-CN" altLang="en-US" dirty="0">
              <a:latin typeface="+mn-lt"/>
            </a:endParaRPr>
          </a:p>
        </p:txBody>
      </p:sp>
    </p:spTree>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3" name="Rectangle 3"/>
          <p:cNvSpPr>
            <a:spLocks noGrp="1" noChangeArrowheads="1"/>
          </p:cNvSpPr>
          <p:nvPr>
            <p:ph type="body" idx="1"/>
          </p:nvPr>
        </p:nvSpPr>
        <p:spPr>
          <a:xfrm>
            <a:off x="339724" y="1087438"/>
            <a:ext cx="5258187" cy="5030787"/>
          </a:xfrm>
        </p:spPr>
        <p:txBody>
          <a:bodyPr/>
          <a:lstStyle/>
          <a:p>
            <a:pPr>
              <a:buFont typeface="Wingdings" panose="05000000000000000000" charset="0"/>
              <a:buChar char="v"/>
              <a:defRPr/>
            </a:pPr>
            <a:r>
              <a:rPr lang="en-US" altLang="zh-CN" sz="2200" dirty="0">
                <a:ea typeface="MS PGothic" panose="020B0600070205080204" charset="-128"/>
              </a:rPr>
              <a:t>overcome bus bandwidth limitations</a:t>
            </a:r>
          </a:p>
          <a:p>
            <a:pPr>
              <a:buFont typeface="Wingdings" panose="05000000000000000000" charset="0"/>
              <a:buChar char="v"/>
              <a:defRPr/>
            </a:pPr>
            <a:r>
              <a:rPr lang="en-US" altLang="zh-CN" sz="2200" dirty="0">
                <a:solidFill>
                  <a:srgbClr val="C00000"/>
                </a:solidFill>
                <a:ea typeface="MS PGothic" panose="020B0600070205080204" charset="-128"/>
              </a:rPr>
              <a:t>banyan networks</a:t>
            </a:r>
            <a:r>
              <a:rPr lang="en-US" altLang="zh-CN" sz="2200" dirty="0">
                <a:ea typeface="MS PGothic" panose="020B0600070205080204" charset="-128"/>
              </a:rPr>
              <a:t>, </a:t>
            </a:r>
            <a:r>
              <a:rPr lang="en-US" altLang="zh-CN" sz="2200" dirty="0">
                <a:solidFill>
                  <a:srgbClr val="C00000"/>
                </a:solidFill>
                <a:ea typeface="MS PGothic" panose="020B0600070205080204" charset="-128"/>
              </a:rPr>
              <a:t>crossbar, other interconnection nets </a:t>
            </a:r>
            <a:r>
              <a:rPr lang="en-US" altLang="zh-CN" sz="2200" dirty="0">
                <a:ea typeface="MS PGothic" panose="020B0600070205080204" charset="-128"/>
              </a:rPr>
              <a:t>initially developed to connect processors in multiprocessor</a:t>
            </a:r>
          </a:p>
          <a:p>
            <a:pPr>
              <a:buFont typeface="Wingdings" panose="05000000000000000000" charset="0"/>
              <a:buChar char="v"/>
              <a:defRPr/>
            </a:pPr>
            <a:endParaRPr lang="en-US" altLang="zh-CN" sz="2200" dirty="0">
              <a:ea typeface="MS PGothic" panose="020B0600070205080204" charset="-128"/>
            </a:endParaRPr>
          </a:p>
          <a:p>
            <a:pPr>
              <a:buFont typeface="Wingdings" panose="05000000000000000000" charset="0"/>
              <a:buChar char="v"/>
              <a:defRPr/>
            </a:pPr>
            <a:r>
              <a:rPr lang="en-US" altLang="zh-CN" sz="2200" dirty="0">
                <a:solidFill>
                  <a:srgbClr val="C00000"/>
                </a:solidFill>
                <a:ea typeface="MS PGothic" panose="020B0600070205080204" charset="-128"/>
              </a:rPr>
              <a:t>advanced design</a:t>
            </a:r>
            <a:r>
              <a:rPr lang="en-US" altLang="zh-CN" sz="2200" dirty="0">
                <a:ea typeface="MS PGothic" panose="020B0600070205080204" charset="-128"/>
              </a:rPr>
              <a:t>: fragmenting datagram into fixed length cells, switch cells through the fabric. </a:t>
            </a:r>
          </a:p>
          <a:p>
            <a:pPr>
              <a:buFont typeface="Wingdings" panose="05000000000000000000" charset="0"/>
              <a:buChar char="v"/>
              <a:defRPr/>
            </a:pPr>
            <a:endParaRPr lang="en-US" altLang="zh-CN" sz="2200" dirty="0">
              <a:ea typeface="MS PGothic" panose="020B0600070205080204" charset="-128"/>
            </a:endParaRPr>
          </a:p>
          <a:p>
            <a:pPr>
              <a:buFont typeface="Wingdings" panose="05000000000000000000" charset="0"/>
              <a:buChar char="v"/>
              <a:defRPr/>
            </a:pPr>
            <a:r>
              <a:rPr lang="en-US" altLang="zh-CN" sz="2200" dirty="0">
                <a:ea typeface="MS PGothic" panose="020B0600070205080204" charset="-128"/>
              </a:rPr>
              <a:t>Cisco 12000: switches 60 Gbps through the interconnection network</a:t>
            </a:r>
          </a:p>
        </p:txBody>
      </p:sp>
      <p:grpSp>
        <p:nvGrpSpPr>
          <p:cNvPr id="4" name="Group 58"/>
          <p:cNvGrpSpPr/>
          <p:nvPr/>
        </p:nvGrpSpPr>
        <p:grpSpPr bwMode="auto">
          <a:xfrm>
            <a:off x="5597912" y="2490633"/>
            <a:ext cx="2945007" cy="2460508"/>
            <a:chOff x="3812" y="2763"/>
            <a:chExt cx="1419" cy="1302"/>
          </a:xfrm>
        </p:grpSpPr>
        <p:grpSp>
          <p:nvGrpSpPr>
            <p:cNvPr id="5" name="Group 4"/>
            <p:cNvGrpSpPr/>
            <p:nvPr/>
          </p:nvGrpSpPr>
          <p:grpSpPr bwMode="auto">
            <a:xfrm>
              <a:off x="3933" y="2763"/>
              <a:ext cx="561" cy="136"/>
              <a:chOff x="876" y="2800"/>
              <a:chExt cx="642" cy="175"/>
            </a:xfrm>
          </p:grpSpPr>
          <p:sp>
            <p:nvSpPr>
              <p:cNvPr id="56" name="Rectangle 5"/>
              <p:cNvSpPr>
                <a:spLocks noChangeArrowheads="1"/>
              </p:cNvSpPr>
              <p:nvPr/>
            </p:nvSpPr>
            <p:spPr bwMode="auto">
              <a:xfrm>
                <a:off x="925" y="2800"/>
                <a:ext cx="485" cy="175"/>
              </a:xfrm>
              <a:prstGeom prst="rect">
                <a:avLst/>
              </a:prstGeom>
              <a:solidFill>
                <a:schemeClr val="bg1"/>
              </a:solidFill>
              <a:ln w="19050">
                <a:solidFill>
                  <a:srgbClr val="5F5F5F"/>
                </a:solidFill>
                <a:miter lim="800000"/>
              </a:ln>
            </p:spPr>
            <p:txBody>
              <a:bodyPr wrap="none" anchor="ctr"/>
              <a:lstStyle>
                <a:lvl1pPr>
                  <a:defRPr sz="2400">
                    <a:solidFill>
                      <a:schemeClr val="tx1"/>
                    </a:solidFill>
                    <a:latin typeface="Arial" panose="020B0604020202020204" pitchFamily="34" charset="0"/>
                    <a:ea typeface="MS PGothic" panose="020B0600070205080204" charset="-128"/>
                  </a:defRPr>
                </a:lvl1pPr>
                <a:lvl2pPr marL="742950" indent="-285750">
                  <a:defRPr sz="2400">
                    <a:solidFill>
                      <a:schemeClr val="tx1"/>
                    </a:solidFill>
                    <a:latin typeface="Arial" panose="020B0604020202020204" pitchFamily="34" charset="0"/>
                    <a:ea typeface="MS PGothic" panose="020B0600070205080204" charset="-128"/>
                  </a:defRPr>
                </a:lvl2pPr>
                <a:lvl3pPr marL="1143000" indent="-228600">
                  <a:defRPr sz="2400">
                    <a:solidFill>
                      <a:schemeClr val="tx1"/>
                    </a:solidFill>
                    <a:latin typeface="Arial" panose="020B0604020202020204" pitchFamily="34" charset="0"/>
                    <a:ea typeface="MS PGothic" panose="020B0600070205080204" charset="-128"/>
                  </a:defRPr>
                </a:lvl3pPr>
                <a:lvl4pPr marL="1600200" indent="-228600">
                  <a:defRPr sz="2400">
                    <a:solidFill>
                      <a:schemeClr val="tx1"/>
                    </a:solidFill>
                    <a:latin typeface="Arial" panose="020B0604020202020204" pitchFamily="34" charset="0"/>
                    <a:ea typeface="MS PGothic" panose="020B0600070205080204" charset="-128"/>
                  </a:defRPr>
                </a:lvl4pPr>
                <a:lvl5pPr marL="2057400" indent="-22860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endParaRPr lang="zh-CN" altLang="zh-CN" sz="1800">
                  <a:latin typeface="Gill Sans MT" panose="020B0502020104020203" pitchFamily="34" charset="0"/>
                </a:endParaRPr>
              </a:p>
            </p:txBody>
          </p:sp>
          <p:sp>
            <p:nvSpPr>
              <p:cNvPr id="57" name="Rectangle 6"/>
              <p:cNvSpPr>
                <a:spLocks noChangeArrowheads="1"/>
              </p:cNvSpPr>
              <p:nvPr/>
            </p:nvSpPr>
            <p:spPr bwMode="auto">
              <a:xfrm>
                <a:off x="945" y="2849"/>
                <a:ext cx="151" cy="78"/>
              </a:xfrm>
              <a:prstGeom prst="rect">
                <a:avLst/>
              </a:prstGeom>
              <a:solidFill>
                <a:schemeClr val="bg1"/>
              </a:solidFill>
              <a:ln w="19050">
                <a:solidFill>
                  <a:srgbClr val="006600"/>
                </a:solidFill>
                <a:miter lim="800000"/>
              </a:ln>
            </p:spPr>
            <p:txBody>
              <a:bodyPr wrap="none" anchor="ctr"/>
              <a:lstStyle>
                <a:lvl1pPr>
                  <a:defRPr sz="2400">
                    <a:solidFill>
                      <a:schemeClr val="tx1"/>
                    </a:solidFill>
                    <a:latin typeface="Arial" panose="020B0604020202020204" pitchFamily="34" charset="0"/>
                    <a:ea typeface="MS PGothic" panose="020B0600070205080204" charset="-128"/>
                  </a:defRPr>
                </a:lvl1pPr>
                <a:lvl2pPr marL="742950" indent="-285750">
                  <a:defRPr sz="2400">
                    <a:solidFill>
                      <a:schemeClr val="tx1"/>
                    </a:solidFill>
                    <a:latin typeface="Arial" panose="020B0604020202020204" pitchFamily="34" charset="0"/>
                    <a:ea typeface="MS PGothic" panose="020B0600070205080204" charset="-128"/>
                  </a:defRPr>
                </a:lvl2pPr>
                <a:lvl3pPr marL="1143000" indent="-228600">
                  <a:defRPr sz="2400">
                    <a:solidFill>
                      <a:schemeClr val="tx1"/>
                    </a:solidFill>
                    <a:latin typeface="Arial" panose="020B0604020202020204" pitchFamily="34" charset="0"/>
                    <a:ea typeface="MS PGothic" panose="020B0600070205080204" charset="-128"/>
                  </a:defRPr>
                </a:lvl3pPr>
                <a:lvl4pPr marL="1600200" indent="-228600">
                  <a:defRPr sz="2400">
                    <a:solidFill>
                      <a:schemeClr val="tx1"/>
                    </a:solidFill>
                    <a:latin typeface="Arial" panose="020B0604020202020204" pitchFamily="34" charset="0"/>
                    <a:ea typeface="MS PGothic" panose="020B0600070205080204" charset="-128"/>
                  </a:defRPr>
                </a:lvl4pPr>
                <a:lvl5pPr marL="2057400" indent="-22860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endParaRPr lang="zh-CN" altLang="zh-CN" sz="1800">
                  <a:latin typeface="Gill Sans MT" panose="020B0502020104020203" pitchFamily="34" charset="0"/>
                </a:endParaRPr>
              </a:p>
            </p:txBody>
          </p:sp>
          <p:sp>
            <p:nvSpPr>
              <p:cNvPr id="58" name="Rectangle 7"/>
              <p:cNvSpPr>
                <a:spLocks noChangeArrowheads="1"/>
              </p:cNvSpPr>
              <p:nvPr/>
            </p:nvSpPr>
            <p:spPr bwMode="auto">
              <a:xfrm>
                <a:off x="1117" y="2818"/>
                <a:ext cx="124" cy="134"/>
              </a:xfrm>
              <a:prstGeom prst="rect">
                <a:avLst/>
              </a:prstGeom>
              <a:solidFill>
                <a:schemeClr val="bg1"/>
              </a:solidFill>
              <a:ln w="19050">
                <a:solidFill>
                  <a:schemeClr val="accent2"/>
                </a:solidFill>
                <a:miter lim="800000"/>
              </a:ln>
            </p:spPr>
            <p:txBody>
              <a:bodyPr wrap="none" anchor="ctr"/>
              <a:lstStyle>
                <a:lvl1pPr>
                  <a:defRPr sz="2400">
                    <a:solidFill>
                      <a:schemeClr val="tx1"/>
                    </a:solidFill>
                    <a:latin typeface="Arial" panose="020B0604020202020204" pitchFamily="34" charset="0"/>
                    <a:ea typeface="MS PGothic" panose="020B0600070205080204" charset="-128"/>
                  </a:defRPr>
                </a:lvl1pPr>
                <a:lvl2pPr marL="742950" indent="-285750">
                  <a:defRPr sz="2400">
                    <a:solidFill>
                      <a:schemeClr val="tx1"/>
                    </a:solidFill>
                    <a:latin typeface="Arial" panose="020B0604020202020204" pitchFamily="34" charset="0"/>
                    <a:ea typeface="MS PGothic" panose="020B0600070205080204" charset="-128"/>
                  </a:defRPr>
                </a:lvl2pPr>
                <a:lvl3pPr marL="1143000" indent="-228600">
                  <a:defRPr sz="2400">
                    <a:solidFill>
                      <a:schemeClr val="tx1"/>
                    </a:solidFill>
                    <a:latin typeface="Arial" panose="020B0604020202020204" pitchFamily="34" charset="0"/>
                    <a:ea typeface="MS PGothic" panose="020B0600070205080204" charset="-128"/>
                  </a:defRPr>
                </a:lvl3pPr>
                <a:lvl4pPr marL="1600200" indent="-228600">
                  <a:defRPr sz="2400">
                    <a:solidFill>
                      <a:schemeClr val="tx1"/>
                    </a:solidFill>
                    <a:latin typeface="Arial" panose="020B0604020202020204" pitchFamily="34" charset="0"/>
                    <a:ea typeface="MS PGothic" panose="020B0600070205080204" charset="-128"/>
                  </a:defRPr>
                </a:lvl4pPr>
                <a:lvl5pPr marL="2057400" indent="-22860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endParaRPr lang="zh-CN" altLang="zh-CN" sz="1800">
                  <a:latin typeface="Gill Sans MT" panose="020B0502020104020203" pitchFamily="34" charset="0"/>
                </a:endParaRPr>
              </a:p>
            </p:txBody>
          </p:sp>
          <p:sp>
            <p:nvSpPr>
              <p:cNvPr id="59" name="Rectangle 8"/>
              <p:cNvSpPr>
                <a:spLocks noChangeArrowheads="1"/>
              </p:cNvSpPr>
              <p:nvPr/>
            </p:nvSpPr>
            <p:spPr bwMode="auto">
              <a:xfrm>
                <a:off x="1263" y="2815"/>
                <a:ext cx="125" cy="135"/>
              </a:xfrm>
              <a:prstGeom prst="rect">
                <a:avLst/>
              </a:prstGeom>
              <a:solidFill>
                <a:schemeClr val="bg1"/>
              </a:solidFill>
              <a:ln w="19050">
                <a:solidFill>
                  <a:srgbClr val="FF0000"/>
                </a:solidFill>
                <a:miter lim="800000"/>
              </a:ln>
            </p:spPr>
            <p:txBody>
              <a:bodyPr wrap="none" anchor="ctr"/>
              <a:lstStyle>
                <a:lvl1pPr>
                  <a:defRPr sz="2400">
                    <a:solidFill>
                      <a:schemeClr val="tx1"/>
                    </a:solidFill>
                    <a:latin typeface="Arial" panose="020B0604020202020204" pitchFamily="34" charset="0"/>
                    <a:ea typeface="MS PGothic" panose="020B0600070205080204" charset="-128"/>
                  </a:defRPr>
                </a:lvl1pPr>
                <a:lvl2pPr marL="742950" indent="-285750">
                  <a:defRPr sz="2400">
                    <a:solidFill>
                      <a:schemeClr val="tx1"/>
                    </a:solidFill>
                    <a:latin typeface="Arial" panose="020B0604020202020204" pitchFamily="34" charset="0"/>
                    <a:ea typeface="MS PGothic" panose="020B0600070205080204" charset="-128"/>
                  </a:defRPr>
                </a:lvl2pPr>
                <a:lvl3pPr marL="1143000" indent="-228600">
                  <a:defRPr sz="2400">
                    <a:solidFill>
                      <a:schemeClr val="tx1"/>
                    </a:solidFill>
                    <a:latin typeface="Arial" panose="020B0604020202020204" pitchFamily="34" charset="0"/>
                    <a:ea typeface="MS PGothic" panose="020B0600070205080204" charset="-128"/>
                  </a:defRPr>
                </a:lvl3pPr>
                <a:lvl4pPr marL="1600200" indent="-228600">
                  <a:defRPr sz="2400">
                    <a:solidFill>
                      <a:schemeClr val="tx1"/>
                    </a:solidFill>
                    <a:latin typeface="Arial" panose="020B0604020202020204" pitchFamily="34" charset="0"/>
                    <a:ea typeface="MS PGothic" panose="020B0600070205080204" charset="-128"/>
                  </a:defRPr>
                </a:lvl4pPr>
                <a:lvl5pPr marL="2057400" indent="-22860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endParaRPr lang="zh-CN" altLang="zh-CN" sz="1800">
                  <a:latin typeface="Gill Sans MT" panose="020B0502020104020203" pitchFamily="34" charset="0"/>
                </a:endParaRPr>
              </a:p>
            </p:txBody>
          </p:sp>
          <p:sp>
            <p:nvSpPr>
              <p:cNvPr id="60" name="Line 9"/>
              <p:cNvSpPr>
                <a:spLocks noChangeShapeType="1"/>
              </p:cNvSpPr>
              <p:nvPr/>
            </p:nvSpPr>
            <p:spPr bwMode="auto">
              <a:xfrm flipV="1">
                <a:off x="876" y="2882"/>
                <a:ext cx="642" cy="5"/>
              </a:xfrm>
              <a:prstGeom prst="line">
                <a:avLst/>
              </a:prstGeom>
              <a:noFill/>
              <a:ln w="19050">
                <a:solidFill>
                  <a:schemeClr val="tx1"/>
                </a:solidFill>
                <a:round/>
                <a:tailEnd type="triangle" w="med" len="med"/>
              </a:ln>
              <a:extLst>
                <a:ext uri="{909E8E84-426E-40DD-AFC4-6F175D3DCCD1}">
                  <a14:hiddenFill xmlns="" xmlns:a14="http://schemas.microsoft.com/office/drawing/2010/main">
                    <a:noFill/>
                  </a14:hiddenFill>
                </a:ext>
              </a:extLst>
            </p:spPr>
            <p:txBody>
              <a:bodyPr wrap="none"/>
              <a:lstStyle/>
              <a:p>
                <a:endParaRPr lang="zh-CN" altLang="en-US">
                  <a:latin typeface="Gill Sans MT" panose="020B0502020104020203" pitchFamily="34" charset="0"/>
                </a:endParaRPr>
              </a:p>
            </p:txBody>
          </p:sp>
        </p:grpSp>
        <p:grpSp>
          <p:nvGrpSpPr>
            <p:cNvPr id="6" name="Group 10"/>
            <p:cNvGrpSpPr/>
            <p:nvPr/>
          </p:nvGrpSpPr>
          <p:grpSpPr bwMode="auto">
            <a:xfrm>
              <a:off x="3918" y="3012"/>
              <a:ext cx="561" cy="136"/>
              <a:chOff x="876" y="2800"/>
              <a:chExt cx="642" cy="175"/>
            </a:xfrm>
          </p:grpSpPr>
          <p:sp>
            <p:nvSpPr>
              <p:cNvPr id="51" name="Rectangle 11"/>
              <p:cNvSpPr>
                <a:spLocks noChangeArrowheads="1"/>
              </p:cNvSpPr>
              <p:nvPr/>
            </p:nvSpPr>
            <p:spPr bwMode="auto">
              <a:xfrm>
                <a:off x="925" y="2800"/>
                <a:ext cx="485" cy="175"/>
              </a:xfrm>
              <a:prstGeom prst="rect">
                <a:avLst/>
              </a:prstGeom>
              <a:solidFill>
                <a:schemeClr val="bg1"/>
              </a:solidFill>
              <a:ln w="19050">
                <a:solidFill>
                  <a:srgbClr val="5F5F5F"/>
                </a:solidFill>
                <a:miter lim="800000"/>
              </a:ln>
            </p:spPr>
            <p:txBody>
              <a:bodyPr wrap="none" anchor="ctr"/>
              <a:lstStyle>
                <a:lvl1pPr>
                  <a:defRPr sz="2400">
                    <a:solidFill>
                      <a:schemeClr val="tx1"/>
                    </a:solidFill>
                    <a:latin typeface="Arial" panose="020B0604020202020204" pitchFamily="34" charset="0"/>
                    <a:ea typeface="MS PGothic" panose="020B0600070205080204" charset="-128"/>
                  </a:defRPr>
                </a:lvl1pPr>
                <a:lvl2pPr marL="742950" indent="-285750">
                  <a:defRPr sz="2400">
                    <a:solidFill>
                      <a:schemeClr val="tx1"/>
                    </a:solidFill>
                    <a:latin typeface="Arial" panose="020B0604020202020204" pitchFamily="34" charset="0"/>
                    <a:ea typeface="MS PGothic" panose="020B0600070205080204" charset="-128"/>
                  </a:defRPr>
                </a:lvl2pPr>
                <a:lvl3pPr marL="1143000" indent="-228600">
                  <a:defRPr sz="2400">
                    <a:solidFill>
                      <a:schemeClr val="tx1"/>
                    </a:solidFill>
                    <a:latin typeface="Arial" panose="020B0604020202020204" pitchFamily="34" charset="0"/>
                    <a:ea typeface="MS PGothic" panose="020B0600070205080204" charset="-128"/>
                  </a:defRPr>
                </a:lvl3pPr>
                <a:lvl4pPr marL="1600200" indent="-228600">
                  <a:defRPr sz="2400">
                    <a:solidFill>
                      <a:schemeClr val="tx1"/>
                    </a:solidFill>
                    <a:latin typeface="Arial" panose="020B0604020202020204" pitchFamily="34" charset="0"/>
                    <a:ea typeface="MS PGothic" panose="020B0600070205080204" charset="-128"/>
                  </a:defRPr>
                </a:lvl4pPr>
                <a:lvl5pPr marL="2057400" indent="-22860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endParaRPr lang="zh-CN" altLang="zh-CN" sz="1800">
                  <a:latin typeface="Gill Sans MT" panose="020B0502020104020203" pitchFamily="34" charset="0"/>
                </a:endParaRPr>
              </a:p>
            </p:txBody>
          </p:sp>
          <p:sp>
            <p:nvSpPr>
              <p:cNvPr id="52" name="Rectangle 12"/>
              <p:cNvSpPr>
                <a:spLocks noChangeArrowheads="1"/>
              </p:cNvSpPr>
              <p:nvPr/>
            </p:nvSpPr>
            <p:spPr bwMode="auto">
              <a:xfrm>
                <a:off x="945" y="2849"/>
                <a:ext cx="151" cy="78"/>
              </a:xfrm>
              <a:prstGeom prst="rect">
                <a:avLst/>
              </a:prstGeom>
              <a:solidFill>
                <a:schemeClr val="bg1"/>
              </a:solidFill>
              <a:ln w="19050">
                <a:solidFill>
                  <a:srgbClr val="006600"/>
                </a:solidFill>
                <a:miter lim="800000"/>
              </a:ln>
            </p:spPr>
            <p:txBody>
              <a:bodyPr wrap="none" anchor="ctr"/>
              <a:lstStyle>
                <a:lvl1pPr>
                  <a:defRPr sz="2400">
                    <a:solidFill>
                      <a:schemeClr val="tx1"/>
                    </a:solidFill>
                    <a:latin typeface="Arial" panose="020B0604020202020204" pitchFamily="34" charset="0"/>
                    <a:ea typeface="MS PGothic" panose="020B0600070205080204" charset="-128"/>
                  </a:defRPr>
                </a:lvl1pPr>
                <a:lvl2pPr marL="742950" indent="-285750">
                  <a:defRPr sz="2400">
                    <a:solidFill>
                      <a:schemeClr val="tx1"/>
                    </a:solidFill>
                    <a:latin typeface="Arial" panose="020B0604020202020204" pitchFamily="34" charset="0"/>
                    <a:ea typeface="MS PGothic" panose="020B0600070205080204" charset="-128"/>
                  </a:defRPr>
                </a:lvl2pPr>
                <a:lvl3pPr marL="1143000" indent="-228600">
                  <a:defRPr sz="2400">
                    <a:solidFill>
                      <a:schemeClr val="tx1"/>
                    </a:solidFill>
                    <a:latin typeface="Arial" panose="020B0604020202020204" pitchFamily="34" charset="0"/>
                    <a:ea typeface="MS PGothic" panose="020B0600070205080204" charset="-128"/>
                  </a:defRPr>
                </a:lvl3pPr>
                <a:lvl4pPr marL="1600200" indent="-228600">
                  <a:defRPr sz="2400">
                    <a:solidFill>
                      <a:schemeClr val="tx1"/>
                    </a:solidFill>
                    <a:latin typeface="Arial" panose="020B0604020202020204" pitchFamily="34" charset="0"/>
                    <a:ea typeface="MS PGothic" panose="020B0600070205080204" charset="-128"/>
                  </a:defRPr>
                </a:lvl4pPr>
                <a:lvl5pPr marL="2057400" indent="-22860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endParaRPr lang="zh-CN" altLang="zh-CN" sz="1800">
                  <a:latin typeface="Gill Sans MT" panose="020B0502020104020203" pitchFamily="34" charset="0"/>
                </a:endParaRPr>
              </a:p>
            </p:txBody>
          </p:sp>
          <p:sp>
            <p:nvSpPr>
              <p:cNvPr id="53" name="Rectangle 13"/>
              <p:cNvSpPr>
                <a:spLocks noChangeArrowheads="1"/>
              </p:cNvSpPr>
              <p:nvPr/>
            </p:nvSpPr>
            <p:spPr bwMode="auto">
              <a:xfrm>
                <a:off x="1117" y="2818"/>
                <a:ext cx="124" cy="134"/>
              </a:xfrm>
              <a:prstGeom prst="rect">
                <a:avLst/>
              </a:prstGeom>
              <a:solidFill>
                <a:schemeClr val="bg1"/>
              </a:solidFill>
              <a:ln w="19050">
                <a:solidFill>
                  <a:schemeClr val="accent2"/>
                </a:solidFill>
                <a:miter lim="800000"/>
              </a:ln>
            </p:spPr>
            <p:txBody>
              <a:bodyPr wrap="none" anchor="ctr"/>
              <a:lstStyle>
                <a:lvl1pPr>
                  <a:defRPr sz="2400">
                    <a:solidFill>
                      <a:schemeClr val="tx1"/>
                    </a:solidFill>
                    <a:latin typeface="Arial" panose="020B0604020202020204" pitchFamily="34" charset="0"/>
                    <a:ea typeface="MS PGothic" panose="020B0600070205080204" charset="-128"/>
                  </a:defRPr>
                </a:lvl1pPr>
                <a:lvl2pPr marL="742950" indent="-285750">
                  <a:defRPr sz="2400">
                    <a:solidFill>
                      <a:schemeClr val="tx1"/>
                    </a:solidFill>
                    <a:latin typeface="Arial" panose="020B0604020202020204" pitchFamily="34" charset="0"/>
                    <a:ea typeface="MS PGothic" panose="020B0600070205080204" charset="-128"/>
                  </a:defRPr>
                </a:lvl2pPr>
                <a:lvl3pPr marL="1143000" indent="-228600">
                  <a:defRPr sz="2400">
                    <a:solidFill>
                      <a:schemeClr val="tx1"/>
                    </a:solidFill>
                    <a:latin typeface="Arial" panose="020B0604020202020204" pitchFamily="34" charset="0"/>
                    <a:ea typeface="MS PGothic" panose="020B0600070205080204" charset="-128"/>
                  </a:defRPr>
                </a:lvl3pPr>
                <a:lvl4pPr marL="1600200" indent="-228600">
                  <a:defRPr sz="2400">
                    <a:solidFill>
                      <a:schemeClr val="tx1"/>
                    </a:solidFill>
                    <a:latin typeface="Arial" panose="020B0604020202020204" pitchFamily="34" charset="0"/>
                    <a:ea typeface="MS PGothic" panose="020B0600070205080204" charset="-128"/>
                  </a:defRPr>
                </a:lvl4pPr>
                <a:lvl5pPr marL="2057400" indent="-22860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endParaRPr lang="zh-CN" altLang="zh-CN" sz="1800">
                  <a:latin typeface="Gill Sans MT" panose="020B0502020104020203" pitchFamily="34" charset="0"/>
                </a:endParaRPr>
              </a:p>
            </p:txBody>
          </p:sp>
          <p:sp>
            <p:nvSpPr>
              <p:cNvPr id="54" name="Rectangle 14"/>
              <p:cNvSpPr>
                <a:spLocks noChangeArrowheads="1"/>
              </p:cNvSpPr>
              <p:nvPr/>
            </p:nvSpPr>
            <p:spPr bwMode="auto">
              <a:xfrm>
                <a:off x="1263" y="2815"/>
                <a:ext cx="125" cy="135"/>
              </a:xfrm>
              <a:prstGeom prst="rect">
                <a:avLst/>
              </a:prstGeom>
              <a:solidFill>
                <a:schemeClr val="bg1"/>
              </a:solidFill>
              <a:ln w="19050">
                <a:solidFill>
                  <a:srgbClr val="FF0000"/>
                </a:solidFill>
                <a:miter lim="800000"/>
              </a:ln>
            </p:spPr>
            <p:txBody>
              <a:bodyPr wrap="none" anchor="ctr"/>
              <a:lstStyle>
                <a:lvl1pPr>
                  <a:defRPr sz="2400">
                    <a:solidFill>
                      <a:schemeClr val="tx1"/>
                    </a:solidFill>
                    <a:latin typeface="Arial" panose="020B0604020202020204" pitchFamily="34" charset="0"/>
                    <a:ea typeface="MS PGothic" panose="020B0600070205080204" charset="-128"/>
                  </a:defRPr>
                </a:lvl1pPr>
                <a:lvl2pPr marL="742950" indent="-285750">
                  <a:defRPr sz="2400">
                    <a:solidFill>
                      <a:schemeClr val="tx1"/>
                    </a:solidFill>
                    <a:latin typeface="Arial" panose="020B0604020202020204" pitchFamily="34" charset="0"/>
                    <a:ea typeface="MS PGothic" panose="020B0600070205080204" charset="-128"/>
                  </a:defRPr>
                </a:lvl2pPr>
                <a:lvl3pPr marL="1143000" indent="-228600">
                  <a:defRPr sz="2400">
                    <a:solidFill>
                      <a:schemeClr val="tx1"/>
                    </a:solidFill>
                    <a:latin typeface="Arial" panose="020B0604020202020204" pitchFamily="34" charset="0"/>
                    <a:ea typeface="MS PGothic" panose="020B0600070205080204" charset="-128"/>
                  </a:defRPr>
                </a:lvl3pPr>
                <a:lvl4pPr marL="1600200" indent="-228600">
                  <a:defRPr sz="2400">
                    <a:solidFill>
                      <a:schemeClr val="tx1"/>
                    </a:solidFill>
                    <a:latin typeface="Arial" panose="020B0604020202020204" pitchFamily="34" charset="0"/>
                    <a:ea typeface="MS PGothic" panose="020B0600070205080204" charset="-128"/>
                  </a:defRPr>
                </a:lvl4pPr>
                <a:lvl5pPr marL="2057400" indent="-22860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endParaRPr lang="zh-CN" altLang="zh-CN" sz="1800">
                  <a:latin typeface="Gill Sans MT" panose="020B0502020104020203" pitchFamily="34" charset="0"/>
                </a:endParaRPr>
              </a:p>
            </p:txBody>
          </p:sp>
          <p:sp>
            <p:nvSpPr>
              <p:cNvPr id="55" name="Line 15"/>
              <p:cNvSpPr>
                <a:spLocks noChangeShapeType="1"/>
              </p:cNvSpPr>
              <p:nvPr/>
            </p:nvSpPr>
            <p:spPr bwMode="auto">
              <a:xfrm flipV="1">
                <a:off x="876" y="2882"/>
                <a:ext cx="642" cy="5"/>
              </a:xfrm>
              <a:prstGeom prst="line">
                <a:avLst/>
              </a:prstGeom>
              <a:noFill/>
              <a:ln w="19050">
                <a:solidFill>
                  <a:schemeClr val="tx1"/>
                </a:solidFill>
                <a:round/>
                <a:tailEnd type="triangle" w="med" len="med"/>
              </a:ln>
              <a:extLst>
                <a:ext uri="{909E8E84-426E-40DD-AFC4-6F175D3DCCD1}">
                  <a14:hiddenFill xmlns="" xmlns:a14="http://schemas.microsoft.com/office/drawing/2010/main">
                    <a:noFill/>
                  </a14:hiddenFill>
                </a:ext>
              </a:extLst>
            </p:spPr>
            <p:txBody>
              <a:bodyPr wrap="none"/>
              <a:lstStyle/>
              <a:p>
                <a:endParaRPr lang="zh-CN" altLang="en-US">
                  <a:latin typeface="Gill Sans MT" panose="020B0502020104020203" pitchFamily="34" charset="0"/>
                </a:endParaRPr>
              </a:p>
            </p:txBody>
          </p:sp>
        </p:grpSp>
        <p:grpSp>
          <p:nvGrpSpPr>
            <p:cNvPr id="7" name="Group 16"/>
            <p:cNvGrpSpPr/>
            <p:nvPr/>
          </p:nvGrpSpPr>
          <p:grpSpPr bwMode="auto">
            <a:xfrm>
              <a:off x="3915" y="3281"/>
              <a:ext cx="561" cy="136"/>
              <a:chOff x="876" y="2800"/>
              <a:chExt cx="642" cy="175"/>
            </a:xfrm>
          </p:grpSpPr>
          <p:sp>
            <p:nvSpPr>
              <p:cNvPr id="46" name="Rectangle 17"/>
              <p:cNvSpPr>
                <a:spLocks noChangeArrowheads="1"/>
              </p:cNvSpPr>
              <p:nvPr/>
            </p:nvSpPr>
            <p:spPr bwMode="auto">
              <a:xfrm>
                <a:off x="925" y="2800"/>
                <a:ext cx="485" cy="175"/>
              </a:xfrm>
              <a:prstGeom prst="rect">
                <a:avLst/>
              </a:prstGeom>
              <a:solidFill>
                <a:schemeClr val="bg1"/>
              </a:solidFill>
              <a:ln w="19050">
                <a:solidFill>
                  <a:srgbClr val="5F5F5F"/>
                </a:solidFill>
                <a:miter lim="800000"/>
              </a:ln>
            </p:spPr>
            <p:txBody>
              <a:bodyPr wrap="none" anchor="ctr"/>
              <a:lstStyle>
                <a:lvl1pPr>
                  <a:defRPr sz="2400">
                    <a:solidFill>
                      <a:schemeClr val="tx1"/>
                    </a:solidFill>
                    <a:latin typeface="Arial" panose="020B0604020202020204" pitchFamily="34" charset="0"/>
                    <a:ea typeface="MS PGothic" panose="020B0600070205080204" charset="-128"/>
                  </a:defRPr>
                </a:lvl1pPr>
                <a:lvl2pPr marL="742950" indent="-285750">
                  <a:defRPr sz="2400">
                    <a:solidFill>
                      <a:schemeClr val="tx1"/>
                    </a:solidFill>
                    <a:latin typeface="Arial" panose="020B0604020202020204" pitchFamily="34" charset="0"/>
                    <a:ea typeface="MS PGothic" panose="020B0600070205080204" charset="-128"/>
                  </a:defRPr>
                </a:lvl2pPr>
                <a:lvl3pPr marL="1143000" indent="-228600">
                  <a:defRPr sz="2400">
                    <a:solidFill>
                      <a:schemeClr val="tx1"/>
                    </a:solidFill>
                    <a:latin typeface="Arial" panose="020B0604020202020204" pitchFamily="34" charset="0"/>
                    <a:ea typeface="MS PGothic" panose="020B0600070205080204" charset="-128"/>
                  </a:defRPr>
                </a:lvl3pPr>
                <a:lvl4pPr marL="1600200" indent="-228600">
                  <a:defRPr sz="2400">
                    <a:solidFill>
                      <a:schemeClr val="tx1"/>
                    </a:solidFill>
                    <a:latin typeface="Arial" panose="020B0604020202020204" pitchFamily="34" charset="0"/>
                    <a:ea typeface="MS PGothic" panose="020B0600070205080204" charset="-128"/>
                  </a:defRPr>
                </a:lvl4pPr>
                <a:lvl5pPr marL="2057400" indent="-22860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endParaRPr lang="zh-CN" altLang="zh-CN" sz="1800">
                  <a:latin typeface="Gill Sans MT" panose="020B0502020104020203" pitchFamily="34" charset="0"/>
                </a:endParaRPr>
              </a:p>
            </p:txBody>
          </p:sp>
          <p:sp>
            <p:nvSpPr>
              <p:cNvPr id="47" name="Rectangle 18"/>
              <p:cNvSpPr>
                <a:spLocks noChangeArrowheads="1"/>
              </p:cNvSpPr>
              <p:nvPr/>
            </p:nvSpPr>
            <p:spPr bwMode="auto">
              <a:xfrm>
                <a:off x="945" y="2849"/>
                <a:ext cx="151" cy="78"/>
              </a:xfrm>
              <a:prstGeom prst="rect">
                <a:avLst/>
              </a:prstGeom>
              <a:solidFill>
                <a:schemeClr val="bg1"/>
              </a:solidFill>
              <a:ln w="19050">
                <a:solidFill>
                  <a:srgbClr val="006600"/>
                </a:solidFill>
                <a:miter lim="800000"/>
              </a:ln>
            </p:spPr>
            <p:txBody>
              <a:bodyPr wrap="none" anchor="ctr"/>
              <a:lstStyle>
                <a:lvl1pPr>
                  <a:defRPr sz="2400">
                    <a:solidFill>
                      <a:schemeClr val="tx1"/>
                    </a:solidFill>
                    <a:latin typeface="Arial" panose="020B0604020202020204" pitchFamily="34" charset="0"/>
                    <a:ea typeface="MS PGothic" panose="020B0600070205080204" charset="-128"/>
                  </a:defRPr>
                </a:lvl1pPr>
                <a:lvl2pPr marL="742950" indent="-285750">
                  <a:defRPr sz="2400">
                    <a:solidFill>
                      <a:schemeClr val="tx1"/>
                    </a:solidFill>
                    <a:latin typeface="Arial" panose="020B0604020202020204" pitchFamily="34" charset="0"/>
                    <a:ea typeface="MS PGothic" panose="020B0600070205080204" charset="-128"/>
                  </a:defRPr>
                </a:lvl2pPr>
                <a:lvl3pPr marL="1143000" indent="-228600">
                  <a:defRPr sz="2400">
                    <a:solidFill>
                      <a:schemeClr val="tx1"/>
                    </a:solidFill>
                    <a:latin typeface="Arial" panose="020B0604020202020204" pitchFamily="34" charset="0"/>
                    <a:ea typeface="MS PGothic" panose="020B0600070205080204" charset="-128"/>
                  </a:defRPr>
                </a:lvl3pPr>
                <a:lvl4pPr marL="1600200" indent="-228600">
                  <a:defRPr sz="2400">
                    <a:solidFill>
                      <a:schemeClr val="tx1"/>
                    </a:solidFill>
                    <a:latin typeface="Arial" panose="020B0604020202020204" pitchFamily="34" charset="0"/>
                    <a:ea typeface="MS PGothic" panose="020B0600070205080204" charset="-128"/>
                  </a:defRPr>
                </a:lvl4pPr>
                <a:lvl5pPr marL="2057400" indent="-22860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endParaRPr lang="zh-CN" altLang="zh-CN" sz="1800">
                  <a:latin typeface="Gill Sans MT" panose="020B0502020104020203" pitchFamily="34" charset="0"/>
                </a:endParaRPr>
              </a:p>
            </p:txBody>
          </p:sp>
          <p:sp>
            <p:nvSpPr>
              <p:cNvPr id="48" name="Rectangle 19"/>
              <p:cNvSpPr>
                <a:spLocks noChangeArrowheads="1"/>
              </p:cNvSpPr>
              <p:nvPr/>
            </p:nvSpPr>
            <p:spPr bwMode="auto">
              <a:xfrm>
                <a:off x="1117" y="2818"/>
                <a:ext cx="124" cy="134"/>
              </a:xfrm>
              <a:prstGeom prst="rect">
                <a:avLst/>
              </a:prstGeom>
              <a:solidFill>
                <a:schemeClr val="bg1"/>
              </a:solidFill>
              <a:ln w="19050">
                <a:solidFill>
                  <a:schemeClr val="accent2"/>
                </a:solidFill>
                <a:miter lim="800000"/>
              </a:ln>
            </p:spPr>
            <p:txBody>
              <a:bodyPr wrap="none" anchor="ctr"/>
              <a:lstStyle>
                <a:lvl1pPr>
                  <a:defRPr sz="2400">
                    <a:solidFill>
                      <a:schemeClr val="tx1"/>
                    </a:solidFill>
                    <a:latin typeface="Arial" panose="020B0604020202020204" pitchFamily="34" charset="0"/>
                    <a:ea typeface="MS PGothic" panose="020B0600070205080204" charset="-128"/>
                  </a:defRPr>
                </a:lvl1pPr>
                <a:lvl2pPr marL="742950" indent="-285750">
                  <a:defRPr sz="2400">
                    <a:solidFill>
                      <a:schemeClr val="tx1"/>
                    </a:solidFill>
                    <a:latin typeface="Arial" panose="020B0604020202020204" pitchFamily="34" charset="0"/>
                    <a:ea typeface="MS PGothic" panose="020B0600070205080204" charset="-128"/>
                  </a:defRPr>
                </a:lvl2pPr>
                <a:lvl3pPr marL="1143000" indent="-228600">
                  <a:defRPr sz="2400">
                    <a:solidFill>
                      <a:schemeClr val="tx1"/>
                    </a:solidFill>
                    <a:latin typeface="Arial" panose="020B0604020202020204" pitchFamily="34" charset="0"/>
                    <a:ea typeface="MS PGothic" panose="020B0600070205080204" charset="-128"/>
                  </a:defRPr>
                </a:lvl3pPr>
                <a:lvl4pPr marL="1600200" indent="-228600">
                  <a:defRPr sz="2400">
                    <a:solidFill>
                      <a:schemeClr val="tx1"/>
                    </a:solidFill>
                    <a:latin typeface="Arial" panose="020B0604020202020204" pitchFamily="34" charset="0"/>
                    <a:ea typeface="MS PGothic" panose="020B0600070205080204" charset="-128"/>
                  </a:defRPr>
                </a:lvl4pPr>
                <a:lvl5pPr marL="2057400" indent="-22860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endParaRPr lang="zh-CN" altLang="zh-CN" sz="1800">
                  <a:latin typeface="Gill Sans MT" panose="020B0502020104020203" pitchFamily="34" charset="0"/>
                </a:endParaRPr>
              </a:p>
            </p:txBody>
          </p:sp>
          <p:sp>
            <p:nvSpPr>
              <p:cNvPr id="49" name="Rectangle 20"/>
              <p:cNvSpPr>
                <a:spLocks noChangeArrowheads="1"/>
              </p:cNvSpPr>
              <p:nvPr/>
            </p:nvSpPr>
            <p:spPr bwMode="auto">
              <a:xfrm>
                <a:off x="1263" y="2815"/>
                <a:ext cx="125" cy="135"/>
              </a:xfrm>
              <a:prstGeom prst="rect">
                <a:avLst/>
              </a:prstGeom>
              <a:solidFill>
                <a:schemeClr val="bg1"/>
              </a:solidFill>
              <a:ln w="19050">
                <a:solidFill>
                  <a:srgbClr val="FF0000"/>
                </a:solidFill>
                <a:miter lim="800000"/>
              </a:ln>
            </p:spPr>
            <p:txBody>
              <a:bodyPr wrap="none" anchor="ctr"/>
              <a:lstStyle>
                <a:lvl1pPr>
                  <a:defRPr sz="2400">
                    <a:solidFill>
                      <a:schemeClr val="tx1"/>
                    </a:solidFill>
                    <a:latin typeface="Arial" panose="020B0604020202020204" pitchFamily="34" charset="0"/>
                    <a:ea typeface="MS PGothic" panose="020B0600070205080204" charset="-128"/>
                  </a:defRPr>
                </a:lvl1pPr>
                <a:lvl2pPr marL="742950" indent="-285750">
                  <a:defRPr sz="2400">
                    <a:solidFill>
                      <a:schemeClr val="tx1"/>
                    </a:solidFill>
                    <a:latin typeface="Arial" panose="020B0604020202020204" pitchFamily="34" charset="0"/>
                    <a:ea typeface="MS PGothic" panose="020B0600070205080204" charset="-128"/>
                  </a:defRPr>
                </a:lvl2pPr>
                <a:lvl3pPr marL="1143000" indent="-228600">
                  <a:defRPr sz="2400">
                    <a:solidFill>
                      <a:schemeClr val="tx1"/>
                    </a:solidFill>
                    <a:latin typeface="Arial" panose="020B0604020202020204" pitchFamily="34" charset="0"/>
                    <a:ea typeface="MS PGothic" panose="020B0600070205080204" charset="-128"/>
                  </a:defRPr>
                </a:lvl3pPr>
                <a:lvl4pPr marL="1600200" indent="-228600">
                  <a:defRPr sz="2400">
                    <a:solidFill>
                      <a:schemeClr val="tx1"/>
                    </a:solidFill>
                    <a:latin typeface="Arial" panose="020B0604020202020204" pitchFamily="34" charset="0"/>
                    <a:ea typeface="MS PGothic" panose="020B0600070205080204" charset="-128"/>
                  </a:defRPr>
                </a:lvl4pPr>
                <a:lvl5pPr marL="2057400" indent="-22860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endParaRPr lang="zh-CN" altLang="zh-CN" sz="1800">
                  <a:latin typeface="Gill Sans MT" panose="020B0502020104020203" pitchFamily="34" charset="0"/>
                </a:endParaRPr>
              </a:p>
            </p:txBody>
          </p:sp>
          <p:sp>
            <p:nvSpPr>
              <p:cNvPr id="50" name="Line 21"/>
              <p:cNvSpPr>
                <a:spLocks noChangeShapeType="1"/>
              </p:cNvSpPr>
              <p:nvPr/>
            </p:nvSpPr>
            <p:spPr bwMode="auto">
              <a:xfrm flipV="1">
                <a:off x="876" y="2882"/>
                <a:ext cx="642" cy="5"/>
              </a:xfrm>
              <a:prstGeom prst="line">
                <a:avLst/>
              </a:prstGeom>
              <a:noFill/>
              <a:ln w="19050">
                <a:solidFill>
                  <a:schemeClr val="tx1"/>
                </a:solidFill>
                <a:round/>
                <a:tailEnd type="triangle" w="med" len="med"/>
              </a:ln>
              <a:extLst>
                <a:ext uri="{909E8E84-426E-40DD-AFC4-6F175D3DCCD1}">
                  <a14:hiddenFill xmlns="" xmlns:a14="http://schemas.microsoft.com/office/drawing/2010/main">
                    <a:noFill/>
                  </a14:hiddenFill>
                </a:ext>
              </a:extLst>
            </p:spPr>
            <p:txBody>
              <a:bodyPr wrap="none"/>
              <a:lstStyle/>
              <a:p>
                <a:endParaRPr lang="zh-CN" altLang="en-US">
                  <a:latin typeface="Gill Sans MT" panose="020B0502020104020203" pitchFamily="34" charset="0"/>
                </a:endParaRPr>
              </a:p>
            </p:txBody>
          </p:sp>
        </p:grpSp>
        <p:grpSp>
          <p:nvGrpSpPr>
            <p:cNvPr id="8" name="Group 22"/>
            <p:cNvGrpSpPr/>
            <p:nvPr/>
          </p:nvGrpSpPr>
          <p:grpSpPr bwMode="auto">
            <a:xfrm rot="5400000">
              <a:off x="4623" y="3405"/>
              <a:ext cx="564" cy="652"/>
              <a:chOff x="2954" y="2776"/>
              <a:chExt cx="564" cy="652"/>
            </a:xfrm>
          </p:grpSpPr>
          <p:grpSp>
            <p:nvGrpSpPr>
              <p:cNvPr id="9" name="Group 23"/>
              <p:cNvGrpSpPr/>
              <p:nvPr/>
            </p:nvGrpSpPr>
            <p:grpSpPr bwMode="auto">
              <a:xfrm>
                <a:off x="2954" y="2776"/>
                <a:ext cx="561" cy="136"/>
                <a:chOff x="455" y="3463"/>
                <a:chExt cx="561" cy="136"/>
              </a:xfrm>
            </p:grpSpPr>
            <p:sp>
              <p:nvSpPr>
                <p:cNvPr id="41" name="Rectangle 24"/>
                <p:cNvSpPr>
                  <a:spLocks noChangeArrowheads="1"/>
                </p:cNvSpPr>
                <p:nvPr/>
              </p:nvSpPr>
              <p:spPr bwMode="auto">
                <a:xfrm>
                  <a:off x="496" y="3465"/>
                  <a:ext cx="424" cy="136"/>
                </a:xfrm>
                <a:prstGeom prst="rect">
                  <a:avLst/>
                </a:prstGeom>
                <a:solidFill>
                  <a:schemeClr val="bg1"/>
                </a:solidFill>
                <a:ln w="19050">
                  <a:solidFill>
                    <a:srgbClr val="5F5F5F"/>
                  </a:solidFill>
                  <a:miter lim="800000"/>
                </a:ln>
              </p:spPr>
              <p:txBody>
                <a:bodyPr wrap="none" anchor="ctr"/>
                <a:lstStyle>
                  <a:lvl1pPr>
                    <a:defRPr sz="2400">
                      <a:solidFill>
                        <a:schemeClr val="tx1"/>
                      </a:solidFill>
                      <a:latin typeface="Arial" panose="020B0604020202020204" pitchFamily="34" charset="0"/>
                      <a:ea typeface="MS PGothic" panose="020B0600070205080204" charset="-128"/>
                    </a:defRPr>
                  </a:lvl1pPr>
                  <a:lvl2pPr marL="742950" indent="-285750">
                    <a:defRPr sz="2400">
                      <a:solidFill>
                        <a:schemeClr val="tx1"/>
                      </a:solidFill>
                      <a:latin typeface="Arial" panose="020B0604020202020204" pitchFamily="34" charset="0"/>
                      <a:ea typeface="MS PGothic" panose="020B0600070205080204" charset="-128"/>
                    </a:defRPr>
                  </a:lvl2pPr>
                  <a:lvl3pPr marL="1143000" indent="-228600">
                    <a:defRPr sz="2400">
                      <a:solidFill>
                        <a:schemeClr val="tx1"/>
                      </a:solidFill>
                      <a:latin typeface="Arial" panose="020B0604020202020204" pitchFamily="34" charset="0"/>
                      <a:ea typeface="MS PGothic" panose="020B0600070205080204" charset="-128"/>
                    </a:defRPr>
                  </a:lvl3pPr>
                  <a:lvl4pPr marL="1600200" indent="-228600">
                    <a:defRPr sz="2400">
                      <a:solidFill>
                        <a:schemeClr val="tx1"/>
                      </a:solidFill>
                      <a:latin typeface="Arial" panose="020B0604020202020204" pitchFamily="34" charset="0"/>
                      <a:ea typeface="MS PGothic" panose="020B0600070205080204" charset="-128"/>
                    </a:defRPr>
                  </a:lvl4pPr>
                  <a:lvl5pPr marL="2057400" indent="-22860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endParaRPr lang="zh-CN" altLang="zh-CN" sz="1800">
                    <a:latin typeface="Gill Sans MT" panose="020B0502020104020203" pitchFamily="34" charset="0"/>
                  </a:endParaRPr>
                </a:p>
              </p:txBody>
            </p:sp>
            <p:sp>
              <p:nvSpPr>
                <p:cNvPr id="42" name="Rectangle 25"/>
                <p:cNvSpPr>
                  <a:spLocks noChangeArrowheads="1"/>
                </p:cNvSpPr>
                <p:nvPr/>
              </p:nvSpPr>
              <p:spPr bwMode="auto">
                <a:xfrm>
                  <a:off x="769" y="3504"/>
                  <a:ext cx="132" cy="61"/>
                </a:xfrm>
                <a:prstGeom prst="rect">
                  <a:avLst/>
                </a:prstGeom>
                <a:solidFill>
                  <a:schemeClr val="bg1"/>
                </a:solidFill>
                <a:ln w="19050">
                  <a:solidFill>
                    <a:srgbClr val="006600"/>
                  </a:solidFill>
                  <a:miter lim="800000"/>
                </a:ln>
              </p:spPr>
              <p:txBody>
                <a:bodyPr wrap="none" anchor="ctr"/>
                <a:lstStyle>
                  <a:lvl1pPr>
                    <a:defRPr sz="2400">
                      <a:solidFill>
                        <a:schemeClr val="tx1"/>
                      </a:solidFill>
                      <a:latin typeface="Arial" panose="020B0604020202020204" pitchFamily="34" charset="0"/>
                      <a:ea typeface="MS PGothic" panose="020B0600070205080204" charset="-128"/>
                    </a:defRPr>
                  </a:lvl1pPr>
                  <a:lvl2pPr marL="742950" indent="-285750">
                    <a:defRPr sz="2400">
                      <a:solidFill>
                        <a:schemeClr val="tx1"/>
                      </a:solidFill>
                      <a:latin typeface="Arial" panose="020B0604020202020204" pitchFamily="34" charset="0"/>
                      <a:ea typeface="MS PGothic" panose="020B0600070205080204" charset="-128"/>
                    </a:defRPr>
                  </a:lvl2pPr>
                  <a:lvl3pPr marL="1143000" indent="-228600">
                    <a:defRPr sz="2400">
                      <a:solidFill>
                        <a:schemeClr val="tx1"/>
                      </a:solidFill>
                      <a:latin typeface="Arial" panose="020B0604020202020204" pitchFamily="34" charset="0"/>
                      <a:ea typeface="MS PGothic" panose="020B0600070205080204" charset="-128"/>
                    </a:defRPr>
                  </a:lvl3pPr>
                  <a:lvl4pPr marL="1600200" indent="-228600">
                    <a:defRPr sz="2400">
                      <a:solidFill>
                        <a:schemeClr val="tx1"/>
                      </a:solidFill>
                      <a:latin typeface="Arial" panose="020B0604020202020204" pitchFamily="34" charset="0"/>
                      <a:ea typeface="MS PGothic" panose="020B0600070205080204" charset="-128"/>
                    </a:defRPr>
                  </a:lvl4pPr>
                  <a:lvl5pPr marL="2057400" indent="-22860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endParaRPr lang="zh-CN" altLang="zh-CN" sz="1800">
                    <a:latin typeface="Gill Sans MT" panose="020B0502020104020203" pitchFamily="34" charset="0"/>
                  </a:endParaRPr>
                </a:p>
              </p:txBody>
            </p:sp>
            <p:sp>
              <p:nvSpPr>
                <p:cNvPr id="43" name="Rectangle 26"/>
                <p:cNvSpPr>
                  <a:spLocks noChangeArrowheads="1"/>
                </p:cNvSpPr>
                <p:nvPr/>
              </p:nvSpPr>
              <p:spPr bwMode="auto">
                <a:xfrm>
                  <a:off x="642" y="3479"/>
                  <a:ext cx="108" cy="104"/>
                </a:xfrm>
                <a:prstGeom prst="rect">
                  <a:avLst/>
                </a:prstGeom>
                <a:solidFill>
                  <a:schemeClr val="bg1"/>
                </a:solidFill>
                <a:ln w="19050">
                  <a:solidFill>
                    <a:schemeClr val="accent2"/>
                  </a:solidFill>
                  <a:miter lim="800000"/>
                </a:ln>
              </p:spPr>
              <p:txBody>
                <a:bodyPr wrap="none" anchor="ctr"/>
                <a:lstStyle>
                  <a:lvl1pPr>
                    <a:defRPr sz="2400">
                      <a:solidFill>
                        <a:schemeClr val="tx1"/>
                      </a:solidFill>
                      <a:latin typeface="Arial" panose="020B0604020202020204" pitchFamily="34" charset="0"/>
                      <a:ea typeface="MS PGothic" panose="020B0600070205080204" charset="-128"/>
                    </a:defRPr>
                  </a:lvl1pPr>
                  <a:lvl2pPr marL="742950" indent="-285750">
                    <a:defRPr sz="2400">
                      <a:solidFill>
                        <a:schemeClr val="tx1"/>
                      </a:solidFill>
                      <a:latin typeface="Arial" panose="020B0604020202020204" pitchFamily="34" charset="0"/>
                      <a:ea typeface="MS PGothic" panose="020B0600070205080204" charset="-128"/>
                    </a:defRPr>
                  </a:lvl2pPr>
                  <a:lvl3pPr marL="1143000" indent="-228600">
                    <a:defRPr sz="2400">
                      <a:solidFill>
                        <a:schemeClr val="tx1"/>
                      </a:solidFill>
                      <a:latin typeface="Arial" panose="020B0604020202020204" pitchFamily="34" charset="0"/>
                      <a:ea typeface="MS PGothic" panose="020B0600070205080204" charset="-128"/>
                    </a:defRPr>
                  </a:lvl3pPr>
                  <a:lvl4pPr marL="1600200" indent="-228600">
                    <a:defRPr sz="2400">
                      <a:solidFill>
                        <a:schemeClr val="tx1"/>
                      </a:solidFill>
                      <a:latin typeface="Arial" panose="020B0604020202020204" pitchFamily="34" charset="0"/>
                      <a:ea typeface="MS PGothic" panose="020B0600070205080204" charset="-128"/>
                    </a:defRPr>
                  </a:lvl4pPr>
                  <a:lvl5pPr marL="2057400" indent="-22860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endParaRPr lang="zh-CN" altLang="zh-CN" sz="1800">
                    <a:latin typeface="Gill Sans MT" panose="020B0502020104020203" pitchFamily="34" charset="0"/>
                  </a:endParaRPr>
                </a:p>
              </p:txBody>
            </p:sp>
            <p:sp>
              <p:nvSpPr>
                <p:cNvPr id="44" name="Rectangle 27"/>
                <p:cNvSpPr>
                  <a:spLocks noChangeArrowheads="1"/>
                </p:cNvSpPr>
                <p:nvPr/>
              </p:nvSpPr>
              <p:spPr bwMode="auto">
                <a:xfrm>
                  <a:off x="515" y="3484"/>
                  <a:ext cx="108" cy="105"/>
                </a:xfrm>
                <a:prstGeom prst="rect">
                  <a:avLst/>
                </a:prstGeom>
                <a:solidFill>
                  <a:schemeClr val="bg1"/>
                </a:solidFill>
                <a:ln w="19050">
                  <a:solidFill>
                    <a:srgbClr val="FF0000"/>
                  </a:solidFill>
                  <a:miter lim="800000"/>
                </a:ln>
              </p:spPr>
              <p:txBody>
                <a:bodyPr wrap="none" anchor="ctr"/>
                <a:lstStyle>
                  <a:lvl1pPr>
                    <a:defRPr sz="2400">
                      <a:solidFill>
                        <a:schemeClr val="tx1"/>
                      </a:solidFill>
                      <a:latin typeface="Arial" panose="020B0604020202020204" pitchFamily="34" charset="0"/>
                      <a:ea typeface="MS PGothic" panose="020B0600070205080204" charset="-128"/>
                    </a:defRPr>
                  </a:lvl1pPr>
                  <a:lvl2pPr marL="742950" indent="-285750">
                    <a:defRPr sz="2400">
                      <a:solidFill>
                        <a:schemeClr val="tx1"/>
                      </a:solidFill>
                      <a:latin typeface="Arial" panose="020B0604020202020204" pitchFamily="34" charset="0"/>
                      <a:ea typeface="MS PGothic" panose="020B0600070205080204" charset="-128"/>
                    </a:defRPr>
                  </a:lvl2pPr>
                  <a:lvl3pPr marL="1143000" indent="-228600">
                    <a:defRPr sz="2400">
                      <a:solidFill>
                        <a:schemeClr val="tx1"/>
                      </a:solidFill>
                      <a:latin typeface="Arial" panose="020B0604020202020204" pitchFamily="34" charset="0"/>
                      <a:ea typeface="MS PGothic" panose="020B0600070205080204" charset="-128"/>
                    </a:defRPr>
                  </a:lvl3pPr>
                  <a:lvl4pPr marL="1600200" indent="-228600">
                    <a:defRPr sz="2400">
                      <a:solidFill>
                        <a:schemeClr val="tx1"/>
                      </a:solidFill>
                      <a:latin typeface="Arial" panose="020B0604020202020204" pitchFamily="34" charset="0"/>
                      <a:ea typeface="MS PGothic" panose="020B0600070205080204" charset="-128"/>
                    </a:defRPr>
                  </a:lvl4pPr>
                  <a:lvl5pPr marL="2057400" indent="-22860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endParaRPr lang="zh-CN" altLang="zh-CN" sz="1800">
                    <a:latin typeface="Gill Sans MT" panose="020B0502020104020203" pitchFamily="34" charset="0"/>
                  </a:endParaRPr>
                </a:p>
              </p:txBody>
            </p:sp>
            <p:sp>
              <p:nvSpPr>
                <p:cNvPr id="45" name="Line 28"/>
                <p:cNvSpPr>
                  <a:spLocks noChangeShapeType="1"/>
                </p:cNvSpPr>
                <p:nvPr/>
              </p:nvSpPr>
              <p:spPr bwMode="auto">
                <a:xfrm flipV="1">
                  <a:off x="453" y="3529"/>
                  <a:ext cx="561" cy="4"/>
                </a:xfrm>
                <a:prstGeom prst="line">
                  <a:avLst/>
                </a:prstGeom>
                <a:noFill/>
                <a:ln w="19050">
                  <a:solidFill>
                    <a:schemeClr val="tx1"/>
                  </a:solidFill>
                  <a:round/>
                  <a:tailEnd type="triangle" w="med" len="med"/>
                </a:ln>
                <a:extLst>
                  <a:ext uri="{909E8E84-426E-40DD-AFC4-6F175D3DCCD1}">
                    <a14:hiddenFill xmlns="" xmlns:a14="http://schemas.microsoft.com/office/drawing/2010/main">
                      <a:noFill/>
                    </a14:hiddenFill>
                  </a:ext>
                </a:extLst>
              </p:spPr>
              <p:txBody>
                <a:bodyPr wrap="none"/>
                <a:lstStyle/>
                <a:p>
                  <a:endParaRPr lang="zh-CN" altLang="en-US">
                    <a:latin typeface="Gill Sans MT" panose="020B0502020104020203" pitchFamily="34" charset="0"/>
                  </a:endParaRPr>
                </a:p>
              </p:txBody>
            </p:sp>
          </p:grpSp>
          <p:grpSp>
            <p:nvGrpSpPr>
              <p:cNvPr id="10" name="Group 29"/>
              <p:cNvGrpSpPr/>
              <p:nvPr/>
            </p:nvGrpSpPr>
            <p:grpSpPr bwMode="auto">
              <a:xfrm>
                <a:off x="2957" y="3023"/>
                <a:ext cx="561" cy="136"/>
                <a:chOff x="455" y="3463"/>
                <a:chExt cx="561" cy="136"/>
              </a:xfrm>
            </p:grpSpPr>
            <p:sp>
              <p:nvSpPr>
                <p:cNvPr id="36" name="Rectangle 30"/>
                <p:cNvSpPr>
                  <a:spLocks noChangeArrowheads="1"/>
                </p:cNvSpPr>
                <p:nvPr/>
              </p:nvSpPr>
              <p:spPr bwMode="auto">
                <a:xfrm>
                  <a:off x="496" y="3465"/>
                  <a:ext cx="424" cy="136"/>
                </a:xfrm>
                <a:prstGeom prst="rect">
                  <a:avLst/>
                </a:prstGeom>
                <a:solidFill>
                  <a:schemeClr val="bg1"/>
                </a:solidFill>
                <a:ln w="19050">
                  <a:solidFill>
                    <a:srgbClr val="5F5F5F"/>
                  </a:solidFill>
                  <a:miter lim="800000"/>
                </a:ln>
              </p:spPr>
              <p:txBody>
                <a:bodyPr wrap="none" anchor="ctr"/>
                <a:lstStyle>
                  <a:lvl1pPr>
                    <a:defRPr sz="2400">
                      <a:solidFill>
                        <a:schemeClr val="tx1"/>
                      </a:solidFill>
                      <a:latin typeface="Arial" panose="020B0604020202020204" pitchFamily="34" charset="0"/>
                      <a:ea typeface="MS PGothic" panose="020B0600070205080204" charset="-128"/>
                    </a:defRPr>
                  </a:lvl1pPr>
                  <a:lvl2pPr marL="742950" indent="-285750">
                    <a:defRPr sz="2400">
                      <a:solidFill>
                        <a:schemeClr val="tx1"/>
                      </a:solidFill>
                      <a:latin typeface="Arial" panose="020B0604020202020204" pitchFamily="34" charset="0"/>
                      <a:ea typeface="MS PGothic" panose="020B0600070205080204" charset="-128"/>
                    </a:defRPr>
                  </a:lvl2pPr>
                  <a:lvl3pPr marL="1143000" indent="-228600">
                    <a:defRPr sz="2400">
                      <a:solidFill>
                        <a:schemeClr val="tx1"/>
                      </a:solidFill>
                      <a:latin typeface="Arial" panose="020B0604020202020204" pitchFamily="34" charset="0"/>
                      <a:ea typeface="MS PGothic" panose="020B0600070205080204" charset="-128"/>
                    </a:defRPr>
                  </a:lvl3pPr>
                  <a:lvl4pPr marL="1600200" indent="-228600">
                    <a:defRPr sz="2400">
                      <a:solidFill>
                        <a:schemeClr val="tx1"/>
                      </a:solidFill>
                      <a:latin typeface="Arial" panose="020B0604020202020204" pitchFamily="34" charset="0"/>
                      <a:ea typeface="MS PGothic" panose="020B0600070205080204" charset="-128"/>
                    </a:defRPr>
                  </a:lvl4pPr>
                  <a:lvl5pPr marL="2057400" indent="-22860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endParaRPr lang="zh-CN" altLang="zh-CN" sz="1800">
                    <a:latin typeface="Gill Sans MT" panose="020B0502020104020203" pitchFamily="34" charset="0"/>
                  </a:endParaRPr>
                </a:p>
              </p:txBody>
            </p:sp>
            <p:sp>
              <p:nvSpPr>
                <p:cNvPr id="37" name="Rectangle 31"/>
                <p:cNvSpPr>
                  <a:spLocks noChangeArrowheads="1"/>
                </p:cNvSpPr>
                <p:nvPr/>
              </p:nvSpPr>
              <p:spPr bwMode="auto">
                <a:xfrm>
                  <a:off x="769" y="3504"/>
                  <a:ext cx="132" cy="61"/>
                </a:xfrm>
                <a:prstGeom prst="rect">
                  <a:avLst/>
                </a:prstGeom>
                <a:solidFill>
                  <a:schemeClr val="bg1"/>
                </a:solidFill>
                <a:ln w="19050">
                  <a:solidFill>
                    <a:srgbClr val="006600"/>
                  </a:solidFill>
                  <a:miter lim="800000"/>
                </a:ln>
              </p:spPr>
              <p:txBody>
                <a:bodyPr wrap="none" anchor="ctr"/>
                <a:lstStyle>
                  <a:lvl1pPr>
                    <a:defRPr sz="2400">
                      <a:solidFill>
                        <a:schemeClr val="tx1"/>
                      </a:solidFill>
                      <a:latin typeface="Arial" panose="020B0604020202020204" pitchFamily="34" charset="0"/>
                      <a:ea typeface="MS PGothic" panose="020B0600070205080204" charset="-128"/>
                    </a:defRPr>
                  </a:lvl1pPr>
                  <a:lvl2pPr marL="742950" indent="-285750">
                    <a:defRPr sz="2400">
                      <a:solidFill>
                        <a:schemeClr val="tx1"/>
                      </a:solidFill>
                      <a:latin typeface="Arial" panose="020B0604020202020204" pitchFamily="34" charset="0"/>
                      <a:ea typeface="MS PGothic" panose="020B0600070205080204" charset="-128"/>
                    </a:defRPr>
                  </a:lvl2pPr>
                  <a:lvl3pPr marL="1143000" indent="-228600">
                    <a:defRPr sz="2400">
                      <a:solidFill>
                        <a:schemeClr val="tx1"/>
                      </a:solidFill>
                      <a:latin typeface="Arial" panose="020B0604020202020204" pitchFamily="34" charset="0"/>
                      <a:ea typeface="MS PGothic" panose="020B0600070205080204" charset="-128"/>
                    </a:defRPr>
                  </a:lvl3pPr>
                  <a:lvl4pPr marL="1600200" indent="-228600">
                    <a:defRPr sz="2400">
                      <a:solidFill>
                        <a:schemeClr val="tx1"/>
                      </a:solidFill>
                      <a:latin typeface="Arial" panose="020B0604020202020204" pitchFamily="34" charset="0"/>
                      <a:ea typeface="MS PGothic" panose="020B0600070205080204" charset="-128"/>
                    </a:defRPr>
                  </a:lvl4pPr>
                  <a:lvl5pPr marL="2057400" indent="-22860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endParaRPr lang="zh-CN" altLang="zh-CN" sz="1800">
                    <a:latin typeface="Gill Sans MT" panose="020B0502020104020203" pitchFamily="34" charset="0"/>
                  </a:endParaRPr>
                </a:p>
              </p:txBody>
            </p:sp>
            <p:sp>
              <p:nvSpPr>
                <p:cNvPr id="38" name="Rectangle 32"/>
                <p:cNvSpPr>
                  <a:spLocks noChangeArrowheads="1"/>
                </p:cNvSpPr>
                <p:nvPr/>
              </p:nvSpPr>
              <p:spPr bwMode="auto">
                <a:xfrm>
                  <a:off x="642" y="3479"/>
                  <a:ext cx="108" cy="104"/>
                </a:xfrm>
                <a:prstGeom prst="rect">
                  <a:avLst/>
                </a:prstGeom>
                <a:solidFill>
                  <a:schemeClr val="bg1"/>
                </a:solidFill>
                <a:ln w="19050">
                  <a:solidFill>
                    <a:schemeClr val="accent2"/>
                  </a:solidFill>
                  <a:miter lim="800000"/>
                </a:ln>
              </p:spPr>
              <p:txBody>
                <a:bodyPr wrap="none" anchor="ctr"/>
                <a:lstStyle>
                  <a:lvl1pPr>
                    <a:defRPr sz="2400">
                      <a:solidFill>
                        <a:schemeClr val="tx1"/>
                      </a:solidFill>
                      <a:latin typeface="Arial" panose="020B0604020202020204" pitchFamily="34" charset="0"/>
                      <a:ea typeface="MS PGothic" panose="020B0600070205080204" charset="-128"/>
                    </a:defRPr>
                  </a:lvl1pPr>
                  <a:lvl2pPr marL="742950" indent="-285750">
                    <a:defRPr sz="2400">
                      <a:solidFill>
                        <a:schemeClr val="tx1"/>
                      </a:solidFill>
                      <a:latin typeface="Arial" panose="020B0604020202020204" pitchFamily="34" charset="0"/>
                      <a:ea typeface="MS PGothic" panose="020B0600070205080204" charset="-128"/>
                    </a:defRPr>
                  </a:lvl2pPr>
                  <a:lvl3pPr marL="1143000" indent="-228600">
                    <a:defRPr sz="2400">
                      <a:solidFill>
                        <a:schemeClr val="tx1"/>
                      </a:solidFill>
                      <a:latin typeface="Arial" panose="020B0604020202020204" pitchFamily="34" charset="0"/>
                      <a:ea typeface="MS PGothic" panose="020B0600070205080204" charset="-128"/>
                    </a:defRPr>
                  </a:lvl3pPr>
                  <a:lvl4pPr marL="1600200" indent="-228600">
                    <a:defRPr sz="2400">
                      <a:solidFill>
                        <a:schemeClr val="tx1"/>
                      </a:solidFill>
                      <a:latin typeface="Arial" panose="020B0604020202020204" pitchFamily="34" charset="0"/>
                      <a:ea typeface="MS PGothic" panose="020B0600070205080204" charset="-128"/>
                    </a:defRPr>
                  </a:lvl4pPr>
                  <a:lvl5pPr marL="2057400" indent="-22860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endParaRPr lang="zh-CN" altLang="zh-CN" sz="1800">
                    <a:latin typeface="Gill Sans MT" panose="020B0502020104020203" pitchFamily="34" charset="0"/>
                  </a:endParaRPr>
                </a:p>
              </p:txBody>
            </p:sp>
            <p:sp>
              <p:nvSpPr>
                <p:cNvPr id="39" name="Rectangle 33"/>
                <p:cNvSpPr>
                  <a:spLocks noChangeArrowheads="1"/>
                </p:cNvSpPr>
                <p:nvPr/>
              </p:nvSpPr>
              <p:spPr bwMode="auto">
                <a:xfrm>
                  <a:off x="515" y="3484"/>
                  <a:ext cx="108" cy="105"/>
                </a:xfrm>
                <a:prstGeom prst="rect">
                  <a:avLst/>
                </a:prstGeom>
                <a:solidFill>
                  <a:schemeClr val="bg1"/>
                </a:solidFill>
                <a:ln w="19050">
                  <a:solidFill>
                    <a:srgbClr val="FF0000"/>
                  </a:solidFill>
                  <a:miter lim="800000"/>
                </a:ln>
              </p:spPr>
              <p:txBody>
                <a:bodyPr wrap="none" anchor="ctr"/>
                <a:lstStyle>
                  <a:lvl1pPr>
                    <a:defRPr sz="2400">
                      <a:solidFill>
                        <a:schemeClr val="tx1"/>
                      </a:solidFill>
                      <a:latin typeface="Arial" panose="020B0604020202020204" pitchFamily="34" charset="0"/>
                      <a:ea typeface="MS PGothic" panose="020B0600070205080204" charset="-128"/>
                    </a:defRPr>
                  </a:lvl1pPr>
                  <a:lvl2pPr marL="742950" indent="-285750">
                    <a:defRPr sz="2400">
                      <a:solidFill>
                        <a:schemeClr val="tx1"/>
                      </a:solidFill>
                      <a:latin typeface="Arial" panose="020B0604020202020204" pitchFamily="34" charset="0"/>
                      <a:ea typeface="MS PGothic" panose="020B0600070205080204" charset="-128"/>
                    </a:defRPr>
                  </a:lvl2pPr>
                  <a:lvl3pPr marL="1143000" indent="-228600">
                    <a:defRPr sz="2400">
                      <a:solidFill>
                        <a:schemeClr val="tx1"/>
                      </a:solidFill>
                      <a:latin typeface="Arial" panose="020B0604020202020204" pitchFamily="34" charset="0"/>
                      <a:ea typeface="MS PGothic" panose="020B0600070205080204" charset="-128"/>
                    </a:defRPr>
                  </a:lvl3pPr>
                  <a:lvl4pPr marL="1600200" indent="-228600">
                    <a:defRPr sz="2400">
                      <a:solidFill>
                        <a:schemeClr val="tx1"/>
                      </a:solidFill>
                      <a:latin typeface="Arial" panose="020B0604020202020204" pitchFamily="34" charset="0"/>
                      <a:ea typeface="MS PGothic" panose="020B0600070205080204" charset="-128"/>
                    </a:defRPr>
                  </a:lvl4pPr>
                  <a:lvl5pPr marL="2057400" indent="-22860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endParaRPr lang="zh-CN" altLang="zh-CN" sz="1800">
                    <a:latin typeface="Gill Sans MT" panose="020B0502020104020203" pitchFamily="34" charset="0"/>
                  </a:endParaRPr>
                </a:p>
              </p:txBody>
            </p:sp>
            <p:sp>
              <p:nvSpPr>
                <p:cNvPr id="40" name="Line 34"/>
                <p:cNvSpPr>
                  <a:spLocks noChangeShapeType="1"/>
                </p:cNvSpPr>
                <p:nvPr/>
              </p:nvSpPr>
              <p:spPr bwMode="auto">
                <a:xfrm flipV="1">
                  <a:off x="453" y="3529"/>
                  <a:ext cx="561" cy="4"/>
                </a:xfrm>
                <a:prstGeom prst="line">
                  <a:avLst/>
                </a:prstGeom>
                <a:noFill/>
                <a:ln w="19050">
                  <a:solidFill>
                    <a:schemeClr val="tx1"/>
                  </a:solidFill>
                  <a:round/>
                  <a:tailEnd type="triangle" w="med" len="med"/>
                </a:ln>
                <a:extLst>
                  <a:ext uri="{909E8E84-426E-40DD-AFC4-6F175D3DCCD1}">
                    <a14:hiddenFill xmlns="" xmlns:a14="http://schemas.microsoft.com/office/drawing/2010/main">
                      <a:noFill/>
                    </a14:hiddenFill>
                  </a:ext>
                </a:extLst>
              </p:spPr>
              <p:txBody>
                <a:bodyPr wrap="none"/>
                <a:lstStyle/>
                <a:p>
                  <a:endParaRPr lang="zh-CN" altLang="en-US">
                    <a:latin typeface="Gill Sans MT" panose="020B0502020104020203" pitchFamily="34" charset="0"/>
                  </a:endParaRPr>
                </a:p>
              </p:txBody>
            </p:sp>
          </p:grpSp>
          <p:grpSp>
            <p:nvGrpSpPr>
              <p:cNvPr id="28" name="Group 35"/>
              <p:cNvGrpSpPr/>
              <p:nvPr/>
            </p:nvGrpSpPr>
            <p:grpSpPr bwMode="auto">
              <a:xfrm>
                <a:off x="2954" y="3292"/>
                <a:ext cx="561" cy="136"/>
                <a:chOff x="455" y="3463"/>
                <a:chExt cx="561" cy="136"/>
              </a:xfrm>
            </p:grpSpPr>
            <p:sp>
              <p:nvSpPr>
                <p:cNvPr id="31" name="Rectangle 36"/>
                <p:cNvSpPr>
                  <a:spLocks noChangeArrowheads="1"/>
                </p:cNvSpPr>
                <p:nvPr/>
              </p:nvSpPr>
              <p:spPr bwMode="auto">
                <a:xfrm>
                  <a:off x="496" y="3465"/>
                  <a:ext cx="424" cy="136"/>
                </a:xfrm>
                <a:prstGeom prst="rect">
                  <a:avLst/>
                </a:prstGeom>
                <a:solidFill>
                  <a:schemeClr val="bg1"/>
                </a:solidFill>
                <a:ln w="19050">
                  <a:solidFill>
                    <a:srgbClr val="5F5F5F"/>
                  </a:solidFill>
                  <a:miter lim="800000"/>
                </a:ln>
              </p:spPr>
              <p:txBody>
                <a:bodyPr wrap="none" anchor="ctr"/>
                <a:lstStyle>
                  <a:lvl1pPr>
                    <a:defRPr sz="2400">
                      <a:solidFill>
                        <a:schemeClr val="tx1"/>
                      </a:solidFill>
                      <a:latin typeface="Arial" panose="020B0604020202020204" pitchFamily="34" charset="0"/>
                      <a:ea typeface="MS PGothic" panose="020B0600070205080204" charset="-128"/>
                    </a:defRPr>
                  </a:lvl1pPr>
                  <a:lvl2pPr marL="742950" indent="-285750">
                    <a:defRPr sz="2400">
                      <a:solidFill>
                        <a:schemeClr val="tx1"/>
                      </a:solidFill>
                      <a:latin typeface="Arial" panose="020B0604020202020204" pitchFamily="34" charset="0"/>
                      <a:ea typeface="MS PGothic" panose="020B0600070205080204" charset="-128"/>
                    </a:defRPr>
                  </a:lvl2pPr>
                  <a:lvl3pPr marL="1143000" indent="-228600">
                    <a:defRPr sz="2400">
                      <a:solidFill>
                        <a:schemeClr val="tx1"/>
                      </a:solidFill>
                      <a:latin typeface="Arial" panose="020B0604020202020204" pitchFamily="34" charset="0"/>
                      <a:ea typeface="MS PGothic" panose="020B0600070205080204" charset="-128"/>
                    </a:defRPr>
                  </a:lvl3pPr>
                  <a:lvl4pPr marL="1600200" indent="-228600">
                    <a:defRPr sz="2400">
                      <a:solidFill>
                        <a:schemeClr val="tx1"/>
                      </a:solidFill>
                      <a:latin typeface="Arial" panose="020B0604020202020204" pitchFamily="34" charset="0"/>
                      <a:ea typeface="MS PGothic" panose="020B0600070205080204" charset="-128"/>
                    </a:defRPr>
                  </a:lvl4pPr>
                  <a:lvl5pPr marL="2057400" indent="-22860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endParaRPr lang="zh-CN" altLang="zh-CN" sz="1800">
                    <a:latin typeface="Gill Sans MT" panose="020B0502020104020203" pitchFamily="34" charset="0"/>
                  </a:endParaRPr>
                </a:p>
              </p:txBody>
            </p:sp>
            <p:sp>
              <p:nvSpPr>
                <p:cNvPr id="32" name="Rectangle 37"/>
                <p:cNvSpPr>
                  <a:spLocks noChangeArrowheads="1"/>
                </p:cNvSpPr>
                <p:nvPr/>
              </p:nvSpPr>
              <p:spPr bwMode="auto">
                <a:xfrm>
                  <a:off x="769" y="3504"/>
                  <a:ext cx="132" cy="61"/>
                </a:xfrm>
                <a:prstGeom prst="rect">
                  <a:avLst/>
                </a:prstGeom>
                <a:solidFill>
                  <a:schemeClr val="bg1"/>
                </a:solidFill>
                <a:ln w="19050">
                  <a:solidFill>
                    <a:srgbClr val="006600"/>
                  </a:solidFill>
                  <a:miter lim="800000"/>
                </a:ln>
              </p:spPr>
              <p:txBody>
                <a:bodyPr wrap="none" anchor="ctr"/>
                <a:lstStyle>
                  <a:lvl1pPr>
                    <a:defRPr sz="2400">
                      <a:solidFill>
                        <a:schemeClr val="tx1"/>
                      </a:solidFill>
                      <a:latin typeface="Arial" panose="020B0604020202020204" pitchFamily="34" charset="0"/>
                      <a:ea typeface="MS PGothic" panose="020B0600070205080204" charset="-128"/>
                    </a:defRPr>
                  </a:lvl1pPr>
                  <a:lvl2pPr marL="742950" indent="-285750">
                    <a:defRPr sz="2400">
                      <a:solidFill>
                        <a:schemeClr val="tx1"/>
                      </a:solidFill>
                      <a:latin typeface="Arial" panose="020B0604020202020204" pitchFamily="34" charset="0"/>
                      <a:ea typeface="MS PGothic" panose="020B0600070205080204" charset="-128"/>
                    </a:defRPr>
                  </a:lvl2pPr>
                  <a:lvl3pPr marL="1143000" indent="-228600">
                    <a:defRPr sz="2400">
                      <a:solidFill>
                        <a:schemeClr val="tx1"/>
                      </a:solidFill>
                      <a:latin typeface="Arial" panose="020B0604020202020204" pitchFamily="34" charset="0"/>
                      <a:ea typeface="MS PGothic" panose="020B0600070205080204" charset="-128"/>
                    </a:defRPr>
                  </a:lvl3pPr>
                  <a:lvl4pPr marL="1600200" indent="-228600">
                    <a:defRPr sz="2400">
                      <a:solidFill>
                        <a:schemeClr val="tx1"/>
                      </a:solidFill>
                      <a:latin typeface="Arial" panose="020B0604020202020204" pitchFamily="34" charset="0"/>
                      <a:ea typeface="MS PGothic" panose="020B0600070205080204" charset="-128"/>
                    </a:defRPr>
                  </a:lvl4pPr>
                  <a:lvl5pPr marL="2057400" indent="-22860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endParaRPr lang="zh-CN" altLang="zh-CN" sz="1800">
                    <a:latin typeface="Gill Sans MT" panose="020B0502020104020203" pitchFamily="34" charset="0"/>
                  </a:endParaRPr>
                </a:p>
              </p:txBody>
            </p:sp>
            <p:sp>
              <p:nvSpPr>
                <p:cNvPr id="33" name="Rectangle 38"/>
                <p:cNvSpPr>
                  <a:spLocks noChangeArrowheads="1"/>
                </p:cNvSpPr>
                <p:nvPr/>
              </p:nvSpPr>
              <p:spPr bwMode="auto">
                <a:xfrm>
                  <a:off x="642" y="3479"/>
                  <a:ext cx="108" cy="104"/>
                </a:xfrm>
                <a:prstGeom prst="rect">
                  <a:avLst/>
                </a:prstGeom>
                <a:solidFill>
                  <a:schemeClr val="bg1"/>
                </a:solidFill>
                <a:ln w="19050">
                  <a:solidFill>
                    <a:schemeClr val="accent2"/>
                  </a:solidFill>
                  <a:miter lim="800000"/>
                </a:ln>
              </p:spPr>
              <p:txBody>
                <a:bodyPr wrap="none" anchor="ctr"/>
                <a:lstStyle>
                  <a:lvl1pPr>
                    <a:defRPr sz="2400">
                      <a:solidFill>
                        <a:schemeClr val="tx1"/>
                      </a:solidFill>
                      <a:latin typeface="Arial" panose="020B0604020202020204" pitchFamily="34" charset="0"/>
                      <a:ea typeface="MS PGothic" panose="020B0600070205080204" charset="-128"/>
                    </a:defRPr>
                  </a:lvl1pPr>
                  <a:lvl2pPr marL="742950" indent="-285750">
                    <a:defRPr sz="2400">
                      <a:solidFill>
                        <a:schemeClr val="tx1"/>
                      </a:solidFill>
                      <a:latin typeface="Arial" panose="020B0604020202020204" pitchFamily="34" charset="0"/>
                      <a:ea typeface="MS PGothic" panose="020B0600070205080204" charset="-128"/>
                    </a:defRPr>
                  </a:lvl2pPr>
                  <a:lvl3pPr marL="1143000" indent="-228600">
                    <a:defRPr sz="2400">
                      <a:solidFill>
                        <a:schemeClr val="tx1"/>
                      </a:solidFill>
                      <a:latin typeface="Arial" panose="020B0604020202020204" pitchFamily="34" charset="0"/>
                      <a:ea typeface="MS PGothic" panose="020B0600070205080204" charset="-128"/>
                    </a:defRPr>
                  </a:lvl3pPr>
                  <a:lvl4pPr marL="1600200" indent="-228600">
                    <a:defRPr sz="2400">
                      <a:solidFill>
                        <a:schemeClr val="tx1"/>
                      </a:solidFill>
                      <a:latin typeface="Arial" panose="020B0604020202020204" pitchFamily="34" charset="0"/>
                      <a:ea typeface="MS PGothic" panose="020B0600070205080204" charset="-128"/>
                    </a:defRPr>
                  </a:lvl4pPr>
                  <a:lvl5pPr marL="2057400" indent="-22860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endParaRPr lang="zh-CN" altLang="zh-CN" sz="1800">
                    <a:latin typeface="Gill Sans MT" panose="020B0502020104020203" pitchFamily="34" charset="0"/>
                  </a:endParaRPr>
                </a:p>
              </p:txBody>
            </p:sp>
            <p:sp>
              <p:nvSpPr>
                <p:cNvPr id="34" name="Rectangle 39"/>
                <p:cNvSpPr>
                  <a:spLocks noChangeArrowheads="1"/>
                </p:cNvSpPr>
                <p:nvPr/>
              </p:nvSpPr>
              <p:spPr bwMode="auto">
                <a:xfrm>
                  <a:off x="515" y="3484"/>
                  <a:ext cx="108" cy="105"/>
                </a:xfrm>
                <a:prstGeom prst="rect">
                  <a:avLst/>
                </a:prstGeom>
                <a:solidFill>
                  <a:schemeClr val="bg1"/>
                </a:solidFill>
                <a:ln w="19050">
                  <a:solidFill>
                    <a:srgbClr val="FF0000"/>
                  </a:solidFill>
                  <a:miter lim="800000"/>
                </a:ln>
              </p:spPr>
              <p:txBody>
                <a:bodyPr wrap="none" anchor="ctr"/>
                <a:lstStyle>
                  <a:lvl1pPr>
                    <a:defRPr sz="2400">
                      <a:solidFill>
                        <a:schemeClr val="tx1"/>
                      </a:solidFill>
                      <a:latin typeface="Arial" panose="020B0604020202020204" pitchFamily="34" charset="0"/>
                      <a:ea typeface="MS PGothic" panose="020B0600070205080204" charset="-128"/>
                    </a:defRPr>
                  </a:lvl1pPr>
                  <a:lvl2pPr marL="742950" indent="-285750">
                    <a:defRPr sz="2400">
                      <a:solidFill>
                        <a:schemeClr val="tx1"/>
                      </a:solidFill>
                      <a:latin typeface="Arial" panose="020B0604020202020204" pitchFamily="34" charset="0"/>
                      <a:ea typeface="MS PGothic" panose="020B0600070205080204" charset="-128"/>
                    </a:defRPr>
                  </a:lvl2pPr>
                  <a:lvl3pPr marL="1143000" indent="-228600">
                    <a:defRPr sz="2400">
                      <a:solidFill>
                        <a:schemeClr val="tx1"/>
                      </a:solidFill>
                      <a:latin typeface="Arial" panose="020B0604020202020204" pitchFamily="34" charset="0"/>
                      <a:ea typeface="MS PGothic" panose="020B0600070205080204" charset="-128"/>
                    </a:defRPr>
                  </a:lvl3pPr>
                  <a:lvl4pPr marL="1600200" indent="-228600">
                    <a:defRPr sz="2400">
                      <a:solidFill>
                        <a:schemeClr val="tx1"/>
                      </a:solidFill>
                      <a:latin typeface="Arial" panose="020B0604020202020204" pitchFamily="34" charset="0"/>
                      <a:ea typeface="MS PGothic" panose="020B0600070205080204" charset="-128"/>
                    </a:defRPr>
                  </a:lvl4pPr>
                  <a:lvl5pPr marL="2057400" indent="-22860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endParaRPr lang="zh-CN" altLang="zh-CN" sz="1800">
                    <a:latin typeface="Gill Sans MT" panose="020B0502020104020203" pitchFamily="34" charset="0"/>
                  </a:endParaRPr>
                </a:p>
              </p:txBody>
            </p:sp>
            <p:sp>
              <p:nvSpPr>
                <p:cNvPr id="35" name="Line 40"/>
                <p:cNvSpPr>
                  <a:spLocks noChangeShapeType="1"/>
                </p:cNvSpPr>
                <p:nvPr/>
              </p:nvSpPr>
              <p:spPr bwMode="auto">
                <a:xfrm flipV="1">
                  <a:off x="453" y="3529"/>
                  <a:ext cx="561" cy="4"/>
                </a:xfrm>
                <a:prstGeom prst="line">
                  <a:avLst/>
                </a:prstGeom>
                <a:noFill/>
                <a:ln w="19050">
                  <a:solidFill>
                    <a:schemeClr val="tx1"/>
                  </a:solidFill>
                  <a:round/>
                  <a:tailEnd type="triangle" w="med" len="med"/>
                </a:ln>
                <a:extLst>
                  <a:ext uri="{909E8E84-426E-40DD-AFC4-6F175D3DCCD1}">
                    <a14:hiddenFill xmlns="" xmlns:a14="http://schemas.microsoft.com/office/drawing/2010/main">
                      <a:noFill/>
                    </a14:hiddenFill>
                  </a:ext>
                </a:extLst>
              </p:spPr>
              <p:txBody>
                <a:bodyPr wrap="none"/>
                <a:lstStyle/>
                <a:p>
                  <a:endParaRPr lang="zh-CN" altLang="en-US">
                    <a:latin typeface="Gill Sans MT" panose="020B0502020104020203" pitchFamily="34" charset="0"/>
                  </a:endParaRPr>
                </a:p>
              </p:txBody>
            </p:sp>
          </p:grpSp>
        </p:grpSp>
        <p:sp>
          <p:nvSpPr>
            <p:cNvPr id="11" name="Line 41"/>
            <p:cNvSpPr>
              <a:spLocks noChangeShapeType="1"/>
            </p:cNvSpPr>
            <p:nvPr/>
          </p:nvSpPr>
          <p:spPr bwMode="auto">
            <a:xfrm>
              <a:off x="4494" y="2830"/>
              <a:ext cx="670" cy="0"/>
            </a:xfrm>
            <a:prstGeom prst="line">
              <a:avLst/>
            </a:prstGeom>
            <a:noFill/>
            <a:ln w="28575">
              <a:solidFill>
                <a:srgbClr val="FF0000"/>
              </a:solidFill>
              <a:round/>
            </a:ln>
            <a:extLst>
              <a:ext uri="{909E8E84-426E-40DD-AFC4-6F175D3DCCD1}">
                <a14:hiddenFill xmlns="" xmlns:a14="http://schemas.microsoft.com/office/drawing/2010/main">
                  <a:noFill/>
                </a14:hiddenFill>
              </a:ext>
            </a:extLst>
          </p:spPr>
          <p:txBody>
            <a:bodyPr wrap="none"/>
            <a:lstStyle/>
            <a:p>
              <a:endParaRPr lang="zh-CN" altLang="en-US">
                <a:latin typeface="Gill Sans MT" panose="020B0502020104020203" pitchFamily="34" charset="0"/>
              </a:endParaRPr>
            </a:p>
          </p:txBody>
        </p:sp>
        <p:sp>
          <p:nvSpPr>
            <p:cNvPr id="12" name="Line 42"/>
            <p:cNvSpPr>
              <a:spLocks noChangeShapeType="1"/>
            </p:cNvSpPr>
            <p:nvPr/>
          </p:nvSpPr>
          <p:spPr bwMode="auto">
            <a:xfrm flipV="1">
              <a:off x="4470" y="3074"/>
              <a:ext cx="700" cy="2"/>
            </a:xfrm>
            <a:prstGeom prst="line">
              <a:avLst/>
            </a:prstGeom>
            <a:noFill/>
            <a:ln w="28575">
              <a:solidFill>
                <a:srgbClr val="FF0000"/>
              </a:solidFill>
              <a:round/>
            </a:ln>
            <a:extLst>
              <a:ext uri="{909E8E84-426E-40DD-AFC4-6F175D3DCCD1}">
                <a14:hiddenFill xmlns="" xmlns:a14="http://schemas.microsoft.com/office/drawing/2010/main">
                  <a:noFill/>
                </a14:hiddenFill>
              </a:ext>
            </a:extLst>
          </p:spPr>
          <p:txBody>
            <a:bodyPr wrap="none"/>
            <a:lstStyle/>
            <a:p>
              <a:endParaRPr lang="zh-CN" altLang="en-US">
                <a:latin typeface="Gill Sans MT" panose="020B0502020104020203" pitchFamily="34" charset="0"/>
              </a:endParaRPr>
            </a:p>
          </p:txBody>
        </p:sp>
        <p:sp>
          <p:nvSpPr>
            <p:cNvPr id="13" name="Line 43"/>
            <p:cNvSpPr>
              <a:spLocks noChangeShapeType="1"/>
            </p:cNvSpPr>
            <p:nvPr/>
          </p:nvSpPr>
          <p:spPr bwMode="auto">
            <a:xfrm>
              <a:off x="4470" y="3346"/>
              <a:ext cx="694" cy="0"/>
            </a:xfrm>
            <a:prstGeom prst="line">
              <a:avLst/>
            </a:prstGeom>
            <a:noFill/>
            <a:ln w="28575">
              <a:solidFill>
                <a:srgbClr val="FF0000"/>
              </a:solidFill>
              <a:round/>
            </a:ln>
            <a:extLst>
              <a:ext uri="{909E8E84-426E-40DD-AFC4-6F175D3DCCD1}">
                <a14:hiddenFill xmlns="" xmlns:a14="http://schemas.microsoft.com/office/drawing/2010/main">
                  <a:noFill/>
                </a14:hiddenFill>
              </a:ext>
            </a:extLst>
          </p:spPr>
          <p:txBody>
            <a:bodyPr wrap="none"/>
            <a:lstStyle/>
            <a:p>
              <a:endParaRPr lang="zh-CN" altLang="en-US">
                <a:latin typeface="Gill Sans MT" panose="020B0502020104020203" pitchFamily="34" charset="0"/>
              </a:endParaRPr>
            </a:p>
          </p:txBody>
        </p:sp>
        <p:sp>
          <p:nvSpPr>
            <p:cNvPr id="14" name="Line 44"/>
            <p:cNvSpPr>
              <a:spLocks noChangeShapeType="1"/>
            </p:cNvSpPr>
            <p:nvPr/>
          </p:nvSpPr>
          <p:spPr bwMode="auto">
            <a:xfrm flipV="1">
              <a:off x="4648" y="2830"/>
              <a:ext cx="0" cy="616"/>
            </a:xfrm>
            <a:prstGeom prst="line">
              <a:avLst/>
            </a:prstGeom>
            <a:noFill/>
            <a:ln w="28575">
              <a:solidFill>
                <a:srgbClr val="FF0000"/>
              </a:solidFill>
              <a:round/>
            </a:ln>
            <a:extLst>
              <a:ext uri="{909E8E84-426E-40DD-AFC4-6F175D3DCCD1}">
                <a14:hiddenFill xmlns="" xmlns:a14="http://schemas.microsoft.com/office/drawing/2010/main">
                  <a:noFill/>
                </a14:hiddenFill>
              </a:ext>
            </a:extLst>
          </p:spPr>
          <p:txBody>
            <a:bodyPr wrap="none"/>
            <a:lstStyle/>
            <a:p>
              <a:endParaRPr lang="zh-CN" altLang="en-US">
                <a:latin typeface="Gill Sans MT" panose="020B0502020104020203" pitchFamily="34" charset="0"/>
              </a:endParaRPr>
            </a:p>
          </p:txBody>
        </p:sp>
        <p:sp>
          <p:nvSpPr>
            <p:cNvPr id="15" name="Line 45"/>
            <p:cNvSpPr>
              <a:spLocks noChangeShapeType="1"/>
            </p:cNvSpPr>
            <p:nvPr/>
          </p:nvSpPr>
          <p:spPr bwMode="auto">
            <a:xfrm flipV="1">
              <a:off x="4914" y="2830"/>
              <a:ext cx="0" cy="616"/>
            </a:xfrm>
            <a:prstGeom prst="line">
              <a:avLst/>
            </a:prstGeom>
            <a:noFill/>
            <a:ln w="28575">
              <a:solidFill>
                <a:srgbClr val="FF0000"/>
              </a:solidFill>
              <a:round/>
            </a:ln>
            <a:extLst>
              <a:ext uri="{909E8E84-426E-40DD-AFC4-6F175D3DCCD1}">
                <a14:hiddenFill xmlns="" xmlns:a14="http://schemas.microsoft.com/office/drawing/2010/main">
                  <a:noFill/>
                </a14:hiddenFill>
              </a:ext>
            </a:extLst>
          </p:spPr>
          <p:txBody>
            <a:bodyPr wrap="none"/>
            <a:lstStyle/>
            <a:p>
              <a:endParaRPr lang="zh-CN" altLang="en-US">
                <a:latin typeface="Gill Sans MT" panose="020B0502020104020203" pitchFamily="34" charset="0"/>
              </a:endParaRPr>
            </a:p>
          </p:txBody>
        </p:sp>
        <p:sp>
          <p:nvSpPr>
            <p:cNvPr id="16" name="Line 46"/>
            <p:cNvSpPr>
              <a:spLocks noChangeShapeType="1"/>
            </p:cNvSpPr>
            <p:nvPr/>
          </p:nvSpPr>
          <p:spPr bwMode="auto">
            <a:xfrm flipV="1">
              <a:off x="5164" y="2824"/>
              <a:ext cx="0" cy="616"/>
            </a:xfrm>
            <a:prstGeom prst="line">
              <a:avLst/>
            </a:prstGeom>
            <a:noFill/>
            <a:ln w="28575">
              <a:solidFill>
                <a:srgbClr val="FF0000"/>
              </a:solidFill>
              <a:round/>
            </a:ln>
            <a:extLst>
              <a:ext uri="{909E8E84-426E-40DD-AFC4-6F175D3DCCD1}">
                <a14:hiddenFill xmlns="" xmlns:a14="http://schemas.microsoft.com/office/drawing/2010/main">
                  <a:noFill/>
                </a14:hiddenFill>
              </a:ext>
            </a:extLst>
          </p:spPr>
          <p:txBody>
            <a:bodyPr wrap="none"/>
            <a:lstStyle/>
            <a:p>
              <a:endParaRPr lang="zh-CN" altLang="en-US">
                <a:latin typeface="Gill Sans MT" panose="020B0502020104020203" pitchFamily="34" charset="0"/>
              </a:endParaRPr>
            </a:p>
          </p:txBody>
        </p:sp>
        <p:sp>
          <p:nvSpPr>
            <p:cNvPr id="17" name="Oval 47"/>
            <p:cNvSpPr>
              <a:spLocks noChangeArrowheads="1"/>
            </p:cNvSpPr>
            <p:nvPr/>
          </p:nvSpPr>
          <p:spPr bwMode="auto">
            <a:xfrm>
              <a:off x="4622" y="2806"/>
              <a:ext cx="56" cy="56"/>
            </a:xfrm>
            <a:prstGeom prst="ellipse">
              <a:avLst/>
            </a:prstGeom>
            <a:solidFill>
              <a:srgbClr val="FF0000"/>
            </a:solidFill>
            <a:ln>
              <a:noFill/>
            </a:ln>
            <a:extLst>
              <a:ext uri="{91240B29-F687-4F45-9708-019B960494DF}">
                <a14:hiddenLine xmlns=""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MS PGothic" panose="020B0600070205080204" charset="-128"/>
                </a:defRPr>
              </a:lvl1pPr>
              <a:lvl2pPr marL="742950" indent="-285750">
                <a:defRPr sz="2400">
                  <a:solidFill>
                    <a:schemeClr val="tx1"/>
                  </a:solidFill>
                  <a:latin typeface="Arial" panose="020B0604020202020204" pitchFamily="34" charset="0"/>
                  <a:ea typeface="MS PGothic" panose="020B0600070205080204" charset="-128"/>
                </a:defRPr>
              </a:lvl2pPr>
              <a:lvl3pPr marL="1143000" indent="-228600">
                <a:defRPr sz="2400">
                  <a:solidFill>
                    <a:schemeClr val="tx1"/>
                  </a:solidFill>
                  <a:latin typeface="Arial" panose="020B0604020202020204" pitchFamily="34" charset="0"/>
                  <a:ea typeface="MS PGothic" panose="020B0600070205080204" charset="-128"/>
                </a:defRPr>
              </a:lvl3pPr>
              <a:lvl4pPr marL="1600200" indent="-228600">
                <a:defRPr sz="2400">
                  <a:solidFill>
                    <a:schemeClr val="tx1"/>
                  </a:solidFill>
                  <a:latin typeface="Arial" panose="020B0604020202020204" pitchFamily="34" charset="0"/>
                  <a:ea typeface="MS PGothic" panose="020B0600070205080204" charset="-128"/>
                </a:defRPr>
              </a:lvl4pPr>
              <a:lvl5pPr marL="2057400" indent="-22860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endParaRPr lang="zh-CN" altLang="zh-CN" sz="1800">
                <a:latin typeface="Gill Sans MT" panose="020B0502020104020203" pitchFamily="34" charset="0"/>
              </a:endParaRPr>
            </a:p>
          </p:txBody>
        </p:sp>
        <p:sp>
          <p:nvSpPr>
            <p:cNvPr id="18" name="Oval 48"/>
            <p:cNvSpPr>
              <a:spLocks noChangeArrowheads="1"/>
            </p:cNvSpPr>
            <p:nvPr/>
          </p:nvSpPr>
          <p:spPr bwMode="auto">
            <a:xfrm>
              <a:off x="4622" y="3048"/>
              <a:ext cx="56" cy="56"/>
            </a:xfrm>
            <a:prstGeom prst="ellipse">
              <a:avLst/>
            </a:prstGeom>
            <a:solidFill>
              <a:srgbClr val="FF0000"/>
            </a:solidFill>
            <a:ln>
              <a:noFill/>
            </a:ln>
            <a:extLst>
              <a:ext uri="{91240B29-F687-4F45-9708-019B960494DF}">
                <a14:hiddenLine xmlns=""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MS PGothic" panose="020B0600070205080204" charset="-128"/>
                </a:defRPr>
              </a:lvl1pPr>
              <a:lvl2pPr marL="742950" indent="-285750">
                <a:defRPr sz="2400">
                  <a:solidFill>
                    <a:schemeClr val="tx1"/>
                  </a:solidFill>
                  <a:latin typeface="Arial" panose="020B0604020202020204" pitchFamily="34" charset="0"/>
                  <a:ea typeface="MS PGothic" panose="020B0600070205080204" charset="-128"/>
                </a:defRPr>
              </a:lvl2pPr>
              <a:lvl3pPr marL="1143000" indent="-228600">
                <a:defRPr sz="2400">
                  <a:solidFill>
                    <a:schemeClr val="tx1"/>
                  </a:solidFill>
                  <a:latin typeface="Arial" panose="020B0604020202020204" pitchFamily="34" charset="0"/>
                  <a:ea typeface="MS PGothic" panose="020B0600070205080204" charset="-128"/>
                </a:defRPr>
              </a:lvl3pPr>
              <a:lvl4pPr marL="1600200" indent="-228600">
                <a:defRPr sz="2400">
                  <a:solidFill>
                    <a:schemeClr val="tx1"/>
                  </a:solidFill>
                  <a:latin typeface="Arial" panose="020B0604020202020204" pitchFamily="34" charset="0"/>
                  <a:ea typeface="MS PGothic" panose="020B0600070205080204" charset="-128"/>
                </a:defRPr>
              </a:lvl4pPr>
              <a:lvl5pPr marL="2057400" indent="-22860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endParaRPr lang="zh-CN" altLang="zh-CN" sz="1800">
                <a:latin typeface="Gill Sans MT" panose="020B0502020104020203" pitchFamily="34" charset="0"/>
              </a:endParaRPr>
            </a:p>
          </p:txBody>
        </p:sp>
        <p:sp>
          <p:nvSpPr>
            <p:cNvPr id="19" name="Oval 49"/>
            <p:cNvSpPr>
              <a:spLocks noChangeArrowheads="1"/>
            </p:cNvSpPr>
            <p:nvPr/>
          </p:nvSpPr>
          <p:spPr bwMode="auto">
            <a:xfrm>
              <a:off x="4618" y="3316"/>
              <a:ext cx="56" cy="56"/>
            </a:xfrm>
            <a:prstGeom prst="ellipse">
              <a:avLst/>
            </a:prstGeom>
            <a:solidFill>
              <a:srgbClr val="FF0000"/>
            </a:solidFill>
            <a:ln>
              <a:noFill/>
            </a:ln>
            <a:extLst>
              <a:ext uri="{91240B29-F687-4F45-9708-019B960494DF}">
                <a14:hiddenLine xmlns=""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MS PGothic" panose="020B0600070205080204" charset="-128"/>
                </a:defRPr>
              </a:lvl1pPr>
              <a:lvl2pPr marL="742950" indent="-285750">
                <a:defRPr sz="2400">
                  <a:solidFill>
                    <a:schemeClr val="tx1"/>
                  </a:solidFill>
                  <a:latin typeface="Arial" panose="020B0604020202020204" pitchFamily="34" charset="0"/>
                  <a:ea typeface="MS PGothic" panose="020B0600070205080204" charset="-128"/>
                </a:defRPr>
              </a:lvl2pPr>
              <a:lvl3pPr marL="1143000" indent="-228600">
                <a:defRPr sz="2400">
                  <a:solidFill>
                    <a:schemeClr val="tx1"/>
                  </a:solidFill>
                  <a:latin typeface="Arial" panose="020B0604020202020204" pitchFamily="34" charset="0"/>
                  <a:ea typeface="MS PGothic" panose="020B0600070205080204" charset="-128"/>
                </a:defRPr>
              </a:lvl3pPr>
              <a:lvl4pPr marL="1600200" indent="-228600">
                <a:defRPr sz="2400">
                  <a:solidFill>
                    <a:schemeClr val="tx1"/>
                  </a:solidFill>
                  <a:latin typeface="Arial" panose="020B0604020202020204" pitchFamily="34" charset="0"/>
                  <a:ea typeface="MS PGothic" panose="020B0600070205080204" charset="-128"/>
                </a:defRPr>
              </a:lvl4pPr>
              <a:lvl5pPr marL="2057400" indent="-22860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endParaRPr lang="zh-CN" altLang="zh-CN" sz="1800">
                <a:latin typeface="Gill Sans MT" panose="020B0502020104020203" pitchFamily="34" charset="0"/>
              </a:endParaRPr>
            </a:p>
          </p:txBody>
        </p:sp>
        <p:sp>
          <p:nvSpPr>
            <p:cNvPr id="20" name="Oval 50"/>
            <p:cNvSpPr>
              <a:spLocks noChangeArrowheads="1"/>
            </p:cNvSpPr>
            <p:nvPr/>
          </p:nvSpPr>
          <p:spPr bwMode="auto">
            <a:xfrm>
              <a:off x="4890" y="2806"/>
              <a:ext cx="56" cy="56"/>
            </a:xfrm>
            <a:prstGeom prst="ellipse">
              <a:avLst/>
            </a:prstGeom>
            <a:solidFill>
              <a:srgbClr val="FF0000"/>
            </a:solidFill>
            <a:ln>
              <a:noFill/>
            </a:ln>
            <a:extLst>
              <a:ext uri="{91240B29-F687-4F45-9708-019B960494DF}">
                <a14:hiddenLine xmlns=""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MS PGothic" panose="020B0600070205080204" charset="-128"/>
                </a:defRPr>
              </a:lvl1pPr>
              <a:lvl2pPr marL="742950" indent="-285750">
                <a:defRPr sz="2400">
                  <a:solidFill>
                    <a:schemeClr val="tx1"/>
                  </a:solidFill>
                  <a:latin typeface="Arial" panose="020B0604020202020204" pitchFamily="34" charset="0"/>
                  <a:ea typeface="MS PGothic" panose="020B0600070205080204" charset="-128"/>
                </a:defRPr>
              </a:lvl2pPr>
              <a:lvl3pPr marL="1143000" indent="-228600">
                <a:defRPr sz="2400">
                  <a:solidFill>
                    <a:schemeClr val="tx1"/>
                  </a:solidFill>
                  <a:latin typeface="Arial" panose="020B0604020202020204" pitchFamily="34" charset="0"/>
                  <a:ea typeface="MS PGothic" panose="020B0600070205080204" charset="-128"/>
                </a:defRPr>
              </a:lvl3pPr>
              <a:lvl4pPr marL="1600200" indent="-228600">
                <a:defRPr sz="2400">
                  <a:solidFill>
                    <a:schemeClr val="tx1"/>
                  </a:solidFill>
                  <a:latin typeface="Arial" panose="020B0604020202020204" pitchFamily="34" charset="0"/>
                  <a:ea typeface="MS PGothic" panose="020B0600070205080204" charset="-128"/>
                </a:defRPr>
              </a:lvl4pPr>
              <a:lvl5pPr marL="2057400" indent="-22860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endParaRPr lang="zh-CN" altLang="zh-CN" sz="1800">
                <a:latin typeface="Gill Sans MT" panose="020B0502020104020203" pitchFamily="34" charset="0"/>
              </a:endParaRPr>
            </a:p>
          </p:txBody>
        </p:sp>
        <p:sp>
          <p:nvSpPr>
            <p:cNvPr id="21" name="Oval 51"/>
            <p:cNvSpPr>
              <a:spLocks noChangeArrowheads="1"/>
            </p:cNvSpPr>
            <p:nvPr/>
          </p:nvSpPr>
          <p:spPr bwMode="auto">
            <a:xfrm>
              <a:off x="4890" y="3048"/>
              <a:ext cx="56" cy="56"/>
            </a:xfrm>
            <a:prstGeom prst="ellipse">
              <a:avLst/>
            </a:prstGeom>
            <a:solidFill>
              <a:srgbClr val="FF0000"/>
            </a:solidFill>
            <a:ln>
              <a:noFill/>
            </a:ln>
            <a:extLst>
              <a:ext uri="{91240B29-F687-4F45-9708-019B960494DF}">
                <a14:hiddenLine xmlns=""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MS PGothic" panose="020B0600070205080204" charset="-128"/>
                </a:defRPr>
              </a:lvl1pPr>
              <a:lvl2pPr marL="742950" indent="-285750">
                <a:defRPr sz="2400">
                  <a:solidFill>
                    <a:schemeClr val="tx1"/>
                  </a:solidFill>
                  <a:latin typeface="Arial" panose="020B0604020202020204" pitchFamily="34" charset="0"/>
                  <a:ea typeface="MS PGothic" panose="020B0600070205080204" charset="-128"/>
                </a:defRPr>
              </a:lvl2pPr>
              <a:lvl3pPr marL="1143000" indent="-228600">
                <a:defRPr sz="2400">
                  <a:solidFill>
                    <a:schemeClr val="tx1"/>
                  </a:solidFill>
                  <a:latin typeface="Arial" panose="020B0604020202020204" pitchFamily="34" charset="0"/>
                  <a:ea typeface="MS PGothic" panose="020B0600070205080204" charset="-128"/>
                </a:defRPr>
              </a:lvl3pPr>
              <a:lvl4pPr marL="1600200" indent="-228600">
                <a:defRPr sz="2400">
                  <a:solidFill>
                    <a:schemeClr val="tx1"/>
                  </a:solidFill>
                  <a:latin typeface="Arial" panose="020B0604020202020204" pitchFamily="34" charset="0"/>
                  <a:ea typeface="MS PGothic" panose="020B0600070205080204" charset="-128"/>
                </a:defRPr>
              </a:lvl4pPr>
              <a:lvl5pPr marL="2057400" indent="-22860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endParaRPr lang="zh-CN" altLang="zh-CN" sz="1800">
                <a:latin typeface="Gill Sans MT" panose="020B0502020104020203" pitchFamily="34" charset="0"/>
              </a:endParaRPr>
            </a:p>
          </p:txBody>
        </p:sp>
        <p:sp>
          <p:nvSpPr>
            <p:cNvPr id="22" name="Oval 52"/>
            <p:cNvSpPr>
              <a:spLocks noChangeArrowheads="1"/>
            </p:cNvSpPr>
            <p:nvPr/>
          </p:nvSpPr>
          <p:spPr bwMode="auto">
            <a:xfrm>
              <a:off x="4886" y="3316"/>
              <a:ext cx="56" cy="56"/>
            </a:xfrm>
            <a:prstGeom prst="ellipse">
              <a:avLst/>
            </a:prstGeom>
            <a:solidFill>
              <a:srgbClr val="FF0000"/>
            </a:solidFill>
            <a:ln>
              <a:noFill/>
            </a:ln>
            <a:extLst>
              <a:ext uri="{91240B29-F687-4F45-9708-019B960494DF}">
                <a14:hiddenLine xmlns=""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MS PGothic" panose="020B0600070205080204" charset="-128"/>
                </a:defRPr>
              </a:lvl1pPr>
              <a:lvl2pPr marL="742950" indent="-285750">
                <a:defRPr sz="2400">
                  <a:solidFill>
                    <a:schemeClr val="tx1"/>
                  </a:solidFill>
                  <a:latin typeface="Arial" panose="020B0604020202020204" pitchFamily="34" charset="0"/>
                  <a:ea typeface="MS PGothic" panose="020B0600070205080204" charset="-128"/>
                </a:defRPr>
              </a:lvl2pPr>
              <a:lvl3pPr marL="1143000" indent="-228600">
                <a:defRPr sz="2400">
                  <a:solidFill>
                    <a:schemeClr val="tx1"/>
                  </a:solidFill>
                  <a:latin typeface="Arial" panose="020B0604020202020204" pitchFamily="34" charset="0"/>
                  <a:ea typeface="MS PGothic" panose="020B0600070205080204" charset="-128"/>
                </a:defRPr>
              </a:lvl3pPr>
              <a:lvl4pPr marL="1600200" indent="-228600">
                <a:defRPr sz="2400">
                  <a:solidFill>
                    <a:schemeClr val="tx1"/>
                  </a:solidFill>
                  <a:latin typeface="Arial" panose="020B0604020202020204" pitchFamily="34" charset="0"/>
                  <a:ea typeface="MS PGothic" panose="020B0600070205080204" charset="-128"/>
                </a:defRPr>
              </a:lvl4pPr>
              <a:lvl5pPr marL="2057400" indent="-22860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endParaRPr lang="zh-CN" altLang="zh-CN" sz="1800">
                <a:latin typeface="Gill Sans MT" panose="020B0502020104020203" pitchFamily="34" charset="0"/>
              </a:endParaRPr>
            </a:p>
          </p:txBody>
        </p:sp>
        <p:sp>
          <p:nvSpPr>
            <p:cNvPr id="23" name="Oval 53"/>
            <p:cNvSpPr>
              <a:spLocks noChangeArrowheads="1"/>
            </p:cNvSpPr>
            <p:nvPr/>
          </p:nvSpPr>
          <p:spPr bwMode="auto">
            <a:xfrm>
              <a:off x="5136" y="2806"/>
              <a:ext cx="56" cy="56"/>
            </a:xfrm>
            <a:prstGeom prst="ellipse">
              <a:avLst/>
            </a:prstGeom>
            <a:solidFill>
              <a:srgbClr val="FF0000"/>
            </a:solidFill>
            <a:ln>
              <a:noFill/>
            </a:ln>
            <a:extLst>
              <a:ext uri="{91240B29-F687-4F45-9708-019B960494DF}">
                <a14:hiddenLine xmlns=""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MS PGothic" panose="020B0600070205080204" charset="-128"/>
                </a:defRPr>
              </a:lvl1pPr>
              <a:lvl2pPr marL="742950" indent="-285750">
                <a:defRPr sz="2400">
                  <a:solidFill>
                    <a:schemeClr val="tx1"/>
                  </a:solidFill>
                  <a:latin typeface="Arial" panose="020B0604020202020204" pitchFamily="34" charset="0"/>
                  <a:ea typeface="MS PGothic" panose="020B0600070205080204" charset="-128"/>
                </a:defRPr>
              </a:lvl2pPr>
              <a:lvl3pPr marL="1143000" indent="-228600">
                <a:defRPr sz="2400">
                  <a:solidFill>
                    <a:schemeClr val="tx1"/>
                  </a:solidFill>
                  <a:latin typeface="Arial" panose="020B0604020202020204" pitchFamily="34" charset="0"/>
                  <a:ea typeface="MS PGothic" panose="020B0600070205080204" charset="-128"/>
                </a:defRPr>
              </a:lvl3pPr>
              <a:lvl4pPr marL="1600200" indent="-228600">
                <a:defRPr sz="2400">
                  <a:solidFill>
                    <a:schemeClr val="tx1"/>
                  </a:solidFill>
                  <a:latin typeface="Arial" panose="020B0604020202020204" pitchFamily="34" charset="0"/>
                  <a:ea typeface="MS PGothic" panose="020B0600070205080204" charset="-128"/>
                </a:defRPr>
              </a:lvl4pPr>
              <a:lvl5pPr marL="2057400" indent="-22860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endParaRPr lang="zh-CN" altLang="zh-CN" sz="1800">
                <a:latin typeface="Gill Sans MT" panose="020B0502020104020203" pitchFamily="34" charset="0"/>
              </a:endParaRPr>
            </a:p>
          </p:txBody>
        </p:sp>
        <p:sp>
          <p:nvSpPr>
            <p:cNvPr id="24" name="Oval 54"/>
            <p:cNvSpPr>
              <a:spLocks noChangeArrowheads="1"/>
            </p:cNvSpPr>
            <p:nvPr/>
          </p:nvSpPr>
          <p:spPr bwMode="auto">
            <a:xfrm>
              <a:off x="5136" y="3048"/>
              <a:ext cx="56" cy="56"/>
            </a:xfrm>
            <a:prstGeom prst="ellipse">
              <a:avLst/>
            </a:prstGeom>
            <a:solidFill>
              <a:srgbClr val="FF0000"/>
            </a:solidFill>
            <a:ln>
              <a:noFill/>
            </a:ln>
            <a:extLst>
              <a:ext uri="{91240B29-F687-4F45-9708-019B960494DF}">
                <a14:hiddenLine xmlns=""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MS PGothic" panose="020B0600070205080204" charset="-128"/>
                </a:defRPr>
              </a:lvl1pPr>
              <a:lvl2pPr marL="742950" indent="-285750">
                <a:defRPr sz="2400">
                  <a:solidFill>
                    <a:schemeClr val="tx1"/>
                  </a:solidFill>
                  <a:latin typeface="Arial" panose="020B0604020202020204" pitchFamily="34" charset="0"/>
                  <a:ea typeface="MS PGothic" panose="020B0600070205080204" charset="-128"/>
                </a:defRPr>
              </a:lvl2pPr>
              <a:lvl3pPr marL="1143000" indent="-228600">
                <a:defRPr sz="2400">
                  <a:solidFill>
                    <a:schemeClr val="tx1"/>
                  </a:solidFill>
                  <a:latin typeface="Arial" panose="020B0604020202020204" pitchFamily="34" charset="0"/>
                  <a:ea typeface="MS PGothic" panose="020B0600070205080204" charset="-128"/>
                </a:defRPr>
              </a:lvl3pPr>
              <a:lvl4pPr marL="1600200" indent="-228600">
                <a:defRPr sz="2400">
                  <a:solidFill>
                    <a:schemeClr val="tx1"/>
                  </a:solidFill>
                  <a:latin typeface="Arial" panose="020B0604020202020204" pitchFamily="34" charset="0"/>
                  <a:ea typeface="MS PGothic" panose="020B0600070205080204" charset="-128"/>
                </a:defRPr>
              </a:lvl4pPr>
              <a:lvl5pPr marL="2057400" indent="-22860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endParaRPr lang="zh-CN" altLang="zh-CN" sz="1800">
                <a:latin typeface="Gill Sans MT" panose="020B0502020104020203" pitchFamily="34" charset="0"/>
              </a:endParaRPr>
            </a:p>
          </p:txBody>
        </p:sp>
        <p:sp>
          <p:nvSpPr>
            <p:cNvPr id="25" name="Oval 55"/>
            <p:cNvSpPr>
              <a:spLocks noChangeArrowheads="1"/>
            </p:cNvSpPr>
            <p:nvPr/>
          </p:nvSpPr>
          <p:spPr bwMode="auto">
            <a:xfrm>
              <a:off x="5132" y="3316"/>
              <a:ext cx="56" cy="56"/>
            </a:xfrm>
            <a:prstGeom prst="ellipse">
              <a:avLst/>
            </a:prstGeom>
            <a:solidFill>
              <a:srgbClr val="FF0000"/>
            </a:solidFill>
            <a:ln>
              <a:noFill/>
            </a:ln>
            <a:extLst>
              <a:ext uri="{91240B29-F687-4F45-9708-019B960494DF}">
                <a14:hiddenLine xmlns="" xmlns:a14="http://schemas.microsoft.com/office/drawing/2010/main" w="9525">
                  <a:solidFill>
                    <a:srgbClr val="000000"/>
                  </a:solidFill>
                  <a:round/>
                </a14:hiddenLine>
              </a:ext>
            </a:extLst>
          </p:spPr>
          <p:txBody>
            <a:bodyPr wrap="none" anchor="ctr"/>
            <a:lstStyle>
              <a:lvl1pPr>
                <a:defRPr sz="2400">
                  <a:solidFill>
                    <a:schemeClr val="tx1"/>
                  </a:solidFill>
                  <a:latin typeface="Arial" panose="020B0604020202020204" pitchFamily="34" charset="0"/>
                  <a:ea typeface="MS PGothic" panose="020B0600070205080204" charset="-128"/>
                </a:defRPr>
              </a:lvl1pPr>
              <a:lvl2pPr marL="742950" indent="-285750">
                <a:defRPr sz="2400">
                  <a:solidFill>
                    <a:schemeClr val="tx1"/>
                  </a:solidFill>
                  <a:latin typeface="Arial" panose="020B0604020202020204" pitchFamily="34" charset="0"/>
                  <a:ea typeface="MS PGothic" panose="020B0600070205080204" charset="-128"/>
                </a:defRPr>
              </a:lvl2pPr>
              <a:lvl3pPr marL="1143000" indent="-228600">
                <a:defRPr sz="2400">
                  <a:solidFill>
                    <a:schemeClr val="tx1"/>
                  </a:solidFill>
                  <a:latin typeface="Arial" panose="020B0604020202020204" pitchFamily="34" charset="0"/>
                  <a:ea typeface="MS PGothic" panose="020B0600070205080204" charset="-128"/>
                </a:defRPr>
              </a:lvl3pPr>
              <a:lvl4pPr marL="1600200" indent="-228600">
                <a:defRPr sz="2400">
                  <a:solidFill>
                    <a:schemeClr val="tx1"/>
                  </a:solidFill>
                  <a:latin typeface="Arial" panose="020B0604020202020204" pitchFamily="34" charset="0"/>
                  <a:ea typeface="MS PGothic" panose="020B0600070205080204" charset="-128"/>
                </a:defRPr>
              </a:lvl4pPr>
              <a:lvl5pPr marL="2057400" indent="-22860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endParaRPr lang="zh-CN" altLang="zh-CN" sz="1800">
                <a:latin typeface="Gill Sans MT" panose="020B0502020104020203" pitchFamily="34" charset="0"/>
              </a:endParaRPr>
            </a:p>
          </p:txBody>
        </p:sp>
        <p:sp>
          <p:nvSpPr>
            <p:cNvPr id="26" name="Text Box 56"/>
            <p:cNvSpPr txBox="1">
              <a:spLocks noChangeArrowheads="1"/>
            </p:cNvSpPr>
            <p:nvPr/>
          </p:nvSpPr>
          <p:spPr bwMode="auto">
            <a:xfrm>
              <a:off x="3812" y="3601"/>
              <a:ext cx="515" cy="2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MS PGothic" panose="020B0600070205080204" charset="-128"/>
                </a:defRPr>
              </a:lvl1pPr>
              <a:lvl2pPr marL="742950" indent="-285750">
                <a:defRPr sz="2400">
                  <a:solidFill>
                    <a:schemeClr val="tx1"/>
                  </a:solidFill>
                  <a:latin typeface="Arial" panose="020B0604020202020204" pitchFamily="34" charset="0"/>
                  <a:ea typeface="MS PGothic" panose="020B0600070205080204" charset="-128"/>
                </a:defRPr>
              </a:lvl2pPr>
              <a:lvl3pPr marL="1143000" indent="-228600">
                <a:defRPr sz="2400">
                  <a:solidFill>
                    <a:schemeClr val="tx1"/>
                  </a:solidFill>
                  <a:latin typeface="Arial" panose="020B0604020202020204" pitchFamily="34" charset="0"/>
                  <a:ea typeface="MS PGothic" panose="020B0600070205080204" charset="-128"/>
                </a:defRPr>
              </a:lvl3pPr>
              <a:lvl4pPr marL="1600200" indent="-228600">
                <a:defRPr sz="2400">
                  <a:solidFill>
                    <a:schemeClr val="tx1"/>
                  </a:solidFill>
                  <a:latin typeface="Arial" panose="020B0604020202020204" pitchFamily="34" charset="0"/>
                  <a:ea typeface="MS PGothic" panose="020B0600070205080204" charset="-128"/>
                </a:defRPr>
              </a:lvl4pPr>
              <a:lvl5pPr marL="2057400" indent="-228600">
                <a:defRPr sz="2400">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charset="-128"/>
                </a:defRPr>
              </a:lvl9pPr>
            </a:lstStyle>
            <a:p>
              <a:r>
                <a:rPr lang="en-US" altLang="zh-CN" sz="2000">
                  <a:latin typeface="Gill Sans MT" panose="020B0502020104020203" pitchFamily="34" charset="0"/>
                </a:rPr>
                <a:t>crossbar</a:t>
              </a:r>
            </a:p>
          </p:txBody>
        </p:sp>
        <p:sp>
          <p:nvSpPr>
            <p:cNvPr id="27" name="Freeform 57"/>
            <p:cNvSpPr/>
            <p:nvPr/>
          </p:nvSpPr>
          <p:spPr bwMode="auto">
            <a:xfrm>
              <a:off x="3900" y="2796"/>
              <a:ext cx="972" cy="1269"/>
            </a:xfrm>
            <a:custGeom>
              <a:avLst/>
              <a:gdLst>
                <a:gd name="T0" fmla="*/ 0 w 972"/>
                <a:gd name="T1" fmla="*/ 3 h 1266"/>
                <a:gd name="T2" fmla="*/ 969 w 972"/>
                <a:gd name="T3" fmla="*/ 0 h 1266"/>
                <a:gd name="T4" fmla="*/ 972 w 972"/>
                <a:gd name="T5" fmla="*/ 1293 h 1266"/>
                <a:gd name="T6" fmla="*/ 0 60000 65536"/>
                <a:gd name="T7" fmla="*/ 0 60000 65536"/>
                <a:gd name="T8" fmla="*/ 0 60000 65536"/>
                <a:gd name="T9" fmla="*/ 0 w 972"/>
                <a:gd name="T10" fmla="*/ 0 h 1266"/>
                <a:gd name="T11" fmla="*/ 972 w 972"/>
                <a:gd name="T12" fmla="*/ 1266 h 1266"/>
              </a:gdLst>
              <a:ahLst/>
              <a:cxnLst>
                <a:cxn ang="T6">
                  <a:pos x="T0" y="T1"/>
                </a:cxn>
                <a:cxn ang="T7">
                  <a:pos x="T2" y="T3"/>
                </a:cxn>
                <a:cxn ang="T8">
                  <a:pos x="T4" y="T5"/>
                </a:cxn>
              </a:cxnLst>
              <a:rect l="T9" t="T10" r="T11" b="T12"/>
              <a:pathLst>
                <a:path w="972" h="1266">
                  <a:moveTo>
                    <a:pt x="0" y="3"/>
                  </a:moveTo>
                  <a:lnTo>
                    <a:pt x="969" y="0"/>
                  </a:lnTo>
                  <a:lnTo>
                    <a:pt x="972" y="1266"/>
                  </a:lnTo>
                </a:path>
              </a:pathLst>
            </a:custGeom>
            <a:noFill/>
            <a:ln w="38100" cap="flat" cmpd="sng">
              <a:solidFill>
                <a:schemeClr val="tx1"/>
              </a:solidFill>
              <a:prstDash val="solid"/>
              <a:round/>
              <a:headEnd type="none" w="med" len="med"/>
              <a:tailEnd type="triangle" w="med" len="med"/>
            </a:ln>
            <a:extLst>
              <a:ext uri="{909E8E84-426E-40DD-AFC4-6F175D3DCCD1}">
                <a14:hiddenFill xmlns="" xmlns:a14="http://schemas.microsoft.com/office/drawing/2010/main">
                  <a:solidFill>
                    <a:srgbClr val="FFFFFF"/>
                  </a:solidFill>
                </a14:hiddenFill>
              </a:ext>
            </a:extLst>
          </p:spPr>
          <p:txBody>
            <a:bodyPr wrap="none"/>
            <a:lstStyle/>
            <a:p>
              <a:endParaRPr lang="zh-CN" altLang="en-US">
                <a:latin typeface="Gill Sans MT" panose="020B0502020104020203" pitchFamily="34" charset="0"/>
              </a:endParaRPr>
            </a:p>
          </p:txBody>
        </p:sp>
      </p:grpSp>
      <p:sp>
        <p:nvSpPr>
          <p:cNvPr id="2" name="标题 1"/>
          <p:cNvSpPr>
            <a:spLocks noGrp="1"/>
          </p:cNvSpPr>
          <p:nvPr>
            <p:ph type="title"/>
          </p:nvPr>
        </p:nvSpPr>
        <p:spPr/>
        <p:txBody>
          <a:bodyPr/>
          <a:lstStyle/>
          <a:p>
            <a:r>
              <a:rPr lang="en-US" altLang="zh-CN" dirty="0">
                <a:latin typeface="+mn-lt"/>
              </a:rPr>
              <a:t>Switching via an interconnection network</a:t>
            </a:r>
            <a:endParaRPr lang="zh-CN" altLang="en-US" dirty="0">
              <a:latin typeface="+mn-lt"/>
            </a:endParaRPr>
          </a:p>
        </p:txBody>
      </p:sp>
      <p:sp>
        <p:nvSpPr>
          <p:cNvPr id="3" name="矩形 2"/>
          <p:cNvSpPr/>
          <p:nvPr/>
        </p:nvSpPr>
        <p:spPr>
          <a:xfrm>
            <a:off x="5482301" y="2891782"/>
            <a:ext cx="338554" cy="369332"/>
          </a:xfrm>
          <a:prstGeom prst="rect">
            <a:avLst/>
          </a:prstGeom>
        </p:spPr>
        <p:txBody>
          <a:bodyPr wrap="none">
            <a:spAutoFit/>
          </a:bodyPr>
          <a:lstStyle/>
          <a:p>
            <a:r>
              <a:rPr lang="en-US" altLang="zh-CN" b="1" dirty="0">
                <a:latin typeface="Times New Roman" panose="02020603050405020304" pitchFamily="18" charset="0"/>
              </a:rPr>
              <a:t>B</a:t>
            </a:r>
            <a:endParaRPr lang="zh-CN" altLang="en-US" b="1" dirty="0"/>
          </a:p>
        </p:txBody>
      </p:sp>
      <p:sp>
        <p:nvSpPr>
          <p:cNvPr id="61" name="矩形 60"/>
          <p:cNvSpPr/>
          <p:nvPr/>
        </p:nvSpPr>
        <p:spPr>
          <a:xfrm>
            <a:off x="5482289" y="2489546"/>
            <a:ext cx="351378" cy="369332"/>
          </a:xfrm>
          <a:prstGeom prst="rect">
            <a:avLst/>
          </a:prstGeom>
        </p:spPr>
        <p:txBody>
          <a:bodyPr wrap="none">
            <a:spAutoFit/>
          </a:bodyPr>
          <a:lstStyle/>
          <a:p>
            <a:r>
              <a:rPr lang="en-US" altLang="zh-CN" b="1" dirty="0">
                <a:latin typeface="Times New Roman" panose="02020603050405020304" pitchFamily="18" charset="0"/>
              </a:rPr>
              <a:t>A</a:t>
            </a:r>
            <a:endParaRPr lang="zh-CN" altLang="en-US" b="1" dirty="0"/>
          </a:p>
        </p:txBody>
      </p:sp>
      <p:sp>
        <p:nvSpPr>
          <p:cNvPr id="62" name="矩形 61"/>
          <p:cNvSpPr/>
          <p:nvPr/>
        </p:nvSpPr>
        <p:spPr>
          <a:xfrm>
            <a:off x="7143775" y="4999217"/>
            <a:ext cx="351378" cy="369332"/>
          </a:xfrm>
          <a:prstGeom prst="rect">
            <a:avLst/>
          </a:prstGeom>
        </p:spPr>
        <p:txBody>
          <a:bodyPr wrap="none">
            <a:spAutoFit/>
          </a:bodyPr>
          <a:lstStyle/>
          <a:p>
            <a:r>
              <a:rPr lang="en-US" altLang="zh-CN" b="1" dirty="0">
                <a:latin typeface="Times New Roman" panose="02020603050405020304" pitchFamily="18" charset="0"/>
              </a:rPr>
              <a:t>X</a:t>
            </a:r>
            <a:endParaRPr lang="zh-CN" altLang="en-US" b="1" dirty="0"/>
          </a:p>
        </p:txBody>
      </p:sp>
      <p:sp>
        <p:nvSpPr>
          <p:cNvPr id="63" name="矩形 62"/>
          <p:cNvSpPr/>
          <p:nvPr/>
        </p:nvSpPr>
        <p:spPr>
          <a:xfrm>
            <a:off x="7683699" y="5012418"/>
            <a:ext cx="351378" cy="369332"/>
          </a:xfrm>
          <a:prstGeom prst="rect">
            <a:avLst/>
          </a:prstGeom>
        </p:spPr>
        <p:txBody>
          <a:bodyPr wrap="none">
            <a:spAutoFit/>
          </a:bodyPr>
          <a:lstStyle/>
          <a:p>
            <a:r>
              <a:rPr lang="en-US" altLang="zh-CN" b="1" dirty="0">
                <a:latin typeface="Times New Roman" panose="02020603050405020304" pitchFamily="18" charset="0"/>
              </a:rPr>
              <a:t>Y</a:t>
            </a:r>
            <a:endParaRPr lang="zh-CN" altLang="en-US" b="1" dirty="0"/>
          </a:p>
        </p:txBody>
      </p:sp>
    </p:spTree>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466" name="Picture 3"/>
          <p:cNvPicPr>
            <a:picLocks noChangeAspect="1" noChangeArrowheads="1"/>
          </p:cNvPicPr>
          <p:nvPr/>
        </p:nvPicPr>
        <p:blipFill>
          <a:blip r:embed="rId3" cstate="print"/>
          <a:srcRect/>
          <a:stretch>
            <a:fillRect/>
          </a:stretch>
        </p:blipFill>
        <p:spPr bwMode="auto">
          <a:xfrm>
            <a:off x="352425" y="1917700"/>
            <a:ext cx="8510588" cy="3341688"/>
          </a:xfrm>
          <a:prstGeom prst="rect">
            <a:avLst/>
          </a:prstGeom>
          <a:noFill/>
          <a:ln w="9525">
            <a:noFill/>
            <a:miter lim="800000"/>
            <a:headEnd/>
            <a:tailEnd/>
          </a:ln>
        </p:spPr>
      </p:pic>
      <p:sp>
        <p:nvSpPr>
          <p:cNvPr id="2" name="标题 1"/>
          <p:cNvSpPr>
            <a:spLocks noGrp="1"/>
          </p:cNvSpPr>
          <p:nvPr>
            <p:ph type="title"/>
          </p:nvPr>
        </p:nvSpPr>
        <p:spPr/>
        <p:txBody>
          <a:bodyPr/>
          <a:lstStyle/>
          <a:p>
            <a:r>
              <a:rPr lang="en-US" altLang="zh-CN" dirty="0" smtClean="0">
                <a:latin typeface="+mn-lt"/>
              </a:rPr>
              <a:t>forwarding in </a:t>
            </a:r>
            <a:r>
              <a:rPr lang="en-US" altLang="zh-CN" dirty="0">
                <a:latin typeface="+mn-lt"/>
              </a:rPr>
              <a:t>a </a:t>
            </a:r>
            <a:r>
              <a:rPr lang="en-US" altLang="zh-CN" dirty="0">
                <a:solidFill>
                  <a:srgbClr val="FF0000"/>
                </a:solidFill>
                <a:latin typeface="+mn-lt"/>
              </a:rPr>
              <a:t>banyan</a:t>
            </a:r>
            <a:r>
              <a:rPr lang="en-US" altLang="zh-CN" dirty="0">
                <a:latin typeface="+mn-lt"/>
              </a:rPr>
              <a:t> (</a:t>
            </a:r>
            <a:r>
              <a:rPr lang="zh-CN" altLang="en-US" dirty="0">
                <a:latin typeface="+mn-lt"/>
              </a:rPr>
              <a:t>榕树</a:t>
            </a:r>
            <a:r>
              <a:rPr lang="en-US" altLang="zh-CN" dirty="0">
                <a:latin typeface="+mn-lt"/>
              </a:rPr>
              <a:t>) switch</a:t>
            </a:r>
            <a:endParaRPr lang="zh-CN" altLang="en-US" dirty="0">
              <a:latin typeface="+mn-lt"/>
            </a:endParaRPr>
          </a:p>
        </p:txBody>
      </p:sp>
    </p:spTree>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ctrTitle"/>
          </p:nvPr>
        </p:nvSpPr>
        <p:spPr>
          <a:xfrm>
            <a:off x="990600" y="2420938"/>
            <a:ext cx="7253288" cy="717550"/>
          </a:xfrm>
        </p:spPr>
        <p:txBody>
          <a:bodyPr/>
          <a:lstStyle/>
          <a:p>
            <a:pPr eaLnBrk="1" hangingPunct="1"/>
            <a:r>
              <a:rPr lang="zh-CN" altLang="en-US" sz="3600" dirty="0"/>
              <a:t>第</a:t>
            </a:r>
            <a:r>
              <a:rPr lang="en-US" altLang="zh-CN" sz="3600" dirty="0"/>
              <a:t>4</a:t>
            </a:r>
            <a:r>
              <a:rPr lang="zh-CN" altLang="en-US" sz="3600" dirty="0"/>
              <a:t>章 网络层</a:t>
            </a:r>
          </a:p>
        </p:txBody>
      </p:sp>
      <p:sp>
        <p:nvSpPr>
          <p:cNvPr id="15363" name="Rectangle 3"/>
          <p:cNvSpPr>
            <a:spLocks noGrp="1" noChangeArrowheads="1"/>
          </p:cNvSpPr>
          <p:nvPr>
            <p:ph type="subTitle" idx="1"/>
          </p:nvPr>
        </p:nvSpPr>
        <p:spPr>
          <a:xfrm>
            <a:off x="571472" y="3352800"/>
            <a:ext cx="8115328" cy="2819400"/>
          </a:xfrm>
        </p:spPr>
        <p:txBody>
          <a:bodyPr/>
          <a:lstStyle/>
          <a:p>
            <a:pPr marL="342265" indent="-342265" algn="l">
              <a:spcBef>
                <a:spcPts val="600"/>
              </a:spcBef>
              <a:buFontTx/>
              <a:buChar char="•"/>
            </a:pPr>
            <a:r>
              <a:rPr lang="en-US" altLang="zh-CN"/>
              <a:t>We </a:t>
            </a:r>
            <a:r>
              <a:rPr lang="en-US" altLang="zh-CN" dirty="0"/>
              <a:t>would like to be able to give you a one-sentence definition of the Internet, a definition that you can take home and share with your family and friends. </a:t>
            </a:r>
          </a:p>
          <a:p>
            <a:pPr marL="342265" indent="-342265" algn="l">
              <a:spcBef>
                <a:spcPts val="600"/>
              </a:spcBef>
              <a:buFontTx/>
              <a:buChar char="•"/>
            </a:pPr>
            <a:r>
              <a:rPr lang="en-US" altLang="zh-CN" dirty="0"/>
              <a:t>Alas, the Internet is very complex and ever changing, both in terms of its hardware and software, as well as in the services it provides. </a:t>
            </a:r>
          </a:p>
          <a:p>
            <a:pPr eaLnBrk="1" hangingPunct="1"/>
            <a:endParaRPr lang="zh-CN" altLang="zh-CN"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8130" name="Line 2"/>
          <p:cNvSpPr>
            <a:spLocks noChangeShapeType="1"/>
          </p:cNvSpPr>
          <p:nvPr/>
        </p:nvSpPr>
        <p:spPr bwMode="auto">
          <a:xfrm flipV="1">
            <a:off x="1687513" y="4225925"/>
            <a:ext cx="5305425" cy="0"/>
          </a:xfrm>
          <a:prstGeom prst="line">
            <a:avLst/>
          </a:prstGeom>
          <a:noFill/>
          <a:ln w="12700">
            <a:solidFill>
              <a:schemeClr val="tx1"/>
            </a:solidFill>
            <a:round/>
            <a:headEnd type="triangle" w="sm" len="med"/>
            <a:tailEnd type="triangle" w="sm" len="med"/>
          </a:ln>
        </p:spPr>
        <p:txBody>
          <a:bodyPr/>
          <a:lstStyle/>
          <a:p>
            <a:endParaRPr lang="zh-CN" altLang="en-US"/>
          </a:p>
        </p:txBody>
      </p:sp>
      <p:sp>
        <p:nvSpPr>
          <p:cNvPr id="48131" name="Rectangle 3"/>
          <p:cNvSpPr>
            <a:spLocks noChangeArrowheads="1"/>
          </p:cNvSpPr>
          <p:nvPr/>
        </p:nvSpPr>
        <p:spPr bwMode="auto">
          <a:xfrm>
            <a:off x="3751263" y="4008438"/>
            <a:ext cx="815975" cy="638175"/>
          </a:xfrm>
          <a:prstGeom prst="rect">
            <a:avLst/>
          </a:prstGeom>
          <a:solidFill>
            <a:schemeClr val="bg1"/>
          </a:solidFill>
          <a:ln w="12700">
            <a:noFill/>
            <a:miter lim="800000"/>
          </a:ln>
        </p:spPr>
        <p:txBody>
          <a:bodyPr wrap="none" lIns="90488" tIns="44450" rIns="90488" bIns="44450">
            <a:spAutoFit/>
          </a:bodyPr>
          <a:lstStyle/>
          <a:p>
            <a:pPr defTabSz="762000" eaLnBrk="0" hangingPunct="0">
              <a:lnSpc>
                <a:spcPct val="90000"/>
              </a:lnSpc>
            </a:pPr>
            <a:r>
              <a:rPr kumimoji="1" lang="en-US" altLang="zh-CN" sz="2000" dirty="0">
                <a:latin typeface="Arial" panose="020B0604020202020204" pitchFamily="34" charset="0"/>
              </a:rPr>
              <a:t>net-id</a:t>
            </a:r>
          </a:p>
          <a:p>
            <a:pPr defTabSz="762000" eaLnBrk="0" hangingPunct="0">
              <a:lnSpc>
                <a:spcPct val="90000"/>
              </a:lnSpc>
            </a:pPr>
            <a:r>
              <a:rPr kumimoji="1" lang="en-US" altLang="zh-CN" sz="2000" dirty="0">
                <a:latin typeface="Arial" panose="020B0604020202020204" pitchFamily="34" charset="0"/>
              </a:rPr>
              <a:t>24 </a:t>
            </a:r>
            <a:r>
              <a:rPr kumimoji="1" lang="zh-CN" altLang="en-US" sz="2000">
                <a:latin typeface="Arial" panose="020B0604020202020204" pitchFamily="34" charset="0"/>
              </a:rPr>
              <a:t>位</a:t>
            </a:r>
          </a:p>
        </p:txBody>
      </p:sp>
      <p:sp>
        <p:nvSpPr>
          <p:cNvPr id="48132" name="Rectangle 4"/>
          <p:cNvSpPr>
            <a:spLocks noChangeArrowheads="1"/>
          </p:cNvSpPr>
          <p:nvPr/>
        </p:nvSpPr>
        <p:spPr bwMode="auto">
          <a:xfrm>
            <a:off x="1687513" y="3571875"/>
            <a:ext cx="7046912" cy="444500"/>
          </a:xfrm>
          <a:prstGeom prst="rect">
            <a:avLst/>
          </a:prstGeom>
          <a:solidFill>
            <a:srgbClr val="FFFF99"/>
          </a:solidFill>
          <a:ln w="25400">
            <a:solidFill>
              <a:schemeClr val="tx1"/>
            </a:solidFill>
            <a:miter lim="800000"/>
          </a:ln>
        </p:spPr>
        <p:txBody>
          <a:bodyPr wrap="none" anchor="ctr"/>
          <a:lstStyle/>
          <a:p>
            <a:endParaRPr lang="zh-CN" altLang="en-US"/>
          </a:p>
        </p:txBody>
      </p:sp>
      <p:sp>
        <p:nvSpPr>
          <p:cNvPr id="48133" name="Line 5"/>
          <p:cNvSpPr>
            <a:spLocks noChangeShapeType="1"/>
          </p:cNvSpPr>
          <p:nvPr/>
        </p:nvSpPr>
        <p:spPr bwMode="auto">
          <a:xfrm>
            <a:off x="3413125" y="1577975"/>
            <a:ext cx="5310188" cy="0"/>
          </a:xfrm>
          <a:prstGeom prst="line">
            <a:avLst/>
          </a:prstGeom>
          <a:noFill/>
          <a:ln w="12700">
            <a:solidFill>
              <a:schemeClr val="tx1"/>
            </a:solidFill>
            <a:round/>
            <a:headEnd type="triangle" w="sm" len="med"/>
            <a:tailEnd type="triangle" w="sm" len="med"/>
          </a:ln>
        </p:spPr>
        <p:txBody>
          <a:bodyPr/>
          <a:lstStyle/>
          <a:p>
            <a:endParaRPr lang="zh-CN" altLang="en-US"/>
          </a:p>
        </p:txBody>
      </p:sp>
      <p:sp>
        <p:nvSpPr>
          <p:cNvPr id="48134" name="Rectangle 6"/>
          <p:cNvSpPr>
            <a:spLocks noChangeArrowheads="1"/>
          </p:cNvSpPr>
          <p:nvPr/>
        </p:nvSpPr>
        <p:spPr bwMode="auto">
          <a:xfrm>
            <a:off x="5305425" y="1370013"/>
            <a:ext cx="941388" cy="638175"/>
          </a:xfrm>
          <a:prstGeom prst="rect">
            <a:avLst/>
          </a:prstGeom>
          <a:solidFill>
            <a:schemeClr val="bg1"/>
          </a:solidFill>
          <a:ln w="12700">
            <a:noFill/>
            <a:miter lim="800000"/>
          </a:ln>
        </p:spPr>
        <p:txBody>
          <a:bodyPr wrap="none" lIns="90488" tIns="44450" rIns="90488" bIns="44450">
            <a:spAutoFit/>
          </a:bodyPr>
          <a:lstStyle/>
          <a:p>
            <a:pPr algn="ctr" defTabSz="762000" eaLnBrk="0" hangingPunct="0">
              <a:lnSpc>
                <a:spcPct val="90000"/>
              </a:lnSpc>
            </a:pPr>
            <a:r>
              <a:rPr kumimoji="1" lang="en-US" altLang="zh-CN" sz="2000" dirty="0">
                <a:latin typeface="Arial" panose="020B0604020202020204" pitchFamily="34" charset="0"/>
              </a:rPr>
              <a:t>host-id</a:t>
            </a:r>
          </a:p>
          <a:p>
            <a:pPr algn="ctr" defTabSz="762000" eaLnBrk="0" hangingPunct="0">
              <a:lnSpc>
                <a:spcPct val="90000"/>
              </a:lnSpc>
            </a:pPr>
            <a:r>
              <a:rPr kumimoji="1" lang="en-US" altLang="zh-CN" sz="2000" dirty="0">
                <a:latin typeface="Arial" panose="020B0604020202020204" pitchFamily="34" charset="0"/>
              </a:rPr>
              <a:t>24 </a:t>
            </a:r>
            <a:r>
              <a:rPr kumimoji="1" lang="zh-CN" altLang="en-US" sz="2000">
                <a:latin typeface="Arial" panose="020B0604020202020204" pitchFamily="34" charset="0"/>
              </a:rPr>
              <a:t>位</a:t>
            </a:r>
          </a:p>
        </p:txBody>
      </p:sp>
      <p:sp>
        <p:nvSpPr>
          <p:cNvPr id="48135" name="Line 7"/>
          <p:cNvSpPr>
            <a:spLocks noChangeShapeType="1"/>
          </p:cNvSpPr>
          <p:nvPr/>
        </p:nvSpPr>
        <p:spPr bwMode="auto">
          <a:xfrm flipV="1">
            <a:off x="1727200" y="2913063"/>
            <a:ext cx="3475038" cy="0"/>
          </a:xfrm>
          <a:prstGeom prst="line">
            <a:avLst/>
          </a:prstGeom>
          <a:noFill/>
          <a:ln w="12700">
            <a:solidFill>
              <a:schemeClr val="tx1"/>
            </a:solidFill>
            <a:round/>
            <a:headEnd type="triangle" w="sm" len="med"/>
            <a:tailEnd type="triangle" w="sm" len="med"/>
          </a:ln>
        </p:spPr>
        <p:txBody>
          <a:bodyPr/>
          <a:lstStyle/>
          <a:p>
            <a:endParaRPr lang="zh-CN" altLang="en-US"/>
          </a:p>
        </p:txBody>
      </p:sp>
      <p:sp>
        <p:nvSpPr>
          <p:cNvPr id="48136" name="Rectangle 8"/>
          <p:cNvSpPr>
            <a:spLocks noChangeArrowheads="1"/>
          </p:cNvSpPr>
          <p:nvPr/>
        </p:nvSpPr>
        <p:spPr bwMode="auto">
          <a:xfrm>
            <a:off x="2851150" y="2708275"/>
            <a:ext cx="815975" cy="638175"/>
          </a:xfrm>
          <a:prstGeom prst="rect">
            <a:avLst/>
          </a:prstGeom>
          <a:solidFill>
            <a:schemeClr val="bg1"/>
          </a:solidFill>
          <a:ln w="12700">
            <a:noFill/>
            <a:miter lim="800000"/>
          </a:ln>
        </p:spPr>
        <p:txBody>
          <a:bodyPr wrap="none" lIns="90488" tIns="44450" rIns="90488" bIns="44450">
            <a:spAutoFit/>
          </a:bodyPr>
          <a:lstStyle/>
          <a:p>
            <a:pPr defTabSz="762000" eaLnBrk="0" hangingPunct="0">
              <a:lnSpc>
                <a:spcPct val="90000"/>
              </a:lnSpc>
            </a:pPr>
            <a:r>
              <a:rPr kumimoji="1" lang="en-US" altLang="zh-CN" sz="2000" dirty="0">
                <a:latin typeface="Arial" panose="020B0604020202020204" pitchFamily="34" charset="0"/>
              </a:rPr>
              <a:t>net-id</a:t>
            </a:r>
          </a:p>
          <a:p>
            <a:pPr defTabSz="762000" eaLnBrk="0" hangingPunct="0">
              <a:lnSpc>
                <a:spcPct val="90000"/>
              </a:lnSpc>
            </a:pPr>
            <a:r>
              <a:rPr kumimoji="1" lang="en-US" altLang="zh-CN" sz="2000" dirty="0">
                <a:latin typeface="Arial" panose="020B0604020202020204" pitchFamily="34" charset="0"/>
              </a:rPr>
              <a:t>16 </a:t>
            </a:r>
            <a:r>
              <a:rPr kumimoji="1" lang="zh-CN" altLang="en-US" sz="2000">
                <a:latin typeface="Arial" panose="020B0604020202020204" pitchFamily="34" charset="0"/>
              </a:rPr>
              <a:t>位</a:t>
            </a:r>
          </a:p>
        </p:txBody>
      </p:sp>
      <p:sp>
        <p:nvSpPr>
          <p:cNvPr id="48137" name="Line 9"/>
          <p:cNvSpPr>
            <a:spLocks noChangeShapeType="1"/>
          </p:cNvSpPr>
          <p:nvPr/>
        </p:nvSpPr>
        <p:spPr bwMode="auto">
          <a:xfrm>
            <a:off x="1649413" y="1577975"/>
            <a:ext cx="1763712" cy="0"/>
          </a:xfrm>
          <a:prstGeom prst="line">
            <a:avLst/>
          </a:prstGeom>
          <a:noFill/>
          <a:ln w="12700">
            <a:solidFill>
              <a:schemeClr val="tx1"/>
            </a:solidFill>
            <a:round/>
            <a:headEnd type="triangle" w="sm" len="med"/>
            <a:tailEnd type="triangle" w="sm" len="med"/>
          </a:ln>
        </p:spPr>
        <p:txBody>
          <a:bodyPr/>
          <a:lstStyle/>
          <a:p>
            <a:endParaRPr lang="zh-CN" altLang="en-US"/>
          </a:p>
        </p:txBody>
      </p:sp>
      <p:sp>
        <p:nvSpPr>
          <p:cNvPr id="48138" name="Rectangle 10"/>
          <p:cNvSpPr>
            <a:spLocks noChangeArrowheads="1"/>
          </p:cNvSpPr>
          <p:nvPr/>
        </p:nvSpPr>
        <p:spPr bwMode="auto">
          <a:xfrm>
            <a:off x="2057400" y="1370013"/>
            <a:ext cx="815975" cy="638175"/>
          </a:xfrm>
          <a:prstGeom prst="rect">
            <a:avLst/>
          </a:prstGeom>
          <a:solidFill>
            <a:schemeClr val="bg1"/>
          </a:solidFill>
          <a:ln w="12700">
            <a:noFill/>
            <a:miter lim="800000"/>
          </a:ln>
        </p:spPr>
        <p:txBody>
          <a:bodyPr wrap="none" lIns="90488" tIns="44450" rIns="90488" bIns="44450">
            <a:spAutoFit/>
          </a:bodyPr>
          <a:lstStyle/>
          <a:p>
            <a:pPr algn="ctr" defTabSz="762000" eaLnBrk="0" hangingPunct="0">
              <a:lnSpc>
                <a:spcPct val="90000"/>
              </a:lnSpc>
            </a:pPr>
            <a:r>
              <a:rPr kumimoji="1" lang="en-US" altLang="zh-CN" sz="2000" dirty="0">
                <a:latin typeface="Arial" panose="020B0604020202020204" pitchFamily="34" charset="0"/>
              </a:rPr>
              <a:t>net-id</a:t>
            </a:r>
          </a:p>
          <a:p>
            <a:pPr algn="ctr" defTabSz="762000" eaLnBrk="0" hangingPunct="0">
              <a:lnSpc>
                <a:spcPct val="90000"/>
              </a:lnSpc>
            </a:pPr>
            <a:r>
              <a:rPr kumimoji="1" lang="en-US" altLang="zh-CN" sz="2000" dirty="0">
                <a:latin typeface="Arial" panose="020B0604020202020204" pitchFamily="34" charset="0"/>
              </a:rPr>
              <a:t>8 </a:t>
            </a:r>
            <a:r>
              <a:rPr kumimoji="1" lang="zh-CN" altLang="en-US" sz="2000">
                <a:latin typeface="Arial" panose="020B0604020202020204" pitchFamily="34" charset="0"/>
              </a:rPr>
              <a:t>位</a:t>
            </a:r>
          </a:p>
        </p:txBody>
      </p:sp>
      <p:sp>
        <p:nvSpPr>
          <p:cNvPr id="48139" name="Rectangle 11"/>
          <p:cNvSpPr>
            <a:spLocks noChangeArrowheads="1"/>
          </p:cNvSpPr>
          <p:nvPr/>
        </p:nvSpPr>
        <p:spPr bwMode="auto">
          <a:xfrm>
            <a:off x="1652588" y="933450"/>
            <a:ext cx="7085012" cy="442913"/>
          </a:xfrm>
          <a:prstGeom prst="rect">
            <a:avLst/>
          </a:prstGeom>
          <a:solidFill>
            <a:srgbClr val="FFFF99"/>
          </a:solidFill>
          <a:ln w="19050">
            <a:solidFill>
              <a:schemeClr val="tx1"/>
            </a:solidFill>
            <a:miter lim="800000"/>
          </a:ln>
        </p:spPr>
        <p:txBody>
          <a:bodyPr wrap="none" anchor="ctr"/>
          <a:lstStyle/>
          <a:p>
            <a:endParaRPr lang="zh-CN" altLang="en-US"/>
          </a:p>
        </p:txBody>
      </p:sp>
      <p:sp>
        <p:nvSpPr>
          <p:cNvPr id="48140" name="Rectangle 12"/>
          <p:cNvSpPr>
            <a:spLocks noChangeArrowheads="1"/>
          </p:cNvSpPr>
          <p:nvPr/>
        </p:nvSpPr>
        <p:spPr bwMode="auto">
          <a:xfrm>
            <a:off x="1673225" y="2274888"/>
            <a:ext cx="7070725" cy="446087"/>
          </a:xfrm>
          <a:prstGeom prst="rect">
            <a:avLst/>
          </a:prstGeom>
          <a:solidFill>
            <a:srgbClr val="FFFF99"/>
          </a:solidFill>
          <a:ln w="25400">
            <a:solidFill>
              <a:schemeClr val="tx1"/>
            </a:solidFill>
            <a:miter lim="800000"/>
          </a:ln>
        </p:spPr>
        <p:txBody>
          <a:bodyPr wrap="none" anchor="ctr"/>
          <a:lstStyle/>
          <a:p>
            <a:endParaRPr lang="zh-CN" altLang="en-US"/>
          </a:p>
        </p:txBody>
      </p:sp>
      <p:sp>
        <p:nvSpPr>
          <p:cNvPr id="48141" name="Rectangle 13"/>
          <p:cNvSpPr>
            <a:spLocks noGrp="1" noChangeArrowheads="1"/>
          </p:cNvSpPr>
          <p:nvPr>
            <p:ph type="title"/>
          </p:nvPr>
        </p:nvSpPr>
        <p:spPr>
          <a:xfrm>
            <a:off x="395288" y="44450"/>
            <a:ext cx="8548687" cy="768350"/>
          </a:xfrm>
        </p:spPr>
        <p:txBody>
          <a:bodyPr/>
          <a:lstStyle/>
          <a:p>
            <a:pPr eaLnBrk="1" hangingPunct="1"/>
            <a:r>
              <a:rPr lang="en-US" altLang="zh-CN" sz="2400" dirty="0"/>
              <a:t>IP</a:t>
            </a:r>
            <a:r>
              <a:rPr lang="zh-CN" altLang="en-US" sz="2400" dirty="0"/>
              <a:t>地址中的网络号字段和主机号字段 </a:t>
            </a:r>
          </a:p>
        </p:txBody>
      </p:sp>
      <p:sp>
        <p:nvSpPr>
          <p:cNvPr id="48142" name="Rectangle 14"/>
          <p:cNvSpPr>
            <a:spLocks noChangeArrowheads="1"/>
          </p:cNvSpPr>
          <p:nvPr/>
        </p:nvSpPr>
        <p:spPr bwMode="auto">
          <a:xfrm>
            <a:off x="1697038" y="3586163"/>
            <a:ext cx="5300662" cy="423862"/>
          </a:xfrm>
          <a:prstGeom prst="rect">
            <a:avLst/>
          </a:prstGeom>
          <a:solidFill>
            <a:srgbClr val="FFCCFF"/>
          </a:solidFill>
          <a:ln w="12700">
            <a:noFill/>
            <a:miter lim="800000"/>
          </a:ln>
        </p:spPr>
        <p:txBody>
          <a:bodyPr wrap="none" anchor="ctr"/>
          <a:lstStyle/>
          <a:p>
            <a:endParaRPr lang="zh-CN" altLang="en-US"/>
          </a:p>
        </p:txBody>
      </p:sp>
      <p:sp>
        <p:nvSpPr>
          <p:cNvPr id="48143" name="Rectangle 15"/>
          <p:cNvSpPr>
            <a:spLocks noChangeArrowheads="1"/>
          </p:cNvSpPr>
          <p:nvPr/>
        </p:nvSpPr>
        <p:spPr bwMode="auto">
          <a:xfrm>
            <a:off x="1695450" y="2300288"/>
            <a:ext cx="3511550" cy="409575"/>
          </a:xfrm>
          <a:prstGeom prst="rect">
            <a:avLst/>
          </a:prstGeom>
          <a:solidFill>
            <a:srgbClr val="FFCCFF"/>
          </a:solidFill>
          <a:ln w="12700">
            <a:noFill/>
            <a:miter lim="800000"/>
          </a:ln>
        </p:spPr>
        <p:txBody>
          <a:bodyPr wrap="none" anchor="ctr"/>
          <a:lstStyle/>
          <a:p>
            <a:endParaRPr lang="zh-CN" altLang="en-US"/>
          </a:p>
        </p:txBody>
      </p:sp>
      <p:sp>
        <p:nvSpPr>
          <p:cNvPr id="48144" name="Rectangle 16"/>
          <p:cNvSpPr>
            <a:spLocks noChangeArrowheads="1"/>
          </p:cNvSpPr>
          <p:nvPr/>
        </p:nvSpPr>
        <p:spPr bwMode="auto">
          <a:xfrm>
            <a:off x="1676400" y="957263"/>
            <a:ext cx="1730375" cy="406400"/>
          </a:xfrm>
          <a:prstGeom prst="rect">
            <a:avLst/>
          </a:prstGeom>
          <a:solidFill>
            <a:srgbClr val="FFCCFF"/>
          </a:solidFill>
          <a:ln w="12700">
            <a:noFill/>
            <a:miter lim="800000"/>
          </a:ln>
        </p:spPr>
        <p:txBody>
          <a:bodyPr wrap="none" anchor="ctr"/>
          <a:lstStyle/>
          <a:p>
            <a:endParaRPr lang="zh-CN" altLang="en-US"/>
          </a:p>
        </p:txBody>
      </p:sp>
      <p:sp>
        <p:nvSpPr>
          <p:cNvPr id="48145" name="Rectangle 17"/>
          <p:cNvSpPr>
            <a:spLocks noChangeArrowheads="1"/>
          </p:cNvSpPr>
          <p:nvPr/>
        </p:nvSpPr>
        <p:spPr bwMode="auto">
          <a:xfrm>
            <a:off x="1598613" y="927100"/>
            <a:ext cx="322262" cy="395288"/>
          </a:xfrm>
          <a:prstGeom prst="rect">
            <a:avLst/>
          </a:prstGeom>
          <a:noFill/>
          <a:ln w="12700">
            <a:noFill/>
            <a:miter lim="800000"/>
          </a:ln>
        </p:spPr>
        <p:txBody>
          <a:bodyPr wrap="none" lIns="90488" tIns="44450" rIns="90488" bIns="44450">
            <a:spAutoFit/>
          </a:bodyPr>
          <a:lstStyle/>
          <a:p>
            <a:pPr defTabSz="762000" eaLnBrk="0" hangingPunct="0"/>
            <a:r>
              <a:rPr kumimoji="1" lang="en-US" altLang="zh-CN" sz="2000" dirty="0">
                <a:latin typeface="Arial" panose="020B0604020202020204" pitchFamily="34" charset="0"/>
              </a:rPr>
              <a:t>0</a:t>
            </a:r>
          </a:p>
        </p:txBody>
      </p:sp>
      <p:sp>
        <p:nvSpPr>
          <p:cNvPr id="48146" name="Rectangle 18"/>
          <p:cNvSpPr>
            <a:spLocks noChangeArrowheads="1"/>
          </p:cNvSpPr>
          <p:nvPr/>
        </p:nvSpPr>
        <p:spPr bwMode="auto">
          <a:xfrm>
            <a:off x="473075" y="955675"/>
            <a:ext cx="1184275" cy="393700"/>
          </a:xfrm>
          <a:prstGeom prst="rect">
            <a:avLst/>
          </a:prstGeom>
          <a:noFill/>
          <a:ln w="12700">
            <a:noFill/>
            <a:miter lim="800000"/>
          </a:ln>
        </p:spPr>
        <p:txBody>
          <a:bodyPr wrap="none" lIns="90488" tIns="44450" rIns="90488" bIns="44450">
            <a:spAutoFit/>
          </a:bodyPr>
          <a:lstStyle/>
          <a:p>
            <a:pPr defTabSz="762000" eaLnBrk="0" hangingPunct="0"/>
            <a:r>
              <a:rPr kumimoji="1" lang="en-US" altLang="zh-CN" sz="2000" dirty="0">
                <a:latin typeface="Arial" panose="020B0604020202020204" pitchFamily="34" charset="0"/>
              </a:rPr>
              <a:t>A </a:t>
            </a:r>
            <a:r>
              <a:rPr kumimoji="1" lang="zh-CN" altLang="en-US" sz="2000">
                <a:latin typeface="Arial" panose="020B0604020202020204" pitchFamily="34" charset="0"/>
              </a:rPr>
              <a:t>类地址</a:t>
            </a:r>
          </a:p>
        </p:txBody>
      </p:sp>
      <p:sp>
        <p:nvSpPr>
          <p:cNvPr id="48147" name="Line 19"/>
          <p:cNvSpPr>
            <a:spLocks noChangeShapeType="1"/>
          </p:cNvSpPr>
          <p:nvPr/>
        </p:nvSpPr>
        <p:spPr bwMode="auto">
          <a:xfrm>
            <a:off x="1908175" y="933450"/>
            <a:ext cx="0" cy="422275"/>
          </a:xfrm>
          <a:prstGeom prst="line">
            <a:avLst/>
          </a:prstGeom>
          <a:noFill/>
          <a:ln w="19050">
            <a:solidFill>
              <a:schemeClr val="tx1"/>
            </a:solidFill>
            <a:prstDash val="dash"/>
            <a:round/>
          </a:ln>
        </p:spPr>
        <p:txBody>
          <a:bodyPr wrap="none" anchor="ctr"/>
          <a:lstStyle/>
          <a:p>
            <a:endParaRPr lang="zh-CN" altLang="en-US"/>
          </a:p>
        </p:txBody>
      </p:sp>
      <p:sp>
        <p:nvSpPr>
          <p:cNvPr id="48148" name="Line 20"/>
          <p:cNvSpPr>
            <a:spLocks noChangeShapeType="1"/>
          </p:cNvSpPr>
          <p:nvPr/>
        </p:nvSpPr>
        <p:spPr bwMode="auto">
          <a:xfrm>
            <a:off x="3413125" y="933450"/>
            <a:ext cx="0" cy="450850"/>
          </a:xfrm>
          <a:prstGeom prst="line">
            <a:avLst/>
          </a:prstGeom>
          <a:noFill/>
          <a:ln w="19050">
            <a:solidFill>
              <a:schemeClr val="tx1"/>
            </a:solidFill>
            <a:round/>
          </a:ln>
        </p:spPr>
        <p:txBody>
          <a:bodyPr wrap="none" anchor="ctr"/>
          <a:lstStyle/>
          <a:p>
            <a:endParaRPr lang="zh-CN" altLang="en-US"/>
          </a:p>
        </p:txBody>
      </p:sp>
      <p:sp>
        <p:nvSpPr>
          <p:cNvPr id="48149" name="Line 21"/>
          <p:cNvSpPr>
            <a:spLocks noChangeShapeType="1"/>
          </p:cNvSpPr>
          <p:nvPr/>
        </p:nvSpPr>
        <p:spPr bwMode="auto">
          <a:xfrm>
            <a:off x="1649413" y="1416050"/>
            <a:ext cx="0" cy="323850"/>
          </a:xfrm>
          <a:prstGeom prst="line">
            <a:avLst/>
          </a:prstGeom>
          <a:noFill/>
          <a:ln w="12700">
            <a:solidFill>
              <a:schemeClr val="tx1"/>
            </a:solidFill>
            <a:round/>
          </a:ln>
        </p:spPr>
        <p:txBody>
          <a:bodyPr/>
          <a:lstStyle/>
          <a:p>
            <a:endParaRPr lang="zh-CN" altLang="en-US"/>
          </a:p>
        </p:txBody>
      </p:sp>
      <p:sp>
        <p:nvSpPr>
          <p:cNvPr id="48150" name="Line 22"/>
          <p:cNvSpPr>
            <a:spLocks noChangeShapeType="1"/>
          </p:cNvSpPr>
          <p:nvPr/>
        </p:nvSpPr>
        <p:spPr bwMode="auto">
          <a:xfrm>
            <a:off x="3413125" y="1416050"/>
            <a:ext cx="0" cy="323850"/>
          </a:xfrm>
          <a:prstGeom prst="line">
            <a:avLst/>
          </a:prstGeom>
          <a:noFill/>
          <a:ln w="12700">
            <a:solidFill>
              <a:schemeClr val="tx1"/>
            </a:solidFill>
            <a:round/>
          </a:ln>
        </p:spPr>
        <p:txBody>
          <a:bodyPr/>
          <a:lstStyle/>
          <a:p>
            <a:endParaRPr lang="zh-CN" altLang="en-US"/>
          </a:p>
        </p:txBody>
      </p:sp>
      <p:sp>
        <p:nvSpPr>
          <p:cNvPr id="48151" name="Line 23"/>
          <p:cNvSpPr>
            <a:spLocks noChangeShapeType="1"/>
          </p:cNvSpPr>
          <p:nvPr/>
        </p:nvSpPr>
        <p:spPr bwMode="auto">
          <a:xfrm>
            <a:off x="8723313" y="1416050"/>
            <a:ext cx="0" cy="323850"/>
          </a:xfrm>
          <a:prstGeom prst="line">
            <a:avLst/>
          </a:prstGeom>
          <a:noFill/>
          <a:ln w="12700">
            <a:solidFill>
              <a:schemeClr val="tx1"/>
            </a:solidFill>
            <a:round/>
          </a:ln>
        </p:spPr>
        <p:txBody>
          <a:bodyPr/>
          <a:lstStyle/>
          <a:p>
            <a:endParaRPr lang="zh-CN" altLang="en-US"/>
          </a:p>
        </p:txBody>
      </p:sp>
      <p:sp>
        <p:nvSpPr>
          <p:cNvPr id="48152" name="Line 24"/>
          <p:cNvSpPr>
            <a:spLocks noChangeShapeType="1"/>
          </p:cNvSpPr>
          <p:nvPr/>
        </p:nvSpPr>
        <p:spPr bwMode="auto">
          <a:xfrm flipV="1">
            <a:off x="5214938" y="2913063"/>
            <a:ext cx="3475037" cy="3175"/>
          </a:xfrm>
          <a:prstGeom prst="line">
            <a:avLst/>
          </a:prstGeom>
          <a:noFill/>
          <a:ln w="12700">
            <a:solidFill>
              <a:schemeClr val="tx1"/>
            </a:solidFill>
            <a:round/>
            <a:headEnd type="triangle" w="sm" len="med"/>
            <a:tailEnd type="triangle" w="sm" len="med"/>
          </a:ln>
        </p:spPr>
        <p:txBody>
          <a:bodyPr/>
          <a:lstStyle/>
          <a:p>
            <a:endParaRPr lang="zh-CN" altLang="en-US"/>
          </a:p>
        </p:txBody>
      </p:sp>
      <p:sp>
        <p:nvSpPr>
          <p:cNvPr id="48153" name="Rectangle 25"/>
          <p:cNvSpPr>
            <a:spLocks noChangeArrowheads="1"/>
          </p:cNvSpPr>
          <p:nvPr/>
        </p:nvSpPr>
        <p:spPr bwMode="auto">
          <a:xfrm>
            <a:off x="6437313" y="2735263"/>
            <a:ext cx="941387" cy="636587"/>
          </a:xfrm>
          <a:prstGeom prst="rect">
            <a:avLst/>
          </a:prstGeom>
          <a:solidFill>
            <a:schemeClr val="bg1"/>
          </a:solidFill>
          <a:ln w="12700">
            <a:noFill/>
            <a:miter lim="800000"/>
          </a:ln>
        </p:spPr>
        <p:txBody>
          <a:bodyPr wrap="none" lIns="90488" tIns="44450" rIns="90488" bIns="44450">
            <a:spAutoFit/>
          </a:bodyPr>
          <a:lstStyle/>
          <a:p>
            <a:pPr algn="ctr" defTabSz="762000" eaLnBrk="0" hangingPunct="0">
              <a:lnSpc>
                <a:spcPct val="90000"/>
              </a:lnSpc>
            </a:pPr>
            <a:r>
              <a:rPr kumimoji="1" lang="en-US" altLang="zh-CN" sz="2000" dirty="0">
                <a:latin typeface="Arial" panose="020B0604020202020204" pitchFamily="34" charset="0"/>
              </a:rPr>
              <a:t>host-id</a:t>
            </a:r>
          </a:p>
          <a:p>
            <a:pPr algn="ctr" defTabSz="762000" eaLnBrk="0" hangingPunct="0">
              <a:lnSpc>
                <a:spcPct val="90000"/>
              </a:lnSpc>
            </a:pPr>
            <a:r>
              <a:rPr kumimoji="1" lang="en-US" altLang="zh-CN" sz="2000" dirty="0">
                <a:latin typeface="Arial" panose="020B0604020202020204" pitchFamily="34" charset="0"/>
              </a:rPr>
              <a:t>16 </a:t>
            </a:r>
            <a:r>
              <a:rPr kumimoji="1" lang="zh-CN" altLang="en-US" sz="2000">
                <a:latin typeface="Arial" panose="020B0604020202020204" pitchFamily="34" charset="0"/>
              </a:rPr>
              <a:t>位</a:t>
            </a:r>
          </a:p>
        </p:txBody>
      </p:sp>
      <p:sp>
        <p:nvSpPr>
          <p:cNvPr id="48154" name="Line 26"/>
          <p:cNvSpPr>
            <a:spLocks noChangeShapeType="1"/>
          </p:cNvSpPr>
          <p:nvPr/>
        </p:nvSpPr>
        <p:spPr bwMode="auto">
          <a:xfrm>
            <a:off x="1687513" y="2760663"/>
            <a:ext cx="0" cy="323850"/>
          </a:xfrm>
          <a:prstGeom prst="line">
            <a:avLst/>
          </a:prstGeom>
          <a:noFill/>
          <a:ln w="12700">
            <a:solidFill>
              <a:schemeClr val="tx1"/>
            </a:solidFill>
            <a:round/>
          </a:ln>
        </p:spPr>
        <p:txBody>
          <a:bodyPr/>
          <a:lstStyle/>
          <a:p>
            <a:endParaRPr lang="zh-CN" altLang="en-US"/>
          </a:p>
        </p:txBody>
      </p:sp>
      <p:sp>
        <p:nvSpPr>
          <p:cNvPr id="48155" name="Line 27"/>
          <p:cNvSpPr>
            <a:spLocks noChangeShapeType="1"/>
          </p:cNvSpPr>
          <p:nvPr/>
        </p:nvSpPr>
        <p:spPr bwMode="auto">
          <a:xfrm>
            <a:off x="5214938" y="2760663"/>
            <a:ext cx="0" cy="323850"/>
          </a:xfrm>
          <a:prstGeom prst="line">
            <a:avLst/>
          </a:prstGeom>
          <a:noFill/>
          <a:ln w="12700">
            <a:solidFill>
              <a:schemeClr val="tx1"/>
            </a:solidFill>
            <a:round/>
          </a:ln>
        </p:spPr>
        <p:txBody>
          <a:bodyPr/>
          <a:lstStyle/>
          <a:p>
            <a:endParaRPr lang="zh-CN" altLang="en-US"/>
          </a:p>
        </p:txBody>
      </p:sp>
      <p:sp>
        <p:nvSpPr>
          <p:cNvPr id="48156" name="Line 28"/>
          <p:cNvSpPr>
            <a:spLocks noChangeShapeType="1"/>
          </p:cNvSpPr>
          <p:nvPr/>
        </p:nvSpPr>
        <p:spPr bwMode="auto">
          <a:xfrm>
            <a:off x="8710613" y="2760663"/>
            <a:ext cx="0" cy="323850"/>
          </a:xfrm>
          <a:prstGeom prst="line">
            <a:avLst/>
          </a:prstGeom>
          <a:noFill/>
          <a:ln w="12700">
            <a:solidFill>
              <a:schemeClr val="tx1"/>
            </a:solidFill>
            <a:round/>
          </a:ln>
        </p:spPr>
        <p:txBody>
          <a:bodyPr/>
          <a:lstStyle/>
          <a:p>
            <a:endParaRPr lang="zh-CN" altLang="en-US"/>
          </a:p>
        </p:txBody>
      </p:sp>
      <p:sp>
        <p:nvSpPr>
          <p:cNvPr id="48157" name="Rectangle 29"/>
          <p:cNvSpPr>
            <a:spLocks noChangeArrowheads="1"/>
          </p:cNvSpPr>
          <p:nvPr/>
        </p:nvSpPr>
        <p:spPr bwMode="auto">
          <a:xfrm>
            <a:off x="492125" y="2286000"/>
            <a:ext cx="1184275" cy="393700"/>
          </a:xfrm>
          <a:prstGeom prst="rect">
            <a:avLst/>
          </a:prstGeom>
          <a:noFill/>
          <a:ln w="12700">
            <a:noFill/>
            <a:miter lim="800000"/>
          </a:ln>
        </p:spPr>
        <p:txBody>
          <a:bodyPr wrap="none" lIns="90488" tIns="44450" rIns="90488" bIns="44450">
            <a:spAutoFit/>
          </a:bodyPr>
          <a:lstStyle/>
          <a:p>
            <a:pPr defTabSz="762000" eaLnBrk="0" hangingPunct="0"/>
            <a:r>
              <a:rPr kumimoji="1" lang="en-US" altLang="zh-CN" sz="2000" dirty="0">
                <a:latin typeface="Arial" panose="020B0604020202020204" pitchFamily="34" charset="0"/>
              </a:rPr>
              <a:t>B </a:t>
            </a:r>
            <a:r>
              <a:rPr kumimoji="1" lang="zh-CN" altLang="en-US" sz="2000">
                <a:latin typeface="Arial" panose="020B0604020202020204" pitchFamily="34" charset="0"/>
              </a:rPr>
              <a:t>类地址</a:t>
            </a:r>
          </a:p>
        </p:txBody>
      </p:sp>
      <p:sp>
        <p:nvSpPr>
          <p:cNvPr id="48158" name="Line 30"/>
          <p:cNvSpPr>
            <a:spLocks noChangeShapeType="1"/>
          </p:cNvSpPr>
          <p:nvPr/>
        </p:nvSpPr>
        <p:spPr bwMode="auto">
          <a:xfrm>
            <a:off x="5214938" y="2284413"/>
            <a:ext cx="0" cy="433387"/>
          </a:xfrm>
          <a:prstGeom prst="line">
            <a:avLst/>
          </a:prstGeom>
          <a:noFill/>
          <a:ln w="19050">
            <a:solidFill>
              <a:schemeClr val="tx1"/>
            </a:solidFill>
            <a:round/>
          </a:ln>
        </p:spPr>
        <p:txBody>
          <a:bodyPr wrap="none" anchor="ctr"/>
          <a:lstStyle/>
          <a:p>
            <a:endParaRPr lang="zh-CN" altLang="en-US"/>
          </a:p>
        </p:txBody>
      </p:sp>
      <p:sp>
        <p:nvSpPr>
          <p:cNvPr id="48159" name="Rectangle 31"/>
          <p:cNvSpPr>
            <a:spLocks noChangeArrowheads="1"/>
          </p:cNvSpPr>
          <p:nvPr/>
        </p:nvSpPr>
        <p:spPr bwMode="auto">
          <a:xfrm>
            <a:off x="492125" y="3581400"/>
            <a:ext cx="1196975" cy="393700"/>
          </a:xfrm>
          <a:prstGeom prst="rect">
            <a:avLst/>
          </a:prstGeom>
          <a:noFill/>
          <a:ln w="12700">
            <a:noFill/>
            <a:miter lim="800000"/>
          </a:ln>
        </p:spPr>
        <p:txBody>
          <a:bodyPr wrap="none" lIns="90488" tIns="44450" rIns="90488" bIns="44450">
            <a:spAutoFit/>
          </a:bodyPr>
          <a:lstStyle/>
          <a:p>
            <a:pPr defTabSz="762000" eaLnBrk="0" hangingPunct="0"/>
            <a:r>
              <a:rPr kumimoji="1" lang="en-US" altLang="zh-CN" sz="2000" dirty="0">
                <a:latin typeface="Arial" panose="020B0604020202020204" pitchFamily="34" charset="0"/>
              </a:rPr>
              <a:t>C </a:t>
            </a:r>
            <a:r>
              <a:rPr kumimoji="1" lang="zh-CN" altLang="en-US" sz="2000">
                <a:latin typeface="Arial" panose="020B0604020202020204" pitchFamily="34" charset="0"/>
              </a:rPr>
              <a:t>类地址</a:t>
            </a:r>
          </a:p>
        </p:txBody>
      </p:sp>
      <p:sp>
        <p:nvSpPr>
          <p:cNvPr id="48160" name="Rectangle 32"/>
          <p:cNvSpPr>
            <a:spLocks noChangeArrowheads="1"/>
          </p:cNvSpPr>
          <p:nvPr/>
        </p:nvSpPr>
        <p:spPr bwMode="auto">
          <a:xfrm>
            <a:off x="2014538" y="3600450"/>
            <a:ext cx="322262" cy="393700"/>
          </a:xfrm>
          <a:prstGeom prst="rect">
            <a:avLst/>
          </a:prstGeom>
          <a:noFill/>
          <a:ln w="12700">
            <a:noFill/>
            <a:miter lim="800000"/>
          </a:ln>
        </p:spPr>
        <p:txBody>
          <a:bodyPr wrap="none" lIns="90488" tIns="44450" rIns="90488" bIns="44450">
            <a:spAutoFit/>
          </a:bodyPr>
          <a:lstStyle/>
          <a:p>
            <a:pPr defTabSz="762000" eaLnBrk="0" hangingPunct="0"/>
            <a:r>
              <a:rPr kumimoji="1" lang="en-US" altLang="zh-CN" sz="2000" dirty="0">
                <a:latin typeface="Arial" panose="020B0604020202020204" pitchFamily="34" charset="0"/>
              </a:rPr>
              <a:t>0</a:t>
            </a:r>
          </a:p>
        </p:txBody>
      </p:sp>
      <p:sp>
        <p:nvSpPr>
          <p:cNvPr id="48161" name="Rectangle 33"/>
          <p:cNvSpPr>
            <a:spLocks noChangeArrowheads="1"/>
          </p:cNvSpPr>
          <p:nvPr/>
        </p:nvSpPr>
        <p:spPr bwMode="auto">
          <a:xfrm>
            <a:off x="1627188" y="3592513"/>
            <a:ext cx="485775" cy="393700"/>
          </a:xfrm>
          <a:prstGeom prst="rect">
            <a:avLst/>
          </a:prstGeom>
          <a:noFill/>
          <a:ln w="12700">
            <a:noFill/>
            <a:miter lim="800000"/>
          </a:ln>
        </p:spPr>
        <p:txBody>
          <a:bodyPr lIns="90488" tIns="44450" rIns="90488" bIns="44450">
            <a:spAutoFit/>
          </a:bodyPr>
          <a:lstStyle/>
          <a:p>
            <a:pPr defTabSz="762000" eaLnBrk="0" hangingPunct="0"/>
            <a:r>
              <a:rPr kumimoji="1" lang="en-US" altLang="zh-CN" sz="2000" dirty="0">
                <a:latin typeface="Arial" panose="020B0604020202020204" pitchFamily="34" charset="0"/>
              </a:rPr>
              <a:t>1</a:t>
            </a:r>
          </a:p>
        </p:txBody>
      </p:sp>
      <p:sp>
        <p:nvSpPr>
          <p:cNvPr id="48162" name="Rectangle 34"/>
          <p:cNvSpPr>
            <a:spLocks noChangeArrowheads="1"/>
          </p:cNvSpPr>
          <p:nvPr/>
        </p:nvSpPr>
        <p:spPr bwMode="auto">
          <a:xfrm>
            <a:off x="1822450" y="3600450"/>
            <a:ext cx="482600" cy="393700"/>
          </a:xfrm>
          <a:prstGeom prst="rect">
            <a:avLst/>
          </a:prstGeom>
          <a:noFill/>
          <a:ln w="12700">
            <a:noFill/>
            <a:miter lim="800000"/>
          </a:ln>
        </p:spPr>
        <p:txBody>
          <a:bodyPr lIns="90488" tIns="44450" rIns="90488" bIns="44450">
            <a:spAutoFit/>
          </a:bodyPr>
          <a:lstStyle/>
          <a:p>
            <a:pPr defTabSz="762000" eaLnBrk="0" hangingPunct="0"/>
            <a:r>
              <a:rPr kumimoji="1" lang="en-US" altLang="zh-CN" sz="2000" dirty="0">
                <a:latin typeface="Arial" panose="020B0604020202020204" pitchFamily="34" charset="0"/>
              </a:rPr>
              <a:t>1</a:t>
            </a:r>
          </a:p>
        </p:txBody>
      </p:sp>
      <p:sp>
        <p:nvSpPr>
          <p:cNvPr id="48163" name="Line 35"/>
          <p:cNvSpPr>
            <a:spLocks noChangeShapeType="1"/>
          </p:cNvSpPr>
          <p:nvPr/>
        </p:nvSpPr>
        <p:spPr bwMode="auto">
          <a:xfrm>
            <a:off x="2371725" y="3570288"/>
            <a:ext cx="0" cy="439737"/>
          </a:xfrm>
          <a:prstGeom prst="line">
            <a:avLst/>
          </a:prstGeom>
          <a:noFill/>
          <a:ln w="19050">
            <a:solidFill>
              <a:schemeClr val="tx1"/>
            </a:solidFill>
            <a:prstDash val="dash"/>
            <a:round/>
          </a:ln>
        </p:spPr>
        <p:txBody>
          <a:bodyPr wrap="none" anchor="ctr"/>
          <a:lstStyle/>
          <a:p>
            <a:endParaRPr lang="zh-CN" altLang="en-US"/>
          </a:p>
        </p:txBody>
      </p:sp>
      <p:sp>
        <p:nvSpPr>
          <p:cNvPr id="48164" name="Line 36"/>
          <p:cNvSpPr>
            <a:spLocks noChangeShapeType="1"/>
          </p:cNvSpPr>
          <p:nvPr/>
        </p:nvSpPr>
        <p:spPr bwMode="auto">
          <a:xfrm>
            <a:off x="7016750" y="3565525"/>
            <a:ext cx="0" cy="441325"/>
          </a:xfrm>
          <a:prstGeom prst="line">
            <a:avLst/>
          </a:prstGeom>
          <a:noFill/>
          <a:ln w="19050">
            <a:solidFill>
              <a:schemeClr val="tx1"/>
            </a:solidFill>
            <a:round/>
          </a:ln>
        </p:spPr>
        <p:txBody>
          <a:bodyPr wrap="none" anchor="ctr"/>
          <a:lstStyle/>
          <a:p>
            <a:endParaRPr lang="zh-CN" altLang="en-US"/>
          </a:p>
        </p:txBody>
      </p:sp>
      <p:sp>
        <p:nvSpPr>
          <p:cNvPr id="48165" name="Line 37"/>
          <p:cNvSpPr>
            <a:spLocks noChangeShapeType="1"/>
          </p:cNvSpPr>
          <p:nvPr/>
        </p:nvSpPr>
        <p:spPr bwMode="auto">
          <a:xfrm flipV="1">
            <a:off x="7021513" y="4210050"/>
            <a:ext cx="1701800" cy="17463"/>
          </a:xfrm>
          <a:prstGeom prst="line">
            <a:avLst/>
          </a:prstGeom>
          <a:noFill/>
          <a:ln w="12700">
            <a:solidFill>
              <a:schemeClr val="tx1"/>
            </a:solidFill>
            <a:round/>
            <a:headEnd type="triangle" w="sm" len="med"/>
            <a:tailEnd type="triangle" w="sm" len="med"/>
          </a:ln>
        </p:spPr>
        <p:txBody>
          <a:bodyPr/>
          <a:lstStyle/>
          <a:p>
            <a:endParaRPr lang="zh-CN" altLang="en-US"/>
          </a:p>
        </p:txBody>
      </p:sp>
      <p:grpSp>
        <p:nvGrpSpPr>
          <p:cNvPr id="48166" name="Group 38"/>
          <p:cNvGrpSpPr/>
          <p:nvPr/>
        </p:nvGrpSpPr>
        <p:grpSpPr bwMode="auto">
          <a:xfrm>
            <a:off x="7418388" y="4037013"/>
            <a:ext cx="984250" cy="638175"/>
            <a:chOff x="2832" y="3024"/>
            <a:chExt cx="427" cy="378"/>
          </a:xfrm>
        </p:grpSpPr>
        <p:sp>
          <p:nvSpPr>
            <p:cNvPr id="48184" name="Rectangle 39"/>
            <p:cNvSpPr>
              <a:spLocks noChangeArrowheads="1"/>
            </p:cNvSpPr>
            <p:nvPr/>
          </p:nvSpPr>
          <p:spPr bwMode="auto">
            <a:xfrm>
              <a:off x="2832" y="3072"/>
              <a:ext cx="426" cy="138"/>
            </a:xfrm>
            <a:prstGeom prst="rect">
              <a:avLst/>
            </a:prstGeom>
            <a:solidFill>
              <a:schemeClr val="bg1"/>
            </a:solidFill>
            <a:ln w="12700">
              <a:noFill/>
              <a:miter lim="800000"/>
            </a:ln>
          </p:spPr>
          <p:txBody>
            <a:bodyPr wrap="none" anchor="ctr"/>
            <a:lstStyle/>
            <a:p>
              <a:endParaRPr lang="zh-CN" altLang="en-US"/>
            </a:p>
          </p:txBody>
        </p:sp>
        <p:sp>
          <p:nvSpPr>
            <p:cNvPr id="48185" name="Rectangle 40"/>
            <p:cNvSpPr>
              <a:spLocks noChangeArrowheads="1"/>
            </p:cNvSpPr>
            <p:nvPr/>
          </p:nvSpPr>
          <p:spPr bwMode="auto">
            <a:xfrm>
              <a:off x="2850" y="3024"/>
              <a:ext cx="409" cy="378"/>
            </a:xfrm>
            <a:prstGeom prst="rect">
              <a:avLst/>
            </a:prstGeom>
            <a:noFill/>
            <a:ln w="12700">
              <a:noFill/>
              <a:miter lim="800000"/>
            </a:ln>
          </p:spPr>
          <p:txBody>
            <a:bodyPr wrap="none" lIns="90488" tIns="44450" rIns="90488" bIns="44450">
              <a:spAutoFit/>
            </a:bodyPr>
            <a:lstStyle/>
            <a:p>
              <a:pPr algn="ctr" defTabSz="762000" eaLnBrk="0" hangingPunct="0">
                <a:lnSpc>
                  <a:spcPct val="90000"/>
                </a:lnSpc>
              </a:pPr>
              <a:r>
                <a:rPr kumimoji="1" lang="en-US" altLang="zh-CN" sz="2000" dirty="0">
                  <a:latin typeface="Arial" panose="020B0604020202020204" pitchFamily="34" charset="0"/>
                </a:rPr>
                <a:t>host-id</a:t>
              </a:r>
            </a:p>
            <a:p>
              <a:pPr algn="ctr" defTabSz="762000" eaLnBrk="0" hangingPunct="0">
                <a:lnSpc>
                  <a:spcPct val="90000"/>
                </a:lnSpc>
              </a:pPr>
              <a:r>
                <a:rPr kumimoji="1" lang="en-US" altLang="zh-CN" sz="2000" dirty="0">
                  <a:latin typeface="Arial" panose="020B0604020202020204" pitchFamily="34" charset="0"/>
                </a:rPr>
                <a:t>8 </a:t>
              </a:r>
              <a:r>
                <a:rPr kumimoji="1" lang="zh-CN" altLang="en-US" sz="2000">
                  <a:latin typeface="Arial" panose="020B0604020202020204" pitchFamily="34" charset="0"/>
                </a:rPr>
                <a:t>位</a:t>
              </a:r>
            </a:p>
          </p:txBody>
        </p:sp>
      </p:grpSp>
      <p:sp>
        <p:nvSpPr>
          <p:cNvPr id="48167" name="Line 41"/>
          <p:cNvSpPr>
            <a:spLocks noChangeShapeType="1"/>
          </p:cNvSpPr>
          <p:nvPr/>
        </p:nvSpPr>
        <p:spPr bwMode="auto">
          <a:xfrm>
            <a:off x="1687513" y="4073525"/>
            <a:ext cx="0" cy="323850"/>
          </a:xfrm>
          <a:prstGeom prst="line">
            <a:avLst/>
          </a:prstGeom>
          <a:noFill/>
          <a:ln w="12700">
            <a:solidFill>
              <a:schemeClr val="tx1"/>
            </a:solidFill>
            <a:round/>
          </a:ln>
        </p:spPr>
        <p:txBody>
          <a:bodyPr/>
          <a:lstStyle/>
          <a:p>
            <a:endParaRPr lang="zh-CN" altLang="en-US"/>
          </a:p>
        </p:txBody>
      </p:sp>
      <p:sp>
        <p:nvSpPr>
          <p:cNvPr id="48168" name="Line 42"/>
          <p:cNvSpPr>
            <a:spLocks noChangeShapeType="1"/>
          </p:cNvSpPr>
          <p:nvPr/>
        </p:nvSpPr>
        <p:spPr bwMode="auto">
          <a:xfrm>
            <a:off x="7021513" y="4076700"/>
            <a:ext cx="0" cy="323850"/>
          </a:xfrm>
          <a:prstGeom prst="line">
            <a:avLst/>
          </a:prstGeom>
          <a:noFill/>
          <a:ln w="12700">
            <a:solidFill>
              <a:schemeClr val="tx1"/>
            </a:solidFill>
            <a:round/>
          </a:ln>
        </p:spPr>
        <p:txBody>
          <a:bodyPr/>
          <a:lstStyle/>
          <a:p>
            <a:endParaRPr lang="zh-CN" altLang="en-US"/>
          </a:p>
        </p:txBody>
      </p:sp>
      <p:sp>
        <p:nvSpPr>
          <p:cNvPr id="48169" name="Line 43"/>
          <p:cNvSpPr>
            <a:spLocks noChangeShapeType="1"/>
          </p:cNvSpPr>
          <p:nvPr/>
        </p:nvSpPr>
        <p:spPr bwMode="auto">
          <a:xfrm>
            <a:off x="8710613" y="4057650"/>
            <a:ext cx="0" cy="323850"/>
          </a:xfrm>
          <a:prstGeom prst="line">
            <a:avLst/>
          </a:prstGeom>
          <a:noFill/>
          <a:ln w="12700">
            <a:solidFill>
              <a:schemeClr val="tx1"/>
            </a:solidFill>
            <a:round/>
          </a:ln>
        </p:spPr>
        <p:txBody>
          <a:bodyPr/>
          <a:lstStyle/>
          <a:p>
            <a:endParaRPr lang="zh-CN" altLang="en-US"/>
          </a:p>
        </p:txBody>
      </p:sp>
      <p:sp>
        <p:nvSpPr>
          <p:cNvPr id="48170" name="Rectangle 44"/>
          <p:cNvSpPr>
            <a:spLocks noChangeArrowheads="1"/>
          </p:cNvSpPr>
          <p:nvPr/>
        </p:nvSpPr>
        <p:spPr bwMode="auto">
          <a:xfrm>
            <a:off x="1681163" y="4948238"/>
            <a:ext cx="7067550" cy="444500"/>
          </a:xfrm>
          <a:prstGeom prst="rect">
            <a:avLst/>
          </a:prstGeom>
          <a:solidFill>
            <a:srgbClr val="CCECFF"/>
          </a:solidFill>
          <a:ln w="25400">
            <a:solidFill>
              <a:schemeClr val="tx1"/>
            </a:solidFill>
            <a:miter lim="800000"/>
          </a:ln>
        </p:spPr>
        <p:txBody>
          <a:bodyPr wrap="none" anchor="ctr"/>
          <a:lstStyle/>
          <a:p>
            <a:endParaRPr lang="zh-CN" altLang="en-US"/>
          </a:p>
        </p:txBody>
      </p:sp>
      <p:sp>
        <p:nvSpPr>
          <p:cNvPr id="48171" name="Rectangle 45"/>
          <p:cNvSpPr>
            <a:spLocks noChangeArrowheads="1"/>
          </p:cNvSpPr>
          <p:nvPr/>
        </p:nvSpPr>
        <p:spPr bwMode="auto">
          <a:xfrm>
            <a:off x="473075" y="4959350"/>
            <a:ext cx="1196975" cy="393700"/>
          </a:xfrm>
          <a:prstGeom prst="rect">
            <a:avLst/>
          </a:prstGeom>
          <a:noFill/>
          <a:ln w="12700">
            <a:noFill/>
            <a:miter lim="800000"/>
          </a:ln>
        </p:spPr>
        <p:txBody>
          <a:bodyPr wrap="none" lIns="90488" tIns="44450" rIns="90488" bIns="44450">
            <a:spAutoFit/>
          </a:bodyPr>
          <a:lstStyle/>
          <a:p>
            <a:pPr defTabSz="762000" eaLnBrk="0" hangingPunct="0"/>
            <a:r>
              <a:rPr kumimoji="1" lang="en-US" altLang="zh-CN" sz="2000" dirty="0">
                <a:latin typeface="Arial" panose="020B0604020202020204" pitchFamily="34" charset="0"/>
              </a:rPr>
              <a:t>D </a:t>
            </a:r>
            <a:r>
              <a:rPr kumimoji="1" lang="zh-CN" altLang="en-US" sz="2000">
                <a:latin typeface="Arial" panose="020B0604020202020204" pitchFamily="34" charset="0"/>
              </a:rPr>
              <a:t>类地址</a:t>
            </a:r>
          </a:p>
        </p:txBody>
      </p:sp>
      <p:sp>
        <p:nvSpPr>
          <p:cNvPr id="48172" name="Line 46"/>
          <p:cNvSpPr>
            <a:spLocks noChangeShapeType="1"/>
          </p:cNvSpPr>
          <p:nvPr/>
        </p:nvSpPr>
        <p:spPr bwMode="auto">
          <a:xfrm>
            <a:off x="2462213" y="4956175"/>
            <a:ext cx="0" cy="441325"/>
          </a:xfrm>
          <a:prstGeom prst="line">
            <a:avLst/>
          </a:prstGeom>
          <a:noFill/>
          <a:ln w="19050">
            <a:solidFill>
              <a:schemeClr val="tx1"/>
            </a:solidFill>
            <a:prstDash val="dash"/>
            <a:round/>
          </a:ln>
        </p:spPr>
        <p:txBody>
          <a:bodyPr wrap="none" anchor="ctr"/>
          <a:lstStyle/>
          <a:p>
            <a:endParaRPr lang="zh-CN" altLang="en-US"/>
          </a:p>
        </p:txBody>
      </p:sp>
      <p:sp>
        <p:nvSpPr>
          <p:cNvPr id="48173" name="Rectangle 47"/>
          <p:cNvSpPr>
            <a:spLocks noChangeArrowheads="1"/>
          </p:cNvSpPr>
          <p:nvPr/>
        </p:nvSpPr>
        <p:spPr bwMode="auto">
          <a:xfrm>
            <a:off x="1617663" y="4946650"/>
            <a:ext cx="850900" cy="393700"/>
          </a:xfrm>
          <a:prstGeom prst="rect">
            <a:avLst/>
          </a:prstGeom>
          <a:noFill/>
          <a:ln w="12700">
            <a:noFill/>
            <a:miter lim="800000"/>
          </a:ln>
        </p:spPr>
        <p:txBody>
          <a:bodyPr wrap="none" lIns="90488" tIns="44450" rIns="90488" bIns="44450">
            <a:spAutoFit/>
          </a:bodyPr>
          <a:lstStyle/>
          <a:p>
            <a:pPr defTabSz="762000" eaLnBrk="0" hangingPunct="0"/>
            <a:r>
              <a:rPr kumimoji="1" lang="en-US" altLang="zh-CN" sz="2000" dirty="0">
                <a:latin typeface="Arial" panose="020B0604020202020204" pitchFamily="34" charset="0"/>
              </a:rPr>
              <a:t>1</a:t>
            </a:r>
            <a:r>
              <a:rPr kumimoji="1" lang="en-US" altLang="zh-CN" sz="1000" dirty="0">
                <a:latin typeface="Arial" panose="020B0604020202020204" pitchFamily="34" charset="0"/>
              </a:rPr>
              <a:t> </a:t>
            </a:r>
            <a:r>
              <a:rPr kumimoji="1" lang="en-US" altLang="zh-CN" sz="2000" dirty="0">
                <a:latin typeface="Arial" panose="020B0604020202020204" pitchFamily="34" charset="0"/>
              </a:rPr>
              <a:t>1</a:t>
            </a:r>
            <a:r>
              <a:rPr kumimoji="1" lang="en-US" altLang="zh-CN" sz="1000" dirty="0">
                <a:latin typeface="Arial" panose="020B0604020202020204" pitchFamily="34" charset="0"/>
              </a:rPr>
              <a:t> </a:t>
            </a:r>
            <a:r>
              <a:rPr kumimoji="1" lang="en-US" altLang="zh-CN" sz="2000" dirty="0">
                <a:latin typeface="Arial" panose="020B0604020202020204" pitchFamily="34" charset="0"/>
              </a:rPr>
              <a:t>1</a:t>
            </a:r>
            <a:r>
              <a:rPr kumimoji="1" lang="en-US" altLang="zh-CN" sz="1000" dirty="0">
                <a:latin typeface="Arial" panose="020B0604020202020204" pitchFamily="34" charset="0"/>
              </a:rPr>
              <a:t> </a:t>
            </a:r>
            <a:r>
              <a:rPr kumimoji="1" lang="en-US" altLang="zh-CN" sz="2000" dirty="0">
                <a:latin typeface="Arial" panose="020B0604020202020204" pitchFamily="34" charset="0"/>
              </a:rPr>
              <a:t>0</a:t>
            </a:r>
          </a:p>
        </p:txBody>
      </p:sp>
      <p:sp>
        <p:nvSpPr>
          <p:cNvPr id="48174" name="Rectangle 48"/>
          <p:cNvSpPr>
            <a:spLocks noChangeArrowheads="1"/>
          </p:cNvSpPr>
          <p:nvPr/>
        </p:nvSpPr>
        <p:spPr bwMode="auto">
          <a:xfrm>
            <a:off x="4449763" y="4976813"/>
            <a:ext cx="1406525" cy="395287"/>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多 播 地 址</a:t>
            </a:r>
          </a:p>
        </p:txBody>
      </p:sp>
      <p:sp>
        <p:nvSpPr>
          <p:cNvPr id="48175" name="Rectangle 49"/>
          <p:cNvSpPr>
            <a:spLocks noChangeArrowheads="1"/>
          </p:cNvSpPr>
          <p:nvPr/>
        </p:nvSpPr>
        <p:spPr bwMode="auto">
          <a:xfrm>
            <a:off x="1689100" y="5915025"/>
            <a:ext cx="7053263" cy="444500"/>
          </a:xfrm>
          <a:prstGeom prst="rect">
            <a:avLst/>
          </a:prstGeom>
          <a:solidFill>
            <a:srgbClr val="CCECFF"/>
          </a:solidFill>
          <a:ln w="25400">
            <a:solidFill>
              <a:schemeClr val="tx1"/>
            </a:solidFill>
            <a:miter lim="800000"/>
          </a:ln>
        </p:spPr>
        <p:txBody>
          <a:bodyPr wrap="none" anchor="ctr"/>
          <a:lstStyle/>
          <a:p>
            <a:endParaRPr lang="zh-CN" altLang="en-US"/>
          </a:p>
        </p:txBody>
      </p:sp>
      <p:sp>
        <p:nvSpPr>
          <p:cNvPr id="48176" name="Rectangle 50"/>
          <p:cNvSpPr>
            <a:spLocks noChangeArrowheads="1"/>
          </p:cNvSpPr>
          <p:nvPr/>
        </p:nvSpPr>
        <p:spPr bwMode="auto">
          <a:xfrm>
            <a:off x="509588" y="5924550"/>
            <a:ext cx="1182687" cy="392113"/>
          </a:xfrm>
          <a:prstGeom prst="rect">
            <a:avLst/>
          </a:prstGeom>
          <a:noFill/>
          <a:ln w="12700">
            <a:noFill/>
            <a:miter lim="800000"/>
          </a:ln>
        </p:spPr>
        <p:txBody>
          <a:bodyPr wrap="none" lIns="90488" tIns="44450" rIns="90488" bIns="44450">
            <a:spAutoFit/>
          </a:bodyPr>
          <a:lstStyle/>
          <a:p>
            <a:pPr defTabSz="762000" eaLnBrk="0" hangingPunct="0"/>
            <a:r>
              <a:rPr kumimoji="1" lang="en-US" altLang="zh-CN" sz="2000" dirty="0">
                <a:latin typeface="Arial" panose="020B0604020202020204" pitchFamily="34" charset="0"/>
              </a:rPr>
              <a:t>E </a:t>
            </a:r>
            <a:r>
              <a:rPr kumimoji="1" lang="zh-CN" altLang="en-US" sz="2000">
                <a:latin typeface="Arial" panose="020B0604020202020204" pitchFamily="34" charset="0"/>
              </a:rPr>
              <a:t>类地址</a:t>
            </a:r>
          </a:p>
        </p:txBody>
      </p:sp>
      <p:sp>
        <p:nvSpPr>
          <p:cNvPr id="48177" name="Rectangle 51"/>
          <p:cNvSpPr>
            <a:spLocks noChangeArrowheads="1"/>
          </p:cNvSpPr>
          <p:nvPr/>
        </p:nvSpPr>
        <p:spPr bwMode="auto">
          <a:xfrm>
            <a:off x="3905250" y="5935663"/>
            <a:ext cx="237807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保 留 为 今 后 使 用</a:t>
            </a:r>
          </a:p>
        </p:txBody>
      </p:sp>
      <p:sp>
        <p:nvSpPr>
          <p:cNvPr id="48178" name="Line 52"/>
          <p:cNvSpPr>
            <a:spLocks noChangeShapeType="1"/>
          </p:cNvSpPr>
          <p:nvPr/>
        </p:nvSpPr>
        <p:spPr bwMode="auto">
          <a:xfrm>
            <a:off x="2411413" y="5940425"/>
            <a:ext cx="0" cy="441325"/>
          </a:xfrm>
          <a:prstGeom prst="line">
            <a:avLst/>
          </a:prstGeom>
          <a:noFill/>
          <a:ln w="19050">
            <a:solidFill>
              <a:schemeClr val="tx1"/>
            </a:solidFill>
            <a:prstDash val="dash"/>
            <a:round/>
          </a:ln>
        </p:spPr>
        <p:txBody>
          <a:bodyPr wrap="none" anchor="ctr"/>
          <a:lstStyle/>
          <a:p>
            <a:endParaRPr lang="zh-CN" altLang="en-US"/>
          </a:p>
        </p:txBody>
      </p:sp>
      <p:sp>
        <p:nvSpPr>
          <p:cNvPr id="48179" name="Rectangle 53"/>
          <p:cNvSpPr>
            <a:spLocks noChangeArrowheads="1"/>
          </p:cNvSpPr>
          <p:nvPr/>
        </p:nvSpPr>
        <p:spPr bwMode="auto">
          <a:xfrm>
            <a:off x="1617663" y="5921375"/>
            <a:ext cx="850900" cy="393700"/>
          </a:xfrm>
          <a:prstGeom prst="rect">
            <a:avLst/>
          </a:prstGeom>
          <a:noFill/>
          <a:ln w="19050">
            <a:noFill/>
            <a:miter lim="800000"/>
          </a:ln>
        </p:spPr>
        <p:txBody>
          <a:bodyPr wrap="none" lIns="90488" tIns="44450" rIns="90488" bIns="44450">
            <a:spAutoFit/>
          </a:bodyPr>
          <a:lstStyle/>
          <a:p>
            <a:pPr defTabSz="762000" eaLnBrk="0" hangingPunct="0"/>
            <a:r>
              <a:rPr kumimoji="1" lang="en-US" altLang="zh-CN" sz="2000" dirty="0">
                <a:latin typeface="Arial" panose="020B0604020202020204" pitchFamily="34" charset="0"/>
              </a:rPr>
              <a:t>1</a:t>
            </a:r>
            <a:r>
              <a:rPr kumimoji="1" lang="en-US" altLang="zh-CN" sz="1000" dirty="0">
                <a:latin typeface="Arial" panose="020B0604020202020204" pitchFamily="34" charset="0"/>
              </a:rPr>
              <a:t> </a:t>
            </a:r>
            <a:r>
              <a:rPr kumimoji="1" lang="en-US" altLang="zh-CN" sz="2000" dirty="0">
                <a:latin typeface="Arial" panose="020B0604020202020204" pitchFamily="34" charset="0"/>
              </a:rPr>
              <a:t>1</a:t>
            </a:r>
            <a:r>
              <a:rPr kumimoji="1" lang="en-US" altLang="zh-CN" sz="1000" dirty="0">
                <a:latin typeface="Arial" panose="020B0604020202020204" pitchFamily="34" charset="0"/>
              </a:rPr>
              <a:t> </a:t>
            </a:r>
            <a:r>
              <a:rPr kumimoji="1" lang="en-US" altLang="zh-CN" sz="2000" dirty="0">
                <a:latin typeface="Arial" panose="020B0604020202020204" pitchFamily="34" charset="0"/>
              </a:rPr>
              <a:t>1</a:t>
            </a:r>
            <a:r>
              <a:rPr kumimoji="1" lang="en-US" altLang="zh-CN" sz="1000" dirty="0">
                <a:latin typeface="Arial" panose="020B0604020202020204" pitchFamily="34" charset="0"/>
              </a:rPr>
              <a:t> </a:t>
            </a:r>
            <a:r>
              <a:rPr kumimoji="1" lang="en-US" altLang="zh-CN" sz="2000" dirty="0">
                <a:latin typeface="Arial" panose="020B0604020202020204" pitchFamily="34" charset="0"/>
              </a:rPr>
              <a:t>1</a:t>
            </a:r>
          </a:p>
        </p:txBody>
      </p:sp>
      <p:sp>
        <p:nvSpPr>
          <p:cNvPr id="48180" name="Rectangle 54"/>
          <p:cNvSpPr>
            <a:spLocks noChangeArrowheads="1"/>
          </p:cNvSpPr>
          <p:nvPr/>
        </p:nvSpPr>
        <p:spPr bwMode="auto">
          <a:xfrm>
            <a:off x="1806575" y="2270125"/>
            <a:ext cx="322263" cy="393700"/>
          </a:xfrm>
          <a:prstGeom prst="rect">
            <a:avLst/>
          </a:prstGeom>
          <a:noFill/>
          <a:ln w="12700">
            <a:noFill/>
            <a:miter lim="800000"/>
          </a:ln>
        </p:spPr>
        <p:txBody>
          <a:bodyPr wrap="none" lIns="90488" tIns="44450" rIns="90488" bIns="44450">
            <a:spAutoFit/>
          </a:bodyPr>
          <a:lstStyle/>
          <a:p>
            <a:pPr defTabSz="762000" eaLnBrk="0" hangingPunct="0"/>
            <a:r>
              <a:rPr kumimoji="1" lang="en-US" altLang="zh-CN" sz="2000" dirty="0">
                <a:latin typeface="Arial" panose="020B0604020202020204" pitchFamily="34" charset="0"/>
              </a:rPr>
              <a:t>0</a:t>
            </a:r>
          </a:p>
        </p:txBody>
      </p:sp>
      <p:sp>
        <p:nvSpPr>
          <p:cNvPr id="48181" name="Rectangle 55"/>
          <p:cNvSpPr>
            <a:spLocks noChangeArrowheads="1"/>
          </p:cNvSpPr>
          <p:nvPr/>
        </p:nvSpPr>
        <p:spPr bwMode="auto">
          <a:xfrm>
            <a:off x="1614488" y="2270125"/>
            <a:ext cx="484187" cy="393700"/>
          </a:xfrm>
          <a:prstGeom prst="rect">
            <a:avLst/>
          </a:prstGeom>
          <a:noFill/>
          <a:ln w="12700">
            <a:noFill/>
            <a:miter lim="800000"/>
          </a:ln>
        </p:spPr>
        <p:txBody>
          <a:bodyPr lIns="90488" tIns="44450" rIns="90488" bIns="44450">
            <a:spAutoFit/>
          </a:bodyPr>
          <a:lstStyle/>
          <a:p>
            <a:pPr defTabSz="762000" eaLnBrk="0" hangingPunct="0"/>
            <a:r>
              <a:rPr kumimoji="1" lang="en-US" altLang="zh-CN" sz="2000" dirty="0">
                <a:latin typeface="Arial" panose="020B0604020202020204" pitchFamily="34" charset="0"/>
              </a:rPr>
              <a:t>1</a:t>
            </a:r>
          </a:p>
        </p:txBody>
      </p:sp>
      <p:sp>
        <p:nvSpPr>
          <p:cNvPr id="48182" name="Line 56"/>
          <p:cNvSpPr>
            <a:spLocks noChangeShapeType="1"/>
          </p:cNvSpPr>
          <p:nvPr/>
        </p:nvSpPr>
        <p:spPr bwMode="auto">
          <a:xfrm>
            <a:off x="2165350" y="2266950"/>
            <a:ext cx="0" cy="441325"/>
          </a:xfrm>
          <a:prstGeom prst="line">
            <a:avLst/>
          </a:prstGeom>
          <a:noFill/>
          <a:ln w="19050">
            <a:solidFill>
              <a:schemeClr val="tx1"/>
            </a:solidFill>
            <a:prstDash val="dash"/>
            <a:round/>
          </a:ln>
        </p:spPr>
        <p:txBody>
          <a:bodyPr wrap="none" anchor="ctr"/>
          <a:lstStyle/>
          <a:p>
            <a:endParaRPr lang="zh-CN" altLang="en-US"/>
          </a:p>
        </p:txBody>
      </p:sp>
      <p:sp>
        <p:nvSpPr>
          <p:cNvPr id="48183" name="AutoShape 57"/>
          <p:cNvSpPr>
            <a:spLocks noChangeArrowheads="1"/>
          </p:cNvSpPr>
          <p:nvPr/>
        </p:nvSpPr>
        <p:spPr bwMode="auto">
          <a:xfrm>
            <a:off x="1619250" y="4725988"/>
            <a:ext cx="7127875" cy="647700"/>
          </a:xfrm>
          <a:prstGeom prst="wedgeRoundRectCallout">
            <a:avLst>
              <a:gd name="adj1" fmla="val 32273"/>
              <a:gd name="adj2" fmla="val -202449"/>
              <a:gd name="adj3" fmla="val 16667"/>
            </a:avLst>
          </a:prstGeom>
          <a:solidFill>
            <a:srgbClr val="66FF99"/>
          </a:solidFill>
          <a:ln w="9525">
            <a:solidFill>
              <a:schemeClr val="tx1"/>
            </a:solidFill>
            <a:miter lim="800000"/>
          </a:ln>
        </p:spPr>
        <p:txBody>
          <a:bodyPr/>
          <a:lstStyle/>
          <a:p>
            <a:r>
              <a:rPr lang="en-US" altLang="zh-CN" dirty="0">
                <a:latin typeface="Arial" panose="020B0604020202020204" pitchFamily="34" charset="0"/>
              </a:rPr>
              <a:t>C </a:t>
            </a:r>
            <a:r>
              <a:rPr lang="zh-CN" altLang="en-US">
                <a:latin typeface="Arial" panose="020B0604020202020204" pitchFamily="34" charset="0"/>
              </a:rPr>
              <a:t>类地址的主机号字段 </a:t>
            </a:r>
            <a:r>
              <a:rPr lang="en-US" altLang="zh-CN" dirty="0">
                <a:latin typeface="Arial" panose="020B0604020202020204" pitchFamily="34" charset="0"/>
              </a:rPr>
              <a:t>host-id </a:t>
            </a:r>
            <a:r>
              <a:rPr lang="zh-CN" altLang="en-US">
                <a:latin typeface="Arial" panose="020B0604020202020204" pitchFamily="34" charset="0"/>
              </a:rPr>
              <a:t>为 </a:t>
            </a:r>
            <a:r>
              <a:rPr lang="en-US" altLang="zh-CN" dirty="0">
                <a:latin typeface="Arial" panose="020B0604020202020204" pitchFamily="34" charset="0"/>
              </a:rPr>
              <a:t>1 </a:t>
            </a:r>
            <a:r>
              <a:rPr lang="zh-CN" altLang="en-US">
                <a:latin typeface="Arial" panose="020B0604020202020204" pitchFamily="34" charset="0"/>
              </a:rPr>
              <a:t>字节</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9154" name="Line 2"/>
          <p:cNvSpPr>
            <a:spLocks noChangeShapeType="1"/>
          </p:cNvSpPr>
          <p:nvPr/>
        </p:nvSpPr>
        <p:spPr bwMode="auto">
          <a:xfrm flipV="1">
            <a:off x="1687513" y="4225925"/>
            <a:ext cx="5305425" cy="0"/>
          </a:xfrm>
          <a:prstGeom prst="line">
            <a:avLst/>
          </a:prstGeom>
          <a:noFill/>
          <a:ln w="12700">
            <a:solidFill>
              <a:schemeClr val="tx1"/>
            </a:solidFill>
            <a:round/>
            <a:headEnd type="triangle" w="sm" len="med"/>
            <a:tailEnd type="triangle" w="sm" len="med"/>
          </a:ln>
        </p:spPr>
        <p:txBody>
          <a:bodyPr/>
          <a:lstStyle/>
          <a:p>
            <a:endParaRPr lang="zh-CN" altLang="en-US"/>
          </a:p>
        </p:txBody>
      </p:sp>
      <p:sp>
        <p:nvSpPr>
          <p:cNvPr id="49155" name="Rectangle 3"/>
          <p:cNvSpPr>
            <a:spLocks noChangeArrowheads="1"/>
          </p:cNvSpPr>
          <p:nvPr/>
        </p:nvSpPr>
        <p:spPr bwMode="auto">
          <a:xfrm>
            <a:off x="3751263" y="4008438"/>
            <a:ext cx="815975" cy="638175"/>
          </a:xfrm>
          <a:prstGeom prst="rect">
            <a:avLst/>
          </a:prstGeom>
          <a:solidFill>
            <a:schemeClr val="bg1"/>
          </a:solidFill>
          <a:ln w="12700">
            <a:noFill/>
            <a:miter lim="800000"/>
          </a:ln>
        </p:spPr>
        <p:txBody>
          <a:bodyPr wrap="none" lIns="90488" tIns="44450" rIns="90488" bIns="44450">
            <a:spAutoFit/>
          </a:bodyPr>
          <a:lstStyle/>
          <a:p>
            <a:pPr defTabSz="762000" eaLnBrk="0" hangingPunct="0">
              <a:lnSpc>
                <a:spcPct val="90000"/>
              </a:lnSpc>
            </a:pPr>
            <a:r>
              <a:rPr kumimoji="1" lang="en-US" altLang="zh-CN" sz="2000" dirty="0">
                <a:latin typeface="Arial" panose="020B0604020202020204" pitchFamily="34" charset="0"/>
              </a:rPr>
              <a:t>net-id</a:t>
            </a:r>
          </a:p>
          <a:p>
            <a:pPr defTabSz="762000" eaLnBrk="0" hangingPunct="0">
              <a:lnSpc>
                <a:spcPct val="90000"/>
              </a:lnSpc>
            </a:pPr>
            <a:r>
              <a:rPr kumimoji="1" lang="en-US" altLang="zh-CN" sz="2000" dirty="0">
                <a:latin typeface="Arial" panose="020B0604020202020204" pitchFamily="34" charset="0"/>
              </a:rPr>
              <a:t>24 </a:t>
            </a:r>
            <a:r>
              <a:rPr kumimoji="1" lang="zh-CN" altLang="en-US" sz="2000">
                <a:latin typeface="Arial" panose="020B0604020202020204" pitchFamily="34" charset="0"/>
              </a:rPr>
              <a:t>位</a:t>
            </a:r>
          </a:p>
        </p:txBody>
      </p:sp>
      <p:sp>
        <p:nvSpPr>
          <p:cNvPr id="49156" name="Rectangle 4"/>
          <p:cNvSpPr>
            <a:spLocks noChangeArrowheads="1"/>
          </p:cNvSpPr>
          <p:nvPr/>
        </p:nvSpPr>
        <p:spPr bwMode="auto">
          <a:xfrm>
            <a:off x="1687513" y="3571875"/>
            <a:ext cx="7046912" cy="444500"/>
          </a:xfrm>
          <a:prstGeom prst="rect">
            <a:avLst/>
          </a:prstGeom>
          <a:solidFill>
            <a:srgbClr val="FFFF99"/>
          </a:solidFill>
          <a:ln w="25400">
            <a:solidFill>
              <a:schemeClr val="tx1"/>
            </a:solidFill>
            <a:miter lim="800000"/>
          </a:ln>
        </p:spPr>
        <p:txBody>
          <a:bodyPr wrap="none" anchor="ctr"/>
          <a:lstStyle/>
          <a:p>
            <a:endParaRPr lang="zh-CN" altLang="en-US"/>
          </a:p>
        </p:txBody>
      </p:sp>
      <p:sp>
        <p:nvSpPr>
          <p:cNvPr id="49157" name="Line 5"/>
          <p:cNvSpPr>
            <a:spLocks noChangeShapeType="1"/>
          </p:cNvSpPr>
          <p:nvPr/>
        </p:nvSpPr>
        <p:spPr bwMode="auto">
          <a:xfrm>
            <a:off x="3413125" y="1577975"/>
            <a:ext cx="5310188" cy="0"/>
          </a:xfrm>
          <a:prstGeom prst="line">
            <a:avLst/>
          </a:prstGeom>
          <a:noFill/>
          <a:ln w="12700">
            <a:solidFill>
              <a:schemeClr val="tx1"/>
            </a:solidFill>
            <a:round/>
            <a:headEnd type="triangle" w="sm" len="med"/>
            <a:tailEnd type="triangle" w="sm" len="med"/>
          </a:ln>
        </p:spPr>
        <p:txBody>
          <a:bodyPr/>
          <a:lstStyle/>
          <a:p>
            <a:endParaRPr lang="zh-CN" altLang="en-US"/>
          </a:p>
        </p:txBody>
      </p:sp>
      <p:sp>
        <p:nvSpPr>
          <p:cNvPr id="49158" name="Rectangle 6"/>
          <p:cNvSpPr>
            <a:spLocks noChangeArrowheads="1"/>
          </p:cNvSpPr>
          <p:nvPr/>
        </p:nvSpPr>
        <p:spPr bwMode="auto">
          <a:xfrm>
            <a:off x="5305425" y="1370013"/>
            <a:ext cx="941388" cy="638175"/>
          </a:xfrm>
          <a:prstGeom prst="rect">
            <a:avLst/>
          </a:prstGeom>
          <a:solidFill>
            <a:schemeClr val="bg1"/>
          </a:solidFill>
          <a:ln w="12700">
            <a:noFill/>
            <a:miter lim="800000"/>
          </a:ln>
        </p:spPr>
        <p:txBody>
          <a:bodyPr wrap="none" lIns="90488" tIns="44450" rIns="90488" bIns="44450">
            <a:spAutoFit/>
          </a:bodyPr>
          <a:lstStyle/>
          <a:p>
            <a:pPr algn="ctr" defTabSz="762000" eaLnBrk="0" hangingPunct="0">
              <a:lnSpc>
                <a:spcPct val="90000"/>
              </a:lnSpc>
            </a:pPr>
            <a:r>
              <a:rPr kumimoji="1" lang="en-US" altLang="zh-CN" sz="2000" dirty="0">
                <a:latin typeface="Arial" panose="020B0604020202020204" pitchFamily="34" charset="0"/>
              </a:rPr>
              <a:t>host-id</a:t>
            </a:r>
          </a:p>
          <a:p>
            <a:pPr algn="ctr" defTabSz="762000" eaLnBrk="0" hangingPunct="0">
              <a:lnSpc>
                <a:spcPct val="90000"/>
              </a:lnSpc>
            </a:pPr>
            <a:r>
              <a:rPr kumimoji="1" lang="en-US" altLang="zh-CN" sz="2000" dirty="0">
                <a:latin typeface="Arial" panose="020B0604020202020204" pitchFamily="34" charset="0"/>
              </a:rPr>
              <a:t>24 </a:t>
            </a:r>
            <a:r>
              <a:rPr kumimoji="1" lang="zh-CN" altLang="en-US" sz="2000">
                <a:latin typeface="Arial" panose="020B0604020202020204" pitchFamily="34" charset="0"/>
              </a:rPr>
              <a:t>位</a:t>
            </a:r>
          </a:p>
        </p:txBody>
      </p:sp>
      <p:sp>
        <p:nvSpPr>
          <p:cNvPr id="49159" name="Line 7"/>
          <p:cNvSpPr>
            <a:spLocks noChangeShapeType="1"/>
          </p:cNvSpPr>
          <p:nvPr/>
        </p:nvSpPr>
        <p:spPr bwMode="auto">
          <a:xfrm flipV="1">
            <a:off x="1727200" y="2913063"/>
            <a:ext cx="3475038" cy="0"/>
          </a:xfrm>
          <a:prstGeom prst="line">
            <a:avLst/>
          </a:prstGeom>
          <a:noFill/>
          <a:ln w="12700">
            <a:solidFill>
              <a:schemeClr val="tx1"/>
            </a:solidFill>
            <a:round/>
            <a:headEnd type="triangle" w="sm" len="med"/>
            <a:tailEnd type="triangle" w="sm" len="med"/>
          </a:ln>
        </p:spPr>
        <p:txBody>
          <a:bodyPr/>
          <a:lstStyle/>
          <a:p>
            <a:endParaRPr lang="zh-CN" altLang="en-US"/>
          </a:p>
        </p:txBody>
      </p:sp>
      <p:sp>
        <p:nvSpPr>
          <p:cNvPr id="49160" name="Rectangle 8"/>
          <p:cNvSpPr>
            <a:spLocks noChangeArrowheads="1"/>
          </p:cNvSpPr>
          <p:nvPr/>
        </p:nvSpPr>
        <p:spPr bwMode="auto">
          <a:xfrm>
            <a:off x="2851150" y="2708275"/>
            <a:ext cx="815975" cy="638175"/>
          </a:xfrm>
          <a:prstGeom prst="rect">
            <a:avLst/>
          </a:prstGeom>
          <a:solidFill>
            <a:schemeClr val="bg1"/>
          </a:solidFill>
          <a:ln w="12700">
            <a:noFill/>
            <a:miter lim="800000"/>
          </a:ln>
        </p:spPr>
        <p:txBody>
          <a:bodyPr wrap="none" lIns="90488" tIns="44450" rIns="90488" bIns="44450">
            <a:spAutoFit/>
          </a:bodyPr>
          <a:lstStyle/>
          <a:p>
            <a:pPr defTabSz="762000" eaLnBrk="0" hangingPunct="0">
              <a:lnSpc>
                <a:spcPct val="90000"/>
              </a:lnSpc>
            </a:pPr>
            <a:r>
              <a:rPr kumimoji="1" lang="en-US" altLang="zh-CN" sz="2000" dirty="0">
                <a:latin typeface="Arial" panose="020B0604020202020204" pitchFamily="34" charset="0"/>
              </a:rPr>
              <a:t>net-id</a:t>
            </a:r>
          </a:p>
          <a:p>
            <a:pPr defTabSz="762000" eaLnBrk="0" hangingPunct="0">
              <a:lnSpc>
                <a:spcPct val="90000"/>
              </a:lnSpc>
            </a:pPr>
            <a:r>
              <a:rPr kumimoji="1" lang="en-US" altLang="zh-CN" sz="2000" dirty="0">
                <a:latin typeface="Arial" panose="020B0604020202020204" pitchFamily="34" charset="0"/>
              </a:rPr>
              <a:t>16 bit</a:t>
            </a:r>
          </a:p>
        </p:txBody>
      </p:sp>
      <p:sp>
        <p:nvSpPr>
          <p:cNvPr id="49161" name="Line 9"/>
          <p:cNvSpPr>
            <a:spLocks noChangeShapeType="1"/>
          </p:cNvSpPr>
          <p:nvPr/>
        </p:nvSpPr>
        <p:spPr bwMode="auto">
          <a:xfrm>
            <a:off x="1649413" y="1577975"/>
            <a:ext cx="1763712" cy="0"/>
          </a:xfrm>
          <a:prstGeom prst="line">
            <a:avLst/>
          </a:prstGeom>
          <a:noFill/>
          <a:ln w="12700">
            <a:solidFill>
              <a:schemeClr val="tx1"/>
            </a:solidFill>
            <a:round/>
            <a:headEnd type="triangle" w="sm" len="med"/>
            <a:tailEnd type="triangle" w="sm" len="med"/>
          </a:ln>
        </p:spPr>
        <p:txBody>
          <a:bodyPr/>
          <a:lstStyle/>
          <a:p>
            <a:endParaRPr lang="zh-CN" altLang="en-US"/>
          </a:p>
        </p:txBody>
      </p:sp>
      <p:sp>
        <p:nvSpPr>
          <p:cNvPr id="49162" name="Rectangle 10"/>
          <p:cNvSpPr>
            <a:spLocks noChangeArrowheads="1"/>
          </p:cNvSpPr>
          <p:nvPr/>
        </p:nvSpPr>
        <p:spPr bwMode="auto">
          <a:xfrm>
            <a:off x="2057400" y="1370013"/>
            <a:ext cx="815975" cy="638175"/>
          </a:xfrm>
          <a:prstGeom prst="rect">
            <a:avLst/>
          </a:prstGeom>
          <a:solidFill>
            <a:schemeClr val="bg1"/>
          </a:solidFill>
          <a:ln w="12700">
            <a:noFill/>
            <a:miter lim="800000"/>
          </a:ln>
        </p:spPr>
        <p:txBody>
          <a:bodyPr wrap="none" lIns="90488" tIns="44450" rIns="90488" bIns="44450">
            <a:spAutoFit/>
          </a:bodyPr>
          <a:lstStyle/>
          <a:p>
            <a:pPr algn="ctr" defTabSz="762000" eaLnBrk="0" hangingPunct="0">
              <a:lnSpc>
                <a:spcPct val="90000"/>
              </a:lnSpc>
            </a:pPr>
            <a:r>
              <a:rPr kumimoji="1" lang="en-US" altLang="zh-CN" sz="2000" dirty="0">
                <a:latin typeface="Arial" panose="020B0604020202020204" pitchFamily="34" charset="0"/>
              </a:rPr>
              <a:t>net-id</a:t>
            </a:r>
          </a:p>
          <a:p>
            <a:pPr algn="ctr" defTabSz="762000" eaLnBrk="0" hangingPunct="0">
              <a:lnSpc>
                <a:spcPct val="90000"/>
              </a:lnSpc>
            </a:pPr>
            <a:r>
              <a:rPr kumimoji="1" lang="en-US" altLang="zh-CN" sz="2000" dirty="0">
                <a:latin typeface="Arial" panose="020B0604020202020204" pitchFamily="34" charset="0"/>
              </a:rPr>
              <a:t>8 </a:t>
            </a:r>
            <a:r>
              <a:rPr kumimoji="1" lang="zh-CN" altLang="en-US" sz="2000">
                <a:latin typeface="Arial" panose="020B0604020202020204" pitchFamily="34" charset="0"/>
              </a:rPr>
              <a:t>位</a:t>
            </a:r>
          </a:p>
        </p:txBody>
      </p:sp>
      <p:sp>
        <p:nvSpPr>
          <p:cNvPr id="49163" name="Rectangle 11"/>
          <p:cNvSpPr>
            <a:spLocks noChangeArrowheads="1"/>
          </p:cNvSpPr>
          <p:nvPr/>
        </p:nvSpPr>
        <p:spPr bwMode="auto">
          <a:xfrm>
            <a:off x="1652588" y="933450"/>
            <a:ext cx="7085012" cy="442913"/>
          </a:xfrm>
          <a:prstGeom prst="rect">
            <a:avLst/>
          </a:prstGeom>
          <a:solidFill>
            <a:srgbClr val="FFFF99"/>
          </a:solidFill>
          <a:ln w="19050">
            <a:solidFill>
              <a:schemeClr val="tx1"/>
            </a:solidFill>
            <a:miter lim="800000"/>
          </a:ln>
        </p:spPr>
        <p:txBody>
          <a:bodyPr wrap="none" anchor="ctr"/>
          <a:lstStyle/>
          <a:p>
            <a:endParaRPr lang="zh-CN" altLang="en-US"/>
          </a:p>
        </p:txBody>
      </p:sp>
      <p:sp>
        <p:nvSpPr>
          <p:cNvPr id="49164" name="Rectangle 12"/>
          <p:cNvSpPr>
            <a:spLocks noChangeArrowheads="1"/>
          </p:cNvSpPr>
          <p:nvPr/>
        </p:nvSpPr>
        <p:spPr bwMode="auto">
          <a:xfrm>
            <a:off x="1673225" y="2274888"/>
            <a:ext cx="7070725" cy="446087"/>
          </a:xfrm>
          <a:prstGeom prst="rect">
            <a:avLst/>
          </a:prstGeom>
          <a:solidFill>
            <a:srgbClr val="FFFF99"/>
          </a:solidFill>
          <a:ln w="25400">
            <a:solidFill>
              <a:schemeClr val="tx1"/>
            </a:solidFill>
            <a:miter lim="800000"/>
          </a:ln>
        </p:spPr>
        <p:txBody>
          <a:bodyPr wrap="none" anchor="ctr"/>
          <a:lstStyle/>
          <a:p>
            <a:endParaRPr lang="zh-CN" altLang="en-US"/>
          </a:p>
        </p:txBody>
      </p:sp>
      <p:sp>
        <p:nvSpPr>
          <p:cNvPr id="49165" name="Rectangle 13"/>
          <p:cNvSpPr>
            <a:spLocks noGrp="1" noChangeArrowheads="1"/>
          </p:cNvSpPr>
          <p:nvPr>
            <p:ph type="title"/>
          </p:nvPr>
        </p:nvSpPr>
        <p:spPr>
          <a:xfrm>
            <a:off x="395288" y="44450"/>
            <a:ext cx="8548687" cy="768350"/>
          </a:xfrm>
        </p:spPr>
        <p:txBody>
          <a:bodyPr/>
          <a:lstStyle/>
          <a:p>
            <a:pPr eaLnBrk="1" hangingPunct="1"/>
            <a:r>
              <a:rPr lang="en-US" altLang="zh-CN" sz="2400" dirty="0"/>
              <a:t>IP</a:t>
            </a:r>
            <a:r>
              <a:rPr lang="zh-CN" altLang="en-US" sz="2400" dirty="0"/>
              <a:t>地址中的网络号字段和主机号字段 </a:t>
            </a:r>
          </a:p>
        </p:txBody>
      </p:sp>
      <p:sp>
        <p:nvSpPr>
          <p:cNvPr id="49166" name="Rectangle 14"/>
          <p:cNvSpPr>
            <a:spLocks noChangeArrowheads="1"/>
          </p:cNvSpPr>
          <p:nvPr/>
        </p:nvSpPr>
        <p:spPr bwMode="auto">
          <a:xfrm>
            <a:off x="1697038" y="3586163"/>
            <a:ext cx="5300662" cy="423862"/>
          </a:xfrm>
          <a:prstGeom prst="rect">
            <a:avLst/>
          </a:prstGeom>
          <a:solidFill>
            <a:srgbClr val="FFCCFF"/>
          </a:solidFill>
          <a:ln w="12700">
            <a:noFill/>
            <a:miter lim="800000"/>
          </a:ln>
        </p:spPr>
        <p:txBody>
          <a:bodyPr wrap="none" anchor="ctr"/>
          <a:lstStyle/>
          <a:p>
            <a:endParaRPr lang="zh-CN" altLang="en-US"/>
          </a:p>
        </p:txBody>
      </p:sp>
      <p:sp>
        <p:nvSpPr>
          <p:cNvPr id="49167" name="Rectangle 15"/>
          <p:cNvSpPr>
            <a:spLocks noChangeArrowheads="1"/>
          </p:cNvSpPr>
          <p:nvPr/>
        </p:nvSpPr>
        <p:spPr bwMode="auto">
          <a:xfrm>
            <a:off x="1695450" y="2300288"/>
            <a:ext cx="3511550" cy="409575"/>
          </a:xfrm>
          <a:prstGeom prst="rect">
            <a:avLst/>
          </a:prstGeom>
          <a:solidFill>
            <a:srgbClr val="FFCCFF"/>
          </a:solidFill>
          <a:ln w="12700">
            <a:noFill/>
            <a:miter lim="800000"/>
          </a:ln>
        </p:spPr>
        <p:txBody>
          <a:bodyPr wrap="none" anchor="ctr"/>
          <a:lstStyle/>
          <a:p>
            <a:endParaRPr lang="zh-CN" altLang="en-US"/>
          </a:p>
        </p:txBody>
      </p:sp>
      <p:sp>
        <p:nvSpPr>
          <p:cNvPr id="49168" name="Rectangle 16"/>
          <p:cNvSpPr>
            <a:spLocks noChangeArrowheads="1"/>
          </p:cNvSpPr>
          <p:nvPr/>
        </p:nvSpPr>
        <p:spPr bwMode="auto">
          <a:xfrm>
            <a:off x="1676400" y="957263"/>
            <a:ext cx="1730375" cy="406400"/>
          </a:xfrm>
          <a:prstGeom prst="rect">
            <a:avLst/>
          </a:prstGeom>
          <a:solidFill>
            <a:srgbClr val="FFCCFF"/>
          </a:solidFill>
          <a:ln w="12700">
            <a:noFill/>
            <a:miter lim="800000"/>
          </a:ln>
        </p:spPr>
        <p:txBody>
          <a:bodyPr wrap="none" anchor="ctr"/>
          <a:lstStyle/>
          <a:p>
            <a:endParaRPr lang="zh-CN" altLang="en-US"/>
          </a:p>
        </p:txBody>
      </p:sp>
      <p:sp>
        <p:nvSpPr>
          <p:cNvPr id="49169" name="Rectangle 17"/>
          <p:cNvSpPr>
            <a:spLocks noChangeArrowheads="1"/>
          </p:cNvSpPr>
          <p:nvPr/>
        </p:nvSpPr>
        <p:spPr bwMode="auto">
          <a:xfrm>
            <a:off x="1598613" y="927100"/>
            <a:ext cx="322262" cy="395288"/>
          </a:xfrm>
          <a:prstGeom prst="rect">
            <a:avLst/>
          </a:prstGeom>
          <a:noFill/>
          <a:ln w="12700">
            <a:noFill/>
            <a:miter lim="800000"/>
          </a:ln>
        </p:spPr>
        <p:txBody>
          <a:bodyPr wrap="none" lIns="90488" tIns="44450" rIns="90488" bIns="44450">
            <a:spAutoFit/>
          </a:bodyPr>
          <a:lstStyle/>
          <a:p>
            <a:pPr defTabSz="762000" eaLnBrk="0" hangingPunct="0"/>
            <a:r>
              <a:rPr kumimoji="1" lang="en-US" altLang="zh-CN" sz="2000" dirty="0">
                <a:latin typeface="Arial" panose="020B0604020202020204" pitchFamily="34" charset="0"/>
              </a:rPr>
              <a:t>0</a:t>
            </a:r>
          </a:p>
        </p:txBody>
      </p:sp>
      <p:sp>
        <p:nvSpPr>
          <p:cNvPr id="49170" name="Rectangle 18"/>
          <p:cNvSpPr>
            <a:spLocks noChangeArrowheads="1"/>
          </p:cNvSpPr>
          <p:nvPr/>
        </p:nvSpPr>
        <p:spPr bwMode="auto">
          <a:xfrm>
            <a:off x="473075" y="955675"/>
            <a:ext cx="1184275" cy="393700"/>
          </a:xfrm>
          <a:prstGeom prst="rect">
            <a:avLst/>
          </a:prstGeom>
          <a:noFill/>
          <a:ln w="12700">
            <a:noFill/>
            <a:miter lim="800000"/>
          </a:ln>
        </p:spPr>
        <p:txBody>
          <a:bodyPr wrap="none" lIns="90488" tIns="44450" rIns="90488" bIns="44450">
            <a:spAutoFit/>
          </a:bodyPr>
          <a:lstStyle/>
          <a:p>
            <a:pPr defTabSz="762000" eaLnBrk="0" hangingPunct="0"/>
            <a:r>
              <a:rPr kumimoji="1" lang="en-US" altLang="zh-CN" sz="2000" dirty="0">
                <a:latin typeface="Arial" panose="020B0604020202020204" pitchFamily="34" charset="0"/>
              </a:rPr>
              <a:t>A </a:t>
            </a:r>
            <a:r>
              <a:rPr kumimoji="1" lang="zh-CN" altLang="en-US" sz="2000">
                <a:latin typeface="Arial" panose="020B0604020202020204" pitchFamily="34" charset="0"/>
              </a:rPr>
              <a:t>类地址</a:t>
            </a:r>
          </a:p>
        </p:txBody>
      </p:sp>
      <p:sp>
        <p:nvSpPr>
          <p:cNvPr id="49171" name="Line 19"/>
          <p:cNvSpPr>
            <a:spLocks noChangeShapeType="1"/>
          </p:cNvSpPr>
          <p:nvPr/>
        </p:nvSpPr>
        <p:spPr bwMode="auto">
          <a:xfrm>
            <a:off x="1908175" y="933450"/>
            <a:ext cx="0" cy="422275"/>
          </a:xfrm>
          <a:prstGeom prst="line">
            <a:avLst/>
          </a:prstGeom>
          <a:noFill/>
          <a:ln w="19050">
            <a:solidFill>
              <a:schemeClr val="tx1"/>
            </a:solidFill>
            <a:prstDash val="dash"/>
            <a:round/>
          </a:ln>
        </p:spPr>
        <p:txBody>
          <a:bodyPr wrap="none" anchor="ctr"/>
          <a:lstStyle/>
          <a:p>
            <a:endParaRPr lang="zh-CN" altLang="en-US"/>
          </a:p>
        </p:txBody>
      </p:sp>
      <p:sp>
        <p:nvSpPr>
          <p:cNvPr id="49172" name="Line 20"/>
          <p:cNvSpPr>
            <a:spLocks noChangeShapeType="1"/>
          </p:cNvSpPr>
          <p:nvPr/>
        </p:nvSpPr>
        <p:spPr bwMode="auto">
          <a:xfrm>
            <a:off x="3413125" y="933450"/>
            <a:ext cx="0" cy="450850"/>
          </a:xfrm>
          <a:prstGeom prst="line">
            <a:avLst/>
          </a:prstGeom>
          <a:noFill/>
          <a:ln w="19050">
            <a:solidFill>
              <a:schemeClr val="tx1"/>
            </a:solidFill>
            <a:round/>
          </a:ln>
        </p:spPr>
        <p:txBody>
          <a:bodyPr wrap="none" anchor="ctr"/>
          <a:lstStyle/>
          <a:p>
            <a:endParaRPr lang="zh-CN" altLang="en-US"/>
          </a:p>
        </p:txBody>
      </p:sp>
      <p:sp>
        <p:nvSpPr>
          <p:cNvPr id="49173" name="Line 21"/>
          <p:cNvSpPr>
            <a:spLocks noChangeShapeType="1"/>
          </p:cNvSpPr>
          <p:nvPr/>
        </p:nvSpPr>
        <p:spPr bwMode="auto">
          <a:xfrm>
            <a:off x="1649413" y="1416050"/>
            <a:ext cx="0" cy="323850"/>
          </a:xfrm>
          <a:prstGeom prst="line">
            <a:avLst/>
          </a:prstGeom>
          <a:noFill/>
          <a:ln w="12700">
            <a:solidFill>
              <a:schemeClr val="tx1"/>
            </a:solidFill>
            <a:round/>
          </a:ln>
        </p:spPr>
        <p:txBody>
          <a:bodyPr/>
          <a:lstStyle/>
          <a:p>
            <a:endParaRPr lang="zh-CN" altLang="en-US"/>
          </a:p>
        </p:txBody>
      </p:sp>
      <p:sp>
        <p:nvSpPr>
          <p:cNvPr id="49174" name="Line 22"/>
          <p:cNvSpPr>
            <a:spLocks noChangeShapeType="1"/>
          </p:cNvSpPr>
          <p:nvPr/>
        </p:nvSpPr>
        <p:spPr bwMode="auto">
          <a:xfrm>
            <a:off x="3413125" y="1416050"/>
            <a:ext cx="0" cy="323850"/>
          </a:xfrm>
          <a:prstGeom prst="line">
            <a:avLst/>
          </a:prstGeom>
          <a:noFill/>
          <a:ln w="12700">
            <a:solidFill>
              <a:schemeClr val="tx1"/>
            </a:solidFill>
            <a:round/>
          </a:ln>
        </p:spPr>
        <p:txBody>
          <a:bodyPr/>
          <a:lstStyle/>
          <a:p>
            <a:endParaRPr lang="zh-CN" altLang="en-US"/>
          </a:p>
        </p:txBody>
      </p:sp>
      <p:sp>
        <p:nvSpPr>
          <p:cNvPr id="49175" name="Line 23"/>
          <p:cNvSpPr>
            <a:spLocks noChangeShapeType="1"/>
          </p:cNvSpPr>
          <p:nvPr/>
        </p:nvSpPr>
        <p:spPr bwMode="auto">
          <a:xfrm>
            <a:off x="8723313" y="1416050"/>
            <a:ext cx="0" cy="323850"/>
          </a:xfrm>
          <a:prstGeom prst="line">
            <a:avLst/>
          </a:prstGeom>
          <a:noFill/>
          <a:ln w="12700">
            <a:solidFill>
              <a:schemeClr val="tx1"/>
            </a:solidFill>
            <a:round/>
          </a:ln>
        </p:spPr>
        <p:txBody>
          <a:bodyPr/>
          <a:lstStyle/>
          <a:p>
            <a:endParaRPr lang="zh-CN" altLang="en-US"/>
          </a:p>
        </p:txBody>
      </p:sp>
      <p:sp>
        <p:nvSpPr>
          <p:cNvPr id="49176" name="Line 24"/>
          <p:cNvSpPr>
            <a:spLocks noChangeShapeType="1"/>
          </p:cNvSpPr>
          <p:nvPr/>
        </p:nvSpPr>
        <p:spPr bwMode="auto">
          <a:xfrm flipV="1">
            <a:off x="5214938" y="2913063"/>
            <a:ext cx="3475037" cy="3175"/>
          </a:xfrm>
          <a:prstGeom prst="line">
            <a:avLst/>
          </a:prstGeom>
          <a:noFill/>
          <a:ln w="12700">
            <a:solidFill>
              <a:schemeClr val="tx1"/>
            </a:solidFill>
            <a:round/>
            <a:headEnd type="triangle" w="sm" len="med"/>
            <a:tailEnd type="triangle" w="sm" len="med"/>
          </a:ln>
        </p:spPr>
        <p:txBody>
          <a:bodyPr/>
          <a:lstStyle/>
          <a:p>
            <a:endParaRPr lang="zh-CN" altLang="en-US"/>
          </a:p>
        </p:txBody>
      </p:sp>
      <p:sp>
        <p:nvSpPr>
          <p:cNvPr id="49177" name="Rectangle 25"/>
          <p:cNvSpPr>
            <a:spLocks noChangeArrowheads="1"/>
          </p:cNvSpPr>
          <p:nvPr/>
        </p:nvSpPr>
        <p:spPr bwMode="auto">
          <a:xfrm>
            <a:off x="6437313" y="2735263"/>
            <a:ext cx="941387" cy="636587"/>
          </a:xfrm>
          <a:prstGeom prst="rect">
            <a:avLst/>
          </a:prstGeom>
          <a:solidFill>
            <a:schemeClr val="bg1"/>
          </a:solidFill>
          <a:ln w="12700">
            <a:noFill/>
            <a:miter lim="800000"/>
          </a:ln>
        </p:spPr>
        <p:txBody>
          <a:bodyPr wrap="none" lIns="90488" tIns="44450" rIns="90488" bIns="44450">
            <a:spAutoFit/>
          </a:bodyPr>
          <a:lstStyle/>
          <a:p>
            <a:pPr algn="ctr" defTabSz="762000" eaLnBrk="0" hangingPunct="0">
              <a:lnSpc>
                <a:spcPct val="90000"/>
              </a:lnSpc>
            </a:pPr>
            <a:r>
              <a:rPr kumimoji="1" lang="en-US" altLang="zh-CN" sz="2000" dirty="0">
                <a:latin typeface="Arial" panose="020B0604020202020204" pitchFamily="34" charset="0"/>
              </a:rPr>
              <a:t>host-id</a:t>
            </a:r>
          </a:p>
          <a:p>
            <a:pPr algn="ctr" defTabSz="762000" eaLnBrk="0" hangingPunct="0">
              <a:lnSpc>
                <a:spcPct val="90000"/>
              </a:lnSpc>
            </a:pPr>
            <a:r>
              <a:rPr kumimoji="1" lang="en-US" altLang="zh-CN" sz="2000" dirty="0">
                <a:latin typeface="Arial" panose="020B0604020202020204" pitchFamily="34" charset="0"/>
              </a:rPr>
              <a:t>16 </a:t>
            </a:r>
            <a:r>
              <a:rPr kumimoji="1" lang="zh-CN" altLang="en-US" sz="2000">
                <a:latin typeface="Arial" panose="020B0604020202020204" pitchFamily="34" charset="0"/>
              </a:rPr>
              <a:t>位</a:t>
            </a:r>
          </a:p>
        </p:txBody>
      </p:sp>
      <p:sp>
        <p:nvSpPr>
          <p:cNvPr id="49178" name="Line 26"/>
          <p:cNvSpPr>
            <a:spLocks noChangeShapeType="1"/>
          </p:cNvSpPr>
          <p:nvPr/>
        </p:nvSpPr>
        <p:spPr bwMode="auto">
          <a:xfrm>
            <a:off x="1687513" y="2760663"/>
            <a:ext cx="0" cy="323850"/>
          </a:xfrm>
          <a:prstGeom prst="line">
            <a:avLst/>
          </a:prstGeom>
          <a:noFill/>
          <a:ln w="12700">
            <a:solidFill>
              <a:schemeClr val="tx1"/>
            </a:solidFill>
            <a:round/>
          </a:ln>
        </p:spPr>
        <p:txBody>
          <a:bodyPr/>
          <a:lstStyle/>
          <a:p>
            <a:endParaRPr lang="zh-CN" altLang="en-US"/>
          </a:p>
        </p:txBody>
      </p:sp>
      <p:sp>
        <p:nvSpPr>
          <p:cNvPr id="49179" name="Line 27"/>
          <p:cNvSpPr>
            <a:spLocks noChangeShapeType="1"/>
          </p:cNvSpPr>
          <p:nvPr/>
        </p:nvSpPr>
        <p:spPr bwMode="auto">
          <a:xfrm>
            <a:off x="5214938" y="2760663"/>
            <a:ext cx="0" cy="323850"/>
          </a:xfrm>
          <a:prstGeom prst="line">
            <a:avLst/>
          </a:prstGeom>
          <a:noFill/>
          <a:ln w="12700">
            <a:solidFill>
              <a:schemeClr val="tx1"/>
            </a:solidFill>
            <a:round/>
          </a:ln>
        </p:spPr>
        <p:txBody>
          <a:bodyPr/>
          <a:lstStyle/>
          <a:p>
            <a:endParaRPr lang="zh-CN" altLang="en-US"/>
          </a:p>
        </p:txBody>
      </p:sp>
      <p:sp>
        <p:nvSpPr>
          <p:cNvPr id="49180" name="Line 28"/>
          <p:cNvSpPr>
            <a:spLocks noChangeShapeType="1"/>
          </p:cNvSpPr>
          <p:nvPr/>
        </p:nvSpPr>
        <p:spPr bwMode="auto">
          <a:xfrm>
            <a:off x="8710613" y="2760663"/>
            <a:ext cx="0" cy="323850"/>
          </a:xfrm>
          <a:prstGeom prst="line">
            <a:avLst/>
          </a:prstGeom>
          <a:noFill/>
          <a:ln w="12700">
            <a:solidFill>
              <a:schemeClr val="tx1"/>
            </a:solidFill>
            <a:round/>
          </a:ln>
        </p:spPr>
        <p:txBody>
          <a:bodyPr/>
          <a:lstStyle/>
          <a:p>
            <a:endParaRPr lang="zh-CN" altLang="en-US"/>
          </a:p>
        </p:txBody>
      </p:sp>
      <p:sp>
        <p:nvSpPr>
          <p:cNvPr id="49181" name="Rectangle 29"/>
          <p:cNvSpPr>
            <a:spLocks noChangeArrowheads="1"/>
          </p:cNvSpPr>
          <p:nvPr/>
        </p:nvSpPr>
        <p:spPr bwMode="auto">
          <a:xfrm>
            <a:off x="492125" y="2286000"/>
            <a:ext cx="1184275" cy="393700"/>
          </a:xfrm>
          <a:prstGeom prst="rect">
            <a:avLst/>
          </a:prstGeom>
          <a:noFill/>
          <a:ln w="12700">
            <a:noFill/>
            <a:miter lim="800000"/>
          </a:ln>
        </p:spPr>
        <p:txBody>
          <a:bodyPr wrap="none" lIns="90488" tIns="44450" rIns="90488" bIns="44450">
            <a:spAutoFit/>
          </a:bodyPr>
          <a:lstStyle/>
          <a:p>
            <a:pPr defTabSz="762000" eaLnBrk="0" hangingPunct="0"/>
            <a:r>
              <a:rPr kumimoji="1" lang="en-US" altLang="zh-CN" sz="2000" dirty="0">
                <a:latin typeface="Arial" panose="020B0604020202020204" pitchFamily="34" charset="0"/>
              </a:rPr>
              <a:t>B </a:t>
            </a:r>
            <a:r>
              <a:rPr kumimoji="1" lang="zh-CN" altLang="en-US" sz="2000">
                <a:latin typeface="Arial" panose="020B0604020202020204" pitchFamily="34" charset="0"/>
              </a:rPr>
              <a:t>类地址</a:t>
            </a:r>
          </a:p>
        </p:txBody>
      </p:sp>
      <p:sp>
        <p:nvSpPr>
          <p:cNvPr id="49182" name="Line 30"/>
          <p:cNvSpPr>
            <a:spLocks noChangeShapeType="1"/>
          </p:cNvSpPr>
          <p:nvPr/>
        </p:nvSpPr>
        <p:spPr bwMode="auto">
          <a:xfrm>
            <a:off x="5214938" y="2284413"/>
            <a:ext cx="0" cy="433387"/>
          </a:xfrm>
          <a:prstGeom prst="line">
            <a:avLst/>
          </a:prstGeom>
          <a:noFill/>
          <a:ln w="19050">
            <a:solidFill>
              <a:schemeClr val="tx1"/>
            </a:solidFill>
            <a:round/>
          </a:ln>
        </p:spPr>
        <p:txBody>
          <a:bodyPr wrap="none" anchor="ctr"/>
          <a:lstStyle/>
          <a:p>
            <a:endParaRPr lang="zh-CN" altLang="en-US"/>
          </a:p>
        </p:txBody>
      </p:sp>
      <p:sp>
        <p:nvSpPr>
          <p:cNvPr id="49183" name="Rectangle 31"/>
          <p:cNvSpPr>
            <a:spLocks noChangeArrowheads="1"/>
          </p:cNvSpPr>
          <p:nvPr/>
        </p:nvSpPr>
        <p:spPr bwMode="auto">
          <a:xfrm>
            <a:off x="492125" y="3581400"/>
            <a:ext cx="1196975" cy="393700"/>
          </a:xfrm>
          <a:prstGeom prst="rect">
            <a:avLst/>
          </a:prstGeom>
          <a:noFill/>
          <a:ln w="12700">
            <a:noFill/>
            <a:miter lim="800000"/>
          </a:ln>
        </p:spPr>
        <p:txBody>
          <a:bodyPr wrap="none" lIns="90488" tIns="44450" rIns="90488" bIns="44450">
            <a:spAutoFit/>
          </a:bodyPr>
          <a:lstStyle/>
          <a:p>
            <a:pPr defTabSz="762000" eaLnBrk="0" hangingPunct="0"/>
            <a:r>
              <a:rPr kumimoji="1" lang="en-US" altLang="zh-CN" sz="2000" dirty="0">
                <a:latin typeface="Arial" panose="020B0604020202020204" pitchFamily="34" charset="0"/>
              </a:rPr>
              <a:t>C </a:t>
            </a:r>
            <a:r>
              <a:rPr kumimoji="1" lang="zh-CN" altLang="en-US" sz="2000">
                <a:latin typeface="Arial" panose="020B0604020202020204" pitchFamily="34" charset="0"/>
              </a:rPr>
              <a:t>类地址</a:t>
            </a:r>
          </a:p>
        </p:txBody>
      </p:sp>
      <p:sp>
        <p:nvSpPr>
          <p:cNvPr id="49184" name="Rectangle 32"/>
          <p:cNvSpPr>
            <a:spLocks noChangeArrowheads="1"/>
          </p:cNvSpPr>
          <p:nvPr/>
        </p:nvSpPr>
        <p:spPr bwMode="auto">
          <a:xfrm>
            <a:off x="2014538" y="3600450"/>
            <a:ext cx="322262" cy="393700"/>
          </a:xfrm>
          <a:prstGeom prst="rect">
            <a:avLst/>
          </a:prstGeom>
          <a:noFill/>
          <a:ln w="12700">
            <a:noFill/>
            <a:miter lim="800000"/>
          </a:ln>
        </p:spPr>
        <p:txBody>
          <a:bodyPr wrap="none" lIns="90488" tIns="44450" rIns="90488" bIns="44450">
            <a:spAutoFit/>
          </a:bodyPr>
          <a:lstStyle/>
          <a:p>
            <a:pPr defTabSz="762000" eaLnBrk="0" hangingPunct="0"/>
            <a:r>
              <a:rPr kumimoji="1" lang="en-US" altLang="zh-CN" sz="2000" dirty="0">
                <a:latin typeface="Arial" panose="020B0604020202020204" pitchFamily="34" charset="0"/>
              </a:rPr>
              <a:t>0</a:t>
            </a:r>
          </a:p>
        </p:txBody>
      </p:sp>
      <p:sp>
        <p:nvSpPr>
          <p:cNvPr id="49185" name="Rectangle 33"/>
          <p:cNvSpPr>
            <a:spLocks noChangeArrowheads="1"/>
          </p:cNvSpPr>
          <p:nvPr/>
        </p:nvSpPr>
        <p:spPr bwMode="auto">
          <a:xfrm>
            <a:off x="1627188" y="3592513"/>
            <a:ext cx="485775" cy="393700"/>
          </a:xfrm>
          <a:prstGeom prst="rect">
            <a:avLst/>
          </a:prstGeom>
          <a:noFill/>
          <a:ln w="12700">
            <a:noFill/>
            <a:miter lim="800000"/>
          </a:ln>
        </p:spPr>
        <p:txBody>
          <a:bodyPr lIns="90488" tIns="44450" rIns="90488" bIns="44450">
            <a:spAutoFit/>
          </a:bodyPr>
          <a:lstStyle/>
          <a:p>
            <a:pPr defTabSz="762000" eaLnBrk="0" hangingPunct="0"/>
            <a:r>
              <a:rPr kumimoji="1" lang="en-US" altLang="zh-CN" sz="2000" dirty="0">
                <a:latin typeface="Arial" panose="020B0604020202020204" pitchFamily="34" charset="0"/>
              </a:rPr>
              <a:t>1</a:t>
            </a:r>
          </a:p>
        </p:txBody>
      </p:sp>
      <p:sp>
        <p:nvSpPr>
          <p:cNvPr id="49186" name="Rectangle 34"/>
          <p:cNvSpPr>
            <a:spLocks noChangeArrowheads="1"/>
          </p:cNvSpPr>
          <p:nvPr/>
        </p:nvSpPr>
        <p:spPr bwMode="auto">
          <a:xfrm>
            <a:off x="1822450" y="3600450"/>
            <a:ext cx="482600" cy="393700"/>
          </a:xfrm>
          <a:prstGeom prst="rect">
            <a:avLst/>
          </a:prstGeom>
          <a:noFill/>
          <a:ln w="12700">
            <a:noFill/>
            <a:miter lim="800000"/>
          </a:ln>
        </p:spPr>
        <p:txBody>
          <a:bodyPr lIns="90488" tIns="44450" rIns="90488" bIns="44450">
            <a:spAutoFit/>
          </a:bodyPr>
          <a:lstStyle/>
          <a:p>
            <a:pPr defTabSz="762000" eaLnBrk="0" hangingPunct="0"/>
            <a:r>
              <a:rPr kumimoji="1" lang="en-US" altLang="zh-CN" sz="2000" dirty="0">
                <a:latin typeface="Arial" panose="020B0604020202020204" pitchFamily="34" charset="0"/>
              </a:rPr>
              <a:t>1</a:t>
            </a:r>
          </a:p>
        </p:txBody>
      </p:sp>
      <p:sp>
        <p:nvSpPr>
          <p:cNvPr id="49187" name="Line 35"/>
          <p:cNvSpPr>
            <a:spLocks noChangeShapeType="1"/>
          </p:cNvSpPr>
          <p:nvPr/>
        </p:nvSpPr>
        <p:spPr bwMode="auto">
          <a:xfrm>
            <a:off x="2371725" y="3570288"/>
            <a:ext cx="0" cy="439737"/>
          </a:xfrm>
          <a:prstGeom prst="line">
            <a:avLst/>
          </a:prstGeom>
          <a:noFill/>
          <a:ln w="19050">
            <a:solidFill>
              <a:schemeClr val="tx1"/>
            </a:solidFill>
            <a:prstDash val="dash"/>
            <a:round/>
          </a:ln>
        </p:spPr>
        <p:txBody>
          <a:bodyPr wrap="none" anchor="ctr"/>
          <a:lstStyle/>
          <a:p>
            <a:endParaRPr lang="zh-CN" altLang="en-US"/>
          </a:p>
        </p:txBody>
      </p:sp>
      <p:sp>
        <p:nvSpPr>
          <p:cNvPr id="49188" name="Line 36"/>
          <p:cNvSpPr>
            <a:spLocks noChangeShapeType="1"/>
          </p:cNvSpPr>
          <p:nvPr/>
        </p:nvSpPr>
        <p:spPr bwMode="auto">
          <a:xfrm>
            <a:off x="7016750" y="3565525"/>
            <a:ext cx="0" cy="441325"/>
          </a:xfrm>
          <a:prstGeom prst="line">
            <a:avLst/>
          </a:prstGeom>
          <a:noFill/>
          <a:ln w="19050">
            <a:solidFill>
              <a:schemeClr val="tx1"/>
            </a:solidFill>
            <a:round/>
          </a:ln>
        </p:spPr>
        <p:txBody>
          <a:bodyPr wrap="none" anchor="ctr"/>
          <a:lstStyle/>
          <a:p>
            <a:endParaRPr lang="zh-CN" altLang="en-US"/>
          </a:p>
        </p:txBody>
      </p:sp>
      <p:sp>
        <p:nvSpPr>
          <p:cNvPr id="49189" name="Line 37"/>
          <p:cNvSpPr>
            <a:spLocks noChangeShapeType="1"/>
          </p:cNvSpPr>
          <p:nvPr/>
        </p:nvSpPr>
        <p:spPr bwMode="auto">
          <a:xfrm flipV="1">
            <a:off x="7021513" y="4210050"/>
            <a:ext cx="1701800" cy="17463"/>
          </a:xfrm>
          <a:prstGeom prst="line">
            <a:avLst/>
          </a:prstGeom>
          <a:noFill/>
          <a:ln w="12700">
            <a:solidFill>
              <a:schemeClr val="tx1"/>
            </a:solidFill>
            <a:round/>
            <a:headEnd type="triangle" w="sm" len="med"/>
            <a:tailEnd type="triangle" w="sm" len="med"/>
          </a:ln>
        </p:spPr>
        <p:txBody>
          <a:bodyPr/>
          <a:lstStyle/>
          <a:p>
            <a:endParaRPr lang="zh-CN" altLang="en-US"/>
          </a:p>
        </p:txBody>
      </p:sp>
      <p:grpSp>
        <p:nvGrpSpPr>
          <p:cNvPr id="49190" name="Group 38"/>
          <p:cNvGrpSpPr/>
          <p:nvPr/>
        </p:nvGrpSpPr>
        <p:grpSpPr bwMode="auto">
          <a:xfrm>
            <a:off x="7418388" y="4037013"/>
            <a:ext cx="984250" cy="638175"/>
            <a:chOff x="2832" y="3024"/>
            <a:chExt cx="427" cy="378"/>
          </a:xfrm>
        </p:grpSpPr>
        <p:sp>
          <p:nvSpPr>
            <p:cNvPr id="49208" name="Rectangle 39"/>
            <p:cNvSpPr>
              <a:spLocks noChangeArrowheads="1"/>
            </p:cNvSpPr>
            <p:nvPr/>
          </p:nvSpPr>
          <p:spPr bwMode="auto">
            <a:xfrm>
              <a:off x="2832" y="3072"/>
              <a:ext cx="426" cy="138"/>
            </a:xfrm>
            <a:prstGeom prst="rect">
              <a:avLst/>
            </a:prstGeom>
            <a:solidFill>
              <a:schemeClr val="bg1"/>
            </a:solidFill>
            <a:ln w="12700">
              <a:noFill/>
              <a:miter lim="800000"/>
            </a:ln>
          </p:spPr>
          <p:txBody>
            <a:bodyPr wrap="none" anchor="ctr"/>
            <a:lstStyle/>
            <a:p>
              <a:endParaRPr lang="zh-CN" altLang="en-US"/>
            </a:p>
          </p:txBody>
        </p:sp>
        <p:sp>
          <p:nvSpPr>
            <p:cNvPr id="49209" name="Rectangle 40"/>
            <p:cNvSpPr>
              <a:spLocks noChangeArrowheads="1"/>
            </p:cNvSpPr>
            <p:nvPr/>
          </p:nvSpPr>
          <p:spPr bwMode="auto">
            <a:xfrm>
              <a:off x="2850" y="3024"/>
              <a:ext cx="409" cy="378"/>
            </a:xfrm>
            <a:prstGeom prst="rect">
              <a:avLst/>
            </a:prstGeom>
            <a:noFill/>
            <a:ln w="12700">
              <a:noFill/>
              <a:miter lim="800000"/>
            </a:ln>
          </p:spPr>
          <p:txBody>
            <a:bodyPr wrap="none" lIns="90488" tIns="44450" rIns="90488" bIns="44450">
              <a:spAutoFit/>
            </a:bodyPr>
            <a:lstStyle/>
            <a:p>
              <a:pPr algn="ctr" defTabSz="762000" eaLnBrk="0" hangingPunct="0">
                <a:lnSpc>
                  <a:spcPct val="90000"/>
                </a:lnSpc>
              </a:pPr>
              <a:r>
                <a:rPr kumimoji="1" lang="en-US" altLang="zh-CN" sz="2000" dirty="0">
                  <a:latin typeface="Arial" panose="020B0604020202020204" pitchFamily="34" charset="0"/>
                </a:rPr>
                <a:t>host-id</a:t>
              </a:r>
            </a:p>
            <a:p>
              <a:pPr algn="ctr" defTabSz="762000" eaLnBrk="0" hangingPunct="0">
                <a:lnSpc>
                  <a:spcPct val="90000"/>
                </a:lnSpc>
              </a:pPr>
              <a:r>
                <a:rPr kumimoji="1" lang="en-US" altLang="zh-CN" sz="2000" dirty="0">
                  <a:latin typeface="Arial" panose="020B0604020202020204" pitchFamily="34" charset="0"/>
                </a:rPr>
                <a:t>8 </a:t>
              </a:r>
              <a:r>
                <a:rPr kumimoji="1" lang="zh-CN" altLang="en-US" sz="2000">
                  <a:latin typeface="Arial" panose="020B0604020202020204" pitchFamily="34" charset="0"/>
                </a:rPr>
                <a:t>位</a:t>
              </a:r>
            </a:p>
          </p:txBody>
        </p:sp>
      </p:grpSp>
      <p:sp>
        <p:nvSpPr>
          <p:cNvPr id="49191" name="Line 41"/>
          <p:cNvSpPr>
            <a:spLocks noChangeShapeType="1"/>
          </p:cNvSpPr>
          <p:nvPr/>
        </p:nvSpPr>
        <p:spPr bwMode="auto">
          <a:xfrm>
            <a:off x="1687513" y="4073525"/>
            <a:ext cx="0" cy="323850"/>
          </a:xfrm>
          <a:prstGeom prst="line">
            <a:avLst/>
          </a:prstGeom>
          <a:noFill/>
          <a:ln w="12700">
            <a:solidFill>
              <a:schemeClr val="tx1"/>
            </a:solidFill>
            <a:round/>
          </a:ln>
        </p:spPr>
        <p:txBody>
          <a:bodyPr/>
          <a:lstStyle/>
          <a:p>
            <a:endParaRPr lang="zh-CN" altLang="en-US"/>
          </a:p>
        </p:txBody>
      </p:sp>
      <p:sp>
        <p:nvSpPr>
          <p:cNvPr id="49192" name="Line 42"/>
          <p:cNvSpPr>
            <a:spLocks noChangeShapeType="1"/>
          </p:cNvSpPr>
          <p:nvPr/>
        </p:nvSpPr>
        <p:spPr bwMode="auto">
          <a:xfrm>
            <a:off x="7021513" y="4076700"/>
            <a:ext cx="0" cy="323850"/>
          </a:xfrm>
          <a:prstGeom prst="line">
            <a:avLst/>
          </a:prstGeom>
          <a:noFill/>
          <a:ln w="12700">
            <a:solidFill>
              <a:schemeClr val="tx1"/>
            </a:solidFill>
            <a:round/>
          </a:ln>
        </p:spPr>
        <p:txBody>
          <a:bodyPr/>
          <a:lstStyle/>
          <a:p>
            <a:endParaRPr lang="zh-CN" altLang="en-US"/>
          </a:p>
        </p:txBody>
      </p:sp>
      <p:sp>
        <p:nvSpPr>
          <p:cNvPr id="49193" name="Line 43"/>
          <p:cNvSpPr>
            <a:spLocks noChangeShapeType="1"/>
          </p:cNvSpPr>
          <p:nvPr/>
        </p:nvSpPr>
        <p:spPr bwMode="auto">
          <a:xfrm>
            <a:off x="8710613" y="4057650"/>
            <a:ext cx="0" cy="323850"/>
          </a:xfrm>
          <a:prstGeom prst="line">
            <a:avLst/>
          </a:prstGeom>
          <a:noFill/>
          <a:ln w="12700">
            <a:solidFill>
              <a:schemeClr val="tx1"/>
            </a:solidFill>
            <a:round/>
          </a:ln>
        </p:spPr>
        <p:txBody>
          <a:bodyPr/>
          <a:lstStyle/>
          <a:p>
            <a:endParaRPr lang="zh-CN" altLang="en-US"/>
          </a:p>
        </p:txBody>
      </p:sp>
      <p:sp>
        <p:nvSpPr>
          <p:cNvPr id="49194" name="Rectangle 44"/>
          <p:cNvSpPr>
            <a:spLocks noChangeArrowheads="1"/>
          </p:cNvSpPr>
          <p:nvPr/>
        </p:nvSpPr>
        <p:spPr bwMode="auto">
          <a:xfrm>
            <a:off x="1681163" y="4948238"/>
            <a:ext cx="7067550" cy="444500"/>
          </a:xfrm>
          <a:prstGeom prst="rect">
            <a:avLst/>
          </a:prstGeom>
          <a:solidFill>
            <a:srgbClr val="CCECFF"/>
          </a:solidFill>
          <a:ln w="25400">
            <a:solidFill>
              <a:schemeClr val="tx1"/>
            </a:solidFill>
            <a:miter lim="800000"/>
          </a:ln>
        </p:spPr>
        <p:txBody>
          <a:bodyPr wrap="none" anchor="ctr"/>
          <a:lstStyle/>
          <a:p>
            <a:endParaRPr lang="zh-CN" altLang="en-US"/>
          </a:p>
        </p:txBody>
      </p:sp>
      <p:sp>
        <p:nvSpPr>
          <p:cNvPr id="49195" name="Rectangle 45"/>
          <p:cNvSpPr>
            <a:spLocks noChangeArrowheads="1"/>
          </p:cNvSpPr>
          <p:nvPr/>
        </p:nvSpPr>
        <p:spPr bwMode="auto">
          <a:xfrm>
            <a:off x="473075" y="4959350"/>
            <a:ext cx="1196975" cy="393700"/>
          </a:xfrm>
          <a:prstGeom prst="rect">
            <a:avLst/>
          </a:prstGeom>
          <a:noFill/>
          <a:ln w="12700">
            <a:noFill/>
            <a:miter lim="800000"/>
          </a:ln>
        </p:spPr>
        <p:txBody>
          <a:bodyPr wrap="none" lIns="90488" tIns="44450" rIns="90488" bIns="44450">
            <a:spAutoFit/>
          </a:bodyPr>
          <a:lstStyle/>
          <a:p>
            <a:pPr defTabSz="762000" eaLnBrk="0" hangingPunct="0"/>
            <a:r>
              <a:rPr kumimoji="1" lang="en-US" altLang="zh-CN" sz="2000" dirty="0">
                <a:latin typeface="Arial" panose="020B0604020202020204" pitchFamily="34" charset="0"/>
              </a:rPr>
              <a:t>D </a:t>
            </a:r>
            <a:r>
              <a:rPr kumimoji="1" lang="zh-CN" altLang="en-US" sz="2000">
                <a:latin typeface="Arial" panose="020B0604020202020204" pitchFamily="34" charset="0"/>
              </a:rPr>
              <a:t>类地址</a:t>
            </a:r>
          </a:p>
        </p:txBody>
      </p:sp>
      <p:sp>
        <p:nvSpPr>
          <p:cNvPr id="49196" name="Line 46"/>
          <p:cNvSpPr>
            <a:spLocks noChangeShapeType="1"/>
          </p:cNvSpPr>
          <p:nvPr/>
        </p:nvSpPr>
        <p:spPr bwMode="auto">
          <a:xfrm>
            <a:off x="2462213" y="4956175"/>
            <a:ext cx="0" cy="441325"/>
          </a:xfrm>
          <a:prstGeom prst="line">
            <a:avLst/>
          </a:prstGeom>
          <a:noFill/>
          <a:ln w="19050">
            <a:solidFill>
              <a:schemeClr val="tx1"/>
            </a:solidFill>
            <a:prstDash val="dash"/>
            <a:round/>
          </a:ln>
        </p:spPr>
        <p:txBody>
          <a:bodyPr wrap="none" anchor="ctr"/>
          <a:lstStyle/>
          <a:p>
            <a:endParaRPr lang="zh-CN" altLang="en-US"/>
          </a:p>
        </p:txBody>
      </p:sp>
      <p:sp>
        <p:nvSpPr>
          <p:cNvPr id="49197" name="Rectangle 47"/>
          <p:cNvSpPr>
            <a:spLocks noChangeArrowheads="1"/>
          </p:cNvSpPr>
          <p:nvPr/>
        </p:nvSpPr>
        <p:spPr bwMode="auto">
          <a:xfrm>
            <a:off x="1617663" y="4946650"/>
            <a:ext cx="850900" cy="393700"/>
          </a:xfrm>
          <a:prstGeom prst="rect">
            <a:avLst/>
          </a:prstGeom>
          <a:noFill/>
          <a:ln w="12700">
            <a:noFill/>
            <a:miter lim="800000"/>
          </a:ln>
        </p:spPr>
        <p:txBody>
          <a:bodyPr wrap="none" lIns="90488" tIns="44450" rIns="90488" bIns="44450">
            <a:spAutoFit/>
          </a:bodyPr>
          <a:lstStyle/>
          <a:p>
            <a:pPr defTabSz="762000" eaLnBrk="0" hangingPunct="0"/>
            <a:r>
              <a:rPr kumimoji="1" lang="en-US" altLang="zh-CN" sz="2000" dirty="0">
                <a:latin typeface="Arial" panose="020B0604020202020204" pitchFamily="34" charset="0"/>
              </a:rPr>
              <a:t>1</a:t>
            </a:r>
            <a:r>
              <a:rPr kumimoji="1" lang="en-US" altLang="zh-CN" sz="1000" dirty="0">
                <a:latin typeface="Arial" panose="020B0604020202020204" pitchFamily="34" charset="0"/>
              </a:rPr>
              <a:t> </a:t>
            </a:r>
            <a:r>
              <a:rPr kumimoji="1" lang="en-US" altLang="zh-CN" sz="2000" dirty="0">
                <a:latin typeface="Arial" panose="020B0604020202020204" pitchFamily="34" charset="0"/>
              </a:rPr>
              <a:t>1</a:t>
            </a:r>
            <a:r>
              <a:rPr kumimoji="1" lang="en-US" altLang="zh-CN" sz="1000" dirty="0">
                <a:latin typeface="Arial" panose="020B0604020202020204" pitchFamily="34" charset="0"/>
              </a:rPr>
              <a:t> </a:t>
            </a:r>
            <a:r>
              <a:rPr kumimoji="1" lang="en-US" altLang="zh-CN" sz="2000" dirty="0">
                <a:latin typeface="Arial" panose="020B0604020202020204" pitchFamily="34" charset="0"/>
              </a:rPr>
              <a:t>1</a:t>
            </a:r>
            <a:r>
              <a:rPr kumimoji="1" lang="en-US" altLang="zh-CN" sz="1000" dirty="0">
                <a:latin typeface="Arial" panose="020B0604020202020204" pitchFamily="34" charset="0"/>
              </a:rPr>
              <a:t> </a:t>
            </a:r>
            <a:r>
              <a:rPr kumimoji="1" lang="en-US" altLang="zh-CN" sz="2000" dirty="0">
                <a:latin typeface="Arial" panose="020B0604020202020204" pitchFamily="34" charset="0"/>
              </a:rPr>
              <a:t>0</a:t>
            </a:r>
          </a:p>
        </p:txBody>
      </p:sp>
      <p:sp>
        <p:nvSpPr>
          <p:cNvPr id="49198" name="Rectangle 48"/>
          <p:cNvSpPr>
            <a:spLocks noChangeArrowheads="1"/>
          </p:cNvSpPr>
          <p:nvPr/>
        </p:nvSpPr>
        <p:spPr bwMode="auto">
          <a:xfrm>
            <a:off x="4449763" y="4976813"/>
            <a:ext cx="1406525" cy="395287"/>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多 播 地 址</a:t>
            </a:r>
          </a:p>
        </p:txBody>
      </p:sp>
      <p:sp>
        <p:nvSpPr>
          <p:cNvPr id="49199" name="Rectangle 49"/>
          <p:cNvSpPr>
            <a:spLocks noChangeArrowheads="1"/>
          </p:cNvSpPr>
          <p:nvPr/>
        </p:nvSpPr>
        <p:spPr bwMode="auto">
          <a:xfrm>
            <a:off x="1689100" y="5915025"/>
            <a:ext cx="7053263" cy="444500"/>
          </a:xfrm>
          <a:prstGeom prst="rect">
            <a:avLst/>
          </a:prstGeom>
          <a:solidFill>
            <a:srgbClr val="CCECFF"/>
          </a:solidFill>
          <a:ln w="25400">
            <a:solidFill>
              <a:schemeClr val="tx1"/>
            </a:solidFill>
            <a:miter lim="800000"/>
          </a:ln>
        </p:spPr>
        <p:txBody>
          <a:bodyPr wrap="none" anchor="ctr"/>
          <a:lstStyle/>
          <a:p>
            <a:endParaRPr lang="zh-CN" altLang="en-US"/>
          </a:p>
        </p:txBody>
      </p:sp>
      <p:sp>
        <p:nvSpPr>
          <p:cNvPr id="49200" name="Rectangle 50"/>
          <p:cNvSpPr>
            <a:spLocks noChangeArrowheads="1"/>
          </p:cNvSpPr>
          <p:nvPr/>
        </p:nvSpPr>
        <p:spPr bwMode="auto">
          <a:xfrm>
            <a:off x="509588" y="5924550"/>
            <a:ext cx="1182687" cy="392113"/>
          </a:xfrm>
          <a:prstGeom prst="rect">
            <a:avLst/>
          </a:prstGeom>
          <a:noFill/>
          <a:ln w="12700">
            <a:noFill/>
            <a:miter lim="800000"/>
          </a:ln>
        </p:spPr>
        <p:txBody>
          <a:bodyPr wrap="none" lIns="90488" tIns="44450" rIns="90488" bIns="44450">
            <a:spAutoFit/>
          </a:bodyPr>
          <a:lstStyle/>
          <a:p>
            <a:pPr defTabSz="762000" eaLnBrk="0" hangingPunct="0"/>
            <a:r>
              <a:rPr kumimoji="1" lang="en-US" altLang="zh-CN" sz="2000" dirty="0">
                <a:latin typeface="Arial" panose="020B0604020202020204" pitchFamily="34" charset="0"/>
              </a:rPr>
              <a:t>E </a:t>
            </a:r>
            <a:r>
              <a:rPr kumimoji="1" lang="zh-CN" altLang="en-US" sz="2000">
                <a:latin typeface="Arial" panose="020B0604020202020204" pitchFamily="34" charset="0"/>
              </a:rPr>
              <a:t>类地址</a:t>
            </a:r>
          </a:p>
        </p:txBody>
      </p:sp>
      <p:sp>
        <p:nvSpPr>
          <p:cNvPr id="49201" name="Rectangle 51"/>
          <p:cNvSpPr>
            <a:spLocks noChangeArrowheads="1"/>
          </p:cNvSpPr>
          <p:nvPr/>
        </p:nvSpPr>
        <p:spPr bwMode="auto">
          <a:xfrm>
            <a:off x="3905250" y="5935663"/>
            <a:ext cx="237807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dirty="0">
                <a:latin typeface="Arial" panose="020B0604020202020204" pitchFamily="34" charset="0"/>
              </a:rPr>
              <a:t>保 留 为 今 后 使 用</a:t>
            </a:r>
          </a:p>
        </p:txBody>
      </p:sp>
      <p:sp>
        <p:nvSpPr>
          <p:cNvPr id="49202" name="Line 52"/>
          <p:cNvSpPr>
            <a:spLocks noChangeShapeType="1"/>
          </p:cNvSpPr>
          <p:nvPr/>
        </p:nvSpPr>
        <p:spPr bwMode="auto">
          <a:xfrm>
            <a:off x="2411413" y="5940425"/>
            <a:ext cx="0" cy="441325"/>
          </a:xfrm>
          <a:prstGeom prst="line">
            <a:avLst/>
          </a:prstGeom>
          <a:noFill/>
          <a:ln w="19050">
            <a:solidFill>
              <a:schemeClr val="tx1"/>
            </a:solidFill>
            <a:prstDash val="dash"/>
            <a:round/>
          </a:ln>
        </p:spPr>
        <p:txBody>
          <a:bodyPr wrap="none" anchor="ctr"/>
          <a:lstStyle/>
          <a:p>
            <a:endParaRPr lang="zh-CN" altLang="en-US"/>
          </a:p>
        </p:txBody>
      </p:sp>
      <p:sp>
        <p:nvSpPr>
          <p:cNvPr id="49203" name="Rectangle 53"/>
          <p:cNvSpPr>
            <a:spLocks noChangeArrowheads="1"/>
          </p:cNvSpPr>
          <p:nvPr/>
        </p:nvSpPr>
        <p:spPr bwMode="auto">
          <a:xfrm>
            <a:off x="1617663" y="5921375"/>
            <a:ext cx="850900" cy="393700"/>
          </a:xfrm>
          <a:prstGeom prst="rect">
            <a:avLst/>
          </a:prstGeom>
          <a:noFill/>
          <a:ln w="19050">
            <a:noFill/>
            <a:miter lim="800000"/>
          </a:ln>
        </p:spPr>
        <p:txBody>
          <a:bodyPr wrap="none" lIns="90488" tIns="44450" rIns="90488" bIns="44450">
            <a:spAutoFit/>
          </a:bodyPr>
          <a:lstStyle/>
          <a:p>
            <a:pPr defTabSz="762000" eaLnBrk="0" hangingPunct="0"/>
            <a:r>
              <a:rPr kumimoji="1" lang="en-US" altLang="zh-CN" sz="2000" dirty="0">
                <a:latin typeface="Arial" panose="020B0604020202020204" pitchFamily="34" charset="0"/>
              </a:rPr>
              <a:t>1</a:t>
            </a:r>
            <a:r>
              <a:rPr kumimoji="1" lang="en-US" altLang="zh-CN" sz="1000" dirty="0">
                <a:latin typeface="Arial" panose="020B0604020202020204" pitchFamily="34" charset="0"/>
              </a:rPr>
              <a:t> </a:t>
            </a:r>
            <a:r>
              <a:rPr kumimoji="1" lang="en-US" altLang="zh-CN" sz="2000" dirty="0">
                <a:latin typeface="Arial" panose="020B0604020202020204" pitchFamily="34" charset="0"/>
              </a:rPr>
              <a:t>1</a:t>
            </a:r>
            <a:r>
              <a:rPr kumimoji="1" lang="en-US" altLang="zh-CN" sz="1000" dirty="0">
                <a:latin typeface="Arial" panose="020B0604020202020204" pitchFamily="34" charset="0"/>
              </a:rPr>
              <a:t> </a:t>
            </a:r>
            <a:r>
              <a:rPr kumimoji="1" lang="en-US" altLang="zh-CN" sz="2000" dirty="0">
                <a:latin typeface="Arial" panose="020B0604020202020204" pitchFamily="34" charset="0"/>
              </a:rPr>
              <a:t>1</a:t>
            </a:r>
            <a:r>
              <a:rPr kumimoji="1" lang="en-US" altLang="zh-CN" sz="1000" dirty="0">
                <a:latin typeface="Arial" panose="020B0604020202020204" pitchFamily="34" charset="0"/>
              </a:rPr>
              <a:t> </a:t>
            </a:r>
            <a:r>
              <a:rPr kumimoji="1" lang="en-US" altLang="zh-CN" sz="2000" dirty="0">
                <a:latin typeface="Arial" panose="020B0604020202020204" pitchFamily="34" charset="0"/>
              </a:rPr>
              <a:t>1</a:t>
            </a:r>
          </a:p>
        </p:txBody>
      </p:sp>
      <p:sp>
        <p:nvSpPr>
          <p:cNvPr id="49204" name="Rectangle 54"/>
          <p:cNvSpPr>
            <a:spLocks noChangeArrowheads="1"/>
          </p:cNvSpPr>
          <p:nvPr/>
        </p:nvSpPr>
        <p:spPr bwMode="auto">
          <a:xfrm>
            <a:off x="1806575" y="2270125"/>
            <a:ext cx="322263" cy="393700"/>
          </a:xfrm>
          <a:prstGeom prst="rect">
            <a:avLst/>
          </a:prstGeom>
          <a:noFill/>
          <a:ln w="12700">
            <a:noFill/>
            <a:miter lim="800000"/>
          </a:ln>
        </p:spPr>
        <p:txBody>
          <a:bodyPr wrap="none" lIns="90488" tIns="44450" rIns="90488" bIns="44450">
            <a:spAutoFit/>
          </a:bodyPr>
          <a:lstStyle/>
          <a:p>
            <a:pPr defTabSz="762000" eaLnBrk="0" hangingPunct="0"/>
            <a:r>
              <a:rPr kumimoji="1" lang="en-US" altLang="zh-CN" sz="2000" dirty="0">
                <a:latin typeface="Arial" panose="020B0604020202020204" pitchFamily="34" charset="0"/>
              </a:rPr>
              <a:t>0</a:t>
            </a:r>
          </a:p>
        </p:txBody>
      </p:sp>
      <p:sp>
        <p:nvSpPr>
          <p:cNvPr id="49205" name="Rectangle 55"/>
          <p:cNvSpPr>
            <a:spLocks noChangeArrowheads="1"/>
          </p:cNvSpPr>
          <p:nvPr/>
        </p:nvSpPr>
        <p:spPr bwMode="auto">
          <a:xfrm>
            <a:off x="1614488" y="2270125"/>
            <a:ext cx="484187" cy="393700"/>
          </a:xfrm>
          <a:prstGeom prst="rect">
            <a:avLst/>
          </a:prstGeom>
          <a:noFill/>
          <a:ln w="12700">
            <a:noFill/>
            <a:miter lim="800000"/>
          </a:ln>
        </p:spPr>
        <p:txBody>
          <a:bodyPr lIns="90488" tIns="44450" rIns="90488" bIns="44450">
            <a:spAutoFit/>
          </a:bodyPr>
          <a:lstStyle/>
          <a:p>
            <a:pPr defTabSz="762000" eaLnBrk="0" hangingPunct="0"/>
            <a:r>
              <a:rPr kumimoji="1" lang="en-US" altLang="zh-CN" sz="2000" dirty="0">
                <a:latin typeface="Arial" panose="020B0604020202020204" pitchFamily="34" charset="0"/>
              </a:rPr>
              <a:t>1</a:t>
            </a:r>
          </a:p>
        </p:txBody>
      </p:sp>
      <p:sp>
        <p:nvSpPr>
          <p:cNvPr id="49206" name="Line 56"/>
          <p:cNvSpPr>
            <a:spLocks noChangeShapeType="1"/>
          </p:cNvSpPr>
          <p:nvPr/>
        </p:nvSpPr>
        <p:spPr bwMode="auto">
          <a:xfrm>
            <a:off x="2165350" y="2266950"/>
            <a:ext cx="0" cy="441325"/>
          </a:xfrm>
          <a:prstGeom prst="line">
            <a:avLst/>
          </a:prstGeom>
          <a:noFill/>
          <a:ln w="19050">
            <a:solidFill>
              <a:schemeClr val="tx1"/>
            </a:solidFill>
            <a:prstDash val="dash"/>
            <a:round/>
          </a:ln>
        </p:spPr>
        <p:txBody>
          <a:bodyPr wrap="none" anchor="ctr"/>
          <a:lstStyle/>
          <a:p>
            <a:endParaRPr lang="zh-CN" altLang="en-US"/>
          </a:p>
        </p:txBody>
      </p:sp>
      <p:sp>
        <p:nvSpPr>
          <p:cNvPr id="49207" name="AutoShape 57"/>
          <p:cNvSpPr>
            <a:spLocks noChangeArrowheads="1"/>
          </p:cNvSpPr>
          <p:nvPr/>
        </p:nvSpPr>
        <p:spPr bwMode="auto">
          <a:xfrm>
            <a:off x="1619250" y="2781300"/>
            <a:ext cx="5400675" cy="647700"/>
          </a:xfrm>
          <a:prstGeom prst="wedgeRoundRectCallout">
            <a:avLst>
              <a:gd name="adj1" fmla="val 33185"/>
              <a:gd name="adj2" fmla="val 324019"/>
              <a:gd name="adj3" fmla="val 16667"/>
            </a:avLst>
          </a:prstGeom>
          <a:solidFill>
            <a:srgbClr val="66FF99"/>
          </a:solidFill>
          <a:ln w="9525">
            <a:solidFill>
              <a:schemeClr val="tx1"/>
            </a:solidFill>
            <a:miter lim="800000"/>
          </a:ln>
        </p:spPr>
        <p:txBody>
          <a:bodyPr/>
          <a:lstStyle/>
          <a:p>
            <a:pPr algn="ctr"/>
            <a:r>
              <a:rPr lang="en-US" altLang="zh-CN" dirty="0">
                <a:latin typeface="Arial" panose="020B0604020202020204" pitchFamily="34" charset="0"/>
              </a:rPr>
              <a:t>D </a:t>
            </a:r>
            <a:r>
              <a:rPr lang="zh-CN" altLang="en-US">
                <a:latin typeface="Arial" panose="020B0604020202020204" pitchFamily="34" charset="0"/>
              </a:rPr>
              <a:t>类地址是多播地址</a:t>
            </a:r>
            <a:r>
              <a:rPr lang="zh-CN" altLang="en-US">
                <a:ea typeface="宋体" panose="02010600030101010101" pitchFamily="2" charset="-122"/>
              </a:rPr>
              <a:t> </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355600" y="203200"/>
            <a:ext cx="8393113" cy="627063"/>
          </a:xfrm>
        </p:spPr>
        <p:txBody>
          <a:bodyPr/>
          <a:lstStyle/>
          <a:p>
            <a:pPr eaLnBrk="1" hangingPunct="1"/>
            <a:r>
              <a:rPr lang="zh-CN" altLang="en-US" dirty="0"/>
              <a:t>网络层提供的两种服务 </a:t>
            </a:r>
          </a:p>
        </p:txBody>
      </p:sp>
      <p:sp>
        <p:nvSpPr>
          <p:cNvPr id="18435" name="Rectangle 4"/>
          <p:cNvSpPr>
            <a:spLocks noGrp="1" noChangeArrowheads="1"/>
          </p:cNvSpPr>
          <p:nvPr>
            <p:ph type="body" idx="1"/>
          </p:nvPr>
        </p:nvSpPr>
        <p:spPr/>
        <p:txBody>
          <a:bodyPr/>
          <a:lstStyle/>
          <a:p>
            <a:pPr eaLnBrk="1" hangingPunct="1">
              <a:spcBef>
                <a:spcPts val="600"/>
              </a:spcBef>
            </a:pPr>
            <a:r>
              <a:rPr lang="zh-CN" altLang="en-US" dirty="0"/>
              <a:t>在计算机网络领域，网络层应该向运输层提供怎样的服务</a:t>
            </a:r>
            <a:r>
              <a:rPr lang="en-US" altLang="zh-CN" dirty="0"/>
              <a:t>("</a:t>
            </a:r>
            <a:r>
              <a:rPr lang="zh-CN" altLang="en-US" dirty="0"/>
              <a:t>面向连接</a:t>
            </a:r>
            <a:r>
              <a:rPr lang="en-US" altLang="zh-CN" dirty="0"/>
              <a:t>"</a:t>
            </a:r>
            <a:r>
              <a:rPr lang="zh-CN" altLang="en-US" dirty="0"/>
              <a:t>还是</a:t>
            </a:r>
            <a:r>
              <a:rPr lang="en-US" altLang="zh-CN" dirty="0"/>
              <a:t>"</a:t>
            </a:r>
            <a:r>
              <a:rPr lang="zh-CN" altLang="en-US" dirty="0"/>
              <a:t>无连接</a:t>
            </a:r>
            <a:r>
              <a:rPr lang="en-US" altLang="zh-CN" dirty="0"/>
              <a:t>")</a:t>
            </a:r>
            <a:r>
              <a:rPr lang="zh-CN" altLang="en-US" dirty="0"/>
              <a:t>曾引起了长期的争论。</a:t>
            </a:r>
          </a:p>
          <a:p>
            <a:pPr eaLnBrk="1" hangingPunct="1">
              <a:spcBef>
                <a:spcPts val="600"/>
              </a:spcBef>
            </a:pPr>
            <a:endParaRPr lang="zh-CN" altLang="en-US" dirty="0"/>
          </a:p>
          <a:p>
            <a:pPr eaLnBrk="1" hangingPunct="1">
              <a:spcBef>
                <a:spcPts val="600"/>
              </a:spcBef>
            </a:pPr>
            <a:r>
              <a:rPr lang="zh-CN" altLang="en-US" dirty="0"/>
              <a:t>争论焦点的实质就是：在计算机通信中，</a:t>
            </a:r>
            <a:r>
              <a:rPr lang="zh-CN" altLang="en-US" dirty="0">
                <a:solidFill>
                  <a:schemeClr val="hlink"/>
                </a:solidFill>
              </a:rPr>
              <a:t>可靠交付应当由谁来负责？是网络</a:t>
            </a:r>
            <a:r>
              <a:rPr lang="zh-CN" altLang="en-US" dirty="0"/>
              <a:t>还是</a:t>
            </a:r>
            <a:r>
              <a:rPr lang="zh-CN" altLang="en-US" dirty="0">
                <a:solidFill>
                  <a:schemeClr val="hlink"/>
                </a:solidFill>
              </a:rPr>
              <a:t>端系统？ </a:t>
            </a:r>
          </a:p>
          <a:p>
            <a:pPr eaLnBrk="1" hangingPunct="1">
              <a:spcBef>
                <a:spcPts val="600"/>
              </a:spcBef>
            </a:pPr>
            <a:endParaRPr lang="zh-CN" altLang="en-US" dirty="0">
              <a:solidFill>
                <a:schemeClr val="hlink"/>
              </a:solidFill>
            </a:endParaRPr>
          </a:p>
          <a:p>
            <a:pPr eaLnBrk="1" hangingPunct="1">
              <a:spcBef>
                <a:spcPts val="600"/>
              </a:spcBef>
            </a:pPr>
            <a:r>
              <a:rPr lang="zh-CN" altLang="en-US" dirty="0"/>
              <a:t>有人认为应当借助电信网的成功经验，让网络负责可靠传输。</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0178" name="Line 2"/>
          <p:cNvSpPr>
            <a:spLocks noChangeShapeType="1"/>
          </p:cNvSpPr>
          <p:nvPr/>
        </p:nvSpPr>
        <p:spPr bwMode="auto">
          <a:xfrm flipV="1">
            <a:off x="1687513" y="4225925"/>
            <a:ext cx="5305425" cy="0"/>
          </a:xfrm>
          <a:prstGeom prst="line">
            <a:avLst/>
          </a:prstGeom>
          <a:noFill/>
          <a:ln w="12700">
            <a:solidFill>
              <a:schemeClr val="tx1"/>
            </a:solidFill>
            <a:round/>
            <a:headEnd type="triangle" w="sm" len="med"/>
            <a:tailEnd type="triangle" w="sm" len="med"/>
          </a:ln>
        </p:spPr>
        <p:txBody>
          <a:bodyPr/>
          <a:lstStyle/>
          <a:p>
            <a:endParaRPr lang="zh-CN" altLang="en-US"/>
          </a:p>
        </p:txBody>
      </p:sp>
      <p:sp>
        <p:nvSpPr>
          <p:cNvPr id="50179" name="Rectangle 3"/>
          <p:cNvSpPr>
            <a:spLocks noChangeArrowheads="1"/>
          </p:cNvSpPr>
          <p:nvPr/>
        </p:nvSpPr>
        <p:spPr bwMode="auto">
          <a:xfrm>
            <a:off x="3751263" y="4008438"/>
            <a:ext cx="815975" cy="638175"/>
          </a:xfrm>
          <a:prstGeom prst="rect">
            <a:avLst/>
          </a:prstGeom>
          <a:solidFill>
            <a:schemeClr val="bg1"/>
          </a:solidFill>
          <a:ln w="12700">
            <a:noFill/>
            <a:miter lim="800000"/>
          </a:ln>
        </p:spPr>
        <p:txBody>
          <a:bodyPr wrap="none" lIns="90488" tIns="44450" rIns="90488" bIns="44450">
            <a:spAutoFit/>
          </a:bodyPr>
          <a:lstStyle/>
          <a:p>
            <a:pPr defTabSz="762000" eaLnBrk="0" hangingPunct="0">
              <a:lnSpc>
                <a:spcPct val="90000"/>
              </a:lnSpc>
            </a:pPr>
            <a:r>
              <a:rPr kumimoji="1" lang="en-US" altLang="zh-CN" sz="2000" dirty="0">
                <a:latin typeface="Arial" panose="020B0604020202020204" pitchFamily="34" charset="0"/>
              </a:rPr>
              <a:t>net-id</a:t>
            </a:r>
          </a:p>
          <a:p>
            <a:pPr defTabSz="762000" eaLnBrk="0" hangingPunct="0">
              <a:lnSpc>
                <a:spcPct val="90000"/>
              </a:lnSpc>
            </a:pPr>
            <a:r>
              <a:rPr kumimoji="1" lang="en-US" altLang="zh-CN" sz="2000" dirty="0">
                <a:latin typeface="Arial" panose="020B0604020202020204" pitchFamily="34" charset="0"/>
              </a:rPr>
              <a:t>24 </a:t>
            </a:r>
            <a:r>
              <a:rPr kumimoji="1" lang="zh-CN" altLang="en-US" sz="2000">
                <a:latin typeface="Arial" panose="020B0604020202020204" pitchFamily="34" charset="0"/>
              </a:rPr>
              <a:t>位</a:t>
            </a:r>
          </a:p>
        </p:txBody>
      </p:sp>
      <p:sp>
        <p:nvSpPr>
          <p:cNvPr id="50180" name="Rectangle 4"/>
          <p:cNvSpPr>
            <a:spLocks noChangeArrowheads="1"/>
          </p:cNvSpPr>
          <p:nvPr/>
        </p:nvSpPr>
        <p:spPr bwMode="auto">
          <a:xfrm>
            <a:off x="1687513" y="3571875"/>
            <a:ext cx="7046912" cy="444500"/>
          </a:xfrm>
          <a:prstGeom prst="rect">
            <a:avLst/>
          </a:prstGeom>
          <a:solidFill>
            <a:srgbClr val="FFFF99"/>
          </a:solidFill>
          <a:ln w="25400">
            <a:solidFill>
              <a:schemeClr val="tx1"/>
            </a:solidFill>
            <a:miter lim="800000"/>
          </a:ln>
        </p:spPr>
        <p:txBody>
          <a:bodyPr wrap="none" anchor="ctr"/>
          <a:lstStyle/>
          <a:p>
            <a:endParaRPr lang="zh-CN" altLang="en-US"/>
          </a:p>
        </p:txBody>
      </p:sp>
      <p:sp>
        <p:nvSpPr>
          <p:cNvPr id="50181" name="Line 5"/>
          <p:cNvSpPr>
            <a:spLocks noChangeShapeType="1"/>
          </p:cNvSpPr>
          <p:nvPr/>
        </p:nvSpPr>
        <p:spPr bwMode="auto">
          <a:xfrm>
            <a:off x="3413125" y="1577975"/>
            <a:ext cx="5310188" cy="0"/>
          </a:xfrm>
          <a:prstGeom prst="line">
            <a:avLst/>
          </a:prstGeom>
          <a:noFill/>
          <a:ln w="12700">
            <a:solidFill>
              <a:schemeClr val="tx1"/>
            </a:solidFill>
            <a:round/>
            <a:headEnd type="triangle" w="sm" len="med"/>
            <a:tailEnd type="triangle" w="sm" len="med"/>
          </a:ln>
        </p:spPr>
        <p:txBody>
          <a:bodyPr/>
          <a:lstStyle/>
          <a:p>
            <a:endParaRPr lang="zh-CN" altLang="en-US"/>
          </a:p>
        </p:txBody>
      </p:sp>
      <p:sp>
        <p:nvSpPr>
          <p:cNvPr id="50182" name="Rectangle 6"/>
          <p:cNvSpPr>
            <a:spLocks noChangeArrowheads="1"/>
          </p:cNvSpPr>
          <p:nvPr/>
        </p:nvSpPr>
        <p:spPr bwMode="auto">
          <a:xfrm>
            <a:off x="5305425" y="1370013"/>
            <a:ext cx="941388" cy="638175"/>
          </a:xfrm>
          <a:prstGeom prst="rect">
            <a:avLst/>
          </a:prstGeom>
          <a:solidFill>
            <a:schemeClr val="bg1"/>
          </a:solidFill>
          <a:ln w="12700">
            <a:noFill/>
            <a:miter lim="800000"/>
          </a:ln>
        </p:spPr>
        <p:txBody>
          <a:bodyPr wrap="none" lIns="90488" tIns="44450" rIns="90488" bIns="44450">
            <a:spAutoFit/>
          </a:bodyPr>
          <a:lstStyle/>
          <a:p>
            <a:pPr algn="ctr" defTabSz="762000" eaLnBrk="0" hangingPunct="0">
              <a:lnSpc>
                <a:spcPct val="90000"/>
              </a:lnSpc>
            </a:pPr>
            <a:r>
              <a:rPr kumimoji="1" lang="en-US" altLang="zh-CN" sz="2000" dirty="0">
                <a:latin typeface="Arial" panose="020B0604020202020204" pitchFamily="34" charset="0"/>
              </a:rPr>
              <a:t>host-id</a:t>
            </a:r>
          </a:p>
          <a:p>
            <a:pPr algn="ctr" defTabSz="762000" eaLnBrk="0" hangingPunct="0">
              <a:lnSpc>
                <a:spcPct val="90000"/>
              </a:lnSpc>
            </a:pPr>
            <a:r>
              <a:rPr kumimoji="1" lang="en-US" altLang="zh-CN" sz="2000" dirty="0">
                <a:latin typeface="Arial" panose="020B0604020202020204" pitchFamily="34" charset="0"/>
              </a:rPr>
              <a:t>24 </a:t>
            </a:r>
            <a:r>
              <a:rPr kumimoji="1" lang="zh-CN" altLang="en-US" sz="2000">
                <a:latin typeface="Arial" panose="020B0604020202020204" pitchFamily="34" charset="0"/>
              </a:rPr>
              <a:t>位</a:t>
            </a:r>
          </a:p>
        </p:txBody>
      </p:sp>
      <p:sp>
        <p:nvSpPr>
          <p:cNvPr id="50183" name="Line 7"/>
          <p:cNvSpPr>
            <a:spLocks noChangeShapeType="1"/>
          </p:cNvSpPr>
          <p:nvPr/>
        </p:nvSpPr>
        <p:spPr bwMode="auto">
          <a:xfrm flipV="1">
            <a:off x="1727200" y="2913063"/>
            <a:ext cx="3475038" cy="0"/>
          </a:xfrm>
          <a:prstGeom prst="line">
            <a:avLst/>
          </a:prstGeom>
          <a:noFill/>
          <a:ln w="12700">
            <a:solidFill>
              <a:schemeClr val="tx1"/>
            </a:solidFill>
            <a:round/>
            <a:headEnd type="triangle" w="sm" len="med"/>
            <a:tailEnd type="triangle" w="sm" len="med"/>
          </a:ln>
        </p:spPr>
        <p:txBody>
          <a:bodyPr/>
          <a:lstStyle/>
          <a:p>
            <a:endParaRPr lang="zh-CN" altLang="en-US"/>
          </a:p>
        </p:txBody>
      </p:sp>
      <p:sp>
        <p:nvSpPr>
          <p:cNvPr id="50184" name="Rectangle 8"/>
          <p:cNvSpPr>
            <a:spLocks noChangeArrowheads="1"/>
          </p:cNvSpPr>
          <p:nvPr/>
        </p:nvSpPr>
        <p:spPr bwMode="auto">
          <a:xfrm>
            <a:off x="2851150" y="2708275"/>
            <a:ext cx="815975" cy="638175"/>
          </a:xfrm>
          <a:prstGeom prst="rect">
            <a:avLst/>
          </a:prstGeom>
          <a:solidFill>
            <a:schemeClr val="bg1"/>
          </a:solidFill>
          <a:ln w="12700">
            <a:noFill/>
            <a:miter lim="800000"/>
          </a:ln>
        </p:spPr>
        <p:txBody>
          <a:bodyPr wrap="none" lIns="90488" tIns="44450" rIns="90488" bIns="44450">
            <a:spAutoFit/>
          </a:bodyPr>
          <a:lstStyle/>
          <a:p>
            <a:pPr defTabSz="762000" eaLnBrk="0" hangingPunct="0">
              <a:lnSpc>
                <a:spcPct val="90000"/>
              </a:lnSpc>
            </a:pPr>
            <a:r>
              <a:rPr kumimoji="1" lang="en-US" altLang="zh-CN" sz="2000" dirty="0">
                <a:latin typeface="Arial" panose="020B0604020202020204" pitchFamily="34" charset="0"/>
              </a:rPr>
              <a:t>net-id</a:t>
            </a:r>
          </a:p>
          <a:p>
            <a:pPr defTabSz="762000" eaLnBrk="0" hangingPunct="0">
              <a:lnSpc>
                <a:spcPct val="90000"/>
              </a:lnSpc>
            </a:pPr>
            <a:r>
              <a:rPr kumimoji="1" lang="en-US" altLang="zh-CN" sz="2000" dirty="0">
                <a:latin typeface="Arial" panose="020B0604020202020204" pitchFamily="34" charset="0"/>
              </a:rPr>
              <a:t>16 bit</a:t>
            </a:r>
          </a:p>
        </p:txBody>
      </p:sp>
      <p:sp>
        <p:nvSpPr>
          <p:cNvPr id="50185" name="Line 9"/>
          <p:cNvSpPr>
            <a:spLocks noChangeShapeType="1"/>
          </p:cNvSpPr>
          <p:nvPr/>
        </p:nvSpPr>
        <p:spPr bwMode="auto">
          <a:xfrm>
            <a:off x="1649413" y="1577975"/>
            <a:ext cx="1763712" cy="0"/>
          </a:xfrm>
          <a:prstGeom prst="line">
            <a:avLst/>
          </a:prstGeom>
          <a:noFill/>
          <a:ln w="12700">
            <a:solidFill>
              <a:schemeClr val="tx1"/>
            </a:solidFill>
            <a:round/>
            <a:headEnd type="triangle" w="sm" len="med"/>
            <a:tailEnd type="triangle" w="sm" len="med"/>
          </a:ln>
        </p:spPr>
        <p:txBody>
          <a:bodyPr/>
          <a:lstStyle/>
          <a:p>
            <a:endParaRPr lang="zh-CN" altLang="en-US"/>
          </a:p>
        </p:txBody>
      </p:sp>
      <p:sp>
        <p:nvSpPr>
          <p:cNvPr id="50186" name="Rectangle 10"/>
          <p:cNvSpPr>
            <a:spLocks noChangeArrowheads="1"/>
          </p:cNvSpPr>
          <p:nvPr/>
        </p:nvSpPr>
        <p:spPr bwMode="auto">
          <a:xfrm>
            <a:off x="2057400" y="1370013"/>
            <a:ext cx="815975" cy="638175"/>
          </a:xfrm>
          <a:prstGeom prst="rect">
            <a:avLst/>
          </a:prstGeom>
          <a:solidFill>
            <a:schemeClr val="bg1"/>
          </a:solidFill>
          <a:ln w="12700">
            <a:noFill/>
            <a:miter lim="800000"/>
          </a:ln>
        </p:spPr>
        <p:txBody>
          <a:bodyPr wrap="none" lIns="90488" tIns="44450" rIns="90488" bIns="44450">
            <a:spAutoFit/>
          </a:bodyPr>
          <a:lstStyle/>
          <a:p>
            <a:pPr algn="ctr" defTabSz="762000" eaLnBrk="0" hangingPunct="0">
              <a:lnSpc>
                <a:spcPct val="90000"/>
              </a:lnSpc>
            </a:pPr>
            <a:r>
              <a:rPr kumimoji="1" lang="en-US" altLang="zh-CN" sz="2000" dirty="0">
                <a:latin typeface="Arial" panose="020B0604020202020204" pitchFamily="34" charset="0"/>
              </a:rPr>
              <a:t>net-id</a:t>
            </a:r>
          </a:p>
          <a:p>
            <a:pPr algn="ctr" defTabSz="762000" eaLnBrk="0" hangingPunct="0">
              <a:lnSpc>
                <a:spcPct val="90000"/>
              </a:lnSpc>
            </a:pPr>
            <a:r>
              <a:rPr kumimoji="1" lang="en-US" altLang="zh-CN" sz="2000" dirty="0">
                <a:latin typeface="Arial" panose="020B0604020202020204" pitchFamily="34" charset="0"/>
              </a:rPr>
              <a:t>8 </a:t>
            </a:r>
            <a:r>
              <a:rPr kumimoji="1" lang="zh-CN" altLang="en-US" sz="2000">
                <a:latin typeface="Arial" panose="020B0604020202020204" pitchFamily="34" charset="0"/>
              </a:rPr>
              <a:t>位</a:t>
            </a:r>
          </a:p>
        </p:txBody>
      </p:sp>
      <p:sp>
        <p:nvSpPr>
          <p:cNvPr id="50187" name="Rectangle 11"/>
          <p:cNvSpPr>
            <a:spLocks noChangeArrowheads="1"/>
          </p:cNvSpPr>
          <p:nvPr/>
        </p:nvSpPr>
        <p:spPr bwMode="auto">
          <a:xfrm>
            <a:off x="1652588" y="933450"/>
            <a:ext cx="7085012" cy="442913"/>
          </a:xfrm>
          <a:prstGeom prst="rect">
            <a:avLst/>
          </a:prstGeom>
          <a:solidFill>
            <a:srgbClr val="FFFF99"/>
          </a:solidFill>
          <a:ln w="19050">
            <a:solidFill>
              <a:schemeClr val="tx1"/>
            </a:solidFill>
            <a:miter lim="800000"/>
          </a:ln>
        </p:spPr>
        <p:txBody>
          <a:bodyPr wrap="none" anchor="ctr"/>
          <a:lstStyle/>
          <a:p>
            <a:endParaRPr lang="zh-CN" altLang="en-US"/>
          </a:p>
        </p:txBody>
      </p:sp>
      <p:sp>
        <p:nvSpPr>
          <p:cNvPr id="50188" name="Rectangle 12"/>
          <p:cNvSpPr>
            <a:spLocks noChangeArrowheads="1"/>
          </p:cNvSpPr>
          <p:nvPr/>
        </p:nvSpPr>
        <p:spPr bwMode="auto">
          <a:xfrm>
            <a:off x="1673225" y="2274888"/>
            <a:ext cx="7070725" cy="446087"/>
          </a:xfrm>
          <a:prstGeom prst="rect">
            <a:avLst/>
          </a:prstGeom>
          <a:solidFill>
            <a:srgbClr val="FFFF99"/>
          </a:solidFill>
          <a:ln w="25400">
            <a:solidFill>
              <a:schemeClr val="tx1"/>
            </a:solidFill>
            <a:miter lim="800000"/>
          </a:ln>
        </p:spPr>
        <p:txBody>
          <a:bodyPr wrap="none" anchor="ctr"/>
          <a:lstStyle/>
          <a:p>
            <a:endParaRPr lang="zh-CN" altLang="en-US"/>
          </a:p>
        </p:txBody>
      </p:sp>
      <p:sp>
        <p:nvSpPr>
          <p:cNvPr id="50189" name="Rectangle 13"/>
          <p:cNvSpPr>
            <a:spLocks noGrp="1" noChangeArrowheads="1"/>
          </p:cNvSpPr>
          <p:nvPr>
            <p:ph type="title"/>
          </p:nvPr>
        </p:nvSpPr>
        <p:spPr>
          <a:xfrm>
            <a:off x="395288" y="44450"/>
            <a:ext cx="8548687" cy="768350"/>
          </a:xfrm>
        </p:spPr>
        <p:txBody>
          <a:bodyPr/>
          <a:lstStyle/>
          <a:p>
            <a:pPr eaLnBrk="1" hangingPunct="1"/>
            <a:r>
              <a:rPr lang="en-US" altLang="zh-CN" dirty="0"/>
              <a:t>IP</a:t>
            </a:r>
            <a:r>
              <a:rPr lang="zh-CN" altLang="en-US" dirty="0"/>
              <a:t>地址中的网络号字段和主机号字段 </a:t>
            </a:r>
          </a:p>
        </p:txBody>
      </p:sp>
      <p:sp>
        <p:nvSpPr>
          <p:cNvPr id="50190" name="Rectangle 14"/>
          <p:cNvSpPr>
            <a:spLocks noChangeArrowheads="1"/>
          </p:cNvSpPr>
          <p:nvPr/>
        </p:nvSpPr>
        <p:spPr bwMode="auto">
          <a:xfrm>
            <a:off x="1697038" y="3586163"/>
            <a:ext cx="5300662" cy="423862"/>
          </a:xfrm>
          <a:prstGeom prst="rect">
            <a:avLst/>
          </a:prstGeom>
          <a:solidFill>
            <a:srgbClr val="FFCCFF"/>
          </a:solidFill>
          <a:ln w="12700">
            <a:noFill/>
            <a:miter lim="800000"/>
          </a:ln>
        </p:spPr>
        <p:txBody>
          <a:bodyPr wrap="none" anchor="ctr"/>
          <a:lstStyle/>
          <a:p>
            <a:endParaRPr lang="zh-CN" altLang="en-US"/>
          </a:p>
        </p:txBody>
      </p:sp>
      <p:sp>
        <p:nvSpPr>
          <p:cNvPr id="50191" name="Rectangle 15"/>
          <p:cNvSpPr>
            <a:spLocks noChangeArrowheads="1"/>
          </p:cNvSpPr>
          <p:nvPr/>
        </p:nvSpPr>
        <p:spPr bwMode="auto">
          <a:xfrm>
            <a:off x="1695450" y="2300288"/>
            <a:ext cx="3511550" cy="409575"/>
          </a:xfrm>
          <a:prstGeom prst="rect">
            <a:avLst/>
          </a:prstGeom>
          <a:solidFill>
            <a:srgbClr val="FFCCFF"/>
          </a:solidFill>
          <a:ln w="12700">
            <a:noFill/>
            <a:miter lim="800000"/>
          </a:ln>
        </p:spPr>
        <p:txBody>
          <a:bodyPr wrap="none" anchor="ctr"/>
          <a:lstStyle/>
          <a:p>
            <a:endParaRPr lang="zh-CN" altLang="en-US"/>
          </a:p>
        </p:txBody>
      </p:sp>
      <p:sp>
        <p:nvSpPr>
          <p:cNvPr id="50192" name="Rectangle 16"/>
          <p:cNvSpPr>
            <a:spLocks noChangeArrowheads="1"/>
          </p:cNvSpPr>
          <p:nvPr/>
        </p:nvSpPr>
        <p:spPr bwMode="auto">
          <a:xfrm>
            <a:off x="1676400" y="957263"/>
            <a:ext cx="1730375" cy="406400"/>
          </a:xfrm>
          <a:prstGeom prst="rect">
            <a:avLst/>
          </a:prstGeom>
          <a:solidFill>
            <a:srgbClr val="FFCCFF"/>
          </a:solidFill>
          <a:ln w="12700">
            <a:noFill/>
            <a:miter lim="800000"/>
          </a:ln>
        </p:spPr>
        <p:txBody>
          <a:bodyPr wrap="none" anchor="ctr"/>
          <a:lstStyle/>
          <a:p>
            <a:endParaRPr lang="zh-CN" altLang="en-US"/>
          </a:p>
        </p:txBody>
      </p:sp>
      <p:sp>
        <p:nvSpPr>
          <p:cNvPr id="50193" name="Rectangle 17"/>
          <p:cNvSpPr>
            <a:spLocks noChangeArrowheads="1"/>
          </p:cNvSpPr>
          <p:nvPr/>
        </p:nvSpPr>
        <p:spPr bwMode="auto">
          <a:xfrm>
            <a:off x="1598613" y="927100"/>
            <a:ext cx="322262" cy="395288"/>
          </a:xfrm>
          <a:prstGeom prst="rect">
            <a:avLst/>
          </a:prstGeom>
          <a:noFill/>
          <a:ln w="12700">
            <a:noFill/>
            <a:miter lim="800000"/>
          </a:ln>
        </p:spPr>
        <p:txBody>
          <a:bodyPr wrap="none" lIns="90488" tIns="44450" rIns="90488" bIns="44450">
            <a:spAutoFit/>
          </a:bodyPr>
          <a:lstStyle/>
          <a:p>
            <a:pPr defTabSz="762000" eaLnBrk="0" hangingPunct="0"/>
            <a:r>
              <a:rPr kumimoji="1" lang="en-US" altLang="zh-CN" sz="2000" dirty="0">
                <a:latin typeface="Arial" panose="020B0604020202020204" pitchFamily="34" charset="0"/>
              </a:rPr>
              <a:t>0</a:t>
            </a:r>
          </a:p>
        </p:txBody>
      </p:sp>
      <p:sp>
        <p:nvSpPr>
          <p:cNvPr id="50194" name="Rectangle 18"/>
          <p:cNvSpPr>
            <a:spLocks noChangeArrowheads="1"/>
          </p:cNvSpPr>
          <p:nvPr/>
        </p:nvSpPr>
        <p:spPr bwMode="auto">
          <a:xfrm>
            <a:off x="473075" y="955675"/>
            <a:ext cx="1184275" cy="393700"/>
          </a:xfrm>
          <a:prstGeom prst="rect">
            <a:avLst/>
          </a:prstGeom>
          <a:noFill/>
          <a:ln w="12700">
            <a:noFill/>
            <a:miter lim="800000"/>
          </a:ln>
        </p:spPr>
        <p:txBody>
          <a:bodyPr wrap="none" lIns="90488" tIns="44450" rIns="90488" bIns="44450">
            <a:spAutoFit/>
          </a:bodyPr>
          <a:lstStyle/>
          <a:p>
            <a:pPr defTabSz="762000" eaLnBrk="0" hangingPunct="0"/>
            <a:r>
              <a:rPr kumimoji="1" lang="en-US" altLang="zh-CN" sz="2000" dirty="0">
                <a:latin typeface="Arial" panose="020B0604020202020204" pitchFamily="34" charset="0"/>
              </a:rPr>
              <a:t>A </a:t>
            </a:r>
            <a:r>
              <a:rPr kumimoji="1" lang="zh-CN" altLang="en-US" sz="2000">
                <a:latin typeface="Arial" panose="020B0604020202020204" pitchFamily="34" charset="0"/>
              </a:rPr>
              <a:t>类地址</a:t>
            </a:r>
          </a:p>
        </p:txBody>
      </p:sp>
      <p:sp>
        <p:nvSpPr>
          <p:cNvPr id="50195" name="Line 19"/>
          <p:cNvSpPr>
            <a:spLocks noChangeShapeType="1"/>
          </p:cNvSpPr>
          <p:nvPr/>
        </p:nvSpPr>
        <p:spPr bwMode="auto">
          <a:xfrm>
            <a:off x="1908175" y="933450"/>
            <a:ext cx="0" cy="422275"/>
          </a:xfrm>
          <a:prstGeom prst="line">
            <a:avLst/>
          </a:prstGeom>
          <a:noFill/>
          <a:ln w="19050">
            <a:solidFill>
              <a:schemeClr val="tx1"/>
            </a:solidFill>
            <a:prstDash val="dash"/>
            <a:round/>
          </a:ln>
        </p:spPr>
        <p:txBody>
          <a:bodyPr wrap="none" anchor="ctr"/>
          <a:lstStyle/>
          <a:p>
            <a:endParaRPr lang="zh-CN" altLang="en-US"/>
          </a:p>
        </p:txBody>
      </p:sp>
      <p:sp>
        <p:nvSpPr>
          <p:cNvPr id="50196" name="Line 20"/>
          <p:cNvSpPr>
            <a:spLocks noChangeShapeType="1"/>
          </p:cNvSpPr>
          <p:nvPr/>
        </p:nvSpPr>
        <p:spPr bwMode="auto">
          <a:xfrm>
            <a:off x="3413125" y="933450"/>
            <a:ext cx="0" cy="450850"/>
          </a:xfrm>
          <a:prstGeom prst="line">
            <a:avLst/>
          </a:prstGeom>
          <a:noFill/>
          <a:ln w="19050">
            <a:solidFill>
              <a:schemeClr val="tx1"/>
            </a:solidFill>
            <a:round/>
          </a:ln>
        </p:spPr>
        <p:txBody>
          <a:bodyPr wrap="none" anchor="ctr"/>
          <a:lstStyle/>
          <a:p>
            <a:endParaRPr lang="zh-CN" altLang="en-US"/>
          </a:p>
        </p:txBody>
      </p:sp>
      <p:sp>
        <p:nvSpPr>
          <p:cNvPr id="50197" name="Line 21"/>
          <p:cNvSpPr>
            <a:spLocks noChangeShapeType="1"/>
          </p:cNvSpPr>
          <p:nvPr/>
        </p:nvSpPr>
        <p:spPr bwMode="auto">
          <a:xfrm>
            <a:off x="1649413" y="1416050"/>
            <a:ext cx="0" cy="323850"/>
          </a:xfrm>
          <a:prstGeom prst="line">
            <a:avLst/>
          </a:prstGeom>
          <a:noFill/>
          <a:ln w="12700">
            <a:solidFill>
              <a:schemeClr val="tx1"/>
            </a:solidFill>
            <a:round/>
          </a:ln>
        </p:spPr>
        <p:txBody>
          <a:bodyPr/>
          <a:lstStyle/>
          <a:p>
            <a:endParaRPr lang="zh-CN" altLang="en-US"/>
          </a:p>
        </p:txBody>
      </p:sp>
      <p:sp>
        <p:nvSpPr>
          <p:cNvPr id="50198" name="Line 22"/>
          <p:cNvSpPr>
            <a:spLocks noChangeShapeType="1"/>
          </p:cNvSpPr>
          <p:nvPr/>
        </p:nvSpPr>
        <p:spPr bwMode="auto">
          <a:xfrm>
            <a:off x="3413125" y="1416050"/>
            <a:ext cx="0" cy="323850"/>
          </a:xfrm>
          <a:prstGeom prst="line">
            <a:avLst/>
          </a:prstGeom>
          <a:noFill/>
          <a:ln w="12700">
            <a:solidFill>
              <a:schemeClr val="tx1"/>
            </a:solidFill>
            <a:round/>
          </a:ln>
        </p:spPr>
        <p:txBody>
          <a:bodyPr/>
          <a:lstStyle/>
          <a:p>
            <a:endParaRPr lang="zh-CN" altLang="en-US"/>
          </a:p>
        </p:txBody>
      </p:sp>
      <p:sp>
        <p:nvSpPr>
          <p:cNvPr id="50199" name="Line 23"/>
          <p:cNvSpPr>
            <a:spLocks noChangeShapeType="1"/>
          </p:cNvSpPr>
          <p:nvPr/>
        </p:nvSpPr>
        <p:spPr bwMode="auto">
          <a:xfrm>
            <a:off x="8723313" y="1416050"/>
            <a:ext cx="0" cy="323850"/>
          </a:xfrm>
          <a:prstGeom prst="line">
            <a:avLst/>
          </a:prstGeom>
          <a:noFill/>
          <a:ln w="12700">
            <a:solidFill>
              <a:schemeClr val="tx1"/>
            </a:solidFill>
            <a:round/>
          </a:ln>
        </p:spPr>
        <p:txBody>
          <a:bodyPr/>
          <a:lstStyle/>
          <a:p>
            <a:endParaRPr lang="zh-CN" altLang="en-US"/>
          </a:p>
        </p:txBody>
      </p:sp>
      <p:sp>
        <p:nvSpPr>
          <p:cNvPr id="50200" name="Line 24"/>
          <p:cNvSpPr>
            <a:spLocks noChangeShapeType="1"/>
          </p:cNvSpPr>
          <p:nvPr/>
        </p:nvSpPr>
        <p:spPr bwMode="auto">
          <a:xfrm flipV="1">
            <a:off x="5214938" y="2913063"/>
            <a:ext cx="3475037" cy="3175"/>
          </a:xfrm>
          <a:prstGeom prst="line">
            <a:avLst/>
          </a:prstGeom>
          <a:noFill/>
          <a:ln w="12700">
            <a:solidFill>
              <a:schemeClr val="tx1"/>
            </a:solidFill>
            <a:round/>
            <a:headEnd type="triangle" w="sm" len="med"/>
            <a:tailEnd type="triangle" w="sm" len="med"/>
          </a:ln>
        </p:spPr>
        <p:txBody>
          <a:bodyPr/>
          <a:lstStyle/>
          <a:p>
            <a:endParaRPr lang="zh-CN" altLang="en-US"/>
          </a:p>
        </p:txBody>
      </p:sp>
      <p:sp>
        <p:nvSpPr>
          <p:cNvPr id="50201" name="Rectangle 25"/>
          <p:cNvSpPr>
            <a:spLocks noChangeArrowheads="1"/>
          </p:cNvSpPr>
          <p:nvPr/>
        </p:nvSpPr>
        <p:spPr bwMode="auto">
          <a:xfrm>
            <a:off x="6437313" y="2735263"/>
            <a:ext cx="941387" cy="636587"/>
          </a:xfrm>
          <a:prstGeom prst="rect">
            <a:avLst/>
          </a:prstGeom>
          <a:solidFill>
            <a:schemeClr val="bg1"/>
          </a:solidFill>
          <a:ln w="12700">
            <a:noFill/>
            <a:miter lim="800000"/>
          </a:ln>
        </p:spPr>
        <p:txBody>
          <a:bodyPr wrap="none" lIns="90488" tIns="44450" rIns="90488" bIns="44450">
            <a:spAutoFit/>
          </a:bodyPr>
          <a:lstStyle/>
          <a:p>
            <a:pPr algn="ctr" defTabSz="762000" eaLnBrk="0" hangingPunct="0">
              <a:lnSpc>
                <a:spcPct val="90000"/>
              </a:lnSpc>
            </a:pPr>
            <a:r>
              <a:rPr kumimoji="1" lang="en-US" altLang="zh-CN" sz="2000" dirty="0">
                <a:latin typeface="Arial" panose="020B0604020202020204" pitchFamily="34" charset="0"/>
              </a:rPr>
              <a:t>host-id</a:t>
            </a:r>
          </a:p>
          <a:p>
            <a:pPr algn="ctr" defTabSz="762000" eaLnBrk="0" hangingPunct="0">
              <a:lnSpc>
                <a:spcPct val="90000"/>
              </a:lnSpc>
            </a:pPr>
            <a:r>
              <a:rPr kumimoji="1" lang="en-US" altLang="zh-CN" sz="2000" dirty="0">
                <a:latin typeface="Arial" panose="020B0604020202020204" pitchFamily="34" charset="0"/>
              </a:rPr>
              <a:t>16 </a:t>
            </a:r>
            <a:r>
              <a:rPr kumimoji="1" lang="zh-CN" altLang="en-US" sz="2000">
                <a:latin typeface="Arial" panose="020B0604020202020204" pitchFamily="34" charset="0"/>
              </a:rPr>
              <a:t>位</a:t>
            </a:r>
          </a:p>
        </p:txBody>
      </p:sp>
      <p:sp>
        <p:nvSpPr>
          <p:cNvPr id="50202" name="Line 26"/>
          <p:cNvSpPr>
            <a:spLocks noChangeShapeType="1"/>
          </p:cNvSpPr>
          <p:nvPr/>
        </p:nvSpPr>
        <p:spPr bwMode="auto">
          <a:xfrm>
            <a:off x="1687513" y="2760663"/>
            <a:ext cx="0" cy="323850"/>
          </a:xfrm>
          <a:prstGeom prst="line">
            <a:avLst/>
          </a:prstGeom>
          <a:noFill/>
          <a:ln w="12700">
            <a:solidFill>
              <a:schemeClr val="tx1"/>
            </a:solidFill>
            <a:round/>
          </a:ln>
        </p:spPr>
        <p:txBody>
          <a:bodyPr/>
          <a:lstStyle/>
          <a:p>
            <a:endParaRPr lang="zh-CN" altLang="en-US"/>
          </a:p>
        </p:txBody>
      </p:sp>
      <p:sp>
        <p:nvSpPr>
          <p:cNvPr id="50203" name="Line 27"/>
          <p:cNvSpPr>
            <a:spLocks noChangeShapeType="1"/>
          </p:cNvSpPr>
          <p:nvPr/>
        </p:nvSpPr>
        <p:spPr bwMode="auto">
          <a:xfrm>
            <a:off x="5214938" y="2760663"/>
            <a:ext cx="0" cy="323850"/>
          </a:xfrm>
          <a:prstGeom prst="line">
            <a:avLst/>
          </a:prstGeom>
          <a:noFill/>
          <a:ln w="12700">
            <a:solidFill>
              <a:schemeClr val="tx1"/>
            </a:solidFill>
            <a:round/>
          </a:ln>
        </p:spPr>
        <p:txBody>
          <a:bodyPr/>
          <a:lstStyle/>
          <a:p>
            <a:endParaRPr lang="zh-CN" altLang="en-US"/>
          </a:p>
        </p:txBody>
      </p:sp>
      <p:sp>
        <p:nvSpPr>
          <p:cNvPr id="50204" name="Line 28"/>
          <p:cNvSpPr>
            <a:spLocks noChangeShapeType="1"/>
          </p:cNvSpPr>
          <p:nvPr/>
        </p:nvSpPr>
        <p:spPr bwMode="auto">
          <a:xfrm>
            <a:off x="8710613" y="2760663"/>
            <a:ext cx="0" cy="323850"/>
          </a:xfrm>
          <a:prstGeom prst="line">
            <a:avLst/>
          </a:prstGeom>
          <a:noFill/>
          <a:ln w="12700">
            <a:solidFill>
              <a:schemeClr val="tx1"/>
            </a:solidFill>
            <a:round/>
          </a:ln>
        </p:spPr>
        <p:txBody>
          <a:bodyPr/>
          <a:lstStyle/>
          <a:p>
            <a:endParaRPr lang="zh-CN" altLang="en-US"/>
          </a:p>
        </p:txBody>
      </p:sp>
      <p:sp>
        <p:nvSpPr>
          <p:cNvPr id="50205" name="Rectangle 29"/>
          <p:cNvSpPr>
            <a:spLocks noChangeArrowheads="1"/>
          </p:cNvSpPr>
          <p:nvPr/>
        </p:nvSpPr>
        <p:spPr bwMode="auto">
          <a:xfrm>
            <a:off x="492125" y="2286000"/>
            <a:ext cx="1184275" cy="393700"/>
          </a:xfrm>
          <a:prstGeom prst="rect">
            <a:avLst/>
          </a:prstGeom>
          <a:noFill/>
          <a:ln w="12700">
            <a:noFill/>
            <a:miter lim="800000"/>
          </a:ln>
        </p:spPr>
        <p:txBody>
          <a:bodyPr wrap="none" lIns="90488" tIns="44450" rIns="90488" bIns="44450">
            <a:spAutoFit/>
          </a:bodyPr>
          <a:lstStyle/>
          <a:p>
            <a:pPr defTabSz="762000" eaLnBrk="0" hangingPunct="0"/>
            <a:r>
              <a:rPr kumimoji="1" lang="en-US" altLang="zh-CN" sz="2000" dirty="0">
                <a:latin typeface="Arial" panose="020B0604020202020204" pitchFamily="34" charset="0"/>
              </a:rPr>
              <a:t>B </a:t>
            </a:r>
            <a:r>
              <a:rPr kumimoji="1" lang="zh-CN" altLang="en-US" sz="2000">
                <a:latin typeface="Arial" panose="020B0604020202020204" pitchFamily="34" charset="0"/>
              </a:rPr>
              <a:t>类地址</a:t>
            </a:r>
          </a:p>
        </p:txBody>
      </p:sp>
      <p:sp>
        <p:nvSpPr>
          <p:cNvPr id="50206" name="Line 30"/>
          <p:cNvSpPr>
            <a:spLocks noChangeShapeType="1"/>
          </p:cNvSpPr>
          <p:nvPr/>
        </p:nvSpPr>
        <p:spPr bwMode="auto">
          <a:xfrm>
            <a:off x="5214938" y="2284413"/>
            <a:ext cx="0" cy="433387"/>
          </a:xfrm>
          <a:prstGeom prst="line">
            <a:avLst/>
          </a:prstGeom>
          <a:noFill/>
          <a:ln w="19050">
            <a:solidFill>
              <a:schemeClr val="tx1"/>
            </a:solidFill>
            <a:round/>
          </a:ln>
        </p:spPr>
        <p:txBody>
          <a:bodyPr wrap="none" anchor="ctr"/>
          <a:lstStyle/>
          <a:p>
            <a:endParaRPr lang="zh-CN" altLang="en-US"/>
          </a:p>
        </p:txBody>
      </p:sp>
      <p:sp>
        <p:nvSpPr>
          <p:cNvPr id="50207" name="Rectangle 31"/>
          <p:cNvSpPr>
            <a:spLocks noChangeArrowheads="1"/>
          </p:cNvSpPr>
          <p:nvPr/>
        </p:nvSpPr>
        <p:spPr bwMode="auto">
          <a:xfrm>
            <a:off x="492125" y="3581400"/>
            <a:ext cx="1196975" cy="393700"/>
          </a:xfrm>
          <a:prstGeom prst="rect">
            <a:avLst/>
          </a:prstGeom>
          <a:noFill/>
          <a:ln w="12700">
            <a:noFill/>
            <a:miter lim="800000"/>
          </a:ln>
        </p:spPr>
        <p:txBody>
          <a:bodyPr wrap="none" lIns="90488" tIns="44450" rIns="90488" bIns="44450">
            <a:spAutoFit/>
          </a:bodyPr>
          <a:lstStyle/>
          <a:p>
            <a:pPr defTabSz="762000" eaLnBrk="0" hangingPunct="0"/>
            <a:r>
              <a:rPr kumimoji="1" lang="en-US" altLang="zh-CN" sz="2000" dirty="0">
                <a:latin typeface="Arial" panose="020B0604020202020204" pitchFamily="34" charset="0"/>
              </a:rPr>
              <a:t>C </a:t>
            </a:r>
            <a:r>
              <a:rPr kumimoji="1" lang="zh-CN" altLang="en-US" sz="2000">
                <a:latin typeface="Arial" panose="020B0604020202020204" pitchFamily="34" charset="0"/>
              </a:rPr>
              <a:t>类地址</a:t>
            </a:r>
          </a:p>
        </p:txBody>
      </p:sp>
      <p:sp>
        <p:nvSpPr>
          <p:cNvPr id="50208" name="Rectangle 32"/>
          <p:cNvSpPr>
            <a:spLocks noChangeArrowheads="1"/>
          </p:cNvSpPr>
          <p:nvPr/>
        </p:nvSpPr>
        <p:spPr bwMode="auto">
          <a:xfrm>
            <a:off x="2014538" y="3600450"/>
            <a:ext cx="322262" cy="393700"/>
          </a:xfrm>
          <a:prstGeom prst="rect">
            <a:avLst/>
          </a:prstGeom>
          <a:noFill/>
          <a:ln w="12700">
            <a:noFill/>
            <a:miter lim="800000"/>
          </a:ln>
        </p:spPr>
        <p:txBody>
          <a:bodyPr wrap="none" lIns="90488" tIns="44450" rIns="90488" bIns="44450">
            <a:spAutoFit/>
          </a:bodyPr>
          <a:lstStyle/>
          <a:p>
            <a:pPr defTabSz="762000" eaLnBrk="0" hangingPunct="0"/>
            <a:r>
              <a:rPr kumimoji="1" lang="en-US" altLang="zh-CN" sz="2000" dirty="0">
                <a:latin typeface="Arial" panose="020B0604020202020204" pitchFamily="34" charset="0"/>
              </a:rPr>
              <a:t>0</a:t>
            </a:r>
          </a:p>
        </p:txBody>
      </p:sp>
      <p:sp>
        <p:nvSpPr>
          <p:cNvPr id="50209" name="Rectangle 33"/>
          <p:cNvSpPr>
            <a:spLocks noChangeArrowheads="1"/>
          </p:cNvSpPr>
          <p:nvPr/>
        </p:nvSpPr>
        <p:spPr bwMode="auto">
          <a:xfrm>
            <a:off x="1627188" y="3592513"/>
            <a:ext cx="485775" cy="393700"/>
          </a:xfrm>
          <a:prstGeom prst="rect">
            <a:avLst/>
          </a:prstGeom>
          <a:noFill/>
          <a:ln w="12700">
            <a:noFill/>
            <a:miter lim="800000"/>
          </a:ln>
        </p:spPr>
        <p:txBody>
          <a:bodyPr lIns="90488" tIns="44450" rIns="90488" bIns="44450">
            <a:spAutoFit/>
          </a:bodyPr>
          <a:lstStyle/>
          <a:p>
            <a:pPr defTabSz="762000" eaLnBrk="0" hangingPunct="0"/>
            <a:r>
              <a:rPr kumimoji="1" lang="en-US" altLang="zh-CN" sz="2000" dirty="0">
                <a:latin typeface="Arial" panose="020B0604020202020204" pitchFamily="34" charset="0"/>
              </a:rPr>
              <a:t>1</a:t>
            </a:r>
          </a:p>
        </p:txBody>
      </p:sp>
      <p:sp>
        <p:nvSpPr>
          <p:cNvPr id="50210" name="Rectangle 34"/>
          <p:cNvSpPr>
            <a:spLocks noChangeArrowheads="1"/>
          </p:cNvSpPr>
          <p:nvPr/>
        </p:nvSpPr>
        <p:spPr bwMode="auto">
          <a:xfrm>
            <a:off x="1822450" y="3600450"/>
            <a:ext cx="482600" cy="393700"/>
          </a:xfrm>
          <a:prstGeom prst="rect">
            <a:avLst/>
          </a:prstGeom>
          <a:noFill/>
          <a:ln w="12700">
            <a:noFill/>
            <a:miter lim="800000"/>
          </a:ln>
        </p:spPr>
        <p:txBody>
          <a:bodyPr lIns="90488" tIns="44450" rIns="90488" bIns="44450">
            <a:spAutoFit/>
          </a:bodyPr>
          <a:lstStyle/>
          <a:p>
            <a:pPr defTabSz="762000" eaLnBrk="0" hangingPunct="0"/>
            <a:r>
              <a:rPr kumimoji="1" lang="en-US" altLang="zh-CN" sz="2000" dirty="0">
                <a:latin typeface="Arial" panose="020B0604020202020204" pitchFamily="34" charset="0"/>
              </a:rPr>
              <a:t>1</a:t>
            </a:r>
          </a:p>
        </p:txBody>
      </p:sp>
      <p:sp>
        <p:nvSpPr>
          <p:cNvPr id="50211" name="Line 35"/>
          <p:cNvSpPr>
            <a:spLocks noChangeShapeType="1"/>
          </p:cNvSpPr>
          <p:nvPr/>
        </p:nvSpPr>
        <p:spPr bwMode="auto">
          <a:xfrm>
            <a:off x="2371725" y="3570288"/>
            <a:ext cx="0" cy="439737"/>
          </a:xfrm>
          <a:prstGeom prst="line">
            <a:avLst/>
          </a:prstGeom>
          <a:noFill/>
          <a:ln w="19050">
            <a:solidFill>
              <a:schemeClr val="tx1"/>
            </a:solidFill>
            <a:prstDash val="dash"/>
            <a:round/>
          </a:ln>
        </p:spPr>
        <p:txBody>
          <a:bodyPr wrap="none" anchor="ctr"/>
          <a:lstStyle/>
          <a:p>
            <a:endParaRPr lang="zh-CN" altLang="en-US"/>
          </a:p>
        </p:txBody>
      </p:sp>
      <p:sp>
        <p:nvSpPr>
          <p:cNvPr id="50212" name="Line 36"/>
          <p:cNvSpPr>
            <a:spLocks noChangeShapeType="1"/>
          </p:cNvSpPr>
          <p:nvPr/>
        </p:nvSpPr>
        <p:spPr bwMode="auto">
          <a:xfrm>
            <a:off x="7016750" y="3565525"/>
            <a:ext cx="0" cy="441325"/>
          </a:xfrm>
          <a:prstGeom prst="line">
            <a:avLst/>
          </a:prstGeom>
          <a:noFill/>
          <a:ln w="19050">
            <a:solidFill>
              <a:schemeClr val="tx1"/>
            </a:solidFill>
            <a:round/>
          </a:ln>
        </p:spPr>
        <p:txBody>
          <a:bodyPr wrap="none" anchor="ctr"/>
          <a:lstStyle/>
          <a:p>
            <a:endParaRPr lang="zh-CN" altLang="en-US"/>
          </a:p>
        </p:txBody>
      </p:sp>
      <p:sp>
        <p:nvSpPr>
          <p:cNvPr id="50213" name="Line 37"/>
          <p:cNvSpPr>
            <a:spLocks noChangeShapeType="1"/>
          </p:cNvSpPr>
          <p:nvPr/>
        </p:nvSpPr>
        <p:spPr bwMode="auto">
          <a:xfrm flipV="1">
            <a:off x="7021513" y="4210050"/>
            <a:ext cx="1701800" cy="17463"/>
          </a:xfrm>
          <a:prstGeom prst="line">
            <a:avLst/>
          </a:prstGeom>
          <a:noFill/>
          <a:ln w="12700">
            <a:solidFill>
              <a:schemeClr val="tx1"/>
            </a:solidFill>
            <a:round/>
            <a:headEnd type="triangle" w="sm" len="med"/>
            <a:tailEnd type="triangle" w="sm" len="med"/>
          </a:ln>
        </p:spPr>
        <p:txBody>
          <a:bodyPr/>
          <a:lstStyle/>
          <a:p>
            <a:endParaRPr lang="zh-CN" altLang="en-US"/>
          </a:p>
        </p:txBody>
      </p:sp>
      <p:grpSp>
        <p:nvGrpSpPr>
          <p:cNvPr id="50214" name="Group 38"/>
          <p:cNvGrpSpPr/>
          <p:nvPr/>
        </p:nvGrpSpPr>
        <p:grpSpPr bwMode="auto">
          <a:xfrm>
            <a:off x="7418388" y="4037013"/>
            <a:ext cx="984250" cy="638175"/>
            <a:chOff x="2832" y="3024"/>
            <a:chExt cx="427" cy="378"/>
          </a:xfrm>
        </p:grpSpPr>
        <p:sp>
          <p:nvSpPr>
            <p:cNvPr id="50232" name="Rectangle 39"/>
            <p:cNvSpPr>
              <a:spLocks noChangeArrowheads="1"/>
            </p:cNvSpPr>
            <p:nvPr/>
          </p:nvSpPr>
          <p:spPr bwMode="auto">
            <a:xfrm>
              <a:off x="2832" y="3072"/>
              <a:ext cx="426" cy="138"/>
            </a:xfrm>
            <a:prstGeom prst="rect">
              <a:avLst/>
            </a:prstGeom>
            <a:solidFill>
              <a:schemeClr val="bg1"/>
            </a:solidFill>
            <a:ln w="12700">
              <a:noFill/>
              <a:miter lim="800000"/>
            </a:ln>
          </p:spPr>
          <p:txBody>
            <a:bodyPr wrap="none" anchor="ctr"/>
            <a:lstStyle/>
            <a:p>
              <a:endParaRPr lang="zh-CN" altLang="en-US"/>
            </a:p>
          </p:txBody>
        </p:sp>
        <p:sp>
          <p:nvSpPr>
            <p:cNvPr id="50233" name="Rectangle 40"/>
            <p:cNvSpPr>
              <a:spLocks noChangeArrowheads="1"/>
            </p:cNvSpPr>
            <p:nvPr/>
          </p:nvSpPr>
          <p:spPr bwMode="auto">
            <a:xfrm>
              <a:off x="2850" y="3024"/>
              <a:ext cx="409" cy="378"/>
            </a:xfrm>
            <a:prstGeom prst="rect">
              <a:avLst/>
            </a:prstGeom>
            <a:noFill/>
            <a:ln w="12700">
              <a:noFill/>
              <a:miter lim="800000"/>
            </a:ln>
          </p:spPr>
          <p:txBody>
            <a:bodyPr wrap="none" lIns="90488" tIns="44450" rIns="90488" bIns="44450">
              <a:spAutoFit/>
            </a:bodyPr>
            <a:lstStyle/>
            <a:p>
              <a:pPr algn="ctr" defTabSz="762000" eaLnBrk="0" hangingPunct="0">
                <a:lnSpc>
                  <a:spcPct val="90000"/>
                </a:lnSpc>
              </a:pPr>
              <a:r>
                <a:rPr kumimoji="1" lang="en-US" altLang="zh-CN" sz="2000" dirty="0">
                  <a:latin typeface="Arial" panose="020B0604020202020204" pitchFamily="34" charset="0"/>
                </a:rPr>
                <a:t>host-id</a:t>
              </a:r>
            </a:p>
            <a:p>
              <a:pPr algn="ctr" defTabSz="762000" eaLnBrk="0" hangingPunct="0">
                <a:lnSpc>
                  <a:spcPct val="90000"/>
                </a:lnSpc>
              </a:pPr>
              <a:r>
                <a:rPr kumimoji="1" lang="en-US" altLang="zh-CN" sz="2000" dirty="0">
                  <a:latin typeface="Arial" panose="020B0604020202020204" pitchFamily="34" charset="0"/>
                </a:rPr>
                <a:t>8 </a:t>
              </a:r>
              <a:r>
                <a:rPr kumimoji="1" lang="zh-CN" altLang="en-US" sz="2000">
                  <a:latin typeface="Arial" panose="020B0604020202020204" pitchFamily="34" charset="0"/>
                </a:rPr>
                <a:t>位</a:t>
              </a:r>
            </a:p>
          </p:txBody>
        </p:sp>
      </p:grpSp>
      <p:sp>
        <p:nvSpPr>
          <p:cNvPr id="50215" name="Line 41"/>
          <p:cNvSpPr>
            <a:spLocks noChangeShapeType="1"/>
          </p:cNvSpPr>
          <p:nvPr/>
        </p:nvSpPr>
        <p:spPr bwMode="auto">
          <a:xfrm>
            <a:off x="1687513" y="4073525"/>
            <a:ext cx="0" cy="323850"/>
          </a:xfrm>
          <a:prstGeom prst="line">
            <a:avLst/>
          </a:prstGeom>
          <a:noFill/>
          <a:ln w="12700">
            <a:solidFill>
              <a:schemeClr val="tx1"/>
            </a:solidFill>
            <a:round/>
          </a:ln>
        </p:spPr>
        <p:txBody>
          <a:bodyPr/>
          <a:lstStyle/>
          <a:p>
            <a:endParaRPr lang="zh-CN" altLang="en-US"/>
          </a:p>
        </p:txBody>
      </p:sp>
      <p:sp>
        <p:nvSpPr>
          <p:cNvPr id="50216" name="Line 42"/>
          <p:cNvSpPr>
            <a:spLocks noChangeShapeType="1"/>
          </p:cNvSpPr>
          <p:nvPr/>
        </p:nvSpPr>
        <p:spPr bwMode="auto">
          <a:xfrm>
            <a:off x="7021513" y="4076700"/>
            <a:ext cx="0" cy="323850"/>
          </a:xfrm>
          <a:prstGeom prst="line">
            <a:avLst/>
          </a:prstGeom>
          <a:noFill/>
          <a:ln w="12700">
            <a:solidFill>
              <a:schemeClr val="tx1"/>
            </a:solidFill>
            <a:round/>
          </a:ln>
        </p:spPr>
        <p:txBody>
          <a:bodyPr/>
          <a:lstStyle/>
          <a:p>
            <a:endParaRPr lang="zh-CN" altLang="en-US"/>
          </a:p>
        </p:txBody>
      </p:sp>
      <p:sp>
        <p:nvSpPr>
          <p:cNvPr id="50217" name="Line 43"/>
          <p:cNvSpPr>
            <a:spLocks noChangeShapeType="1"/>
          </p:cNvSpPr>
          <p:nvPr/>
        </p:nvSpPr>
        <p:spPr bwMode="auto">
          <a:xfrm>
            <a:off x="8710613" y="4057650"/>
            <a:ext cx="0" cy="323850"/>
          </a:xfrm>
          <a:prstGeom prst="line">
            <a:avLst/>
          </a:prstGeom>
          <a:noFill/>
          <a:ln w="12700">
            <a:solidFill>
              <a:schemeClr val="tx1"/>
            </a:solidFill>
            <a:round/>
          </a:ln>
        </p:spPr>
        <p:txBody>
          <a:bodyPr/>
          <a:lstStyle/>
          <a:p>
            <a:endParaRPr lang="zh-CN" altLang="en-US"/>
          </a:p>
        </p:txBody>
      </p:sp>
      <p:sp>
        <p:nvSpPr>
          <p:cNvPr id="50218" name="Rectangle 44"/>
          <p:cNvSpPr>
            <a:spLocks noChangeArrowheads="1"/>
          </p:cNvSpPr>
          <p:nvPr/>
        </p:nvSpPr>
        <p:spPr bwMode="auto">
          <a:xfrm>
            <a:off x="1681163" y="4948238"/>
            <a:ext cx="7067550" cy="444500"/>
          </a:xfrm>
          <a:prstGeom prst="rect">
            <a:avLst/>
          </a:prstGeom>
          <a:solidFill>
            <a:srgbClr val="CCECFF"/>
          </a:solidFill>
          <a:ln w="25400">
            <a:solidFill>
              <a:schemeClr val="tx1"/>
            </a:solidFill>
            <a:miter lim="800000"/>
          </a:ln>
        </p:spPr>
        <p:txBody>
          <a:bodyPr wrap="none" anchor="ctr"/>
          <a:lstStyle/>
          <a:p>
            <a:endParaRPr lang="zh-CN" altLang="en-US"/>
          </a:p>
        </p:txBody>
      </p:sp>
      <p:sp>
        <p:nvSpPr>
          <p:cNvPr id="50219" name="Rectangle 45"/>
          <p:cNvSpPr>
            <a:spLocks noChangeArrowheads="1"/>
          </p:cNvSpPr>
          <p:nvPr/>
        </p:nvSpPr>
        <p:spPr bwMode="auto">
          <a:xfrm>
            <a:off x="473075" y="4959350"/>
            <a:ext cx="1196975" cy="393700"/>
          </a:xfrm>
          <a:prstGeom prst="rect">
            <a:avLst/>
          </a:prstGeom>
          <a:noFill/>
          <a:ln w="12700">
            <a:noFill/>
            <a:miter lim="800000"/>
          </a:ln>
        </p:spPr>
        <p:txBody>
          <a:bodyPr wrap="none" lIns="90488" tIns="44450" rIns="90488" bIns="44450">
            <a:spAutoFit/>
          </a:bodyPr>
          <a:lstStyle/>
          <a:p>
            <a:pPr defTabSz="762000" eaLnBrk="0" hangingPunct="0"/>
            <a:r>
              <a:rPr kumimoji="1" lang="en-US" altLang="zh-CN" sz="2000" dirty="0">
                <a:latin typeface="Arial" panose="020B0604020202020204" pitchFamily="34" charset="0"/>
              </a:rPr>
              <a:t>D </a:t>
            </a:r>
            <a:r>
              <a:rPr kumimoji="1" lang="zh-CN" altLang="en-US" sz="2000">
                <a:latin typeface="Arial" panose="020B0604020202020204" pitchFamily="34" charset="0"/>
              </a:rPr>
              <a:t>类地址</a:t>
            </a:r>
          </a:p>
        </p:txBody>
      </p:sp>
      <p:sp>
        <p:nvSpPr>
          <p:cNvPr id="50220" name="Line 46"/>
          <p:cNvSpPr>
            <a:spLocks noChangeShapeType="1"/>
          </p:cNvSpPr>
          <p:nvPr/>
        </p:nvSpPr>
        <p:spPr bwMode="auto">
          <a:xfrm>
            <a:off x="2462213" y="4956175"/>
            <a:ext cx="0" cy="441325"/>
          </a:xfrm>
          <a:prstGeom prst="line">
            <a:avLst/>
          </a:prstGeom>
          <a:noFill/>
          <a:ln w="19050">
            <a:solidFill>
              <a:schemeClr val="tx1"/>
            </a:solidFill>
            <a:prstDash val="dash"/>
            <a:round/>
          </a:ln>
        </p:spPr>
        <p:txBody>
          <a:bodyPr wrap="none" anchor="ctr"/>
          <a:lstStyle/>
          <a:p>
            <a:endParaRPr lang="zh-CN" altLang="en-US"/>
          </a:p>
        </p:txBody>
      </p:sp>
      <p:sp>
        <p:nvSpPr>
          <p:cNvPr id="50221" name="Rectangle 47"/>
          <p:cNvSpPr>
            <a:spLocks noChangeArrowheads="1"/>
          </p:cNvSpPr>
          <p:nvPr/>
        </p:nvSpPr>
        <p:spPr bwMode="auto">
          <a:xfrm>
            <a:off x="1617663" y="4946650"/>
            <a:ext cx="850900" cy="393700"/>
          </a:xfrm>
          <a:prstGeom prst="rect">
            <a:avLst/>
          </a:prstGeom>
          <a:noFill/>
          <a:ln w="12700">
            <a:noFill/>
            <a:miter lim="800000"/>
          </a:ln>
        </p:spPr>
        <p:txBody>
          <a:bodyPr wrap="none" lIns="90488" tIns="44450" rIns="90488" bIns="44450">
            <a:spAutoFit/>
          </a:bodyPr>
          <a:lstStyle/>
          <a:p>
            <a:pPr defTabSz="762000" eaLnBrk="0" hangingPunct="0"/>
            <a:r>
              <a:rPr kumimoji="1" lang="en-US" altLang="zh-CN" sz="2000" dirty="0">
                <a:latin typeface="Arial" panose="020B0604020202020204" pitchFamily="34" charset="0"/>
              </a:rPr>
              <a:t>1</a:t>
            </a:r>
            <a:r>
              <a:rPr kumimoji="1" lang="en-US" altLang="zh-CN" sz="1000" dirty="0">
                <a:latin typeface="Arial" panose="020B0604020202020204" pitchFamily="34" charset="0"/>
              </a:rPr>
              <a:t> </a:t>
            </a:r>
            <a:r>
              <a:rPr kumimoji="1" lang="en-US" altLang="zh-CN" sz="2000" dirty="0">
                <a:latin typeface="Arial" panose="020B0604020202020204" pitchFamily="34" charset="0"/>
              </a:rPr>
              <a:t>1</a:t>
            </a:r>
            <a:r>
              <a:rPr kumimoji="1" lang="en-US" altLang="zh-CN" sz="1000" dirty="0">
                <a:latin typeface="Arial" panose="020B0604020202020204" pitchFamily="34" charset="0"/>
              </a:rPr>
              <a:t> </a:t>
            </a:r>
            <a:r>
              <a:rPr kumimoji="1" lang="en-US" altLang="zh-CN" sz="2000" dirty="0">
                <a:latin typeface="Arial" panose="020B0604020202020204" pitchFamily="34" charset="0"/>
              </a:rPr>
              <a:t>1</a:t>
            </a:r>
            <a:r>
              <a:rPr kumimoji="1" lang="en-US" altLang="zh-CN" sz="1000" dirty="0">
                <a:latin typeface="Arial" panose="020B0604020202020204" pitchFamily="34" charset="0"/>
              </a:rPr>
              <a:t> </a:t>
            </a:r>
            <a:r>
              <a:rPr kumimoji="1" lang="en-US" altLang="zh-CN" sz="2000" dirty="0">
                <a:latin typeface="Arial" panose="020B0604020202020204" pitchFamily="34" charset="0"/>
              </a:rPr>
              <a:t>0</a:t>
            </a:r>
          </a:p>
        </p:txBody>
      </p:sp>
      <p:sp>
        <p:nvSpPr>
          <p:cNvPr id="50222" name="Rectangle 48"/>
          <p:cNvSpPr>
            <a:spLocks noChangeArrowheads="1"/>
          </p:cNvSpPr>
          <p:nvPr/>
        </p:nvSpPr>
        <p:spPr bwMode="auto">
          <a:xfrm>
            <a:off x="4449763" y="4976813"/>
            <a:ext cx="1406525" cy="395287"/>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多 播 地 址</a:t>
            </a:r>
          </a:p>
        </p:txBody>
      </p:sp>
      <p:sp>
        <p:nvSpPr>
          <p:cNvPr id="50223" name="Rectangle 49"/>
          <p:cNvSpPr>
            <a:spLocks noChangeArrowheads="1"/>
          </p:cNvSpPr>
          <p:nvPr/>
        </p:nvSpPr>
        <p:spPr bwMode="auto">
          <a:xfrm>
            <a:off x="1689100" y="5915025"/>
            <a:ext cx="7053263" cy="444500"/>
          </a:xfrm>
          <a:prstGeom prst="rect">
            <a:avLst/>
          </a:prstGeom>
          <a:solidFill>
            <a:srgbClr val="CCECFF"/>
          </a:solidFill>
          <a:ln w="25400">
            <a:solidFill>
              <a:schemeClr val="tx1"/>
            </a:solidFill>
            <a:miter lim="800000"/>
          </a:ln>
        </p:spPr>
        <p:txBody>
          <a:bodyPr wrap="none" anchor="ctr"/>
          <a:lstStyle/>
          <a:p>
            <a:endParaRPr lang="zh-CN" altLang="en-US"/>
          </a:p>
        </p:txBody>
      </p:sp>
      <p:sp>
        <p:nvSpPr>
          <p:cNvPr id="50224" name="Rectangle 50"/>
          <p:cNvSpPr>
            <a:spLocks noChangeArrowheads="1"/>
          </p:cNvSpPr>
          <p:nvPr/>
        </p:nvSpPr>
        <p:spPr bwMode="auto">
          <a:xfrm>
            <a:off x="509588" y="5924550"/>
            <a:ext cx="1182687" cy="392113"/>
          </a:xfrm>
          <a:prstGeom prst="rect">
            <a:avLst/>
          </a:prstGeom>
          <a:noFill/>
          <a:ln w="12700">
            <a:noFill/>
            <a:miter lim="800000"/>
          </a:ln>
        </p:spPr>
        <p:txBody>
          <a:bodyPr wrap="none" lIns="90488" tIns="44450" rIns="90488" bIns="44450">
            <a:spAutoFit/>
          </a:bodyPr>
          <a:lstStyle/>
          <a:p>
            <a:pPr defTabSz="762000" eaLnBrk="0" hangingPunct="0"/>
            <a:r>
              <a:rPr kumimoji="1" lang="en-US" altLang="zh-CN" sz="2000" dirty="0">
                <a:latin typeface="Arial" panose="020B0604020202020204" pitchFamily="34" charset="0"/>
              </a:rPr>
              <a:t>E </a:t>
            </a:r>
            <a:r>
              <a:rPr kumimoji="1" lang="zh-CN" altLang="en-US" sz="2000">
                <a:latin typeface="Arial" panose="020B0604020202020204" pitchFamily="34" charset="0"/>
              </a:rPr>
              <a:t>类地址</a:t>
            </a:r>
          </a:p>
        </p:txBody>
      </p:sp>
      <p:sp>
        <p:nvSpPr>
          <p:cNvPr id="50225" name="Rectangle 51"/>
          <p:cNvSpPr>
            <a:spLocks noChangeArrowheads="1"/>
          </p:cNvSpPr>
          <p:nvPr/>
        </p:nvSpPr>
        <p:spPr bwMode="auto">
          <a:xfrm>
            <a:off x="3905250" y="5935663"/>
            <a:ext cx="2378075" cy="393700"/>
          </a:xfrm>
          <a:prstGeom prst="rect">
            <a:avLst/>
          </a:prstGeom>
          <a:noFill/>
          <a:ln w="12700">
            <a:noFill/>
            <a:miter lim="800000"/>
          </a:ln>
        </p:spPr>
        <p:txBody>
          <a:bodyPr wrap="none" lIns="90488" tIns="44450" rIns="90488" bIns="44450">
            <a:spAutoFit/>
          </a:bodyPr>
          <a:lstStyle/>
          <a:p>
            <a:pPr defTabSz="762000" eaLnBrk="0" hangingPunct="0"/>
            <a:r>
              <a:rPr kumimoji="1" lang="zh-CN" altLang="en-US" sz="2000">
                <a:latin typeface="Arial" panose="020B0604020202020204" pitchFamily="34" charset="0"/>
              </a:rPr>
              <a:t>保 留 为 今 后 使 用</a:t>
            </a:r>
          </a:p>
        </p:txBody>
      </p:sp>
      <p:sp>
        <p:nvSpPr>
          <p:cNvPr id="50226" name="Line 52"/>
          <p:cNvSpPr>
            <a:spLocks noChangeShapeType="1"/>
          </p:cNvSpPr>
          <p:nvPr/>
        </p:nvSpPr>
        <p:spPr bwMode="auto">
          <a:xfrm>
            <a:off x="2411413" y="5940425"/>
            <a:ext cx="0" cy="441325"/>
          </a:xfrm>
          <a:prstGeom prst="line">
            <a:avLst/>
          </a:prstGeom>
          <a:noFill/>
          <a:ln w="19050">
            <a:solidFill>
              <a:schemeClr val="tx1"/>
            </a:solidFill>
            <a:prstDash val="dash"/>
            <a:round/>
          </a:ln>
        </p:spPr>
        <p:txBody>
          <a:bodyPr wrap="none" anchor="ctr"/>
          <a:lstStyle/>
          <a:p>
            <a:endParaRPr lang="zh-CN" altLang="en-US"/>
          </a:p>
        </p:txBody>
      </p:sp>
      <p:sp>
        <p:nvSpPr>
          <p:cNvPr id="50227" name="Rectangle 53"/>
          <p:cNvSpPr>
            <a:spLocks noChangeArrowheads="1"/>
          </p:cNvSpPr>
          <p:nvPr/>
        </p:nvSpPr>
        <p:spPr bwMode="auto">
          <a:xfrm>
            <a:off x="1617663" y="5921375"/>
            <a:ext cx="850900" cy="393700"/>
          </a:xfrm>
          <a:prstGeom prst="rect">
            <a:avLst/>
          </a:prstGeom>
          <a:noFill/>
          <a:ln w="19050">
            <a:noFill/>
            <a:miter lim="800000"/>
          </a:ln>
        </p:spPr>
        <p:txBody>
          <a:bodyPr wrap="none" lIns="90488" tIns="44450" rIns="90488" bIns="44450">
            <a:spAutoFit/>
          </a:bodyPr>
          <a:lstStyle/>
          <a:p>
            <a:pPr defTabSz="762000" eaLnBrk="0" hangingPunct="0"/>
            <a:r>
              <a:rPr kumimoji="1" lang="en-US" altLang="zh-CN" sz="2000" dirty="0">
                <a:latin typeface="Arial" panose="020B0604020202020204" pitchFamily="34" charset="0"/>
              </a:rPr>
              <a:t>1</a:t>
            </a:r>
            <a:r>
              <a:rPr kumimoji="1" lang="en-US" altLang="zh-CN" sz="1000" dirty="0">
                <a:latin typeface="Arial" panose="020B0604020202020204" pitchFamily="34" charset="0"/>
              </a:rPr>
              <a:t> </a:t>
            </a:r>
            <a:r>
              <a:rPr kumimoji="1" lang="en-US" altLang="zh-CN" sz="2000" dirty="0">
                <a:latin typeface="Arial" panose="020B0604020202020204" pitchFamily="34" charset="0"/>
              </a:rPr>
              <a:t>1</a:t>
            </a:r>
            <a:r>
              <a:rPr kumimoji="1" lang="en-US" altLang="zh-CN" sz="1000" dirty="0">
                <a:latin typeface="Arial" panose="020B0604020202020204" pitchFamily="34" charset="0"/>
              </a:rPr>
              <a:t> </a:t>
            </a:r>
            <a:r>
              <a:rPr kumimoji="1" lang="en-US" altLang="zh-CN" sz="2000" dirty="0">
                <a:latin typeface="Arial" panose="020B0604020202020204" pitchFamily="34" charset="0"/>
              </a:rPr>
              <a:t>1</a:t>
            </a:r>
            <a:r>
              <a:rPr kumimoji="1" lang="en-US" altLang="zh-CN" sz="1000" dirty="0">
                <a:latin typeface="Arial" panose="020B0604020202020204" pitchFamily="34" charset="0"/>
              </a:rPr>
              <a:t> </a:t>
            </a:r>
            <a:r>
              <a:rPr kumimoji="1" lang="en-US" altLang="zh-CN" sz="2000" dirty="0">
                <a:latin typeface="Arial" panose="020B0604020202020204" pitchFamily="34" charset="0"/>
              </a:rPr>
              <a:t>1</a:t>
            </a:r>
          </a:p>
        </p:txBody>
      </p:sp>
      <p:sp>
        <p:nvSpPr>
          <p:cNvPr id="50228" name="Rectangle 54"/>
          <p:cNvSpPr>
            <a:spLocks noChangeArrowheads="1"/>
          </p:cNvSpPr>
          <p:nvPr/>
        </p:nvSpPr>
        <p:spPr bwMode="auto">
          <a:xfrm>
            <a:off x="1806575" y="2270125"/>
            <a:ext cx="322263" cy="393700"/>
          </a:xfrm>
          <a:prstGeom prst="rect">
            <a:avLst/>
          </a:prstGeom>
          <a:noFill/>
          <a:ln w="12700">
            <a:noFill/>
            <a:miter lim="800000"/>
          </a:ln>
        </p:spPr>
        <p:txBody>
          <a:bodyPr wrap="none" lIns="90488" tIns="44450" rIns="90488" bIns="44450">
            <a:spAutoFit/>
          </a:bodyPr>
          <a:lstStyle/>
          <a:p>
            <a:pPr defTabSz="762000" eaLnBrk="0" hangingPunct="0"/>
            <a:r>
              <a:rPr kumimoji="1" lang="en-US" altLang="zh-CN" sz="2000" dirty="0">
                <a:latin typeface="Arial" panose="020B0604020202020204" pitchFamily="34" charset="0"/>
              </a:rPr>
              <a:t>0</a:t>
            </a:r>
          </a:p>
        </p:txBody>
      </p:sp>
      <p:sp>
        <p:nvSpPr>
          <p:cNvPr id="50229" name="Rectangle 55"/>
          <p:cNvSpPr>
            <a:spLocks noChangeArrowheads="1"/>
          </p:cNvSpPr>
          <p:nvPr/>
        </p:nvSpPr>
        <p:spPr bwMode="auto">
          <a:xfrm>
            <a:off x="1614488" y="2270125"/>
            <a:ext cx="484187" cy="393700"/>
          </a:xfrm>
          <a:prstGeom prst="rect">
            <a:avLst/>
          </a:prstGeom>
          <a:noFill/>
          <a:ln w="12700">
            <a:noFill/>
            <a:miter lim="800000"/>
          </a:ln>
        </p:spPr>
        <p:txBody>
          <a:bodyPr lIns="90488" tIns="44450" rIns="90488" bIns="44450">
            <a:spAutoFit/>
          </a:bodyPr>
          <a:lstStyle/>
          <a:p>
            <a:pPr defTabSz="762000" eaLnBrk="0" hangingPunct="0"/>
            <a:r>
              <a:rPr kumimoji="1" lang="en-US" altLang="zh-CN" sz="2000" dirty="0">
                <a:latin typeface="Arial" panose="020B0604020202020204" pitchFamily="34" charset="0"/>
              </a:rPr>
              <a:t>1</a:t>
            </a:r>
          </a:p>
        </p:txBody>
      </p:sp>
      <p:sp>
        <p:nvSpPr>
          <p:cNvPr id="50230" name="Line 56"/>
          <p:cNvSpPr>
            <a:spLocks noChangeShapeType="1"/>
          </p:cNvSpPr>
          <p:nvPr/>
        </p:nvSpPr>
        <p:spPr bwMode="auto">
          <a:xfrm>
            <a:off x="2165350" y="2266950"/>
            <a:ext cx="0" cy="441325"/>
          </a:xfrm>
          <a:prstGeom prst="line">
            <a:avLst/>
          </a:prstGeom>
          <a:noFill/>
          <a:ln w="19050">
            <a:solidFill>
              <a:schemeClr val="tx1"/>
            </a:solidFill>
            <a:prstDash val="dash"/>
            <a:round/>
          </a:ln>
        </p:spPr>
        <p:txBody>
          <a:bodyPr wrap="none" anchor="ctr"/>
          <a:lstStyle/>
          <a:p>
            <a:endParaRPr lang="zh-CN" altLang="en-US"/>
          </a:p>
        </p:txBody>
      </p:sp>
      <p:sp>
        <p:nvSpPr>
          <p:cNvPr id="50231" name="AutoShape 57"/>
          <p:cNvSpPr>
            <a:spLocks noChangeArrowheads="1"/>
          </p:cNvSpPr>
          <p:nvPr/>
        </p:nvSpPr>
        <p:spPr bwMode="auto">
          <a:xfrm>
            <a:off x="1619250" y="2781300"/>
            <a:ext cx="5400675" cy="647700"/>
          </a:xfrm>
          <a:prstGeom prst="wedgeRoundRectCallout">
            <a:avLst>
              <a:gd name="adj1" fmla="val 43417"/>
              <a:gd name="adj2" fmla="val 476963"/>
              <a:gd name="adj3" fmla="val 16667"/>
            </a:avLst>
          </a:prstGeom>
          <a:solidFill>
            <a:srgbClr val="66FF99"/>
          </a:solidFill>
          <a:ln w="9525">
            <a:solidFill>
              <a:schemeClr val="tx1"/>
            </a:solidFill>
            <a:miter lim="800000"/>
          </a:ln>
        </p:spPr>
        <p:txBody>
          <a:bodyPr/>
          <a:lstStyle/>
          <a:p>
            <a:pPr algn="ctr"/>
            <a:r>
              <a:rPr lang="en-US" altLang="zh-CN" dirty="0">
                <a:latin typeface="Arial" panose="020B0604020202020204" pitchFamily="34" charset="0"/>
              </a:rPr>
              <a:t>E </a:t>
            </a:r>
            <a:r>
              <a:rPr lang="zh-CN" altLang="en-US">
                <a:latin typeface="Arial" panose="020B0604020202020204" pitchFamily="34" charset="0"/>
              </a:rPr>
              <a:t>类地址保留为今后使用</a:t>
            </a:r>
            <a:r>
              <a:rPr lang="zh-CN" altLang="en-US">
                <a:ea typeface="宋体" panose="02010600030101010101" pitchFamily="2" charset="-122"/>
              </a:rPr>
              <a:t> </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a:xfrm>
            <a:off x="355600" y="203200"/>
            <a:ext cx="8420100" cy="619127"/>
          </a:xfrm>
        </p:spPr>
        <p:txBody>
          <a:bodyPr/>
          <a:lstStyle/>
          <a:p>
            <a:pPr eaLnBrk="1" hangingPunct="1"/>
            <a:r>
              <a:rPr lang="zh-CN" altLang="en-US" dirty="0"/>
              <a:t>点分十进制记法 </a:t>
            </a:r>
            <a:r>
              <a:rPr lang="en-US" altLang="zh-CN" dirty="0"/>
              <a:t>(dotted decimal notation)</a:t>
            </a:r>
            <a:r>
              <a:rPr lang="zh-CN" altLang="en-US" dirty="0"/>
              <a:t> </a:t>
            </a:r>
          </a:p>
        </p:txBody>
      </p:sp>
      <p:grpSp>
        <p:nvGrpSpPr>
          <p:cNvPr id="51203" name="Group 27"/>
          <p:cNvGrpSpPr/>
          <p:nvPr/>
        </p:nvGrpSpPr>
        <p:grpSpPr bwMode="auto">
          <a:xfrm>
            <a:off x="495300" y="1989138"/>
            <a:ext cx="8072438" cy="735012"/>
            <a:chOff x="474" y="1298"/>
            <a:chExt cx="5085" cy="463"/>
          </a:xfrm>
        </p:grpSpPr>
        <p:sp>
          <p:nvSpPr>
            <p:cNvPr id="51223" name="Rectangle 6"/>
            <p:cNvSpPr>
              <a:spLocks noChangeArrowheads="1"/>
            </p:cNvSpPr>
            <p:nvPr/>
          </p:nvSpPr>
          <p:spPr bwMode="auto">
            <a:xfrm>
              <a:off x="2502" y="1351"/>
              <a:ext cx="3057" cy="410"/>
            </a:xfrm>
            <a:prstGeom prst="rect">
              <a:avLst/>
            </a:prstGeom>
            <a:solidFill>
              <a:srgbClr val="FFFF99"/>
            </a:solidFill>
            <a:ln w="9525">
              <a:solidFill>
                <a:schemeClr val="tx1"/>
              </a:solidFill>
              <a:miter lim="800000"/>
            </a:ln>
          </p:spPr>
          <p:txBody>
            <a:bodyPr wrap="none" anchor="ctr"/>
            <a:lstStyle/>
            <a:p>
              <a:r>
                <a:rPr kumimoji="1" lang="en-US" altLang="zh-CN" sz="2000" dirty="0">
                  <a:latin typeface="Arial" panose="020B0604020202020204" pitchFamily="34" charset="0"/>
                </a:rPr>
                <a:t>10000000000010110000001100011111 </a:t>
              </a:r>
            </a:p>
          </p:txBody>
        </p:sp>
        <p:sp>
          <p:nvSpPr>
            <p:cNvPr id="51224" name="Text Box 7"/>
            <p:cNvSpPr txBox="1">
              <a:spLocks noChangeArrowheads="1"/>
            </p:cNvSpPr>
            <p:nvPr/>
          </p:nvSpPr>
          <p:spPr bwMode="auto">
            <a:xfrm>
              <a:off x="474" y="1298"/>
              <a:ext cx="1635" cy="442"/>
            </a:xfrm>
            <a:prstGeom prst="rect">
              <a:avLst/>
            </a:prstGeom>
            <a:noFill/>
            <a:ln w="9525">
              <a:noFill/>
              <a:miter lim="800000"/>
            </a:ln>
          </p:spPr>
          <p:txBody>
            <a:bodyPr wrap="none">
              <a:spAutoFit/>
            </a:bodyPr>
            <a:lstStyle/>
            <a:p>
              <a:pPr algn="ctr"/>
              <a:r>
                <a:rPr kumimoji="1" lang="zh-CN" altLang="en-US" sz="2000" dirty="0">
                  <a:latin typeface="Arial" panose="020B0604020202020204" pitchFamily="34" charset="0"/>
                </a:rPr>
                <a:t>机器中存放的 </a:t>
              </a:r>
              <a:r>
                <a:rPr kumimoji="1" lang="en-US" altLang="zh-CN" sz="2000" dirty="0">
                  <a:latin typeface="Arial" panose="020B0604020202020204" pitchFamily="34" charset="0"/>
                </a:rPr>
                <a:t>IP</a:t>
              </a:r>
              <a:r>
                <a:rPr kumimoji="1" lang="zh-CN" altLang="en-US" sz="2000" dirty="0">
                  <a:latin typeface="Arial" panose="020B0604020202020204" pitchFamily="34" charset="0"/>
                </a:rPr>
                <a:t>地址</a:t>
              </a:r>
            </a:p>
            <a:p>
              <a:pPr algn="ctr"/>
              <a:r>
                <a:rPr kumimoji="1" lang="zh-CN" altLang="en-US" sz="2000" dirty="0">
                  <a:latin typeface="Arial" panose="020B0604020202020204" pitchFamily="34" charset="0"/>
                </a:rPr>
                <a:t>是 </a:t>
              </a:r>
              <a:r>
                <a:rPr kumimoji="1" lang="en-US" altLang="zh-CN" sz="2000" dirty="0">
                  <a:latin typeface="Arial" panose="020B0604020202020204" pitchFamily="34" charset="0"/>
                </a:rPr>
                <a:t>32 </a:t>
              </a:r>
              <a:r>
                <a:rPr kumimoji="1" lang="zh-CN" altLang="en-US" sz="2000" dirty="0">
                  <a:latin typeface="Arial" panose="020B0604020202020204" pitchFamily="34" charset="0"/>
                </a:rPr>
                <a:t>位 二进制代码</a:t>
              </a:r>
            </a:p>
          </p:txBody>
        </p:sp>
        <p:sp>
          <p:nvSpPr>
            <p:cNvPr id="51225" name="Line 8"/>
            <p:cNvSpPr>
              <a:spLocks noChangeShapeType="1"/>
            </p:cNvSpPr>
            <p:nvPr/>
          </p:nvSpPr>
          <p:spPr bwMode="auto">
            <a:xfrm>
              <a:off x="2052" y="1557"/>
              <a:ext cx="368" cy="0"/>
            </a:xfrm>
            <a:prstGeom prst="line">
              <a:avLst/>
            </a:prstGeom>
            <a:noFill/>
            <a:ln w="28575">
              <a:solidFill>
                <a:srgbClr val="333399"/>
              </a:solidFill>
              <a:round/>
              <a:tailEnd type="triangle" w="sm" len="med"/>
            </a:ln>
          </p:spPr>
          <p:txBody>
            <a:bodyPr/>
            <a:lstStyle/>
            <a:p>
              <a:endParaRPr lang="zh-CN" altLang="en-US"/>
            </a:p>
          </p:txBody>
        </p:sp>
      </p:grpSp>
      <p:grpSp>
        <p:nvGrpSpPr>
          <p:cNvPr id="3" name="Group 30"/>
          <p:cNvGrpSpPr/>
          <p:nvPr/>
        </p:nvGrpSpPr>
        <p:grpSpPr bwMode="auto">
          <a:xfrm>
            <a:off x="323850" y="2781300"/>
            <a:ext cx="8240713" cy="701675"/>
            <a:chOff x="366" y="1797"/>
            <a:chExt cx="5191" cy="442"/>
          </a:xfrm>
        </p:grpSpPr>
        <p:sp>
          <p:nvSpPr>
            <p:cNvPr id="51220" name="Text Box 5"/>
            <p:cNvSpPr txBox="1">
              <a:spLocks noChangeArrowheads="1"/>
            </p:cNvSpPr>
            <p:nvPr/>
          </p:nvSpPr>
          <p:spPr bwMode="auto">
            <a:xfrm>
              <a:off x="2417" y="1910"/>
              <a:ext cx="3140" cy="250"/>
            </a:xfrm>
            <a:prstGeom prst="rect">
              <a:avLst/>
            </a:prstGeom>
            <a:noFill/>
            <a:ln w="9525">
              <a:noFill/>
              <a:miter lim="800000"/>
            </a:ln>
          </p:spPr>
          <p:txBody>
            <a:bodyPr wrap="none">
              <a:spAutoFit/>
            </a:bodyPr>
            <a:lstStyle/>
            <a:p>
              <a:r>
                <a:rPr kumimoji="1" lang="en-US" altLang="zh-CN" sz="2000" dirty="0">
                  <a:latin typeface="Arial" panose="020B0604020202020204" pitchFamily="34" charset="0"/>
                </a:rPr>
                <a:t>10000000 00001011 00000011 00011111 </a:t>
              </a:r>
            </a:p>
          </p:txBody>
        </p:sp>
        <p:sp>
          <p:nvSpPr>
            <p:cNvPr id="51221" name="Text Box 9"/>
            <p:cNvSpPr txBox="1">
              <a:spLocks noChangeArrowheads="1"/>
            </p:cNvSpPr>
            <p:nvPr/>
          </p:nvSpPr>
          <p:spPr bwMode="auto">
            <a:xfrm>
              <a:off x="366" y="1797"/>
              <a:ext cx="1733" cy="442"/>
            </a:xfrm>
            <a:prstGeom prst="rect">
              <a:avLst/>
            </a:prstGeom>
            <a:noFill/>
            <a:ln w="9525">
              <a:noFill/>
              <a:miter lim="800000"/>
            </a:ln>
          </p:spPr>
          <p:txBody>
            <a:bodyPr wrap="none">
              <a:spAutoFit/>
            </a:bodyPr>
            <a:lstStyle/>
            <a:p>
              <a:pPr algn="ctr"/>
              <a:r>
                <a:rPr kumimoji="1" lang="zh-CN" altLang="en-US" sz="2000">
                  <a:latin typeface="Arial" panose="020B0604020202020204" pitchFamily="34" charset="0"/>
                </a:rPr>
                <a:t>每隔 </a:t>
              </a:r>
              <a:r>
                <a:rPr kumimoji="1" lang="en-US" altLang="zh-CN" sz="2000" dirty="0">
                  <a:latin typeface="Arial" panose="020B0604020202020204" pitchFamily="34" charset="0"/>
                </a:rPr>
                <a:t>8 </a:t>
              </a:r>
              <a:r>
                <a:rPr kumimoji="1" lang="zh-CN" altLang="en-US" sz="2000">
                  <a:latin typeface="Arial" panose="020B0604020202020204" pitchFamily="34" charset="0"/>
                </a:rPr>
                <a:t>位插入一个空格</a:t>
              </a:r>
            </a:p>
            <a:p>
              <a:pPr algn="ctr"/>
              <a:r>
                <a:rPr kumimoji="1" lang="zh-CN" altLang="en-US" sz="2000">
                  <a:latin typeface="Arial" panose="020B0604020202020204" pitchFamily="34" charset="0"/>
                </a:rPr>
                <a:t>能够提高可读性</a:t>
              </a:r>
            </a:p>
          </p:txBody>
        </p:sp>
        <p:sp>
          <p:nvSpPr>
            <p:cNvPr id="51222" name="Line 10"/>
            <p:cNvSpPr>
              <a:spLocks noChangeShapeType="1"/>
            </p:cNvSpPr>
            <p:nvPr/>
          </p:nvSpPr>
          <p:spPr bwMode="auto">
            <a:xfrm>
              <a:off x="2052" y="2047"/>
              <a:ext cx="368" cy="0"/>
            </a:xfrm>
            <a:prstGeom prst="line">
              <a:avLst/>
            </a:prstGeom>
            <a:noFill/>
            <a:ln w="28575">
              <a:solidFill>
                <a:srgbClr val="333399"/>
              </a:solidFill>
              <a:round/>
              <a:tailEnd type="triangle" w="sm" len="med"/>
            </a:ln>
          </p:spPr>
          <p:txBody>
            <a:bodyPr/>
            <a:lstStyle/>
            <a:p>
              <a:endParaRPr lang="zh-CN" altLang="en-US"/>
            </a:p>
          </p:txBody>
        </p:sp>
      </p:grpSp>
      <p:sp>
        <p:nvSpPr>
          <p:cNvPr id="206859" name="Text Box 11"/>
          <p:cNvSpPr txBox="1">
            <a:spLocks noChangeArrowheads="1"/>
          </p:cNvSpPr>
          <p:nvPr/>
        </p:nvSpPr>
        <p:spPr bwMode="auto">
          <a:xfrm>
            <a:off x="622300" y="4725988"/>
            <a:ext cx="2468563" cy="701675"/>
          </a:xfrm>
          <a:prstGeom prst="rect">
            <a:avLst/>
          </a:prstGeom>
          <a:noFill/>
          <a:ln w="9525">
            <a:noFill/>
            <a:miter lim="800000"/>
          </a:ln>
        </p:spPr>
        <p:txBody>
          <a:bodyPr wrap="none">
            <a:spAutoFit/>
          </a:bodyPr>
          <a:lstStyle/>
          <a:p>
            <a:r>
              <a:rPr kumimoji="1" lang="zh-CN" altLang="en-US" sz="2000">
                <a:latin typeface="Arial" panose="020B0604020202020204" pitchFamily="34" charset="0"/>
              </a:rPr>
              <a:t>采用点分十进制记法</a:t>
            </a:r>
          </a:p>
          <a:p>
            <a:r>
              <a:rPr kumimoji="1" lang="zh-CN" altLang="en-US" sz="2000">
                <a:latin typeface="Arial" panose="020B0604020202020204" pitchFamily="34" charset="0"/>
              </a:rPr>
              <a:t>则进一步提高可读性</a:t>
            </a:r>
          </a:p>
        </p:txBody>
      </p:sp>
      <p:sp>
        <p:nvSpPr>
          <p:cNvPr id="206860" name="Text Box 12"/>
          <p:cNvSpPr txBox="1">
            <a:spLocks noChangeArrowheads="1"/>
          </p:cNvSpPr>
          <p:nvPr/>
        </p:nvSpPr>
        <p:spPr bwMode="auto">
          <a:xfrm>
            <a:off x="5265738" y="4895850"/>
            <a:ext cx="1603375" cy="406400"/>
          </a:xfrm>
          <a:prstGeom prst="rect">
            <a:avLst/>
          </a:prstGeom>
          <a:noFill/>
          <a:ln w="9525">
            <a:solidFill>
              <a:srgbClr val="333399"/>
            </a:solidFill>
            <a:miter lim="800000"/>
          </a:ln>
        </p:spPr>
        <p:txBody>
          <a:bodyPr wrap="none">
            <a:spAutoFit/>
          </a:bodyPr>
          <a:lstStyle/>
          <a:p>
            <a:r>
              <a:rPr kumimoji="1" lang="en-US" altLang="zh-CN" sz="2000" dirty="0">
                <a:latin typeface="Arial" panose="020B0604020202020204" pitchFamily="34" charset="0"/>
              </a:rPr>
              <a:t>128.11.3.31 </a:t>
            </a:r>
          </a:p>
        </p:txBody>
      </p:sp>
      <p:sp>
        <p:nvSpPr>
          <p:cNvPr id="206861" name="AutoShape 13"/>
          <p:cNvSpPr/>
          <p:nvPr/>
        </p:nvSpPr>
        <p:spPr bwMode="auto">
          <a:xfrm rot="-5400000">
            <a:off x="4109243" y="2936082"/>
            <a:ext cx="258763" cy="1016000"/>
          </a:xfrm>
          <a:prstGeom prst="leftBrace">
            <a:avLst>
              <a:gd name="adj1" fmla="val 32720"/>
              <a:gd name="adj2" fmla="val 50000"/>
            </a:avLst>
          </a:prstGeom>
          <a:noFill/>
          <a:ln w="28575">
            <a:solidFill>
              <a:schemeClr val="tx2"/>
            </a:solidFill>
            <a:round/>
          </a:ln>
        </p:spPr>
        <p:txBody>
          <a:bodyPr wrap="none" anchor="ctr"/>
          <a:lstStyle/>
          <a:p>
            <a:endParaRPr lang="zh-CN" altLang="en-US"/>
          </a:p>
        </p:txBody>
      </p:sp>
      <p:sp>
        <p:nvSpPr>
          <p:cNvPr id="206862" name="AutoShape 14"/>
          <p:cNvSpPr/>
          <p:nvPr/>
        </p:nvSpPr>
        <p:spPr bwMode="auto">
          <a:xfrm rot="-5400000">
            <a:off x="5257006" y="2948782"/>
            <a:ext cx="258763" cy="990600"/>
          </a:xfrm>
          <a:prstGeom prst="leftBrace">
            <a:avLst>
              <a:gd name="adj1" fmla="val 31902"/>
              <a:gd name="adj2" fmla="val 50000"/>
            </a:avLst>
          </a:prstGeom>
          <a:noFill/>
          <a:ln w="28575">
            <a:solidFill>
              <a:schemeClr val="tx2"/>
            </a:solidFill>
            <a:round/>
          </a:ln>
        </p:spPr>
        <p:txBody>
          <a:bodyPr wrap="none" anchor="ctr"/>
          <a:lstStyle/>
          <a:p>
            <a:endParaRPr lang="zh-CN" altLang="en-US"/>
          </a:p>
        </p:txBody>
      </p:sp>
      <p:sp>
        <p:nvSpPr>
          <p:cNvPr id="206863" name="AutoShape 15"/>
          <p:cNvSpPr/>
          <p:nvPr/>
        </p:nvSpPr>
        <p:spPr bwMode="auto">
          <a:xfrm rot="-5400000">
            <a:off x="6530976" y="2952750"/>
            <a:ext cx="258762" cy="1068387"/>
          </a:xfrm>
          <a:prstGeom prst="leftBrace">
            <a:avLst>
              <a:gd name="adj1" fmla="val 34407"/>
              <a:gd name="adj2" fmla="val 50000"/>
            </a:avLst>
          </a:prstGeom>
          <a:noFill/>
          <a:ln w="28575">
            <a:solidFill>
              <a:schemeClr val="tx2"/>
            </a:solidFill>
            <a:round/>
          </a:ln>
        </p:spPr>
        <p:txBody>
          <a:bodyPr wrap="none" anchor="ctr"/>
          <a:lstStyle/>
          <a:p>
            <a:endParaRPr lang="zh-CN" altLang="en-US"/>
          </a:p>
        </p:txBody>
      </p:sp>
      <p:sp>
        <p:nvSpPr>
          <p:cNvPr id="206864" name="AutoShape 16"/>
          <p:cNvSpPr/>
          <p:nvPr/>
        </p:nvSpPr>
        <p:spPr bwMode="auto">
          <a:xfrm rot="-5400000">
            <a:off x="7672387" y="2909888"/>
            <a:ext cx="258763" cy="1068388"/>
          </a:xfrm>
          <a:prstGeom prst="leftBrace">
            <a:avLst>
              <a:gd name="adj1" fmla="val 34407"/>
              <a:gd name="adj2" fmla="val 50000"/>
            </a:avLst>
          </a:prstGeom>
          <a:noFill/>
          <a:ln w="28575">
            <a:solidFill>
              <a:schemeClr val="tx2"/>
            </a:solidFill>
            <a:round/>
          </a:ln>
        </p:spPr>
        <p:txBody>
          <a:bodyPr wrap="none" anchor="ctr"/>
          <a:lstStyle/>
          <a:p>
            <a:endParaRPr lang="zh-CN" altLang="en-US"/>
          </a:p>
        </p:txBody>
      </p:sp>
      <p:sp>
        <p:nvSpPr>
          <p:cNvPr id="206865" name="Text Box 17"/>
          <p:cNvSpPr txBox="1">
            <a:spLocks noChangeArrowheads="1"/>
          </p:cNvSpPr>
          <p:nvPr/>
        </p:nvSpPr>
        <p:spPr bwMode="auto">
          <a:xfrm>
            <a:off x="3883025" y="3752850"/>
            <a:ext cx="4248150" cy="396875"/>
          </a:xfrm>
          <a:prstGeom prst="rect">
            <a:avLst/>
          </a:prstGeom>
          <a:noFill/>
          <a:ln w="9525">
            <a:noFill/>
            <a:miter lim="800000"/>
          </a:ln>
        </p:spPr>
        <p:txBody>
          <a:bodyPr wrap="none">
            <a:spAutoFit/>
          </a:bodyPr>
          <a:lstStyle/>
          <a:p>
            <a:r>
              <a:rPr kumimoji="1" lang="en-US" altLang="zh-CN" sz="2000" dirty="0">
                <a:latin typeface="Arial" panose="020B0604020202020204" pitchFamily="34" charset="0"/>
              </a:rPr>
              <a:t>128 </a:t>
            </a:r>
            <a:r>
              <a:rPr kumimoji="1" lang="en-US" altLang="zh-CN" sz="1000" dirty="0">
                <a:latin typeface="Arial" panose="020B0604020202020204" pitchFamily="34" charset="0"/>
              </a:rPr>
              <a:t>      </a:t>
            </a:r>
            <a:r>
              <a:rPr kumimoji="1" lang="en-US" altLang="zh-CN" sz="2000" dirty="0">
                <a:latin typeface="Arial" panose="020B0604020202020204" pitchFamily="34" charset="0"/>
              </a:rPr>
              <a:t>        11                3             31 </a:t>
            </a:r>
          </a:p>
        </p:txBody>
      </p:sp>
      <p:grpSp>
        <p:nvGrpSpPr>
          <p:cNvPr id="4" name="Group 31"/>
          <p:cNvGrpSpPr/>
          <p:nvPr/>
        </p:nvGrpSpPr>
        <p:grpSpPr bwMode="auto">
          <a:xfrm>
            <a:off x="4243388" y="4071938"/>
            <a:ext cx="3522662" cy="828675"/>
            <a:chOff x="2835" y="2610"/>
            <a:chExt cx="2219" cy="522"/>
          </a:xfrm>
        </p:grpSpPr>
        <p:sp>
          <p:nvSpPr>
            <p:cNvPr id="51216" name="Line 18"/>
            <p:cNvSpPr>
              <a:spLocks noChangeShapeType="1"/>
            </p:cNvSpPr>
            <p:nvPr/>
          </p:nvSpPr>
          <p:spPr bwMode="auto">
            <a:xfrm>
              <a:off x="2835" y="2659"/>
              <a:ext cx="845" cy="473"/>
            </a:xfrm>
            <a:prstGeom prst="line">
              <a:avLst/>
            </a:prstGeom>
            <a:noFill/>
            <a:ln w="28575">
              <a:solidFill>
                <a:srgbClr val="333399"/>
              </a:solidFill>
              <a:round/>
              <a:tailEnd type="triangle" w="sm" len="med"/>
            </a:ln>
          </p:spPr>
          <p:txBody>
            <a:bodyPr/>
            <a:lstStyle/>
            <a:p>
              <a:endParaRPr lang="zh-CN" altLang="en-US"/>
            </a:p>
          </p:txBody>
        </p:sp>
        <p:sp>
          <p:nvSpPr>
            <p:cNvPr id="51217" name="Line 19"/>
            <p:cNvSpPr>
              <a:spLocks noChangeShapeType="1"/>
            </p:cNvSpPr>
            <p:nvPr/>
          </p:nvSpPr>
          <p:spPr bwMode="auto">
            <a:xfrm flipH="1">
              <a:off x="4316" y="2623"/>
              <a:ext cx="738" cy="490"/>
            </a:xfrm>
            <a:prstGeom prst="line">
              <a:avLst/>
            </a:prstGeom>
            <a:noFill/>
            <a:ln w="28575">
              <a:solidFill>
                <a:srgbClr val="333399"/>
              </a:solidFill>
              <a:round/>
              <a:tailEnd type="triangle" w="sm" len="med"/>
            </a:ln>
          </p:spPr>
          <p:txBody>
            <a:bodyPr/>
            <a:lstStyle/>
            <a:p>
              <a:endParaRPr lang="zh-CN" altLang="en-US"/>
            </a:p>
          </p:txBody>
        </p:sp>
        <p:sp>
          <p:nvSpPr>
            <p:cNvPr id="51218" name="Line 20"/>
            <p:cNvSpPr>
              <a:spLocks noChangeShapeType="1"/>
            </p:cNvSpPr>
            <p:nvPr/>
          </p:nvSpPr>
          <p:spPr bwMode="auto">
            <a:xfrm>
              <a:off x="3560" y="2614"/>
              <a:ext cx="382" cy="500"/>
            </a:xfrm>
            <a:prstGeom prst="line">
              <a:avLst/>
            </a:prstGeom>
            <a:noFill/>
            <a:ln w="28575">
              <a:solidFill>
                <a:srgbClr val="333399"/>
              </a:solidFill>
              <a:round/>
              <a:tailEnd type="triangle" w="sm" len="med"/>
            </a:ln>
          </p:spPr>
          <p:txBody>
            <a:bodyPr/>
            <a:lstStyle/>
            <a:p>
              <a:endParaRPr lang="zh-CN" altLang="en-US"/>
            </a:p>
          </p:txBody>
        </p:sp>
        <p:sp>
          <p:nvSpPr>
            <p:cNvPr id="51219" name="Line 21"/>
            <p:cNvSpPr>
              <a:spLocks noChangeShapeType="1"/>
            </p:cNvSpPr>
            <p:nvPr/>
          </p:nvSpPr>
          <p:spPr bwMode="auto">
            <a:xfrm flipH="1">
              <a:off x="4117" y="2610"/>
              <a:ext cx="257" cy="515"/>
            </a:xfrm>
            <a:prstGeom prst="line">
              <a:avLst/>
            </a:prstGeom>
            <a:noFill/>
            <a:ln w="28575">
              <a:solidFill>
                <a:srgbClr val="333399"/>
              </a:solidFill>
              <a:round/>
              <a:tailEnd type="triangle" w="sm" len="med"/>
            </a:ln>
          </p:spPr>
          <p:txBody>
            <a:bodyPr/>
            <a:lstStyle/>
            <a:p>
              <a:endParaRPr lang="zh-CN" altLang="en-US"/>
            </a:p>
          </p:txBody>
        </p:sp>
      </p:grpSp>
      <p:sp>
        <p:nvSpPr>
          <p:cNvPr id="206870" name="Text Box 22"/>
          <p:cNvSpPr txBox="1">
            <a:spLocks noChangeArrowheads="1"/>
          </p:cNvSpPr>
          <p:nvPr/>
        </p:nvSpPr>
        <p:spPr bwMode="auto">
          <a:xfrm>
            <a:off x="552450" y="3573463"/>
            <a:ext cx="2497138" cy="701675"/>
          </a:xfrm>
          <a:prstGeom prst="rect">
            <a:avLst/>
          </a:prstGeom>
          <a:noFill/>
          <a:ln w="9525">
            <a:noFill/>
            <a:miter lim="800000"/>
          </a:ln>
        </p:spPr>
        <p:txBody>
          <a:bodyPr wrap="none">
            <a:spAutoFit/>
          </a:bodyPr>
          <a:lstStyle/>
          <a:p>
            <a:pPr algn="ctr"/>
            <a:r>
              <a:rPr kumimoji="1" lang="zh-CN" altLang="en-US" sz="2000">
                <a:latin typeface="Arial" panose="020B0604020202020204" pitchFamily="34" charset="0"/>
              </a:rPr>
              <a:t>将每 </a:t>
            </a:r>
            <a:r>
              <a:rPr kumimoji="1" lang="en-US" altLang="zh-CN" sz="2000" dirty="0">
                <a:latin typeface="Arial" panose="020B0604020202020204" pitchFamily="34" charset="0"/>
              </a:rPr>
              <a:t>8 </a:t>
            </a:r>
            <a:r>
              <a:rPr kumimoji="1" lang="zh-CN" altLang="en-US" sz="2000">
                <a:latin typeface="Arial" panose="020B0604020202020204" pitchFamily="34" charset="0"/>
              </a:rPr>
              <a:t>位的二进制数</a:t>
            </a:r>
          </a:p>
          <a:p>
            <a:pPr algn="ctr"/>
            <a:r>
              <a:rPr kumimoji="1" lang="zh-CN" altLang="en-US" sz="2000">
                <a:latin typeface="Arial" panose="020B0604020202020204" pitchFamily="34" charset="0"/>
              </a:rPr>
              <a:t>转换为十进制数</a:t>
            </a:r>
          </a:p>
        </p:txBody>
      </p:sp>
      <p:sp>
        <p:nvSpPr>
          <p:cNvPr id="206871" name="Line 23"/>
          <p:cNvSpPr>
            <a:spLocks noChangeShapeType="1"/>
          </p:cNvSpPr>
          <p:nvPr/>
        </p:nvSpPr>
        <p:spPr bwMode="auto">
          <a:xfrm flipV="1">
            <a:off x="3000375" y="3948113"/>
            <a:ext cx="890588" cy="0"/>
          </a:xfrm>
          <a:prstGeom prst="line">
            <a:avLst/>
          </a:prstGeom>
          <a:noFill/>
          <a:ln w="28575">
            <a:solidFill>
              <a:srgbClr val="333399"/>
            </a:solidFill>
            <a:round/>
            <a:tailEnd type="triangle" w="sm" len="med"/>
          </a:ln>
        </p:spPr>
        <p:txBody>
          <a:bodyPr/>
          <a:lstStyle/>
          <a:p>
            <a:endParaRPr lang="zh-CN" altLang="en-US"/>
          </a:p>
        </p:txBody>
      </p:sp>
      <p:sp>
        <p:nvSpPr>
          <p:cNvPr id="206872" name="Line 24"/>
          <p:cNvSpPr>
            <a:spLocks noChangeShapeType="1"/>
          </p:cNvSpPr>
          <p:nvPr/>
        </p:nvSpPr>
        <p:spPr bwMode="auto">
          <a:xfrm>
            <a:off x="3035300" y="5114925"/>
            <a:ext cx="1973263" cy="0"/>
          </a:xfrm>
          <a:prstGeom prst="line">
            <a:avLst/>
          </a:prstGeom>
          <a:noFill/>
          <a:ln w="76200">
            <a:solidFill>
              <a:schemeClr val="hlink"/>
            </a:solidFill>
            <a:round/>
            <a:tailEnd type="triangle" w="sm" len="med"/>
          </a:ln>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686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687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687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686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0686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0686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0686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06859"/>
                                        </p:tgtEl>
                                        <p:attrNameLst>
                                          <p:attrName>style.visibility</p:attrName>
                                        </p:attrNameLst>
                                      </p:cBhvr>
                                      <p:to>
                                        <p:strVal val="visible"/>
                                      </p:to>
                                    </p:set>
                                  </p:childTnLst>
                                </p:cTn>
                              </p:par>
                            </p:childTnLst>
                          </p:cTn>
                        </p:par>
                        <p:par>
                          <p:cTn id="27" fill="hold">
                            <p:stCondLst>
                              <p:cond delay="0"/>
                            </p:stCondLst>
                            <p:childTnLst>
                              <p:par>
                                <p:cTn id="28" presetID="22" presetClass="entr" presetSubtype="1" fill="hold" nodeType="after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wipe(up)">
                                      <p:cBhvr>
                                        <p:cTn id="30" dur="500"/>
                                        <p:tgtEl>
                                          <p:spTgt spid="4"/>
                                        </p:tgtEl>
                                      </p:cBhvr>
                                    </p:animEffect>
                                  </p:childTnLst>
                                </p:cTn>
                              </p:par>
                              <p:par>
                                <p:cTn id="31" presetID="22" presetClass="entr" presetSubtype="8" fill="hold" grpId="0" nodeType="withEffect">
                                  <p:stCondLst>
                                    <p:cond delay="0"/>
                                  </p:stCondLst>
                                  <p:childTnLst>
                                    <p:set>
                                      <p:cBhvr>
                                        <p:cTn id="32" dur="1" fill="hold">
                                          <p:stCondLst>
                                            <p:cond delay="0"/>
                                          </p:stCondLst>
                                        </p:cTn>
                                        <p:tgtEl>
                                          <p:spTgt spid="206872"/>
                                        </p:tgtEl>
                                        <p:attrNameLst>
                                          <p:attrName>style.visibility</p:attrName>
                                        </p:attrNameLst>
                                      </p:cBhvr>
                                      <p:to>
                                        <p:strVal val="visible"/>
                                      </p:to>
                                    </p:set>
                                    <p:animEffect transition="in" filter="wipe(left)">
                                      <p:cBhvr>
                                        <p:cTn id="33" dur="500"/>
                                        <p:tgtEl>
                                          <p:spTgt spid="206872"/>
                                        </p:tgtEl>
                                      </p:cBhvr>
                                    </p:animEffect>
                                  </p:childTnLst>
                                </p:cTn>
                              </p:par>
                            </p:childTnLst>
                          </p:cTn>
                        </p:par>
                        <p:par>
                          <p:cTn id="34" fill="hold">
                            <p:stCondLst>
                              <p:cond delay="500"/>
                            </p:stCondLst>
                            <p:childTnLst>
                              <p:par>
                                <p:cTn id="35" presetID="1" presetClass="entr" presetSubtype="0" fill="hold" grpId="0" nodeType="afterEffect">
                                  <p:stCondLst>
                                    <p:cond delay="0"/>
                                  </p:stCondLst>
                                  <p:childTnLst>
                                    <p:set>
                                      <p:cBhvr>
                                        <p:cTn id="36" dur="1" fill="hold">
                                          <p:stCondLst>
                                            <p:cond delay="0"/>
                                          </p:stCondLst>
                                        </p:cTn>
                                        <p:tgtEl>
                                          <p:spTgt spid="2068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6859" grpId="0"/>
      <p:bldP spid="206860" grpId="0" animBg="1"/>
      <p:bldP spid="206861" grpId="0" animBg="1"/>
      <p:bldP spid="206862" grpId="0" animBg="1"/>
      <p:bldP spid="206863" grpId="0" animBg="1"/>
      <p:bldP spid="206864" grpId="0" animBg="1"/>
      <p:bldP spid="206865" grpId="0"/>
      <p:bldP spid="206870" grpId="0"/>
      <p:bldP spid="206871" grpId="0" animBg="1"/>
      <p:bldP spid="206872"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5186" name="Rectangle 2"/>
          <p:cNvSpPr>
            <a:spLocks noGrp="1" noChangeArrowheads="1"/>
          </p:cNvSpPr>
          <p:nvPr>
            <p:ph type="title"/>
          </p:nvPr>
        </p:nvSpPr>
        <p:spPr/>
        <p:txBody>
          <a:bodyPr/>
          <a:lstStyle/>
          <a:p>
            <a:pPr algn="ctr"/>
            <a:r>
              <a:rPr lang="zh-CN" altLang="en-US" dirty="0"/>
              <a:t>点分十进制记法举例</a:t>
            </a:r>
          </a:p>
        </p:txBody>
      </p:sp>
      <p:sp>
        <p:nvSpPr>
          <p:cNvPr id="1245187" name="Text Box 3"/>
          <p:cNvSpPr txBox="1">
            <a:spLocks noChangeArrowheads="1"/>
          </p:cNvSpPr>
          <p:nvPr/>
        </p:nvSpPr>
        <p:spPr bwMode="auto">
          <a:xfrm>
            <a:off x="2366959" y="1531939"/>
            <a:ext cx="2156360"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kumimoji="0" lang="en-US" altLang="zh-CN" sz="2400" dirty="0">
                <a:latin typeface="+mn-lt"/>
                <a:ea typeface="黑体" panose="02010609060101010101" pitchFamily="49" charset="-122"/>
              </a:rPr>
              <a:t>32 </a:t>
            </a:r>
            <a:r>
              <a:rPr kumimoji="0" lang="zh-CN" altLang="en-US" sz="2400" dirty="0">
                <a:latin typeface="+mn-lt"/>
                <a:ea typeface="黑体" panose="02010609060101010101" pitchFamily="49" charset="-122"/>
              </a:rPr>
              <a:t>位二进制数</a:t>
            </a:r>
          </a:p>
        </p:txBody>
      </p:sp>
      <p:sp>
        <p:nvSpPr>
          <p:cNvPr id="1245188" name="Text Box 4"/>
          <p:cNvSpPr txBox="1">
            <a:spLocks noChangeArrowheads="1"/>
          </p:cNvSpPr>
          <p:nvPr/>
        </p:nvSpPr>
        <p:spPr bwMode="auto">
          <a:xfrm>
            <a:off x="6639164" y="1101726"/>
            <a:ext cx="2031325" cy="83099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kumimoji="0" lang="zh-CN" altLang="en-US" sz="2400" dirty="0">
                <a:latin typeface="+mn-lt"/>
                <a:ea typeface="黑体" panose="02010609060101010101" pitchFamily="49" charset="-122"/>
              </a:rPr>
              <a:t>等价的</a:t>
            </a:r>
          </a:p>
          <a:p>
            <a:pPr algn="ctr" eaLnBrk="0" hangingPunct="0"/>
            <a:r>
              <a:rPr kumimoji="0" lang="zh-CN" altLang="en-US" sz="2400" dirty="0">
                <a:latin typeface="+mn-lt"/>
                <a:ea typeface="黑体" panose="02010609060101010101" pitchFamily="49" charset="-122"/>
              </a:rPr>
              <a:t>点分十进制数</a:t>
            </a:r>
          </a:p>
        </p:txBody>
      </p:sp>
      <p:sp>
        <p:nvSpPr>
          <p:cNvPr id="1245189" name="Line 5"/>
          <p:cNvSpPr>
            <a:spLocks noChangeShapeType="1"/>
          </p:cNvSpPr>
          <p:nvPr/>
        </p:nvSpPr>
        <p:spPr bwMode="auto">
          <a:xfrm>
            <a:off x="80964" y="2159000"/>
            <a:ext cx="8797925" cy="0"/>
          </a:xfrm>
          <a:prstGeom prst="line">
            <a:avLst/>
          </a:prstGeom>
          <a:noFill/>
          <a:ln w="28575">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sz="2400">
              <a:latin typeface="+mn-lt"/>
              <a:ea typeface="黑体" panose="02010609060101010101" pitchFamily="49" charset="-122"/>
            </a:endParaRPr>
          </a:p>
        </p:txBody>
      </p:sp>
      <p:sp>
        <p:nvSpPr>
          <p:cNvPr id="1245190" name="Text Box 6"/>
          <p:cNvSpPr txBox="1">
            <a:spLocks noChangeArrowheads="1"/>
          </p:cNvSpPr>
          <p:nvPr/>
        </p:nvSpPr>
        <p:spPr bwMode="auto">
          <a:xfrm>
            <a:off x="287216" y="2246313"/>
            <a:ext cx="5859296"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kumimoji="0" lang="en-US" altLang="zh-CN" sz="2400" dirty="0">
                <a:solidFill>
                  <a:srgbClr val="0000CC"/>
                </a:solidFill>
                <a:latin typeface="+mn-lt"/>
                <a:ea typeface="黑体" panose="02010609060101010101" pitchFamily="49" charset="-122"/>
              </a:rPr>
              <a:t>10000001 00110100 00000110 00000000</a:t>
            </a:r>
          </a:p>
        </p:txBody>
      </p:sp>
      <p:sp>
        <p:nvSpPr>
          <p:cNvPr id="1245191" name="Text Box 7"/>
          <p:cNvSpPr txBox="1">
            <a:spLocks noChangeArrowheads="1"/>
          </p:cNvSpPr>
          <p:nvPr/>
        </p:nvSpPr>
        <p:spPr bwMode="auto">
          <a:xfrm>
            <a:off x="6765475" y="2228851"/>
            <a:ext cx="1641796"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kumimoji="0" lang="en-US" altLang="zh-CN" sz="2400" dirty="0">
                <a:latin typeface="+mn-lt"/>
                <a:ea typeface="黑体" panose="02010609060101010101" pitchFamily="49" charset="-122"/>
              </a:rPr>
              <a:t>129.52.6.0</a:t>
            </a:r>
          </a:p>
        </p:txBody>
      </p:sp>
      <p:sp>
        <p:nvSpPr>
          <p:cNvPr id="1245192" name="Text Box 8"/>
          <p:cNvSpPr txBox="1">
            <a:spLocks noChangeArrowheads="1"/>
          </p:cNvSpPr>
          <p:nvPr/>
        </p:nvSpPr>
        <p:spPr bwMode="auto">
          <a:xfrm>
            <a:off x="276103" y="2968626"/>
            <a:ext cx="5859296"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kumimoji="0" lang="en-US" altLang="zh-CN" sz="2400" dirty="0">
                <a:solidFill>
                  <a:srgbClr val="0000CC"/>
                </a:solidFill>
                <a:latin typeface="+mn-lt"/>
                <a:ea typeface="黑体" panose="02010609060101010101" pitchFamily="49" charset="-122"/>
              </a:rPr>
              <a:t>11000000 00000101 00110000 00000011</a:t>
            </a:r>
          </a:p>
        </p:txBody>
      </p:sp>
      <p:sp>
        <p:nvSpPr>
          <p:cNvPr id="1245193" name="Text Box 9"/>
          <p:cNvSpPr txBox="1">
            <a:spLocks noChangeArrowheads="1"/>
          </p:cNvSpPr>
          <p:nvPr/>
        </p:nvSpPr>
        <p:spPr bwMode="auto">
          <a:xfrm>
            <a:off x="6765475" y="2951163"/>
            <a:ext cx="1641796"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kumimoji="0" lang="en-US" altLang="zh-CN" sz="2400" dirty="0">
                <a:latin typeface="+mn-lt"/>
                <a:ea typeface="黑体" panose="02010609060101010101" pitchFamily="49" charset="-122"/>
              </a:rPr>
              <a:t>192.5.48.3</a:t>
            </a:r>
          </a:p>
        </p:txBody>
      </p:sp>
      <p:sp>
        <p:nvSpPr>
          <p:cNvPr id="1245194" name="Text Box 10"/>
          <p:cNvSpPr txBox="1">
            <a:spLocks noChangeArrowheads="1"/>
          </p:cNvSpPr>
          <p:nvPr/>
        </p:nvSpPr>
        <p:spPr bwMode="auto">
          <a:xfrm>
            <a:off x="276102" y="3743326"/>
            <a:ext cx="5859296"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kumimoji="0" lang="en-US" altLang="zh-CN" sz="2400" dirty="0">
                <a:solidFill>
                  <a:srgbClr val="0000CC"/>
                </a:solidFill>
                <a:latin typeface="+mn-lt"/>
                <a:ea typeface="黑体" panose="02010609060101010101" pitchFamily="49" charset="-122"/>
              </a:rPr>
              <a:t>00001010 00000010 00000000 00100101</a:t>
            </a:r>
          </a:p>
        </p:txBody>
      </p:sp>
      <p:sp>
        <p:nvSpPr>
          <p:cNvPr id="1245195" name="Text Box 11"/>
          <p:cNvSpPr txBox="1">
            <a:spLocks noChangeArrowheads="1"/>
          </p:cNvSpPr>
          <p:nvPr/>
        </p:nvSpPr>
        <p:spPr bwMode="auto">
          <a:xfrm>
            <a:off x="6765475" y="3725863"/>
            <a:ext cx="1473480"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kumimoji="0" lang="en-US" altLang="zh-CN" sz="2400" dirty="0">
                <a:latin typeface="+mn-lt"/>
                <a:ea typeface="黑体" panose="02010609060101010101" pitchFamily="49" charset="-122"/>
              </a:rPr>
              <a:t>10.2.0.37</a:t>
            </a:r>
          </a:p>
        </p:txBody>
      </p:sp>
      <p:sp>
        <p:nvSpPr>
          <p:cNvPr id="1245196" name="Text Box 12"/>
          <p:cNvSpPr txBox="1">
            <a:spLocks noChangeArrowheads="1"/>
          </p:cNvSpPr>
          <p:nvPr/>
        </p:nvSpPr>
        <p:spPr bwMode="auto">
          <a:xfrm>
            <a:off x="261816" y="4476751"/>
            <a:ext cx="5859296"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kumimoji="0" lang="en-US" altLang="zh-CN" sz="2400" dirty="0">
                <a:solidFill>
                  <a:srgbClr val="0000CC"/>
                </a:solidFill>
                <a:latin typeface="+mn-lt"/>
                <a:ea typeface="黑体" panose="02010609060101010101" pitchFamily="49" charset="-122"/>
              </a:rPr>
              <a:t>10000000 00001010 00000010 00000011</a:t>
            </a:r>
          </a:p>
        </p:txBody>
      </p:sp>
      <p:sp>
        <p:nvSpPr>
          <p:cNvPr id="1245197" name="Text Box 13"/>
          <p:cNvSpPr txBox="1">
            <a:spLocks noChangeArrowheads="1"/>
          </p:cNvSpPr>
          <p:nvPr/>
        </p:nvSpPr>
        <p:spPr bwMode="auto">
          <a:xfrm>
            <a:off x="6765475" y="4459288"/>
            <a:ext cx="1641796"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kumimoji="0" lang="en-US" altLang="zh-CN" sz="2400" dirty="0">
                <a:latin typeface="+mn-lt"/>
                <a:ea typeface="黑体" panose="02010609060101010101" pitchFamily="49" charset="-122"/>
              </a:rPr>
              <a:t>128.10.2.3</a:t>
            </a:r>
          </a:p>
        </p:txBody>
      </p:sp>
      <p:sp>
        <p:nvSpPr>
          <p:cNvPr id="1245198" name="Text Box 14"/>
          <p:cNvSpPr txBox="1">
            <a:spLocks noChangeArrowheads="1"/>
          </p:cNvSpPr>
          <p:nvPr/>
        </p:nvSpPr>
        <p:spPr bwMode="auto">
          <a:xfrm>
            <a:off x="276103" y="5197476"/>
            <a:ext cx="5955476"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kumimoji="0" lang="en-US" altLang="zh-CN" sz="2400" dirty="0">
                <a:solidFill>
                  <a:srgbClr val="0000CC"/>
                </a:solidFill>
                <a:latin typeface="+mn-lt"/>
                <a:ea typeface="黑体" panose="02010609060101010101" pitchFamily="49" charset="-122"/>
              </a:rPr>
              <a:t>10000000 10000000 11111111  00000000</a:t>
            </a:r>
          </a:p>
        </p:txBody>
      </p:sp>
      <p:sp>
        <p:nvSpPr>
          <p:cNvPr id="1245199" name="Text Box 15"/>
          <p:cNvSpPr txBox="1">
            <a:spLocks noChangeArrowheads="1"/>
          </p:cNvSpPr>
          <p:nvPr/>
        </p:nvSpPr>
        <p:spPr bwMode="auto">
          <a:xfrm>
            <a:off x="6765474" y="5180013"/>
            <a:ext cx="2146742"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kumimoji="0" lang="en-US" altLang="zh-CN" sz="2400" dirty="0">
                <a:latin typeface="+mn-lt"/>
                <a:ea typeface="黑体" panose="02010609060101010101" pitchFamily="49" charset="-122"/>
              </a:rPr>
              <a:t>128.128.255.0</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p:txBody>
          <a:bodyPr/>
          <a:lstStyle/>
          <a:p>
            <a:pPr eaLnBrk="1" hangingPunct="1"/>
            <a:r>
              <a:rPr lang="zh-CN" altLang="en-US" dirty="0"/>
              <a:t>私有地址范围</a:t>
            </a:r>
          </a:p>
        </p:txBody>
      </p:sp>
      <p:sp>
        <p:nvSpPr>
          <p:cNvPr id="52227" name="Rectangle 4"/>
          <p:cNvSpPr>
            <a:spLocks noGrp="1" noChangeArrowheads="1"/>
          </p:cNvSpPr>
          <p:nvPr>
            <p:ph type="body" idx="1"/>
          </p:nvPr>
        </p:nvSpPr>
        <p:spPr>
          <a:xfrm>
            <a:off x="355600" y="1052513"/>
            <a:ext cx="8420100" cy="5113337"/>
          </a:xfrm>
        </p:spPr>
        <p:txBody>
          <a:bodyPr/>
          <a:lstStyle/>
          <a:p>
            <a:pPr eaLnBrk="1" hangingPunct="1">
              <a:spcBef>
                <a:spcPts val="600"/>
              </a:spcBef>
            </a:pPr>
            <a:r>
              <a:rPr lang="zh-CN" altLang="en-US" dirty="0"/>
              <a:t>如果要使网络直接连入</a:t>
            </a:r>
            <a:r>
              <a:rPr lang="en-US" altLang="zh-CN" dirty="0"/>
              <a:t>Internet</a:t>
            </a:r>
            <a:r>
              <a:rPr lang="zh-CN" altLang="en-US" dirty="0"/>
              <a:t>，应使用由 </a:t>
            </a:r>
            <a:r>
              <a:rPr lang="en-US" altLang="zh-CN" dirty="0">
                <a:solidFill>
                  <a:srgbClr val="C00000"/>
                </a:solidFill>
              </a:rPr>
              <a:t>InterNIC </a:t>
            </a:r>
            <a:r>
              <a:rPr lang="zh-CN" altLang="en-US" dirty="0"/>
              <a:t>分配的合法</a:t>
            </a:r>
            <a:r>
              <a:rPr lang="en-US" altLang="zh-CN" dirty="0"/>
              <a:t>IP</a:t>
            </a:r>
            <a:r>
              <a:rPr lang="zh-CN" altLang="en-US" dirty="0"/>
              <a:t>地址。</a:t>
            </a:r>
          </a:p>
          <a:p>
            <a:pPr eaLnBrk="1" hangingPunct="1">
              <a:spcBef>
                <a:spcPts val="600"/>
              </a:spcBef>
            </a:pPr>
            <a:endParaRPr lang="zh-CN" altLang="en-US" dirty="0"/>
          </a:p>
          <a:p>
            <a:pPr eaLnBrk="1" hangingPunct="1">
              <a:spcBef>
                <a:spcPts val="600"/>
              </a:spcBef>
            </a:pPr>
            <a:r>
              <a:rPr lang="zh-CN" altLang="en-US" dirty="0"/>
              <a:t>如果通过</a:t>
            </a:r>
            <a:r>
              <a:rPr lang="zh-CN" altLang="en-US" dirty="0">
                <a:solidFill>
                  <a:srgbClr val="FF0000"/>
                </a:solidFill>
              </a:rPr>
              <a:t>代理服务器</a:t>
            </a:r>
            <a:r>
              <a:rPr lang="zh-CN" altLang="en-US" dirty="0"/>
              <a:t>连入 </a:t>
            </a:r>
            <a:r>
              <a:rPr lang="en-US" altLang="zh-CN" dirty="0"/>
              <a:t>Internet</a:t>
            </a:r>
            <a:r>
              <a:rPr lang="zh-CN" altLang="en-US" dirty="0"/>
              <a:t>，也不应随便选择</a:t>
            </a:r>
            <a:r>
              <a:rPr lang="en-US" altLang="zh-CN" dirty="0"/>
              <a:t>IP</a:t>
            </a:r>
            <a:r>
              <a:rPr lang="zh-CN" altLang="en-US" dirty="0"/>
              <a:t>地址，应使用由互联网名字与号码指派公司 </a:t>
            </a:r>
            <a:r>
              <a:rPr lang="en-US" altLang="zh-CN" dirty="0">
                <a:solidFill>
                  <a:srgbClr val="FF0000"/>
                </a:solidFill>
              </a:rPr>
              <a:t>ICANN </a:t>
            </a:r>
            <a:r>
              <a:rPr lang="zh-CN" altLang="en-US" dirty="0"/>
              <a:t>保留的私有地址，以避免与</a:t>
            </a:r>
            <a:r>
              <a:rPr lang="en-US" altLang="zh-CN" dirty="0"/>
              <a:t>Internet</a:t>
            </a:r>
            <a:r>
              <a:rPr lang="zh-CN" altLang="en-US" dirty="0"/>
              <a:t>上合法的</a:t>
            </a:r>
            <a:r>
              <a:rPr lang="en-US" altLang="zh-CN" dirty="0"/>
              <a:t>IP</a:t>
            </a:r>
            <a:r>
              <a:rPr lang="zh-CN" altLang="en-US" dirty="0"/>
              <a:t>地址相冲突。</a:t>
            </a:r>
          </a:p>
          <a:p>
            <a:pPr eaLnBrk="1" hangingPunct="1">
              <a:spcBef>
                <a:spcPts val="600"/>
              </a:spcBef>
            </a:pPr>
            <a:endParaRPr lang="zh-CN" altLang="en-US" dirty="0"/>
          </a:p>
          <a:p>
            <a:pPr eaLnBrk="1" hangingPunct="1">
              <a:spcBef>
                <a:spcPts val="600"/>
              </a:spcBef>
            </a:pPr>
            <a:r>
              <a:rPr lang="zh-CN" altLang="en-US" dirty="0"/>
              <a:t>这些私有地址的范围是</a:t>
            </a:r>
            <a:r>
              <a:rPr lang="en-US" altLang="zh-CN" dirty="0"/>
              <a:t>:</a:t>
            </a:r>
          </a:p>
          <a:p>
            <a:pPr eaLnBrk="1" hangingPunct="1">
              <a:spcBef>
                <a:spcPts val="600"/>
              </a:spcBef>
              <a:buFont typeface="Wingdings" panose="05000000000000000000" pitchFamily="2" charset="2"/>
              <a:buAutoNum type="circleNumDbPlain"/>
            </a:pPr>
            <a:r>
              <a:rPr lang="en-US" altLang="zh-CN" dirty="0"/>
              <a:t>10.0.0.1 </a:t>
            </a:r>
            <a:r>
              <a:rPr lang="zh-CN" altLang="en-US" dirty="0"/>
              <a:t>～ </a:t>
            </a:r>
            <a:r>
              <a:rPr lang="en-US" altLang="zh-CN" dirty="0"/>
              <a:t>10.255.255.254              (A</a:t>
            </a:r>
            <a:r>
              <a:rPr lang="zh-CN" altLang="en-US" dirty="0"/>
              <a:t>类</a:t>
            </a:r>
            <a:r>
              <a:rPr lang="en-US" altLang="zh-CN" dirty="0"/>
              <a:t>)</a:t>
            </a:r>
          </a:p>
          <a:p>
            <a:pPr eaLnBrk="1" hangingPunct="1">
              <a:spcBef>
                <a:spcPts val="600"/>
              </a:spcBef>
              <a:buFont typeface="Wingdings" panose="05000000000000000000" pitchFamily="2" charset="2"/>
              <a:buAutoNum type="circleNumDbPlain"/>
            </a:pPr>
            <a:r>
              <a:rPr lang="en-US" altLang="zh-CN" dirty="0"/>
              <a:t>172.16.0.1 </a:t>
            </a:r>
            <a:r>
              <a:rPr lang="zh-CN" altLang="en-US" dirty="0"/>
              <a:t>～ </a:t>
            </a:r>
            <a:r>
              <a:rPr lang="en-US" altLang="zh-CN" dirty="0"/>
              <a:t>172.32.255.254           (B</a:t>
            </a:r>
            <a:r>
              <a:rPr lang="zh-CN" altLang="en-US" dirty="0"/>
              <a:t>类</a:t>
            </a:r>
            <a:r>
              <a:rPr lang="en-US" altLang="zh-CN" dirty="0"/>
              <a:t>)</a:t>
            </a:r>
          </a:p>
          <a:p>
            <a:pPr eaLnBrk="1" hangingPunct="1">
              <a:spcBef>
                <a:spcPts val="600"/>
              </a:spcBef>
              <a:buFont typeface="Wingdings" panose="05000000000000000000" pitchFamily="2" charset="2"/>
              <a:buAutoNum type="circleNumDbPlain"/>
            </a:pPr>
            <a:r>
              <a:rPr lang="en-US" altLang="zh-CN" dirty="0"/>
              <a:t>192.168.0.1 </a:t>
            </a:r>
            <a:r>
              <a:rPr lang="zh-CN" altLang="en-US" dirty="0"/>
              <a:t>～</a:t>
            </a:r>
            <a:r>
              <a:rPr lang="en-US" altLang="zh-CN" dirty="0"/>
              <a:t>192.168.255.254        (C</a:t>
            </a:r>
            <a:r>
              <a:rPr lang="zh-CN" altLang="en-US" dirty="0"/>
              <a:t>类</a:t>
            </a:r>
            <a:r>
              <a:rPr lang="en-US" altLang="zh-CN" dirty="0"/>
              <a:t>)</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body" idx="1"/>
          </p:nvPr>
        </p:nvSpPr>
        <p:spPr>
          <a:xfrm>
            <a:off x="468313" y="1052513"/>
            <a:ext cx="8424167" cy="1728787"/>
          </a:xfrm>
        </p:spPr>
        <p:txBody>
          <a:bodyPr/>
          <a:lstStyle/>
          <a:p>
            <a:pPr eaLnBrk="1" hangingPunct="1"/>
            <a:r>
              <a:rPr lang="zh-CN" altLang="en-US" dirty="0"/>
              <a:t>网络号或主机号各比特位为</a:t>
            </a:r>
            <a:r>
              <a:rPr lang="zh-CN" altLang="en-US" dirty="0">
                <a:solidFill>
                  <a:srgbClr val="FF0000"/>
                </a:solidFill>
              </a:rPr>
              <a:t>全</a:t>
            </a:r>
            <a:r>
              <a:rPr lang="en-US" altLang="zh-CN" dirty="0">
                <a:solidFill>
                  <a:srgbClr val="FF0000"/>
                </a:solidFill>
              </a:rPr>
              <a:t>0</a:t>
            </a:r>
            <a:r>
              <a:rPr lang="zh-CN" altLang="en-US" dirty="0">
                <a:solidFill>
                  <a:srgbClr val="FF0000"/>
                </a:solidFill>
              </a:rPr>
              <a:t>或全</a:t>
            </a:r>
            <a:r>
              <a:rPr lang="en-US" altLang="zh-CN" dirty="0">
                <a:solidFill>
                  <a:srgbClr val="FF0000"/>
                </a:solidFill>
              </a:rPr>
              <a:t>1</a:t>
            </a:r>
            <a:r>
              <a:rPr lang="zh-CN" altLang="en-US" dirty="0"/>
              <a:t>的地址有特殊的意义，必须保留而不能分配给主机使用。</a:t>
            </a:r>
          </a:p>
          <a:p>
            <a:pPr eaLnBrk="1" hangingPunct="1">
              <a:buFont typeface="Wingdings" panose="05000000000000000000" pitchFamily="2" charset="2"/>
              <a:buChar char="þ"/>
            </a:pPr>
            <a:r>
              <a:rPr lang="zh-CN" altLang="en-US" sz="2200" dirty="0"/>
              <a:t>全</a:t>
            </a:r>
            <a:r>
              <a:rPr lang="en-US" altLang="zh-CN" sz="2200" dirty="0"/>
              <a:t>1</a:t>
            </a:r>
            <a:r>
              <a:rPr lang="zh-CN" altLang="en-US" sz="2200" dirty="0"/>
              <a:t>的意义为</a:t>
            </a:r>
            <a:r>
              <a:rPr lang="en-US" altLang="zh-CN" sz="2200" dirty="0">
                <a:latin typeface="Arial" panose="020B0604020202020204" pitchFamily="34" charset="0"/>
              </a:rPr>
              <a:t>"</a:t>
            </a:r>
            <a:r>
              <a:rPr lang="zh-CN" altLang="en-US" sz="2200" dirty="0">
                <a:solidFill>
                  <a:srgbClr val="FF0000"/>
                </a:solidFill>
              </a:rPr>
              <a:t>全部</a:t>
            </a:r>
            <a:r>
              <a:rPr lang="en-US" altLang="zh-CN" sz="2200" dirty="0">
                <a:latin typeface="Arial" panose="020B0604020202020204" pitchFamily="34" charset="0"/>
              </a:rPr>
              <a:t>"</a:t>
            </a:r>
            <a:r>
              <a:rPr lang="en-US" altLang="zh-CN" sz="2200" dirty="0"/>
              <a:t>(</a:t>
            </a:r>
            <a:r>
              <a:rPr lang="en-US" altLang="zh-CN" sz="2200" dirty="0">
                <a:solidFill>
                  <a:srgbClr val="FF0000"/>
                </a:solidFill>
              </a:rPr>
              <a:t>all</a:t>
            </a:r>
            <a:r>
              <a:rPr lang="en-US" altLang="zh-CN" sz="2200" dirty="0"/>
              <a:t>)</a:t>
            </a:r>
            <a:r>
              <a:rPr lang="zh-CN" altLang="en-US" sz="2200" dirty="0"/>
              <a:t>。</a:t>
            </a:r>
            <a:endParaRPr lang="en-US" altLang="zh-CN" sz="2200" dirty="0"/>
          </a:p>
          <a:p>
            <a:pPr eaLnBrk="1" hangingPunct="1">
              <a:buFont typeface="Wingdings" panose="05000000000000000000" pitchFamily="2" charset="2"/>
              <a:buChar char="þ"/>
            </a:pPr>
            <a:r>
              <a:rPr lang="zh-CN" altLang="en-US" sz="2200" dirty="0"/>
              <a:t>全</a:t>
            </a:r>
            <a:r>
              <a:rPr lang="en-US" altLang="zh-CN" sz="2200" dirty="0"/>
              <a:t>0</a:t>
            </a:r>
            <a:r>
              <a:rPr lang="zh-CN" altLang="en-US" sz="2200" dirty="0"/>
              <a:t>的意义为</a:t>
            </a:r>
            <a:r>
              <a:rPr lang="en-US" altLang="zh-CN" sz="2200" dirty="0">
                <a:latin typeface="Arial" panose="020B0604020202020204" pitchFamily="34" charset="0"/>
              </a:rPr>
              <a:t>"</a:t>
            </a:r>
            <a:r>
              <a:rPr lang="zh-CN" altLang="en-US" sz="2200" dirty="0">
                <a:solidFill>
                  <a:srgbClr val="FF0000"/>
                </a:solidFill>
              </a:rPr>
              <a:t>这个</a:t>
            </a:r>
            <a:r>
              <a:rPr lang="en-US" altLang="zh-CN" sz="2200" dirty="0">
                <a:latin typeface="Arial" panose="020B0604020202020204" pitchFamily="34" charset="0"/>
              </a:rPr>
              <a:t>"</a:t>
            </a:r>
            <a:r>
              <a:rPr lang="en-US" altLang="zh-CN" sz="2200" dirty="0"/>
              <a:t>(</a:t>
            </a:r>
            <a:r>
              <a:rPr lang="en-US" altLang="zh-CN" sz="2200" dirty="0">
                <a:solidFill>
                  <a:srgbClr val="FF0000"/>
                </a:solidFill>
              </a:rPr>
              <a:t>this</a:t>
            </a:r>
            <a:r>
              <a:rPr lang="en-US" altLang="zh-CN" sz="2200" dirty="0"/>
              <a:t>)</a:t>
            </a:r>
            <a:r>
              <a:rPr lang="zh-CN" altLang="en-US" sz="2200" dirty="0"/>
              <a:t>。</a:t>
            </a:r>
          </a:p>
        </p:txBody>
      </p:sp>
      <p:grpSp>
        <p:nvGrpSpPr>
          <p:cNvPr id="54275" name="Group 3"/>
          <p:cNvGrpSpPr/>
          <p:nvPr/>
        </p:nvGrpSpPr>
        <p:grpSpPr bwMode="auto">
          <a:xfrm>
            <a:off x="900113" y="2781300"/>
            <a:ext cx="7489825" cy="3178175"/>
            <a:chOff x="793" y="1979"/>
            <a:chExt cx="4718" cy="2002"/>
          </a:xfrm>
        </p:grpSpPr>
        <p:sp>
          <p:nvSpPr>
            <p:cNvPr id="54277" name="Text Box 4"/>
            <p:cNvSpPr txBox="1">
              <a:spLocks noChangeArrowheads="1"/>
            </p:cNvSpPr>
            <p:nvPr/>
          </p:nvSpPr>
          <p:spPr bwMode="auto">
            <a:xfrm>
              <a:off x="3293" y="2205"/>
              <a:ext cx="2218" cy="187"/>
            </a:xfrm>
            <a:prstGeom prst="rect">
              <a:avLst/>
            </a:prstGeom>
            <a:noFill/>
            <a:ln w="9525">
              <a:noFill/>
              <a:miter lim="800000"/>
            </a:ln>
          </p:spPr>
          <p:txBody>
            <a:bodyPr/>
            <a:lstStyle/>
            <a:p>
              <a:pPr algn="just"/>
              <a:r>
                <a:rPr kumimoji="1" lang="zh-CN" altLang="en-US" sz="1600" dirty="0">
                  <a:solidFill>
                    <a:schemeClr val="hlink"/>
                  </a:solidFill>
                  <a:latin typeface="Times New Roman" panose="02020603050405020304" pitchFamily="18" charset="0"/>
                </a:rPr>
                <a:t>有限广播 </a:t>
              </a:r>
              <a:r>
                <a:rPr kumimoji="1" lang="en-US" altLang="zh-CN" sz="1600" dirty="0">
                  <a:latin typeface="Times New Roman" panose="02020603050405020304" pitchFamily="18" charset="0"/>
                  <a:ea typeface="宋体" panose="02010600030101010101" pitchFamily="2" charset="-122"/>
                </a:rPr>
                <a:t>(</a:t>
              </a:r>
              <a:r>
                <a:rPr kumimoji="1" lang="zh-CN" altLang="en-US" sz="1600" dirty="0">
                  <a:latin typeface="Times New Roman" panose="02020603050405020304" pitchFamily="18" charset="0"/>
                  <a:ea typeface="宋体" panose="02010600030101010101" pitchFamily="2" charset="-122"/>
                </a:rPr>
                <a:t>本地网络</a:t>
              </a:r>
              <a:r>
                <a:rPr kumimoji="1" lang="en-US" altLang="zh-CN" sz="1600" dirty="0">
                  <a:latin typeface="Times New Roman" panose="02020603050405020304" pitchFamily="18" charset="0"/>
                  <a:ea typeface="宋体" panose="02010600030101010101" pitchFamily="2" charset="-122"/>
                </a:rPr>
                <a:t>, </a:t>
              </a:r>
              <a:r>
                <a:rPr kumimoji="1" lang="zh-CN" altLang="en-US" sz="1600" dirty="0">
                  <a:latin typeface="Times New Roman" panose="02020603050405020304" pitchFamily="18" charset="0"/>
                  <a:ea typeface="宋体" panose="02010600030101010101" pitchFamily="2" charset="-122"/>
                </a:rPr>
                <a:t>不能被路由</a:t>
              </a:r>
              <a:r>
                <a:rPr kumimoji="1" lang="en-US" altLang="zh-CN" sz="1600" dirty="0">
                  <a:latin typeface="Times New Roman" panose="02020603050405020304" pitchFamily="18" charset="0"/>
                  <a:ea typeface="宋体" panose="02010600030101010101" pitchFamily="2" charset="-122"/>
                </a:rPr>
                <a:t>)</a:t>
              </a:r>
              <a:endParaRPr kumimoji="1" lang="en-US" altLang="zh-CN" sz="3600" dirty="0">
                <a:latin typeface="Times New Roman" panose="02020603050405020304" pitchFamily="18" charset="0"/>
                <a:ea typeface="宋体" panose="02010600030101010101" pitchFamily="2" charset="-122"/>
              </a:endParaRPr>
            </a:p>
          </p:txBody>
        </p:sp>
        <p:sp>
          <p:nvSpPr>
            <p:cNvPr id="54278" name="Text Box 5"/>
            <p:cNvSpPr txBox="1">
              <a:spLocks noChangeArrowheads="1"/>
            </p:cNvSpPr>
            <p:nvPr/>
          </p:nvSpPr>
          <p:spPr bwMode="auto">
            <a:xfrm>
              <a:off x="3293" y="1979"/>
              <a:ext cx="1109" cy="187"/>
            </a:xfrm>
            <a:prstGeom prst="rect">
              <a:avLst/>
            </a:prstGeom>
            <a:noFill/>
            <a:ln w="9525">
              <a:noFill/>
              <a:miter lim="800000"/>
            </a:ln>
          </p:spPr>
          <p:txBody>
            <a:bodyPr/>
            <a:lstStyle/>
            <a:p>
              <a:pPr algn="just"/>
              <a:r>
                <a:rPr kumimoji="1" lang="zh-CN" altLang="en-US" sz="1600">
                  <a:latin typeface="Times New Roman" panose="02020603050405020304" pitchFamily="18" charset="0"/>
                  <a:ea typeface="宋体" panose="02010600030101010101" pitchFamily="2" charset="-122"/>
                </a:rPr>
                <a:t>本机</a:t>
              </a:r>
              <a:endParaRPr kumimoji="1" lang="zh-CN" altLang="en-US" sz="3600">
                <a:latin typeface="Times New Roman" panose="02020603050405020304" pitchFamily="18" charset="0"/>
                <a:ea typeface="宋体" panose="02010600030101010101" pitchFamily="2" charset="-122"/>
              </a:endParaRPr>
            </a:p>
          </p:txBody>
        </p:sp>
        <p:sp>
          <p:nvSpPr>
            <p:cNvPr id="54279" name="Text Box 6"/>
            <p:cNvSpPr txBox="1">
              <a:spLocks noChangeArrowheads="1"/>
            </p:cNvSpPr>
            <p:nvPr/>
          </p:nvSpPr>
          <p:spPr bwMode="auto">
            <a:xfrm>
              <a:off x="3293" y="2432"/>
              <a:ext cx="2107" cy="188"/>
            </a:xfrm>
            <a:prstGeom prst="rect">
              <a:avLst/>
            </a:prstGeom>
            <a:noFill/>
            <a:ln w="9525">
              <a:noFill/>
              <a:miter lim="800000"/>
            </a:ln>
          </p:spPr>
          <p:txBody>
            <a:bodyPr/>
            <a:lstStyle/>
            <a:p>
              <a:pPr algn="just"/>
              <a:r>
                <a:rPr kumimoji="1" lang="zh-CN" altLang="en-US" sz="1600">
                  <a:latin typeface="Times New Roman" panose="02020603050405020304" pitchFamily="18" charset="0"/>
                  <a:ea typeface="宋体" panose="02010600030101010101" pitchFamily="2" charset="-122"/>
                </a:rPr>
                <a:t>在本网络上的某个主机</a:t>
              </a:r>
              <a:endParaRPr kumimoji="1" lang="zh-CN" altLang="en-US" sz="3600">
                <a:latin typeface="Times New Roman" panose="02020603050405020304" pitchFamily="18" charset="0"/>
                <a:ea typeface="宋体" panose="02010600030101010101" pitchFamily="2" charset="-122"/>
              </a:endParaRPr>
            </a:p>
          </p:txBody>
        </p:sp>
        <p:sp>
          <p:nvSpPr>
            <p:cNvPr id="54280" name="Text Box 7"/>
            <p:cNvSpPr txBox="1">
              <a:spLocks noChangeArrowheads="1"/>
            </p:cNvSpPr>
            <p:nvPr/>
          </p:nvSpPr>
          <p:spPr bwMode="auto">
            <a:xfrm>
              <a:off x="3293" y="3566"/>
              <a:ext cx="2107" cy="188"/>
            </a:xfrm>
            <a:prstGeom prst="rect">
              <a:avLst/>
            </a:prstGeom>
            <a:noFill/>
            <a:ln w="9525">
              <a:noFill/>
              <a:miter lim="800000"/>
            </a:ln>
          </p:spPr>
          <p:txBody>
            <a:bodyPr/>
            <a:lstStyle/>
            <a:p>
              <a:pPr algn="just"/>
              <a:r>
                <a:rPr kumimoji="1" lang="zh-CN" altLang="en-US" sz="1600">
                  <a:latin typeface="Times New Roman" panose="02020603050405020304" pitchFamily="18" charset="0"/>
                  <a:ea typeface="宋体" panose="02010600030101010101" pitchFamily="2" charset="-122"/>
                </a:rPr>
                <a:t>标识本网络掩码</a:t>
              </a:r>
              <a:endParaRPr kumimoji="1" lang="zh-CN" altLang="en-US" sz="3600">
                <a:latin typeface="Times New Roman" panose="02020603050405020304" pitchFamily="18" charset="0"/>
                <a:ea typeface="宋体" panose="02010600030101010101" pitchFamily="2" charset="-122"/>
              </a:endParaRPr>
            </a:p>
          </p:txBody>
        </p:sp>
        <p:sp>
          <p:nvSpPr>
            <p:cNvPr id="54281" name="Text Box 8"/>
            <p:cNvSpPr txBox="1">
              <a:spLocks noChangeArrowheads="1"/>
            </p:cNvSpPr>
            <p:nvPr/>
          </p:nvSpPr>
          <p:spPr bwMode="auto">
            <a:xfrm>
              <a:off x="3293" y="2886"/>
              <a:ext cx="2107" cy="187"/>
            </a:xfrm>
            <a:prstGeom prst="rect">
              <a:avLst/>
            </a:prstGeom>
            <a:noFill/>
            <a:ln w="9525">
              <a:noFill/>
              <a:miter lim="800000"/>
            </a:ln>
          </p:spPr>
          <p:txBody>
            <a:bodyPr/>
            <a:lstStyle/>
            <a:p>
              <a:pPr algn="just"/>
              <a:r>
                <a:rPr kumimoji="1" lang="zh-CN" altLang="en-US" sz="1600">
                  <a:latin typeface="Times New Roman" panose="02020603050405020304" pitchFamily="18" charset="0"/>
                  <a:ea typeface="宋体" panose="02010600030101010101" pitchFamily="2" charset="-122"/>
                </a:rPr>
                <a:t>本机或标识本网络地址</a:t>
              </a:r>
              <a:endParaRPr kumimoji="1" lang="zh-CN" altLang="en-US" sz="3600">
                <a:latin typeface="Times New Roman" panose="02020603050405020304" pitchFamily="18" charset="0"/>
                <a:ea typeface="宋体" panose="02010600030101010101" pitchFamily="2" charset="-122"/>
              </a:endParaRPr>
            </a:p>
          </p:txBody>
        </p:sp>
        <p:sp>
          <p:nvSpPr>
            <p:cNvPr id="54282" name="Text Box 9"/>
            <p:cNvSpPr txBox="1">
              <a:spLocks noChangeArrowheads="1"/>
            </p:cNvSpPr>
            <p:nvPr/>
          </p:nvSpPr>
          <p:spPr bwMode="auto">
            <a:xfrm>
              <a:off x="3293" y="3113"/>
              <a:ext cx="2107" cy="187"/>
            </a:xfrm>
            <a:prstGeom prst="rect">
              <a:avLst/>
            </a:prstGeom>
            <a:noFill/>
            <a:ln w="9525">
              <a:noFill/>
              <a:miter lim="800000"/>
            </a:ln>
          </p:spPr>
          <p:txBody>
            <a:bodyPr/>
            <a:lstStyle/>
            <a:p>
              <a:pPr algn="just"/>
              <a:r>
                <a:rPr kumimoji="1" lang="zh-CN" altLang="en-US" sz="1600" dirty="0">
                  <a:latin typeface="Times New Roman" panose="02020603050405020304" pitchFamily="18" charset="0"/>
                  <a:ea typeface="宋体" panose="02010600030101010101" pitchFamily="2" charset="-122"/>
                </a:rPr>
                <a:t>直接广播</a:t>
              </a:r>
              <a:r>
                <a:rPr kumimoji="1" lang="en-US" altLang="zh-CN" sz="1600" dirty="0">
                  <a:latin typeface="Times New Roman" panose="02020603050405020304" pitchFamily="18" charset="0"/>
                  <a:ea typeface="宋体" panose="02010600030101010101" pitchFamily="2" charset="-122"/>
                </a:rPr>
                <a:t>(</a:t>
              </a:r>
              <a:r>
                <a:rPr kumimoji="1" lang="zh-CN" altLang="en-US" sz="1600" dirty="0">
                  <a:latin typeface="Times New Roman" panose="02020603050405020304" pitchFamily="18" charset="0"/>
                  <a:ea typeface="宋体" panose="02010600030101010101" pitchFamily="2" charset="-122"/>
                </a:rPr>
                <a:t>某个网络上的所有主机</a:t>
              </a:r>
              <a:r>
                <a:rPr kumimoji="1" lang="en-US" altLang="zh-CN" sz="1600" dirty="0">
                  <a:latin typeface="Times New Roman" panose="02020603050405020304" pitchFamily="18" charset="0"/>
                  <a:ea typeface="宋体" panose="02010600030101010101" pitchFamily="2" charset="-122"/>
                </a:rPr>
                <a:t>)</a:t>
              </a:r>
              <a:endParaRPr kumimoji="1" lang="en-US" altLang="zh-CN" sz="3600" dirty="0">
                <a:latin typeface="Times New Roman" panose="02020603050405020304" pitchFamily="18" charset="0"/>
                <a:ea typeface="宋体" panose="02010600030101010101" pitchFamily="2" charset="-122"/>
              </a:endParaRPr>
            </a:p>
          </p:txBody>
        </p:sp>
        <p:sp>
          <p:nvSpPr>
            <p:cNvPr id="54283" name="Text Box 10"/>
            <p:cNvSpPr txBox="1">
              <a:spLocks noChangeArrowheads="1"/>
            </p:cNvSpPr>
            <p:nvPr/>
          </p:nvSpPr>
          <p:spPr bwMode="auto">
            <a:xfrm>
              <a:off x="3293" y="3793"/>
              <a:ext cx="2107" cy="187"/>
            </a:xfrm>
            <a:prstGeom prst="rect">
              <a:avLst/>
            </a:prstGeom>
            <a:noFill/>
            <a:ln w="9525">
              <a:noFill/>
              <a:miter lim="800000"/>
            </a:ln>
          </p:spPr>
          <p:txBody>
            <a:bodyPr/>
            <a:lstStyle/>
            <a:p>
              <a:pPr algn="just"/>
              <a:r>
                <a:rPr kumimoji="1" lang="zh-CN" altLang="en-US" sz="1600">
                  <a:latin typeface="Times New Roman" panose="02020603050405020304" pitchFamily="18" charset="0"/>
                  <a:ea typeface="宋体" panose="02010600030101010101" pitchFamily="2" charset="-122"/>
                </a:rPr>
                <a:t>用作本地环路回测试之用</a:t>
              </a:r>
              <a:endParaRPr kumimoji="1" lang="zh-CN" altLang="en-US" sz="3600">
                <a:latin typeface="Times New Roman" panose="02020603050405020304" pitchFamily="18" charset="0"/>
                <a:ea typeface="宋体" panose="02010600030101010101" pitchFamily="2" charset="-122"/>
              </a:endParaRPr>
            </a:p>
          </p:txBody>
        </p:sp>
        <p:sp>
          <p:nvSpPr>
            <p:cNvPr id="54284" name="Text Box 11"/>
            <p:cNvSpPr txBox="1">
              <a:spLocks noChangeArrowheads="1"/>
            </p:cNvSpPr>
            <p:nvPr/>
          </p:nvSpPr>
          <p:spPr bwMode="auto">
            <a:xfrm>
              <a:off x="3293" y="2653"/>
              <a:ext cx="2107" cy="187"/>
            </a:xfrm>
            <a:prstGeom prst="rect">
              <a:avLst/>
            </a:prstGeom>
            <a:noFill/>
            <a:ln w="9525">
              <a:noFill/>
              <a:miter lim="800000"/>
            </a:ln>
          </p:spPr>
          <p:txBody>
            <a:bodyPr/>
            <a:lstStyle/>
            <a:p>
              <a:pPr algn="just"/>
              <a:r>
                <a:rPr kumimoji="1" lang="zh-CN" altLang="en-US" sz="1600">
                  <a:latin typeface="Times New Roman" panose="02020603050405020304" pitchFamily="18" charset="0"/>
                  <a:ea typeface="宋体" panose="02010600030101010101" pitchFamily="2" charset="-122"/>
                </a:rPr>
                <a:t>无意义</a:t>
              </a:r>
              <a:endParaRPr kumimoji="1" lang="zh-CN" altLang="en-US" sz="3600">
                <a:latin typeface="Times New Roman" panose="02020603050405020304" pitchFamily="18" charset="0"/>
                <a:ea typeface="宋体" panose="02010600030101010101" pitchFamily="2" charset="-122"/>
              </a:endParaRPr>
            </a:p>
          </p:txBody>
        </p:sp>
        <p:sp>
          <p:nvSpPr>
            <p:cNvPr id="54285" name="Text Box 12"/>
            <p:cNvSpPr txBox="1">
              <a:spLocks noChangeArrowheads="1"/>
            </p:cNvSpPr>
            <p:nvPr/>
          </p:nvSpPr>
          <p:spPr bwMode="auto">
            <a:xfrm>
              <a:off x="3293" y="3339"/>
              <a:ext cx="2107" cy="187"/>
            </a:xfrm>
            <a:prstGeom prst="rect">
              <a:avLst/>
            </a:prstGeom>
            <a:noFill/>
            <a:ln w="9525">
              <a:noFill/>
              <a:miter lim="800000"/>
            </a:ln>
          </p:spPr>
          <p:txBody>
            <a:bodyPr/>
            <a:lstStyle/>
            <a:p>
              <a:pPr algn="just"/>
              <a:r>
                <a:rPr kumimoji="1" lang="zh-CN" altLang="en-US" sz="1600" dirty="0">
                  <a:latin typeface="Times New Roman" panose="02020603050405020304" pitchFamily="18" charset="0"/>
                  <a:ea typeface="宋体" panose="02010600030101010101" pitchFamily="2" charset="-122"/>
                </a:rPr>
                <a:t>直接广播</a:t>
              </a:r>
              <a:r>
                <a:rPr kumimoji="1" lang="en-US" altLang="zh-CN" sz="1600" dirty="0">
                  <a:latin typeface="Times New Roman" panose="02020603050405020304" pitchFamily="18" charset="0"/>
                  <a:ea typeface="宋体" panose="02010600030101010101" pitchFamily="2" charset="-122"/>
                </a:rPr>
                <a:t>(</a:t>
              </a:r>
              <a:r>
                <a:rPr kumimoji="1" lang="zh-CN" altLang="en-US" sz="1600" dirty="0">
                  <a:latin typeface="Times New Roman" panose="02020603050405020304" pitchFamily="18" charset="0"/>
                  <a:ea typeface="宋体" panose="02010600030101010101" pitchFamily="2" charset="-122"/>
                </a:rPr>
                <a:t>本网络上的所有主机</a:t>
              </a:r>
              <a:r>
                <a:rPr kumimoji="1" lang="en-US" altLang="zh-CN" sz="1600" dirty="0">
                  <a:latin typeface="Times New Roman" panose="02020603050405020304" pitchFamily="18" charset="0"/>
                  <a:ea typeface="宋体" panose="02010600030101010101" pitchFamily="2" charset="-122"/>
                </a:rPr>
                <a:t>)</a:t>
              </a:r>
              <a:endParaRPr kumimoji="1" lang="en-US" altLang="zh-CN" sz="3600" dirty="0">
                <a:latin typeface="Times New Roman" panose="02020603050405020304" pitchFamily="18" charset="0"/>
                <a:ea typeface="宋体" panose="02010600030101010101" pitchFamily="2" charset="-122"/>
              </a:endParaRPr>
            </a:p>
          </p:txBody>
        </p:sp>
        <p:sp>
          <p:nvSpPr>
            <p:cNvPr id="54286" name="Rectangle 13"/>
            <p:cNvSpPr>
              <a:spLocks noChangeArrowheads="1"/>
            </p:cNvSpPr>
            <p:nvPr/>
          </p:nvSpPr>
          <p:spPr bwMode="auto">
            <a:xfrm>
              <a:off x="793" y="1979"/>
              <a:ext cx="2428" cy="187"/>
            </a:xfrm>
            <a:prstGeom prst="rect">
              <a:avLst/>
            </a:prstGeom>
            <a:noFill/>
            <a:ln w="9525">
              <a:solidFill>
                <a:srgbClr val="000000"/>
              </a:solidFill>
              <a:miter lim="800000"/>
            </a:ln>
          </p:spPr>
          <p:txBody>
            <a:bodyPr/>
            <a:lstStyle/>
            <a:p>
              <a:pPr algn="ctr"/>
              <a:r>
                <a:rPr kumimoji="1" lang="zh-CN" altLang="en-US" sz="1600">
                  <a:latin typeface="Times New Roman" panose="02020603050405020304" pitchFamily="18" charset="0"/>
                  <a:ea typeface="宋体" panose="02010600030101010101" pitchFamily="2" charset="-122"/>
                </a:rPr>
                <a:t>全</a:t>
              </a:r>
              <a:r>
                <a:rPr kumimoji="1" lang="en-US" altLang="zh-CN" sz="1600" dirty="0">
                  <a:latin typeface="Times New Roman" panose="02020603050405020304" pitchFamily="18" charset="0"/>
                  <a:ea typeface="宋体" panose="02010600030101010101" pitchFamily="2" charset="-122"/>
                </a:rPr>
                <a:t>0</a:t>
              </a:r>
              <a:endParaRPr kumimoji="1" lang="en-US" altLang="zh-CN" sz="3600" dirty="0">
                <a:latin typeface="Times New Roman" panose="02020603050405020304" pitchFamily="18" charset="0"/>
                <a:ea typeface="宋体" panose="02010600030101010101" pitchFamily="2" charset="-122"/>
              </a:endParaRPr>
            </a:p>
          </p:txBody>
        </p:sp>
        <p:sp>
          <p:nvSpPr>
            <p:cNvPr id="54287" name="Rectangle 14"/>
            <p:cNvSpPr>
              <a:spLocks noChangeArrowheads="1"/>
            </p:cNvSpPr>
            <p:nvPr/>
          </p:nvSpPr>
          <p:spPr bwMode="auto">
            <a:xfrm>
              <a:off x="793" y="2432"/>
              <a:ext cx="950" cy="187"/>
            </a:xfrm>
            <a:prstGeom prst="rect">
              <a:avLst/>
            </a:prstGeom>
            <a:noFill/>
            <a:ln w="9525">
              <a:solidFill>
                <a:srgbClr val="000000"/>
              </a:solidFill>
              <a:miter lim="800000"/>
            </a:ln>
          </p:spPr>
          <p:txBody>
            <a:bodyPr/>
            <a:lstStyle/>
            <a:p>
              <a:pPr algn="ctr"/>
              <a:r>
                <a:rPr kumimoji="1" lang="zh-CN" altLang="en-US" sz="1600">
                  <a:latin typeface="Times New Roman" panose="02020603050405020304" pitchFamily="18" charset="0"/>
                  <a:ea typeface="宋体" panose="02010600030101010101" pitchFamily="2" charset="-122"/>
                </a:rPr>
                <a:t>全</a:t>
              </a:r>
              <a:r>
                <a:rPr kumimoji="1" lang="en-US" altLang="zh-CN" sz="1600" dirty="0">
                  <a:latin typeface="Times New Roman" panose="02020603050405020304" pitchFamily="18" charset="0"/>
                  <a:ea typeface="宋体" panose="02010600030101010101" pitchFamily="2" charset="-122"/>
                </a:rPr>
                <a:t>0</a:t>
              </a:r>
              <a:endParaRPr kumimoji="1" lang="en-US" altLang="zh-CN" sz="3600" dirty="0">
                <a:latin typeface="Times New Roman" panose="02020603050405020304" pitchFamily="18" charset="0"/>
                <a:ea typeface="宋体" panose="02010600030101010101" pitchFamily="2" charset="-122"/>
              </a:endParaRPr>
            </a:p>
          </p:txBody>
        </p:sp>
        <p:sp>
          <p:nvSpPr>
            <p:cNvPr id="54288" name="Rectangle 15"/>
            <p:cNvSpPr>
              <a:spLocks noChangeArrowheads="1"/>
            </p:cNvSpPr>
            <p:nvPr/>
          </p:nvSpPr>
          <p:spPr bwMode="auto">
            <a:xfrm>
              <a:off x="793" y="2205"/>
              <a:ext cx="2428" cy="187"/>
            </a:xfrm>
            <a:prstGeom prst="rect">
              <a:avLst/>
            </a:prstGeom>
            <a:noFill/>
            <a:ln w="9525">
              <a:solidFill>
                <a:srgbClr val="000000"/>
              </a:solidFill>
              <a:miter lim="800000"/>
            </a:ln>
          </p:spPr>
          <p:txBody>
            <a:bodyPr/>
            <a:lstStyle/>
            <a:p>
              <a:pPr algn="ctr"/>
              <a:r>
                <a:rPr kumimoji="1" lang="zh-CN" altLang="en-US" sz="1600">
                  <a:latin typeface="Times New Roman" panose="02020603050405020304" pitchFamily="18" charset="0"/>
                  <a:ea typeface="宋体" panose="02010600030101010101" pitchFamily="2" charset="-122"/>
                </a:rPr>
                <a:t>全</a:t>
              </a:r>
              <a:r>
                <a:rPr kumimoji="1" lang="en-US" altLang="zh-CN" sz="1600" dirty="0">
                  <a:latin typeface="Times New Roman" panose="02020603050405020304" pitchFamily="18" charset="0"/>
                  <a:ea typeface="宋体" panose="02010600030101010101" pitchFamily="2" charset="-122"/>
                </a:rPr>
                <a:t>1</a:t>
              </a:r>
              <a:endParaRPr kumimoji="1" lang="en-US" altLang="zh-CN" sz="3600" dirty="0">
                <a:latin typeface="Times New Roman" panose="02020603050405020304" pitchFamily="18" charset="0"/>
                <a:ea typeface="宋体" panose="02010600030101010101" pitchFamily="2" charset="-122"/>
              </a:endParaRPr>
            </a:p>
          </p:txBody>
        </p:sp>
        <p:sp>
          <p:nvSpPr>
            <p:cNvPr id="54289" name="Rectangle 16"/>
            <p:cNvSpPr>
              <a:spLocks noChangeArrowheads="1"/>
            </p:cNvSpPr>
            <p:nvPr/>
          </p:nvSpPr>
          <p:spPr bwMode="auto">
            <a:xfrm>
              <a:off x="1743" y="2432"/>
              <a:ext cx="1478" cy="187"/>
            </a:xfrm>
            <a:prstGeom prst="rect">
              <a:avLst/>
            </a:prstGeom>
            <a:noFill/>
            <a:ln w="9525">
              <a:solidFill>
                <a:srgbClr val="000000"/>
              </a:solidFill>
              <a:miter lim="800000"/>
            </a:ln>
          </p:spPr>
          <p:txBody>
            <a:bodyPr/>
            <a:lstStyle/>
            <a:p>
              <a:pPr algn="ctr"/>
              <a:r>
                <a:rPr kumimoji="1" lang="zh-CN" altLang="en-US" sz="1600">
                  <a:latin typeface="Times New Roman" panose="02020603050405020304" pitchFamily="18" charset="0"/>
                  <a:ea typeface="宋体" panose="02010600030101010101" pitchFamily="2" charset="-122"/>
                </a:rPr>
                <a:t>主机</a:t>
              </a:r>
              <a:endParaRPr kumimoji="1" lang="zh-CN" altLang="en-US" sz="3600">
                <a:latin typeface="Times New Roman" panose="02020603050405020304" pitchFamily="18" charset="0"/>
                <a:ea typeface="宋体" panose="02010600030101010101" pitchFamily="2" charset="-122"/>
              </a:endParaRPr>
            </a:p>
          </p:txBody>
        </p:sp>
        <p:sp>
          <p:nvSpPr>
            <p:cNvPr id="54290" name="Rectangle 17"/>
            <p:cNvSpPr>
              <a:spLocks noChangeArrowheads="1"/>
            </p:cNvSpPr>
            <p:nvPr/>
          </p:nvSpPr>
          <p:spPr bwMode="auto">
            <a:xfrm>
              <a:off x="793" y="3566"/>
              <a:ext cx="950" cy="187"/>
            </a:xfrm>
            <a:prstGeom prst="rect">
              <a:avLst/>
            </a:prstGeom>
            <a:noFill/>
            <a:ln w="9525">
              <a:solidFill>
                <a:srgbClr val="000000"/>
              </a:solidFill>
              <a:miter lim="800000"/>
            </a:ln>
          </p:spPr>
          <p:txBody>
            <a:bodyPr/>
            <a:lstStyle/>
            <a:p>
              <a:pPr algn="ctr"/>
              <a:r>
                <a:rPr kumimoji="1" lang="zh-CN" altLang="en-US" sz="1600">
                  <a:latin typeface="Times New Roman" panose="02020603050405020304" pitchFamily="18" charset="0"/>
                  <a:ea typeface="宋体" panose="02010600030101010101" pitchFamily="2" charset="-122"/>
                </a:rPr>
                <a:t>全</a:t>
              </a:r>
              <a:r>
                <a:rPr kumimoji="1" lang="en-US" altLang="zh-CN" sz="1600" dirty="0">
                  <a:latin typeface="Times New Roman" panose="02020603050405020304" pitchFamily="18" charset="0"/>
                  <a:ea typeface="宋体" panose="02010600030101010101" pitchFamily="2" charset="-122"/>
                </a:rPr>
                <a:t>1</a:t>
              </a:r>
              <a:endParaRPr kumimoji="1" lang="en-US" altLang="zh-CN" sz="3600" dirty="0">
                <a:latin typeface="Times New Roman" panose="02020603050405020304" pitchFamily="18" charset="0"/>
                <a:ea typeface="宋体" panose="02010600030101010101" pitchFamily="2" charset="-122"/>
              </a:endParaRPr>
            </a:p>
          </p:txBody>
        </p:sp>
        <p:sp>
          <p:nvSpPr>
            <p:cNvPr id="54291" name="Rectangle 18"/>
            <p:cNvSpPr>
              <a:spLocks noChangeArrowheads="1"/>
            </p:cNvSpPr>
            <p:nvPr/>
          </p:nvSpPr>
          <p:spPr bwMode="auto">
            <a:xfrm>
              <a:off x="1743" y="3566"/>
              <a:ext cx="1478" cy="187"/>
            </a:xfrm>
            <a:prstGeom prst="rect">
              <a:avLst/>
            </a:prstGeom>
            <a:noFill/>
            <a:ln w="9525">
              <a:solidFill>
                <a:srgbClr val="000000"/>
              </a:solidFill>
              <a:miter lim="800000"/>
            </a:ln>
          </p:spPr>
          <p:txBody>
            <a:bodyPr/>
            <a:lstStyle/>
            <a:p>
              <a:pPr algn="ctr"/>
              <a:r>
                <a:rPr kumimoji="1" lang="zh-CN" altLang="en-US" sz="1600">
                  <a:latin typeface="Times New Roman" panose="02020603050405020304" pitchFamily="18" charset="0"/>
                  <a:ea typeface="宋体" panose="02010600030101010101" pitchFamily="2" charset="-122"/>
                </a:rPr>
                <a:t>全</a:t>
              </a:r>
              <a:r>
                <a:rPr kumimoji="1" lang="en-US" altLang="zh-CN" sz="1600" dirty="0">
                  <a:latin typeface="Times New Roman" panose="02020603050405020304" pitchFamily="18" charset="0"/>
                  <a:ea typeface="宋体" panose="02010600030101010101" pitchFamily="2" charset="-122"/>
                </a:rPr>
                <a:t>0</a:t>
              </a:r>
              <a:endParaRPr kumimoji="1" lang="en-US" altLang="zh-CN" sz="3600" dirty="0">
                <a:latin typeface="Times New Roman" panose="02020603050405020304" pitchFamily="18" charset="0"/>
                <a:ea typeface="宋体" panose="02010600030101010101" pitchFamily="2" charset="-122"/>
              </a:endParaRPr>
            </a:p>
          </p:txBody>
        </p:sp>
        <p:sp>
          <p:nvSpPr>
            <p:cNvPr id="54292" name="Rectangle 19"/>
            <p:cNvSpPr>
              <a:spLocks noChangeArrowheads="1"/>
            </p:cNvSpPr>
            <p:nvPr/>
          </p:nvSpPr>
          <p:spPr bwMode="auto">
            <a:xfrm>
              <a:off x="793" y="2886"/>
              <a:ext cx="950" cy="187"/>
            </a:xfrm>
            <a:prstGeom prst="rect">
              <a:avLst/>
            </a:prstGeom>
            <a:noFill/>
            <a:ln w="9525">
              <a:solidFill>
                <a:srgbClr val="000000"/>
              </a:solidFill>
              <a:miter lim="800000"/>
            </a:ln>
          </p:spPr>
          <p:txBody>
            <a:bodyPr/>
            <a:lstStyle/>
            <a:p>
              <a:pPr algn="ctr"/>
              <a:r>
                <a:rPr kumimoji="1" lang="zh-CN" altLang="en-US" sz="1600">
                  <a:latin typeface="Times New Roman" panose="02020603050405020304" pitchFamily="18" charset="0"/>
                  <a:ea typeface="宋体" panose="02010600030101010101" pitchFamily="2" charset="-122"/>
                </a:rPr>
                <a:t>网络</a:t>
              </a:r>
              <a:endParaRPr kumimoji="1" lang="zh-CN" altLang="en-US" sz="3600">
                <a:latin typeface="Times New Roman" panose="02020603050405020304" pitchFamily="18" charset="0"/>
                <a:ea typeface="宋体" panose="02010600030101010101" pitchFamily="2" charset="-122"/>
              </a:endParaRPr>
            </a:p>
          </p:txBody>
        </p:sp>
        <p:sp>
          <p:nvSpPr>
            <p:cNvPr id="54293" name="Rectangle 20"/>
            <p:cNvSpPr>
              <a:spLocks noChangeArrowheads="1"/>
            </p:cNvSpPr>
            <p:nvPr/>
          </p:nvSpPr>
          <p:spPr bwMode="auto">
            <a:xfrm>
              <a:off x="1743" y="2886"/>
              <a:ext cx="1478" cy="187"/>
            </a:xfrm>
            <a:prstGeom prst="rect">
              <a:avLst/>
            </a:prstGeom>
            <a:noFill/>
            <a:ln w="9525">
              <a:solidFill>
                <a:srgbClr val="000000"/>
              </a:solidFill>
              <a:miter lim="800000"/>
            </a:ln>
          </p:spPr>
          <p:txBody>
            <a:bodyPr/>
            <a:lstStyle/>
            <a:p>
              <a:pPr algn="ctr"/>
              <a:r>
                <a:rPr kumimoji="1" lang="zh-CN" altLang="en-US" sz="1600">
                  <a:latin typeface="Times New Roman" panose="02020603050405020304" pitchFamily="18" charset="0"/>
                  <a:ea typeface="宋体" panose="02010600030101010101" pitchFamily="2" charset="-122"/>
                </a:rPr>
                <a:t>全</a:t>
              </a:r>
              <a:r>
                <a:rPr kumimoji="1" lang="en-US" altLang="zh-CN" sz="1600" dirty="0">
                  <a:latin typeface="Times New Roman" panose="02020603050405020304" pitchFamily="18" charset="0"/>
                  <a:ea typeface="宋体" panose="02010600030101010101" pitchFamily="2" charset="-122"/>
                </a:rPr>
                <a:t>0</a:t>
              </a:r>
              <a:endParaRPr kumimoji="1" lang="en-US" altLang="zh-CN" sz="3600" dirty="0">
                <a:latin typeface="Times New Roman" panose="02020603050405020304" pitchFamily="18" charset="0"/>
                <a:ea typeface="宋体" panose="02010600030101010101" pitchFamily="2" charset="-122"/>
              </a:endParaRPr>
            </a:p>
          </p:txBody>
        </p:sp>
        <p:sp>
          <p:nvSpPr>
            <p:cNvPr id="54294" name="Rectangle 21"/>
            <p:cNvSpPr>
              <a:spLocks noChangeArrowheads="1"/>
            </p:cNvSpPr>
            <p:nvPr/>
          </p:nvSpPr>
          <p:spPr bwMode="auto">
            <a:xfrm>
              <a:off x="793" y="3113"/>
              <a:ext cx="950" cy="187"/>
            </a:xfrm>
            <a:prstGeom prst="rect">
              <a:avLst/>
            </a:prstGeom>
            <a:noFill/>
            <a:ln w="9525">
              <a:solidFill>
                <a:srgbClr val="000000"/>
              </a:solidFill>
              <a:miter lim="800000"/>
            </a:ln>
          </p:spPr>
          <p:txBody>
            <a:bodyPr/>
            <a:lstStyle/>
            <a:p>
              <a:pPr algn="ctr"/>
              <a:r>
                <a:rPr kumimoji="1" lang="zh-CN" altLang="en-US" sz="1600">
                  <a:latin typeface="Times New Roman" panose="02020603050405020304" pitchFamily="18" charset="0"/>
                  <a:ea typeface="宋体" panose="02010600030101010101" pitchFamily="2" charset="-122"/>
                </a:rPr>
                <a:t>网络</a:t>
              </a:r>
              <a:endParaRPr kumimoji="1" lang="zh-CN" altLang="en-US" sz="3600">
                <a:latin typeface="Times New Roman" panose="02020603050405020304" pitchFamily="18" charset="0"/>
                <a:ea typeface="宋体" panose="02010600030101010101" pitchFamily="2" charset="-122"/>
              </a:endParaRPr>
            </a:p>
          </p:txBody>
        </p:sp>
        <p:sp>
          <p:nvSpPr>
            <p:cNvPr id="54295" name="Rectangle 22"/>
            <p:cNvSpPr>
              <a:spLocks noChangeArrowheads="1"/>
            </p:cNvSpPr>
            <p:nvPr/>
          </p:nvSpPr>
          <p:spPr bwMode="auto">
            <a:xfrm>
              <a:off x="1743" y="3113"/>
              <a:ext cx="1478" cy="187"/>
            </a:xfrm>
            <a:prstGeom prst="rect">
              <a:avLst/>
            </a:prstGeom>
            <a:noFill/>
            <a:ln w="9525">
              <a:solidFill>
                <a:srgbClr val="000000"/>
              </a:solidFill>
              <a:miter lim="800000"/>
            </a:ln>
          </p:spPr>
          <p:txBody>
            <a:bodyPr/>
            <a:lstStyle/>
            <a:p>
              <a:pPr algn="ctr"/>
              <a:r>
                <a:rPr kumimoji="1" lang="zh-CN" altLang="en-US" sz="1600">
                  <a:latin typeface="Times New Roman" panose="02020603050405020304" pitchFamily="18" charset="0"/>
                  <a:ea typeface="宋体" panose="02010600030101010101" pitchFamily="2" charset="-122"/>
                </a:rPr>
                <a:t>全</a:t>
              </a:r>
              <a:r>
                <a:rPr kumimoji="1" lang="en-US" altLang="zh-CN" sz="1600" dirty="0">
                  <a:latin typeface="Times New Roman" panose="02020603050405020304" pitchFamily="18" charset="0"/>
                  <a:ea typeface="宋体" panose="02010600030101010101" pitchFamily="2" charset="-122"/>
                </a:rPr>
                <a:t>1</a:t>
              </a:r>
              <a:endParaRPr kumimoji="1" lang="en-US" altLang="zh-CN" sz="3600" dirty="0">
                <a:latin typeface="Times New Roman" panose="02020603050405020304" pitchFamily="18" charset="0"/>
                <a:ea typeface="宋体" panose="02010600030101010101" pitchFamily="2" charset="-122"/>
              </a:endParaRPr>
            </a:p>
          </p:txBody>
        </p:sp>
        <p:sp>
          <p:nvSpPr>
            <p:cNvPr id="54296" name="Rectangle 23"/>
            <p:cNvSpPr>
              <a:spLocks noChangeArrowheads="1"/>
            </p:cNvSpPr>
            <p:nvPr/>
          </p:nvSpPr>
          <p:spPr bwMode="auto">
            <a:xfrm>
              <a:off x="793" y="3793"/>
              <a:ext cx="422" cy="188"/>
            </a:xfrm>
            <a:prstGeom prst="rect">
              <a:avLst/>
            </a:prstGeom>
            <a:noFill/>
            <a:ln w="9525">
              <a:solidFill>
                <a:srgbClr val="000000"/>
              </a:solidFill>
              <a:miter lim="800000"/>
            </a:ln>
          </p:spPr>
          <p:txBody>
            <a:bodyPr/>
            <a:lstStyle/>
            <a:p>
              <a:pPr algn="ctr"/>
              <a:r>
                <a:rPr kumimoji="1" lang="en-US" altLang="zh-CN" sz="1600" dirty="0">
                  <a:latin typeface="Times New Roman" panose="02020603050405020304" pitchFamily="18" charset="0"/>
                  <a:ea typeface="宋体" panose="02010600030101010101" pitchFamily="2" charset="-122"/>
                </a:rPr>
                <a:t>127</a:t>
              </a:r>
              <a:endParaRPr kumimoji="1" lang="en-US" altLang="zh-CN" sz="3600" dirty="0">
                <a:latin typeface="Times New Roman" panose="02020603050405020304" pitchFamily="18" charset="0"/>
                <a:ea typeface="宋体" panose="02010600030101010101" pitchFamily="2" charset="-122"/>
              </a:endParaRPr>
            </a:p>
          </p:txBody>
        </p:sp>
        <p:sp>
          <p:nvSpPr>
            <p:cNvPr id="54297" name="Rectangle 24"/>
            <p:cNvSpPr>
              <a:spLocks noChangeArrowheads="1"/>
            </p:cNvSpPr>
            <p:nvPr/>
          </p:nvSpPr>
          <p:spPr bwMode="auto">
            <a:xfrm>
              <a:off x="1215" y="3793"/>
              <a:ext cx="2006" cy="188"/>
            </a:xfrm>
            <a:prstGeom prst="rect">
              <a:avLst/>
            </a:prstGeom>
            <a:noFill/>
            <a:ln w="9525">
              <a:solidFill>
                <a:srgbClr val="000000"/>
              </a:solidFill>
              <a:miter lim="800000"/>
            </a:ln>
          </p:spPr>
          <p:txBody>
            <a:bodyPr/>
            <a:lstStyle/>
            <a:p>
              <a:pPr algn="ctr"/>
              <a:r>
                <a:rPr kumimoji="1" lang="zh-CN" altLang="en-US" sz="1600" dirty="0">
                  <a:latin typeface="Times New Roman" panose="02020603050405020304" pitchFamily="18" charset="0"/>
                  <a:ea typeface="宋体" panose="02010600030101010101" pitchFamily="2" charset="-122"/>
                </a:rPr>
                <a:t>非全</a:t>
              </a:r>
              <a:r>
                <a:rPr kumimoji="1" lang="en-US" altLang="zh-CN" sz="1600" dirty="0">
                  <a:latin typeface="Times New Roman" panose="02020603050405020304" pitchFamily="18" charset="0"/>
                  <a:ea typeface="宋体" panose="02010600030101010101" pitchFamily="2" charset="-122"/>
                </a:rPr>
                <a:t>0</a:t>
              </a:r>
              <a:r>
                <a:rPr kumimoji="1" lang="zh-CN" altLang="en-US" sz="1600" dirty="0">
                  <a:latin typeface="Times New Roman" panose="02020603050405020304" pitchFamily="18" charset="0"/>
                  <a:ea typeface="宋体" panose="02010600030101010101" pitchFamily="2" charset="-122"/>
                </a:rPr>
                <a:t>或全</a:t>
              </a:r>
              <a:r>
                <a:rPr kumimoji="1" lang="en-US" altLang="zh-CN" sz="1600" dirty="0">
                  <a:latin typeface="Times New Roman" panose="02020603050405020304" pitchFamily="18" charset="0"/>
                  <a:ea typeface="宋体" panose="02010600030101010101" pitchFamily="2" charset="-122"/>
                </a:rPr>
                <a:t>1</a:t>
              </a:r>
              <a:r>
                <a:rPr kumimoji="1" lang="zh-CN" altLang="en-US" sz="1600" dirty="0">
                  <a:latin typeface="Times New Roman" panose="02020603050405020304" pitchFamily="18" charset="0"/>
                  <a:ea typeface="宋体" panose="02010600030101010101" pitchFamily="2" charset="-122"/>
                </a:rPr>
                <a:t>的任何数 </a:t>
              </a:r>
              <a:r>
                <a:rPr kumimoji="1" lang="en-US" altLang="zh-CN" sz="1600" dirty="0">
                  <a:latin typeface="Times New Roman" panose="02020603050405020304" pitchFamily="18" charset="0"/>
                  <a:ea typeface="宋体" panose="02010600030101010101" pitchFamily="2" charset="-122"/>
                </a:rPr>
                <a:t>(</a:t>
              </a:r>
              <a:r>
                <a:rPr kumimoji="1" lang="zh-CN" altLang="en-US" sz="1600" dirty="0">
                  <a:latin typeface="Times New Roman" panose="02020603050405020304" pitchFamily="18" charset="0"/>
                  <a:ea typeface="宋体" panose="02010600030101010101" pitchFamily="2" charset="-122"/>
                </a:rPr>
                <a:t>常为</a:t>
              </a:r>
              <a:r>
                <a:rPr kumimoji="1" lang="en-US" altLang="zh-CN" sz="1600" dirty="0">
                  <a:latin typeface="Times New Roman" panose="02020603050405020304" pitchFamily="18" charset="0"/>
                  <a:ea typeface="宋体" panose="02010600030101010101" pitchFamily="2" charset="-122"/>
                </a:rPr>
                <a:t>1)</a:t>
              </a:r>
              <a:endParaRPr kumimoji="1" lang="en-US" altLang="zh-CN" sz="3600" dirty="0">
                <a:latin typeface="Times New Roman" panose="02020603050405020304" pitchFamily="18" charset="0"/>
                <a:ea typeface="宋体" panose="02010600030101010101" pitchFamily="2" charset="-122"/>
              </a:endParaRPr>
            </a:p>
          </p:txBody>
        </p:sp>
        <p:sp>
          <p:nvSpPr>
            <p:cNvPr id="54298" name="Rectangle 25"/>
            <p:cNvSpPr>
              <a:spLocks noChangeArrowheads="1"/>
            </p:cNvSpPr>
            <p:nvPr/>
          </p:nvSpPr>
          <p:spPr bwMode="auto">
            <a:xfrm>
              <a:off x="793" y="2659"/>
              <a:ext cx="950" cy="188"/>
            </a:xfrm>
            <a:prstGeom prst="rect">
              <a:avLst/>
            </a:prstGeom>
            <a:noFill/>
            <a:ln w="9525">
              <a:solidFill>
                <a:srgbClr val="000000"/>
              </a:solidFill>
              <a:miter lim="800000"/>
            </a:ln>
          </p:spPr>
          <p:txBody>
            <a:bodyPr/>
            <a:lstStyle/>
            <a:p>
              <a:pPr algn="ctr"/>
              <a:r>
                <a:rPr kumimoji="1" lang="zh-CN" altLang="en-US" sz="1600">
                  <a:latin typeface="Times New Roman" panose="02020603050405020304" pitchFamily="18" charset="0"/>
                  <a:ea typeface="宋体" panose="02010600030101010101" pitchFamily="2" charset="-122"/>
                </a:rPr>
                <a:t>全</a:t>
              </a:r>
              <a:r>
                <a:rPr kumimoji="1" lang="en-US" altLang="zh-CN" sz="1600" dirty="0">
                  <a:latin typeface="Times New Roman" panose="02020603050405020304" pitchFamily="18" charset="0"/>
                  <a:ea typeface="宋体" panose="02010600030101010101" pitchFamily="2" charset="-122"/>
                </a:rPr>
                <a:t>1</a:t>
              </a:r>
              <a:endParaRPr kumimoji="1" lang="en-US" altLang="zh-CN" sz="3600" dirty="0">
                <a:latin typeface="Times New Roman" panose="02020603050405020304" pitchFamily="18" charset="0"/>
                <a:ea typeface="宋体" panose="02010600030101010101" pitchFamily="2" charset="-122"/>
              </a:endParaRPr>
            </a:p>
          </p:txBody>
        </p:sp>
        <p:sp>
          <p:nvSpPr>
            <p:cNvPr id="54299" name="Rectangle 26"/>
            <p:cNvSpPr>
              <a:spLocks noChangeArrowheads="1"/>
            </p:cNvSpPr>
            <p:nvPr/>
          </p:nvSpPr>
          <p:spPr bwMode="auto">
            <a:xfrm>
              <a:off x="1743" y="2659"/>
              <a:ext cx="1478" cy="188"/>
            </a:xfrm>
            <a:prstGeom prst="rect">
              <a:avLst/>
            </a:prstGeom>
            <a:noFill/>
            <a:ln w="9525">
              <a:solidFill>
                <a:srgbClr val="000000"/>
              </a:solidFill>
              <a:miter lim="800000"/>
            </a:ln>
          </p:spPr>
          <p:txBody>
            <a:bodyPr/>
            <a:lstStyle/>
            <a:p>
              <a:pPr algn="ctr"/>
              <a:r>
                <a:rPr kumimoji="1" lang="zh-CN" altLang="en-US" sz="1600">
                  <a:latin typeface="Times New Roman" panose="02020603050405020304" pitchFamily="18" charset="0"/>
                  <a:ea typeface="宋体" panose="02010600030101010101" pitchFamily="2" charset="-122"/>
                </a:rPr>
                <a:t>主机</a:t>
              </a:r>
              <a:endParaRPr kumimoji="1" lang="zh-CN" altLang="en-US" sz="3600">
                <a:latin typeface="Times New Roman" panose="02020603050405020304" pitchFamily="18" charset="0"/>
                <a:ea typeface="宋体" panose="02010600030101010101" pitchFamily="2" charset="-122"/>
              </a:endParaRPr>
            </a:p>
          </p:txBody>
        </p:sp>
        <p:sp>
          <p:nvSpPr>
            <p:cNvPr id="54300" name="Rectangle 27"/>
            <p:cNvSpPr>
              <a:spLocks noChangeArrowheads="1"/>
            </p:cNvSpPr>
            <p:nvPr/>
          </p:nvSpPr>
          <p:spPr bwMode="auto">
            <a:xfrm>
              <a:off x="793" y="3339"/>
              <a:ext cx="950" cy="187"/>
            </a:xfrm>
            <a:prstGeom prst="rect">
              <a:avLst/>
            </a:prstGeom>
            <a:noFill/>
            <a:ln w="9525">
              <a:solidFill>
                <a:srgbClr val="000000"/>
              </a:solidFill>
              <a:miter lim="800000"/>
            </a:ln>
          </p:spPr>
          <p:txBody>
            <a:bodyPr/>
            <a:lstStyle/>
            <a:p>
              <a:pPr algn="ctr"/>
              <a:r>
                <a:rPr kumimoji="1" lang="zh-CN" altLang="en-US" sz="1600">
                  <a:latin typeface="Times New Roman" panose="02020603050405020304" pitchFamily="18" charset="0"/>
                  <a:ea typeface="宋体" panose="02010600030101010101" pitchFamily="2" charset="-122"/>
                </a:rPr>
                <a:t>全</a:t>
              </a:r>
              <a:r>
                <a:rPr kumimoji="1" lang="en-US" altLang="zh-CN" sz="1600" dirty="0">
                  <a:latin typeface="Times New Roman" panose="02020603050405020304" pitchFamily="18" charset="0"/>
                  <a:ea typeface="宋体" panose="02010600030101010101" pitchFamily="2" charset="-122"/>
                </a:rPr>
                <a:t>0</a:t>
              </a:r>
              <a:endParaRPr kumimoji="1" lang="en-US" altLang="zh-CN" sz="3600" dirty="0">
                <a:latin typeface="Times New Roman" panose="02020603050405020304" pitchFamily="18" charset="0"/>
                <a:ea typeface="宋体" panose="02010600030101010101" pitchFamily="2" charset="-122"/>
              </a:endParaRPr>
            </a:p>
          </p:txBody>
        </p:sp>
        <p:sp>
          <p:nvSpPr>
            <p:cNvPr id="54301" name="Rectangle 28"/>
            <p:cNvSpPr>
              <a:spLocks noChangeArrowheads="1"/>
            </p:cNvSpPr>
            <p:nvPr/>
          </p:nvSpPr>
          <p:spPr bwMode="auto">
            <a:xfrm>
              <a:off x="1743" y="3339"/>
              <a:ext cx="1478" cy="187"/>
            </a:xfrm>
            <a:prstGeom prst="rect">
              <a:avLst/>
            </a:prstGeom>
            <a:noFill/>
            <a:ln w="9525">
              <a:solidFill>
                <a:srgbClr val="000000"/>
              </a:solidFill>
              <a:miter lim="800000"/>
            </a:ln>
          </p:spPr>
          <p:txBody>
            <a:bodyPr/>
            <a:lstStyle/>
            <a:p>
              <a:pPr algn="ctr"/>
              <a:r>
                <a:rPr kumimoji="1" lang="zh-CN" altLang="en-US" sz="1600">
                  <a:latin typeface="Times New Roman" panose="02020603050405020304" pitchFamily="18" charset="0"/>
                  <a:ea typeface="宋体" panose="02010600030101010101" pitchFamily="2" charset="-122"/>
                </a:rPr>
                <a:t>全</a:t>
              </a:r>
              <a:r>
                <a:rPr kumimoji="1" lang="en-US" altLang="zh-CN" sz="1600" dirty="0">
                  <a:latin typeface="Times New Roman" panose="02020603050405020304" pitchFamily="18" charset="0"/>
                  <a:ea typeface="宋体" panose="02010600030101010101" pitchFamily="2" charset="-122"/>
                </a:rPr>
                <a:t>1</a:t>
              </a:r>
              <a:endParaRPr kumimoji="1" lang="en-US" altLang="zh-CN" sz="3600" dirty="0">
                <a:latin typeface="Times New Roman" panose="02020603050405020304" pitchFamily="18" charset="0"/>
                <a:ea typeface="宋体" panose="02010600030101010101" pitchFamily="2" charset="-122"/>
              </a:endParaRPr>
            </a:p>
          </p:txBody>
        </p:sp>
      </p:grpSp>
      <p:sp>
        <p:nvSpPr>
          <p:cNvPr id="54276" name="Rectangle 30"/>
          <p:cNvSpPr>
            <a:spLocks noGrp="1" noChangeArrowheads="1"/>
          </p:cNvSpPr>
          <p:nvPr>
            <p:ph type="title"/>
          </p:nvPr>
        </p:nvSpPr>
        <p:spPr/>
        <p:txBody>
          <a:bodyPr/>
          <a:lstStyle/>
          <a:p>
            <a:pPr eaLnBrk="1" hangingPunct="1"/>
            <a:r>
              <a:rPr lang="en-US" altLang="zh-CN" dirty="0"/>
              <a:t>2. </a:t>
            </a:r>
            <a:r>
              <a:rPr lang="zh-CN" altLang="en-US" dirty="0"/>
              <a:t>常用的三种类别的</a:t>
            </a:r>
            <a:r>
              <a:rPr lang="en-US" altLang="zh-CN" dirty="0"/>
              <a:t>IP</a:t>
            </a:r>
            <a:r>
              <a:rPr lang="zh-CN" altLang="en-US" dirty="0"/>
              <a:t>地址</a:t>
            </a:r>
          </a:p>
        </p:txBody>
      </p:sp>
    </p:spTree>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298" name="Picture 2"/>
          <p:cNvPicPr>
            <a:picLocks noChangeAspect="1" noChangeArrowheads="1"/>
          </p:cNvPicPr>
          <p:nvPr/>
        </p:nvPicPr>
        <p:blipFill>
          <a:blip r:embed="rId2" cstate="print"/>
          <a:srcRect/>
          <a:stretch>
            <a:fillRect/>
          </a:stretch>
        </p:blipFill>
        <p:spPr bwMode="auto">
          <a:xfrm>
            <a:off x="304800" y="2133600"/>
            <a:ext cx="8418513" cy="2768600"/>
          </a:xfrm>
          <a:prstGeom prst="rect">
            <a:avLst/>
          </a:prstGeom>
          <a:noFill/>
          <a:ln w="9525">
            <a:noFill/>
            <a:miter lim="800000"/>
            <a:headEnd/>
            <a:tailEnd/>
          </a:ln>
        </p:spPr>
      </p:pic>
      <p:sp>
        <p:nvSpPr>
          <p:cNvPr id="55299" name="Rectangle 4"/>
          <p:cNvSpPr>
            <a:spLocks noGrp="1" noChangeArrowheads="1"/>
          </p:cNvSpPr>
          <p:nvPr>
            <p:ph type="title"/>
          </p:nvPr>
        </p:nvSpPr>
        <p:spPr/>
        <p:txBody>
          <a:bodyPr/>
          <a:lstStyle/>
          <a:p>
            <a:pPr eaLnBrk="1" hangingPunct="1"/>
            <a:r>
              <a:rPr lang="en-US" altLang="en-US" dirty="0"/>
              <a:t>Network address (</a:t>
            </a:r>
            <a:r>
              <a:rPr lang="zh-CN" altLang="en-US" dirty="0"/>
              <a:t>网络地址</a:t>
            </a:r>
            <a:r>
              <a:rPr lang="en-US" altLang="en-US" dirty="0"/>
              <a:t>)</a:t>
            </a:r>
            <a:endParaRPr lang="en-US" altLang="zh-CN"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322" name="Picture 2"/>
          <p:cNvPicPr>
            <a:picLocks noChangeAspect="1" noChangeArrowheads="1"/>
          </p:cNvPicPr>
          <p:nvPr/>
        </p:nvPicPr>
        <p:blipFill>
          <a:blip r:embed="rId3" cstate="print"/>
          <a:srcRect/>
          <a:stretch>
            <a:fillRect/>
          </a:stretch>
        </p:blipFill>
        <p:spPr bwMode="auto">
          <a:xfrm>
            <a:off x="1217613" y="1663700"/>
            <a:ext cx="6554787" cy="3670300"/>
          </a:xfrm>
          <a:prstGeom prst="rect">
            <a:avLst/>
          </a:prstGeom>
          <a:noFill/>
          <a:ln w="9525">
            <a:noFill/>
            <a:miter lim="800000"/>
            <a:headEnd/>
            <a:tailEnd/>
          </a:ln>
        </p:spPr>
      </p:pic>
      <p:sp>
        <p:nvSpPr>
          <p:cNvPr id="56323" name="Rectangle 4"/>
          <p:cNvSpPr>
            <a:spLocks noGrp="1" noChangeArrowheads="1"/>
          </p:cNvSpPr>
          <p:nvPr>
            <p:ph type="title"/>
          </p:nvPr>
        </p:nvSpPr>
        <p:spPr/>
        <p:txBody>
          <a:bodyPr/>
          <a:lstStyle/>
          <a:p>
            <a:pPr eaLnBrk="1" hangingPunct="1"/>
            <a:r>
              <a:rPr lang="en-US" altLang="en-US" dirty="0"/>
              <a:t>Example of direct broadcast address</a:t>
            </a:r>
            <a:endParaRPr lang="en-US" altLang="zh-CN"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346" name="Picture 2"/>
          <p:cNvPicPr>
            <a:picLocks noChangeAspect="1" noChangeArrowheads="1"/>
          </p:cNvPicPr>
          <p:nvPr/>
        </p:nvPicPr>
        <p:blipFill>
          <a:blip r:embed="rId2" cstate="print"/>
          <a:srcRect/>
          <a:stretch>
            <a:fillRect/>
          </a:stretch>
        </p:blipFill>
        <p:spPr bwMode="auto">
          <a:xfrm>
            <a:off x="868363" y="1371600"/>
            <a:ext cx="7285037" cy="4156075"/>
          </a:xfrm>
          <a:prstGeom prst="rect">
            <a:avLst/>
          </a:prstGeom>
          <a:noFill/>
          <a:ln w="9525">
            <a:noFill/>
            <a:miter lim="800000"/>
            <a:headEnd/>
            <a:tailEnd/>
          </a:ln>
        </p:spPr>
      </p:pic>
      <p:sp>
        <p:nvSpPr>
          <p:cNvPr id="57347" name="Rectangle 3"/>
          <p:cNvSpPr>
            <a:spLocks noGrp="1" noChangeArrowheads="1"/>
          </p:cNvSpPr>
          <p:nvPr>
            <p:ph type="title"/>
          </p:nvPr>
        </p:nvSpPr>
        <p:spPr>
          <a:xfrm>
            <a:off x="355600" y="203200"/>
            <a:ext cx="8393113" cy="627063"/>
          </a:xfrm>
        </p:spPr>
        <p:txBody>
          <a:bodyPr/>
          <a:lstStyle/>
          <a:p>
            <a:pPr eaLnBrk="1" hangingPunct="1"/>
            <a:r>
              <a:rPr lang="en-US" altLang="en-US" dirty="0"/>
              <a:t>Example of limited broadcast address</a:t>
            </a:r>
            <a:endParaRPr lang="en-US" altLang="zh-CN"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370" name="Picture 2"/>
          <p:cNvPicPr>
            <a:picLocks noChangeAspect="1" noChangeArrowheads="1"/>
          </p:cNvPicPr>
          <p:nvPr/>
        </p:nvPicPr>
        <p:blipFill>
          <a:blip r:embed="rId3" cstate="print"/>
          <a:srcRect/>
          <a:stretch>
            <a:fillRect/>
          </a:stretch>
        </p:blipFill>
        <p:spPr bwMode="auto">
          <a:xfrm>
            <a:off x="1544638" y="1458913"/>
            <a:ext cx="5694362" cy="4256087"/>
          </a:xfrm>
          <a:prstGeom prst="rect">
            <a:avLst/>
          </a:prstGeom>
          <a:noFill/>
          <a:ln w="9525">
            <a:noFill/>
            <a:miter lim="800000"/>
            <a:headEnd/>
            <a:tailEnd/>
          </a:ln>
        </p:spPr>
      </p:pic>
      <p:sp>
        <p:nvSpPr>
          <p:cNvPr id="58371" name="Rectangle 3"/>
          <p:cNvSpPr>
            <a:spLocks noGrp="1" noChangeArrowheads="1"/>
          </p:cNvSpPr>
          <p:nvPr>
            <p:ph type="title"/>
          </p:nvPr>
        </p:nvSpPr>
        <p:spPr>
          <a:xfrm>
            <a:off x="355600" y="203200"/>
            <a:ext cx="8320088" cy="627063"/>
          </a:xfrm>
        </p:spPr>
        <p:txBody>
          <a:bodyPr/>
          <a:lstStyle/>
          <a:p>
            <a:pPr eaLnBrk="1" hangingPunct="1"/>
            <a:r>
              <a:rPr lang="en-US" altLang="en-US" dirty="0"/>
              <a:t>Examples of "this host on this network"</a:t>
            </a:r>
            <a:endParaRPr lang="en-US" altLang="zh-CN"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394" name="Picture 2"/>
          <p:cNvPicPr>
            <a:picLocks noChangeAspect="1" noChangeArrowheads="1"/>
          </p:cNvPicPr>
          <p:nvPr/>
        </p:nvPicPr>
        <p:blipFill>
          <a:blip r:embed="rId2" cstate="print"/>
          <a:srcRect/>
          <a:stretch>
            <a:fillRect/>
          </a:stretch>
        </p:blipFill>
        <p:spPr bwMode="auto">
          <a:xfrm>
            <a:off x="611188" y="1557338"/>
            <a:ext cx="7993062" cy="4516437"/>
          </a:xfrm>
          <a:prstGeom prst="rect">
            <a:avLst/>
          </a:prstGeom>
          <a:noFill/>
          <a:ln w="9525">
            <a:noFill/>
            <a:miter lim="800000"/>
            <a:headEnd/>
            <a:tailEnd/>
          </a:ln>
        </p:spPr>
      </p:pic>
      <p:sp>
        <p:nvSpPr>
          <p:cNvPr id="59395" name="Rectangle 3"/>
          <p:cNvSpPr>
            <a:spLocks noGrp="1" noChangeArrowheads="1"/>
          </p:cNvSpPr>
          <p:nvPr>
            <p:ph type="title"/>
          </p:nvPr>
        </p:nvSpPr>
        <p:spPr/>
        <p:txBody>
          <a:bodyPr/>
          <a:lstStyle/>
          <a:p>
            <a:pPr eaLnBrk="1" hangingPunct="1"/>
            <a:r>
              <a:rPr lang="en-US" altLang="en-US" dirty="0"/>
              <a:t>Example of "specific host on this network"</a:t>
            </a:r>
            <a:endParaRPr lang="en-US" altLang="zh-CN"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5"/>
          <p:cNvSpPr>
            <a:spLocks noGrp="1" noChangeArrowheads="1"/>
          </p:cNvSpPr>
          <p:nvPr>
            <p:ph type="title"/>
          </p:nvPr>
        </p:nvSpPr>
        <p:spPr/>
        <p:txBody>
          <a:bodyPr/>
          <a:lstStyle/>
          <a:p>
            <a:pPr eaLnBrk="1" hangingPunct="1"/>
            <a:r>
              <a:rPr lang="zh-CN" altLang="en-US" dirty="0"/>
              <a:t>电信网的成功经验让网络负责可靠交付</a:t>
            </a:r>
          </a:p>
        </p:txBody>
      </p:sp>
      <p:sp>
        <p:nvSpPr>
          <p:cNvPr id="19459" name="Rectangle 3"/>
          <p:cNvSpPr>
            <a:spLocks noGrp="1" noChangeArrowheads="1"/>
          </p:cNvSpPr>
          <p:nvPr>
            <p:ph type="body" idx="1"/>
          </p:nvPr>
        </p:nvSpPr>
        <p:spPr>
          <a:xfrm>
            <a:off x="330200" y="1052512"/>
            <a:ext cx="8483600" cy="5112791"/>
          </a:xfrm>
        </p:spPr>
        <p:txBody>
          <a:bodyPr/>
          <a:lstStyle/>
          <a:p>
            <a:pPr eaLnBrk="1" hangingPunct="1">
              <a:spcBef>
                <a:spcPts val="600"/>
              </a:spcBef>
            </a:pPr>
            <a:r>
              <a:rPr lang="zh-CN" altLang="en-US" dirty="0"/>
              <a:t>有人认为计算机网络</a:t>
            </a:r>
            <a:r>
              <a:rPr lang="zh-CN" altLang="en-US" dirty="0">
                <a:solidFill>
                  <a:srgbClr val="FF0000"/>
                </a:solidFill>
              </a:rPr>
              <a:t>也应模仿</a:t>
            </a:r>
            <a:r>
              <a:rPr lang="zh-CN" altLang="en-US" dirty="0"/>
              <a:t>打电话所使用的</a:t>
            </a:r>
            <a:r>
              <a:rPr lang="zh-CN" altLang="en-US" dirty="0">
                <a:solidFill>
                  <a:srgbClr val="FF0000"/>
                </a:solidFill>
              </a:rPr>
              <a:t>面向连接</a:t>
            </a:r>
            <a:r>
              <a:rPr lang="zh-CN" altLang="en-US" dirty="0"/>
              <a:t>的通信方式。 </a:t>
            </a:r>
          </a:p>
          <a:p>
            <a:pPr eaLnBrk="1" hangingPunct="1">
              <a:spcBef>
                <a:spcPts val="600"/>
              </a:spcBef>
            </a:pPr>
            <a:endParaRPr lang="zh-CN" altLang="en-US" dirty="0"/>
          </a:p>
          <a:p>
            <a:pPr eaLnBrk="1" hangingPunct="1">
              <a:spcBef>
                <a:spcPts val="600"/>
              </a:spcBef>
            </a:pPr>
            <a:r>
              <a:rPr lang="zh-CN" altLang="en-US" dirty="0"/>
              <a:t>先建立</a:t>
            </a:r>
            <a:r>
              <a:rPr lang="zh-CN" altLang="en-US" dirty="0">
                <a:solidFill>
                  <a:schemeClr val="hlink"/>
                </a:solidFill>
              </a:rPr>
              <a:t>虚电路 </a:t>
            </a:r>
            <a:r>
              <a:rPr lang="en-US" altLang="zh-CN" dirty="0"/>
              <a:t>(Virtual Circuit)</a:t>
            </a:r>
            <a:r>
              <a:rPr lang="zh-CN" altLang="en-US" dirty="0"/>
              <a:t>，以预留双方通信所需的一切网络资源。 </a:t>
            </a:r>
            <a:endParaRPr lang="en-US" altLang="zh-CN" dirty="0"/>
          </a:p>
          <a:p>
            <a:pPr eaLnBrk="1" hangingPunct="1">
              <a:spcBef>
                <a:spcPts val="600"/>
              </a:spcBef>
            </a:pPr>
            <a:endParaRPr lang="en-US" altLang="zh-CN" dirty="0"/>
          </a:p>
          <a:p>
            <a:pPr eaLnBrk="1" hangingPunct="1">
              <a:spcBef>
                <a:spcPts val="600"/>
              </a:spcBef>
            </a:pPr>
            <a:r>
              <a:rPr lang="zh-CN" altLang="en-US" dirty="0"/>
              <a:t>然后双方就沿着已建立的虚电路发送分组</a:t>
            </a:r>
          </a:p>
          <a:p>
            <a:pPr eaLnBrk="1" hangingPunct="1">
              <a:spcBef>
                <a:spcPts val="600"/>
              </a:spcBef>
            </a:pPr>
            <a:endParaRPr lang="zh-CN" altLang="en-US" dirty="0"/>
          </a:p>
          <a:p>
            <a:pPr eaLnBrk="1" hangingPunct="1">
              <a:spcBef>
                <a:spcPts val="600"/>
              </a:spcBef>
            </a:pPr>
            <a:r>
              <a:rPr lang="zh-CN" altLang="en-US" dirty="0"/>
              <a:t>这种通信方式如果再使用</a:t>
            </a:r>
            <a:r>
              <a:rPr lang="zh-CN" altLang="en-US" dirty="0">
                <a:solidFill>
                  <a:srgbClr val="FF0000"/>
                </a:solidFill>
              </a:rPr>
              <a:t>可靠传输的</a:t>
            </a:r>
            <a:r>
              <a:rPr lang="zh-CN" altLang="en-US" dirty="0"/>
              <a:t>网络协议，就可使所发送的分组</a:t>
            </a:r>
            <a:r>
              <a:rPr lang="zh-CN" altLang="en-US" dirty="0">
                <a:solidFill>
                  <a:srgbClr val="FF0000"/>
                </a:solidFill>
              </a:rPr>
              <a:t>无差错按序</a:t>
            </a:r>
            <a:r>
              <a:rPr lang="zh-CN" altLang="en-US" dirty="0"/>
              <a:t>到达终点，当然也不丢失、不重复。 </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418" name="Picture 2"/>
          <p:cNvPicPr>
            <a:picLocks noChangeAspect="1" noChangeArrowheads="1"/>
          </p:cNvPicPr>
          <p:nvPr/>
        </p:nvPicPr>
        <p:blipFill>
          <a:blip r:embed="rId3" cstate="print"/>
          <a:srcRect/>
          <a:stretch>
            <a:fillRect/>
          </a:stretch>
        </p:blipFill>
        <p:spPr bwMode="auto">
          <a:xfrm>
            <a:off x="1096962" y="1124744"/>
            <a:ext cx="6911975" cy="5003800"/>
          </a:xfrm>
          <a:prstGeom prst="rect">
            <a:avLst/>
          </a:prstGeom>
          <a:noFill/>
          <a:ln w="9525">
            <a:noFill/>
            <a:miter lim="800000"/>
            <a:headEnd/>
            <a:tailEnd/>
          </a:ln>
        </p:spPr>
      </p:pic>
      <p:sp>
        <p:nvSpPr>
          <p:cNvPr id="60419" name="Rectangle 4"/>
          <p:cNvSpPr>
            <a:spLocks noGrp="1" noChangeArrowheads="1"/>
          </p:cNvSpPr>
          <p:nvPr>
            <p:ph type="title"/>
          </p:nvPr>
        </p:nvSpPr>
        <p:spPr/>
        <p:txBody>
          <a:bodyPr/>
          <a:lstStyle/>
          <a:p>
            <a:pPr eaLnBrk="1" hangingPunct="1"/>
            <a:r>
              <a:rPr lang="en-US" altLang="en-US" dirty="0"/>
              <a:t>Example of loopback address</a:t>
            </a:r>
            <a:endParaRPr lang="en-US" altLang="zh-CN"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5970" name="Rectangle 2"/>
          <p:cNvSpPr>
            <a:spLocks noGrp="1" noChangeArrowheads="1"/>
          </p:cNvSpPr>
          <p:nvPr>
            <p:ph type="title"/>
          </p:nvPr>
        </p:nvSpPr>
        <p:spPr>
          <a:noFill/>
          <a:extLst>
            <a:ext uri="{91240B29-F687-4F45-9708-019B960494DF}">
              <a14:hiddenLine xmlns="" xmlns:a14="http://schemas.microsoft.com/office/drawing/2010/main" w="9525">
                <a:solidFill>
                  <a:schemeClr val="tx1"/>
                </a:solidFill>
                <a:prstDash val="solid"/>
                <a:miter lim="800000"/>
                <a:headEnd/>
                <a:tailEnd/>
              </a14:hiddenLine>
            </a:ext>
          </a:extLst>
        </p:spPr>
        <p:txBody>
          <a:bodyPr/>
          <a:lstStyle/>
          <a:p>
            <a:pPr algn="ctr"/>
            <a:r>
              <a:rPr lang="zh-CN" altLang="en-US" dirty="0"/>
              <a:t>一般不使用的特殊的 </a:t>
            </a:r>
            <a:r>
              <a:rPr lang="en-US" altLang="zh-CN" dirty="0"/>
              <a:t>IP</a:t>
            </a:r>
            <a:r>
              <a:rPr lang="zh-CN" altLang="en-US" dirty="0"/>
              <a:t>地址</a:t>
            </a:r>
          </a:p>
        </p:txBody>
      </p:sp>
      <p:graphicFrame>
        <p:nvGraphicFramePr>
          <p:cNvPr id="3" name="内容占位符 2"/>
          <p:cNvGraphicFramePr>
            <a:graphicFrameLocks noGrp="1"/>
          </p:cNvGraphicFramePr>
          <p:nvPr>
            <p:ph idx="1"/>
          </p:nvPr>
        </p:nvGraphicFramePr>
        <p:xfrm>
          <a:off x="428596" y="1023004"/>
          <a:ext cx="8441553" cy="5120640"/>
        </p:xfrm>
        <a:graphic>
          <a:graphicData uri="http://schemas.openxmlformats.org/drawingml/2006/table">
            <a:tbl>
              <a:tblPr>
                <a:tableStyleId>{5C22544A-7EE6-4342-B048-85BDC9FD1C3A}</a:tableStyleId>
              </a:tblPr>
              <a:tblGrid>
                <a:gridCol w="997034">
                  <a:extLst>
                    <a:ext uri="{9D8B030D-6E8A-4147-A177-3AD203B41FA5}">
                      <a16:colId xmlns="" xmlns:a16="http://schemas.microsoft.com/office/drawing/2014/main" val="20000"/>
                    </a:ext>
                  </a:extLst>
                </a:gridCol>
                <a:gridCol w="1595254">
                  <a:extLst>
                    <a:ext uri="{9D8B030D-6E8A-4147-A177-3AD203B41FA5}">
                      <a16:colId xmlns="" xmlns:a16="http://schemas.microsoft.com/office/drawing/2014/main" val="20001"/>
                    </a:ext>
                  </a:extLst>
                </a:gridCol>
                <a:gridCol w="1196441">
                  <a:extLst>
                    <a:ext uri="{9D8B030D-6E8A-4147-A177-3AD203B41FA5}">
                      <a16:colId xmlns="" xmlns:a16="http://schemas.microsoft.com/office/drawing/2014/main" val="20002"/>
                    </a:ext>
                  </a:extLst>
                </a:gridCol>
                <a:gridCol w="1329378">
                  <a:extLst>
                    <a:ext uri="{9D8B030D-6E8A-4147-A177-3AD203B41FA5}">
                      <a16:colId xmlns="" xmlns:a16="http://schemas.microsoft.com/office/drawing/2014/main" val="20003"/>
                    </a:ext>
                  </a:extLst>
                </a:gridCol>
                <a:gridCol w="3323446">
                  <a:extLst>
                    <a:ext uri="{9D8B030D-6E8A-4147-A177-3AD203B41FA5}">
                      <a16:colId xmlns="" xmlns:a16="http://schemas.microsoft.com/office/drawing/2014/main" val="20004"/>
                    </a:ext>
                  </a:extLst>
                </a:gridCol>
              </a:tblGrid>
              <a:tr h="0">
                <a:tc>
                  <a:txBody>
                    <a:bodyPr/>
                    <a:lstStyle/>
                    <a:p>
                      <a:pPr marL="0" algn="ctr" defTabSz="914400" rtl="0" eaLnBrk="1" latinLnBrk="0" hangingPunct="1">
                        <a:lnSpc>
                          <a:spcPct val="100000"/>
                        </a:lnSpc>
                        <a:spcAft>
                          <a:spcPts val="0"/>
                        </a:spcAft>
                      </a:pPr>
                      <a:endParaRPr lang="zh-CN" sz="2400" b="0" kern="1200" dirty="0">
                        <a:solidFill>
                          <a:schemeClr val="tx1"/>
                        </a:solidFill>
                        <a:effectLst/>
                        <a:latin typeface="+mn-lt"/>
                        <a:ea typeface="黑体" panose="02010609060101010101" pitchFamily="49" charset="-122"/>
                        <a:cs typeface="+mn-cs"/>
                      </a:endParaRPr>
                    </a:p>
                  </a:txBody>
                  <a:tcPr marL="63305" marR="63305"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marL="0" algn="ctr" defTabSz="914400" rtl="0" eaLnBrk="1" latinLnBrk="0" hangingPunct="1">
                        <a:lnSpc>
                          <a:spcPct val="100000"/>
                        </a:lnSpc>
                        <a:spcAft>
                          <a:spcPts val="0"/>
                        </a:spcAft>
                      </a:pPr>
                      <a:r>
                        <a:rPr lang="zh-CN" sz="2400" b="0" kern="1200" dirty="0">
                          <a:solidFill>
                            <a:schemeClr val="tx1"/>
                          </a:solidFill>
                          <a:effectLst/>
                          <a:latin typeface="+mn-lt"/>
                          <a:ea typeface="黑体" panose="02010609060101010101" pitchFamily="49" charset="-122"/>
                          <a:cs typeface="+mn-cs"/>
                        </a:rPr>
                        <a:t>主机号</a:t>
                      </a:r>
                    </a:p>
                  </a:txBody>
                  <a:tcPr marL="63305" marR="6330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marL="0" algn="ctr" defTabSz="914400" rtl="0" eaLnBrk="1" latinLnBrk="0" hangingPunct="1">
                        <a:lnSpc>
                          <a:spcPct val="100000"/>
                        </a:lnSpc>
                        <a:spcAft>
                          <a:spcPts val="0"/>
                        </a:spcAft>
                      </a:pPr>
                      <a:r>
                        <a:rPr lang="zh-CN" sz="2400" b="0" kern="1200" dirty="0">
                          <a:solidFill>
                            <a:schemeClr val="tx1"/>
                          </a:solidFill>
                          <a:effectLst/>
                          <a:latin typeface="+mn-lt"/>
                          <a:ea typeface="黑体" panose="02010609060101010101" pitchFamily="49" charset="-122"/>
                          <a:cs typeface="+mn-cs"/>
                        </a:rPr>
                        <a:t>源地址</a:t>
                      </a:r>
                      <a:endParaRPr lang="en-US" altLang="zh-CN" sz="2400" b="0" kern="1200" dirty="0">
                        <a:solidFill>
                          <a:schemeClr val="tx1"/>
                        </a:solidFill>
                        <a:effectLst/>
                        <a:latin typeface="+mn-lt"/>
                        <a:ea typeface="黑体" panose="02010609060101010101" pitchFamily="49" charset="-122"/>
                        <a:cs typeface="+mn-cs"/>
                      </a:endParaRPr>
                    </a:p>
                    <a:p>
                      <a:pPr marL="0" algn="ctr" defTabSz="914400" rtl="0" eaLnBrk="1" latinLnBrk="0" hangingPunct="1">
                        <a:lnSpc>
                          <a:spcPct val="100000"/>
                        </a:lnSpc>
                        <a:spcAft>
                          <a:spcPts val="0"/>
                        </a:spcAft>
                      </a:pPr>
                      <a:r>
                        <a:rPr lang="zh-CN" sz="2400" b="0" kern="1200" dirty="0">
                          <a:solidFill>
                            <a:schemeClr val="tx1"/>
                          </a:solidFill>
                          <a:effectLst/>
                          <a:latin typeface="+mn-lt"/>
                          <a:ea typeface="黑体" panose="02010609060101010101" pitchFamily="49" charset="-122"/>
                          <a:cs typeface="+mn-cs"/>
                        </a:rPr>
                        <a:t>使用</a:t>
                      </a:r>
                    </a:p>
                  </a:txBody>
                  <a:tcPr marL="63305" marR="6330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marL="0" algn="ctr" defTabSz="914400" rtl="0" eaLnBrk="1" latinLnBrk="0" hangingPunct="1">
                        <a:lnSpc>
                          <a:spcPct val="100000"/>
                        </a:lnSpc>
                        <a:spcAft>
                          <a:spcPts val="0"/>
                        </a:spcAft>
                      </a:pPr>
                      <a:r>
                        <a:rPr lang="zh-CN" sz="2400" b="0" kern="1200" dirty="0">
                          <a:solidFill>
                            <a:schemeClr val="tx1"/>
                          </a:solidFill>
                          <a:effectLst/>
                          <a:latin typeface="+mn-lt"/>
                          <a:ea typeface="黑体" panose="02010609060101010101" pitchFamily="49" charset="-122"/>
                          <a:cs typeface="+mn-cs"/>
                        </a:rPr>
                        <a:t>目的地址</a:t>
                      </a:r>
                      <a:endParaRPr lang="en-US" altLang="zh-CN" sz="2400" b="0" kern="1200" dirty="0">
                        <a:solidFill>
                          <a:schemeClr val="tx1"/>
                        </a:solidFill>
                        <a:effectLst/>
                        <a:latin typeface="+mn-lt"/>
                        <a:ea typeface="黑体" panose="02010609060101010101" pitchFamily="49" charset="-122"/>
                        <a:cs typeface="+mn-cs"/>
                      </a:endParaRPr>
                    </a:p>
                    <a:p>
                      <a:pPr marL="0" algn="ctr" defTabSz="914400" rtl="0" eaLnBrk="1" latinLnBrk="0" hangingPunct="1">
                        <a:lnSpc>
                          <a:spcPct val="100000"/>
                        </a:lnSpc>
                        <a:spcAft>
                          <a:spcPts val="0"/>
                        </a:spcAft>
                      </a:pPr>
                      <a:r>
                        <a:rPr lang="zh-CN" sz="2400" b="0" kern="1200" dirty="0">
                          <a:solidFill>
                            <a:schemeClr val="tx1"/>
                          </a:solidFill>
                          <a:effectLst/>
                          <a:latin typeface="+mn-lt"/>
                          <a:ea typeface="黑体" panose="02010609060101010101" pitchFamily="49" charset="-122"/>
                          <a:cs typeface="+mn-cs"/>
                        </a:rPr>
                        <a:t>使用</a:t>
                      </a:r>
                    </a:p>
                  </a:txBody>
                  <a:tcPr marL="63305" marR="6330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marL="0" algn="ctr" defTabSz="914400" rtl="0" eaLnBrk="1" latinLnBrk="0" hangingPunct="1">
                        <a:lnSpc>
                          <a:spcPct val="100000"/>
                        </a:lnSpc>
                        <a:spcAft>
                          <a:spcPts val="0"/>
                        </a:spcAft>
                        <a:tabLst>
                          <a:tab pos="2637155" algn="ctr"/>
                          <a:tab pos="5274310" algn="r"/>
                          <a:tab pos="266700" algn="l"/>
                        </a:tabLst>
                      </a:pPr>
                      <a:r>
                        <a:rPr lang="zh-CN" sz="2400" b="0" kern="1200" dirty="0">
                          <a:solidFill>
                            <a:schemeClr val="tx1"/>
                          </a:solidFill>
                          <a:effectLst/>
                          <a:latin typeface="+mn-lt"/>
                          <a:ea typeface="黑体" panose="02010609060101010101" pitchFamily="49" charset="-122"/>
                          <a:cs typeface="+mn-cs"/>
                        </a:rPr>
                        <a:t>代表的意思</a:t>
                      </a:r>
                    </a:p>
                  </a:txBody>
                  <a:tcPr marL="63305" marR="63305"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 xmlns:a16="http://schemas.microsoft.com/office/drawing/2014/main" val="10000"/>
                  </a:ext>
                </a:extLst>
              </a:tr>
              <a:tr h="0">
                <a:tc>
                  <a:txBody>
                    <a:bodyPr/>
                    <a:lstStyle/>
                    <a:p>
                      <a:pPr marL="0" algn="ctr" defTabSz="914400" rtl="0" eaLnBrk="1" latinLnBrk="0" hangingPunct="1">
                        <a:lnSpc>
                          <a:spcPct val="100000"/>
                        </a:lnSpc>
                        <a:spcAft>
                          <a:spcPts val="0"/>
                        </a:spcAft>
                      </a:pPr>
                      <a:r>
                        <a:rPr lang="en-US" sz="2400" b="0" kern="1200" dirty="0">
                          <a:solidFill>
                            <a:srgbClr val="0000CC"/>
                          </a:solidFill>
                          <a:effectLst/>
                          <a:latin typeface="+mn-lt"/>
                          <a:ea typeface="黑体" panose="02010609060101010101" pitchFamily="49" charset="-122"/>
                          <a:cs typeface="+mn-cs"/>
                        </a:rPr>
                        <a:t>0</a:t>
                      </a:r>
                      <a:endParaRPr lang="zh-CN" sz="2400" b="0" kern="1200" dirty="0">
                        <a:solidFill>
                          <a:srgbClr val="0000CC"/>
                        </a:solidFill>
                        <a:effectLst/>
                        <a:latin typeface="+mn-lt"/>
                        <a:ea typeface="黑体" panose="02010609060101010101" pitchFamily="49" charset="-122"/>
                        <a:cs typeface="+mn-cs"/>
                      </a:endParaRPr>
                    </a:p>
                  </a:txBody>
                  <a:tcPr marL="63305" marR="63305"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lnSpc>
                          <a:spcPct val="100000"/>
                        </a:lnSpc>
                        <a:spcAft>
                          <a:spcPts val="0"/>
                        </a:spcAft>
                      </a:pPr>
                      <a:r>
                        <a:rPr lang="en-US" sz="2400" b="0" kern="1200" dirty="0">
                          <a:solidFill>
                            <a:srgbClr val="0000CC"/>
                          </a:solidFill>
                          <a:effectLst/>
                          <a:latin typeface="+mn-lt"/>
                          <a:ea typeface="黑体" panose="02010609060101010101" pitchFamily="49" charset="-122"/>
                          <a:cs typeface="+mn-cs"/>
                        </a:rPr>
                        <a:t>0</a:t>
                      </a:r>
                      <a:endParaRPr lang="zh-CN" sz="2400" b="0" kern="1200" dirty="0">
                        <a:solidFill>
                          <a:srgbClr val="0000CC"/>
                        </a:solidFill>
                        <a:effectLst/>
                        <a:latin typeface="+mn-lt"/>
                        <a:ea typeface="黑体" panose="02010609060101010101" pitchFamily="49" charset="-122"/>
                        <a:cs typeface="+mn-cs"/>
                      </a:endParaRPr>
                    </a:p>
                  </a:txBody>
                  <a:tcPr marL="63305" marR="6330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lnSpc>
                          <a:spcPct val="100000"/>
                        </a:lnSpc>
                        <a:spcAft>
                          <a:spcPts val="0"/>
                        </a:spcAft>
                      </a:pPr>
                      <a:r>
                        <a:rPr lang="zh-CN" sz="2400" b="0" kern="1200" dirty="0">
                          <a:solidFill>
                            <a:srgbClr val="0000CC"/>
                          </a:solidFill>
                          <a:effectLst/>
                          <a:latin typeface="+mn-lt"/>
                          <a:ea typeface="黑体" panose="02010609060101010101" pitchFamily="49" charset="-122"/>
                          <a:cs typeface="+mn-cs"/>
                        </a:rPr>
                        <a:t>可以</a:t>
                      </a:r>
                    </a:p>
                  </a:txBody>
                  <a:tcPr marL="63305" marR="6330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lnSpc>
                          <a:spcPct val="100000"/>
                        </a:lnSpc>
                        <a:spcAft>
                          <a:spcPts val="0"/>
                        </a:spcAft>
                      </a:pPr>
                      <a:r>
                        <a:rPr lang="zh-CN" sz="2400" b="0" kern="1200" dirty="0">
                          <a:solidFill>
                            <a:srgbClr val="0000CC"/>
                          </a:solidFill>
                          <a:effectLst/>
                          <a:latin typeface="+mn-lt"/>
                          <a:ea typeface="黑体" panose="02010609060101010101" pitchFamily="49" charset="-122"/>
                          <a:cs typeface="+mn-cs"/>
                        </a:rPr>
                        <a:t>不可</a:t>
                      </a:r>
                    </a:p>
                  </a:txBody>
                  <a:tcPr marL="63305" marR="6330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l" defTabSz="914400" rtl="0" eaLnBrk="1" latinLnBrk="0" hangingPunct="1">
                        <a:lnSpc>
                          <a:spcPct val="100000"/>
                        </a:lnSpc>
                        <a:spcAft>
                          <a:spcPts val="0"/>
                        </a:spcAft>
                      </a:pPr>
                      <a:r>
                        <a:rPr lang="zh-CN" sz="2400" b="0" kern="1200" dirty="0">
                          <a:solidFill>
                            <a:srgbClr val="0000CC"/>
                          </a:solidFill>
                          <a:effectLst/>
                          <a:latin typeface="+mn-lt"/>
                          <a:ea typeface="黑体" panose="02010609060101010101" pitchFamily="49" charset="-122"/>
                          <a:cs typeface="+mn-cs"/>
                        </a:rPr>
                        <a:t>在本网络上的本主机</a:t>
                      </a:r>
                      <a:endParaRPr lang="en-US" altLang="zh-CN" sz="2400" b="0" kern="1200" dirty="0">
                        <a:solidFill>
                          <a:srgbClr val="0000CC"/>
                        </a:solidFill>
                        <a:effectLst/>
                        <a:latin typeface="+mn-lt"/>
                        <a:ea typeface="黑体" panose="02010609060101010101" pitchFamily="49" charset="-122"/>
                        <a:cs typeface="+mn-cs"/>
                      </a:endParaRPr>
                    </a:p>
                    <a:p>
                      <a:pPr marL="0" algn="l" defTabSz="914400" rtl="0" eaLnBrk="1" latinLnBrk="0" hangingPunct="1">
                        <a:lnSpc>
                          <a:spcPct val="100000"/>
                        </a:lnSpc>
                        <a:spcAft>
                          <a:spcPts val="0"/>
                        </a:spcAft>
                      </a:pPr>
                      <a:r>
                        <a:rPr lang="en-US" altLang="zh-CN" sz="2400" b="0" kern="1200" dirty="0">
                          <a:solidFill>
                            <a:srgbClr val="0000CC"/>
                          </a:solidFill>
                          <a:effectLst/>
                          <a:latin typeface="+mn-lt"/>
                          <a:ea typeface="黑体" panose="02010609060101010101" pitchFamily="49" charset="-122"/>
                          <a:cs typeface="+mn-cs"/>
                        </a:rPr>
                        <a:t>(</a:t>
                      </a:r>
                      <a:r>
                        <a:rPr lang="zh-CN" sz="2400" b="0" kern="1200" dirty="0">
                          <a:solidFill>
                            <a:srgbClr val="0000CC"/>
                          </a:solidFill>
                          <a:effectLst/>
                          <a:latin typeface="+mn-lt"/>
                          <a:ea typeface="黑体" panose="02010609060101010101" pitchFamily="49" charset="-122"/>
                          <a:cs typeface="+mn-cs"/>
                        </a:rPr>
                        <a:t>见</a:t>
                      </a:r>
                      <a:r>
                        <a:rPr lang="en-US" altLang="zh-CN" sz="2400" b="0" kern="1200" dirty="0">
                          <a:solidFill>
                            <a:srgbClr val="0000CC"/>
                          </a:solidFill>
                          <a:effectLst/>
                          <a:latin typeface="+mn-lt"/>
                          <a:ea typeface="黑体" panose="02010609060101010101" pitchFamily="49" charset="-122"/>
                          <a:cs typeface="+mn-cs"/>
                        </a:rPr>
                        <a:t> </a:t>
                      </a:r>
                      <a:r>
                        <a:rPr lang="en-US" sz="2400" b="0" kern="1200" dirty="0">
                          <a:solidFill>
                            <a:srgbClr val="0000CC"/>
                          </a:solidFill>
                          <a:effectLst/>
                          <a:latin typeface="+mn-lt"/>
                          <a:ea typeface="黑体" panose="02010609060101010101" pitchFamily="49" charset="-122"/>
                          <a:cs typeface="+mn-cs"/>
                        </a:rPr>
                        <a:t>6.6 </a:t>
                      </a:r>
                      <a:r>
                        <a:rPr lang="zh-CN" sz="2400" b="0" kern="1200" dirty="0">
                          <a:solidFill>
                            <a:srgbClr val="0000CC"/>
                          </a:solidFill>
                          <a:effectLst/>
                          <a:latin typeface="+mn-lt"/>
                          <a:ea typeface="黑体" panose="02010609060101010101" pitchFamily="49" charset="-122"/>
                          <a:cs typeface="+mn-cs"/>
                        </a:rPr>
                        <a:t>节</a:t>
                      </a:r>
                      <a:r>
                        <a:rPr lang="en-US" altLang="zh-CN" sz="2400" b="0" kern="1200" dirty="0">
                          <a:solidFill>
                            <a:srgbClr val="0000CC"/>
                          </a:solidFill>
                          <a:effectLst/>
                          <a:latin typeface="+mn-lt"/>
                          <a:ea typeface="黑体" panose="02010609060101010101" pitchFamily="49" charset="-122"/>
                          <a:cs typeface="+mn-cs"/>
                        </a:rPr>
                        <a:t> </a:t>
                      </a:r>
                      <a:r>
                        <a:rPr lang="en-US" sz="2400" b="0" kern="1200" dirty="0">
                          <a:solidFill>
                            <a:srgbClr val="0000CC"/>
                          </a:solidFill>
                          <a:effectLst/>
                          <a:latin typeface="+mn-lt"/>
                          <a:ea typeface="黑体" panose="02010609060101010101" pitchFamily="49" charset="-122"/>
                          <a:cs typeface="+mn-cs"/>
                        </a:rPr>
                        <a:t>DHCP </a:t>
                      </a:r>
                      <a:r>
                        <a:rPr lang="zh-CN" sz="2400" b="0" kern="1200" dirty="0">
                          <a:solidFill>
                            <a:srgbClr val="0000CC"/>
                          </a:solidFill>
                          <a:effectLst/>
                          <a:latin typeface="+mn-lt"/>
                          <a:ea typeface="黑体" panose="02010609060101010101" pitchFamily="49" charset="-122"/>
                          <a:cs typeface="+mn-cs"/>
                        </a:rPr>
                        <a:t>协议</a:t>
                      </a:r>
                      <a:r>
                        <a:rPr lang="en-US" altLang="zh-CN" sz="2400" b="0" kern="1200" dirty="0">
                          <a:solidFill>
                            <a:srgbClr val="0000CC"/>
                          </a:solidFill>
                          <a:effectLst/>
                          <a:latin typeface="+mn-lt"/>
                          <a:ea typeface="黑体" panose="02010609060101010101" pitchFamily="49" charset="-122"/>
                          <a:cs typeface="+mn-cs"/>
                        </a:rPr>
                        <a:t>)</a:t>
                      </a:r>
                      <a:endParaRPr lang="zh-CN" sz="2400" b="0" kern="1200" dirty="0">
                        <a:solidFill>
                          <a:srgbClr val="0000CC"/>
                        </a:solidFill>
                        <a:effectLst/>
                        <a:latin typeface="+mn-lt"/>
                        <a:ea typeface="黑体" panose="02010609060101010101" pitchFamily="49" charset="-122"/>
                        <a:cs typeface="+mn-cs"/>
                      </a:endParaRPr>
                    </a:p>
                  </a:txBody>
                  <a:tcPr marL="63305" marR="63305"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0001"/>
                  </a:ext>
                </a:extLst>
              </a:tr>
              <a:tr h="0">
                <a:tc>
                  <a:txBody>
                    <a:bodyPr/>
                    <a:lstStyle/>
                    <a:p>
                      <a:pPr marL="0" algn="ctr" defTabSz="914400" rtl="0" eaLnBrk="1" latinLnBrk="0" hangingPunct="1">
                        <a:lnSpc>
                          <a:spcPct val="100000"/>
                        </a:lnSpc>
                        <a:spcAft>
                          <a:spcPts val="0"/>
                        </a:spcAft>
                      </a:pPr>
                      <a:r>
                        <a:rPr lang="en-US" sz="2400" b="0" kern="1200" dirty="0">
                          <a:solidFill>
                            <a:srgbClr val="0000CC"/>
                          </a:solidFill>
                          <a:effectLst/>
                          <a:latin typeface="+mn-lt"/>
                          <a:ea typeface="黑体" panose="02010609060101010101" pitchFamily="49" charset="-122"/>
                          <a:cs typeface="+mn-cs"/>
                        </a:rPr>
                        <a:t>0</a:t>
                      </a:r>
                      <a:endParaRPr lang="zh-CN" sz="2400" b="0" kern="1200">
                        <a:solidFill>
                          <a:srgbClr val="0000CC"/>
                        </a:solidFill>
                        <a:effectLst/>
                        <a:latin typeface="+mn-lt"/>
                        <a:ea typeface="黑体" panose="02010609060101010101" pitchFamily="49" charset="-122"/>
                        <a:cs typeface="+mn-cs"/>
                      </a:endParaRPr>
                    </a:p>
                  </a:txBody>
                  <a:tcPr marL="63305" marR="63305"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lnSpc>
                          <a:spcPct val="100000"/>
                        </a:lnSpc>
                        <a:spcAft>
                          <a:spcPts val="0"/>
                        </a:spcAft>
                      </a:pPr>
                      <a:r>
                        <a:rPr lang="en-US" sz="2400" b="0" kern="1200" dirty="0">
                          <a:solidFill>
                            <a:srgbClr val="0000CC"/>
                          </a:solidFill>
                          <a:effectLst/>
                          <a:latin typeface="+mn-lt"/>
                          <a:ea typeface="黑体" panose="02010609060101010101" pitchFamily="49" charset="-122"/>
                          <a:cs typeface="+mn-cs"/>
                        </a:rPr>
                        <a:t>host-id</a:t>
                      </a:r>
                      <a:endParaRPr lang="zh-CN" sz="2400" b="0" kern="1200">
                        <a:solidFill>
                          <a:srgbClr val="0000CC"/>
                        </a:solidFill>
                        <a:effectLst/>
                        <a:latin typeface="+mn-lt"/>
                        <a:ea typeface="黑体" panose="02010609060101010101" pitchFamily="49" charset="-122"/>
                        <a:cs typeface="+mn-cs"/>
                      </a:endParaRPr>
                    </a:p>
                  </a:txBody>
                  <a:tcPr marL="63305" marR="6330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lnSpc>
                          <a:spcPct val="100000"/>
                        </a:lnSpc>
                        <a:spcAft>
                          <a:spcPts val="0"/>
                        </a:spcAft>
                      </a:pPr>
                      <a:r>
                        <a:rPr lang="zh-CN" sz="2400" b="0" kern="1200" dirty="0">
                          <a:solidFill>
                            <a:srgbClr val="0000CC"/>
                          </a:solidFill>
                          <a:effectLst/>
                          <a:latin typeface="+mn-lt"/>
                          <a:ea typeface="黑体" panose="02010609060101010101" pitchFamily="49" charset="-122"/>
                          <a:cs typeface="+mn-cs"/>
                        </a:rPr>
                        <a:t>可以</a:t>
                      </a:r>
                    </a:p>
                  </a:txBody>
                  <a:tcPr marL="63305" marR="6330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lnSpc>
                          <a:spcPct val="100000"/>
                        </a:lnSpc>
                        <a:spcAft>
                          <a:spcPts val="0"/>
                        </a:spcAft>
                      </a:pPr>
                      <a:r>
                        <a:rPr lang="zh-CN" sz="2400" b="0" kern="1200" dirty="0">
                          <a:solidFill>
                            <a:srgbClr val="0000CC"/>
                          </a:solidFill>
                          <a:effectLst/>
                          <a:latin typeface="+mn-lt"/>
                          <a:ea typeface="黑体" panose="02010609060101010101" pitchFamily="49" charset="-122"/>
                          <a:cs typeface="+mn-cs"/>
                        </a:rPr>
                        <a:t>不可</a:t>
                      </a:r>
                    </a:p>
                  </a:txBody>
                  <a:tcPr marL="63305" marR="6330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l" defTabSz="914400" rtl="0" eaLnBrk="1" latinLnBrk="0" hangingPunct="1">
                        <a:lnSpc>
                          <a:spcPct val="100000"/>
                        </a:lnSpc>
                        <a:spcAft>
                          <a:spcPts val="0"/>
                        </a:spcAft>
                      </a:pPr>
                      <a:r>
                        <a:rPr lang="zh-CN" sz="2400" b="0" kern="1200" dirty="0">
                          <a:solidFill>
                            <a:srgbClr val="0000CC"/>
                          </a:solidFill>
                          <a:effectLst/>
                          <a:latin typeface="+mn-lt"/>
                          <a:ea typeface="黑体" panose="02010609060101010101" pitchFamily="49" charset="-122"/>
                          <a:cs typeface="+mn-cs"/>
                        </a:rPr>
                        <a:t>在本网络上的某台主机</a:t>
                      </a:r>
                      <a:r>
                        <a:rPr lang="en-US" altLang="zh-CN" sz="2400" b="0" kern="1200" dirty="0">
                          <a:solidFill>
                            <a:srgbClr val="0000CC"/>
                          </a:solidFill>
                          <a:effectLst/>
                          <a:latin typeface="+mn-lt"/>
                          <a:ea typeface="黑体" panose="02010609060101010101" pitchFamily="49" charset="-122"/>
                          <a:cs typeface="+mn-cs"/>
                        </a:rPr>
                        <a:t> </a:t>
                      </a:r>
                      <a:r>
                        <a:rPr lang="en-US" sz="2400" b="0" kern="1200" dirty="0">
                          <a:solidFill>
                            <a:srgbClr val="0000CC"/>
                          </a:solidFill>
                          <a:effectLst/>
                          <a:latin typeface="+mn-lt"/>
                          <a:ea typeface="黑体" panose="02010609060101010101" pitchFamily="49" charset="-122"/>
                          <a:cs typeface="+mn-cs"/>
                        </a:rPr>
                        <a:t>host-id</a:t>
                      </a:r>
                      <a:endParaRPr lang="zh-CN" sz="2400" b="0" kern="1200" dirty="0">
                        <a:solidFill>
                          <a:srgbClr val="0000CC"/>
                        </a:solidFill>
                        <a:effectLst/>
                        <a:latin typeface="+mn-lt"/>
                        <a:ea typeface="黑体" panose="02010609060101010101" pitchFamily="49" charset="-122"/>
                        <a:cs typeface="+mn-cs"/>
                      </a:endParaRPr>
                    </a:p>
                  </a:txBody>
                  <a:tcPr marL="63305" marR="63305"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0002"/>
                  </a:ext>
                </a:extLst>
              </a:tr>
              <a:tr h="0">
                <a:tc>
                  <a:txBody>
                    <a:bodyPr/>
                    <a:lstStyle/>
                    <a:p>
                      <a:pPr marL="0" algn="ctr" defTabSz="914400" rtl="0" eaLnBrk="1" latinLnBrk="0" hangingPunct="1">
                        <a:lnSpc>
                          <a:spcPct val="100000"/>
                        </a:lnSpc>
                        <a:spcAft>
                          <a:spcPts val="0"/>
                        </a:spcAft>
                      </a:pPr>
                      <a:r>
                        <a:rPr lang="zh-CN" sz="2400" b="0" kern="1200" dirty="0">
                          <a:solidFill>
                            <a:srgbClr val="0000CC"/>
                          </a:solidFill>
                          <a:effectLst/>
                          <a:latin typeface="+mn-lt"/>
                          <a:ea typeface="黑体" panose="02010609060101010101" pitchFamily="49" charset="-122"/>
                          <a:cs typeface="+mn-cs"/>
                        </a:rPr>
                        <a:t>全</a:t>
                      </a:r>
                      <a:r>
                        <a:rPr lang="en-US" altLang="zh-CN" sz="2400" b="0" kern="1200" dirty="0">
                          <a:solidFill>
                            <a:srgbClr val="0000CC"/>
                          </a:solidFill>
                          <a:effectLst/>
                          <a:latin typeface="+mn-lt"/>
                          <a:ea typeface="黑体" panose="02010609060101010101" pitchFamily="49" charset="-122"/>
                          <a:cs typeface="+mn-cs"/>
                        </a:rPr>
                        <a:t> </a:t>
                      </a:r>
                      <a:r>
                        <a:rPr lang="en-US" sz="2400" b="0" kern="1200" dirty="0">
                          <a:solidFill>
                            <a:srgbClr val="0000CC"/>
                          </a:solidFill>
                          <a:effectLst/>
                          <a:latin typeface="+mn-lt"/>
                          <a:ea typeface="黑体" panose="02010609060101010101" pitchFamily="49" charset="-122"/>
                          <a:cs typeface="+mn-cs"/>
                        </a:rPr>
                        <a:t>1</a:t>
                      </a:r>
                      <a:endParaRPr lang="zh-CN" sz="2400" b="0" kern="1200" dirty="0">
                        <a:solidFill>
                          <a:srgbClr val="0000CC"/>
                        </a:solidFill>
                        <a:effectLst/>
                        <a:latin typeface="+mn-lt"/>
                        <a:ea typeface="黑体" panose="02010609060101010101" pitchFamily="49" charset="-122"/>
                        <a:cs typeface="+mn-cs"/>
                      </a:endParaRPr>
                    </a:p>
                  </a:txBody>
                  <a:tcPr marL="63305" marR="63305"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lnSpc>
                          <a:spcPct val="100000"/>
                        </a:lnSpc>
                        <a:spcAft>
                          <a:spcPts val="0"/>
                        </a:spcAft>
                      </a:pPr>
                      <a:r>
                        <a:rPr lang="zh-CN" sz="2400" b="0" kern="1200" dirty="0">
                          <a:solidFill>
                            <a:srgbClr val="0000CC"/>
                          </a:solidFill>
                          <a:effectLst/>
                          <a:latin typeface="+mn-lt"/>
                          <a:ea typeface="黑体" panose="02010609060101010101" pitchFamily="49" charset="-122"/>
                          <a:cs typeface="+mn-cs"/>
                        </a:rPr>
                        <a:t>全</a:t>
                      </a:r>
                      <a:r>
                        <a:rPr lang="en-US" altLang="zh-CN" sz="2400" b="0" kern="1200" dirty="0">
                          <a:solidFill>
                            <a:srgbClr val="0000CC"/>
                          </a:solidFill>
                          <a:effectLst/>
                          <a:latin typeface="+mn-lt"/>
                          <a:ea typeface="黑体" panose="02010609060101010101" pitchFamily="49" charset="-122"/>
                          <a:cs typeface="+mn-cs"/>
                        </a:rPr>
                        <a:t> </a:t>
                      </a:r>
                      <a:r>
                        <a:rPr lang="en-US" sz="2400" b="0" kern="1200" dirty="0">
                          <a:solidFill>
                            <a:srgbClr val="0000CC"/>
                          </a:solidFill>
                          <a:effectLst/>
                          <a:latin typeface="+mn-lt"/>
                          <a:ea typeface="黑体" panose="02010609060101010101" pitchFamily="49" charset="-122"/>
                          <a:cs typeface="+mn-cs"/>
                        </a:rPr>
                        <a:t>1</a:t>
                      </a:r>
                      <a:endParaRPr lang="zh-CN" sz="2400" b="0" kern="1200" dirty="0">
                        <a:solidFill>
                          <a:srgbClr val="0000CC"/>
                        </a:solidFill>
                        <a:effectLst/>
                        <a:latin typeface="+mn-lt"/>
                        <a:ea typeface="黑体" panose="02010609060101010101" pitchFamily="49" charset="-122"/>
                        <a:cs typeface="+mn-cs"/>
                      </a:endParaRPr>
                    </a:p>
                  </a:txBody>
                  <a:tcPr marL="63305" marR="6330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lnSpc>
                          <a:spcPct val="100000"/>
                        </a:lnSpc>
                        <a:spcAft>
                          <a:spcPts val="0"/>
                        </a:spcAft>
                      </a:pPr>
                      <a:r>
                        <a:rPr lang="zh-CN" sz="2400" b="0" kern="1200">
                          <a:solidFill>
                            <a:srgbClr val="0000CC"/>
                          </a:solidFill>
                          <a:effectLst/>
                          <a:latin typeface="+mn-lt"/>
                          <a:ea typeface="黑体" panose="02010609060101010101" pitchFamily="49" charset="-122"/>
                          <a:cs typeface="+mn-cs"/>
                        </a:rPr>
                        <a:t>不可</a:t>
                      </a:r>
                    </a:p>
                  </a:txBody>
                  <a:tcPr marL="63305" marR="6330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lnSpc>
                          <a:spcPct val="100000"/>
                        </a:lnSpc>
                        <a:spcAft>
                          <a:spcPts val="0"/>
                        </a:spcAft>
                      </a:pPr>
                      <a:r>
                        <a:rPr lang="zh-CN" sz="2400" b="0" kern="1200" dirty="0">
                          <a:solidFill>
                            <a:srgbClr val="0000CC"/>
                          </a:solidFill>
                          <a:effectLst/>
                          <a:latin typeface="+mn-lt"/>
                          <a:ea typeface="黑体" panose="02010609060101010101" pitchFamily="49" charset="-122"/>
                          <a:cs typeface="+mn-cs"/>
                        </a:rPr>
                        <a:t>可以</a:t>
                      </a:r>
                    </a:p>
                  </a:txBody>
                  <a:tcPr marL="63305" marR="6330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l" defTabSz="914400" rtl="0" eaLnBrk="1" latinLnBrk="0" hangingPunct="1">
                        <a:lnSpc>
                          <a:spcPct val="100000"/>
                        </a:lnSpc>
                        <a:spcAft>
                          <a:spcPts val="0"/>
                        </a:spcAft>
                      </a:pPr>
                      <a:r>
                        <a:rPr lang="zh-CN" sz="2400" b="0" kern="1200" dirty="0">
                          <a:solidFill>
                            <a:srgbClr val="0000CC"/>
                          </a:solidFill>
                          <a:effectLst/>
                          <a:latin typeface="+mn-lt"/>
                          <a:ea typeface="黑体" panose="02010609060101010101" pitchFamily="49" charset="-122"/>
                          <a:cs typeface="+mn-cs"/>
                        </a:rPr>
                        <a:t>只在本网络上进行广播</a:t>
                      </a:r>
                      <a:r>
                        <a:rPr lang="en-US" altLang="zh-CN" sz="2400" b="0" kern="1200" dirty="0">
                          <a:solidFill>
                            <a:srgbClr val="0000CC"/>
                          </a:solidFill>
                          <a:effectLst/>
                          <a:latin typeface="+mn-lt"/>
                          <a:ea typeface="黑体" panose="02010609060101010101" pitchFamily="49" charset="-122"/>
                          <a:cs typeface="+mn-cs"/>
                        </a:rPr>
                        <a:t>(</a:t>
                      </a:r>
                      <a:r>
                        <a:rPr lang="zh-CN" sz="2400" b="0" kern="1200" dirty="0">
                          <a:solidFill>
                            <a:srgbClr val="0000CC"/>
                          </a:solidFill>
                          <a:effectLst/>
                          <a:latin typeface="+mn-lt"/>
                          <a:ea typeface="黑体" panose="02010609060101010101" pitchFamily="49" charset="-122"/>
                          <a:cs typeface="+mn-cs"/>
                        </a:rPr>
                        <a:t>各路由器均不转发</a:t>
                      </a:r>
                      <a:r>
                        <a:rPr lang="en-US" altLang="zh-CN" sz="2400" b="0" kern="1200" dirty="0">
                          <a:solidFill>
                            <a:srgbClr val="0000CC"/>
                          </a:solidFill>
                          <a:effectLst/>
                          <a:latin typeface="+mn-lt"/>
                          <a:ea typeface="黑体" panose="02010609060101010101" pitchFamily="49" charset="-122"/>
                          <a:cs typeface="+mn-cs"/>
                        </a:rPr>
                        <a:t>)</a:t>
                      </a:r>
                      <a:endParaRPr lang="zh-CN" sz="2400" b="0" kern="1200" dirty="0">
                        <a:solidFill>
                          <a:srgbClr val="0000CC"/>
                        </a:solidFill>
                        <a:effectLst/>
                        <a:latin typeface="+mn-lt"/>
                        <a:ea typeface="黑体" panose="02010609060101010101" pitchFamily="49" charset="-122"/>
                        <a:cs typeface="+mn-cs"/>
                      </a:endParaRPr>
                    </a:p>
                  </a:txBody>
                  <a:tcPr marL="63305" marR="63305"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0003"/>
                  </a:ext>
                </a:extLst>
              </a:tr>
              <a:tr h="0">
                <a:tc>
                  <a:txBody>
                    <a:bodyPr/>
                    <a:lstStyle/>
                    <a:p>
                      <a:pPr marL="0" algn="ctr" defTabSz="914400" rtl="0" eaLnBrk="1" latinLnBrk="0" hangingPunct="1">
                        <a:lnSpc>
                          <a:spcPct val="100000"/>
                        </a:lnSpc>
                        <a:spcAft>
                          <a:spcPts val="0"/>
                        </a:spcAft>
                      </a:pPr>
                      <a:r>
                        <a:rPr lang="en-US" sz="2400" b="0" kern="1200" dirty="0">
                          <a:solidFill>
                            <a:srgbClr val="0000CC"/>
                          </a:solidFill>
                          <a:effectLst/>
                          <a:latin typeface="+mn-lt"/>
                          <a:ea typeface="黑体" panose="02010609060101010101" pitchFamily="49" charset="-122"/>
                          <a:cs typeface="+mn-cs"/>
                        </a:rPr>
                        <a:t>net-id</a:t>
                      </a:r>
                      <a:endParaRPr lang="zh-CN" sz="2400" b="0" kern="1200">
                        <a:solidFill>
                          <a:srgbClr val="0000CC"/>
                        </a:solidFill>
                        <a:effectLst/>
                        <a:latin typeface="+mn-lt"/>
                        <a:ea typeface="黑体" panose="02010609060101010101" pitchFamily="49" charset="-122"/>
                        <a:cs typeface="+mn-cs"/>
                      </a:endParaRPr>
                    </a:p>
                  </a:txBody>
                  <a:tcPr marL="63305" marR="63305"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lnSpc>
                          <a:spcPct val="100000"/>
                        </a:lnSpc>
                        <a:spcAft>
                          <a:spcPts val="0"/>
                        </a:spcAft>
                      </a:pPr>
                      <a:r>
                        <a:rPr lang="zh-CN" sz="2400" b="0" kern="1200" dirty="0">
                          <a:solidFill>
                            <a:srgbClr val="0000CC"/>
                          </a:solidFill>
                          <a:effectLst/>
                          <a:latin typeface="+mn-lt"/>
                          <a:ea typeface="黑体" panose="02010609060101010101" pitchFamily="49" charset="-122"/>
                          <a:cs typeface="+mn-cs"/>
                        </a:rPr>
                        <a:t>全</a:t>
                      </a:r>
                      <a:r>
                        <a:rPr lang="en-US" altLang="zh-CN" sz="2400" b="0" kern="1200" dirty="0">
                          <a:solidFill>
                            <a:srgbClr val="0000CC"/>
                          </a:solidFill>
                          <a:effectLst/>
                          <a:latin typeface="+mn-lt"/>
                          <a:ea typeface="黑体" panose="02010609060101010101" pitchFamily="49" charset="-122"/>
                          <a:cs typeface="+mn-cs"/>
                        </a:rPr>
                        <a:t> </a:t>
                      </a:r>
                      <a:r>
                        <a:rPr lang="en-US" sz="2400" b="0" kern="1200" dirty="0">
                          <a:solidFill>
                            <a:srgbClr val="0000CC"/>
                          </a:solidFill>
                          <a:effectLst/>
                          <a:latin typeface="+mn-lt"/>
                          <a:ea typeface="黑体" panose="02010609060101010101" pitchFamily="49" charset="-122"/>
                          <a:cs typeface="+mn-cs"/>
                        </a:rPr>
                        <a:t>1</a:t>
                      </a:r>
                      <a:endParaRPr lang="zh-CN" sz="2400" b="0" kern="1200" dirty="0">
                        <a:solidFill>
                          <a:srgbClr val="0000CC"/>
                        </a:solidFill>
                        <a:effectLst/>
                        <a:latin typeface="+mn-lt"/>
                        <a:ea typeface="黑体" panose="02010609060101010101" pitchFamily="49" charset="-122"/>
                        <a:cs typeface="+mn-cs"/>
                      </a:endParaRPr>
                    </a:p>
                  </a:txBody>
                  <a:tcPr marL="63305" marR="6330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lnSpc>
                          <a:spcPct val="100000"/>
                        </a:lnSpc>
                        <a:spcAft>
                          <a:spcPts val="0"/>
                        </a:spcAft>
                      </a:pPr>
                      <a:r>
                        <a:rPr lang="zh-CN" sz="2400" b="0" kern="1200">
                          <a:solidFill>
                            <a:srgbClr val="0000CC"/>
                          </a:solidFill>
                          <a:effectLst/>
                          <a:latin typeface="+mn-lt"/>
                          <a:ea typeface="黑体" panose="02010609060101010101" pitchFamily="49" charset="-122"/>
                          <a:cs typeface="+mn-cs"/>
                        </a:rPr>
                        <a:t>不可</a:t>
                      </a:r>
                    </a:p>
                  </a:txBody>
                  <a:tcPr marL="63305" marR="6330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lnSpc>
                          <a:spcPct val="100000"/>
                        </a:lnSpc>
                        <a:spcAft>
                          <a:spcPts val="0"/>
                        </a:spcAft>
                      </a:pPr>
                      <a:r>
                        <a:rPr lang="zh-CN" sz="2400" b="0" kern="1200">
                          <a:solidFill>
                            <a:srgbClr val="0000CC"/>
                          </a:solidFill>
                          <a:effectLst/>
                          <a:latin typeface="+mn-lt"/>
                          <a:ea typeface="黑体" panose="02010609060101010101" pitchFamily="49" charset="-122"/>
                          <a:cs typeface="+mn-cs"/>
                        </a:rPr>
                        <a:t>可以</a:t>
                      </a:r>
                    </a:p>
                  </a:txBody>
                  <a:tcPr marL="63305" marR="6330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l" defTabSz="914400" rtl="0" eaLnBrk="1" latinLnBrk="0" hangingPunct="1">
                        <a:lnSpc>
                          <a:spcPct val="100000"/>
                        </a:lnSpc>
                        <a:spcAft>
                          <a:spcPts val="0"/>
                        </a:spcAft>
                      </a:pPr>
                      <a:r>
                        <a:rPr lang="zh-CN" sz="2400" b="0" kern="1200" dirty="0">
                          <a:solidFill>
                            <a:srgbClr val="0000CC"/>
                          </a:solidFill>
                          <a:effectLst/>
                          <a:latin typeface="+mn-lt"/>
                          <a:ea typeface="黑体" panose="02010609060101010101" pitchFamily="49" charset="-122"/>
                          <a:cs typeface="+mn-cs"/>
                        </a:rPr>
                        <a:t>对</a:t>
                      </a:r>
                      <a:r>
                        <a:rPr lang="en-US" altLang="zh-CN" sz="2400" b="0" kern="1200" dirty="0">
                          <a:solidFill>
                            <a:srgbClr val="0000CC"/>
                          </a:solidFill>
                          <a:effectLst/>
                          <a:latin typeface="+mn-lt"/>
                          <a:ea typeface="黑体" panose="02010609060101010101" pitchFamily="49" charset="-122"/>
                          <a:cs typeface="+mn-cs"/>
                        </a:rPr>
                        <a:t> </a:t>
                      </a:r>
                      <a:r>
                        <a:rPr lang="en-US" sz="2400" b="0" kern="1200" dirty="0">
                          <a:solidFill>
                            <a:srgbClr val="0000CC"/>
                          </a:solidFill>
                          <a:effectLst/>
                          <a:latin typeface="+mn-lt"/>
                          <a:ea typeface="黑体" panose="02010609060101010101" pitchFamily="49" charset="-122"/>
                          <a:cs typeface="+mn-cs"/>
                        </a:rPr>
                        <a:t>net-id </a:t>
                      </a:r>
                      <a:r>
                        <a:rPr lang="zh-CN" sz="2400" b="0" kern="1200" dirty="0">
                          <a:solidFill>
                            <a:srgbClr val="0000CC"/>
                          </a:solidFill>
                          <a:effectLst/>
                          <a:latin typeface="+mn-lt"/>
                          <a:ea typeface="黑体" panose="02010609060101010101" pitchFamily="49" charset="-122"/>
                          <a:cs typeface="+mn-cs"/>
                        </a:rPr>
                        <a:t>上的所有主机进行广播</a:t>
                      </a:r>
                    </a:p>
                  </a:txBody>
                  <a:tcPr marL="63305" marR="63305"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0004"/>
                  </a:ext>
                </a:extLst>
              </a:tr>
              <a:tr h="0">
                <a:tc>
                  <a:txBody>
                    <a:bodyPr/>
                    <a:lstStyle/>
                    <a:p>
                      <a:pPr marL="0" algn="ctr" defTabSz="914400" rtl="0" eaLnBrk="1" latinLnBrk="0" hangingPunct="1">
                        <a:lnSpc>
                          <a:spcPct val="100000"/>
                        </a:lnSpc>
                        <a:spcAft>
                          <a:spcPts val="0"/>
                        </a:spcAft>
                      </a:pPr>
                      <a:r>
                        <a:rPr lang="en-US" sz="2400" b="0" kern="1200" dirty="0">
                          <a:solidFill>
                            <a:srgbClr val="0000CC"/>
                          </a:solidFill>
                          <a:effectLst/>
                          <a:latin typeface="+mn-lt"/>
                          <a:ea typeface="黑体" panose="02010609060101010101" pitchFamily="49" charset="-122"/>
                          <a:cs typeface="+mn-cs"/>
                        </a:rPr>
                        <a:t>127</a:t>
                      </a:r>
                      <a:endParaRPr lang="zh-CN" sz="2400" b="0" kern="1200">
                        <a:solidFill>
                          <a:srgbClr val="0000CC"/>
                        </a:solidFill>
                        <a:effectLst/>
                        <a:latin typeface="+mn-lt"/>
                        <a:ea typeface="黑体" panose="02010609060101010101" pitchFamily="49" charset="-122"/>
                        <a:cs typeface="+mn-cs"/>
                      </a:endParaRPr>
                    </a:p>
                  </a:txBody>
                  <a:tcPr marL="63305" marR="63305"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lnSpc>
                          <a:spcPct val="100000"/>
                        </a:lnSpc>
                        <a:spcAft>
                          <a:spcPts val="0"/>
                        </a:spcAft>
                      </a:pPr>
                      <a:r>
                        <a:rPr lang="zh-CN" sz="2400" b="0" kern="1200" dirty="0">
                          <a:solidFill>
                            <a:srgbClr val="0000CC"/>
                          </a:solidFill>
                          <a:effectLst/>
                          <a:latin typeface="+mn-lt"/>
                          <a:ea typeface="黑体" panose="02010609060101010101" pitchFamily="49" charset="-122"/>
                          <a:cs typeface="+mn-cs"/>
                        </a:rPr>
                        <a:t>非全</a:t>
                      </a:r>
                      <a:r>
                        <a:rPr lang="en-US" altLang="zh-CN" sz="2400" b="0" kern="1200" dirty="0">
                          <a:solidFill>
                            <a:srgbClr val="0000CC"/>
                          </a:solidFill>
                          <a:effectLst/>
                          <a:latin typeface="+mn-lt"/>
                          <a:ea typeface="黑体" panose="02010609060101010101" pitchFamily="49" charset="-122"/>
                          <a:cs typeface="+mn-cs"/>
                        </a:rPr>
                        <a:t> </a:t>
                      </a:r>
                      <a:r>
                        <a:rPr lang="en-US" sz="2400" b="0" kern="1200" dirty="0">
                          <a:solidFill>
                            <a:srgbClr val="0000CC"/>
                          </a:solidFill>
                          <a:effectLst/>
                          <a:latin typeface="+mn-lt"/>
                          <a:ea typeface="黑体" panose="02010609060101010101" pitchFamily="49" charset="-122"/>
                          <a:cs typeface="+mn-cs"/>
                        </a:rPr>
                        <a:t>0 </a:t>
                      </a:r>
                      <a:r>
                        <a:rPr lang="zh-CN" sz="2400" b="0" kern="1200" dirty="0">
                          <a:solidFill>
                            <a:srgbClr val="0000CC"/>
                          </a:solidFill>
                          <a:effectLst/>
                          <a:latin typeface="+mn-lt"/>
                          <a:ea typeface="黑体" panose="02010609060101010101" pitchFamily="49" charset="-122"/>
                          <a:cs typeface="+mn-cs"/>
                        </a:rPr>
                        <a:t>或全</a:t>
                      </a:r>
                      <a:r>
                        <a:rPr lang="en-US" altLang="zh-CN" sz="2400" b="0" kern="1200" dirty="0">
                          <a:solidFill>
                            <a:srgbClr val="0000CC"/>
                          </a:solidFill>
                          <a:effectLst/>
                          <a:latin typeface="+mn-lt"/>
                          <a:ea typeface="黑体" panose="02010609060101010101" pitchFamily="49" charset="-122"/>
                          <a:cs typeface="+mn-cs"/>
                        </a:rPr>
                        <a:t> </a:t>
                      </a:r>
                      <a:r>
                        <a:rPr lang="en-US" sz="2400" b="0" kern="1200" dirty="0">
                          <a:solidFill>
                            <a:srgbClr val="0000CC"/>
                          </a:solidFill>
                          <a:effectLst/>
                          <a:latin typeface="+mn-lt"/>
                          <a:ea typeface="黑体" panose="02010609060101010101" pitchFamily="49" charset="-122"/>
                          <a:cs typeface="+mn-cs"/>
                        </a:rPr>
                        <a:t>1 </a:t>
                      </a:r>
                      <a:r>
                        <a:rPr lang="zh-CN" sz="2400" b="0" kern="1200" dirty="0">
                          <a:solidFill>
                            <a:srgbClr val="0000CC"/>
                          </a:solidFill>
                          <a:effectLst/>
                          <a:latin typeface="+mn-lt"/>
                          <a:ea typeface="黑体" panose="02010609060101010101" pitchFamily="49" charset="-122"/>
                          <a:cs typeface="+mn-cs"/>
                        </a:rPr>
                        <a:t>的任何数</a:t>
                      </a:r>
                    </a:p>
                  </a:txBody>
                  <a:tcPr marL="63305" marR="6330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lnSpc>
                          <a:spcPct val="100000"/>
                        </a:lnSpc>
                        <a:spcAft>
                          <a:spcPts val="0"/>
                        </a:spcAft>
                      </a:pPr>
                      <a:r>
                        <a:rPr lang="zh-CN" sz="2400" b="0" kern="1200">
                          <a:solidFill>
                            <a:srgbClr val="0000CC"/>
                          </a:solidFill>
                          <a:effectLst/>
                          <a:latin typeface="+mn-lt"/>
                          <a:ea typeface="黑体" panose="02010609060101010101" pitchFamily="49" charset="-122"/>
                          <a:cs typeface="+mn-cs"/>
                        </a:rPr>
                        <a:t>可以</a:t>
                      </a:r>
                    </a:p>
                  </a:txBody>
                  <a:tcPr marL="63305" marR="6330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lnSpc>
                          <a:spcPct val="100000"/>
                        </a:lnSpc>
                        <a:spcAft>
                          <a:spcPts val="0"/>
                        </a:spcAft>
                      </a:pPr>
                      <a:r>
                        <a:rPr lang="zh-CN" sz="2400" b="0" kern="1200" dirty="0">
                          <a:solidFill>
                            <a:srgbClr val="0000CC"/>
                          </a:solidFill>
                          <a:effectLst/>
                          <a:latin typeface="+mn-lt"/>
                          <a:ea typeface="黑体" panose="02010609060101010101" pitchFamily="49" charset="-122"/>
                          <a:cs typeface="+mn-cs"/>
                        </a:rPr>
                        <a:t>可以</a:t>
                      </a:r>
                    </a:p>
                  </a:txBody>
                  <a:tcPr marL="63305" marR="6330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sz="2400" b="0" kern="1200" dirty="0">
                          <a:solidFill>
                            <a:srgbClr val="0000CC"/>
                          </a:solidFill>
                          <a:effectLst/>
                          <a:latin typeface="+mn-lt"/>
                          <a:ea typeface="黑体" panose="02010609060101010101" pitchFamily="49" charset="-122"/>
                          <a:cs typeface="+mn-cs"/>
                        </a:rPr>
                        <a:t>用作本地软件环回测试之用</a:t>
                      </a:r>
                      <a:r>
                        <a:rPr lang="zh-CN" altLang="en-US" sz="2400" b="0" kern="1200" dirty="0">
                          <a:solidFill>
                            <a:schemeClr val="tx1"/>
                          </a:solidFill>
                          <a:effectLst/>
                          <a:latin typeface="+mn-lt"/>
                          <a:ea typeface="黑体" panose="02010609060101010101" pitchFamily="49" charset="-122"/>
                          <a:cs typeface="+mn-cs"/>
                        </a:rPr>
                        <a:t>网络号</a:t>
                      </a:r>
                    </a:p>
                    <a:p>
                      <a:pPr marL="0" algn="l" defTabSz="914400" rtl="0" eaLnBrk="1" latinLnBrk="0" hangingPunct="1">
                        <a:lnSpc>
                          <a:spcPct val="100000"/>
                        </a:lnSpc>
                        <a:spcAft>
                          <a:spcPts val="0"/>
                        </a:spcAft>
                      </a:pPr>
                      <a:endParaRPr lang="zh-CN" sz="2400" b="0" kern="1200" dirty="0">
                        <a:solidFill>
                          <a:srgbClr val="0000CC"/>
                        </a:solidFill>
                        <a:effectLst/>
                        <a:latin typeface="+mn-lt"/>
                        <a:ea typeface="黑体" panose="02010609060101010101" pitchFamily="49" charset="-122"/>
                        <a:cs typeface="+mn-cs"/>
                      </a:endParaRPr>
                    </a:p>
                  </a:txBody>
                  <a:tcPr marL="63305" marR="63305"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0005"/>
                  </a:ext>
                </a:extLst>
              </a:tr>
            </a:tbl>
          </a:graphicData>
        </a:graphic>
      </p:graphicFrame>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p:txBody>
          <a:bodyPr/>
          <a:lstStyle/>
          <a:p>
            <a:pPr eaLnBrk="1" hangingPunct="1"/>
            <a:r>
              <a:rPr lang="en-US" altLang="zh-CN" dirty="0"/>
              <a:t>2. </a:t>
            </a:r>
            <a:r>
              <a:rPr lang="zh-CN" altLang="en-US" dirty="0"/>
              <a:t>常用的三种类别的 </a:t>
            </a:r>
            <a:r>
              <a:rPr lang="en-US" altLang="zh-CN" dirty="0"/>
              <a:t>IP</a:t>
            </a:r>
            <a:r>
              <a:rPr lang="zh-CN" altLang="en-US" dirty="0"/>
              <a:t>地址 </a:t>
            </a:r>
          </a:p>
        </p:txBody>
      </p:sp>
      <p:sp>
        <p:nvSpPr>
          <p:cNvPr id="61443" name="Text Box 4"/>
          <p:cNvSpPr txBox="1">
            <a:spLocks noChangeArrowheads="1"/>
          </p:cNvSpPr>
          <p:nvPr/>
        </p:nvSpPr>
        <p:spPr bwMode="auto">
          <a:xfrm>
            <a:off x="2649552" y="1725948"/>
            <a:ext cx="3142207" cy="523220"/>
          </a:xfrm>
          <a:prstGeom prst="rect">
            <a:avLst/>
          </a:prstGeom>
          <a:noFill/>
          <a:ln w="9525">
            <a:noFill/>
            <a:miter lim="800000"/>
          </a:ln>
        </p:spPr>
        <p:txBody>
          <a:bodyPr wrap="none">
            <a:spAutoFit/>
          </a:bodyPr>
          <a:lstStyle/>
          <a:p>
            <a:pPr algn="ctr"/>
            <a:r>
              <a:rPr lang="en-US" altLang="zh-CN" dirty="0">
                <a:ea typeface="黑体" panose="02010609060101010101" pitchFamily="49" charset="-122"/>
              </a:rPr>
              <a:t>IP</a:t>
            </a:r>
            <a:r>
              <a:rPr lang="zh-CN" altLang="en-US" dirty="0">
                <a:ea typeface="黑体" panose="02010609060101010101" pitchFamily="49" charset="-122"/>
              </a:rPr>
              <a:t>地址的指派范围 </a:t>
            </a:r>
          </a:p>
        </p:txBody>
      </p:sp>
      <p:sp>
        <p:nvSpPr>
          <p:cNvPr id="61444" name="Text Box 5"/>
          <p:cNvSpPr txBox="1">
            <a:spLocks noChangeArrowheads="1"/>
          </p:cNvSpPr>
          <p:nvPr/>
        </p:nvSpPr>
        <p:spPr bwMode="auto">
          <a:xfrm>
            <a:off x="179388" y="2420938"/>
            <a:ext cx="8569325" cy="3028521"/>
          </a:xfrm>
          <a:prstGeom prst="rect">
            <a:avLst/>
          </a:prstGeom>
          <a:noFill/>
          <a:ln w="9525">
            <a:noFill/>
            <a:miter lim="800000"/>
          </a:ln>
        </p:spPr>
        <p:txBody>
          <a:bodyPr anchor="ctr">
            <a:spAutoFit/>
          </a:bodyPr>
          <a:lstStyle/>
          <a:p>
            <a:r>
              <a:rPr lang="zh-CN" altLang="en-US" sz="2400" dirty="0">
                <a:latin typeface="Arial" panose="020B0604020202020204" pitchFamily="34" charset="0"/>
              </a:rPr>
              <a:t>网络        最大                  第一个       最后一个         每个网络</a:t>
            </a:r>
          </a:p>
          <a:p>
            <a:r>
              <a:rPr lang="zh-CN" altLang="en-US" sz="2400" dirty="0">
                <a:latin typeface="Arial" panose="020B0604020202020204" pitchFamily="34" charset="0"/>
              </a:rPr>
              <a:t>类别      网络数                可用的         可用的           中最大的  </a:t>
            </a:r>
          </a:p>
          <a:p>
            <a:pPr>
              <a:spcAft>
                <a:spcPct val="70000"/>
              </a:spcAft>
            </a:pPr>
            <a:r>
              <a:rPr lang="zh-CN" altLang="en-US" sz="2400" dirty="0">
                <a:latin typeface="Arial" panose="020B0604020202020204" pitchFamily="34" charset="0"/>
              </a:rPr>
              <a:t>                                        网络号         网络号             主机数</a:t>
            </a:r>
          </a:p>
          <a:p>
            <a:pPr>
              <a:spcBef>
                <a:spcPct val="25000"/>
              </a:spcBef>
            </a:pPr>
            <a:r>
              <a:rPr lang="zh-CN" altLang="en-US" sz="2400" dirty="0">
                <a:latin typeface="Arial" panose="020B0604020202020204" pitchFamily="34" charset="0"/>
              </a:rPr>
              <a:t> </a:t>
            </a:r>
            <a:r>
              <a:rPr lang="en-US" altLang="zh-CN" sz="2400" dirty="0">
                <a:latin typeface="Arial" panose="020B0604020202020204" pitchFamily="34" charset="0"/>
              </a:rPr>
              <a:t>A      126 (2</a:t>
            </a:r>
            <a:r>
              <a:rPr lang="en-US" altLang="zh-CN" sz="2400" baseline="30000" dirty="0">
                <a:latin typeface="Arial" panose="020B0604020202020204" pitchFamily="34" charset="0"/>
              </a:rPr>
              <a:t>7</a:t>
            </a:r>
            <a:r>
              <a:rPr lang="en-US" altLang="zh-CN" sz="2400" dirty="0">
                <a:latin typeface="Arial" panose="020B0604020202020204" pitchFamily="34" charset="0"/>
              </a:rPr>
              <a:t> – 2)            1              126                16,777,214</a:t>
            </a:r>
          </a:p>
          <a:p>
            <a:pPr>
              <a:spcBef>
                <a:spcPct val="50000"/>
              </a:spcBef>
            </a:pPr>
            <a:r>
              <a:rPr lang="en-US" altLang="zh-CN" sz="2400" dirty="0">
                <a:latin typeface="Arial" panose="020B0604020202020204" pitchFamily="34" charset="0"/>
              </a:rPr>
              <a:t> B      16,383 (2</a:t>
            </a:r>
            <a:r>
              <a:rPr lang="en-US" altLang="zh-CN" sz="2400" baseline="30000" dirty="0">
                <a:latin typeface="Arial" panose="020B0604020202020204" pitchFamily="34" charset="0"/>
              </a:rPr>
              <a:t>14</a:t>
            </a:r>
            <a:r>
              <a:rPr lang="en-US" altLang="zh-CN" sz="2400" dirty="0">
                <a:latin typeface="Arial" panose="020B0604020202020204" pitchFamily="34" charset="0"/>
              </a:rPr>
              <a:t> </a:t>
            </a:r>
            <a:r>
              <a:rPr lang="en-US" altLang="zh-CN" sz="2400" dirty="0">
                <a:solidFill>
                  <a:srgbClr val="FF0000"/>
                </a:solidFill>
                <a:latin typeface="Arial" panose="020B0604020202020204" pitchFamily="34" charset="0"/>
                <a:sym typeface="Symbol" panose="05050102010706020507" pitchFamily="18" charset="2"/>
              </a:rPr>
              <a:t> 1</a:t>
            </a:r>
            <a:r>
              <a:rPr lang="en-US" altLang="zh-CN" sz="2400" dirty="0">
                <a:latin typeface="Arial" panose="020B0604020202020204" pitchFamily="34" charset="0"/>
              </a:rPr>
              <a:t>)     128.</a:t>
            </a:r>
            <a:r>
              <a:rPr lang="en-US" altLang="zh-CN" sz="2400" dirty="0">
                <a:solidFill>
                  <a:srgbClr val="FF0000"/>
                </a:solidFill>
                <a:latin typeface="Arial" panose="020B0604020202020204" pitchFamily="34" charset="0"/>
              </a:rPr>
              <a:t>1</a:t>
            </a:r>
            <a:r>
              <a:rPr lang="en-US" altLang="zh-CN" sz="2400" dirty="0">
                <a:latin typeface="Arial" panose="020B0604020202020204" pitchFamily="34" charset="0"/>
              </a:rPr>
              <a:t>       191.255                 65,534</a:t>
            </a:r>
          </a:p>
          <a:p>
            <a:pPr>
              <a:spcBef>
                <a:spcPct val="50000"/>
              </a:spcBef>
            </a:pPr>
            <a:r>
              <a:rPr lang="en-US" altLang="zh-CN" sz="2400" dirty="0">
                <a:latin typeface="Arial" panose="020B0604020202020204" pitchFamily="34" charset="0"/>
              </a:rPr>
              <a:t> C     2,097,151 (2</a:t>
            </a:r>
            <a:r>
              <a:rPr lang="en-US" altLang="zh-CN" sz="2400" baseline="30000" dirty="0">
                <a:latin typeface="Arial" panose="020B0604020202020204" pitchFamily="34" charset="0"/>
              </a:rPr>
              <a:t>21 </a:t>
            </a:r>
            <a:r>
              <a:rPr lang="en-US" altLang="zh-CN" sz="2400" dirty="0">
                <a:solidFill>
                  <a:srgbClr val="FF0000"/>
                </a:solidFill>
                <a:sym typeface="Symbol" panose="05050102010706020507" pitchFamily="18" charset="2"/>
              </a:rPr>
              <a:t> </a:t>
            </a:r>
            <a:r>
              <a:rPr lang="en-US" altLang="zh-CN" sz="2400" dirty="0">
                <a:solidFill>
                  <a:srgbClr val="FF0000"/>
                </a:solidFill>
                <a:latin typeface="Arial" panose="020B0604020202020204" pitchFamily="34" charset="0"/>
                <a:sym typeface="Symbol" panose="05050102010706020507" pitchFamily="18" charset="2"/>
              </a:rPr>
              <a:t>1</a:t>
            </a:r>
            <a:r>
              <a:rPr lang="en-US" altLang="zh-CN" sz="2400" dirty="0">
                <a:latin typeface="Arial" panose="020B0604020202020204" pitchFamily="34" charset="0"/>
              </a:rPr>
              <a:t>) 192.0.</a:t>
            </a:r>
            <a:r>
              <a:rPr lang="en-US" altLang="zh-CN" sz="2400" dirty="0">
                <a:solidFill>
                  <a:srgbClr val="FF0000"/>
                </a:solidFill>
                <a:latin typeface="Arial" panose="020B0604020202020204" pitchFamily="34" charset="0"/>
              </a:rPr>
              <a:t>1</a:t>
            </a:r>
            <a:r>
              <a:rPr lang="en-US" altLang="zh-CN" sz="2400" dirty="0">
                <a:latin typeface="Arial" panose="020B0604020202020204" pitchFamily="34" charset="0"/>
              </a:rPr>
              <a:t>   223.255.255                254</a:t>
            </a:r>
          </a:p>
        </p:txBody>
      </p:sp>
      <p:sp>
        <p:nvSpPr>
          <p:cNvPr id="61445" name="Line 6"/>
          <p:cNvSpPr>
            <a:spLocks noChangeShapeType="1"/>
          </p:cNvSpPr>
          <p:nvPr/>
        </p:nvSpPr>
        <p:spPr bwMode="auto">
          <a:xfrm>
            <a:off x="179388" y="3716338"/>
            <a:ext cx="8713787" cy="0"/>
          </a:xfrm>
          <a:prstGeom prst="line">
            <a:avLst/>
          </a:prstGeom>
          <a:noFill/>
          <a:ln w="28575">
            <a:solidFill>
              <a:schemeClr val="tx2"/>
            </a:solidFill>
            <a:round/>
          </a:ln>
        </p:spPr>
        <p:txBody>
          <a:bodyPr/>
          <a:lstStyle/>
          <a:p>
            <a:endParaRPr lang="zh-CN" altLang="en-US"/>
          </a:p>
        </p:txBody>
      </p:sp>
      <p:sp>
        <p:nvSpPr>
          <p:cNvPr id="61446" name="Line 7"/>
          <p:cNvSpPr>
            <a:spLocks noChangeShapeType="1"/>
          </p:cNvSpPr>
          <p:nvPr/>
        </p:nvSpPr>
        <p:spPr bwMode="auto">
          <a:xfrm rot="-5400000">
            <a:off x="-684213" y="4005263"/>
            <a:ext cx="3311525" cy="0"/>
          </a:xfrm>
          <a:prstGeom prst="line">
            <a:avLst/>
          </a:prstGeom>
          <a:noFill/>
          <a:ln w="19050">
            <a:solidFill>
              <a:schemeClr val="tx2"/>
            </a:solidFill>
            <a:round/>
          </a:ln>
        </p:spPr>
        <p:txBody>
          <a:bodyPr/>
          <a:lstStyle/>
          <a:p>
            <a:endParaRPr lang="zh-CN" altLang="en-US"/>
          </a:p>
        </p:txBody>
      </p:sp>
      <p:sp>
        <p:nvSpPr>
          <p:cNvPr id="61447" name="Line 8"/>
          <p:cNvSpPr>
            <a:spLocks noChangeShapeType="1"/>
          </p:cNvSpPr>
          <p:nvPr/>
        </p:nvSpPr>
        <p:spPr bwMode="auto">
          <a:xfrm rot="-5400000">
            <a:off x="1908175" y="4005263"/>
            <a:ext cx="3311525" cy="0"/>
          </a:xfrm>
          <a:prstGeom prst="line">
            <a:avLst/>
          </a:prstGeom>
          <a:noFill/>
          <a:ln w="19050">
            <a:solidFill>
              <a:schemeClr val="tx2"/>
            </a:solidFill>
            <a:round/>
          </a:ln>
        </p:spPr>
        <p:txBody>
          <a:bodyPr/>
          <a:lstStyle/>
          <a:p>
            <a:endParaRPr lang="zh-CN" altLang="en-US"/>
          </a:p>
        </p:txBody>
      </p:sp>
      <p:sp>
        <p:nvSpPr>
          <p:cNvPr id="61448" name="Line 9"/>
          <p:cNvSpPr>
            <a:spLocks noChangeShapeType="1"/>
          </p:cNvSpPr>
          <p:nvPr/>
        </p:nvSpPr>
        <p:spPr bwMode="auto">
          <a:xfrm rot="-5400000">
            <a:off x="3130551" y="4005263"/>
            <a:ext cx="3311525" cy="0"/>
          </a:xfrm>
          <a:prstGeom prst="line">
            <a:avLst/>
          </a:prstGeom>
          <a:noFill/>
          <a:ln w="19050">
            <a:solidFill>
              <a:schemeClr val="tx2"/>
            </a:solidFill>
            <a:round/>
          </a:ln>
        </p:spPr>
        <p:txBody>
          <a:bodyPr/>
          <a:lstStyle/>
          <a:p>
            <a:endParaRPr lang="zh-CN" altLang="en-US"/>
          </a:p>
        </p:txBody>
      </p:sp>
      <p:sp>
        <p:nvSpPr>
          <p:cNvPr id="61449" name="Line 10"/>
          <p:cNvSpPr>
            <a:spLocks noChangeShapeType="1"/>
          </p:cNvSpPr>
          <p:nvPr/>
        </p:nvSpPr>
        <p:spPr bwMode="auto">
          <a:xfrm rot="-5400000">
            <a:off x="5130815" y="4005263"/>
            <a:ext cx="3311525" cy="0"/>
          </a:xfrm>
          <a:prstGeom prst="line">
            <a:avLst/>
          </a:prstGeom>
          <a:noFill/>
          <a:ln w="19050">
            <a:solidFill>
              <a:schemeClr val="tx2"/>
            </a:solidFill>
            <a:round/>
          </a:ln>
        </p:spPr>
        <p:txBody>
          <a:bodyPr/>
          <a:lstStyle/>
          <a:p>
            <a:endParaRPr lang="zh-CN" altLang="en-US"/>
          </a:p>
        </p:txBody>
      </p:sp>
      <p:sp>
        <p:nvSpPr>
          <p:cNvPr id="61450" name="Line 11"/>
          <p:cNvSpPr>
            <a:spLocks noChangeShapeType="1"/>
          </p:cNvSpPr>
          <p:nvPr/>
        </p:nvSpPr>
        <p:spPr bwMode="auto">
          <a:xfrm>
            <a:off x="179388" y="2349500"/>
            <a:ext cx="8713787" cy="0"/>
          </a:xfrm>
          <a:prstGeom prst="line">
            <a:avLst/>
          </a:prstGeom>
          <a:noFill/>
          <a:ln w="28575">
            <a:solidFill>
              <a:schemeClr val="tx2"/>
            </a:solidFill>
            <a:round/>
          </a:ln>
        </p:spPr>
        <p:txBody>
          <a:bodyPr/>
          <a:lstStyle/>
          <a:p>
            <a:endParaRPr lang="zh-CN" altLang="en-US"/>
          </a:p>
        </p:txBody>
      </p:sp>
      <p:sp>
        <p:nvSpPr>
          <p:cNvPr id="61451" name="Line 12"/>
          <p:cNvSpPr>
            <a:spLocks noChangeShapeType="1"/>
          </p:cNvSpPr>
          <p:nvPr/>
        </p:nvSpPr>
        <p:spPr bwMode="auto">
          <a:xfrm>
            <a:off x="179388" y="5661025"/>
            <a:ext cx="8713787" cy="0"/>
          </a:xfrm>
          <a:prstGeom prst="line">
            <a:avLst/>
          </a:prstGeom>
          <a:noFill/>
          <a:ln w="28575">
            <a:solidFill>
              <a:schemeClr val="tx2"/>
            </a:solidFill>
            <a:round/>
          </a:ln>
        </p:spPr>
        <p:txBody>
          <a:bodyPr/>
          <a:lstStyle/>
          <a:p>
            <a:endParaRPr lang="zh-CN" altLang="en-US"/>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a:xfrm>
            <a:off x="355600" y="203200"/>
            <a:ext cx="8393113" cy="627063"/>
          </a:xfrm>
        </p:spPr>
        <p:txBody>
          <a:bodyPr/>
          <a:lstStyle/>
          <a:p>
            <a:pPr eaLnBrk="1" hangingPunct="1"/>
            <a:r>
              <a:rPr lang="en-US" altLang="zh-CN" dirty="0"/>
              <a:t>IP</a:t>
            </a:r>
            <a:r>
              <a:rPr lang="zh-CN" altLang="en-US" dirty="0"/>
              <a:t>地址的一些重要特点 </a:t>
            </a:r>
          </a:p>
        </p:txBody>
      </p:sp>
      <p:sp>
        <p:nvSpPr>
          <p:cNvPr id="62467" name="Rectangle 4"/>
          <p:cNvSpPr>
            <a:spLocks noGrp="1" noChangeArrowheads="1"/>
          </p:cNvSpPr>
          <p:nvPr>
            <p:ph type="body" idx="1"/>
          </p:nvPr>
        </p:nvSpPr>
        <p:spPr>
          <a:xfrm>
            <a:off x="323850" y="1052513"/>
            <a:ext cx="8483600" cy="5113337"/>
          </a:xfrm>
        </p:spPr>
        <p:txBody>
          <a:bodyPr/>
          <a:lstStyle/>
          <a:p>
            <a:pPr algn="just" eaLnBrk="1" hangingPunct="1">
              <a:buFontTx/>
              <a:buNone/>
            </a:pPr>
            <a:r>
              <a:rPr lang="en-US" altLang="zh-CN" dirty="0"/>
              <a:t>(1) IP</a:t>
            </a:r>
            <a:r>
              <a:rPr lang="zh-CN" altLang="en-US" dirty="0"/>
              <a:t>地址是一种分等级的地址结构。分两个等级的好处是：</a:t>
            </a:r>
          </a:p>
          <a:p>
            <a:pPr algn="just" eaLnBrk="1" hangingPunct="1"/>
            <a:endParaRPr lang="zh-CN" altLang="en-US" dirty="0"/>
          </a:p>
          <a:p>
            <a:pPr marL="342265" indent="-342265" algn="just" eaLnBrk="1" hangingPunct="1">
              <a:spcBef>
                <a:spcPts val="600"/>
              </a:spcBef>
            </a:pPr>
            <a:r>
              <a:rPr lang="zh-CN" altLang="en-US" dirty="0"/>
              <a:t>第一，</a:t>
            </a:r>
            <a:r>
              <a:rPr lang="en-US" altLang="zh-CN" dirty="0"/>
              <a:t>IP</a:t>
            </a:r>
            <a:r>
              <a:rPr lang="zh-CN" altLang="en-US" dirty="0"/>
              <a:t>地址管理机构在</a:t>
            </a:r>
            <a:r>
              <a:rPr lang="zh-CN" altLang="en-US" dirty="0" smtClean="0"/>
              <a:t>分配</a:t>
            </a:r>
            <a:r>
              <a:rPr lang="en-US" altLang="zh-CN" dirty="0" smtClean="0"/>
              <a:t>IP</a:t>
            </a:r>
            <a:r>
              <a:rPr lang="zh-CN" altLang="en-US" dirty="0"/>
              <a:t>地址时只分配网络号，而剩下的主机号则</a:t>
            </a:r>
            <a:r>
              <a:rPr lang="zh-CN" altLang="en-US" dirty="0">
                <a:solidFill>
                  <a:schemeClr val="hlink"/>
                </a:solidFill>
              </a:rPr>
              <a:t>由</a:t>
            </a:r>
            <a:r>
              <a:rPr lang="zh-CN" altLang="en-US" u="sng" dirty="0"/>
              <a:t>得到该网络号的</a:t>
            </a:r>
            <a:r>
              <a:rPr lang="zh-CN" altLang="en-US" dirty="0">
                <a:solidFill>
                  <a:schemeClr val="hlink"/>
                </a:solidFill>
              </a:rPr>
              <a:t>单位</a:t>
            </a:r>
            <a:r>
              <a:rPr lang="zh-CN" altLang="en-US" dirty="0"/>
              <a:t>自行分配。这样就方便了 </a:t>
            </a:r>
            <a:r>
              <a:rPr lang="en-US" altLang="zh-CN" dirty="0"/>
              <a:t>IP</a:t>
            </a:r>
            <a:r>
              <a:rPr lang="zh-CN" altLang="en-US" dirty="0"/>
              <a:t>地址的管理。</a:t>
            </a:r>
          </a:p>
          <a:p>
            <a:pPr marL="342265" indent="-342265" algn="just" eaLnBrk="1" hangingPunct="1">
              <a:spcBef>
                <a:spcPts val="600"/>
              </a:spcBef>
            </a:pPr>
            <a:endParaRPr lang="zh-CN" altLang="en-US" dirty="0"/>
          </a:p>
          <a:p>
            <a:pPr marL="342265" indent="-342265" algn="just" eaLnBrk="1" hangingPunct="1">
              <a:spcBef>
                <a:spcPts val="600"/>
              </a:spcBef>
            </a:pPr>
            <a:r>
              <a:rPr lang="zh-CN" altLang="en-US" dirty="0"/>
              <a:t>第二，路由器仅根据目的主机所连接的网络号来转发分组</a:t>
            </a:r>
            <a:r>
              <a:rPr lang="en-US" altLang="zh-CN" dirty="0"/>
              <a:t>(</a:t>
            </a:r>
            <a:r>
              <a:rPr lang="zh-CN" altLang="en-US" dirty="0"/>
              <a:t>而不考虑目的主机号</a:t>
            </a:r>
            <a:r>
              <a:rPr lang="en-US" altLang="zh-CN" dirty="0"/>
              <a:t>)</a:t>
            </a:r>
            <a:r>
              <a:rPr lang="zh-CN" altLang="en-US" dirty="0"/>
              <a:t>，这样就可以使路由表中的项目数</a:t>
            </a:r>
            <a:r>
              <a:rPr lang="zh-CN" altLang="en-US" dirty="0">
                <a:solidFill>
                  <a:srgbClr val="FF0000"/>
                </a:solidFill>
              </a:rPr>
              <a:t>大幅度</a:t>
            </a:r>
            <a:r>
              <a:rPr lang="zh-CN" altLang="en-US" dirty="0"/>
              <a:t>减少，从而减小了路由表所占的存储空间。</a:t>
            </a:r>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p:txBody>
          <a:bodyPr/>
          <a:lstStyle/>
          <a:p>
            <a:pPr eaLnBrk="1" hangingPunct="1"/>
            <a:r>
              <a:rPr lang="en-US" altLang="zh-CN" dirty="0"/>
              <a:t>IP</a:t>
            </a:r>
            <a:r>
              <a:rPr lang="zh-CN" altLang="en-US" dirty="0"/>
              <a:t>地址的一些重要特点 </a:t>
            </a:r>
          </a:p>
        </p:txBody>
      </p:sp>
      <p:sp>
        <p:nvSpPr>
          <p:cNvPr id="63491" name="Rectangle 4"/>
          <p:cNvSpPr>
            <a:spLocks noGrp="1" noChangeArrowheads="1"/>
          </p:cNvSpPr>
          <p:nvPr>
            <p:ph type="body" idx="1"/>
          </p:nvPr>
        </p:nvSpPr>
        <p:spPr/>
        <p:txBody>
          <a:bodyPr/>
          <a:lstStyle/>
          <a:p>
            <a:pPr algn="just" eaLnBrk="1" hangingPunct="1">
              <a:spcBef>
                <a:spcPts val="600"/>
              </a:spcBef>
              <a:buFontTx/>
              <a:buNone/>
            </a:pPr>
            <a:r>
              <a:rPr lang="en-US" altLang="zh-CN" dirty="0"/>
              <a:t>(2) </a:t>
            </a:r>
            <a:r>
              <a:rPr lang="zh-CN" altLang="en-US" dirty="0" smtClean="0"/>
              <a:t>实际上</a:t>
            </a:r>
            <a:r>
              <a:rPr lang="en-US" altLang="zh-CN" dirty="0" smtClean="0"/>
              <a:t>IP</a:t>
            </a:r>
            <a:r>
              <a:rPr lang="zh-CN" altLang="en-US" dirty="0"/>
              <a:t>地址是标志</a:t>
            </a:r>
            <a:r>
              <a:rPr lang="zh-CN" altLang="en-US" dirty="0">
                <a:solidFill>
                  <a:schemeClr val="hlink"/>
                </a:solidFill>
              </a:rPr>
              <a:t>一个主机</a:t>
            </a:r>
            <a:r>
              <a:rPr lang="en-US" altLang="zh-CN" dirty="0"/>
              <a:t>(</a:t>
            </a:r>
            <a:r>
              <a:rPr lang="zh-CN" altLang="en-US" dirty="0">
                <a:solidFill>
                  <a:schemeClr val="hlink"/>
                </a:solidFill>
              </a:rPr>
              <a:t>或路由器</a:t>
            </a:r>
            <a:r>
              <a:rPr lang="en-US" altLang="zh-CN" dirty="0"/>
              <a:t>)</a:t>
            </a:r>
            <a:r>
              <a:rPr lang="zh-CN" altLang="en-US" dirty="0"/>
              <a:t>和</a:t>
            </a:r>
            <a:r>
              <a:rPr lang="zh-CN" altLang="en-US" dirty="0">
                <a:solidFill>
                  <a:schemeClr val="hlink"/>
                </a:solidFill>
              </a:rPr>
              <a:t>一条链路的</a:t>
            </a:r>
            <a:r>
              <a:rPr lang="zh-CN" altLang="en-US" dirty="0"/>
              <a:t>接口。 </a:t>
            </a:r>
          </a:p>
          <a:p>
            <a:pPr eaLnBrk="1" hangingPunct="1">
              <a:spcBef>
                <a:spcPts val="600"/>
              </a:spcBef>
            </a:pPr>
            <a:endParaRPr lang="zh-CN" altLang="en-US" dirty="0"/>
          </a:p>
          <a:p>
            <a:pPr eaLnBrk="1" hangingPunct="1">
              <a:spcBef>
                <a:spcPts val="600"/>
              </a:spcBef>
            </a:pPr>
            <a:r>
              <a:rPr lang="zh-CN" altLang="en-US" dirty="0"/>
              <a:t>当一个主机同时连接到两个网络上时，该主机就必须同时具有两个相应的 </a:t>
            </a:r>
            <a:r>
              <a:rPr lang="en-US" altLang="zh-CN" dirty="0"/>
              <a:t>IP</a:t>
            </a:r>
            <a:r>
              <a:rPr lang="zh-CN" altLang="en-US" dirty="0"/>
              <a:t>地址，其网络号</a:t>
            </a:r>
            <a:r>
              <a:rPr lang="en-US" altLang="zh-CN" dirty="0" smtClean="0"/>
              <a:t>net-id</a:t>
            </a:r>
            <a:r>
              <a:rPr lang="zh-CN" altLang="en-US" dirty="0" smtClean="0"/>
              <a:t>必须</a:t>
            </a:r>
            <a:r>
              <a:rPr lang="zh-CN" altLang="en-US" dirty="0"/>
              <a:t>是不同的。</a:t>
            </a:r>
            <a:endParaRPr lang="en-US" altLang="zh-CN" dirty="0"/>
          </a:p>
          <a:p>
            <a:pPr eaLnBrk="1" hangingPunct="1">
              <a:spcBef>
                <a:spcPts val="600"/>
              </a:spcBef>
            </a:pPr>
            <a:endParaRPr lang="en-US" altLang="zh-CN" dirty="0"/>
          </a:p>
          <a:p>
            <a:pPr eaLnBrk="1" hangingPunct="1">
              <a:spcBef>
                <a:spcPts val="600"/>
              </a:spcBef>
            </a:pPr>
            <a:r>
              <a:rPr lang="zh-CN" altLang="en-US" dirty="0"/>
              <a:t>这种主机称为</a:t>
            </a:r>
            <a:r>
              <a:rPr lang="zh-CN" altLang="en-US" dirty="0">
                <a:solidFill>
                  <a:schemeClr val="hlink"/>
                </a:solidFill>
              </a:rPr>
              <a:t>多归属</a:t>
            </a:r>
            <a:r>
              <a:rPr lang="zh-CN" altLang="en-US" dirty="0" smtClean="0">
                <a:solidFill>
                  <a:schemeClr val="hlink"/>
                </a:solidFill>
              </a:rPr>
              <a:t>主机</a:t>
            </a:r>
            <a:r>
              <a:rPr lang="en-US" altLang="zh-CN" dirty="0" smtClean="0"/>
              <a:t>(</a:t>
            </a:r>
            <a:r>
              <a:rPr lang="en-US" altLang="zh-CN" dirty="0"/>
              <a:t>multihomed host)</a:t>
            </a:r>
            <a:r>
              <a:rPr lang="zh-CN" altLang="en-US" dirty="0"/>
              <a:t>。</a:t>
            </a:r>
          </a:p>
          <a:p>
            <a:pPr algn="just" eaLnBrk="1" hangingPunct="1">
              <a:spcBef>
                <a:spcPts val="600"/>
              </a:spcBef>
            </a:pPr>
            <a:endParaRPr lang="zh-CN" altLang="en-US" dirty="0"/>
          </a:p>
          <a:p>
            <a:pPr eaLnBrk="1" hangingPunct="1">
              <a:spcBef>
                <a:spcPts val="600"/>
              </a:spcBef>
            </a:pPr>
            <a:r>
              <a:rPr lang="zh-CN" altLang="en-US" dirty="0"/>
              <a:t>由于一个路由器至少</a:t>
            </a:r>
            <a:r>
              <a:rPr lang="zh-CN" altLang="en-US" dirty="0">
                <a:solidFill>
                  <a:srgbClr val="C00000"/>
                </a:solidFill>
              </a:rPr>
              <a:t>应当</a:t>
            </a:r>
            <a:r>
              <a:rPr lang="zh-CN" altLang="en-US" dirty="0"/>
              <a:t>连接到两个</a:t>
            </a:r>
            <a:r>
              <a:rPr lang="zh-CN" altLang="en-US" dirty="0" smtClean="0"/>
              <a:t>网络</a:t>
            </a:r>
            <a:r>
              <a:rPr lang="en-US" altLang="zh-CN" dirty="0" smtClean="0"/>
              <a:t>(</a:t>
            </a:r>
            <a:r>
              <a:rPr lang="zh-CN" altLang="en-US" dirty="0"/>
              <a:t>这样它才能</a:t>
            </a:r>
            <a:r>
              <a:rPr lang="zh-CN" altLang="en-US" dirty="0" smtClean="0"/>
              <a:t>将</a:t>
            </a:r>
            <a:r>
              <a:rPr lang="en-US" altLang="zh-CN" dirty="0" smtClean="0"/>
              <a:t>IP </a:t>
            </a:r>
            <a:r>
              <a:rPr lang="zh-CN" altLang="en-US" dirty="0"/>
              <a:t>数据报从一个网络转发到另一个网络</a:t>
            </a:r>
            <a:r>
              <a:rPr lang="en-US" altLang="zh-CN" dirty="0"/>
              <a:t>)</a:t>
            </a:r>
            <a:r>
              <a:rPr lang="zh-CN" altLang="en-US" dirty="0"/>
              <a:t>，因此一个路由器至少应当有两个</a:t>
            </a:r>
            <a:r>
              <a:rPr lang="zh-CN" altLang="en-US" dirty="0" smtClean="0"/>
              <a:t>不同的</a:t>
            </a:r>
            <a:r>
              <a:rPr lang="en-US" altLang="zh-CN" dirty="0" smtClean="0"/>
              <a:t>IP</a:t>
            </a:r>
            <a:r>
              <a:rPr lang="zh-CN" altLang="en-US" dirty="0"/>
              <a:t>地址。 </a:t>
            </a:r>
          </a:p>
          <a:p>
            <a:pPr eaLnBrk="1" hangingPunct="1"/>
            <a:endParaRPr lang="en-US" altLang="zh-CN" dirty="0"/>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50" name="Picture 2"/>
          <p:cNvPicPr>
            <a:picLocks noChangeAspect="1" noChangeArrowheads="1"/>
          </p:cNvPicPr>
          <p:nvPr/>
        </p:nvPicPr>
        <p:blipFill>
          <a:blip r:embed="rId2" cstate="print"/>
          <a:srcRect/>
          <a:stretch>
            <a:fillRect/>
          </a:stretch>
        </p:blipFill>
        <p:spPr bwMode="auto">
          <a:xfrm>
            <a:off x="1500166" y="1785926"/>
            <a:ext cx="6245241" cy="3413830"/>
          </a:xfrm>
          <a:prstGeom prst="rect">
            <a:avLst/>
          </a:prstGeom>
          <a:noFill/>
          <a:ln w="9525">
            <a:noFill/>
            <a:miter lim="800000"/>
            <a:headEnd/>
            <a:tailEnd/>
          </a:ln>
        </p:spPr>
      </p:pic>
      <p:sp>
        <p:nvSpPr>
          <p:cNvPr id="53251" name="Rectangle 6"/>
          <p:cNvSpPr>
            <a:spLocks noGrp="1" noChangeArrowheads="1"/>
          </p:cNvSpPr>
          <p:nvPr>
            <p:ph type="title"/>
          </p:nvPr>
        </p:nvSpPr>
        <p:spPr/>
        <p:txBody>
          <a:bodyPr/>
          <a:lstStyle/>
          <a:p>
            <a:pPr eaLnBrk="1" hangingPunct="1"/>
            <a:r>
              <a:rPr lang="en-US" altLang="en-US" dirty="0"/>
              <a:t>Multihomed devices (</a:t>
            </a:r>
            <a:r>
              <a:rPr lang="zh-CN" altLang="en-US" dirty="0"/>
              <a:t>多</a:t>
            </a:r>
            <a:r>
              <a:rPr lang="zh-CN" altLang="en-US" dirty="0">
                <a:solidFill>
                  <a:schemeClr val="hlink"/>
                </a:solidFill>
              </a:rPr>
              <a:t>归属</a:t>
            </a:r>
            <a:r>
              <a:rPr lang="zh-CN" altLang="en-US" dirty="0"/>
              <a:t>设备</a:t>
            </a:r>
            <a:r>
              <a:rPr lang="en-US" altLang="en-US" dirty="0"/>
              <a:t>)</a:t>
            </a:r>
            <a:endParaRPr lang="en-US" altLang="zh-CN" dirty="0"/>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p:txBody>
          <a:bodyPr/>
          <a:lstStyle/>
          <a:p>
            <a:pPr eaLnBrk="1" hangingPunct="1"/>
            <a:r>
              <a:rPr lang="en-US" altLang="zh-CN" dirty="0"/>
              <a:t>IP</a:t>
            </a:r>
            <a:r>
              <a:rPr lang="zh-CN" altLang="en-US" dirty="0"/>
              <a:t>地址的一些重要特点 </a:t>
            </a:r>
          </a:p>
        </p:txBody>
      </p:sp>
      <p:sp>
        <p:nvSpPr>
          <p:cNvPr id="64515" name="Rectangle 4"/>
          <p:cNvSpPr>
            <a:spLocks noGrp="1" noChangeArrowheads="1"/>
          </p:cNvSpPr>
          <p:nvPr>
            <p:ph type="body" idx="1"/>
          </p:nvPr>
        </p:nvSpPr>
        <p:spPr>
          <a:xfrm>
            <a:off x="323850" y="1052513"/>
            <a:ext cx="8534430" cy="5112791"/>
          </a:xfrm>
        </p:spPr>
        <p:txBody>
          <a:bodyPr/>
          <a:lstStyle/>
          <a:p>
            <a:pPr algn="just" eaLnBrk="1" hangingPunct="1">
              <a:spcBef>
                <a:spcPts val="600"/>
              </a:spcBef>
              <a:buFontTx/>
              <a:buNone/>
            </a:pPr>
            <a:r>
              <a:rPr lang="en-US" altLang="zh-CN" dirty="0"/>
              <a:t>(3</a:t>
            </a:r>
            <a:r>
              <a:rPr lang="en-US" altLang="zh-CN" dirty="0" smtClean="0"/>
              <a:t>) </a:t>
            </a:r>
            <a:r>
              <a:rPr lang="zh-CN" altLang="en-US" dirty="0" smtClean="0"/>
              <a:t>按照</a:t>
            </a:r>
            <a:r>
              <a:rPr lang="zh-CN" altLang="en-US" dirty="0"/>
              <a:t>互联网的观点，用转发器或网桥连接起来的若干个局域网仍为一个网络，因此这些局域网都具有同样的网络号</a:t>
            </a:r>
            <a:r>
              <a:rPr lang="en-US" altLang="zh-CN" dirty="0"/>
              <a:t>net-id</a:t>
            </a:r>
            <a:r>
              <a:rPr lang="zh-CN" altLang="en-US" dirty="0"/>
              <a:t>。</a:t>
            </a:r>
          </a:p>
          <a:p>
            <a:pPr algn="just" eaLnBrk="1" hangingPunct="1">
              <a:spcBef>
                <a:spcPts val="600"/>
              </a:spcBef>
              <a:buFontTx/>
              <a:buNone/>
            </a:pPr>
            <a:endParaRPr lang="zh-CN" altLang="en-US" dirty="0"/>
          </a:p>
          <a:p>
            <a:pPr algn="just" eaLnBrk="1" hangingPunct="1">
              <a:spcBef>
                <a:spcPts val="600"/>
              </a:spcBef>
              <a:buFontTx/>
              <a:buNone/>
            </a:pPr>
            <a:r>
              <a:rPr lang="en-US" altLang="zh-CN" dirty="0"/>
              <a:t>(4</a:t>
            </a:r>
            <a:r>
              <a:rPr lang="en-US" altLang="zh-CN" dirty="0" smtClean="0"/>
              <a:t>) </a:t>
            </a:r>
            <a:r>
              <a:rPr lang="zh-CN" altLang="en-US" dirty="0" smtClean="0"/>
              <a:t>在</a:t>
            </a:r>
            <a:r>
              <a:rPr lang="en-US" altLang="zh-CN" dirty="0"/>
              <a:t>IP</a:t>
            </a:r>
            <a:r>
              <a:rPr lang="zh-CN" altLang="en-US" dirty="0"/>
              <a:t>地址中，所有分配到网络号</a:t>
            </a:r>
            <a:r>
              <a:rPr lang="en-US" altLang="zh-CN" dirty="0"/>
              <a:t>net-id</a:t>
            </a:r>
            <a:r>
              <a:rPr lang="zh-CN" altLang="en-US" dirty="0"/>
              <a:t>的网络，不管是范围</a:t>
            </a:r>
            <a:r>
              <a:rPr lang="zh-CN" altLang="en-US" dirty="0">
                <a:solidFill>
                  <a:srgbClr val="FF0000"/>
                </a:solidFill>
              </a:rPr>
              <a:t>很小</a:t>
            </a:r>
            <a:r>
              <a:rPr lang="zh-CN" altLang="en-US" dirty="0"/>
              <a:t>的局域网，还是可能覆盖</a:t>
            </a:r>
            <a:r>
              <a:rPr lang="zh-CN" altLang="en-US" dirty="0">
                <a:solidFill>
                  <a:srgbClr val="FF0000"/>
                </a:solidFill>
              </a:rPr>
              <a:t>很大</a:t>
            </a:r>
            <a:r>
              <a:rPr lang="zh-CN" altLang="en-US" dirty="0"/>
              <a:t>地理范围的广域网，都是平等的。</a:t>
            </a:r>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5538" name="AutoShape 350"/>
          <p:cNvSpPr>
            <a:spLocks noChangeArrowheads="1"/>
          </p:cNvSpPr>
          <p:nvPr/>
        </p:nvSpPr>
        <p:spPr bwMode="auto">
          <a:xfrm>
            <a:off x="1350963" y="1793875"/>
            <a:ext cx="6521450" cy="3902075"/>
          </a:xfrm>
          <a:prstGeom prst="roundRect">
            <a:avLst>
              <a:gd name="adj" fmla="val 24787"/>
            </a:avLst>
          </a:prstGeom>
          <a:solidFill>
            <a:srgbClr val="CCECFF"/>
          </a:solidFill>
          <a:ln w="9525">
            <a:solidFill>
              <a:schemeClr val="tx1"/>
            </a:solidFill>
            <a:prstDash val="dash"/>
            <a:round/>
          </a:ln>
        </p:spPr>
        <p:txBody>
          <a:bodyPr wrap="none" anchor="ctr"/>
          <a:lstStyle/>
          <a:p>
            <a:endParaRPr lang="zh-CN" altLang="en-US"/>
          </a:p>
        </p:txBody>
      </p:sp>
      <p:sp>
        <p:nvSpPr>
          <p:cNvPr id="65539" name="Rectangle 2"/>
          <p:cNvSpPr>
            <a:spLocks noGrp="1" noChangeArrowheads="1"/>
          </p:cNvSpPr>
          <p:nvPr>
            <p:ph type="title"/>
          </p:nvPr>
        </p:nvSpPr>
        <p:spPr>
          <a:xfrm>
            <a:off x="755650" y="115888"/>
            <a:ext cx="7793038" cy="695325"/>
          </a:xfrm>
        </p:spPr>
        <p:txBody>
          <a:bodyPr/>
          <a:lstStyle/>
          <a:p>
            <a:pPr eaLnBrk="1" hangingPunct="1"/>
            <a:r>
              <a:rPr lang="zh-CN" altLang="en-US" dirty="0"/>
              <a:t>互联网中的 </a:t>
            </a:r>
            <a:r>
              <a:rPr lang="en-US" altLang="zh-CN" dirty="0"/>
              <a:t>IP</a:t>
            </a:r>
            <a:r>
              <a:rPr lang="zh-CN" altLang="en-US" dirty="0"/>
              <a:t>地址 </a:t>
            </a:r>
          </a:p>
        </p:txBody>
      </p:sp>
      <p:sp>
        <p:nvSpPr>
          <p:cNvPr id="65540" name="Freeform 5"/>
          <p:cNvSpPr/>
          <p:nvPr/>
        </p:nvSpPr>
        <p:spPr bwMode="auto">
          <a:xfrm>
            <a:off x="3055938" y="2538413"/>
            <a:ext cx="4789487" cy="3170237"/>
          </a:xfrm>
          <a:custGeom>
            <a:avLst/>
            <a:gdLst>
              <a:gd name="T0" fmla="*/ 1959 w 3246"/>
              <a:gd name="T1" fmla="*/ 1382 h 2165"/>
              <a:gd name="T2" fmla="*/ 2196 w 3246"/>
              <a:gd name="T3" fmla="*/ 1115 h 2165"/>
              <a:gd name="T4" fmla="*/ 2334 w 3246"/>
              <a:gd name="T5" fmla="*/ 857 h 2165"/>
              <a:gd name="T6" fmla="*/ 2474 w 3246"/>
              <a:gd name="T7" fmla="*/ 428 h 2165"/>
              <a:gd name="T8" fmla="*/ 2485 w 3246"/>
              <a:gd name="T9" fmla="*/ 397 h 2165"/>
              <a:gd name="T10" fmla="*/ 2503 w 3246"/>
              <a:gd name="T11" fmla="*/ 318 h 2165"/>
              <a:gd name="T12" fmla="*/ 2524 w 3246"/>
              <a:gd name="T13" fmla="*/ 241 h 2165"/>
              <a:gd name="T14" fmla="*/ 2539 w 3246"/>
              <a:gd name="T15" fmla="*/ 212 h 2165"/>
              <a:gd name="T16" fmla="*/ 2557 w 3246"/>
              <a:gd name="T17" fmla="*/ 191 h 2165"/>
              <a:gd name="T18" fmla="*/ 2599 w 3246"/>
              <a:gd name="T19" fmla="*/ 170 h 2165"/>
              <a:gd name="T20" fmla="*/ 2630 w 3246"/>
              <a:gd name="T21" fmla="*/ 154 h 2165"/>
              <a:gd name="T22" fmla="*/ 2674 w 3246"/>
              <a:gd name="T23" fmla="*/ 131 h 2165"/>
              <a:gd name="T24" fmla="*/ 2709 w 3246"/>
              <a:gd name="T25" fmla="*/ 110 h 2165"/>
              <a:gd name="T26" fmla="*/ 2752 w 3246"/>
              <a:gd name="T27" fmla="*/ 79 h 2165"/>
              <a:gd name="T28" fmla="*/ 2767 w 3246"/>
              <a:gd name="T29" fmla="*/ 75 h 2165"/>
              <a:gd name="T30" fmla="*/ 2819 w 3246"/>
              <a:gd name="T31" fmla="*/ 52 h 2165"/>
              <a:gd name="T32" fmla="*/ 2879 w 3246"/>
              <a:gd name="T33" fmla="*/ 27 h 2165"/>
              <a:gd name="T34" fmla="*/ 2933 w 3246"/>
              <a:gd name="T35" fmla="*/ 13 h 2165"/>
              <a:gd name="T36" fmla="*/ 2952 w 3246"/>
              <a:gd name="T37" fmla="*/ 13 h 2165"/>
              <a:gd name="T38" fmla="*/ 2973 w 3246"/>
              <a:gd name="T39" fmla="*/ 6 h 2165"/>
              <a:gd name="T40" fmla="*/ 3037 w 3246"/>
              <a:gd name="T41" fmla="*/ 0 h 2165"/>
              <a:gd name="T42" fmla="*/ 3110 w 3246"/>
              <a:gd name="T43" fmla="*/ 4 h 2165"/>
              <a:gd name="T44" fmla="*/ 3155 w 3246"/>
              <a:gd name="T45" fmla="*/ 15 h 2165"/>
              <a:gd name="T46" fmla="*/ 3178 w 3246"/>
              <a:gd name="T47" fmla="*/ 25 h 2165"/>
              <a:gd name="T48" fmla="*/ 3191 w 3246"/>
              <a:gd name="T49" fmla="*/ 56 h 2165"/>
              <a:gd name="T50" fmla="*/ 3211 w 3246"/>
              <a:gd name="T51" fmla="*/ 116 h 2165"/>
              <a:gd name="T52" fmla="*/ 3240 w 3246"/>
              <a:gd name="T53" fmla="*/ 275 h 2165"/>
              <a:gd name="T54" fmla="*/ 3240 w 3246"/>
              <a:gd name="T55" fmla="*/ 355 h 2165"/>
              <a:gd name="T56" fmla="*/ 3246 w 3246"/>
              <a:gd name="T57" fmla="*/ 473 h 2165"/>
              <a:gd name="T58" fmla="*/ 3234 w 3246"/>
              <a:gd name="T59" fmla="*/ 785 h 2165"/>
              <a:gd name="T60" fmla="*/ 3230 w 3246"/>
              <a:gd name="T61" fmla="*/ 1003 h 2165"/>
              <a:gd name="T62" fmla="*/ 3232 w 3246"/>
              <a:gd name="T63" fmla="*/ 1102 h 2165"/>
              <a:gd name="T64" fmla="*/ 3222 w 3246"/>
              <a:gd name="T65" fmla="*/ 1229 h 2165"/>
              <a:gd name="T66" fmla="*/ 3222 w 3246"/>
              <a:gd name="T67" fmla="*/ 1433 h 2165"/>
              <a:gd name="T68" fmla="*/ 3216 w 3246"/>
              <a:gd name="T69" fmla="*/ 1769 h 2165"/>
              <a:gd name="T70" fmla="*/ 3036 w 3246"/>
              <a:gd name="T71" fmla="*/ 1979 h 2165"/>
              <a:gd name="T72" fmla="*/ 2676 w 3246"/>
              <a:gd name="T73" fmla="*/ 1997 h 2165"/>
              <a:gd name="T74" fmla="*/ 1878 w 3246"/>
              <a:gd name="T75" fmla="*/ 2039 h 2165"/>
              <a:gd name="T76" fmla="*/ 1031 w 3246"/>
              <a:gd name="T77" fmla="*/ 2140 h 2165"/>
              <a:gd name="T78" fmla="*/ 660 w 3246"/>
              <a:gd name="T79" fmla="*/ 2117 h 2165"/>
              <a:gd name="T80" fmla="*/ 222 w 3246"/>
              <a:gd name="T81" fmla="*/ 2129 h 2165"/>
              <a:gd name="T82" fmla="*/ 0 w 3246"/>
              <a:gd name="T83" fmla="*/ 1985 h 2165"/>
              <a:gd name="T84" fmla="*/ 36 w 3246"/>
              <a:gd name="T85" fmla="*/ 1853 h 2165"/>
              <a:gd name="T86" fmla="*/ 510 w 3246"/>
              <a:gd name="T87" fmla="*/ 1799 h 2165"/>
              <a:gd name="T88" fmla="*/ 1038 w 3246"/>
              <a:gd name="T89" fmla="*/ 1769 h 2165"/>
              <a:gd name="T90" fmla="*/ 1788 w 3246"/>
              <a:gd name="T91" fmla="*/ 1594 h 2165"/>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3246"/>
              <a:gd name="T139" fmla="*/ 0 h 2165"/>
              <a:gd name="T140" fmla="*/ 3246 w 3246"/>
              <a:gd name="T141" fmla="*/ 2165 h 2165"/>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3246" h="2165">
                <a:moveTo>
                  <a:pt x="1926" y="1499"/>
                </a:moveTo>
                <a:lnTo>
                  <a:pt x="1959" y="1382"/>
                </a:lnTo>
                <a:lnTo>
                  <a:pt x="2016" y="1319"/>
                </a:lnTo>
                <a:lnTo>
                  <a:pt x="2196" y="1115"/>
                </a:lnTo>
                <a:lnTo>
                  <a:pt x="2256" y="1025"/>
                </a:lnTo>
                <a:lnTo>
                  <a:pt x="2334" y="857"/>
                </a:lnTo>
                <a:lnTo>
                  <a:pt x="2424" y="635"/>
                </a:lnTo>
                <a:lnTo>
                  <a:pt x="2474" y="428"/>
                </a:lnTo>
                <a:lnTo>
                  <a:pt x="2478" y="413"/>
                </a:lnTo>
                <a:lnTo>
                  <a:pt x="2485" y="397"/>
                </a:lnTo>
                <a:lnTo>
                  <a:pt x="2493" y="359"/>
                </a:lnTo>
                <a:lnTo>
                  <a:pt x="2503" y="318"/>
                </a:lnTo>
                <a:lnTo>
                  <a:pt x="2514" y="278"/>
                </a:lnTo>
                <a:lnTo>
                  <a:pt x="2524" y="241"/>
                </a:lnTo>
                <a:lnTo>
                  <a:pt x="2532" y="224"/>
                </a:lnTo>
                <a:lnTo>
                  <a:pt x="2539" y="212"/>
                </a:lnTo>
                <a:lnTo>
                  <a:pt x="2547" y="199"/>
                </a:lnTo>
                <a:lnTo>
                  <a:pt x="2557" y="191"/>
                </a:lnTo>
                <a:lnTo>
                  <a:pt x="2580" y="179"/>
                </a:lnTo>
                <a:lnTo>
                  <a:pt x="2599" y="170"/>
                </a:lnTo>
                <a:lnTo>
                  <a:pt x="2615" y="160"/>
                </a:lnTo>
                <a:lnTo>
                  <a:pt x="2630" y="154"/>
                </a:lnTo>
                <a:lnTo>
                  <a:pt x="2655" y="141"/>
                </a:lnTo>
                <a:lnTo>
                  <a:pt x="2674" y="131"/>
                </a:lnTo>
                <a:lnTo>
                  <a:pt x="2690" y="121"/>
                </a:lnTo>
                <a:lnTo>
                  <a:pt x="2709" y="110"/>
                </a:lnTo>
                <a:lnTo>
                  <a:pt x="2728" y="98"/>
                </a:lnTo>
                <a:lnTo>
                  <a:pt x="2752" y="79"/>
                </a:lnTo>
                <a:lnTo>
                  <a:pt x="2759" y="77"/>
                </a:lnTo>
                <a:lnTo>
                  <a:pt x="2767" y="75"/>
                </a:lnTo>
                <a:lnTo>
                  <a:pt x="2790" y="64"/>
                </a:lnTo>
                <a:lnTo>
                  <a:pt x="2819" y="52"/>
                </a:lnTo>
                <a:lnTo>
                  <a:pt x="2850" y="40"/>
                </a:lnTo>
                <a:lnTo>
                  <a:pt x="2879" y="27"/>
                </a:lnTo>
                <a:lnTo>
                  <a:pt x="2908" y="19"/>
                </a:lnTo>
                <a:lnTo>
                  <a:pt x="2933" y="13"/>
                </a:lnTo>
                <a:lnTo>
                  <a:pt x="2943" y="13"/>
                </a:lnTo>
                <a:lnTo>
                  <a:pt x="2952" y="13"/>
                </a:lnTo>
                <a:lnTo>
                  <a:pt x="2962" y="11"/>
                </a:lnTo>
                <a:lnTo>
                  <a:pt x="2973" y="6"/>
                </a:lnTo>
                <a:lnTo>
                  <a:pt x="3002" y="2"/>
                </a:lnTo>
                <a:lnTo>
                  <a:pt x="3037" y="0"/>
                </a:lnTo>
                <a:lnTo>
                  <a:pt x="3072" y="0"/>
                </a:lnTo>
                <a:lnTo>
                  <a:pt x="3110" y="4"/>
                </a:lnTo>
                <a:lnTo>
                  <a:pt x="3141" y="8"/>
                </a:lnTo>
                <a:lnTo>
                  <a:pt x="3155" y="15"/>
                </a:lnTo>
                <a:lnTo>
                  <a:pt x="3168" y="19"/>
                </a:lnTo>
                <a:lnTo>
                  <a:pt x="3178" y="25"/>
                </a:lnTo>
                <a:lnTo>
                  <a:pt x="3184" y="33"/>
                </a:lnTo>
                <a:lnTo>
                  <a:pt x="3191" y="56"/>
                </a:lnTo>
                <a:lnTo>
                  <a:pt x="3199" y="85"/>
                </a:lnTo>
                <a:lnTo>
                  <a:pt x="3211" y="116"/>
                </a:lnTo>
                <a:lnTo>
                  <a:pt x="3222" y="209"/>
                </a:lnTo>
                <a:lnTo>
                  <a:pt x="3240" y="275"/>
                </a:lnTo>
                <a:lnTo>
                  <a:pt x="3240" y="343"/>
                </a:lnTo>
                <a:lnTo>
                  <a:pt x="3240" y="355"/>
                </a:lnTo>
                <a:lnTo>
                  <a:pt x="3245" y="367"/>
                </a:lnTo>
                <a:lnTo>
                  <a:pt x="3246" y="473"/>
                </a:lnTo>
                <a:lnTo>
                  <a:pt x="3234" y="545"/>
                </a:lnTo>
                <a:lnTo>
                  <a:pt x="3234" y="785"/>
                </a:lnTo>
                <a:lnTo>
                  <a:pt x="3232" y="930"/>
                </a:lnTo>
                <a:lnTo>
                  <a:pt x="3230" y="1003"/>
                </a:lnTo>
                <a:lnTo>
                  <a:pt x="3232" y="1050"/>
                </a:lnTo>
                <a:lnTo>
                  <a:pt x="3232" y="1102"/>
                </a:lnTo>
                <a:lnTo>
                  <a:pt x="3234" y="1158"/>
                </a:lnTo>
                <a:lnTo>
                  <a:pt x="3222" y="1229"/>
                </a:lnTo>
                <a:lnTo>
                  <a:pt x="3222" y="1331"/>
                </a:lnTo>
                <a:lnTo>
                  <a:pt x="3222" y="1433"/>
                </a:lnTo>
                <a:lnTo>
                  <a:pt x="3222" y="1583"/>
                </a:lnTo>
                <a:lnTo>
                  <a:pt x="3216" y="1769"/>
                </a:lnTo>
                <a:lnTo>
                  <a:pt x="3156" y="1931"/>
                </a:lnTo>
                <a:lnTo>
                  <a:pt x="3036" y="1979"/>
                </a:lnTo>
                <a:lnTo>
                  <a:pt x="2886" y="1991"/>
                </a:lnTo>
                <a:lnTo>
                  <a:pt x="2676" y="1997"/>
                </a:lnTo>
                <a:lnTo>
                  <a:pt x="2454" y="2003"/>
                </a:lnTo>
                <a:lnTo>
                  <a:pt x="1878" y="2039"/>
                </a:lnTo>
                <a:lnTo>
                  <a:pt x="1236" y="2153"/>
                </a:lnTo>
                <a:lnTo>
                  <a:pt x="1031" y="2140"/>
                </a:lnTo>
                <a:lnTo>
                  <a:pt x="840" y="2129"/>
                </a:lnTo>
                <a:lnTo>
                  <a:pt x="660" y="2117"/>
                </a:lnTo>
                <a:lnTo>
                  <a:pt x="408" y="2165"/>
                </a:lnTo>
                <a:lnTo>
                  <a:pt x="222" y="2129"/>
                </a:lnTo>
                <a:lnTo>
                  <a:pt x="72" y="2057"/>
                </a:lnTo>
                <a:lnTo>
                  <a:pt x="0" y="1985"/>
                </a:lnTo>
                <a:lnTo>
                  <a:pt x="0" y="1907"/>
                </a:lnTo>
                <a:lnTo>
                  <a:pt x="36" y="1853"/>
                </a:lnTo>
                <a:lnTo>
                  <a:pt x="156" y="1811"/>
                </a:lnTo>
                <a:lnTo>
                  <a:pt x="510" y="1799"/>
                </a:lnTo>
                <a:lnTo>
                  <a:pt x="744" y="1787"/>
                </a:lnTo>
                <a:lnTo>
                  <a:pt x="1038" y="1769"/>
                </a:lnTo>
                <a:lnTo>
                  <a:pt x="1608" y="1703"/>
                </a:lnTo>
                <a:lnTo>
                  <a:pt x="1788" y="1594"/>
                </a:lnTo>
                <a:lnTo>
                  <a:pt x="1926" y="1499"/>
                </a:lnTo>
                <a:close/>
              </a:path>
            </a:pathLst>
          </a:custGeom>
          <a:solidFill>
            <a:srgbClr val="FFCCFF"/>
          </a:solidFill>
          <a:ln w="9525">
            <a:noFill/>
            <a:round/>
          </a:ln>
        </p:spPr>
        <p:txBody>
          <a:bodyPr/>
          <a:lstStyle/>
          <a:p>
            <a:endParaRPr lang="zh-CN" altLang="en-US"/>
          </a:p>
        </p:txBody>
      </p:sp>
      <p:sp>
        <p:nvSpPr>
          <p:cNvPr id="65541" name="Line 6"/>
          <p:cNvSpPr>
            <a:spLocks noChangeShapeType="1"/>
          </p:cNvSpPr>
          <p:nvPr/>
        </p:nvSpPr>
        <p:spPr bwMode="auto">
          <a:xfrm>
            <a:off x="4878388" y="5426075"/>
            <a:ext cx="0" cy="855663"/>
          </a:xfrm>
          <a:prstGeom prst="line">
            <a:avLst/>
          </a:prstGeom>
          <a:noFill/>
          <a:ln w="28575">
            <a:solidFill>
              <a:schemeClr val="tx1"/>
            </a:solidFill>
            <a:round/>
          </a:ln>
        </p:spPr>
        <p:txBody>
          <a:bodyPr/>
          <a:lstStyle/>
          <a:p>
            <a:endParaRPr lang="zh-CN" altLang="en-US"/>
          </a:p>
        </p:txBody>
      </p:sp>
      <p:sp>
        <p:nvSpPr>
          <p:cNvPr id="65542" name="Line 7"/>
          <p:cNvSpPr>
            <a:spLocks noChangeShapeType="1"/>
          </p:cNvSpPr>
          <p:nvPr/>
        </p:nvSpPr>
        <p:spPr bwMode="auto">
          <a:xfrm>
            <a:off x="3640138" y="5403850"/>
            <a:ext cx="0" cy="852488"/>
          </a:xfrm>
          <a:prstGeom prst="line">
            <a:avLst/>
          </a:prstGeom>
          <a:noFill/>
          <a:ln w="28575">
            <a:solidFill>
              <a:schemeClr val="tx1"/>
            </a:solidFill>
            <a:round/>
          </a:ln>
        </p:spPr>
        <p:txBody>
          <a:bodyPr/>
          <a:lstStyle/>
          <a:p>
            <a:endParaRPr lang="zh-CN" altLang="en-US"/>
          </a:p>
        </p:txBody>
      </p:sp>
      <p:sp>
        <p:nvSpPr>
          <p:cNvPr id="65543" name="Freeform 8"/>
          <p:cNvSpPr/>
          <p:nvPr/>
        </p:nvSpPr>
        <p:spPr bwMode="auto">
          <a:xfrm>
            <a:off x="5199063" y="5192713"/>
            <a:ext cx="2478087" cy="211137"/>
          </a:xfrm>
          <a:custGeom>
            <a:avLst/>
            <a:gdLst>
              <a:gd name="T0" fmla="*/ 0 w 1680"/>
              <a:gd name="T1" fmla="*/ 192 h 192"/>
              <a:gd name="T2" fmla="*/ 0 w 1680"/>
              <a:gd name="T3" fmla="*/ 0 h 192"/>
              <a:gd name="T4" fmla="*/ 1680 w 1680"/>
              <a:gd name="T5" fmla="*/ 0 h 192"/>
              <a:gd name="T6" fmla="*/ 0 60000 65536"/>
              <a:gd name="T7" fmla="*/ 0 60000 65536"/>
              <a:gd name="T8" fmla="*/ 0 60000 65536"/>
              <a:gd name="T9" fmla="*/ 0 w 1680"/>
              <a:gd name="T10" fmla="*/ 0 h 192"/>
              <a:gd name="T11" fmla="*/ 1680 w 1680"/>
              <a:gd name="T12" fmla="*/ 192 h 192"/>
            </a:gdLst>
            <a:ahLst/>
            <a:cxnLst>
              <a:cxn ang="T6">
                <a:pos x="T0" y="T1"/>
              </a:cxn>
              <a:cxn ang="T7">
                <a:pos x="T2" y="T3"/>
              </a:cxn>
              <a:cxn ang="T8">
                <a:pos x="T4" y="T5"/>
              </a:cxn>
            </a:cxnLst>
            <a:rect l="T9" t="T10" r="T11" b="T12"/>
            <a:pathLst>
              <a:path w="1680" h="192">
                <a:moveTo>
                  <a:pt x="0" y="192"/>
                </a:moveTo>
                <a:lnTo>
                  <a:pt x="0" y="0"/>
                </a:lnTo>
                <a:lnTo>
                  <a:pt x="1680" y="0"/>
                </a:lnTo>
              </a:path>
            </a:pathLst>
          </a:custGeom>
          <a:noFill/>
          <a:ln w="28575" cmpd="sng">
            <a:solidFill>
              <a:schemeClr val="tx1"/>
            </a:solidFill>
            <a:round/>
          </a:ln>
        </p:spPr>
        <p:txBody>
          <a:bodyPr/>
          <a:lstStyle/>
          <a:p>
            <a:endParaRPr lang="zh-CN" altLang="en-US"/>
          </a:p>
        </p:txBody>
      </p:sp>
      <p:sp>
        <p:nvSpPr>
          <p:cNvPr id="65544" name="Freeform 9"/>
          <p:cNvSpPr/>
          <p:nvPr/>
        </p:nvSpPr>
        <p:spPr bwMode="auto">
          <a:xfrm>
            <a:off x="3213100" y="4514850"/>
            <a:ext cx="1679575" cy="255588"/>
          </a:xfrm>
          <a:custGeom>
            <a:avLst/>
            <a:gdLst>
              <a:gd name="T0" fmla="*/ 45 w 1138"/>
              <a:gd name="T1" fmla="*/ 21 h 174"/>
              <a:gd name="T2" fmla="*/ 60 w 1138"/>
              <a:gd name="T3" fmla="*/ 10 h 174"/>
              <a:gd name="T4" fmla="*/ 77 w 1138"/>
              <a:gd name="T5" fmla="*/ 4 h 174"/>
              <a:gd name="T6" fmla="*/ 87 w 1138"/>
              <a:gd name="T7" fmla="*/ 2 h 174"/>
              <a:gd name="T8" fmla="*/ 99 w 1138"/>
              <a:gd name="T9" fmla="*/ 0 h 174"/>
              <a:gd name="T10" fmla="*/ 116 w 1138"/>
              <a:gd name="T11" fmla="*/ 0 h 174"/>
              <a:gd name="T12" fmla="*/ 137 w 1138"/>
              <a:gd name="T13" fmla="*/ 0 h 174"/>
              <a:gd name="T14" fmla="*/ 160 w 1138"/>
              <a:gd name="T15" fmla="*/ 0 h 174"/>
              <a:gd name="T16" fmla="*/ 189 w 1138"/>
              <a:gd name="T17" fmla="*/ 2 h 174"/>
              <a:gd name="T18" fmla="*/ 218 w 1138"/>
              <a:gd name="T19" fmla="*/ 6 h 174"/>
              <a:gd name="T20" fmla="*/ 251 w 1138"/>
              <a:gd name="T21" fmla="*/ 8 h 174"/>
              <a:gd name="T22" fmla="*/ 288 w 1138"/>
              <a:gd name="T23" fmla="*/ 12 h 174"/>
              <a:gd name="T24" fmla="*/ 324 w 1138"/>
              <a:gd name="T25" fmla="*/ 16 h 174"/>
              <a:gd name="T26" fmla="*/ 403 w 1138"/>
              <a:gd name="T27" fmla="*/ 21 h 174"/>
              <a:gd name="T28" fmla="*/ 442 w 1138"/>
              <a:gd name="T29" fmla="*/ 21 h 174"/>
              <a:gd name="T30" fmla="*/ 486 w 1138"/>
              <a:gd name="T31" fmla="*/ 23 h 174"/>
              <a:gd name="T32" fmla="*/ 575 w 1138"/>
              <a:gd name="T33" fmla="*/ 23 h 174"/>
              <a:gd name="T34" fmla="*/ 668 w 1138"/>
              <a:gd name="T35" fmla="*/ 23 h 174"/>
              <a:gd name="T36" fmla="*/ 764 w 1138"/>
              <a:gd name="T37" fmla="*/ 21 h 174"/>
              <a:gd name="T38" fmla="*/ 814 w 1138"/>
              <a:gd name="T39" fmla="*/ 18 h 174"/>
              <a:gd name="T40" fmla="*/ 866 w 1138"/>
              <a:gd name="T41" fmla="*/ 16 h 174"/>
              <a:gd name="T42" fmla="*/ 972 w 1138"/>
              <a:gd name="T43" fmla="*/ 10 h 174"/>
              <a:gd name="T44" fmla="*/ 1024 w 1138"/>
              <a:gd name="T45" fmla="*/ 6 h 174"/>
              <a:gd name="T46" fmla="*/ 1063 w 1138"/>
              <a:gd name="T47" fmla="*/ 9 h 174"/>
              <a:gd name="T48" fmla="*/ 1102 w 1138"/>
              <a:gd name="T49" fmla="*/ 15 h 174"/>
              <a:gd name="T50" fmla="*/ 1138 w 1138"/>
              <a:gd name="T51" fmla="*/ 84 h 174"/>
              <a:gd name="T52" fmla="*/ 1096 w 1138"/>
              <a:gd name="T53" fmla="*/ 138 h 174"/>
              <a:gd name="T54" fmla="*/ 1009 w 1138"/>
              <a:gd name="T55" fmla="*/ 159 h 174"/>
              <a:gd name="T56" fmla="*/ 918 w 1138"/>
              <a:gd name="T57" fmla="*/ 162 h 174"/>
              <a:gd name="T58" fmla="*/ 864 w 1138"/>
              <a:gd name="T59" fmla="*/ 158 h 174"/>
              <a:gd name="T60" fmla="*/ 808 w 1138"/>
              <a:gd name="T61" fmla="*/ 155 h 174"/>
              <a:gd name="T62" fmla="*/ 693 w 1138"/>
              <a:gd name="T63" fmla="*/ 151 h 174"/>
              <a:gd name="T64" fmla="*/ 639 w 1138"/>
              <a:gd name="T65" fmla="*/ 149 h 174"/>
              <a:gd name="T66" fmla="*/ 585 w 1138"/>
              <a:gd name="T67" fmla="*/ 149 h 174"/>
              <a:gd name="T68" fmla="*/ 531 w 1138"/>
              <a:gd name="T69" fmla="*/ 151 h 174"/>
              <a:gd name="T70" fmla="*/ 477 w 1138"/>
              <a:gd name="T71" fmla="*/ 153 h 174"/>
              <a:gd name="T72" fmla="*/ 421 w 1138"/>
              <a:gd name="T73" fmla="*/ 158 h 174"/>
              <a:gd name="T74" fmla="*/ 367 w 1138"/>
              <a:gd name="T75" fmla="*/ 162 h 174"/>
              <a:gd name="T76" fmla="*/ 317 w 1138"/>
              <a:gd name="T77" fmla="*/ 166 h 174"/>
              <a:gd name="T78" fmla="*/ 270 w 1138"/>
              <a:gd name="T79" fmla="*/ 170 h 174"/>
              <a:gd name="T80" fmla="*/ 226 w 1138"/>
              <a:gd name="T81" fmla="*/ 172 h 174"/>
              <a:gd name="T82" fmla="*/ 191 w 1138"/>
              <a:gd name="T83" fmla="*/ 174 h 174"/>
              <a:gd name="T84" fmla="*/ 162 w 1138"/>
              <a:gd name="T85" fmla="*/ 174 h 174"/>
              <a:gd name="T86" fmla="*/ 141 w 1138"/>
              <a:gd name="T87" fmla="*/ 174 h 174"/>
              <a:gd name="T88" fmla="*/ 124 w 1138"/>
              <a:gd name="T89" fmla="*/ 172 h 174"/>
              <a:gd name="T90" fmla="*/ 112 w 1138"/>
              <a:gd name="T91" fmla="*/ 170 h 174"/>
              <a:gd name="T92" fmla="*/ 104 w 1138"/>
              <a:gd name="T93" fmla="*/ 168 h 174"/>
              <a:gd name="T94" fmla="*/ 93 w 1138"/>
              <a:gd name="T95" fmla="*/ 166 h 174"/>
              <a:gd name="T96" fmla="*/ 85 w 1138"/>
              <a:gd name="T97" fmla="*/ 162 h 174"/>
              <a:gd name="T98" fmla="*/ 74 w 1138"/>
              <a:gd name="T99" fmla="*/ 158 h 174"/>
              <a:gd name="T100" fmla="*/ 50 w 1138"/>
              <a:gd name="T101" fmla="*/ 147 h 174"/>
              <a:gd name="T102" fmla="*/ 27 w 1138"/>
              <a:gd name="T103" fmla="*/ 133 h 174"/>
              <a:gd name="T104" fmla="*/ 16 w 1138"/>
              <a:gd name="T105" fmla="*/ 124 h 174"/>
              <a:gd name="T106" fmla="*/ 8 w 1138"/>
              <a:gd name="T107" fmla="*/ 116 h 174"/>
              <a:gd name="T108" fmla="*/ 2 w 1138"/>
              <a:gd name="T109" fmla="*/ 108 h 174"/>
              <a:gd name="T110" fmla="*/ 0 w 1138"/>
              <a:gd name="T111" fmla="*/ 99 h 174"/>
              <a:gd name="T112" fmla="*/ 0 w 1138"/>
              <a:gd name="T113" fmla="*/ 91 h 174"/>
              <a:gd name="T114" fmla="*/ 2 w 1138"/>
              <a:gd name="T115" fmla="*/ 81 h 174"/>
              <a:gd name="T116" fmla="*/ 6 w 1138"/>
              <a:gd name="T117" fmla="*/ 68 h 174"/>
              <a:gd name="T118" fmla="*/ 12 w 1138"/>
              <a:gd name="T119" fmla="*/ 58 h 174"/>
              <a:gd name="T120" fmla="*/ 29 w 1138"/>
              <a:gd name="T121" fmla="*/ 37 h 174"/>
              <a:gd name="T122" fmla="*/ 37 w 1138"/>
              <a:gd name="T123" fmla="*/ 29 h 174"/>
              <a:gd name="T124" fmla="*/ 45 w 1138"/>
              <a:gd name="T125" fmla="*/ 21 h 174"/>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138"/>
              <a:gd name="T190" fmla="*/ 0 h 174"/>
              <a:gd name="T191" fmla="*/ 1138 w 1138"/>
              <a:gd name="T192" fmla="*/ 174 h 174"/>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138" h="174">
                <a:moveTo>
                  <a:pt x="45" y="21"/>
                </a:moveTo>
                <a:lnTo>
                  <a:pt x="60" y="10"/>
                </a:lnTo>
                <a:lnTo>
                  <a:pt x="77" y="4"/>
                </a:lnTo>
                <a:lnTo>
                  <a:pt x="87" y="2"/>
                </a:lnTo>
                <a:lnTo>
                  <a:pt x="99" y="0"/>
                </a:lnTo>
                <a:lnTo>
                  <a:pt x="116" y="0"/>
                </a:lnTo>
                <a:lnTo>
                  <a:pt x="137" y="0"/>
                </a:lnTo>
                <a:lnTo>
                  <a:pt x="160" y="0"/>
                </a:lnTo>
                <a:lnTo>
                  <a:pt x="189" y="2"/>
                </a:lnTo>
                <a:lnTo>
                  <a:pt x="218" y="6"/>
                </a:lnTo>
                <a:lnTo>
                  <a:pt x="251" y="8"/>
                </a:lnTo>
                <a:lnTo>
                  <a:pt x="288" y="12"/>
                </a:lnTo>
                <a:lnTo>
                  <a:pt x="324" y="16"/>
                </a:lnTo>
                <a:lnTo>
                  <a:pt x="403" y="21"/>
                </a:lnTo>
                <a:lnTo>
                  <a:pt x="442" y="21"/>
                </a:lnTo>
                <a:lnTo>
                  <a:pt x="486" y="23"/>
                </a:lnTo>
                <a:lnTo>
                  <a:pt x="575" y="23"/>
                </a:lnTo>
                <a:lnTo>
                  <a:pt x="668" y="23"/>
                </a:lnTo>
                <a:lnTo>
                  <a:pt x="764" y="21"/>
                </a:lnTo>
                <a:lnTo>
                  <a:pt x="814" y="18"/>
                </a:lnTo>
                <a:lnTo>
                  <a:pt x="866" y="16"/>
                </a:lnTo>
                <a:lnTo>
                  <a:pt x="972" y="10"/>
                </a:lnTo>
                <a:lnTo>
                  <a:pt x="1024" y="6"/>
                </a:lnTo>
                <a:lnTo>
                  <a:pt x="1063" y="9"/>
                </a:lnTo>
                <a:lnTo>
                  <a:pt x="1102" y="15"/>
                </a:lnTo>
                <a:lnTo>
                  <a:pt x="1138" y="84"/>
                </a:lnTo>
                <a:lnTo>
                  <a:pt x="1096" y="138"/>
                </a:lnTo>
                <a:lnTo>
                  <a:pt x="1009" y="159"/>
                </a:lnTo>
                <a:lnTo>
                  <a:pt x="918" y="162"/>
                </a:lnTo>
                <a:lnTo>
                  <a:pt x="864" y="158"/>
                </a:lnTo>
                <a:lnTo>
                  <a:pt x="808" y="155"/>
                </a:lnTo>
                <a:lnTo>
                  <a:pt x="693" y="151"/>
                </a:lnTo>
                <a:lnTo>
                  <a:pt x="639" y="149"/>
                </a:lnTo>
                <a:lnTo>
                  <a:pt x="585" y="149"/>
                </a:lnTo>
                <a:lnTo>
                  <a:pt x="531" y="151"/>
                </a:lnTo>
                <a:lnTo>
                  <a:pt x="477" y="153"/>
                </a:lnTo>
                <a:lnTo>
                  <a:pt x="421" y="158"/>
                </a:lnTo>
                <a:lnTo>
                  <a:pt x="367" y="162"/>
                </a:lnTo>
                <a:lnTo>
                  <a:pt x="317" y="166"/>
                </a:lnTo>
                <a:lnTo>
                  <a:pt x="270" y="170"/>
                </a:lnTo>
                <a:lnTo>
                  <a:pt x="226" y="172"/>
                </a:lnTo>
                <a:lnTo>
                  <a:pt x="191" y="174"/>
                </a:lnTo>
                <a:lnTo>
                  <a:pt x="162" y="174"/>
                </a:lnTo>
                <a:lnTo>
                  <a:pt x="141" y="174"/>
                </a:lnTo>
                <a:lnTo>
                  <a:pt x="124" y="172"/>
                </a:lnTo>
                <a:lnTo>
                  <a:pt x="112" y="170"/>
                </a:lnTo>
                <a:lnTo>
                  <a:pt x="104" y="168"/>
                </a:lnTo>
                <a:lnTo>
                  <a:pt x="93" y="166"/>
                </a:lnTo>
                <a:lnTo>
                  <a:pt x="85" y="162"/>
                </a:lnTo>
                <a:lnTo>
                  <a:pt x="74" y="158"/>
                </a:lnTo>
                <a:lnTo>
                  <a:pt x="50" y="147"/>
                </a:lnTo>
                <a:lnTo>
                  <a:pt x="27" y="133"/>
                </a:lnTo>
                <a:lnTo>
                  <a:pt x="16" y="124"/>
                </a:lnTo>
                <a:lnTo>
                  <a:pt x="8" y="116"/>
                </a:lnTo>
                <a:lnTo>
                  <a:pt x="2" y="108"/>
                </a:lnTo>
                <a:lnTo>
                  <a:pt x="0" y="99"/>
                </a:lnTo>
                <a:lnTo>
                  <a:pt x="0" y="91"/>
                </a:lnTo>
                <a:lnTo>
                  <a:pt x="2" y="81"/>
                </a:lnTo>
                <a:lnTo>
                  <a:pt x="6" y="68"/>
                </a:lnTo>
                <a:lnTo>
                  <a:pt x="12" y="58"/>
                </a:lnTo>
                <a:lnTo>
                  <a:pt x="29" y="37"/>
                </a:lnTo>
                <a:lnTo>
                  <a:pt x="37" y="29"/>
                </a:lnTo>
                <a:lnTo>
                  <a:pt x="45" y="21"/>
                </a:lnTo>
                <a:close/>
              </a:path>
            </a:pathLst>
          </a:custGeom>
          <a:solidFill>
            <a:srgbClr val="FFCCFF"/>
          </a:solidFill>
          <a:ln w="9525">
            <a:noFill/>
            <a:round/>
          </a:ln>
        </p:spPr>
        <p:txBody>
          <a:bodyPr/>
          <a:lstStyle/>
          <a:p>
            <a:endParaRPr lang="zh-CN" altLang="en-US"/>
          </a:p>
        </p:txBody>
      </p:sp>
      <p:sp>
        <p:nvSpPr>
          <p:cNvPr id="65545" name="Line 10"/>
          <p:cNvSpPr>
            <a:spLocks noChangeShapeType="1"/>
          </p:cNvSpPr>
          <p:nvPr/>
        </p:nvSpPr>
        <p:spPr bwMode="auto">
          <a:xfrm>
            <a:off x="2789238" y="4629150"/>
            <a:ext cx="2409825" cy="0"/>
          </a:xfrm>
          <a:prstGeom prst="line">
            <a:avLst/>
          </a:prstGeom>
          <a:noFill/>
          <a:ln w="28575">
            <a:solidFill>
              <a:schemeClr val="tx1"/>
            </a:solidFill>
            <a:round/>
          </a:ln>
        </p:spPr>
        <p:txBody>
          <a:bodyPr/>
          <a:lstStyle/>
          <a:p>
            <a:endParaRPr lang="zh-CN" altLang="en-US"/>
          </a:p>
        </p:txBody>
      </p:sp>
      <p:sp>
        <p:nvSpPr>
          <p:cNvPr id="65546" name="Freeform 11"/>
          <p:cNvSpPr/>
          <p:nvPr/>
        </p:nvSpPr>
        <p:spPr bwMode="auto">
          <a:xfrm>
            <a:off x="1365250" y="2455863"/>
            <a:ext cx="928688" cy="2366962"/>
          </a:xfrm>
          <a:custGeom>
            <a:avLst/>
            <a:gdLst>
              <a:gd name="T0" fmla="*/ 0 w 630"/>
              <a:gd name="T1" fmla="*/ 345 h 1617"/>
              <a:gd name="T2" fmla="*/ 36 w 630"/>
              <a:gd name="T3" fmla="*/ 177 h 1617"/>
              <a:gd name="T4" fmla="*/ 144 w 630"/>
              <a:gd name="T5" fmla="*/ 0 h 1617"/>
              <a:gd name="T6" fmla="*/ 243 w 630"/>
              <a:gd name="T7" fmla="*/ 6 h 1617"/>
              <a:gd name="T8" fmla="*/ 295 w 630"/>
              <a:gd name="T9" fmla="*/ 21 h 1617"/>
              <a:gd name="T10" fmla="*/ 347 w 630"/>
              <a:gd name="T11" fmla="*/ 46 h 1617"/>
              <a:gd name="T12" fmla="*/ 403 w 630"/>
              <a:gd name="T13" fmla="*/ 87 h 1617"/>
              <a:gd name="T14" fmla="*/ 461 w 630"/>
              <a:gd name="T15" fmla="*/ 143 h 1617"/>
              <a:gd name="T16" fmla="*/ 515 w 630"/>
              <a:gd name="T17" fmla="*/ 203 h 1617"/>
              <a:gd name="T18" fmla="*/ 559 w 630"/>
              <a:gd name="T19" fmla="*/ 257 h 1617"/>
              <a:gd name="T20" fmla="*/ 588 w 630"/>
              <a:gd name="T21" fmla="*/ 301 h 1617"/>
              <a:gd name="T22" fmla="*/ 605 w 630"/>
              <a:gd name="T23" fmla="*/ 340 h 1617"/>
              <a:gd name="T24" fmla="*/ 621 w 630"/>
              <a:gd name="T25" fmla="*/ 423 h 1617"/>
              <a:gd name="T26" fmla="*/ 630 w 630"/>
              <a:gd name="T27" fmla="*/ 498 h 1617"/>
              <a:gd name="T28" fmla="*/ 628 w 630"/>
              <a:gd name="T29" fmla="*/ 550 h 1617"/>
              <a:gd name="T30" fmla="*/ 611 w 630"/>
              <a:gd name="T31" fmla="*/ 602 h 1617"/>
              <a:gd name="T32" fmla="*/ 580 w 630"/>
              <a:gd name="T33" fmla="*/ 637 h 1617"/>
              <a:gd name="T34" fmla="*/ 545 w 630"/>
              <a:gd name="T35" fmla="*/ 658 h 1617"/>
              <a:gd name="T36" fmla="*/ 478 w 630"/>
              <a:gd name="T37" fmla="*/ 687 h 1617"/>
              <a:gd name="T38" fmla="*/ 378 w 630"/>
              <a:gd name="T39" fmla="*/ 724 h 1617"/>
              <a:gd name="T40" fmla="*/ 314 w 630"/>
              <a:gd name="T41" fmla="*/ 755 h 1617"/>
              <a:gd name="T42" fmla="*/ 283 w 630"/>
              <a:gd name="T43" fmla="*/ 780 h 1617"/>
              <a:gd name="T44" fmla="*/ 258 w 630"/>
              <a:gd name="T45" fmla="*/ 824 h 1617"/>
              <a:gd name="T46" fmla="*/ 250 w 630"/>
              <a:gd name="T47" fmla="*/ 897 h 1617"/>
              <a:gd name="T48" fmla="*/ 260 w 630"/>
              <a:gd name="T49" fmla="*/ 975 h 1617"/>
              <a:gd name="T50" fmla="*/ 283 w 630"/>
              <a:gd name="T51" fmla="*/ 1042 h 1617"/>
              <a:gd name="T52" fmla="*/ 297 w 630"/>
              <a:gd name="T53" fmla="*/ 1067 h 1617"/>
              <a:gd name="T54" fmla="*/ 378 w 630"/>
              <a:gd name="T55" fmla="*/ 1221 h 1617"/>
              <a:gd name="T56" fmla="*/ 466 w 630"/>
              <a:gd name="T57" fmla="*/ 1357 h 1617"/>
              <a:gd name="T58" fmla="*/ 390 w 630"/>
              <a:gd name="T59" fmla="*/ 1560 h 1617"/>
              <a:gd name="T60" fmla="*/ 144 w 630"/>
              <a:gd name="T61" fmla="*/ 1617 h 1617"/>
              <a:gd name="T62" fmla="*/ 39 w 630"/>
              <a:gd name="T63" fmla="*/ 1434 h 1617"/>
              <a:gd name="T64" fmla="*/ 18 w 630"/>
              <a:gd name="T65" fmla="*/ 1101 h 1617"/>
              <a:gd name="T66" fmla="*/ 7 w 630"/>
              <a:gd name="T67" fmla="*/ 1038 h 1617"/>
              <a:gd name="T68" fmla="*/ 9 w 630"/>
              <a:gd name="T69" fmla="*/ 1017 h 1617"/>
              <a:gd name="T70" fmla="*/ 7 w 630"/>
              <a:gd name="T71" fmla="*/ 994 h 1617"/>
              <a:gd name="T72" fmla="*/ 19 w 630"/>
              <a:gd name="T73" fmla="*/ 839 h 1617"/>
              <a:gd name="T74" fmla="*/ 32 w 630"/>
              <a:gd name="T75" fmla="*/ 772 h 1617"/>
              <a:gd name="T76" fmla="*/ 34 w 630"/>
              <a:gd name="T77" fmla="*/ 733 h 1617"/>
              <a:gd name="T78" fmla="*/ 32 w 630"/>
              <a:gd name="T79" fmla="*/ 710 h 1617"/>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630"/>
              <a:gd name="T121" fmla="*/ 0 h 1617"/>
              <a:gd name="T122" fmla="*/ 630 w 630"/>
              <a:gd name="T123" fmla="*/ 1617 h 1617"/>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630" h="1617">
                <a:moveTo>
                  <a:pt x="24" y="531"/>
                </a:moveTo>
                <a:lnTo>
                  <a:pt x="0" y="345"/>
                </a:lnTo>
                <a:lnTo>
                  <a:pt x="24" y="255"/>
                </a:lnTo>
                <a:lnTo>
                  <a:pt x="36" y="177"/>
                </a:lnTo>
                <a:lnTo>
                  <a:pt x="84" y="57"/>
                </a:lnTo>
                <a:lnTo>
                  <a:pt x="144" y="0"/>
                </a:lnTo>
                <a:lnTo>
                  <a:pt x="191" y="2"/>
                </a:lnTo>
                <a:lnTo>
                  <a:pt x="243" y="6"/>
                </a:lnTo>
                <a:lnTo>
                  <a:pt x="268" y="12"/>
                </a:lnTo>
                <a:lnTo>
                  <a:pt x="295" y="21"/>
                </a:lnTo>
                <a:lnTo>
                  <a:pt x="322" y="31"/>
                </a:lnTo>
                <a:lnTo>
                  <a:pt x="347" y="46"/>
                </a:lnTo>
                <a:lnTo>
                  <a:pt x="374" y="64"/>
                </a:lnTo>
                <a:lnTo>
                  <a:pt x="403" y="87"/>
                </a:lnTo>
                <a:lnTo>
                  <a:pt x="432" y="114"/>
                </a:lnTo>
                <a:lnTo>
                  <a:pt x="461" y="143"/>
                </a:lnTo>
                <a:lnTo>
                  <a:pt x="491" y="172"/>
                </a:lnTo>
                <a:lnTo>
                  <a:pt x="515" y="203"/>
                </a:lnTo>
                <a:lnTo>
                  <a:pt x="540" y="232"/>
                </a:lnTo>
                <a:lnTo>
                  <a:pt x="559" y="257"/>
                </a:lnTo>
                <a:lnTo>
                  <a:pt x="576" y="280"/>
                </a:lnTo>
                <a:lnTo>
                  <a:pt x="588" y="301"/>
                </a:lnTo>
                <a:lnTo>
                  <a:pt x="596" y="322"/>
                </a:lnTo>
                <a:lnTo>
                  <a:pt x="605" y="340"/>
                </a:lnTo>
                <a:lnTo>
                  <a:pt x="615" y="380"/>
                </a:lnTo>
                <a:lnTo>
                  <a:pt x="621" y="423"/>
                </a:lnTo>
                <a:lnTo>
                  <a:pt x="628" y="471"/>
                </a:lnTo>
                <a:lnTo>
                  <a:pt x="630" y="498"/>
                </a:lnTo>
                <a:lnTo>
                  <a:pt x="630" y="525"/>
                </a:lnTo>
                <a:lnTo>
                  <a:pt x="628" y="550"/>
                </a:lnTo>
                <a:lnTo>
                  <a:pt x="621" y="577"/>
                </a:lnTo>
                <a:lnTo>
                  <a:pt x="611" y="602"/>
                </a:lnTo>
                <a:lnTo>
                  <a:pt x="592" y="627"/>
                </a:lnTo>
                <a:lnTo>
                  <a:pt x="580" y="637"/>
                </a:lnTo>
                <a:lnTo>
                  <a:pt x="563" y="648"/>
                </a:lnTo>
                <a:lnTo>
                  <a:pt x="545" y="658"/>
                </a:lnTo>
                <a:lnTo>
                  <a:pt x="524" y="668"/>
                </a:lnTo>
                <a:lnTo>
                  <a:pt x="478" y="687"/>
                </a:lnTo>
                <a:lnTo>
                  <a:pt x="428" y="704"/>
                </a:lnTo>
                <a:lnTo>
                  <a:pt x="378" y="724"/>
                </a:lnTo>
                <a:lnTo>
                  <a:pt x="335" y="743"/>
                </a:lnTo>
                <a:lnTo>
                  <a:pt x="314" y="755"/>
                </a:lnTo>
                <a:lnTo>
                  <a:pt x="297" y="766"/>
                </a:lnTo>
                <a:lnTo>
                  <a:pt x="283" y="780"/>
                </a:lnTo>
                <a:lnTo>
                  <a:pt x="272" y="793"/>
                </a:lnTo>
                <a:lnTo>
                  <a:pt x="258" y="824"/>
                </a:lnTo>
                <a:lnTo>
                  <a:pt x="250" y="859"/>
                </a:lnTo>
                <a:lnTo>
                  <a:pt x="250" y="897"/>
                </a:lnTo>
                <a:lnTo>
                  <a:pt x="252" y="936"/>
                </a:lnTo>
                <a:lnTo>
                  <a:pt x="260" y="975"/>
                </a:lnTo>
                <a:lnTo>
                  <a:pt x="270" y="1011"/>
                </a:lnTo>
                <a:lnTo>
                  <a:pt x="283" y="1042"/>
                </a:lnTo>
                <a:lnTo>
                  <a:pt x="291" y="1054"/>
                </a:lnTo>
                <a:lnTo>
                  <a:pt x="297" y="1067"/>
                </a:lnTo>
                <a:lnTo>
                  <a:pt x="314" y="1083"/>
                </a:lnTo>
                <a:lnTo>
                  <a:pt x="378" y="1221"/>
                </a:lnTo>
                <a:lnTo>
                  <a:pt x="434" y="1297"/>
                </a:lnTo>
                <a:lnTo>
                  <a:pt x="466" y="1357"/>
                </a:lnTo>
                <a:lnTo>
                  <a:pt x="480" y="1473"/>
                </a:lnTo>
                <a:lnTo>
                  <a:pt x="390" y="1560"/>
                </a:lnTo>
                <a:lnTo>
                  <a:pt x="264" y="1578"/>
                </a:lnTo>
                <a:lnTo>
                  <a:pt x="144" y="1617"/>
                </a:lnTo>
                <a:lnTo>
                  <a:pt x="72" y="1575"/>
                </a:lnTo>
                <a:lnTo>
                  <a:pt x="39" y="1434"/>
                </a:lnTo>
                <a:lnTo>
                  <a:pt x="24" y="1317"/>
                </a:lnTo>
                <a:lnTo>
                  <a:pt x="18" y="1101"/>
                </a:lnTo>
                <a:lnTo>
                  <a:pt x="2" y="1052"/>
                </a:lnTo>
                <a:lnTo>
                  <a:pt x="7" y="1038"/>
                </a:lnTo>
                <a:lnTo>
                  <a:pt x="9" y="1025"/>
                </a:lnTo>
                <a:lnTo>
                  <a:pt x="9" y="1017"/>
                </a:lnTo>
                <a:lnTo>
                  <a:pt x="9" y="1011"/>
                </a:lnTo>
                <a:lnTo>
                  <a:pt x="7" y="994"/>
                </a:lnTo>
                <a:lnTo>
                  <a:pt x="30" y="897"/>
                </a:lnTo>
                <a:lnTo>
                  <a:pt x="19" y="839"/>
                </a:lnTo>
                <a:lnTo>
                  <a:pt x="27" y="803"/>
                </a:lnTo>
                <a:lnTo>
                  <a:pt x="32" y="772"/>
                </a:lnTo>
                <a:lnTo>
                  <a:pt x="34" y="749"/>
                </a:lnTo>
                <a:lnTo>
                  <a:pt x="34" y="733"/>
                </a:lnTo>
                <a:lnTo>
                  <a:pt x="32" y="720"/>
                </a:lnTo>
                <a:lnTo>
                  <a:pt x="32" y="710"/>
                </a:lnTo>
                <a:lnTo>
                  <a:pt x="24" y="531"/>
                </a:lnTo>
                <a:close/>
              </a:path>
            </a:pathLst>
          </a:custGeom>
          <a:solidFill>
            <a:srgbClr val="FFCCFF"/>
          </a:solidFill>
          <a:ln w="9525">
            <a:noFill/>
            <a:round/>
          </a:ln>
        </p:spPr>
        <p:txBody>
          <a:bodyPr/>
          <a:lstStyle/>
          <a:p>
            <a:endParaRPr lang="zh-CN" altLang="en-US"/>
          </a:p>
        </p:txBody>
      </p:sp>
      <p:sp>
        <p:nvSpPr>
          <p:cNvPr id="65547" name="Freeform 12"/>
          <p:cNvSpPr/>
          <p:nvPr/>
        </p:nvSpPr>
        <p:spPr bwMode="auto">
          <a:xfrm>
            <a:off x="2754313" y="3086100"/>
            <a:ext cx="1092200" cy="1090613"/>
          </a:xfrm>
          <a:custGeom>
            <a:avLst/>
            <a:gdLst>
              <a:gd name="T0" fmla="*/ 204 w 741"/>
              <a:gd name="T1" fmla="*/ 648 h 744"/>
              <a:gd name="T2" fmla="*/ 303 w 741"/>
              <a:gd name="T3" fmla="*/ 534 h 744"/>
              <a:gd name="T4" fmla="*/ 324 w 741"/>
              <a:gd name="T5" fmla="*/ 501 h 744"/>
              <a:gd name="T6" fmla="*/ 390 w 741"/>
              <a:gd name="T7" fmla="*/ 423 h 744"/>
              <a:gd name="T8" fmla="*/ 406 w 741"/>
              <a:gd name="T9" fmla="*/ 402 h 744"/>
              <a:gd name="T10" fmla="*/ 444 w 741"/>
              <a:gd name="T11" fmla="*/ 363 h 744"/>
              <a:gd name="T12" fmla="*/ 483 w 741"/>
              <a:gd name="T13" fmla="*/ 323 h 744"/>
              <a:gd name="T14" fmla="*/ 527 w 741"/>
              <a:gd name="T15" fmla="*/ 284 h 744"/>
              <a:gd name="T16" fmla="*/ 568 w 741"/>
              <a:gd name="T17" fmla="*/ 249 h 744"/>
              <a:gd name="T18" fmla="*/ 591 w 741"/>
              <a:gd name="T19" fmla="*/ 234 h 744"/>
              <a:gd name="T20" fmla="*/ 614 w 741"/>
              <a:gd name="T21" fmla="*/ 220 h 744"/>
              <a:gd name="T22" fmla="*/ 664 w 741"/>
              <a:gd name="T23" fmla="*/ 193 h 744"/>
              <a:gd name="T24" fmla="*/ 687 w 741"/>
              <a:gd name="T25" fmla="*/ 180 h 744"/>
              <a:gd name="T26" fmla="*/ 707 w 741"/>
              <a:gd name="T27" fmla="*/ 168 h 744"/>
              <a:gd name="T28" fmla="*/ 724 w 741"/>
              <a:gd name="T29" fmla="*/ 155 h 744"/>
              <a:gd name="T30" fmla="*/ 734 w 741"/>
              <a:gd name="T31" fmla="*/ 141 h 744"/>
              <a:gd name="T32" fmla="*/ 741 w 741"/>
              <a:gd name="T33" fmla="*/ 126 h 744"/>
              <a:gd name="T34" fmla="*/ 741 w 741"/>
              <a:gd name="T35" fmla="*/ 110 h 744"/>
              <a:gd name="T36" fmla="*/ 738 w 741"/>
              <a:gd name="T37" fmla="*/ 93 h 744"/>
              <a:gd name="T38" fmla="*/ 732 w 741"/>
              <a:gd name="T39" fmla="*/ 77 h 744"/>
              <a:gd name="T40" fmla="*/ 724 w 741"/>
              <a:gd name="T41" fmla="*/ 60 h 744"/>
              <a:gd name="T42" fmla="*/ 714 w 741"/>
              <a:gd name="T43" fmla="*/ 45 h 744"/>
              <a:gd name="T44" fmla="*/ 703 w 741"/>
              <a:gd name="T45" fmla="*/ 35 h 744"/>
              <a:gd name="T46" fmla="*/ 693 w 741"/>
              <a:gd name="T47" fmla="*/ 25 h 744"/>
              <a:gd name="T48" fmla="*/ 680 w 741"/>
              <a:gd name="T49" fmla="*/ 16 h 744"/>
              <a:gd name="T50" fmla="*/ 666 w 741"/>
              <a:gd name="T51" fmla="*/ 10 h 744"/>
              <a:gd name="T52" fmla="*/ 630 w 741"/>
              <a:gd name="T53" fmla="*/ 2 h 744"/>
              <a:gd name="T54" fmla="*/ 612 w 741"/>
              <a:gd name="T55" fmla="*/ 0 h 744"/>
              <a:gd name="T56" fmla="*/ 573 w 741"/>
              <a:gd name="T57" fmla="*/ 24 h 744"/>
              <a:gd name="T58" fmla="*/ 475 w 741"/>
              <a:gd name="T59" fmla="*/ 110 h 744"/>
              <a:gd name="T60" fmla="*/ 460 w 741"/>
              <a:gd name="T61" fmla="*/ 128 h 744"/>
              <a:gd name="T62" fmla="*/ 442 w 741"/>
              <a:gd name="T63" fmla="*/ 147 h 744"/>
              <a:gd name="T64" fmla="*/ 423 w 741"/>
              <a:gd name="T65" fmla="*/ 168 h 744"/>
              <a:gd name="T66" fmla="*/ 379 w 741"/>
              <a:gd name="T67" fmla="*/ 216 h 744"/>
              <a:gd name="T68" fmla="*/ 334 w 741"/>
              <a:gd name="T69" fmla="*/ 261 h 744"/>
              <a:gd name="T70" fmla="*/ 311 w 741"/>
              <a:gd name="T71" fmla="*/ 282 h 744"/>
              <a:gd name="T72" fmla="*/ 290 w 741"/>
              <a:gd name="T73" fmla="*/ 303 h 744"/>
              <a:gd name="T74" fmla="*/ 267 w 741"/>
              <a:gd name="T75" fmla="*/ 321 h 744"/>
              <a:gd name="T76" fmla="*/ 242 w 741"/>
              <a:gd name="T77" fmla="*/ 338 h 744"/>
              <a:gd name="T78" fmla="*/ 192 w 741"/>
              <a:gd name="T79" fmla="*/ 369 h 744"/>
              <a:gd name="T80" fmla="*/ 126 w 741"/>
              <a:gd name="T81" fmla="*/ 441 h 744"/>
              <a:gd name="T82" fmla="*/ 72 w 741"/>
              <a:gd name="T83" fmla="*/ 519 h 744"/>
              <a:gd name="T84" fmla="*/ 27 w 741"/>
              <a:gd name="T85" fmla="*/ 603 h 744"/>
              <a:gd name="T86" fmla="*/ 0 w 741"/>
              <a:gd name="T87" fmla="*/ 675 h 744"/>
              <a:gd name="T88" fmla="*/ 15 w 741"/>
              <a:gd name="T89" fmla="*/ 735 h 744"/>
              <a:gd name="T90" fmla="*/ 36 w 741"/>
              <a:gd name="T91" fmla="*/ 744 h 744"/>
              <a:gd name="T92" fmla="*/ 105 w 741"/>
              <a:gd name="T93" fmla="*/ 744 h 744"/>
              <a:gd name="T94" fmla="*/ 204 w 741"/>
              <a:gd name="T95" fmla="*/ 648 h 744"/>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741"/>
              <a:gd name="T145" fmla="*/ 0 h 744"/>
              <a:gd name="T146" fmla="*/ 741 w 741"/>
              <a:gd name="T147" fmla="*/ 744 h 744"/>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741" h="744">
                <a:moveTo>
                  <a:pt x="204" y="648"/>
                </a:moveTo>
                <a:lnTo>
                  <a:pt x="303" y="534"/>
                </a:lnTo>
                <a:lnTo>
                  <a:pt x="324" y="501"/>
                </a:lnTo>
                <a:lnTo>
                  <a:pt x="390" y="423"/>
                </a:lnTo>
                <a:lnTo>
                  <a:pt x="406" y="402"/>
                </a:lnTo>
                <a:lnTo>
                  <a:pt x="444" y="363"/>
                </a:lnTo>
                <a:lnTo>
                  <a:pt x="483" y="323"/>
                </a:lnTo>
                <a:lnTo>
                  <a:pt x="527" y="284"/>
                </a:lnTo>
                <a:lnTo>
                  <a:pt x="568" y="249"/>
                </a:lnTo>
                <a:lnTo>
                  <a:pt x="591" y="234"/>
                </a:lnTo>
                <a:lnTo>
                  <a:pt x="614" y="220"/>
                </a:lnTo>
                <a:lnTo>
                  <a:pt x="664" y="193"/>
                </a:lnTo>
                <a:lnTo>
                  <a:pt x="687" y="180"/>
                </a:lnTo>
                <a:lnTo>
                  <a:pt x="707" y="168"/>
                </a:lnTo>
                <a:lnTo>
                  <a:pt x="724" y="155"/>
                </a:lnTo>
                <a:lnTo>
                  <a:pt x="734" y="141"/>
                </a:lnTo>
                <a:lnTo>
                  <a:pt x="741" y="126"/>
                </a:lnTo>
                <a:lnTo>
                  <a:pt x="741" y="110"/>
                </a:lnTo>
                <a:lnTo>
                  <a:pt x="738" y="93"/>
                </a:lnTo>
                <a:lnTo>
                  <a:pt x="732" y="77"/>
                </a:lnTo>
                <a:lnTo>
                  <a:pt x="724" y="60"/>
                </a:lnTo>
                <a:lnTo>
                  <a:pt x="714" y="45"/>
                </a:lnTo>
                <a:lnTo>
                  <a:pt x="703" y="35"/>
                </a:lnTo>
                <a:lnTo>
                  <a:pt x="693" y="25"/>
                </a:lnTo>
                <a:lnTo>
                  <a:pt x="680" y="16"/>
                </a:lnTo>
                <a:lnTo>
                  <a:pt x="666" y="10"/>
                </a:lnTo>
                <a:lnTo>
                  <a:pt x="630" y="2"/>
                </a:lnTo>
                <a:lnTo>
                  <a:pt x="612" y="0"/>
                </a:lnTo>
                <a:lnTo>
                  <a:pt x="573" y="24"/>
                </a:lnTo>
                <a:lnTo>
                  <a:pt x="475" y="110"/>
                </a:lnTo>
                <a:lnTo>
                  <a:pt x="460" y="128"/>
                </a:lnTo>
                <a:lnTo>
                  <a:pt x="442" y="147"/>
                </a:lnTo>
                <a:lnTo>
                  <a:pt x="423" y="168"/>
                </a:lnTo>
                <a:lnTo>
                  <a:pt x="379" y="216"/>
                </a:lnTo>
                <a:lnTo>
                  <a:pt x="334" y="261"/>
                </a:lnTo>
                <a:lnTo>
                  <a:pt x="311" y="282"/>
                </a:lnTo>
                <a:lnTo>
                  <a:pt x="290" y="303"/>
                </a:lnTo>
                <a:lnTo>
                  <a:pt x="267" y="321"/>
                </a:lnTo>
                <a:lnTo>
                  <a:pt x="242" y="338"/>
                </a:lnTo>
                <a:lnTo>
                  <a:pt x="192" y="369"/>
                </a:lnTo>
                <a:lnTo>
                  <a:pt x="126" y="441"/>
                </a:lnTo>
                <a:lnTo>
                  <a:pt x="72" y="519"/>
                </a:lnTo>
                <a:lnTo>
                  <a:pt x="27" y="603"/>
                </a:lnTo>
                <a:lnTo>
                  <a:pt x="0" y="675"/>
                </a:lnTo>
                <a:lnTo>
                  <a:pt x="15" y="735"/>
                </a:lnTo>
                <a:lnTo>
                  <a:pt x="36" y="744"/>
                </a:lnTo>
                <a:lnTo>
                  <a:pt x="105" y="744"/>
                </a:lnTo>
                <a:lnTo>
                  <a:pt x="204" y="648"/>
                </a:lnTo>
                <a:close/>
              </a:path>
            </a:pathLst>
          </a:custGeom>
          <a:solidFill>
            <a:srgbClr val="FFCCFF"/>
          </a:solidFill>
          <a:ln w="9525">
            <a:noFill/>
            <a:round/>
          </a:ln>
        </p:spPr>
        <p:txBody>
          <a:bodyPr/>
          <a:lstStyle/>
          <a:p>
            <a:endParaRPr lang="zh-CN" altLang="en-US"/>
          </a:p>
        </p:txBody>
      </p:sp>
      <p:sp>
        <p:nvSpPr>
          <p:cNvPr id="65548" name="Freeform 13"/>
          <p:cNvSpPr/>
          <p:nvPr/>
        </p:nvSpPr>
        <p:spPr bwMode="auto">
          <a:xfrm>
            <a:off x="4357688" y="3081338"/>
            <a:ext cx="971550" cy="1220787"/>
          </a:xfrm>
          <a:custGeom>
            <a:avLst/>
            <a:gdLst>
              <a:gd name="T0" fmla="*/ 39 w 657"/>
              <a:gd name="T1" fmla="*/ 17 h 832"/>
              <a:gd name="T2" fmla="*/ 49 w 657"/>
              <a:gd name="T3" fmla="*/ 10 h 832"/>
              <a:gd name="T4" fmla="*/ 60 w 657"/>
              <a:gd name="T5" fmla="*/ 4 h 832"/>
              <a:gd name="T6" fmla="*/ 72 w 657"/>
              <a:gd name="T7" fmla="*/ 2 h 832"/>
              <a:gd name="T8" fmla="*/ 87 w 657"/>
              <a:gd name="T9" fmla="*/ 0 h 832"/>
              <a:gd name="T10" fmla="*/ 161 w 657"/>
              <a:gd name="T11" fmla="*/ 36 h 832"/>
              <a:gd name="T12" fmla="*/ 289 w 657"/>
              <a:gd name="T13" fmla="*/ 168 h 832"/>
              <a:gd name="T14" fmla="*/ 421 w 657"/>
              <a:gd name="T15" fmla="*/ 320 h 832"/>
              <a:gd name="T16" fmla="*/ 513 w 657"/>
              <a:gd name="T17" fmla="*/ 472 h 832"/>
              <a:gd name="T18" fmla="*/ 657 w 657"/>
              <a:gd name="T19" fmla="*/ 756 h 832"/>
              <a:gd name="T20" fmla="*/ 629 w 657"/>
              <a:gd name="T21" fmla="*/ 832 h 832"/>
              <a:gd name="T22" fmla="*/ 541 w 657"/>
              <a:gd name="T23" fmla="*/ 824 h 832"/>
              <a:gd name="T24" fmla="*/ 433 w 657"/>
              <a:gd name="T25" fmla="*/ 672 h 832"/>
              <a:gd name="T26" fmla="*/ 381 w 657"/>
              <a:gd name="T27" fmla="*/ 556 h 832"/>
              <a:gd name="T28" fmla="*/ 285 w 657"/>
              <a:gd name="T29" fmla="*/ 416 h 832"/>
              <a:gd name="T30" fmla="*/ 237 w 657"/>
              <a:gd name="T31" fmla="*/ 344 h 832"/>
              <a:gd name="T32" fmla="*/ 197 w 657"/>
              <a:gd name="T33" fmla="*/ 304 h 832"/>
              <a:gd name="T34" fmla="*/ 153 w 657"/>
              <a:gd name="T35" fmla="*/ 268 h 832"/>
              <a:gd name="T36" fmla="*/ 124 w 657"/>
              <a:gd name="T37" fmla="*/ 232 h 832"/>
              <a:gd name="T38" fmla="*/ 91 w 657"/>
              <a:gd name="T39" fmla="*/ 214 h 832"/>
              <a:gd name="T40" fmla="*/ 62 w 657"/>
              <a:gd name="T41" fmla="*/ 197 h 832"/>
              <a:gd name="T42" fmla="*/ 33 w 657"/>
              <a:gd name="T43" fmla="*/ 168 h 832"/>
              <a:gd name="T44" fmla="*/ 0 w 657"/>
              <a:gd name="T45" fmla="*/ 91 h 832"/>
              <a:gd name="T46" fmla="*/ 6 w 657"/>
              <a:gd name="T47" fmla="*/ 73 h 832"/>
              <a:gd name="T48" fmla="*/ 27 w 657"/>
              <a:gd name="T49" fmla="*/ 42 h 832"/>
              <a:gd name="T50" fmla="*/ 35 w 657"/>
              <a:gd name="T51" fmla="*/ 27 h 832"/>
              <a:gd name="T52" fmla="*/ 39 w 657"/>
              <a:gd name="T53" fmla="*/ 17 h 832"/>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657"/>
              <a:gd name="T82" fmla="*/ 0 h 832"/>
              <a:gd name="T83" fmla="*/ 657 w 657"/>
              <a:gd name="T84" fmla="*/ 832 h 832"/>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657" h="832">
                <a:moveTo>
                  <a:pt x="39" y="17"/>
                </a:moveTo>
                <a:lnTo>
                  <a:pt x="49" y="10"/>
                </a:lnTo>
                <a:lnTo>
                  <a:pt x="60" y="4"/>
                </a:lnTo>
                <a:lnTo>
                  <a:pt x="72" y="2"/>
                </a:lnTo>
                <a:lnTo>
                  <a:pt x="87" y="0"/>
                </a:lnTo>
                <a:lnTo>
                  <a:pt x="161" y="36"/>
                </a:lnTo>
                <a:lnTo>
                  <a:pt x="289" y="168"/>
                </a:lnTo>
                <a:lnTo>
                  <a:pt x="421" y="320"/>
                </a:lnTo>
                <a:lnTo>
                  <a:pt x="513" y="472"/>
                </a:lnTo>
                <a:lnTo>
                  <a:pt x="657" y="756"/>
                </a:lnTo>
                <a:lnTo>
                  <a:pt x="629" y="832"/>
                </a:lnTo>
                <a:lnTo>
                  <a:pt x="541" y="824"/>
                </a:lnTo>
                <a:lnTo>
                  <a:pt x="433" y="672"/>
                </a:lnTo>
                <a:lnTo>
                  <a:pt x="381" y="556"/>
                </a:lnTo>
                <a:lnTo>
                  <a:pt x="285" y="416"/>
                </a:lnTo>
                <a:lnTo>
                  <a:pt x="237" y="344"/>
                </a:lnTo>
                <a:lnTo>
                  <a:pt x="197" y="304"/>
                </a:lnTo>
                <a:lnTo>
                  <a:pt x="153" y="268"/>
                </a:lnTo>
                <a:lnTo>
                  <a:pt x="124" y="232"/>
                </a:lnTo>
                <a:lnTo>
                  <a:pt x="91" y="214"/>
                </a:lnTo>
                <a:lnTo>
                  <a:pt x="62" y="197"/>
                </a:lnTo>
                <a:lnTo>
                  <a:pt x="33" y="168"/>
                </a:lnTo>
                <a:lnTo>
                  <a:pt x="0" y="91"/>
                </a:lnTo>
                <a:lnTo>
                  <a:pt x="6" y="73"/>
                </a:lnTo>
                <a:lnTo>
                  <a:pt x="27" y="42"/>
                </a:lnTo>
                <a:lnTo>
                  <a:pt x="35" y="27"/>
                </a:lnTo>
                <a:lnTo>
                  <a:pt x="39" y="17"/>
                </a:lnTo>
                <a:close/>
              </a:path>
            </a:pathLst>
          </a:custGeom>
          <a:solidFill>
            <a:srgbClr val="FFCCFF"/>
          </a:solidFill>
          <a:ln w="9525">
            <a:noFill/>
            <a:round/>
          </a:ln>
        </p:spPr>
        <p:txBody>
          <a:bodyPr/>
          <a:lstStyle/>
          <a:p>
            <a:endParaRPr lang="zh-CN" altLang="en-US"/>
          </a:p>
        </p:txBody>
      </p:sp>
      <p:sp>
        <p:nvSpPr>
          <p:cNvPr id="65549" name="Rectangle 14"/>
          <p:cNvSpPr>
            <a:spLocks noChangeArrowheads="1"/>
          </p:cNvSpPr>
          <p:nvPr/>
        </p:nvSpPr>
        <p:spPr bwMode="auto">
          <a:xfrm>
            <a:off x="1512888" y="4570413"/>
            <a:ext cx="1031875" cy="26987"/>
          </a:xfrm>
          <a:prstGeom prst="rect">
            <a:avLst/>
          </a:prstGeom>
          <a:solidFill>
            <a:srgbClr val="000000"/>
          </a:solidFill>
          <a:ln w="9525">
            <a:noFill/>
            <a:miter lim="800000"/>
          </a:ln>
        </p:spPr>
        <p:txBody>
          <a:bodyPr/>
          <a:lstStyle/>
          <a:p>
            <a:endParaRPr lang="zh-CN" altLang="en-US"/>
          </a:p>
        </p:txBody>
      </p:sp>
      <p:sp>
        <p:nvSpPr>
          <p:cNvPr id="65550" name="Freeform 15"/>
          <p:cNvSpPr/>
          <p:nvPr/>
        </p:nvSpPr>
        <p:spPr bwMode="auto">
          <a:xfrm>
            <a:off x="946150" y="4033838"/>
            <a:ext cx="566738" cy="30162"/>
          </a:xfrm>
          <a:custGeom>
            <a:avLst/>
            <a:gdLst>
              <a:gd name="T0" fmla="*/ 0 w 386"/>
              <a:gd name="T1" fmla="*/ 2 h 21"/>
              <a:gd name="T2" fmla="*/ 0 w 386"/>
              <a:gd name="T3" fmla="*/ 21 h 21"/>
              <a:gd name="T4" fmla="*/ 386 w 386"/>
              <a:gd name="T5" fmla="*/ 19 h 21"/>
              <a:gd name="T6" fmla="*/ 386 w 386"/>
              <a:gd name="T7" fmla="*/ 0 h 21"/>
              <a:gd name="T8" fmla="*/ 0 w 386"/>
              <a:gd name="T9" fmla="*/ 2 h 21"/>
              <a:gd name="T10" fmla="*/ 0 60000 65536"/>
              <a:gd name="T11" fmla="*/ 0 60000 65536"/>
              <a:gd name="T12" fmla="*/ 0 60000 65536"/>
              <a:gd name="T13" fmla="*/ 0 60000 65536"/>
              <a:gd name="T14" fmla="*/ 0 60000 65536"/>
              <a:gd name="T15" fmla="*/ 0 w 386"/>
              <a:gd name="T16" fmla="*/ 0 h 21"/>
              <a:gd name="T17" fmla="*/ 386 w 386"/>
              <a:gd name="T18" fmla="*/ 21 h 21"/>
            </a:gdLst>
            <a:ahLst/>
            <a:cxnLst>
              <a:cxn ang="T10">
                <a:pos x="T0" y="T1"/>
              </a:cxn>
              <a:cxn ang="T11">
                <a:pos x="T2" y="T3"/>
              </a:cxn>
              <a:cxn ang="T12">
                <a:pos x="T4" y="T5"/>
              </a:cxn>
              <a:cxn ang="T13">
                <a:pos x="T6" y="T7"/>
              </a:cxn>
              <a:cxn ang="T14">
                <a:pos x="T8" y="T9"/>
              </a:cxn>
            </a:cxnLst>
            <a:rect l="T15" t="T16" r="T17" b="T18"/>
            <a:pathLst>
              <a:path w="386" h="21">
                <a:moveTo>
                  <a:pt x="0" y="2"/>
                </a:moveTo>
                <a:lnTo>
                  <a:pt x="0" y="21"/>
                </a:lnTo>
                <a:lnTo>
                  <a:pt x="386" y="19"/>
                </a:lnTo>
                <a:lnTo>
                  <a:pt x="386" y="0"/>
                </a:lnTo>
                <a:lnTo>
                  <a:pt x="0" y="2"/>
                </a:lnTo>
                <a:close/>
              </a:path>
            </a:pathLst>
          </a:custGeom>
          <a:solidFill>
            <a:srgbClr val="000000"/>
          </a:solidFill>
          <a:ln w="9525">
            <a:noFill/>
            <a:round/>
          </a:ln>
        </p:spPr>
        <p:txBody>
          <a:bodyPr/>
          <a:lstStyle/>
          <a:p>
            <a:endParaRPr lang="zh-CN" altLang="en-US"/>
          </a:p>
        </p:txBody>
      </p:sp>
      <p:sp>
        <p:nvSpPr>
          <p:cNvPr id="65551" name="Rectangle 16"/>
          <p:cNvSpPr>
            <a:spLocks noChangeArrowheads="1"/>
          </p:cNvSpPr>
          <p:nvPr/>
        </p:nvSpPr>
        <p:spPr bwMode="auto">
          <a:xfrm>
            <a:off x="946150" y="2930525"/>
            <a:ext cx="566738" cy="25400"/>
          </a:xfrm>
          <a:prstGeom prst="rect">
            <a:avLst/>
          </a:prstGeom>
          <a:solidFill>
            <a:srgbClr val="000000"/>
          </a:solidFill>
          <a:ln w="9525">
            <a:noFill/>
            <a:miter lim="800000"/>
          </a:ln>
        </p:spPr>
        <p:txBody>
          <a:bodyPr/>
          <a:lstStyle/>
          <a:p>
            <a:endParaRPr lang="zh-CN" altLang="en-US"/>
          </a:p>
        </p:txBody>
      </p:sp>
      <p:sp>
        <p:nvSpPr>
          <p:cNvPr id="65552" name="Freeform 17"/>
          <p:cNvSpPr/>
          <p:nvPr/>
        </p:nvSpPr>
        <p:spPr bwMode="auto">
          <a:xfrm>
            <a:off x="2466975" y="2846388"/>
            <a:ext cx="1582738" cy="1639887"/>
          </a:xfrm>
          <a:custGeom>
            <a:avLst/>
            <a:gdLst>
              <a:gd name="T0" fmla="*/ 0 w 945"/>
              <a:gd name="T1" fmla="*/ 876 h 888"/>
              <a:gd name="T2" fmla="*/ 12 w 945"/>
              <a:gd name="T3" fmla="*/ 888 h 888"/>
              <a:gd name="T4" fmla="*/ 945 w 945"/>
              <a:gd name="T5" fmla="*/ 12 h 888"/>
              <a:gd name="T6" fmla="*/ 932 w 945"/>
              <a:gd name="T7" fmla="*/ 0 h 888"/>
              <a:gd name="T8" fmla="*/ 0 w 945"/>
              <a:gd name="T9" fmla="*/ 876 h 888"/>
              <a:gd name="T10" fmla="*/ 0 60000 65536"/>
              <a:gd name="T11" fmla="*/ 0 60000 65536"/>
              <a:gd name="T12" fmla="*/ 0 60000 65536"/>
              <a:gd name="T13" fmla="*/ 0 60000 65536"/>
              <a:gd name="T14" fmla="*/ 0 60000 65536"/>
              <a:gd name="T15" fmla="*/ 0 w 945"/>
              <a:gd name="T16" fmla="*/ 0 h 888"/>
              <a:gd name="T17" fmla="*/ 945 w 945"/>
              <a:gd name="T18" fmla="*/ 888 h 888"/>
            </a:gdLst>
            <a:ahLst/>
            <a:cxnLst>
              <a:cxn ang="T10">
                <a:pos x="T0" y="T1"/>
              </a:cxn>
              <a:cxn ang="T11">
                <a:pos x="T2" y="T3"/>
              </a:cxn>
              <a:cxn ang="T12">
                <a:pos x="T4" y="T5"/>
              </a:cxn>
              <a:cxn ang="T13">
                <a:pos x="T6" y="T7"/>
              </a:cxn>
              <a:cxn ang="T14">
                <a:pos x="T8" y="T9"/>
              </a:cxn>
            </a:cxnLst>
            <a:rect l="T15" t="T16" r="T17" b="T18"/>
            <a:pathLst>
              <a:path w="945" h="888">
                <a:moveTo>
                  <a:pt x="0" y="876"/>
                </a:moveTo>
                <a:lnTo>
                  <a:pt x="12" y="888"/>
                </a:lnTo>
                <a:lnTo>
                  <a:pt x="945" y="12"/>
                </a:lnTo>
                <a:lnTo>
                  <a:pt x="932" y="0"/>
                </a:lnTo>
                <a:lnTo>
                  <a:pt x="0" y="876"/>
                </a:lnTo>
                <a:close/>
              </a:path>
            </a:pathLst>
          </a:custGeom>
          <a:solidFill>
            <a:schemeClr val="tx1"/>
          </a:solidFill>
          <a:ln w="9525">
            <a:solidFill>
              <a:schemeClr val="tx1"/>
            </a:solidFill>
            <a:round/>
          </a:ln>
        </p:spPr>
        <p:txBody>
          <a:bodyPr/>
          <a:lstStyle/>
          <a:p>
            <a:endParaRPr lang="zh-CN" altLang="en-US"/>
          </a:p>
        </p:txBody>
      </p:sp>
      <p:sp>
        <p:nvSpPr>
          <p:cNvPr id="65553" name="Freeform 18"/>
          <p:cNvSpPr/>
          <p:nvPr/>
        </p:nvSpPr>
        <p:spPr bwMode="auto">
          <a:xfrm>
            <a:off x="2165350" y="1773238"/>
            <a:ext cx="5022850" cy="884237"/>
          </a:xfrm>
          <a:custGeom>
            <a:avLst/>
            <a:gdLst>
              <a:gd name="T0" fmla="*/ 480 w 3403"/>
              <a:gd name="T1" fmla="*/ 60 h 603"/>
              <a:gd name="T2" fmla="*/ 799 w 3403"/>
              <a:gd name="T3" fmla="*/ 0 h 603"/>
              <a:gd name="T4" fmla="*/ 1021 w 3403"/>
              <a:gd name="T5" fmla="*/ 27 h 603"/>
              <a:gd name="T6" fmla="*/ 1117 w 3403"/>
              <a:gd name="T7" fmla="*/ 35 h 603"/>
              <a:gd name="T8" fmla="*/ 1177 w 3403"/>
              <a:gd name="T9" fmla="*/ 35 h 603"/>
              <a:gd name="T10" fmla="*/ 1262 w 3403"/>
              <a:gd name="T11" fmla="*/ 35 h 603"/>
              <a:gd name="T12" fmla="*/ 1389 w 3403"/>
              <a:gd name="T13" fmla="*/ 37 h 603"/>
              <a:gd name="T14" fmla="*/ 1586 w 3403"/>
              <a:gd name="T15" fmla="*/ 31 h 603"/>
              <a:gd name="T16" fmla="*/ 1721 w 3403"/>
              <a:gd name="T17" fmla="*/ 25 h 603"/>
              <a:gd name="T18" fmla="*/ 1927 w 3403"/>
              <a:gd name="T19" fmla="*/ 27 h 603"/>
              <a:gd name="T20" fmla="*/ 2062 w 3403"/>
              <a:gd name="T21" fmla="*/ 46 h 603"/>
              <a:gd name="T22" fmla="*/ 2222 w 3403"/>
              <a:gd name="T23" fmla="*/ 71 h 603"/>
              <a:gd name="T24" fmla="*/ 2296 w 3403"/>
              <a:gd name="T25" fmla="*/ 75 h 603"/>
              <a:gd name="T26" fmla="*/ 2404 w 3403"/>
              <a:gd name="T27" fmla="*/ 77 h 603"/>
              <a:gd name="T28" fmla="*/ 2575 w 3403"/>
              <a:gd name="T29" fmla="*/ 56 h 603"/>
              <a:gd name="T30" fmla="*/ 2830 w 3403"/>
              <a:gd name="T31" fmla="*/ 19 h 603"/>
              <a:gd name="T32" fmla="*/ 2888 w 3403"/>
              <a:gd name="T33" fmla="*/ 21 h 603"/>
              <a:gd name="T34" fmla="*/ 3021 w 3403"/>
              <a:gd name="T35" fmla="*/ 25 h 603"/>
              <a:gd name="T36" fmla="*/ 3154 w 3403"/>
              <a:gd name="T37" fmla="*/ 33 h 603"/>
              <a:gd name="T38" fmla="*/ 3216 w 3403"/>
              <a:gd name="T39" fmla="*/ 44 h 603"/>
              <a:gd name="T40" fmla="*/ 3339 w 3403"/>
              <a:gd name="T41" fmla="*/ 112 h 603"/>
              <a:gd name="T42" fmla="*/ 3403 w 3403"/>
              <a:gd name="T43" fmla="*/ 199 h 603"/>
              <a:gd name="T44" fmla="*/ 3395 w 3403"/>
              <a:gd name="T45" fmla="*/ 392 h 603"/>
              <a:gd name="T46" fmla="*/ 3372 w 3403"/>
              <a:gd name="T47" fmla="*/ 421 h 603"/>
              <a:gd name="T48" fmla="*/ 3285 w 3403"/>
              <a:gd name="T49" fmla="*/ 463 h 603"/>
              <a:gd name="T50" fmla="*/ 3204 w 3403"/>
              <a:gd name="T51" fmla="*/ 480 h 603"/>
              <a:gd name="T52" fmla="*/ 3154 w 3403"/>
              <a:gd name="T53" fmla="*/ 496 h 603"/>
              <a:gd name="T54" fmla="*/ 3096 w 3403"/>
              <a:gd name="T55" fmla="*/ 498 h 603"/>
              <a:gd name="T56" fmla="*/ 3052 w 3403"/>
              <a:gd name="T57" fmla="*/ 496 h 603"/>
              <a:gd name="T58" fmla="*/ 2986 w 3403"/>
              <a:gd name="T59" fmla="*/ 492 h 603"/>
              <a:gd name="T60" fmla="*/ 2880 w 3403"/>
              <a:gd name="T61" fmla="*/ 471 h 603"/>
              <a:gd name="T62" fmla="*/ 2745 w 3403"/>
              <a:gd name="T63" fmla="*/ 442 h 603"/>
              <a:gd name="T64" fmla="*/ 2546 w 3403"/>
              <a:gd name="T65" fmla="*/ 426 h 603"/>
              <a:gd name="T66" fmla="*/ 2317 w 3403"/>
              <a:gd name="T67" fmla="*/ 417 h 603"/>
              <a:gd name="T68" fmla="*/ 1695 w 3403"/>
              <a:gd name="T69" fmla="*/ 406 h 603"/>
              <a:gd name="T70" fmla="*/ 1291 w 3403"/>
              <a:gd name="T71" fmla="*/ 398 h 603"/>
              <a:gd name="T72" fmla="*/ 888 w 3403"/>
              <a:gd name="T73" fmla="*/ 477 h 603"/>
              <a:gd name="T74" fmla="*/ 745 w 3403"/>
              <a:gd name="T75" fmla="*/ 488 h 603"/>
              <a:gd name="T76" fmla="*/ 585 w 3403"/>
              <a:gd name="T77" fmla="*/ 576 h 603"/>
              <a:gd name="T78" fmla="*/ 438 w 3403"/>
              <a:gd name="T79" fmla="*/ 591 h 603"/>
              <a:gd name="T80" fmla="*/ 216 w 3403"/>
              <a:gd name="T81" fmla="*/ 603 h 603"/>
              <a:gd name="T82" fmla="*/ 60 w 3403"/>
              <a:gd name="T83" fmla="*/ 513 h 603"/>
              <a:gd name="T84" fmla="*/ 6 w 3403"/>
              <a:gd name="T85" fmla="*/ 291 h 603"/>
              <a:gd name="T86" fmla="*/ 237 w 3403"/>
              <a:gd name="T87" fmla="*/ 84 h 603"/>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403"/>
              <a:gd name="T133" fmla="*/ 0 h 603"/>
              <a:gd name="T134" fmla="*/ 3403 w 3403"/>
              <a:gd name="T135" fmla="*/ 603 h 603"/>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403" h="603">
                <a:moveTo>
                  <a:pt x="237" y="84"/>
                </a:moveTo>
                <a:lnTo>
                  <a:pt x="402" y="60"/>
                </a:lnTo>
                <a:lnTo>
                  <a:pt x="480" y="60"/>
                </a:lnTo>
                <a:lnTo>
                  <a:pt x="591" y="42"/>
                </a:lnTo>
                <a:lnTo>
                  <a:pt x="675" y="21"/>
                </a:lnTo>
                <a:lnTo>
                  <a:pt x="799" y="0"/>
                </a:lnTo>
                <a:lnTo>
                  <a:pt x="890" y="8"/>
                </a:lnTo>
                <a:lnTo>
                  <a:pt x="1000" y="23"/>
                </a:lnTo>
                <a:lnTo>
                  <a:pt x="1021" y="27"/>
                </a:lnTo>
                <a:lnTo>
                  <a:pt x="1054" y="33"/>
                </a:lnTo>
                <a:lnTo>
                  <a:pt x="1086" y="35"/>
                </a:lnTo>
                <a:lnTo>
                  <a:pt x="1117" y="35"/>
                </a:lnTo>
                <a:lnTo>
                  <a:pt x="1135" y="35"/>
                </a:lnTo>
                <a:lnTo>
                  <a:pt x="1156" y="35"/>
                </a:lnTo>
                <a:lnTo>
                  <a:pt x="1177" y="35"/>
                </a:lnTo>
                <a:lnTo>
                  <a:pt x="1202" y="35"/>
                </a:lnTo>
                <a:lnTo>
                  <a:pt x="1231" y="35"/>
                </a:lnTo>
                <a:lnTo>
                  <a:pt x="1262" y="35"/>
                </a:lnTo>
                <a:lnTo>
                  <a:pt x="1299" y="35"/>
                </a:lnTo>
                <a:lnTo>
                  <a:pt x="1341" y="37"/>
                </a:lnTo>
                <a:lnTo>
                  <a:pt x="1389" y="37"/>
                </a:lnTo>
                <a:lnTo>
                  <a:pt x="1437" y="35"/>
                </a:lnTo>
                <a:lnTo>
                  <a:pt x="1538" y="33"/>
                </a:lnTo>
                <a:lnTo>
                  <a:pt x="1586" y="31"/>
                </a:lnTo>
                <a:lnTo>
                  <a:pt x="1634" y="29"/>
                </a:lnTo>
                <a:lnTo>
                  <a:pt x="1680" y="27"/>
                </a:lnTo>
                <a:lnTo>
                  <a:pt x="1721" y="25"/>
                </a:lnTo>
                <a:lnTo>
                  <a:pt x="1883" y="21"/>
                </a:lnTo>
                <a:lnTo>
                  <a:pt x="1904" y="23"/>
                </a:lnTo>
                <a:lnTo>
                  <a:pt x="1927" y="27"/>
                </a:lnTo>
                <a:lnTo>
                  <a:pt x="1952" y="29"/>
                </a:lnTo>
                <a:lnTo>
                  <a:pt x="2006" y="37"/>
                </a:lnTo>
                <a:lnTo>
                  <a:pt x="2062" y="46"/>
                </a:lnTo>
                <a:lnTo>
                  <a:pt x="2118" y="54"/>
                </a:lnTo>
                <a:lnTo>
                  <a:pt x="2174" y="62"/>
                </a:lnTo>
                <a:lnTo>
                  <a:pt x="2222" y="71"/>
                </a:lnTo>
                <a:lnTo>
                  <a:pt x="2244" y="73"/>
                </a:lnTo>
                <a:lnTo>
                  <a:pt x="2263" y="75"/>
                </a:lnTo>
                <a:lnTo>
                  <a:pt x="2296" y="75"/>
                </a:lnTo>
                <a:lnTo>
                  <a:pt x="2334" y="75"/>
                </a:lnTo>
                <a:lnTo>
                  <a:pt x="2377" y="77"/>
                </a:lnTo>
                <a:lnTo>
                  <a:pt x="2404" y="77"/>
                </a:lnTo>
                <a:lnTo>
                  <a:pt x="2431" y="75"/>
                </a:lnTo>
                <a:lnTo>
                  <a:pt x="2504" y="67"/>
                </a:lnTo>
                <a:lnTo>
                  <a:pt x="2575" y="56"/>
                </a:lnTo>
                <a:lnTo>
                  <a:pt x="2645" y="44"/>
                </a:lnTo>
                <a:lnTo>
                  <a:pt x="2791" y="21"/>
                </a:lnTo>
                <a:lnTo>
                  <a:pt x="2830" y="19"/>
                </a:lnTo>
                <a:lnTo>
                  <a:pt x="2847" y="19"/>
                </a:lnTo>
                <a:lnTo>
                  <a:pt x="2867" y="19"/>
                </a:lnTo>
                <a:lnTo>
                  <a:pt x="2888" y="21"/>
                </a:lnTo>
                <a:lnTo>
                  <a:pt x="2913" y="21"/>
                </a:lnTo>
                <a:lnTo>
                  <a:pt x="2965" y="23"/>
                </a:lnTo>
                <a:lnTo>
                  <a:pt x="3021" y="25"/>
                </a:lnTo>
                <a:lnTo>
                  <a:pt x="3075" y="27"/>
                </a:lnTo>
                <a:lnTo>
                  <a:pt x="3129" y="31"/>
                </a:lnTo>
                <a:lnTo>
                  <a:pt x="3154" y="33"/>
                </a:lnTo>
                <a:lnTo>
                  <a:pt x="3177" y="37"/>
                </a:lnTo>
                <a:lnTo>
                  <a:pt x="3198" y="40"/>
                </a:lnTo>
                <a:lnTo>
                  <a:pt x="3216" y="44"/>
                </a:lnTo>
                <a:lnTo>
                  <a:pt x="3256" y="67"/>
                </a:lnTo>
                <a:lnTo>
                  <a:pt x="3297" y="89"/>
                </a:lnTo>
                <a:lnTo>
                  <a:pt x="3339" y="112"/>
                </a:lnTo>
                <a:lnTo>
                  <a:pt x="3378" y="137"/>
                </a:lnTo>
                <a:lnTo>
                  <a:pt x="3391" y="168"/>
                </a:lnTo>
                <a:lnTo>
                  <a:pt x="3403" y="199"/>
                </a:lnTo>
                <a:lnTo>
                  <a:pt x="3401" y="291"/>
                </a:lnTo>
                <a:lnTo>
                  <a:pt x="3397" y="380"/>
                </a:lnTo>
                <a:lnTo>
                  <a:pt x="3395" y="392"/>
                </a:lnTo>
                <a:lnTo>
                  <a:pt x="3389" y="403"/>
                </a:lnTo>
                <a:lnTo>
                  <a:pt x="3380" y="413"/>
                </a:lnTo>
                <a:lnTo>
                  <a:pt x="3372" y="421"/>
                </a:lnTo>
                <a:lnTo>
                  <a:pt x="3347" y="438"/>
                </a:lnTo>
                <a:lnTo>
                  <a:pt x="3316" y="453"/>
                </a:lnTo>
                <a:lnTo>
                  <a:pt x="3285" y="463"/>
                </a:lnTo>
                <a:lnTo>
                  <a:pt x="3254" y="469"/>
                </a:lnTo>
                <a:lnTo>
                  <a:pt x="3227" y="475"/>
                </a:lnTo>
                <a:lnTo>
                  <a:pt x="3204" y="480"/>
                </a:lnTo>
                <a:lnTo>
                  <a:pt x="3189" y="486"/>
                </a:lnTo>
                <a:lnTo>
                  <a:pt x="3175" y="490"/>
                </a:lnTo>
                <a:lnTo>
                  <a:pt x="3154" y="496"/>
                </a:lnTo>
                <a:lnTo>
                  <a:pt x="3135" y="498"/>
                </a:lnTo>
                <a:lnTo>
                  <a:pt x="3117" y="500"/>
                </a:lnTo>
                <a:lnTo>
                  <a:pt x="3096" y="498"/>
                </a:lnTo>
                <a:lnTo>
                  <a:pt x="3081" y="498"/>
                </a:lnTo>
                <a:lnTo>
                  <a:pt x="3069" y="496"/>
                </a:lnTo>
                <a:lnTo>
                  <a:pt x="3052" y="496"/>
                </a:lnTo>
                <a:lnTo>
                  <a:pt x="3034" y="494"/>
                </a:lnTo>
                <a:lnTo>
                  <a:pt x="3011" y="492"/>
                </a:lnTo>
                <a:lnTo>
                  <a:pt x="2986" y="492"/>
                </a:lnTo>
                <a:lnTo>
                  <a:pt x="2950" y="484"/>
                </a:lnTo>
                <a:lnTo>
                  <a:pt x="2915" y="477"/>
                </a:lnTo>
                <a:lnTo>
                  <a:pt x="2880" y="471"/>
                </a:lnTo>
                <a:lnTo>
                  <a:pt x="2842" y="467"/>
                </a:lnTo>
                <a:lnTo>
                  <a:pt x="2793" y="453"/>
                </a:lnTo>
                <a:lnTo>
                  <a:pt x="2745" y="442"/>
                </a:lnTo>
                <a:lnTo>
                  <a:pt x="2695" y="436"/>
                </a:lnTo>
                <a:lnTo>
                  <a:pt x="2645" y="430"/>
                </a:lnTo>
                <a:lnTo>
                  <a:pt x="2546" y="426"/>
                </a:lnTo>
                <a:lnTo>
                  <a:pt x="2444" y="424"/>
                </a:lnTo>
                <a:lnTo>
                  <a:pt x="2379" y="419"/>
                </a:lnTo>
                <a:lnTo>
                  <a:pt x="2317" y="417"/>
                </a:lnTo>
                <a:lnTo>
                  <a:pt x="2253" y="421"/>
                </a:lnTo>
                <a:lnTo>
                  <a:pt x="1907" y="402"/>
                </a:lnTo>
                <a:lnTo>
                  <a:pt x="1695" y="406"/>
                </a:lnTo>
                <a:lnTo>
                  <a:pt x="1487" y="410"/>
                </a:lnTo>
                <a:lnTo>
                  <a:pt x="1407" y="406"/>
                </a:lnTo>
                <a:lnTo>
                  <a:pt x="1291" y="398"/>
                </a:lnTo>
                <a:lnTo>
                  <a:pt x="1115" y="446"/>
                </a:lnTo>
                <a:lnTo>
                  <a:pt x="994" y="471"/>
                </a:lnTo>
                <a:lnTo>
                  <a:pt x="888" y="477"/>
                </a:lnTo>
                <a:lnTo>
                  <a:pt x="780" y="486"/>
                </a:lnTo>
                <a:lnTo>
                  <a:pt x="762" y="488"/>
                </a:lnTo>
                <a:lnTo>
                  <a:pt x="745" y="488"/>
                </a:lnTo>
                <a:lnTo>
                  <a:pt x="705" y="516"/>
                </a:lnTo>
                <a:lnTo>
                  <a:pt x="633" y="549"/>
                </a:lnTo>
                <a:lnTo>
                  <a:pt x="585" y="576"/>
                </a:lnTo>
                <a:lnTo>
                  <a:pt x="531" y="576"/>
                </a:lnTo>
                <a:lnTo>
                  <a:pt x="489" y="588"/>
                </a:lnTo>
                <a:lnTo>
                  <a:pt x="438" y="591"/>
                </a:lnTo>
                <a:lnTo>
                  <a:pt x="369" y="600"/>
                </a:lnTo>
                <a:lnTo>
                  <a:pt x="285" y="591"/>
                </a:lnTo>
                <a:lnTo>
                  <a:pt x="216" y="603"/>
                </a:lnTo>
                <a:lnTo>
                  <a:pt x="150" y="588"/>
                </a:lnTo>
                <a:lnTo>
                  <a:pt x="93" y="546"/>
                </a:lnTo>
                <a:lnTo>
                  <a:pt x="60" y="513"/>
                </a:lnTo>
                <a:lnTo>
                  <a:pt x="24" y="480"/>
                </a:lnTo>
                <a:lnTo>
                  <a:pt x="0" y="399"/>
                </a:lnTo>
                <a:lnTo>
                  <a:pt x="6" y="291"/>
                </a:lnTo>
                <a:lnTo>
                  <a:pt x="33" y="216"/>
                </a:lnTo>
                <a:lnTo>
                  <a:pt x="111" y="132"/>
                </a:lnTo>
                <a:lnTo>
                  <a:pt x="237" y="84"/>
                </a:lnTo>
                <a:close/>
              </a:path>
            </a:pathLst>
          </a:custGeom>
          <a:solidFill>
            <a:srgbClr val="FFCCFF"/>
          </a:solidFill>
          <a:ln w="9525">
            <a:noFill/>
            <a:round/>
          </a:ln>
        </p:spPr>
        <p:txBody>
          <a:bodyPr/>
          <a:lstStyle/>
          <a:p>
            <a:endParaRPr lang="zh-CN" altLang="en-US"/>
          </a:p>
        </p:txBody>
      </p:sp>
      <p:sp>
        <p:nvSpPr>
          <p:cNvPr id="65554" name="Freeform 19"/>
          <p:cNvSpPr/>
          <p:nvPr/>
        </p:nvSpPr>
        <p:spPr bwMode="auto">
          <a:xfrm>
            <a:off x="4224338" y="2828925"/>
            <a:ext cx="1185862" cy="1589088"/>
          </a:xfrm>
          <a:custGeom>
            <a:avLst/>
            <a:gdLst>
              <a:gd name="T0" fmla="*/ 1082 w 1094"/>
              <a:gd name="T1" fmla="*/ 901 h 901"/>
              <a:gd name="T2" fmla="*/ 1094 w 1094"/>
              <a:gd name="T3" fmla="*/ 887 h 901"/>
              <a:gd name="T4" fmla="*/ 12 w 1094"/>
              <a:gd name="T5" fmla="*/ 0 h 901"/>
              <a:gd name="T6" fmla="*/ 0 w 1094"/>
              <a:gd name="T7" fmla="*/ 15 h 901"/>
              <a:gd name="T8" fmla="*/ 1082 w 1094"/>
              <a:gd name="T9" fmla="*/ 901 h 901"/>
              <a:gd name="T10" fmla="*/ 0 60000 65536"/>
              <a:gd name="T11" fmla="*/ 0 60000 65536"/>
              <a:gd name="T12" fmla="*/ 0 60000 65536"/>
              <a:gd name="T13" fmla="*/ 0 60000 65536"/>
              <a:gd name="T14" fmla="*/ 0 60000 65536"/>
              <a:gd name="T15" fmla="*/ 0 w 1094"/>
              <a:gd name="T16" fmla="*/ 0 h 901"/>
              <a:gd name="T17" fmla="*/ 1094 w 1094"/>
              <a:gd name="T18" fmla="*/ 901 h 901"/>
            </a:gdLst>
            <a:ahLst/>
            <a:cxnLst>
              <a:cxn ang="T10">
                <a:pos x="T0" y="T1"/>
              </a:cxn>
              <a:cxn ang="T11">
                <a:pos x="T2" y="T3"/>
              </a:cxn>
              <a:cxn ang="T12">
                <a:pos x="T4" y="T5"/>
              </a:cxn>
              <a:cxn ang="T13">
                <a:pos x="T6" y="T7"/>
              </a:cxn>
              <a:cxn ang="T14">
                <a:pos x="T8" y="T9"/>
              </a:cxn>
            </a:cxnLst>
            <a:rect l="T15" t="T16" r="T17" b="T18"/>
            <a:pathLst>
              <a:path w="1094" h="901">
                <a:moveTo>
                  <a:pt x="1082" y="901"/>
                </a:moveTo>
                <a:lnTo>
                  <a:pt x="1094" y="887"/>
                </a:lnTo>
                <a:lnTo>
                  <a:pt x="12" y="0"/>
                </a:lnTo>
                <a:lnTo>
                  <a:pt x="0" y="15"/>
                </a:lnTo>
                <a:lnTo>
                  <a:pt x="1082" y="901"/>
                </a:lnTo>
                <a:close/>
              </a:path>
            </a:pathLst>
          </a:custGeom>
          <a:solidFill>
            <a:srgbClr val="000000"/>
          </a:solidFill>
          <a:ln w="9525">
            <a:noFill/>
            <a:round/>
          </a:ln>
        </p:spPr>
        <p:txBody>
          <a:bodyPr/>
          <a:lstStyle/>
          <a:p>
            <a:endParaRPr lang="zh-CN" altLang="en-US"/>
          </a:p>
        </p:txBody>
      </p:sp>
      <p:sp>
        <p:nvSpPr>
          <p:cNvPr id="65555" name="Rectangle 20"/>
          <p:cNvSpPr>
            <a:spLocks noChangeArrowheads="1"/>
          </p:cNvSpPr>
          <p:nvPr/>
        </p:nvSpPr>
        <p:spPr bwMode="auto">
          <a:xfrm>
            <a:off x="7673975" y="4095750"/>
            <a:ext cx="627063" cy="25400"/>
          </a:xfrm>
          <a:prstGeom prst="rect">
            <a:avLst/>
          </a:prstGeom>
          <a:solidFill>
            <a:srgbClr val="000000"/>
          </a:solidFill>
          <a:ln w="9525">
            <a:noFill/>
            <a:miter lim="800000"/>
          </a:ln>
        </p:spPr>
        <p:txBody>
          <a:bodyPr/>
          <a:lstStyle/>
          <a:p>
            <a:endParaRPr lang="zh-CN" altLang="en-US"/>
          </a:p>
        </p:txBody>
      </p:sp>
      <p:sp>
        <p:nvSpPr>
          <p:cNvPr id="65556" name="Rectangle 21"/>
          <p:cNvSpPr>
            <a:spLocks noChangeArrowheads="1"/>
          </p:cNvSpPr>
          <p:nvPr/>
        </p:nvSpPr>
        <p:spPr bwMode="auto">
          <a:xfrm>
            <a:off x="7686675" y="3001963"/>
            <a:ext cx="625475" cy="26987"/>
          </a:xfrm>
          <a:prstGeom prst="rect">
            <a:avLst/>
          </a:prstGeom>
          <a:solidFill>
            <a:srgbClr val="000000"/>
          </a:solidFill>
          <a:ln w="9525">
            <a:noFill/>
            <a:miter lim="800000"/>
          </a:ln>
        </p:spPr>
        <p:txBody>
          <a:bodyPr/>
          <a:lstStyle/>
          <a:p>
            <a:endParaRPr lang="zh-CN" altLang="en-US"/>
          </a:p>
        </p:txBody>
      </p:sp>
      <p:sp>
        <p:nvSpPr>
          <p:cNvPr id="65557" name="Rectangle 22"/>
          <p:cNvSpPr>
            <a:spLocks noChangeArrowheads="1"/>
          </p:cNvSpPr>
          <p:nvPr/>
        </p:nvSpPr>
        <p:spPr bwMode="auto">
          <a:xfrm>
            <a:off x="6530975" y="4770438"/>
            <a:ext cx="184150" cy="306387"/>
          </a:xfrm>
          <a:prstGeom prst="rect">
            <a:avLst/>
          </a:prstGeom>
          <a:noFill/>
          <a:ln w="9525">
            <a:noFill/>
            <a:miter lim="800000"/>
          </a:ln>
        </p:spPr>
        <p:txBody>
          <a:bodyPr wrap="none" lIns="0" tIns="0" rIns="0" bIns="0">
            <a:spAutoFit/>
          </a:bodyPr>
          <a:lstStyle/>
          <a:p>
            <a:r>
              <a:rPr kumimoji="1" lang="en-US" altLang="zh-CN" sz="2000" b="1">
                <a:latin typeface="Arial" panose="020B0604020202020204" pitchFamily="34" charset="0"/>
              </a:rPr>
              <a:t>B</a:t>
            </a:r>
            <a:endParaRPr kumimoji="1" lang="en-US" altLang="zh-CN" sz="2000">
              <a:latin typeface="Arial" panose="020B0604020202020204" pitchFamily="34" charset="0"/>
            </a:endParaRPr>
          </a:p>
        </p:txBody>
      </p:sp>
      <p:sp>
        <p:nvSpPr>
          <p:cNvPr id="65558" name="Oval 23"/>
          <p:cNvSpPr>
            <a:spLocks noChangeArrowheads="1"/>
          </p:cNvSpPr>
          <p:nvPr/>
        </p:nvSpPr>
        <p:spPr bwMode="auto">
          <a:xfrm>
            <a:off x="3584575" y="5621338"/>
            <a:ext cx="117475" cy="119062"/>
          </a:xfrm>
          <a:prstGeom prst="ellipse">
            <a:avLst/>
          </a:prstGeom>
          <a:solidFill>
            <a:srgbClr val="FFFFFF"/>
          </a:solidFill>
          <a:ln w="30163">
            <a:solidFill>
              <a:srgbClr val="000000"/>
            </a:solidFill>
            <a:round/>
          </a:ln>
        </p:spPr>
        <p:txBody>
          <a:bodyPr/>
          <a:lstStyle/>
          <a:p>
            <a:endParaRPr lang="zh-CN" altLang="en-US"/>
          </a:p>
        </p:txBody>
      </p:sp>
      <p:grpSp>
        <p:nvGrpSpPr>
          <p:cNvPr id="65559" name="Group 24"/>
          <p:cNvGrpSpPr/>
          <p:nvPr/>
        </p:nvGrpSpPr>
        <p:grpSpPr bwMode="auto">
          <a:xfrm>
            <a:off x="579438" y="3616325"/>
            <a:ext cx="504825" cy="515938"/>
            <a:chOff x="101" y="2294"/>
            <a:chExt cx="343" cy="353"/>
          </a:xfrm>
        </p:grpSpPr>
        <p:grpSp>
          <p:nvGrpSpPr>
            <p:cNvPr id="65955" name="Group 25"/>
            <p:cNvGrpSpPr/>
            <p:nvPr/>
          </p:nvGrpSpPr>
          <p:grpSpPr bwMode="auto">
            <a:xfrm>
              <a:off x="109" y="2301"/>
              <a:ext cx="335" cy="346"/>
              <a:chOff x="109" y="2301"/>
              <a:chExt cx="335" cy="346"/>
            </a:xfrm>
          </p:grpSpPr>
          <p:sp>
            <p:nvSpPr>
              <p:cNvPr id="65969" name="Freeform 26"/>
              <p:cNvSpPr/>
              <p:nvPr/>
            </p:nvSpPr>
            <p:spPr bwMode="auto">
              <a:xfrm>
                <a:off x="118" y="2480"/>
                <a:ext cx="316" cy="34"/>
              </a:xfrm>
              <a:custGeom>
                <a:avLst/>
                <a:gdLst>
                  <a:gd name="T0" fmla="*/ 0 w 316"/>
                  <a:gd name="T1" fmla="*/ 34 h 34"/>
                  <a:gd name="T2" fmla="*/ 37 w 316"/>
                  <a:gd name="T3" fmla="*/ 0 h 34"/>
                  <a:gd name="T4" fmla="*/ 278 w 316"/>
                  <a:gd name="T5" fmla="*/ 0 h 34"/>
                  <a:gd name="T6" fmla="*/ 316 w 316"/>
                  <a:gd name="T7" fmla="*/ 34 h 34"/>
                  <a:gd name="T8" fmla="*/ 0 w 316"/>
                  <a:gd name="T9" fmla="*/ 34 h 34"/>
                  <a:gd name="T10" fmla="*/ 0 60000 65536"/>
                  <a:gd name="T11" fmla="*/ 0 60000 65536"/>
                  <a:gd name="T12" fmla="*/ 0 60000 65536"/>
                  <a:gd name="T13" fmla="*/ 0 60000 65536"/>
                  <a:gd name="T14" fmla="*/ 0 60000 65536"/>
                  <a:gd name="T15" fmla="*/ 0 w 316"/>
                  <a:gd name="T16" fmla="*/ 0 h 34"/>
                  <a:gd name="T17" fmla="*/ 316 w 316"/>
                  <a:gd name="T18" fmla="*/ 34 h 34"/>
                </a:gdLst>
                <a:ahLst/>
                <a:cxnLst>
                  <a:cxn ang="T10">
                    <a:pos x="T0" y="T1"/>
                  </a:cxn>
                  <a:cxn ang="T11">
                    <a:pos x="T2" y="T3"/>
                  </a:cxn>
                  <a:cxn ang="T12">
                    <a:pos x="T4" y="T5"/>
                  </a:cxn>
                  <a:cxn ang="T13">
                    <a:pos x="T6" y="T7"/>
                  </a:cxn>
                  <a:cxn ang="T14">
                    <a:pos x="T8" y="T9"/>
                  </a:cxn>
                </a:cxnLst>
                <a:rect l="T15" t="T16" r="T17" b="T18"/>
                <a:pathLst>
                  <a:path w="316" h="34">
                    <a:moveTo>
                      <a:pt x="0" y="34"/>
                    </a:moveTo>
                    <a:lnTo>
                      <a:pt x="37" y="0"/>
                    </a:lnTo>
                    <a:lnTo>
                      <a:pt x="278" y="0"/>
                    </a:lnTo>
                    <a:lnTo>
                      <a:pt x="316" y="34"/>
                    </a:lnTo>
                    <a:lnTo>
                      <a:pt x="0" y="34"/>
                    </a:lnTo>
                    <a:close/>
                  </a:path>
                </a:pathLst>
              </a:custGeom>
              <a:solidFill>
                <a:srgbClr val="000000"/>
              </a:solidFill>
              <a:ln w="9525">
                <a:noFill/>
                <a:round/>
              </a:ln>
            </p:spPr>
            <p:txBody>
              <a:bodyPr/>
              <a:lstStyle/>
              <a:p>
                <a:endParaRPr lang="zh-CN" altLang="en-US"/>
              </a:p>
            </p:txBody>
          </p:sp>
          <p:sp>
            <p:nvSpPr>
              <p:cNvPr id="65970" name="Freeform 27"/>
              <p:cNvSpPr/>
              <p:nvPr/>
            </p:nvSpPr>
            <p:spPr bwMode="auto">
              <a:xfrm>
                <a:off x="118" y="2480"/>
                <a:ext cx="316" cy="34"/>
              </a:xfrm>
              <a:custGeom>
                <a:avLst/>
                <a:gdLst>
                  <a:gd name="T0" fmla="*/ 0 w 316"/>
                  <a:gd name="T1" fmla="*/ 34 h 34"/>
                  <a:gd name="T2" fmla="*/ 37 w 316"/>
                  <a:gd name="T3" fmla="*/ 0 h 34"/>
                  <a:gd name="T4" fmla="*/ 278 w 316"/>
                  <a:gd name="T5" fmla="*/ 0 h 34"/>
                  <a:gd name="T6" fmla="*/ 316 w 316"/>
                  <a:gd name="T7" fmla="*/ 34 h 34"/>
                  <a:gd name="T8" fmla="*/ 0 w 316"/>
                  <a:gd name="T9" fmla="*/ 34 h 34"/>
                  <a:gd name="T10" fmla="*/ 0 60000 65536"/>
                  <a:gd name="T11" fmla="*/ 0 60000 65536"/>
                  <a:gd name="T12" fmla="*/ 0 60000 65536"/>
                  <a:gd name="T13" fmla="*/ 0 60000 65536"/>
                  <a:gd name="T14" fmla="*/ 0 60000 65536"/>
                  <a:gd name="T15" fmla="*/ 0 w 316"/>
                  <a:gd name="T16" fmla="*/ 0 h 34"/>
                  <a:gd name="T17" fmla="*/ 316 w 316"/>
                  <a:gd name="T18" fmla="*/ 34 h 34"/>
                </a:gdLst>
                <a:ahLst/>
                <a:cxnLst>
                  <a:cxn ang="T10">
                    <a:pos x="T0" y="T1"/>
                  </a:cxn>
                  <a:cxn ang="T11">
                    <a:pos x="T2" y="T3"/>
                  </a:cxn>
                  <a:cxn ang="T12">
                    <a:pos x="T4" y="T5"/>
                  </a:cxn>
                  <a:cxn ang="T13">
                    <a:pos x="T6" y="T7"/>
                  </a:cxn>
                  <a:cxn ang="T14">
                    <a:pos x="T8" y="T9"/>
                  </a:cxn>
                </a:cxnLst>
                <a:rect l="T15" t="T16" r="T17" b="T18"/>
                <a:pathLst>
                  <a:path w="316" h="34">
                    <a:moveTo>
                      <a:pt x="0" y="34"/>
                    </a:moveTo>
                    <a:lnTo>
                      <a:pt x="37" y="0"/>
                    </a:lnTo>
                    <a:lnTo>
                      <a:pt x="278" y="0"/>
                    </a:lnTo>
                    <a:lnTo>
                      <a:pt x="316" y="34"/>
                    </a:lnTo>
                    <a:lnTo>
                      <a:pt x="0" y="34"/>
                    </a:lnTo>
                    <a:close/>
                  </a:path>
                </a:pathLst>
              </a:custGeom>
              <a:solidFill>
                <a:srgbClr val="000000"/>
              </a:solidFill>
              <a:ln w="9525">
                <a:noFill/>
                <a:round/>
              </a:ln>
            </p:spPr>
            <p:txBody>
              <a:bodyPr/>
              <a:lstStyle/>
              <a:p>
                <a:endParaRPr lang="zh-CN" altLang="en-US"/>
              </a:p>
            </p:txBody>
          </p:sp>
          <p:sp>
            <p:nvSpPr>
              <p:cNvPr id="65971" name="Freeform 28"/>
              <p:cNvSpPr/>
              <p:nvPr/>
            </p:nvSpPr>
            <p:spPr bwMode="auto">
              <a:xfrm>
                <a:off x="165" y="2301"/>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 name="T10" fmla="*/ 0 60000 65536"/>
                  <a:gd name="T11" fmla="*/ 0 60000 65536"/>
                  <a:gd name="T12" fmla="*/ 0 60000 65536"/>
                  <a:gd name="T13" fmla="*/ 0 60000 65536"/>
                  <a:gd name="T14" fmla="*/ 0 60000 65536"/>
                  <a:gd name="T15" fmla="*/ 0 w 223"/>
                  <a:gd name="T16" fmla="*/ 0 h 23"/>
                  <a:gd name="T17" fmla="*/ 223 w 223"/>
                  <a:gd name="T18" fmla="*/ 23 h 23"/>
                </a:gdLst>
                <a:ahLst/>
                <a:cxnLst>
                  <a:cxn ang="T10">
                    <a:pos x="T0" y="T1"/>
                  </a:cxn>
                  <a:cxn ang="T11">
                    <a:pos x="T2" y="T3"/>
                  </a:cxn>
                  <a:cxn ang="T12">
                    <a:pos x="T4" y="T5"/>
                  </a:cxn>
                  <a:cxn ang="T13">
                    <a:pos x="T6" y="T7"/>
                  </a:cxn>
                  <a:cxn ang="T14">
                    <a:pos x="T8" y="T9"/>
                  </a:cxn>
                </a:cxnLst>
                <a:rect l="T15" t="T16" r="T17" b="T18"/>
                <a:pathLst>
                  <a:path w="223" h="23">
                    <a:moveTo>
                      <a:pt x="0" y="23"/>
                    </a:moveTo>
                    <a:lnTo>
                      <a:pt x="27" y="0"/>
                    </a:lnTo>
                    <a:lnTo>
                      <a:pt x="196" y="0"/>
                    </a:lnTo>
                    <a:lnTo>
                      <a:pt x="223" y="23"/>
                    </a:lnTo>
                    <a:lnTo>
                      <a:pt x="0" y="23"/>
                    </a:lnTo>
                    <a:close/>
                  </a:path>
                </a:pathLst>
              </a:custGeom>
              <a:solidFill>
                <a:srgbClr val="000000"/>
              </a:solidFill>
              <a:ln w="9525">
                <a:noFill/>
                <a:round/>
              </a:ln>
            </p:spPr>
            <p:txBody>
              <a:bodyPr/>
              <a:lstStyle/>
              <a:p>
                <a:endParaRPr lang="zh-CN" altLang="en-US"/>
              </a:p>
            </p:txBody>
          </p:sp>
          <p:sp>
            <p:nvSpPr>
              <p:cNvPr id="65972" name="Freeform 29"/>
              <p:cNvSpPr/>
              <p:nvPr/>
            </p:nvSpPr>
            <p:spPr bwMode="auto">
              <a:xfrm>
                <a:off x="165" y="2301"/>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 name="T10" fmla="*/ 0 60000 65536"/>
                  <a:gd name="T11" fmla="*/ 0 60000 65536"/>
                  <a:gd name="T12" fmla="*/ 0 60000 65536"/>
                  <a:gd name="T13" fmla="*/ 0 60000 65536"/>
                  <a:gd name="T14" fmla="*/ 0 60000 65536"/>
                  <a:gd name="T15" fmla="*/ 0 w 223"/>
                  <a:gd name="T16" fmla="*/ 0 h 23"/>
                  <a:gd name="T17" fmla="*/ 223 w 223"/>
                  <a:gd name="T18" fmla="*/ 23 h 23"/>
                </a:gdLst>
                <a:ahLst/>
                <a:cxnLst>
                  <a:cxn ang="T10">
                    <a:pos x="T0" y="T1"/>
                  </a:cxn>
                  <a:cxn ang="T11">
                    <a:pos x="T2" y="T3"/>
                  </a:cxn>
                  <a:cxn ang="T12">
                    <a:pos x="T4" y="T5"/>
                  </a:cxn>
                  <a:cxn ang="T13">
                    <a:pos x="T6" y="T7"/>
                  </a:cxn>
                  <a:cxn ang="T14">
                    <a:pos x="T8" y="T9"/>
                  </a:cxn>
                </a:cxnLst>
                <a:rect l="T15" t="T16" r="T17" b="T18"/>
                <a:pathLst>
                  <a:path w="223" h="23">
                    <a:moveTo>
                      <a:pt x="0" y="23"/>
                    </a:moveTo>
                    <a:lnTo>
                      <a:pt x="27" y="0"/>
                    </a:lnTo>
                    <a:lnTo>
                      <a:pt x="196" y="0"/>
                    </a:lnTo>
                    <a:lnTo>
                      <a:pt x="223" y="23"/>
                    </a:lnTo>
                    <a:lnTo>
                      <a:pt x="0" y="23"/>
                    </a:lnTo>
                    <a:close/>
                  </a:path>
                </a:pathLst>
              </a:custGeom>
              <a:solidFill>
                <a:srgbClr val="000000"/>
              </a:solidFill>
              <a:ln w="9525">
                <a:noFill/>
                <a:round/>
              </a:ln>
            </p:spPr>
            <p:txBody>
              <a:bodyPr/>
              <a:lstStyle/>
              <a:p>
                <a:endParaRPr lang="zh-CN" altLang="en-US"/>
              </a:p>
            </p:txBody>
          </p:sp>
          <p:sp>
            <p:nvSpPr>
              <p:cNvPr id="65973" name="Rectangle 30"/>
              <p:cNvSpPr>
                <a:spLocks noChangeArrowheads="1"/>
              </p:cNvSpPr>
              <p:nvPr/>
            </p:nvSpPr>
            <p:spPr bwMode="auto">
              <a:xfrm>
                <a:off x="165" y="2324"/>
                <a:ext cx="223" cy="175"/>
              </a:xfrm>
              <a:prstGeom prst="rect">
                <a:avLst/>
              </a:prstGeom>
              <a:solidFill>
                <a:srgbClr val="000000"/>
              </a:solidFill>
              <a:ln w="9525">
                <a:noFill/>
                <a:miter lim="800000"/>
              </a:ln>
            </p:spPr>
            <p:txBody>
              <a:bodyPr/>
              <a:lstStyle/>
              <a:p>
                <a:endParaRPr lang="zh-CN" altLang="en-US"/>
              </a:p>
            </p:txBody>
          </p:sp>
          <p:sp>
            <p:nvSpPr>
              <p:cNvPr id="65974" name="Rectangle 31"/>
              <p:cNvSpPr>
                <a:spLocks noChangeArrowheads="1"/>
              </p:cNvSpPr>
              <p:nvPr/>
            </p:nvSpPr>
            <p:spPr bwMode="auto">
              <a:xfrm>
                <a:off x="120" y="2512"/>
                <a:ext cx="314" cy="78"/>
              </a:xfrm>
              <a:prstGeom prst="rect">
                <a:avLst/>
              </a:prstGeom>
              <a:solidFill>
                <a:srgbClr val="000000"/>
              </a:solidFill>
              <a:ln w="9525">
                <a:noFill/>
                <a:miter lim="800000"/>
              </a:ln>
            </p:spPr>
            <p:txBody>
              <a:bodyPr/>
              <a:lstStyle/>
              <a:p>
                <a:endParaRPr lang="zh-CN" altLang="en-US"/>
              </a:p>
            </p:txBody>
          </p:sp>
          <p:sp>
            <p:nvSpPr>
              <p:cNvPr id="65975" name="Rectangle 32"/>
              <p:cNvSpPr>
                <a:spLocks noChangeArrowheads="1"/>
              </p:cNvSpPr>
              <p:nvPr/>
            </p:nvSpPr>
            <p:spPr bwMode="auto">
              <a:xfrm>
                <a:off x="186" y="2345"/>
                <a:ext cx="182" cy="135"/>
              </a:xfrm>
              <a:prstGeom prst="rect">
                <a:avLst/>
              </a:prstGeom>
              <a:solidFill>
                <a:srgbClr val="000000"/>
              </a:solidFill>
              <a:ln w="9525">
                <a:noFill/>
                <a:miter lim="800000"/>
              </a:ln>
            </p:spPr>
            <p:txBody>
              <a:bodyPr/>
              <a:lstStyle/>
              <a:p>
                <a:endParaRPr lang="zh-CN" altLang="en-US"/>
              </a:p>
            </p:txBody>
          </p:sp>
          <p:sp>
            <p:nvSpPr>
              <p:cNvPr id="65976" name="Line 33"/>
              <p:cNvSpPr>
                <a:spLocks noChangeShapeType="1"/>
              </p:cNvSpPr>
              <p:nvPr/>
            </p:nvSpPr>
            <p:spPr bwMode="auto">
              <a:xfrm flipH="1">
                <a:off x="335" y="2541"/>
                <a:ext cx="74" cy="1"/>
              </a:xfrm>
              <a:prstGeom prst="line">
                <a:avLst/>
              </a:prstGeom>
              <a:noFill/>
              <a:ln w="9525">
                <a:solidFill>
                  <a:srgbClr val="000000"/>
                </a:solidFill>
                <a:round/>
              </a:ln>
            </p:spPr>
            <p:txBody>
              <a:bodyPr/>
              <a:lstStyle/>
              <a:p>
                <a:endParaRPr lang="zh-CN" altLang="en-US"/>
              </a:p>
            </p:txBody>
          </p:sp>
          <p:grpSp>
            <p:nvGrpSpPr>
              <p:cNvPr id="65977" name="Group 34"/>
              <p:cNvGrpSpPr/>
              <p:nvPr/>
            </p:nvGrpSpPr>
            <p:grpSpPr bwMode="auto">
              <a:xfrm>
                <a:off x="109" y="2596"/>
                <a:ext cx="335" cy="51"/>
                <a:chOff x="109" y="2596"/>
                <a:chExt cx="335" cy="51"/>
              </a:xfrm>
            </p:grpSpPr>
            <p:sp>
              <p:nvSpPr>
                <p:cNvPr id="65978" name="Freeform 35"/>
                <p:cNvSpPr/>
                <p:nvPr/>
              </p:nvSpPr>
              <p:spPr bwMode="auto">
                <a:xfrm>
                  <a:off x="109" y="2596"/>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 name="T10" fmla="*/ 0 60000 65536"/>
                    <a:gd name="T11" fmla="*/ 0 60000 65536"/>
                    <a:gd name="T12" fmla="*/ 0 60000 65536"/>
                    <a:gd name="T13" fmla="*/ 0 60000 65536"/>
                    <a:gd name="T14" fmla="*/ 0 60000 65536"/>
                    <a:gd name="T15" fmla="*/ 0 w 335"/>
                    <a:gd name="T16" fmla="*/ 0 h 38"/>
                    <a:gd name="T17" fmla="*/ 335 w 335"/>
                    <a:gd name="T18" fmla="*/ 38 h 38"/>
                  </a:gdLst>
                  <a:ahLst/>
                  <a:cxnLst>
                    <a:cxn ang="T10">
                      <a:pos x="T0" y="T1"/>
                    </a:cxn>
                    <a:cxn ang="T11">
                      <a:pos x="T2" y="T3"/>
                    </a:cxn>
                    <a:cxn ang="T12">
                      <a:pos x="T4" y="T5"/>
                    </a:cxn>
                    <a:cxn ang="T13">
                      <a:pos x="T6" y="T7"/>
                    </a:cxn>
                    <a:cxn ang="T14">
                      <a:pos x="T8" y="T9"/>
                    </a:cxn>
                  </a:cxnLst>
                  <a:rect l="T15" t="T16" r="T17" b="T18"/>
                  <a:pathLst>
                    <a:path w="335" h="38">
                      <a:moveTo>
                        <a:pt x="0" y="38"/>
                      </a:moveTo>
                      <a:lnTo>
                        <a:pt x="40" y="0"/>
                      </a:lnTo>
                      <a:lnTo>
                        <a:pt x="296" y="0"/>
                      </a:lnTo>
                      <a:lnTo>
                        <a:pt x="335" y="38"/>
                      </a:lnTo>
                      <a:lnTo>
                        <a:pt x="0" y="38"/>
                      </a:lnTo>
                      <a:close/>
                    </a:path>
                  </a:pathLst>
                </a:custGeom>
                <a:solidFill>
                  <a:srgbClr val="000000"/>
                </a:solidFill>
                <a:ln w="9525">
                  <a:noFill/>
                  <a:round/>
                </a:ln>
              </p:spPr>
              <p:txBody>
                <a:bodyPr/>
                <a:lstStyle/>
                <a:p>
                  <a:endParaRPr lang="zh-CN" altLang="en-US"/>
                </a:p>
              </p:txBody>
            </p:sp>
            <p:sp>
              <p:nvSpPr>
                <p:cNvPr id="65979" name="Freeform 36"/>
                <p:cNvSpPr/>
                <p:nvPr/>
              </p:nvSpPr>
              <p:spPr bwMode="auto">
                <a:xfrm>
                  <a:off x="109" y="2596"/>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 name="T10" fmla="*/ 0 60000 65536"/>
                    <a:gd name="T11" fmla="*/ 0 60000 65536"/>
                    <a:gd name="T12" fmla="*/ 0 60000 65536"/>
                    <a:gd name="T13" fmla="*/ 0 60000 65536"/>
                    <a:gd name="T14" fmla="*/ 0 60000 65536"/>
                    <a:gd name="T15" fmla="*/ 0 w 335"/>
                    <a:gd name="T16" fmla="*/ 0 h 38"/>
                    <a:gd name="T17" fmla="*/ 335 w 335"/>
                    <a:gd name="T18" fmla="*/ 38 h 38"/>
                  </a:gdLst>
                  <a:ahLst/>
                  <a:cxnLst>
                    <a:cxn ang="T10">
                      <a:pos x="T0" y="T1"/>
                    </a:cxn>
                    <a:cxn ang="T11">
                      <a:pos x="T2" y="T3"/>
                    </a:cxn>
                    <a:cxn ang="T12">
                      <a:pos x="T4" y="T5"/>
                    </a:cxn>
                    <a:cxn ang="T13">
                      <a:pos x="T6" y="T7"/>
                    </a:cxn>
                    <a:cxn ang="T14">
                      <a:pos x="T8" y="T9"/>
                    </a:cxn>
                  </a:cxnLst>
                  <a:rect l="T15" t="T16" r="T17" b="T18"/>
                  <a:pathLst>
                    <a:path w="335" h="38">
                      <a:moveTo>
                        <a:pt x="0" y="38"/>
                      </a:moveTo>
                      <a:lnTo>
                        <a:pt x="40" y="0"/>
                      </a:lnTo>
                      <a:lnTo>
                        <a:pt x="296" y="0"/>
                      </a:lnTo>
                      <a:lnTo>
                        <a:pt x="335" y="38"/>
                      </a:lnTo>
                      <a:lnTo>
                        <a:pt x="0" y="38"/>
                      </a:lnTo>
                      <a:close/>
                    </a:path>
                  </a:pathLst>
                </a:custGeom>
                <a:solidFill>
                  <a:srgbClr val="000000"/>
                </a:solidFill>
                <a:ln w="9525">
                  <a:noFill/>
                  <a:round/>
                </a:ln>
              </p:spPr>
              <p:txBody>
                <a:bodyPr/>
                <a:lstStyle/>
                <a:p>
                  <a:endParaRPr lang="zh-CN" altLang="en-US"/>
                </a:p>
              </p:txBody>
            </p:sp>
            <p:sp>
              <p:nvSpPr>
                <p:cNvPr id="65980" name="Rectangle 37"/>
                <p:cNvSpPr>
                  <a:spLocks noChangeArrowheads="1"/>
                </p:cNvSpPr>
                <p:nvPr/>
              </p:nvSpPr>
              <p:spPr bwMode="auto">
                <a:xfrm>
                  <a:off x="112" y="2632"/>
                  <a:ext cx="330" cy="15"/>
                </a:xfrm>
                <a:prstGeom prst="rect">
                  <a:avLst/>
                </a:prstGeom>
                <a:solidFill>
                  <a:srgbClr val="000000"/>
                </a:solidFill>
                <a:ln w="9525">
                  <a:noFill/>
                  <a:miter lim="800000"/>
                </a:ln>
              </p:spPr>
              <p:txBody>
                <a:bodyPr/>
                <a:lstStyle/>
                <a:p>
                  <a:endParaRPr lang="zh-CN" altLang="en-US"/>
                </a:p>
              </p:txBody>
            </p:sp>
          </p:grpSp>
        </p:grpSp>
        <p:grpSp>
          <p:nvGrpSpPr>
            <p:cNvPr id="65956" name="Group 38"/>
            <p:cNvGrpSpPr/>
            <p:nvPr/>
          </p:nvGrpSpPr>
          <p:grpSpPr bwMode="auto">
            <a:xfrm>
              <a:off x="101" y="2294"/>
              <a:ext cx="335" cy="347"/>
              <a:chOff x="101" y="2294"/>
              <a:chExt cx="335" cy="347"/>
            </a:xfrm>
          </p:grpSpPr>
          <p:sp>
            <p:nvSpPr>
              <p:cNvPr id="65957" name="Freeform 39"/>
              <p:cNvSpPr/>
              <p:nvPr/>
            </p:nvSpPr>
            <p:spPr bwMode="auto">
              <a:xfrm>
                <a:off x="109" y="2474"/>
                <a:ext cx="316" cy="34"/>
              </a:xfrm>
              <a:custGeom>
                <a:avLst/>
                <a:gdLst>
                  <a:gd name="T0" fmla="*/ 0 w 316"/>
                  <a:gd name="T1" fmla="*/ 34 h 34"/>
                  <a:gd name="T2" fmla="*/ 38 w 316"/>
                  <a:gd name="T3" fmla="*/ 0 h 34"/>
                  <a:gd name="T4" fmla="*/ 279 w 316"/>
                  <a:gd name="T5" fmla="*/ 0 h 34"/>
                  <a:gd name="T6" fmla="*/ 316 w 316"/>
                  <a:gd name="T7" fmla="*/ 34 h 34"/>
                  <a:gd name="T8" fmla="*/ 0 w 316"/>
                  <a:gd name="T9" fmla="*/ 34 h 34"/>
                  <a:gd name="T10" fmla="*/ 0 60000 65536"/>
                  <a:gd name="T11" fmla="*/ 0 60000 65536"/>
                  <a:gd name="T12" fmla="*/ 0 60000 65536"/>
                  <a:gd name="T13" fmla="*/ 0 60000 65536"/>
                  <a:gd name="T14" fmla="*/ 0 60000 65536"/>
                  <a:gd name="T15" fmla="*/ 0 w 316"/>
                  <a:gd name="T16" fmla="*/ 0 h 34"/>
                  <a:gd name="T17" fmla="*/ 316 w 316"/>
                  <a:gd name="T18" fmla="*/ 34 h 34"/>
                </a:gdLst>
                <a:ahLst/>
                <a:cxnLst>
                  <a:cxn ang="T10">
                    <a:pos x="T0" y="T1"/>
                  </a:cxn>
                  <a:cxn ang="T11">
                    <a:pos x="T2" y="T3"/>
                  </a:cxn>
                  <a:cxn ang="T12">
                    <a:pos x="T4" y="T5"/>
                  </a:cxn>
                  <a:cxn ang="T13">
                    <a:pos x="T6" y="T7"/>
                  </a:cxn>
                  <a:cxn ang="T14">
                    <a:pos x="T8" y="T9"/>
                  </a:cxn>
                </a:cxnLst>
                <a:rect l="T15" t="T16" r="T17" b="T18"/>
                <a:pathLst>
                  <a:path w="316" h="34">
                    <a:moveTo>
                      <a:pt x="0" y="34"/>
                    </a:moveTo>
                    <a:lnTo>
                      <a:pt x="38" y="0"/>
                    </a:lnTo>
                    <a:lnTo>
                      <a:pt x="279" y="0"/>
                    </a:lnTo>
                    <a:lnTo>
                      <a:pt x="316" y="34"/>
                    </a:lnTo>
                    <a:lnTo>
                      <a:pt x="0" y="34"/>
                    </a:lnTo>
                    <a:close/>
                  </a:path>
                </a:pathLst>
              </a:custGeom>
              <a:solidFill>
                <a:srgbClr val="C9C9B6"/>
              </a:solidFill>
              <a:ln w="9525">
                <a:noFill/>
                <a:round/>
              </a:ln>
            </p:spPr>
            <p:txBody>
              <a:bodyPr/>
              <a:lstStyle/>
              <a:p>
                <a:endParaRPr lang="zh-CN" altLang="en-US"/>
              </a:p>
            </p:txBody>
          </p:sp>
          <p:sp>
            <p:nvSpPr>
              <p:cNvPr id="65958" name="Freeform 40"/>
              <p:cNvSpPr/>
              <p:nvPr/>
            </p:nvSpPr>
            <p:spPr bwMode="auto">
              <a:xfrm>
                <a:off x="109" y="2474"/>
                <a:ext cx="316" cy="34"/>
              </a:xfrm>
              <a:custGeom>
                <a:avLst/>
                <a:gdLst>
                  <a:gd name="T0" fmla="*/ 0 w 316"/>
                  <a:gd name="T1" fmla="*/ 34 h 34"/>
                  <a:gd name="T2" fmla="*/ 38 w 316"/>
                  <a:gd name="T3" fmla="*/ 0 h 34"/>
                  <a:gd name="T4" fmla="*/ 279 w 316"/>
                  <a:gd name="T5" fmla="*/ 0 h 34"/>
                  <a:gd name="T6" fmla="*/ 316 w 316"/>
                  <a:gd name="T7" fmla="*/ 34 h 34"/>
                  <a:gd name="T8" fmla="*/ 0 w 316"/>
                  <a:gd name="T9" fmla="*/ 34 h 34"/>
                  <a:gd name="T10" fmla="*/ 0 60000 65536"/>
                  <a:gd name="T11" fmla="*/ 0 60000 65536"/>
                  <a:gd name="T12" fmla="*/ 0 60000 65536"/>
                  <a:gd name="T13" fmla="*/ 0 60000 65536"/>
                  <a:gd name="T14" fmla="*/ 0 60000 65536"/>
                  <a:gd name="T15" fmla="*/ 0 w 316"/>
                  <a:gd name="T16" fmla="*/ 0 h 34"/>
                  <a:gd name="T17" fmla="*/ 316 w 316"/>
                  <a:gd name="T18" fmla="*/ 34 h 34"/>
                </a:gdLst>
                <a:ahLst/>
                <a:cxnLst>
                  <a:cxn ang="T10">
                    <a:pos x="T0" y="T1"/>
                  </a:cxn>
                  <a:cxn ang="T11">
                    <a:pos x="T2" y="T3"/>
                  </a:cxn>
                  <a:cxn ang="T12">
                    <a:pos x="T4" y="T5"/>
                  </a:cxn>
                  <a:cxn ang="T13">
                    <a:pos x="T6" y="T7"/>
                  </a:cxn>
                  <a:cxn ang="T14">
                    <a:pos x="T8" y="T9"/>
                  </a:cxn>
                </a:cxnLst>
                <a:rect l="T15" t="T16" r="T17" b="T18"/>
                <a:pathLst>
                  <a:path w="316" h="34">
                    <a:moveTo>
                      <a:pt x="0" y="34"/>
                    </a:moveTo>
                    <a:lnTo>
                      <a:pt x="38" y="0"/>
                    </a:lnTo>
                    <a:lnTo>
                      <a:pt x="279" y="0"/>
                    </a:lnTo>
                    <a:lnTo>
                      <a:pt x="316" y="34"/>
                    </a:lnTo>
                    <a:lnTo>
                      <a:pt x="0" y="34"/>
                    </a:lnTo>
                    <a:close/>
                  </a:path>
                </a:pathLst>
              </a:custGeom>
              <a:solidFill>
                <a:srgbClr val="C9C9B6"/>
              </a:solidFill>
              <a:ln w="9525">
                <a:noFill/>
                <a:round/>
              </a:ln>
            </p:spPr>
            <p:txBody>
              <a:bodyPr/>
              <a:lstStyle/>
              <a:p>
                <a:endParaRPr lang="zh-CN" altLang="en-US"/>
              </a:p>
            </p:txBody>
          </p:sp>
          <p:sp>
            <p:nvSpPr>
              <p:cNvPr id="65959" name="Freeform 41"/>
              <p:cNvSpPr/>
              <p:nvPr/>
            </p:nvSpPr>
            <p:spPr bwMode="auto">
              <a:xfrm>
                <a:off x="157" y="2294"/>
                <a:ext cx="223" cy="24"/>
              </a:xfrm>
              <a:custGeom>
                <a:avLst/>
                <a:gdLst>
                  <a:gd name="T0" fmla="*/ 0 w 223"/>
                  <a:gd name="T1" fmla="*/ 24 h 24"/>
                  <a:gd name="T2" fmla="*/ 27 w 223"/>
                  <a:gd name="T3" fmla="*/ 0 h 24"/>
                  <a:gd name="T4" fmla="*/ 196 w 223"/>
                  <a:gd name="T5" fmla="*/ 0 h 24"/>
                  <a:gd name="T6" fmla="*/ 223 w 223"/>
                  <a:gd name="T7" fmla="*/ 24 h 24"/>
                  <a:gd name="T8" fmla="*/ 0 w 223"/>
                  <a:gd name="T9" fmla="*/ 24 h 24"/>
                  <a:gd name="T10" fmla="*/ 0 60000 65536"/>
                  <a:gd name="T11" fmla="*/ 0 60000 65536"/>
                  <a:gd name="T12" fmla="*/ 0 60000 65536"/>
                  <a:gd name="T13" fmla="*/ 0 60000 65536"/>
                  <a:gd name="T14" fmla="*/ 0 60000 65536"/>
                  <a:gd name="T15" fmla="*/ 0 w 223"/>
                  <a:gd name="T16" fmla="*/ 0 h 24"/>
                  <a:gd name="T17" fmla="*/ 223 w 223"/>
                  <a:gd name="T18" fmla="*/ 24 h 24"/>
                </a:gdLst>
                <a:ahLst/>
                <a:cxnLst>
                  <a:cxn ang="T10">
                    <a:pos x="T0" y="T1"/>
                  </a:cxn>
                  <a:cxn ang="T11">
                    <a:pos x="T2" y="T3"/>
                  </a:cxn>
                  <a:cxn ang="T12">
                    <a:pos x="T4" y="T5"/>
                  </a:cxn>
                  <a:cxn ang="T13">
                    <a:pos x="T6" y="T7"/>
                  </a:cxn>
                  <a:cxn ang="T14">
                    <a:pos x="T8" y="T9"/>
                  </a:cxn>
                </a:cxnLst>
                <a:rect l="T15" t="T16" r="T17" b="T18"/>
                <a:pathLst>
                  <a:path w="223" h="24">
                    <a:moveTo>
                      <a:pt x="0" y="24"/>
                    </a:moveTo>
                    <a:lnTo>
                      <a:pt x="27" y="0"/>
                    </a:lnTo>
                    <a:lnTo>
                      <a:pt x="196" y="0"/>
                    </a:lnTo>
                    <a:lnTo>
                      <a:pt x="223" y="24"/>
                    </a:lnTo>
                    <a:lnTo>
                      <a:pt x="0" y="24"/>
                    </a:lnTo>
                    <a:close/>
                  </a:path>
                </a:pathLst>
              </a:custGeom>
              <a:solidFill>
                <a:srgbClr val="C9C9B6"/>
              </a:solidFill>
              <a:ln w="9525">
                <a:noFill/>
                <a:round/>
              </a:ln>
            </p:spPr>
            <p:txBody>
              <a:bodyPr/>
              <a:lstStyle/>
              <a:p>
                <a:endParaRPr lang="zh-CN" altLang="en-US"/>
              </a:p>
            </p:txBody>
          </p:sp>
          <p:sp>
            <p:nvSpPr>
              <p:cNvPr id="65960" name="Freeform 42"/>
              <p:cNvSpPr/>
              <p:nvPr/>
            </p:nvSpPr>
            <p:spPr bwMode="auto">
              <a:xfrm>
                <a:off x="157" y="2294"/>
                <a:ext cx="223" cy="24"/>
              </a:xfrm>
              <a:custGeom>
                <a:avLst/>
                <a:gdLst>
                  <a:gd name="T0" fmla="*/ 0 w 223"/>
                  <a:gd name="T1" fmla="*/ 24 h 24"/>
                  <a:gd name="T2" fmla="*/ 27 w 223"/>
                  <a:gd name="T3" fmla="*/ 0 h 24"/>
                  <a:gd name="T4" fmla="*/ 196 w 223"/>
                  <a:gd name="T5" fmla="*/ 0 h 24"/>
                  <a:gd name="T6" fmla="*/ 223 w 223"/>
                  <a:gd name="T7" fmla="*/ 24 h 24"/>
                  <a:gd name="T8" fmla="*/ 0 w 223"/>
                  <a:gd name="T9" fmla="*/ 24 h 24"/>
                  <a:gd name="T10" fmla="*/ 0 60000 65536"/>
                  <a:gd name="T11" fmla="*/ 0 60000 65536"/>
                  <a:gd name="T12" fmla="*/ 0 60000 65536"/>
                  <a:gd name="T13" fmla="*/ 0 60000 65536"/>
                  <a:gd name="T14" fmla="*/ 0 60000 65536"/>
                  <a:gd name="T15" fmla="*/ 0 w 223"/>
                  <a:gd name="T16" fmla="*/ 0 h 24"/>
                  <a:gd name="T17" fmla="*/ 223 w 223"/>
                  <a:gd name="T18" fmla="*/ 24 h 24"/>
                </a:gdLst>
                <a:ahLst/>
                <a:cxnLst>
                  <a:cxn ang="T10">
                    <a:pos x="T0" y="T1"/>
                  </a:cxn>
                  <a:cxn ang="T11">
                    <a:pos x="T2" y="T3"/>
                  </a:cxn>
                  <a:cxn ang="T12">
                    <a:pos x="T4" y="T5"/>
                  </a:cxn>
                  <a:cxn ang="T13">
                    <a:pos x="T6" y="T7"/>
                  </a:cxn>
                  <a:cxn ang="T14">
                    <a:pos x="T8" y="T9"/>
                  </a:cxn>
                </a:cxnLst>
                <a:rect l="T15" t="T16" r="T17" b="T18"/>
                <a:pathLst>
                  <a:path w="223" h="24">
                    <a:moveTo>
                      <a:pt x="0" y="24"/>
                    </a:moveTo>
                    <a:lnTo>
                      <a:pt x="27" y="0"/>
                    </a:lnTo>
                    <a:lnTo>
                      <a:pt x="196" y="0"/>
                    </a:lnTo>
                    <a:lnTo>
                      <a:pt x="223" y="24"/>
                    </a:lnTo>
                    <a:lnTo>
                      <a:pt x="0" y="24"/>
                    </a:lnTo>
                    <a:close/>
                  </a:path>
                </a:pathLst>
              </a:custGeom>
              <a:solidFill>
                <a:srgbClr val="C9C9B6"/>
              </a:solidFill>
              <a:ln w="9525">
                <a:noFill/>
                <a:round/>
              </a:ln>
            </p:spPr>
            <p:txBody>
              <a:bodyPr/>
              <a:lstStyle/>
              <a:p>
                <a:endParaRPr lang="zh-CN" altLang="en-US"/>
              </a:p>
            </p:txBody>
          </p:sp>
          <p:sp>
            <p:nvSpPr>
              <p:cNvPr id="65961" name="Rectangle 43"/>
              <p:cNvSpPr>
                <a:spLocks noChangeArrowheads="1"/>
              </p:cNvSpPr>
              <p:nvPr/>
            </p:nvSpPr>
            <p:spPr bwMode="auto">
              <a:xfrm>
                <a:off x="157" y="2318"/>
                <a:ext cx="223" cy="175"/>
              </a:xfrm>
              <a:prstGeom prst="rect">
                <a:avLst/>
              </a:prstGeom>
              <a:solidFill>
                <a:srgbClr val="B7B79D"/>
              </a:solidFill>
              <a:ln w="9525">
                <a:noFill/>
                <a:miter lim="800000"/>
              </a:ln>
            </p:spPr>
            <p:txBody>
              <a:bodyPr/>
              <a:lstStyle/>
              <a:p>
                <a:endParaRPr lang="zh-CN" altLang="en-US"/>
              </a:p>
            </p:txBody>
          </p:sp>
          <p:sp>
            <p:nvSpPr>
              <p:cNvPr id="65962" name="Rectangle 44"/>
              <p:cNvSpPr>
                <a:spLocks noChangeArrowheads="1"/>
              </p:cNvSpPr>
              <p:nvPr/>
            </p:nvSpPr>
            <p:spPr bwMode="auto">
              <a:xfrm>
                <a:off x="112" y="2506"/>
                <a:ext cx="313" cy="78"/>
              </a:xfrm>
              <a:prstGeom prst="rect">
                <a:avLst/>
              </a:prstGeom>
              <a:solidFill>
                <a:srgbClr val="B7B79D"/>
              </a:solidFill>
              <a:ln w="9525">
                <a:noFill/>
                <a:miter lim="800000"/>
              </a:ln>
            </p:spPr>
            <p:txBody>
              <a:bodyPr/>
              <a:lstStyle/>
              <a:p>
                <a:endParaRPr lang="zh-CN" altLang="en-US"/>
              </a:p>
            </p:txBody>
          </p:sp>
          <p:sp>
            <p:nvSpPr>
              <p:cNvPr id="65963" name="Rectangle 45"/>
              <p:cNvSpPr>
                <a:spLocks noChangeArrowheads="1"/>
              </p:cNvSpPr>
              <p:nvPr/>
            </p:nvSpPr>
            <p:spPr bwMode="auto">
              <a:xfrm>
                <a:off x="178" y="2339"/>
                <a:ext cx="181" cy="135"/>
              </a:xfrm>
              <a:prstGeom prst="rect">
                <a:avLst/>
              </a:prstGeom>
              <a:solidFill>
                <a:srgbClr val="FFFFFF"/>
              </a:solidFill>
              <a:ln w="9525">
                <a:noFill/>
                <a:miter lim="800000"/>
              </a:ln>
            </p:spPr>
            <p:txBody>
              <a:bodyPr/>
              <a:lstStyle/>
              <a:p>
                <a:endParaRPr lang="zh-CN" altLang="en-US"/>
              </a:p>
            </p:txBody>
          </p:sp>
          <p:sp>
            <p:nvSpPr>
              <p:cNvPr id="65964" name="Line 46"/>
              <p:cNvSpPr>
                <a:spLocks noChangeShapeType="1"/>
              </p:cNvSpPr>
              <p:nvPr/>
            </p:nvSpPr>
            <p:spPr bwMode="auto">
              <a:xfrm flipH="1">
                <a:off x="326" y="2535"/>
                <a:ext cx="75" cy="1"/>
              </a:xfrm>
              <a:prstGeom prst="line">
                <a:avLst/>
              </a:prstGeom>
              <a:noFill/>
              <a:ln w="9525">
                <a:solidFill>
                  <a:srgbClr val="000000"/>
                </a:solidFill>
                <a:round/>
              </a:ln>
            </p:spPr>
            <p:txBody>
              <a:bodyPr/>
              <a:lstStyle/>
              <a:p>
                <a:endParaRPr lang="zh-CN" altLang="en-US"/>
              </a:p>
            </p:txBody>
          </p:sp>
          <p:grpSp>
            <p:nvGrpSpPr>
              <p:cNvPr id="65965" name="Group 47"/>
              <p:cNvGrpSpPr/>
              <p:nvPr/>
            </p:nvGrpSpPr>
            <p:grpSpPr bwMode="auto">
              <a:xfrm>
                <a:off x="101" y="2590"/>
                <a:ext cx="335" cy="51"/>
                <a:chOff x="101" y="2590"/>
                <a:chExt cx="335" cy="51"/>
              </a:xfrm>
            </p:grpSpPr>
            <p:sp>
              <p:nvSpPr>
                <p:cNvPr id="65966" name="Freeform 48"/>
                <p:cNvSpPr/>
                <p:nvPr/>
              </p:nvSpPr>
              <p:spPr bwMode="auto">
                <a:xfrm>
                  <a:off x="101" y="2590"/>
                  <a:ext cx="335" cy="38"/>
                </a:xfrm>
                <a:custGeom>
                  <a:avLst/>
                  <a:gdLst>
                    <a:gd name="T0" fmla="*/ 0 w 335"/>
                    <a:gd name="T1" fmla="*/ 38 h 38"/>
                    <a:gd name="T2" fmla="*/ 39 w 335"/>
                    <a:gd name="T3" fmla="*/ 0 h 38"/>
                    <a:gd name="T4" fmla="*/ 295 w 335"/>
                    <a:gd name="T5" fmla="*/ 0 h 38"/>
                    <a:gd name="T6" fmla="*/ 335 w 335"/>
                    <a:gd name="T7" fmla="*/ 38 h 38"/>
                    <a:gd name="T8" fmla="*/ 0 w 335"/>
                    <a:gd name="T9" fmla="*/ 38 h 38"/>
                    <a:gd name="T10" fmla="*/ 0 60000 65536"/>
                    <a:gd name="T11" fmla="*/ 0 60000 65536"/>
                    <a:gd name="T12" fmla="*/ 0 60000 65536"/>
                    <a:gd name="T13" fmla="*/ 0 60000 65536"/>
                    <a:gd name="T14" fmla="*/ 0 60000 65536"/>
                    <a:gd name="T15" fmla="*/ 0 w 335"/>
                    <a:gd name="T16" fmla="*/ 0 h 38"/>
                    <a:gd name="T17" fmla="*/ 335 w 335"/>
                    <a:gd name="T18" fmla="*/ 38 h 38"/>
                  </a:gdLst>
                  <a:ahLst/>
                  <a:cxnLst>
                    <a:cxn ang="T10">
                      <a:pos x="T0" y="T1"/>
                    </a:cxn>
                    <a:cxn ang="T11">
                      <a:pos x="T2" y="T3"/>
                    </a:cxn>
                    <a:cxn ang="T12">
                      <a:pos x="T4" y="T5"/>
                    </a:cxn>
                    <a:cxn ang="T13">
                      <a:pos x="T6" y="T7"/>
                    </a:cxn>
                    <a:cxn ang="T14">
                      <a:pos x="T8" y="T9"/>
                    </a:cxn>
                  </a:cxnLst>
                  <a:rect l="T15" t="T16" r="T17" b="T18"/>
                  <a:pathLst>
                    <a:path w="335" h="38">
                      <a:moveTo>
                        <a:pt x="0" y="38"/>
                      </a:moveTo>
                      <a:lnTo>
                        <a:pt x="39" y="0"/>
                      </a:lnTo>
                      <a:lnTo>
                        <a:pt x="295" y="0"/>
                      </a:lnTo>
                      <a:lnTo>
                        <a:pt x="335" y="38"/>
                      </a:lnTo>
                      <a:lnTo>
                        <a:pt x="0" y="38"/>
                      </a:lnTo>
                      <a:close/>
                    </a:path>
                  </a:pathLst>
                </a:custGeom>
                <a:solidFill>
                  <a:srgbClr val="C9C9B6"/>
                </a:solidFill>
                <a:ln w="9525">
                  <a:noFill/>
                  <a:round/>
                </a:ln>
              </p:spPr>
              <p:txBody>
                <a:bodyPr/>
                <a:lstStyle/>
                <a:p>
                  <a:endParaRPr lang="zh-CN" altLang="en-US"/>
                </a:p>
              </p:txBody>
            </p:sp>
            <p:sp>
              <p:nvSpPr>
                <p:cNvPr id="65967" name="Freeform 49"/>
                <p:cNvSpPr/>
                <p:nvPr/>
              </p:nvSpPr>
              <p:spPr bwMode="auto">
                <a:xfrm>
                  <a:off x="101" y="2590"/>
                  <a:ext cx="335" cy="38"/>
                </a:xfrm>
                <a:custGeom>
                  <a:avLst/>
                  <a:gdLst>
                    <a:gd name="T0" fmla="*/ 0 w 335"/>
                    <a:gd name="T1" fmla="*/ 38 h 38"/>
                    <a:gd name="T2" fmla="*/ 39 w 335"/>
                    <a:gd name="T3" fmla="*/ 0 h 38"/>
                    <a:gd name="T4" fmla="*/ 295 w 335"/>
                    <a:gd name="T5" fmla="*/ 0 h 38"/>
                    <a:gd name="T6" fmla="*/ 335 w 335"/>
                    <a:gd name="T7" fmla="*/ 38 h 38"/>
                    <a:gd name="T8" fmla="*/ 0 w 335"/>
                    <a:gd name="T9" fmla="*/ 38 h 38"/>
                    <a:gd name="T10" fmla="*/ 0 60000 65536"/>
                    <a:gd name="T11" fmla="*/ 0 60000 65536"/>
                    <a:gd name="T12" fmla="*/ 0 60000 65536"/>
                    <a:gd name="T13" fmla="*/ 0 60000 65536"/>
                    <a:gd name="T14" fmla="*/ 0 60000 65536"/>
                    <a:gd name="T15" fmla="*/ 0 w 335"/>
                    <a:gd name="T16" fmla="*/ 0 h 38"/>
                    <a:gd name="T17" fmla="*/ 335 w 335"/>
                    <a:gd name="T18" fmla="*/ 38 h 38"/>
                  </a:gdLst>
                  <a:ahLst/>
                  <a:cxnLst>
                    <a:cxn ang="T10">
                      <a:pos x="T0" y="T1"/>
                    </a:cxn>
                    <a:cxn ang="T11">
                      <a:pos x="T2" y="T3"/>
                    </a:cxn>
                    <a:cxn ang="T12">
                      <a:pos x="T4" y="T5"/>
                    </a:cxn>
                    <a:cxn ang="T13">
                      <a:pos x="T6" y="T7"/>
                    </a:cxn>
                    <a:cxn ang="T14">
                      <a:pos x="T8" y="T9"/>
                    </a:cxn>
                  </a:cxnLst>
                  <a:rect l="T15" t="T16" r="T17" b="T18"/>
                  <a:pathLst>
                    <a:path w="335" h="38">
                      <a:moveTo>
                        <a:pt x="0" y="38"/>
                      </a:moveTo>
                      <a:lnTo>
                        <a:pt x="39" y="0"/>
                      </a:lnTo>
                      <a:lnTo>
                        <a:pt x="295" y="0"/>
                      </a:lnTo>
                      <a:lnTo>
                        <a:pt x="335" y="38"/>
                      </a:lnTo>
                      <a:lnTo>
                        <a:pt x="0" y="38"/>
                      </a:lnTo>
                      <a:close/>
                    </a:path>
                  </a:pathLst>
                </a:custGeom>
                <a:solidFill>
                  <a:srgbClr val="C9C9B6"/>
                </a:solidFill>
                <a:ln w="9525">
                  <a:noFill/>
                  <a:round/>
                </a:ln>
              </p:spPr>
              <p:txBody>
                <a:bodyPr/>
                <a:lstStyle/>
                <a:p>
                  <a:endParaRPr lang="zh-CN" altLang="en-US"/>
                </a:p>
              </p:txBody>
            </p:sp>
            <p:sp>
              <p:nvSpPr>
                <p:cNvPr id="65968" name="Rectangle 50"/>
                <p:cNvSpPr>
                  <a:spLocks noChangeArrowheads="1"/>
                </p:cNvSpPr>
                <p:nvPr/>
              </p:nvSpPr>
              <p:spPr bwMode="auto">
                <a:xfrm>
                  <a:off x="103" y="2626"/>
                  <a:ext cx="331" cy="15"/>
                </a:xfrm>
                <a:prstGeom prst="rect">
                  <a:avLst/>
                </a:prstGeom>
                <a:solidFill>
                  <a:srgbClr val="BAB79D"/>
                </a:solidFill>
                <a:ln w="9525">
                  <a:noFill/>
                  <a:miter lim="800000"/>
                </a:ln>
              </p:spPr>
              <p:txBody>
                <a:bodyPr/>
                <a:lstStyle/>
                <a:p>
                  <a:endParaRPr lang="zh-CN" altLang="en-US"/>
                </a:p>
              </p:txBody>
            </p:sp>
          </p:grpSp>
        </p:grpSp>
      </p:grpSp>
      <p:grpSp>
        <p:nvGrpSpPr>
          <p:cNvPr id="65560" name="Group 51"/>
          <p:cNvGrpSpPr/>
          <p:nvPr/>
        </p:nvGrpSpPr>
        <p:grpSpPr bwMode="auto">
          <a:xfrm>
            <a:off x="3357563" y="6081713"/>
            <a:ext cx="503237" cy="515937"/>
            <a:chOff x="3891" y="3616"/>
            <a:chExt cx="342" cy="353"/>
          </a:xfrm>
        </p:grpSpPr>
        <p:grpSp>
          <p:nvGrpSpPr>
            <p:cNvPr id="65929" name="Group 52"/>
            <p:cNvGrpSpPr/>
            <p:nvPr/>
          </p:nvGrpSpPr>
          <p:grpSpPr bwMode="auto">
            <a:xfrm>
              <a:off x="3899" y="3622"/>
              <a:ext cx="334" cy="347"/>
              <a:chOff x="3899" y="3622"/>
              <a:chExt cx="334" cy="347"/>
            </a:xfrm>
          </p:grpSpPr>
          <p:sp>
            <p:nvSpPr>
              <p:cNvPr id="65943" name="Freeform 53"/>
              <p:cNvSpPr/>
              <p:nvPr/>
            </p:nvSpPr>
            <p:spPr bwMode="auto">
              <a:xfrm>
                <a:off x="3907" y="3802"/>
                <a:ext cx="316" cy="34"/>
              </a:xfrm>
              <a:custGeom>
                <a:avLst/>
                <a:gdLst>
                  <a:gd name="T0" fmla="*/ 0 w 316"/>
                  <a:gd name="T1" fmla="*/ 34 h 34"/>
                  <a:gd name="T2" fmla="*/ 37 w 316"/>
                  <a:gd name="T3" fmla="*/ 0 h 34"/>
                  <a:gd name="T4" fmla="*/ 279 w 316"/>
                  <a:gd name="T5" fmla="*/ 0 h 34"/>
                  <a:gd name="T6" fmla="*/ 316 w 316"/>
                  <a:gd name="T7" fmla="*/ 34 h 34"/>
                  <a:gd name="T8" fmla="*/ 0 w 316"/>
                  <a:gd name="T9" fmla="*/ 34 h 34"/>
                  <a:gd name="T10" fmla="*/ 0 60000 65536"/>
                  <a:gd name="T11" fmla="*/ 0 60000 65536"/>
                  <a:gd name="T12" fmla="*/ 0 60000 65536"/>
                  <a:gd name="T13" fmla="*/ 0 60000 65536"/>
                  <a:gd name="T14" fmla="*/ 0 60000 65536"/>
                  <a:gd name="T15" fmla="*/ 0 w 316"/>
                  <a:gd name="T16" fmla="*/ 0 h 34"/>
                  <a:gd name="T17" fmla="*/ 316 w 316"/>
                  <a:gd name="T18" fmla="*/ 34 h 34"/>
                </a:gdLst>
                <a:ahLst/>
                <a:cxnLst>
                  <a:cxn ang="T10">
                    <a:pos x="T0" y="T1"/>
                  </a:cxn>
                  <a:cxn ang="T11">
                    <a:pos x="T2" y="T3"/>
                  </a:cxn>
                  <a:cxn ang="T12">
                    <a:pos x="T4" y="T5"/>
                  </a:cxn>
                  <a:cxn ang="T13">
                    <a:pos x="T6" y="T7"/>
                  </a:cxn>
                  <a:cxn ang="T14">
                    <a:pos x="T8" y="T9"/>
                  </a:cxn>
                </a:cxnLst>
                <a:rect l="T15" t="T16" r="T17" b="T18"/>
                <a:pathLst>
                  <a:path w="316" h="34">
                    <a:moveTo>
                      <a:pt x="0" y="34"/>
                    </a:moveTo>
                    <a:lnTo>
                      <a:pt x="37" y="0"/>
                    </a:lnTo>
                    <a:lnTo>
                      <a:pt x="279" y="0"/>
                    </a:lnTo>
                    <a:lnTo>
                      <a:pt x="316" y="34"/>
                    </a:lnTo>
                    <a:lnTo>
                      <a:pt x="0" y="34"/>
                    </a:lnTo>
                    <a:close/>
                  </a:path>
                </a:pathLst>
              </a:custGeom>
              <a:solidFill>
                <a:srgbClr val="000000"/>
              </a:solidFill>
              <a:ln w="9525">
                <a:noFill/>
                <a:round/>
              </a:ln>
            </p:spPr>
            <p:txBody>
              <a:bodyPr/>
              <a:lstStyle/>
              <a:p>
                <a:endParaRPr lang="zh-CN" altLang="en-US"/>
              </a:p>
            </p:txBody>
          </p:sp>
          <p:sp>
            <p:nvSpPr>
              <p:cNvPr id="65944" name="Freeform 54"/>
              <p:cNvSpPr/>
              <p:nvPr/>
            </p:nvSpPr>
            <p:spPr bwMode="auto">
              <a:xfrm>
                <a:off x="3907" y="3802"/>
                <a:ext cx="316" cy="34"/>
              </a:xfrm>
              <a:custGeom>
                <a:avLst/>
                <a:gdLst>
                  <a:gd name="T0" fmla="*/ 0 w 316"/>
                  <a:gd name="T1" fmla="*/ 34 h 34"/>
                  <a:gd name="T2" fmla="*/ 37 w 316"/>
                  <a:gd name="T3" fmla="*/ 0 h 34"/>
                  <a:gd name="T4" fmla="*/ 279 w 316"/>
                  <a:gd name="T5" fmla="*/ 0 h 34"/>
                  <a:gd name="T6" fmla="*/ 316 w 316"/>
                  <a:gd name="T7" fmla="*/ 34 h 34"/>
                  <a:gd name="T8" fmla="*/ 0 w 316"/>
                  <a:gd name="T9" fmla="*/ 34 h 34"/>
                  <a:gd name="T10" fmla="*/ 0 60000 65536"/>
                  <a:gd name="T11" fmla="*/ 0 60000 65536"/>
                  <a:gd name="T12" fmla="*/ 0 60000 65536"/>
                  <a:gd name="T13" fmla="*/ 0 60000 65536"/>
                  <a:gd name="T14" fmla="*/ 0 60000 65536"/>
                  <a:gd name="T15" fmla="*/ 0 w 316"/>
                  <a:gd name="T16" fmla="*/ 0 h 34"/>
                  <a:gd name="T17" fmla="*/ 316 w 316"/>
                  <a:gd name="T18" fmla="*/ 34 h 34"/>
                </a:gdLst>
                <a:ahLst/>
                <a:cxnLst>
                  <a:cxn ang="T10">
                    <a:pos x="T0" y="T1"/>
                  </a:cxn>
                  <a:cxn ang="T11">
                    <a:pos x="T2" y="T3"/>
                  </a:cxn>
                  <a:cxn ang="T12">
                    <a:pos x="T4" y="T5"/>
                  </a:cxn>
                  <a:cxn ang="T13">
                    <a:pos x="T6" y="T7"/>
                  </a:cxn>
                  <a:cxn ang="T14">
                    <a:pos x="T8" y="T9"/>
                  </a:cxn>
                </a:cxnLst>
                <a:rect l="T15" t="T16" r="T17" b="T18"/>
                <a:pathLst>
                  <a:path w="316" h="34">
                    <a:moveTo>
                      <a:pt x="0" y="34"/>
                    </a:moveTo>
                    <a:lnTo>
                      <a:pt x="37" y="0"/>
                    </a:lnTo>
                    <a:lnTo>
                      <a:pt x="279" y="0"/>
                    </a:lnTo>
                    <a:lnTo>
                      <a:pt x="316" y="34"/>
                    </a:lnTo>
                    <a:lnTo>
                      <a:pt x="0" y="34"/>
                    </a:lnTo>
                    <a:close/>
                  </a:path>
                </a:pathLst>
              </a:custGeom>
              <a:solidFill>
                <a:srgbClr val="000000"/>
              </a:solidFill>
              <a:ln w="9525">
                <a:noFill/>
                <a:round/>
              </a:ln>
            </p:spPr>
            <p:txBody>
              <a:bodyPr/>
              <a:lstStyle/>
              <a:p>
                <a:endParaRPr lang="zh-CN" altLang="en-US"/>
              </a:p>
            </p:txBody>
          </p:sp>
          <p:sp>
            <p:nvSpPr>
              <p:cNvPr id="65945" name="Freeform 55"/>
              <p:cNvSpPr/>
              <p:nvPr/>
            </p:nvSpPr>
            <p:spPr bwMode="auto">
              <a:xfrm>
                <a:off x="3955" y="3622"/>
                <a:ext cx="223" cy="24"/>
              </a:xfrm>
              <a:custGeom>
                <a:avLst/>
                <a:gdLst>
                  <a:gd name="T0" fmla="*/ 0 w 223"/>
                  <a:gd name="T1" fmla="*/ 24 h 24"/>
                  <a:gd name="T2" fmla="*/ 26 w 223"/>
                  <a:gd name="T3" fmla="*/ 0 h 24"/>
                  <a:gd name="T4" fmla="*/ 196 w 223"/>
                  <a:gd name="T5" fmla="*/ 0 h 24"/>
                  <a:gd name="T6" fmla="*/ 223 w 223"/>
                  <a:gd name="T7" fmla="*/ 24 h 24"/>
                  <a:gd name="T8" fmla="*/ 0 w 223"/>
                  <a:gd name="T9" fmla="*/ 24 h 24"/>
                  <a:gd name="T10" fmla="*/ 0 60000 65536"/>
                  <a:gd name="T11" fmla="*/ 0 60000 65536"/>
                  <a:gd name="T12" fmla="*/ 0 60000 65536"/>
                  <a:gd name="T13" fmla="*/ 0 60000 65536"/>
                  <a:gd name="T14" fmla="*/ 0 60000 65536"/>
                  <a:gd name="T15" fmla="*/ 0 w 223"/>
                  <a:gd name="T16" fmla="*/ 0 h 24"/>
                  <a:gd name="T17" fmla="*/ 223 w 223"/>
                  <a:gd name="T18" fmla="*/ 24 h 24"/>
                </a:gdLst>
                <a:ahLst/>
                <a:cxnLst>
                  <a:cxn ang="T10">
                    <a:pos x="T0" y="T1"/>
                  </a:cxn>
                  <a:cxn ang="T11">
                    <a:pos x="T2" y="T3"/>
                  </a:cxn>
                  <a:cxn ang="T12">
                    <a:pos x="T4" y="T5"/>
                  </a:cxn>
                  <a:cxn ang="T13">
                    <a:pos x="T6" y="T7"/>
                  </a:cxn>
                  <a:cxn ang="T14">
                    <a:pos x="T8" y="T9"/>
                  </a:cxn>
                </a:cxnLst>
                <a:rect l="T15" t="T16" r="T17" b="T18"/>
                <a:pathLst>
                  <a:path w="223" h="24">
                    <a:moveTo>
                      <a:pt x="0" y="24"/>
                    </a:moveTo>
                    <a:lnTo>
                      <a:pt x="26" y="0"/>
                    </a:lnTo>
                    <a:lnTo>
                      <a:pt x="196" y="0"/>
                    </a:lnTo>
                    <a:lnTo>
                      <a:pt x="223" y="24"/>
                    </a:lnTo>
                    <a:lnTo>
                      <a:pt x="0" y="24"/>
                    </a:lnTo>
                    <a:close/>
                  </a:path>
                </a:pathLst>
              </a:custGeom>
              <a:solidFill>
                <a:srgbClr val="000000"/>
              </a:solidFill>
              <a:ln w="9525">
                <a:noFill/>
                <a:round/>
              </a:ln>
            </p:spPr>
            <p:txBody>
              <a:bodyPr/>
              <a:lstStyle/>
              <a:p>
                <a:endParaRPr lang="zh-CN" altLang="en-US"/>
              </a:p>
            </p:txBody>
          </p:sp>
          <p:sp>
            <p:nvSpPr>
              <p:cNvPr id="65946" name="Freeform 56"/>
              <p:cNvSpPr/>
              <p:nvPr/>
            </p:nvSpPr>
            <p:spPr bwMode="auto">
              <a:xfrm>
                <a:off x="3955" y="3622"/>
                <a:ext cx="223" cy="24"/>
              </a:xfrm>
              <a:custGeom>
                <a:avLst/>
                <a:gdLst>
                  <a:gd name="T0" fmla="*/ 0 w 223"/>
                  <a:gd name="T1" fmla="*/ 24 h 24"/>
                  <a:gd name="T2" fmla="*/ 26 w 223"/>
                  <a:gd name="T3" fmla="*/ 0 h 24"/>
                  <a:gd name="T4" fmla="*/ 196 w 223"/>
                  <a:gd name="T5" fmla="*/ 0 h 24"/>
                  <a:gd name="T6" fmla="*/ 223 w 223"/>
                  <a:gd name="T7" fmla="*/ 24 h 24"/>
                  <a:gd name="T8" fmla="*/ 0 w 223"/>
                  <a:gd name="T9" fmla="*/ 24 h 24"/>
                  <a:gd name="T10" fmla="*/ 0 60000 65536"/>
                  <a:gd name="T11" fmla="*/ 0 60000 65536"/>
                  <a:gd name="T12" fmla="*/ 0 60000 65536"/>
                  <a:gd name="T13" fmla="*/ 0 60000 65536"/>
                  <a:gd name="T14" fmla="*/ 0 60000 65536"/>
                  <a:gd name="T15" fmla="*/ 0 w 223"/>
                  <a:gd name="T16" fmla="*/ 0 h 24"/>
                  <a:gd name="T17" fmla="*/ 223 w 223"/>
                  <a:gd name="T18" fmla="*/ 24 h 24"/>
                </a:gdLst>
                <a:ahLst/>
                <a:cxnLst>
                  <a:cxn ang="T10">
                    <a:pos x="T0" y="T1"/>
                  </a:cxn>
                  <a:cxn ang="T11">
                    <a:pos x="T2" y="T3"/>
                  </a:cxn>
                  <a:cxn ang="T12">
                    <a:pos x="T4" y="T5"/>
                  </a:cxn>
                  <a:cxn ang="T13">
                    <a:pos x="T6" y="T7"/>
                  </a:cxn>
                  <a:cxn ang="T14">
                    <a:pos x="T8" y="T9"/>
                  </a:cxn>
                </a:cxnLst>
                <a:rect l="T15" t="T16" r="T17" b="T18"/>
                <a:pathLst>
                  <a:path w="223" h="24">
                    <a:moveTo>
                      <a:pt x="0" y="24"/>
                    </a:moveTo>
                    <a:lnTo>
                      <a:pt x="26" y="0"/>
                    </a:lnTo>
                    <a:lnTo>
                      <a:pt x="196" y="0"/>
                    </a:lnTo>
                    <a:lnTo>
                      <a:pt x="223" y="24"/>
                    </a:lnTo>
                    <a:lnTo>
                      <a:pt x="0" y="24"/>
                    </a:lnTo>
                    <a:close/>
                  </a:path>
                </a:pathLst>
              </a:custGeom>
              <a:solidFill>
                <a:srgbClr val="000000"/>
              </a:solidFill>
              <a:ln w="9525">
                <a:noFill/>
                <a:round/>
              </a:ln>
            </p:spPr>
            <p:txBody>
              <a:bodyPr/>
              <a:lstStyle/>
              <a:p>
                <a:endParaRPr lang="zh-CN" altLang="en-US"/>
              </a:p>
            </p:txBody>
          </p:sp>
          <p:sp>
            <p:nvSpPr>
              <p:cNvPr id="65947" name="Rectangle 57"/>
              <p:cNvSpPr>
                <a:spLocks noChangeArrowheads="1"/>
              </p:cNvSpPr>
              <p:nvPr/>
            </p:nvSpPr>
            <p:spPr bwMode="auto">
              <a:xfrm>
                <a:off x="3955" y="3646"/>
                <a:ext cx="223" cy="175"/>
              </a:xfrm>
              <a:prstGeom prst="rect">
                <a:avLst/>
              </a:prstGeom>
              <a:solidFill>
                <a:srgbClr val="000000"/>
              </a:solidFill>
              <a:ln w="9525">
                <a:noFill/>
                <a:miter lim="800000"/>
              </a:ln>
            </p:spPr>
            <p:txBody>
              <a:bodyPr/>
              <a:lstStyle/>
              <a:p>
                <a:endParaRPr lang="zh-CN" altLang="en-US"/>
              </a:p>
            </p:txBody>
          </p:sp>
          <p:sp>
            <p:nvSpPr>
              <p:cNvPr id="65948" name="Rectangle 58"/>
              <p:cNvSpPr>
                <a:spLocks noChangeArrowheads="1"/>
              </p:cNvSpPr>
              <p:nvPr/>
            </p:nvSpPr>
            <p:spPr bwMode="auto">
              <a:xfrm>
                <a:off x="3909" y="3833"/>
                <a:ext cx="314" cy="79"/>
              </a:xfrm>
              <a:prstGeom prst="rect">
                <a:avLst/>
              </a:prstGeom>
              <a:solidFill>
                <a:srgbClr val="000000"/>
              </a:solidFill>
              <a:ln w="9525">
                <a:noFill/>
                <a:miter lim="800000"/>
              </a:ln>
            </p:spPr>
            <p:txBody>
              <a:bodyPr/>
              <a:lstStyle/>
              <a:p>
                <a:endParaRPr lang="zh-CN" altLang="en-US"/>
              </a:p>
            </p:txBody>
          </p:sp>
          <p:sp>
            <p:nvSpPr>
              <p:cNvPr id="65949" name="Rectangle 59"/>
              <p:cNvSpPr>
                <a:spLocks noChangeArrowheads="1"/>
              </p:cNvSpPr>
              <p:nvPr/>
            </p:nvSpPr>
            <p:spPr bwMode="auto">
              <a:xfrm>
                <a:off x="3975" y="3667"/>
                <a:ext cx="182" cy="135"/>
              </a:xfrm>
              <a:prstGeom prst="rect">
                <a:avLst/>
              </a:prstGeom>
              <a:solidFill>
                <a:srgbClr val="000000"/>
              </a:solidFill>
              <a:ln w="9525">
                <a:noFill/>
                <a:miter lim="800000"/>
              </a:ln>
            </p:spPr>
            <p:txBody>
              <a:bodyPr/>
              <a:lstStyle/>
              <a:p>
                <a:endParaRPr lang="zh-CN" altLang="en-US"/>
              </a:p>
            </p:txBody>
          </p:sp>
          <p:sp>
            <p:nvSpPr>
              <p:cNvPr id="65950" name="Line 60"/>
              <p:cNvSpPr>
                <a:spLocks noChangeShapeType="1"/>
              </p:cNvSpPr>
              <p:nvPr/>
            </p:nvSpPr>
            <p:spPr bwMode="auto">
              <a:xfrm flipH="1">
                <a:off x="4124" y="3863"/>
                <a:ext cx="74" cy="1"/>
              </a:xfrm>
              <a:prstGeom prst="line">
                <a:avLst/>
              </a:prstGeom>
              <a:noFill/>
              <a:ln w="9525">
                <a:solidFill>
                  <a:srgbClr val="000000"/>
                </a:solidFill>
                <a:round/>
              </a:ln>
            </p:spPr>
            <p:txBody>
              <a:bodyPr/>
              <a:lstStyle/>
              <a:p>
                <a:endParaRPr lang="zh-CN" altLang="en-US"/>
              </a:p>
            </p:txBody>
          </p:sp>
          <p:grpSp>
            <p:nvGrpSpPr>
              <p:cNvPr id="65951" name="Group 61"/>
              <p:cNvGrpSpPr/>
              <p:nvPr/>
            </p:nvGrpSpPr>
            <p:grpSpPr bwMode="auto">
              <a:xfrm>
                <a:off x="3899" y="3918"/>
                <a:ext cx="334" cy="51"/>
                <a:chOff x="3899" y="3918"/>
                <a:chExt cx="334" cy="51"/>
              </a:xfrm>
            </p:grpSpPr>
            <p:sp>
              <p:nvSpPr>
                <p:cNvPr id="65952" name="Freeform 62"/>
                <p:cNvSpPr/>
                <p:nvPr/>
              </p:nvSpPr>
              <p:spPr bwMode="auto">
                <a:xfrm>
                  <a:off x="3899" y="3918"/>
                  <a:ext cx="334" cy="38"/>
                </a:xfrm>
                <a:custGeom>
                  <a:avLst/>
                  <a:gdLst>
                    <a:gd name="T0" fmla="*/ 0 w 334"/>
                    <a:gd name="T1" fmla="*/ 38 h 38"/>
                    <a:gd name="T2" fmla="*/ 39 w 334"/>
                    <a:gd name="T3" fmla="*/ 0 h 38"/>
                    <a:gd name="T4" fmla="*/ 295 w 334"/>
                    <a:gd name="T5" fmla="*/ 0 h 38"/>
                    <a:gd name="T6" fmla="*/ 334 w 334"/>
                    <a:gd name="T7" fmla="*/ 38 h 38"/>
                    <a:gd name="T8" fmla="*/ 0 w 334"/>
                    <a:gd name="T9" fmla="*/ 38 h 38"/>
                    <a:gd name="T10" fmla="*/ 0 60000 65536"/>
                    <a:gd name="T11" fmla="*/ 0 60000 65536"/>
                    <a:gd name="T12" fmla="*/ 0 60000 65536"/>
                    <a:gd name="T13" fmla="*/ 0 60000 65536"/>
                    <a:gd name="T14" fmla="*/ 0 60000 65536"/>
                    <a:gd name="T15" fmla="*/ 0 w 334"/>
                    <a:gd name="T16" fmla="*/ 0 h 38"/>
                    <a:gd name="T17" fmla="*/ 334 w 334"/>
                    <a:gd name="T18" fmla="*/ 38 h 38"/>
                  </a:gdLst>
                  <a:ahLst/>
                  <a:cxnLst>
                    <a:cxn ang="T10">
                      <a:pos x="T0" y="T1"/>
                    </a:cxn>
                    <a:cxn ang="T11">
                      <a:pos x="T2" y="T3"/>
                    </a:cxn>
                    <a:cxn ang="T12">
                      <a:pos x="T4" y="T5"/>
                    </a:cxn>
                    <a:cxn ang="T13">
                      <a:pos x="T6" y="T7"/>
                    </a:cxn>
                    <a:cxn ang="T14">
                      <a:pos x="T8" y="T9"/>
                    </a:cxn>
                  </a:cxnLst>
                  <a:rect l="T15" t="T16" r="T17" b="T18"/>
                  <a:pathLst>
                    <a:path w="334" h="38">
                      <a:moveTo>
                        <a:pt x="0" y="38"/>
                      </a:moveTo>
                      <a:lnTo>
                        <a:pt x="39" y="0"/>
                      </a:lnTo>
                      <a:lnTo>
                        <a:pt x="295" y="0"/>
                      </a:lnTo>
                      <a:lnTo>
                        <a:pt x="334" y="38"/>
                      </a:lnTo>
                      <a:lnTo>
                        <a:pt x="0" y="38"/>
                      </a:lnTo>
                      <a:close/>
                    </a:path>
                  </a:pathLst>
                </a:custGeom>
                <a:solidFill>
                  <a:srgbClr val="000000"/>
                </a:solidFill>
                <a:ln w="9525">
                  <a:noFill/>
                  <a:round/>
                </a:ln>
              </p:spPr>
              <p:txBody>
                <a:bodyPr/>
                <a:lstStyle/>
                <a:p>
                  <a:endParaRPr lang="zh-CN" altLang="en-US"/>
                </a:p>
              </p:txBody>
            </p:sp>
            <p:sp>
              <p:nvSpPr>
                <p:cNvPr id="65953" name="Freeform 63"/>
                <p:cNvSpPr/>
                <p:nvPr/>
              </p:nvSpPr>
              <p:spPr bwMode="auto">
                <a:xfrm>
                  <a:off x="3899" y="3918"/>
                  <a:ext cx="334" cy="38"/>
                </a:xfrm>
                <a:custGeom>
                  <a:avLst/>
                  <a:gdLst>
                    <a:gd name="T0" fmla="*/ 0 w 334"/>
                    <a:gd name="T1" fmla="*/ 38 h 38"/>
                    <a:gd name="T2" fmla="*/ 39 w 334"/>
                    <a:gd name="T3" fmla="*/ 0 h 38"/>
                    <a:gd name="T4" fmla="*/ 295 w 334"/>
                    <a:gd name="T5" fmla="*/ 0 h 38"/>
                    <a:gd name="T6" fmla="*/ 334 w 334"/>
                    <a:gd name="T7" fmla="*/ 38 h 38"/>
                    <a:gd name="T8" fmla="*/ 0 w 334"/>
                    <a:gd name="T9" fmla="*/ 38 h 38"/>
                    <a:gd name="T10" fmla="*/ 0 60000 65536"/>
                    <a:gd name="T11" fmla="*/ 0 60000 65536"/>
                    <a:gd name="T12" fmla="*/ 0 60000 65536"/>
                    <a:gd name="T13" fmla="*/ 0 60000 65536"/>
                    <a:gd name="T14" fmla="*/ 0 60000 65536"/>
                    <a:gd name="T15" fmla="*/ 0 w 334"/>
                    <a:gd name="T16" fmla="*/ 0 h 38"/>
                    <a:gd name="T17" fmla="*/ 334 w 334"/>
                    <a:gd name="T18" fmla="*/ 38 h 38"/>
                  </a:gdLst>
                  <a:ahLst/>
                  <a:cxnLst>
                    <a:cxn ang="T10">
                      <a:pos x="T0" y="T1"/>
                    </a:cxn>
                    <a:cxn ang="T11">
                      <a:pos x="T2" y="T3"/>
                    </a:cxn>
                    <a:cxn ang="T12">
                      <a:pos x="T4" y="T5"/>
                    </a:cxn>
                    <a:cxn ang="T13">
                      <a:pos x="T6" y="T7"/>
                    </a:cxn>
                    <a:cxn ang="T14">
                      <a:pos x="T8" y="T9"/>
                    </a:cxn>
                  </a:cxnLst>
                  <a:rect l="T15" t="T16" r="T17" b="T18"/>
                  <a:pathLst>
                    <a:path w="334" h="38">
                      <a:moveTo>
                        <a:pt x="0" y="38"/>
                      </a:moveTo>
                      <a:lnTo>
                        <a:pt x="39" y="0"/>
                      </a:lnTo>
                      <a:lnTo>
                        <a:pt x="295" y="0"/>
                      </a:lnTo>
                      <a:lnTo>
                        <a:pt x="334" y="38"/>
                      </a:lnTo>
                      <a:lnTo>
                        <a:pt x="0" y="38"/>
                      </a:lnTo>
                      <a:close/>
                    </a:path>
                  </a:pathLst>
                </a:custGeom>
                <a:solidFill>
                  <a:srgbClr val="000000"/>
                </a:solidFill>
                <a:ln w="9525">
                  <a:noFill/>
                  <a:round/>
                </a:ln>
              </p:spPr>
              <p:txBody>
                <a:bodyPr/>
                <a:lstStyle/>
                <a:p>
                  <a:endParaRPr lang="zh-CN" altLang="en-US"/>
                </a:p>
              </p:txBody>
            </p:sp>
            <p:sp>
              <p:nvSpPr>
                <p:cNvPr id="65954" name="Rectangle 64"/>
                <p:cNvSpPr>
                  <a:spLocks noChangeArrowheads="1"/>
                </p:cNvSpPr>
                <p:nvPr/>
              </p:nvSpPr>
              <p:spPr bwMode="auto">
                <a:xfrm>
                  <a:off x="3901" y="3954"/>
                  <a:ext cx="330" cy="15"/>
                </a:xfrm>
                <a:prstGeom prst="rect">
                  <a:avLst/>
                </a:prstGeom>
                <a:solidFill>
                  <a:srgbClr val="000000"/>
                </a:solidFill>
                <a:ln w="9525">
                  <a:noFill/>
                  <a:miter lim="800000"/>
                </a:ln>
              </p:spPr>
              <p:txBody>
                <a:bodyPr/>
                <a:lstStyle/>
                <a:p>
                  <a:endParaRPr lang="zh-CN" altLang="en-US"/>
                </a:p>
              </p:txBody>
            </p:sp>
          </p:grpSp>
        </p:grpSp>
        <p:grpSp>
          <p:nvGrpSpPr>
            <p:cNvPr id="65930" name="Group 65"/>
            <p:cNvGrpSpPr/>
            <p:nvPr/>
          </p:nvGrpSpPr>
          <p:grpSpPr bwMode="auto">
            <a:xfrm>
              <a:off x="3891" y="3616"/>
              <a:ext cx="334" cy="346"/>
              <a:chOff x="3891" y="3616"/>
              <a:chExt cx="334" cy="346"/>
            </a:xfrm>
          </p:grpSpPr>
          <p:sp>
            <p:nvSpPr>
              <p:cNvPr id="65931" name="Freeform 66"/>
              <p:cNvSpPr/>
              <p:nvPr/>
            </p:nvSpPr>
            <p:spPr bwMode="auto">
              <a:xfrm>
                <a:off x="3899" y="3795"/>
                <a:ext cx="316" cy="34"/>
              </a:xfrm>
              <a:custGeom>
                <a:avLst/>
                <a:gdLst>
                  <a:gd name="T0" fmla="*/ 0 w 316"/>
                  <a:gd name="T1" fmla="*/ 34 h 34"/>
                  <a:gd name="T2" fmla="*/ 37 w 316"/>
                  <a:gd name="T3" fmla="*/ 0 h 34"/>
                  <a:gd name="T4" fmla="*/ 279 w 316"/>
                  <a:gd name="T5" fmla="*/ 0 h 34"/>
                  <a:gd name="T6" fmla="*/ 316 w 316"/>
                  <a:gd name="T7" fmla="*/ 34 h 34"/>
                  <a:gd name="T8" fmla="*/ 0 w 316"/>
                  <a:gd name="T9" fmla="*/ 34 h 34"/>
                  <a:gd name="T10" fmla="*/ 0 60000 65536"/>
                  <a:gd name="T11" fmla="*/ 0 60000 65536"/>
                  <a:gd name="T12" fmla="*/ 0 60000 65536"/>
                  <a:gd name="T13" fmla="*/ 0 60000 65536"/>
                  <a:gd name="T14" fmla="*/ 0 60000 65536"/>
                  <a:gd name="T15" fmla="*/ 0 w 316"/>
                  <a:gd name="T16" fmla="*/ 0 h 34"/>
                  <a:gd name="T17" fmla="*/ 316 w 316"/>
                  <a:gd name="T18" fmla="*/ 34 h 34"/>
                </a:gdLst>
                <a:ahLst/>
                <a:cxnLst>
                  <a:cxn ang="T10">
                    <a:pos x="T0" y="T1"/>
                  </a:cxn>
                  <a:cxn ang="T11">
                    <a:pos x="T2" y="T3"/>
                  </a:cxn>
                  <a:cxn ang="T12">
                    <a:pos x="T4" y="T5"/>
                  </a:cxn>
                  <a:cxn ang="T13">
                    <a:pos x="T6" y="T7"/>
                  </a:cxn>
                  <a:cxn ang="T14">
                    <a:pos x="T8" y="T9"/>
                  </a:cxn>
                </a:cxnLst>
                <a:rect l="T15" t="T16" r="T17" b="T18"/>
                <a:pathLst>
                  <a:path w="316" h="34">
                    <a:moveTo>
                      <a:pt x="0" y="34"/>
                    </a:moveTo>
                    <a:lnTo>
                      <a:pt x="37" y="0"/>
                    </a:lnTo>
                    <a:lnTo>
                      <a:pt x="279" y="0"/>
                    </a:lnTo>
                    <a:lnTo>
                      <a:pt x="316" y="34"/>
                    </a:lnTo>
                    <a:lnTo>
                      <a:pt x="0" y="34"/>
                    </a:lnTo>
                    <a:close/>
                  </a:path>
                </a:pathLst>
              </a:custGeom>
              <a:solidFill>
                <a:srgbClr val="C9C9B6"/>
              </a:solidFill>
              <a:ln w="9525">
                <a:noFill/>
                <a:round/>
              </a:ln>
            </p:spPr>
            <p:txBody>
              <a:bodyPr/>
              <a:lstStyle/>
              <a:p>
                <a:endParaRPr lang="zh-CN" altLang="en-US"/>
              </a:p>
            </p:txBody>
          </p:sp>
          <p:sp>
            <p:nvSpPr>
              <p:cNvPr id="65932" name="Freeform 67"/>
              <p:cNvSpPr/>
              <p:nvPr/>
            </p:nvSpPr>
            <p:spPr bwMode="auto">
              <a:xfrm>
                <a:off x="3899" y="3795"/>
                <a:ext cx="316" cy="34"/>
              </a:xfrm>
              <a:custGeom>
                <a:avLst/>
                <a:gdLst>
                  <a:gd name="T0" fmla="*/ 0 w 316"/>
                  <a:gd name="T1" fmla="*/ 34 h 34"/>
                  <a:gd name="T2" fmla="*/ 37 w 316"/>
                  <a:gd name="T3" fmla="*/ 0 h 34"/>
                  <a:gd name="T4" fmla="*/ 279 w 316"/>
                  <a:gd name="T5" fmla="*/ 0 h 34"/>
                  <a:gd name="T6" fmla="*/ 316 w 316"/>
                  <a:gd name="T7" fmla="*/ 34 h 34"/>
                  <a:gd name="T8" fmla="*/ 0 w 316"/>
                  <a:gd name="T9" fmla="*/ 34 h 34"/>
                  <a:gd name="T10" fmla="*/ 0 60000 65536"/>
                  <a:gd name="T11" fmla="*/ 0 60000 65536"/>
                  <a:gd name="T12" fmla="*/ 0 60000 65536"/>
                  <a:gd name="T13" fmla="*/ 0 60000 65536"/>
                  <a:gd name="T14" fmla="*/ 0 60000 65536"/>
                  <a:gd name="T15" fmla="*/ 0 w 316"/>
                  <a:gd name="T16" fmla="*/ 0 h 34"/>
                  <a:gd name="T17" fmla="*/ 316 w 316"/>
                  <a:gd name="T18" fmla="*/ 34 h 34"/>
                </a:gdLst>
                <a:ahLst/>
                <a:cxnLst>
                  <a:cxn ang="T10">
                    <a:pos x="T0" y="T1"/>
                  </a:cxn>
                  <a:cxn ang="T11">
                    <a:pos x="T2" y="T3"/>
                  </a:cxn>
                  <a:cxn ang="T12">
                    <a:pos x="T4" y="T5"/>
                  </a:cxn>
                  <a:cxn ang="T13">
                    <a:pos x="T6" y="T7"/>
                  </a:cxn>
                  <a:cxn ang="T14">
                    <a:pos x="T8" y="T9"/>
                  </a:cxn>
                </a:cxnLst>
                <a:rect l="T15" t="T16" r="T17" b="T18"/>
                <a:pathLst>
                  <a:path w="316" h="34">
                    <a:moveTo>
                      <a:pt x="0" y="34"/>
                    </a:moveTo>
                    <a:lnTo>
                      <a:pt x="37" y="0"/>
                    </a:lnTo>
                    <a:lnTo>
                      <a:pt x="279" y="0"/>
                    </a:lnTo>
                    <a:lnTo>
                      <a:pt x="316" y="34"/>
                    </a:lnTo>
                    <a:lnTo>
                      <a:pt x="0" y="34"/>
                    </a:lnTo>
                    <a:close/>
                  </a:path>
                </a:pathLst>
              </a:custGeom>
              <a:solidFill>
                <a:srgbClr val="C9C9B6"/>
              </a:solidFill>
              <a:ln w="9525">
                <a:noFill/>
                <a:round/>
              </a:ln>
            </p:spPr>
            <p:txBody>
              <a:bodyPr/>
              <a:lstStyle/>
              <a:p>
                <a:endParaRPr lang="zh-CN" altLang="en-US"/>
              </a:p>
            </p:txBody>
          </p:sp>
          <p:sp>
            <p:nvSpPr>
              <p:cNvPr id="65933" name="Freeform 68"/>
              <p:cNvSpPr/>
              <p:nvPr/>
            </p:nvSpPr>
            <p:spPr bwMode="auto">
              <a:xfrm>
                <a:off x="3946" y="3616"/>
                <a:ext cx="223" cy="23"/>
              </a:xfrm>
              <a:custGeom>
                <a:avLst/>
                <a:gdLst>
                  <a:gd name="T0" fmla="*/ 0 w 223"/>
                  <a:gd name="T1" fmla="*/ 23 h 23"/>
                  <a:gd name="T2" fmla="*/ 27 w 223"/>
                  <a:gd name="T3" fmla="*/ 0 h 23"/>
                  <a:gd name="T4" fmla="*/ 197 w 223"/>
                  <a:gd name="T5" fmla="*/ 0 h 23"/>
                  <a:gd name="T6" fmla="*/ 223 w 223"/>
                  <a:gd name="T7" fmla="*/ 23 h 23"/>
                  <a:gd name="T8" fmla="*/ 0 w 223"/>
                  <a:gd name="T9" fmla="*/ 23 h 23"/>
                  <a:gd name="T10" fmla="*/ 0 60000 65536"/>
                  <a:gd name="T11" fmla="*/ 0 60000 65536"/>
                  <a:gd name="T12" fmla="*/ 0 60000 65536"/>
                  <a:gd name="T13" fmla="*/ 0 60000 65536"/>
                  <a:gd name="T14" fmla="*/ 0 60000 65536"/>
                  <a:gd name="T15" fmla="*/ 0 w 223"/>
                  <a:gd name="T16" fmla="*/ 0 h 23"/>
                  <a:gd name="T17" fmla="*/ 223 w 223"/>
                  <a:gd name="T18" fmla="*/ 23 h 23"/>
                </a:gdLst>
                <a:ahLst/>
                <a:cxnLst>
                  <a:cxn ang="T10">
                    <a:pos x="T0" y="T1"/>
                  </a:cxn>
                  <a:cxn ang="T11">
                    <a:pos x="T2" y="T3"/>
                  </a:cxn>
                  <a:cxn ang="T12">
                    <a:pos x="T4" y="T5"/>
                  </a:cxn>
                  <a:cxn ang="T13">
                    <a:pos x="T6" y="T7"/>
                  </a:cxn>
                  <a:cxn ang="T14">
                    <a:pos x="T8" y="T9"/>
                  </a:cxn>
                </a:cxnLst>
                <a:rect l="T15" t="T16" r="T17" b="T18"/>
                <a:pathLst>
                  <a:path w="223" h="23">
                    <a:moveTo>
                      <a:pt x="0" y="23"/>
                    </a:moveTo>
                    <a:lnTo>
                      <a:pt x="27" y="0"/>
                    </a:lnTo>
                    <a:lnTo>
                      <a:pt x="197" y="0"/>
                    </a:lnTo>
                    <a:lnTo>
                      <a:pt x="223" y="23"/>
                    </a:lnTo>
                    <a:lnTo>
                      <a:pt x="0" y="23"/>
                    </a:lnTo>
                    <a:close/>
                  </a:path>
                </a:pathLst>
              </a:custGeom>
              <a:solidFill>
                <a:srgbClr val="C9C9B6"/>
              </a:solidFill>
              <a:ln w="9525">
                <a:noFill/>
                <a:round/>
              </a:ln>
            </p:spPr>
            <p:txBody>
              <a:bodyPr/>
              <a:lstStyle/>
              <a:p>
                <a:endParaRPr lang="zh-CN" altLang="en-US"/>
              </a:p>
            </p:txBody>
          </p:sp>
          <p:sp>
            <p:nvSpPr>
              <p:cNvPr id="65934" name="Freeform 69"/>
              <p:cNvSpPr/>
              <p:nvPr/>
            </p:nvSpPr>
            <p:spPr bwMode="auto">
              <a:xfrm>
                <a:off x="3946" y="3616"/>
                <a:ext cx="223" cy="23"/>
              </a:xfrm>
              <a:custGeom>
                <a:avLst/>
                <a:gdLst>
                  <a:gd name="T0" fmla="*/ 0 w 223"/>
                  <a:gd name="T1" fmla="*/ 23 h 23"/>
                  <a:gd name="T2" fmla="*/ 27 w 223"/>
                  <a:gd name="T3" fmla="*/ 0 h 23"/>
                  <a:gd name="T4" fmla="*/ 197 w 223"/>
                  <a:gd name="T5" fmla="*/ 0 h 23"/>
                  <a:gd name="T6" fmla="*/ 223 w 223"/>
                  <a:gd name="T7" fmla="*/ 23 h 23"/>
                  <a:gd name="T8" fmla="*/ 0 w 223"/>
                  <a:gd name="T9" fmla="*/ 23 h 23"/>
                  <a:gd name="T10" fmla="*/ 0 60000 65536"/>
                  <a:gd name="T11" fmla="*/ 0 60000 65536"/>
                  <a:gd name="T12" fmla="*/ 0 60000 65536"/>
                  <a:gd name="T13" fmla="*/ 0 60000 65536"/>
                  <a:gd name="T14" fmla="*/ 0 60000 65536"/>
                  <a:gd name="T15" fmla="*/ 0 w 223"/>
                  <a:gd name="T16" fmla="*/ 0 h 23"/>
                  <a:gd name="T17" fmla="*/ 223 w 223"/>
                  <a:gd name="T18" fmla="*/ 23 h 23"/>
                </a:gdLst>
                <a:ahLst/>
                <a:cxnLst>
                  <a:cxn ang="T10">
                    <a:pos x="T0" y="T1"/>
                  </a:cxn>
                  <a:cxn ang="T11">
                    <a:pos x="T2" y="T3"/>
                  </a:cxn>
                  <a:cxn ang="T12">
                    <a:pos x="T4" y="T5"/>
                  </a:cxn>
                  <a:cxn ang="T13">
                    <a:pos x="T6" y="T7"/>
                  </a:cxn>
                  <a:cxn ang="T14">
                    <a:pos x="T8" y="T9"/>
                  </a:cxn>
                </a:cxnLst>
                <a:rect l="T15" t="T16" r="T17" b="T18"/>
                <a:pathLst>
                  <a:path w="223" h="23">
                    <a:moveTo>
                      <a:pt x="0" y="23"/>
                    </a:moveTo>
                    <a:lnTo>
                      <a:pt x="27" y="0"/>
                    </a:lnTo>
                    <a:lnTo>
                      <a:pt x="197" y="0"/>
                    </a:lnTo>
                    <a:lnTo>
                      <a:pt x="223" y="23"/>
                    </a:lnTo>
                    <a:lnTo>
                      <a:pt x="0" y="23"/>
                    </a:lnTo>
                    <a:close/>
                  </a:path>
                </a:pathLst>
              </a:custGeom>
              <a:solidFill>
                <a:srgbClr val="C9C9B6"/>
              </a:solidFill>
              <a:ln w="9525">
                <a:noFill/>
                <a:round/>
              </a:ln>
            </p:spPr>
            <p:txBody>
              <a:bodyPr/>
              <a:lstStyle/>
              <a:p>
                <a:endParaRPr lang="zh-CN" altLang="en-US"/>
              </a:p>
            </p:txBody>
          </p:sp>
          <p:sp>
            <p:nvSpPr>
              <p:cNvPr id="65935" name="Rectangle 70"/>
              <p:cNvSpPr>
                <a:spLocks noChangeArrowheads="1"/>
              </p:cNvSpPr>
              <p:nvPr/>
            </p:nvSpPr>
            <p:spPr bwMode="auto">
              <a:xfrm>
                <a:off x="3946" y="3639"/>
                <a:ext cx="223" cy="175"/>
              </a:xfrm>
              <a:prstGeom prst="rect">
                <a:avLst/>
              </a:prstGeom>
              <a:solidFill>
                <a:srgbClr val="B7B79D"/>
              </a:solidFill>
              <a:ln w="9525">
                <a:noFill/>
                <a:miter lim="800000"/>
              </a:ln>
            </p:spPr>
            <p:txBody>
              <a:bodyPr/>
              <a:lstStyle/>
              <a:p>
                <a:endParaRPr lang="zh-CN" altLang="en-US"/>
              </a:p>
            </p:txBody>
          </p:sp>
          <p:sp>
            <p:nvSpPr>
              <p:cNvPr id="65936" name="Rectangle 71"/>
              <p:cNvSpPr>
                <a:spLocks noChangeArrowheads="1"/>
              </p:cNvSpPr>
              <p:nvPr/>
            </p:nvSpPr>
            <p:spPr bwMode="auto">
              <a:xfrm>
                <a:off x="3901" y="3827"/>
                <a:ext cx="314" cy="78"/>
              </a:xfrm>
              <a:prstGeom prst="rect">
                <a:avLst/>
              </a:prstGeom>
              <a:solidFill>
                <a:srgbClr val="B7B79D"/>
              </a:solidFill>
              <a:ln w="9525">
                <a:noFill/>
                <a:miter lim="800000"/>
              </a:ln>
            </p:spPr>
            <p:txBody>
              <a:bodyPr/>
              <a:lstStyle/>
              <a:p>
                <a:endParaRPr lang="zh-CN" altLang="en-US"/>
              </a:p>
            </p:txBody>
          </p:sp>
          <p:sp>
            <p:nvSpPr>
              <p:cNvPr id="65937" name="Rectangle 72"/>
              <p:cNvSpPr>
                <a:spLocks noChangeArrowheads="1"/>
              </p:cNvSpPr>
              <p:nvPr/>
            </p:nvSpPr>
            <p:spPr bwMode="auto">
              <a:xfrm>
                <a:off x="3967" y="3660"/>
                <a:ext cx="182" cy="135"/>
              </a:xfrm>
              <a:prstGeom prst="rect">
                <a:avLst/>
              </a:prstGeom>
              <a:solidFill>
                <a:srgbClr val="FFFFFF"/>
              </a:solidFill>
              <a:ln w="9525">
                <a:noFill/>
                <a:miter lim="800000"/>
              </a:ln>
            </p:spPr>
            <p:txBody>
              <a:bodyPr/>
              <a:lstStyle/>
              <a:p>
                <a:endParaRPr lang="zh-CN" altLang="en-US"/>
              </a:p>
            </p:txBody>
          </p:sp>
          <p:sp>
            <p:nvSpPr>
              <p:cNvPr id="65938" name="Line 73"/>
              <p:cNvSpPr>
                <a:spLocks noChangeShapeType="1"/>
              </p:cNvSpPr>
              <p:nvPr/>
            </p:nvSpPr>
            <p:spPr bwMode="auto">
              <a:xfrm flipH="1">
                <a:off x="4116" y="3857"/>
                <a:ext cx="74" cy="1"/>
              </a:xfrm>
              <a:prstGeom prst="line">
                <a:avLst/>
              </a:prstGeom>
              <a:noFill/>
              <a:ln w="9525">
                <a:solidFill>
                  <a:srgbClr val="000000"/>
                </a:solidFill>
                <a:round/>
              </a:ln>
            </p:spPr>
            <p:txBody>
              <a:bodyPr/>
              <a:lstStyle/>
              <a:p>
                <a:endParaRPr lang="zh-CN" altLang="en-US"/>
              </a:p>
            </p:txBody>
          </p:sp>
          <p:grpSp>
            <p:nvGrpSpPr>
              <p:cNvPr id="65939" name="Group 74"/>
              <p:cNvGrpSpPr/>
              <p:nvPr/>
            </p:nvGrpSpPr>
            <p:grpSpPr bwMode="auto">
              <a:xfrm>
                <a:off x="3891" y="3912"/>
                <a:ext cx="334" cy="50"/>
                <a:chOff x="3891" y="3912"/>
                <a:chExt cx="334" cy="50"/>
              </a:xfrm>
            </p:grpSpPr>
            <p:sp>
              <p:nvSpPr>
                <p:cNvPr id="65940" name="Freeform 75"/>
                <p:cNvSpPr/>
                <p:nvPr/>
              </p:nvSpPr>
              <p:spPr bwMode="auto">
                <a:xfrm>
                  <a:off x="3891" y="3912"/>
                  <a:ext cx="334" cy="38"/>
                </a:xfrm>
                <a:custGeom>
                  <a:avLst/>
                  <a:gdLst>
                    <a:gd name="T0" fmla="*/ 0 w 334"/>
                    <a:gd name="T1" fmla="*/ 38 h 38"/>
                    <a:gd name="T2" fmla="*/ 39 w 334"/>
                    <a:gd name="T3" fmla="*/ 0 h 38"/>
                    <a:gd name="T4" fmla="*/ 295 w 334"/>
                    <a:gd name="T5" fmla="*/ 0 h 38"/>
                    <a:gd name="T6" fmla="*/ 334 w 334"/>
                    <a:gd name="T7" fmla="*/ 38 h 38"/>
                    <a:gd name="T8" fmla="*/ 0 w 334"/>
                    <a:gd name="T9" fmla="*/ 38 h 38"/>
                    <a:gd name="T10" fmla="*/ 0 60000 65536"/>
                    <a:gd name="T11" fmla="*/ 0 60000 65536"/>
                    <a:gd name="T12" fmla="*/ 0 60000 65536"/>
                    <a:gd name="T13" fmla="*/ 0 60000 65536"/>
                    <a:gd name="T14" fmla="*/ 0 60000 65536"/>
                    <a:gd name="T15" fmla="*/ 0 w 334"/>
                    <a:gd name="T16" fmla="*/ 0 h 38"/>
                    <a:gd name="T17" fmla="*/ 334 w 334"/>
                    <a:gd name="T18" fmla="*/ 38 h 38"/>
                  </a:gdLst>
                  <a:ahLst/>
                  <a:cxnLst>
                    <a:cxn ang="T10">
                      <a:pos x="T0" y="T1"/>
                    </a:cxn>
                    <a:cxn ang="T11">
                      <a:pos x="T2" y="T3"/>
                    </a:cxn>
                    <a:cxn ang="T12">
                      <a:pos x="T4" y="T5"/>
                    </a:cxn>
                    <a:cxn ang="T13">
                      <a:pos x="T6" y="T7"/>
                    </a:cxn>
                    <a:cxn ang="T14">
                      <a:pos x="T8" y="T9"/>
                    </a:cxn>
                  </a:cxnLst>
                  <a:rect l="T15" t="T16" r="T17" b="T18"/>
                  <a:pathLst>
                    <a:path w="334" h="38">
                      <a:moveTo>
                        <a:pt x="0" y="38"/>
                      </a:moveTo>
                      <a:lnTo>
                        <a:pt x="39" y="0"/>
                      </a:lnTo>
                      <a:lnTo>
                        <a:pt x="295" y="0"/>
                      </a:lnTo>
                      <a:lnTo>
                        <a:pt x="334" y="38"/>
                      </a:lnTo>
                      <a:lnTo>
                        <a:pt x="0" y="38"/>
                      </a:lnTo>
                      <a:close/>
                    </a:path>
                  </a:pathLst>
                </a:custGeom>
                <a:solidFill>
                  <a:srgbClr val="C9C9B6"/>
                </a:solidFill>
                <a:ln w="9525">
                  <a:noFill/>
                  <a:round/>
                </a:ln>
              </p:spPr>
              <p:txBody>
                <a:bodyPr/>
                <a:lstStyle/>
                <a:p>
                  <a:endParaRPr lang="zh-CN" altLang="en-US"/>
                </a:p>
              </p:txBody>
            </p:sp>
            <p:sp>
              <p:nvSpPr>
                <p:cNvPr id="65941" name="Freeform 76"/>
                <p:cNvSpPr/>
                <p:nvPr/>
              </p:nvSpPr>
              <p:spPr bwMode="auto">
                <a:xfrm>
                  <a:off x="3891" y="3912"/>
                  <a:ext cx="334" cy="38"/>
                </a:xfrm>
                <a:custGeom>
                  <a:avLst/>
                  <a:gdLst>
                    <a:gd name="T0" fmla="*/ 0 w 334"/>
                    <a:gd name="T1" fmla="*/ 38 h 38"/>
                    <a:gd name="T2" fmla="*/ 39 w 334"/>
                    <a:gd name="T3" fmla="*/ 0 h 38"/>
                    <a:gd name="T4" fmla="*/ 295 w 334"/>
                    <a:gd name="T5" fmla="*/ 0 h 38"/>
                    <a:gd name="T6" fmla="*/ 334 w 334"/>
                    <a:gd name="T7" fmla="*/ 38 h 38"/>
                    <a:gd name="T8" fmla="*/ 0 w 334"/>
                    <a:gd name="T9" fmla="*/ 38 h 38"/>
                    <a:gd name="T10" fmla="*/ 0 60000 65536"/>
                    <a:gd name="T11" fmla="*/ 0 60000 65536"/>
                    <a:gd name="T12" fmla="*/ 0 60000 65536"/>
                    <a:gd name="T13" fmla="*/ 0 60000 65536"/>
                    <a:gd name="T14" fmla="*/ 0 60000 65536"/>
                    <a:gd name="T15" fmla="*/ 0 w 334"/>
                    <a:gd name="T16" fmla="*/ 0 h 38"/>
                    <a:gd name="T17" fmla="*/ 334 w 334"/>
                    <a:gd name="T18" fmla="*/ 38 h 38"/>
                  </a:gdLst>
                  <a:ahLst/>
                  <a:cxnLst>
                    <a:cxn ang="T10">
                      <a:pos x="T0" y="T1"/>
                    </a:cxn>
                    <a:cxn ang="T11">
                      <a:pos x="T2" y="T3"/>
                    </a:cxn>
                    <a:cxn ang="T12">
                      <a:pos x="T4" y="T5"/>
                    </a:cxn>
                    <a:cxn ang="T13">
                      <a:pos x="T6" y="T7"/>
                    </a:cxn>
                    <a:cxn ang="T14">
                      <a:pos x="T8" y="T9"/>
                    </a:cxn>
                  </a:cxnLst>
                  <a:rect l="T15" t="T16" r="T17" b="T18"/>
                  <a:pathLst>
                    <a:path w="334" h="38">
                      <a:moveTo>
                        <a:pt x="0" y="38"/>
                      </a:moveTo>
                      <a:lnTo>
                        <a:pt x="39" y="0"/>
                      </a:lnTo>
                      <a:lnTo>
                        <a:pt x="295" y="0"/>
                      </a:lnTo>
                      <a:lnTo>
                        <a:pt x="334" y="38"/>
                      </a:lnTo>
                      <a:lnTo>
                        <a:pt x="0" y="38"/>
                      </a:lnTo>
                      <a:close/>
                    </a:path>
                  </a:pathLst>
                </a:custGeom>
                <a:solidFill>
                  <a:srgbClr val="C9C9B6"/>
                </a:solidFill>
                <a:ln w="9525">
                  <a:noFill/>
                  <a:round/>
                </a:ln>
              </p:spPr>
              <p:txBody>
                <a:bodyPr/>
                <a:lstStyle/>
                <a:p>
                  <a:endParaRPr lang="zh-CN" altLang="en-US"/>
                </a:p>
              </p:txBody>
            </p:sp>
            <p:sp>
              <p:nvSpPr>
                <p:cNvPr id="65942" name="Rectangle 77"/>
                <p:cNvSpPr>
                  <a:spLocks noChangeArrowheads="1"/>
                </p:cNvSpPr>
                <p:nvPr/>
              </p:nvSpPr>
              <p:spPr bwMode="auto">
                <a:xfrm>
                  <a:off x="3893" y="3947"/>
                  <a:ext cx="330" cy="15"/>
                </a:xfrm>
                <a:prstGeom prst="rect">
                  <a:avLst/>
                </a:prstGeom>
                <a:solidFill>
                  <a:srgbClr val="BAB79D"/>
                </a:solidFill>
                <a:ln w="9525">
                  <a:noFill/>
                  <a:miter lim="800000"/>
                </a:ln>
              </p:spPr>
              <p:txBody>
                <a:bodyPr/>
                <a:lstStyle/>
                <a:p>
                  <a:endParaRPr lang="zh-CN" altLang="en-US"/>
                </a:p>
              </p:txBody>
            </p:sp>
          </p:grpSp>
        </p:grpSp>
      </p:grpSp>
      <p:grpSp>
        <p:nvGrpSpPr>
          <p:cNvPr id="65561" name="Group 78"/>
          <p:cNvGrpSpPr/>
          <p:nvPr/>
        </p:nvGrpSpPr>
        <p:grpSpPr bwMode="auto">
          <a:xfrm>
            <a:off x="4627563" y="6065838"/>
            <a:ext cx="504825" cy="515937"/>
            <a:chOff x="4752" y="3605"/>
            <a:chExt cx="343" cy="353"/>
          </a:xfrm>
        </p:grpSpPr>
        <p:grpSp>
          <p:nvGrpSpPr>
            <p:cNvPr id="65903" name="Group 79"/>
            <p:cNvGrpSpPr/>
            <p:nvPr/>
          </p:nvGrpSpPr>
          <p:grpSpPr bwMode="auto">
            <a:xfrm>
              <a:off x="4760" y="3612"/>
              <a:ext cx="335" cy="346"/>
              <a:chOff x="4760" y="3612"/>
              <a:chExt cx="335" cy="346"/>
            </a:xfrm>
          </p:grpSpPr>
          <p:sp>
            <p:nvSpPr>
              <p:cNvPr id="65917" name="Freeform 80"/>
              <p:cNvSpPr/>
              <p:nvPr/>
            </p:nvSpPr>
            <p:spPr bwMode="auto">
              <a:xfrm>
                <a:off x="4768" y="3791"/>
                <a:ext cx="316" cy="34"/>
              </a:xfrm>
              <a:custGeom>
                <a:avLst/>
                <a:gdLst>
                  <a:gd name="T0" fmla="*/ 0 w 316"/>
                  <a:gd name="T1" fmla="*/ 34 h 34"/>
                  <a:gd name="T2" fmla="*/ 37 w 316"/>
                  <a:gd name="T3" fmla="*/ 0 h 34"/>
                  <a:gd name="T4" fmla="*/ 279 w 316"/>
                  <a:gd name="T5" fmla="*/ 0 h 34"/>
                  <a:gd name="T6" fmla="*/ 316 w 316"/>
                  <a:gd name="T7" fmla="*/ 34 h 34"/>
                  <a:gd name="T8" fmla="*/ 0 w 316"/>
                  <a:gd name="T9" fmla="*/ 34 h 34"/>
                  <a:gd name="T10" fmla="*/ 0 60000 65536"/>
                  <a:gd name="T11" fmla="*/ 0 60000 65536"/>
                  <a:gd name="T12" fmla="*/ 0 60000 65536"/>
                  <a:gd name="T13" fmla="*/ 0 60000 65536"/>
                  <a:gd name="T14" fmla="*/ 0 60000 65536"/>
                  <a:gd name="T15" fmla="*/ 0 w 316"/>
                  <a:gd name="T16" fmla="*/ 0 h 34"/>
                  <a:gd name="T17" fmla="*/ 316 w 316"/>
                  <a:gd name="T18" fmla="*/ 34 h 34"/>
                </a:gdLst>
                <a:ahLst/>
                <a:cxnLst>
                  <a:cxn ang="T10">
                    <a:pos x="T0" y="T1"/>
                  </a:cxn>
                  <a:cxn ang="T11">
                    <a:pos x="T2" y="T3"/>
                  </a:cxn>
                  <a:cxn ang="T12">
                    <a:pos x="T4" y="T5"/>
                  </a:cxn>
                  <a:cxn ang="T13">
                    <a:pos x="T6" y="T7"/>
                  </a:cxn>
                  <a:cxn ang="T14">
                    <a:pos x="T8" y="T9"/>
                  </a:cxn>
                </a:cxnLst>
                <a:rect l="T15" t="T16" r="T17" b="T18"/>
                <a:pathLst>
                  <a:path w="316" h="34">
                    <a:moveTo>
                      <a:pt x="0" y="34"/>
                    </a:moveTo>
                    <a:lnTo>
                      <a:pt x="37" y="0"/>
                    </a:lnTo>
                    <a:lnTo>
                      <a:pt x="279" y="0"/>
                    </a:lnTo>
                    <a:lnTo>
                      <a:pt x="316" y="34"/>
                    </a:lnTo>
                    <a:lnTo>
                      <a:pt x="0" y="34"/>
                    </a:lnTo>
                    <a:close/>
                  </a:path>
                </a:pathLst>
              </a:custGeom>
              <a:solidFill>
                <a:srgbClr val="000000"/>
              </a:solidFill>
              <a:ln w="9525">
                <a:noFill/>
                <a:round/>
              </a:ln>
            </p:spPr>
            <p:txBody>
              <a:bodyPr/>
              <a:lstStyle/>
              <a:p>
                <a:endParaRPr lang="zh-CN" altLang="en-US"/>
              </a:p>
            </p:txBody>
          </p:sp>
          <p:sp>
            <p:nvSpPr>
              <p:cNvPr id="65918" name="Freeform 81"/>
              <p:cNvSpPr/>
              <p:nvPr/>
            </p:nvSpPr>
            <p:spPr bwMode="auto">
              <a:xfrm>
                <a:off x="4768" y="3791"/>
                <a:ext cx="316" cy="34"/>
              </a:xfrm>
              <a:custGeom>
                <a:avLst/>
                <a:gdLst>
                  <a:gd name="T0" fmla="*/ 0 w 316"/>
                  <a:gd name="T1" fmla="*/ 34 h 34"/>
                  <a:gd name="T2" fmla="*/ 37 w 316"/>
                  <a:gd name="T3" fmla="*/ 0 h 34"/>
                  <a:gd name="T4" fmla="*/ 279 w 316"/>
                  <a:gd name="T5" fmla="*/ 0 h 34"/>
                  <a:gd name="T6" fmla="*/ 316 w 316"/>
                  <a:gd name="T7" fmla="*/ 34 h 34"/>
                  <a:gd name="T8" fmla="*/ 0 w 316"/>
                  <a:gd name="T9" fmla="*/ 34 h 34"/>
                  <a:gd name="T10" fmla="*/ 0 60000 65536"/>
                  <a:gd name="T11" fmla="*/ 0 60000 65536"/>
                  <a:gd name="T12" fmla="*/ 0 60000 65536"/>
                  <a:gd name="T13" fmla="*/ 0 60000 65536"/>
                  <a:gd name="T14" fmla="*/ 0 60000 65536"/>
                  <a:gd name="T15" fmla="*/ 0 w 316"/>
                  <a:gd name="T16" fmla="*/ 0 h 34"/>
                  <a:gd name="T17" fmla="*/ 316 w 316"/>
                  <a:gd name="T18" fmla="*/ 34 h 34"/>
                </a:gdLst>
                <a:ahLst/>
                <a:cxnLst>
                  <a:cxn ang="T10">
                    <a:pos x="T0" y="T1"/>
                  </a:cxn>
                  <a:cxn ang="T11">
                    <a:pos x="T2" y="T3"/>
                  </a:cxn>
                  <a:cxn ang="T12">
                    <a:pos x="T4" y="T5"/>
                  </a:cxn>
                  <a:cxn ang="T13">
                    <a:pos x="T6" y="T7"/>
                  </a:cxn>
                  <a:cxn ang="T14">
                    <a:pos x="T8" y="T9"/>
                  </a:cxn>
                </a:cxnLst>
                <a:rect l="T15" t="T16" r="T17" b="T18"/>
                <a:pathLst>
                  <a:path w="316" h="34">
                    <a:moveTo>
                      <a:pt x="0" y="34"/>
                    </a:moveTo>
                    <a:lnTo>
                      <a:pt x="37" y="0"/>
                    </a:lnTo>
                    <a:lnTo>
                      <a:pt x="279" y="0"/>
                    </a:lnTo>
                    <a:lnTo>
                      <a:pt x="316" y="34"/>
                    </a:lnTo>
                    <a:lnTo>
                      <a:pt x="0" y="34"/>
                    </a:lnTo>
                    <a:close/>
                  </a:path>
                </a:pathLst>
              </a:custGeom>
              <a:solidFill>
                <a:srgbClr val="000000"/>
              </a:solidFill>
              <a:ln w="9525">
                <a:noFill/>
                <a:round/>
              </a:ln>
            </p:spPr>
            <p:txBody>
              <a:bodyPr/>
              <a:lstStyle/>
              <a:p>
                <a:endParaRPr lang="zh-CN" altLang="en-US"/>
              </a:p>
            </p:txBody>
          </p:sp>
          <p:sp>
            <p:nvSpPr>
              <p:cNvPr id="65919" name="Freeform 82"/>
              <p:cNvSpPr/>
              <p:nvPr/>
            </p:nvSpPr>
            <p:spPr bwMode="auto">
              <a:xfrm>
                <a:off x="4816" y="3612"/>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 name="T10" fmla="*/ 0 60000 65536"/>
                  <a:gd name="T11" fmla="*/ 0 60000 65536"/>
                  <a:gd name="T12" fmla="*/ 0 60000 65536"/>
                  <a:gd name="T13" fmla="*/ 0 60000 65536"/>
                  <a:gd name="T14" fmla="*/ 0 60000 65536"/>
                  <a:gd name="T15" fmla="*/ 0 w 223"/>
                  <a:gd name="T16" fmla="*/ 0 h 23"/>
                  <a:gd name="T17" fmla="*/ 223 w 223"/>
                  <a:gd name="T18" fmla="*/ 23 h 23"/>
                </a:gdLst>
                <a:ahLst/>
                <a:cxnLst>
                  <a:cxn ang="T10">
                    <a:pos x="T0" y="T1"/>
                  </a:cxn>
                  <a:cxn ang="T11">
                    <a:pos x="T2" y="T3"/>
                  </a:cxn>
                  <a:cxn ang="T12">
                    <a:pos x="T4" y="T5"/>
                  </a:cxn>
                  <a:cxn ang="T13">
                    <a:pos x="T6" y="T7"/>
                  </a:cxn>
                  <a:cxn ang="T14">
                    <a:pos x="T8" y="T9"/>
                  </a:cxn>
                </a:cxnLst>
                <a:rect l="T15" t="T16" r="T17" b="T18"/>
                <a:pathLst>
                  <a:path w="223" h="23">
                    <a:moveTo>
                      <a:pt x="0" y="23"/>
                    </a:moveTo>
                    <a:lnTo>
                      <a:pt x="27" y="0"/>
                    </a:lnTo>
                    <a:lnTo>
                      <a:pt x="196" y="0"/>
                    </a:lnTo>
                    <a:lnTo>
                      <a:pt x="223" y="23"/>
                    </a:lnTo>
                    <a:lnTo>
                      <a:pt x="0" y="23"/>
                    </a:lnTo>
                    <a:close/>
                  </a:path>
                </a:pathLst>
              </a:custGeom>
              <a:solidFill>
                <a:srgbClr val="000000"/>
              </a:solidFill>
              <a:ln w="9525">
                <a:noFill/>
                <a:round/>
              </a:ln>
            </p:spPr>
            <p:txBody>
              <a:bodyPr/>
              <a:lstStyle/>
              <a:p>
                <a:endParaRPr lang="zh-CN" altLang="en-US"/>
              </a:p>
            </p:txBody>
          </p:sp>
          <p:sp>
            <p:nvSpPr>
              <p:cNvPr id="65920" name="Freeform 83"/>
              <p:cNvSpPr/>
              <p:nvPr/>
            </p:nvSpPr>
            <p:spPr bwMode="auto">
              <a:xfrm>
                <a:off x="4816" y="3612"/>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 name="T10" fmla="*/ 0 60000 65536"/>
                  <a:gd name="T11" fmla="*/ 0 60000 65536"/>
                  <a:gd name="T12" fmla="*/ 0 60000 65536"/>
                  <a:gd name="T13" fmla="*/ 0 60000 65536"/>
                  <a:gd name="T14" fmla="*/ 0 60000 65536"/>
                  <a:gd name="T15" fmla="*/ 0 w 223"/>
                  <a:gd name="T16" fmla="*/ 0 h 23"/>
                  <a:gd name="T17" fmla="*/ 223 w 223"/>
                  <a:gd name="T18" fmla="*/ 23 h 23"/>
                </a:gdLst>
                <a:ahLst/>
                <a:cxnLst>
                  <a:cxn ang="T10">
                    <a:pos x="T0" y="T1"/>
                  </a:cxn>
                  <a:cxn ang="T11">
                    <a:pos x="T2" y="T3"/>
                  </a:cxn>
                  <a:cxn ang="T12">
                    <a:pos x="T4" y="T5"/>
                  </a:cxn>
                  <a:cxn ang="T13">
                    <a:pos x="T6" y="T7"/>
                  </a:cxn>
                  <a:cxn ang="T14">
                    <a:pos x="T8" y="T9"/>
                  </a:cxn>
                </a:cxnLst>
                <a:rect l="T15" t="T16" r="T17" b="T18"/>
                <a:pathLst>
                  <a:path w="223" h="23">
                    <a:moveTo>
                      <a:pt x="0" y="23"/>
                    </a:moveTo>
                    <a:lnTo>
                      <a:pt x="27" y="0"/>
                    </a:lnTo>
                    <a:lnTo>
                      <a:pt x="196" y="0"/>
                    </a:lnTo>
                    <a:lnTo>
                      <a:pt x="223" y="23"/>
                    </a:lnTo>
                    <a:lnTo>
                      <a:pt x="0" y="23"/>
                    </a:lnTo>
                    <a:close/>
                  </a:path>
                </a:pathLst>
              </a:custGeom>
              <a:solidFill>
                <a:srgbClr val="000000"/>
              </a:solidFill>
              <a:ln w="9525">
                <a:noFill/>
                <a:round/>
              </a:ln>
            </p:spPr>
            <p:txBody>
              <a:bodyPr/>
              <a:lstStyle/>
              <a:p>
                <a:endParaRPr lang="zh-CN" altLang="en-US"/>
              </a:p>
            </p:txBody>
          </p:sp>
          <p:sp>
            <p:nvSpPr>
              <p:cNvPr id="65921" name="Rectangle 84"/>
              <p:cNvSpPr>
                <a:spLocks noChangeArrowheads="1"/>
              </p:cNvSpPr>
              <p:nvPr/>
            </p:nvSpPr>
            <p:spPr bwMode="auto">
              <a:xfrm>
                <a:off x="4816" y="3635"/>
                <a:ext cx="223" cy="175"/>
              </a:xfrm>
              <a:prstGeom prst="rect">
                <a:avLst/>
              </a:prstGeom>
              <a:solidFill>
                <a:srgbClr val="000000"/>
              </a:solidFill>
              <a:ln w="9525">
                <a:noFill/>
                <a:miter lim="800000"/>
              </a:ln>
            </p:spPr>
            <p:txBody>
              <a:bodyPr/>
              <a:lstStyle/>
              <a:p>
                <a:endParaRPr lang="zh-CN" altLang="en-US"/>
              </a:p>
            </p:txBody>
          </p:sp>
          <p:sp>
            <p:nvSpPr>
              <p:cNvPr id="65922" name="Rectangle 85"/>
              <p:cNvSpPr>
                <a:spLocks noChangeArrowheads="1"/>
              </p:cNvSpPr>
              <p:nvPr/>
            </p:nvSpPr>
            <p:spPr bwMode="auto">
              <a:xfrm>
                <a:off x="4770" y="3823"/>
                <a:ext cx="314" cy="78"/>
              </a:xfrm>
              <a:prstGeom prst="rect">
                <a:avLst/>
              </a:prstGeom>
              <a:solidFill>
                <a:srgbClr val="000000"/>
              </a:solidFill>
              <a:ln w="9525">
                <a:noFill/>
                <a:miter lim="800000"/>
              </a:ln>
            </p:spPr>
            <p:txBody>
              <a:bodyPr/>
              <a:lstStyle/>
              <a:p>
                <a:endParaRPr lang="zh-CN" altLang="en-US"/>
              </a:p>
            </p:txBody>
          </p:sp>
          <p:sp>
            <p:nvSpPr>
              <p:cNvPr id="65923" name="Rectangle 86"/>
              <p:cNvSpPr>
                <a:spLocks noChangeArrowheads="1"/>
              </p:cNvSpPr>
              <p:nvPr/>
            </p:nvSpPr>
            <p:spPr bwMode="auto">
              <a:xfrm>
                <a:off x="4836" y="3656"/>
                <a:ext cx="182" cy="135"/>
              </a:xfrm>
              <a:prstGeom prst="rect">
                <a:avLst/>
              </a:prstGeom>
              <a:solidFill>
                <a:srgbClr val="000000"/>
              </a:solidFill>
              <a:ln w="9525">
                <a:noFill/>
                <a:miter lim="800000"/>
              </a:ln>
            </p:spPr>
            <p:txBody>
              <a:bodyPr/>
              <a:lstStyle/>
              <a:p>
                <a:endParaRPr lang="zh-CN" altLang="en-US"/>
              </a:p>
            </p:txBody>
          </p:sp>
          <p:sp>
            <p:nvSpPr>
              <p:cNvPr id="65924" name="Line 87"/>
              <p:cNvSpPr>
                <a:spLocks noChangeShapeType="1"/>
              </p:cNvSpPr>
              <p:nvPr/>
            </p:nvSpPr>
            <p:spPr bwMode="auto">
              <a:xfrm flipH="1">
                <a:off x="4985" y="3852"/>
                <a:ext cx="74" cy="1"/>
              </a:xfrm>
              <a:prstGeom prst="line">
                <a:avLst/>
              </a:prstGeom>
              <a:noFill/>
              <a:ln w="9525">
                <a:solidFill>
                  <a:srgbClr val="000000"/>
                </a:solidFill>
                <a:round/>
              </a:ln>
            </p:spPr>
            <p:txBody>
              <a:bodyPr/>
              <a:lstStyle/>
              <a:p>
                <a:endParaRPr lang="zh-CN" altLang="en-US"/>
              </a:p>
            </p:txBody>
          </p:sp>
          <p:grpSp>
            <p:nvGrpSpPr>
              <p:cNvPr id="65925" name="Group 88"/>
              <p:cNvGrpSpPr/>
              <p:nvPr/>
            </p:nvGrpSpPr>
            <p:grpSpPr bwMode="auto">
              <a:xfrm>
                <a:off x="4760" y="3907"/>
                <a:ext cx="335" cy="51"/>
                <a:chOff x="4760" y="3907"/>
                <a:chExt cx="335" cy="51"/>
              </a:xfrm>
            </p:grpSpPr>
            <p:sp>
              <p:nvSpPr>
                <p:cNvPr id="65926" name="Freeform 89"/>
                <p:cNvSpPr/>
                <p:nvPr/>
              </p:nvSpPr>
              <p:spPr bwMode="auto">
                <a:xfrm>
                  <a:off x="4760" y="3907"/>
                  <a:ext cx="335" cy="38"/>
                </a:xfrm>
                <a:custGeom>
                  <a:avLst/>
                  <a:gdLst>
                    <a:gd name="T0" fmla="*/ 0 w 335"/>
                    <a:gd name="T1" fmla="*/ 38 h 38"/>
                    <a:gd name="T2" fmla="*/ 39 w 335"/>
                    <a:gd name="T3" fmla="*/ 0 h 38"/>
                    <a:gd name="T4" fmla="*/ 295 w 335"/>
                    <a:gd name="T5" fmla="*/ 0 h 38"/>
                    <a:gd name="T6" fmla="*/ 335 w 335"/>
                    <a:gd name="T7" fmla="*/ 38 h 38"/>
                    <a:gd name="T8" fmla="*/ 0 w 335"/>
                    <a:gd name="T9" fmla="*/ 38 h 38"/>
                    <a:gd name="T10" fmla="*/ 0 60000 65536"/>
                    <a:gd name="T11" fmla="*/ 0 60000 65536"/>
                    <a:gd name="T12" fmla="*/ 0 60000 65536"/>
                    <a:gd name="T13" fmla="*/ 0 60000 65536"/>
                    <a:gd name="T14" fmla="*/ 0 60000 65536"/>
                    <a:gd name="T15" fmla="*/ 0 w 335"/>
                    <a:gd name="T16" fmla="*/ 0 h 38"/>
                    <a:gd name="T17" fmla="*/ 335 w 335"/>
                    <a:gd name="T18" fmla="*/ 38 h 38"/>
                  </a:gdLst>
                  <a:ahLst/>
                  <a:cxnLst>
                    <a:cxn ang="T10">
                      <a:pos x="T0" y="T1"/>
                    </a:cxn>
                    <a:cxn ang="T11">
                      <a:pos x="T2" y="T3"/>
                    </a:cxn>
                    <a:cxn ang="T12">
                      <a:pos x="T4" y="T5"/>
                    </a:cxn>
                    <a:cxn ang="T13">
                      <a:pos x="T6" y="T7"/>
                    </a:cxn>
                    <a:cxn ang="T14">
                      <a:pos x="T8" y="T9"/>
                    </a:cxn>
                  </a:cxnLst>
                  <a:rect l="T15" t="T16" r="T17" b="T18"/>
                  <a:pathLst>
                    <a:path w="335" h="38">
                      <a:moveTo>
                        <a:pt x="0" y="38"/>
                      </a:moveTo>
                      <a:lnTo>
                        <a:pt x="39" y="0"/>
                      </a:lnTo>
                      <a:lnTo>
                        <a:pt x="295" y="0"/>
                      </a:lnTo>
                      <a:lnTo>
                        <a:pt x="335" y="38"/>
                      </a:lnTo>
                      <a:lnTo>
                        <a:pt x="0" y="38"/>
                      </a:lnTo>
                      <a:close/>
                    </a:path>
                  </a:pathLst>
                </a:custGeom>
                <a:solidFill>
                  <a:srgbClr val="000000"/>
                </a:solidFill>
                <a:ln w="9525">
                  <a:noFill/>
                  <a:round/>
                </a:ln>
              </p:spPr>
              <p:txBody>
                <a:bodyPr/>
                <a:lstStyle/>
                <a:p>
                  <a:endParaRPr lang="zh-CN" altLang="en-US"/>
                </a:p>
              </p:txBody>
            </p:sp>
            <p:sp>
              <p:nvSpPr>
                <p:cNvPr id="65927" name="Freeform 90"/>
                <p:cNvSpPr/>
                <p:nvPr/>
              </p:nvSpPr>
              <p:spPr bwMode="auto">
                <a:xfrm>
                  <a:off x="4760" y="3907"/>
                  <a:ext cx="335" cy="38"/>
                </a:xfrm>
                <a:custGeom>
                  <a:avLst/>
                  <a:gdLst>
                    <a:gd name="T0" fmla="*/ 0 w 335"/>
                    <a:gd name="T1" fmla="*/ 38 h 38"/>
                    <a:gd name="T2" fmla="*/ 39 w 335"/>
                    <a:gd name="T3" fmla="*/ 0 h 38"/>
                    <a:gd name="T4" fmla="*/ 295 w 335"/>
                    <a:gd name="T5" fmla="*/ 0 h 38"/>
                    <a:gd name="T6" fmla="*/ 335 w 335"/>
                    <a:gd name="T7" fmla="*/ 38 h 38"/>
                    <a:gd name="T8" fmla="*/ 0 w 335"/>
                    <a:gd name="T9" fmla="*/ 38 h 38"/>
                    <a:gd name="T10" fmla="*/ 0 60000 65536"/>
                    <a:gd name="T11" fmla="*/ 0 60000 65536"/>
                    <a:gd name="T12" fmla="*/ 0 60000 65536"/>
                    <a:gd name="T13" fmla="*/ 0 60000 65536"/>
                    <a:gd name="T14" fmla="*/ 0 60000 65536"/>
                    <a:gd name="T15" fmla="*/ 0 w 335"/>
                    <a:gd name="T16" fmla="*/ 0 h 38"/>
                    <a:gd name="T17" fmla="*/ 335 w 335"/>
                    <a:gd name="T18" fmla="*/ 38 h 38"/>
                  </a:gdLst>
                  <a:ahLst/>
                  <a:cxnLst>
                    <a:cxn ang="T10">
                      <a:pos x="T0" y="T1"/>
                    </a:cxn>
                    <a:cxn ang="T11">
                      <a:pos x="T2" y="T3"/>
                    </a:cxn>
                    <a:cxn ang="T12">
                      <a:pos x="T4" y="T5"/>
                    </a:cxn>
                    <a:cxn ang="T13">
                      <a:pos x="T6" y="T7"/>
                    </a:cxn>
                    <a:cxn ang="T14">
                      <a:pos x="T8" y="T9"/>
                    </a:cxn>
                  </a:cxnLst>
                  <a:rect l="T15" t="T16" r="T17" b="T18"/>
                  <a:pathLst>
                    <a:path w="335" h="38">
                      <a:moveTo>
                        <a:pt x="0" y="38"/>
                      </a:moveTo>
                      <a:lnTo>
                        <a:pt x="39" y="0"/>
                      </a:lnTo>
                      <a:lnTo>
                        <a:pt x="295" y="0"/>
                      </a:lnTo>
                      <a:lnTo>
                        <a:pt x="335" y="38"/>
                      </a:lnTo>
                      <a:lnTo>
                        <a:pt x="0" y="38"/>
                      </a:lnTo>
                      <a:close/>
                    </a:path>
                  </a:pathLst>
                </a:custGeom>
                <a:solidFill>
                  <a:srgbClr val="000000"/>
                </a:solidFill>
                <a:ln w="9525">
                  <a:noFill/>
                  <a:round/>
                </a:ln>
              </p:spPr>
              <p:txBody>
                <a:bodyPr/>
                <a:lstStyle/>
                <a:p>
                  <a:endParaRPr lang="zh-CN" altLang="en-US"/>
                </a:p>
              </p:txBody>
            </p:sp>
            <p:sp>
              <p:nvSpPr>
                <p:cNvPr id="65928" name="Rectangle 91"/>
                <p:cNvSpPr>
                  <a:spLocks noChangeArrowheads="1"/>
                </p:cNvSpPr>
                <p:nvPr/>
              </p:nvSpPr>
              <p:spPr bwMode="auto">
                <a:xfrm>
                  <a:off x="4762" y="3943"/>
                  <a:ext cx="331" cy="15"/>
                </a:xfrm>
                <a:prstGeom prst="rect">
                  <a:avLst/>
                </a:prstGeom>
                <a:solidFill>
                  <a:srgbClr val="000000"/>
                </a:solidFill>
                <a:ln w="9525">
                  <a:noFill/>
                  <a:miter lim="800000"/>
                </a:ln>
              </p:spPr>
              <p:txBody>
                <a:bodyPr/>
                <a:lstStyle/>
                <a:p>
                  <a:endParaRPr lang="zh-CN" altLang="en-US"/>
                </a:p>
              </p:txBody>
            </p:sp>
          </p:grpSp>
        </p:grpSp>
        <p:grpSp>
          <p:nvGrpSpPr>
            <p:cNvPr id="65904" name="Group 92"/>
            <p:cNvGrpSpPr/>
            <p:nvPr/>
          </p:nvGrpSpPr>
          <p:grpSpPr bwMode="auto">
            <a:xfrm>
              <a:off x="4752" y="3605"/>
              <a:ext cx="334" cy="347"/>
              <a:chOff x="4752" y="3605"/>
              <a:chExt cx="334" cy="347"/>
            </a:xfrm>
          </p:grpSpPr>
          <p:sp>
            <p:nvSpPr>
              <p:cNvPr id="65905" name="Freeform 93"/>
              <p:cNvSpPr/>
              <p:nvPr/>
            </p:nvSpPr>
            <p:spPr bwMode="auto">
              <a:xfrm>
                <a:off x="4760" y="3785"/>
                <a:ext cx="316" cy="34"/>
              </a:xfrm>
              <a:custGeom>
                <a:avLst/>
                <a:gdLst>
                  <a:gd name="T0" fmla="*/ 0 w 316"/>
                  <a:gd name="T1" fmla="*/ 34 h 34"/>
                  <a:gd name="T2" fmla="*/ 37 w 316"/>
                  <a:gd name="T3" fmla="*/ 0 h 34"/>
                  <a:gd name="T4" fmla="*/ 279 w 316"/>
                  <a:gd name="T5" fmla="*/ 0 h 34"/>
                  <a:gd name="T6" fmla="*/ 316 w 316"/>
                  <a:gd name="T7" fmla="*/ 34 h 34"/>
                  <a:gd name="T8" fmla="*/ 0 w 316"/>
                  <a:gd name="T9" fmla="*/ 34 h 34"/>
                  <a:gd name="T10" fmla="*/ 0 60000 65536"/>
                  <a:gd name="T11" fmla="*/ 0 60000 65536"/>
                  <a:gd name="T12" fmla="*/ 0 60000 65536"/>
                  <a:gd name="T13" fmla="*/ 0 60000 65536"/>
                  <a:gd name="T14" fmla="*/ 0 60000 65536"/>
                  <a:gd name="T15" fmla="*/ 0 w 316"/>
                  <a:gd name="T16" fmla="*/ 0 h 34"/>
                  <a:gd name="T17" fmla="*/ 316 w 316"/>
                  <a:gd name="T18" fmla="*/ 34 h 34"/>
                </a:gdLst>
                <a:ahLst/>
                <a:cxnLst>
                  <a:cxn ang="T10">
                    <a:pos x="T0" y="T1"/>
                  </a:cxn>
                  <a:cxn ang="T11">
                    <a:pos x="T2" y="T3"/>
                  </a:cxn>
                  <a:cxn ang="T12">
                    <a:pos x="T4" y="T5"/>
                  </a:cxn>
                  <a:cxn ang="T13">
                    <a:pos x="T6" y="T7"/>
                  </a:cxn>
                  <a:cxn ang="T14">
                    <a:pos x="T8" y="T9"/>
                  </a:cxn>
                </a:cxnLst>
                <a:rect l="T15" t="T16" r="T17" b="T18"/>
                <a:pathLst>
                  <a:path w="316" h="34">
                    <a:moveTo>
                      <a:pt x="0" y="34"/>
                    </a:moveTo>
                    <a:lnTo>
                      <a:pt x="37" y="0"/>
                    </a:lnTo>
                    <a:lnTo>
                      <a:pt x="279" y="0"/>
                    </a:lnTo>
                    <a:lnTo>
                      <a:pt x="316" y="34"/>
                    </a:lnTo>
                    <a:lnTo>
                      <a:pt x="0" y="34"/>
                    </a:lnTo>
                    <a:close/>
                  </a:path>
                </a:pathLst>
              </a:custGeom>
              <a:solidFill>
                <a:srgbClr val="C9C9B6"/>
              </a:solidFill>
              <a:ln w="9525">
                <a:noFill/>
                <a:round/>
              </a:ln>
            </p:spPr>
            <p:txBody>
              <a:bodyPr/>
              <a:lstStyle/>
              <a:p>
                <a:endParaRPr lang="zh-CN" altLang="en-US"/>
              </a:p>
            </p:txBody>
          </p:sp>
          <p:sp>
            <p:nvSpPr>
              <p:cNvPr id="65906" name="Freeform 94"/>
              <p:cNvSpPr/>
              <p:nvPr/>
            </p:nvSpPr>
            <p:spPr bwMode="auto">
              <a:xfrm>
                <a:off x="4760" y="3785"/>
                <a:ext cx="316" cy="34"/>
              </a:xfrm>
              <a:custGeom>
                <a:avLst/>
                <a:gdLst>
                  <a:gd name="T0" fmla="*/ 0 w 316"/>
                  <a:gd name="T1" fmla="*/ 34 h 34"/>
                  <a:gd name="T2" fmla="*/ 37 w 316"/>
                  <a:gd name="T3" fmla="*/ 0 h 34"/>
                  <a:gd name="T4" fmla="*/ 279 w 316"/>
                  <a:gd name="T5" fmla="*/ 0 h 34"/>
                  <a:gd name="T6" fmla="*/ 316 w 316"/>
                  <a:gd name="T7" fmla="*/ 34 h 34"/>
                  <a:gd name="T8" fmla="*/ 0 w 316"/>
                  <a:gd name="T9" fmla="*/ 34 h 34"/>
                  <a:gd name="T10" fmla="*/ 0 60000 65536"/>
                  <a:gd name="T11" fmla="*/ 0 60000 65536"/>
                  <a:gd name="T12" fmla="*/ 0 60000 65536"/>
                  <a:gd name="T13" fmla="*/ 0 60000 65536"/>
                  <a:gd name="T14" fmla="*/ 0 60000 65536"/>
                  <a:gd name="T15" fmla="*/ 0 w 316"/>
                  <a:gd name="T16" fmla="*/ 0 h 34"/>
                  <a:gd name="T17" fmla="*/ 316 w 316"/>
                  <a:gd name="T18" fmla="*/ 34 h 34"/>
                </a:gdLst>
                <a:ahLst/>
                <a:cxnLst>
                  <a:cxn ang="T10">
                    <a:pos x="T0" y="T1"/>
                  </a:cxn>
                  <a:cxn ang="T11">
                    <a:pos x="T2" y="T3"/>
                  </a:cxn>
                  <a:cxn ang="T12">
                    <a:pos x="T4" y="T5"/>
                  </a:cxn>
                  <a:cxn ang="T13">
                    <a:pos x="T6" y="T7"/>
                  </a:cxn>
                  <a:cxn ang="T14">
                    <a:pos x="T8" y="T9"/>
                  </a:cxn>
                </a:cxnLst>
                <a:rect l="T15" t="T16" r="T17" b="T18"/>
                <a:pathLst>
                  <a:path w="316" h="34">
                    <a:moveTo>
                      <a:pt x="0" y="34"/>
                    </a:moveTo>
                    <a:lnTo>
                      <a:pt x="37" y="0"/>
                    </a:lnTo>
                    <a:lnTo>
                      <a:pt x="279" y="0"/>
                    </a:lnTo>
                    <a:lnTo>
                      <a:pt x="316" y="34"/>
                    </a:lnTo>
                    <a:lnTo>
                      <a:pt x="0" y="34"/>
                    </a:lnTo>
                    <a:close/>
                  </a:path>
                </a:pathLst>
              </a:custGeom>
              <a:solidFill>
                <a:srgbClr val="C9C9B6"/>
              </a:solidFill>
              <a:ln w="9525">
                <a:noFill/>
                <a:round/>
              </a:ln>
            </p:spPr>
            <p:txBody>
              <a:bodyPr/>
              <a:lstStyle/>
              <a:p>
                <a:endParaRPr lang="zh-CN" altLang="en-US"/>
              </a:p>
            </p:txBody>
          </p:sp>
          <p:sp>
            <p:nvSpPr>
              <p:cNvPr id="65907" name="Freeform 95"/>
              <p:cNvSpPr/>
              <p:nvPr/>
            </p:nvSpPr>
            <p:spPr bwMode="auto">
              <a:xfrm>
                <a:off x="4808" y="3605"/>
                <a:ext cx="223" cy="24"/>
              </a:xfrm>
              <a:custGeom>
                <a:avLst/>
                <a:gdLst>
                  <a:gd name="T0" fmla="*/ 0 w 223"/>
                  <a:gd name="T1" fmla="*/ 24 h 24"/>
                  <a:gd name="T2" fmla="*/ 26 w 223"/>
                  <a:gd name="T3" fmla="*/ 0 h 24"/>
                  <a:gd name="T4" fmla="*/ 196 w 223"/>
                  <a:gd name="T5" fmla="*/ 0 h 24"/>
                  <a:gd name="T6" fmla="*/ 223 w 223"/>
                  <a:gd name="T7" fmla="*/ 24 h 24"/>
                  <a:gd name="T8" fmla="*/ 0 w 223"/>
                  <a:gd name="T9" fmla="*/ 24 h 24"/>
                  <a:gd name="T10" fmla="*/ 0 60000 65536"/>
                  <a:gd name="T11" fmla="*/ 0 60000 65536"/>
                  <a:gd name="T12" fmla="*/ 0 60000 65536"/>
                  <a:gd name="T13" fmla="*/ 0 60000 65536"/>
                  <a:gd name="T14" fmla="*/ 0 60000 65536"/>
                  <a:gd name="T15" fmla="*/ 0 w 223"/>
                  <a:gd name="T16" fmla="*/ 0 h 24"/>
                  <a:gd name="T17" fmla="*/ 223 w 223"/>
                  <a:gd name="T18" fmla="*/ 24 h 24"/>
                </a:gdLst>
                <a:ahLst/>
                <a:cxnLst>
                  <a:cxn ang="T10">
                    <a:pos x="T0" y="T1"/>
                  </a:cxn>
                  <a:cxn ang="T11">
                    <a:pos x="T2" y="T3"/>
                  </a:cxn>
                  <a:cxn ang="T12">
                    <a:pos x="T4" y="T5"/>
                  </a:cxn>
                  <a:cxn ang="T13">
                    <a:pos x="T6" y="T7"/>
                  </a:cxn>
                  <a:cxn ang="T14">
                    <a:pos x="T8" y="T9"/>
                  </a:cxn>
                </a:cxnLst>
                <a:rect l="T15" t="T16" r="T17" b="T18"/>
                <a:pathLst>
                  <a:path w="223" h="24">
                    <a:moveTo>
                      <a:pt x="0" y="24"/>
                    </a:moveTo>
                    <a:lnTo>
                      <a:pt x="26" y="0"/>
                    </a:lnTo>
                    <a:lnTo>
                      <a:pt x="196" y="0"/>
                    </a:lnTo>
                    <a:lnTo>
                      <a:pt x="223" y="24"/>
                    </a:lnTo>
                    <a:lnTo>
                      <a:pt x="0" y="24"/>
                    </a:lnTo>
                    <a:close/>
                  </a:path>
                </a:pathLst>
              </a:custGeom>
              <a:solidFill>
                <a:srgbClr val="C9C9B6"/>
              </a:solidFill>
              <a:ln w="9525">
                <a:noFill/>
                <a:round/>
              </a:ln>
            </p:spPr>
            <p:txBody>
              <a:bodyPr/>
              <a:lstStyle/>
              <a:p>
                <a:endParaRPr lang="zh-CN" altLang="en-US"/>
              </a:p>
            </p:txBody>
          </p:sp>
          <p:sp>
            <p:nvSpPr>
              <p:cNvPr id="65908" name="Freeform 96"/>
              <p:cNvSpPr/>
              <p:nvPr/>
            </p:nvSpPr>
            <p:spPr bwMode="auto">
              <a:xfrm>
                <a:off x="4808" y="3605"/>
                <a:ext cx="223" cy="24"/>
              </a:xfrm>
              <a:custGeom>
                <a:avLst/>
                <a:gdLst>
                  <a:gd name="T0" fmla="*/ 0 w 223"/>
                  <a:gd name="T1" fmla="*/ 24 h 24"/>
                  <a:gd name="T2" fmla="*/ 26 w 223"/>
                  <a:gd name="T3" fmla="*/ 0 h 24"/>
                  <a:gd name="T4" fmla="*/ 196 w 223"/>
                  <a:gd name="T5" fmla="*/ 0 h 24"/>
                  <a:gd name="T6" fmla="*/ 223 w 223"/>
                  <a:gd name="T7" fmla="*/ 24 h 24"/>
                  <a:gd name="T8" fmla="*/ 0 w 223"/>
                  <a:gd name="T9" fmla="*/ 24 h 24"/>
                  <a:gd name="T10" fmla="*/ 0 60000 65536"/>
                  <a:gd name="T11" fmla="*/ 0 60000 65536"/>
                  <a:gd name="T12" fmla="*/ 0 60000 65536"/>
                  <a:gd name="T13" fmla="*/ 0 60000 65536"/>
                  <a:gd name="T14" fmla="*/ 0 60000 65536"/>
                  <a:gd name="T15" fmla="*/ 0 w 223"/>
                  <a:gd name="T16" fmla="*/ 0 h 24"/>
                  <a:gd name="T17" fmla="*/ 223 w 223"/>
                  <a:gd name="T18" fmla="*/ 24 h 24"/>
                </a:gdLst>
                <a:ahLst/>
                <a:cxnLst>
                  <a:cxn ang="T10">
                    <a:pos x="T0" y="T1"/>
                  </a:cxn>
                  <a:cxn ang="T11">
                    <a:pos x="T2" y="T3"/>
                  </a:cxn>
                  <a:cxn ang="T12">
                    <a:pos x="T4" y="T5"/>
                  </a:cxn>
                  <a:cxn ang="T13">
                    <a:pos x="T6" y="T7"/>
                  </a:cxn>
                  <a:cxn ang="T14">
                    <a:pos x="T8" y="T9"/>
                  </a:cxn>
                </a:cxnLst>
                <a:rect l="T15" t="T16" r="T17" b="T18"/>
                <a:pathLst>
                  <a:path w="223" h="24">
                    <a:moveTo>
                      <a:pt x="0" y="24"/>
                    </a:moveTo>
                    <a:lnTo>
                      <a:pt x="26" y="0"/>
                    </a:lnTo>
                    <a:lnTo>
                      <a:pt x="196" y="0"/>
                    </a:lnTo>
                    <a:lnTo>
                      <a:pt x="223" y="24"/>
                    </a:lnTo>
                    <a:lnTo>
                      <a:pt x="0" y="24"/>
                    </a:lnTo>
                    <a:close/>
                  </a:path>
                </a:pathLst>
              </a:custGeom>
              <a:solidFill>
                <a:srgbClr val="C9C9B6"/>
              </a:solidFill>
              <a:ln w="9525">
                <a:noFill/>
                <a:round/>
              </a:ln>
            </p:spPr>
            <p:txBody>
              <a:bodyPr/>
              <a:lstStyle/>
              <a:p>
                <a:endParaRPr lang="zh-CN" altLang="en-US"/>
              </a:p>
            </p:txBody>
          </p:sp>
          <p:sp>
            <p:nvSpPr>
              <p:cNvPr id="65909" name="Rectangle 97"/>
              <p:cNvSpPr>
                <a:spLocks noChangeArrowheads="1"/>
              </p:cNvSpPr>
              <p:nvPr/>
            </p:nvSpPr>
            <p:spPr bwMode="auto">
              <a:xfrm>
                <a:off x="4808" y="3629"/>
                <a:ext cx="223" cy="175"/>
              </a:xfrm>
              <a:prstGeom prst="rect">
                <a:avLst/>
              </a:prstGeom>
              <a:solidFill>
                <a:srgbClr val="B7B79D"/>
              </a:solidFill>
              <a:ln w="9525">
                <a:noFill/>
                <a:miter lim="800000"/>
              </a:ln>
            </p:spPr>
            <p:txBody>
              <a:bodyPr/>
              <a:lstStyle/>
              <a:p>
                <a:endParaRPr lang="zh-CN" altLang="en-US"/>
              </a:p>
            </p:txBody>
          </p:sp>
          <p:sp>
            <p:nvSpPr>
              <p:cNvPr id="65910" name="Rectangle 98"/>
              <p:cNvSpPr>
                <a:spLocks noChangeArrowheads="1"/>
              </p:cNvSpPr>
              <p:nvPr/>
            </p:nvSpPr>
            <p:spPr bwMode="auto">
              <a:xfrm>
                <a:off x="4762" y="3817"/>
                <a:ext cx="314" cy="78"/>
              </a:xfrm>
              <a:prstGeom prst="rect">
                <a:avLst/>
              </a:prstGeom>
              <a:solidFill>
                <a:srgbClr val="B7B79D"/>
              </a:solidFill>
              <a:ln w="9525">
                <a:noFill/>
                <a:miter lim="800000"/>
              </a:ln>
            </p:spPr>
            <p:txBody>
              <a:bodyPr/>
              <a:lstStyle/>
              <a:p>
                <a:endParaRPr lang="zh-CN" altLang="en-US"/>
              </a:p>
            </p:txBody>
          </p:sp>
          <p:sp>
            <p:nvSpPr>
              <p:cNvPr id="65911" name="Rectangle 99"/>
              <p:cNvSpPr>
                <a:spLocks noChangeArrowheads="1"/>
              </p:cNvSpPr>
              <p:nvPr/>
            </p:nvSpPr>
            <p:spPr bwMode="auto">
              <a:xfrm>
                <a:off x="4828" y="3650"/>
                <a:ext cx="182" cy="135"/>
              </a:xfrm>
              <a:prstGeom prst="rect">
                <a:avLst/>
              </a:prstGeom>
              <a:solidFill>
                <a:srgbClr val="FFFFFF"/>
              </a:solidFill>
              <a:ln w="9525">
                <a:noFill/>
                <a:miter lim="800000"/>
              </a:ln>
            </p:spPr>
            <p:txBody>
              <a:bodyPr/>
              <a:lstStyle/>
              <a:p>
                <a:endParaRPr lang="zh-CN" altLang="en-US"/>
              </a:p>
            </p:txBody>
          </p:sp>
          <p:sp>
            <p:nvSpPr>
              <p:cNvPr id="65912" name="Line 100"/>
              <p:cNvSpPr>
                <a:spLocks noChangeShapeType="1"/>
              </p:cNvSpPr>
              <p:nvPr/>
            </p:nvSpPr>
            <p:spPr bwMode="auto">
              <a:xfrm flipH="1">
                <a:off x="4977" y="3846"/>
                <a:ext cx="74" cy="1"/>
              </a:xfrm>
              <a:prstGeom prst="line">
                <a:avLst/>
              </a:prstGeom>
              <a:noFill/>
              <a:ln w="9525">
                <a:solidFill>
                  <a:srgbClr val="000000"/>
                </a:solidFill>
                <a:round/>
              </a:ln>
            </p:spPr>
            <p:txBody>
              <a:bodyPr/>
              <a:lstStyle/>
              <a:p>
                <a:endParaRPr lang="zh-CN" altLang="en-US"/>
              </a:p>
            </p:txBody>
          </p:sp>
          <p:grpSp>
            <p:nvGrpSpPr>
              <p:cNvPr id="65913" name="Group 101"/>
              <p:cNvGrpSpPr/>
              <p:nvPr/>
            </p:nvGrpSpPr>
            <p:grpSpPr bwMode="auto">
              <a:xfrm>
                <a:off x="4752" y="3901"/>
                <a:ext cx="334" cy="51"/>
                <a:chOff x="4752" y="3901"/>
                <a:chExt cx="334" cy="51"/>
              </a:xfrm>
            </p:grpSpPr>
            <p:sp>
              <p:nvSpPr>
                <p:cNvPr id="65914" name="Freeform 102"/>
                <p:cNvSpPr/>
                <p:nvPr/>
              </p:nvSpPr>
              <p:spPr bwMode="auto">
                <a:xfrm>
                  <a:off x="4752" y="3901"/>
                  <a:ext cx="334" cy="38"/>
                </a:xfrm>
                <a:custGeom>
                  <a:avLst/>
                  <a:gdLst>
                    <a:gd name="T0" fmla="*/ 0 w 334"/>
                    <a:gd name="T1" fmla="*/ 38 h 38"/>
                    <a:gd name="T2" fmla="*/ 39 w 334"/>
                    <a:gd name="T3" fmla="*/ 0 h 38"/>
                    <a:gd name="T4" fmla="*/ 295 w 334"/>
                    <a:gd name="T5" fmla="*/ 0 h 38"/>
                    <a:gd name="T6" fmla="*/ 334 w 334"/>
                    <a:gd name="T7" fmla="*/ 38 h 38"/>
                    <a:gd name="T8" fmla="*/ 0 w 334"/>
                    <a:gd name="T9" fmla="*/ 38 h 38"/>
                    <a:gd name="T10" fmla="*/ 0 60000 65536"/>
                    <a:gd name="T11" fmla="*/ 0 60000 65536"/>
                    <a:gd name="T12" fmla="*/ 0 60000 65536"/>
                    <a:gd name="T13" fmla="*/ 0 60000 65536"/>
                    <a:gd name="T14" fmla="*/ 0 60000 65536"/>
                    <a:gd name="T15" fmla="*/ 0 w 334"/>
                    <a:gd name="T16" fmla="*/ 0 h 38"/>
                    <a:gd name="T17" fmla="*/ 334 w 334"/>
                    <a:gd name="T18" fmla="*/ 38 h 38"/>
                  </a:gdLst>
                  <a:ahLst/>
                  <a:cxnLst>
                    <a:cxn ang="T10">
                      <a:pos x="T0" y="T1"/>
                    </a:cxn>
                    <a:cxn ang="T11">
                      <a:pos x="T2" y="T3"/>
                    </a:cxn>
                    <a:cxn ang="T12">
                      <a:pos x="T4" y="T5"/>
                    </a:cxn>
                    <a:cxn ang="T13">
                      <a:pos x="T6" y="T7"/>
                    </a:cxn>
                    <a:cxn ang="T14">
                      <a:pos x="T8" y="T9"/>
                    </a:cxn>
                  </a:cxnLst>
                  <a:rect l="T15" t="T16" r="T17" b="T18"/>
                  <a:pathLst>
                    <a:path w="334" h="38">
                      <a:moveTo>
                        <a:pt x="0" y="38"/>
                      </a:moveTo>
                      <a:lnTo>
                        <a:pt x="39" y="0"/>
                      </a:lnTo>
                      <a:lnTo>
                        <a:pt x="295" y="0"/>
                      </a:lnTo>
                      <a:lnTo>
                        <a:pt x="334" y="38"/>
                      </a:lnTo>
                      <a:lnTo>
                        <a:pt x="0" y="38"/>
                      </a:lnTo>
                      <a:close/>
                    </a:path>
                  </a:pathLst>
                </a:custGeom>
                <a:solidFill>
                  <a:srgbClr val="C9C9B6"/>
                </a:solidFill>
                <a:ln w="9525">
                  <a:noFill/>
                  <a:round/>
                </a:ln>
              </p:spPr>
              <p:txBody>
                <a:bodyPr/>
                <a:lstStyle/>
                <a:p>
                  <a:endParaRPr lang="zh-CN" altLang="en-US"/>
                </a:p>
              </p:txBody>
            </p:sp>
            <p:sp>
              <p:nvSpPr>
                <p:cNvPr id="65915" name="Freeform 103"/>
                <p:cNvSpPr/>
                <p:nvPr/>
              </p:nvSpPr>
              <p:spPr bwMode="auto">
                <a:xfrm>
                  <a:off x="4752" y="3901"/>
                  <a:ext cx="334" cy="38"/>
                </a:xfrm>
                <a:custGeom>
                  <a:avLst/>
                  <a:gdLst>
                    <a:gd name="T0" fmla="*/ 0 w 334"/>
                    <a:gd name="T1" fmla="*/ 38 h 38"/>
                    <a:gd name="T2" fmla="*/ 39 w 334"/>
                    <a:gd name="T3" fmla="*/ 0 h 38"/>
                    <a:gd name="T4" fmla="*/ 295 w 334"/>
                    <a:gd name="T5" fmla="*/ 0 h 38"/>
                    <a:gd name="T6" fmla="*/ 334 w 334"/>
                    <a:gd name="T7" fmla="*/ 38 h 38"/>
                    <a:gd name="T8" fmla="*/ 0 w 334"/>
                    <a:gd name="T9" fmla="*/ 38 h 38"/>
                    <a:gd name="T10" fmla="*/ 0 60000 65536"/>
                    <a:gd name="T11" fmla="*/ 0 60000 65536"/>
                    <a:gd name="T12" fmla="*/ 0 60000 65536"/>
                    <a:gd name="T13" fmla="*/ 0 60000 65536"/>
                    <a:gd name="T14" fmla="*/ 0 60000 65536"/>
                    <a:gd name="T15" fmla="*/ 0 w 334"/>
                    <a:gd name="T16" fmla="*/ 0 h 38"/>
                    <a:gd name="T17" fmla="*/ 334 w 334"/>
                    <a:gd name="T18" fmla="*/ 38 h 38"/>
                  </a:gdLst>
                  <a:ahLst/>
                  <a:cxnLst>
                    <a:cxn ang="T10">
                      <a:pos x="T0" y="T1"/>
                    </a:cxn>
                    <a:cxn ang="T11">
                      <a:pos x="T2" y="T3"/>
                    </a:cxn>
                    <a:cxn ang="T12">
                      <a:pos x="T4" y="T5"/>
                    </a:cxn>
                    <a:cxn ang="T13">
                      <a:pos x="T6" y="T7"/>
                    </a:cxn>
                    <a:cxn ang="T14">
                      <a:pos x="T8" y="T9"/>
                    </a:cxn>
                  </a:cxnLst>
                  <a:rect l="T15" t="T16" r="T17" b="T18"/>
                  <a:pathLst>
                    <a:path w="334" h="38">
                      <a:moveTo>
                        <a:pt x="0" y="38"/>
                      </a:moveTo>
                      <a:lnTo>
                        <a:pt x="39" y="0"/>
                      </a:lnTo>
                      <a:lnTo>
                        <a:pt x="295" y="0"/>
                      </a:lnTo>
                      <a:lnTo>
                        <a:pt x="334" y="38"/>
                      </a:lnTo>
                      <a:lnTo>
                        <a:pt x="0" y="38"/>
                      </a:lnTo>
                      <a:close/>
                    </a:path>
                  </a:pathLst>
                </a:custGeom>
                <a:solidFill>
                  <a:srgbClr val="C9C9B6"/>
                </a:solidFill>
                <a:ln w="9525">
                  <a:noFill/>
                  <a:round/>
                </a:ln>
              </p:spPr>
              <p:txBody>
                <a:bodyPr/>
                <a:lstStyle/>
                <a:p>
                  <a:endParaRPr lang="zh-CN" altLang="en-US"/>
                </a:p>
              </p:txBody>
            </p:sp>
            <p:sp>
              <p:nvSpPr>
                <p:cNvPr id="65916" name="Rectangle 104"/>
                <p:cNvSpPr>
                  <a:spLocks noChangeArrowheads="1"/>
                </p:cNvSpPr>
                <p:nvPr/>
              </p:nvSpPr>
              <p:spPr bwMode="auto">
                <a:xfrm>
                  <a:off x="4754" y="3937"/>
                  <a:ext cx="330" cy="15"/>
                </a:xfrm>
                <a:prstGeom prst="rect">
                  <a:avLst/>
                </a:prstGeom>
                <a:solidFill>
                  <a:srgbClr val="BAB79D"/>
                </a:solidFill>
                <a:ln w="9525">
                  <a:noFill/>
                  <a:miter lim="800000"/>
                </a:ln>
              </p:spPr>
              <p:txBody>
                <a:bodyPr/>
                <a:lstStyle/>
                <a:p>
                  <a:endParaRPr lang="zh-CN" altLang="en-US"/>
                </a:p>
              </p:txBody>
            </p:sp>
          </p:grpSp>
        </p:grpSp>
      </p:grpSp>
      <p:grpSp>
        <p:nvGrpSpPr>
          <p:cNvPr id="65562" name="Group 105"/>
          <p:cNvGrpSpPr/>
          <p:nvPr/>
        </p:nvGrpSpPr>
        <p:grpSpPr bwMode="auto">
          <a:xfrm>
            <a:off x="579438" y="2509838"/>
            <a:ext cx="504825" cy="517525"/>
            <a:chOff x="101" y="1539"/>
            <a:chExt cx="343" cy="352"/>
          </a:xfrm>
        </p:grpSpPr>
        <p:grpSp>
          <p:nvGrpSpPr>
            <p:cNvPr id="65877" name="Group 106"/>
            <p:cNvGrpSpPr/>
            <p:nvPr/>
          </p:nvGrpSpPr>
          <p:grpSpPr bwMode="auto">
            <a:xfrm>
              <a:off x="109" y="1545"/>
              <a:ext cx="335" cy="346"/>
              <a:chOff x="109" y="1545"/>
              <a:chExt cx="335" cy="346"/>
            </a:xfrm>
          </p:grpSpPr>
          <p:sp>
            <p:nvSpPr>
              <p:cNvPr id="65891" name="Freeform 107"/>
              <p:cNvSpPr/>
              <p:nvPr/>
            </p:nvSpPr>
            <p:spPr bwMode="auto">
              <a:xfrm>
                <a:off x="118" y="1724"/>
                <a:ext cx="316" cy="34"/>
              </a:xfrm>
              <a:custGeom>
                <a:avLst/>
                <a:gdLst>
                  <a:gd name="T0" fmla="*/ 0 w 316"/>
                  <a:gd name="T1" fmla="*/ 34 h 34"/>
                  <a:gd name="T2" fmla="*/ 37 w 316"/>
                  <a:gd name="T3" fmla="*/ 0 h 34"/>
                  <a:gd name="T4" fmla="*/ 278 w 316"/>
                  <a:gd name="T5" fmla="*/ 0 h 34"/>
                  <a:gd name="T6" fmla="*/ 316 w 316"/>
                  <a:gd name="T7" fmla="*/ 34 h 34"/>
                  <a:gd name="T8" fmla="*/ 0 w 316"/>
                  <a:gd name="T9" fmla="*/ 34 h 34"/>
                  <a:gd name="T10" fmla="*/ 0 60000 65536"/>
                  <a:gd name="T11" fmla="*/ 0 60000 65536"/>
                  <a:gd name="T12" fmla="*/ 0 60000 65536"/>
                  <a:gd name="T13" fmla="*/ 0 60000 65536"/>
                  <a:gd name="T14" fmla="*/ 0 60000 65536"/>
                  <a:gd name="T15" fmla="*/ 0 w 316"/>
                  <a:gd name="T16" fmla="*/ 0 h 34"/>
                  <a:gd name="T17" fmla="*/ 316 w 316"/>
                  <a:gd name="T18" fmla="*/ 34 h 34"/>
                </a:gdLst>
                <a:ahLst/>
                <a:cxnLst>
                  <a:cxn ang="T10">
                    <a:pos x="T0" y="T1"/>
                  </a:cxn>
                  <a:cxn ang="T11">
                    <a:pos x="T2" y="T3"/>
                  </a:cxn>
                  <a:cxn ang="T12">
                    <a:pos x="T4" y="T5"/>
                  </a:cxn>
                  <a:cxn ang="T13">
                    <a:pos x="T6" y="T7"/>
                  </a:cxn>
                  <a:cxn ang="T14">
                    <a:pos x="T8" y="T9"/>
                  </a:cxn>
                </a:cxnLst>
                <a:rect l="T15" t="T16" r="T17" b="T18"/>
                <a:pathLst>
                  <a:path w="316" h="34">
                    <a:moveTo>
                      <a:pt x="0" y="34"/>
                    </a:moveTo>
                    <a:lnTo>
                      <a:pt x="37" y="0"/>
                    </a:lnTo>
                    <a:lnTo>
                      <a:pt x="278" y="0"/>
                    </a:lnTo>
                    <a:lnTo>
                      <a:pt x="316" y="34"/>
                    </a:lnTo>
                    <a:lnTo>
                      <a:pt x="0" y="34"/>
                    </a:lnTo>
                    <a:close/>
                  </a:path>
                </a:pathLst>
              </a:custGeom>
              <a:solidFill>
                <a:srgbClr val="000000"/>
              </a:solidFill>
              <a:ln w="9525">
                <a:noFill/>
                <a:round/>
              </a:ln>
            </p:spPr>
            <p:txBody>
              <a:bodyPr/>
              <a:lstStyle/>
              <a:p>
                <a:endParaRPr lang="zh-CN" altLang="en-US"/>
              </a:p>
            </p:txBody>
          </p:sp>
          <p:sp>
            <p:nvSpPr>
              <p:cNvPr id="65892" name="Freeform 108"/>
              <p:cNvSpPr/>
              <p:nvPr/>
            </p:nvSpPr>
            <p:spPr bwMode="auto">
              <a:xfrm>
                <a:off x="118" y="1724"/>
                <a:ext cx="316" cy="34"/>
              </a:xfrm>
              <a:custGeom>
                <a:avLst/>
                <a:gdLst>
                  <a:gd name="T0" fmla="*/ 0 w 316"/>
                  <a:gd name="T1" fmla="*/ 34 h 34"/>
                  <a:gd name="T2" fmla="*/ 37 w 316"/>
                  <a:gd name="T3" fmla="*/ 0 h 34"/>
                  <a:gd name="T4" fmla="*/ 278 w 316"/>
                  <a:gd name="T5" fmla="*/ 0 h 34"/>
                  <a:gd name="T6" fmla="*/ 316 w 316"/>
                  <a:gd name="T7" fmla="*/ 34 h 34"/>
                  <a:gd name="T8" fmla="*/ 0 w 316"/>
                  <a:gd name="T9" fmla="*/ 34 h 34"/>
                  <a:gd name="T10" fmla="*/ 0 60000 65536"/>
                  <a:gd name="T11" fmla="*/ 0 60000 65536"/>
                  <a:gd name="T12" fmla="*/ 0 60000 65536"/>
                  <a:gd name="T13" fmla="*/ 0 60000 65536"/>
                  <a:gd name="T14" fmla="*/ 0 60000 65536"/>
                  <a:gd name="T15" fmla="*/ 0 w 316"/>
                  <a:gd name="T16" fmla="*/ 0 h 34"/>
                  <a:gd name="T17" fmla="*/ 316 w 316"/>
                  <a:gd name="T18" fmla="*/ 34 h 34"/>
                </a:gdLst>
                <a:ahLst/>
                <a:cxnLst>
                  <a:cxn ang="T10">
                    <a:pos x="T0" y="T1"/>
                  </a:cxn>
                  <a:cxn ang="T11">
                    <a:pos x="T2" y="T3"/>
                  </a:cxn>
                  <a:cxn ang="T12">
                    <a:pos x="T4" y="T5"/>
                  </a:cxn>
                  <a:cxn ang="T13">
                    <a:pos x="T6" y="T7"/>
                  </a:cxn>
                  <a:cxn ang="T14">
                    <a:pos x="T8" y="T9"/>
                  </a:cxn>
                </a:cxnLst>
                <a:rect l="T15" t="T16" r="T17" b="T18"/>
                <a:pathLst>
                  <a:path w="316" h="34">
                    <a:moveTo>
                      <a:pt x="0" y="34"/>
                    </a:moveTo>
                    <a:lnTo>
                      <a:pt x="37" y="0"/>
                    </a:lnTo>
                    <a:lnTo>
                      <a:pt x="278" y="0"/>
                    </a:lnTo>
                    <a:lnTo>
                      <a:pt x="316" y="34"/>
                    </a:lnTo>
                    <a:lnTo>
                      <a:pt x="0" y="34"/>
                    </a:lnTo>
                    <a:close/>
                  </a:path>
                </a:pathLst>
              </a:custGeom>
              <a:solidFill>
                <a:srgbClr val="000000"/>
              </a:solidFill>
              <a:ln w="9525">
                <a:noFill/>
                <a:round/>
              </a:ln>
            </p:spPr>
            <p:txBody>
              <a:bodyPr/>
              <a:lstStyle/>
              <a:p>
                <a:endParaRPr lang="zh-CN" altLang="en-US"/>
              </a:p>
            </p:txBody>
          </p:sp>
          <p:sp>
            <p:nvSpPr>
              <p:cNvPr id="65893" name="Freeform 109"/>
              <p:cNvSpPr/>
              <p:nvPr/>
            </p:nvSpPr>
            <p:spPr bwMode="auto">
              <a:xfrm>
                <a:off x="165" y="1545"/>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 name="T10" fmla="*/ 0 60000 65536"/>
                  <a:gd name="T11" fmla="*/ 0 60000 65536"/>
                  <a:gd name="T12" fmla="*/ 0 60000 65536"/>
                  <a:gd name="T13" fmla="*/ 0 60000 65536"/>
                  <a:gd name="T14" fmla="*/ 0 60000 65536"/>
                  <a:gd name="T15" fmla="*/ 0 w 223"/>
                  <a:gd name="T16" fmla="*/ 0 h 23"/>
                  <a:gd name="T17" fmla="*/ 223 w 223"/>
                  <a:gd name="T18" fmla="*/ 23 h 23"/>
                </a:gdLst>
                <a:ahLst/>
                <a:cxnLst>
                  <a:cxn ang="T10">
                    <a:pos x="T0" y="T1"/>
                  </a:cxn>
                  <a:cxn ang="T11">
                    <a:pos x="T2" y="T3"/>
                  </a:cxn>
                  <a:cxn ang="T12">
                    <a:pos x="T4" y="T5"/>
                  </a:cxn>
                  <a:cxn ang="T13">
                    <a:pos x="T6" y="T7"/>
                  </a:cxn>
                  <a:cxn ang="T14">
                    <a:pos x="T8" y="T9"/>
                  </a:cxn>
                </a:cxnLst>
                <a:rect l="T15" t="T16" r="T17" b="T18"/>
                <a:pathLst>
                  <a:path w="223" h="23">
                    <a:moveTo>
                      <a:pt x="0" y="23"/>
                    </a:moveTo>
                    <a:lnTo>
                      <a:pt x="27" y="0"/>
                    </a:lnTo>
                    <a:lnTo>
                      <a:pt x="196" y="0"/>
                    </a:lnTo>
                    <a:lnTo>
                      <a:pt x="223" y="23"/>
                    </a:lnTo>
                    <a:lnTo>
                      <a:pt x="0" y="23"/>
                    </a:lnTo>
                    <a:close/>
                  </a:path>
                </a:pathLst>
              </a:custGeom>
              <a:solidFill>
                <a:srgbClr val="000000"/>
              </a:solidFill>
              <a:ln w="9525">
                <a:noFill/>
                <a:round/>
              </a:ln>
            </p:spPr>
            <p:txBody>
              <a:bodyPr/>
              <a:lstStyle/>
              <a:p>
                <a:endParaRPr lang="zh-CN" altLang="en-US"/>
              </a:p>
            </p:txBody>
          </p:sp>
          <p:sp>
            <p:nvSpPr>
              <p:cNvPr id="65894" name="Freeform 110"/>
              <p:cNvSpPr/>
              <p:nvPr/>
            </p:nvSpPr>
            <p:spPr bwMode="auto">
              <a:xfrm>
                <a:off x="165" y="1545"/>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 name="T10" fmla="*/ 0 60000 65536"/>
                  <a:gd name="T11" fmla="*/ 0 60000 65536"/>
                  <a:gd name="T12" fmla="*/ 0 60000 65536"/>
                  <a:gd name="T13" fmla="*/ 0 60000 65536"/>
                  <a:gd name="T14" fmla="*/ 0 60000 65536"/>
                  <a:gd name="T15" fmla="*/ 0 w 223"/>
                  <a:gd name="T16" fmla="*/ 0 h 23"/>
                  <a:gd name="T17" fmla="*/ 223 w 223"/>
                  <a:gd name="T18" fmla="*/ 23 h 23"/>
                </a:gdLst>
                <a:ahLst/>
                <a:cxnLst>
                  <a:cxn ang="T10">
                    <a:pos x="T0" y="T1"/>
                  </a:cxn>
                  <a:cxn ang="T11">
                    <a:pos x="T2" y="T3"/>
                  </a:cxn>
                  <a:cxn ang="T12">
                    <a:pos x="T4" y="T5"/>
                  </a:cxn>
                  <a:cxn ang="T13">
                    <a:pos x="T6" y="T7"/>
                  </a:cxn>
                  <a:cxn ang="T14">
                    <a:pos x="T8" y="T9"/>
                  </a:cxn>
                </a:cxnLst>
                <a:rect l="T15" t="T16" r="T17" b="T18"/>
                <a:pathLst>
                  <a:path w="223" h="23">
                    <a:moveTo>
                      <a:pt x="0" y="23"/>
                    </a:moveTo>
                    <a:lnTo>
                      <a:pt x="27" y="0"/>
                    </a:lnTo>
                    <a:lnTo>
                      <a:pt x="196" y="0"/>
                    </a:lnTo>
                    <a:lnTo>
                      <a:pt x="223" y="23"/>
                    </a:lnTo>
                    <a:lnTo>
                      <a:pt x="0" y="23"/>
                    </a:lnTo>
                    <a:close/>
                  </a:path>
                </a:pathLst>
              </a:custGeom>
              <a:solidFill>
                <a:srgbClr val="000000"/>
              </a:solidFill>
              <a:ln w="9525">
                <a:noFill/>
                <a:round/>
              </a:ln>
            </p:spPr>
            <p:txBody>
              <a:bodyPr/>
              <a:lstStyle/>
              <a:p>
                <a:endParaRPr lang="zh-CN" altLang="en-US"/>
              </a:p>
            </p:txBody>
          </p:sp>
          <p:sp>
            <p:nvSpPr>
              <p:cNvPr id="65895" name="Rectangle 111"/>
              <p:cNvSpPr>
                <a:spLocks noChangeArrowheads="1"/>
              </p:cNvSpPr>
              <p:nvPr/>
            </p:nvSpPr>
            <p:spPr bwMode="auto">
              <a:xfrm>
                <a:off x="165" y="1568"/>
                <a:ext cx="223" cy="175"/>
              </a:xfrm>
              <a:prstGeom prst="rect">
                <a:avLst/>
              </a:prstGeom>
              <a:solidFill>
                <a:srgbClr val="000000"/>
              </a:solidFill>
              <a:ln w="9525">
                <a:noFill/>
                <a:miter lim="800000"/>
              </a:ln>
            </p:spPr>
            <p:txBody>
              <a:bodyPr/>
              <a:lstStyle/>
              <a:p>
                <a:endParaRPr lang="zh-CN" altLang="en-US"/>
              </a:p>
            </p:txBody>
          </p:sp>
          <p:sp>
            <p:nvSpPr>
              <p:cNvPr id="65896" name="Rectangle 112"/>
              <p:cNvSpPr>
                <a:spLocks noChangeArrowheads="1"/>
              </p:cNvSpPr>
              <p:nvPr/>
            </p:nvSpPr>
            <p:spPr bwMode="auto">
              <a:xfrm>
                <a:off x="120" y="1756"/>
                <a:ext cx="314" cy="78"/>
              </a:xfrm>
              <a:prstGeom prst="rect">
                <a:avLst/>
              </a:prstGeom>
              <a:solidFill>
                <a:srgbClr val="000000"/>
              </a:solidFill>
              <a:ln w="9525">
                <a:noFill/>
                <a:miter lim="800000"/>
              </a:ln>
            </p:spPr>
            <p:txBody>
              <a:bodyPr/>
              <a:lstStyle/>
              <a:p>
                <a:endParaRPr lang="zh-CN" altLang="en-US"/>
              </a:p>
            </p:txBody>
          </p:sp>
          <p:sp>
            <p:nvSpPr>
              <p:cNvPr id="65897" name="Rectangle 113"/>
              <p:cNvSpPr>
                <a:spLocks noChangeArrowheads="1"/>
              </p:cNvSpPr>
              <p:nvPr/>
            </p:nvSpPr>
            <p:spPr bwMode="auto">
              <a:xfrm>
                <a:off x="186" y="1589"/>
                <a:ext cx="182" cy="135"/>
              </a:xfrm>
              <a:prstGeom prst="rect">
                <a:avLst/>
              </a:prstGeom>
              <a:solidFill>
                <a:srgbClr val="000000"/>
              </a:solidFill>
              <a:ln w="9525">
                <a:noFill/>
                <a:miter lim="800000"/>
              </a:ln>
            </p:spPr>
            <p:txBody>
              <a:bodyPr/>
              <a:lstStyle/>
              <a:p>
                <a:endParaRPr lang="zh-CN" altLang="en-US"/>
              </a:p>
            </p:txBody>
          </p:sp>
          <p:sp>
            <p:nvSpPr>
              <p:cNvPr id="65898" name="Line 114"/>
              <p:cNvSpPr>
                <a:spLocks noChangeShapeType="1"/>
              </p:cNvSpPr>
              <p:nvPr/>
            </p:nvSpPr>
            <p:spPr bwMode="auto">
              <a:xfrm flipH="1">
                <a:off x="335" y="1786"/>
                <a:ext cx="74" cy="1"/>
              </a:xfrm>
              <a:prstGeom prst="line">
                <a:avLst/>
              </a:prstGeom>
              <a:noFill/>
              <a:ln w="9525">
                <a:solidFill>
                  <a:srgbClr val="000000"/>
                </a:solidFill>
                <a:round/>
              </a:ln>
            </p:spPr>
            <p:txBody>
              <a:bodyPr/>
              <a:lstStyle/>
              <a:p>
                <a:endParaRPr lang="zh-CN" altLang="en-US"/>
              </a:p>
            </p:txBody>
          </p:sp>
          <p:grpSp>
            <p:nvGrpSpPr>
              <p:cNvPr id="65899" name="Group 115"/>
              <p:cNvGrpSpPr/>
              <p:nvPr/>
            </p:nvGrpSpPr>
            <p:grpSpPr bwMode="auto">
              <a:xfrm>
                <a:off x="109" y="1841"/>
                <a:ext cx="335" cy="50"/>
                <a:chOff x="109" y="1841"/>
                <a:chExt cx="335" cy="50"/>
              </a:xfrm>
            </p:grpSpPr>
            <p:sp>
              <p:nvSpPr>
                <p:cNvPr id="65900" name="Freeform 116"/>
                <p:cNvSpPr/>
                <p:nvPr/>
              </p:nvSpPr>
              <p:spPr bwMode="auto">
                <a:xfrm>
                  <a:off x="109" y="1841"/>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 name="T10" fmla="*/ 0 60000 65536"/>
                    <a:gd name="T11" fmla="*/ 0 60000 65536"/>
                    <a:gd name="T12" fmla="*/ 0 60000 65536"/>
                    <a:gd name="T13" fmla="*/ 0 60000 65536"/>
                    <a:gd name="T14" fmla="*/ 0 60000 65536"/>
                    <a:gd name="T15" fmla="*/ 0 w 335"/>
                    <a:gd name="T16" fmla="*/ 0 h 38"/>
                    <a:gd name="T17" fmla="*/ 335 w 335"/>
                    <a:gd name="T18" fmla="*/ 38 h 38"/>
                  </a:gdLst>
                  <a:ahLst/>
                  <a:cxnLst>
                    <a:cxn ang="T10">
                      <a:pos x="T0" y="T1"/>
                    </a:cxn>
                    <a:cxn ang="T11">
                      <a:pos x="T2" y="T3"/>
                    </a:cxn>
                    <a:cxn ang="T12">
                      <a:pos x="T4" y="T5"/>
                    </a:cxn>
                    <a:cxn ang="T13">
                      <a:pos x="T6" y="T7"/>
                    </a:cxn>
                    <a:cxn ang="T14">
                      <a:pos x="T8" y="T9"/>
                    </a:cxn>
                  </a:cxnLst>
                  <a:rect l="T15" t="T16" r="T17" b="T18"/>
                  <a:pathLst>
                    <a:path w="335" h="38">
                      <a:moveTo>
                        <a:pt x="0" y="38"/>
                      </a:moveTo>
                      <a:lnTo>
                        <a:pt x="40" y="0"/>
                      </a:lnTo>
                      <a:lnTo>
                        <a:pt x="296" y="0"/>
                      </a:lnTo>
                      <a:lnTo>
                        <a:pt x="335" y="38"/>
                      </a:lnTo>
                      <a:lnTo>
                        <a:pt x="0" y="38"/>
                      </a:lnTo>
                      <a:close/>
                    </a:path>
                  </a:pathLst>
                </a:custGeom>
                <a:solidFill>
                  <a:srgbClr val="000000"/>
                </a:solidFill>
                <a:ln w="9525">
                  <a:noFill/>
                  <a:round/>
                </a:ln>
              </p:spPr>
              <p:txBody>
                <a:bodyPr/>
                <a:lstStyle/>
                <a:p>
                  <a:endParaRPr lang="zh-CN" altLang="en-US"/>
                </a:p>
              </p:txBody>
            </p:sp>
            <p:sp>
              <p:nvSpPr>
                <p:cNvPr id="65901" name="Freeform 117"/>
                <p:cNvSpPr/>
                <p:nvPr/>
              </p:nvSpPr>
              <p:spPr bwMode="auto">
                <a:xfrm>
                  <a:off x="109" y="1841"/>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 name="T10" fmla="*/ 0 60000 65536"/>
                    <a:gd name="T11" fmla="*/ 0 60000 65536"/>
                    <a:gd name="T12" fmla="*/ 0 60000 65536"/>
                    <a:gd name="T13" fmla="*/ 0 60000 65536"/>
                    <a:gd name="T14" fmla="*/ 0 60000 65536"/>
                    <a:gd name="T15" fmla="*/ 0 w 335"/>
                    <a:gd name="T16" fmla="*/ 0 h 38"/>
                    <a:gd name="T17" fmla="*/ 335 w 335"/>
                    <a:gd name="T18" fmla="*/ 38 h 38"/>
                  </a:gdLst>
                  <a:ahLst/>
                  <a:cxnLst>
                    <a:cxn ang="T10">
                      <a:pos x="T0" y="T1"/>
                    </a:cxn>
                    <a:cxn ang="T11">
                      <a:pos x="T2" y="T3"/>
                    </a:cxn>
                    <a:cxn ang="T12">
                      <a:pos x="T4" y="T5"/>
                    </a:cxn>
                    <a:cxn ang="T13">
                      <a:pos x="T6" y="T7"/>
                    </a:cxn>
                    <a:cxn ang="T14">
                      <a:pos x="T8" y="T9"/>
                    </a:cxn>
                  </a:cxnLst>
                  <a:rect l="T15" t="T16" r="T17" b="T18"/>
                  <a:pathLst>
                    <a:path w="335" h="38">
                      <a:moveTo>
                        <a:pt x="0" y="38"/>
                      </a:moveTo>
                      <a:lnTo>
                        <a:pt x="40" y="0"/>
                      </a:lnTo>
                      <a:lnTo>
                        <a:pt x="296" y="0"/>
                      </a:lnTo>
                      <a:lnTo>
                        <a:pt x="335" y="38"/>
                      </a:lnTo>
                      <a:lnTo>
                        <a:pt x="0" y="38"/>
                      </a:lnTo>
                      <a:close/>
                    </a:path>
                  </a:pathLst>
                </a:custGeom>
                <a:solidFill>
                  <a:srgbClr val="000000"/>
                </a:solidFill>
                <a:ln w="9525">
                  <a:noFill/>
                  <a:round/>
                </a:ln>
              </p:spPr>
              <p:txBody>
                <a:bodyPr/>
                <a:lstStyle/>
                <a:p>
                  <a:endParaRPr lang="zh-CN" altLang="en-US"/>
                </a:p>
              </p:txBody>
            </p:sp>
            <p:sp>
              <p:nvSpPr>
                <p:cNvPr id="65902" name="Rectangle 118"/>
                <p:cNvSpPr>
                  <a:spLocks noChangeArrowheads="1"/>
                </p:cNvSpPr>
                <p:nvPr/>
              </p:nvSpPr>
              <p:spPr bwMode="auto">
                <a:xfrm>
                  <a:off x="112" y="1876"/>
                  <a:ext cx="330" cy="15"/>
                </a:xfrm>
                <a:prstGeom prst="rect">
                  <a:avLst/>
                </a:prstGeom>
                <a:solidFill>
                  <a:srgbClr val="000000"/>
                </a:solidFill>
                <a:ln w="9525">
                  <a:noFill/>
                  <a:miter lim="800000"/>
                </a:ln>
              </p:spPr>
              <p:txBody>
                <a:bodyPr/>
                <a:lstStyle/>
                <a:p>
                  <a:endParaRPr lang="zh-CN" altLang="en-US"/>
                </a:p>
              </p:txBody>
            </p:sp>
          </p:grpSp>
        </p:grpSp>
        <p:grpSp>
          <p:nvGrpSpPr>
            <p:cNvPr id="65878" name="Group 119"/>
            <p:cNvGrpSpPr/>
            <p:nvPr/>
          </p:nvGrpSpPr>
          <p:grpSpPr bwMode="auto">
            <a:xfrm>
              <a:off x="101" y="1539"/>
              <a:ext cx="335" cy="346"/>
              <a:chOff x="101" y="1539"/>
              <a:chExt cx="335" cy="346"/>
            </a:xfrm>
          </p:grpSpPr>
          <p:sp>
            <p:nvSpPr>
              <p:cNvPr id="65879" name="Freeform 120"/>
              <p:cNvSpPr/>
              <p:nvPr/>
            </p:nvSpPr>
            <p:spPr bwMode="auto">
              <a:xfrm>
                <a:off x="109" y="1718"/>
                <a:ext cx="316" cy="34"/>
              </a:xfrm>
              <a:custGeom>
                <a:avLst/>
                <a:gdLst>
                  <a:gd name="T0" fmla="*/ 0 w 316"/>
                  <a:gd name="T1" fmla="*/ 34 h 34"/>
                  <a:gd name="T2" fmla="*/ 38 w 316"/>
                  <a:gd name="T3" fmla="*/ 0 h 34"/>
                  <a:gd name="T4" fmla="*/ 279 w 316"/>
                  <a:gd name="T5" fmla="*/ 0 h 34"/>
                  <a:gd name="T6" fmla="*/ 316 w 316"/>
                  <a:gd name="T7" fmla="*/ 34 h 34"/>
                  <a:gd name="T8" fmla="*/ 0 w 316"/>
                  <a:gd name="T9" fmla="*/ 34 h 34"/>
                  <a:gd name="T10" fmla="*/ 0 60000 65536"/>
                  <a:gd name="T11" fmla="*/ 0 60000 65536"/>
                  <a:gd name="T12" fmla="*/ 0 60000 65536"/>
                  <a:gd name="T13" fmla="*/ 0 60000 65536"/>
                  <a:gd name="T14" fmla="*/ 0 60000 65536"/>
                  <a:gd name="T15" fmla="*/ 0 w 316"/>
                  <a:gd name="T16" fmla="*/ 0 h 34"/>
                  <a:gd name="T17" fmla="*/ 316 w 316"/>
                  <a:gd name="T18" fmla="*/ 34 h 34"/>
                </a:gdLst>
                <a:ahLst/>
                <a:cxnLst>
                  <a:cxn ang="T10">
                    <a:pos x="T0" y="T1"/>
                  </a:cxn>
                  <a:cxn ang="T11">
                    <a:pos x="T2" y="T3"/>
                  </a:cxn>
                  <a:cxn ang="T12">
                    <a:pos x="T4" y="T5"/>
                  </a:cxn>
                  <a:cxn ang="T13">
                    <a:pos x="T6" y="T7"/>
                  </a:cxn>
                  <a:cxn ang="T14">
                    <a:pos x="T8" y="T9"/>
                  </a:cxn>
                </a:cxnLst>
                <a:rect l="T15" t="T16" r="T17" b="T18"/>
                <a:pathLst>
                  <a:path w="316" h="34">
                    <a:moveTo>
                      <a:pt x="0" y="34"/>
                    </a:moveTo>
                    <a:lnTo>
                      <a:pt x="38" y="0"/>
                    </a:lnTo>
                    <a:lnTo>
                      <a:pt x="279" y="0"/>
                    </a:lnTo>
                    <a:lnTo>
                      <a:pt x="316" y="34"/>
                    </a:lnTo>
                    <a:lnTo>
                      <a:pt x="0" y="34"/>
                    </a:lnTo>
                    <a:close/>
                  </a:path>
                </a:pathLst>
              </a:custGeom>
              <a:solidFill>
                <a:srgbClr val="C9C9B6"/>
              </a:solidFill>
              <a:ln w="9525">
                <a:noFill/>
                <a:round/>
              </a:ln>
            </p:spPr>
            <p:txBody>
              <a:bodyPr/>
              <a:lstStyle/>
              <a:p>
                <a:endParaRPr lang="zh-CN" altLang="en-US"/>
              </a:p>
            </p:txBody>
          </p:sp>
          <p:sp>
            <p:nvSpPr>
              <p:cNvPr id="65880" name="Freeform 121"/>
              <p:cNvSpPr/>
              <p:nvPr/>
            </p:nvSpPr>
            <p:spPr bwMode="auto">
              <a:xfrm>
                <a:off x="109" y="1718"/>
                <a:ext cx="316" cy="34"/>
              </a:xfrm>
              <a:custGeom>
                <a:avLst/>
                <a:gdLst>
                  <a:gd name="T0" fmla="*/ 0 w 316"/>
                  <a:gd name="T1" fmla="*/ 34 h 34"/>
                  <a:gd name="T2" fmla="*/ 38 w 316"/>
                  <a:gd name="T3" fmla="*/ 0 h 34"/>
                  <a:gd name="T4" fmla="*/ 279 w 316"/>
                  <a:gd name="T5" fmla="*/ 0 h 34"/>
                  <a:gd name="T6" fmla="*/ 316 w 316"/>
                  <a:gd name="T7" fmla="*/ 34 h 34"/>
                  <a:gd name="T8" fmla="*/ 0 w 316"/>
                  <a:gd name="T9" fmla="*/ 34 h 34"/>
                  <a:gd name="T10" fmla="*/ 0 60000 65536"/>
                  <a:gd name="T11" fmla="*/ 0 60000 65536"/>
                  <a:gd name="T12" fmla="*/ 0 60000 65536"/>
                  <a:gd name="T13" fmla="*/ 0 60000 65536"/>
                  <a:gd name="T14" fmla="*/ 0 60000 65536"/>
                  <a:gd name="T15" fmla="*/ 0 w 316"/>
                  <a:gd name="T16" fmla="*/ 0 h 34"/>
                  <a:gd name="T17" fmla="*/ 316 w 316"/>
                  <a:gd name="T18" fmla="*/ 34 h 34"/>
                </a:gdLst>
                <a:ahLst/>
                <a:cxnLst>
                  <a:cxn ang="T10">
                    <a:pos x="T0" y="T1"/>
                  </a:cxn>
                  <a:cxn ang="T11">
                    <a:pos x="T2" y="T3"/>
                  </a:cxn>
                  <a:cxn ang="T12">
                    <a:pos x="T4" y="T5"/>
                  </a:cxn>
                  <a:cxn ang="T13">
                    <a:pos x="T6" y="T7"/>
                  </a:cxn>
                  <a:cxn ang="T14">
                    <a:pos x="T8" y="T9"/>
                  </a:cxn>
                </a:cxnLst>
                <a:rect l="T15" t="T16" r="T17" b="T18"/>
                <a:pathLst>
                  <a:path w="316" h="34">
                    <a:moveTo>
                      <a:pt x="0" y="34"/>
                    </a:moveTo>
                    <a:lnTo>
                      <a:pt x="38" y="0"/>
                    </a:lnTo>
                    <a:lnTo>
                      <a:pt x="279" y="0"/>
                    </a:lnTo>
                    <a:lnTo>
                      <a:pt x="316" y="34"/>
                    </a:lnTo>
                    <a:lnTo>
                      <a:pt x="0" y="34"/>
                    </a:lnTo>
                    <a:close/>
                  </a:path>
                </a:pathLst>
              </a:custGeom>
              <a:solidFill>
                <a:srgbClr val="C9C9B6"/>
              </a:solidFill>
              <a:ln w="9525">
                <a:noFill/>
                <a:round/>
              </a:ln>
            </p:spPr>
            <p:txBody>
              <a:bodyPr/>
              <a:lstStyle/>
              <a:p>
                <a:endParaRPr lang="zh-CN" altLang="en-US"/>
              </a:p>
            </p:txBody>
          </p:sp>
          <p:sp>
            <p:nvSpPr>
              <p:cNvPr id="65881" name="Freeform 122"/>
              <p:cNvSpPr/>
              <p:nvPr/>
            </p:nvSpPr>
            <p:spPr bwMode="auto">
              <a:xfrm>
                <a:off x="157" y="1539"/>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 name="T10" fmla="*/ 0 60000 65536"/>
                  <a:gd name="T11" fmla="*/ 0 60000 65536"/>
                  <a:gd name="T12" fmla="*/ 0 60000 65536"/>
                  <a:gd name="T13" fmla="*/ 0 60000 65536"/>
                  <a:gd name="T14" fmla="*/ 0 60000 65536"/>
                  <a:gd name="T15" fmla="*/ 0 w 223"/>
                  <a:gd name="T16" fmla="*/ 0 h 23"/>
                  <a:gd name="T17" fmla="*/ 223 w 223"/>
                  <a:gd name="T18" fmla="*/ 23 h 23"/>
                </a:gdLst>
                <a:ahLst/>
                <a:cxnLst>
                  <a:cxn ang="T10">
                    <a:pos x="T0" y="T1"/>
                  </a:cxn>
                  <a:cxn ang="T11">
                    <a:pos x="T2" y="T3"/>
                  </a:cxn>
                  <a:cxn ang="T12">
                    <a:pos x="T4" y="T5"/>
                  </a:cxn>
                  <a:cxn ang="T13">
                    <a:pos x="T6" y="T7"/>
                  </a:cxn>
                  <a:cxn ang="T14">
                    <a:pos x="T8" y="T9"/>
                  </a:cxn>
                </a:cxnLst>
                <a:rect l="T15" t="T16" r="T17" b="T18"/>
                <a:pathLst>
                  <a:path w="223" h="23">
                    <a:moveTo>
                      <a:pt x="0" y="23"/>
                    </a:moveTo>
                    <a:lnTo>
                      <a:pt x="27" y="0"/>
                    </a:lnTo>
                    <a:lnTo>
                      <a:pt x="196" y="0"/>
                    </a:lnTo>
                    <a:lnTo>
                      <a:pt x="223" y="23"/>
                    </a:lnTo>
                    <a:lnTo>
                      <a:pt x="0" y="23"/>
                    </a:lnTo>
                    <a:close/>
                  </a:path>
                </a:pathLst>
              </a:custGeom>
              <a:solidFill>
                <a:srgbClr val="C9C9B6"/>
              </a:solidFill>
              <a:ln w="9525">
                <a:noFill/>
                <a:round/>
              </a:ln>
            </p:spPr>
            <p:txBody>
              <a:bodyPr/>
              <a:lstStyle/>
              <a:p>
                <a:endParaRPr lang="zh-CN" altLang="en-US"/>
              </a:p>
            </p:txBody>
          </p:sp>
          <p:sp>
            <p:nvSpPr>
              <p:cNvPr id="65882" name="Freeform 123"/>
              <p:cNvSpPr/>
              <p:nvPr/>
            </p:nvSpPr>
            <p:spPr bwMode="auto">
              <a:xfrm>
                <a:off x="157" y="1539"/>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 name="T10" fmla="*/ 0 60000 65536"/>
                  <a:gd name="T11" fmla="*/ 0 60000 65536"/>
                  <a:gd name="T12" fmla="*/ 0 60000 65536"/>
                  <a:gd name="T13" fmla="*/ 0 60000 65536"/>
                  <a:gd name="T14" fmla="*/ 0 60000 65536"/>
                  <a:gd name="T15" fmla="*/ 0 w 223"/>
                  <a:gd name="T16" fmla="*/ 0 h 23"/>
                  <a:gd name="T17" fmla="*/ 223 w 223"/>
                  <a:gd name="T18" fmla="*/ 23 h 23"/>
                </a:gdLst>
                <a:ahLst/>
                <a:cxnLst>
                  <a:cxn ang="T10">
                    <a:pos x="T0" y="T1"/>
                  </a:cxn>
                  <a:cxn ang="T11">
                    <a:pos x="T2" y="T3"/>
                  </a:cxn>
                  <a:cxn ang="T12">
                    <a:pos x="T4" y="T5"/>
                  </a:cxn>
                  <a:cxn ang="T13">
                    <a:pos x="T6" y="T7"/>
                  </a:cxn>
                  <a:cxn ang="T14">
                    <a:pos x="T8" y="T9"/>
                  </a:cxn>
                </a:cxnLst>
                <a:rect l="T15" t="T16" r="T17" b="T18"/>
                <a:pathLst>
                  <a:path w="223" h="23">
                    <a:moveTo>
                      <a:pt x="0" y="23"/>
                    </a:moveTo>
                    <a:lnTo>
                      <a:pt x="27" y="0"/>
                    </a:lnTo>
                    <a:lnTo>
                      <a:pt x="196" y="0"/>
                    </a:lnTo>
                    <a:lnTo>
                      <a:pt x="223" y="23"/>
                    </a:lnTo>
                    <a:lnTo>
                      <a:pt x="0" y="23"/>
                    </a:lnTo>
                    <a:close/>
                  </a:path>
                </a:pathLst>
              </a:custGeom>
              <a:solidFill>
                <a:srgbClr val="C9C9B6"/>
              </a:solidFill>
              <a:ln w="9525">
                <a:noFill/>
                <a:round/>
              </a:ln>
            </p:spPr>
            <p:txBody>
              <a:bodyPr/>
              <a:lstStyle/>
              <a:p>
                <a:endParaRPr lang="zh-CN" altLang="en-US"/>
              </a:p>
            </p:txBody>
          </p:sp>
          <p:sp>
            <p:nvSpPr>
              <p:cNvPr id="65883" name="Rectangle 124"/>
              <p:cNvSpPr>
                <a:spLocks noChangeArrowheads="1"/>
              </p:cNvSpPr>
              <p:nvPr/>
            </p:nvSpPr>
            <p:spPr bwMode="auto">
              <a:xfrm>
                <a:off x="157" y="1562"/>
                <a:ext cx="223" cy="175"/>
              </a:xfrm>
              <a:prstGeom prst="rect">
                <a:avLst/>
              </a:prstGeom>
              <a:solidFill>
                <a:srgbClr val="B7B79D"/>
              </a:solidFill>
              <a:ln w="9525">
                <a:noFill/>
                <a:miter lim="800000"/>
              </a:ln>
            </p:spPr>
            <p:txBody>
              <a:bodyPr/>
              <a:lstStyle/>
              <a:p>
                <a:endParaRPr lang="zh-CN" altLang="en-US"/>
              </a:p>
            </p:txBody>
          </p:sp>
          <p:sp>
            <p:nvSpPr>
              <p:cNvPr id="65884" name="Rectangle 125"/>
              <p:cNvSpPr>
                <a:spLocks noChangeArrowheads="1"/>
              </p:cNvSpPr>
              <p:nvPr/>
            </p:nvSpPr>
            <p:spPr bwMode="auto">
              <a:xfrm>
                <a:off x="112" y="1750"/>
                <a:ext cx="313" cy="78"/>
              </a:xfrm>
              <a:prstGeom prst="rect">
                <a:avLst/>
              </a:prstGeom>
              <a:solidFill>
                <a:srgbClr val="B7B79D"/>
              </a:solidFill>
              <a:ln w="9525">
                <a:noFill/>
                <a:miter lim="800000"/>
              </a:ln>
            </p:spPr>
            <p:txBody>
              <a:bodyPr/>
              <a:lstStyle/>
              <a:p>
                <a:endParaRPr lang="zh-CN" altLang="en-US"/>
              </a:p>
            </p:txBody>
          </p:sp>
          <p:sp>
            <p:nvSpPr>
              <p:cNvPr id="65885" name="Rectangle 126"/>
              <p:cNvSpPr>
                <a:spLocks noChangeArrowheads="1"/>
              </p:cNvSpPr>
              <p:nvPr/>
            </p:nvSpPr>
            <p:spPr bwMode="auto">
              <a:xfrm>
                <a:off x="178" y="1583"/>
                <a:ext cx="181" cy="135"/>
              </a:xfrm>
              <a:prstGeom prst="rect">
                <a:avLst/>
              </a:prstGeom>
              <a:solidFill>
                <a:srgbClr val="FFFFFF"/>
              </a:solidFill>
              <a:ln w="9525">
                <a:noFill/>
                <a:miter lim="800000"/>
              </a:ln>
            </p:spPr>
            <p:txBody>
              <a:bodyPr/>
              <a:lstStyle/>
              <a:p>
                <a:endParaRPr lang="zh-CN" altLang="en-US"/>
              </a:p>
            </p:txBody>
          </p:sp>
          <p:sp>
            <p:nvSpPr>
              <p:cNvPr id="65886" name="Line 127"/>
              <p:cNvSpPr>
                <a:spLocks noChangeShapeType="1"/>
              </p:cNvSpPr>
              <p:nvPr/>
            </p:nvSpPr>
            <p:spPr bwMode="auto">
              <a:xfrm flipH="1">
                <a:off x="326" y="1779"/>
                <a:ext cx="75" cy="1"/>
              </a:xfrm>
              <a:prstGeom prst="line">
                <a:avLst/>
              </a:prstGeom>
              <a:noFill/>
              <a:ln w="9525">
                <a:solidFill>
                  <a:srgbClr val="000000"/>
                </a:solidFill>
                <a:round/>
              </a:ln>
            </p:spPr>
            <p:txBody>
              <a:bodyPr/>
              <a:lstStyle/>
              <a:p>
                <a:endParaRPr lang="zh-CN" altLang="en-US"/>
              </a:p>
            </p:txBody>
          </p:sp>
          <p:grpSp>
            <p:nvGrpSpPr>
              <p:cNvPr id="65887" name="Group 128"/>
              <p:cNvGrpSpPr/>
              <p:nvPr/>
            </p:nvGrpSpPr>
            <p:grpSpPr bwMode="auto">
              <a:xfrm>
                <a:off x="101" y="1834"/>
                <a:ext cx="335" cy="51"/>
                <a:chOff x="101" y="1834"/>
                <a:chExt cx="335" cy="51"/>
              </a:xfrm>
            </p:grpSpPr>
            <p:sp>
              <p:nvSpPr>
                <p:cNvPr id="65888" name="Freeform 129"/>
                <p:cNvSpPr/>
                <p:nvPr/>
              </p:nvSpPr>
              <p:spPr bwMode="auto">
                <a:xfrm>
                  <a:off x="101" y="1834"/>
                  <a:ext cx="335" cy="38"/>
                </a:xfrm>
                <a:custGeom>
                  <a:avLst/>
                  <a:gdLst>
                    <a:gd name="T0" fmla="*/ 0 w 335"/>
                    <a:gd name="T1" fmla="*/ 38 h 38"/>
                    <a:gd name="T2" fmla="*/ 39 w 335"/>
                    <a:gd name="T3" fmla="*/ 0 h 38"/>
                    <a:gd name="T4" fmla="*/ 295 w 335"/>
                    <a:gd name="T5" fmla="*/ 0 h 38"/>
                    <a:gd name="T6" fmla="*/ 335 w 335"/>
                    <a:gd name="T7" fmla="*/ 38 h 38"/>
                    <a:gd name="T8" fmla="*/ 0 w 335"/>
                    <a:gd name="T9" fmla="*/ 38 h 38"/>
                    <a:gd name="T10" fmla="*/ 0 60000 65536"/>
                    <a:gd name="T11" fmla="*/ 0 60000 65536"/>
                    <a:gd name="T12" fmla="*/ 0 60000 65536"/>
                    <a:gd name="T13" fmla="*/ 0 60000 65536"/>
                    <a:gd name="T14" fmla="*/ 0 60000 65536"/>
                    <a:gd name="T15" fmla="*/ 0 w 335"/>
                    <a:gd name="T16" fmla="*/ 0 h 38"/>
                    <a:gd name="T17" fmla="*/ 335 w 335"/>
                    <a:gd name="T18" fmla="*/ 38 h 38"/>
                  </a:gdLst>
                  <a:ahLst/>
                  <a:cxnLst>
                    <a:cxn ang="T10">
                      <a:pos x="T0" y="T1"/>
                    </a:cxn>
                    <a:cxn ang="T11">
                      <a:pos x="T2" y="T3"/>
                    </a:cxn>
                    <a:cxn ang="T12">
                      <a:pos x="T4" y="T5"/>
                    </a:cxn>
                    <a:cxn ang="T13">
                      <a:pos x="T6" y="T7"/>
                    </a:cxn>
                    <a:cxn ang="T14">
                      <a:pos x="T8" y="T9"/>
                    </a:cxn>
                  </a:cxnLst>
                  <a:rect l="T15" t="T16" r="T17" b="T18"/>
                  <a:pathLst>
                    <a:path w="335" h="38">
                      <a:moveTo>
                        <a:pt x="0" y="38"/>
                      </a:moveTo>
                      <a:lnTo>
                        <a:pt x="39" y="0"/>
                      </a:lnTo>
                      <a:lnTo>
                        <a:pt x="295" y="0"/>
                      </a:lnTo>
                      <a:lnTo>
                        <a:pt x="335" y="38"/>
                      </a:lnTo>
                      <a:lnTo>
                        <a:pt x="0" y="38"/>
                      </a:lnTo>
                      <a:close/>
                    </a:path>
                  </a:pathLst>
                </a:custGeom>
                <a:solidFill>
                  <a:srgbClr val="C9C9B6"/>
                </a:solidFill>
                <a:ln w="9525">
                  <a:noFill/>
                  <a:round/>
                </a:ln>
              </p:spPr>
              <p:txBody>
                <a:bodyPr/>
                <a:lstStyle/>
                <a:p>
                  <a:endParaRPr lang="zh-CN" altLang="en-US"/>
                </a:p>
              </p:txBody>
            </p:sp>
            <p:sp>
              <p:nvSpPr>
                <p:cNvPr id="65889" name="Freeform 130"/>
                <p:cNvSpPr/>
                <p:nvPr/>
              </p:nvSpPr>
              <p:spPr bwMode="auto">
                <a:xfrm>
                  <a:off x="101" y="1834"/>
                  <a:ext cx="335" cy="38"/>
                </a:xfrm>
                <a:custGeom>
                  <a:avLst/>
                  <a:gdLst>
                    <a:gd name="T0" fmla="*/ 0 w 335"/>
                    <a:gd name="T1" fmla="*/ 38 h 38"/>
                    <a:gd name="T2" fmla="*/ 39 w 335"/>
                    <a:gd name="T3" fmla="*/ 0 h 38"/>
                    <a:gd name="T4" fmla="*/ 295 w 335"/>
                    <a:gd name="T5" fmla="*/ 0 h 38"/>
                    <a:gd name="T6" fmla="*/ 335 w 335"/>
                    <a:gd name="T7" fmla="*/ 38 h 38"/>
                    <a:gd name="T8" fmla="*/ 0 w 335"/>
                    <a:gd name="T9" fmla="*/ 38 h 38"/>
                    <a:gd name="T10" fmla="*/ 0 60000 65536"/>
                    <a:gd name="T11" fmla="*/ 0 60000 65536"/>
                    <a:gd name="T12" fmla="*/ 0 60000 65536"/>
                    <a:gd name="T13" fmla="*/ 0 60000 65536"/>
                    <a:gd name="T14" fmla="*/ 0 60000 65536"/>
                    <a:gd name="T15" fmla="*/ 0 w 335"/>
                    <a:gd name="T16" fmla="*/ 0 h 38"/>
                    <a:gd name="T17" fmla="*/ 335 w 335"/>
                    <a:gd name="T18" fmla="*/ 38 h 38"/>
                  </a:gdLst>
                  <a:ahLst/>
                  <a:cxnLst>
                    <a:cxn ang="T10">
                      <a:pos x="T0" y="T1"/>
                    </a:cxn>
                    <a:cxn ang="T11">
                      <a:pos x="T2" y="T3"/>
                    </a:cxn>
                    <a:cxn ang="T12">
                      <a:pos x="T4" y="T5"/>
                    </a:cxn>
                    <a:cxn ang="T13">
                      <a:pos x="T6" y="T7"/>
                    </a:cxn>
                    <a:cxn ang="T14">
                      <a:pos x="T8" y="T9"/>
                    </a:cxn>
                  </a:cxnLst>
                  <a:rect l="T15" t="T16" r="T17" b="T18"/>
                  <a:pathLst>
                    <a:path w="335" h="38">
                      <a:moveTo>
                        <a:pt x="0" y="38"/>
                      </a:moveTo>
                      <a:lnTo>
                        <a:pt x="39" y="0"/>
                      </a:lnTo>
                      <a:lnTo>
                        <a:pt x="295" y="0"/>
                      </a:lnTo>
                      <a:lnTo>
                        <a:pt x="335" y="38"/>
                      </a:lnTo>
                      <a:lnTo>
                        <a:pt x="0" y="38"/>
                      </a:lnTo>
                      <a:close/>
                    </a:path>
                  </a:pathLst>
                </a:custGeom>
                <a:solidFill>
                  <a:srgbClr val="C9C9B6"/>
                </a:solidFill>
                <a:ln w="9525">
                  <a:noFill/>
                  <a:round/>
                </a:ln>
              </p:spPr>
              <p:txBody>
                <a:bodyPr/>
                <a:lstStyle/>
                <a:p>
                  <a:endParaRPr lang="zh-CN" altLang="en-US"/>
                </a:p>
              </p:txBody>
            </p:sp>
            <p:sp>
              <p:nvSpPr>
                <p:cNvPr id="65890" name="Rectangle 131"/>
                <p:cNvSpPr>
                  <a:spLocks noChangeArrowheads="1"/>
                </p:cNvSpPr>
                <p:nvPr/>
              </p:nvSpPr>
              <p:spPr bwMode="auto">
                <a:xfrm>
                  <a:off x="103" y="1870"/>
                  <a:ext cx="331" cy="15"/>
                </a:xfrm>
                <a:prstGeom prst="rect">
                  <a:avLst/>
                </a:prstGeom>
                <a:solidFill>
                  <a:srgbClr val="BAB79D"/>
                </a:solidFill>
                <a:ln w="9525">
                  <a:noFill/>
                  <a:miter lim="800000"/>
                </a:ln>
              </p:spPr>
              <p:txBody>
                <a:bodyPr/>
                <a:lstStyle/>
                <a:p>
                  <a:endParaRPr lang="zh-CN" altLang="en-US"/>
                </a:p>
              </p:txBody>
            </p:sp>
          </p:grpSp>
        </p:grpSp>
      </p:grpSp>
      <p:grpSp>
        <p:nvGrpSpPr>
          <p:cNvPr id="65563" name="Group 132"/>
          <p:cNvGrpSpPr/>
          <p:nvPr/>
        </p:nvGrpSpPr>
        <p:grpSpPr bwMode="auto">
          <a:xfrm>
            <a:off x="8158163" y="3657600"/>
            <a:ext cx="506412" cy="514350"/>
            <a:chOff x="5237" y="2322"/>
            <a:chExt cx="343" cy="352"/>
          </a:xfrm>
        </p:grpSpPr>
        <p:grpSp>
          <p:nvGrpSpPr>
            <p:cNvPr id="65851" name="Group 133"/>
            <p:cNvGrpSpPr/>
            <p:nvPr/>
          </p:nvGrpSpPr>
          <p:grpSpPr bwMode="auto">
            <a:xfrm>
              <a:off x="5245" y="2328"/>
              <a:ext cx="335" cy="346"/>
              <a:chOff x="5245" y="2328"/>
              <a:chExt cx="335" cy="346"/>
            </a:xfrm>
          </p:grpSpPr>
          <p:sp>
            <p:nvSpPr>
              <p:cNvPr id="65865" name="Freeform 134"/>
              <p:cNvSpPr/>
              <p:nvPr/>
            </p:nvSpPr>
            <p:spPr bwMode="auto">
              <a:xfrm>
                <a:off x="5254" y="2508"/>
                <a:ext cx="316" cy="33"/>
              </a:xfrm>
              <a:custGeom>
                <a:avLst/>
                <a:gdLst>
                  <a:gd name="T0" fmla="*/ 0 w 316"/>
                  <a:gd name="T1" fmla="*/ 33 h 33"/>
                  <a:gd name="T2" fmla="*/ 37 w 316"/>
                  <a:gd name="T3" fmla="*/ 0 h 33"/>
                  <a:gd name="T4" fmla="*/ 278 w 316"/>
                  <a:gd name="T5" fmla="*/ 0 h 33"/>
                  <a:gd name="T6" fmla="*/ 316 w 316"/>
                  <a:gd name="T7" fmla="*/ 33 h 33"/>
                  <a:gd name="T8" fmla="*/ 0 w 316"/>
                  <a:gd name="T9" fmla="*/ 33 h 33"/>
                  <a:gd name="T10" fmla="*/ 0 60000 65536"/>
                  <a:gd name="T11" fmla="*/ 0 60000 65536"/>
                  <a:gd name="T12" fmla="*/ 0 60000 65536"/>
                  <a:gd name="T13" fmla="*/ 0 60000 65536"/>
                  <a:gd name="T14" fmla="*/ 0 60000 65536"/>
                  <a:gd name="T15" fmla="*/ 0 w 316"/>
                  <a:gd name="T16" fmla="*/ 0 h 33"/>
                  <a:gd name="T17" fmla="*/ 316 w 316"/>
                  <a:gd name="T18" fmla="*/ 33 h 33"/>
                </a:gdLst>
                <a:ahLst/>
                <a:cxnLst>
                  <a:cxn ang="T10">
                    <a:pos x="T0" y="T1"/>
                  </a:cxn>
                  <a:cxn ang="T11">
                    <a:pos x="T2" y="T3"/>
                  </a:cxn>
                  <a:cxn ang="T12">
                    <a:pos x="T4" y="T5"/>
                  </a:cxn>
                  <a:cxn ang="T13">
                    <a:pos x="T6" y="T7"/>
                  </a:cxn>
                  <a:cxn ang="T14">
                    <a:pos x="T8" y="T9"/>
                  </a:cxn>
                </a:cxnLst>
                <a:rect l="T15" t="T16" r="T17" b="T18"/>
                <a:pathLst>
                  <a:path w="316" h="33">
                    <a:moveTo>
                      <a:pt x="0" y="33"/>
                    </a:moveTo>
                    <a:lnTo>
                      <a:pt x="37" y="0"/>
                    </a:lnTo>
                    <a:lnTo>
                      <a:pt x="278" y="0"/>
                    </a:lnTo>
                    <a:lnTo>
                      <a:pt x="316" y="33"/>
                    </a:lnTo>
                    <a:lnTo>
                      <a:pt x="0" y="33"/>
                    </a:lnTo>
                    <a:close/>
                  </a:path>
                </a:pathLst>
              </a:custGeom>
              <a:solidFill>
                <a:srgbClr val="000000"/>
              </a:solidFill>
              <a:ln w="9525">
                <a:noFill/>
                <a:round/>
              </a:ln>
            </p:spPr>
            <p:txBody>
              <a:bodyPr/>
              <a:lstStyle/>
              <a:p>
                <a:endParaRPr lang="zh-CN" altLang="en-US"/>
              </a:p>
            </p:txBody>
          </p:sp>
          <p:sp>
            <p:nvSpPr>
              <p:cNvPr id="65866" name="Freeform 135"/>
              <p:cNvSpPr/>
              <p:nvPr/>
            </p:nvSpPr>
            <p:spPr bwMode="auto">
              <a:xfrm>
                <a:off x="5254" y="2508"/>
                <a:ext cx="316" cy="33"/>
              </a:xfrm>
              <a:custGeom>
                <a:avLst/>
                <a:gdLst>
                  <a:gd name="T0" fmla="*/ 0 w 316"/>
                  <a:gd name="T1" fmla="*/ 33 h 33"/>
                  <a:gd name="T2" fmla="*/ 37 w 316"/>
                  <a:gd name="T3" fmla="*/ 0 h 33"/>
                  <a:gd name="T4" fmla="*/ 278 w 316"/>
                  <a:gd name="T5" fmla="*/ 0 h 33"/>
                  <a:gd name="T6" fmla="*/ 316 w 316"/>
                  <a:gd name="T7" fmla="*/ 33 h 33"/>
                  <a:gd name="T8" fmla="*/ 0 w 316"/>
                  <a:gd name="T9" fmla="*/ 33 h 33"/>
                  <a:gd name="T10" fmla="*/ 0 60000 65536"/>
                  <a:gd name="T11" fmla="*/ 0 60000 65536"/>
                  <a:gd name="T12" fmla="*/ 0 60000 65536"/>
                  <a:gd name="T13" fmla="*/ 0 60000 65536"/>
                  <a:gd name="T14" fmla="*/ 0 60000 65536"/>
                  <a:gd name="T15" fmla="*/ 0 w 316"/>
                  <a:gd name="T16" fmla="*/ 0 h 33"/>
                  <a:gd name="T17" fmla="*/ 316 w 316"/>
                  <a:gd name="T18" fmla="*/ 33 h 33"/>
                </a:gdLst>
                <a:ahLst/>
                <a:cxnLst>
                  <a:cxn ang="T10">
                    <a:pos x="T0" y="T1"/>
                  </a:cxn>
                  <a:cxn ang="T11">
                    <a:pos x="T2" y="T3"/>
                  </a:cxn>
                  <a:cxn ang="T12">
                    <a:pos x="T4" y="T5"/>
                  </a:cxn>
                  <a:cxn ang="T13">
                    <a:pos x="T6" y="T7"/>
                  </a:cxn>
                  <a:cxn ang="T14">
                    <a:pos x="T8" y="T9"/>
                  </a:cxn>
                </a:cxnLst>
                <a:rect l="T15" t="T16" r="T17" b="T18"/>
                <a:pathLst>
                  <a:path w="316" h="33">
                    <a:moveTo>
                      <a:pt x="0" y="33"/>
                    </a:moveTo>
                    <a:lnTo>
                      <a:pt x="37" y="0"/>
                    </a:lnTo>
                    <a:lnTo>
                      <a:pt x="278" y="0"/>
                    </a:lnTo>
                    <a:lnTo>
                      <a:pt x="316" y="33"/>
                    </a:lnTo>
                    <a:lnTo>
                      <a:pt x="0" y="33"/>
                    </a:lnTo>
                    <a:close/>
                  </a:path>
                </a:pathLst>
              </a:custGeom>
              <a:solidFill>
                <a:srgbClr val="000000"/>
              </a:solidFill>
              <a:ln w="9525">
                <a:noFill/>
                <a:round/>
              </a:ln>
            </p:spPr>
            <p:txBody>
              <a:bodyPr/>
              <a:lstStyle/>
              <a:p>
                <a:endParaRPr lang="zh-CN" altLang="en-US"/>
              </a:p>
            </p:txBody>
          </p:sp>
          <p:sp>
            <p:nvSpPr>
              <p:cNvPr id="65867" name="Freeform 136"/>
              <p:cNvSpPr/>
              <p:nvPr/>
            </p:nvSpPr>
            <p:spPr bwMode="auto">
              <a:xfrm>
                <a:off x="5301" y="2328"/>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 name="T10" fmla="*/ 0 60000 65536"/>
                  <a:gd name="T11" fmla="*/ 0 60000 65536"/>
                  <a:gd name="T12" fmla="*/ 0 60000 65536"/>
                  <a:gd name="T13" fmla="*/ 0 60000 65536"/>
                  <a:gd name="T14" fmla="*/ 0 60000 65536"/>
                  <a:gd name="T15" fmla="*/ 0 w 223"/>
                  <a:gd name="T16" fmla="*/ 0 h 23"/>
                  <a:gd name="T17" fmla="*/ 223 w 223"/>
                  <a:gd name="T18" fmla="*/ 23 h 23"/>
                </a:gdLst>
                <a:ahLst/>
                <a:cxnLst>
                  <a:cxn ang="T10">
                    <a:pos x="T0" y="T1"/>
                  </a:cxn>
                  <a:cxn ang="T11">
                    <a:pos x="T2" y="T3"/>
                  </a:cxn>
                  <a:cxn ang="T12">
                    <a:pos x="T4" y="T5"/>
                  </a:cxn>
                  <a:cxn ang="T13">
                    <a:pos x="T6" y="T7"/>
                  </a:cxn>
                  <a:cxn ang="T14">
                    <a:pos x="T8" y="T9"/>
                  </a:cxn>
                </a:cxnLst>
                <a:rect l="T15" t="T16" r="T17" b="T18"/>
                <a:pathLst>
                  <a:path w="223" h="23">
                    <a:moveTo>
                      <a:pt x="0" y="23"/>
                    </a:moveTo>
                    <a:lnTo>
                      <a:pt x="27" y="0"/>
                    </a:lnTo>
                    <a:lnTo>
                      <a:pt x="196" y="0"/>
                    </a:lnTo>
                    <a:lnTo>
                      <a:pt x="223" y="23"/>
                    </a:lnTo>
                    <a:lnTo>
                      <a:pt x="0" y="23"/>
                    </a:lnTo>
                    <a:close/>
                  </a:path>
                </a:pathLst>
              </a:custGeom>
              <a:solidFill>
                <a:srgbClr val="000000"/>
              </a:solidFill>
              <a:ln w="9525">
                <a:noFill/>
                <a:round/>
              </a:ln>
            </p:spPr>
            <p:txBody>
              <a:bodyPr/>
              <a:lstStyle/>
              <a:p>
                <a:endParaRPr lang="zh-CN" altLang="en-US"/>
              </a:p>
            </p:txBody>
          </p:sp>
          <p:sp>
            <p:nvSpPr>
              <p:cNvPr id="65868" name="Freeform 137"/>
              <p:cNvSpPr/>
              <p:nvPr/>
            </p:nvSpPr>
            <p:spPr bwMode="auto">
              <a:xfrm>
                <a:off x="5301" y="2328"/>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 name="T10" fmla="*/ 0 60000 65536"/>
                  <a:gd name="T11" fmla="*/ 0 60000 65536"/>
                  <a:gd name="T12" fmla="*/ 0 60000 65536"/>
                  <a:gd name="T13" fmla="*/ 0 60000 65536"/>
                  <a:gd name="T14" fmla="*/ 0 60000 65536"/>
                  <a:gd name="T15" fmla="*/ 0 w 223"/>
                  <a:gd name="T16" fmla="*/ 0 h 23"/>
                  <a:gd name="T17" fmla="*/ 223 w 223"/>
                  <a:gd name="T18" fmla="*/ 23 h 23"/>
                </a:gdLst>
                <a:ahLst/>
                <a:cxnLst>
                  <a:cxn ang="T10">
                    <a:pos x="T0" y="T1"/>
                  </a:cxn>
                  <a:cxn ang="T11">
                    <a:pos x="T2" y="T3"/>
                  </a:cxn>
                  <a:cxn ang="T12">
                    <a:pos x="T4" y="T5"/>
                  </a:cxn>
                  <a:cxn ang="T13">
                    <a:pos x="T6" y="T7"/>
                  </a:cxn>
                  <a:cxn ang="T14">
                    <a:pos x="T8" y="T9"/>
                  </a:cxn>
                </a:cxnLst>
                <a:rect l="T15" t="T16" r="T17" b="T18"/>
                <a:pathLst>
                  <a:path w="223" h="23">
                    <a:moveTo>
                      <a:pt x="0" y="23"/>
                    </a:moveTo>
                    <a:lnTo>
                      <a:pt x="27" y="0"/>
                    </a:lnTo>
                    <a:lnTo>
                      <a:pt x="196" y="0"/>
                    </a:lnTo>
                    <a:lnTo>
                      <a:pt x="223" y="23"/>
                    </a:lnTo>
                    <a:lnTo>
                      <a:pt x="0" y="23"/>
                    </a:lnTo>
                    <a:close/>
                  </a:path>
                </a:pathLst>
              </a:custGeom>
              <a:solidFill>
                <a:srgbClr val="000000"/>
              </a:solidFill>
              <a:ln w="9525">
                <a:noFill/>
                <a:round/>
              </a:ln>
            </p:spPr>
            <p:txBody>
              <a:bodyPr/>
              <a:lstStyle/>
              <a:p>
                <a:endParaRPr lang="zh-CN" altLang="en-US"/>
              </a:p>
            </p:txBody>
          </p:sp>
          <p:sp>
            <p:nvSpPr>
              <p:cNvPr id="65869" name="Rectangle 138"/>
              <p:cNvSpPr>
                <a:spLocks noChangeArrowheads="1"/>
              </p:cNvSpPr>
              <p:nvPr/>
            </p:nvSpPr>
            <p:spPr bwMode="auto">
              <a:xfrm>
                <a:off x="5301" y="2351"/>
                <a:ext cx="223" cy="176"/>
              </a:xfrm>
              <a:prstGeom prst="rect">
                <a:avLst/>
              </a:prstGeom>
              <a:solidFill>
                <a:srgbClr val="000000"/>
              </a:solidFill>
              <a:ln w="9525">
                <a:noFill/>
                <a:miter lim="800000"/>
              </a:ln>
            </p:spPr>
            <p:txBody>
              <a:bodyPr/>
              <a:lstStyle/>
              <a:p>
                <a:endParaRPr lang="zh-CN" altLang="en-US"/>
              </a:p>
            </p:txBody>
          </p:sp>
          <p:sp>
            <p:nvSpPr>
              <p:cNvPr id="65870" name="Rectangle 139"/>
              <p:cNvSpPr>
                <a:spLocks noChangeArrowheads="1"/>
              </p:cNvSpPr>
              <p:nvPr/>
            </p:nvSpPr>
            <p:spPr bwMode="auto">
              <a:xfrm>
                <a:off x="5256" y="2539"/>
                <a:ext cx="314" cy="78"/>
              </a:xfrm>
              <a:prstGeom prst="rect">
                <a:avLst/>
              </a:prstGeom>
              <a:solidFill>
                <a:srgbClr val="000000"/>
              </a:solidFill>
              <a:ln w="9525">
                <a:noFill/>
                <a:miter lim="800000"/>
              </a:ln>
            </p:spPr>
            <p:txBody>
              <a:bodyPr/>
              <a:lstStyle/>
              <a:p>
                <a:endParaRPr lang="zh-CN" altLang="en-US"/>
              </a:p>
            </p:txBody>
          </p:sp>
          <p:sp>
            <p:nvSpPr>
              <p:cNvPr id="65871" name="Rectangle 140"/>
              <p:cNvSpPr>
                <a:spLocks noChangeArrowheads="1"/>
              </p:cNvSpPr>
              <p:nvPr/>
            </p:nvSpPr>
            <p:spPr bwMode="auto">
              <a:xfrm>
                <a:off x="5322" y="2373"/>
                <a:ext cx="181" cy="135"/>
              </a:xfrm>
              <a:prstGeom prst="rect">
                <a:avLst/>
              </a:prstGeom>
              <a:solidFill>
                <a:srgbClr val="000000"/>
              </a:solidFill>
              <a:ln w="9525">
                <a:noFill/>
                <a:miter lim="800000"/>
              </a:ln>
            </p:spPr>
            <p:txBody>
              <a:bodyPr/>
              <a:lstStyle/>
              <a:p>
                <a:endParaRPr lang="zh-CN" altLang="en-US"/>
              </a:p>
            </p:txBody>
          </p:sp>
          <p:sp>
            <p:nvSpPr>
              <p:cNvPr id="65872" name="Line 141"/>
              <p:cNvSpPr>
                <a:spLocks noChangeShapeType="1"/>
              </p:cNvSpPr>
              <p:nvPr/>
            </p:nvSpPr>
            <p:spPr bwMode="auto">
              <a:xfrm flipH="1">
                <a:off x="5470" y="2569"/>
                <a:ext cx="75" cy="1"/>
              </a:xfrm>
              <a:prstGeom prst="line">
                <a:avLst/>
              </a:prstGeom>
              <a:noFill/>
              <a:ln w="9525">
                <a:solidFill>
                  <a:srgbClr val="000000"/>
                </a:solidFill>
                <a:round/>
              </a:ln>
            </p:spPr>
            <p:txBody>
              <a:bodyPr/>
              <a:lstStyle/>
              <a:p>
                <a:endParaRPr lang="zh-CN" altLang="en-US"/>
              </a:p>
            </p:txBody>
          </p:sp>
          <p:grpSp>
            <p:nvGrpSpPr>
              <p:cNvPr id="65873" name="Group 142"/>
              <p:cNvGrpSpPr/>
              <p:nvPr/>
            </p:nvGrpSpPr>
            <p:grpSpPr bwMode="auto">
              <a:xfrm>
                <a:off x="5245" y="2624"/>
                <a:ext cx="335" cy="50"/>
                <a:chOff x="5245" y="2624"/>
                <a:chExt cx="335" cy="50"/>
              </a:xfrm>
            </p:grpSpPr>
            <p:sp>
              <p:nvSpPr>
                <p:cNvPr id="65874" name="Freeform 143"/>
                <p:cNvSpPr/>
                <p:nvPr/>
              </p:nvSpPr>
              <p:spPr bwMode="auto">
                <a:xfrm>
                  <a:off x="5245" y="2624"/>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 name="T10" fmla="*/ 0 60000 65536"/>
                    <a:gd name="T11" fmla="*/ 0 60000 65536"/>
                    <a:gd name="T12" fmla="*/ 0 60000 65536"/>
                    <a:gd name="T13" fmla="*/ 0 60000 65536"/>
                    <a:gd name="T14" fmla="*/ 0 60000 65536"/>
                    <a:gd name="T15" fmla="*/ 0 w 335"/>
                    <a:gd name="T16" fmla="*/ 0 h 38"/>
                    <a:gd name="T17" fmla="*/ 335 w 335"/>
                    <a:gd name="T18" fmla="*/ 38 h 38"/>
                  </a:gdLst>
                  <a:ahLst/>
                  <a:cxnLst>
                    <a:cxn ang="T10">
                      <a:pos x="T0" y="T1"/>
                    </a:cxn>
                    <a:cxn ang="T11">
                      <a:pos x="T2" y="T3"/>
                    </a:cxn>
                    <a:cxn ang="T12">
                      <a:pos x="T4" y="T5"/>
                    </a:cxn>
                    <a:cxn ang="T13">
                      <a:pos x="T6" y="T7"/>
                    </a:cxn>
                    <a:cxn ang="T14">
                      <a:pos x="T8" y="T9"/>
                    </a:cxn>
                  </a:cxnLst>
                  <a:rect l="T15" t="T16" r="T17" b="T18"/>
                  <a:pathLst>
                    <a:path w="335" h="38">
                      <a:moveTo>
                        <a:pt x="0" y="38"/>
                      </a:moveTo>
                      <a:lnTo>
                        <a:pt x="40" y="0"/>
                      </a:lnTo>
                      <a:lnTo>
                        <a:pt x="296" y="0"/>
                      </a:lnTo>
                      <a:lnTo>
                        <a:pt x="335" y="38"/>
                      </a:lnTo>
                      <a:lnTo>
                        <a:pt x="0" y="38"/>
                      </a:lnTo>
                      <a:close/>
                    </a:path>
                  </a:pathLst>
                </a:custGeom>
                <a:solidFill>
                  <a:srgbClr val="000000"/>
                </a:solidFill>
                <a:ln w="9525">
                  <a:noFill/>
                  <a:round/>
                </a:ln>
              </p:spPr>
              <p:txBody>
                <a:bodyPr/>
                <a:lstStyle/>
                <a:p>
                  <a:endParaRPr lang="zh-CN" altLang="en-US"/>
                </a:p>
              </p:txBody>
            </p:sp>
            <p:sp>
              <p:nvSpPr>
                <p:cNvPr id="65875" name="Freeform 144"/>
                <p:cNvSpPr/>
                <p:nvPr/>
              </p:nvSpPr>
              <p:spPr bwMode="auto">
                <a:xfrm>
                  <a:off x="5245" y="2624"/>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 name="T10" fmla="*/ 0 60000 65536"/>
                    <a:gd name="T11" fmla="*/ 0 60000 65536"/>
                    <a:gd name="T12" fmla="*/ 0 60000 65536"/>
                    <a:gd name="T13" fmla="*/ 0 60000 65536"/>
                    <a:gd name="T14" fmla="*/ 0 60000 65536"/>
                    <a:gd name="T15" fmla="*/ 0 w 335"/>
                    <a:gd name="T16" fmla="*/ 0 h 38"/>
                    <a:gd name="T17" fmla="*/ 335 w 335"/>
                    <a:gd name="T18" fmla="*/ 38 h 38"/>
                  </a:gdLst>
                  <a:ahLst/>
                  <a:cxnLst>
                    <a:cxn ang="T10">
                      <a:pos x="T0" y="T1"/>
                    </a:cxn>
                    <a:cxn ang="T11">
                      <a:pos x="T2" y="T3"/>
                    </a:cxn>
                    <a:cxn ang="T12">
                      <a:pos x="T4" y="T5"/>
                    </a:cxn>
                    <a:cxn ang="T13">
                      <a:pos x="T6" y="T7"/>
                    </a:cxn>
                    <a:cxn ang="T14">
                      <a:pos x="T8" y="T9"/>
                    </a:cxn>
                  </a:cxnLst>
                  <a:rect l="T15" t="T16" r="T17" b="T18"/>
                  <a:pathLst>
                    <a:path w="335" h="38">
                      <a:moveTo>
                        <a:pt x="0" y="38"/>
                      </a:moveTo>
                      <a:lnTo>
                        <a:pt x="40" y="0"/>
                      </a:lnTo>
                      <a:lnTo>
                        <a:pt x="296" y="0"/>
                      </a:lnTo>
                      <a:lnTo>
                        <a:pt x="335" y="38"/>
                      </a:lnTo>
                      <a:lnTo>
                        <a:pt x="0" y="38"/>
                      </a:lnTo>
                      <a:close/>
                    </a:path>
                  </a:pathLst>
                </a:custGeom>
                <a:solidFill>
                  <a:srgbClr val="000000"/>
                </a:solidFill>
                <a:ln w="9525">
                  <a:noFill/>
                  <a:round/>
                </a:ln>
              </p:spPr>
              <p:txBody>
                <a:bodyPr/>
                <a:lstStyle/>
                <a:p>
                  <a:endParaRPr lang="zh-CN" altLang="en-US"/>
                </a:p>
              </p:txBody>
            </p:sp>
            <p:sp>
              <p:nvSpPr>
                <p:cNvPr id="65876" name="Rectangle 145"/>
                <p:cNvSpPr>
                  <a:spLocks noChangeArrowheads="1"/>
                </p:cNvSpPr>
                <p:nvPr/>
              </p:nvSpPr>
              <p:spPr bwMode="auto">
                <a:xfrm>
                  <a:off x="5247" y="2660"/>
                  <a:ext cx="331" cy="14"/>
                </a:xfrm>
                <a:prstGeom prst="rect">
                  <a:avLst/>
                </a:prstGeom>
                <a:solidFill>
                  <a:srgbClr val="000000"/>
                </a:solidFill>
                <a:ln w="9525">
                  <a:noFill/>
                  <a:miter lim="800000"/>
                </a:ln>
              </p:spPr>
              <p:txBody>
                <a:bodyPr/>
                <a:lstStyle/>
                <a:p>
                  <a:endParaRPr lang="zh-CN" altLang="en-US"/>
                </a:p>
              </p:txBody>
            </p:sp>
          </p:grpSp>
        </p:grpSp>
        <p:grpSp>
          <p:nvGrpSpPr>
            <p:cNvPr id="65852" name="Group 146"/>
            <p:cNvGrpSpPr/>
            <p:nvPr/>
          </p:nvGrpSpPr>
          <p:grpSpPr bwMode="auto">
            <a:xfrm>
              <a:off x="5237" y="2322"/>
              <a:ext cx="335" cy="346"/>
              <a:chOff x="5237" y="2322"/>
              <a:chExt cx="335" cy="346"/>
            </a:xfrm>
          </p:grpSpPr>
          <p:sp>
            <p:nvSpPr>
              <p:cNvPr id="65853" name="Freeform 147"/>
              <p:cNvSpPr/>
              <p:nvPr/>
            </p:nvSpPr>
            <p:spPr bwMode="auto">
              <a:xfrm>
                <a:off x="5245" y="2501"/>
                <a:ext cx="316" cy="34"/>
              </a:xfrm>
              <a:custGeom>
                <a:avLst/>
                <a:gdLst>
                  <a:gd name="T0" fmla="*/ 0 w 316"/>
                  <a:gd name="T1" fmla="*/ 34 h 34"/>
                  <a:gd name="T2" fmla="*/ 37 w 316"/>
                  <a:gd name="T3" fmla="*/ 0 h 34"/>
                  <a:gd name="T4" fmla="*/ 279 w 316"/>
                  <a:gd name="T5" fmla="*/ 0 h 34"/>
                  <a:gd name="T6" fmla="*/ 316 w 316"/>
                  <a:gd name="T7" fmla="*/ 34 h 34"/>
                  <a:gd name="T8" fmla="*/ 0 w 316"/>
                  <a:gd name="T9" fmla="*/ 34 h 34"/>
                  <a:gd name="T10" fmla="*/ 0 60000 65536"/>
                  <a:gd name="T11" fmla="*/ 0 60000 65536"/>
                  <a:gd name="T12" fmla="*/ 0 60000 65536"/>
                  <a:gd name="T13" fmla="*/ 0 60000 65536"/>
                  <a:gd name="T14" fmla="*/ 0 60000 65536"/>
                  <a:gd name="T15" fmla="*/ 0 w 316"/>
                  <a:gd name="T16" fmla="*/ 0 h 34"/>
                  <a:gd name="T17" fmla="*/ 316 w 316"/>
                  <a:gd name="T18" fmla="*/ 34 h 34"/>
                </a:gdLst>
                <a:ahLst/>
                <a:cxnLst>
                  <a:cxn ang="T10">
                    <a:pos x="T0" y="T1"/>
                  </a:cxn>
                  <a:cxn ang="T11">
                    <a:pos x="T2" y="T3"/>
                  </a:cxn>
                  <a:cxn ang="T12">
                    <a:pos x="T4" y="T5"/>
                  </a:cxn>
                  <a:cxn ang="T13">
                    <a:pos x="T6" y="T7"/>
                  </a:cxn>
                  <a:cxn ang="T14">
                    <a:pos x="T8" y="T9"/>
                  </a:cxn>
                </a:cxnLst>
                <a:rect l="T15" t="T16" r="T17" b="T18"/>
                <a:pathLst>
                  <a:path w="316" h="34">
                    <a:moveTo>
                      <a:pt x="0" y="34"/>
                    </a:moveTo>
                    <a:lnTo>
                      <a:pt x="37" y="0"/>
                    </a:lnTo>
                    <a:lnTo>
                      <a:pt x="279" y="0"/>
                    </a:lnTo>
                    <a:lnTo>
                      <a:pt x="316" y="34"/>
                    </a:lnTo>
                    <a:lnTo>
                      <a:pt x="0" y="34"/>
                    </a:lnTo>
                    <a:close/>
                  </a:path>
                </a:pathLst>
              </a:custGeom>
              <a:solidFill>
                <a:srgbClr val="C9C9B6"/>
              </a:solidFill>
              <a:ln w="9525">
                <a:noFill/>
                <a:round/>
              </a:ln>
            </p:spPr>
            <p:txBody>
              <a:bodyPr/>
              <a:lstStyle/>
              <a:p>
                <a:endParaRPr lang="zh-CN" altLang="en-US"/>
              </a:p>
            </p:txBody>
          </p:sp>
          <p:sp>
            <p:nvSpPr>
              <p:cNvPr id="65854" name="Freeform 148"/>
              <p:cNvSpPr/>
              <p:nvPr/>
            </p:nvSpPr>
            <p:spPr bwMode="auto">
              <a:xfrm>
                <a:off x="5245" y="2501"/>
                <a:ext cx="316" cy="34"/>
              </a:xfrm>
              <a:custGeom>
                <a:avLst/>
                <a:gdLst>
                  <a:gd name="T0" fmla="*/ 0 w 316"/>
                  <a:gd name="T1" fmla="*/ 34 h 34"/>
                  <a:gd name="T2" fmla="*/ 37 w 316"/>
                  <a:gd name="T3" fmla="*/ 0 h 34"/>
                  <a:gd name="T4" fmla="*/ 279 w 316"/>
                  <a:gd name="T5" fmla="*/ 0 h 34"/>
                  <a:gd name="T6" fmla="*/ 316 w 316"/>
                  <a:gd name="T7" fmla="*/ 34 h 34"/>
                  <a:gd name="T8" fmla="*/ 0 w 316"/>
                  <a:gd name="T9" fmla="*/ 34 h 34"/>
                  <a:gd name="T10" fmla="*/ 0 60000 65536"/>
                  <a:gd name="T11" fmla="*/ 0 60000 65536"/>
                  <a:gd name="T12" fmla="*/ 0 60000 65536"/>
                  <a:gd name="T13" fmla="*/ 0 60000 65536"/>
                  <a:gd name="T14" fmla="*/ 0 60000 65536"/>
                  <a:gd name="T15" fmla="*/ 0 w 316"/>
                  <a:gd name="T16" fmla="*/ 0 h 34"/>
                  <a:gd name="T17" fmla="*/ 316 w 316"/>
                  <a:gd name="T18" fmla="*/ 34 h 34"/>
                </a:gdLst>
                <a:ahLst/>
                <a:cxnLst>
                  <a:cxn ang="T10">
                    <a:pos x="T0" y="T1"/>
                  </a:cxn>
                  <a:cxn ang="T11">
                    <a:pos x="T2" y="T3"/>
                  </a:cxn>
                  <a:cxn ang="T12">
                    <a:pos x="T4" y="T5"/>
                  </a:cxn>
                  <a:cxn ang="T13">
                    <a:pos x="T6" y="T7"/>
                  </a:cxn>
                  <a:cxn ang="T14">
                    <a:pos x="T8" y="T9"/>
                  </a:cxn>
                </a:cxnLst>
                <a:rect l="T15" t="T16" r="T17" b="T18"/>
                <a:pathLst>
                  <a:path w="316" h="34">
                    <a:moveTo>
                      <a:pt x="0" y="34"/>
                    </a:moveTo>
                    <a:lnTo>
                      <a:pt x="37" y="0"/>
                    </a:lnTo>
                    <a:lnTo>
                      <a:pt x="279" y="0"/>
                    </a:lnTo>
                    <a:lnTo>
                      <a:pt x="316" y="34"/>
                    </a:lnTo>
                    <a:lnTo>
                      <a:pt x="0" y="34"/>
                    </a:lnTo>
                    <a:close/>
                  </a:path>
                </a:pathLst>
              </a:custGeom>
              <a:solidFill>
                <a:srgbClr val="C9C9B6"/>
              </a:solidFill>
              <a:ln w="9525">
                <a:noFill/>
                <a:round/>
              </a:ln>
            </p:spPr>
            <p:txBody>
              <a:bodyPr/>
              <a:lstStyle/>
              <a:p>
                <a:endParaRPr lang="zh-CN" altLang="en-US"/>
              </a:p>
            </p:txBody>
          </p:sp>
          <p:sp>
            <p:nvSpPr>
              <p:cNvPr id="65855" name="Freeform 149"/>
              <p:cNvSpPr/>
              <p:nvPr/>
            </p:nvSpPr>
            <p:spPr bwMode="auto">
              <a:xfrm>
                <a:off x="5293" y="2322"/>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 name="T10" fmla="*/ 0 60000 65536"/>
                  <a:gd name="T11" fmla="*/ 0 60000 65536"/>
                  <a:gd name="T12" fmla="*/ 0 60000 65536"/>
                  <a:gd name="T13" fmla="*/ 0 60000 65536"/>
                  <a:gd name="T14" fmla="*/ 0 60000 65536"/>
                  <a:gd name="T15" fmla="*/ 0 w 223"/>
                  <a:gd name="T16" fmla="*/ 0 h 23"/>
                  <a:gd name="T17" fmla="*/ 223 w 223"/>
                  <a:gd name="T18" fmla="*/ 23 h 23"/>
                </a:gdLst>
                <a:ahLst/>
                <a:cxnLst>
                  <a:cxn ang="T10">
                    <a:pos x="T0" y="T1"/>
                  </a:cxn>
                  <a:cxn ang="T11">
                    <a:pos x="T2" y="T3"/>
                  </a:cxn>
                  <a:cxn ang="T12">
                    <a:pos x="T4" y="T5"/>
                  </a:cxn>
                  <a:cxn ang="T13">
                    <a:pos x="T6" y="T7"/>
                  </a:cxn>
                  <a:cxn ang="T14">
                    <a:pos x="T8" y="T9"/>
                  </a:cxn>
                </a:cxnLst>
                <a:rect l="T15" t="T16" r="T17" b="T18"/>
                <a:pathLst>
                  <a:path w="223" h="23">
                    <a:moveTo>
                      <a:pt x="0" y="23"/>
                    </a:moveTo>
                    <a:lnTo>
                      <a:pt x="27" y="0"/>
                    </a:lnTo>
                    <a:lnTo>
                      <a:pt x="196" y="0"/>
                    </a:lnTo>
                    <a:lnTo>
                      <a:pt x="223" y="23"/>
                    </a:lnTo>
                    <a:lnTo>
                      <a:pt x="0" y="23"/>
                    </a:lnTo>
                    <a:close/>
                  </a:path>
                </a:pathLst>
              </a:custGeom>
              <a:solidFill>
                <a:srgbClr val="C9C9B6"/>
              </a:solidFill>
              <a:ln w="9525">
                <a:noFill/>
                <a:round/>
              </a:ln>
            </p:spPr>
            <p:txBody>
              <a:bodyPr/>
              <a:lstStyle/>
              <a:p>
                <a:endParaRPr lang="zh-CN" altLang="en-US"/>
              </a:p>
            </p:txBody>
          </p:sp>
          <p:sp>
            <p:nvSpPr>
              <p:cNvPr id="65856" name="Freeform 150"/>
              <p:cNvSpPr/>
              <p:nvPr/>
            </p:nvSpPr>
            <p:spPr bwMode="auto">
              <a:xfrm>
                <a:off x="5293" y="2322"/>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 name="T10" fmla="*/ 0 60000 65536"/>
                  <a:gd name="T11" fmla="*/ 0 60000 65536"/>
                  <a:gd name="T12" fmla="*/ 0 60000 65536"/>
                  <a:gd name="T13" fmla="*/ 0 60000 65536"/>
                  <a:gd name="T14" fmla="*/ 0 60000 65536"/>
                  <a:gd name="T15" fmla="*/ 0 w 223"/>
                  <a:gd name="T16" fmla="*/ 0 h 23"/>
                  <a:gd name="T17" fmla="*/ 223 w 223"/>
                  <a:gd name="T18" fmla="*/ 23 h 23"/>
                </a:gdLst>
                <a:ahLst/>
                <a:cxnLst>
                  <a:cxn ang="T10">
                    <a:pos x="T0" y="T1"/>
                  </a:cxn>
                  <a:cxn ang="T11">
                    <a:pos x="T2" y="T3"/>
                  </a:cxn>
                  <a:cxn ang="T12">
                    <a:pos x="T4" y="T5"/>
                  </a:cxn>
                  <a:cxn ang="T13">
                    <a:pos x="T6" y="T7"/>
                  </a:cxn>
                  <a:cxn ang="T14">
                    <a:pos x="T8" y="T9"/>
                  </a:cxn>
                </a:cxnLst>
                <a:rect l="T15" t="T16" r="T17" b="T18"/>
                <a:pathLst>
                  <a:path w="223" h="23">
                    <a:moveTo>
                      <a:pt x="0" y="23"/>
                    </a:moveTo>
                    <a:lnTo>
                      <a:pt x="27" y="0"/>
                    </a:lnTo>
                    <a:lnTo>
                      <a:pt x="196" y="0"/>
                    </a:lnTo>
                    <a:lnTo>
                      <a:pt x="223" y="23"/>
                    </a:lnTo>
                    <a:lnTo>
                      <a:pt x="0" y="23"/>
                    </a:lnTo>
                    <a:close/>
                  </a:path>
                </a:pathLst>
              </a:custGeom>
              <a:solidFill>
                <a:srgbClr val="C9C9B6"/>
              </a:solidFill>
              <a:ln w="9525">
                <a:noFill/>
                <a:round/>
              </a:ln>
            </p:spPr>
            <p:txBody>
              <a:bodyPr/>
              <a:lstStyle/>
              <a:p>
                <a:endParaRPr lang="zh-CN" altLang="en-US"/>
              </a:p>
            </p:txBody>
          </p:sp>
          <p:sp>
            <p:nvSpPr>
              <p:cNvPr id="65857" name="Rectangle 151"/>
              <p:cNvSpPr>
                <a:spLocks noChangeArrowheads="1"/>
              </p:cNvSpPr>
              <p:nvPr/>
            </p:nvSpPr>
            <p:spPr bwMode="auto">
              <a:xfrm>
                <a:off x="5293" y="2345"/>
                <a:ext cx="223" cy="175"/>
              </a:xfrm>
              <a:prstGeom prst="rect">
                <a:avLst/>
              </a:prstGeom>
              <a:solidFill>
                <a:srgbClr val="B7B79D"/>
              </a:solidFill>
              <a:ln w="9525">
                <a:noFill/>
                <a:miter lim="800000"/>
              </a:ln>
            </p:spPr>
            <p:txBody>
              <a:bodyPr/>
              <a:lstStyle/>
              <a:p>
                <a:endParaRPr lang="zh-CN" altLang="en-US"/>
              </a:p>
            </p:txBody>
          </p:sp>
          <p:sp>
            <p:nvSpPr>
              <p:cNvPr id="65858" name="Rectangle 152"/>
              <p:cNvSpPr>
                <a:spLocks noChangeArrowheads="1"/>
              </p:cNvSpPr>
              <p:nvPr/>
            </p:nvSpPr>
            <p:spPr bwMode="auto">
              <a:xfrm>
                <a:off x="5247" y="2533"/>
                <a:ext cx="314" cy="78"/>
              </a:xfrm>
              <a:prstGeom prst="rect">
                <a:avLst/>
              </a:prstGeom>
              <a:solidFill>
                <a:srgbClr val="B7B79D"/>
              </a:solidFill>
              <a:ln w="9525">
                <a:noFill/>
                <a:miter lim="800000"/>
              </a:ln>
            </p:spPr>
            <p:txBody>
              <a:bodyPr/>
              <a:lstStyle/>
              <a:p>
                <a:endParaRPr lang="zh-CN" altLang="en-US"/>
              </a:p>
            </p:txBody>
          </p:sp>
          <p:sp>
            <p:nvSpPr>
              <p:cNvPr id="65859" name="Rectangle 153"/>
              <p:cNvSpPr>
                <a:spLocks noChangeArrowheads="1"/>
              </p:cNvSpPr>
              <p:nvPr/>
            </p:nvSpPr>
            <p:spPr bwMode="auto">
              <a:xfrm>
                <a:off x="5313" y="2366"/>
                <a:ext cx="182" cy="135"/>
              </a:xfrm>
              <a:prstGeom prst="rect">
                <a:avLst/>
              </a:prstGeom>
              <a:solidFill>
                <a:srgbClr val="FFFFFF"/>
              </a:solidFill>
              <a:ln w="9525">
                <a:noFill/>
                <a:miter lim="800000"/>
              </a:ln>
            </p:spPr>
            <p:txBody>
              <a:bodyPr/>
              <a:lstStyle/>
              <a:p>
                <a:endParaRPr lang="zh-CN" altLang="en-US"/>
              </a:p>
            </p:txBody>
          </p:sp>
          <p:sp>
            <p:nvSpPr>
              <p:cNvPr id="65860" name="Line 154"/>
              <p:cNvSpPr>
                <a:spLocks noChangeShapeType="1"/>
              </p:cNvSpPr>
              <p:nvPr/>
            </p:nvSpPr>
            <p:spPr bwMode="auto">
              <a:xfrm flipH="1">
                <a:off x="5462" y="2563"/>
                <a:ext cx="75" cy="1"/>
              </a:xfrm>
              <a:prstGeom prst="line">
                <a:avLst/>
              </a:prstGeom>
              <a:noFill/>
              <a:ln w="9525">
                <a:solidFill>
                  <a:srgbClr val="000000"/>
                </a:solidFill>
                <a:round/>
              </a:ln>
            </p:spPr>
            <p:txBody>
              <a:bodyPr/>
              <a:lstStyle/>
              <a:p>
                <a:endParaRPr lang="zh-CN" altLang="en-US"/>
              </a:p>
            </p:txBody>
          </p:sp>
          <p:grpSp>
            <p:nvGrpSpPr>
              <p:cNvPr id="65861" name="Group 155"/>
              <p:cNvGrpSpPr/>
              <p:nvPr/>
            </p:nvGrpSpPr>
            <p:grpSpPr bwMode="auto">
              <a:xfrm>
                <a:off x="5237" y="2617"/>
                <a:ext cx="335" cy="51"/>
                <a:chOff x="5237" y="2617"/>
                <a:chExt cx="335" cy="51"/>
              </a:xfrm>
            </p:grpSpPr>
            <p:sp>
              <p:nvSpPr>
                <p:cNvPr id="65862" name="Freeform 156"/>
                <p:cNvSpPr/>
                <p:nvPr/>
              </p:nvSpPr>
              <p:spPr bwMode="auto">
                <a:xfrm>
                  <a:off x="5237" y="2617"/>
                  <a:ext cx="335" cy="38"/>
                </a:xfrm>
                <a:custGeom>
                  <a:avLst/>
                  <a:gdLst>
                    <a:gd name="T0" fmla="*/ 0 w 335"/>
                    <a:gd name="T1" fmla="*/ 38 h 38"/>
                    <a:gd name="T2" fmla="*/ 39 w 335"/>
                    <a:gd name="T3" fmla="*/ 0 h 38"/>
                    <a:gd name="T4" fmla="*/ 295 w 335"/>
                    <a:gd name="T5" fmla="*/ 0 h 38"/>
                    <a:gd name="T6" fmla="*/ 335 w 335"/>
                    <a:gd name="T7" fmla="*/ 38 h 38"/>
                    <a:gd name="T8" fmla="*/ 0 w 335"/>
                    <a:gd name="T9" fmla="*/ 38 h 38"/>
                    <a:gd name="T10" fmla="*/ 0 60000 65536"/>
                    <a:gd name="T11" fmla="*/ 0 60000 65536"/>
                    <a:gd name="T12" fmla="*/ 0 60000 65536"/>
                    <a:gd name="T13" fmla="*/ 0 60000 65536"/>
                    <a:gd name="T14" fmla="*/ 0 60000 65536"/>
                    <a:gd name="T15" fmla="*/ 0 w 335"/>
                    <a:gd name="T16" fmla="*/ 0 h 38"/>
                    <a:gd name="T17" fmla="*/ 335 w 335"/>
                    <a:gd name="T18" fmla="*/ 38 h 38"/>
                  </a:gdLst>
                  <a:ahLst/>
                  <a:cxnLst>
                    <a:cxn ang="T10">
                      <a:pos x="T0" y="T1"/>
                    </a:cxn>
                    <a:cxn ang="T11">
                      <a:pos x="T2" y="T3"/>
                    </a:cxn>
                    <a:cxn ang="T12">
                      <a:pos x="T4" y="T5"/>
                    </a:cxn>
                    <a:cxn ang="T13">
                      <a:pos x="T6" y="T7"/>
                    </a:cxn>
                    <a:cxn ang="T14">
                      <a:pos x="T8" y="T9"/>
                    </a:cxn>
                  </a:cxnLst>
                  <a:rect l="T15" t="T16" r="T17" b="T18"/>
                  <a:pathLst>
                    <a:path w="335" h="38">
                      <a:moveTo>
                        <a:pt x="0" y="38"/>
                      </a:moveTo>
                      <a:lnTo>
                        <a:pt x="39" y="0"/>
                      </a:lnTo>
                      <a:lnTo>
                        <a:pt x="295" y="0"/>
                      </a:lnTo>
                      <a:lnTo>
                        <a:pt x="335" y="38"/>
                      </a:lnTo>
                      <a:lnTo>
                        <a:pt x="0" y="38"/>
                      </a:lnTo>
                      <a:close/>
                    </a:path>
                  </a:pathLst>
                </a:custGeom>
                <a:solidFill>
                  <a:srgbClr val="C9C9B6"/>
                </a:solidFill>
                <a:ln w="9525">
                  <a:noFill/>
                  <a:round/>
                </a:ln>
              </p:spPr>
              <p:txBody>
                <a:bodyPr/>
                <a:lstStyle/>
                <a:p>
                  <a:endParaRPr lang="zh-CN" altLang="en-US"/>
                </a:p>
              </p:txBody>
            </p:sp>
            <p:sp>
              <p:nvSpPr>
                <p:cNvPr id="65863" name="Freeform 157"/>
                <p:cNvSpPr/>
                <p:nvPr/>
              </p:nvSpPr>
              <p:spPr bwMode="auto">
                <a:xfrm>
                  <a:off x="5237" y="2617"/>
                  <a:ext cx="335" cy="38"/>
                </a:xfrm>
                <a:custGeom>
                  <a:avLst/>
                  <a:gdLst>
                    <a:gd name="T0" fmla="*/ 0 w 335"/>
                    <a:gd name="T1" fmla="*/ 38 h 38"/>
                    <a:gd name="T2" fmla="*/ 39 w 335"/>
                    <a:gd name="T3" fmla="*/ 0 h 38"/>
                    <a:gd name="T4" fmla="*/ 295 w 335"/>
                    <a:gd name="T5" fmla="*/ 0 h 38"/>
                    <a:gd name="T6" fmla="*/ 335 w 335"/>
                    <a:gd name="T7" fmla="*/ 38 h 38"/>
                    <a:gd name="T8" fmla="*/ 0 w 335"/>
                    <a:gd name="T9" fmla="*/ 38 h 38"/>
                    <a:gd name="T10" fmla="*/ 0 60000 65536"/>
                    <a:gd name="T11" fmla="*/ 0 60000 65536"/>
                    <a:gd name="T12" fmla="*/ 0 60000 65536"/>
                    <a:gd name="T13" fmla="*/ 0 60000 65536"/>
                    <a:gd name="T14" fmla="*/ 0 60000 65536"/>
                    <a:gd name="T15" fmla="*/ 0 w 335"/>
                    <a:gd name="T16" fmla="*/ 0 h 38"/>
                    <a:gd name="T17" fmla="*/ 335 w 335"/>
                    <a:gd name="T18" fmla="*/ 38 h 38"/>
                  </a:gdLst>
                  <a:ahLst/>
                  <a:cxnLst>
                    <a:cxn ang="T10">
                      <a:pos x="T0" y="T1"/>
                    </a:cxn>
                    <a:cxn ang="T11">
                      <a:pos x="T2" y="T3"/>
                    </a:cxn>
                    <a:cxn ang="T12">
                      <a:pos x="T4" y="T5"/>
                    </a:cxn>
                    <a:cxn ang="T13">
                      <a:pos x="T6" y="T7"/>
                    </a:cxn>
                    <a:cxn ang="T14">
                      <a:pos x="T8" y="T9"/>
                    </a:cxn>
                  </a:cxnLst>
                  <a:rect l="T15" t="T16" r="T17" b="T18"/>
                  <a:pathLst>
                    <a:path w="335" h="38">
                      <a:moveTo>
                        <a:pt x="0" y="38"/>
                      </a:moveTo>
                      <a:lnTo>
                        <a:pt x="39" y="0"/>
                      </a:lnTo>
                      <a:lnTo>
                        <a:pt x="295" y="0"/>
                      </a:lnTo>
                      <a:lnTo>
                        <a:pt x="335" y="38"/>
                      </a:lnTo>
                      <a:lnTo>
                        <a:pt x="0" y="38"/>
                      </a:lnTo>
                      <a:close/>
                    </a:path>
                  </a:pathLst>
                </a:custGeom>
                <a:solidFill>
                  <a:srgbClr val="C9C9B6"/>
                </a:solidFill>
                <a:ln w="9525">
                  <a:noFill/>
                  <a:round/>
                </a:ln>
              </p:spPr>
              <p:txBody>
                <a:bodyPr/>
                <a:lstStyle/>
                <a:p>
                  <a:endParaRPr lang="zh-CN" altLang="en-US"/>
                </a:p>
              </p:txBody>
            </p:sp>
            <p:sp>
              <p:nvSpPr>
                <p:cNvPr id="65864" name="Rectangle 158"/>
                <p:cNvSpPr>
                  <a:spLocks noChangeArrowheads="1"/>
                </p:cNvSpPr>
                <p:nvPr/>
              </p:nvSpPr>
              <p:spPr bwMode="auto">
                <a:xfrm>
                  <a:off x="5239" y="2653"/>
                  <a:ext cx="331" cy="15"/>
                </a:xfrm>
                <a:prstGeom prst="rect">
                  <a:avLst/>
                </a:prstGeom>
                <a:solidFill>
                  <a:srgbClr val="BAB79D"/>
                </a:solidFill>
                <a:ln w="9525">
                  <a:noFill/>
                  <a:miter lim="800000"/>
                </a:ln>
              </p:spPr>
              <p:txBody>
                <a:bodyPr/>
                <a:lstStyle/>
                <a:p>
                  <a:endParaRPr lang="zh-CN" altLang="en-US"/>
                </a:p>
              </p:txBody>
            </p:sp>
          </p:grpSp>
        </p:grpSp>
      </p:grpSp>
      <p:grpSp>
        <p:nvGrpSpPr>
          <p:cNvPr id="65564" name="Group 159"/>
          <p:cNvGrpSpPr/>
          <p:nvPr/>
        </p:nvGrpSpPr>
        <p:grpSpPr bwMode="auto">
          <a:xfrm>
            <a:off x="8158163" y="2581275"/>
            <a:ext cx="506412" cy="515938"/>
            <a:chOff x="5237" y="1587"/>
            <a:chExt cx="343" cy="353"/>
          </a:xfrm>
        </p:grpSpPr>
        <p:grpSp>
          <p:nvGrpSpPr>
            <p:cNvPr id="65825" name="Group 160"/>
            <p:cNvGrpSpPr/>
            <p:nvPr/>
          </p:nvGrpSpPr>
          <p:grpSpPr bwMode="auto">
            <a:xfrm>
              <a:off x="5245" y="1594"/>
              <a:ext cx="335" cy="346"/>
              <a:chOff x="5245" y="1594"/>
              <a:chExt cx="335" cy="346"/>
            </a:xfrm>
          </p:grpSpPr>
          <p:sp>
            <p:nvSpPr>
              <p:cNvPr id="65839" name="Freeform 161"/>
              <p:cNvSpPr/>
              <p:nvPr/>
            </p:nvSpPr>
            <p:spPr bwMode="auto">
              <a:xfrm>
                <a:off x="5254" y="1773"/>
                <a:ext cx="316" cy="34"/>
              </a:xfrm>
              <a:custGeom>
                <a:avLst/>
                <a:gdLst>
                  <a:gd name="T0" fmla="*/ 0 w 316"/>
                  <a:gd name="T1" fmla="*/ 34 h 34"/>
                  <a:gd name="T2" fmla="*/ 37 w 316"/>
                  <a:gd name="T3" fmla="*/ 0 h 34"/>
                  <a:gd name="T4" fmla="*/ 278 w 316"/>
                  <a:gd name="T5" fmla="*/ 0 h 34"/>
                  <a:gd name="T6" fmla="*/ 316 w 316"/>
                  <a:gd name="T7" fmla="*/ 34 h 34"/>
                  <a:gd name="T8" fmla="*/ 0 w 316"/>
                  <a:gd name="T9" fmla="*/ 34 h 34"/>
                  <a:gd name="T10" fmla="*/ 0 60000 65536"/>
                  <a:gd name="T11" fmla="*/ 0 60000 65536"/>
                  <a:gd name="T12" fmla="*/ 0 60000 65536"/>
                  <a:gd name="T13" fmla="*/ 0 60000 65536"/>
                  <a:gd name="T14" fmla="*/ 0 60000 65536"/>
                  <a:gd name="T15" fmla="*/ 0 w 316"/>
                  <a:gd name="T16" fmla="*/ 0 h 34"/>
                  <a:gd name="T17" fmla="*/ 316 w 316"/>
                  <a:gd name="T18" fmla="*/ 34 h 34"/>
                </a:gdLst>
                <a:ahLst/>
                <a:cxnLst>
                  <a:cxn ang="T10">
                    <a:pos x="T0" y="T1"/>
                  </a:cxn>
                  <a:cxn ang="T11">
                    <a:pos x="T2" y="T3"/>
                  </a:cxn>
                  <a:cxn ang="T12">
                    <a:pos x="T4" y="T5"/>
                  </a:cxn>
                  <a:cxn ang="T13">
                    <a:pos x="T6" y="T7"/>
                  </a:cxn>
                  <a:cxn ang="T14">
                    <a:pos x="T8" y="T9"/>
                  </a:cxn>
                </a:cxnLst>
                <a:rect l="T15" t="T16" r="T17" b="T18"/>
                <a:pathLst>
                  <a:path w="316" h="34">
                    <a:moveTo>
                      <a:pt x="0" y="34"/>
                    </a:moveTo>
                    <a:lnTo>
                      <a:pt x="37" y="0"/>
                    </a:lnTo>
                    <a:lnTo>
                      <a:pt x="278" y="0"/>
                    </a:lnTo>
                    <a:lnTo>
                      <a:pt x="316" y="34"/>
                    </a:lnTo>
                    <a:lnTo>
                      <a:pt x="0" y="34"/>
                    </a:lnTo>
                    <a:close/>
                  </a:path>
                </a:pathLst>
              </a:custGeom>
              <a:solidFill>
                <a:srgbClr val="000000"/>
              </a:solidFill>
              <a:ln w="9525">
                <a:noFill/>
                <a:round/>
              </a:ln>
            </p:spPr>
            <p:txBody>
              <a:bodyPr/>
              <a:lstStyle/>
              <a:p>
                <a:endParaRPr lang="zh-CN" altLang="en-US"/>
              </a:p>
            </p:txBody>
          </p:sp>
          <p:sp>
            <p:nvSpPr>
              <p:cNvPr id="65840" name="Freeform 162"/>
              <p:cNvSpPr/>
              <p:nvPr/>
            </p:nvSpPr>
            <p:spPr bwMode="auto">
              <a:xfrm>
                <a:off x="5254" y="1773"/>
                <a:ext cx="316" cy="34"/>
              </a:xfrm>
              <a:custGeom>
                <a:avLst/>
                <a:gdLst>
                  <a:gd name="T0" fmla="*/ 0 w 316"/>
                  <a:gd name="T1" fmla="*/ 34 h 34"/>
                  <a:gd name="T2" fmla="*/ 37 w 316"/>
                  <a:gd name="T3" fmla="*/ 0 h 34"/>
                  <a:gd name="T4" fmla="*/ 278 w 316"/>
                  <a:gd name="T5" fmla="*/ 0 h 34"/>
                  <a:gd name="T6" fmla="*/ 316 w 316"/>
                  <a:gd name="T7" fmla="*/ 34 h 34"/>
                  <a:gd name="T8" fmla="*/ 0 w 316"/>
                  <a:gd name="T9" fmla="*/ 34 h 34"/>
                  <a:gd name="T10" fmla="*/ 0 60000 65536"/>
                  <a:gd name="T11" fmla="*/ 0 60000 65536"/>
                  <a:gd name="T12" fmla="*/ 0 60000 65536"/>
                  <a:gd name="T13" fmla="*/ 0 60000 65536"/>
                  <a:gd name="T14" fmla="*/ 0 60000 65536"/>
                  <a:gd name="T15" fmla="*/ 0 w 316"/>
                  <a:gd name="T16" fmla="*/ 0 h 34"/>
                  <a:gd name="T17" fmla="*/ 316 w 316"/>
                  <a:gd name="T18" fmla="*/ 34 h 34"/>
                </a:gdLst>
                <a:ahLst/>
                <a:cxnLst>
                  <a:cxn ang="T10">
                    <a:pos x="T0" y="T1"/>
                  </a:cxn>
                  <a:cxn ang="T11">
                    <a:pos x="T2" y="T3"/>
                  </a:cxn>
                  <a:cxn ang="T12">
                    <a:pos x="T4" y="T5"/>
                  </a:cxn>
                  <a:cxn ang="T13">
                    <a:pos x="T6" y="T7"/>
                  </a:cxn>
                  <a:cxn ang="T14">
                    <a:pos x="T8" y="T9"/>
                  </a:cxn>
                </a:cxnLst>
                <a:rect l="T15" t="T16" r="T17" b="T18"/>
                <a:pathLst>
                  <a:path w="316" h="34">
                    <a:moveTo>
                      <a:pt x="0" y="34"/>
                    </a:moveTo>
                    <a:lnTo>
                      <a:pt x="37" y="0"/>
                    </a:lnTo>
                    <a:lnTo>
                      <a:pt x="278" y="0"/>
                    </a:lnTo>
                    <a:lnTo>
                      <a:pt x="316" y="34"/>
                    </a:lnTo>
                    <a:lnTo>
                      <a:pt x="0" y="34"/>
                    </a:lnTo>
                    <a:close/>
                  </a:path>
                </a:pathLst>
              </a:custGeom>
              <a:solidFill>
                <a:srgbClr val="000000"/>
              </a:solidFill>
              <a:ln w="9525">
                <a:noFill/>
                <a:round/>
              </a:ln>
            </p:spPr>
            <p:txBody>
              <a:bodyPr/>
              <a:lstStyle/>
              <a:p>
                <a:endParaRPr lang="zh-CN" altLang="en-US"/>
              </a:p>
            </p:txBody>
          </p:sp>
          <p:sp>
            <p:nvSpPr>
              <p:cNvPr id="65841" name="Freeform 163"/>
              <p:cNvSpPr/>
              <p:nvPr/>
            </p:nvSpPr>
            <p:spPr bwMode="auto">
              <a:xfrm>
                <a:off x="5301" y="1594"/>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 name="T10" fmla="*/ 0 60000 65536"/>
                  <a:gd name="T11" fmla="*/ 0 60000 65536"/>
                  <a:gd name="T12" fmla="*/ 0 60000 65536"/>
                  <a:gd name="T13" fmla="*/ 0 60000 65536"/>
                  <a:gd name="T14" fmla="*/ 0 60000 65536"/>
                  <a:gd name="T15" fmla="*/ 0 w 223"/>
                  <a:gd name="T16" fmla="*/ 0 h 23"/>
                  <a:gd name="T17" fmla="*/ 223 w 223"/>
                  <a:gd name="T18" fmla="*/ 23 h 23"/>
                </a:gdLst>
                <a:ahLst/>
                <a:cxnLst>
                  <a:cxn ang="T10">
                    <a:pos x="T0" y="T1"/>
                  </a:cxn>
                  <a:cxn ang="T11">
                    <a:pos x="T2" y="T3"/>
                  </a:cxn>
                  <a:cxn ang="T12">
                    <a:pos x="T4" y="T5"/>
                  </a:cxn>
                  <a:cxn ang="T13">
                    <a:pos x="T6" y="T7"/>
                  </a:cxn>
                  <a:cxn ang="T14">
                    <a:pos x="T8" y="T9"/>
                  </a:cxn>
                </a:cxnLst>
                <a:rect l="T15" t="T16" r="T17" b="T18"/>
                <a:pathLst>
                  <a:path w="223" h="23">
                    <a:moveTo>
                      <a:pt x="0" y="23"/>
                    </a:moveTo>
                    <a:lnTo>
                      <a:pt x="27" y="0"/>
                    </a:lnTo>
                    <a:lnTo>
                      <a:pt x="196" y="0"/>
                    </a:lnTo>
                    <a:lnTo>
                      <a:pt x="223" y="23"/>
                    </a:lnTo>
                    <a:lnTo>
                      <a:pt x="0" y="23"/>
                    </a:lnTo>
                    <a:close/>
                  </a:path>
                </a:pathLst>
              </a:custGeom>
              <a:solidFill>
                <a:srgbClr val="000000"/>
              </a:solidFill>
              <a:ln w="9525">
                <a:noFill/>
                <a:round/>
              </a:ln>
            </p:spPr>
            <p:txBody>
              <a:bodyPr/>
              <a:lstStyle/>
              <a:p>
                <a:endParaRPr lang="zh-CN" altLang="en-US"/>
              </a:p>
            </p:txBody>
          </p:sp>
          <p:sp>
            <p:nvSpPr>
              <p:cNvPr id="65842" name="Freeform 164"/>
              <p:cNvSpPr/>
              <p:nvPr/>
            </p:nvSpPr>
            <p:spPr bwMode="auto">
              <a:xfrm>
                <a:off x="5301" y="1594"/>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 name="T10" fmla="*/ 0 60000 65536"/>
                  <a:gd name="T11" fmla="*/ 0 60000 65536"/>
                  <a:gd name="T12" fmla="*/ 0 60000 65536"/>
                  <a:gd name="T13" fmla="*/ 0 60000 65536"/>
                  <a:gd name="T14" fmla="*/ 0 60000 65536"/>
                  <a:gd name="T15" fmla="*/ 0 w 223"/>
                  <a:gd name="T16" fmla="*/ 0 h 23"/>
                  <a:gd name="T17" fmla="*/ 223 w 223"/>
                  <a:gd name="T18" fmla="*/ 23 h 23"/>
                </a:gdLst>
                <a:ahLst/>
                <a:cxnLst>
                  <a:cxn ang="T10">
                    <a:pos x="T0" y="T1"/>
                  </a:cxn>
                  <a:cxn ang="T11">
                    <a:pos x="T2" y="T3"/>
                  </a:cxn>
                  <a:cxn ang="T12">
                    <a:pos x="T4" y="T5"/>
                  </a:cxn>
                  <a:cxn ang="T13">
                    <a:pos x="T6" y="T7"/>
                  </a:cxn>
                  <a:cxn ang="T14">
                    <a:pos x="T8" y="T9"/>
                  </a:cxn>
                </a:cxnLst>
                <a:rect l="T15" t="T16" r="T17" b="T18"/>
                <a:pathLst>
                  <a:path w="223" h="23">
                    <a:moveTo>
                      <a:pt x="0" y="23"/>
                    </a:moveTo>
                    <a:lnTo>
                      <a:pt x="27" y="0"/>
                    </a:lnTo>
                    <a:lnTo>
                      <a:pt x="196" y="0"/>
                    </a:lnTo>
                    <a:lnTo>
                      <a:pt x="223" y="23"/>
                    </a:lnTo>
                    <a:lnTo>
                      <a:pt x="0" y="23"/>
                    </a:lnTo>
                    <a:close/>
                  </a:path>
                </a:pathLst>
              </a:custGeom>
              <a:solidFill>
                <a:srgbClr val="000000"/>
              </a:solidFill>
              <a:ln w="9525">
                <a:noFill/>
                <a:round/>
              </a:ln>
            </p:spPr>
            <p:txBody>
              <a:bodyPr/>
              <a:lstStyle/>
              <a:p>
                <a:endParaRPr lang="zh-CN" altLang="en-US"/>
              </a:p>
            </p:txBody>
          </p:sp>
          <p:sp>
            <p:nvSpPr>
              <p:cNvPr id="65843" name="Rectangle 165"/>
              <p:cNvSpPr>
                <a:spLocks noChangeArrowheads="1"/>
              </p:cNvSpPr>
              <p:nvPr/>
            </p:nvSpPr>
            <p:spPr bwMode="auto">
              <a:xfrm>
                <a:off x="5301" y="1617"/>
                <a:ext cx="223" cy="175"/>
              </a:xfrm>
              <a:prstGeom prst="rect">
                <a:avLst/>
              </a:prstGeom>
              <a:solidFill>
                <a:srgbClr val="000000"/>
              </a:solidFill>
              <a:ln w="9525">
                <a:noFill/>
                <a:miter lim="800000"/>
              </a:ln>
            </p:spPr>
            <p:txBody>
              <a:bodyPr/>
              <a:lstStyle/>
              <a:p>
                <a:endParaRPr lang="zh-CN" altLang="en-US"/>
              </a:p>
            </p:txBody>
          </p:sp>
          <p:sp>
            <p:nvSpPr>
              <p:cNvPr id="65844" name="Rectangle 166"/>
              <p:cNvSpPr>
                <a:spLocks noChangeArrowheads="1"/>
              </p:cNvSpPr>
              <p:nvPr/>
            </p:nvSpPr>
            <p:spPr bwMode="auto">
              <a:xfrm>
                <a:off x="5256" y="1805"/>
                <a:ext cx="314" cy="78"/>
              </a:xfrm>
              <a:prstGeom prst="rect">
                <a:avLst/>
              </a:prstGeom>
              <a:solidFill>
                <a:srgbClr val="000000"/>
              </a:solidFill>
              <a:ln w="9525">
                <a:noFill/>
                <a:miter lim="800000"/>
              </a:ln>
            </p:spPr>
            <p:txBody>
              <a:bodyPr/>
              <a:lstStyle/>
              <a:p>
                <a:endParaRPr lang="zh-CN" altLang="en-US"/>
              </a:p>
            </p:txBody>
          </p:sp>
          <p:sp>
            <p:nvSpPr>
              <p:cNvPr id="65845" name="Rectangle 167"/>
              <p:cNvSpPr>
                <a:spLocks noChangeArrowheads="1"/>
              </p:cNvSpPr>
              <p:nvPr/>
            </p:nvSpPr>
            <p:spPr bwMode="auto">
              <a:xfrm>
                <a:off x="5322" y="1638"/>
                <a:ext cx="181" cy="135"/>
              </a:xfrm>
              <a:prstGeom prst="rect">
                <a:avLst/>
              </a:prstGeom>
              <a:solidFill>
                <a:srgbClr val="000000"/>
              </a:solidFill>
              <a:ln w="9525">
                <a:noFill/>
                <a:miter lim="800000"/>
              </a:ln>
            </p:spPr>
            <p:txBody>
              <a:bodyPr/>
              <a:lstStyle/>
              <a:p>
                <a:endParaRPr lang="zh-CN" altLang="en-US"/>
              </a:p>
            </p:txBody>
          </p:sp>
          <p:sp>
            <p:nvSpPr>
              <p:cNvPr id="65846" name="Line 168"/>
              <p:cNvSpPr>
                <a:spLocks noChangeShapeType="1"/>
              </p:cNvSpPr>
              <p:nvPr/>
            </p:nvSpPr>
            <p:spPr bwMode="auto">
              <a:xfrm flipH="1">
                <a:off x="5470" y="1834"/>
                <a:ext cx="75" cy="1"/>
              </a:xfrm>
              <a:prstGeom prst="line">
                <a:avLst/>
              </a:prstGeom>
              <a:noFill/>
              <a:ln w="9525">
                <a:solidFill>
                  <a:srgbClr val="000000"/>
                </a:solidFill>
                <a:round/>
              </a:ln>
            </p:spPr>
            <p:txBody>
              <a:bodyPr/>
              <a:lstStyle/>
              <a:p>
                <a:endParaRPr lang="zh-CN" altLang="en-US"/>
              </a:p>
            </p:txBody>
          </p:sp>
          <p:grpSp>
            <p:nvGrpSpPr>
              <p:cNvPr id="65847" name="Group 169"/>
              <p:cNvGrpSpPr/>
              <p:nvPr/>
            </p:nvGrpSpPr>
            <p:grpSpPr bwMode="auto">
              <a:xfrm>
                <a:off x="5245" y="1889"/>
                <a:ext cx="335" cy="51"/>
                <a:chOff x="5245" y="1889"/>
                <a:chExt cx="335" cy="51"/>
              </a:xfrm>
            </p:grpSpPr>
            <p:sp>
              <p:nvSpPr>
                <p:cNvPr id="65848" name="Freeform 170"/>
                <p:cNvSpPr/>
                <p:nvPr/>
              </p:nvSpPr>
              <p:spPr bwMode="auto">
                <a:xfrm>
                  <a:off x="5245" y="1889"/>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 name="T10" fmla="*/ 0 60000 65536"/>
                    <a:gd name="T11" fmla="*/ 0 60000 65536"/>
                    <a:gd name="T12" fmla="*/ 0 60000 65536"/>
                    <a:gd name="T13" fmla="*/ 0 60000 65536"/>
                    <a:gd name="T14" fmla="*/ 0 60000 65536"/>
                    <a:gd name="T15" fmla="*/ 0 w 335"/>
                    <a:gd name="T16" fmla="*/ 0 h 38"/>
                    <a:gd name="T17" fmla="*/ 335 w 335"/>
                    <a:gd name="T18" fmla="*/ 38 h 38"/>
                  </a:gdLst>
                  <a:ahLst/>
                  <a:cxnLst>
                    <a:cxn ang="T10">
                      <a:pos x="T0" y="T1"/>
                    </a:cxn>
                    <a:cxn ang="T11">
                      <a:pos x="T2" y="T3"/>
                    </a:cxn>
                    <a:cxn ang="T12">
                      <a:pos x="T4" y="T5"/>
                    </a:cxn>
                    <a:cxn ang="T13">
                      <a:pos x="T6" y="T7"/>
                    </a:cxn>
                    <a:cxn ang="T14">
                      <a:pos x="T8" y="T9"/>
                    </a:cxn>
                  </a:cxnLst>
                  <a:rect l="T15" t="T16" r="T17" b="T18"/>
                  <a:pathLst>
                    <a:path w="335" h="38">
                      <a:moveTo>
                        <a:pt x="0" y="38"/>
                      </a:moveTo>
                      <a:lnTo>
                        <a:pt x="40" y="0"/>
                      </a:lnTo>
                      <a:lnTo>
                        <a:pt x="296" y="0"/>
                      </a:lnTo>
                      <a:lnTo>
                        <a:pt x="335" y="38"/>
                      </a:lnTo>
                      <a:lnTo>
                        <a:pt x="0" y="38"/>
                      </a:lnTo>
                      <a:close/>
                    </a:path>
                  </a:pathLst>
                </a:custGeom>
                <a:solidFill>
                  <a:srgbClr val="000000"/>
                </a:solidFill>
                <a:ln w="9525">
                  <a:noFill/>
                  <a:round/>
                </a:ln>
              </p:spPr>
              <p:txBody>
                <a:bodyPr/>
                <a:lstStyle/>
                <a:p>
                  <a:endParaRPr lang="zh-CN" altLang="en-US"/>
                </a:p>
              </p:txBody>
            </p:sp>
            <p:sp>
              <p:nvSpPr>
                <p:cNvPr id="65849" name="Freeform 171"/>
                <p:cNvSpPr/>
                <p:nvPr/>
              </p:nvSpPr>
              <p:spPr bwMode="auto">
                <a:xfrm>
                  <a:off x="5245" y="1889"/>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 name="T10" fmla="*/ 0 60000 65536"/>
                    <a:gd name="T11" fmla="*/ 0 60000 65536"/>
                    <a:gd name="T12" fmla="*/ 0 60000 65536"/>
                    <a:gd name="T13" fmla="*/ 0 60000 65536"/>
                    <a:gd name="T14" fmla="*/ 0 60000 65536"/>
                    <a:gd name="T15" fmla="*/ 0 w 335"/>
                    <a:gd name="T16" fmla="*/ 0 h 38"/>
                    <a:gd name="T17" fmla="*/ 335 w 335"/>
                    <a:gd name="T18" fmla="*/ 38 h 38"/>
                  </a:gdLst>
                  <a:ahLst/>
                  <a:cxnLst>
                    <a:cxn ang="T10">
                      <a:pos x="T0" y="T1"/>
                    </a:cxn>
                    <a:cxn ang="T11">
                      <a:pos x="T2" y="T3"/>
                    </a:cxn>
                    <a:cxn ang="T12">
                      <a:pos x="T4" y="T5"/>
                    </a:cxn>
                    <a:cxn ang="T13">
                      <a:pos x="T6" y="T7"/>
                    </a:cxn>
                    <a:cxn ang="T14">
                      <a:pos x="T8" y="T9"/>
                    </a:cxn>
                  </a:cxnLst>
                  <a:rect l="T15" t="T16" r="T17" b="T18"/>
                  <a:pathLst>
                    <a:path w="335" h="38">
                      <a:moveTo>
                        <a:pt x="0" y="38"/>
                      </a:moveTo>
                      <a:lnTo>
                        <a:pt x="40" y="0"/>
                      </a:lnTo>
                      <a:lnTo>
                        <a:pt x="296" y="0"/>
                      </a:lnTo>
                      <a:lnTo>
                        <a:pt x="335" y="38"/>
                      </a:lnTo>
                      <a:lnTo>
                        <a:pt x="0" y="38"/>
                      </a:lnTo>
                      <a:close/>
                    </a:path>
                  </a:pathLst>
                </a:custGeom>
                <a:solidFill>
                  <a:srgbClr val="000000"/>
                </a:solidFill>
                <a:ln w="9525">
                  <a:noFill/>
                  <a:round/>
                </a:ln>
              </p:spPr>
              <p:txBody>
                <a:bodyPr/>
                <a:lstStyle/>
                <a:p>
                  <a:endParaRPr lang="zh-CN" altLang="en-US"/>
                </a:p>
              </p:txBody>
            </p:sp>
            <p:sp>
              <p:nvSpPr>
                <p:cNvPr id="65850" name="Rectangle 172"/>
                <p:cNvSpPr>
                  <a:spLocks noChangeArrowheads="1"/>
                </p:cNvSpPr>
                <p:nvPr/>
              </p:nvSpPr>
              <p:spPr bwMode="auto">
                <a:xfrm>
                  <a:off x="5247" y="1925"/>
                  <a:ext cx="331" cy="15"/>
                </a:xfrm>
                <a:prstGeom prst="rect">
                  <a:avLst/>
                </a:prstGeom>
                <a:solidFill>
                  <a:srgbClr val="000000"/>
                </a:solidFill>
                <a:ln w="9525">
                  <a:noFill/>
                  <a:miter lim="800000"/>
                </a:ln>
              </p:spPr>
              <p:txBody>
                <a:bodyPr/>
                <a:lstStyle/>
                <a:p>
                  <a:endParaRPr lang="zh-CN" altLang="en-US"/>
                </a:p>
              </p:txBody>
            </p:sp>
          </p:grpSp>
        </p:grpSp>
        <p:grpSp>
          <p:nvGrpSpPr>
            <p:cNvPr id="65826" name="Group 173"/>
            <p:cNvGrpSpPr/>
            <p:nvPr/>
          </p:nvGrpSpPr>
          <p:grpSpPr bwMode="auto">
            <a:xfrm>
              <a:off x="5237" y="1587"/>
              <a:ext cx="335" cy="346"/>
              <a:chOff x="5237" y="1587"/>
              <a:chExt cx="335" cy="346"/>
            </a:xfrm>
          </p:grpSpPr>
          <p:sp>
            <p:nvSpPr>
              <p:cNvPr id="65827" name="Freeform 174"/>
              <p:cNvSpPr/>
              <p:nvPr/>
            </p:nvSpPr>
            <p:spPr bwMode="auto">
              <a:xfrm>
                <a:off x="5245" y="1767"/>
                <a:ext cx="316" cy="33"/>
              </a:xfrm>
              <a:custGeom>
                <a:avLst/>
                <a:gdLst>
                  <a:gd name="T0" fmla="*/ 0 w 316"/>
                  <a:gd name="T1" fmla="*/ 33 h 33"/>
                  <a:gd name="T2" fmla="*/ 37 w 316"/>
                  <a:gd name="T3" fmla="*/ 0 h 33"/>
                  <a:gd name="T4" fmla="*/ 279 w 316"/>
                  <a:gd name="T5" fmla="*/ 0 h 33"/>
                  <a:gd name="T6" fmla="*/ 316 w 316"/>
                  <a:gd name="T7" fmla="*/ 33 h 33"/>
                  <a:gd name="T8" fmla="*/ 0 w 316"/>
                  <a:gd name="T9" fmla="*/ 33 h 33"/>
                  <a:gd name="T10" fmla="*/ 0 60000 65536"/>
                  <a:gd name="T11" fmla="*/ 0 60000 65536"/>
                  <a:gd name="T12" fmla="*/ 0 60000 65536"/>
                  <a:gd name="T13" fmla="*/ 0 60000 65536"/>
                  <a:gd name="T14" fmla="*/ 0 60000 65536"/>
                  <a:gd name="T15" fmla="*/ 0 w 316"/>
                  <a:gd name="T16" fmla="*/ 0 h 33"/>
                  <a:gd name="T17" fmla="*/ 316 w 316"/>
                  <a:gd name="T18" fmla="*/ 33 h 33"/>
                </a:gdLst>
                <a:ahLst/>
                <a:cxnLst>
                  <a:cxn ang="T10">
                    <a:pos x="T0" y="T1"/>
                  </a:cxn>
                  <a:cxn ang="T11">
                    <a:pos x="T2" y="T3"/>
                  </a:cxn>
                  <a:cxn ang="T12">
                    <a:pos x="T4" y="T5"/>
                  </a:cxn>
                  <a:cxn ang="T13">
                    <a:pos x="T6" y="T7"/>
                  </a:cxn>
                  <a:cxn ang="T14">
                    <a:pos x="T8" y="T9"/>
                  </a:cxn>
                </a:cxnLst>
                <a:rect l="T15" t="T16" r="T17" b="T18"/>
                <a:pathLst>
                  <a:path w="316" h="33">
                    <a:moveTo>
                      <a:pt x="0" y="33"/>
                    </a:moveTo>
                    <a:lnTo>
                      <a:pt x="37" y="0"/>
                    </a:lnTo>
                    <a:lnTo>
                      <a:pt x="279" y="0"/>
                    </a:lnTo>
                    <a:lnTo>
                      <a:pt x="316" y="33"/>
                    </a:lnTo>
                    <a:lnTo>
                      <a:pt x="0" y="33"/>
                    </a:lnTo>
                    <a:close/>
                  </a:path>
                </a:pathLst>
              </a:custGeom>
              <a:solidFill>
                <a:srgbClr val="C9C9B6"/>
              </a:solidFill>
              <a:ln w="9525">
                <a:noFill/>
                <a:round/>
              </a:ln>
            </p:spPr>
            <p:txBody>
              <a:bodyPr/>
              <a:lstStyle/>
              <a:p>
                <a:endParaRPr lang="zh-CN" altLang="en-US"/>
              </a:p>
            </p:txBody>
          </p:sp>
          <p:sp>
            <p:nvSpPr>
              <p:cNvPr id="65828" name="Freeform 175"/>
              <p:cNvSpPr/>
              <p:nvPr/>
            </p:nvSpPr>
            <p:spPr bwMode="auto">
              <a:xfrm>
                <a:off x="5245" y="1767"/>
                <a:ext cx="316" cy="33"/>
              </a:xfrm>
              <a:custGeom>
                <a:avLst/>
                <a:gdLst>
                  <a:gd name="T0" fmla="*/ 0 w 316"/>
                  <a:gd name="T1" fmla="*/ 33 h 33"/>
                  <a:gd name="T2" fmla="*/ 37 w 316"/>
                  <a:gd name="T3" fmla="*/ 0 h 33"/>
                  <a:gd name="T4" fmla="*/ 279 w 316"/>
                  <a:gd name="T5" fmla="*/ 0 h 33"/>
                  <a:gd name="T6" fmla="*/ 316 w 316"/>
                  <a:gd name="T7" fmla="*/ 33 h 33"/>
                  <a:gd name="T8" fmla="*/ 0 w 316"/>
                  <a:gd name="T9" fmla="*/ 33 h 33"/>
                  <a:gd name="T10" fmla="*/ 0 60000 65536"/>
                  <a:gd name="T11" fmla="*/ 0 60000 65536"/>
                  <a:gd name="T12" fmla="*/ 0 60000 65536"/>
                  <a:gd name="T13" fmla="*/ 0 60000 65536"/>
                  <a:gd name="T14" fmla="*/ 0 60000 65536"/>
                  <a:gd name="T15" fmla="*/ 0 w 316"/>
                  <a:gd name="T16" fmla="*/ 0 h 33"/>
                  <a:gd name="T17" fmla="*/ 316 w 316"/>
                  <a:gd name="T18" fmla="*/ 33 h 33"/>
                </a:gdLst>
                <a:ahLst/>
                <a:cxnLst>
                  <a:cxn ang="T10">
                    <a:pos x="T0" y="T1"/>
                  </a:cxn>
                  <a:cxn ang="T11">
                    <a:pos x="T2" y="T3"/>
                  </a:cxn>
                  <a:cxn ang="T12">
                    <a:pos x="T4" y="T5"/>
                  </a:cxn>
                  <a:cxn ang="T13">
                    <a:pos x="T6" y="T7"/>
                  </a:cxn>
                  <a:cxn ang="T14">
                    <a:pos x="T8" y="T9"/>
                  </a:cxn>
                </a:cxnLst>
                <a:rect l="T15" t="T16" r="T17" b="T18"/>
                <a:pathLst>
                  <a:path w="316" h="33">
                    <a:moveTo>
                      <a:pt x="0" y="33"/>
                    </a:moveTo>
                    <a:lnTo>
                      <a:pt x="37" y="0"/>
                    </a:lnTo>
                    <a:lnTo>
                      <a:pt x="279" y="0"/>
                    </a:lnTo>
                    <a:lnTo>
                      <a:pt x="316" y="33"/>
                    </a:lnTo>
                    <a:lnTo>
                      <a:pt x="0" y="33"/>
                    </a:lnTo>
                    <a:close/>
                  </a:path>
                </a:pathLst>
              </a:custGeom>
              <a:solidFill>
                <a:srgbClr val="C9C9B6"/>
              </a:solidFill>
              <a:ln w="9525">
                <a:noFill/>
                <a:round/>
              </a:ln>
            </p:spPr>
            <p:txBody>
              <a:bodyPr/>
              <a:lstStyle/>
              <a:p>
                <a:endParaRPr lang="zh-CN" altLang="en-US"/>
              </a:p>
            </p:txBody>
          </p:sp>
          <p:sp>
            <p:nvSpPr>
              <p:cNvPr id="65829" name="Freeform 176"/>
              <p:cNvSpPr/>
              <p:nvPr/>
            </p:nvSpPr>
            <p:spPr bwMode="auto">
              <a:xfrm>
                <a:off x="5293" y="1587"/>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 name="T10" fmla="*/ 0 60000 65536"/>
                  <a:gd name="T11" fmla="*/ 0 60000 65536"/>
                  <a:gd name="T12" fmla="*/ 0 60000 65536"/>
                  <a:gd name="T13" fmla="*/ 0 60000 65536"/>
                  <a:gd name="T14" fmla="*/ 0 60000 65536"/>
                  <a:gd name="T15" fmla="*/ 0 w 223"/>
                  <a:gd name="T16" fmla="*/ 0 h 23"/>
                  <a:gd name="T17" fmla="*/ 223 w 223"/>
                  <a:gd name="T18" fmla="*/ 23 h 23"/>
                </a:gdLst>
                <a:ahLst/>
                <a:cxnLst>
                  <a:cxn ang="T10">
                    <a:pos x="T0" y="T1"/>
                  </a:cxn>
                  <a:cxn ang="T11">
                    <a:pos x="T2" y="T3"/>
                  </a:cxn>
                  <a:cxn ang="T12">
                    <a:pos x="T4" y="T5"/>
                  </a:cxn>
                  <a:cxn ang="T13">
                    <a:pos x="T6" y="T7"/>
                  </a:cxn>
                  <a:cxn ang="T14">
                    <a:pos x="T8" y="T9"/>
                  </a:cxn>
                </a:cxnLst>
                <a:rect l="T15" t="T16" r="T17" b="T18"/>
                <a:pathLst>
                  <a:path w="223" h="23">
                    <a:moveTo>
                      <a:pt x="0" y="23"/>
                    </a:moveTo>
                    <a:lnTo>
                      <a:pt x="27" y="0"/>
                    </a:lnTo>
                    <a:lnTo>
                      <a:pt x="196" y="0"/>
                    </a:lnTo>
                    <a:lnTo>
                      <a:pt x="223" y="23"/>
                    </a:lnTo>
                    <a:lnTo>
                      <a:pt x="0" y="23"/>
                    </a:lnTo>
                    <a:close/>
                  </a:path>
                </a:pathLst>
              </a:custGeom>
              <a:solidFill>
                <a:srgbClr val="C9C9B6"/>
              </a:solidFill>
              <a:ln w="9525">
                <a:noFill/>
                <a:round/>
              </a:ln>
            </p:spPr>
            <p:txBody>
              <a:bodyPr/>
              <a:lstStyle/>
              <a:p>
                <a:endParaRPr lang="zh-CN" altLang="en-US"/>
              </a:p>
            </p:txBody>
          </p:sp>
          <p:sp>
            <p:nvSpPr>
              <p:cNvPr id="65830" name="Freeform 177"/>
              <p:cNvSpPr/>
              <p:nvPr/>
            </p:nvSpPr>
            <p:spPr bwMode="auto">
              <a:xfrm>
                <a:off x="5293" y="1587"/>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 name="T10" fmla="*/ 0 60000 65536"/>
                  <a:gd name="T11" fmla="*/ 0 60000 65536"/>
                  <a:gd name="T12" fmla="*/ 0 60000 65536"/>
                  <a:gd name="T13" fmla="*/ 0 60000 65536"/>
                  <a:gd name="T14" fmla="*/ 0 60000 65536"/>
                  <a:gd name="T15" fmla="*/ 0 w 223"/>
                  <a:gd name="T16" fmla="*/ 0 h 23"/>
                  <a:gd name="T17" fmla="*/ 223 w 223"/>
                  <a:gd name="T18" fmla="*/ 23 h 23"/>
                </a:gdLst>
                <a:ahLst/>
                <a:cxnLst>
                  <a:cxn ang="T10">
                    <a:pos x="T0" y="T1"/>
                  </a:cxn>
                  <a:cxn ang="T11">
                    <a:pos x="T2" y="T3"/>
                  </a:cxn>
                  <a:cxn ang="T12">
                    <a:pos x="T4" y="T5"/>
                  </a:cxn>
                  <a:cxn ang="T13">
                    <a:pos x="T6" y="T7"/>
                  </a:cxn>
                  <a:cxn ang="T14">
                    <a:pos x="T8" y="T9"/>
                  </a:cxn>
                </a:cxnLst>
                <a:rect l="T15" t="T16" r="T17" b="T18"/>
                <a:pathLst>
                  <a:path w="223" h="23">
                    <a:moveTo>
                      <a:pt x="0" y="23"/>
                    </a:moveTo>
                    <a:lnTo>
                      <a:pt x="27" y="0"/>
                    </a:lnTo>
                    <a:lnTo>
                      <a:pt x="196" y="0"/>
                    </a:lnTo>
                    <a:lnTo>
                      <a:pt x="223" y="23"/>
                    </a:lnTo>
                    <a:lnTo>
                      <a:pt x="0" y="23"/>
                    </a:lnTo>
                    <a:close/>
                  </a:path>
                </a:pathLst>
              </a:custGeom>
              <a:solidFill>
                <a:srgbClr val="C9C9B6"/>
              </a:solidFill>
              <a:ln w="9525">
                <a:noFill/>
                <a:round/>
              </a:ln>
            </p:spPr>
            <p:txBody>
              <a:bodyPr/>
              <a:lstStyle/>
              <a:p>
                <a:endParaRPr lang="zh-CN" altLang="en-US"/>
              </a:p>
            </p:txBody>
          </p:sp>
          <p:sp>
            <p:nvSpPr>
              <p:cNvPr id="65831" name="Rectangle 178"/>
              <p:cNvSpPr>
                <a:spLocks noChangeArrowheads="1"/>
              </p:cNvSpPr>
              <p:nvPr/>
            </p:nvSpPr>
            <p:spPr bwMode="auto">
              <a:xfrm>
                <a:off x="5293" y="1610"/>
                <a:ext cx="223" cy="176"/>
              </a:xfrm>
              <a:prstGeom prst="rect">
                <a:avLst/>
              </a:prstGeom>
              <a:solidFill>
                <a:srgbClr val="B7B79D"/>
              </a:solidFill>
              <a:ln w="9525">
                <a:noFill/>
                <a:miter lim="800000"/>
              </a:ln>
            </p:spPr>
            <p:txBody>
              <a:bodyPr/>
              <a:lstStyle/>
              <a:p>
                <a:endParaRPr lang="zh-CN" altLang="en-US"/>
              </a:p>
            </p:txBody>
          </p:sp>
          <p:sp>
            <p:nvSpPr>
              <p:cNvPr id="65832" name="Rectangle 179"/>
              <p:cNvSpPr>
                <a:spLocks noChangeArrowheads="1"/>
              </p:cNvSpPr>
              <p:nvPr/>
            </p:nvSpPr>
            <p:spPr bwMode="auto">
              <a:xfrm>
                <a:off x="5247" y="1798"/>
                <a:ext cx="314" cy="78"/>
              </a:xfrm>
              <a:prstGeom prst="rect">
                <a:avLst/>
              </a:prstGeom>
              <a:solidFill>
                <a:srgbClr val="B7B79D"/>
              </a:solidFill>
              <a:ln w="9525">
                <a:noFill/>
                <a:miter lim="800000"/>
              </a:ln>
            </p:spPr>
            <p:txBody>
              <a:bodyPr/>
              <a:lstStyle/>
              <a:p>
                <a:endParaRPr lang="zh-CN" altLang="en-US"/>
              </a:p>
            </p:txBody>
          </p:sp>
          <p:sp>
            <p:nvSpPr>
              <p:cNvPr id="65833" name="Rectangle 180"/>
              <p:cNvSpPr>
                <a:spLocks noChangeArrowheads="1"/>
              </p:cNvSpPr>
              <p:nvPr/>
            </p:nvSpPr>
            <p:spPr bwMode="auto">
              <a:xfrm>
                <a:off x="5313" y="1632"/>
                <a:ext cx="182" cy="135"/>
              </a:xfrm>
              <a:prstGeom prst="rect">
                <a:avLst/>
              </a:prstGeom>
              <a:solidFill>
                <a:srgbClr val="FFFFFF"/>
              </a:solidFill>
              <a:ln w="9525">
                <a:noFill/>
                <a:miter lim="800000"/>
              </a:ln>
            </p:spPr>
            <p:txBody>
              <a:bodyPr/>
              <a:lstStyle/>
              <a:p>
                <a:endParaRPr lang="zh-CN" altLang="en-US"/>
              </a:p>
            </p:txBody>
          </p:sp>
          <p:sp>
            <p:nvSpPr>
              <p:cNvPr id="65834" name="Line 181"/>
              <p:cNvSpPr>
                <a:spLocks noChangeShapeType="1"/>
              </p:cNvSpPr>
              <p:nvPr/>
            </p:nvSpPr>
            <p:spPr bwMode="auto">
              <a:xfrm flipH="1">
                <a:off x="5462" y="1828"/>
                <a:ext cx="75" cy="1"/>
              </a:xfrm>
              <a:prstGeom prst="line">
                <a:avLst/>
              </a:prstGeom>
              <a:noFill/>
              <a:ln w="9525">
                <a:solidFill>
                  <a:srgbClr val="000000"/>
                </a:solidFill>
                <a:round/>
              </a:ln>
            </p:spPr>
            <p:txBody>
              <a:bodyPr/>
              <a:lstStyle/>
              <a:p>
                <a:endParaRPr lang="zh-CN" altLang="en-US"/>
              </a:p>
            </p:txBody>
          </p:sp>
          <p:grpSp>
            <p:nvGrpSpPr>
              <p:cNvPr id="65835" name="Group 182"/>
              <p:cNvGrpSpPr/>
              <p:nvPr/>
            </p:nvGrpSpPr>
            <p:grpSpPr bwMode="auto">
              <a:xfrm>
                <a:off x="5237" y="1883"/>
                <a:ext cx="335" cy="50"/>
                <a:chOff x="5237" y="1883"/>
                <a:chExt cx="335" cy="50"/>
              </a:xfrm>
            </p:grpSpPr>
            <p:sp>
              <p:nvSpPr>
                <p:cNvPr id="65836" name="Freeform 183"/>
                <p:cNvSpPr/>
                <p:nvPr/>
              </p:nvSpPr>
              <p:spPr bwMode="auto">
                <a:xfrm>
                  <a:off x="5237" y="1883"/>
                  <a:ext cx="335" cy="38"/>
                </a:xfrm>
                <a:custGeom>
                  <a:avLst/>
                  <a:gdLst>
                    <a:gd name="T0" fmla="*/ 0 w 335"/>
                    <a:gd name="T1" fmla="*/ 38 h 38"/>
                    <a:gd name="T2" fmla="*/ 39 w 335"/>
                    <a:gd name="T3" fmla="*/ 0 h 38"/>
                    <a:gd name="T4" fmla="*/ 295 w 335"/>
                    <a:gd name="T5" fmla="*/ 0 h 38"/>
                    <a:gd name="T6" fmla="*/ 335 w 335"/>
                    <a:gd name="T7" fmla="*/ 38 h 38"/>
                    <a:gd name="T8" fmla="*/ 0 w 335"/>
                    <a:gd name="T9" fmla="*/ 38 h 38"/>
                    <a:gd name="T10" fmla="*/ 0 60000 65536"/>
                    <a:gd name="T11" fmla="*/ 0 60000 65536"/>
                    <a:gd name="T12" fmla="*/ 0 60000 65536"/>
                    <a:gd name="T13" fmla="*/ 0 60000 65536"/>
                    <a:gd name="T14" fmla="*/ 0 60000 65536"/>
                    <a:gd name="T15" fmla="*/ 0 w 335"/>
                    <a:gd name="T16" fmla="*/ 0 h 38"/>
                    <a:gd name="T17" fmla="*/ 335 w 335"/>
                    <a:gd name="T18" fmla="*/ 38 h 38"/>
                  </a:gdLst>
                  <a:ahLst/>
                  <a:cxnLst>
                    <a:cxn ang="T10">
                      <a:pos x="T0" y="T1"/>
                    </a:cxn>
                    <a:cxn ang="T11">
                      <a:pos x="T2" y="T3"/>
                    </a:cxn>
                    <a:cxn ang="T12">
                      <a:pos x="T4" y="T5"/>
                    </a:cxn>
                    <a:cxn ang="T13">
                      <a:pos x="T6" y="T7"/>
                    </a:cxn>
                    <a:cxn ang="T14">
                      <a:pos x="T8" y="T9"/>
                    </a:cxn>
                  </a:cxnLst>
                  <a:rect l="T15" t="T16" r="T17" b="T18"/>
                  <a:pathLst>
                    <a:path w="335" h="38">
                      <a:moveTo>
                        <a:pt x="0" y="38"/>
                      </a:moveTo>
                      <a:lnTo>
                        <a:pt x="39" y="0"/>
                      </a:lnTo>
                      <a:lnTo>
                        <a:pt x="295" y="0"/>
                      </a:lnTo>
                      <a:lnTo>
                        <a:pt x="335" y="38"/>
                      </a:lnTo>
                      <a:lnTo>
                        <a:pt x="0" y="38"/>
                      </a:lnTo>
                      <a:close/>
                    </a:path>
                  </a:pathLst>
                </a:custGeom>
                <a:solidFill>
                  <a:srgbClr val="C9C9B6"/>
                </a:solidFill>
                <a:ln w="9525">
                  <a:noFill/>
                  <a:round/>
                </a:ln>
              </p:spPr>
              <p:txBody>
                <a:bodyPr/>
                <a:lstStyle/>
                <a:p>
                  <a:endParaRPr lang="zh-CN" altLang="en-US"/>
                </a:p>
              </p:txBody>
            </p:sp>
            <p:sp>
              <p:nvSpPr>
                <p:cNvPr id="65837" name="Freeform 184"/>
                <p:cNvSpPr/>
                <p:nvPr/>
              </p:nvSpPr>
              <p:spPr bwMode="auto">
                <a:xfrm>
                  <a:off x="5237" y="1883"/>
                  <a:ext cx="335" cy="38"/>
                </a:xfrm>
                <a:custGeom>
                  <a:avLst/>
                  <a:gdLst>
                    <a:gd name="T0" fmla="*/ 0 w 335"/>
                    <a:gd name="T1" fmla="*/ 38 h 38"/>
                    <a:gd name="T2" fmla="*/ 39 w 335"/>
                    <a:gd name="T3" fmla="*/ 0 h 38"/>
                    <a:gd name="T4" fmla="*/ 295 w 335"/>
                    <a:gd name="T5" fmla="*/ 0 h 38"/>
                    <a:gd name="T6" fmla="*/ 335 w 335"/>
                    <a:gd name="T7" fmla="*/ 38 h 38"/>
                    <a:gd name="T8" fmla="*/ 0 w 335"/>
                    <a:gd name="T9" fmla="*/ 38 h 38"/>
                    <a:gd name="T10" fmla="*/ 0 60000 65536"/>
                    <a:gd name="T11" fmla="*/ 0 60000 65536"/>
                    <a:gd name="T12" fmla="*/ 0 60000 65536"/>
                    <a:gd name="T13" fmla="*/ 0 60000 65536"/>
                    <a:gd name="T14" fmla="*/ 0 60000 65536"/>
                    <a:gd name="T15" fmla="*/ 0 w 335"/>
                    <a:gd name="T16" fmla="*/ 0 h 38"/>
                    <a:gd name="T17" fmla="*/ 335 w 335"/>
                    <a:gd name="T18" fmla="*/ 38 h 38"/>
                  </a:gdLst>
                  <a:ahLst/>
                  <a:cxnLst>
                    <a:cxn ang="T10">
                      <a:pos x="T0" y="T1"/>
                    </a:cxn>
                    <a:cxn ang="T11">
                      <a:pos x="T2" y="T3"/>
                    </a:cxn>
                    <a:cxn ang="T12">
                      <a:pos x="T4" y="T5"/>
                    </a:cxn>
                    <a:cxn ang="T13">
                      <a:pos x="T6" y="T7"/>
                    </a:cxn>
                    <a:cxn ang="T14">
                      <a:pos x="T8" y="T9"/>
                    </a:cxn>
                  </a:cxnLst>
                  <a:rect l="T15" t="T16" r="T17" b="T18"/>
                  <a:pathLst>
                    <a:path w="335" h="38">
                      <a:moveTo>
                        <a:pt x="0" y="38"/>
                      </a:moveTo>
                      <a:lnTo>
                        <a:pt x="39" y="0"/>
                      </a:lnTo>
                      <a:lnTo>
                        <a:pt x="295" y="0"/>
                      </a:lnTo>
                      <a:lnTo>
                        <a:pt x="335" y="38"/>
                      </a:lnTo>
                      <a:lnTo>
                        <a:pt x="0" y="38"/>
                      </a:lnTo>
                      <a:close/>
                    </a:path>
                  </a:pathLst>
                </a:custGeom>
                <a:solidFill>
                  <a:srgbClr val="C9C9B6"/>
                </a:solidFill>
                <a:ln w="9525">
                  <a:noFill/>
                  <a:round/>
                </a:ln>
              </p:spPr>
              <p:txBody>
                <a:bodyPr/>
                <a:lstStyle/>
                <a:p>
                  <a:endParaRPr lang="zh-CN" altLang="en-US"/>
                </a:p>
              </p:txBody>
            </p:sp>
            <p:sp>
              <p:nvSpPr>
                <p:cNvPr id="65838" name="Rectangle 185"/>
                <p:cNvSpPr>
                  <a:spLocks noChangeArrowheads="1"/>
                </p:cNvSpPr>
                <p:nvPr/>
              </p:nvSpPr>
              <p:spPr bwMode="auto">
                <a:xfrm>
                  <a:off x="5239" y="1919"/>
                  <a:ext cx="331" cy="14"/>
                </a:xfrm>
                <a:prstGeom prst="rect">
                  <a:avLst/>
                </a:prstGeom>
                <a:solidFill>
                  <a:srgbClr val="BAB79D"/>
                </a:solidFill>
                <a:ln w="9525">
                  <a:noFill/>
                  <a:miter lim="800000"/>
                </a:ln>
              </p:spPr>
              <p:txBody>
                <a:bodyPr/>
                <a:lstStyle/>
                <a:p>
                  <a:endParaRPr lang="zh-CN" altLang="en-US"/>
                </a:p>
              </p:txBody>
            </p:sp>
          </p:grpSp>
        </p:grpSp>
      </p:grpSp>
      <p:sp>
        <p:nvSpPr>
          <p:cNvPr id="65565" name="Rectangle 186"/>
          <p:cNvSpPr>
            <a:spLocks noChangeArrowheads="1"/>
          </p:cNvSpPr>
          <p:nvPr/>
        </p:nvSpPr>
        <p:spPr bwMode="auto">
          <a:xfrm>
            <a:off x="1900238" y="1920875"/>
            <a:ext cx="898525" cy="355600"/>
          </a:xfrm>
          <a:prstGeom prst="rect">
            <a:avLst/>
          </a:prstGeom>
          <a:noFill/>
          <a:ln w="9525">
            <a:noFill/>
            <a:miter lim="800000"/>
          </a:ln>
        </p:spPr>
        <p:txBody>
          <a:bodyPr/>
          <a:lstStyle/>
          <a:p>
            <a:endParaRPr lang="zh-CN" altLang="en-US"/>
          </a:p>
        </p:txBody>
      </p:sp>
      <p:sp>
        <p:nvSpPr>
          <p:cNvPr id="65566" name="Rectangle 187"/>
          <p:cNvSpPr>
            <a:spLocks noChangeArrowheads="1"/>
          </p:cNvSpPr>
          <p:nvPr/>
        </p:nvSpPr>
        <p:spPr bwMode="auto">
          <a:xfrm>
            <a:off x="2343150" y="2324100"/>
            <a:ext cx="917575" cy="304800"/>
          </a:xfrm>
          <a:prstGeom prst="rect">
            <a:avLst/>
          </a:prstGeom>
          <a:noFill/>
          <a:ln w="9525">
            <a:noFill/>
            <a:miter lim="800000"/>
          </a:ln>
        </p:spPr>
        <p:txBody>
          <a:bodyPr wrap="none" lIns="0" tIns="0" rIns="0" bIns="0">
            <a:spAutoFit/>
          </a:bodyPr>
          <a:lstStyle/>
          <a:p>
            <a:r>
              <a:rPr kumimoji="1" lang="en-US" altLang="zh-CN" sz="2000" b="1">
                <a:latin typeface="Arial" panose="020B0604020202020204" pitchFamily="34" charset="0"/>
              </a:rPr>
              <a:t>222.1.1.</a:t>
            </a:r>
            <a:endParaRPr kumimoji="1" lang="en-US" altLang="zh-CN" sz="2000">
              <a:latin typeface="Arial" panose="020B0604020202020204" pitchFamily="34" charset="0"/>
            </a:endParaRPr>
          </a:p>
        </p:txBody>
      </p:sp>
      <p:sp>
        <p:nvSpPr>
          <p:cNvPr id="65567" name="Rectangle 188"/>
          <p:cNvSpPr>
            <a:spLocks noChangeArrowheads="1"/>
          </p:cNvSpPr>
          <p:nvPr/>
        </p:nvSpPr>
        <p:spPr bwMode="auto">
          <a:xfrm>
            <a:off x="3568700" y="1482725"/>
            <a:ext cx="1008063" cy="354013"/>
          </a:xfrm>
          <a:prstGeom prst="rect">
            <a:avLst/>
          </a:prstGeom>
          <a:noFill/>
          <a:ln w="9525">
            <a:noFill/>
            <a:miter lim="800000"/>
          </a:ln>
        </p:spPr>
        <p:txBody>
          <a:bodyPr/>
          <a:lstStyle/>
          <a:p>
            <a:endParaRPr lang="zh-CN" altLang="en-US"/>
          </a:p>
        </p:txBody>
      </p:sp>
      <p:sp>
        <p:nvSpPr>
          <p:cNvPr id="65568" name="Rectangle 189"/>
          <p:cNvSpPr>
            <a:spLocks noChangeArrowheads="1"/>
          </p:cNvSpPr>
          <p:nvPr/>
        </p:nvSpPr>
        <p:spPr bwMode="auto">
          <a:xfrm>
            <a:off x="3484563" y="1439863"/>
            <a:ext cx="1057275" cy="304800"/>
          </a:xfrm>
          <a:prstGeom prst="rect">
            <a:avLst/>
          </a:prstGeom>
          <a:noFill/>
          <a:ln w="9525">
            <a:noFill/>
            <a:miter lim="800000"/>
          </a:ln>
        </p:spPr>
        <p:txBody>
          <a:bodyPr wrap="none" lIns="0" tIns="0" rIns="0" bIns="0">
            <a:spAutoFit/>
          </a:bodyPr>
          <a:lstStyle/>
          <a:p>
            <a:r>
              <a:rPr kumimoji="1" lang="en-US" altLang="zh-CN" sz="2000">
                <a:latin typeface="Arial" panose="020B0604020202020204" pitchFamily="34" charset="0"/>
              </a:rPr>
              <a:t>222.1.1.1</a:t>
            </a:r>
          </a:p>
        </p:txBody>
      </p:sp>
      <p:sp>
        <p:nvSpPr>
          <p:cNvPr id="65569" name="Rectangle 190"/>
          <p:cNvSpPr>
            <a:spLocks noChangeArrowheads="1"/>
          </p:cNvSpPr>
          <p:nvPr/>
        </p:nvSpPr>
        <p:spPr bwMode="auto">
          <a:xfrm>
            <a:off x="5113338" y="1482725"/>
            <a:ext cx="1006475" cy="354013"/>
          </a:xfrm>
          <a:prstGeom prst="rect">
            <a:avLst/>
          </a:prstGeom>
          <a:noFill/>
          <a:ln w="9525">
            <a:noFill/>
            <a:miter lim="800000"/>
          </a:ln>
        </p:spPr>
        <p:txBody>
          <a:bodyPr/>
          <a:lstStyle/>
          <a:p>
            <a:endParaRPr lang="zh-CN" altLang="en-US"/>
          </a:p>
        </p:txBody>
      </p:sp>
      <p:sp>
        <p:nvSpPr>
          <p:cNvPr id="65570" name="Rectangle 191"/>
          <p:cNvSpPr>
            <a:spLocks noChangeArrowheads="1"/>
          </p:cNvSpPr>
          <p:nvPr/>
        </p:nvSpPr>
        <p:spPr bwMode="auto">
          <a:xfrm>
            <a:off x="5006975" y="1439863"/>
            <a:ext cx="1057275" cy="304800"/>
          </a:xfrm>
          <a:prstGeom prst="rect">
            <a:avLst/>
          </a:prstGeom>
          <a:noFill/>
          <a:ln w="9525">
            <a:noFill/>
            <a:miter lim="800000"/>
          </a:ln>
        </p:spPr>
        <p:txBody>
          <a:bodyPr wrap="none" lIns="0" tIns="0" rIns="0" bIns="0">
            <a:spAutoFit/>
          </a:bodyPr>
          <a:lstStyle/>
          <a:p>
            <a:r>
              <a:rPr kumimoji="1" lang="en-US" altLang="zh-CN" sz="2000">
                <a:latin typeface="Arial" panose="020B0604020202020204" pitchFamily="34" charset="0"/>
              </a:rPr>
              <a:t>222.1.1.2</a:t>
            </a:r>
          </a:p>
        </p:txBody>
      </p:sp>
      <p:sp>
        <p:nvSpPr>
          <p:cNvPr id="65571" name="Rectangle 192"/>
          <p:cNvSpPr>
            <a:spLocks noChangeArrowheads="1"/>
          </p:cNvSpPr>
          <p:nvPr/>
        </p:nvSpPr>
        <p:spPr bwMode="auto">
          <a:xfrm>
            <a:off x="6707188" y="1482725"/>
            <a:ext cx="1006475" cy="354013"/>
          </a:xfrm>
          <a:prstGeom prst="rect">
            <a:avLst/>
          </a:prstGeom>
          <a:noFill/>
          <a:ln w="9525">
            <a:noFill/>
            <a:miter lim="800000"/>
          </a:ln>
        </p:spPr>
        <p:txBody>
          <a:bodyPr/>
          <a:lstStyle/>
          <a:p>
            <a:endParaRPr lang="zh-CN" altLang="en-US"/>
          </a:p>
        </p:txBody>
      </p:sp>
      <p:sp>
        <p:nvSpPr>
          <p:cNvPr id="65572" name="Rectangle 193"/>
          <p:cNvSpPr>
            <a:spLocks noChangeArrowheads="1"/>
          </p:cNvSpPr>
          <p:nvPr/>
        </p:nvSpPr>
        <p:spPr bwMode="auto">
          <a:xfrm>
            <a:off x="6554788" y="1412875"/>
            <a:ext cx="1057275" cy="306388"/>
          </a:xfrm>
          <a:prstGeom prst="rect">
            <a:avLst/>
          </a:prstGeom>
          <a:noFill/>
          <a:ln w="9525">
            <a:noFill/>
            <a:miter lim="800000"/>
          </a:ln>
        </p:spPr>
        <p:txBody>
          <a:bodyPr wrap="none" lIns="0" tIns="0" rIns="0" bIns="0">
            <a:spAutoFit/>
          </a:bodyPr>
          <a:lstStyle/>
          <a:p>
            <a:r>
              <a:rPr kumimoji="1" lang="en-US" altLang="zh-CN" sz="2000">
                <a:latin typeface="Arial" panose="020B0604020202020204" pitchFamily="34" charset="0"/>
              </a:rPr>
              <a:t>222.1.1.3</a:t>
            </a:r>
          </a:p>
        </p:txBody>
      </p:sp>
      <p:sp>
        <p:nvSpPr>
          <p:cNvPr id="65573" name="Rectangle 194"/>
          <p:cNvSpPr>
            <a:spLocks noChangeArrowheads="1"/>
          </p:cNvSpPr>
          <p:nvPr/>
        </p:nvSpPr>
        <p:spPr bwMode="auto">
          <a:xfrm>
            <a:off x="4168775" y="2138363"/>
            <a:ext cx="26988" cy="538162"/>
          </a:xfrm>
          <a:prstGeom prst="rect">
            <a:avLst/>
          </a:prstGeom>
          <a:solidFill>
            <a:srgbClr val="000000"/>
          </a:solidFill>
          <a:ln w="9525">
            <a:noFill/>
            <a:miter lim="800000"/>
          </a:ln>
        </p:spPr>
        <p:txBody>
          <a:bodyPr/>
          <a:lstStyle/>
          <a:p>
            <a:endParaRPr lang="zh-CN" altLang="en-US"/>
          </a:p>
        </p:txBody>
      </p:sp>
      <p:grpSp>
        <p:nvGrpSpPr>
          <p:cNvPr id="65574" name="Group 195"/>
          <p:cNvGrpSpPr/>
          <p:nvPr/>
        </p:nvGrpSpPr>
        <p:grpSpPr bwMode="auto">
          <a:xfrm>
            <a:off x="3822700" y="2630488"/>
            <a:ext cx="647700" cy="385762"/>
            <a:chOff x="2299" y="1622"/>
            <a:chExt cx="439" cy="262"/>
          </a:xfrm>
        </p:grpSpPr>
        <p:sp>
          <p:nvSpPr>
            <p:cNvPr id="65800" name="Oval 196"/>
            <p:cNvSpPr>
              <a:spLocks noChangeArrowheads="1"/>
            </p:cNvSpPr>
            <p:nvPr/>
          </p:nvSpPr>
          <p:spPr bwMode="auto">
            <a:xfrm>
              <a:off x="2300" y="1731"/>
              <a:ext cx="438" cy="153"/>
            </a:xfrm>
            <a:prstGeom prst="ellipse">
              <a:avLst/>
            </a:prstGeom>
            <a:solidFill>
              <a:srgbClr val="0078AA"/>
            </a:solidFill>
            <a:ln w="4763">
              <a:solidFill>
                <a:srgbClr val="AAE6FF"/>
              </a:solidFill>
              <a:round/>
            </a:ln>
          </p:spPr>
          <p:txBody>
            <a:bodyPr/>
            <a:lstStyle/>
            <a:p>
              <a:endParaRPr lang="zh-CN" altLang="en-US"/>
            </a:p>
          </p:txBody>
        </p:sp>
        <p:sp>
          <p:nvSpPr>
            <p:cNvPr id="65801" name="Rectangle 197"/>
            <p:cNvSpPr>
              <a:spLocks noChangeArrowheads="1"/>
            </p:cNvSpPr>
            <p:nvPr/>
          </p:nvSpPr>
          <p:spPr bwMode="auto">
            <a:xfrm>
              <a:off x="2299" y="1700"/>
              <a:ext cx="437" cy="109"/>
            </a:xfrm>
            <a:prstGeom prst="rect">
              <a:avLst/>
            </a:prstGeom>
            <a:solidFill>
              <a:srgbClr val="0078AA"/>
            </a:solidFill>
            <a:ln w="9525">
              <a:noFill/>
              <a:miter lim="800000"/>
            </a:ln>
          </p:spPr>
          <p:txBody>
            <a:bodyPr/>
            <a:lstStyle/>
            <a:p>
              <a:endParaRPr lang="zh-CN" altLang="en-US"/>
            </a:p>
          </p:txBody>
        </p:sp>
        <p:sp>
          <p:nvSpPr>
            <p:cNvPr id="65802" name="Rectangle 198"/>
            <p:cNvSpPr>
              <a:spLocks noChangeArrowheads="1"/>
            </p:cNvSpPr>
            <p:nvPr/>
          </p:nvSpPr>
          <p:spPr bwMode="auto">
            <a:xfrm>
              <a:off x="2299" y="1700"/>
              <a:ext cx="437" cy="109"/>
            </a:xfrm>
            <a:prstGeom prst="rect">
              <a:avLst/>
            </a:prstGeom>
            <a:solidFill>
              <a:srgbClr val="0078AA"/>
            </a:solidFill>
            <a:ln w="9525">
              <a:noFill/>
              <a:miter lim="800000"/>
            </a:ln>
          </p:spPr>
          <p:txBody>
            <a:bodyPr/>
            <a:lstStyle/>
            <a:p>
              <a:endParaRPr lang="zh-CN" altLang="en-US"/>
            </a:p>
          </p:txBody>
        </p:sp>
        <p:sp>
          <p:nvSpPr>
            <p:cNvPr id="65803" name="Oval 199"/>
            <p:cNvSpPr>
              <a:spLocks noChangeArrowheads="1"/>
            </p:cNvSpPr>
            <p:nvPr/>
          </p:nvSpPr>
          <p:spPr bwMode="auto">
            <a:xfrm>
              <a:off x="2300" y="1622"/>
              <a:ext cx="438" cy="153"/>
            </a:xfrm>
            <a:prstGeom prst="ellipse">
              <a:avLst/>
            </a:prstGeom>
            <a:solidFill>
              <a:srgbClr val="00B4FF"/>
            </a:solidFill>
            <a:ln w="4763">
              <a:solidFill>
                <a:srgbClr val="AAE6FF"/>
              </a:solidFill>
              <a:round/>
            </a:ln>
          </p:spPr>
          <p:txBody>
            <a:bodyPr/>
            <a:lstStyle/>
            <a:p>
              <a:endParaRPr lang="zh-CN" altLang="en-US"/>
            </a:p>
          </p:txBody>
        </p:sp>
        <p:grpSp>
          <p:nvGrpSpPr>
            <p:cNvPr id="65804" name="Group 200"/>
            <p:cNvGrpSpPr/>
            <p:nvPr/>
          </p:nvGrpSpPr>
          <p:grpSpPr bwMode="auto">
            <a:xfrm>
              <a:off x="2365" y="1640"/>
              <a:ext cx="304" cy="117"/>
              <a:chOff x="2365" y="1640"/>
              <a:chExt cx="304" cy="117"/>
            </a:xfrm>
          </p:grpSpPr>
          <p:grpSp>
            <p:nvGrpSpPr>
              <p:cNvPr id="65807" name="Group 201"/>
              <p:cNvGrpSpPr/>
              <p:nvPr/>
            </p:nvGrpSpPr>
            <p:grpSpPr bwMode="auto">
              <a:xfrm>
                <a:off x="2365" y="1640"/>
                <a:ext cx="302" cy="115"/>
                <a:chOff x="2365" y="1640"/>
                <a:chExt cx="302" cy="115"/>
              </a:xfrm>
            </p:grpSpPr>
            <p:sp>
              <p:nvSpPr>
                <p:cNvPr id="65817" name="Freeform 202"/>
                <p:cNvSpPr/>
                <p:nvPr/>
              </p:nvSpPr>
              <p:spPr bwMode="auto">
                <a:xfrm>
                  <a:off x="2523" y="1643"/>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4 w 144"/>
                    <a:gd name="T11" fmla="*/ 0 h 49"/>
                    <a:gd name="T12" fmla="*/ 72 w 144"/>
                    <a:gd name="T13" fmla="*/ 8 h 49"/>
                    <a:gd name="T14" fmla="*/ 0 w 144"/>
                    <a:gd name="T15" fmla="*/ 38 h 49"/>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49"/>
                    <a:gd name="T26" fmla="*/ 144 w 144"/>
                    <a:gd name="T27" fmla="*/ 49 h 4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49">
                      <a:moveTo>
                        <a:pt x="0" y="38"/>
                      </a:moveTo>
                      <a:lnTo>
                        <a:pt x="32" y="49"/>
                      </a:lnTo>
                      <a:lnTo>
                        <a:pt x="109" y="16"/>
                      </a:lnTo>
                      <a:lnTo>
                        <a:pt x="144" y="27"/>
                      </a:lnTo>
                      <a:lnTo>
                        <a:pt x="125" y="0"/>
                      </a:lnTo>
                      <a:lnTo>
                        <a:pt x="34" y="0"/>
                      </a:lnTo>
                      <a:lnTo>
                        <a:pt x="72" y="8"/>
                      </a:lnTo>
                      <a:lnTo>
                        <a:pt x="0" y="38"/>
                      </a:lnTo>
                      <a:close/>
                    </a:path>
                  </a:pathLst>
                </a:custGeom>
                <a:solidFill>
                  <a:srgbClr val="000000"/>
                </a:solidFill>
                <a:ln w="9525">
                  <a:noFill/>
                  <a:round/>
                </a:ln>
              </p:spPr>
              <p:txBody>
                <a:bodyPr/>
                <a:lstStyle/>
                <a:p>
                  <a:endParaRPr lang="zh-CN" altLang="en-US"/>
                </a:p>
              </p:txBody>
            </p:sp>
            <p:sp>
              <p:nvSpPr>
                <p:cNvPr id="65818" name="Freeform 203"/>
                <p:cNvSpPr/>
                <p:nvPr/>
              </p:nvSpPr>
              <p:spPr bwMode="auto">
                <a:xfrm>
                  <a:off x="2523" y="1643"/>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4 w 144"/>
                    <a:gd name="T11" fmla="*/ 0 h 49"/>
                    <a:gd name="T12" fmla="*/ 72 w 144"/>
                    <a:gd name="T13" fmla="*/ 8 h 49"/>
                    <a:gd name="T14" fmla="*/ 0 w 144"/>
                    <a:gd name="T15" fmla="*/ 38 h 49"/>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49"/>
                    <a:gd name="T26" fmla="*/ 144 w 144"/>
                    <a:gd name="T27" fmla="*/ 49 h 4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49">
                      <a:moveTo>
                        <a:pt x="0" y="38"/>
                      </a:moveTo>
                      <a:lnTo>
                        <a:pt x="32" y="49"/>
                      </a:lnTo>
                      <a:lnTo>
                        <a:pt x="109" y="16"/>
                      </a:lnTo>
                      <a:lnTo>
                        <a:pt x="144" y="27"/>
                      </a:lnTo>
                      <a:lnTo>
                        <a:pt x="125" y="0"/>
                      </a:lnTo>
                      <a:lnTo>
                        <a:pt x="34" y="0"/>
                      </a:lnTo>
                      <a:lnTo>
                        <a:pt x="72" y="8"/>
                      </a:lnTo>
                      <a:lnTo>
                        <a:pt x="0" y="38"/>
                      </a:lnTo>
                      <a:close/>
                    </a:path>
                  </a:pathLst>
                </a:custGeom>
                <a:solidFill>
                  <a:srgbClr val="000000"/>
                </a:solidFill>
                <a:ln w="9525">
                  <a:noFill/>
                  <a:round/>
                </a:ln>
              </p:spPr>
              <p:txBody>
                <a:bodyPr/>
                <a:lstStyle/>
                <a:p>
                  <a:endParaRPr lang="zh-CN" altLang="en-US"/>
                </a:p>
              </p:txBody>
            </p:sp>
            <p:sp>
              <p:nvSpPr>
                <p:cNvPr id="65819" name="Freeform 204"/>
                <p:cNvSpPr/>
                <p:nvPr/>
              </p:nvSpPr>
              <p:spPr bwMode="auto">
                <a:xfrm>
                  <a:off x="2365" y="1700"/>
                  <a:ext cx="144" cy="52"/>
                </a:xfrm>
                <a:custGeom>
                  <a:avLst/>
                  <a:gdLst>
                    <a:gd name="T0" fmla="*/ 144 w 144"/>
                    <a:gd name="T1" fmla="*/ 11 h 52"/>
                    <a:gd name="T2" fmla="*/ 112 w 144"/>
                    <a:gd name="T3" fmla="*/ 0 h 52"/>
                    <a:gd name="T4" fmla="*/ 38 w 144"/>
                    <a:gd name="T5" fmla="*/ 33 h 52"/>
                    <a:gd name="T6" fmla="*/ 0 w 144"/>
                    <a:gd name="T7" fmla="*/ 22 h 52"/>
                    <a:gd name="T8" fmla="*/ 19 w 144"/>
                    <a:gd name="T9" fmla="*/ 52 h 52"/>
                    <a:gd name="T10" fmla="*/ 112 w 144"/>
                    <a:gd name="T11" fmla="*/ 52 h 52"/>
                    <a:gd name="T12" fmla="*/ 72 w 144"/>
                    <a:gd name="T13" fmla="*/ 41 h 52"/>
                    <a:gd name="T14" fmla="*/ 144 w 144"/>
                    <a:gd name="T15" fmla="*/ 11 h 52"/>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52"/>
                    <a:gd name="T26" fmla="*/ 144 w 144"/>
                    <a:gd name="T27" fmla="*/ 52 h 5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52">
                      <a:moveTo>
                        <a:pt x="144" y="11"/>
                      </a:moveTo>
                      <a:lnTo>
                        <a:pt x="112" y="0"/>
                      </a:lnTo>
                      <a:lnTo>
                        <a:pt x="38" y="33"/>
                      </a:lnTo>
                      <a:lnTo>
                        <a:pt x="0" y="22"/>
                      </a:lnTo>
                      <a:lnTo>
                        <a:pt x="19" y="52"/>
                      </a:lnTo>
                      <a:lnTo>
                        <a:pt x="112" y="52"/>
                      </a:lnTo>
                      <a:lnTo>
                        <a:pt x="72" y="41"/>
                      </a:lnTo>
                      <a:lnTo>
                        <a:pt x="144" y="11"/>
                      </a:lnTo>
                      <a:close/>
                    </a:path>
                  </a:pathLst>
                </a:custGeom>
                <a:solidFill>
                  <a:srgbClr val="000000"/>
                </a:solidFill>
                <a:ln w="9525">
                  <a:noFill/>
                  <a:round/>
                </a:ln>
              </p:spPr>
              <p:txBody>
                <a:bodyPr/>
                <a:lstStyle/>
                <a:p>
                  <a:endParaRPr lang="zh-CN" altLang="en-US"/>
                </a:p>
              </p:txBody>
            </p:sp>
            <p:sp>
              <p:nvSpPr>
                <p:cNvPr id="65820" name="Freeform 205"/>
                <p:cNvSpPr/>
                <p:nvPr/>
              </p:nvSpPr>
              <p:spPr bwMode="auto">
                <a:xfrm>
                  <a:off x="2365" y="1700"/>
                  <a:ext cx="144" cy="52"/>
                </a:xfrm>
                <a:custGeom>
                  <a:avLst/>
                  <a:gdLst>
                    <a:gd name="T0" fmla="*/ 144 w 144"/>
                    <a:gd name="T1" fmla="*/ 11 h 52"/>
                    <a:gd name="T2" fmla="*/ 112 w 144"/>
                    <a:gd name="T3" fmla="*/ 0 h 52"/>
                    <a:gd name="T4" fmla="*/ 38 w 144"/>
                    <a:gd name="T5" fmla="*/ 33 h 52"/>
                    <a:gd name="T6" fmla="*/ 0 w 144"/>
                    <a:gd name="T7" fmla="*/ 22 h 52"/>
                    <a:gd name="T8" fmla="*/ 19 w 144"/>
                    <a:gd name="T9" fmla="*/ 52 h 52"/>
                    <a:gd name="T10" fmla="*/ 112 w 144"/>
                    <a:gd name="T11" fmla="*/ 52 h 52"/>
                    <a:gd name="T12" fmla="*/ 72 w 144"/>
                    <a:gd name="T13" fmla="*/ 41 h 52"/>
                    <a:gd name="T14" fmla="*/ 144 w 144"/>
                    <a:gd name="T15" fmla="*/ 11 h 52"/>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52"/>
                    <a:gd name="T26" fmla="*/ 144 w 144"/>
                    <a:gd name="T27" fmla="*/ 52 h 5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52">
                      <a:moveTo>
                        <a:pt x="144" y="11"/>
                      </a:moveTo>
                      <a:lnTo>
                        <a:pt x="112" y="0"/>
                      </a:lnTo>
                      <a:lnTo>
                        <a:pt x="38" y="33"/>
                      </a:lnTo>
                      <a:lnTo>
                        <a:pt x="0" y="22"/>
                      </a:lnTo>
                      <a:lnTo>
                        <a:pt x="19" y="52"/>
                      </a:lnTo>
                      <a:lnTo>
                        <a:pt x="112" y="52"/>
                      </a:lnTo>
                      <a:lnTo>
                        <a:pt x="72" y="41"/>
                      </a:lnTo>
                      <a:lnTo>
                        <a:pt x="144" y="11"/>
                      </a:lnTo>
                      <a:close/>
                    </a:path>
                  </a:pathLst>
                </a:custGeom>
                <a:solidFill>
                  <a:srgbClr val="000000"/>
                </a:solidFill>
                <a:ln w="9525">
                  <a:noFill/>
                  <a:round/>
                </a:ln>
              </p:spPr>
              <p:txBody>
                <a:bodyPr/>
                <a:lstStyle/>
                <a:p>
                  <a:endParaRPr lang="zh-CN" altLang="en-US"/>
                </a:p>
              </p:txBody>
            </p:sp>
            <p:sp>
              <p:nvSpPr>
                <p:cNvPr id="65821" name="Freeform 206"/>
                <p:cNvSpPr/>
                <p:nvPr/>
              </p:nvSpPr>
              <p:spPr bwMode="auto">
                <a:xfrm>
                  <a:off x="2373" y="1640"/>
                  <a:ext cx="144" cy="49"/>
                </a:xfrm>
                <a:custGeom>
                  <a:avLst/>
                  <a:gdLst>
                    <a:gd name="T0" fmla="*/ 0 w 144"/>
                    <a:gd name="T1" fmla="*/ 11 h 49"/>
                    <a:gd name="T2" fmla="*/ 32 w 144"/>
                    <a:gd name="T3" fmla="*/ 0 h 49"/>
                    <a:gd name="T4" fmla="*/ 110 w 144"/>
                    <a:gd name="T5" fmla="*/ 30 h 49"/>
                    <a:gd name="T6" fmla="*/ 144 w 144"/>
                    <a:gd name="T7" fmla="*/ 22 h 49"/>
                    <a:gd name="T8" fmla="*/ 126 w 144"/>
                    <a:gd name="T9" fmla="*/ 49 h 49"/>
                    <a:gd name="T10" fmla="*/ 35 w 144"/>
                    <a:gd name="T11" fmla="*/ 49 h 49"/>
                    <a:gd name="T12" fmla="*/ 72 w 144"/>
                    <a:gd name="T13" fmla="*/ 41 h 49"/>
                    <a:gd name="T14" fmla="*/ 0 w 144"/>
                    <a:gd name="T15" fmla="*/ 11 h 49"/>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49"/>
                    <a:gd name="T26" fmla="*/ 144 w 144"/>
                    <a:gd name="T27" fmla="*/ 49 h 4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49">
                      <a:moveTo>
                        <a:pt x="0" y="11"/>
                      </a:moveTo>
                      <a:lnTo>
                        <a:pt x="32" y="0"/>
                      </a:lnTo>
                      <a:lnTo>
                        <a:pt x="110" y="30"/>
                      </a:lnTo>
                      <a:lnTo>
                        <a:pt x="144" y="22"/>
                      </a:lnTo>
                      <a:lnTo>
                        <a:pt x="126" y="49"/>
                      </a:lnTo>
                      <a:lnTo>
                        <a:pt x="35" y="49"/>
                      </a:lnTo>
                      <a:lnTo>
                        <a:pt x="72" y="41"/>
                      </a:lnTo>
                      <a:lnTo>
                        <a:pt x="0" y="11"/>
                      </a:lnTo>
                      <a:close/>
                    </a:path>
                  </a:pathLst>
                </a:custGeom>
                <a:solidFill>
                  <a:srgbClr val="000000"/>
                </a:solidFill>
                <a:ln w="9525">
                  <a:noFill/>
                  <a:round/>
                </a:ln>
              </p:spPr>
              <p:txBody>
                <a:bodyPr/>
                <a:lstStyle/>
                <a:p>
                  <a:endParaRPr lang="zh-CN" altLang="en-US"/>
                </a:p>
              </p:txBody>
            </p:sp>
            <p:sp>
              <p:nvSpPr>
                <p:cNvPr id="65822" name="Freeform 207"/>
                <p:cNvSpPr/>
                <p:nvPr/>
              </p:nvSpPr>
              <p:spPr bwMode="auto">
                <a:xfrm>
                  <a:off x="2373" y="1640"/>
                  <a:ext cx="144" cy="49"/>
                </a:xfrm>
                <a:custGeom>
                  <a:avLst/>
                  <a:gdLst>
                    <a:gd name="T0" fmla="*/ 0 w 144"/>
                    <a:gd name="T1" fmla="*/ 11 h 49"/>
                    <a:gd name="T2" fmla="*/ 32 w 144"/>
                    <a:gd name="T3" fmla="*/ 0 h 49"/>
                    <a:gd name="T4" fmla="*/ 110 w 144"/>
                    <a:gd name="T5" fmla="*/ 30 h 49"/>
                    <a:gd name="T6" fmla="*/ 144 w 144"/>
                    <a:gd name="T7" fmla="*/ 22 h 49"/>
                    <a:gd name="T8" fmla="*/ 126 w 144"/>
                    <a:gd name="T9" fmla="*/ 49 h 49"/>
                    <a:gd name="T10" fmla="*/ 35 w 144"/>
                    <a:gd name="T11" fmla="*/ 49 h 49"/>
                    <a:gd name="T12" fmla="*/ 72 w 144"/>
                    <a:gd name="T13" fmla="*/ 41 h 49"/>
                    <a:gd name="T14" fmla="*/ 0 w 144"/>
                    <a:gd name="T15" fmla="*/ 11 h 49"/>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49"/>
                    <a:gd name="T26" fmla="*/ 144 w 144"/>
                    <a:gd name="T27" fmla="*/ 49 h 4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49">
                      <a:moveTo>
                        <a:pt x="0" y="11"/>
                      </a:moveTo>
                      <a:lnTo>
                        <a:pt x="32" y="0"/>
                      </a:lnTo>
                      <a:lnTo>
                        <a:pt x="110" y="30"/>
                      </a:lnTo>
                      <a:lnTo>
                        <a:pt x="144" y="22"/>
                      </a:lnTo>
                      <a:lnTo>
                        <a:pt x="126" y="49"/>
                      </a:lnTo>
                      <a:lnTo>
                        <a:pt x="35" y="49"/>
                      </a:lnTo>
                      <a:lnTo>
                        <a:pt x="72" y="41"/>
                      </a:lnTo>
                      <a:lnTo>
                        <a:pt x="0" y="11"/>
                      </a:lnTo>
                      <a:close/>
                    </a:path>
                  </a:pathLst>
                </a:custGeom>
                <a:solidFill>
                  <a:srgbClr val="000000"/>
                </a:solidFill>
                <a:ln w="9525">
                  <a:noFill/>
                  <a:round/>
                </a:ln>
              </p:spPr>
              <p:txBody>
                <a:bodyPr/>
                <a:lstStyle/>
                <a:p>
                  <a:endParaRPr lang="zh-CN" altLang="en-US"/>
                </a:p>
              </p:txBody>
            </p:sp>
            <p:sp>
              <p:nvSpPr>
                <p:cNvPr id="65823" name="Freeform 208"/>
                <p:cNvSpPr/>
                <p:nvPr/>
              </p:nvSpPr>
              <p:spPr bwMode="auto">
                <a:xfrm>
                  <a:off x="2517" y="1706"/>
                  <a:ext cx="144" cy="49"/>
                </a:xfrm>
                <a:custGeom>
                  <a:avLst/>
                  <a:gdLst>
                    <a:gd name="T0" fmla="*/ 144 w 144"/>
                    <a:gd name="T1" fmla="*/ 38 h 49"/>
                    <a:gd name="T2" fmla="*/ 112 w 144"/>
                    <a:gd name="T3" fmla="*/ 49 h 49"/>
                    <a:gd name="T4" fmla="*/ 38 w 144"/>
                    <a:gd name="T5" fmla="*/ 16 h 49"/>
                    <a:gd name="T6" fmla="*/ 0 w 144"/>
                    <a:gd name="T7" fmla="*/ 27 h 49"/>
                    <a:gd name="T8" fmla="*/ 19 w 144"/>
                    <a:gd name="T9" fmla="*/ 0 h 49"/>
                    <a:gd name="T10" fmla="*/ 112 w 144"/>
                    <a:gd name="T11" fmla="*/ 0 h 49"/>
                    <a:gd name="T12" fmla="*/ 72 w 144"/>
                    <a:gd name="T13" fmla="*/ 8 h 49"/>
                    <a:gd name="T14" fmla="*/ 144 w 144"/>
                    <a:gd name="T15" fmla="*/ 38 h 49"/>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49"/>
                    <a:gd name="T26" fmla="*/ 144 w 144"/>
                    <a:gd name="T27" fmla="*/ 49 h 4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49">
                      <a:moveTo>
                        <a:pt x="144" y="38"/>
                      </a:moveTo>
                      <a:lnTo>
                        <a:pt x="112" y="49"/>
                      </a:lnTo>
                      <a:lnTo>
                        <a:pt x="38" y="16"/>
                      </a:lnTo>
                      <a:lnTo>
                        <a:pt x="0" y="27"/>
                      </a:lnTo>
                      <a:lnTo>
                        <a:pt x="19" y="0"/>
                      </a:lnTo>
                      <a:lnTo>
                        <a:pt x="112" y="0"/>
                      </a:lnTo>
                      <a:lnTo>
                        <a:pt x="72" y="8"/>
                      </a:lnTo>
                      <a:lnTo>
                        <a:pt x="144" y="38"/>
                      </a:lnTo>
                      <a:close/>
                    </a:path>
                  </a:pathLst>
                </a:custGeom>
                <a:solidFill>
                  <a:srgbClr val="000000"/>
                </a:solidFill>
                <a:ln w="9525">
                  <a:noFill/>
                  <a:round/>
                </a:ln>
              </p:spPr>
              <p:txBody>
                <a:bodyPr/>
                <a:lstStyle/>
                <a:p>
                  <a:endParaRPr lang="zh-CN" altLang="en-US"/>
                </a:p>
              </p:txBody>
            </p:sp>
            <p:sp>
              <p:nvSpPr>
                <p:cNvPr id="65824" name="Freeform 209"/>
                <p:cNvSpPr/>
                <p:nvPr/>
              </p:nvSpPr>
              <p:spPr bwMode="auto">
                <a:xfrm>
                  <a:off x="2517" y="1706"/>
                  <a:ext cx="144" cy="49"/>
                </a:xfrm>
                <a:custGeom>
                  <a:avLst/>
                  <a:gdLst>
                    <a:gd name="T0" fmla="*/ 144 w 144"/>
                    <a:gd name="T1" fmla="*/ 38 h 49"/>
                    <a:gd name="T2" fmla="*/ 112 w 144"/>
                    <a:gd name="T3" fmla="*/ 49 h 49"/>
                    <a:gd name="T4" fmla="*/ 38 w 144"/>
                    <a:gd name="T5" fmla="*/ 16 h 49"/>
                    <a:gd name="T6" fmla="*/ 0 w 144"/>
                    <a:gd name="T7" fmla="*/ 27 h 49"/>
                    <a:gd name="T8" fmla="*/ 19 w 144"/>
                    <a:gd name="T9" fmla="*/ 0 h 49"/>
                    <a:gd name="T10" fmla="*/ 112 w 144"/>
                    <a:gd name="T11" fmla="*/ 0 h 49"/>
                    <a:gd name="T12" fmla="*/ 72 w 144"/>
                    <a:gd name="T13" fmla="*/ 8 h 49"/>
                    <a:gd name="T14" fmla="*/ 144 w 144"/>
                    <a:gd name="T15" fmla="*/ 38 h 49"/>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49"/>
                    <a:gd name="T26" fmla="*/ 144 w 144"/>
                    <a:gd name="T27" fmla="*/ 49 h 4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49">
                      <a:moveTo>
                        <a:pt x="144" y="38"/>
                      </a:moveTo>
                      <a:lnTo>
                        <a:pt x="112" y="49"/>
                      </a:lnTo>
                      <a:lnTo>
                        <a:pt x="38" y="16"/>
                      </a:lnTo>
                      <a:lnTo>
                        <a:pt x="0" y="27"/>
                      </a:lnTo>
                      <a:lnTo>
                        <a:pt x="19" y="0"/>
                      </a:lnTo>
                      <a:lnTo>
                        <a:pt x="112" y="0"/>
                      </a:lnTo>
                      <a:lnTo>
                        <a:pt x="72" y="8"/>
                      </a:lnTo>
                      <a:lnTo>
                        <a:pt x="144" y="38"/>
                      </a:lnTo>
                      <a:close/>
                    </a:path>
                  </a:pathLst>
                </a:custGeom>
                <a:solidFill>
                  <a:srgbClr val="000000"/>
                </a:solidFill>
                <a:ln w="9525">
                  <a:noFill/>
                  <a:round/>
                </a:ln>
              </p:spPr>
              <p:txBody>
                <a:bodyPr/>
                <a:lstStyle/>
                <a:p>
                  <a:endParaRPr lang="zh-CN" altLang="en-US"/>
                </a:p>
              </p:txBody>
            </p:sp>
          </p:grpSp>
          <p:grpSp>
            <p:nvGrpSpPr>
              <p:cNvPr id="65808" name="Group 210"/>
              <p:cNvGrpSpPr/>
              <p:nvPr/>
            </p:nvGrpSpPr>
            <p:grpSpPr bwMode="auto">
              <a:xfrm>
                <a:off x="2368" y="1643"/>
                <a:ext cx="301" cy="114"/>
                <a:chOff x="2368" y="1643"/>
                <a:chExt cx="301" cy="114"/>
              </a:xfrm>
            </p:grpSpPr>
            <p:sp>
              <p:nvSpPr>
                <p:cNvPr id="65809" name="Freeform 211"/>
                <p:cNvSpPr/>
                <p:nvPr/>
              </p:nvSpPr>
              <p:spPr bwMode="auto">
                <a:xfrm>
                  <a:off x="2525" y="1646"/>
                  <a:ext cx="144" cy="49"/>
                </a:xfrm>
                <a:custGeom>
                  <a:avLst/>
                  <a:gdLst>
                    <a:gd name="T0" fmla="*/ 0 w 144"/>
                    <a:gd name="T1" fmla="*/ 38 h 49"/>
                    <a:gd name="T2" fmla="*/ 32 w 144"/>
                    <a:gd name="T3" fmla="*/ 49 h 49"/>
                    <a:gd name="T4" fmla="*/ 110 w 144"/>
                    <a:gd name="T5" fmla="*/ 16 h 49"/>
                    <a:gd name="T6" fmla="*/ 144 w 144"/>
                    <a:gd name="T7" fmla="*/ 27 h 49"/>
                    <a:gd name="T8" fmla="*/ 126 w 144"/>
                    <a:gd name="T9" fmla="*/ 0 h 49"/>
                    <a:gd name="T10" fmla="*/ 35 w 144"/>
                    <a:gd name="T11" fmla="*/ 0 h 49"/>
                    <a:gd name="T12" fmla="*/ 72 w 144"/>
                    <a:gd name="T13" fmla="*/ 8 h 49"/>
                    <a:gd name="T14" fmla="*/ 0 w 144"/>
                    <a:gd name="T15" fmla="*/ 38 h 49"/>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49"/>
                    <a:gd name="T26" fmla="*/ 144 w 144"/>
                    <a:gd name="T27" fmla="*/ 49 h 4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49">
                      <a:moveTo>
                        <a:pt x="0" y="38"/>
                      </a:moveTo>
                      <a:lnTo>
                        <a:pt x="32" y="49"/>
                      </a:lnTo>
                      <a:lnTo>
                        <a:pt x="110" y="16"/>
                      </a:lnTo>
                      <a:lnTo>
                        <a:pt x="144" y="27"/>
                      </a:lnTo>
                      <a:lnTo>
                        <a:pt x="126" y="0"/>
                      </a:lnTo>
                      <a:lnTo>
                        <a:pt x="35" y="0"/>
                      </a:lnTo>
                      <a:lnTo>
                        <a:pt x="72" y="8"/>
                      </a:lnTo>
                      <a:lnTo>
                        <a:pt x="0" y="38"/>
                      </a:lnTo>
                      <a:close/>
                    </a:path>
                  </a:pathLst>
                </a:custGeom>
                <a:solidFill>
                  <a:srgbClr val="FFFFFF"/>
                </a:solidFill>
                <a:ln w="9525">
                  <a:noFill/>
                  <a:round/>
                </a:ln>
              </p:spPr>
              <p:txBody>
                <a:bodyPr/>
                <a:lstStyle/>
                <a:p>
                  <a:endParaRPr lang="zh-CN" altLang="en-US"/>
                </a:p>
              </p:txBody>
            </p:sp>
            <p:sp>
              <p:nvSpPr>
                <p:cNvPr id="65810" name="Freeform 212"/>
                <p:cNvSpPr/>
                <p:nvPr/>
              </p:nvSpPr>
              <p:spPr bwMode="auto">
                <a:xfrm>
                  <a:off x="2525" y="1646"/>
                  <a:ext cx="144" cy="49"/>
                </a:xfrm>
                <a:custGeom>
                  <a:avLst/>
                  <a:gdLst>
                    <a:gd name="T0" fmla="*/ 0 w 144"/>
                    <a:gd name="T1" fmla="*/ 38 h 49"/>
                    <a:gd name="T2" fmla="*/ 32 w 144"/>
                    <a:gd name="T3" fmla="*/ 49 h 49"/>
                    <a:gd name="T4" fmla="*/ 110 w 144"/>
                    <a:gd name="T5" fmla="*/ 16 h 49"/>
                    <a:gd name="T6" fmla="*/ 144 w 144"/>
                    <a:gd name="T7" fmla="*/ 27 h 49"/>
                    <a:gd name="T8" fmla="*/ 126 w 144"/>
                    <a:gd name="T9" fmla="*/ 0 h 49"/>
                    <a:gd name="T10" fmla="*/ 35 w 144"/>
                    <a:gd name="T11" fmla="*/ 0 h 49"/>
                    <a:gd name="T12" fmla="*/ 72 w 144"/>
                    <a:gd name="T13" fmla="*/ 8 h 49"/>
                    <a:gd name="T14" fmla="*/ 0 w 144"/>
                    <a:gd name="T15" fmla="*/ 38 h 49"/>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49"/>
                    <a:gd name="T26" fmla="*/ 144 w 144"/>
                    <a:gd name="T27" fmla="*/ 49 h 4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49">
                      <a:moveTo>
                        <a:pt x="0" y="38"/>
                      </a:moveTo>
                      <a:lnTo>
                        <a:pt x="32" y="49"/>
                      </a:lnTo>
                      <a:lnTo>
                        <a:pt x="110" y="16"/>
                      </a:lnTo>
                      <a:lnTo>
                        <a:pt x="144" y="27"/>
                      </a:lnTo>
                      <a:lnTo>
                        <a:pt x="126" y="0"/>
                      </a:lnTo>
                      <a:lnTo>
                        <a:pt x="35" y="0"/>
                      </a:lnTo>
                      <a:lnTo>
                        <a:pt x="72" y="8"/>
                      </a:lnTo>
                      <a:lnTo>
                        <a:pt x="0" y="38"/>
                      </a:lnTo>
                      <a:close/>
                    </a:path>
                  </a:pathLst>
                </a:custGeom>
                <a:solidFill>
                  <a:srgbClr val="FFFFFF"/>
                </a:solidFill>
                <a:ln w="9525">
                  <a:noFill/>
                  <a:round/>
                </a:ln>
              </p:spPr>
              <p:txBody>
                <a:bodyPr/>
                <a:lstStyle/>
                <a:p>
                  <a:endParaRPr lang="zh-CN" altLang="en-US"/>
                </a:p>
              </p:txBody>
            </p:sp>
            <p:sp>
              <p:nvSpPr>
                <p:cNvPr id="65811" name="Freeform 213"/>
                <p:cNvSpPr/>
                <p:nvPr/>
              </p:nvSpPr>
              <p:spPr bwMode="auto">
                <a:xfrm>
                  <a:off x="2368" y="1703"/>
                  <a:ext cx="144" cy="52"/>
                </a:xfrm>
                <a:custGeom>
                  <a:avLst/>
                  <a:gdLst>
                    <a:gd name="T0" fmla="*/ 144 w 144"/>
                    <a:gd name="T1" fmla="*/ 11 h 52"/>
                    <a:gd name="T2" fmla="*/ 112 w 144"/>
                    <a:gd name="T3" fmla="*/ 0 h 52"/>
                    <a:gd name="T4" fmla="*/ 37 w 144"/>
                    <a:gd name="T5" fmla="*/ 33 h 52"/>
                    <a:gd name="T6" fmla="*/ 0 w 144"/>
                    <a:gd name="T7" fmla="*/ 22 h 52"/>
                    <a:gd name="T8" fmla="*/ 19 w 144"/>
                    <a:gd name="T9" fmla="*/ 52 h 52"/>
                    <a:gd name="T10" fmla="*/ 112 w 144"/>
                    <a:gd name="T11" fmla="*/ 52 h 52"/>
                    <a:gd name="T12" fmla="*/ 72 w 144"/>
                    <a:gd name="T13" fmla="*/ 41 h 52"/>
                    <a:gd name="T14" fmla="*/ 144 w 144"/>
                    <a:gd name="T15" fmla="*/ 11 h 52"/>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52"/>
                    <a:gd name="T26" fmla="*/ 144 w 144"/>
                    <a:gd name="T27" fmla="*/ 52 h 5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52">
                      <a:moveTo>
                        <a:pt x="144" y="11"/>
                      </a:moveTo>
                      <a:lnTo>
                        <a:pt x="112" y="0"/>
                      </a:lnTo>
                      <a:lnTo>
                        <a:pt x="37" y="33"/>
                      </a:lnTo>
                      <a:lnTo>
                        <a:pt x="0" y="22"/>
                      </a:lnTo>
                      <a:lnTo>
                        <a:pt x="19" y="52"/>
                      </a:lnTo>
                      <a:lnTo>
                        <a:pt x="112" y="52"/>
                      </a:lnTo>
                      <a:lnTo>
                        <a:pt x="72" y="41"/>
                      </a:lnTo>
                      <a:lnTo>
                        <a:pt x="144" y="11"/>
                      </a:lnTo>
                      <a:close/>
                    </a:path>
                  </a:pathLst>
                </a:custGeom>
                <a:solidFill>
                  <a:srgbClr val="FFFFFF"/>
                </a:solidFill>
                <a:ln w="9525">
                  <a:noFill/>
                  <a:round/>
                </a:ln>
              </p:spPr>
              <p:txBody>
                <a:bodyPr/>
                <a:lstStyle/>
                <a:p>
                  <a:endParaRPr lang="zh-CN" altLang="en-US"/>
                </a:p>
              </p:txBody>
            </p:sp>
            <p:sp>
              <p:nvSpPr>
                <p:cNvPr id="65812" name="Freeform 214"/>
                <p:cNvSpPr/>
                <p:nvPr/>
              </p:nvSpPr>
              <p:spPr bwMode="auto">
                <a:xfrm>
                  <a:off x="2368" y="1703"/>
                  <a:ext cx="144" cy="52"/>
                </a:xfrm>
                <a:custGeom>
                  <a:avLst/>
                  <a:gdLst>
                    <a:gd name="T0" fmla="*/ 144 w 144"/>
                    <a:gd name="T1" fmla="*/ 11 h 52"/>
                    <a:gd name="T2" fmla="*/ 112 w 144"/>
                    <a:gd name="T3" fmla="*/ 0 h 52"/>
                    <a:gd name="T4" fmla="*/ 37 w 144"/>
                    <a:gd name="T5" fmla="*/ 33 h 52"/>
                    <a:gd name="T6" fmla="*/ 0 w 144"/>
                    <a:gd name="T7" fmla="*/ 22 h 52"/>
                    <a:gd name="T8" fmla="*/ 19 w 144"/>
                    <a:gd name="T9" fmla="*/ 52 h 52"/>
                    <a:gd name="T10" fmla="*/ 112 w 144"/>
                    <a:gd name="T11" fmla="*/ 52 h 52"/>
                    <a:gd name="T12" fmla="*/ 72 w 144"/>
                    <a:gd name="T13" fmla="*/ 41 h 52"/>
                    <a:gd name="T14" fmla="*/ 144 w 144"/>
                    <a:gd name="T15" fmla="*/ 11 h 52"/>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52"/>
                    <a:gd name="T26" fmla="*/ 144 w 144"/>
                    <a:gd name="T27" fmla="*/ 52 h 5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52">
                      <a:moveTo>
                        <a:pt x="144" y="11"/>
                      </a:moveTo>
                      <a:lnTo>
                        <a:pt x="112" y="0"/>
                      </a:lnTo>
                      <a:lnTo>
                        <a:pt x="37" y="33"/>
                      </a:lnTo>
                      <a:lnTo>
                        <a:pt x="0" y="22"/>
                      </a:lnTo>
                      <a:lnTo>
                        <a:pt x="19" y="52"/>
                      </a:lnTo>
                      <a:lnTo>
                        <a:pt x="112" y="52"/>
                      </a:lnTo>
                      <a:lnTo>
                        <a:pt x="72" y="41"/>
                      </a:lnTo>
                      <a:lnTo>
                        <a:pt x="144" y="11"/>
                      </a:lnTo>
                      <a:close/>
                    </a:path>
                  </a:pathLst>
                </a:custGeom>
                <a:solidFill>
                  <a:srgbClr val="FFFFFF"/>
                </a:solidFill>
                <a:ln w="9525">
                  <a:noFill/>
                  <a:round/>
                </a:ln>
              </p:spPr>
              <p:txBody>
                <a:bodyPr/>
                <a:lstStyle/>
                <a:p>
                  <a:endParaRPr lang="zh-CN" altLang="en-US"/>
                </a:p>
              </p:txBody>
            </p:sp>
            <p:sp>
              <p:nvSpPr>
                <p:cNvPr id="65813" name="Freeform 215"/>
                <p:cNvSpPr/>
                <p:nvPr/>
              </p:nvSpPr>
              <p:spPr bwMode="auto">
                <a:xfrm>
                  <a:off x="2376" y="1643"/>
                  <a:ext cx="144" cy="49"/>
                </a:xfrm>
                <a:custGeom>
                  <a:avLst/>
                  <a:gdLst>
                    <a:gd name="T0" fmla="*/ 0 w 144"/>
                    <a:gd name="T1" fmla="*/ 11 h 49"/>
                    <a:gd name="T2" fmla="*/ 32 w 144"/>
                    <a:gd name="T3" fmla="*/ 0 h 49"/>
                    <a:gd name="T4" fmla="*/ 109 w 144"/>
                    <a:gd name="T5" fmla="*/ 30 h 49"/>
                    <a:gd name="T6" fmla="*/ 144 w 144"/>
                    <a:gd name="T7" fmla="*/ 22 h 49"/>
                    <a:gd name="T8" fmla="*/ 125 w 144"/>
                    <a:gd name="T9" fmla="*/ 49 h 49"/>
                    <a:gd name="T10" fmla="*/ 35 w 144"/>
                    <a:gd name="T11" fmla="*/ 49 h 49"/>
                    <a:gd name="T12" fmla="*/ 72 w 144"/>
                    <a:gd name="T13" fmla="*/ 41 h 49"/>
                    <a:gd name="T14" fmla="*/ 0 w 144"/>
                    <a:gd name="T15" fmla="*/ 11 h 49"/>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49"/>
                    <a:gd name="T26" fmla="*/ 144 w 144"/>
                    <a:gd name="T27" fmla="*/ 49 h 4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49">
                      <a:moveTo>
                        <a:pt x="0" y="11"/>
                      </a:moveTo>
                      <a:lnTo>
                        <a:pt x="32" y="0"/>
                      </a:lnTo>
                      <a:lnTo>
                        <a:pt x="109" y="30"/>
                      </a:lnTo>
                      <a:lnTo>
                        <a:pt x="144" y="22"/>
                      </a:lnTo>
                      <a:lnTo>
                        <a:pt x="125" y="49"/>
                      </a:lnTo>
                      <a:lnTo>
                        <a:pt x="35" y="49"/>
                      </a:lnTo>
                      <a:lnTo>
                        <a:pt x="72" y="41"/>
                      </a:lnTo>
                      <a:lnTo>
                        <a:pt x="0" y="11"/>
                      </a:lnTo>
                      <a:close/>
                    </a:path>
                  </a:pathLst>
                </a:custGeom>
                <a:solidFill>
                  <a:srgbClr val="FFFFFF"/>
                </a:solidFill>
                <a:ln w="9525">
                  <a:noFill/>
                  <a:round/>
                </a:ln>
              </p:spPr>
              <p:txBody>
                <a:bodyPr/>
                <a:lstStyle/>
                <a:p>
                  <a:endParaRPr lang="zh-CN" altLang="en-US"/>
                </a:p>
              </p:txBody>
            </p:sp>
            <p:sp>
              <p:nvSpPr>
                <p:cNvPr id="65814" name="Freeform 216"/>
                <p:cNvSpPr/>
                <p:nvPr/>
              </p:nvSpPr>
              <p:spPr bwMode="auto">
                <a:xfrm>
                  <a:off x="2376" y="1643"/>
                  <a:ext cx="144" cy="49"/>
                </a:xfrm>
                <a:custGeom>
                  <a:avLst/>
                  <a:gdLst>
                    <a:gd name="T0" fmla="*/ 0 w 144"/>
                    <a:gd name="T1" fmla="*/ 11 h 49"/>
                    <a:gd name="T2" fmla="*/ 32 w 144"/>
                    <a:gd name="T3" fmla="*/ 0 h 49"/>
                    <a:gd name="T4" fmla="*/ 109 w 144"/>
                    <a:gd name="T5" fmla="*/ 30 h 49"/>
                    <a:gd name="T6" fmla="*/ 144 w 144"/>
                    <a:gd name="T7" fmla="*/ 22 h 49"/>
                    <a:gd name="T8" fmla="*/ 125 w 144"/>
                    <a:gd name="T9" fmla="*/ 49 h 49"/>
                    <a:gd name="T10" fmla="*/ 35 w 144"/>
                    <a:gd name="T11" fmla="*/ 49 h 49"/>
                    <a:gd name="T12" fmla="*/ 72 w 144"/>
                    <a:gd name="T13" fmla="*/ 41 h 49"/>
                    <a:gd name="T14" fmla="*/ 0 w 144"/>
                    <a:gd name="T15" fmla="*/ 11 h 49"/>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49"/>
                    <a:gd name="T26" fmla="*/ 144 w 144"/>
                    <a:gd name="T27" fmla="*/ 49 h 4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49">
                      <a:moveTo>
                        <a:pt x="0" y="11"/>
                      </a:moveTo>
                      <a:lnTo>
                        <a:pt x="32" y="0"/>
                      </a:lnTo>
                      <a:lnTo>
                        <a:pt x="109" y="30"/>
                      </a:lnTo>
                      <a:lnTo>
                        <a:pt x="144" y="22"/>
                      </a:lnTo>
                      <a:lnTo>
                        <a:pt x="125" y="49"/>
                      </a:lnTo>
                      <a:lnTo>
                        <a:pt x="35" y="49"/>
                      </a:lnTo>
                      <a:lnTo>
                        <a:pt x="72" y="41"/>
                      </a:lnTo>
                      <a:lnTo>
                        <a:pt x="0" y="11"/>
                      </a:lnTo>
                      <a:close/>
                    </a:path>
                  </a:pathLst>
                </a:custGeom>
                <a:solidFill>
                  <a:srgbClr val="FFFFFF"/>
                </a:solidFill>
                <a:ln w="9525">
                  <a:noFill/>
                  <a:round/>
                </a:ln>
              </p:spPr>
              <p:txBody>
                <a:bodyPr/>
                <a:lstStyle/>
                <a:p>
                  <a:endParaRPr lang="zh-CN" altLang="en-US"/>
                </a:p>
              </p:txBody>
            </p:sp>
            <p:sp>
              <p:nvSpPr>
                <p:cNvPr id="65815" name="Freeform 217"/>
                <p:cNvSpPr/>
                <p:nvPr/>
              </p:nvSpPr>
              <p:spPr bwMode="auto">
                <a:xfrm>
                  <a:off x="2520" y="1708"/>
                  <a:ext cx="144" cy="49"/>
                </a:xfrm>
                <a:custGeom>
                  <a:avLst/>
                  <a:gdLst>
                    <a:gd name="T0" fmla="*/ 144 w 144"/>
                    <a:gd name="T1" fmla="*/ 38 h 49"/>
                    <a:gd name="T2" fmla="*/ 112 w 144"/>
                    <a:gd name="T3" fmla="*/ 49 h 49"/>
                    <a:gd name="T4" fmla="*/ 37 w 144"/>
                    <a:gd name="T5" fmla="*/ 17 h 49"/>
                    <a:gd name="T6" fmla="*/ 0 w 144"/>
                    <a:gd name="T7" fmla="*/ 28 h 49"/>
                    <a:gd name="T8" fmla="*/ 19 w 144"/>
                    <a:gd name="T9" fmla="*/ 0 h 49"/>
                    <a:gd name="T10" fmla="*/ 112 w 144"/>
                    <a:gd name="T11" fmla="*/ 0 h 49"/>
                    <a:gd name="T12" fmla="*/ 72 w 144"/>
                    <a:gd name="T13" fmla="*/ 8 h 49"/>
                    <a:gd name="T14" fmla="*/ 144 w 144"/>
                    <a:gd name="T15" fmla="*/ 38 h 49"/>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49"/>
                    <a:gd name="T26" fmla="*/ 144 w 144"/>
                    <a:gd name="T27" fmla="*/ 49 h 4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49">
                      <a:moveTo>
                        <a:pt x="144" y="38"/>
                      </a:moveTo>
                      <a:lnTo>
                        <a:pt x="112" y="49"/>
                      </a:lnTo>
                      <a:lnTo>
                        <a:pt x="37" y="17"/>
                      </a:lnTo>
                      <a:lnTo>
                        <a:pt x="0" y="28"/>
                      </a:lnTo>
                      <a:lnTo>
                        <a:pt x="19" y="0"/>
                      </a:lnTo>
                      <a:lnTo>
                        <a:pt x="112" y="0"/>
                      </a:lnTo>
                      <a:lnTo>
                        <a:pt x="72" y="8"/>
                      </a:lnTo>
                      <a:lnTo>
                        <a:pt x="144" y="38"/>
                      </a:lnTo>
                      <a:close/>
                    </a:path>
                  </a:pathLst>
                </a:custGeom>
                <a:solidFill>
                  <a:srgbClr val="FFFFFF"/>
                </a:solidFill>
                <a:ln w="9525">
                  <a:noFill/>
                  <a:round/>
                </a:ln>
              </p:spPr>
              <p:txBody>
                <a:bodyPr/>
                <a:lstStyle/>
                <a:p>
                  <a:endParaRPr lang="zh-CN" altLang="en-US"/>
                </a:p>
              </p:txBody>
            </p:sp>
            <p:sp>
              <p:nvSpPr>
                <p:cNvPr id="65816" name="Freeform 218"/>
                <p:cNvSpPr/>
                <p:nvPr/>
              </p:nvSpPr>
              <p:spPr bwMode="auto">
                <a:xfrm>
                  <a:off x="2520" y="1708"/>
                  <a:ext cx="144" cy="49"/>
                </a:xfrm>
                <a:custGeom>
                  <a:avLst/>
                  <a:gdLst>
                    <a:gd name="T0" fmla="*/ 144 w 144"/>
                    <a:gd name="T1" fmla="*/ 38 h 49"/>
                    <a:gd name="T2" fmla="*/ 112 w 144"/>
                    <a:gd name="T3" fmla="*/ 49 h 49"/>
                    <a:gd name="T4" fmla="*/ 37 w 144"/>
                    <a:gd name="T5" fmla="*/ 17 h 49"/>
                    <a:gd name="T6" fmla="*/ 0 w 144"/>
                    <a:gd name="T7" fmla="*/ 28 h 49"/>
                    <a:gd name="T8" fmla="*/ 19 w 144"/>
                    <a:gd name="T9" fmla="*/ 0 h 49"/>
                    <a:gd name="T10" fmla="*/ 112 w 144"/>
                    <a:gd name="T11" fmla="*/ 0 h 49"/>
                    <a:gd name="T12" fmla="*/ 72 w 144"/>
                    <a:gd name="T13" fmla="*/ 8 h 49"/>
                    <a:gd name="T14" fmla="*/ 144 w 144"/>
                    <a:gd name="T15" fmla="*/ 38 h 49"/>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49"/>
                    <a:gd name="T26" fmla="*/ 144 w 144"/>
                    <a:gd name="T27" fmla="*/ 49 h 4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49">
                      <a:moveTo>
                        <a:pt x="144" y="38"/>
                      </a:moveTo>
                      <a:lnTo>
                        <a:pt x="112" y="49"/>
                      </a:lnTo>
                      <a:lnTo>
                        <a:pt x="37" y="17"/>
                      </a:lnTo>
                      <a:lnTo>
                        <a:pt x="0" y="28"/>
                      </a:lnTo>
                      <a:lnTo>
                        <a:pt x="19" y="0"/>
                      </a:lnTo>
                      <a:lnTo>
                        <a:pt x="112" y="0"/>
                      </a:lnTo>
                      <a:lnTo>
                        <a:pt x="72" y="8"/>
                      </a:lnTo>
                      <a:lnTo>
                        <a:pt x="144" y="38"/>
                      </a:lnTo>
                      <a:close/>
                    </a:path>
                  </a:pathLst>
                </a:custGeom>
                <a:solidFill>
                  <a:srgbClr val="FFFFFF"/>
                </a:solidFill>
                <a:ln w="9525">
                  <a:noFill/>
                  <a:round/>
                </a:ln>
              </p:spPr>
              <p:txBody>
                <a:bodyPr/>
                <a:lstStyle/>
                <a:p>
                  <a:endParaRPr lang="zh-CN" altLang="en-US"/>
                </a:p>
              </p:txBody>
            </p:sp>
          </p:grpSp>
        </p:grpSp>
        <p:sp>
          <p:nvSpPr>
            <p:cNvPr id="65805" name="Line 219"/>
            <p:cNvSpPr>
              <a:spLocks noChangeShapeType="1"/>
            </p:cNvSpPr>
            <p:nvPr/>
          </p:nvSpPr>
          <p:spPr bwMode="auto">
            <a:xfrm>
              <a:off x="2299" y="1697"/>
              <a:ext cx="1" cy="109"/>
            </a:xfrm>
            <a:prstGeom prst="line">
              <a:avLst/>
            </a:prstGeom>
            <a:noFill/>
            <a:ln w="4763">
              <a:solidFill>
                <a:srgbClr val="AAE6FF"/>
              </a:solidFill>
              <a:round/>
            </a:ln>
          </p:spPr>
          <p:txBody>
            <a:bodyPr/>
            <a:lstStyle/>
            <a:p>
              <a:endParaRPr lang="zh-CN" altLang="en-US"/>
            </a:p>
          </p:txBody>
        </p:sp>
        <p:sp>
          <p:nvSpPr>
            <p:cNvPr id="65806" name="Line 220"/>
            <p:cNvSpPr>
              <a:spLocks noChangeShapeType="1"/>
            </p:cNvSpPr>
            <p:nvPr/>
          </p:nvSpPr>
          <p:spPr bwMode="auto">
            <a:xfrm>
              <a:off x="2736" y="1697"/>
              <a:ext cx="1" cy="109"/>
            </a:xfrm>
            <a:prstGeom prst="line">
              <a:avLst/>
            </a:prstGeom>
            <a:noFill/>
            <a:ln w="4763">
              <a:solidFill>
                <a:srgbClr val="AAE6FF"/>
              </a:solidFill>
              <a:round/>
            </a:ln>
          </p:spPr>
          <p:txBody>
            <a:bodyPr/>
            <a:lstStyle/>
            <a:p>
              <a:endParaRPr lang="zh-CN" altLang="en-US"/>
            </a:p>
          </p:txBody>
        </p:sp>
      </p:grpSp>
      <p:sp>
        <p:nvSpPr>
          <p:cNvPr id="65575" name="Rectangle 221"/>
          <p:cNvSpPr>
            <a:spLocks noChangeArrowheads="1"/>
          </p:cNvSpPr>
          <p:nvPr/>
        </p:nvSpPr>
        <p:spPr bwMode="auto">
          <a:xfrm>
            <a:off x="4278313" y="2371725"/>
            <a:ext cx="1009650" cy="354013"/>
          </a:xfrm>
          <a:prstGeom prst="rect">
            <a:avLst/>
          </a:prstGeom>
          <a:noFill/>
          <a:ln w="9525">
            <a:noFill/>
            <a:miter lim="800000"/>
          </a:ln>
        </p:spPr>
        <p:txBody>
          <a:bodyPr/>
          <a:lstStyle/>
          <a:p>
            <a:endParaRPr lang="zh-CN" altLang="en-US"/>
          </a:p>
        </p:txBody>
      </p:sp>
      <p:sp>
        <p:nvSpPr>
          <p:cNvPr id="65576" name="Rectangle 222"/>
          <p:cNvSpPr>
            <a:spLocks noChangeArrowheads="1"/>
          </p:cNvSpPr>
          <p:nvPr/>
        </p:nvSpPr>
        <p:spPr bwMode="auto">
          <a:xfrm>
            <a:off x="4351338" y="2381250"/>
            <a:ext cx="1055687" cy="304800"/>
          </a:xfrm>
          <a:prstGeom prst="rect">
            <a:avLst/>
          </a:prstGeom>
          <a:noFill/>
          <a:ln w="9525">
            <a:noFill/>
            <a:miter lim="800000"/>
          </a:ln>
        </p:spPr>
        <p:txBody>
          <a:bodyPr wrap="none" lIns="0" tIns="0" rIns="0" bIns="0">
            <a:spAutoFit/>
          </a:bodyPr>
          <a:lstStyle/>
          <a:p>
            <a:r>
              <a:rPr kumimoji="1" lang="en-US" altLang="zh-CN" sz="2000">
                <a:latin typeface="Arial" panose="020B0604020202020204" pitchFamily="34" charset="0"/>
              </a:rPr>
              <a:t>222.1.1.4</a:t>
            </a:r>
          </a:p>
        </p:txBody>
      </p:sp>
      <p:sp>
        <p:nvSpPr>
          <p:cNvPr id="65577" name="Rectangle 223"/>
          <p:cNvSpPr>
            <a:spLocks noChangeArrowheads="1"/>
          </p:cNvSpPr>
          <p:nvPr/>
        </p:nvSpPr>
        <p:spPr bwMode="auto">
          <a:xfrm>
            <a:off x="3446463" y="2519363"/>
            <a:ext cx="412750" cy="350837"/>
          </a:xfrm>
          <a:prstGeom prst="rect">
            <a:avLst/>
          </a:prstGeom>
          <a:noFill/>
          <a:ln w="9525">
            <a:noFill/>
            <a:miter lim="800000"/>
          </a:ln>
        </p:spPr>
        <p:txBody>
          <a:bodyPr/>
          <a:lstStyle/>
          <a:p>
            <a:endParaRPr lang="zh-CN" altLang="en-US"/>
          </a:p>
        </p:txBody>
      </p:sp>
      <p:sp>
        <p:nvSpPr>
          <p:cNvPr id="65578" name="Rectangle 224"/>
          <p:cNvSpPr>
            <a:spLocks noChangeArrowheads="1"/>
          </p:cNvSpPr>
          <p:nvPr/>
        </p:nvSpPr>
        <p:spPr bwMode="auto">
          <a:xfrm>
            <a:off x="3549650" y="2509838"/>
            <a:ext cx="276225" cy="303212"/>
          </a:xfrm>
          <a:prstGeom prst="rect">
            <a:avLst/>
          </a:prstGeom>
          <a:noFill/>
          <a:ln w="9525">
            <a:noFill/>
            <a:miter lim="800000"/>
          </a:ln>
        </p:spPr>
        <p:txBody>
          <a:bodyPr wrap="none" lIns="0" tIns="0" rIns="0" bIns="0">
            <a:spAutoFit/>
          </a:bodyPr>
          <a:lstStyle/>
          <a:p>
            <a:r>
              <a:rPr kumimoji="1" lang="en-US" altLang="zh-CN" sz="2000" b="1">
                <a:latin typeface="Arial" panose="020B0604020202020204" pitchFamily="34" charset="0"/>
              </a:rPr>
              <a:t>R</a:t>
            </a:r>
            <a:r>
              <a:rPr kumimoji="1" lang="en-US" altLang="zh-CN" sz="2000" b="1" baseline="-25000">
                <a:latin typeface="Arial" panose="020B0604020202020204" pitchFamily="34" charset="0"/>
              </a:rPr>
              <a:t>1</a:t>
            </a:r>
            <a:endParaRPr kumimoji="1" lang="en-US" altLang="zh-CN" sz="2000" baseline="-25000">
              <a:latin typeface="Arial" panose="020B0604020202020204" pitchFamily="34" charset="0"/>
            </a:endParaRPr>
          </a:p>
        </p:txBody>
      </p:sp>
      <p:sp>
        <p:nvSpPr>
          <p:cNvPr id="65579" name="Oval 225"/>
          <p:cNvSpPr>
            <a:spLocks noChangeArrowheads="1"/>
          </p:cNvSpPr>
          <p:nvPr/>
        </p:nvSpPr>
        <p:spPr bwMode="auto">
          <a:xfrm>
            <a:off x="4129088" y="2422525"/>
            <a:ext cx="93662" cy="92075"/>
          </a:xfrm>
          <a:prstGeom prst="ellipse">
            <a:avLst/>
          </a:prstGeom>
          <a:solidFill>
            <a:srgbClr val="FFFFFF"/>
          </a:solidFill>
          <a:ln w="30163">
            <a:solidFill>
              <a:srgbClr val="000000"/>
            </a:solidFill>
            <a:round/>
          </a:ln>
        </p:spPr>
        <p:txBody>
          <a:bodyPr/>
          <a:lstStyle/>
          <a:p>
            <a:endParaRPr lang="zh-CN" altLang="en-US"/>
          </a:p>
        </p:txBody>
      </p:sp>
      <p:sp>
        <p:nvSpPr>
          <p:cNvPr id="65580" name="Rectangle 226"/>
          <p:cNvSpPr>
            <a:spLocks noChangeArrowheads="1"/>
          </p:cNvSpPr>
          <p:nvPr/>
        </p:nvSpPr>
        <p:spPr bwMode="auto">
          <a:xfrm>
            <a:off x="1974850" y="1616075"/>
            <a:ext cx="720725" cy="355600"/>
          </a:xfrm>
          <a:prstGeom prst="rect">
            <a:avLst/>
          </a:prstGeom>
          <a:noFill/>
          <a:ln w="9525">
            <a:noFill/>
            <a:miter lim="800000"/>
          </a:ln>
        </p:spPr>
        <p:txBody>
          <a:bodyPr/>
          <a:lstStyle/>
          <a:p>
            <a:endParaRPr lang="zh-CN" altLang="en-US"/>
          </a:p>
        </p:txBody>
      </p:sp>
      <p:sp>
        <p:nvSpPr>
          <p:cNvPr id="65581" name="Oval 227"/>
          <p:cNvSpPr>
            <a:spLocks noChangeArrowheads="1"/>
          </p:cNvSpPr>
          <p:nvPr/>
        </p:nvSpPr>
        <p:spPr bwMode="auto">
          <a:xfrm>
            <a:off x="7786688" y="4067175"/>
            <a:ext cx="93662" cy="92075"/>
          </a:xfrm>
          <a:prstGeom prst="ellipse">
            <a:avLst/>
          </a:prstGeom>
          <a:solidFill>
            <a:srgbClr val="FFFFFF"/>
          </a:solidFill>
          <a:ln w="30163">
            <a:solidFill>
              <a:srgbClr val="000000"/>
            </a:solidFill>
            <a:round/>
          </a:ln>
        </p:spPr>
        <p:txBody>
          <a:bodyPr/>
          <a:lstStyle/>
          <a:p>
            <a:endParaRPr lang="zh-CN" altLang="en-US"/>
          </a:p>
        </p:txBody>
      </p:sp>
      <p:sp>
        <p:nvSpPr>
          <p:cNvPr id="65582" name="Oval 228"/>
          <p:cNvSpPr>
            <a:spLocks noChangeArrowheads="1"/>
          </p:cNvSpPr>
          <p:nvPr/>
        </p:nvSpPr>
        <p:spPr bwMode="auto">
          <a:xfrm>
            <a:off x="7791450" y="2960688"/>
            <a:ext cx="93663" cy="92075"/>
          </a:xfrm>
          <a:prstGeom prst="ellipse">
            <a:avLst/>
          </a:prstGeom>
          <a:solidFill>
            <a:srgbClr val="FFFFFF"/>
          </a:solidFill>
          <a:ln w="30163">
            <a:solidFill>
              <a:srgbClr val="000000"/>
            </a:solidFill>
            <a:round/>
          </a:ln>
        </p:spPr>
        <p:txBody>
          <a:bodyPr/>
          <a:lstStyle/>
          <a:p>
            <a:endParaRPr lang="zh-CN" altLang="en-US"/>
          </a:p>
        </p:txBody>
      </p:sp>
      <p:sp>
        <p:nvSpPr>
          <p:cNvPr id="65583" name="Rectangle 229"/>
          <p:cNvSpPr>
            <a:spLocks noChangeArrowheads="1"/>
          </p:cNvSpPr>
          <p:nvPr/>
        </p:nvSpPr>
        <p:spPr bwMode="auto">
          <a:xfrm>
            <a:off x="6338888" y="3686175"/>
            <a:ext cx="1009650" cy="352425"/>
          </a:xfrm>
          <a:prstGeom prst="rect">
            <a:avLst/>
          </a:prstGeom>
          <a:noFill/>
          <a:ln w="9525">
            <a:noFill/>
            <a:miter lim="800000"/>
          </a:ln>
        </p:spPr>
        <p:txBody>
          <a:bodyPr/>
          <a:lstStyle/>
          <a:p>
            <a:endParaRPr lang="zh-CN" altLang="en-US"/>
          </a:p>
        </p:txBody>
      </p:sp>
      <p:sp>
        <p:nvSpPr>
          <p:cNvPr id="65584" name="Rectangle 230"/>
          <p:cNvSpPr>
            <a:spLocks noChangeArrowheads="1"/>
          </p:cNvSpPr>
          <p:nvPr/>
        </p:nvSpPr>
        <p:spPr bwMode="auto">
          <a:xfrm>
            <a:off x="5795963" y="4202113"/>
            <a:ext cx="1058862" cy="306387"/>
          </a:xfrm>
          <a:prstGeom prst="rect">
            <a:avLst/>
          </a:prstGeom>
          <a:noFill/>
          <a:ln w="9525">
            <a:noFill/>
            <a:miter lim="800000"/>
          </a:ln>
        </p:spPr>
        <p:txBody>
          <a:bodyPr wrap="none" lIns="0" tIns="0" rIns="0" bIns="0">
            <a:spAutoFit/>
          </a:bodyPr>
          <a:lstStyle/>
          <a:p>
            <a:r>
              <a:rPr kumimoji="1" lang="en-US" altLang="zh-CN" sz="2000">
                <a:latin typeface="Arial" panose="020B0604020202020204" pitchFamily="34" charset="0"/>
              </a:rPr>
              <a:t>222.1.2.5</a:t>
            </a:r>
          </a:p>
        </p:txBody>
      </p:sp>
      <p:sp>
        <p:nvSpPr>
          <p:cNvPr id="65585" name="Rectangle 231"/>
          <p:cNvSpPr>
            <a:spLocks noChangeArrowheads="1"/>
          </p:cNvSpPr>
          <p:nvPr/>
        </p:nvSpPr>
        <p:spPr bwMode="auto">
          <a:xfrm>
            <a:off x="7883525" y="4197350"/>
            <a:ext cx="1008063" cy="350838"/>
          </a:xfrm>
          <a:prstGeom prst="rect">
            <a:avLst/>
          </a:prstGeom>
          <a:noFill/>
          <a:ln w="9525">
            <a:noFill/>
            <a:miter lim="800000"/>
          </a:ln>
        </p:spPr>
        <p:txBody>
          <a:bodyPr/>
          <a:lstStyle/>
          <a:p>
            <a:endParaRPr lang="zh-CN" altLang="en-US"/>
          </a:p>
        </p:txBody>
      </p:sp>
      <p:sp>
        <p:nvSpPr>
          <p:cNvPr id="65586" name="Rectangle 232"/>
          <p:cNvSpPr>
            <a:spLocks noChangeArrowheads="1"/>
          </p:cNvSpPr>
          <p:nvPr/>
        </p:nvSpPr>
        <p:spPr bwMode="auto">
          <a:xfrm>
            <a:off x="7975600" y="4257675"/>
            <a:ext cx="1055688" cy="303213"/>
          </a:xfrm>
          <a:prstGeom prst="rect">
            <a:avLst/>
          </a:prstGeom>
          <a:noFill/>
          <a:ln w="9525">
            <a:noFill/>
            <a:miter lim="800000"/>
          </a:ln>
        </p:spPr>
        <p:txBody>
          <a:bodyPr wrap="none" lIns="0" tIns="0" rIns="0" bIns="0">
            <a:spAutoFit/>
          </a:bodyPr>
          <a:lstStyle/>
          <a:p>
            <a:r>
              <a:rPr kumimoji="1" lang="en-US" altLang="zh-CN" sz="2000">
                <a:latin typeface="Arial" panose="020B0604020202020204" pitchFamily="34" charset="0"/>
              </a:rPr>
              <a:t>222.1.2.2</a:t>
            </a:r>
          </a:p>
        </p:txBody>
      </p:sp>
      <p:sp>
        <p:nvSpPr>
          <p:cNvPr id="65587" name="Rectangle 233"/>
          <p:cNvSpPr>
            <a:spLocks noChangeArrowheads="1"/>
          </p:cNvSpPr>
          <p:nvPr/>
        </p:nvSpPr>
        <p:spPr bwMode="auto">
          <a:xfrm>
            <a:off x="7883525" y="3086100"/>
            <a:ext cx="1008063" cy="355600"/>
          </a:xfrm>
          <a:prstGeom prst="rect">
            <a:avLst/>
          </a:prstGeom>
          <a:noFill/>
          <a:ln w="9525">
            <a:noFill/>
            <a:miter lim="800000"/>
          </a:ln>
        </p:spPr>
        <p:txBody>
          <a:bodyPr/>
          <a:lstStyle/>
          <a:p>
            <a:endParaRPr lang="zh-CN" altLang="en-US"/>
          </a:p>
        </p:txBody>
      </p:sp>
      <p:sp>
        <p:nvSpPr>
          <p:cNvPr id="65588" name="Rectangle 234"/>
          <p:cNvSpPr>
            <a:spLocks noChangeArrowheads="1"/>
          </p:cNvSpPr>
          <p:nvPr/>
        </p:nvSpPr>
        <p:spPr bwMode="auto">
          <a:xfrm>
            <a:off x="7975600" y="3148013"/>
            <a:ext cx="1055688" cy="304800"/>
          </a:xfrm>
          <a:prstGeom prst="rect">
            <a:avLst/>
          </a:prstGeom>
          <a:noFill/>
          <a:ln w="9525">
            <a:noFill/>
            <a:miter lim="800000"/>
          </a:ln>
        </p:spPr>
        <p:txBody>
          <a:bodyPr wrap="none" lIns="0" tIns="0" rIns="0" bIns="0">
            <a:spAutoFit/>
          </a:bodyPr>
          <a:lstStyle/>
          <a:p>
            <a:r>
              <a:rPr kumimoji="1" lang="en-US" altLang="zh-CN" sz="2000">
                <a:latin typeface="Arial" panose="020B0604020202020204" pitchFamily="34" charset="0"/>
              </a:rPr>
              <a:t>222.1.2.1</a:t>
            </a:r>
          </a:p>
        </p:txBody>
      </p:sp>
      <p:sp>
        <p:nvSpPr>
          <p:cNvPr id="65589" name="Rectangle 235"/>
          <p:cNvSpPr>
            <a:spLocks noChangeArrowheads="1"/>
          </p:cNvSpPr>
          <p:nvPr/>
        </p:nvSpPr>
        <p:spPr bwMode="auto">
          <a:xfrm>
            <a:off x="7785100" y="5219700"/>
            <a:ext cx="1008063" cy="349250"/>
          </a:xfrm>
          <a:prstGeom prst="rect">
            <a:avLst/>
          </a:prstGeom>
          <a:noFill/>
          <a:ln w="9525">
            <a:noFill/>
            <a:miter lim="800000"/>
          </a:ln>
        </p:spPr>
        <p:txBody>
          <a:bodyPr/>
          <a:lstStyle/>
          <a:p>
            <a:endParaRPr lang="zh-CN" altLang="en-US"/>
          </a:p>
        </p:txBody>
      </p:sp>
      <p:sp>
        <p:nvSpPr>
          <p:cNvPr id="65590" name="Rectangle 236"/>
          <p:cNvSpPr>
            <a:spLocks noChangeArrowheads="1"/>
          </p:cNvSpPr>
          <p:nvPr/>
        </p:nvSpPr>
        <p:spPr bwMode="auto">
          <a:xfrm>
            <a:off x="4999038" y="5718175"/>
            <a:ext cx="1057275" cy="306388"/>
          </a:xfrm>
          <a:prstGeom prst="rect">
            <a:avLst/>
          </a:prstGeom>
          <a:noFill/>
          <a:ln w="9525">
            <a:noFill/>
            <a:miter lim="800000"/>
          </a:ln>
        </p:spPr>
        <p:txBody>
          <a:bodyPr wrap="none" lIns="0" tIns="0" rIns="0" bIns="0">
            <a:spAutoFit/>
          </a:bodyPr>
          <a:lstStyle/>
          <a:p>
            <a:r>
              <a:rPr kumimoji="1" lang="en-US" altLang="zh-CN" sz="2000">
                <a:latin typeface="Arial" panose="020B0604020202020204" pitchFamily="34" charset="0"/>
              </a:rPr>
              <a:t>222.1.2.3</a:t>
            </a:r>
          </a:p>
        </p:txBody>
      </p:sp>
      <p:sp>
        <p:nvSpPr>
          <p:cNvPr id="65591" name="Rectangle 237"/>
          <p:cNvSpPr>
            <a:spLocks noChangeArrowheads="1"/>
          </p:cNvSpPr>
          <p:nvPr/>
        </p:nvSpPr>
        <p:spPr bwMode="auto">
          <a:xfrm>
            <a:off x="3670300" y="5605463"/>
            <a:ext cx="1008063" cy="352425"/>
          </a:xfrm>
          <a:prstGeom prst="rect">
            <a:avLst/>
          </a:prstGeom>
          <a:noFill/>
          <a:ln w="9525">
            <a:noFill/>
            <a:miter lim="800000"/>
          </a:ln>
        </p:spPr>
        <p:txBody>
          <a:bodyPr/>
          <a:lstStyle/>
          <a:p>
            <a:endParaRPr lang="zh-CN" altLang="en-US"/>
          </a:p>
        </p:txBody>
      </p:sp>
      <p:sp>
        <p:nvSpPr>
          <p:cNvPr id="65592" name="Rectangle 238"/>
          <p:cNvSpPr>
            <a:spLocks noChangeArrowheads="1"/>
          </p:cNvSpPr>
          <p:nvPr/>
        </p:nvSpPr>
        <p:spPr bwMode="auto">
          <a:xfrm>
            <a:off x="3748088" y="5718175"/>
            <a:ext cx="1058862" cy="306388"/>
          </a:xfrm>
          <a:prstGeom prst="rect">
            <a:avLst/>
          </a:prstGeom>
          <a:noFill/>
          <a:ln w="9525">
            <a:noFill/>
            <a:miter lim="800000"/>
          </a:ln>
        </p:spPr>
        <p:txBody>
          <a:bodyPr wrap="none" lIns="0" tIns="0" rIns="0" bIns="0">
            <a:spAutoFit/>
          </a:bodyPr>
          <a:lstStyle/>
          <a:p>
            <a:r>
              <a:rPr kumimoji="1" lang="en-US" altLang="zh-CN" sz="2000">
                <a:latin typeface="Arial" panose="020B0604020202020204" pitchFamily="34" charset="0"/>
              </a:rPr>
              <a:t>222.1.2.4</a:t>
            </a:r>
          </a:p>
        </p:txBody>
      </p:sp>
      <p:sp>
        <p:nvSpPr>
          <p:cNvPr id="65593" name="Oval 239"/>
          <p:cNvSpPr>
            <a:spLocks noChangeArrowheads="1"/>
          </p:cNvSpPr>
          <p:nvPr/>
        </p:nvSpPr>
        <p:spPr bwMode="auto">
          <a:xfrm>
            <a:off x="4835525" y="5634038"/>
            <a:ext cx="92075" cy="93662"/>
          </a:xfrm>
          <a:prstGeom prst="ellipse">
            <a:avLst/>
          </a:prstGeom>
          <a:solidFill>
            <a:srgbClr val="FFFFFF"/>
          </a:solidFill>
          <a:ln w="30163">
            <a:solidFill>
              <a:srgbClr val="000000"/>
            </a:solidFill>
            <a:round/>
          </a:ln>
        </p:spPr>
        <p:txBody>
          <a:bodyPr/>
          <a:lstStyle/>
          <a:p>
            <a:endParaRPr lang="zh-CN" altLang="en-US"/>
          </a:p>
        </p:txBody>
      </p:sp>
      <p:sp>
        <p:nvSpPr>
          <p:cNvPr id="65594" name="Rectangle 240"/>
          <p:cNvSpPr>
            <a:spLocks noChangeArrowheads="1"/>
          </p:cNvSpPr>
          <p:nvPr/>
        </p:nvSpPr>
        <p:spPr bwMode="auto">
          <a:xfrm>
            <a:off x="6818313" y="2955925"/>
            <a:ext cx="895350" cy="352425"/>
          </a:xfrm>
          <a:prstGeom prst="rect">
            <a:avLst/>
          </a:prstGeom>
          <a:noFill/>
          <a:ln w="9525">
            <a:noFill/>
            <a:miter lim="800000"/>
          </a:ln>
        </p:spPr>
        <p:txBody>
          <a:bodyPr/>
          <a:lstStyle/>
          <a:p>
            <a:endParaRPr lang="zh-CN" altLang="en-US"/>
          </a:p>
        </p:txBody>
      </p:sp>
      <p:sp>
        <p:nvSpPr>
          <p:cNvPr id="65595" name="Rectangle 241"/>
          <p:cNvSpPr>
            <a:spLocks noChangeArrowheads="1"/>
          </p:cNvSpPr>
          <p:nvPr/>
        </p:nvSpPr>
        <p:spPr bwMode="auto">
          <a:xfrm>
            <a:off x="6827838" y="3589338"/>
            <a:ext cx="915987" cy="303212"/>
          </a:xfrm>
          <a:prstGeom prst="rect">
            <a:avLst/>
          </a:prstGeom>
          <a:noFill/>
          <a:ln w="9525">
            <a:noFill/>
            <a:miter lim="800000"/>
          </a:ln>
        </p:spPr>
        <p:txBody>
          <a:bodyPr wrap="none" lIns="0" tIns="0" rIns="0" bIns="0">
            <a:spAutoFit/>
          </a:bodyPr>
          <a:lstStyle/>
          <a:p>
            <a:r>
              <a:rPr kumimoji="1" lang="en-US" altLang="zh-CN" sz="2000" b="1">
                <a:latin typeface="Arial" panose="020B0604020202020204" pitchFamily="34" charset="0"/>
              </a:rPr>
              <a:t>222.1.2.</a:t>
            </a:r>
            <a:endParaRPr kumimoji="1" lang="en-US" altLang="zh-CN" sz="2000">
              <a:latin typeface="Arial" panose="020B0604020202020204" pitchFamily="34" charset="0"/>
            </a:endParaRPr>
          </a:p>
        </p:txBody>
      </p:sp>
      <p:sp>
        <p:nvSpPr>
          <p:cNvPr id="65596" name="Rectangle 242"/>
          <p:cNvSpPr>
            <a:spLocks noChangeArrowheads="1"/>
          </p:cNvSpPr>
          <p:nvPr/>
        </p:nvSpPr>
        <p:spPr bwMode="auto">
          <a:xfrm>
            <a:off x="6889750" y="2663825"/>
            <a:ext cx="720725" cy="354013"/>
          </a:xfrm>
          <a:prstGeom prst="rect">
            <a:avLst/>
          </a:prstGeom>
          <a:noFill/>
          <a:ln w="9525">
            <a:noFill/>
            <a:miter lim="800000"/>
          </a:ln>
        </p:spPr>
        <p:txBody>
          <a:bodyPr/>
          <a:lstStyle/>
          <a:p>
            <a:endParaRPr lang="zh-CN" altLang="en-US"/>
          </a:p>
        </p:txBody>
      </p:sp>
      <p:grpSp>
        <p:nvGrpSpPr>
          <p:cNvPr id="65597" name="Group 243"/>
          <p:cNvGrpSpPr/>
          <p:nvPr/>
        </p:nvGrpSpPr>
        <p:grpSpPr bwMode="auto">
          <a:xfrm>
            <a:off x="2222500" y="4386263"/>
            <a:ext cx="649288" cy="384175"/>
            <a:chOff x="1304" y="2569"/>
            <a:chExt cx="439" cy="262"/>
          </a:xfrm>
        </p:grpSpPr>
        <p:sp>
          <p:nvSpPr>
            <p:cNvPr id="65775" name="Oval 244"/>
            <p:cNvSpPr>
              <a:spLocks noChangeArrowheads="1"/>
            </p:cNvSpPr>
            <p:nvPr/>
          </p:nvSpPr>
          <p:spPr bwMode="auto">
            <a:xfrm>
              <a:off x="1305" y="2678"/>
              <a:ext cx="438" cy="153"/>
            </a:xfrm>
            <a:prstGeom prst="ellipse">
              <a:avLst/>
            </a:prstGeom>
            <a:solidFill>
              <a:srgbClr val="0078AA"/>
            </a:solidFill>
            <a:ln w="4763">
              <a:solidFill>
                <a:srgbClr val="AAE6FF"/>
              </a:solidFill>
              <a:round/>
            </a:ln>
          </p:spPr>
          <p:txBody>
            <a:bodyPr/>
            <a:lstStyle/>
            <a:p>
              <a:endParaRPr lang="zh-CN" altLang="en-US"/>
            </a:p>
          </p:txBody>
        </p:sp>
        <p:sp>
          <p:nvSpPr>
            <p:cNvPr id="65776" name="Rectangle 245"/>
            <p:cNvSpPr>
              <a:spLocks noChangeArrowheads="1"/>
            </p:cNvSpPr>
            <p:nvPr/>
          </p:nvSpPr>
          <p:spPr bwMode="auto">
            <a:xfrm>
              <a:off x="1304" y="2647"/>
              <a:ext cx="437" cy="109"/>
            </a:xfrm>
            <a:prstGeom prst="rect">
              <a:avLst/>
            </a:prstGeom>
            <a:solidFill>
              <a:srgbClr val="0078AA"/>
            </a:solidFill>
            <a:ln w="9525">
              <a:noFill/>
              <a:miter lim="800000"/>
            </a:ln>
          </p:spPr>
          <p:txBody>
            <a:bodyPr/>
            <a:lstStyle/>
            <a:p>
              <a:endParaRPr lang="zh-CN" altLang="en-US"/>
            </a:p>
          </p:txBody>
        </p:sp>
        <p:sp>
          <p:nvSpPr>
            <p:cNvPr id="65777" name="Rectangle 246"/>
            <p:cNvSpPr>
              <a:spLocks noChangeArrowheads="1"/>
            </p:cNvSpPr>
            <p:nvPr/>
          </p:nvSpPr>
          <p:spPr bwMode="auto">
            <a:xfrm>
              <a:off x="1304" y="2647"/>
              <a:ext cx="437" cy="109"/>
            </a:xfrm>
            <a:prstGeom prst="rect">
              <a:avLst/>
            </a:prstGeom>
            <a:solidFill>
              <a:srgbClr val="0078AA"/>
            </a:solidFill>
            <a:ln w="9525">
              <a:noFill/>
              <a:miter lim="800000"/>
            </a:ln>
          </p:spPr>
          <p:txBody>
            <a:bodyPr/>
            <a:lstStyle/>
            <a:p>
              <a:endParaRPr lang="zh-CN" altLang="en-US"/>
            </a:p>
          </p:txBody>
        </p:sp>
        <p:sp>
          <p:nvSpPr>
            <p:cNvPr id="65778" name="Oval 247"/>
            <p:cNvSpPr>
              <a:spLocks noChangeArrowheads="1"/>
            </p:cNvSpPr>
            <p:nvPr/>
          </p:nvSpPr>
          <p:spPr bwMode="auto">
            <a:xfrm>
              <a:off x="1305" y="2569"/>
              <a:ext cx="438" cy="153"/>
            </a:xfrm>
            <a:prstGeom prst="ellipse">
              <a:avLst/>
            </a:prstGeom>
            <a:solidFill>
              <a:srgbClr val="00B4FF"/>
            </a:solidFill>
            <a:ln w="4763">
              <a:solidFill>
                <a:srgbClr val="AAE6FF"/>
              </a:solidFill>
              <a:round/>
            </a:ln>
          </p:spPr>
          <p:txBody>
            <a:bodyPr/>
            <a:lstStyle/>
            <a:p>
              <a:endParaRPr lang="zh-CN" altLang="en-US"/>
            </a:p>
          </p:txBody>
        </p:sp>
        <p:grpSp>
          <p:nvGrpSpPr>
            <p:cNvPr id="65779" name="Group 248"/>
            <p:cNvGrpSpPr/>
            <p:nvPr/>
          </p:nvGrpSpPr>
          <p:grpSpPr bwMode="auto">
            <a:xfrm>
              <a:off x="1371" y="2587"/>
              <a:ext cx="304" cy="117"/>
              <a:chOff x="1371" y="2587"/>
              <a:chExt cx="304" cy="117"/>
            </a:xfrm>
          </p:grpSpPr>
          <p:grpSp>
            <p:nvGrpSpPr>
              <p:cNvPr id="65782" name="Group 249"/>
              <p:cNvGrpSpPr/>
              <p:nvPr/>
            </p:nvGrpSpPr>
            <p:grpSpPr bwMode="auto">
              <a:xfrm>
                <a:off x="1371" y="2587"/>
                <a:ext cx="301" cy="115"/>
                <a:chOff x="1371" y="2587"/>
                <a:chExt cx="301" cy="115"/>
              </a:xfrm>
            </p:grpSpPr>
            <p:sp>
              <p:nvSpPr>
                <p:cNvPr id="65792" name="Freeform 250"/>
                <p:cNvSpPr/>
                <p:nvPr/>
              </p:nvSpPr>
              <p:spPr bwMode="auto">
                <a:xfrm>
                  <a:off x="1528" y="2590"/>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5 w 144"/>
                    <a:gd name="T11" fmla="*/ 0 h 49"/>
                    <a:gd name="T12" fmla="*/ 72 w 144"/>
                    <a:gd name="T13" fmla="*/ 8 h 49"/>
                    <a:gd name="T14" fmla="*/ 0 w 144"/>
                    <a:gd name="T15" fmla="*/ 38 h 49"/>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49"/>
                    <a:gd name="T26" fmla="*/ 144 w 144"/>
                    <a:gd name="T27" fmla="*/ 49 h 4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49">
                      <a:moveTo>
                        <a:pt x="0" y="38"/>
                      </a:moveTo>
                      <a:lnTo>
                        <a:pt x="32" y="49"/>
                      </a:lnTo>
                      <a:lnTo>
                        <a:pt x="109" y="16"/>
                      </a:lnTo>
                      <a:lnTo>
                        <a:pt x="144" y="27"/>
                      </a:lnTo>
                      <a:lnTo>
                        <a:pt x="125" y="0"/>
                      </a:lnTo>
                      <a:lnTo>
                        <a:pt x="35" y="0"/>
                      </a:lnTo>
                      <a:lnTo>
                        <a:pt x="72" y="8"/>
                      </a:lnTo>
                      <a:lnTo>
                        <a:pt x="0" y="38"/>
                      </a:lnTo>
                      <a:close/>
                    </a:path>
                  </a:pathLst>
                </a:custGeom>
                <a:solidFill>
                  <a:srgbClr val="000000"/>
                </a:solidFill>
                <a:ln w="9525">
                  <a:noFill/>
                  <a:round/>
                </a:ln>
              </p:spPr>
              <p:txBody>
                <a:bodyPr/>
                <a:lstStyle/>
                <a:p>
                  <a:endParaRPr lang="zh-CN" altLang="en-US"/>
                </a:p>
              </p:txBody>
            </p:sp>
            <p:sp>
              <p:nvSpPr>
                <p:cNvPr id="65793" name="Freeform 251"/>
                <p:cNvSpPr/>
                <p:nvPr/>
              </p:nvSpPr>
              <p:spPr bwMode="auto">
                <a:xfrm>
                  <a:off x="1528" y="2590"/>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5 w 144"/>
                    <a:gd name="T11" fmla="*/ 0 h 49"/>
                    <a:gd name="T12" fmla="*/ 72 w 144"/>
                    <a:gd name="T13" fmla="*/ 8 h 49"/>
                    <a:gd name="T14" fmla="*/ 0 w 144"/>
                    <a:gd name="T15" fmla="*/ 38 h 49"/>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49"/>
                    <a:gd name="T26" fmla="*/ 144 w 144"/>
                    <a:gd name="T27" fmla="*/ 49 h 4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49">
                      <a:moveTo>
                        <a:pt x="0" y="38"/>
                      </a:moveTo>
                      <a:lnTo>
                        <a:pt x="32" y="49"/>
                      </a:lnTo>
                      <a:lnTo>
                        <a:pt x="109" y="16"/>
                      </a:lnTo>
                      <a:lnTo>
                        <a:pt x="144" y="27"/>
                      </a:lnTo>
                      <a:lnTo>
                        <a:pt x="125" y="0"/>
                      </a:lnTo>
                      <a:lnTo>
                        <a:pt x="35" y="0"/>
                      </a:lnTo>
                      <a:lnTo>
                        <a:pt x="72" y="8"/>
                      </a:lnTo>
                      <a:lnTo>
                        <a:pt x="0" y="38"/>
                      </a:lnTo>
                      <a:close/>
                    </a:path>
                  </a:pathLst>
                </a:custGeom>
                <a:solidFill>
                  <a:srgbClr val="000000"/>
                </a:solidFill>
                <a:ln w="9525">
                  <a:noFill/>
                  <a:round/>
                </a:ln>
              </p:spPr>
              <p:txBody>
                <a:bodyPr/>
                <a:lstStyle/>
                <a:p>
                  <a:endParaRPr lang="zh-CN" altLang="en-US"/>
                </a:p>
              </p:txBody>
            </p:sp>
            <p:sp>
              <p:nvSpPr>
                <p:cNvPr id="65794" name="Freeform 252"/>
                <p:cNvSpPr/>
                <p:nvPr/>
              </p:nvSpPr>
              <p:spPr bwMode="auto">
                <a:xfrm>
                  <a:off x="1371" y="2647"/>
                  <a:ext cx="144" cy="52"/>
                </a:xfrm>
                <a:custGeom>
                  <a:avLst/>
                  <a:gdLst>
                    <a:gd name="T0" fmla="*/ 144 w 144"/>
                    <a:gd name="T1" fmla="*/ 11 h 52"/>
                    <a:gd name="T2" fmla="*/ 112 w 144"/>
                    <a:gd name="T3" fmla="*/ 0 h 52"/>
                    <a:gd name="T4" fmla="*/ 37 w 144"/>
                    <a:gd name="T5" fmla="*/ 33 h 52"/>
                    <a:gd name="T6" fmla="*/ 0 w 144"/>
                    <a:gd name="T7" fmla="*/ 22 h 52"/>
                    <a:gd name="T8" fmla="*/ 18 w 144"/>
                    <a:gd name="T9" fmla="*/ 52 h 52"/>
                    <a:gd name="T10" fmla="*/ 112 w 144"/>
                    <a:gd name="T11" fmla="*/ 52 h 52"/>
                    <a:gd name="T12" fmla="*/ 72 w 144"/>
                    <a:gd name="T13" fmla="*/ 41 h 52"/>
                    <a:gd name="T14" fmla="*/ 144 w 144"/>
                    <a:gd name="T15" fmla="*/ 11 h 52"/>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52"/>
                    <a:gd name="T26" fmla="*/ 144 w 144"/>
                    <a:gd name="T27" fmla="*/ 52 h 5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52">
                      <a:moveTo>
                        <a:pt x="144" y="11"/>
                      </a:moveTo>
                      <a:lnTo>
                        <a:pt x="112" y="0"/>
                      </a:lnTo>
                      <a:lnTo>
                        <a:pt x="37" y="33"/>
                      </a:lnTo>
                      <a:lnTo>
                        <a:pt x="0" y="22"/>
                      </a:lnTo>
                      <a:lnTo>
                        <a:pt x="18" y="52"/>
                      </a:lnTo>
                      <a:lnTo>
                        <a:pt x="112" y="52"/>
                      </a:lnTo>
                      <a:lnTo>
                        <a:pt x="72" y="41"/>
                      </a:lnTo>
                      <a:lnTo>
                        <a:pt x="144" y="11"/>
                      </a:lnTo>
                      <a:close/>
                    </a:path>
                  </a:pathLst>
                </a:custGeom>
                <a:solidFill>
                  <a:srgbClr val="000000"/>
                </a:solidFill>
                <a:ln w="9525">
                  <a:noFill/>
                  <a:round/>
                </a:ln>
              </p:spPr>
              <p:txBody>
                <a:bodyPr/>
                <a:lstStyle/>
                <a:p>
                  <a:endParaRPr lang="zh-CN" altLang="en-US"/>
                </a:p>
              </p:txBody>
            </p:sp>
            <p:sp>
              <p:nvSpPr>
                <p:cNvPr id="65795" name="Freeform 253"/>
                <p:cNvSpPr/>
                <p:nvPr/>
              </p:nvSpPr>
              <p:spPr bwMode="auto">
                <a:xfrm>
                  <a:off x="1371" y="2647"/>
                  <a:ext cx="144" cy="52"/>
                </a:xfrm>
                <a:custGeom>
                  <a:avLst/>
                  <a:gdLst>
                    <a:gd name="T0" fmla="*/ 144 w 144"/>
                    <a:gd name="T1" fmla="*/ 11 h 52"/>
                    <a:gd name="T2" fmla="*/ 112 w 144"/>
                    <a:gd name="T3" fmla="*/ 0 h 52"/>
                    <a:gd name="T4" fmla="*/ 37 w 144"/>
                    <a:gd name="T5" fmla="*/ 33 h 52"/>
                    <a:gd name="T6" fmla="*/ 0 w 144"/>
                    <a:gd name="T7" fmla="*/ 22 h 52"/>
                    <a:gd name="T8" fmla="*/ 18 w 144"/>
                    <a:gd name="T9" fmla="*/ 52 h 52"/>
                    <a:gd name="T10" fmla="*/ 112 w 144"/>
                    <a:gd name="T11" fmla="*/ 52 h 52"/>
                    <a:gd name="T12" fmla="*/ 72 w 144"/>
                    <a:gd name="T13" fmla="*/ 41 h 52"/>
                    <a:gd name="T14" fmla="*/ 144 w 144"/>
                    <a:gd name="T15" fmla="*/ 11 h 52"/>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52"/>
                    <a:gd name="T26" fmla="*/ 144 w 144"/>
                    <a:gd name="T27" fmla="*/ 52 h 5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52">
                      <a:moveTo>
                        <a:pt x="144" y="11"/>
                      </a:moveTo>
                      <a:lnTo>
                        <a:pt x="112" y="0"/>
                      </a:lnTo>
                      <a:lnTo>
                        <a:pt x="37" y="33"/>
                      </a:lnTo>
                      <a:lnTo>
                        <a:pt x="0" y="22"/>
                      </a:lnTo>
                      <a:lnTo>
                        <a:pt x="18" y="52"/>
                      </a:lnTo>
                      <a:lnTo>
                        <a:pt x="112" y="52"/>
                      </a:lnTo>
                      <a:lnTo>
                        <a:pt x="72" y="41"/>
                      </a:lnTo>
                      <a:lnTo>
                        <a:pt x="144" y="11"/>
                      </a:lnTo>
                      <a:close/>
                    </a:path>
                  </a:pathLst>
                </a:custGeom>
                <a:solidFill>
                  <a:srgbClr val="000000"/>
                </a:solidFill>
                <a:ln w="9525">
                  <a:noFill/>
                  <a:round/>
                </a:ln>
              </p:spPr>
              <p:txBody>
                <a:bodyPr/>
                <a:lstStyle/>
                <a:p>
                  <a:endParaRPr lang="zh-CN" altLang="en-US"/>
                </a:p>
              </p:txBody>
            </p:sp>
            <p:sp>
              <p:nvSpPr>
                <p:cNvPr id="65796" name="Freeform 254"/>
                <p:cNvSpPr/>
                <p:nvPr/>
              </p:nvSpPr>
              <p:spPr bwMode="auto">
                <a:xfrm>
                  <a:off x="1379" y="2587"/>
                  <a:ext cx="144" cy="49"/>
                </a:xfrm>
                <a:custGeom>
                  <a:avLst/>
                  <a:gdLst>
                    <a:gd name="T0" fmla="*/ 0 w 144"/>
                    <a:gd name="T1" fmla="*/ 11 h 49"/>
                    <a:gd name="T2" fmla="*/ 32 w 144"/>
                    <a:gd name="T3" fmla="*/ 0 h 49"/>
                    <a:gd name="T4" fmla="*/ 109 w 144"/>
                    <a:gd name="T5" fmla="*/ 30 h 49"/>
                    <a:gd name="T6" fmla="*/ 144 w 144"/>
                    <a:gd name="T7" fmla="*/ 22 h 49"/>
                    <a:gd name="T8" fmla="*/ 125 w 144"/>
                    <a:gd name="T9" fmla="*/ 49 h 49"/>
                    <a:gd name="T10" fmla="*/ 34 w 144"/>
                    <a:gd name="T11" fmla="*/ 49 h 49"/>
                    <a:gd name="T12" fmla="*/ 72 w 144"/>
                    <a:gd name="T13" fmla="*/ 41 h 49"/>
                    <a:gd name="T14" fmla="*/ 0 w 144"/>
                    <a:gd name="T15" fmla="*/ 11 h 49"/>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49"/>
                    <a:gd name="T26" fmla="*/ 144 w 144"/>
                    <a:gd name="T27" fmla="*/ 49 h 4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49">
                      <a:moveTo>
                        <a:pt x="0" y="11"/>
                      </a:moveTo>
                      <a:lnTo>
                        <a:pt x="32" y="0"/>
                      </a:lnTo>
                      <a:lnTo>
                        <a:pt x="109" y="30"/>
                      </a:lnTo>
                      <a:lnTo>
                        <a:pt x="144" y="22"/>
                      </a:lnTo>
                      <a:lnTo>
                        <a:pt x="125" y="49"/>
                      </a:lnTo>
                      <a:lnTo>
                        <a:pt x="34" y="49"/>
                      </a:lnTo>
                      <a:lnTo>
                        <a:pt x="72" y="41"/>
                      </a:lnTo>
                      <a:lnTo>
                        <a:pt x="0" y="11"/>
                      </a:lnTo>
                      <a:close/>
                    </a:path>
                  </a:pathLst>
                </a:custGeom>
                <a:solidFill>
                  <a:srgbClr val="000000"/>
                </a:solidFill>
                <a:ln w="9525">
                  <a:noFill/>
                  <a:round/>
                </a:ln>
              </p:spPr>
              <p:txBody>
                <a:bodyPr/>
                <a:lstStyle/>
                <a:p>
                  <a:endParaRPr lang="zh-CN" altLang="en-US"/>
                </a:p>
              </p:txBody>
            </p:sp>
            <p:sp>
              <p:nvSpPr>
                <p:cNvPr id="65797" name="Freeform 255"/>
                <p:cNvSpPr/>
                <p:nvPr/>
              </p:nvSpPr>
              <p:spPr bwMode="auto">
                <a:xfrm>
                  <a:off x="1379" y="2587"/>
                  <a:ext cx="144" cy="49"/>
                </a:xfrm>
                <a:custGeom>
                  <a:avLst/>
                  <a:gdLst>
                    <a:gd name="T0" fmla="*/ 0 w 144"/>
                    <a:gd name="T1" fmla="*/ 11 h 49"/>
                    <a:gd name="T2" fmla="*/ 32 w 144"/>
                    <a:gd name="T3" fmla="*/ 0 h 49"/>
                    <a:gd name="T4" fmla="*/ 109 w 144"/>
                    <a:gd name="T5" fmla="*/ 30 h 49"/>
                    <a:gd name="T6" fmla="*/ 144 w 144"/>
                    <a:gd name="T7" fmla="*/ 22 h 49"/>
                    <a:gd name="T8" fmla="*/ 125 w 144"/>
                    <a:gd name="T9" fmla="*/ 49 h 49"/>
                    <a:gd name="T10" fmla="*/ 34 w 144"/>
                    <a:gd name="T11" fmla="*/ 49 h 49"/>
                    <a:gd name="T12" fmla="*/ 72 w 144"/>
                    <a:gd name="T13" fmla="*/ 41 h 49"/>
                    <a:gd name="T14" fmla="*/ 0 w 144"/>
                    <a:gd name="T15" fmla="*/ 11 h 49"/>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49"/>
                    <a:gd name="T26" fmla="*/ 144 w 144"/>
                    <a:gd name="T27" fmla="*/ 49 h 4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49">
                      <a:moveTo>
                        <a:pt x="0" y="11"/>
                      </a:moveTo>
                      <a:lnTo>
                        <a:pt x="32" y="0"/>
                      </a:lnTo>
                      <a:lnTo>
                        <a:pt x="109" y="30"/>
                      </a:lnTo>
                      <a:lnTo>
                        <a:pt x="144" y="22"/>
                      </a:lnTo>
                      <a:lnTo>
                        <a:pt x="125" y="49"/>
                      </a:lnTo>
                      <a:lnTo>
                        <a:pt x="34" y="49"/>
                      </a:lnTo>
                      <a:lnTo>
                        <a:pt x="72" y="41"/>
                      </a:lnTo>
                      <a:lnTo>
                        <a:pt x="0" y="11"/>
                      </a:lnTo>
                      <a:close/>
                    </a:path>
                  </a:pathLst>
                </a:custGeom>
                <a:solidFill>
                  <a:srgbClr val="000000"/>
                </a:solidFill>
                <a:ln w="9525">
                  <a:noFill/>
                  <a:round/>
                </a:ln>
              </p:spPr>
              <p:txBody>
                <a:bodyPr/>
                <a:lstStyle/>
                <a:p>
                  <a:endParaRPr lang="zh-CN" altLang="en-US"/>
                </a:p>
              </p:txBody>
            </p:sp>
            <p:sp>
              <p:nvSpPr>
                <p:cNvPr id="65798" name="Freeform 256"/>
                <p:cNvSpPr/>
                <p:nvPr/>
              </p:nvSpPr>
              <p:spPr bwMode="auto">
                <a:xfrm>
                  <a:off x="1523" y="2653"/>
                  <a:ext cx="144" cy="49"/>
                </a:xfrm>
                <a:custGeom>
                  <a:avLst/>
                  <a:gdLst>
                    <a:gd name="T0" fmla="*/ 144 w 144"/>
                    <a:gd name="T1" fmla="*/ 38 h 49"/>
                    <a:gd name="T2" fmla="*/ 112 w 144"/>
                    <a:gd name="T3" fmla="*/ 49 h 49"/>
                    <a:gd name="T4" fmla="*/ 37 w 144"/>
                    <a:gd name="T5" fmla="*/ 16 h 49"/>
                    <a:gd name="T6" fmla="*/ 0 w 144"/>
                    <a:gd name="T7" fmla="*/ 27 h 49"/>
                    <a:gd name="T8" fmla="*/ 18 w 144"/>
                    <a:gd name="T9" fmla="*/ 0 h 49"/>
                    <a:gd name="T10" fmla="*/ 112 w 144"/>
                    <a:gd name="T11" fmla="*/ 0 h 49"/>
                    <a:gd name="T12" fmla="*/ 72 w 144"/>
                    <a:gd name="T13" fmla="*/ 8 h 49"/>
                    <a:gd name="T14" fmla="*/ 144 w 144"/>
                    <a:gd name="T15" fmla="*/ 38 h 49"/>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49"/>
                    <a:gd name="T26" fmla="*/ 144 w 144"/>
                    <a:gd name="T27" fmla="*/ 49 h 4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49">
                      <a:moveTo>
                        <a:pt x="144" y="38"/>
                      </a:moveTo>
                      <a:lnTo>
                        <a:pt x="112" y="49"/>
                      </a:lnTo>
                      <a:lnTo>
                        <a:pt x="37" y="16"/>
                      </a:lnTo>
                      <a:lnTo>
                        <a:pt x="0" y="27"/>
                      </a:lnTo>
                      <a:lnTo>
                        <a:pt x="18" y="0"/>
                      </a:lnTo>
                      <a:lnTo>
                        <a:pt x="112" y="0"/>
                      </a:lnTo>
                      <a:lnTo>
                        <a:pt x="72" y="8"/>
                      </a:lnTo>
                      <a:lnTo>
                        <a:pt x="144" y="38"/>
                      </a:lnTo>
                      <a:close/>
                    </a:path>
                  </a:pathLst>
                </a:custGeom>
                <a:solidFill>
                  <a:srgbClr val="000000"/>
                </a:solidFill>
                <a:ln w="9525">
                  <a:noFill/>
                  <a:round/>
                </a:ln>
              </p:spPr>
              <p:txBody>
                <a:bodyPr/>
                <a:lstStyle/>
                <a:p>
                  <a:endParaRPr lang="zh-CN" altLang="en-US"/>
                </a:p>
              </p:txBody>
            </p:sp>
            <p:sp>
              <p:nvSpPr>
                <p:cNvPr id="65799" name="Freeform 257"/>
                <p:cNvSpPr/>
                <p:nvPr/>
              </p:nvSpPr>
              <p:spPr bwMode="auto">
                <a:xfrm>
                  <a:off x="1523" y="2653"/>
                  <a:ext cx="144" cy="49"/>
                </a:xfrm>
                <a:custGeom>
                  <a:avLst/>
                  <a:gdLst>
                    <a:gd name="T0" fmla="*/ 144 w 144"/>
                    <a:gd name="T1" fmla="*/ 38 h 49"/>
                    <a:gd name="T2" fmla="*/ 112 w 144"/>
                    <a:gd name="T3" fmla="*/ 49 h 49"/>
                    <a:gd name="T4" fmla="*/ 37 w 144"/>
                    <a:gd name="T5" fmla="*/ 16 h 49"/>
                    <a:gd name="T6" fmla="*/ 0 w 144"/>
                    <a:gd name="T7" fmla="*/ 27 h 49"/>
                    <a:gd name="T8" fmla="*/ 18 w 144"/>
                    <a:gd name="T9" fmla="*/ 0 h 49"/>
                    <a:gd name="T10" fmla="*/ 112 w 144"/>
                    <a:gd name="T11" fmla="*/ 0 h 49"/>
                    <a:gd name="T12" fmla="*/ 72 w 144"/>
                    <a:gd name="T13" fmla="*/ 8 h 49"/>
                    <a:gd name="T14" fmla="*/ 144 w 144"/>
                    <a:gd name="T15" fmla="*/ 38 h 49"/>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49"/>
                    <a:gd name="T26" fmla="*/ 144 w 144"/>
                    <a:gd name="T27" fmla="*/ 49 h 4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49">
                      <a:moveTo>
                        <a:pt x="144" y="38"/>
                      </a:moveTo>
                      <a:lnTo>
                        <a:pt x="112" y="49"/>
                      </a:lnTo>
                      <a:lnTo>
                        <a:pt x="37" y="16"/>
                      </a:lnTo>
                      <a:lnTo>
                        <a:pt x="0" y="27"/>
                      </a:lnTo>
                      <a:lnTo>
                        <a:pt x="18" y="0"/>
                      </a:lnTo>
                      <a:lnTo>
                        <a:pt x="112" y="0"/>
                      </a:lnTo>
                      <a:lnTo>
                        <a:pt x="72" y="8"/>
                      </a:lnTo>
                      <a:lnTo>
                        <a:pt x="144" y="38"/>
                      </a:lnTo>
                      <a:close/>
                    </a:path>
                  </a:pathLst>
                </a:custGeom>
                <a:solidFill>
                  <a:srgbClr val="000000"/>
                </a:solidFill>
                <a:ln w="9525">
                  <a:noFill/>
                  <a:round/>
                </a:ln>
              </p:spPr>
              <p:txBody>
                <a:bodyPr/>
                <a:lstStyle/>
                <a:p>
                  <a:endParaRPr lang="zh-CN" altLang="en-US"/>
                </a:p>
              </p:txBody>
            </p:sp>
          </p:grpSp>
          <p:grpSp>
            <p:nvGrpSpPr>
              <p:cNvPr id="65783" name="Group 258"/>
              <p:cNvGrpSpPr/>
              <p:nvPr/>
            </p:nvGrpSpPr>
            <p:grpSpPr bwMode="auto">
              <a:xfrm>
                <a:off x="1373" y="2590"/>
                <a:ext cx="302" cy="114"/>
                <a:chOff x="1373" y="2590"/>
                <a:chExt cx="302" cy="114"/>
              </a:xfrm>
            </p:grpSpPr>
            <p:sp>
              <p:nvSpPr>
                <p:cNvPr id="65784" name="Freeform 259"/>
                <p:cNvSpPr/>
                <p:nvPr/>
              </p:nvSpPr>
              <p:spPr bwMode="auto">
                <a:xfrm>
                  <a:off x="1531" y="2593"/>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4 w 144"/>
                    <a:gd name="T11" fmla="*/ 0 h 49"/>
                    <a:gd name="T12" fmla="*/ 72 w 144"/>
                    <a:gd name="T13" fmla="*/ 8 h 49"/>
                    <a:gd name="T14" fmla="*/ 0 w 144"/>
                    <a:gd name="T15" fmla="*/ 38 h 49"/>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49"/>
                    <a:gd name="T26" fmla="*/ 144 w 144"/>
                    <a:gd name="T27" fmla="*/ 49 h 4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49">
                      <a:moveTo>
                        <a:pt x="0" y="38"/>
                      </a:moveTo>
                      <a:lnTo>
                        <a:pt x="32" y="49"/>
                      </a:lnTo>
                      <a:lnTo>
                        <a:pt x="109" y="16"/>
                      </a:lnTo>
                      <a:lnTo>
                        <a:pt x="144" y="27"/>
                      </a:lnTo>
                      <a:lnTo>
                        <a:pt x="125" y="0"/>
                      </a:lnTo>
                      <a:lnTo>
                        <a:pt x="34" y="0"/>
                      </a:lnTo>
                      <a:lnTo>
                        <a:pt x="72" y="8"/>
                      </a:lnTo>
                      <a:lnTo>
                        <a:pt x="0" y="38"/>
                      </a:lnTo>
                      <a:close/>
                    </a:path>
                  </a:pathLst>
                </a:custGeom>
                <a:solidFill>
                  <a:srgbClr val="FFFFFF"/>
                </a:solidFill>
                <a:ln w="9525">
                  <a:noFill/>
                  <a:round/>
                </a:ln>
              </p:spPr>
              <p:txBody>
                <a:bodyPr/>
                <a:lstStyle/>
                <a:p>
                  <a:endParaRPr lang="zh-CN" altLang="en-US"/>
                </a:p>
              </p:txBody>
            </p:sp>
            <p:sp>
              <p:nvSpPr>
                <p:cNvPr id="65785" name="Freeform 260"/>
                <p:cNvSpPr/>
                <p:nvPr/>
              </p:nvSpPr>
              <p:spPr bwMode="auto">
                <a:xfrm>
                  <a:off x="1531" y="2593"/>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4 w 144"/>
                    <a:gd name="T11" fmla="*/ 0 h 49"/>
                    <a:gd name="T12" fmla="*/ 72 w 144"/>
                    <a:gd name="T13" fmla="*/ 8 h 49"/>
                    <a:gd name="T14" fmla="*/ 0 w 144"/>
                    <a:gd name="T15" fmla="*/ 38 h 49"/>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49"/>
                    <a:gd name="T26" fmla="*/ 144 w 144"/>
                    <a:gd name="T27" fmla="*/ 49 h 4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49">
                      <a:moveTo>
                        <a:pt x="0" y="38"/>
                      </a:moveTo>
                      <a:lnTo>
                        <a:pt x="32" y="49"/>
                      </a:lnTo>
                      <a:lnTo>
                        <a:pt x="109" y="16"/>
                      </a:lnTo>
                      <a:lnTo>
                        <a:pt x="144" y="27"/>
                      </a:lnTo>
                      <a:lnTo>
                        <a:pt x="125" y="0"/>
                      </a:lnTo>
                      <a:lnTo>
                        <a:pt x="34" y="0"/>
                      </a:lnTo>
                      <a:lnTo>
                        <a:pt x="72" y="8"/>
                      </a:lnTo>
                      <a:lnTo>
                        <a:pt x="0" y="38"/>
                      </a:lnTo>
                      <a:close/>
                    </a:path>
                  </a:pathLst>
                </a:custGeom>
                <a:solidFill>
                  <a:srgbClr val="FFFFFF"/>
                </a:solidFill>
                <a:ln w="9525">
                  <a:noFill/>
                  <a:round/>
                </a:ln>
              </p:spPr>
              <p:txBody>
                <a:bodyPr/>
                <a:lstStyle/>
                <a:p>
                  <a:endParaRPr lang="zh-CN" altLang="en-US"/>
                </a:p>
              </p:txBody>
            </p:sp>
            <p:sp>
              <p:nvSpPr>
                <p:cNvPr id="65786" name="Freeform 261"/>
                <p:cNvSpPr/>
                <p:nvPr/>
              </p:nvSpPr>
              <p:spPr bwMode="auto">
                <a:xfrm>
                  <a:off x="1373" y="2650"/>
                  <a:ext cx="144" cy="52"/>
                </a:xfrm>
                <a:custGeom>
                  <a:avLst/>
                  <a:gdLst>
                    <a:gd name="T0" fmla="*/ 144 w 144"/>
                    <a:gd name="T1" fmla="*/ 11 h 52"/>
                    <a:gd name="T2" fmla="*/ 112 w 144"/>
                    <a:gd name="T3" fmla="*/ 0 h 52"/>
                    <a:gd name="T4" fmla="*/ 38 w 144"/>
                    <a:gd name="T5" fmla="*/ 33 h 52"/>
                    <a:gd name="T6" fmla="*/ 0 w 144"/>
                    <a:gd name="T7" fmla="*/ 22 h 52"/>
                    <a:gd name="T8" fmla="*/ 19 w 144"/>
                    <a:gd name="T9" fmla="*/ 52 h 52"/>
                    <a:gd name="T10" fmla="*/ 112 w 144"/>
                    <a:gd name="T11" fmla="*/ 52 h 52"/>
                    <a:gd name="T12" fmla="*/ 72 w 144"/>
                    <a:gd name="T13" fmla="*/ 41 h 52"/>
                    <a:gd name="T14" fmla="*/ 144 w 144"/>
                    <a:gd name="T15" fmla="*/ 11 h 52"/>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52"/>
                    <a:gd name="T26" fmla="*/ 144 w 144"/>
                    <a:gd name="T27" fmla="*/ 52 h 5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52">
                      <a:moveTo>
                        <a:pt x="144" y="11"/>
                      </a:moveTo>
                      <a:lnTo>
                        <a:pt x="112" y="0"/>
                      </a:lnTo>
                      <a:lnTo>
                        <a:pt x="38" y="33"/>
                      </a:lnTo>
                      <a:lnTo>
                        <a:pt x="0" y="22"/>
                      </a:lnTo>
                      <a:lnTo>
                        <a:pt x="19" y="52"/>
                      </a:lnTo>
                      <a:lnTo>
                        <a:pt x="112" y="52"/>
                      </a:lnTo>
                      <a:lnTo>
                        <a:pt x="72" y="41"/>
                      </a:lnTo>
                      <a:lnTo>
                        <a:pt x="144" y="11"/>
                      </a:lnTo>
                      <a:close/>
                    </a:path>
                  </a:pathLst>
                </a:custGeom>
                <a:solidFill>
                  <a:srgbClr val="FFFFFF"/>
                </a:solidFill>
                <a:ln w="9525">
                  <a:noFill/>
                  <a:round/>
                </a:ln>
              </p:spPr>
              <p:txBody>
                <a:bodyPr/>
                <a:lstStyle/>
                <a:p>
                  <a:endParaRPr lang="zh-CN" altLang="en-US"/>
                </a:p>
              </p:txBody>
            </p:sp>
            <p:sp>
              <p:nvSpPr>
                <p:cNvPr id="65787" name="Freeform 262"/>
                <p:cNvSpPr/>
                <p:nvPr/>
              </p:nvSpPr>
              <p:spPr bwMode="auto">
                <a:xfrm>
                  <a:off x="1373" y="2650"/>
                  <a:ext cx="144" cy="52"/>
                </a:xfrm>
                <a:custGeom>
                  <a:avLst/>
                  <a:gdLst>
                    <a:gd name="T0" fmla="*/ 144 w 144"/>
                    <a:gd name="T1" fmla="*/ 11 h 52"/>
                    <a:gd name="T2" fmla="*/ 112 w 144"/>
                    <a:gd name="T3" fmla="*/ 0 h 52"/>
                    <a:gd name="T4" fmla="*/ 38 w 144"/>
                    <a:gd name="T5" fmla="*/ 33 h 52"/>
                    <a:gd name="T6" fmla="*/ 0 w 144"/>
                    <a:gd name="T7" fmla="*/ 22 h 52"/>
                    <a:gd name="T8" fmla="*/ 19 w 144"/>
                    <a:gd name="T9" fmla="*/ 52 h 52"/>
                    <a:gd name="T10" fmla="*/ 112 w 144"/>
                    <a:gd name="T11" fmla="*/ 52 h 52"/>
                    <a:gd name="T12" fmla="*/ 72 w 144"/>
                    <a:gd name="T13" fmla="*/ 41 h 52"/>
                    <a:gd name="T14" fmla="*/ 144 w 144"/>
                    <a:gd name="T15" fmla="*/ 11 h 52"/>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52"/>
                    <a:gd name="T26" fmla="*/ 144 w 144"/>
                    <a:gd name="T27" fmla="*/ 52 h 5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52">
                      <a:moveTo>
                        <a:pt x="144" y="11"/>
                      </a:moveTo>
                      <a:lnTo>
                        <a:pt x="112" y="0"/>
                      </a:lnTo>
                      <a:lnTo>
                        <a:pt x="38" y="33"/>
                      </a:lnTo>
                      <a:lnTo>
                        <a:pt x="0" y="22"/>
                      </a:lnTo>
                      <a:lnTo>
                        <a:pt x="19" y="52"/>
                      </a:lnTo>
                      <a:lnTo>
                        <a:pt x="112" y="52"/>
                      </a:lnTo>
                      <a:lnTo>
                        <a:pt x="72" y="41"/>
                      </a:lnTo>
                      <a:lnTo>
                        <a:pt x="144" y="11"/>
                      </a:lnTo>
                      <a:close/>
                    </a:path>
                  </a:pathLst>
                </a:custGeom>
                <a:solidFill>
                  <a:srgbClr val="FFFFFF"/>
                </a:solidFill>
                <a:ln w="9525">
                  <a:noFill/>
                  <a:round/>
                </a:ln>
              </p:spPr>
              <p:txBody>
                <a:bodyPr/>
                <a:lstStyle/>
                <a:p>
                  <a:endParaRPr lang="zh-CN" altLang="en-US"/>
                </a:p>
              </p:txBody>
            </p:sp>
            <p:sp>
              <p:nvSpPr>
                <p:cNvPr id="65788" name="Freeform 263"/>
                <p:cNvSpPr/>
                <p:nvPr/>
              </p:nvSpPr>
              <p:spPr bwMode="auto">
                <a:xfrm>
                  <a:off x="1381" y="2590"/>
                  <a:ext cx="144" cy="49"/>
                </a:xfrm>
                <a:custGeom>
                  <a:avLst/>
                  <a:gdLst>
                    <a:gd name="T0" fmla="*/ 0 w 144"/>
                    <a:gd name="T1" fmla="*/ 11 h 49"/>
                    <a:gd name="T2" fmla="*/ 32 w 144"/>
                    <a:gd name="T3" fmla="*/ 0 h 49"/>
                    <a:gd name="T4" fmla="*/ 110 w 144"/>
                    <a:gd name="T5" fmla="*/ 30 h 49"/>
                    <a:gd name="T6" fmla="*/ 144 w 144"/>
                    <a:gd name="T7" fmla="*/ 22 h 49"/>
                    <a:gd name="T8" fmla="*/ 126 w 144"/>
                    <a:gd name="T9" fmla="*/ 49 h 49"/>
                    <a:gd name="T10" fmla="*/ 35 w 144"/>
                    <a:gd name="T11" fmla="*/ 49 h 49"/>
                    <a:gd name="T12" fmla="*/ 72 w 144"/>
                    <a:gd name="T13" fmla="*/ 41 h 49"/>
                    <a:gd name="T14" fmla="*/ 0 w 144"/>
                    <a:gd name="T15" fmla="*/ 11 h 49"/>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49"/>
                    <a:gd name="T26" fmla="*/ 144 w 144"/>
                    <a:gd name="T27" fmla="*/ 49 h 4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49">
                      <a:moveTo>
                        <a:pt x="0" y="11"/>
                      </a:moveTo>
                      <a:lnTo>
                        <a:pt x="32" y="0"/>
                      </a:lnTo>
                      <a:lnTo>
                        <a:pt x="110" y="30"/>
                      </a:lnTo>
                      <a:lnTo>
                        <a:pt x="144" y="22"/>
                      </a:lnTo>
                      <a:lnTo>
                        <a:pt x="126" y="49"/>
                      </a:lnTo>
                      <a:lnTo>
                        <a:pt x="35" y="49"/>
                      </a:lnTo>
                      <a:lnTo>
                        <a:pt x="72" y="41"/>
                      </a:lnTo>
                      <a:lnTo>
                        <a:pt x="0" y="11"/>
                      </a:lnTo>
                      <a:close/>
                    </a:path>
                  </a:pathLst>
                </a:custGeom>
                <a:solidFill>
                  <a:srgbClr val="FFFFFF"/>
                </a:solidFill>
                <a:ln w="9525">
                  <a:noFill/>
                  <a:round/>
                </a:ln>
              </p:spPr>
              <p:txBody>
                <a:bodyPr/>
                <a:lstStyle/>
                <a:p>
                  <a:endParaRPr lang="zh-CN" altLang="en-US"/>
                </a:p>
              </p:txBody>
            </p:sp>
            <p:sp>
              <p:nvSpPr>
                <p:cNvPr id="65789" name="Freeform 264"/>
                <p:cNvSpPr/>
                <p:nvPr/>
              </p:nvSpPr>
              <p:spPr bwMode="auto">
                <a:xfrm>
                  <a:off x="1381" y="2590"/>
                  <a:ext cx="144" cy="49"/>
                </a:xfrm>
                <a:custGeom>
                  <a:avLst/>
                  <a:gdLst>
                    <a:gd name="T0" fmla="*/ 0 w 144"/>
                    <a:gd name="T1" fmla="*/ 11 h 49"/>
                    <a:gd name="T2" fmla="*/ 32 w 144"/>
                    <a:gd name="T3" fmla="*/ 0 h 49"/>
                    <a:gd name="T4" fmla="*/ 110 w 144"/>
                    <a:gd name="T5" fmla="*/ 30 h 49"/>
                    <a:gd name="T6" fmla="*/ 144 w 144"/>
                    <a:gd name="T7" fmla="*/ 22 h 49"/>
                    <a:gd name="T8" fmla="*/ 126 w 144"/>
                    <a:gd name="T9" fmla="*/ 49 h 49"/>
                    <a:gd name="T10" fmla="*/ 35 w 144"/>
                    <a:gd name="T11" fmla="*/ 49 h 49"/>
                    <a:gd name="T12" fmla="*/ 72 w 144"/>
                    <a:gd name="T13" fmla="*/ 41 h 49"/>
                    <a:gd name="T14" fmla="*/ 0 w 144"/>
                    <a:gd name="T15" fmla="*/ 11 h 49"/>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49"/>
                    <a:gd name="T26" fmla="*/ 144 w 144"/>
                    <a:gd name="T27" fmla="*/ 49 h 4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49">
                      <a:moveTo>
                        <a:pt x="0" y="11"/>
                      </a:moveTo>
                      <a:lnTo>
                        <a:pt x="32" y="0"/>
                      </a:lnTo>
                      <a:lnTo>
                        <a:pt x="110" y="30"/>
                      </a:lnTo>
                      <a:lnTo>
                        <a:pt x="144" y="22"/>
                      </a:lnTo>
                      <a:lnTo>
                        <a:pt x="126" y="49"/>
                      </a:lnTo>
                      <a:lnTo>
                        <a:pt x="35" y="49"/>
                      </a:lnTo>
                      <a:lnTo>
                        <a:pt x="72" y="41"/>
                      </a:lnTo>
                      <a:lnTo>
                        <a:pt x="0" y="11"/>
                      </a:lnTo>
                      <a:close/>
                    </a:path>
                  </a:pathLst>
                </a:custGeom>
                <a:solidFill>
                  <a:srgbClr val="FFFFFF"/>
                </a:solidFill>
                <a:ln w="9525">
                  <a:noFill/>
                  <a:round/>
                </a:ln>
              </p:spPr>
              <p:txBody>
                <a:bodyPr/>
                <a:lstStyle/>
                <a:p>
                  <a:endParaRPr lang="zh-CN" altLang="en-US"/>
                </a:p>
              </p:txBody>
            </p:sp>
            <p:sp>
              <p:nvSpPr>
                <p:cNvPr id="65790" name="Freeform 265"/>
                <p:cNvSpPr/>
                <p:nvPr/>
              </p:nvSpPr>
              <p:spPr bwMode="auto">
                <a:xfrm>
                  <a:off x="1525" y="2655"/>
                  <a:ext cx="144" cy="49"/>
                </a:xfrm>
                <a:custGeom>
                  <a:avLst/>
                  <a:gdLst>
                    <a:gd name="T0" fmla="*/ 144 w 144"/>
                    <a:gd name="T1" fmla="*/ 39 h 49"/>
                    <a:gd name="T2" fmla="*/ 112 w 144"/>
                    <a:gd name="T3" fmla="*/ 49 h 49"/>
                    <a:gd name="T4" fmla="*/ 38 w 144"/>
                    <a:gd name="T5" fmla="*/ 17 h 49"/>
                    <a:gd name="T6" fmla="*/ 0 w 144"/>
                    <a:gd name="T7" fmla="*/ 28 h 49"/>
                    <a:gd name="T8" fmla="*/ 19 w 144"/>
                    <a:gd name="T9" fmla="*/ 0 h 49"/>
                    <a:gd name="T10" fmla="*/ 112 w 144"/>
                    <a:gd name="T11" fmla="*/ 0 h 49"/>
                    <a:gd name="T12" fmla="*/ 72 w 144"/>
                    <a:gd name="T13" fmla="*/ 9 h 49"/>
                    <a:gd name="T14" fmla="*/ 144 w 144"/>
                    <a:gd name="T15" fmla="*/ 39 h 49"/>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49"/>
                    <a:gd name="T26" fmla="*/ 144 w 144"/>
                    <a:gd name="T27" fmla="*/ 49 h 4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49">
                      <a:moveTo>
                        <a:pt x="144" y="39"/>
                      </a:moveTo>
                      <a:lnTo>
                        <a:pt x="112" y="49"/>
                      </a:lnTo>
                      <a:lnTo>
                        <a:pt x="38" y="17"/>
                      </a:lnTo>
                      <a:lnTo>
                        <a:pt x="0" y="28"/>
                      </a:lnTo>
                      <a:lnTo>
                        <a:pt x="19" y="0"/>
                      </a:lnTo>
                      <a:lnTo>
                        <a:pt x="112" y="0"/>
                      </a:lnTo>
                      <a:lnTo>
                        <a:pt x="72" y="9"/>
                      </a:lnTo>
                      <a:lnTo>
                        <a:pt x="144" y="39"/>
                      </a:lnTo>
                      <a:close/>
                    </a:path>
                  </a:pathLst>
                </a:custGeom>
                <a:solidFill>
                  <a:srgbClr val="FFFFFF"/>
                </a:solidFill>
                <a:ln w="9525">
                  <a:noFill/>
                  <a:round/>
                </a:ln>
              </p:spPr>
              <p:txBody>
                <a:bodyPr/>
                <a:lstStyle/>
                <a:p>
                  <a:endParaRPr lang="zh-CN" altLang="en-US"/>
                </a:p>
              </p:txBody>
            </p:sp>
            <p:sp>
              <p:nvSpPr>
                <p:cNvPr id="65791" name="Freeform 266"/>
                <p:cNvSpPr/>
                <p:nvPr/>
              </p:nvSpPr>
              <p:spPr bwMode="auto">
                <a:xfrm>
                  <a:off x="1525" y="2655"/>
                  <a:ext cx="144" cy="49"/>
                </a:xfrm>
                <a:custGeom>
                  <a:avLst/>
                  <a:gdLst>
                    <a:gd name="T0" fmla="*/ 144 w 144"/>
                    <a:gd name="T1" fmla="*/ 39 h 49"/>
                    <a:gd name="T2" fmla="*/ 112 w 144"/>
                    <a:gd name="T3" fmla="*/ 49 h 49"/>
                    <a:gd name="T4" fmla="*/ 38 w 144"/>
                    <a:gd name="T5" fmla="*/ 17 h 49"/>
                    <a:gd name="T6" fmla="*/ 0 w 144"/>
                    <a:gd name="T7" fmla="*/ 28 h 49"/>
                    <a:gd name="T8" fmla="*/ 19 w 144"/>
                    <a:gd name="T9" fmla="*/ 0 h 49"/>
                    <a:gd name="T10" fmla="*/ 112 w 144"/>
                    <a:gd name="T11" fmla="*/ 0 h 49"/>
                    <a:gd name="T12" fmla="*/ 72 w 144"/>
                    <a:gd name="T13" fmla="*/ 9 h 49"/>
                    <a:gd name="T14" fmla="*/ 144 w 144"/>
                    <a:gd name="T15" fmla="*/ 39 h 49"/>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49"/>
                    <a:gd name="T26" fmla="*/ 144 w 144"/>
                    <a:gd name="T27" fmla="*/ 49 h 4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49">
                      <a:moveTo>
                        <a:pt x="144" y="39"/>
                      </a:moveTo>
                      <a:lnTo>
                        <a:pt x="112" y="49"/>
                      </a:lnTo>
                      <a:lnTo>
                        <a:pt x="38" y="17"/>
                      </a:lnTo>
                      <a:lnTo>
                        <a:pt x="0" y="28"/>
                      </a:lnTo>
                      <a:lnTo>
                        <a:pt x="19" y="0"/>
                      </a:lnTo>
                      <a:lnTo>
                        <a:pt x="112" y="0"/>
                      </a:lnTo>
                      <a:lnTo>
                        <a:pt x="72" y="9"/>
                      </a:lnTo>
                      <a:lnTo>
                        <a:pt x="144" y="39"/>
                      </a:lnTo>
                      <a:close/>
                    </a:path>
                  </a:pathLst>
                </a:custGeom>
                <a:solidFill>
                  <a:srgbClr val="FFFFFF"/>
                </a:solidFill>
                <a:ln w="9525">
                  <a:noFill/>
                  <a:round/>
                </a:ln>
              </p:spPr>
              <p:txBody>
                <a:bodyPr/>
                <a:lstStyle/>
                <a:p>
                  <a:endParaRPr lang="zh-CN" altLang="en-US"/>
                </a:p>
              </p:txBody>
            </p:sp>
          </p:grpSp>
        </p:grpSp>
        <p:sp>
          <p:nvSpPr>
            <p:cNvPr id="65780" name="Line 267"/>
            <p:cNvSpPr>
              <a:spLocks noChangeShapeType="1"/>
            </p:cNvSpPr>
            <p:nvPr/>
          </p:nvSpPr>
          <p:spPr bwMode="auto">
            <a:xfrm>
              <a:off x="1304" y="2645"/>
              <a:ext cx="1" cy="108"/>
            </a:xfrm>
            <a:prstGeom prst="line">
              <a:avLst/>
            </a:prstGeom>
            <a:noFill/>
            <a:ln w="4763">
              <a:solidFill>
                <a:srgbClr val="AAE6FF"/>
              </a:solidFill>
              <a:round/>
            </a:ln>
          </p:spPr>
          <p:txBody>
            <a:bodyPr/>
            <a:lstStyle/>
            <a:p>
              <a:endParaRPr lang="zh-CN" altLang="en-US"/>
            </a:p>
          </p:txBody>
        </p:sp>
        <p:sp>
          <p:nvSpPr>
            <p:cNvPr id="65781" name="Line 268"/>
            <p:cNvSpPr>
              <a:spLocks noChangeShapeType="1"/>
            </p:cNvSpPr>
            <p:nvPr/>
          </p:nvSpPr>
          <p:spPr bwMode="auto">
            <a:xfrm>
              <a:off x="1741" y="2645"/>
              <a:ext cx="1" cy="108"/>
            </a:xfrm>
            <a:prstGeom prst="line">
              <a:avLst/>
            </a:prstGeom>
            <a:noFill/>
            <a:ln w="4763">
              <a:solidFill>
                <a:srgbClr val="AAE6FF"/>
              </a:solidFill>
              <a:round/>
            </a:ln>
          </p:spPr>
          <p:txBody>
            <a:bodyPr/>
            <a:lstStyle/>
            <a:p>
              <a:endParaRPr lang="zh-CN" altLang="en-US"/>
            </a:p>
          </p:txBody>
        </p:sp>
      </p:grpSp>
      <p:grpSp>
        <p:nvGrpSpPr>
          <p:cNvPr id="65598" name="Group 269"/>
          <p:cNvGrpSpPr/>
          <p:nvPr/>
        </p:nvGrpSpPr>
        <p:grpSpPr bwMode="auto">
          <a:xfrm>
            <a:off x="5126038" y="4386263"/>
            <a:ext cx="649287" cy="384175"/>
            <a:chOff x="3488" y="2569"/>
            <a:chExt cx="439" cy="262"/>
          </a:xfrm>
        </p:grpSpPr>
        <p:sp>
          <p:nvSpPr>
            <p:cNvPr id="65750" name="Oval 270"/>
            <p:cNvSpPr>
              <a:spLocks noChangeArrowheads="1"/>
            </p:cNvSpPr>
            <p:nvPr/>
          </p:nvSpPr>
          <p:spPr bwMode="auto">
            <a:xfrm>
              <a:off x="3489" y="2678"/>
              <a:ext cx="438" cy="153"/>
            </a:xfrm>
            <a:prstGeom prst="ellipse">
              <a:avLst/>
            </a:prstGeom>
            <a:solidFill>
              <a:srgbClr val="0078AA"/>
            </a:solidFill>
            <a:ln w="4763">
              <a:solidFill>
                <a:srgbClr val="AAE6FF"/>
              </a:solidFill>
              <a:round/>
            </a:ln>
          </p:spPr>
          <p:txBody>
            <a:bodyPr/>
            <a:lstStyle/>
            <a:p>
              <a:endParaRPr lang="zh-CN" altLang="en-US"/>
            </a:p>
          </p:txBody>
        </p:sp>
        <p:sp>
          <p:nvSpPr>
            <p:cNvPr id="65751" name="Rectangle 271"/>
            <p:cNvSpPr>
              <a:spLocks noChangeArrowheads="1"/>
            </p:cNvSpPr>
            <p:nvPr/>
          </p:nvSpPr>
          <p:spPr bwMode="auto">
            <a:xfrm>
              <a:off x="3488" y="2647"/>
              <a:ext cx="437" cy="109"/>
            </a:xfrm>
            <a:prstGeom prst="rect">
              <a:avLst/>
            </a:prstGeom>
            <a:solidFill>
              <a:srgbClr val="0078AA"/>
            </a:solidFill>
            <a:ln w="9525">
              <a:noFill/>
              <a:miter lim="800000"/>
            </a:ln>
          </p:spPr>
          <p:txBody>
            <a:bodyPr/>
            <a:lstStyle/>
            <a:p>
              <a:endParaRPr lang="zh-CN" altLang="en-US"/>
            </a:p>
          </p:txBody>
        </p:sp>
        <p:sp>
          <p:nvSpPr>
            <p:cNvPr id="65752" name="Rectangle 272"/>
            <p:cNvSpPr>
              <a:spLocks noChangeArrowheads="1"/>
            </p:cNvSpPr>
            <p:nvPr/>
          </p:nvSpPr>
          <p:spPr bwMode="auto">
            <a:xfrm>
              <a:off x="3488" y="2647"/>
              <a:ext cx="437" cy="109"/>
            </a:xfrm>
            <a:prstGeom prst="rect">
              <a:avLst/>
            </a:prstGeom>
            <a:solidFill>
              <a:srgbClr val="0078AA"/>
            </a:solidFill>
            <a:ln w="9525">
              <a:noFill/>
              <a:miter lim="800000"/>
            </a:ln>
          </p:spPr>
          <p:txBody>
            <a:bodyPr/>
            <a:lstStyle/>
            <a:p>
              <a:endParaRPr lang="zh-CN" altLang="en-US"/>
            </a:p>
          </p:txBody>
        </p:sp>
        <p:sp>
          <p:nvSpPr>
            <p:cNvPr id="65753" name="Oval 273"/>
            <p:cNvSpPr>
              <a:spLocks noChangeArrowheads="1"/>
            </p:cNvSpPr>
            <p:nvPr/>
          </p:nvSpPr>
          <p:spPr bwMode="auto">
            <a:xfrm>
              <a:off x="3489" y="2569"/>
              <a:ext cx="438" cy="153"/>
            </a:xfrm>
            <a:prstGeom prst="ellipse">
              <a:avLst/>
            </a:prstGeom>
            <a:solidFill>
              <a:srgbClr val="00B4FF"/>
            </a:solidFill>
            <a:ln w="4763">
              <a:solidFill>
                <a:srgbClr val="AAE6FF"/>
              </a:solidFill>
              <a:round/>
            </a:ln>
          </p:spPr>
          <p:txBody>
            <a:bodyPr/>
            <a:lstStyle/>
            <a:p>
              <a:endParaRPr lang="zh-CN" altLang="en-US"/>
            </a:p>
          </p:txBody>
        </p:sp>
        <p:grpSp>
          <p:nvGrpSpPr>
            <p:cNvPr id="65754" name="Group 274"/>
            <p:cNvGrpSpPr/>
            <p:nvPr/>
          </p:nvGrpSpPr>
          <p:grpSpPr bwMode="auto">
            <a:xfrm>
              <a:off x="3555" y="2587"/>
              <a:ext cx="304" cy="117"/>
              <a:chOff x="3555" y="2587"/>
              <a:chExt cx="304" cy="117"/>
            </a:xfrm>
          </p:grpSpPr>
          <p:grpSp>
            <p:nvGrpSpPr>
              <p:cNvPr id="65757" name="Group 275"/>
              <p:cNvGrpSpPr/>
              <p:nvPr/>
            </p:nvGrpSpPr>
            <p:grpSpPr bwMode="auto">
              <a:xfrm>
                <a:off x="3555" y="2587"/>
                <a:ext cx="301" cy="115"/>
                <a:chOff x="3555" y="2587"/>
                <a:chExt cx="301" cy="115"/>
              </a:xfrm>
            </p:grpSpPr>
            <p:sp>
              <p:nvSpPr>
                <p:cNvPr id="65767" name="Freeform 276"/>
                <p:cNvSpPr/>
                <p:nvPr/>
              </p:nvSpPr>
              <p:spPr bwMode="auto">
                <a:xfrm>
                  <a:off x="3712" y="2590"/>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5 w 144"/>
                    <a:gd name="T11" fmla="*/ 0 h 49"/>
                    <a:gd name="T12" fmla="*/ 72 w 144"/>
                    <a:gd name="T13" fmla="*/ 8 h 49"/>
                    <a:gd name="T14" fmla="*/ 0 w 144"/>
                    <a:gd name="T15" fmla="*/ 38 h 49"/>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49"/>
                    <a:gd name="T26" fmla="*/ 144 w 144"/>
                    <a:gd name="T27" fmla="*/ 49 h 4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49">
                      <a:moveTo>
                        <a:pt x="0" y="38"/>
                      </a:moveTo>
                      <a:lnTo>
                        <a:pt x="32" y="49"/>
                      </a:lnTo>
                      <a:lnTo>
                        <a:pt x="109" y="16"/>
                      </a:lnTo>
                      <a:lnTo>
                        <a:pt x="144" y="27"/>
                      </a:lnTo>
                      <a:lnTo>
                        <a:pt x="125" y="0"/>
                      </a:lnTo>
                      <a:lnTo>
                        <a:pt x="35" y="0"/>
                      </a:lnTo>
                      <a:lnTo>
                        <a:pt x="72" y="8"/>
                      </a:lnTo>
                      <a:lnTo>
                        <a:pt x="0" y="38"/>
                      </a:lnTo>
                      <a:close/>
                    </a:path>
                  </a:pathLst>
                </a:custGeom>
                <a:solidFill>
                  <a:srgbClr val="000000"/>
                </a:solidFill>
                <a:ln w="9525">
                  <a:noFill/>
                  <a:round/>
                </a:ln>
              </p:spPr>
              <p:txBody>
                <a:bodyPr/>
                <a:lstStyle/>
                <a:p>
                  <a:endParaRPr lang="zh-CN" altLang="en-US"/>
                </a:p>
              </p:txBody>
            </p:sp>
            <p:sp>
              <p:nvSpPr>
                <p:cNvPr id="65768" name="Freeform 277"/>
                <p:cNvSpPr/>
                <p:nvPr/>
              </p:nvSpPr>
              <p:spPr bwMode="auto">
                <a:xfrm>
                  <a:off x="3712" y="2590"/>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5 w 144"/>
                    <a:gd name="T11" fmla="*/ 0 h 49"/>
                    <a:gd name="T12" fmla="*/ 72 w 144"/>
                    <a:gd name="T13" fmla="*/ 8 h 49"/>
                    <a:gd name="T14" fmla="*/ 0 w 144"/>
                    <a:gd name="T15" fmla="*/ 38 h 49"/>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49"/>
                    <a:gd name="T26" fmla="*/ 144 w 144"/>
                    <a:gd name="T27" fmla="*/ 49 h 4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49">
                      <a:moveTo>
                        <a:pt x="0" y="38"/>
                      </a:moveTo>
                      <a:lnTo>
                        <a:pt x="32" y="49"/>
                      </a:lnTo>
                      <a:lnTo>
                        <a:pt x="109" y="16"/>
                      </a:lnTo>
                      <a:lnTo>
                        <a:pt x="144" y="27"/>
                      </a:lnTo>
                      <a:lnTo>
                        <a:pt x="125" y="0"/>
                      </a:lnTo>
                      <a:lnTo>
                        <a:pt x="35" y="0"/>
                      </a:lnTo>
                      <a:lnTo>
                        <a:pt x="72" y="8"/>
                      </a:lnTo>
                      <a:lnTo>
                        <a:pt x="0" y="38"/>
                      </a:lnTo>
                      <a:close/>
                    </a:path>
                  </a:pathLst>
                </a:custGeom>
                <a:solidFill>
                  <a:srgbClr val="000000"/>
                </a:solidFill>
                <a:ln w="9525">
                  <a:noFill/>
                  <a:round/>
                </a:ln>
              </p:spPr>
              <p:txBody>
                <a:bodyPr/>
                <a:lstStyle/>
                <a:p>
                  <a:endParaRPr lang="zh-CN" altLang="en-US"/>
                </a:p>
              </p:txBody>
            </p:sp>
            <p:sp>
              <p:nvSpPr>
                <p:cNvPr id="65769" name="Freeform 278"/>
                <p:cNvSpPr/>
                <p:nvPr/>
              </p:nvSpPr>
              <p:spPr bwMode="auto">
                <a:xfrm>
                  <a:off x="3555" y="2647"/>
                  <a:ext cx="144" cy="52"/>
                </a:xfrm>
                <a:custGeom>
                  <a:avLst/>
                  <a:gdLst>
                    <a:gd name="T0" fmla="*/ 144 w 144"/>
                    <a:gd name="T1" fmla="*/ 11 h 52"/>
                    <a:gd name="T2" fmla="*/ 112 w 144"/>
                    <a:gd name="T3" fmla="*/ 0 h 52"/>
                    <a:gd name="T4" fmla="*/ 37 w 144"/>
                    <a:gd name="T5" fmla="*/ 33 h 52"/>
                    <a:gd name="T6" fmla="*/ 0 w 144"/>
                    <a:gd name="T7" fmla="*/ 22 h 52"/>
                    <a:gd name="T8" fmla="*/ 18 w 144"/>
                    <a:gd name="T9" fmla="*/ 52 h 52"/>
                    <a:gd name="T10" fmla="*/ 112 w 144"/>
                    <a:gd name="T11" fmla="*/ 52 h 52"/>
                    <a:gd name="T12" fmla="*/ 72 w 144"/>
                    <a:gd name="T13" fmla="*/ 41 h 52"/>
                    <a:gd name="T14" fmla="*/ 144 w 144"/>
                    <a:gd name="T15" fmla="*/ 11 h 52"/>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52"/>
                    <a:gd name="T26" fmla="*/ 144 w 144"/>
                    <a:gd name="T27" fmla="*/ 52 h 5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52">
                      <a:moveTo>
                        <a:pt x="144" y="11"/>
                      </a:moveTo>
                      <a:lnTo>
                        <a:pt x="112" y="0"/>
                      </a:lnTo>
                      <a:lnTo>
                        <a:pt x="37" y="33"/>
                      </a:lnTo>
                      <a:lnTo>
                        <a:pt x="0" y="22"/>
                      </a:lnTo>
                      <a:lnTo>
                        <a:pt x="18" y="52"/>
                      </a:lnTo>
                      <a:lnTo>
                        <a:pt x="112" y="52"/>
                      </a:lnTo>
                      <a:lnTo>
                        <a:pt x="72" y="41"/>
                      </a:lnTo>
                      <a:lnTo>
                        <a:pt x="144" y="11"/>
                      </a:lnTo>
                      <a:close/>
                    </a:path>
                  </a:pathLst>
                </a:custGeom>
                <a:solidFill>
                  <a:srgbClr val="000000"/>
                </a:solidFill>
                <a:ln w="9525">
                  <a:noFill/>
                  <a:round/>
                </a:ln>
              </p:spPr>
              <p:txBody>
                <a:bodyPr/>
                <a:lstStyle/>
                <a:p>
                  <a:endParaRPr lang="zh-CN" altLang="en-US"/>
                </a:p>
              </p:txBody>
            </p:sp>
            <p:sp>
              <p:nvSpPr>
                <p:cNvPr id="65770" name="Freeform 279"/>
                <p:cNvSpPr/>
                <p:nvPr/>
              </p:nvSpPr>
              <p:spPr bwMode="auto">
                <a:xfrm>
                  <a:off x="3555" y="2647"/>
                  <a:ext cx="144" cy="52"/>
                </a:xfrm>
                <a:custGeom>
                  <a:avLst/>
                  <a:gdLst>
                    <a:gd name="T0" fmla="*/ 144 w 144"/>
                    <a:gd name="T1" fmla="*/ 11 h 52"/>
                    <a:gd name="T2" fmla="*/ 112 w 144"/>
                    <a:gd name="T3" fmla="*/ 0 h 52"/>
                    <a:gd name="T4" fmla="*/ 37 w 144"/>
                    <a:gd name="T5" fmla="*/ 33 h 52"/>
                    <a:gd name="T6" fmla="*/ 0 w 144"/>
                    <a:gd name="T7" fmla="*/ 22 h 52"/>
                    <a:gd name="T8" fmla="*/ 18 w 144"/>
                    <a:gd name="T9" fmla="*/ 52 h 52"/>
                    <a:gd name="T10" fmla="*/ 112 w 144"/>
                    <a:gd name="T11" fmla="*/ 52 h 52"/>
                    <a:gd name="T12" fmla="*/ 72 w 144"/>
                    <a:gd name="T13" fmla="*/ 41 h 52"/>
                    <a:gd name="T14" fmla="*/ 144 w 144"/>
                    <a:gd name="T15" fmla="*/ 11 h 52"/>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52"/>
                    <a:gd name="T26" fmla="*/ 144 w 144"/>
                    <a:gd name="T27" fmla="*/ 52 h 5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52">
                      <a:moveTo>
                        <a:pt x="144" y="11"/>
                      </a:moveTo>
                      <a:lnTo>
                        <a:pt x="112" y="0"/>
                      </a:lnTo>
                      <a:lnTo>
                        <a:pt x="37" y="33"/>
                      </a:lnTo>
                      <a:lnTo>
                        <a:pt x="0" y="22"/>
                      </a:lnTo>
                      <a:lnTo>
                        <a:pt x="18" y="52"/>
                      </a:lnTo>
                      <a:lnTo>
                        <a:pt x="112" y="52"/>
                      </a:lnTo>
                      <a:lnTo>
                        <a:pt x="72" y="41"/>
                      </a:lnTo>
                      <a:lnTo>
                        <a:pt x="144" y="11"/>
                      </a:lnTo>
                      <a:close/>
                    </a:path>
                  </a:pathLst>
                </a:custGeom>
                <a:solidFill>
                  <a:srgbClr val="000000"/>
                </a:solidFill>
                <a:ln w="9525">
                  <a:noFill/>
                  <a:round/>
                </a:ln>
              </p:spPr>
              <p:txBody>
                <a:bodyPr/>
                <a:lstStyle/>
                <a:p>
                  <a:endParaRPr lang="zh-CN" altLang="en-US"/>
                </a:p>
              </p:txBody>
            </p:sp>
            <p:sp>
              <p:nvSpPr>
                <p:cNvPr id="65771" name="Freeform 280"/>
                <p:cNvSpPr/>
                <p:nvPr/>
              </p:nvSpPr>
              <p:spPr bwMode="auto">
                <a:xfrm>
                  <a:off x="3563" y="2587"/>
                  <a:ext cx="144" cy="49"/>
                </a:xfrm>
                <a:custGeom>
                  <a:avLst/>
                  <a:gdLst>
                    <a:gd name="T0" fmla="*/ 0 w 144"/>
                    <a:gd name="T1" fmla="*/ 11 h 49"/>
                    <a:gd name="T2" fmla="*/ 32 w 144"/>
                    <a:gd name="T3" fmla="*/ 0 h 49"/>
                    <a:gd name="T4" fmla="*/ 109 w 144"/>
                    <a:gd name="T5" fmla="*/ 30 h 49"/>
                    <a:gd name="T6" fmla="*/ 144 w 144"/>
                    <a:gd name="T7" fmla="*/ 22 h 49"/>
                    <a:gd name="T8" fmla="*/ 125 w 144"/>
                    <a:gd name="T9" fmla="*/ 49 h 49"/>
                    <a:gd name="T10" fmla="*/ 34 w 144"/>
                    <a:gd name="T11" fmla="*/ 49 h 49"/>
                    <a:gd name="T12" fmla="*/ 72 w 144"/>
                    <a:gd name="T13" fmla="*/ 41 h 49"/>
                    <a:gd name="T14" fmla="*/ 0 w 144"/>
                    <a:gd name="T15" fmla="*/ 11 h 49"/>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49"/>
                    <a:gd name="T26" fmla="*/ 144 w 144"/>
                    <a:gd name="T27" fmla="*/ 49 h 4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49">
                      <a:moveTo>
                        <a:pt x="0" y="11"/>
                      </a:moveTo>
                      <a:lnTo>
                        <a:pt x="32" y="0"/>
                      </a:lnTo>
                      <a:lnTo>
                        <a:pt x="109" y="30"/>
                      </a:lnTo>
                      <a:lnTo>
                        <a:pt x="144" y="22"/>
                      </a:lnTo>
                      <a:lnTo>
                        <a:pt x="125" y="49"/>
                      </a:lnTo>
                      <a:lnTo>
                        <a:pt x="34" y="49"/>
                      </a:lnTo>
                      <a:lnTo>
                        <a:pt x="72" y="41"/>
                      </a:lnTo>
                      <a:lnTo>
                        <a:pt x="0" y="11"/>
                      </a:lnTo>
                      <a:close/>
                    </a:path>
                  </a:pathLst>
                </a:custGeom>
                <a:solidFill>
                  <a:srgbClr val="000000"/>
                </a:solidFill>
                <a:ln w="9525">
                  <a:noFill/>
                  <a:round/>
                </a:ln>
              </p:spPr>
              <p:txBody>
                <a:bodyPr/>
                <a:lstStyle/>
                <a:p>
                  <a:endParaRPr lang="zh-CN" altLang="en-US"/>
                </a:p>
              </p:txBody>
            </p:sp>
            <p:sp>
              <p:nvSpPr>
                <p:cNvPr id="65772" name="Freeform 281"/>
                <p:cNvSpPr/>
                <p:nvPr/>
              </p:nvSpPr>
              <p:spPr bwMode="auto">
                <a:xfrm>
                  <a:off x="3563" y="2587"/>
                  <a:ext cx="144" cy="49"/>
                </a:xfrm>
                <a:custGeom>
                  <a:avLst/>
                  <a:gdLst>
                    <a:gd name="T0" fmla="*/ 0 w 144"/>
                    <a:gd name="T1" fmla="*/ 11 h 49"/>
                    <a:gd name="T2" fmla="*/ 32 w 144"/>
                    <a:gd name="T3" fmla="*/ 0 h 49"/>
                    <a:gd name="T4" fmla="*/ 109 w 144"/>
                    <a:gd name="T5" fmla="*/ 30 h 49"/>
                    <a:gd name="T6" fmla="*/ 144 w 144"/>
                    <a:gd name="T7" fmla="*/ 22 h 49"/>
                    <a:gd name="T8" fmla="*/ 125 w 144"/>
                    <a:gd name="T9" fmla="*/ 49 h 49"/>
                    <a:gd name="T10" fmla="*/ 34 w 144"/>
                    <a:gd name="T11" fmla="*/ 49 h 49"/>
                    <a:gd name="T12" fmla="*/ 72 w 144"/>
                    <a:gd name="T13" fmla="*/ 41 h 49"/>
                    <a:gd name="T14" fmla="*/ 0 w 144"/>
                    <a:gd name="T15" fmla="*/ 11 h 49"/>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49"/>
                    <a:gd name="T26" fmla="*/ 144 w 144"/>
                    <a:gd name="T27" fmla="*/ 49 h 4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49">
                      <a:moveTo>
                        <a:pt x="0" y="11"/>
                      </a:moveTo>
                      <a:lnTo>
                        <a:pt x="32" y="0"/>
                      </a:lnTo>
                      <a:lnTo>
                        <a:pt x="109" y="30"/>
                      </a:lnTo>
                      <a:lnTo>
                        <a:pt x="144" y="22"/>
                      </a:lnTo>
                      <a:lnTo>
                        <a:pt x="125" y="49"/>
                      </a:lnTo>
                      <a:lnTo>
                        <a:pt x="34" y="49"/>
                      </a:lnTo>
                      <a:lnTo>
                        <a:pt x="72" y="41"/>
                      </a:lnTo>
                      <a:lnTo>
                        <a:pt x="0" y="11"/>
                      </a:lnTo>
                      <a:close/>
                    </a:path>
                  </a:pathLst>
                </a:custGeom>
                <a:solidFill>
                  <a:srgbClr val="000000"/>
                </a:solidFill>
                <a:ln w="9525">
                  <a:noFill/>
                  <a:round/>
                </a:ln>
              </p:spPr>
              <p:txBody>
                <a:bodyPr/>
                <a:lstStyle/>
                <a:p>
                  <a:endParaRPr lang="zh-CN" altLang="en-US"/>
                </a:p>
              </p:txBody>
            </p:sp>
            <p:sp>
              <p:nvSpPr>
                <p:cNvPr id="65773" name="Freeform 282"/>
                <p:cNvSpPr/>
                <p:nvPr/>
              </p:nvSpPr>
              <p:spPr bwMode="auto">
                <a:xfrm>
                  <a:off x="3707" y="2653"/>
                  <a:ext cx="144" cy="49"/>
                </a:xfrm>
                <a:custGeom>
                  <a:avLst/>
                  <a:gdLst>
                    <a:gd name="T0" fmla="*/ 144 w 144"/>
                    <a:gd name="T1" fmla="*/ 38 h 49"/>
                    <a:gd name="T2" fmla="*/ 112 w 144"/>
                    <a:gd name="T3" fmla="*/ 49 h 49"/>
                    <a:gd name="T4" fmla="*/ 37 w 144"/>
                    <a:gd name="T5" fmla="*/ 16 h 49"/>
                    <a:gd name="T6" fmla="*/ 0 w 144"/>
                    <a:gd name="T7" fmla="*/ 27 h 49"/>
                    <a:gd name="T8" fmla="*/ 18 w 144"/>
                    <a:gd name="T9" fmla="*/ 0 h 49"/>
                    <a:gd name="T10" fmla="*/ 112 w 144"/>
                    <a:gd name="T11" fmla="*/ 0 h 49"/>
                    <a:gd name="T12" fmla="*/ 72 w 144"/>
                    <a:gd name="T13" fmla="*/ 8 h 49"/>
                    <a:gd name="T14" fmla="*/ 144 w 144"/>
                    <a:gd name="T15" fmla="*/ 38 h 49"/>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49"/>
                    <a:gd name="T26" fmla="*/ 144 w 144"/>
                    <a:gd name="T27" fmla="*/ 49 h 4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49">
                      <a:moveTo>
                        <a:pt x="144" y="38"/>
                      </a:moveTo>
                      <a:lnTo>
                        <a:pt x="112" y="49"/>
                      </a:lnTo>
                      <a:lnTo>
                        <a:pt x="37" y="16"/>
                      </a:lnTo>
                      <a:lnTo>
                        <a:pt x="0" y="27"/>
                      </a:lnTo>
                      <a:lnTo>
                        <a:pt x="18" y="0"/>
                      </a:lnTo>
                      <a:lnTo>
                        <a:pt x="112" y="0"/>
                      </a:lnTo>
                      <a:lnTo>
                        <a:pt x="72" y="8"/>
                      </a:lnTo>
                      <a:lnTo>
                        <a:pt x="144" y="38"/>
                      </a:lnTo>
                      <a:close/>
                    </a:path>
                  </a:pathLst>
                </a:custGeom>
                <a:solidFill>
                  <a:srgbClr val="000000"/>
                </a:solidFill>
                <a:ln w="9525">
                  <a:noFill/>
                  <a:round/>
                </a:ln>
              </p:spPr>
              <p:txBody>
                <a:bodyPr/>
                <a:lstStyle/>
                <a:p>
                  <a:endParaRPr lang="zh-CN" altLang="en-US"/>
                </a:p>
              </p:txBody>
            </p:sp>
            <p:sp>
              <p:nvSpPr>
                <p:cNvPr id="65774" name="Freeform 283"/>
                <p:cNvSpPr/>
                <p:nvPr/>
              </p:nvSpPr>
              <p:spPr bwMode="auto">
                <a:xfrm>
                  <a:off x="3707" y="2653"/>
                  <a:ext cx="144" cy="49"/>
                </a:xfrm>
                <a:custGeom>
                  <a:avLst/>
                  <a:gdLst>
                    <a:gd name="T0" fmla="*/ 144 w 144"/>
                    <a:gd name="T1" fmla="*/ 38 h 49"/>
                    <a:gd name="T2" fmla="*/ 112 w 144"/>
                    <a:gd name="T3" fmla="*/ 49 h 49"/>
                    <a:gd name="T4" fmla="*/ 37 w 144"/>
                    <a:gd name="T5" fmla="*/ 16 h 49"/>
                    <a:gd name="T6" fmla="*/ 0 w 144"/>
                    <a:gd name="T7" fmla="*/ 27 h 49"/>
                    <a:gd name="T8" fmla="*/ 18 w 144"/>
                    <a:gd name="T9" fmla="*/ 0 h 49"/>
                    <a:gd name="T10" fmla="*/ 112 w 144"/>
                    <a:gd name="T11" fmla="*/ 0 h 49"/>
                    <a:gd name="T12" fmla="*/ 72 w 144"/>
                    <a:gd name="T13" fmla="*/ 8 h 49"/>
                    <a:gd name="T14" fmla="*/ 144 w 144"/>
                    <a:gd name="T15" fmla="*/ 38 h 49"/>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49"/>
                    <a:gd name="T26" fmla="*/ 144 w 144"/>
                    <a:gd name="T27" fmla="*/ 49 h 4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49">
                      <a:moveTo>
                        <a:pt x="144" y="38"/>
                      </a:moveTo>
                      <a:lnTo>
                        <a:pt x="112" y="49"/>
                      </a:lnTo>
                      <a:lnTo>
                        <a:pt x="37" y="16"/>
                      </a:lnTo>
                      <a:lnTo>
                        <a:pt x="0" y="27"/>
                      </a:lnTo>
                      <a:lnTo>
                        <a:pt x="18" y="0"/>
                      </a:lnTo>
                      <a:lnTo>
                        <a:pt x="112" y="0"/>
                      </a:lnTo>
                      <a:lnTo>
                        <a:pt x="72" y="8"/>
                      </a:lnTo>
                      <a:lnTo>
                        <a:pt x="144" y="38"/>
                      </a:lnTo>
                      <a:close/>
                    </a:path>
                  </a:pathLst>
                </a:custGeom>
                <a:solidFill>
                  <a:srgbClr val="000000"/>
                </a:solidFill>
                <a:ln w="9525">
                  <a:noFill/>
                  <a:round/>
                </a:ln>
              </p:spPr>
              <p:txBody>
                <a:bodyPr/>
                <a:lstStyle/>
                <a:p>
                  <a:endParaRPr lang="zh-CN" altLang="en-US"/>
                </a:p>
              </p:txBody>
            </p:sp>
          </p:grpSp>
          <p:grpSp>
            <p:nvGrpSpPr>
              <p:cNvPr id="65758" name="Group 284"/>
              <p:cNvGrpSpPr/>
              <p:nvPr/>
            </p:nvGrpSpPr>
            <p:grpSpPr bwMode="auto">
              <a:xfrm>
                <a:off x="3557" y="2590"/>
                <a:ext cx="302" cy="114"/>
                <a:chOff x="3557" y="2590"/>
                <a:chExt cx="302" cy="114"/>
              </a:xfrm>
            </p:grpSpPr>
            <p:sp>
              <p:nvSpPr>
                <p:cNvPr id="65759" name="Freeform 285"/>
                <p:cNvSpPr/>
                <p:nvPr/>
              </p:nvSpPr>
              <p:spPr bwMode="auto">
                <a:xfrm>
                  <a:off x="3715" y="2593"/>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4 w 144"/>
                    <a:gd name="T11" fmla="*/ 0 h 49"/>
                    <a:gd name="T12" fmla="*/ 72 w 144"/>
                    <a:gd name="T13" fmla="*/ 8 h 49"/>
                    <a:gd name="T14" fmla="*/ 0 w 144"/>
                    <a:gd name="T15" fmla="*/ 38 h 49"/>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49"/>
                    <a:gd name="T26" fmla="*/ 144 w 144"/>
                    <a:gd name="T27" fmla="*/ 49 h 4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49">
                      <a:moveTo>
                        <a:pt x="0" y="38"/>
                      </a:moveTo>
                      <a:lnTo>
                        <a:pt x="32" y="49"/>
                      </a:lnTo>
                      <a:lnTo>
                        <a:pt x="109" y="16"/>
                      </a:lnTo>
                      <a:lnTo>
                        <a:pt x="144" y="27"/>
                      </a:lnTo>
                      <a:lnTo>
                        <a:pt x="125" y="0"/>
                      </a:lnTo>
                      <a:lnTo>
                        <a:pt x="34" y="0"/>
                      </a:lnTo>
                      <a:lnTo>
                        <a:pt x="72" y="8"/>
                      </a:lnTo>
                      <a:lnTo>
                        <a:pt x="0" y="38"/>
                      </a:lnTo>
                      <a:close/>
                    </a:path>
                  </a:pathLst>
                </a:custGeom>
                <a:solidFill>
                  <a:srgbClr val="FFFFFF"/>
                </a:solidFill>
                <a:ln w="9525">
                  <a:noFill/>
                  <a:round/>
                </a:ln>
              </p:spPr>
              <p:txBody>
                <a:bodyPr/>
                <a:lstStyle/>
                <a:p>
                  <a:endParaRPr lang="zh-CN" altLang="en-US"/>
                </a:p>
              </p:txBody>
            </p:sp>
            <p:sp>
              <p:nvSpPr>
                <p:cNvPr id="65760" name="Freeform 286"/>
                <p:cNvSpPr/>
                <p:nvPr/>
              </p:nvSpPr>
              <p:spPr bwMode="auto">
                <a:xfrm>
                  <a:off x="3715" y="2593"/>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4 w 144"/>
                    <a:gd name="T11" fmla="*/ 0 h 49"/>
                    <a:gd name="T12" fmla="*/ 72 w 144"/>
                    <a:gd name="T13" fmla="*/ 8 h 49"/>
                    <a:gd name="T14" fmla="*/ 0 w 144"/>
                    <a:gd name="T15" fmla="*/ 38 h 49"/>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49"/>
                    <a:gd name="T26" fmla="*/ 144 w 144"/>
                    <a:gd name="T27" fmla="*/ 49 h 4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49">
                      <a:moveTo>
                        <a:pt x="0" y="38"/>
                      </a:moveTo>
                      <a:lnTo>
                        <a:pt x="32" y="49"/>
                      </a:lnTo>
                      <a:lnTo>
                        <a:pt x="109" y="16"/>
                      </a:lnTo>
                      <a:lnTo>
                        <a:pt x="144" y="27"/>
                      </a:lnTo>
                      <a:lnTo>
                        <a:pt x="125" y="0"/>
                      </a:lnTo>
                      <a:lnTo>
                        <a:pt x="34" y="0"/>
                      </a:lnTo>
                      <a:lnTo>
                        <a:pt x="72" y="8"/>
                      </a:lnTo>
                      <a:lnTo>
                        <a:pt x="0" y="38"/>
                      </a:lnTo>
                      <a:close/>
                    </a:path>
                  </a:pathLst>
                </a:custGeom>
                <a:solidFill>
                  <a:srgbClr val="FFFFFF"/>
                </a:solidFill>
                <a:ln w="9525">
                  <a:noFill/>
                  <a:round/>
                </a:ln>
              </p:spPr>
              <p:txBody>
                <a:bodyPr/>
                <a:lstStyle/>
                <a:p>
                  <a:endParaRPr lang="zh-CN" altLang="en-US"/>
                </a:p>
              </p:txBody>
            </p:sp>
            <p:sp>
              <p:nvSpPr>
                <p:cNvPr id="65761" name="Freeform 287"/>
                <p:cNvSpPr/>
                <p:nvPr/>
              </p:nvSpPr>
              <p:spPr bwMode="auto">
                <a:xfrm>
                  <a:off x="3557" y="2650"/>
                  <a:ext cx="144" cy="52"/>
                </a:xfrm>
                <a:custGeom>
                  <a:avLst/>
                  <a:gdLst>
                    <a:gd name="T0" fmla="*/ 144 w 144"/>
                    <a:gd name="T1" fmla="*/ 11 h 52"/>
                    <a:gd name="T2" fmla="*/ 112 w 144"/>
                    <a:gd name="T3" fmla="*/ 0 h 52"/>
                    <a:gd name="T4" fmla="*/ 38 w 144"/>
                    <a:gd name="T5" fmla="*/ 33 h 52"/>
                    <a:gd name="T6" fmla="*/ 0 w 144"/>
                    <a:gd name="T7" fmla="*/ 22 h 52"/>
                    <a:gd name="T8" fmla="*/ 19 w 144"/>
                    <a:gd name="T9" fmla="*/ 52 h 52"/>
                    <a:gd name="T10" fmla="*/ 112 w 144"/>
                    <a:gd name="T11" fmla="*/ 52 h 52"/>
                    <a:gd name="T12" fmla="*/ 72 w 144"/>
                    <a:gd name="T13" fmla="*/ 41 h 52"/>
                    <a:gd name="T14" fmla="*/ 144 w 144"/>
                    <a:gd name="T15" fmla="*/ 11 h 52"/>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52"/>
                    <a:gd name="T26" fmla="*/ 144 w 144"/>
                    <a:gd name="T27" fmla="*/ 52 h 5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52">
                      <a:moveTo>
                        <a:pt x="144" y="11"/>
                      </a:moveTo>
                      <a:lnTo>
                        <a:pt x="112" y="0"/>
                      </a:lnTo>
                      <a:lnTo>
                        <a:pt x="38" y="33"/>
                      </a:lnTo>
                      <a:lnTo>
                        <a:pt x="0" y="22"/>
                      </a:lnTo>
                      <a:lnTo>
                        <a:pt x="19" y="52"/>
                      </a:lnTo>
                      <a:lnTo>
                        <a:pt x="112" y="52"/>
                      </a:lnTo>
                      <a:lnTo>
                        <a:pt x="72" y="41"/>
                      </a:lnTo>
                      <a:lnTo>
                        <a:pt x="144" y="11"/>
                      </a:lnTo>
                      <a:close/>
                    </a:path>
                  </a:pathLst>
                </a:custGeom>
                <a:solidFill>
                  <a:srgbClr val="FFFFFF"/>
                </a:solidFill>
                <a:ln w="9525">
                  <a:noFill/>
                  <a:round/>
                </a:ln>
              </p:spPr>
              <p:txBody>
                <a:bodyPr/>
                <a:lstStyle/>
                <a:p>
                  <a:endParaRPr lang="zh-CN" altLang="en-US"/>
                </a:p>
              </p:txBody>
            </p:sp>
            <p:sp>
              <p:nvSpPr>
                <p:cNvPr id="65762" name="Freeform 288"/>
                <p:cNvSpPr/>
                <p:nvPr/>
              </p:nvSpPr>
              <p:spPr bwMode="auto">
                <a:xfrm>
                  <a:off x="3557" y="2650"/>
                  <a:ext cx="144" cy="52"/>
                </a:xfrm>
                <a:custGeom>
                  <a:avLst/>
                  <a:gdLst>
                    <a:gd name="T0" fmla="*/ 144 w 144"/>
                    <a:gd name="T1" fmla="*/ 11 h 52"/>
                    <a:gd name="T2" fmla="*/ 112 w 144"/>
                    <a:gd name="T3" fmla="*/ 0 h 52"/>
                    <a:gd name="T4" fmla="*/ 38 w 144"/>
                    <a:gd name="T5" fmla="*/ 33 h 52"/>
                    <a:gd name="T6" fmla="*/ 0 w 144"/>
                    <a:gd name="T7" fmla="*/ 22 h 52"/>
                    <a:gd name="T8" fmla="*/ 19 w 144"/>
                    <a:gd name="T9" fmla="*/ 52 h 52"/>
                    <a:gd name="T10" fmla="*/ 112 w 144"/>
                    <a:gd name="T11" fmla="*/ 52 h 52"/>
                    <a:gd name="T12" fmla="*/ 72 w 144"/>
                    <a:gd name="T13" fmla="*/ 41 h 52"/>
                    <a:gd name="T14" fmla="*/ 144 w 144"/>
                    <a:gd name="T15" fmla="*/ 11 h 52"/>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52"/>
                    <a:gd name="T26" fmla="*/ 144 w 144"/>
                    <a:gd name="T27" fmla="*/ 52 h 5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52">
                      <a:moveTo>
                        <a:pt x="144" y="11"/>
                      </a:moveTo>
                      <a:lnTo>
                        <a:pt x="112" y="0"/>
                      </a:lnTo>
                      <a:lnTo>
                        <a:pt x="38" y="33"/>
                      </a:lnTo>
                      <a:lnTo>
                        <a:pt x="0" y="22"/>
                      </a:lnTo>
                      <a:lnTo>
                        <a:pt x="19" y="52"/>
                      </a:lnTo>
                      <a:lnTo>
                        <a:pt x="112" y="52"/>
                      </a:lnTo>
                      <a:lnTo>
                        <a:pt x="72" y="41"/>
                      </a:lnTo>
                      <a:lnTo>
                        <a:pt x="144" y="11"/>
                      </a:lnTo>
                      <a:close/>
                    </a:path>
                  </a:pathLst>
                </a:custGeom>
                <a:solidFill>
                  <a:srgbClr val="FFFFFF"/>
                </a:solidFill>
                <a:ln w="9525">
                  <a:noFill/>
                  <a:round/>
                </a:ln>
              </p:spPr>
              <p:txBody>
                <a:bodyPr/>
                <a:lstStyle/>
                <a:p>
                  <a:endParaRPr lang="zh-CN" altLang="en-US"/>
                </a:p>
              </p:txBody>
            </p:sp>
            <p:sp>
              <p:nvSpPr>
                <p:cNvPr id="65763" name="Freeform 289"/>
                <p:cNvSpPr/>
                <p:nvPr/>
              </p:nvSpPr>
              <p:spPr bwMode="auto">
                <a:xfrm>
                  <a:off x="3565" y="2590"/>
                  <a:ext cx="144" cy="49"/>
                </a:xfrm>
                <a:custGeom>
                  <a:avLst/>
                  <a:gdLst>
                    <a:gd name="T0" fmla="*/ 0 w 144"/>
                    <a:gd name="T1" fmla="*/ 11 h 49"/>
                    <a:gd name="T2" fmla="*/ 32 w 144"/>
                    <a:gd name="T3" fmla="*/ 0 h 49"/>
                    <a:gd name="T4" fmla="*/ 110 w 144"/>
                    <a:gd name="T5" fmla="*/ 30 h 49"/>
                    <a:gd name="T6" fmla="*/ 144 w 144"/>
                    <a:gd name="T7" fmla="*/ 22 h 49"/>
                    <a:gd name="T8" fmla="*/ 126 w 144"/>
                    <a:gd name="T9" fmla="*/ 49 h 49"/>
                    <a:gd name="T10" fmla="*/ 35 w 144"/>
                    <a:gd name="T11" fmla="*/ 49 h 49"/>
                    <a:gd name="T12" fmla="*/ 72 w 144"/>
                    <a:gd name="T13" fmla="*/ 41 h 49"/>
                    <a:gd name="T14" fmla="*/ 0 w 144"/>
                    <a:gd name="T15" fmla="*/ 11 h 49"/>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49"/>
                    <a:gd name="T26" fmla="*/ 144 w 144"/>
                    <a:gd name="T27" fmla="*/ 49 h 4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49">
                      <a:moveTo>
                        <a:pt x="0" y="11"/>
                      </a:moveTo>
                      <a:lnTo>
                        <a:pt x="32" y="0"/>
                      </a:lnTo>
                      <a:lnTo>
                        <a:pt x="110" y="30"/>
                      </a:lnTo>
                      <a:lnTo>
                        <a:pt x="144" y="22"/>
                      </a:lnTo>
                      <a:lnTo>
                        <a:pt x="126" y="49"/>
                      </a:lnTo>
                      <a:lnTo>
                        <a:pt x="35" y="49"/>
                      </a:lnTo>
                      <a:lnTo>
                        <a:pt x="72" y="41"/>
                      </a:lnTo>
                      <a:lnTo>
                        <a:pt x="0" y="11"/>
                      </a:lnTo>
                      <a:close/>
                    </a:path>
                  </a:pathLst>
                </a:custGeom>
                <a:solidFill>
                  <a:srgbClr val="FFFFFF"/>
                </a:solidFill>
                <a:ln w="9525">
                  <a:noFill/>
                  <a:round/>
                </a:ln>
              </p:spPr>
              <p:txBody>
                <a:bodyPr/>
                <a:lstStyle/>
                <a:p>
                  <a:endParaRPr lang="zh-CN" altLang="en-US"/>
                </a:p>
              </p:txBody>
            </p:sp>
            <p:sp>
              <p:nvSpPr>
                <p:cNvPr id="65764" name="Freeform 290"/>
                <p:cNvSpPr/>
                <p:nvPr/>
              </p:nvSpPr>
              <p:spPr bwMode="auto">
                <a:xfrm>
                  <a:off x="3565" y="2590"/>
                  <a:ext cx="144" cy="49"/>
                </a:xfrm>
                <a:custGeom>
                  <a:avLst/>
                  <a:gdLst>
                    <a:gd name="T0" fmla="*/ 0 w 144"/>
                    <a:gd name="T1" fmla="*/ 11 h 49"/>
                    <a:gd name="T2" fmla="*/ 32 w 144"/>
                    <a:gd name="T3" fmla="*/ 0 h 49"/>
                    <a:gd name="T4" fmla="*/ 110 w 144"/>
                    <a:gd name="T5" fmla="*/ 30 h 49"/>
                    <a:gd name="T6" fmla="*/ 144 w 144"/>
                    <a:gd name="T7" fmla="*/ 22 h 49"/>
                    <a:gd name="T8" fmla="*/ 126 w 144"/>
                    <a:gd name="T9" fmla="*/ 49 h 49"/>
                    <a:gd name="T10" fmla="*/ 35 w 144"/>
                    <a:gd name="T11" fmla="*/ 49 h 49"/>
                    <a:gd name="T12" fmla="*/ 72 w 144"/>
                    <a:gd name="T13" fmla="*/ 41 h 49"/>
                    <a:gd name="T14" fmla="*/ 0 w 144"/>
                    <a:gd name="T15" fmla="*/ 11 h 49"/>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49"/>
                    <a:gd name="T26" fmla="*/ 144 w 144"/>
                    <a:gd name="T27" fmla="*/ 49 h 4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49">
                      <a:moveTo>
                        <a:pt x="0" y="11"/>
                      </a:moveTo>
                      <a:lnTo>
                        <a:pt x="32" y="0"/>
                      </a:lnTo>
                      <a:lnTo>
                        <a:pt x="110" y="30"/>
                      </a:lnTo>
                      <a:lnTo>
                        <a:pt x="144" y="22"/>
                      </a:lnTo>
                      <a:lnTo>
                        <a:pt x="126" y="49"/>
                      </a:lnTo>
                      <a:lnTo>
                        <a:pt x="35" y="49"/>
                      </a:lnTo>
                      <a:lnTo>
                        <a:pt x="72" y="41"/>
                      </a:lnTo>
                      <a:lnTo>
                        <a:pt x="0" y="11"/>
                      </a:lnTo>
                      <a:close/>
                    </a:path>
                  </a:pathLst>
                </a:custGeom>
                <a:solidFill>
                  <a:srgbClr val="FFFFFF"/>
                </a:solidFill>
                <a:ln w="9525">
                  <a:noFill/>
                  <a:round/>
                </a:ln>
              </p:spPr>
              <p:txBody>
                <a:bodyPr/>
                <a:lstStyle/>
                <a:p>
                  <a:endParaRPr lang="zh-CN" altLang="en-US"/>
                </a:p>
              </p:txBody>
            </p:sp>
            <p:sp>
              <p:nvSpPr>
                <p:cNvPr id="65765" name="Freeform 291"/>
                <p:cNvSpPr/>
                <p:nvPr/>
              </p:nvSpPr>
              <p:spPr bwMode="auto">
                <a:xfrm>
                  <a:off x="3709" y="2655"/>
                  <a:ext cx="144" cy="49"/>
                </a:xfrm>
                <a:custGeom>
                  <a:avLst/>
                  <a:gdLst>
                    <a:gd name="T0" fmla="*/ 144 w 144"/>
                    <a:gd name="T1" fmla="*/ 39 h 49"/>
                    <a:gd name="T2" fmla="*/ 112 w 144"/>
                    <a:gd name="T3" fmla="*/ 49 h 49"/>
                    <a:gd name="T4" fmla="*/ 38 w 144"/>
                    <a:gd name="T5" fmla="*/ 17 h 49"/>
                    <a:gd name="T6" fmla="*/ 0 w 144"/>
                    <a:gd name="T7" fmla="*/ 28 h 49"/>
                    <a:gd name="T8" fmla="*/ 19 w 144"/>
                    <a:gd name="T9" fmla="*/ 0 h 49"/>
                    <a:gd name="T10" fmla="*/ 112 w 144"/>
                    <a:gd name="T11" fmla="*/ 0 h 49"/>
                    <a:gd name="T12" fmla="*/ 72 w 144"/>
                    <a:gd name="T13" fmla="*/ 9 h 49"/>
                    <a:gd name="T14" fmla="*/ 144 w 144"/>
                    <a:gd name="T15" fmla="*/ 39 h 49"/>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49"/>
                    <a:gd name="T26" fmla="*/ 144 w 144"/>
                    <a:gd name="T27" fmla="*/ 49 h 4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49">
                      <a:moveTo>
                        <a:pt x="144" y="39"/>
                      </a:moveTo>
                      <a:lnTo>
                        <a:pt x="112" y="49"/>
                      </a:lnTo>
                      <a:lnTo>
                        <a:pt x="38" y="17"/>
                      </a:lnTo>
                      <a:lnTo>
                        <a:pt x="0" y="28"/>
                      </a:lnTo>
                      <a:lnTo>
                        <a:pt x="19" y="0"/>
                      </a:lnTo>
                      <a:lnTo>
                        <a:pt x="112" y="0"/>
                      </a:lnTo>
                      <a:lnTo>
                        <a:pt x="72" y="9"/>
                      </a:lnTo>
                      <a:lnTo>
                        <a:pt x="144" y="39"/>
                      </a:lnTo>
                      <a:close/>
                    </a:path>
                  </a:pathLst>
                </a:custGeom>
                <a:solidFill>
                  <a:srgbClr val="FFFFFF"/>
                </a:solidFill>
                <a:ln w="9525">
                  <a:noFill/>
                  <a:round/>
                </a:ln>
              </p:spPr>
              <p:txBody>
                <a:bodyPr/>
                <a:lstStyle/>
                <a:p>
                  <a:endParaRPr lang="zh-CN" altLang="en-US"/>
                </a:p>
              </p:txBody>
            </p:sp>
            <p:sp>
              <p:nvSpPr>
                <p:cNvPr id="65766" name="Freeform 292"/>
                <p:cNvSpPr/>
                <p:nvPr/>
              </p:nvSpPr>
              <p:spPr bwMode="auto">
                <a:xfrm>
                  <a:off x="3709" y="2655"/>
                  <a:ext cx="144" cy="49"/>
                </a:xfrm>
                <a:custGeom>
                  <a:avLst/>
                  <a:gdLst>
                    <a:gd name="T0" fmla="*/ 144 w 144"/>
                    <a:gd name="T1" fmla="*/ 39 h 49"/>
                    <a:gd name="T2" fmla="*/ 112 w 144"/>
                    <a:gd name="T3" fmla="*/ 49 h 49"/>
                    <a:gd name="T4" fmla="*/ 38 w 144"/>
                    <a:gd name="T5" fmla="*/ 17 h 49"/>
                    <a:gd name="T6" fmla="*/ 0 w 144"/>
                    <a:gd name="T7" fmla="*/ 28 h 49"/>
                    <a:gd name="T8" fmla="*/ 19 w 144"/>
                    <a:gd name="T9" fmla="*/ 0 h 49"/>
                    <a:gd name="T10" fmla="*/ 112 w 144"/>
                    <a:gd name="T11" fmla="*/ 0 h 49"/>
                    <a:gd name="T12" fmla="*/ 72 w 144"/>
                    <a:gd name="T13" fmla="*/ 9 h 49"/>
                    <a:gd name="T14" fmla="*/ 144 w 144"/>
                    <a:gd name="T15" fmla="*/ 39 h 49"/>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49"/>
                    <a:gd name="T26" fmla="*/ 144 w 144"/>
                    <a:gd name="T27" fmla="*/ 49 h 4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49">
                      <a:moveTo>
                        <a:pt x="144" y="39"/>
                      </a:moveTo>
                      <a:lnTo>
                        <a:pt x="112" y="49"/>
                      </a:lnTo>
                      <a:lnTo>
                        <a:pt x="38" y="17"/>
                      </a:lnTo>
                      <a:lnTo>
                        <a:pt x="0" y="28"/>
                      </a:lnTo>
                      <a:lnTo>
                        <a:pt x="19" y="0"/>
                      </a:lnTo>
                      <a:lnTo>
                        <a:pt x="112" y="0"/>
                      </a:lnTo>
                      <a:lnTo>
                        <a:pt x="72" y="9"/>
                      </a:lnTo>
                      <a:lnTo>
                        <a:pt x="144" y="39"/>
                      </a:lnTo>
                      <a:close/>
                    </a:path>
                  </a:pathLst>
                </a:custGeom>
                <a:solidFill>
                  <a:srgbClr val="FFFFFF"/>
                </a:solidFill>
                <a:ln w="9525">
                  <a:noFill/>
                  <a:round/>
                </a:ln>
              </p:spPr>
              <p:txBody>
                <a:bodyPr/>
                <a:lstStyle/>
                <a:p>
                  <a:endParaRPr lang="zh-CN" altLang="en-US"/>
                </a:p>
              </p:txBody>
            </p:sp>
          </p:grpSp>
        </p:grpSp>
        <p:sp>
          <p:nvSpPr>
            <p:cNvPr id="65755" name="Line 293"/>
            <p:cNvSpPr>
              <a:spLocks noChangeShapeType="1"/>
            </p:cNvSpPr>
            <p:nvPr/>
          </p:nvSpPr>
          <p:spPr bwMode="auto">
            <a:xfrm>
              <a:off x="3488" y="2645"/>
              <a:ext cx="1" cy="108"/>
            </a:xfrm>
            <a:prstGeom prst="line">
              <a:avLst/>
            </a:prstGeom>
            <a:noFill/>
            <a:ln w="4763">
              <a:solidFill>
                <a:srgbClr val="AAE6FF"/>
              </a:solidFill>
              <a:round/>
            </a:ln>
          </p:spPr>
          <p:txBody>
            <a:bodyPr/>
            <a:lstStyle/>
            <a:p>
              <a:endParaRPr lang="zh-CN" altLang="en-US"/>
            </a:p>
          </p:txBody>
        </p:sp>
        <p:sp>
          <p:nvSpPr>
            <p:cNvPr id="65756" name="Line 294"/>
            <p:cNvSpPr>
              <a:spLocks noChangeShapeType="1"/>
            </p:cNvSpPr>
            <p:nvPr/>
          </p:nvSpPr>
          <p:spPr bwMode="auto">
            <a:xfrm>
              <a:off x="3925" y="2645"/>
              <a:ext cx="1" cy="108"/>
            </a:xfrm>
            <a:prstGeom prst="line">
              <a:avLst/>
            </a:prstGeom>
            <a:noFill/>
            <a:ln w="4763">
              <a:solidFill>
                <a:srgbClr val="AAE6FF"/>
              </a:solidFill>
              <a:round/>
            </a:ln>
          </p:spPr>
          <p:txBody>
            <a:bodyPr/>
            <a:lstStyle/>
            <a:p>
              <a:endParaRPr lang="zh-CN" altLang="en-US"/>
            </a:p>
          </p:txBody>
        </p:sp>
      </p:grpSp>
      <p:sp>
        <p:nvSpPr>
          <p:cNvPr id="65599" name="Oval 295"/>
          <p:cNvSpPr>
            <a:spLocks noChangeArrowheads="1"/>
          </p:cNvSpPr>
          <p:nvPr/>
        </p:nvSpPr>
        <p:spPr bwMode="auto">
          <a:xfrm>
            <a:off x="3179763" y="4589463"/>
            <a:ext cx="93662" cy="93662"/>
          </a:xfrm>
          <a:prstGeom prst="ellipse">
            <a:avLst/>
          </a:prstGeom>
          <a:solidFill>
            <a:srgbClr val="FFFFFF"/>
          </a:solidFill>
          <a:ln w="30163">
            <a:solidFill>
              <a:srgbClr val="000000"/>
            </a:solidFill>
            <a:round/>
          </a:ln>
        </p:spPr>
        <p:txBody>
          <a:bodyPr/>
          <a:lstStyle/>
          <a:p>
            <a:endParaRPr lang="zh-CN" altLang="en-US"/>
          </a:p>
        </p:txBody>
      </p:sp>
      <p:sp>
        <p:nvSpPr>
          <p:cNvPr id="65600" name="Oval 296"/>
          <p:cNvSpPr>
            <a:spLocks noChangeArrowheads="1"/>
          </p:cNvSpPr>
          <p:nvPr/>
        </p:nvSpPr>
        <p:spPr bwMode="auto">
          <a:xfrm>
            <a:off x="4845050" y="4583113"/>
            <a:ext cx="92075" cy="90487"/>
          </a:xfrm>
          <a:prstGeom prst="ellipse">
            <a:avLst/>
          </a:prstGeom>
          <a:solidFill>
            <a:srgbClr val="FFFFFF"/>
          </a:solidFill>
          <a:ln w="30163">
            <a:solidFill>
              <a:srgbClr val="000000"/>
            </a:solidFill>
            <a:round/>
          </a:ln>
        </p:spPr>
        <p:txBody>
          <a:bodyPr/>
          <a:lstStyle/>
          <a:p>
            <a:endParaRPr lang="zh-CN" altLang="en-US"/>
          </a:p>
        </p:txBody>
      </p:sp>
      <p:sp>
        <p:nvSpPr>
          <p:cNvPr id="65601" name="Oval 297"/>
          <p:cNvSpPr>
            <a:spLocks noChangeArrowheads="1"/>
          </p:cNvSpPr>
          <p:nvPr/>
        </p:nvSpPr>
        <p:spPr bwMode="auto">
          <a:xfrm>
            <a:off x="5256213" y="4227513"/>
            <a:ext cx="93662" cy="92075"/>
          </a:xfrm>
          <a:prstGeom prst="ellipse">
            <a:avLst/>
          </a:prstGeom>
          <a:solidFill>
            <a:srgbClr val="FFFFFF"/>
          </a:solidFill>
          <a:ln w="30163">
            <a:solidFill>
              <a:srgbClr val="000000"/>
            </a:solidFill>
            <a:round/>
          </a:ln>
        </p:spPr>
        <p:txBody>
          <a:bodyPr/>
          <a:lstStyle/>
          <a:p>
            <a:endParaRPr lang="zh-CN" altLang="en-US"/>
          </a:p>
        </p:txBody>
      </p:sp>
      <p:sp>
        <p:nvSpPr>
          <p:cNvPr id="65602" name="Oval 298"/>
          <p:cNvSpPr>
            <a:spLocks noChangeArrowheads="1"/>
          </p:cNvSpPr>
          <p:nvPr/>
        </p:nvSpPr>
        <p:spPr bwMode="auto">
          <a:xfrm>
            <a:off x="4376738" y="3055938"/>
            <a:ext cx="93662" cy="92075"/>
          </a:xfrm>
          <a:prstGeom prst="ellipse">
            <a:avLst/>
          </a:prstGeom>
          <a:solidFill>
            <a:srgbClr val="FFFFFF"/>
          </a:solidFill>
          <a:ln w="30163">
            <a:solidFill>
              <a:srgbClr val="000000"/>
            </a:solidFill>
            <a:round/>
          </a:ln>
        </p:spPr>
        <p:txBody>
          <a:bodyPr/>
          <a:lstStyle/>
          <a:p>
            <a:endParaRPr lang="zh-CN" altLang="en-US"/>
          </a:p>
        </p:txBody>
      </p:sp>
      <p:sp>
        <p:nvSpPr>
          <p:cNvPr id="65603" name="Oval 299"/>
          <p:cNvSpPr>
            <a:spLocks noChangeArrowheads="1"/>
          </p:cNvSpPr>
          <p:nvPr/>
        </p:nvSpPr>
        <p:spPr bwMode="auto">
          <a:xfrm>
            <a:off x="2717800" y="4114800"/>
            <a:ext cx="93663" cy="92075"/>
          </a:xfrm>
          <a:prstGeom prst="ellipse">
            <a:avLst/>
          </a:prstGeom>
          <a:solidFill>
            <a:srgbClr val="FFFFFF"/>
          </a:solidFill>
          <a:ln w="30163">
            <a:solidFill>
              <a:srgbClr val="000000"/>
            </a:solidFill>
            <a:round/>
          </a:ln>
        </p:spPr>
        <p:txBody>
          <a:bodyPr/>
          <a:lstStyle/>
          <a:p>
            <a:endParaRPr lang="zh-CN" altLang="en-US"/>
          </a:p>
        </p:txBody>
      </p:sp>
      <p:sp>
        <p:nvSpPr>
          <p:cNvPr id="65604" name="Oval 300"/>
          <p:cNvSpPr>
            <a:spLocks noChangeArrowheads="1"/>
          </p:cNvSpPr>
          <p:nvPr/>
        </p:nvSpPr>
        <p:spPr bwMode="auto">
          <a:xfrm>
            <a:off x="3708400" y="3079750"/>
            <a:ext cx="90488" cy="90488"/>
          </a:xfrm>
          <a:prstGeom prst="ellipse">
            <a:avLst/>
          </a:prstGeom>
          <a:solidFill>
            <a:srgbClr val="FFFFFF"/>
          </a:solidFill>
          <a:ln w="30163">
            <a:solidFill>
              <a:srgbClr val="000000"/>
            </a:solidFill>
            <a:round/>
          </a:ln>
        </p:spPr>
        <p:txBody>
          <a:bodyPr/>
          <a:lstStyle/>
          <a:p>
            <a:endParaRPr lang="zh-CN" altLang="en-US"/>
          </a:p>
        </p:txBody>
      </p:sp>
      <p:sp>
        <p:nvSpPr>
          <p:cNvPr id="65605" name="Rectangle 301"/>
          <p:cNvSpPr>
            <a:spLocks noChangeArrowheads="1"/>
          </p:cNvSpPr>
          <p:nvPr/>
        </p:nvSpPr>
        <p:spPr bwMode="auto">
          <a:xfrm>
            <a:off x="4548188" y="2724150"/>
            <a:ext cx="1009650" cy="354013"/>
          </a:xfrm>
          <a:prstGeom prst="rect">
            <a:avLst/>
          </a:prstGeom>
          <a:noFill/>
          <a:ln w="9525">
            <a:noFill/>
            <a:miter lim="800000"/>
          </a:ln>
        </p:spPr>
        <p:txBody>
          <a:bodyPr/>
          <a:lstStyle/>
          <a:p>
            <a:endParaRPr lang="zh-CN" altLang="en-US"/>
          </a:p>
        </p:txBody>
      </p:sp>
      <p:sp>
        <p:nvSpPr>
          <p:cNvPr id="65606" name="Rectangle 302"/>
          <p:cNvSpPr>
            <a:spLocks noChangeArrowheads="1"/>
          </p:cNvSpPr>
          <p:nvPr/>
        </p:nvSpPr>
        <p:spPr bwMode="auto">
          <a:xfrm>
            <a:off x="4570413" y="2886075"/>
            <a:ext cx="1057275" cy="306388"/>
          </a:xfrm>
          <a:prstGeom prst="rect">
            <a:avLst/>
          </a:prstGeom>
          <a:noFill/>
          <a:ln w="9525">
            <a:noFill/>
            <a:miter lim="800000"/>
          </a:ln>
        </p:spPr>
        <p:txBody>
          <a:bodyPr wrap="none" lIns="0" tIns="0" rIns="0" bIns="0">
            <a:spAutoFit/>
          </a:bodyPr>
          <a:lstStyle/>
          <a:p>
            <a:r>
              <a:rPr kumimoji="1" lang="en-US" altLang="zh-CN" sz="2000">
                <a:latin typeface="Arial" panose="020B0604020202020204" pitchFamily="34" charset="0"/>
              </a:rPr>
              <a:t>222.1.6.1</a:t>
            </a:r>
          </a:p>
        </p:txBody>
      </p:sp>
      <p:sp>
        <p:nvSpPr>
          <p:cNvPr id="65607" name="Rectangle 303"/>
          <p:cNvSpPr>
            <a:spLocks noChangeArrowheads="1"/>
          </p:cNvSpPr>
          <p:nvPr/>
        </p:nvSpPr>
        <p:spPr bwMode="auto">
          <a:xfrm>
            <a:off x="2636838" y="2868613"/>
            <a:ext cx="1006475" cy="354012"/>
          </a:xfrm>
          <a:prstGeom prst="rect">
            <a:avLst/>
          </a:prstGeom>
          <a:noFill/>
          <a:ln w="9525">
            <a:noFill/>
            <a:miter lim="800000"/>
          </a:ln>
        </p:spPr>
        <p:txBody>
          <a:bodyPr/>
          <a:lstStyle/>
          <a:p>
            <a:endParaRPr lang="zh-CN" altLang="en-US"/>
          </a:p>
        </p:txBody>
      </p:sp>
      <p:sp>
        <p:nvSpPr>
          <p:cNvPr id="65608" name="Rectangle 304"/>
          <p:cNvSpPr>
            <a:spLocks noChangeArrowheads="1"/>
          </p:cNvSpPr>
          <p:nvPr/>
        </p:nvSpPr>
        <p:spPr bwMode="auto">
          <a:xfrm>
            <a:off x="2755900" y="2855913"/>
            <a:ext cx="1058863" cy="304800"/>
          </a:xfrm>
          <a:prstGeom prst="rect">
            <a:avLst/>
          </a:prstGeom>
          <a:noFill/>
          <a:ln w="9525">
            <a:noFill/>
            <a:miter lim="800000"/>
          </a:ln>
        </p:spPr>
        <p:txBody>
          <a:bodyPr wrap="none" lIns="0" tIns="0" rIns="0" bIns="0">
            <a:spAutoFit/>
          </a:bodyPr>
          <a:lstStyle/>
          <a:p>
            <a:r>
              <a:rPr kumimoji="1" lang="en-US" altLang="zh-CN" sz="2000">
                <a:latin typeface="Arial" panose="020B0604020202020204" pitchFamily="34" charset="0"/>
              </a:rPr>
              <a:t>222.1.5.1</a:t>
            </a:r>
          </a:p>
        </p:txBody>
      </p:sp>
      <p:sp>
        <p:nvSpPr>
          <p:cNvPr id="65609" name="Rectangle 305"/>
          <p:cNvSpPr>
            <a:spLocks noChangeArrowheads="1"/>
          </p:cNvSpPr>
          <p:nvPr/>
        </p:nvSpPr>
        <p:spPr bwMode="auto">
          <a:xfrm>
            <a:off x="1900238" y="3525838"/>
            <a:ext cx="1009650" cy="354012"/>
          </a:xfrm>
          <a:prstGeom prst="rect">
            <a:avLst/>
          </a:prstGeom>
          <a:noFill/>
          <a:ln w="9525">
            <a:noFill/>
            <a:miter lim="800000"/>
          </a:ln>
        </p:spPr>
        <p:txBody>
          <a:bodyPr/>
          <a:lstStyle/>
          <a:p>
            <a:endParaRPr lang="zh-CN" altLang="en-US"/>
          </a:p>
        </p:txBody>
      </p:sp>
      <p:sp>
        <p:nvSpPr>
          <p:cNvPr id="65610" name="Rectangle 306"/>
          <p:cNvSpPr>
            <a:spLocks noChangeArrowheads="1"/>
          </p:cNvSpPr>
          <p:nvPr/>
        </p:nvSpPr>
        <p:spPr bwMode="auto">
          <a:xfrm>
            <a:off x="1866900" y="3776663"/>
            <a:ext cx="1057275" cy="306387"/>
          </a:xfrm>
          <a:prstGeom prst="rect">
            <a:avLst/>
          </a:prstGeom>
          <a:noFill/>
          <a:ln w="9525">
            <a:noFill/>
            <a:miter lim="800000"/>
          </a:ln>
        </p:spPr>
        <p:txBody>
          <a:bodyPr wrap="none" lIns="0" tIns="0" rIns="0" bIns="0">
            <a:spAutoFit/>
          </a:bodyPr>
          <a:lstStyle/>
          <a:p>
            <a:r>
              <a:rPr kumimoji="1" lang="en-US" altLang="zh-CN" sz="2000">
                <a:latin typeface="Arial" panose="020B0604020202020204" pitchFamily="34" charset="0"/>
              </a:rPr>
              <a:t>222.1.5.2</a:t>
            </a:r>
          </a:p>
        </p:txBody>
      </p:sp>
      <p:sp>
        <p:nvSpPr>
          <p:cNvPr id="65611" name="Rectangle 307"/>
          <p:cNvSpPr>
            <a:spLocks noChangeArrowheads="1"/>
          </p:cNvSpPr>
          <p:nvPr/>
        </p:nvSpPr>
        <p:spPr bwMode="auto">
          <a:xfrm>
            <a:off x="5235575" y="3394075"/>
            <a:ext cx="1008063" cy="352425"/>
          </a:xfrm>
          <a:prstGeom prst="rect">
            <a:avLst/>
          </a:prstGeom>
          <a:noFill/>
          <a:ln w="9525">
            <a:noFill/>
            <a:miter lim="800000"/>
          </a:ln>
        </p:spPr>
        <p:txBody>
          <a:bodyPr/>
          <a:lstStyle/>
          <a:p>
            <a:endParaRPr lang="zh-CN" altLang="en-US"/>
          </a:p>
        </p:txBody>
      </p:sp>
      <p:sp>
        <p:nvSpPr>
          <p:cNvPr id="65612" name="Rectangle 308"/>
          <p:cNvSpPr>
            <a:spLocks noChangeArrowheads="1"/>
          </p:cNvSpPr>
          <p:nvPr/>
        </p:nvSpPr>
        <p:spPr bwMode="auto">
          <a:xfrm>
            <a:off x="5254625" y="3900488"/>
            <a:ext cx="1057275" cy="304800"/>
          </a:xfrm>
          <a:prstGeom prst="rect">
            <a:avLst/>
          </a:prstGeom>
          <a:noFill/>
          <a:ln w="9525">
            <a:noFill/>
            <a:miter lim="800000"/>
          </a:ln>
        </p:spPr>
        <p:txBody>
          <a:bodyPr wrap="none" lIns="0" tIns="0" rIns="0" bIns="0">
            <a:spAutoFit/>
          </a:bodyPr>
          <a:lstStyle/>
          <a:p>
            <a:r>
              <a:rPr kumimoji="1" lang="en-US" altLang="zh-CN" sz="2000">
                <a:latin typeface="Arial" panose="020B0604020202020204" pitchFamily="34" charset="0"/>
              </a:rPr>
              <a:t>222.1.6.2</a:t>
            </a:r>
          </a:p>
        </p:txBody>
      </p:sp>
      <p:sp>
        <p:nvSpPr>
          <p:cNvPr id="65613" name="Rectangle 309"/>
          <p:cNvSpPr>
            <a:spLocks noChangeArrowheads="1"/>
          </p:cNvSpPr>
          <p:nvPr/>
        </p:nvSpPr>
        <p:spPr bwMode="auto">
          <a:xfrm>
            <a:off x="4689475" y="4278313"/>
            <a:ext cx="1009650" cy="355600"/>
          </a:xfrm>
          <a:prstGeom prst="rect">
            <a:avLst/>
          </a:prstGeom>
          <a:noFill/>
          <a:ln w="9525">
            <a:noFill/>
            <a:miter lim="800000"/>
          </a:ln>
        </p:spPr>
        <p:txBody>
          <a:bodyPr/>
          <a:lstStyle/>
          <a:p>
            <a:endParaRPr lang="zh-CN" altLang="en-US"/>
          </a:p>
        </p:txBody>
      </p:sp>
      <p:sp>
        <p:nvSpPr>
          <p:cNvPr id="65614" name="Rectangle 310"/>
          <p:cNvSpPr>
            <a:spLocks noChangeArrowheads="1"/>
          </p:cNvSpPr>
          <p:nvPr/>
        </p:nvSpPr>
        <p:spPr bwMode="auto">
          <a:xfrm>
            <a:off x="4543425" y="4730750"/>
            <a:ext cx="1057275" cy="306388"/>
          </a:xfrm>
          <a:prstGeom prst="rect">
            <a:avLst/>
          </a:prstGeom>
          <a:noFill/>
          <a:ln w="9525">
            <a:noFill/>
            <a:miter lim="800000"/>
          </a:ln>
        </p:spPr>
        <p:txBody>
          <a:bodyPr wrap="none" lIns="0" tIns="0" rIns="0" bIns="0">
            <a:spAutoFit/>
          </a:bodyPr>
          <a:lstStyle/>
          <a:p>
            <a:r>
              <a:rPr kumimoji="1" lang="en-US" altLang="zh-CN" sz="2000">
                <a:latin typeface="Arial" panose="020B0604020202020204" pitchFamily="34" charset="0"/>
              </a:rPr>
              <a:t>222.1.4.1</a:t>
            </a:r>
          </a:p>
        </p:txBody>
      </p:sp>
      <p:sp>
        <p:nvSpPr>
          <p:cNvPr id="65615" name="Rectangle 311"/>
          <p:cNvSpPr>
            <a:spLocks noChangeArrowheads="1"/>
          </p:cNvSpPr>
          <p:nvPr/>
        </p:nvSpPr>
        <p:spPr bwMode="auto">
          <a:xfrm>
            <a:off x="2913063" y="4278313"/>
            <a:ext cx="1006475" cy="355600"/>
          </a:xfrm>
          <a:prstGeom prst="rect">
            <a:avLst/>
          </a:prstGeom>
          <a:noFill/>
          <a:ln w="9525">
            <a:noFill/>
            <a:miter lim="800000"/>
          </a:ln>
        </p:spPr>
        <p:txBody>
          <a:bodyPr/>
          <a:lstStyle/>
          <a:p>
            <a:endParaRPr lang="zh-CN" altLang="en-US"/>
          </a:p>
        </p:txBody>
      </p:sp>
      <p:sp>
        <p:nvSpPr>
          <p:cNvPr id="65616" name="Rectangle 312"/>
          <p:cNvSpPr>
            <a:spLocks noChangeArrowheads="1"/>
          </p:cNvSpPr>
          <p:nvPr/>
        </p:nvSpPr>
        <p:spPr bwMode="auto">
          <a:xfrm>
            <a:off x="3000375" y="4713288"/>
            <a:ext cx="1057275" cy="306387"/>
          </a:xfrm>
          <a:prstGeom prst="rect">
            <a:avLst/>
          </a:prstGeom>
          <a:noFill/>
          <a:ln w="9525">
            <a:noFill/>
            <a:miter lim="800000"/>
          </a:ln>
        </p:spPr>
        <p:txBody>
          <a:bodyPr wrap="none" lIns="0" tIns="0" rIns="0" bIns="0">
            <a:spAutoFit/>
          </a:bodyPr>
          <a:lstStyle/>
          <a:p>
            <a:r>
              <a:rPr kumimoji="1" lang="en-US" altLang="zh-CN" sz="2000">
                <a:latin typeface="Arial" panose="020B0604020202020204" pitchFamily="34" charset="0"/>
              </a:rPr>
              <a:t>222.1.4.2</a:t>
            </a:r>
          </a:p>
        </p:txBody>
      </p:sp>
      <p:sp>
        <p:nvSpPr>
          <p:cNvPr id="65617" name="Rectangle 313"/>
          <p:cNvSpPr>
            <a:spLocks noChangeArrowheads="1"/>
          </p:cNvSpPr>
          <p:nvPr/>
        </p:nvSpPr>
        <p:spPr bwMode="auto">
          <a:xfrm>
            <a:off x="381000" y="3013075"/>
            <a:ext cx="1008063" cy="357188"/>
          </a:xfrm>
          <a:prstGeom prst="rect">
            <a:avLst/>
          </a:prstGeom>
          <a:noFill/>
          <a:ln w="9525">
            <a:noFill/>
            <a:miter lim="800000"/>
          </a:ln>
        </p:spPr>
        <p:txBody>
          <a:bodyPr/>
          <a:lstStyle/>
          <a:p>
            <a:endParaRPr lang="zh-CN" altLang="en-US"/>
          </a:p>
        </p:txBody>
      </p:sp>
      <p:sp>
        <p:nvSpPr>
          <p:cNvPr id="65618" name="Rectangle 314"/>
          <p:cNvSpPr>
            <a:spLocks noChangeArrowheads="1"/>
          </p:cNvSpPr>
          <p:nvPr/>
        </p:nvSpPr>
        <p:spPr bwMode="auto">
          <a:xfrm>
            <a:off x="381000" y="3074988"/>
            <a:ext cx="1058863" cy="303212"/>
          </a:xfrm>
          <a:prstGeom prst="rect">
            <a:avLst/>
          </a:prstGeom>
          <a:noFill/>
          <a:ln w="9525">
            <a:noFill/>
            <a:miter lim="800000"/>
          </a:ln>
        </p:spPr>
        <p:txBody>
          <a:bodyPr wrap="none" lIns="0" tIns="0" rIns="0" bIns="0">
            <a:spAutoFit/>
          </a:bodyPr>
          <a:lstStyle/>
          <a:p>
            <a:r>
              <a:rPr kumimoji="1" lang="en-US" altLang="zh-CN" sz="2000">
                <a:latin typeface="Arial" panose="020B0604020202020204" pitchFamily="34" charset="0"/>
              </a:rPr>
              <a:t>222.1.3.3</a:t>
            </a:r>
          </a:p>
        </p:txBody>
      </p:sp>
      <p:sp>
        <p:nvSpPr>
          <p:cNvPr id="65619" name="Rectangle 315"/>
          <p:cNvSpPr>
            <a:spLocks noChangeArrowheads="1"/>
          </p:cNvSpPr>
          <p:nvPr/>
        </p:nvSpPr>
        <p:spPr bwMode="auto">
          <a:xfrm>
            <a:off x="1460500" y="4341813"/>
            <a:ext cx="1008063" cy="354012"/>
          </a:xfrm>
          <a:prstGeom prst="rect">
            <a:avLst/>
          </a:prstGeom>
          <a:noFill/>
          <a:ln w="9525">
            <a:noFill/>
            <a:miter lim="800000"/>
          </a:ln>
        </p:spPr>
        <p:txBody>
          <a:bodyPr/>
          <a:lstStyle/>
          <a:p>
            <a:endParaRPr lang="zh-CN" altLang="en-US"/>
          </a:p>
        </p:txBody>
      </p:sp>
      <p:sp>
        <p:nvSpPr>
          <p:cNvPr id="65620" name="Rectangle 316"/>
          <p:cNvSpPr>
            <a:spLocks noChangeArrowheads="1"/>
          </p:cNvSpPr>
          <p:nvPr/>
        </p:nvSpPr>
        <p:spPr bwMode="auto">
          <a:xfrm>
            <a:off x="1582738" y="4760913"/>
            <a:ext cx="1057275" cy="304800"/>
          </a:xfrm>
          <a:prstGeom prst="rect">
            <a:avLst/>
          </a:prstGeom>
          <a:noFill/>
          <a:ln w="9525">
            <a:noFill/>
            <a:miter lim="800000"/>
          </a:ln>
        </p:spPr>
        <p:txBody>
          <a:bodyPr wrap="none" lIns="0" tIns="0" rIns="0" bIns="0">
            <a:spAutoFit/>
          </a:bodyPr>
          <a:lstStyle/>
          <a:p>
            <a:r>
              <a:rPr kumimoji="1" lang="en-US" altLang="zh-CN" sz="2000">
                <a:latin typeface="Arial" panose="020B0604020202020204" pitchFamily="34" charset="0"/>
              </a:rPr>
              <a:t>222.1.3.2</a:t>
            </a:r>
          </a:p>
        </p:txBody>
      </p:sp>
      <p:sp>
        <p:nvSpPr>
          <p:cNvPr id="65621" name="Rectangle 317"/>
          <p:cNvSpPr>
            <a:spLocks noChangeArrowheads="1"/>
          </p:cNvSpPr>
          <p:nvPr/>
        </p:nvSpPr>
        <p:spPr bwMode="auto">
          <a:xfrm>
            <a:off x="381000" y="4121150"/>
            <a:ext cx="1008063" cy="354013"/>
          </a:xfrm>
          <a:prstGeom prst="rect">
            <a:avLst/>
          </a:prstGeom>
          <a:noFill/>
          <a:ln w="9525">
            <a:noFill/>
            <a:miter lim="800000"/>
          </a:ln>
        </p:spPr>
        <p:txBody>
          <a:bodyPr/>
          <a:lstStyle/>
          <a:p>
            <a:endParaRPr lang="zh-CN" altLang="en-US"/>
          </a:p>
        </p:txBody>
      </p:sp>
      <p:sp>
        <p:nvSpPr>
          <p:cNvPr id="65622" name="Rectangle 318"/>
          <p:cNvSpPr>
            <a:spLocks noChangeArrowheads="1"/>
          </p:cNvSpPr>
          <p:nvPr/>
        </p:nvSpPr>
        <p:spPr bwMode="auto">
          <a:xfrm>
            <a:off x="381000" y="4183063"/>
            <a:ext cx="1058863" cy="303212"/>
          </a:xfrm>
          <a:prstGeom prst="rect">
            <a:avLst/>
          </a:prstGeom>
          <a:noFill/>
          <a:ln w="9525">
            <a:noFill/>
            <a:miter lim="800000"/>
          </a:ln>
        </p:spPr>
        <p:txBody>
          <a:bodyPr wrap="none" lIns="0" tIns="0" rIns="0" bIns="0">
            <a:spAutoFit/>
          </a:bodyPr>
          <a:lstStyle/>
          <a:p>
            <a:r>
              <a:rPr kumimoji="1" lang="en-US" altLang="zh-CN" sz="2000">
                <a:latin typeface="Arial" panose="020B0604020202020204" pitchFamily="34" charset="0"/>
              </a:rPr>
              <a:t>222.1.3.1</a:t>
            </a:r>
          </a:p>
        </p:txBody>
      </p:sp>
      <p:sp>
        <p:nvSpPr>
          <p:cNvPr id="65623" name="Oval 319"/>
          <p:cNvSpPr>
            <a:spLocks noChangeArrowheads="1"/>
          </p:cNvSpPr>
          <p:nvPr/>
        </p:nvSpPr>
        <p:spPr bwMode="auto">
          <a:xfrm>
            <a:off x="1317625" y="3998913"/>
            <a:ext cx="93663" cy="92075"/>
          </a:xfrm>
          <a:prstGeom prst="ellipse">
            <a:avLst/>
          </a:prstGeom>
          <a:solidFill>
            <a:srgbClr val="FFFFFF"/>
          </a:solidFill>
          <a:ln w="30163">
            <a:solidFill>
              <a:srgbClr val="000000"/>
            </a:solidFill>
            <a:round/>
          </a:ln>
        </p:spPr>
        <p:txBody>
          <a:bodyPr/>
          <a:lstStyle/>
          <a:p>
            <a:endParaRPr lang="zh-CN" altLang="en-US"/>
          </a:p>
        </p:txBody>
      </p:sp>
      <p:sp>
        <p:nvSpPr>
          <p:cNvPr id="65624" name="Oval 320"/>
          <p:cNvSpPr>
            <a:spLocks noChangeArrowheads="1"/>
          </p:cNvSpPr>
          <p:nvPr/>
        </p:nvSpPr>
        <p:spPr bwMode="auto">
          <a:xfrm>
            <a:off x="1309688" y="2890838"/>
            <a:ext cx="93662" cy="92075"/>
          </a:xfrm>
          <a:prstGeom prst="ellipse">
            <a:avLst/>
          </a:prstGeom>
          <a:solidFill>
            <a:srgbClr val="FFFFFF"/>
          </a:solidFill>
          <a:ln w="30163">
            <a:solidFill>
              <a:srgbClr val="000000"/>
            </a:solidFill>
            <a:round/>
          </a:ln>
        </p:spPr>
        <p:txBody>
          <a:bodyPr/>
          <a:lstStyle/>
          <a:p>
            <a:endParaRPr lang="zh-CN" altLang="en-US"/>
          </a:p>
        </p:txBody>
      </p:sp>
      <p:sp>
        <p:nvSpPr>
          <p:cNvPr id="65625" name="Oval 321"/>
          <p:cNvSpPr>
            <a:spLocks noChangeArrowheads="1"/>
          </p:cNvSpPr>
          <p:nvPr/>
        </p:nvSpPr>
        <p:spPr bwMode="auto">
          <a:xfrm>
            <a:off x="2011363" y="4537075"/>
            <a:ext cx="92075" cy="92075"/>
          </a:xfrm>
          <a:prstGeom prst="ellipse">
            <a:avLst/>
          </a:prstGeom>
          <a:solidFill>
            <a:srgbClr val="FFFFFF"/>
          </a:solidFill>
          <a:ln w="30163">
            <a:solidFill>
              <a:srgbClr val="000000"/>
            </a:solidFill>
            <a:round/>
          </a:ln>
        </p:spPr>
        <p:txBody>
          <a:bodyPr/>
          <a:lstStyle/>
          <a:p>
            <a:endParaRPr lang="zh-CN" altLang="en-US"/>
          </a:p>
        </p:txBody>
      </p:sp>
      <p:sp>
        <p:nvSpPr>
          <p:cNvPr id="65626" name="Rectangle 322"/>
          <p:cNvSpPr>
            <a:spLocks noChangeArrowheads="1"/>
          </p:cNvSpPr>
          <p:nvPr/>
        </p:nvSpPr>
        <p:spPr bwMode="auto">
          <a:xfrm>
            <a:off x="2535238" y="4398963"/>
            <a:ext cx="414337" cy="355600"/>
          </a:xfrm>
          <a:prstGeom prst="rect">
            <a:avLst/>
          </a:prstGeom>
          <a:noFill/>
          <a:ln w="9525">
            <a:noFill/>
            <a:miter lim="800000"/>
          </a:ln>
        </p:spPr>
        <p:txBody>
          <a:bodyPr/>
          <a:lstStyle/>
          <a:p>
            <a:endParaRPr lang="zh-CN" altLang="en-US"/>
          </a:p>
        </p:txBody>
      </p:sp>
      <p:sp>
        <p:nvSpPr>
          <p:cNvPr id="65627" name="Rectangle 323"/>
          <p:cNvSpPr>
            <a:spLocks noChangeArrowheads="1"/>
          </p:cNvSpPr>
          <p:nvPr/>
        </p:nvSpPr>
        <p:spPr bwMode="auto">
          <a:xfrm>
            <a:off x="2854325" y="4176713"/>
            <a:ext cx="276225" cy="306387"/>
          </a:xfrm>
          <a:prstGeom prst="rect">
            <a:avLst/>
          </a:prstGeom>
          <a:noFill/>
          <a:ln w="9525">
            <a:noFill/>
            <a:miter lim="800000"/>
          </a:ln>
        </p:spPr>
        <p:txBody>
          <a:bodyPr wrap="none" lIns="0" tIns="0" rIns="0" bIns="0">
            <a:spAutoFit/>
          </a:bodyPr>
          <a:lstStyle/>
          <a:p>
            <a:r>
              <a:rPr kumimoji="1" lang="en-US" altLang="zh-CN" sz="2000" b="1">
                <a:latin typeface="Arial" panose="020B0604020202020204" pitchFamily="34" charset="0"/>
              </a:rPr>
              <a:t>R</a:t>
            </a:r>
            <a:r>
              <a:rPr kumimoji="1" lang="en-US" altLang="zh-CN" sz="2000" b="1" baseline="-25000">
                <a:latin typeface="Arial" panose="020B0604020202020204" pitchFamily="34" charset="0"/>
              </a:rPr>
              <a:t>3</a:t>
            </a:r>
            <a:endParaRPr kumimoji="1" lang="en-US" altLang="zh-CN" sz="2000" baseline="-25000">
              <a:latin typeface="Arial" panose="020B0604020202020204" pitchFamily="34" charset="0"/>
            </a:endParaRPr>
          </a:p>
        </p:txBody>
      </p:sp>
      <p:sp>
        <p:nvSpPr>
          <p:cNvPr id="65628" name="Rectangle 324"/>
          <p:cNvSpPr>
            <a:spLocks noChangeArrowheads="1"/>
          </p:cNvSpPr>
          <p:nvPr/>
        </p:nvSpPr>
        <p:spPr bwMode="auto">
          <a:xfrm>
            <a:off x="5805488" y="4340225"/>
            <a:ext cx="414337" cy="350838"/>
          </a:xfrm>
          <a:prstGeom prst="rect">
            <a:avLst/>
          </a:prstGeom>
          <a:noFill/>
          <a:ln w="9525">
            <a:noFill/>
            <a:miter lim="800000"/>
          </a:ln>
        </p:spPr>
        <p:txBody>
          <a:bodyPr/>
          <a:lstStyle/>
          <a:p>
            <a:endParaRPr lang="zh-CN" altLang="en-US"/>
          </a:p>
        </p:txBody>
      </p:sp>
      <p:sp>
        <p:nvSpPr>
          <p:cNvPr id="65629" name="Rectangle 325"/>
          <p:cNvSpPr>
            <a:spLocks noChangeArrowheads="1"/>
          </p:cNvSpPr>
          <p:nvPr/>
        </p:nvSpPr>
        <p:spPr bwMode="auto">
          <a:xfrm>
            <a:off x="4873625" y="4175125"/>
            <a:ext cx="274638" cy="304800"/>
          </a:xfrm>
          <a:prstGeom prst="rect">
            <a:avLst/>
          </a:prstGeom>
          <a:noFill/>
          <a:ln w="9525">
            <a:noFill/>
            <a:miter lim="800000"/>
          </a:ln>
        </p:spPr>
        <p:txBody>
          <a:bodyPr wrap="none" lIns="0" tIns="0" rIns="0" bIns="0">
            <a:spAutoFit/>
          </a:bodyPr>
          <a:lstStyle/>
          <a:p>
            <a:r>
              <a:rPr kumimoji="1" lang="en-US" altLang="zh-CN" sz="2000" b="1">
                <a:latin typeface="Arial" panose="020B0604020202020204" pitchFamily="34" charset="0"/>
              </a:rPr>
              <a:t>R</a:t>
            </a:r>
            <a:r>
              <a:rPr kumimoji="1" lang="en-US" altLang="zh-CN" sz="2000" b="1" baseline="-25000">
                <a:latin typeface="Arial" panose="020B0604020202020204" pitchFamily="34" charset="0"/>
              </a:rPr>
              <a:t>2</a:t>
            </a:r>
            <a:endParaRPr kumimoji="1" lang="en-US" altLang="zh-CN" sz="2000" baseline="-25000">
              <a:latin typeface="Arial" panose="020B0604020202020204" pitchFamily="34" charset="0"/>
            </a:endParaRPr>
          </a:p>
        </p:txBody>
      </p:sp>
      <p:sp>
        <p:nvSpPr>
          <p:cNvPr id="65630" name="Rectangle 326"/>
          <p:cNvSpPr>
            <a:spLocks noChangeArrowheads="1"/>
          </p:cNvSpPr>
          <p:nvPr/>
        </p:nvSpPr>
        <p:spPr bwMode="auto">
          <a:xfrm>
            <a:off x="1501775" y="3022600"/>
            <a:ext cx="898525" cy="354013"/>
          </a:xfrm>
          <a:prstGeom prst="rect">
            <a:avLst/>
          </a:prstGeom>
          <a:noFill/>
          <a:ln w="9525">
            <a:noFill/>
            <a:miter lim="800000"/>
          </a:ln>
        </p:spPr>
        <p:txBody>
          <a:bodyPr/>
          <a:lstStyle/>
          <a:p>
            <a:endParaRPr lang="zh-CN" altLang="en-US"/>
          </a:p>
        </p:txBody>
      </p:sp>
      <p:sp>
        <p:nvSpPr>
          <p:cNvPr id="65631" name="Rectangle 327"/>
          <p:cNvSpPr>
            <a:spLocks noChangeArrowheads="1"/>
          </p:cNvSpPr>
          <p:nvPr/>
        </p:nvSpPr>
        <p:spPr bwMode="auto">
          <a:xfrm>
            <a:off x="1592263" y="3079750"/>
            <a:ext cx="915987" cy="304800"/>
          </a:xfrm>
          <a:prstGeom prst="rect">
            <a:avLst/>
          </a:prstGeom>
          <a:noFill/>
          <a:ln w="9525">
            <a:noFill/>
            <a:miter lim="800000"/>
          </a:ln>
        </p:spPr>
        <p:txBody>
          <a:bodyPr wrap="none" lIns="0" tIns="0" rIns="0" bIns="0">
            <a:spAutoFit/>
          </a:bodyPr>
          <a:lstStyle/>
          <a:p>
            <a:r>
              <a:rPr kumimoji="1" lang="en-US" altLang="zh-CN" sz="2000" b="1">
                <a:latin typeface="Arial" panose="020B0604020202020204" pitchFamily="34" charset="0"/>
              </a:rPr>
              <a:t>222.1.3.</a:t>
            </a:r>
            <a:endParaRPr kumimoji="1" lang="en-US" altLang="zh-CN" sz="2000">
              <a:latin typeface="Arial" panose="020B0604020202020204" pitchFamily="34" charset="0"/>
            </a:endParaRPr>
          </a:p>
        </p:txBody>
      </p:sp>
      <p:sp>
        <p:nvSpPr>
          <p:cNvPr id="65632" name="Rectangle 328"/>
          <p:cNvSpPr>
            <a:spLocks noChangeArrowheads="1"/>
          </p:cNvSpPr>
          <p:nvPr/>
        </p:nvSpPr>
        <p:spPr bwMode="auto">
          <a:xfrm>
            <a:off x="1535113" y="2725738"/>
            <a:ext cx="717550" cy="352425"/>
          </a:xfrm>
          <a:prstGeom prst="rect">
            <a:avLst/>
          </a:prstGeom>
          <a:noFill/>
          <a:ln w="9525">
            <a:noFill/>
            <a:miter lim="800000"/>
          </a:ln>
        </p:spPr>
        <p:txBody>
          <a:bodyPr/>
          <a:lstStyle/>
          <a:p>
            <a:endParaRPr lang="zh-CN" altLang="en-US"/>
          </a:p>
        </p:txBody>
      </p:sp>
      <p:sp>
        <p:nvSpPr>
          <p:cNvPr id="65633" name="Rectangle 329"/>
          <p:cNvSpPr>
            <a:spLocks noChangeArrowheads="1"/>
          </p:cNvSpPr>
          <p:nvPr/>
        </p:nvSpPr>
        <p:spPr bwMode="auto">
          <a:xfrm>
            <a:off x="1622425" y="2782888"/>
            <a:ext cx="615950" cy="304800"/>
          </a:xfrm>
          <a:prstGeom prst="rect">
            <a:avLst/>
          </a:prstGeom>
          <a:noFill/>
          <a:ln w="9525">
            <a:noFill/>
            <a:miter lim="800000"/>
          </a:ln>
        </p:spPr>
        <p:txBody>
          <a:bodyPr wrap="none" lIns="0" tIns="0" rIns="0" bIns="0">
            <a:spAutoFit/>
          </a:bodyPr>
          <a:lstStyle/>
          <a:p>
            <a:r>
              <a:rPr kumimoji="1" lang="en-US" altLang="zh-CN" sz="2000" b="1">
                <a:latin typeface="Arial" panose="020B0604020202020204" pitchFamily="34" charset="0"/>
              </a:rPr>
              <a:t>LAN</a:t>
            </a:r>
            <a:r>
              <a:rPr kumimoji="1" lang="en-US" altLang="zh-CN" sz="2000" b="1" baseline="-25000">
                <a:latin typeface="Arial" panose="020B0604020202020204" pitchFamily="34" charset="0"/>
              </a:rPr>
              <a:t>3</a:t>
            </a:r>
            <a:endParaRPr kumimoji="1" lang="en-US" altLang="zh-CN" sz="2000" baseline="-25000">
              <a:latin typeface="Arial" panose="020B0604020202020204" pitchFamily="34" charset="0"/>
            </a:endParaRPr>
          </a:p>
        </p:txBody>
      </p:sp>
      <p:sp>
        <p:nvSpPr>
          <p:cNvPr id="65634" name="Rectangle 330"/>
          <p:cNvSpPr>
            <a:spLocks noChangeArrowheads="1"/>
          </p:cNvSpPr>
          <p:nvPr/>
        </p:nvSpPr>
        <p:spPr bwMode="auto">
          <a:xfrm>
            <a:off x="3959225" y="3816350"/>
            <a:ext cx="415925" cy="355600"/>
          </a:xfrm>
          <a:prstGeom prst="rect">
            <a:avLst/>
          </a:prstGeom>
          <a:noFill/>
          <a:ln w="9525">
            <a:noFill/>
            <a:miter lim="800000"/>
          </a:ln>
        </p:spPr>
        <p:txBody>
          <a:bodyPr/>
          <a:lstStyle/>
          <a:p>
            <a:endParaRPr lang="zh-CN" altLang="en-US"/>
          </a:p>
        </p:txBody>
      </p:sp>
      <p:sp>
        <p:nvSpPr>
          <p:cNvPr id="65635" name="Rectangle 331"/>
          <p:cNvSpPr>
            <a:spLocks noChangeArrowheads="1"/>
          </p:cNvSpPr>
          <p:nvPr/>
        </p:nvSpPr>
        <p:spPr bwMode="auto">
          <a:xfrm>
            <a:off x="4916488" y="3086100"/>
            <a:ext cx="414337" cy="355600"/>
          </a:xfrm>
          <a:prstGeom prst="rect">
            <a:avLst/>
          </a:prstGeom>
          <a:noFill/>
          <a:ln w="9525">
            <a:noFill/>
            <a:miter lim="800000"/>
          </a:ln>
        </p:spPr>
        <p:txBody>
          <a:bodyPr/>
          <a:lstStyle/>
          <a:p>
            <a:endParaRPr lang="zh-CN" altLang="en-US"/>
          </a:p>
        </p:txBody>
      </p:sp>
      <p:sp>
        <p:nvSpPr>
          <p:cNvPr id="65636" name="Rectangle 332"/>
          <p:cNvSpPr>
            <a:spLocks noChangeArrowheads="1"/>
          </p:cNvSpPr>
          <p:nvPr/>
        </p:nvSpPr>
        <p:spPr bwMode="auto">
          <a:xfrm>
            <a:off x="4914900" y="3292475"/>
            <a:ext cx="276225" cy="303213"/>
          </a:xfrm>
          <a:prstGeom prst="rect">
            <a:avLst/>
          </a:prstGeom>
          <a:noFill/>
          <a:ln w="9525">
            <a:noFill/>
            <a:miter lim="800000"/>
          </a:ln>
        </p:spPr>
        <p:txBody>
          <a:bodyPr wrap="none" lIns="0" tIns="0" rIns="0" bIns="0">
            <a:spAutoFit/>
          </a:bodyPr>
          <a:lstStyle/>
          <a:p>
            <a:r>
              <a:rPr kumimoji="1" lang="en-US" altLang="zh-CN" sz="2000" b="1">
                <a:latin typeface="Arial" panose="020B0604020202020204" pitchFamily="34" charset="0"/>
              </a:rPr>
              <a:t>N</a:t>
            </a:r>
            <a:r>
              <a:rPr kumimoji="1" lang="en-US" altLang="zh-CN" sz="2000" b="1" baseline="-25000">
                <a:latin typeface="Arial" panose="020B0604020202020204" pitchFamily="34" charset="0"/>
              </a:rPr>
              <a:t>3</a:t>
            </a:r>
            <a:endParaRPr kumimoji="1" lang="en-US" altLang="zh-CN" sz="2000" baseline="-25000">
              <a:latin typeface="Arial" panose="020B0604020202020204" pitchFamily="34" charset="0"/>
            </a:endParaRPr>
          </a:p>
        </p:txBody>
      </p:sp>
      <p:sp>
        <p:nvSpPr>
          <p:cNvPr id="65637" name="Rectangle 333"/>
          <p:cNvSpPr>
            <a:spLocks noChangeArrowheads="1"/>
          </p:cNvSpPr>
          <p:nvPr/>
        </p:nvSpPr>
        <p:spPr bwMode="auto">
          <a:xfrm>
            <a:off x="3298825" y="3451225"/>
            <a:ext cx="412750" cy="355600"/>
          </a:xfrm>
          <a:prstGeom prst="rect">
            <a:avLst/>
          </a:prstGeom>
          <a:noFill/>
          <a:ln w="9525">
            <a:noFill/>
            <a:miter lim="800000"/>
          </a:ln>
        </p:spPr>
        <p:txBody>
          <a:bodyPr/>
          <a:lstStyle/>
          <a:p>
            <a:endParaRPr lang="zh-CN" altLang="en-US"/>
          </a:p>
        </p:txBody>
      </p:sp>
      <p:sp>
        <p:nvSpPr>
          <p:cNvPr id="65638" name="Rectangle 334"/>
          <p:cNvSpPr>
            <a:spLocks noChangeArrowheads="1"/>
          </p:cNvSpPr>
          <p:nvPr/>
        </p:nvSpPr>
        <p:spPr bwMode="auto">
          <a:xfrm>
            <a:off x="3214688" y="3714750"/>
            <a:ext cx="276225" cy="303213"/>
          </a:xfrm>
          <a:prstGeom prst="rect">
            <a:avLst/>
          </a:prstGeom>
          <a:noFill/>
          <a:ln w="9525">
            <a:noFill/>
            <a:miter lim="800000"/>
          </a:ln>
        </p:spPr>
        <p:txBody>
          <a:bodyPr wrap="none" lIns="0" tIns="0" rIns="0" bIns="0">
            <a:spAutoFit/>
          </a:bodyPr>
          <a:lstStyle/>
          <a:p>
            <a:r>
              <a:rPr kumimoji="1" lang="en-US" altLang="zh-CN" sz="2000" b="1">
                <a:latin typeface="Arial" panose="020B0604020202020204" pitchFamily="34" charset="0"/>
              </a:rPr>
              <a:t>N</a:t>
            </a:r>
            <a:r>
              <a:rPr kumimoji="1" lang="en-US" altLang="zh-CN" sz="2000" b="1" baseline="-25000">
                <a:latin typeface="Arial" panose="020B0604020202020204" pitchFamily="34" charset="0"/>
              </a:rPr>
              <a:t>2</a:t>
            </a:r>
            <a:endParaRPr kumimoji="1" lang="en-US" altLang="zh-CN" sz="2000" baseline="-25000">
              <a:latin typeface="Arial" panose="020B0604020202020204" pitchFamily="34" charset="0"/>
            </a:endParaRPr>
          </a:p>
        </p:txBody>
      </p:sp>
      <p:sp>
        <p:nvSpPr>
          <p:cNvPr id="65639" name="Rectangle 335"/>
          <p:cNvSpPr>
            <a:spLocks noChangeArrowheads="1"/>
          </p:cNvSpPr>
          <p:nvPr/>
        </p:nvSpPr>
        <p:spPr bwMode="auto">
          <a:xfrm>
            <a:off x="3832225" y="4222750"/>
            <a:ext cx="917575" cy="306388"/>
          </a:xfrm>
          <a:prstGeom prst="rect">
            <a:avLst/>
          </a:prstGeom>
          <a:noFill/>
          <a:ln w="9525">
            <a:noFill/>
            <a:miter lim="800000"/>
          </a:ln>
        </p:spPr>
        <p:txBody>
          <a:bodyPr wrap="none" lIns="0" tIns="0" rIns="0" bIns="0">
            <a:spAutoFit/>
          </a:bodyPr>
          <a:lstStyle/>
          <a:p>
            <a:r>
              <a:rPr kumimoji="1" lang="en-US" altLang="zh-CN" sz="2000" b="1">
                <a:latin typeface="Arial" panose="020B0604020202020204" pitchFamily="34" charset="0"/>
              </a:rPr>
              <a:t>222.1.4.</a:t>
            </a:r>
            <a:endParaRPr kumimoji="1" lang="en-US" altLang="zh-CN" sz="2000">
              <a:latin typeface="Arial" panose="020B0604020202020204" pitchFamily="34" charset="0"/>
            </a:endParaRPr>
          </a:p>
        </p:txBody>
      </p:sp>
      <p:sp>
        <p:nvSpPr>
          <p:cNvPr id="65640" name="Rectangle 336"/>
          <p:cNvSpPr>
            <a:spLocks noChangeArrowheads="1"/>
          </p:cNvSpPr>
          <p:nvPr/>
        </p:nvSpPr>
        <p:spPr bwMode="auto">
          <a:xfrm>
            <a:off x="3592513" y="3451225"/>
            <a:ext cx="898525" cy="355600"/>
          </a:xfrm>
          <a:prstGeom prst="rect">
            <a:avLst/>
          </a:prstGeom>
          <a:noFill/>
          <a:ln w="9525">
            <a:noFill/>
            <a:miter lim="800000"/>
          </a:ln>
        </p:spPr>
        <p:txBody>
          <a:bodyPr/>
          <a:lstStyle/>
          <a:p>
            <a:endParaRPr lang="zh-CN" altLang="en-US"/>
          </a:p>
        </p:txBody>
      </p:sp>
      <p:sp>
        <p:nvSpPr>
          <p:cNvPr id="65641" name="Rectangle 337"/>
          <p:cNvSpPr>
            <a:spLocks noChangeArrowheads="1"/>
          </p:cNvSpPr>
          <p:nvPr/>
        </p:nvSpPr>
        <p:spPr bwMode="auto">
          <a:xfrm>
            <a:off x="3548063" y="3714750"/>
            <a:ext cx="917575" cy="303213"/>
          </a:xfrm>
          <a:prstGeom prst="rect">
            <a:avLst/>
          </a:prstGeom>
          <a:noFill/>
          <a:ln w="9525">
            <a:noFill/>
            <a:miter lim="800000"/>
          </a:ln>
        </p:spPr>
        <p:txBody>
          <a:bodyPr wrap="none" lIns="0" tIns="0" rIns="0" bIns="0">
            <a:spAutoFit/>
          </a:bodyPr>
          <a:lstStyle/>
          <a:p>
            <a:r>
              <a:rPr kumimoji="1" lang="en-US" altLang="zh-CN" sz="2000" b="1">
                <a:latin typeface="Arial" panose="020B0604020202020204" pitchFamily="34" charset="0"/>
              </a:rPr>
              <a:t>222.1.5.</a:t>
            </a:r>
            <a:endParaRPr kumimoji="1" lang="en-US" altLang="zh-CN" sz="2000">
              <a:latin typeface="Arial" panose="020B0604020202020204" pitchFamily="34" charset="0"/>
            </a:endParaRPr>
          </a:p>
        </p:txBody>
      </p:sp>
      <p:sp>
        <p:nvSpPr>
          <p:cNvPr id="65642" name="Rectangle 338"/>
          <p:cNvSpPr>
            <a:spLocks noChangeArrowheads="1"/>
          </p:cNvSpPr>
          <p:nvPr/>
        </p:nvSpPr>
        <p:spPr bwMode="auto">
          <a:xfrm>
            <a:off x="5210175" y="3101975"/>
            <a:ext cx="898525" cy="354013"/>
          </a:xfrm>
          <a:prstGeom prst="rect">
            <a:avLst/>
          </a:prstGeom>
          <a:noFill/>
          <a:ln w="9525">
            <a:noFill/>
            <a:miter lim="800000"/>
          </a:ln>
        </p:spPr>
        <p:txBody>
          <a:bodyPr/>
          <a:lstStyle/>
          <a:p>
            <a:endParaRPr lang="zh-CN" altLang="en-US"/>
          </a:p>
        </p:txBody>
      </p:sp>
      <p:sp>
        <p:nvSpPr>
          <p:cNvPr id="65643" name="Rectangle 339"/>
          <p:cNvSpPr>
            <a:spLocks noChangeArrowheads="1"/>
          </p:cNvSpPr>
          <p:nvPr/>
        </p:nvSpPr>
        <p:spPr bwMode="auto">
          <a:xfrm>
            <a:off x="5243513" y="3308350"/>
            <a:ext cx="914400" cy="306388"/>
          </a:xfrm>
          <a:prstGeom prst="rect">
            <a:avLst/>
          </a:prstGeom>
          <a:noFill/>
          <a:ln w="9525">
            <a:noFill/>
            <a:miter lim="800000"/>
          </a:ln>
        </p:spPr>
        <p:txBody>
          <a:bodyPr wrap="none" lIns="0" tIns="0" rIns="0" bIns="0">
            <a:spAutoFit/>
          </a:bodyPr>
          <a:lstStyle/>
          <a:p>
            <a:r>
              <a:rPr kumimoji="1" lang="en-US" altLang="zh-CN" sz="2000" b="1">
                <a:latin typeface="Arial" panose="020B0604020202020204" pitchFamily="34" charset="0"/>
              </a:rPr>
              <a:t>222.1.6.</a:t>
            </a:r>
            <a:endParaRPr kumimoji="1" lang="en-US" altLang="zh-CN" sz="2000">
              <a:latin typeface="Arial" panose="020B0604020202020204" pitchFamily="34" charset="0"/>
            </a:endParaRPr>
          </a:p>
        </p:txBody>
      </p:sp>
      <p:sp>
        <p:nvSpPr>
          <p:cNvPr id="65644" name="Line 340"/>
          <p:cNvSpPr>
            <a:spLocks noChangeShapeType="1"/>
          </p:cNvSpPr>
          <p:nvPr/>
        </p:nvSpPr>
        <p:spPr bwMode="auto">
          <a:xfrm>
            <a:off x="1512888" y="2590800"/>
            <a:ext cx="0" cy="2179638"/>
          </a:xfrm>
          <a:prstGeom prst="line">
            <a:avLst/>
          </a:prstGeom>
          <a:noFill/>
          <a:ln w="38100">
            <a:solidFill>
              <a:schemeClr val="tx1"/>
            </a:solidFill>
            <a:round/>
          </a:ln>
        </p:spPr>
        <p:txBody>
          <a:bodyPr/>
          <a:lstStyle/>
          <a:p>
            <a:endParaRPr lang="zh-CN" altLang="en-US"/>
          </a:p>
        </p:txBody>
      </p:sp>
      <p:sp>
        <p:nvSpPr>
          <p:cNvPr id="65645" name="Rectangle 341"/>
          <p:cNvSpPr>
            <a:spLocks noChangeArrowheads="1"/>
          </p:cNvSpPr>
          <p:nvPr/>
        </p:nvSpPr>
        <p:spPr bwMode="auto">
          <a:xfrm>
            <a:off x="3498850" y="4206875"/>
            <a:ext cx="276225" cy="304800"/>
          </a:xfrm>
          <a:prstGeom prst="rect">
            <a:avLst/>
          </a:prstGeom>
          <a:noFill/>
          <a:ln w="9525">
            <a:noFill/>
            <a:miter lim="800000"/>
          </a:ln>
        </p:spPr>
        <p:txBody>
          <a:bodyPr wrap="none" lIns="0" tIns="0" rIns="0" bIns="0">
            <a:spAutoFit/>
          </a:bodyPr>
          <a:lstStyle/>
          <a:p>
            <a:r>
              <a:rPr kumimoji="1" lang="en-US" altLang="zh-CN" sz="2000" b="1">
                <a:latin typeface="Arial" panose="020B0604020202020204" pitchFamily="34" charset="0"/>
              </a:rPr>
              <a:t>N</a:t>
            </a:r>
            <a:r>
              <a:rPr kumimoji="1" lang="en-US" altLang="zh-CN" sz="2000" b="1" baseline="-25000">
                <a:latin typeface="Arial" panose="020B0604020202020204" pitchFamily="34" charset="0"/>
              </a:rPr>
              <a:t>1</a:t>
            </a:r>
            <a:endParaRPr kumimoji="1" lang="en-US" altLang="zh-CN" sz="2000" baseline="-25000">
              <a:latin typeface="Arial" panose="020B0604020202020204" pitchFamily="34" charset="0"/>
            </a:endParaRPr>
          </a:p>
        </p:txBody>
      </p:sp>
      <p:pic>
        <p:nvPicPr>
          <p:cNvPr id="65646" name="Picture 342"/>
          <p:cNvPicPr>
            <a:picLocks noChangeArrowheads="1"/>
          </p:cNvPicPr>
          <p:nvPr/>
        </p:nvPicPr>
        <p:blipFill>
          <a:blip r:embed="rId3" cstate="print"/>
          <a:srcRect/>
          <a:stretch>
            <a:fillRect/>
          </a:stretch>
        </p:blipFill>
        <p:spPr bwMode="auto">
          <a:xfrm>
            <a:off x="6316663" y="4937125"/>
            <a:ext cx="581025" cy="396875"/>
          </a:xfrm>
          <a:prstGeom prst="rect">
            <a:avLst/>
          </a:prstGeom>
          <a:noFill/>
          <a:ln w="12699">
            <a:noFill/>
            <a:miter lim="800000"/>
            <a:headEnd/>
            <a:tailEnd/>
          </a:ln>
        </p:spPr>
      </p:pic>
      <p:sp>
        <p:nvSpPr>
          <p:cNvPr id="65647" name="Line 343"/>
          <p:cNvSpPr>
            <a:spLocks noChangeShapeType="1"/>
          </p:cNvSpPr>
          <p:nvPr/>
        </p:nvSpPr>
        <p:spPr bwMode="auto">
          <a:xfrm>
            <a:off x="7677150" y="2662238"/>
            <a:ext cx="0" cy="2671762"/>
          </a:xfrm>
          <a:prstGeom prst="line">
            <a:avLst/>
          </a:prstGeom>
          <a:noFill/>
          <a:ln w="38100">
            <a:solidFill>
              <a:schemeClr val="tx1"/>
            </a:solidFill>
            <a:round/>
          </a:ln>
        </p:spPr>
        <p:txBody>
          <a:bodyPr/>
          <a:lstStyle/>
          <a:p>
            <a:endParaRPr lang="zh-CN" altLang="en-US"/>
          </a:p>
        </p:txBody>
      </p:sp>
      <p:sp>
        <p:nvSpPr>
          <p:cNvPr id="65648" name="Line 344"/>
          <p:cNvSpPr>
            <a:spLocks noChangeShapeType="1"/>
          </p:cNvSpPr>
          <p:nvPr/>
        </p:nvSpPr>
        <p:spPr bwMode="auto">
          <a:xfrm rot="-5400000">
            <a:off x="4276725" y="4270375"/>
            <a:ext cx="0" cy="2266950"/>
          </a:xfrm>
          <a:prstGeom prst="line">
            <a:avLst/>
          </a:prstGeom>
          <a:noFill/>
          <a:ln w="38100">
            <a:solidFill>
              <a:schemeClr val="tx1"/>
            </a:solidFill>
            <a:round/>
          </a:ln>
        </p:spPr>
        <p:txBody>
          <a:bodyPr/>
          <a:lstStyle/>
          <a:p>
            <a:endParaRPr lang="zh-CN" altLang="en-US"/>
          </a:p>
        </p:txBody>
      </p:sp>
      <p:sp>
        <p:nvSpPr>
          <p:cNvPr id="65649" name="Line 345"/>
          <p:cNvSpPr>
            <a:spLocks noChangeShapeType="1"/>
          </p:cNvSpPr>
          <p:nvPr/>
        </p:nvSpPr>
        <p:spPr bwMode="auto">
          <a:xfrm>
            <a:off x="5694363" y="4559300"/>
            <a:ext cx="1982787" cy="0"/>
          </a:xfrm>
          <a:prstGeom prst="line">
            <a:avLst/>
          </a:prstGeom>
          <a:noFill/>
          <a:ln w="28575">
            <a:solidFill>
              <a:schemeClr val="tx1"/>
            </a:solidFill>
            <a:round/>
          </a:ln>
        </p:spPr>
        <p:txBody>
          <a:bodyPr/>
          <a:lstStyle/>
          <a:p>
            <a:endParaRPr lang="zh-CN" altLang="en-US"/>
          </a:p>
        </p:txBody>
      </p:sp>
      <p:sp>
        <p:nvSpPr>
          <p:cNvPr id="65650" name="Oval 346"/>
          <p:cNvSpPr>
            <a:spLocks noChangeArrowheads="1"/>
          </p:cNvSpPr>
          <p:nvPr/>
        </p:nvSpPr>
        <p:spPr bwMode="auto">
          <a:xfrm>
            <a:off x="5907088" y="4489450"/>
            <a:ext cx="119062" cy="119063"/>
          </a:xfrm>
          <a:prstGeom prst="ellipse">
            <a:avLst/>
          </a:prstGeom>
          <a:solidFill>
            <a:srgbClr val="FFFFFF"/>
          </a:solidFill>
          <a:ln w="30163">
            <a:solidFill>
              <a:srgbClr val="000000"/>
            </a:solidFill>
            <a:round/>
          </a:ln>
        </p:spPr>
        <p:txBody>
          <a:bodyPr/>
          <a:lstStyle/>
          <a:p>
            <a:endParaRPr lang="zh-CN" altLang="en-US"/>
          </a:p>
        </p:txBody>
      </p:sp>
      <p:sp>
        <p:nvSpPr>
          <p:cNvPr id="65651" name="Rectangle 347"/>
          <p:cNvSpPr>
            <a:spLocks noChangeArrowheads="1"/>
          </p:cNvSpPr>
          <p:nvPr/>
        </p:nvSpPr>
        <p:spPr bwMode="auto">
          <a:xfrm>
            <a:off x="6900863" y="3292475"/>
            <a:ext cx="615950" cy="304800"/>
          </a:xfrm>
          <a:prstGeom prst="rect">
            <a:avLst/>
          </a:prstGeom>
          <a:noFill/>
          <a:ln w="9525">
            <a:noFill/>
            <a:miter lim="800000"/>
          </a:ln>
        </p:spPr>
        <p:txBody>
          <a:bodyPr wrap="none" lIns="0" tIns="0" rIns="0" bIns="0">
            <a:spAutoFit/>
          </a:bodyPr>
          <a:lstStyle/>
          <a:p>
            <a:r>
              <a:rPr kumimoji="1" lang="en-US" altLang="zh-CN" sz="2000" b="1">
                <a:latin typeface="Arial" panose="020B0604020202020204" pitchFamily="34" charset="0"/>
              </a:rPr>
              <a:t>LAN</a:t>
            </a:r>
            <a:r>
              <a:rPr kumimoji="1" lang="en-US" altLang="zh-CN" sz="2000" b="1" baseline="-25000">
                <a:latin typeface="Arial" panose="020B0604020202020204" pitchFamily="34" charset="0"/>
              </a:rPr>
              <a:t>2</a:t>
            </a:r>
            <a:endParaRPr kumimoji="1" lang="en-US" altLang="zh-CN" sz="2000" baseline="-25000">
              <a:latin typeface="Arial" panose="020B0604020202020204" pitchFamily="34" charset="0"/>
            </a:endParaRPr>
          </a:p>
        </p:txBody>
      </p:sp>
      <p:sp>
        <p:nvSpPr>
          <p:cNvPr id="65652" name="Rectangle 348"/>
          <p:cNvSpPr>
            <a:spLocks noChangeArrowheads="1"/>
          </p:cNvSpPr>
          <p:nvPr/>
        </p:nvSpPr>
        <p:spPr bwMode="auto">
          <a:xfrm>
            <a:off x="2417763" y="2022475"/>
            <a:ext cx="615950" cy="304800"/>
          </a:xfrm>
          <a:prstGeom prst="rect">
            <a:avLst/>
          </a:prstGeom>
          <a:noFill/>
          <a:ln w="9525">
            <a:noFill/>
            <a:miter lim="800000"/>
          </a:ln>
        </p:spPr>
        <p:txBody>
          <a:bodyPr wrap="none" lIns="0" tIns="0" rIns="0" bIns="0">
            <a:spAutoFit/>
          </a:bodyPr>
          <a:lstStyle/>
          <a:p>
            <a:r>
              <a:rPr kumimoji="1" lang="en-US" altLang="zh-CN" sz="2000" b="1">
                <a:latin typeface="Arial" panose="020B0604020202020204" pitchFamily="34" charset="0"/>
              </a:rPr>
              <a:t>LAN</a:t>
            </a:r>
            <a:r>
              <a:rPr kumimoji="1" lang="en-US" altLang="zh-CN" sz="2000" b="1" baseline="-25000">
                <a:latin typeface="Arial" panose="020B0604020202020204" pitchFamily="34" charset="0"/>
              </a:rPr>
              <a:t>1</a:t>
            </a:r>
            <a:endParaRPr kumimoji="1" lang="en-US" altLang="zh-CN" sz="2000" baseline="-25000">
              <a:latin typeface="Arial" panose="020B0604020202020204" pitchFamily="34" charset="0"/>
            </a:endParaRPr>
          </a:p>
        </p:txBody>
      </p:sp>
      <p:sp>
        <p:nvSpPr>
          <p:cNvPr id="65653" name="Line 349"/>
          <p:cNvSpPr>
            <a:spLocks noChangeShapeType="1"/>
          </p:cNvSpPr>
          <p:nvPr/>
        </p:nvSpPr>
        <p:spPr bwMode="auto">
          <a:xfrm rot="-5400000">
            <a:off x="5056982" y="142081"/>
            <a:ext cx="0" cy="3967163"/>
          </a:xfrm>
          <a:prstGeom prst="line">
            <a:avLst/>
          </a:prstGeom>
          <a:noFill/>
          <a:ln w="38100">
            <a:solidFill>
              <a:schemeClr val="tx1"/>
            </a:solidFill>
            <a:round/>
          </a:ln>
        </p:spPr>
        <p:txBody>
          <a:bodyPr/>
          <a:lstStyle/>
          <a:p>
            <a:endParaRPr lang="zh-CN" altLang="en-US"/>
          </a:p>
        </p:txBody>
      </p:sp>
      <p:sp>
        <p:nvSpPr>
          <p:cNvPr id="65654" name="Rectangle 351"/>
          <p:cNvSpPr>
            <a:spLocks noChangeArrowheads="1"/>
          </p:cNvSpPr>
          <p:nvPr/>
        </p:nvSpPr>
        <p:spPr bwMode="auto">
          <a:xfrm>
            <a:off x="984250" y="5964238"/>
            <a:ext cx="762000" cy="306387"/>
          </a:xfrm>
          <a:prstGeom prst="rect">
            <a:avLst/>
          </a:prstGeom>
          <a:noFill/>
          <a:ln w="9525">
            <a:noFill/>
            <a:miter lim="800000"/>
          </a:ln>
        </p:spPr>
        <p:txBody>
          <a:bodyPr wrap="none" lIns="0" tIns="0" rIns="0" bIns="0">
            <a:spAutoFit/>
          </a:bodyPr>
          <a:lstStyle/>
          <a:p>
            <a:r>
              <a:rPr kumimoji="1" lang="zh-CN" altLang="en-US" sz="2000">
                <a:latin typeface="Arial" panose="020B0604020202020204" pitchFamily="34" charset="0"/>
              </a:rPr>
              <a:t>互联网</a:t>
            </a:r>
          </a:p>
        </p:txBody>
      </p:sp>
      <p:sp>
        <p:nvSpPr>
          <p:cNvPr id="65655" name="Line 352"/>
          <p:cNvSpPr>
            <a:spLocks noChangeShapeType="1"/>
          </p:cNvSpPr>
          <p:nvPr/>
        </p:nvSpPr>
        <p:spPr bwMode="auto">
          <a:xfrm flipV="1">
            <a:off x="1373188" y="5541963"/>
            <a:ext cx="423862" cy="422275"/>
          </a:xfrm>
          <a:prstGeom prst="line">
            <a:avLst/>
          </a:prstGeom>
          <a:noFill/>
          <a:ln w="9525">
            <a:solidFill>
              <a:schemeClr val="tx1"/>
            </a:solidFill>
            <a:round/>
            <a:tailEnd type="triangle" w="sm" len="med"/>
          </a:ln>
        </p:spPr>
        <p:txBody>
          <a:bodyPr/>
          <a:lstStyle/>
          <a:p>
            <a:endParaRPr lang="zh-CN" altLang="en-US"/>
          </a:p>
        </p:txBody>
      </p:sp>
      <p:sp>
        <p:nvSpPr>
          <p:cNvPr id="65656" name="Line 353"/>
          <p:cNvSpPr>
            <a:spLocks noChangeShapeType="1"/>
          </p:cNvSpPr>
          <p:nvPr/>
        </p:nvSpPr>
        <p:spPr bwMode="auto">
          <a:xfrm>
            <a:off x="3378200" y="1347788"/>
            <a:ext cx="0" cy="777875"/>
          </a:xfrm>
          <a:prstGeom prst="line">
            <a:avLst/>
          </a:prstGeom>
          <a:noFill/>
          <a:ln w="28575">
            <a:solidFill>
              <a:schemeClr val="tx1"/>
            </a:solidFill>
            <a:round/>
          </a:ln>
        </p:spPr>
        <p:txBody>
          <a:bodyPr/>
          <a:lstStyle/>
          <a:p>
            <a:endParaRPr lang="zh-CN" altLang="en-US"/>
          </a:p>
        </p:txBody>
      </p:sp>
      <p:sp>
        <p:nvSpPr>
          <p:cNvPr id="65657" name="Oval 354"/>
          <p:cNvSpPr>
            <a:spLocks noChangeArrowheads="1"/>
          </p:cNvSpPr>
          <p:nvPr/>
        </p:nvSpPr>
        <p:spPr bwMode="auto">
          <a:xfrm>
            <a:off x="3322638" y="1730375"/>
            <a:ext cx="93662" cy="92075"/>
          </a:xfrm>
          <a:prstGeom prst="ellipse">
            <a:avLst/>
          </a:prstGeom>
          <a:solidFill>
            <a:srgbClr val="FFFFFF"/>
          </a:solidFill>
          <a:ln w="30163">
            <a:solidFill>
              <a:srgbClr val="000000"/>
            </a:solidFill>
            <a:round/>
          </a:ln>
        </p:spPr>
        <p:txBody>
          <a:bodyPr/>
          <a:lstStyle/>
          <a:p>
            <a:endParaRPr lang="zh-CN" altLang="en-US"/>
          </a:p>
        </p:txBody>
      </p:sp>
      <p:grpSp>
        <p:nvGrpSpPr>
          <p:cNvPr id="65658" name="Group 355"/>
          <p:cNvGrpSpPr/>
          <p:nvPr/>
        </p:nvGrpSpPr>
        <p:grpSpPr bwMode="auto">
          <a:xfrm>
            <a:off x="3105150" y="898525"/>
            <a:ext cx="506413" cy="514350"/>
            <a:chOff x="1813" y="593"/>
            <a:chExt cx="343" cy="352"/>
          </a:xfrm>
        </p:grpSpPr>
        <p:grpSp>
          <p:nvGrpSpPr>
            <p:cNvPr id="65724" name="Group 356"/>
            <p:cNvGrpSpPr/>
            <p:nvPr/>
          </p:nvGrpSpPr>
          <p:grpSpPr bwMode="auto">
            <a:xfrm>
              <a:off x="1821" y="599"/>
              <a:ext cx="335" cy="346"/>
              <a:chOff x="1821" y="599"/>
              <a:chExt cx="335" cy="346"/>
            </a:xfrm>
          </p:grpSpPr>
          <p:sp>
            <p:nvSpPr>
              <p:cNvPr id="65738" name="Freeform 357"/>
              <p:cNvSpPr/>
              <p:nvPr/>
            </p:nvSpPr>
            <p:spPr bwMode="auto">
              <a:xfrm>
                <a:off x="1830" y="779"/>
                <a:ext cx="316" cy="33"/>
              </a:xfrm>
              <a:custGeom>
                <a:avLst/>
                <a:gdLst>
                  <a:gd name="T0" fmla="*/ 0 w 316"/>
                  <a:gd name="T1" fmla="*/ 33 h 33"/>
                  <a:gd name="T2" fmla="*/ 37 w 316"/>
                  <a:gd name="T3" fmla="*/ 0 h 33"/>
                  <a:gd name="T4" fmla="*/ 278 w 316"/>
                  <a:gd name="T5" fmla="*/ 0 h 33"/>
                  <a:gd name="T6" fmla="*/ 316 w 316"/>
                  <a:gd name="T7" fmla="*/ 33 h 33"/>
                  <a:gd name="T8" fmla="*/ 0 w 316"/>
                  <a:gd name="T9" fmla="*/ 33 h 33"/>
                  <a:gd name="T10" fmla="*/ 0 60000 65536"/>
                  <a:gd name="T11" fmla="*/ 0 60000 65536"/>
                  <a:gd name="T12" fmla="*/ 0 60000 65536"/>
                  <a:gd name="T13" fmla="*/ 0 60000 65536"/>
                  <a:gd name="T14" fmla="*/ 0 60000 65536"/>
                  <a:gd name="T15" fmla="*/ 0 w 316"/>
                  <a:gd name="T16" fmla="*/ 0 h 33"/>
                  <a:gd name="T17" fmla="*/ 316 w 316"/>
                  <a:gd name="T18" fmla="*/ 33 h 33"/>
                </a:gdLst>
                <a:ahLst/>
                <a:cxnLst>
                  <a:cxn ang="T10">
                    <a:pos x="T0" y="T1"/>
                  </a:cxn>
                  <a:cxn ang="T11">
                    <a:pos x="T2" y="T3"/>
                  </a:cxn>
                  <a:cxn ang="T12">
                    <a:pos x="T4" y="T5"/>
                  </a:cxn>
                  <a:cxn ang="T13">
                    <a:pos x="T6" y="T7"/>
                  </a:cxn>
                  <a:cxn ang="T14">
                    <a:pos x="T8" y="T9"/>
                  </a:cxn>
                </a:cxnLst>
                <a:rect l="T15" t="T16" r="T17" b="T18"/>
                <a:pathLst>
                  <a:path w="316" h="33">
                    <a:moveTo>
                      <a:pt x="0" y="33"/>
                    </a:moveTo>
                    <a:lnTo>
                      <a:pt x="37" y="0"/>
                    </a:lnTo>
                    <a:lnTo>
                      <a:pt x="278" y="0"/>
                    </a:lnTo>
                    <a:lnTo>
                      <a:pt x="316" y="33"/>
                    </a:lnTo>
                    <a:lnTo>
                      <a:pt x="0" y="33"/>
                    </a:lnTo>
                    <a:close/>
                  </a:path>
                </a:pathLst>
              </a:custGeom>
              <a:solidFill>
                <a:srgbClr val="000000"/>
              </a:solidFill>
              <a:ln w="9525">
                <a:noFill/>
                <a:round/>
              </a:ln>
            </p:spPr>
            <p:txBody>
              <a:bodyPr/>
              <a:lstStyle/>
              <a:p>
                <a:endParaRPr lang="zh-CN" altLang="en-US"/>
              </a:p>
            </p:txBody>
          </p:sp>
          <p:sp>
            <p:nvSpPr>
              <p:cNvPr id="65739" name="Freeform 358"/>
              <p:cNvSpPr/>
              <p:nvPr/>
            </p:nvSpPr>
            <p:spPr bwMode="auto">
              <a:xfrm>
                <a:off x="1830" y="779"/>
                <a:ext cx="316" cy="33"/>
              </a:xfrm>
              <a:custGeom>
                <a:avLst/>
                <a:gdLst>
                  <a:gd name="T0" fmla="*/ 0 w 316"/>
                  <a:gd name="T1" fmla="*/ 33 h 33"/>
                  <a:gd name="T2" fmla="*/ 37 w 316"/>
                  <a:gd name="T3" fmla="*/ 0 h 33"/>
                  <a:gd name="T4" fmla="*/ 278 w 316"/>
                  <a:gd name="T5" fmla="*/ 0 h 33"/>
                  <a:gd name="T6" fmla="*/ 316 w 316"/>
                  <a:gd name="T7" fmla="*/ 33 h 33"/>
                  <a:gd name="T8" fmla="*/ 0 w 316"/>
                  <a:gd name="T9" fmla="*/ 33 h 33"/>
                  <a:gd name="T10" fmla="*/ 0 60000 65536"/>
                  <a:gd name="T11" fmla="*/ 0 60000 65536"/>
                  <a:gd name="T12" fmla="*/ 0 60000 65536"/>
                  <a:gd name="T13" fmla="*/ 0 60000 65536"/>
                  <a:gd name="T14" fmla="*/ 0 60000 65536"/>
                  <a:gd name="T15" fmla="*/ 0 w 316"/>
                  <a:gd name="T16" fmla="*/ 0 h 33"/>
                  <a:gd name="T17" fmla="*/ 316 w 316"/>
                  <a:gd name="T18" fmla="*/ 33 h 33"/>
                </a:gdLst>
                <a:ahLst/>
                <a:cxnLst>
                  <a:cxn ang="T10">
                    <a:pos x="T0" y="T1"/>
                  </a:cxn>
                  <a:cxn ang="T11">
                    <a:pos x="T2" y="T3"/>
                  </a:cxn>
                  <a:cxn ang="T12">
                    <a:pos x="T4" y="T5"/>
                  </a:cxn>
                  <a:cxn ang="T13">
                    <a:pos x="T6" y="T7"/>
                  </a:cxn>
                  <a:cxn ang="T14">
                    <a:pos x="T8" y="T9"/>
                  </a:cxn>
                </a:cxnLst>
                <a:rect l="T15" t="T16" r="T17" b="T18"/>
                <a:pathLst>
                  <a:path w="316" h="33">
                    <a:moveTo>
                      <a:pt x="0" y="33"/>
                    </a:moveTo>
                    <a:lnTo>
                      <a:pt x="37" y="0"/>
                    </a:lnTo>
                    <a:lnTo>
                      <a:pt x="278" y="0"/>
                    </a:lnTo>
                    <a:lnTo>
                      <a:pt x="316" y="33"/>
                    </a:lnTo>
                    <a:lnTo>
                      <a:pt x="0" y="33"/>
                    </a:lnTo>
                    <a:close/>
                  </a:path>
                </a:pathLst>
              </a:custGeom>
              <a:solidFill>
                <a:srgbClr val="000000"/>
              </a:solidFill>
              <a:ln w="9525">
                <a:noFill/>
                <a:round/>
              </a:ln>
            </p:spPr>
            <p:txBody>
              <a:bodyPr/>
              <a:lstStyle/>
              <a:p>
                <a:endParaRPr lang="zh-CN" altLang="en-US"/>
              </a:p>
            </p:txBody>
          </p:sp>
          <p:sp>
            <p:nvSpPr>
              <p:cNvPr id="65740" name="Freeform 359"/>
              <p:cNvSpPr/>
              <p:nvPr/>
            </p:nvSpPr>
            <p:spPr bwMode="auto">
              <a:xfrm>
                <a:off x="1877" y="599"/>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 name="T10" fmla="*/ 0 60000 65536"/>
                  <a:gd name="T11" fmla="*/ 0 60000 65536"/>
                  <a:gd name="T12" fmla="*/ 0 60000 65536"/>
                  <a:gd name="T13" fmla="*/ 0 60000 65536"/>
                  <a:gd name="T14" fmla="*/ 0 60000 65536"/>
                  <a:gd name="T15" fmla="*/ 0 w 223"/>
                  <a:gd name="T16" fmla="*/ 0 h 23"/>
                  <a:gd name="T17" fmla="*/ 223 w 223"/>
                  <a:gd name="T18" fmla="*/ 23 h 23"/>
                </a:gdLst>
                <a:ahLst/>
                <a:cxnLst>
                  <a:cxn ang="T10">
                    <a:pos x="T0" y="T1"/>
                  </a:cxn>
                  <a:cxn ang="T11">
                    <a:pos x="T2" y="T3"/>
                  </a:cxn>
                  <a:cxn ang="T12">
                    <a:pos x="T4" y="T5"/>
                  </a:cxn>
                  <a:cxn ang="T13">
                    <a:pos x="T6" y="T7"/>
                  </a:cxn>
                  <a:cxn ang="T14">
                    <a:pos x="T8" y="T9"/>
                  </a:cxn>
                </a:cxnLst>
                <a:rect l="T15" t="T16" r="T17" b="T18"/>
                <a:pathLst>
                  <a:path w="223" h="23">
                    <a:moveTo>
                      <a:pt x="0" y="23"/>
                    </a:moveTo>
                    <a:lnTo>
                      <a:pt x="27" y="0"/>
                    </a:lnTo>
                    <a:lnTo>
                      <a:pt x="196" y="0"/>
                    </a:lnTo>
                    <a:lnTo>
                      <a:pt x="223" y="23"/>
                    </a:lnTo>
                    <a:lnTo>
                      <a:pt x="0" y="23"/>
                    </a:lnTo>
                    <a:close/>
                  </a:path>
                </a:pathLst>
              </a:custGeom>
              <a:solidFill>
                <a:srgbClr val="000000"/>
              </a:solidFill>
              <a:ln w="9525">
                <a:noFill/>
                <a:round/>
              </a:ln>
            </p:spPr>
            <p:txBody>
              <a:bodyPr/>
              <a:lstStyle/>
              <a:p>
                <a:endParaRPr lang="zh-CN" altLang="en-US"/>
              </a:p>
            </p:txBody>
          </p:sp>
          <p:sp>
            <p:nvSpPr>
              <p:cNvPr id="65741" name="Freeform 360"/>
              <p:cNvSpPr/>
              <p:nvPr/>
            </p:nvSpPr>
            <p:spPr bwMode="auto">
              <a:xfrm>
                <a:off x="1877" y="599"/>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 name="T10" fmla="*/ 0 60000 65536"/>
                  <a:gd name="T11" fmla="*/ 0 60000 65536"/>
                  <a:gd name="T12" fmla="*/ 0 60000 65536"/>
                  <a:gd name="T13" fmla="*/ 0 60000 65536"/>
                  <a:gd name="T14" fmla="*/ 0 60000 65536"/>
                  <a:gd name="T15" fmla="*/ 0 w 223"/>
                  <a:gd name="T16" fmla="*/ 0 h 23"/>
                  <a:gd name="T17" fmla="*/ 223 w 223"/>
                  <a:gd name="T18" fmla="*/ 23 h 23"/>
                </a:gdLst>
                <a:ahLst/>
                <a:cxnLst>
                  <a:cxn ang="T10">
                    <a:pos x="T0" y="T1"/>
                  </a:cxn>
                  <a:cxn ang="T11">
                    <a:pos x="T2" y="T3"/>
                  </a:cxn>
                  <a:cxn ang="T12">
                    <a:pos x="T4" y="T5"/>
                  </a:cxn>
                  <a:cxn ang="T13">
                    <a:pos x="T6" y="T7"/>
                  </a:cxn>
                  <a:cxn ang="T14">
                    <a:pos x="T8" y="T9"/>
                  </a:cxn>
                </a:cxnLst>
                <a:rect l="T15" t="T16" r="T17" b="T18"/>
                <a:pathLst>
                  <a:path w="223" h="23">
                    <a:moveTo>
                      <a:pt x="0" y="23"/>
                    </a:moveTo>
                    <a:lnTo>
                      <a:pt x="27" y="0"/>
                    </a:lnTo>
                    <a:lnTo>
                      <a:pt x="196" y="0"/>
                    </a:lnTo>
                    <a:lnTo>
                      <a:pt x="223" y="23"/>
                    </a:lnTo>
                    <a:lnTo>
                      <a:pt x="0" y="23"/>
                    </a:lnTo>
                    <a:close/>
                  </a:path>
                </a:pathLst>
              </a:custGeom>
              <a:solidFill>
                <a:srgbClr val="000000"/>
              </a:solidFill>
              <a:ln w="9525">
                <a:noFill/>
                <a:round/>
              </a:ln>
            </p:spPr>
            <p:txBody>
              <a:bodyPr/>
              <a:lstStyle/>
              <a:p>
                <a:endParaRPr lang="zh-CN" altLang="en-US"/>
              </a:p>
            </p:txBody>
          </p:sp>
          <p:sp>
            <p:nvSpPr>
              <p:cNvPr id="65742" name="Rectangle 361"/>
              <p:cNvSpPr>
                <a:spLocks noChangeArrowheads="1"/>
              </p:cNvSpPr>
              <p:nvPr/>
            </p:nvSpPr>
            <p:spPr bwMode="auto">
              <a:xfrm>
                <a:off x="1877" y="622"/>
                <a:ext cx="223" cy="176"/>
              </a:xfrm>
              <a:prstGeom prst="rect">
                <a:avLst/>
              </a:prstGeom>
              <a:solidFill>
                <a:srgbClr val="000000"/>
              </a:solidFill>
              <a:ln w="9525">
                <a:noFill/>
                <a:miter lim="800000"/>
              </a:ln>
            </p:spPr>
            <p:txBody>
              <a:bodyPr/>
              <a:lstStyle/>
              <a:p>
                <a:endParaRPr lang="zh-CN" altLang="en-US"/>
              </a:p>
            </p:txBody>
          </p:sp>
          <p:sp>
            <p:nvSpPr>
              <p:cNvPr id="65743" name="Rectangle 362"/>
              <p:cNvSpPr>
                <a:spLocks noChangeArrowheads="1"/>
              </p:cNvSpPr>
              <p:nvPr/>
            </p:nvSpPr>
            <p:spPr bwMode="auto">
              <a:xfrm>
                <a:off x="1832" y="810"/>
                <a:ext cx="314" cy="78"/>
              </a:xfrm>
              <a:prstGeom prst="rect">
                <a:avLst/>
              </a:prstGeom>
              <a:solidFill>
                <a:srgbClr val="000000"/>
              </a:solidFill>
              <a:ln w="9525">
                <a:noFill/>
                <a:miter lim="800000"/>
              </a:ln>
            </p:spPr>
            <p:txBody>
              <a:bodyPr/>
              <a:lstStyle/>
              <a:p>
                <a:endParaRPr lang="zh-CN" altLang="en-US"/>
              </a:p>
            </p:txBody>
          </p:sp>
          <p:sp>
            <p:nvSpPr>
              <p:cNvPr id="65744" name="Rectangle 363"/>
              <p:cNvSpPr>
                <a:spLocks noChangeArrowheads="1"/>
              </p:cNvSpPr>
              <p:nvPr/>
            </p:nvSpPr>
            <p:spPr bwMode="auto">
              <a:xfrm>
                <a:off x="1898" y="644"/>
                <a:ext cx="182" cy="135"/>
              </a:xfrm>
              <a:prstGeom prst="rect">
                <a:avLst/>
              </a:prstGeom>
              <a:solidFill>
                <a:srgbClr val="000000"/>
              </a:solidFill>
              <a:ln w="9525">
                <a:noFill/>
                <a:miter lim="800000"/>
              </a:ln>
            </p:spPr>
            <p:txBody>
              <a:bodyPr/>
              <a:lstStyle/>
              <a:p>
                <a:endParaRPr lang="zh-CN" altLang="en-US"/>
              </a:p>
            </p:txBody>
          </p:sp>
          <p:sp>
            <p:nvSpPr>
              <p:cNvPr id="65745" name="Line 364"/>
              <p:cNvSpPr>
                <a:spLocks noChangeShapeType="1"/>
              </p:cNvSpPr>
              <p:nvPr/>
            </p:nvSpPr>
            <p:spPr bwMode="auto">
              <a:xfrm flipH="1">
                <a:off x="2047" y="840"/>
                <a:ext cx="74" cy="1"/>
              </a:xfrm>
              <a:prstGeom prst="line">
                <a:avLst/>
              </a:prstGeom>
              <a:noFill/>
              <a:ln w="9525">
                <a:solidFill>
                  <a:srgbClr val="000000"/>
                </a:solidFill>
                <a:round/>
              </a:ln>
            </p:spPr>
            <p:txBody>
              <a:bodyPr/>
              <a:lstStyle/>
              <a:p>
                <a:endParaRPr lang="zh-CN" altLang="en-US"/>
              </a:p>
            </p:txBody>
          </p:sp>
          <p:grpSp>
            <p:nvGrpSpPr>
              <p:cNvPr id="65746" name="Group 365"/>
              <p:cNvGrpSpPr/>
              <p:nvPr/>
            </p:nvGrpSpPr>
            <p:grpSpPr bwMode="auto">
              <a:xfrm>
                <a:off x="1821" y="895"/>
                <a:ext cx="335" cy="50"/>
                <a:chOff x="1821" y="895"/>
                <a:chExt cx="335" cy="50"/>
              </a:xfrm>
            </p:grpSpPr>
            <p:sp>
              <p:nvSpPr>
                <p:cNvPr id="65747" name="Freeform 366"/>
                <p:cNvSpPr/>
                <p:nvPr/>
              </p:nvSpPr>
              <p:spPr bwMode="auto">
                <a:xfrm>
                  <a:off x="1821" y="895"/>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 name="T10" fmla="*/ 0 60000 65536"/>
                    <a:gd name="T11" fmla="*/ 0 60000 65536"/>
                    <a:gd name="T12" fmla="*/ 0 60000 65536"/>
                    <a:gd name="T13" fmla="*/ 0 60000 65536"/>
                    <a:gd name="T14" fmla="*/ 0 60000 65536"/>
                    <a:gd name="T15" fmla="*/ 0 w 335"/>
                    <a:gd name="T16" fmla="*/ 0 h 38"/>
                    <a:gd name="T17" fmla="*/ 335 w 335"/>
                    <a:gd name="T18" fmla="*/ 38 h 38"/>
                  </a:gdLst>
                  <a:ahLst/>
                  <a:cxnLst>
                    <a:cxn ang="T10">
                      <a:pos x="T0" y="T1"/>
                    </a:cxn>
                    <a:cxn ang="T11">
                      <a:pos x="T2" y="T3"/>
                    </a:cxn>
                    <a:cxn ang="T12">
                      <a:pos x="T4" y="T5"/>
                    </a:cxn>
                    <a:cxn ang="T13">
                      <a:pos x="T6" y="T7"/>
                    </a:cxn>
                    <a:cxn ang="T14">
                      <a:pos x="T8" y="T9"/>
                    </a:cxn>
                  </a:cxnLst>
                  <a:rect l="T15" t="T16" r="T17" b="T18"/>
                  <a:pathLst>
                    <a:path w="335" h="38">
                      <a:moveTo>
                        <a:pt x="0" y="38"/>
                      </a:moveTo>
                      <a:lnTo>
                        <a:pt x="40" y="0"/>
                      </a:lnTo>
                      <a:lnTo>
                        <a:pt x="296" y="0"/>
                      </a:lnTo>
                      <a:lnTo>
                        <a:pt x="335" y="38"/>
                      </a:lnTo>
                      <a:lnTo>
                        <a:pt x="0" y="38"/>
                      </a:lnTo>
                      <a:close/>
                    </a:path>
                  </a:pathLst>
                </a:custGeom>
                <a:solidFill>
                  <a:srgbClr val="000000"/>
                </a:solidFill>
                <a:ln w="9525">
                  <a:noFill/>
                  <a:round/>
                </a:ln>
              </p:spPr>
              <p:txBody>
                <a:bodyPr/>
                <a:lstStyle/>
                <a:p>
                  <a:endParaRPr lang="zh-CN" altLang="en-US"/>
                </a:p>
              </p:txBody>
            </p:sp>
            <p:sp>
              <p:nvSpPr>
                <p:cNvPr id="65748" name="Freeform 367"/>
                <p:cNvSpPr/>
                <p:nvPr/>
              </p:nvSpPr>
              <p:spPr bwMode="auto">
                <a:xfrm>
                  <a:off x="1821" y="895"/>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 name="T10" fmla="*/ 0 60000 65536"/>
                    <a:gd name="T11" fmla="*/ 0 60000 65536"/>
                    <a:gd name="T12" fmla="*/ 0 60000 65536"/>
                    <a:gd name="T13" fmla="*/ 0 60000 65536"/>
                    <a:gd name="T14" fmla="*/ 0 60000 65536"/>
                    <a:gd name="T15" fmla="*/ 0 w 335"/>
                    <a:gd name="T16" fmla="*/ 0 h 38"/>
                    <a:gd name="T17" fmla="*/ 335 w 335"/>
                    <a:gd name="T18" fmla="*/ 38 h 38"/>
                  </a:gdLst>
                  <a:ahLst/>
                  <a:cxnLst>
                    <a:cxn ang="T10">
                      <a:pos x="T0" y="T1"/>
                    </a:cxn>
                    <a:cxn ang="T11">
                      <a:pos x="T2" y="T3"/>
                    </a:cxn>
                    <a:cxn ang="T12">
                      <a:pos x="T4" y="T5"/>
                    </a:cxn>
                    <a:cxn ang="T13">
                      <a:pos x="T6" y="T7"/>
                    </a:cxn>
                    <a:cxn ang="T14">
                      <a:pos x="T8" y="T9"/>
                    </a:cxn>
                  </a:cxnLst>
                  <a:rect l="T15" t="T16" r="T17" b="T18"/>
                  <a:pathLst>
                    <a:path w="335" h="38">
                      <a:moveTo>
                        <a:pt x="0" y="38"/>
                      </a:moveTo>
                      <a:lnTo>
                        <a:pt x="40" y="0"/>
                      </a:lnTo>
                      <a:lnTo>
                        <a:pt x="296" y="0"/>
                      </a:lnTo>
                      <a:lnTo>
                        <a:pt x="335" y="38"/>
                      </a:lnTo>
                      <a:lnTo>
                        <a:pt x="0" y="38"/>
                      </a:lnTo>
                      <a:close/>
                    </a:path>
                  </a:pathLst>
                </a:custGeom>
                <a:solidFill>
                  <a:srgbClr val="000000"/>
                </a:solidFill>
                <a:ln w="9525">
                  <a:noFill/>
                  <a:round/>
                </a:ln>
              </p:spPr>
              <p:txBody>
                <a:bodyPr/>
                <a:lstStyle/>
                <a:p>
                  <a:endParaRPr lang="zh-CN" altLang="en-US"/>
                </a:p>
              </p:txBody>
            </p:sp>
            <p:sp>
              <p:nvSpPr>
                <p:cNvPr id="65749" name="Rectangle 368"/>
                <p:cNvSpPr>
                  <a:spLocks noChangeArrowheads="1"/>
                </p:cNvSpPr>
                <p:nvPr/>
              </p:nvSpPr>
              <p:spPr bwMode="auto">
                <a:xfrm>
                  <a:off x="1823" y="931"/>
                  <a:ext cx="331" cy="14"/>
                </a:xfrm>
                <a:prstGeom prst="rect">
                  <a:avLst/>
                </a:prstGeom>
                <a:solidFill>
                  <a:srgbClr val="000000"/>
                </a:solidFill>
                <a:ln w="9525">
                  <a:noFill/>
                  <a:miter lim="800000"/>
                </a:ln>
              </p:spPr>
              <p:txBody>
                <a:bodyPr/>
                <a:lstStyle/>
                <a:p>
                  <a:endParaRPr lang="zh-CN" altLang="en-US"/>
                </a:p>
              </p:txBody>
            </p:sp>
          </p:grpSp>
        </p:grpSp>
        <p:grpSp>
          <p:nvGrpSpPr>
            <p:cNvPr id="65725" name="Group 369"/>
            <p:cNvGrpSpPr/>
            <p:nvPr/>
          </p:nvGrpSpPr>
          <p:grpSpPr bwMode="auto">
            <a:xfrm>
              <a:off x="1813" y="593"/>
              <a:ext cx="335" cy="346"/>
              <a:chOff x="1813" y="593"/>
              <a:chExt cx="335" cy="346"/>
            </a:xfrm>
          </p:grpSpPr>
          <p:sp>
            <p:nvSpPr>
              <p:cNvPr id="65726" name="Freeform 370"/>
              <p:cNvSpPr/>
              <p:nvPr/>
            </p:nvSpPr>
            <p:spPr bwMode="auto">
              <a:xfrm>
                <a:off x="1821" y="772"/>
                <a:ext cx="316" cy="34"/>
              </a:xfrm>
              <a:custGeom>
                <a:avLst/>
                <a:gdLst>
                  <a:gd name="T0" fmla="*/ 0 w 316"/>
                  <a:gd name="T1" fmla="*/ 34 h 34"/>
                  <a:gd name="T2" fmla="*/ 38 w 316"/>
                  <a:gd name="T3" fmla="*/ 0 h 34"/>
                  <a:gd name="T4" fmla="*/ 279 w 316"/>
                  <a:gd name="T5" fmla="*/ 0 h 34"/>
                  <a:gd name="T6" fmla="*/ 316 w 316"/>
                  <a:gd name="T7" fmla="*/ 34 h 34"/>
                  <a:gd name="T8" fmla="*/ 0 w 316"/>
                  <a:gd name="T9" fmla="*/ 34 h 34"/>
                  <a:gd name="T10" fmla="*/ 0 60000 65536"/>
                  <a:gd name="T11" fmla="*/ 0 60000 65536"/>
                  <a:gd name="T12" fmla="*/ 0 60000 65536"/>
                  <a:gd name="T13" fmla="*/ 0 60000 65536"/>
                  <a:gd name="T14" fmla="*/ 0 60000 65536"/>
                  <a:gd name="T15" fmla="*/ 0 w 316"/>
                  <a:gd name="T16" fmla="*/ 0 h 34"/>
                  <a:gd name="T17" fmla="*/ 316 w 316"/>
                  <a:gd name="T18" fmla="*/ 34 h 34"/>
                </a:gdLst>
                <a:ahLst/>
                <a:cxnLst>
                  <a:cxn ang="T10">
                    <a:pos x="T0" y="T1"/>
                  </a:cxn>
                  <a:cxn ang="T11">
                    <a:pos x="T2" y="T3"/>
                  </a:cxn>
                  <a:cxn ang="T12">
                    <a:pos x="T4" y="T5"/>
                  </a:cxn>
                  <a:cxn ang="T13">
                    <a:pos x="T6" y="T7"/>
                  </a:cxn>
                  <a:cxn ang="T14">
                    <a:pos x="T8" y="T9"/>
                  </a:cxn>
                </a:cxnLst>
                <a:rect l="T15" t="T16" r="T17" b="T18"/>
                <a:pathLst>
                  <a:path w="316" h="34">
                    <a:moveTo>
                      <a:pt x="0" y="34"/>
                    </a:moveTo>
                    <a:lnTo>
                      <a:pt x="38" y="0"/>
                    </a:lnTo>
                    <a:lnTo>
                      <a:pt x="279" y="0"/>
                    </a:lnTo>
                    <a:lnTo>
                      <a:pt x="316" y="34"/>
                    </a:lnTo>
                    <a:lnTo>
                      <a:pt x="0" y="34"/>
                    </a:lnTo>
                    <a:close/>
                  </a:path>
                </a:pathLst>
              </a:custGeom>
              <a:solidFill>
                <a:srgbClr val="C9C9B6"/>
              </a:solidFill>
              <a:ln w="9525">
                <a:noFill/>
                <a:round/>
              </a:ln>
            </p:spPr>
            <p:txBody>
              <a:bodyPr/>
              <a:lstStyle/>
              <a:p>
                <a:endParaRPr lang="zh-CN" altLang="en-US"/>
              </a:p>
            </p:txBody>
          </p:sp>
          <p:sp>
            <p:nvSpPr>
              <p:cNvPr id="65727" name="Freeform 371"/>
              <p:cNvSpPr/>
              <p:nvPr/>
            </p:nvSpPr>
            <p:spPr bwMode="auto">
              <a:xfrm>
                <a:off x="1821" y="772"/>
                <a:ext cx="316" cy="34"/>
              </a:xfrm>
              <a:custGeom>
                <a:avLst/>
                <a:gdLst>
                  <a:gd name="T0" fmla="*/ 0 w 316"/>
                  <a:gd name="T1" fmla="*/ 34 h 34"/>
                  <a:gd name="T2" fmla="*/ 38 w 316"/>
                  <a:gd name="T3" fmla="*/ 0 h 34"/>
                  <a:gd name="T4" fmla="*/ 279 w 316"/>
                  <a:gd name="T5" fmla="*/ 0 h 34"/>
                  <a:gd name="T6" fmla="*/ 316 w 316"/>
                  <a:gd name="T7" fmla="*/ 34 h 34"/>
                  <a:gd name="T8" fmla="*/ 0 w 316"/>
                  <a:gd name="T9" fmla="*/ 34 h 34"/>
                  <a:gd name="T10" fmla="*/ 0 60000 65536"/>
                  <a:gd name="T11" fmla="*/ 0 60000 65536"/>
                  <a:gd name="T12" fmla="*/ 0 60000 65536"/>
                  <a:gd name="T13" fmla="*/ 0 60000 65536"/>
                  <a:gd name="T14" fmla="*/ 0 60000 65536"/>
                  <a:gd name="T15" fmla="*/ 0 w 316"/>
                  <a:gd name="T16" fmla="*/ 0 h 34"/>
                  <a:gd name="T17" fmla="*/ 316 w 316"/>
                  <a:gd name="T18" fmla="*/ 34 h 34"/>
                </a:gdLst>
                <a:ahLst/>
                <a:cxnLst>
                  <a:cxn ang="T10">
                    <a:pos x="T0" y="T1"/>
                  </a:cxn>
                  <a:cxn ang="T11">
                    <a:pos x="T2" y="T3"/>
                  </a:cxn>
                  <a:cxn ang="T12">
                    <a:pos x="T4" y="T5"/>
                  </a:cxn>
                  <a:cxn ang="T13">
                    <a:pos x="T6" y="T7"/>
                  </a:cxn>
                  <a:cxn ang="T14">
                    <a:pos x="T8" y="T9"/>
                  </a:cxn>
                </a:cxnLst>
                <a:rect l="T15" t="T16" r="T17" b="T18"/>
                <a:pathLst>
                  <a:path w="316" h="34">
                    <a:moveTo>
                      <a:pt x="0" y="34"/>
                    </a:moveTo>
                    <a:lnTo>
                      <a:pt x="38" y="0"/>
                    </a:lnTo>
                    <a:lnTo>
                      <a:pt x="279" y="0"/>
                    </a:lnTo>
                    <a:lnTo>
                      <a:pt x="316" y="34"/>
                    </a:lnTo>
                    <a:lnTo>
                      <a:pt x="0" y="34"/>
                    </a:lnTo>
                    <a:close/>
                  </a:path>
                </a:pathLst>
              </a:custGeom>
              <a:solidFill>
                <a:srgbClr val="C9C9B6"/>
              </a:solidFill>
              <a:ln w="9525">
                <a:noFill/>
                <a:round/>
              </a:ln>
            </p:spPr>
            <p:txBody>
              <a:bodyPr/>
              <a:lstStyle/>
              <a:p>
                <a:endParaRPr lang="zh-CN" altLang="en-US"/>
              </a:p>
            </p:txBody>
          </p:sp>
          <p:sp>
            <p:nvSpPr>
              <p:cNvPr id="65728" name="Freeform 372"/>
              <p:cNvSpPr/>
              <p:nvPr/>
            </p:nvSpPr>
            <p:spPr bwMode="auto">
              <a:xfrm>
                <a:off x="1869" y="593"/>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 name="T10" fmla="*/ 0 60000 65536"/>
                  <a:gd name="T11" fmla="*/ 0 60000 65536"/>
                  <a:gd name="T12" fmla="*/ 0 60000 65536"/>
                  <a:gd name="T13" fmla="*/ 0 60000 65536"/>
                  <a:gd name="T14" fmla="*/ 0 60000 65536"/>
                  <a:gd name="T15" fmla="*/ 0 w 223"/>
                  <a:gd name="T16" fmla="*/ 0 h 23"/>
                  <a:gd name="T17" fmla="*/ 223 w 223"/>
                  <a:gd name="T18" fmla="*/ 23 h 23"/>
                </a:gdLst>
                <a:ahLst/>
                <a:cxnLst>
                  <a:cxn ang="T10">
                    <a:pos x="T0" y="T1"/>
                  </a:cxn>
                  <a:cxn ang="T11">
                    <a:pos x="T2" y="T3"/>
                  </a:cxn>
                  <a:cxn ang="T12">
                    <a:pos x="T4" y="T5"/>
                  </a:cxn>
                  <a:cxn ang="T13">
                    <a:pos x="T6" y="T7"/>
                  </a:cxn>
                  <a:cxn ang="T14">
                    <a:pos x="T8" y="T9"/>
                  </a:cxn>
                </a:cxnLst>
                <a:rect l="T15" t="T16" r="T17" b="T18"/>
                <a:pathLst>
                  <a:path w="223" h="23">
                    <a:moveTo>
                      <a:pt x="0" y="23"/>
                    </a:moveTo>
                    <a:lnTo>
                      <a:pt x="27" y="0"/>
                    </a:lnTo>
                    <a:lnTo>
                      <a:pt x="196" y="0"/>
                    </a:lnTo>
                    <a:lnTo>
                      <a:pt x="223" y="23"/>
                    </a:lnTo>
                    <a:lnTo>
                      <a:pt x="0" y="23"/>
                    </a:lnTo>
                    <a:close/>
                  </a:path>
                </a:pathLst>
              </a:custGeom>
              <a:solidFill>
                <a:srgbClr val="C9C9B6"/>
              </a:solidFill>
              <a:ln w="9525">
                <a:noFill/>
                <a:round/>
              </a:ln>
            </p:spPr>
            <p:txBody>
              <a:bodyPr/>
              <a:lstStyle/>
              <a:p>
                <a:endParaRPr lang="zh-CN" altLang="en-US"/>
              </a:p>
            </p:txBody>
          </p:sp>
          <p:sp>
            <p:nvSpPr>
              <p:cNvPr id="65729" name="Freeform 373"/>
              <p:cNvSpPr/>
              <p:nvPr/>
            </p:nvSpPr>
            <p:spPr bwMode="auto">
              <a:xfrm>
                <a:off x="1869" y="593"/>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 name="T10" fmla="*/ 0 60000 65536"/>
                  <a:gd name="T11" fmla="*/ 0 60000 65536"/>
                  <a:gd name="T12" fmla="*/ 0 60000 65536"/>
                  <a:gd name="T13" fmla="*/ 0 60000 65536"/>
                  <a:gd name="T14" fmla="*/ 0 60000 65536"/>
                  <a:gd name="T15" fmla="*/ 0 w 223"/>
                  <a:gd name="T16" fmla="*/ 0 h 23"/>
                  <a:gd name="T17" fmla="*/ 223 w 223"/>
                  <a:gd name="T18" fmla="*/ 23 h 23"/>
                </a:gdLst>
                <a:ahLst/>
                <a:cxnLst>
                  <a:cxn ang="T10">
                    <a:pos x="T0" y="T1"/>
                  </a:cxn>
                  <a:cxn ang="T11">
                    <a:pos x="T2" y="T3"/>
                  </a:cxn>
                  <a:cxn ang="T12">
                    <a:pos x="T4" y="T5"/>
                  </a:cxn>
                  <a:cxn ang="T13">
                    <a:pos x="T6" y="T7"/>
                  </a:cxn>
                  <a:cxn ang="T14">
                    <a:pos x="T8" y="T9"/>
                  </a:cxn>
                </a:cxnLst>
                <a:rect l="T15" t="T16" r="T17" b="T18"/>
                <a:pathLst>
                  <a:path w="223" h="23">
                    <a:moveTo>
                      <a:pt x="0" y="23"/>
                    </a:moveTo>
                    <a:lnTo>
                      <a:pt x="27" y="0"/>
                    </a:lnTo>
                    <a:lnTo>
                      <a:pt x="196" y="0"/>
                    </a:lnTo>
                    <a:lnTo>
                      <a:pt x="223" y="23"/>
                    </a:lnTo>
                    <a:lnTo>
                      <a:pt x="0" y="23"/>
                    </a:lnTo>
                    <a:close/>
                  </a:path>
                </a:pathLst>
              </a:custGeom>
              <a:solidFill>
                <a:srgbClr val="C9C9B6"/>
              </a:solidFill>
              <a:ln w="9525">
                <a:noFill/>
                <a:round/>
              </a:ln>
            </p:spPr>
            <p:txBody>
              <a:bodyPr/>
              <a:lstStyle/>
              <a:p>
                <a:endParaRPr lang="zh-CN" altLang="en-US"/>
              </a:p>
            </p:txBody>
          </p:sp>
          <p:sp>
            <p:nvSpPr>
              <p:cNvPr id="65730" name="Rectangle 374"/>
              <p:cNvSpPr>
                <a:spLocks noChangeArrowheads="1"/>
              </p:cNvSpPr>
              <p:nvPr/>
            </p:nvSpPr>
            <p:spPr bwMode="auto">
              <a:xfrm>
                <a:off x="1869" y="616"/>
                <a:ext cx="223" cy="175"/>
              </a:xfrm>
              <a:prstGeom prst="rect">
                <a:avLst/>
              </a:prstGeom>
              <a:solidFill>
                <a:srgbClr val="B7B79D"/>
              </a:solidFill>
              <a:ln w="9525">
                <a:noFill/>
                <a:miter lim="800000"/>
              </a:ln>
            </p:spPr>
            <p:txBody>
              <a:bodyPr/>
              <a:lstStyle/>
              <a:p>
                <a:endParaRPr lang="zh-CN" altLang="en-US"/>
              </a:p>
            </p:txBody>
          </p:sp>
          <p:sp>
            <p:nvSpPr>
              <p:cNvPr id="65731" name="Rectangle 375"/>
              <p:cNvSpPr>
                <a:spLocks noChangeArrowheads="1"/>
              </p:cNvSpPr>
              <p:nvPr/>
            </p:nvSpPr>
            <p:spPr bwMode="auto">
              <a:xfrm>
                <a:off x="1823" y="804"/>
                <a:ext cx="314" cy="78"/>
              </a:xfrm>
              <a:prstGeom prst="rect">
                <a:avLst/>
              </a:prstGeom>
              <a:solidFill>
                <a:srgbClr val="B7B79D"/>
              </a:solidFill>
              <a:ln w="9525">
                <a:noFill/>
                <a:miter lim="800000"/>
              </a:ln>
            </p:spPr>
            <p:txBody>
              <a:bodyPr/>
              <a:lstStyle/>
              <a:p>
                <a:endParaRPr lang="zh-CN" altLang="en-US"/>
              </a:p>
            </p:txBody>
          </p:sp>
          <p:sp>
            <p:nvSpPr>
              <p:cNvPr id="65732" name="Rectangle 376"/>
              <p:cNvSpPr>
                <a:spLocks noChangeArrowheads="1"/>
              </p:cNvSpPr>
              <p:nvPr/>
            </p:nvSpPr>
            <p:spPr bwMode="auto">
              <a:xfrm>
                <a:off x="1890" y="637"/>
                <a:ext cx="181" cy="135"/>
              </a:xfrm>
              <a:prstGeom prst="rect">
                <a:avLst/>
              </a:prstGeom>
              <a:solidFill>
                <a:srgbClr val="FFFFFF"/>
              </a:solidFill>
              <a:ln w="9525">
                <a:noFill/>
                <a:miter lim="800000"/>
              </a:ln>
            </p:spPr>
            <p:txBody>
              <a:bodyPr/>
              <a:lstStyle/>
              <a:p>
                <a:endParaRPr lang="zh-CN" altLang="en-US"/>
              </a:p>
            </p:txBody>
          </p:sp>
          <p:sp>
            <p:nvSpPr>
              <p:cNvPr id="65733" name="Line 377"/>
              <p:cNvSpPr>
                <a:spLocks noChangeShapeType="1"/>
              </p:cNvSpPr>
              <p:nvPr/>
            </p:nvSpPr>
            <p:spPr bwMode="auto">
              <a:xfrm flipH="1">
                <a:off x="2038" y="834"/>
                <a:ext cx="75" cy="1"/>
              </a:xfrm>
              <a:prstGeom prst="line">
                <a:avLst/>
              </a:prstGeom>
              <a:noFill/>
              <a:ln w="9525">
                <a:solidFill>
                  <a:srgbClr val="000000"/>
                </a:solidFill>
                <a:round/>
              </a:ln>
            </p:spPr>
            <p:txBody>
              <a:bodyPr/>
              <a:lstStyle/>
              <a:p>
                <a:endParaRPr lang="zh-CN" altLang="en-US"/>
              </a:p>
            </p:txBody>
          </p:sp>
          <p:grpSp>
            <p:nvGrpSpPr>
              <p:cNvPr id="65734" name="Group 378"/>
              <p:cNvGrpSpPr/>
              <p:nvPr/>
            </p:nvGrpSpPr>
            <p:grpSpPr bwMode="auto">
              <a:xfrm>
                <a:off x="1813" y="888"/>
                <a:ext cx="335" cy="51"/>
                <a:chOff x="1813" y="888"/>
                <a:chExt cx="335" cy="51"/>
              </a:xfrm>
            </p:grpSpPr>
            <p:sp>
              <p:nvSpPr>
                <p:cNvPr id="65735" name="Freeform 379"/>
                <p:cNvSpPr/>
                <p:nvPr/>
              </p:nvSpPr>
              <p:spPr bwMode="auto">
                <a:xfrm>
                  <a:off x="1813" y="888"/>
                  <a:ext cx="335" cy="38"/>
                </a:xfrm>
                <a:custGeom>
                  <a:avLst/>
                  <a:gdLst>
                    <a:gd name="T0" fmla="*/ 0 w 335"/>
                    <a:gd name="T1" fmla="*/ 38 h 38"/>
                    <a:gd name="T2" fmla="*/ 39 w 335"/>
                    <a:gd name="T3" fmla="*/ 0 h 38"/>
                    <a:gd name="T4" fmla="*/ 295 w 335"/>
                    <a:gd name="T5" fmla="*/ 0 h 38"/>
                    <a:gd name="T6" fmla="*/ 335 w 335"/>
                    <a:gd name="T7" fmla="*/ 38 h 38"/>
                    <a:gd name="T8" fmla="*/ 0 w 335"/>
                    <a:gd name="T9" fmla="*/ 38 h 38"/>
                    <a:gd name="T10" fmla="*/ 0 60000 65536"/>
                    <a:gd name="T11" fmla="*/ 0 60000 65536"/>
                    <a:gd name="T12" fmla="*/ 0 60000 65536"/>
                    <a:gd name="T13" fmla="*/ 0 60000 65536"/>
                    <a:gd name="T14" fmla="*/ 0 60000 65536"/>
                    <a:gd name="T15" fmla="*/ 0 w 335"/>
                    <a:gd name="T16" fmla="*/ 0 h 38"/>
                    <a:gd name="T17" fmla="*/ 335 w 335"/>
                    <a:gd name="T18" fmla="*/ 38 h 38"/>
                  </a:gdLst>
                  <a:ahLst/>
                  <a:cxnLst>
                    <a:cxn ang="T10">
                      <a:pos x="T0" y="T1"/>
                    </a:cxn>
                    <a:cxn ang="T11">
                      <a:pos x="T2" y="T3"/>
                    </a:cxn>
                    <a:cxn ang="T12">
                      <a:pos x="T4" y="T5"/>
                    </a:cxn>
                    <a:cxn ang="T13">
                      <a:pos x="T6" y="T7"/>
                    </a:cxn>
                    <a:cxn ang="T14">
                      <a:pos x="T8" y="T9"/>
                    </a:cxn>
                  </a:cxnLst>
                  <a:rect l="T15" t="T16" r="T17" b="T18"/>
                  <a:pathLst>
                    <a:path w="335" h="38">
                      <a:moveTo>
                        <a:pt x="0" y="38"/>
                      </a:moveTo>
                      <a:lnTo>
                        <a:pt x="39" y="0"/>
                      </a:lnTo>
                      <a:lnTo>
                        <a:pt x="295" y="0"/>
                      </a:lnTo>
                      <a:lnTo>
                        <a:pt x="335" y="38"/>
                      </a:lnTo>
                      <a:lnTo>
                        <a:pt x="0" y="38"/>
                      </a:lnTo>
                      <a:close/>
                    </a:path>
                  </a:pathLst>
                </a:custGeom>
                <a:solidFill>
                  <a:srgbClr val="C9C9B6"/>
                </a:solidFill>
                <a:ln w="9525">
                  <a:noFill/>
                  <a:round/>
                </a:ln>
              </p:spPr>
              <p:txBody>
                <a:bodyPr/>
                <a:lstStyle/>
                <a:p>
                  <a:endParaRPr lang="zh-CN" altLang="en-US"/>
                </a:p>
              </p:txBody>
            </p:sp>
            <p:sp>
              <p:nvSpPr>
                <p:cNvPr id="65736" name="Freeform 380"/>
                <p:cNvSpPr/>
                <p:nvPr/>
              </p:nvSpPr>
              <p:spPr bwMode="auto">
                <a:xfrm>
                  <a:off x="1813" y="888"/>
                  <a:ext cx="335" cy="38"/>
                </a:xfrm>
                <a:custGeom>
                  <a:avLst/>
                  <a:gdLst>
                    <a:gd name="T0" fmla="*/ 0 w 335"/>
                    <a:gd name="T1" fmla="*/ 38 h 38"/>
                    <a:gd name="T2" fmla="*/ 39 w 335"/>
                    <a:gd name="T3" fmla="*/ 0 h 38"/>
                    <a:gd name="T4" fmla="*/ 295 w 335"/>
                    <a:gd name="T5" fmla="*/ 0 h 38"/>
                    <a:gd name="T6" fmla="*/ 335 w 335"/>
                    <a:gd name="T7" fmla="*/ 38 h 38"/>
                    <a:gd name="T8" fmla="*/ 0 w 335"/>
                    <a:gd name="T9" fmla="*/ 38 h 38"/>
                    <a:gd name="T10" fmla="*/ 0 60000 65536"/>
                    <a:gd name="T11" fmla="*/ 0 60000 65536"/>
                    <a:gd name="T12" fmla="*/ 0 60000 65536"/>
                    <a:gd name="T13" fmla="*/ 0 60000 65536"/>
                    <a:gd name="T14" fmla="*/ 0 60000 65536"/>
                    <a:gd name="T15" fmla="*/ 0 w 335"/>
                    <a:gd name="T16" fmla="*/ 0 h 38"/>
                    <a:gd name="T17" fmla="*/ 335 w 335"/>
                    <a:gd name="T18" fmla="*/ 38 h 38"/>
                  </a:gdLst>
                  <a:ahLst/>
                  <a:cxnLst>
                    <a:cxn ang="T10">
                      <a:pos x="T0" y="T1"/>
                    </a:cxn>
                    <a:cxn ang="T11">
                      <a:pos x="T2" y="T3"/>
                    </a:cxn>
                    <a:cxn ang="T12">
                      <a:pos x="T4" y="T5"/>
                    </a:cxn>
                    <a:cxn ang="T13">
                      <a:pos x="T6" y="T7"/>
                    </a:cxn>
                    <a:cxn ang="T14">
                      <a:pos x="T8" y="T9"/>
                    </a:cxn>
                  </a:cxnLst>
                  <a:rect l="T15" t="T16" r="T17" b="T18"/>
                  <a:pathLst>
                    <a:path w="335" h="38">
                      <a:moveTo>
                        <a:pt x="0" y="38"/>
                      </a:moveTo>
                      <a:lnTo>
                        <a:pt x="39" y="0"/>
                      </a:lnTo>
                      <a:lnTo>
                        <a:pt x="295" y="0"/>
                      </a:lnTo>
                      <a:lnTo>
                        <a:pt x="335" y="38"/>
                      </a:lnTo>
                      <a:lnTo>
                        <a:pt x="0" y="38"/>
                      </a:lnTo>
                      <a:close/>
                    </a:path>
                  </a:pathLst>
                </a:custGeom>
                <a:solidFill>
                  <a:srgbClr val="C9C9B6"/>
                </a:solidFill>
                <a:ln w="9525">
                  <a:noFill/>
                  <a:round/>
                </a:ln>
              </p:spPr>
              <p:txBody>
                <a:bodyPr/>
                <a:lstStyle/>
                <a:p>
                  <a:endParaRPr lang="zh-CN" altLang="en-US"/>
                </a:p>
              </p:txBody>
            </p:sp>
            <p:sp>
              <p:nvSpPr>
                <p:cNvPr id="65737" name="Rectangle 381"/>
                <p:cNvSpPr>
                  <a:spLocks noChangeArrowheads="1"/>
                </p:cNvSpPr>
                <p:nvPr/>
              </p:nvSpPr>
              <p:spPr bwMode="auto">
                <a:xfrm>
                  <a:off x="1815" y="924"/>
                  <a:ext cx="331" cy="15"/>
                </a:xfrm>
                <a:prstGeom prst="rect">
                  <a:avLst/>
                </a:prstGeom>
                <a:solidFill>
                  <a:srgbClr val="BAB79D"/>
                </a:solidFill>
                <a:ln w="9525">
                  <a:noFill/>
                  <a:miter lim="800000"/>
                </a:ln>
              </p:spPr>
              <p:txBody>
                <a:bodyPr/>
                <a:lstStyle/>
                <a:p>
                  <a:endParaRPr lang="zh-CN" altLang="en-US"/>
                </a:p>
              </p:txBody>
            </p:sp>
          </p:grpSp>
        </p:grpSp>
      </p:grpSp>
      <p:sp>
        <p:nvSpPr>
          <p:cNvPr id="65659" name="Line 382"/>
          <p:cNvSpPr>
            <a:spLocks noChangeShapeType="1"/>
          </p:cNvSpPr>
          <p:nvPr/>
        </p:nvSpPr>
        <p:spPr bwMode="auto">
          <a:xfrm>
            <a:off x="6467475" y="1347788"/>
            <a:ext cx="0" cy="777875"/>
          </a:xfrm>
          <a:prstGeom prst="line">
            <a:avLst/>
          </a:prstGeom>
          <a:noFill/>
          <a:ln w="28575">
            <a:solidFill>
              <a:schemeClr val="tx1"/>
            </a:solidFill>
            <a:round/>
          </a:ln>
        </p:spPr>
        <p:txBody>
          <a:bodyPr/>
          <a:lstStyle/>
          <a:p>
            <a:endParaRPr lang="zh-CN" altLang="en-US"/>
          </a:p>
        </p:txBody>
      </p:sp>
      <p:sp>
        <p:nvSpPr>
          <p:cNvPr id="65660" name="Line 383"/>
          <p:cNvSpPr>
            <a:spLocks noChangeShapeType="1"/>
          </p:cNvSpPr>
          <p:nvPr/>
        </p:nvSpPr>
        <p:spPr bwMode="auto">
          <a:xfrm>
            <a:off x="4922838" y="1333500"/>
            <a:ext cx="0" cy="779463"/>
          </a:xfrm>
          <a:prstGeom prst="line">
            <a:avLst/>
          </a:prstGeom>
          <a:noFill/>
          <a:ln w="28575">
            <a:solidFill>
              <a:schemeClr val="tx1"/>
            </a:solidFill>
            <a:round/>
          </a:ln>
        </p:spPr>
        <p:txBody>
          <a:bodyPr/>
          <a:lstStyle/>
          <a:p>
            <a:endParaRPr lang="zh-CN" altLang="en-US"/>
          </a:p>
        </p:txBody>
      </p:sp>
      <p:sp>
        <p:nvSpPr>
          <p:cNvPr id="65661" name="Oval 384"/>
          <p:cNvSpPr>
            <a:spLocks noChangeArrowheads="1"/>
          </p:cNvSpPr>
          <p:nvPr/>
        </p:nvSpPr>
        <p:spPr bwMode="auto">
          <a:xfrm>
            <a:off x="4878388" y="1744663"/>
            <a:ext cx="92075" cy="92075"/>
          </a:xfrm>
          <a:prstGeom prst="ellipse">
            <a:avLst/>
          </a:prstGeom>
          <a:solidFill>
            <a:srgbClr val="FFFFFF"/>
          </a:solidFill>
          <a:ln w="30163">
            <a:solidFill>
              <a:srgbClr val="000000"/>
            </a:solidFill>
            <a:round/>
          </a:ln>
        </p:spPr>
        <p:txBody>
          <a:bodyPr/>
          <a:lstStyle/>
          <a:p>
            <a:endParaRPr lang="zh-CN" altLang="en-US"/>
          </a:p>
        </p:txBody>
      </p:sp>
      <p:grpSp>
        <p:nvGrpSpPr>
          <p:cNvPr id="65662" name="Group 385"/>
          <p:cNvGrpSpPr/>
          <p:nvPr/>
        </p:nvGrpSpPr>
        <p:grpSpPr bwMode="auto">
          <a:xfrm>
            <a:off x="4662488" y="898525"/>
            <a:ext cx="506412" cy="514350"/>
            <a:chOff x="2868" y="593"/>
            <a:chExt cx="343" cy="352"/>
          </a:xfrm>
        </p:grpSpPr>
        <p:grpSp>
          <p:nvGrpSpPr>
            <p:cNvPr id="65698" name="Group 386"/>
            <p:cNvGrpSpPr/>
            <p:nvPr/>
          </p:nvGrpSpPr>
          <p:grpSpPr bwMode="auto">
            <a:xfrm>
              <a:off x="2877" y="599"/>
              <a:ext cx="334" cy="346"/>
              <a:chOff x="2877" y="599"/>
              <a:chExt cx="334" cy="346"/>
            </a:xfrm>
          </p:grpSpPr>
          <p:sp>
            <p:nvSpPr>
              <p:cNvPr id="65712" name="Freeform 387"/>
              <p:cNvSpPr/>
              <p:nvPr/>
            </p:nvSpPr>
            <p:spPr bwMode="auto">
              <a:xfrm>
                <a:off x="2885" y="779"/>
                <a:ext cx="316" cy="33"/>
              </a:xfrm>
              <a:custGeom>
                <a:avLst/>
                <a:gdLst>
                  <a:gd name="T0" fmla="*/ 0 w 316"/>
                  <a:gd name="T1" fmla="*/ 33 h 33"/>
                  <a:gd name="T2" fmla="*/ 37 w 316"/>
                  <a:gd name="T3" fmla="*/ 0 h 33"/>
                  <a:gd name="T4" fmla="*/ 279 w 316"/>
                  <a:gd name="T5" fmla="*/ 0 h 33"/>
                  <a:gd name="T6" fmla="*/ 316 w 316"/>
                  <a:gd name="T7" fmla="*/ 33 h 33"/>
                  <a:gd name="T8" fmla="*/ 0 w 316"/>
                  <a:gd name="T9" fmla="*/ 33 h 33"/>
                  <a:gd name="T10" fmla="*/ 0 60000 65536"/>
                  <a:gd name="T11" fmla="*/ 0 60000 65536"/>
                  <a:gd name="T12" fmla="*/ 0 60000 65536"/>
                  <a:gd name="T13" fmla="*/ 0 60000 65536"/>
                  <a:gd name="T14" fmla="*/ 0 60000 65536"/>
                  <a:gd name="T15" fmla="*/ 0 w 316"/>
                  <a:gd name="T16" fmla="*/ 0 h 33"/>
                  <a:gd name="T17" fmla="*/ 316 w 316"/>
                  <a:gd name="T18" fmla="*/ 33 h 33"/>
                </a:gdLst>
                <a:ahLst/>
                <a:cxnLst>
                  <a:cxn ang="T10">
                    <a:pos x="T0" y="T1"/>
                  </a:cxn>
                  <a:cxn ang="T11">
                    <a:pos x="T2" y="T3"/>
                  </a:cxn>
                  <a:cxn ang="T12">
                    <a:pos x="T4" y="T5"/>
                  </a:cxn>
                  <a:cxn ang="T13">
                    <a:pos x="T6" y="T7"/>
                  </a:cxn>
                  <a:cxn ang="T14">
                    <a:pos x="T8" y="T9"/>
                  </a:cxn>
                </a:cxnLst>
                <a:rect l="T15" t="T16" r="T17" b="T18"/>
                <a:pathLst>
                  <a:path w="316" h="33">
                    <a:moveTo>
                      <a:pt x="0" y="33"/>
                    </a:moveTo>
                    <a:lnTo>
                      <a:pt x="37" y="0"/>
                    </a:lnTo>
                    <a:lnTo>
                      <a:pt x="279" y="0"/>
                    </a:lnTo>
                    <a:lnTo>
                      <a:pt x="316" y="33"/>
                    </a:lnTo>
                    <a:lnTo>
                      <a:pt x="0" y="33"/>
                    </a:lnTo>
                    <a:close/>
                  </a:path>
                </a:pathLst>
              </a:custGeom>
              <a:solidFill>
                <a:srgbClr val="000000"/>
              </a:solidFill>
              <a:ln w="9525">
                <a:noFill/>
                <a:round/>
              </a:ln>
            </p:spPr>
            <p:txBody>
              <a:bodyPr/>
              <a:lstStyle/>
              <a:p>
                <a:endParaRPr lang="zh-CN" altLang="en-US"/>
              </a:p>
            </p:txBody>
          </p:sp>
          <p:sp>
            <p:nvSpPr>
              <p:cNvPr id="65713" name="Freeform 388"/>
              <p:cNvSpPr/>
              <p:nvPr/>
            </p:nvSpPr>
            <p:spPr bwMode="auto">
              <a:xfrm>
                <a:off x="2885" y="779"/>
                <a:ext cx="316" cy="33"/>
              </a:xfrm>
              <a:custGeom>
                <a:avLst/>
                <a:gdLst>
                  <a:gd name="T0" fmla="*/ 0 w 316"/>
                  <a:gd name="T1" fmla="*/ 33 h 33"/>
                  <a:gd name="T2" fmla="*/ 37 w 316"/>
                  <a:gd name="T3" fmla="*/ 0 h 33"/>
                  <a:gd name="T4" fmla="*/ 279 w 316"/>
                  <a:gd name="T5" fmla="*/ 0 h 33"/>
                  <a:gd name="T6" fmla="*/ 316 w 316"/>
                  <a:gd name="T7" fmla="*/ 33 h 33"/>
                  <a:gd name="T8" fmla="*/ 0 w 316"/>
                  <a:gd name="T9" fmla="*/ 33 h 33"/>
                  <a:gd name="T10" fmla="*/ 0 60000 65536"/>
                  <a:gd name="T11" fmla="*/ 0 60000 65536"/>
                  <a:gd name="T12" fmla="*/ 0 60000 65536"/>
                  <a:gd name="T13" fmla="*/ 0 60000 65536"/>
                  <a:gd name="T14" fmla="*/ 0 60000 65536"/>
                  <a:gd name="T15" fmla="*/ 0 w 316"/>
                  <a:gd name="T16" fmla="*/ 0 h 33"/>
                  <a:gd name="T17" fmla="*/ 316 w 316"/>
                  <a:gd name="T18" fmla="*/ 33 h 33"/>
                </a:gdLst>
                <a:ahLst/>
                <a:cxnLst>
                  <a:cxn ang="T10">
                    <a:pos x="T0" y="T1"/>
                  </a:cxn>
                  <a:cxn ang="T11">
                    <a:pos x="T2" y="T3"/>
                  </a:cxn>
                  <a:cxn ang="T12">
                    <a:pos x="T4" y="T5"/>
                  </a:cxn>
                  <a:cxn ang="T13">
                    <a:pos x="T6" y="T7"/>
                  </a:cxn>
                  <a:cxn ang="T14">
                    <a:pos x="T8" y="T9"/>
                  </a:cxn>
                </a:cxnLst>
                <a:rect l="T15" t="T16" r="T17" b="T18"/>
                <a:pathLst>
                  <a:path w="316" h="33">
                    <a:moveTo>
                      <a:pt x="0" y="33"/>
                    </a:moveTo>
                    <a:lnTo>
                      <a:pt x="37" y="0"/>
                    </a:lnTo>
                    <a:lnTo>
                      <a:pt x="279" y="0"/>
                    </a:lnTo>
                    <a:lnTo>
                      <a:pt x="316" y="33"/>
                    </a:lnTo>
                    <a:lnTo>
                      <a:pt x="0" y="33"/>
                    </a:lnTo>
                    <a:close/>
                  </a:path>
                </a:pathLst>
              </a:custGeom>
              <a:solidFill>
                <a:srgbClr val="000000"/>
              </a:solidFill>
              <a:ln w="9525">
                <a:noFill/>
                <a:round/>
              </a:ln>
            </p:spPr>
            <p:txBody>
              <a:bodyPr/>
              <a:lstStyle/>
              <a:p>
                <a:endParaRPr lang="zh-CN" altLang="en-US"/>
              </a:p>
            </p:txBody>
          </p:sp>
          <p:sp>
            <p:nvSpPr>
              <p:cNvPr id="65714" name="Freeform 389"/>
              <p:cNvSpPr/>
              <p:nvPr/>
            </p:nvSpPr>
            <p:spPr bwMode="auto">
              <a:xfrm>
                <a:off x="2932" y="599"/>
                <a:ext cx="223" cy="23"/>
              </a:xfrm>
              <a:custGeom>
                <a:avLst/>
                <a:gdLst>
                  <a:gd name="T0" fmla="*/ 0 w 223"/>
                  <a:gd name="T1" fmla="*/ 23 h 23"/>
                  <a:gd name="T2" fmla="*/ 27 w 223"/>
                  <a:gd name="T3" fmla="*/ 0 h 23"/>
                  <a:gd name="T4" fmla="*/ 197 w 223"/>
                  <a:gd name="T5" fmla="*/ 0 h 23"/>
                  <a:gd name="T6" fmla="*/ 223 w 223"/>
                  <a:gd name="T7" fmla="*/ 23 h 23"/>
                  <a:gd name="T8" fmla="*/ 0 w 223"/>
                  <a:gd name="T9" fmla="*/ 23 h 23"/>
                  <a:gd name="T10" fmla="*/ 0 60000 65536"/>
                  <a:gd name="T11" fmla="*/ 0 60000 65536"/>
                  <a:gd name="T12" fmla="*/ 0 60000 65536"/>
                  <a:gd name="T13" fmla="*/ 0 60000 65536"/>
                  <a:gd name="T14" fmla="*/ 0 60000 65536"/>
                  <a:gd name="T15" fmla="*/ 0 w 223"/>
                  <a:gd name="T16" fmla="*/ 0 h 23"/>
                  <a:gd name="T17" fmla="*/ 223 w 223"/>
                  <a:gd name="T18" fmla="*/ 23 h 23"/>
                </a:gdLst>
                <a:ahLst/>
                <a:cxnLst>
                  <a:cxn ang="T10">
                    <a:pos x="T0" y="T1"/>
                  </a:cxn>
                  <a:cxn ang="T11">
                    <a:pos x="T2" y="T3"/>
                  </a:cxn>
                  <a:cxn ang="T12">
                    <a:pos x="T4" y="T5"/>
                  </a:cxn>
                  <a:cxn ang="T13">
                    <a:pos x="T6" y="T7"/>
                  </a:cxn>
                  <a:cxn ang="T14">
                    <a:pos x="T8" y="T9"/>
                  </a:cxn>
                </a:cxnLst>
                <a:rect l="T15" t="T16" r="T17" b="T18"/>
                <a:pathLst>
                  <a:path w="223" h="23">
                    <a:moveTo>
                      <a:pt x="0" y="23"/>
                    </a:moveTo>
                    <a:lnTo>
                      <a:pt x="27" y="0"/>
                    </a:lnTo>
                    <a:lnTo>
                      <a:pt x="197" y="0"/>
                    </a:lnTo>
                    <a:lnTo>
                      <a:pt x="223" y="23"/>
                    </a:lnTo>
                    <a:lnTo>
                      <a:pt x="0" y="23"/>
                    </a:lnTo>
                    <a:close/>
                  </a:path>
                </a:pathLst>
              </a:custGeom>
              <a:solidFill>
                <a:srgbClr val="000000"/>
              </a:solidFill>
              <a:ln w="9525">
                <a:noFill/>
                <a:round/>
              </a:ln>
            </p:spPr>
            <p:txBody>
              <a:bodyPr/>
              <a:lstStyle/>
              <a:p>
                <a:endParaRPr lang="zh-CN" altLang="en-US"/>
              </a:p>
            </p:txBody>
          </p:sp>
          <p:sp>
            <p:nvSpPr>
              <p:cNvPr id="65715" name="Freeform 390"/>
              <p:cNvSpPr/>
              <p:nvPr/>
            </p:nvSpPr>
            <p:spPr bwMode="auto">
              <a:xfrm>
                <a:off x="2932" y="599"/>
                <a:ext cx="223" cy="23"/>
              </a:xfrm>
              <a:custGeom>
                <a:avLst/>
                <a:gdLst>
                  <a:gd name="T0" fmla="*/ 0 w 223"/>
                  <a:gd name="T1" fmla="*/ 23 h 23"/>
                  <a:gd name="T2" fmla="*/ 27 w 223"/>
                  <a:gd name="T3" fmla="*/ 0 h 23"/>
                  <a:gd name="T4" fmla="*/ 197 w 223"/>
                  <a:gd name="T5" fmla="*/ 0 h 23"/>
                  <a:gd name="T6" fmla="*/ 223 w 223"/>
                  <a:gd name="T7" fmla="*/ 23 h 23"/>
                  <a:gd name="T8" fmla="*/ 0 w 223"/>
                  <a:gd name="T9" fmla="*/ 23 h 23"/>
                  <a:gd name="T10" fmla="*/ 0 60000 65536"/>
                  <a:gd name="T11" fmla="*/ 0 60000 65536"/>
                  <a:gd name="T12" fmla="*/ 0 60000 65536"/>
                  <a:gd name="T13" fmla="*/ 0 60000 65536"/>
                  <a:gd name="T14" fmla="*/ 0 60000 65536"/>
                  <a:gd name="T15" fmla="*/ 0 w 223"/>
                  <a:gd name="T16" fmla="*/ 0 h 23"/>
                  <a:gd name="T17" fmla="*/ 223 w 223"/>
                  <a:gd name="T18" fmla="*/ 23 h 23"/>
                </a:gdLst>
                <a:ahLst/>
                <a:cxnLst>
                  <a:cxn ang="T10">
                    <a:pos x="T0" y="T1"/>
                  </a:cxn>
                  <a:cxn ang="T11">
                    <a:pos x="T2" y="T3"/>
                  </a:cxn>
                  <a:cxn ang="T12">
                    <a:pos x="T4" y="T5"/>
                  </a:cxn>
                  <a:cxn ang="T13">
                    <a:pos x="T6" y="T7"/>
                  </a:cxn>
                  <a:cxn ang="T14">
                    <a:pos x="T8" y="T9"/>
                  </a:cxn>
                </a:cxnLst>
                <a:rect l="T15" t="T16" r="T17" b="T18"/>
                <a:pathLst>
                  <a:path w="223" h="23">
                    <a:moveTo>
                      <a:pt x="0" y="23"/>
                    </a:moveTo>
                    <a:lnTo>
                      <a:pt x="27" y="0"/>
                    </a:lnTo>
                    <a:lnTo>
                      <a:pt x="197" y="0"/>
                    </a:lnTo>
                    <a:lnTo>
                      <a:pt x="223" y="23"/>
                    </a:lnTo>
                    <a:lnTo>
                      <a:pt x="0" y="23"/>
                    </a:lnTo>
                    <a:close/>
                  </a:path>
                </a:pathLst>
              </a:custGeom>
              <a:solidFill>
                <a:srgbClr val="000000"/>
              </a:solidFill>
              <a:ln w="9525">
                <a:noFill/>
                <a:round/>
              </a:ln>
            </p:spPr>
            <p:txBody>
              <a:bodyPr/>
              <a:lstStyle/>
              <a:p>
                <a:endParaRPr lang="zh-CN" altLang="en-US"/>
              </a:p>
            </p:txBody>
          </p:sp>
          <p:sp>
            <p:nvSpPr>
              <p:cNvPr id="65716" name="Rectangle 391"/>
              <p:cNvSpPr>
                <a:spLocks noChangeArrowheads="1"/>
              </p:cNvSpPr>
              <p:nvPr/>
            </p:nvSpPr>
            <p:spPr bwMode="auto">
              <a:xfrm>
                <a:off x="2932" y="622"/>
                <a:ext cx="223" cy="176"/>
              </a:xfrm>
              <a:prstGeom prst="rect">
                <a:avLst/>
              </a:prstGeom>
              <a:solidFill>
                <a:srgbClr val="000000"/>
              </a:solidFill>
              <a:ln w="9525">
                <a:noFill/>
                <a:miter lim="800000"/>
              </a:ln>
            </p:spPr>
            <p:txBody>
              <a:bodyPr/>
              <a:lstStyle/>
              <a:p>
                <a:endParaRPr lang="zh-CN" altLang="en-US"/>
              </a:p>
            </p:txBody>
          </p:sp>
          <p:sp>
            <p:nvSpPr>
              <p:cNvPr id="65717" name="Rectangle 392"/>
              <p:cNvSpPr>
                <a:spLocks noChangeArrowheads="1"/>
              </p:cNvSpPr>
              <p:nvPr/>
            </p:nvSpPr>
            <p:spPr bwMode="auto">
              <a:xfrm>
                <a:off x="2887" y="810"/>
                <a:ext cx="314" cy="78"/>
              </a:xfrm>
              <a:prstGeom prst="rect">
                <a:avLst/>
              </a:prstGeom>
              <a:solidFill>
                <a:srgbClr val="000000"/>
              </a:solidFill>
              <a:ln w="9525">
                <a:noFill/>
                <a:miter lim="800000"/>
              </a:ln>
            </p:spPr>
            <p:txBody>
              <a:bodyPr/>
              <a:lstStyle/>
              <a:p>
                <a:endParaRPr lang="zh-CN" altLang="en-US"/>
              </a:p>
            </p:txBody>
          </p:sp>
          <p:sp>
            <p:nvSpPr>
              <p:cNvPr id="65718" name="Rectangle 393"/>
              <p:cNvSpPr>
                <a:spLocks noChangeArrowheads="1"/>
              </p:cNvSpPr>
              <p:nvPr/>
            </p:nvSpPr>
            <p:spPr bwMode="auto">
              <a:xfrm>
                <a:off x="2953" y="644"/>
                <a:ext cx="182" cy="135"/>
              </a:xfrm>
              <a:prstGeom prst="rect">
                <a:avLst/>
              </a:prstGeom>
              <a:solidFill>
                <a:srgbClr val="000000"/>
              </a:solidFill>
              <a:ln w="9525">
                <a:noFill/>
                <a:miter lim="800000"/>
              </a:ln>
            </p:spPr>
            <p:txBody>
              <a:bodyPr/>
              <a:lstStyle/>
              <a:p>
                <a:endParaRPr lang="zh-CN" altLang="en-US"/>
              </a:p>
            </p:txBody>
          </p:sp>
          <p:sp>
            <p:nvSpPr>
              <p:cNvPr id="65719" name="Line 394"/>
              <p:cNvSpPr>
                <a:spLocks noChangeShapeType="1"/>
              </p:cNvSpPr>
              <p:nvPr/>
            </p:nvSpPr>
            <p:spPr bwMode="auto">
              <a:xfrm flipH="1">
                <a:off x="3102" y="840"/>
                <a:ext cx="74" cy="1"/>
              </a:xfrm>
              <a:prstGeom prst="line">
                <a:avLst/>
              </a:prstGeom>
              <a:noFill/>
              <a:ln w="9525">
                <a:solidFill>
                  <a:srgbClr val="000000"/>
                </a:solidFill>
                <a:round/>
              </a:ln>
            </p:spPr>
            <p:txBody>
              <a:bodyPr/>
              <a:lstStyle/>
              <a:p>
                <a:endParaRPr lang="zh-CN" altLang="en-US"/>
              </a:p>
            </p:txBody>
          </p:sp>
          <p:grpSp>
            <p:nvGrpSpPr>
              <p:cNvPr id="65720" name="Group 395"/>
              <p:cNvGrpSpPr/>
              <p:nvPr/>
            </p:nvGrpSpPr>
            <p:grpSpPr bwMode="auto">
              <a:xfrm>
                <a:off x="2877" y="895"/>
                <a:ext cx="334" cy="50"/>
                <a:chOff x="2877" y="895"/>
                <a:chExt cx="334" cy="50"/>
              </a:xfrm>
            </p:grpSpPr>
            <p:sp>
              <p:nvSpPr>
                <p:cNvPr id="65721" name="Freeform 396"/>
                <p:cNvSpPr/>
                <p:nvPr/>
              </p:nvSpPr>
              <p:spPr bwMode="auto">
                <a:xfrm>
                  <a:off x="2877" y="895"/>
                  <a:ext cx="334" cy="38"/>
                </a:xfrm>
                <a:custGeom>
                  <a:avLst/>
                  <a:gdLst>
                    <a:gd name="T0" fmla="*/ 0 w 334"/>
                    <a:gd name="T1" fmla="*/ 38 h 38"/>
                    <a:gd name="T2" fmla="*/ 39 w 334"/>
                    <a:gd name="T3" fmla="*/ 0 h 38"/>
                    <a:gd name="T4" fmla="*/ 295 w 334"/>
                    <a:gd name="T5" fmla="*/ 0 h 38"/>
                    <a:gd name="T6" fmla="*/ 334 w 334"/>
                    <a:gd name="T7" fmla="*/ 38 h 38"/>
                    <a:gd name="T8" fmla="*/ 0 w 334"/>
                    <a:gd name="T9" fmla="*/ 38 h 38"/>
                    <a:gd name="T10" fmla="*/ 0 60000 65536"/>
                    <a:gd name="T11" fmla="*/ 0 60000 65536"/>
                    <a:gd name="T12" fmla="*/ 0 60000 65536"/>
                    <a:gd name="T13" fmla="*/ 0 60000 65536"/>
                    <a:gd name="T14" fmla="*/ 0 60000 65536"/>
                    <a:gd name="T15" fmla="*/ 0 w 334"/>
                    <a:gd name="T16" fmla="*/ 0 h 38"/>
                    <a:gd name="T17" fmla="*/ 334 w 334"/>
                    <a:gd name="T18" fmla="*/ 38 h 38"/>
                  </a:gdLst>
                  <a:ahLst/>
                  <a:cxnLst>
                    <a:cxn ang="T10">
                      <a:pos x="T0" y="T1"/>
                    </a:cxn>
                    <a:cxn ang="T11">
                      <a:pos x="T2" y="T3"/>
                    </a:cxn>
                    <a:cxn ang="T12">
                      <a:pos x="T4" y="T5"/>
                    </a:cxn>
                    <a:cxn ang="T13">
                      <a:pos x="T6" y="T7"/>
                    </a:cxn>
                    <a:cxn ang="T14">
                      <a:pos x="T8" y="T9"/>
                    </a:cxn>
                  </a:cxnLst>
                  <a:rect l="T15" t="T16" r="T17" b="T18"/>
                  <a:pathLst>
                    <a:path w="334" h="38">
                      <a:moveTo>
                        <a:pt x="0" y="38"/>
                      </a:moveTo>
                      <a:lnTo>
                        <a:pt x="39" y="0"/>
                      </a:lnTo>
                      <a:lnTo>
                        <a:pt x="295" y="0"/>
                      </a:lnTo>
                      <a:lnTo>
                        <a:pt x="334" y="38"/>
                      </a:lnTo>
                      <a:lnTo>
                        <a:pt x="0" y="38"/>
                      </a:lnTo>
                      <a:close/>
                    </a:path>
                  </a:pathLst>
                </a:custGeom>
                <a:solidFill>
                  <a:srgbClr val="000000"/>
                </a:solidFill>
                <a:ln w="9525">
                  <a:noFill/>
                  <a:round/>
                </a:ln>
              </p:spPr>
              <p:txBody>
                <a:bodyPr/>
                <a:lstStyle/>
                <a:p>
                  <a:endParaRPr lang="zh-CN" altLang="en-US"/>
                </a:p>
              </p:txBody>
            </p:sp>
            <p:sp>
              <p:nvSpPr>
                <p:cNvPr id="65722" name="Freeform 397"/>
                <p:cNvSpPr/>
                <p:nvPr/>
              </p:nvSpPr>
              <p:spPr bwMode="auto">
                <a:xfrm>
                  <a:off x="2877" y="895"/>
                  <a:ext cx="334" cy="38"/>
                </a:xfrm>
                <a:custGeom>
                  <a:avLst/>
                  <a:gdLst>
                    <a:gd name="T0" fmla="*/ 0 w 334"/>
                    <a:gd name="T1" fmla="*/ 38 h 38"/>
                    <a:gd name="T2" fmla="*/ 39 w 334"/>
                    <a:gd name="T3" fmla="*/ 0 h 38"/>
                    <a:gd name="T4" fmla="*/ 295 w 334"/>
                    <a:gd name="T5" fmla="*/ 0 h 38"/>
                    <a:gd name="T6" fmla="*/ 334 w 334"/>
                    <a:gd name="T7" fmla="*/ 38 h 38"/>
                    <a:gd name="T8" fmla="*/ 0 w 334"/>
                    <a:gd name="T9" fmla="*/ 38 h 38"/>
                    <a:gd name="T10" fmla="*/ 0 60000 65536"/>
                    <a:gd name="T11" fmla="*/ 0 60000 65536"/>
                    <a:gd name="T12" fmla="*/ 0 60000 65536"/>
                    <a:gd name="T13" fmla="*/ 0 60000 65536"/>
                    <a:gd name="T14" fmla="*/ 0 60000 65536"/>
                    <a:gd name="T15" fmla="*/ 0 w 334"/>
                    <a:gd name="T16" fmla="*/ 0 h 38"/>
                    <a:gd name="T17" fmla="*/ 334 w 334"/>
                    <a:gd name="T18" fmla="*/ 38 h 38"/>
                  </a:gdLst>
                  <a:ahLst/>
                  <a:cxnLst>
                    <a:cxn ang="T10">
                      <a:pos x="T0" y="T1"/>
                    </a:cxn>
                    <a:cxn ang="T11">
                      <a:pos x="T2" y="T3"/>
                    </a:cxn>
                    <a:cxn ang="T12">
                      <a:pos x="T4" y="T5"/>
                    </a:cxn>
                    <a:cxn ang="T13">
                      <a:pos x="T6" y="T7"/>
                    </a:cxn>
                    <a:cxn ang="T14">
                      <a:pos x="T8" y="T9"/>
                    </a:cxn>
                  </a:cxnLst>
                  <a:rect l="T15" t="T16" r="T17" b="T18"/>
                  <a:pathLst>
                    <a:path w="334" h="38">
                      <a:moveTo>
                        <a:pt x="0" y="38"/>
                      </a:moveTo>
                      <a:lnTo>
                        <a:pt x="39" y="0"/>
                      </a:lnTo>
                      <a:lnTo>
                        <a:pt x="295" y="0"/>
                      </a:lnTo>
                      <a:lnTo>
                        <a:pt x="334" y="38"/>
                      </a:lnTo>
                      <a:lnTo>
                        <a:pt x="0" y="38"/>
                      </a:lnTo>
                      <a:close/>
                    </a:path>
                  </a:pathLst>
                </a:custGeom>
                <a:solidFill>
                  <a:srgbClr val="000000"/>
                </a:solidFill>
                <a:ln w="9525">
                  <a:noFill/>
                  <a:round/>
                </a:ln>
              </p:spPr>
              <p:txBody>
                <a:bodyPr/>
                <a:lstStyle/>
                <a:p>
                  <a:endParaRPr lang="zh-CN" altLang="en-US"/>
                </a:p>
              </p:txBody>
            </p:sp>
            <p:sp>
              <p:nvSpPr>
                <p:cNvPr id="65723" name="Rectangle 398"/>
                <p:cNvSpPr>
                  <a:spLocks noChangeArrowheads="1"/>
                </p:cNvSpPr>
                <p:nvPr/>
              </p:nvSpPr>
              <p:spPr bwMode="auto">
                <a:xfrm>
                  <a:off x="2879" y="931"/>
                  <a:ext cx="330" cy="14"/>
                </a:xfrm>
                <a:prstGeom prst="rect">
                  <a:avLst/>
                </a:prstGeom>
                <a:solidFill>
                  <a:srgbClr val="000000"/>
                </a:solidFill>
                <a:ln w="9525">
                  <a:noFill/>
                  <a:miter lim="800000"/>
                </a:ln>
              </p:spPr>
              <p:txBody>
                <a:bodyPr/>
                <a:lstStyle/>
                <a:p>
                  <a:endParaRPr lang="zh-CN" altLang="en-US"/>
                </a:p>
              </p:txBody>
            </p:sp>
          </p:grpSp>
        </p:grpSp>
        <p:grpSp>
          <p:nvGrpSpPr>
            <p:cNvPr id="65699" name="Group 399"/>
            <p:cNvGrpSpPr/>
            <p:nvPr/>
          </p:nvGrpSpPr>
          <p:grpSpPr bwMode="auto">
            <a:xfrm>
              <a:off x="2868" y="593"/>
              <a:ext cx="335" cy="346"/>
              <a:chOff x="2868" y="593"/>
              <a:chExt cx="335" cy="346"/>
            </a:xfrm>
          </p:grpSpPr>
          <p:sp>
            <p:nvSpPr>
              <p:cNvPr id="65700" name="Freeform 400"/>
              <p:cNvSpPr/>
              <p:nvPr/>
            </p:nvSpPr>
            <p:spPr bwMode="auto">
              <a:xfrm>
                <a:off x="2877" y="772"/>
                <a:ext cx="316" cy="34"/>
              </a:xfrm>
              <a:custGeom>
                <a:avLst/>
                <a:gdLst>
                  <a:gd name="T0" fmla="*/ 0 w 316"/>
                  <a:gd name="T1" fmla="*/ 34 h 34"/>
                  <a:gd name="T2" fmla="*/ 37 w 316"/>
                  <a:gd name="T3" fmla="*/ 0 h 34"/>
                  <a:gd name="T4" fmla="*/ 278 w 316"/>
                  <a:gd name="T5" fmla="*/ 0 h 34"/>
                  <a:gd name="T6" fmla="*/ 316 w 316"/>
                  <a:gd name="T7" fmla="*/ 34 h 34"/>
                  <a:gd name="T8" fmla="*/ 0 w 316"/>
                  <a:gd name="T9" fmla="*/ 34 h 34"/>
                  <a:gd name="T10" fmla="*/ 0 60000 65536"/>
                  <a:gd name="T11" fmla="*/ 0 60000 65536"/>
                  <a:gd name="T12" fmla="*/ 0 60000 65536"/>
                  <a:gd name="T13" fmla="*/ 0 60000 65536"/>
                  <a:gd name="T14" fmla="*/ 0 60000 65536"/>
                  <a:gd name="T15" fmla="*/ 0 w 316"/>
                  <a:gd name="T16" fmla="*/ 0 h 34"/>
                  <a:gd name="T17" fmla="*/ 316 w 316"/>
                  <a:gd name="T18" fmla="*/ 34 h 34"/>
                </a:gdLst>
                <a:ahLst/>
                <a:cxnLst>
                  <a:cxn ang="T10">
                    <a:pos x="T0" y="T1"/>
                  </a:cxn>
                  <a:cxn ang="T11">
                    <a:pos x="T2" y="T3"/>
                  </a:cxn>
                  <a:cxn ang="T12">
                    <a:pos x="T4" y="T5"/>
                  </a:cxn>
                  <a:cxn ang="T13">
                    <a:pos x="T6" y="T7"/>
                  </a:cxn>
                  <a:cxn ang="T14">
                    <a:pos x="T8" y="T9"/>
                  </a:cxn>
                </a:cxnLst>
                <a:rect l="T15" t="T16" r="T17" b="T18"/>
                <a:pathLst>
                  <a:path w="316" h="34">
                    <a:moveTo>
                      <a:pt x="0" y="34"/>
                    </a:moveTo>
                    <a:lnTo>
                      <a:pt x="37" y="0"/>
                    </a:lnTo>
                    <a:lnTo>
                      <a:pt x="278" y="0"/>
                    </a:lnTo>
                    <a:lnTo>
                      <a:pt x="316" y="34"/>
                    </a:lnTo>
                    <a:lnTo>
                      <a:pt x="0" y="34"/>
                    </a:lnTo>
                    <a:close/>
                  </a:path>
                </a:pathLst>
              </a:custGeom>
              <a:solidFill>
                <a:srgbClr val="C9C9B6"/>
              </a:solidFill>
              <a:ln w="9525">
                <a:noFill/>
                <a:round/>
              </a:ln>
            </p:spPr>
            <p:txBody>
              <a:bodyPr/>
              <a:lstStyle/>
              <a:p>
                <a:endParaRPr lang="zh-CN" altLang="en-US"/>
              </a:p>
            </p:txBody>
          </p:sp>
          <p:sp>
            <p:nvSpPr>
              <p:cNvPr id="65701" name="Freeform 401"/>
              <p:cNvSpPr/>
              <p:nvPr/>
            </p:nvSpPr>
            <p:spPr bwMode="auto">
              <a:xfrm>
                <a:off x="2877" y="772"/>
                <a:ext cx="316" cy="34"/>
              </a:xfrm>
              <a:custGeom>
                <a:avLst/>
                <a:gdLst>
                  <a:gd name="T0" fmla="*/ 0 w 316"/>
                  <a:gd name="T1" fmla="*/ 34 h 34"/>
                  <a:gd name="T2" fmla="*/ 37 w 316"/>
                  <a:gd name="T3" fmla="*/ 0 h 34"/>
                  <a:gd name="T4" fmla="*/ 278 w 316"/>
                  <a:gd name="T5" fmla="*/ 0 h 34"/>
                  <a:gd name="T6" fmla="*/ 316 w 316"/>
                  <a:gd name="T7" fmla="*/ 34 h 34"/>
                  <a:gd name="T8" fmla="*/ 0 w 316"/>
                  <a:gd name="T9" fmla="*/ 34 h 34"/>
                  <a:gd name="T10" fmla="*/ 0 60000 65536"/>
                  <a:gd name="T11" fmla="*/ 0 60000 65536"/>
                  <a:gd name="T12" fmla="*/ 0 60000 65536"/>
                  <a:gd name="T13" fmla="*/ 0 60000 65536"/>
                  <a:gd name="T14" fmla="*/ 0 60000 65536"/>
                  <a:gd name="T15" fmla="*/ 0 w 316"/>
                  <a:gd name="T16" fmla="*/ 0 h 34"/>
                  <a:gd name="T17" fmla="*/ 316 w 316"/>
                  <a:gd name="T18" fmla="*/ 34 h 34"/>
                </a:gdLst>
                <a:ahLst/>
                <a:cxnLst>
                  <a:cxn ang="T10">
                    <a:pos x="T0" y="T1"/>
                  </a:cxn>
                  <a:cxn ang="T11">
                    <a:pos x="T2" y="T3"/>
                  </a:cxn>
                  <a:cxn ang="T12">
                    <a:pos x="T4" y="T5"/>
                  </a:cxn>
                  <a:cxn ang="T13">
                    <a:pos x="T6" y="T7"/>
                  </a:cxn>
                  <a:cxn ang="T14">
                    <a:pos x="T8" y="T9"/>
                  </a:cxn>
                </a:cxnLst>
                <a:rect l="T15" t="T16" r="T17" b="T18"/>
                <a:pathLst>
                  <a:path w="316" h="34">
                    <a:moveTo>
                      <a:pt x="0" y="34"/>
                    </a:moveTo>
                    <a:lnTo>
                      <a:pt x="37" y="0"/>
                    </a:lnTo>
                    <a:lnTo>
                      <a:pt x="278" y="0"/>
                    </a:lnTo>
                    <a:lnTo>
                      <a:pt x="316" y="34"/>
                    </a:lnTo>
                    <a:lnTo>
                      <a:pt x="0" y="34"/>
                    </a:lnTo>
                    <a:close/>
                  </a:path>
                </a:pathLst>
              </a:custGeom>
              <a:solidFill>
                <a:srgbClr val="C9C9B6"/>
              </a:solidFill>
              <a:ln w="9525">
                <a:noFill/>
                <a:round/>
              </a:ln>
            </p:spPr>
            <p:txBody>
              <a:bodyPr/>
              <a:lstStyle/>
              <a:p>
                <a:endParaRPr lang="zh-CN" altLang="en-US"/>
              </a:p>
            </p:txBody>
          </p:sp>
          <p:sp>
            <p:nvSpPr>
              <p:cNvPr id="65702" name="Freeform 402"/>
              <p:cNvSpPr/>
              <p:nvPr/>
            </p:nvSpPr>
            <p:spPr bwMode="auto">
              <a:xfrm>
                <a:off x="2924" y="593"/>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 name="T10" fmla="*/ 0 60000 65536"/>
                  <a:gd name="T11" fmla="*/ 0 60000 65536"/>
                  <a:gd name="T12" fmla="*/ 0 60000 65536"/>
                  <a:gd name="T13" fmla="*/ 0 60000 65536"/>
                  <a:gd name="T14" fmla="*/ 0 60000 65536"/>
                  <a:gd name="T15" fmla="*/ 0 w 223"/>
                  <a:gd name="T16" fmla="*/ 0 h 23"/>
                  <a:gd name="T17" fmla="*/ 223 w 223"/>
                  <a:gd name="T18" fmla="*/ 23 h 23"/>
                </a:gdLst>
                <a:ahLst/>
                <a:cxnLst>
                  <a:cxn ang="T10">
                    <a:pos x="T0" y="T1"/>
                  </a:cxn>
                  <a:cxn ang="T11">
                    <a:pos x="T2" y="T3"/>
                  </a:cxn>
                  <a:cxn ang="T12">
                    <a:pos x="T4" y="T5"/>
                  </a:cxn>
                  <a:cxn ang="T13">
                    <a:pos x="T6" y="T7"/>
                  </a:cxn>
                  <a:cxn ang="T14">
                    <a:pos x="T8" y="T9"/>
                  </a:cxn>
                </a:cxnLst>
                <a:rect l="T15" t="T16" r="T17" b="T18"/>
                <a:pathLst>
                  <a:path w="223" h="23">
                    <a:moveTo>
                      <a:pt x="0" y="23"/>
                    </a:moveTo>
                    <a:lnTo>
                      <a:pt x="27" y="0"/>
                    </a:lnTo>
                    <a:lnTo>
                      <a:pt x="196" y="0"/>
                    </a:lnTo>
                    <a:lnTo>
                      <a:pt x="223" y="23"/>
                    </a:lnTo>
                    <a:lnTo>
                      <a:pt x="0" y="23"/>
                    </a:lnTo>
                    <a:close/>
                  </a:path>
                </a:pathLst>
              </a:custGeom>
              <a:solidFill>
                <a:srgbClr val="C9C9B6"/>
              </a:solidFill>
              <a:ln w="9525">
                <a:noFill/>
                <a:round/>
              </a:ln>
            </p:spPr>
            <p:txBody>
              <a:bodyPr/>
              <a:lstStyle/>
              <a:p>
                <a:endParaRPr lang="zh-CN" altLang="en-US"/>
              </a:p>
            </p:txBody>
          </p:sp>
          <p:sp>
            <p:nvSpPr>
              <p:cNvPr id="65703" name="Freeform 403"/>
              <p:cNvSpPr/>
              <p:nvPr/>
            </p:nvSpPr>
            <p:spPr bwMode="auto">
              <a:xfrm>
                <a:off x="2924" y="593"/>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 name="T10" fmla="*/ 0 60000 65536"/>
                  <a:gd name="T11" fmla="*/ 0 60000 65536"/>
                  <a:gd name="T12" fmla="*/ 0 60000 65536"/>
                  <a:gd name="T13" fmla="*/ 0 60000 65536"/>
                  <a:gd name="T14" fmla="*/ 0 60000 65536"/>
                  <a:gd name="T15" fmla="*/ 0 w 223"/>
                  <a:gd name="T16" fmla="*/ 0 h 23"/>
                  <a:gd name="T17" fmla="*/ 223 w 223"/>
                  <a:gd name="T18" fmla="*/ 23 h 23"/>
                </a:gdLst>
                <a:ahLst/>
                <a:cxnLst>
                  <a:cxn ang="T10">
                    <a:pos x="T0" y="T1"/>
                  </a:cxn>
                  <a:cxn ang="T11">
                    <a:pos x="T2" y="T3"/>
                  </a:cxn>
                  <a:cxn ang="T12">
                    <a:pos x="T4" y="T5"/>
                  </a:cxn>
                  <a:cxn ang="T13">
                    <a:pos x="T6" y="T7"/>
                  </a:cxn>
                  <a:cxn ang="T14">
                    <a:pos x="T8" y="T9"/>
                  </a:cxn>
                </a:cxnLst>
                <a:rect l="T15" t="T16" r="T17" b="T18"/>
                <a:pathLst>
                  <a:path w="223" h="23">
                    <a:moveTo>
                      <a:pt x="0" y="23"/>
                    </a:moveTo>
                    <a:lnTo>
                      <a:pt x="27" y="0"/>
                    </a:lnTo>
                    <a:lnTo>
                      <a:pt x="196" y="0"/>
                    </a:lnTo>
                    <a:lnTo>
                      <a:pt x="223" y="23"/>
                    </a:lnTo>
                    <a:lnTo>
                      <a:pt x="0" y="23"/>
                    </a:lnTo>
                    <a:close/>
                  </a:path>
                </a:pathLst>
              </a:custGeom>
              <a:solidFill>
                <a:srgbClr val="C9C9B6"/>
              </a:solidFill>
              <a:ln w="9525">
                <a:noFill/>
                <a:round/>
              </a:ln>
            </p:spPr>
            <p:txBody>
              <a:bodyPr/>
              <a:lstStyle/>
              <a:p>
                <a:endParaRPr lang="zh-CN" altLang="en-US"/>
              </a:p>
            </p:txBody>
          </p:sp>
          <p:sp>
            <p:nvSpPr>
              <p:cNvPr id="65704" name="Rectangle 404"/>
              <p:cNvSpPr>
                <a:spLocks noChangeArrowheads="1"/>
              </p:cNvSpPr>
              <p:nvPr/>
            </p:nvSpPr>
            <p:spPr bwMode="auto">
              <a:xfrm>
                <a:off x="2924" y="616"/>
                <a:ext cx="223" cy="175"/>
              </a:xfrm>
              <a:prstGeom prst="rect">
                <a:avLst/>
              </a:prstGeom>
              <a:solidFill>
                <a:srgbClr val="B7B79D"/>
              </a:solidFill>
              <a:ln w="9525">
                <a:noFill/>
                <a:miter lim="800000"/>
              </a:ln>
            </p:spPr>
            <p:txBody>
              <a:bodyPr/>
              <a:lstStyle/>
              <a:p>
                <a:endParaRPr lang="zh-CN" altLang="en-US"/>
              </a:p>
            </p:txBody>
          </p:sp>
          <p:sp>
            <p:nvSpPr>
              <p:cNvPr id="65705" name="Rectangle 405"/>
              <p:cNvSpPr>
                <a:spLocks noChangeArrowheads="1"/>
              </p:cNvSpPr>
              <p:nvPr/>
            </p:nvSpPr>
            <p:spPr bwMode="auto">
              <a:xfrm>
                <a:off x="2879" y="804"/>
                <a:ext cx="314" cy="78"/>
              </a:xfrm>
              <a:prstGeom prst="rect">
                <a:avLst/>
              </a:prstGeom>
              <a:solidFill>
                <a:srgbClr val="B7B79D"/>
              </a:solidFill>
              <a:ln w="9525">
                <a:noFill/>
                <a:miter lim="800000"/>
              </a:ln>
            </p:spPr>
            <p:txBody>
              <a:bodyPr/>
              <a:lstStyle/>
              <a:p>
                <a:endParaRPr lang="zh-CN" altLang="en-US"/>
              </a:p>
            </p:txBody>
          </p:sp>
          <p:sp>
            <p:nvSpPr>
              <p:cNvPr id="65706" name="Rectangle 406"/>
              <p:cNvSpPr>
                <a:spLocks noChangeArrowheads="1"/>
              </p:cNvSpPr>
              <p:nvPr/>
            </p:nvSpPr>
            <p:spPr bwMode="auto">
              <a:xfrm>
                <a:off x="2945" y="637"/>
                <a:ext cx="182" cy="135"/>
              </a:xfrm>
              <a:prstGeom prst="rect">
                <a:avLst/>
              </a:prstGeom>
              <a:solidFill>
                <a:srgbClr val="FFFFFF"/>
              </a:solidFill>
              <a:ln w="9525">
                <a:noFill/>
                <a:miter lim="800000"/>
              </a:ln>
            </p:spPr>
            <p:txBody>
              <a:bodyPr/>
              <a:lstStyle/>
              <a:p>
                <a:endParaRPr lang="zh-CN" altLang="en-US"/>
              </a:p>
            </p:txBody>
          </p:sp>
          <p:sp>
            <p:nvSpPr>
              <p:cNvPr id="65707" name="Line 407"/>
              <p:cNvSpPr>
                <a:spLocks noChangeShapeType="1"/>
              </p:cNvSpPr>
              <p:nvPr/>
            </p:nvSpPr>
            <p:spPr bwMode="auto">
              <a:xfrm flipH="1">
                <a:off x="3094" y="834"/>
                <a:ext cx="74" cy="1"/>
              </a:xfrm>
              <a:prstGeom prst="line">
                <a:avLst/>
              </a:prstGeom>
              <a:noFill/>
              <a:ln w="9525">
                <a:solidFill>
                  <a:srgbClr val="000000"/>
                </a:solidFill>
                <a:round/>
              </a:ln>
            </p:spPr>
            <p:txBody>
              <a:bodyPr/>
              <a:lstStyle/>
              <a:p>
                <a:endParaRPr lang="zh-CN" altLang="en-US"/>
              </a:p>
            </p:txBody>
          </p:sp>
          <p:grpSp>
            <p:nvGrpSpPr>
              <p:cNvPr id="65708" name="Group 408"/>
              <p:cNvGrpSpPr/>
              <p:nvPr/>
            </p:nvGrpSpPr>
            <p:grpSpPr bwMode="auto">
              <a:xfrm>
                <a:off x="2868" y="888"/>
                <a:ext cx="335" cy="51"/>
                <a:chOff x="2868" y="888"/>
                <a:chExt cx="335" cy="51"/>
              </a:xfrm>
            </p:grpSpPr>
            <p:sp>
              <p:nvSpPr>
                <p:cNvPr id="65709" name="Freeform 409"/>
                <p:cNvSpPr/>
                <p:nvPr/>
              </p:nvSpPr>
              <p:spPr bwMode="auto">
                <a:xfrm>
                  <a:off x="2868" y="888"/>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 name="T10" fmla="*/ 0 60000 65536"/>
                    <a:gd name="T11" fmla="*/ 0 60000 65536"/>
                    <a:gd name="T12" fmla="*/ 0 60000 65536"/>
                    <a:gd name="T13" fmla="*/ 0 60000 65536"/>
                    <a:gd name="T14" fmla="*/ 0 60000 65536"/>
                    <a:gd name="T15" fmla="*/ 0 w 335"/>
                    <a:gd name="T16" fmla="*/ 0 h 38"/>
                    <a:gd name="T17" fmla="*/ 335 w 335"/>
                    <a:gd name="T18" fmla="*/ 38 h 38"/>
                  </a:gdLst>
                  <a:ahLst/>
                  <a:cxnLst>
                    <a:cxn ang="T10">
                      <a:pos x="T0" y="T1"/>
                    </a:cxn>
                    <a:cxn ang="T11">
                      <a:pos x="T2" y="T3"/>
                    </a:cxn>
                    <a:cxn ang="T12">
                      <a:pos x="T4" y="T5"/>
                    </a:cxn>
                    <a:cxn ang="T13">
                      <a:pos x="T6" y="T7"/>
                    </a:cxn>
                    <a:cxn ang="T14">
                      <a:pos x="T8" y="T9"/>
                    </a:cxn>
                  </a:cxnLst>
                  <a:rect l="T15" t="T16" r="T17" b="T18"/>
                  <a:pathLst>
                    <a:path w="335" h="38">
                      <a:moveTo>
                        <a:pt x="0" y="38"/>
                      </a:moveTo>
                      <a:lnTo>
                        <a:pt x="40" y="0"/>
                      </a:lnTo>
                      <a:lnTo>
                        <a:pt x="296" y="0"/>
                      </a:lnTo>
                      <a:lnTo>
                        <a:pt x="335" y="38"/>
                      </a:lnTo>
                      <a:lnTo>
                        <a:pt x="0" y="38"/>
                      </a:lnTo>
                      <a:close/>
                    </a:path>
                  </a:pathLst>
                </a:custGeom>
                <a:solidFill>
                  <a:srgbClr val="C9C9B6"/>
                </a:solidFill>
                <a:ln w="9525">
                  <a:noFill/>
                  <a:round/>
                </a:ln>
              </p:spPr>
              <p:txBody>
                <a:bodyPr/>
                <a:lstStyle/>
                <a:p>
                  <a:endParaRPr lang="zh-CN" altLang="en-US"/>
                </a:p>
              </p:txBody>
            </p:sp>
            <p:sp>
              <p:nvSpPr>
                <p:cNvPr id="65710" name="Freeform 410"/>
                <p:cNvSpPr/>
                <p:nvPr/>
              </p:nvSpPr>
              <p:spPr bwMode="auto">
                <a:xfrm>
                  <a:off x="2868" y="888"/>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 name="T10" fmla="*/ 0 60000 65536"/>
                    <a:gd name="T11" fmla="*/ 0 60000 65536"/>
                    <a:gd name="T12" fmla="*/ 0 60000 65536"/>
                    <a:gd name="T13" fmla="*/ 0 60000 65536"/>
                    <a:gd name="T14" fmla="*/ 0 60000 65536"/>
                    <a:gd name="T15" fmla="*/ 0 w 335"/>
                    <a:gd name="T16" fmla="*/ 0 h 38"/>
                    <a:gd name="T17" fmla="*/ 335 w 335"/>
                    <a:gd name="T18" fmla="*/ 38 h 38"/>
                  </a:gdLst>
                  <a:ahLst/>
                  <a:cxnLst>
                    <a:cxn ang="T10">
                      <a:pos x="T0" y="T1"/>
                    </a:cxn>
                    <a:cxn ang="T11">
                      <a:pos x="T2" y="T3"/>
                    </a:cxn>
                    <a:cxn ang="T12">
                      <a:pos x="T4" y="T5"/>
                    </a:cxn>
                    <a:cxn ang="T13">
                      <a:pos x="T6" y="T7"/>
                    </a:cxn>
                    <a:cxn ang="T14">
                      <a:pos x="T8" y="T9"/>
                    </a:cxn>
                  </a:cxnLst>
                  <a:rect l="T15" t="T16" r="T17" b="T18"/>
                  <a:pathLst>
                    <a:path w="335" h="38">
                      <a:moveTo>
                        <a:pt x="0" y="38"/>
                      </a:moveTo>
                      <a:lnTo>
                        <a:pt x="40" y="0"/>
                      </a:lnTo>
                      <a:lnTo>
                        <a:pt x="296" y="0"/>
                      </a:lnTo>
                      <a:lnTo>
                        <a:pt x="335" y="38"/>
                      </a:lnTo>
                      <a:lnTo>
                        <a:pt x="0" y="38"/>
                      </a:lnTo>
                      <a:close/>
                    </a:path>
                  </a:pathLst>
                </a:custGeom>
                <a:solidFill>
                  <a:srgbClr val="C9C9B6"/>
                </a:solidFill>
                <a:ln w="9525">
                  <a:noFill/>
                  <a:round/>
                </a:ln>
              </p:spPr>
              <p:txBody>
                <a:bodyPr/>
                <a:lstStyle/>
                <a:p>
                  <a:endParaRPr lang="zh-CN" altLang="en-US"/>
                </a:p>
              </p:txBody>
            </p:sp>
            <p:sp>
              <p:nvSpPr>
                <p:cNvPr id="65711" name="Rectangle 411"/>
                <p:cNvSpPr>
                  <a:spLocks noChangeArrowheads="1"/>
                </p:cNvSpPr>
                <p:nvPr/>
              </p:nvSpPr>
              <p:spPr bwMode="auto">
                <a:xfrm>
                  <a:off x="2870" y="924"/>
                  <a:ext cx="331" cy="15"/>
                </a:xfrm>
                <a:prstGeom prst="rect">
                  <a:avLst/>
                </a:prstGeom>
                <a:solidFill>
                  <a:srgbClr val="BAB79D"/>
                </a:solidFill>
                <a:ln w="9525">
                  <a:noFill/>
                  <a:miter lim="800000"/>
                </a:ln>
              </p:spPr>
              <p:txBody>
                <a:bodyPr/>
                <a:lstStyle/>
                <a:p>
                  <a:endParaRPr lang="zh-CN" altLang="en-US"/>
                </a:p>
              </p:txBody>
            </p:sp>
          </p:grpSp>
        </p:grpSp>
      </p:grpSp>
      <p:sp>
        <p:nvSpPr>
          <p:cNvPr id="65663" name="Oval 412"/>
          <p:cNvSpPr>
            <a:spLocks noChangeArrowheads="1"/>
          </p:cNvSpPr>
          <p:nvPr/>
        </p:nvSpPr>
        <p:spPr bwMode="auto">
          <a:xfrm>
            <a:off x="6423025" y="1744663"/>
            <a:ext cx="93663" cy="92075"/>
          </a:xfrm>
          <a:prstGeom prst="ellipse">
            <a:avLst/>
          </a:prstGeom>
          <a:solidFill>
            <a:srgbClr val="FFFFFF"/>
          </a:solidFill>
          <a:ln w="30163">
            <a:solidFill>
              <a:srgbClr val="000000"/>
            </a:solidFill>
            <a:round/>
          </a:ln>
        </p:spPr>
        <p:txBody>
          <a:bodyPr/>
          <a:lstStyle/>
          <a:p>
            <a:endParaRPr lang="zh-CN" altLang="en-US"/>
          </a:p>
        </p:txBody>
      </p:sp>
      <p:grpSp>
        <p:nvGrpSpPr>
          <p:cNvPr id="65664" name="Group 413"/>
          <p:cNvGrpSpPr/>
          <p:nvPr/>
        </p:nvGrpSpPr>
        <p:grpSpPr bwMode="auto">
          <a:xfrm>
            <a:off x="6207125" y="898525"/>
            <a:ext cx="506413" cy="514350"/>
            <a:chOff x="3915" y="593"/>
            <a:chExt cx="343" cy="352"/>
          </a:xfrm>
        </p:grpSpPr>
        <p:grpSp>
          <p:nvGrpSpPr>
            <p:cNvPr id="65672" name="Group 414"/>
            <p:cNvGrpSpPr/>
            <p:nvPr/>
          </p:nvGrpSpPr>
          <p:grpSpPr bwMode="auto">
            <a:xfrm>
              <a:off x="3924" y="599"/>
              <a:ext cx="334" cy="346"/>
              <a:chOff x="3924" y="599"/>
              <a:chExt cx="334" cy="346"/>
            </a:xfrm>
          </p:grpSpPr>
          <p:sp>
            <p:nvSpPr>
              <p:cNvPr id="65686" name="Freeform 415"/>
              <p:cNvSpPr/>
              <p:nvPr/>
            </p:nvSpPr>
            <p:spPr bwMode="auto">
              <a:xfrm>
                <a:off x="3932" y="779"/>
                <a:ext cx="316" cy="33"/>
              </a:xfrm>
              <a:custGeom>
                <a:avLst/>
                <a:gdLst>
                  <a:gd name="T0" fmla="*/ 0 w 316"/>
                  <a:gd name="T1" fmla="*/ 33 h 33"/>
                  <a:gd name="T2" fmla="*/ 37 w 316"/>
                  <a:gd name="T3" fmla="*/ 0 h 33"/>
                  <a:gd name="T4" fmla="*/ 279 w 316"/>
                  <a:gd name="T5" fmla="*/ 0 h 33"/>
                  <a:gd name="T6" fmla="*/ 316 w 316"/>
                  <a:gd name="T7" fmla="*/ 33 h 33"/>
                  <a:gd name="T8" fmla="*/ 0 w 316"/>
                  <a:gd name="T9" fmla="*/ 33 h 33"/>
                  <a:gd name="T10" fmla="*/ 0 60000 65536"/>
                  <a:gd name="T11" fmla="*/ 0 60000 65536"/>
                  <a:gd name="T12" fmla="*/ 0 60000 65536"/>
                  <a:gd name="T13" fmla="*/ 0 60000 65536"/>
                  <a:gd name="T14" fmla="*/ 0 60000 65536"/>
                  <a:gd name="T15" fmla="*/ 0 w 316"/>
                  <a:gd name="T16" fmla="*/ 0 h 33"/>
                  <a:gd name="T17" fmla="*/ 316 w 316"/>
                  <a:gd name="T18" fmla="*/ 33 h 33"/>
                </a:gdLst>
                <a:ahLst/>
                <a:cxnLst>
                  <a:cxn ang="T10">
                    <a:pos x="T0" y="T1"/>
                  </a:cxn>
                  <a:cxn ang="T11">
                    <a:pos x="T2" y="T3"/>
                  </a:cxn>
                  <a:cxn ang="T12">
                    <a:pos x="T4" y="T5"/>
                  </a:cxn>
                  <a:cxn ang="T13">
                    <a:pos x="T6" y="T7"/>
                  </a:cxn>
                  <a:cxn ang="T14">
                    <a:pos x="T8" y="T9"/>
                  </a:cxn>
                </a:cxnLst>
                <a:rect l="T15" t="T16" r="T17" b="T18"/>
                <a:pathLst>
                  <a:path w="316" h="33">
                    <a:moveTo>
                      <a:pt x="0" y="33"/>
                    </a:moveTo>
                    <a:lnTo>
                      <a:pt x="37" y="0"/>
                    </a:lnTo>
                    <a:lnTo>
                      <a:pt x="279" y="0"/>
                    </a:lnTo>
                    <a:lnTo>
                      <a:pt x="316" y="33"/>
                    </a:lnTo>
                    <a:lnTo>
                      <a:pt x="0" y="33"/>
                    </a:lnTo>
                    <a:close/>
                  </a:path>
                </a:pathLst>
              </a:custGeom>
              <a:solidFill>
                <a:srgbClr val="000000"/>
              </a:solidFill>
              <a:ln w="9525">
                <a:noFill/>
                <a:round/>
              </a:ln>
            </p:spPr>
            <p:txBody>
              <a:bodyPr/>
              <a:lstStyle/>
              <a:p>
                <a:endParaRPr lang="zh-CN" altLang="en-US"/>
              </a:p>
            </p:txBody>
          </p:sp>
          <p:sp>
            <p:nvSpPr>
              <p:cNvPr id="65687" name="Freeform 416"/>
              <p:cNvSpPr/>
              <p:nvPr/>
            </p:nvSpPr>
            <p:spPr bwMode="auto">
              <a:xfrm>
                <a:off x="3932" y="779"/>
                <a:ext cx="316" cy="33"/>
              </a:xfrm>
              <a:custGeom>
                <a:avLst/>
                <a:gdLst>
                  <a:gd name="T0" fmla="*/ 0 w 316"/>
                  <a:gd name="T1" fmla="*/ 33 h 33"/>
                  <a:gd name="T2" fmla="*/ 37 w 316"/>
                  <a:gd name="T3" fmla="*/ 0 h 33"/>
                  <a:gd name="T4" fmla="*/ 279 w 316"/>
                  <a:gd name="T5" fmla="*/ 0 h 33"/>
                  <a:gd name="T6" fmla="*/ 316 w 316"/>
                  <a:gd name="T7" fmla="*/ 33 h 33"/>
                  <a:gd name="T8" fmla="*/ 0 w 316"/>
                  <a:gd name="T9" fmla="*/ 33 h 33"/>
                  <a:gd name="T10" fmla="*/ 0 60000 65536"/>
                  <a:gd name="T11" fmla="*/ 0 60000 65536"/>
                  <a:gd name="T12" fmla="*/ 0 60000 65536"/>
                  <a:gd name="T13" fmla="*/ 0 60000 65536"/>
                  <a:gd name="T14" fmla="*/ 0 60000 65536"/>
                  <a:gd name="T15" fmla="*/ 0 w 316"/>
                  <a:gd name="T16" fmla="*/ 0 h 33"/>
                  <a:gd name="T17" fmla="*/ 316 w 316"/>
                  <a:gd name="T18" fmla="*/ 33 h 33"/>
                </a:gdLst>
                <a:ahLst/>
                <a:cxnLst>
                  <a:cxn ang="T10">
                    <a:pos x="T0" y="T1"/>
                  </a:cxn>
                  <a:cxn ang="T11">
                    <a:pos x="T2" y="T3"/>
                  </a:cxn>
                  <a:cxn ang="T12">
                    <a:pos x="T4" y="T5"/>
                  </a:cxn>
                  <a:cxn ang="T13">
                    <a:pos x="T6" y="T7"/>
                  </a:cxn>
                  <a:cxn ang="T14">
                    <a:pos x="T8" y="T9"/>
                  </a:cxn>
                </a:cxnLst>
                <a:rect l="T15" t="T16" r="T17" b="T18"/>
                <a:pathLst>
                  <a:path w="316" h="33">
                    <a:moveTo>
                      <a:pt x="0" y="33"/>
                    </a:moveTo>
                    <a:lnTo>
                      <a:pt x="37" y="0"/>
                    </a:lnTo>
                    <a:lnTo>
                      <a:pt x="279" y="0"/>
                    </a:lnTo>
                    <a:lnTo>
                      <a:pt x="316" y="33"/>
                    </a:lnTo>
                    <a:lnTo>
                      <a:pt x="0" y="33"/>
                    </a:lnTo>
                    <a:close/>
                  </a:path>
                </a:pathLst>
              </a:custGeom>
              <a:solidFill>
                <a:srgbClr val="000000"/>
              </a:solidFill>
              <a:ln w="9525">
                <a:noFill/>
                <a:round/>
              </a:ln>
            </p:spPr>
            <p:txBody>
              <a:bodyPr/>
              <a:lstStyle/>
              <a:p>
                <a:endParaRPr lang="zh-CN" altLang="en-US"/>
              </a:p>
            </p:txBody>
          </p:sp>
          <p:sp>
            <p:nvSpPr>
              <p:cNvPr id="65688" name="Freeform 417"/>
              <p:cNvSpPr/>
              <p:nvPr/>
            </p:nvSpPr>
            <p:spPr bwMode="auto">
              <a:xfrm>
                <a:off x="3979" y="599"/>
                <a:ext cx="223" cy="23"/>
              </a:xfrm>
              <a:custGeom>
                <a:avLst/>
                <a:gdLst>
                  <a:gd name="T0" fmla="*/ 0 w 223"/>
                  <a:gd name="T1" fmla="*/ 23 h 23"/>
                  <a:gd name="T2" fmla="*/ 27 w 223"/>
                  <a:gd name="T3" fmla="*/ 0 h 23"/>
                  <a:gd name="T4" fmla="*/ 197 w 223"/>
                  <a:gd name="T5" fmla="*/ 0 h 23"/>
                  <a:gd name="T6" fmla="*/ 223 w 223"/>
                  <a:gd name="T7" fmla="*/ 23 h 23"/>
                  <a:gd name="T8" fmla="*/ 0 w 223"/>
                  <a:gd name="T9" fmla="*/ 23 h 23"/>
                  <a:gd name="T10" fmla="*/ 0 60000 65536"/>
                  <a:gd name="T11" fmla="*/ 0 60000 65536"/>
                  <a:gd name="T12" fmla="*/ 0 60000 65536"/>
                  <a:gd name="T13" fmla="*/ 0 60000 65536"/>
                  <a:gd name="T14" fmla="*/ 0 60000 65536"/>
                  <a:gd name="T15" fmla="*/ 0 w 223"/>
                  <a:gd name="T16" fmla="*/ 0 h 23"/>
                  <a:gd name="T17" fmla="*/ 223 w 223"/>
                  <a:gd name="T18" fmla="*/ 23 h 23"/>
                </a:gdLst>
                <a:ahLst/>
                <a:cxnLst>
                  <a:cxn ang="T10">
                    <a:pos x="T0" y="T1"/>
                  </a:cxn>
                  <a:cxn ang="T11">
                    <a:pos x="T2" y="T3"/>
                  </a:cxn>
                  <a:cxn ang="T12">
                    <a:pos x="T4" y="T5"/>
                  </a:cxn>
                  <a:cxn ang="T13">
                    <a:pos x="T6" y="T7"/>
                  </a:cxn>
                  <a:cxn ang="T14">
                    <a:pos x="T8" y="T9"/>
                  </a:cxn>
                </a:cxnLst>
                <a:rect l="T15" t="T16" r="T17" b="T18"/>
                <a:pathLst>
                  <a:path w="223" h="23">
                    <a:moveTo>
                      <a:pt x="0" y="23"/>
                    </a:moveTo>
                    <a:lnTo>
                      <a:pt x="27" y="0"/>
                    </a:lnTo>
                    <a:lnTo>
                      <a:pt x="197" y="0"/>
                    </a:lnTo>
                    <a:lnTo>
                      <a:pt x="223" y="23"/>
                    </a:lnTo>
                    <a:lnTo>
                      <a:pt x="0" y="23"/>
                    </a:lnTo>
                    <a:close/>
                  </a:path>
                </a:pathLst>
              </a:custGeom>
              <a:solidFill>
                <a:srgbClr val="000000"/>
              </a:solidFill>
              <a:ln w="9525">
                <a:noFill/>
                <a:round/>
              </a:ln>
            </p:spPr>
            <p:txBody>
              <a:bodyPr/>
              <a:lstStyle/>
              <a:p>
                <a:endParaRPr lang="zh-CN" altLang="en-US"/>
              </a:p>
            </p:txBody>
          </p:sp>
          <p:sp>
            <p:nvSpPr>
              <p:cNvPr id="65689" name="Freeform 418"/>
              <p:cNvSpPr/>
              <p:nvPr/>
            </p:nvSpPr>
            <p:spPr bwMode="auto">
              <a:xfrm>
                <a:off x="3979" y="599"/>
                <a:ext cx="223" cy="23"/>
              </a:xfrm>
              <a:custGeom>
                <a:avLst/>
                <a:gdLst>
                  <a:gd name="T0" fmla="*/ 0 w 223"/>
                  <a:gd name="T1" fmla="*/ 23 h 23"/>
                  <a:gd name="T2" fmla="*/ 27 w 223"/>
                  <a:gd name="T3" fmla="*/ 0 h 23"/>
                  <a:gd name="T4" fmla="*/ 197 w 223"/>
                  <a:gd name="T5" fmla="*/ 0 h 23"/>
                  <a:gd name="T6" fmla="*/ 223 w 223"/>
                  <a:gd name="T7" fmla="*/ 23 h 23"/>
                  <a:gd name="T8" fmla="*/ 0 w 223"/>
                  <a:gd name="T9" fmla="*/ 23 h 23"/>
                  <a:gd name="T10" fmla="*/ 0 60000 65536"/>
                  <a:gd name="T11" fmla="*/ 0 60000 65536"/>
                  <a:gd name="T12" fmla="*/ 0 60000 65536"/>
                  <a:gd name="T13" fmla="*/ 0 60000 65536"/>
                  <a:gd name="T14" fmla="*/ 0 60000 65536"/>
                  <a:gd name="T15" fmla="*/ 0 w 223"/>
                  <a:gd name="T16" fmla="*/ 0 h 23"/>
                  <a:gd name="T17" fmla="*/ 223 w 223"/>
                  <a:gd name="T18" fmla="*/ 23 h 23"/>
                </a:gdLst>
                <a:ahLst/>
                <a:cxnLst>
                  <a:cxn ang="T10">
                    <a:pos x="T0" y="T1"/>
                  </a:cxn>
                  <a:cxn ang="T11">
                    <a:pos x="T2" y="T3"/>
                  </a:cxn>
                  <a:cxn ang="T12">
                    <a:pos x="T4" y="T5"/>
                  </a:cxn>
                  <a:cxn ang="T13">
                    <a:pos x="T6" y="T7"/>
                  </a:cxn>
                  <a:cxn ang="T14">
                    <a:pos x="T8" y="T9"/>
                  </a:cxn>
                </a:cxnLst>
                <a:rect l="T15" t="T16" r="T17" b="T18"/>
                <a:pathLst>
                  <a:path w="223" h="23">
                    <a:moveTo>
                      <a:pt x="0" y="23"/>
                    </a:moveTo>
                    <a:lnTo>
                      <a:pt x="27" y="0"/>
                    </a:lnTo>
                    <a:lnTo>
                      <a:pt x="197" y="0"/>
                    </a:lnTo>
                    <a:lnTo>
                      <a:pt x="223" y="23"/>
                    </a:lnTo>
                    <a:lnTo>
                      <a:pt x="0" y="23"/>
                    </a:lnTo>
                    <a:close/>
                  </a:path>
                </a:pathLst>
              </a:custGeom>
              <a:solidFill>
                <a:srgbClr val="000000"/>
              </a:solidFill>
              <a:ln w="9525">
                <a:noFill/>
                <a:round/>
              </a:ln>
            </p:spPr>
            <p:txBody>
              <a:bodyPr/>
              <a:lstStyle/>
              <a:p>
                <a:endParaRPr lang="zh-CN" altLang="en-US"/>
              </a:p>
            </p:txBody>
          </p:sp>
          <p:sp>
            <p:nvSpPr>
              <p:cNvPr id="65690" name="Rectangle 419"/>
              <p:cNvSpPr>
                <a:spLocks noChangeArrowheads="1"/>
              </p:cNvSpPr>
              <p:nvPr/>
            </p:nvSpPr>
            <p:spPr bwMode="auto">
              <a:xfrm>
                <a:off x="3979" y="622"/>
                <a:ext cx="223" cy="176"/>
              </a:xfrm>
              <a:prstGeom prst="rect">
                <a:avLst/>
              </a:prstGeom>
              <a:solidFill>
                <a:srgbClr val="000000"/>
              </a:solidFill>
              <a:ln w="9525">
                <a:noFill/>
                <a:miter lim="800000"/>
              </a:ln>
            </p:spPr>
            <p:txBody>
              <a:bodyPr/>
              <a:lstStyle/>
              <a:p>
                <a:endParaRPr lang="zh-CN" altLang="en-US"/>
              </a:p>
            </p:txBody>
          </p:sp>
          <p:sp>
            <p:nvSpPr>
              <p:cNvPr id="65691" name="Rectangle 420"/>
              <p:cNvSpPr>
                <a:spLocks noChangeArrowheads="1"/>
              </p:cNvSpPr>
              <p:nvPr/>
            </p:nvSpPr>
            <p:spPr bwMode="auto">
              <a:xfrm>
                <a:off x="3934" y="810"/>
                <a:ext cx="314" cy="78"/>
              </a:xfrm>
              <a:prstGeom prst="rect">
                <a:avLst/>
              </a:prstGeom>
              <a:solidFill>
                <a:srgbClr val="000000"/>
              </a:solidFill>
              <a:ln w="9525">
                <a:noFill/>
                <a:miter lim="800000"/>
              </a:ln>
            </p:spPr>
            <p:txBody>
              <a:bodyPr/>
              <a:lstStyle/>
              <a:p>
                <a:endParaRPr lang="zh-CN" altLang="en-US"/>
              </a:p>
            </p:txBody>
          </p:sp>
          <p:sp>
            <p:nvSpPr>
              <p:cNvPr id="65692" name="Rectangle 421"/>
              <p:cNvSpPr>
                <a:spLocks noChangeArrowheads="1"/>
              </p:cNvSpPr>
              <p:nvPr/>
            </p:nvSpPr>
            <p:spPr bwMode="auto">
              <a:xfrm>
                <a:off x="4000" y="644"/>
                <a:ext cx="182" cy="135"/>
              </a:xfrm>
              <a:prstGeom prst="rect">
                <a:avLst/>
              </a:prstGeom>
              <a:solidFill>
                <a:srgbClr val="000000"/>
              </a:solidFill>
              <a:ln w="9525">
                <a:noFill/>
                <a:miter lim="800000"/>
              </a:ln>
            </p:spPr>
            <p:txBody>
              <a:bodyPr/>
              <a:lstStyle/>
              <a:p>
                <a:endParaRPr lang="zh-CN" altLang="en-US"/>
              </a:p>
            </p:txBody>
          </p:sp>
          <p:sp>
            <p:nvSpPr>
              <p:cNvPr id="65693" name="Line 422"/>
              <p:cNvSpPr>
                <a:spLocks noChangeShapeType="1"/>
              </p:cNvSpPr>
              <p:nvPr/>
            </p:nvSpPr>
            <p:spPr bwMode="auto">
              <a:xfrm flipH="1">
                <a:off x="4149" y="840"/>
                <a:ext cx="74" cy="1"/>
              </a:xfrm>
              <a:prstGeom prst="line">
                <a:avLst/>
              </a:prstGeom>
              <a:noFill/>
              <a:ln w="9525">
                <a:solidFill>
                  <a:srgbClr val="000000"/>
                </a:solidFill>
                <a:round/>
              </a:ln>
            </p:spPr>
            <p:txBody>
              <a:bodyPr/>
              <a:lstStyle/>
              <a:p>
                <a:endParaRPr lang="zh-CN" altLang="en-US"/>
              </a:p>
            </p:txBody>
          </p:sp>
          <p:grpSp>
            <p:nvGrpSpPr>
              <p:cNvPr id="65694" name="Group 423"/>
              <p:cNvGrpSpPr/>
              <p:nvPr/>
            </p:nvGrpSpPr>
            <p:grpSpPr bwMode="auto">
              <a:xfrm>
                <a:off x="3924" y="895"/>
                <a:ext cx="334" cy="50"/>
                <a:chOff x="3924" y="895"/>
                <a:chExt cx="334" cy="50"/>
              </a:xfrm>
            </p:grpSpPr>
            <p:sp>
              <p:nvSpPr>
                <p:cNvPr id="65695" name="Freeform 424"/>
                <p:cNvSpPr/>
                <p:nvPr/>
              </p:nvSpPr>
              <p:spPr bwMode="auto">
                <a:xfrm>
                  <a:off x="3924" y="895"/>
                  <a:ext cx="334" cy="38"/>
                </a:xfrm>
                <a:custGeom>
                  <a:avLst/>
                  <a:gdLst>
                    <a:gd name="T0" fmla="*/ 0 w 334"/>
                    <a:gd name="T1" fmla="*/ 38 h 38"/>
                    <a:gd name="T2" fmla="*/ 39 w 334"/>
                    <a:gd name="T3" fmla="*/ 0 h 38"/>
                    <a:gd name="T4" fmla="*/ 295 w 334"/>
                    <a:gd name="T5" fmla="*/ 0 h 38"/>
                    <a:gd name="T6" fmla="*/ 334 w 334"/>
                    <a:gd name="T7" fmla="*/ 38 h 38"/>
                    <a:gd name="T8" fmla="*/ 0 w 334"/>
                    <a:gd name="T9" fmla="*/ 38 h 38"/>
                    <a:gd name="T10" fmla="*/ 0 60000 65536"/>
                    <a:gd name="T11" fmla="*/ 0 60000 65536"/>
                    <a:gd name="T12" fmla="*/ 0 60000 65536"/>
                    <a:gd name="T13" fmla="*/ 0 60000 65536"/>
                    <a:gd name="T14" fmla="*/ 0 60000 65536"/>
                    <a:gd name="T15" fmla="*/ 0 w 334"/>
                    <a:gd name="T16" fmla="*/ 0 h 38"/>
                    <a:gd name="T17" fmla="*/ 334 w 334"/>
                    <a:gd name="T18" fmla="*/ 38 h 38"/>
                  </a:gdLst>
                  <a:ahLst/>
                  <a:cxnLst>
                    <a:cxn ang="T10">
                      <a:pos x="T0" y="T1"/>
                    </a:cxn>
                    <a:cxn ang="T11">
                      <a:pos x="T2" y="T3"/>
                    </a:cxn>
                    <a:cxn ang="T12">
                      <a:pos x="T4" y="T5"/>
                    </a:cxn>
                    <a:cxn ang="T13">
                      <a:pos x="T6" y="T7"/>
                    </a:cxn>
                    <a:cxn ang="T14">
                      <a:pos x="T8" y="T9"/>
                    </a:cxn>
                  </a:cxnLst>
                  <a:rect l="T15" t="T16" r="T17" b="T18"/>
                  <a:pathLst>
                    <a:path w="334" h="38">
                      <a:moveTo>
                        <a:pt x="0" y="38"/>
                      </a:moveTo>
                      <a:lnTo>
                        <a:pt x="39" y="0"/>
                      </a:lnTo>
                      <a:lnTo>
                        <a:pt x="295" y="0"/>
                      </a:lnTo>
                      <a:lnTo>
                        <a:pt x="334" y="38"/>
                      </a:lnTo>
                      <a:lnTo>
                        <a:pt x="0" y="38"/>
                      </a:lnTo>
                      <a:close/>
                    </a:path>
                  </a:pathLst>
                </a:custGeom>
                <a:solidFill>
                  <a:srgbClr val="000000"/>
                </a:solidFill>
                <a:ln w="9525">
                  <a:noFill/>
                  <a:round/>
                </a:ln>
              </p:spPr>
              <p:txBody>
                <a:bodyPr/>
                <a:lstStyle/>
                <a:p>
                  <a:endParaRPr lang="zh-CN" altLang="en-US"/>
                </a:p>
              </p:txBody>
            </p:sp>
            <p:sp>
              <p:nvSpPr>
                <p:cNvPr id="65696" name="Freeform 425"/>
                <p:cNvSpPr/>
                <p:nvPr/>
              </p:nvSpPr>
              <p:spPr bwMode="auto">
                <a:xfrm>
                  <a:off x="3924" y="895"/>
                  <a:ext cx="334" cy="38"/>
                </a:xfrm>
                <a:custGeom>
                  <a:avLst/>
                  <a:gdLst>
                    <a:gd name="T0" fmla="*/ 0 w 334"/>
                    <a:gd name="T1" fmla="*/ 38 h 38"/>
                    <a:gd name="T2" fmla="*/ 39 w 334"/>
                    <a:gd name="T3" fmla="*/ 0 h 38"/>
                    <a:gd name="T4" fmla="*/ 295 w 334"/>
                    <a:gd name="T5" fmla="*/ 0 h 38"/>
                    <a:gd name="T6" fmla="*/ 334 w 334"/>
                    <a:gd name="T7" fmla="*/ 38 h 38"/>
                    <a:gd name="T8" fmla="*/ 0 w 334"/>
                    <a:gd name="T9" fmla="*/ 38 h 38"/>
                    <a:gd name="T10" fmla="*/ 0 60000 65536"/>
                    <a:gd name="T11" fmla="*/ 0 60000 65536"/>
                    <a:gd name="T12" fmla="*/ 0 60000 65536"/>
                    <a:gd name="T13" fmla="*/ 0 60000 65536"/>
                    <a:gd name="T14" fmla="*/ 0 60000 65536"/>
                    <a:gd name="T15" fmla="*/ 0 w 334"/>
                    <a:gd name="T16" fmla="*/ 0 h 38"/>
                    <a:gd name="T17" fmla="*/ 334 w 334"/>
                    <a:gd name="T18" fmla="*/ 38 h 38"/>
                  </a:gdLst>
                  <a:ahLst/>
                  <a:cxnLst>
                    <a:cxn ang="T10">
                      <a:pos x="T0" y="T1"/>
                    </a:cxn>
                    <a:cxn ang="T11">
                      <a:pos x="T2" y="T3"/>
                    </a:cxn>
                    <a:cxn ang="T12">
                      <a:pos x="T4" y="T5"/>
                    </a:cxn>
                    <a:cxn ang="T13">
                      <a:pos x="T6" y="T7"/>
                    </a:cxn>
                    <a:cxn ang="T14">
                      <a:pos x="T8" y="T9"/>
                    </a:cxn>
                  </a:cxnLst>
                  <a:rect l="T15" t="T16" r="T17" b="T18"/>
                  <a:pathLst>
                    <a:path w="334" h="38">
                      <a:moveTo>
                        <a:pt x="0" y="38"/>
                      </a:moveTo>
                      <a:lnTo>
                        <a:pt x="39" y="0"/>
                      </a:lnTo>
                      <a:lnTo>
                        <a:pt x="295" y="0"/>
                      </a:lnTo>
                      <a:lnTo>
                        <a:pt x="334" y="38"/>
                      </a:lnTo>
                      <a:lnTo>
                        <a:pt x="0" y="38"/>
                      </a:lnTo>
                      <a:close/>
                    </a:path>
                  </a:pathLst>
                </a:custGeom>
                <a:solidFill>
                  <a:srgbClr val="000000"/>
                </a:solidFill>
                <a:ln w="9525">
                  <a:noFill/>
                  <a:round/>
                </a:ln>
              </p:spPr>
              <p:txBody>
                <a:bodyPr/>
                <a:lstStyle/>
                <a:p>
                  <a:endParaRPr lang="zh-CN" altLang="en-US"/>
                </a:p>
              </p:txBody>
            </p:sp>
            <p:sp>
              <p:nvSpPr>
                <p:cNvPr id="65697" name="Rectangle 426"/>
                <p:cNvSpPr>
                  <a:spLocks noChangeArrowheads="1"/>
                </p:cNvSpPr>
                <p:nvPr/>
              </p:nvSpPr>
              <p:spPr bwMode="auto">
                <a:xfrm>
                  <a:off x="3926" y="931"/>
                  <a:ext cx="330" cy="14"/>
                </a:xfrm>
                <a:prstGeom prst="rect">
                  <a:avLst/>
                </a:prstGeom>
                <a:solidFill>
                  <a:srgbClr val="000000"/>
                </a:solidFill>
                <a:ln w="9525">
                  <a:noFill/>
                  <a:miter lim="800000"/>
                </a:ln>
              </p:spPr>
              <p:txBody>
                <a:bodyPr/>
                <a:lstStyle/>
                <a:p>
                  <a:endParaRPr lang="zh-CN" altLang="en-US"/>
                </a:p>
              </p:txBody>
            </p:sp>
          </p:grpSp>
        </p:grpSp>
        <p:grpSp>
          <p:nvGrpSpPr>
            <p:cNvPr id="65673" name="Group 427"/>
            <p:cNvGrpSpPr/>
            <p:nvPr/>
          </p:nvGrpSpPr>
          <p:grpSpPr bwMode="auto">
            <a:xfrm>
              <a:off x="3915" y="593"/>
              <a:ext cx="335" cy="346"/>
              <a:chOff x="3915" y="593"/>
              <a:chExt cx="335" cy="346"/>
            </a:xfrm>
          </p:grpSpPr>
          <p:sp>
            <p:nvSpPr>
              <p:cNvPr id="65674" name="Freeform 428"/>
              <p:cNvSpPr/>
              <p:nvPr/>
            </p:nvSpPr>
            <p:spPr bwMode="auto">
              <a:xfrm>
                <a:off x="3924" y="772"/>
                <a:ext cx="316" cy="34"/>
              </a:xfrm>
              <a:custGeom>
                <a:avLst/>
                <a:gdLst>
                  <a:gd name="T0" fmla="*/ 0 w 316"/>
                  <a:gd name="T1" fmla="*/ 34 h 34"/>
                  <a:gd name="T2" fmla="*/ 37 w 316"/>
                  <a:gd name="T3" fmla="*/ 0 h 34"/>
                  <a:gd name="T4" fmla="*/ 278 w 316"/>
                  <a:gd name="T5" fmla="*/ 0 h 34"/>
                  <a:gd name="T6" fmla="*/ 316 w 316"/>
                  <a:gd name="T7" fmla="*/ 34 h 34"/>
                  <a:gd name="T8" fmla="*/ 0 w 316"/>
                  <a:gd name="T9" fmla="*/ 34 h 34"/>
                  <a:gd name="T10" fmla="*/ 0 60000 65536"/>
                  <a:gd name="T11" fmla="*/ 0 60000 65536"/>
                  <a:gd name="T12" fmla="*/ 0 60000 65536"/>
                  <a:gd name="T13" fmla="*/ 0 60000 65536"/>
                  <a:gd name="T14" fmla="*/ 0 60000 65536"/>
                  <a:gd name="T15" fmla="*/ 0 w 316"/>
                  <a:gd name="T16" fmla="*/ 0 h 34"/>
                  <a:gd name="T17" fmla="*/ 316 w 316"/>
                  <a:gd name="T18" fmla="*/ 34 h 34"/>
                </a:gdLst>
                <a:ahLst/>
                <a:cxnLst>
                  <a:cxn ang="T10">
                    <a:pos x="T0" y="T1"/>
                  </a:cxn>
                  <a:cxn ang="T11">
                    <a:pos x="T2" y="T3"/>
                  </a:cxn>
                  <a:cxn ang="T12">
                    <a:pos x="T4" y="T5"/>
                  </a:cxn>
                  <a:cxn ang="T13">
                    <a:pos x="T6" y="T7"/>
                  </a:cxn>
                  <a:cxn ang="T14">
                    <a:pos x="T8" y="T9"/>
                  </a:cxn>
                </a:cxnLst>
                <a:rect l="T15" t="T16" r="T17" b="T18"/>
                <a:pathLst>
                  <a:path w="316" h="34">
                    <a:moveTo>
                      <a:pt x="0" y="34"/>
                    </a:moveTo>
                    <a:lnTo>
                      <a:pt x="37" y="0"/>
                    </a:lnTo>
                    <a:lnTo>
                      <a:pt x="278" y="0"/>
                    </a:lnTo>
                    <a:lnTo>
                      <a:pt x="316" y="34"/>
                    </a:lnTo>
                    <a:lnTo>
                      <a:pt x="0" y="34"/>
                    </a:lnTo>
                    <a:close/>
                  </a:path>
                </a:pathLst>
              </a:custGeom>
              <a:solidFill>
                <a:srgbClr val="C9C9B6"/>
              </a:solidFill>
              <a:ln w="9525">
                <a:noFill/>
                <a:round/>
              </a:ln>
            </p:spPr>
            <p:txBody>
              <a:bodyPr/>
              <a:lstStyle/>
              <a:p>
                <a:endParaRPr lang="zh-CN" altLang="en-US"/>
              </a:p>
            </p:txBody>
          </p:sp>
          <p:sp>
            <p:nvSpPr>
              <p:cNvPr id="65675" name="Freeform 429"/>
              <p:cNvSpPr/>
              <p:nvPr/>
            </p:nvSpPr>
            <p:spPr bwMode="auto">
              <a:xfrm>
                <a:off x="3924" y="772"/>
                <a:ext cx="316" cy="34"/>
              </a:xfrm>
              <a:custGeom>
                <a:avLst/>
                <a:gdLst>
                  <a:gd name="T0" fmla="*/ 0 w 316"/>
                  <a:gd name="T1" fmla="*/ 34 h 34"/>
                  <a:gd name="T2" fmla="*/ 37 w 316"/>
                  <a:gd name="T3" fmla="*/ 0 h 34"/>
                  <a:gd name="T4" fmla="*/ 278 w 316"/>
                  <a:gd name="T5" fmla="*/ 0 h 34"/>
                  <a:gd name="T6" fmla="*/ 316 w 316"/>
                  <a:gd name="T7" fmla="*/ 34 h 34"/>
                  <a:gd name="T8" fmla="*/ 0 w 316"/>
                  <a:gd name="T9" fmla="*/ 34 h 34"/>
                  <a:gd name="T10" fmla="*/ 0 60000 65536"/>
                  <a:gd name="T11" fmla="*/ 0 60000 65536"/>
                  <a:gd name="T12" fmla="*/ 0 60000 65536"/>
                  <a:gd name="T13" fmla="*/ 0 60000 65536"/>
                  <a:gd name="T14" fmla="*/ 0 60000 65536"/>
                  <a:gd name="T15" fmla="*/ 0 w 316"/>
                  <a:gd name="T16" fmla="*/ 0 h 34"/>
                  <a:gd name="T17" fmla="*/ 316 w 316"/>
                  <a:gd name="T18" fmla="*/ 34 h 34"/>
                </a:gdLst>
                <a:ahLst/>
                <a:cxnLst>
                  <a:cxn ang="T10">
                    <a:pos x="T0" y="T1"/>
                  </a:cxn>
                  <a:cxn ang="T11">
                    <a:pos x="T2" y="T3"/>
                  </a:cxn>
                  <a:cxn ang="T12">
                    <a:pos x="T4" y="T5"/>
                  </a:cxn>
                  <a:cxn ang="T13">
                    <a:pos x="T6" y="T7"/>
                  </a:cxn>
                  <a:cxn ang="T14">
                    <a:pos x="T8" y="T9"/>
                  </a:cxn>
                </a:cxnLst>
                <a:rect l="T15" t="T16" r="T17" b="T18"/>
                <a:pathLst>
                  <a:path w="316" h="34">
                    <a:moveTo>
                      <a:pt x="0" y="34"/>
                    </a:moveTo>
                    <a:lnTo>
                      <a:pt x="37" y="0"/>
                    </a:lnTo>
                    <a:lnTo>
                      <a:pt x="278" y="0"/>
                    </a:lnTo>
                    <a:lnTo>
                      <a:pt x="316" y="34"/>
                    </a:lnTo>
                    <a:lnTo>
                      <a:pt x="0" y="34"/>
                    </a:lnTo>
                    <a:close/>
                  </a:path>
                </a:pathLst>
              </a:custGeom>
              <a:solidFill>
                <a:srgbClr val="C9C9B6"/>
              </a:solidFill>
              <a:ln w="9525">
                <a:noFill/>
                <a:round/>
              </a:ln>
            </p:spPr>
            <p:txBody>
              <a:bodyPr/>
              <a:lstStyle/>
              <a:p>
                <a:endParaRPr lang="zh-CN" altLang="en-US"/>
              </a:p>
            </p:txBody>
          </p:sp>
          <p:sp>
            <p:nvSpPr>
              <p:cNvPr id="65676" name="Freeform 430"/>
              <p:cNvSpPr/>
              <p:nvPr/>
            </p:nvSpPr>
            <p:spPr bwMode="auto">
              <a:xfrm>
                <a:off x="3971" y="593"/>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 name="T10" fmla="*/ 0 60000 65536"/>
                  <a:gd name="T11" fmla="*/ 0 60000 65536"/>
                  <a:gd name="T12" fmla="*/ 0 60000 65536"/>
                  <a:gd name="T13" fmla="*/ 0 60000 65536"/>
                  <a:gd name="T14" fmla="*/ 0 60000 65536"/>
                  <a:gd name="T15" fmla="*/ 0 w 223"/>
                  <a:gd name="T16" fmla="*/ 0 h 23"/>
                  <a:gd name="T17" fmla="*/ 223 w 223"/>
                  <a:gd name="T18" fmla="*/ 23 h 23"/>
                </a:gdLst>
                <a:ahLst/>
                <a:cxnLst>
                  <a:cxn ang="T10">
                    <a:pos x="T0" y="T1"/>
                  </a:cxn>
                  <a:cxn ang="T11">
                    <a:pos x="T2" y="T3"/>
                  </a:cxn>
                  <a:cxn ang="T12">
                    <a:pos x="T4" y="T5"/>
                  </a:cxn>
                  <a:cxn ang="T13">
                    <a:pos x="T6" y="T7"/>
                  </a:cxn>
                  <a:cxn ang="T14">
                    <a:pos x="T8" y="T9"/>
                  </a:cxn>
                </a:cxnLst>
                <a:rect l="T15" t="T16" r="T17" b="T18"/>
                <a:pathLst>
                  <a:path w="223" h="23">
                    <a:moveTo>
                      <a:pt x="0" y="23"/>
                    </a:moveTo>
                    <a:lnTo>
                      <a:pt x="27" y="0"/>
                    </a:lnTo>
                    <a:lnTo>
                      <a:pt x="196" y="0"/>
                    </a:lnTo>
                    <a:lnTo>
                      <a:pt x="223" y="23"/>
                    </a:lnTo>
                    <a:lnTo>
                      <a:pt x="0" y="23"/>
                    </a:lnTo>
                    <a:close/>
                  </a:path>
                </a:pathLst>
              </a:custGeom>
              <a:solidFill>
                <a:srgbClr val="C9C9B6"/>
              </a:solidFill>
              <a:ln w="9525">
                <a:noFill/>
                <a:round/>
              </a:ln>
            </p:spPr>
            <p:txBody>
              <a:bodyPr/>
              <a:lstStyle/>
              <a:p>
                <a:endParaRPr lang="zh-CN" altLang="en-US"/>
              </a:p>
            </p:txBody>
          </p:sp>
          <p:sp>
            <p:nvSpPr>
              <p:cNvPr id="65677" name="Freeform 431"/>
              <p:cNvSpPr/>
              <p:nvPr/>
            </p:nvSpPr>
            <p:spPr bwMode="auto">
              <a:xfrm>
                <a:off x="3971" y="593"/>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 name="T10" fmla="*/ 0 60000 65536"/>
                  <a:gd name="T11" fmla="*/ 0 60000 65536"/>
                  <a:gd name="T12" fmla="*/ 0 60000 65536"/>
                  <a:gd name="T13" fmla="*/ 0 60000 65536"/>
                  <a:gd name="T14" fmla="*/ 0 60000 65536"/>
                  <a:gd name="T15" fmla="*/ 0 w 223"/>
                  <a:gd name="T16" fmla="*/ 0 h 23"/>
                  <a:gd name="T17" fmla="*/ 223 w 223"/>
                  <a:gd name="T18" fmla="*/ 23 h 23"/>
                </a:gdLst>
                <a:ahLst/>
                <a:cxnLst>
                  <a:cxn ang="T10">
                    <a:pos x="T0" y="T1"/>
                  </a:cxn>
                  <a:cxn ang="T11">
                    <a:pos x="T2" y="T3"/>
                  </a:cxn>
                  <a:cxn ang="T12">
                    <a:pos x="T4" y="T5"/>
                  </a:cxn>
                  <a:cxn ang="T13">
                    <a:pos x="T6" y="T7"/>
                  </a:cxn>
                  <a:cxn ang="T14">
                    <a:pos x="T8" y="T9"/>
                  </a:cxn>
                </a:cxnLst>
                <a:rect l="T15" t="T16" r="T17" b="T18"/>
                <a:pathLst>
                  <a:path w="223" h="23">
                    <a:moveTo>
                      <a:pt x="0" y="23"/>
                    </a:moveTo>
                    <a:lnTo>
                      <a:pt x="27" y="0"/>
                    </a:lnTo>
                    <a:lnTo>
                      <a:pt x="196" y="0"/>
                    </a:lnTo>
                    <a:lnTo>
                      <a:pt x="223" y="23"/>
                    </a:lnTo>
                    <a:lnTo>
                      <a:pt x="0" y="23"/>
                    </a:lnTo>
                    <a:close/>
                  </a:path>
                </a:pathLst>
              </a:custGeom>
              <a:solidFill>
                <a:srgbClr val="C9C9B6"/>
              </a:solidFill>
              <a:ln w="9525">
                <a:noFill/>
                <a:round/>
              </a:ln>
            </p:spPr>
            <p:txBody>
              <a:bodyPr/>
              <a:lstStyle/>
              <a:p>
                <a:endParaRPr lang="zh-CN" altLang="en-US"/>
              </a:p>
            </p:txBody>
          </p:sp>
          <p:sp>
            <p:nvSpPr>
              <p:cNvPr id="65678" name="Rectangle 432"/>
              <p:cNvSpPr>
                <a:spLocks noChangeArrowheads="1"/>
              </p:cNvSpPr>
              <p:nvPr/>
            </p:nvSpPr>
            <p:spPr bwMode="auto">
              <a:xfrm>
                <a:off x="3971" y="616"/>
                <a:ext cx="223" cy="175"/>
              </a:xfrm>
              <a:prstGeom prst="rect">
                <a:avLst/>
              </a:prstGeom>
              <a:solidFill>
                <a:srgbClr val="B7B79D"/>
              </a:solidFill>
              <a:ln w="9525">
                <a:noFill/>
                <a:miter lim="800000"/>
              </a:ln>
            </p:spPr>
            <p:txBody>
              <a:bodyPr/>
              <a:lstStyle/>
              <a:p>
                <a:endParaRPr lang="zh-CN" altLang="en-US"/>
              </a:p>
            </p:txBody>
          </p:sp>
          <p:sp>
            <p:nvSpPr>
              <p:cNvPr id="65679" name="Rectangle 433"/>
              <p:cNvSpPr>
                <a:spLocks noChangeArrowheads="1"/>
              </p:cNvSpPr>
              <p:nvPr/>
            </p:nvSpPr>
            <p:spPr bwMode="auto">
              <a:xfrm>
                <a:off x="3926" y="804"/>
                <a:ext cx="314" cy="78"/>
              </a:xfrm>
              <a:prstGeom prst="rect">
                <a:avLst/>
              </a:prstGeom>
              <a:solidFill>
                <a:srgbClr val="B7B79D"/>
              </a:solidFill>
              <a:ln w="9525">
                <a:noFill/>
                <a:miter lim="800000"/>
              </a:ln>
            </p:spPr>
            <p:txBody>
              <a:bodyPr/>
              <a:lstStyle/>
              <a:p>
                <a:endParaRPr lang="zh-CN" altLang="en-US"/>
              </a:p>
            </p:txBody>
          </p:sp>
          <p:sp>
            <p:nvSpPr>
              <p:cNvPr id="65680" name="Rectangle 434"/>
              <p:cNvSpPr>
                <a:spLocks noChangeArrowheads="1"/>
              </p:cNvSpPr>
              <p:nvPr/>
            </p:nvSpPr>
            <p:spPr bwMode="auto">
              <a:xfrm>
                <a:off x="3992" y="637"/>
                <a:ext cx="182" cy="135"/>
              </a:xfrm>
              <a:prstGeom prst="rect">
                <a:avLst/>
              </a:prstGeom>
              <a:solidFill>
                <a:srgbClr val="FFFFFF"/>
              </a:solidFill>
              <a:ln w="9525">
                <a:noFill/>
                <a:miter lim="800000"/>
              </a:ln>
            </p:spPr>
            <p:txBody>
              <a:bodyPr/>
              <a:lstStyle/>
              <a:p>
                <a:endParaRPr lang="zh-CN" altLang="en-US"/>
              </a:p>
            </p:txBody>
          </p:sp>
          <p:sp>
            <p:nvSpPr>
              <p:cNvPr id="65681" name="Line 435"/>
              <p:cNvSpPr>
                <a:spLocks noChangeShapeType="1"/>
              </p:cNvSpPr>
              <p:nvPr/>
            </p:nvSpPr>
            <p:spPr bwMode="auto">
              <a:xfrm flipH="1">
                <a:off x="4141" y="834"/>
                <a:ext cx="74" cy="1"/>
              </a:xfrm>
              <a:prstGeom prst="line">
                <a:avLst/>
              </a:prstGeom>
              <a:noFill/>
              <a:ln w="9525">
                <a:solidFill>
                  <a:srgbClr val="000000"/>
                </a:solidFill>
                <a:round/>
              </a:ln>
            </p:spPr>
            <p:txBody>
              <a:bodyPr/>
              <a:lstStyle/>
              <a:p>
                <a:endParaRPr lang="zh-CN" altLang="en-US"/>
              </a:p>
            </p:txBody>
          </p:sp>
          <p:grpSp>
            <p:nvGrpSpPr>
              <p:cNvPr id="65682" name="Group 436"/>
              <p:cNvGrpSpPr/>
              <p:nvPr/>
            </p:nvGrpSpPr>
            <p:grpSpPr bwMode="auto">
              <a:xfrm>
                <a:off x="3915" y="888"/>
                <a:ext cx="335" cy="51"/>
                <a:chOff x="3915" y="888"/>
                <a:chExt cx="335" cy="51"/>
              </a:xfrm>
            </p:grpSpPr>
            <p:sp>
              <p:nvSpPr>
                <p:cNvPr id="65683" name="Freeform 437"/>
                <p:cNvSpPr/>
                <p:nvPr/>
              </p:nvSpPr>
              <p:spPr bwMode="auto">
                <a:xfrm>
                  <a:off x="3915" y="888"/>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 name="T10" fmla="*/ 0 60000 65536"/>
                    <a:gd name="T11" fmla="*/ 0 60000 65536"/>
                    <a:gd name="T12" fmla="*/ 0 60000 65536"/>
                    <a:gd name="T13" fmla="*/ 0 60000 65536"/>
                    <a:gd name="T14" fmla="*/ 0 60000 65536"/>
                    <a:gd name="T15" fmla="*/ 0 w 335"/>
                    <a:gd name="T16" fmla="*/ 0 h 38"/>
                    <a:gd name="T17" fmla="*/ 335 w 335"/>
                    <a:gd name="T18" fmla="*/ 38 h 38"/>
                  </a:gdLst>
                  <a:ahLst/>
                  <a:cxnLst>
                    <a:cxn ang="T10">
                      <a:pos x="T0" y="T1"/>
                    </a:cxn>
                    <a:cxn ang="T11">
                      <a:pos x="T2" y="T3"/>
                    </a:cxn>
                    <a:cxn ang="T12">
                      <a:pos x="T4" y="T5"/>
                    </a:cxn>
                    <a:cxn ang="T13">
                      <a:pos x="T6" y="T7"/>
                    </a:cxn>
                    <a:cxn ang="T14">
                      <a:pos x="T8" y="T9"/>
                    </a:cxn>
                  </a:cxnLst>
                  <a:rect l="T15" t="T16" r="T17" b="T18"/>
                  <a:pathLst>
                    <a:path w="335" h="38">
                      <a:moveTo>
                        <a:pt x="0" y="38"/>
                      </a:moveTo>
                      <a:lnTo>
                        <a:pt x="40" y="0"/>
                      </a:lnTo>
                      <a:lnTo>
                        <a:pt x="296" y="0"/>
                      </a:lnTo>
                      <a:lnTo>
                        <a:pt x="335" y="38"/>
                      </a:lnTo>
                      <a:lnTo>
                        <a:pt x="0" y="38"/>
                      </a:lnTo>
                      <a:close/>
                    </a:path>
                  </a:pathLst>
                </a:custGeom>
                <a:solidFill>
                  <a:srgbClr val="C9C9B6"/>
                </a:solidFill>
                <a:ln w="9525">
                  <a:noFill/>
                  <a:round/>
                </a:ln>
              </p:spPr>
              <p:txBody>
                <a:bodyPr/>
                <a:lstStyle/>
                <a:p>
                  <a:endParaRPr lang="zh-CN" altLang="en-US"/>
                </a:p>
              </p:txBody>
            </p:sp>
            <p:sp>
              <p:nvSpPr>
                <p:cNvPr id="65684" name="Freeform 438"/>
                <p:cNvSpPr/>
                <p:nvPr/>
              </p:nvSpPr>
              <p:spPr bwMode="auto">
                <a:xfrm>
                  <a:off x="3915" y="888"/>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 name="T10" fmla="*/ 0 60000 65536"/>
                    <a:gd name="T11" fmla="*/ 0 60000 65536"/>
                    <a:gd name="T12" fmla="*/ 0 60000 65536"/>
                    <a:gd name="T13" fmla="*/ 0 60000 65536"/>
                    <a:gd name="T14" fmla="*/ 0 60000 65536"/>
                    <a:gd name="T15" fmla="*/ 0 w 335"/>
                    <a:gd name="T16" fmla="*/ 0 h 38"/>
                    <a:gd name="T17" fmla="*/ 335 w 335"/>
                    <a:gd name="T18" fmla="*/ 38 h 38"/>
                  </a:gdLst>
                  <a:ahLst/>
                  <a:cxnLst>
                    <a:cxn ang="T10">
                      <a:pos x="T0" y="T1"/>
                    </a:cxn>
                    <a:cxn ang="T11">
                      <a:pos x="T2" y="T3"/>
                    </a:cxn>
                    <a:cxn ang="T12">
                      <a:pos x="T4" y="T5"/>
                    </a:cxn>
                    <a:cxn ang="T13">
                      <a:pos x="T6" y="T7"/>
                    </a:cxn>
                    <a:cxn ang="T14">
                      <a:pos x="T8" y="T9"/>
                    </a:cxn>
                  </a:cxnLst>
                  <a:rect l="T15" t="T16" r="T17" b="T18"/>
                  <a:pathLst>
                    <a:path w="335" h="38">
                      <a:moveTo>
                        <a:pt x="0" y="38"/>
                      </a:moveTo>
                      <a:lnTo>
                        <a:pt x="40" y="0"/>
                      </a:lnTo>
                      <a:lnTo>
                        <a:pt x="296" y="0"/>
                      </a:lnTo>
                      <a:lnTo>
                        <a:pt x="335" y="38"/>
                      </a:lnTo>
                      <a:lnTo>
                        <a:pt x="0" y="38"/>
                      </a:lnTo>
                      <a:close/>
                    </a:path>
                  </a:pathLst>
                </a:custGeom>
                <a:solidFill>
                  <a:srgbClr val="C9C9B6"/>
                </a:solidFill>
                <a:ln w="9525">
                  <a:noFill/>
                  <a:round/>
                </a:ln>
              </p:spPr>
              <p:txBody>
                <a:bodyPr/>
                <a:lstStyle/>
                <a:p>
                  <a:endParaRPr lang="zh-CN" altLang="en-US"/>
                </a:p>
              </p:txBody>
            </p:sp>
            <p:sp>
              <p:nvSpPr>
                <p:cNvPr id="65685" name="Rectangle 439"/>
                <p:cNvSpPr>
                  <a:spLocks noChangeArrowheads="1"/>
                </p:cNvSpPr>
                <p:nvPr/>
              </p:nvSpPr>
              <p:spPr bwMode="auto">
                <a:xfrm>
                  <a:off x="3917" y="924"/>
                  <a:ext cx="331" cy="15"/>
                </a:xfrm>
                <a:prstGeom prst="rect">
                  <a:avLst/>
                </a:prstGeom>
                <a:solidFill>
                  <a:srgbClr val="BAB79D"/>
                </a:solidFill>
                <a:ln w="9525">
                  <a:noFill/>
                  <a:miter lim="800000"/>
                </a:ln>
              </p:spPr>
              <p:txBody>
                <a:bodyPr/>
                <a:lstStyle/>
                <a:p>
                  <a:endParaRPr lang="zh-CN" altLang="en-US"/>
                </a:p>
              </p:txBody>
            </p:sp>
          </p:grpSp>
        </p:grpSp>
      </p:grpSp>
      <p:sp>
        <p:nvSpPr>
          <p:cNvPr id="217529" name="Text Box 441"/>
          <p:cNvSpPr txBox="1">
            <a:spLocks noChangeArrowheads="1"/>
          </p:cNvSpPr>
          <p:nvPr/>
        </p:nvSpPr>
        <p:spPr bwMode="auto">
          <a:xfrm>
            <a:off x="1612900" y="71437"/>
            <a:ext cx="6408737" cy="1382713"/>
          </a:xfrm>
          <a:prstGeom prst="rect">
            <a:avLst/>
          </a:prstGeom>
          <a:solidFill>
            <a:srgbClr val="FFFF99"/>
          </a:solidFill>
          <a:ln w="9525">
            <a:solidFill>
              <a:schemeClr val="tx2"/>
            </a:solidFill>
            <a:miter lim="800000"/>
          </a:ln>
        </p:spPr>
        <p:txBody>
          <a:bodyPr>
            <a:spAutoFit/>
          </a:bodyPr>
          <a:lstStyle/>
          <a:p>
            <a:pPr algn="ctr"/>
            <a:r>
              <a:rPr lang="zh-CN" altLang="en-US" dirty="0">
                <a:latin typeface="Arial" panose="020B0604020202020204" pitchFamily="34" charset="0"/>
              </a:rPr>
              <a:t>在同一个局域网上的主机或路由器的</a:t>
            </a:r>
          </a:p>
          <a:p>
            <a:pPr algn="ctr"/>
            <a:r>
              <a:rPr lang="en-US" altLang="zh-CN" dirty="0">
                <a:latin typeface="Arial" panose="020B0604020202020204" pitchFamily="34" charset="0"/>
              </a:rPr>
              <a:t>IP</a:t>
            </a:r>
            <a:r>
              <a:rPr lang="zh-CN" altLang="en-US" dirty="0">
                <a:latin typeface="Arial" panose="020B0604020202020204" pitchFamily="34" charset="0"/>
              </a:rPr>
              <a:t>地址中的网络号必须是一样的。</a:t>
            </a:r>
          </a:p>
          <a:p>
            <a:pPr algn="ctr"/>
            <a:r>
              <a:rPr lang="zh-CN" altLang="en-US" dirty="0">
                <a:latin typeface="Arial" panose="020B0604020202020204" pitchFamily="34" charset="0"/>
              </a:rPr>
              <a:t>图中的网络号就是</a:t>
            </a:r>
            <a:r>
              <a:rPr lang="en-US" altLang="zh-CN" dirty="0">
                <a:latin typeface="Arial" panose="020B0604020202020204" pitchFamily="34" charset="0"/>
              </a:rPr>
              <a:t>IP</a:t>
            </a:r>
            <a:r>
              <a:rPr lang="zh-CN" altLang="en-US" dirty="0">
                <a:latin typeface="Arial" panose="020B0604020202020204" pitchFamily="34" charset="0"/>
              </a:rPr>
              <a:t>地址中的</a:t>
            </a:r>
            <a:r>
              <a:rPr lang="en-US" altLang="zh-CN" dirty="0">
                <a:latin typeface="Arial" panose="020B0604020202020204" pitchFamily="34" charset="0"/>
              </a:rPr>
              <a:t>net-id</a:t>
            </a:r>
          </a:p>
        </p:txBody>
      </p:sp>
      <p:grpSp>
        <p:nvGrpSpPr>
          <p:cNvPr id="217270" name="Group 448"/>
          <p:cNvGrpSpPr/>
          <p:nvPr/>
        </p:nvGrpSpPr>
        <p:grpSpPr bwMode="auto">
          <a:xfrm>
            <a:off x="3779838" y="3500438"/>
            <a:ext cx="5041900" cy="2546350"/>
            <a:chOff x="2381" y="2205"/>
            <a:chExt cx="3176" cy="1604"/>
          </a:xfrm>
        </p:grpSpPr>
        <p:sp>
          <p:nvSpPr>
            <p:cNvPr id="65667" name="Line 442"/>
            <p:cNvSpPr>
              <a:spLocks noChangeShapeType="1"/>
            </p:cNvSpPr>
            <p:nvPr/>
          </p:nvSpPr>
          <p:spPr bwMode="auto">
            <a:xfrm>
              <a:off x="5012" y="2205"/>
              <a:ext cx="545" cy="0"/>
            </a:xfrm>
            <a:prstGeom prst="line">
              <a:avLst/>
            </a:prstGeom>
            <a:noFill/>
            <a:ln w="57150">
              <a:solidFill>
                <a:schemeClr val="hlink"/>
              </a:solidFill>
              <a:round/>
            </a:ln>
          </p:spPr>
          <p:txBody>
            <a:bodyPr/>
            <a:lstStyle/>
            <a:p>
              <a:endParaRPr lang="zh-CN" altLang="en-US"/>
            </a:p>
          </p:txBody>
        </p:sp>
        <p:sp>
          <p:nvSpPr>
            <p:cNvPr id="65668" name="Line 443"/>
            <p:cNvSpPr>
              <a:spLocks noChangeShapeType="1"/>
            </p:cNvSpPr>
            <p:nvPr/>
          </p:nvSpPr>
          <p:spPr bwMode="auto">
            <a:xfrm>
              <a:off x="3160" y="3809"/>
              <a:ext cx="545" cy="0"/>
            </a:xfrm>
            <a:prstGeom prst="line">
              <a:avLst/>
            </a:prstGeom>
            <a:noFill/>
            <a:ln w="57150">
              <a:solidFill>
                <a:schemeClr val="hlink"/>
              </a:solidFill>
              <a:round/>
            </a:ln>
          </p:spPr>
          <p:txBody>
            <a:bodyPr/>
            <a:lstStyle/>
            <a:p>
              <a:endParaRPr lang="zh-CN" altLang="en-US"/>
            </a:p>
          </p:txBody>
        </p:sp>
        <p:sp>
          <p:nvSpPr>
            <p:cNvPr id="65669" name="Line 444"/>
            <p:cNvSpPr>
              <a:spLocks noChangeShapeType="1"/>
            </p:cNvSpPr>
            <p:nvPr/>
          </p:nvSpPr>
          <p:spPr bwMode="auto">
            <a:xfrm>
              <a:off x="2381" y="3793"/>
              <a:ext cx="545" cy="0"/>
            </a:xfrm>
            <a:prstGeom prst="line">
              <a:avLst/>
            </a:prstGeom>
            <a:noFill/>
            <a:ln w="57150">
              <a:solidFill>
                <a:schemeClr val="hlink"/>
              </a:solidFill>
              <a:round/>
            </a:ln>
          </p:spPr>
          <p:txBody>
            <a:bodyPr/>
            <a:lstStyle/>
            <a:p>
              <a:endParaRPr lang="zh-CN" altLang="en-US"/>
            </a:p>
          </p:txBody>
        </p:sp>
        <p:sp>
          <p:nvSpPr>
            <p:cNvPr id="65670" name="Line 445"/>
            <p:cNvSpPr>
              <a:spLocks noChangeShapeType="1"/>
            </p:cNvSpPr>
            <p:nvPr/>
          </p:nvSpPr>
          <p:spPr bwMode="auto">
            <a:xfrm>
              <a:off x="5012" y="2886"/>
              <a:ext cx="545" cy="0"/>
            </a:xfrm>
            <a:prstGeom prst="line">
              <a:avLst/>
            </a:prstGeom>
            <a:noFill/>
            <a:ln w="57150">
              <a:solidFill>
                <a:schemeClr val="hlink"/>
              </a:solidFill>
              <a:round/>
            </a:ln>
          </p:spPr>
          <p:txBody>
            <a:bodyPr/>
            <a:lstStyle/>
            <a:p>
              <a:endParaRPr lang="zh-CN" altLang="en-US"/>
            </a:p>
          </p:txBody>
        </p:sp>
        <p:sp>
          <p:nvSpPr>
            <p:cNvPr id="65671" name="Line 447"/>
            <p:cNvSpPr>
              <a:spLocks noChangeShapeType="1"/>
            </p:cNvSpPr>
            <p:nvPr/>
          </p:nvSpPr>
          <p:spPr bwMode="auto">
            <a:xfrm>
              <a:off x="3657" y="2831"/>
              <a:ext cx="545" cy="0"/>
            </a:xfrm>
            <a:prstGeom prst="line">
              <a:avLst/>
            </a:prstGeom>
            <a:noFill/>
            <a:ln w="57150">
              <a:solidFill>
                <a:schemeClr val="hlink"/>
              </a:solidFill>
              <a:round/>
            </a:ln>
          </p:spPr>
          <p:txBody>
            <a:bodyPr/>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7529"/>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217270"/>
                                        </p:tgtEl>
                                        <p:attrNameLst>
                                          <p:attrName>style.visibility</p:attrName>
                                        </p:attrNameLst>
                                      </p:cBhvr>
                                      <p:to>
                                        <p:strVal val="visible"/>
                                      </p:to>
                                    </p:set>
                                  </p:childTnLst>
                                </p:cTn>
                              </p:par>
                            </p:childTnLst>
                          </p:cTn>
                        </p:par>
                        <p:par>
                          <p:cTn id="10" fill="hold">
                            <p:stCondLst>
                              <p:cond delay="0"/>
                            </p:stCondLst>
                            <p:childTnLst>
                              <p:par>
                                <p:cTn id="11" presetID="35" presetClass="emph" presetSubtype="0" repeatCount="4000" fill="hold" nodeType="afterEffect">
                                  <p:stCondLst>
                                    <p:cond delay="500"/>
                                  </p:stCondLst>
                                  <p:childTnLst>
                                    <p:anim calcmode="discrete" valueType="str">
                                      <p:cBhvr>
                                        <p:cTn id="12" dur="1000" fill="hold"/>
                                        <p:tgtEl>
                                          <p:spTgt spid="217270"/>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7529" grpId="0" animBg="1"/>
    </p:bldLst>
  </p:timing>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6562" name="AutoShape 2"/>
          <p:cNvSpPr>
            <a:spLocks noChangeArrowheads="1"/>
          </p:cNvSpPr>
          <p:nvPr/>
        </p:nvSpPr>
        <p:spPr bwMode="auto">
          <a:xfrm>
            <a:off x="1350963" y="1793875"/>
            <a:ext cx="6521450" cy="3902075"/>
          </a:xfrm>
          <a:prstGeom prst="roundRect">
            <a:avLst>
              <a:gd name="adj" fmla="val 24787"/>
            </a:avLst>
          </a:prstGeom>
          <a:solidFill>
            <a:srgbClr val="CCECFF"/>
          </a:solidFill>
          <a:ln w="9525">
            <a:solidFill>
              <a:schemeClr val="tx1"/>
            </a:solidFill>
            <a:prstDash val="dash"/>
            <a:round/>
          </a:ln>
        </p:spPr>
        <p:txBody>
          <a:bodyPr wrap="none" anchor="ctr"/>
          <a:lstStyle/>
          <a:p>
            <a:endParaRPr lang="zh-CN" altLang="en-US"/>
          </a:p>
        </p:txBody>
      </p:sp>
      <p:sp>
        <p:nvSpPr>
          <p:cNvPr id="66563" name="Rectangle 3"/>
          <p:cNvSpPr>
            <a:spLocks noGrp="1" noChangeArrowheads="1"/>
          </p:cNvSpPr>
          <p:nvPr>
            <p:ph type="title"/>
          </p:nvPr>
        </p:nvSpPr>
        <p:spPr>
          <a:xfrm>
            <a:off x="755650" y="115888"/>
            <a:ext cx="7793038" cy="695325"/>
          </a:xfrm>
        </p:spPr>
        <p:txBody>
          <a:bodyPr/>
          <a:lstStyle/>
          <a:p>
            <a:pPr eaLnBrk="1" hangingPunct="1"/>
            <a:r>
              <a:rPr lang="zh-CN" altLang="en-US" sz="3200" dirty="0"/>
              <a:t>互联网中</a:t>
            </a:r>
            <a:r>
              <a:rPr lang="zh-CN" altLang="en-US" sz="3200" dirty="0" smtClean="0"/>
              <a:t>的</a:t>
            </a:r>
            <a:r>
              <a:rPr lang="en-US" altLang="zh-CN" sz="3200" dirty="0" smtClean="0"/>
              <a:t>IP</a:t>
            </a:r>
            <a:r>
              <a:rPr lang="zh-CN" altLang="en-US" sz="3200" dirty="0"/>
              <a:t>地址 </a:t>
            </a:r>
          </a:p>
        </p:txBody>
      </p:sp>
      <p:sp>
        <p:nvSpPr>
          <p:cNvPr id="66564" name="Freeform 4"/>
          <p:cNvSpPr/>
          <p:nvPr/>
        </p:nvSpPr>
        <p:spPr bwMode="auto">
          <a:xfrm>
            <a:off x="3055938" y="2538413"/>
            <a:ext cx="4789487" cy="3170237"/>
          </a:xfrm>
          <a:custGeom>
            <a:avLst/>
            <a:gdLst>
              <a:gd name="T0" fmla="*/ 1959 w 3246"/>
              <a:gd name="T1" fmla="*/ 1382 h 2165"/>
              <a:gd name="T2" fmla="*/ 2196 w 3246"/>
              <a:gd name="T3" fmla="*/ 1115 h 2165"/>
              <a:gd name="T4" fmla="*/ 2334 w 3246"/>
              <a:gd name="T5" fmla="*/ 857 h 2165"/>
              <a:gd name="T6" fmla="*/ 2474 w 3246"/>
              <a:gd name="T7" fmla="*/ 428 h 2165"/>
              <a:gd name="T8" fmla="*/ 2485 w 3246"/>
              <a:gd name="T9" fmla="*/ 397 h 2165"/>
              <a:gd name="T10" fmla="*/ 2503 w 3246"/>
              <a:gd name="T11" fmla="*/ 318 h 2165"/>
              <a:gd name="T12" fmla="*/ 2524 w 3246"/>
              <a:gd name="T13" fmla="*/ 241 h 2165"/>
              <a:gd name="T14" fmla="*/ 2539 w 3246"/>
              <a:gd name="T15" fmla="*/ 212 h 2165"/>
              <a:gd name="T16" fmla="*/ 2557 w 3246"/>
              <a:gd name="T17" fmla="*/ 191 h 2165"/>
              <a:gd name="T18" fmla="*/ 2599 w 3246"/>
              <a:gd name="T19" fmla="*/ 170 h 2165"/>
              <a:gd name="T20" fmla="*/ 2630 w 3246"/>
              <a:gd name="T21" fmla="*/ 154 h 2165"/>
              <a:gd name="T22" fmla="*/ 2674 w 3246"/>
              <a:gd name="T23" fmla="*/ 131 h 2165"/>
              <a:gd name="T24" fmla="*/ 2709 w 3246"/>
              <a:gd name="T25" fmla="*/ 110 h 2165"/>
              <a:gd name="T26" fmla="*/ 2752 w 3246"/>
              <a:gd name="T27" fmla="*/ 79 h 2165"/>
              <a:gd name="T28" fmla="*/ 2767 w 3246"/>
              <a:gd name="T29" fmla="*/ 75 h 2165"/>
              <a:gd name="T30" fmla="*/ 2819 w 3246"/>
              <a:gd name="T31" fmla="*/ 52 h 2165"/>
              <a:gd name="T32" fmla="*/ 2879 w 3246"/>
              <a:gd name="T33" fmla="*/ 27 h 2165"/>
              <a:gd name="T34" fmla="*/ 2933 w 3246"/>
              <a:gd name="T35" fmla="*/ 13 h 2165"/>
              <a:gd name="T36" fmla="*/ 2952 w 3246"/>
              <a:gd name="T37" fmla="*/ 13 h 2165"/>
              <a:gd name="T38" fmla="*/ 2973 w 3246"/>
              <a:gd name="T39" fmla="*/ 6 h 2165"/>
              <a:gd name="T40" fmla="*/ 3037 w 3246"/>
              <a:gd name="T41" fmla="*/ 0 h 2165"/>
              <a:gd name="T42" fmla="*/ 3110 w 3246"/>
              <a:gd name="T43" fmla="*/ 4 h 2165"/>
              <a:gd name="T44" fmla="*/ 3155 w 3246"/>
              <a:gd name="T45" fmla="*/ 15 h 2165"/>
              <a:gd name="T46" fmla="*/ 3178 w 3246"/>
              <a:gd name="T47" fmla="*/ 25 h 2165"/>
              <a:gd name="T48" fmla="*/ 3191 w 3246"/>
              <a:gd name="T49" fmla="*/ 56 h 2165"/>
              <a:gd name="T50" fmla="*/ 3211 w 3246"/>
              <a:gd name="T51" fmla="*/ 116 h 2165"/>
              <a:gd name="T52" fmla="*/ 3240 w 3246"/>
              <a:gd name="T53" fmla="*/ 275 h 2165"/>
              <a:gd name="T54" fmla="*/ 3240 w 3246"/>
              <a:gd name="T55" fmla="*/ 355 h 2165"/>
              <a:gd name="T56" fmla="*/ 3246 w 3246"/>
              <a:gd name="T57" fmla="*/ 473 h 2165"/>
              <a:gd name="T58" fmla="*/ 3234 w 3246"/>
              <a:gd name="T59" fmla="*/ 785 h 2165"/>
              <a:gd name="T60" fmla="*/ 3230 w 3246"/>
              <a:gd name="T61" fmla="*/ 1003 h 2165"/>
              <a:gd name="T62" fmla="*/ 3232 w 3246"/>
              <a:gd name="T63" fmla="*/ 1102 h 2165"/>
              <a:gd name="T64" fmla="*/ 3222 w 3246"/>
              <a:gd name="T65" fmla="*/ 1229 h 2165"/>
              <a:gd name="T66" fmla="*/ 3222 w 3246"/>
              <a:gd name="T67" fmla="*/ 1433 h 2165"/>
              <a:gd name="T68" fmla="*/ 3216 w 3246"/>
              <a:gd name="T69" fmla="*/ 1769 h 2165"/>
              <a:gd name="T70" fmla="*/ 3036 w 3246"/>
              <a:gd name="T71" fmla="*/ 1979 h 2165"/>
              <a:gd name="T72" fmla="*/ 2676 w 3246"/>
              <a:gd name="T73" fmla="*/ 1997 h 2165"/>
              <a:gd name="T74" fmla="*/ 1878 w 3246"/>
              <a:gd name="T75" fmla="*/ 2039 h 2165"/>
              <a:gd name="T76" fmla="*/ 1031 w 3246"/>
              <a:gd name="T77" fmla="*/ 2140 h 2165"/>
              <a:gd name="T78" fmla="*/ 660 w 3246"/>
              <a:gd name="T79" fmla="*/ 2117 h 2165"/>
              <a:gd name="T80" fmla="*/ 222 w 3246"/>
              <a:gd name="T81" fmla="*/ 2129 h 2165"/>
              <a:gd name="T82" fmla="*/ 0 w 3246"/>
              <a:gd name="T83" fmla="*/ 1985 h 2165"/>
              <a:gd name="T84" fmla="*/ 36 w 3246"/>
              <a:gd name="T85" fmla="*/ 1853 h 2165"/>
              <a:gd name="T86" fmla="*/ 510 w 3246"/>
              <a:gd name="T87" fmla="*/ 1799 h 2165"/>
              <a:gd name="T88" fmla="*/ 1038 w 3246"/>
              <a:gd name="T89" fmla="*/ 1769 h 2165"/>
              <a:gd name="T90" fmla="*/ 1788 w 3246"/>
              <a:gd name="T91" fmla="*/ 1594 h 2165"/>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3246"/>
              <a:gd name="T139" fmla="*/ 0 h 2165"/>
              <a:gd name="T140" fmla="*/ 3246 w 3246"/>
              <a:gd name="T141" fmla="*/ 2165 h 2165"/>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3246" h="2165">
                <a:moveTo>
                  <a:pt x="1926" y="1499"/>
                </a:moveTo>
                <a:lnTo>
                  <a:pt x="1959" y="1382"/>
                </a:lnTo>
                <a:lnTo>
                  <a:pt x="2016" y="1319"/>
                </a:lnTo>
                <a:lnTo>
                  <a:pt x="2196" y="1115"/>
                </a:lnTo>
                <a:lnTo>
                  <a:pt x="2256" y="1025"/>
                </a:lnTo>
                <a:lnTo>
                  <a:pt x="2334" y="857"/>
                </a:lnTo>
                <a:lnTo>
                  <a:pt x="2424" y="635"/>
                </a:lnTo>
                <a:lnTo>
                  <a:pt x="2474" y="428"/>
                </a:lnTo>
                <a:lnTo>
                  <a:pt x="2478" y="413"/>
                </a:lnTo>
                <a:lnTo>
                  <a:pt x="2485" y="397"/>
                </a:lnTo>
                <a:lnTo>
                  <a:pt x="2493" y="359"/>
                </a:lnTo>
                <a:lnTo>
                  <a:pt x="2503" y="318"/>
                </a:lnTo>
                <a:lnTo>
                  <a:pt x="2514" y="278"/>
                </a:lnTo>
                <a:lnTo>
                  <a:pt x="2524" y="241"/>
                </a:lnTo>
                <a:lnTo>
                  <a:pt x="2532" y="224"/>
                </a:lnTo>
                <a:lnTo>
                  <a:pt x="2539" y="212"/>
                </a:lnTo>
                <a:lnTo>
                  <a:pt x="2547" y="199"/>
                </a:lnTo>
                <a:lnTo>
                  <a:pt x="2557" y="191"/>
                </a:lnTo>
                <a:lnTo>
                  <a:pt x="2580" y="179"/>
                </a:lnTo>
                <a:lnTo>
                  <a:pt x="2599" y="170"/>
                </a:lnTo>
                <a:lnTo>
                  <a:pt x="2615" y="160"/>
                </a:lnTo>
                <a:lnTo>
                  <a:pt x="2630" y="154"/>
                </a:lnTo>
                <a:lnTo>
                  <a:pt x="2655" y="141"/>
                </a:lnTo>
                <a:lnTo>
                  <a:pt x="2674" y="131"/>
                </a:lnTo>
                <a:lnTo>
                  <a:pt x="2690" y="121"/>
                </a:lnTo>
                <a:lnTo>
                  <a:pt x="2709" y="110"/>
                </a:lnTo>
                <a:lnTo>
                  <a:pt x="2728" y="98"/>
                </a:lnTo>
                <a:lnTo>
                  <a:pt x="2752" y="79"/>
                </a:lnTo>
                <a:lnTo>
                  <a:pt x="2759" y="77"/>
                </a:lnTo>
                <a:lnTo>
                  <a:pt x="2767" y="75"/>
                </a:lnTo>
                <a:lnTo>
                  <a:pt x="2790" y="64"/>
                </a:lnTo>
                <a:lnTo>
                  <a:pt x="2819" y="52"/>
                </a:lnTo>
                <a:lnTo>
                  <a:pt x="2850" y="40"/>
                </a:lnTo>
                <a:lnTo>
                  <a:pt x="2879" y="27"/>
                </a:lnTo>
                <a:lnTo>
                  <a:pt x="2908" y="19"/>
                </a:lnTo>
                <a:lnTo>
                  <a:pt x="2933" y="13"/>
                </a:lnTo>
                <a:lnTo>
                  <a:pt x="2943" y="13"/>
                </a:lnTo>
                <a:lnTo>
                  <a:pt x="2952" y="13"/>
                </a:lnTo>
                <a:lnTo>
                  <a:pt x="2962" y="11"/>
                </a:lnTo>
                <a:lnTo>
                  <a:pt x="2973" y="6"/>
                </a:lnTo>
                <a:lnTo>
                  <a:pt x="3002" y="2"/>
                </a:lnTo>
                <a:lnTo>
                  <a:pt x="3037" y="0"/>
                </a:lnTo>
                <a:lnTo>
                  <a:pt x="3072" y="0"/>
                </a:lnTo>
                <a:lnTo>
                  <a:pt x="3110" y="4"/>
                </a:lnTo>
                <a:lnTo>
                  <a:pt x="3141" y="8"/>
                </a:lnTo>
                <a:lnTo>
                  <a:pt x="3155" y="15"/>
                </a:lnTo>
                <a:lnTo>
                  <a:pt x="3168" y="19"/>
                </a:lnTo>
                <a:lnTo>
                  <a:pt x="3178" y="25"/>
                </a:lnTo>
                <a:lnTo>
                  <a:pt x="3184" y="33"/>
                </a:lnTo>
                <a:lnTo>
                  <a:pt x="3191" y="56"/>
                </a:lnTo>
                <a:lnTo>
                  <a:pt x="3199" y="85"/>
                </a:lnTo>
                <a:lnTo>
                  <a:pt x="3211" y="116"/>
                </a:lnTo>
                <a:lnTo>
                  <a:pt x="3222" y="209"/>
                </a:lnTo>
                <a:lnTo>
                  <a:pt x="3240" y="275"/>
                </a:lnTo>
                <a:lnTo>
                  <a:pt x="3240" y="343"/>
                </a:lnTo>
                <a:lnTo>
                  <a:pt x="3240" y="355"/>
                </a:lnTo>
                <a:lnTo>
                  <a:pt x="3245" y="367"/>
                </a:lnTo>
                <a:lnTo>
                  <a:pt x="3246" y="473"/>
                </a:lnTo>
                <a:lnTo>
                  <a:pt x="3234" y="545"/>
                </a:lnTo>
                <a:lnTo>
                  <a:pt x="3234" y="785"/>
                </a:lnTo>
                <a:lnTo>
                  <a:pt x="3232" y="930"/>
                </a:lnTo>
                <a:lnTo>
                  <a:pt x="3230" y="1003"/>
                </a:lnTo>
                <a:lnTo>
                  <a:pt x="3232" y="1050"/>
                </a:lnTo>
                <a:lnTo>
                  <a:pt x="3232" y="1102"/>
                </a:lnTo>
                <a:lnTo>
                  <a:pt x="3234" y="1158"/>
                </a:lnTo>
                <a:lnTo>
                  <a:pt x="3222" y="1229"/>
                </a:lnTo>
                <a:lnTo>
                  <a:pt x="3222" y="1331"/>
                </a:lnTo>
                <a:lnTo>
                  <a:pt x="3222" y="1433"/>
                </a:lnTo>
                <a:lnTo>
                  <a:pt x="3222" y="1583"/>
                </a:lnTo>
                <a:lnTo>
                  <a:pt x="3216" y="1769"/>
                </a:lnTo>
                <a:lnTo>
                  <a:pt x="3156" y="1931"/>
                </a:lnTo>
                <a:lnTo>
                  <a:pt x="3036" y="1979"/>
                </a:lnTo>
                <a:lnTo>
                  <a:pt x="2886" y="1991"/>
                </a:lnTo>
                <a:lnTo>
                  <a:pt x="2676" y="1997"/>
                </a:lnTo>
                <a:lnTo>
                  <a:pt x="2454" y="2003"/>
                </a:lnTo>
                <a:lnTo>
                  <a:pt x="1878" y="2039"/>
                </a:lnTo>
                <a:lnTo>
                  <a:pt x="1236" y="2153"/>
                </a:lnTo>
                <a:lnTo>
                  <a:pt x="1031" y="2140"/>
                </a:lnTo>
                <a:lnTo>
                  <a:pt x="840" y="2129"/>
                </a:lnTo>
                <a:lnTo>
                  <a:pt x="660" y="2117"/>
                </a:lnTo>
                <a:lnTo>
                  <a:pt x="408" y="2165"/>
                </a:lnTo>
                <a:lnTo>
                  <a:pt x="222" y="2129"/>
                </a:lnTo>
                <a:lnTo>
                  <a:pt x="72" y="2057"/>
                </a:lnTo>
                <a:lnTo>
                  <a:pt x="0" y="1985"/>
                </a:lnTo>
                <a:lnTo>
                  <a:pt x="0" y="1907"/>
                </a:lnTo>
                <a:lnTo>
                  <a:pt x="36" y="1853"/>
                </a:lnTo>
                <a:lnTo>
                  <a:pt x="156" y="1811"/>
                </a:lnTo>
                <a:lnTo>
                  <a:pt x="510" y="1799"/>
                </a:lnTo>
                <a:lnTo>
                  <a:pt x="744" y="1787"/>
                </a:lnTo>
                <a:lnTo>
                  <a:pt x="1038" y="1769"/>
                </a:lnTo>
                <a:lnTo>
                  <a:pt x="1608" y="1703"/>
                </a:lnTo>
                <a:lnTo>
                  <a:pt x="1788" y="1594"/>
                </a:lnTo>
                <a:lnTo>
                  <a:pt x="1926" y="1499"/>
                </a:lnTo>
                <a:close/>
              </a:path>
            </a:pathLst>
          </a:custGeom>
          <a:solidFill>
            <a:srgbClr val="FFCCFF"/>
          </a:solidFill>
          <a:ln w="9525">
            <a:noFill/>
            <a:round/>
          </a:ln>
        </p:spPr>
        <p:txBody>
          <a:bodyPr/>
          <a:lstStyle/>
          <a:p>
            <a:endParaRPr lang="zh-CN" altLang="en-US"/>
          </a:p>
        </p:txBody>
      </p:sp>
      <p:sp>
        <p:nvSpPr>
          <p:cNvPr id="66565" name="Line 5"/>
          <p:cNvSpPr>
            <a:spLocks noChangeShapeType="1"/>
          </p:cNvSpPr>
          <p:nvPr/>
        </p:nvSpPr>
        <p:spPr bwMode="auto">
          <a:xfrm>
            <a:off x="4878388" y="5426075"/>
            <a:ext cx="0" cy="855663"/>
          </a:xfrm>
          <a:prstGeom prst="line">
            <a:avLst/>
          </a:prstGeom>
          <a:noFill/>
          <a:ln w="28575">
            <a:solidFill>
              <a:schemeClr val="tx1"/>
            </a:solidFill>
            <a:round/>
          </a:ln>
        </p:spPr>
        <p:txBody>
          <a:bodyPr/>
          <a:lstStyle/>
          <a:p>
            <a:endParaRPr lang="zh-CN" altLang="en-US"/>
          </a:p>
        </p:txBody>
      </p:sp>
      <p:sp>
        <p:nvSpPr>
          <p:cNvPr id="66566" name="Line 6"/>
          <p:cNvSpPr>
            <a:spLocks noChangeShapeType="1"/>
          </p:cNvSpPr>
          <p:nvPr/>
        </p:nvSpPr>
        <p:spPr bwMode="auto">
          <a:xfrm>
            <a:off x="3640138" y="5403850"/>
            <a:ext cx="0" cy="852488"/>
          </a:xfrm>
          <a:prstGeom prst="line">
            <a:avLst/>
          </a:prstGeom>
          <a:noFill/>
          <a:ln w="28575">
            <a:solidFill>
              <a:schemeClr val="tx1"/>
            </a:solidFill>
            <a:round/>
          </a:ln>
        </p:spPr>
        <p:txBody>
          <a:bodyPr/>
          <a:lstStyle/>
          <a:p>
            <a:endParaRPr lang="zh-CN" altLang="en-US"/>
          </a:p>
        </p:txBody>
      </p:sp>
      <p:sp>
        <p:nvSpPr>
          <p:cNvPr id="66567" name="Freeform 7"/>
          <p:cNvSpPr/>
          <p:nvPr/>
        </p:nvSpPr>
        <p:spPr bwMode="auto">
          <a:xfrm>
            <a:off x="5199063" y="5192713"/>
            <a:ext cx="2478087" cy="211137"/>
          </a:xfrm>
          <a:custGeom>
            <a:avLst/>
            <a:gdLst>
              <a:gd name="T0" fmla="*/ 0 w 1680"/>
              <a:gd name="T1" fmla="*/ 192 h 192"/>
              <a:gd name="T2" fmla="*/ 0 w 1680"/>
              <a:gd name="T3" fmla="*/ 0 h 192"/>
              <a:gd name="T4" fmla="*/ 1680 w 1680"/>
              <a:gd name="T5" fmla="*/ 0 h 192"/>
              <a:gd name="T6" fmla="*/ 0 60000 65536"/>
              <a:gd name="T7" fmla="*/ 0 60000 65536"/>
              <a:gd name="T8" fmla="*/ 0 60000 65536"/>
              <a:gd name="T9" fmla="*/ 0 w 1680"/>
              <a:gd name="T10" fmla="*/ 0 h 192"/>
              <a:gd name="T11" fmla="*/ 1680 w 1680"/>
              <a:gd name="T12" fmla="*/ 192 h 192"/>
            </a:gdLst>
            <a:ahLst/>
            <a:cxnLst>
              <a:cxn ang="T6">
                <a:pos x="T0" y="T1"/>
              </a:cxn>
              <a:cxn ang="T7">
                <a:pos x="T2" y="T3"/>
              </a:cxn>
              <a:cxn ang="T8">
                <a:pos x="T4" y="T5"/>
              </a:cxn>
            </a:cxnLst>
            <a:rect l="T9" t="T10" r="T11" b="T12"/>
            <a:pathLst>
              <a:path w="1680" h="192">
                <a:moveTo>
                  <a:pt x="0" y="192"/>
                </a:moveTo>
                <a:lnTo>
                  <a:pt x="0" y="0"/>
                </a:lnTo>
                <a:lnTo>
                  <a:pt x="1680" y="0"/>
                </a:lnTo>
              </a:path>
            </a:pathLst>
          </a:custGeom>
          <a:noFill/>
          <a:ln w="28575" cmpd="sng">
            <a:solidFill>
              <a:schemeClr val="tx1"/>
            </a:solidFill>
            <a:round/>
          </a:ln>
        </p:spPr>
        <p:txBody>
          <a:bodyPr/>
          <a:lstStyle/>
          <a:p>
            <a:endParaRPr lang="zh-CN" altLang="en-US"/>
          </a:p>
        </p:txBody>
      </p:sp>
      <p:sp>
        <p:nvSpPr>
          <p:cNvPr id="66568" name="Freeform 8"/>
          <p:cNvSpPr/>
          <p:nvPr/>
        </p:nvSpPr>
        <p:spPr bwMode="auto">
          <a:xfrm>
            <a:off x="3213100" y="4514850"/>
            <a:ext cx="1679575" cy="255588"/>
          </a:xfrm>
          <a:custGeom>
            <a:avLst/>
            <a:gdLst>
              <a:gd name="T0" fmla="*/ 45 w 1138"/>
              <a:gd name="T1" fmla="*/ 21 h 174"/>
              <a:gd name="T2" fmla="*/ 60 w 1138"/>
              <a:gd name="T3" fmla="*/ 10 h 174"/>
              <a:gd name="T4" fmla="*/ 77 w 1138"/>
              <a:gd name="T5" fmla="*/ 4 h 174"/>
              <a:gd name="T6" fmla="*/ 87 w 1138"/>
              <a:gd name="T7" fmla="*/ 2 h 174"/>
              <a:gd name="T8" fmla="*/ 99 w 1138"/>
              <a:gd name="T9" fmla="*/ 0 h 174"/>
              <a:gd name="T10" fmla="*/ 116 w 1138"/>
              <a:gd name="T11" fmla="*/ 0 h 174"/>
              <a:gd name="T12" fmla="*/ 137 w 1138"/>
              <a:gd name="T13" fmla="*/ 0 h 174"/>
              <a:gd name="T14" fmla="*/ 160 w 1138"/>
              <a:gd name="T15" fmla="*/ 0 h 174"/>
              <a:gd name="T16" fmla="*/ 189 w 1138"/>
              <a:gd name="T17" fmla="*/ 2 h 174"/>
              <a:gd name="T18" fmla="*/ 218 w 1138"/>
              <a:gd name="T19" fmla="*/ 6 h 174"/>
              <a:gd name="T20" fmla="*/ 251 w 1138"/>
              <a:gd name="T21" fmla="*/ 8 h 174"/>
              <a:gd name="T22" fmla="*/ 288 w 1138"/>
              <a:gd name="T23" fmla="*/ 12 h 174"/>
              <a:gd name="T24" fmla="*/ 324 w 1138"/>
              <a:gd name="T25" fmla="*/ 16 h 174"/>
              <a:gd name="T26" fmla="*/ 403 w 1138"/>
              <a:gd name="T27" fmla="*/ 21 h 174"/>
              <a:gd name="T28" fmla="*/ 442 w 1138"/>
              <a:gd name="T29" fmla="*/ 21 h 174"/>
              <a:gd name="T30" fmla="*/ 486 w 1138"/>
              <a:gd name="T31" fmla="*/ 23 h 174"/>
              <a:gd name="T32" fmla="*/ 575 w 1138"/>
              <a:gd name="T33" fmla="*/ 23 h 174"/>
              <a:gd name="T34" fmla="*/ 668 w 1138"/>
              <a:gd name="T35" fmla="*/ 23 h 174"/>
              <a:gd name="T36" fmla="*/ 764 w 1138"/>
              <a:gd name="T37" fmla="*/ 21 h 174"/>
              <a:gd name="T38" fmla="*/ 814 w 1138"/>
              <a:gd name="T39" fmla="*/ 18 h 174"/>
              <a:gd name="T40" fmla="*/ 866 w 1138"/>
              <a:gd name="T41" fmla="*/ 16 h 174"/>
              <a:gd name="T42" fmla="*/ 972 w 1138"/>
              <a:gd name="T43" fmla="*/ 10 h 174"/>
              <a:gd name="T44" fmla="*/ 1024 w 1138"/>
              <a:gd name="T45" fmla="*/ 6 h 174"/>
              <a:gd name="T46" fmla="*/ 1063 w 1138"/>
              <a:gd name="T47" fmla="*/ 9 h 174"/>
              <a:gd name="T48" fmla="*/ 1102 w 1138"/>
              <a:gd name="T49" fmla="*/ 15 h 174"/>
              <a:gd name="T50" fmla="*/ 1138 w 1138"/>
              <a:gd name="T51" fmla="*/ 84 h 174"/>
              <a:gd name="T52" fmla="*/ 1096 w 1138"/>
              <a:gd name="T53" fmla="*/ 138 h 174"/>
              <a:gd name="T54" fmla="*/ 1009 w 1138"/>
              <a:gd name="T55" fmla="*/ 159 h 174"/>
              <a:gd name="T56" fmla="*/ 918 w 1138"/>
              <a:gd name="T57" fmla="*/ 162 h 174"/>
              <a:gd name="T58" fmla="*/ 864 w 1138"/>
              <a:gd name="T59" fmla="*/ 158 h 174"/>
              <a:gd name="T60" fmla="*/ 808 w 1138"/>
              <a:gd name="T61" fmla="*/ 155 h 174"/>
              <a:gd name="T62" fmla="*/ 693 w 1138"/>
              <a:gd name="T63" fmla="*/ 151 h 174"/>
              <a:gd name="T64" fmla="*/ 639 w 1138"/>
              <a:gd name="T65" fmla="*/ 149 h 174"/>
              <a:gd name="T66" fmla="*/ 585 w 1138"/>
              <a:gd name="T67" fmla="*/ 149 h 174"/>
              <a:gd name="T68" fmla="*/ 531 w 1138"/>
              <a:gd name="T69" fmla="*/ 151 h 174"/>
              <a:gd name="T70" fmla="*/ 477 w 1138"/>
              <a:gd name="T71" fmla="*/ 153 h 174"/>
              <a:gd name="T72" fmla="*/ 421 w 1138"/>
              <a:gd name="T73" fmla="*/ 158 h 174"/>
              <a:gd name="T74" fmla="*/ 367 w 1138"/>
              <a:gd name="T75" fmla="*/ 162 h 174"/>
              <a:gd name="T76" fmla="*/ 317 w 1138"/>
              <a:gd name="T77" fmla="*/ 166 h 174"/>
              <a:gd name="T78" fmla="*/ 270 w 1138"/>
              <a:gd name="T79" fmla="*/ 170 h 174"/>
              <a:gd name="T80" fmla="*/ 226 w 1138"/>
              <a:gd name="T81" fmla="*/ 172 h 174"/>
              <a:gd name="T82" fmla="*/ 191 w 1138"/>
              <a:gd name="T83" fmla="*/ 174 h 174"/>
              <a:gd name="T84" fmla="*/ 162 w 1138"/>
              <a:gd name="T85" fmla="*/ 174 h 174"/>
              <a:gd name="T86" fmla="*/ 141 w 1138"/>
              <a:gd name="T87" fmla="*/ 174 h 174"/>
              <a:gd name="T88" fmla="*/ 124 w 1138"/>
              <a:gd name="T89" fmla="*/ 172 h 174"/>
              <a:gd name="T90" fmla="*/ 112 w 1138"/>
              <a:gd name="T91" fmla="*/ 170 h 174"/>
              <a:gd name="T92" fmla="*/ 104 w 1138"/>
              <a:gd name="T93" fmla="*/ 168 h 174"/>
              <a:gd name="T94" fmla="*/ 93 w 1138"/>
              <a:gd name="T95" fmla="*/ 166 h 174"/>
              <a:gd name="T96" fmla="*/ 85 w 1138"/>
              <a:gd name="T97" fmla="*/ 162 h 174"/>
              <a:gd name="T98" fmla="*/ 74 w 1138"/>
              <a:gd name="T99" fmla="*/ 158 h 174"/>
              <a:gd name="T100" fmla="*/ 50 w 1138"/>
              <a:gd name="T101" fmla="*/ 147 h 174"/>
              <a:gd name="T102" fmla="*/ 27 w 1138"/>
              <a:gd name="T103" fmla="*/ 133 h 174"/>
              <a:gd name="T104" fmla="*/ 16 w 1138"/>
              <a:gd name="T105" fmla="*/ 124 h 174"/>
              <a:gd name="T106" fmla="*/ 8 w 1138"/>
              <a:gd name="T107" fmla="*/ 116 h 174"/>
              <a:gd name="T108" fmla="*/ 2 w 1138"/>
              <a:gd name="T109" fmla="*/ 108 h 174"/>
              <a:gd name="T110" fmla="*/ 0 w 1138"/>
              <a:gd name="T111" fmla="*/ 99 h 174"/>
              <a:gd name="T112" fmla="*/ 0 w 1138"/>
              <a:gd name="T113" fmla="*/ 91 h 174"/>
              <a:gd name="T114" fmla="*/ 2 w 1138"/>
              <a:gd name="T115" fmla="*/ 81 h 174"/>
              <a:gd name="T116" fmla="*/ 6 w 1138"/>
              <a:gd name="T117" fmla="*/ 68 h 174"/>
              <a:gd name="T118" fmla="*/ 12 w 1138"/>
              <a:gd name="T119" fmla="*/ 58 h 174"/>
              <a:gd name="T120" fmla="*/ 29 w 1138"/>
              <a:gd name="T121" fmla="*/ 37 h 174"/>
              <a:gd name="T122" fmla="*/ 37 w 1138"/>
              <a:gd name="T123" fmla="*/ 29 h 174"/>
              <a:gd name="T124" fmla="*/ 45 w 1138"/>
              <a:gd name="T125" fmla="*/ 21 h 174"/>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138"/>
              <a:gd name="T190" fmla="*/ 0 h 174"/>
              <a:gd name="T191" fmla="*/ 1138 w 1138"/>
              <a:gd name="T192" fmla="*/ 174 h 174"/>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138" h="174">
                <a:moveTo>
                  <a:pt x="45" y="21"/>
                </a:moveTo>
                <a:lnTo>
                  <a:pt x="60" y="10"/>
                </a:lnTo>
                <a:lnTo>
                  <a:pt x="77" y="4"/>
                </a:lnTo>
                <a:lnTo>
                  <a:pt x="87" y="2"/>
                </a:lnTo>
                <a:lnTo>
                  <a:pt x="99" y="0"/>
                </a:lnTo>
                <a:lnTo>
                  <a:pt x="116" y="0"/>
                </a:lnTo>
                <a:lnTo>
                  <a:pt x="137" y="0"/>
                </a:lnTo>
                <a:lnTo>
                  <a:pt x="160" y="0"/>
                </a:lnTo>
                <a:lnTo>
                  <a:pt x="189" y="2"/>
                </a:lnTo>
                <a:lnTo>
                  <a:pt x="218" y="6"/>
                </a:lnTo>
                <a:lnTo>
                  <a:pt x="251" y="8"/>
                </a:lnTo>
                <a:lnTo>
                  <a:pt x="288" y="12"/>
                </a:lnTo>
                <a:lnTo>
                  <a:pt x="324" y="16"/>
                </a:lnTo>
                <a:lnTo>
                  <a:pt x="403" y="21"/>
                </a:lnTo>
                <a:lnTo>
                  <a:pt x="442" y="21"/>
                </a:lnTo>
                <a:lnTo>
                  <a:pt x="486" y="23"/>
                </a:lnTo>
                <a:lnTo>
                  <a:pt x="575" y="23"/>
                </a:lnTo>
                <a:lnTo>
                  <a:pt x="668" y="23"/>
                </a:lnTo>
                <a:lnTo>
                  <a:pt x="764" y="21"/>
                </a:lnTo>
                <a:lnTo>
                  <a:pt x="814" y="18"/>
                </a:lnTo>
                <a:lnTo>
                  <a:pt x="866" y="16"/>
                </a:lnTo>
                <a:lnTo>
                  <a:pt x="972" y="10"/>
                </a:lnTo>
                <a:lnTo>
                  <a:pt x="1024" y="6"/>
                </a:lnTo>
                <a:lnTo>
                  <a:pt x="1063" y="9"/>
                </a:lnTo>
                <a:lnTo>
                  <a:pt x="1102" y="15"/>
                </a:lnTo>
                <a:lnTo>
                  <a:pt x="1138" y="84"/>
                </a:lnTo>
                <a:lnTo>
                  <a:pt x="1096" y="138"/>
                </a:lnTo>
                <a:lnTo>
                  <a:pt x="1009" y="159"/>
                </a:lnTo>
                <a:lnTo>
                  <a:pt x="918" y="162"/>
                </a:lnTo>
                <a:lnTo>
                  <a:pt x="864" y="158"/>
                </a:lnTo>
                <a:lnTo>
                  <a:pt x="808" y="155"/>
                </a:lnTo>
                <a:lnTo>
                  <a:pt x="693" y="151"/>
                </a:lnTo>
                <a:lnTo>
                  <a:pt x="639" y="149"/>
                </a:lnTo>
                <a:lnTo>
                  <a:pt x="585" y="149"/>
                </a:lnTo>
                <a:lnTo>
                  <a:pt x="531" y="151"/>
                </a:lnTo>
                <a:lnTo>
                  <a:pt x="477" y="153"/>
                </a:lnTo>
                <a:lnTo>
                  <a:pt x="421" y="158"/>
                </a:lnTo>
                <a:lnTo>
                  <a:pt x="367" y="162"/>
                </a:lnTo>
                <a:lnTo>
                  <a:pt x="317" y="166"/>
                </a:lnTo>
                <a:lnTo>
                  <a:pt x="270" y="170"/>
                </a:lnTo>
                <a:lnTo>
                  <a:pt x="226" y="172"/>
                </a:lnTo>
                <a:lnTo>
                  <a:pt x="191" y="174"/>
                </a:lnTo>
                <a:lnTo>
                  <a:pt x="162" y="174"/>
                </a:lnTo>
                <a:lnTo>
                  <a:pt x="141" y="174"/>
                </a:lnTo>
                <a:lnTo>
                  <a:pt x="124" y="172"/>
                </a:lnTo>
                <a:lnTo>
                  <a:pt x="112" y="170"/>
                </a:lnTo>
                <a:lnTo>
                  <a:pt x="104" y="168"/>
                </a:lnTo>
                <a:lnTo>
                  <a:pt x="93" y="166"/>
                </a:lnTo>
                <a:lnTo>
                  <a:pt x="85" y="162"/>
                </a:lnTo>
                <a:lnTo>
                  <a:pt x="74" y="158"/>
                </a:lnTo>
                <a:lnTo>
                  <a:pt x="50" y="147"/>
                </a:lnTo>
                <a:lnTo>
                  <a:pt x="27" y="133"/>
                </a:lnTo>
                <a:lnTo>
                  <a:pt x="16" y="124"/>
                </a:lnTo>
                <a:lnTo>
                  <a:pt x="8" y="116"/>
                </a:lnTo>
                <a:lnTo>
                  <a:pt x="2" y="108"/>
                </a:lnTo>
                <a:lnTo>
                  <a:pt x="0" y="99"/>
                </a:lnTo>
                <a:lnTo>
                  <a:pt x="0" y="91"/>
                </a:lnTo>
                <a:lnTo>
                  <a:pt x="2" y="81"/>
                </a:lnTo>
                <a:lnTo>
                  <a:pt x="6" y="68"/>
                </a:lnTo>
                <a:lnTo>
                  <a:pt x="12" y="58"/>
                </a:lnTo>
                <a:lnTo>
                  <a:pt x="29" y="37"/>
                </a:lnTo>
                <a:lnTo>
                  <a:pt x="37" y="29"/>
                </a:lnTo>
                <a:lnTo>
                  <a:pt x="45" y="21"/>
                </a:lnTo>
                <a:close/>
              </a:path>
            </a:pathLst>
          </a:custGeom>
          <a:solidFill>
            <a:srgbClr val="FFCCFF"/>
          </a:solidFill>
          <a:ln w="9525">
            <a:noFill/>
            <a:round/>
          </a:ln>
        </p:spPr>
        <p:txBody>
          <a:bodyPr/>
          <a:lstStyle/>
          <a:p>
            <a:endParaRPr lang="zh-CN" altLang="en-US"/>
          </a:p>
        </p:txBody>
      </p:sp>
      <p:sp>
        <p:nvSpPr>
          <p:cNvPr id="66569" name="Line 9"/>
          <p:cNvSpPr>
            <a:spLocks noChangeShapeType="1"/>
          </p:cNvSpPr>
          <p:nvPr/>
        </p:nvSpPr>
        <p:spPr bwMode="auto">
          <a:xfrm>
            <a:off x="2789238" y="4629150"/>
            <a:ext cx="2409825" cy="0"/>
          </a:xfrm>
          <a:prstGeom prst="line">
            <a:avLst/>
          </a:prstGeom>
          <a:noFill/>
          <a:ln w="28575">
            <a:solidFill>
              <a:schemeClr val="tx1"/>
            </a:solidFill>
            <a:round/>
          </a:ln>
        </p:spPr>
        <p:txBody>
          <a:bodyPr/>
          <a:lstStyle/>
          <a:p>
            <a:endParaRPr lang="zh-CN" altLang="en-US"/>
          </a:p>
        </p:txBody>
      </p:sp>
      <p:sp>
        <p:nvSpPr>
          <p:cNvPr id="66570" name="Freeform 10"/>
          <p:cNvSpPr/>
          <p:nvPr/>
        </p:nvSpPr>
        <p:spPr bwMode="auto">
          <a:xfrm>
            <a:off x="1365250" y="2455863"/>
            <a:ext cx="928688" cy="2366962"/>
          </a:xfrm>
          <a:custGeom>
            <a:avLst/>
            <a:gdLst>
              <a:gd name="T0" fmla="*/ 0 w 630"/>
              <a:gd name="T1" fmla="*/ 345 h 1617"/>
              <a:gd name="T2" fmla="*/ 36 w 630"/>
              <a:gd name="T3" fmla="*/ 177 h 1617"/>
              <a:gd name="T4" fmla="*/ 144 w 630"/>
              <a:gd name="T5" fmla="*/ 0 h 1617"/>
              <a:gd name="T6" fmla="*/ 243 w 630"/>
              <a:gd name="T7" fmla="*/ 6 h 1617"/>
              <a:gd name="T8" fmla="*/ 295 w 630"/>
              <a:gd name="T9" fmla="*/ 21 h 1617"/>
              <a:gd name="T10" fmla="*/ 347 w 630"/>
              <a:gd name="T11" fmla="*/ 46 h 1617"/>
              <a:gd name="T12" fmla="*/ 403 w 630"/>
              <a:gd name="T13" fmla="*/ 87 h 1617"/>
              <a:gd name="T14" fmla="*/ 461 w 630"/>
              <a:gd name="T15" fmla="*/ 143 h 1617"/>
              <a:gd name="T16" fmla="*/ 515 w 630"/>
              <a:gd name="T17" fmla="*/ 203 h 1617"/>
              <a:gd name="T18" fmla="*/ 559 w 630"/>
              <a:gd name="T19" fmla="*/ 257 h 1617"/>
              <a:gd name="T20" fmla="*/ 588 w 630"/>
              <a:gd name="T21" fmla="*/ 301 h 1617"/>
              <a:gd name="T22" fmla="*/ 605 w 630"/>
              <a:gd name="T23" fmla="*/ 340 h 1617"/>
              <a:gd name="T24" fmla="*/ 621 w 630"/>
              <a:gd name="T25" fmla="*/ 423 h 1617"/>
              <a:gd name="T26" fmla="*/ 630 w 630"/>
              <a:gd name="T27" fmla="*/ 498 h 1617"/>
              <a:gd name="T28" fmla="*/ 628 w 630"/>
              <a:gd name="T29" fmla="*/ 550 h 1617"/>
              <a:gd name="T30" fmla="*/ 611 w 630"/>
              <a:gd name="T31" fmla="*/ 602 h 1617"/>
              <a:gd name="T32" fmla="*/ 580 w 630"/>
              <a:gd name="T33" fmla="*/ 637 h 1617"/>
              <a:gd name="T34" fmla="*/ 545 w 630"/>
              <a:gd name="T35" fmla="*/ 658 h 1617"/>
              <a:gd name="T36" fmla="*/ 478 w 630"/>
              <a:gd name="T37" fmla="*/ 687 h 1617"/>
              <a:gd name="T38" fmla="*/ 378 w 630"/>
              <a:gd name="T39" fmla="*/ 724 h 1617"/>
              <a:gd name="T40" fmla="*/ 314 w 630"/>
              <a:gd name="T41" fmla="*/ 755 h 1617"/>
              <a:gd name="T42" fmla="*/ 283 w 630"/>
              <a:gd name="T43" fmla="*/ 780 h 1617"/>
              <a:gd name="T44" fmla="*/ 258 w 630"/>
              <a:gd name="T45" fmla="*/ 824 h 1617"/>
              <a:gd name="T46" fmla="*/ 250 w 630"/>
              <a:gd name="T47" fmla="*/ 897 h 1617"/>
              <a:gd name="T48" fmla="*/ 260 w 630"/>
              <a:gd name="T49" fmla="*/ 975 h 1617"/>
              <a:gd name="T50" fmla="*/ 283 w 630"/>
              <a:gd name="T51" fmla="*/ 1042 h 1617"/>
              <a:gd name="T52" fmla="*/ 297 w 630"/>
              <a:gd name="T53" fmla="*/ 1067 h 1617"/>
              <a:gd name="T54" fmla="*/ 378 w 630"/>
              <a:gd name="T55" fmla="*/ 1221 h 1617"/>
              <a:gd name="T56" fmla="*/ 466 w 630"/>
              <a:gd name="T57" fmla="*/ 1357 h 1617"/>
              <a:gd name="T58" fmla="*/ 390 w 630"/>
              <a:gd name="T59" fmla="*/ 1560 h 1617"/>
              <a:gd name="T60" fmla="*/ 144 w 630"/>
              <a:gd name="T61" fmla="*/ 1617 h 1617"/>
              <a:gd name="T62" fmla="*/ 39 w 630"/>
              <a:gd name="T63" fmla="*/ 1434 h 1617"/>
              <a:gd name="T64" fmla="*/ 18 w 630"/>
              <a:gd name="T65" fmla="*/ 1101 h 1617"/>
              <a:gd name="T66" fmla="*/ 7 w 630"/>
              <a:gd name="T67" fmla="*/ 1038 h 1617"/>
              <a:gd name="T68" fmla="*/ 9 w 630"/>
              <a:gd name="T69" fmla="*/ 1017 h 1617"/>
              <a:gd name="T70" fmla="*/ 7 w 630"/>
              <a:gd name="T71" fmla="*/ 994 h 1617"/>
              <a:gd name="T72" fmla="*/ 19 w 630"/>
              <a:gd name="T73" fmla="*/ 839 h 1617"/>
              <a:gd name="T74" fmla="*/ 32 w 630"/>
              <a:gd name="T75" fmla="*/ 772 h 1617"/>
              <a:gd name="T76" fmla="*/ 34 w 630"/>
              <a:gd name="T77" fmla="*/ 733 h 1617"/>
              <a:gd name="T78" fmla="*/ 32 w 630"/>
              <a:gd name="T79" fmla="*/ 710 h 1617"/>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630"/>
              <a:gd name="T121" fmla="*/ 0 h 1617"/>
              <a:gd name="T122" fmla="*/ 630 w 630"/>
              <a:gd name="T123" fmla="*/ 1617 h 1617"/>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630" h="1617">
                <a:moveTo>
                  <a:pt x="24" y="531"/>
                </a:moveTo>
                <a:lnTo>
                  <a:pt x="0" y="345"/>
                </a:lnTo>
                <a:lnTo>
                  <a:pt x="24" y="255"/>
                </a:lnTo>
                <a:lnTo>
                  <a:pt x="36" y="177"/>
                </a:lnTo>
                <a:lnTo>
                  <a:pt x="84" y="57"/>
                </a:lnTo>
                <a:lnTo>
                  <a:pt x="144" y="0"/>
                </a:lnTo>
                <a:lnTo>
                  <a:pt x="191" y="2"/>
                </a:lnTo>
                <a:lnTo>
                  <a:pt x="243" y="6"/>
                </a:lnTo>
                <a:lnTo>
                  <a:pt x="268" y="12"/>
                </a:lnTo>
                <a:lnTo>
                  <a:pt x="295" y="21"/>
                </a:lnTo>
                <a:lnTo>
                  <a:pt x="322" y="31"/>
                </a:lnTo>
                <a:lnTo>
                  <a:pt x="347" y="46"/>
                </a:lnTo>
                <a:lnTo>
                  <a:pt x="374" y="64"/>
                </a:lnTo>
                <a:lnTo>
                  <a:pt x="403" y="87"/>
                </a:lnTo>
                <a:lnTo>
                  <a:pt x="432" y="114"/>
                </a:lnTo>
                <a:lnTo>
                  <a:pt x="461" y="143"/>
                </a:lnTo>
                <a:lnTo>
                  <a:pt x="491" y="172"/>
                </a:lnTo>
                <a:lnTo>
                  <a:pt x="515" y="203"/>
                </a:lnTo>
                <a:lnTo>
                  <a:pt x="540" y="232"/>
                </a:lnTo>
                <a:lnTo>
                  <a:pt x="559" y="257"/>
                </a:lnTo>
                <a:lnTo>
                  <a:pt x="576" y="280"/>
                </a:lnTo>
                <a:lnTo>
                  <a:pt x="588" y="301"/>
                </a:lnTo>
                <a:lnTo>
                  <a:pt x="596" y="322"/>
                </a:lnTo>
                <a:lnTo>
                  <a:pt x="605" y="340"/>
                </a:lnTo>
                <a:lnTo>
                  <a:pt x="615" y="380"/>
                </a:lnTo>
                <a:lnTo>
                  <a:pt x="621" y="423"/>
                </a:lnTo>
                <a:lnTo>
                  <a:pt x="628" y="471"/>
                </a:lnTo>
                <a:lnTo>
                  <a:pt x="630" y="498"/>
                </a:lnTo>
                <a:lnTo>
                  <a:pt x="630" y="525"/>
                </a:lnTo>
                <a:lnTo>
                  <a:pt x="628" y="550"/>
                </a:lnTo>
                <a:lnTo>
                  <a:pt x="621" y="577"/>
                </a:lnTo>
                <a:lnTo>
                  <a:pt x="611" y="602"/>
                </a:lnTo>
                <a:lnTo>
                  <a:pt x="592" y="627"/>
                </a:lnTo>
                <a:lnTo>
                  <a:pt x="580" y="637"/>
                </a:lnTo>
                <a:lnTo>
                  <a:pt x="563" y="648"/>
                </a:lnTo>
                <a:lnTo>
                  <a:pt x="545" y="658"/>
                </a:lnTo>
                <a:lnTo>
                  <a:pt x="524" y="668"/>
                </a:lnTo>
                <a:lnTo>
                  <a:pt x="478" y="687"/>
                </a:lnTo>
                <a:lnTo>
                  <a:pt x="428" y="704"/>
                </a:lnTo>
                <a:lnTo>
                  <a:pt x="378" y="724"/>
                </a:lnTo>
                <a:lnTo>
                  <a:pt x="335" y="743"/>
                </a:lnTo>
                <a:lnTo>
                  <a:pt x="314" y="755"/>
                </a:lnTo>
                <a:lnTo>
                  <a:pt x="297" y="766"/>
                </a:lnTo>
                <a:lnTo>
                  <a:pt x="283" y="780"/>
                </a:lnTo>
                <a:lnTo>
                  <a:pt x="272" y="793"/>
                </a:lnTo>
                <a:lnTo>
                  <a:pt x="258" y="824"/>
                </a:lnTo>
                <a:lnTo>
                  <a:pt x="250" y="859"/>
                </a:lnTo>
                <a:lnTo>
                  <a:pt x="250" y="897"/>
                </a:lnTo>
                <a:lnTo>
                  <a:pt x="252" y="936"/>
                </a:lnTo>
                <a:lnTo>
                  <a:pt x="260" y="975"/>
                </a:lnTo>
                <a:lnTo>
                  <a:pt x="270" y="1011"/>
                </a:lnTo>
                <a:lnTo>
                  <a:pt x="283" y="1042"/>
                </a:lnTo>
                <a:lnTo>
                  <a:pt x="291" y="1054"/>
                </a:lnTo>
                <a:lnTo>
                  <a:pt x="297" y="1067"/>
                </a:lnTo>
                <a:lnTo>
                  <a:pt x="314" y="1083"/>
                </a:lnTo>
                <a:lnTo>
                  <a:pt x="378" y="1221"/>
                </a:lnTo>
                <a:lnTo>
                  <a:pt x="434" y="1297"/>
                </a:lnTo>
                <a:lnTo>
                  <a:pt x="466" y="1357"/>
                </a:lnTo>
                <a:lnTo>
                  <a:pt x="480" y="1473"/>
                </a:lnTo>
                <a:lnTo>
                  <a:pt x="390" y="1560"/>
                </a:lnTo>
                <a:lnTo>
                  <a:pt x="264" y="1578"/>
                </a:lnTo>
                <a:lnTo>
                  <a:pt x="144" y="1617"/>
                </a:lnTo>
                <a:lnTo>
                  <a:pt x="72" y="1575"/>
                </a:lnTo>
                <a:lnTo>
                  <a:pt x="39" y="1434"/>
                </a:lnTo>
                <a:lnTo>
                  <a:pt x="24" y="1317"/>
                </a:lnTo>
                <a:lnTo>
                  <a:pt x="18" y="1101"/>
                </a:lnTo>
                <a:lnTo>
                  <a:pt x="2" y="1052"/>
                </a:lnTo>
                <a:lnTo>
                  <a:pt x="7" y="1038"/>
                </a:lnTo>
                <a:lnTo>
                  <a:pt x="9" y="1025"/>
                </a:lnTo>
                <a:lnTo>
                  <a:pt x="9" y="1017"/>
                </a:lnTo>
                <a:lnTo>
                  <a:pt x="9" y="1011"/>
                </a:lnTo>
                <a:lnTo>
                  <a:pt x="7" y="994"/>
                </a:lnTo>
                <a:lnTo>
                  <a:pt x="30" y="897"/>
                </a:lnTo>
                <a:lnTo>
                  <a:pt x="19" y="839"/>
                </a:lnTo>
                <a:lnTo>
                  <a:pt x="27" y="803"/>
                </a:lnTo>
                <a:lnTo>
                  <a:pt x="32" y="772"/>
                </a:lnTo>
                <a:lnTo>
                  <a:pt x="34" y="749"/>
                </a:lnTo>
                <a:lnTo>
                  <a:pt x="34" y="733"/>
                </a:lnTo>
                <a:lnTo>
                  <a:pt x="32" y="720"/>
                </a:lnTo>
                <a:lnTo>
                  <a:pt x="32" y="710"/>
                </a:lnTo>
                <a:lnTo>
                  <a:pt x="24" y="531"/>
                </a:lnTo>
                <a:close/>
              </a:path>
            </a:pathLst>
          </a:custGeom>
          <a:solidFill>
            <a:srgbClr val="FFCCFF"/>
          </a:solidFill>
          <a:ln w="9525">
            <a:noFill/>
            <a:round/>
          </a:ln>
        </p:spPr>
        <p:txBody>
          <a:bodyPr/>
          <a:lstStyle/>
          <a:p>
            <a:endParaRPr lang="zh-CN" altLang="en-US"/>
          </a:p>
        </p:txBody>
      </p:sp>
      <p:sp>
        <p:nvSpPr>
          <p:cNvPr id="66571" name="Freeform 11"/>
          <p:cNvSpPr/>
          <p:nvPr/>
        </p:nvSpPr>
        <p:spPr bwMode="auto">
          <a:xfrm>
            <a:off x="2754313" y="3086100"/>
            <a:ext cx="1092200" cy="1090613"/>
          </a:xfrm>
          <a:custGeom>
            <a:avLst/>
            <a:gdLst>
              <a:gd name="T0" fmla="*/ 204 w 741"/>
              <a:gd name="T1" fmla="*/ 648 h 744"/>
              <a:gd name="T2" fmla="*/ 303 w 741"/>
              <a:gd name="T3" fmla="*/ 534 h 744"/>
              <a:gd name="T4" fmla="*/ 324 w 741"/>
              <a:gd name="T5" fmla="*/ 501 h 744"/>
              <a:gd name="T6" fmla="*/ 390 w 741"/>
              <a:gd name="T7" fmla="*/ 423 h 744"/>
              <a:gd name="T8" fmla="*/ 406 w 741"/>
              <a:gd name="T9" fmla="*/ 402 h 744"/>
              <a:gd name="T10" fmla="*/ 444 w 741"/>
              <a:gd name="T11" fmla="*/ 363 h 744"/>
              <a:gd name="T12" fmla="*/ 483 w 741"/>
              <a:gd name="T13" fmla="*/ 323 h 744"/>
              <a:gd name="T14" fmla="*/ 527 w 741"/>
              <a:gd name="T15" fmla="*/ 284 h 744"/>
              <a:gd name="T16" fmla="*/ 568 w 741"/>
              <a:gd name="T17" fmla="*/ 249 h 744"/>
              <a:gd name="T18" fmla="*/ 591 w 741"/>
              <a:gd name="T19" fmla="*/ 234 h 744"/>
              <a:gd name="T20" fmla="*/ 614 w 741"/>
              <a:gd name="T21" fmla="*/ 220 h 744"/>
              <a:gd name="T22" fmla="*/ 664 w 741"/>
              <a:gd name="T23" fmla="*/ 193 h 744"/>
              <a:gd name="T24" fmla="*/ 687 w 741"/>
              <a:gd name="T25" fmla="*/ 180 h 744"/>
              <a:gd name="T26" fmla="*/ 707 w 741"/>
              <a:gd name="T27" fmla="*/ 168 h 744"/>
              <a:gd name="T28" fmla="*/ 724 w 741"/>
              <a:gd name="T29" fmla="*/ 155 h 744"/>
              <a:gd name="T30" fmla="*/ 734 w 741"/>
              <a:gd name="T31" fmla="*/ 141 h 744"/>
              <a:gd name="T32" fmla="*/ 741 w 741"/>
              <a:gd name="T33" fmla="*/ 126 h 744"/>
              <a:gd name="T34" fmla="*/ 741 w 741"/>
              <a:gd name="T35" fmla="*/ 110 h 744"/>
              <a:gd name="T36" fmla="*/ 738 w 741"/>
              <a:gd name="T37" fmla="*/ 93 h 744"/>
              <a:gd name="T38" fmla="*/ 732 w 741"/>
              <a:gd name="T39" fmla="*/ 77 h 744"/>
              <a:gd name="T40" fmla="*/ 724 w 741"/>
              <a:gd name="T41" fmla="*/ 60 h 744"/>
              <a:gd name="T42" fmla="*/ 714 w 741"/>
              <a:gd name="T43" fmla="*/ 45 h 744"/>
              <a:gd name="T44" fmla="*/ 703 w 741"/>
              <a:gd name="T45" fmla="*/ 35 h 744"/>
              <a:gd name="T46" fmla="*/ 693 w 741"/>
              <a:gd name="T47" fmla="*/ 25 h 744"/>
              <a:gd name="T48" fmla="*/ 680 w 741"/>
              <a:gd name="T49" fmla="*/ 16 h 744"/>
              <a:gd name="T50" fmla="*/ 666 w 741"/>
              <a:gd name="T51" fmla="*/ 10 h 744"/>
              <a:gd name="T52" fmla="*/ 630 w 741"/>
              <a:gd name="T53" fmla="*/ 2 h 744"/>
              <a:gd name="T54" fmla="*/ 612 w 741"/>
              <a:gd name="T55" fmla="*/ 0 h 744"/>
              <a:gd name="T56" fmla="*/ 573 w 741"/>
              <a:gd name="T57" fmla="*/ 24 h 744"/>
              <a:gd name="T58" fmla="*/ 475 w 741"/>
              <a:gd name="T59" fmla="*/ 110 h 744"/>
              <a:gd name="T60" fmla="*/ 460 w 741"/>
              <a:gd name="T61" fmla="*/ 128 h 744"/>
              <a:gd name="T62" fmla="*/ 442 w 741"/>
              <a:gd name="T63" fmla="*/ 147 h 744"/>
              <a:gd name="T64" fmla="*/ 423 w 741"/>
              <a:gd name="T65" fmla="*/ 168 h 744"/>
              <a:gd name="T66" fmla="*/ 379 w 741"/>
              <a:gd name="T67" fmla="*/ 216 h 744"/>
              <a:gd name="T68" fmla="*/ 334 w 741"/>
              <a:gd name="T69" fmla="*/ 261 h 744"/>
              <a:gd name="T70" fmla="*/ 311 w 741"/>
              <a:gd name="T71" fmla="*/ 282 h 744"/>
              <a:gd name="T72" fmla="*/ 290 w 741"/>
              <a:gd name="T73" fmla="*/ 303 h 744"/>
              <a:gd name="T74" fmla="*/ 267 w 741"/>
              <a:gd name="T75" fmla="*/ 321 h 744"/>
              <a:gd name="T76" fmla="*/ 242 w 741"/>
              <a:gd name="T77" fmla="*/ 338 h 744"/>
              <a:gd name="T78" fmla="*/ 192 w 741"/>
              <a:gd name="T79" fmla="*/ 369 h 744"/>
              <a:gd name="T80" fmla="*/ 126 w 741"/>
              <a:gd name="T81" fmla="*/ 441 h 744"/>
              <a:gd name="T82" fmla="*/ 72 w 741"/>
              <a:gd name="T83" fmla="*/ 519 h 744"/>
              <a:gd name="T84" fmla="*/ 27 w 741"/>
              <a:gd name="T85" fmla="*/ 603 h 744"/>
              <a:gd name="T86" fmla="*/ 0 w 741"/>
              <a:gd name="T87" fmla="*/ 675 h 744"/>
              <a:gd name="T88" fmla="*/ 15 w 741"/>
              <a:gd name="T89" fmla="*/ 735 h 744"/>
              <a:gd name="T90" fmla="*/ 36 w 741"/>
              <a:gd name="T91" fmla="*/ 744 h 744"/>
              <a:gd name="T92" fmla="*/ 105 w 741"/>
              <a:gd name="T93" fmla="*/ 744 h 744"/>
              <a:gd name="T94" fmla="*/ 204 w 741"/>
              <a:gd name="T95" fmla="*/ 648 h 744"/>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741"/>
              <a:gd name="T145" fmla="*/ 0 h 744"/>
              <a:gd name="T146" fmla="*/ 741 w 741"/>
              <a:gd name="T147" fmla="*/ 744 h 744"/>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741" h="744">
                <a:moveTo>
                  <a:pt x="204" y="648"/>
                </a:moveTo>
                <a:lnTo>
                  <a:pt x="303" y="534"/>
                </a:lnTo>
                <a:lnTo>
                  <a:pt x="324" y="501"/>
                </a:lnTo>
                <a:lnTo>
                  <a:pt x="390" y="423"/>
                </a:lnTo>
                <a:lnTo>
                  <a:pt x="406" y="402"/>
                </a:lnTo>
                <a:lnTo>
                  <a:pt x="444" y="363"/>
                </a:lnTo>
                <a:lnTo>
                  <a:pt x="483" y="323"/>
                </a:lnTo>
                <a:lnTo>
                  <a:pt x="527" y="284"/>
                </a:lnTo>
                <a:lnTo>
                  <a:pt x="568" y="249"/>
                </a:lnTo>
                <a:lnTo>
                  <a:pt x="591" y="234"/>
                </a:lnTo>
                <a:lnTo>
                  <a:pt x="614" y="220"/>
                </a:lnTo>
                <a:lnTo>
                  <a:pt x="664" y="193"/>
                </a:lnTo>
                <a:lnTo>
                  <a:pt x="687" y="180"/>
                </a:lnTo>
                <a:lnTo>
                  <a:pt x="707" y="168"/>
                </a:lnTo>
                <a:lnTo>
                  <a:pt x="724" y="155"/>
                </a:lnTo>
                <a:lnTo>
                  <a:pt x="734" y="141"/>
                </a:lnTo>
                <a:lnTo>
                  <a:pt x="741" y="126"/>
                </a:lnTo>
                <a:lnTo>
                  <a:pt x="741" y="110"/>
                </a:lnTo>
                <a:lnTo>
                  <a:pt x="738" y="93"/>
                </a:lnTo>
                <a:lnTo>
                  <a:pt x="732" y="77"/>
                </a:lnTo>
                <a:lnTo>
                  <a:pt x="724" y="60"/>
                </a:lnTo>
                <a:lnTo>
                  <a:pt x="714" y="45"/>
                </a:lnTo>
                <a:lnTo>
                  <a:pt x="703" y="35"/>
                </a:lnTo>
                <a:lnTo>
                  <a:pt x="693" y="25"/>
                </a:lnTo>
                <a:lnTo>
                  <a:pt x="680" y="16"/>
                </a:lnTo>
                <a:lnTo>
                  <a:pt x="666" y="10"/>
                </a:lnTo>
                <a:lnTo>
                  <a:pt x="630" y="2"/>
                </a:lnTo>
                <a:lnTo>
                  <a:pt x="612" y="0"/>
                </a:lnTo>
                <a:lnTo>
                  <a:pt x="573" y="24"/>
                </a:lnTo>
                <a:lnTo>
                  <a:pt x="475" y="110"/>
                </a:lnTo>
                <a:lnTo>
                  <a:pt x="460" y="128"/>
                </a:lnTo>
                <a:lnTo>
                  <a:pt x="442" y="147"/>
                </a:lnTo>
                <a:lnTo>
                  <a:pt x="423" y="168"/>
                </a:lnTo>
                <a:lnTo>
                  <a:pt x="379" y="216"/>
                </a:lnTo>
                <a:lnTo>
                  <a:pt x="334" y="261"/>
                </a:lnTo>
                <a:lnTo>
                  <a:pt x="311" y="282"/>
                </a:lnTo>
                <a:lnTo>
                  <a:pt x="290" y="303"/>
                </a:lnTo>
                <a:lnTo>
                  <a:pt x="267" y="321"/>
                </a:lnTo>
                <a:lnTo>
                  <a:pt x="242" y="338"/>
                </a:lnTo>
                <a:lnTo>
                  <a:pt x="192" y="369"/>
                </a:lnTo>
                <a:lnTo>
                  <a:pt x="126" y="441"/>
                </a:lnTo>
                <a:lnTo>
                  <a:pt x="72" y="519"/>
                </a:lnTo>
                <a:lnTo>
                  <a:pt x="27" y="603"/>
                </a:lnTo>
                <a:lnTo>
                  <a:pt x="0" y="675"/>
                </a:lnTo>
                <a:lnTo>
                  <a:pt x="15" y="735"/>
                </a:lnTo>
                <a:lnTo>
                  <a:pt x="36" y="744"/>
                </a:lnTo>
                <a:lnTo>
                  <a:pt x="105" y="744"/>
                </a:lnTo>
                <a:lnTo>
                  <a:pt x="204" y="648"/>
                </a:lnTo>
                <a:close/>
              </a:path>
            </a:pathLst>
          </a:custGeom>
          <a:solidFill>
            <a:srgbClr val="FFCCFF"/>
          </a:solidFill>
          <a:ln w="9525">
            <a:noFill/>
            <a:round/>
          </a:ln>
        </p:spPr>
        <p:txBody>
          <a:bodyPr/>
          <a:lstStyle/>
          <a:p>
            <a:endParaRPr lang="zh-CN" altLang="en-US"/>
          </a:p>
        </p:txBody>
      </p:sp>
      <p:sp>
        <p:nvSpPr>
          <p:cNvPr id="66572" name="Freeform 12"/>
          <p:cNvSpPr/>
          <p:nvPr/>
        </p:nvSpPr>
        <p:spPr bwMode="auto">
          <a:xfrm>
            <a:off x="4357688" y="3081338"/>
            <a:ext cx="971550" cy="1220787"/>
          </a:xfrm>
          <a:custGeom>
            <a:avLst/>
            <a:gdLst>
              <a:gd name="T0" fmla="*/ 39 w 657"/>
              <a:gd name="T1" fmla="*/ 17 h 832"/>
              <a:gd name="T2" fmla="*/ 49 w 657"/>
              <a:gd name="T3" fmla="*/ 10 h 832"/>
              <a:gd name="T4" fmla="*/ 60 w 657"/>
              <a:gd name="T5" fmla="*/ 4 h 832"/>
              <a:gd name="T6" fmla="*/ 72 w 657"/>
              <a:gd name="T7" fmla="*/ 2 h 832"/>
              <a:gd name="T8" fmla="*/ 87 w 657"/>
              <a:gd name="T9" fmla="*/ 0 h 832"/>
              <a:gd name="T10" fmla="*/ 161 w 657"/>
              <a:gd name="T11" fmla="*/ 36 h 832"/>
              <a:gd name="T12" fmla="*/ 289 w 657"/>
              <a:gd name="T13" fmla="*/ 168 h 832"/>
              <a:gd name="T14" fmla="*/ 421 w 657"/>
              <a:gd name="T15" fmla="*/ 320 h 832"/>
              <a:gd name="T16" fmla="*/ 513 w 657"/>
              <a:gd name="T17" fmla="*/ 472 h 832"/>
              <a:gd name="T18" fmla="*/ 657 w 657"/>
              <a:gd name="T19" fmla="*/ 756 h 832"/>
              <a:gd name="T20" fmla="*/ 629 w 657"/>
              <a:gd name="T21" fmla="*/ 832 h 832"/>
              <a:gd name="T22" fmla="*/ 541 w 657"/>
              <a:gd name="T23" fmla="*/ 824 h 832"/>
              <a:gd name="T24" fmla="*/ 433 w 657"/>
              <a:gd name="T25" fmla="*/ 672 h 832"/>
              <a:gd name="T26" fmla="*/ 381 w 657"/>
              <a:gd name="T27" fmla="*/ 556 h 832"/>
              <a:gd name="T28" fmla="*/ 285 w 657"/>
              <a:gd name="T29" fmla="*/ 416 h 832"/>
              <a:gd name="T30" fmla="*/ 237 w 657"/>
              <a:gd name="T31" fmla="*/ 344 h 832"/>
              <a:gd name="T32" fmla="*/ 197 w 657"/>
              <a:gd name="T33" fmla="*/ 304 h 832"/>
              <a:gd name="T34" fmla="*/ 153 w 657"/>
              <a:gd name="T35" fmla="*/ 268 h 832"/>
              <a:gd name="T36" fmla="*/ 124 w 657"/>
              <a:gd name="T37" fmla="*/ 232 h 832"/>
              <a:gd name="T38" fmla="*/ 91 w 657"/>
              <a:gd name="T39" fmla="*/ 214 h 832"/>
              <a:gd name="T40" fmla="*/ 62 w 657"/>
              <a:gd name="T41" fmla="*/ 197 h 832"/>
              <a:gd name="T42" fmla="*/ 33 w 657"/>
              <a:gd name="T43" fmla="*/ 168 h 832"/>
              <a:gd name="T44" fmla="*/ 0 w 657"/>
              <a:gd name="T45" fmla="*/ 91 h 832"/>
              <a:gd name="T46" fmla="*/ 6 w 657"/>
              <a:gd name="T47" fmla="*/ 73 h 832"/>
              <a:gd name="T48" fmla="*/ 27 w 657"/>
              <a:gd name="T49" fmla="*/ 42 h 832"/>
              <a:gd name="T50" fmla="*/ 35 w 657"/>
              <a:gd name="T51" fmla="*/ 27 h 832"/>
              <a:gd name="T52" fmla="*/ 39 w 657"/>
              <a:gd name="T53" fmla="*/ 17 h 832"/>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657"/>
              <a:gd name="T82" fmla="*/ 0 h 832"/>
              <a:gd name="T83" fmla="*/ 657 w 657"/>
              <a:gd name="T84" fmla="*/ 832 h 832"/>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657" h="832">
                <a:moveTo>
                  <a:pt x="39" y="17"/>
                </a:moveTo>
                <a:lnTo>
                  <a:pt x="49" y="10"/>
                </a:lnTo>
                <a:lnTo>
                  <a:pt x="60" y="4"/>
                </a:lnTo>
                <a:lnTo>
                  <a:pt x="72" y="2"/>
                </a:lnTo>
                <a:lnTo>
                  <a:pt x="87" y="0"/>
                </a:lnTo>
                <a:lnTo>
                  <a:pt x="161" y="36"/>
                </a:lnTo>
                <a:lnTo>
                  <a:pt x="289" y="168"/>
                </a:lnTo>
                <a:lnTo>
                  <a:pt x="421" y="320"/>
                </a:lnTo>
                <a:lnTo>
                  <a:pt x="513" y="472"/>
                </a:lnTo>
                <a:lnTo>
                  <a:pt x="657" y="756"/>
                </a:lnTo>
                <a:lnTo>
                  <a:pt x="629" y="832"/>
                </a:lnTo>
                <a:lnTo>
                  <a:pt x="541" y="824"/>
                </a:lnTo>
                <a:lnTo>
                  <a:pt x="433" y="672"/>
                </a:lnTo>
                <a:lnTo>
                  <a:pt x="381" y="556"/>
                </a:lnTo>
                <a:lnTo>
                  <a:pt x="285" y="416"/>
                </a:lnTo>
                <a:lnTo>
                  <a:pt x="237" y="344"/>
                </a:lnTo>
                <a:lnTo>
                  <a:pt x="197" y="304"/>
                </a:lnTo>
                <a:lnTo>
                  <a:pt x="153" y="268"/>
                </a:lnTo>
                <a:lnTo>
                  <a:pt x="124" y="232"/>
                </a:lnTo>
                <a:lnTo>
                  <a:pt x="91" y="214"/>
                </a:lnTo>
                <a:lnTo>
                  <a:pt x="62" y="197"/>
                </a:lnTo>
                <a:lnTo>
                  <a:pt x="33" y="168"/>
                </a:lnTo>
                <a:lnTo>
                  <a:pt x="0" y="91"/>
                </a:lnTo>
                <a:lnTo>
                  <a:pt x="6" y="73"/>
                </a:lnTo>
                <a:lnTo>
                  <a:pt x="27" y="42"/>
                </a:lnTo>
                <a:lnTo>
                  <a:pt x="35" y="27"/>
                </a:lnTo>
                <a:lnTo>
                  <a:pt x="39" y="17"/>
                </a:lnTo>
                <a:close/>
              </a:path>
            </a:pathLst>
          </a:custGeom>
          <a:solidFill>
            <a:srgbClr val="FFCCFF"/>
          </a:solidFill>
          <a:ln w="9525">
            <a:noFill/>
            <a:round/>
          </a:ln>
        </p:spPr>
        <p:txBody>
          <a:bodyPr/>
          <a:lstStyle/>
          <a:p>
            <a:endParaRPr lang="zh-CN" altLang="en-US"/>
          </a:p>
        </p:txBody>
      </p:sp>
      <p:sp>
        <p:nvSpPr>
          <p:cNvPr id="66573" name="Rectangle 13"/>
          <p:cNvSpPr>
            <a:spLocks noChangeArrowheads="1"/>
          </p:cNvSpPr>
          <p:nvPr/>
        </p:nvSpPr>
        <p:spPr bwMode="auto">
          <a:xfrm>
            <a:off x="1512888" y="4570413"/>
            <a:ext cx="1031875" cy="26987"/>
          </a:xfrm>
          <a:prstGeom prst="rect">
            <a:avLst/>
          </a:prstGeom>
          <a:solidFill>
            <a:srgbClr val="000000"/>
          </a:solidFill>
          <a:ln w="9525">
            <a:noFill/>
            <a:miter lim="800000"/>
          </a:ln>
        </p:spPr>
        <p:txBody>
          <a:bodyPr/>
          <a:lstStyle/>
          <a:p>
            <a:endParaRPr lang="zh-CN" altLang="en-US"/>
          </a:p>
        </p:txBody>
      </p:sp>
      <p:sp>
        <p:nvSpPr>
          <p:cNvPr id="66574" name="Freeform 14"/>
          <p:cNvSpPr/>
          <p:nvPr/>
        </p:nvSpPr>
        <p:spPr bwMode="auto">
          <a:xfrm>
            <a:off x="946150" y="4033838"/>
            <a:ext cx="566738" cy="30162"/>
          </a:xfrm>
          <a:custGeom>
            <a:avLst/>
            <a:gdLst>
              <a:gd name="T0" fmla="*/ 0 w 386"/>
              <a:gd name="T1" fmla="*/ 2 h 21"/>
              <a:gd name="T2" fmla="*/ 0 w 386"/>
              <a:gd name="T3" fmla="*/ 21 h 21"/>
              <a:gd name="T4" fmla="*/ 386 w 386"/>
              <a:gd name="T5" fmla="*/ 19 h 21"/>
              <a:gd name="T6" fmla="*/ 386 w 386"/>
              <a:gd name="T7" fmla="*/ 0 h 21"/>
              <a:gd name="T8" fmla="*/ 0 w 386"/>
              <a:gd name="T9" fmla="*/ 2 h 21"/>
              <a:gd name="T10" fmla="*/ 0 60000 65536"/>
              <a:gd name="T11" fmla="*/ 0 60000 65536"/>
              <a:gd name="T12" fmla="*/ 0 60000 65536"/>
              <a:gd name="T13" fmla="*/ 0 60000 65536"/>
              <a:gd name="T14" fmla="*/ 0 60000 65536"/>
              <a:gd name="T15" fmla="*/ 0 w 386"/>
              <a:gd name="T16" fmla="*/ 0 h 21"/>
              <a:gd name="T17" fmla="*/ 386 w 386"/>
              <a:gd name="T18" fmla="*/ 21 h 21"/>
            </a:gdLst>
            <a:ahLst/>
            <a:cxnLst>
              <a:cxn ang="T10">
                <a:pos x="T0" y="T1"/>
              </a:cxn>
              <a:cxn ang="T11">
                <a:pos x="T2" y="T3"/>
              </a:cxn>
              <a:cxn ang="T12">
                <a:pos x="T4" y="T5"/>
              </a:cxn>
              <a:cxn ang="T13">
                <a:pos x="T6" y="T7"/>
              </a:cxn>
              <a:cxn ang="T14">
                <a:pos x="T8" y="T9"/>
              </a:cxn>
            </a:cxnLst>
            <a:rect l="T15" t="T16" r="T17" b="T18"/>
            <a:pathLst>
              <a:path w="386" h="21">
                <a:moveTo>
                  <a:pt x="0" y="2"/>
                </a:moveTo>
                <a:lnTo>
                  <a:pt x="0" y="21"/>
                </a:lnTo>
                <a:lnTo>
                  <a:pt x="386" y="19"/>
                </a:lnTo>
                <a:lnTo>
                  <a:pt x="386" y="0"/>
                </a:lnTo>
                <a:lnTo>
                  <a:pt x="0" y="2"/>
                </a:lnTo>
                <a:close/>
              </a:path>
            </a:pathLst>
          </a:custGeom>
          <a:solidFill>
            <a:srgbClr val="000000"/>
          </a:solidFill>
          <a:ln w="9525">
            <a:noFill/>
            <a:round/>
          </a:ln>
        </p:spPr>
        <p:txBody>
          <a:bodyPr/>
          <a:lstStyle/>
          <a:p>
            <a:endParaRPr lang="zh-CN" altLang="en-US"/>
          </a:p>
        </p:txBody>
      </p:sp>
      <p:sp>
        <p:nvSpPr>
          <p:cNvPr id="66575" name="Rectangle 15"/>
          <p:cNvSpPr>
            <a:spLocks noChangeArrowheads="1"/>
          </p:cNvSpPr>
          <p:nvPr/>
        </p:nvSpPr>
        <p:spPr bwMode="auto">
          <a:xfrm>
            <a:off x="946150" y="2930525"/>
            <a:ext cx="566738" cy="25400"/>
          </a:xfrm>
          <a:prstGeom prst="rect">
            <a:avLst/>
          </a:prstGeom>
          <a:solidFill>
            <a:srgbClr val="000000"/>
          </a:solidFill>
          <a:ln w="9525">
            <a:noFill/>
            <a:miter lim="800000"/>
          </a:ln>
        </p:spPr>
        <p:txBody>
          <a:bodyPr/>
          <a:lstStyle/>
          <a:p>
            <a:endParaRPr lang="zh-CN" altLang="en-US"/>
          </a:p>
        </p:txBody>
      </p:sp>
      <p:sp>
        <p:nvSpPr>
          <p:cNvPr id="66576" name="Freeform 16"/>
          <p:cNvSpPr/>
          <p:nvPr/>
        </p:nvSpPr>
        <p:spPr bwMode="auto">
          <a:xfrm>
            <a:off x="2466975" y="2846388"/>
            <a:ext cx="1582738" cy="1639887"/>
          </a:xfrm>
          <a:custGeom>
            <a:avLst/>
            <a:gdLst>
              <a:gd name="T0" fmla="*/ 0 w 945"/>
              <a:gd name="T1" fmla="*/ 876 h 888"/>
              <a:gd name="T2" fmla="*/ 12 w 945"/>
              <a:gd name="T3" fmla="*/ 888 h 888"/>
              <a:gd name="T4" fmla="*/ 945 w 945"/>
              <a:gd name="T5" fmla="*/ 12 h 888"/>
              <a:gd name="T6" fmla="*/ 932 w 945"/>
              <a:gd name="T7" fmla="*/ 0 h 888"/>
              <a:gd name="T8" fmla="*/ 0 w 945"/>
              <a:gd name="T9" fmla="*/ 876 h 888"/>
              <a:gd name="T10" fmla="*/ 0 60000 65536"/>
              <a:gd name="T11" fmla="*/ 0 60000 65536"/>
              <a:gd name="T12" fmla="*/ 0 60000 65536"/>
              <a:gd name="T13" fmla="*/ 0 60000 65536"/>
              <a:gd name="T14" fmla="*/ 0 60000 65536"/>
              <a:gd name="T15" fmla="*/ 0 w 945"/>
              <a:gd name="T16" fmla="*/ 0 h 888"/>
              <a:gd name="T17" fmla="*/ 945 w 945"/>
              <a:gd name="T18" fmla="*/ 888 h 888"/>
            </a:gdLst>
            <a:ahLst/>
            <a:cxnLst>
              <a:cxn ang="T10">
                <a:pos x="T0" y="T1"/>
              </a:cxn>
              <a:cxn ang="T11">
                <a:pos x="T2" y="T3"/>
              </a:cxn>
              <a:cxn ang="T12">
                <a:pos x="T4" y="T5"/>
              </a:cxn>
              <a:cxn ang="T13">
                <a:pos x="T6" y="T7"/>
              </a:cxn>
              <a:cxn ang="T14">
                <a:pos x="T8" y="T9"/>
              </a:cxn>
            </a:cxnLst>
            <a:rect l="T15" t="T16" r="T17" b="T18"/>
            <a:pathLst>
              <a:path w="945" h="888">
                <a:moveTo>
                  <a:pt x="0" y="876"/>
                </a:moveTo>
                <a:lnTo>
                  <a:pt x="12" y="888"/>
                </a:lnTo>
                <a:lnTo>
                  <a:pt x="945" y="12"/>
                </a:lnTo>
                <a:lnTo>
                  <a:pt x="932" y="0"/>
                </a:lnTo>
                <a:lnTo>
                  <a:pt x="0" y="876"/>
                </a:lnTo>
                <a:close/>
              </a:path>
            </a:pathLst>
          </a:custGeom>
          <a:solidFill>
            <a:schemeClr val="tx1"/>
          </a:solidFill>
          <a:ln w="9525">
            <a:solidFill>
              <a:schemeClr val="tx1"/>
            </a:solidFill>
            <a:round/>
          </a:ln>
        </p:spPr>
        <p:txBody>
          <a:bodyPr/>
          <a:lstStyle/>
          <a:p>
            <a:endParaRPr lang="zh-CN" altLang="en-US"/>
          </a:p>
        </p:txBody>
      </p:sp>
      <p:sp>
        <p:nvSpPr>
          <p:cNvPr id="66577" name="Freeform 17"/>
          <p:cNvSpPr/>
          <p:nvPr/>
        </p:nvSpPr>
        <p:spPr bwMode="auto">
          <a:xfrm>
            <a:off x="2165350" y="1773238"/>
            <a:ext cx="5022850" cy="884237"/>
          </a:xfrm>
          <a:custGeom>
            <a:avLst/>
            <a:gdLst>
              <a:gd name="T0" fmla="*/ 480 w 3403"/>
              <a:gd name="T1" fmla="*/ 60 h 603"/>
              <a:gd name="T2" fmla="*/ 799 w 3403"/>
              <a:gd name="T3" fmla="*/ 0 h 603"/>
              <a:gd name="T4" fmla="*/ 1021 w 3403"/>
              <a:gd name="T5" fmla="*/ 27 h 603"/>
              <a:gd name="T6" fmla="*/ 1117 w 3403"/>
              <a:gd name="T7" fmla="*/ 35 h 603"/>
              <a:gd name="T8" fmla="*/ 1177 w 3403"/>
              <a:gd name="T9" fmla="*/ 35 h 603"/>
              <a:gd name="T10" fmla="*/ 1262 w 3403"/>
              <a:gd name="T11" fmla="*/ 35 h 603"/>
              <a:gd name="T12" fmla="*/ 1389 w 3403"/>
              <a:gd name="T13" fmla="*/ 37 h 603"/>
              <a:gd name="T14" fmla="*/ 1586 w 3403"/>
              <a:gd name="T15" fmla="*/ 31 h 603"/>
              <a:gd name="T16" fmla="*/ 1721 w 3403"/>
              <a:gd name="T17" fmla="*/ 25 h 603"/>
              <a:gd name="T18" fmla="*/ 1927 w 3403"/>
              <a:gd name="T19" fmla="*/ 27 h 603"/>
              <a:gd name="T20" fmla="*/ 2062 w 3403"/>
              <a:gd name="T21" fmla="*/ 46 h 603"/>
              <a:gd name="T22" fmla="*/ 2222 w 3403"/>
              <a:gd name="T23" fmla="*/ 71 h 603"/>
              <a:gd name="T24" fmla="*/ 2296 w 3403"/>
              <a:gd name="T25" fmla="*/ 75 h 603"/>
              <a:gd name="T26" fmla="*/ 2404 w 3403"/>
              <a:gd name="T27" fmla="*/ 77 h 603"/>
              <a:gd name="T28" fmla="*/ 2575 w 3403"/>
              <a:gd name="T29" fmla="*/ 56 h 603"/>
              <a:gd name="T30" fmla="*/ 2830 w 3403"/>
              <a:gd name="T31" fmla="*/ 19 h 603"/>
              <a:gd name="T32" fmla="*/ 2888 w 3403"/>
              <a:gd name="T33" fmla="*/ 21 h 603"/>
              <a:gd name="T34" fmla="*/ 3021 w 3403"/>
              <a:gd name="T35" fmla="*/ 25 h 603"/>
              <a:gd name="T36" fmla="*/ 3154 w 3403"/>
              <a:gd name="T37" fmla="*/ 33 h 603"/>
              <a:gd name="T38" fmla="*/ 3216 w 3403"/>
              <a:gd name="T39" fmla="*/ 44 h 603"/>
              <a:gd name="T40" fmla="*/ 3339 w 3403"/>
              <a:gd name="T41" fmla="*/ 112 h 603"/>
              <a:gd name="T42" fmla="*/ 3403 w 3403"/>
              <a:gd name="T43" fmla="*/ 199 h 603"/>
              <a:gd name="T44" fmla="*/ 3395 w 3403"/>
              <a:gd name="T45" fmla="*/ 392 h 603"/>
              <a:gd name="T46" fmla="*/ 3372 w 3403"/>
              <a:gd name="T47" fmla="*/ 421 h 603"/>
              <a:gd name="T48" fmla="*/ 3285 w 3403"/>
              <a:gd name="T49" fmla="*/ 463 h 603"/>
              <a:gd name="T50" fmla="*/ 3204 w 3403"/>
              <a:gd name="T51" fmla="*/ 480 h 603"/>
              <a:gd name="T52" fmla="*/ 3154 w 3403"/>
              <a:gd name="T53" fmla="*/ 496 h 603"/>
              <a:gd name="T54" fmla="*/ 3096 w 3403"/>
              <a:gd name="T55" fmla="*/ 498 h 603"/>
              <a:gd name="T56" fmla="*/ 3052 w 3403"/>
              <a:gd name="T57" fmla="*/ 496 h 603"/>
              <a:gd name="T58" fmla="*/ 2986 w 3403"/>
              <a:gd name="T59" fmla="*/ 492 h 603"/>
              <a:gd name="T60" fmla="*/ 2880 w 3403"/>
              <a:gd name="T61" fmla="*/ 471 h 603"/>
              <a:gd name="T62" fmla="*/ 2745 w 3403"/>
              <a:gd name="T63" fmla="*/ 442 h 603"/>
              <a:gd name="T64" fmla="*/ 2546 w 3403"/>
              <a:gd name="T65" fmla="*/ 426 h 603"/>
              <a:gd name="T66" fmla="*/ 2317 w 3403"/>
              <a:gd name="T67" fmla="*/ 417 h 603"/>
              <a:gd name="T68" fmla="*/ 1695 w 3403"/>
              <a:gd name="T69" fmla="*/ 406 h 603"/>
              <a:gd name="T70" fmla="*/ 1291 w 3403"/>
              <a:gd name="T71" fmla="*/ 398 h 603"/>
              <a:gd name="T72" fmla="*/ 888 w 3403"/>
              <a:gd name="T73" fmla="*/ 477 h 603"/>
              <a:gd name="T74" fmla="*/ 745 w 3403"/>
              <a:gd name="T75" fmla="*/ 488 h 603"/>
              <a:gd name="T76" fmla="*/ 585 w 3403"/>
              <a:gd name="T77" fmla="*/ 576 h 603"/>
              <a:gd name="T78" fmla="*/ 438 w 3403"/>
              <a:gd name="T79" fmla="*/ 591 h 603"/>
              <a:gd name="T80" fmla="*/ 216 w 3403"/>
              <a:gd name="T81" fmla="*/ 603 h 603"/>
              <a:gd name="T82" fmla="*/ 60 w 3403"/>
              <a:gd name="T83" fmla="*/ 513 h 603"/>
              <a:gd name="T84" fmla="*/ 6 w 3403"/>
              <a:gd name="T85" fmla="*/ 291 h 603"/>
              <a:gd name="T86" fmla="*/ 237 w 3403"/>
              <a:gd name="T87" fmla="*/ 84 h 603"/>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403"/>
              <a:gd name="T133" fmla="*/ 0 h 603"/>
              <a:gd name="T134" fmla="*/ 3403 w 3403"/>
              <a:gd name="T135" fmla="*/ 603 h 603"/>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403" h="603">
                <a:moveTo>
                  <a:pt x="237" y="84"/>
                </a:moveTo>
                <a:lnTo>
                  <a:pt x="402" y="60"/>
                </a:lnTo>
                <a:lnTo>
                  <a:pt x="480" y="60"/>
                </a:lnTo>
                <a:lnTo>
                  <a:pt x="591" y="42"/>
                </a:lnTo>
                <a:lnTo>
                  <a:pt x="675" y="21"/>
                </a:lnTo>
                <a:lnTo>
                  <a:pt x="799" y="0"/>
                </a:lnTo>
                <a:lnTo>
                  <a:pt x="890" y="8"/>
                </a:lnTo>
                <a:lnTo>
                  <a:pt x="1000" y="23"/>
                </a:lnTo>
                <a:lnTo>
                  <a:pt x="1021" y="27"/>
                </a:lnTo>
                <a:lnTo>
                  <a:pt x="1054" y="33"/>
                </a:lnTo>
                <a:lnTo>
                  <a:pt x="1086" y="35"/>
                </a:lnTo>
                <a:lnTo>
                  <a:pt x="1117" y="35"/>
                </a:lnTo>
                <a:lnTo>
                  <a:pt x="1135" y="35"/>
                </a:lnTo>
                <a:lnTo>
                  <a:pt x="1156" y="35"/>
                </a:lnTo>
                <a:lnTo>
                  <a:pt x="1177" y="35"/>
                </a:lnTo>
                <a:lnTo>
                  <a:pt x="1202" y="35"/>
                </a:lnTo>
                <a:lnTo>
                  <a:pt x="1231" y="35"/>
                </a:lnTo>
                <a:lnTo>
                  <a:pt x="1262" y="35"/>
                </a:lnTo>
                <a:lnTo>
                  <a:pt x="1299" y="35"/>
                </a:lnTo>
                <a:lnTo>
                  <a:pt x="1341" y="37"/>
                </a:lnTo>
                <a:lnTo>
                  <a:pt x="1389" y="37"/>
                </a:lnTo>
                <a:lnTo>
                  <a:pt x="1437" y="35"/>
                </a:lnTo>
                <a:lnTo>
                  <a:pt x="1538" y="33"/>
                </a:lnTo>
                <a:lnTo>
                  <a:pt x="1586" y="31"/>
                </a:lnTo>
                <a:lnTo>
                  <a:pt x="1634" y="29"/>
                </a:lnTo>
                <a:lnTo>
                  <a:pt x="1680" y="27"/>
                </a:lnTo>
                <a:lnTo>
                  <a:pt x="1721" y="25"/>
                </a:lnTo>
                <a:lnTo>
                  <a:pt x="1883" y="21"/>
                </a:lnTo>
                <a:lnTo>
                  <a:pt x="1904" y="23"/>
                </a:lnTo>
                <a:lnTo>
                  <a:pt x="1927" y="27"/>
                </a:lnTo>
                <a:lnTo>
                  <a:pt x="1952" y="29"/>
                </a:lnTo>
                <a:lnTo>
                  <a:pt x="2006" y="37"/>
                </a:lnTo>
                <a:lnTo>
                  <a:pt x="2062" y="46"/>
                </a:lnTo>
                <a:lnTo>
                  <a:pt x="2118" y="54"/>
                </a:lnTo>
                <a:lnTo>
                  <a:pt x="2174" y="62"/>
                </a:lnTo>
                <a:lnTo>
                  <a:pt x="2222" y="71"/>
                </a:lnTo>
                <a:lnTo>
                  <a:pt x="2244" y="73"/>
                </a:lnTo>
                <a:lnTo>
                  <a:pt x="2263" y="75"/>
                </a:lnTo>
                <a:lnTo>
                  <a:pt x="2296" y="75"/>
                </a:lnTo>
                <a:lnTo>
                  <a:pt x="2334" y="75"/>
                </a:lnTo>
                <a:lnTo>
                  <a:pt x="2377" y="77"/>
                </a:lnTo>
                <a:lnTo>
                  <a:pt x="2404" y="77"/>
                </a:lnTo>
                <a:lnTo>
                  <a:pt x="2431" y="75"/>
                </a:lnTo>
                <a:lnTo>
                  <a:pt x="2504" y="67"/>
                </a:lnTo>
                <a:lnTo>
                  <a:pt x="2575" y="56"/>
                </a:lnTo>
                <a:lnTo>
                  <a:pt x="2645" y="44"/>
                </a:lnTo>
                <a:lnTo>
                  <a:pt x="2791" y="21"/>
                </a:lnTo>
                <a:lnTo>
                  <a:pt x="2830" y="19"/>
                </a:lnTo>
                <a:lnTo>
                  <a:pt x="2847" y="19"/>
                </a:lnTo>
                <a:lnTo>
                  <a:pt x="2867" y="19"/>
                </a:lnTo>
                <a:lnTo>
                  <a:pt x="2888" y="21"/>
                </a:lnTo>
                <a:lnTo>
                  <a:pt x="2913" y="21"/>
                </a:lnTo>
                <a:lnTo>
                  <a:pt x="2965" y="23"/>
                </a:lnTo>
                <a:lnTo>
                  <a:pt x="3021" y="25"/>
                </a:lnTo>
                <a:lnTo>
                  <a:pt x="3075" y="27"/>
                </a:lnTo>
                <a:lnTo>
                  <a:pt x="3129" y="31"/>
                </a:lnTo>
                <a:lnTo>
                  <a:pt x="3154" y="33"/>
                </a:lnTo>
                <a:lnTo>
                  <a:pt x="3177" y="37"/>
                </a:lnTo>
                <a:lnTo>
                  <a:pt x="3198" y="40"/>
                </a:lnTo>
                <a:lnTo>
                  <a:pt x="3216" y="44"/>
                </a:lnTo>
                <a:lnTo>
                  <a:pt x="3256" y="67"/>
                </a:lnTo>
                <a:lnTo>
                  <a:pt x="3297" y="89"/>
                </a:lnTo>
                <a:lnTo>
                  <a:pt x="3339" y="112"/>
                </a:lnTo>
                <a:lnTo>
                  <a:pt x="3378" y="137"/>
                </a:lnTo>
                <a:lnTo>
                  <a:pt x="3391" y="168"/>
                </a:lnTo>
                <a:lnTo>
                  <a:pt x="3403" y="199"/>
                </a:lnTo>
                <a:lnTo>
                  <a:pt x="3401" y="291"/>
                </a:lnTo>
                <a:lnTo>
                  <a:pt x="3397" y="380"/>
                </a:lnTo>
                <a:lnTo>
                  <a:pt x="3395" y="392"/>
                </a:lnTo>
                <a:lnTo>
                  <a:pt x="3389" y="403"/>
                </a:lnTo>
                <a:lnTo>
                  <a:pt x="3380" y="413"/>
                </a:lnTo>
                <a:lnTo>
                  <a:pt x="3372" y="421"/>
                </a:lnTo>
                <a:lnTo>
                  <a:pt x="3347" y="438"/>
                </a:lnTo>
                <a:lnTo>
                  <a:pt x="3316" y="453"/>
                </a:lnTo>
                <a:lnTo>
                  <a:pt x="3285" y="463"/>
                </a:lnTo>
                <a:lnTo>
                  <a:pt x="3254" y="469"/>
                </a:lnTo>
                <a:lnTo>
                  <a:pt x="3227" y="475"/>
                </a:lnTo>
                <a:lnTo>
                  <a:pt x="3204" y="480"/>
                </a:lnTo>
                <a:lnTo>
                  <a:pt x="3189" y="486"/>
                </a:lnTo>
                <a:lnTo>
                  <a:pt x="3175" y="490"/>
                </a:lnTo>
                <a:lnTo>
                  <a:pt x="3154" y="496"/>
                </a:lnTo>
                <a:lnTo>
                  <a:pt x="3135" y="498"/>
                </a:lnTo>
                <a:lnTo>
                  <a:pt x="3117" y="500"/>
                </a:lnTo>
                <a:lnTo>
                  <a:pt x="3096" y="498"/>
                </a:lnTo>
                <a:lnTo>
                  <a:pt x="3081" y="498"/>
                </a:lnTo>
                <a:lnTo>
                  <a:pt x="3069" y="496"/>
                </a:lnTo>
                <a:lnTo>
                  <a:pt x="3052" y="496"/>
                </a:lnTo>
                <a:lnTo>
                  <a:pt x="3034" y="494"/>
                </a:lnTo>
                <a:lnTo>
                  <a:pt x="3011" y="492"/>
                </a:lnTo>
                <a:lnTo>
                  <a:pt x="2986" y="492"/>
                </a:lnTo>
                <a:lnTo>
                  <a:pt x="2950" y="484"/>
                </a:lnTo>
                <a:lnTo>
                  <a:pt x="2915" y="477"/>
                </a:lnTo>
                <a:lnTo>
                  <a:pt x="2880" y="471"/>
                </a:lnTo>
                <a:lnTo>
                  <a:pt x="2842" y="467"/>
                </a:lnTo>
                <a:lnTo>
                  <a:pt x="2793" y="453"/>
                </a:lnTo>
                <a:lnTo>
                  <a:pt x="2745" y="442"/>
                </a:lnTo>
                <a:lnTo>
                  <a:pt x="2695" y="436"/>
                </a:lnTo>
                <a:lnTo>
                  <a:pt x="2645" y="430"/>
                </a:lnTo>
                <a:lnTo>
                  <a:pt x="2546" y="426"/>
                </a:lnTo>
                <a:lnTo>
                  <a:pt x="2444" y="424"/>
                </a:lnTo>
                <a:lnTo>
                  <a:pt x="2379" y="419"/>
                </a:lnTo>
                <a:lnTo>
                  <a:pt x="2317" y="417"/>
                </a:lnTo>
                <a:lnTo>
                  <a:pt x="2253" y="421"/>
                </a:lnTo>
                <a:lnTo>
                  <a:pt x="1907" y="402"/>
                </a:lnTo>
                <a:lnTo>
                  <a:pt x="1695" y="406"/>
                </a:lnTo>
                <a:lnTo>
                  <a:pt x="1487" y="410"/>
                </a:lnTo>
                <a:lnTo>
                  <a:pt x="1407" y="406"/>
                </a:lnTo>
                <a:lnTo>
                  <a:pt x="1291" y="398"/>
                </a:lnTo>
                <a:lnTo>
                  <a:pt x="1115" y="446"/>
                </a:lnTo>
                <a:lnTo>
                  <a:pt x="994" y="471"/>
                </a:lnTo>
                <a:lnTo>
                  <a:pt x="888" y="477"/>
                </a:lnTo>
                <a:lnTo>
                  <a:pt x="780" y="486"/>
                </a:lnTo>
                <a:lnTo>
                  <a:pt x="762" y="488"/>
                </a:lnTo>
                <a:lnTo>
                  <a:pt x="745" y="488"/>
                </a:lnTo>
                <a:lnTo>
                  <a:pt x="705" y="516"/>
                </a:lnTo>
                <a:lnTo>
                  <a:pt x="633" y="549"/>
                </a:lnTo>
                <a:lnTo>
                  <a:pt x="585" y="576"/>
                </a:lnTo>
                <a:lnTo>
                  <a:pt x="531" y="576"/>
                </a:lnTo>
                <a:lnTo>
                  <a:pt x="489" y="588"/>
                </a:lnTo>
                <a:lnTo>
                  <a:pt x="438" y="591"/>
                </a:lnTo>
                <a:lnTo>
                  <a:pt x="369" y="600"/>
                </a:lnTo>
                <a:lnTo>
                  <a:pt x="285" y="591"/>
                </a:lnTo>
                <a:lnTo>
                  <a:pt x="216" y="603"/>
                </a:lnTo>
                <a:lnTo>
                  <a:pt x="150" y="588"/>
                </a:lnTo>
                <a:lnTo>
                  <a:pt x="93" y="546"/>
                </a:lnTo>
                <a:lnTo>
                  <a:pt x="60" y="513"/>
                </a:lnTo>
                <a:lnTo>
                  <a:pt x="24" y="480"/>
                </a:lnTo>
                <a:lnTo>
                  <a:pt x="0" y="399"/>
                </a:lnTo>
                <a:lnTo>
                  <a:pt x="6" y="291"/>
                </a:lnTo>
                <a:lnTo>
                  <a:pt x="33" y="216"/>
                </a:lnTo>
                <a:lnTo>
                  <a:pt x="111" y="132"/>
                </a:lnTo>
                <a:lnTo>
                  <a:pt x="237" y="84"/>
                </a:lnTo>
                <a:close/>
              </a:path>
            </a:pathLst>
          </a:custGeom>
          <a:solidFill>
            <a:srgbClr val="FFCCFF"/>
          </a:solidFill>
          <a:ln w="9525">
            <a:noFill/>
            <a:round/>
          </a:ln>
        </p:spPr>
        <p:txBody>
          <a:bodyPr/>
          <a:lstStyle/>
          <a:p>
            <a:endParaRPr lang="zh-CN" altLang="en-US"/>
          </a:p>
        </p:txBody>
      </p:sp>
      <p:sp>
        <p:nvSpPr>
          <p:cNvPr id="66578" name="Freeform 18"/>
          <p:cNvSpPr/>
          <p:nvPr/>
        </p:nvSpPr>
        <p:spPr bwMode="auto">
          <a:xfrm>
            <a:off x="4224338" y="2828925"/>
            <a:ext cx="1185862" cy="1589088"/>
          </a:xfrm>
          <a:custGeom>
            <a:avLst/>
            <a:gdLst>
              <a:gd name="T0" fmla="*/ 1082 w 1094"/>
              <a:gd name="T1" fmla="*/ 901 h 901"/>
              <a:gd name="T2" fmla="*/ 1094 w 1094"/>
              <a:gd name="T3" fmla="*/ 887 h 901"/>
              <a:gd name="T4" fmla="*/ 12 w 1094"/>
              <a:gd name="T5" fmla="*/ 0 h 901"/>
              <a:gd name="T6" fmla="*/ 0 w 1094"/>
              <a:gd name="T7" fmla="*/ 15 h 901"/>
              <a:gd name="T8" fmla="*/ 1082 w 1094"/>
              <a:gd name="T9" fmla="*/ 901 h 901"/>
              <a:gd name="T10" fmla="*/ 0 60000 65536"/>
              <a:gd name="T11" fmla="*/ 0 60000 65536"/>
              <a:gd name="T12" fmla="*/ 0 60000 65536"/>
              <a:gd name="T13" fmla="*/ 0 60000 65536"/>
              <a:gd name="T14" fmla="*/ 0 60000 65536"/>
              <a:gd name="T15" fmla="*/ 0 w 1094"/>
              <a:gd name="T16" fmla="*/ 0 h 901"/>
              <a:gd name="T17" fmla="*/ 1094 w 1094"/>
              <a:gd name="T18" fmla="*/ 901 h 901"/>
            </a:gdLst>
            <a:ahLst/>
            <a:cxnLst>
              <a:cxn ang="T10">
                <a:pos x="T0" y="T1"/>
              </a:cxn>
              <a:cxn ang="T11">
                <a:pos x="T2" y="T3"/>
              </a:cxn>
              <a:cxn ang="T12">
                <a:pos x="T4" y="T5"/>
              </a:cxn>
              <a:cxn ang="T13">
                <a:pos x="T6" y="T7"/>
              </a:cxn>
              <a:cxn ang="T14">
                <a:pos x="T8" y="T9"/>
              </a:cxn>
            </a:cxnLst>
            <a:rect l="T15" t="T16" r="T17" b="T18"/>
            <a:pathLst>
              <a:path w="1094" h="901">
                <a:moveTo>
                  <a:pt x="1082" y="901"/>
                </a:moveTo>
                <a:lnTo>
                  <a:pt x="1094" y="887"/>
                </a:lnTo>
                <a:lnTo>
                  <a:pt x="12" y="0"/>
                </a:lnTo>
                <a:lnTo>
                  <a:pt x="0" y="15"/>
                </a:lnTo>
                <a:lnTo>
                  <a:pt x="1082" y="901"/>
                </a:lnTo>
                <a:close/>
              </a:path>
            </a:pathLst>
          </a:custGeom>
          <a:solidFill>
            <a:srgbClr val="000000"/>
          </a:solidFill>
          <a:ln w="9525">
            <a:noFill/>
            <a:round/>
          </a:ln>
        </p:spPr>
        <p:txBody>
          <a:bodyPr/>
          <a:lstStyle/>
          <a:p>
            <a:endParaRPr lang="zh-CN" altLang="en-US"/>
          </a:p>
        </p:txBody>
      </p:sp>
      <p:sp>
        <p:nvSpPr>
          <p:cNvPr id="66579" name="Rectangle 19"/>
          <p:cNvSpPr>
            <a:spLocks noChangeArrowheads="1"/>
          </p:cNvSpPr>
          <p:nvPr/>
        </p:nvSpPr>
        <p:spPr bwMode="auto">
          <a:xfrm>
            <a:off x="7673975" y="4095750"/>
            <a:ext cx="627063" cy="25400"/>
          </a:xfrm>
          <a:prstGeom prst="rect">
            <a:avLst/>
          </a:prstGeom>
          <a:solidFill>
            <a:srgbClr val="000000"/>
          </a:solidFill>
          <a:ln w="9525">
            <a:noFill/>
            <a:miter lim="800000"/>
          </a:ln>
        </p:spPr>
        <p:txBody>
          <a:bodyPr/>
          <a:lstStyle/>
          <a:p>
            <a:endParaRPr lang="zh-CN" altLang="en-US"/>
          </a:p>
        </p:txBody>
      </p:sp>
      <p:sp>
        <p:nvSpPr>
          <p:cNvPr id="66580" name="Rectangle 20"/>
          <p:cNvSpPr>
            <a:spLocks noChangeArrowheads="1"/>
          </p:cNvSpPr>
          <p:nvPr/>
        </p:nvSpPr>
        <p:spPr bwMode="auto">
          <a:xfrm>
            <a:off x="7686675" y="3001963"/>
            <a:ext cx="625475" cy="26987"/>
          </a:xfrm>
          <a:prstGeom prst="rect">
            <a:avLst/>
          </a:prstGeom>
          <a:solidFill>
            <a:srgbClr val="000000"/>
          </a:solidFill>
          <a:ln w="9525">
            <a:noFill/>
            <a:miter lim="800000"/>
          </a:ln>
        </p:spPr>
        <p:txBody>
          <a:bodyPr/>
          <a:lstStyle/>
          <a:p>
            <a:endParaRPr lang="zh-CN" altLang="en-US"/>
          </a:p>
        </p:txBody>
      </p:sp>
      <p:sp>
        <p:nvSpPr>
          <p:cNvPr id="66581" name="Rectangle 21"/>
          <p:cNvSpPr>
            <a:spLocks noChangeArrowheads="1"/>
          </p:cNvSpPr>
          <p:nvPr/>
        </p:nvSpPr>
        <p:spPr bwMode="auto">
          <a:xfrm>
            <a:off x="6530975" y="4770438"/>
            <a:ext cx="184150" cy="306387"/>
          </a:xfrm>
          <a:prstGeom prst="rect">
            <a:avLst/>
          </a:prstGeom>
          <a:noFill/>
          <a:ln w="9525">
            <a:noFill/>
            <a:miter lim="800000"/>
          </a:ln>
        </p:spPr>
        <p:txBody>
          <a:bodyPr wrap="none" lIns="0" tIns="0" rIns="0" bIns="0">
            <a:spAutoFit/>
          </a:bodyPr>
          <a:lstStyle/>
          <a:p>
            <a:r>
              <a:rPr kumimoji="1" lang="en-US" altLang="zh-CN" sz="2000" b="1">
                <a:latin typeface="Arial" panose="020B0604020202020204" pitchFamily="34" charset="0"/>
              </a:rPr>
              <a:t>B</a:t>
            </a:r>
            <a:endParaRPr kumimoji="1" lang="en-US" altLang="zh-CN" sz="2000">
              <a:latin typeface="Arial" panose="020B0604020202020204" pitchFamily="34" charset="0"/>
            </a:endParaRPr>
          </a:p>
        </p:txBody>
      </p:sp>
      <p:sp>
        <p:nvSpPr>
          <p:cNvPr id="66582" name="Oval 22"/>
          <p:cNvSpPr>
            <a:spLocks noChangeArrowheads="1"/>
          </p:cNvSpPr>
          <p:nvPr/>
        </p:nvSpPr>
        <p:spPr bwMode="auto">
          <a:xfrm>
            <a:off x="3584575" y="5621338"/>
            <a:ext cx="117475" cy="119062"/>
          </a:xfrm>
          <a:prstGeom prst="ellipse">
            <a:avLst/>
          </a:prstGeom>
          <a:solidFill>
            <a:srgbClr val="FFFFFF"/>
          </a:solidFill>
          <a:ln w="30163">
            <a:solidFill>
              <a:srgbClr val="000000"/>
            </a:solidFill>
            <a:round/>
          </a:ln>
        </p:spPr>
        <p:txBody>
          <a:bodyPr/>
          <a:lstStyle/>
          <a:p>
            <a:endParaRPr lang="zh-CN" altLang="en-US"/>
          </a:p>
        </p:txBody>
      </p:sp>
      <p:grpSp>
        <p:nvGrpSpPr>
          <p:cNvPr id="66583" name="Group 23"/>
          <p:cNvGrpSpPr/>
          <p:nvPr/>
        </p:nvGrpSpPr>
        <p:grpSpPr bwMode="auto">
          <a:xfrm>
            <a:off x="579438" y="3616325"/>
            <a:ext cx="504825" cy="515938"/>
            <a:chOff x="101" y="2294"/>
            <a:chExt cx="343" cy="353"/>
          </a:xfrm>
        </p:grpSpPr>
        <p:grpSp>
          <p:nvGrpSpPr>
            <p:cNvPr id="66977" name="Group 24"/>
            <p:cNvGrpSpPr/>
            <p:nvPr/>
          </p:nvGrpSpPr>
          <p:grpSpPr bwMode="auto">
            <a:xfrm>
              <a:off x="109" y="2301"/>
              <a:ext cx="335" cy="346"/>
              <a:chOff x="109" y="2301"/>
              <a:chExt cx="335" cy="346"/>
            </a:xfrm>
          </p:grpSpPr>
          <p:sp>
            <p:nvSpPr>
              <p:cNvPr id="66991" name="Freeform 25"/>
              <p:cNvSpPr/>
              <p:nvPr/>
            </p:nvSpPr>
            <p:spPr bwMode="auto">
              <a:xfrm>
                <a:off x="118" y="2480"/>
                <a:ext cx="316" cy="34"/>
              </a:xfrm>
              <a:custGeom>
                <a:avLst/>
                <a:gdLst>
                  <a:gd name="T0" fmla="*/ 0 w 316"/>
                  <a:gd name="T1" fmla="*/ 34 h 34"/>
                  <a:gd name="T2" fmla="*/ 37 w 316"/>
                  <a:gd name="T3" fmla="*/ 0 h 34"/>
                  <a:gd name="T4" fmla="*/ 278 w 316"/>
                  <a:gd name="T5" fmla="*/ 0 h 34"/>
                  <a:gd name="T6" fmla="*/ 316 w 316"/>
                  <a:gd name="T7" fmla="*/ 34 h 34"/>
                  <a:gd name="T8" fmla="*/ 0 w 316"/>
                  <a:gd name="T9" fmla="*/ 34 h 34"/>
                  <a:gd name="T10" fmla="*/ 0 60000 65536"/>
                  <a:gd name="T11" fmla="*/ 0 60000 65536"/>
                  <a:gd name="T12" fmla="*/ 0 60000 65536"/>
                  <a:gd name="T13" fmla="*/ 0 60000 65536"/>
                  <a:gd name="T14" fmla="*/ 0 60000 65536"/>
                  <a:gd name="T15" fmla="*/ 0 w 316"/>
                  <a:gd name="T16" fmla="*/ 0 h 34"/>
                  <a:gd name="T17" fmla="*/ 316 w 316"/>
                  <a:gd name="T18" fmla="*/ 34 h 34"/>
                </a:gdLst>
                <a:ahLst/>
                <a:cxnLst>
                  <a:cxn ang="T10">
                    <a:pos x="T0" y="T1"/>
                  </a:cxn>
                  <a:cxn ang="T11">
                    <a:pos x="T2" y="T3"/>
                  </a:cxn>
                  <a:cxn ang="T12">
                    <a:pos x="T4" y="T5"/>
                  </a:cxn>
                  <a:cxn ang="T13">
                    <a:pos x="T6" y="T7"/>
                  </a:cxn>
                  <a:cxn ang="T14">
                    <a:pos x="T8" y="T9"/>
                  </a:cxn>
                </a:cxnLst>
                <a:rect l="T15" t="T16" r="T17" b="T18"/>
                <a:pathLst>
                  <a:path w="316" h="34">
                    <a:moveTo>
                      <a:pt x="0" y="34"/>
                    </a:moveTo>
                    <a:lnTo>
                      <a:pt x="37" y="0"/>
                    </a:lnTo>
                    <a:lnTo>
                      <a:pt x="278" y="0"/>
                    </a:lnTo>
                    <a:lnTo>
                      <a:pt x="316" y="34"/>
                    </a:lnTo>
                    <a:lnTo>
                      <a:pt x="0" y="34"/>
                    </a:lnTo>
                    <a:close/>
                  </a:path>
                </a:pathLst>
              </a:custGeom>
              <a:solidFill>
                <a:srgbClr val="000000"/>
              </a:solidFill>
              <a:ln w="9525">
                <a:noFill/>
                <a:round/>
              </a:ln>
            </p:spPr>
            <p:txBody>
              <a:bodyPr/>
              <a:lstStyle/>
              <a:p>
                <a:endParaRPr lang="zh-CN" altLang="en-US"/>
              </a:p>
            </p:txBody>
          </p:sp>
          <p:sp>
            <p:nvSpPr>
              <p:cNvPr id="66992" name="Freeform 26"/>
              <p:cNvSpPr/>
              <p:nvPr/>
            </p:nvSpPr>
            <p:spPr bwMode="auto">
              <a:xfrm>
                <a:off x="118" y="2480"/>
                <a:ext cx="316" cy="34"/>
              </a:xfrm>
              <a:custGeom>
                <a:avLst/>
                <a:gdLst>
                  <a:gd name="T0" fmla="*/ 0 w 316"/>
                  <a:gd name="T1" fmla="*/ 34 h 34"/>
                  <a:gd name="T2" fmla="*/ 37 w 316"/>
                  <a:gd name="T3" fmla="*/ 0 h 34"/>
                  <a:gd name="T4" fmla="*/ 278 w 316"/>
                  <a:gd name="T5" fmla="*/ 0 h 34"/>
                  <a:gd name="T6" fmla="*/ 316 w 316"/>
                  <a:gd name="T7" fmla="*/ 34 h 34"/>
                  <a:gd name="T8" fmla="*/ 0 w 316"/>
                  <a:gd name="T9" fmla="*/ 34 h 34"/>
                  <a:gd name="T10" fmla="*/ 0 60000 65536"/>
                  <a:gd name="T11" fmla="*/ 0 60000 65536"/>
                  <a:gd name="T12" fmla="*/ 0 60000 65536"/>
                  <a:gd name="T13" fmla="*/ 0 60000 65536"/>
                  <a:gd name="T14" fmla="*/ 0 60000 65536"/>
                  <a:gd name="T15" fmla="*/ 0 w 316"/>
                  <a:gd name="T16" fmla="*/ 0 h 34"/>
                  <a:gd name="T17" fmla="*/ 316 w 316"/>
                  <a:gd name="T18" fmla="*/ 34 h 34"/>
                </a:gdLst>
                <a:ahLst/>
                <a:cxnLst>
                  <a:cxn ang="T10">
                    <a:pos x="T0" y="T1"/>
                  </a:cxn>
                  <a:cxn ang="T11">
                    <a:pos x="T2" y="T3"/>
                  </a:cxn>
                  <a:cxn ang="T12">
                    <a:pos x="T4" y="T5"/>
                  </a:cxn>
                  <a:cxn ang="T13">
                    <a:pos x="T6" y="T7"/>
                  </a:cxn>
                  <a:cxn ang="T14">
                    <a:pos x="T8" y="T9"/>
                  </a:cxn>
                </a:cxnLst>
                <a:rect l="T15" t="T16" r="T17" b="T18"/>
                <a:pathLst>
                  <a:path w="316" h="34">
                    <a:moveTo>
                      <a:pt x="0" y="34"/>
                    </a:moveTo>
                    <a:lnTo>
                      <a:pt x="37" y="0"/>
                    </a:lnTo>
                    <a:lnTo>
                      <a:pt x="278" y="0"/>
                    </a:lnTo>
                    <a:lnTo>
                      <a:pt x="316" y="34"/>
                    </a:lnTo>
                    <a:lnTo>
                      <a:pt x="0" y="34"/>
                    </a:lnTo>
                    <a:close/>
                  </a:path>
                </a:pathLst>
              </a:custGeom>
              <a:solidFill>
                <a:srgbClr val="000000"/>
              </a:solidFill>
              <a:ln w="9525">
                <a:noFill/>
                <a:round/>
              </a:ln>
            </p:spPr>
            <p:txBody>
              <a:bodyPr/>
              <a:lstStyle/>
              <a:p>
                <a:endParaRPr lang="zh-CN" altLang="en-US"/>
              </a:p>
            </p:txBody>
          </p:sp>
          <p:sp>
            <p:nvSpPr>
              <p:cNvPr id="66993" name="Freeform 27"/>
              <p:cNvSpPr/>
              <p:nvPr/>
            </p:nvSpPr>
            <p:spPr bwMode="auto">
              <a:xfrm>
                <a:off x="165" y="2301"/>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 name="T10" fmla="*/ 0 60000 65536"/>
                  <a:gd name="T11" fmla="*/ 0 60000 65536"/>
                  <a:gd name="T12" fmla="*/ 0 60000 65536"/>
                  <a:gd name="T13" fmla="*/ 0 60000 65536"/>
                  <a:gd name="T14" fmla="*/ 0 60000 65536"/>
                  <a:gd name="T15" fmla="*/ 0 w 223"/>
                  <a:gd name="T16" fmla="*/ 0 h 23"/>
                  <a:gd name="T17" fmla="*/ 223 w 223"/>
                  <a:gd name="T18" fmla="*/ 23 h 23"/>
                </a:gdLst>
                <a:ahLst/>
                <a:cxnLst>
                  <a:cxn ang="T10">
                    <a:pos x="T0" y="T1"/>
                  </a:cxn>
                  <a:cxn ang="T11">
                    <a:pos x="T2" y="T3"/>
                  </a:cxn>
                  <a:cxn ang="T12">
                    <a:pos x="T4" y="T5"/>
                  </a:cxn>
                  <a:cxn ang="T13">
                    <a:pos x="T6" y="T7"/>
                  </a:cxn>
                  <a:cxn ang="T14">
                    <a:pos x="T8" y="T9"/>
                  </a:cxn>
                </a:cxnLst>
                <a:rect l="T15" t="T16" r="T17" b="T18"/>
                <a:pathLst>
                  <a:path w="223" h="23">
                    <a:moveTo>
                      <a:pt x="0" y="23"/>
                    </a:moveTo>
                    <a:lnTo>
                      <a:pt x="27" y="0"/>
                    </a:lnTo>
                    <a:lnTo>
                      <a:pt x="196" y="0"/>
                    </a:lnTo>
                    <a:lnTo>
                      <a:pt x="223" y="23"/>
                    </a:lnTo>
                    <a:lnTo>
                      <a:pt x="0" y="23"/>
                    </a:lnTo>
                    <a:close/>
                  </a:path>
                </a:pathLst>
              </a:custGeom>
              <a:solidFill>
                <a:srgbClr val="000000"/>
              </a:solidFill>
              <a:ln w="9525">
                <a:noFill/>
                <a:round/>
              </a:ln>
            </p:spPr>
            <p:txBody>
              <a:bodyPr/>
              <a:lstStyle/>
              <a:p>
                <a:endParaRPr lang="zh-CN" altLang="en-US"/>
              </a:p>
            </p:txBody>
          </p:sp>
          <p:sp>
            <p:nvSpPr>
              <p:cNvPr id="66994" name="Freeform 28"/>
              <p:cNvSpPr/>
              <p:nvPr/>
            </p:nvSpPr>
            <p:spPr bwMode="auto">
              <a:xfrm>
                <a:off x="165" y="2301"/>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 name="T10" fmla="*/ 0 60000 65536"/>
                  <a:gd name="T11" fmla="*/ 0 60000 65536"/>
                  <a:gd name="T12" fmla="*/ 0 60000 65536"/>
                  <a:gd name="T13" fmla="*/ 0 60000 65536"/>
                  <a:gd name="T14" fmla="*/ 0 60000 65536"/>
                  <a:gd name="T15" fmla="*/ 0 w 223"/>
                  <a:gd name="T16" fmla="*/ 0 h 23"/>
                  <a:gd name="T17" fmla="*/ 223 w 223"/>
                  <a:gd name="T18" fmla="*/ 23 h 23"/>
                </a:gdLst>
                <a:ahLst/>
                <a:cxnLst>
                  <a:cxn ang="T10">
                    <a:pos x="T0" y="T1"/>
                  </a:cxn>
                  <a:cxn ang="T11">
                    <a:pos x="T2" y="T3"/>
                  </a:cxn>
                  <a:cxn ang="T12">
                    <a:pos x="T4" y="T5"/>
                  </a:cxn>
                  <a:cxn ang="T13">
                    <a:pos x="T6" y="T7"/>
                  </a:cxn>
                  <a:cxn ang="T14">
                    <a:pos x="T8" y="T9"/>
                  </a:cxn>
                </a:cxnLst>
                <a:rect l="T15" t="T16" r="T17" b="T18"/>
                <a:pathLst>
                  <a:path w="223" h="23">
                    <a:moveTo>
                      <a:pt x="0" y="23"/>
                    </a:moveTo>
                    <a:lnTo>
                      <a:pt x="27" y="0"/>
                    </a:lnTo>
                    <a:lnTo>
                      <a:pt x="196" y="0"/>
                    </a:lnTo>
                    <a:lnTo>
                      <a:pt x="223" y="23"/>
                    </a:lnTo>
                    <a:lnTo>
                      <a:pt x="0" y="23"/>
                    </a:lnTo>
                    <a:close/>
                  </a:path>
                </a:pathLst>
              </a:custGeom>
              <a:solidFill>
                <a:srgbClr val="000000"/>
              </a:solidFill>
              <a:ln w="9525">
                <a:noFill/>
                <a:round/>
              </a:ln>
            </p:spPr>
            <p:txBody>
              <a:bodyPr/>
              <a:lstStyle/>
              <a:p>
                <a:endParaRPr lang="zh-CN" altLang="en-US"/>
              </a:p>
            </p:txBody>
          </p:sp>
          <p:sp>
            <p:nvSpPr>
              <p:cNvPr id="66995" name="Rectangle 29"/>
              <p:cNvSpPr>
                <a:spLocks noChangeArrowheads="1"/>
              </p:cNvSpPr>
              <p:nvPr/>
            </p:nvSpPr>
            <p:spPr bwMode="auto">
              <a:xfrm>
                <a:off x="165" y="2324"/>
                <a:ext cx="223" cy="175"/>
              </a:xfrm>
              <a:prstGeom prst="rect">
                <a:avLst/>
              </a:prstGeom>
              <a:solidFill>
                <a:srgbClr val="000000"/>
              </a:solidFill>
              <a:ln w="9525">
                <a:noFill/>
                <a:miter lim="800000"/>
              </a:ln>
            </p:spPr>
            <p:txBody>
              <a:bodyPr/>
              <a:lstStyle/>
              <a:p>
                <a:endParaRPr lang="zh-CN" altLang="en-US"/>
              </a:p>
            </p:txBody>
          </p:sp>
          <p:sp>
            <p:nvSpPr>
              <p:cNvPr id="66996" name="Rectangle 30"/>
              <p:cNvSpPr>
                <a:spLocks noChangeArrowheads="1"/>
              </p:cNvSpPr>
              <p:nvPr/>
            </p:nvSpPr>
            <p:spPr bwMode="auto">
              <a:xfrm>
                <a:off x="120" y="2512"/>
                <a:ext cx="314" cy="78"/>
              </a:xfrm>
              <a:prstGeom prst="rect">
                <a:avLst/>
              </a:prstGeom>
              <a:solidFill>
                <a:srgbClr val="000000"/>
              </a:solidFill>
              <a:ln w="9525">
                <a:noFill/>
                <a:miter lim="800000"/>
              </a:ln>
            </p:spPr>
            <p:txBody>
              <a:bodyPr/>
              <a:lstStyle/>
              <a:p>
                <a:endParaRPr lang="zh-CN" altLang="en-US"/>
              </a:p>
            </p:txBody>
          </p:sp>
          <p:sp>
            <p:nvSpPr>
              <p:cNvPr id="66997" name="Rectangle 31"/>
              <p:cNvSpPr>
                <a:spLocks noChangeArrowheads="1"/>
              </p:cNvSpPr>
              <p:nvPr/>
            </p:nvSpPr>
            <p:spPr bwMode="auto">
              <a:xfrm>
                <a:off x="186" y="2345"/>
                <a:ext cx="182" cy="135"/>
              </a:xfrm>
              <a:prstGeom prst="rect">
                <a:avLst/>
              </a:prstGeom>
              <a:solidFill>
                <a:srgbClr val="000000"/>
              </a:solidFill>
              <a:ln w="9525">
                <a:noFill/>
                <a:miter lim="800000"/>
              </a:ln>
            </p:spPr>
            <p:txBody>
              <a:bodyPr/>
              <a:lstStyle/>
              <a:p>
                <a:endParaRPr lang="zh-CN" altLang="en-US"/>
              </a:p>
            </p:txBody>
          </p:sp>
          <p:sp>
            <p:nvSpPr>
              <p:cNvPr id="66998" name="Line 32"/>
              <p:cNvSpPr>
                <a:spLocks noChangeShapeType="1"/>
              </p:cNvSpPr>
              <p:nvPr/>
            </p:nvSpPr>
            <p:spPr bwMode="auto">
              <a:xfrm flipH="1">
                <a:off x="335" y="2541"/>
                <a:ext cx="74" cy="1"/>
              </a:xfrm>
              <a:prstGeom prst="line">
                <a:avLst/>
              </a:prstGeom>
              <a:noFill/>
              <a:ln w="9525">
                <a:solidFill>
                  <a:srgbClr val="000000"/>
                </a:solidFill>
                <a:round/>
              </a:ln>
            </p:spPr>
            <p:txBody>
              <a:bodyPr/>
              <a:lstStyle/>
              <a:p>
                <a:endParaRPr lang="zh-CN" altLang="en-US"/>
              </a:p>
            </p:txBody>
          </p:sp>
          <p:grpSp>
            <p:nvGrpSpPr>
              <p:cNvPr id="66999" name="Group 33"/>
              <p:cNvGrpSpPr/>
              <p:nvPr/>
            </p:nvGrpSpPr>
            <p:grpSpPr bwMode="auto">
              <a:xfrm>
                <a:off x="109" y="2596"/>
                <a:ext cx="335" cy="51"/>
                <a:chOff x="109" y="2596"/>
                <a:chExt cx="335" cy="51"/>
              </a:xfrm>
            </p:grpSpPr>
            <p:sp>
              <p:nvSpPr>
                <p:cNvPr id="67000" name="Freeform 34"/>
                <p:cNvSpPr/>
                <p:nvPr/>
              </p:nvSpPr>
              <p:spPr bwMode="auto">
                <a:xfrm>
                  <a:off x="109" y="2596"/>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 name="T10" fmla="*/ 0 60000 65536"/>
                    <a:gd name="T11" fmla="*/ 0 60000 65536"/>
                    <a:gd name="T12" fmla="*/ 0 60000 65536"/>
                    <a:gd name="T13" fmla="*/ 0 60000 65536"/>
                    <a:gd name="T14" fmla="*/ 0 60000 65536"/>
                    <a:gd name="T15" fmla="*/ 0 w 335"/>
                    <a:gd name="T16" fmla="*/ 0 h 38"/>
                    <a:gd name="T17" fmla="*/ 335 w 335"/>
                    <a:gd name="T18" fmla="*/ 38 h 38"/>
                  </a:gdLst>
                  <a:ahLst/>
                  <a:cxnLst>
                    <a:cxn ang="T10">
                      <a:pos x="T0" y="T1"/>
                    </a:cxn>
                    <a:cxn ang="T11">
                      <a:pos x="T2" y="T3"/>
                    </a:cxn>
                    <a:cxn ang="T12">
                      <a:pos x="T4" y="T5"/>
                    </a:cxn>
                    <a:cxn ang="T13">
                      <a:pos x="T6" y="T7"/>
                    </a:cxn>
                    <a:cxn ang="T14">
                      <a:pos x="T8" y="T9"/>
                    </a:cxn>
                  </a:cxnLst>
                  <a:rect l="T15" t="T16" r="T17" b="T18"/>
                  <a:pathLst>
                    <a:path w="335" h="38">
                      <a:moveTo>
                        <a:pt x="0" y="38"/>
                      </a:moveTo>
                      <a:lnTo>
                        <a:pt x="40" y="0"/>
                      </a:lnTo>
                      <a:lnTo>
                        <a:pt x="296" y="0"/>
                      </a:lnTo>
                      <a:lnTo>
                        <a:pt x="335" y="38"/>
                      </a:lnTo>
                      <a:lnTo>
                        <a:pt x="0" y="38"/>
                      </a:lnTo>
                      <a:close/>
                    </a:path>
                  </a:pathLst>
                </a:custGeom>
                <a:solidFill>
                  <a:srgbClr val="000000"/>
                </a:solidFill>
                <a:ln w="9525">
                  <a:noFill/>
                  <a:round/>
                </a:ln>
              </p:spPr>
              <p:txBody>
                <a:bodyPr/>
                <a:lstStyle/>
                <a:p>
                  <a:endParaRPr lang="zh-CN" altLang="en-US"/>
                </a:p>
              </p:txBody>
            </p:sp>
            <p:sp>
              <p:nvSpPr>
                <p:cNvPr id="67001" name="Freeform 35"/>
                <p:cNvSpPr/>
                <p:nvPr/>
              </p:nvSpPr>
              <p:spPr bwMode="auto">
                <a:xfrm>
                  <a:off x="109" y="2596"/>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 name="T10" fmla="*/ 0 60000 65536"/>
                    <a:gd name="T11" fmla="*/ 0 60000 65536"/>
                    <a:gd name="T12" fmla="*/ 0 60000 65536"/>
                    <a:gd name="T13" fmla="*/ 0 60000 65536"/>
                    <a:gd name="T14" fmla="*/ 0 60000 65536"/>
                    <a:gd name="T15" fmla="*/ 0 w 335"/>
                    <a:gd name="T16" fmla="*/ 0 h 38"/>
                    <a:gd name="T17" fmla="*/ 335 w 335"/>
                    <a:gd name="T18" fmla="*/ 38 h 38"/>
                  </a:gdLst>
                  <a:ahLst/>
                  <a:cxnLst>
                    <a:cxn ang="T10">
                      <a:pos x="T0" y="T1"/>
                    </a:cxn>
                    <a:cxn ang="T11">
                      <a:pos x="T2" y="T3"/>
                    </a:cxn>
                    <a:cxn ang="T12">
                      <a:pos x="T4" y="T5"/>
                    </a:cxn>
                    <a:cxn ang="T13">
                      <a:pos x="T6" y="T7"/>
                    </a:cxn>
                    <a:cxn ang="T14">
                      <a:pos x="T8" y="T9"/>
                    </a:cxn>
                  </a:cxnLst>
                  <a:rect l="T15" t="T16" r="T17" b="T18"/>
                  <a:pathLst>
                    <a:path w="335" h="38">
                      <a:moveTo>
                        <a:pt x="0" y="38"/>
                      </a:moveTo>
                      <a:lnTo>
                        <a:pt x="40" y="0"/>
                      </a:lnTo>
                      <a:lnTo>
                        <a:pt x="296" y="0"/>
                      </a:lnTo>
                      <a:lnTo>
                        <a:pt x="335" y="38"/>
                      </a:lnTo>
                      <a:lnTo>
                        <a:pt x="0" y="38"/>
                      </a:lnTo>
                      <a:close/>
                    </a:path>
                  </a:pathLst>
                </a:custGeom>
                <a:solidFill>
                  <a:srgbClr val="000000"/>
                </a:solidFill>
                <a:ln w="9525">
                  <a:noFill/>
                  <a:round/>
                </a:ln>
              </p:spPr>
              <p:txBody>
                <a:bodyPr/>
                <a:lstStyle/>
                <a:p>
                  <a:endParaRPr lang="zh-CN" altLang="en-US"/>
                </a:p>
              </p:txBody>
            </p:sp>
            <p:sp>
              <p:nvSpPr>
                <p:cNvPr id="67002" name="Rectangle 36"/>
                <p:cNvSpPr>
                  <a:spLocks noChangeArrowheads="1"/>
                </p:cNvSpPr>
                <p:nvPr/>
              </p:nvSpPr>
              <p:spPr bwMode="auto">
                <a:xfrm>
                  <a:off x="112" y="2632"/>
                  <a:ext cx="330" cy="15"/>
                </a:xfrm>
                <a:prstGeom prst="rect">
                  <a:avLst/>
                </a:prstGeom>
                <a:solidFill>
                  <a:srgbClr val="000000"/>
                </a:solidFill>
                <a:ln w="9525">
                  <a:noFill/>
                  <a:miter lim="800000"/>
                </a:ln>
              </p:spPr>
              <p:txBody>
                <a:bodyPr/>
                <a:lstStyle/>
                <a:p>
                  <a:endParaRPr lang="zh-CN" altLang="en-US"/>
                </a:p>
              </p:txBody>
            </p:sp>
          </p:grpSp>
        </p:grpSp>
        <p:grpSp>
          <p:nvGrpSpPr>
            <p:cNvPr id="66978" name="Group 37"/>
            <p:cNvGrpSpPr/>
            <p:nvPr/>
          </p:nvGrpSpPr>
          <p:grpSpPr bwMode="auto">
            <a:xfrm>
              <a:off x="101" y="2294"/>
              <a:ext cx="335" cy="347"/>
              <a:chOff x="101" y="2294"/>
              <a:chExt cx="335" cy="347"/>
            </a:xfrm>
          </p:grpSpPr>
          <p:sp>
            <p:nvSpPr>
              <p:cNvPr id="66979" name="Freeform 38"/>
              <p:cNvSpPr/>
              <p:nvPr/>
            </p:nvSpPr>
            <p:spPr bwMode="auto">
              <a:xfrm>
                <a:off x="109" y="2474"/>
                <a:ext cx="316" cy="34"/>
              </a:xfrm>
              <a:custGeom>
                <a:avLst/>
                <a:gdLst>
                  <a:gd name="T0" fmla="*/ 0 w 316"/>
                  <a:gd name="T1" fmla="*/ 34 h 34"/>
                  <a:gd name="T2" fmla="*/ 38 w 316"/>
                  <a:gd name="T3" fmla="*/ 0 h 34"/>
                  <a:gd name="T4" fmla="*/ 279 w 316"/>
                  <a:gd name="T5" fmla="*/ 0 h 34"/>
                  <a:gd name="T6" fmla="*/ 316 w 316"/>
                  <a:gd name="T7" fmla="*/ 34 h 34"/>
                  <a:gd name="T8" fmla="*/ 0 w 316"/>
                  <a:gd name="T9" fmla="*/ 34 h 34"/>
                  <a:gd name="T10" fmla="*/ 0 60000 65536"/>
                  <a:gd name="T11" fmla="*/ 0 60000 65536"/>
                  <a:gd name="T12" fmla="*/ 0 60000 65536"/>
                  <a:gd name="T13" fmla="*/ 0 60000 65536"/>
                  <a:gd name="T14" fmla="*/ 0 60000 65536"/>
                  <a:gd name="T15" fmla="*/ 0 w 316"/>
                  <a:gd name="T16" fmla="*/ 0 h 34"/>
                  <a:gd name="T17" fmla="*/ 316 w 316"/>
                  <a:gd name="T18" fmla="*/ 34 h 34"/>
                </a:gdLst>
                <a:ahLst/>
                <a:cxnLst>
                  <a:cxn ang="T10">
                    <a:pos x="T0" y="T1"/>
                  </a:cxn>
                  <a:cxn ang="T11">
                    <a:pos x="T2" y="T3"/>
                  </a:cxn>
                  <a:cxn ang="T12">
                    <a:pos x="T4" y="T5"/>
                  </a:cxn>
                  <a:cxn ang="T13">
                    <a:pos x="T6" y="T7"/>
                  </a:cxn>
                  <a:cxn ang="T14">
                    <a:pos x="T8" y="T9"/>
                  </a:cxn>
                </a:cxnLst>
                <a:rect l="T15" t="T16" r="T17" b="T18"/>
                <a:pathLst>
                  <a:path w="316" h="34">
                    <a:moveTo>
                      <a:pt x="0" y="34"/>
                    </a:moveTo>
                    <a:lnTo>
                      <a:pt x="38" y="0"/>
                    </a:lnTo>
                    <a:lnTo>
                      <a:pt x="279" y="0"/>
                    </a:lnTo>
                    <a:lnTo>
                      <a:pt x="316" y="34"/>
                    </a:lnTo>
                    <a:lnTo>
                      <a:pt x="0" y="34"/>
                    </a:lnTo>
                    <a:close/>
                  </a:path>
                </a:pathLst>
              </a:custGeom>
              <a:solidFill>
                <a:srgbClr val="C9C9B6"/>
              </a:solidFill>
              <a:ln w="9525">
                <a:noFill/>
                <a:round/>
              </a:ln>
            </p:spPr>
            <p:txBody>
              <a:bodyPr/>
              <a:lstStyle/>
              <a:p>
                <a:endParaRPr lang="zh-CN" altLang="en-US"/>
              </a:p>
            </p:txBody>
          </p:sp>
          <p:sp>
            <p:nvSpPr>
              <p:cNvPr id="66980" name="Freeform 39"/>
              <p:cNvSpPr/>
              <p:nvPr/>
            </p:nvSpPr>
            <p:spPr bwMode="auto">
              <a:xfrm>
                <a:off x="109" y="2474"/>
                <a:ext cx="316" cy="34"/>
              </a:xfrm>
              <a:custGeom>
                <a:avLst/>
                <a:gdLst>
                  <a:gd name="T0" fmla="*/ 0 w 316"/>
                  <a:gd name="T1" fmla="*/ 34 h 34"/>
                  <a:gd name="T2" fmla="*/ 38 w 316"/>
                  <a:gd name="T3" fmla="*/ 0 h 34"/>
                  <a:gd name="T4" fmla="*/ 279 w 316"/>
                  <a:gd name="T5" fmla="*/ 0 h 34"/>
                  <a:gd name="T6" fmla="*/ 316 w 316"/>
                  <a:gd name="T7" fmla="*/ 34 h 34"/>
                  <a:gd name="T8" fmla="*/ 0 w 316"/>
                  <a:gd name="T9" fmla="*/ 34 h 34"/>
                  <a:gd name="T10" fmla="*/ 0 60000 65536"/>
                  <a:gd name="T11" fmla="*/ 0 60000 65536"/>
                  <a:gd name="T12" fmla="*/ 0 60000 65536"/>
                  <a:gd name="T13" fmla="*/ 0 60000 65536"/>
                  <a:gd name="T14" fmla="*/ 0 60000 65536"/>
                  <a:gd name="T15" fmla="*/ 0 w 316"/>
                  <a:gd name="T16" fmla="*/ 0 h 34"/>
                  <a:gd name="T17" fmla="*/ 316 w 316"/>
                  <a:gd name="T18" fmla="*/ 34 h 34"/>
                </a:gdLst>
                <a:ahLst/>
                <a:cxnLst>
                  <a:cxn ang="T10">
                    <a:pos x="T0" y="T1"/>
                  </a:cxn>
                  <a:cxn ang="T11">
                    <a:pos x="T2" y="T3"/>
                  </a:cxn>
                  <a:cxn ang="T12">
                    <a:pos x="T4" y="T5"/>
                  </a:cxn>
                  <a:cxn ang="T13">
                    <a:pos x="T6" y="T7"/>
                  </a:cxn>
                  <a:cxn ang="T14">
                    <a:pos x="T8" y="T9"/>
                  </a:cxn>
                </a:cxnLst>
                <a:rect l="T15" t="T16" r="T17" b="T18"/>
                <a:pathLst>
                  <a:path w="316" h="34">
                    <a:moveTo>
                      <a:pt x="0" y="34"/>
                    </a:moveTo>
                    <a:lnTo>
                      <a:pt x="38" y="0"/>
                    </a:lnTo>
                    <a:lnTo>
                      <a:pt x="279" y="0"/>
                    </a:lnTo>
                    <a:lnTo>
                      <a:pt x="316" y="34"/>
                    </a:lnTo>
                    <a:lnTo>
                      <a:pt x="0" y="34"/>
                    </a:lnTo>
                    <a:close/>
                  </a:path>
                </a:pathLst>
              </a:custGeom>
              <a:solidFill>
                <a:srgbClr val="C9C9B6"/>
              </a:solidFill>
              <a:ln w="9525">
                <a:noFill/>
                <a:round/>
              </a:ln>
            </p:spPr>
            <p:txBody>
              <a:bodyPr/>
              <a:lstStyle/>
              <a:p>
                <a:endParaRPr lang="zh-CN" altLang="en-US"/>
              </a:p>
            </p:txBody>
          </p:sp>
          <p:sp>
            <p:nvSpPr>
              <p:cNvPr id="66981" name="Freeform 40"/>
              <p:cNvSpPr/>
              <p:nvPr/>
            </p:nvSpPr>
            <p:spPr bwMode="auto">
              <a:xfrm>
                <a:off x="157" y="2294"/>
                <a:ext cx="223" cy="24"/>
              </a:xfrm>
              <a:custGeom>
                <a:avLst/>
                <a:gdLst>
                  <a:gd name="T0" fmla="*/ 0 w 223"/>
                  <a:gd name="T1" fmla="*/ 24 h 24"/>
                  <a:gd name="T2" fmla="*/ 27 w 223"/>
                  <a:gd name="T3" fmla="*/ 0 h 24"/>
                  <a:gd name="T4" fmla="*/ 196 w 223"/>
                  <a:gd name="T5" fmla="*/ 0 h 24"/>
                  <a:gd name="T6" fmla="*/ 223 w 223"/>
                  <a:gd name="T7" fmla="*/ 24 h 24"/>
                  <a:gd name="T8" fmla="*/ 0 w 223"/>
                  <a:gd name="T9" fmla="*/ 24 h 24"/>
                  <a:gd name="T10" fmla="*/ 0 60000 65536"/>
                  <a:gd name="T11" fmla="*/ 0 60000 65536"/>
                  <a:gd name="T12" fmla="*/ 0 60000 65536"/>
                  <a:gd name="T13" fmla="*/ 0 60000 65536"/>
                  <a:gd name="T14" fmla="*/ 0 60000 65536"/>
                  <a:gd name="T15" fmla="*/ 0 w 223"/>
                  <a:gd name="T16" fmla="*/ 0 h 24"/>
                  <a:gd name="T17" fmla="*/ 223 w 223"/>
                  <a:gd name="T18" fmla="*/ 24 h 24"/>
                </a:gdLst>
                <a:ahLst/>
                <a:cxnLst>
                  <a:cxn ang="T10">
                    <a:pos x="T0" y="T1"/>
                  </a:cxn>
                  <a:cxn ang="T11">
                    <a:pos x="T2" y="T3"/>
                  </a:cxn>
                  <a:cxn ang="T12">
                    <a:pos x="T4" y="T5"/>
                  </a:cxn>
                  <a:cxn ang="T13">
                    <a:pos x="T6" y="T7"/>
                  </a:cxn>
                  <a:cxn ang="T14">
                    <a:pos x="T8" y="T9"/>
                  </a:cxn>
                </a:cxnLst>
                <a:rect l="T15" t="T16" r="T17" b="T18"/>
                <a:pathLst>
                  <a:path w="223" h="24">
                    <a:moveTo>
                      <a:pt x="0" y="24"/>
                    </a:moveTo>
                    <a:lnTo>
                      <a:pt x="27" y="0"/>
                    </a:lnTo>
                    <a:lnTo>
                      <a:pt x="196" y="0"/>
                    </a:lnTo>
                    <a:lnTo>
                      <a:pt x="223" y="24"/>
                    </a:lnTo>
                    <a:lnTo>
                      <a:pt x="0" y="24"/>
                    </a:lnTo>
                    <a:close/>
                  </a:path>
                </a:pathLst>
              </a:custGeom>
              <a:solidFill>
                <a:srgbClr val="C9C9B6"/>
              </a:solidFill>
              <a:ln w="9525">
                <a:noFill/>
                <a:round/>
              </a:ln>
            </p:spPr>
            <p:txBody>
              <a:bodyPr/>
              <a:lstStyle/>
              <a:p>
                <a:endParaRPr lang="zh-CN" altLang="en-US"/>
              </a:p>
            </p:txBody>
          </p:sp>
          <p:sp>
            <p:nvSpPr>
              <p:cNvPr id="66982" name="Freeform 41"/>
              <p:cNvSpPr/>
              <p:nvPr/>
            </p:nvSpPr>
            <p:spPr bwMode="auto">
              <a:xfrm>
                <a:off x="157" y="2294"/>
                <a:ext cx="223" cy="24"/>
              </a:xfrm>
              <a:custGeom>
                <a:avLst/>
                <a:gdLst>
                  <a:gd name="T0" fmla="*/ 0 w 223"/>
                  <a:gd name="T1" fmla="*/ 24 h 24"/>
                  <a:gd name="T2" fmla="*/ 27 w 223"/>
                  <a:gd name="T3" fmla="*/ 0 h 24"/>
                  <a:gd name="T4" fmla="*/ 196 w 223"/>
                  <a:gd name="T5" fmla="*/ 0 h 24"/>
                  <a:gd name="T6" fmla="*/ 223 w 223"/>
                  <a:gd name="T7" fmla="*/ 24 h 24"/>
                  <a:gd name="T8" fmla="*/ 0 w 223"/>
                  <a:gd name="T9" fmla="*/ 24 h 24"/>
                  <a:gd name="T10" fmla="*/ 0 60000 65536"/>
                  <a:gd name="T11" fmla="*/ 0 60000 65536"/>
                  <a:gd name="T12" fmla="*/ 0 60000 65536"/>
                  <a:gd name="T13" fmla="*/ 0 60000 65536"/>
                  <a:gd name="T14" fmla="*/ 0 60000 65536"/>
                  <a:gd name="T15" fmla="*/ 0 w 223"/>
                  <a:gd name="T16" fmla="*/ 0 h 24"/>
                  <a:gd name="T17" fmla="*/ 223 w 223"/>
                  <a:gd name="T18" fmla="*/ 24 h 24"/>
                </a:gdLst>
                <a:ahLst/>
                <a:cxnLst>
                  <a:cxn ang="T10">
                    <a:pos x="T0" y="T1"/>
                  </a:cxn>
                  <a:cxn ang="T11">
                    <a:pos x="T2" y="T3"/>
                  </a:cxn>
                  <a:cxn ang="T12">
                    <a:pos x="T4" y="T5"/>
                  </a:cxn>
                  <a:cxn ang="T13">
                    <a:pos x="T6" y="T7"/>
                  </a:cxn>
                  <a:cxn ang="T14">
                    <a:pos x="T8" y="T9"/>
                  </a:cxn>
                </a:cxnLst>
                <a:rect l="T15" t="T16" r="T17" b="T18"/>
                <a:pathLst>
                  <a:path w="223" h="24">
                    <a:moveTo>
                      <a:pt x="0" y="24"/>
                    </a:moveTo>
                    <a:lnTo>
                      <a:pt x="27" y="0"/>
                    </a:lnTo>
                    <a:lnTo>
                      <a:pt x="196" y="0"/>
                    </a:lnTo>
                    <a:lnTo>
                      <a:pt x="223" y="24"/>
                    </a:lnTo>
                    <a:lnTo>
                      <a:pt x="0" y="24"/>
                    </a:lnTo>
                    <a:close/>
                  </a:path>
                </a:pathLst>
              </a:custGeom>
              <a:solidFill>
                <a:srgbClr val="C9C9B6"/>
              </a:solidFill>
              <a:ln w="9525">
                <a:noFill/>
                <a:round/>
              </a:ln>
            </p:spPr>
            <p:txBody>
              <a:bodyPr/>
              <a:lstStyle/>
              <a:p>
                <a:endParaRPr lang="zh-CN" altLang="en-US"/>
              </a:p>
            </p:txBody>
          </p:sp>
          <p:sp>
            <p:nvSpPr>
              <p:cNvPr id="66983" name="Rectangle 42"/>
              <p:cNvSpPr>
                <a:spLocks noChangeArrowheads="1"/>
              </p:cNvSpPr>
              <p:nvPr/>
            </p:nvSpPr>
            <p:spPr bwMode="auto">
              <a:xfrm>
                <a:off x="157" y="2318"/>
                <a:ext cx="223" cy="175"/>
              </a:xfrm>
              <a:prstGeom prst="rect">
                <a:avLst/>
              </a:prstGeom>
              <a:solidFill>
                <a:srgbClr val="B7B79D"/>
              </a:solidFill>
              <a:ln w="9525">
                <a:noFill/>
                <a:miter lim="800000"/>
              </a:ln>
            </p:spPr>
            <p:txBody>
              <a:bodyPr/>
              <a:lstStyle/>
              <a:p>
                <a:endParaRPr lang="zh-CN" altLang="en-US"/>
              </a:p>
            </p:txBody>
          </p:sp>
          <p:sp>
            <p:nvSpPr>
              <p:cNvPr id="66984" name="Rectangle 43"/>
              <p:cNvSpPr>
                <a:spLocks noChangeArrowheads="1"/>
              </p:cNvSpPr>
              <p:nvPr/>
            </p:nvSpPr>
            <p:spPr bwMode="auto">
              <a:xfrm>
                <a:off x="112" y="2506"/>
                <a:ext cx="313" cy="78"/>
              </a:xfrm>
              <a:prstGeom prst="rect">
                <a:avLst/>
              </a:prstGeom>
              <a:solidFill>
                <a:srgbClr val="B7B79D"/>
              </a:solidFill>
              <a:ln w="9525">
                <a:noFill/>
                <a:miter lim="800000"/>
              </a:ln>
            </p:spPr>
            <p:txBody>
              <a:bodyPr/>
              <a:lstStyle/>
              <a:p>
                <a:endParaRPr lang="zh-CN" altLang="en-US"/>
              </a:p>
            </p:txBody>
          </p:sp>
          <p:sp>
            <p:nvSpPr>
              <p:cNvPr id="66985" name="Rectangle 44"/>
              <p:cNvSpPr>
                <a:spLocks noChangeArrowheads="1"/>
              </p:cNvSpPr>
              <p:nvPr/>
            </p:nvSpPr>
            <p:spPr bwMode="auto">
              <a:xfrm>
                <a:off x="178" y="2339"/>
                <a:ext cx="181" cy="135"/>
              </a:xfrm>
              <a:prstGeom prst="rect">
                <a:avLst/>
              </a:prstGeom>
              <a:solidFill>
                <a:srgbClr val="FFFFFF"/>
              </a:solidFill>
              <a:ln w="9525">
                <a:noFill/>
                <a:miter lim="800000"/>
              </a:ln>
            </p:spPr>
            <p:txBody>
              <a:bodyPr/>
              <a:lstStyle/>
              <a:p>
                <a:endParaRPr lang="zh-CN" altLang="en-US"/>
              </a:p>
            </p:txBody>
          </p:sp>
          <p:sp>
            <p:nvSpPr>
              <p:cNvPr id="66986" name="Line 45"/>
              <p:cNvSpPr>
                <a:spLocks noChangeShapeType="1"/>
              </p:cNvSpPr>
              <p:nvPr/>
            </p:nvSpPr>
            <p:spPr bwMode="auto">
              <a:xfrm flipH="1">
                <a:off x="326" y="2535"/>
                <a:ext cx="75" cy="1"/>
              </a:xfrm>
              <a:prstGeom prst="line">
                <a:avLst/>
              </a:prstGeom>
              <a:noFill/>
              <a:ln w="9525">
                <a:solidFill>
                  <a:srgbClr val="000000"/>
                </a:solidFill>
                <a:round/>
              </a:ln>
            </p:spPr>
            <p:txBody>
              <a:bodyPr/>
              <a:lstStyle/>
              <a:p>
                <a:endParaRPr lang="zh-CN" altLang="en-US"/>
              </a:p>
            </p:txBody>
          </p:sp>
          <p:grpSp>
            <p:nvGrpSpPr>
              <p:cNvPr id="66987" name="Group 46"/>
              <p:cNvGrpSpPr/>
              <p:nvPr/>
            </p:nvGrpSpPr>
            <p:grpSpPr bwMode="auto">
              <a:xfrm>
                <a:off x="101" y="2590"/>
                <a:ext cx="335" cy="51"/>
                <a:chOff x="101" y="2590"/>
                <a:chExt cx="335" cy="51"/>
              </a:xfrm>
            </p:grpSpPr>
            <p:sp>
              <p:nvSpPr>
                <p:cNvPr id="66988" name="Freeform 47"/>
                <p:cNvSpPr/>
                <p:nvPr/>
              </p:nvSpPr>
              <p:spPr bwMode="auto">
                <a:xfrm>
                  <a:off x="101" y="2590"/>
                  <a:ext cx="335" cy="38"/>
                </a:xfrm>
                <a:custGeom>
                  <a:avLst/>
                  <a:gdLst>
                    <a:gd name="T0" fmla="*/ 0 w 335"/>
                    <a:gd name="T1" fmla="*/ 38 h 38"/>
                    <a:gd name="T2" fmla="*/ 39 w 335"/>
                    <a:gd name="T3" fmla="*/ 0 h 38"/>
                    <a:gd name="T4" fmla="*/ 295 w 335"/>
                    <a:gd name="T5" fmla="*/ 0 h 38"/>
                    <a:gd name="T6" fmla="*/ 335 w 335"/>
                    <a:gd name="T7" fmla="*/ 38 h 38"/>
                    <a:gd name="T8" fmla="*/ 0 w 335"/>
                    <a:gd name="T9" fmla="*/ 38 h 38"/>
                    <a:gd name="T10" fmla="*/ 0 60000 65536"/>
                    <a:gd name="T11" fmla="*/ 0 60000 65536"/>
                    <a:gd name="T12" fmla="*/ 0 60000 65536"/>
                    <a:gd name="T13" fmla="*/ 0 60000 65536"/>
                    <a:gd name="T14" fmla="*/ 0 60000 65536"/>
                    <a:gd name="T15" fmla="*/ 0 w 335"/>
                    <a:gd name="T16" fmla="*/ 0 h 38"/>
                    <a:gd name="T17" fmla="*/ 335 w 335"/>
                    <a:gd name="T18" fmla="*/ 38 h 38"/>
                  </a:gdLst>
                  <a:ahLst/>
                  <a:cxnLst>
                    <a:cxn ang="T10">
                      <a:pos x="T0" y="T1"/>
                    </a:cxn>
                    <a:cxn ang="T11">
                      <a:pos x="T2" y="T3"/>
                    </a:cxn>
                    <a:cxn ang="T12">
                      <a:pos x="T4" y="T5"/>
                    </a:cxn>
                    <a:cxn ang="T13">
                      <a:pos x="T6" y="T7"/>
                    </a:cxn>
                    <a:cxn ang="T14">
                      <a:pos x="T8" y="T9"/>
                    </a:cxn>
                  </a:cxnLst>
                  <a:rect l="T15" t="T16" r="T17" b="T18"/>
                  <a:pathLst>
                    <a:path w="335" h="38">
                      <a:moveTo>
                        <a:pt x="0" y="38"/>
                      </a:moveTo>
                      <a:lnTo>
                        <a:pt x="39" y="0"/>
                      </a:lnTo>
                      <a:lnTo>
                        <a:pt x="295" y="0"/>
                      </a:lnTo>
                      <a:lnTo>
                        <a:pt x="335" y="38"/>
                      </a:lnTo>
                      <a:lnTo>
                        <a:pt x="0" y="38"/>
                      </a:lnTo>
                      <a:close/>
                    </a:path>
                  </a:pathLst>
                </a:custGeom>
                <a:solidFill>
                  <a:srgbClr val="C9C9B6"/>
                </a:solidFill>
                <a:ln w="9525">
                  <a:noFill/>
                  <a:round/>
                </a:ln>
              </p:spPr>
              <p:txBody>
                <a:bodyPr/>
                <a:lstStyle/>
                <a:p>
                  <a:endParaRPr lang="zh-CN" altLang="en-US"/>
                </a:p>
              </p:txBody>
            </p:sp>
            <p:sp>
              <p:nvSpPr>
                <p:cNvPr id="66989" name="Freeform 48"/>
                <p:cNvSpPr/>
                <p:nvPr/>
              </p:nvSpPr>
              <p:spPr bwMode="auto">
                <a:xfrm>
                  <a:off x="101" y="2590"/>
                  <a:ext cx="335" cy="38"/>
                </a:xfrm>
                <a:custGeom>
                  <a:avLst/>
                  <a:gdLst>
                    <a:gd name="T0" fmla="*/ 0 w 335"/>
                    <a:gd name="T1" fmla="*/ 38 h 38"/>
                    <a:gd name="T2" fmla="*/ 39 w 335"/>
                    <a:gd name="T3" fmla="*/ 0 h 38"/>
                    <a:gd name="T4" fmla="*/ 295 w 335"/>
                    <a:gd name="T5" fmla="*/ 0 h 38"/>
                    <a:gd name="T6" fmla="*/ 335 w 335"/>
                    <a:gd name="T7" fmla="*/ 38 h 38"/>
                    <a:gd name="T8" fmla="*/ 0 w 335"/>
                    <a:gd name="T9" fmla="*/ 38 h 38"/>
                    <a:gd name="T10" fmla="*/ 0 60000 65536"/>
                    <a:gd name="T11" fmla="*/ 0 60000 65536"/>
                    <a:gd name="T12" fmla="*/ 0 60000 65536"/>
                    <a:gd name="T13" fmla="*/ 0 60000 65536"/>
                    <a:gd name="T14" fmla="*/ 0 60000 65536"/>
                    <a:gd name="T15" fmla="*/ 0 w 335"/>
                    <a:gd name="T16" fmla="*/ 0 h 38"/>
                    <a:gd name="T17" fmla="*/ 335 w 335"/>
                    <a:gd name="T18" fmla="*/ 38 h 38"/>
                  </a:gdLst>
                  <a:ahLst/>
                  <a:cxnLst>
                    <a:cxn ang="T10">
                      <a:pos x="T0" y="T1"/>
                    </a:cxn>
                    <a:cxn ang="T11">
                      <a:pos x="T2" y="T3"/>
                    </a:cxn>
                    <a:cxn ang="T12">
                      <a:pos x="T4" y="T5"/>
                    </a:cxn>
                    <a:cxn ang="T13">
                      <a:pos x="T6" y="T7"/>
                    </a:cxn>
                    <a:cxn ang="T14">
                      <a:pos x="T8" y="T9"/>
                    </a:cxn>
                  </a:cxnLst>
                  <a:rect l="T15" t="T16" r="T17" b="T18"/>
                  <a:pathLst>
                    <a:path w="335" h="38">
                      <a:moveTo>
                        <a:pt x="0" y="38"/>
                      </a:moveTo>
                      <a:lnTo>
                        <a:pt x="39" y="0"/>
                      </a:lnTo>
                      <a:lnTo>
                        <a:pt x="295" y="0"/>
                      </a:lnTo>
                      <a:lnTo>
                        <a:pt x="335" y="38"/>
                      </a:lnTo>
                      <a:lnTo>
                        <a:pt x="0" y="38"/>
                      </a:lnTo>
                      <a:close/>
                    </a:path>
                  </a:pathLst>
                </a:custGeom>
                <a:solidFill>
                  <a:srgbClr val="C9C9B6"/>
                </a:solidFill>
                <a:ln w="9525">
                  <a:noFill/>
                  <a:round/>
                </a:ln>
              </p:spPr>
              <p:txBody>
                <a:bodyPr/>
                <a:lstStyle/>
                <a:p>
                  <a:endParaRPr lang="zh-CN" altLang="en-US"/>
                </a:p>
              </p:txBody>
            </p:sp>
            <p:sp>
              <p:nvSpPr>
                <p:cNvPr id="66990" name="Rectangle 49"/>
                <p:cNvSpPr>
                  <a:spLocks noChangeArrowheads="1"/>
                </p:cNvSpPr>
                <p:nvPr/>
              </p:nvSpPr>
              <p:spPr bwMode="auto">
                <a:xfrm>
                  <a:off x="103" y="2626"/>
                  <a:ext cx="331" cy="15"/>
                </a:xfrm>
                <a:prstGeom prst="rect">
                  <a:avLst/>
                </a:prstGeom>
                <a:solidFill>
                  <a:srgbClr val="BAB79D"/>
                </a:solidFill>
                <a:ln w="9525">
                  <a:noFill/>
                  <a:miter lim="800000"/>
                </a:ln>
              </p:spPr>
              <p:txBody>
                <a:bodyPr/>
                <a:lstStyle/>
                <a:p>
                  <a:endParaRPr lang="zh-CN" altLang="en-US"/>
                </a:p>
              </p:txBody>
            </p:sp>
          </p:grpSp>
        </p:grpSp>
      </p:grpSp>
      <p:grpSp>
        <p:nvGrpSpPr>
          <p:cNvPr id="66584" name="Group 50"/>
          <p:cNvGrpSpPr/>
          <p:nvPr/>
        </p:nvGrpSpPr>
        <p:grpSpPr bwMode="auto">
          <a:xfrm>
            <a:off x="3357563" y="6081713"/>
            <a:ext cx="503237" cy="515937"/>
            <a:chOff x="3891" y="3616"/>
            <a:chExt cx="342" cy="353"/>
          </a:xfrm>
        </p:grpSpPr>
        <p:grpSp>
          <p:nvGrpSpPr>
            <p:cNvPr id="66951" name="Group 51"/>
            <p:cNvGrpSpPr/>
            <p:nvPr/>
          </p:nvGrpSpPr>
          <p:grpSpPr bwMode="auto">
            <a:xfrm>
              <a:off x="3899" y="3622"/>
              <a:ext cx="334" cy="347"/>
              <a:chOff x="3899" y="3622"/>
              <a:chExt cx="334" cy="347"/>
            </a:xfrm>
          </p:grpSpPr>
          <p:sp>
            <p:nvSpPr>
              <p:cNvPr id="66965" name="Freeform 52"/>
              <p:cNvSpPr/>
              <p:nvPr/>
            </p:nvSpPr>
            <p:spPr bwMode="auto">
              <a:xfrm>
                <a:off x="3907" y="3802"/>
                <a:ext cx="316" cy="34"/>
              </a:xfrm>
              <a:custGeom>
                <a:avLst/>
                <a:gdLst>
                  <a:gd name="T0" fmla="*/ 0 w 316"/>
                  <a:gd name="T1" fmla="*/ 34 h 34"/>
                  <a:gd name="T2" fmla="*/ 37 w 316"/>
                  <a:gd name="T3" fmla="*/ 0 h 34"/>
                  <a:gd name="T4" fmla="*/ 279 w 316"/>
                  <a:gd name="T5" fmla="*/ 0 h 34"/>
                  <a:gd name="T6" fmla="*/ 316 w 316"/>
                  <a:gd name="T7" fmla="*/ 34 h 34"/>
                  <a:gd name="T8" fmla="*/ 0 w 316"/>
                  <a:gd name="T9" fmla="*/ 34 h 34"/>
                  <a:gd name="T10" fmla="*/ 0 60000 65536"/>
                  <a:gd name="T11" fmla="*/ 0 60000 65536"/>
                  <a:gd name="T12" fmla="*/ 0 60000 65536"/>
                  <a:gd name="T13" fmla="*/ 0 60000 65536"/>
                  <a:gd name="T14" fmla="*/ 0 60000 65536"/>
                  <a:gd name="T15" fmla="*/ 0 w 316"/>
                  <a:gd name="T16" fmla="*/ 0 h 34"/>
                  <a:gd name="T17" fmla="*/ 316 w 316"/>
                  <a:gd name="T18" fmla="*/ 34 h 34"/>
                </a:gdLst>
                <a:ahLst/>
                <a:cxnLst>
                  <a:cxn ang="T10">
                    <a:pos x="T0" y="T1"/>
                  </a:cxn>
                  <a:cxn ang="T11">
                    <a:pos x="T2" y="T3"/>
                  </a:cxn>
                  <a:cxn ang="T12">
                    <a:pos x="T4" y="T5"/>
                  </a:cxn>
                  <a:cxn ang="T13">
                    <a:pos x="T6" y="T7"/>
                  </a:cxn>
                  <a:cxn ang="T14">
                    <a:pos x="T8" y="T9"/>
                  </a:cxn>
                </a:cxnLst>
                <a:rect l="T15" t="T16" r="T17" b="T18"/>
                <a:pathLst>
                  <a:path w="316" h="34">
                    <a:moveTo>
                      <a:pt x="0" y="34"/>
                    </a:moveTo>
                    <a:lnTo>
                      <a:pt x="37" y="0"/>
                    </a:lnTo>
                    <a:lnTo>
                      <a:pt x="279" y="0"/>
                    </a:lnTo>
                    <a:lnTo>
                      <a:pt x="316" y="34"/>
                    </a:lnTo>
                    <a:lnTo>
                      <a:pt x="0" y="34"/>
                    </a:lnTo>
                    <a:close/>
                  </a:path>
                </a:pathLst>
              </a:custGeom>
              <a:solidFill>
                <a:srgbClr val="000000"/>
              </a:solidFill>
              <a:ln w="9525">
                <a:noFill/>
                <a:round/>
              </a:ln>
            </p:spPr>
            <p:txBody>
              <a:bodyPr/>
              <a:lstStyle/>
              <a:p>
                <a:endParaRPr lang="zh-CN" altLang="en-US"/>
              </a:p>
            </p:txBody>
          </p:sp>
          <p:sp>
            <p:nvSpPr>
              <p:cNvPr id="66966" name="Freeform 53"/>
              <p:cNvSpPr/>
              <p:nvPr/>
            </p:nvSpPr>
            <p:spPr bwMode="auto">
              <a:xfrm>
                <a:off x="3907" y="3802"/>
                <a:ext cx="316" cy="34"/>
              </a:xfrm>
              <a:custGeom>
                <a:avLst/>
                <a:gdLst>
                  <a:gd name="T0" fmla="*/ 0 w 316"/>
                  <a:gd name="T1" fmla="*/ 34 h 34"/>
                  <a:gd name="T2" fmla="*/ 37 w 316"/>
                  <a:gd name="T3" fmla="*/ 0 h 34"/>
                  <a:gd name="T4" fmla="*/ 279 w 316"/>
                  <a:gd name="T5" fmla="*/ 0 h 34"/>
                  <a:gd name="T6" fmla="*/ 316 w 316"/>
                  <a:gd name="T7" fmla="*/ 34 h 34"/>
                  <a:gd name="T8" fmla="*/ 0 w 316"/>
                  <a:gd name="T9" fmla="*/ 34 h 34"/>
                  <a:gd name="T10" fmla="*/ 0 60000 65536"/>
                  <a:gd name="T11" fmla="*/ 0 60000 65536"/>
                  <a:gd name="T12" fmla="*/ 0 60000 65536"/>
                  <a:gd name="T13" fmla="*/ 0 60000 65536"/>
                  <a:gd name="T14" fmla="*/ 0 60000 65536"/>
                  <a:gd name="T15" fmla="*/ 0 w 316"/>
                  <a:gd name="T16" fmla="*/ 0 h 34"/>
                  <a:gd name="T17" fmla="*/ 316 w 316"/>
                  <a:gd name="T18" fmla="*/ 34 h 34"/>
                </a:gdLst>
                <a:ahLst/>
                <a:cxnLst>
                  <a:cxn ang="T10">
                    <a:pos x="T0" y="T1"/>
                  </a:cxn>
                  <a:cxn ang="T11">
                    <a:pos x="T2" y="T3"/>
                  </a:cxn>
                  <a:cxn ang="T12">
                    <a:pos x="T4" y="T5"/>
                  </a:cxn>
                  <a:cxn ang="T13">
                    <a:pos x="T6" y="T7"/>
                  </a:cxn>
                  <a:cxn ang="T14">
                    <a:pos x="T8" y="T9"/>
                  </a:cxn>
                </a:cxnLst>
                <a:rect l="T15" t="T16" r="T17" b="T18"/>
                <a:pathLst>
                  <a:path w="316" h="34">
                    <a:moveTo>
                      <a:pt x="0" y="34"/>
                    </a:moveTo>
                    <a:lnTo>
                      <a:pt x="37" y="0"/>
                    </a:lnTo>
                    <a:lnTo>
                      <a:pt x="279" y="0"/>
                    </a:lnTo>
                    <a:lnTo>
                      <a:pt x="316" y="34"/>
                    </a:lnTo>
                    <a:lnTo>
                      <a:pt x="0" y="34"/>
                    </a:lnTo>
                    <a:close/>
                  </a:path>
                </a:pathLst>
              </a:custGeom>
              <a:solidFill>
                <a:srgbClr val="000000"/>
              </a:solidFill>
              <a:ln w="9525">
                <a:noFill/>
                <a:round/>
              </a:ln>
            </p:spPr>
            <p:txBody>
              <a:bodyPr/>
              <a:lstStyle/>
              <a:p>
                <a:endParaRPr lang="zh-CN" altLang="en-US"/>
              </a:p>
            </p:txBody>
          </p:sp>
          <p:sp>
            <p:nvSpPr>
              <p:cNvPr id="66967" name="Freeform 54"/>
              <p:cNvSpPr/>
              <p:nvPr/>
            </p:nvSpPr>
            <p:spPr bwMode="auto">
              <a:xfrm>
                <a:off x="3955" y="3622"/>
                <a:ext cx="223" cy="24"/>
              </a:xfrm>
              <a:custGeom>
                <a:avLst/>
                <a:gdLst>
                  <a:gd name="T0" fmla="*/ 0 w 223"/>
                  <a:gd name="T1" fmla="*/ 24 h 24"/>
                  <a:gd name="T2" fmla="*/ 26 w 223"/>
                  <a:gd name="T3" fmla="*/ 0 h 24"/>
                  <a:gd name="T4" fmla="*/ 196 w 223"/>
                  <a:gd name="T5" fmla="*/ 0 h 24"/>
                  <a:gd name="T6" fmla="*/ 223 w 223"/>
                  <a:gd name="T7" fmla="*/ 24 h 24"/>
                  <a:gd name="T8" fmla="*/ 0 w 223"/>
                  <a:gd name="T9" fmla="*/ 24 h 24"/>
                  <a:gd name="T10" fmla="*/ 0 60000 65536"/>
                  <a:gd name="T11" fmla="*/ 0 60000 65536"/>
                  <a:gd name="T12" fmla="*/ 0 60000 65536"/>
                  <a:gd name="T13" fmla="*/ 0 60000 65536"/>
                  <a:gd name="T14" fmla="*/ 0 60000 65536"/>
                  <a:gd name="T15" fmla="*/ 0 w 223"/>
                  <a:gd name="T16" fmla="*/ 0 h 24"/>
                  <a:gd name="T17" fmla="*/ 223 w 223"/>
                  <a:gd name="T18" fmla="*/ 24 h 24"/>
                </a:gdLst>
                <a:ahLst/>
                <a:cxnLst>
                  <a:cxn ang="T10">
                    <a:pos x="T0" y="T1"/>
                  </a:cxn>
                  <a:cxn ang="T11">
                    <a:pos x="T2" y="T3"/>
                  </a:cxn>
                  <a:cxn ang="T12">
                    <a:pos x="T4" y="T5"/>
                  </a:cxn>
                  <a:cxn ang="T13">
                    <a:pos x="T6" y="T7"/>
                  </a:cxn>
                  <a:cxn ang="T14">
                    <a:pos x="T8" y="T9"/>
                  </a:cxn>
                </a:cxnLst>
                <a:rect l="T15" t="T16" r="T17" b="T18"/>
                <a:pathLst>
                  <a:path w="223" h="24">
                    <a:moveTo>
                      <a:pt x="0" y="24"/>
                    </a:moveTo>
                    <a:lnTo>
                      <a:pt x="26" y="0"/>
                    </a:lnTo>
                    <a:lnTo>
                      <a:pt x="196" y="0"/>
                    </a:lnTo>
                    <a:lnTo>
                      <a:pt x="223" y="24"/>
                    </a:lnTo>
                    <a:lnTo>
                      <a:pt x="0" y="24"/>
                    </a:lnTo>
                    <a:close/>
                  </a:path>
                </a:pathLst>
              </a:custGeom>
              <a:solidFill>
                <a:srgbClr val="000000"/>
              </a:solidFill>
              <a:ln w="9525">
                <a:noFill/>
                <a:round/>
              </a:ln>
            </p:spPr>
            <p:txBody>
              <a:bodyPr/>
              <a:lstStyle/>
              <a:p>
                <a:endParaRPr lang="zh-CN" altLang="en-US"/>
              </a:p>
            </p:txBody>
          </p:sp>
          <p:sp>
            <p:nvSpPr>
              <p:cNvPr id="66968" name="Freeform 55"/>
              <p:cNvSpPr/>
              <p:nvPr/>
            </p:nvSpPr>
            <p:spPr bwMode="auto">
              <a:xfrm>
                <a:off x="3955" y="3622"/>
                <a:ext cx="223" cy="24"/>
              </a:xfrm>
              <a:custGeom>
                <a:avLst/>
                <a:gdLst>
                  <a:gd name="T0" fmla="*/ 0 w 223"/>
                  <a:gd name="T1" fmla="*/ 24 h 24"/>
                  <a:gd name="T2" fmla="*/ 26 w 223"/>
                  <a:gd name="T3" fmla="*/ 0 h 24"/>
                  <a:gd name="T4" fmla="*/ 196 w 223"/>
                  <a:gd name="T5" fmla="*/ 0 h 24"/>
                  <a:gd name="T6" fmla="*/ 223 w 223"/>
                  <a:gd name="T7" fmla="*/ 24 h 24"/>
                  <a:gd name="T8" fmla="*/ 0 w 223"/>
                  <a:gd name="T9" fmla="*/ 24 h 24"/>
                  <a:gd name="T10" fmla="*/ 0 60000 65536"/>
                  <a:gd name="T11" fmla="*/ 0 60000 65536"/>
                  <a:gd name="T12" fmla="*/ 0 60000 65536"/>
                  <a:gd name="T13" fmla="*/ 0 60000 65536"/>
                  <a:gd name="T14" fmla="*/ 0 60000 65536"/>
                  <a:gd name="T15" fmla="*/ 0 w 223"/>
                  <a:gd name="T16" fmla="*/ 0 h 24"/>
                  <a:gd name="T17" fmla="*/ 223 w 223"/>
                  <a:gd name="T18" fmla="*/ 24 h 24"/>
                </a:gdLst>
                <a:ahLst/>
                <a:cxnLst>
                  <a:cxn ang="T10">
                    <a:pos x="T0" y="T1"/>
                  </a:cxn>
                  <a:cxn ang="T11">
                    <a:pos x="T2" y="T3"/>
                  </a:cxn>
                  <a:cxn ang="T12">
                    <a:pos x="T4" y="T5"/>
                  </a:cxn>
                  <a:cxn ang="T13">
                    <a:pos x="T6" y="T7"/>
                  </a:cxn>
                  <a:cxn ang="T14">
                    <a:pos x="T8" y="T9"/>
                  </a:cxn>
                </a:cxnLst>
                <a:rect l="T15" t="T16" r="T17" b="T18"/>
                <a:pathLst>
                  <a:path w="223" h="24">
                    <a:moveTo>
                      <a:pt x="0" y="24"/>
                    </a:moveTo>
                    <a:lnTo>
                      <a:pt x="26" y="0"/>
                    </a:lnTo>
                    <a:lnTo>
                      <a:pt x="196" y="0"/>
                    </a:lnTo>
                    <a:lnTo>
                      <a:pt x="223" y="24"/>
                    </a:lnTo>
                    <a:lnTo>
                      <a:pt x="0" y="24"/>
                    </a:lnTo>
                    <a:close/>
                  </a:path>
                </a:pathLst>
              </a:custGeom>
              <a:solidFill>
                <a:srgbClr val="000000"/>
              </a:solidFill>
              <a:ln w="9525">
                <a:noFill/>
                <a:round/>
              </a:ln>
            </p:spPr>
            <p:txBody>
              <a:bodyPr/>
              <a:lstStyle/>
              <a:p>
                <a:endParaRPr lang="zh-CN" altLang="en-US"/>
              </a:p>
            </p:txBody>
          </p:sp>
          <p:sp>
            <p:nvSpPr>
              <p:cNvPr id="66969" name="Rectangle 56"/>
              <p:cNvSpPr>
                <a:spLocks noChangeArrowheads="1"/>
              </p:cNvSpPr>
              <p:nvPr/>
            </p:nvSpPr>
            <p:spPr bwMode="auto">
              <a:xfrm>
                <a:off x="3955" y="3646"/>
                <a:ext cx="223" cy="175"/>
              </a:xfrm>
              <a:prstGeom prst="rect">
                <a:avLst/>
              </a:prstGeom>
              <a:solidFill>
                <a:srgbClr val="000000"/>
              </a:solidFill>
              <a:ln w="9525">
                <a:noFill/>
                <a:miter lim="800000"/>
              </a:ln>
            </p:spPr>
            <p:txBody>
              <a:bodyPr/>
              <a:lstStyle/>
              <a:p>
                <a:endParaRPr lang="zh-CN" altLang="en-US"/>
              </a:p>
            </p:txBody>
          </p:sp>
          <p:sp>
            <p:nvSpPr>
              <p:cNvPr id="66970" name="Rectangle 57"/>
              <p:cNvSpPr>
                <a:spLocks noChangeArrowheads="1"/>
              </p:cNvSpPr>
              <p:nvPr/>
            </p:nvSpPr>
            <p:spPr bwMode="auto">
              <a:xfrm>
                <a:off x="3909" y="3833"/>
                <a:ext cx="314" cy="79"/>
              </a:xfrm>
              <a:prstGeom prst="rect">
                <a:avLst/>
              </a:prstGeom>
              <a:solidFill>
                <a:srgbClr val="000000"/>
              </a:solidFill>
              <a:ln w="9525">
                <a:noFill/>
                <a:miter lim="800000"/>
              </a:ln>
            </p:spPr>
            <p:txBody>
              <a:bodyPr/>
              <a:lstStyle/>
              <a:p>
                <a:endParaRPr lang="zh-CN" altLang="en-US"/>
              </a:p>
            </p:txBody>
          </p:sp>
          <p:sp>
            <p:nvSpPr>
              <p:cNvPr id="66971" name="Rectangle 58"/>
              <p:cNvSpPr>
                <a:spLocks noChangeArrowheads="1"/>
              </p:cNvSpPr>
              <p:nvPr/>
            </p:nvSpPr>
            <p:spPr bwMode="auto">
              <a:xfrm>
                <a:off x="3975" y="3667"/>
                <a:ext cx="182" cy="135"/>
              </a:xfrm>
              <a:prstGeom prst="rect">
                <a:avLst/>
              </a:prstGeom>
              <a:solidFill>
                <a:srgbClr val="000000"/>
              </a:solidFill>
              <a:ln w="9525">
                <a:noFill/>
                <a:miter lim="800000"/>
              </a:ln>
            </p:spPr>
            <p:txBody>
              <a:bodyPr/>
              <a:lstStyle/>
              <a:p>
                <a:endParaRPr lang="zh-CN" altLang="en-US"/>
              </a:p>
            </p:txBody>
          </p:sp>
          <p:sp>
            <p:nvSpPr>
              <p:cNvPr id="66972" name="Line 59"/>
              <p:cNvSpPr>
                <a:spLocks noChangeShapeType="1"/>
              </p:cNvSpPr>
              <p:nvPr/>
            </p:nvSpPr>
            <p:spPr bwMode="auto">
              <a:xfrm flipH="1">
                <a:off x="4124" y="3863"/>
                <a:ext cx="74" cy="1"/>
              </a:xfrm>
              <a:prstGeom prst="line">
                <a:avLst/>
              </a:prstGeom>
              <a:noFill/>
              <a:ln w="9525">
                <a:solidFill>
                  <a:srgbClr val="000000"/>
                </a:solidFill>
                <a:round/>
              </a:ln>
            </p:spPr>
            <p:txBody>
              <a:bodyPr/>
              <a:lstStyle/>
              <a:p>
                <a:endParaRPr lang="zh-CN" altLang="en-US"/>
              </a:p>
            </p:txBody>
          </p:sp>
          <p:grpSp>
            <p:nvGrpSpPr>
              <p:cNvPr id="66973" name="Group 60"/>
              <p:cNvGrpSpPr/>
              <p:nvPr/>
            </p:nvGrpSpPr>
            <p:grpSpPr bwMode="auto">
              <a:xfrm>
                <a:off x="3899" y="3918"/>
                <a:ext cx="334" cy="51"/>
                <a:chOff x="3899" y="3918"/>
                <a:chExt cx="334" cy="51"/>
              </a:xfrm>
            </p:grpSpPr>
            <p:sp>
              <p:nvSpPr>
                <p:cNvPr id="66974" name="Freeform 61"/>
                <p:cNvSpPr/>
                <p:nvPr/>
              </p:nvSpPr>
              <p:spPr bwMode="auto">
                <a:xfrm>
                  <a:off x="3899" y="3918"/>
                  <a:ext cx="334" cy="38"/>
                </a:xfrm>
                <a:custGeom>
                  <a:avLst/>
                  <a:gdLst>
                    <a:gd name="T0" fmla="*/ 0 w 334"/>
                    <a:gd name="T1" fmla="*/ 38 h 38"/>
                    <a:gd name="T2" fmla="*/ 39 w 334"/>
                    <a:gd name="T3" fmla="*/ 0 h 38"/>
                    <a:gd name="T4" fmla="*/ 295 w 334"/>
                    <a:gd name="T5" fmla="*/ 0 h 38"/>
                    <a:gd name="T6" fmla="*/ 334 w 334"/>
                    <a:gd name="T7" fmla="*/ 38 h 38"/>
                    <a:gd name="T8" fmla="*/ 0 w 334"/>
                    <a:gd name="T9" fmla="*/ 38 h 38"/>
                    <a:gd name="T10" fmla="*/ 0 60000 65536"/>
                    <a:gd name="T11" fmla="*/ 0 60000 65536"/>
                    <a:gd name="T12" fmla="*/ 0 60000 65536"/>
                    <a:gd name="T13" fmla="*/ 0 60000 65536"/>
                    <a:gd name="T14" fmla="*/ 0 60000 65536"/>
                    <a:gd name="T15" fmla="*/ 0 w 334"/>
                    <a:gd name="T16" fmla="*/ 0 h 38"/>
                    <a:gd name="T17" fmla="*/ 334 w 334"/>
                    <a:gd name="T18" fmla="*/ 38 h 38"/>
                  </a:gdLst>
                  <a:ahLst/>
                  <a:cxnLst>
                    <a:cxn ang="T10">
                      <a:pos x="T0" y="T1"/>
                    </a:cxn>
                    <a:cxn ang="T11">
                      <a:pos x="T2" y="T3"/>
                    </a:cxn>
                    <a:cxn ang="T12">
                      <a:pos x="T4" y="T5"/>
                    </a:cxn>
                    <a:cxn ang="T13">
                      <a:pos x="T6" y="T7"/>
                    </a:cxn>
                    <a:cxn ang="T14">
                      <a:pos x="T8" y="T9"/>
                    </a:cxn>
                  </a:cxnLst>
                  <a:rect l="T15" t="T16" r="T17" b="T18"/>
                  <a:pathLst>
                    <a:path w="334" h="38">
                      <a:moveTo>
                        <a:pt x="0" y="38"/>
                      </a:moveTo>
                      <a:lnTo>
                        <a:pt x="39" y="0"/>
                      </a:lnTo>
                      <a:lnTo>
                        <a:pt x="295" y="0"/>
                      </a:lnTo>
                      <a:lnTo>
                        <a:pt x="334" y="38"/>
                      </a:lnTo>
                      <a:lnTo>
                        <a:pt x="0" y="38"/>
                      </a:lnTo>
                      <a:close/>
                    </a:path>
                  </a:pathLst>
                </a:custGeom>
                <a:solidFill>
                  <a:srgbClr val="000000"/>
                </a:solidFill>
                <a:ln w="9525">
                  <a:noFill/>
                  <a:round/>
                </a:ln>
              </p:spPr>
              <p:txBody>
                <a:bodyPr/>
                <a:lstStyle/>
                <a:p>
                  <a:endParaRPr lang="zh-CN" altLang="en-US"/>
                </a:p>
              </p:txBody>
            </p:sp>
            <p:sp>
              <p:nvSpPr>
                <p:cNvPr id="66975" name="Freeform 62"/>
                <p:cNvSpPr/>
                <p:nvPr/>
              </p:nvSpPr>
              <p:spPr bwMode="auto">
                <a:xfrm>
                  <a:off x="3899" y="3918"/>
                  <a:ext cx="334" cy="38"/>
                </a:xfrm>
                <a:custGeom>
                  <a:avLst/>
                  <a:gdLst>
                    <a:gd name="T0" fmla="*/ 0 w 334"/>
                    <a:gd name="T1" fmla="*/ 38 h 38"/>
                    <a:gd name="T2" fmla="*/ 39 w 334"/>
                    <a:gd name="T3" fmla="*/ 0 h 38"/>
                    <a:gd name="T4" fmla="*/ 295 w 334"/>
                    <a:gd name="T5" fmla="*/ 0 h 38"/>
                    <a:gd name="T6" fmla="*/ 334 w 334"/>
                    <a:gd name="T7" fmla="*/ 38 h 38"/>
                    <a:gd name="T8" fmla="*/ 0 w 334"/>
                    <a:gd name="T9" fmla="*/ 38 h 38"/>
                    <a:gd name="T10" fmla="*/ 0 60000 65536"/>
                    <a:gd name="T11" fmla="*/ 0 60000 65536"/>
                    <a:gd name="T12" fmla="*/ 0 60000 65536"/>
                    <a:gd name="T13" fmla="*/ 0 60000 65536"/>
                    <a:gd name="T14" fmla="*/ 0 60000 65536"/>
                    <a:gd name="T15" fmla="*/ 0 w 334"/>
                    <a:gd name="T16" fmla="*/ 0 h 38"/>
                    <a:gd name="T17" fmla="*/ 334 w 334"/>
                    <a:gd name="T18" fmla="*/ 38 h 38"/>
                  </a:gdLst>
                  <a:ahLst/>
                  <a:cxnLst>
                    <a:cxn ang="T10">
                      <a:pos x="T0" y="T1"/>
                    </a:cxn>
                    <a:cxn ang="T11">
                      <a:pos x="T2" y="T3"/>
                    </a:cxn>
                    <a:cxn ang="T12">
                      <a:pos x="T4" y="T5"/>
                    </a:cxn>
                    <a:cxn ang="T13">
                      <a:pos x="T6" y="T7"/>
                    </a:cxn>
                    <a:cxn ang="T14">
                      <a:pos x="T8" y="T9"/>
                    </a:cxn>
                  </a:cxnLst>
                  <a:rect l="T15" t="T16" r="T17" b="T18"/>
                  <a:pathLst>
                    <a:path w="334" h="38">
                      <a:moveTo>
                        <a:pt x="0" y="38"/>
                      </a:moveTo>
                      <a:lnTo>
                        <a:pt x="39" y="0"/>
                      </a:lnTo>
                      <a:lnTo>
                        <a:pt x="295" y="0"/>
                      </a:lnTo>
                      <a:lnTo>
                        <a:pt x="334" y="38"/>
                      </a:lnTo>
                      <a:lnTo>
                        <a:pt x="0" y="38"/>
                      </a:lnTo>
                      <a:close/>
                    </a:path>
                  </a:pathLst>
                </a:custGeom>
                <a:solidFill>
                  <a:srgbClr val="000000"/>
                </a:solidFill>
                <a:ln w="9525">
                  <a:noFill/>
                  <a:round/>
                </a:ln>
              </p:spPr>
              <p:txBody>
                <a:bodyPr/>
                <a:lstStyle/>
                <a:p>
                  <a:endParaRPr lang="zh-CN" altLang="en-US"/>
                </a:p>
              </p:txBody>
            </p:sp>
            <p:sp>
              <p:nvSpPr>
                <p:cNvPr id="66976" name="Rectangle 63"/>
                <p:cNvSpPr>
                  <a:spLocks noChangeArrowheads="1"/>
                </p:cNvSpPr>
                <p:nvPr/>
              </p:nvSpPr>
              <p:spPr bwMode="auto">
                <a:xfrm>
                  <a:off x="3901" y="3954"/>
                  <a:ext cx="330" cy="15"/>
                </a:xfrm>
                <a:prstGeom prst="rect">
                  <a:avLst/>
                </a:prstGeom>
                <a:solidFill>
                  <a:srgbClr val="000000"/>
                </a:solidFill>
                <a:ln w="9525">
                  <a:noFill/>
                  <a:miter lim="800000"/>
                </a:ln>
              </p:spPr>
              <p:txBody>
                <a:bodyPr/>
                <a:lstStyle/>
                <a:p>
                  <a:endParaRPr lang="zh-CN" altLang="en-US"/>
                </a:p>
              </p:txBody>
            </p:sp>
          </p:grpSp>
        </p:grpSp>
        <p:grpSp>
          <p:nvGrpSpPr>
            <p:cNvPr id="66952" name="Group 64"/>
            <p:cNvGrpSpPr/>
            <p:nvPr/>
          </p:nvGrpSpPr>
          <p:grpSpPr bwMode="auto">
            <a:xfrm>
              <a:off x="3891" y="3616"/>
              <a:ext cx="334" cy="346"/>
              <a:chOff x="3891" y="3616"/>
              <a:chExt cx="334" cy="346"/>
            </a:xfrm>
          </p:grpSpPr>
          <p:sp>
            <p:nvSpPr>
              <p:cNvPr id="66953" name="Freeform 65"/>
              <p:cNvSpPr/>
              <p:nvPr/>
            </p:nvSpPr>
            <p:spPr bwMode="auto">
              <a:xfrm>
                <a:off x="3899" y="3795"/>
                <a:ext cx="316" cy="34"/>
              </a:xfrm>
              <a:custGeom>
                <a:avLst/>
                <a:gdLst>
                  <a:gd name="T0" fmla="*/ 0 w 316"/>
                  <a:gd name="T1" fmla="*/ 34 h 34"/>
                  <a:gd name="T2" fmla="*/ 37 w 316"/>
                  <a:gd name="T3" fmla="*/ 0 h 34"/>
                  <a:gd name="T4" fmla="*/ 279 w 316"/>
                  <a:gd name="T5" fmla="*/ 0 h 34"/>
                  <a:gd name="T6" fmla="*/ 316 w 316"/>
                  <a:gd name="T7" fmla="*/ 34 h 34"/>
                  <a:gd name="T8" fmla="*/ 0 w 316"/>
                  <a:gd name="T9" fmla="*/ 34 h 34"/>
                  <a:gd name="T10" fmla="*/ 0 60000 65536"/>
                  <a:gd name="T11" fmla="*/ 0 60000 65536"/>
                  <a:gd name="T12" fmla="*/ 0 60000 65536"/>
                  <a:gd name="T13" fmla="*/ 0 60000 65536"/>
                  <a:gd name="T14" fmla="*/ 0 60000 65536"/>
                  <a:gd name="T15" fmla="*/ 0 w 316"/>
                  <a:gd name="T16" fmla="*/ 0 h 34"/>
                  <a:gd name="T17" fmla="*/ 316 w 316"/>
                  <a:gd name="T18" fmla="*/ 34 h 34"/>
                </a:gdLst>
                <a:ahLst/>
                <a:cxnLst>
                  <a:cxn ang="T10">
                    <a:pos x="T0" y="T1"/>
                  </a:cxn>
                  <a:cxn ang="T11">
                    <a:pos x="T2" y="T3"/>
                  </a:cxn>
                  <a:cxn ang="T12">
                    <a:pos x="T4" y="T5"/>
                  </a:cxn>
                  <a:cxn ang="T13">
                    <a:pos x="T6" y="T7"/>
                  </a:cxn>
                  <a:cxn ang="T14">
                    <a:pos x="T8" y="T9"/>
                  </a:cxn>
                </a:cxnLst>
                <a:rect l="T15" t="T16" r="T17" b="T18"/>
                <a:pathLst>
                  <a:path w="316" h="34">
                    <a:moveTo>
                      <a:pt x="0" y="34"/>
                    </a:moveTo>
                    <a:lnTo>
                      <a:pt x="37" y="0"/>
                    </a:lnTo>
                    <a:lnTo>
                      <a:pt x="279" y="0"/>
                    </a:lnTo>
                    <a:lnTo>
                      <a:pt x="316" y="34"/>
                    </a:lnTo>
                    <a:lnTo>
                      <a:pt x="0" y="34"/>
                    </a:lnTo>
                    <a:close/>
                  </a:path>
                </a:pathLst>
              </a:custGeom>
              <a:solidFill>
                <a:srgbClr val="C9C9B6"/>
              </a:solidFill>
              <a:ln w="9525">
                <a:noFill/>
                <a:round/>
              </a:ln>
            </p:spPr>
            <p:txBody>
              <a:bodyPr/>
              <a:lstStyle/>
              <a:p>
                <a:endParaRPr lang="zh-CN" altLang="en-US"/>
              </a:p>
            </p:txBody>
          </p:sp>
          <p:sp>
            <p:nvSpPr>
              <p:cNvPr id="66954" name="Freeform 66"/>
              <p:cNvSpPr/>
              <p:nvPr/>
            </p:nvSpPr>
            <p:spPr bwMode="auto">
              <a:xfrm>
                <a:off x="3899" y="3795"/>
                <a:ext cx="316" cy="34"/>
              </a:xfrm>
              <a:custGeom>
                <a:avLst/>
                <a:gdLst>
                  <a:gd name="T0" fmla="*/ 0 w 316"/>
                  <a:gd name="T1" fmla="*/ 34 h 34"/>
                  <a:gd name="T2" fmla="*/ 37 w 316"/>
                  <a:gd name="T3" fmla="*/ 0 h 34"/>
                  <a:gd name="T4" fmla="*/ 279 w 316"/>
                  <a:gd name="T5" fmla="*/ 0 h 34"/>
                  <a:gd name="T6" fmla="*/ 316 w 316"/>
                  <a:gd name="T7" fmla="*/ 34 h 34"/>
                  <a:gd name="T8" fmla="*/ 0 w 316"/>
                  <a:gd name="T9" fmla="*/ 34 h 34"/>
                  <a:gd name="T10" fmla="*/ 0 60000 65536"/>
                  <a:gd name="T11" fmla="*/ 0 60000 65536"/>
                  <a:gd name="T12" fmla="*/ 0 60000 65536"/>
                  <a:gd name="T13" fmla="*/ 0 60000 65536"/>
                  <a:gd name="T14" fmla="*/ 0 60000 65536"/>
                  <a:gd name="T15" fmla="*/ 0 w 316"/>
                  <a:gd name="T16" fmla="*/ 0 h 34"/>
                  <a:gd name="T17" fmla="*/ 316 w 316"/>
                  <a:gd name="T18" fmla="*/ 34 h 34"/>
                </a:gdLst>
                <a:ahLst/>
                <a:cxnLst>
                  <a:cxn ang="T10">
                    <a:pos x="T0" y="T1"/>
                  </a:cxn>
                  <a:cxn ang="T11">
                    <a:pos x="T2" y="T3"/>
                  </a:cxn>
                  <a:cxn ang="T12">
                    <a:pos x="T4" y="T5"/>
                  </a:cxn>
                  <a:cxn ang="T13">
                    <a:pos x="T6" y="T7"/>
                  </a:cxn>
                  <a:cxn ang="T14">
                    <a:pos x="T8" y="T9"/>
                  </a:cxn>
                </a:cxnLst>
                <a:rect l="T15" t="T16" r="T17" b="T18"/>
                <a:pathLst>
                  <a:path w="316" h="34">
                    <a:moveTo>
                      <a:pt x="0" y="34"/>
                    </a:moveTo>
                    <a:lnTo>
                      <a:pt x="37" y="0"/>
                    </a:lnTo>
                    <a:lnTo>
                      <a:pt x="279" y="0"/>
                    </a:lnTo>
                    <a:lnTo>
                      <a:pt x="316" y="34"/>
                    </a:lnTo>
                    <a:lnTo>
                      <a:pt x="0" y="34"/>
                    </a:lnTo>
                    <a:close/>
                  </a:path>
                </a:pathLst>
              </a:custGeom>
              <a:solidFill>
                <a:srgbClr val="C9C9B6"/>
              </a:solidFill>
              <a:ln w="9525">
                <a:noFill/>
                <a:round/>
              </a:ln>
            </p:spPr>
            <p:txBody>
              <a:bodyPr/>
              <a:lstStyle/>
              <a:p>
                <a:endParaRPr lang="zh-CN" altLang="en-US"/>
              </a:p>
            </p:txBody>
          </p:sp>
          <p:sp>
            <p:nvSpPr>
              <p:cNvPr id="66955" name="Freeform 67"/>
              <p:cNvSpPr/>
              <p:nvPr/>
            </p:nvSpPr>
            <p:spPr bwMode="auto">
              <a:xfrm>
                <a:off x="3946" y="3616"/>
                <a:ext cx="223" cy="23"/>
              </a:xfrm>
              <a:custGeom>
                <a:avLst/>
                <a:gdLst>
                  <a:gd name="T0" fmla="*/ 0 w 223"/>
                  <a:gd name="T1" fmla="*/ 23 h 23"/>
                  <a:gd name="T2" fmla="*/ 27 w 223"/>
                  <a:gd name="T3" fmla="*/ 0 h 23"/>
                  <a:gd name="T4" fmla="*/ 197 w 223"/>
                  <a:gd name="T5" fmla="*/ 0 h 23"/>
                  <a:gd name="T6" fmla="*/ 223 w 223"/>
                  <a:gd name="T7" fmla="*/ 23 h 23"/>
                  <a:gd name="T8" fmla="*/ 0 w 223"/>
                  <a:gd name="T9" fmla="*/ 23 h 23"/>
                  <a:gd name="T10" fmla="*/ 0 60000 65536"/>
                  <a:gd name="T11" fmla="*/ 0 60000 65536"/>
                  <a:gd name="T12" fmla="*/ 0 60000 65536"/>
                  <a:gd name="T13" fmla="*/ 0 60000 65536"/>
                  <a:gd name="T14" fmla="*/ 0 60000 65536"/>
                  <a:gd name="T15" fmla="*/ 0 w 223"/>
                  <a:gd name="T16" fmla="*/ 0 h 23"/>
                  <a:gd name="T17" fmla="*/ 223 w 223"/>
                  <a:gd name="T18" fmla="*/ 23 h 23"/>
                </a:gdLst>
                <a:ahLst/>
                <a:cxnLst>
                  <a:cxn ang="T10">
                    <a:pos x="T0" y="T1"/>
                  </a:cxn>
                  <a:cxn ang="T11">
                    <a:pos x="T2" y="T3"/>
                  </a:cxn>
                  <a:cxn ang="T12">
                    <a:pos x="T4" y="T5"/>
                  </a:cxn>
                  <a:cxn ang="T13">
                    <a:pos x="T6" y="T7"/>
                  </a:cxn>
                  <a:cxn ang="T14">
                    <a:pos x="T8" y="T9"/>
                  </a:cxn>
                </a:cxnLst>
                <a:rect l="T15" t="T16" r="T17" b="T18"/>
                <a:pathLst>
                  <a:path w="223" h="23">
                    <a:moveTo>
                      <a:pt x="0" y="23"/>
                    </a:moveTo>
                    <a:lnTo>
                      <a:pt x="27" y="0"/>
                    </a:lnTo>
                    <a:lnTo>
                      <a:pt x="197" y="0"/>
                    </a:lnTo>
                    <a:lnTo>
                      <a:pt x="223" y="23"/>
                    </a:lnTo>
                    <a:lnTo>
                      <a:pt x="0" y="23"/>
                    </a:lnTo>
                    <a:close/>
                  </a:path>
                </a:pathLst>
              </a:custGeom>
              <a:solidFill>
                <a:srgbClr val="C9C9B6"/>
              </a:solidFill>
              <a:ln w="9525">
                <a:noFill/>
                <a:round/>
              </a:ln>
            </p:spPr>
            <p:txBody>
              <a:bodyPr/>
              <a:lstStyle/>
              <a:p>
                <a:endParaRPr lang="zh-CN" altLang="en-US"/>
              </a:p>
            </p:txBody>
          </p:sp>
          <p:sp>
            <p:nvSpPr>
              <p:cNvPr id="66956" name="Freeform 68"/>
              <p:cNvSpPr/>
              <p:nvPr/>
            </p:nvSpPr>
            <p:spPr bwMode="auto">
              <a:xfrm>
                <a:off x="3946" y="3616"/>
                <a:ext cx="223" cy="23"/>
              </a:xfrm>
              <a:custGeom>
                <a:avLst/>
                <a:gdLst>
                  <a:gd name="T0" fmla="*/ 0 w 223"/>
                  <a:gd name="T1" fmla="*/ 23 h 23"/>
                  <a:gd name="T2" fmla="*/ 27 w 223"/>
                  <a:gd name="T3" fmla="*/ 0 h 23"/>
                  <a:gd name="T4" fmla="*/ 197 w 223"/>
                  <a:gd name="T5" fmla="*/ 0 h 23"/>
                  <a:gd name="T6" fmla="*/ 223 w 223"/>
                  <a:gd name="T7" fmla="*/ 23 h 23"/>
                  <a:gd name="T8" fmla="*/ 0 w 223"/>
                  <a:gd name="T9" fmla="*/ 23 h 23"/>
                  <a:gd name="T10" fmla="*/ 0 60000 65536"/>
                  <a:gd name="T11" fmla="*/ 0 60000 65536"/>
                  <a:gd name="T12" fmla="*/ 0 60000 65536"/>
                  <a:gd name="T13" fmla="*/ 0 60000 65536"/>
                  <a:gd name="T14" fmla="*/ 0 60000 65536"/>
                  <a:gd name="T15" fmla="*/ 0 w 223"/>
                  <a:gd name="T16" fmla="*/ 0 h 23"/>
                  <a:gd name="T17" fmla="*/ 223 w 223"/>
                  <a:gd name="T18" fmla="*/ 23 h 23"/>
                </a:gdLst>
                <a:ahLst/>
                <a:cxnLst>
                  <a:cxn ang="T10">
                    <a:pos x="T0" y="T1"/>
                  </a:cxn>
                  <a:cxn ang="T11">
                    <a:pos x="T2" y="T3"/>
                  </a:cxn>
                  <a:cxn ang="T12">
                    <a:pos x="T4" y="T5"/>
                  </a:cxn>
                  <a:cxn ang="T13">
                    <a:pos x="T6" y="T7"/>
                  </a:cxn>
                  <a:cxn ang="T14">
                    <a:pos x="T8" y="T9"/>
                  </a:cxn>
                </a:cxnLst>
                <a:rect l="T15" t="T16" r="T17" b="T18"/>
                <a:pathLst>
                  <a:path w="223" h="23">
                    <a:moveTo>
                      <a:pt x="0" y="23"/>
                    </a:moveTo>
                    <a:lnTo>
                      <a:pt x="27" y="0"/>
                    </a:lnTo>
                    <a:lnTo>
                      <a:pt x="197" y="0"/>
                    </a:lnTo>
                    <a:lnTo>
                      <a:pt x="223" y="23"/>
                    </a:lnTo>
                    <a:lnTo>
                      <a:pt x="0" y="23"/>
                    </a:lnTo>
                    <a:close/>
                  </a:path>
                </a:pathLst>
              </a:custGeom>
              <a:solidFill>
                <a:srgbClr val="C9C9B6"/>
              </a:solidFill>
              <a:ln w="9525">
                <a:noFill/>
                <a:round/>
              </a:ln>
            </p:spPr>
            <p:txBody>
              <a:bodyPr/>
              <a:lstStyle/>
              <a:p>
                <a:endParaRPr lang="zh-CN" altLang="en-US"/>
              </a:p>
            </p:txBody>
          </p:sp>
          <p:sp>
            <p:nvSpPr>
              <p:cNvPr id="66957" name="Rectangle 69"/>
              <p:cNvSpPr>
                <a:spLocks noChangeArrowheads="1"/>
              </p:cNvSpPr>
              <p:nvPr/>
            </p:nvSpPr>
            <p:spPr bwMode="auto">
              <a:xfrm>
                <a:off x="3946" y="3639"/>
                <a:ext cx="223" cy="175"/>
              </a:xfrm>
              <a:prstGeom prst="rect">
                <a:avLst/>
              </a:prstGeom>
              <a:solidFill>
                <a:srgbClr val="B7B79D"/>
              </a:solidFill>
              <a:ln w="9525">
                <a:noFill/>
                <a:miter lim="800000"/>
              </a:ln>
            </p:spPr>
            <p:txBody>
              <a:bodyPr/>
              <a:lstStyle/>
              <a:p>
                <a:endParaRPr lang="zh-CN" altLang="en-US"/>
              </a:p>
            </p:txBody>
          </p:sp>
          <p:sp>
            <p:nvSpPr>
              <p:cNvPr id="66958" name="Rectangle 70"/>
              <p:cNvSpPr>
                <a:spLocks noChangeArrowheads="1"/>
              </p:cNvSpPr>
              <p:nvPr/>
            </p:nvSpPr>
            <p:spPr bwMode="auto">
              <a:xfrm>
                <a:off x="3901" y="3827"/>
                <a:ext cx="314" cy="78"/>
              </a:xfrm>
              <a:prstGeom prst="rect">
                <a:avLst/>
              </a:prstGeom>
              <a:solidFill>
                <a:srgbClr val="B7B79D"/>
              </a:solidFill>
              <a:ln w="9525">
                <a:noFill/>
                <a:miter lim="800000"/>
              </a:ln>
            </p:spPr>
            <p:txBody>
              <a:bodyPr/>
              <a:lstStyle/>
              <a:p>
                <a:endParaRPr lang="zh-CN" altLang="en-US"/>
              </a:p>
            </p:txBody>
          </p:sp>
          <p:sp>
            <p:nvSpPr>
              <p:cNvPr id="66959" name="Rectangle 71"/>
              <p:cNvSpPr>
                <a:spLocks noChangeArrowheads="1"/>
              </p:cNvSpPr>
              <p:nvPr/>
            </p:nvSpPr>
            <p:spPr bwMode="auto">
              <a:xfrm>
                <a:off x="3967" y="3660"/>
                <a:ext cx="182" cy="135"/>
              </a:xfrm>
              <a:prstGeom prst="rect">
                <a:avLst/>
              </a:prstGeom>
              <a:solidFill>
                <a:srgbClr val="FFFFFF"/>
              </a:solidFill>
              <a:ln w="9525">
                <a:noFill/>
                <a:miter lim="800000"/>
              </a:ln>
            </p:spPr>
            <p:txBody>
              <a:bodyPr/>
              <a:lstStyle/>
              <a:p>
                <a:endParaRPr lang="zh-CN" altLang="en-US"/>
              </a:p>
            </p:txBody>
          </p:sp>
          <p:sp>
            <p:nvSpPr>
              <p:cNvPr id="66960" name="Line 72"/>
              <p:cNvSpPr>
                <a:spLocks noChangeShapeType="1"/>
              </p:cNvSpPr>
              <p:nvPr/>
            </p:nvSpPr>
            <p:spPr bwMode="auto">
              <a:xfrm flipH="1">
                <a:off x="4116" y="3857"/>
                <a:ext cx="74" cy="1"/>
              </a:xfrm>
              <a:prstGeom prst="line">
                <a:avLst/>
              </a:prstGeom>
              <a:noFill/>
              <a:ln w="9525">
                <a:solidFill>
                  <a:srgbClr val="000000"/>
                </a:solidFill>
                <a:round/>
              </a:ln>
            </p:spPr>
            <p:txBody>
              <a:bodyPr/>
              <a:lstStyle/>
              <a:p>
                <a:endParaRPr lang="zh-CN" altLang="en-US"/>
              </a:p>
            </p:txBody>
          </p:sp>
          <p:grpSp>
            <p:nvGrpSpPr>
              <p:cNvPr id="66961" name="Group 73"/>
              <p:cNvGrpSpPr/>
              <p:nvPr/>
            </p:nvGrpSpPr>
            <p:grpSpPr bwMode="auto">
              <a:xfrm>
                <a:off x="3891" y="3912"/>
                <a:ext cx="334" cy="50"/>
                <a:chOff x="3891" y="3912"/>
                <a:chExt cx="334" cy="50"/>
              </a:xfrm>
            </p:grpSpPr>
            <p:sp>
              <p:nvSpPr>
                <p:cNvPr id="66962" name="Freeform 74"/>
                <p:cNvSpPr/>
                <p:nvPr/>
              </p:nvSpPr>
              <p:spPr bwMode="auto">
                <a:xfrm>
                  <a:off x="3891" y="3912"/>
                  <a:ext cx="334" cy="38"/>
                </a:xfrm>
                <a:custGeom>
                  <a:avLst/>
                  <a:gdLst>
                    <a:gd name="T0" fmla="*/ 0 w 334"/>
                    <a:gd name="T1" fmla="*/ 38 h 38"/>
                    <a:gd name="T2" fmla="*/ 39 w 334"/>
                    <a:gd name="T3" fmla="*/ 0 h 38"/>
                    <a:gd name="T4" fmla="*/ 295 w 334"/>
                    <a:gd name="T5" fmla="*/ 0 h 38"/>
                    <a:gd name="T6" fmla="*/ 334 w 334"/>
                    <a:gd name="T7" fmla="*/ 38 h 38"/>
                    <a:gd name="T8" fmla="*/ 0 w 334"/>
                    <a:gd name="T9" fmla="*/ 38 h 38"/>
                    <a:gd name="T10" fmla="*/ 0 60000 65536"/>
                    <a:gd name="T11" fmla="*/ 0 60000 65536"/>
                    <a:gd name="T12" fmla="*/ 0 60000 65536"/>
                    <a:gd name="T13" fmla="*/ 0 60000 65536"/>
                    <a:gd name="T14" fmla="*/ 0 60000 65536"/>
                    <a:gd name="T15" fmla="*/ 0 w 334"/>
                    <a:gd name="T16" fmla="*/ 0 h 38"/>
                    <a:gd name="T17" fmla="*/ 334 w 334"/>
                    <a:gd name="T18" fmla="*/ 38 h 38"/>
                  </a:gdLst>
                  <a:ahLst/>
                  <a:cxnLst>
                    <a:cxn ang="T10">
                      <a:pos x="T0" y="T1"/>
                    </a:cxn>
                    <a:cxn ang="T11">
                      <a:pos x="T2" y="T3"/>
                    </a:cxn>
                    <a:cxn ang="T12">
                      <a:pos x="T4" y="T5"/>
                    </a:cxn>
                    <a:cxn ang="T13">
                      <a:pos x="T6" y="T7"/>
                    </a:cxn>
                    <a:cxn ang="T14">
                      <a:pos x="T8" y="T9"/>
                    </a:cxn>
                  </a:cxnLst>
                  <a:rect l="T15" t="T16" r="T17" b="T18"/>
                  <a:pathLst>
                    <a:path w="334" h="38">
                      <a:moveTo>
                        <a:pt x="0" y="38"/>
                      </a:moveTo>
                      <a:lnTo>
                        <a:pt x="39" y="0"/>
                      </a:lnTo>
                      <a:lnTo>
                        <a:pt x="295" y="0"/>
                      </a:lnTo>
                      <a:lnTo>
                        <a:pt x="334" y="38"/>
                      </a:lnTo>
                      <a:lnTo>
                        <a:pt x="0" y="38"/>
                      </a:lnTo>
                      <a:close/>
                    </a:path>
                  </a:pathLst>
                </a:custGeom>
                <a:solidFill>
                  <a:srgbClr val="C9C9B6"/>
                </a:solidFill>
                <a:ln w="9525">
                  <a:noFill/>
                  <a:round/>
                </a:ln>
              </p:spPr>
              <p:txBody>
                <a:bodyPr/>
                <a:lstStyle/>
                <a:p>
                  <a:endParaRPr lang="zh-CN" altLang="en-US"/>
                </a:p>
              </p:txBody>
            </p:sp>
            <p:sp>
              <p:nvSpPr>
                <p:cNvPr id="66963" name="Freeform 75"/>
                <p:cNvSpPr/>
                <p:nvPr/>
              </p:nvSpPr>
              <p:spPr bwMode="auto">
                <a:xfrm>
                  <a:off x="3891" y="3912"/>
                  <a:ext cx="334" cy="38"/>
                </a:xfrm>
                <a:custGeom>
                  <a:avLst/>
                  <a:gdLst>
                    <a:gd name="T0" fmla="*/ 0 w 334"/>
                    <a:gd name="T1" fmla="*/ 38 h 38"/>
                    <a:gd name="T2" fmla="*/ 39 w 334"/>
                    <a:gd name="T3" fmla="*/ 0 h 38"/>
                    <a:gd name="T4" fmla="*/ 295 w 334"/>
                    <a:gd name="T5" fmla="*/ 0 h 38"/>
                    <a:gd name="T6" fmla="*/ 334 w 334"/>
                    <a:gd name="T7" fmla="*/ 38 h 38"/>
                    <a:gd name="T8" fmla="*/ 0 w 334"/>
                    <a:gd name="T9" fmla="*/ 38 h 38"/>
                    <a:gd name="T10" fmla="*/ 0 60000 65536"/>
                    <a:gd name="T11" fmla="*/ 0 60000 65536"/>
                    <a:gd name="T12" fmla="*/ 0 60000 65536"/>
                    <a:gd name="T13" fmla="*/ 0 60000 65536"/>
                    <a:gd name="T14" fmla="*/ 0 60000 65536"/>
                    <a:gd name="T15" fmla="*/ 0 w 334"/>
                    <a:gd name="T16" fmla="*/ 0 h 38"/>
                    <a:gd name="T17" fmla="*/ 334 w 334"/>
                    <a:gd name="T18" fmla="*/ 38 h 38"/>
                  </a:gdLst>
                  <a:ahLst/>
                  <a:cxnLst>
                    <a:cxn ang="T10">
                      <a:pos x="T0" y="T1"/>
                    </a:cxn>
                    <a:cxn ang="T11">
                      <a:pos x="T2" y="T3"/>
                    </a:cxn>
                    <a:cxn ang="T12">
                      <a:pos x="T4" y="T5"/>
                    </a:cxn>
                    <a:cxn ang="T13">
                      <a:pos x="T6" y="T7"/>
                    </a:cxn>
                    <a:cxn ang="T14">
                      <a:pos x="T8" y="T9"/>
                    </a:cxn>
                  </a:cxnLst>
                  <a:rect l="T15" t="T16" r="T17" b="T18"/>
                  <a:pathLst>
                    <a:path w="334" h="38">
                      <a:moveTo>
                        <a:pt x="0" y="38"/>
                      </a:moveTo>
                      <a:lnTo>
                        <a:pt x="39" y="0"/>
                      </a:lnTo>
                      <a:lnTo>
                        <a:pt x="295" y="0"/>
                      </a:lnTo>
                      <a:lnTo>
                        <a:pt x="334" y="38"/>
                      </a:lnTo>
                      <a:lnTo>
                        <a:pt x="0" y="38"/>
                      </a:lnTo>
                      <a:close/>
                    </a:path>
                  </a:pathLst>
                </a:custGeom>
                <a:solidFill>
                  <a:srgbClr val="C9C9B6"/>
                </a:solidFill>
                <a:ln w="9525">
                  <a:noFill/>
                  <a:round/>
                </a:ln>
              </p:spPr>
              <p:txBody>
                <a:bodyPr/>
                <a:lstStyle/>
                <a:p>
                  <a:endParaRPr lang="zh-CN" altLang="en-US"/>
                </a:p>
              </p:txBody>
            </p:sp>
            <p:sp>
              <p:nvSpPr>
                <p:cNvPr id="66964" name="Rectangle 76"/>
                <p:cNvSpPr>
                  <a:spLocks noChangeArrowheads="1"/>
                </p:cNvSpPr>
                <p:nvPr/>
              </p:nvSpPr>
              <p:spPr bwMode="auto">
                <a:xfrm>
                  <a:off x="3893" y="3947"/>
                  <a:ext cx="330" cy="15"/>
                </a:xfrm>
                <a:prstGeom prst="rect">
                  <a:avLst/>
                </a:prstGeom>
                <a:solidFill>
                  <a:srgbClr val="BAB79D"/>
                </a:solidFill>
                <a:ln w="9525">
                  <a:noFill/>
                  <a:miter lim="800000"/>
                </a:ln>
              </p:spPr>
              <p:txBody>
                <a:bodyPr/>
                <a:lstStyle/>
                <a:p>
                  <a:endParaRPr lang="zh-CN" altLang="en-US"/>
                </a:p>
              </p:txBody>
            </p:sp>
          </p:grpSp>
        </p:grpSp>
      </p:grpSp>
      <p:grpSp>
        <p:nvGrpSpPr>
          <p:cNvPr id="66585" name="Group 77"/>
          <p:cNvGrpSpPr/>
          <p:nvPr/>
        </p:nvGrpSpPr>
        <p:grpSpPr bwMode="auto">
          <a:xfrm>
            <a:off x="4627563" y="6065838"/>
            <a:ext cx="504825" cy="515937"/>
            <a:chOff x="4752" y="3605"/>
            <a:chExt cx="343" cy="353"/>
          </a:xfrm>
        </p:grpSpPr>
        <p:grpSp>
          <p:nvGrpSpPr>
            <p:cNvPr id="66925" name="Group 78"/>
            <p:cNvGrpSpPr/>
            <p:nvPr/>
          </p:nvGrpSpPr>
          <p:grpSpPr bwMode="auto">
            <a:xfrm>
              <a:off x="4760" y="3612"/>
              <a:ext cx="335" cy="346"/>
              <a:chOff x="4760" y="3612"/>
              <a:chExt cx="335" cy="346"/>
            </a:xfrm>
          </p:grpSpPr>
          <p:sp>
            <p:nvSpPr>
              <p:cNvPr id="66939" name="Freeform 79"/>
              <p:cNvSpPr/>
              <p:nvPr/>
            </p:nvSpPr>
            <p:spPr bwMode="auto">
              <a:xfrm>
                <a:off x="4768" y="3791"/>
                <a:ext cx="316" cy="34"/>
              </a:xfrm>
              <a:custGeom>
                <a:avLst/>
                <a:gdLst>
                  <a:gd name="T0" fmla="*/ 0 w 316"/>
                  <a:gd name="T1" fmla="*/ 34 h 34"/>
                  <a:gd name="T2" fmla="*/ 37 w 316"/>
                  <a:gd name="T3" fmla="*/ 0 h 34"/>
                  <a:gd name="T4" fmla="*/ 279 w 316"/>
                  <a:gd name="T5" fmla="*/ 0 h 34"/>
                  <a:gd name="T6" fmla="*/ 316 w 316"/>
                  <a:gd name="T7" fmla="*/ 34 h 34"/>
                  <a:gd name="T8" fmla="*/ 0 w 316"/>
                  <a:gd name="T9" fmla="*/ 34 h 34"/>
                  <a:gd name="T10" fmla="*/ 0 60000 65536"/>
                  <a:gd name="T11" fmla="*/ 0 60000 65536"/>
                  <a:gd name="T12" fmla="*/ 0 60000 65536"/>
                  <a:gd name="T13" fmla="*/ 0 60000 65536"/>
                  <a:gd name="T14" fmla="*/ 0 60000 65536"/>
                  <a:gd name="T15" fmla="*/ 0 w 316"/>
                  <a:gd name="T16" fmla="*/ 0 h 34"/>
                  <a:gd name="T17" fmla="*/ 316 w 316"/>
                  <a:gd name="T18" fmla="*/ 34 h 34"/>
                </a:gdLst>
                <a:ahLst/>
                <a:cxnLst>
                  <a:cxn ang="T10">
                    <a:pos x="T0" y="T1"/>
                  </a:cxn>
                  <a:cxn ang="T11">
                    <a:pos x="T2" y="T3"/>
                  </a:cxn>
                  <a:cxn ang="T12">
                    <a:pos x="T4" y="T5"/>
                  </a:cxn>
                  <a:cxn ang="T13">
                    <a:pos x="T6" y="T7"/>
                  </a:cxn>
                  <a:cxn ang="T14">
                    <a:pos x="T8" y="T9"/>
                  </a:cxn>
                </a:cxnLst>
                <a:rect l="T15" t="T16" r="T17" b="T18"/>
                <a:pathLst>
                  <a:path w="316" h="34">
                    <a:moveTo>
                      <a:pt x="0" y="34"/>
                    </a:moveTo>
                    <a:lnTo>
                      <a:pt x="37" y="0"/>
                    </a:lnTo>
                    <a:lnTo>
                      <a:pt x="279" y="0"/>
                    </a:lnTo>
                    <a:lnTo>
                      <a:pt x="316" y="34"/>
                    </a:lnTo>
                    <a:lnTo>
                      <a:pt x="0" y="34"/>
                    </a:lnTo>
                    <a:close/>
                  </a:path>
                </a:pathLst>
              </a:custGeom>
              <a:solidFill>
                <a:srgbClr val="000000"/>
              </a:solidFill>
              <a:ln w="9525">
                <a:noFill/>
                <a:round/>
              </a:ln>
            </p:spPr>
            <p:txBody>
              <a:bodyPr/>
              <a:lstStyle/>
              <a:p>
                <a:endParaRPr lang="zh-CN" altLang="en-US"/>
              </a:p>
            </p:txBody>
          </p:sp>
          <p:sp>
            <p:nvSpPr>
              <p:cNvPr id="66940" name="Freeform 80"/>
              <p:cNvSpPr/>
              <p:nvPr/>
            </p:nvSpPr>
            <p:spPr bwMode="auto">
              <a:xfrm>
                <a:off x="4768" y="3791"/>
                <a:ext cx="316" cy="34"/>
              </a:xfrm>
              <a:custGeom>
                <a:avLst/>
                <a:gdLst>
                  <a:gd name="T0" fmla="*/ 0 w 316"/>
                  <a:gd name="T1" fmla="*/ 34 h 34"/>
                  <a:gd name="T2" fmla="*/ 37 w 316"/>
                  <a:gd name="T3" fmla="*/ 0 h 34"/>
                  <a:gd name="T4" fmla="*/ 279 w 316"/>
                  <a:gd name="T5" fmla="*/ 0 h 34"/>
                  <a:gd name="T6" fmla="*/ 316 w 316"/>
                  <a:gd name="T7" fmla="*/ 34 h 34"/>
                  <a:gd name="T8" fmla="*/ 0 w 316"/>
                  <a:gd name="T9" fmla="*/ 34 h 34"/>
                  <a:gd name="T10" fmla="*/ 0 60000 65536"/>
                  <a:gd name="T11" fmla="*/ 0 60000 65536"/>
                  <a:gd name="T12" fmla="*/ 0 60000 65536"/>
                  <a:gd name="T13" fmla="*/ 0 60000 65536"/>
                  <a:gd name="T14" fmla="*/ 0 60000 65536"/>
                  <a:gd name="T15" fmla="*/ 0 w 316"/>
                  <a:gd name="T16" fmla="*/ 0 h 34"/>
                  <a:gd name="T17" fmla="*/ 316 w 316"/>
                  <a:gd name="T18" fmla="*/ 34 h 34"/>
                </a:gdLst>
                <a:ahLst/>
                <a:cxnLst>
                  <a:cxn ang="T10">
                    <a:pos x="T0" y="T1"/>
                  </a:cxn>
                  <a:cxn ang="T11">
                    <a:pos x="T2" y="T3"/>
                  </a:cxn>
                  <a:cxn ang="T12">
                    <a:pos x="T4" y="T5"/>
                  </a:cxn>
                  <a:cxn ang="T13">
                    <a:pos x="T6" y="T7"/>
                  </a:cxn>
                  <a:cxn ang="T14">
                    <a:pos x="T8" y="T9"/>
                  </a:cxn>
                </a:cxnLst>
                <a:rect l="T15" t="T16" r="T17" b="T18"/>
                <a:pathLst>
                  <a:path w="316" h="34">
                    <a:moveTo>
                      <a:pt x="0" y="34"/>
                    </a:moveTo>
                    <a:lnTo>
                      <a:pt x="37" y="0"/>
                    </a:lnTo>
                    <a:lnTo>
                      <a:pt x="279" y="0"/>
                    </a:lnTo>
                    <a:lnTo>
                      <a:pt x="316" y="34"/>
                    </a:lnTo>
                    <a:lnTo>
                      <a:pt x="0" y="34"/>
                    </a:lnTo>
                    <a:close/>
                  </a:path>
                </a:pathLst>
              </a:custGeom>
              <a:solidFill>
                <a:srgbClr val="000000"/>
              </a:solidFill>
              <a:ln w="9525">
                <a:noFill/>
                <a:round/>
              </a:ln>
            </p:spPr>
            <p:txBody>
              <a:bodyPr/>
              <a:lstStyle/>
              <a:p>
                <a:endParaRPr lang="zh-CN" altLang="en-US"/>
              </a:p>
            </p:txBody>
          </p:sp>
          <p:sp>
            <p:nvSpPr>
              <p:cNvPr id="66941" name="Freeform 81"/>
              <p:cNvSpPr/>
              <p:nvPr/>
            </p:nvSpPr>
            <p:spPr bwMode="auto">
              <a:xfrm>
                <a:off x="4816" y="3612"/>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 name="T10" fmla="*/ 0 60000 65536"/>
                  <a:gd name="T11" fmla="*/ 0 60000 65536"/>
                  <a:gd name="T12" fmla="*/ 0 60000 65536"/>
                  <a:gd name="T13" fmla="*/ 0 60000 65536"/>
                  <a:gd name="T14" fmla="*/ 0 60000 65536"/>
                  <a:gd name="T15" fmla="*/ 0 w 223"/>
                  <a:gd name="T16" fmla="*/ 0 h 23"/>
                  <a:gd name="T17" fmla="*/ 223 w 223"/>
                  <a:gd name="T18" fmla="*/ 23 h 23"/>
                </a:gdLst>
                <a:ahLst/>
                <a:cxnLst>
                  <a:cxn ang="T10">
                    <a:pos x="T0" y="T1"/>
                  </a:cxn>
                  <a:cxn ang="T11">
                    <a:pos x="T2" y="T3"/>
                  </a:cxn>
                  <a:cxn ang="T12">
                    <a:pos x="T4" y="T5"/>
                  </a:cxn>
                  <a:cxn ang="T13">
                    <a:pos x="T6" y="T7"/>
                  </a:cxn>
                  <a:cxn ang="T14">
                    <a:pos x="T8" y="T9"/>
                  </a:cxn>
                </a:cxnLst>
                <a:rect l="T15" t="T16" r="T17" b="T18"/>
                <a:pathLst>
                  <a:path w="223" h="23">
                    <a:moveTo>
                      <a:pt x="0" y="23"/>
                    </a:moveTo>
                    <a:lnTo>
                      <a:pt x="27" y="0"/>
                    </a:lnTo>
                    <a:lnTo>
                      <a:pt x="196" y="0"/>
                    </a:lnTo>
                    <a:lnTo>
                      <a:pt x="223" y="23"/>
                    </a:lnTo>
                    <a:lnTo>
                      <a:pt x="0" y="23"/>
                    </a:lnTo>
                    <a:close/>
                  </a:path>
                </a:pathLst>
              </a:custGeom>
              <a:solidFill>
                <a:srgbClr val="000000"/>
              </a:solidFill>
              <a:ln w="9525">
                <a:noFill/>
                <a:round/>
              </a:ln>
            </p:spPr>
            <p:txBody>
              <a:bodyPr/>
              <a:lstStyle/>
              <a:p>
                <a:endParaRPr lang="zh-CN" altLang="en-US"/>
              </a:p>
            </p:txBody>
          </p:sp>
          <p:sp>
            <p:nvSpPr>
              <p:cNvPr id="66942" name="Freeform 82"/>
              <p:cNvSpPr/>
              <p:nvPr/>
            </p:nvSpPr>
            <p:spPr bwMode="auto">
              <a:xfrm>
                <a:off x="4816" y="3612"/>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 name="T10" fmla="*/ 0 60000 65536"/>
                  <a:gd name="T11" fmla="*/ 0 60000 65536"/>
                  <a:gd name="T12" fmla="*/ 0 60000 65536"/>
                  <a:gd name="T13" fmla="*/ 0 60000 65536"/>
                  <a:gd name="T14" fmla="*/ 0 60000 65536"/>
                  <a:gd name="T15" fmla="*/ 0 w 223"/>
                  <a:gd name="T16" fmla="*/ 0 h 23"/>
                  <a:gd name="T17" fmla="*/ 223 w 223"/>
                  <a:gd name="T18" fmla="*/ 23 h 23"/>
                </a:gdLst>
                <a:ahLst/>
                <a:cxnLst>
                  <a:cxn ang="T10">
                    <a:pos x="T0" y="T1"/>
                  </a:cxn>
                  <a:cxn ang="T11">
                    <a:pos x="T2" y="T3"/>
                  </a:cxn>
                  <a:cxn ang="T12">
                    <a:pos x="T4" y="T5"/>
                  </a:cxn>
                  <a:cxn ang="T13">
                    <a:pos x="T6" y="T7"/>
                  </a:cxn>
                  <a:cxn ang="T14">
                    <a:pos x="T8" y="T9"/>
                  </a:cxn>
                </a:cxnLst>
                <a:rect l="T15" t="T16" r="T17" b="T18"/>
                <a:pathLst>
                  <a:path w="223" h="23">
                    <a:moveTo>
                      <a:pt x="0" y="23"/>
                    </a:moveTo>
                    <a:lnTo>
                      <a:pt x="27" y="0"/>
                    </a:lnTo>
                    <a:lnTo>
                      <a:pt x="196" y="0"/>
                    </a:lnTo>
                    <a:lnTo>
                      <a:pt x="223" y="23"/>
                    </a:lnTo>
                    <a:lnTo>
                      <a:pt x="0" y="23"/>
                    </a:lnTo>
                    <a:close/>
                  </a:path>
                </a:pathLst>
              </a:custGeom>
              <a:solidFill>
                <a:srgbClr val="000000"/>
              </a:solidFill>
              <a:ln w="9525">
                <a:noFill/>
                <a:round/>
              </a:ln>
            </p:spPr>
            <p:txBody>
              <a:bodyPr/>
              <a:lstStyle/>
              <a:p>
                <a:endParaRPr lang="zh-CN" altLang="en-US"/>
              </a:p>
            </p:txBody>
          </p:sp>
          <p:sp>
            <p:nvSpPr>
              <p:cNvPr id="66943" name="Rectangle 83"/>
              <p:cNvSpPr>
                <a:spLocks noChangeArrowheads="1"/>
              </p:cNvSpPr>
              <p:nvPr/>
            </p:nvSpPr>
            <p:spPr bwMode="auto">
              <a:xfrm>
                <a:off x="4816" y="3635"/>
                <a:ext cx="223" cy="175"/>
              </a:xfrm>
              <a:prstGeom prst="rect">
                <a:avLst/>
              </a:prstGeom>
              <a:solidFill>
                <a:srgbClr val="000000"/>
              </a:solidFill>
              <a:ln w="9525">
                <a:noFill/>
                <a:miter lim="800000"/>
              </a:ln>
            </p:spPr>
            <p:txBody>
              <a:bodyPr/>
              <a:lstStyle/>
              <a:p>
                <a:endParaRPr lang="zh-CN" altLang="en-US"/>
              </a:p>
            </p:txBody>
          </p:sp>
          <p:sp>
            <p:nvSpPr>
              <p:cNvPr id="66944" name="Rectangle 84"/>
              <p:cNvSpPr>
                <a:spLocks noChangeArrowheads="1"/>
              </p:cNvSpPr>
              <p:nvPr/>
            </p:nvSpPr>
            <p:spPr bwMode="auto">
              <a:xfrm>
                <a:off x="4770" y="3823"/>
                <a:ext cx="314" cy="78"/>
              </a:xfrm>
              <a:prstGeom prst="rect">
                <a:avLst/>
              </a:prstGeom>
              <a:solidFill>
                <a:srgbClr val="000000"/>
              </a:solidFill>
              <a:ln w="9525">
                <a:noFill/>
                <a:miter lim="800000"/>
              </a:ln>
            </p:spPr>
            <p:txBody>
              <a:bodyPr/>
              <a:lstStyle/>
              <a:p>
                <a:endParaRPr lang="zh-CN" altLang="en-US"/>
              </a:p>
            </p:txBody>
          </p:sp>
          <p:sp>
            <p:nvSpPr>
              <p:cNvPr id="66945" name="Rectangle 85"/>
              <p:cNvSpPr>
                <a:spLocks noChangeArrowheads="1"/>
              </p:cNvSpPr>
              <p:nvPr/>
            </p:nvSpPr>
            <p:spPr bwMode="auto">
              <a:xfrm>
                <a:off x="4836" y="3656"/>
                <a:ext cx="182" cy="135"/>
              </a:xfrm>
              <a:prstGeom prst="rect">
                <a:avLst/>
              </a:prstGeom>
              <a:solidFill>
                <a:srgbClr val="000000"/>
              </a:solidFill>
              <a:ln w="9525">
                <a:noFill/>
                <a:miter lim="800000"/>
              </a:ln>
            </p:spPr>
            <p:txBody>
              <a:bodyPr/>
              <a:lstStyle/>
              <a:p>
                <a:endParaRPr lang="zh-CN" altLang="en-US"/>
              </a:p>
            </p:txBody>
          </p:sp>
          <p:sp>
            <p:nvSpPr>
              <p:cNvPr id="66946" name="Line 86"/>
              <p:cNvSpPr>
                <a:spLocks noChangeShapeType="1"/>
              </p:cNvSpPr>
              <p:nvPr/>
            </p:nvSpPr>
            <p:spPr bwMode="auto">
              <a:xfrm flipH="1">
                <a:off x="4985" y="3852"/>
                <a:ext cx="74" cy="1"/>
              </a:xfrm>
              <a:prstGeom prst="line">
                <a:avLst/>
              </a:prstGeom>
              <a:noFill/>
              <a:ln w="9525">
                <a:solidFill>
                  <a:srgbClr val="000000"/>
                </a:solidFill>
                <a:round/>
              </a:ln>
            </p:spPr>
            <p:txBody>
              <a:bodyPr/>
              <a:lstStyle/>
              <a:p>
                <a:endParaRPr lang="zh-CN" altLang="en-US"/>
              </a:p>
            </p:txBody>
          </p:sp>
          <p:grpSp>
            <p:nvGrpSpPr>
              <p:cNvPr id="66947" name="Group 87"/>
              <p:cNvGrpSpPr/>
              <p:nvPr/>
            </p:nvGrpSpPr>
            <p:grpSpPr bwMode="auto">
              <a:xfrm>
                <a:off x="4760" y="3907"/>
                <a:ext cx="335" cy="51"/>
                <a:chOff x="4760" y="3907"/>
                <a:chExt cx="335" cy="51"/>
              </a:xfrm>
            </p:grpSpPr>
            <p:sp>
              <p:nvSpPr>
                <p:cNvPr id="66948" name="Freeform 88"/>
                <p:cNvSpPr/>
                <p:nvPr/>
              </p:nvSpPr>
              <p:spPr bwMode="auto">
                <a:xfrm>
                  <a:off x="4760" y="3907"/>
                  <a:ext cx="335" cy="38"/>
                </a:xfrm>
                <a:custGeom>
                  <a:avLst/>
                  <a:gdLst>
                    <a:gd name="T0" fmla="*/ 0 w 335"/>
                    <a:gd name="T1" fmla="*/ 38 h 38"/>
                    <a:gd name="T2" fmla="*/ 39 w 335"/>
                    <a:gd name="T3" fmla="*/ 0 h 38"/>
                    <a:gd name="T4" fmla="*/ 295 w 335"/>
                    <a:gd name="T5" fmla="*/ 0 h 38"/>
                    <a:gd name="T6" fmla="*/ 335 w 335"/>
                    <a:gd name="T7" fmla="*/ 38 h 38"/>
                    <a:gd name="T8" fmla="*/ 0 w 335"/>
                    <a:gd name="T9" fmla="*/ 38 h 38"/>
                    <a:gd name="T10" fmla="*/ 0 60000 65536"/>
                    <a:gd name="T11" fmla="*/ 0 60000 65536"/>
                    <a:gd name="T12" fmla="*/ 0 60000 65536"/>
                    <a:gd name="T13" fmla="*/ 0 60000 65536"/>
                    <a:gd name="T14" fmla="*/ 0 60000 65536"/>
                    <a:gd name="T15" fmla="*/ 0 w 335"/>
                    <a:gd name="T16" fmla="*/ 0 h 38"/>
                    <a:gd name="T17" fmla="*/ 335 w 335"/>
                    <a:gd name="T18" fmla="*/ 38 h 38"/>
                  </a:gdLst>
                  <a:ahLst/>
                  <a:cxnLst>
                    <a:cxn ang="T10">
                      <a:pos x="T0" y="T1"/>
                    </a:cxn>
                    <a:cxn ang="T11">
                      <a:pos x="T2" y="T3"/>
                    </a:cxn>
                    <a:cxn ang="T12">
                      <a:pos x="T4" y="T5"/>
                    </a:cxn>
                    <a:cxn ang="T13">
                      <a:pos x="T6" y="T7"/>
                    </a:cxn>
                    <a:cxn ang="T14">
                      <a:pos x="T8" y="T9"/>
                    </a:cxn>
                  </a:cxnLst>
                  <a:rect l="T15" t="T16" r="T17" b="T18"/>
                  <a:pathLst>
                    <a:path w="335" h="38">
                      <a:moveTo>
                        <a:pt x="0" y="38"/>
                      </a:moveTo>
                      <a:lnTo>
                        <a:pt x="39" y="0"/>
                      </a:lnTo>
                      <a:lnTo>
                        <a:pt x="295" y="0"/>
                      </a:lnTo>
                      <a:lnTo>
                        <a:pt x="335" y="38"/>
                      </a:lnTo>
                      <a:lnTo>
                        <a:pt x="0" y="38"/>
                      </a:lnTo>
                      <a:close/>
                    </a:path>
                  </a:pathLst>
                </a:custGeom>
                <a:solidFill>
                  <a:srgbClr val="000000"/>
                </a:solidFill>
                <a:ln w="9525">
                  <a:noFill/>
                  <a:round/>
                </a:ln>
              </p:spPr>
              <p:txBody>
                <a:bodyPr/>
                <a:lstStyle/>
                <a:p>
                  <a:endParaRPr lang="zh-CN" altLang="en-US"/>
                </a:p>
              </p:txBody>
            </p:sp>
            <p:sp>
              <p:nvSpPr>
                <p:cNvPr id="66949" name="Freeform 89"/>
                <p:cNvSpPr/>
                <p:nvPr/>
              </p:nvSpPr>
              <p:spPr bwMode="auto">
                <a:xfrm>
                  <a:off x="4760" y="3907"/>
                  <a:ext cx="335" cy="38"/>
                </a:xfrm>
                <a:custGeom>
                  <a:avLst/>
                  <a:gdLst>
                    <a:gd name="T0" fmla="*/ 0 w 335"/>
                    <a:gd name="T1" fmla="*/ 38 h 38"/>
                    <a:gd name="T2" fmla="*/ 39 w 335"/>
                    <a:gd name="T3" fmla="*/ 0 h 38"/>
                    <a:gd name="T4" fmla="*/ 295 w 335"/>
                    <a:gd name="T5" fmla="*/ 0 h 38"/>
                    <a:gd name="T6" fmla="*/ 335 w 335"/>
                    <a:gd name="T7" fmla="*/ 38 h 38"/>
                    <a:gd name="T8" fmla="*/ 0 w 335"/>
                    <a:gd name="T9" fmla="*/ 38 h 38"/>
                    <a:gd name="T10" fmla="*/ 0 60000 65536"/>
                    <a:gd name="T11" fmla="*/ 0 60000 65536"/>
                    <a:gd name="T12" fmla="*/ 0 60000 65536"/>
                    <a:gd name="T13" fmla="*/ 0 60000 65536"/>
                    <a:gd name="T14" fmla="*/ 0 60000 65536"/>
                    <a:gd name="T15" fmla="*/ 0 w 335"/>
                    <a:gd name="T16" fmla="*/ 0 h 38"/>
                    <a:gd name="T17" fmla="*/ 335 w 335"/>
                    <a:gd name="T18" fmla="*/ 38 h 38"/>
                  </a:gdLst>
                  <a:ahLst/>
                  <a:cxnLst>
                    <a:cxn ang="T10">
                      <a:pos x="T0" y="T1"/>
                    </a:cxn>
                    <a:cxn ang="T11">
                      <a:pos x="T2" y="T3"/>
                    </a:cxn>
                    <a:cxn ang="T12">
                      <a:pos x="T4" y="T5"/>
                    </a:cxn>
                    <a:cxn ang="T13">
                      <a:pos x="T6" y="T7"/>
                    </a:cxn>
                    <a:cxn ang="T14">
                      <a:pos x="T8" y="T9"/>
                    </a:cxn>
                  </a:cxnLst>
                  <a:rect l="T15" t="T16" r="T17" b="T18"/>
                  <a:pathLst>
                    <a:path w="335" h="38">
                      <a:moveTo>
                        <a:pt x="0" y="38"/>
                      </a:moveTo>
                      <a:lnTo>
                        <a:pt x="39" y="0"/>
                      </a:lnTo>
                      <a:lnTo>
                        <a:pt x="295" y="0"/>
                      </a:lnTo>
                      <a:lnTo>
                        <a:pt x="335" y="38"/>
                      </a:lnTo>
                      <a:lnTo>
                        <a:pt x="0" y="38"/>
                      </a:lnTo>
                      <a:close/>
                    </a:path>
                  </a:pathLst>
                </a:custGeom>
                <a:solidFill>
                  <a:srgbClr val="000000"/>
                </a:solidFill>
                <a:ln w="9525">
                  <a:noFill/>
                  <a:round/>
                </a:ln>
              </p:spPr>
              <p:txBody>
                <a:bodyPr/>
                <a:lstStyle/>
                <a:p>
                  <a:endParaRPr lang="zh-CN" altLang="en-US"/>
                </a:p>
              </p:txBody>
            </p:sp>
            <p:sp>
              <p:nvSpPr>
                <p:cNvPr id="66950" name="Rectangle 90"/>
                <p:cNvSpPr>
                  <a:spLocks noChangeArrowheads="1"/>
                </p:cNvSpPr>
                <p:nvPr/>
              </p:nvSpPr>
              <p:spPr bwMode="auto">
                <a:xfrm>
                  <a:off x="4762" y="3943"/>
                  <a:ext cx="331" cy="15"/>
                </a:xfrm>
                <a:prstGeom prst="rect">
                  <a:avLst/>
                </a:prstGeom>
                <a:solidFill>
                  <a:srgbClr val="000000"/>
                </a:solidFill>
                <a:ln w="9525">
                  <a:noFill/>
                  <a:miter lim="800000"/>
                </a:ln>
              </p:spPr>
              <p:txBody>
                <a:bodyPr/>
                <a:lstStyle/>
                <a:p>
                  <a:endParaRPr lang="zh-CN" altLang="en-US"/>
                </a:p>
              </p:txBody>
            </p:sp>
          </p:grpSp>
        </p:grpSp>
        <p:grpSp>
          <p:nvGrpSpPr>
            <p:cNvPr id="66926" name="Group 91"/>
            <p:cNvGrpSpPr/>
            <p:nvPr/>
          </p:nvGrpSpPr>
          <p:grpSpPr bwMode="auto">
            <a:xfrm>
              <a:off x="4752" y="3605"/>
              <a:ext cx="334" cy="347"/>
              <a:chOff x="4752" y="3605"/>
              <a:chExt cx="334" cy="347"/>
            </a:xfrm>
          </p:grpSpPr>
          <p:sp>
            <p:nvSpPr>
              <p:cNvPr id="66927" name="Freeform 92"/>
              <p:cNvSpPr/>
              <p:nvPr/>
            </p:nvSpPr>
            <p:spPr bwMode="auto">
              <a:xfrm>
                <a:off x="4760" y="3785"/>
                <a:ext cx="316" cy="34"/>
              </a:xfrm>
              <a:custGeom>
                <a:avLst/>
                <a:gdLst>
                  <a:gd name="T0" fmla="*/ 0 w 316"/>
                  <a:gd name="T1" fmla="*/ 34 h 34"/>
                  <a:gd name="T2" fmla="*/ 37 w 316"/>
                  <a:gd name="T3" fmla="*/ 0 h 34"/>
                  <a:gd name="T4" fmla="*/ 279 w 316"/>
                  <a:gd name="T5" fmla="*/ 0 h 34"/>
                  <a:gd name="T6" fmla="*/ 316 w 316"/>
                  <a:gd name="T7" fmla="*/ 34 h 34"/>
                  <a:gd name="T8" fmla="*/ 0 w 316"/>
                  <a:gd name="T9" fmla="*/ 34 h 34"/>
                  <a:gd name="T10" fmla="*/ 0 60000 65536"/>
                  <a:gd name="T11" fmla="*/ 0 60000 65536"/>
                  <a:gd name="T12" fmla="*/ 0 60000 65536"/>
                  <a:gd name="T13" fmla="*/ 0 60000 65536"/>
                  <a:gd name="T14" fmla="*/ 0 60000 65536"/>
                  <a:gd name="T15" fmla="*/ 0 w 316"/>
                  <a:gd name="T16" fmla="*/ 0 h 34"/>
                  <a:gd name="T17" fmla="*/ 316 w 316"/>
                  <a:gd name="T18" fmla="*/ 34 h 34"/>
                </a:gdLst>
                <a:ahLst/>
                <a:cxnLst>
                  <a:cxn ang="T10">
                    <a:pos x="T0" y="T1"/>
                  </a:cxn>
                  <a:cxn ang="T11">
                    <a:pos x="T2" y="T3"/>
                  </a:cxn>
                  <a:cxn ang="T12">
                    <a:pos x="T4" y="T5"/>
                  </a:cxn>
                  <a:cxn ang="T13">
                    <a:pos x="T6" y="T7"/>
                  </a:cxn>
                  <a:cxn ang="T14">
                    <a:pos x="T8" y="T9"/>
                  </a:cxn>
                </a:cxnLst>
                <a:rect l="T15" t="T16" r="T17" b="T18"/>
                <a:pathLst>
                  <a:path w="316" h="34">
                    <a:moveTo>
                      <a:pt x="0" y="34"/>
                    </a:moveTo>
                    <a:lnTo>
                      <a:pt x="37" y="0"/>
                    </a:lnTo>
                    <a:lnTo>
                      <a:pt x="279" y="0"/>
                    </a:lnTo>
                    <a:lnTo>
                      <a:pt x="316" y="34"/>
                    </a:lnTo>
                    <a:lnTo>
                      <a:pt x="0" y="34"/>
                    </a:lnTo>
                    <a:close/>
                  </a:path>
                </a:pathLst>
              </a:custGeom>
              <a:solidFill>
                <a:srgbClr val="C9C9B6"/>
              </a:solidFill>
              <a:ln w="9525">
                <a:noFill/>
                <a:round/>
              </a:ln>
            </p:spPr>
            <p:txBody>
              <a:bodyPr/>
              <a:lstStyle/>
              <a:p>
                <a:endParaRPr lang="zh-CN" altLang="en-US"/>
              </a:p>
            </p:txBody>
          </p:sp>
          <p:sp>
            <p:nvSpPr>
              <p:cNvPr id="66928" name="Freeform 93"/>
              <p:cNvSpPr/>
              <p:nvPr/>
            </p:nvSpPr>
            <p:spPr bwMode="auto">
              <a:xfrm>
                <a:off x="4760" y="3785"/>
                <a:ext cx="316" cy="34"/>
              </a:xfrm>
              <a:custGeom>
                <a:avLst/>
                <a:gdLst>
                  <a:gd name="T0" fmla="*/ 0 w 316"/>
                  <a:gd name="T1" fmla="*/ 34 h 34"/>
                  <a:gd name="T2" fmla="*/ 37 w 316"/>
                  <a:gd name="T3" fmla="*/ 0 h 34"/>
                  <a:gd name="T4" fmla="*/ 279 w 316"/>
                  <a:gd name="T5" fmla="*/ 0 h 34"/>
                  <a:gd name="T6" fmla="*/ 316 w 316"/>
                  <a:gd name="T7" fmla="*/ 34 h 34"/>
                  <a:gd name="T8" fmla="*/ 0 w 316"/>
                  <a:gd name="T9" fmla="*/ 34 h 34"/>
                  <a:gd name="T10" fmla="*/ 0 60000 65536"/>
                  <a:gd name="T11" fmla="*/ 0 60000 65536"/>
                  <a:gd name="T12" fmla="*/ 0 60000 65536"/>
                  <a:gd name="T13" fmla="*/ 0 60000 65536"/>
                  <a:gd name="T14" fmla="*/ 0 60000 65536"/>
                  <a:gd name="T15" fmla="*/ 0 w 316"/>
                  <a:gd name="T16" fmla="*/ 0 h 34"/>
                  <a:gd name="T17" fmla="*/ 316 w 316"/>
                  <a:gd name="T18" fmla="*/ 34 h 34"/>
                </a:gdLst>
                <a:ahLst/>
                <a:cxnLst>
                  <a:cxn ang="T10">
                    <a:pos x="T0" y="T1"/>
                  </a:cxn>
                  <a:cxn ang="T11">
                    <a:pos x="T2" y="T3"/>
                  </a:cxn>
                  <a:cxn ang="T12">
                    <a:pos x="T4" y="T5"/>
                  </a:cxn>
                  <a:cxn ang="T13">
                    <a:pos x="T6" y="T7"/>
                  </a:cxn>
                  <a:cxn ang="T14">
                    <a:pos x="T8" y="T9"/>
                  </a:cxn>
                </a:cxnLst>
                <a:rect l="T15" t="T16" r="T17" b="T18"/>
                <a:pathLst>
                  <a:path w="316" h="34">
                    <a:moveTo>
                      <a:pt x="0" y="34"/>
                    </a:moveTo>
                    <a:lnTo>
                      <a:pt x="37" y="0"/>
                    </a:lnTo>
                    <a:lnTo>
                      <a:pt x="279" y="0"/>
                    </a:lnTo>
                    <a:lnTo>
                      <a:pt x="316" y="34"/>
                    </a:lnTo>
                    <a:lnTo>
                      <a:pt x="0" y="34"/>
                    </a:lnTo>
                    <a:close/>
                  </a:path>
                </a:pathLst>
              </a:custGeom>
              <a:solidFill>
                <a:srgbClr val="C9C9B6"/>
              </a:solidFill>
              <a:ln w="9525">
                <a:noFill/>
                <a:round/>
              </a:ln>
            </p:spPr>
            <p:txBody>
              <a:bodyPr/>
              <a:lstStyle/>
              <a:p>
                <a:endParaRPr lang="zh-CN" altLang="en-US"/>
              </a:p>
            </p:txBody>
          </p:sp>
          <p:sp>
            <p:nvSpPr>
              <p:cNvPr id="66929" name="Freeform 94"/>
              <p:cNvSpPr/>
              <p:nvPr/>
            </p:nvSpPr>
            <p:spPr bwMode="auto">
              <a:xfrm>
                <a:off x="4808" y="3605"/>
                <a:ext cx="223" cy="24"/>
              </a:xfrm>
              <a:custGeom>
                <a:avLst/>
                <a:gdLst>
                  <a:gd name="T0" fmla="*/ 0 w 223"/>
                  <a:gd name="T1" fmla="*/ 24 h 24"/>
                  <a:gd name="T2" fmla="*/ 26 w 223"/>
                  <a:gd name="T3" fmla="*/ 0 h 24"/>
                  <a:gd name="T4" fmla="*/ 196 w 223"/>
                  <a:gd name="T5" fmla="*/ 0 h 24"/>
                  <a:gd name="T6" fmla="*/ 223 w 223"/>
                  <a:gd name="T7" fmla="*/ 24 h 24"/>
                  <a:gd name="T8" fmla="*/ 0 w 223"/>
                  <a:gd name="T9" fmla="*/ 24 h 24"/>
                  <a:gd name="T10" fmla="*/ 0 60000 65536"/>
                  <a:gd name="T11" fmla="*/ 0 60000 65536"/>
                  <a:gd name="T12" fmla="*/ 0 60000 65536"/>
                  <a:gd name="T13" fmla="*/ 0 60000 65536"/>
                  <a:gd name="T14" fmla="*/ 0 60000 65536"/>
                  <a:gd name="T15" fmla="*/ 0 w 223"/>
                  <a:gd name="T16" fmla="*/ 0 h 24"/>
                  <a:gd name="T17" fmla="*/ 223 w 223"/>
                  <a:gd name="T18" fmla="*/ 24 h 24"/>
                </a:gdLst>
                <a:ahLst/>
                <a:cxnLst>
                  <a:cxn ang="T10">
                    <a:pos x="T0" y="T1"/>
                  </a:cxn>
                  <a:cxn ang="T11">
                    <a:pos x="T2" y="T3"/>
                  </a:cxn>
                  <a:cxn ang="T12">
                    <a:pos x="T4" y="T5"/>
                  </a:cxn>
                  <a:cxn ang="T13">
                    <a:pos x="T6" y="T7"/>
                  </a:cxn>
                  <a:cxn ang="T14">
                    <a:pos x="T8" y="T9"/>
                  </a:cxn>
                </a:cxnLst>
                <a:rect l="T15" t="T16" r="T17" b="T18"/>
                <a:pathLst>
                  <a:path w="223" h="24">
                    <a:moveTo>
                      <a:pt x="0" y="24"/>
                    </a:moveTo>
                    <a:lnTo>
                      <a:pt x="26" y="0"/>
                    </a:lnTo>
                    <a:lnTo>
                      <a:pt x="196" y="0"/>
                    </a:lnTo>
                    <a:lnTo>
                      <a:pt x="223" y="24"/>
                    </a:lnTo>
                    <a:lnTo>
                      <a:pt x="0" y="24"/>
                    </a:lnTo>
                    <a:close/>
                  </a:path>
                </a:pathLst>
              </a:custGeom>
              <a:solidFill>
                <a:srgbClr val="C9C9B6"/>
              </a:solidFill>
              <a:ln w="9525">
                <a:noFill/>
                <a:round/>
              </a:ln>
            </p:spPr>
            <p:txBody>
              <a:bodyPr/>
              <a:lstStyle/>
              <a:p>
                <a:endParaRPr lang="zh-CN" altLang="en-US"/>
              </a:p>
            </p:txBody>
          </p:sp>
          <p:sp>
            <p:nvSpPr>
              <p:cNvPr id="66930" name="Freeform 95"/>
              <p:cNvSpPr/>
              <p:nvPr/>
            </p:nvSpPr>
            <p:spPr bwMode="auto">
              <a:xfrm>
                <a:off x="4808" y="3605"/>
                <a:ext cx="223" cy="24"/>
              </a:xfrm>
              <a:custGeom>
                <a:avLst/>
                <a:gdLst>
                  <a:gd name="T0" fmla="*/ 0 w 223"/>
                  <a:gd name="T1" fmla="*/ 24 h 24"/>
                  <a:gd name="T2" fmla="*/ 26 w 223"/>
                  <a:gd name="T3" fmla="*/ 0 h 24"/>
                  <a:gd name="T4" fmla="*/ 196 w 223"/>
                  <a:gd name="T5" fmla="*/ 0 h 24"/>
                  <a:gd name="T6" fmla="*/ 223 w 223"/>
                  <a:gd name="T7" fmla="*/ 24 h 24"/>
                  <a:gd name="T8" fmla="*/ 0 w 223"/>
                  <a:gd name="T9" fmla="*/ 24 h 24"/>
                  <a:gd name="T10" fmla="*/ 0 60000 65536"/>
                  <a:gd name="T11" fmla="*/ 0 60000 65536"/>
                  <a:gd name="T12" fmla="*/ 0 60000 65536"/>
                  <a:gd name="T13" fmla="*/ 0 60000 65536"/>
                  <a:gd name="T14" fmla="*/ 0 60000 65536"/>
                  <a:gd name="T15" fmla="*/ 0 w 223"/>
                  <a:gd name="T16" fmla="*/ 0 h 24"/>
                  <a:gd name="T17" fmla="*/ 223 w 223"/>
                  <a:gd name="T18" fmla="*/ 24 h 24"/>
                </a:gdLst>
                <a:ahLst/>
                <a:cxnLst>
                  <a:cxn ang="T10">
                    <a:pos x="T0" y="T1"/>
                  </a:cxn>
                  <a:cxn ang="T11">
                    <a:pos x="T2" y="T3"/>
                  </a:cxn>
                  <a:cxn ang="T12">
                    <a:pos x="T4" y="T5"/>
                  </a:cxn>
                  <a:cxn ang="T13">
                    <a:pos x="T6" y="T7"/>
                  </a:cxn>
                  <a:cxn ang="T14">
                    <a:pos x="T8" y="T9"/>
                  </a:cxn>
                </a:cxnLst>
                <a:rect l="T15" t="T16" r="T17" b="T18"/>
                <a:pathLst>
                  <a:path w="223" h="24">
                    <a:moveTo>
                      <a:pt x="0" y="24"/>
                    </a:moveTo>
                    <a:lnTo>
                      <a:pt x="26" y="0"/>
                    </a:lnTo>
                    <a:lnTo>
                      <a:pt x="196" y="0"/>
                    </a:lnTo>
                    <a:lnTo>
                      <a:pt x="223" y="24"/>
                    </a:lnTo>
                    <a:lnTo>
                      <a:pt x="0" y="24"/>
                    </a:lnTo>
                    <a:close/>
                  </a:path>
                </a:pathLst>
              </a:custGeom>
              <a:solidFill>
                <a:srgbClr val="C9C9B6"/>
              </a:solidFill>
              <a:ln w="9525">
                <a:noFill/>
                <a:round/>
              </a:ln>
            </p:spPr>
            <p:txBody>
              <a:bodyPr/>
              <a:lstStyle/>
              <a:p>
                <a:endParaRPr lang="zh-CN" altLang="en-US"/>
              </a:p>
            </p:txBody>
          </p:sp>
          <p:sp>
            <p:nvSpPr>
              <p:cNvPr id="66931" name="Rectangle 96"/>
              <p:cNvSpPr>
                <a:spLocks noChangeArrowheads="1"/>
              </p:cNvSpPr>
              <p:nvPr/>
            </p:nvSpPr>
            <p:spPr bwMode="auto">
              <a:xfrm>
                <a:off x="4808" y="3629"/>
                <a:ext cx="223" cy="175"/>
              </a:xfrm>
              <a:prstGeom prst="rect">
                <a:avLst/>
              </a:prstGeom>
              <a:solidFill>
                <a:srgbClr val="B7B79D"/>
              </a:solidFill>
              <a:ln w="9525">
                <a:noFill/>
                <a:miter lim="800000"/>
              </a:ln>
            </p:spPr>
            <p:txBody>
              <a:bodyPr/>
              <a:lstStyle/>
              <a:p>
                <a:endParaRPr lang="zh-CN" altLang="en-US"/>
              </a:p>
            </p:txBody>
          </p:sp>
          <p:sp>
            <p:nvSpPr>
              <p:cNvPr id="66932" name="Rectangle 97"/>
              <p:cNvSpPr>
                <a:spLocks noChangeArrowheads="1"/>
              </p:cNvSpPr>
              <p:nvPr/>
            </p:nvSpPr>
            <p:spPr bwMode="auto">
              <a:xfrm>
                <a:off x="4762" y="3817"/>
                <a:ext cx="314" cy="78"/>
              </a:xfrm>
              <a:prstGeom prst="rect">
                <a:avLst/>
              </a:prstGeom>
              <a:solidFill>
                <a:srgbClr val="B7B79D"/>
              </a:solidFill>
              <a:ln w="9525">
                <a:noFill/>
                <a:miter lim="800000"/>
              </a:ln>
            </p:spPr>
            <p:txBody>
              <a:bodyPr/>
              <a:lstStyle/>
              <a:p>
                <a:endParaRPr lang="zh-CN" altLang="en-US"/>
              </a:p>
            </p:txBody>
          </p:sp>
          <p:sp>
            <p:nvSpPr>
              <p:cNvPr id="66933" name="Rectangle 98"/>
              <p:cNvSpPr>
                <a:spLocks noChangeArrowheads="1"/>
              </p:cNvSpPr>
              <p:nvPr/>
            </p:nvSpPr>
            <p:spPr bwMode="auto">
              <a:xfrm>
                <a:off x="4828" y="3650"/>
                <a:ext cx="182" cy="135"/>
              </a:xfrm>
              <a:prstGeom prst="rect">
                <a:avLst/>
              </a:prstGeom>
              <a:solidFill>
                <a:srgbClr val="FFFFFF"/>
              </a:solidFill>
              <a:ln w="9525">
                <a:noFill/>
                <a:miter lim="800000"/>
              </a:ln>
            </p:spPr>
            <p:txBody>
              <a:bodyPr/>
              <a:lstStyle/>
              <a:p>
                <a:endParaRPr lang="zh-CN" altLang="en-US"/>
              </a:p>
            </p:txBody>
          </p:sp>
          <p:sp>
            <p:nvSpPr>
              <p:cNvPr id="66934" name="Line 99"/>
              <p:cNvSpPr>
                <a:spLocks noChangeShapeType="1"/>
              </p:cNvSpPr>
              <p:nvPr/>
            </p:nvSpPr>
            <p:spPr bwMode="auto">
              <a:xfrm flipH="1">
                <a:off x="4977" y="3846"/>
                <a:ext cx="74" cy="1"/>
              </a:xfrm>
              <a:prstGeom prst="line">
                <a:avLst/>
              </a:prstGeom>
              <a:noFill/>
              <a:ln w="9525">
                <a:solidFill>
                  <a:srgbClr val="000000"/>
                </a:solidFill>
                <a:round/>
              </a:ln>
            </p:spPr>
            <p:txBody>
              <a:bodyPr/>
              <a:lstStyle/>
              <a:p>
                <a:endParaRPr lang="zh-CN" altLang="en-US"/>
              </a:p>
            </p:txBody>
          </p:sp>
          <p:grpSp>
            <p:nvGrpSpPr>
              <p:cNvPr id="66935" name="Group 100"/>
              <p:cNvGrpSpPr/>
              <p:nvPr/>
            </p:nvGrpSpPr>
            <p:grpSpPr bwMode="auto">
              <a:xfrm>
                <a:off x="4752" y="3901"/>
                <a:ext cx="334" cy="51"/>
                <a:chOff x="4752" y="3901"/>
                <a:chExt cx="334" cy="51"/>
              </a:xfrm>
            </p:grpSpPr>
            <p:sp>
              <p:nvSpPr>
                <p:cNvPr id="66936" name="Freeform 101"/>
                <p:cNvSpPr/>
                <p:nvPr/>
              </p:nvSpPr>
              <p:spPr bwMode="auto">
                <a:xfrm>
                  <a:off x="4752" y="3901"/>
                  <a:ext cx="334" cy="38"/>
                </a:xfrm>
                <a:custGeom>
                  <a:avLst/>
                  <a:gdLst>
                    <a:gd name="T0" fmla="*/ 0 w 334"/>
                    <a:gd name="T1" fmla="*/ 38 h 38"/>
                    <a:gd name="T2" fmla="*/ 39 w 334"/>
                    <a:gd name="T3" fmla="*/ 0 h 38"/>
                    <a:gd name="T4" fmla="*/ 295 w 334"/>
                    <a:gd name="T5" fmla="*/ 0 h 38"/>
                    <a:gd name="T6" fmla="*/ 334 w 334"/>
                    <a:gd name="T7" fmla="*/ 38 h 38"/>
                    <a:gd name="T8" fmla="*/ 0 w 334"/>
                    <a:gd name="T9" fmla="*/ 38 h 38"/>
                    <a:gd name="T10" fmla="*/ 0 60000 65536"/>
                    <a:gd name="T11" fmla="*/ 0 60000 65536"/>
                    <a:gd name="T12" fmla="*/ 0 60000 65536"/>
                    <a:gd name="T13" fmla="*/ 0 60000 65536"/>
                    <a:gd name="T14" fmla="*/ 0 60000 65536"/>
                    <a:gd name="T15" fmla="*/ 0 w 334"/>
                    <a:gd name="T16" fmla="*/ 0 h 38"/>
                    <a:gd name="T17" fmla="*/ 334 w 334"/>
                    <a:gd name="T18" fmla="*/ 38 h 38"/>
                  </a:gdLst>
                  <a:ahLst/>
                  <a:cxnLst>
                    <a:cxn ang="T10">
                      <a:pos x="T0" y="T1"/>
                    </a:cxn>
                    <a:cxn ang="T11">
                      <a:pos x="T2" y="T3"/>
                    </a:cxn>
                    <a:cxn ang="T12">
                      <a:pos x="T4" y="T5"/>
                    </a:cxn>
                    <a:cxn ang="T13">
                      <a:pos x="T6" y="T7"/>
                    </a:cxn>
                    <a:cxn ang="T14">
                      <a:pos x="T8" y="T9"/>
                    </a:cxn>
                  </a:cxnLst>
                  <a:rect l="T15" t="T16" r="T17" b="T18"/>
                  <a:pathLst>
                    <a:path w="334" h="38">
                      <a:moveTo>
                        <a:pt x="0" y="38"/>
                      </a:moveTo>
                      <a:lnTo>
                        <a:pt x="39" y="0"/>
                      </a:lnTo>
                      <a:lnTo>
                        <a:pt x="295" y="0"/>
                      </a:lnTo>
                      <a:lnTo>
                        <a:pt x="334" y="38"/>
                      </a:lnTo>
                      <a:lnTo>
                        <a:pt x="0" y="38"/>
                      </a:lnTo>
                      <a:close/>
                    </a:path>
                  </a:pathLst>
                </a:custGeom>
                <a:solidFill>
                  <a:srgbClr val="C9C9B6"/>
                </a:solidFill>
                <a:ln w="9525">
                  <a:noFill/>
                  <a:round/>
                </a:ln>
              </p:spPr>
              <p:txBody>
                <a:bodyPr/>
                <a:lstStyle/>
                <a:p>
                  <a:endParaRPr lang="zh-CN" altLang="en-US"/>
                </a:p>
              </p:txBody>
            </p:sp>
            <p:sp>
              <p:nvSpPr>
                <p:cNvPr id="66937" name="Freeform 102"/>
                <p:cNvSpPr/>
                <p:nvPr/>
              </p:nvSpPr>
              <p:spPr bwMode="auto">
                <a:xfrm>
                  <a:off x="4752" y="3901"/>
                  <a:ext cx="334" cy="38"/>
                </a:xfrm>
                <a:custGeom>
                  <a:avLst/>
                  <a:gdLst>
                    <a:gd name="T0" fmla="*/ 0 w 334"/>
                    <a:gd name="T1" fmla="*/ 38 h 38"/>
                    <a:gd name="T2" fmla="*/ 39 w 334"/>
                    <a:gd name="T3" fmla="*/ 0 h 38"/>
                    <a:gd name="T4" fmla="*/ 295 w 334"/>
                    <a:gd name="T5" fmla="*/ 0 h 38"/>
                    <a:gd name="T6" fmla="*/ 334 w 334"/>
                    <a:gd name="T7" fmla="*/ 38 h 38"/>
                    <a:gd name="T8" fmla="*/ 0 w 334"/>
                    <a:gd name="T9" fmla="*/ 38 h 38"/>
                    <a:gd name="T10" fmla="*/ 0 60000 65536"/>
                    <a:gd name="T11" fmla="*/ 0 60000 65536"/>
                    <a:gd name="T12" fmla="*/ 0 60000 65536"/>
                    <a:gd name="T13" fmla="*/ 0 60000 65536"/>
                    <a:gd name="T14" fmla="*/ 0 60000 65536"/>
                    <a:gd name="T15" fmla="*/ 0 w 334"/>
                    <a:gd name="T16" fmla="*/ 0 h 38"/>
                    <a:gd name="T17" fmla="*/ 334 w 334"/>
                    <a:gd name="T18" fmla="*/ 38 h 38"/>
                  </a:gdLst>
                  <a:ahLst/>
                  <a:cxnLst>
                    <a:cxn ang="T10">
                      <a:pos x="T0" y="T1"/>
                    </a:cxn>
                    <a:cxn ang="T11">
                      <a:pos x="T2" y="T3"/>
                    </a:cxn>
                    <a:cxn ang="T12">
                      <a:pos x="T4" y="T5"/>
                    </a:cxn>
                    <a:cxn ang="T13">
                      <a:pos x="T6" y="T7"/>
                    </a:cxn>
                    <a:cxn ang="T14">
                      <a:pos x="T8" y="T9"/>
                    </a:cxn>
                  </a:cxnLst>
                  <a:rect l="T15" t="T16" r="T17" b="T18"/>
                  <a:pathLst>
                    <a:path w="334" h="38">
                      <a:moveTo>
                        <a:pt x="0" y="38"/>
                      </a:moveTo>
                      <a:lnTo>
                        <a:pt x="39" y="0"/>
                      </a:lnTo>
                      <a:lnTo>
                        <a:pt x="295" y="0"/>
                      </a:lnTo>
                      <a:lnTo>
                        <a:pt x="334" y="38"/>
                      </a:lnTo>
                      <a:lnTo>
                        <a:pt x="0" y="38"/>
                      </a:lnTo>
                      <a:close/>
                    </a:path>
                  </a:pathLst>
                </a:custGeom>
                <a:solidFill>
                  <a:srgbClr val="C9C9B6"/>
                </a:solidFill>
                <a:ln w="9525">
                  <a:noFill/>
                  <a:round/>
                </a:ln>
              </p:spPr>
              <p:txBody>
                <a:bodyPr/>
                <a:lstStyle/>
                <a:p>
                  <a:endParaRPr lang="zh-CN" altLang="en-US"/>
                </a:p>
              </p:txBody>
            </p:sp>
            <p:sp>
              <p:nvSpPr>
                <p:cNvPr id="66938" name="Rectangle 103"/>
                <p:cNvSpPr>
                  <a:spLocks noChangeArrowheads="1"/>
                </p:cNvSpPr>
                <p:nvPr/>
              </p:nvSpPr>
              <p:spPr bwMode="auto">
                <a:xfrm>
                  <a:off x="4754" y="3937"/>
                  <a:ext cx="330" cy="15"/>
                </a:xfrm>
                <a:prstGeom prst="rect">
                  <a:avLst/>
                </a:prstGeom>
                <a:solidFill>
                  <a:srgbClr val="BAB79D"/>
                </a:solidFill>
                <a:ln w="9525">
                  <a:noFill/>
                  <a:miter lim="800000"/>
                </a:ln>
              </p:spPr>
              <p:txBody>
                <a:bodyPr/>
                <a:lstStyle/>
                <a:p>
                  <a:endParaRPr lang="zh-CN" altLang="en-US"/>
                </a:p>
              </p:txBody>
            </p:sp>
          </p:grpSp>
        </p:grpSp>
      </p:grpSp>
      <p:grpSp>
        <p:nvGrpSpPr>
          <p:cNvPr id="66586" name="Group 104"/>
          <p:cNvGrpSpPr/>
          <p:nvPr/>
        </p:nvGrpSpPr>
        <p:grpSpPr bwMode="auto">
          <a:xfrm>
            <a:off x="579438" y="2509838"/>
            <a:ext cx="504825" cy="517525"/>
            <a:chOff x="101" y="1539"/>
            <a:chExt cx="343" cy="352"/>
          </a:xfrm>
        </p:grpSpPr>
        <p:grpSp>
          <p:nvGrpSpPr>
            <p:cNvPr id="66899" name="Group 105"/>
            <p:cNvGrpSpPr/>
            <p:nvPr/>
          </p:nvGrpSpPr>
          <p:grpSpPr bwMode="auto">
            <a:xfrm>
              <a:off x="109" y="1545"/>
              <a:ext cx="335" cy="346"/>
              <a:chOff x="109" y="1545"/>
              <a:chExt cx="335" cy="346"/>
            </a:xfrm>
          </p:grpSpPr>
          <p:sp>
            <p:nvSpPr>
              <p:cNvPr id="66913" name="Freeform 106"/>
              <p:cNvSpPr/>
              <p:nvPr/>
            </p:nvSpPr>
            <p:spPr bwMode="auto">
              <a:xfrm>
                <a:off x="118" y="1724"/>
                <a:ext cx="316" cy="34"/>
              </a:xfrm>
              <a:custGeom>
                <a:avLst/>
                <a:gdLst>
                  <a:gd name="T0" fmla="*/ 0 w 316"/>
                  <a:gd name="T1" fmla="*/ 34 h 34"/>
                  <a:gd name="T2" fmla="*/ 37 w 316"/>
                  <a:gd name="T3" fmla="*/ 0 h 34"/>
                  <a:gd name="T4" fmla="*/ 278 w 316"/>
                  <a:gd name="T5" fmla="*/ 0 h 34"/>
                  <a:gd name="T6" fmla="*/ 316 w 316"/>
                  <a:gd name="T7" fmla="*/ 34 h 34"/>
                  <a:gd name="T8" fmla="*/ 0 w 316"/>
                  <a:gd name="T9" fmla="*/ 34 h 34"/>
                  <a:gd name="T10" fmla="*/ 0 60000 65536"/>
                  <a:gd name="T11" fmla="*/ 0 60000 65536"/>
                  <a:gd name="T12" fmla="*/ 0 60000 65536"/>
                  <a:gd name="T13" fmla="*/ 0 60000 65536"/>
                  <a:gd name="T14" fmla="*/ 0 60000 65536"/>
                  <a:gd name="T15" fmla="*/ 0 w 316"/>
                  <a:gd name="T16" fmla="*/ 0 h 34"/>
                  <a:gd name="T17" fmla="*/ 316 w 316"/>
                  <a:gd name="T18" fmla="*/ 34 h 34"/>
                </a:gdLst>
                <a:ahLst/>
                <a:cxnLst>
                  <a:cxn ang="T10">
                    <a:pos x="T0" y="T1"/>
                  </a:cxn>
                  <a:cxn ang="T11">
                    <a:pos x="T2" y="T3"/>
                  </a:cxn>
                  <a:cxn ang="T12">
                    <a:pos x="T4" y="T5"/>
                  </a:cxn>
                  <a:cxn ang="T13">
                    <a:pos x="T6" y="T7"/>
                  </a:cxn>
                  <a:cxn ang="T14">
                    <a:pos x="T8" y="T9"/>
                  </a:cxn>
                </a:cxnLst>
                <a:rect l="T15" t="T16" r="T17" b="T18"/>
                <a:pathLst>
                  <a:path w="316" h="34">
                    <a:moveTo>
                      <a:pt x="0" y="34"/>
                    </a:moveTo>
                    <a:lnTo>
                      <a:pt x="37" y="0"/>
                    </a:lnTo>
                    <a:lnTo>
                      <a:pt x="278" y="0"/>
                    </a:lnTo>
                    <a:lnTo>
                      <a:pt x="316" y="34"/>
                    </a:lnTo>
                    <a:lnTo>
                      <a:pt x="0" y="34"/>
                    </a:lnTo>
                    <a:close/>
                  </a:path>
                </a:pathLst>
              </a:custGeom>
              <a:solidFill>
                <a:srgbClr val="000000"/>
              </a:solidFill>
              <a:ln w="9525">
                <a:noFill/>
                <a:round/>
              </a:ln>
            </p:spPr>
            <p:txBody>
              <a:bodyPr/>
              <a:lstStyle/>
              <a:p>
                <a:endParaRPr lang="zh-CN" altLang="en-US"/>
              </a:p>
            </p:txBody>
          </p:sp>
          <p:sp>
            <p:nvSpPr>
              <p:cNvPr id="66914" name="Freeform 107"/>
              <p:cNvSpPr/>
              <p:nvPr/>
            </p:nvSpPr>
            <p:spPr bwMode="auto">
              <a:xfrm>
                <a:off x="118" y="1724"/>
                <a:ext cx="316" cy="34"/>
              </a:xfrm>
              <a:custGeom>
                <a:avLst/>
                <a:gdLst>
                  <a:gd name="T0" fmla="*/ 0 w 316"/>
                  <a:gd name="T1" fmla="*/ 34 h 34"/>
                  <a:gd name="T2" fmla="*/ 37 w 316"/>
                  <a:gd name="T3" fmla="*/ 0 h 34"/>
                  <a:gd name="T4" fmla="*/ 278 w 316"/>
                  <a:gd name="T5" fmla="*/ 0 h 34"/>
                  <a:gd name="T6" fmla="*/ 316 w 316"/>
                  <a:gd name="T7" fmla="*/ 34 h 34"/>
                  <a:gd name="T8" fmla="*/ 0 w 316"/>
                  <a:gd name="T9" fmla="*/ 34 h 34"/>
                  <a:gd name="T10" fmla="*/ 0 60000 65536"/>
                  <a:gd name="T11" fmla="*/ 0 60000 65536"/>
                  <a:gd name="T12" fmla="*/ 0 60000 65536"/>
                  <a:gd name="T13" fmla="*/ 0 60000 65536"/>
                  <a:gd name="T14" fmla="*/ 0 60000 65536"/>
                  <a:gd name="T15" fmla="*/ 0 w 316"/>
                  <a:gd name="T16" fmla="*/ 0 h 34"/>
                  <a:gd name="T17" fmla="*/ 316 w 316"/>
                  <a:gd name="T18" fmla="*/ 34 h 34"/>
                </a:gdLst>
                <a:ahLst/>
                <a:cxnLst>
                  <a:cxn ang="T10">
                    <a:pos x="T0" y="T1"/>
                  </a:cxn>
                  <a:cxn ang="T11">
                    <a:pos x="T2" y="T3"/>
                  </a:cxn>
                  <a:cxn ang="T12">
                    <a:pos x="T4" y="T5"/>
                  </a:cxn>
                  <a:cxn ang="T13">
                    <a:pos x="T6" y="T7"/>
                  </a:cxn>
                  <a:cxn ang="T14">
                    <a:pos x="T8" y="T9"/>
                  </a:cxn>
                </a:cxnLst>
                <a:rect l="T15" t="T16" r="T17" b="T18"/>
                <a:pathLst>
                  <a:path w="316" h="34">
                    <a:moveTo>
                      <a:pt x="0" y="34"/>
                    </a:moveTo>
                    <a:lnTo>
                      <a:pt x="37" y="0"/>
                    </a:lnTo>
                    <a:lnTo>
                      <a:pt x="278" y="0"/>
                    </a:lnTo>
                    <a:lnTo>
                      <a:pt x="316" y="34"/>
                    </a:lnTo>
                    <a:lnTo>
                      <a:pt x="0" y="34"/>
                    </a:lnTo>
                    <a:close/>
                  </a:path>
                </a:pathLst>
              </a:custGeom>
              <a:solidFill>
                <a:srgbClr val="000000"/>
              </a:solidFill>
              <a:ln w="9525">
                <a:noFill/>
                <a:round/>
              </a:ln>
            </p:spPr>
            <p:txBody>
              <a:bodyPr/>
              <a:lstStyle/>
              <a:p>
                <a:endParaRPr lang="zh-CN" altLang="en-US"/>
              </a:p>
            </p:txBody>
          </p:sp>
          <p:sp>
            <p:nvSpPr>
              <p:cNvPr id="66915" name="Freeform 108"/>
              <p:cNvSpPr/>
              <p:nvPr/>
            </p:nvSpPr>
            <p:spPr bwMode="auto">
              <a:xfrm>
                <a:off x="165" y="1545"/>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 name="T10" fmla="*/ 0 60000 65536"/>
                  <a:gd name="T11" fmla="*/ 0 60000 65536"/>
                  <a:gd name="T12" fmla="*/ 0 60000 65536"/>
                  <a:gd name="T13" fmla="*/ 0 60000 65536"/>
                  <a:gd name="T14" fmla="*/ 0 60000 65536"/>
                  <a:gd name="T15" fmla="*/ 0 w 223"/>
                  <a:gd name="T16" fmla="*/ 0 h 23"/>
                  <a:gd name="T17" fmla="*/ 223 w 223"/>
                  <a:gd name="T18" fmla="*/ 23 h 23"/>
                </a:gdLst>
                <a:ahLst/>
                <a:cxnLst>
                  <a:cxn ang="T10">
                    <a:pos x="T0" y="T1"/>
                  </a:cxn>
                  <a:cxn ang="T11">
                    <a:pos x="T2" y="T3"/>
                  </a:cxn>
                  <a:cxn ang="T12">
                    <a:pos x="T4" y="T5"/>
                  </a:cxn>
                  <a:cxn ang="T13">
                    <a:pos x="T6" y="T7"/>
                  </a:cxn>
                  <a:cxn ang="T14">
                    <a:pos x="T8" y="T9"/>
                  </a:cxn>
                </a:cxnLst>
                <a:rect l="T15" t="T16" r="T17" b="T18"/>
                <a:pathLst>
                  <a:path w="223" h="23">
                    <a:moveTo>
                      <a:pt x="0" y="23"/>
                    </a:moveTo>
                    <a:lnTo>
                      <a:pt x="27" y="0"/>
                    </a:lnTo>
                    <a:lnTo>
                      <a:pt x="196" y="0"/>
                    </a:lnTo>
                    <a:lnTo>
                      <a:pt x="223" y="23"/>
                    </a:lnTo>
                    <a:lnTo>
                      <a:pt x="0" y="23"/>
                    </a:lnTo>
                    <a:close/>
                  </a:path>
                </a:pathLst>
              </a:custGeom>
              <a:solidFill>
                <a:srgbClr val="000000"/>
              </a:solidFill>
              <a:ln w="9525">
                <a:noFill/>
                <a:round/>
              </a:ln>
            </p:spPr>
            <p:txBody>
              <a:bodyPr/>
              <a:lstStyle/>
              <a:p>
                <a:endParaRPr lang="zh-CN" altLang="en-US"/>
              </a:p>
            </p:txBody>
          </p:sp>
          <p:sp>
            <p:nvSpPr>
              <p:cNvPr id="66916" name="Freeform 109"/>
              <p:cNvSpPr/>
              <p:nvPr/>
            </p:nvSpPr>
            <p:spPr bwMode="auto">
              <a:xfrm>
                <a:off x="165" y="1545"/>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 name="T10" fmla="*/ 0 60000 65536"/>
                  <a:gd name="T11" fmla="*/ 0 60000 65536"/>
                  <a:gd name="T12" fmla="*/ 0 60000 65536"/>
                  <a:gd name="T13" fmla="*/ 0 60000 65536"/>
                  <a:gd name="T14" fmla="*/ 0 60000 65536"/>
                  <a:gd name="T15" fmla="*/ 0 w 223"/>
                  <a:gd name="T16" fmla="*/ 0 h 23"/>
                  <a:gd name="T17" fmla="*/ 223 w 223"/>
                  <a:gd name="T18" fmla="*/ 23 h 23"/>
                </a:gdLst>
                <a:ahLst/>
                <a:cxnLst>
                  <a:cxn ang="T10">
                    <a:pos x="T0" y="T1"/>
                  </a:cxn>
                  <a:cxn ang="T11">
                    <a:pos x="T2" y="T3"/>
                  </a:cxn>
                  <a:cxn ang="T12">
                    <a:pos x="T4" y="T5"/>
                  </a:cxn>
                  <a:cxn ang="T13">
                    <a:pos x="T6" y="T7"/>
                  </a:cxn>
                  <a:cxn ang="T14">
                    <a:pos x="T8" y="T9"/>
                  </a:cxn>
                </a:cxnLst>
                <a:rect l="T15" t="T16" r="T17" b="T18"/>
                <a:pathLst>
                  <a:path w="223" h="23">
                    <a:moveTo>
                      <a:pt x="0" y="23"/>
                    </a:moveTo>
                    <a:lnTo>
                      <a:pt x="27" y="0"/>
                    </a:lnTo>
                    <a:lnTo>
                      <a:pt x="196" y="0"/>
                    </a:lnTo>
                    <a:lnTo>
                      <a:pt x="223" y="23"/>
                    </a:lnTo>
                    <a:lnTo>
                      <a:pt x="0" y="23"/>
                    </a:lnTo>
                    <a:close/>
                  </a:path>
                </a:pathLst>
              </a:custGeom>
              <a:solidFill>
                <a:srgbClr val="000000"/>
              </a:solidFill>
              <a:ln w="9525">
                <a:noFill/>
                <a:round/>
              </a:ln>
            </p:spPr>
            <p:txBody>
              <a:bodyPr/>
              <a:lstStyle/>
              <a:p>
                <a:endParaRPr lang="zh-CN" altLang="en-US"/>
              </a:p>
            </p:txBody>
          </p:sp>
          <p:sp>
            <p:nvSpPr>
              <p:cNvPr id="66917" name="Rectangle 110"/>
              <p:cNvSpPr>
                <a:spLocks noChangeArrowheads="1"/>
              </p:cNvSpPr>
              <p:nvPr/>
            </p:nvSpPr>
            <p:spPr bwMode="auto">
              <a:xfrm>
                <a:off x="165" y="1568"/>
                <a:ext cx="223" cy="175"/>
              </a:xfrm>
              <a:prstGeom prst="rect">
                <a:avLst/>
              </a:prstGeom>
              <a:solidFill>
                <a:srgbClr val="000000"/>
              </a:solidFill>
              <a:ln w="9525">
                <a:noFill/>
                <a:miter lim="800000"/>
              </a:ln>
            </p:spPr>
            <p:txBody>
              <a:bodyPr/>
              <a:lstStyle/>
              <a:p>
                <a:endParaRPr lang="zh-CN" altLang="en-US"/>
              </a:p>
            </p:txBody>
          </p:sp>
          <p:sp>
            <p:nvSpPr>
              <p:cNvPr id="66918" name="Rectangle 111"/>
              <p:cNvSpPr>
                <a:spLocks noChangeArrowheads="1"/>
              </p:cNvSpPr>
              <p:nvPr/>
            </p:nvSpPr>
            <p:spPr bwMode="auto">
              <a:xfrm>
                <a:off x="120" y="1756"/>
                <a:ext cx="314" cy="78"/>
              </a:xfrm>
              <a:prstGeom prst="rect">
                <a:avLst/>
              </a:prstGeom>
              <a:solidFill>
                <a:srgbClr val="000000"/>
              </a:solidFill>
              <a:ln w="9525">
                <a:noFill/>
                <a:miter lim="800000"/>
              </a:ln>
            </p:spPr>
            <p:txBody>
              <a:bodyPr/>
              <a:lstStyle/>
              <a:p>
                <a:endParaRPr lang="zh-CN" altLang="en-US"/>
              </a:p>
            </p:txBody>
          </p:sp>
          <p:sp>
            <p:nvSpPr>
              <p:cNvPr id="66919" name="Rectangle 112"/>
              <p:cNvSpPr>
                <a:spLocks noChangeArrowheads="1"/>
              </p:cNvSpPr>
              <p:nvPr/>
            </p:nvSpPr>
            <p:spPr bwMode="auto">
              <a:xfrm>
                <a:off x="186" y="1589"/>
                <a:ext cx="182" cy="135"/>
              </a:xfrm>
              <a:prstGeom prst="rect">
                <a:avLst/>
              </a:prstGeom>
              <a:solidFill>
                <a:srgbClr val="000000"/>
              </a:solidFill>
              <a:ln w="9525">
                <a:noFill/>
                <a:miter lim="800000"/>
              </a:ln>
            </p:spPr>
            <p:txBody>
              <a:bodyPr/>
              <a:lstStyle/>
              <a:p>
                <a:endParaRPr lang="zh-CN" altLang="en-US"/>
              </a:p>
            </p:txBody>
          </p:sp>
          <p:sp>
            <p:nvSpPr>
              <p:cNvPr id="66920" name="Line 113"/>
              <p:cNvSpPr>
                <a:spLocks noChangeShapeType="1"/>
              </p:cNvSpPr>
              <p:nvPr/>
            </p:nvSpPr>
            <p:spPr bwMode="auto">
              <a:xfrm flipH="1">
                <a:off x="335" y="1786"/>
                <a:ext cx="74" cy="1"/>
              </a:xfrm>
              <a:prstGeom prst="line">
                <a:avLst/>
              </a:prstGeom>
              <a:noFill/>
              <a:ln w="9525">
                <a:solidFill>
                  <a:srgbClr val="000000"/>
                </a:solidFill>
                <a:round/>
              </a:ln>
            </p:spPr>
            <p:txBody>
              <a:bodyPr/>
              <a:lstStyle/>
              <a:p>
                <a:endParaRPr lang="zh-CN" altLang="en-US"/>
              </a:p>
            </p:txBody>
          </p:sp>
          <p:grpSp>
            <p:nvGrpSpPr>
              <p:cNvPr id="66921" name="Group 114"/>
              <p:cNvGrpSpPr/>
              <p:nvPr/>
            </p:nvGrpSpPr>
            <p:grpSpPr bwMode="auto">
              <a:xfrm>
                <a:off x="109" y="1841"/>
                <a:ext cx="335" cy="50"/>
                <a:chOff x="109" y="1841"/>
                <a:chExt cx="335" cy="50"/>
              </a:xfrm>
            </p:grpSpPr>
            <p:sp>
              <p:nvSpPr>
                <p:cNvPr id="66922" name="Freeform 115"/>
                <p:cNvSpPr/>
                <p:nvPr/>
              </p:nvSpPr>
              <p:spPr bwMode="auto">
                <a:xfrm>
                  <a:off x="109" y="1841"/>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 name="T10" fmla="*/ 0 60000 65536"/>
                    <a:gd name="T11" fmla="*/ 0 60000 65536"/>
                    <a:gd name="T12" fmla="*/ 0 60000 65536"/>
                    <a:gd name="T13" fmla="*/ 0 60000 65536"/>
                    <a:gd name="T14" fmla="*/ 0 60000 65536"/>
                    <a:gd name="T15" fmla="*/ 0 w 335"/>
                    <a:gd name="T16" fmla="*/ 0 h 38"/>
                    <a:gd name="T17" fmla="*/ 335 w 335"/>
                    <a:gd name="T18" fmla="*/ 38 h 38"/>
                  </a:gdLst>
                  <a:ahLst/>
                  <a:cxnLst>
                    <a:cxn ang="T10">
                      <a:pos x="T0" y="T1"/>
                    </a:cxn>
                    <a:cxn ang="T11">
                      <a:pos x="T2" y="T3"/>
                    </a:cxn>
                    <a:cxn ang="T12">
                      <a:pos x="T4" y="T5"/>
                    </a:cxn>
                    <a:cxn ang="T13">
                      <a:pos x="T6" y="T7"/>
                    </a:cxn>
                    <a:cxn ang="T14">
                      <a:pos x="T8" y="T9"/>
                    </a:cxn>
                  </a:cxnLst>
                  <a:rect l="T15" t="T16" r="T17" b="T18"/>
                  <a:pathLst>
                    <a:path w="335" h="38">
                      <a:moveTo>
                        <a:pt x="0" y="38"/>
                      </a:moveTo>
                      <a:lnTo>
                        <a:pt x="40" y="0"/>
                      </a:lnTo>
                      <a:lnTo>
                        <a:pt x="296" y="0"/>
                      </a:lnTo>
                      <a:lnTo>
                        <a:pt x="335" y="38"/>
                      </a:lnTo>
                      <a:lnTo>
                        <a:pt x="0" y="38"/>
                      </a:lnTo>
                      <a:close/>
                    </a:path>
                  </a:pathLst>
                </a:custGeom>
                <a:solidFill>
                  <a:srgbClr val="000000"/>
                </a:solidFill>
                <a:ln w="9525">
                  <a:noFill/>
                  <a:round/>
                </a:ln>
              </p:spPr>
              <p:txBody>
                <a:bodyPr/>
                <a:lstStyle/>
                <a:p>
                  <a:endParaRPr lang="zh-CN" altLang="en-US"/>
                </a:p>
              </p:txBody>
            </p:sp>
            <p:sp>
              <p:nvSpPr>
                <p:cNvPr id="66923" name="Freeform 116"/>
                <p:cNvSpPr/>
                <p:nvPr/>
              </p:nvSpPr>
              <p:spPr bwMode="auto">
                <a:xfrm>
                  <a:off x="109" y="1841"/>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 name="T10" fmla="*/ 0 60000 65536"/>
                    <a:gd name="T11" fmla="*/ 0 60000 65536"/>
                    <a:gd name="T12" fmla="*/ 0 60000 65536"/>
                    <a:gd name="T13" fmla="*/ 0 60000 65536"/>
                    <a:gd name="T14" fmla="*/ 0 60000 65536"/>
                    <a:gd name="T15" fmla="*/ 0 w 335"/>
                    <a:gd name="T16" fmla="*/ 0 h 38"/>
                    <a:gd name="T17" fmla="*/ 335 w 335"/>
                    <a:gd name="T18" fmla="*/ 38 h 38"/>
                  </a:gdLst>
                  <a:ahLst/>
                  <a:cxnLst>
                    <a:cxn ang="T10">
                      <a:pos x="T0" y="T1"/>
                    </a:cxn>
                    <a:cxn ang="T11">
                      <a:pos x="T2" y="T3"/>
                    </a:cxn>
                    <a:cxn ang="T12">
                      <a:pos x="T4" y="T5"/>
                    </a:cxn>
                    <a:cxn ang="T13">
                      <a:pos x="T6" y="T7"/>
                    </a:cxn>
                    <a:cxn ang="T14">
                      <a:pos x="T8" y="T9"/>
                    </a:cxn>
                  </a:cxnLst>
                  <a:rect l="T15" t="T16" r="T17" b="T18"/>
                  <a:pathLst>
                    <a:path w="335" h="38">
                      <a:moveTo>
                        <a:pt x="0" y="38"/>
                      </a:moveTo>
                      <a:lnTo>
                        <a:pt x="40" y="0"/>
                      </a:lnTo>
                      <a:lnTo>
                        <a:pt x="296" y="0"/>
                      </a:lnTo>
                      <a:lnTo>
                        <a:pt x="335" y="38"/>
                      </a:lnTo>
                      <a:lnTo>
                        <a:pt x="0" y="38"/>
                      </a:lnTo>
                      <a:close/>
                    </a:path>
                  </a:pathLst>
                </a:custGeom>
                <a:solidFill>
                  <a:srgbClr val="000000"/>
                </a:solidFill>
                <a:ln w="9525">
                  <a:noFill/>
                  <a:round/>
                </a:ln>
              </p:spPr>
              <p:txBody>
                <a:bodyPr/>
                <a:lstStyle/>
                <a:p>
                  <a:endParaRPr lang="zh-CN" altLang="en-US"/>
                </a:p>
              </p:txBody>
            </p:sp>
            <p:sp>
              <p:nvSpPr>
                <p:cNvPr id="66924" name="Rectangle 117"/>
                <p:cNvSpPr>
                  <a:spLocks noChangeArrowheads="1"/>
                </p:cNvSpPr>
                <p:nvPr/>
              </p:nvSpPr>
              <p:spPr bwMode="auto">
                <a:xfrm>
                  <a:off x="112" y="1876"/>
                  <a:ext cx="330" cy="15"/>
                </a:xfrm>
                <a:prstGeom prst="rect">
                  <a:avLst/>
                </a:prstGeom>
                <a:solidFill>
                  <a:srgbClr val="000000"/>
                </a:solidFill>
                <a:ln w="9525">
                  <a:noFill/>
                  <a:miter lim="800000"/>
                </a:ln>
              </p:spPr>
              <p:txBody>
                <a:bodyPr/>
                <a:lstStyle/>
                <a:p>
                  <a:endParaRPr lang="zh-CN" altLang="en-US"/>
                </a:p>
              </p:txBody>
            </p:sp>
          </p:grpSp>
        </p:grpSp>
        <p:grpSp>
          <p:nvGrpSpPr>
            <p:cNvPr id="66900" name="Group 118"/>
            <p:cNvGrpSpPr/>
            <p:nvPr/>
          </p:nvGrpSpPr>
          <p:grpSpPr bwMode="auto">
            <a:xfrm>
              <a:off x="101" y="1539"/>
              <a:ext cx="335" cy="346"/>
              <a:chOff x="101" y="1539"/>
              <a:chExt cx="335" cy="346"/>
            </a:xfrm>
          </p:grpSpPr>
          <p:sp>
            <p:nvSpPr>
              <p:cNvPr id="66901" name="Freeform 119"/>
              <p:cNvSpPr/>
              <p:nvPr/>
            </p:nvSpPr>
            <p:spPr bwMode="auto">
              <a:xfrm>
                <a:off x="109" y="1718"/>
                <a:ext cx="316" cy="34"/>
              </a:xfrm>
              <a:custGeom>
                <a:avLst/>
                <a:gdLst>
                  <a:gd name="T0" fmla="*/ 0 w 316"/>
                  <a:gd name="T1" fmla="*/ 34 h 34"/>
                  <a:gd name="T2" fmla="*/ 38 w 316"/>
                  <a:gd name="T3" fmla="*/ 0 h 34"/>
                  <a:gd name="T4" fmla="*/ 279 w 316"/>
                  <a:gd name="T5" fmla="*/ 0 h 34"/>
                  <a:gd name="T6" fmla="*/ 316 w 316"/>
                  <a:gd name="T7" fmla="*/ 34 h 34"/>
                  <a:gd name="T8" fmla="*/ 0 w 316"/>
                  <a:gd name="T9" fmla="*/ 34 h 34"/>
                  <a:gd name="T10" fmla="*/ 0 60000 65536"/>
                  <a:gd name="T11" fmla="*/ 0 60000 65536"/>
                  <a:gd name="T12" fmla="*/ 0 60000 65536"/>
                  <a:gd name="T13" fmla="*/ 0 60000 65536"/>
                  <a:gd name="T14" fmla="*/ 0 60000 65536"/>
                  <a:gd name="T15" fmla="*/ 0 w 316"/>
                  <a:gd name="T16" fmla="*/ 0 h 34"/>
                  <a:gd name="T17" fmla="*/ 316 w 316"/>
                  <a:gd name="T18" fmla="*/ 34 h 34"/>
                </a:gdLst>
                <a:ahLst/>
                <a:cxnLst>
                  <a:cxn ang="T10">
                    <a:pos x="T0" y="T1"/>
                  </a:cxn>
                  <a:cxn ang="T11">
                    <a:pos x="T2" y="T3"/>
                  </a:cxn>
                  <a:cxn ang="T12">
                    <a:pos x="T4" y="T5"/>
                  </a:cxn>
                  <a:cxn ang="T13">
                    <a:pos x="T6" y="T7"/>
                  </a:cxn>
                  <a:cxn ang="T14">
                    <a:pos x="T8" y="T9"/>
                  </a:cxn>
                </a:cxnLst>
                <a:rect l="T15" t="T16" r="T17" b="T18"/>
                <a:pathLst>
                  <a:path w="316" h="34">
                    <a:moveTo>
                      <a:pt x="0" y="34"/>
                    </a:moveTo>
                    <a:lnTo>
                      <a:pt x="38" y="0"/>
                    </a:lnTo>
                    <a:lnTo>
                      <a:pt x="279" y="0"/>
                    </a:lnTo>
                    <a:lnTo>
                      <a:pt x="316" y="34"/>
                    </a:lnTo>
                    <a:lnTo>
                      <a:pt x="0" y="34"/>
                    </a:lnTo>
                    <a:close/>
                  </a:path>
                </a:pathLst>
              </a:custGeom>
              <a:solidFill>
                <a:srgbClr val="C9C9B6"/>
              </a:solidFill>
              <a:ln w="9525">
                <a:noFill/>
                <a:round/>
              </a:ln>
            </p:spPr>
            <p:txBody>
              <a:bodyPr/>
              <a:lstStyle/>
              <a:p>
                <a:endParaRPr lang="zh-CN" altLang="en-US"/>
              </a:p>
            </p:txBody>
          </p:sp>
          <p:sp>
            <p:nvSpPr>
              <p:cNvPr id="66902" name="Freeform 120"/>
              <p:cNvSpPr/>
              <p:nvPr/>
            </p:nvSpPr>
            <p:spPr bwMode="auto">
              <a:xfrm>
                <a:off x="109" y="1718"/>
                <a:ext cx="316" cy="34"/>
              </a:xfrm>
              <a:custGeom>
                <a:avLst/>
                <a:gdLst>
                  <a:gd name="T0" fmla="*/ 0 w 316"/>
                  <a:gd name="T1" fmla="*/ 34 h 34"/>
                  <a:gd name="T2" fmla="*/ 38 w 316"/>
                  <a:gd name="T3" fmla="*/ 0 h 34"/>
                  <a:gd name="T4" fmla="*/ 279 w 316"/>
                  <a:gd name="T5" fmla="*/ 0 h 34"/>
                  <a:gd name="T6" fmla="*/ 316 w 316"/>
                  <a:gd name="T7" fmla="*/ 34 h 34"/>
                  <a:gd name="T8" fmla="*/ 0 w 316"/>
                  <a:gd name="T9" fmla="*/ 34 h 34"/>
                  <a:gd name="T10" fmla="*/ 0 60000 65536"/>
                  <a:gd name="T11" fmla="*/ 0 60000 65536"/>
                  <a:gd name="T12" fmla="*/ 0 60000 65536"/>
                  <a:gd name="T13" fmla="*/ 0 60000 65536"/>
                  <a:gd name="T14" fmla="*/ 0 60000 65536"/>
                  <a:gd name="T15" fmla="*/ 0 w 316"/>
                  <a:gd name="T16" fmla="*/ 0 h 34"/>
                  <a:gd name="T17" fmla="*/ 316 w 316"/>
                  <a:gd name="T18" fmla="*/ 34 h 34"/>
                </a:gdLst>
                <a:ahLst/>
                <a:cxnLst>
                  <a:cxn ang="T10">
                    <a:pos x="T0" y="T1"/>
                  </a:cxn>
                  <a:cxn ang="T11">
                    <a:pos x="T2" y="T3"/>
                  </a:cxn>
                  <a:cxn ang="T12">
                    <a:pos x="T4" y="T5"/>
                  </a:cxn>
                  <a:cxn ang="T13">
                    <a:pos x="T6" y="T7"/>
                  </a:cxn>
                  <a:cxn ang="T14">
                    <a:pos x="T8" y="T9"/>
                  </a:cxn>
                </a:cxnLst>
                <a:rect l="T15" t="T16" r="T17" b="T18"/>
                <a:pathLst>
                  <a:path w="316" h="34">
                    <a:moveTo>
                      <a:pt x="0" y="34"/>
                    </a:moveTo>
                    <a:lnTo>
                      <a:pt x="38" y="0"/>
                    </a:lnTo>
                    <a:lnTo>
                      <a:pt x="279" y="0"/>
                    </a:lnTo>
                    <a:lnTo>
                      <a:pt x="316" y="34"/>
                    </a:lnTo>
                    <a:lnTo>
                      <a:pt x="0" y="34"/>
                    </a:lnTo>
                    <a:close/>
                  </a:path>
                </a:pathLst>
              </a:custGeom>
              <a:solidFill>
                <a:srgbClr val="C9C9B6"/>
              </a:solidFill>
              <a:ln w="9525">
                <a:noFill/>
                <a:round/>
              </a:ln>
            </p:spPr>
            <p:txBody>
              <a:bodyPr/>
              <a:lstStyle/>
              <a:p>
                <a:endParaRPr lang="zh-CN" altLang="en-US"/>
              </a:p>
            </p:txBody>
          </p:sp>
          <p:sp>
            <p:nvSpPr>
              <p:cNvPr id="66903" name="Freeform 121"/>
              <p:cNvSpPr/>
              <p:nvPr/>
            </p:nvSpPr>
            <p:spPr bwMode="auto">
              <a:xfrm>
                <a:off x="157" y="1539"/>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 name="T10" fmla="*/ 0 60000 65536"/>
                  <a:gd name="T11" fmla="*/ 0 60000 65536"/>
                  <a:gd name="T12" fmla="*/ 0 60000 65536"/>
                  <a:gd name="T13" fmla="*/ 0 60000 65536"/>
                  <a:gd name="T14" fmla="*/ 0 60000 65536"/>
                  <a:gd name="T15" fmla="*/ 0 w 223"/>
                  <a:gd name="T16" fmla="*/ 0 h 23"/>
                  <a:gd name="T17" fmla="*/ 223 w 223"/>
                  <a:gd name="T18" fmla="*/ 23 h 23"/>
                </a:gdLst>
                <a:ahLst/>
                <a:cxnLst>
                  <a:cxn ang="T10">
                    <a:pos x="T0" y="T1"/>
                  </a:cxn>
                  <a:cxn ang="T11">
                    <a:pos x="T2" y="T3"/>
                  </a:cxn>
                  <a:cxn ang="T12">
                    <a:pos x="T4" y="T5"/>
                  </a:cxn>
                  <a:cxn ang="T13">
                    <a:pos x="T6" y="T7"/>
                  </a:cxn>
                  <a:cxn ang="T14">
                    <a:pos x="T8" y="T9"/>
                  </a:cxn>
                </a:cxnLst>
                <a:rect l="T15" t="T16" r="T17" b="T18"/>
                <a:pathLst>
                  <a:path w="223" h="23">
                    <a:moveTo>
                      <a:pt x="0" y="23"/>
                    </a:moveTo>
                    <a:lnTo>
                      <a:pt x="27" y="0"/>
                    </a:lnTo>
                    <a:lnTo>
                      <a:pt x="196" y="0"/>
                    </a:lnTo>
                    <a:lnTo>
                      <a:pt x="223" y="23"/>
                    </a:lnTo>
                    <a:lnTo>
                      <a:pt x="0" y="23"/>
                    </a:lnTo>
                    <a:close/>
                  </a:path>
                </a:pathLst>
              </a:custGeom>
              <a:solidFill>
                <a:srgbClr val="C9C9B6"/>
              </a:solidFill>
              <a:ln w="9525">
                <a:noFill/>
                <a:round/>
              </a:ln>
            </p:spPr>
            <p:txBody>
              <a:bodyPr/>
              <a:lstStyle/>
              <a:p>
                <a:endParaRPr lang="zh-CN" altLang="en-US"/>
              </a:p>
            </p:txBody>
          </p:sp>
          <p:sp>
            <p:nvSpPr>
              <p:cNvPr id="66904" name="Freeform 122"/>
              <p:cNvSpPr/>
              <p:nvPr/>
            </p:nvSpPr>
            <p:spPr bwMode="auto">
              <a:xfrm>
                <a:off x="157" y="1539"/>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 name="T10" fmla="*/ 0 60000 65536"/>
                  <a:gd name="T11" fmla="*/ 0 60000 65536"/>
                  <a:gd name="T12" fmla="*/ 0 60000 65536"/>
                  <a:gd name="T13" fmla="*/ 0 60000 65536"/>
                  <a:gd name="T14" fmla="*/ 0 60000 65536"/>
                  <a:gd name="T15" fmla="*/ 0 w 223"/>
                  <a:gd name="T16" fmla="*/ 0 h 23"/>
                  <a:gd name="T17" fmla="*/ 223 w 223"/>
                  <a:gd name="T18" fmla="*/ 23 h 23"/>
                </a:gdLst>
                <a:ahLst/>
                <a:cxnLst>
                  <a:cxn ang="T10">
                    <a:pos x="T0" y="T1"/>
                  </a:cxn>
                  <a:cxn ang="T11">
                    <a:pos x="T2" y="T3"/>
                  </a:cxn>
                  <a:cxn ang="T12">
                    <a:pos x="T4" y="T5"/>
                  </a:cxn>
                  <a:cxn ang="T13">
                    <a:pos x="T6" y="T7"/>
                  </a:cxn>
                  <a:cxn ang="T14">
                    <a:pos x="T8" y="T9"/>
                  </a:cxn>
                </a:cxnLst>
                <a:rect l="T15" t="T16" r="T17" b="T18"/>
                <a:pathLst>
                  <a:path w="223" h="23">
                    <a:moveTo>
                      <a:pt x="0" y="23"/>
                    </a:moveTo>
                    <a:lnTo>
                      <a:pt x="27" y="0"/>
                    </a:lnTo>
                    <a:lnTo>
                      <a:pt x="196" y="0"/>
                    </a:lnTo>
                    <a:lnTo>
                      <a:pt x="223" y="23"/>
                    </a:lnTo>
                    <a:lnTo>
                      <a:pt x="0" y="23"/>
                    </a:lnTo>
                    <a:close/>
                  </a:path>
                </a:pathLst>
              </a:custGeom>
              <a:solidFill>
                <a:srgbClr val="C9C9B6"/>
              </a:solidFill>
              <a:ln w="9525">
                <a:noFill/>
                <a:round/>
              </a:ln>
            </p:spPr>
            <p:txBody>
              <a:bodyPr/>
              <a:lstStyle/>
              <a:p>
                <a:endParaRPr lang="zh-CN" altLang="en-US"/>
              </a:p>
            </p:txBody>
          </p:sp>
          <p:sp>
            <p:nvSpPr>
              <p:cNvPr id="66905" name="Rectangle 123"/>
              <p:cNvSpPr>
                <a:spLocks noChangeArrowheads="1"/>
              </p:cNvSpPr>
              <p:nvPr/>
            </p:nvSpPr>
            <p:spPr bwMode="auto">
              <a:xfrm>
                <a:off x="157" y="1562"/>
                <a:ext cx="223" cy="175"/>
              </a:xfrm>
              <a:prstGeom prst="rect">
                <a:avLst/>
              </a:prstGeom>
              <a:solidFill>
                <a:srgbClr val="B7B79D"/>
              </a:solidFill>
              <a:ln w="9525">
                <a:noFill/>
                <a:miter lim="800000"/>
              </a:ln>
            </p:spPr>
            <p:txBody>
              <a:bodyPr/>
              <a:lstStyle/>
              <a:p>
                <a:endParaRPr lang="zh-CN" altLang="en-US"/>
              </a:p>
            </p:txBody>
          </p:sp>
          <p:sp>
            <p:nvSpPr>
              <p:cNvPr id="66906" name="Rectangle 124"/>
              <p:cNvSpPr>
                <a:spLocks noChangeArrowheads="1"/>
              </p:cNvSpPr>
              <p:nvPr/>
            </p:nvSpPr>
            <p:spPr bwMode="auto">
              <a:xfrm>
                <a:off x="112" y="1750"/>
                <a:ext cx="313" cy="78"/>
              </a:xfrm>
              <a:prstGeom prst="rect">
                <a:avLst/>
              </a:prstGeom>
              <a:solidFill>
                <a:srgbClr val="B7B79D"/>
              </a:solidFill>
              <a:ln w="9525">
                <a:noFill/>
                <a:miter lim="800000"/>
              </a:ln>
            </p:spPr>
            <p:txBody>
              <a:bodyPr/>
              <a:lstStyle/>
              <a:p>
                <a:endParaRPr lang="zh-CN" altLang="en-US"/>
              </a:p>
            </p:txBody>
          </p:sp>
          <p:sp>
            <p:nvSpPr>
              <p:cNvPr id="66907" name="Rectangle 125"/>
              <p:cNvSpPr>
                <a:spLocks noChangeArrowheads="1"/>
              </p:cNvSpPr>
              <p:nvPr/>
            </p:nvSpPr>
            <p:spPr bwMode="auto">
              <a:xfrm>
                <a:off x="178" y="1583"/>
                <a:ext cx="181" cy="135"/>
              </a:xfrm>
              <a:prstGeom prst="rect">
                <a:avLst/>
              </a:prstGeom>
              <a:solidFill>
                <a:srgbClr val="FFFFFF"/>
              </a:solidFill>
              <a:ln w="9525">
                <a:noFill/>
                <a:miter lim="800000"/>
              </a:ln>
            </p:spPr>
            <p:txBody>
              <a:bodyPr/>
              <a:lstStyle/>
              <a:p>
                <a:endParaRPr lang="zh-CN" altLang="en-US"/>
              </a:p>
            </p:txBody>
          </p:sp>
          <p:sp>
            <p:nvSpPr>
              <p:cNvPr id="66908" name="Line 126"/>
              <p:cNvSpPr>
                <a:spLocks noChangeShapeType="1"/>
              </p:cNvSpPr>
              <p:nvPr/>
            </p:nvSpPr>
            <p:spPr bwMode="auto">
              <a:xfrm flipH="1">
                <a:off x="326" y="1779"/>
                <a:ext cx="75" cy="1"/>
              </a:xfrm>
              <a:prstGeom prst="line">
                <a:avLst/>
              </a:prstGeom>
              <a:noFill/>
              <a:ln w="9525">
                <a:solidFill>
                  <a:srgbClr val="000000"/>
                </a:solidFill>
                <a:round/>
              </a:ln>
            </p:spPr>
            <p:txBody>
              <a:bodyPr/>
              <a:lstStyle/>
              <a:p>
                <a:endParaRPr lang="zh-CN" altLang="en-US"/>
              </a:p>
            </p:txBody>
          </p:sp>
          <p:grpSp>
            <p:nvGrpSpPr>
              <p:cNvPr id="66909" name="Group 127"/>
              <p:cNvGrpSpPr/>
              <p:nvPr/>
            </p:nvGrpSpPr>
            <p:grpSpPr bwMode="auto">
              <a:xfrm>
                <a:off x="101" y="1834"/>
                <a:ext cx="335" cy="51"/>
                <a:chOff x="101" y="1834"/>
                <a:chExt cx="335" cy="51"/>
              </a:xfrm>
            </p:grpSpPr>
            <p:sp>
              <p:nvSpPr>
                <p:cNvPr id="66910" name="Freeform 128"/>
                <p:cNvSpPr/>
                <p:nvPr/>
              </p:nvSpPr>
              <p:spPr bwMode="auto">
                <a:xfrm>
                  <a:off x="101" y="1834"/>
                  <a:ext cx="335" cy="38"/>
                </a:xfrm>
                <a:custGeom>
                  <a:avLst/>
                  <a:gdLst>
                    <a:gd name="T0" fmla="*/ 0 w 335"/>
                    <a:gd name="T1" fmla="*/ 38 h 38"/>
                    <a:gd name="T2" fmla="*/ 39 w 335"/>
                    <a:gd name="T3" fmla="*/ 0 h 38"/>
                    <a:gd name="T4" fmla="*/ 295 w 335"/>
                    <a:gd name="T5" fmla="*/ 0 h 38"/>
                    <a:gd name="T6" fmla="*/ 335 w 335"/>
                    <a:gd name="T7" fmla="*/ 38 h 38"/>
                    <a:gd name="T8" fmla="*/ 0 w 335"/>
                    <a:gd name="T9" fmla="*/ 38 h 38"/>
                    <a:gd name="T10" fmla="*/ 0 60000 65536"/>
                    <a:gd name="T11" fmla="*/ 0 60000 65536"/>
                    <a:gd name="T12" fmla="*/ 0 60000 65536"/>
                    <a:gd name="T13" fmla="*/ 0 60000 65536"/>
                    <a:gd name="T14" fmla="*/ 0 60000 65536"/>
                    <a:gd name="T15" fmla="*/ 0 w 335"/>
                    <a:gd name="T16" fmla="*/ 0 h 38"/>
                    <a:gd name="T17" fmla="*/ 335 w 335"/>
                    <a:gd name="T18" fmla="*/ 38 h 38"/>
                  </a:gdLst>
                  <a:ahLst/>
                  <a:cxnLst>
                    <a:cxn ang="T10">
                      <a:pos x="T0" y="T1"/>
                    </a:cxn>
                    <a:cxn ang="T11">
                      <a:pos x="T2" y="T3"/>
                    </a:cxn>
                    <a:cxn ang="T12">
                      <a:pos x="T4" y="T5"/>
                    </a:cxn>
                    <a:cxn ang="T13">
                      <a:pos x="T6" y="T7"/>
                    </a:cxn>
                    <a:cxn ang="T14">
                      <a:pos x="T8" y="T9"/>
                    </a:cxn>
                  </a:cxnLst>
                  <a:rect l="T15" t="T16" r="T17" b="T18"/>
                  <a:pathLst>
                    <a:path w="335" h="38">
                      <a:moveTo>
                        <a:pt x="0" y="38"/>
                      </a:moveTo>
                      <a:lnTo>
                        <a:pt x="39" y="0"/>
                      </a:lnTo>
                      <a:lnTo>
                        <a:pt x="295" y="0"/>
                      </a:lnTo>
                      <a:lnTo>
                        <a:pt x="335" y="38"/>
                      </a:lnTo>
                      <a:lnTo>
                        <a:pt x="0" y="38"/>
                      </a:lnTo>
                      <a:close/>
                    </a:path>
                  </a:pathLst>
                </a:custGeom>
                <a:solidFill>
                  <a:srgbClr val="C9C9B6"/>
                </a:solidFill>
                <a:ln w="9525">
                  <a:noFill/>
                  <a:round/>
                </a:ln>
              </p:spPr>
              <p:txBody>
                <a:bodyPr/>
                <a:lstStyle/>
                <a:p>
                  <a:endParaRPr lang="zh-CN" altLang="en-US"/>
                </a:p>
              </p:txBody>
            </p:sp>
            <p:sp>
              <p:nvSpPr>
                <p:cNvPr id="66911" name="Freeform 129"/>
                <p:cNvSpPr/>
                <p:nvPr/>
              </p:nvSpPr>
              <p:spPr bwMode="auto">
                <a:xfrm>
                  <a:off x="101" y="1834"/>
                  <a:ext cx="335" cy="38"/>
                </a:xfrm>
                <a:custGeom>
                  <a:avLst/>
                  <a:gdLst>
                    <a:gd name="T0" fmla="*/ 0 w 335"/>
                    <a:gd name="T1" fmla="*/ 38 h 38"/>
                    <a:gd name="T2" fmla="*/ 39 w 335"/>
                    <a:gd name="T3" fmla="*/ 0 h 38"/>
                    <a:gd name="T4" fmla="*/ 295 w 335"/>
                    <a:gd name="T5" fmla="*/ 0 h 38"/>
                    <a:gd name="T6" fmla="*/ 335 w 335"/>
                    <a:gd name="T7" fmla="*/ 38 h 38"/>
                    <a:gd name="T8" fmla="*/ 0 w 335"/>
                    <a:gd name="T9" fmla="*/ 38 h 38"/>
                    <a:gd name="T10" fmla="*/ 0 60000 65536"/>
                    <a:gd name="T11" fmla="*/ 0 60000 65536"/>
                    <a:gd name="T12" fmla="*/ 0 60000 65536"/>
                    <a:gd name="T13" fmla="*/ 0 60000 65536"/>
                    <a:gd name="T14" fmla="*/ 0 60000 65536"/>
                    <a:gd name="T15" fmla="*/ 0 w 335"/>
                    <a:gd name="T16" fmla="*/ 0 h 38"/>
                    <a:gd name="T17" fmla="*/ 335 w 335"/>
                    <a:gd name="T18" fmla="*/ 38 h 38"/>
                  </a:gdLst>
                  <a:ahLst/>
                  <a:cxnLst>
                    <a:cxn ang="T10">
                      <a:pos x="T0" y="T1"/>
                    </a:cxn>
                    <a:cxn ang="T11">
                      <a:pos x="T2" y="T3"/>
                    </a:cxn>
                    <a:cxn ang="T12">
                      <a:pos x="T4" y="T5"/>
                    </a:cxn>
                    <a:cxn ang="T13">
                      <a:pos x="T6" y="T7"/>
                    </a:cxn>
                    <a:cxn ang="T14">
                      <a:pos x="T8" y="T9"/>
                    </a:cxn>
                  </a:cxnLst>
                  <a:rect l="T15" t="T16" r="T17" b="T18"/>
                  <a:pathLst>
                    <a:path w="335" h="38">
                      <a:moveTo>
                        <a:pt x="0" y="38"/>
                      </a:moveTo>
                      <a:lnTo>
                        <a:pt x="39" y="0"/>
                      </a:lnTo>
                      <a:lnTo>
                        <a:pt x="295" y="0"/>
                      </a:lnTo>
                      <a:lnTo>
                        <a:pt x="335" y="38"/>
                      </a:lnTo>
                      <a:lnTo>
                        <a:pt x="0" y="38"/>
                      </a:lnTo>
                      <a:close/>
                    </a:path>
                  </a:pathLst>
                </a:custGeom>
                <a:solidFill>
                  <a:srgbClr val="C9C9B6"/>
                </a:solidFill>
                <a:ln w="9525">
                  <a:noFill/>
                  <a:round/>
                </a:ln>
              </p:spPr>
              <p:txBody>
                <a:bodyPr/>
                <a:lstStyle/>
                <a:p>
                  <a:endParaRPr lang="zh-CN" altLang="en-US"/>
                </a:p>
              </p:txBody>
            </p:sp>
            <p:sp>
              <p:nvSpPr>
                <p:cNvPr id="66912" name="Rectangle 130"/>
                <p:cNvSpPr>
                  <a:spLocks noChangeArrowheads="1"/>
                </p:cNvSpPr>
                <p:nvPr/>
              </p:nvSpPr>
              <p:spPr bwMode="auto">
                <a:xfrm>
                  <a:off x="103" y="1870"/>
                  <a:ext cx="331" cy="15"/>
                </a:xfrm>
                <a:prstGeom prst="rect">
                  <a:avLst/>
                </a:prstGeom>
                <a:solidFill>
                  <a:srgbClr val="BAB79D"/>
                </a:solidFill>
                <a:ln w="9525">
                  <a:noFill/>
                  <a:miter lim="800000"/>
                </a:ln>
              </p:spPr>
              <p:txBody>
                <a:bodyPr/>
                <a:lstStyle/>
                <a:p>
                  <a:endParaRPr lang="zh-CN" altLang="en-US"/>
                </a:p>
              </p:txBody>
            </p:sp>
          </p:grpSp>
        </p:grpSp>
      </p:grpSp>
      <p:grpSp>
        <p:nvGrpSpPr>
          <p:cNvPr id="66587" name="Group 131"/>
          <p:cNvGrpSpPr/>
          <p:nvPr/>
        </p:nvGrpSpPr>
        <p:grpSpPr bwMode="auto">
          <a:xfrm>
            <a:off x="8158163" y="3657600"/>
            <a:ext cx="506412" cy="514350"/>
            <a:chOff x="5237" y="2322"/>
            <a:chExt cx="343" cy="352"/>
          </a:xfrm>
        </p:grpSpPr>
        <p:grpSp>
          <p:nvGrpSpPr>
            <p:cNvPr id="66873" name="Group 132"/>
            <p:cNvGrpSpPr/>
            <p:nvPr/>
          </p:nvGrpSpPr>
          <p:grpSpPr bwMode="auto">
            <a:xfrm>
              <a:off x="5245" y="2328"/>
              <a:ext cx="335" cy="346"/>
              <a:chOff x="5245" y="2328"/>
              <a:chExt cx="335" cy="346"/>
            </a:xfrm>
          </p:grpSpPr>
          <p:sp>
            <p:nvSpPr>
              <p:cNvPr id="66887" name="Freeform 133"/>
              <p:cNvSpPr/>
              <p:nvPr/>
            </p:nvSpPr>
            <p:spPr bwMode="auto">
              <a:xfrm>
                <a:off x="5254" y="2508"/>
                <a:ext cx="316" cy="33"/>
              </a:xfrm>
              <a:custGeom>
                <a:avLst/>
                <a:gdLst>
                  <a:gd name="T0" fmla="*/ 0 w 316"/>
                  <a:gd name="T1" fmla="*/ 33 h 33"/>
                  <a:gd name="T2" fmla="*/ 37 w 316"/>
                  <a:gd name="T3" fmla="*/ 0 h 33"/>
                  <a:gd name="T4" fmla="*/ 278 w 316"/>
                  <a:gd name="T5" fmla="*/ 0 h 33"/>
                  <a:gd name="T6" fmla="*/ 316 w 316"/>
                  <a:gd name="T7" fmla="*/ 33 h 33"/>
                  <a:gd name="T8" fmla="*/ 0 w 316"/>
                  <a:gd name="T9" fmla="*/ 33 h 33"/>
                  <a:gd name="T10" fmla="*/ 0 60000 65536"/>
                  <a:gd name="T11" fmla="*/ 0 60000 65536"/>
                  <a:gd name="T12" fmla="*/ 0 60000 65536"/>
                  <a:gd name="T13" fmla="*/ 0 60000 65536"/>
                  <a:gd name="T14" fmla="*/ 0 60000 65536"/>
                  <a:gd name="T15" fmla="*/ 0 w 316"/>
                  <a:gd name="T16" fmla="*/ 0 h 33"/>
                  <a:gd name="T17" fmla="*/ 316 w 316"/>
                  <a:gd name="T18" fmla="*/ 33 h 33"/>
                </a:gdLst>
                <a:ahLst/>
                <a:cxnLst>
                  <a:cxn ang="T10">
                    <a:pos x="T0" y="T1"/>
                  </a:cxn>
                  <a:cxn ang="T11">
                    <a:pos x="T2" y="T3"/>
                  </a:cxn>
                  <a:cxn ang="T12">
                    <a:pos x="T4" y="T5"/>
                  </a:cxn>
                  <a:cxn ang="T13">
                    <a:pos x="T6" y="T7"/>
                  </a:cxn>
                  <a:cxn ang="T14">
                    <a:pos x="T8" y="T9"/>
                  </a:cxn>
                </a:cxnLst>
                <a:rect l="T15" t="T16" r="T17" b="T18"/>
                <a:pathLst>
                  <a:path w="316" h="33">
                    <a:moveTo>
                      <a:pt x="0" y="33"/>
                    </a:moveTo>
                    <a:lnTo>
                      <a:pt x="37" y="0"/>
                    </a:lnTo>
                    <a:lnTo>
                      <a:pt x="278" y="0"/>
                    </a:lnTo>
                    <a:lnTo>
                      <a:pt x="316" y="33"/>
                    </a:lnTo>
                    <a:lnTo>
                      <a:pt x="0" y="33"/>
                    </a:lnTo>
                    <a:close/>
                  </a:path>
                </a:pathLst>
              </a:custGeom>
              <a:solidFill>
                <a:srgbClr val="000000"/>
              </a:solidFill>
              <a:ln w="9525">
                <a:noFill/>
                <a:round/>
              </a:ln>
            </p:spPr>
            <p:txBody>
              <a:bodyPr/>
              <a:lstStyle/>
              <a:p>
                <a:endParaRPr lang="zh-CN" altLang="en-US"/>
              </a:p>
            </p:txBody>
          </p:sp>
          <p:sp>
            <p:nvSpPr>
              <p:cNvPr id="66888" name="Freeform 134"/>
              <p:cNvSpPr/>
              <p:nvPr/>
            </p:nvSpPr>
            <p:spPr bwMode="auto">
              <a:xfrm>
                <a:off x="5254" y="2508"/>
                <a:ext cx="316" cy="33"/>
              </a:xfrm>
              <a:custGeom>
                <a:avLst/>
                <a:gdLst>
                  <a:gd name="T0" fmla="*/ 0 w 316"/>
                  <a:gd name="T1" fmla="*/ 33 h 33"/>
                  <a:gd name="T2" fmla="*/ 37 w 316"/>
                  <a:gd name="T3" fmla="*/ 0 h 33"/>
                  <a:gd name="T4" fmla="*/ 278 w 316"/>
                  <a:gd name="T5" fmla="*/ 0 h 33"/>
                  <a:gd name="T6" fmla="*/ 316 w 316"/>
                  <a:gd name="T7" fmla="*/ 33 h 33"/>
                  <a:gd name="T8" fmla="*/ 0 w 316"/>
                  <a:gd name="T9" fmla="*/ 33 h 33"/>
                  <a:gd name="T10" fmla="*/ 0 60000 65536"/>
                  <a:gd name="T11" fmla="*/ 0 60000 65536"/>
                  <a:gd name="T12" fmla="*/ 0 60000 65536"/>
                  <a:gd name="T13" fmla="*/ 0 60000 65536"/>
                  <a:gd name="T14" fmla="*/ 0 60000 65536"/>
                  <a:gd name="T15" fmla="*/ 0 w 316"/>
                  <a:gd name="T16" fmla="*/ 0 h 33"/>
                  <a:gd name="T17" fmla="*/ 316 w 316"/>
                  <a:gd name="T18" fmla="*/ 33 h 33"/>
                </a:gdLst>
                <a:ahLst/>
                <a:cxnLst>
                  <a:cxn ang="T10">
                    <a:pos x="T0" y="T1"/>
                  </a:cxn>
                  <a:cxn ang="T11">
                    <a:pos x="T2" y="T3"/>
                  </a:cxn>
                  <a:cxn ang="T12">
                    <a:pos x="T4" y="T5"/>
                  </a:cxn>
                  <a:cxn ang="T13">
                    <a:pos x="T6" y="T7"/>
                  </a:cxn>
                  <a:cxn ang="T14">
                    <a:pos x="T8" y="T9"/>
                  </a:cxn>
                </a:cxnLst>
                <a:rect l="T15" t="T16" r="T17" b="T18"/>
                <a:pathLst>
                  <a:path w="316" h="33">
                    <a:moveTo>
                      <a:pt x="0" y="33"/>
                    </a:moveTo>
                    <a:lnTo>
                      <a:pt x="37" y="0"/>
                    </a:lnTo>
                    <a:lnTo>
                      <a:pt x="278" y="0"/>
                    </a:lnTo>
                    <a:lnTo>
                      <a:pt x="316" y="33"/>
                    </a:lnTo>
                    <a:lnTo>
                      <a:pt x="0" y="33"/>
                    </a:lnTo>
                    <a:close/>
                  </a:path>
                </a:pathLst>
              </a:custGeom>
              <a:solidFill>
                <a:srgbClr val="000000"/>
              </a:solidFill>
              <a:ln w="9525">
                <a:noFill/>
                <a:round/>
              </a:ln>
            </p:spPr>
            <p:txBody>
              <a:bodyPr/>
              <a:lstStyle/>
              <a:p>
                <a:endParaRPr lang="zh-CN" altLang="en-US"/>
              </a:p>
            </p:txBody>
          </p:sp>
          <p:sp>
            <p:nvSpPr>
              <p:cNvPr id="66889" name="Freeform 135"/>
              <p:cNvSpPr/>
              <p:nvPr/>
            </p:nvSpPr>
            <p:spPr bwMode="auto">
              <a:xfrm>
                <a:off x="5301" y="2328"/>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 name="T10" fmla="*/ 0 60000 65536"/>
                  <a:gd name="T11" fmla="*/ 0 60000 65536"/>
                  <a:gd name="T12" fmla="*/ 0 60000 65536"/>
                  <a:gd name="T13" fmla="*/ 0 60000 65536"/>
                  <a:gd name="T14" fmla="*/ 0 60000 65536"/>
                  <a:gd name="T15" fmla="*/ 0 w 223"/>
                  <a:gd name="T16" fmla="*/ 0 h 23"/>
                  <a:gd name="T17" fmla="*/ 223 w 223"/>
                  <a:gd name="T18" fmla="*/ 23 h 23"/>
                </a:gdLst>
                <a:ahLst/>
                <a:cxnLst>
                  <a:cxn ang="T10">
                    <a:pos x="T0" y="T1"/>
                  </a:cxn>
                  <a:cxn ang="T11">
                    <a:pos x="T2" y="T3"/>
                  </a:cxn>
                  <a:cxn ang="T12">
                    <a:pos x="T4" y="T5"/>
                  </a:cxn>
                  <a:cxn ang="T13">
                    <a:pos x="T6" y="T7"/>
                  </a:cxn>
                  <a:cxn ang="T14">
                    <a:pos x="T8" y="T9"/>
                  </a:cxn>
                </a:cxnLst>
                <a:rect l="T15" t="T16" r="T17" b="T18"/>
                <a:pathLst>
                  <a:path w="223" h="23">
                    <a:moveTo>
                      <a:pt x="0" y="23"/>
                    </a:moveTo>
                    <a:lnTo>
                      <a:pt x="27" y="0"/>
                    </a:lnTo>
                    <a:lnTo>
                      <a:pt x="196" y="0"/>
                    </a:lnTo>
                    <a:lnTo>
                      <a:pt x="223" y="23"/>
                    </a:lnTo>
                    <a:lnTo>
                      <a:pt x="0" y="23"/>
                    </a:lnTo>
                    <a:close/>
                  </a:path>
                </a:pathLst>
              </a:custGeom>
              <a:solidFill>
                <a:srgbClr val="000000"/>
              </a:solidFill>
              <a:ln w="9525">
                <a:noFill/>
                <a:round/>
              </a:ln>
            </p:spPr>
            <p:txBody>
              <a:bodyPr/>
              <a:lstStyle/>
              <a:p>
                <a:endParaRPr lang="zh-CN" altLang="en-US"/>
              </a:p>
            </p:txBody>
          </p:sp>
          <p:sp>
            <p:nvSpPr>
              <p:cNvPr id="66890" name="Freeform 136"/>
              <p:cNvSpPr/>
              <p:nvPr/>
            </p:nvSpPr>
            <p:spPr bwMode="auto">
              <a:xfrm>
                <a:off x="5301" y="2328"/>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 name="T10" fmla="*/ 0 60000 65536"/>
                  <a:gd name="T11" fmla="*/ 0 60000 65536"/>
                  <a:gd name="T12" fmla="*/ 0 60000 65536"/>
                  <a:gd name="T13" fmla="*/ 0 60000 65536"/>
                  <a:gd name="T14" fmla="*/ 0 60000 65536"/>
                  <a:gd name="T15" fmla="*/ 0 w 223"/>
                  <a:gd name="T16" fmla="*/ 0 h 23"/>
                  <a:gd name="T17" fmla="*/ 223 w 223"/>
                  <a:gd name="T18" fmla="*/ 23 h 23"/>
                </a:gdLst>
                <a:ahLst/>
                <a:cxnLst>
                  <a:cxn ang="T10">
                    <a:pos x="T0" y="T1"/>
                  </a:cxn>
                  <a:cxn ang="T11">
                    <a:pos x="T2" y="T3"/>
                  </a:cxn>
                  <a:cxn ang="T12">
                    <a:pos x="T4" y="T5"/>
                  </a:cxn>
                  <a:cxn ang="T13">
                    <a:pos x="T6" y="T7"/>
                  </a:cxn>
                  <a:cxn ang="T14">
                    <a:pos x="T8" y="T9"/>
                  </a:cxn>
                </a:cxnLst>
                <a:rect l="T15" t="T16" r="T17" b="T18"/>
                <a:pathLst>
                  <a:path w="223" h="23">
                    <a:moveTo>
                      <a:pt x="0" y="23"/>
                    </a:moveTo>
                    <a:lnTo>
                      <a:pt x="27" y="0"/>
                    </a:lnTo>
                    <a:lnTo>
                      <a:pt x="196" y="0"/>
                    </a:lnTo>
                    <a:lnTo>
                      <a:pt x="223" y="23"/>
                    </a:lnTo>
                    <a:lnTo>
                      <a:pt x="0" y="23"/>
                    </a:lnTo>
                    <a:close/>
                  </a:path>
                </a:pathLst>
              </a:custGeom>
              <a:solidFill>
                <a:srgbClr val="000000"/>
              </a:solidFill>
              <a:ln w="9525">
                <a:noFill/>
                <a:round/>
              </a:ln>
            </p:spPr>
            <p:txBody>
              <a:bodyPr/>
              <a:lstStyle/>
              <a:p>
                <a:endParaRPr lang="zh-CN" altLang="en-US"/>
              </a:p>
            </p:txBody>
          </p:sp>
          <p:sp>
            <p:nvSpPr>
              <p:cNvPr id="66891" name="Rectangle 137"/>
              <p:cNvSpPr>
                <a:spLocks noChangeArrowheads="1"/>
              </p:cNvSpPr>
              <p:nvPr/>
            </p:nvSpPr>
            <p:spPr bwMode="auto">
              <a:xfrm>
                <a:off x="5301" y="2351"/>
                <a:ext cx="223" cy="176"/>
              </a:xfrm>
              <a:prstGeom prst="rect">
                <a:avLst/>
              </a:prstGeom>
              <a:solidFill>
                <a:srgbClr val="000000"/>
              </a:solidFill>
              <a:ln w="9525">
                <a:noFill/>
                <a:miter lim="800000"/>
              </a:ln>
            </p:spPr>
            <p:txBody>
              <a:bodyPr/>
              <a:lstStyle/>
              <a:p>
                <a:endParaRPr lang="zh-CN" altLang="en-US"/>
              </a:p>
            </p:txBody>
          </p:sp>
          <p:sp>
            <p:nvSpPr>
              <p:cNvPr id="66892" name="Rectangle 138"/>
              <p:cNvSpPr>
                <a:spLocks noChangeArrowheads="1"/>
              </p:cNvSpPr>
              <p:nvPr/>
            </p:nvSpPr>
            <p:spPr bwMode="auto">
              <a:xfrm>
                <a:off x="5256" y="2539"/>
                <a:ext cx="314" cy="78"/>
              </a:xfrm>
              <a:prstGeom prst="rect">
                <a:avLst/>
              </a:prstGeom>
              <a:solidFill>
                <a:srgbClr val="000000"/>
              </a:solidFill>
              <a:ln w="9525">
                <a:noFill/>
                <a:miter lim="800000"/>
              </a:ln>
            </p:spPr>
            <p:txBody>
              <a:bodyPr/>
              <a:lstStyle/>
              <a:p>
                <a:endParaRPr lang="zh-CN" altLang="en-US"/>
              </a:p>
            </p:txBody>
          </p:sp>
          <p:sp>
            <p:nvSpPr>
              <p:cNvPr id="66893" name="Rectangle 139"/>
              <p:cNvSpPr>
                <a:spLocks noChangeArrowheads="1"/>
              </p:cNvSpPr>
              <p:nvPr/>
            </p:nvSpPr>
            <p:spPr bwMode="auto">
              <a:xfrm>
                <a:off x="5322" y="2373"/>
                <a:ext cx="181" cy="135"/>
              </a:xfrm>
              <a:prstGeom prst="rect">
                <a:avLst/>
              </a:prstGeom>
              <a:solidFill>
                <a:srgbClr val="000000"/>
              </a:solidFill>
              <a:ln w="9525">
                <a:noFill/>
                <a:miter lim="800000"/>
              </a:ln>
            </p:spPr>
            <p:txBody>
              <a:bodyPr/>
              <a:lstStyle/>
              <a:p>
                <a:endParaRPr lang="zh-CN" altLang="en-US"/>
              </a:p>
            </p:txBody>
          </p:sp>
          <p:sp>
            <p:nvSpPr>
              <p:cNvPr id="66894" name="Line 140"/>
              <p:cNvSpPr>
                <a:spLocks noChangeShapeType="1"/>
              </p:cNvSpPr>
              <p:nvPr/>
            </p:nvSpPr>
            <p:spPr bwMode="auto">
              <a:xfrm flipH="1">
                <a:off x="5470" y="2569"/>
                <a:ext cx="75" cy="1"/>
              </a:xfrm>
              <a:prstGeom prst="line">
                <a:avLst/>
              </a:prstGeom>
              <a:noFill/>
              <a:ln w="9525">
                <a:solidFill>
                  <a:srgbClr val="000000"/>
                </a:solidFill>
                <a:round/>
              </a:ln>
            </p:spPr>
            <p:txBody>
              <a:bodyPr/>
              <a:lstStyle/>
              <a:p>
                <a:endParaRPr lang="zh-CN" altLang="en-US"/>
              </a:p>
            </p:txBody>
          </p:sp>
          <p:grpSp>
            <p:nvGrpSpPr>
              <p:cNvPr id="66895" name="Group 141"/>
              <p:cNvGrpSpPr/>
              <p:nvPr/>
            </p:nvGrpSpPr>
            <p:grpSpPr bwMode="auto">
              <a:xfrm>
                <a:off x="5245" y="2624"/>
                <a:ext cx="335" cy="50"/>
                <a:chOff x="5245" y="2624"/>
                <a:chExt cx="335" cy="50"/>
              </a:xfrm>
            </p:grpSpPr>
            <p:sp>
              <p:nvSpPr>
                <p:cNvPr id="66896" name="Freeform 142"/>
                <p:cNvSpPr/>
                <p:nvPr/>
              </p:nvSpPr>
              <p:spPr bwMode="auto">
                <a:xfrm>
                  <a:off x="5245" y="2624"/>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 name="T10" fmla="*/ 0 60000 65536"/>
                    <a:gd name="T11" fmla="*/ 0 60000 65536"/>
                    <a:gd name="T12" fmla="*/ 0 60000 65536"/>
                    <a:gd name="T13" fmla="*/ 0 60000 65536"/>
                    <a:gd name="T14" fmla="*/ 0 60000 65536"/>
                    <a:gd name="T15" fmla="*/ 0 w 335"/>
                    <a:gd name="T16" fmla="*/ 0 h 38"/>
                    <a:gd name="T17" fmla="*/ 335 w 335"/>
                    <a:gd name="T18" fmla="*/ 38 h 38"/>
                  </a:gdLst>
                  <a:ahLst/>
                  <a:cxnLst>
                    <a:cxn ang="T10">
                      <a:pos x="T0" y="T1"/>
                    </a:cxn>
                    <a:cxn ang="T11">
                      <a:pos x="T2" y="T3"/>
                    </a:cxn>
                    <a:cxn ang="T12">
                      <a:pos x="T4" y="T5"/>
                    </a:cxn>
                    <a:cxn ang="T13">
                      <a:pos x="T6" y="T7"/>
                    </a:cxn>
                    <a:cxn ang="T14">
                      <a:pos x="T8" y="T9"/>
                    </a:cxn>
                  </a:cxnLst>
                  <a:rect l="T15" t="T16" r="T17" b="T18"/>
                  <a:pathLst>
                    <a:path w="335" h="38">
                      <a:moveTo>
                        <a:pt x="0" y="38"/>
                      </a:moveTo>
                      <a:lnTo>
                        <a:pt x="40" y="0"/>
                      </a:lnTo>
                      <a:lnTo>
                        <a:pt x="296" y="0"/>
                      </a:lnTo>
                      <a:lnTo>
                        <a:pt x="335" y="38"/>
                      </a:lnTo>
                      <a:lnTo>
                        <a:pt x="0" y="38"/>
                      </a:lnTo>
                      <a:close/>
                    </a:path>
                  </a:pathLst>
                </a:custGeom>
                <a:solidFill>
                  <a:srgbClr val="000000"/>
                </a:solidFill>
                <a:ln w="9525">
                  <a:noFill/>
                  <a:round/>
                </a:ln>
              </p:spPr>
              <p:txBody>
                <a:bodyPr/>
                <a:lstStyle/>
                <a:p>
                  <a:endParaRPr lang="zh-CN" altLang="en-US"/>
                </a:p>
              </p:txBody>
            </p:sp>
            <p:sp>
              <p:nvSpPr>
                <p:cNvPr id="66897" name="Freeform 143"/>
                <p:cNvSpPr/>
                <p:nvPr/>
              </p:nvSpPr>
              <p:spPr bwMode="auto">
                <a:xfrm>
                  <a:off x="5245" y="2624"/>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 name="T10" fmla="*/ 0 60000 65536"/>
                    <a:gd name="T11" fmla="*/ 0 60000 65536"/>
                    <a:gd name="T12" fmla="*/ 0 60000 65536"/>
                    <a:gd name="T13" fmla="*/ 0 60000 65536"/>
                    <a:gd name="T14" fmla="*/ 0 60000 65536"/>
                    <a:gd name="T15" fmla="*/ 0 w 335"/>
                    <a:gd name="T16" fmla="*/ 0 h 38"/>
                    <a:gd name="T17" fmla="*/ 335 w 335"/>
                    <a:gd name="T18" fmla="*/ 38 h 38"/>
                  </a:gdLst>
                  <a:ahLst/>
                  <a:cxnLst>
                    <a:cxn ang="T10">
                      <a:pos x="T0" y="T1"/>
                    </a:cxn>
                    <a:cxn ang="T11">
                      <a:pos x="T2" y="T3"/>
                    </a:cxn>
                    <a:cxn ang="T12">
                      <a:pos x="T4" y="T5"/>
                    </a:cxn>
                    <a:cxn ang="T13">
                      <a:pos x="T6" y="T7"/>
                    </a:cxn>
                    <a:cxn ang="T14">
                      <a:pos x="T8" y="T9"/>
                    </a:cxn>
                  </a:cxnLst>
                  <a:rect l="T15" t="T16" r="T17" b="T18"/>
                  <a:pathLst>
                    <a:path w="335" h="38">
                      <a:moveTo>
                        <a:pt x="0" y="38"/>
                      </a:moveTo>
                      <a:lnTo>
                        <a:pt x="40" y="0"/>
                      </a:lnTo>
                      <a:lnTo>
                        <a:pt x="296" y="0"/>
                      </a:lnTo>
                      <a:lnTo>
                        <a:pt x="335" y="38"/>
                      </a:lnTo>
                      <a:lnTo>
                        <a:pt x="0" y="38"/>
                      </a:lnTo>
                      <a:close/>
                    </a:path>
                  </a:pathLst>
                </a:custGeom>
                <a:solidFill>
                  <a:srgbClr val="000000"/>
                </a:solidFill>
                <a:ln w="9525">
                  <a:noFill/>
                  <a:round/>
                </a:ln>
              </p:spPr>
              <p:txBody>
                <a:bodyPr/>
                <a:lstStyle/>
                <a:p>
                  <a:endParaRPr lang="zh-CN" altLang="en-US"/>
                </a:p>
              </p:txBody>
            </p:sp>
            <p:sp>
              <p:nvSpPr>
                <p:cNvPr id="66898" name="Rectangle 144"/>
                <p:cNvSpPr>
                  <a:spLocks noChangeArrowheads="1"/>
                </p:cNvSpPr>
                <p:nvPr/>
              </p:nvSpPr>
              <p:spPr bwMode="auto">
                <a:xfrm>
                  <a:off x="5247" y="2660"/>
                  <a:ext cx="331" cy="14"/>
                </a:xfrm>
                <a:prstGeom prst="rect">
                  <a:avLst/>
                </a:prstGeom>
                <a:solidFill>
                  <a:srgbClr val="000000"/>
                </a:solidFill>
                <a:ln w="9525">
                  <a:noFill/>
                  <a:miter lim="800000"/>
                </a:ln>
              </p:spPr>
              <p:txBody>
                <a:bodyPr/>
                <a:lstStyle/>
                <a:p>
                  <a:endParaRPr lang="zh-CN" altLang="en-US"/>
                </a:p>
              </p:txBody>
            </p:sp>
          </p:grpSp>
        </p:grpSp>
        <p:grpSp>
          <p:nvGrpSpPr>
            <p:cNvPr id="66874" name="Group 145"/>
            <p:cNvGrpSpPr/>
            <p:nvPr/>
          </p:nvGrpSpPr>
          <p:grpSpPr bwMode="auto">
            <a:xfrm>
              <a:off x="5237" y="2322"/>
              <a:ext cx="335" cy="346"/>
              <a:chOff x="5237" y="2322"/>
              <a:chExt cx="335" cy="346"/>
            </a:xfrm>
          </p:grpSpPr>
          <p:sp>
            <p:nvSpPr>
              <p:cNvPr id="66875" name="Freeform 146"/>
              <p:cNvSpPr/>
              <p:nvPr/>
            </p:nvSpPr>
            <p:spPr bwMode="auto">
              <a:xfrm>
                <a:off x="5245" y="2501"/>
                <a:ext cx="316" cy="34"/>
              </a:xfrm>
              <a:custGeom>
                <a:avLst/>
                <a:gdLst>
                  <a:gd name="T0" fmla="*/ 0 w 316"/>
                  <a:gd name="T1" fmla="*/ 34 h 34"/>
                  <a:gd name="T2" fmla="*/ 37 w 316"/>
                  <a:gd name="T3" fmla="*/ 0 h 34"/>
                  <a:gd name="T4" fmla="*/ 279 w 316"/>
                  <a:gd name="T5" fmla="*/ 0 h 34"/>
                  <a:gd name="T6" fmla="*/ 316 w 316"/>
                  <a:gd name="T7" fmla="*/ 34 h 34"/>
                  <a:gd name="T8" fmla="*/ 0 w 316"/>
                  <a:gd name="T9" fmla="*/ 34 h 34"/>
                  <a:gd name="T10" fmla="*/ 0 60000 65536"/>
                  <a:gd name="T11" fmla="*/ 0 60000 65536"/>
                  <a:gd name="T12" fmla="*/ 0 60000 65536"/>
                  <a:gd name="T13" fmla="*/ 0 60000 65536"/>
                  <a:gd name="T14" fmla="*/ 0 60000 65536"/>
                  <a:gd name="T15" fmla="*/ 0 w 316"/>
                  <a:gd name="T16" fmla="*/ 0 h 34"/>
                  <a:gd name="T17" fmla="*/ 316 w 316"/>
                  <a:gd name="T18" fmla="*/ 34 h 34"/>
                </a:gdLst>
                <a:ahLst/>
                <a:cxnLst>
                  <a:cxn ang="T10">
                    <a:pos x="T0" y="T1"/>
                  </a:cxn>
                  <a:cxn ang="T11">
                    <a:pos x="T2" y="T3"/>
                  </a:cxn>
                  <a:cxn ang="T12">
                    <a:pos x="T4" y="T5"/>
                  </a:cxn>
                  <a:cxn ang="T13">
                    <a:pos x="T6" y="T7"/>
                  </a:cxn>
                  <a:cxn ang="T14">
                    <a:pos x="T8" y="T9"/>
                  </a:cxn>
                </a:cxnLst>
                <a:rect l="T15" t="T16" r="T17" b="T18"/>
                <a:pathLst>
                  <a:path w="316" h="34">
                    <a:moveTo>
                      <a:pt x="0" y="34"/>
                    </a:moveTo>
                    <a:lnTo>
                      <a:pt x="37" y="0"/>
                    </a:lnTo>
                    <a:lnTo>
                      <a:pt x="279" y="0"/>
                    </a:lnTo>
                    <a:lnTo>
                      <a:pt x="316" y="34"/>
                    </a:lnTo>
                    <a:lnTo>
                      <a:pt x="0" y="34"/>
                    </a:lnTo>
                    <a:close/>
                  </a:path>
                </a:pathLst>
              </a:custGeom>
              <a:solidFill>
                <a:srgbClr val="C9C9B6"/>
              </a:solidFill>
              <a:ln w="9525">
                <a:noFill/>
                <a:round/>
              </a:ln>
            </p:spPr>
            <p:txBody>
              <a:bodyPr/>
              <a:lstStyle/>
              <a:p>
                <a:endParaRPr lang="zh-CN" altLang="en-US"/>
              </a:p>
            </p:txBody>
          </p:sp>
          <p:sp>
            <p:nvSpPr>
              <p:cNvPr id="66876" name="Freeform 147"/>
              <p:cNvSpPr/>
              <p:nvPr/>
            </p:nvSpPr>
            <p:spPr bwMode="auto">
              <a:xfrm>
                <a:off x="5245" y="2501"/>
                <a:ext cx="316" cy="34"/>
              </a:xfrm>
              <a:custGeom>
                <a:avLst/>
                <a:gdLst>
                  <a:gd name="T0" fmla="*/ 0 w 316"/>
                  <a:gd name="T1" fmla="*/ 34 h 34"/>
                  <a:gd name="T2" fmla="*/ 37 w 316"/>
                  <a:gd name="T3" fmla="*/ 0 h 34"/>
                  <a:gd name="T4" fmla="*/ 279 w 316"/>
                  <a:gd name="T5" fmla="*/ 0 h 34"/>
                  <a:gd name="T6" fmla="*/ 316 w 316"/>
                  <a:gd name="T7" fmla="*/ 34 h 34"/>
                  <a:gd name="T8" fmla="*/ 0 w 316"/>
                  <a:gd name="T9" fmla="*/ 34 h 34"/>
                  <a:gd name="T10" fmla="*/ 0 60000 65536"/>
                  <a:gd name="T11" fmla="*/ 0 60000 65536"/>
                  <a:gd name="T12" fmla="*/ 0 60000 65536"/>
                  <a:gd name="T13" fmla="*/ 0 60000 65536"/>
                  <a:gd name="T14" fmla="*/ 0 60000 65536"/>
                  <a:gd name="T15" fmla="*/ 0 w 316"/>
                  <a:gd name="T16" fmla="*/ 0 h 34"/>
                  <a:gd name="T17" fmla="*/ 316 w 316"/>
                  <a:gd name="T18" fmla="*/ 34 h 34"/>
                </a:gdLst>
                <a:ahLst/>
                <a:cxnLst>
                  <a:cxn ang="T10">
                    <a:pos x="T0" y="T1"/>
                  </a:cxn>
                  <a:cxn ang="T11">
                    <a:pos x="T2" y="T3"/>
                  </a:cxn>
                  <a:cxn ang="T12">
                    <a:pos x="T4" y="T5"/>
                  </a:cxn>
                  <a:cxn ang="T13">
                    <a:pos x="T6" y="T7"/>
                  </a:cxn>
                  <a:cxn ang="T14">
                    <a:pos x="T8" y="T9"/>
                  </a:cxn>
                </a:cxnLst>
                <a:rect l="T15" t="T16" r="T17" b="T18"/>
                <a:pathLst>
                  <a:path w="316" h="34">
                    <a:moveTo>
                      <a:pt x="0" y="34"/>
                    </a:moveTo>
                    <a:lnTo>
                      <a:pt x="37" y="0"/>
                    </a:lnTo>
                    <a:lnTo>
                      <a:pt x="279" y="0"/>
                    </a:lnTo>
                    <a:lnTo>
                      <a:pt x="316" y="34"/>
                    </a:lnTo>
                    <a:lnTo>
                      <a:pt x="0" y="34"/>
                    </a:lnTo>
                    <a:close/>
                  </a:path>
                </a:pathLst>
              </a:custGeom>
              <a:solidFill>
                <a:srgbClr val="C9C9B6"/>
              </a:solidFill>
              <a:ln w="9525">
                <a:noFill/>
                <a:round/>
              </a:ln>
            </p:spPr>
            <p:txBody>
              <a:bodyPr/>
              <a:lstStyle/>
              <a:p>
                <a:endParaRPr lang="zh-CN" altLang="en-US"/>
              </a:p>
            </p:txBody>
          </p:sp>
          <p:sp>
            <p:nvSpPr>
              <p:cNvPr id="66877" name="Freeform 148"/>
              <p:cNvSpPr/>
              <p:nvPr/>
            </p:nvSpPr>
            <p:spPr bwMode="auto">
              <a:xfrm>
                <a:off x="5293" y="2322"/>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 name="T10" fmla="*/ 0 60000 65536"/>
                  <a:gd name="T11" fmla="*/ 0 60000 65536"/>
                  <a:gd name="T12" fmla="*/ 0 60000 65536"/>
                  <a:gd name="T13" fmla="*/ 0 60000 65536"/>
                  <a:gd name="T14" fmla="*/ 0 60000 65536"/>
                  <a:gd name="T15" fmla="*/ 0 w 223"/>
                  <a:gd name="T16" fmla="*/ 0 h 23"/>
                  <a:gd name="T17" fmla="*/ 223 w 223"/>
                  <a:gd name="T18" fmla="*/ 23 h 23"/>
                </a:gdLst>
                <a:ahLst/>
                <a:cxnLst>
                  <a:cxn ang="T10">
                    <a:pos x="T0" y="T1"/>
                  </a:cxn>
                  <a:cxn ang="T11">
                    <a:pos x="T2" y="T3"/>
                  </a:cxn>
                  <a:cxn ang="T12">
                    <a:pos x="T4" y="T5"/>
                  </a:cxn>
                  <a:cxn ang="T13">
                    <a:pos x="T6" y="T7"/>
                  </a:cxn>
                  <a:cxn ang="T14">
                    <a:pos x="T8" y="T9"/>
                  </a:cxn>
                </a:cxnLst>
                <a:rect l="T15" t="T16" r="T17" b="T18"/>
                <a:pathLst>
                  <a:path w="223" h="23">
                    <a:moveTo>
                      <a:pt x="0" y="23"/>
                    </a:moveTo>
                    <a:lnTo>
                      <a:pt x="27" y="0"/>
                    </a:lnTo>
                    <a:lnTo>
                      <a:pt x="196" y="0"/>
                    </a:lnTo>
                    <a:lnTo>
                      <a:pt x="223" y="23"/>
                    </a:lnTo>
                    <a:lnTo>
                      <a:pt x="0" y="23"/>
                    </a:lnTo>
                    <a:close/>
                  </a:path>
                </a:pathLst>
              </a:custGeom>
              <a:solidFill>
                <a:srgbClr val="C9C9B6"/>
              </a:solidFill>
              <a:ln w="9525">
                <a:noFill/>
                <a:round/>
              </a:ln>
            </p:spPr>
            <p:txBody>
              <a:bodyPr/>
              <a:lstStyle/>
              <a:p>
                <a:endParaRPr lang="zh-CN" altLang="en-US"/>
              </a:p>
            </p:txBody>
          </p:sp>
          <p:sp>
            <p:nvSpPr>
              <p:cNvPr id="66878" name="Freeform 149"/>
              <p:cNvSpPr/>
              <p:nvPr/>
            </p:nvSpPr>
            <p:spPr bwMode="auto">
              <a:xfrm>
                <a:off x="5293" y="2322"/>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 name="T10" fmla="*/ 0 60000 65536"/>
                  <a:gd name="T11" fmla="*/ 0 60000 65536"/>
                  <a:gd name="T12" fmla="*/ 0 60000 65536"/>
                  <a:gd name="T13" fmla="*/ 0 60000 65536"/>
                  <a:gd name="T14" fmla="*/ 0 60000 65536"/>
                  <a:gd name="T15" fmla="*/ 0 w 223"/>
                  <a:gd name="T16" fmla="*/ 0 h 23"/>
                  <a:gd name="T17" fmla="*/ 223 w 223"/>
                  <a:gd name="T18" fmla="*/ 23 h 23"/>
                </a:gdLst>
                <a:ahLst/>
                <a:cxnLst>
                  <a:cxn ang="T10">
                    <a:pos x="T0" y="T1"/>
                  </a:cxn>
                  <a:cxn ang="T11">
                    <a:pos x="T2" y="T3"/>
                  </a:cxn>
                  <a:cxn ang="T12">
                    <a:pos x="T4" y="T5"/>
                  </a:cxn>
                  <a:cxn ang="T13">
                    <a:pos x="T6" y="T7"/>
                  </a:cxn>
                  <a:cxn ang="T14">
                    <a:pos x="T8" y="T9"/>
                  </a:cxn>
                </a:cxnLst>
                <a:rect l="T15" t="T16" r="T17" b="T18"/>
                <a:pathLst>
                  <a:path w="223" h="23">
                    <a:moveTo>
                      <a:pt x="0" y="23"/>
                    </a:moveTo>
                    <a:lnTo>
                      <a:pt x="27" y="0"/>
                    </a:lnTo>
                    <a:lnTo>
                      <a:pt x="196" y="0"/>
                    </a:lnTo>
                    <a:lnTo>
                      <a:pt x="223" y="23"/>
                    </a:lnTo>
                    <a:lnTo>
                      <a:pt x="0" y="23"/>
                    </a:lnTo>
                    <a:close/>
                  </a:path>
                </a:pathLst>
              </a:custGeom>
              <a:solidFill>
                <a:srgbClr val="C9C9B6"/>
              </a:solidFill>
              <a:ln w="9525">
                <a:noFill/>
                <a:round/>
              </a:ln>
            </p:spPr>
            <p:txBody>
              <a:bodyPr/>
              <a:lstStyle/>
              <a:p>
                <a:endParaRPr lang="zh-CN" altLang="en-US"/>
              </a:p>
            </p:txBody>
          </p:sp>
          <p:sp>
            <p:nvSpPr>
              <p:cNvPr id="66879" name="Rectangle 150"/>
              <p:cNvSpPr>
                <a:spLocks noChangeArrowheads="1"/>
              </p:cNvSpPr>
              <p:nvPr/>
            </p:nvSpPr>
            <p:spPr bwMode="auto">
              <a:xfrm>
                <a:off x="5293" y="2345"/>
                <a:ext cx="223" cy="175"/>
              </a:xfrm>
              <a:prstGeom prst="rect">
                <a:avLst/>
              </a:prstGeom>
              <a:solidFill>
                <a:srgbClr val="B7B79D"/>
              </a:solidFill>
              <a:ln w="9525">
                <a:noFill/>
                <a:miter lim="800000"/>
              </a:ln>
            </p:spPr>
            <p:txBody>
              <a:bodyPr/>
              <a:lstStyle/>
              <a:p>
                <a:endParaRPr lang="zh-CN" altLang="en-US"/>
              </a:p>
            </p:txBody>
          </p:sp>
          <p:sp>
            <p:nvSpPr>
              <p:cNvPr id="66880" name="Rectangle 151"/>
              <p:cNvSpPr>
                <a:spLocks noChangeArrowheads="1"/>
              </p:cNvSpPr>
              <p:nvPr/>
            </p:nvSpPr>
            <p:spPr bwMode="auto">
              <a:xfrm>
                <a:off x="5247" y="2533"/>
                <a:ext cx="314" cy="78"/>
              </a:xfrm>
              <a:prstGeom prst="rect">
                <a:avLst/>
              </a:prstGeom>
              <a:solidFill>
                <a:srgbClr val="B7B79D"/>
              </a:solidFill>
              <a:ln w="9525">
                <a:noFill/>
                <a:miter lim="800000"/>
              </a:ln>
            </p:spPr>
            <p:txBody>
              <a:bodyPr/>
              <a:lstStyle/>
              <a:p>
                <a:endParaRPr lang="zh-CN" altLang="en-US"/>
              </a:p>
            </p:txBody>
          </p:sp>
          <p:sp>
            <p:nvSpPr>
              <p:cNvPr id="66881" name="Rectangle 152"/>
              <p:cNvSpPr>
                <a:spLocks noChangeArrowheads="1"/>
              </p:cNvSpPr>
              <p:nvPr/>
            </p:nvSpPr>
            <p:spPr bwMode="auto">
              <a:xfrm>
                <a:off x="5313" y="2366"/>
                <a:ext cx="182" cy="135"/>
              </a:xfrm>
              <a:prstGeom prst="rect">
                <a:avLst/>
              </a:prstGeom>
              <a:solidFill>
                <a:srgbClr val="FFFFFF"/>
              </a:solidFill>
              <a:ln w="9525">
                <a:noFill/>
                <a:miter lim="800000"/>
              </a:ln>
            </p:spPr>
            <p:txBody>
              <a:bodyPr/>
              <a:lstStyle/>
              <a:p>
                <a:endParaRPr lang="zh-CN" altLang="en-US"/>
              </a:p>
            </p:txBody>
          </p:sp>
          <p:sp>
            <p:nvSpPr>
              <p:cNvPr id="66882" name="Line 153"/>
              <p:cNvSpPr>
                <a:spLocks noChangeShapeType="1"/>
              </p:cNvSpPr>
              <p:nvPr/>
            </p:nvSpPr>
            <p:spPr bwMode="auto">
              <a:xfrm flipH="1">
                <a:off x="5462" y="2563"/>
                <a:ext cx="75" cy="1"/>
              </a:xfrm>
              <a:prstGeom prst="line">
                <a:avLst/>
              </a:prstGeom>
              <a:noFill/>
              <a:ln w="9525">
                <a:solidFill>
                  <a:srgbClr val="000000"/>
                </a:solidFill>
                <a:round/>
              </a:ln>
            </p:spPr>
            <p:txBody>
              <a:bodyPr/>
              <a:lstStyle/>
              <a:p>
                <a:endParaRPr lang="zh-CN" altLang="en-US"/>
              </a:p>
            </p:txBody>
          </p:sp>
          <p:grpSp>
            <p:nvGrpSpPr>
              <p:cNvPr id="66883" name="Group 154"/>
              <p:cNvGrpSpPr/>
              <p:nvPr/>
            </p:nvGrpSpPr>
            <p:grpSpPr bwMode="auto">
              <a:xfrm>
                <a:off x="5237" y="2617"/>
                <a:ext cx="335" cy="51"/>
                <a:chOff x="5237" y="2617"/>
                <a:chExt cx="335" cy="51"/>
              </a:xfrm>
            </p:grpSpPr>
            <p:sp>
              <p:nvSpPr>
                <p:cNvPr id="66884" name="Freeform 155"/>
                <p:cNvSpPr/>
                <p:nvPr/>
              </p:nvSpPr>
              <p:spPr bwMode="auto">
                <a:xfrm>
                  <a:off x="5237" y="2617"/>
                  <a:ext cx="335" cy="38"/>
                </a:xfrm>
                <a:custGeom>
                  <a:avLst/>
                  <a:gdLst>
                    <a:gd name="T0" fmla="*/ 0 w 335"/>
                    <a:gd name="T1" fmla="*/ 38 h 38"/>
                    <a:gd name="T2" fmla="*/ 39 w 335"/>
                    <a:gd name="T3" fmla="*/ 0 h 38"/>
                    <a:gd name="T4" fmla="*/ 295 w 335"/>
                    <a:gd name="T5" fmla="*/ 0 h 38"/>
                    <a:gd name="T6" fmla="*/ 335 w 335"/>
                    <a:gd name="T7" fmla="*/ 38 h 38"/>
                    <a:gd name="T8" fmla="*/ 0 w 335"/>
                    <a:gd name="T9" fmla="*/ 38 h 38"/>
                    <a:gd name="T10" fmla="*/ 0 60000 65536"/>
                    <a:gd name="T11" fmla="*/ 0 60000 65536"/>
                    <a:gd name="T12" fmla="*/ 0 60000 65536"/>
                    <a:gd name="T13" fmla="*/ 0 60000 65536"/>
                    <a:gd name="T14" fmla="*/ 0 60000 65536"/>
                    <a:gd name="T15" fmla="*/ 0 w 335"/>
                    <a:gd name="T16" fmla="*/ 0 h 38"/>
                    <a:gd name="T17" fmla="*/ 335 w 335"/>
                    <a:gd name="T18" fmla="*/ 38 h 38"/>
                  </a:gdLst>
                  <a:ahLst/>
                  <a:cxnLst>
                    <a:cxn ang="T10">
                      <a:pos x="T0" y="T1"/>
                    </a:cxn>
                    <a:cxn ang="T11">
                      <a:pos x="T2" y="T3"/>
                    </a:cxn>
                    <a:cxn ang="T12">
                      <a:pos x="T4" y="T5"/>
                    </a:cxn>
                    <a:cxn ang="T13">
                      <a:pos x="T6" y="T7"/>
                    </a:cxn>
                    <a:cxn ang="T14">
                      <a:pos x="T8" y="T9"/>
                    </a:cxn>
                  </a:cxnLst>
                  <a:rect l="T15" t="T16" r="T17" b="T18"/>
                  <a:pathLst>
                    <a:path w="335" h="38">
                      <a:moveTo>
                        <a:pt x="0" y="38"/>
                      </a:moveTo>
                      <a:lnTo>
                        <a:pt x="39" y="0"/>
                      </a:lnTo>
                      <a:lnTo>
                        <a:pt x="295" y="0"/>
                      </a:lnTo>
                      <a:lnTo>
                        <a:pt x="335" y="38"/>
                      </a:lnTo>
                      <a:lnTo>
                        <a:pt x="0" y="38"/>
                      </a:lnTo>
                      <a:close/>
                    </a:path>
                  </a:pathLst>
                </a:custGeom>
                <a:solidFill>
                  <a:srgbClr val="C9C9B6"/>
                </a:solidFill>
                <a:ln w="9525">
                  <a:noFill/>
                  <a:round/>
                </a:ln>
              </p:spPr>
              <p:txBody>
                <a:bodyPr/>
                <a:lstStyle/>
                <a:p>
                  <a:endParaRPr lang="zh-CN" altLang="en-US"/>
                </a:p>
              </p:txBody>
            </p:sp>
            <p:sp>
              <p:nvSpPr>
                <p:cNvPr id="66885" name="Freeform 156"/>
                <p:cNvSpPr/>
                <p:nvPr/>
              </p:nvSpPr>
              <p:spPr bwMode="auto">
                <a:xfrm>
                  <a:off x="5237" y="2617"/>
                  <a:ext cx="335" cy="38"/>
                </a:xfrm>
                <a:custGeom>
                  <a:avLst/>
                  <a:gdLst>
                    <a:gd name="T0" fmla="*/ 0 w 335"/>
                    <a:gd name="T1" fmla="*/ 38 h 38"/>
                    <a:gd name="T2" fmla="*/ 39 w 335"/>
                    <a:gd name="T3" fmla="*/ 0 h 38"/>
                    <a:gd name="T4" fmla="*/ 295 w 335"/>
                    <a:gd name="T5" fmla="*/ 0 h 38"/>
                    <a:gd name="T6" fmla="*/ 335 w 335"/>
                    <a:gd name="T7" fmla="*/ 38 h 38"/>
                    <a:gd name="T8" fmla="*/ 0 w 335"/>
                    <a:gd name="T9" fmla="*/ 38 h 38"/>
                    <a:gd name="T10" fmla="*/ 0 60000 65536"/>
                    <a:gd name="T11" fmla="*/ 0 60000 65536"/>
                    <a:gd name="T12" fmla="*/ 0 60000 65536"/>
                    <a:gd name="T13" fmla="*/ 0 60000 65536"/>
                    <a:gd name="T14" fmla="*/ 0 60000 65536"/>
                    <a:gd name="T15" fmla="*/ 0 w 335"/>
                    <a:gd name="T16" fmla="*/ 0 h 38"/>
                    <a:gd name="T17" fmla="*/ 335 w 335"/>
                    <a:gd name="T18" fmla="*/ 38 h 38"/>
                  </a:gdLst>
                  <a:ahLst/>
                  <a:cxnLst>
                    <a:cxn ang="T10">
                      <a:pos x="T0" y="T1"/>
                    </a:cxn>
                    <a:cxn ang="T11">
                      <a:pos x="T2" y="T3"/>
                    </a:cxn>
                    <a:cxn ang="T12">
                      <a:pos x="T4" y="T5"/>
                    </a:cxn>
                    <a:cxn ang="T13">
                      <a:pos x="T6" y="T7"/>
                    </a:cxn>
                    <a:cxn ang="T14">
                      <a:pos x="T8" y="T9"/>
                    </a:cxn>
                  </a:cxnLst>
                  <a:rect l="T15" t="T16" r="T17" b="T18"/>
                  <a:pathLst>
                    <a:path w="335" h="38">
                      <a:moveTo>
                        <a:pt x="0" y="38"/>
                      </a:moveTo>
                      <a:lnTo>
                        <a:pt x="39" y="0"/>
                      </a:lnTo>
                      <a:lnTo>
                        <a:pt x="295" y="0"/>
                      </a:lnTo>
                      <a:lnTo>
                        <a:pt x="335" y="38"/>
                      </a:lnTo>
                      <a:lnTo>
                        <a:pt x="0" y="38"/>
                      </a:lnTo>
                      <a:close/>
                    </a:path>
                  </a:pathLst>
                </a:custGeom>
                <a:solidFill>
                  <a:srgbClr val="C9C9B6"/>
                </a:solidFill>
                <a:ln w="9525">
                  <a:noFill/>
                  <a:round/>
                </a:ln>
              </p:spPr>
              <p:txBody>
                <a:bodyPr/>
                <a:lstStyle/>
                <a:p>
                  <a:endParaRPr lang="zh-CN" altLang="en-US"/>
                </a:p>
              </p:txBody>
            </p:sp>
            <p:sp>
              <p:nvSpPr>
                <p:cNvPr id="66886" name="Rectangle 157"/>
                <p:cNvSpPr>
                  <a:spLocks noChangeArrowheads="1"/>
                </p:cNvSpPr>
                <p:nvPr/>
              </p:nvSpPr>
              <p:spPr bwMode="auto">
                <a:xfrm>
                  <a:off x="5239" y="2653"/>
                  <a:ext cx="331" cy="15"/>
                </a:xfrm>
                <a:prstGeom prst="rect">
                  <a:avLst/>
                </a:prstGeom>
                <a:solidFill>
                  <a:srgbClr val="BAB79D"/>
                </a:solidFill>
                <a:ln w="9525">
                  <a:noFill/>
                  <a:miter lim="800000"/>
                </a:ln>
              </p:spPr>
              <p:txBody>
                <a:bodyPr/>
                <a:lstStyle/>
                <a:p>
                  <a:endParaRPr lang="zh-CN" altLang="en-US"/>
                </a:p>
              </p:txBody>
            </p:sp>
          </p:grpSp>
        </p:grpSp>
      </p:grpSp>
      <p:grpSp>
        <p:nvGrpSpPr>
          <p:cNvPr id="66588" name="Group 158"/>
          <p:cNvGrpSpPr/>
          <p:nvPr/>
        </p:nvGrpSpPr>
        <p:grpSpPr bwMode="auto">
          <a:xfrm>
            <a:off x="8158163" y="2581275"/>
            <a:ext cx="506412" cy="515938"/>
            <a:chOff x="5237" y="1587"/>
            <a:chExt cx="343" cy="353"/>
          </a:xfrm>
        </p:grpSpPr>
        <p:grpSp>
          <p:nvGrpSpPr>
            <p:cNvPr id="66847" name="Group 159"/>
            <p:cNvGrpSpPr/>
            <p:nvPr/>
          </p:nvGrpSpPr>
          <p:grpSpPr bwMode="auto">
            <a:xfrm>
              <a:off x="5245" y="1594"/>
              <a:ext cx="335" cy="346"/>
              <a:chOff x="5245" y="1594"/>
              <a:chExt cx="335" cy="346"/>
            </a:xfrm>
          </p:grpSpPr>
          <p:sp>
            <p:nvSpPr>
              <p:cNvPr id="66861" name="Freeform 160"/>
              <p:cNvSpPr/>
              <p:nvPr/>
            </p:nvSpPr>
            <p:spPr bwMode="auto">
              <a:xfrm>
                <a:off x="5254" y="1773"/>
                <a:ext cx="316" cy="34"/>
              </a:xfrm>
              <a:custGeom>
                <a:avLst/>
                <a:gdLst>
                  <a:gd name="T0" fmla="*/ 0 w 316"/>
                  <a:gd name="T1" fmla="*/ 34 h 34"/>
                  <a:gd name="T2" fmla="*/ 37 w 316"/>
                  <a:gd name="T3" fmla="*/ 0 h 34"/>
                  <a:gd name="T4" fmla="*/ 278 w 316"/>
                  <a:gd name="T5" fmla="*/ 0 h 34"/>
                  <a:gd name="T6" fmla="*/ 316 w 316"/>
                  <a:gd name="T7" fmla="*/ 34 h 34"/>
                  <a:gd name="T8" fmla="*/ 0 w 316"/>
                  <a:gd name="T9" fmla="*/ 34 h 34"/>
                  <a:gd name="T10" fmla="*/ 0 60000 65536"/>
                  <a:gd name="T11" fmla="*/ 0 60000 65536"/>
                  <a:gd name="T12" fmla="*/ 0 60000 65536"/>
                  <a:gd name="T13" fmla="*/ 0 60000 65536"/>
                  <a:gd name="T14" fmla="*/ 0 60000 65536"/>
                  <a:gd name="T15" fmla="*/ 0 w 316"/>
                  <a:gd name="T16" fmla="*/ 0 h 34"/>
                  <a:gd name="T17" fmla="*/ 316 w 316"/>
                  <a:gd name="T18" fmla="*/ 34 h 34"/>
                </a:gdLst>
                <a:ahLst/>
                <a:cxnLst>
                  <a:cxn ang="T10">
                    <a:pos x="T0" y="T1"/>
                  </a:cxn>
                  <a:cxn ang="T11">
                    <a:pos x="T2" y="T3"/>
                  </a:cxn>
                  <a:cxn ang="T12">
                    <a:pos x="T4" y="T5"/>
                  </a:cxn>
                  <a:cxn ang="T13">
                    <a:pos x="T6" y="T7"/>
                  </a:cxn>
                  <a:cxn ang="T14">
                    <a:pos x="T8" y="T9"/>
                  </a:cxn>
                </a:cxnLst>
                <a:rect l="T15" t="T16" r="T17" b="T18"/>
                <a:pathLst>
                  <a:path w="316" h="34">
                    <a:moveTo>
                      <a:pt x="0" y="34"/>
                    </a:moveTo>
                    <a:lnTo>
                      <a:pt x="37" y="0"/>
                    </a:lnTo>
                    <a:lnTo>
                      <a:pt x="278" y="0"/>
                    </a:lnTo>
                    <a:lnTo>
                      <a:pt x="316" y="34"/>
                    </a:lnTo>
                    <a:lnTo>
                      <a:pt x="0" y="34"/>
                    </a:lnTo>
                    <a:close/>
                  </a:path>
                </a:pathLst>
              </a:custGeom>
              <a:solidFill>
                <a:srgbClr val="000000"/>
              </a:solidFill>
              <a:ln w="9525">
                <a:noFill/>
                <a:round/>
              </a:ln>
            </p:spPr>
            <p:txBody>
              <a:bodyPr/>
              <a:lstStyle/>
              <a:p>
                <a:endParaRPr lang="zh-CN" altLang="en-US"/>
              </a:p>
            </p:txBody>
          </p:sp>
          <p:sp>
            <p:nvSpPr>
              <p:cNvPr id="66862" name="Freeform 161"/>
              <p:cNvSpPr/>
              <p:nvPr/>
            </p:nvSpPr>
            <p:spPr bwMode="auto">
              <a:xfrm>
                <a:off x="5254" y="1773"/>
                <a:ext cx="316" cy="34"/>
              </a:xfrm>
              <a:custGeom>
                <a:avLst/>
                <a:gdLst>
                  <a:gd name="T0" fmla="*/ 0 w 316"/>
                  <a:gd name="T1" fmla="*/ 34 h 34"/>
                  <a:gd name="T2" fmla="*/ 37 w 316"/>
                  <a:gd name="T3" fmla="*/ 0 h 34"/>
                  <a:gd name="T4" fmla="*/ 278 w 316"/>
                  <a:gd name="T5" fmla="*/ 0 h 34"/>
                  <a:gd name="T6" fmla="*/ 316 w 316"/>
                  <a:gd name="T7" fmla="*/ 34 h 34"/>
                  <a:gd name="T8" fmla="*/ 0 w 316"/>
                  <a:gd name="T9" fmla="*/ 34 h 34"/>
                  <a:gd name="T10" fmla="*/ 0 60000 65536"/>
                  <a:gd name="T11" fmla="*/ 0 60000 65536"/>
                  <a:gd name="T12" fmla="*/ 0 60000 65536"/>
                  <a:gd name="T13" fmla="*/ 0 60000 65536"/>
                  <a:gd name="T14" fmla="*/ 0 60000 65536"/>
                  <a:gd name="T15" fmla="*/ 0 w 316"/>
                  <a:gd name="T16" fmla="*/ 0 h 34"/>
                  <a:gd name="T17" fmla="*/ 316 w 316"/>
                  <a:gd name="T18" fmla="*/ 34 h 34"/>
                </a:gdLst>
                <a:ahLst/>
                <a:cxnLst>
                  <a:cxn ang="T10">
                    <a:pos x="T0" y="T1"/>
                  </a:cxn>
                  <a:cxn ang="T11">
                    <a:pos x="T2" y="T3"/>
                  </a:cxn>
                  <a:cxn ang="T12">
                    <a:pos x="T4" y="T5"/>
                  </a:cxn>
                  <a:cxn ang="T13">
                    <a:pos x="T6" y="T7"/>
                  </a:cxn>
                  <a:cxn ang="T14">
                    <a:pos x="T8" y="T9"/>
                  </a:cxn>
                </a:cxnLst>
                <a:rect l="T15" t="T16" r="T17" b="T18"/>
                <a:pathLst>
                  <a:path w="316" h="34">
                    <a:moveTo>
                      <a:pt x="0" y="34"/>
                    </a:moveTo>
                    <a:lnTo>
                      <a:pt x="37" y="0"/>
                    </a:lnTo>
                    <a:lnTo>
                      <a:pt x="278" y="0"/>
                    </a:lnTo>
                    <a:lnTo>
                      <a:pt x="316" y="34"/>
                    </a:lnTo>
                    <a:lnTo>
                      <a:pt x="0" y="34"/>
                    </a:lnTo>
                    <a:close/>
                  </a:path>
                </a:pathLst>
              </a:custGeom>
              <a:solidFill>
                <a:srgbClr val="000000"/>
              </a:solidFill>
              <a:ln w="9525">
                <a:noFill/>
                <a:round/>
              </a:ln>
            </p:spPr>
            <p:txBody>
              <a:bodyPr/>
              <a:lstStyle/>
              <a:p>
                <a:endParaRPr lang="zh-CN" altLang="en-US"/>
              </a:p>
            </p:txBody>
          </p:sp>
          <p:sp>
            <p:nvSpPr>
              <p:cNvPr id="66863" name="Freeform 162"/>
              <p:cNvSpPr/>
              <p:nvPr/>
            </p:nvSpPr>
            <p:spPr bwMode="auto">
              <a:xfrm>
                <a:off x="5301" y="1594"/>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 name="T10" fmla="*/ 0 60000 65536"/>
                  <a:gd name="T11" fmla="*/ 0 60000 65536"/>
                  <a:gd name="T12" fmla="*/ 0 60000 65536"/>
                  <a:gd name="T13" fmla="*/ 0 60000 65536"/>
                  <a:gd name="T14" fmla="*/ 0 60000 65536"/>
                  <a:gd name="T15" fmla="*/ 0 w 223"/>
                  <a:gd name="T16" fmla="*/ 0 h 23"/>
                  <a:gd name="T17" fmla="*/ 223 w 223"/>
                  <a:gd name="T18" fmla="*/ 23 h 23"/>
                </a:gdLst>
                <a:ahLst/>
                <a:cxnLst>
                  <a:cxn ang="T10">
                    <a:pos x="T0" y="T1"/>
                  </a:cxn>
                  <a:cxn ang="T11">
                    <a:pos x="T2" y="T3"/>
                  </a:cxn>
                  <a:cxn ang="T12">
                    <a:pos x="T4" y="T5"/>
                  </a:cxn>
                  <a:cxn ang="T13">
                    <a:pos x="T6" y="T7"/>
                  </a:cxn>
                  <a:cxn ang="T14">
                    <a:pos x="T8" y="T9"/>
                  </a:cxn>
                </a:cxnLst>
                <a:rect l="T15" t="T16" r="T17" b="T18"/>
                <a:pathLst>
                  <a:path w="223" h="23">
                    <a:moveTo>
                      <a:pt x="0" y="23"/>
                    </a:moveTo>
                    <a:lnTo>
                      <a:pt x="27" y="0"/>
                    </a:lnTo>
                    <a:lnTo>
                      <a:pt x="196" y="0"/>
                    </a:lnTo>
                    <a:lnTo>
                      <a:pt x="223" y="23"/>
                    </a:lnTo>
                    <a:lnTo>
                      <a:pt x="0" y="23"/>
                    </a:lnTo>
                    <a:close/>
                  </a:path>
                </a:pathLst>
              </a:custGeom>
              <a:solidFill>
                <a:srgbClr val="000000"/>
              </a:solidFill>
              <a:ln w="9525">
                <a:noFill/>
                <a:round/>
              </a:ln>
            </p:spPr>
            <p:txBody>
              <a:bodyPr/>
              <a:lstStyle/>
              <a:p>
                <a:endParaRPr lang="zh-CN" altLang="en-US"/>
              </a:p>
            </p:txBody>
          </p:sp>
          <p:sp>
            <p:nvSpPr>
              <p:cNvPr id="66864" name="Freeform 163"/>
              <p:cNvSpPr/>
              <p:nvPr/>
            </p:nvSpPr>
            <p:spPr bwMode="auto">
              <a:xfrm>
                <a:off x="5301" y="1594"/>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 name="T10" fmla="*/ 0 60000 65536"/>
                  <a:gd name="T11" fmla="*/ 0 60000 65536"/>
                  <a:gd name="T12" fmla="*/ 0 60000 65536"/>
                  <a:gd name="T13" fmla="*/ 0 60000 65536"/>
                  <a:gd name="T14" fmla="*/ 0 60000 65536"/>
                  <a:gd name="T15" fmla="*/ 0 w 223"/>
                  <a:gd name="T16" fmla="*/ 0 h 23"/>
                  <a:gd name="T17" fmla="*/ 223 w 223"/>
                  <a:gd name="T18" fmla="*/ 23 h 23"/>
                </a:gdLst>
                <a:ahLst/>
                <a:cxnLst>
                  <a:cxn ang="T10">
                    <a:pos x="T0" y="T1"/>
                  </a:cxn>
                  <a:cxn ang="T11">
                    <a:pos x="T2" y="T3"/>
                  </a:cxn>
                  <a:cxn ang="T12">
                    <a:pos x="T4" y="T5"/>
                  </a:cxn>
                  <a:cxn ang="T13">
                    <a:pos x="T6" y="T7"/>
                  </a:cxn>
                  <a:cxn ang="T14">
                    <a:pos x="T8" y="T9"/>
                  </a:cxn>
                </a:cxnLst>
                <a:rect l="T15" t="T16" r="T17" b="T18"/>
                <a:pathLst>
                  <a:path w="223" h="23">
                    <a:moveTo>
                      <a:pt x="0" y="23"/>
                    </a:moveTo>
                    <a:lnTo>
                      <a:pt x="27" y="0"/>
                    </a:lnTo>
                    <a:lnTo>
                      <a:pt x="196" y="0"/>
                    </a:lnTo>
                    <a:lnTo>
                      <a:pt x="223" y="23"/>
                    </a:lnTo>
                    <a:lnTo>
                      <a:pt x="0" y="23"/>
                    </a:lnTo>
                    <a:close/>
                  </a:path>
                </a:pathLst>
              </a:custGeom>
              <a:solidFill>
                <a:srgbClr val="000000"/>
              </a:solidFill>
              <a:ln w="9525">
                <a:noFill/>
                <a:round/>
              </a:ln>
            </p:spPr>
            <p:txBody>
              <a:bodyPr/>
              <a:lstStyle/>
              <a:p>
                <a:endParaRPr lang="zh-CN" altLang="en-US"/>
              </a:p>
            </p:txBody>
          </p:sp>
          <p:sp>
            <p:nvSpPr>
              <p:cNvPr id="66865" name="Rectangle 164"/>
              <p:cNvSpPr>
                <a:spLocks noChangeArrowheads="1"/>
              </p:cNvSpPr>
              <p:nvPr/>
            </p:nvSpPr>
            <p:spPr bwMode="auto">
              <a:xfrm>
                <a:off x="5301" y="1617"/>
                <a:ext cx="223" cy="175"/>
              </a:xfrm>
              <a:prstGeom prst="rect">
                <a:avLst/>
              </a:prstGeom>
              <a:solidFill>
                <a:srgbClr val="000000"/>
              </a:solidFill>
              <a:ln w="9525">
                <a:noFill/>
                <a:miter lim="800000"/>
              </a:ln>
            </p:spPr>
            <p:txBody>
              <a:bodyPr/>
              <a:lstStyle/>
              <a:p>
                <a:endParaRPr lang="zh-CN" altLang="en-US"/>
              </a:p>
            </p:txBody>
          </p:sp>
          <p:sp>
            <p:nvSpPr>
              <p:cNvPr id="66866" name="Rectangle 165"/>
              <p:cNvSpPr>
                <a:spLocks noChangeArrowheads="1"/>
              </p:cNvSpPr>
              <p:nvPr/>
            </p:nvSpPr>
            <p:spPr bwMode="auto">
              <a:xfrm>
                <a:off x="5256" y="1805"/>
                <a:ext cx="314" cy="78"/>
              </a:xfrm>
              <a:prstGeom prst="rect">
                <a:avLst/>
              </a:prstGeom>
              <a:solidFill>
                <a:srgbClr val="000000"/>
              </a:solidFill>
              <a:ln w="9525">
                <a:noFill/>
                <a:miter lim="800000"/>
              </a:ln>
            </p:spPr>
            <p:txBody>
              <a:bodyPr/>
              <a:lstStyle/>
              <a:p>
                <a:endParaRPr lang="zh-CN" altLang="en-US"/>
              </a:p>
            </p:txBody>
          </p:sp>
          <p:sp>
            <p:nvSpPr>
              <p:cNvPr id="66867" name="Rectangle 166"/>
              <p:cNvSpPr>
                <a:spLocks noChangeArrowheads="1"/>
              </p:cNvSpPr>
              <p:nvPr/>
            </p:nvSpPr>
            <p:spPr bwMode="auto">
              <a:xfrm>
                <a:off x="5322" y="1638"/>
                <a:ext cx="181" cy="135"/>
              </a:xfrm>
              <a:prstGeom prst="rect">
                <a:avLst/>
              </a:prstGeom>
              <a:solidFill>
                <a:srgbClr val="000000"/>
              </a:solidFill>
              <a:ln w="9525">
                <a:noFill/>
                <a:miter lim="800000"/>
              </a:ln>
            </p:spPr>
            <p:txBody>
              <a:bodyPr/>
              <a:lstStyle/>
              <a:p>
                <a:endParaRPr lang="zh-CN" altLang="en-US"/>
              </a:p>
            </p:txBody>
          </p:sp>
          <p:sp>
            <p:nvSpPr>
              <p:cNvPr id="66868" name="Line 167"/>
              <p:cNvSpPr>
                <a:spLocks noChangeShapeType="1"/>
              </p:cNvSpPr>
              <p:nvPr/>
            </p:nvSpPr>
            <p:spPr bwMode="auto">
              <a:xfrm flipH="1">
                <a:off x="5470" y="1834"/>
                <a:ext cx="75" cy="1"/>
              </a:xfrm>
              <a:prstGeom prst="line">
                <a:avLst/>
              </a:prstGeom>
              <a:noFill/>
              <a:ln w="9525">
                <a:solidFill>
                  <a:srgbClr val="000000"/>
                </a:solidFill>
                <a:round/>
              </a:ln>
            </p:spPr>
            <p:txBody>
              <a:bodyPr/>
              <a:lstStyle/>
              <a:p>
                <a:endParaRPr lang="zh-CN" altLang="en-US"/>
              </a:p>
            </p:txBody>
          </p:sp>
          <p:grpSp>
            <p:nvGrpSpPr>
              <p:cNvPr id="66869" name="Group 168"/>
              <p:cNvGrpSpPr/>
              <p:nvPr/>
            </p:nvGrpSpPr>
            <p:grpSpPr bwMode="auto">
              <a:xfrm>
                <a:off x="5245" y="1889"/>
                <a:ext cx="335" cy="51"/>
                <a:chOff x="5245" y="1889"/>
                <a:chExt cx="335" cy="51"/>
              </a:xfrm>
            </p:grpSpPr>
            <p:sp>
              <p:nvSpPr>
                <p:cNvPr id="66870" name="Freeform 169"/>
                <p:cNvSpPr/>
                <p:nvPr/>
              </p:nvSpPr>
              <p:spPr bwMode="auto">
                <a:xfrm>
                  <a:off x="5245" y="1889"/>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 name="T10" fmla="*/ 0 60000 65536"/>
                    <a:gd name="T11" fmla="*/ 0 60000 65536"/>
                    <a:gd name="T12" fmla="*/ 0 60000 65536"/>
                    <a:gd name="T13" fmla="*/ 0 60000 65536"/>
                    <a:gd name="T14" fmla="*/ 0 60000 65536"/>
                    <a:gd name="T15" fmla="*/ 0 w 335"/>
                    <a:gd name="T16" fmla="*/ 0 h 38"/>
                    <a:gd name="T17" fmla="*/ 335 w 335"/>
                    <a:gd name="T18" fmla="*/ 38 h 38"/>
                  </a:gdLst>
                  <a:ahLst/>
                  <a:cxnLst>
                    <a:cxn ang="T10">
                      <a:pos x="T0" y="T1"/>
                    </a:cxn>
                    <a:cxn ang="T11">
                      <a:pos x="T2" y="T3"/>
                    </a:cxn>
                    <a:cxn ang="T12">
                      <a:pos x="T4" y="T5"/>
                    </a:cxn>
                    <a:cxn ang="T13">
                      <a:pos x="T6" y="T7"/>
                    </a:cxn>
                    <a:cxn ang="T14">
                      <a:pos x="T8" y="T9"/>
                    </a:cxn>
                  </a:cxnLst>
                  <a:rect l="T15" t="T16" r="T17" b="T18"/>
                  <a:pathLst>
                    <a:path w="335" h="38">
                      <a:moveTo>
                        <a:pt x="0" y="38"/>
                      </a:moveTo>
                      <a:lnTo>
                        <a:pt x="40" y="0"/>
                      </a:lnTo>
                      <a:lnTo>
                        <a:pt x="296" y="0"/>
                      </a:lnTo>
                      <a:lnTo>
                        <a:pt x="335" y="38"/>
                      </a:lnTo>
                      <a:lnTo>
                        <a:pt x="0" y="38"/>
                      </a:lnTo>
                      <a:close/>
                    </a:path>
                  </a:pathLst>
                </a:custGeom>
                <a:solidFill>
                  <a:srgbClr val="000000"/>
                </a:solidFill>
                <a:ln w="9525">
                  <a:noFill/>
                  <a:round/>
                </a:ln>
              </p:spPr>
              <p:txBody>
                <a:bodyPr/>
                <a:lstStyle/>
                <a:p>
                  <a:endParaRPr lang="zh-CN" altLang="en-US"/>
                </a:p>
              </p:txBody>
            </p:sp>
            <p:sp>
              <p:nvSpPr>
                <p:cNvPr id="66871" name="Freeform 170"/>
                <p:cNvSpPr/>
                <p:nvPr/>
              </p:nvSpPr>
              <p:spPr bwMode="auto">
                <a:xfrm>
                  <a:off x="5245" y="1889"/>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 name="T10" fmla="*/ 0 60000 65536"/>
                    <a:gd name="T11" fmla="*/ 0 60000 65536"/>
                    <a:gd name="T12" fmla="*/ 0 60000 65536"/>
                    <a:gd name="T13" fmla="*/ 0 60000 65536"/>
                    <a:gd name="T14" fmla="*/ 0 60000 65536"/>
                    <a:gd name="T15" fmla="*/ 0 w 335"/>
                    <a:gd name="T16" fmla="*/ 0 h 38"/>
                    <a:gd name="T17" fmla="*/ 335 w 335"/>
                    <a:gd name="T18" fmla="*/ 38 h 38"/>
                  </a:gdLst>
                  <a:ahLst/>
                  <a:cxnLst>
                    <a:cxn ang="T10">
                      <a:pos x="T0" y="T1"/>
                    </a:cxn>
                    <a:cxn ang="T11">
                      <a:pos x="T2" y="T3"/>
                    </a:cxn>
                    <a:cxn ang="T12">
                      <a:pos x="T4" y="T5"/>
                    </a:cxn>
                    <a:cxn ang="T13">
                      <a:pos x="T6" y="T7"/>
                    </a:cxn>
                    <a:cxn ang="T14">
                      <a:pos x="T8" y="T9"/>
                    </a:cxn>
                  </a:cxnLst>
                  <a:rect l="T15" t="T16" r="T17" b="T18"/>
                  <a:pathLst>
                    <a:path w="335" h="38">
                      <a:moveTo>
                        <a:pt x="0" y="38"/>
                      </a:moveTo>
                      <a:lnTo>
                        <a:pt x="40" y="0"/>
                      </a:lnTo>
                      <a:lnTo>
                        <a:pt x="296" y="0"/>
                      </a:lnTo>
                      <a:lnTo>
                        <a:pt x="335" y="38"/>
                      </a:lnTo>
                      <a:lnTo>
                        <a:pt x="0" y="38"/>
                      </a:lnTo>
                      <a:close/>
                    </a:path>
                  </a:pathLst>
                </a:custGeom>
                <a:solidFill>
                  <a:srgbClr val="000000"/>
                </a:solidFill>
                <a:ln w="9525">
                  <a:noFill/>
                  <a:round/>
                </a:ln>
              </p:spPr>
              <p:txBody>
                <a:bodyPr/>
                <a:lstStyle/>
                <a:p>
                  <a:endParaRPr lang="zh-CN" altLang="en-US"/>
                </a:p>
              </p:txBody>
            </p:sp>
            <p:sp>
              <p:nvSpPr>
                <p:cNvPr id="66872" name="Rectangle 171"/>
                <p:cNvSpPr>
                  <a:spLocks noChangeArrowheads="1"/>
                </p:cNvSpPr>
                <p:nvPr/>
              </p:nvSpPr>
              <p:spPr bwMode="auto">
                <a:xfrm>
                  <a:off x="5247" y="1925"/>
                  <a:ext cx="331" cy="15"/>
                </a:xfrm>
                <a:prstGeom prst="rect">
                  <a:avLst/>
                </a:prstGeom>
                <a:solidFill>
                  <a:srgbClr val="000000"/>
                </a:solidFill>
                <a:ln w="9525">
                  <a:noFill/>
                  <a:miter lim="800000"/>
                </a:ln>
              </p:spPr>
              <p:txBody>
                <a:bodyPr/>
                <a:lstStyle/>
                <a:p>
                  <a:endParaRPr lang="zh-CN" altLang="en-US"/>
                </a:p>
              </p:txBody>
            </p:sp>
          </p:grpSp>
        </p:grpSp>
        <p:grpSp>
          <p:nvGrpSpPr>
            <p:cNvPr id="66848" name="Group 172"/>
            <p:cNvGrpSpPr/>
            <p:nvPr/>
          </p:nvGrpSpPr>
          <p:grpSpPr bwMode="auto">
            <a:xfrm>
              <a:off x="5237" y="1587"/>
              <a:ext cx="335" cy="346"/>
              <a:chOff x="5237" y="1587"/>
              <a:chExt cx="335" cy="346"/>
            </a:xfrm>
          </p:grpSpPr>
          <p:sp>
            <p:nvSpPr>
              <p:cNvPr id="66849" name="Freeform 173"/>
              <p:cNvSpPr/>
              <p:nvPr/>
            </p:nvSpPr>
            <p:spPr bwMode="auto">
              <a:xfrm>
                <a:off x="5245" y="1767"/>
                <a:ext cx="316" cy="33"/>
              </a:xfrm>
              <a:custGeom>
                <a:avLst/>
                <a:gdLst>
                  <a:gd name="T0" fmla="*/ 0 w 316"/>
                  <a:gd name="T1" fmla="*/ 33 h 33"/>
                  <a:gd name="T2" fmla="*/ 37 w 316"/>
                  <a:gd name="T3" fmla="*/ 0 h 33"/>
                  <a:gd name="T4" fmla="*/ 279 w 316"/>
                  <a:gd name="T5" fmla="*/ 0 h 33"/>
                  <a:gd name="T6" fmla="*/ 316 w 316"/>
                  <a:gd name="T7" fmla="*/ 33 h 33"/>
                  <a:gd name="T8" fmla="*/ 0 w 316"/>
                  <a:gd name="T9" fmla="*/ 33 h 33"/>
                  <a:gd name="T10" fmla="*/ 0 60000 65536"/>
                  <a:gd name="T11" fmla="*/ 0 60000 65536"/>
                  <a:gd name="T12" fmla="*/ 0 60000 65536"/>
                  <a:gd name="T13" fmla="*/ 0 60000 65536"/>
                  <a:gd name="T14" fmla="*/ 0 60000 65536"/>
                  <a:gd name="T15" fmla="*/ 0 w 316"/>
                  <a:gd name="T16" fmla="*/ 0 h 33"/>
                  <a:gd name="T17" fmla="*/ 316 w 316"/>
                  <a:gd name="T18" fmla="*/ 33 h 33"/>
                </a:gdLst>
                <a:ahLst/>
                <a:cxnLst>
                  <a:cxn ang="T10">
                    <a:pos x="T0" y="T1"/>
                  </a:cxn>
                  <a:cxn ang="T11">
                    <a:pos x="T2" y="T3"/>
                  </a:cxn>
                  <a:cxn ang="T12">
                    <a:pos x="T4" y="T5"/>
                  </a:cxn>
                  <a:cxn ang="T13">
                    <a:pos x="T6" y="T7"/>
                  </a:cxn>
                  <a:cxn ang="T14">
                    <a:pos x="T8" y="T9"/>
                  </a:cxn>
                </a:cxnLst>
                <a:rect l="T15" t="T16" r="T17" b="T18"/>
                <a:pathLst>
                  <a:path w="316" h="33">
                    <a:moveTo>
                      <a:pt x="0" y="33"/>
                    </a:moveTo>
                    <a:lnTo>
                      <a:pt x="37" y="0"/>
                    </a:lnTo>
                    <a:lnTo>
                      <a:pt x="279" y="0"/>
                    </a:lnTo>
                    <a:lnTo>
                      <a:pt x="316" y="33"/>
                    </a:lnTo>
                    <a:lnTo>
                      <a:pt x="0" y="33"/>
                    </a:lnTo>
                    <a:close/>
                  </a:path>
                </a:pathLst>
              </a:custGeom>
              <a:solidFill>
                <a:srgbClr val="C9C9B6"/>
              </a:solidFill>
              <a:ln w="9525">
                <a:noFill/>
                <a:round/>
              </a:ln>
            </p:spPr>
            <p:txBody>
              <a:bodyPr/>
              <a:lstStyle/>
              <a:p>
                <a:endParaRPr lang="zh-CN" altLang="en-US"/>
              </a:p>
            </p:txBody>
          </p:sp>
          <p:sp>
            <p:nvSpPr>
              <p:cNvPr id="66850" name="Freeform 174"/>
              <p:cNvSpPr/>
              <p:nvPr/>
            </p:nvSpPr>
            <p:spPr bwMode="auto">
              <a:xfrm>
                <a:off x="5245" y="1767"/>
                <a:ext cx="316" cy="33"/>
              </a:xfrm>
              <a:custGeom>
                <a:avLst/>
                <a:gdLst>
                  <a:gd name="T0" fmla="*/ 0 w 316"/>
                  <a:gd name="T1" fmla="*/ 33 h 33"/>
                  <a:gd name="T2" fmla="*/ 37 w 316"/>
                  <a:gd name="T3" fmla="*/ 0 h 33"/>
                  <a:gd name="T4" fmla="*/ 279 w 316"/>
                  <a:gd name="T5" fmla="*/ 0 h 33"/>
                  <a:gd name="T6" fmla="*/ 316 w 316"/>
                  <a:gd name="T7" fmla="*/ 33 h 33"/>
                  <a:gd name="T8" fmla="*/ 0 w 316"/>
                  <a:gd name="T9" fmla="*/ 33 h 33"/>
                  <a:gd name="T10" fmla="*/ 0 60000 65536"/>
                  <a:gd name="T11" fmla="*/ 0 60000 65536"/>
                  <a:gd name="T12" fmla="*/ 0 60000 65536"/>
                  <a:gd name="T13" fmla="*/ 0 60000 65536"/>
                  <a:gd name="T14" fmla="*/ 0 60000 65536"/>
                  <a:gd name="T15" fmla="*/ 0 w 316"/>
                  <a:gd name="T16" fmla="*/ 0 h 33"/>
                  <a:gd name="T17" fmla="*/ 316 w 316"/>
                  <a:gd name="T18" fmla="*/ 33 h 33"/>
                </a:gdLst>
                <a:ahLst/>
                <a:cxnLst>
                  <a:cxn ang="T10">
                    <a:pos x="T0" y="T1"/>
                  </a:cxn>
                  <a:cxn ang="T11">
                    <a:pos x="T2" y="T3"/>
                  </a:cxn>
                  <a:cxn ang="T12">
                    <a:pos x="T4" y="T5"/>
                  </a:cxn>
                  <a:cxn ang="T13">
                    <a:pos x="T6" y="T7"/>
                  </a:cxn>
                  <a:cxn ang="T14">
                    <a:pos x="T8" y="T9"/>
                  </a:cxn>
                </a:cxnLst>
                <a:rect l="T15" t="T16" r="T17" b="T18"/>
                <a:pathLst>
                  <a:path w="316" h="33">
                    <a:moveTo>
                      <a:pt x="0" y="33"/>
                    </a:moveTo>
                    <a:lnTo>
                      <a:pt x="37" y="0"/>
                    </a:lnTo>
                    <a:lnTo>
                      <a:pt x="279" y="0"/>
                    </a:lnTo>
                    <a:lnTo>
                      <a:pt x="316" y="33"/>
                    </a:lnTo>
                    <a:lnTo>
                      <a:pt x="0" y="33"/>
                    </a:lnTo>
                    <a:close/>
                  </a:path>
                </a:pathLst>
              </a:custGeom>
              <a:solidFill>
                <a:srgbClr val="C9C9B6"/>
              </a:solidFill>
              <a:ln w="9525">
                <a:noFill/>
                <a:round/>
              </a:ln>
            </p:spPr>
            <p:txBody>
              <a:bodyPr/>
              <a:lstStyle/>
              <a:p>
                <a:endParaRPr lang="zh-CN" altLang="en-US"/>
              </a:p>
            </p:txBody>
          </p:sp>
          <p:sp>
            <p:nvSpPr>
              <p:cNvPr id="66851" name="Freeform 175"/>
              <p:cNvSpPr/>
              <p:nvPr/>
            </p:nvSpPr>
            <p:spPr bwMode="auto">
              <a:xfrm>
                <a:off x="5293" y="1587"/>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 name="T10" fmla="*/ 0 60000 65536"/>
                  <a:gd name="T11" fmla="*/ 0 60000 65536"/>
                  <a:gd name="T12" fmla="*/ 0 60000 65536"/>
                  <a:gd name="T13" fmla="*/ 0 60000 65536"/>
                  <a:gd name="T14" fmla="*/ 0 60000 65536"/>
                  <a:gd name="T15" fmla="*/ 0 w 223"/>
                  <a:gd name="T16" fmla="*/ 0 h 23"/>
                  <a:gd name="T17" fmla="*/ 223 w 223"/>
                  <a:gd name="T18" fmla="*/ 23 h 23"/>
                </a:gdLst>
                <a:ahLst/>
                <a:cxnLst>
                  <a:cxn ang="T10">
                    <a:pos x="T0" y="T1"/>
                  </a:cxn>
                  <a:cxn ang="T11">
                    <a:pos x="T2" y="T3"/>
                  </a:cxn>
                  <a:cxn ang="T12">
                    <a:pos x="T4" y="T5"/>
                  </a:cxn>
                  <a:cxn ang="T13">
                    <a:pos x="T6" y="T7"/>
                  </a:cxn>
                  <a:cxn ang="T14">
                    <a:pos x="T8" y="T9"/>
                  </a:cxn>
                </a:cxnLst>
                <a:rect l="T15" t="T16" r="T17" b="T18"/>
                <a:pathLst>
                  <a:path w="223" h="23">
                    <a:moveTo>
                      <a:pt x="0" y="23"/>
                    </a:moveTo>
                    <a:lnTo>
                      <a:pt x="27" y="0"/>
                    </a:lnTo>
                    <a:lnTo>
                      <a:pt x="196" y="0"/>
                    </a:lnTo>
                    <a:lnTo>
                      <a:pt x="223" y="23"/>
                    </a:lnTo>
                    <a:lnTo>
                      <a:pt x="0" y="23"/>
                    </a:lnTo>
                    <a:close/>
                  </a:path>
                </a:pathLst>
              </a:custGeom>
              <a:solidFill>
                <a:srgbClr val="C9C9B6"/>
              </a:solidFill>
              <a:ln w="9525">
                <a:noFill/>
                <a:round/>
              </a:ln>
            </p:spPr>
            <p:txBody>
              <a:bodyPr/>
              <a:lstStyle/>
              <a:p>
                <a:endParaRPr lang="zh-CN" altLang="en-US"/>
              </a:p>
            </p:txBody>
          </p:sp>
          <p:sp>
            <p:nvSpPr>
              <p:cNvPr id="66852" name="Freeform 176"/>
              <p:cNvSpPr/>
              <p:nvPr/>
            </p:nvSpPr>
            <p:spPr bwMode="auto">
              <a:xfrm>
                <a:off x="5293" y="1587"/>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 name="T10" fmla="*/ 0 60000 65536"/>
                  <a:gd name="T11" fmla="*/ 0 60000 65536"/>
                  <a:gd name="T12" fmla="*/ 0 60000 65536"/>
                  <a:gd name="T13" fmla="*/ 0 60000 65536"/>
                  <a:gd name="T14" fmla="*/ 0 60000 65536"/>
                  <a:gd name="T15" fmla="*/ 0 w 223"/>
                  <a:gd name="T16" fmla="*/ 0 h 23"/>
                  <a:gd name="T17" fmla="*/ 223 w 223"/>
                  <a:gd name="T18" fmla="*/ 23 h 23"/>
                </a:gdLst>
                <a:ahLst/>
                <a:cxnLst>
                  <a:cxn ang="T10">
                    <a:pos x="T0" y="T1"/>
                  </a:cxn>
                  <a:cxn ang="T11">
                    <a:pos x="T2" y="T3"/>
                  </a:cxn>
                  <a:cxn ang="T12">
                    <a:pos x="T4" y="T5"/>
                  </a:cxn>
                  <a:cxn ang="T13">
                    <a:pos x="T6" y="T7"/>
                  </a:cxn>
                  <a:cxn ang="T14">
                    <a:pos x="T8" y="T9"/>
                  </a:cxn>
                </a:cxnLst>
                <a:rect l="T15" t="T16" r="T17" b="T18"/>
                <a:pathLst>
                  <a:path w="223" h="23">
                    <a:moveTo>
                      <a:pt x="0" y="23"/>
                    </a:moveTo>
                    <a:lnTo>
                      <a:pt x="27" y="0"/>
                    </a:lnTo>
                    <a:lnTo>
                      <a:pt x="196" y="0"/>
                    </a:lnTo>
                    <a:lnTo>
                      <a:pt x="223" y="23"/>
                    </a:lnTo>
                    <a:lnTo>
                      <a:pt x="0" y="23"/>
                    </a:lnTo>
                    <a:close/>
                  </a:path>
                </a:pathLst>
              </a:custGeom>
              <a:solidFill>
                <a:srgbClr val="C9C9B6"/>
              </a:solidFill>
              <a:ln w="9525">
                <a:noFill/>
                <a:round/>
              </a:ln>
            </p:spPr>
            <p:txBody>
              <a:bodyPr/>
              <a:lstStyle/>
              <a:p>
                <a:endParaRPr lang="zh-CN" altLang="en-US"/>
              </a:p>
            </p:txBody>
          </p:sp>
          <p:sp>
            <p:nvSpPr>
              <p:cNvPr id="66853" name="Rectangle 177"/>
              <p:cNvSpPr>
                <a:spLocks noChangeArrowheads="1"/>
              </p:cNvSpPr>
              <p:nvPr/>
            </p:nvSpPr>
            <p:spPr bwMode="auto">
              <a:xfrm>
                <a:off x="5293" y="1610"/>
                <a:ext cx="223" cy="176"/>
              </a:xfrm>
              <a:prstGeom prst="rect">
                <a:avLst/>
              </a:prstGeom>
              <a:solidFill>
                <a:srgbClr val="B7B79D"/>
              </a:solidFill>
              <a:ln w="9525">
                <a:noFill/>
                <a:miter lim="800000"/>
              </a:ln>
            </p:spPr>
            <p:txBody>
              <a:bodyPr/>
              <a:lstStyle/>
              <a:p>
                <a:endParaRPr lang="zh-CN" altLang="en-US"/>
              </a:p>
            </p:txBody>
          </p:sp>
          <p:sp>
            <p:nvSpPr>
              <p:cNvPr id="66854" name="Rectangle 178"/>
              <p:cNvSpPr>
                <a:spLocks noChangeArrowheads="1"/>
              </p:cNvSpPr>
              <p:nvPr/>
            </p:nvSpPr>
            <p:spPr bwMode="auto">
              <a:xfrm>
                <a:off x="5247" y="1798"/>
                <a:ext cx="314" cy="78"/>
              </a:xfrm>
              <a:prstGeom prst="rect">
                <a:avLst/>
              </a:prstGeom>
              <a:solidFill>
                <a:srgbClr val="B7B79D"/>
              </a:solidFill>
              <a:ln w="9525">
                <a:noFill/>
                <a:miter lim="800000"/>
              </a:ln>
            </p:spPr>
            <p:txBody>
              <a:bodyPr/>
              <a:lstStyle/>
              <a:p>
                <a:endParaRPr lang="zh-CN" altLang="en-US"/>
              </a:p>
            </p:txBody>
          </p:sp>
          <p:sp>
            <p:nvSpPr>
              <p:cNvPr id="66855" name="Rectangle 179"/>
              <p:cNvSpPr>
                <a:spLocks noChangeArrowheads="1"/>
              </p:cNvSpPr>
              <p:nvPr/>
            </p:nvSpPr>
            <p:spPr bwMode="auto">
              <a:xfrm>
                <a:off x="5313" y="1632"/>
                <a:ext cx="182" cy="135"/>
              </a:xfrm>
              <a:prstGeom prst="rect">
                <a:avLst/>
              </a:prstGeom>
              <a:solidFill>
                <a:srgbClr val="FFFFFF"/>
              </a:solidFill>
              <a:ln w="9525">
                <a:noFill/>
                <a:miter lim="800000"/>
              </a:ln>
            </p:spPr>
            <p:txBody>
              <a:bodyPr/>
              <a:lstStyle/>
              <a:p>
                <a:endParaRPr lang="zh-CN" altLang="en-US"/>
              </a:p>
            </p:txBody>
          </p:sp>
          <p:sp>
            <p:nvSpPr>
              <p:cNvPr id="66856" name="Line 180"/>
              <p:cNvSpPr>
                <a:spLocks noChangeShapeType="1"/>
              </p:cNvSpPr>
              <p:nvPr/>
            </p:nvSpPr>
            <p:spPr bwMode="auto">
              <a:xfrm flipH="1">
                <a:off x="5462" y="1828"/>
                <a:ext cx="75" cy="1"/>
              </a:xfrm>
              <a:prstGeom prst="line">
                <a:avLst/>
              </a:prstGeom>
              <a:noFill/>
              <a:ln w="9525">
                <a:solidFill>
                  <a:srgbClr val="000000"/>
                </a:solidFill>
                <a:round/>
              </a:ln>
            </p:spPr>
            <p:txBody>
              <a:bodyPr/>
              <a:lstStyle/>
              <a:p>
                <a:endParaRPr lang="zh-CN" altLang="en-US"/>
              </a:p>
            </p:txBody>
          </p:sp>
          <p:grpSp>
            <p:nvGrpSpPr>
              <p:cNvPr id="66857" name="Group 181"/>
              <p:cNvGrpSpPr/>
              <p:nvPr/>
            </p:nvGrpSpPr>
            <p:grpSpPr bwMode="auto">
              <a:xfrm>
                <a:off x="5237" y="1883"/>
                <a:ext cx="335" cy="50"/>
                <a:chOff x="5237" y="1883"/>
                <a:chExt cx="335" cy="50"/>
              </a:xfrm>
            </p:grpSpPr>
            <p:sp>
              <p:nvSpPr>
                <p:cNvPr id="66858" name="Freeform 182"/>
                <p:cNvSpPr/>
                <p:nvPr/>
              </p:nvSpPr>
              <p:spPr bwMode="auto">
                <a:xfrm>
                  <a:off x="5237" y="1883"/>
                  <a:ext cx="335" cy="38"/>
                </a:xfrm>
                <a:custGeom>
                  <a:avLst/>
                  <a:gdLst>
                    <a:gd name="T0" fmla="*/ 0 w 335"/>
                    <a:gd name="T1" fmla="*/ 38 h 38"/>
                    <a:gd name="T2" fmla="*/ 39 w 335"/>
                    <a:gd name="T3" fmla="*/ 0 h 38"/>
                    <a:gd name="T4" fmla="*/ 295 w 335"/>
                    <a:gd name="T5" fmla="*/ 0 h 38"/>
                    <a:gd name="T6" fmla="*/ 335 w 335"/>
                    <a:gd name="T7" fmla="*/ 38 h 38"/>
                    <a:gd name="T8" fmla="*/ 0 w 335"/>
                    <a:gd name="T9" fmla="*/ 38 h 38"/>
                    <a:gd name="T10" fmla="*/ 0 60000 65536"/>
                    <a:gd name="T11" fmla="*/ 0 60000 65536"/>
                    <a:gd name="T12" fmla="*/ 0 60000 65536"/>
                    <a:gd name="T13" fmla="*/ 0 60000 65536"/>
                    <a:gd name="T14" fmla="*/ 0 60000 65536"/>
                    <a:gd name="T15" fmla="*/ 0 w 335"/>
                    <a:gd name="T16" fmla="*/ 0 h 38"/>
                    <a:gd name="T17" fmla="*/ 335 w 335"/>
                    <a:gd name="T18" fmla="*/ 38 h 38"/>
                  </a:gdLst>
                  <a:ahLst/>
                  <a:cxnLst>
                    <a:cxn ang="T10">
                      <a:pos x="T0" y="T1"/>
                    </a:cxn>
                    <a:cxn ang="T11">
                      <a:pos x="T2" y="T3"/>
                    </a:cxn>
                    <a:cxn ang="T12">
                      <a:pos x="T4" y="T5"/>
                    </a:cxn>
                    <a:cxn ang="T13">
                      <a:pos x="T6" y="T7"/>
                    </a:cxn>
                    <a:cxn ang="T14">
                      <a:pos x="T8" y="T9"/>
                    </a:cxn>
                  </a:cxnLst>
                  <a:rect l="T15" t="T16" r="T17" b="T18"/>
                  <a:pathLst>
                    <a:path w="335" h="38">
                      <a:moveTo>
                        <a:pt x="0" y="38"/>
                      </a:moveTo>
                      <a:lnTo>
                        <a:pt x="39" y="0"/>
                      </a:lnTo>
                      <a:lnTo>
                        <a:pt x="295" y="0"/>
                      </a:lnTo>
                      <a:lnTo>
                        <a:pt x="335" y="38"/>
                      </a:lnTo>
                      <a:lnTo>
                        <a:pt x="0" y="38"/>
                      </a:lnTo>
                      <a:close/>
                    </a:path>
                  </a:pathLst>
                </a:custGeom>
                <a:solidFill>
                  <a:srgbClr val="C9C9B6"/>
                </a:solidFill>
                <a:ln w="9525">
                  <a:noFill/>
                  <a:round/>
                </a:ln>
              </p:spPr>
              <p:txBody>
                <a:bodyPr/>
                <a:lstStyle/>
                <a:p>
                  <a:endParaRPr lang="zh-CN" altLang="en-US"/>
                </a:p>
              </p:txBody>
            </p:sp>
            <p:sp>
              <p:nvSpPr>
                <p:cNvPr id="66859" name="Freeform 183"/>
                <p:cNvSpPr/>
                <p:nvPr/>
              </p:nvSpPr>
              <p:spPr bwMode="auto">
                <a:xfrm>
                  <a:off x="5237" y="1883"/>
                  <a:ext cx="335" cy="38"/>
                </a:xfrm>
                <a:custGeom>
                  <a:avLst/>
                  <a:gdLst>
                    <a:gd name="T0" fmla="*/ 0 w 335"/>
                    <a:gd name="T1" fmla="*/ 38 h 38"/>
                    <a:gd name="T2" fmla="*/ 39 w 335"/>
                    <a:gd name="T3" fmla="*/ 0 h 38"/>
                    <a:gd name="T4" fmla="*/ 295 w 335"/>
                    <a:gd name="T5" fmla="*/ 0 h 38"/>
                    <a:gd name="T6" fmla="*/ 335 w 335"/>
                    <a:gd name="T7" fmla="*/ 38 h 38"/>
                    <a:gd name="T8" fmla="*/ 0 w 335"/>
                    <a:gd name="T9" fmla="*/ 38 h 38"/>
                    <a:gd name="T10" fmla="*/ 0 60000 65536"/>
                    <a:gd name="T11" fmla="*/ 0 60000 65536"/>
                    <a:gd name="T12" fmla="*/ 0 60000 65536"/>
                    <a:gd name="T13" fmla="*/ 0 60000 65536"/>
                    <a:gd name="T14" fmla="*/ 0 60000 65536"/>
                    <a:gd name="T15" fmla="*/ 0 w 335"/>
                    <a:gd name="T16" fmla="*/ 0 h 38"/>
                    <a:gd name="T17" fmla="*/ 335 w 335"/>
                    <a:gd name="T18" fmla="*/ 38 h 38"/>
                  </a:gdLst>
                  <a:ahLst/>
                  <a:cxnLst>
                    <a:cxn ang="T10">
                      <a:pos x="T0" y="T1"/>
                    </a:cxn>
                    <a:cxn ang="T11">
                      <a:pos x="T2" y="T3"/>
                    </a:cxn>
                    <a:cxn ang="T12">
                      <a:pos x="T4" y="T5"/>
                    </a:cxn>
                    <a:cxn ang="T13">
                      <a:pos x="T6" y="T7"/>
                    </a:cxn>
                    <a:cxn ang="T14">
                      <a:pos x="T8" y="T9"/>
                    </a:cxn>
                  </a:cxnLst>
                  <a:rect l="T15" t="T16" r="T17" b="T18"/>
                  <a:pathLst>
                    <a:path w="335" h="38">
                      <a:moveTo>
                        <a:pt x="0" y="38"/>
                      </a:moveTo>
                      <a:lnTo>
                        <a:pt x="39" y="0"/>
                      </a:lnTo>
                      <a:lnTo>
                        <a:pt x="295" y="0"/>
                      </a:lnTo>
                      <a:lnTo>
                        <a:pt x="335" y="38"/>
                      </a:lnTo>
                      <a:lnTo>
                        <a:pt x="0" y="38"/>
                      </a:lnTo>
                      <a:close/>
                    </a:path>
                  </a:pathLst>
                </a:custGeom>
                <a:solidFill>
                  <a:srgbClr val="C9C9B6"/>
                </a:solidFill>
                <a:ln w="9525">
                  <a:noFill/>
                  <a:round/>
                </a:ln>
              </p:spPr>
              <p:txBody>
                <a:bodyPr/>
                <a:lstStyle/>
                <a:p>
                  <a:endParaRPr lang="zh-CN" altLang="en-US"/>
                </a:p>
              </p:txBody>
            </p:sp>
            <p:sp>
              <p:nvSpPr>
                <p:cNvPr id="66860" name="Rectangle 184"/>
                <p:cNvSpPr>
                  <a:spLocks noChangeArrowheads="1"/>
                </p:cNvSpPr>
                <p:nvPr/>
              </p:nvSpPr>
              <p:spPr bwMode="auto">
                <a:xfrm>
                  <a:off x="5239" y="1919"/>
                  <a:ext cx="331" cy="14"/>
                </a:xfrm>
                <a:prstGeom prst="rect">
                  <a:avLst/>
                </a:prstGeom>
                <a:solidFill>
                  <a:srgbClr val="BAB79D"/>
                </a:solidFill>
                <a:ln w="9525">
                  <a:noFill/>
                  <a:miter lim="800000"/>
                </a:ln>
              </p:spPr>
              <p:txBody>
                <a:bodyPr/>
                <a:lstStyle/>
                <a:p>
                  <a:endParaRPr lang="zh-CN" altLang="en-US"/>
                </a:p>
              </p:txBody>
            </p:sp>
          </p:grpSp>
        </p:grpSp>
      </p:grpSp>
      <p:sp>
        <p:nvSpPr>
          <p:cNvPr id="66589" name="Rectangle 185"/>
          <p:cNvSpPr>
            <a:spLocks noChangeArrowheads="1"/>
          </p:cNvSpPr>
          <p:nvPr/>
        </p:nvSpPr>
        <p:spPr bwMode="auto">
          <a:xfrm>
            <a:off x="1900238" y="1920875"/>
            <a:ext cx="898525" cy="355600"/>
          </a:xfrm>
          <a:prstGeom prst="rect">
            <a:avLst/>
          </a:prstGeom>
          <a:noFill/>
          <a:ln w="9525">
            <a:noFill/>
            <a:miter lim="800000"/>
          </a:ln>
        </p:spPr>
        <p:txBody>
          <a:bodyPr/>
          <a:lstStyle/>
          <a:p>
            <a:endParaRPr lang="zh-CN" altLang="en-US"/>
          </a:p>
        </p:txBody>
      </p:sp>
      <p:sp>
        <p:nvSpPr>
          <p:cNvPr id="66590" name="Rectangle 186"/>
          <p:cNvSpPr>
            <a:spLocks noChangeArrowheads="1"/>
          </p:cNvSpPr>
          <p:nvPr/>
        </p:nvSpPr>
        <p:spPr bwMode="auto">
          <a:xfrm>
            <a:off x="2343150" y="2324100"/>
            <a:ext cx="917575" cy="304800"/>
          </a:xfrm>
          <a:prstGeom prst="rect">
            <a:avLst/>
          </a:prstGeom>
          <a:noFill/>
          <a:ln w="9525">
            <a:noFill/>
            <a:miter lim="800000"/>
          </a:ln>
        </p:spPr>
        <p:txBody>
          <a:bodyPr wrap="none" lIns="0" tIns="0" rIns="0" bIns="0">
            <a:spAutoFit/>
          </a:bodyPr>
          <a:lstStyle/>
          <a:p>
            <a:r>
              <a:rPr kumimoji="1" lang="en-US" altLang="zh-CN" sz="2000" b="1">
                <a:latin typeface="Arial" panose="020B0604020202020204" pitchFamily="34" charset="0"/>
              </a:rPr>
              <a:t>222.1.1.</a:t>
            </a:r>
            <a:endParaRPr kumimoji="1" lang="en-US" altLang="zh-CN" sz="2000">
              <a:latin typeface="Arial" panose="020B0604020202020204" pitchFamily="34" charset="0"/>
            </a:endParaRPr>
          </a:p>
        </p:txBody>
      </p:sp>
      <p:sp>
        <p:nvSpPr>
          <p:cNvPr id="66591" name="Rectangle 187"/>
          <p:cNvSpPr>
            <a:spLocks noChangeArrowheads="1"/>
          </p:cNvSpPr>
          <p:nvPr/>
        </p:nvSpPr>
        <p:spPr bwMode="auto">
          <a:xfrm>
            <a:off x="3568700" y="1482725"/>
            <a:ext cx="1008063" cy="354013"/>
          </a:xfrm>
          <a:prstGeom prst="rect">
            <a:avLst/>
          </a:prstGeom>
          <a:noFill/>
          <a:ln w="9525">
            <a:noFill/>
            <a:miter lim="800000"/>
          </a:ln>
        </p:spPr>
        <p:txBody>
          <a:bodyPr/>
          <a:lstStyle/>
          <a:p>
            <a:endParaRPr lang="zh-CN" altLang="en-US"/>
          </a:p>
        </p:txBody>
      </p:sp>
      <p:sp>
        <p:nvSpPr>
          <p:cNvPr id="66592" name="Rectangle 188"/>
          <p:cNvSpPr>
            <a:spLocks noChangeArrowheads="1"/>
          </p:cNvSpPr>
          <p:nvPr/>
        </p:nvSpPr>
        <p:spPr bwMode="auto">
          <a:xfrm>
            <a:off x="3484563" y="1439863"/>
            <a:ext cx="1057275" cy="304800"/>
          </a:xfrm>
          <a:prstGeom prst="rect">
            <a:avLst/>
          </a:prstGeom>
          <a:noFill/>
          <a:ln w="9525">
            <a:noFill/>
            <a:miter lim="800000"/>
          </a:ln>
        </p:spPr>
        <p:txBody>
          <a:bodyPr wrap="none" lIns="0" tIns="0" rIns="0" bIns="0">
            <a:spAutoFit/>
          </a:bodyPr>
          <a:lstStyle/>
          <a:p>
            <a:r>
              <a:rPr kumimoji="1" lang="en-US" altLang="zh-CN" sz="2000">
                <a:latin typeface="Arial" panose="020B0604020202020204" pitchFamily="34" charset="0"/>
              </a:rPr>
              <a:t>222.1.1.1</a:t>
            </a:r>
          </a:p>
        </p:txBody>
      </p:sp>
      <p:sp>
        <p:nvSpPr>
          <p:cNvPr id="66593" name="Rectangle 189"/>
          <p:cNvSpPr>
            <a:spLocks noChangeArrowheads="1"/>
          </p:cNvSpPr>
          <p:nvPr/>
        </p:nvSpPr>
        <p:spPr bwMode="auto">
          <a:xfrm>
            <a:off x="5113338" y="1482725"/>
            <a:ext cx="1006475" cy="354013"/>
          </a:xfrm>
          <a:prstGeom prst="rect">
            <a:avLst/>
          </a:prstGeom>
          <a:noFill/>
          <a:ln w="9525">
            <a:noFill/>
            <a:miter lim="800000"/>
          </a:ln>
        </p:spPr>
        <p:txBody>
          <a:bodyPr/>
          <a:lstStyle/>
          <a:p>
            <a:endParaRPr lang="zh-CN" altLang="en-US"/>
          </a:p>
        </p:txBody>
      </p:sp>
      <p:sp>
        <p:nvSpPr>
          <p:cNvPr id="66594" name="Rectangle 190"/>
          <p:cNvSpPr>
            <a:spLocks noChangeArrowheads="1"/>
          </p:cNvSpPr>
          <p:nvPr/>
        </p:nvSpPr>
        <p:spPr bwMode="auto">
          <a:xfrm>
            <a:off x="5006975" y="1439863"/>
            <a:ext cx="1057275" cy="304800"/>
          </a:xfrm>
          <a:prstGeom prst="rect">
            <a:avLst/>
          </a:prstGeom>
          <a:noFill/>
          <a:ln w="9525">
            <a:noFill/>
            <a:miter lim="800000"/>
          </a:ln>
        </p:spPr>
        <p:txBody>
          <a:bodyPr wrap="none" lIns="0" tIns="0" rIns="0" bIns="0">
            <a:spAutoFit/>
          </a:bodyPr>
          <a:lstStyle/>
          <a:p>
            <a:r>
              <a:rPr kumimoji="1" lang="en-US" altLang="zh-CN" sz="2000">
                <a:latin typeface="Arial" panose="020B0604020202020204" pitchFamily="34" charset="0"/>
              </a:rPr>
              <a:t>222.1.1.2</a:t>
            </a:r>
          </a:p>
        </p:txBody>
      </p:sp>
      <p:sp>
        <p:nvSpPr>
          <p:cNvPr id="66595" name="Rectangle 191"/>
          <p:cNvSpPr>
            <a:spLocks noChangeArrowheads="1"/>
          </p:cNvSpPr>
          <p:nvPr/>
        </p:nvSpPr>
        <p:spPr bwMode="auto">
          <a:xfrm>
            <a:off x="6707188" y="1482725"/>
            <a:ext cx="1006475" cy="354013"/>
          </a:xfrm>
          <a:prstGeom prst="rect">
            <a:avLst/>
          </a:prstGeom>
          <a:noFill/>
          <a:ln w="9525">
            <a:noFill/>
            <a:miter lim="800000"/>
          </a:ln>
        </p:spPr>
        <p:txBody>
          <a:bodyPr/>
          <a:lstStyle/>
          <a:p>
            <a:endParaRPr lang="zh-CN" altLang="en-US"/>
          </a:p>
        </p:txBody>
      </p:sp>
      <p:sp>
        <p:nvSpPr>
          <p:cNvPr id="66596" name="Rectangle 192"/>
          <p:cNvSpPr>
            <a:spLocks noChangeArrowheads="1"/>
          </p:cNvSpPr>
          <p:nvPr/>
        </p:nvSpPr>
        <p:spPr bwMode="auto">
          <a:xfrm>
            <a:off x="6554788" y="1412875"/>
            <a:ext cx="1057275" cy="306388"/>
          </a:xfrm>
          <a:prstGeom prst="rect">
            <a:avLst/>
          </a:prstGeom>
          <a:noFill/>
          <a:ln w="9525">
            <a:noFill/>
            <a:miter lim="800000"/>
          </a:ln>
        </p:spPr>
        <p:txBody>
          <a:bodyPr wrap="none" lIns="0" tIns="0" rIns="0" bIns="0">
            <a:spAutoFit/>
          </a:bodyPr>
          <a:lstStyle/>
          <a:p>
            <a:r>
              <a:rPr kumimoji="1" lang="en-US" altLang="zh-CN" sz="2000">
                <a:latin typeface="Arial" panose="020B0604020202020204" pitchFamily="34" charset="0"/>
              </a:rPr>
              <a:t>222.1.1.3</a:t>
            </a:r>
          </a:p>
        </p:txBody>
      </p:sp>
      <p:sp>
        <p:nvSpPr>
          <p:cNvPr id="66597" name="Rectangle 193"/>
          <p:cNvSpPr>
            <a:spLocks noChangeArrowheads="1"/>
          </p:cNvSpPr>
          <p:nvPr/>
        </p:nvSpPr>
        <p:spPr bwMode="auto">
          <a:xfrm>
            <a:off x="4168775" y="2138363"/>
            <a:ext cx="26988" cy="538162"/>
          </a:xfrm>
          <a:prstGeom prst="rect">
            <a:avLst/>
          </a:prstGeom>
          <a:solidFill>
            <a:srgbClr val="000000"/>
          </a:solidFill>
          <a:ln w="9525">
            <a:noFill/>
            <a:miter lim="800000"/>
          </a:ln>
        </p:spPr>
        <p:txBody>
          <a:bodyPr/>
          <a:lstStyle/>
          <a:p>
            <a:endParaRPr lang="zh-CN" altLang="en-US"/>
          </a:p>
        </p:txBody>
      </p:sp>
      <p:grpSp>
        <p:nvGrpSpPr>
          <p:cNvPr id="66598" name="Group 194"/>
          <p:cNvGrpSpPr/>
          <p:nvPr/>
        </p:nvGrpSpPr>
        <p:grpSpPr bwMode="auto">
          <a:xfrm>
            <a:off x="3822700" y="2630488"/>
            <a:ext cx="647700" cy="385762"/>
            <a:chOff x="2299" y="1622"/>
            <a:chExt cx="439" cy="262"/>
          </a:xfrm>
        </p:grpSpPr>
        <p:sp>
          <p:nvSpPr>
            <p:cNvPr id="66822" name="Oval 195"/>
            <p:cNvSpPr>
              <a:spLocks noChangeArrowheads="1"/>
            </p:cNvSpPr>
            <p:nvPr/>
          </p:nvSpPr>
          <p:spPr bwMode="auto">
            <a:xfrm>
              <a:off x="2300" y="1731"/>
              <a:ext cx="438" cy="153"/>
            </a:xfrm>
            <a:prstGeom prst="ellipse">
              <a:avLst/>
            </a:prstGeom>
            <a:solidFill>
              <a:srgbClr val="0078AA"/>
            </a:solidFill>
            <a:ln w="4763">
              <a:solidFill>
                <a:srgbClr val="AAE6FF"/>
              </a:solidFill>
              <a:round/>
            </a:ln>
          </p:spPr>
          <p:txBody>
            <a:bodyPr/>
            <a:lstStyle/>
            <a:p>
              <a:endParaRPr lang="zh-CN" altLang="en-US"/>
            </a:p>
          </p:txBody>
        </p:sp>
        <p:sp>
          <p:nvSpPr>
            <p:cNvPr id="66823" name="Rectangle 196"/>
            <p:cNvSpPr>
              <a:spLocks noChangeArrowheads="1"/>
            </p:cNvSpPr>
            <p:nvPr/>
          </p:nvSpPr>
          <p:spPr bwMode="auto">
            <a:xfrm>
              <a:off x="2299" y="1700"/>
              <a:ext cx="437" cy="109"/>
            </a:xfrm>
            <a:prstGeom prst="rect">
              <a:avLst/>
            </a:prstGeom>
            <a:solidFill>
              <a:srgbClr val="0078AA"/>
            </a:solidFill>
            <a:ln w="9525">
              <a:noFill/>
              <a:miter lim="800000"/>
            </a:ln>
          </p:spPr>
          <p:txBody>
            <a:bodyPr/>
            <a:lstStyle/>
            <a:p>
              <a:endParaRPr lang="zh-CN" altLang="en-US"/>
            </a:p>
          </p:txBody>
        </p:sp>
        <p:sp>
          <p:nvSpPr>
            <p:cNvPr id="66824" name="Rectangle 197"/>
            <p:cNvSpPr>
              <a:spLocks noChangeArrowheads="1"/>
            </p:cNvSpPr>
            <p:nvPr/>
          </p:nvSpPr>
          <p:spPr bwMode="auto">
            <a:xfrm>
              <a:off x="2299" y="1700"/>
              <a:ext cx="437" cy="109"/>
            </a:xfrm>
            <a:prstGeom prst="rect">
              <a:avLst/>
            </a:prstGeom>
            <a:solidFill>
              <a:srgbClr val="0078AA"/>
            </a:solidFill>
            <a:ln w="9525">
              <a:noFill/>
              <a:miter lim="800000"/>
            </a:ln>
          </p:spPr>
          <p:txBody>
            <a:bodyPr/>
            <a:lstStyle/>
            <a:p>
              <a:endParaRPr lang="zh-CN" altLang="en-US"/>
            </a:p>
          </p:txBody>
        </p:sp>
        <p:sp>
          <p:nvSpPr>
            <p:cNvPr id="66825" name="Oval 198"/>
            <p:cNvSpPr>
              <a:spLocks noChangeArrowheads="1"/>
            </p:cNvSpPr>
            <p:nvPr/>
          </p:nvSpPr>
          <p:spPr bwMode="auto">
            <a:xfrm>
              <a:off x="2300" y="1622"/>
              <a:ext cx="438" cy="153"/>
            </a:xfrm>
            <a:prstGeom prst="ellipse">
              <a:avLst/>
            </a:prstGeom>
            <a:solidFill>
              <a:srgbClr val="00B4FF"/>
            </a:solidFill>
            <a:ln w="4763">
              <a:solidFill>
                <a:srgbClr val="AAE6FF"/>
              </a:solidFill>
              <a:round/>
            </a:ln>
          </p:spPr>
          <p:txBody>
            <a:bodyPr/>
            <a:lstStyle/>
            <a:p>
              <a:endParaRPr lang="zh-CN" altLang="en-US"/>
            </a:p>
          </p:txBody>
        </p:sp>
        <p:grpSp>
          <p:nvGrpSpPr>
            <p:cNvPr id="66826" name="Group 199"/>
            <p:cNvGrpSpPr/>
            <p:nvPr/>
          </p:nvGrpSpPr>
          <p:grpSpPr bwMode="auto">
            <a:xfrm>
              <a:off x="2365" y="1640"/>
              <a:ext cx="304" cy="117"/>
              <a:chOff x="2365" y="1640"/>
              <a:chExt cx="304" cy="117"/>
            </a:xfrm>
          </p:grpSpPr>
          <p:grpSp>
            <p:nvGrpSpPr>
              <p:cNvPr id="66829" name="Group 200"/>
              <p:cNvGrpSpPr/>
              <p:nvPr/>
            </p:nvGrpSpPr>
            <p:grpSpPr bwMode="auto">
              <a:xfrm>
                <a:off x="2365" y="1640"/>
                <a:ext cx="302" cy="115"/>
                <a:chOff x="2365" y="1640"/>
                <a:chExt cx="302" cy="115"/>
              </a:xfrm>
            </p:grpSpPr>
            <p:sp>
              <p:nvSpPr>
                <p:cNvPr id="66839" name="Freeform 201"/>
                <p:cNvSpPr/>
                <p:nvPr/>
              </p:nvSpPr>
              <p:spPr bwMode="auto">
                <a:xfrm>
                  <a:off x="2523" y="1643"/>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4 w 144"/>
                    <a:gd name="T11" fmla="*/ 0 h 49"/>
                    <a:gd name="T12" fmla="*/ 72 w 144"/>
                    <a:gd name="T13" fmla="*/ 8 h 49"/>
                    <a:gd name="T14" fmla="*/ 0 w 144"/>
                    <a:gd name="T15" fmla="*/ 38 h 49"/>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49"/>
                    <a:gd name="T26" fmla="*/ 144 w 144"/>
                    <a:gd name="T27" fmla="*/ 49 h 4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49">
                      <a:moveTo>
                        <a:pt x="0" y="38"/>
                      </a:moveTo>
                      <a:lnTo>
                        <a:pt x="32" y="49"/>
                      </a:lnTo>
                      <a:lnTo>
                        <a:pt x="109" y="16"/>
                      </a:lnTo>
                      <a:lnTo>
                        <a:pt x="144" y="27"/>
                      </a:lnTo>
                      <a:lnTo>
                        <a:pt x="125" y="0"/>
                      </a:lnTo>
                      <a:lnTo>
                        <a:pt x="34" y="0"/>
                      </a:lnTo>
                      <a:lnTo>
                        <a:pt x="72" y="8"/>
                      </a:lnTo>
                      <a:lnTo>
                        <a:pt x="0" y="38"/>
                      </a:lnTo>
                      <a:close/>
                    </a:path>
                  </a:pathLst>
                </a:custGeom>
                <a:solidFill>
                  <a:srgbClr val="000000"/>
                </a:solidFill>
                <a:ln w="9525">
                  <a:noFill/>
                  <a:round/>
                </a:ln>
              </p:spPr>
              <p:txBody>
                <a:bodyPr/>
                <a:lstStyle/>
                <a:p>
                  <a:endParaRPr lang="zh-CN" altLang="en-US"/>
                </a:p>
              </p:txBody>
            </p:sp>
            <p:sp>
              <p:nvSpPr>
                <p:cNvPr id="66840" name="Freeform 202"/>
                <p:cNvSpPr/>
                <p:nvPr/>
              </p:nvSpPr>
              <p:spPr bwMode="auto">
                <a:xfrm>
                  <a:off x="2523" y="1643"/>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4 w 144"/>
                    <a:gd name="T11" fmla="*/ 0 h 49"/>
                    <a:gd name="T12" fmla="*/ 72 w 144"/>
                    <a:gd name="T13" fmla="*/ 8 h 49"/>
                    <a:gd name="T14" fmla="*/ 0 w 144"/>
                    <a:gd name="T15" fmla="*/ 38 h 49"/>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49"/>
                    <a:gd name="T26" fmla="*/ 144 w 144"/>
                    <a:gd name="T27" fmla="*/ 49 h 4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49">
                      <a:moveTo>
                        <a:pt x="0" y="38"/>
                      </a:moveTo>
                      <a:lnTo>
                        <a:pt x="32" y="49"/>
                      </a:lnTo>
                      <a:lnTo>
                        <a:pt x="109" y="16"/>
                      </a:lnTo>
                      <a:lnTo>
                        <a:pt x="144" y="27"/>
                      </a:lnTo>
                      <a:lnTo>
                        <a:pt x="125" y="0"/>
                      </a:lnTo>
                      <a:lnTo>
                        <a:pt x="34" y="0"/>
                      </a:lnTo>
                      <a:lnTo>
                        <a:pt x="72" y="8"/>
                      </a:lnTo>
                      <a:lnTo>
                        <a:pt x="0" y="38"/>
                      </a:lnTo>
                      <a:close/>
                    </a:path>
                  </a:pathLst>
                </a:custGeom>
                <a:solidFill>
                  <a:srgbClr val="000000"/>
                </a:solidFill>
                <a:ln w="9525">
                  <a:noFill/>
                  <a:round/>
                </a:ln>
              </p:spPr>
              <p:txBody>
                <a:bodyPr/>
                <a:lstStyle/>
                <a:p>
                  <a:endParaRPr lang="zh-CN" altLang="en-US"/>
                </a:p>
              </p:txBody>
            </p:sp>
            <p:sp>
              <p:nvSpPr>
                <p:cNvPr id="66841" name="Freeform 203"/>
                <p:cNvSpPr/>
                <p:nvPr/>
              </p:nvSpPr>
              <p:spPr bwMode="auto">
                <a:xfrm>
                  <a:off x="2365" y="1700"/>
                  <a:ext cx="144" cy="52"/>
                </a:xfrm>
                <a:custGeom>
                  <a:avLst/>
                  <a:gdLst>
                    <a:gd name="T0" fmla="*/ 144 w 144"/>
                    <a:gd name="T1" fmla="*/ 11 h 52"/>
                    <a:gd name="T2" fmla="*/ 112 w 144"/>
                    <a:gd name="T3" fmla="*/ 0 h 52"/>
                    <a:gd name="T4" fmla="*/ 38 w 144"/>
                    <a:gd name="T5" fmla="*/ 33 h 52"/>
                    <a:gd name="T6" fmla="*/ 0 w 144"/>
                    <a:gd name="T7" fmla="*/ 22 h 52"/>
                    <a:gd name="T8" fmla="*/ 19 w 144"/>
                    <a:gd name="T9" fmla="*/ 52 h 52"/>
                    <a:gd name="T10" fmla="*/ 112 w 144"/>
                    <a:gd name="T11" fmla="*/ 52 h 52"/>
                    <a:gd name="T12" fmla="*/ 72 w 144"/>
                    <a:gd name="T13" fmla="*/ 41 h 52"/>
                    <a:gd name="T14" fmla="*/ 144 w 144"/>
                    <a:gd name="T15" fmla="*/ 11 h 52"/>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52"/>
                    <a:gd name="T26" fmla="*/ 144 w 144"/>
                    <a:gd name="T27" fmla="*/ 52 h 5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52">
                      <a:moveTo>
                        <a:pt x="144" y="11"/>
                      </a:moveTo>
                      <a:lnTo>
                        <a:pt x="112" y="0"/>
                      </a:lnTo>
                      <a:lnTo>
                        <a:pt x="38" y="33"/>
                      </a:lnTo>
                      <a:lnTo>
                        <a:pt x="0" y="22"/>
                      </a:lnTo>
                      <a:lnTo>
                        <a:pt x="19" y="52"/>
                      </a:lnTo>
                      <a:lnTo>
                        <a:pt x="112" y="52"/>
                      </a:lnTo>
                      <a:lnTo>
                        <a:pt x="72" y="41"/>
                      </a:lnTo>
                      <a:lnTo>
                        <a:pt x="144" y="11"/>
                      </a:lnTo>
                      <a:close/>
                    </a:path>
                  </a:pathLst>
                </a:custGeom>
                <a:solidFill>
                  <a:srgbClr val="000000"/>
                </a:solidFill>
                <a:ln w="9525">
                  <a:noFill/>
                  <a:round/>
                </a:ln>
              </p:spPr>
              <p:txBody>
                <a:bodyPr/>
                <a:lstStyle/>
                <a:p>
                  <a:endParaRPr lang="zh-CN" altLang="en-US"/>
                </a:p>
              </p:txBody>
            </p:sp>
            <p:sp>
              <p:nvSpPr>
                <p:cNvPr id="66842" name="Freeform 204"/>
                <p:cNvSpPr/>
                <p:nvPr/>
              </p:nvSpPr>
              <p:spPr bwMode="auto">
                <a:xfrm>
                  <a:off x="2365" y="1700"/>
                  <a:ext cx="144" cy="52"/>
                </a:xfrm>
                <a:custGeom>
                  <a:avLst/>
                  <a:gdLst>
                    <a:gd name="T0" fmla="*/ 144 w 144"/>
                    <a:gd name="T1" fmla="*/ 11 h 52"/>
                    <a:gd name="T2" fmla="*/ 112 w 144"/>
                    <a:gd name="T3" fmla="*/ 0 h 52"/>
                    <a:gd name="T4" fmla="*/ 38 w 144"/>
                    <a:gd name="T5" fmla="*/ 33 h 52"/>
                    <a:gd name="T6" fmla="*/ 0 w 144"/>
                    <a:gd name="T7" fmla="*/ 22 h 52"/>
                    <a:gd name="T8" fmla="*/ 19 w 144"/>
                    <a:gd name="T9" fmla="*/ 52 h 52"/>
                    <a:gd name="T10" fmla="*/ 112 w 144"/>
                    <a:gd name="T11" fmla="*/ 52 h 52"/>
                    <a:gd name="T12" fmla="*/ 72 w 144"/>
                    <a:gd name="T13" fmla="*/ 41 h 52"/>
                    <a:gd name="T14" fmla="*/ 144 w 144"/>
                    <a:gd name="T15" fmla="*/ 11 h 52"/>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52"/>
                    <a:gd name="T26" fmla="*/ 144 w 144"/>
                    <a:gd name="T27" fmla="*/ 52 h 5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52">
                      <a:moveTo>
                        <a:pt x="144" y="11"/>
                      </a:moveTo>
                      <a:lnTo>
                        <a:pt x="112" y="0"/>
                      </a:lnTo>
                      <a:lnTo>
                        <a:pt x="38" y="33"/>
                      </a:lnTo>
                      <a:lnTo>
                        <a:pt x="0" y="22"/>
                      </a:lnTo>
                      <a:lnTo>
                        <a:pt x="19" y="52"/>
                      </a:lnTo>
                      <a:lnTo>
                        <a:pt x="112" y="52"/>
                      </a:lnTo>
                      <a:lnTo>
                        <a:pt x="72" y="41"/>
                      </a:lnTo>
                      <a:lnTo>
                        <a:pt x="144" y="11"/>
                      </a:lnTo>
                      <a:close/>
                    </a:path>
                  </a:pathLst>
                </a:custGeom>
                <a:solidFill>
                  <a:srgbClr val="000000"/>
                </a:solidFill>
                <a:ln w="9525">
                  <a:noFill/>
                  <a:round/>
                </a:ln>
              </p:spPr>
              <p:txBody>
                <a:bodyPr/>
                <a:lstStyle/>
                <a:p>
                  <a:endParaRPr lang="zh-CN" altLang="en-US"/>
                </a:p>
              </p:txBody>
            </p:sp>
            <p:sp>
              <p:nvSpPr>
                <p:cNvPr id="66843" name="Freeform 205"/>
                <p:cNvSpPr/>
                <p:nvPr/>
              </p:nvSpPr>
              <p:spPr bwMode="auto">
                <a:xfrm>
                  <a:off x="2373" y="1640"/>
                  <a:ext cx="144" cy="49"/>
                </a:xfrm>
                <a:custGeom>
                  <a:avLst/>
                  <a:gdLst>
                    <a:gd name="T0" fmla="*/ 0 w 144"/>
                    <a:gd name="T1" fmla="*/ 11 h 49"/>
                    <a:gd name="T2" fmla="*/ 32 w 144"/>
                    <a:gd name="T3" fmla="*/ 0 h 49"/>
                    <a:gd name="T4" fmla="*/ 110 w 144"/>
                    <a:gd name="T5" fmla="*/ 30 h 49"/>
                    <a:gd name="T6" fmla="*/ 144 w 144"/>
                    <a:gd name="T7" fmla="*/ 22 h 49"/>
                    <a:gd name="T8" fmla="*/ 126 w 144"/>
                    <a:gd name="T9" fmla="*/ 49 h 49"/>
                    <a:gd name="T10" fmla="*/ 35 w 144"/>
                    <a:gd name="T11" fmla="*/ 49 h 49"/>
                    <a:gd name="T12" fmla="*/ 72 w 144"/>
                    <a:gd name="T13" fmla="*/ 41 h 49"/>
                    <a:gd name="T14" fmla="*/ 0 w 144"/>
                    <a:gd name="T15" fmla="*/ 11 h 49"/>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49"/>
                    <a:gd name="T26" fmla="*/ 144 w 144"/>
                    <a:gd name="T27" fmla="*/ 49 h 4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49">
                      <a:moveTo>
                        <a:pt x="0" y="11"/>
                      </a:moveTo>
                      <a:lnTo>
                        <a:pt x="32" y="0"/>
                      </a:lnTo>
                      <a:lnTo>
                        <a:pt x="110" y="30"/>
                      </a:lnTo>
                      <a:lnTo>
                        <a:pt x="144" y="22"/>
                      </a:lnTo>
                      <a:lnTo>
                        <a:pt x="126" y="49"/>
                      </a:lnTo>
                      <a:lnTo>
                        <a:pt x="35" y="49"/>
                      </a:lnTo>
                      <a:lnTo>
                        <a:pt x="72" y="41"/>
                      </a:lnTo>
                      <a:lnTo>
                        <a:pt x="0" y="11"/>
                      </a:lnTo>
                      <a:close/>
                    </a:path>
                  </a:pathLst>
                </a:custGeom>
                <a:solidFill>
                  <a:srgbClr val="000000"/>
                </a:solidFill>
                <a:ln w="9525">
                  <a:noFill/>
                  <a:round/>
                </a:ln>
              </p:spPr>
              <p:txBody>
                <a:bodyPr/>
                <a:lstStyle/>
                <a:p>
                  <a:endParaRPr lang="zh-CN" altLang="en-US"/>
                </a:p>
              </p:txBody>
            </p:sp>
            <p:sp>
              <p:nvSpPr>
                <p:cNvPr id="66844" name="Freeform 206"/>
                <p:cNvSpPr/>
                <p:nvPr/>
              </p:nvSpPr>
              <p:spPr bwMode="auto">
                <a:xfrm>
                  <a:off x="2373" y="1640"/>
                  <a:ext cx="144" cy="49"/>
                </a:xfrm>
                <a:custGeom>
                  <a:avLst/>
                  <a:gdLst>
                    <a:gd name="T0" fmla="*/ 0 w 144"/>
                    <a:gd name="T1" fmla="*/ 11 h 49"/>
                    <a:gd name="T2" fmla="*/ 32 w 144"/>
                    <a:gd name="T3" fmla="*/ 0 h 49"/>
                    <a:gd name="T4" fmla="*/ 110 w 144"/>
                    <a:gd name="T5" fmla="*/ 30 h 49"/>
                    <a:gd name="T6" fmla="*/ 144 w 144"/>
                    <a:gd name="T7" fmla="*/ 22 h 49"/>
                    <a:gd name="T8" fmla="*/ 126 w 144"/>
                    <a:gd name="T9" fmla="*/ 49 h 49"/>
                    <a:gd name="T10" fmla="*/ 35 w 144"/>
                    <a:gd name="T11" fmla="*/ 49 h 49"/>
                    <a:gd name="T12" fmla="*/ 72 w 144"/>
                    <a:gd name="T13" fmla="*/ 41 h 49"/>
                    <a:gd name="T14" fmla="*/ 0 w 144"/>
                    <a:gd name="T15" fmla="*/ 11 h 49"/>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49"/>
                    <a:gd name="T26" fmla="*/ 144 w 144"/>
                    <a:gd name="T27" fmla="*/ 49 h 4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49">
                      <a:moveTo>
                        <a:pt x="0" y="11"/>
                      </a:moveTo>
                      <a:lnTo>
                        <a:pt x="32" y="0"/>
                      </a:lnTo>
                      <a:lnTo>
                        <a:pt x="110" y="30"/>
                      </a:lnTo>
                      <a:lnTo>
                        <a:pt x="144" y="22"/>
                      </a:lnTo>
                      <a:lnTo>
                        <a:pt x="126" y="49"/>
                      </a:lnTo>
                      <a:lnTo>
                        <a:pt x="35" y="49"/>
                      </a:lnTo>
                      <a:lnTo>
                        <a:pt x="72" y="41"/>
                      </a:lnTo>
                      <a:lnTo>
                        <a:pt x="0" y="11"/>
                      </a:lnTo>
                      <a:close/>
                    </a:path>
                  </a:pathLst>
                </a:custGeom>
                <a:solidFill>
                  <a:srgbClr val="000000"/>
                </a:solidFill>
                <a:ln w="9525">
                  <a:noFill/>
                  <a:round/>
                </a:ln>
              </p:spPr>
              <p:txBody>
                <a:bodyPr/>
                <a:lstStyle/>
                <a:p>
                  <a:endParaRPr lang="zh-CN" altLang="en-US"/>
                </a:p>
              </p:txBody>
            </p:sp>
            <p:sp>
              <p:nvSpPr>
                <p:cNvPr id="66845" name="Freeform 207"/>
                <p:cNvSpPr/>
                <p:nvPr/>
              </p:nvSpPr>
              <p:spPr bwMode="auto">
                <a:xfrm>
                  <a:off x="2517" y="1706"/>
                  <a:ext cx="144" cy="49"/>
                </a:xfrm>
                <a:custGeom>
                  <a:avLst/>
                  <a:gdLst>
                    <a:gd name="T0" fmla="*/ 144 w 144"/>
                    <a:gd name="T1" fmla="*/ 38 h 49"/>
                    <a:gd name="T2" fmla="*/ 112 w 144"/>
                    <a:gd name="T3" fmla="*/ 49 h 49"/>
                    <a:gd name="T4" fmla="*/ 38 w 144"/>
                    <a:gd name="T5" fmla="*/ 16 h 49"/>
                    <a:gd name="T6" fmla="*/ 0 w 144"/>
                    <a:gd name="T7" fmla="*/ 27 h 49"/>
                    <a:gd name="T8" fmla="*/ 19 w 144"/>
                    <a:gd name="T9" fmla="*/ 0 h 49"/>
                    <a:gd name="T10" fmla="*/ 112 w 144"/>
                    <a:gd name="T11" fmla="*/ 0 h 49"/>
                    <a:gd name="T12" fmla="*/ 72 w 144"/>
                    <a:gd name="T13" fmla="*/ 8 h 49"/>
                    <a:gd name="T14" fmla="*/ 144 w 144"/>
                    <a:gd name="T15" fmla="*/ 38 h 49"/>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49"/>
                    <a:gd name="T26" fmla="*/ 144 w 144"/>
                    <a:gd name="T27" fmla="*/ 49 h 4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49">
                      <a:moveTo>
                        <a:pt x="144" y="38"/>
                      </a:moveTo>
                      <a:lnTo>
                        <a:pt x="112" y="49"/>
                      </a:lnTo>
                      <a:lnTo>
                        <a:pt x="38" y="16"/>
                      </a:lnTo>
                      <a:lnTo>
                        <a:pt x="0" y="27"/>
                      </a:lnTo>
                      <a:lnTo>
                        <a:pt x="19" y="0"/>
                      </a:lnTo>
                      <a:lnTo>
                        <a:pt x="112" y="0"/>
                      </a:lnTo>
                      <a:lnTo>
                        <a:pt x="72" y="8"/>
                      </a:lnTo>
                      <a:lnTo>
                        <a:pt x="144" y="38"/>
                      </a:lnTo>
                      <a:close/>
                    </a:path>
                  </a:pathLst>
                </a:custGeom>
                <a:solidFill>
                  <a:srgbClr val="000000"/>
                </a:solidFill>
                <a:ln w="9525">
                  <a:noFill/>
                  <a:round/>
                </a:ln>
              </p:spPr>
              <p:txBody>
                <a:bodyPr/>
                <a:lstStyle/>
                <a:p>
                  <a:endParaRPr lang="zh-CN" altLang="en-US"/>
                </a:p>
              </p:txBody>
            </p:sp>
            <p:sp>
              <p:nvSpPr>
                <p:cNvPr id="66846" name="Freeform 208"/>
                <p:cNvSpPr/>
                <p:nvPr/>
              </p:nvSpPr>
              <p:spPr bwMode="auto">
                <a:xfrm>
                  <a:off x="2517" y="1706"/>
                  <a:ext cx="144" cy="49"/>
                </a:xfrm>
                <a:custGeom>
                  <a:avLst/>
                  <a:gdLst>
                    <a:gd name="T0" fmla="*/ 144 w 144"/>
                    <a:gd name="T1" fmla="*/ 38 h 49"/>
                    <a:gd name="T2" fmla="*/ 112 w 144"/>
                    <a:gd name="T3" fmla="*/ 49 h 49"/>
                    <a:gd name="T4" fmla="*/ 38 w 144"/>
                    <a:gd name="T5" fmla="*/ 16 h 49"/>
                    <a:gd name="T6" fmla="*/ 0 w 144"/>
                    <a:gd name="T7" fmla="*/ 27 h 49"/>
                    <a:gd name="T8" fmla="*/ 19 w 144"/>
                    <a:gd name="T9" fmla="*/ 0 h 49"/>
                    <a:gd name="T10" fmla="*/ 112 w 144"/>
                    <a:gd name="T11" fmla="*/ 0 h 49"/>
                    <a:gd name="T12" fmla="*/ 72 w 144"/>
                    <a:gd name="T13" fmla="*/ 8 h 49"/>
                    <a:gd name="T14" fmla="*/ 144 w 144"/>
                    <a:gd name="T15" fmla="*/ 38 h 49"/>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49"/>
                    <a:gd name="T26" fmla="*/ 144 w 144"/>
                    <a:gd name="T27" fmla="*/ 49 h 4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49">
                      <a:moveTo>
                        <a:pt x="144" y="38"/>
                      </a:moveTo>
                      <a:lnTo>
                        <a:pt x="112" y="49"/>
                      </a:lnTo>
                      <a:lnTo>
                        <a:pt x="38" y="16"/>
                      </a:lnTo>
                      <a:lnTo>
                        <a:pt x="0" y="27"/>
                      </a:lnTo>
                      <a:lnTo>
                        <a:pt x="19" y="0"/>
                      </a:lnTo>
                      <a:lnTo>
                        <a:pt x="112" y="0"/>
                      </a:lnTo>
                      <a:lnTo>
                        <a:pt x="72" y="8"/>
                      </a:lnTo>
                      <a:lnTo>
                        <a:pt x="144" y="38"/>
                      </a:lnTo>
                      <a:close/>
                    </a:path>
                  </a:pathLst>
                </a:custGeom>
                <a:solidFill>
                  <a:srgbClr val="000000"/>
                </a:solidFill>
                <a:ln w="9525">
                  <a:noFill/>
                  <a:round/>
                </a:ln>
              </p:spPr>
              <p:txBody>
                <a:bodyPr/>
                <a:lstStyle/>
                <a:p>
                  <a:endParaRPr lang="zh-CN" altLang="en-US"/>
                </a:p>
              </p:txBody>
            </p:sp>
          </p:grpSp>
          <p:grpSp>
            <p:nvGrpSpPr>
              <p:cNvPr id="66830" name="Group 209"/>
              <p:cNvGrpSpPr/>
              <p:nvPr/>
            </p:nvGrpSpPr>
            <p:grpSpPr bwMode="auto">
              <a:xfrm>
                <a:off x="2368" y="1643"/>
                <a:ext cx="301" cy="114"/>
                <a:chOff x="2368" y="1643"/>
                <a:chExt cx="301" cy="114"/>
              </a:xfrm>
            </p:grpSpPr>
            <p:sp>
              <p:nvSpPr>
                <p:cNvPr id="66831" name="Freeform 210"/>
                <p:cNvSpPr/>
                <p:nvPr/>
              </p:nvSpPr>
              <p:spPr bwMode="auto">
                <a:xfrm>
                  <a:off x="2525" y="1646"/>
                  <a:ext cx="144" cy="49"/>
                </a:xfrm>
                <a:custGeom>
                  <a:avLst/>
                  <a:gdLst>
                    <a:gd name="T0" fmla="*/ 0 w 144"/>
                    <a:gd name="T1" fmla="*/ 38 h 49"/>
                    <a:gd name="T2" fmla="*/ 32 w 144"/>
                    <a:gd name="T3" fmla="*/ 49 h 49"/>
                    <a:gd name="T4" fmla="*/ 110 w 144"/>
                    <a:gd name="T5" fmla="*/ 16 h 49"/>
                    <a:gd name="T6" fmla="*/ 144 w 144"/>
                    <a:gd name="T7" fmla="*/ 27 h 49"/>
                    <a:gd name="T8" fmla="*/ 126 w 144"/>
                    <a:gd name="T9" fmla="*/ 0 h 49"/>
                    <a:gd name="T10" fmla="*/ 35 w 144"/>
                    <a:gd name="T11" fmla="*/ 0 h 49"/>
                    <a:gd name="T12" fmla="*/ 72 w 144"/>
                    <a:gd name="T13" fmla="*/ 8 h 49"/>
                    <a:gd name="T14" fmla="*/ 0 w 144"/>
                    <a:gd name="T15" fmla="*/ 38 h 49"/>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49"/>
                    <a:gd name="T26" fmla="*/ 144 w 144"/>
                    <a:gd name="T27" fmla="*/ 49 h 4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49">
                      <a:moveTo>
                        <a:pt x="0" y="38"/>
                      </a:moveTo>
                      <a:lnTo>
                        <a:pt x="32" y="49"/>
                      </a:lnTo>
                      <a:lnTo>
                        <a:pt x="110" y="16"/>
                      </a:lnTo>
                      <a:lnTo>
                        <a:pt x="144" y="27"/>
                      </a:lnTo>
                      <a:lnTo>
                        <a:pt x="126" y="0"/>
                      </a:lnTo>
                      <a:lnTo>
                        <a:pt x="35" y="0"/>
                      </a:lnTo>
                      <a:lnTo>
                        <a:pt x="72" y="8"/>
                      </a:lnTo>
                      <a:lnTo>
                        <a:pt x="0" y="38"/>
                      </a:lnTo>
                      <a:close/>
                    </a:path>
                  </a:pathLst>
                </a:custGeom>
                <a:solidFill>
                  <a:srgbClr val="FFFFFF"/>
                </a:solidFill>
                <a:ln w="9525">
                  <a:noFill/>
                  <a:round/>
                </a:ln>
              </p:spPr>
              <p:txBody>
                <a:bodyPr/>
                <a:lstStyle/>
                <a:p>
                  <a:endParaRPr lang="zh-CN" altLang="en-US"/>
                </a:p>
              </p:txBody>
            </p:sp>
            <p:sp>
              <p:nvSpPr>
                <p:cNvPr id="66832" name="Freeform 211"/>
                <p:cNvSpPr/>
                <p:nvPr/>
              </p:nvSpPr>
              <p:spPr bwMode="auto">
                <a:xfrm>
                  <a:off x="2525" y="1646"/>
                  <a:ext cx="144" cy="49"/>
                </a:xfrm>
                <a:custGeom>
                  <a:avLst/>
                  <a:gdLst>
                    <a:gd name="T0" fmla="*/ 0 w 144"/>
                    <a:gd name="T1" fmla="*/ 38 h 49"/>
                    <a:gd name="T2" fmla="*/ 32 w 144"/>
                    <a:gd name="T3" fmla="*/ 49 h 49"/>
                    <a:gd name="T4" fmla="*/ 110 w 144"/>
                    <a:gd name="T5" fmla="*/ 16 h 49"/>
                    <a:gd name="T6" fmla="*/ 144 w 144"/>
                    <a:gd name="T7" fmla="*/ 27 h 49"/>
                    <a:gd name="T8" fmla="*/ 126 w 144"/>
                    <a:gd name="T9" fmla="*/ 0 h 49"/>
                    <a:gd name="T10" fmla="*/ 35 w 144"/>
                    <a:gd name="T11" fmla="*/ 0 h 49"/>
                    <a:gd name="T12" fmla="*/ 72 w 144"/>
                    <a:gd name="T13" fmla="*/ 8 h 49"/>
                    <a:gd name="T14" fmla="*/ 0 w 144"/>
                    <a:gd name="T15" fmla="*/ 38 h 49"/>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49"/>
                    <a:gd name="T26" fmla="*/ 144 w 144"/>
                    <a:gd name="T27" fmla="*/ 49 h 4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49">
                      <a:moveTo>
                        <a:pt x="0" y="38"/>
                      </a:moveTo>
                      <a:lnTo>
                        <a:pt x="32" y="49"/>
                      </a:lnTo>
                      <a:lnTo>
                        <a:pt x="110" y="16"/>
                      </a:lnTo>
                      <a:lnTo>
                        <a:pt x="144" y="27"/>
                      </a:lnTo>
                      <a:lnTo>
                        <a:pt x="126" y="0"/>
                      </a:lnTo>
                      <a:lnTo>
                        <a:pt x="35" y="0"/>
                      </a:lnTo>
                      <a:lnTo>
                        <a:pt x="72" y="8"/>
                      </a:lnTo>
                      <a:lnTo>
                        <a:pt x="0" y="38"/>
                      </a:lnTo>
                      <a:close/>
                    </a:path>
                  </a:pathLst>
                </a:custGeom>
                <a:solidFill>
                  <a:srgbClr val="FFFFFF"/>
                </a:solidFill>
                <a:ln w="9525">
                  <a:noFill/>
                  <a:round/>
                </a:ln>
              </p:spPr>
              <p:txBody>
                <a:bodyPr/>
                <a:lstStyle/>
                <a:p>
                  <a:endParaRPr lang="zh-CN" altLang="en-US"/>
                </a:p>
              </p:txBody>
            </p:sp>
            <p:sp>
              <p:nvSpPr>
                <p:cNvPr id="66833" name="Freeform 212"/>
                <p:cNvSpPr/>
                <p:nvPr/>
              </p:nvSpPr>
              <p:spPr bwMode="auto">
                <a:xfrm>
                  <a:off x="2368" y="1703"/>
                  <a:ext cx="144" cy="52"/>
                </a:xfrm>
                <a:custGeom>
                  <a:avLst/>
                  <a:gdLst>
                    <a:gd name="T0" fmla="*/ 144 w 144"/>
                    <a:gd name="T1" fmla="*/ 11 h 52"/>
                    <a:gd name="T2" fmla="*/ 112 w 144"/>
                    <a:gd name="T3" fmla="*/ 0 h 52"/>
                    <a:gd name="T4" fmla="*/ 37 w 144"/>
                    <a:gd name="T5" fmla="*/ 33 h 52"/>
                    <a:gd name="T6" fmla="*/ 0 w 144"/>
                    <a:gd name="T7" fmla="*/ 22 h 52"/>
                    <a:gd name="T8" fmla="*/ 19 w 144"/>
                    <a:gd name="T9" fmla="*/ 52 h 52"/>
                    <a:gd name="T10" fmla="*/ 112 w 144"/>
                    <a:gd name="T11" fmla="*/ 52 h 52"/>
                    <a:gd name="T12" fmla="*/ 72 w 144"/>
                    <a:gd name="T13" fmla="*/ 41 h 52"/>
                    <a:gd name="T14" fmla="*/ 144 w 144"/>
                    <a:gd name="T15" fmla="*/ 11 h 52"/>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52"/>
                    <a:gd name="T26" fmla="*/ 144 w 144"/>
                    <a:gd name="T27" fmla="*/ 52 h 5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52">
                      <a:moveTo>
                        <a:pt x="144" y="11"/>
                      </a:moveTo>
                      <a:lnTo>
                        <a:pt x="112" y="0"/>
                      </a:lnTo>
                      <a:lnTo>
                        <a:pt x="37" y="33"/>
                      </a:lnTo>
                      <a:lnTo>
                        <a:pt x="0" y="22"/>
                      </a:lnTo>
                      <a:lnTo>
                        <a:pt x="19" y="52"/>
                      </a:lnTo>
                      <a:lnTo>
                        <a:pt x="112" y="52"/>
                      </a:lnTo>
                      <a:lnTo>
                        <a:pt x="72" y="41"/>
                      </a:lnTo>
                      <a:lnTo>
                        <a:pt x="144" y="11"/>
                      </a:lnTo>
                      <a:close/>
                    </a:path>
                  </a:pathLst>
                </a:custGeom>
                <a:solidFill>
                  <a:srgbClr val="FFFFFF"/>
                </a:solidFill>
                <a:ln w="9525">
                  <a:noFill/>
                  <a:round/>
                </a:ln>
              </p:spPr>
              <p:txBody>
                <a:bodyPr/>
                <a:lstStyle/>
                <a:p>
                  <a:endParaRPr lang="zh-CN" altLang="en-US"/>
                </a:p>
              </p:txBody>
            </p:sp>
            <p:sp>
              <p:nvSpPr>
                <p:cNvPr id="66834" name="Freeform 213"/>
                <p:cNvSpPr/>
                <p:nvPr/>
              </p:nvSpPr>
              <p:spPr bwMode="auto">
                <a:xfrm>
                  <a:off x="2368" y="1703"/>
                  <a:ext cx="144" cy="52"/>
                </a:xfrm>
                <a:custGeom>
                  <a:avLst/>
                  <a:gdLst>
                    <a:gd name="T0" fmla="*/ 144 w 144"/>
                    <a:gd name="T1" fmla="*/ 11 h 52"/>
                    <a:gd name="T2" fmla="*/ 112 w 144"/>
                    <a:gd name="T3" fmla="*/ 0 h 52"/>
                    <a:gd name="T4" fmla="*/ 37 w 144"/>
                    <a:gd name="T5" fmla="*/ 33 h 52"/>
                    <a:gd name="T6" fmla="*/ 0 w 144"/>
                    <a:gd name="T7" fmla="*/ 22 h 52"/>
                    <a:gd name="T8" fmla="*/ 19 w 144"/>
                    <a:gd name="T9" fmla="*/ 52 h 52"/>
                    <a:gd name="T10" fmla="*/ 112 w 144"/>
                    <a:gd name="T11" fmla="*/ 52 h 52"/>
                    <a:gd name="T12" fmla="*/ 72 w 144"/>
                    <a:gd name="T13" fmla="*/ 41 h 52"/>
                    <a:gd name="T14" fmla="*/ 144 w 144"/>
                    <a:gd name="T15" fmla="*/ 11 h 52"/>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52"/>
                    <a:gd name="T26" fmla="*/ 144 w 144"/>
                    <a:gd name="T27" fmla="*/ 52 h 5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52">
                      <a:moveTo>
                        <a:pt x="144" y="11"/>
                      </a:moveTo>
                      <a:lnTo>
                        <a:pt x="112" y="0"/>
                      </a:lnTo>
                      <a:lnTo>
                        <a:pt x="37" y="33"/>
                      </a:lnTo>
                      <a:lnTo>
                        <a:pt x="0" y="22"/>
                      </a:lnTo>
                      <a:lnTo>
                        <a:pt x="19" y="52"/>
                      </a:lnTo>
                      <a:lnTo>
                        <a:pt x="112" y="52"/>
                      </a:lnTo>
                      <a:lnTo>
                        <a:pt x="72" y="41"/>
                      </a:lnTo>
                      <a:lnTo>
                        <a:pt x="144" y="11"/>
                      </a:lnTo>
                      <a:close/>
                    </a:path>
                  </a:pathLst>
                </a:custGeom>
                <a:solidFill>
                  <a:srgbClr val="FFFFFF"/>
                </a:solidFill>
                <a:ln w="9525">
                  <a:noFill/>
                  <a:round/>
                </a:ln>
              </p:spPr>
              <p:txBody>
                <a:bodyPr/>
                <a:lstStyle/>
                <a:p>
                  <a:endParaRPr lang="zh-CN" altLang="en-US"/>
                </a:p>
              </p:txBody>
            </p:sp>
            <p:sp>
              <p:nvSpPr>
                <p:cNvPr id="66835" name="Freeform 214"/>
                <p:cNvSpPr/>
                <p:nvPr/>
              </p:nvSpPr>
              <p:spPr bwMode="auto">
                <a:xfrm>
                  <a:off x="2376" y="1643"/>
                  <a:ext cx="144" cy="49"/>
                </a:xfrm>
                <a:custGeom>
                  <a:avLst/>
                  <a:gdLst>
                    <a:gd name="T0" fmla="*/ 0 w 144"/>
                    <a:gd name="T1" fmla="*/ 11 h 49"/>
                    <a:gd name="T2" fmla="*/ 32 w 144"/>
                    <a:gd name="T3" fmla="*/ 0 h 49"/>
                    <a:gd name="T4" fmla="*/ 109 w 144"/>
                    <a:gd name="T5" fmla="*/ 30 h 49"/>
                    <a:gd name="T6" fmla="*/ 144 w 144"/>
                    <a:gd name="T7" fmla="*/ 22 h 49"/>
                    <a:gd name="T8" fmla="*/ 125 w 144"/>
                    <a:gd name="T9" fmla="*/ 49 h 49"/>
                    <a:gd name="T10" fmla="*/ 35 w 144"/>
                    <a:gd name="T11" fmla="*/ 49 h 49"/>
                    <a:gd name="T12" fmla="*/ 72 w 144"/>
                    <a:gd name="T13" fmla="*/ 41 h 49"/>
                    <a:gd name="T14" fmla="*/ 0 w 144"/>
                    <a:gd name="T15" fmla="*/ 11 h 49"/>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49"/>
                    <a:gd name="T26" fmla="*/ 144 w 144"/>
                    <a:gd name="T27" fmla="*/ 49 h 4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49">
                      <a:moveTo>
                        <a:pt x="0" y="11"/>
                      </a:moveTo>
                      <a:lnTo>
                        <a:pt x="32" y="0"/>
                      </a:lnTo>
                      <a:lnTo>
                        <a:pt x="109" y="30"/>
                      </a:lnTo>
                      <a:lnTo>
                        <a:pt x="144" y="22"/>
                      </a:lnTo>
                      <a:lnTo>
                        <a:pt x="125" y="49"/>
                      </a:lnTo>
                      <a:lnTo>
                        <a:pt x="35" y="49"/>
                      </a:lnTo>
                      <a:lnTo>
                        <a:pt x="72" y="41"/>
                      </a:lnTo>
                      <a:lnTo>
                        <a:pt x="0" y="11"/>
                      </a:lnTo>
                      <a:close/>
                    </a:path>
                  </a:pathLst>
                </a:custGeom>
                <a:solidFill>
                  <a:srgbClr val="FFFFFF"/>
                </a:solidFill>
                <a:ln w="9525">
                  <a:noFill/>
                  <a:round/>
                </a:ln>
              </p:spPr>
              <p:txBody>
                <a:bodyPr/>
                <a:lstStyle/>
                <a:p>
                  <a:endParaRPr lang="zh-CN" altLang="en-US"/>
                </a:p>
              </p:txBody>
            </p:sp>
            <p:sp>
              <p:nvSpPr>
                <p:cNvPr id="66836" name="Freeform 215"/>
                <p:cNvSpPr/>
                <p:nvPr/>
              </p:nvSpPr>
              <p:spPr bwMode="auto">
                <a:xfrm>
                  <a:off x="2376" y="1643"/>
                  <a:ext cx="144" cy="49"/>
                </a:xfrm>
                <a:custGeom>
                  <a:avLst/>
                  <a:gdLst>
                    <a:gd name="T0" fmla="*/ 0 w 144"/>
                    <a:gd name="T1" fmla="*/ 11 h 49"/>
                    <a:gd name="T2" fmla="*/ 32 w 144"/>
                    <a:gd name="T3" fmla="*/ 0 h 49"/>
                    <a:gd name="T4" fmla="*/ 109 w 144"/>
                    <a:gd name="T5" fmla="*/ 30 h 49"/>
                    <a:gd name="T6" fmla="*/ 144 w 144"/>
                    <a:gd name="T7" fmla="*/ 22 h 49"/>
                    <a:gd name="T8" fmla="*/ 125 w 144"/>
                    <a:gd name="T9" fmla="*/ 49 h 49"/>
                    <a:gd name="T10" fmla="*/ 35 w 144"/>
                    <a:gd name="T11" fmla="*/ 49 h 49"/>
                    <a:gd name="T12" fmla="*/ 72 w 144"/>
                    <a:gd name="T13" fmla="*/ 41 h 49"/>
                    <a:gd name="T14" fmla="*/ 0 w 144"/>
                    <a:gd name="T15" fmla="*/ 11 h 49"/>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49"/>
                    <a:gd name="T26" fmla="*/ 144 w 144"/>
                    <a:gd name="T27" fmla="*/ 49 h 4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49">
                      <a:moveTo>
                        <a:pt x="0" y="11"/>
                      </a:moveTo>
                      <a:lnTo>
                        <a:pt x="32" y="0"/>
                      </a:lnTo>
                      <a:lnTo>
                        <a:pt x="109" y="30"/>
                      </a:lnTo>
                      <a:lnTo>
                        <a:pt x="144" y="22"/>
                      </a:lnTo>
                      <a:lnTo>
                        <a:pt x="125" y="49"/>
                      </a:lnTo>
                      <a:lnTo>
                        <a:pt x="35" y="49"/>
                      </a:lnTo>
                      <a:lnTo>
                        <a:pt x="72" y="41"/>
                      </a:lnTo>
                      <a:lnTo>
                        <a:pt x="0" y="11"/>
                      </a:lnTo>
                      <a:close/>
                    </a:path>
                  </a:pathLst>
                </a:custGeom>
                <a:solidFill>
                  <a:srgbClr val="FFFFFF"/>
                </a:solidFill>
                <a:ln w="9525">
                  <a:noFill/>
                  <a:round/>
                </a:ln>
              </p:spPr>
              <p:txBody>
                <a:bodyPr/>
                <a:lstStyle/>
                <a:p>
                  <a:endParaRPr lang="zh-CN" altLang="en-US"/>
                </a:p>
              </p:txBody>
            </p:sp>
            <p:sp>
              <p:nvSpPr>
                <p:cNvPr id="66837" name="Freeform 216"/>
                <p:cNvSpPr/>
                <p:nvPr/>
              </p:nvSpPr>
              <p:spPr bwMode="auto">
                <a:xfrm>
                  <a:off x="2520" y="1708"/>
                  <a:ext cx="144" cy="49"/>
                </a:xfrm>
                <a:custGeom>
                  <a:avLst/>
                  <a:gdLst>
                    <a:gd name="T0" fmla="*/ 144 w 144"/>
                    <a:gd name="T1" fmla="*/ 38 h 49"/>
                    <a:gd name="T2" fmla="*/ 112 w 144"/>
                    <a:gd name="T3" fmla="*/ 49 h 49"/>
                    <a:gd name="T4" fmla="*/ 37 w 144"/>
                    <a:gd name="T5" fmla="*/ 17 h 49"/>
                    <a:gd name="T6" fmla="*/ 0 w 144"/>
                    <a:gd name="T7" fmla="*/ 28 h 49"/>
                    <a:gd name="T8" fmla="*/ 19 w 144"/>
                    <a:gd name="T9" fmla="*/ 0 h 49"/>
                    <a:gd name="T10" fmla="*/ 112 w 144"/>
                    <a:gd name="T11" fmla="*/ 0 h 49"/>
                    <a:gd name="T12" fmla="*/ 72 w 144"/>
                    <a:gd name="T13" fmla="*/ 8 h 49"/>
                    <a:gd name="T14" fmla="*/ 144 w 144"/>
                    <a:gd name="T15" fmla="*/ 38 h 49"/>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49"/>
                    <a:gd name="T26" fmla="*/ 144 w 144"/>
                    <a:gd name="T27" fmla="*/ 49 h 4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49">
                      <a:moveTo>
                        <a:pt x="144" y="38"/>
                      </a:moveTo>
                      <a:lnTo>
                        <a:pt x="112" y="49"/>
                      </a:lnTo>
                      <a:lnTo>
                        <a:pt x="37" y="17"/>
                      </a:lnTo>
                      <a:lnTo>
                        <a:pt x="0" y="28"/>
                      </a:lnTo>
                      <a:lnTo>
                        <a:pt x="19" y="0"/>
                      </a:lnTo>
                      <a:lnTo>
                        <a:pt x="112" y="0"/>
                      </a:lnTo>
                      <a:lnTo>
                        <a:pt x="72" y="8"/>
                      </a:lnTo>
                      <a:lnTo>
                        <a:pt x="144" y="38"/>
                      </a:lnTo>
                      <a:close/>
                    </a:path>
                  </a:pathLst>
                </a:custGeom>
                <a:solidFill>
                  <a:srgbClr val="FFFFFF"/>
                </a:solidFill>
                <a:ln w="9525">
                  <a:noFill/>
                  <a:round/>
                </a:ln>
              </p:spPr>
              <p:txBody>
                <a:bodyPr/>
                <a:lstStyle/>
                <a:p>
                  <a:endParaRPr lang="zh-CN" altLang="en-US"/>
                </a:p>
              </p:txBody>
            </p:sp>
            <p:sp>
              <p:nvSpPr>
                <p:cNvPr id="66838" name="Freeform 217"/>
                <p:cNvSpPr/>
                <p:nvPr/>
              </p:nvSpPr>
              <p:spPr bwMode="auto">
                <a:xfrm>
                  <a:off x="2520" y="1708"/>
                  <a:ext cx="144" cy="49"/>
                </a:xfrm>
                <a:custGeom>
                  <a:avLst/>
                  <a:gdLst>
                    <a:gd name="T0" fmla="*/ 144 w 144"/>
                    <a:gd name="T1" fmla="*/ 38 h 49"/>
                    <a:gd name="T2" fmla="*/ 112 w 144"/>
                    <a:gd name="T3" fmla="*/ 49 h 49"/>
                    <a:gd name="T4" fmla="*/ 37 w 144"/>
                    <a:gd name="T5" fmla="*/ 17 h 49"/>
                    <a:gd name="T6" fmla="*/ 0 w 144"/>
                    <a:gd name="T7" fmla="*/ 28 h 49"/>
                    <a:gd name="T8" fmla="*/ 19 w 144"/>
                    <a:gd name="T9" fmla="*/ 0 h 49"/>
                    <a:gd name="T10" fmla="*/ 112 w 144"/>
                    <a:gd name="T11" fmla="*/ 0 h 49"/>
                    <a:gd name="T12" fmla="*/ 72 w 144"/>
                    <a:gd name="T13" fmla="*/ 8 h 49"/>
                    <a:gd name="T14" fmla="*/ 144 w 144"/>
                    <a:gd name="T15" fmla="*/ 38 h 49"/>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49"/>
                    <a:gd name="T26" fmla="*/ 144 w 144"/>
                    <a:gd name="T27" fmla="*/ 49 h 4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49">
                      <a:moveTo>
                        <a:pt x="144" y="38"/>
                      </a:moveTo>
                      <a:lnTo>
                        <a:pt x="112" y="49"/>
                      </a:lnTo>
                      <a:lnTo>
                        <a:pt x="37" y="17"/>
                      </a:lnTo>
                      <a:lnTo>
                        <a:pt x="0" y="28"/>
                      </a:lnTo>
                      <a:lnTo>
                        <a:pt x="19" y="0"/>
                      </a:lnTo>
                      <a:lnTo>
                        <a:pt x="112" y="0"/>
                      </a:lnTo>
                      <a:lnTo>
                        <a:pt x="72" y="8"/>
                      </a:lnTo>
                      <a:lnTo>
                        <a:pt x="144" y="38"/>
                      </a:lnTo>
                      <a:close/>
                    </a:path>
                  </a:pathLst>
                </a:custGeom>
                <a:solidFill>
                  <a:srgbClr val="FFFFFF"/>
                </a:solidFill>
                <a:ln w="9525">
                  <a:noFill/>
                  <a:round/>
                </a:ln>
              </p:spPr>
              <p:txBody>
                <a:bodyPr/>
                <a:lstStyle/>
                <a:p>
                  <a:endParaRPr lang="zh-CN" altLang="en-US"/>
                </a:p>
              </p:txBody>
            </p:sp>
          </p:grpSp>
        </p:grpSp>
        <p:sp>
          <p:nvSpPr>
            <p:cNvPr id="66827" name="Line 218"/>
            <p:cNvSpPr>
              <a:spLocks noChangeShapeType="1"/>
            </p:cNvSpPr>
            <p:nvPr/>
          </p:nvSpPr>
          <p:spPr bwMode="auto">
            <a:xfrm>
              <a:off x="2299" y="1697"/>
              <a:ext cx="1" cy="109"/>
            </a:xfrm>
            <a:prstGeom prst="line">
              <a:avLst/>
            </a:prstGeom>
            <a:noFill/>
            <a:ln w="4763">
              <a:solidFill>
                <a:srgbClr val="AAE6FF"/>
              </a:solidFill>
              <a:round/>
            </a:ln>
          </p:spPr>
          <p:txBody>
            <a:bodyPr/>
            <a:lstStyle/>
            <a:p>
              <a:endParaRPr lang="zh-CN" altLang="en-US"/>
            </a:p>
          </p:txBody>
        </p:sp>
        <p:sp>
          <p:nvSpPr>
            <p:cNvPr id="66828" name="Line 219"/>
            <p:cNvSpPr>
              <a:spLocks noChangeShapeType="1"/>
            </p:cNvSpPr>
            <p:nvPr/>
          </p:nvSpPr>
          <p:spPr bwMode="auto">
            <a:xfrm>
              <a:off x="2736" y="1697"/>
              <a:ext cx="1" cy="109"/>
            </a:xfrm>
            <a:prstGeom prst="line">
              <a:avLst/>
            </a:prstGeom>
            <a:noFill/>
            <a:ln w="4763">
              <a:solidFill>
                <a:srgbClr val="AAE6FF"/>
              </a:solidFill>
              <a:round/>
            </a:ln>
          </p:spPr>
          <p:txBody>
            <a:bodyPr/>
            <a:lstStyle/>
            <a:p>
              <a:endParaRPr lang="zh-CN" altLang="en-US"/>
            </a:p>
          </p:txBody>
        </p:sp>
      </p:grpSp>
      <p:sp>
        <p:nvSpPr>
          <p:cNvPr id="66599" name="Rectangle 220"/>
          <p:cNvSpPr>
            <a:spLocks noChangeArrowheads="1"/>
          </p:cNvSpPr>
          <p:nvPr/>
        </p:nvSpPr>
        <p:spPr bwMode="auto">
          <a:xfrm>
            <a:off x="4278313" y="2371725"/>
            <a:ext cx="1009650" cy="354013"/>
          </a:xfrm>
          <a:prstGeom prst="rect">
            <a:avLst/>
          </a:prstGeom>
          <a:noFill/>
          <a:ln w="9525">
            <a:noFill/>
            <a:miter lim="800000"/>
          </a:ln>
        </p:spPr>
        <p:txBody>
          <a:bodyPr/>
          <a:lstStyle/>
          <a:p>
            <a:endParaRPr lang="zh-CN" altLang="en-US"/>
          </a:p>
        </p:txBody>
      </p:sp>
      <p:sp>
        <p:nvSpPr>
          <p:cNvPr id="66600" name="Rectangle 221"/>
          <p:cNvSpPr>
            <a:spLocks noChangeArrowheads="1"/>
          </p:cNvSpPr>
          <p:nvPr/>
        </p:nvSpPr>
        <p:spPr bwMode="auto">
          <a:xfrm>
            <a:off x="4351338" y="2381250"/>
            <a:ext cx="1055687" cy="304800"/>
          </a:xfrm>
          <a:prstGeom prst="rect">
            <a:avLst/>
          </a:prstGeom>
          <a:noFill/>
          <a:ln w="9525">
            <a:noFill/>
            <a:miter lim="800000"/>
          </a:ln>
        </p:spPr>
        <p:txBody>
          <a:bodyPr wrap="none" lIns="0" tIns="0" rIns="0" bIns="0">
            <a:spAutoFit/>
          </a:bodyPr>
          <a:lstStyle/>
          <a:p>
            <a:r>
              <a:rPr kumimoji="1" lang="en-US" altLang="zh-CN" sz="2000">
                <a:latin typeface="Arial" panose="020B0604020202020204" pitchFamily="34" charset="0"/>
              </a:rPr>
              <a:t>222.1.1.4</a:t>
            </a:r>
          </a:p>
        </p:txBody>
      </p:sp>
      <p:sp>
        <p:nvSpPr>
          <p:cNvPr id="66601" name="Rectangle 222"/>
          <p:cNvSpPr>
            <a:spLocks noChangeArrowheads="1"/>
          </p:cNvSpPr>
          <p:nvPr/>
        </p:nvSpPr>
        <p:spPr bwMode="auto">
          <a:xfrm>
            <a:off x="3446463" y="2519363"/>
            <a:ext cx="412750" cy="350837"/>
          </a:xfrm>
          <a:prstGeom prst="rect">
            <a:avLst/>
          </a:prstGeom>
          <a:noFill/>
          <a:ln w="9525">
            <a:noFill/>
            <a:miter lim="800000"/>
          </a:ln>
        </p:spPr>
        <p:txBody>
          <a:bodyPr/>
          <a:lstStyle/>
          <a:p>
            <a:endParaRPr lang="zh-CN" altLang="en-US"/>
          </a:p>
        </p:txBody>
      </p:sp>
      <p:sp>
        <p:nvSpPr>
          <p:cNvPr id="66602" name="Rectangle 223"/>
          <p:cNvSpPr>
            <a:spLocks noChangeArrowheads="1"/>
          </p:cNvSpPr>
          <p:nvPr/>
        </p:nvSpPr>
        <p:spPr bwMode="auto">
          <a:xfrm>
            <a:off x="3549650" y="2509838"/>
            <a:ext cx="276225" cy="303212"/>
          </a:xfrm>
          <a:prstGeom prst="rect">
            <a:avLst/>
          </a:prstGeom>
          <a:noFill/>
          <a:ln w="9525">
            <a:noFill/>
            <a:miter lim="800000"/>
          </a:ln>
        </p:spPr>
        <p:txBody>
          <a:bodyPr wrap="none" lIns="0" tIns="0" rIns="0" bIns="0">
            <a:spAutoFit/>
          </a:bodyPr>
          <a:lstStyle/>
          <a:p>
            <a:r>
              <a:rPr kumimoji="1" lang="en-US" altLang="zh-CN" sz="2000" b="1">
                <a:latin typeface="Arial" panose="020B0604020202020204" pitchFamily="34" charset="0"/>
              </a:rPr>
              <a:t>R</a:t>
            </a:r>
            <a:r>
              <a:rPr kumimoji="1" lang="en-US" altLang="zh-CN" sz="2000" b="1" baseline="-25000">
                <a:latin typeface="Arial" panose="020B0604020202020204" pitchFamily="34" charset="0"/>
              </a:rPr>
              <a:t>1</a:t>
            </a:r>
            <a:endParaRPr kumimoji="1" lang="en-US" altLang="zh-CN" sz="2000" baseline="-25000">
              <a:latin typeface="Arial" panose="020B0604020202020204" pitchFamily="34" charset="0"/>
            </a:endParaRPr>
          </a:p>
        </p:txBody>
      </p:sp>
      <p:sp>
        <p:nvSpPr>
          <p:cNvPr id="66603" name="Oval 224"/>
          <p:cNvSpPr>
            <a:spLocks noChangeArrowheads="1"/>
          </p:cNvSpPr>
          <p:nvPr/>
        </p:nvSpPr>
        <p:spPr bwMode="auto">
          <a:xfrm>
            <a:off x="4129088" y="2422525"/>
            <a:ext cx="93662" cy="92075"/>
          </a:xfrm>
          <a:prstGeom prst="ellipse">
            <a:avLst/>
          </a:prstGeom>
          <a:solidFill>
            <a:srgbClr val="FFFFFF"/>
          </a:solidFill>
          <a:ln w="30163">
            <a:solidFill>
              <a:srgbClr val="000000"/>
            </a:solidFill>
            <a:round/>
          </a:ln>
        </p:spPr>
        <p:txBody>
          <a:bodyPr/>
          <a:lstStyle/>
          <a:p>
            <a:endParaRPr lang="zh-CN" altLang="en-US"/>
          </a:p>
        </p:txBody>
      </p:sp>
      <p:sp>
        <p:nvSpPr>
          <p:cNvPr id="66604" name="Rectangle 225"/>
          <p:cNvSpPr>
            <a:spLocks noChangeArrowheads="1"/>
          </p:cNvSpPr>
          <p:nvPr/>
        </p:nvSpPr>
        <p:spPr bwMode="auto">
          <a:xfrm>
            <a:off x="1974850" y="1616075"/>
            <a:ext cx="720725" cy="355600"/>
          </a:xfrm>
          <a:prstGeom prst="rect">
            <a:avLst/>
          </a:prstGeom>
          <a:noFill/>
          <a:ln w="9525">
            <a:noFill/>
            <a:miter lim="800000"/>
          </a:ln>
        </p:spPr>
        <p:txBody>
          <a:bodyPr/>
          <a:lstStyle/>
          <a:p>
            <a:endParaRPr lang="zh-CN" altLang="en-US"/>
          </a:p>
        </p:txBody>
      </p:sp>
      <p:sp>
        <p:nvSpPr>
          <p:cNvPr id="66605" name="Oval 226"/>
          <p:cNvSpPr>
            <a:spLocks noChangeArrowheads="1"/>
          </p:cNvSpPr>
          <p:nvPr/>
        </p:nvSpPr>
        <p:spPr bwMode="auto">
          <a:xfrm>
            <a:off x="7786688" y="4067175"/>
            <a:ext cx="93662" cy="92075"/>
          </a:xfrm>
          <a:prstGeom prst="ellipse">
            <a:avLst/>
          </a:prstGeom>
          <a:solidFill>
            <a:srgbClr val="FFFFFF"/>
          </a:solidFill>
          <a:ln w="30163">
            <a:solidFill>
              <a:srgbClr val="000000"/>
            </a:solidFill>
            <a:round/>
          </a:ln>
        </p:spPr>
        <p:txBody>
          <a:bodyPr/>
          <a:lstStyle/>
          <a:p>
            <a:endParaRPr lang="zh-CN" altLang="en-US"/>
          </a:p>
        </p:txBody>
      </p:sp>
      <p:sp>
        <p:nvSpPr>
          <p:cNvPr id="66606" name="Oval 227"/>
          <p:cNvSpPr>
            <a:spLocks noChangeArrowheads="1"/>
          </p:cNvSpPr>
          <p:nvPr/>
        </p:nvSpPr>
        <p:spPr bwMode="auto">
          <a:xfrm>
            <a:off x="7791450" y="2960688"/>
            <a:ext cx="93663" cy="92075"/>
          </a:xfrm>
          <a:prstGeom prst="ellipse">
            <a:avLst/>
          </a:prstGeom>
          <a:solidFill>
            <a:srgbClr val="FFFFFF"/>
          </a:solidFill>
          <a:ln w="30163">
            <a:solidFill>
              <a:srgbClr val="000000"/>
            </a:solidFill>
            <a:round/>
          </a:ln>
        </p:spPr>
        <p:txBody>
          <a:bodyPr/>
          <a:lstStyle/>
          <a:p>
            <a:endParaRPr lang="zh-CN" altLang="en-US"/>
          </a:p>
        </p:txBody>
      </p:sp>
      <p:sp>
        <p:nvSpPr>
          <p:cNvPr id="66607" name="Rectangle 228"/>
          <p:cNvSpPr>
            <a:spLocks noChangeArrowheads="1"/>
          </p:cNvSpPr>
          <p:nvPr/>
        </p:nvSpPr>
        <p:spPr bwMode="auto">
          <a:xfrm>
            <a:off x="6338888" y="3686175"/>
            <a:ext cx="1009650" cy="352425"/>
          </a:xfrm>
          <a:prstGeom prst="rect">
            <a:avLst/>
          </a:prstGeom>
          <a:noFill/>
          <a:ln w="9525">
            <a:noFill/>
            <a:miter lim="800000"/>
          </a:ln>
        </p:spPr>
        <p:txBody>
          <a:bodyPr/>
          <a:lstStyle/>
          <a:p>
            <a:endParaRPr lang="zh-CN" altLang="en-US"/>
          </a:p>
        </p:txBody>
      </p:sp>
      <p:sp>
        <p:nvSpPr>
          <p:cNvPr id="66608" name="Rectangle 229"/>
          <p:cNvSpPr>
            <a:spLocks noChangeArrowheads="1"/>
          </p:cNvSpPr>
          <p:nvPr/>
        </p:nvSpPr>
        <p:spPr bwMode="auto">
          <a:xfrm>
            <a:off x="5976938" y="4222750"/>
            <a:ext cx="1058862" cy="306388"/>
          </a:xfrm>
          <a:prstGeom prst="rect">
            <a:avLst/>
          </a:prstGeom>
          <a:noFill/>
          <a:ln w="9525">
            <a:noFill/>
            <a:miter lim="800000"/>
          </a:ln>
        </p:spPr>
        <p:txBody>
          <a:bodyPr wrap="none" lIns="0" tIns="0" rIns="0" bIns="0">
            <a:spAutoFit/>
          </a:bodyPr>
          <a:lstStyle/>
          <a:p>
            <a:r>
              <a:rPr kumimoji="1" lang="en-US" altLang="zh-CN" sz="2000">
                <a:latin typeface="Arial" panose="020B0604020202020204" pitchFamily="34" charset="0"/>
              </a:rPr>
              <a:t>222.1.2.5</a:t>
            </a:r>
          </a:p>
        </p:txBody>
      </p:sp>
      <p:sp>
        <p:nvSpPr>
          <p:cNvPr id="66609" name="Rectangle 230"/>
          <p:cNvSpPr>
            <a:spLocks noChangeArrowheads="1"/>
          </p:cNvSpPr>
          <p:nvPr/>
        </p:nvSpPr>
        <p:spPr bwMode="auto">
          <a:xfrm>
            <a:off x="7883525" y="4197350"/>
            <a:ext cx="1008063" cy="350838"/>
          </a:xfrm>
          <a:prstGeom prst="rect">
            <a:avLst/>
          </a:prstGeom>
          <a:noFill/>
          <a:ln w="9525">
            <a:noFill/>
            <a:miter lim="800000"/>
          </a:ln>
        </p:spPr>
        <p:txBody>
          <a:bodyPr/>
          <a:lstStyle/>
          <a:p>
            <a:endParaRPr lang="zh-CN" altLang="en-US"/>
          </a:p>
        </p:txBody>
      </p:sp>
      <p:sp>
        <p:nvSpPr>
          <p:cNvPr id="66610" name="Rectangle 231"/>
          <p:cNvSpPr>
            <a:spLocks noChangeArrowheads="1"/>
          </p:cNvSpPr>
          <p:nvPr/>
        </p:nvSpPr>
        <p:spPr bwMode="auto">
          <a:xfrm>
            <a:off x="7975600" y="4257675"/>
            <a:ext cx="1055688" cy="303213"/>
          </a:xfrm>
          <a:prstGeom prst="rect">
            <a:avLst/>
          </a:prstGeom>
          <a:noFill/>
          <a:ln w="9525">
            <a:noFill/>
            <a:miter lim="800000"/>
          </a:ln>
        </p:spPr>
        <p:txBody>
          <a:bodyPr wrap="none" lIns="0" tIns="0" rIns="0" bIns="0">
            <a:spAutoFit/>
          </a:bodyPr>
          <a:lstStyle/>
          <a:p>
            <a:r>
              <a:rPr kumimoji="1" lang="en-US" altLang="zh-CN" sz="2000">
                <a:latin typeface="Arial" panose="020B0604020202020204" pitchFamily="34" charset="0"/>
              </a:rPr>
              <a:t>222.1.2.2</a:t>
            </a:r>
          </a:p>
        </p:txBody>
      </p:sp>
      <p:sp>
        <p:nvSpPr>
          <p:cNvPr id="66611" name="Rectangle 232"/>
          <p:cNvSpPr>
            <a:spLocks noChangeArrowheads="1"/>
          </p:cNvSpPr>
          <p:nvPr/>
        </p:nvSpPr>
        <p:spPr bwMode="auto">
          <a:xfrm>
            <a:off x="7883525" y="3086100"/>
            <a:ext cx="1008063" cy="355600"/>
          </a:xfrm>
          <a:prstGeom prst="rect">
            <a:avLst/>
          </a:prstGeom>
          <a:noFill/>
          <a:ln w="9525">
            <a:noFill/>
            <a:miter lim="800000"/>
          </a:ln>
        </p:spPr>
        <p:txBody>
          <a:bodyPr/>
          <a:lstStyle/>
          <a:p>
            <a:endParaRPr lang="zh-CN" altLang="en-US"/>
          </a:p>
        </p:txBody>
      </p:sp>
      <p:sp>
        <p:nvSpPr>
          <p:cNvPr id="66612" name="Rectangle 233"/>
          <p:cNvSpPr>
            <a:spLocks noChangeArrowheads="1"/>
          </p:cNvSpPr>
          <p:nvPr/>
        </p:nvSpPr>
        <p:spPr bwMode="auto">
          <a:xfrm>
            <a:off x="7975600" y="3148013"/>
            <a:ext cx="1055688" cy="304800"/>
          </a:xfrm>
          <a:prstGeom prst="rect">
            <a:avLst/>
          </a:prstGeom>
          <a:noFill/>
          <a:ln w="9525">
            <a:noFill/>
            <a:miter lim="800000"/>
          </a:ln>
        </p:spPr>
        <p:txBody>
          <a:bodyPr wrap="none" lIns="0" tIns="0" rIns="0" bIns="0">
            <a:spAutoFit/>
          </a:bodyPr>
          <a:lstStyle/>
          <a:p>
            <a:r>
              <a:rPr kumimoji="1" lang="en-US" altLang="zh-CN" sz="2000">
                <a:latin typeface="Arial" panose="020B0604020202020204" pitchFamily="34" charset="0"/>
              </a:rPr>
              <a:t>222.1.2.1</a:t>
            </a:r>
          </a:p>
        </p:txBody>
      </p:sp>
      <p:sp>
        <p:nvSpPr>
          <p:cNvPr id="66613" name="Rectangle 234"/>
          <p:cNvSpPr>
            <a:spLocks noChangeArrowheads="1"/>
          </p:cNvSpPr>
          <p:nvPr/>
        </p:nvSpPr>
        <p:spPr bwMode="auto">
          <a:xfrm>
            <a:off x="7785100" y="5219700"/>
            <a:ext cx="1008063" cy="349250"/>
          </a:xfrm>
          <a:prstGeom prst="rect">
            <a:avLst/>
          </a:prstGeom>
          <a:noFill/>
          <a:ln w="9525">
            <a:noFill/>
            <a:miter lim="800000"/>
          </a:ln>
        </p:spPr>
        <p:txBody>
          <a:bodyPr/>
          <a:lstStyle/>
          <a:p>
            <a:endParaRPr lang="zh-CN" altLang="en-US"/>
          </a:p>
        </p:txBody>
      </p:sp>
      <p:sp>
        <p:nvSpPr>
          <p:cNvPr id="66614" name="Rectangle 235"/>
          <p:cNvSpPr>
            <a:spLocks noChangeArrowheads="1"/>
          </p:cNvSpPr>
          <p:nvPr/>
        </p:nvSpPr>
        <p:spPr bwMode="auto">
          <a:xfrm>
            <a:off x="4999038" y="5718175"/>
            <a:ext cx="1057275" cy="306388"/>
          </a:xfrm>
          <a:prstGeom prst="rect">
            <a:avLst/>
          </a:prstGeom>
          <a:noFill/>
          <a:ln w="9525">
            <a:noFill/>
            <a:miter lim="800000"/>
          </a:ln>
        </p:spPr>
        <p:txBody>
          <a:bodyPr wrap="none" lIns="0" tIns="0" rIns="0" bIns="0">
            <a:spAutoFit/>
          </a:bodyPr>
          <a:lstStyle/>
          <a:p>
            <a:r>
              <a:rPr kumimoji="1" lang="en-US" altLang="zh-CN" sz="2000">
                <a:latin typeface="Arial" panose="020B0604020202020204" pitchFamily="34" charset="0"/>
              </a:rPr>
              <a:t>222.1.2.3</a:t>
            </a:r>
          </a:p>
        </p:txBody>
      </p:sp>
      <p:sp>
        <p:nvSpPr>
          <p:cNvPr id="66615" name="Rectangle 236"/>
          <p:cNvSpPr>
            <a:spLocks noChangeArrowheads="1"/>
          </p:cNvSpPr>
          <p:nvPr/>
        </p:nvSpPr>
        <p:spPr bwMode="auto">
          <a:xfrm>
            <a:off x="3670300" y="5605463"/>
            <a:ext cx="1008063" cy="352425"/>
          </a:xfrm>
          <a:prstGeom prst="rect">
            <a:avLst/>
          </a:prstGeom>
          <a:noFill/>
          <a:ln w="9525">
            <a:noFill/>
            <a:miter lim="800000"/>
          </a:ln>
        </p:spPr>
        <p:txBody>
          <a:bodyPr/>
          <a:lstStyle/>
          <a:p>
            <a:endParaRPr lang="zh-CN" altLang="en-US"/>
          </a:p>
        </p:txBody>
      </p:sp>
      <p:sp>
        <p:nvSpPr>
          <p:cNvPr id="66616" name="Rectangle 237"/>
          <p:cNvSpPr>
            <a:spLocks noChangeArrowheads="1"/>
          </p:cNvSpPr>
          <p:nvPr/>
        </p:nvSpPr>
        <p:spPr bwMode="auto">
          <a:xfrm>
            <a:off x="3748088" y="5718175"/>
            <a:ext cx="1058862" cy="306388"/>
          </a:xfrm>
          <a:prstGeom prst="rect">
            <a:avLst/>
          </a:prstGeom>
          <a:noFill/>
          <a:ln w="9525">
            <a:noFill/>
            <a:miter lim="800000"/>
          </a:ln>
        </p:spPr>
        <p:txBody>
          <a:bodyPr wrap="none" lIns="0" tIns="0" rIns="0" bIns="0">
            <a:spAutoFit/>
          </a:bodyPr>
          <a:lstStyle/>
          <a:p>
            <a:r>
              <a:rPr kumimoji="1" lang="en-US" altLang="zh-CN" sz="2000">
                <a:latin typeface="Arial" panose="020B0604020202020204" pitchFamily="34" charset="0"/>
              </a:rPr>
              <a:t>222.1.2.4</a:t>
            </a:r>
          </a:p>
        </p:txBody>
      </p:sp>
      <p:sp>
        <p:nvSpPr>
          <p:cNvPr id="66617" name="Oval 238"/>
          <p:cNvSpPr>
            <a:spLocks noChangeArrowheads="1"/>
          </p:cNvSpPr>
          <p:nvPr/>
        </p:nvSpPr>
        <p:spPr bwMode="auto">
          <a:xfrm>
            <a:off x="4835525" y="5634038"/>
            <a:ext cx="92075" cy="93662"/>
          </a:xfrm>
          <a:prstGeom prst="ellipse">
            <a:avLst/>
          </a:prstGeom>
          <a:solidFill>
            <a:srgbClr val="FFFFFF"/>
          </a:solidFill>
          <a:ln w="30163">
            <a:solidFill>
              <a:srgbClr val="000000"/>
            </a:solidFill>
            <a:round/>
          </a:ln>
        </p:spPr>
        <p:txBody>
          <a:bodyPr/>
          <a:lstStyle/>
          <a:p>
            <a:endParaRPr lang="zh-CN" altLang="en-US"/>
          </a:p>
        </p:txBody>
      </p:sp>
      <p:sp>
        <p:nvSpPr>
          <p:cNvPr id="66618" name="Rectangle 239"/>
          <p:cNvSpPr>
            <a:spLocks noChangeArrowheads="1"/>
          </p:cNvSpPr>
          <p:nvPr/>
        </p:nvSpPr>
        <p:spPr bwMode="auto">
          <a:xfrm>
            <a:off x="6818313" y="2955925"/>
            <a:ext cx="895350" cy="352425"/>
          </a:xfrm>
          <a:prstGeom prst="rect">
            <a:avLst/>
          </a:prstGeom>
          <a:noFill/>
          <a:ln w="9525">
            <a:noFill/>
            <a:miter lim="800000"/>
          </a:ln>
        </p:spPr>
        <p:txBody>
          <a:bodyPr/>
          <a:lstStyle/>
          <a:p>
            <a:endParaRPr lang="zh-CN" altLang="en-US"/>
          </a:p>
        </p:txBody>
      </p:sp>
      <p:sp>
        <p:nvSpPr>
          <p:cNvPr id="66619" name="Rectangle 240"/>
          <p:cNvSpPr>
            <a:spLocks noChangeArrowheads="1"/>
          </p:cNvSpPr>
          <p:nvPr/>
        </p:nvSpPr>
        <p:spPr bwMode="auto">
          <a:xfrm>
            <a:off x="6827838" y="3589338"/>
            <a:ext cx="915987" cy="303212"/>
          </a:xfrm>
          <a:prstGeom prst="rect">
            <a:avLst/>
          </a:prstGeom>
          <a:noFill/>
          <a:ln w="9525">
            <a:noFill/>
            <a:miter lim="800000"/>
          </a:ln>
        </p:spPr>
        <p:txBody>
          <a:bodyPr wrap="none" lIns="0" tIns="0" rIns="0" bIns="0">
            <a:spAutoFit/>
          </a:bodyPr>
          <a:lstStyle/>
          <a:p>
            <a:r>
              <a:rPr kumimoji="1" lang="en-US" altLang="zh-CN" sz="2000" b="1">
                <a:latin typeface="Arial" panose="020B0604020202020204" pitchFamily="34" charset="0"/>
              </a:rPr>
              <a:t>222.1.2.</a:t>
            </a:r>
            <a:endParaRPr kumimoji="1" lang="en-US" altLang="zh-CN" sz="2000">
              <a:latin typeface="Arial" panose="020B0604020202020204" pitchFamily="34" charset="0"/>
            </a:endParaRPr>
          </a:p>
        </p:txBody>
      </p:sp>
      <p:sp>
        <p:nvSpPr>
          <p:cNvPr id="66620" name="Rectangle 241"/>
          <p:cNvSpPr>
            <a:spLocks noChangeArrowheads="1"/>
          </p:cNvSpPr>
          <p:nvPr/>
        </p:nvSpPr>
        <p:spPr bwMode="auto">
          <a:xfrm>
            <a:off x="6889750" y="2663825"/>
            <a:ext cx="720725" cy="354013"/>
          </a:xfrm>
          <a:prstGeom prst="rect">
            <a:avLst/>
          </a:prstGeom>
          <a:noFill/>
          <a:ln w="9525">
            <a:noFill/>
            <a:miter lim="800000"/>
          </a:ln>
        </p:spPr>
        <p:txBody>
          <a:bodyPr/>
          <a:lstStyle/>
          <a:p>
            <a:endParaRPr lang="zh-CN" altLang="en-US"/>
          </a:p>
        </p:txBody>
      </p:sp>
      <p:grpSp>
        <p:nvGrpSpPr>
          <p:cNvPr id="66621" name="Group 242"/>
          <p:cNvGrpSpPr/>
          <p:nvPr/>
        </p:nvGrpSpPr>
        <p:grpSpPr bwMode="auto">
          <a:xfrm>
            <a:off x="2222500" y="4386263"/>
            <a:ext cx="649288" cy="384175"/>
            <a:chOff x="1304" y="2569"/>
            <a:chExt cx="439" cy="262"/>
          </a:xfrm>
        </p:grpSpPr>
        <p:sp>
          <p:nvSpPr>
            <p:cNvPr id="66797" name="Oval 243"/>
            <p:cNvSpPr>
              <a:spLocks noChangeArrowheads="1"/>
            </p:cNvSpPr>
            <p:nvPr/>
          </p:nvSpPr>
          <p:spPr bwMode="auto">
            <a:xfrm>
              <a:off x="1305" y="2678"/>
              <a:ext cx="438" cy="153"/>
            </a:xfrm>
            <a:prstGeom prst="ellipse">
              <a:avLst/>
            </a:prstGeom>
            <a:solidFill>
              <a:srgbClr val="0078AA"/>
            </a:solidFill>
            <a:ln w="4763">
              <a:solidFill>
                <a:srgbClr val="AAE6FF"/>
              </a:solidFill>
              <a:round/>
            </a:ln>
          </p:spPr>
          <p:txBody>
            <a:bodyPr/>
            <a:lstStyle/>
            <a:p>
              <a:endParaRPr lang="zh-CN" altLang="en-US"/>
            </a:p>
          </p:txBody>
        </p:sp>
        <p:sp>
          <p:nvSpPr>
            <p:cNvPr id="66798" name="Rectangle 244"/>
            <p:cNvSpPr>
              <a:spLocks noChangeArrowheads="1"/>
            </p:cNvSpPr>
            <p:nvPr/>
          </p:nvSpPr>
          <p:spPr bwMode="auto">
            <a:xfrm>
              <a:off x="1304" y="2647"/>
              <a:ext cx="437" cy="109"/>
            </a:xfrm>
            <a:prstGeom prst="rect">
              <a:avLst/>
            </a:prstGeom>
            <a:solidFill>
              <a:srgbClr val="0078AA"/>
            </a:solidFill>
            <a:ln w="9525">
              <a:noFill/>
              <a:miter lim="800000"/>
            </a:ln>
          </p:spPr>
          <p:txBody>
            <a:bodyPr/>
            <a:lstStyle/>
            <a:p>
              <a:endParaRPr lang="zh-CN" altLang="en-US"/>
            </a:p>
          </p:txBody>
        </p:sp>
        <p:sp>
          <p:nvSpPr>
            <p:cNvPr id="66799" name="Rectangle 245"/>
            <p:cNvSpPr>
              <a:spLocks noChangeArrowheads="1"/>
            </p:cNvSpPr>
            <p:nvPr/>
          </p:nvSpPr>
          <p:spPr bwMode="auto">
            <a:xfrm>
              <a:off x="1304" y="2647"/>
              <a:ext cx="437" cy="109"/>
            </a:xfrm>
            <a:prstGeom prst="rect">
              <a:avLst/>
            </a:prstGeom>
            <a:solidFill>
              <a:srgbClr val="0078AA"/>
            </a:solidFill>
            <a:ln w="9525">
              <a:noFill/>
              <a:miter lim="800000"/>
            </a:ln>
          </p:spPr>
          <p:txBody>
            <a:bodyPr/>
            <a:lstStyle/>
            <a:p>
              <a:endParaRPr lang="zh-CN" altLang="en-US"/>
            </a:p>
          </p:txBody>
        </p:sp>
        <p:sp>
          <p:nvSpPr>
            <p:cNvPr id="66800" name="Oval 246"/>
            <p:cNvSpPr>
              <a:spLocks noChangeArrowheads="1"/>
            </p:cNvSpPr>
            <p:nvPr/>
          </p:nvSpPr>
          <p:spPr bwMode="auto">
            <a:xfrm>
              <a:off x="1305" y="2569"/>
              <a:ext cx="438" cy="153"/>
            </a:xfrm>
            <a:prstGeom prst="ellipse">
              <a:avLst/>
            </a:prstGeom>
            <a:solidFill>
              <a:srgbClr val="00B4FF"/>
            </a:solidFill>
            <a:ln w="4763">
              <a:solidFill>
                <a:srgbClr val="AAE6FF"/>
              </a:solidFill>
              <a:round/>
            </a:ln>
          </p:spPr>
          <p:txBody>
            <a:bodyPr/>
            <a:lstStyle/>
            <a:p>
              <a:endParaRPr lang="zh-CN" altLang="en-US"/>
            </a:p>
          </p:txBody>
        </p:sp>
        <p:grpSp>
          <p:nvGrpSpPr>
            <p:cNvPr id="66801" name="Group 247"/>
            <p:cNvGrpSpPr/>
            <p:nvPr/>
          </p:nvGrpSpPr>
          <p:grpSpPr bwMode="auto">
            <a:xfrm>
              <a:off x="1371" y="2587"/>
              <a:ext cx="304" cy="117"/>
              <a:chOff x="1371" y="2587"/>
              <a:chExt cx="304" cy="117"/>
            </a:xfrm>
          </p:grpSpPr>
          <p:grpSp>
            <p:nvGrpSpPr>
              <p:cNvPr id="66804" name="Group 248"/>
              <p:cNvGrpSpPr/>
              <p:nvPr/>
            </p:nvGrpSpPr>
            <p:grpSpPr bwMode="auto">
              <a:xfrm>
                <a:off x="1371" y="2587"/>
                <a:ext cx="301" cy="115"/>
                <a:chOff x="1371" y="2587"/>
                <a:chExt cx="301" cy="115"/>
              </a:xfrm>
            </p:grpSpPr>
            <p:sp>
              <p:nvSpPr>
                <p:cNvPr id="66814" name="Freeform 249"/>
                <p:cNvSpPr/>
                <p:nvPr/>
              </p:nvSpPr>
              <p:spPr bwMode="auto">
                <a:xfrm>
                  <a:off x="1528" y="2590"/>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5 w 144"/>
                    <a:gd name="T11" fmla="*/ 0 h 49"/>
                    <a:gd name="T12" fmla="*/ 72 w 144"/>
                    <a:gd name="T13" fmla="*/ 8 h 49"/>
                    <a:gd name="T14" fmla="*/ 0 w 144"/>
                    <a:gd name="T15" fmla="*/ 38 h 49"/>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49"/>
                    <a:gd name="T26" fmla="*/ 144 w 144"/>
                    <a:gd name="T27" fmla="*/ 49 h 4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49">
                      <a:moveTo>
                        <a:pt x="0" y="38"/>
                      </a:moveTo>
                      <a:lnTo>
                        <a:pt x="32" y="49"/>
                      </a:lnTo>
                      <a:lnTo>
                        <a:pt x="109" y="16"/>
                      </a:lnTo>
                      <a:lnTo>
                        <a:pt x="144" y="27"/>
                      </a:lnTo>
                      <a:lnTo>
                        <a:pt x="125" y="0"/>
                      </a:lnTo>
                      <a:lnTo>
                        <a:pt x="35" y="0"/>
                      </a:lnTo>
                      <a:lnTo>
                        <a:pt x="72" y="8"/>
                      </a:lnTo>
                      <a:lnTo>
                        <a:pt x="0" y="38"/>
                      </a:lnTo>
                      <a:close/>
                    </a:path>
                  </a:pathLst>
                </a:custGeom>
                <a:solidFill>
                  <a:srgbClr val="000000"/>
                </a:solidFill>
                <a:ln w="9525">
                  <a:noFill/>
                  <a:round/>
                </a:ln>
              </p:spPr>
              <p:txBody>
                <a:bodyPr/>
                <a:lstStyle/>
                <a:p>
                  <a:endParaRPr lang="zh-CN" altLang="en-US"/>
                </a:p>
              </p:txBody>
            </p:sp>
            <p:sp>
              <p:nvSpPr>
                <p:cNvPr id="66815" name="Freeform 250"/>
                <p:cNvSpPr/>
                <p:nvPr/>
              </p:nvSpPr>
              <p:spPr bwMode="auto">
                <a:xfrm>
                  <a:off x="1528" y="2590"/>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5 w 144"/>
                    <a:gd name="T11" fmla="*/ 0 h 49"/>
                    <a:gd name="T12" fmla="*/ 72 w 144"/>
                    <a:gd name="T13" fmla="*/ 8 h 49"/>
                    <a:gd name="T14" fmla="*/ 0 w 144"/>
                    <a:gd name="T15" fmla="*/ 38 h 49"/>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49"/>
                    <a:gd name="T26" fmla="*/ 144 w 144"/>
                    <a:gd name="T27" fmla="*/ 49 h 4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49">
                      <a:moveTo>
                        <a:pt x="0" y="38"/>
                      </a:moveTo>
                      <a:lnTo>
                        <a:pt x="32" y="49"/>
                      </a:lnTo>
                      <a:lnTo>
                        <a:pt x="109" y="16"/>
                      </a:lnTo>
                      <a:lnTo>
                        <a:pt x="144" y="27"/>
                      </a:lnTo>
                      <a:lnTo>
                        <a:pt x="125" y="0"/>
                      </a:lnTo>
                      <a:lnTo>
                        <a:pt x="35" y="0"/>
                      </a:lnTo>
                      <a:lnTo>
                        <a:pt x="72" y="8"/>
                      </a:lnTo>
                      <a:lnTo>
                        <a:pt x="0" y="38"/>
                      </a:lnTo>
                      <a:close/>
                    </a:path>
                  </a:pathLst>
                </a:custGeom>
                <a:solidFill>
                  <a:srgbClr val="000000"/>
                </a:solidFill>
                <a:ln w="9525">
                  <a:noFill/>
                  <a:round/>
                </a:ln>
              </p:spPr>
              <p:txBody>
                <a:bodyPr/>
                <a:lstStyle/>
                <a:p>
                  <a:endParaRPr lang="zh-CN" altLang="en-US"/>
                </a:p>
              </p:txBody>
            </p:sp>
            <p:sp>
              <p:nvSpPr>
                <p:cNvPr id="66816" name="Freeform 251"/>
                <p:cNvSpPr/>
                <p:nvPr/>
              </p:nvSpPr>
              <p:spPr bwMode="auto">
                <a:xfrm>
                  <a:off x="1371" y="2647"/>
                  <a:ext cx="144" cy="52"/>
                </a:xfrm>
                <a:custGeom>
                  <a:avLst/>
                  <a:gdLst>
                    <a:gd name="T0" fmla="*/ 144 w 144"/>
                    <a:gd name="T1" fmla="*/ 11 h 52"/>
                    <a:gd name="T2" fmla="*/ 112 w 144"/>
                    <a:gd name="T3" fmla="*/ 0 h 52"/>
                    <a:gd name="T4" fmla="*/ 37 w 144"/>
                    <a:gd name="T5" fmla="*/ 33 h 52"/>
                    <a:gd name="T6" fmla="*/ 0 w 144"/>
                    <a:gd name="T7" fmla="*/ 22 h 52"/>
                    <a:gd name="T8" fmla="*/ 18 w 144"/>
                    <a:gd name="T9" fmla="*/ 52 h 52"/>
                    <a:gd name="T10" fmla="*/ 112 w 144"/>
                    <a:gd name="T11" fmla="*/ 52 h 52"/>
                    <a:gd name="T12" fmla="*/ 72 w 144"/>
                    <a:gd name="T13" fmla="*/ 41 h 52"/>
                    <a:gd name="T14" fmla="*/ 144 w 144"/>
                    <a:gd name="T15" fmla="*/ 11 h 52"/>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52"/>
                    <a:gd name="T26" fmla="*/ 144 w 144"/>
                    <a:gd name="T27" fmla="*/ 52 h 5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52">
                      <a:moveTo>
                        <a:pt x="144" y="11"/>
                      </a:moveTo>
                      <a:lnTo>
                        <a:pt x="112" y="0"/>
                      </a:lnTo>
                      <a:lnTo>
                        <a:pt x="37" y="33"/>
                      </a:lnTo>
                      <a:lnTo>
                        <a:pt x="0" y="22"/>
                      </a:lnTo>
                      <a:lnTo>
                        <a:pt x="18" y="52"/>
                      </a:lnTo>
                      <a:lnTo>
                        <a:pt x="112" y="52"/>
                      </a:lnTo>
                      <a:lnTo>
                        <a:pt x="72" y="41"/>
                      </a:lnTo>
                      <a:lnTo>
                        <a:pt x="144" y="11"/>
                      </a:lnTo>
                      <a:close/>
                    </a:path>
                  </a:pathLst>
                </a:custGeom>
                <a:solidFill>
                  <a:srgbClr val="000000"/>
                </a:solidFill>
                <a:ln w="9525">
                  <a:noFill/>
                  <a:round/>
                </a:ln>
              </p:spPr>
              <p:txBody>
                <a:bodyPr/>
                <a:lstStyle/>
                <a:p>
                  <a:endParaRPr lang="zh-CN" altLang="en-US"/>
                </a:p>
              </p:txBody>
            </p:sp>
            <p:sp>
              <p:nvSpPr>
                <p:cNvPr id="66817" name="Freeform 252"/>
                <p:cNvSpPr/>
                <p:nvPr/>
              </p:nvSpPr>
              <p:spPr bwMode="auto">
                <a:xfrm>
                  <a:off x="1371" y="2647"/>
                  <a:ext cx="144" cy="52"/>
                </a:xfrm>
                <a:custGeom>
                  <a:avLst/>
                  <a:gdLst>
                    <a:gd name="T0" fmla="*/ 144 w 144"/>
                    <a:gd name="T1" fmla="*/ 11 h 52"/>
                    <a:gd name="T2" fmla="*/ 112 w 144"/>
                    <a:gd name="T3" fmla="*/ 0 h 52"/>
                    <a:gd name="T4" fmla="*/ 37 w 144"/>
                    <a:gd name="T5" fmla="*/ 33 h 52"/>
                    <a:gd name="T6" fmla="*/ 0 w 144"/>
                    <a:gd name="T7" fmla="*/ 22 h 52"/>
                    <a:gd name="T8" fmla="*/ 18 w 144"/>
                    <a:gd name="T9" fmla="*/ 52 h 52"/>
                    <a:gd name="T10" fmla="*/ 112 w 144"/>
                    <a:gd name="T11" fmla="*/ 52 h 52"/>
                    <a:gd name="T12" fmla="*/ 72 w 144"/>
                    <a:gd name="T13" fmla="*/ 41 h 52"/>
                    <a:gd name="T14" fmla="*/ 144 w 144"/>
                    <a:gd name="T15" fmla="*/ 11 h 52"/>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52"/>
                    <a:gd name="T26" fmla="*/ 144 w 144"/>
                    <a:gd name="T27" fmla="*/ 52 h 5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52">
                      <a:moveTo>
                        <a:pt x="144" y="11"/>
                      </a:moveTo>
                      <a:lnTo>
                        <a:pt x="112" y="0"/>
                      </a:lnTo>
                      <a:lnTo>
                        <a:pt x="37" y="33"/>
                      </a:lnTo>
                      <a:lnTo>
                        <a:pt x="0" y="22"/>
                      </a:lnTo>
                      <a:lnTo>
                        <a:pt x="18" y="52"/>
                      </a:lnTo>
                      <a:lnTo>
                        <a:pt x="112" y="52"/>
                      </a:lnTo>
                      <a:lnTo>
                        <a:pt x="72" y="41"/>
                      </a:lnTo>
                      <a:lnTo>
                        <a:pt x="144" y="11"/>
                      </a:lnTo>
                      <a:close/>
                    </a:path>
                  </a:pathLst>
                </a:custGeom>
                <a:solidFill>
                  <a:srgbClr val="000000"/>
                </a:solidFill>
                <a:ln w="9525">
                  <a:noFill/>
                  <a:round/>
                </a:ln>
              </p:spPr>
              <p:txBody>
                <a:bodyPr/>
                <a:lstStyle/>
                <a:p>
                  <a:endParaRPr lang="zh-CN" altLang="en-US"/>
                </a:p>
              </p:txBody>
            </p:sp>
            <p:sp>
              <p:nvSpPr>
                <p:cNvPr id="66818" name="Freeform 253"/>
                <p:cNvSpPr/>
                <p:nvPr/>
              </p:nvSpPr>
              <p:spPr bwMode="auto">
                <a:xfrm>
                  <a:off x="1379" y="2587"/>
                  <a:ext cx="144" cy="49"/>
                </a:xfrm>
                <a:custGeom>
                  <a:avLst/>
                  <a:gdLst>
                    <a:gd name="T0" fmla="*/ 0 w 144"/>
                    <a:gd name="T1" fmla="*/ 11 h 49"/>
                    <a:gd name="T2" fmla="*/ 32 w 144"/>
                    <a:gd name="T3" fmla="*/ 0 h 49"/>
                    <a:gd name="T4" fmla="*/ 109 w 144"/>
                    <a:gd name="T5" fmla="*/ 30 h 49"/>
                    <a:gd name="T6" fmla="*/ 144 w 144"/>
                    <a:gd name="T7" fmla="*/ 22 h 49"/>
                    <a:gd name="T8" fmla="*/ 125 w 144"/>
                    <a:gd name="T9" fmla="*/ 49 h 49"/>
                    <a:gd name="T10" fmla="*/ 34 w 144"/>
                    <a:gd name="T11" fmla="*/ 49 h 49"/>
                    <a:gd name="T12" fmla="*/ 72 w 144"/>
                    <a:gd name="T13" fmla="*/ 41 h 49"/>
                    <a:gd name="T14" fmla="*/ 0 w 144"/>
                    <a:gd name="T15" fmla="*/ 11 h 49"/>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49"/>
                    <a:gd name="T26" fmla="*/ 144 w 144"/>
                    <a:gd name="T27" fmla="*/ 49 h 4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49">
                      <a:moveTo>
                        <a:pt x="0" y="11"/>
                      </a:moveTo>
                      <a:lnTo>
                        <a:pt x="32" y="0"/>
                      </a:lnTo>
                      <a:lnTo>
                        <a:pt x="109" y="30"/>
                      </a:lnTo>
                      <a:lnTo>
                        <a:pt x="144" y="22"/>
                      </a:lnTo>
                      <a:lnTo>
                        <a:pt x="125" y="49"/>
                      </a:lnTo>
                      <a:lnTo>
                        <a:pt x="34" y="49"/>
                      </a:lnTo>
                      <a:lnTo>
                        <a:pt x="72" y="41"/>
                      </a:lnTo>
                      <a:lnTo>
                        <a:pt x="0" y="11"/>
                      </a:lnTo>
                      <a:close/>
                    </a:path>
                  </a:pathLst>
                </a:custGeom>
                <a:solidFill>
                  <a:srgbClr val="000000"/>
                </a:solidFill>
                <a:ln w="9525">
                  <a:noFill/>
                  <a:round/>
                </a:ln>
              </p:spPr>
              <p:txBody>
                <a:bodyPr/>
                <a:lstStyle/>
                <a:p>
                  <a:endParaRPr lang="zh-CN" altLang="en-US"/>
                </a:p>
              </p:txBody>
            </p:sp>
            <p:sp>
              <p:nvSpPr>
                <p:cNvPr id="66819" name="Freeform 254"/>
                <p:cNvSpPr/>
                <p:nvPr/>
              </p:nvSpPr>
              <p:spPr bwMode="auto">
                <a:xfrm>
                  <a:off x="1379" y="2587"/>
                  <a:ext cx="144" cy="49"/>
                </a:xfrm>
                <a:custGeom>
                  <a:avLst/>
                  <a:gdLst>
                    <a:gd name="T0" fmla="*/ 0 w 144"/>
                    <a:gd name="T1" fmla="*/ 11 h 49"/>
                    <a:gd name="T2" fmla="*/ 32 w 144"/>
                    <a:gd name="T3" fmla="*/ 0 h 49"/>
                    <a:gd name="T4" fmla="*/ 109 w 144"/>
                    <a:gd name="T5" fmla="*/ 30 h 49"/>
                    <a:gd name="T6" fmla="*/ 144 w 144"/>
                    <a:gd name="T7" fmla="*/ 22 h 49"/>
                    <a:gd name="T8" fmla="*/ 125 w 144"/>
                    <a:gd name="T9" fmla="*/ 49 h 49"/>
                    <a:gd name="T10" fmla="*/ 34 w 144"/>
                    <a:gd name="T11" fmla="*/ 49 h 49"/>
                    <a:gd name="T12" fmla="*/ 72 w 144"/>
                    <a:gd name="T13" fmla="*/ 41 h 49"/>
                    <a:gd name="T14" fmla="*/ 0 w 144"/>
                    <a:gd name="T15" fmla="*/ 11 h 49"/>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49"/>
                    <a:gd name="T26" fmla="*/ 144 w 144"/>
                    <a:gd name="T27" fmla="*/ 49 h 4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49">
                      <a:moveTo>
                        <a:pt x="0" y="11"/>
                      </a:moveTo>
                      <a:lnTo>
                        <a:pt x="32" y="0"/>
                      </a:lnTo>
                      <a:lnTo>
                        <a:pt x="109" y="30"/>
                      </a:lnTo>
                      <a:lnTo>
                        <a:pt x="144" y="22"/>
                      </a:lnTo>
                      <a:lnTo>
                        <a:pt x="125" y="49"/>
                      </a:lnTo>
                      <a:lnTo>
                        <a:pt x="34" y="49"/>
                      </a:lnTo>
                      <a:lnTo>
                        <a:pt x="72" y="41"/>
                      </a:lnTo>
                      <a:lnTo>
                        <a:pt x="0" y="11"/>
                      </a:lnTo>
                      <a:close/>
                    </a:path>
                  </a:pathLst>
                </a:custGeom>
                <a:solidFill>
                  <a:srgbClr val="000000"/>
                </a:solidFill>
                <a:ln w="9525">
                  <a:noFill/>
                  <a:round/>
                </a:ln>
              </p:spPr>
              <p:txBody>
                <a:bodyPr/>
                <a:lstStyle/>
                <a:p>
                  <a:endParaRPr lang="zh-CN" altLang="en-US"/>
                </a:p>
              </p:txBody>
            </p:sp>
            <p:sp>
              <p:nvSpPr>
                <p:cNvPr id="66820" name="Freeform 255"/>
                <p:cNvSpPr/>
                <p:nvPr/>
              </p:nvSpPr>
              <p:spPr bwMode="auto">
                <a:xfrm>
                  <a:off x="1523" y="2653"/>
                  <a:ext cx="144" cy="49"/>
                </a:xfrm>
                <a:custGeom>
                  <a:avLst/>
                  <a:gdLst>
                    <a:gd name="T0" fmla="*/ 144 w 144"/>
                    <a:gd name="T1" fmla="*/ 38 h 49"/>
                    <a:gd name="T2" fmla="*/ 112 w 144"/>
                    <a:gd name="T3" fmla="*/ 49 h 49"/>
                    <a:gd name="T4" fmla="*/ 37 w 144"/>
                    <a:gd name="T5" fmla="*/ 16 h 49"/>
                    <a:gd name="T6" fmla="*/ 0 w 144"/>
                    <a:gd name="T7" fmla="*/ 27 h 49"/>
                    <a:gd name="T8" fmla="*/ 18 w 144"/>
                    <a:gd name="T9" fmla="*/ 0 h 49"/>
                    <a:gd name="T10" fmla="*/ 112 w 144"/>
                    <a:gd name="T11" fmla="*/ 0 h 49"/>
                    <a:gd name="T12" fmla="*/ 72 w 144"/>
                    <a:gd name="T13" fmla="*/ 8 h 49"/>
                    <a:gd name="T14" fmla="*/ 144 w 144"/>
                    <a:gd name="T15" fmla="*/ 38 h 49"/>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49"/>
                    <a:gd name="T26" fmla="*/ 144 w 144"/>
                    <a:gd name="T27" fmla="*/ 49 h 4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49">
                      <a:moveTo>
                        <a:pt x="144" y="38"/>
                      </a:moveTo>
                      <a:lnTo>
                        <a:pt x="112" y="49"/>
                      </a:lnTo>
                      <a:lnTo>
                        <a:pt x="37" y="16"/>
                      </a:lnTo>
                      <a:lnTo>
                        <a:pt x="0" y="27"/>
                      </a:lnTo>
                      <a:lnTo>
                        <a:pt x="18" y="0"/>
                      </a:lnTo>
                      <a:lnTo>
                        <a:pt x="112" y="0"/>
                      </a:lnTo>
                      <a:lnTo>
                        <a:pt x="72" y="8"/>
                      </a:lnTo>
                      <a:lnTo>
                        <a:pt x="144" y="38"/>
                      </a:lnTo>
                      <a:close/>
                    </a:path>
                  </a:pathLst>
                </a:custGeom>
                <a:solidFill>
                  <a:srgbClr val="000000"/>
                </a:solidFill>
                <a:ln w="9525">
                  <a:noFill/>
                  <a:round/>
                </a:ln>
              </p:spPr>
              <p:txBody>
                <a:bodyPr/>
                <a:lstStyle/>
                <a:p>
                  <a:endParaRPr lang="zh-CN" altLang="en-US"/>
                </a:p>
              </p:txBody>
            </p:sp>
            <p:sp>
              <p:nvSpPr>
                <p:cNvPr id="66821" name="Freeform 256"/>
                <p:cNvSpPr/>
                <p:nvPr/>
              </p:nvSpPr>
              <p:spPr bwMode="auto">
                <a:xfrm>
                  <a:off x="1523" y="2653"/>
                  <a:ext cx="144" cy="49"/>
                </a:xfrm>
                <a:custGeom>
                  <a:avLst/>
                  <a:gdLst>
                    <a:gd name="T0" fmla="*/ 144 w 144"/>
                    <a:gd name="T1" fmla="*/ 38 h 49"/>
                    <a:gd name="T2" fmla="*/ 112 w 144"/>
                    <a:gd name="T3" fmla="*/ 49 h 49"/>
                    <a:gd name="T4" fmla="*/ 37 w 144"/>
                    <a:gd name="T5" fmla="*/ 16 h 49"/>
                    <a:gd name="T6" fmla="*/ 0 w 144"/>
                    <a:gd name="T7" fmla="*/ 27 h 49"/>
                    <a:gd name="T8" fmla="*/ 18 w 144"/>
                    <a:gd name="T9" fmla="*/ 0 h 49"/>
                    <a:gd name="T10" fmla="*/ 112 w 144"/>
                    <a:gd name="T11" fmla="*/ 0 h 49"/>
                    <a:gd name="T12" fmla="*/ 72 w 144"/>
                    <a:gd name="T13" fmla="*/ 8 h 49"/>
                    <a:gd name="T14" fmla="*/ 144 w 144"/>
                    <a:gd name="T15" fmla="*/ 38 h 49"/>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49"/>
                    <a:gd name="T26" fmla="*/ 144 w 144"/>
                    <a:gd name="T27" fmla="*/ 49 h 4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49">
                      <a:moveTo>
                        <a:pt x="144" y="38"/>
                      </a:moveTo>
                      <a:lnTo>
                        <a:pt x="112" y="49"/>
                      </a:lnTo>
                      <a:lnTo>
                        <a:pt x="37" y="16"/>
                      </a:lnTo>
                      <a:lnTo>
                        <a:pt x="0" y="27"/>
                      </a:lnTo>
                      <a:lnTo>
                        <a:pt x="18" y="0"/>
                      </a:lnTo>
                      <a:lnTo>
                        <a:pt x="112" y="0"/>
                      </a:lnTo>
                      <a:lnTo>
                        <a:pt x="72" y="8"/>
                      </a:lnTo>
                      <a:lnTo>
                        <a:pt x="144" y="38"/>
                      </a:lnTo>
                      <a:close/>
                    </a:path>
                  </a:pathLst>
                </a:custGeom>
                <a:solidFill>
                  <a:srgbClr val="000000"/>
                </a:solidFill>
                <a:ln w="9525">
                  <a:noFill/>
                  <a:round/>
                </a:ln>
              </p:spPr>
              <p:txBody>
                <a:bodyPr/>
                <a:lstStyle/>
                <a:p>
                  <a:endParaRPr lang="zh-CN" altLang="en-US"/>
                </a:p>
              </p:txBody>
            </p:sp>
          </p:grpSp>
          <p:grpSp>
            <p:nvGrpSpPr>
              <p:cNvPr id="66805" name="Group 257"/>
              <p:cNvGrpSpPr/>
              <p:nvPr/>
            </p:nvGrpSpPr>
            <p:grpSpPr bwMode="auto">
              <a:xfrm>
                <a:off x="1373" y="2590"/>
                <a:ext cx="302" cy="114"/>
                <a:chOff x="1373" y="2590"/>
                <a:chExt cx="302" cy="114"/>
              </a:xfrm>
            </p:grpSpPr>
            <p:sp>
              <p:nvSpPr>
                <p:cNvPr id="66806" name="Freeform 258"/>
                <p:cNvSpPr/>
                <p:nvPr/>
              </p:nvSpPr>
              <p:spPr bwMode="auto">
                <a:xfrm>
                  <a:off x="1531" y="2593"/>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4 w 144"/>
                    <a:gd name="T11" fmla="*/ 0 h 49"/>
                    <a:gd name="T12" fmla="*/ 72 w 144"/>
                    <a:gd name="T13" fmla="*/ 8 h 49"/>
                    <a:gd name="T14" fmla="*/ 0 w 144"/>
                    <a:gd name="T15" fmla="*/ 38 h 49"/>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49"/>
                    <a:gd name="T26" fmla="*/ 144 w 144"/>
                    <a:gd name="T27" fmla="*/ 49 h 4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49">
                      <a:moveTo>
                        <a:pt x="0" y="38"/>
                      </a:moveTo>
                      <a:lnTo>
                        <a:pt x="32" y="49"/>
                      </a:lnTo>
                      <a:lnTo>
                        <a:pt x="109" y="16"/>
                      </a:lnTo>
                      <a:lnTo>
                        <a:pt x="144" y="27"/>
                      </a:lnTo>
                      <a:lnTo>
                        <a:pt x="125" y="0"/>
                      </a:lnTo>
                      <a:lnTo>
                        <a:pt x="34" y="0"/>
                      </a:lnTo>
                      <a:lnTo>
                        <a:pt x="72" y="8"/>
                      </a:lnTo>
                      <a:lnTo>
                        <a:pt x="0" y="38"/>
                      </a:lnTo>
                      <a:close/>
                    </a:path>
                  </a:pathLst>
                </a:custGeom>
                <a:solidFill>
                  <a:srgbClr val="FFFFFF"/>
                </a:solidFill>
                <a:ln w="9525">
                  <a:noFill/>
                  <a:round/>
                </a:ln>
              </p:spPr>
              <p:txBody>
                <a:bodyPr/>
                <a:lstStyle/>
                <a:p>
                  <a:endParaRPr lang="zh-CN" altLang="en-US"/>
                </a:p>
              </p:txBody>
            </p:sp>
            <p:sp>
              <p:nvSpPr>
                <p:cNvPr id="66807" name="Freeform 259"/>
                <p:cNvSpPr/>
                <p:nvPr/>
              </p:nvSpPr>
              <p:spPr bwMode="auto">
                <a:xfrm>
                  <a:off x="1531" y="2593"/>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4 w 144"/>
                    <a:gd name="T11" fmla="*/ 0 h 49"/>
                    <a:gd name="T12" fmla="*/ 72 w 144"/>
                    <a:gd name="T13" fmla="*/ 8 h 49"/>
                    <a:gd name="T14" fmla="*/ 0 w 144"/>
                    <a:gd name="T15" fmla="*/ 38 h 49"/>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49"/>
                    <a:gd name="T26" fmla="*/ 144 w 144"/>
                    <a:gd name="T27" fmla="*/ 49 h 4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49">
                      <a:moveTo>
                        <a:pt x="0" y="38"/>
                      </a:moveTo>
                      <a:lnTo>
                        <a:pt x="32" y="49"/>
                      </a:lnTo>
                      <a:lnTo>
                        <a:pt x="109" y="16"/>
                      </a:lnTo>
                      <a:lnTo>
                        <a:pt x="144" y="27"/>
                      </a:lnTo>
                      <a:lnTo>
                        <a:pt x="125" y="0"/>
                      </a:lnTo>
                      <a:lnTo>
                        <a:pt x="34" y="0"/>
                      </a:lnTo>
                      <a:lnTo>
                        <a:pt x="72" y="8"/>
                      </a:lnTo>
                      <a:lnTo>
                        <a:pt x="0" y="38"/>
                      </a:lnTo>
                      <a:close/>
                    </a:path>
                  </a:pathLst>
                </a:custGeom>
                <a:solidFill>
                  <a:srgbClr val="FFFFFF"/>
                </a:solidFill>
                <a:ln w="9525">
                  <a:noFill/>
                  <a:round/>
                </a:ln>
              </p:spPr>
              <p:txBody>
                <a:bodyPr/>
                <a:lstStyle/>
                <a:p>
                  <a:endParaRPr lang="zh-CN" altLang="en-US"/>
                </a:p>
              </p:txBody>
            </p:sp>
            <p:sp>
              <p:nvSpPr>
                <p:cNvPr id="66808" name="Freeform 260"/>
                <p:cNvSpPr/>
                <p:nvPr/>
              </p:nvSpPr>
              <p:spPr bwMode="auto">
                <a:xfrm>
                  <a:off x="1373" y="2650"/>
                  <a:ext cx="144" cy="52"/>
                </a:xfrm>
                <a:custGeom>
                  <a:avLst/>
                  <a:gdLst>
                    <a:gd name="T0" fmla="*/ 144 w 144"/>
                    <a:gd name="T1" fmla="*/ 11 h 52"/>
                    <a:gd name="T2" fmla="*/ 112 w 144"/>
                    <a:gd name="T3" fmla="*/ 0 h 52"/>
                    <a:gd name="T4" fmla="*/ 38 w 144"/>
                    <a:gd name="T5" fmla="*/ 33 h 52"/>
                    <a:gd name="T6" fmla="*/ 0 w 144"/>
                    <a:gd name="T7" fmla="*/ 22 h 52"/>
                    <a:gd name="T8" fmla="*/ 19 w 144"/>
                    <a:gd name="T9" fmla="*/ 52 h 52"/>
                    <a:gd name="T10" fmla="*/ 112 w 144"/>
                    <a:gd name="T11" fmla="*/ 52 h 52"/>
                    <a:gd name="T12" fmla="*/ 72 w 144"/>
                    <a:gd name="T13" fmla="*/ 41 h 52"/>
                    <a:gd name="T14" fmla="*/ 144 w 144"/>
                    <a:gd name="T15" fmla="*/ 11 h 52"/>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52"/>
                    <a:gd name="T26" fmla="*/ 144 w 144"/>
                    <a:gd name="T27" fmla="*/ 52 h 5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52">
                      <a:moveTo>
                        <a:pt x="144" y="11"/>
                      </a:moveTo>
                      <a:lnTo>
                        <a:pt x="112" y="0"/>
                      </a:lnTo>
                      <a:lnTo>
                        <a:pt x="38" y="33"/>
                      </a:lnTo>
                      <a:lnTo>
                        <a:pt x="0" y="22"/>
                      </a:lnTo>
                      <a:lnTo>
                        <a:pt x="19" y="52"/>
                      </a:lnTo>
                      <a:lnTo>
                        <a:pt x="112" y="52"/>
                      </a:lnTo>
                      <a:lnTo>
                        <a:pt x="72" y="41"/>
                      </a:lnTo>
                      <a:lnTo>
                        <a:pt x="144" y="11"/>
                      </a:lnTo>
                      <a:close/>
                    </a:path>
                  </a:pathLst>
                </a:custGeom>
                <a:solidFill>
                  <a:srgbClr val="FFFFFF"/>
                </a:solidFill>
                <a:ln w="9525">
                  <a:noFill/>
                  <a:round/>
                </a:ln>
              </p:spPr>
              <p:txBody>
                <a:bodyPr/>
                <a:lstStyle/>
                <a:p>
                  <a:endParaRPr lang="zh-CN" altLang="en-US"/>
                </a:p>
              </p:txBody>
            </p:sp>
            <p:sp>
              <p:nvSpPr>
                <p:cNvPr id="66809" name="Freeform 261"/>
                <p:cNvSpPr/>
                <p:nvPr/>
              </p:nvSpPr>
              <p:spPr bwMode="auto">
                <a:xfrm>
                  <a:off x="1373" y="2650"/>
                  <a:ext cx="144" cy="52"/>
                </a:xfrm>
                <a:custGeom>
                  <a:avLst/>
                  <a:gdLst>
                    <a:gd name="T0" fmla="*/ 144 w 144"/>
                    <a:gd name="T1" fmla="*/ 11 h 52"/>
                    <a:gd name="T2" fmla="*/ 112 w 144"/>
                    <a:gd name="T3" fmla="*/ 0 h 52"/>
                    <a:gd name="T4" fmla="*/ 38 w 144"/>
                    <a:gd name="T5" fmla="*/ 33 h 52"/>
                    <a:gd name="T6" fmla="*/ 0 w 144"/>
                    <a:gd name="T7" fmla="*/ 22 h 52"/>
                    <a:gd name="T8" fmla="*/ 19 w 144"/>
                    <a:gd name="T9" fmla="*/ 52 h 52"/>
                    <a:gd name="T10" fmla="*/ 112 w 144"/>
                    <a:gd name="T11" fmla="*/ 52 h 52"/>
                    <a:gd name="T12" fmla="*/ 72 w 144"/>
                    <a:gd name="T13" fmla="*/ 41 h 52"/>
                    <a:gd name="T14" fmla="*/ 144 w 144"/>
                    <a:gd name="T15" fmla="*/ 11 h 52"/>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52"/>
                    <a:gd name="T26" fmla="*/ 144 w 144"/>
                    <a:gd name="T27" fmla="*/ 52 h 5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52">
                      <a:moveTo>
                        <a:pt x="144" y="11"/>
                      </a:moveTo>
                      <a:lnTo>
                        <a:pt x="112" y="0"/>
                      </a:lnTo>
                      <a:lnTo>
                        <a:pt x="38" y="33"/>
                      </a:lnTo>
                      <a:lnTo>
                        <a:pt x="0" y="22"/>
                      </a:lnTo>
                      <a:lnTo>
                        <a:pt x="19" y="52"/>
                      </a:lnTo>
                      <a:lnTo>
                        <a:pt x="112" y="52"/>
                      </a:lnTo>
                      <a:lnTo>
                        <a:pt x="72" y="41"/>
                      </a:lnTo>
                      <a:lnTo>
                        <a:pt x="144" y="11"/>
                      </a:lnTo>
                      <a:close/>
                    </a:path>
                  </a:pathLst>
                </a:custGeom>
                <a:solidFill>
                  <a:srgbClr val="FFFFFF"/>
                </a:solidFill>
                <a:ln w="9525">
                  <a:noFill/>
                  <a:round/>
                </a:ln>
              </p:spPr>
              <p:txBody>
                <a:bodyPr/>
                <a:lstStyle/>
                <a:p>
                  <a:endParaRPr lang="zh-CN" altLang="en-US"/>
                </a:p>
              </p:txBody>
            </p:sp>
            <p:sp>
              <p:nvSpPr>
                <p:cNvPr id="66810" name="Freeform 262"/>
                <p:cNvSpPr/>
                <p:nvPr/>
              </p:nvSpPr>
              <p:spPr bwMode="auto">
                <a:xfrm>
                  <a:off x="1381" y="2590"/>
                  <a:ext cx="144" cy="49"/>
                </a:xfrm>
                <a:custGeom>
                  <a:avLst/>
                  <a:gdLst>
                    <a:gd name="T0" fmla="*/ 0 w 144"/>
                    <a:gd name="T1" fmla="*/ 11 h 49"/>
                    <a:gd name="T2" fmla="*/ 32 w 144"/>
                    <a:gd name="T3" fmla="*/ 0 h 49"/>
                    <a:gd name="T4" fmla="*/ 110 w 144"/>
                    <a:gd name="T5" fmla="*/ 30 h 49"/>
                    <a:gd name="T6" fmla="*/ 144 w 144"/>
                    <a:gd name="T7" fmla="*/ 22 h 49"/>
                    <a:gd name="T8" fmla="*/ 126 w 144"/>
                    <a:gd name="T9" fmla="*/ 49 h 49"/>
                    <a:gd name="T10" fmla="*/ 35 w 144"/>
                    <a:gd name="T11" fmla="*/ 49 h 49"/>
                    <a:gd name="T12" fmla="*/ 72 w 144"/>
                    <a:gd name="T13" fmla="*/ 41 h 49"/>
                    <a:gd name="T14" fmla="*/ 0 w 144"/>
                    <a:gd name="T15" fmla="*/ 11 h 49"/>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49"/>
                    <a:gd name="T26" fmla="*/ 144 w 144"/>
                    <a:gd name="T27" fmla="*/ 49 h 4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49">
                      <a:moveTo>
                        <a:pt x="0" y="11"/>
                      </a:moveTo>
                      <a:lnTo>
                        <a:pt x="32" y="0"/>
                      </a:lnTo>
                      <a:lnTo>
                        <a:pt x="110" y="30"/>
                      </a:lnTo>
                      <a:lnTo>
                        <a:pt x="144" y="22"/>
                      </a:lnTo>
                      <a:lnTo>
                        <a:pt x="126" y="49"/>
                      </a:lnTo>
                      <a:lnTo>
                        <a:pt x="35" y="49"/>
                      </a:lnTo>
                      <a:lnTo>
                        <a:pt x="72" y="41"/>
                      </a:lnTo>
                      <a:lnTo>
                        <a:pt x="0" y="11"/>
                      </a:lnTo>
                      <a:close/>
                    </a:path>
                  </a:pathLst>
                </a:custGeom>
                <a:solidFill>
                  <a:srgbClr val="FFFFFF"/>
                </a:solidFill>
                <a:ln w="9525">
                  <a:noFill/>
                  <a:round/>
                </a:ln>
              </p:spPr>
              <p:txBody>
                <a:bodyPr/>
                <a:lstStyle/>
                <a:p>
                  <a:endParaRPr lang="zh-CN" altLang="en-US"/>
                </a:p>
              </p:txBody>
            </p:sp>
            <p:sp>
              <p:nvSpPr>
                <p:cNvPr id="66811" name="Freeform 263"/>
                <p:cNvSpPr/>
                <p:nvPr/>
              </p:nvSpPr>
              <p:spPr bwMode="auto">
                <a:xfrm>
                  <a:off x="1381" y="2590"/>
                  <a:ext cx="144" cy="49"/>
                </a:xfrm>
                <a:custGeom>
                  <a:avLst/>
                  <a:gdLst>
                    <a:gd name="T0" fmla="*/ 0 w 144"/>
                    <a:gd name="T1" fmla="*/ 11 h 49"/>
                    <a:gd name="T2" fmla="*/ 32 w 144"/>
                    <a:gd name="T3" fmla="*/ 0 h 49"/>
                    <a:gd name="T4" fmla="*/ 110 w 144"/>
                    <a:gd name="T5" fmla="*/ 30 h 49"/>
                    <a:gd name="T6" fmla="*/ 144 w 144"/>
                    <a:gd name="T7" fmla="*/ 22 h 49"/>
                    <a:gd name="T8" fmla="*/ 126 w 144"/>
                    <a:gd name="T9" fmla="*/ 49 h 49"/>
                    <a:gd name="T10" fmla="*/ 35 w 144"/>
                    <a:gd name="T11" fmla="*/ 49 h 49"/>
                    <a:gd name="T12" fmla="*/ 72 w 144"/>
                    <a:gd name="T13" fmla="*/ 41 h 49"/>
                    <a:gd name="T14" fmla="*/ 0 w 144"/>
                    <a:gd name="T15" fmla="*/ 11 h 49"/>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49"/>
                    <a:gd name="T26" fmla="*/ 144 w 144"/>
                    <a:gd name="T27" fmla="*/ 49 h 4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49">
                      <a:moveTo>
                        <a:pt x="0" y="11"/>
                      </a:moveTo>
                      <a:lnTo>
                        <a:pt x="32" y="0"/>
                      </a:lnTo>
                      <a:lnTo>
                        <a:pt x="110" y="30"/>
                      </a:lnTo>
                      <a:lnTo>
                        <a:pt x="144" y="22"/>
                      </a:lnTo>
                      <a:lnTo>
                        <a:pt x="126" y="49"/>
                      </a:lnTo>
                      <a:lnTo>
                        <a:pt x="35" y="49"/>
                      </a:lnTo>
                      <a:lnTo>
                        <a:pt x="72" y="41"/>
                      </a:lnTo>
                      <a:lnTo>
                        <a:pt x="0" y="11"/>
                      </a:lnTo>
                      <a:close/>
                    </a:path>
                  </a:pathLst>
                </a:custGeom>
                <a:solidFill>
                  <a:srgbClr val="FFFFFF"/>
                </a:solidFill>
                <a:ln w="9525">
                  <a:noFill/>
                  <a:round/>
                </a:ln>
              </p:spPr>
              <p:txBody>
                <a:bodyPr/>
                <a:lstStyle/>
                <a:p>
                  <a:endParaRPr lang="zh-CN" altLang="en-US"/>
                </a:p>
              </p:txBody>
            </p:sp>
            <p:sp>
              <p:nvSpPr>
                <p:cNvPr id="66812" name="Freeform 264"/>
                <p:cNvSpPr/>
                <p:nvPr/>
              </p:nvSpPr>
              <p:spPr bwMode="auto">
                <a:xfrm>
                  <a:off x="1525" y="2655"/>
                  <a:ext cx="144" cy="49"/>
                </a:xfrm>
                <a:custGeom>
                  <a:avLst/>
                  <a:gdLst>
                    <a:gd name="T0" fmla="*/ 144 w 144"/>
                    <a:gd name="T1" fmla="*/ 39 h 49"/>
                    <a:gd name="T2" fmla="*/ 112 w 144"/>
                    <a:gd name="T3" fmla="*/ 49 h 49"/>
                    <a:gd name="T4" fmla="*/ 38 w 144"/>
                    <a:gd name="T5" fmla="*/ 17 h 49"/>
                    <a:gd name="T6" fmla="*/ 0 w 144"/>
                    <a:gd name="T7" fmla="*/ 28 h 49"/>
                    <a:gd name="T8" fmla="*/ 19 w 144"/>
                    <a:gd name="T9" fmla="*/ 0 h 49"/>
                    <a:gd name="T10" fmla="*/ 112 w 144"/>
                    <a:gd name="T11" fmla="*/ 0 h 49"/>
                    <a:gd name="T12" fmla="*/ 72 w 144"/>
                    <a:gd name="T13" fmla="*/ 9 h 49"/>
                    <a:gd name="T14" fmla="*/ 144 w 144"/>
                    <a:gd name="T15" fmla="*/ 39 h 49"/>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49"/>
                    <a:gd name="T26" fmla="*/ 144 w 144"/>
                    <a:gd name="T27" fmla="*/ 49 h 4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49">
                      <a:moveTo>
                        <a:pt x="144" y="39"/>
                      </a:moveTo>
                      <a:lnTo>
                        <a:pt x="112" y="49"/>
                      </a:lnTo>
                      <a:lnTo>
                        <a:pt x="38" y="17"/>
                      </a:lnTo>
                      <a:lnTo>
                        <a:pt x="0" y="28"/>
                      </a:lnTo>
                      <a:lnTo>
                        <a:pt x="19" y="0"/>
                      </a:lnTo>
                      <a:lnTo>
                        <a:pt x="112" y="0"/>
                      </a:lnTo>
                      <a:lnTo>
                        <a:pt x="72" y="9"/>
                      </a:lnTo>
                      <a:lnTo>
                        <a:pt x="144" y="39"/>
                      </a:lnTo>
                      <a:close/>
                    </a:path>
                  </a:pathLst>
                </a:custGeom>
                <a:solidFill>
                  <a:srgbClr val="FFFFFF"/>
                </a:solidFill>
                <a:ln w="9525">
                  <a:noFill/>
                  <a:round/>
                </a:ln>
              </p:spPr>
              <p:txBody>
                <a:bodyPr/>
                <a:lstStyle/>
                <a:p>
                  <a:endParaRPr lang="zh-CN" altLang="en-US"/>
                </a:p>
              </p:txBody>
            </p:sp>
            <p:sp>
              <p:nvSpPr>
                <p:cNvPr id="66813" name="Freeform 265"/>
                <p:cNvSpPr/>
                <p:nvPr/>
              </p:nvSpPr>
              <p:spPr bwMode="auto">
                <a:xfrm>
                  <a:off x="1525" y="2655"/>
                  <a:ext cx="144" cy="49"/>
                </a:xfrm>
                <a:custGeom>
                  <a:avLst/>
                  <a:gdLst>
                    <a:gd name="T0" fmla="*/ 144 w 144"/>
                    <a:gd name="T1" fmla="*/ 39 h 49"/>
                    <a:gd name="T2" fmla="*/ 112 w 144"/>
                    <a:gd name="T3" fmla="*/ 49 h 49"/>
                    <a:gd name="T4" fmla="*/ 38 w 144"/>
                    <a:gd name="T5" fmla="*/ 17 h 49"/>
                    <a:gd name="T6" fmla="*/ 0 w 144"/>
                    <a:gd name="T7" fmla="*/ 28 h 49"/>
                    <a:gd name="T8" fmla="*/ 19 w 144"/>
                    <a:gd name="T9" fmla="*/ 0 h 49"/>
                    <a:gd name="T10" fmla="*/ 112 w 144"/>
                    <a:gd name="T11" fmla="*/ 0 h 49"/>
                    <a:gd name="T12" fmla="*/ 72 w 144"/>
                    <a:gd name="T13" fmla="*/ 9 h 49"/>
                    <a:gd name="T14" fmla="*/ 144 w 144"/>
                    <a:gd name="T15" fmla="*/ 39 h 49"/>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49"/>
                    <a:gd name="T26" fmla="*/ 144 w 144"/>
                    <a:gd name="T27" fmla="*/ 49 h 4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49">
                      <a:moveTo>
                        <a:pt x="144" y="39"/>
                      </a:moveTo>
                      <a:lnTo>
                        <a:pt x="112" y="49"/>
                      </a:lnTo>
                      <a:lnTo>
                        <a:pt x="38" y="17"/>
                      </a:lnTo>
                      <a:lnTo>
                        <a:pt x="0" y="28"/>
                      </a:lnTo>
                      <a:lnTo>
                        <a:pt x="19" y="0"/>
                      </a:lnTo>
                      <a:lnTo>
                        <a:pt x="112" y="0"/>
                      </a:lnTo>
                      <a:lnTo>
                        <a:pt x="72" y="9"/>
                      </a:lnTo>
                      <a:lnTo>
                        <a:pt x="144" y="39"/>
                      </a:lnTo>
                      <a:close/>
                    </a:path>
                  </a:pathLst>
                </a:custGeom>
                <a:solidFill>
                  <a:srgbClr val="FFFFFF"/>
                </a:solidFill>
                <a:ln w="9525">
                  <a:noFill/>
                  <a:round/>
                </a:ln>
              </p:spPr>
              <p:txBody>
                <a:bodyPr/>
                <a:lstStyle/>
                <a:p>
                  <a:endParaRPr lang="zh-CN" altLang="en-US"/>
                </a:p>
              </p:txBody>
            </p:sp>
          </p:grpSp>
        </p:grpSp>
        <p:sp>
          <p:nvSpPr>
            <p:cNvPr id="66802" name="Line 266"/>
            <p:cNvSpPr>
              <a:spLocks noChangeShapeType="1"/>
            </p:cNvSpPr>
            <p:nvPr/>
          </p:nvSpPr>
          <p:spPr bwMode="auto">
            <a:xfrm>
              <a:off x="1304" y="2645"/>
              <a:ext cx="1" cy="108"/>
            </a:xfrm>
            <a:prstGeom prst="line">
              <a:avLst/>
            </a:prstGeom>
            <a:noFill/>
            <a:ln w="4763">
              <a:solidFill>
                <a:srgbClr val="AAE6FF"/>
              </a:solidFill>
              <a:round/>
            </a:ln>
          </p:spPr>
          <p:txBody>
            <a:bodyPr/>
            <a:lstStyle/>
            <a:p>
              <a:endParaRPr lang="zh-CN" altLang="en-US"/>
            </a:p>
          </p:txBody>
        </p:sp>
        <p:sp>
          <p:nvSpPr>
            <p:cNvPr id="66803" name="Line 267"/>
            <p:cNvSpPr>
              <a:spLocks noChangeShapeType="1"/>
            </p:cNvSpPr>
            <p:nvPr/>
          </p:nvSpPr>
          <p:spPr bwMode="auto">
            <a:xfrm>
              <a:off x="1741" y="2645"/>
              <a:ext cx="1" cy="108"/>
            </a:xfrm>
            <a:prstGeom prst="line">
              <a:avLst/>
            </a:prstGeom>
            <a:noFill/>
            <a:ln w="4763">
              <a:solidFill>
                <a:srgbClr val="AAE6FF"/>
              </a:solidFill>
              <a:round/>
            </a:ln>
          </p:spPr>
          <p:txBody>
            <a:bodyPr/>
            <a:lstStyle/>
            <a:p>
              <a:endParaRPr lang="zh-CN" altLang="en-US"/>
            </a:p>
          </p:txBody>
        </p:sp>
      </p:grpSp>
      <p:grpSp>
        <p:nvGrpSpPr>
          <p:cNvPr id="66622" name="Group 268"/>
          <p:cNvGrpSpPr/>
          <p:nvPr/>
        </p:nvGrpSpPr>
        <p:grpSpPr bwMode="auto">
          <a:xfrm>
            <a:off x="5126038" y="4386263"/>
            <a:ext cx="649287" cy="384175"/>
            <a:chOff x="3488" y="2569"/>
            <a:chExt cx="439" cy="262"/>
          </a:xfrm>
        </p:grpSpPr>
        <p:sp>
          <p:nvSpPr>
            <p:cNvPr id="66772" name="Oval 269"/>
            <p:cNvSpPr>
              <a:spLocks noChangeArrowheads="1"/>
            </p:cNvSpPr>
            <p:nvPr/>
          </p:nvSpPr>
          <p:spPr bwMode="auto">
            <a:xfrm>
              <a:off x="3489" y="2678"/>
              <a:ext cx="438" cy="153"/>
            </a:xfrm>
            <a:prstGeom prst="ellipse">
              <a:avLst/>
            </a:prstGeom>
            <a:solidFill>
              <a:srgbClr val="0078AA"/>
            </a:solidFill>
            <a:ln w="4763">
              <a:solidFill>
                <a:srgbClr val="AAE6FF"/>
              </a:solidFill>
              <a:round/>
            </a:ln>
          </p:spPr>
          <p:txBody>
            <a:bodyPr/>
            <a:lstStyle/>
            <a:p>
              <a:endParaRPr lang="zh-CN" altLang="en-US"/>
            </a:p>
          </p:txBody>
        </p:sp>
        <p:sp>
          <p:nvSpPr>
            <p:cNvPr id="66773" name="Rectangle 270"/>
            <p:cNvSpPr>
              <a:spLocks noChangeArrowheads="1"/>
            </p:cNvSpPr>
            <p:nvPr/>
          </p:nvSpPr>
          <p:spPr bwMode="auto">
            <a:xfrm>
              <a:off x="3488" y="2647"/>
              <a:ext cx="437" cy="109"/>
            </a:xfrm>
            <a:prstGeom prst="rect">
              <a:avLst/>
            </a:prstGeom>
            <a:solidFill>
              <a:srgbClr val="0078AA"/>
            </a:solidFill>
            <a:ln w="9525">
              <a:noFill/>
              <a:miter lim="800000"/>
            </a:ln>
          </p:spPr>
          <p:txBody>
            <a:bodyPr/>
            <a:lstStyle/>
            <a:p>
              <a:endParaRPr lang="zh-CN" altLang="en-US"/>
            </a:p>
          </p:txBody>
        </p:sp>
        <p:sp>
          <p:nvSpPr>
            <p:cNvPr id="66774" name="Rectangle 271"/>
            <p:cNvSpPr>
              <a:spLocks noChangeArrowheads="1"/>
            </p:cNvSpPr>
            <p:nvPr/>
          </p:nvSpPr>
          <p:spPr bwMode="auto">
            <a:xfrm>
              <a:off x="3488" y="2647"/>
              <a:ext cx="437" cy="109"/>
            </a:xfrm>
            <a:prstGeom prst="rect">
              <a:avLst/>
            </a:prstGeom>
            <a:solidFill>
              <a:srgbClr val="0078AA"/>
            </a:solidFill>
            <a:ln w="9525">
              <a:noFill/>
              <a:miter lim="800000"/>
            </a:ln>
          </p:spPr>
          <p:txBody>
            <a:bodyPr/>
            <a:lstStyle/>
            <a:p>
              <a:endParaRPr lang="zh-CN" altLang="en-US"/>
            </a:p>
          </p:txBody>
        </p:sp>
        <p:sp>
          <p:nvSpPr>
            <p:cNvPr id="66775" name="Oval 272"/>
            <p:cNvSpPr>
              <a:spLocks noChangeArrowheads="1"/>
            </p:cNvSpPr>
            <p:nvPr/>
          </p:nvSpPr>
          <p:spPr bwMode="auto">
            <a:xfrm>
              <a:off x="3489" y="2569"/>
              <a:ext cx="438" cy="153"/>
            </a:xfrm>
            <a:prstGeom prst="ellipse">
              <a:avLst/>
            </a:prstGeom>
            <a:solidFill>
              <a:srgbClr val="00B4FF"/>
            </a:solidFill>
            <a:ln w="4763">
              <a:solidFill>
                <a:srgbClr val="AAE6FF"/>
              </a:solidFill>
              <a:round/>
            </a:ln>
          </p:spPr>
          <p:txBody>
            <a:bodyPr/>
            <a:lstStyle/>
            <a:p>
              <a:endParaRPr lang="zh-CN" altLang="en-US"/>
            </a:p>
          </p:txBody>
        </p:sp>
        <p:grpSp>
          <p:nvGrpSpPr>
            <p:cNvPr id="66776" name="Group 273"/>
            <p:cNvGrpSpPr/>
            <p:nvPr/>
          </p:nvGrpSpPr>
          <p:grpSpPr bwMode="auto">
            <a:xfrm>
              <a:off x="3555" y="2587"/>
              <a:ext cx="304" cy="117"/>
              <a:chOff x="3555" y="2587"/>
              <a:chExt cx="304" cy="117"/>
            </a:xfrm>
          </p:grpSpPr>
          <p:grpSp>
            <p:nvGrpSpPr>
              <p:cNvPr id="66779" name="Group 274"/>
              <p:cNvGrpSpPr/>
              <p:nvPr/>
            </p:nvGrpSpPr>
            <p:grpSpPr bwMode="auto">
              <a:xfrm>
                <a:off x="3555" y="2587"/>
                <a:ext cx="301" cy="115"/>
                <a:chOff x="3555" y="2587"/>
                <a:chExt cx="301" cy="115"/>
              </a:xfrm>
            </p:grpSpPr>
            <p:sp>
              <p:nvSpPr>
                <p:cNvPr id="66789" name="Freeform 275"/>
                <p:cNvSpPr/>
                <p:nvPr/>
              </p:nvSpPr>
              <p:spPr bwMode="auto">
                <a:xfrm>
                  <a:off x="3712" y="2590"/>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5 w 144"/>
                    <a:gd name="T11" fmla="*/ 0 h 49"/>
                    <a:gd name="T12" fmla="*/ 72 w 144"/>
                    <a:gd name="T13" fmla="*/ 8 h 49"/>
                    <a:gd name="T14" fmla="*/ 0 w 144"/>
                    <a:gd name="T15" fmla="*/ 38 h 49"/>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49"/>
                    <a:gd name="T26" fmla="*/ 144 w 144"/>
                    <a:gd name="T27" fmla="*/ 49 h 4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49">
                      <a:moveTo>
                        <a:pt x="0" y="38"/>
                      </a:moveTo>
                      <a:lnTo>
                        <a:pt x="32" y="49"/>
                      </a:lnTo>
                      <a:lnTo>
                        <a:pt x="109" y="16"/>
                      </a:lnTo>
                      <a:lnTo>
                        <a:pt x="144" y="27"/>
                      </a:lnTo>
                      <a:lnTo>
                        <a:pt x="125" y="0"/>
                      </a:lnTo>
                      <a:lnTo>
                        <a:pt x="35" y="0"/>
                      </a:lnTo>
                      <a:lnTo>
                        <a:pt x="72" y="8"/>
                      </a:lnTo>
                      <a:lnTo>
                        <a:pt x="0" y="38"/>
                      </a:lnTo>
                      <a:close/>
                    </a:path>
                  </a:pathLst>
                </a:custGeom>
                <a:solidFill>
                  <a:srgbClr val="000000"/>
                </a:solidFill>
                <a:ln w="9525">
                  <a:noFill/>
                  <a:round/>
                </a:ln>
              </p:spPr>
              <p:txBody>
                <a:bodyPr/>
                <a:lstStyle/>
                <a:p>
                  <a:endParaRPr lang="zh-CN" altLang="en-US"/>
                </a:p>
              </p:txBody>
            </p:sp>
            <p:sp>
              <p:nvSpPr>
                <p:cNvPr id="66790" name="Freeform 276"/>
                <p:cNvSpPr/>
                <p:nvPr/>
              </p:nvSpPr>
              <p:spPr bwMode="auto">
                <a:xfrm>
                  <a:off x="3712" y="2590"/>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5 w 144"/>
                    <a:gd name="T11" fmla="*/ 0 h 49"/>
                    <a:gd name="T12" fmla="*/ 72 w 144"/>
                    <a:gd name="T13" fmla="*/ 8 h 49"/>
                    <a:gd name="T14" fmla="*/ 0 w 144"/>
                    <a:gd name="T15" fmla="*/ 38 h 49"/>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49"/>
                    <a:gd name="T26" fmla="*/ 144 w 144"/>
                    <a:gd name="T27" fmla="*/ 49 h 4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49">
                      <a:moveTo>
                        <a:pt x="0" y="38"/>
                      </a:moveTo>
                      <a:lnTo>
                        <a:pt x="32" y="49"/>
                      </a:lnTo>
                      <a:lnTo>
                        <a:pt x="109" y="16"/>
                      </a:lnTo>
                      <a:lnTo>
                        <a:pt x="144" y="27"/>
                      </a:lnTo>
                      <a:lnTo>
                        <a:pt x="125" y="0"/>
                      </a:lnTo>
                      <a:lnTo>
                        <a:pt x="35" y="0"/>
                      </a:lnTo>
                      <a:lnTo>
                        <a:pt x="72" y="8"/>
                      </a:lnTo>
                      <a:lnTo>
                        <a:pt x="0" y="38"/>
                      </a:lnTo>
                      <a:close/>
                    </a:path>
                  </a:pathLst>
                </a:custGeom>
                <a:solidFill>
                  <a:srgbClr val="000000"/>
                </a:solidFill>
                <a:ln w="9525">
                  <a:noFill/>
                  <a:round/>
                </a:ln>
              </p:spPr>
              <p:txBody>
                <a:bodyPr/>
                <a:lstStyle/>
                <a:p>
                  <a:endParaRPr lang="zh-CN" altLang="en-US"/>
                </a:p>
              </p:txBody>
            </p:sp>
            <p:sp>
              <p:nvSpPr>
                <p:cNvPr id="66791" name="Freeform 277"/>
                <p:cNvSpPr/>
                <p:nvPr/>
              </p:nvSpPr>
              <p:spPr bwMode="auto">
                <a:xfrm>
                  <a:off x="3555" y="2647"/>
                  <a:ext cx="144" cy="52"/>
                </a:xfrm>
                <a:custGeom>
                  <a:avLst/>
                  <a:gdLst>
                    <a:gd name="T0" fmla="*/ 144 w 144"/>
                    <a:gd name="T1" fmla="*/ 11 h 52"/>
                    <a:gd name="T2" fmla="*/ 112 w 144"/>
                    <a:gd name="T3" fmla="*/ 0 h 52"/>
                    <a:gd name="T4" fmla="*/ 37 w 144"/>
                    <a:gd name="T5" fmla="*/ 33 h 52"/>
                    <a:gd name="T6" fmla="*/ 0 w 144"/>
                    <a:gd name="T7" fmla="*/ 22 h 52"/>
                    <a:gd name="T8" fmla="*/ 18 w 144"/>
                    <a:gd name="T9" fmla="*/ 52 h 52"/>
                    <a:gd name="T10" fmla="*/ 112 w 144"/>
                    <a:gd name="T11" fmla="*/ 52 h 52"/>
                    <a:gd name="T12" fmla="*/ 72 w 144"/>
                    <a:gd name="T13" fmla="*/ 41 h 52"/>
                    <a:gd name="T14" fmla="*/ 144 w 144"/>
                    <a:gd name="T15" fmla="*/ 11 h 52"/>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52"/>
                    <a:gd name="T26" fmla="*/ 144 w 144"/>
                    <a:gd name="T27" fmla="*/ 52 h 5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52">
                      <a:moveTo>
                        <a:pt x="144" y="11"/>
                      </a:moveTo>
                      <a:lnTo>
                        <a:pt x="112" y="0"/>
                      </a:lnTo>
                      <a:lnTo>
                        <a:pt x="37" y="33"/>
                      </a:lnTo>
                      <a:lnTo>
                        <a:pt x="0" y="22"/>
                      </a:lnTo>
                      <a:lnTo>
                        <a:pt x="18" y="52"/>
                      </a:lnTo>
                      <a:lnTo>
                        <a:pt x="112" y="52"/>
                      </a:lnTo>
                      <a:lnTo>
                        <a:pt x="72" y="41"/>
                      </a:lnTo>
                      <a:lnTo>
                        <a:pt x="144" y="11"/>
                      </a:lnTo>
                      <a:close/>
                    </a:path>
                  </a:pathLst>
                </a:custGeom>
                <a:solidFill>
                  <a:srgbClr val="000000"/>
                </a:solidFill>
                <a:ln w="9525">
                  <a:noFill/>
                  <a:round/>
                </a:ln>
              </p:spPr>
              <p:txBody>
                <a:bodyPr/>
                <a:lstStyle/>
                <a:p>
                  <a:endParaRPr lang="zh-CN" altLang="en-US"/>
                </a:p>
              </p:txBody>
            </p:sp>
            <p:sp>
              <p:nvSpPr>
                <p:cNvPr id="66792" name="Freeform 278"/>
                <p:cNvSpPr/>
                <p:nvPr/>
              </p:nvSpPr>
              <p:spPr bwMode="auto">
                <a:xfrm>
                  <a:off x="3555" y="2647"/>
                  <a:ext cx="144" cy="52"/>
                </a:xfrm>
                <a:custGeom>
                  <a:avLst/>
                  <a:gdLst>
                    <a:gd name="T0" fmla="*/ 144 w 144"/>
                    <a:gd name="T1" fmla="*/ 11 h 52"/>
                    <a:gd name="T2" fmla="*/ 112 w 144"/>
                    <a:gd name="T3" fmla="*/ 0 h 52"/>
                    <a:gd name="T4" fmla="*/ 37 w 144"/>
                    <a:gd name="T5" fmla="*/ 33 h 52"/>
                    <a:gd name="T6" fmla="*/ 0 w 144"/>
                    <a:gd name="T7" fmla="*/ 22 h 52"/>
                    <a:gd name="T8" fmla="*/ 18 w 144"/>
                    <a:gd name="T9" fmla="*/ 52 h 52"/>
                    <a:gd name="T10" fmla="*/ 112 w 144"/>
                    <a:gd name="T11" fmla="*/ 52 h 52"/>
                    <a:gd name="T12" fmla="*/ 72 w 144"/>
                    <a:gd name="T13" fmla="*/ 41 h 52"/>
                    <a:gd name="T14" fmla="*/ 144 w 144"/>
                    <a:gd name="T15" fmla="*/ 11 h 52"/>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52"/>
                    <a:gd name="T26" fmla="*/ 144 w 144"/>
                    <a:gd name="T27" fmla="*/ 52 h 5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52">
                      <a:moveTo>
                        <a:pt x="144" y="11"/>
                      </a:moveTo>
                      <a:lnTo>
                        <a:pt x="112" y="0"/>
                      </a:lnTo>
                      <a:lnTo>
                        <a:pt x="37" y="33"/>
                      </a:lnTo>
                      <a:lnTo>
                        <a:pt x="0" y="22"/>
                      </a:lnTo>
                      <a:lnTo>
                        <a:pt x="18" y="52"/>
                      </a:lnTo>
                      <a:lnTo>
                        <a:pt x="112" y="52"/>
                      </a:lnTo>
                      <a:lnTo>
                        <a:pt x="72" y="41"/>
                      </a:lnTo>
                      <a:lnTo>
                        <a:pt x="144" y="11"/>
                      </a:lnTo>
                      <a:close/>
                    </a:path>
                  </a:pathLst>
                </a:custGeom>
                <a:solidFill>
                  <a:srgbClr val="000000"/>
                </a:solidFill>
                <a:ln w="9525">
                  <a:noFill/>
                  <a:round/>
                </a:ln>
              </p:spPr>
              <p:txBody>
                <a:bodyPr/>
                <a:lstStyle/>
                <a:p>
                  <a:endParaRPr lang="zh-CN" altLang="en-US"/>
                </a:p>
              </p:txBody>
            </p:sp>
            <p:sp>
              <p:nvSpPr>
                <p:cNvPr id="66793" name="Freeform 279"/>
                <p:cNvSpPr/>
                <p:nvPr/>
              </p:nvSpPr>
              <p:spPr bwMode="auto">
                <a:xfrm>
                  <a:off x="3563" y="2587"/>
                  <a:ext cx="144" cy="49"/>
                </a:xfrm>
                <a:custGeom>
                  <a:avLst/>
                  <a:gdLst>
                    <a:gd name="T0" fmla="*/ 0 w 144"/>
                    <a:gd name="T1" fmla="*/ 11 h 49"/>
                    <a:gd name="T2" fmla="*/ 32 w 144"/>
                    <a:gd name="T3" fmla="*/ 0 h 49"/>
                    <a:gd name="T4" fmla="*/ 109 w 144"/>
                    <a:gd name="T5" fmla="*/ 30 h 49"/>
                    <a:gd name="T6" fmla="*/ 144 w 144"/>
                    <a:gd name="T7" fmla="*/ 22 h 49"/>
                    <a:gd name="T8" fmla="*/ 125 w 144"/>
                    <a:gd name="T9" fmla="*/ 49 h 49"/>
                    <a:gd name="T10" fmla="*/ 34 w 144"/>
                    <a:gd name="T11" fmla="*/ 49 h 49"/>
                    <a:gd name="T12" fmla="*/ 72 w 144"/>
                    <a:gd name="T13" fmla="*/ 41 h 49"/>
                    <a:gd name="T14" fmla="*/ 0 w 144"/>
                    <a:gd name="T15" fmla="*/ 11 h 49"/>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49"/>
                    <a:gd name="T26" fmla="*/ 144 w 144"/>
                    <a:gd name="T27" fmla="*/ 49 h 4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49">
                      <a:moveTo>
                        <a:pt x="0" y="11"/>
                      </a:moveTo>
                      <a:lnTo>
                        <a:pt x="32" y="0"/>
                      </a:lnTo>
                      <a:lnTo>
                        <a:pt x="109" y="30"/>
                      </a:lnTo>
                      <a:lnTo>
                        <a:pt x="144" y="22"/>
                      </a:lnTo>
                      <a:lnTo>
                        <a:pt x="125" y="49"/>
                      </a:lnTo>
                      <a:lnTo>
                        <a:pt x="34" y="49"/>
                      </a:lnTo>
                      <a:lnTo>
                        <a:pt x="72" y="41"/>
                      </a:lnTo>
                      <a:lnTo>
                        <a:pt x="0" y="11"/>
                      </a:lnTo>
                      <a:close/>
                    </a:path>
                  </a:pathLst>
                </a:custGeom>
                <a:solidFill>
                  <a:srgbClr val="000000"/>
                </a:solidFill>
                <a:ln w="9525">
                  <a:noFill/>
                  <a:round/>
                </a:ln>
              </p:spPr>
              <p:txBody>
                <a:bodyPr/>
                <a:lstStyle/>
                <a:p>
                  <a:endParaRPr lang="zh-CN" altLang="en-US"/>
                </a:p>
              </p:txBody>
            </p:sp>
            <p:sp>
              <p:nvSpPr>
                <p:cNvPr id="66794" name="Freeform 280"/>
                <p:cNvSpPr/>
                <p:nvPr/>
              </p:nvSpPr>
              <p:spPr bwMode="auto">
                <a:xfrm>
                  <a:off x="3563" y="2587"/>
                  <a:ext cx="144" cy="49"/>
                </a:xfrm>
                <a:custGeom>
                  <a:avLst/>
                  <a:gdLst>
                    <a:gd name="T0" fmla="*/ 0 w 144"/>
                    <a:gd name="T1" fmla="*/ 11 h 49"/>
                    <a:gd name="T2" fmla="*/ 32 w 144"/>
                    <a:gd name="T3" fmla="*/ 0 h 49"/>
                    <a:gd name="T4" fmla="*/ 109 w 144"/>
                    <a:gd name="T5" fmla="*/ 30 h 49"/>
                    <a:gd name="T6" fmla="*/ 144 w 144"/>
                    <a:gd name="T7" fmla="*/ 22 h 49"/>
                    <a:gd name="T8" fmla="*/ 125 w 144"/>
                    <a:gd name="T9" fmla="*/ 49 h 49"/>
                    <a:gd name="T10" fmla="*/ 34 w 144"/>
                    <a:gd name="T11" fmla="*/ 49 h 49"/>
                    <a:gd name="T12" fmla="*/ 72 w 144"/>
                    <a:gd name="T13" fmla="*/ 41 h 49"/>
                    <a:gd name="T14" fmla="*/ 0 w 144"/>
                    <a:gd name="T15" fmla="*/ 11 h 49"/>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49"/>
                    <a:gd name="T26" fmla="*/ 144 w 144"/>
                    <a:gd name="T27" fmla="*/ 49 h 4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49">
                      <a:moveTo>
                        <a:pt x="0" y="11"/>
                      </a:moveTo>
                      <a:lnTo>
                        <a:pt x="32" y="0"/>
                      </a:lnTo>
                      <a:lnTo>
                        <a:pt x="109" y="30"/>
                      </a:lnTo>
                      <a:lnTo>
                        <a:pt x="144" y="22"/>
                      </a:lnTo>
                      <a:lnTo>
                        <a:pt x="125" y="49"/>
                      </a:lnTo>
                      <a:lnTo>
                        <a:pt x="34" y="49"/>
                      </a:lnTo>
                      <a:lnTo>
                        <a:pt x="72" y="41"/>
                      </a:lnTo>
                      <a:lnTo>
                        <a:pt x="0" y="11"/>
                      </a:lnTo>
                      <a:close/>
                    </a:path>
                  </a:pathLst>
                </a:custGeom>
                <a:solidFill>
                  <a:srgbClr val="000000"/>
                </a:solidFill>
                <a:ln w="9525">
                  <a:noFill/>
                  <a:round/>
                </a:ln>
              </p:spPr>
              <p:txBody>
                <a:bodyPr/>
                <a:lstStyle/>
                <a:p>
                  <a:endParaRPr lang="zh-CN" altLang="en-US"/>
                </a:p>
              </p:txBody>
            </p:sp>
            <p:sp>
              <p:nvSpPr>
                <p:cNvPr id="66795" name="Freeform 281"/>
                <p:cNvSpPr/>
                <p:nvPr/>
              </p:nvSpPr>
              <p:spPr bwMode="auto">
                <a:xfrm>
                  <a:off x="3707" y="2653"/>
                  <a:ext cx="144" cy="49"/>
                </a:xfrm>
                <a:custGeom>
                  <a:avLst/>
                  <a:gdLst>
                    <a:gd name="T0" fmla="*/ 144 w 144"/>
                    <a:gd name="T1" fmla="*/ 38 h 49"/>
                    <a:gd name="T2" fmla="*/ 112 w 144"/>
                    <a:gd name="T3" fmla="*/ 49 h 49"/>
                    <a:gd name="T4" fmla="*/ 37 w 144"/>
                    <a:gd name="T5" fmla="*/ 16 h 49"/>
                    <a:gd name="T6" fmla="*/ 0 w 144"/>
                    <a:gd name="T7" fmla="*/ 27 h 49"/>
                    <a:gd name="T8" fmla="*/ 18 w 144"/>
                    <a:gd name="T9" fmla="*/ 0 h 49"/>
                    <a:gd name="T10" fmla="*/ 112 w 144"/>
                    <a:gd name="T11" fmla="*/ 0 h 49"/>
                    <a:gd name="T12" fmla="*/ 72 w 144"/>
                    <a:gd name="T13" fmla="*/ 8 h 49"/>
                    <a:gd name="T14" fmla="*/ 144 w 144"/>
                    <a:gd name="T15" fmla="*/ 38 h 49"/>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49"/>
                    <a:gd name="T26" fmla="*/ 144 w 144"/>
                    <a:gd name="T27" fmla="*/ 49 h 4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49">
                      <a:moveTo>
                        <a:pt x="144" y="38"/>
                      </a:moveTo>
                      <a:lnTo>
                        <a:pt x="112" y="49"/>
                      </a:lnTo>
                      <a:lnTo>
                        <a:pt x="37" y="16"/>
                      </a:lnTo>
                      <a:lnTo>
                        <a:pt x="0" y="27"/>
                      </a:lnTo>
                      <a:lnTo>
                        <a:pt x="18" y="0"/>
                      </a:lnTo>
                      <a:lnTo>
                        <a:pt x="112" y="0"/>
                      </a:lnTo>
                      <a:lnTo>
                        <a:pt x="72" y="8"/>
                      </a:lnTo>
                      <a:lnTo>
                        <a:pt x="144" y="38"/>
                      </a:lnTo>
                      <a:close/>
                    </a:path>
                  </a:pathLst>
                </a:custGeom>
                <a:solidFill>
                  <a:srgbClr val="000000"/>
                </a:solidFill>
                <a:ln w="9525">
                  <a:noFill/>
                  <a:round/>
                </a:ln>
              </p:spPr>
              <p:txBody>
                <a:bodyPr/>
                <a:lstStyle/>
                <a:p>
                  <a:endParaRPr lang="zh-CN" altLang="en-US"/>
                </a:p>
              </p:txBody>
            </p:sp>
            <p:sp>
              <p:nvSpPr>
                <p:cNvPr id="66796" name="Freeform 282"/>
                <p:cNvSpPr/>
                <p:nvPr/>
              </p:nvSpPr>
              <p:spPr bwMode="auto">
                <a:xfrm>
                  <a:off x="3707" y="2653"/>
                  <a:ext cx="144" cy="49"/>
                </a:xfrm>
                <a:custGeom>
                  <a:avLst/>
                  <a:gdLst>
                    <a:gd name="T0" fmla="*/ 144 w 144"/>
                    <a:gd name="T1" fmla="*/ 38 h 49"/>
                    <a:gd name="T2" fmla="*/ 112 w 144"/>
                    <a:gd name="T3" fmla="*/ 49 h 49"/>
                    <a:gd name="T4" fmla="*/ 37 w 144"/>
                    <a:gd name="T5" fmla="*/ 16 h 49"/>
                    <a:gd name="T6" fmla="*/ 0 w 144"/>
                    <a:gd name="T7" fmla="*/ 27 h 49"/>
                    <a:gd name="T8" fmla="*/ 18 w 144"/>
                    <a:gd name="T9" fmla="*/ 0 h 49"/>
                    <a:gd name="T10" fmla="*/ 112 w 144"/>
                    <a:gd name="T11" fmla="*/ 0 h 49"/>
                    <a:gd name="T12" fmla="*/ 72 w 144"/>
                    <a:gd name="T13" fmla="*/ 8 h 49"/>
                    <a:gd name="T14" fmla="*/ 144 w 144"/>
                    <a:gd name="T15" fmla="*/ 38 h 49"/>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49"/>
                    <a:gd name="T26" fmla="*/ 144 w 144"/>
                    <a:gd name="T27" fmla="*/ 49 h 4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49">
                      <a:moveTo>
                        <a:pt x="144" y="38"/>
                      </a:moveTo>
                      <a:lnTo>
                        <a:pt x="112" y="49"/>
                      </a:lnTo>
                      <a:lnTo>
                        <a:pt x="37" y="16"/>
                      </a:lnTo>
                      <a:lnTo>
                        <a:pt x="0" y="27"/>
                      </a:lnTo>
                      <a:lnTo>
                        <a:pt x="18" y="0"/>
                      </a:lnTo>
                      <a:lnTo>
                        <a:pt x="112" y="0"/>
                      </a:lnTo>
                      <a:lnTo>
                        <a:pt x="72" y="8"/>
                      </a:lnTo>
                      <a:lnTo>
                        <a:pt x="144" y="38"/>
                      </a:lnTo>
                      <a:close/>
                    </a:path>
                  </a:pathLst>
                </a:custGeom>
                <a:solidFill>
                  <a:srgbClr val="000000"/>
                </a:solidFill>
                <a:ln w="9525">
                  <a:noFill/>
                  <a:round/>
                </a:ln>
              </p:spPr>
              <p:txBody>
                <a:bodyPr/>
                <a:lstStyle/>
                <a:p>
                  <a:endParaRPr lang="zh-CN" altLang="en-US"/>
                </a:p>
              </p:txBody>
            </p:sp>
          </p:grpSp>
          <p:grpSp>
            <p:nvGrpSpPr>
              <p:cNvPr id="66780" name="Group 283"/>
              <p:cNvGrpSpPr/>
              <p:nvPr/>
            </p:nvGrpSpPr>
            <p:grpSpPr bwMode="auto">
              <a:xfrm>
                <a:off x="3557" y="2590"/>
                <a:ext cx="302" cy="114"/>
                <a:chOff x="3557" y="2590"/>
                <a:chExt cx="302" cy="114"/>
              </a:xfrm>
            </p:grpSpPr>
            <p:sp>
              <p:nvSpPr>
                <p:cNvPr id="66781" name="Freeform 284"/>
                <p:cNvSpPr/>
                <p:nvPr/>
              </p:nvSpPr>
              <p:spPr bwMode="auto">
                <a:xfrm>
                  <a:off x="3715" y="2593"/>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4 w 144"/>
                    <a:gd name="T11" fmla="*/ 0 h 49"/>
                    <a:gd name="T12" fmla="*/ 72 w 144"/>
                    <a:gd name="T13" fmla="*/ 8 h 49"/>
                    <a:gd name="T14" fmla="*/ 0 w 144"/>
                    <a:gd name="T15" fmla="*/ 38 h 49"/>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49"/>
                    <a:gd name="T26" fmla="*/ 144 w 144"/>
                    <a:gd name="T27" fmla="*/ 49 h 4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49">
                      <a:moveTo>
                        <a:pt x="0" y="38"/>
                      </a:moveTo>
                      <a:lnTo>
                        <a:pt x="32" y="49"/>
                      </a:lnTo>
                      <a:lnTo>
                        <a:pt x="109" y="16"/>
                      </a:lnTo>
                      <a:lnTo>
                        <a:pt x="144" y="27"/>
                      </a:lnTo>
                      <a:lnTo>
                        <a:pt x="125" y="0"/>
                      </a:lnTo>
                      <a:lnTo>
                        <a:pt x="34" y="0"/>
                      </a:lnTo>
                      <a:lnTo>
                        <a:pt x="72" y="8"/>
                      </a:lnTo>
                      <a:lnTo>
                        <a:pt x="0" y="38"/>
                      </a:lnTo>
                      <a:close/>
                    </a:path>
                  </a:pathLst>
                </a:custGeom>
                <a:solidFill>
                  <a:srgbClr val="FFFFFF"/>
                </a:solidFill>
                <a:ln w="9525">
                  <a:noFill/>
                  <a:round/>
                </a:ln>
              </p:spPr>
              <p:txBody>
                <a:bodyPr/>
                <a:lstStyle/>
                <a:p>
                  <a:endParaRPr lang="zh-CN" altLang="en-US"/>
                </a:p>
              </p:txBody>
            </p:sp>
            <p:sp>
              <p:nvSpPr>
                <p:cNvPr id="66782" name="Freeform 285"/>
                <p:cNvSpPr/>
                <p:nvPr/>
              </p:nvSpPr>
              <p:spPr bwMode="auto">
                <a:xfrm>
                  <a:off x="3715" y="2593"/>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4 w 144"/>
                    <a:gd name="T11" fmla="*/ 0 h 49"/>
                    <a:gd name="T12" fmla="*/ 72 w 144"/>
                    <a:gd name="T13" fmla="*/ 8 h 49"/>
                    <a:gd name="T14" fmla="*/ 0 w 144"/>
                    <a:gd name="T15" fmla="*/ 38 h 49"/>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49"/>
                    <a:gd name="T26" fmla="*/ 144 w 144"/>
                    <a:gd name="T27" fmla="*/ 49 h 4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49">
                      <a:moveTo>
                        <a:pt x="0" y="38"/>
                      </a:moveTo>
                      <a:lnTo>
                        <a:pt x="32" y="49"/>
                      </a:lnTo>
                      <a:lnTo>
                        <a:pt x="109" y="16"/>
                      </a:lnTo>
                      <a:lnTo>
                        <a:pt x="144" y="27"/>
                      </a:lnTo>
                      <a:lnTo>
                        <a:pt x="125" y="0"/>
                      </a:lnTo>
                      <a:lnTo>
                        <a:pt x="34" y="0"/>
                      </a:lnTo>
                      <a:lnTo>
                        <a:pt x="72" y="8"/>
                      </a:lnTo>
                      <a:lnTo>
                        <a:pt x="0" y="38"/>
                      </a:lnTo>
                      <a:close/>
                    </a:path>
                  </a:pathLst>
                </a:custGeom>
                <a:solidFill>
                  <a:srgbClr val="FFFFFF"/>
                </a:solidFill>
                <a:ln w="9525">
                  <a:noFill/>
                  <a:round/>
                </a:ln>
              </p:spPr>
              <p:txBody>
                <a:bodyPr/>
                <a:lstStyle/>
                <a:p>
                  <a:endParaRPr lang="zh-CN" altLang="en-US"/>
                </a:p>
              </p:txBody>
            </p:sp>
            <p:sp>
              <p:nvSpPr>
                <p:cNvPr id="66783" name="Freeform 286"/>
                <p:cNvSpPr/>
                <p:nvPr/>
              </p:nvSpPr>
              <p:spPr bwMode="auto">
                <a:xfrm>
                  <a:off x="3557" y="2650"/>
                  <a:ext cx="144" cy="52"/>
                </a:xfrm>
                <a:custGeom>
                  <a:avLst/>
                  <a:gdLst>
                    <a:gd name="T0" fmla="*/ 144 w 144"/>
                    <a:gd name="T1" fmla="*/ 11 h 52"/>
                    <a:gd name="T2" fmla="*/ 112 w 144"/>
                    <a:gd name="T3" fmla="*/ 0 h 52"/>
                    <a:gd name="T4" fmla="*/ 38 w 144"/>
                    <a:gd name="T5" fmla="*/ 33 h 52"/>
                    <a:gd name="T6" fmla="*/ 0 w 144"/>
                    <a:gd name="T7" fmla="*/ 22 h 52"/>
                    <a:gd name="T8" fmla="*/ 19 w 144"/>
                    <a:gd name="T9" fmla="*/ 52 h 52"/>
                    <a:gd name="T10" fmla="*/ 112 w 144"/>
                    <a:gd name="T11" fmla="*/ 52 h 52"/>
                    <a:gd name="T12" fmla="*/ 72 w 144"/>
                    <a:gd name="T13" fmla="*/ 41 h 52"/>
                    <a:gd name="T14" fmla="*/ 144 w 144"/>
                    <a:gd name="T15" fmla="*/ 11 h 52"/>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52"/>
                    <a:gd name="T26" fmla="*/ 144 w 144"/>
                    <a:gd name="T27" fmla="*/ 52 h 5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52">
                      <a:moveTo>
                        <a:pt x="144" y="11"/>
                      </a:moveTo>
                      <a:lnTo>
                        <a:pt x="112" y="0"/>
                      </a:lnTo>
                      <a:lnTo>
                        <a:pt x="38" y="33"/>
                      </a:lnTo>
                      <a:lnTo>
                        <a:pt x="0" y="22"/>
                      </a:lnTo>
                      <a:lnTo>
                        <a:pt x="19" y="52"/>
                      </a:lnTo>
                      <a:lnTo>
                        <a:pt x="112" y="52"/>
                      </a:lnTo>
                      <a:lnTo>
                        <a:pt x="72" y="41"/>
                      </a:lnTo>
                      <a:lnTo>
                        <a:pt x="144" y="11"/>
                      </a:lnTo>
                      <a:close/>
                    </a:path>
                  </a:pathLst>
                </a:custGeom>
                <a:solidFill>
                  <a:srgbClr val="FFFFFF"/>
                </a:solidFill>
                <a:ln w="9525">
                  <a:noFill/>
                  <a:round/>
                </a:ln>
              </p:spPr>
              <p:txBody>
                <a:bodyPr/>
                <a:lstStyle/>
                <a:p>
                  <a:endParaRPr lang="zh-CN" altLang="en-US"/>
                </a:p>
              </p:txBody>
            </p:sp>
            <p:sp>
              <p:nvSpPr>
                <p:cNvPr id="66784" name="Freeform 287"/>
                <p:cNvSpPr/>
                <p:nvPr/>
              </p:nvSpPr>
              <p:spPr bwMode="auto">
                <a:xfrm>
                  <a:off x="3557" y="2650"/>
                  <a:ext cx="144" cy="52"/>
                </a:xfrm>
                <a:custGeom>
                  <a:avLst/>
                  <a:gdLst>
                    <a:gd name="T0" fmla="*/ 144 w 144"/>
                    <a:gd name="T1" fmla="*/ 11 h 52"/>
                    <a:gd name="T2" fmla="*/ 112 w 144"/>
                    <a:gd name="T3" fmla="*/ 0 h 52"/>
                    <a:gd name="T4" fmla="*/ 38 w 144"/>
                    <a:gd name="T5" fmla="*/ 33 h 52"/>
                    <a:gd name="T6" fmla="*/ 0 w 144"/>
                    <a:gd name="T7" fmla="*/ 22 h 52"/>
                    <a:gd name="T8" fmla="*/ 19 w 144"/>
                    <a:gd name="T9" fmla="*/ 52 h 52"/>
                    <a:gd name="T10" fmla="*/ 112 w 144"/>
                    <a:gd name="T11" fmla="*/ 52 h 52"/>
                    <a:gd name="T12" fmla="*/ 72 w 144"/>
                    <a:gd name="T13" fmla="*/ 41 h 52"/>
                    <a:gd name="T14" fmla="*/ 144 w 144"/>
                    <a:gd name="T15" fmla="*/ 11 h 52"/>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52"/>
                    <a:gd name="T26" fmla="*/ 144 w 144"/>
                    <a:gd name="T27" fmla="*/ 52 h 5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52">
                      <a:moveTo>
                        <a:pt x="144" y="11"/>
                      </a:moveTo>
                      <a:lnTo>
                        <a:pt x="112" y="0"/>
                      </a:lnTo>
                      <a:lnTo>
                        <a:pt x="38" y="33"/>
                      </a:lnTo>
                      <a:lnTo>
                        <a:pt x="0" y="22"/>
                      </a:lnTo>
                      <a:lnTo>
                        <a:pt x="19" y="52"/>
                      </a:lnTo>
                      <a:lnTo>
                        <a:pt x="112" y="52"/>
                      </a:lnTo>
                      <a:lnTo>
                        <a:pt x="72" y="41"/>
                      </a:lnTo>
                      <a:lnTo>
                        <a:pt x="144" y="11"/>
                      </a:lnTo>
                      <a:close/>
                    </a:path>
                  </a:pathLst>
                </a:custGeom>
                <a:solidFill>
                  <a:srgbClr val="FFFFFF"/>
                </a:solidFill>
                <a:ln w="9525">
                  <a:noFill/>
                  <a:round/>
                </a:ln>
              </p:spPr>
              <p:txBody>
                <a:bodyPr/>
                <a:lstStyle/>
                <a:p>
                  <a:endParaRPr lang="zh-CN" altLang="en-US"/>
                </a:p>
              </p:txBody>
            </p:sp>
            <p:sp>
              <p:nvSpPr>
                <p:cNvPr id="66785" name="Freeform 288"/>
                <p:cNvSpPr/>
                <p:nvPr/>
              </p:nvSpPr>
              <p:spPr bwMode="auto">
                <a:xfrm>
                  <a:off x="3565" y="2590"/>
                  <a:ext cx="144" cy="49"/>
                </a:xfrm>
                <a:custGeom>
                  <a:avLst/>
                  <a:gdLst>
                    <a:gd name="T0" fmla="*/ 0 w 144"/>
                    <a:gd name="T1" fmla="*/ 11 h 49"/>
                    <a:gd name="T2" fmla="*/ 32 w 144"/>
                    <a:gd name="T3" fmla="*/ 0 h 49"/>
                    <a:gd name="T4" fmla="*/ 110 w 144"/>
                    <a:gd name="T5" fmla="*/ 30 h 49"/>
                    <a:gd name="T6" fmla="*/ 144 w 144"/>
                    <a:gd name="T7" fmla="*/ 22 h 49"/>
                    <a:gd name="T8" fmla="*/ 126 w 144"/>
                    <a:gd name="T9" fmla="*/ 49 h 49"/>
                    <a:gd name="T10" fmla="*/ 35 w 144"/>
                    <a:gd name="T11" fmla="*/ 49 h 49"/>
                    <a:gd name="T12" fmla="*/ 72 w 144"/>
                    <a:gd name="T13" fmla="*/ 41 h 49"/>
                    <a:gd name="T14" fmla="*/ 0 w 144"/>
                    <a:gd name="T15" fmla="*/ 11 h 49"/>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49"/>
                    <a:gd name="T26" fmla="*/ 144 w 144"/>
                    <a:gd name="T27" fmla="*/ 49 h 4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49">
                      <a:moveTo>
                        <a:pt x="0" y="11"/>
                      </a:moveTo>
                      <a:lnTo>
                        <a:pt x="32" y="0"/>
                      </a:lnTo>
                      <a:lnTo>
                        <a:pt x="110" y="30"/>
                      </a:lnTo>
                      <a:lnTo>
                        <a:pt x="144" y="22"/>
                      </a:lnTo>
                      <a:lnTo>
                        <a:pt x="126" y="49"/>
                      </a:lnTo>
                      <a:lnTo>
                        <a:pt x="35" y="49"/>
                      </a:lnTo>
                      <a:lnTo>
                        <a:pt x="72" y="41"/>
                      </a:lnTo>
                      <a:lnTo>
                        <a:pt x="0" y="11"/>
                      </a:lnTo>
                      <a:close/>
                    </a:path>
                  </a:pathLst>
                </a:custGeom>
                <a:solidFill>
                  <a:srgbClr val="FFFFFF"/>
                </a:solidFill>
                <a:ln w="9525">
                  <a:noFill/>
                  <a:round/>
                </a:ln>
              </p:spPr>
              <p:txBody>
                <a:bodyPr/>
                <a:lstStyle/>
                <a:p>
                  <a:endParaRPr lang="zh-CN" altLang="en-US"/>
                </a:p>
              </p:txBody>
            </p:sp>
            <p:sp>
              <p:nvSpPr>
                <p:cNvPr id="66786" name="Freeform 289"/>
                <p:cNvSpPr/>
                <p:nvPr/>
              </p:nvSpPr>
              <p:spPr bwMode="auto">
                <a:xfrm>
                  <a:off x="3565" y="2590"/>
                  <a:ext cx="144" cy="49"/>
                </a:xfrm>
                <a:custGeom>
                  <a:avLst/>
                  <a:gdLst>
                    <a:gd name="T0" fmla="*/ 0 w 144"/>
                    <a:gd name="T1" fmla="*/ 11 h 49"/>
                    <a:gd name="T2" fmla="*/ 32 w 144"/>
                    <a:gd name="T3" fmla="*/ 0 h 49"/>
                    <a:gd name="T4" fmla="*/ 110 w 144"/>
                    <a:gd name="T5" fmla="*/ 30 h 49"/>
                    <a:gd name="T6" fmla="*/ 144 w 144"/>
                    <a:gd name="T7" fmla="*/ 22 h 49"/>
                    <a:gd name="T8" fmla="*/ 126 w 144"/>
                    <a:gd name="T9" fmla="*/ 49 h 49"/>
                    <a:gd name="T10" fmla="*/ 35 w 144"/>
                    <a:gd name="T11" fmla="*/ 49 h 49"/>
                    <a:gd name="T12" fmla="*/ 72 w 144"/>
                    <a:gd name="T13" fmla="*/ 41 h 49"/>
                    <a:gd name="T14" fmla="*/ 0 w 144"/>
                    <a:gd name="T15" fmla="*/ 11 h 49"/>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49"/>
                    <a:gd name="T26" fmla="*/ 144 w 144"/>
                    <a:gd name="T27" fmla="*/ 49 h 4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49">
                      <a:moveTo>
                        <a:pt x="0" y="11"/>
                      </a:moveTo>
                      <a:lnTo>
                        <a:pt x="32" y="0"/>
                      </a:lnTo>
                      <a:lnTo>
                        <a:pt x="110" y="30"/>
                      </a:lnTo>
                      <a:lnTo>
                        <a:pt x="144" y="22"/>
                      </a:lnTo>
                      <a:lnTo>
                        <a:pt x="126" y="49"/>
                      </a:lnTo>
                      <a:lnTo>
                        <a:pt x="35" y="49"/>
                      </a:lnTo>
                      <a:lnTo>
                        <a:pt x="72" y="41"/>
                      </a:lnTo>
                      <a:lnTo>
                        <a:pt x="0" y="11"/>
                      </a:lnTo>
                      <a:close/>
                    </a:path>
                  </a:pathLst>
                </a:custGeom>
                <a:solidFill>
                  <a:srgbClr val="FFFFFF"/>
                </a:solidFill>
                <a:ln w="9525">
                  <a:noFill/>
                  <a:round/>
                </a:ln>
              </p:spPr>
              <p:txBody>
                <a:bodyPr/>
                <a:lstStyle/>
                <a:p>
                  <a:endParaRPr lang="zh-CN" altLang="en-US"/>
                </a:p>
              </p:txBody>
            </p:sp>
            <p:sp>
              <p:nvSpPr>
                <p:cNvPr id="66787" name="Freeform 290"/>
                <p:cNvSpPr/>
                <p:nvPr/>
              </p:nvSpPr>
              <p:spPr bwMode="auto">
                <a:xfrm>
                  <a:off x="3709" y="2655"/>
                  <a:ext cx="144" cy="49"/>
                </a:xfrm>
                <a:custGeom>
                  <a:avLst/>
                  <a:gdLst>
                    <a:gd name="T0" fmla="*/ 144 w 144"/>
                    <a:gd name="T1" fmla="*/ 39 h 49"/>
                    <a:gd name="T2" fmla="*/ 112 w 144"/>
                    <a:gd name="T3" fmla="*/ 49 h 49"/>
                    <a:gd name="T4" fmla="*/ 38 w 144"/>
                    <a:gd name="T5" fmla="*/ 17 h 49"/>
                    <a:gd name="T6" fmla="*/ 0 w 144"/>
                    <a:gd name="T7" fmla="*/ 28 h 49"/>
                    <a:gd name="T8" fmla="*/ 19 w 144"/>
                    <a:gd name="T9" fmla="*/ 0 h 49"/>
                    <a:gd name="T10" fmla="*/ 112 w 144"/>
                    <a:gd name="T11" fmla="*/ 0 h 49"/>
                    <a:gd name="T12" fmla="*/ 72 w 144"/>
                    <a:gd name="T13" fmla="*/ 9 h 49"/>
                    <a:gd name="T14" fmla="*/ 144 w 144"/>
                    <a:gd name="T15" fmla="*/ 39 h 49"/>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49"/>
                    <a:gd name="T26" fmla="*/ 144 w 144"/>
                    <a:gd name="T27" fmla="*/ 49 h 4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49">
                      <a:moveTo>
                        <a:pt x="144" y="39"/>
                      </a:moveTo>
                      <a:lnTo>
                        <a:pt x="112" y="49"/>
                      </a:lnTo>
                      <a:lnTo>
                        <a:pt x="38" y="17"/>
                      </a:lnTo>
                      <a:lnTo>
                        <a:pt x="0" y="28"/>
                      </a:lnTo>
                      <a:lnTo>
                        <a:pt x="19" y="0"/>
                      </a:lnTo>
                      <a:lnTo>
                        <a:pt x="112" y="0"/>
                      </a:lnTo>
                      <a:lnTo>
                        <a:pt x="72" y="9"/>
                      </a:lnTo>
                      <a:lnTo>
                        <a:pt x="144" y="39"/>
                      </a:lnTo>
                      <a:close/>
                    </a:path>
                  </a:pathLst>
                </a:custGeom>
                <a:solidFill>
                  <a:srgbClr val="FFFFFF"/>
                </a:solidFill>
                <a:ln w="9525">
                  <a:noFill/>
                  <a:round/>
                </a:ln>
              </p:spPr>
              <p:txBody>
                <a:bodyPr/>
                <a:lstStyle/>
                <a:p>
                  <a:endParaRPr lang="zh-CN" altLang="en-US"/>
                </a:p>
              </p:txBody>
            </p:sp>
            <p:sp>
              <p:nvSpPr>
                <p:cNvPr id="66788" name="Freeform 291"/>
                <p:cNvSpPr/>
                <p:nvPr/>
              </p:nvSpPr>
              <p:spPr bwMode="auto">
                <a:xfrm>
                  <a:off x="3709" y="2655"/>
                  <a:ext cx="144" cy="49"/>
                </a:xfrm>
                <a:custGeom>
                  <a:avLst/>
                  <a:gdLst>
                    <a:gd name="T0" fmla="*/ 144 w 144"/>
                    <a:gd name="T1" fmla="*/ 39 h 49"/>
                    <a:gd name="T2" fmla="*/ 112 w 144"/>
                    <a:gd name="T3" fmla="*/ 49 h 49"/>
                    <a:gd name="T4" fmla="*/ 38 w 144"/>
                    <a:gd name="T5" fmla="*/ 17 h 49"/>
                    <a:gd name="T6" fmla="*/ 0 w 144"/>
                    <a:gd name="T7" fmla="*/ 28 h 49"/>
                    <a:gd name="T8" fmla="*/ 19 w 144"/>
                    <a:gd name="T9" fmla="*/ 0 h 49"/>
                    <a:gd name="T10" fmla="*/ 112 w 144"/>
                    <a:gd name="T11" fmla="*/ 0 h 49"/>
                    <a:gd name="T12" fmla="*/ 72 w 144"/>
                    <a:gd name="T13" fmla="*/ 9 h 49"/>
                    <a:gd name="T14" fmla="*/ 144 w 144"/>
                    <a:gd name="T15" fmla="*/ 39 h 49"/>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49"/>
                    <a:gd name="T26" fmla="*/ 144 w 144"/>
                    <a:gd name="T27" fmla="*/ 49 h 4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49">
                      <a:moveTo>
                        <a:pt x="144" y="39"/>
                      </a:moveTo>
                      <a:lnTo>
                        <a:pt x="112" y="49"/>
                      </a:lnTo>
                      <a:lnTo>
                        <a:pt x="38" y="17"/>
                      </a:lnTo>
                      <a:lnTo>
                        <a:pt x="0" y="28"/>
                      </a:lnTo>
                      <a:lnTo>
                        <a:pt x="19" y="0"/>
                      </a:lnTo>
                      <a:lnTo>
                        <a:pt x="112" y="0"/>
                      </a:lnTo>
                      <a:lnTo>
                        <a:pt x="72" y="9"/>
                      </a:lnTo>
                      <a:lnTo>
                        <a:pt x="144" y="39"/>
                      </a:lnTo>
                      <a:close/>
                    </a:path>
                  </a:pathLst>
                </a:custGeom>
                <a:solidFill>
                  <a:srgbClr val="FFFFFF"/>
                </a:solidFill>
                <a:ln w="9525">
                  <a:noFill/>
                  <a:round/>
                </a:ln>
              </p:spPr>
              <p:txBody>
                <a:bodyPr/>
                <a:lstStyle/>
                <a:p>
                  <a:endParaRPr lang="zh-CN" altLang="en-US"/>
                </a:p>
              </p:txBody>
            </p:sp>
          </p:grpSp>
        </p:grpSp>
        <p:sp>
          <p:nvSpPr>
            <p:cNvPr id="66777" name="Line 292"/>
            <p:cNvSpPr>
              <a:spLocks noChangeShapeType="1"/>
            </p:cNvSpPr>
            <p:nvPr/>
          </p:nvSpPr>
          <p:spPr bwMode="auto">
            <a:xfrm>
              <a:off x="3488" y="2645"/>
              <a:ext cx="1" cy="108"/>
            </a:xfrm>
            <a:prstGeom prst="line">
              <a:avLst/>
            </a:prstGeom>
            <a:noFill/>
            <a:ln w="4763">
              <a:solidFill>
                <a:srgbClr val="AAE6FF"/>
              </a:solidFill>
              <a:round/>
            </a:ln>
          </p:spPr>
          <p:txBody>
            <a:bodyPr/>
            <a:lstStyle/>
            <a:p>
              <a:endParaRPr lang="zh-CN" altLang="en-US"/>
            </a:p>
          </p:txBody>
        </p:sp>
        <p:sp>
          <p:nvSpPr>
            <p:cNvPr id="66778" name="Line 293"/>
            <p:cNvSpPr>
              <a:spLocks noChangeShapeType="1"/>
            </p:cNvSpPr>
            <p:nvPr/>
          </p:nvSpPr>
          <p:spPr bwMode="auto">
            <a:xfrm>
              <a:off x="3925" y="2645"/>
              <a:ext cx="1" cy="108"/>
            </a:xfrm>
            <a:prstGeom prst="line">
              <a:avLst/>
            </a:prstGeom>
            <a:noFill/>
            <a:ln w="4763">
              <a:solidFill>
                <a:srgbClr val="AAE6FF"/>
              </a:solidFill>
              <a:round/>
            </a:ln>
          </p:spPr>
          <p:txBody>
            <a:bodyPr/>
            <a:lstStyle/>
            <a:p>
              <a:endParaRPr lang="zh-CN" altLang="en-US"/>
            </a:p>
          </p:txBody>
        </p:sp>
      </p:grpSp>
      <p:sp>
        <p:nvSpPr>
          <p:cNvPr id="66623" name="Oval 294"/>
          <p:cNvSpPr>
            <a:spLocks noChangeArrowheads="1"/>
          </p:cNvSpPr>
          <p:nvPr/>
        </p:nvSpPr>
        <p:spPr bwMode="auto">
          <a:xfrm>
            <a:off x="3179763" y="4589463"/>
            <a:ext cx="93662" cy="93662"/>
          </a:xfrm>
          <a:prstGeom prst="ellipse">
            <a:avLst/>
          </a:prstGeom>
          <a:solidFill>
            <a:srgbClr val="FFFFFF"/>
          </a:solidFill>
          <a:ln w="30163">
            <a:solidFill>
              <a:srgbClr val="000000"/>
            </a:solidFill>
            <a:round/>
          </a:ln>
        </p:spPr>
        <p:txBody>
          <a:bodyPr/>
          <a:lstStyle/>
          <a:p>
            <a:endParaRPr lang="zh-CN" altLang="en-US"/>
          </a:p>
        </p:txBody>
      </p:sp>
      <p:sp>
        <p:nvSpPr>
          <p:cNvPr id="66624" name="Oval 295"/>
          <p:cNvSpPr>
            <a:spLocks noChangeArrowheads="1"/>
          </p:cNvSpPr>
          <p:nvPr/>
        </p:nvSpPr>
        <p:spPr bwMode="auto">
          <a:xfrm>
            <a:off x="4845050" y="4583113"/>
            <a:ext cx="92075" cy="90487"/>
          </a:xfrm>
          <a:prstGeom prst="ellipse">
            <a:avLst/>
          </a:prstGeom>
          <a:solidFill>
            <a:srgbClr val="FFFFFF"/>
          </a:solidFill>
          <a:ln w="30163">
            <a:solidFill>
              <a:srgbClr val="000000"/>
            </a:solidFill>
            <a:round/>
          </a:ln>
        </p:spPr>
        <p:txBody>
          <a:bodyPr/>
          <a:lstStyle/>
          <a:p>
            <a:endParaRPr lang="zh-CN" altLang="en-US"/>
          </a:p>
        </p:txBody>
      </p:sp>
      <p:sp>
        <p:nvSpPr>
          <p:cNvPr id="66625" name="Oval 296"/>
          <p:cNvSpPr>
            <a:spLocks noChangeArrowheads="1"/>
          </p:cNvSpPr>
          <p:nvPr/>
        </p:nvSpPr>
        <p:spPr bwMode="auto">
          <a:xfrm>
            <a:off x="5256213" y="4227513"/>
            <a:ext cx="93662" cy="92075"/>
          </a:xfrm>
          <a:prstGeom prst="ellipse">
            <a:avLst/>
          </a:prstGeom>
          <a:solidFill>
            <a:srgbClr val="FFFFFF"/>
          </a:solidFill>
          <a:ln w="30163">
            <a:solidFill>
              <a:srgbClr val="000000"/>
            </a:solidFill>
            <a:round/>
          </a:ln>
        </p:spPr>
        <p:txBody>
          <a:bodyPr/>
          <a:lstStyle/>
          <a:p>
            <a:endParaRPr lang="zh-CN" altLang="en-US"/>
          </a:p>
        </p:txBody>
      </p:sp>
      <p:sp>
        <p:nvSpPr>
          <p:cNvPr id="66626" name="Oval 297"/>
          <p:cNvSpPr>
            <a:spLocks noChangeArrowheads="1"/>
          </p:cNvSpPr>
          <p:nvPr/>
        </p:nvSpPr>
        <p:spPr bwMode="auto">
          <a:xfrm>
            <a:off x="4376738" y="3055938"/>
            <a:ext cx="93662" cy="92075"/>
          </a:xfrm>
          <a:prstGeom prst="ellipse">
            <a:avLst/>
          </a:prstGeom>
          <a:solidFill>
            <a:srgbClr val="FFFFFF"/>
          </a:solidFill>
          <a:ln w="30163">
            <a:solidFill>
              <a:srgbClr val="000000"/>
            </a:solidFill>
            <a:round/>
          </a:ln>
        </p:spPr>
        <p:txBody>
          <a:bodyPr/>
          <a:lstStyle/>
          <a:p>
            <a:endParaRPr lang="zh-CN" altLang="en-US"/>
          </a:p>
        </p:txBody>
      </p:sp>
      <p:sp>
        <p:nvSpPr>
          <p:cNvPr id="66627" name="Oval 298"/>
          <p:cNvSpPr>
            <a:spLocks noChangeArrowheads="1"/>
          </p:cNvSpPr>
          <p:nvPr/>
        </p:nvSpPr>
        <p:spPr bwMode="auto">
          <a:xfrm>
            <a:off x="2717800" y="4114800"/>
            <a:ext cx="93663" cy="92075"/>
          </a:xfrm>
          <a:prstGeom prst="ellipse">
            <a:avLst/>
          </a:prstGeom>
          <a:solidFill>
            <a:srgbClr val="FFFFFF"/>
          </a:solidFill>
          <a:ln w="30163">
            <a:solidFill>
              <a:srgbClr val="000000"/>
            </a:solidFill>
            <a:round/>
          </a:ln>
        </p:spPr>
        <p:txBody>
          <a:bodyPr/>
          <a:lstStyle/>
          <a:p>
            <a:endParaRPr lang="zh-CN" altLang="en-US"/>
          </a:p>
        </p:txBody>
      </p:sp>
      <p:sp>
        <p:nvSpPr>
          <p:cNvPr id="66628" name="Oval 299"/>
          <p:cNvSpPr>
            <a:spLocks noChangeArrowheads="1"/>
          </p:cNvSpPr>
          <p:nvPr/>
        </p:nvSpPr>
        <p:spPr bwMode="auto">
          <a:xfrm>
            <a:off x="3708400" y="3079750"/>
            <a:ext cx="90488" cy="90488"/>
          </a:xfrm>
          <a:prstGeom prst="ellipse">
            <a:avLst/>
          </a:prstGeom>
          <a:solidFill>
            <a:srgbClr val="FFFFFF"/>
          </a:solidFill>
          <a:ln w="30163">
            <a:solidFill>
              <a:srgbClr val="000000"/>
            </a:solidFill>
            <a:round/>
          </a:ln>
        </p:spPr>
        <p:txBody>
          <a:bodyPr/>
          <a:lstStyle/>
          <a:p>
            <a:endParaRPr lang="zh-CN" altLang="en-US"/>
          </a:p>
        </p:txBody>
      </p:sp>
      <p:sp>
        <p:nvSpPr>
          <p:cNvPr id="66629" name="Rectangle 300"/>
          <p:cNvSpPr>
            <a:spLocks noChangeArrowheads="1"/>
          </p:cNvSpPr>
          <p:nvPr/>
        </p:nvSpPr>
        <p:spPr bwMode="auto">
          <a:xfrm>
            <a:off x="4548188" y="2724150"/>
            <a:ext cx="1009650" cy="354013"/>
          </a:xfrm>
          <a:prstGeom prst="rect">
            <a:avLst/>
          </a:prstGeom>
          <a:noFill/>
          <a:ln w="9525">
            <a:noFill/>
            <a:miter lim="800000"/>
          </a:ln>
        </p:spPr>
        <p:txBody>
          <a:bodyPr/>
          <a:lstStyle/>
          <a:p>
            <a:endParaRPr lang="zh-CN" altLang="en-US"/>
          </a:p>
        </p:txBody>
      </p:sp>
      <p:sp>
        <p:nvSpPr>
          <p:cNvPr id="66630" name="Rectangle 301"/>
          <p:cNvSpPr>
            <a:spLocks noChangeArrowheads="1"/>
          </p:cNvSpPr>
          <p:nvPr/>
        </p:nvSpPr>
        <p:spPr bwMode="auto">
          <a:xfrm>
            <a:off x="4570413" y="2886075"/>
            <a:ext cx="1057275" cy="306388"/>
          </a:xfrm>
          <a:prstGeom prst="rect">
            <a:avLst/>
          </a:prstGeom>
          <a:noFill/>
          <a:ln w="9525">
            <a:noFill/>
            <a:miter lim="800000"/>
          </a:ln>
        </p:spPr>
        <p:txBody>
          <a:bodyPr wrap="none" lIns="0" tIns="0" rIns="0" bIns="0">
            <a:spAutoFit/>
          </a:bodyPr>
          <a:lstStyle/>
          <a:p>
            <a:r>
              <a:rPr kumimoji="1" lang="en-US" altLang="zh-CN" sz="2000">
                <a:latin typeface="Arial" panose="020B0604020202020204" pitchFamily="34" charset="0"/>
              </a:rPr>
              <a:t>222.1.6.1</a:t>
            </a:r>
          </a:p>
        </p:txBody>
      </p:sp>
      <p:sp>
        <p:nvSpPr>
          <p:cNvPr id="66631" name="Rectangle 302"/>
          <p:cNvSpPr>
            <a:spLocks noChangeArrowheads="1"/>
          </p:cNvSpPr>
          <p:nvPr/>
        </p:nvSpPr>
        <p:spPr bwMode="auto">
          <a:xfrm>
            <a:off x="2636838" y="2868613"/>
            <a:ext cx="1006475" cy="354012"/>
          </a:xfrm>
          <a:prstGeom prst="rect">
            <a:avLst/>
          </a:prstGeom>
          <a:noFill/>
          <a:ln w="9525">
            <a:noFill/>
            <a:miter lim="800000"/>
          </a:ln>
        </p:spPr>
        <p:txBody>
          <a:bodyPr/>
          <a:lstStyle/>
          <a:p>
            <a:endParaRPr lang="zh-CN" altLang="en-US"/>
          </a:p>
        </p:txBody>
      </p:sp>
      <p:sp>
        <p:nvSpPr>
          <p:cNvPr id="66632" name="Rectangle 303"/>
          <p:cNvSpPr>
            <a:spLocks noChangeArrowheads="1"/>
          </p:cNvSpPr>
          <p:nvPr/>
        </p:nvSpPr>
        <p:spPr bwMode="auto">
          <a:xfrm>
            <a:off x="2755900" y="2855913"/>
            <a:ext cx="1058863" cy="304800"/>
          </a:xfrm>
          <a:prstGeom prst="rect">
            <a:avLst/>
          </a:prstGeom>
          <a:noFill/>
          <a:ln w="9525">
            <a:noFill/>
            <a:miter lim="800000"/>
          </a:ln>
        </p:spPr>
        <p:txBody>
          <a:bodyPr wrap="none" lIns="0" tIns="0" rIns="0" bIns="0">
            <a:spAutoFit/>
          </a:bodyPr>
          <a:lstStyle/>
          <a:p>
            <a:r>
              <a:rPr kumimoji="1" lang="en-US" altLang="zh-CN" sz="2000">
                <a:latin typeface="Arial" panose="020B0604020202020204" pitchFamily="34" charset="0"/>
              </a:rPr>
              <a:t>222.1.5.1</a:t>
            </a:r>
          </a:p>
        </p:txBody>
      </p:sp>
      <p:sp>
        <p:nvSpPr>
          <p:cNvPr id="66633" name="Rectangle 304"/>
          <p:cNvSpPr>
            <a:spLocks noChangeArrowheads="1"/>
          </p:cNvSpPr>
          <p:nvPr/>
        </p:nvSpPr>
        <p:spPr bwMode="auto">
          <a:xfrm>
            <a:off x="1900238" y="3525838"/>
            <a:ext cx="1009650" cy="354012"/>
          </a:xfrm>
          <a:prstGeom prst="rect">
            <a:avLst/>
          </a:prstGeom>
          <a:noFill/>
          <a:ln w="9525">
            <a:noFill/>
            <a:miter lim="800000"/>
          </a:ln>
        </p:spPr>
        <p:txBody>
          <a:bodyPr/>
          <a:lstStyle/>
          <a:p>
            <a:endParaRPr lang="zh-CN" altLang="en-US"/>
          </a:p>
        </p:txBody>
      </p:sp>
      <p:sp>
        <p:nvSpPr>
          <p:cNvPr id="66634" name="Rectangle 305"/>
          <p:cNvSpPr>
            <a:spLocks noChangeArrowheads="1"/>
          </p:cNvSpPr>
          <p:nvPr/>
        </p:nvSpPr>
        <p:spPr bwMode="auto">
          <a:xfrm>
            <a:off x="1866900" y="3776663"/>
            <a:ext cx="1057275" cy="306387"/>
          </a:xfrm>
          <a:prstGeom prst="rect">
            <a:avLst/>
          </a:prstGeom>
          <a:noFill/>
          <a:ln w="9525">
            <a:noFill/>
            <a:miter lim="800000"/>
          </a:ln>
        </p:spPr>
        <p:txBody>
          <a:bodyPr wrap="none" lIns="0" tIns="0" rIns="0" bIns="0">
            <a:spAutoFit/>
          </a:bodyPr>
          <a:lstStyle/>
          <a:p>
            <a:r>
              <a:rPr kumimoji="1" lang="en-US" altLang="zh-CN" sz="2000">
                <a:latin typeface="Arial" panose="020B0604020202020204" pitchFamily="34" charset="0"/>
              </a:rPr>
              <a:t>222.1.5.2</a:t>
            </a:r>
          </a:p>
        </p:txBody>
      </p:sp>
      <p:sp>
        <p:nvSpPr>
          <p:cNvPr id="66635" name="Rectangle 306"/>
          <p:cNvSpPr>
            <a:spLocks noChangeArrowheads="1"/>
          </p:cNvSpPr>
          <p:nvPr/>
        </p:nvSpPr>
        <p:spPr bwMode="auto">
          <a:xfrm>
            <a:off x="5235575" y="3394075"/>
            <a:ext cx="1008063" cy="352425"/>
          </a:xfrm>
          <a:prstGeom prst="rect">
            <a:avLst/>
          </a:prstGeom>
          <a:noFill/>
          <a:ln w="9525">
            <a:noFill/>
            <a:miter lim="800000"/>
          </a:ln>
        </p:spPr>
        <p:txBody>
          <a:bodyPr/>
          <a:lstStyle/>
          <a:p>
            <a:endParaRPr lang="zh-CN" altLang="en-US"/>
          </a:p>
        </p:txBody>
      </p:sp>
      <p:sp>
        <p:nvSpPr>
          <p:cNvPr id="66636" name="Rectangle 307"/>
          <p:cNvSpPr>
            <a:spLocks noChangeArrowheads="1"/>
          </p:cNvSpPr>
          <p:nvPr/>
        </p:nvSpPr>
        <p:spPr bwMode="auto">
          <a:xfrm>
            <a:off x="5254625" y="3900488"/>
            <a:ext cx="1057275" cy="304800"/>
          </a:xfrm>
          <a:prstGeom prst="rect">
            <a:avLst/>
          </a:prstGeom>
          <a:noFill/>
          <a:ln w="9525">
            <a:noFill/>
            <a:miter lim="800000"/>
          </a:ln>
        </p:spPr>
        <p:txBody>
          <a:bodyPr wrap="none" lIns="0" tIns="0" rIns="0" bIns="0">
            <a:spAutoFit/>
          </a:bodyPr>
          <a:lstStyle/>
          <a:p>
            <a:r>
              <a:rPr kumimoji="1" lang="en-US" altLang="zh-CN" sz="2000">
                <a:latin typeface="Arial" panose="020B0604020202020204" pitchFamily="34" charset="0"/>
              </a:rPr>
              <a:t>222.1.6.2</a:t>
            </a:r>
          </a:p>
        </p:txBody>
      </p:sp>
      <p:sp>
        <p:nvSpPr>
          <p:cNvPr id="66637" name="Rectangle 308"/>
          <p:cNvSpPr>
            <a:spLocks noChangeArrowheads="1"/>
          </p:cNvSpPr>
          <p:nvPr/>
        </p:nvSpPr>
        <p:spPr bwMode="auto">
          <a:xfrm>
            <a:off x="4689475" y="4278313"/>
            <a:ext cx="1009650" cy="355600"/>
          </a:xfrm>
          <a:prstGeom prst="rect">
            <a:avLst/>
          </a:prstGeom>
          <a:noFill/>
          <a:ln w="9525">
            <a:noFill/>
            <a:miter lim="800000"/>
          </a:ln>
        </p:spPr>
        <p:txBody>
          <a:bodyPr/>
          <a:lstStyle/>
          <a:p>
            <a:endParaRPr lang="zh-CN" altLang="en-US"/>
          </a:p>
        </p:txBody>
      </p:sp>
      <p:sp>
        <p:nvSpPr>
          <p:cNvPr id="66638" name="Rectangle 309"/>
          <p:cNvSpPr>
            <a:spLocks noChangeArrowheads="1"/>
          </p:cNvSpPr>
          <p:nvPr/>
        </p:nvSpPr>
        <p:spPr bwMode="auto">
          <a:xfrm>
            <a:off x="4543425" y="4730750"/>
            <a:ext cx="1057275" cy="306388"/>
          </a:xfrm>
          <a:prstGeom prst="rect">
            <a:avLst/>
          </a:prstGeom>
          <a:noFill/>
          <a:ln w="9525">
            <a:noFill/>
            <a:miter lim="800000"/>
          </a:ln>
        </p:spPr>
        <p:txBody>
          <a:bodyPr wrap="none" lIns="0" tIns="0" rIns="0" bIns="0">
            <a:spAutoFit/>
          </a:bodyPr>
          <a:lstStyle/>
          <a:p>
            <a:r>
              <a:rPr kumimoji="1" lang="en-US" altLang="zh-CN" sz="2000">
                <a:latin typeface="Arial" panose="020B0604020202020204" pitchFamily="34" charset="0"/>
              </a:rPr>
              <a:t>222.1.4.1</a:t>
            </a:r>
          </a:p>
        </p:txBody>
      </p:sp>
      <p:sp>
        <p:nvSpPr>
          <p:cNvPr id="66639" name="Rectangle 310"/>
          <p:cNvSpPr>
            <a:spLocks noChangeArrowheads="1"/>
          </p:cNvSpPr>
          <p:nvPr/>
        </p:nvSpPr>
        <p:spPr bwMode="auto">
          <a:xfrm>
            <a:off x="2913063" y="4278313"/>
            <a:ext cx="1006475" cy="355600"/>
          </a:xfrm>
          <a:prstGeom prst="rect">
            <a:avLst/>
          </a:prstGeom>
          <a:noFill/>
          <a:ln w="9525">
            <a:noFill/>
            <a:miter lim="800000"/>
          </a:ln>
        </p:spPr>
        <p:txBody>
          <a:bodyPr/>
          <a:lstStyle/>
          <a:p>
            <a:endParaRPr lang="zh-CN" altLang="en-US"/>
          </a:p>
        </p:txBody>
      </p:sp>
      <p:sp>
        <p:nvSpPr>
          <p:cNvPr id="66640" name="Rectangle 311"/>
          <p:cNvSpPr>
            <a:spLocks noChangeArrowheads="1"/>
          </p:cNvSpPr>
          <p:nvPr/>
        </p:nvSpPr>
        <p:spPr bwMode="auto">
          <a:xfrm>
            <a:off x="3000375" y="4713288"/>
            <a:ext cx="1057275" cy="306387"/>
          </a:xfrm>
          <a:prstGeom prst="rect">
            <a:avLst/>
          </a:prstGeom>
          <a:noFill/>
          <a:ln w="9525">
            <a:noFill/>
            <a:miter lim="800000"/>
          </a:ln>
        </p:spPr>
        <p:txBody>
          <a:bodyPr wrap="none" lIns="0" tIns="0" rIns="0" bIns="0">
            <a:spAutoFit/>
          </a:bodyPr>
          <a:lstStyle/>
          <a:p>
            <a:r>
              <a:rPr kumimoji="1" lang="en-US" altLang="zh-CN" sz="2000">
                <a:latin typeface="Arial" panose="020B0604020202020204" pitchFamily="34" charset="0"/>
              </a:rPr>
              <a:t>222.1.4.2</a:t>
            </a:r>
          </a:p>
        </p:txBody>
      </p:sp>
      <p:sp>
        <p:nvSpPr>
          <p:cNvPr id="66641" name="Rectangle 312"/>
          <p:cNvSpPr>
            <a:spLocks noChangeArrowheads="1"/>
          </p:cNvSpPr>
          <p:nvPr/>
        </p:nvSpPr>
        <p:spPr bwMode="auto">
          <a:xfrm>
            <a:off x="381000" y="3013075"/>
            <a:ext cx="1008063" cy="357188"/>
          </a:xfrm>
          <a:prstGeom prst="rect">
            <a:avLst/>
          </a:prstGeom>
          <a:noFill/>
          <a:ln w="9525">
            <a:noFill/>
            <a:miter lim="800000"/>
          </a:ln>
        </p:spPr>
        <p:txBody>
          <a:bodyPr/>
          <a:lstStyle/>
          <a:p>
            <a:endParaRPr lang="zh-CN" altLang="en-US"/>
          </a:p>
        </p:txBody>
      </p:sp>
      <p:sp>
        <p:nvSpPr>
          <p:cNvPr id="66642" name="Rectangle 313"/>
          <p:cNvSpPr>
            <a:spLocks noChangeArrowheads="1"/>
          </p:cNvSpPr>
          <p:nvPr/>
        </p:nvSpPr>
        <p:spPr bwMode="auto">
          <a:xfrm>
            <a:off x="381000" y="3074988"/>
            <a:ext cx="1058863" cy="303212"/>
          </a:xfrm>
          <a:prstGeom prst="rect">
            <a:avLst/>
          </a:prstGeom>
          <a:noFill/>
          <a:ln w="9525">
            <a:noFill/>
            <a:miter lim="800000"/>
          </a:ln>
        </p:spPr>
        <p:txBody>
          <a:bodyPr wrap="none" lIns="0" tIns="0" rIns="0" bIns="0">
            <a:spAutoFit/>
          </a:bodyPr>
          <a:lstStyle/>
          <a:p>
            <a:r>
              <a:rPr kumimoji="1" lang="en-US" altLang="zh-CN" sz="2000">
                <a:latin typeface="Arial" panose="020B0604020202020204" pitchFamily="34" charset="0"/>
              </a:rPr>
              <a:t>222.1.3.3</a:t>
            </a:r>
          </a:p>
        </p:txBody>
      </p:sp>
      <p:sp>
        <p:nvSpPr>
          <p:cNvPr id="66643" name="Rectangle 314"/>
          <p:cNvSpPr>
            <a:spLocks noChangeArrowheads="1"/>
          </p:cNvSpPr>
          <p:nvPr/>
        </p:nvSpPr>
        <p:spPr bwMode="auto">
          <a:xfrm>
            <a:off x="1460500" y="4341813"/>
            <a:ext cx="1008063" cy="354012"/>
          </a:xfrm>
          <a:prstGeom prst="rect">
            <a:avLst/>
          </a:prstGeom>
          <a:noFill/>
          <a:ln w="9525">
            <a:noFill/>
            <a:miter lim="800000"/>
          </a:ln>
        </p:spPr>
        <p:txBody>
          <a:bodyPr/>
          <a:lstStyle/>
          <a:p>
            <a:endParaRPr lang="zh-CN" altLang="en-US"/>
          </a:p>
        </p:txBody>
      </p:sp>
      <p:sp>
        <p:nvSpPr>
          <p:cNvPr id="66644" name="Rectangle 315"/>
          <p:cNvSpPr>
            <a:spLocks noChangeArrowheads="1"/>
          </p:cNvSpPr>
          <p:nvPr/>
        </p:nvSpPr>
        <p:spPr bwMode="auto">
          <a:xfrm>
            <a:off x="1582738" y="4760913"/>
            <a:ext cx="1057275" cy="304800"/>
          </a:xfrm>
          <a:prstGeom prst="rect">
            <a:avLst/>
          </a:prstGeom>
          <a:noFill/>
          <a:ln w="9525">
            <a:noFill/>
            <a:miter lim="800000"/>
          </a:ln>
        </p:spPr>
        <p:txBody>
          <a:bodyPr wrap="none" lIns="0" tIns="0" rIns="0" bIns="0">
            <a:spAutoFit/>
          </a:bodyPr>
          <a:lstStyle/>
          <a:p>
            <a:r>
              <a:rPr kumimoji="1" lang="en-US" altLang="zh-CN" sz="2000">
                <a:latin typeface="Arial" panose="020B0604020202020204" pitchFamily="34" charset="0"/>
              </a:rPr>
              <a:t>222.1.3.2</a:t>
            </a:r>
          </a:p>
        </p:txBody>
      </p:sp>
      <p:sp>
        <p:nvSpPr>
          <p:cNvPr id="66645" name="Rectangle 316"/>
          <p:cNvSpPr>
            <a:spLocks noChangeArrowheads="1"/>
          </p:cNvSpPr>
          <p:nvPr/>
        </p:nvSpPr>
        <p:spPr bwMode="auto">
          <a:xfrm>
            <a:off x="381000" y="4121150"/>
            <a:ext cx="1008063" cy="354013"/>
          </a:xfrm>
          <a:prstGeom prst="rect">
            <a:avLst/>
          </a:prstGeom>
          <a:noFill/>
          <a:ln w="9525">
            <a:noFill/>
            <a:miter lim="800000"/>
          </a:ln>
        </p:spPr>
        <p:txBody>
          <a:bodyPr/>
          <a:lstStyle/>
          <a:p>
            <a:endParaRPr lang="zh-CN" altLang="en-US"/>
          </a:p>
        </p:txBody>
      </p:sp>
      <p:sp>
        <p:nvSpPr>
          <p:cNvPr id="66646" name="Rectangle 317"/>
          <p:cNvSpPr>
            <a:spLocks noChangeArrowheads="1"/>
          </p:cNvSpPr>
          <p:nvPr/>
        </p:nvSpPr>
        <p:spPr bwMode="auto">
          <a:xfrm>
            <a:off x="381000" y="4183063"/>
            <a:ext cx="1058863" cy="303212"/>
          </a:xfrm>
          <a:prstGeom prst="rect">
            <a:avLst/>
          </a:prstGeom>
          <a:noFill/>
          <a:ln w="9525">
            <a:noFill/>
            <a:miter lim="800000"/>
          </a:ln>
        </p:spPr>
        <p:txBody>
          <a:bodyPr wrap="none" lIns="0" tIns="0" rIns="0" bIns="0">
            <a:spAutoFit/>
          </a:bodyPr>
          <a:lstStyle/>
          <a:p>
            <a:r>
              <a:rPr kumimoji="1" lang="en-US" altLang="zh-CN" sz="2000">
                <a:latin typeface="Arial" panose="020B0604020202020204" pitchFamily="34" charset="0"/>
              </a:rPr>
              <a:t>222.1.3.1</a:t>
            </a:r>
          </a:p>
        </p:txBody>
      </p:sp>
      <p:sp>
        <p:nvSpPr>
          <p:cNvPr id="66647" name="Oval 318"/>
          <p:cNvSpPr>
            <a:spLocks noChangeArrowheads="1"/>
          </p:cNvSpPr>
          <p:nvPr/>
        </p:nvSpPr>
        <p:spPr bwMode="auto">
          <a:xfrm>
            <a:off x="1317625" y="3998913"/>
            <a:ext cx="93663" cy="92075"/>
          </a:xfrm>
          <a:prstGeom prst="ellipse">
            <a:avLst/>
          </a:prstGeom>
          <a:solidFill>
            <a:srgbClr val="FFFFFF"/>
          </a:solidFill>
          <a:ln w="30163">
            <a:solidFill>
              <a:srgbClr val="000000"/>
            </a:solidFill>
            <a:round/>
          </a:ln>
        </p:spPr>
        <p:txBody>
          <a:bodyPr/>
          <a:lstStyle/>
          <a:p>
            <a:endParaRPr lang="zh-CN" altLang="en-US"/>
          </a:p>
        </p:txBody>
      </p:sp>
      <p:sp>
        <p:nvSpPr>
          <p:cNvPr id="66648" name="Oval 319"/>
          <p:cNvSpPr>
            <a:spLocks noChangeArrowheads="1"/>
          </p:cNvSpPr>
          <p:nvPr/>
        </p:nvSpPr>
        <p:spPr bwMode="auto">
          <a:xfrm>
            <a:off x="1309688" y="2890838"/>
            <a:ext cx="93662" cy="92075"/>
          </a:xfrm>
          <a:prstGeom prst="ellipse">
            <a:avLst/>
          </a:prstGeom>
          <a:solidFill>
            <a:srgbClr val="FFFFFF"/>
          </a:solidFill>
          <a:ln w="30163">
            <a:solidFill>
              <a:srgbClr val="000000"/>
            </a:solidFill>
            <a:round/>
          </a:ln>
        </p:spPr>
        <p:txBody>
          <a:bodyPr/>
          <a:lstStyle/>
          <a:p>
            <a:endParaRPr lang="zh-CN" altLang="en-US"/>
          </a:p>
        </p:txBody>
      </p:sp>
      <p:sp>
        <p:nvSpPr>
          <p:cNvPr id="66649" name="Oval 320"/>
          <p:cNvSpPr>
            <a:spLocks noChangeArrowheads="1"/>
          </p:cNvSpPr>
          <p:nvPr/>
        </p:nvSpPr>
        <p:spPr bwMode="auto">
          <a:xfrm>
            <a:off x="2011363" y="4537075"/>
            <a:ext cx="92075" cy="92075"/>
          </a:xfrm>
          <a:prstGeom prst="ellipse">
            <a:avLst/>
          </a:prstGeom>
          <a:solidFill>
            <a:srgbClr val="FFFFFF"/>
          </a:solidFill>
          <a:ln w="30163">
            <a:solidFill>
              <a:srgbClr val="000000"/>
            </a:solidFill>
            <a:round/>
          </a:ln>
        </p:spPr>
        <p:txBody>
          <a:bodyPr/>
          <a:lstStyle/>
          <a:p>
            <a:endParaRPr lang="zh-CN" altLang="en-US"/>
          </a:p>
        </p:txBody>
      </p:sp>
      <p:sp>
        <p:nvSpPr>
          <p:cNvPr id="66650" name="Rectangle 321"/>
          <p:cNvSpPr>
            <a:spLocks noChangeArrowheads="1"/>
          </p:cNvSpPr>
          <p:nvPr/>
        </p:nvSpPr>
        <p:spPr bwMode="auto">
          <a:xfrm>
            <a:off x="2535238" y="4398963"/>
            <a:ext cx="414337" cy="355600"/>
          </a:xfrm>
          <a:prstGeom prst="rect">
            <a:avLst/>
          </a:prstGeom>
          <a:noFill/>
          <a:ln w="9525">
            <a:noFill/>
            <a:miter lim="800000"/>
          </a:ln>
        </p:spPr>
        <p:txBody>
          <a:bodyPr/>
          <a:lstStyle/>
          <a:p>
            <a:endParaRPr lang="zh-CN" altLang="en-US"/>
          </a:p>
        </p:txBody>
      </p:sp>
      <p:sp>
        <p:nvSpPr>
          <p:cNvPr id="66651" name="Rectangle 322"/>
          <p:cNvSpPr>
            <a:spLocks noChangeArrowheads="1"/>
          </p:cNvSpPr>
          <p:nvPr/>
        </p:nvSpPr>
        <p:spPr bwMode="auto">
          <a:xfrm>
            <a:off x="2854325" y="4176713"/>
            <a:ext cx="276225" cy="306387"/>
          </a:xfrm>
          <a:prstGeom prst="rect">
            <a:avLst/>
          </a:prstGeom>
          <a:noFill/>
          <a:ln w="9525">
            <a:noFill/>
            <a:miter lim="800000"/>
          </a:ln>
        </p:spPr>
        <p:txBody>
          <a:bodyPr wrap="none" lIns="0" tIns="0" rIns="0" bIns="0">
            <a:spAutoFit/>
          </a:bodyPr>
          <a:lstStyle/>
          <a:p>
            <a:r>
              <a:rPr kumimoji="1" lang="en-US" altLang="zh-CN" sz="2000" b="1">
                <a:latin typeface="Arial" panose="020B0604020202020204" pitchFamily="34" charset="0"/>
              </a:rPr>
              <a:t>R</a:t>
            </a:r>
            <a:r>
              <a:rPr kumimoji="1" lang="en-US" altLang="zh-CN" sz="2000" b="1" baseline="-25000">
                <a:latin typeface="Arial" panose="020B0604020202020204" pitchFamily="34" charset="0"/>
              </a:rPr>
              <a:t>3</a:t>
            </a:r>
            <a:endParaRPr kumimoji="1" lang="en-US" altLang="zh-CN" sz="2000" baseline="-25000">
              <a:latin typeface="Arial" panose="020B0604020202020204" pitchFamily="34" charset="0"/>
            </a:endParaRPr>
          </a:p>
        </p:txBody>
      </p:sp>
      <p:sp>
        <p:nvSpPr>
          <p:cNvPr id="66652" name="Rectangle 323"/>
          <p:cNvSpPr>
            <a:spLocks noChangeArrowheads="1"/>
          </p:cNvSpPr>
          <p:nvPr/>
        </p:nvSpPr>
        <p:spPr bwMode="auto">
          <a:xfrm>
            <a:off x="5805488" y="4340225"/>
            <a:ext cx="414337" cy="350838"/>
          </a:xfrm>
          <a:prstGeom prst="rect">
            <a:avLst/>
          </a:prstGeom>
          <a:noFill/>
          <a:ln w="9525">
            <a:noFill/>
            <a:miter lim="800000"/>
          </a:ln>
        </p:spPr>
        <p:txBody>
          <a:bodyPr/>
          <a:lstStyle/>
          <a:p>
            <a:endParaRPr lang="zh-CN" altLang="en-US"/>
          </a:p>
        </p:txBody>
      </p:sp>
      <p:sp>
        <p:nvSpPr>
          <p:cNvPr id="66653" name="Rectangle 324"/>
          <p:cNvSpPr>
            <a:spLocks noChangeArrowheads="1"/>
          </p:cNvSpPr>
          <p:nvPr/>
        </p:nvSpPr>
        <p:spPr bwMode="auto">
          <a:xfrm>
            <a:off x="4873625" y="4175125"/>
            <a:ext cx="274638" cy="304800"/>
          </a:xfrm>
          <a:prstGeom prst="rect">
            <a:avLst/>
          </a:prstGeom>
          <a:noFill/>
          <a:ln w="9525">
            <a:noFill/>
            <a:miter lim="800000"/>
          </a:ln>
        </p:spPr>
        <p:txBody>
          <a:bodyPr wrap="none" lIns="0" tIns="0" rIns="0" bIns="0">
            <a:spAutoFit/>
          </a:bodyPr>
          <a:lstStyle/>
          <a:p>
            <a:r>
              <a:rPr kumimoji="1" lang="en-US" altLang="zh-CN" sz="2000" b="1">
                <a:latin typeface="Arial" panose="020B0604020202020204" pitchFamily="34" charset="0"/>
              </a:rPr>
              <a:t>R</a:t>
            </a:r>
            <a:r>
              <a:rPr kumimoji="1" lang="en-US" altLang="zh-CN" sz="2000" b="1" baseline="-25000">
                <a:latin typeface="Arial" panose="020B0604020202020204" pitchFamily="34" charset="0"/>
              </a:rPr>
              <a:t>2</a:t>
            </a:r>
            <a:endParaRPr kumimoji="1" lang="en-US" altLang="zh-CN" sz="2000" baseline="-25000">
              <a:latin typeface="Arial" panose="020B0604020202020204" pitchFamily="34" charset="0"/>
            </a:endParaRPr>
          </a:p>
        </p:txBody>
      </p:sp>
      <p:sp>
        <p:nvSpPr>
          <p:cNvPr id="66654" name="Rectangle 325"/>
          <p:cNvSpPr>
            <a:spLocks noChangeArrowheads="1"/>
          </p:cNvSpPr>
          <p:nvPr/>
        </p:nvSpPr>
        <p:spPr bwMode="auto">
          <a:xfrm>
            <a:off x="1501775" y="3022600"/>
            <a:ext cx="898525" cy="354013"/>
          </a:xfrm>
          <a:prstGeom prst="rect">
            <a:avLst/>
          </a:prstGeom>
          <a:noFill/>
          <a:ln w="9525">
            <a:noFill/>
            <a:miter lim="800000"/>
          </a:ln>
        </p:spPr>
        <p:txBody>
          <a:bodyPr/>
          <a:lstStyle/>
          <a:p>
            <a:endParaRPr lang="zh-CN" altLang="en-US"/>
          </a:p>
        </p:txBody>
      </p:sp>
      <p:sp>
        <p:nvSpPr>
          <p:cNvPr id="66655" name="Rectangle 326"/>
          <p:cNvSpPr>
            <a:spLocks noChangeArrowheads="1"/>
          </p:cNvSpPr>
          <p:nvPr/>
        </p:nvSpPr>
        <p:spPr bwMode="auto">
          <a:xfrm>
            <a:off x="1592263" y="3079750"/>
            <a:ext cx="915987" cy="304800"/>
          </a:xfrm>
          <a:prstGeom prst="rect">
            <a:avLst/>
          </a:prstGeom>
          <a:noFill/>
          <a:ln w="9525">
            <a:noFill/>
            <a:miter lim="800000"/>
          </a:ln>
        </p:spPr>
        <p:txBody>
          <a:bodyPr wrap="none" lIns="0" tIns="0" rIns="0" bIns="0">
            <a:spAutoFit/>
          </a:bodyPr>
          <a:lstStyle/>
          <a:p>
            <a:r>
              <a:rPr kumimoji="1" lang="en-US" altLang="zh-CN" sz="2000" b="1">
                <a:latin typeface="Arial" panose="020B0604020202020204" pitchFamily="34" charset="0"/>
              </a:rPr>
              <a:t>222.1.3.</a:t>
            </a:r>
            <a:endParaRPr kumimoji="1" lang="en-US" altLang="zh-CN" sz="2000">
              <a:latin typeface="Arial" panose="020B0604020202020204" pitchFamily="34" charset="0"/>
            </a:endParaRPr>
          </a:p>
        </p:txBody>
      </p:sp>
      <p:sp>
        <p:nvSpPr>
          <p:cNvPr id="66656" name="Rectangle 327"/>
          <p:cNvSpPr>
            <a:spLocks noChangeArrowheads="1"/>
          </p:cNvSpPr>
          <p:nvPr/>
        </p:nvSpPr>
        <p:spPr bwMode="auto">
          <a:xfrm>
            <a:off x="1535113" y="2725738"/>
            <a:ext cx="717550" cy="352425"/>
          </a:xfrm>
          <a:prstGeom prst="rect">
            <a:avLst/>
          </a:prstGeom>
          <a:noFill/>
          <a:ln w="9525">
            <a:noFill/>
            <a:miter lim="800000"/>
          </a:ln>
        </p:spPr>
        <p:txBody>
          <a:bodyPr/>
          <a:lstStyle/>
          <a:p>
            <a:endParaRPr lang="zh-CN" altLang="en-US"/>
          </a:p>
        </p:txBody>
      </p:sp>
      <p:sp>
        <p:nvSpPr>
          <p:cNvPr id="66657" name="Rectangle 328"/>
          <p:cNvSpPr>
            <a:spLocks noChangeArrowheads="1"/>
          </p:cNvSpPr>
          <p:nvPr/>
        </p:nvSpPr>
        <p:spPr bwMode="auto">
          <a:xfrm>
            <a:off x="1622425" y="2782888"/>
            <a:ext cx="615950" cy="304800"/>
          </a:xfrm>
          <a:prstGeom prst="rect">
            <a:avLst/>
          </a:prstGeom>
          <a:noFill/>
          <a:ln w="9525">
            <a:noFill/>
            <a:miter lim="800000"/>
          </a:ln>
        </p:spPr>
        <p:txBody>
          <a:bodyPr wrap="none" lIns="0" tIns="0" rIns="0" bIns="0">
            <a:spAutoFit/>
          </a:bodyPr>
          <a:lstStyle/>
          <a:p>
            <a:r>
              <a:rPr kumimoji="1" lang="en-US" altLang="zh-CN" sz="2000" b="1">
                <a:latin typeface="Arial" panose="020B0604020202020204" pitchFamily="34" charset="0"/>
              </a:rPr>
              <a:t>LAN</a:t>
            </a:r>
            <a:r>
              <a:rPr kumimoji="1" lang="en-US" altLang="zh-CN" sz="2000" b="1" baseline="-25000">
                <a:latin typeface="Arial" panose="020B0604020202020204" pitchFamily="34" charset="0"/>
              </a:rPr>
              <a:t>3</a:t>
            </a:r>
            <a:endParaRPr kumimoji="1" lang="en-US" altLang="zh-CN" sz="2000" baseline="-25000">
              <a:latin typeface="Arial" panose="020B0604020202020204" pitchFamily="34" charset="0"/>
            </a:endParaRPr>
          </a:p>
        </p:txBody>
      </p:sp>
      <p:sp>
        <p:nvSpPr>
          <p:cNvPr id="66658" name="Rectangle 329"/>
          <p:cNvSpPr>
            <a:spLocks noChangeArrowheads="1"/>
          </p:cNvSpPr>
          <p:nvPr/>
        </p:nvSpPr>
        <p:spPr bwMode="auto">
          <a:xfrm>
            <a:off x="3959225" y="3816350"/>
            <a:ext cx="415925" cy="355600"/>
          </a:xfrm>
          <a:prstGeom prst="rect">
            <a:avLst/>
          </a:prstGeom>
          <a:noFill/>
          <a:ln w="9525">
            <a:noFill/>
            <a:miter lim="800000"/>
          </a:ln>
        </p:spPr>
        <p:txBody>
          <a:bodyPr/>
          <a:lstStyle/>
          <a:p>
            <a:endParaRPr lang="zh-CN" altLang="en-US"/>
          </a:p>
        </p:txBody>
      </p:sp>
      <p:sp>
        <p:nvSpPr>
          <p:cNvPr id="66659" name="Rectangle 330"/>
          <p:cNvSpPr>
            <a:spLocks noChangeArrowheads="1"/>
          </p:cNvSpPr>
          <p:nvPr/>
        </p:nvSpPr>
        <p:spPr bwMode="auto">
          <a:xfrm>
            <a:off x="4916488" y="3086100"/>
            <a:ext cx="414337" cy="355600"/>
          </a:xfrm>
          <a:prstGeom prst="rect">
            <a:avLst/>
          </a:prstGeom>
          <a:noFill/>
          <a:ln w="9525">
            <a:noFill/>
            <a:miter lim="800000"/>
          </a:ln>
        </p:spPr>
        <p:txBody>
          <a:bodyPr/>
          <a:lstStyle/>
          <a:p>
            <a:endParaRPr lang="zh-CN" altLang="en-US"/>
          </a:p>
        </p:txBody>
      </p:sp>
      <p:sp>
        <p:nvSpPr>
          <p:cNvPr id="66660" name="Rectangle 331"/>
          <p:cNvSpPr>
            <a:spLocks noChangeArrowheads="1"/>
          </p:cNvSpPr>
          <p:nvPr/>
        </p:nvSpPr>
        <p:spPr bwMode="auto">
          <a:xfrm>
            <a:off x="4914900" y="3292475"/>
            <a:ext cx="276225" cy="303213"/>
          </a:xfrm>
          <a:prstGeom prst="rect">
            <a:avLst/>
          </a:prstGeom>
          <a:noFill/>
          <a:ln w="9525">
            <a:noFill/>
            <a:miter lim="800000"/>
          </a:ln>
        </p:spPr>
        <p:txBody>
          <a:bodyPr wrap="none" lIns="0" tIns="0" rIns="0" bIns="0">
            <a:spAutoFit/>
          </a:bodyPr>
          <a:lstStyle/>
          <a:p>
            <a:r>
              <a:rPr kumimoji="1" lang="en-US" altLang="zh-CN" sz="2000" b="1">
                <a:latin typeface="Arial" panose="020B0604020202020204" pitchFamily="34" charset="0"/>
              </a:rPr>
              <a:t>N</a:t>
            </a:r>
            <a:r>
              <a:rPr kumimoji="1" lang="en-US" altLang="zh-CN" sz="2000" b="1" baseline="-25000">
                <a:latin typeface="Arial" panose="020B0604020202020204" pitchFamily="34" charset="0"/>
              </a:rPr>
              <a:t>3</a:t>
            </a:r>
            <a:endParaRPr kumimoji="1" lang="en-US" altLang="zh-CN" sz="2000" baseline="-25000">
              <a:latin typeface="Arial" panose="020B0604020202020204" pitchFamily="34" charset="0"/>
            </a:endParaRPr>
          </a:p>
        </p:txBody>
      </p:sp>
      <p:sp>
        <p:nvSpPr>
          <p:cNvPr id="66661" name="Rectangle 332"/>
          <p:cNvSpPr>
            <a:spLocks noChangeArrowheads="1"/>
          </p:cNvSpPr>
          <p:nvPr/>
        </p:nvSpPr>
        <p:spPr bwMode="auto">
          <a:xfrm>
            <a:off x="3298825" y="3451225"/>
            <a:ext cx="412750" cy="355600"/>
          </a:xfrm>
          <a:prstGeom prst="rect">
            <a:avLst/>
          </a:prstGeom>
          <a:noFill/>
          <a:ln w="9525">
            <a:noFill/>
            <a:miter lim="800000"/>
          </a:ln>
        </p:spPr>
        <p:txBody>
          <a:bodyPr/>
          <a:lstStyle/>
          <a:p>
            <a:endParaRPr lang="zh-CN" altLang="en-US"/>
          </a:p>
        </p:txBody>
      </p:sp>
      <p:sp>
        <p:nvSpPr>
          <p:cNvPr id="66662" name="Rectangle 333"/>
          <p:cNvSpPr>
            <a:spLocks noChangeArrowheads="1"/>
          </p:cNvSpPr>
          <p:nvPr/>
        </p:nvSpPr>
        <p:spPr bwMode="auto">
          <a:xfrm>
            <a:off x="3214688" y="3714750"/>
            <a:ext cx="276225" cy="303213"/>
          </a:xfrm>
          <a:prstGeom prst="rect">
            <a:avLst/>
          </a:prstGeom>
          <a:noFill/>
          <a:ln w="9525">
            <a:noFill/>
            <a:miter lim="800000"/>
          </a:ln>
        </p:spPr>
        <p:txBody>
          <a:bodyPr wrap="none" lIns="0" tIns="0" rIns="0" bIns="0">
            <a:spAutoFit/>
          </a:bodyPr>
          <a:lstStyle/>
          <a:p>
            <a:r>
              <a:rPr kumimoji="1" lang="en-US" altLang="zh-CN" sz="2000" b="1">
                <a:latin typeface="Arial" panose="020B0604020202020204" pitchFamily="34" charset="0"/>
              </a:rPr>
              <a:t>N</a:t>
            </a:r>
            <a:r>
              <a:rPr kumimoji="1" lang="en-US" altLang="zh-CN" sz="2000" b="1" baseline="-25000">
                <a:latin typeface="Arial" panose="020B0604020202020204" pitchFamily="34" charset="0"/>
              </a:rPr>
              <a:t>2</a:t>
            </a:r>
            <a:endParaRPr kumimoji="1" lang="en-US" altLang="zh-CN" sz="2000" baseline="-25000">
              <a:latin typeface="Arial" panose="020B0604020202020204" pitchFamily="34" charset="0"/>
            </a:endParaRPr>
          </a:p>
        </p:txBody>
      </p:sp>
      <p:sp>
        <p:nvSpPr>
          <p:cNvPr id="66663" name="Rectangle 334"/>
          <p:cNvSpPr>
            <a:spLocks noChangeArrowheads="1"/>
          </p:cNvSpPr>
          <p:nvPr/>
        </p:nvSpPr>
        <p:spPr bwMode="auto">
          <a:xfrm>
            <a:off x="3832225" y="4222750"/>
            <a:ext cx="917575" cy="306388"/>
          </a:xfrm>
          <a:prstGeom prst="rect">
            <a:avLst/>
          </a:prstGeom>
          <a:noFill/>
          <a:ln w="9525">
            <a:noFill/>
            <a:miter lim="800000"/>
          </a:ln>
        </p:spPr>
        <p:txBody>
          <a:bodyPr wrap="none" lIns="0" tIns="0" rIns="0" bIns="0">
            <a:spAutoFit/>
          </a:bodyPr>
          <a:lstStyle/>
          <a:p>
            <a:r>
              <a:rPr kumimoji="1" lang="en-US" altLang="zh-CN" sz="2000" b="1">
                <a:latin typeface="Arial" panose="020B0604020202020204" pitchFamily="34" charset="0"/>
              </a:rPr>
              <a:t>222.1.4.</a:t>
            </a:r>
            <a:endParaRPr kumimoji="1" lang="en-US" altLang="zh-CN" sz="2000">
              <a:latin typeface="Arial" panose="020B0604020202020204" pitchFamily="34" charset="0"/>
            </a:endParaRPr>
          </a:p>
        </p:txBody>
      </p:sp>
      <p:sp>
        <p:nvSpPr>
          <p:cNvPr id="66664" name="Rectangle 335"/>
          <p:cNvSpPr>
            <a:spLocks noChangeArrowheads="1"/>
          </p:cNvSpPr>
          <p:nvPr/>
        </p:nvSpPr>
        <p:spPr bwMode="auto">
          <a:xfrm>
            <a:off x="3592513" y="3451225"/>
            <a:ext cx="898525" cy="355600"/>
          </a:xfrm>
          <a:prstGeom prst="rect">
            <a:avLst/>
          </a:prstGeom>
          <a:noFill/>
          <a:ln w="9525">
            <a:noFill/>
            <a:miter lim="800000"/>
          </a:ln>
        </p:spPr>
        <p:txBody>
          <a:bodyPr/>
          <a:lstStyle/>
          <a:p>
            <a:endParaRPr lang="zh-CN" altLang="en-US"/>
          </a:p>
        </p:txBody>
      </p:sp>
      <p:sp>
        <p:nvSpPr>
          <p:cNvPr id="66665" name="Rectangle 336"/>
          <p:cNvSpPr>
            <a:spLocks noChangeArrowheads="1"/>
          </p:cNvSpPr>
          <p:nvPr/>
        </p:nvSpPr>
        <p:spPr bwMode="auto">
          <a:xfrm>
            <a:off x="3548063" y="3714750"/>
            <a:ext cx="917575" cy="303213"/>
          </a:xfrm>
          <a:prstGeom prst="rect">
            <a:avLst/>
          </a:prstGeom>
          <a:noFill/>
          <a:ln w="9525">
            <a:noFill/>
            <a:miter lim="800000"/>
          </a:ln>
        </p:spPr>
        <p:txBody>
          <a:bodyPr wrap="none" lIns="0" tIns="0" rIns="0" bIns="0">
            <a:spAutoFit/>
          </a:bodyPr>
          <a:lstStyle/>
          <a:p>
            <a:r>
              <a:rPr kumimoji="1" lang="en-US" altLang="zh-CN" sz="2000" b="1">
                <a:latin typeface="Arial" panose="020B0604020202020204" pitchFamily="34" charset="0"/>
              </a:rPr>
              <a:t>222.1.5.</a:t>
            </a:r>
            <a:endParaRPr kumimoji="1" lang="en-US" altLang="zh-CN" sz="2000">
              <a:latin typeface="Arial" panose="020B0604020202020204" pitchFamily="34" charset="0"/>
            </a:endParaRPr>
          </a:p>
        </p:txBody>
      </p:sp>
      <p:sp>
        <p:nvSpPr>
          <p:cNvPr id="66666" name="Rectangle 337"/>
          <p:cNvSpPr>
            <a:spLocks noChangeArrowheads="1"/>
          </p:cNvSpPr>
          <p:nvPr/>
        </p:nvSpPr>
        <p:spPr bwMode="auto">
          <a:xfrm>
            <a:off x="5210175" y="3101975"/>
            <a:ext cx="898525" cy="354013"/>
          </a:xfrm>
          <a:prstGeom prst="rect">
            <a:avLst/>
          </a:prstGeom>
          <a:noFill/>
          <a:ln w="9525">
            <a:noFill/>
            <a:miter lim="800000"/>
          </a:ln>
        </p:spPr>
        <p:txBody>
          <a:bodyPr/>
          <a:lstStyle/>
          <a:p>
            <a:endParaRPr lang="zh-CN" altLang="en-US"/>
          </a:p>
        </p:txBody>
      </p:sp>
      <p:sp>
        <p:nvSpPr>
          <p:cNvPr id="66667" name="Rectangle 338"/>
          <p:cNvSpPr>
            <a:spLocks noChangeArrowheads="1"/>
          </p:cNvSpPr>
          <p:nvPr/>
        </p:nvSpPr>
        <p:spPr bwMode="auto">
          <a:xfrm>
            <a:off x="5243513" y="3308350"/>
            <a:ext cx="914400" cy="306388"/>
          </a:xfrm>
          <a:prstGeom prst="rect">
            <a:avLst/>
          </a:prstGeom>
          <a:noFill/>
          <a:ln w="9525">
            <a:noFill/>
            <a:miter lim="800000"/>
          </a:ln>
        </p:spPr>
        <p:txBody>
          <a:bodyPr wrap="none" lIns="0" tIns="0" rIns="0" bIns="0">
            <a:spAutoFit/>
          </a:bodyPr>
          <a:lstStyle/>
          <a:p>
            <a:r>
              <a:rPr kumimoji="1" lang="en-US" altLang="zh-CN" sz="2000" b="1">
                <a:latin typeface="Arial" panose="020B0604020202020204" pitchFamily="34" charset="0"/>
              </a:rPr>
              <a:t>222.1.6.</a:t>
            </a:r>
            <a:endParaRPr kumimoji="1" lang="en-US" altLang="zh-CN" sz="2000">
              <a:latin typeface="Arial" panose="020B0604020202020204" pitchFamily="34" charset="0"/>
            </a:endParaRPr>
          </a:p>
        </p:txBody>
      </p:sp>
      <p:sp>
        <p:nvSpPr>
          <p:cNvPr id="66668" name="Line 339"/>
          <p:cNvSpPr>
            <a:spLocks noChangeShapeType="1"/>
          </p:cNvSpPr>
          <p:nvPr/>
        </p:nvSpPr>
        <p:spPr bwMode="auto">
          <a:xfrm>
            <a:off x="1512888" y="2590800"/>
            <a:ext cx="0" cy="2179638"/>
          </a:xfrm>
          <a:prstGeom prst="line">
            <a:avLst/>
          </a:prstGeom>
          <a:noFill/>
          <a:ln w="38100">
            <a:solidFill>
              <a:schemeClr val="tx1"/>
            </a:solidFill>
            <a:round/>
          </a:ln>
        </p:spPr>
        <p:txBody>
          <a:bodyPr/>
          <a:lstStyle/>
          <a:p>
            <a:endParaRPr lang="zh-CN" altLang="en-US"/>
          </a:p>
        </p:txBody>
      </p:sp>
      <p:sp>
        <p:nvSpPr>
          <p:cNvPr id="66669" name="Rectangle 340"/>
          <p:cNvSpPr>
            <a:spLocks noChangeArrowheads="1"/>
          </p:cNvSpPr>
          <p:nvPr/>
        </p:nvSpPr>
        <p:spPr bwMode="auto">
          <a:xfrm>
            <a:off x="3498850" y="4206875"/>
            <a:ext cx="276225" cy="304800"/>
          </a:xfrm>
          <a:prstGeom prst="rect">
            <a:avLst/>
          </a:prstGeom>
          <a:noFill/>
          <a:ln w="9525">
            <a:noFill/>
            <a:miter lim="800000"/>
          </a:ln>
        </p:spPr>
        <p:txBody>
          <a:bodyPr wrap="none" lIns="0" tIns="0" rIns="0" bIns="0">
            <a:spAutoFit/>
          </a:bodyPr>
          <a:lstStyle/>
          <a:p>
            <a:r>
              <a:rPr kumimoji="1" lang="en-US" altLang="zh-CN" sz="2000" b="1">
                <a:latin typeface="Arial" panose="020B0604020202020204" pitchFamily="34" charset="0"/>
              </a:rPr>
              <a:t>N</a:t>
            </a:r>
            <a:r>
              <a:rPr kumimoji="1" lang="en-US" altLang="zh-CN" sz="2000" b="1" baseline="-25000">
                <a:latin typeface="Arial" panose="020B0604020202020204" pitchFamily="34" charset="0"/>
              </a:rPr>
              <a:t>1</a:t>
            </a:r>
            <a:endParaRPr kumimoji="1" lang="en-US" altLang="zh-CN" sz="2000" baseline="-25000">
              <a:latin typeface="Arial" panose="020B0604020202020204" pitchFamily="34" charset="0"/>
            </a:endParaRPr>
          </a:p>
        </p:txBody>
      </p:sp>
      <p:pic>
        <p:nvPicPr>
          <p:cNvPr id="66670" name="Picture 341"/>
          <p:cNvPicPr>
            <a:picLocks noChangeArrowheads="1"/>
          </p:cNvPicPr>
          <p:nvPr/>
        </p:nvPicPr>
        <p:blipFill>
          <a:blip r:embed="rId3" cstate="print"/>
          <a:srcRect/>
          <a:stretch>
            <a:fillRect/>
          </a:stretch>
        </p:blipFill>
        <p:spPr bwMode="auto">
          <a:xfrm>
            <a:off x="6316663" y="4937125"/>
            <a:ext cx="581025" cy="396875"/>
          </a:xfrm>
          <a:prstGeom prst="rect">
            <a:avLst/>
          </a:prstGeom>
          <a:noFill/>
          <a:ln w="12699">
            <a:noFill/>
            <a:miter lim="800000"/>
            <a:headEnd/>
            <a:tailEnd/>
          </a:ln>
        </p:spPr>
      </p:pic>
      <p:sp>
        <p:nvSpPr>
          <p:cNvPr id="66671" name="Line 342"/>
          <p:cNvSpPr>
            <a:spLocks noChangeShapeType="1"/>
          </p:cNvSpPr>
          <p:nvPr/>
        </p:nvSpPr>
        <p:spPr bwMode="auto">
          <a:xfrm>
            <a:off x="7677150" y="2662238"/>
            <a:ext cx="0" cy="2671762"/>
          </a:xfrm>
          <a:prstGeom prst="line">
            <a:avLst/>
          </a:prstGeom>
          <a:noFill/>
          <a:ln w="38100">
            <a:solidFill>
              <a:schemeClr val="tx1"/>
            </a:solidFill>
            <a:round/>
          </a:ln>
        </p:spPr>
        <p:txBody>
          <a:bodyPr/>
          <a:lstStyle/>
          <a:p>
            <a:endParaRPr lang="zh-CN" altLang="en-US"/>
          </a:p>
        </p:txBody>
      </p:sp>
      <p:sp>
        <p:nvSpPr>
          <p:cNvPr id="66672" name="Line 343"/>
          <p:cNvSpPr>
            <a:spLocks noChangeShapeType="1"/>
          </p:cNvSpPr>
          <p:nvPr/>
        </p:nvSpPr>
        <p:spPr bwMode="auto">
          <a:xfrm rot="-5400000">
            <a:off x="4276725" y="4270375"/>
            <a:ext cx="0" cy="2266950"/>
          </a:xfrm>
          <a:prstGeom prst="line">
            <a:avLst/>
          </a:prstGeom>
          <a:noFill/>
          <a:ln w="38100">
            <a:solidFill>
              <a:schemeClr val="tx1"/>
            </a:solidFill>
            <a:round/>
          </a:ln>
        </p:spPr>
        <p:txBody>
          <a:bodyPr/>
          <a:lstStyle/>
          <a:p>
            <a:endParaRPr lang="zh-CN" altLang="en-US"/>
          </a:p>
        </p:txBody>
      </p:sp>
      <p:sp>
        <p:nvSpPr>
          <p:cNvPr id="66673" name="Line 344"/>
          <p:cNvSpPr>
            <a:spLocks noChangeShapeType="1"/>
          </p:cNvSpPr>
          <p:nvPr/>
        </p:nvSpPr>
        <p:spPr bwMode="auto">
          <a:xfrm>
            <a:off x="5694363" y="4559300"/>
            <a:ext cx="1982787" cy="0"/>
          </a:xfrm>
          <a:prstGeom prst="line">
            <a:avLst/>
          </a:prstGeom>
          <a:noFill/>
          <a:ln w="28575">
            <a:solidFill>
              <a:schemeClr val="tx1"/>
            </a:solidFill>
            <a:round/>
          </a:ln>
        </p:spPr>
        <p:txBody>
          <a:bodyPr/>
          <a:lstStyle/>
          <a:p>
            <a:endParaRPr lang="zh-CN" altLang="en-US"/>
          </a:p>
        </p:txBody>
      </p:sp>
      <p:sp>
        <p:nvSpPr>
          <p:cNvPr id="66674" name="Oval 345"/>
          <p:cNvSpPr>
            <a:spLocks noChangeArrowheads="1"/>
          </p:cNvSpPr>
          <p:nvPr/>
        </p:nvSpPr>
        <p:spPr bwMode="auto">
          <a:xfrm>
            <a:off x="5907088" y="4489450"/>
            <a:ext cx="119062" cy="119063"/>
          </a:xfrm>
          <a:prstGeom prst="ellipse">
            <a:avLst/>
          </a:prstGeom>
          <a:solidFill>
            <a:srgbClr val="FFFFFF"/>
          </a:solidFill>
          <a:ln w="30163">
            <a:solidFill>
              <a:srgbClr val="000000"/>
            </a:solidFill>
            <a:round/>
          </a:ln>
        </p:spPr>
        <p:txBody>
          <a:bodyPr/>
          <a:lstStyle/>
          <a:p>
            <a:endParaRPr lang="zh-CN" altLang="en-US"/>
          </a:p>
        </p:txBody>
      </p:sp>
      <p:sp>
        <p:nvSpPr>
          <p:cNvPr id="66675" name="Rectangle 346"/>
          <p:cNvSpPr>
            <a:spLocks noChangeArrowheads="1"/>
          </p:cNvSpPr>
          <p:nvPr/>
        </p:nvSpPr>
        <p:spPr bwMode="auto">
          <a:xfrm>
            <a:off x="6900863" y="3292475"/>
            <a:ext cx="615950" cy="304800"/>
          </a:xfrm>
          <a:prstGeom prst="rect">
            <a:avLst/>
          </a:prstGeom>
          <a:noFill/>
          <a:ln w="9525">
            <a:noFill/>
            <a:miter lim="800000"/>
          </a:ln>
        </p:spPr>
        <p:txBody>
          <a:bodyPr wrap="none" lIns="0" tIns="0" rIns="0" bIns="0">
            <a:spAutoFit/>
          </a:bodyPr>
          <a:lstStyle/>
          <a:p>
            <a:r>
              <a:rPr kumimoji="1" lang="en-US" altLang="zh-CN" sz="2000" b="1">
                <a:latin typeface="Arial" panose="020B0604020202020204" pitchFamily="34" charset="0"/>
              </a:rPr>
              <a:t>LAN</a:t>
            </a:r>
            <a:r>
              <a:rPr kumimoji="1" lang="en-US" altLang="zh-CN" sz="2000" b="1" baseline="-25000">
                <a:latin typeface="Arial" panose="020B0604020202020204" pitchFamily="34" charset="0"/>
              </a:rPr>
              <a:t>2</a:t>
            </a:r>
            <a:endParaRPr kumimoji="1" lang="en-US" altLang="zh-CN" sz="2000" baseline="-25000">
              <a:latin typeface="Arial" panose="020B0604020202020204" pitchFamily="34" charset="0"/>
            </a:endParaRPr>
          </a:p>
        </p:txBody>
      </p:sp>
      <p:sp>
        <p:nvSpPr>
          <p:cNvPr id="66676" name="Rectangle 347"/>
          <p:cNvSpPr>
            <a:spLocks noChangeArrowheads="1"/>
          </p:cNvSpPr>
          <p:nvPr/>
        </p:nvSpPr>
        <p:spPr bwMode="auto">
          <a:xfrm>
            <a:off x="2417763" y="2022475"/>
            <a:ext cx="615950" cy="304800"/>
          </a:xfrm>
          <a:prstGeom prst="rect">
            <a:avLst/>
          </a:prstGeom>
          <a:noFill/>
          <a:ln w="9525">
            <a:noFill/>
            <a:miter lim="800000"/>
          </a:ln>
        </p:spPr>
        <p:txBody>
          <a:bodyPr wrap="none" lIns="0" tIns="0" rIns="0" bIns="0">
            <a:spAutoFit/>
          </a:bodyPr>
          <a:lstStyle/>
          <a:p>
            <a:r>
              <a:rPr kumimoji="1" lang="en-US" altLang="zh-CN" sz="2000" b="1">
                <a:latin typeface="Arial" panose="020B0604020202020204" pitchFamily="34" charset="0"/>
              </a:rPr>
              <a:t>LAN</a:t>
            </a:r>
            <a:r>
              <a:rPr kumimoji="1" lang="en-US" altLang="zh-CN" sz="2000" b="1" baseline="-25000">
                <a:latin typeface="Arial" panose="020B0604020202020204" pitchFamily="34" charset="0"/>
              </a:rPr>
              <a:t>1</a:t>
            </a:r>
            <a:endParaRPr kumimoji="1" lang="en-US" altLang="zh-CN" sz="2000" baseline="-25000">
              <a:latin typeface="Arial" panose="020B0604020202020204" pitchFamily="34" charset="0"/>
            </a:endParaRPr>
          </a:p>
        </p:txBody>
      </p:sp>
      <p:sp>
        <p:nvSpPr>
          <p:cNvPr id="66677" name="Line 348"/>
          <p:cNvSpPr>
            <a:spLocks noChangeShapeType="1"/>
          </p:cNvSpPr>
          <p:nvPr/>
        </p:nvSpPr>
        <p:spPr bwMode="auto">
          <a:xfrm rot="-5400000">
            <a:off x="5056982" y="142081"/>
            <a:ext cx="0" cy="3967163"/>
          </a:xfrm>
          <a:prstGeom prst="line">
            <a:avLst/>
          </a:prstGeom>
          <a:noFill/>
          <a:ln w="38100">
            <a:solidFill>
              <a:schemeClr val="tx1"/>
            </a:solidFill>
            <a:round/>
          </a:ln>
        </p:spPr>
        <p:txBody>
          <a:bodyPr/>
          <a:lstStyle/>
          <a:p>
            <a:endParaRPr lang="zh-CN" altLang="en-US"/>
          </a:p>
        </p:txBody>
      </p:sp>
      <p:sp>
        <p:nvSpPr>
          <p:cNvPr id="66678" name="Rectangle 349"/>
          <p:cNvSpPr>
            <a:spLocks noChangeArrowheads="1"/>
          </p:cNvSpPr>
          <p:nvPr/>
        </p:nvSpPr>
        <p:spPr bwMode="auto">
          <a:xfrm>
            <a:off x="984250" y="5964238"/>
            <a:ext cx="762000" cy="306387"/>
          </a:xfrm>
          <a:prstGeom prst="rect">
            <a:avLst/>
          </a:prstGeom>
          <a:noFill/>
          <a:ln w="9525">
            <a:noFill/>
            <a:miter lim="800000"/>
          </a:ln>
        </p:spPr>
        <p:txBody>
          <a:bodyPr wrap="none" lIns="0" tIns="0" rIns="0" bIns="0">
            <a:spAutoFit/>
          </a:bodyPr>
          <a:lstStyle/>
          <a:p>
            <a:r>
              <a:rPr kumimoji="1" lang="zh-CN" altLang="en-US" sz="2000">
                <a:latin typeface="Arial" panose="020B0604020202020204" pitchFamily="34" charset="0"/>
              </a:rPr>
              <a:t>互联网</a:t>
            </a:r>
          </a:p>
        </p:txBody>
      </p:sp>
      <p:sp>
        <p:nvSpPr>
          <p:cNvPr id="66679" name="Line 350"/>
          <p:cNvSpPr>
            <a:spLocks noChangeShapeType="1"/>
          </p:cNvSpPr>
          <p:nvPr/>
        </p:nvSpPr>
        <p:spPr bwMode="auto">
          <a:xfrm flipV="1">
            <a:off x="1373188" y="5541963"/>
            <a:ext cx="423862" cy="422275"/>
          </a:xfrm>
          <a:prstGeom prst="line">
            <a:avLst/>
          </a:prstGeom>
          <a:noFill/>
          <a:ln w="9525">
            <a:solidFill>
              <a:schemeClr val="tx1"/>
            </a:solidFill>
            <a:round/>
            <a:tailEnd type="triangle" w="sm" len="med"/>
          </a:ln>
        </p:spPr>
        <p:txBody>
          <a:bodyPr/>
          <a:lstStyle/>
          <a:p>
            <a:endParaRPr lang="zh-CN" altLang="en-US"/>
          </a:p>
        </p:txBody>
      </p:sp>
      <p:sp>
        <p:nvSpPr>
          <p:cNvPr id="66680" name="Line 351"/>
          <p:cNvSpPr>
            <a:spLocks noChangeShapeType="1"/>
          </p:cNvSpPr>
          <p:nvPr/>
        </p:nvSpPr>
        <p:spPr bwMode="auto">
          <a:xfrm>
            <a:off x="3378200" y="1347788"/>
            <a:ext cx="0" cy="777875"/>
          </a:xfrm>
          <a:prstGeom prst="line">
            <a:avLst/>
          </a:prstGeom>
          <a:noFill/>
          <a:ln w="28575">
            <a:solidFill>
              <a:schemeClr val="tx1"/>
            </a:solidFill>
            <a:round/>
          </a:ln>
        </p:spPr>
        <p:txBody>
          <a:bodyPr/>
          <a:lstStyle/>
          <a:p>
            <a:endParaRPr lang="zh-CN" altLang="en-US"/>
          </a:p>
        </p:txBody>
      </p:sp>
      <p:sp>
        <p:nvSpPr>
          <p:cNvPr id="66681" name="Oval 352"/>
          <p:cNvSpPr>
            <a:spLocks noChangeArrowheads="1"/>
          </p:cNvSpPr>
          <p:nvPr/>
        </p:nvSpPr>
        <p:spPr bwMode="auto">
          <a:xfrm>
            <a:off x="3322638" y="1730375"/>
            <a:ext cx="93662" cy="92075"/>
          </a:xfrm>
          <a:prstGeom prst="ellipse">
            <a:avLst/>
          </a:prstGeom>
          <a:solidFill>
            <a:srgbClr val="FFFFFF"/>
          </a:solidFill>
          <a:ln w="30163">
            <a:solidFill>
              <a:srgbClr val="000000"/>
            </a:solidFill>
            <a:round/>
          </a:ln>
        </p:spPr>
        <p:txBody>
          <a:bodyPr/>
          <a:lstStyle/>
          <a:p>
            <a:endParaRPr lang="zh-CN" altLang="en-US"/>
          </a:p>
        </p:txBody>
      </p:sp>
      <p:grpSp>
        <p:nvGrpSpPr>
          <p:cNvPr id="66682" name="Group 353"/>
          <p:cNvGrpSpPr/>
          <p:nvPr/>
        </p:nvGrpSpPr>
        <p:grpSpPr bwMode="auto">
          <a:xfrm>
            <a:off x="3105150" y="898525"/>
            <a:ext cx="506413" cy="514350"/>
            <a:chOff x="1813" y="593"/>
            <a:chExt cx="343" cy="352"/>
          </a:xfrm>
        </p:grpSpPr>
        <p:grpSp>
          <p:nvGrpSpPr>
            <p:cNvPr id="66746" name="Group 354"/>
            <p:cNvGrpSpPr/>
            <p:nvPr/>
          </p:nvGrpSpPr>
          <p:grpSpPr bwMode="auto">
            <a:xfrm>
              <a:off x="1821" y="599"/>
              <a:ext cx="335" cy="346"/>
              <a:chOff x="1821" y="599"/>
              <a:chExt cx="335" cy="346"/>
            </a:xfrm>
          </p:grpSpPr>
          <p:sp>
            <p:nvSpPr>
              <p:cNvPr id="66760" name="Freeform 355"/>
              <p:cNvSpPr/>
              <p:nvPr/>
            </p:nvSpPr>
            <p:spPr bwMode="auto">
              <a:xfrm>
                <a:off x="1830" y="779"/>
                <a:ext cx="316" cy="33"/>
              </a:xfrm>
              <a:custGeom>
                <a:avLst/>
                <a:gdLst>
                  <a:gd name="T0" fmla="*/ 0 w 316"/>
                  <a:gd name="T1" fmla="*/ 33 h 33"/>
                  <a:gd name="T2" fmla="*/ 37 w 316"/>
                  <a:gd name="T3" fmla="*/ 0 h 33"/>
                  <a:gd name="T4" fmla="*/ 278 w 316"/>
                  <a:gd name="T5" fmla="*/ 0 h 33"/>
                  <a:gd name="T6" fmla="*/ 316 w 316"/>
                  <a:gd name="T7" fmla="*/ 33 h 33"/>
                  <a:gd name="T8" fmla="*/ 0 w 316"/>
                  <a:gd name="T9" fmla="*/ 33 h 33"/>
                  <a:gd name="T10" fmla="*/ 0 60000 65536"/>
                  <a:gd name="T11" fmla="*/ 0 60000 65536"/>
                  <a:gd name="T12" fmla="*/ 0 60000 65536"/>
                  <a:gd name="T13" fmla="*/ 0 60000 65536"/>
                  <a:gd name="T14" fmla="*/ 0 60000 65536"/>
                  <a:gd name="T15" fmla="*/ 0 w 316"/>
                  <a:gd name="T16" fmla="*/ 0 h 33"/>
                  <a:gd name="T17" fmla="*/ 316 w 316"/>
                  <a:gd name="T18" fmla="*/ 33 h 33"/>
                </a:gdLst>
                <a:ahLst/>
                <a:cxnLst>
                  <a:cxn ang="T10">
                    <a:pos x="T0" y="T1"/>
                  </a:cxn>
                  <a:cxn ang="T11">
                    <a:pos x="T2" y="T3"/>
                  </a:cxn>
                  <a:cxn ang="T12">
                    <a:pos x="T4" y="T5"/>
                  </a:cxn>
                  <a:cxn ang="T13">
                    <a:pos x="T6" y="T7"/>
                  </a:cxn>
                  <a:cxn ang="T14">
                    <a:pos x="T8" y="T9"/>
                  </a:cxn>
                </a:cxnLst>
                <a:rect l="T15" t="T16" r="T17" b="T18"/>
                <a:pathLst>
                  <a:path w="316" h="33">
                    <a:moveTo>
                      <a:pt x="0" y="33"/>
                    </a:moveTo>
                    <a:lnTo>
                      <a:pt x="37" y="0"/>
                    </a:lnTo>
                    <a:lnTo>
                      <a:pt x="278" y="0"/>
                    </a:lnTo>
                    <a:lnTo>
                      <a:pt x="316" y="33"/>
                    </a:lnTo>
                    <a:lnTo>
                      <a:pt x="0" y="33"/>
                    </a:lnTo>
                    <a:close/>
                  </a:path>
                </a:pathLst>
              </a:custGeom>
              <a:solidFill>
                <a:srgbClr val="000000"/>
              </a:solidFill>
              <a:ln w="9525">
                <a:noFill/>
                <a:round/>
              </a:ln>
            </p:spPr>
            <p:txBody>
              <a:bodyPr/>
              <a:lstStyle/>
              <a:p>
                <a:endParaRPr lang="zh-CN" altLang="en-US"/>
              </a:p>
            </p:txBody>
          </p:sp>
          <p:sp>
            <p:nvSpPr>
              <p:cNvPr id="66761" name="Freeform 356"/>
              <p:cNvSpPr/>
              <p:nvPr/>
            </p:nvSpPr>
            <p:spPr bwMode="auto">
              <a:xfrm>
                <a:off x="1830" y="779"/>
                <a:ext cx="316" cy="33"/>
              </a:xfrm>
              <a:custGeom>
                <a:avLst/>
                <a:gdLst>
                  <a:gd name="T0" fmla="*/ 0 w 316"/>
                  <a:gd name="T1" fmla="*/ 33 h 33"/>
                  <a:gd name="T2" fmla="*/ 37 w 316"/>
                  <a:gd name="T3" fmla="*/ 0 h 33"/>
                  <a:gd name="T4" fmla="*/ 278 w 316"/>
                  <a:gd name="T5" fmla="*/ 0 h 33"/>
                  <a:gd name="T6" fmla="*/ 316 w 316"/>
                  <a:gd name="T7" fmla="*/ 33 h 33"/>
                  <a:gd name="T8" fmla="*/ 0 w 316"/>
                  <a:gd name="T9" fmla="*/ 33 h 33"/>
                  <a:gd name="T10" fmla="*/ 0 60000 65536"/>
                  <a:gd name="T11" fmla="*/ 0 60000 65536"/>
                  <a:gd name="T12" fmla="*/ 0 60000 65536"/>
                  <a:gd name="T13" fmla="*/ 0 60000 65536"/>
                  <a:gd name="T14" fmla="*/ 0 60000 65536"/>
                  <a:gd name="T15" fmla="*/ 0 w 316"/>
                  <a:gd name="T16" fmla="*/ 0 h 33"/>
                  <a:gd name="T17" fmla="*/ 316 w 316"/>
                  <a:gd name="T18" fmla="*/ 33 h 33"/>
                </a:gdLst>
                <a:ahLst/>
                <a:cxnLst>
                  <a:cxn ang="T10">
                    <a:pos x="T0" y="T1"/>
                  </a:cxn>
                  <a:cxn ang="T11">
                    <a:pos x="T2" y="T3"/>
                  </a:cxn>
                  <a:cxn ang="T12">
                    <a:pos x="T4" y="T5"/>
                  </a:cxn>
                  <a:cxn ang="T13">
                    <a:pos x="T6" y="T7"/>
                  </a:cxn>
                  <a:cxn ang="T14">
                    <a:pos x="T8" y="T9"/>
                  </a:cxn>
                </a:cxnLst>
                <a:rect l="T15" t="T16" r="T17" b="T18"/>
                <a:pathLst>
                  <a:path w="316" h="33">
                    <a:moveTo>
                      <a:pt x="0" y="33"/>
                    </a:moveTo>
                    <a:lnTo>
                      <a:pt x="37" y="0"/>
                    </a:lnTo>
                    <a:lnTo>
                      <a:pt x="278" y="0"/>
                    </a:lnTo>
                    <a:lnTo>
                      <a:pt x="316" y="33"/>
                    </a:lnTo>
                    <a:lnTo>
                      <a:pt x="0" y="33"/>
                    </a:lnTo>
                    <a:close/>
                  </a:path>
                </a:pathLst>
              </a:custGeom>
              <a:solidFill>
                <a:srgbClr val="000000"/>
              </a:solidFill>
              <a:ln w="9525">
                <a:noFill/>
                <a:round/>
              </a:ln>
            </p:spPr>
            <p:txBody>
              <a:bodyPr/>
              <a:lstStyle/>
              <a:p>
                <a:endParaRPr lang="zh-CN" altLang="en-US"/>
              </a:p>
            </p:txBody>
          </p:sp>
          <p:sp>
            <p:nvSpPr>
              <p:cNvPr id="66762" name="Freeform 357"/>
              <p:cNvSpPr/>
              <p:nvPr/>
            </p:nvSpPr>
            <p:spPr bwMode="auto">
              <a:xfrm>
                <a:off x="1877" y="599"/>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 name="T10" fmla="*/ 0 60000 65536"/>
                  <a:gd name="T11" fmla="*/ 0 60000 65536"/>
                  <a:gd name="T12" fmla="*/ 0 60000 65536"/>
                  <a:gd name="T13" fmla="*/ 0 60000 65536"/>
                  <a:gd name="T14" fmla="*/ 0 60000 65536"/>
                  <a:gd name="T15" fmla="*/ 0 w 223"/>
                  <a:gd name="T16" fmla="*/ 0 h 23"/>
                  <a:gd name="T17" fmla="*/ 223 w 223"/>
                  <a:gd name="T18" fmla="*/ 23 h 23"/>
                </a:gdLst>
                <a:ahLst/>
                <a:cxnLst>
                  <a:cxn ang="T10">
                    <a:pos x="T0" y="T1"/>
                  </a:cxn>
                  <a:cxn ang="T11">
                    <a:pos x="T2" y="T3"/>
                  </a:cxn>
                  <a:cxn ang="T12">
                    <a:pos x="T4" y="T5"/>
                  </a:cxn>
                  <a:cxn ang="T13">
                    <a:pos x="T6" y="T7"/>
                  </a:cxn>
                  <a:cxn ang="T14">
                    <a:pos x="T8" y="T9"/>
                  </a:cxn>
                </a:cxnLst>
                <a:rect l="T15" t="T16" r="T17" b="T18"/>
                <a:pathLst>
                  <a:path w="223" h="23">
                    <a:moveTo>
                      <a:pt x="0" y="23"/>
                    </a:moveTo>
                    <a:lnTo>
                      <a:pt x="27" y="0"/>
                    </a:lnTo>
                    <a:lnTo>
                      <a:pt x="196" y="0"/>
                    </a:lnTo>
                    <a:lnTo>
                      <a:pt x="223" y="23"/>
                    </a:lnTo>
                    <a:lnTo>
                      <a:pt x="0" y="23"/>
                    </a:lnTo>
                    <a:close/>
                  </a:path>
                </a:pathLst>
              </a:custGeom>
              <a:solidFill>
                <a:srgbClr val="000000"/>
              </a:solidFill>
              <a:ln w="9525">
                <a:noFill/>
                <a:round/>
              </a:ln>
            </p:spPr>
            <p:txBody>
              <a:bodyPr/>
              <a:lstStyle/>
              <a:p>
                <a:endParaRPr lang="zh-CN" altLang="en-US"/>
              </a:p>
            </p:txBody>
          </p:sp>
          <p:sp>
            <p:nvSpPr>
              <p:cNvPr id="66763" name="Freeform 358"/>
              <p:cNvSpPr/>
              <p:nvPr/>
            </p:nvSpPr>
            <p:spPr bwMode="auto">
              <a:xfrm>
                <a:off x="1877" y="599"/>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 name="T10" fmla="*/ 0 60000 65536"/>
                  <a:gd name="T11" fmla="*/ 0 60000 65536"/>
                  <a:gd name="T12" fmla="*/ 0 60000 65536"/>
                  <a:gd name="T13" fmla="*/ 0 60000 65536"/>
                  <a:gd name="T14" fmla="*/ 0 60000 65536"/>
                  <a:gd name="T15" fmla="*/ 0 w 223"/>
                  <a:gd name="T16" fmla="*/ 0 h 23"/>
                  <a:gd name="T17" fmla="*/ 223 w 223"/>
                  <a:gd name="T18" fmla="*/ 23 h 23"/>
                </a:gdLst>
                <a:ahLst/>
                <a:cxnLst>
                  <a:cxn ang="T10">
                    <a:pos x="T0" y="T1"/>
                  </a:cxn>
                  <a:cxn ang="T11">
                    <a:pos x="T2" y="T3"/>
                  </a:cxn>
                  <a:cxn ang="T12">
                    <a:pos x="T4" y="T5"/>
                  </a:cxn>
                  <a:cxn ang="T13">
                    <a:pos x="T6" y="T7"/>
                  </a:cxn>
                  <a:cxn ang="T14">
                    <a:pos x="T8" y="T9"/>
                  </a:cxn>
                </a:cxnLst>
                <a:rect l="T15" t="T16" r="T17" b="T18"/>
                <a:pathLst>
                  <a:path w="223" h="23">
                    <a:moveTo>
                      <a:pt x="0" y="23"/>
                    </a:moveTo>
                    <a:lnTo>
                      <a:pt x="27" y="0"/>
                    </a:lnTo>
                    <a:lnTo>
                      <a:pt x="196" y="0"/>
                    </a:lnTo>
                    <a:lnTo>
                      <a:pt x="223" y="23"/>
                    </a:lnTo>
                    <a:lnTo>
                      <a:pt x="0" y="23"/>
                    </a:lnTo>
                    <a:close/>
                  </a:path>
                </a:pathLst>
              </a:custGeom>
              <a:solidFill>
                <a:srgbClr val="000000"/>
              </a:solidFill>
              <a:ln w="9525">
                <a:noFill/>
                <a:round/>
              </a:ln>
            </p:spPr>
            <p:txBody>
              <a:bodyPr/>
              <a:lstStyle/>
              <a:p>
                <a:endParaRPr lang="zh-CN" altLang="en-US"/>
              </a:p>
            </p:txBody>
          </p:sp>
          <p:sp>
            <p:nvSpPr>
              <p:cNvPr id="66764" name="Rectangle 359"/>
              <p:cNvSpPr>
                <a:spLocks noChangeArrowheads="1"/>
              </p:cNvSpPr>
              <p:nvPr/>
            </p:nvSpPr>
            <p:spPr bwMode="auto">
              <a:xfrm>
                <a:off x="1877" y="622"/>
                <a:ext cx="223" cy="176"/>
              </a:xfrm>
              <a:prstGeom prst="rect">
                <a:avLst/>
              </a:prstGeom>
              <a:solidFill>
                <a:srgbClr val="000000"/>
              </a:solidFill>
              <a:ln w="9525">
                <a:noFill/>
                <a:miter lim="800000"/>
              </a:ln>
            </p:spPr>
            <p:txBody>
              <a:bodyPr/>
              <a:lstStyle/>
              <a:p>
                <a:endParaRPr lang="zh-CN" altLang="en-US"/>
              </a:p>
            </p:txBody>
          </p:sp>
          <p:sp>
            <p:nvSpPr>
              <p:cNvPr id="66765" name="Rectangle 360"/>
              <p:cNvSpPr>
                <a:spLocks noChangeArrowheads="1"/>
              </p:cNvSpPr>
              <p:nvPr/>
            </p:nvSpPr>
            <p:spPr bwMode="auto">
              <a:xfrm>
                <a:off x="1832" y="810"/>
                <a:ext cx="314" cy="78"/>
              </a:xfrm>
              <a:prstGeom prst="rect">
                <a:avLst/>
              </a:prstGeom>
              <a:solidFill>
                <a:srgbClr val="000000"/>
              </a:solidFill>
              <a:ln w="9525">
                <a:noFill/>
                <a:miter lim="800000"/>
              </a:ln>
            </p:spPr>
            <p:txBody>
              <a:bodyPr/>
              <a:lstStyle/>
              <a:p>
                <a:endParaRPr lang="zh-CN" altLang="en-US"/>
              </a:p>
            </p:txBody>
          </p:sp>
          <p:sp>
            <p:nvSpPr>
              <p:cNvPr id="66766" name="Rectangle 361"/>
              <p:cNvSpPr>
                <a:spLocks noChangeArrowheads="1"/>
              </p:cNvSpPr>
              <p:nvPr/>
            </p:nvSpPr>
            <p:spPr bwMode="auto">
              <a:xfrm>
                <a:off x="1898" y="644"/>
                <a:ext cx="182" cy="135"/>
              </a:xfrm>
              <a:prstGeom prst="rect">
                <a:avLst/>
              </a:prstGeom>
              <a:solidFill>
                <a:srgbClr val="000000"/>
              </a:solidFill>
              <a:ln w="9525">
                <a:noFill/>
                <a:miter lim="800000"/>
              </a:ln>
            </p:spPr>
            <p:txBody>
              <a:bodyPr/>
              <a:lstStyle/>
              <a:p>
                <a:endParaRPr lang="zh-CN" altLang="en-US"/>
              </a:p>
            </p:txBody>
          </p:sp>
          <p:sp>
            <p:nvSpPr>
              <p:cNvPr id="66767" name="Line 362"/>
              <p:cNvSpPr>
                <a:spLocks noChangeShapeType="1"/>
              </p:cNvSpPr>
              <p:nvPr/>
            </p:nvSpPr>
            <p:spPr bwMode="auto">
              <a:xfrm flipH="1">
                <a:off x="2047" y="840"/>
                <a:ext cx="74" cy="1"/>
              </a:xfrm>
              <a:prstGeom prst="line">
                <a:avLst/>
              </a:prstGeom>
              <a:noFill/>
              <a:ln w="9525">
                <a:solidFill>
                  <a:srgbClr val="000000"/>
                </a:solidFill>
                <a:round/>
              </a:ln>
            </p:spPr>
            <p:txBody>
              <a:bodyPr/>
              <a:lstStyle/>
              <a:p>
                <a:endParaRPr lang="zh-CN" altLang="en-US"/>
              </a:p>
            </p:txBody>
          </p:sp>
          <p:grpSp>
            <p:nvGrpSpPr>
              <p:cNvPr id="66768" name="Group 363"/>
              <p:cNvGrpSpPr/>
              <p:nvPr/>
            </p:nvGrpSpPr>
            <p:grpSpPr bwMode="auto">
              <a:xfrm>
                <a:off x="1821" y="895"/>
                <a:ext cx="335" cy="50"/>
                <a:chOff x="1821" y="895"/>
                <a:chExt cx="335" cy="50"/>
              </a:xfrm>
            </p:grpSpPr>
            <p:sp>
              <p:nvSpPr>
                <p:cNvPr id="66769" name="Freeform 364"/>
                <p:cNvSpPr/>
                <p:nvPr/>
              </p:nvSpPr>
              <p:spPr bwMode="auto">
                <a:xfrm>
                  <a:off x="1821" y="895"/>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 name="T10" fmla="*/ 0 60000 65536"/>
                    <a:gd name="T11" fmla="*/ 0 60000 65536"/>
                    <a:gd name="T12" fmla="*/ 0 60000 65536"/>
                    <a:gd name="T13" fmla="*/ 0 60000 65536"/>
                    <a:gd name="T14" fmla="*/ 0 60000 65536"/>
                    <a:gd name="T15" fmla="*/ 0 w 335"/>
                    <a:gd name="T16" fmla="*/ 0 h 38"/>
                    <a:gd name="T17" fmla="*/ 335 w 335"/>
                    <a:gd name="T18" fmla="*/ 38 h 38"/>
                  </a:gdLst>
                  <a:ahLst/>
                  <a:cxnLst>
                    <a:cxn ang="T10">
                      <a:pos x="T0" y="T1"/>
                    </a:cxn>
                    <a:cxn ang="T11">
                      <a:pos x="T2" y="T3"/>
                    </a:cxn>
                    <a:cxn ang="T12">
                      <a:pos x="T4" y="T5"/>
                    </a:cxn>
                    <a:cxn ang="T13">
                      <a:pos x="T6" y="T7"/>
                    </a:cxn>
                    <a:cxn ang="T14">
                      <a:pos x="T8" y="T9"/>
                    </a:cxn>
                  </a:cxnLst>
                  <a:rect l="T15" t="T16" r="T17" b="T18"/>
                  <a:pathLst>
                    <a:path w="335" h="38">
                      <a:moveTo>
                        <a:pt x="0" y="38"/>
                      </a:moveTo>
                      <a:lnTo>
                        <a:pt x="40" y="0"/>
                      </a:lnTo>
                      <a:lnTo>
                        <a:pt x="296" y="0"/>
                      </a:lnTo>
                      <a:lnTo>
                        <a:pt x="335" y="38"/>
                      </a:lnTo>
                      <a:lnTo>
                        <a:pt x="0" y="38"/>
                      </a:lnTo>
                      <a:close/>
                    </a:path>
                  </a:pathLst>
                </a:custGeom>
                <a:solidFill>
                  <a:srgbClr val="000000"/>
                </a:solidFill>
                <a:ln w="9525">
                  <a:noFill/>
                  <a:round/>
                </a:ln>
              </p:spPr>
              <p:txBody>
                <a:bodyPr/>
                <a:lstStyle/>
                <a:p>
                  <a:endParaRPr lang="zh-CN" altLang="en-US"/>
                </a:p>
              </p:txBody>
            </p:sp>
            <p:sp>
              <p:nvSpPr>
                <p:cNvPr id="66770" name="Freeform 365"/>
                <p:cNvSpPr/>
                <p:nvPr/>
              </p:nvSpPr>
              <p:spPr bwMode="auto">
                <a:xfrm>
                  <a:off x="1821" y="895"/>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 name="T10" fmla="*/ 0 60000 65536"/>
                    <a:gd name="T11" fmla="*/ 0 60000 65536"/>
                    <a:gd name="T12" fmla="*/ 0 60000 65536"/>
                    <a:gd name="T13" fmla="*/ 0 60000 65536"/>
                    <a:gd name="T14" fmla="*/ 0 60000 65536"/>
                    <a:gd name="T15" fmla="*/ 0 w 335"/>
                    <a:gd name="T16" fmla="*/ 0 h 38"/>
                    <a:gd name="T17" fmla="*/ 335 w 335"/>
                    <a:gd name="T18" fmla="*/ 38 h 38"/>
                  </a:gdLst>
                  <a:ahLst/>
                  <a:cxnLst>
                    <a:cxn ang="T10">
                      <a:pos x="T0" y="T1"/>
                    </a:cxn>
                    <a:cxn ang="T11">
                      <a:pos x="T2" y="T3"/>
                    </a:cxn>
                    <a:cxn ang="T12">
                      <a:pos x="T4" y="T5"/>
                    </a:cxn>
                    <a:cxn ang="T13">
                      <a:pos x="T6" y="T7"/>
                    </a:cxn>
                    <a:cxn ang="T14">
                      <a:pos x="T8" y="T9"/>
                    </a:cxn>
                  </a:cxnLst>
                  <a:rect l="T15" t="T16" r="T17" b="T18"/>
                  <a:pathLst>
                    <a:path w="335" h="38">
                      <a:moveTo>
                        <a:pt x="0" y="38"/>
                      </a:moveTo>
                      <a:lnTo>
                        <a:pt x="40" y="0"/>
                      </a:lnTo>
                      <a:lnTo>
                        <a:pt x="296" y="0"/>
                      </a:lnTo>
                      <a:lnTo>
                        <a:pt x="335" y="38"/>
                      </a:lnTo>
                      <a:lnTo>
                        <a:pt x="0" y="38"/>
                      </a:lnTo>
                      <a:close/>
                    </a:path>
                  </a:pathLst>
                </a:custGeom>
                <a:solidFill>
                  <a:srgbClr val="000000"/>
                </a:solidFill>
                <a:ln w="9525">
                  <a:noFill/>
                  <a:round/>
                </a:ln>
              </p:spPr>
              <p:txBody>
                <a:bodyPr/>
                <a:lstStyle/>
                <a:p>
                  <a:endParaRPr lang="zh-CN" altLang="en-US"/>
                </a:p>
              </p:txBody>
            </p:sp>
            <p:sp>
              <p:nvSpPr>
                <p:cNvPr id="66771" name="Rectangle 366"/>
                <p:cNvSpPr>
                  <a:spLocks noChangeArrowheads="1"/>
                </p:cNvSpPr>
                <p:nvPr/>
              </p:nvSpPr>
              <p:spPr bwMode="auto">
                <a:xfrm>
                  <a:off x="1823" y="931"/>
                  <a:ext cx="331" cy="14"/>
                </a:xfrm>
                <a:prstGeom prst="rect">
                  <a:avLst/>
                </a:prstGeom>
                <a:solidFill>
                  <a:srgbClr val="000000"/>
                </a:solidFill>
                <a:ln w="9525">
                  <a:noFill/>
                  <a:miter lim="800000"/>
                </a:ln>
              </p:spPr>
              <p:txBody>
                <a:bodyPr/>
                <a:lstStyle/>
                <a:p>
                  <a:endParaRPr lang="zh-CN" altLang="en-US"/>
                </a:p>
              </p:txBody>
            </p:sp>
          </p:grpSp>
        </p:grpSp>
        <p:grpSp>
          <p:nvGrpSpPr>
            <p:cNvPr id="66747" name="Group 367"/>
            <p:cNvGrpSpPr/>
            <p:nvPr/>
          </p:nvGrpSpPr>
          <p:grpSpPr bwMode="auto">
            <a:xfrm>
              <a:off x="1813" y="593"/>
              <a:ext cx="335" cy="346"/>
              <a:chOff x="1813" y="593"/>
              <a:chExt cx="335" cy="346"/>
            </a:xfrm>
          </p:grpSpPr>
          <p:sp>
            <p:nvSpPr>
              <p:cNvPr id="66748" name="Freeform 368"/>
              <p:cNvSpPr/>
              <p:nvPr/>
            </p:nvSpPr>
            <p:spPr bwMode="auto">
              <a:xfrm>
                <a:off x="1821" y="772"/>
                <a:ext cx="316" cy="34"/>
              </a:xfrm>
              <a:custGeom>
                <a:avLst/>
                <a:gdLst>
                  <a:gd name="T0" fmla="*/ 0 w 316"/>
                  <a:gd name="T1" fmla="*/ 34 h 34"/>
                  <a:gd name="T2" fmla="*/ 38 w 316"/>
                  <a:gd name="T3" fmla="*/ 0 h 34"/>
                  <a:gd name="T4" fmla="*/ 279 w 316"/>
                  <a:gd name="T5" fmla="*/ 0 h 34"/>
                  <a:gd name="T6" fmla="*/ 316 w 316"/>
                  <a:gd name="T7" fmla="*/ 34 h 34"/>
                  <a:gd name="T8" fmla="*/ 0 w 316"/>
                  <a:gd name="T9" fmla="*/ 34 h 34"/>
                  <a:gd name="T10" fmla="*/ 0 60000 65536"/>
                  <a:gd name="T11" fmla="*/ 0 60000 65536"/>
                  <a:gd name="T12" fmla="*/ 0 60000 65536"/>
                  <a:gd name="T13" fmla="*/ 0 60000 65536"/>
                  <a:gd name="T14" fmla="*/ 0 60000 65536"/>
                  <a:gd name="T15" fmla="*/ 0 w 316"/>
                  <a:gd name="T16" fmla="*/ 0 h 34"/>
                  <a:gd name="T17" fmla="*/ 316 w 316"/>
                  <a:gd name="T18" fmla="*/ 34 h 34"/>
                </a:gdLst>
                <a:ahLst/>
                <a:cxnLst>
                  <a:cxn ang="T10">
                    <a:pos x="T0" y="T1"/>
                  </a:cxn>
                  <a:cxn ang="T11">
                    <a:pos x="T2" y="T3"/>
                  </a:cxn>
                  <a:cxn ang="T12">
                    <a:pos x="T4" y="T5"/>
                  </a:cxn>
                  <a:cxn ang="T13">
                    <a:pos x="T6" y="T7"/>
                  </a:cxn>
                  <a:cxn ang="T14">
                    <a:pos x="T8" y="T9"/>
                  </a:cxn>
                </a:cxnLst>
                <a:rect l="T15" t="T16" r="T17" b="T18"/>
                <a:pathLst>
                  <a:path w="316" h="34">
                    <a:moveTo>
                      <a:pt x="0" y="34"/>
                    </a:moveTo>
                    <a:lnTo>
                      <a:pt x="38" y="0"/>
                    </a:lnTo>
                    <a:lnTo>
                      <a:pt x="279" y="0"/>
                    </a:lnTo>
                    <a:lnTo>
                      <a:pt x="316" y="34"/>
                    </a:lnTo>
                    <a:lnTo>
                      <a:pt x="0" y="34"/>
                    </a:lnTo>
                    <a:close/>
                  </a:path>
                </a:pathLst>
              </a:custGeom>
              <a:solidFill>
                <a:srgbClr val="C9C9B6"/>
              </a:solidFill>
              <a:ln w="9525">
                <a:noFill/>
                <a:round/>
              </a:ln>
            </p:spPr>
            <p:txBody>
              <a:bodyPr/>
              <a:lstStyle/>
              <a:p>
                <a:endParaRPr lang="zh-CN" altLang="en-US"/>
              </a:p>
            </p:txBody>
          </p:sp>
          <p:sp>
            <p:nvSpPr>
              <p:cNvPr id="66749" name="Freeform 369"/>
              <p:cNvSpPr/>
              <p:nvPr/>
            </p:nvSpPr>
            <p:spPr bwMode="auto">
              <a:xfrm>
                <a:off x="1821" y="772"/>
                <a:ext cx="316" cy="34"/>
              </a:xfrm>
              <a:custGeom>
                <a:avLst/>
                <a:gdLst>
                  <a:gd name="T0" fmla="*/ 0 w 316"/>
                  <a:gd name="T1" fmla="*/ 34 h 34"/>
                  <a:gd name="T2" fmla="*/ 38 w 316"/>
                  <a:gd name="T3" fmla="*/ 0 h 34"/>
                  <a:gd name="T4" fmla="*/ 279 w 316"/>
                  <a:gd name="T5" fmla="*/ 0 h 34"/>
                  <a:gd name="T6" fmla="*/ 316 w 316"/>
                  <a:gd name="T7" fmla="*/ 34 h 34"/>
                  <a:gd name="T8" fmla="*/ 0 w 316"/>
                  <a:gd name="T9" fmla="*/ 34 h 34"/>
                  <a:gd name="T10" fmla="*/ 0 60000 65536"/>
                  <a:gd name="T11" fmla="*/ 0 60000 65536"/>
                  <a:gd name="T12" fmla="*/ 0 60000 65536"/>
                  <a:gd name="T13" fmla="*/ 0 60000 65536"/>
                  <a:gd name="T14" fmla="*/ 0 60000 65536"/>
                  <a:gd name="T15" fmla="*/ 0 w 316"/>
                  <a:gd name="T16" fmla="*/ 0 h 34"/>
                  <a:gd name="T17" fmla="*/ 316 w 316"/>
                  <a:gd name="T18" fmla="*/ 34 h 34"/>
                </a:gdLst>
                <a:ahLst/>
                <a:cxnLst>
                  <a:cxn ang="T10">
                    <a:pos x="T0" y="T1"/>
                  </a:cxn>
                  <a:cxn ang="T11">
                    <a:pos x="T2" y="T3"/>
                  </a:cxn>
                  <a:cxn ang="T12">
                    <a:pos x="T4" y="T5"/>
                  </a:cxn>
                  <a:cxn ang="T13">
                    <a:pos x="T6" y="T7"/>
                  </a:cxn>
                  <a:cxn ang="T14">
                    <a:pos x="T8" y="T9"/>
                  </a:cxn>
                </a:cxnLst>
                <a:rect l="T15" t="T16" r="T17" b="T18"/>
                <a:pathLst>
                  <a:path w="316" h="34">
                    <a:moveTo>
                      <a:pt x="0" y="34"/>
                    </a:moveTo>
                    <a:lnTo>
                      <a:pt x="38" y="0"/>
                    </a:lnTo>
                    <a:lnTo>
                      <a:pt x="279" y="0"/>
                    </a:lnTo>
                    <a:lnTo>
                      <a:pt x="316" y="34"/>
                    </a:lnTo>
                    <a:lnTo>
                      <a:pt x="0" y="34"/>
                    </a:lnTo>
                    <a:close/>
                  </a:path>
                </a:pathLst>
              </a:custGeom>
              <a:solidFill>
                <a:srgbClr val="C9C9B6"/>
              </a:solidFill>
              <a:ln w="9525">
                <a:noFill/>
                <a:round/>
              </a:ln>
            </p:spPr>
            <p:txBody>
              <a:bodyPr/>
              <a:lstStyle/>
              <a:p>
                <a:endParaRPr lang="zh-CN" altLang="en-US"/>
              </a:p>
            </p:txBody>
          </p:sp>
          <p:sp>
            <p:nvSpPr>
              <p:cNvPr id="66750" name="Freeform 370"/>
              <p:cNvSpPr/>
              <p:nvPr/>
            </p:nvSpPr>
            <p:spPr bwMode="auto">
              <a:xfrm>
                <a:off x="1869" y="593"/>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 name="T10" fmla="*/ 0 60000 65536"/>
                  <a:gd name="T11" fmla="*/ 0 60000 65536"/>
                  <a:gd name="T12" fmla="*/ 0 60000 65536"/>
                  <a:gd name="T13" fmla="*/ 0 60000 65536"/>
                  <a:gd name="T14" fmla="*/ 0 60000 65536"/>
                  <a:gd name="T15" fmla="*/ 0 w 223"/>
                  <a:gd name="T16" fmla="*/ 0 h 23"/>
                  <a:gd name="T17" fmla="*/ 223 w 223"/>
                  <a:gd name="T18" fmla="*/ 23 h 23"/>
                </a:gdLst>
                <a:ahLst/>
                <a:cxnLst>
                  <a:cxn ang="T10">
                    <a:pos x="T0" y="T1"/>
                  </a:cxn>
                  <a:cxn ang="T11">
                    <a:pos x="T2" y="T3"/>
                  </a:cxn>
                  <a:cxn ang="T12">
                    <a:pos x="T4" y="T5"/>
                  </a:cxn>
                  <a:cxn ang="T13">
                    <a:pos x="T6" y="T7"/>
                  </a:cxn>
                  <a:cxn ang="T14">
                    <a:pos x="T8" y="T9"/>
                  </a:cxn>
                </a:cxnLst>
                <a:rect l="T15" t="T16" r="T17" b="T18"/>
                <a:pathLst>
                  <a:path w="223" h="23">
                    <a:moveTo>
                      <a:pt x="0" y="23"/>
                    </a:moveTo>
                    <a:lnTo>
                      <a:pt x="27" y="0"/>
                    </a:lnTo>
                    <a:lnTo>
                      <a:pt x="196" y="0"/>
                    </a:lnTo>
                    <a:lnTo>
                      <a:pt x="223" y="23"/>
                    </a:lnTo>
                    <a:lnTo>
                      <a:pt x="0" y="23"/>
                    </a:lnTo>
                    <a:close/>
                  </a:path>
                </a:pathLst>
              </a:custGeom>
              <a:solidFill>
                <a:srgbClr val="C9C9B6"/>
              </a:solidFill>
              <a:ln w="9525">
                <a:noFill/>
                <a:round/>
              </a:ln>
            </p:spPr>
            <p:txBody>
              <a:bodyPr/>
              <a:lstStyle/>
              <a:p>
                <a:endParaRPr lang="zh-CN" altLang="en-US"/>
              </a:p>
            </p:txBody>
          </p:sp>
          <p:sp>
            <p:nvSpPr>
              <p:cNvPr id="66751" name="Freeform 371"/>
              <p:cNvSpPr/>
              <p:nvPr/>
            </p:nvSpPr>
            <p:spPr bwMode="auto">
              <a:xfrm>
                <a:off x="1869" y="593"/>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 name="T10" fmla="*/ 0 60000 65536"/>
                  <a:gd name="T11" fmla="*/ 0 60000 65536"/>
                  <a:gd name="T12" fmla="*/ 0 60000 65536"/>
                  <a:gd name="T13" fmla="*/ 0 60000 65536"/>
                  <a:gd name="T14" fmla="*/ 0 60000 65536"/>
                  <a:gd name="T15" fmla="*/ 0 w 223"/>
                  <a:gd name="T16" fmla="*/ 0 h 23"/>
                  <a:gd name="T17" fmla="*/ 223 w 223"/>
                  <a:gd name="T18" fmla="*/ 23 h 23"/>
                </a:gdLst>
                <a:ahLst/>
                <a:cxnLst>
                  <a:cxn ang="T10">
                    <a:pos x="T0" y="T1"/>
                  </a:cxn>
                  <a:cxn ang="T11">
                    <a:pos x="T2" y="T3"/>
                  </a:cxn>
                  <a:cxn ang="T12">
                    <a:pos x="T4" y="T5"/>
                  </a:cxn>
                  <a:cxn ang="T13">
                    <a:pos x="T6" y="T7"/>
                  </a:cxn>
                  <a:cxn ang="T14">
                    <a:pos x="T8" y="T9"/>
                  </a:cxn>
                </a:cxnLst>
                <a:rect l="T15" t="T16" r="T17" b="T18"/>
                <a:pathLst>
                  <a:path w="223" h="23">
                    <a:moveTo>
                      <a:pt x="0" y="23"/>
                    </a:moveTo>
                    <a:lnTo>
                      <a:pt x="27" y="0"/>
                    </a:lnTo>
                    <a:lnTo>
                      <a:pt x="196" y="0"/>
                    </a:lnTo>
                    <a:lnTo>
                      <a:pt x="223" y="23"/>
                    </a:lnTo>
                    <a:lnTo>
                      <a:pt x="0" y="23"/>
                    </a:lnTo>
                    <a:close/>
                  </a:path>
                </a:pathLst>
              </a:custGeom>
              <a:solidFill>
                <a:srgbClr val="C9C9B6"/>
              </a:solidFill>
              <a:ln w="9525">
                <a:noFill/>
                <a:round/>
              </a:ln>
            </p:spPr>
            <p:txBody>
              <a:bodyPr/>
              <a:lstStyle/>
              <a:p>
                <a:endParaRPr lang="zh-CN" altLang="en-US"/>
              </a:p>
            </p:txBody>
          </p:sp>
          <p:sp>
            <p:nvSpPr>
              <p:cNvPr id="66752" name="Rectangle 372"/>
              <p:cNvSpPr>
                <a:spLocks noChangeArrowheads="1"/>
              </p:cNvSpPr>
              <p:nvPr/>
            </p:nvSpPr>
            <p:spPr bwMode="auto">
              <a:xfrm>
                <a:off x="1869" y="616"/>
                <a:ext cx="223" cy="175"/>
              </a:xfrm>
              <a:prstGeom prst="rect">
                <a:avLst/>
              </a:prstGeom>
              <a:solidFill>
                <a:srgbClr val="B7B79D"/>
              </a:solidFill>
              <a:ln w="9525">
                <a:noFill/>
                <a:miter lim="800000"/>
              </a:ln>
            </p:spPr>
            <p:txBody>
              <a:bodyPr/>
              <a:lstStyle/>
              <a:p>
                <a:endParaRPr lang="zh-CN" altLang="en-US"/>
              </a:p>
            </p:txBody>
          </p:sp>
          <p:sp>
            <p:nvSpPr>
              <p:cNvPr id="66753" name="Rectangle 373"/>
              <p:cNvSpPr>
                <a:spLocks noChangeArrowheads="1"/>
              </p:cNvSpPr>
              <p:nvPr/>
            </p:nvSpPr>
            <p:spPr bwMode="auto">
              <a:xfrm>
                <a:off x="1823" y="804"/>
                <a:ext cx="314" cy="78"/>
              </a:xfrm>
              <a:prstGeom prst="rect">
                <a:avLst/>
              </a:prstGeom>
              <a:solidFill>
                <a:srgbClr val="B7B79D"/>
              </a:solidFill>
              <a:ln w="9525">
                <a:noFill/>
                <a:miter lim="800000"/>
              </a:ln>
            </p:spPr>
            <p:txBody>
              <a:bodyPr/>
              <a:lstStyle/>
              <a:p>
                <a:endParaRPr lang="zh-CN" altLang="en-US"/>
              </a:p>
            </p:txBody>
          </p:sp>
          <p:sp>
            <p:nvSpPr>
              <p:cNvPr id="66754" name="Rectangle 374"/>
              <p:cNvSpPr>
                <a:spLocks noChangeArrowheads="1"/>
              </p:cNvSpPr>
              <p:nvPr/>
            </p:nvSpPr>
            <p:spPr bwMode="auto">
              <a:xfrm>
                <a:off x="1890" y="637"/>
                <a:ext cx="181" cy="135"/>
              </a:xfrm>
              <a:prstGeom prst="rect">
                <a:avLst/>
              </a:prstGeom>
              <a:solidFill>
                <a:srgbClr val="FFFFFF"/>
              </a:solidFill>
              <a:ln w="9525">
                <a:noFill/>
                <a:miter lim="800000"/>
              </a:ln>
            </p:spPr>
            <p:txBody>
              <a:bodyPr/>
              <a:lstStyle/>
              <a:p>
                <a:endParaRPr lang="zh-CN" altLang="en-US"/>
              </a:p>
            </p:txBody>
          </p:sp>
          <p:sp>
            <p:nvSpPr>
              <p:cNvPr id="66755" name="Line 375"/>
              <p:cNvSpPr>
                <a:spLocks noChangeShapeType="1"/>
              </p:cNvSpPr>
              <p:nvPr/>
            </p:nvSpPr>
            <p:spPr bwMode="auto">
              <a:xfrm flipH="1">
                <a:off x="2038" y="834"/>
                <a:ext cx="75" cy="1"/>
              </a:xfrm>
              <a:prstGeom prst="line">
                <a:avLst/>
              </a:prstGeom>
              <a:noFill/>
              <a:ln w="9525">
                <a:solidFill>
                  <a:srgbClr val="000000"/>
                </a:solidFill>
                <a:round/>
              </a:ln>
            </p:spPr>
            <p:txBody>
              <a:bodyPr/>
              <a:lstStyle/>
              <a:p>
                <a:endParaRPr lang="zh-CN" altLang="en-US"/>
              </a:p>
            </p:txBody>
          </p:sp>
          <p:grpSp>
            <p:nvGrpSpPr>
              <p:cNvPr id="66756" name="Group 376"/>
              <p:cNvGrpSpPr/>
              <p:nvPr/>
            </p:nvGrpSpPr>
            <p:grpSpPr bwMode="auto">
              <a:xfrm>
                <a:off x="1813" y="888"/>
                <a:ext cx="335" cy="51"/>
                <a:chOff x="1813" y="888"/>
                <a:chExt cx="335" cy="51"/>
              </a:xfrm>
            </p:grpSpPr>
            <p:sp>
              <p:nvSpPr>
                <p:cNvPr id="66757" name="Freeform 377"/>
                <p:cNvSpPr/>
                <p:nvPr/>
              </p:nvSpPr>
              <p:spPr bwMode="auto">
                <a:xfrm>
                  <a:off x="1813" y="888"/>
                  <a:ext cx="335" cy="38"/>
                </a:xfrm>
                <a:custGeom>
                  <a:avLst/>
                  <a:gdLst>
                    <a:gd name="T0" fmla="*/ 0 w 335"/>
                    <a:gd name="T1" fmla="*/ 38 h 38"/>
                    <a:gd name="T2" fmla="*/ 39 w 335"/>
                    <a:gd name="T3" fmla="*/ 0 h 38"/>
                    <a:gd name="T4" fmla="*/ 295 w 335"/>
                    <a:gd name="T5" fmla="*/ 0 h 38"/>
                    <a:gd name="T6" fmla="*/ 335 w 335"/>
                    <a:gd name="T7" fmla="*/ 38 h 38"/>
                    <a:gd name="T8" fmla="*/ 0 w 335"/>
                    <a:gd name="T9" fmla="*/ 38 h 38"/>
                    <a:gd name="T10" fmla="*/ 0 60000 65536"/>
                    <a:gd name="T11" fmla="*/ 0 60000 65536"/>
                    <a:gd name="T12" fmla="*/ 0 60000 65536"/>
                    <a:gd name="T13" fmla="*/ 0 60000 65536"/>
                    <a:gd name="T14" fmla="*/ 0 60000 65536"/>
                    <a:gd name="T15" fmla="*/ 0 w 335"/>
                    <a:gd name="T16" fmla="*/ 0 h 38"/>
                    <a:gd name="T17" fmla="*/ 335 w 335"/>
                    <a:gd name="T18" fmla="*/ 38 h 38"/>
                  </a:gdLst>
                  <a:ahLst/>
                  <a:cxnLst>
                    <a:cxn ang="T10">
                      <a:pos x="T0" y="T1"/>
                    </a:cxn>
                    <a:cxn ang="T11">
                      <a:pos x="T2" y="T3"/>
                    </a:cxn>
                    <a:cxn ang="T12">
                      <a:pos x="T4" y="T5"/>
                    </a:cxn>
                    <a:cxn ang="T13">
                      <a:pos x="T6" y="T7"/>
                    </a:cxn>
                    <a:cxn ang="T14">
                      <a:pos x="T8" y="T9"/>
                    </a:cxn>
                  </a:cxnLst>
                  <a:rect l="T15" t="T16" r="T17" b="T18"/>
                  <a:pathLst>
                    <a:path w="335" h="38">
                      <a:moveTo>
                        <a:pt x="0" y="38"/>
                      </a:moveTo>
                      <a:lnTo>
                        <a:pt x="39" y="0"/>
                      </a:lnTo>
                      <a:lnTo>
                        <a:pt x="295" y="0"/>
                      </a:lnTo>
                      <a:lnTo>
                        <a:pt x="335" y="38"/>
                      </a:lnTo>
                      <a:lnTo>
                        <a:pt x="0" y="38"/>
                      </a:lnTo>
                      <a:close/>
                    </a:path>
                  </a:pathLst>
                </a:custGeom>
                <a:solidFill>
                  <a:srgbClr val="C9C9B6"/>
                </a:solidFill>
                <a:ln w="9525">
                  <a:noFill/>
                  <a:round/>
                </a:ln>
              </p:spPr>
              <p:txBody>
                <a:bodyPr/>
                <a:lstStyle/>
                <a:p>
                  <a:endParaRPr lang="zh-CN" altLang="en-US"/>
                </a:p>
              </p:txBody>
            </p:sp>
            <p:sp>
              <p:nvSpPr>
                <p:cNvPr id="66758" name="Freeform 378"/>
                <p:cNvSpPr/>
                <p:nvPr/>
              </p:nvSpPr>
              <p:spPr bwMode="auto">
                <a:xfrm>
                  <a:off x="1813" y="888"/>
                  <a:ext cx="335" cy="38"/>
                </a:xfrm>
                <a:custGeom>
                  <a:avLst/>
                  <a:gdLst>
                    <a:gd name="T0" fmla="*/ 0 w 335"/>
                    <a:gd name="T1" fmla="*/ 38 h 38"/>
                    <a:gd name="T2" fmla="*/ 39 w 335"/>
                    <a:gd name="T3" fmla="*/ 0 h 38"/>
                    <a:gd name="T4" fmla="*/ 295 w 335"/>
                    <a:gd name="T5" fmla="*/ 0 h 38"/>
                    <a:gd name="T6" fmla="*/ 335 w 335"/>
                    <a:gd name="T7" fmla="*/ 38 h 38"/>
                    <a:gd name="T8" fmla="*/ 0 w 335"/>
                    <a:gd name="T9" fmla="*/ 38 h 38"/>
                    <a:gd name="T10" fmla="*/ 0 60000 65536"/>
                    <a:gd name="T11" fmla="*/ 0 60000 65536"/>
                    <a:gd name="T12" fmla="*/ 0 60000 65536"/>
                    <a:gd name="T13" fmla="*/ 0 60000 65536"/>
                    <a:gd name="T14" fmla="*/ 0 60000 65536"/>
                    <a:gd name="T15" fmla="*/ 0 w 335"/>
                    <a:gd name="T16" fmla="*/ 0 h 38"/>
                    <a:gd name="T17" fmla="*/ 335 w 335"/>
                    <a:gd name="T18" fmla="*/ 38 h 38"/>
                  </a:gdLst>
                  <a:ahLst/>
                  <a:cxnLst>
                    <a:cxn ang="T10">
                      <a:pos x="T0" y="T1"/>
                    </a:cxn>
                    <a:cxn ang="T11">
                      <a:pos x="T2" y="T3"/>
                    </a:cxn>
                    <a:cxn ang="T12">
                      <a:pos x="T4" y="T5"/>
                    </a:cxn>
                    <a:cxn ang="T13">
                      <a:pos x="T6" y="T7"/>
                    </a:cxn>
                    <a:cxn ang="T14">
                      <a:pos x="T8" y="T9"/>
                    </a:cxn>
                  </a:cxnLst>
                  <a:rect l="T15" t="T16" r="T17" b="T18"/>
                  <a:pathLst>
                    <a:path w="335" h="38">
                      <a:moveTo>
                        <a:pt x="0" y="38"/>
                      </a:moveTo>
                      <a:lnTo>
                        <a:pt x="39" y="0"/>
                      </a:lnTo>
                      <a:lnTo>
                        <a:pt x="295" y="0"/>
                      </a:lnTo>
                      <a:lnTo>
                        <a:pt x="335" y="38"/>
                      </a:lnTo>
                      <a:lnTo>
                        <a:pt x="0" y="38"/>
                      </a:lnTo>
                      <a:close/>
                    </a:path>
                  </a:pathLst>
                </a:custGeom>
                <a:solidFill>
                  <a:srgbClr val="C9C9B6"/>
                </a:solidFill>
                <a:ln w="9525">
                  <a:noFill/>
                  <a:round/>
                </a:ln>
              </p:spPr>
              <p:txBody>
                <a:bodyPr/>
                <a:lstStyle/>
                <a:p>
                  <a:endParaRPr lang="zh-CN" altLang="en-US"/>
                </a:p>
              </p:txBody>
            </p:sp>
            <p:sp>
              <p:nvSpPr>
                <p:cNvPr id="66759" name="Rectangle 379"/>
                <p:cNvSpPr>
                  <a:spLocks noChangeArrowheads="1"/>
                </p:cNvSpPr>
                <p:nvPr/>
              </p:nvSpPr>
              <p:spPr bwMode="auto">
                <a:xfrm>
                  <a:off x="1815" y="924"/>
                  <a:ext cx="331" cy="15"/>
                </a:xfrm>
                <a:prstGeom prst="rect">
                  <a:avLst/>
                </a:prstGeom>
                <a:solidFill>
                  <a:srgbClr val="BAB79D"/>
                </a:solidFill>
                <a:ln w="9525">
                  <a:noFill/>
                  <a:miter lim="800000"/>
                </a:ln>
              </p:spPr>
              <p:txBody>
                <a:bodyPr/>
                <a:lstStyle/>
                <a:p>
                  <a:endParaRPr lang="zh-CN" altLang="en-US"/>
                </a:p>
              </p:txBody>
            </p:sp>
          </p:grpSp>
        </p:grpSp>
      </p:grpSp>
      <p:sp>
        <p:nvSpPr>
          <p:cNvPr id="66683" name="Line 380"/>
          <p:cNvSpPr>
            <a:spLocks noChangeShapeType="1"/>
          </p:cNvSpPr>
          <p:nvPr/>
        </p:nvSpPr>
        <p:spPr bwMode="auto">
          <a:xfrm>
            <a:off x="6467475" y="1347788"/>
            <a:ext cx="0" cy="777875"/>
          </a:xfrm>
          <a:prstGeom prst="line">
            <a:avLst/>
          </a:prstGeom>
          <a:noFill/>
          <a:ln w="28575">
            <a:solidFill>
              <a:schemeClr val="tx1"/>
            </a:solidFill>
            <a:round/>
          </a:ln>
        </p:spPr>
        <p:txBody>
          <a:bodyPr/>
          <a:lstStyle/>
          <a:p>
            <a:endParaRPr lang="zh-CN" altLang="en-US"/>
          </a:p>
        </p:txBody>
      </p:sp>
      <p:sp>
        <p:nvSpPr>
          <p:cNvPr id="66684" name="Line 381"/>
          <p:cNvSpPr>
            <a:spLocks noChangeShapeType="1"/>
          </p:cNvSpPr>
          <p:nvPr/>
        </p:nvSpPr>
        <p:spPr bwMode="auto">
          <a:xfrm>
            <a:off x="4922838" y="1333500"/>
            <a:ext cx="0" cy="779463"/>
          </a:xfrm>
          <a:prstGeom prst="line">
            <a:avLst/>
          </a:prstGeom>
          <a:noFill/>
          <a:ln w="28575">
            <a:solidFill>
              <a:schemeClr val="tx1"/>
            </a:solidFill>
            <a:round/>
          </a:ln>
        </p:spPr>
        <p:txBody>
          <a:bodyPr/>
          <a:lstStyle/>
          <a:p>
            <a:endParaRPr lang="zh-CN" altLang="en-US"/>
          </a:p>
        </p:txBody>
      </p:sp>
      <p:sp>
        <p:nvSpPr>
          <p:cNvPr id="66685" name="Oval 382"/>
          <p:cNvSpPr>
            <a:spLocks noChangeArrowheads="1"/>
          </p:cNvSpPr>
          <p:nvPr/>
        </p:nvSpPr>
        <p:spPr bwMode="auto">
          <a:xfrm>
            <a:off x="4878388" y="1744663"/>
            <a:ext cx="92075" cy="92075"/>
          </a:xfrm>
          <a:prstGeom prst="ellipse">
            <a:avLst/>
          </a:prstGeom>
          <a:solidFill>
            <a:srgbClr val="FFFFFF"/>
          </a:solidFill>
          <a:ln w="30163">
            <a:solidFill>
              <a:srgbClr val="000000"/>
            </a:solidFill>
            <a:round/>
          </a:ln>
        </p:spPr>
        <p:txBody>
          <a:bodyPr/>
          <a:lstStyle/>
          <a:p>
            <a:endParaRPr lang="zh-CN" altLang="en-US"/>
          </a:p>
        </p:txBody>
      </p:sp>
      <p:grpSp>
        <p:nvGrpSpPr>
          <p:cNvPr id="66686" name="Group 383"/>
          <p:cNvGrpSpPr/>
          <p:nvPr/>
        </p:nvGrpSpPr>
        <p:grpSpPr bwMode="auto">
          <a:xfrm>
            <a:off x="4662488" y="898525"/>
            <a:ext cx="506412" cy="514350"/>
            <a:chOff x="2868" y="593"/>
            <a:chExt cx="343" cy="352"/>
          </a:xfrm>
        </p:grpSpPr>
        <p:grpSp>
          <p:nvGrpSpPr>
            <p:cNvPr id="66720" name="Group 384"/>
            <p:cNvGrpSpPr/>
            <p:nvPr/>
          </p:nvGrpSpPr>
          <p:grpSpPr bwMode="auto">
            <a:xfrm>
              <a:off x="2877" y="599"/>
              <a:ext cx="334" cy="346"/>
              <a:chOff x="2877" y="599"/>
              <a:chExt cx="334" cy="346"/>
            </a:xfrm>
          </p:grpSpPr>
          <p:sp>
            <p:nvSpPr>
              <p:cNvPr id="66734" name="Freeform 385"/>
              <p:cNvSpPr/>
              <p:nvPr/>
            </p:nvSpPr>
            <p:spPr bwMode="auto">
              <a:xfrm>
                <a:off x="2885" y="779"/>
                <a:ext cx="316" cy="33"/>
              </a:xfrm>
              <a:custGeom>
                <a:avLst/>
                <a:gdLst>
                  <a:gd name="T0" fmla="*/ 0 w 316"/>
                  <a:gd name="T1" fmla="*/ 33 h 33"/>
                  <a:gd name="T2" fmla="*/ 37 w 316"/>
                  <a:gd name="T3" fmla="*/ 0 h 33"/>
                  <a:gd name="T4" fmla="*/ 279 w 316"/>
                  <a:gd name="T5" fmla="*/ 0 h 33"/>
                  <a:gd name="T6" fmla="*/ 316 w 316"/>
                  <a:gd name="T7" fmla="*/ 33 h 33"/>
                  <a:gd name="T8" fmla="*/ 0 w 316"/>
                  <a:gd name="T9" fmla="*/ 33 h 33"/>
                  <a:gd name="T10" fmla="*/ 0 60000 65536"/>
                  <a:gd name="T11" fmla="*/ 0 60000 65536"/>
                  <a:gd name="T12" fmla="*/ 0 60000 65536"/>
                  <a:gd name="T13" fmla="*/ 0 60000 65536"/>
                  <a:gd name="T14" fmla="*/ 0 60000 65536"/>
                  <a:gd name="T15" fmla="*/ 0 w 316"/>
                  <a:gd name="T16" fmla="*/ 0 h 33"/>
                  <a:gd name="T17" fmla="*/ 316 w 316"/>
                  <a:gd name="T18" fmla="*/ 33 h 33"/>
                </a:gdLst>
                <a:ahLst/>
                <a:cxnLst>
                  <a:cxn ang="T10">
                    <a:pos x="T0" y="T1"/>
                  </a:cxn>
                  <a:cxn ang="T11">
                    <a:pos x="T2" y="T3"/>
                  </a:cxn>
                  <a:cxn ang="T12">
                    <a:pos x="T4" y="T5"/>
                  </a:cxn>
                  <a:cxn ang="T13">
                    <a:pos x="T6" y="T7"/>
                  </a:cxn>
                  <a:cxn ang="T14">
                    <a:pos x="T8" y="T9"/>
                  </a:cxn>
                </a:cxnLst>
                <a:rect l="T15" t="T16" r="T17" b="T18"/>
                <a:pathLst>
                  <a:path w="316" h="33">
                    <a:moveTo>
                      <a:pt x="0" y="33"/>
                    </a:moveTo>
                    <a:lnTo>
                      <a:pt x="37" y="0"/>
                    </a:lnTo>
                    <a:lnTo>
                      <a:pt x="279" y="0"/>
                    </a:lnTo>
                    <a:lnTo>
                      <a:pt x="316" y="33"/>
                    </a:lnTo>
                    <a:lnTo>
                      <a:pt x="0" y="33"/>
                    </a:lnTo>
                    <a:close/>
                  </a:path>
                </a:pathLst>
              </a:custGeom>
              <a:solidFill>
                <a:srgbClr val="000000"/>
              </a:solidFill>
              <a:ln w="9525">
                <a:noFill/>
                <a:round/>
              </a:ln>
            </p:spPr>
            <p:txBody>
              <a:bodyPr/>
              <a:lstStyle/>
              <a:p>
                <a:endParaRPr lang="zh-CN" altLang="en-US"/>
              </a:p>
            </p:txBody>
          </p:sp>
          <p:sp>
            <p:nvSpPr>
              <p:cNvPr id="66735" name="Freeform 386"/>
              <p:cNvSpPr/>
              <p:nvPr/>
            </p:nvSpPr>
            <p:spPr bwMode="auto">
              <a:xfrm>
                <a:off x="2885" y="779"/>
                <a:ext cx="316" cy="33"/>
              </a:xfrm>
              <a:custGeom>
                <a:avLst/>
                <a:gdLst>
                  <a:gd name="T0" fmla="*/ 0 w 316"/>
                  <a:gd name="T1" fmla="*/ 33 h 33"/>
                  <a:gd name="T2" fmla="*/ 37 w 316"/>
                  <a:gd name="T3" fmla="*/ 0 h 33"/>
                  <a:gd name="T4" fmla="*/ 279 w 316"/>
                  <a:gd name="T5" fmla="*/ 0 h 33"/>
                  <a:gd name="T6" fmla="*/ 316 w 316"/>
                  <a:gd name="T7" fmla="*/ 33 h 33"/>
                  <a:gd name="T8" fmla="*/ 0 w 316"/>
                  <a:gd name="T9" fmla="*/ 33 h 33"/>
                  <a:gd name="T10" fmla="*/ 0 60000 65536"/>
                  <a:gd name="T11" fmla="*/ 0 60000 65536"/>
                  <a:gd name="T12" fmla="*/ 0 60000 65536"/>
                  <a:gd name="T13" fmla="*/ 0 60000 65536"/>
                  <a:gd name="T14" fmla="*/ 0 60000 65536"/>
                  <a:gd name="T15" fmla="*/ 0 w 316"/>
                  <a:gd name="T16" fmla="*/ 0 h 33"/>
                  <a:gd name="T17" fmla="*/ 316 w 316"/>
                  <a:gd name="T18" fmla="*/ 33 h 33"/>
                </a:gdLst>
                <a:ahLst/>
                <a:cxnLst>
                  <a:cxn ang="T10">
                    <a:pos x="T0" y="T1"/>
                  </a:cxn>
                  <a:cxn ang="T11">
                    <a:pos x="T2" y="T3"/>
                  </a:cxn>
                  <a:cxn ang="T12">
                    <a:pos x="T4" y="T5"/>
                  </a:cxn>
                  <a:cxn ang="T13">
                    <a:pos x="T6" y="T7"/>
                  </a:cxn>
                  <a:cxn ang="T14">
                    <a:pos x="T8" y="T9"/>
                  </a:cxn>
                </a:cxnLst>
                <a:rect l="T15" t="T16" r="T17" b="T18"/>
                <a:pathLst>
                  <a:path w="316" h="33">
                    <a:moveTo>
                      <a:pt x="0" y="33"/>
                    </a:moveTo>
                    <a:lnTo>
                      <a:pt x="37" y="0"/>
                    </a:lnTo>
                    <a:lnTo>
                      <a:pt x="279" y="0"/>
                    </a:lnTo>
                    <a:lnTo>
                      <a:pt x="316" y="33"/>
                    </a:lnTo>
                    <a:lnTo>
                      <a:pt x="0" y="33"/>
                    </a:lnTo>
                    <a:close/>
                  </a:path>
                </a:pathLst>
              </a:custGeom>
              <a:solidFill>
                <a:srgbClr val="000000"/>
              </a:solidFill>
              <a:ln w="9525">
                <a:noFill/>
                <a:round/>
              </a:ln>
            </p:spPr>
            <p:txBody>
              <a:bodyPr/>
              <a:lstStyle/>
              <a:p>
                <a:endParaRPr lang="zh-CN" altLang="en-US"/>
              </a:p>
            </p:txBody>
          </p:sp>
          <p:sp>
            <p:nvSpPr>
              <p:cNvPr id="66736" name="Freeform 387"/>
              <p:cNvSpPr/>
              <p:nvPr/>
            </p:nvSpPr>
            <p:spPr bwMode="auto">
              <a:xfrm>
                <a:off x="2932" y="599"/>
                <a:ext cx="223" cy="23"/>
              </a:xfrm>
              <a:custGeom>
                <a:avLst/>
                <a:gdLst>
                  <a:gd name="T0" fmla="*/ 0 w 223"/>
                  <a:gd name="T1" fmla="*/ 23 h 23"/>
                  <a:gd name="T2" fmla="*/ 27 w 223"/>
                  <a:gd name="T3" fmla="*/ 0 h 23"/>
                  <a:gd name="T4" fmla="*/ 197 w 223"/>
                  <a:gd name="T5" fmla="*/ 0 h 23"/>
                  <a:gd name="T6" fmla="*/ 223 w 223"/>
                  <a:gd name="T7" fmla="*/ 23 h 23"/>
                  <a:gd name="T8" fmla="*/ 0 w 223"/>
                  <a:gd name="T9" fmla="*/ 23 h 23"/>
                  <a:gd name="T10" fmla="*/ 0 60000 65536"/>
                  <a:gd name="T11" fmla="*/ 0 60000 65536"/>
                  <a:gd name="T12" fmla="*/ 0 60000 65536"/>
                  <a:gd name="T13" fmla="*/ 0 60000 65536"/>
                  <a:gd name="T14" fmla="*/ 0 60000 65536"/>
                  <a:gd name="T15" fmla="*/ 0 w 223"/>
                  <a:gd name="T16" fmla="*/ 0 h 23"/>
                  <a:gd name="T17" fmla="*/ 223 w 223"/>
                  <a:gd name="T18" fmla="*/ 23 h 23"/>
                </a:gdLst>
                <a:ahLst/>
                <a:cxnLst>
                  <a:cxn ang="T10">
                    <a:pos x="T0" y="T1"/>
                  </a:cxn>
                  <a:cxn ang="T11">
                    <a:pos x="T2" y="T3"/>
                  </a:cxn>
                  <a:cxn ang="T12">
                    <a:pos x="T4" y="T5"/>
                  </a:cxn>
                  <a:cxn ang="T13">
                    <a:pos x="T6" y="T7"/>
                  </a:cxn>
                  <a:cxn ang="T14">
                    <a:pos x="T8" y="T9"/>
                  </a:cxn>
                </a:cxnLst>
                <a:rect l="T15" t="T16" r="T17" b="T18"/>
                <a:pathLst>
                  <a:path w="223" h="23">
                    <a:moveTo>
                      <a:pt x="0" y="23"/>
                    </a:moveTo>
                    <a:lnTo>
                      <a:pt x="27" y="0"/>
                    </a:lnTo>
                    <a:lnTo>
                      <a:pt x="197" y="0"/>
                    </a:lnTo>
                    <a:lnTo>
                      <a:pt x="223" y="23"/>
                    </a:lnTo>
                    <a:lnTo>
                      <a:pt x="0" y="23"/>
                    </a:lnTo>
                    <a:close/>
                  </a:path>
                </a:pathLst>
              </a:custGeom>
              <a:solidFill>
                <a:srgbClr val="000000"/>
              </a:solidFill>
              <a:ln w="9525">
                <a:noFill/>
                <a:round/>
              </a:ln>
            </p:spPr>
            <p:txBody>
              <a:bodyPr/>
              <a:lstStyle/>
              <a:p>
                <a:endParaRPr lang="zh-CN" altLang="en-US"/>
              </a:p>
            </p:txBody>
          </p:sp>
          <p:sp>
            <p:nvSpPr>
              <p:cNvPr id="66737" name="Freeform 388"/>
              <p:cNvSpPr/>
              <p:nvPr/>
            </p:nvSpPr>
            <p:spPr bwMode="auto">
              <a:xfrm>
                <a:off x="2932" y="599"/>
                <a:ext cx="223" cy="23"/>
              </a:xfrm>
              <a:custGeom>
                <a:avLst/>
                <a:gdLst>
                  <a:gd name="T0" fmla="*/ 0 w 223"/>
                  <a:gd name="T1" fmla="*/ 23 h 23"/>
                  <a:gd name="T2" fmla="*/ 27 w 223"/>
                  <a:gd name="T3" fmla="*/ 0 h 23"/>
                  <a:gd name="T4" fmla="*/ 197 w 223"/>
                  <a:gd name="T5" fmla="*/ 0 h 23"/>
                  <a:gd name="T6" fmla="*/ 223 w 223"/>
                  <a:gd name="T7" fmla="*/ 23 h 23"/>
                  <a:gd name="T8" fmla="*/ 0 w 223"/>
                  <a:gd name="T9" fmla="*/ 23 h 23"/>
                  <a:gd name="T10" fmla="*/ 0 60000 65536"/>
                  <a:gd name="T11" fmla="*/ 0 60000 65536"/>
                  <a:gd name="T12" fmla="*/ 0 60000 65536"/>
                  <a:gd name="T13" fmla="*/ 0 60000 65536"/>
                  <a:gd name="T14" fmla="*/ 0 60000 65536"/>
                  <a:gd name="T15" fmla="*/ 0 w 223"/>
                  <a:gd name="T16" fmla="*/ 0 h 23"/>
                  <a:gd name="T17" fmla="*/ 223 w 223"/>
                  <a:gd name="T18" fmla="*/ 23 h 23"/>
                </a:gdLst>
                <a:ahLst/>
                <a:cxnLst>
                  <a:cxn ang="T10">
                    <a:pos x="T0" y="T1"/>
                  </a:cxn>
                  <a:cxn ang="T11">
                    <a:pos x="T2" y="T3"/>
                  </a:cxn>
                  <a:cxn ang="T12">
                    <a:pos x="T4" y="T5"/>
                  </a:cxn>
                  <a:cxn ang="T13">
                    <a:pos x="T6" y="T7"/>
                  </a:cxn>
                  <a:cxn ang="T14">
                    <a:pos x="T8" y="T9"/>
                  </a:cxn>
                </a:cxnLst>
                <a:rect l="T15" t="T16" r="T17" b="T18"/>
                <a:pathLst>
                  <a:path w="223" h="23">
                    <a:moveTo>
                      <a:pt x="0" y="23"/>
                    </a:moveTo>
                    <a:lnTo>
                      <a:pt x="27" y="0"/>
                    </a:lnTo>
                    <a:lnTo>
                      <a:pt x="197" y="0"/>
                    </a:lnTo>
                    <a:lnTo>
                      <a:pt x="223" y="23"/>
                    </a:lnTo>
                    <a:lnTo>
                      <a:pt x="0" y="23"/>
                    </a:lnTo>
                    <a:close/>
                  </a:path>
                </a:pathLst>
              </a:custGeom>
              <a:solidFill>
                <a:srgbClr val="000000"/>
              </a:solidFill>
              <a:ln w="9525">
                <a:noFill/>
                <a:round/>
              </a:ln>
            </p:spPr>
            <p:txBody>
              <a:bodyPr/>
              <a:lstStyle/>
              <a:p>
                <a:endParaRPr lang="zh-CN" altLang="en-US"/>
              </a:p>
            </p:txBody>
          </p:sp>
          <p:sp>
            <p:nvSpPr>
              <p:cNvPr id="66738" name="Rectangle 389"/>
              <p:cNvSpPr>
                <a:spLocks noChangeArrowheads="1"/>
              </p:cNvSpPr>
              <p:nvPr/>
            </p:nvSpPr>
            <p:spPr bwMode="auto">
              <a:xfrm>
                <a:off x="2932" y="622"/>
                <a:ext cx="223" cy="176"/>
              </a:xfrm>
              <a:prstGeom prst="rect">
                <a:avLst/>
              </a:prstGeom>
              <a:solidFill>
                <a:srgbClr val="000000"/>
              </a:solidFill>
              <a:ln w="9525">
                <a:noFill/>
                <a:miter lim="800000"/>
              </a:ln>
            </p:spPr>
            <p:txBody>
              <a:bodyPr/>
              <a:lstStyle/>
              <a:p>
                <a:endParaRPr lang="zh-CN" altLang="en-US"/>
              </a:p>
            </p:txBody>
          </p:sp>
          <p:sp>
            <p:nvSpPr>
              <p:cNvPr id="66739" name="Rectangle 390"/>
              <p:cNvSpPr>
                <a:spLocks noChangeArrowheads="1"/>
              </p:cNvSpPr>
              <p:nvPr/>
            </p:nvSpPr>
            <p:spPr bwMode="auto">
              <a:xfrm>
                <a:off x="2887" y="810"/>
                <a:ext cx="314" cy="78"/>
              </a:xfrm>
              <a:prstGeom prst="rect">
                <a:avLst/>
              </a:prstGeom>
              <a:solidFill>
                <a:srgbClr val="000000"/>
              </a:solidFill>
              <a:ln w="9525">
                <a:noFill/>
                <a:miter lim="800000"/>
              </a:ln>
            </p:spPr>
            <p:txBody>
              <a:bodyPr/>
              <a:lstStyle/>
              <a:p>
                <a:endParaRPr lang="zh-CN" altLang="en-US"/>
              </a:p>
            </p:txBody>
          </p:sp>
          <p:sp>
            <p:nvSpPr>
              <p:cNvPr id="66740" name="Rectangle 391"/>
              <p:cNvSpPr>
                <a:spLocks noChangeArrowheads="1"/>
              </p:cNvSpPr>
              <p:nvPr/>
            </p:nvSpPr>
            <p:spPr bwMode="auto">
              <a:xfrm>
                <a:off x="2953" y="644"/>
                <a:ext cx="182" cy="135"/>
              </a:xfrm>
              <a:prstGeom prst="rect">
                <a:avLst/>
              </a:prstGeom>
              <a:solidFill>
                <a:srgbClr val="000000"/>
              </a:solidFill>
              <a:ln w="9525">
                <a:noFill/>
                <a:miter lim="800000"/>
              </a:ln>
            </p:spPr>
            <p:txBody>
              <a:bodyPr/>
              <a:lstStyle/>
              <a:p>
                <a:endParaRPr lang="zh-CN" altLang="en-US"/>
              </a:p>
            </p:txBody>
          </p:sp>
          <p:sp>
            <p:nvSpPr>
              <p:cNvPr id="66741" name="Line 392"/>
              <p:cNvSpPr>
                <a:spLocks noChangeShapeType="1"/>
              </p:cNvSpPr>
              <p:nvPr/>
            </p:nvSpPr>
            <p:spPr bwMode="auto">
              <a:xfrm flipH="1">
                <a:off x="3102" y="840"/>
                <a:ext cx="74" cy="1"/>
              </a:xfrm>
              <a:prstGeom prst="line">
                <a:avLst/>
              </a:prstGeom>
              <a:noFill/>
              <a:ln w="9525">
                <a:solidFill>
                  <a:srgbClr val="000000"/>
                </a:solidFill>
                <a:round/>
              </a:ln>
            </p:spPr>
            <p:txBody>
              <a:bodyPr/>
              <a:lstStyle/>
              <a:p>
                <a:endParaRPr lang="zh-CN" altLang="en-US"/>
              </a:p>
            </p:txBody>
          </p:sp>
          <p:grpSp>
            <p:nvGrpSpPr>
              <p:cNvPr id="66742" name="Group 393"/>
              <p:cNvGrpSpPr/>
              <p:nvPr/>
            </p:nvGrpSpPr>
            <p:grpSpPr bwMode="auto">
              <a:xfrm>
                <a:off x="2877" y="895"/>
                <a:ext cx="334" cy="50"/>
                <a:chOff x="2877" y="895"/>
                <a:chExt cx="334" cy="50"/>
              </a:xfrm>
            </p:grpSpPr>
            <p:sp>
              <p:nvSpPr>
                <p:cNvPr id="66743" name="Freeform 394"/>
                <p:cNvSpPr/>
                <p:nvPr/>
              </p:nvSpPr>
              <p:spPr bwMode="auto">
                <a:xfrm>
                  <a:off x="2877" y="895"/>
                  <a:ext cx="334" cy="38"/>
                </a:xfrm>
                <a:custGeom>
                  <a:avLst/>
                  <a:gdLst>
                    <a:gd name="T0" fmla="*/ 0 w 334"/>
                    <a:gd name="T1" fmla="*/ 38 h 38"/>
                    <a:gd name="T2" fmla="*/ 39 w 334"/>
                    <a:gd name="T3" fmla="*/ 0 h 38"/>
                    <a:gd name="T4" fmla="*/ 295 w 334"/>
                    <a:gd name="T5" fmla="*/ 0 h 38"/>
                    <a:gd name="T6" fmla="*/ 334 w 334"/>
                    <a:gd name="T7" fmla="*/ 38 h 38"/>
                    <a:gd name="T8" fmla="*/ 0 w 334"/>
                    <a:gd name="T9" fmla="*/ 38 h 38"/>
                    <a:gd name="T10" fmla="*/ 0 60000 65536"/>
                    <a:gd name="T11" fmla="*/ 0 60000 65536"/>
                    <a:gd name="T12" fmla="*/ 0 60000 65536"/>
                    <a:gd name="T13" fmla="*/ 0 60000 65536"/>
                    <a:gd name="T14" fmla="*/ 0 60000 65536"/>
                    <a:gd name="T15" fmla="*/ 0 w 334"/>
                    <a:gd name="T16" fmla="*/ 0 h 38"/>
                    <a:gd name="T17" fmla="*/ 334 w 334"/>
                    <a:gd name="T18" fmla="*/ 38 h 38"/>
                  </a:gdLst>
                  <a:ahLst/>
                  <a:cxnLst>
                    <a:cxn ang="T10">
                      <a:pos x="T0" y="T1"/>
                    </a:cxn>
                    <a:cxn ang="T11">
                      <a:pos x="T2" y="T3"/>
                    </a:cxn>
                    <a:cxn ang="T12">
                      <a:pos x="T4" y="T5"/>
                    </a:cxn>
                    <a:cxn ang="T13">
                      <a:pos x="T6" y="T7"/>
                    </a:cxn>
                    <a:cxn ang="T14">
                      <a:pos x="T8" y="T9"/>
                    </a:cxn>
                  </a:cxnLst>
                  <a:rect l="T15" t="T16" r="T17" b="T18"/>
                  <a:pathLst>
                    <a:path w="334" h="38">
                      <a:moveTo>
                        <a:pt x="0" y="38"/>
                      </a:moveTo>
                      <a:lnTo>
                        <a:pt x="39" y="0"/>
                      </a:lnTo>
                      <a:lnTo>
                        <a:pt x="295" y="0"/>
                      </a:lnTo>
                      <a:lnTo>
                        <a:pt x="334" y="38"/>
                      </a:lnTo>
                      <a:lnTo>
                        <a:pt x="0" y="38"/>
                      </a:lnTo>
                      <a:close/>
                    </a:path>
                  </a:pathLst>
                </a:custGeom>
                <a:solidFill>
                  <a:srgbClr val="000000"/>
                </a:solidFill>
                <a:ln w="9525">
                  <a:noFill/>
                  <a:round/>
                </a:ln>
              </p:spPr>
              <p:txBody>
                <a:bodyPr/>
                <a:lstStyle/>
                <a:p>
                  <a:endParaRPr lang="zh-CN" altLang="en-US"/>
                </a:p>
              </p:txBody>
            </p:sp>
            <p:sp>
              <p:nvSpPr>
                <p:cNvPr id="66744" name="Freeform 395"/>
                <p:cNvSpPr/>
                <p:nvPr/>
              </p:nvSpPr>
              <p:spPr bwMode="auto">
                <a:xfrm>
                  <a:off x="2877" y="895"/>
                  <a:ext cx="334" cy="38"/>
                </a:xfrm>
                <a:custGeom>
                  <a:avLst/>
                  <a:gdLst>
                    <a:gd name="T0" fmla="*/ 0 w 334"/>
                    <a:gd name="T1" fmla="*/ 38 h 38"/>
                    <a:gd name="T2" fmla="*/ 39 w 334"/>
                    <a:gd name="T3" fmla="*/ 0 h 38"/>
                    <a:gd name="T4" fmla="*/ 295 w 334"/>
                    <a:gd name="T5" fmla="*/ 0 h 38"/>
                    <a:gd name="T6" fmla="*/ 334 w 334"/>
                    <a:gd name="T7" fmla="*/ 38 h 38"/>
                    <a:gd name="T8" fmla="*/ 0 w 334"/>
                    <a:gd name="T9" fmla="*/ 38 h 38"/>
                    <a:gd name="T10" fmla="*/ 0 60000 65536"/>
                    <a:gd name="T11" fmla="*/ 0 60000 65536"/>
                    <a:gd name="T12" fmla="*/ 0 60000 65536"/>
                    <a:gd name="T13" fmla="*/ 0 60000 65536"/>
                    <a:gd name="T14" fmla="*/ 0 60000 65536"/>
                    <a:gd name="T15" fmla="*/ 0 w 334"/>
                    <a:gd name="T16" fmla="*/ 0 h 38"/>
                    <a:gd name="T17" fmla="*/ 334 w 334"/>
                    <a:gd name="T18" fmla="*/ 38 h 38"/>
                  </a:gdLst>
                  <a:ahLst/>
                  <a:cxnLst>
                    <a:cxn ang="T10">
                      <a:pos x="T0" y="T1"/>
                    </a:cxn>
                    <a:cxn ang="T11">
                      <a:pos x="T2" y="T3"/>
                    </a:cxn>
                    <a:cxn ang="T12">
                      <a:pos x="T4" y="T5"/>
                    </a:cxn>
                    <a:cxn ang="T13">
                      <a:pos x="T6" y="T7"/>
                    </a:cxn>
                    <a:cxn ang="T14">
                      <a:pos x="T8" y="T9"/>
                    </a:cxn>
                  </a:cxnLst>
                  <a:rect l="T15" t="T16" r="T17" b="T18"/>
                  <a:pathLst>
                    <a:path w="334" h="38">
                      <a:moveTo>
                        <a:pt x="0" y="38"/>
                      </a:moveTo>
                      <a:lnTo>
                        <a:pt x="39" y="0"/>
                      </a:lnTo>
                      <a:lnTo>
                        <a:pt x="295" y="0"/>
                      </a:lnTo>
                      <a:lnTo>
                        <a:pt x="334" y="38"/>
                      </a:lnTo>
                      <a:lnTo>
                        <a:pt x="0" y="38"/>
                      </a:lnTo>
                      <a:close/>
                    </a:path>
                  </a:pathLst>
                </a:custGeom>
                <a:solidFill>
                  <a:srgbClr val="000000"/>
                </a:solidFill>
                <a:ln w="9525">
                  <a:noFill/>
                  <a:round/>
                </a:ln>
              </p:spPr>
              <p:txBody>
                <a:bodyPr/>
                <a:lstStyle/>
                <a:p>
                  <a:endParaRPr lang="zh-CN" altLang="en-US"/>
                </a:p>
              </p:txBody>
            </p:sp>
            <p:sp>
              <p:nvSpPr>
                <p:cNvPr id="66745" name="Rectangle 396"/>
                <p:cNvSpPr>
                  <a:spLocks noChangeArrowheads="1"/>
                </p:cNvSpPr>
                <p:nvPr/>
              </p:nvSpPr>
              <p:spPr bwMode="auto">
                <a:xfrm>
                  <a:off x="2879" y="931"/>
                  <a:ext cx="330" cy="14"/>
                </a:xfrm>
                <a:prstGeom prst="rect">
                  <a:avLst/>
                </a:prstGeom>
                <a:solidFill>
                  <a:srgbClr val="000000"/>
                </a:solidFill>
                <a:ln w="9525">
                  <a:noFill/>
                  <a:miter lim="800000"/>
                </a:ln>
              </p:spPr>
              <p:txBody>
                <a:bodyPr/>
                <a:lstStyle/>
                <a:p>
                  <a:endParaRPr lang="zh-CN" altLang="en-US"/>
                </a:p>
              </p:txBody>
            </p:sp>
          </p:grpSp>
        </p:grpSp>
        <p:grpSp>
          <p:nvGrpSpPr>
            <p:cNvPr id="66721" name="Group 397"/>
            <p:cNvGrpSpPr/>
            <p:nvPr/>
          </p:nvGrpSpPr>
          <p:grpSpPr bwMode="auto">
            <a:xfrm>
              <a:off x="2868" y="593"/>
              <a:ext cx="335" cy="346"/>
              <a:chOff x="2868" y="593"/>
              <a:chExt cx="335" cy="346"/>
            </a:xfrm>
          </p:grpSpPr>
          <p:sp>
            <p:nvSpPr>
              <p:cNvPr id="66722" name="Freeform 398"/>
              <p:cNvSpPr/>
              <p:nvPr/>
            </p:nvSpPr>
            <p:spPr bwMode="auto">
              <a:xfrm>
                <a:off x="2877" y="772"/>
                <a:ext cx="316" cy="34"/>
              </a:xfrm>
              <a:custGeom>
                <a:avLst/>
                <a:gdLst>
                  <a:gd name="T0" fmla="*/ 0 w 316"/>
                  <a:gd name="T1" fmla="*/ 34 h 34"/>
                  <a:gd name="T2" fmla="*/ 37 w 316"/>
                  <a:gd name="T3" fmla="*/ 0 h 34"/>
                  <a:gd name="T4" fmla="*/ 278 w 316"/>
                  <a:gd name="T5" fmla="*/ 0 h 34"/>
                  <a:gd name="T6" fmla="*/ 316 w 316"/>
                  <a:gd name="T7" fmla="*/ 34 h 34"/>
                  <a:gd name="T8" fmla="*/ 0 w 316"/>
                  <a:gd name="T9" fmla="*/ 34 h 34"/>
                  <a:gd name="T10" fmla="*/ 0 60000 65536"/>
                  <a:gd name="T11" fmla="*/ 0 60000 65536"/>
                  <a:gd name="T12" fmla="*/ 0 60000 65536"/>
                  <a:gd name="T13" fmla="*/ 0 60000 65536"/>
                  <a:gd name="T14" fmla="*/ 0 60000 65536"/>
                  <a:gd name="T15" fmla="*/ 0 w 316"/>
                  <a:gd name="T16" fmla="*/ 0 h 34"/>
                  <a:gd name="T17" fmla="*/ 316 w 316"/>
                  <a:gd name="T18" fmla="*/ 34 h 34"/>
                </a:gdLst>
                <a:ahLst/>
                <a:cxnLst>
                  <a:cxn ang="T10">
                    <a:pos x="T0" y="T1"/>
                  </a:cxn>
                  <a:cxn ang="T11">
                    <a:pos x="T2" y="T3"/>
                  </a:cxn>
                  <a:cxn ang="T12">
                    <a:pos x="T4" y="T5"/>
                  </a:cxn>
                  <a:cxn ang="T13">
                    <a:pos x="T6" y="T7"/>
                  </a:cxn>
                  <a:cxn ang="T14">
                    <a:pos x="T8" y="T9"/>
                  </a:cxn>
                </a:cxnLst>
                <a:rect l="T15" t="T16" r="T17" b="T18"/>
                <a:pathLst>
                  <a:path w="316" h="34">
                    <a:moveTo>
                      <a:pt x="0" y="34"/>
                    </a:moveTo>
                    <a:lnTo>
                      <a:pt x="37" y="0"/>
                    </a:lnTo>
                    <a:lnTo>
                      <a:pt x="278" y="0"/>
                    </a:lnTo>
                    <a:lnTo>
                      <a:pt x="316" y="34"/>
                    </a:lnTo>
                    <a:lnTo>
                      <a:pt x="0" y="34"/>
                    </a:lnTo>
                    <a:close/>
                  </a:path>
                </a:pathLst>
              </a:custGeom>
              <a:solidFill>
                <a:srgbClr val="C9C9B6"/>
              </a:solidFill>
              <a:ln w="9525">
                <a:noFill/>
                <a:round/>
              </a:ln>
            </p:spPr>
            <p:txBody>
              <a:bodyPr/>
              <a:lstStyle/>
              <a:p>
                <a:endParaRPr lang="zh-CN" altLang="en-US"/>
              </a:p>
            </p:txBody>
          </p:sp>
          <p:sp>
            <p:nvSpPr>
              <p:cNvPr id="66723" name="Freeform 399"/>
              <p:cNvSpPr/>
              <p:nvPr/>
            </p:nvSpPr>
            <p:spPr bwMode="auto">
              <a:xfrm>
                <a:off x="2877" y="772"/>
                <a:ext cx="316" cy="34"/>
              </a:xfrm>
              <a:custGeom>
                <a:avLst/>
                <a:gdLst>
                  <a:gd name="T0" fmla="*/ 0 w 316"/>
                  <a:gd name="T1" fmla="*/ 34 h 34"/>
                  <a:gd name="T2" fmla="*/ 37 w 316"/>
                  <a:gd name="T3" fmla="*/ 0 h 34"/>
                  <a:gd name="T4" fmla="*/ 278 w 316"/>
                  <a:gd name="T5" fmla="*/ 0 h 34"/>
                  <a:gd name="T6" fmla="*/ 316 w 316"/>
                  <a:gd name="T7" fmla="*/ 34 h 34"/>
                  <a:gd name="T8" fmla="*/ 0 w 316"/>
                  <a:gd name="T9" fmla="*/ 34 h 34"/>
                  <a:gd name="T10" fmla="*/ 0 60000 65536"/>
                  <a:gd name="T11" fmla="*/ 0 60000 65536"/>
                  <a:gd name="T12" fmla="*/ 0 60000 65536"/>
                  <a:gd name="T13" fmla="*/ 0 60000 65536"/>
                  <a:gd name="T14" fmla="*/ 0 60000 65536"/>
                  <a:gd name="T15" fmla="*/ 0 w 316"/>
                  <a:gd name="T16" fmla="*/ 0 h 34"/>
                  <a:gd name="T17" fmla="*/ 316 w 316"/>
                  <a:gd name="T18" fmla="*/ 34 h 34"/>
                </a:gdLst>
                <a:ahLst/>
                <a:cxnLst>
                  <a:cxn ang="T10">
                    <a:pos x="T0" y="T1"/>
                  </a:cxn>
                  <a:cxn ang="T11">
                    <a:pos x="T2" y="T3"/>
                  </a:cxn>
                  <a:cxn ang="T12">
                    <a:pos x="T4" y="T5"/>
                  </a:cxn>
                  <a:cxn ang="T13">
                    <a:pos x="T6" y="T7"/>
                  </a:cxn>
                  <a:cxn ang="T14">
                    <a:pos x="T8" y="T9"/>
                  </a:cxn>
                </a:cxnLst>
                <a:rect l="T15" t="T16" r="T17" b="T18"/>
                <a:pathLst>
                  <a:path w="316" h="34">
                    <a:moveTo>
                      <a:pt x="0" y="34"/>
                    </a:moveTo>
                    <a:lnTo>
                      <a:pt x="37" y="0"/>
                    </a:lnTo>
                    <a:lnTo>
                      <a:pt x="278" y="0"/>
                    </a:lnTo>
                    <a:lnTo>
                      <a:pt x="316" y="34"/>
                    </a:lnTo>
                    <a:lnTo>
                      <a:pt x="0" y="34"/>
                    </a:lnTo>
                    <a:close/>
                  </a:path>
                </a:pathLst>
              </a:custGeom>
              <a:solidFill>
                <a:srgbClr val="C9C9B6"/>
              </a:solidFill>
              <a:ln w="9525">
                <a:noFill/>
                <a:round/>
              </a:ln>
            </p:spPr>
            <p:txBody>
              <a:bodyPr/>
              <a:lstStyle/>
              <a:p>
                <a:endParaRPr lang="zh-CN" altLang="en-US"/>
              </a:p>
            </p:txBody>
          </p:sp>
          <p:sp>
            <p:nvSpPr>
              <p:cNvPr id="66724" name="Freeform 400"/>
              <p:cNvSpPr/>
              <p:nvPr/>
            </p:nvSpPr>
            <p:spPr bwMode="auto">
              <a:xfrm>
                <a:off x="2924" y="593"/>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 name="T10" fmla="*/ 0 60000 65536"/>
                  <a:gd name="T11" fmla="*/ 0 60000 65536"/>
                  <a:gd name="T12" fmla="*/ 0 60000 65536"/>
                  <a:gd name="T13" fmla="*/ 0 60000 65536"/>
                  <a:gd name="T14" fmla="*/ 0 60000 65536"/>
                  <a:gd name="T15" fmla="*/ 0 w 223"/>
                  <a:gd name="T16" fmla="*/ 0 h 23"/>
                  <a:gd name="T17" fmla="*/ 223 w 223"/>
                  <a:gd name="T18" fmla="*/ 23 h 23"/>
                </a:gdLst>
                <a:ahLst/>
                <a:cxnLst>
                  <a:cxn ang="T10">
                    <a:pos x="T0" y="T1"/>
                  </a:cxn>
                  <a:cxn ang="T11">
                    <a:pos x="T2" y="T3"/>
                  </a:cxn>
                  <a:cxn ang="T12">
                    <a:pos x="T4" y="T5"/>
                  </a:cxn>
                  <a:cxn ang="T13">
                    <a:pos x="T6" y="T7"/>
                  </a:cxn>
                  <a:cxn ang="T14">
                    <a:pos x="T8" y="T9"/>
                  </a:cxn>
                </a:cxnLst>
                <a:rect l="T15" t="T16" r="T17" b="T18"/>
                <a:pathLst>
                  <a:path w="223" h="23">
                    <a:moveTo>
                      <a:pt x="0" y="23"/>
                    </a:moveTo>
                    <a:lnTo>
                      <a:pt x="27" y="0"/>
                    </a:lnTo>
                    <a:lnTo>
                      <a:pt x="196" y="0"/>
                    </a:lnTo>
                    <a:lnTo>
                      <a:pt x="223" y="23"/>
                    </a:lnTo>
                    <a:lnTo>
                      <a:pt x="0" y="23"/>
                    </a:lnTo>
                    <a:close/>
                  </a:path>
                </a:pathLst>
              </a:custGeom>
              <a:solidFill>
                <a:srgbClr val="C9C9B6"/>
              </a:solidFill>
              <a:ln w="9525">
                <a:noFill/>
                <a:round/>
              </a:ln>
            </p:spPr>
            <p:txBody>
              <a:bodyPr/>
              <a:lstStyle/>
              <a:p>
                <a:endParaRPr lang="zh-CN" altLang="en-US"/>
              </a:p>
            </p:txBody>
          </p:sp>
          <p:sp>
            <p:nvSpPr>
              <p:cNvPr id="66725" name="Freeform 401"/>
              <p:cNvSpPr/>
              <p:nvPr/>
            </p:nvSpPr>
            <p:spPr bwMode="auto">
              <a:xfrm>
                <a:off x="2924" y="593"/>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 name="T10" fmla="*/ 0 60000 65536"/>
                  <a:gd name="T11" fmla="*/ 0 60000 65536"/>
                  <a:gd name="T12" fmla="*/ 0 60000 65536"/>
                  <a:gd name="T13" fmla="*/ 0 60000 65536"/>
                  <a:gd name="T14" fmla="*/ 0 60000 65536"/>
                  <a:gd name="T15" fmla="*/ 0 w 223"/>
                  <a:gd name="T16" fmla="*/ 0 h 23"/>
                  <a:gd name="T17" fmla="*/ 223 w 223"/>
                  <a:gd name="T18" fmla="*/ 23 h 23"/>
                </a:gdLst>
                <a:ahLst/>
                <a:cxnLst>
                  <a:cxn ang="T10">
                    <a:pos x="T0" y="T1"/>
                  </a:cxn>
                  <a:cxn ang="T11">
                    <a:pos x="T2" y="T3"/>
                  </a:cxn>
                  <a:cxn ang="T12">
                    <a:pos x="T4" y="T5"/>
                  </a:cxn>
                  <a:cxn ang="T13">
                    <a:pos x="T6" y="T7"/>
                  </a:cxn>
                  <a:cxn ang="T14">
                    <a:pos x="T8" y="T9"/>
                  </a:cxn>
                </a:cxnLst>
                <a:rect l="T15" t="T16" r="T17" b="T18"/>
                <a:pathLst>
                  <a:path w="223" h="23">
                    <a:moveTo>
                      <a:pt x="0" y="23"/>
                    </a:moveTo>
                    <a:lnTo>
                      <a:pt x="27" y="0"/>
                    </a:lnTo>
                    <a:lnTo>
                      <a:pt x="196" y="0"/>
                    </a:lnTo>
                    <a:lnTo>
                      <a:pt x="223" y="23"/>
                    </a:lnTo>
                    <a:lnTo>
                      <a:pt x="0" y="23"/>
                    </a:lnTo>
                    <a:close/>
                  </a:path>
                </a:pathLst>
              </a:custGeom>
              <a:solidFill>
                <a:srgbClr val="C9C9B6"/>
              </a:solidFill>
              <a:ln w="9525">
                <a:noFill/>
                <a:round/>
              </a:ln>
            </p:spPr>
            <p:txBody>
              <a:bodyPr/>
              <a:lstStyle/>
              <a:p>
                <a:endParaRPr lang="zh-CN" altLang="en-US"/>
              </a:p>
            </p:txBody>
          </p:sp>
          <p:sp>
            <p:nvSpPr>
              <p:cNvPr id="66726" name="Rectangle 402"/>
              <p:cNvSpPr>
                <a:spLocks noChangeArrowheads="1"/>
              </p:cNvSpPr>
              <p:nvPr/>
            </p:nvSpPr>
            <p:spPr bwMode="auto">
              <a:xfrm>
                <a:off x="2924" y="616"/>
                <a:ext cx="223" cy="175"/>
              </a:xfrm>
              <a:prstGeom prst="rect">
                <a:avLst/>
              </a:prstGeom>
              <a:solidFill>
                <a:srgbClr val="B7B79D"/>
              </a:solidFill>
              <a:ln w="9525">
                <a:noFill/>
                <a:miter lim="800000"/>
              </a:ln>
            </p:spPr>
            <p:txBody>
              <a:bodyPr/>
              <a:lstStyle/>
              <a:p>
                <a:endParaRPr lang="zh-CN" altLang="en-US"/>
              </a:p>
            </p:txBody>
          </p:sp>
          <p:sp>
            <p:nvSpPr>
              <p:cNvPr id="66727" name="Rectangle 403"/>
              <p:cNvSpPr>
                <a:spLocks noChangeArrowheads="1"/>
              </p:cNvSpPr>
              <p:nvPr/>
            </p:nvSpPr>
            <p:spPr bwMode="auto">
              <a:xfrm>
                <a:off x="2879" y="804"/>
                <a:ext cx="314" cy="78"/>
              </a:xfrm>
              <a:prstGeom prst="rect">
                <a:avLst/>
              </a:prstGeom>
              <a:solidFill>
                <a:srgbClr val="B7B79D"/>
              </a:solidFill>
              <a:ln w="9525">
                <a:noFill/>
                <a:miter lim="800000"/>
              </a:ln>
            </p:spPr>
            <p:txBody>
              <a:bodyPr/>
              <a:lstStyle/>
              <a:p>
                <a:endParaRPr lang="zh-CN" altLang="en-US"/>
              </a:p>
            </p:txBody>
          </p:sp>
          <p:sp>
            <p:nvSpPr>
              <p:cNvPr id="66728" name="Rectangle 404"/>
              <p:cNvSpPr>
                <a:spLocks noChangeArrowheads="1"/>
              </p:cNvSpPr>
              <p:nvPr/>
            </p:nvSpPr>
            <p:spPr bwMode="auto">
              <a:xfrm>
                <a:off x="2945" y="637"/>
                <a:ext cx="182" cy="135"/>
              </a:xfrm>
              <a:prstGeom prst="rect">
                <a:avLst/>
              </a:prstGeom>
              <a:solidFill>
                <a:srgbClr val="FFFFFF"/>
              </a:solidFill>
              <a:ln w="9525">
                <a:noFill/>
                <a:miter lim="800000"/>
              </a:ln>
            </p:spPr>
            <p:txBody>
              <a:bodyPr/>
              <a:lstStyle/>
              <a:p>
                <a:endParaRPr lang="zh-CN" altLang="en-US"/>
              </a:p>
            </p:txBody>
          </p:sp>
          <p:sp>
            <p:nvSpPr>
              <p:cNvPr id="66729" name="Line 405"/>
              <p:cNvSpPr>
                <a:spLocks noChangeShapeType="1"/>
              </p:cNvSpPr>
              <p:nvPr/>
            </p:nvSpPr>
            <p:spPr bwMode="auto">
              <a:xfrm flipH="1">
                <a:off x="3094" y="834"/>
                <a:ext cx="74" cy="1"/>
              </a:xfrm>
              <a:prstGeom prst="line">
                <a:avLst/>
              </a:prstGeom>
              <a:noFill/>
              <a:ln w="9525">
                <a:solidFill>
                  <a:srgbClr val="000000"/>
                </a:solidFill>
                <a:round/>
              </a:ln>
            </p:spPr>
            <p:txBody>
              <a:bodyPr/>
              <a:lstStyle/>
              <a:p>
                <a:endParaRPr lang="zh-CN" altLang="en-US"/>
              </a:p>
            </p:txBody>
          </p:sp>
          <p:grpSp>
            <p:nvGrpSpPr>
              <p:cNvPr id="66730" name="Group 406"/>
              <p:cNvGrpSpPr/>
              <p:nvPr/>
            </p:nvGrpSpPr>
            <p:grpSpPr bwMode="auto">
              <a:xfrm>
                <a:off x="2868" y="888"/>
                <a:ext cx="335" cy="51"/>
                <a:chOff x="2868" y="888"/>
                <a:chExt cx="335" cy="51"/>
              </a:xfrm>
            </p:grpSpPr>
            <p:sp>
              <p:nvSpPr>
                <p:cNvPr id="66731" name="Freeform 407"/>
                <p:cNvSpPr/>
                <p:nvPr/>
              </p:nvSpPr>
              <p:spPr bwMode="auto">
                <a:xfrm>
                  <a:off x="2868" y="888"/>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 name="T10" fmla="*/ 0 60000 65536"/>
                    <a:gd name="T11" fmla="*/ 0 60000 65536"/>
                    <a:gd name="T12" fmla="*/ 0 60000 65536"/>
                    <a:gd name="T13" fmla="*/ 0 60000 65536"/>
                    <a:gd name="T14" fmla="*/ 0 60000 65536"/>
                    <a:gd name="T15" fmla="*/ 0 w 335"/>
                    <a:gd name="T16" fmla="*/ 0 h 38"/>
                    <a:gd name="T17" fmla="*/ 335 w 335"/>
                    <a:gd name="T18" fmla="*/ 38 h 38"/>
                  </a:gdLst>
                  <a:ahLst/>
                  <a:cxnLst>
                    <a:cxn ang="T10">
                      <a:pos x="T0" y="T1"/>
                    </a:cxn>
                    <a:cxn ang="T11">
                      <a:pos x="T2" y="T3"/>
                    </a:cxn>
                    <a:cxn ang="T12">
                      <a:pos x="T4" y="T5"/>
                    </a:cxn>
                    <a:cxn ang="T13">
                      <a:pos x="T6" y="T7"/>
                    </a:cxn>
                    <a:cxn ang="T14">
                      <a:pos x="T8" y="T9"/>
                    </a:cxn>
                  </a:cxnLst>
                  <a:rect l="T15" t="T16" r="T17" b="T18"/>
                  <a:pathLst>
                    <a:path w="335" h="38">
                      <a:moveTo>
                        <a:pt x="0" y="38"/>
                      </a:moveTo>
                      <a:lnTo>
                        <a:pt x="40" y="0"/>
                      </a:lnTo>
                      <a:lnTo>
                        <a:pt x="296" y="0"/>
                      </a:lnTo>
                      <a:lnTo>
                        <a:pt x="335" y="38"/>
                      </a:lnTo>
                      <a:lnTo>
                        <a:pt x="0" y="38"/>
                      </a:lnTo>
                      <a:close/>
                    </a:path>
                  </a:pathLst>
                </a:custGeom>
                <a:solidFill>
                  <a:srgbClr val="C9C9B6"/>
                </a:solidFill>
                <a:ln w="9525">
                  <a:noFill/>
                  <a:round/>
                </a:ln>
              </p:spPr>
              <p:txBody>
                <a:bodyPr/>
                <a:lstStyle/>
                <a:p>
                  <a:endParaRPr lang="zh-CN" altLang="en-US"/>
                </a:p>
              </p:txBody>
            </p:sp>
            <p:sp>
              <p:nvSpPr>
                <p:cNvPr id="66732" name="Freeform 408"/>
                <p:cNvSpPr/>
                <p:nvPr/>
              </p:nvSpPr>
              <p:spPr bwMode="auto">
                <a:xfrm>
                  <a:off x="2868" y="888"/>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 name="T10" fmla="*/ 0 60000 65536"/>
                    <a:gd name="T11" fmla="*/ 0 60000 65536"/>
                    <a:gd name="T12" fmla="*/ 0 60000 65536"/>
                    <a:gd name="T13" fmla="*/ 0 60000 65536"/>
                    <a:gd name="T14" fmla="*/ 0 60000 65536"/>
                    <a:gd name="T15" fmla="*/ 0 w 335"/>
                    <a:gd name="T16" fmla="*/ 0 h 38"/>
                    <a:gd name="T17" fmla="*/ 335 w 335"/>
                    <a:gd name="T18" fmla="*/ 38 h 38"/>
                  </a:gdLst>
                  <a:ahLst/>
                  <a:cxnLst>
                    <a:cxn ang="T10">
                      <a:pos x="T0" y="T1"/>
                    </a:cxn>
                    <a:cxn ang="T11">
                      <a:pos x="T2" y="T3"/>
                    </a:cxn>
                    <a:cxn ang="T12">
                      <a:pos x="T4" y="T5"/>
                    </a:cxn>
                    <a:cxn ang="T13">
                      <a:pos x="T6" y="T7"/>
                    </a:cxn>
                    <a:cxn ang="T14">
                      <a:pos x="T8" y="T9"/>
                    </a:cxn>
                  </a:cxnLst>
                  <a:rect l="T15" t="T16" r="T17" b="T18"/>
                  <a:pathLst>
                    <a:path w="335" h="38">
                      <a:moveTo>
                        <a:pt x="0" y="38"/>
                      </a:moveTo>
                      <a:lnTo>
                        <a:pt x="40" y="0"/>
                      </a:lnTo>
                      <a:lnTo>
                        <a:pt x="296" y="0"/>
                      </a:lnTo>
                      <a:lnTo>
                        <a:pt x="335" y="38"/>
                      </a:lnTo>
                      <a:lnTo>
                        <a:pt x="0" y="38"/>
                      </a:lnTo>
                      <a:close/>
                    </a:path>
                  </a:pathLst>
                </a:custGeom>
                <a:solidFill>
                  <a:srgbClr val="C9C9B6"/>
                </a:solidFill>
                <a:ln w="9525">
                  <a:noFill/>
                  <a:round/>
                </a:ln>
              </p:spPr>
              <p:txBody>
                <a:bodyPr/>
                <a:lstStyle/>
                <a:p>
                  <a:endParaRPr lang="zh-CN" altLang="en-US"/>
                </a:p>
              </p:txBody>
            </p:sp>
            <p:sp>
              <p:nvSpPr>
                <p:cNvPr id="66733" name="Rectangle 409"/>
                <p:cNvSpPr>
                  <a:spLocks noChangeArrowheads="1"/>
                </p:cNvSpPr>
                <p:nvPr/>
              </p:nvSpPr>
              <p:spPr bwMode="auto">
                <a:xfrm>
                  <a:off x="2870" y="924"/>
                  <a:ext cx="331" cy="15"/>
                </a:xfrm>
                <a:prstGeom prst="rect">
                  <a:avLst/>
                </a:prstGeom>
                <a:solidFill>
                  <a:srgbClr val="BAB79D"/>
                </a:solidFill>
                <a:ln w="9525">
                  <a:noFill/>
                  <a:miter lim="800000"/>
                </a:ln>
              </p:spPr>
              <p:txBody>
                <a:bodyPr/>
                <a:lstStyle/>
                <a:p>
                  <a:endParaRPr lang="zh-CN" altLang="en-US"/>
                </a:p>
              </p:txBody>
            </p:sp>
          </p:grpSp>
        </p:grpSp>
      </p:grpSp>
      <p:sp>
        <p:nvSpPr>
          <p:cNvPr id="66687" name="Oval 410"/>
          <p:cNvSpPr>
            <a:spLocks noChangeArrowheads="1"/>
          </p:cNvSpPr>
          <p:nvPr/>
        </p:nvSpPr>
        <p:spPr bwMode="auto">
          <a:xfrm>
            <a:off x="6423025" y="1744663"/>
            <a:ext cx="93663" cy="92075"/>
          </a:xfrm>
          <a:prstGeom prst="ellipse">
            <a:avLst/>
          </a:prstGeom>
          <a:solidFill>
            <a:srgbClr val="FFFFFF"/>
          </a:solidFill>
          <a:ln w="30163">
            <a:solidFill>
              <a:srgbClr val="000000"/>
            </a:solidFill>
            <a:round/>
          </a:ln>
        </p:spPr>
        <p:txBody>
          <a:bodyPr/>
          <a:lstStyle/>
          <a:p>
            <a:endParaRPr lang="zh-CN" altLang="en-US"/>
          </a:p>
        </p:txBody>
      </p:sp>
      <p:grpSp>
        <p:nvGrpSpPr>
          <p:cNvPr id="66688" name="Group 411"/>
          <p:cNvGrpSpPr/>
          <p:nvPr/>
        </p:nvGrpSpPr>
        <p:grpSpPr bwMode="auto">
          <a:xfrm>
            <a:off x="6207125" y="898525"/>
            <a:ext cx="506413" cy="514350"/>
            <a:chOff x="3915" y="593"/>
            <a:chExt cx="343" cy="352"/>
          </a:xfrm>
        </p:grpSpPr>
        <p:grpSp>
          <p:nvGrpSpPr>
            <p:cNvPr id="66694" name="Group 412"/>
            <p:cNvGrpSpPr/>
            <p:nvPr/>
          </p:nvGrpSpPr>
          <p:grpSpPr bwMode="auto">
            <a:xfrm>
              <a:off x="3924" y="599"/>
              <a:ext cx="334" cy="346"/>
              <a:chOff x="3924" y="599"/>
              <a:chExt cx="334" cy="346"/>
            </a:xfrm>
          </p:grpSpPr>
          <p:sp>
            <p:nvSpPr>
              <p:cNvPr id="66708" name="Freeform 413"/>
              <p:cNvSpPr/>
              <p:nvPr/>
            </p:nvSpPr>
            <p:spPr bwMode="auto">
              <a:xfrm>
                <a:off x="3932" y="779"/>
                <a:ext cx="316" cy="33"/>
              </a:xfrm>
              <a:custGeom>
                <a:avLst/>
                <a:gdLst>
                  <a:gd name="T0" fmla="*/ 0 w 316"/>
                  <a:gd name="T1" fmla="*/ 33 h 33"/>
                  <a:gd name="T2" fmla="*/ 37 w 316"/>
                  <a:gd name="T3" fmla="*/ 0 h 33"/>
                  <a:gd name="T4" fmla="*/ 279 w 316"/>
                  <a:gd name="T5" fmla="*/ 0 h 33"/>
                  <a:gd name="T6" fmla="*/ 316 w 316"/>
                  <a:gd name="T7" fmla="*/ 33 h 33"/>
                  <a:gd name="T8" fmla="*/ 0 w 316"/>
                  <a:gd name="T9" fmla="*/ 33 h 33"/>
                  <a:gd name="T10" fmla="*/ 0 60000 65536"/>
                  <a:gd name="T11" fmla="*/ 0 60000 65536"/>
                  <a:gd name="T12" fmla="*/ 0 60000 65536"/>
                  <a:gd name="T13" fmla="*/ 0 60000 65536"/>
                  <a:gd name="T14" fmla="*/ 0 60000 65536"/>
                  <a:gd name="T15" fmla="*/ 0 w 316"/>
                  <a:gd name="T16" fmla="*/ 0 h 33"/>
                  <a:gd name="T17" fmla="*/ 316 w 316"/>
                  <a:gd name="T18" fmla="*/ 33 h 33"/>
                </a:gdLst>
                <a:ahLst/>
                <a:cxnLst>
                  <a:cxn ang="T10">
                    <a:pos x="T0" y="T1"/>
                  </a:cxn>
                  <a:cxn ang="T11">
                    <a:pos x="T2" y="T3"/>
                  </a:cxn>
                  <a:cxn ang="T12">
                    <a:pos x="T4" y="T5"/>
                  </a:cxn>
                  <a:cxn ang="T13">
                    <a:pos x="T6" y="T7"/>
                  </a:cxn>
                  <a:cxn ang="T14">
                    <a:pos x="T8" y="T9"/>
                  </a:cxn>
                </a:cxnLst>
                <a:rect l="T15" t="T16" r="T17" b="T18"/>
                <a:pathLst>
                  <a:path w="316" h="33">
                    <a:moveTo>
                      <a:pt x="0" y="33"/>
                    </a:moveTo>
                    <a:lnTo>
                      <a:pt x="37" y="0"/>
                    </a:lnTo>
                    <a:lnTo>
                      <a:pt x="279" y="0"/>
                    </a:lnTo>
                    <a:lnTo>
                      <a:pt x="316" y="33"/>
                    </a:lnTo>
                    <a:lnTo>
                      <a:pt x="0" y="33"/>
                    </a:lnTo>
                    <a:close/>
                  </a:path>
                </a:pathLst>
              </a:custGeom>
              <a:solidFill>
                <a:srgbClr val="000000"/>
              </a:solidFill>
              <a:ln w="9525">
                <a:noFill/>
                <a:round/>
              </a:ln>
            </p:spPr>
            <p:txBody>
              <a:bodyPr/>
              <a:lstStyle/>
              <a:p>
                <a:endParaRPr lang="zh-CN" altLang="en-US"/>
              </a:p>
            </p:txBody>
          </p:sp>
          <p:sp>
            <p:nvSpPr>
              <p:cNvPr id="66709" name="Freeform 414"/>
              <p:cNvSpPr/>
              <p:nvPr/>
            </p:nvSpPr>
            <p:spPr bwMode="auto">
              <a:xfrm>
                <a:off x="3932" y="779"/>
                <a:ext cx="316" cy="33"/>
              </a:xfrm>
              <a:custGeom>
                <a:avLst/>
                <a:gdLst>
                  <a:gd name="T0" fmla="*/ 0 w 316"/>
                  <a:gd name="T1" fmla="*/ 33 h 33"/>
                  <a:gd name="T2" fmla="*/ 37 w 316"/>
                  <a:gd name="T3" fmla="*/ 0 h 33"/>
                  <a:gd name="T4" fmla="*/ 279 w 316"/>
                  <a:gd name="T5" fmla="*/ 0 h 33"/>
                  <a:gd name="T6" fmla="*/ 316 w 316"/>
                  <a:gd name="T7" fmla="*/ 33 h 33"/>
                  <a:gd name="T8" fmla="*/ 0 w 316"/>
                  <a:gd name="T9" fmla="*/ 33 h 33"/>
                  <a:gd name="T10" fmla="*/ 0 60000 65536"/>
                  <a:gd name="T11" fmla="*/ 0 60000 65536"/>
                  <a:gd name="T12" fmla="*/ 0 60000 65536"/>
                  <a:gd name="T13" fmla="*/ 0 60000 65536"/>
                  <a:gd name="T14" fmla="*/ 0 60000 65536"/>
                  <a:gd name="T15" fmla="*/ 0 w 316"/>
                  <a:gd name="T16" fmla="*/ 0 h 33"/>
                  <a:gd name="T17" fmla="*/ 316 w 316"/>
                  <a:gd name="T18" fmla="*/ 33 h 33"/>
                </a:gdLst>
                <a:ahLst/>
                <a:cxnLst>
                  <a:cxn ang="T10">
                    <a:pos x="T0" y="T1"/>
                  </a:cxn>
                  <a:cxn ang="T11">
                    <a:pos x="T2" y="T3"/>
                  </a:cxn>
                  <a:cxn ang="T12">
                    <a:pos x="T4" y="T5"/>
                  </a:cxn>
                  <a:cxn ang="T13">
                    <a:pos x="T6" y="T7"/>
                  </a:cxn>
                  <a:cxn ang="T14">
                    <a:pos x="T8" y="T9"/>
                  </a:cxn>
                </a:cxnLst>
                <a:rect l="T15" t="T16" r="T17" b="T18"/>
                <a:pathLst>
                  <a:path w="316" h="33">
                    <a:moveTo>
                      <a:pt x="0" y="33"/>
                    </a:moveTo>
                    <a:lnTo>
                      <a:pt x="37" y="0"/>
                    </a:lnTo>
                    <a:lnTo>
                      <a:pt x="279" y="0"/>
                    </a:lnTo>
                    <a:lnTo>
                      <a:pt x="316" y="33"/>
                    </a:lnTo>
                    <a:lnTo>
                      <a:pt x="0" y="33"/>
                    </a:lnTo>
                    <a:close/>
                  </a:path>
                </a:pathLst>
              </a:custGeom>
              <a:solidFill>
                <a:srgbClr val="000000"/>
              </a:solidFill>
              <a:ln w="9525">
                <a:noFill/>
                <a:round/>
              </a:ln>
            </p:spPr>
            <p:txBody>
              <a:bodyPr/>
              <a:lstStyle/>
              <a:p>
                <a:endParaRPr lang="zh-CN" altLang="en-US"/>
              </a:p>
            </p:txBody>
          </p:sp>
          <p:sp>
            <p:nvSpPr>
              <p:cNvPr id="66710" name="Freeform 415"/>
              <p:cNvSpPr/>
              <p:nvPr/>
            </p:nvSpPr>
            <p:spPr bwMode="auto">
              <a:xfrm>
                <a:off x="3979" y="599"/>
                <a:ext cx="223" cy="23"/>
              </a:xfrm>
              <a:custGeom>
                <a:avLst/>
                <a:gdLst>
                  <a:gd name="T0" fmla="*/ 0 w 223"/>
                  <a:gd name="T1" fmla="*/ 23 h 23"/>
                  <a:gd name="T2" fmla="*/ 27 w 223"/>
                  <a:gd name="T3" fmla="*/ 0 h 23"/>
                  <a:gd name="T4" fmla="*/ 197 w 223"/>
                  <a:gd name="T5" fmla="*/ 0 h 23"/>
                  <a:gd name="T6" fmla="*/ 223 w 223"/>
                  <a:gd name="T7" fmla="*/ 23 h 23"/>
                  <a:gd name="T8" fmla="*/ 0 w 223"/>
                  <a:gd name="T9" fmla="*/ 23 h 23"/>
                  <a:gd name="T10" fmla="*/ 0 60000 65536"/>
                  <a:gd name="T11" fmla="*/ 0 60000 65536"/>
                  <a:gd name="T12" fmla="*/ 0 60000 65536"/>
                  <a:gd name="T13" fmla="*/ 0 60000 65536"/>
                  <a:gd name="T14" fmla="*/ 0 60000 65536"/>
                  <a:gd name="T15" fmla="*/ 0 w 223"/>
                  <a:gd name="T16" fmla="*/ 0 h 23"/>
                  <a:gd name="T17" fmla="*/ 223 w 223"/>
                  <a:gd name="T18" fmla="*/ 23 h 23"/>
                </a:gdLst>
                <a:ahLst/>
                <a:cxnLst>
                  <a:cxn ang="T10">
                    <a:pos x="T0" y="T1"/>
                  </a:cxn>
                  <a:cxn ang="T11">
                    <a:pos x="T2" y="T3"/>
                  </a:cxn>
                  <a:cxn ang="T12">
                    <a:pos x="T4" y="T5"/>
                  </a:cxn>
                  <a:cxn ang="T13">
                    <a:pos x="T6" y="T7"/>
                  </a:cxn>
                  <a:cxn ang="T14">
                    <a:pos x="T8" y="T9"/>
                  </a:cxn>
                </a:cxnLst>
                <a:rect l="T15" t="T16" r="T17" b="T18"/>
                <a:pathLst>
                  <a:path w="223" h="23">
                    <a:moveTo>
                      <a:pt x="0" y="23"/>
                    </a:moveTo>
                    <a:lnTo>
                      <a:pt x="27" y="0"/>
                    </a:lnTo>
                    <a:lnTo>
                      <a:pt x="197" y="0"/>
                    </a:lnTo>
                    <a:lnTo>
                      <a:pt x="223" y="23"/>
                    </a:lnTo>
                    <a:lnTo>
                      <a:pt x="0" y="23"/>
                    </a:lnTo>
                    <a:close/>
                  </a:path>
                </a:pathLst>
              </a:custGeom>
              <a:solidFill>
                <a:srgbClr val="000000"/>
              </a:solidFill>
              <a:ln w="9525">
                <a:noFill/>
                <a:round/>
              </a:ln>
            </p:spPr>
            <p:txBody>
              <a:bodyPr/>
              <a:lstStyle/>
              <a:p>
                <a:endParaRPr lang="zh-CN" altLang="en-US"/>
              </a:p>
            </p:txBody>
          </p:sp>
          <p:sp>
            <p:nvSpPr>
              <p:cNvPr id="66711" name="Freeform 416"/>
              <p:cNvSpPr/>
              <p:nvPr/>
            </p:nvSpPr>
            <p:spPr bwMode="auto">
              <a:xfrm>
                <a:off x="3979" y="599"/>
                <a:ext cx="223" cy="23"/>
              </a:xfrm>
              <a:custGeom>
                <a:avLst/>
                <a:gdLst>
                  <a:gd name="T0" fmla="*/ 0 w 223"/>
                  <a:gd name="T1" fmla="*/ 23 h 23"/>
                  <a:gd name="T2" fmla="*/ 27 w 223"/>
                  <a:gd name="T3" fmla="*/ 0 h 23"/>
                  <a:gd name="T4" fmla="*/ 197 w 223"/>
                  <a:gd name="T5" fmla="*/ 0 h 23"/>
                  <a:gd name="T6" fmla="*/ 223 w 223"/>
                  <a:gd name="T7" fmla="*/ 23 h 23"/>
                  <a:gd name="T8" fmla="*/ 0 w 223"/>
                  <a:gd name="T9" fmla="*/ 23 h 23"/>
                  <a:gd name="T10" fmla="*/ 0 60000 65536"/>
                  <a:gd name="T11" fmla="*/ 0 60000 65536"/>
                  <a:gd name="T12" fmla="*/ 0 60000 65536"/>
                  <a:gd name="T13" fmla="*/ 0 60000 65536"/>
                  <a:gd name="T14" fmla="*/ 0 60000 65536"/>
                  <a:gd name="T15" fmla="*/ 0 w 223"/>
                  <a:gd name="T16" fmla="*/ 0 h 23"/>
                  <a:gd name="T17" fmla="*/ 223 w 223"/>
                  <a:gd name="T18" fmla="*/ 23 h 23"/>
                </a:gdLst>
                <a:ahLst/>
                <a:cxnLst>
                  <a:cxn ang="T10">
                    <a:pos x="T0" y="T1"/>
                  </a:cxn>
                  <a:cxn ang="T11">
                    <a:pos x="T2" y="T3"/>
                  </a:cxn>
                  <a:cxn ang="T12">
                    <a:pos x="T4" y="T5"/>
                  </a:cxn>
                  <a:cxn ang="T13">
                    <a:pos x="T6" y="T7"/>
                  </a:cxn>
                  <a:cxn ang="T14">
                    <a:pos x="T8" y="T9"/>
                  </a:cxn>
                </a:cxnLst>
                <a:rect l="T15" t="T16" r="T17" b="T18"/>
                <a:pathLst>
                  <a:path w="223" h="23">
                    <a:moveTo>
                      <a:pt x="0" y="23"/>
                    </a:moveTo>
                    <a:lnTo>
                      <a:pt x="27" y="0"/>
                    </a:lnTo>
                    <a:lnTo>
                      <a:pt x="197" y="0"/>
                    </a:lnTo>
                    <a:lnTo>
                      <a:pt x="223" y="23"/>
                    </a:lnTo>
                    <a:lnTo>
                      <a:pt x="0" y="23"/>
                    </a:lnTo>
                    <a:close/>
                  </a:path>
                </a:pathLst>
              </a:custGeom>
              <a:solidFill>
                <a:srgbClr val="000000"/>
              </a:solidFill>
              <a:ln w="9525">
                <a:noFill/>
                <a:round/>
              </a:ln>
            </p:spPr>
            <p:txBody>
              <a:bodyPr/>
              <a:lstStyle/>
              <a:p>
                <a:endParaRPr lang="zh-CN" altLang="en-US"/>
              </a:p>
            </p:txBody>
          </p:sp>
          <p:sp>
            <p:nvSpPr>
              <p:cNvPr id="66712" name="Rectangle 417"/>
              <p:cNvSpPr>
                <a:spLocks noChangeArrowheads="1"/>
              </p:cNvSpPr>
              <p:nvPr/>
            </p:nvSpPr>
            <p:spPr bwMode="auto">
              <a:xfrm>
                <a:off x="3979" y="622"/>
                <a:ext cx="223" cy="176"/>
              </a:xfrm>
              <a:prstGeom prst="rect">
                <a:avLst/>
              </a:prstGeom>
              <a:solidFill>
                <a:srgbClr val="000000"/>
              </a:solidFill>
              <a:ln w="9525">
                <a:noFill/>
                <a:miter lim="800000"/>
              </a:ln>
            </p:spPr>
            <p:txBody>
              <a:bodyPr/>
              <a:lstStyle/>
              <a:p>
                <a:endParaRPr lang="zh-CN" altLang="en-US"/>
              </a:p>
            </p:txBody>
          </p:sp>
          <p:sp>
            <p:nvSpPr>
              <p:cNvPr id="66713" name="Rectangle 418"/>
              <p:cNvSpPr>
                <a:spLocks noChangeArrowheads="1"/>
              </p:cNvSpPr>
              <p:nvPr/>
            </p:nvSpPr>
            <p:spPr bwMode="auto">
              <a:xfrm>
                <a:off x="3934" y="810"/>
                <a:ext cx="314" cy="78"/>
              </a:xfrm>
              <a:prstGeom prst="rect">
                <a:avLst/>
              </a:prstGeom>
              <a:solidFill>
                <a:srgbClr val="000000"/>
              </a:solidFill>
              <a:ln w="9525">
                <a:noFill/>
                <a:miter lim="800000"/>
              </a:ln>
            </p:spPr>
            <p:txBody>
              <a:bodyPr/>
              <a:lstStyle/>
              <a:p>
                <a:endParaRPr lang="zh-CN" altLang="en-US"/>
              </a:p>
            </p:txBody>
          </p:sp>
          <p:sp>
            <p:nvSpPr>
              <p:cNvPr id="66714" name="Rectangle 419"/>
              <p:cNvSpPr>
                <a:spLocks noChangeArrowheads="1"/>
              </p:cNvSpPr>
              <p:nvPr/>
            </p:nvSpPr>
            <p:spPr bwMode="auto">
              <a:xfrm>
                <a:off x="4000" y="644"/>
                <a:ext cx="182" cy="135"/>
              </a:xfrm>
              <a:prstGeom prst="rect">
                <a:avLst/>
              </a:prstGeom>
              <a:solidFill>
                <a:srgbClr val="000000"/>
              </a:solidFill>
              <a:ln w="9525">
                <a:noFill/>
                <a:miter lim="800000"/>
              </a:ln>
            </p:spPr>
            <p:txBody>
              <a:bodyPr/>
              <a:lstStyle/>
              <a:p>
                <a:endParaRPr lang="zh-CN" altLang="en-US"/>
              </a:p>
            </p:txBody>
          </p:sp>
          <p:sp>
            <p:nvSpPr>
              <p:cNvPr id="66715" name="Line 420"/>
              <p:cNvSpPr>
                <a:spLocks noChangeShapeType="1"/>
              </p:cNvSpPr>
              <p:nvPr/>
            </p:nvSpPr>
            <p:spPr bwMode="auto">
              <a:xfrm flipH="1">
                <a:off x="4149" y="840"/>
                <a:ext cx="74" cy="1"/>
              </a:xfrm>
              <a:prstGeom prst="line">
                <a:avLst/>
              </a:prstGeom>
              <a:noFill/>
              <a:ln w="9525">
                <a:solidFill>
                  <a:srgbClr val="000000"/>
                </a:solidFill>
                <a:round/>
              </a:ln>
            </p:spPr>
            <p:txBody>
              <a:bodyPr/>
              <a:lstStyle/>
              <a:p>
                <a:endParaRPr lang="zh-CN" altLang="en-US"/>
              </a:p>
            </p:txBody>
          </p:sp>
          <p:grpSp>
            <p:nvGrpSpPr>
              <p:cNvPr id="66716" name="Group 421"/>
              <p:cNvGrpSpPr/>
              <p:nvPr/>
            </p:nvGrpSpPr>
            <p:grpSpPr bwMode="auto">
              <a:xfrm>
                <a:off x="3924" y="895"/>
                <a:ext cx="334" cy="50"/>
                <a:chOff x="3924" y="895"/>
                <a:chExt cx="334" cy="50"/>
              </a:xfrm>
            </p:grpSpPr>
            <p:sp>
              <p:nvSpPr>
                <p:cNvPr id="66717" name="Freeform 422"/>
                <p:cNvSpPr/>
                <p:nvPr/>
              </p:nvSpPr>
              <p:spPr bwMode="auto">
                <a:xfrm>
                  <a:off x="3924" y="895"/>
                  <a:ext cx="334" cy="38"/>
                </a:xfrm>
                <a:custGeom>
                  <a:avLst/>
                  <a:gdLst>
                    <a:gd name="T0" fmla="*/ 0 w 334"/>
                    <a:gd name="T1" fmla="*/ 38 h 38"/>
                    <a:gd name="T2" fmla="*/ 39 w 334"/>
                    <a:gd name="T3" fmla="*/ 0 h 38"/>
                    <a:gd name="T4" fmla="*/ 295 w 334"/>
                    <a:gd name="T5" fmla="*/ 0 h 38"/>
                    <a:gd name="T6" fmla="*/ 334 w 334"/>
                    <a:gd name="T7" fmla="*/ 38 h 38"/>
                    <a:gd name="T8" fmla="*/ 0 w 334"/>
                    <a:gd name="T9" fmla="*/ 38 h 38"/>
                    <a:gd name="T10" fmla="*/ 0 60000 65536"/>
                    <a:gd name="T11" fmla="*/ 0 60000 65536"/>
                    <a:gd name="T12" fmla="*/ 0 60000 65536"/>
                    <a:gd name="T13" fmla="*/ 0 60000 65536"/>
                    <a:gd name="T14" fmla="*/ 0 60000 65536"/>
                    <a:gd name="T15" fmla="*/ 0 w 334"/>
                    <a:gd name="T16" fmla="*/ 0 h 38"/>
                    <a:gd name="T17" fmla="*/ 334 w 334"/>
                    <a:gd name="T18" fmla="*/ 38 h 38"/>
                  </a:gdLst>
                  <a:ahLst/>
                  <a:cxnLst>
                    <a:cxn ang="T10">
                      <a:pos x="T0" y="T1"/>
                    </a:cxn>
                    <a:cxn ang="T11">
                      <a:pos x="T2" y="T3"/>
                    </a:cxn>
                    <a:cxn ang="T12">
                      <a:pos x="T4" y="T5"/>
                    </a:cxn>
                    <a:cxn ang="T13">
                      <a:pos x="T6" y="T7"/>
                    </a:cxn>
                    <a:cxn ang="T14">
                      <a:pos x="T8" y="T9"/>
                    </a:cxn>
                  </a:cxnLst>
                  <a:rect l="T15" t="T16" r="T17" b="T18"/>
                  <a:pathLst>
                    <a:path w="334" h="38">
                      <a:moveTo>
                        <a:pt x="0" y="38"/>
                      </a:moveTo>
                      <a:lnTo>
                        <a:pt x="39" y="0"/>
                      </a:lnTo>
                      <a:lnTo>
                        <a:pt x="295" y="0"/>
                      </a:lnTo>
                      <a:lnTo>
                        <a:pt x="334" y="38"/>
                      </a:lnTo>
                      <a:lnTo>
                        <a:pt x="0" y="38"/>
                      </a:lnTo>
                      <a:close/>
                    </a:path>
                  </a:pathLst>
                </a:custGeom>
                <a:solidFill>
                  <a:srgbClr val="000000"/>
                </a:solidFill>
                <a:ln w="9525">
                  <a:noFill/>
                  <a:round/>
                </a:ln>
              </p:spPr>
              <p:txBody>
                <a:bodyPr/>
                <a:lstStyle/>
                <a:p>
                  <a:endParaRPr lang="zh-CN" altLang="en-US"/>
                </a:p>
              </p:txBody>
            </p:sp>
            <p:sp>
              <p:nvSpPr>
                <p:cNvPr id="66718" name="Freeform 423"/>
                <p:cNvSpPr/>
                <p:nvPr/>
              </p:nvSpPr>
              <p:spPr bwMode="auto">
                <a:xfrm>
                  <a:off x="3924" y="895"/>
                  <a:ext cx="334" cy="38"/>
                </a:xfrm>
                <a:custGeom>
                  <a:avLst/>
                  <a:gdLst>
                    <a:gd name="T0" fmla="*/ 0 w 334"/>
                    <a:gd name="T1" fmla="*/ 38 h 38"/>
                    <a:gd name="T2" fmla="*/ 39 w 334"/>
                    <a:gd name="T3" fmla="*/ 0 h 38"/>
                    <a:gd name="T4" fmla="*/ 295 w 334"/>
                    <a:gd name="T5" fmla="*/ 0 h 38"/>
                    <a:gd name="T6" fmla="*/ 334 w 334"/>
                    <a:gd name="T7" fmla="*/ 38 h 38"/>
                    <a:gd name="T8" fmla="*/ 0 w 334"/>
                    <a:gd name="T9" fmla="*/ 38 h 38"/>
                    <a:gd name="T10" fmla="*/ 0 60000 65536"/>
                    <a:gd name="T11" fmla="*/ 0 60000 65536"/>
                    <a:gd name="T12" fmla="*/ 0 60000 65536"/>
                    <a:gd name="T13" fmla="*/ 0 60000 65536"/>
                    <a:gd name="T14" fmla="*/ 0 60000 65536"/>
                    <a:gd name="T15" fmla="*/ 0 w 334"/>
                    <a:gd name="T16" fmla="*/ 0 h 38"/>
                    <a:gd name="T17" fmla="*/ 334 w 334"/>
                    <a:gd name="T18" fmla="*/ 38 h 38"/>
                  </a:gdLst>
                  <a:ahLst/>
                  <a:cxnLst>
                    <a:cxn ang="T10">
                      <a:pos x="T0" y="T1"/>
                    </a:cxn>
                    <a:cxn ang="T11">
                      <a:pos x="T2" y="T3"/>
                    </a:cxn>
                    <a:cxn ang="T12">
                      <a:pos x="T4" y="T5"/>
                    </a:cxn>
                    <a:cxn ang="T13">
                      <a:pos x="T6" y="T7"/>
                    </a:cxn>
                    <a:cxn ang="T14">
                      <a:pos x="T8" y="T9"/>
                    </a:cxn>
                  </a:cxnLst>
                  <a:rect l="T15" t="T16" r="T17" b="T18"/>
                  <a:pathLst>
                    <a:path w="334" h="38">
                      <a:moveTo>
                        <a:pt x="0" y="38"/>
                      </a:moveTo>
                      <a:lnTo>
                        <a:pt x="39" y="0"/>
                      </a:lnTo>
                      <a:lnTo>
                        <a:pt x="295" y="0"/>
                      </a:lnTo>
                      <a:lnTo>
                        <a:pt x="334" y="38"/>
                      </a:lnTo>
                      <a:lnTo>
                        <a:pt x="0" y="38"/>
                      </a:lnTo>
                      <a:close/>
                    </a:path>
                  </a:pathLst>
                </a:custGeom>
                <a:solidFill>
                  <a:srgbClr val="000000"/>
                </a:solidFill>
                <a:ln w="9525">
                  <a:noFill/>
                  <a:round/>
                </a:ln>
              </p:spPr>
              <p:txBody>
                <a:bodyPr/>
                <a:lstStyle/>
                <a:p>
                  <a:endParaRPr lang="zh-CN" altLang="en-US"/>
                </a:p>
              </p:txBody>
            </p:sp>
            <p:sp>
              <p:nvSpPr>
                <p:cNvPr id="66719" name="Rectangle 424"/>
                <p:cNvSpPr>
                  <a:spLocks noChangeArrowheads="1"/>
                </p:cNvSpPr>
                <p:nvPr/>
              </p:nvSpPr>
              <p:spPr bwMode="auto">
                <a:xfrm>
                  <a:off x="3926" y="931"/>
                  <a:ext cx="330" cy="14"/>
                </a:xfrm>
                <a:prstGeom prst="rect">
                  <a:avLst/>
                </a:prstGeom>
                <a:solidFill>
                  <a:srgbClr val="000000"/>
                </a:solidFill>
                <a:ln w="9525">
                  <a:noFill/>
                  <a:miter lim="800000"/>
                </a:ln>
              </p:spPr>
              <p:txBody>
                <a:bodyPr/>
                <a:lstStyle/>
                <a:p>
                  <a:endParaRPr lang="zh-CN" altLang="en-US"/>
                </a:p>
              </p:txBody>
            </p:sp>
          </p:grpSp>
        </p:grpSp>
        <p:grpSp>
          <p:nvGrpSpPr>
            <p:cNvPr id="66695" name="Group 425"/>
            <p:cNvGrpSpPr/>
            <p:nvPr/>
          </p:nvGrpSpPr>
          <p:grpSpPr bwMode="auto">
            <a:xfrm>
              <a:off x="3915" y="593"/>
              <a:ext cx="335" cy="346"/>
              <a:chOff x="3915" y="593"/>
              <a:chExt cx="335" cy="346"/>
            </a:xfrm>
          </p:grpSpPr>
          <p:sp>
            <p:nvSpPr>
              <p:cNvPr id="66696" name="Freeform 426"/>
              <p:cNvSpPr/>
              <p:nvPr/>
            </p:nvSpPr>
            <p:spPr bwMode="auto">
              <a:xfrm>
                <a:off x="3924" y="772"/>
                <a:ext cx="316" cy="34"/>
              </a:xfrm>
              <a:custGeom>
                <a:avLst/>
                <a:gdLst>
                  <a:gd name="T0" fmla="*/ 0 w 316"/>
                  <a:gd name="T1" fmla="*/ 34 h 34"/>
                  <a:gd name="T2" fmla="*/ 37 w 316"/>
                  <a:gd name="T3" fmla="*/ 0 h 34"/>
                  <a:gd name="T4" fmla="*/ 278 w 316"/>
                  <a:gd name="T5" fmla="*/ 0 h 34"/>
                  <a:gd name="T6" fmla="*/ 316 w 316"/>
                  <a:gd name="T7" fmla="*/ 34 h 34"/>
                  <a:gd name="T8" fmla="*/ 0 w 316"/>
                  <a:gd name="T9" fmla="*/ 34 h 34"/>
                  <a:gd name="T10" fmla="*/ 0 60000 65536"/>
                  <a:gd name="T11" fmla="*/ 0 60000 65536"/>
                  <a:gd name="T12" fmla="*/ 0 60000 65536"/>
                  <a:gd name="T13" fmla="*/ 0 60000 65536"/>
                  <a:gd name="T14" fmla="*/ 0 60000 65536"/>
                  <a:gd name="T15" fmla="*/ 0 w 316"/>
                  <a:gd name="T16" fmla="*/ 0 h 34"/>
                  <a:gd name="T17" fmla="*/ 316 w 316"/>
                  <a:gd name="T18" fmla="*/ 34 h 34"/>
                </a:gdLst>
                <a:ahLst/>
                <a:cxnLst>
                  <a:cxn ang="T10">
                    <a:pos x="T0" y="T1"/>
                  </a:cxn>
                  <a:cxn ang="T11">
                    <a:pos x="T2" y="T3"/>
                  </a:cxn>
                  <a:cxn ang="T12">
                    <a:pos x="T4" y="T5"/>
                  </a:cxn>
                  <a:cxn ang="T13">
                    <a:pos x="T6" y="T7"/>
                  </a:cxn>
                  <a:cxn ang="T14">
                    <a:pos x="T8" y="T9"/>
                  </a:cxn>
                </a:cxnLst>
                <a:rect l="T15" t="T16" r="T17" b="T18"/>
                <a:pathLst>
                  <a:path w="316" h="34">
                    <a:moveTo>
                      <a:pt x="0" y="34"/>
                    </a:moveTo>
                    <a:lnTo>
                      <a:pt x="37" y="0"/>
                    </a:lnTo>
                    <a:lnTo>
                      <a:pt x="278" y="0"/>
                    </a:lnTo>
                    <a:lnTo>
                      <a:pt x="316" y="34"/>
                    </a:lnTo>
                    <a:lnTo>
                      <a:pt x="0" y="34"/>
                    </a:lnTo>
                    <a:close/>
                  </a:path>
                </a:pathLst>
              </a:custGeom>
              <a:solidFill>
                <a:srgbClr val="C9C9B6"/>
              </a:solidFill>
              <a:ln w="9525">
                <a:noFill/>
                <a:round/>
              </a:ln>
            </p:spPr>
            <p:txBody>
              <a:bodyPr/>
              <a:lstStyle/>
              <a:p>
                <a:endParaRPr lang="zh-CN" altLang="en-US"/>
              </a:p>
            </p:txBody>
          </p:sp>
          <p:sp>
            <p:nvSpPr>
              <p:cNvPr id="66697" name="Freeform 427"/>
              <p:cNvSpPr/>
              <p:nvPr/>
            </p:nvSpPr>
            <p:spPr bwMode="auto">
              <a:xfrm>
                <a:off x="3924" y="772"/>
                <a:ext cx="316" cy="34"/>
              </a:xfrm>
              <a:custGeom>
                <a:avLst/>
                <a:gdLst>
                  <a:gd name="T0" fmla="*/ 0 w 316"/>
                  <a:gd name="T1" fmla="*/ 34 h 34"/>
                  <a:gd name="T2" fmla="*/ 37 w 316"/>
                  <a:gd name="T3" fmla="*/ 0 h 34"/>
                  <a:gd name="T4" fmla="*/ 278 w 316"/>
                  <a:gd name="T5" fmla="*/ 0 h 34"/>
                  <a:gd name="T6" fmla="*/ 316 w 316"/>
                  <a:gd name="T7" fmla="*/ 34 h 34"/>
                  <a:gd name="T8" fmla="*/ 0 w 316"/>
                  <a:gd name="T9" fmla="*/ 34 h 34"/>
                  <a:gd name="T10" fmla="*/ 0 60000 65536"/>
                  <a:gd name="T11" fmla="*/ 0 60000 65536"/>
                  <a:gd name="T12" fmla="*/ 0 60000 65536"/>
                  <a:gd name="T13" fmla="*/ 0 60000 65536"/>
                  <a:gd name="T14" fmla="*/ 0 60000 65536"/>
                  <a:gd name="T15" fmla="*/ 0 w 316"/>
                  <a:gd name="T16" fmla="*/ 0 h 34"/>
                  <a:gd name="T17" fmla="*/ 316 w 316"/>
                  <a:gd name="T18" fmla="*/ 34 h 34"/>
                </a:gdLst>
                <a:ahLst/>
                <a:cxnLst>
                  <a:cxn ang="T10">
                    <a:pos x="T0" y="T1"/>
                  </a:cxn>
                  <a:cxn ang="T11">
                    <a:pos x="T2" y="T3"/>
                  </a:cxn>
                  <a:cxn ang="T12">
                    <a:pos x="T4" y="T5"/>
                  </a:cxn>
                  <a:cxn ang="T13">
                    <a:pos x="T6" y="T7"/>
                  </a:cxn>
                  <a:cxn ang="T14">
                    <a:pos x="T8" y="T9"/>
                  </a:cxn>
                </a:cxnLst>
                <a:rect l="T15" t="T16" r="T17" b="T18"/>
                <a:pathLst>
                  <a:path w="316" h="34">
                    <a:moveTo>
                      <a:pt x="0" y="34"/>
                    </a:moveTo>
                    <a:lnTo>
                      <a:pt x="37" y="0"/>
                    </a:lnTo>
                    <a:lnTo>
                      <a:pt x="278" y="0"/>
                    </a:lnTo>
                    <a:lnTo>
                      <a:pt x="316" y="34"/>
                    </a:lnTo>
                    <a:lnTo>
                      <a:pt x="0" y="34"/>
                    </a:lnTo>
                    <a:close/>
                  </a:path>
                </a:pathLst>
              </a:custGeom>
              <a:solidFill>
                <a:srgbClr val="C9C9B6"/>
              </a:solidFill>
              <a:ln w="9525">
                <a:noFill/>
                <a:round/>
              </a:ln>
            </p:spPr>
            <p:txBody>
              <a:bodyPr/>
              <a:lstStyle/>
              <a:p>
                <a:endParaRPr lang="zh-CN" altLang="en-US"/>
              </a:p>
            </p:txBody>
          </p:sp>
          <p:sp>
            <p:nvSpPr>
              <p:cNvPr id="66698" name="Freeform 428"/>
              <p:cNvSpPr/>
              <p:nvPr/>
            </p:nvSpPr>
            <p:spPr bwMode="auto">
              <a:xfrm>
                <a:off x="3971" y="593"/>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 name="T10" fmla="*/ 0 60000 65536"/>
                  <a:gd name="T11" fmla="*/ 0 60000 65536"/>
                  <a:gd name="T12" fmla="*/ 0 60000 65536"/>
                  <a:gd name="T13" fmla="*/ 0 60000 65536"/>
                  <a:gd name="T14" fmla="*/ 0 60000 65536"/>
                  <a:gd name="T15" fmla="*/ 0 w 223"/>
                  <a:gd name="T16" fmla="*/ 0 h 23"/>
                  <a:gd name="T17" fmla="*/ 223 w 223"/>
                  <a:gd name="T18" fmla="*/ 23 h 23"/>
                </a:gdLst>
                <a:ahLst/>
                <a:cxnLst>
                  <a:cxn ang="T10">
                    <a:pos x="T0" y="T1"/>
                  </a:cxn>
                  <a:cxn ang="T11">
                    <a:pos x="T2" y="T3"/>
                  </a:cxn>
                  <a:cxn ang="T12">
                    <a:pos x="T4" y="T5"/>
                  </a:cxn>
                  <a:cxn ang="T13">
                    <a:pos x="T6" y="T7"/>
                  </a:cxn>
                  <a:cxn ang="T14">
                    <a:pos x="T8" y="T9"/>
                  </a:cxn>
                </a:cxnLst>
                <a:rect l="T15" t="T16" r="T17" b="T18"/>
                <a:pathLst>
                  <a:path w="223" h="23">
                    <a:moveTo>
                      <a:pt x="0" y="23"/>
                    </a:moveTo>
                    <a:lnTo>
                      <a:pt x="27" y="0"/>
                    </a:lnTo>
                    <a:lnTo>
                      <a:pt x="196" y="0"/>
                    </a:lnTo>
                    <a:lnTo>
                      <a:pt x="223" y="23"/>
                    </a:lnTo>
                    <a:lnTo>
                      <a:pt x="0" y="23"/>
                    </a:lnTo>
                    <a:close/>
                  </a:path>
                </a:pathLst>
              </a:custGeom>
              <a:solidFill>
                <a:srgbClr val="C9C9B6"/>
              </a:solidFill>
              <a:ln w="9525">
                <a:noFill/>
                <a:round/>
              </a:ln>
            </p:spPr>
            <p:txBody>
              <a:bodyPr/>
              <a:lstStyle/>
              <a:p>
                <a:endParaRPr lang="zh-CN" altLang="en-US"/>
              </a:p>
            </p:txBody>
          </p:sp>
          <p:sp>
            <p:nvSpPr>
              <p:cNvPr id="66699" name="Freeform 429"/>
              <p:cNvSpPr/>
              <p:nvPr/>
            </p:nvSpPr>
            <p:spPr bwMode="auto">
              <a:xfrm>
                <a:off x="3971" y="593"/>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 name="T10" fmla="*/ 0 60000 65536"/>
                  <a:gd name="T11" fmla="*/ 0 60000 65536"/>
                  <a:gd name="T12" fmla="*/ 0 60000 65536"/>
                  <a:gd name="T13" fmla="*/ 0 60000 65536"/>
                  <a:gd name="T14" fmla="*/ 0 60000 65536"/>
                  <a:gd name="T15" fmla="*/ 0 w 223"/>
                  <a:gd name="T16" fmla="*/ 0 h 23"/>
                  <a:gd name="T17" fmla="*/ 223 w 223"/>
                  <a:gd name="T18" fmla="*/ 23 h 23"/>
                </a:gdLst>
                <a:ahLst/>
                <a:cxnLst>
                  <a:cxn ang="T10">
                    <a:pos x="T0" y="T1"/>
                  </a:cxn>
                  <a:cxn ang="T11">
                    <a:pos x="T2" y="T3"/>
                  </a:cxn>
                  <a:cxn ang="T12">
                    <a:pos x="T4" y="T5"/>
                  </a:cxn>
                  <a:cxn ang="T13">
                    <a:pos x="T6" y="T7"/>
                  </a:cxn>
                  <a:cxn ang="T14">
                    <a:pos x="T8" y="T9"/>
                  </a:cxn>
                </a:cxnLst>
                <a:rect l="T15" t="T16" r="T17" b="T18"/>
                <a:pathLst>
                  <a:path w="223" h="23">
                    <a:moveTo>
                      <a:pt x="0" y="23"/>
                    </a:moveTo>
                    <a:lnTo>
                      <a:pt x="27" y="0"/>
                    </a:lnTo>
                    <a:lnTo>
                      <a:pt x="196" y="0"/>
                    </a:lnTo>
                    <a:lnTo>
                      <a:pt x="223" y="23"/>
                    </a:lnTo>
                    <a:lnTo>
                      <a:pt x="0" y="23"/>
                    </a:lnTo>
                    <a:close/>
                  </a:path>
                </a:pathLst>
              </a:custGeom>
              <a:solidFill>
                <a:srgbClr val="C9C9B6"/>
              </a:solidFill>
              <a:ln w="9525">
                <a:noFill/>
                <a:round/>
              </a:ln>
            </p:spPr>
            <p:txBody>
              <a:bodyPr/>
              <a:lstStyle/>
              <a:p>
                <a:endParaRPr lang="zh-CN" altLang="en-US"/>
              </a:p>
            </p:txBody>
          </p:sp>
          <p:sp>
            <p:nvSpPr>
              <p:cNvPr id="66700" name="Rectangle 430"/>
              <p:cNvSpPr>
                <a:spLocks noChangeArrowheads="1"/>
              </p:cNvSpPr>
              <p:nvPr/>
            </p:nvSpPr>
            <p:spPr bwMode="auto">
              <a:xfrm>
                <a:off x="3971" y="616"/>
                <a:ext cx="223" cy="175"/>
              </a:xfrm>
              <a:prstGeom prst="rect">
                <a:avLst/>
              </a:prstGeom>
              <a:solidFill>
                <a:srgbClr val="B7B79D"/>
              </a:solidFill>
              <a:ln w="9525">
                <a:noFill/>
                <a:miter lim="800000"/>
              </a:ln>
            </p:spPr>
            <p:txBody>
              <a:bodyPr/>
              <a:lstStyle/>
              <a:p>
                <a:endParaRPr lang="zh-CN" altLang="en-US"/>
              </a:p>
            </p:txBody>
          </p:sp>
          <p:sp>
            <p:nvSpPr>
              <p:cNvPr id="66701" name="Rectangle 431"/>
              <p:cNvSpPr>
                <a:spLocks noChangeArrowheads="1"/>
              </p:cNvSpPr>
              <p:nvPr/>
            </p:nvSpPr>
            <p:spPr bwMode="auto">
              <a:xfrm>
                <a:off x="3926" y="804"/>
                <a:ext cx="314" cy="78"/>
              </a:xfrm>
              <a:prstGeom prst="rect">
                <a:avLst/>
              </a:prstGeom>
              <a:solidFill>
                <a:srgbClr val="B7B79D"/>
              </a:solidFill>
              <a:ln w="9525">
                <a:noFill/>
                <a:miter lim="800000"/>
              </a:ln>
            </p:spPr>
            <p:txBody>
              <a:bodyPr/>
              <a:lstStyle/>
              <a:p>
                <a:endParaRPr lang="zh-CN" altLang="en-US"/>
              </a:p>
            </p:txBody>
          </p:sp>
          <p:sp>
            <p:nvSpPr>
              <p:cNvPr id="66702" name="Rectangle 432"/>
              <p:cNvSpPr>
                <a:spLocks noChangeArrowheads="1"/>
              </p:cNvSpPr>
              <p:nvPr/>
            </p:nvSpPr>
            <p:spPr bwMode="auto">
              <a:xfrm>
                <a:off x="3992" y="637"/>
                <a:ext cx="182" cy="135"/>
              </a:xfrm>
              <a:prstGeom prst="rect">
                <a:avLst/>
              </a:prstGeom>
              <a:solidFill>
                <a:srgbClr val="FFFFFF"/>
              </a:solidFill>
              <a:ln w="9525">
                <a:noFill/>
                <a:miter lim="800000"/>
              </a:ln>
            </p:spPr>
            <p:txBody>
              <a:bodyPr/>
              <a:lstStyle/>
              <a:p>
                <a:endParaRPr lang="zh-CN" altLang="en-US"/>
              </a:p>
            </p:txBody>
          </p:sp>
          <p:sp>
            <p:nvSpPr>
              <p:cNvPr id="66703" name="Line 433"/>
              <p:cNvSpPr>
                <a:spLocks noChangeShapeType="1"/>
              </p:cNvSpPr>
              <p:nvPr/>
            </p:nvSpPr>
            <p:spPr bwMode="auto">
              <a:xfrm flipH="1">
                <a:off x="4141" y="834"/>
                <a:ext cx="74" cy="1"/>
              </a:xfrm>
              <a:prstGeom prst="line">
                <a:avLst/>
              </a:prstGeom>
              <a:noFill/>
              <a:ln w="9525">
                <a:solidFill>
                  <a:srgbClr val="000000"/>
                </a:solidFill>
                <a:round/>
              </a:ln>
            </p:spPr>
            <p:txBody>
              <a:bodyPr/>
              <a:lstStyle/>
              <a:p>
                <a:endParaRPr lang="zh-CN" altLang="en-US"/>
              </a:p>
            </p:txBody>
          </p:sp>
          <p:grpSp>
            <p:nvGrpSpPr>
              <p:cNvPr id="66704" name="Group 434"/>
              <p:cNvGrpSpPr/>
              <p:nvPr/>
            </p:nvGrpSpPr>
            <p:grpSpPr bwMode="auto">
              <a:xfrm>
                <a:off x="3915" y="888"/>
                <a:ext cx="335" cy="51"/>
                <a:chOff x="3915" y="888"/>
                <a:chExt cx="335" cy="51"/>
              </a:xfrm>
            </p:grpSpPr>
            <p:sp>
              <p:nvSpPr>
                <p:cNvPr id="66705" name="Freeform 435"/>
                <p:cNvSpPr/>
                <p:nvPr/>
              </p:nvSpPr>
              <p:spPr bwMode="auto">
                <a:xfrm>
                  <a:off x="3915" y="888"/>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 name="T10" fmla="*/ 0 60000 65536"/>
                    <a:gd name="T11" fmla="*/ 0 60000 65536"/>
                    <a:gd name="T12" fmla="*/ 0 60000 65536"/>
                    <a:gd name="T13" fmla="*/ 0 60000 65536"/>
                    <a:gd name="T14" fmla="*/ 0 60000 65536"/>
                    <a:gd name="T15" fmla="*/ 0 w 335"/>
                    <a:gd name="T16" fmla="*/ 0 h 38"/>
                    <a:gd name="T17" fmla="*/ 335 w 335"/>
                    <a:gd name="T18" fmla="*/ 38 h 38"/>
                  </a:gdLst>
                  <a:ahLst/>
                  <a:cxnLst>
                    <a:cxn ang="T10">
                      <a:pos x="T0" y="T1"/>
                    </a:cxn>
                    <a:cxn ang="T11">
                      <a:pos x="T2" y="T3"/>
                    </a:cxn>
                    <a:cxn ang="T12">
                      <a:pos x="T4" y="T5"/>
                    </a:cxn>
                    <a:cxn ang="T13">
                      <a:pos x="T6" y="T7"/>
                    </a:cxn>
                    <a:cxn ang="T14">
                      <a:pos x="T8" y="T9"/>
                    </a:cxn>
                  </a:cxnLst>
                  <a:rect l="T15" t="T16" r="T17" b="T18"/>
                  <a:pathLst>
                    <a:path w="335" h="38">
                      <a:moveTo>
                        <a:pt x="0" y="38"/>
                      </a:moveTo>
                      <a:lnTo>
                        <a:pt x="40" y="0"/>
                      </a:lnTo>
                      <a:lnTo>
                        <a:pt x="296" y="0"/>
                      </a:lnTo>
                      <a:lnTo>
                        <a:pt x="335" y="38"/>
                      </a:lnTo>
                      <a:lnTo>
                        <a:pt x="0" y="38"/>
                      </a:lnTo>
                      <a:close/>
                    </a:path>
                  </a:pathLst>
                </a:custGeom>
                <a:solidFill>
                  <a:srgbClr val="C9C9B6"/>
                </a:solidFill>
                <a:ln w="9525">
                  <a:noFill/>
                  <a:round/>
                </a:ln>
              </p:spPr>
              <p:txBody>
                <a:bodyPr/>
                <a:lstStyle/>
                <a:p>
                  <a:endParaRPr lang="zh-CN" altLang="en-US"/>
                </a:p>
              </p:txBody>
            </p:sp>
            <p:sp>
              <p:nvSpPr>
                <p:cNvPr id="66706" name="Freeform 436"/>
                <p:cNvSpPr/>
                <p:nvPr/>
              </p:nvSpPr>
              <p:spPr bwMode="auto">
                <a:xfrm>
                  <a:off x="3915" y="888"/>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 name="T10" fmla="*/ 0 60000 65536"/>
                    <a:gd name="T11" fmla="*/ 0 60000 65536"/>
                    <a:gd name="T12" fmla="*/ 0 60000 65536"/>
                    <a:gd name="T13" fmla="*/ 0 60000 65536"/>
                    <a:gd name="T14" fmla="*/ 0 60000 65536"/>
                    <a:gd name="T15" fmla="*/ 0 w 335"/>
                    <a:gd name="T16" fmla="*/ 0 h 38"/>
                    <a:gd name="T17" fmla="*/ 335 w 335"/>
                    <a:gd name="T18" fmla="*/ 38 h 38"/>
                  </a:gdLst>
                  <a:ahLst/>
                  <a:cxnLst>
                    <a:cxn ang="T10">
                      <a:pos x="T0" y="T1"/>
                    </a:cxn>
                    <a:cxn ang="T11">
                      <a:pos x="T2" y="T3"/>
                    </a:cxn>
                    <a:cxn ang="T12">
                      <a:pos x="T4" y="T5"/>
                    </a:cxn>
                    <a:cxn ang="T13">
                      <a:pos x="T6" y="T7"/>
                    </a:cxn>
                    <a:cxn ang="T14">
                      <a:pos x="T8" y="T9"/>
                    </a:cxn>
                  </a:cxnLst>
                  <a:rect l="T15" t="T16" r="T17" b="T18"/>
                  <a:pathLst>
                    <a:path w="335" h="38">
                      <a:moveTo>
                        <a:pt x="0" y="38"/>
                      </a:moveTo>
                      <a:lnTo>
                        <a:pt x="40" y="0"/>
                      </a:lnTo>
                      <a:lnTo>
                        <a:pt x="296" y="0"/>
                      </a:lnTo>
                      <a:lnTo>
                        <a:pt x="335" y="38"/>
                      </a:lnTo>
                      <a:lnTo>
                        <a:pt x="0" y="38"/>
                      </a:lnTo>
                      <a:close/>
                    </a:path>
                  </a:pathLst>
                </a:custGeom>
                <a:solidFill>
                  <a:srgbClr val="C9C9B6"/>
                </a:solidFill>
                <a:ln w="9525">
                  <a:noFill/>
                  <a:round/>
                </a:ln>
              </p:spPr>
              <p:txBody>
                <a:bodyPr/>
                <a:lstStyle/>
                <a:p>
                  <a:endParaRPr lang="zh-CN" altLang="en-US"/>
                </a:p>
              </p:txBody>
            </p:sp>
            <p:sp>
              <p:nvSpPr>
                <p:cNvPr id="66707" name="Rectangle 437"/>
                <p:cNvSpPr>
                  <a:spLocks noChangeArrowheads="1"/>
                </p:cNvSpPr>
                <p:nvPr/>
              </p:nvSpPr>
              <p:spPr bwMode="auto">
                <a:xfrm>
                  <a:off x="3917" y="924"/>
                  <a:ext cx="331" cy="15"/>
                </a:xfrm>
                <a:prstGeom prst="rect">
                  <a:avLst/>
                </a:prstGeom>
                <a:solidFill>
                  <a:srgbClr val="BAB79D"/>
                </a:solidFill>
                <a:ln w="9525">
                  <a:noFill/>
                  <a:miter lim="800000"/>
                </a:ln>
              </p:spPr>
              <p:txBody>
                <a:bodyPr/>
                <a:lstStyle/>
                <a:p>
                  <a:endParaRPr lang="zh-CN" altLang="en-US"/>
                </a:p>
              </p:txBody>
            </p:sp>
          </p:grpSp>
        </p:grpSp>
      </p:grpSp>
      <p:sp>
        <p:nvSpPr>
          <p:cNvPr id="66689" name="Text Box 438"/>
          <p:cNvSpPr txBox="1">
            <a:spLocks noChangeArrowheads="1"/>
          </p:cNvSpPr>
          <p:nvPr/>
        </p:nvSpPr>
        <p:spPr bwMode="auto">
          <a:xfrm>
            <a:off x="1823247" y="1439069"/>
            <a:ext cx="6408737" cy="1382713"/>
          </a:xfrm>
          <a:prstGeom prst="rect">
            <a:avLst/>
          </a:prstGeom>
          <a:solidFill>
            <a:srgbClr val="FFFF99"/>
          </a:solidFill>
          <a:ln w="9525">
            <a:solidFill>
              <a:schemeClr val="tx2"/>
            </a:solidFill>
            <a:miter lim="800000"/>
          </a:ln>
        </p:spPr>
        <p:txBody>
          <a:bodyPr>
            <a:spAutoFit/>
          </a:bodyPr>
          <a:lstStyle/>
          <a:p>
            <a:pPr algn="ctr"/>
            <a:r>
              <a:rPr lang="zh-CN" altLang="en-US" dirty="0">
                <a:latin typeface="Arial" panose="020B0604020202020204" pitchFamily="34" charset="0"/>
              </a:rPr>
              <a:t>在同一个局域网上的主机或路由器的</a:t>
            </a:r>
          </a:p>
          <a:p>
            <a:pPr algn="ctr"/>
            <a:r>
              <a:rPr lang="en-US" altLang="zh-CN" dirty="0">
                <a:latin typeface="Arial" panose="020B0604020202020204" pitchFamily="34" charset="0"/>
              </a:rPr>
              <a:t>IP</a:t>
            </a:r>
            <a:r>
              <a:rPr lang="zh-CN" altLang="en-US" dirty="0">
                <a:latin typeface="Arial" panose="020B0604020202020204" pitchFamily="34" charset="0"/>
              </a:rPr>
              <a:t>地址中的网络号必须是一样的。</a:t>
            </a:r>
          </a:p>
          <a:p>
            <a:pPr algn="ctr"/>
            <a:r>
              <a:rPr lang="zh-CN" altLang="en-US" dirty="0">
                <a:latin typeface="Arial" panose="020B0604020202020204" pitchFamily="34" charset="0"/>
              </a:rPr>
              <a:t>图中的网络号就是</a:t>
            </a:r>
            <a:r>
              <a:rPr lang="en-US" altLang="zh-CN" dirty="0">
                <a:latin typeface="Arial" panose="020B0604020202020204" pitchFamily="34" charset="0"/>
              </a:rPr>
              <a:t>IP</a:t>
            </a:r>
            <a:r>
              <a:rPr lang="zh-CN" altLang="en-US" dirty="0">
                <a:latin typeface="Arial" panose="020B0604020202020204" pitchFamily="34" charset="0"/>
              </a:rPr>
              <a:t>地址中的 </a:t>
            </a:r>
            <a:r>
              <a:rPr lang="en-US" altLang="zh-CN" dirty="0">
                <a:latin typeface="Arial" panose="020B0604020202020204" pitchFamily="34" charset="0"/>
              </a:rPr>
              <a:t>net-id</a:t>
            </a:r>
          </a:p>
        </p:txBody>
      </p:sp>
      <p:grpSp>
        <p:nvGrpSpPr>
          <p:cNvPr id="446510" name="Group 446"/>
          <p:cNvGrpSpPr/>
          <p:nvPr/>
        </p:nvGrpSpPr>
        <p:grpSpPr bwMode="auto">
          <a:xfrm>
            <a:off x="373063" y="3411538"/>
            <a:ext cx="2103437" cy="1708150"/>
            <a:chOff x="235" y="2149"/>
            <a:chExt cx="1325" cy="1076"/>
          </a:xfrm>
        </p:grpSpPr>
        <p:sp>
          <p:nvSpPr>
            <p:cNvPr id="66691" name="Line 440"/>
            <p:cNvSpPr>
              <a:spLocks noChangeShapeType="1"/>
            </p:cNvSpPr>
            <p:nvPr/>
          </p:nvSpPr>
          <p:spPr bwMode="auto">
            <a:xfrm>
              <a:off x="235" y="2149"/>
              <a:ext cx="545" cy="0"/>
            </a:xfrm>
            <a:prstGeom prst="line">
              <a:avLst/>
            </a:prstGeom>
            <a:noFill/>
            <a:ln w="57150">
              <a:solidFill>
                <a:schemeClr val="hlink"/>
              </a:solidFill>
              <a:round/>
            </a:ln>
          </p:spPr>
          <p:txBody>
            <a:bodyPr/>
            <a:lstStyle/>
            <a:p>
              <a:endParaRPr lang="zh-CN" altLang="en-US"/>
            </a:p>
          </p:txBody>
        </p:sp>
        <p:sp>
          <p:nvSpPr>
            <p:cNvPr id="66692" name="Line 443"/>
            <p:cNvSpPr>
              <a:spLocks noChangeShapeType="1"/>
            </p:cNvSpPr>
            <p:nvPr/>
          </p:nvSpPr>
          <p:spPr bwMode="auto">
            <a:xfrm>
              <a:off x="246" y="2841"/>
              <a:ext cx="545" cy="0"/>
            </a:xfrm>
            <a:prstGeom prst="line">
              <a:avLst/>
            </a:prstGeom>
            <a:noFill/>
            <a:ln w="57150">
              <a:solidFill>
                <a:schemeClr val="hlink"/>
              </a:solidFill>
              <a:round/>
            </a:ln>
          </p:spPr>
          <p:txBody>
            <a:bodyPr/>
            <a:lstStyle/>
            <a:p>
              <a:endParaRPr lang="zh-CN" altLang="en-US"/>
            </a:p>
          </p:txBody>
        </p:sp>
        <p:sp>
          <p:nvSpPr>
            <p:cNvPr id="66693" name="Line 445"/>
            <p:cNvSpPr>
              <a:spLocks noChangeShapeType="1"/>
            </p:cNvSpPr>
            <p:nvPr/>
          </p:nvSpPr>
          <p:spPr bwMode="auto">
            <a:xfrm>
              <a:off x="1015" y="3225"/>
              <a:ext cx="545" cy="0"/>
            </a:xfrm>
            <a:prstGeom prst="line">
              <a:avLst/>
            </a:prstGeom>
            <a:noFill/>
            <a:ln w="57150">
              <a:solidFill>
                <a:schemeClr val="hlink"/>
              </a:solidFill>
              <a:round/>
            </a:ln>
          </p:spPr>
          <p:txBody>
            <a:bodyPr/>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446510"/>
                                        </p:tgtEl>
                                        <p:attrNameLst>
                                          <p:attrName>style.visibility</p:attrName>
                                        </p:attrNameLst>
                                      </p:cBhvr>
                                      <p:to>
                                        <p:strVal val="visible"/>
                                      </p:to>
                                    </p:set>
                                  </p:childTnLst>
                                </p:cTn>
                              </p:par>
                            </p:childTnLst>
                          </p:cTn>
                        </p:par>
                        <p:par>
                          <p:cTn id="7" fill="hold">
                            <p:stCondLst>
                              <p:cond delay="0"/>
                            </p:stCondLst>
                            <p:childTnLst>
                              <p:par>
                                <p:cTn id="8" presetID="35" presetClass="emph" presetSubtype="0" repeatCount="3000" fill="hold" nodeType="afterEffect">
                                  <p:stCondLst>
                                    <p:cond delay="500"/>
                                  </p:stCondLst>
                                  <p:childTnLst>
                                    <p:anim calcmode="discrete" valueType="str">
                                      <p:cBhvr>
                                        <p:cTn id="9" dur="1000" fill="hold"/>
                                        <p:tgtEl>
                                          <p:spTgt spid="446510"/>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7586" name="AutoShape 2"/>
          <p:cNvSpPr>
            <a:spLocks noChangeArrowheads="1"/>
          </p:cNvSpPr>
          <p:nvPr/>
        </p:nvSpPr>
        <p:spPr bwMode="auto">
          <a:xfrm>
            <a:off x="1350963" y="1793875"/>
            <a:ext cx="6521450" cy="3902075"/>
          </a:xfrm>
          <a:prstGeom prst="roundRect">
            <a:avLst>
              <a:gd name="adj" fmla="val 24787"/>
            </a:avLst>
          </a:prstGeom>
          <a:solidFill>
            <a:srgbClr val="CCECFF"/>
          </a:solidFill>
          <a:ln w="9525">
            <a:solidFill>
              <a:schemeClr val="tx1"/>
            </a:solidFill>
            <a:prstDash val="dash"/>
            <a:round/>
          </a:ln>
        </p:spPr>
        <p:txBody>
          <a:bodyPr wrap="none" anchor="ctr"/>
          <a:lstStyle/>
          <a:p>
            <a:endParaRPr lang="zh-CN" altLang="en-US"/>
          </a:p>
        </p:txBody>
      </p:sp>
      <p:sp>
        <p:nvSpPr>
          <p:cNvPr id="67587" name="Rectangle 3"/>
          <p:cNvSpPr>
            <a:spLocks noGrp="1" noChangeArrowheads="1"/>
          </p:cNvSpPr>
          <p:nvPr>
            <p:ph type="title"/>
          </p:nvPr>
        </p:nvSpPr>
        <p:spPr>
          <a:xfrm>
            <a:off x="755650" y="260350"/>
            <a:ext cx="7793038" cy="576263"/>
          </a:xfrm>
        </p:spPr>
        <p:txBody>
          <a:bodyPr/>
          <a:lstStyle/>
          <a:p>
            <a:pPr eaLnBrk="1" hangingPunct="1"/>
            <a:r>
              <a:rPr lang="zh-CN" altLang="en-US" sz="3200" dirty="0"/>
              <a:t>互联网中</a:t>
            </a:r>
            <a:r>
              <a:rPr lang="zh-CN" altLang="en-US" sz="3200" dirty="0" smtClean="0"/>
              <a:t>的</a:t>
            </a:r>
            <a:r>
              <a:rPr lang="en-US" altLang="zh-CN" sz="3200" dirty="0" smtClean="0"/>
              <a:t>IP</a:t>
            </a:r>
            <a:r>
              <a:rPr lang="zh-CN" altLang="en-US" sz="3200" dirty="0"/>
              <a:t>地址 </a:t>
            </a:r>
          </a:p>
        </p:txBody>
      </p:sp>
      <p:sp>
        <p:nvSpPr>
          <p:cNvPr id="67588" name="Freeform 4"/>
          <p:cNvSpPr/>
          <p:nvPr/>
        </p:nvSpPr>
        <p:spPr bwMode="auto">
          <a:xfrm>
            <a:off x="3055938" y="2538413"/>
            <a:ext cx="4789487" cy="3170237"/>
          </a:xfrm>
          <a:custGeom>
            <a:avLst/>
            <a:gdLst>
              <a:gd name="T0" fmla="*/ 1959 w 3246"/>
              <a:gd name="T1" fmla="*/ 1382 h 2165"/>
              <a:gd name="T2" fmla="*/ 2196 w 3246"/>
              <a:gd name="T3" fmla="*/ 1115 h 2165"/>
              <a:gd name="T4" fmla="*/ 2334 w 3246"/>
              <a:gd name="T5" fmla="*/ 857 h 2165"/>
              <a:gd name="T6" fmla="*/ 2474 w 3246"/>
              <a:gd name="T7" fmla="*/ 428 h 2165"/>
              <a:gd name="T8" fmla="*/ 2485 w 3246"/>
              <a:gd name="T9" fmla="*/ 397 h 2165"/>
              <a:gd name="T10" fmla="*/ 2503 w 3246"/>
              <a:gd name="T11" fmla="*/ 318 h 2165"/>
              <a:gd name="T12" fmla="*/ 2524 w 3246"/>
              <a:gd name="T13" fmla="*/ 241 h 2165"/>
              <a:gd name="T14" fmla="*/ 2539 w 3246"/>
              <a:gd name="T15" fmla="*/ 212 h 2165"/>
              <a:gd name="T16" fmla="*/ 2557 w 3246"/>
              <a:gd name="T17" fmla="*/ 191 h 2165"/>
              <a:gd name="T18" fmla="*/ 2599 w 3246"/>
              <a:gd name="T19" fmla="*/ 170 h 2165"/>
              <a:gd name="T20" fmla="*/ 2630 w 3246"/>
              <a:gd name="T21" fmla="*/ 154 h 2165"/>
              <a:gd name="T22" fmla="*/ 2674 w 3246"/>
              <a:gd name="T23" fmla="*/ 131 h 2165"/>
              <a:gd name="T24" fmla="*/ 2709 w 3246"/>
              <a:gd name="T25" fmla="*/ 110 h 2165"/>
              <a:gd name="T26" fmla="*/ 2752 w 3246"/>
              <a:gd name="T27" fmla="*/ 79 h 2165"/>
              <a:gd name="T28" fmla="*/ 2767 w 3246"/>
              <a:gd name="T29" fmla="*/ 75 h 2165"/>
              <a:gd name="T30" fmla="*/ 2819 w 3246"/>
              <a:gd name="T31" fmla="*/ 52 h 2165"/>
              <a:gd name="T32" fmla="*/ 2879 w 3246"/>
              <a:gd name="T33" fmla="*/ 27 h 2165"/>
              <a:gd name="T34" fmla="*/ 2933 w 3246"/>
              <a:gd name="T35" fmla="*/ 13 h 2165"/>
              <a:gd name="T36" fmla="*/ 2952 w 3246"/>
              <a:gd name="T37" fmla="*/ 13 h 2165"/>
              <a:gd name="T38" fmla="*/ 2973 w 3246"/>
              <a:gd name="T39" fmla="*/ 6 h 2165"/>
              <a:gd name="T40" fmla="*/ 3037 w 3246"/>
              <a:gd name="T41" fmla="*/ 0 h 2165"/>
              <a:gd name="T42" fmla="*/ 3110 w 3246"/>
              <a:gd name="T43" fmla="*/ 4 h 2165"/>
              <a:gd name="T44" fmla="*/ 3155 w 3246"/>
              <a:gd name="T45" fmla="*/ 15 h 2165"/>
              <a:gd name="T46" fmla="*/ 3178 w 3246"/>
              <a:gd name="T47" fmla="*/ 25 h 2165"/>
              <a:gd name="T48" fmla="*/ 3191 w 3246"/>
              <a:gd name="T49" fmla="*/ 56 h 2165"/>
              <a:gd name="T50" fmla="*/ 3211 w 3246"/>
              <a:gd name="T51" fmla="*/ 116 h 2165"/>
              <a:gd name="T52" fmla="*/ 3240 w 3246"/>
              <a:gd name="T53" fmla="*/ 275 h 2165"/>
              <a:gd name="T54" fmla="*/ 3240 w 3246"/>
              <a:gd name="T55" fmla="*/ 355 h 2165"/>
              <a:gd name="T56" fmla="*/ 3246 w 3246"/>
              <a:gd name="T57" fmla="*/ 473 h 2165"/>
              <a:gd name="T58" fmla="*/ 3234 w 3246"/>
              <a:gd name="T59" fmla="*/ 785 h 2165"/>
              <a:gd name="T60" fmla="*/ 3230 w 3246"/>
              <a:gd name="T61" fmla="*/ 1003 h 2165"/>
              <a:gd name="T62" fmla="*/ 3232 w 3246"/>
              <a:gd name="T63" fmla="*/ 1102 h 2165"/>
              <a:gd name="T64" fmla="*/ 3222 w 3246"/>
              <a:gd name="T65" fmla="*/ 1229 h 2165"/>
              <a:gd name="T66" fmla="*/ 3222 w 3246"/>
              <a:gd name="T67" fmla="*/ 1433 h 2165"/>
              <a:gd name="T68" fmla="*/ 3216 w 3246"/>
              <a:gd name="T69" fmla="*/ 1769 h 2165"/>
              <a:gd name="T70" fmla="*/ 3036 w 3246"/>
              <a:gd name="T71" fmla="*/ 1979 h 2165"/>
              <a:gd name="T72" fmla="*/ 2676 w 3246"/>
              <a:gd name="T73" fmla="*/ 1997 h 2165"/>
              <a:gd name="T74" fmla="*/ 1878 w 3246"/>
              <a:gd name="T75" fmla="*/ 2039 h 2165"/>
              <a:gd name="T76" fmla="*/ 1031 w 3246"/>
              <a:gd name="T77" fmla="*/ 2140 h 2165"/>
              <a:gd name="T78" fmla="*/ 660 w 3246"/>
              <a:gd name="T79" fmla="*/ 2117 h 2165"/>
              <a:gd name="T80" fmla="*/ 222 w 3246"/>
              <a:gd name="T81" fmla="*/ 2129 h 2165"/>
              <a:gd name="T82" fmla="*/ 0 w 3246"/>
              <a:gd name="T83" fmla="*/ 1985 h 2165"/>
              <a:gd name="T84" fmla="*/ 36 w 3246"/>
              <a:gd name="T85" fmla="*/ 1853 h 2165"/>
              <a:gd name="T86" fmla="*/ 510 w 3246"/>
              <a:gd name="T87" fmla="*/ 1799 h 2165"/>
              <a:gd name="T88" fmla="*/ 1038 w 3246"/>
              <a:gd name="T89" fmla="*/ 1769 h 2165"/>
              <a:gd name="T90" fmla="*/ 1788 w 3246"/>
              <a:gd name="T91" fmla="*/ 1594 h 2165"/>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3246"/>
              <a:gd name="T139" fmla="*/ 0 h 2165"/>
              <a:gd name="T140" fmla="*/ 3246 w 3246"/>
              <a:gd name="T141" fmla="*/ 2165 h 2165"/>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3246" h="2165">
                <a:moveTo>
                  <a:pt x="1926" y="1499"/>
                </a:moveTo>
                <a:lnTo>
                  <a:pt x="1959" y="1382"/>
                </a:lnTo>
                <a:lnTo>
                  <a:pt x="2016" y="1319"/>
                </a:lnTo>
                <a:lnTo>
                  <a:pt x="2196" y="1115"/>
                </a:lnTo>
                <a:lnTo>
                  <a:pt x="2256" y="1025"/>
                </a:lnTo>
                <a:lnTo>
                  <a:pt x="2334" y="857"/>
                </a:lnTo>
                <a:lnTo>
                  <a:pt x="2424" y="635"/>
                </a:lnTo>
                <a:lnTo>
                  <a:pt x="2474" y="428"/>
                </a:lnTo>
                <a:lnTo>
                  <a:pt x="2478" y="413"/>
                </a:lnTo>
                <a:lnTo>
                  <a:pt x="2485" y="397"/>
                </a:lnTo>
                <a:lnTo>
                  <a:pt x="2493" y="359"/>
                </a:lnTo>
                <a:lnTo>
                  <a:pt x="2503" y="318"/>
                </a:lnTo>
                <a:lnTo>
                  <a:pt x="2514" y="278"/>
                </a:lnTo>
                <a:lnTo>
                  <a:pt x="2524" y="241"/>
                </a:lnTo>
                <a:lnTo>
                  <a:pt x="2532" y="224"/>
                </a:lnTo>
                <a:lnTo>
                  <a:pt x="2539" y="212"/>
                </a:lnTo>
                <a:lnTo>
                  <a:pt x="2547" y="199"/>
                </a:lnTo>
                <a:lnTo>
                  <a:pt x="2557" y="191"/>
                </a:lnTo>
                <a:lnTo>
                  <a:pt x="2580" y="179"/>
                </a:lnTo>
                <a:lnTo>
                  <a:pt x="2599" y="170"/>
                </a:lnTo>
                <a:lnTo>
                  <a:pt x="2615" y="160"/>
                </a:lnTo>
                <a:lnTo>
                  <a:pt x="2630" y="154"/>
                </a:lnTo>
                <a:lnTo>
                  <a:pt x="2655" y="141"/>
                </a:lnTo>
                <a:lnTo>
                  <a:pt x="2674" y="131"/>
                </a:lnTo>
                <a:lnTo>
                  <a:pt x="2690" y="121"/>
                </a:lnTo>
                <a:lnTo>
                  <a:pt x="2709" y="110"/>
                </a:lnTo>
                <a:lnTo>
                  <a:pt x="2728" y="98"/>
                </a:lnTo>
                <a:lnTo>
                  <a:pt x="2752" y="79"/>
                </a:lnTo>
                <a:lnTo>
                  <a:pt x="2759" y="77"/>
                </a:lnTo>
                <a:lnTo>
                  <a:pt x="2767" y="75"/>
                </a:lnTo>
                <a:lnTo>
                  <a:pt x="2790" y="64"/>
                </a:lnTo>
                <a:lnTo>
                  <a:pt x="2819" y="52"/>
                </a:lnTo>
                <a:lnTo>
                  <a:pt x="2850" y="40"/>
                </a:lnTo>
                <a:lnTo>
                  <a:pt x="2879" y="27"/>
                </a:lnTo>
                <a:lnTo>
                  <a:pt x="2908" y="19"/>
                </a:lnTo>
                <a:lnTo>
                  <a:pt x="2933" y="13"/>
                </a:lnTo>
                <a:lnTo>
                  <a:pt x="2943" y="13"/>
                </a:lnTo>
                <a:lnTo>
                  <a:pt x="2952" y="13"/>
                </a:lnTo>
                <a:lnTo>
                  <a:pt x="2962" y="11"/>
                </a:lnTo>
                <a:lnTo>
                  <a:pt x="2973" y="6"/>
                </a:lnTo>
                <a:lnTo>
                  <a:pt x="3002" y="2"/>
                </a:lnTo>
                <a:lnTo>
                  <a:pt x="3037" y="0"/>
                </a:lnTo>
                <a:lnTo>
                  <a:pt x="3072" y="0"/>
                </a:lnTo>
                <a:lnTo>
                  <a:pt x="3110" y="4"/>
                </a:lnTo>
                <a:lnTo>
                  <a:pt x="3141" y="8"/>
                </a:lnTo>
                <a:lnTo>
                  <a:pt x="3155" y="15"/>
                </a:lnTo>
                <a:lnTo>
                  <a:pt x="3168" y="19"/>
                </a:lnTo>
                <a:lnTo>
                  <a:pt x="3178" y="25"/>
                </a:lnTo>
                <a:lnTo>
                  <a:pt x="3184" y="33"/>
                </a:lnTo>
                <a:lnTo>
                  <a:pt x="3191" y="56"/>
                </a:lnTo>
                <a:lnTo>
                  <a:pt x="3199" y="85"/>
                </a:lnTo>
                <a:lnTo>
                  <a:pt x="3211" y="116"/>
                </a:lnTo>
                <a:lnTo>
                  <a:pt x="3222" y="209"/>
                </a:lnTo>
                <a:lnTo>
                  <a:pt x="3240" y="275"/>
                </a:lnTo>
                <a:lnTo>
                  <a:pt x="3240" y="343"/>
                </a:lnTo>
                <a:lnTo>
                  <a:pt x="3240" y="355"/>
                </a:lnTo>
                <a:lnTo>
                  <a:pt x="3245" y="367"/>
                </a:lnTo>
                <a:lnTo>
                  <a:pt x="3246" y="473"/>
                </a:lnTo>
                <a:lnTo>
                  <a:pt x="3234" y="545"/>
                </a:lnTo>
                <a:lnTo>
                  <a:pt x="3234" y="785"/>
                </a:lnTo>
                <a:lnTo>
                  <a:pt x="3232" y="930"/>
                </a:lnTo>
                <a:lnTo>
                  <a:pt x="3230" y="1003"/>
                </a:lnTo>
                <a:lnTo>
                  <a:pt x="3232" y="1050"/>
                </a:lnTo>
                <a:lnTo>
                  <a:pt x="3232" y="1102"/>
                </a:lnTo>
                <a:lnTo>
                  <a:pt x="3234" y="1158"/>
                </a:lnTo>
                <a:lnTo>
                  <a:pt x="3222" y="1229"/>
                </a:lnTo>
                <a:lnTo>
                  <a:pt x="3222" y="1331"/>
                </a:lnTo>
                <a:lnTo>
                  <a:pt x="3222" y="1433"/>
                </a:lnTo>
                <a:lnTo>
                  <a:pt x="3222" y="1583"/>
                </a:lnTo>
                <a:lnTo>
                  <a:pt x="3216" y="1769"/>
                </a:lnTo>
                <a:lnTo>
                  <a:pt x="3156" y="1931"/>
                </a:lnTo>
                <a:lnTo>
                  <a:pt x="3036" y="1979"/>
                </a:lnTo>
                <a:lnTo>
                  <a:pt x="2886" y="1991"/>
                </a:lnTo>
                <a:lnTo>
                  <a:pt x="2676" y="1997"/>
                </a:lnTo>
                <a:lnTo>
                  <a:pt x="2454" y="2003"/>
                </a:lnTo>
                <a:lnTo>
                  <a:pt x="1878" y="2039"/>
                </a:lnTo>
                <a:lnTo>
                  <a:pt x="1236" y="2153"/>
                </a:lnTo>
                <a:lnTo>
                  <a:pt x="1031" y="2140"/>
                </a:lnTo>
                <a:lnTo>
                  <a:pt x="840" y="2129"/>
                </a:lnTo>
                <a:lnTo>
                  <a:pt x="660" y="2117"/>
                </a:lnTo>
                <a:lnTo>
                  <a:pt x="408" y="2165"/>
                </a:lnTo>
                <a:lnTo>
                  <a:pt x="222" y="2129"/>
                </a:lnTo>
                <a:lnTo>
                  <a:pt x="72" y="2057"/>
                </a:lnTo>
                <a:lnTo>
                  <a:pt x="0" y="1985"/>
                </a:lnTo>
                <a:lnTo>
                  <a:pt x="0" y="1907"/>
                </a:lnTo>
                <a:lnTo>
                  <a:pt x="36" y="1853"/>
                </a:lnTo>
                <a:lnTo>
                  <a:pt x="156" y="1811"/>
                </a:lnTo>
                <a:lnTo>
                  <a:pt x="510" y="1799"/>
                </a:lnTo>
                <a:lnTo>
                  <a:pt x="744" y="1787"/>
                </a:lnTo>
                <a:lnTo>
                  <a:pt x="1038" y="1769"/>
                </a:lnTo>
                <a:lnTo>
                  <a:pt x="1608" y="1703"/>
                </a:lnTo>
                <a:lnTo>
                  <a:pt x="1788" y="1594"/>
                </a:lnTo>
                <a:lnTo>
                  <a:pt x="1926" y="1499"/>
                </a:lnTo>
                <a:close/>
              </a:path>
            </a:pathLst>
          </a:custGeom>
          <a:solidFill>
            <a:srgbClr val="FFCCFF"/>
          </a:solidFill>
          <a:ln w="9525">
            <a:noFill/>
            <a:round/>
          </a:ln>
        </p:spPr>
        <p:txBody>
          <a:bodyPr/>
          <a:lstStyle/>
          <a:p>
            <a:endParaRPr lang="zh-CN" altLang="en-US"/>
          </a:p>
        </p:txBody>
      </p:sp>
      <p:sp>
        <p:nvSpPr>
          <p:cNvPr id="67589" name="Line 5"/>
          <p:cNvSpPr>
            <a:spLocks noChangeShapeType="1"/>
          </p:cNvSpPr>
          <p:nvPr/>
        </p:nvSpPr>
        <p:spPr bwMode="auto">
          <a:xfrm>
            <a:off x="4878388" y="5426075"/>
            <a:ext cx="0" cy="855663"/>
          </a:xfrm>
          <a:prstGeom prst="line">
            <a:avLst/>
          </a:prstGeom>
          <a:noFill/>
          <a:ln w="28575">
            <a:solidFill>
              <a:schemeClr val="tx1"/>
            </a:solidFill>
            <a:round/>
          </a:ln>
        </p:spPr>
        <p:txBody>
          <a:bodyPr/>
          <a:lstStyle/>
          <a:p>
            <a:endParaRPr lang="zh-CN" altLang="en-US"/>
          </a:p>
        </p:txBody>
      </p:sp>
      <p:sp>
        <p:nvSpPr>
          <p:cNvPr id="67590" name="Line 6"/>
          <p:cNvSpPr>
            <a:spLocks noChangeShapeType="1"/>
          </p:cNvSpPr>
          <p:nvPr/>
        </p:nvSpPr>
        <p:spPr bwMode="auto">
          <a:xfrm>
            <a:off x="3640138" y="5403850"/>
            <a:ext cx="0" cy="852488"/>
          </a:xfrm>
          <a:prstGeom prst="line">
            <a:avLst/>
          </a:prstGeom>
          <a:noFill/>
          <a:ln w="28575">
            <a:solidFill>
              <a:schemeClr val="tx1"/>
            </a:solidFill>
            <a:round/>
          </a:ln>
        </p:spPr>
        <p:txBody>
          <a:bodyPr/>
          <a:lstStyle/>
          <a:p>
            <a:endParaRPr lang="zh-CN" altLang="en-US"/>
          </a:p>
        </p:txBody>
      </p:sp>
      <p:sp>
        <p:nvSpPr>
          <p:cNvPr id="67591" name="Freeform 7"/>
          <p:cNvSpPr/>
          <p:nvPr/>
        </p:nvSpPr>
        <p:spPr bwMode="auto">
          <a:xfrm>
            <a:off x="5199063" y="5192713"/>
            <a:ext cx="2478087" cy="211137"/>
          </a:xfrm>
          <a:custGeom>
            <a:avLst/>
            <a:gdLst>
              <a:gd name="T0" fmla="*/ 0 w 1680"/>
              <a:gd name="T1" fmla="*/ 192 h 192"/>
              <a:gd name="T2" fmla="*/ 0 w 1680"/>
              <a:gd name="T3" fmla="*/ 0 h 192"/>
              <a:gd name="T4" fmla="*/ 1680 w 1680"/>
              <a:gd name="T5" fmla="*/ 0 h 192"/>
              <a:gd name="T6" fmla="*/ 0 60000 65536"/>
              <a:gd name="T7" fmla="*/ 0 60000 65536"/>
              <a:gd name="T8" fmla="*/ 0 60000 65536"/>
              <a:gd name="T9" fmla="*/ 0 w 1680"/>
              <a:gd name="T10" fmla="*/ 0 h 192"/>
              <a:gd name="T11" fmla="*/ 1680 w 1680"/>
              <a:gd name="T12" fmla="*/ 192 h 192"/>
            </a:gdLst>
            <a:ahLst/>
            <a:cxnLst>
              <a:cxn ang="T6">
                <a:pos x="T0" y="T1"/>
              </a:cxn>
              <a:cxn ang="T7">
                <a:pos x="T2" y="T3"/>
              </a:cxn>
              <a:cxn ang="T8">
                <a:pos x="T4" y="T5"/>
              </a:cxn>
            </a:cxnLst>
            <a:rect l="T9" t="T10" r="T11" b="T12"/>
            <a:pathLst>
              <a:path w="1680" h="192">
                <a:moveTo>
                  <a:pt x="0" y="192"/>
                </a:moveTo>
                <a:lnTo>
                  <a:pt x="0" y="0"/>
                </a:lnTo>
                <a:lnTo>
                  <a:pt x="1680" y="0"/>
                </a:lnTo>
              </a:path>
            </a:pathLst>
          </a:custGeom>
          <a:noFill/>
          <a:ln w="28575" cmpd="sng">
            <a:solidFill>
              <a:schemeClr val="tx1"/>
            </a:solidFill>
            <a:round/>
          </a:ln>
        </p:spPr>
        <p:txBody>
          <a:bodyPr/>
          <a:lstStyle/>
          <a:p>
            <a:endParaRPr lang="zh-CN" altLang="en-US"/>
          </a:p>
        </p:txBody>
      </p:sp>
      <p:sp>
        <p:nvSpPr>
          <p:cNvPr id="67592" name="Freeform 8"/>
          <p:cNvSpPr/>
          <p:nvPr/>
        </p:nvSpPr>
        <p:spPr bwMode="auto">
          <a:xfrm>
            <a:off x="3213100" y="4514850"/>
            <a:ext cx="1679575" cy="255588"/>
          </a:xfrm>
          <a:custGeom>
            <a:avLst/>
            <a:gdLst>
              <a:gd name="T0" fmla="*/ 45 w 1138"/>
              <a:gd name="T1" fmla="*/ 21 h 174"/>
              <a:gd name="T2" fmla="*/ 60 w 1138"/>
              <a:gd name="T3" fmla="*/ 10 h 174"/>
              <a:gd name="T4" fmla="*/ 77 w 1138"/>
              <a:gd name="T5" fmla="*/ 4 h 174"/>
              <a:gd name="T6" fmla="*/ 87 w 1138"/>
              <a:gd name="T7" fmla="*/ 2 h 174"/>
              <a:gd name="T8" fmla="*/ 99 w 1138"/>
              <a:gd name="T9" fmla="*/ 0 h 174"/>
              <a:gd name="T10" fmla="*/ 116 w 1138"/>
              <a:gd name="T11" fmla="*/ 0 h 174"/>
              <a:gd name="T12" fmla="*/ 137 w 1138"/>
              <a:gd name="T13" fmla="*/ 0 h 174"/>
              <a:gd name="T14" fmla="*/ 160 w 1138"/>
              <a:gd name="T15" fmla="*/ 0 h 174"/>
              <a:gd name="T16" fmla="*/ 189 w 1138"/>
              <a:gd name="T17" fmla="*/ 2 h 174"/>
              <a:gd name="T18" fmla="*/ 218 w 1138"/>
              <a:gd name="T19" fmla="*/ 6 h 174"/>
              <a:gd name="T20" fmla="*/ 251 w 1138"/>
              <a:gd name="T21" fmla="*/ 8 h 174"/>
              <a:gd name="T22" fmla="*/ 288 w 1138"/>
              <a:gd name="T23" fmla="*/ 12 h 174"/>
              <a:gd name="T24" fmla="*/ 324 w 1138"/>
              <a:gd name="T25" fmla="*/ 16 h 174"/>
              <a:gd name="T26" fmla="*/ 403 w 1138"/>
              <a:gd name="T27" fmla="*/ 21 h 174"/>
              <a:gd name="T28" fmla="*/ 442 w 1138"/>
              <a:gd name="T29" fmla="*/ 21 h 174"/>
              <a:gd name="T30" fmla="*/ 486 w 1138"/>
              <a:gd name="T31" fmla="*/ 23 h 174"/>
              <a:gd name="T32" fmla="*/ 575 w 1138"/>
              <a:gd name="T33" fmla="*/ 23 h 174"/>
              <a:gd name="T34" fmla="*/ 668 w 1138"/>
              <a:gd name="T35" fmla="*/ 23 h 174"/>
              <a:gd name="T36" fmla="*/ 764 w 1138"/>
              <a:gd name="T37" fmla="*/ 21 h 174"/>
              <a:gd name="T38" fmla="*/ 814 w 1138"/>
              <a:gd name="T39" fmla="*/ 18 h 174"/>
              <a:gd name="T40" fmla="*/ 866 w 1138"/>
              <a:gd name="T41" fmla="*/ 16 h 174"/>
              <a:gd name="T42" fmla="*/ 972 w 1138"/>
              <a:gd name="T43" fmla="*/ 10 h 174"/>
              <a:gd name="T44" fmla="*/ 1024 w 1138"/>
              <a:gd name="T45" fmla="*/ 6 h 174"/>
              <a:gd name="T46" fmla="*/ 1063 w 1138"/>
              <a:gd name="T47" fmla="*/ 9 h 174"/>
              <a:gd name="T48" fmla="*/ 1102 w 1138"/>
              <a:gd name="T49" fmla="*/ 15 h 174"/>
              <a:gd name="T50" fmla="*/ 1138 w 1138"/>
              <a:gd name="T51" fmla="*/ 84 h 174"/>
              <a:gd name="T52" fmla="*/ 1096 w 1138"/>
              <a:gd name="T53" fmla="*/ 138 h 174"/>
              <a:gd name="T54" fmla="*/ 1009 w 1138"/>
              <a:gd name="T55" fmla="*/ 159 h 174"/>
              <a:gd name="T56" fmla="*/ 918 w 1138"/>
              <a:gd name="T57" fmla="*/ 162 h 174"/>
              <a:gd name="T58" fmla="*/ 864 w 1138"/>
              <a:gd name="T59" fmla="*/ 158 h 174"/>
              <a:gd name="T60" fmla="*/ 808 w 1138"/>
              <a:gd name="T61" fmla="*/ 155 h 174"/>
              <a:gd name="T62" fmla="*/ 693 w 1138"/>
              <a:gd name="T63" fmla="*/ 151 h 174"/>
              <a:gd name="T64" fmla="*/ 639 w 1138"/>
              <a:gd name="T65" fmla="*/ 149 h 174"/>
              <a:gd name="T66" fmla="*/ 585 w 1138"/>
              <a:gd name="T67" fmla="*/ 149 h 174"/>
              <a:gd name="T68" fmla="*/ 531 w 1138"/>
              <a:gd name="T69" fmla="*/ 151 h 174"/>
              <a:gd name="T70" fmla="*/ 477 w 1138"/>
              <a:gd name="T71" fmla="*/ 153 h 174"/>
              <a:gd name="T72" fmla="*/ 421 w 1138"/>
              <a:gd name="T73" fmla="*/ 158 h 174"/>
              <a:gd name="T74" fmla="*/ 367 w 1138"/>
              <a:gd name="T75" fmla="*/ 162 h 174"/>
              <a:gd name="T76" fmla="*/ 317 w 1138"/>
              <a:gd name="T77" fmla="*/ 166 h 174"/>
              <a:gd name="T78" fmla="*/ 270 w 1138"/>
              <a:gd name="T79" fmla="*/ 170 h 174"/>
              <a:gd name="T80" fmla="*/ 226 w 1138"/>
              <a:gd name="T81" fmla="*/ 172 h 174"/>
              <a:gd name="T82" fmla="*/ 191 w 1138"/>
              <a:gd name="T83" fmla="*/ 174 h 174"/>
              <a:gd name="T84" fmla="*/ 162 w 1138"/>
              <a:gd name="T85" fmla="*/ 174 h 174"/>
              <a:gd name="T86" fmla="*/ 141 w 1138"/>
              <a:gd name="T87" fmla="*/ 174 h 174"/>
              <a:gd name="T88" fmla="*/ 124 w 1138"/>
              <a:gd name="T89" fmla="*/ 172 h 174"/>
              <a:gd name="T90" fmla="*/ 112 w 1138"/>
              <a:gd name="T91" fmla="*/ 170 h 174"/>
              <a:gd name="T92" fmla="*/ 104 w 1138"/>
              <a:gd name="T93" fmla="*/ 168 h 174"/>
              <a:gd name="T94" fmla="*/ 93 w 1138"/>
              <a:gd name="T95" fmla="*/ 166 h 174"/>
              <a:gd name="T96" fmla="*/ 85 w 1138"/>
              <a:gd name="T97" fmla="*/ 162 h 174"/>
              <a:gd name="T98" fmla="*/ 74 w 1138"/>
              <a:gd name="T99" fmla="*/ 158 h 174"/>
              <a:gd name="T100" fmla="*/ 50 w 1138"/>
              <a:gd name="T101" fmla="*/ 147 h 174"/>
              <a:gd name="T102" fmla="*/ 27 w 1138"/>
              <a:gd name="T103" fmla="*/ 133 h 174"/>
              <a:gd name="T104" fmla="*/ 16 w 1138"/>
              <a:gd name="T105" fmla="*/ 124 h 174"/>
              <a:gd name="T106" fmla="*/ 8 w 1138"/>
              <a:gd name="T107" fmla="*/ 116 h 174"/>
              <a:gd name="T108" fmla="*/ 2 w 1138"/>
              <a:gd name="T109" fmla="*/ 108 h 174"/>
              <a:gd name="T110" fmla="*/ 0 w 1138"/>
              <a:gd name="T111" fmla="*/ 99 h 174"/>
              <a:gd name="T112" fmla="*/ 0 w 1138"/>
              <a:gd name="T113" fmla="*/ 91 h 174"/>
              <a:gd name="T114" fmla="*/ 2 w 1138"/>
              <a:gd name="T115" fmla="*/ 81 h 174"/>
              <a:gd name="T116" fmla="*/ 6 w 1138"/>
              <a:gd name="T117" fmla="*/ 68 h 174"/>
              <a:gd name="T118" fmla="*/ 12 w 1138"/>
              <a:gd name="T119" fmla="*/ 58 h 174"/>
              <a:gd name="T120" fmla="*/ 29 w 1138"/>
              <a:gd name="T121" fmla="*/ 37 h 174"/>
              <a:gd name="T122" fmla="*/ 37 w 1138"/>
              <a:gd name="T123" fmla="*/ 29 h 174"/>
              <a:gd name="T124" fmla="*/ 45 w 1138"/>
              <a:gd name="T125" fmla="*/ 21 h 174"/>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138"/>
              <a:gd name="T190" fmla="*/ 0 h 174"/>
              <a:gd name="T191" fmla="*/ 1138 w 1138"/>
              <a:gd name="T192" fmla="*/ 174 h 174"/>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138" h="174">
                <a:moveTo>
                  <a:pt x="45" y="21"/>
                </a:moveTo>
                <a:lnTo>
                  <a:pt x="60" y="10"/>
                </a:lnTo>
                <a:lnTo>
                  <a:pt x="77" y="4"/>
                </a:lnTo>
                <a:lnTo>
                  <a:pt x="87" y="2"/>
                </a:lnTo>
                <a:lnTo>
                  <a:pt x="99" y="0"/>
                </a:lnTo>
                <a:lnTo>
                  <a:pt x="116" y="0"/>
                </a:lnTo>
                <a:lnTo>
                  <a:pt x="137" y="0"/>
                </a:lnTo>
                <a:lnTo>
                  <a:pt x="160" y="0"/>
                </a:lnTo>
                <a:lnTo>
                  <a:pt x="189" y="2"/>
                </a:lnTo>
                <a:lnTo>
                  <a:pt x="218" y="6"/>
                </a:lnTo>
                <a:lnTo>
                  <a:pt x="251" y="8"/>
                </a:lnTo>
                <a:lnTo>
                  <a:pt x="288" y="12"/>
                </a:lnTo>
                <a:lnTo>
                  <a:pt x="324" y="16"/>
                </a:lnTo>
                <a:lnTo>
                  <a:pt x="403" y="21"/>
                </a:lnTo>
                <a:lnTo>
                  <a:pt x="442" y="21"/>
                </a:lnTo>
                <a:lnTo>
                  <a:pt x="486" y="23"/>
                </a:lnTo>
                <a:lnTo>
                  <a:pt x="575" y="23"/>
                </a:lnTo>
                <a:lnTo>
                  <a:pt x="668" y="23"/>
                </a:lnTo>
                <a:lnTo>
                  <a:pt x="764" y="21"/>
                </a:lnTo>
                <a:lnTo>
                  <a:pt x="814" y="18"/>
                </a:lnTo>
                <a:lnTo>
                  <a:pt x="866" y="16"/>
                </a:lnTo>
                <a:lnTo>
                  <a:pt x="972" y="10"/>
                </a:lnTo>
                <a:lnTo>
                  <a:pt x="1024" y="6"/>
                </a:lnTo>
                <a:lnTo>
                  <a:pt x="1063" y="9"/>
                </a:lnTo>
                <a:lnTo>
                  <a:pt x="1102" y="15"/>
                </a:lnTo>
                <a:lnTo>
                  <a:pt x="1138" y="84"/>
                </a:lnTo>
                <a:lnTo>
                  <a:pt x="1096" y="138"/>
                </a:lnTo>
                <a:lnTo>
                  <a:pt x="1009" y="159"/>
                </a:lnTo>
                <a:lnTo>
                  <a:pt x="918" y="162"/>
                </a:lnTo>
                <a:lnTo>
                  <a:pt x="864" y="158"/>
                </a:lnTo>
                <a:lnTo>
                  <a:pt x="808" y="155"/>
                </a:lnTo>
                <a:lnTo>
                  <a:pt x="693" y="151"/>
                </a:lnTo>
                <a:lnTo>
                  <a:pt x="639" y="149"/>
                </a:lnTo>
                <a:lnTo>
                  <a:pt x="585" y="149"/>
                </a:lnTo>
                <a:lnTo>
                  <a:pt x="531" y="151"/>
                </a:lnTo>
                <a:lnTo>
                  <a:pt x="477" y="153"/>
                </a:lnTo>
                <a:lnTo>
                  <a:pt x="421" y="158"/>
                </a:lnTo>
                <a:lnTo>
                  <a:pt x="367" y="162"/>
                </a:lnTo>
                <a:lnTo>
                  <a:pt x="317" y="166"/>
                </a:lnTo>
                <a:lnTo>
                  <a:pt x="270" y="170"/>
                </a:lnTo>
                <a:lnTo>
                  <a:pt x="226" y="172"/>
                </a:lnTo>
                <a:lnTo>
                  <a:pt x="191" y="174"/>
                </a:lnTo>
                <a:lnTo>
                  <a:pt x="162" y="174"/>
                </a:lnTo>
                <a:lnTo>
                  <a:pt x="141" y="174"/>
                </a:lnTo>
                <a:lnTo>
                  <a:pt x="124" y="172"/>
                </a:lnTo>
                <a:lnTo>
                  <a:pt x="112" y="170"/>
                </a:lnTo>
                <a:lnTo>
                  <a:pt x="104" y="168"/>
                </a:lnTo>
                <a:lnTo>
                  <a:pt x="93" y="166"/>
                </a:lnTo>
                <a:lnTo>
                  <a:pt x="85" y="162"/>
                </a:lnTo>
                <a:lnTo>
                  <a:pt x="74" y="158"/>
                </a:lnTo>
                <a:lnTo>
                  <a:pt x="50" y="147"/>
                </a:lnTo>
                <a:lnTo>
                  <a:pt x="27" y="133"/>
                </a:lnTo>
                <a:lnTo>
                  <a:pt x="16" y="124"/>
                </a:lnTo>
                <a:lnTo>
                  <a:pt x="8" y="116"/>
                </a:lnTo>
                <a:lnTo>
                  <a:pt x="2" y="108"/>
                </a:lnTo>
                <a:lnTo>
                  <a:pt x="0" y="99"/>
                </a:lnTo>
                <a:lnTo>
                  <a:pt x="0" y="91"/>
                </a:lnTo>
                <a:lnTo>
                  <a:pt x="2" y="81"/>
                </a:lnTo>
                <a:lnTo>
                  <a:pt x="6" y="68"/>
                </a:lnTo>
                <a:lnTo>
                  <a:pt x="12" y="58"/>
                </a:lnTo>
                <a:lnTo>
                  <a:pt x="29" y="37"/>
                </a:lnTo>
                <a:lnTo>
                  <a:pt x="37" y="29"/>
                </a:lnTo>
                <a:lnTo>
                  <a:pt x="45" y="21"/>
                </a:lnTo>
                <a:close/>
              </a:path>
            </a:pathLst>
          </a:custGeom>
          <a:solidFill>
            <a:srgbClr val="FFCCFF"/>
          </a:solidFill>
          <a:ln w="9525">
            <a:noFill/>
            <a:round/>
          </a:ln>
        </p:spPr>
        <p:txBody>
          <a:bodyPr/>
          <a:lstStyle/>
          <a:p>
            <a:endParaRPr lang="zh-CN" altLang="en-US"/>
          </a:p>
        </p:txBody>
      </p:sp>
      <p:sp>
        <p:nvSpPr>
          <p:cNvPr id="67593" name="Line 9"/>
          <p:cNvSpPr>
            <a:spLocks noChangeShapeType="1"/>
          </p:cNvSpPr>
          <p:nvPr/>
        </p:nvSpPr>
        <p:spPr bwMode="auto">
          <a:xfrm>
            <a:off x="2789238" y="4629150"/>
            <a:ext cx="2409825" cy="0"/>
          </a:xfrm>
          <a:prstGeom prst="line">
            <a:avLst/>
          </a:prstGeom>
          <a:noFill/>
          <a:ln w="28575">
            <a:solidFill>
              <a:schemeClr val="tx1"/>
            </a:solidFill>
            <a:round/>
          </a:ln>
        </p:spPr>
        <p:txBody>
          <a:bodyPr/>
          <a:lstStyle/>
          <a:p>
            <a:endParaRPr lang="zh-CN" altLang="en-US"/>
          </a:p>
        </p:txBody>
      </p:sp>
      <p:sp>
        <p:nvSpPr>
          <p:cNvPr id="67594" name="Freeform 10"/>
          <p:cNvSpPr/>
          <p:nvPr/>
        </p:nvSpPr>
        <p:spPr bwMode="auto">
          <a:xfrm>
            <a:off x="1365250" y="2455863"/>
            <a:ext cx="928688" cy="2366962"/>
          </a:xfrm>
          <a:custGeom>
            <a:avLst/>
            <a:gdLst>
              <a:gd name="T0" fmla="*/ 0 w 630"/>
              <a:gd name="T1" fmla="*/ 345 h 1617"/>
              <a:gd name="T2" fmla="*/ 36 w 630"/>
              <a:gd name="T3" fmla="*/ 177 h 1617"/>
              <a:gd name="T4" fmla="*/ 144 w 630"/>
              <a:gd name="T5" fmla="*/ 0 h 1617"/>
              <a:gd name="T6" fmla="*/ 243 w 630"/>
              <a:gd name="T7" fmla="*/ 6 h 1617"/>
              <a:gd name="T8" fmla="*/ 295 w 630"/>
              <a:gd name="T9" fmla="*/ 21 h 1617"/>
              <a:gd name="T10" fmla="*/ 347 w 630"/>
              <a:gd name="T11" fmla="*/ 46 h 1617"/>
              <a:gd name="T12" fmla="*/ 403 w 630"/>
              <a:gd name="T13" fmla="*/ 87 h 1617"/>
              <a:gd name="T14" fmla="*/ 461 w 630"/>
              <a:gd name="T15" fmla="*/ 143 h 1617"/>
              <a:gd name="T16" fmla="*/ 515 w 630"/>
              <a:gd name="T17" fmla="*/ 203 h 1617"/>
              <a:gd name="T18" fmla="*/ 559 w 630"/>
              <a:gd name="T19" fmla="*/ 257 h 1617"/>
              <a:gd name="T20" fmla="*/ 588 w 630"/>
              <a:gd name="T21" fmla="*/ 301 h 1617"/>
              <a:gd name="T22" fmla="*/ 605 w 630"/>
              <a:gd name="T23" fmla="*/ 340 h 1617"/>
              <a:gd name="T24" fmla="*/ 621 w 630"/>
              <a:gd name="T25" fmla="*/ 423 h 1617"/>
              <a:gd name="T26" fmla="*/ 630 w 630"/>
              <a:gd name="T27" fmla="*/ 498 h 1617"/>
              <a:gd name="T28" fmla="*/ 628 w 630"/>
              <a:gd name="T29" fmla="*/ 550 h 1617"/>
              <a:gd name="T30" fmla="*/ 611 w 630"/>
              <a:gd name="T31" fmla="*/ 602 h 1617"/>
              <a:gd name="T32" fmla="*/ 580 w 630"/>
              <a:gd name="T33" fmla="*/ 637 h 1617"/>
              <a:gd name="T34" fmla="*/ 545 w 630"/>
              <a:gd name="T35" fmla="*/ 658 h 1617"/>
              <a:gd name="T36" fmla="*/ 478 w 630"/>
              <a:gd name="T37" fmla="*/ 687 h 1617"/>
              <a:gd name="T38" fmla="*/ 378 w 630"/>
              <a:gd name="T39" fmla="*/ 724 h 1617"/>
              <a:gd name="T40" fmla="*/ 314 w 630"/>
              <a:gd name="T41" fmla="*/ 755 h 1617"/>
              <a:gd name="T42" fmla="*/ 283 w 630"/>
              <a:gd name="T43" fmla="*/ 780 h 1617"/>
              <a:gd name="T44" fmla="*/ 258 w 630"/>
              <a:gd name="T45" fmla="*/ 824 h 1617"/>
              <a:gd name="T46" fmla="*/ 250 w 630"/>
              <a:gd name="T47" fmla="*/ 897 h 1617"/>
              <a:gd name="T48" fmla="*/ 260 w 630"/>
              <a:gd name="T49" fmla="*/ 975 h 1617"/>
              <a:gd name="T50" fmla="*/ 283 w 630"/>
              <a:gd name="T51" fmla="*/ 1042 h 1617"/>
              <a:gd name="T52" fmla="*/ 297 w 630"/>
              <a:gd name="T53" fmla="*/ 1067 h 1617"/>
              <a:gd name="T54" fmla="*/ 378 w 630"/>
              <a:gd name="T55" fmla="*/ 1221 h 1617"/>
              <a:gd name="T56" fmla="*/ 466 w 630"/>
              <a:gd name="T57" fmla="*/ 1357 h 1617"/>
              <a:gd name="T58" fmla="*/ 390 w 630"/>
              <a:gd name="T59" fmla="*/ 1560 h 1617"/>
              <a:gd name="T60" fmla="*/ 144 w 630"/>
              <a:gd name="T61" fmla="*/ 1617 h 1617"/>
              <a:gd name="T62" fmla="*/ 39 w 630"/>
              <a:gd name="T63" fmla="*/ 1434 h 1617"/>
              <a:gd name="T64" fmla="*/ 18 w 630"/>
              <a:gd name="T65" fmla="*/ 1101 h 1617"/>
              <a:gd name="T66" fmla="*/ 7 w 630"/>
              <a:gd name="T67" fmla="*/ 1038 h 1617"/>
              <a:gd name="T68" fmla="*/ 9 w 630"/>
              <a:gd name="T69" fmla="*/ 1017 h 1617"/>
              <a:gd name="T70" fmla="*/ 7 w 630"/>
              <a:gd name="T71" fmla="*/ 994 h 1617"/>
              <a:gd name="T72" fmla="*/ 19 w 630"/>
              <a:gd name="T73" fmla="*/ 839 h 1617"/>
              <a:gd name="T74" fmla="*/ 32 w 630"/>
              <a:gd name="T75" fmla="*/ 772 h 1617"/>
              <a:gd name="T76" fmla="*/ 34 w 630"/>
              <a:gd name="T77" fmla="*/ 733 h 1617"/>
              <a:gd name="T78" fmla="*/ 32 w 630"/>
              <a:gd name="T79" fmla="*/ 710 h 1617"/>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630"/>
              <a:gd name="T121" fmla="*/ 0 h 1617"/>
              <a:gd name="T122" fmla="*/ 630 w 630"/>
              <a:gd name="T123" fmla="*/ 1617 h 1617"/>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630" h="1617">
                <a:moveTo>
                  <a:pt x="24" y="531"/>
                </a:moveTo>
                <a:lnTo>
                  <a:pt x="0" y="345"/>
                </a:lnTo>
                <a:lnTo>
                  <a:pt x="24" y="255"/>
                </a:lnTo>
                <a:lnTo>
                  <a:pt x="36" y="177"/>
                </a:lnTo>
                <a:lnTo>
                  <a:pt x="84" y="57"/>
                </a:lnTo>
                <a:lnTo>
                  <a:pt x="144" y="0"/>
                </a:lnTo>
                <a:lnTo>
                  <a:pt x="191" y="2"/>
                </a:lnTo>
                <a:lnTo>
                  <a:pt x="243" y="6"/>
                </a:lnTo>
                <a:lnTo>
                  <a:pt x="268" y="12"/>
                </a:lnTo>
                <a:lnTo>
                  <a:pt x="295" y="21"/>
                </a:lnTo>
                <a:lnTo>
                  <a:pt x="322" y="31"/>
                </a:lnTo>
                <a:lnTo>
                  <a:pt x="347" y="46"/>
                </a:lnTo>
                <a:lnTo>
                  <a:pt x="374" y="64"/>
                </a:lnTo>
                <a:lnTo>
                  <a:pt x="403" y="87"/>
                </a:lnTo>
                <a:lnTo>
                  <a:pt x="432" y="114"/>
                </a:lnTo>
                <a:lnTo>
                  <a:pt x="461" y="143"/>
                </a:lnTo>
                <a:lnTo>
                  <a:pt x="491" y="172"/>
                </a:lnTo>
                <a:lnTo>
                  <a:pt x="515" y="203"/>
                </a:lnTo>
                <a:lnTo>
                  <a:pt x="540" y="232"/>
                </a:lnTo>
                <a:lnTo>
                  <a:pt x="559" y="257"/>
                </a:lnTo>
                <a:lnTo>
                  <a:pt x="576" y="280"/>
                </a:lnTo>
                <a:lnTo>
                  <a:pt x="588" y="301"/>
                </a:lnTo>
                <a:lnTo>
                  <a:pt x="596" y="322"/>
                </a:lnTo>
                <a:lnTo>
                  <a:pt x="605" y="340"/>
                </a:lnTo>
                <a:lnTo>
                  <a:pt x="615" y="380"/>
                </a:lnTo>
                <a:lnTo>
                  <a:pt x="621" y="423"/>
                </a:lnTo>
                <a:lnTo>
                  <a:pt x="628" y="471"/>
                </a:lnTo>
                <a:lnTo>
                  <a:pt x="630" y="498"/>
                </a:lnTo>
                <a:lnTo>
                  <a:pt x="630" y="525"/>
                </a:lnTo>
                <a:lnTo>
                  <a:pt x="628" y="550"/>
                </a:lnTo>
                <a:lnTo>
                  <a:pt x="621" y="577"/>
                </a:lnTo>
                <a:lnTo>
                  <a:pt x="611" y="602"/>
                </a:lnTo>
                <a:lnTo>
                  <a:pt x="592" y="627"/>
                </a:lnTo>
                <a:lnTo>
                  <a:pt x="580" y="637"/>
                </a:lnTo>
                <a:lnTo>
                  <a:pt x="563" y="648"/>
                </a:lnTo>
                <a:lnTo>
                  <a:pt x="545" y="658"/>
                </a:lnTo>
                <a:lnTo>
                  <a:pt x="524" y="668"/>
                </a:lnTo>
                <a:lnTo>
                  <a:pt x="478" y="687"/>
                </a:lnTo>
                <a:lnTo>
                  <a:pt x="428" y="704"/>
                </a:lnTo>
                <a:lnTo>
                  <a:pt x="378" y="724"/>
                </a:lnTo>
                <a:lnTo>
                  <a:pt x="335" y="743"/>
                </a:lnTo>
                <a:lnTo>
                  <a:pt x="314" y="755"/>
                </a:lnTo>
                <a:lnTo>
                  <a:pt x="297" y="766"/>
                </a:lnTo>
                <a:lnTo>
                  <a:pt x="283" y="780"/>
                </a:lnTo>
                <a:lnTo>
                  <a:pt x="272" y="793"/>
                </a:lnTo>
                <a:lnTo>
                  <a:pt x="258" y="824"/>
                </a:lnTo>
                <a:lnTo>
                  <a:pt x="250" y="859"/>
                </a:lnTo>
                <a:lnTo>
                  <a:pt x="250" y="897"/>
                </a:lnTo>
                <a:lnTo>
                  <a:pt x="252" y="936"/>
                </a:lnTo>
                <a:lnTo>
                  <a:pt x="260" y="975"/>
                </a:lnTo>
                <a:lnTo>
                  <a:pt x="270" y="1011"/>
                </a:lnTo>
                <a:lnTo>
                  <a:pt x="283" y="1042"/>
                </a:lnTo>
                <a:lnTo>
                  <a:pt x="291" y="1054"/>
                </a:lnTo>
                <a:lnTo>
                  <a:pt x="297" y="1067"/>
                </a:lnTo>
                <a:lnTo>
                  <a:pt x="314" y="1083"/>
                </a:lnTo>
                <a:lnTo>
                  <a:pt x="378" y="1221"/>
                </a:lnTo>
                <a:lnTo>
                  <a:pt x="434" y="1297"/>
                </a:lnTo>
                <a:lnTo>
                  <a:pt x="466" y="1357"/>
                </a:lnTo>
                <a:lnTo>
                  <a:pt x="480" y="1473"/>
                </a:lnTo>
                <a:lnTo>
                  <a:pt x="390" y="1560"/>
                </a:lnTo>
                <a:lnTo>
                  <a:pt x="264" y="1578"/>
                </a:lnTo>
                <a:lnTo>
                  <a:pt x="144" y="1617"/>
                </a:lnTo>
                <a:lnTo>
                  <a:pt x="72" y="1575"/>
                </a:lnTo>
                <a:lnTo>
                  <a:pt x="39" y="1434"/>
                </a:lnTo>
                <a:lnTo>
                  <a:pt x="24" y="1317"/>
                </a:lnTo>
                <a:lnTo>
                  <a:pt x="18" y="1101"/>
                </a:lnTo>
                <a:lnTo>
                  <a:pt x="2" y="1052"/>
                </a:lnTo>
                <a:lnTo>
                  <a:pt x="7" y="1038"/>
                </a:lnTo>
                <a:lnTo>
                  <a:pt x="9" y="1025"/>
                </a:lnTo>
                <a:lnTo>
                  <a:pt x="9" y="1017"/>
                </a:lnTo>
                <a:lnTo>
                  <a:pt x="9" y="1011"/>
                </a:lnTo>
                <a:lnTo>
                  <a:pt x="7" y="994"/>
                </a:lnTo>
                <a:lnTo>
                  <a:pt x="30" y="897"/>
                </a:lnTo>
                <a:lnTo>
                  <a:pt x="19" y="839"/>
                </a:lnTo>
                <a:lnTo>
                  <a:pt x="27" y="803"/>
                </a:lnTo>
                <a:lnTo>
                  <a:pt x="32" y="772"/>
                </a:lnTo>
                <a:lnTo>
                  <a:pt x="34" y="749"/>
                </a:lnTo>
                <a:lnTo>
                  <a:pt x="34" y="733"/>
                </a:lnTo>
                <a:lnTo>
                  <a:pt x="32" y="720"/>
                </a:lnTo>
                <a:lnTo>
                  <a:pt x="32" y="710"/>
                </a:lnTo>
                <a:lnTo>
                  <a:pt x="24" y="531"/>
                </a:lnTo>
                <a:close/>
              </a:path>
            </a:pathLst>
          </a:custGeom>
          <a:solidFill>
            <a:srgbClr val="FFCCFF"/>
          </a:solidFill>
          <a:ln w="9525">
            <a:noFill/>
            <a:round/>
          </a:ln>
        </p:spPr>
        <p:txBody>
          <a:bodyPr/>
          <a:lstStyle/>
          <a:p>
            <a:endParaRPr lang="zh-CN" altLang="en-US"/>
          </a:p>
        </p:txBody>
      </p:sp>
      <p:sp>
        <p:nvSpPr>
          <p:cNvPr id="67595" name="Freeform 11"/>
          <p:cNvSpPr/>
          <p:nvPr/>
        </p:nvSpPr>
        <p:spPr bwMode="auto">
          <a:xfrm>
            <a:off x="2754313" y="3086100"/>
            <a:ext cx="1092200" cy="1090613"/>
          </a:xfrm>
          <a:custGeom>
            <a:avLst/>
            <a:gdLst>
              <a:gd name="T0" fmla="*/ 204 w 741"/>
              <a:gd name="T1" fmla="*/ 648 h 744"/>
              <a:gd name="T2" fmla="*/ 303 w 741"/>
              <a:gd name="T3" fmla="*/ 534 h 744"/>
              <a:gd name="T4" fmla="*/ 324 w 741"/>
              <a:gd name="T5" fmla="*/ 501 h 744"/>
              <a:gd name="T6" fmla="*/ 390 w 741"/>
              <a:gd name="T7" fmla="*/ 423 h 744"/>
              <a:gd name="T8" fmla="*/ 406 w 741"/>
              <a:gd name="T9" fmla="*/ 402 h 744"/>
              <a:gd name="T10" fmla="*/ 444 w 741"/>
              <a:gd name="T11" fmla="*/ 363 h 744"/>
              <a:gd name="T12" fmla="*/ 483 w 741"/>
              <a:gd name="T13" fmla="*/ 323 h 744"/>
              <a:gd name="T14" fmla="*/ 527 w 741"/>
              <a:gd name="T15" fmla="*/ 284 h 744"/>
              <a:gd name="T16" fmla="*/ 568 w 741"/>
              <a:gd name="T17" fmla="*/ 249 h 744"/>
              <a:gd name="T18" fmla="*/ 591 w 741"/>
              <a:gd name="T19" fmla="*/ 234 h 744"/>
              <a:gd name="T20" fmla="*/ 614 w 741"/>
              <a:gd name="T21" fmla="*/ 220 h 744"/>
              <a:gd name="T22" fmla="*/ 664 w 741"/>
              <a:gd name="T23" fmla="*/ 193 h 744"/>
              <a:gd name="T24" fmla="*/ 687 w 741"/>
              <a:gd name="T25" fmla="*/ 180 h 744"/>
              <a:gd name="T26" fmla="*/ 707 w 741"/>
              <a:gd name="T27" fmla="*/ 168 h 744"/>
              <a:gd name="T28" fmla="*/ 724 w 741"/>
              <a:gd name="T29" fmla="*/ 155 h 744"/>
              <a:gd name="T30" fmla="*/ 734 w 741"/>
              <a:gd name="T31" fmla="*/ 141 h 744"/>
              <a:gd name="T32" fmla="*/ 741 w 741"/>
              <a:gd name="T33" fmla="*/ 126 h 744"/>
              <a:gd name="T34" fmla="*/ 741 w 741"/>
              <a:gd name="T35" fmla="*/ 110 h 744"/>
              <a:gd name="T36" fmla="*/ 738 w 741"/>
              <a:gd name="T37" fmla="*/ 93 h 744"/>
              <a:gd name="T38" fmla="*/ 732 w 741"/>
              <a:gd name="T39" fmla="*/ 77 h 744"/>
              <a:gd name="T40" fmla="*/ 724 w 741"/>
              <a:gd name="T41" fmla="*/ 60 h 744"/>
              <a:gd name="T42" fmla="*/ 714 w 741"/>
              <a:gd name="T43" fmla="*/ 45 h 744"/>
              <a:gd name="T44" fmla="*/ 703 w 741"/>
              <a:gd name="T45" fmla="*/ 35 h 744"/>
              <a:gd name="T46" fmla="*/ 693 w 741"/>
              <a:gd name="T47" fmla="*/ 25 h 744"/>
              <a:gd name="T48" fmla="*/ 680 w 741"/>
              <a:gd name="T49" fmla="*/ 16 h 744"/>
              <a:gd name="T50" fmla="*/ 666 w 741"/>
              <a:gd name="T51" fmla="*/ 10 h 744"/>
              <a:gd name="T52" fmla="*/ 630 w 741"/>
              <a:gd name="T53" fmla="*/ 2 h 744"/>
              <a:gd name="T54" fmla="*/ 612 w 741"/>
              <a:gd name="T55" fmla="*/ 0 h 744"/>
              <a:gd name="T56" fmla="*/ 573 w 741"/>
              <a:gd name="T57" fmla="*/ 24 h 744"/>
              <a:gd name="T58" fmla="*/ 475 w 741"/>
              <a:gd name="T59" fmla="*/ 110 h 744"/>
              <a:gd name="T60" fmla="*/ 460 w 741"/>
              <a:gd name="T61" fmla="*/ 128 h 744"/>
              <a:gd name="T62" fmla="*/ 442 w 741"/>
              <a:gd name="T63" fmla="*/ 147 h 744"/>
              <a:gd name="T64" fmla="*/ 423 w 741"/>
              <a:gd name="T65" fmla="*/ 168 h 744"/>
              <a:gd name="T66" fmla="*/ 379 w 741"/>
              <a:gd name="T67" fmla="*/ 216 h 744"/>
              <a:gd name="T68" fmla="*/ 334 w 741"/>
              <a:gd name="T69" fmla="*/ 261 h 744"/>
              <a:gd name="T70" fmla="*/ 311 w 741"/>
              <a:gd name="T71" fmla="*/ 282 h 744"/>
              <a:gd name="T72" fmla="*/ 290 w 741"/>
              <a:gd name="T73" fmla="*/ 303 h 744"/>
              <a:gd name="T74" fmla="*/ 267 w 741"/>
              <a:gd name="T75" fmla="*/ 321 h 744"/>
              <a:gd name="T76" fmla="*/ 242 w 741"/>
              <a:gd name="T77" fmla="*/ 338 h 744"/>
              <a:gd name="T78" fmla="*/ 192 w 741"/>
              <a:gd name="T79" fmla="*/ 369 h 744"/>
              <a:gd name="T80" fmla="*/ 126 w 741"/>
              <a:gd name="T81" fmla="*/ 441 h 744"/>
              <a:gd name="T82" fmla="*/ 72 w 741"/>
              <a:gd name="T83" fmla="*/ 519 h 744"/>
              <a:gd name="T84" fmla="*/ 27 w 741"/>
              <a:gd name="T85" fmla="*/ 603 h 744"/>
              <a:gd name="T86" fmla="*/ 0 w 741"/>
              <a:gd name="T87" fmla="*/ 675 h 744"/>
              <a:gd name="T88" fmla="*/ 15 w 741"/>
              <a:gd name="T89" fmla="*/ 735 h 744"/>
              <a:gd name="T90" fmla="*/ 36 w 741"/>
              <a:gd name="T91" fmla="*/ 744 h 744"/>
              <a:gd name="T92" fmla="*/ 105 w 741"/>
              <a:gd name="T93" fmla="*/ 744 h 744"/>
              <a:gd name="T94" fmla="*/ 204 w 741"/>
              <a:gd name="T95" fmla="*/ 648 h 744"/>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741"/>
              <a:gd name="T145" fmla="*/ 0 h 744"/>
              <a:gd name="T146" fmla="*/ 741 w 741"/>
              <a:gd name="T147" fmla="*/ 744 h 744"/>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741" h="744">
                <a:moveTo>
                  <a:pt x="204" y="648"/>
                </a:moveTo>
                <a:lnTo>
                  <a:pt x="303" y="534"/>
                </a:lnTo>
                <a:lnTo>
                  <a:pt x="324" y="501"/>
                </a:lnTo>
                <a:lnTo>
                  <a:pt x="390" y="423"/>
                </a:lnTo>
                <a:lnTo>
                  <a:pt x="406" y="402"/>
                </a:lnTo>
                <a:lnTo>
                  <a:pt x="444" y="363"/>
                </a:lnTo>
                <a:lnTo>
                  <a:pt x="483" y="323"/>
                </a:lnTo>
                <a:lnTo>
                  <a:pt x="527" y="284"/>
                </a:lnTo>
                <a:lnTo>
                  <a:pt x="568" y="249"/>
                </a:lnTo>
                <a:lnTo>
                  <a:pt x="591" y="234"/>
                </a:lnTo>
                <a:lnTo>
                  <a:pt x="614" y="220"/>
                </a:lnTo>
                <a:lnTo>
                  <a:pt x="664" y="193"/>
                </a:lnTo>
                <a:lnTo>
                  <a:pt x="687" y="180"/>
                </a:lnTo>
                <a:lnTo>
                  <a:pt x="707" y="168"/>
                </a:lnTo>
                <a:lnTo>
                  <a:pt x="724" y="155"/>
                </a:lnTo>
                <a:lnTo>
                  <a:pt x="734" y="141"/>
                </a:lnTo>
                <a:lnTo>
                  <a:pt x="741" y="126"/>
                </a:lnTo>
                <a:lnTo>
                  <a:pt x="741" y="110"/>
                </a:lnTo>
                <a:lnTo>
                  <a:pt x="738" y="93"/>
                </a:lnTo>
                <a:lnTo>
                  <a:pt x="732" y="77"/>
                </a:lnTo>
                <a:lnTo>
                  <a:pt x="724" y="60"/>
                </a:lnTo>
                <a:lnTo>
                  <a:pt x="714" y="45"/>
                </a:lnTo>
                <a:lnTo>
                  <a:pt x="703" y="35"/>
                </a:lnTo>
                <a:lnTo>
                  <a:pt x="693" y="25"/>
                </a:lnTo>
                <a:lnTo>
                  <a:pt x="680" y="16"/>
                </a:lnTo>
                <a:lnTo>
                  <a:pt x="666" y="10"/>
                </a:lnTo>
                <a:lnTo>
                  <a:pt x="630" y="2"/>
                </a:lnTo>
                <a:lnTo>
                  <a:pt x="612" y="0"/>
                </a:lnTo>
                <a:lnTo>
                  <a:pt x="573" y="24"/>
                </a:lnTo>
                <a:lnTo>
                  <a:pt x="475" y="110"/>
                </a:lnTo>
                <a:lnTo>
                  <a:pt x="460" y="128"/>
                </a:lnTo>
                <a:lnTo>
                  <a:pt x="442" y="147"/>
                </a:lnTo>
                <a:lnTo>
                  <a:pt x="423" y="168"/>
                </a:lnTo>
                <a:lnTo>
                  <a:pt x="379" y="216"/>
                </a:lnTo>
                <a:lnTo>
                  <a:pt x="334" y="261"/>
                </a:lnTo>
                <a:lnTo>
                  <a:pt x="311" y="282"/>
                </a:lnTo>
                <a:lnTo>
                  <a:pt x="290" y="303"/>
                </a:lnTo>
                <a:lnTo>
                  <a:pt x="267" y="321"/>
                </a:lnTo>
                <a:lnTo>
                  <a:pt x="242" y="338"/>
                </a:lnTo>
                <a:lnTo>
                  <a:pt x="192" y="369"/>
                </a:lnTo>
                <a:lnTo>
                  <a:pt x="126" y="441"/>
                </a:lnTo>
                <a:lnTo>
                  <a:pt x="72" y="519"/>
                </a:lnTo>
                <a:lnTo>
                  <a:pt x="27" y="603"/>
                </a:lnTo>
                <a:lnTo>
                  <a:pt x="0" y="675"/>
                </a:lnTo>
                <a:lnTo>
                  <a:pt x="15" y="735"/>
                </a:lnTo>
                <a:lnTo>
                  <a:pt x="36" y="744"/>
                </a:lnTo>
                <a:lnTo>
                  <a:pt x="105" y="744"/>
                </a:lnTo>
                <a:lnTo>
                  <a:pt x="204" y="648"/>
                </a:lnTo>
                <a:close/>
              </a:path>
            </a:pathLst>
          </a:custGeom>
          <a:solidFill>
            <a:srgbClr val="FFCCFF"/>
          </a:solidFill>
          <a:ln w="9525">
            <a:noFill/>
            <a:round/>
          </a:ln>
        </p:spPr>
        <p:txBody>
          <a:bodyPr/>
          <a:lstStyle/>
          <a:p>
            <a:endParaRPr lang="zh-CN" altLang="en-US"/>
          </a:p>
        </p:txBody>
      </p:sp>
      <p:sp>
        <p:nvSpPr>
          <p:cNvPr id="67596" name="Freeform 12"/>
          <p:cNvSpPr/>
          <p:nvPr/>
        </p:nvSpPr>
        <p:spPr bwMode="auto">
          <a:xfrm>
            <a:off x="4357688" y="3081338"/>
            <a:ext cx="971550" cy="1220787"/>
          </a:xfrm>
          <a:custGeom>
            <a:avLst/>
            <a:gdLst>
              <a:gd name="T0" fmla="*/ 39 w 657"/>
              <a:gd name="T1" fmla="*/ 17 h 832"/>
              <a:gd name="T2" fmla="*/ 49 w 657"/>
              <a:gd name="T3" fmla="*/ 10 h 832"/>
              <a:gd name="T4" fmla="*/ 60 w 657"/>
              <a:gd name="T5" fmla="*/ 4 h 832"/>
              <a:gd name="T6" fmla="*/ 72 w 657"/>
              <a:gd name="T7" fmla="*/ 2 h 832"/>
              <a:gd name="T8" fmla="*/ 87 w 657"/>
              <a:gd name="T9" fmla="*/ 0 h 832"/>
              <a:gd name="T10" fmla="*/ 161 w 657"/>
              <a:gd name="T11" fmla="*/ 36 h 832"/>
              <a:gd name="T12" fmla="*/ 289 w 657"/>
              <a:gd name="T13" fmla="*/ 168 h 832"/>
              <a:gd name="T14" fmla="*/ 421 w 657"/>
              <a:gd name="T15" fmla="*/ 320 h 832"/>
              <a:gd name="T16" fmla="*/ 513 w 657"/>
              <a:gd name="T17" fmla="*/ 472 h 832"/>
              <a:gd name="T18" fmla="*/ 657 w 657"/>
              <a:gd name="T19" fmla="*/ 756 h 832"/>
              <a:gd name="T20" fmla="*/ 629 w 657"/>
              <a:gd name="T21" fmla="*/ 832 h 832"/>
              <a:gd name="T22" fmla="*/ 541 w 657"/>
              <a:gd name="T23" fmla="*/ 824 h 832"/>
              <a:gd name="T24" fmla="*/ 433 w 657"/>
              <a:gd name="T25" fmla="*/ 672 h 832"/>
              <a:gd name="T26" fmla="*/ 381 w 657"/>
              <a:gd name="T27" fmla="*/ 556 h 832"/>
              <a:gd name="T28" fmla="*/ 285 w 657"/>
              <a:gd name="T29" fmla="*/ 416 h 832"/>
              <a:gd name="T30" fmla="*/ 237 w 657"/>
              <a:gd name="T31" fmla="*/ 344 h 832"/>
              <a:gd name="T32" fmla="*/ 197 w 657"/>
              <a:gd name="T33" fmla="*/ 304 h 832"/>
              <a:gd name="T34" fmla="*/ 153 w 657"/>
              <a:gd name="T35" fmla="*/ 268 h 832"/>
              <a:gd name="T36" fmla="*/ 124 w 657"/>
              <a:gd name="T37" fmla="*/ 232 h 832"/>
              <a:gd name="T38" fmla="*/ 91 w 657"/>
              <a:gd name="T39" fmla="*/ 214 h 832"/>
              <a:gd name="T40" fmla="*/ 62 w 657"/>
              <a:gd name="T41" fmla="*/ 197 h 832"/>
              <a:gd name="T42" fmla="*/ 33 w 657"/>
              <a:gd name="T43" fmla="*/ 168 h 832"/>
              <a:gd name="T44" fmla="*/ 0 w 657"/>
              <a:gd name="T45" fmla="*/ 91 h 832"/>
              <a:gd name="T46" fmla="*/ 6 w 657"/>
              <a:gd name="T47" fmla="*/ 73 h 832"/>
              <a:gd name="T48" fmla="*/ 27 w 657"/>
              <a:gd name="T49" fmla="*/ 42 h 832"/>
              <a:gd name="T50" fmla="*/ 35 w 657"/>
              <a:gd name="T51" fmla="*/ 27 h 832"/>
              <a:gd name="T52" fmla="*/ 39 w 657"/>
              <a:gd name="T53" fmla="*/ 17 h 832"/>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657"/>
              <a:gd name="T82" fmla="*/ 0 h 832"/>
              <a:gd name="T83" fmla="*/ 657 w 657"/>
              <a:gd name="T84" fmla="*/ 832 h 832"/>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657" h="832">
                <a:moveTo>
                  <a:pt x="39" y="17"/>
                </a:moveTo>
                <a:lnTo>
                  <a:pt x="49" y="10"/>
                </a:lnTo>
                <a:lnTo>
                  <a:pt x="60" y="4"/>
                </a:lnTo>
                <a:lnTo>
                  <a:pt x="72" y="2"/>
                </a:lnTo>
                <a:lnTo>
                  <a:pt x="87" y="0"/>
                </a:lnTo>
                <a:lnTo>
                  <a:pt x="161" y="36"/>
                </a:lnTo>
                <a:lnTo>
                  <a:pt x="289" y="168"/>
                </a:lnTo>
                <a:lnTo>
                  <a:pt x="421" y="320"/>
                </a:lnTo>
                <a:lnTo>
                  <a:pt x="513" y="472"/>
                </a:lnTo>
                <a:lnTo>
                  <a:pt x="657" y="756"/>
                </a:lnTo>
                <a:lnTo>
                  <a:pt x="629" y="832"/>
                </a:lnTo>
                <a:lnTo>
                  <a:pt x="541" y="824"/>
                </a:lnTo>
                <a:lnTo>
                  <a:pt x="433" y="672"/>
                </a:lnTo>
                <a:lnTo>
                  <a:pt x="381" y="556"/>
                </a:lnTo>
                <a:lnTo>
                  <a:pt x="285" y="416"/>
                </a:lnTo>
                <a:lnTo>
                  <a:pt x="237" y="344"/>
                </a:lnTo>
                <a:lnTo>
                  <a:pt x="197" y="304"/>
                </a:lnTo>
                <a:lnTo>
                  <a:pt x="153" y="268"/>
                </a:lnTo>
                <a:lnTo>
                  <a:pt x="124" y="232"/>
                </a:lnTo>
                <a:lnTo>
                  <a:pt x="91" y="214"/>
                </a:lnTo>
                <a:lnTo>
                  <a:pt x="62" y="197"/>
                </a:lnTo>
                <a:lnTo>
                  <a:pt x="33" y="168"/>
                </a:lnTo>
                <a:lnTo>
                  <a:pt x="0" y="91"/>
                </a:lnTo>
                <a:lnTo>
                  <a:pt x="6" y="73"/>
                </a:lnTo>
                <a:lnTo>
                  <a:pt x="27" y="42"/>
                </a:lnTo>
                <a:lnTo>
                  <a:pt x="35" y="27"/>
                </a:lnTo>
                <a:lnTo>
                  <a:pt x="39" y="17"/>
                </a:lnTo>
                <a:close/>
              </a:path>
            </a:pathLst>
          </a:custGeom>
          <a:solidFill>
            <a:srgbClr val="FFCCFF"/>
          </a:solidFill>
          <a:ln w="9525">
            <a:noFill/>
            <a:round/>
          </a:ln>
        </p:spPr>
        <p:txBody>
          <a:bodyPr/>
          <a:lstStyle/>
          <a:p>
            <a:endParaRPr lang="zh-CN" altLang="en-US"/>
          </a:p>
        </p:txBody>
      </p:sp>
      <p:sp>
        <p:nvSpPr>
          <p:cNvPr id="67597" name="Rectangle 13"/>
          <p:cNvSpPr>
            <a:spLocks noChangeArrowheads="1"/>
          </p:cNvSpPr>
          <p:nvPr/>
        </p:nvSpPr>
        <p:spPr bwMode="auto">
          <a:xfrm>
            <a:off x="1512888" y="4570413"/>
            <a:ext cx="1031875" cy="26987"/>
          </a:xfrm>
          <a:prstGeom prst="rect">
            <a:avLst/>
          </a:prstGeom>
          <a:solidFill>
            <a:srgbClr val="000000"/>
          </a:solidFill>
          <a:ln w="9525">
            <a:noFill/>
            <a:miter lim="800000"/>
          </a:ln>
        </p:spPr>
        <p:txBody>
          <a:bodyPr/>
          <a:lstStyle/>
          <a:p>
            <a:endParaRPr lang="zh-CN" altLang="en-US"/>
          </a:p>
        </p:txBody>
      </p:sp>
      <p:sp>
        <p:nvSpPr>
          <p:cNvPr id="67598" name="Freeform 14"/>
          <p:cNvSpPr/>
          <p:nvPr/>
        </p:nvSpPr>
        <p:spPr bwMode="auto">
          <a:xfrm>
            <a:off x="946150" y="4033838"/>
            <a:ext cx="566738" cy="30162"/>
          </a:xfrm>
          <a:custGeom>
            <a:avLst/>
            <a:gdLst>
              <a:gd name="T0" fmla="*/ 0 w 386"/>
              <a:gd name="T1" fmla="*/ 2 h 21"/>
              <a:gd name="T2" fmla="*/ 0 w 386"/>
              <a:gd name="T3" fmla="*/ 21 h 21"/>
              <a:gd name="T4" fmla="*/ 386 w 386"/>
              <a:gd name="T5" fmla="*/ 19 h 21"/>
              <a:gd name="T6" fmla="*/ 386 w 386"/>
              <a:gd name="T7" fmla="*/ 0 h 21"/>
              <a:gd name="T8" fmla="*/ 0 w 386"/>
              <a:gd name="T9" fmla="*/ 2 h 21"/>
              <a:gd name="T10" fmla="*/ 0 60000 65536"/>
              <a:gd name="T11" fmla="*/ 0 60000 65536"/>
              <a:gd name="T12" fmla="*/ 0 60000 65536"/>
              <a:gd name="T13" fmla="*/ 0 60000 65536"/>
              <a:gd name="T14" fmla="*/ 0 60000 65536"/>
              <a:gd name="T15" fmla="*/ 0 w 386"/>
              <a:gd name="T16" fmla="*/ 0 h 21"/>
              <a:gd name="T17" fmla="*/ 386 w 386"/>
              <a:gd name="T18" fmla="*/ 21 h 21"/>
            </a:gdLst>
            <a:ahLst/>
            <a:cxnLst>
              <a:cxn ang="T10">
                <a:pos x="T0" y="T1"/>
              </a:cxn>
              <a:cxn ang="T11">
                <a:pos x="T2" y="T3"/>
              </a:cxn>
              <a:cxn ang="T12">
                <a:pos x="T4" y="T5"/>
              </a:cxn>
              <a:cxn ang="T13">
                <a:pos x="T6" y="T7"/>
              </a:cxn>
              <a:cxn ang="T14">
                <a:pos x="T8" y="T9"/>
              </a:cxn>
            </a:cxnLst>
            <a:rect l="T15" t="T16" r="T17" b="T18"/>
            <a:pathLst>
              <a:path w="386" h="21">
                <a:moveTo>
                  <a:pt x="0" y="2"/>
                </a:moveTo>
                <a:lnTo>
                  <a:pt x="0" y="21"/>
                </a:lnTo>
                <a:lnTo>
                  <a:pt x="386" y="19"/>
                </a:lnTo>
                <a:lnTo>
                  <a:pt x="386" y="0"/>
                </a:lnTo>
                <a:lnTo>
                  <a:pt x="0" y="2"/>
                </a:lnTo>
                <a:close/>
              </a:path>
            </a:pathLst>
          </a:custGeom>
          <a:solidFill>
            <a:srgbClr val="000000"/>
          </a:solidFill>
          <a:ln w="9525">
            <a:noFill/>
            <a:round/>
          </a:ln>
        </p:spPr>
        <p:txBody>
          <a:bodyPr/>
          <a:lstStyle/>
          <a:p>
            <a:endParaRPr lang="zh-CN" altLang="en-US"/>
          </a:p>
        </p:txBody>
      </p:sp>
      <p:sp>
        <p:nvSpPr>
          <p:cNvPr id="67599" name="Rectangle 15"/>
          <p:cNvSpPr>
            <a:spLocks noChangeArrowheads="1"/>
          </p:cNvSpPr>
          <p:nvPr/>
        </p:nvSpPr>
        <p:spPr bwMode="auto">
          <a:xfrm>
            <a:off x="946150" y="2930525"/>
            <a:ext cx="566738" cy="25400"/>
          </a:xfrm>
          <a:prstGeom prst="rect">
            <a:avLst/>
          </a:prstGeom>
          <a:solidFill>
            <a:srgbClr val="000000"/>
          </a:solidFill>
          <a:ln w="9525">
            <a:noFill/>
            <a:miter lim="800000"/>
          </a:ln>
        </p:spPr>
        <p:txBody>
          <a:bodyPr/>
          <a:lstStyle/>
          <a:p>
            <a:endParaRPr lang="zh-CN" altLang="en-US"/>
          </a:p>
        </p:txBody>
      </p:sp>
      <p:sp>
        <p:nvSpPr>
          <p:cNvPr id="67600" name="Freeform 16"/>
          <p:cNvSpPr/>
          <p:nvPr/>
        </p:nvSpPr>
        <p:spPr bwMode="auto">
          <a:xfrm>
            <a:off x="2466975" y="2846388"/>
            <a:ext cx="1582738" cy="1639887"/>
          </a:xfrm>
          <a:custGeom>
            <a:avLst/>
            <a:gdLst>
              <a:gd name="T0" fmla="*/ 0 w 945"/>
              <a:gd name="T1" fmla="*/ 876 h 888"/>
              <a:gd name="T2" fmla="*/ 12 w 945"/>
              <a:gd name="T3" fmla="*/ 888 h 888"/>
              <a:gd name="T4" fmla="*/ 945 w 945"/>
              <a:gd name="T5" fmla="*/ 12 h 888"/>
              <a:gd name="T6" fmla="*/ 932 w 945"/>
              <a:gd name="T7" fmla="*/ 0 h 888"/>
              <a:gd name="T8" fmla="*/ 0 w 945"/>
              <a:gd name="T9" fmla="*/ 876 h 888"/>
              <a:gd name="T10" fmla="*/ 0 60000 65536"/>
              <a:gd name="T11" fmla="*/ 0 60000 65536"/>
              <a:gd name="T12" fmla="*/ 0 60000 65536"/>
              <a:gd name="T13" fmla="*/ 0 60000 65536"/>
              <a:gd name="T14" fmla="*/ 0 60000 65536"/>
              <a:gd name="T15" fmla="*/ 0 w 945"/>
              <a:gd name="T16" fmla="*/ 0 h 888"/>
              <a:gd name="T17" fmla="*/ 945 w 945"/>
              <a:gd name="T18" fmla="*/ 888 h 888"/>
            </a:gdLst>
            <a:ahLst/>
            <a:cxnLst>
              <a:cxn ang="T10">
                <a:pos x="T0" y="T1"/>
              </a:cxn>
              <a:cxn ang="T11">
                <a:pos x="T2" y="T3"/>
              </a:cxn>
              <a:cxn ang="T12">
                <a:pos x="T4" y="T5"/>
              </a:cxn>
              <a:cxn ang="T13">
                <a:pos x="T6" y="T7"/>
              </a:cxn>
              <a:cxn ang="T14">
                <a:pos x="T8" y="T9"/>
              </a:cxn>
            </a:cxnLst>
            <a:rect l="T15" t="T16" r="T17" b="T18"/>
            <a:pathLst>
              <a:path w="945" h="888">
                <a:moveTo>
                  <a:pt x="0" y="876"/>
                </a:moveTo>
                <a:lnTo>
                  <a:pt x="12" y="888"/>
                </a:lnTo>
                <a:lnTo>
                  <a:pt x="945" y="12"/>
                </a:lnTo>
                <a:lnTo>
                  <a:pt x="932" y="0"/>
                </a:lnTo>
                <a:lnTo>
                  <a:pt x="0" y="876"/>
                </a:lnTo>
                <a:close/>
              </a:path>
            </a:pathLst>
          </a:custGeom>
          <a:solidFill>
            <a:schemeClr val="tx1"/>
          </a:solidFill>
          <a:ln w="9525">
            <a:solidFill>
              <a:schemeClr val="tx1"/>
            </a:solidFill>
            <a:round/>
          </a:ln>
        </p:spPr>
        <p:txBody>
          <a:bodyPr/>
          <a:lstStyle/>
          <a:p>
            <a:endParaRPr lang="zh-CN" altLang="en-US"/>
          </a:p>
        </p:txBody>
      </p:sp>
      <p:sp>
        <p:nvSpPr>
          <p:cNvPr id="67601" name="Freeform 17"/>
          <p:cNvSpPr/>
          <p:nvPr/>
        </p:nvSpPr>
        <p:spPr bwMode="auto">
          <a:xfrm>
            <a:off x="2165350" y="1773238"/>
            <a:ext cx="5022850" cy="884237"/>
          </a:xfrm>
          <a:custGeom>
            <a:avLst/>
            <a:gdLst>
              <a:gd name="T0" fmla="*/ 480 w 3403"/>
              <a:gd name="T1" fmla="*/ 60 h 603"/>
              <a:gd name="T2" fmla="*/ 799 w 3403"/>
              <a:gd name="T3" fmla="*/ 0 h 603"/>
              <a:gd name="T4" fmla="*/ 1021 w 3403"/>
              <a:gd name="T5" fmla="*/ 27 h 603"/>
              <a:gd name="T6" fmla="*/ 1117 w 3403"/>
              <a:gd name="T7" fmla="*/ 35 h 603"/>
              <a:gd name="T8" fmla="*/ 1177 w 3403"/>
              <a:gd name="T9" fmla="*/ 35 h 603"/>
              <a:gd name="T10" fmla="*/ 1262 w 3403"/>
              <a:gd name="T11" fmla="*/ 35 h 603"/>
              <a:gd name="T12" fmla="*/ 1389 w 3403"/>
              <a:gd name="T13" fmla="*/ 37 h 603"/>
              <a:gd name="T14" fmla="*/ 1586 w 3403"/>
              <a:gd name="T15" fmla="*/ 31 h 603"/>
              <a:gd name="T16" fmla="*/ 1721 w 3403"/>
              <a:gd name="T17" fmla="*/ 25 h 603"/>
              <a:gd name="T18" fmla="*/ 1927 w 3403"/>
              <a:gd name="T19" fmla="*/ 27 h 603"/>
              <a:gd name="T20" fmla="*/ 2062 w 3403"/>
              <a:gd name="T21" fmla="*/ 46 h 603"/>
              <a:gd name="T22" fmla="*/ 2222 w 3403"/>
              <a:gd name="T23" fmla="*/ 71 h 603"/>
              <a:gd name="T24" fmla="*/ 2296 w 3403"/>
              <a:gd name="T25" fmla="*/ 75 h 603"/>
              <a:gd name="T26" fmla="*/ 2404 w 3403"/>
              <a:gd name="T27" fmla="*/ 77 h 603"/>
              <a:gd name="T28" fmla="*/ 2575 w 3403"/>
              <a:gd name="T29" fmla="*/ 56 h 603"/>
              <a:gd name="T30" fmla="*/ 2830 w 3403"/>
              <a:gd name="T31" fmla="*/ 19 h 603"/>
              <a:gd name="T32" fmla="*/ 2888 w 3403"/>
              <a:gd name="T33" fmla="*/ 21 h 603"/>
              <a:gd name="T34" fmla="*/ 3021 w 3403"/>
              <a:gd name="T35" fmla="*/ 25 h 603"/>
              <a:gd name="T36" fmla="*/ 3154 w 3403"/>
              <a:gd name="T37" fmla="*/ 33 h 603"/>
              <a:gd name="T38" fmla="*/ 3216 w 3403"/>
              <a:gd name="T39" fmla="*/ 44 h 603"/>
              <a:gd name="T40" fmla="*/ 3339 w 3403"/>
              <a:gd name="T41" fmla="*/ 112 h 603"/>
              <a:gd name="T42" fmla="*/ 3403 w 3403"/>
              <a:gd name="T43" fmla="*/ 199 h 603"/>
              <a:gd name="T44" fmla="*/ 3395 w 3403"/>
              <a:gd name="T45" fmla="*/ 392 h 603"/>
              <a:gd name="T46" fmla="*/ 3372 w 3403"/>
              <a:gd name="T47" fmla="*/ 421 h 603"/>
              <a:gd name="T48" fmla="*/ 3285 w 3403"/>
              <a:gd name="T49" fmla="*/ 463 h 603"/>
              <a:gd name="T50" fmla="*/ 3204 w 3403"/>
              <a:gd name="T51" fmla="*/ 480 h 603"/>
              <a:gd name="T52" fmla="*/ 3154 w 3403"/>
              <a:gd name="T53" fmla="*/ 496 h 603"/>
              <a:gd name="T54" fmla="*/ 3096 w 3403"/>
              <a:gd name="T55" fmla="*/ 498 h 603"/>
              <a:gd name="T56" fmla="*/ 3052 w 3403"/>
              <a:gd name="T57" fmla="*/ 496 h 603"/>
              <a:gd name="T58" fmla="*/ 2986 w 3403"/>
              <a:gd name="T59" fmla="*/ 492 h 603"/>
              <a:gd name="T60" fmla="*/ 2880 w 3403"/>
              <a:gd name="T61" fmla="*/ 471 h 603"/>
              <a:gd name="T62" fmla="*/ 2745 w 3403"/>
              <a:gd name="T63" fmla="*/ 442 h 603"/>
              <a:gd name="T64" fmla="*/ 2546 w 3403"/>
              <a:gd name="T65" fmla="*/ 426 h 603"/>
              <a:gd name="T66" fmla="*/ 2317 w 3403"/>
              <a:gd name="T67" fmla="*/ 417 h 603"/>
              <a:gd name="T68" fmla="*/ 1695 w 3403"/>
              <a:gd name="T69" fmla="*/ 406 h 603"/>
              <a:gd name="T70" fmla="*/ 1291 w 3403"/>
              <a:gd name="T71" fmla="*/ 398 h 603"/>
              <a:gd name="T72" fmla="*/ 888 w 3403"/>
              <a:gd name="T73" fmla="*/ 477 h 603"/>
              <a:gd name="T74" fmla="*/ 745 w 3403"/>
              <a:gd name="T75" fmla="*/ 488 h 603"/>
              <a:gd name="T76" fmla="*/ 585 w 3403"/>
              <a:gd name="T77" fmla="*/ 576 h 603"/>
              <a:gd name="T78" fmla="*/ 438 w 3403"/>
              <a:gd name="T79" fmla="*/ 591 h 603"/>
              <a:gd name="T80" fmla="*/ 216 w 3403"/>
              <a:gd name="T81" fmla="*/ 603 h 603"/>
              <a:gd name="T82" fmla="*/ 60 w 3403"/>
              <a:gd name="T83" fmla="*/ 513 h 603"/>
              <a:gd name="T84" fmla="*/ 6 w 3403"/>
              <a:gd name="T85" fmla="*/ 291 h 603"/>
              <a:gd name="T86" fmla="*/ 237 w 3403"/>
              <a:gd name="T87" fmla="*/ 84 h 603"/>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403"/>
              <a:gd name="T133" fmla="*/ 0 h 603"/>
              <a:gd name="T134" fmla="*/ 3403 w 3403"/>
              <a:gd name="T135" fmla="*/ 603 h 603"/>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403" h="603">
                <a:moveTo>
                  <a:pt x="237" y="84"/>
                </a:moveTo>
                <a:lnTo>
                  <a:pt x="402" y="60"/>
                </a:lnTo>
                <a:lnTo>
                  <a:pt x="480" y="60"/>
                </a:lnTo>
                <a:lnTo>
                  <a:pt x="591" y="42"/>
                </a:lnTo>
                <a:lnTo>
                  <a:pt x="675" y="21"/>
                </a:lnTo>
                <a:lnTo>
                  <a:pt x="799" y="0"/>
                </a:lnTo>
                <a:lnTo>
                  <a:pt x="890" y="8"/>
                </a:lnTo>
                <a:lnTo>
                  <a:pt x="1000" y="23"/>
                </a:lnTo>
                <a:lnTo>
                  <a:pt x="1021" y="27"/>
                </a:lnTo>
                <a:lnTo>
                  <a:pt x="1054" y="33"/>
                </a:lnTo>
                <a:lnTo>
                  <a:pt x="1086" y="35"/>
                </a:lnTo>
                <a:lnTo>
                  <a:pt x="1117" y="35"/>
                </a:lnTo>
                <a:lnTo>
                  <a:pt x="1135" y="35"/>
                </a:lnTo>
                <a:lnTo>
                  <a:pt x="1156" y="35"/>
                </a:lnTo>
                <a:lnTo>
                  <a:pt x="1177" y="35"/>
                </a:lnTo>
                <a:lnTo>
                  <a:pt x="1202" y="35"/>
                </a:lnTo>
                <a:lnTo>
                  <a:pt x="1231" y="35"/>
                </a:lnTo>
                <a:lnTo>
                  <a:pt x="1262" y="35"/>
                </a:lnTo>
                <a:lnTo>
                  <a:pt x="1299" y="35"/>
                </a:lnTo>
                <a:lnTo>
                  <a:pt x="1341" y="37"/>
                </a:lnTo>
                <a:lnTo>
                  <a:pt x="1389" y="37"/>
                </a:lnTo>
                <a:lnTo>
                  <a:pt x="1437" y="35"/>
                </a:lnTo>
                <a:lnTo>
                  <a:pt x="1538" y="33"/>
                </a:lnTo>
                <a:lnTo>
                  <a:pt x="1586" y="31"/>
                </a:lnTo>
                <a:lnTo>
                  <a:pt x="1634" y="29"/>
                </a:lnTo>
                <a:lnTo>
                  <a:pt x="1680" y="27"/>
                </a:lnTo>
                <a:lnTo>
                  <a:pt x="1721" y="25"/>
                </a:lnTo>
                <a:lnTo>
                  <a:pt x="1883" y="21"/>
                </a:lnTo>
                <a:lnTo>
                  <a:pt x="1904" y="23"/>
                </a:lnTo>
                <a:lnTo>
                  <a:pt x="1927" y="27"/>
                </a:lnTo>
                <a:lnTo>
                  <a:pt x="1952" y="29"/>
                </a:lnTo>
                <a:lnTo>
                  <a:pt x="2006" y="37"/>
                </a:lnTo>
                <a:lnTo>
                  <a:pt x="2062" y="46"/>
                </a:lnTo>
                <a:lnTo>
                  <a:pt x="2118" y="54"/>
                </a:lnTo>
                <a:lnTo>
                  <a:pt x="2174" y="62"/>
                </a:lnTo>
                <a:lnTo>
                  <a:pt x="2222" y="71"/>
                </a:lnTo>
                <a:lnTo>
                  <a:pt x="2244" y="73"/>
                </a:lnTo>
                <a:lnTo>
                  <a:pt x="2263" y="75"/>
                </a:lnTo>
                <a:lnTo>
                  <a:pt x="2296" y="75"/>
                </a:lnTo>
                <a:lnTo>
                  <a:pt x="2334" y="75"/>
                </a:lnTo>
                <a:lnTo>
                  <a:pt x="2377" y="77"/>
                </a:lnTo>
                <a:lnTo>
                  <a:pt x="2404" y="77"/>
                </a:lnTo>
                <a:lnTo>
                  <a:pt x="2431" y="75"/>
                </a:lnTo>
                <a:lnTo>
                  <a:pt x="2504" y="67"/>
                </a:lnTo>
                <a:lnTo>
                  <a:pt x="2575" y="56"/>
                </a:lnTo>
                <a:lnTo>
                  <a:pt x="2645" y="44"/>
                </a:lnTo>
                <a:lnTo>
                  <a:pt x="2791" y="21"/>
                </a:lnTo>
                <a:lnTo>
                  <a:pt x="2830" y="19"/>
                </a:lnTo>
                <a:lnTo>
                  <a:pt x="2847" y="19"/>
                </a:lnTo>
                <a:lnTo>
                  <a:pt x="2867" y="19"/>
                </a:lnTo>
                <a:lnTo>
                  <a:pt x="2888" y="21"/>
                </a:lnTo>
                <a:lnTo>
                  <a:pt x="2913" y="21"/>
                </a:lnTo>
                <a:lnTo>
                  <a:pt x="2965" y="23"/>
                </a:lnTo>
                <a:lnTo>
                  <a:pt x="3021" y="25"/>
                </a:lnTo>
                <a:lnTo>
                  <a:pt x="3075" y="27"/>
                </a:lnTo>
                <a:lnTo>
                  <a:pt x="3129" y="31"/>
                </a:lnTo>
                <a:lnTo>
                  <a:pt x="3154" y="33"/>
                </a:lnTo>
                <a:lnTo>
                  <a:pt x="3177" y="37"/>
                </a:lnTo>
                <a:lnTo>
                  <a:pt x="3198" y="40"/>
                </a:lnTo>
                <a:lnTo>
                  <a:pt x="3216" y="44"/>
                </a:lnTo>
                <a:lnTo>
                  <a:pt x="3256" y="67"/>
                </a:lnTo>
                <a:lnTo>
                  <a:pt x="3297" y="89"/>
                </a:lnTo>
                <a:lnTo>
                  <a:pt x="3339" y="112"/>
                </a:lnTo>
                <a:lnTo>
                  <a:pt x="3378" y="137"/>
                </a:lnTo>
                <a:lnTo>
                  <a:pt x="3391" y="168"/>
                </a:lnTo>
                <a:lnTo>
                  <a:pt x="3403" y="199"/>
                </a:lnTo>
                <a:lnTo>
                  <a:pt x="3401" y="291"/>
                </a:lnTo>
                <a:lnTo>
                  <a:pt x="3397" y="380"/>
                </a:lnTo>
                <a:lnTo>
                  <a:pt x="3395" y="392"/>
                </a:lnTo>
                <a:lnTo>
                  <a:pt x="3389" y="403"/>
                </a:lnTo>
                <a:lnTo>
                  <a:pt x="3380" y="413"/>
                </a:lnTo>
                <a:lnTo>
                  <a:pt x="3372" y="421"/>
                </a:lnTo>
                <a:lnTo>
                  <a:pt x="3347" y="438"/>
                </a:lnTo>
                <a:lnTo>
                  <a:pt x="3316" y="453"/>
                </a:lnTo>
                <a:lnTo>
                  <a:pt x="3285" y="463"/>
                </a:lnTo>
                <a:lnTo>
                  <a:pt x="3254" y="469"/>
                </a:lnTo>
                <a:lnTo>
                  <a:pt x="3227" y="475"/>
                </a:lnTo>
                <a:lnTo>
                  <a:pt x="3204" y="480"/>
                </a:lnTo>
                <a:lnTo>
                  <a:pt x="3189" y="486"/>
                </a:lnTo>
                <a:lnTo>
                  <a:pt x="3175" y="490"/>
                </a:lnTo>
                <a:lnTo>
                  <a:pt x="3154" y="496"/>
                </a:lnTo>
                <a:lnTo>
                  <a:pt x="3135" y="498"/>
                </a:lnTo>
                <a:lnTo>
                  <a:pt x="3117" y="500"/>
                </a:lnTo>
                <a:lnTo>
                  <a:pt x="3096" y="498"/>
                </a:lnTo>
                <a:lnTo>
                  <a:pt x="3081" y="498"/>
                </a:lnTo>
                <a:lnTo>
                  <a:pt x="3069" y="496"/>
                </a:lnTo>
                <a:lnTo>
                  <a:pt x="3052" y="496"/>
                </a:lnTo>
                <a:lnTo>
                  <a:pt x="3034" y="494"/>
                </a:lnTo>
                <a:lnTo>
                  <a:pt x="3011" y="492"/>
                </a:lnTo>
                <a:lnTo>
                  <a:pt x="2986" y="492"/>
                </a:lnTo>
                <a:lnTo>
                  <a:pt x="2950" y="484"/>
                </a:lnTo>
                <a:lnTo>
                  <a:pt x="2915" y="477"/>
                </a:lnTo>
                <a:lnTo>
                  <a:pt x="2880" y="471"/>
                </a:lnTo>
                <a:lnTo>
                  <a:pt x="2842" y="467"/>
                </a:lnTo>
                <a:lnTo>
                  <a:pt x="2793" y="453"/>
                </a:lnTo>
                <a:lnTo>
                  <a:pt x="2745" y="442"/>
                </a:lnTo>
                <a:lnTo>
                  <a:pt x="2695" y="436"/>
                </a:lnTo>
                <a:lnTo>
                  <a:pt x="2645" y="430"/>
                </a:lnTo>
                <a:lnTo>
                  <a:pt x="2546" y="426"/>
                </a:lnTo>
                <a:lnTo>
                  <a:pt x="2444" y="424"/>
                </a:lnTo>
                <a:lnTo>
                  <a:pt x="2379" y="419"/>
                </a:lnTo>
                <a:lnTo>
                  <a:pt x="2317" y="417"/>
                </a:lnTo>
                <a:lnTo>
                  <a:pt x="2253" y="421"/>
                </a:lnTo>
                <a:lnTo>
                  <a:pt x="1907" y="402"/>
                </a:lnTo>
                <a:lnTo>
                  <a:pt x="1695" y="406"/>
                </a:lnTo>
                <a:lnTo>
                  <a:pt x="1487" y="410"/>
                </a:lnTo>
                <a:lnTo>
                  <a:pt x="1407" y="406"/>
                </a:lnTo>
                <a:lnTo>
                  <a:pt x="1291" y="398"/>
                </a:lnTo>
                <a:lnTo>
                  <a:pt x="1115" y="446"/>
                </a:lnTo>
                <a:lnTo>
                  <a:pt x="994" y="471"/>
                </a:lnTo>
                <a:lnTo>
                  <a:pt x="888" y="477"/>
                </a:lnTo>
                <a:lnTo>
                  <a:pt x="780" y="486"/>
                </a:lnTo>
                <a:lnTo>
                  <a:pt x="762" y="488"/>
                </a:lnTo>
                <a:lnTo>
                  <a:pt x="745" y="488"/>
                </a:lnTo>
                <a:lnTo>
                  <a:pt x="705" y="516"/>
                </a:lnTo>
                <a:lnTo>
                  <a:pt x="633" y="549"/>
                </a:lnTo>
                <a:lnTo>
                  <a:pt x="585" y="576"/>
                </a:lnTo>
                <a:lnTo>
                  <a:pt x="531" y="576"/>
                </a:lnTo>
                <a:lnTo>
                  <a:pt x="489" y="588"/>
                </a:lnTo>
                <a:lnTo>
                  <a:pt x="438" y="591"/>
                </a:lnTo>
                <a:lnTo>
                  <a:pt x="369" y="600"/>
                </a:lnTo>
                <a:lnTo>
                  <a:pt x="285" y="591"/>
                </a:lnTo>
                <a:lnTo>
                  <a:pt x="216" y="603"/>
                </a:lnTo>
                <a:lnTo>
                  <a:pt x="150" y="588"/>
                </a:lnTo>
                <a:lnTo>
                  <a:pt x="93" y="546"/>
                </a:lnTo>
                <a:lnTo>
                  <a:pt x="60" y="513"/>
                </a:lnTo>
                <a:lnTo>
                  <a:pt x="24" y="480"/>
                </a:lnTo>
                <a:lnTo>
                  <a:pt x="0" y="399"/>
                </a:lnTo>
                <a:lnTo>
                  <a:pt x="6" y="291"/>
                </a:lnTo>
                <a:lnTo>
                  <a:pt x="33" y="216"/>
                </a:lnTo>
                <a:lnTo>
                  <a:pt x="111" y="132"/>
                </a:lnTo>
                <a:lnTo>
                  <a:pt x="237" y="84"/>
                </a:lnTo>
                <a:close/>
              </a:path>
            </a:pathLst>
          </a:custGeom>
          <a:solidFill>
            <a:srgbClr val="FFCCFF"/>
          </a:solidFill>
          <a:ln w="9525">
            <a:noFill/>
            <a:round/>
          </a:ln>
        </p:spPr>
        <p:txBody>
          <a:bodyPr/>
          <a:lstStyle/>
          <a:p>
            <a:endParaRPr lang="zh-CN" altLang="en-US"/>
          </a:p>
        </p:txBody>
      </p:sp>
      <p:sp>
        <p:nvSpPr>
          <p:cNvPr id="67602" name="Freeform 18"/>
          <p:cNvSpPr/>
          <p:nvPr/>
        </p:nvSpPr>
        <p:spPr bwMode="auto">
          <a:xfrm>
            <a:off x="4224338" y="2828925"/>
            <a:ext cx="1185862" cy="1589088"/>
          </a:xfrm>
          <a:custGeom>
            <a:avLst/>
            <a:gdLst>
              <a:gd name="T0" fmla="*/ 1082 w 1094"/>
              <a:gd name="T1" fmla="*/ 901 h 901"/>
              <a:gd name="T2" fmla="*/ 1094 w 1094"/>
              <a:gd name="T3" fmla="*/ 887 h 901"/>
              <a:gd name="T4" fmla="*/ 12 w 1094"/>
              <a:gd name="T5" fmla="*/ 0 h 901"/>
              <a:gd name="T6" fmla="*/ 0 w 1094"/>
              <a:gd name="T7" fmla="*/ 15 h 901"/>
              <a:gd name="T8" fmla="*/ 1082 w 1094"/>
              <a:gd name="T9" fmla="*/ 901 h 901"/>
              <a:gd name="T10" fmla="*/ 0 60000 65536"/>
              <a:gd name="T11" fmla="*/ 0 60000 65536"/>
              <a:gd name="T12" fmla="*/ 0 60000 65536"/>
              <a:gd name="T13" fmla="*/ 0 60000 65536"/>
              <a:gd name="T14" fmla="*/ 0 60000 65536"/>
              <a:gd name="T15" fmla="*/ 0 w 1094"/>
              <a:gd name="T16" fmla="*/ 0 h 901"/>
              <a:gd name="T17" fmla="*/ 1094 w 1094"/>
              <a:gd name="T18" fmla="*/ 901 h 901"/>
            </a:gdLst>
            <a:ahLst/>
            <a:cxnLst>
              <a:cxn ang="T10">
                <a:pos x="T0" y="T1"/>
              </a:cxn>
              <a:cxn ang="T11">
                <a:pos x="T2" y="T3"/>
              </a:cxn>
              <a:cxn ang="T12">
                <a:pos x="T4" y="T5"/>
              </a:cxn>
              <a:cxn ang="T13">
                <a:pos x="T6" y="T7"/>
              </a:cxn>
              <a:cxn ang="T14">
                <a:pos x="T8" y="T9"/>
              </a:cxn>
            </a:cxnLst>
            <a:rect l="T15" t="T16" r="T17" b="T18"/>
            <a:pathLst>
              <a:path w="1094" h="901">
                <a:moveTo>
                  <a:pt x="1082" y="901"/>
                </a:moveTo>
                <a:lnTo>
                  <a:pt x="1094" y="887"/>
                </a:lnTo>
                <a:lnTo>
                  <a:pt x="12" y="0"/>
                </a:lnTo>
                <a:lnTo>
                  <a:pt x="0" y="15"/>
                </a:lnTo>
                <a:lnTo>
                  <a:pt x="1082" y="901"/>
                </a:lnTo>
                <a:close/>
              </a:path>
            </a:pathLst>
          </a:custGeom>
          <a:solidFill>
            <a:srgbClr val="000000"/>
          </a:solidFill>
          <a:ln w="9525">
            <a:noFill/>
            <a:round/>
          </a:ln>
        </p:spPr>
        <p:txBody>
          <a:bodyPr/>
          <a:lstStyle/>
          <a:p>
            <a:endParaRPr lang="zh-CN" altLang="en-US"/>
          </a:p>
        </p:txBody>
      </p:sp>
      <p:sp>
        <p:nvSpPr>
          <p:cNvPr id="67603" name="Rectangle 19"/>
          <p:cNvSpPr>
            <a:spLocks noChangeArrowheads="1"/>
          </p:cNvSpPr>
          <p:nvPr/>
        </p:nvSpPr>
        <p:spPr bwMode="auto">
          <a:xfrm>
            <a:off x="7673975" y="4095750"/>
            <a:ext cx="627063" cy="25400"/>
          </a:xfrm>
          <a:prstGeom prst="rect">
            <a:avLst/>
          </a:prstGeom>
          <a:solidFill>
            <a:srgbClr val="000000"/>
          </a:solidFill>
          <a:ln w="9525">
            <a:noFill/>
            <a:miter lim="800000"/>
          </a:ln>
        </p:spPr>
        <p:txBody>
          <a:bodyPr/>
          <a:lstStyle/>
          <a:p>
            <a:endParaRPr lang="zh-CN" altLang="en-US"/>
          </a:p>
        </p:txBody>
      </p:sp>
      <p:sp>
        <p:nvSpPr>
          <p:cNvPr id="67604" name="Rectangle 20"/>
          <p:cNvSpPr>
            <a:spLocks noChangeArrowheads="1"/>
          </p:cNvSpPr>
          <p:nvPr/>
        </p:nvSpPr>
        <p:spPr bwMode="auto">
          <a:xfrm>
            <a:off x="7686675" y="3001963"/>
            <a:ext cx="625475" cy="26987"/>
          </a:xfrm>
          <a:prstGeom prst="rect">
            <a:avLst/>
          </a:prstGeom>
          <a:solidFill>
            <a:srgbClr val="000000"/>
          </a:solidFill>
          <a:ln w="9525">
            <a:noFill/>
            <a:miter lim="800000"/>
          </a:ln>
        </p:spPr>
        <p:txBody>
          <a:bodyPr/>
          <a:lstStyle/>
          <a:p>
            <a:endParaRPr lang="zh-CN" altLang="en-US"/>
          </a:p>
        </p:txBody>
      </p:sp>
      <p:sp>
        <p:nvSpPr>
          <p:cNvPr id="67605" name="Rectangle 21"/>
          <p:cNvSpPr>
            <a:spLocks noChangeArrowheads="1"/>
          </p:cNvSpPr>
          <p:nvPr/>
        </p:nvSpPr>
        <p:spPr bwMode="auto">
          <a:xfrm>
            <a:off x="6530975" y="4770438"/>
            <a:ext cx="184150" cy="306387"/>
          </a:xfrm>
          <a:prstGeom prst="rect">
            <a:avLst/>
          </a:prstGeom>
          <a:noFill/>
          <a:ln w="9525">
            <a:noFill/>
            <a:miter lim="800000"/>
          </a:ln>
        </p:spPr>
        <p:txBody>
          <a:bodyPr wrap="none" lIns="0" tIns="0" rIns="0" bIns="0">
            <a:spAutoFit/>
          </a:bodyPr>
          <a:lstStyle/>
          <a:p>
            <a:r>
              <a:rPr kumimoji="1" lang="en-US" altLang="zh-CN" sz="2000" b="1">
                <a:latin typeface="Arial" panose="020B0604020202020204" pitchFamily="34" charset="0"/>
              </a:rPr>
              <a:t>B</a:t>
            </a:r>
            <a:endParaRPr kumimoji="1" lang="en-US" altLang="zh-CN" sz="2000">
              <a:latin typeface="Arial" panose="020B0604020202020204" pitchFamily="34" charset="0"/>
            </a:endParaRPr>
          </a:p>
        </p:txBody>
      </p:sp>
      <p:sp>
        <p:nvSpPr>
          <p:cNvPr id="67606" name="Oval 22"/>
          <p:cNvSpPr>
            <a:spLocks noChangeArrowheads="1"/>
          </p:cNvSpPr>
          <p:nvPr/>
        </p:nvSpPr>
        <p:spPr bwMode="auto">
          <a:xfrm>
            <a:off x="3584575" y="5621338"/>
            <a:ext cx="117475" cy="119062"/>
          </a:xfrm>
          <a:prstGeom prst="ellipse">
            <a:avLst/>
          </a:prstGeom>
          <a:solidFill>
            <a:srgbClr val="FFFFFF"/>
          </a:solidFill>
          <a:ln w="30163">
            <a:solidFill>
              <a:srgbClr val="000000"/>
            </a:solidFill>
            <a:round/>
          </a:ln>
        </p:spPr>
        <p:txBody>
          <a:bodyPr/>
          <a:lstStyle/>
          <a:p>
            <a:endParaRPr lang="zh-CN" altLang="en-US"/>
          </a:p>
        </p:txBody>
      </p:sp>
      <p:grpSp>
        <p:nvGrpSpPr>
          <p:cNvPr id="67607" name="Group 23"/>
          <p:cNvGrpSpPr/>
          <p:nvPr/>
        </p:nvGrpSpPr>
        <p:grpSpPr bwMode="auto">
          <a:xfrm>
            <a:off x="579438" y="3616325"/>
            <a:ext cx="504825" cy="515938"/>
            <a:chOff x="101" y="2294"/>
            <a:chExt cx="343" cy="353"/>
          </a:xfrm>
        </p:grpSpPr>
        <p:grpSp>
          <p:nvGrpSpPr>
            <p:cNvPr id="68002" name="Group 24"/>
            <p:cNvGrpSpPr/>
            <p:nvPr/>
          </p:nvGrpSpPr>
          <p:grpSpPr bwMode="auto">
            <a:xfrm>
              <a:off x="109" y="2301"/>
              <a:ext cx="335" cy="346"/>
              <a:chOff x="109" y="2301"/>
              <a:chExt cx="335" cy="346"/>
            </a:xfrm>
          </p:grpSpPr>
          <p:sp>
            <p:nvSpPr>
              <p:cNvPr id="68016" name="Freeform 25"/>
              <p:cNvSpPr/>
              <p:nvPr/>
            </p:nvSpPr>
            <p:spPr bwMode="auto">
              <a:xfrm>
                <a:off x="118" y="2480"/>
                <a:ext cx="316" cy="34"/>
              </a:xfrm>
              <a:custGeom>
                <a:avLst/>
                <a:gdLst>
                  <a:gd name="T0" fmla="*/ 0 w 316"/>
                  <a:gd name="T1" fmla="*/ 34 h 34"/>
                  <a:gd name="T2" fmla="*/ 37 w 316"/>
                  <a:gd name="T3" fmla="*/ 0 h 34"/>
                  <a:gd name="T4" fmla="*/ 278 w 316"/>
                  <a:gd name="T5" fmla="*/ 0 h 34"/>
                  <a:gd name="T6" fmla="*/ 316 w 316"/>
                  <a:gd name="T7" fmla="*/ 34 h 34"/>
                  <a:gd name="T8" fmla="*/ 0 w 316"/>
                  <a:gd name="T9" fmla="*/ 34 h 34"/>
                  <a:gd name="T10" fmla="*/ 0 60000 65536"/>
                  <a:gd name="T11" fmla="*/ 0 60000 65536"/>
                  <a:gd name="T12" fmla="*/ 0 60000 65536"/>
                  <a:gd name="T13" fmla="*/ 0 60000 65536"/>
                  <a:gd name="T14" fmla="*/ 0 60000 65536"/>
                  <a:gd name="T15" fmla="*/ 0 w 316"/>
                  <a:gd name="T16" fmla="*/ 0 h 34"/>
                  <a:gd name="T17" fmla="*/ 316 w 316"/>
                  <a:gd name="T18" fmla="*/ 34 h 34"/>
                </a:gdLst>
                <a:ahLst/>
                <a:cxnLst>
                  <a:cxn ang="T10">
                    <a:pos x="T0" y="T1"/>
                  </a:cxn>
                  <a:cxn ang="T11">
                    <a:pos x="T2" y="T3"/>
                  </a:cxn>
                  <a:cxn ang="T12">
                    <a:pos x="T4" y="T5"/>
                  </a:cxn>
                  <a:cxn ang="T13">
                    <a:pos x="T6" y="T7"/>
                  </a:cxn>
                  <a:cxn ang="T14">
                    <a:pos x="T8" y="T9"/>
                  </a:cxn>
                </a:cxnLst>
                <a:rect l="T15" t="T16" r="T17" b="T18"/>
                <a:pathLst>
                  <a:path w="316" h="34">
                    <a:moveTo>
                      <a:pt x="0" y="34"/>
                    </a:moveTo>
                    <a:lnTo>
                      <a:pt x="37" y="0"/>
                    </a:lnTo>
                    <a:lnTo>
                      <a:pt x="278" y="0"/>
                    </a:lnTo>
                    <a:lnTo>
                      <a:pt x="316" y="34"/>
                    </a:lnTo>
                    <a:lnTo>
                      <a:pt x="0" y="34"/>
                    </a:lnTo>
                    <a:close/>
                  </a:path>
                </a:pathLst>
              </a:custGeom>
              <a:solidFill>
                <a:srgbClr val="000000"/>
              </a:solidFill>
              <a:ln w="9525">
                <a:noFill/>
                <a:round/>
              </a:ln>
            </p:spPr>
            <p:txBody>
              <a:bodyPr/>
              <a:lstStyle/>
              <a:p>
                <a:endParaRPr lang="zh-CN" altLang="en-US"/>
              </a:p>
            </p:txBody>
          </p:sp>
          <p:sp>
            <p:nvSpPr>
              <p:cNvPr id="68017" name="Freeform 26"/>
              <p:cNvSpPr/>
              <p:nvPr/>
            </p:nvSpPr>
            <p:spPr bwMode="auto">
              <a:xfrm>
                <a:off x="118" y="2480"/>
                <a:ext cx="316" cy="34"/>
              </a:xfrm>
              <a:custGeom>
                <a:avLst/>
                <a:gdLst>
                  <a:gd name="T0" fmla="*/ 0 w 316"/>
                  <a:gd name="T1" fmla="*/ 34 h 34"/>
                  <a:gd name="T2" fmla="*/ 37 w 316"/>
                  <a:gd name="T3" fmla="*/ 0 h 34"/>
                  <a:gd name="T4" fmla="*/ 278 w 316"/>
                  <a:gd name="T5" fmla="*/ 0 h 34"/>
                  <a:gd name="T6" fmla="*/ 316 w 316"/>
                  <a:gd name="T7" fmla="*/ 34 h 34"/>
                  <a:gd name="T8" fmla="*/ 0 w 316"/>
                  <a:gd name="T9" fmla="*/ 34 h 34"/>
                  <a:gd name="T10" fmla="*/ 0 60000 65536"/>
                  <a:gd name="T11" fmla="*/ 0 60000 65536"/>
                  <a:gd name="T12" fmla="*/ 0 60000 65536"/>
                  <a:gd name="T13" fmla="*/ 0 60000 65536"/>
                  <a:gd name="T14" fmla="*/ 0 60000 65536"/>
                  <a:gd name="T15" fmla="*/ 0 w 316"/>
                  <a:gd name="T16" fmla="*/ 0 h 34"/>
                  <a:gd name="T17" fmla="*/ 316 w 316"/>
                  <a:gd name="T18" fmla="*/ 34 h 34"/>
                </a:gdLst>
                <a:ahLst/>
                <a:cxnLst>
                  <a:cxn ang="T10">
                    <a:pos x="T0" y="T1"/>
                  </a:cxn>
                  <a:cxn ang="T11">
                    <a:pos x="T2" y="T3"/>
                  </a:cxn>
                  <a:cxn ang="T12">
                    <a:pos x="T4" y="T5"/>
                  </a:cxn>
                  <a:cxn ang="T13">
                    <a:pos x="T6" y="T7"/>
                  </a:cxn>
                  <a:cxn ang="T14">
                    <a:pos x="T8" y="T9"/>
                  </a:cxn>
                </a:cxnLst>
                <a:rect l="T15" t="T16" r="T17" b="T18"/>
                <a:pathLst>
                  <a:path w="316" h="34">
                    <a:moveTo>
                      <a:pt x="0" y="34"/>
                    </a:moveTo>
                    <a:lnTo>
                      <a:pt x="37" y="0"/>
                    </a:lnTo>
                    <a:lnTo>
                      <a:pt x="278" y="0"/>
                    </a:lnTo>
                    <a:lnTo>
                      <a:pt x="316" y="34"/>
                    </a:lnTo>
                    <a:lnTo>
                      <a:pt x="0" y="34"/>
                    </a:lnTo>
                    <a:close/>
                  </a:path>
                </a:pathLst>
              </a:custGeom>
              <a:solidFill>
                <a:srgbClr val="000000"/>
              </a:solidFill>
              <a:ln w="9525">
                <a:noFill/>
                <a:round/>
              </a:ln>
            </p:spPr>
            <p:txBody>
              <a:bodyPr/>
              <a:lstStyle/>
              <a:p>
                <a:endParaRPr lang="zh-CN" altLang="en-US"/>
              </a:p>
            </p:txBody>
          </p:sp>
          <p:sp>
            <p:nvSpPr>
              <p:cNvPr id="68018" name="Freeform 27"/>
              <p:cNvSpPr/>
              <p:nvPr/>
            </p:nvSpPr>
            <p:spPr bwMode="auto">
              <a:xfrm>
                <a:off x="165" y="2301"/>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 name="T10" fmla="*/ 0 60000 65536"/>
                  <a:gd name="T11" fmla="*/ 0 60000 65536"/>
                  <a:gd name="T12" fmla="*/ 0 60000 65536"/>
                  <a:gd name="T13" fmla="*/ 0 60000 65536"/>
                  <a:gd name="T14" fmla="*/ 0 60000 65536"/>
                  <a:gd name="T15" fmla="*/ 0 w 223"/>
                  <a:gd name="T16" fmla="*/ 0 h 23"/>
                  <a:gd name="T17" fmla="*/ 223 w 223"/>
                  <a:gd name="T18" fmla="*/ 23 h 23"/>
                </a:gdLst>
                <a:ahLst/>
                <a:cxnLst>
                  <a:cxn ang="T10">
                    <a:pos x="T0" y="T1"/>
                  </a:cxn>
                  <a:cxn ang="T11">
                    <a:pos x="T2" y="T3"/>
                  </a:cxn>
                  <a:cxn ang="T12">
                    <a:pos x="T4" y="T5"/>
                  </a:cxn>
                  <a:cxn ang="T13">
                    <a:pos x="T6" y="T7"/>
                  </a:cxn>
                  <a:cxn ang="T14">
                    <a:pos x="T8" y="T9"/>
                  </a:cxn>
                </a:cxnLst>
                <a:rect l="T15" t="T16" r="T17" b="T18"/>
                <a:pathLst>
                  <a:path w="223" h="23">
                    <a:moveTo>
                      <a:pt x="0" y="23"/>
                    </a:moveTo>
                    <a:lnTo>
                      <a:pt x="27" y="0"/>
                    </a:lnTo>
                    <a:lnTo>
                      <a:pt x="196" y="0"/>
                    </a:lnTo>
                    <a:lnTo>
                      <a:pt x="223" y="23"/>
                    </a:lnTo>
                    <a:lnTo>
                      <a:pt x="0" y="23"/>
                    </a:lnTo>
                    <a:close/>
                  </a:path>
                </a:pathLst>
              </a:custGeom>
              <a:solidFill>
                <a:srgbClr val="000000"/>
              </a:solidFill>
              <a:ln w="9525">
                <a:noFill/>
                <a:round/>
              </a:ln>
            </p:spPr>
            <p:txBody>
              <a:bodyPr/>
              <a:lstStyle/>
              <a:p>
                <a:endParaRPr lang="zh-CN" altLang="en-US"/>
              </a:p>
            </p:txBody>
          </p:sp>
          <p:sp>
            <p:nvSpPr>
              <p:cNvPr id="68019" name="Freeform 28"/>
              <p:cNvSpPr/>
              <p:nvPr/>
            </p:nvSpPr>
            <p:spPr bwMode="auto">
              <a:xfrm>
                <a:off x="165" y="2301"/>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 name="T10" fmla="*/ 0 60000 65536"/>
                  <a:gd name="T11" fmla="*/ 0 60000 65536"/>
                  <a:gd name="T12" fmla="*/ 0 60000 65536"/>
                  <a:gd name="T13" fmla="*/ 0 60000 65536"/>
                  <a:gd name="T14" fmla="*/ 0 60000 65536"/>
                  <a:gd name="T15" fmla="*/ 0 w 223"/>
                  <a:gd name="T16" fmla="*/ 0 h 23"/>
                  <a:gd name="T17" fmla="*/ 223 w 223"/>
                  <a:gd name="T18" fmla="*/ 23 h 23"/>
                </a:gdLst>
                <a:ahLst/>
                <a:cxnLst>
                  <a:cxn ang="T10">
                    <a:pos x="T0" y="T1"/>
                  </a:cxn>
                  <a:cxn ang="T11">
                    <a:pos x="T2" y="T3"/>
                  </a:cxn>
                  <a:cxn ang="T12">
                    <a:pos x="T4" y="T5"/>
                  </a:cxn>
                  <a:cxn ang="T13">
                    <a:pos x="T6" y="T7"/>
                  </a:cxn>
                  <a:cxn ang="T14">
                    <a:pos x="T8" y="T9"/>
                  </a:cxn>
                </a:cxnLst>
                <a:rect l="T15" t="T16" r="T17" b="T18"/>
                <a:pathLst>
                  <a:path w="223" h="23">
                    <a:moveTo>
                      <a:pt x="0" y="23"/>
                    </a:moveTo>
                    <a:lnTo>
                      <a:pt x="27" y="0"/>
                    </a:lnTo>
                    <a:lnTo>
                      <a:pt x="196" y="0"/>
                    </a:lnTo>
                    <a:lnTo>
                      <a:pt x="223" y="23"/>
                    </a:lnTo>
                    <a:lnTo>
                      <a:pt x="0" y="23"/>
                    </a:lnTo>
                    <a:close/>
                  </a:path>
                </a:pathLst>
              </a:custGeom>
              <a:solidFill>
                <a:srgbClr val="000000"/>
              </a:solidFill>
              <a:ln w="9525">
                <a:noFill/>
                <a:round/>
              </a:ln>
            </p:spPr>
            <p:txBody>
              <a:bodyPr/>
              <a:lstStyle/>
              <a:p>
                <a:endParaRPr lang="zh-CN" altLang="en-US"/>
              </a:p>
            </p:txBody>
          </p:sp>
          <p:sp>
            <p:nvSpPr>
              <p:cNvPr id="68020" name="Rectangle 29"/>
              <p:cNvSpPr>
                <a:spLocks noChangeArrowheads="1"/>
              </p:cNvSpPr>
              <p:nvPr/>
            </p:nvSpPr>
            <p:spPr bwMode="auto">
              <a:xfrm>
                <a:off x="165" y="2324"/>
                <a:ext cx="223" cy="175"/>
              </a:xfrm>
              <a:prstGeom prst="rect">
                <a:avLst/>
              </a:prstGeom>
              <a:solidFill>
                <a:srgbClr val="000000"/>
              </a:solidFill>
              <a:ln w="9525">
                <a:noFill/>
                <a:miter lim="800000"/>
              </a:ln>
            </p:spPr>
            <p:txBody>
              <a:bodyPr/>
              <a:lstStyle/>
              <a:p>
                <a:endParaRPr lang="zh-CN" altLang="en-US"/>
              </a:p>
            </p:txBody>
          </p:sp>
          <p:sp>
            <p:nvSpPr>
              <p:cNvPr id="68021" name="Rectangle 30"/>
              <p:cNvSpPr>
                <a:spLocks noChangeArrowheads="1"/>
              </p:cNvSpPr>
              <p:nvPr/>
            </p:nvSpPr>
            <p:spPr bwMode="auto">
              <a:xfrm>
                <a:off x="120" y="2512"/>
                <a:ext cx="314" cy="78"/>
              </a:xfrm>
              <a:prstGeom prst="rect">
                <a:avLst/>
              </a:prstGeom>
              <a:solidFill>
                <a:srgbClr val="000000"/>
              </a:solidFill>
              <a:ln w="9525">
                <a:noFill/>
                <a:miter lim="800000"/>
              </a:ln>
            </p:spPr>
            <p:txBody>
              <a:bodyPr/>
              <a:lstStyle/>
              <a:p>
                <a:endParaRPr lang="zh-CN" altLang="en-US"/>
              </a:p>
            </p:txBody>
          </p:sp>
          <p:sp>
            <p:nvSpPr>
              <p:cNvPr id="68022" name="Rectangle 31"/>
              <p:cNvSpPr>
                <a:spLocks noChangeArrowheads="1"/>
              </p:cNvSpPr>
              <p:nvPr/>
            </p:nvSpPr>
            <p:spPr bwMode="auto">
              <a:xfrm>
                <a:off x="186" y="2345"/>
                <a:ext cx="182" cy="135"/>
              </a:xfrm>
              <a:prstGeom prst="rect">
                <a:avLst/>
              </a:prstGeom>
              <a:solidFill>
                <a:srgbClr val="000000"/>
              </a:solidFill>
              <a:ln w="9525">
                <a:noFill/>
                <a:miter lim="800000"/>
              </a:ln>
            </p:spPr>
            <p:txBody>
              <a:bodyPr/>
              <a:lstStyle/>
              <a:p>
                <a:endParaRPr lang="zh-CN" altLang="en-US"/>
              </a:p>
            </p:txBody>
          </p:sp>
          <p:sp>
            <p:nvSpPr>
              <p:cNvPr id="68023" name="Line 32"/>
              <p:cNvSpPr>
                <a:spLocks noChangeShapeType="1"/>
              </p:cNvSpPr>
              <p:nvPr/>
            </p:nvSpPr>
            <p:spPr bwMode="auto">
              <a:xfrm flipH="1">
                <a:off x="335" y="2541"/>
                <a:ext cx="74" cy="1"/>
              </a:xfrm>
              <a:prstGeom prst="line">
                <a:avLst/>
              </a:prstGeom>
              <a:noFill/>
              <a:ln w="9525">
                <a:solidFill>
                  <a:srgbClr val="000000"/>
                </a:solidFill>
                <a:round/>
              </a:ln>
            </p:spPr>
            <p:txBody>
              <a:bodyPr/>
              <a:lstStyle/>
              <a:p>
                <a:endParaRPr lang="zh-CN" altLang="en-US"/>
              </a:p>
            </p:txBody>
          </p:sp>
          <p:grpSp>
            <p:nvGrpSpPr>
              <p:cNvPr id="68024" name="Group 33"/>
              <p:cNvGrpSpPr/>
              <p:nvPr/>
            </p:nvGrpSpPr>
            <p:grpSpPr bwMode="auto">
              <a:xfrm>
                <a:off x="109" y="2596"/>
                <a:ext cx="335" cy="51"/>
                <a:chOff x="109" y="2596"/>
                <a:chExt cx="335" cy="51"/>
              </a:xfrm>
            </p:grpSpPr>
            <p:sp>
              <p:nvSpPr>
                <p:cNvPr id="68025" name="Freeform 34"/>
                <p:cNvSpPr/>
                <p:nvPr/>
              </p:nvSpPr>
              <p:spPr bwMode="auto">
                <a:xfrm>
                  <a:off x="109" y="2596"/>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 name="T10" fmla="*/ 0 60000 65536"/>
                    <a:gd name="T11" fmla="*/ 0 60000 65536"/>
                    <a:gd name="T12" fmla="*/ 0 60000 65536"/>
                    <a:gd name="T13" fmla="*/ 0 60000 65536"/>
                    <a:gd name="T14" fmla="*/ 0 60000 65536"/>
                    <a:gd name="T15" fmla="*/ 0 w 335"/>
                    <a:gd name="T16" fmla="*/ 0 h 38"/>
                    <a:gd name="T17" fmla="*/ 335 w 335"/>
                    <a:gd name="T18" fmla="*/ 38 h 38"/>
                  </a:gdLst>
                  <a:ahLst/>
                  <a:cxnLst>
                    <a:cxn ang="T10">
                      <a:pos x="T0" y="T1"/>
                    </a:cxn>
                    <a:cxn ang="T11">
                      <a:pos x="T2" y="T3"/>
                    </a:cxn>
                    <a:cxn ang="T12">
                      <a:pos x="T4" y="T5"/>
                    </a:cxn>
                    <a:cxn ang="T13">
                      <a:pos x="T6" y="T7"/>
                    </a:cxn>
                    <a:cxn ang="T14">
                      <a:pos x="T8" y="T9"/>
                    </a:cxn>
                  </a:cxnLst>
                  <a:rect l="T15" t="T16" r="T17" b="T18"/>
                  <a:pathLst>
                    <a:path w="335" h="38">
                      <a:moveTo>
                        <a:pt x="0" y="38"/>
                      </a:moveTo>
                      <a:lnTo>
                        <a:pt x="40" y="0"/>
                      </a:lnTo>
                      <a:lnTo>
                        <a:pt x="296" y="0"/>
                      </a:lnTo>
                      <a:lnTo>
                        <a:pt x="335" y="38"/>
                      </a:lnTo>
                      <a:lnTo>
                        <a:pt x="0" y="38"/>
                      </a:lnTo>
                      <a:close/>
                    </a:path>
                  </a:pathLst>
                </a:custGeom>
                <a:solidFill>
                  <a:srgbClr val="000000"/>
                </a:solidFill>
                <a:ln w="9525">
                  <a:noFill/>
                  <a:round/>
                </a:ln>
              </p:spPr>
              <p:txBody>
                <a:bodyPr/>
                <a:lstStyle/>
                <a:p>
                  <a:endParaRPr lang="zh-CN" altLang="en-US"/>
                </a:p>
              </p:txBody>
            </p:sp>
            <p:sp>
              <p:nvSpPr>
                <p:cNvPr id="68026" name="Freeform 35"/>
                <p:cNvSpPr/>
                <p:nvPr/>
              </p:nvSpPr>
              <p:spPr bwMode="auto">
                <a:xfrm>
                  <a:off x="109" y="2596"/>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 name="T10" fmla="*/ 0 60000 65536"/>
                    <a:gd name="T11" fmla="*/ 0 60000 65536"/>
                    <a:gd name="T12" fmla="*/ 0 60000 65536"/>
                    <a:gd name="T13" fmla="*/ 0 60000 65536"/>
                    <a:gd name="T14" fmla="*/ 0 60000 65536"/>
                    <a:gd name="T15" fmla="*/ 0 w 335"/>
                    <a:gd name="T16" fmla="*/ 0 h 38"/>
                    <a:gd name="T17" fmla="*/ 335 w 335"/>
                    <a:gd name="T18" fmla="*/ 38 h 38"/>
                  </a:gdLst>
                  <a:ahLst/>
                  <a:cxnLst>
                    <a:cxn ang="T10">
                      <a:pos x="T0" y="T1"/>
                    </a:cxn>
                    <a:cxn ang="T11">
                      <a:pos x="T2" y="T3"/>
                    </a:cxn>
                    <a:cxn ang="T12">
                      <a:pos x="T4" y="T5"/>
                    </a:cxn>
                    <a:cxn ang="T13">
                      <a:pos x="T6" y="T7"/>
                    </a:cxn>
                    <a:cxn ang="T14">
                      <a:pos x="T8" y="T9"/>
                    </a:cxn>
                  </a:cxnLst>
                  <a:rect l="T15" t="T16" r="T17" b="T18"/>
                  <a:pathLst>
                    <a:path w="335" h="38">
                      <a:moveTo>
                        <a:pt x="0" y="38"/>
                      </a:moveTo>
                      <a:lnTo>
                        <a:pt x="40" y="0"/>
                      </a:lnTo>
                      <a:lnTo>
                        <a:pt x="296" y="0"/>
                      </a:lnTo>
                      <a:lnTo>
                        <a:pt x="335" y="38"/>
                      </a:lnTo>
                      <a:lnTo>
                        <a:pt x="0" y="38"/>
                      </a:lnTo>
                      <a:close/>
                    </a:path>
                  </a:pathLst>
                </a:custGeom>
                <a:solidFill>
                  <a:srgbClr val="000000"/>
                </a:solidFill>
                <a:ln w="9525">
                  <a:noFill/>
                  <a:round/>
                </a:ln>
              </p:spPr>
              <p:txBody>
                <a:bodyPr/>
                <a:lstStyle/>
                <a:p>
                  <a:endParaRPr lang="zh-CN" altLang="en-US"/>
                </a:p>
              </p:txBody>
            </p:sp>
            <p:sp>
              <p:nvSpPr>
                <p:cNvPr id="68027" name="Rectangle 36"/>
                <p:cNvSpPr>
                  <a:spLocks noChangeArrowheads="1"/>
                </p:cNvSpPr>
                <p:nvPr/>
              </p:nvSpPr>
              <p:spPr bwMode="auto">
                <a:xfrm>
                  <a:off x="112" y="2632"/>
                  <a:ext cx="330" cy="15"/>
                </a:xfrm>
                <a:prstGeom prst="rect">
                  <a:avLst/>
                </a:prstGeom>
                <a:solidFill>
                  <a:srgbClr val="000000"/>
                </a:solidFill>
                <a:ln w="9525">
                  <a:noFill/>
                  <a:miter lim="800000"/>
                </a:ln>
              </p:spPr>
              <p:txBody>
                <a:bodyPr/>
                <a:lstStyle/>
                <a:p>
                  <a:endParaRPr lang="zh-CN" altLang="en-US"/>
                </a:p>
              </p:txBody>
            </p:sp>
          </p:grpSp>
        </p:grpSp>
        <p:grpSp>
          <p:nvGrpSpPr>
            <p:cNvPr id="68003" name="Group 37"/>
            <p:cNvGrpSpPr/>
            <p:nvPr/>
          </p:nvGrpSpPr>
          <p:grpSpPr bwMode="auto">
            <a:xfrm>
              <a:off x="101" y="2294"/>
              <a:ext cx="335" cy="347"/>
              <a:chOff x="101" y="2294"/>
              <a:chExt cx="335" cy="347"/>
            </a:xfrm>
          </p:grpSpPr>
          <p:sp>
            <p:nvSpPr>
              <p:cNvPr id="68004" name="Freeform 38"/>
              <p:cNvSpPr/>
              <p:nvPr/>
            </p:nvSpPr>
            <p:spPr bwMode="auto">
              <a:xfrm>
                <a:off x="109" y="2474"/>
                <a:ext cx="316" cy="34"/>
              </a:xfrm>
              <a:custGeom>
                <a:avLst/>
                <a:gdLst>
                  <a:gd name="T0" fmla="*/ 0 w 316"/>
                  <a:gd name="T1" fmla="*/ 34 h 34"/>
                  <a:gd name="T2" fmla="*/ 38 w 316"/>
                  <a:gd name="T3" fmla="*/ 0 h 34"/>
                  <a:gd name="T4" fmla="*/ 279 w 316"/>
                  <a:gd name="T5" fmla="*/ 0 h 34"/>
                  <a:gd name="T6" fmla="*/ 316 w 316"/>
                  <a:gd name="T7" fmla="*/ 34 h 34"/>
                  <a:gd name="T8" fmla="*/ 0 w 316"/>
                  <a:gd name="T9" fmla="*/ 34 h 34"/>
                  <a:gd name="T10" fmla="*/ 0 60000 65536"/>
                  <a:gd name="T11" fmla="*/ 0 60000 65536"/>
                  <a:gd name="T12" fmla="*/ 0 60000 65536"/>
                  <a:gd name="T13" fmla="*/ 0 60000 65536"/>
                  <a:gd name="T14" fmla="*/ 0 60000 65536"/>
                  <a:gd name="T15" fmla="*/ 0 w 316"/>
                  <a:gd name="T16" fmla="*/ 0 h 34"/>
                  <a:gd name="T17" fmla="*/ 316 w 316"/>
                  <a:gd name="T18" fmla="*/ 34 h 34"/>
                </a:gdLst>
                <a:ahLst/>
                <a:cxnLst>
                  <a:cxn ang="T10">
                    <a:pos x="T0" y="T1"/>
                  </a:cxn>
                  <a:cxn ang="T11">
                    <a:pos x="T2" y="T3"/>
                  </a:cxn>
                  <a:cxn ang="T12">
                    <a:pos x="T4" y="T5"/>
                  </a:cxn>
                  <a:cxn ang="T13">
                    <a:pos x="T6" y="T7"/>
                  </a:cxn>
                  <a:cxn ang="T14">
                    <a:pos x="T8" y="T9"/>
                  </a:cxn>
                </a:cxnLst>
                <a:rect l="T15" t="T16" r="T17" b="T18"/>
                <a:pathLst>
                  <a:path w="316" h="34">
                    <a:moveTo>
                      <a:pt x="0" y="34"/>
                    </a:moveTo>
                    <a:lnTo>
                      <a:pt x="38" y="0"/>
                    </a:lnTo>
                    <a:lnTo>
                      <a:pt x="279" y="0"/>
                    </a:lnTo>
                    <a:lnTo>
                      <a:pt x="316" y="34"/>
                    </a:lnTo>
                    <a:lnTo>
                      <a:pt x="0" y="34"/>
                    </a:lnTo>
                    <a:close/>
                  </a:path>
                </a:pathLst>
              </a:custGeom>
              <a:solidFill>
                <a:srgbClr val="C9C9B6"/>
              </a:solidFill>
              <a:ln w="9525">
                <a:noFill/>
                <a:round/>
              </a:ln>
            </p:spPr>
            <p:txBody>
              <a:bodyPr/>
              <a:lstStyle/>
              <a:p>
                <a:endParaRPr lang="zh-CN" altLang="en-US"/>
              </a:p>
            </p:txBody>
          </p:sp>
          <p:sp>
            <p:nvSpPr>
              <p:cNvPr id="68005" name="Freeform 39"/>
              <p:cNvSpPr/>
              <p:nvPr/>
            </p:nvSpPr>
            <p:spPr bwMode="auto">
              <a:xfrm>
                <a:off x="109" y="2474"/>
                <a:ext cx="316" cy="34"/>
              </a:xfrm>
              <a:custGeom>
                <a:avLst/>
                <a:gdLst>
                  <a:gd name="T0" fmla="*/ 0 w 316"/>
                  <a:gd name="T1" fmla="*/ 34 h 34"/>
                  <a:gd name="T2" fmla="*/ 38 w 316"/>
                  <a:gd name="T3" fmla="*/ 0 h 34"/>
                  <a:gd name="T4" fmla="*/ 279 w 316"/>
                  <a:gd name="T5" fmla="*/ 0 h 34"/>
                  <a:gd name="T6" fmla="*/ 316 w 316"/>
                  <a:gd name="T7" fmla="*/ 34 h 34"/>
                  <a:gd name="T8" fmla="*/ 0 w 316"/>
                  <a:gd name="T9" fmla="*/ 34 h 34"/>
                  <a:gd name="T10" fmla="*/ 0 60000 65536"/>
                  <a:gd name="T11" fmla="*/ 0 60000 65536"/>
                  <a:gd name="T12" fmla="*/ 0 60000 65536"/>
                  <a:gd name="T13" fmla="*/ 0 60000 65536"/>
                  <a:gd name="T14" fmla="*/ 0 60000 65536"/>
                  <a:gd name="T15" fmla="*/ 0 w 316"/>
                  <a:gd name="T16" fmla="*/ 0 h 34"/>
                  <a:gd name="T17" fmla="*/ 316 w 316"/>
                  <a:gd name="T18" fmla="*/ 34 h 34"/>
                </a:gdLst>
                <a:ahLst/>
                <a:cxnLst>
                  <a:cxn ang="T10">
                    <a:pos x="T0" y="T1"/>
                  </a:cxn>
                  <a:cxn ang="T11">
                    <a:pos x="T2" y="T3"/>
                  </a:cxn>
                  <a:cxn ang="T12">
                    <a:pos x="T4" y="T5"/>
                  </a:cxn>
                  <a:cxn ang="T13">
                    <a:pos x="T6" y="T7"/>
                  </a:cxn>
                  <a:cxn ang="T14">
                    <a:pos x="T8" y="T9"/>
                  </a:cxn>
                </a:cxnLst>
                <a:rect l="T15" t="T16" r="T17" b="T18"/>
                <a:pathLst>
                  <a:path w="316" h="34">
                    <a:moveTo>
                      <a:pt x="0" y="34"/>
                    </a:moveTo>
                    <a:lnTo>
                      <a:pt x="38" y="0"/>
                    </a:lnTo>
                    <a:lnTo>
                      <a:pt x="279" y="0"/>
                    </a:lnTo>
                    <a:lnTo>
                      <a:pt x="316" y="34"/>
                    </a:lnTo>
                    <a:lnTo>
                      <a:pt x="0" y="34"/>
                    </a:lnTo>
                    <a:close/>
                  </a:path>
                </a:pathLst>
              </a:custGeom>
              <a:solidFill>
                <a:srgbClr val="C9C9B6"/>
              </a:solidFill>
              <a:ln w="9525">
                <a:noFill/>
                <a:round/>
              </a:ln>
            </p:spPr>
            <p:txBody>
              <a:bodyPr/>
              <a:lstStyle/>
              <a:p>
                <a:endParaRPr lang="zh-CN" altLang="en-US"/>
              </a:p>
            </p:txBody>
          </p:sp>
          <p:sp>
            <p:nvSpPr>
              <p:cNvPr id="68006" name="Freeform 40"/>
              <p:cNvSpPr/>
              <p:nvPr/>
            </p:nvSpPr>
            <p:spPr bwMode="auto">
              <a:xfrm>
                <a:off x="157" y="2294"/>
                <a:ext cx="223" cy="24"/>
              </a:xfrm>
              <a:custGeom>
                <a:avLst/>
                <a:gdLst>
                  <a:gd name="T0" fmla="*/ 0 w 223"/>
                  <a:gd name="T1" fmla="*/ 24 h 24"/>
                  <a:gd name="T2" fmla="*/ 27 w 223"/>
                  <a:gd name="T3" fmla="*/ 0 h 24"/>
                  <a:gd name="T4" fmla="*/ 196 w 223"/>
                  <a:gd name="T5" fmla="*/ 0 h 24"/>
                  <a:gd name="T6" fmla="*/ 223 w 223"/>
                  <a:gd name="T7" fmla="*/ 24 h 24"/>
                  <a:gd name="T8" fmla="*/ 0 w 223"/>
                  <a:gd name="T9" fmla="*/ 24 h 24"/>
                  <a:gd name="T10" fmla="*/ 0 60000 65536"/>
                  <a:gd name="T11" fmla="*/ 0 60000 65536"/>
                  <a:gd name="T12" fmla="*/ 0 60000 65536"/>
                  <a:gd name="T13" fmla="*/ 0 60000 65536"/>
                  <a:gd name="T14" fmla="*/ 0 60000 65536"/>
                  <a:gd name="T15" fmla="*/ 0 w 223"/>
                  <a:gd name="T16" fmla="*/ 0 h 24"/>
                  <a:gd name="T17" fmla="*/ 223 w 223"/>
                  <a:gd name="T18" fmla="*/ 24 h 24"/>
                </a:gdLst>
                <a:ahLst/>
                <a:cxnLst>
                  <a:cxn ang="T10">
                    <a:pos x="T0" y="T1"/>
                  </a:cxn>
                  <a:cxn ang="T11">
                    <a:pos x="T2" y="T3"/>
                  </a:cxn>
                  <a:cxn ang="T12">
                    <a:pos x="T4" y="T5"/>
                  </a:cxn>
                  <a:cxn ang="T13">
                    <a:pos x="T6" y="T7"/>
                  </a:cxn>
                  <a:cxn ang="T14">
                    <a:pos x="T8" y="T9"/>
                  </a:cxn>
                </a:cxnLst>
                <a:rect l="T15" t="T16" r="T17" b="T18"/>
                <a:pathLst>
                  <a:path w="223" h="24">
                    <a:moveTo>
                      <a:pt x="0" y="24"/>
                    </a:moveTo>
                    <a:lnTo>
                      <a:pt x="27" y="0"/>
                    </a:lnTo>
                    <a:lnTo>
                      <a:pt x="196" y="0"/>
                    </a:lnTo>
                    <a:lnTo>
                      <a:pt x="223" y="24"/>
                    </a:lnTo>
                    <a:lnTo>
                      <a:pt x="0" y="24"/>
                    </a:lnTo>
                    <a:close/>
                  </a:path>
                </a:pathLst>
              </a:custGeom>
              <a:solidFill>
                <a:srgbClr val="C9C9B6"/>
              </a:solidFill>
              <a:ln w="9525">
                <a:noFill/>
                <a:round/>
              </a:ln>
            </p:spPr>
            <p:txBody>
              <a:bodyPr/>
              <a:lstStyle/>
              <a:p>
                <a:endParaRPr lang="zh-CN" altLang="en-US"/>
              </a:p>
            </p:txBody>
          </p:sp>
          <p:sp>
            <p:nvSpPr>
              <p:cNvPr id="68007" name="Freeform 41"/>
              <p:cNvSpPr/>
              <p:nvPr/>
            </p:nvSpPr>
            <p:spPr bwMode="auto">
              <a:xfrm>
                <a:off x="157" y="2294"/>
                <a:ext cx="223" cy="24"/>
              </a:xfrm>
              <a:custGeom>
                <a:avLst/>
                <a:gdLst>
                  <a:gd name="T0" fmla="*/ 0 w 223"/>
                  <a:gd name="T1" fmla="*/ 24 h 24"/>
                  <a:gd name="T2" fmla="*/ 27 w 223"/>
                  <a:gd name="T3" fmla="*/ 0 h 24"/>
                  <a:gd name="T4" fmla="*/ 196 w 223"/>
                  <a:gd name="T5" fmla="*/ 0 h 24"/>
                  <a:gd name="T6" fmla="*/ 223 w 223"/>
                  <a:gd name="T7" fmla="*/ 24 h 24"/>
                  <a:gd name="T8" fmla="*/ 0 w 223"/>
                  <a:gd name="T9" fmla="*/ 24 h 24"/>
                  <a:gd name="T10" fmla="*/ 0 60000 65536"/>
                  <a:gd name="T11" fmla="*/ 0 60000 65536"/>
                  <a:gd name="T12" fmla="*/ 0 60000 65536"/>
                  <a:gd name="T13" fmla="*/ 0 60000 65536"/>
                  <a:gd name="T14" fmla="*/ 0 60000 65536"/>
                  <a:gd name="T15" fmla="*/ 0 w 223"/>
                  <a:gd name="T16" fmla="*/ 0 h 24"/>
                  <a:gd name="T17" fmla="*/ 223 w 223"/>
                  <a:gd name="T18" fmla="*/ 24 h 24"/>
                </a:gdLst>
                <a:ahLst/>
                <a:cxnLst>
                  <a:cxn ang="T10">
                    <a:pos x="T0" y="T1"/>
                  </a:cxn>
                  <a:cxn ang="T11">
                    <a:pos x="T2" y="T3"/>
                  </a:cxn>
                  <a:cxn ang="T12">
                    <a:pos x="T4" y="T5"/>
                  </a:cxn>
                  <a:cxn ang="T13">
                    <a:pos x="T6" y="T7"/>
                  </a:cxn>
                  <a:cxn ang="T14">
                    <a:pos x="T8" y="T9"/>
                  </a:cxn>
                </a:cxnLst>
                <a:rect l="T15" t="T16" r="T17" b="T18"/>
                <a:pathLst>
                  <a:path w="223" h="24">
                    <a:moveTo>
                      <a:pt x="0" y="24"/>
                    </a:moveTo>
                    <a:lnTo>
                      <a:pt x="27" y="0"/>
                    </a:lnTo>
                    <a:lnTo>
                      <a:pt x="196" y="0"/>
                    </a:lnTo>
                    <a:lnTo>
                      <a:pt x="223" y="24"/>
                    </a:lnTo>
                    <a:lnTo>
                      <a:pt x="0" y="24"/>
                    </a:lnTo>
                    <a:close/>
                  </a:path>
                </a:pathLst>
              </a:custGeom>
              <a:solidFill>
                <a:srgbClr val="C9C9B6"/>
              </a:solidFill>
              <a:ln w="9525">
                <a:noFill/>
                <a:round/>
              </a:ln>
            </p:spPr>
            <p:txBody>
              <a:bodyPr/>
              <a:lstStyle/>
              <a:p>
                <a:endParaRPr lang="zh-CN" altLang="en-US"/>
              </a:p>
            </p:txBody>
          </p:sp>
          <p:sp>
            <p:nvSpPr>
              <p:cNvPr id="68008" name="Rectangle 42"/>
              <p:cNvSpPr>
                <a:spLocks noChangeArrowheads="1"/>
              </p:cNvSpPr>
              <p:nvPr/>
            </p:nvSpPr>
            <p:spPr bwMode="auto">
              <a:xfrm>
                <a:off x="157" y="2318"/>
                <a:ext cx="223" cy="175"/>
              </a:xfrm>
              <a:prstGeom prst="rect">
                <a:avLst/>
              </a:prstGeom>
              <a:solidFill>
                <a:srgbClr val="B7B79D"/>
              </a:solidFill>
              <a:ln w="9525">
                <a:noFill/>
                <a:miter lim="800000"/>
              </a:ln>
            </p:spPr>
            <p:txBody>
              <a:bodyPr/>
              <a:lstStyle/>
              <a:p>
                <a:endParaRPr lang="zh-CN" altLang="en-US"/>
              </a:p>
            </p:txBody>
          </p:sp>
          <p:sp>
            <p:nvSpPr>
              <p:cNvPr id="68009" name="Rectangle 43"/>
              <p:cNvSpPr>
                <a:spLocks noChangeArrowheads="1"/>
              </p:cNvSpPr>
              <p:nvPr/>
            </p:nvSpPr>
            <p:spPr bwMode="auto">
              <a:xfrm>
                <a:off x="112" y="2506"/>
                <a:ext cx="313" cy="78"/>
              </a:xfrm>
              <a:prstGeom prst="rect">
                <a:avLst/>
              </a:prstGeom>
              <a:solidFill>
                <a:srgbClr val="B7B79D"/>
              </a:solidFill>
              <a:ln w="9525">
                <a:noFill/>
                <a:miter lim="800000"/>
              </a:ln>
            </p:spPr>
            <p:txBody>
              <a:bodyPr/>
              <a:lstStyle/>
              <a:p>
                <a:endParaRPr lang="zh-CN" altLang="en-US"/>
              </a:p>
            </p:txBody>
          </p:sp>
          <p:sp>
            <p:nvSpPr>
              <p:cNvPr id="68010" name="Rectangle 44"/>
              <p:cNvSpPr>
                <a:spLocks noChangeArrowheads="1"/>
              </p:cNvSpPr>
              <p:nvPr/>
            </p:nvSpPr>
            <p:spPr bwMode="auto">
              <a:xfrm>
                <a:off x="178" y="2339"/>
                <a:ext cx="181" cy="135"/>
              </a:xfrm>
              <a:prstGeom prst="rect">
                <a:avLst/>
              </a:prstGeom>
              <a:solidFill>
                <a:srgbClr val="FFFFFF"/>
              </a:solidFill>
              <a:ln w="9525">
                <a:noFill/>
                <a:miter lim="800000"/>
              </a:ln>
            </p:spPr>
            <p:txBody>
              <a:bodyPr/>
              <a:lstStyle/>
              <a:p>
                <a:endParaRPr lang="zh-CN" altLang="en-US"/>
              </a:p>
            </p:txBody>
          </p:sp>
          <p:sp>
            <p:nvSpPr>
              <p:cNvPr id="68011" name="Line 45"/>
              <p:cNvSpPr>
                <a:spLocks noChangeShapeType="1"/>
              </p:cNvSpPr>
              <p:nvPr/>
            </p:nvSpPr>
            <p:spPr bwMode="auto">
              <a:xfrm flipH="1">
                <a:off x="326" y="2535"/>
                <a:ext cx="75" cy="1"/>
              </a:xfrm>
              <a:prstGeom prst="line">
                <a:avLst/>
              </a:prstGeom>
              <a:noFill/>
              <a:ln w="9525">
                <a:solidFill>
                  <a:srgbClr val="000000"/>
                </a:solidFill>
                <a:round/>
              </a:ln>
            </p:spPr>
            <p:txBody>
              <a:bodyPr/>
              <a:lstStyle/>
              <a:p>
                <a:endParaRPr lang="zh-CN" altLang="en-US"/>
              </a:p>
            </p:txBody>
          </p:sp>
          <p:grpSp>
            <p:nvGrpSpPr>
              <p:cNvPr id="68012" name="Group 46"/>
              <p:cNvGrpSpPr/>
              <p:nvPr/>
            </p:nvGrpSpPr>
            <p:grpSpPr bwMode="auto">
              <a:xfrm>
                <a:off x="101" y="2590"/>
                <a:ext cx="335" cy="51"/>
                <a:chOff x="101" y="2590"/>
                <a:chExt cx="335" cy="51"/>
              </a:xfrm>
            </p:grpSpPr>
            <p:sp>
              <p:nvSpPr>
                <p:cNvPr id="68013" name="Freeform 47"/>
                <p:cNvSpPr/>
                <p:nvPr/>
              </p:nvSpPr>
              <p:spPr bwMode="auto">
                <a:xfrm>
                  <a:off x="101" y="2590"/>
                  <a:ext cx="335" cy="38"/>
                </a:xfrm>
                <a:custGeom>
                  <a:avLst/>
                  <a:gdLst>
                    <a:gd name="T0" fmla="*/ 0 w 335"/>
                    <a:gd name="T1" fmla="*/ 38 h 38"/>
                    <a:gd name="T2" fmla="*/ 39 w 335"/>
                    <a:gd name="T3" fmla="*/ 0 h 38"/>
                    <a:gd name="T4" fmla="*/ 295 w 335"/>
                    <a:gd name="T5" fmla="*/ 0 h 38"/>
                    <a:gd name="T6" fmla="*/ 335 w 335"/>
                    <a:gd name="T7" fmla="*/ 38 h 38"/>
                    <a:gd name="T8" fmla="*/ 0 w 335"/>
                    <a:gd name="T9" fmla="*/ 38 h 38"/>
                    <a:gd name="T10" fmla="*/ 0 60000 65536"/>
                    <a:gd name="T11" fmla="*/ 0 60000 65536"/>
                    <a:gd name="T12" fmla="*/ 0 60000 65536"/>
                    <a:gd name="T13" fmla="*/ 0 60000 65536"/>
                    <a:gd name="T14" fmla="*/ 0 60000 65536"/>
                    <a:gd name="T15" fmla="*/ 0 w 335"/>
                    <a:gd name="T16" fmla="*/ 0 h 38"/>
                    <a:gd name="T17" fmla="*/ 335 w 335"/>
                    <a:gd name="T18" fmla="*/ 38 h 38"/>
                  </a:gdLst>
                  <a:ahLst/>
                  <a:cxnLst>
                    <a:cxn ang="T10">
                      <a:pos x="T0" y="T1"/>
                    </a:cxn>
                    <a:cxn ang="T11">
                      <a:pos x="T2" y="T3"/>
                    </a:cxn>
                    <a:cxn ang="T12">
                      <a:pos x="T4" y="T5"/>
                    </a:cxn>
                    <a:cxn ang="T13">
                      <a:pos x="T6" y="T7"/>
                    </a:cxn>
                    <a:cxn ang="T14">
                      <a:pos x="T8" y="T9"/>
                    </a:cxn>
                  </a:cxnLst>
                  <a:rect l="T15" t="T16" r="T17" b="T18"/>
                  <a:pathLst>
                    <a:path w="335" h="38">
                      <a:moveTo>
                        <a:pt x="0" y="38"/>
                      </a:moveTo>
                      <a:lnTo>
                        <a:pt x="39" y="0"/>
                      </a:lnTo>
                      <a:lnTo>
                        <a:pt x="295" y="0"/>
                      </a:lnTo>
                      <a:lnTo>
                        <a:pt x="335" y="38"/>
                      </a:lnTo>
                      <a:lnTo>
                        <a:pt x="0" y="38"/>
                      </a:lnTo>
                      <a:close/>
                    </a:path>
                  </a:pathLst>
                </a:custGeom>
                <a:solidFill>
                  <a:srgbClr val="C9C9B6"/>
                </a:solidFill>
                <a:ln w="9525">
                  <a:noFill/>
                  <a:round/>
                </a:ln>
              </p:spPr>
              <p:txBody>
                <a:bodyPr/>
                <a:lstStyle/>
                <a:p>
                  <a:endParaRPr lang="zh-CN" altLang="en-US"/>
                </a:p>
              </p:txBody>
            </p:sp>
            <p:sp>
              <p:nvSpPr>
                <p:cNvPr id="68014" name="Freeform 48"/>
                <p:cNvSpPr/>
                <p:nvPr/>
              </p:nvSpPr>
              <p:spPr bwMode="auto">
                <a:xfrm>
                  <a:off x="101" y="2590"/>
                  <a:ext cx="335" cy="38"/>
                </a:xfrm>
                <a:custGeom>
                  <a:avLst/>
                  <a:gdLst>
                    <a:gd name="T0" fmla="*/ 0 w 335"/>
                    <a:gd name="T1" fmla="*/ 38 h 38"/>
                    <a:gd name="T2" fmla="*/ 39 w 335"/>
                    <a:gd name="T3" fmla="*/ 0 h 38"/>
                    <a:gd name="T4" fmla="*/ 295 w 335"/>
                    <a:gd name="T5" fmla="*/ 0 h 38"/>
                    <a:gd name="T6" fmla="*/ 335 w 335"/>
                    <a:gd name="T7" fmla="*/ 38 h 38"/>
                    <a:gd name="T8" fmla="*/ 0 w 335"/>
                    <a:gd name="T9" fmla="*/ 38 h 38"/>
                    <a:gd name="T10" fmla="*/ 0 60000 65536"/>
                    <a:gd name="T11" fmla="*/ 0 60000 65536"/>
                    <a:gd name="T12" fmla="*/ 0 60000 65536"/>
                    <a:gd name="T13" fmla="*/ 0 60000 65536"/>
                    <a:gd name="T14" fmla="*/ 0 60000 65536"/>
                    <a:gd name="T15" fmla="*/ 0 w 335"/>
                    <a:gd name="T16" fmla="*/ 0 h 38"/>
                    <a:gd name="T17" fmla="*/ 335 w 335"/>
                    <a:gd name="T18" fmla="*/ 38 h 38"/>
                  </a:gdLst>
                  <a:ahLst/>
                  <a:cxnLst>
                    <a:cxn ang="T10">
                      <a:pos x="T0" y="T1"/>
                    </a:cxn>
                    <a:cxn ang="T11">
                      <a:pos x="T2" y="T3"/>
                    </a:cxn>
                    <a:cxn ang="T12">
                      <a:pos x="T4" y="T5"/>
                    </a:cxn>
                    <a:cxn ang="T13">
                      <a:pos x="T6" y="T7"/>
                    </a:cxn>
                    <a:cxn ang="T14">
                      <a:pos x="T8" y="T9"/>
                    </a:cxn>
                  </a:cxnLst>
                  <a:rect l="T15" t="T16" r="T17" b="T18"/>
                  <a:pathLst>
                    <a:path w="335" h="38">
                      <a:moveTo>
                        <a:pt x="0" y="38"/>
                      </a:moveTo>
                      <a:lnTo>
                        <a:pt x="39" y="0"/>
                      </a:lnTo>
                      <a:lnTo>
                        <a:pt x="295" y="0"/>
                      </a:lnTo>
                      <a:lnTo>
                        <a:pt x="335" y="38"/>
                      </a:lnTo>
                      <a:lnTo>
                        <a:pt x="0" y="38"/>
                      </a:lnTo>
                      <a:close/>
                    </a:path>
                  </a:pathLst>
                </a:custGeom>
                <a:solidFill>
                  <a:srgbClr val="C9C9B6"/>
                </a:solidFill>
                <a:ln w="9525">
                  <a:noFill/>
                  <a:round/>
                </a:ln>
              </p:spPr>
              <p:txBody>
                <a:bodyPr/>
                <a:lstStyle/>
                <a:p>
                  <a:endParaRPr lang="zh-CN" altLang="en-US"/>
                </a:p>
              </p:txBody>
            </p:sp>
            <p:sp>
              <p:nvSpPr>
                <p:cNvPr id="68015" name="Rectangle 49"/>
                <p:cNvSpPr>
                  <a:spLocks noChangeArrowheads="1"/>
                </p:cNvSpPr>
                <p:nvPr/>
              </p:nvSpPr>
              <p:spPr bwMode="auto">
                <a:xfrm>
                  <a:off x="103" y="2626"/>
                  <a:ext cx="331" cy="15"/>
                </a:xfrm>
                <a:prstGeom prst="rect">
                  <a:avLst/>
                </a:prstGeom>
                <a:solidFill>
                  <a:srgbClr val="BAB79D"/>
                </a:solidFill>
                <a:ln w="9525">
                  <a:noFill/>
                  <a:miter lim="800000"/>
                </a:ln>
              </p:spPr>
              <p:txBody>
                <a:bodyPr/>
                <a:lstStyle/>
                <a:p>
                  <a:endParaRPr lang="zh-CN" altLang="en-US"/>
                </a:p>
              </p:txBody>
            </p:sp>
          </p:grpSp>
        </p:grpSp>
      </p:grpSp>
      <p:grpSp>
        <p:nvGrpSpPr>
          <p:cNvPr id="67608" name="Group 50"/>
          <p:cNvGrpSpPr/>
          <p:nvPr/>
        </p:nvGrpSpPr>
        <p:grpSpPr bwMode="auto">
          <a:xfrm>
            <a:off x="3357563" y="6081713"/>
            <a:ext cx="503237" cy="515937"/>
            <a:chOff x="3891" y="3616"/>
            <a:chExt cx="342" cy="353"/>
          </a:xfrm>
        </p:grpSpPr>
        <p:grpSp>
          <p:nvGrpSpPr>
            <p:cNvPr id="67976" name="Group 51"/>
            <p:cNvGrpSpPr/>
            <p:nvPr/>
          </p:nvGrpSpPr>
          <p:grpSpPr bwMode="auto">
            <a:xfrm>
              <a:off x="3899" y="3622"/>
              <a:ext cx="334" cy="347"/>
              <a:chOff x="3899" y="3622"/>
              <a:chExt cx="334" cy="347"/>
            </a:xfrm>
          </p:grpSpPr>
          <p:sp>
            <p:nvSpPr>
              <p:cNvPr id="67990" name="Freeform 52"/>
              <p:cNvSpPr/>
              <p:nvPr/>
            </p:nvSpPr>
            <p:spPr bwMode="auto">
              <a:xfrm>
                <a:off x="3907" y="3802"/>
                <a:ext cx="316" cy="34"/>
              </a:xfrm>
              <a:custGeom>
                <a:avLst/>
                <a:gdLst>
                  <a:gd name="T0" fmla="*/ 0 w 316"/>
                  <a:gd name="T1" fmla="*/ 34 h 34"/>
                  <a:gd name="T2" fmla="*/ 37 w 316"/>
                  <a:gd name="T3" fmla="*/ 0 h 34"/>
                  <a:gd name="T4" fmla="*/ 279 w 316"/>
                  <a:gd name="T5" fmla="*/ 0 h 34"/>
                  <a:gd name="T6" fmla="*/ 316 w 316"/>
                  <a:gd name="T7" fmla="*/ 34 h 34"/>
                  <a:gd name="T8" fmla="*/ 0 w 316"/>
                  <a:gd name="T9" fmla="*/ 34 h 34"/>
                  <a:gd name="T10" fmla="*/ 0 60000 65536"/>
                  <a:gd name="T11" fmla="*/ 0 60000 65536"/>
                  <a:gd name="T12" fmla="*/ 0 60000 65536"/>
                  <a:gd name="T13" fmla="*/ 0 60000 65536"/>
                  <a:gd name="T14" fmla="*/ 0 60000 65536"/>
                  <a:gd name="T15" fmla="*/ 0 w 316"/>
                  <a:gd name="T16" fmla="*/ 0 h 34"/>
                  <a:gd name="T17" fmla="*/ 316 w 316"/>
                  <a:gd name="T18" fmla="*/ 34 h 34"/>
                </a:gdLst>
                <a:ahLst/>
                <a:cxnLst>
                  <a:cxn ang="T10">
                    <a:pos x="T0" y="T1"/>
                  </a:cxn>
                  <a:cxn ang="T11">
                    <a:pos x="T2" y="T3"/>
                  </a:cxn>
                  <a:cxn ang="T12">
                    <a:pos x="T4" y="T5"/>
                  </a:cxn>
                  <a:cxn ang="T13">
                    <a:pos x="T6" y="T7"/>
                  </a:cxn>
                  <a:cxn ang="T14">
                    <a:pos x="T8" y="T9"/>
                  </a:cxn>
                </a:cxnLst>
                <a:rect l="T15" t="T16" r="T17" b="T18"/>
                <a:pathLst>
                  <a:path w="316" h="34">
                    <a:moveTo>
                      <a:pt x="0" y="34"/>
                    </a:moveTo>
                    <a:lnTo>
                      <a:pt x="37" y="0"/>
                    </a:lnTo>
                    <a:lnTo>
                      <a:pt x="279" y="0"/>
                    </a:lnTo>
                    <a:lnTo>
                      <a:pt x="316" y="34"/>
                    </a:lnTo>
                    <a:lnTo>
                      <a:pt x="0" y="34"/>
                    </a:lnTo>
                    <a:close/>
                  </a:path>
                </a:pathLst>
              </a:custGeom>
              <a:solidFill>
                <a:srgbClr val="000000"/>
              </a:solidFill>
              <a:ln w="9525">
                <a:noFill/>
                <a:round/>
              </a:ln>
            </p:spPr>
            <p:txBody>
              <a:bodyPr/>
              <a:lstStyle/>
              <a:p>
                <a:endParaRPr lang="zh-CN" altLang="en-US"/>
              </a:p>
            </p:txBody>
          </p:sp>
          <p:sp>
            <p:nvSpPr>
              <p:cNvPr id="67991" name="Freeform 53"/>
              <p:cNvSpPr/>
              <p:nvPr/>
            </p:nvSpPr>
            <p:spPr bwMode="auto">
              <a:xfrm>
                <a:off x="3907" y="3802"/>
                <a:ext cx="316" cy="34"/>
              </a:xfrm>
              <a:custGeom>
                <a:avLst/>
                <a:gdLst>
                  <a:gd name="T0" fmla="*/ 0 w 316"/>
                  <a:gd name="T1" fmla="*/ 34 h 34"/>
                  <a:gd name="T2" fmla="*/ 37 w 316"/>
                  <a:gd name="T3" fmla="*/ 0 h 34"/>
                  <a:gd name="T4" fmla="*/ 279 w 316"/>
                  <a:gd name="T5" fmla="*/ 0 h 34"/>
                  <a:gd name="T6" fmla="*/ 316 w 316"/>
                  <a:gd name="T7" fmla="*/ 34 h 34"/>
                  <a:gd name="T8" fmla="*/ 0 w 316"/>
                  <a:gd name="T9" fmla="*/ 34 h 34"/>
                  <a:gd name="T10" fmla="*/ 0 60000 65536"/>
                  <a:gd name="T11" fmla="*/ 0 60000 65536"/>
                  <a:gd name="T12" fmla="*/ 0 60000 65536"/>
                  <a:gd name="T13" fmla="*/ 0 60000 65536"/>
                  <a:gd name="T14" fmla="*/ 0 60000 65536"/>
                  <a:gd name="T15" fmla="*/ 0 w 316"/>
                  <a:gd name="T16" fmla="*/ 0 h 34"/>
                  <a:gd name="T17" fmla="*/ 316 w 316"/>
                  <a:gd name="T18" fmla="*/ 34 h 34"/>
                </a:gdLst>
                <a:ahLst/>
                <a:cxnLst>
                  <a:cxn ang="T10">
                    <a:pos x="T0" y="T1"/>
                  </a:cxn>
                  <a:cxn ang="T11">
                    <a:pos x="T2" y="T3"/>
                  </a:cxn>
                  <a:cxn ang="T12">
                    <a:pos x="T4" y="T5"/>
                  </a:cxn>
                  <a:cxn ang="T13">
                    <a:pos x="T6" y="T7"/>
                  </a:cxn>
                  <a:cxn ang="T14">
                    <a:pos x="T8" y="T9"/>
                  </a:cxn>
                </a:cxnLst>
                <a:rect l="T15" t="T16" r="T17" b="T18"/>
                <a:pathLst>
                  <a:path w="316" h="34">
                    <a:moveTo>
                      <a:pt x="0" y="34"/>
                    </a:moveTo>
                    <a:lnTo>
                      <a:pt x="37" y="0"/>
                    </a:lnTo>
                    <a:lnTo>
                      <a:pt x="279" y="0"/>
                    </a:lnTo>
                    <a:lnTo>
                      <a:pt x="316" y="34"/>
                    </a:lnTo>
                    <a:lnTo>
                      <a:pt x="0" y="34"/>
                    </a:lnTo>
                    <a:close/>
                  </a:path>
                </a:pathLst>
              </a:custGeom>
              <a:solidFill>
                <a:srgbClr val="000000"/>
              </a:solidFill>
              <a:ln w="9525">
                <a:noFill/>
                <a:round/>
              </a:ln>
            </p:spPr>
            <p:txBody>
              <a:bodyPr/>
              <a:lstStyle/>
              <a:p>
                <a:endParaRPr lang="zh-CN" altLang="en-US"/>
              </a:p>
            </p:txBody>
          </p:sp>
          <p:sp>
            <p:nvSpPr>
              <p:cNvPr id="67992" name="Freeform 54"/>
              <p:cNvSpPr/>
              <p:nvPr/>
            </p:nvSpPr>
            <p:spPr bwMode="auto">
              <a:xfrm>
                <a:off x="3955" y="3622"/>
                <a:ext cx="223" cy="24"/>
              </a:xfrm>
              <a:custGeom>
                <a:avLst/>
                <a:gdLst>
                  <a:gd name="T0" fmla="*/ 0 w 223"/>
                  <a:gd name="T1" fmla="*/ 24 h 24"/>
                  <a:gd name="T2" fmla="*/ 26 w 223"/>
                  <a:gd name="T3" fmla="*/ 0 h 24"/>
                  <a:gd name="T4" fmla="*/ 196 w 223"/>
                  <a:gd name="T5" fmla="*/ 0 h 24"/>
                  <a:gd name="T6" fmla="*/ 223 w 223"/>
                  <a:gd name="T7" fmla="*/ 24 h 24"/>
                  <a:gd name="T8" fmla="*/ 0 w 223"/>
                  <a:gd name="T9" fmla="*/ 24 h 24"/>
                  <a:gd name="T10" fmla="*/ 0 60000 65536"/>
                  <a:gd name="T11" fmla="*/ 0 60000 65536"/>
                  <a:gd name="T12" fmla="*/ 0 60000 65536"/>
                  <a:gd name="T13" fmla="*/ 0 60000 65536"/>
                  <a:gd name="T14" fmla="*/ 0 60000 65536"/>
                  <a:gd name="T15" fmla="*/ 0 w 223"/>
                  <a:gd name="T16" fmla="*/ 0 h 24"/>
                  <a:gd name="T17" fmla="*/ 223 w 223"/>
                  <a:gd name="T18" fmla="*/ 24 h 24"/>
                </a:gdLst>
                <a:ahLst/>
                <a:cxnLst>
                  <a:cxn ang="T10">
                    <a:pos x="T0" y="T1"/>
                  </a:cxn>
                  <a:cxn ang="T11">
                    <a:pos x="T2" y="T3"/>
                  </a:cxn>
                  <a:cxn ang="T12">
                    <a:pos x="T4" y="T5"/>
                  </a:cxn>
                  <a:cxn ang="T13">
                    <a:pos x="T6" y="T7"/>
                  </a:cxn>
                  <a:cxn ang="T14">
                    <a:pos x="T8" y="T9"/>
                  </a:cxn>
                </a:cxnLst>
                <a:rect l="T15" t="T16" r="T17" b="T18"/>
                <a:pathLst>
                  <a:path w="223" h="24">
                    <a:moveTo>
                      <a:pt x="0" y="24"/>
                    </a:moveTo>
                    <a:lnTo>
                      <a:pt x="26" y="0"/>
                    </a:lnTo>
                    <a:lnTo>
                      <a:pt x="196" y="0"/>
                    </a:lnTo>
                    <a:lnTo>
                      <a:pt x="223" y="24"/>
                    </a:lnTo>
                    <a:lnTo>
                      <a:pt x="0" y="24"/>
                    </a:lnTo>
                    <a:close/>
                  </a:path>
                </a:pathLst>
              </a:custGeom>
              <a:solidFill>
                <a:srgbClr val="000000"/>
              </a:solidFill>
              <a:ln w="9525">
                <a:noFill/>
                <a:round/>
              </a:ln>
            </p:spPr>
            <p:txBody>
              <a:bodyPr/>
              <a:lstStyle/>
              <a:p>
                <a:endParaRPr lang="zh-CN" altLang="en-US"/>
              </a:p>
            </p:txBody>
          </p:sp>
          <p:sp>
            <p:nvSpPr>
              <p:cNvPr id="67993" name="Freeform 55"/>
              <p:cNvSpPr/>
              <p:nvPr/>
            </p:nvSpPr>
            <p:spPr bwMode="auto">
              <a:xfrm>
                <a:off x="3955" y="3622"/>
                <a:ext cx="223" cy="24"/>
              </a:xfrm>
              <a:custGeom>
                <a:avLst/>
                <a:gdLst>
                  <a:gd name="T0" fmla="*/ 0 w 223"/>
                  <a:gd name="T1" fmla="*/ 24 h 24"/>
                  <a:gd name="T2" fmla="*/ 26 w 223"/>
                  <a:gd name="T3" fmla="*/ 0 h 24"/>
                  <a:gd name="T4" fmla="*/ 196 w 223"/>
                  <a:gd name="T5" fmla="*/ 0 h 24"/>
                  <a:gd name="T6" fmla="*/ 223 w 223"/>
                  <a:gd name="T7" fmla="*/ 24 h 24"/>
                  <a:gd name="T8" fmla="*/ 0 w 223"/>
                  <a:gd name="T9" fmla="*/ 24 h 24"/>
                  <a:gd name="T10" fmla="*/ 0 60000 65536"/>
                  <a:gd name="T11" fmla="*/ 0 60000 65536"/>
                  <a:gd name="T12" fmla="*/ 0 60000 65536"/>
                  <a:gd name="T13" fmla="*/ 0 60000 65536"/>
                  <a:gd name="T14" fmla="*/ 0 60000 65536"/>
                  <a:gd name="T15" fmla="*/ 0 w 223"/>
                  <a:gd name="T16" fmla="*/ 0 h 24"/>
                  <a:gd name="T17" fmla="*/ 223 w 223"/>
                  <a:gd name="T18" fmla="*/ 24 h 24"/>
                </a:gdLst>
                <a:ahLst/>
                <a:cxnLst>
                  <a:cxn ang="T10">
                    <a:pos x="T0" y="T1"/>
                  </a:cxn>
                  <a:cxn ang="T11">
                    <a:pos x="T2" y="T3"/>
                  </a:cxn>
                  <a:cxn ang="T12">
                    <a:pos x="T4" y="T5"/>
                  </a:cxn>
                  <a:cxn ang="T13">
                    <a:pos x="T6" y="T7"/>
                  </a:cxn>
                  <a:cxn ang="T14">
                    <a:pos x="T8" y="T9"/>
                  </a:cxn>
                </a:cxnLst>
                <a:rect l="T15" t="T16" r="T17" b="T18"/>
                <a:pathLst>
                  <a:path w="223" h="24">
                    <a:moveTo>
                      <a:pt x="0" y="24"/>
                    </a:moveTo>
                    <a:lnTo>
                      <a:pt x="26" y="0"/>
                    </a:lnTo>
                    <a:lnTo>
                      <a:pt x="196" y="0"/>
                    </a:lnTo>
                    <a:lnTo>
                      <a:pt x="223" y="24"/>
                    </a:lnTo>
                    <a:lnTo>
                      <a:pt x="0" y="24"/>
                    </a:lnTo>
                    <a:close/>
                  </a:path>
                </a:pathLst>
              </a:custGeom>
              <a:solidFill>
                <a:srgbClr val="000000"/>
              </a:solidFill>
              <a:ln w="9525">
                <a:noFill/>
                <a:round/>
              </a:ln>
            </p:spPr>
            <p:txBody>
              <a:bodyPr/>
              <a:lstStyle/>
              <a:p>
                <a:endParaRPr lang="zh-CN" altLang="en-US"/>
              </a:p>
            </p:txBody>
          </p:sp>
          <p:sp>
            <p:nvSpPr>
              <p:cNvPr id="67994" name="Rectangle 56"/>
              <p:cNvSpPr>
                <a:spLocks noChangeArrowheads="1"/>
              </p:cNvSpPr>
              <p:nvPr/>
            </p:nvSpPr>
            <p:spPr bwMode="auto">
              <a:xfrm>
                <a:off x="3955" y="3646"/>
                <a:ext cx="223" cy="175"/>
              </a:xfrm>
              <a:prstGeom prst="rect">
                <a:avLst/>
              </a:prstGeom>
              <a:solidFill>
                <a:srgbClr val="000000"/>
              </a:solidFill>
              <a:ln w="9525">
                <a:noFill/>
                <a:miter lim="800000"/>
              </a:ln>
            </p:spPr>
            <p:txBody>
              <a:bodyPr/>
              <a:lstStyle/>
              <a:p>
                <a:endParaRPr lang="zh-CN" altLang="en-US"/>
              </a:p>
            </p:txBody>
          </p:sp>
          <p:sp>
            <p:nvSpPr>
              <p:cNvPr id="67995" name="Rectangle 57"/>
              <p:cNvSpPr>
                <a:spLocks noChangeArrowheads="1"/>
              </p:cNvSpPr>
              <p:nvPr/>
            </p:nvSpPr>
            <p:spPr bwMode="auto">
              <a:xfrm>
                <a:off x="3909" y="3833"/>
                <a:ext cx="314" cy="79"/>
              </a:xfrm>
              <a:prstGeom prst="rect">
                <a:avLst/>
              </a:prstGeom>
              <a:solidFill>
                <a:srgbClr val="000000"/>
              </a:solidFill>
              <a:ln w="9525">
                <a:noFill/>
                <a:miter lim="800000"/>
              </a:ln>
            </p:spPr>
            <p:txBody>
              <a:bodyPr/>
              <a:lstStyle/>
              <a:p>
                <a:endParaRPr lang="zh-CN" altLang="en-US"/>
              </a:p>
            </p:txBody>
          </p:sp>
          <p:sp>
            <p:nvSpPr>
              <p:cNvPr id="67996" name="Rectangle 58"/>
              <p:cNvSpPr>
                <a:spLocks noChangeArrowheads="1"/>
              </p:cNvSpPr>
              <p:nvPr/>
            </p:nvSpPr>
            <p:spPr bwMode="auto">
              <a:xfrm>
                <a:off x="3975" y="3667"/>
                <a:ext cx="182" cy="135"/>
              </a:xfrm>
              <a:prstGeom prst="rect">
                <a:avLst/>
              </a:prstGeom>
              <a:solidFill>
                <a:srgbClr val="000000"/>
              </a:solidFill>
              <a:ln w="9525">
                <a:noFill/>
                <a:miter lim="800000"/>
              </a:ln>
            </p:spPr>
            <p:txBody>
              <a:bodyPr/>
              <a:lstStyle/>
              <a:p>
                <a:endParaRPr lang="zh-CN" altLang="en-US"/>
              </a:p>
            </p:txBody>
          </p:sp>
          <p:sp>
            <p:nvSpPr>
              <p:cNvPr id="67997" name="Line 59"/>
              <p:cNvSpPr>
                <a:spLocks noChangeShapeType="1"/>
              </p:cNvSpPr>
              <p:nvPr/>
            </p:nvSpPr>
            <p:spPr bwMode="auto">
              <a:xfrm flipH="1">
                <a:off x="4124" y="3863"/>
                <a:ext cx="74" cy="1"/>
              </a:xfrm>
              <a:prstGeom prst="line">
                <a:avLst/>
              </a:prstGeom>
              <a:noFill/>
              <a:ln w="9525">
                <a:solidFill>
                  <a:srgbClr val="000000"/>
                </a:solidFill>
                <a:round/>
              </a:ln>
            </p:spPr>
            <p:txBody>
              <a:bodyPr/>
              <a:lstStyle/>
              <a:p>
                <a:endParaRPr lang="zh-CN" altLang="en-US"/>
              </a:p>
            </p:txBody>
          </p:sp>
          <p:grpSp>
            <p:nvGrpSpPr>
              <p:cNvPr id="67998" name="Group 60"/>
              <p:cNvGrpSpPr/>
              <p:nvPr/>
            </p:nvGrpSpPr>
            <p:grpSpPr bwMode="auto">
              <a:xfrm>
                <a:off x="3899" y="3918"/>
                <a:ext cx="334" cy="51"/>
                <a:chOff x="3899" y="3918"/>
                <a:chExt cx="334" cy="51"/>
              </a:xfrm>
            </p:grpSpPr>
            <p:sp>
              <p:nvSpPr>
                <p:cNvPr id="67999" name="Freeform 61"/>
                <p:cNvSpPr/>
                <p:nvPr/>
              </p:nvSpPr>
              <p:spPr bwMode="auto">
                <a:xfrm>
                  <a:off x="3899" y="3918"/>
                  <a:ext cx="334" cy="38"/>
                </a:xfrm>
                <a:custGeom>
                  <a:avLst/>
                  <a:gdLst>
                    <a:gd name="T0" fmla="*/ 0 w 334"/>
                    <a:gd name="T1" fmla="*/ 38 h 38"/>
                    <a:gd name="T2" fmla="*/ 39 w 334"/>
                    <a:gd name="T3" fmla="*/ 0 h 38"/>
                    <a:gd name="T4" fmla="*/ 295 w 334"/>
                    <a:gd name="T5" fmla="*/ 0 h 38"/>
                    <a:gd name="T6" fmla="*/ 334 w 334"/>
                    <a:gd name="T7" fmla="*/ 38 h 38"/>
                    <a:gd name="T8" fmla="*/ 0 w 334"/>
                    <a:gd name="T9" fmla="*/ 38 h 38"/>
                    <a:gd name="T10" fmla="*/ 0 60000 65536"/>
                    <a:gd name="T11" fmla="*/ 0 60000 65536"/>
                    <a:gd name="T12" fmla="*/ 0 60000 65536"/>
                    <a:gd name="T13" fmla="*/ 0 60000 65536"/>
                    <a:gd name="T14" fmla="*/ 0 60000 65536"/>
                    <a:gd name="T15" fmla="*/ 0 w 334"/>
                    <a:gd name="T16" fmla="*/ 0 h 38"/>
                    <a:gd name="T17" fmla="*/ 334 w 334"/>
                    <a:gd name="T18" fmla="*/ 38 h 38"/>
                  </a:gdLst>
                  <a:ahLst/>
                  <a:cxnLst>
                    <a:cxn ang="T10">
                      <a:pos x="T0" y="T1"/>
                    </a:cxn>
                    <a:cxn ang="T11">
                      <a:pos x="T2" y="T3"/>
                    </a:cxn>
                    <a:cxn ang="T12">
                      <a:pos x="T4" y="T5"/>
                    </a:cxn>
                    <a:cxn ang="T13">
                      <a:pos x="T6" y="T7"/>
                    </a:cxn>
                    <a:cxn ang="T14">
                      <a:pos x="T8" y="T9"/>
                    </a:cxn>
                  </a:cxnLst>
                  <a:rect l="T15" t="T16" r="T17" b="T18"/>
                  <a:pathLst>
                    <a:path w="334" h="38">
                      <a:moveTo>
                        <a:pt x="0" y="38"/>
                      </a:moveTo>
                      <a:lnTo>
                        <a:pt x="39" y="0"/>
                      </a:lnTo>
                      <a:lnTo>
                        <a:pt x="295" y="0"/>
                      </a:lnTo>
                      <a:lnTo>
                        <a:pt x="334" y="38"/>
                      </a:lnTo>
                      <a:lnTo>
                        <a:pt x="0" y="38"/>
                      </a:lnTo>
                      <a:close/>
                    </a:path>
                  </a:pathLst>
                </a:custGeom>
                <a:solidFill>
                  <a:srgbClr val="000000"/>
                </a:solidFill>
                <a:ln w="9525">
                  <a:noFill/>
                  <a:round/>
                </a:ln>
              </p:spPr>
              <p:txBody>
                <a:bodyPr/>
                <a:lstStyle/>
                <a:p>
                  <a:endParaRPr lang="zh-CN" altLang="en-US"/>
                </a:p>
              </p:txBody>
            </p:sp>
            <p:sp>
              <p:nvSpPr>
                <p:cNvPr id="68000" name="Freeform 62"/>
                <p:cNvSpPr/>
                <p:nvPr/>
              </p:nvSpPr>
              <p:spPr bwMode="auto">
                <a:xfrm>
                  <a:off x="3899" y="3918"/>
                  <a:ext cx="334" cy="38"/>
                </a:xfrm>
                <a:custGeom>
                  <a:avLst/>
                  <a:gdLst>
                    <a:gd name="T0" fmla="*/ 0 w 334"/>
                    <a:gd name="T1" fmla="*/ 38 h 38"/>
                    <a:gd name="T2" fmla="*/ 39 w 334"/>
                    <a:gd name="T3" fmla="*/ 0 h 38"/>
                    <a:gd name="T4" fmla="*/ 295 w 334"/>
                    <a:gd name="T5" fmla="*/ 0 h 38"/>
                    <a:gd name="T6" fmla="*/ 334 w 334"/>
                    <a:gd name="T7" fmla="*/ 38 h 38"/>
                    <a:gd name="T8" fmla="*/ 0 w 334"/>
                    <a:gd name="T9" fmla="*/ 38 h 38"/>
                    <a:gd name="T10" fmla="*/ 0 60000 65536"/>
                    <a:gd name="T11" fmla="*/ 0 60000 65536"/>
                    <a:gd name="T12" fmla="*/ 0 60000 65536"/>
                    <a:gd name="T13" fmla="*/ 0 60000 65536"/>
                    <a:gd name="T14" fmla="*/ 0 60000 65536"/>
                    <a:gd name="T15" fmla="*/ 0 w 334"/>
                    <a:gd name="T16" fmla="*/ 0 h 38"/>
                    <a:gd name="T17" fmla="*/ 334 w 334"/>
                    <a:gd name="T18" fmla="*/ 38 h 38"/>
                  </a:gdLst>
                  <a:ahLst/>
                  <a:cxnLst>
                    <a:cxn ang="T10">
                      <a:pos x="T0" y="T1"/>
                    </a:cxn>
                    <a:cxn ang="T11">
                      <a:pos x="T2" y="T3"/>
                    </a:cxn>
                    <a:cxn ang="T12">
                      <a:pos x="T4" y="T5"/>
                    </a:cxn>
                    <a:cxn ang="T13">
                      <a:pos x="T6" y="T7"/>
                    </a:cxn>
                    <a:cxn ang="T14">
                      <a:pos x="T8" y="T9"/>
                    </a:cxn>
                  </a:cxnLst>
                  <a:rect l="T15" t="T16" r="T17" b="T18"/>
                  <a:pathLst>
                    <a:path w="334" h="38">
                      <a:moveTo>
                        <a:pt x="0" y="38"/>
                      </a:moveTo>
                      <a:lnTo>
                        <a:pt x="39" y="0"/>
                      </a:lnTo>
                      <a:lnTo>
                        <a:pt x="295" y="0"/>
                      </a:lnTo>
                      <a:lnTo>
                        <a:pt x="334" y="38"/>
                      </a:lnTo>
                      <a:lnTo>
                        <a:pt x="0" y="38"/>
                      </a:lnTo>
                      <a:close/>
                    </a:path>
                  </a:pathLst>
                </a:custGeom>
                <a:solidFill>
                  <a:srgbClr val="000000"/>
                </a:solidFill>
                <a:ln w="9525">
                  <a:noFill/>
                  <a:round/>
                </a:ln>
              </p:spPr>
              <p:txBody>
                <a:bodyPr/>
                <a:lstStyle/>
                <a:p>
                  <a:endParaRPr lang="zh-CN" altLang="en-US"/>
                </a:p>
              </p:txBody>
            </p:sp>
            <p:sp>
              <p:nvSpPr>
                <p:cNvPr id="68001" name="Rectangle 63"/>
                <p:cNvSpPr>
                  <a:spLocks noChangeArrowheads="1"/>
                </p:cNvSpPr>
                <p:nvPr/>
              </p:nvSpPr>
              <p:spPr bwMode="auto">
                <a:xfrm>
                  <a:off x="3901" y="3954"/>
                  <a:ext cx="330" cy="15"/>
                </a:xfrm>
                <a:prstGeom prst="rect">
                  <a:avLst/>
                </a:prstGeom>
                <a:solidFill>
                  <a:srgbClr val="000000"/>
                </a:solidFill>
                <a:ln w="9525">
                  <a:noFill/>
                  <a:miter lim="800000"/>
                </a:ln>
              </p:spPr>
              <p:txBody>
                <a:bodyPr/>
                <a:lstStyle/>
                <a:p>
                  <a:endParaRPr lang="zh-CN" altLang="en-US"/>
                </a:p>
              </p:txBody>
            </p:sp>
          </p:grpSp>
        </p:grpSp>
        <p:grpSp>
          <p:nvGrpSpPr>
            <p:cNvPr id="67977" name="Group 64"/>
            <p:cNvGrpSpPr/>
            <p:nvPr/>
          </p:nvGrpSpPr>
          <p:grpSpPr bwMode="auto">
            <a:xfrm>
              <a:off x="3891" y="3616"/>
              <a:ext cx="334" cy="346"/>
              <a:chOff x="3891" y="3616"/>
              <a:chExt cx="334" cy="346"/>
            </a:xfrm>
          </p:grpSpPr>
          <p:sp>
            <p:nvSpPr>
              <p:cNvPr id="67978" name="Freeform 65"/>
              <p:cNvSpPr/>
              <p:nvPr/>
            </p:nvSpPr>
            <p:spPr bwMode="auto">
              <a:xfrm>
                <a:off x="3899" y="3795"/>
                <a:ext cx="316" cy="34"/>
              </a:xfrm>
              <a:custGeom>
                <a:avLst/>
                <a:gdLst>
                  <a:gd name="T0" fmla="*/ 0 w 316"/>
                  <a:gd name="T1" fmla="*/ 34 h 34"/>
                  <a:gd name="T2" fmla="*/ 37 w 316"/>
                  <a:gd name="T3" fmla="*/ 0 h 34"/>
                  <a:gd name="T4" fmla="*/ 279 w 316"/>
                  <a:gd name="T5" fmla="*/ 0 h 34"/>
                  <a:gd name="T6" fmla="*/ 316 w 316"/>
                  <a:gd name="T7" fmla="*/ 34 h 34"/>
                  <a:gd name="T8" fmla="*/ 0 w 316"/>
                  <a:gd name="T9" fmla="*/ 34 h 34"/>
                  <a:gd name="T10" fmla="*/ 0 60000 65536"/>
                  <a:gd name="T11" fmla="*/ 0 60000 65536"/>
                  <a:gd name="T12" fmla="*/ 0 60000 65536"/>
                  <a:gd name="T13" fmla="*/ 0 60000 65536"/>
                  <a:gd name="T14" fmla="*/ 0 60000 65536"/>
                  <a:gd name="T15" fmla="*/ 0 w 316"/>
                  <a:gd name="T16" fmla="*/ 0 h 34"/>
                  <a:gd name="T17" fmla="*/ 316 w 316"/>
                  <a:gd name="T18" fmla="*/ 34 h 34"/>
                </a:gdLst>
                <a:ahLst/>
                <a:cxnLst>
                  <a:cxn ang="T10">
                    <a:pos x="T0" y="T1"/>
                  </a:cxn>
                  <a:cxn ang="T11">
                    <a:pos x="T2" y="T3"/>
                  </a:cxn>
                  <a:cxn ang="T12">
                    <a:pos x="T4" y="T5"/>
                  </a:cxn>
                  <a:cxn ang="T13">
                    <a:pos x="T6" y="T7"/>
                  </a:cxn>
                  <a:cxn ang="T14">
                    <a:pos x="T8" y="T9"/>
                  </a:cxn>
                </a:cxnLst>
                <a:rect l="T15" t="T16" r="T17" b="T18"/>
                <a:pathLst>
                  <a:path w="316" h="34">
                    <a:moveTo>
                      <a:pt x="0" y="34"/>
                    </a:moveTo>
                    <a:lnTo>
                      <a:pt x="37" y="0"/>
                    </a:lnTo>
                    <a:lnTo>
                      <a:pt x="279" y="0"/>
                    </a:lnTo>
                    <a:lnTo>
                      <a:pt x="316" y="34"/>
                    </a:lnTo>
                    <a:lnTo>
                      <a:pt x="0" y="34"/>
                    </a:lnTo>
                    <a:close/>
                  </a:path>
                </a:pathLst>
              </a:custGeom>
              <a:solidFill>
                <a:srgbClr val="C9C9B6"/>
              </a:solidFill>
              <a:ln w="9525">
                <a:noFill/>
                <a:round/>
              </a:ln>
            </p:spPr>
            <p:txBody>
              <a:bodyPr/>
              <a:lstStyle/>
              <a:p>
                <a:endParaRPr lang="zh-CN" altLang="en-US"/>
              </a:p>
            </p:txBody>
          </p:sp>
          <p:sp>
            <p:nvSpPr>
              <p:cNvPr id="67979" name="Freeform 66"/>
              <p:cNvSpPr/>
              <p:nvPr/>
            </p:nvSpPr>
            <p:spPr bwMode="auto">
              <a:xfrm>
                <a:off x="3899" y="3795"/>
                <a:ext cx="316" cy="34"/>
              </a:xfrm>
              <a:custGeom>
                <a:avLst/>
                <a:gdLst>
                  <a:gd name="T0" fmla="*/ 0 w 316"/>
                  <a:gd name="T1" fmla="*/ 34 h 34"/>
                  <a:gd name="T2" fmla="*/ 37 w 316"/>
                  <a:gd name="T3" fmla="*/ 0 h 34"/>
                  <a:gd name="T4" fmla="*/ 279 w 316"/>
                  <a:gd name="T5" fmla="*/ 0 h 34"/>
                  <a:gd name="T6" fmla="*/ 316 w 316"/>
                  <a:gd name="T7" fmla="*/ 34 h 34"/>
                  <a:gd name="T8" fmla="*/ 0 w 316"/>
                  <a:gd name="T9" fmla="*/ 34 h 34"/>
                  <a:gd name="T10" fmla="*/ 0 60000 65536"/>
                  <a:gd name="T11" fmla="*/ 0 60000 65536"/>
                  <a:gd name="T12" fmla="*/ 0 60000 65536"/>
                  <a:gd name="T13" fmla="*/ 0 60000 65536"/>
                  <a:gd name="T14" fmla="*/ 0 60000 65536"/>
                  <a:gd name="T15" fmla="*/ 0 w 316"/>
                  <a:gd name="T16" fmla="*/ 0 h 34"/>
                  <a:gd name="T17" fmla="*/ 316 w 316"/>
                  <a:gd name="T18" fmla="*/ 34 h 34"/>
                </a:gdLst>
                <a:ahLst/>
                <a:cxnLst>
                  <a:cxn ang="T10">
                    <a:pos x="T0" y="T1"/>
                  </a:cxn>
                  <a:cxn ang="T11">
                    <a:pos x="T2" y="T3"/>
                  </a:cxn>
                  <a:cxn ang="T12">
                    <a:pos x="T4" y="T5"/>
                  </a:cxn>
                  <a:cxn ang="T13">
                    <a:pos x="T6" y="T7"/>
                  </a:cxn>
                  <a:cxn ang="T14">
                    <a:pos x="T8" y="T9"/>
                  </a:cxn>
                </a:cxnLst>
                <a:rect l="T15" t="T16" r="T17" b="T18"/>
                <a:pathLst>
                  <a:path w="316" h="34">
                    <a:moveTo>
                      <a:pt x="0" y="34"/>
                    </a:moveTo>
                    <a:lnTo>
                      <a:pt x="37" y="0"/>
                    </a:lnTo>
                    <a:lnTo>
                      <a:pt x="279" y="0"/>
                    </a:lnTo>
                    <a:lnTo>
                      <a:pt x="316" y="34"/>
                    </a:lnTo>
                    <a:lnTo>
                      <a:pt x="0" y="34"/>
                    </a:lnTo>
                    <a:close/>
                  </a:path>
                </a:pathLst>
              </a:custGeom>
              <a:solidFill>
                <a:srgbClr val="C9C9B6"/>
              </a:solidFill>
              <a:ln w="9525">
                <a:noFill/>
                <a:round/>
              </a:ln>
            </p:spPr>
            <p:txBody>
              <a:bodyPr/>
              <a:lstStyle/>
              <a:p>
                <a:endParaRPr lang="zh-CN" altLang="en-US"/>
              </a:p>
            </p:txBody>
          </p:sp>
          <p:sp>
            <p:nvSpPr>
              <p:cNvPr id="67980" name="Freeform 67"/>
              <p:cNvSpPr/>
              <p:nvPr/>
            </p:nvSpPr>
            <p:spPr bwMode="auto">
              <a:xfrm>
                <a:off x="3946" y="3616"/>
                <a:ext cx="223" cy="23"/>
              </a:xfrm>
              <a:custGeom>
                <a:avLst/>
                <a:gdLst>
                  <a:gd name="T0" fmla="*/ 0 w 223"/>
                  <a:gd name="T1" fmla="*/ 23 h 23"/>
                  <a:gd name="T2" fmla="*/ 27 w 223"/>
                  <a:gd name="T3" fmla="*/ 0 h 23"/>
                  <a:gd name="T4" fmla="*/ 197 w 223"/>
                  <a:gd name="T5" fmla="*/ 0 h 23"/>
                  <a:gd name="T6" fmla="*/ 223 w 223"/>
                  <a:gd name="T7" fmla="*/ 23 h 23"/>
                  <a:gd name="T8" fmla="*/ 0 w 223"/>
                  <a:gd name="T9" fmla="*/ 23 h 23"/>
                  <a:gd name="T10" fmla="*/ 0 60000 65536"/>
                  <a:gd name="T11" fmla="*/ 0 60000 65536"/>
                  <a:gd name="T12" fmla="*/ 0 60000 65536"/>
                  <a:gd name="T13" fmla="*/ 0 60000 65536"/>
                  <a:gd name="T14" fmla="*/ 0 60000 65536"/>
                  <a:gd name="T15" fmla="*/ 0 w 223"/>
                  <a:gd name="T16" fmla="*/ 0 h 23"/>
                  <a:gd name="T17" fmla="*/ 223 w 223"/>
                  <a:gd name="T18" fmla="*/ 23 h 23"/>
                </a:gdLst>
                <a:ahLst/>
                <a:cxnLst>
                  <a:cxn ang="T10">
                    <a:pos x="T0" y="T1"/>
                  </a:cxn>
                  <a:cxn ang="T11">
                    <a:pos x="T2" y="T3"/>
                  </a:cxn>
                  <a:cxn ang="T12">
                    <a:pos x="T4" y="T5"/>
                  </a:cxn>
                  <a:cxn ang="T13">
                    <a:pos x="T6" y="T7"/>
                  </a:cxn>
                  <a:cxn ang="T14">
                    <a:pos x="T8" y="T9"/>
                  </a:cxn>
                </a:cxnLst>
                <a:rect l="T15" t="T16" r="T17" b="T18"/>
                <a:pathLst>
                  <a:path w="223" h="23">
                    <a:moveTo>
                      <a:pt x="0" y="23"/>
                    </a:moveTo>
                    <a:lnTo>
                      <a:pt x="27" y="0"/>
                    </a:lnTo>
                    <a:lnTo>
                      <a:pt x="197" y="0"/>
                    </a:lnTo>
                    <a:lnTo>
                      <a:pt x="223" y="23"/>
                    </a:lnTo>
                    <a:lnTo>
                      <a:pt x="0" y="23"/>
                    </a:lnTo>
                    <a:close/>
                  </a:path>
                </a:pathLst>
              </a:custGeom>
              <a:solidFill>
                <a:srgbClr val="C9C9B6"/>
              </a:solidFill>
              <a:ln w="9525">
                <a:noFill/>
                <a:round/>
              </a:ln>
            </p:spPr>
            <p:txBody>
              <a:bodyPr/>
              <a:lstStyle/>
              <a:p>
                <a:endParaRPr lang="zh-CN" altLang="en-US"/>
              </a:p>
            </p:txBody>
          </p:sp>
          <p:sp>
            <p:nvSpPr>
              <p:cNvPr id="67981" name="Freeform 68"/>
              <p:cNvSpPr/>
              <p:nvPr/>
            </p:nvSpPr>
            <p:spPr bwMode="auto">
              <a:xfrm>
                <a:off x="3946" y="3616"/>
                <a:ext cx="223" cy="23"/>
              </a:xfrm>
              <a:custGeom>
                <a:avLst/>
                <a:gdLst>
                  <a:gd name="T0" fmla="*/ 0 w 223"/>
                  <a:gd name="T1" fmla="*/ 23 h 23"/>
                  <a:gd name="T2" fmla="*/ 27 w 223"/>
                  <a:gd name="T3" fmla="*/ 0 h 23"/>
                  <a:gd name="T4" fmla="*/ 197 w 223"/>
                  <a:gd name="T5" fmla="*/ 0 h 23"/>
                  <a:gd name="T6" fmla="*/ 223 w 223"/>
                  <a:gd name="T7" fmla="*/ 23 h 23"/>
                  <a:gd name="T8" fmla="*/ 0 w 223"/>
                  <a:gd name="T9" fmla="*/ 23 h 23"/>
                  <a:gd name="T10" fmla="*/ 0 60000 65536"/>
                  <a:gd name="T11" fmla="*/ 0 60000 65536"/>
                  <a:gd name="T12" fmla="*/ 0 60000 65536"/>
                  <a:gd name="T13" fmla="*/ 0 60000 65536"/>
                  <a:gd name="T14" fmla="*/ 0 60000 65536"/>
                  <a:gd name="T15" fmla="*/ 0 w 223"/>
                  <a:gd name="T16" fmla="*/ 0 h 23"/>
                  <a:gd name="T17" fmla="*/ 223 w 223"/>
                  <a:gd name="T18" fmla="*/ 23 h 23"/>
                </a:gdLst>
                <a:ahLst/>
                <a:cxnLst>
                  <a:cxn ang="T10">
                    <a:pos x="T0" y="T1"/>
                  </a:cxn>
                  <a:cxn ang="T11">
                    <a:pos x="T2" y="T3"/>
                  </a:cxn>
                  <a:cxn ang="T12">
                    <a:pos x="T4" y="T5"/>
                  </a:cxn>
                  <a:cxn ang="T13">
                    <a:pos x="T6" y="T7"/>
                  </a:cxn>
                  <a:cxn ang="T14">
                    <a:pos x="T8" y="T9"/>
                  </a:cxn>
                </a:cxnLst>
                <a:rect l="T15" t="T16" r="T17" b="T18"/>
                <a:pathLst>
                  <a:path w="223" h="23">
                    <a:moveTo>
                      <a:pt x="0" y="23"/>
                    </a:moveTo>
                    <a:lnTo>
                      <a:pt x="27" y="0"/>
                    </a:lnTo>
                    <a:lnTo>
                      <a:pt x="197" y="0"/>
                    </a:lnTo>
                    <a:lnTo>
                      <a:pt x="223" y="23"/>
                    </a:lnTo>
                    <a:lnTo>
                      <a:pt x="0" y="23"/>
                    </a:lnTo>
                    <a:close/>
                  </a:path>
                </a:pathLst>
              </a:custGeom>
              <a:solidFill>
                <a:srgbClr val="C9C9B6"/>
              </a:solidFill>
              <a:ln w="9525">
                <a:noFill/>
                <a:round/>
              </a:ln>
            </p:spPr>
            <p:txBody>
              <a:bodyPr/>
              <a:lstStyle/>
              <a:p>
                <a:endParaRPr lang="zh-CN" altLang="en-US"/>
              </a:p>
            </p:txBody>
          </p:sp>
          <p:sp>
            <p:nvSpPr>
              <p:cNvPr id="67982" name="Rectangle 69"/>
              <p:cNvSpPr>
                <a:spLocks noChangeArrowheads="1"/>
              </p:cNvSpPr>
              <p:nvPr/>
            </p:nvSpPr>
            <p:spPr bwMode="auto">
              <a:xfrm>
                <a:off x="3946" y="3639"/>
                <a:ext cx="223" cy="175"/>
              </a:xfrm>
              <a:prstGeom prst="rect">
                <a:avLst/>
              </a:prstGeom>
              <a:solidFill>
                <a:srgbClr val="B7B79D"/>
              </a:solidFill>
              <a:ln w="9525">
                <a:noFill/>
                <a:miter lim="800000"/>
              </a:ln>
            </p:spPr>
            <p:txBody>
              <a:bodyPr/>
              <a:lstStyle/>
              <a:p>
                <a:endParaRPr lang="zh-CN" altLang="en-US"/>
              </a:p>
            </p:txBody>
          </p:sp>
          <p:sp>
            <p:nvSpPr>
              <p:cNvPr id="67983" name="Rectangle 70"/>
              <p:cNvSpPr>
                <a:spLocks noChangeArrowheads="1"/>
              </p:cNvSpPr>
              <p:nvPr/>
            </p:nvSpPr>
            <p:spPr bwMode="auto">
              <a:xfrm>
                <a:off x="3901" y="3827"/>
                <a:ext cx="314" cy="78"/>
              </a:xfrm>
              <a:prstGeom prst="rect">
                <a:avLst/>
              </a:prstGeom>
              <a:solidFill>
                <a:srgbClr val="B7B79D"/>
              </a:solidFill>
              <a:ln w="9525">
                <a:noFill/>
                <a:miter lim="800000"/>
              </a:ln>
            </p:spPr>
            <p:txBody>
              <a:bodyPr/>
              <a:lstStyle/>
              <a:p>
                <a:endParaRPr lang="zh-CN" altLang="en-US"/>
              </a:p>
            </p:txBody>
          </p:sp>
          <p:sp>
            <p:nvSpPr>
              <p:cNvPr id="67984" name="Rectangle 71"/>
              <p:cNvSpPr>
                <a:spLocks noChangeArrowheads="1"/>
              </p:cNvSpPr>
              <p:nvPr/>
            </p:nvSpPr>
            <p:spPr bwMode="auto">
              <a:xfrm>
                <a:off x="3967" y="3660"/>
                <a:ext cx="182" cy="135"/>
              </a:xfrm>
              <a:prstGeom prst="rect">
                <a:avLst/>
              </a:prstGeom>
              <a:solidFill>
                <a:srgbClr val="FFFFFF"/>
              </a:solidFill>
              <a:ln w="9525">
                <a:noFill/>
                <a:miter lim="800000"/>
              </a:ln>
            </p:spPr>
            <p:txBody>
              <a:bodyPr/>
              <a:lstStyle/>
              <a:p>
                <a:endParaRPr lang="zh-CN" altLang="en-US"/>
              </a:p>
            </p:txBody>
          </p:sp>
          <p:sp>
            <p:nvSpPr>
              <p:cNvPr id="67985" name="Line 72"/>
              <p:cNvSpPr>
                <a:spLocks noChangeShapeType="1"/>
              </p:cNvSpPr>
              <p:nvPr/>
            </p:nvSpPr>
            <p:spPr bwMode="auto">
              <a:xfrm flipH="1">
                <a:off x="4116" y="3857"/>
                <a:ext cx="74" cy="1"/>
              </a:xfrm>
              <a:prstGeom prst="line">
                <a:avLst/>
              </a:prstGeom>
              <a:noFill/>
              <a:ln w="9525">
                <a:solidFill>
                  <a:srgbClr val="000000"/>
                </a:solidFill>
                <a:round/>
              </a:ln>
            </p:spPr>
            <p:txBody>
              <a:bodyPr/>
              <a:lstStyle/>
              <a:p>
                <a:endParaRPr lang="zh-CN" altLang="en-US"/>
              </a:p>
            </p:txBody>
          </p:sp>
          <p:grpSp>
            <p:nvGrpSpPr>
              <p:cNvPr id="67986" name="Group 73"/>
              <p:cNvGrpSpPr/>
              <p:nvPr/>
            </p:nvGrpSpPr>
            <p:grpSpPr bwMode="auto">
              <a:xfrm>
                <a:off x="3891" y="3912"/>
                <a:ext cx="334" cy="50"/>
                <a:chOff x="3891" y="3912"/>
                <a:chExt cx="334" cy="50"/>
              </a:xfrm>
            </p:grpSpPr>
            <p:sp>
              <p:nvSpPr>
                <p:cNvPr id="67987" name="Freeform 74"/>
                <p:cNvSpPr/>
                <p:nvPr/>
              </p:nvSpPr>
              <p:spPr bwMode="auto">
                <a:xfrm>
                  <a:off x="3891" y="3912"/>
                  <a:ext cx="334" cy="38"/>
                </a:xfrm>
                <a:custGeom>
                  <a:avLst/>
                  <a:gdLst>
                    <a:gd name="T0" fmla="*/ 0 w 334"/>
                    <a:gd name="T1" fmla="*/ 38 h 38"/>
                    <a:gd name="T2" fmla="*/ 39 w 334"/>
                    <a:gd name="T3" fmla="*/ 0 h 38"/>
                    <a:gd name="T4" fmla="*/ 295 w 334"/>
                    <a:gd name="T5" fmla="*/ 0 h 38"/>
                    <a:gd name="T6" fmla="*/ 334 w 334"/>
                    <a:gd name="T7" fmla="*/ 38 h 38"/>
                    <a:gd name="T8" fmla="*/ 0 w 334"/>
                    <a:gd name="T9" fmla="*/ 38 h 38"/>
                    <a:gd name="T10" fmla="*/ 0 60000 65536"/>
                    <a:gd name="T11" fmla="*/ 0 60000 65536"/>
                    <a:gd name="T12" fmla="*/ 0 60000 65536"/>
                    <a:gd name="T13" fmla="*/ 0 60000 65536"/>
                    <a:gd name="T14" fmla="*/ 0 60000 65536"/>
                    <a:gd name="T15" fmla="*/ 0 w 334"/>
                    <a:gd name="T16" fmla="*/ 0 h 38"/>
                    <a:gd name="T17" fmla="*/ 334 w 334"/>
                    <a:gd name="T18" fmla="*/ 38 h 38"/>
                  </a:gdLst>
                  <a:ahLst/>
                  <a:cxnLst>
                    <a:cxn ang="T10">
                      <a:pos x="T0" y="T1"/>
                    </a:cxn>
                    <a:cxn ang="T11">
                      <a:pos x="T2" y="T3"/>
                    </a:cxn>
                    <a:cxn ang="T12">
                      <a:pos x="T4" y="T5"/>
                    </a:cxn>
                    <a:cxn ang="T13">
                      <a:pos x="T6" y="T7"/>
                    </a:cxn>
                    <a:cxn ang="T14">
                      <a:pos x="T8" y="T9"/>
                    </a:cxn>
                  </a:cxnLst>
                  <a:rect l="T15" t="T16" r="T17" b="T18"/>
                  <a:pathLst>
                    <a:path w="334" h="38">
                      <a:moveTo>
                        <a:pt x="0" y="38"/>
                      </a:moveTo>
                      <a:lnTo>
                        <a:pt x="39" y="0"/>
                      </a:lnTo>
                      <a:lnTo>
                        <a:pt x="295" y="0"/>
                      </a:lnTo>
                      <a:lnTo>
                        <a:pt x="334" y="38"/>
                      </a:lnTo>
                      <a:lnTo>
                        <a:pt x="0" y="38"/>
                      </a:lnTo>
                      <a:close/>
                    </a:path>
                  </a:pathLst>
                </a:custGeom>
                <a:solidFill>
                  <a:srgbClr val="C9C9B6"/>
                </a:solidFill>
                <a:ln w="9525">
                  <a:noFill/>
                  <a:round/>
                </a:ln>
              </p:spPr>
              <p:txBody>
                <a:bodyPr/>
                <a:lstStyle/>
                <a:p>
                  <a:endParaRPr lang="zh-CN" altLang="en-US"/>
                </a:p>
              </p:txBody>
            </p:sp>
            <p:sp>
              <p:nvSpPr>
                <p:cNvPr id="67988" name="Freeform 75"/>
                <p:cNvSpPr/>
                <p:nvPr/>
              </p:nvSpPr>
              <p:spPr bwMode="auto">
                <a:xfrm>
                  <a:off x="3891" y="3912"/>
                  <a:ext cx="334" cy="38"/>
                </a:xfrm>
                <a:custGeom>
                  <a:avLst/>
                  <a:gdLst>
                    <a:gd name="T0" fmla="*/ 0 w 334"/>
                    <a:gd name="T1" fmla="*/ 38 h 38"/>
                    <a:gd name="T2" fmla="*/ 39 w 334"/>
                    <a:gd name="T3" fmla="*/ 0 h 38"/>
                    <a:gd name="T4" fmla="*/ 295 w 334"/>
                    <a:gd name="T5" fmla="*/ 0 h 38"/>
                    <a:gd name="T6" fmla="*/ 334 w 334"/>
                    <a:gd name="T7" fmla="*/ 38 h 38"/>
                    <a:gd name="T8" fmla="*/ 0 w 334"/>
                    <a:gd name="T9" fmla="*/ 38 h 38"/>
                    <a:gd name="T10" fmla="*/ 0 60000 65536"/>
                    <a:gd name="T11" fmla="*/ 0 60000 65536"/>
                    <a:gd name="T12" fmla="*/ 0 60000 65536"/>
                    <a:gd name="T13" fmla="*/ 0 60000 65536"/>
                    <a:gd name="T14" fmla="*/ 0 60000 65536"/>
                    <a:gd name="T15" fmla="*/ 0 w 334"/>
                    <a:gd name="T16" fmla="*/ 0 h 38"/>
                    <a:gd name="T17" fmla="*/ 334 w 334"/>
                    <a:gd name="T18" fmla="*/ 38 h 38"/>
                  </a:gdLst>
                  <a:ahLst/>
                  <a:cxnLst>
                    <a:cxn ang="T10">
                      <a:pos x="T0" y="T1"/>
                    </a:cxn>
                    <a:cxn ang="T11">
                      <a:pos x="T2" y="T3"/>
                    </a:cxn>
                    <a:cxn ang="T12">
                      <a:pos x="T4" y="T5"/>
                    </a:cxn>
                    <a:cxn ang="T13">
                      <a:pos x="T6" y="T7"/>
                    </a:cxn>
                    <a:cxn ang="T14">
                      <a:pos x="T8" y="T9"/>
                    </a:cxn>
                  </a:cxnLst>
                  <a:rect l="T15" t="T16" r="T17" b="T18"/>
                  <a:pathLst>
                    <a:path w="334" h="38">
                      <a:moveTo>
                        <a:pt x="0" y="38"/>
                      </a:moveTo>
                      <a:lnTo>
                        <a:pt x="39" y="0"/>
                      </a:lnTo>
                      <a:lnTo>
                        <a:pt x="295" y="0"/>
                      </a:lnTo>
                      <a:lnTo>
                        <a:pt x="334" y="38"/>
                      </a:lnTo>
                      <a:lnTo>
                        <a:pt x="0" y="38"/>
                      </a:lnTo>
                      <a:close/>
                    </a:path>
                  </a:pathLst>
                </a:custGeom>
                <a:solidFill>
                  <a:srgbClr val="C9C9B6"/>
                </a:solidFill>
                <a:ln w="9525">
                  <a:noFill/>
                  <a:round/>
                </a:ln>
              </p:spPr>
              <p:txBody>
                <a:bodyPr/>
                <a:lstStyle/>
                <a:p>
                  <a:endParaRPr lang="zh-CN" altLang="en-US"/>
                </a:p>
              </p:txBody>
            </p:sp>
            <p:sp>
              <p:nvSpPr>
                <p:cNvPr id="67989" name="Rectangle 76"/>
                <p:cNvSpPr>
                  <a:spLocks noChangeArrowheads="1"/>
                </p:cNvSpPr>
                <p:nvPr/>
              </p:nvSpPr>
              <p:spPr bwMode="auto">
                <a:xfrm>
                  <a:off x="3893" y="3947"/>
                  <a:ext cx="330" cy="15"/>
                </a:xfrm>
                <a:prstGeom prst="rect">
                  <a:avLst/>
                </a:prstGeom>
                <a:solidFill>
                  <a:srgbClr val="BAB79D"/>
                </a:solidFill>
                <a:ln w="9525">
                  <a:noFill/>
                  <a:miter lim="800000"/>
                </a:ln>
              </p:spPr>
              <p:txBody>
                <a:bodyPr/>
                <a:lstStyle/>
                <a:p>
                  <a:endParaRPr lang="zh-CN" altLang="en-US"/>
                </a:p>
              </p:txBody>
            </p:sp>
          </p:grpSp>
        </p:grpSp>
      </p:grpSp>
      <p:grpSp>
        <p:nvGrpSpPr>
          <p:cNvPr id="67609" name="Group 77"/>
          <p:cNvGrpSpPr/>
          <p:nvPr/>
        </p:nvGrpSpPr>
        <p:grpSpPr bwMode="auto">
          <a:xfrm>
            <a:off x="4627563" y="6065838"/>
            <a:ext cx="504825" cy="515937"/>
            <a:chOff x="4752" y="3605"/>
            <a:chExt cx="343" cy="353"/>
          </a:xfrm>
        </p:grpSpPr>
        <p:grpSp>
          <p:nvGrpSpPr>
            <p:cNvPr id="67950" name="Group 78"/>
            <p:cNvGrpSpPr/>
            <p:nvPr/>
          </p:nvGrpSpPr>
          <p:grpSpPr bwMode="auto">
            <a:xfrm>
              <a:off x="4760" y="3612"/>
              <a:ext cx="335" cy="346"/>
              <a:chOff x="4760" y="3612"/>
              <a:chExt cx="335" cy="346"/>
            </a:xfrm>
          </p:grpSpPr>
          <p:sp>
            <p:nvSpPr>
              <p:cNvPr id="67964" name="Freeform 79"/>
              <p:cNvSpPr/>
              <p:nvPr/>
            </p:nvSpPr>
            <p:spPr bwMode="auto">
              <a:xfrm>
                <a:off x="4768" y="3791"/>
                <a:ext cx="316" cy="34"/>
              </a:xfrm>
              <a:custGeom>
                <a:avLst/>
                <a:gdLst>
                  <a:gd name="T0" fmla="*/ 0 w 316"/>
                  <a:gd name="T1" fmla="*/ 34 h 34"/>
                  <a:gd name="T2" fmla="*/ 37 w 316"/>
                  <a:gd name="T3" fmla="*/ 0 h 34"/>
                  <a:gd name="T4" fmla="*/ 279 w 316"/>
                  <a:gd name="T5" fmla="*/ 0 h 34"/>
                  <a:gd name="T6" fmla="*/ 316 w 316"/>
                  <a:gd name="T7" fmla="*/ 34 h 34"/>
                  <a:gd name="T8" fmla="*/ 0 w 316"/>
                  <a:gd name="T9" fmla="*/ 34 h 34"/>
                  <a:gd name="T10" fmla="*/ 0 60000 65536"/>
                  <a:gd name="T11" fmla="*/ 0 60000 65536"/>
                  <a:gd name="T12" fmla="*/ 0 60000 65536"/>
                  <a:gd name="T13" fmla="*/ 0 60000 65536"/>
                  <a:gd name="T14" fmla="*/ 0 60000 65536"/>
                  <a:gd name="T15" fmla="*/ 0 w 316"/>
                  <a:gd name="T16" fmla="*/ 0 h 34"/>
                  <a:gd name="T17" fmla="*/ 316 w 316"/>
                  <a:gd name="T18" fmla="*/ 34 h 34"/>
                </a:gdLst>
                <a:ahLst/>
                <a:cxnLst>
                  <a:cxn ang="T10">
                    <a:pos x="T0" y="T1"/>
                  </a:cxn>
                  <a:cxn ang="T11">
                    <a:pos x="T2" y="T3"/>
                  </a:cxn>
                  <a:cxn ang="T12">
                    <a:pos x="T4" y="T5"/>
                  </a:cxn>
                  <a:cxn ang="T13">
                    <a:pos x="T6" y="T7"/>
                  </a:cxn>
                  <a:cxn ang="T14">
                    <a:pos x="T8" y="T9"/>
                  </a:cxn>
                </a:cxnLst>
                <a:rect l="T15" t="T16" r="T17" b="T18"/>
                <a:pathLst>
                  <a:path w="316" h="34">
                    <a:moveTo>
                      <a:pt x="0" y="34"/>
                    </a:moveTo>
                    <a:lnTo>
                      <a:pt x="37" y="0"/>
                    </a:lnTo>
                    <a:lnTo>
                      <a:pt x="279" y="0"/>
                    </a:lnTo>
                    <a:lnTo>
                      <a:pt x="316" y="34"/>
                    </a:lnTo>
                    <a:lnTo>
                      <a:pt x="0" y="34"/>
                    </a:lnTo>
                    <a:close/>
                  </a:path>
                </a:pathLst>
              </a:custGeom>
              <a:solidFill>
                <a:srgbClr val="000000"/>
              </a:solidFill>
              <a:ln w="9525">
                <a:noFill/>
                <a:round/>
              </a:ln>
            </p:spPr>
            <p:txBody>
              <a:bodyPr/>
              <a:lstStyle/>
              <a:p>
                <a:endParaRPr lang="zh-CN" altLang="en-US"/>
              </a:p>
            </p:txBody>
          </p:sp>
          <p:sp>
            <p:nvSpPr>
              <p:cNvPr id="67965" name="Freeform 80"/>
              <p:cNvSpPr/>
              <p:nvPr/>
            </p:nvSpPr>
            <p:spPr bwMode="auto">
              <a:xfrm>
                <a:off x="4768" y="3791"/>
                <a:ext cx="316" cy="34"/>
              </a:xfrm>
              <a:custGeom>
                <a:avLst/>
                <a:gdLst>
                  <a:gd name="T0" fmla="*/ 0 w 316"/>
                  <a:gd name="T1" fmla="*/ 34 h 34"/>
                  <a:gd name="T2" fmla="*/ 37 w 316"/>
                  <a:gd name="T3" fmla="*/ 0 h 34"/>
                  <a:gd name="T4" fmla="*/ 279 w 316"/>
                  <a:gd name="T5" fmla="*/ 0 h 34"/>
                  <a:gd name="T6" fmla="*/ 316 w 316"/>
                  <a:gd name="T7" fmla="*/ 34 h 34"/>
                  <a:gd name="T8" fmla="*/ 0 w 316"/>
                  <a:gd name="T9" fmla="*/ 34 h 34"/>
                  <a:gd name="T10" fmla="*/ 0 60000 65536"/>
                  <a:gd name="T11" fmla="*/ 0 60000 65536"/>
                  <a:gd name="T12" fmla="*/ 0 60000 65536"/>
                  <a:gd name="T13" fmla="*/ 0 60000 65536"/>
                  <a:gd name="T14" fmla="*/ 0 60000 65536"/>
                  <a:gd name="T15" fmla="*/ 0 w 316"/>
                  <a:gd name="T16" fmla="*/ 0 h 34"/>
                  <a:gd name="T17" fmla="*/ 316 w 316"/>
                  <a:gd name="T18" fmla="*/ 34 h 34"/>
                </a:gdLst>
                <a:ahLst/>
                <a:cxnLst>
                  <a:cxn ang="T10">
                    <a:pos x="T0" y="T1"/>
                  </a:cxn>
                  <a:cxn ang="T11">
                    <a:pos x="T2" y="T3"/>
                  </a:cxn>
                  <a:cxn ang="T12">
                    <a:pos x="T4" y="T5"/>
                  </a:cxn>
                  <a:cxn ang="T13">
                    <a:pos x="T6" y="T7"/>
                  </a:cxn>
                  <a:cxn ang="T14">
                    <a:pos x="T8" y="T9"/>
                  </a:cxn>
                </a:cxnLst>
                <a:rect l="T15" t="T16" r="T17" b="T18"/>
                <a:pathLst>
                  <a:path w="316" h="34">
                    <a:moveTo>
                      <a:pt x="0" y="34"/>
                    </a:moveTo>
                    <a:lnTo>
                      <a:pt x="37" y="0"/>
                    </a:lnTo>
                    <a:lnTo>
                      <a:pt x="279" y="0"/>
                    </a:lnTo>
                    <a:lnTo>
                      <a:pt x="316" y="34"/>
                    </a:lnTo>
                    <a:lnTo>
                      <a:pt x="0" y="34"/>
                    </a:lnTo>
                    <a:close/>
                  </a:path>
                </a:pathLst>
              </a:custGeom>
              <a:solidFill>
                <a:srgbClr val="000000"/>
              </a:solidFill>
              <a:ln w="9525">
                <a:noFill/>
                <a:round/>
              </a:ln>
            </p:spPr>
            <p:txBody>
              <a:bodyPr/>
              <a:lstStyle/>
              <a:p>
                <a:endParaRPr lang="zh-CN" altLang="en-US"/>
              </a:p>
            </p:txBody>
          </p:sp>
          <p:sp>
            <p:nvSpPr>
              <p:cNvPr id="67966" name="Freeform 81"/>
              <p:cNvSpPr/>
              <p:nvPr/>
            </p:nvSpPr>
            <p:spPr bwMode="auto">
              <a:xfrm>
                <a:off x="4816" y="3612"/>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 name="T10" fmla="*/ 0 60000 65536"/>
                  <a:gd name="T11" fmla="*/ 0 60000 65536"/>
                  <a:gd name="T12" fmla="*/ 0 60000 65536"/>
                  <a:gd name="T13" fmla="*/ 0 60000 65536"/>
                  <a:gd name="T14" fmla="*/ 0 60000 65536"/>
                  <a:gd name="T15" fmla="*/ 0 w 223"/>
                  <a:gd name="T16" fmla="*/ 0 h 23"/>
                  <a:gd name="T17" fmla="*/ 223 w 223"/>
                  <a:gd name="T18" fmla="*/ 23 h 23"/>
                </a:gdLst>
                <a:ahLst/>
                <a:cxnLst>
                  <a:cxn ang="T10">
                    <a:pos x="T0" y="T1"/>
                  </a:cxn>
                  <a:cxn ang="T11">
                    <a:pos x="T2" y="T3"/>
                  </a:cxn>
                  <a:cxn ang="T12">
                    <a:pos x="T4" y="T5"/>
                  </a:cxn>
                  <a:cxn ang="T13">
                    <a:pos x="T6" y="T7"/>
                  </a:cxn>
                  <a:cxn ang="T14">
                    <a:pos x="T8" y="T9"/>
                  </a:cxn>
                </a:cxnLst>
                <a:rect l="T15" t="T16" r="T17" b="T18"/>
                <a:pathLst>
                  <a:path w="223" h="23">
                    <a:moveTo>
                      <a:pt x="0" y="23"/>
                    </a:moveTo>
                    <a:lnTo>
                      <a:pt x="27" y="0"/>
                    </a:lnTo>
                    <a:lnTo>
                      <a:pt x="196" y="0"/>
                    </a:lnTo>
                    <a:lnTo>
                      <a:pt x="223" y="23"/>
                    </a:lnTo>
                    <a:lnTo>
                      <a:pt x="0" y="23"/>
                    </a:lnTo>
                    <a:close/>
                  </a:path>
                </a:pathLst>
              </a:custGeom>
              <a:solidFill>
                <a:srgbClr val="000000"/>
              </a:solidFill>
              <a:ln w="9525">
                <a:noFill/>
                <a:round/>
              </a:ln>
            </p:spPr>
            <p:txBody>
              <a:bodyPr/>
              <a:lstStyle/>
              <a:p>
                <a:endParaRPr lang="zh-CN" altLang="en-US"/>
              </a:p>
            </p:txBody>
          </p:sp>
          <p:sp>
            <p:nvSpPr>
              <p:cNvPr id="67967" name="Freeform 82"/>
              <p:cNvSpPr/>
              <p:nvPr/>
            </p:nvSpPr>
            <p:spPr bwMode="auto">
              <a:xfrm>
                <a:off x="4816" y="3612"/>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 name="T10" fmla="*/ 0 60000 65536"/>
                  <a:gd name="T11" fmla="*/ 0 60000 65536"/>
                  <a:gd name="T12" fmla="*/ 0 60000 65536"/>
                  <a:gd name="T13" fmla="*/ 0 60000 65536"/>
                  <a:gd name="T14" fmla="*/ 0 60000 65536"/>
                  <a:gd name="T15" fmla="*/ 0 w 223"/>
                  <a:gd name="T16" fmla="*/ 0 h 23"/>
                  <a:gd name="T17" fmla="*/ 223 w 223"/>
                  <a:gd name="T18" fmla="*/ 23 h 23"/>
                </a:gdLst>
                <a:ahLst/>
                <a:cxnLst>
                  <a:cxn ang="T10">
                    <a:pos x="T0" y="T1"/>
                  </a:cxn>
                  <a:cxn ang="T11">
                    <a:pos x="T2" y="T3"/>
                  </a:cxn>
                  <a:cxn ang="T12">
                    <a:pos x="T4" y="T5"/>
                  </a:cxn>
                  <a:cxn ang="T13">
                    <a:pos x="T6" y="T7"/>
                  </a:cxn>
                  <a:cxn ang="T14">
                    <a:pos x="T8" y="T9"/>
                  </a:cxn>
                </a:cxnLst>
                <a:rect l="T15" t="T16" r="T17" b="T18"/>
                <a:pathLst>
                  <a:path w="223" h="23">
                    <a:moveTo>
                      <a:pt x="0" y="23"/>
                    </a:moveTo>
                    <a:lnTo>
                      <a:pt x="27" y="0"/>
                    </a:lnTo>
                    <a:lnTo>
                      <a:pt x="196" y="0"/>
                    </a:lnTo>
                    <a:lnTo>
                      <a:pt x="223" y="23"/>
                    </a:lnTo>
                    <a:lnTo>
                      <a:pt x="0" y="23"/>
                    </a:lnTo>
                    <a:close/>
                  </a:path>
                </a:pathLst>
              </a:custGeom>
              <a:solidFill>
                <a:srgbClr val="000000"/>
              </a:solidFill>
              <a:ln w="9525">
                <a:noFill/>
                <a:round/>
              </a:ln>
            </p:spPr>
            <p:txBody>
              <a:bodyPr/>
              <a:lstStyle/>
              <a:p>
                <a:endParaRPr lang="zh-CN" altLang="en-US"/>
              </a:p>
            </p:txBody>
          </p:sp>
          <p:sp>
            <p:nvSpPr>
              <p:cNvPr id="67968" name="Rectangle 83"/>
              <p:cNvSpPr>
                <a:spLocks noChangeArrowheads="1"/>
              </p:cNvSpPr>
              <p:nvPr/>
            </p:nvSpPr>
            <p:spPr bwMode="auto">
              <a:xfrm>
                <a:off x="4816" y="3635"/>
                <a:ext cx="223" cy="175"/>
              </a:xfrm>
              <a:prstGeom prst="rect">
                <a:avLst/>
              </a:prstGeom>
              <a:solidFill>
                <a:srgbClr val="000000"/>
              </a:solidFill>
              <a:ln w="9525">
                <a:noFill/>
                <a:miter lim="800000"/>
              </a:ln>
            </p:spPr>
            <p:txBody>
              <a:bodyPr/>
              <a:lstStyle/>
              <a:p>
                <a:endParaRPr lang="zh-CN" altLang="en-US"/>
              </a:p>
            </p:txBody>
          </p:sp>
          <p:sp>
            <p:nvSpPr>
              <p:cNvPr id="67969" name="Rectangle 84"/>
              <p:cNvSpPr>
                <a:spLocks noChangeArrowheads="1"/>
              </p:cNvSpPr>
              <p:nvPr/>
            </p:nvSpPr>
            <p:spPr bwMode="auto">
              <a:xfrm>
                <a:off x="4770" y="3823"/>
                <a:ext cx="314" cy="78"/>
              </a:xfrm>
              <a:prstGeom prst="rect">
                <a:avLst/>
              </a:prstGeom>
              <a:solidFill>
                <a:srgbClr val="000000"/>
              </a:solidFill>
              <a:ln w="9525">
                <a:noFill/>
                <a:miter lim="800000"/>
              </a:ln>
            </p:spPr>
            <p:txBody>
              <a:bodyPr/>
              <a:lstStyle/>
              <a:p>
                <a:endParaRPr lang="zh-CN" altLang="en-US"/>
              </a:p>
            </p:txBody>
          </p:sp>
          <p:sp>
            <p:nvSpPr>
              <p:cNvPr id="67970" name="Rectangle 85"/>
              <p:cNvSpPr>
                <a:spLocks noChangeArrowheads="1"/>
              </p:cNvSpPr>
              <p:nvPr/>
            </p:nvSpPr>
            <p:spPr bwMode="auto">
              <a:xfrm>
                <a:off x="4836" y="3656"/>
                <a:ext cx="182" cy="135"/>
              </a:xfrm>
              <a:prstGeom prst="rect">
                <a:avLst/>
              </a:prstGeom>
              <a:solidFill>
                <a:srgbClr val="000000"/>
              </a:solidFill>
              <a:ln w="9525">
                <a:noFill/>
                <a:miter lim="800000"/>
              </a:ln>
            </p:spPr>
            <p:txBody>
              <a:bodyPr/>
              <a:lstStyle/>
              <a:p>
                <a:endParaRPr lang="zh-CN" altLang="en-US"/>
              </a:p>
            </p:txBody>
          </p:sp>
          <p:sp>
            <p:nvSpPr>
              <p:cNvPr id="67971" name="Line 86"/>
              <p:cNvSpPr>
                <a:spLocks noChangeShapeType="1"/>
              </p:cNvSpPr>
              <p:nvPr/>
            </p:nvSpPr>
            <p:spPr bwMode="auto">
              <a:xfrm flipH="1">
                <a:off x="4985" y="3852"/>
                <a:ext cx="74" cy="1"/>
              </a:xfrm>
              <a:prstGeom prst="line">
                <a:avLst/>
              </a:prstGeom>
              <a:noFill/>
              <a:ln w="9525">
                <a:solidFill>
                  <a:srgbClr val="000000"/>
                </a:solidFill>
                <a:round/>
              </a:ln>
            </p:spPr>
            <p:txBody>
              <a:bodyPr/>
              <a:lstStyle/>
              <a:p>
                <a:endParaRPr lang="zh-CN" altLang="en-US"/>
              </a:p>
            </p:txBody>
          </p:sp>
          <p:grpSp>
            <p:nvGrpSpPr>
              <p:cNvPr id="67972" name="Group 87"/>
              <p:cNvGrpSpPr/>
              <p:nvPr/>
            </p:nvGrpSpPr>
            <p:grpSpPr bwMode="auto">
              <a:xfrm>
                <a:off x="4760" y="3907"/>
                <a:ext cx="335" cy="51"/>
                <a:chOff x="4760" y="3907"/>
                <a:chExt cx="335" cy="51"/>
              </a:xfrm>
            </p:grpSpPr>
            <p:sp>
              <p:nvSpPr>
                <p:cNvPr id="67973" name="Freeform 88"/>
                <p:cNvSpPr/>
                <p:nvPr/>
              </p:nvSpPr>
              <p:spPr bwMode="auto">
                <a:xfrm>
                  <a:off x="4760" y="3907"/>
                  <a:ext cx="335" cy="38"/>
                </a:xfrm>
                <a:custGeom>
                  <a:avLst/>
                  <a:gdLst>
                    <a:gd name="T0" fmla="*/ 0 w 335"/>
                    <a:gd name="T1" fmla="*/ 38 h 38"/>
                    <a:gd name="T2" fmla="*/ 39 w 335"/>
                    <a:gd name="T3" fmla="*/ 0 h 38"/>
                    <a:gd name="T4" fmla="*/ 295 w 335"/>
                    <a:gd name="T5" fmla="*/ 0 h 38"/>
                    <a:gd name="T6" fmla="*/ 335 w 335"/>
                    <a:gd name="T7" fmla="*/ 38 h 38"/>
                    <a:gd name="T8" fmla="*/ 0 w 335"/>
                    <a:gd name="T9" fmla="*/ 38 h 38"/>
                    <a:gd name="T10" fmla="*/ 0 60000 65536"/>
                    <a:gd name="T11" fmla="*/ 0 60000 65536"/>
                    <a:gd name="T12" fmla="*/ 0 60000 65536"/>
                    <a:gd name="T13" fmla="*/ 0 60000 65536"/>
                    <a:gd name="T14" fmla="*/ 0 60000 65536"/>
                    <a:gd name="T15" fmla="*/ 0 w 335"/>
                    <a:gd name="T16" fmla="*/ 0 h 38"/>
                    <a:gd name="T17" fmla="*/ 335 w 335"/>
                    <a:gd name="T18" fmla="*/ 38 h 38"/>
                  </a:gdLst>
                  <a:ahLst/>
                  <a:cxnLst>
                    <a:cxn ang="T10">
                      <a:pos x="T0" y="T1"/>
                    </a:cxn>
                    <a:cxn ang="T11">
                      <a:pos x="T2" y="T3"/>
                    </a:cxn>
                    <a:cxn ang="T12">
                      <a:pos x="T4" y="T5"/>
                    </a:cxn>
                    <a:cxn ang="T13">
                      <a:pos x="T6" y="T7"/>
                    </a:cxn>
                    <a:cxn ang="T14">
                      <a:pos x="T8" y="T9"/>
                    </a:cxn>
                  </a:cxnLst>
                  <a:rect l="T15" t="T16" r="T17" b="T18"/>
                  <a:pathLst>
                    <a:path w="335" h="38">
                      <a:moveTo>
                        <a:pt x="0" y="38"/>
                      </a:moveTo>
                      <a:lnTo>
                        <a:pt x="39" y="0"/>
                      </a:lnTo>
                      <a:lnTo>
                        <a:pt x="295" y="0"/>
                      </a:lnTo>
                      <a:lnTo>
                        <a:pt x="335" y="38"/>
                      </a:lnTo>
                      <a:lnTo>
                        <a:pt x="0" y="38"/>
                      </a:lnTo>
                      <a:close/>
                    </a:path>
                  </a:pathLst>
                </a:custGeom>
                <a:solidFill>
                  <a:srgbClr val="000000"/>
                </a:solidFill>
                <a:ln w="9525">
                  <a:noFill/>
                  <a:round/>
                </a:ln>
              </p:spPr>
              <p:txBody>
                <a:bodyPr/>
                <a:lstStyle/>
                <a:p>
                  <a:endParaRPr lang="zh-CN" altLang="en-US"/>
                </a:p>
              </p:txBody>
            </p:sp>
            <p:sp>
              <p:nvSpPr>
                <p:cNvPr id="67974" name="Freeform 89"/>
                <p:cNvSpPr/>
                <p:nvPr/>
              </p:nvSpPr>
              <p:spPr bwMode="auto">
                <a:xfrm>
                  <a:off x="4760" y="3907"/>
                  <a:ext cx="335" cy="38"/>
                </a:xfrm>
                <a:custGeom>
                  <a:avLst/>
                  <a:gdLst>
                    <a:gd name="T0" fmla="*/ 0 w 335"/>
                    <a:gd name="T1" fmla="*/ 38 h 38"/>
                    <a:gd name="T2" fmla="*/ 39 w 335"/>
                    <a:gd name="T3" fmla="*/ 0 h 38"/>
                    <a:gd name="T4" fmla="*/ 295 w 335"/>
                    <a:gd name="T5" fmla="*/ 0 h 38"/>
                    <a:gd name="T6" fmla="*/ 335 w 335"/>
                    <a:gd name="T7" fmla="*/ 38 h 38"/>
                    <a:gd name="T8" fmla="*/ 0 w 335"/>
                    <a:gd name="T9" fmla="*/ 38 h 38"/>
                    <a:gd name="T10" fmla="*/ 0 60000 65536"/>
                    <a:gd name="T11" fmla="*/ 0 60000 65536"/>
                    <a:gd name="T12" fmla="*/ 0 60000 65536"/>
                    <a:gd name="T13" fmla="*/ 0 60000 65536"/>
                    <a:gd name="T14" fmla="*/ 0 60000 65536"/>
                    <a:gd name="T15" fmla="*/ 0 w 335"/>
                    <a:gd name="T16" fmla="*/ 0 h 38"/>
                    <a:gd name="T17" fmla="*/ 335 w 335"/>
                    <a:gd name="T18" fmla="*/ 38 h 38"/>
                  </a:gdLst>
                  <a:ahLst/>
                  <a:cxnLst>
                    <a:cxn ang="T10">
                      <a:pos x="T0" y="T1"/>
                    </a:cxn>
                    <a:cxn ang="T11">
                      <a:pos x="T2" y="T3"/>
                    </a:cxn>
                    <a:cxn ang="T12">
                      <a:pos x="T4" y="T5"/>
                    </a:cxn>
                    <a:cxn ang="T13">
                      <a:pos x="T6" y="T7"/>
                    </a:cxn>
                    <a:cxn ang="T14">
                      <a:pos x="T8" y="T9"/>
                    </a:cxn>
                  </a:cxnLst>
                  <a:rect l="T15" t="T16" r="T17" b="T18"/>
                  <a:pathLst>
                    <a:path w="335" h="38">
                      <a:moveTo>
                        <a:pt x="0" y="38"/>
                      </a:moveTo>
                      <a:lnTo>
                        <a:pt x="39" y="0"/>
                      </a:lnTo>
                      <a:lnTo>
                        <a:pt x="295" y="0"/>
                      </a:lnTo>
                      <a:lnTo>
                        <a:pt x="335" y="38"/>
                      </a:lnTo>
                      <a:lnTo>
                        <a:pt x="0" y="38"/>
                      </a:lnTo>
                      <a:close/>
                    </a:path>
                  </a:pathLst>
                </a:custGeom>
                <a:solidFill>
                  <a:srgbClr val="000000"/>
                </a:solidFill>
                <a:ln w="9525">
                  <a:noFill/>
                  <a:round/>
                </a:ln>
              </p:spPr>
              <p:txBody>
                <a:bodyPr/>
                <a:lstStyle/>
                <a:p>
                  <a:endParaRPr lang="zh-CN" altLang="en-US"/>
                </a:p>
              </p:txBody>
            </p:sp>
            <p:sp>
              <p:nvSpPr>
                <p:cNvPr id="67975" name="Rectangle 90"/>
                <p:cNvSpPr>
                  <a:spLocks noChangeArrowheads="1"/>
                </p:cNvSpPr>
                <p:nvPr/>
              </p:nvSpPr>
              <p:spPr bwMode="auto">
                <a:xfrm>
                  <a:off x="4762" y="3943"/>
                  <a:ext cx="331" cy="15"/>
                </a:xfrm>
                <a:prstGeom prst="rect">
                  <a:avLst/>
                </a:prstGeom>
                <a:solidFill>
                  <a:srgbClr val="000000"/>
                </a:solidFill>
                <a:ln w="9525">
                  <a:noFill/>
                  <a:miter lim="800000"/>
                </a:ln>
              </p:spPr>
              <p:txBody>
                <a:bodyPr/>
                <a:lstStyle/>
                <a:p>
                  <a:endParaRPr lang="zh-CN" altLang="en-US"/>
                </a:p>
              </p:txBody>
            </p:sp>
          </p:grpSp>
        </p:grpSp>
        <p:grpSp>
          <p:nvGrpSpPr>
            <p:cNvPr id="67951" name="Group 91"/>
            <p:cNvGrpSpPr/>
            <p:nvPr/>
          </p:nvGrpSpPr>
          <p:grpSpPr bwMode="auto">
            <a:xfrm>
              <a:off x="4752" y="3605"/>
              <a:ext cx="334" cy="347"/>
              <a:chOff x="4752" y="3605"/>
              <a:chExt cx="334" cy="347"/>
            </a:xfrm>
          </p:grpSpPr>
          <p:sp>
            <p:nvSpPr>
              <p:cNvPr id="67952" name="Freeform 92"/>
              <p:cNvSpPr/>
              <p:nvPr/>
            </p:nvSpPr>
            <p:spPr bwMode="auto">
              <a:xfrm>
                <a:off x="4760" y="3785"/>
                <a:ext cx="316" cy="34"/>
              </a:xfrm>
              <a:custGeom>
                <a:avLst/>
                <a:gdLst>
                  <a:gd name="T0" fmla="*/ 0 w 316"/>
                  <a:gd name="T1" fmla="*/ 34 h 34"/>
                  <a:gd name="T2" fmla="*/ 37 w 316"/>
                  <a:gd name="T3" fmla="*/ 0 h 34"/>
                  <a:gd name="T4" fmla="*/ 279 w 316"/>
                  <a:gd name="T5" fmla="*/ 0 h 34"/>
                  <a:gd name="T6" fmla="*/ 316 w 316"/>
                  <a:gd name="T7" fmla="*/ 34 h 34"/>
                  <a:gd name="T8" fmla="*/ 0 w 316"/>
                  <a:gd name="T9" fmla="*/ 34 h 34"/>
                  <a:gd name="T10" fmla="*/ 0 60000 65536"/>
                  <a:gd name="T11" fmla="*/ 0 60000 65536"/>
                  <a:gd name="T12" fmla="*/ 0 60000 65536"/>
                  <a:gd name="T13" fmla="*/ 0 60000 65536"/>
                  <a:gd name="T14" fmla="*/ 0 60000 65536"/>
                  <a:gd name="T15" fmla="*/ 0 w 316"/>
                  <a:gd name="T16" fmla="*/ 0 h 34"/>
                  <a:gd name="T17" fmla="*/ 316 w 316"/>
                  <a:gd name="T18" fmla="*/ 34 h 34"/>
                </a:gdLst>
                <a:ahLst/>
                <a:cxnLst>
                  <a:cxn ang="T10">
                    <a:pos x="T0" y="T1"/>
                  </a:cxn>
                  <a:cxn ang="T11">
                    <a:pos x="T2" y="T3"/>
                  </a:cxn>
                  <a:cxn ang="T12">
                    <a:pos x="T4" y="T5"/>
                  </a:cxn>
                  <a:cxn ang="T13">
                    <a:pos x="T6" y="T7"/>
                  </a:cxn>
                  <a:cxn ang="T14">
                    <a:pos x="T8" y="T9"/>
                  </a:cxn>
                </a:cxnLst>
                <a:rect l="T15" t="T16" r="T17" b="T18"/>
                <a:pathLst>
                  <a:path w="316" h="34">
                    <a:moveTo>
                      <a:pt x="0" y="34"/>
                    </a:moveTo>
                    <a:lnTo>
                      <a:pt x="37" y="0"/>
                    </a:lnTo>
                    <a:lnTo>
                      <a:pt x="279" y="0"/>
                    </a:lnTo>
                    <a:lnTo>
                      <a:pt x="316" y="34"/>
                    </a:lnTo>
                    <a:lnTo>
                      <a:pt x="0" y="34"/>
                    </a:lnTo>
                    <a:close/>
                  </a:path>
                </a:pathLst>
              </a:custGeom>
              <a:solidFill>
                <a:srgbClr val="C9C9B6"/>
              </a:solidFill>
              <a:ln w="9525">
                <a:noFill/>
                <a:round/>
              </a:ln>
            </p:spPr>
            <p:txBody>
              <a:bodyPr/>
              <a:lstStyle/>
              <a:p>
                <a:endParaRPr lang="zh-CN" altLang="en-US"/>
              </a:p>
            </p:txBody>
          </p:sp>
          <p:sp>
            <p:nvSpPr>
              <p:cNvPr id="67953" name="Freeform 93"/>
              <p:cNvSpPr/>
              <p:nvPr/>
            </p:nvSpPr>
            <p:spPr bwMode="auto">
              <a:xfrm>
                <a:off x="4760" y="3785"/>
                <a:ext cx="316" cy="34"/>
              </a:xfrm>
              <a:custGeom>
                <a:avLst/>
                <a:gdLst>
                  <a:gd name="T0" fmla="*/ 0 w 316"/>
                  <a:gd name="T1" fmla="*/ 34 h 34"/>
                  <a:gd name="T2" fmla="*/ 37 w 316"/>
                  <a:gd name="T3" fmla="*/ 0 h 34"/>
                  <a:gd name="T4" fmla="*/ 279 w 316"/>
                  <a:gd name="T5" fmla="*/ 0 h 34"/>
                  <a:gd name="T6" fmla="*/ 316 w 316"/>
                  <a:gd name="T7" fmla="*/ 34 h 34"/>
                  <a:gd name="T8" fmla="*/ 0 w 316"/>
                  <a:gd name="T9" fmla="*/ 34 h 34"/>
                  <a:gd name="T10" fmla="*/ 0 60000 65536"/>
                  <a:gd name="T11" fmla="*/ 0 60000 65536"/>
                  <a:gd name="T12" fmla="*/ 0 60000 65536"/>
                  <a:gd name="T13" fmla="*/ 0 60000 65536"/>
                  <a:gd name="T14" fmla="*/ 0 60000 65536"/>
                  <a:gd name="T15" fmla="*/ 0 w 316"/>
                  <a:gd name="T16" fmla="*/ 0 h 34"/>
                  <a:gd name="T17" fmla="*/ 316 w 316"/>
                  <a:gd name="T18" fmla="*/ 34 h 34"/>
                </a:gdLst>
                <a:ahLst/>
                <a:cxnLst>
                  <a:cxn ang="T10">
                    <a:pos x="T0" y="T1"/>
                  </a:cxn>
                  <a:cxn ang="T11">
                    <a:pos x="T2" y="T3"/>
                  </a:cxn>
                  <a:cxn ang="T12">
                    <a:pos x="T4" y="T5"/>
                  </a:cxn>
                  <a:cxn ang="T13">
                    <a:pos x="T6" y="T7"/>
                  </a:cxn>
                  <a:cxn ang="T14">
                    <a:pos x="T8" y="T9"/>
                  </a:cxn>
                </a:cxnLst>
                <a:rect l="T15" t="T16" r="T17" b="T18"/>
                <a:pathLst>
                  <a:path w="316" h="34">
                    <a:moveTo>
                      <a:pt x="0" y="34"/>
                    </a:moveTo>
                    <a:lnTo>
                      <a:pt x="37" y="0"/>
                    </a:lnTo>
                    <a:lnTo>
                      <a:pt x="279" y="0"/>
                    </a:lnTo>
                    <a:lnTo>
                      <a:pt x="316" y="34"/>
                    </a:lnTo>
                    <a:lnTo>
                      <a:pt x="0" y="34"/>
                    </a:lnTo>
                    <a:close/>
                  </a:path>
                </a:pathLst>
              </a:custGeom>
              <a:solidFill>
                <a:srgbClr val="C9C9B6"/>
              </a:solidFill>
              <a:ln w="9525">
                <a:noFill/>
                <a:round/>
              </a:ln>
            </p:spPr>
            <p:txBody>
              <a:bodyPr/>
              <a:lstStyle/>
              <a:p>
                <a:endParaRPr lang="zh-CN" altLang="en-US"/>
              </a:p>
            </p:txBody>
          </p:sp>
          <p:sp>
            <p:nvSpPr>
              <p:cNvPr id="67954" name="Freeform 94"/>
              <p:cNvSpPr/>
              <p:nvPr/>
            </p:nvSpPr>
            <p:spPr bwMode="auto">
              <a:xfrm>
                <a:off x="4808" y="3605"/>
                <a:ext cx="223" cy="24"/>
              </a:xfrm>
              <a:custGeom>
                <a:avLst/>
                <a:gdLst>
                  <a:gd name="T0" fmla="*/ 0 w 223"/>
                  <a:gd name="T1" fmla="*/ 24 h 24"/>
                  <a:gd name="T2" fmla="*/ 26 w 223"/>
                  <a:gd name="T3" fmla="*/ 0 h 24"/>
                  <a:gd name="T4" fmla="*/ 196 w 223"/>
                  <a:gd name="T5" fmla="*/ 0 h 24"/>
                  <a:gd name="T6" fmla="*/ 223 w 223"/>
                  <a:gd name="T7" fmla="*/ 24 h 24"/>
                  <a:gd name="T8" fmla="*/ 0 w 223"/>
                  <a:gd name="T9" fmla="*/ 24 h 24"/>
                  <a:gd name="T10" fmla="*/ 0 60000 65536"/>
                  <a:gd name="T11" fmla="*/ 0 60000 65536"/>
                  <a:gd name="T12" fmla="*/ 0 60000 65536"/>
                  <a:gd name="T13" fmla="*/ 0 60000 65536"/>
                  <a:gd name="T14" fmla="*/ 0 60000 65536"/>
                  <a:gd name="T15" fmla="*/ 0 w 223"/>
                  <a:gd name="T16" fmla="*/ 0 h 24"/>
                  <a:gd name="T17" fmla="*/ 223 w 223"/>
                  <a:gd name="T18" fmla="*/ 24 h 24"/>
                </a:gdLst>
                <a:ahLst/>
                <a:cxnLst>
                  <a:cxn ang="T10">
                    <a:pos x="T0" y="T1"/>
                  </a:cxn>
                  <a:cxn ang="T11">
                    <a:pos x="T2" y="T3"/>
                  </a:cxn>
                  <a:cxn ang="T12">
                    <a:pos x="T4" y="T5"/>
                  </a:cxn>
                  <a:cxn ang="T13">
                    <a:pos x="T6" y="T7"/>
                  </a:cxn>
                  <a:cxn ang="T14">
                    <a:pos x="T8" y="T9"/>
                  </a:cxn>
                </a:cxnLst>
                <a:rect l="T15" t="T16" r="T17" b="T18"/>
                <a:pathLst>
                  <a:path w="223" h="24">
                    <a:moveTo>
                      <a:pt x="0" y="24"/>
                    </a:moveTo>
                    <a:lnTo>
                      <a:pt x="26" y="0"/>
                    </a:lnTo>
                    <a:lnTo>
                      <a:pt x="196" y="0"/>
                    </a:lnTo>
                    <a:lnTo>
                      <a:pt x="223" y="24"/>
                    </a:lnTo>
                    <a:lnTo>
                      <a:pt x="0" y="24"/>
                    </a:lnTo>
                    <a:close/>
                  </a:path>
                </a:pathLst>
              </a:custGeom>
              <a:solidFill>
                <a:srgbClr val="C9C9B6"/>
              </a:solidFill>
              <a:ln w="9525">
                <a:noFill/>
                <a:round/>
              </a:ln>
            </p:spPr>
            <p:txBody>
              <a:bodyPr/>
              <a:lstStyle/>
              <a:p>
                <a:endParaRPr lang="zh-CN" altLang="en-US"/>
              </a:p>
            </p:txBody>
          </p:sp>
          <p:sp>
            <p:nvSpPr>
              <p:cNvPr id="67955" name="Freeform 95"/>
              <p:cNvSpPr/>
              <p:nvPr/>
            </p:nvSpPr>
            <p:spPr bwMode="auto">
              <a:xfrm>
                <a:off x="4808" y="3605"/>
                <a:ext cx="223" cy="24"/>
              </a:xfrm>
              <a:custGeom>
                <a:avLst/>
                <a:gdLst>
                  <a:gd name="T0" fmla="*/ 0 w 223"/>
                  <a:gd name="T1" fmla="*/ 24 h 24"/>
                  <a:gd name="T2" fmla="*/ 26 w 223"/>
                  <a:gd name="T3" fmla="*/ 0 h 24"/>
                  <a:gd name="T4" fmla="*/ 196 w 223"/>
                  <a:gd name="T5" fmla="*/ 0 h 24"/>
                  <a:gd name="T6" fmla="*/ 223 w 223"/>
                  <a:gd name="T7" fmla="*/ 24 h 24"/>
                  <a:gd name="T8" fmla="*/ 0 w 223"/>
                  <a:gd name="T9" fmla="*/ 24 h 24"/>
                  <a:gd name="T10" fmla="*/ 0 60000 65536"/>
                  <a:gd name="T11" fmla="*/ 0 60000 65536"/>
                  <a:gd name="T12" fmla="*/ 0 60000 65536"/>
                  <a:gd name="T13" fmla="*/ 0 60000 65536"/>
                  <a:gd name="T14" fmla="*/ 0 60000 65536"/>
                  <a:gd name="T15" fmla="*/ 0 w 223"/>
                  <a:gd name="T16" fmla="*/ 0 h 24"/>
                  <a:gd name="T17" fmla="*/ 223 w 223"/>
                  <a:gd name="T18" fmla="*/ 24 h 24"/>
                </a:gdLst>
                <a:ahLst/>
                <a:cxnLst>
                  <a:cxn ang="T10">
                    <a:pos x="T0" y="T1"/>
                  </a:cxn>
                  <a:cxn ang="T11">
                    <a:pos x="T2" y="T3"/>
                  </a:cxn>
                  <a:cxn ang="T12">
                    <a:pos x="T4" y="T5"/>
                  </a:cxn>
                  <a:cxn ang="T13">
                    <a:pos x="T6" y="T7"/>
                  </a:cxn>
                  <a:cxn ang="T14">
                    <a:pos x="T8" y="T9"/>
                  </a:cxn>
                </a:cxnLst>
                <a:rect l="T15" t="T16" r="T17" b="T18"/>
                <a:pathLst>
                  <a:path w="223" h="24">
                    <a:moveTo>
                      <a:pt x="0" y="24"/>
                    </a:moveTo>
                    <a:lnTo>
                      <a:pt x="26" y="0"/>
                    </a:lnTo>
                    <a:lnTo>
                      <a:pt x="196" y="0"/>
                    </a:lnTo>
                    <a:lnTo>
                      <a:pt x="223" y="24"/>
                    </a:lnTo>
                    <a:lnTo>
                      <a:pt x="0" y="24"/>
                    </a:lnTo>
                    <a:close/>
                  </a:path>
                </a:pathLst>
              </a:custGeom>
              <a:solidFill>
                <a:srgbClr val="C9C9B6"/>
              </a:solidFill>
              <a:ln w="9525">
                <a:noFill/>
                <a:round/>
              </a:ln>
            </p:spPr>
            <p:txBody>
              <a:bodyPr/>
              <a:lstStyle/>
              <a:p>
                <a:endParaRPr lang="zh-CN" altLang="en-US"/>
              </a:p>
            </p:txBody>
          </p:sp>
          <p:sp>
            <p:nvSpPr>
              <p:cNvPr id="67956" name="Rectangle 96"/>
              <p:cNvSpPr>
                <a:spLocks noChangeArrowheads="1"/>
              </p:cNvSpPr>
              <p:nvPr/>
            </p:nvSpPr>
            <p:spPr bwMode="auto">
              <a:xfrm>
                <a:off x="4808" y="3629"/>
                <a:ext cx="223" cy="175"/>
              </a:xfrm>
              <a:prstGeom prst="rect">
                <a:avLst/>
              </a:prstGeom>
              <a:solidFill>
                <a:srgbClr val="B7B79D"/>
              </a:solidFill>
              <a:ln w="9525">
                <a:noFill/>
                <a:miter lim="800000"/>
              </a:ln>
            </p:spPr>
            <p:txBody>
              <a:bodyPr/>
              <a:lstStyle/>
              <a:p>
                <a:endParaRPr lang="zh-CN" altLang="en-US"/>
              </a:p>
            </p:txBody>
          </p:sp>
          <p:sp>
            <p:nvSpPr>
              <p:cNvPr id="67957" name="Rectangle 97"/>
              <p:cNvSpPr>
                <a:spLocks noChangeArrowheads="1"/>
              </p:cNvSpPr>
              <p:nvPr/>
            </p:nvSpPr>
            <p:spPr bwMode="auto">
              <a:xfrm>
                <a:off x="4762" y="3817"/>
                <a:ext cx="314" cy="78"/>
              </a:xfrm>
              <a:prstGeom prst="rect">
                <a:avLst/>
              </a:prstGeom>
              <a:solidFill>
                <a:srgbClr val="B7B79D"/>
              </a:solidFill>
              <a:ln w="9525">
                <a:noFill/>
                <a:miter lim="800000"/>
              </a:ln>
            </p:spPr>
            <p:txBody>
              <a:bodyPr/>
              <a:lstStyle/>
              <a:p>
                <a:endParaRPr lang="zh-CN" altLang="en-US"/>
              </a:p>
            </p:txBody>
          </p:sp>
          <p:sp>
            <p:nvSpPr>
              <p:cNvPr id="67958" name="Rectangle 98"/>
              <p:cNvSpPr>
                <a:spLocks noChangeArrowheads="1"/>
              </p:cNvSpPr>
              <p:nvPr/>
            </p:nvSpPr>
            <p:spPr bwMode="auto">
              <a:xfrm>
                <a:off x="4828" y="3650"/>
                <a:ext cx="182" cy="135"/>
              </a:xfrm>
              <a:prstGeom prst="rect">
                <a:avLst/>
              </a:prstGeom>
              <a:solidFill>
                <a:srgbClr val="FFFFFF"/>
              </a:solidFill>
              <a:ln w="9525">
                <a:noFill/>
                <a:miter lim="800000"/>
              </a:ln>
            </p:spPr>
            <p:txBody>
              <a:bodyPr/>
              <a:lstStyle/>
              <a:p>
                <a:endParaRPr lang="zh-CN" altLang="en-US"/>
              </a:p>
            </p:txBody>
          </p:sp>
          <p:sp>
            <p:nvSpPr>
              <p:cNvPr id="67959" name="Line 99"/>
              <p:cNvSpPr>
                <a:spLocks noChangeShapeType="1"/>
              </p:cNvSpPr>
              <p:nvPr/>
            </p:nvSpPr>
            <p:spPr bwMode="auto">
              <a:xfrm flipH="1">
                <a:off x="4977" y="3846"/>
                <a:ext cx="74" cy="1"/>
              </a:xfrm>
              <a:prstGeom prst="line">
                <a:avLst/>
              </a:prstGeom>
              <a:noFill/>
              <a:ln w="9525">
                <a:solidFill>
                  <a:srgbClr val="000000"/>
                </a:solidFill>
                <a:round/>
              </a:ln>
            </p:spPr>
            <p:txBody>
              <a:bodyPr/>
              <a:lstStyle/>
              <a:p>
                <a:endParaRPr lang="zh-CN" altLang="en-US"/>
              </a:p>
            </p:txBody>
          </p:sp>
          <p:grpSp>
            <p:nvGrpSpPr>
              <p:cNvPr id="67960" name="Group 100"/>
              <p:cNvGrpSpPr/>
              <p:nvPr/>
            </p:nvGrpSpPr>
            <p:grpSpPr bwMode="auto">
              <a:xfrm>
                <a:off x="4752" y="3901"/>
                <a:ext cx="334" cy="51"/>
                <a:chOff x="4752" y="3901"/>
                <a:chExt cx="334" cy="51"/>
              </a:xfrm>
            </p:grpSpPr>
            <p:sp>
              <p:nvSpPr>
                <p:cNvPr id="67961" name="Freeform 101"/>
                <p:cNvSpPr/>
                <p:nvPr/>
              </p:nvSpPr>
              <p:spPr bwMode="auto">
                <a:xfrm>
                  <a:off x="4752" y="3901"/>
                  <a:ext cx="334" cy="38"/>
                </a:xfrm>
                <a:custGeom>
                  <a:avLst/>
                  <a:gdLst>
                    <a:gd name="T0" fmla="*/ 0 w 334"/>
                    <a:gd name="T1" fmla="*/ 38 h 38"/>
                    <a:gd name="T2" fmla="*/ 39 w 334"/>
                    <a:gd name="T3" fmla="*/ 0 h 38"/>
                    <a:gd name="T4" fmla="*/ 295 w 334"/>
                    <a:gd name="T5" fmla="*/ 0 h 38"/>
                    <a:gd name="T6" fmla="*/ 334 w 334"/>
                    <a:gd name="T7" fmla="*/ 38 h 38"/>
                    <a:gd name="T8" fmla="*/ 0 w 334"/>
                    <a:gd name="T9" fmla="*/ 38 h 38"/>
                    <a:gd name="T10" fmla="*/ 0 60000 65536"/>
                    <a:gd name="T11" fmla="*/ 0 60000 65536"/>
                    <a:gd name="T12" fmla="*/ 0 60000 65536"/>
                    <a:gd name="T13" fmla="*/ 0 60000 65536"/>
                    <a:gd name="T14" fmla="*/ 0 60000 65536"/>
                    <a:gd name="T15" fmla="*/ 0 w 334"/>
                    <a:gd name="T16" fmla="*/ 0 h 38"/>
                    <a:gd name="T17" fmla="*/ 334 w 334"/>
                    <a:gd name="T18" fmla="*/ 38 h 38"/>
                  </a:gdLst>
                  <a:ahLst/>
                  <a:cxnLst>
                    <a:cxn ang="T10">
                      <a:pos x="T0" y="T1"/>
                    </a:cxn>
                    <a:cxn ang="T11">
                      <a:pos x="T2" y="T3"/>
                    </a:cxn>
                    <a:cxn ang="T12">
                      <a:pos x="T4" y="T5"/>
                    </a:cxn>
                    <a:cxn ang="T13">
                      <a:pos x="T6" y="T7"/>
                    </a:cxn>
                    <a:cxn ang="T14">
                      <a:pos x="T8" y="T9"/>
                    </a:cxn>
                  </a:cxnLst>
                  <a:rect l="T15" t="T16" r="T17" b="T18"/>
                  <a:pathLst>
                    <a:path w="334" h="38">
                      <a:moveTo>
                        <a:pt x="0" y="38"/>
                      </a:moveTo>
                      <a:lnTo>
                        <a:pt x="39" y="0"/>
                      </a:lnTo>
                      <a:lnTo>
                        <a:pt x="295" y="0"/>
                      </a:lnTo>
                      <a:lnTo>
                        <a:pt x="334" y="38"/>
                      </a:lnTo>
                      <a:lnTo>
                        <a:pt x="0" y="38"/>
                      </a:lnTo>
                      <a:close/>
                    </a:path>
                  </a:pathLst>
                </a:custGeom>
                <a:solidFill>
                  <a:srgbClr val="C9C9B6"/>
                </a:solidFill>
                <a:ln w="9525">
                  <a:noFill/>
                  <a:round/>
                </a:ln>
              </p:spPr>
              <p:txBody>
                <a:bodyPr/>
                <a:lstStyle/>
                <a:p>
                  <a:endParaRPr lang="zh-CN" altLang="en-US"/>
                </a:p>
              </p:txBody>
            </p:sp>
            <p:sp>
              <p:nvSpPr>
                <p:cNvPr id="67962" name="Freeform 102"/>
                <p:cNvSpPr/>
                <p:nvPr/>
              </p:nvSpPr>
              <p:spPr bwMode="auto">
                <a:xfrm>
                  <a:off x="4752" y="3901"/>
                  <a:ext cx="334" cy="38"/>
                </a:xfrm>
                <a:custGeom>
                  <a:avLst/>
                  <a:gdLst>
                    <a:gd name="T0" fmla="*/ 0 w 334"/>
                    <a:gd name="T1" fmla="*/ 38 h 38"/>
                    <a:gd name="T2" fmla="*/ 39 w 334"/>
                    <a:gd name="T3" fmla="*/ 0 h 38"/>
                    <a:gd name="T4" fmla="*/ 295 w 334"/>
                    <a:gd name="T5" fmla="*/ 0 h 38"/>
                    <a:gd name="T6" fmla="*/ 334 w 334"/>
                    <a:gd name="T7" fmla="*/ 38 h 38"/>
                    <a:gd name="T8" fmla="*/ 0 w 334"/>
                    <a:gd name="T9" fmla="*/ 38 h 38"/>
                    <a:gd name="T10" fmla="*/ 0 60000 65536"/>
                    <a:gd name="T11" fmla="*/ 0 60000 65536"/>
                    <a:gd name="T12" fmla="*/ 0 60000 65536"/>
                    <a:gd name="T13" fmla="*/ 0 60000 65536"/>
                    <a:gd name="T14" fmla="*/ 0 60000 65536"/>
                    <a:gd name="T15" fmla="*/ 0 w 334"/>
                    <a:gd name="T16" fmla="*/ 0 h 38"/>
                    <a:gd name="T17" fmla="*/ 334 w 334"/>
                    <a:gd name="T18" fmla="*/ 38 h 38"/>
                  </a:gdLst>
                  <a:ahLst/>
                  <a:cxnLst>
                    <a:cxn ang="T10">
                      <a:pos x="T0" y="T1"/>
                    </a:cxn>
                    <a:cxn ang="T11">
                      <a:pos x="T2" y="T3"/>
                    </a:cxn>
                    <a:cxn ang="T12">
                      <a:pos x="T4" y="T5"/>
                    </a:cxn>
                    <a:cxn ang="T13">
                      <a:pos x="T6" y="T7"/>
                    </a:cxn>
                    <a:cxn ang="T14">
                      <a:pos x="T8" y="T9"/>
                    </a:cxn>
                  </a:cxnLst>
                  <a:rect l="T15" t="T16" r="T17" b="T18"/>
                  <a:pathLst>
                    <a:path w="334" h="38">
                      <a:moveTo>
                        <a:pt x="0" y="38"/>
                      </a:moveTo>
                      <a:lnTo>
                        <a:pt x="39" y="0"/>
                      </a:lnTo>
                      <a:lnTo>
                        <a:pt x="295" y="0"/>
                      </a:lnTo>
                      <a:lnTo>
                        <a:pt x="334" y="38"/>
                      </a:lnTo>
                      <a:lnTo>
                        <a:pt x="0" y="38"/>
                      </a:lnTo>
                      <a:close/>
                    </a:path>
                  </a:pathLst>
                </a:custGeom>
                <a:solidFill>
                  <a:srgbClr val="C9C9B6"/>
                </a:solidFill>
                <a:ln w="9525">
                  <a:noFill/>
                  <a:round/>
                </a:ln>
              </p:spPr>
              <p:txBody>
                <a:bodyPr/>
                <a:lstStyle/>
                <a:p>
                  <a:endParaRPr lang="zh-CN" altLang="en-US"/>
                </a:p>
              </p:txBody>
            </p:sp>
            <p:sp>
              <p:nvSpPr>
                <p:cNvPr id="67963" name="Rectangle 103"/>
                <p:cNvSpPr>
                  <a:spLocks noChangeArrowheads="1"/>
                </p:cNvSpPr>
                <p:nvPr/>
              </p:nvSpPr>
              <p:spPr bwMode="auto">
                <a:xfrm>
                  <a:off x="4754" y="3937"/>
                  <a:ext cx="330" cy="15"/>
                </a:xfrm>
                <a:prstGeom prst="rect">
                  <a:avLst/>
                </a:prstGeom>
                <a:solidFill>
                  <a:srgbClr val="BAB79D"/>
                </a:solidFill>
                <a:ln w="9525">
                  <a:noFill/>
                  <a:miter lim="800000"/>
                </a:ln>
              </p:spPr>
              <p:txBody>
                <a:bodyPr/>
                <a:lstStyle/>
                <a:p>
                  <a:endParaRPr lang="zh-CN" altLang="en-US"/>
                </a:p>
              </p:txBody>
            </p:sp>
          </p:grpSp>
        </p:grpSp>
      </p:grpSp>
      <p:grpSp>
        <p:nvGrpSpPr>
          <p:cNvPr id="67610" name="Group 104"/>
          <p:cNvGrpSpPr/>
          <p:nvPr/>
        </p:nvGrpSpPr>
        <p:grpSpPr bwMode="auto">
          <a:xfrm>
            <a:off x="579438" y="2509838"/>
            <a:ext cx="504825" cy="517525"/>
            <a:chOff x="101" y="1539"/>
            <a:chExt cx="343" cy="352"/>
          </a:xfrm>
        </p:grpSpPr>
        <p:grpSp>
          <p:nvGrpSpPr>
            <p:cNvPr id="67924" name="Group 105"/>
            <p:cNvGrpSpPr/>
            <p:nvPr/>
          </p:nvGrpSpPr>
          <p:grpSpPr bwMode="auto">
            <a:xfrm>
              <a:off x="109" y="1545"/>
              <a:ext cx="335" cy="346"/>
              <a:chOff x="109" y="1545"/>
              <a:chExt cx="335" cy="346"/>
            </a:xfrm>
          </p:grpSpPr>
          <p:sp>
            <p:nvSpPr>
              <p:cNvPr id="67938" name="Freeform 106"/>
              <p:cNvSpPr/>
              <p:nvPr/>
            </p:nvSpPr>
            <p:spPr bwMode="auto">
              <a:xfrm>
                <a:off x="118" y="1724"/>
                <a:ext cx="316" cy="34"/>
              </a:xfrm>
              <a:custGeom>
                <a:avLst/>
                <a:gdLst>
                  <a:gd name="T0" fmla="*/ 0 w 316"/>
                  <a:gd name="T1" fmla="*/ 34 h 34"/>
                  <a:gd name="T2" fmla="*/ 37 w 316"/>
                  <a:gd name="T3" fmla="*/ 0 h 34"/>
                  <a:gd name="T4" fmla="*/ 278 w 316"/>
                  <a:gd name="T5" fmla="*/ 0 h 34"/>
                  <a:gd name="T6" fmla="*/ 316 w 316"/>
                  <a:gd name="T7" fmla="*/ 34 h 34"/>
                  <a:gd name="T8" fmla="*/ 0 w 316"/>
                  <a:gd name="T9" fmla="*/ 34 h 34"/>
                  <a:gd name="T10" fmla="*/ 0 60000 65536"/>
                  <a:gd name="T11" fmla="*/ 0 60000 65536"/>
                  <a:gd name="T12" fmla="*/ 0 60000 65536"/>
                  <a:gd name="T13" fmla="*/ 0 60000 65536"/>
                  <a:gd name="T14" fmla="*/ 0 60000 65536"/>
                  <a:gd name="T15" fmla="*/ 0 w 316"/>
                  <a:gd name="T16" fmla="*/ 0 h 34"/>
                  <a:gd name="T17" fmla="*/ 316 w 316"/>
                  <a:gd name="T18" fmla="*/ 34 h 34"/>
                </a:gdLst>
                <a:ahLst/>
                <a:cxnLst>
                  <a:cxn ang="T10">
                    <a:pos x="T0" y="T1"/>
                  </a:cxn>
                  <a:cxn ang="T11">
                    <a:pos x="T2" y="T3"/>
                  </a:cxn>
                  <a:cxn ang="T12">
                    <a:pos x="T4" y="T5"/>
                  </a:cxn>
                  <a:cxn ang="T13">
                    <a:pos x="T6" y="T7"/>
                  </a:cxn>
                  <a:cxn ang="T14">
                    <a:pos x="T8" y="T9"/>
                  </a:cxn>
                </a:cxnLst>
                <a:rect l="T15" t="T16" r="T17" b="T18"/>
                <a:pathLst>
                  <a:path w="316" h="34">
                    <a:moveTo>
                      <a:pt x="0" y="34"/>
                    </a:moveTo>
                    <a:lnTo>
                      <a:pt x="37" y="0"/>
                    </a:lnTo>
                    <a:lnTo>
                      <a:pt x="278" y="0"/>
                    </a:lnTo>
                    <a:lnTo>
                      <a:pt x="316" y="34"/>
                    </a:lnTo>
                    <a:lnTo>
                      <a:pt x="0" y="34"/>
                    </a:lnTo>
                    <a:close/>
                  </a:path>
                </a:pathLst>
              </a:custGeom>
              <a:solidFill>
                <a:srgbClr val="000000"/>
              </a:solidFill>
              <a:ln w="9525">
                <a:noFill/>
                <a:round/>
              </a:ln>
            </p:spPr>
            <p:txBody>
              <a:bodyPr/>
              <a:lstStyle/>
              <a:p>
                <a:endParaRPr lang="zh-CN" altLang="en-US"/>
              </a:p>
            </p:txBody>
          </p:sp>
          <p:sp>
            <p:nvSpPr>
              <p:cNvPr id="67939" name="Freeform 107"/>
              <p:cNvSpPr/>
              <p:nvPr/>
            </p:nvSpPr>
            <p:spPr bwMode="auto">
              <a:xfrm>
                <a:off x="118" y="1724"/>
                <a:ext cx="316" cy="34"/>
              </a:xfrm>
              <a:custGeom>
                <a:avLst/>
                <a:gdLst>
                  <a:gd name="T0" fmla="*/ 0 w 316"/>
                  <a:gd name="T1" fmla="*/ 34 h 34"/>
                  <a:gd name="T2" fmla="*/ 37 w 316"/>
                  <a:gd name="T3" fmla="*/ 0 h 34"/>
                  <a:gd name="T4" fmla="*/ 278 w 316"/>
                  <a:gd name="T5" fmla="*/ 0 h 34"/>
                  <a:gd name="T6" fmla="*/ 316 w 316"/>
                  <a:gd name="T7" fmla="*/ 34 h 34"/>
                  <a:gd name="T8" fmla="*/ 0 w 316"/>
                  <a:gd name="T9" fmla="*/ 34 h 34"/>
                  <a:gd name="T10" fmla="*/ 0 60000 65536"/>
                  <a:gd name="T11" fmla="*/ 0 60000 65536"/>
                  <a:gd name="T12" fmla="*/ 0 60000 65536"/>
                  <a:gd name="T13" fmla="*/ 0 60000 65536"/>
                  <a:gd name="T14" fmla="*/ 0 60000 65536"/>
                  <a:gd name="T15" fmla="*/ 0 w 316"/>
                  <a:gd name="T16" fmla="*/ 0 h 34"/>
                  <a:gd name="T17" fmla="*/ 316 w 316"/>
                  <a:gd name="T18" fmla="*/ 34 h 34"/>
                </a:gdLst>
                <a:ahLst/>
                <a:cxnLst>
                  <a:cxn ang="T10">
                    <a:pos x="T0" y="T1"/>
                  </a:cxn>
                  <a:cxn ang="T11">
                    <a:pos x="T2" y="T3"/>
                  </a:cxn>
                  <a:cxn ang="T12">
                    <a:pos x="T4" y="T5"/>
                  </a:cxn>
                  <a:cxn ang="T13">
                    <a:pos x="T6" y="T7"/>
                  </a:cxn>
                  <a:cxn ang="T14">
                    <a:pos x="T8" y="T9"/>
                  </a:cxn>
                </a:cxnLst>
                <a:rect l="T15" t="T16" r="T17" b="T18"/>
                <a:pathLst>
                  <a:path w="316" h="34">
                    <a:moveTo>
                      <a:pt x="0" y="34"/>
                    </a:moveTo>
                    <a:lnTo>
                      <a:pt x="37" y="0"/>
                    </a:lnTo>
                    <a:lnTo>
                      <a:pt x="278" y="0"/>
                    </a:lnTo>
                    <a:lnTo>
                      <a:pt x="316" y="34"/>
                    </a:lnTo>
                    <a:lnTo>
                      <a:pt x="0" y="34"/>
                    </a:lnTo>
                    <a:close/>
                  </a:path>
                </a:pathLst>
              </a:custGeom>
              <a:solidFill>
                <a:srgbClr val="000000"/>
              </a:solidFill>
              <a:ln w="9525">
                <a:noFill/>
                <a:round/>
              </a:ln>
            </p:spPr>
            <p:txBody>
              <a:bodyPr/>
              <a:lstStyle/>
              <a:p>
                <a:endParaRPr lang="zh-CN" altLang="en-US"/>
              </a:p>
            </p:txBody>
          </p:sp>
          <p:sp>
            <p:nvSpPr>
              <p:cNvPr id="67940" name="Freeform 108"/>
              <p:cNvSpPr/>
              <p:nvPr/>
            </p:nvSpPr>
            <p:spPr bwMode="auto">
              <a:xfrm>
                <a:off x="165" y="1545"/>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 name="T10" fmla="*/ 0 60000 65536"/>
                  <a:gd name="T11" fmla="*/ 0 60000 65536"/>
                  <a:gd name="T12" fmla="*/ 0 60000 65536"/>
                  <a:gd name="T13" fmla="*/ 0 60000 65536"/>
                  <a:gd name="T14" fmla="*/ 0 60000 65536"/>
                  <a:gd name="T15" fmla="*/ 0 w 223"/>
                  <a:gd name="T16" fmla="*/ 0 h 23"/>
                  <a:gd name="T17" fmla="*/ 223 w 223"/>
                  <a:gd name="T18" fmla="*/ 23 h 23"/>
                </a:gdLst>
                <a:ahLst/>
                <a:cxnLst>
                  <a:cxn ang="T10">
                    <a:pos x="T0" y="T1"/>
                  </a:cxn>
                  <a:cxn ang="T11">
                    <a:pos x="T2" y="T3"/>
                  </a:cxn>
                  <a:cxn ang="T12">
                    <a:pos x="T4" y="T5"/>
                  </a:cxn>
                  <a:cxn ang="T13">
                    <a:pos x="T6" y="T7"/>
                  </a:cxn>
                  <a:cxn ang="T14">
                    <a:pos x="T8" y="T9"/>
                  </a:cxn>
                </a:cxnLst>
                <a:rect l="T15" t="T16" r="T17" b="T18"/>
                <a:pathLst>
                  <a:path w="223" h="23">
                    <a:moveTo>
                      <a:pt x="0" y="23"/>
                    </a:moveTo>
                    <a:lnTo>
                      <a:pt x="27" y="0"/>
                    </a:lnTo>
                    <a:lnTo>
                      <a:pt x="196" y="0"/>
                    </a:lnTo>
                    <a:lnTo>
                      <a:pt x="223" y="23"/>
                    </a:lnTo>
                    <a:lnTo>
                      <a:pt x="0" y="23"/>
                    </a:lnTo>
                    <a:close/>
                  </a:path>
                </a:pathLst>
              </a:custGeom>
              <a:solidFill>
                <a:srgbClr val="000000"/>
              </a:solidFill>
              <a:ln w="9525">
                <a:noFill/>
                <a:round/>
              </a:ln>
            </p:spPr>
            <p:txBody>
              <a:bodyPr/>
              <a:lstStyle/>
              <a:p>
                <a:endParaRPr lang="zh-CN" altLang="en-US"/>
              </a:p>
            </p:txBody>
          </p:sp>
          <p:sp>
            <p:nvSpPr>
              <p:cNvPr id="67941" name="Freeform 109"/>
              <p:cNvSpPr/>
              <p:nvPr/>
            </p:nvSpPr>
            <p:spPr bwMode="auto">
              <a:xfrm>
                <a:off x="165" y="1545"/>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 name="T10" fmla="*/ 0 60000 65536"/>
                  <a:gd name="T11" fmla="*/ 0 60000 65536"/>
                  <a:gd name="T12" fmla="*/ 0 60000 65536"/>
                  <a:gd name="T13" fmla="*/ 0 60000 65536"/>
                  <a:gd name="T14" fmla="*/ 0 60000 65536"/>
                  <a:gd name="T15" fmla="*/ 0 w 223"/>
                  <a:gd name="T16" fmla="*/ 0 h 23"/>
                  <a:gd name="T17" fmla="*/ 223 w 223"/>
                  <a:gd name="T18" fmla="*/ 23 h 23"/>
                </a:gdLst>
                <a:ahLst/>
                <a:cxnLst>
                  <a:cxn ang="T10">
                    <a:pos x="T0" y="T1"/>
                  </a:cxn>
                  <a:cxn ang="T11">
                    <a:pos x="T2" y="T3"/>
                  </a:cxn>
                  <a:cxn ang="T12">
                    <a:pos x="T4" y="T5"/>
                  </a:cxn>
                  <a:cxn ang="T13">
                    <a:pos x="T6" y="T7"/>
                  </a:cxn>
                  <a:cxn ang="T14">
                    <a:pos x="T8" y="T9"/>
                  </a:cxn>
                </a:cxnLst>
                <a:rect l="T15" t="T16" r="T17" b="T18"/>
                <a:pathLst>
                  <a:path w="223" h="23">
                    <a:moveTo>
                      <a:pt x="0" y="23"/>
                    </a:moveTo>
                    <a:lnTo>
                      <a:pt x="27" y="0"/>
                    </a:lnTo>
                    <a:lnTo>
                      <a:pt x="196" y="0"/>
                    </a:lnTo>
                    <a:lnTo>
                      <a:pt x="223" y="23"/>
                    </a:lnTo>
                    <a:lnTo>
                      <a:pt x="0" y="23"/>
                    </a:lnTo>
                    <a:close/>
                  </a:path>
                </a:pathLst>
              </a:custGeom>
              <a:solidFill>
                <a:srgbClr val="000000"/>
              </a:solidFill>
              <a:ln w="9525">
                <a:noFill/>
                <a:round/>
              </a:ln>
            </p:spPr>
            <p:txBody>
              <a:bodyPr/>
              <a:lstStyle/>
              <a:p>
                <a:endParaRPr lang="zh-CN" altLang="en-US"/>
              </a:p>
            </p:txBody>
          </p:sp>
          <p:sp>
            <p:nvSpPr>
              <p:cNvPr id="67942" name="Rectangle 110"/>
              <p:cNvSpPr>
                <a:spLocks noChangeArrowheads="1"/>
              </p:cNvSpPr>
              <p:nvPr/>
            </p:nvSpPr>
            <p:spPr bwMode="auto">
              <a:xfrm>
                <a:off x="165" y="1568"/>
                <a:ext cx="223" cy="175"/>
              </a:xfrm>
              <a:prstGeom prst="rect">
                <a:avLst/>
              </a:prstGeom>
              <a:solidFill>
                <a:srgbClr val="000000"/>
              </a:solidFill>
              <a:ln w="9525">
                <a:noFill/>
                <a:miter lim="800000"/>
              </a:ln>
            </p:spPr>
            <p:txBody>
              <a:bodyPr/>
              <a:lstStyle/>
              <a:p>
                <a:endParaRPr lang="zh-CN" altLang="en-US"/>
              </a:p>
            </p:txBody>
          </p:sp>
          <p:sp>
            <p:nvSpPr>
              <p:cNvPr id="67943" name="Rectangle 111"/>
              <p:cNvSpPr>
                <a:spLocks noChangeArrowheads="1"/>
              </p:cNvSpPr>
              <p:nvPr/>
            </p:nvSpPr>
            <p:spPr bwMode="auto">
              <a:xfrm>
                <a:off x="120" y="1756"/>
                <a:ext cx="314" cy="78"/>
              </a:xfrm>
              <a:prstGeom prst="rect">
                <a:avLst/>
              </a:prstGeom>
              <a:solidFill>
                <a:srgbClr val="000000"/>
              </a:solidFill>
              <a:ln w="9525">
                <a:noFill/>
                <a:miter lim="800000"/>
              </a:ln>
            </p:spPr>
            <p:txBody>
              <a:bodyPr/>
              <a:lstStyle/>
              <a:p>
                <a:endParaRPr lang="zh-CN" altLang="en-US"/>
              </a:p>
            </p:txBody>
          </p:sp>
          <p:sp>
            <p:nvSpPr>
              <p:cNvPr id="67944" name="Rectangle 112"/>
              <p:cNvSpPr>
                <a:spLocks noChangeArrowheads="1"/>
              </p:cNvSpPr>
              <p:nvPr/>
            </p:nvSpPr>
            <p:spPr bwMode="auto">
              <a:xfrm>
                <a:off x="186" y="1589"/>
                <a:ext cx="182" cy="135"/>
              </a:xfrm>
              <a:prstGeom prst="rect">
                <a:avLst/>
              </a:prstGeom>
              <a:solidFill>
                <a:srgbClr val="000000"/>
              </a:solidFill>
              <a:ln w="9525">
                <a:noFill/>
                <a:miter lim="800000"/>
              </a:ln>
            </p:spPr>
            <p:txBody>
              <a:bodyPr/>
              <a:lstStyle/>
              <a:p>
                <a:endParaRPr lang="zh-CN" altLang="en-US"/>
              </a:p>
            </p:txBody>
          </p:sp>
          <p:sp>
            <p:nvSpPr>
              <p:cNvPr id="67945" name="Line 113"/>
              <p:cNvSpPr>
                <a:spLocks noChangeShapeType="1"/>
              </p:cNvSpPr>
              <p:nvPr/>
            </p:nvSpPr>
            <p:spPr bwMode="auto">
              <a:xfrm flipH="1">
                <a:off x="335" y="1786"/>
                <a:ext cx="74" cy="1"/>
              </a:xfrm>
              <a:prstGeom prst="line">
                <a:avLst/>
              </a:prstGeom>
              <a:noFill/>
              <a:ln w="9525">
                <a:solidFill>
                  <a:srgbClr val="000000"/>
                </a:solidFill>
                <a:round/>
              </a:ln>
            </p:spPr>
            <p:txBody>
              <a:bodyPr/>
              <a:lstStyle/>
              <a:p>
                <a:endParaRPr lang="zh-CN" altLang="en-US"/>
              </a:p>
            </p:txBody>
          </p:sp>
          <p:grpSp>
            <p:nvGrpSpPr>
              <p:cNvPr id="67946" name="Group 114"/>
              <p:cNvGrpSpPr/>
              <p:nvPr/>
            </p:nvGrpSpPr>
            <p:grpSpPr bwMode="auto">
              <a:xfrm>
                <a:off x="109" y="1841"/>
                <a:ext cx="335" cy="50"/>
                <a:chOff x="109" y="1841"/>
                <a:chExt cx="335" cy="50"/>
              </a:xfrm>
            </p:grpSpPr>
            <p:sp>
              <p:nvSpPr>
                <p:cNvPr id="67947" name="Freeform 115"/>
                <p:cNvSpPr/>
                <p:nvPr/>
              </p:nvSpPr>
              <p:spPr bwMode="auto">
                <a:xfrm>
                  <a:off x="109" y="1841"/>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 name="T10" fmla="*/ 0 60000 65536"/>
                    <a:gd name="T11" fmla="*/ 0 60000 65536"/>
                    <a:gd name="T12" fmla="*/ 0 60000 65536"/>
                    <a:gd name="T13" fmla="*/ 0 60000 65536"/>
                    <a:gd name="T14" fmla="*/ 0 60000 65536"/>
                    <a:gd name="T15" fmla="*/ 0 w 335"/>
                    <a:gd name="T16" fmla="*/ 0 h 38"/>
                    <a:gd name="T17" fmla="*/ 335 w 335"/>
                    <a:gd name="T18" fmla="*/ 38 h 38"/>
                  </a:gdLst>
                  <a:ahLst/>
                  <a:cxnLst>
                    <a:cxn ang="T10">
                      <a:pos x="T0" y="T1"/>
                    </a:cxn>
                    <a:cxn ang="T11">
                      <a:pos x="T2" y="T3"/>
                    </a:cxn>
                    <a:cxn ang="T12">
                      <a:pos x="T4" y="T5"/>
                    </a:cxn>
                    <a:cxn ang="T13">
                      <a:pos x="T6" y="T7"/>
                    </a:cxn>
                    <a:cxn ang="T14">
                      <a:pos x="T8" y="T9"/>
                    </a:cxn>
                  </a:cxnLst>
                  <a:rect l="T15" t="T16" r="T17" b="T18"/>
                  <a:pathLst>
                    <a:path w="335" h="38">
                      <a:moveTo>
                        <a:pt x="0" y="38"/>
                      </a:moveTo>
                      <a:lnTo>
                        <a:pt x="40" y="0"/>
                      </a:lnTo>
                      <a:lnTo>
                        <a:pt x="296" y="0"/>
                      </a:lnTo>
                      <a:lnTo>
                        <a:pt x="335" y="38"/>
                      </a:lnTo>
                      <a:lnTo>
                        <a:pt x="0" y="38"/>
                      </a:lnTo>
                      <a:close/>
                    </a:path>
                  </a:pathLst>
                </a:custGeom>
                <a:solidFill>
                  <a:srgbClr val="000000"/>
                </a:solidFill>
                <a:ln w="9525">
                  <a:noFill/>
                  <a:round/>
                </a:ln>
              </p:spPr>
              <p:txBody>
                <a:bodyPr/>
                <a:lstStyle/>
                <a:p>
                  <a:endParaRPr lang="zh-CN" altLang="en-US"/>
                </a:p>
              </p:txBody>
            </p:sp>
            <p:sp>
              <p:nvSpPr>
                <p:cNvPr id="67948" name="Freeform 116"/>
                <p:cNvSpPr/>
                <p:nvPr/>
              </p:nvSpPr>
              <p:spPr bwMode="auto">
                <a:xfrm>
                  <a:off x="109" y="1841"/>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 name="T10" fmla="*/ 0 60000 65536"/>
                    <a:gd name="T11" fmla="*/ 0 60000 65536"/>
                    <a:gd name="T12" fmla="*/ 0 60000 65536"/>
                    <a:gd name="T13" fmla="*/ 0 60000 65536"/>
                    <a:gd name="T14" fmla="*/ 0 60000 65536"/>
                    <a:gd name="T15" fmla="*/ 0 w 335"/>
                    <a:gd name="T16" fmla="*/ 0 h 38"/>
                    <a:gd name="T17" fmla="*/ 335 w 335"/>
                    <a:gd name="T18" fmla="*/ 38 h 38"/>
                  </a:gdLst>
                  <a:ahLst/>
                  <a:cxnLst>
                    <a:cxn ang="T10">
                      <a:pos x="T0" y="T1"/>
                    </a:cxn>
                    <a:cxn ang="T11">
                      <a:pos x="T2" y="T3"/>
                    </a:cxn>
                    <a:cxn ang="T12">
                      <a:pos x="T4" y="T5"/>
                    </a:cxn>
                    <a:cxn ang="T13">
                      <a:pos x="T6" y="T7"/>
                    </a:cxn>
                    <a:cxn ang="T14">
                      <a:pos x="T8" y="T9"/>
                    </a:cxn>
                  </a:cxnLst>
                  <a:rect l="T15" t="T16" r="T17" b="T18"/>
                  <a:pathLst>
                    <a:path w="335" h="38">
                      <a:moveTo>
                        <a:pt x="0" y="38"/>
                      </a:moveTo>
                      <a:lnTo>
                        <a:pt x="40" y="0"/>
                      </a:lnTo>
                      <a:lnTo>
                        <a:pt x="296" y="0"/>
                      </a:lnTo>
                      <a:lnTo>
                        <a:pt x="335" y="38"/>
                      </a:lnTo>
                      <a:lnTo>
                        <a:pt x="0" y="38"/>
                      </a:lnTo>
                      <a:close/>
                    </a:path>
                  </a:pathLst>
                </a:custGeom>
                <a:solidFill>
                  <a:srgbClr val="000000"/>
                </a:solidFill>
                <a:ln w="9525">
                  <a:noFill/>
                  <a:round/>
                </a:ln>
              </p:spPr>
              <p:txBody>
                <a:bodyPr/>
                <a:lstStyle/>
                <a:p>
                  <a:endParaRPr lang="zh-CN" altLang="en-US"/>
                </a:p>
              </p:txBody>
            </p:sp>
            <p:sp>
              <p:nvSpPr>
                <p:cNvPr id="67949" name="Rectangle 117"/>
                <p:cNvSpPr>
                  <a:spLocks noChangeArrowheads="1"/>
                </p:cNvSpPr>
                <p:nvPr/>
              </p:nvSpPr>
              <p:spPr bwMode="auto">
                <a:xfrm>
                  <a:off x="112" y="1876"/>
                  <a:ext cx="330" cy="15"/>
                </a:xfrm>
                <a:prstGeom prst="rect">
                  <a:avLst/>
                </a:prstGeom>
                <a:solidFill>
                  <a:srgbClr val="000000"/>
                </a:solidFill>
                <a:ln w="9525">
                  <a:noFill/>
                  <a:miter lim="800000"/>
                </a:ln>
              </p:spPr>
              <p:txBody>
                <a:bodyPr/>
                <a:lstStyle/>
                <a:p>
                  <a:endParaRPr lang="zh-CN" altLang="en-US"/>
                </a:p>
              </p:txBody>
            </p:sp>
          </p:grpSp>
        </p:grpSp>
        <p:grpSp>
          <p:nvGrpSpPr>
            <p:cNvPr id="67925" name="Group 118"/>
            <p:cNvGrpSpPr/>
            <p:nvPr/>
          </p:nvGrpSpPr>
          <p:grpSpPr bwMode="auto">
            <a:xfrm>
              <a:off x="101" y="1539"/>
              <a:ext cx="335" cy="346"/>
              <a:chOff x="101" y="1539"/>
              <a:chExt cx="335" cy="346"/>
            </a:xfrm>
          </p:grpSpPr>
          <p:sp>
            <p:nvSpPr>
              <p:cNvPr id="67926" name="Freeform 119"/>
              <p:cNvSpPr/>
              <p:nvPr/>
            </p:nvSpPr>
            <p:spPr bwMode="auto">
              <a:xfrm>
                <a:off x="109" y="1718"/>
                <a:ext cx="316" cy="34"/>
              </a:xfrm>
              <a:custGeom>
                <a:avLst/>
                <a:gdLst>
                  <a:gd name="T0" fmla="*/ 0 w 316"/>
                  <a:gd name="T1" fmla="*/ 34 h 34"/>
                  <a:gd name="T2" fmla="*/ 38 w 316"/>
                  <a:gd name="T3" fmla="*/ 0 h 34"/>
                  <a:gd name="T4" fmla="*/ 279 w 316"/>
                  <a:gd name="T5" fmla="*/ 0 h 34"/>
                  <a:gd name="T6" fmla="*/ 316 w 316"/>
                  <a:gd name="T7" fmla="*/ 34 h 34"/>
                  <a:gd name="T8" fmla="*/ 0 w 316"/>
                  <a:gd name="T9" fmla="*/ 34 h 34"/>
                  <a:gd name="T10" fmla="*/ 0 60000 65536"/>
                  <a:gd name="T11" fmla="*/ 0 60000 65536"/>
                  <a:gd name="T12" fmla="*/ 0 60000 65536"/>
                  <a:gd name="T13" fmla="*/ 0 60000 65536"/>
                  <a:gd name="T14" fmla="*/ 0 60000 65536"/>
                  <a:gd name="T15" fmla="*/ 0 w 316"/>
                  <a:gd name="T16" fmla="*/ 0 h 34"/>
                  <a:gd name="T17" fmla="*/ 316 w 316"/>
                  <a:gd name="T18" fmla="*/ 34 h 34"/>
                </a:gdLst>
                <a:ahLst/>
                <a:cxnLst>
                  <a:cxn ang="T10">
                    <a:pos x="T0" y="T1"/>
                  </a:cxn>
                  <a:cxn ang="T11">
                    <a:pos x="T2" y="T3"/>
                  </a:cxn>
                  <a:cxn ang="T12">
                    <a:pos x="T4" y="T5"/>
                  </a:cxn>
                  <a:cxn ang="T13">
                    <a:pos x="T6" y="T7"/>
                  </a:cxn>
                  <a:cxn ang="T14">
                    <a:pos x="T8" y="T9"/>
                  </a:cxn>
                </a:cxnLst>
                <a:rect l="T15" t="T16" r="T17" b="T18"/>
                <a:pathLst>
                  <a:path w="316" h="34">
                    <a:moveTo>
                      <a:pt x="0" y="34"/>
                    </a:moveTo>
                    <a:lnTo>
                      <a:pt x="38" y="0"/>
                    </a:lnTo>
                    <a:lnTo>
                      <a:pt x="279" y="0"/>
                    </a:lnTo>
                    <a:lnTo>
                      <a:pt x="316" y="34"/>
                    </a:lnTo>
                    <a:lnTo>
                      <a:pt x="0" y="34"/>
                    </a:lnTo>
                    <a:close/>
                  </a:path>
                </a:pathLst>
              </a:custGeom>
              <a:solidFill>
                <a:srgbClr val="C9C9B6"/>
              </a:solidFill>
              <a:ln w="9525">
                <a:noFill/>
                <a:round/>
              </a:ln>
            </p:spPr>
            <p:txBody>
              <a:bodyPr/>
              <a:lstStyle/>
              <a:p>
                <a:endParaRPr lang="zh-CN" altLang="en-US"/>
              </a:p>
            </p:txBody>
          </p:sp>
          <p:sp>
            <p:nvSpPr>
              <p:cNvPr id="67927" name="Freeform 120"/>
              <p:cNvSpPr/>
              <p:nvPr/>
            </p:nvSpPr>
            <p:spPr bwMode="auto">
              <a:xfrm>
                <a:off x="109" y="1718"/>
                <a:ext cx="316" cy="34"/>
              </a:xfrm>
              <a:custGeom>
                <a:avLst/>
                <a:gdLst>
                  <a:gd name="T0" fmla="*/ 0 w 316"/>
                  <a:gd name="T1" fmla="*/ 34 h 34"/>
                  <a:gd name="T2" fmla="*/ 38 w 316"/>
                  <a:gd name="T3" fmla="*/ 0 h 34"/>
                  <a:gd name="T4" fmla="*/ 279 w 316"/>
                  <a:gd name="T5" fmla="*/ 0 h 34"/>
                  <a:gd name="T6" fmla="*/ 316 w 316"/>
                  <a:gd name="T7" fmla="*/ 34 h 34"/>
                  <a:gd name="T8" fmla="*/ 0 w 316"/>
                  <a:gd name="T9" fmla="*/ 34 h 34"/>
                  <a:gd name="T10" fmla="*/ 0 60000 65536"/>
                  <a:gd name="T11" fmla="*/ 0 60000 65536"/>
                  <a:gd name="T12" fmla="*/ 0 60000 65536"/>
                  <a:gd name="T13" fmla="*/ 0 60000 65536"/>
                  <a:gd name="T14" fmla="*/ 0 60000 65536"/>
                  <a:gd name="T15" fmla="*/ 0 w 316"/>
                  <a:gd name="T16" fmla="*/ 0 h 34"/>
                  <a:gd name="T17" fmla="*/ 316 w 316"/>
                  <a:gd name="T18" fmla="*/ 34 h 34"/>
                </a:gdLst>
                <a:ahLst/>
                <a:cxnLst>
                  <a:cxn ang="T10">
                    <a:pos x="T0" y="T1"/>
                  </a:cxn>
                  <a:cxn ang="T11">
                    <a:pos x="T2" y="T3"/>
                  </a:cxn>
                  <a:cxn ang="T12">
                    <a:pos x="T4" y="T5"/>
                  </a:cxn>
                  <a:cxn ang="T13">
                    <a:pos x="T6" y="T7"/>
                  </a:cxn>
                  <a:cxn ang="T14">
                    <a:pos x="T8" y="T9"/>
                  </a:cxn>
                </a:cxnLst>
                <a:rect l="T15" t="T16" r="T17" b="T18"/>
                <a:pathLst>
                  <a:path w="316" h="34">
                    <a:moveTo>
                      <a:pt x="0" y="34"/>
                    </a:moveTo>
                    <a:lnTo>
                      <a:pt x="38" y="0"/>
                    </a:lnTo>
                    <a:lnTo>
                      <a:pt x="279" y="0"/>
                    </a:lnTo>
                    <a:lnTo>
                      <a:pt x="316" y="34"/>
                    </a:lnTo>
                    <a:lnTo>
                      <a:pt x="0" y="34"/>
                    </a:lnTo>
                    <a:close/>
                  </a:path>
                </a:pathLst>
              </a:custGeom>
              <a:solidFill>
                <a:srgbClr val="C9C9B6"/>
              </a:solidFill>
              <a:ln w="9525">
                <a:noFill/>
                <a:round/>
              </a:ln>
            </p:spPr>
            <p:txBody>
              <a:bodyPr/>
              <a:lstStyle/>
              <a:p>
                <a:endParaRPr lang="zh-CN" altLang="en-US"/>
              </a:p>
            </p:txBody>
          </p:sp>
          <p:sp>
            <p:nvSpPr>
              <p:cNvPr id="67928" name="Freeform 121"/>
              <p:cNvSpPr/>
              <p:nvPr/>
            </p:nvSpPr>
            <p:spPr bwMode="auto">
              <a:xfrm>
                <a:off x="157" y="1539"/>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 name="T10" fmla="*/ 0 60000 65536"/>
                  <a:gd name="T11" fmla="*/ 0 60000 65536"/>
                  <a:gd name="T12" fmla="*/ 0 60000 65536"/>
                  <a:gd name="T13" fmla="*/ 0 60000 65536"/>
                  <a:gd name="T14" fmla="*/ 0 60000 65536"/>
                  <a:gd name="T15" fmla="*/ 0 w 223"/>
                  <a:gd name="T16" fmla="*/ 0 h 23"/>
                  <a:gd name="T17" fmla="*/ 223 w 223"/>
                  <a:gd name="T18" fmla="*/ 23 h 23"/>
                </a:gdLst>
                <a:ahLst/>
                <a:cxnLst>
                  <a:cxn ang="T10">
                    <a:pos x="T0" y="T1"/>
                  </a:cxn>
                  <a:cxn ang="T11">
                    <a:pos x="T2" y="T3"/>
                  </a:cxn>
                  <a:cxn ang="T12">
                    <a:pos x="T4" y="T5"/>
                  </a:cxn>
                  <a:cxn ang="T13">
                    <a:pos x="T6" y="T7"/>
                  </a:cxn>
                  <a:cxn ang="T14">
                    <a:pos x="T8" y="T9"/>
                  </a:cxn>
                </a:cxnLst>
                <a:rect l="T15" t="T16" r="T17" b="T18"/>
                <a:pathLst>
                  <a:path w="223" h="23">
                    <a:moveTo>
                      <a:pt x="0" y="23"/>
                    </a:moveTo>
                    <a:lnTo>
                      <a:pt x="27" y="0"/>
                    </a:lnTo>
                    <a:lnTo>
                      <a:pt x="196" y="0"/>
                    </a:lnTo>
                    <a:lnTo>
                      <a:pt x="223" y="23"/>
                    </a:lnTo>
                    <a:lnTo>
                      <a:pt x="0" y="23"/>
                    </a:lnTo>
                    <a:close/>
                  </a:path>
                </a:pathLst>
              </a:custGeom>
              <a:solidFill>
                <a:srgbClr val="C9C9B6"/>
              </a:solidFill>
              <a:ln w="9525">
                <a:noFill/>
                <a:round/>
              </a:ln>
            </p:spPr>
            <p:txBody>
              <a:bodyPr/>
              <a:lstStyle/>
              <a:p>
                <a:endParaRPr lang="zh-CN" altLang="en-US"/>
              </a:p>
            </p:txBody>
          </p:sp>
          <p:sp>
            <p:nvSpPr>
              <p:cNvPr id="67929" name="Freeform 122"/>
              <p:cNvSpPr/>
              <p:nvPr/>
            </p:nvSpPr>
            <p:spPr bwMode="auto">
              <a:xfrm>
                <a:off x="157" y="1539"/>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 name="T10" fmla="*/ 0 60000 65536"/>
                  <a:gd name="T11" fmla="*/ 0 60000 65536"/>
                  <a:gd name="T12" fmla="*/ 0 60000 65536"/>
                  <a:gd name="T13" fmla="*/ 0 60000 65536"/>
                  <a:gd name="T14" fmla="*/ 0 60000 65536"/>
                  <a:gd name="T15" fmla="*/ 0 w 223"/>
                  <a:gd name="T16" fmla="*/ 0 h 23"/>
                  <a:gd name="T17" fmla="*/ 223 w 223"/>
                  <a:gd name="T18" fmla="*/ 23 h 23"/>
                </a:gdLst>
                <a:ahLst/>
                <a:cxnLst>
                  <a:cxn ang="T10">
                    <a:pos x="T0" y="T1"/>
                  </a:cxn>
                  <a:cxn ang="T11">
                    <a:pos x="T2" y="T3"/>
                  </a:cxn>
                  <a:cxn ang="T12">
                    <a:pos x="T4" y="T5"/>
                  </a:cxn>
                  <a:cxn ang="T13">
                    <a:pos x="T6" y="T7"/>
                  </a:cxn>
                  <a:cxn ang="T14">
                    <a:pos x="T8" y="T9"/>
                  </a:cxn>
                </a:cxnLst>
                <a:rect l="T15" t="T16" r="T17" b="T18"/>
                <a:pathLst>
                  <a:path w="223" h="23">
                    <a:moveTo>
                      <a:pt x="0" y="23"/>
                    </a:moveTo>
                    <a:lnTo>
                      <a:pt x="27" y="0"/>
                    </a:lnTo>
                    <a:lnTo>
                      <a:pt x="196" y="0"/>
                    </a:lnTo>
                    <a:lnTo>
                      <a:pt x="223" y="23"/>
                    </a:lnTo>
                    <a:lnTo>
                      <a:pt x="0" y="23"/>
                    </a:lnTo>
                    <a:close/>
                  </a:path>
                </a:pathLst>
              </a:custGeom>
              <a:solidFill>
                <a:srgbClr val="C9C9B6"/>
              </a:solidFill>
              <a:ln w="9525">
                <a:noFill/>
                <a:round/>
              </a:ln>
            </p:spPr>
            <p:txBody>
              <a:bodyPr/>
              <a:lstStyle/>
              <a:p>
                <a:endParaRPr lang="zh-CN" altLang="en-US"/>
              </a:p>
            </p:txBody>
          </p:sp>
          <p:sp>
            <p:nvSpPr>
              <p:cNvPr id="67930" name="Rectangle 123"/>
              <p:cNvSpPr>
                <a:spLocks noChangeArrowheads="1"/>
              </p:cNvSpPr>
              <p:nvPr/>
            </p:nvSpPr>
            <p:spPr bwMode="auto">
              <a:xfrm>
                <a:off x="157" y="1562"/>
                <a:ext cx="223" cy="175"/>
              </a:xfrm>
              <a:prstGeom prst="rect">
                <a:avLst/>
              </a:prstGeom>
              <a:solidFill>
                <a:srgbClr val="B7B79D"/>
              </a:solidFill>
              <a:ln w="9525">
                <a:noFill/>
                <a:miter lim="800000"/>
              </a:ln>
            </p:spPr>
            <p:txBody>
              <a:bodyPr/>
              <a:lstStyle/>
              <a:p>
                <a:endParaRPr lang="zh-CN" altLang="en-US"/>
              </a:p>
            </p:txBody>
          </p:sp>
          <p:sp>
            <p:nvSpPr>
              <p:cNvPr id="67931" name="Rectangle 124"/>
              <p:cNvSpPr>
                <a:spLocks noChangeArrowheads="1"/>
              </p:cNvSpPr>
              <p:nvPr/>
            </p:nvSpPr>
            <p:spPr bwMode="auto">
              <a:xfrm>
                <a:off x="112" y="1750"/>
                <a:ext cx="313" cy="78"/>
              </a:xfrm>
              <a:prstGeom prst="rect">
                <a:avLst/>
              </a:prstGeom>
              <a:solidFill>
                <a:srgbClr val="B7B79D"/>
              </a:solidFill>
              <a:ln w="9525">
                <a:noFill/>
                <a:miter lim="800000"/>
              </a:ln>
            </p:spPr>
            <p:txBody>
              <a:bodyPr/>
              <a:lstStyle/>
              <a:p>
                <a:endParaRPr lang="zh-CN" altLang="en-US"/>
              </a:p>
            </p:txBody>
          </p:sp>
          <p:sp>
            <p:nvSpPr>
              <p:cNvPr id="67932" name="Rectangle 125"/>
              <p:cNvSpPr>
                <a:spLocks noChangeArrowheads="1"/>
              </p:cNvSpPr>
              <p:nvPr/>
            </p:nvSpPr>
            <p:spPr bwMode="auto">
              <a:xfrm>
                <a:off x="178" y="1583"/>
                <a:ext cx="181" cy="135"/>
              </a:xfrm>
              <a:prstGeom prst="rect">
                <a:avLst/>
              </a:prstGeom>
              <a:solidFill>
                <a:srgbClr val="FFFFFF"/>
              </a:solidFill>
              <a:ln w="9525">
                <a:noFill/>
                <a:miter lim="800000"/>
              </a:ln>
            </p:spPr>
            <p:txBody>
              <a:bodyPr/>
              <a:lstStyle/>
              <a:p>
                <a:endParaRPr lang="zh-CN" altLang="en-US"/>
              </a:p>
            </p:txBody>
          </p:sp>
          <p:sp>
            <p:nvSpPr>
              <p:cNvPr id="67933" name="Line 126"/>
              <p:cNvSpPr>
                <a:spLocks noChangeShapeType="1"/>
              </p:cNvSpPr>
              <p:nvPr/>
            </p:nvSpPr>
            <p:spPr bwMode="auto">
              <a:xfrm flipH="1">
                <a:off x="326" y="1779"/>
                <a:ext cx="75" cy="1"/>
              </a:xfrm>
              <a:prstGeom prst="line">
                <a:avLst/>
              </a:prstGeom>
              <a:noFill/>
              <a:ln w="9525">
                <a:solidFill>
                  <a:srgbClr val="000000"/>
                </a:solidFill>
                <a:round/>
              </a:ln>
            </p:spPr>
            <p:txBody>
              <a:bodyPr/>
              <a:lstStyle/>
              <a:p>
                <a:endParaRPr lang="zh-CN" altLang="en-US"/>
              </a:p>
            </p:txBody>
          </p:sp>
          <p:grpSp>
            <p:nvGrpSpPr>
              <p:cNvPr id="67934" name="Group 127"/>
              <p:cNvGrpSpPr/>
              <p:nvPr/>
            </p:nvGrpSpPr>
            <p:grpSpPr bwMode="auto">
              <a:xfrm>
                <a:off x="101" y="1834"/>
                <a:ext cx="335" cy="51"/>
                <a:chOff x="101" y="1834"/>
                <a:chExt cx="335" cy="51"/>
              </a:xfrm>
            </p:grpSpPr>
            <p:sp>
              <p:nvSpPr>
                <p:cNvPr id="67935" name="Freeform 128"/>
                <p:cNvSpPr/>
                <p:nvPr/>
              </p:nvSpPr>
              <p:spPr bwMode="auto">
                <a:xfrm>
                  <a:off x="101" y="1834"/>
                  <a:ext cx="335" cy="38"/>
                </a:xfrm>
                <a:custGeom>
                  <a:avLst/>
                  <a:gdLst>
                    <a:gd name="T0" fmla="*/ 0 w 335"/>
                    <a:gd name="T1" fmla="*/ 38 h 38"/>
                    <a:gd name="T2" fmla="*/ 39 w 335"/>
                    <a:gd name="T3" fmla="*/ 0 h 38"/>
                    <a:gd name="T4" fmla="*/ 295 w 335"/>
                    <a:gd name="T5" fmla="*/ 0 h 38"/>
                    <a:gd name="T6" fmla="*/ 335 w 335"/>
                    <a:gd name="T7" fmla="*/ 38 h 38"/>
                    <a:gd name="T8" fmla="*/ 0 w 335"/>
                    <a:gd name="T9" fmla="*/ 38 h 38"/>
                    <a:gd name="T10" fmla="*/ 0 60000 65536"/>
                    <a:gd name="T11" fmla="*/ 0 60000 65536"/>
                    <a:gd name="T12" fmla="*/ 0 60000 65536"/>
                    <a:gd name="T13" fmla="*/ 0 60000 65536"/>
                    <a:gd name="T14" fmla="*/ 0 60000 65536"/>
                    <a:gd name="T15" fmla="*/ 0 w 335"/>
                    <a:gd name="T16" fmla="*/ 0 h 38"/>
                    <a:gd name="T17" fmla="*/ 335 w 335"/>
                    <a:gd name="T18" fmla="*/ 38 h 38"/>
                  </a:gdLst>
                  <a:ahLst/>
                  <a:cxnLst>
                    <a:cxn ang="T10">
                      <a:pos x="T0" y="T1"/>
                    </a:cxn>
                    <a:cxn ang="T11">
                      <a:pos x="T2" y="T3"/>
                    </a:cxn>
                    <a:cxn ang="T12">
                      <a:pos x="T4" y="T5"/>
                    </a:cxn>
                    <a:cxn ang="T13">
                      <a:pos x="T6" y="T7"/>
                    </a:cxn>
                    <a:cxn ang="T14">
                      <a:pos x="T8" y="T9"/>
                    </a:cxn>
                  </a:cxnLst>
                  <a:rect l="T15" t="T16" r="T17" b="T18"/>
                  <a:pathLst>
                    <a:path w="335" h="38">
                      <a:moveTo>
                        <a:pt x="0" y="38"/>
                      </a:moveTo>
                      <a:lnTo>
                        <a:pt x="39" y="0"/>
                      </a:lnTo>
                      <a:lnTo>
                        <a:pt x="295" y="0"/>
                      </a:lnTo>
                      <a:lnTo>
                        <a:pt x="335" y="38"/>
                      </a:lnTo>
                      <a:lnTo>
                        <a:pt x="0" y="38"/>
                      </a:lnTo>
                      <a:close/>
                    </a:path>
                  </a:pathLst>
                </a:custGeom>
                <a:solidFill>
                  <a:srgbClr val="C9C9B6"/>
                </a:solidFill>
                <a:ln w="9525">
                  <a:noFill/>
                  <a:round/>
                </a:ln>
              </p:spPr>
              <p:txBody>
                <a:bodyPr/>
                <a:lstStyle/>
                <a:p>
                  <a:endParaRPr lang="zh-CN" altLang="en-US"/>
                </a:p>
              </p:txBody>
            </p:sp>
            <p:sp>
              <p:nvSpPr>
                <p:cNvPr id="67936" name="Freeform 129"/>
                <p:cNvSpPr/>
                <p:nvPr/>
              </p:nvSpPr>
              <p:spPr bwMode="auto">
                <a:xfrm>
                  <a:off x="101" y="1834"/>
                  <a:ext cx="335" cy="38"/>
                </a:xfrm>
                <a:custGeom>
                  <a:avLst/>
                  <a:gdLst>
                    <a:gd name="T0" fmla="*/ 0 w 335"/>
                    <a:gd name="T1" fmla="*/ 38 h 38"/>
                    <a:gd name="T2" fmla="*/ 39 w 335"/>
                    <a:gd name="T3" fmla="*/ 0 h 38"/>
                    <a:gd name="T4" fmla="*/ 295 w 335"/>
                    <a:gd name="T5" fmla="*/ 0 h 38"/>
                    <a:gd name="T6" fmla="*/ 335 w 335"/>
                    <a:gd name="T7" fmla="*/ 38 h 38"/>
                    <a:gd name="T8" fmla="*/ 0 w 335"/>
                    <a:gd name="T9" fmla="*/ 38 h 38"/>
                    <a:gd name="T10" fmla="*/ 0 60000 65536"/>
                    <a:gd name="T11" fmla="*/ 0 60000 65536"/>
                    <a:gd name="T12" fmla="*/ 0 60000 65536"/>
                    <a:gd name="T13" fmla="*/ 0 60000 65536"/>
                    <a:gd name="T14" fmla="*/ 0 60000 65536"/>
                    <a:gd name="T15" fmla="*/ 0 w 335"/>
                    <a:gd name="T16" fmla="*/ 0 h 38"/>
                    <a:gd name="T17" fmla="*/ 335 w 335"/>
                    <a:gd name="T18" fmla="*/ 38 h 38"/>
                  </a:gdLst>
                  <a:ahLst/>
                  <a:cxnLst>
                    <a:cxn ang="T10">
                      <a:pos x="T0" y="T1"/>
                    </a:cxn>
                    <a:cxn ang="T11">
                      <a:pos x="T2" y="T3"/>
                    </a:cxn>
                    <a:cxn ang="T12">
                      <a:pos x="T4" y="T5"/>
                    </a:cxn>
                    <a:cxn ang="T13">
                      <a:pos x="T6" y="T7"/>
                    </a:cxn>
                    <a:cxn ang="T14">
                      <a:pos x="T8" y="T9"/>
                    </a:cxn>
                  </a:cxnLst>
                  <a:rect l="T15" t="T16" r="T17" b="T18"/>
                  <a:pathLst>
                    <a:path w="335" h="38">
                      <a:moveTo>
                        <a:pt x="0" y="38"/>
                      </a:moveTo>
                      <a:lnTo>
                        <a:pt x="39" y="0"/>
                      </a:lnTo>
                      <a:lnTo>
                        <a:pt x="295" y="0"/>
                      </a:lnTo>
                      <a:lnTo>
                        <a:pt x="335" y="38"/>
                      </a:lnTo>
                      <a:lnTo>
                        <a:pt x="0" y="38"/>
                      </a:lnTo>
                      <a:close/>
                    </a:path>
                  </a:pathLst>
                </a:custGeom>
                <a:solidFill>
                  <a:srgbClr val="C9C9B6"/>
                </a:solidFill>
                <a:ln w="9525">
                  <a:noFill/>
                  <a:round/>
                </a:ln>
              </p:spPr>
              <p:txBody>
                <a:bodyPr/>
                <a:lstStyle/>
                <a:p>
                  <a:endParaRPr lang="zh-CN" altLang="en-US"/>
                </a:p>
              </p:txBody>
            </p:sp>
            <p:sp>
              <p:nvSpPr>
                <p:cNvPr id="67937" name="Rectangle 130"/>
                <p:cNvSpPr>
                  <a:spLocks noChangeArrowheads="1"/>
                </p:cNvSpPr>
                <p:nvPr/>
              </p:nvSpPr>
              <p:spPr bwMode="auto">
                <a:xfrm>
                  <a:off x="103" y="1870"/>
                  <a:ext cx="331" cy="15"/>
                </a:xfrm>
                <a:prstGeom prst="rect">
                  <a:avLst/>
                </a:prstGeom>
                <a:solidFill>
                  <a:srgbClr val="BAB79D"/>
                </a:solidFill>
                <a:ln w="9525">
                  <a:noFill/>
                  <a:miter lim="800000"/>
                </a:ln>
              </p:spPr>
              <p:txBody>
                <a:bodyPr/>
                <a:lstStyle/>
                <a:p>
                  <a:endParaRPr lang="zh-CN" altLang="en-US"/>
                </a:p>
              </p:txBody>
            </p:sp>
          </p:grpSp>
        </p:grpSp>
      </p:grpSp>
      <p:grpSp>
        <p:nvGrpSpPr>
          <p:cNvPr id="67611" name="Group 131"/>
          <p:cNvGrpSpPr/>
          <p:nvPr/>
        </p:nvGrpSpPr>
        <p:grpSpPr bwMode="auto">
          <a:xfrm>
            <a:off x="8158163" y="3657600"/>
            <a:ext cx="506412" cy="514350"/>
            <a:chOff x="5237" y="2322"/>
            <a:chExt cx="343" cy="352"/>
          </a:xfrm>
        </p:grpSpPr>
        <p:grpSp>
          <p:nvGrpSpPr>
            <p:cNvPr id="67898" name="Group 132"/>
            <p:cNvGrpSpPr/>
            <p:nvPr/>
          </p:nvGrpSpPr>
          <p:grpSpPr bwMode="auto">
            <a:xfrm>
              <a:off x="5245" y="2328"/>
              <a:ext cx="335" cy="346"/>
              <a:chOff x="5245" y="2328"/>
              <a:chExt cx="335" cy="346"/>
            </a:xfrm>
          </p:grpSpPr>
          <p:sp>
            <p:nvSpPr>
              <p:cNvPr id="67912" name="Freeform 133"/>
              <p:cNvSpPr/>
              <p:nvPr/>
            </p:nvSpPr>
            <p:spPr bwMode="auto">
              <a:xfrm>
                <a:off x="5254" y="2508"/>
                <a:ext cx="316" cy="33"/>
              </a:xfrm>
              <a:custGeom>
                <a:avLst/>
                <a:gdLst>
                  <a:gd name="T0" fmla="*/ 0 w 316"/>
                  <a:gd name="T1" fmla="*/ 33 h 33"/>
                  <a:gd name="T2" fmla="*/ 37 w 316"/>
                  <a:gd name="T3" fmla="*/ 0 h 33"/>
                  <a:gd name="T4" fmla="*/ 278 w 316"/>
                  <a:gd name="T5" fmla="*/ 0 h 33"/>
                  <a:gd name="T6" fmla="*/ 316 w 316"/>
                  <a:gd name="T7" fmla="*/ 33 h 33"/>
                  <a:gd name="T8" fmla="*/ 0 w 316"/>
                  <a:gd name="T9" fmla="*/ 33 h 33"/>
                  <a:gd name="T10" fmla="*/ 0 60000 65536"/>
                  <a:gd name="T11" fmla="*/ 0 60000 65536"/>
                  <a:gd name="T12" fmla="*/ 0 60000 65536"/>
                  <a:gd name="T13" fmla="*/ 0 60000 65536"/>
                  <a:gd name="T14" fmla="*/ 0 60000 65536"/>
                  <a:gd name="T15" fmla="*/ 0 w 316"/>
                  <a:gd name="T16" fmla="*/ 0 h 33"/>
                  <a:gd name="T17" fmla="*/ 316 w 316"/>
                  <a:gd name="T18" fmla="*/ 33 h 33"/>
                </a:gdLst>
                <a:ahLst/>
                <a:cxnLst>
                  <a:cxn ang="T10">
                    <a:pos x="T0" y="T1"/>
                  </a:cxn>
                  <a:cxn ang="T11">
                    <a:pos x="T2" y="T3"/>
                  </a:cxn>
                  <a:cxn ang="T12">
                    <a:pos x="T4" y="T5"/>
                  </a:cxn>
                  <a:cxn ang="T13">
                    <a:pos x="T6" y="T7"/>
                  </a:cxn>
                  <a:cxn ang="T14">
                    <a:pos x="T8" y="T9"/>
                  </a:cxn>
                </a:cxnLst>
                <a:rect l="T15" t="T16" r="T17" b="T18"/>
                <a:pathLst>
                  <a:path w="316" h="33">
                    <a:moveTo>
                      <a:pt x="0" y="33"/>
                    </a:moveTo>
                    <a:lnTo>
                      <a:pt x="37" y="0"/>
                    </a:lnTo>
                    <a:lnTo>
                      <a:pt x="278" y="0"/>
                    </a:lnTo>
                    <a:lnTo>
                      <a:pt x="316" y="33"/>
                    </a:lnTo>
                    <a:lnTo>
                      <a:pt x="0" y="33"/>
                    </a:lnTo>
                    <a:close/>
                  </a:path>
                </a:pathLst>
              </a:custGeom>
              <a:solidFill>
                <a:srgbClr val="000000"/>
              </a:solidFill>
              <a:ln w="9525">
                <a:noFill/>
                <a:round/>
              </a:ln>
            </p:spPr>
            <p:txBody>
              <a:bodyPr/>
              <a:lstStyle/>
              <a:p>
                <a:endParaRPr lang="zh-CN" altLang="en-US"/>
              </a:p>
            </p:txBody>
          </p:sp>
          <p:sp>
            <p:nvSpPr>
              <p:cNvPr id="67913" name="Freeform 134"/>
              <p:cNvSpPr/>
              <p:nvPr/>
            </p:nvSpPr>
            <p:spPr bwMode="auto">
              <a:xfrm>
                <a:off x="5254" y="2508"/>
                <a:ext cx="316" cy="33"/>
              </a:xfrm>
              <a:custGeom>
                <a:avLst/>
                <a:gdLst>
                  <a:gd name="T0" fmla="*/ 0 w 316"/>
                  <a:gd name="T1" fmla="*/ 33 h 33"/>
                  <a:gd name="T2" fmla="*/ 37 w 316"/>
                  <a:gd name="T3" fmla="*/ 0 h 33"/>
                  <a:gd name="T4" fmla="*/ 278 w 316"/>
                  <a:gd name="T5" fmla="*/ 0 h 33"/>
                  <a:gd name="T6" fmla="*/ 316 w 316"/>
                  <a:gd name="T7" fmla="*/ 33 h 33"/>
                  <a:gd name="T8" fmla="*/ 0 w 316"/>
                  <a:gd name="T9" fmla="*/ 33 h 33"/>
                  <a:gd name="T10" fmla="*/ 0 60000 65536"/>
                  <a:gd name="T11" fmla="*/ 0 60000 65536"/>
                  <a:gd name="T12" fmla="*/ 0 60000 65536"/>
                  <a:gd name="T13" fmla="*/ 0 60000 65536"/>
                  <a:gd name="T14" fmla="*/ 0 60000 65536"/>
                  <a:gd name="T15" fmla="*/ 0 w 316"/>
                  <a:gd name="T16" fmla="*/ 0 h 33"/>
                  <a:gd name="T17" fmla="*/ 316 w 316"/>
                  <a:gd name="T18" fmla="*/ 33 h 33"/>
                </a:gdLst>
                <a:ahLst/>
                <a:cxnLst>
                  <a:cxn ang="T10">
                    <a:pos x="T0" y="T1"/>
                  </a:cxn>
                  <a:cxn ang="T11">
                    <a:pos x="T2" y="T3"/>
                  </a:cxn>
                  <a:cxn ang="T12">
                    <a:pos x="T4" y="T5"/>
                  </a:cxn>
                  <a:cxn ang="T13">
                    <a:pos x="T6" y="T7"/>
                  </a:cxn>
                  <a:cxn ang="T14">
                    <a:pos x="T8" y="T9"/>
                  </a:cxn>
                </a:cxnLst>
                <a:rect l="T15" t="T16" r="T17" b="T18"/>
                <a:pathLst>
                  <a:path w="316" h="33">
                    <a:moveTo>
                      <a:pt x="0" y="33"/>
                    </a:moveTo>
                    <a:lnTo>
                      <a:pt x="37" y="0"/>
                    </a:lnTo>
                    <a:lnTo>
                      <a:pt x="278" y="0"/>
                    </a:lnTo>
                    <a:lnTo>
                      <a:pt x="316" y="33"/>
                    </a:lnTo>
                    <a:lnTo>
                      <a:pt x="0" y="33"/>
                    </a:lnTo>
                    <a:close/>
                  </a:path>
                </a:pathLst>
              </a:custGeom>
              <a:solidFill>
                <a:srgbClr val="000000"/>
              </a:solidFill>
              <a:ln w="9525">
                <a:noFill/>
                <a:round/>
              </a:ln>
            </p:spPr>
            <p:txBody>
              <a:bodyPr/>
              <a:lstStyle/>
              <a:p>
                <a:endParaRPr lang="zh-CN" altLang="en-US"/>
              </a:p>
            </p:txBody>
          </p:sp>
          <p:sp>
            <p:nvSpPr>
              <p:cNvPr id="67914" name="Freeform 135"/>
              <p:cNvSpPr/>
              <p:nvPr/>
            </p:nvSpPr>
            <p:spPr bwMode="auto">
              <a:xfrm>
                <a:off x="5301" y="2328"/>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 name="T10" fmla="*/ 0 60000 65536"/>
                  <a:gd name="T11" fmla="*/ 0 60000 65536"/>
                  <a:gd name="T12" fmla="*/ 0 60000 65536"/>
                  <a:gd name="T13" fmla="*/ 0 60000 65536"/>
                  <a:gd name="T14" fmla="*/ 0 60000 65536"/>
                  <a:gd name="T15" fmla="*/ 0 w 223"/>
                  <a:gd name="T16" fmla="*/ 0 h 23"/>
                  <a:gd name="T17" fmla="*/ 223 w 223"/>
                  <a:gd name="T18" fmla="*/ 23 h 23"/>
                </a:gdLst>
                <a:ahLst/>
                <a:cxnLst>
                  <a:cxn ang="T10">
                    <a:pos x="T0" y="T1"/>
                  </a:cxn>
                  <a:cxn ang="T11">
                    <a:pos x="T2" y="T3"/>
                  </a:cxn>
                  <a:cxn ang="T12">
                    <a:pos x="T4" y="T5"/>
                  </a:cxn>
                  <a:cxn ang="T13">
                    <a:pos x="T6" y="T7"/>
                  </a:cxn>
                  <a:cxn ang="T14">
                    <a:pos x="T8" y="T9"/>
                  </a:cxn>
                </a:cxnLst>
                <a:rect l="T15" t="T16" r="T17" b="T18"/>
                <a:pathLst>
                  <a:path w="223" h="23">
                    <a:moveTo>
                      <a:pt x="0" y="23"/>
                    </a:moveTo>
                    <a:lnTo>
                      <a:pt x="27" y="0"/>
                    </a:lnTo>
                    <a:lnTo>
                      <a:pt x="196" y="0"/>
                    </a:lnTo>
                    <a:lnTo>
                      <a:pt x="223" y="23"/>
                    </a:lnTo>
                    <a:lnTo>
                      <a:pt x="0" y="23"/>
                    </a:lnTo>
                    <a:close/>
                  </a:path>
                </a:pathLst>
              </a:custGeom>
              <a:solidFill>
                <a:srgbClr val="000000"/>
              </a:solidFill>
              <a:ln w="9525">
                <a:noFill/>
                <a:round/>
              </a:ln>
            </p:spPr>
            <p:txBody>
              <a:bodyPr/>
              <a:lstStyle/>
              <a:p>
                <a:endParaRPr lang="zh-CN" altLang="en-US"/>
              </a:p>
            </p:txBody>
          </p:sp>
          <p:sp>
            <p:nvSpPr>
              <p:cNvPr id="67915" name="Freeform 136"/>
              <p:cNvSpPr/>
              <p:nvPr/>
            </p:nvSpPr>
            <p:spPr bwMode="auto">
              <a:xfrm>
                <a:off x="5301" y="2328"/>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 name="T10" fmla="*/ 0 60000 65536"/>
                  <a:gd name="T11" fmla="*/ 0 60000 65536"/>
                  <a:gd name="T12" fmla="*/ 0 60000 65536"/>
                  <a:gd name="T13" fmla="*/ 0 60000 65536"/>
                  <a:gd name="T14" fmla="*/ 0 60000 65536"/>
                  <a:gd name="T15" fmla="*/ 0 w 223"/>
                  <a:gd name="T16" fmla="*/ 0 h 23"/>
                  <a:gd name="T17" fmla="*/ 223 w 223"/>
                  <a:gd name="T18" fmla="*/ 23 h 23"/>
                </a:gdLst>
                <a:ahLst/>
                <a:cxnLst>
                  <a:cxn ang="T10">
                    <a:pos x="T0" y="T1"/>
                  </a:cxn>
                  <a:cxn ang="T11">
                    <a:pos x="T2" y="T3"/>
                  </a:cxn>
                  <a:cxn ang="T12">
                    <a:pos x="T4" y="T5"/>
                  </a:cxn>
                  <a:cxn ang="T13">
                    <a:pos x="T6" y="T7"/>
                  </a:cxn>
                  <a:cxn ang="T14">
                    <a:pos x="T8" y="T9"/>
                  </a:cxn>
                </a:cxnLst>
                <a:rect l="T15" t="T16" r="T17" b="T18"/>
                <a:pathLst>
                  <a:path w="223" h="23">
                    <a:moveTo>
                      <a:pt x="0" y="23"/>
                    </a:moveTo>
                    <a:lnTo>
                      <a:pt x="27" y="0"/>
                    </a:lnTo>
                    <a:lnTo>
                      <a:pt x="196" y="0"/>
                    </a:lnTo>
                    <a:lnTo>
                      <a:pt x="223" y="23"/>
                    </a:lnTo>
                    <a:lnTo>
                      <a:pt x="0" y="23"/>
                    </a:lnTo>
                    <a:close/>
                  </a:path>
                </a:pathLst>
              </a:custGeom>
              <a:solidFill>
                <a:srgbClr val="000000"/>
              </a:solidFill>
              <a:ln w="9525">
                <a:noFill/>
                <a:round/>
              </a:ln>
            </p:spPr>
            <p:txBody>
              <a:bodyPr/>
              <a:lstStyle/>
              <a:p>
                <a:endParaRPr lang="zh-CN" altLang="en-US"/>
              </a:p>
            </p:txBody>
          </p:sp>
          <p:sp>
            <p:nvSpPr>
              <p:cNvPr id="67916" name="Rectangle 137"/>
              <p:cNvSpPr>
                <a:spLocks noChangeArrowheads="1"/>
              </p:cNvSpPr>
              <p:nvPr/>
            </p:nvSpPr>
            <p:spPr bwMode="auto">
              <a:xfrm>
                <a:off x="5301" y="2351"/>
                <a:ext cx="223" cy="176"/>
              </a:xfrm>
              <a:prstGeom prst="rect">
                <a:avLst/>
              </a:prstGeom>
              <a:solidFill>
                <a:srgbClr val="000000"/>
              </a:solidFill>
              <a:ln w="9525">
                <a:noFill/>
                <a:miter lim="800000"/>
              </a:ln>
            </p:spPr>
            <p:txBody>
              <a:bodyPr/>
              <a:lstStyle/>
              <a:p>
                <a:endParaRPr lang="zh-CN" altLang="en-US"/>
              </a:p>
            </p:txBody>
          </p:sp>
          <p:sp>
            <p:nvSpPr>
              <p:cNvPr id="67917" name="Rectangle 138"/>
              <p:cNvSpPr>
                <a:spLocks noChangeArrowheads="1"/>
              </p:cNvSpPr>
              <p:nvPr/>
            </p:nvSpPr>
            <p:spPr bwMode="auto">
              <a:xfrm>
                <a:off x="5256" y="2539"/>
                <a:ext cx="314" cy="78"/>
              </a:xfrm>
              <a:prstGeom prst="rect">
                <a:avLst/>
              </a:prstGeom>
              <a:solidFill>
                <a:srgbClr val="000000"/>
              </a:solidFill>
              <a:ln w="9525">
                <a:noFill/>
                <a:miter lim="800000"/>
              </a:ln>
            </p:spPr>
            <p:txBody>
              <a:bodyPr/>
              <a:lstStyle/>
              <a:p>
                <a:endParaRPr lang="zh-CN" altLang="en-US"/>
              </a:p>
            </p:txBody>
          </p:sp>
          <p:sp>
            <p:nvSpPr>
              <p:cNvPr id="67918" name="Rectangle 139"/>
              <p:cNvSpPr>
                <a:spLocks noChangeArrowheads="1"/>
              </p:cNvSpPr>
              <p:nvPr/>
            </p:nvSpPr>
            <p:spPr bwMode="auto">
              <a:xfrm>
                <a:off x="5322" y="2373"/>
                <a:ext cx="181" cy="135"/>
              </a:xfrm>
              <a:prstGeom prst="rect">
                <a:avLst/>
              </a:prstGeom>
              <a:solidFill>
                <a:srgbClr val="000000"/>
              </a:solidFill>
              <a:ln w="9525">
                <a:noFill/>
                <a:miter lim="800000"/>
              </a:ln>
            </p:spPr>
            <p:txBody>
              <a:bodyPr/>
              <a:lstStyle/>
              <a:p>
                <a:endParaRPr lang="zh-CN" altLang="en-US"/>
              </a:p>
            </p:txBody>
          </p:sp>
          <p:sp>
            <p:nvSpPr>
              <p:cNvPr id="67919" name="Line 140"/>
              <p:cNvSpPr>
                <a:spLocks noChangeShapeType="1"/>
              </p:cNvSpPr>
              <p:nvPr/>
            </p:nvSpPr>
            <p:spPr bwMode="auto">
              <a:xfrm flipH="1">
                <a:off x="5470" y="2569"/>
                <a:ext cx="75" cy="1"/>
              </a:xfrm>
              <a:prstGeom prst="line">
                <a:avLst/>
              </a:prstGeom>
              <a:noFill/>
              <a:ln w="9525">
                <a:solidFill>
                  <a:srgbClr val="000000"/>
                </a:solidFill>
                <a:round/>
              </a:ln>
            </p:spPr>
            <p:txBody>
              <a:bodyPr/>
              <a:lstStyle/>
              <a:p>
                <a:endParaRPr lang="zh-CN" altLang="en-US"/>
              </a:p>
            </p:txBody>
          </p:sp>
          <p:grpSp>
            <p:nvGrpSpPr>
              <p:cNvPr id="67920" name="Group 141"/>
              <p:cNvGrpSpPr/>
              <p:nvPr/>
            </p:nvGrpSpPr>
            <p:grpSpPr bwMode="auto">
              <a:xfrm>
                <a:off x="5245" y="2624"/>
                <a:ext cx="335" cy="50"/>
                <a:chOff x="5245" y="2624"/>
                <a:chExt cx="335" cy="50"/>
              </a:xfrm>
            </p:grpSpPr>
            <p:sp>
              <p:nvSpPr>
                <p:cNvPr id="67921" name="Freeform 142"/>
                <p:cNvSpPr/>
                <p:nvPr/>
              </p:nvSpPr>
              <p:spPr bwMode="auto">
                <a:xfrm>
                  <a:off x="5245" y="2624"/>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 name="T10" fmla="*/ 0 60000 65536"/>
                    <a:gd name="T11" fmla="*/ 0 60000 65536"/>
                    <a:gd name="T12" fmla="*/ 0 60000 65536"/>
                    <a:gd name="T13" fmla="*/ 0 60000 65536"/>
                    <a:gd name="T14" fmla="*/ 0 60000 65536"/>
                    <a:gd name="T15" fmla="*/ 0 w 335"/>
                    <a:gd name="T16" fmla="*/ 0 h 38"/>
                    <a:gd name="T17" fmla="*/ 335 w 335"/>
                    <a:gd name="T18" fmla="*/ 38 h 38"/>
                  </a:gdLst>
                  <a:ahLst/>
                  <a:cxnLst>
                    <a:cxn ang="T10">
                      <a:pos x="T0" y="T1"/>
                    </a:cxn>
                    <a:cxn ang="T11">
                      <a:pos x="T2" y="T3"/>
                    </a:cxn>
                    <a:cxn ang="T12">
                      <a:pos x="T4" y="T5"/>
                    </a:cxn>
                    <a:cxn ang="T13">
                      <a:pos x="T6" y="T7"/>
                    </a:cxn>
                    <a:cxn ang="T14">
                      <a:pos x="T8" y="T9"/>
                    </a:cxn>
                  </a:cxnLst>
                  <a:rect l="T15" t="T16" r="T17" b="T18"/>
                  <a:pathLst>
                    <a:path w="335" h="38">
                      <a:moveTo>
                        <a:pt x="0" y="38"/>
                      </a:moveTo>
                      <a:lnTo>
                        <a:pt x="40" y="0"/>
                      </a:lnTo>
                      <a:lnTo>
                        <a:pt x="296" y="0"/>
                      </a:lnTo>
                      <a:lnTo>
                        <a:pt x="335" y="38"/>
                      </a:lnTo>
                      <a:lnTo>
                        <a:pt x="0" y="38"/>
                      </a:lnTo>
                      <a:close/>
                    </a:path>
                  </a:pathLst>
                </a:custGeom>
                <a:solidFill>
                  <a:srgbClr val="000000"/>
                </a:solidFill>
                <a:ln w="9525">
                  <a:noFill/>
                  <a:round/>
                </a:ln>
              </p:spPr>
              <p:txBody>
                <a:bodyPr/>
                <a:lstStyle/>
                <a:p>
                  <a:endParaRPr lang="zh-CN" altLang="en-US"/>
                </a:p>
              </p:txBody>
            </p:sp>
            <p:sp>
              <p:nvSpPr>
                <p:cNvPr id="67922" name="Freeform 143"/>
                <p:cNvSpPr/>
                <p:nvPr/>
              </p:nvSpPr>
              <p:spPr bwMode="auto">
                <a:xfrm>
                  <a:off x="5245" y="2624"/>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 name="T10" fmla="*/ 0 60000 65536"/>
                    <a:gd name="T11" fmla="*/ 0 60000 65536"/>
                    <a:gd name="T12" fmla="*/ 0 60000 65536"/>
                    <a:gd name="T13" fmla="*/ 0 60000 65536"/>
                    <a:gd name="T14" fmla="*/ 0 60000 65536"/>
                    <a:gd name="T15" fmla="*/ 0 w 335"/>
                    <a:gd name="T16" fmla="*/ 0 h 38"/>
                    <a:gd name="T17" fmla="*/ 335 w 335"/>
                    <a:gd name="T18" fmla="*/ 38 h 38"/>
                  </a:gdLst>
                  <a:ahLst/>
                  <a:cxnLst>
                    <a:cxn ang="T10">
                      <a:pos x="T0" y="T1"/>
                    </a:cxn>
                    <a:cxn ang="T11">
                      <a:pos x="T2" y="T3"/>
                    </a:cxn>
                    <a:cxn ang="T12">
                      <a:pos x="T4" y="T5"/>
                    </a:cxn>
                    <a:cxn ang="T13">
                      <a:pos x="T6" y="T7"/>
                    </a:cxn>
                    <a:cxn ang="T14">
                      <a:pos x="T8" y="T9"/>
                    </a:cxn>
                  </a:cxnLst>
                  <a:rect l="T15" t="T16" r="T17" b="T18"/>
                  <a:pathLst>
                    <a:path w="335" h="38">
                      <a:moveTo>
                        <a:pt x="0" y="38"/>
                      </a:moveTo>
                      <a:lnTo>
                        <a:pt x="40" y="0"/>
                      </a:lnTo>
                      <a:lnTo>
                        <a:pt x="296" y="0"/>
                      </a:lnTo>
                      <a:lnTo>
                        <a:pt x="335" y="38"/>
                      </a:lnTo>
                      <a:lnTo>
                        <a:pt x="0" y="38"/>
                      </a:lnTo>
                      <a:close/>
                    </a:path>
                  </a:pathLst>
                </a:custGeom>
                <a:solidFill>
                  <a:srgbClr val="000000"/>
                </a:solidFill>
                <a:ln w="9525">
                  <a:noFill/>
                  <a:round/>
                </a:ln>
              </p:spPr>
              <p:txBody>
                <a:bodyPr/>
                <a:lstStyle/>
                <a:p>
                  <a:endParaRPr lang="zh-CN" altLang="en-US"/>
                </a:p>
              </p:txBody>
            </p:sp>
            <p:sp>
              <p:nvSpPr>
                <p:cNvPr id="67923" name="Rectangle 144"/>
                <p:cNvSpPr>
                  <a:spLocks noChangeArrowheads="1"/>
                </p:cNvSpPr>
                <p:nvPr/>
              </p:nvSpPr>
              <p:spPr bwMode="auto">
                <a:xfrm>
                  <a:off x="5247" y="2660"/>
                  <a:ext cx="331" cy="14"/>
                </a:xfrm>
                <a:prstGeom prst="rect">
                  <a:avLst/>
                </a:prstGeom>
                <a:solidFill>
                  <a:srgbClr val="000000"/>
                </a:solidFill>
                <a:ln w="9525">
                  <a:noFill/>
                  <a:miter lim="800000"/>
                </a:ln>
              </p:spPr>
              <p:txBody>
                <a:bodyPr/>
                <a:lstStyle/>
                <a:p>
                  <a:endParaRPr lang="zh-CN" altLang="en-US"/>
                </a:p>
              </p:txBody>
            </p:sp>
          </p:grpSp>
        </p:grpSp>
        <p:grpSp>
          <p:nvGrpSpPr>
            <p:cNvPr id="67899" name="Group 145"/>
            <p:cNvGrpSpPr/>
            <p:nvPr/>
          </p:nvGrpSpPr>
          <p:grpSpPr bwMode="auto">
            <a:xfrm>
              <a:off x="5237" y="2322"/>
              <a:ext cx="335" cy="346"/>
              <a:chOff x="5237" y="2322"/>
              <a:chExt cx="335" cy="346"/>
            </a:xfrm>
          </p:grpSpPr>
          <p:sp>
            <p:nvSpPr>
              <p:cNvPr id="67900" name="Freeform 146"/>
              <p:cNvSpPr/>
              <p:nvPr/>
            </p:nvSpPr>
            <p:spPr bwMode="auto">
              <a:xfrm>
                <a:off x="5245" y="2501"/>
                <a:ext cx="316" cy="34"/>
              </a:xfrm>
              <a:custGeom>
                <a:avLst/>
                <a:gdLst>
                  <a:gd name="T0" fmla="*/ 0 w 316"/>
                  <a:gd name="T1" fmla="*/ 34 h 34"/>
                  <a:gd name="T2" fmla="*/ 37 w 316"/>
                  <a:gd name="T3" fmla="*/ 0 h 34"/>
                  <a:gd name="T4" fmla="*/ 279 w 316"/>
                  <a:gd name="T5" fmla="*/ 0 h 34"/>
                  <a:gd name="T6" fmla="*/ 316 w 316"/>
                  <a:gd name="T7" fmla="*/ 34 h 34"/>
                  <a:gd name="T8" fmla="*/ 0 w 316"/>
                  <a:gd name="T9" fmla="*/ 34 h 34"/>
                  <a:gd name="T10" fmla="*/ 0 60000 65536"/>
                  <a:gd name="T11" fmla="*/ 0 60000 65536"/>
                  <a:gd name="T12" fmla="*/ 0 60000 65536"/>
                  <a:gd name="T13" fmla="*/ 0 60000 65536"/>
                  <a:gd name="T14" fmla="*/ 0 60000 65536"/>
                  <a:gd name="T15" fmla="*/ 0 w 316"/>
                  <a:gd name="T16" fmla="*/ 0 h 34"/>
                  <a:gd name="T17" fmla="*/ 316 w 316"/>
                  <a:gd name="T18" fmla="*/ 34 h 34"/>
                </a:gdLst>
                <a:ahLst/>
                <a:cxnLst>
                  <a:cxn ang="T10">
                    <a:pos x="T0" y="T1"/>
                  </a:cxn>
                  <a:cxn ang="T11">
                    <a:pos x="T2" y="T3"/>
                  </a:cxn>
                  <a:cxn ang="T12">
                    <a:pos x="T4" y="T5"/>
                  </a:cxn>
                  <a:cxn ang="T13">
                    <a:pos x="T6" y="T7"/>
                  </a:cxn>
                  <a:cxn ang="T14">
                    <a:pos x="T8" y="T9"/>
                  </a:cxn>
                </a:cxnLst>
                <a:rect l="T15" t="T16" r="T17" b="T18"/>
                <a:pathLst>
                  <a:path w="316" h="34">
                    <a:moveTo>
                      <a:pt x="0" y="34"/>
                    </a:moveTo>
                    <a:lnTo>
                      <a:pt x="37" y="0"/>
                    </a:lnTo>
                    <a:lnTo>
                      <a:pt x="279" y="0"/>
                    </a:lnTo>
                    <a:lnTo>
                      <a:pt x="316" y="34"/>
                    </a:lnTo>
                    <a:lnTo>
                      <a:pt x="0" y="34"/>
                    </a:lnTo>
                    <a:close/>
                  </a:path>
                </a:pathLst>
              </a:custGeom>
              <a:solidFill>
                <a:srgbClr val="C9C9B6"/>
              </a:solidFill>
              <a:ln w="9525">
                <a:noFill/>
                <a:round/>
              </a:ln>
            </p:spPr>
            <p:txBody>
              <a:bodyPr/>
              <a:lstStyle/>
              <a:p>
                <a:endParaRPr lang="zh-CN" altLang="en-US"/>
              </a:p>
            </p:txBody>
          </p:sp>
          <p:sp>
            <p:nvSpPr>
              <p:cNvPr id="67901" name="Freeform 147"/>
              <p:cNvSpPr/>
              <p:nvPr/>
            </p:nvSpPr>
            <p:spPr bwMode="auto">
              <a:xfrm>
                <a:off x="5245" y="2501"/>
                <a:ext cx="316" cy="34"/>
              </a:xfrm>
              <a:custGeom>
                <a:avLst/>
                <a:gdLst>
                  <a:gd name="T0" fmla="*/ 0 w 316"/>
                  <a:gd name="T1" fmla="*/ 34 h 34"/>
                  <a:gd name="T2" fmla="*/ 37 w 316"/>
                  <a:gd name="T3" fmla="*/ 0 h 34"/>
                  <a:gd name="T4" fmla="*/ 279 w 316"/>
                  <a:gd name="T5" fmla="*/ 0 h 34"/>
                  <a:gd name="T6" fmla="*/ 316 w 316"/>
                  <a:gd name="T7" fmla="*/ 34 h 34"/>
                  <a:gd name="T8" fmla="*/ 0 w 316"/>
                  <a:gd name="T9" fmla="*/ 34 h 34"/>
                  <a:gd name="T10" fmla="*/ 0 60000 65536"/>
                  <a:gd name="T11" fmla="*/ 0 60000 65536"/>
                  <a:gd name="T12" fmla="*/ 0 60000 65536"/>
                  <a:gd name="T13" fmla="*/ 0 60000 65536"/>
                  <a:gd name="T14" fmla="*/ 0 60000 65536"/>
                  <a:gd name="T15" fmla="*/ 0 w 316"/>
                  <a:gd name="T16" fmla="*/ 0 h 34"/>
                  <a:gd name="T17" fmla="*/ 316 w 316"/>
                  <a:gd name="T18" fmla="*/ 34 h 34"/>
                </a:gdLst>
                <a:ahLst/>
                <a:cxnLst>
                  <a:cxn ang="T10">
                    <a:pos x="T0" y="T1"/>
                  </a:cxn>
                  <a:cxn ang="T11">
                    <a:pos x="T2" y="T3"/>
                  </a:cxn>
                  <a:cxn ang="T12">
                    <a:pos x="T4" y="T5"/>
                  </a:cxn>
                  <a:cxn ang="T13">
                    <a:pos x="T6" y="T7"/>
                  </a:cxn>
                  <a:cxn ang="T14">
                    <a:pos x="T8" y="T9"/>
                  </a:cxn>
                </a:cxnLst>
                <a:rect l="T15" t="T16" r="T17" b="T18"/>
                <a:pathLst>
                  <a:path w="316" h="34">
                    <a:moveTo>
                      <a:pt x="0" y="34"/>
                    </a:moveTo>
                    <a:lnTo>
                      <a:pt x="37" y="0"/>
                    </a:lnTo>
                    <a:lnTo>
                      <a:pt x="279" y="0"/>
                    </a:lnTo>
                    <a:lnTo>
                      <a:pt x="316" y="34"/>
                    </a:lnTo>
                    <a:lnTo>
                      <a:pt x="0" y="34"/>
                    </a:lnTo>
                    <a:close/>
                  </a:path>
                </a:pathLst>
              </a:custGeom>
              <a:solidFill>
                <a:srgbClr val="C9C9B6"/>
              </a:solidFill>
              <a:ln w="9525">
                <a:noFill/>
                <a:round/>
              </a:ln>
            </p:spPr>
            <p:txBody>
              <a:bodyPr/>
              <a:lstStyle/>
              <a:p>
                <a:endParaRPr lang="zh-CN" altLang="en-US"/>
              </a:p>
            </p:txBody>
          </p:sp>
          <p:sp>
            <p:nvSpPr>
              <p:cNvPr id="67902" name="Freeform 148"/>
              <p:cNvSpPr/>
              <p:nvPr/>
            </p:nvSpPr>
            <p:spPr bwMode="auto">
              <a:xfrm>
                <a:off x="5293" y="2322"/>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 name="T10" fmla="*/ 0 60000 65536"/>
                  <a:gd name="T11" fmla="*/ 0 60000 65536"/>
                  <a:gd name="T12" fmla="*/ 0 60000 65536"/>
                  <a:gd name="T13" fmla="*/ 0 60000 65536"/>
                  <a:gd name="T14" fmla="*/ 0 60000 65536"/>
                  <a:gd name="T15" fmla="*/ 0 w 223"/>
                  <a:gd name="T16" fmla="*/ 0 h 23"/>
                  <a:gd name="T17" fmla="*/ 223 w 223"/>
                  <a:gd name="T18" fmla="*/ 23 h 23"/>
                </a:gdLst>
                <a:ahLst/>
                <a:cxnLst>
                  <a:cxn ang="T10">
                    <a:pos x="T0" y="T1"/>
                  </a:cxn>
                  <a:cxn ang="T11">
                    <a:pos x="T2" y="T3"/>
                  </a:cxn>
                  <a:cxn ang="T12">
                    <a:pos x="T4" y="T5"/>
                  </a:cxn>
                  <a:cxn ang="T13">
                    <a:pos x="T6" y="T7"/>
                  </a:cxn>
                  <a:cxn ang="T14">
                    <a:pos x="T8" y="T9"/>
                  </a:cxn>
                </a:cxnLst>
                <a:rect l="T15" t="T16" r="T17" b="T18"/>
                <a:pathLst>
                  <a:path w="223" h="23">
                    <a:moveTo>
                      <a:pt x="0" y="23"/>
                    </a:moveTo>
                    <a:lnTo>
                      <a:pt x="27" y="0"/>
                    </a:lnTo>
                    <a:lnTo>
                      <a:pt x="196" y="0"/>
                    </a:lnTo>
                    <a:lnTo>
                      <a:pt x="223" y="23"/>
                    </a:lnTo>
                    <a:lnTo>
                      <a:pt x="0" y="23"/>
                    </a:lnTo>
                    <a:close/>
                  </a:path>
                </a:pathLst>
              </a:custGeom>
              <a:solidFill>
                <a:srgbClr val="C9C9B6"/>
              </a:solidFill>
              <a:ln w="9525">
                <a:noFill/>
                <a:round/>
              </a:ln>
            </p:spPr>
            <p:txBody>
              <a:bodyPr/>
              <a:lstStyle/>
              <a:p>
                <a:endParaRPr lang="zh-CN" altLang="en-US"/>
              </a:p>
            </p:txBody>
          </p:sp>
          <p:sp>
            <p:nvSpPr>
              <p:cNvPr id="67903" name="Freeform 149"/>
              <p:cNvSpPr/>
              <p:nvPr/>
            </p:nvSpPr>
            <p:spPr bwMode="auto">
              <a:xfrm>
                <a:off x="5293" y="2322"/>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 name="T10" fmla="*/ 0 60000 65536"/>
                  <a:gd name="T11" fmla="*/ 0 60000 65536"/>
                  <a:gd name="T12" fmla="*/ 0 60000 65536"/>
                  <a:gd name="T13" fmla="*/ 0 60000 65536"/>
                  <a:gd name="T14" fmla="*/ 0 60000 65536"/>
                  <a:gd name="T15" fmla="*/ 0 w 223"/>
                  <a:gd name="T16" fmla="*/ 0 h 23"/>
                  <a:gd name="T17" fmla="*/ 223 w 223"/>
                  <a:gd name="T18" fmla="*/ 23 h 23"/>
                </a:gdLst>
                <a:ahLst/>
                <a:cxnLst>
                  <a:cxn ang="T10">
                    <a:pos x="T0" y="T1"/>
                  </a:cxn>
                  <a:cxn ang="T11">
                    <a:pos x="T2" y="T3"/>
                  </a:cxn>
                  <a:cxn ang="T12">
                    <a:pos x="T4" y="T5"/>
                  </a:cxn>
                  <a:cxn ang="T13">
                    <a:pos x="T6" y="T7"/>
                  </a:cxn>
                  <a:cxn ang="T14">
                    <a:pos x="T8" y="T9"/>
                  </a:cxn>
                </a:cxnLst>
                <a:rect l="T15" t="T16" r="T17" b="T18"/>
                <a:pathLst>
                  <a:path w="223" h="23">
                    <a:moveTo>
                      <a:pt x="0" y="23"/>
                    </a:moveTo>
                    <a:lnTo>
                      <a:pt x="27" y="0"/>
                    </a:lnTo>
                    <a:lnTo>
                      <a:pt x="196" y="0"/>
                    </a:lnTo>
                    <a:lnTo>
                      <a:pt x="223" y="23"/>
                    </a:lnTo>
                    <a:lnTo>
                      <a:pt x="0" y="23"/>
                    </a:lnTo>
                    <a:close/>
                  </a:path>
                </a:pathLst>
              </a:custGeom>
              <a:solidFill>
                <a:srgbClr val="C9C9B6"/>
              </a:solidFill>
              <a:ln w="9525">
                <a:noFill/>
                <a:round/>
              </a:ln>
            </p:spPr>
            <p:txBody>
              <a:bodyPr/>
              <a:lstStyle/>
              <a:p>
                <a:endParaRPr lang="zh-CN" altLang="en-US"/>
              </a:p>
            </p:txBody>
          </p:sp>
          <p:sp>
            <p:nvSpPr>
              <p:cNvPr id="67904" name="Rectangle 150"/>
              <p:cNvSpPr>
                <a:spLocks noChangeArrowheads="1"/>
              </p:cNvSpPr>
              <p:nvPr/>
            </p:nvSpPr>
            <p:spPr bwMode="auto">
              <a:xfrm>
                <a:off x="5293" y="2345"/>
                <a:ext cx="223" cy="175"/>
              </a:xfrm>
              <a:prstGeom prst="rect">
                <a:avLst/>
              </a:prstGeom>
              <a:solidFill>
                <a:srgbClr val="B7B79D"/>
              </a:solidFill>
              <a:ln w="9525">
                <a:noFill/>
                <a:miter lim="800000"/>
              </a:ln>
            </p:spPr>
            <p:txBody>
              <a:bodyPr/>
              <a:lstStyle/>
              <a:p>
                <a:endParaRPr lang="zh-CN" altLang="en-US"/>
              </a:p>
            </p:txBody>
          </p:sp>
          <p:sp>
            <p:nvSpPr>
              <p:cNvPr id="67905" name="Rectangle 151"/>
              <p:cNvSpPr>
                <a:spLocks noChangeArrowheads="1"/>
              </p:cNvSpPr>
              <p:nvPr/>
            </p:nvSpPr>
            <p:spPr bwMode="auto">
              <a:xfrm>
                <a:off x="5247" y="2533"/>
                <a:ext cx="314" cy="78"/>
              </a:xfrm>
              <a:prstGeom prst="rect">
                <a:avLst/>
              </a:prstGeom>
              <a:solidFill>
                <a:srgbClr val="B7B79D"/>
              </a:solidFill>
              <a:ln w="9525">
                <a:noFill/>
                <a:miter lim="800000"/>
              </a:ln>
            </p:spPr>
            <p:txBody>
              <a:bodyPr/>
              <a:lstStyle/>
              <a:p>
                <a:endParaRPr lang="zh-CN" altLang="en-US"/>
              </a:p>
            </p:txBody>
          </p:sp>
          <p:sp>
            <p:nvSpPr>
              <p:cNvPr id="67906" name="Rectangle 152"/>
              <p:cNvSpPr>
                <a:spLocks noChangeArrowheads="1"/>
              </p:cNvSpPr>
              <p:nvPr/>
            </p:nvSpPr>
            <p:spPr bwMode="auto">
              <a:xfrm>
                <a:off x="5313" y="2366"/>
                <a:ext cx="182" cy="135"/>
              </a:xfrm>
              <a:prstGeom prst="rect">
                <a:avLst/>
              </a:prstGeom>
              <a:solidFill>
                <a:srgbClr val="FFFFFF"/>
              </a:solidFill>
              <a:ln w="9525">
                <a:noFill/>
                <a:miter lim="800000"/>
              </a:ln>
            </p:spPr>
            <p:txBody>
              <a:bodyPr/>
              <a:lstStyle/>
              <a:p>
                <a:endParaRPr lang="zh-CN" altLang="en-US"/>
              </a:p>
            </p:txBody>
          </p:sp>
          <p:sp>
            <p:nvSpPr>
              <p:cNvPr id="67907" name="Line 153"/>
              <p:cNvSpPr>
                <a:spLocks noChangeShapeType="1"/>
              </p:cNvSpPr>
              <p:nvPr/>
            </p:nvSpPr>
            <p:spPr bwMode="auto">
              <a:xfrm flipH="1">
                <a:off x="5462" y="2563"/>
                <a:ext cx="75" cy="1"/>
              </a:xfrm>
              <a:prstGeom prst="line">
                <a:avLst/>
              </a:prstGeom>
              <a:noFill/>
              <a:ln w="9525">
                <a:solidFill>
                  <a:srgbClr val="000000"/>
                </a:solidFill>
                <a:round/>
              </a:ln>
            </p:spPr>
            <p:txBody>
              <a:bodyPr/>
              <a:lstStyle/>
              <a:p>
                <a:endParaRPr lang="zh-CN" altLang="en-US"/>
              </a:p>
            </p:txBody>
          </p:sp>
          <p:grpSp>
            <p:nvGrpSpPr>
              <p:cNvPr id="67908" name="Group 154"/>
              <p:cNvGrpSpPr/>
              <p:nvPr/>
            </p:nvGrpSpPr>
            <p:grpSpPr bwMode="auto">
              <a:xfrm>
                <a:off x="5237" y="2617"/>
                <a:ext cx="335" cy="51"/>
                <a:chOff x="5237" y="2617"/>
                <a:chExt cx="335" cy="51"/>
              </a:xfrm>
            </p:grpSpPr>
            <p:sp>
              <p:nvSpPr>
                <p:cNvPr id="67909" name="Freeform 155"/>
                <p:cNvSpPr/>
                <p:nvPr/>
              </p:nvSpPr>
              <p:spPr bwMode="auto">
                <a:xfrm>
                  <a:off x="5237" y="2617"/>
                  <a:ext cx="335" cy="38"/>
                </a:xfrm>
                <a:custGeom>
                  <a:avLst/>
                  <a:gdLst>
                    <a:gd name="T0" fmla="*/ 0 w 335"/>
                    <a:gd name="T1" fmla="*/ 38 h 38"/>
                    <a:gd name="T2" fmla="*/ 39 w 335"/>
                    <a:gd name="T3" fmla="*/ 0 h 38"/>
                    <a:gd name="T4" fmla="*/ 295 w 335"/>
                    <a:gd name="T5" fmla="*/ 0 h 38"/>
                    <a:gd name="T6" fmla="*/ 335 w 335"/>
                    <a:gd name="T7" fmla="*/ 38 h 38"/>
                    <a:gd name="T8" fmla="*/ 0 w 335"/>
                    <a:gd name="T9" fmla="*/ 38 h 38"/>
                    <a:gd name="T10" fmla="*/ 0 60000 65536"/>
                    <a:gd name="T11" fmla="*/ 0 60000 65536"/>
                    <a:gd name="T12" fmla="*/ 0 60000 65536"/>
                    <a:gd name="T13" fmla="*/ 0 60000 65536"/>
                    <a:gd name="T14" fmla="*/ 0 60000 65536"/>
                    <a:gd name="T15" fmla="*/ 0 w 335"/>
                    <a:gd name="T16" fmla="*/ 0 h 38"/>
                    <a:gd name="T17" fmla="*/ 335 w 335"/>
                    <a:gd name="T18" fmla="*/ 38 h 38"/>
                  </a:gdLst>
                  <a:ahLst/>
                  <a:cxnLst>
                    <a:cxn ang="T10">
                      <a:pos x="T0" y="T1"/>
                    </a:cxn>
                    <a:cxn ang="T11">
                      <a:pos x="T2" y="T3"/>
                    </a:cxn>
                    <a:cxn ang="T12">
                      <a:pos x="T4" y="T5"/>
                    </a:cxn>
                    <a:cxn ang="T13">
                      <a:pos x="T6" y="T7"/>
                    </a:cxn>
                    <a:cxn ang="T14">
                      <a:pos x="T8" y="T9"/>
                    </a:cxn>
                  </a:cxnLst>
                  <a:rect l="T15" t="T16" r="T17" b="T18"/>
                  <a:pathLst>
                    <a:path w="335" h="38">
                      <a:moveTo>
                        <a:pt x="0" y="38"/>
                      </a:moveTo>
                      <a:lnTo>
                        <a:pt x="39" y="0"/>
                      </a:lnTo>
                      <a:lnTo>
                        <a:pt x="295" y="0"/>
                      </a:lnTo>
                      <a:lnTo>
                        <a:pt x="335" y="38"/>
                      </a:lnTo>
                      <a:lnTo>
                        <a:pt x="0" y="38"/>
                      </a:lnTo>
                      <a:close/>
                    </a:path>
                  </a:pathLst>
                </a:custGeom>
                <a:solidFill>
                  <a:srgbClr val="C9C9B6"/>
                </a:solidFill>
                <a:ln w="9525">
                  <a:noFill/>
                  <a:round/>
                </a:ln>
              </p:spPr>
              <p:txBody>
                <a:bodyPr/>
                <a:lstStyle/>
                <a:p>
                  <a:endParaRPr lang="zh-CN" altLang="en-US"/>
                </a:p>
              </p:txBody>
            </p:sp>
            <p:sp>
              <p:nvSpPr>
                <p:cNvPr id="67910" name="Freeform 156"/>
                <p:cNvSpPr/>
                <p:nvPr/>
              </p:nvSpPr>
              <p:spPr bwMode="auto">
                <a:xfrm>
                  <a:off x="5237" y="2617"/>
                  <a:ext cx="335" cy="38"/>
                </a:xfrm>
                <a:custGeom>
                  <a:avLst/>
                  <a:gdLst>
                    <a:gd name="T0" fmla="*/ 0 w 335"/>
                    <a:gd name="T1" fmla="*/ 38 h 38"/>
                    <a:gd name="T2" fmla="*/ 39 w 335"/>
                    <a:gd name="T3" fmla="*/ 0 h 38"/>
                    <a:gd name="T4" fmla="*/ 295 w 335"/>
                    <a:gd name="T5" fmla="*/ 0 h 38"/>
                    <a:gd name="T6" fmla="*/ 335 w 335"/>
                    <a:gd name="T7" fmla="*/ 38 h 38"/>
                    <a:gd name="T8" fmla="*/ 0 w 335"/>
                    <a:gd name="T9" fmla="*/ 38 h 38"/>
                    <a:gd name="T10" fmla="*/ 0 60000 65536"/>
                    <a:gd name="T11" fmla="*/ 0 60000 65536"/>
                    <a:gd name="T12" fmla="*/ 0 60000 65536"/>
                    <a:gd name="T13" fmla="*/ 0 60000 65536"/>
                    <a:gd name="T14" fmla="*/ 0 60000 65536"/>
                    <a:gd name="T15" fmla="*/ 0 w 335"/>
                    <a:gd name="T16" fmla="*/ 0 h 38"/>
                    <a:gd name="T17" fmla="*/ 335 w 335"/>
                    <a:gd name="T18" fmla="*/ 38 h 38"/>
                  </a:gdLst>
                  <a:ahLst/>
                  <a:cxnLst>
                    <a:cxn ang="T10">
                      <a:pos x="T0" y="T1"/>
                    </a:cxn>
                    <a:cxn ang="T11">
                      <a:pos x="T2" y="T3"/>
                    </a:cxn>
                    <a:cxn ang="T12">
                      <a:pos x="T4" y="T5"/>
                    </a:cxn>
                    <a:cxn ang="T13">
                      <a:pos x="T6" y="T7"/>
                    </a:cxn>
                    <a:cxn ang="T14">
                      <a:pos x="T8" y="T9"/>
                    </a:cxn>
                  </a:cxnLst>
                  <a:rect l="T15" t="T16" r="T17" b="T18"/>
                  <a:pathLst>
                    <a:path w="335" h="38">
                      <a:moveTo>
                        <a:pt x="0" y="38"/>
                      </a:moveTo>
                      <a:lnTo>
                        <a:pt x="39" y="0"/>
                      </a:lnTo>
                      <a:lnTo>
                        <a:pt x="295" y="0"/>
                      </a:lnTo>
                      <a:lnTo>
                        <a:pt x="335" y="38"/>
                      </a:lnTo>
                      <a:lnTo>
                        <a:pt x="0" y="38"/>
                      </a:lnTo>
                      <a:close/>
                    </a:path>
                  </a:pathLst>
                </a:custGeom>
                <a:solidFill>
                  <a:srgbClr val="C9C9B6"/>
                </a:solidFill>
                <a:ln w="9525">
                  <a:noFill/>
                  <a:round/>
                </a:ln>
              </p:spPr>
              <p:txBody>
                <a:bodyPr/>
                <a:lstStyle/>
                <a:p>
                  <a:endParaRPr lang="zh-CN" altLang="en-US"/>
                </a:p>
              </p:txBody>
            </p:sp>
            <p:sp>
              <p:nvSpPr>
                <p:cNvPr id="67911" name="Rectangle 157"/>
                <p:cNvSpPr>
                  <a:spLocks noChangeArrowheads="1"/>
                </p:cNvSpPr>
                <p:nvPr/>
              </p:nvSpPr>
              <p:spPr bwMode="auto">
                <a:xfrm>
                  <a:off x="5239" y="2653"/>
                  <a:ext cx="331" cy="15"/>
                </a:xfrm>
                <a:prstGeom prst="rect">
                  <a:avLst/>
                </a:prstGeom>
                <a:solidFill>
                  <a:srgbClr val="BAB79D"/>
                </a:solidFill>
                <a:ln w="9525">
                  <a:noFill/>
                  <a:miter lim="800000"/>
                </a:ln>
              </p:spPr>
              <p:txBody>
                <a:bodyPr/>
                <a:lstStyle/>
                <a:p>
                  <a:endParaRPr lang="zh-CN" altLang="en-US"/>
                </a:p>
              </p:txBody>
            </p:sp>
          </p:grpSp>
        </p:grpSp>
      </p:grpSp>
      <p:grpSp>
        <p:nvGrpSpPr>
          <p:cNvPr id="67612" name="Group 158"/>
          <p:cNvGrpSpPr/>
          <p:nvPr/>
        </p:nvGrpSpPr>
        <p:grpSpPr bwMode="auto">
          <a:xfrm>
            <a:off x="8158163" y="2581275"/>
            <a:ext cx="506412" cy="515938"/>
            <a:chOff x="5237" y="1587"/>
            <a:chExt cx="343" cy="353"/>
          </a:xfrm>
        </p:grpSpPr>
        <p:grpSp>
          <p:nvGrpSpPr>
            <p:cNvPr id="67872" name="Group 159"/>
            <p:cNvGrpSpPr/>
            <p:nvPr/>
          </p:nvGrpSpPr>
          <p:grpSpPr bwMode="auto">
            <a:xfrm>
              <a:off x="5245" y="1594"/>
              <a:ext cx="335" cy="346"/>
              <a:chOff x="5245" y="1594"/>
              <a:chExt cx="335" cy="346"/>
            </a:xfrm>
          </p:grpSpPr>
          <p:sp>
            <p:nvSpPr>
              <p:cNvPr id="67886" name="Freeform 160"/>
              <p:cNvSpPr/>
              <p:nvPr/>
            </p:nvSpPr>
            <p:spPr bwMode="auto">
              <a:xfrm>
                <a:off x="5254" y="1773"/>
                <a:ext cx="316" cy="34"/>
              </a:xfrm>
              <a:custGeom>
                <a:avLst/>
                <a:gdLst>
                  <a:gd name="T0" fmla="*/ 0 w 316"/>
                  <a:gd name="T1" fmla="*/ 34 h 34"/>
                  <a:gd name="T2" fmla="*/ 37 w 316"/>
                  <a:gd name="T3" fmla="*/ 0 h 34"/>
                  <a:gd name="T4" fmla="*/ 278 w 316"/>
                  <a:gd name="T5" fmla="*/ 0 h 34"/>
                  <a:gd name="T6" fmla="*/ 316 w 316"/>
                  <a:gd name="T7" fmla="*/ 34 h 34"/>
                  <a:gd name="T8" fmla="*/ 0 w 316"/>
                  <a:gd name="T9" fmla="*/ 34 h 34"/>
                  <a:gd name="T10" fmla="*/ 0 60000 65536"/>
                  <a:gd name="T11" fmla="*/ 0 60000 65536"/>
                  <a:gd name="T12" fmla="*/ 0 60000 65536"/>
                  <a:gd name="T13" fmla="*/ 0 60000 65536"/>
                  <a:gd name="T14" fmla="*/ 0 60000 65536"/>
                  <a:gd name="T15" fmla="*/ 0 w 316"/>
                  <a:gd name="T16" fmla="*/ 0 h 34"/>
                  <a:gd name="T17" fmla="*/ 316 w 316"/>
                  <a:gd name="T18" fmla="*/ 34 h 34"/>
                </a:gdLst>
                <a:ahLst/>
                <a:cxnLst>
                  <a:cxn ang="T10">
                    <a:pos x="T0" y="T1"/>
                  </a:cxn>
                  <a:cxn ang="T11">
                    <a:pos x="T2" y="T3"/>
                  </a:cxn>
                  <a:cxn ang="T12">
                    <a:pos x="T4" y="T5"/>
                  </a:cxn>
                  <a:cxn ang="T13">
                    <a:pos x="T6" y="T7"/>
                  </a:cxn>
                  <a:cxn ang="T14">
                    <a:pos x="T8" y="T9"/>
                  </a:cxn>
                </a:cxnLst>
                <a:rect l="T15" t="T16" r="T17" b="T18"/>
                <a:pathLst>
                  <a:path w="316" h="34">
                    <a:moveTo>
                      <a:pt x="0" y="34"/>
                    </a:moveTo>
                    <a:lnTo>
                      <a:pt x="37" y="0"/>
                    </a:lnTo>
                    <a:lnTo>
                      <a:pt x="278" y="0"/>
                    </a:lnTo>
                    <a:lnTo>
                      <a:pt x="316" y="34"/>
                    </a:lnTo>
                    <a:lnTo>
                      <a:pt x="0" y="34"/>
                    </a:lnTo>
                    <a:close/>
                  </a:path>
                </a:pathLst>
              </a:custGeom>
              <a:solidFill>
                <a:srgbClr val="000000"/>
              </a:solidFill>
              <a:ln w="9525">
                <a:noFill/>
                <a:round/>
              </a:ln>
            </p:spPr>
            <p:txBody>
              <a:bodyPr/>
              <a:lstStyle/>
              <a:p>
                <a:endParaRPr lang="zh-CN" altLang="en-US"/>
              </a:p>
            </p:txBody>
          </p:sp>
          <p:sp>
            <p:nvSpPr>
              <p:cNvPr id="67887" name="Freeform 161"/>
              <p:cNvSpPr/>
              <p:nvPr/>
            </p:nvSpPr>
            <p:spPr bwMode="auto">
              <a:xfrm>
                <a:off x="5254" y="1773"/>
                <a:ext cx="316" cy="34"/>
              </a:xfrm>
              <a:custGeom>
                <a:avLst/>
                <a:gdLst>
                  <a:gd name="T0" fmla="*/ 0 w 316"/>
                  <a:gd name="T1" fmla="*/ 34 h 34"/>
                  <a:gd name="T2" fmla="*/ 37 w 316"/>
                  <a:gd name="T3" fmla="*/ 0 h 34"/>
                  <a:gd name="T4" fmla="*/ 278 w 316"/>
                  <a:gd name="T5" fmla="*/ 0 h 34"/>
                  <a:gd name="T6" fmla="*/ 316 w 316"/>
                  <a:gd name="T7" fmla="*/ 34 h 34"/>
                  <a:gd name="T8" fmla="*/ 0 w 316"/>
                  <a:gd name="T9" fmla="*/ 34 h 34"/>
                  <a:gd name="T10" fmla="*/ 0 60000 65536"/>
                  <a:gd name="T11" fmla="*/ 0 60000 65536"/>
                  <a:gd name="T12" fmla="*/ 0 60000 65536"/>
                  <a:gd name="T13" fmla="*/ 0 60000 65536"/>
                  <a:gd name="T14" fmla="*/ 0 60000 65536"/>
                  <a:gd name="T15" fmla="*/ 0 w 316"/>
                  <a:gd name="T16" fmla="*/ 0 h 34"/>
                  <a:gd name="T17" fmla="*/ 316 w 316"/>
                  <a:gd name="T18" fmla="*/ 34 h 34"/>
                </a:gdLst>
                <a:ahLst/>
                <a:cxnLst>
                  <a:cxn ang="T10">
                    <a:pos x="T0" y="T1"/>
                  </a:cxn>
                  <a:cxn ang="T11">
                    <a:pos x="T2" y="T3"/>
                  </a:cxn>
                  <a:cxn ang="T12">
                    <a:pos x="T4" y="T5"/>
                  </a:cxn>
                  <a:cxn ang="T13">
                    <a:pos x="T6" y="T7"/>
                  </a:cxn>
                  <a:cxn ang="T14">
                    <a:pos x="T8" y="T9"/>
                  </a:cxn>
                </a:cxnLst>
                <a:rect l="T15" t="T16" r="T17" b="T18"/>
                <a:pathLst>
                  <a:path w="316" h="34">
                    <a:moveTo>
                      <a:pt x="0" y="34"/>
                    </a:moveTo>
                    <a:lnTo>
                      <a:pt x="37" y="0"/>
                    </a:lnTo>
                    <a:lnTo>
                      <a:pt x="278" y="0"/>
                    </a:lnTo>
                    <a:lnTo>
                      <a:pt x="316" y="34"/>
                    </a:lnTo>
                    <a:lnTo>
                      <a:pt x="0" y="34"/>
                    </a:lnTo>
                    <a:close/>
                  </a:path>
                </a:pathLst>
              </a:custGeom>
              <a:solidFill>
                <a:srgbClr val="000000"/>
              </a:solidFill>
              <a:ln w="9525">
                <a:noFill/>
                <a:round/>
              </a:ln>
            </p:spPr>
            <p:txBody>
              <a:bodyPr/>
              <a:lstStyle/>
              <a:p>
                <a:endParaRPr lang="zh-CN" altLang="en-US"/>
              </a:p>
            </p:txBody>
          </p:sp>
          <p:sp>
            <p:nvSpPr>
              <p:cNvPr id="67888" name="Freeform 162"/>
              <p:cNvSpPr/>
              <p:nvPr/>
            </p:nvSpPr>
            <p:spPr bwMode="auto">
              <a:xfrm>
                <a:off x="5301" y="1594"/>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 name="T10" fmla="*/ 0 60000 65536"/>
                  <a:gd name="T11" fmla="*/ 0 60000 65536"/>
                  <a:gd name="T12" fmla="*/ 0 60000 65536"/>
                  <a:gd name="T13" fmla="*/ 0 60000 65536"/>
                  <a:gd name="T14" fmla="*/ 0 60000 65536"/>
                  <a:gd name="T15" fmla="*/ 0 w 223"/>
                  <a:gd name="T16" fmla="*/ 0 h 23"/>
                  <a:gd name="T17" fmla="*/ 223 w 223"/>
                  <a:gd name="T18" fmla="*/ 23 h 23"/>
                </a:gdLst>
                <a:ahLst/>
                <a:cxnLst>
                  <a:cxn ang="T10">
                    <a:pos x="T0" y="T1"/>
                  </a:cxn>
                  <a:cxn ang="T11">
                    <a:pos x="T2" y="T3"/>
                  </a:cxn>
                  <a:cxn ang="T12">
                    <a:pos x="T4" y="T5"/>
                  </a:cxn>
                  <a:cxn ang="T13">
                    <a:pos x="T6" y="T7"/>
                  </a:cxn>
                  <a:cxn ang="T14">
                    <a:pos x="T8" y="T9"/>
                  </a:cxn>
                </a:cxnLst>
                <a:rect l="T15" t="T16" r="T17" b="T18"/>
                <a:pathLst>
                  <a:path w="223" h="23">
                    <a:moveTo>
                      <a:pt x="0" y="23"/>
                    </a:moveTo>
                    <a:lnTo>
                      <a:pt x="27" y="0"/>
                    </a:lnTo>
                    <a:lnTo>
                      <a:pt x="196" y="0"/>
                    </a:lnTo>
                    <a:lnTo>
                      <a:pt x="223" y="23"/>
                    </a:lnTo>
                    <a:lnTo>
                      <a:pt x="0" y="23"/>
                    </a:lnTo>
                    <a:close/>
                  </a:path>
                </a:pathLst>
              </a:custGeom>
              <a:solidFill>
                <a:srgbClr val="000000"/>
              </a:solidFill>
              <a:ln w="9525">
                <a:noFill/>
                <a:round/>
              </a:ln>
            </p:spPr>
            <p:txBody>
              <a:bodyPr/>
              <a:lstStyle/>
              <a:p>
                <a:endParaRPr lang="zh-CN" altLang="en-US"/>
              </a:p>
            </p:txBody>
          </p:sp>
          <p:sp>
            <p:nvSpPr>
              <p:cNvPr id="67889" name="Freeform 163"/>
              <p:cNvSpPr/>
              <p:nvPr/>
            </p:nvSpPr>
            <p:spPr bwMode="auto">
              <a:xfrm>
                <a:off x="5301" y="1594"/>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 name="T10" fmla="*/ 0 60000 65536"/>
                  <a:gd name="T11" fmla="*/ 0 60000 65536"/>
                  <a:gd name="T12" fmla="*/ 0 60000 65536"/>
                  <a:gd name="T13" fmla="*/ 0 60000 65536"/>
                  <a:gd name="T14" fmla="*/ 0 60000 65536"/>
                  <a:gd name="T15" fmla="*/ 0 w 223"/>
                  <a:gd name="T16" fmla="*/ 0 h 23"/>
                  <a:gd name="T17" fmla="*/ 223 w 223"/>
                  <a:gd name="T18" fmla="*/ 23 h 23"/>
                </a:gdLst>
                <a:ahLst/>
                <a:cxnLst>
                  <a:cxn ang="T10">
                    <a:pos x="T0" y="T1"/>
                  </a:cxn>
                  <a:cxn ang="T11">
                    <a:pos x="T2" y="T3"/>
                  </a:cxn>
                  <a:cxn ang="T12">
                    <a:pos x="T4" y="T5"/>
                  </a:cxn>
                  <a:cxn ang="T13">
                    <a:pos x="T6" y="T7"/>
                  </a:cxn>
                  <a:cxn ang="T14">
                    <a:pos x="T8" y="T9"/>
                  </a:cxn>
                </a:cxnLst>
                <a:rect l="T15" t="T16" r="T17" b="T18"/>
                <a:pathLst>
                  <a:path w="223" h="23">
                    <a:moveTo>
                      <a:pt x="0" y="23"/>
                    </a:moveTo>
                    <a:lnTo>
                      <a:pt x="27" y="0"/>
                    </a:lnTo>
                    <a:lnTo>
                      <a:pt x="196" y="0"/>
                    </a:lnTo>
                    <a:lnTo>
                      <a:pt x="223" y="23"/>
                    </a:lnTo>
                    <a:lnTo>
                      <a:pt x="0" y="23"/>
                    </a:lnTo>
                    <a:close/>
                  </a:path>
                </a:pathLst>
              </a:custGeom>
              <a:solidFill>
                <a:srgbClr val="000000"/>
              </a:solidFill>
              <a:ln w="9525">
                <a:noFill/>
                <a:round/>
              </a:ln>
            </p:spPr>
            <p:txBody>
              <a:bodyPr/>
              <a:lstStyle/>
              <a:p>
                <a:endParaRPr lang="zh-CN" altLang="en-US"/>
              </a:p>
            </p:txBody>
          </p:sp>
          <p:sp>
            <p:nvSpPr>
              <p:cNvPr id="67890" name="Rectangle 164"/>
              <p:cNvSpPr>
                <a:spLocks noChangeArrowheads="1"/>
              </p:cNvSpPr>
              <p:nvPr/>
            </p:nvSpPr>
            <p:spPr bwMode="auto">
              <a:xfrm>
                <a:off x="5301" y="1617"/>
                <a:ext cx="223" cy="175"/>
              </a:xfrm>
              <a:prstGeom prst="rect">
                <a:avLst/>
              </a:prstGeom>
              <a:solidFill>
                <a:srgbClr val="000000"/>
              </a:solidFill>
              <a:ln w="9525">
                <a:noFill/>
                <a:miter lim="800000"/>
              </a:ln>
            </p:spPr>
            <p:txBody>
              <a:bodyPr/>
              <a:lstStyle/>
              <a:p>
                <a:endParaRPr lang="zh-CN" altLang="en-US"/>
              </a:p>
            </p:txBody>
          </p:sp>
          <p:sp>
            <p:nvSpPr>
              <p:cNvPr id="67891" name="Rectangle 165"/>
              <p:cNvSpPr>
                <a:spLocks noChangeArrowheads="1"/>
              </p:cNvSpPr>
              <p:nvPr/>
            </p:nvSpPr>
            <p:spPr bwMode="auto">
              <a:xfrm>
                <a:off x="5256" y="1805"/>
                <a:ext cx="314" cy="78"/>
              </a:xfrm>
              <a:prstGeom prst="rect">
                <a:avLst/>
              </a:prstGeom>
              <a:solidFill>
                <a:srgbClr val="000000"/>
              </a:solidFill>
              <a:ln w="9525">
                <a:noFill/>
                <a:miter lim="800000"/>
              </a:ln>
            </p:spPr>
            <p:txBody>
              <a:bodyPr/>
              <a:lstStyle/>
              <a:p>
                <a:endParaRPr lang="zh-CN" altLang="en-US"/>
              </a:p>
            </p:txBody>
          </p:sp>
          <p:sp>
            <p:nvSpPr>
              <p:cNvPr id="67892" name="Rectangle 166"/>
              <p:cNvSpPr>
                <a:spLocks noChangeArrowheads="1"/>
              </p:cNvSpPr>
              <p:nvPr/>
            </p:nvSpPr>
            <p:spPr bwMode="auto">
              <a:xfrm>
                <a:off x="5322" y="1638"/>
                <a:ext cx="181" cy="135"/>
              </a:xfrm>
              <a:prstGeom prst="rect">
                <a:avLst/>
              </a:prstGeom>
              <a:solidFill>
                <a:srgbClr val="000000"/>
              </a:solidFill>
              <a:ln w="9525">
                <a:noFill/>
                <a:miter lim="800000"/>
              </a:ln>
            </p:spPr>
            <p:txBody>
              <a:bodyPr/>
              <a:lstStyle/>
              <a:p>
                <a:endParaRPr lang="zh-CN" altLang="en-US"/>
              </a:p>
            </p:txBody>
          </p:sp>
          <p:sp>
            <p:nvSpPr>
              <p:cNvPr id="67893" name="Line 167"/>
              <p:cNvSpPr>
                <a:spLocks noChangeShapeType="1"/>
              </p:cNvSpPr>
              <p:nvPr/>
            </p:nvSpPr>
            <p:spPr bwMode="auto">
              <a:xfrm flipH="1">
                <a:off x="5470" y="1834"/>
                <a:ext cx="75" cy="1"/>
              </a:xfrm>
              <a:prstGeom prst="line">
                <a:avLst/>
              </a:prstGeom>
              <a:noFill/>
              <a:ln w="9525">
                <a:solidFill>
                  <a:srgbClr val="000000"/>
                </a:solidFill>
                <a:round/>
              </a:ln>
            </p:spPr>
            <p:txBody>
              <a:bodyPr/>
              <a:lstStyle/>
              <a:p>
                <a:endParaRPr lang="zh-CN" altLang="en-US"/>
              </a:p>
            </p:txBody>
          </p:sp>
          <p:grpSp>
            <p:nvGrpSpPr>
              <p:cNvPr id="67894" name="Group 168"/>
              <p:cNvGrpSpPr/>
              <p:nvPr/>
            </p:nvGrpSpPr>
            <p:grpSpPr bwMode="auto">
              <a:xfrm>
                <a:off x="5245" y="1889"/>
                <a:ext cx="335" cy="51"/>
                <a:chOff x="5245" y="1889"/>
                <a:chExt cx="335" cy="51"/>
              </a:xfrm>
            </p:grpSpPr>
            <p:sp>
              <p:nvSpPr>
                <p:cNvPr id="67895" name="Freeform 169"/>
                <p:cNvSpPr/>
                <p:nvPr/>
              </p:nvSpPr>
              <p:spPr bwMode="auto">
                <a:xfrm>
                  <a:off x="5245" y="1889"/>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 name="T10" fmla="*/ 0 60000 65536"/>
                    <a:gd name="T11" fmla="*/ 0 60000 65536"/>
                    <a:gd name="T12" fmla="*/ 0 60000 65536"/>
                    <a:gd name="T13" fmla="*/ 0 60000 65536"/>
                    <a:gd name="T14" fmla="*/ 0 60000 65536"/>
                    <a:gd name="T15" fmla="*/ 0 w 335"/>
                    <a:gd name="T16" fmla="*/ 0 h 38"/>
                    <a:gd name="T17" fmla="*/ 335 w 335"/>
                    <a:gd name="T18" fmla="*/ 38 h 38"/>
                  </a:gdLst>
                  <a:ahLst/>
                  <a:cxnLst>
                    <a:cxn ang="T10">
                      <a:pos x="T0" y="T1"/>
                    </a:cxn>
                    <a:cxn ang="T11">
                      <a:pos x="T2" y="T3"/>
                    </a:cxn>
                    <a:cxn ang="T12">
                      <a:pos x="T4" y="T5"/>
                    </a:cxn>
                    <a:cxn ang="T13">
                      <a:pos x="T6" y="T7"/>
                    </a:cxn>
                    <a:cxn ang="T14">
                      <a:pos x="T8" y="T9"/>
                    </a:cxn>
                  </a:cxnLst>
                  <a:rect l="T15" t="T16" r="T17" b="T18"/>
                  <a:pathLst>
                    <a:path w="335" h="38">
                      <a:moveTo>
                        <a:pt x="0" y="38"/>
                      </a:moveTo>
                      <a:lnTo>
                        <a:pt x="40" y="0"/>
                      </a:lnTo>
                      <a:lnTo>
                        <a:pt x="296" y="0"/>
                      </a:lnTo>
                      <a:lnTo>
                        <a:pt x="335" y="38"/>
                      </a:lnTo>
                      <a:lnTo>
                        <a:pt x="0" y="38"/>
                      </a:lnTo>
                      <a:close/>
                    </a:path>
                  </a:pathLst>
                </a:custGeom>
                <a:solidFill>
                  <a:srgbClr val="000000"/>
                </a:solidFill>
                <a:ln w="9525">
                  <a:noFill/>
                  <a:round/>
                </a:ln>
              </p:spPr>
              <p:txBody>
                <a:bodyPr/>
                <a:lstStyle/>
                <a:p>
                  <a:endParaRPr lang="zh-CN" altLang="en-US"/>
                </a:p>
              </p:txBody>
            </p:sp>
            <p:sp>
              <p:nvSpPr>
                <p:cNvPr id="67896" name="Freeform 170"/>
                <p:cNvSpPr/>
                <p:nvPr/>
              </p:nvSpPr>
              <p:spPr bwMode="auto">
                <a:xfrm>
                  <a:off x="5245" y="1889"/>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 name="T10" fmla="*/ 0 60000 65536"/>
                    <a:gd name="T11" fmla="*/ 0 60000 65536"/>
                    <a:gd name="T12" fmla="*/ 0 60000 65536"/>
                    <a:gd name="T13" fmla="*/ 0 60000 65536"/>
                    <a:gd name="T14" fmla="*/ 0 60000 65536"/>
                    <a:gd name="T15" fmla="*/ 0 w 335"/>
                    <a:gd name="T16" fmla="*/ 0 h 38"/>
                    <a:gd name="T17" fmla="*/ 335 w 335"/>
                    <a:gd name="T18" fmla="*/ 38 h 38"/>
                  </a:gdLst>
                  <a:ahLst/>
                  <a:cxnLst>
                    <a:cxn ang="T10">
                      <a:pos x="T0" y="T1"/>
                    </a:cxn>
                    <a:cxn ang="T11">
                      <a:pos x="T2" y="T3"/>
                    </a:cxn>
                    <a:cxn ang="T12">
                      <a:pos x="T4" y="T5"/>
                    </a:cxn>
                    <a:cxn ang="T13">
                      <a:pos x="T6" y="T7"/>
                    </a:cxn>
                    <a:cxn ang="T14">
                      <a:pos x="T8" y="T9"/>
                    </a:cxn>
                  </a:cxnLst>
                  <a:rect l="T15" t="T16" r="T17" b="T18"/>
                  <a:pathLst>
                    <a:path w="335" h="38">
                      <a:moveTo>
                        <a:pt x="0" y="38"/>
                      </a:moveTo>
                      <a:lnTo>
                        <a:pt x="40" y="0"/>
                      </a:lnTo>
                      <a:lnTo>
                        <a:pt x="296" y="0"/>
                      </a:lnTo>
                      <a:lnTo>
                        <a:pt x="335" y="38"/>
                      </a:lnTo>
                      <a:lnTo>
                        <a:pt x="0" y="38"/>
                      </a:lnTo>
                      <a:close/>
                    </a:path>
                  </a:pathLst>
                </a:custGeom>
                <a:solidFill>
                  <a:srgbClr val="000000"/>
                </a:solidFill>
                <a:ln w="9525">
                  <a:noFill/>
                  <a:round/>
                </a:ln>
              </p:spPr>
              <p:txBody>
                <a:bodyPr/>
                <a:lstStyle/>
                <a:p>
                  <a:endParaRPr lang="zh-CN" altLang="en-US"/>
                </a:p>
              </p:txBody>
            </p:sp>
            <p:sp>
              <p:nvSpPr>
                <p:cNvPr id="67897" name="Rectangle 171"/>
                <p:cNvSpPr>
                  <a:spLocks noChangeArrowheads="1"/>
                </p:cNvSpPr>
                <p:nvPr/>
              </p:nvSpPr>
              <p:spPr bwMode="auto">
                <a:xfrm>
                  <a:off x="5247" y="1925"/>
                  <a:ext cx="331" cy="15"/>
                </a:xfrm>
                <a:prstGeom prst="rect">
                  <a:avLst/>
                </a:prstGeom>
                <a:solidFill>
                  <a:srgbClr val="000000"/>
                </a:solidFill>
                <a:ln w="9525">
                  <a:noFill/>
                  <a:miter lim="800000"/>
                </a:ln>
              </p:spPr>
              <p:txBody>
                <a:bodyPr/>
                <a:lstStyle/>
                <a:p>
                  <a:endParaRPr lang="zh-CN" altLang="en-US"/>
                </a:p>
              </p:txBody>
            </p:sp>
          </p:grpSp>
        </p:grpSp>
        <p:grpSp>
          <p:nvGrpSpPr>
            <p:cNvPr id="67873" name="Group 172"/>
            <p:cNvGrpSpPr/>
            <p:nvPr/>
          </p:nvGrpSpPr>
          <p:grpSpPr bwMode="auto">
            <a:xfrm>
              <a:off x="5237" y="1587"/>
              <a:ext cx="335" cy="346"/>
              <a:chOff x="5237" y="1587"/>
              <a:chExt cx="335" cy="346"/>
            </a:xfrm>
          </p:grpSpPr>
          <p:sp>
            <p:nvSpPr>
              <p:cNvPr id="67874" name="Freeform 173"/>
              <p:cNvSpPr/>
              <p:nvPr/>
            </p:nvSpPr>
            <p:spPr bwMode="auto">
              <a:xfrm>
                <a:off x="5245" y="1767"/>
                <a:ext cx="316" cy="33"/>
              </a:xfrm>
              <a:custGeom>
                <a:avLst/>
                <a:gdLst>
                  <a:gd name="T0" fmla="*/ 0 w 316"/>
                  <a:gd name="T1" fmla="*/ 33 h 33"/>
                  <a:gd name="T2" fmla="*/ 37 w 316"/>
                  <a:gd name="T3" fmla="*/ 0 h 33"/>
                  <a:gd name="T4" fmla="*/ 279 w 316"/>
                  <a:gd name="T5" fmla="*/ 0 h 33"/>
                  <a:gd name="T6" fmla="*/ 316 w 316"/>
                  <a:gd name="T7" fmla="*/ 33 h 33"/>
                  <a:gd name="T8" fmla="*/ 0 w 316"/>
                  <a:gd name="T9" fmla="*/ 33 h 33"/>
                  <a:gd name="T10" fmla="*/ 0 60000 65536"/>
                  <a:gd name="T11" fmla="*/ 0 60000 65536"/>
                  <a:gd name="T12" fmla="*/ 0 60000 65536"/>
                  <a:gd name="T13" fmla="*/ 0 60000 65536"/>
                  <a:gd name="T14" fmla="*/ 0 60000 65536"/>
                  <a:gd name="T15" fmla="*/ 0 w 316"/>
                  <a:gd name="T16" fmla="*/ 0 h 33"/>
                  <a:gd name="T17" fmla="*/ 316 w 316"/>
                  <a:gd name="T18" fmla="*/ 33 h 33"/>
                </a:gdLst>
                <a:ahLst/>
                <a:cxnLst>
                  <a:cxn ang="T10">
                    <a:pos x="T0" y="T1"/>
                  </a:cxn>
                  <a:cxn ang="T11">
                    <a:pos x="T2" y="T3"/>
                  </a:cxn>
                  <a:cxn ang="T12">
                    <a:pos x="T4" y="T5"/>
                  </a:cxn>
                  <a:cxn ang="T13">
                    <a:pos x="T6" y="T7"/>
                  </a:cxn>
                  <a:cxn ang="T14">
                    <a:pos x="T8" y="T9"/>
                  </a:cxn>
                </a:cxnLst>
                <a:rect l="T15" t="T16" r="T17" b="T18"/>
                <a:pathLst>
                  <a:path w="316" h="33">
                    <a:moveTo>
                      <a:pt x="0" y="33"/>
                    </a:moveTo>
                    <a:lnTo>
                      <a:pt x="37" y="0"/>
                    </a:lnTo>
                    <a:lnTo>
                      <a:pt x="279" y="0"/>
                    </a:lnTo>
                    <a:lnTo>
                      <a:pt x="316" y="33"/>
                    </a:lnTo>
                    <a:lnTo>
                      <a:pt x="0" y="33"/>
                    </a:lnTo>
                    <a:close/>
                  </a:path>
                </a:pathLst>
              </a:custGeom>
              <a:solidFill>
                <a:srgbClr val="C9C9B6"/>
              </a:solidFill>
              <a:ln w="9525">
                <a:noFill/>
                <a:round/>
              </a:ln>
            </p:spPr>
            <p:txBody>
              <a:bodyPr/>
              <a:lstStyle/>
              <a:p>
                <a:endParaRPr lang="zh-CN" altLang="en-US"/>
              </a:p>
            </p:txBody>
          </p:sp>
          <p:sp>
            <p:nvSpPr>
              <p:cNvPr id="67875" name="Freeform 174"/>
              <p:cNvSpPr/>
              <p:nvPr/>
            </p:nvSpPr>
            <p:spPr bwMode="auto">
              <a:xfrm>
                <a:off x="5245" y="1767"/>
                <a:ext cx="316" cy="33"/>
              </a:xfrm>
              <a:custGeom>
                <a:avLst/>
                <a:gdLst>
                  <a:gd name="T0" fmla="*/ 0 w 316"/>
                  <a:gd name="T1" fmla="*/ 33 h 33"/>
                  <a:gd name="T2" fmla="*/ 37 w 316"/>
                  <a:gd name="T3" fmla="*/ 0 h 33"/>
                  <a:gd name="T4" fmla="*/ 279 w 316"/>
                  <a:gd name="T5" fmla="*/ 0 h 33"/>
                  <a:gd name="T6" fmla="*/ 316 w 316"/>
                  <a:gd name="T7" fmla="*/ 33 h 33"/>
                  <a:gd name="T8" fmla="*/ 0 w 316"/>
                  <a:gd name="T9" fmla="*/ 33 h 33"/>
                  <a:gd name="T10" fmla="*/ 0 60000 65536"/>
                  <a:gd name="T11" fmla="*/ 0 60000 65536"/>
                  <a:gd name="T12" fmla="*/ 0 60000 65536"/>
                  <a:gd name="T13" fmla="*/ 0 60000 65536"/>
                  <a:gd name="T14" fmla="*/ 0 60000 65536"/>
                  <a:gd name="T15" fmla="*/ 0 w 316"/>
                  <a:gd name="T16" fmla="*/ 0 h 33"/>
                  <a:gd name="T17" fmla="*/ 316 w 316"/>
                  <a:gd name="T18" fmla="*/ 33 h 33"/>
                </a:gdLst>
                <a:ahLst/>
                <a:cxnLst>
                  <a:cxn ang="T10">
                    <a:pos x="T0" y="T1"/>
                  </a:cxn>
                  <a:cxn ang="T11">
                    <a:pos x="T2" y="T3"/>
                  </a:cxn>
                  <a:cxn ang="T12">
                    <a:pos x="T4" y="T5"/>
                  </a:cxn>
                  <a:cxn ang="T13">
                    <a:pos x="T6" y="T7"/>
                  </a:cxn>
                  <a:cxn ang="T14">
                    <a:pos x="T8" y="T9"/>
                  </a:cxn>
                </a:cxnLst>
                <a:rect l="T15" t="T16" r="T17" b="T18"/>
                <a:pathLst>
                  <a:path w="316" h="33">
                    <a:moveTo>
                      <a:pt x="0" y="33"/>
                    </a:moveTo>
                    <a:lnTo>
                      <a:pt x="37" y="0"/>
                    </a:lnTo>
                    <a:lnTo>
                      <a:pt x="279" y="0"/>
                    </a:lnTo>
                    <a:lnTo>
                      <a:pt x="316" y="33"/>
                    </a:lnTo>
                    <a:lnTo>
                      <a:pt x="0" y="33"/>
                    </a:lnTo>
                    <a:close/>
                  </a:path>
                </a:pathLst>
              </a:custGeom>
              <a:solidFill>
                <a:srgbClr val="C9C9B6"/>
              </a:solidFill>
              <a:ln w="9525">
                <a:noFill/>
                <a:round/>
              </a:ln>
            </p:spPr>
            <p:txBody>
              <a:bodyPr/>
              <a:lstStyle/>
              <a:p>
                <a:endParaRPr lang="zh-CN" altLang="en-US"/>
              </a:p>
            </p:txBody>
          </p:sp>
          <p:sp>
            <p:nvSpPr>
              <p:cNvPr id="67876" name="Freeform 175"/>
              <p:cNvSpPr/>
              <p:nvPr/>
            </p:nvSpPr>
            <p:spPr bwMode="auto">
              <a:xfrm>
                <a:off x="5293" y="1587"/>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 name="T10" fmla="*/ 0 60000 65536"/>
                  <a:gd name="T11" fmla="*/ 0 60000 65536"/>
                  <a:gd name="T12" fmla="*/ 0 60000 65536"/>
                  <a:gd name="T13" fmla="*/ 0 60000 65536"/>
                  <a:gd name="T14" fmla="*/ 0 60000 65536"/>
                  <a:gd name="T15" fmla="*/ 0 w 223"/>
                  <a:gd name="T16" fmla="*/ 0 h 23"/>
                  <a:gd name="T17" fmla="*/ 223 w 223"/>
                  <a:gd name="T18" fmla="*/ 23 h 23"/>
                </a:gdLst>
                <a:ahLst/>
                <a:cxnLst>
                  <a:cxn ang="T10">
                    <a:pos x="T0" y="T1"/>
                  </a:cxn>
                  <a:cxn ang="T11">
                    <a:pos x="T2" y="T3"/>
                  </a:cxn>
                  <a:cxn ang="T12">
                    <a:pos x="T4" y="T5"/>
                  </a:cxn>
                  <a:cxn ang="T13">
                    <a:pos x="T6" y="T7"/>
                  </a:cxn>
                  <a:cxn ang="T14">
                    <a:pos x="T8" y="T9"/>
                  </a:cxn>
                </a:cxnLst>
                <a:rect l="T15" t="T16" r="T17" b="T18"/>
                <a:pathLst>
                  <a:path w="223" h="23">
                    <a:moveTo>
                      <a:pt x="0" y="23"/>
                    </a:moveTo>
                    <a:lnTo>
                      <a:pt x="27" y="0"/>
                    </a:lnTo>
                    <a:lnTo>
                      <a:pt x="196" y="0"/>
                    </a:lnTo>
                    <a:lnTo>
                      <a:pt x="223" y="23"/>
                    </a:lnTo>
                    <a:lnTo>
                      <a:pt x="0" y="23"/>
                    </a:lnTo>
                    <a:close/>
                  </a:path>
                </a:pathLst>
              </a:custGeom>
              <a:solidFill>
                <a:srgbClr val="C9C9B6"/>
              </a:solidFill>
              <a:ln w="9525">
                <a:noFill/>
                <a:round/>
              </a:ln>
            </p:spPr>
            <p:txBody>
              <a:bodyPr/>
              <a:lstStyle/>
              <a:p>
                <a:endParaRPr lang="zh-CN" altLang="en-US"/>
              </a:p>
            </p:txBody>
          </p:sp>
          <p:sp>
            <p:nvSpPr>
              <p:cNvPr id="67877" name="Freeform 176"/>
              <p:cNvSpPr/>
              <p:nvPr/>
            </p:nvSpPr>
            <p:spPr bwMode="auto">
              <a:xfrm>
                <a:off x="5293" y="1587"/>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 name="T10" fmla="*/ 0 60000 65536"/>
                  <a:gd name="T11" fmla="*/ 0 60000 65536"/>
                  <a:gd name="T12" fmla="*/ 0 60000 65536"/>
                  <a:gd name="T13" fmla="*/ 0 60000 65536"/>
                  <a:gd name="T14" fmla="*/ 0 60000 65536"/>
                  <a:gd name="T15" fmla="*/ 0 w 223"/>
                  <a:gd name="T16" fmla="*/ 0 h 23"/>
                  <a:gd name="T17" fmla="*/ 223 w 223"/>
                  <a:gd name="T18" fmla="*/ 23 h 23"/>
                </a:gdLst>
                <a:ahLst/>
                <a:cxnLst>
                  <a:cxn ang="T10">
                    <a:pos x="T0" y="T1"/>
                  </a:cxn>
                  <a:cxn ang="T11">
                    <a:pos x="T2" y="T3"/>
                  </a:cxn>
                  <a:cxn ang="T12">
                    <a:pos x="T4" y="T5"/>
                  </a:cxn>
                  <a:cxn ang="T13">
                    <a:pos x="T6" y="T7"/>
                  </a:cxn>
                  <a:cxn ang="T14">
                    <a:pos x="T8" y="T9"/>
                  </a:cxn>
                </a:cxnLst>
                <a:rect l="T15" t="T16" r="T17" b="T18"/>
                <a:pathLst>
                  <a:path w="223" h="23">
                    <a:moveTo>
                      <a:pt x="0" y="23"/>
                    </a:moveTo>
                    <a:lnTo>
                      <a:pt x="27" y="0"/>
                    </a:lnTo>
                    <a:lnTo>
                      <a:pt x="196" y="0"/>
                    </a:lnTo>
                    <a:lnTo>
                      <a:pt x="223" y="23"/>
                    </a:lnTo>
                    <a:lnTo>
                      <a:pt x="0" y="23"/>
                    </a:lnTo>
                    <a:close/>
                  </a:path>
                </a:pathLst>
              </a:custGeom>
              <a:solidFill>
                <a:srgbClr val="C9C9B6"/>
              </a:solidFill>
              <a:ln w="9525">
                <a:noFill/>
                <a:round/>
              </a:ln>
            </p:spPr>
            <p:txBody>
              <a:bodyPr/>
              <a:lstStyle/>
              <a:p>
                <a:endParaRPr lang="zh-CN" altLang="en-US"/>
              </a:p>
            </p:txBody>
          </p:sp>
          <p:sp>
            <p:nvSpPr>
              <p:cNvPr id="67878" name="Rectangle 177"/>
              <p:cNvSpPr>
                <a:spLocks noChangeArrowheads="1"/>
              </p:cNvSpPr>
              <p:nvPr/>
            </p:nvSpPr>
            <p:spPr bwMode="auto">
              <a:xfrm>
                <a:off x="5293" y="1610"/>
                <a:ext cx="223" cy="176"/>
              </a:xfrm>
              <a:prstGeom prst="rect">
                <a:avLst/>
              </a:prstGeom>
              <a:solidFill>
                <a:srgbClr val="B7B79D"/>
              </a:solidFill>
              <a:ln w="9525">
                <a:noFill/>
                <a:miter lim="800000"/>
              </a:ln>
            </p:spPr>
            <p:txBody>
              <a:bodyPr/>
              <a:lstStyle/>
              <a:p>
                <a:endParaRPr lang="zh-CN" altLang="en-US"/>
              </a:p>
            </p:txBody>
          </p:sp>
          <p:sp>
            <p:nvSpPr>
              <p:cNvPr id="67879" name="Rectangle 178"/>
              <p:cNvSpPr>
                <a:spLocks noChangeArrowheads="1"/>
              </p:cNvSpPr>
              <p:nvPr/>
            </p:nvSpPr>
            <p:spPr bwMode="auto">
              <a:xfrm>
                <a:off x="5247" y="1798"/>
                <a:ext cx="314" cy="78"/>
              </a:xfrm>
              <a:prstGeom prst="rect">
                <a:avLst/>
              </a:prstGeom>
              <a:solidFill>
                <a:srgbClr val="B7B79D"/>
              </a:solidFill>
              <a:ln w="9525">
                <a:noFill/>
                <a:miter lim="800000"/>
              </a:ln>
            </p:spPr>
            <p:txBody>
              <a:bodyPr/>
              <a:lstStyle/>
              <a:p>
                <a:endParaRPr lang="zh-CN" altLang="en-US"/>
              </a:p>
            </p:txBody>
          </p:sp>
          <p:sp>
            <p:nvSpPr>
              <p:cNvPr id="67880" name="Rectangle 179"/>
              <p:cNvSpPr>
                <a:spLocks noChangeArrowheads="1"/>
              </p:cNvSpPr>
              <p:nvPr/>
            </p:nvSpPr>
            <p:spPr bwMode="auto">
              <a:xfrm>
                <a:off x="5313" y="1632"/>
                <a:ext cx="182" cy="135"/>
              </a:xfrm>
              <a:prstGeom prst="rect">
                <a:avLst/>
              </a:prstGeom>
              <a:solidFill>
                <a:srgbClr val="FFFFFF"/>
              </a:solidFill>
              <a:ln w="9525">
                <a:noFill/>
                <a:miter lim="800000"/>
              </a:ln>
            </p:spPr>
            <p:txBody>
              <a:bodyPr/>
              <a:lstStyle/>
              <a:p>
                <a:endParaRPr lang="zh-CN" altLang="en-US"/>
              </a:p>
            </p:txBody>
          </p:sp>
          <p:sp>
            <p:nvSpPr>
              <p:cNvPr id="67881" name="Line 180"/>
              <p:cNvSpPr>
                <a:spLocks noChangeShapeType="1"/>
              </p:cNvSpPr>
              <p:nvPr/>
            </p:nvSpPr>
            <p:spPr bwMode="auto">
              <a:xfrm flipH="1">
                <a:off x="5462" y="1828"/>
                <a:ext cx="75" cy="1"/>
              </a:xfrm>
              <a:prstGeom prst="line">
                <a:avLst/>
              </a:prstGeom>
              <a:noFill/>
              <a:ln w="9525">
                <a:solidFill>
                  <a:srgbClr val="000000"/>
                </a:solidFill>
                <a:round/>
              </a:ln>
            </p:spPr>
            <p:txBody>
              <a:bodyPr/>
              <a:lstStyle/>
              <a:p>
                <a:endParaRPr lang="zh-CN" altLang="en-US"/>
              </a:p>
            </p:txBody>
          </p:sp>
          <p:grpSp>
            <p:nvGrpSpPr>
              <p:cNvPr id="67882" name="Group 181"/>
              <p:cNvGrpSpPr/>
              <p:nvPr/>
            </p:nvGrpSpPr>
            <p:grpSpPr bwMode="auto">
              <a:xfrm>
                <a:off x="5237" y="1883"/>
                <a:ext cx="335" cy="50"/>
                <a:chOff x="5237" y="1883"/>
                <a:chExt cx="335" cy="50"/>
              </a:xfrm>
            </p:grpSpPr>
            <p:sp>
              <p:nvSpPr>
                <p:cNvPr id="67883" name="Freeform 182"/>
                <p:cNvSpPr/>
                <p:nvPr/>
              </p:nvSpPr>
              <p:spPr bwMode="auto">
                <a:xfrm>
                  <a:off x="5237" y="1883"/>
                  <a:ext cx="335" cy="38"/>
                </a:xfrm>
                <a:custGeom>
                  <a:avLst/>
                  <a:gdLst>
                    <a:gd name="T0" fmla="*/ 0 w 335"/>
                    <a:gd name="T1" fmla="*/ 38 h 38"/>
                    <a:gd name="T2" fmla="*/ 39 w 335"/>
                    <a:gd name="T3" fmla="*/ 0 h 38"/>
                    <a:gd name="T4" fmla="*/ 295 w 335"/>
                    <a:gd name="T5" fmla="*/ 0 h 38"/>
                    <a:gd name="T6" fmla="*/ 335 w 335"/>
                    <a:gd name="T7" fmla="*/ 38 h 38"/>
                    <a:gd name="T8" fmla="*/ 0 w 335"/>
                    <a:gd name="T9" fmla="*/ 38 h 38"/>
                    <a:gd name="T10" fmla="*/ 0 60000 65536"/>
                    <a:gd name="T11" fmla="*/ 0 60000 65536"/>
                    <a:gd name="T12" fmla="*/ 0 60000 65536"/>
                    <a:gd name="T13" fmla="*/ 0 60000 65536"/>
                    <a:gd name="T14" fmla="*/ 0 60000 65536"/>
                    <a:gd name="T15" fmla="*/ 0 w 335"/>
                    <a:gd name="T16" fmla="*/ 0 h 38"/>
                    <a:gd name="T17" fmla="*/ 335 w 335"/>
                    <a:gd name="T18" fmla="*/ 38 h 38"/>
                  </a:gdLst>
                  <a:ahLst/>
                  <a:cxnLst>
                    <a:cxn ang="T10">
                      <a:pos x="T0" y="T1"/>
                    </a:cxn>
                    <a:cxn ang="T11">
                      <a:pos x="T2" y="T3"/>
                    </a:cxn>
                    <a:cxn ang="T12">
                      <a:pos x="T4" y="T5"/>
                    </a:cxn>
                    <a:cxn ang="T13">
                      <a:pos x="T6" y="T7"/>
                    </a:cxn>
                    <a:cxn ang="T14">
                      <a:pos x="T8" y="T9"/>
                    </a:cxn>
                  </a:cxnLst>
                  <a:rect l="T15" t="T16" r="T17" b="T18"/>
                  <a:pathLst>
                    <a:path w="335" h="38">
                      <a:moveTo>
                        <a:pt x="0" y="38"/>
                      </a:moveTo>
                      <a:lnTo>
                        <a:pt x="39" y="0"/>
                      </a:lnTo>
                      <a:lnTo>
                        <a:pt x="295" y="0"/>
                      </a:lnTo>
                      <a:lnTo>
                        <a:pt x="335" y="38"/>
                      </a:lnTo>
                      <a:lnTo>
                        <a:pt x="0" y="38"/>
                      </a:lnTo>
                      <a:close/>
                    </a:path>
                  </a:pathLst>
                </a:custGeom>
                <a:solidFill>
                  <a:srgbClr val="C9C9B6"/>
                </a:solidFill>
                <a:ln w="9525">
                  <a:noFill/>
                  <a:round/>
                </a:ln>
              </p:spPr>
              <p:txBody>
                <a:bodyPr/>
                <a:lstStyle/>
                <a:p>
                  <a:endParaRPr lang="zh-CN" altLang="en-US"/>
                </a:p>
              </p:txBody>
            </p:sp>
            <p:sp>
              <p:nvSpPr>
                <p:cNvPr id="67884" name="Freeform 183"/>
                <p:cNvSpPr/>
                <p:nvPr/>
              </p:nvSpPr>
              <p:spPr bwMode="auto">
                <a:xfrm>
                  <a:off x="5237" y="1883"/>
                  <a:ext cx="335" cy="38"/>
                </a:xfrm>
                <a:custGeom>
                  <a:avLst/>
                  <a:gdLst>
                    <a:gd name="T0" fmla="*/ 0 w 335"/>
                    <a:gd name="T1" fmla="*/ 38 h 38"/>
                    <a:gd name="T2" fmla="*/ 39 w 335"/>
                    <a:gd name="T3" fmla="*/ 0 h 38"/>
                    <a:gd name="T4" fmla="*/ 295 w 335"/>
                    <a:gd name="T5" fmla="*/ 0 h 38"/>
                    <a:gd name="T6" fmla="*/ 335 w 335"/>
                    <a:gd name="T7" fmla="*/ 38 h 38"/>
                    <a:gd name="T8" fmla="*/ 0 w 335"/>
                    <a:gd name="T9" fmla="*/ 38 h 38"/>
                    <a:gd name="T10" fmla="*/ 0 60000 65536"/>
                    <a:gd name="T11" fmla="*/ 0 60000 65536"/>
                    <a:gd name="T12" fmla="*/ 0 60000 65536"/>
                    <a:gd name="T13" fmla="*/ 0 60000 65536"/>
                    <a:gd name="T14" fmla="*/ 0 60000 65536"/>
                    <a:gd name="T15" fmla="*/ 0 w 335"/>
                    <a:gd name="T16" fmla="*/ 0 h 38"/>
                    <a:gd name="T17" fmla="*/ 335 w 335"/>
                    <a:gd name="T18" fmla="*/ 38 h 38"/>
                  </a:gdLst>
                  <a:ahLst/>
                  <a:cxnLst>
                    <a:cxn ang="T10">
                      <a:pos x="T0" y="T1"/>
                    </a:cxn>
                    <a:cxn ang="T11">
                      <a:pos x="T2" y="T3"/>
                    </a:cxn>
                    <a:cxn ang="T12">
                      <a:pos x="T4" y="T5"/>
                    </a:cxn>
                    <a:cxn ang="T13">
                      <a:pos x="T6" y="T7"/>
                    </a:cxn>
                    <a:cxn ang="T14">
                      <a:pos x="T8" y="T9"/>
                    </a:cxn>
                  </a:cxnLst>
                  <a:rect l="T15" t="T16" r="T17" b="T18"/>
                  <a:pathLst>
                    <a:path w="335" h="38">
                      <a:moveTo>
                        <a:pt x="0" y="38"/>
                      </a:moveTo>
                      <a:lnTo>
                        <a:pt x="39" y="0"/>
                      </a:lnTo>
                      <a:lnTo>
                        <a:pt x="295" y="0"/>
                      </a:lnTo>
                      <a:lnTo>
                        <a:pt x="335" y="38"/>
                      </a:lnTo>
                      <a:lnTo>
                        <a:pt x="0" y="38"/>
                      </a:lnTo>
                      <a:close/>
                    </a:path>
                  </a:pathLst>
                </a:custGeom>
                <a:solidFill>
                  <a:srgbClr val="C9C9B6"/>
                </a:solidFill>
                <a:ln w="9525">
                  <a:noFill/>
                  <a:round/>
                </a:ln>
              </p:spPr>
              <p:txBody>
                <a:bodyPr/>
                <a:lstStyle/>
                <a:p>
                  <a:endParaRPr lang="zh-CN" altLang="en-US"/>
                </a:p>
              </p:txBody>
            </p:sp>
            <p:sp>
              <p:nvSpPr>
                <p:cNvPr id="67885" name="Rectangle 184"/>
                <p:cNvSpPr>
                  <a:spLocks noChangeArrowheads="1"/>
                </p:cNvSpPr>
                <p:nvPr/>
              </p:nvSpPr>
              <p:spPr bwMode="auto">
                <a:xfrm>
                  <a:off x="5239" y="1919"/>
                  <a:ext cx="331" cy="14"/>
                </a:xfrm>
                <a:prstGeom prst="rect">
                  <a:avLst/>
                </a:prstGeom>
                <a:solidFill>
                  <a:srgbClr val="BAB79D"/>
                </a:solidFill>
                <a:ln w="9525">
                  <a:noFill/>
                  <a:miter lim="800000"/>
                </a:ln>
              </p:spPr>
              <p:txBody>
                <a:bodyPr/>
                <a:lstStyle/>
                <a:p>
                  <a:endParaRPr lang="zh-CN" altLang="en-US"/>
                </a:p>
              </p:txBody>
            </p:sp>
          </p:grpSp>
        </p:grpSp>
      </p:grpSp>
      <p:sp>
        <p:nvSpPr>
          <p:cNvPr id="67613" name="Rectangle 185"/>
          <p:cNvSpPr>
            <a:spLocks noChangeArrowheads="1"/>
          </p:cNvSpPr>
          <p:nvPr/>
        </p:nvSpPr>
        <p:spPr bwMode="auto">
          <a:xfrm>
            <a:off x="1900238" y="1920875"/>
            <a:ext cx="898525" cy="355600"/>
          </a:xfrm>
          <a:prstGeom prst="rect">
            <a:avLst/>
          </a:prstGeom>
          <a:noFill/>
          <a:ln w="9525">
            <a:noFill/>
            <a:miter lim="800000"/>
          </a:ln>
        </p:spPr>
        <p:txBody>
          <a:bodyPr/>
          <a:lstStyle/>
          <a:p>
            <a:endParaRPr lang="zh-CN" altLang="en-US"/>
          </a:p>
        </p:txBody>
      </p:sp>
      <p:sp>
        <p:nvSpPr>
          <p:cNvPr id="67614" name="Rectangle 186"/>
          <p:cNvSpPr>
            <a:spLocks noChangeArrowheads="1"/>
          </p:cNvSpPr>
          <p:nvPr/>
        </p:nvSpPr>
        <p:spPr bwMode="auto">
          <a:xfrm>
            <a:off x="2343150" y="2324100"/>
            <a:ext cx="917575" cy="304800"/>
          </a:xfrm>
          <a:prstGeom prst="rect">
            <a:avLst/>
          </a:prstGeom>
          <a:noFill/>
          <a:ln w="9525">
            <a:noFill/>
            <a:miter lim="800000"/>
          </a:ln>
        </p:spPr>
        <p:txBody>
          <a:bodyPr wrap="none" lIns="0" tIns="0" rIns="0" bIns="0">
            <a:spAutoFit/>
          </a:bodyPr>
          <a:lstStyle/>
          <a:p>
            <a:r>
              <a:rPr kumimoji="1" lang="en-US" altLang="zh-CN" sz="2000" b="1">
                <a:latin typeface="Arial" panose="020B0604020202020204" pitchFamily="34" charset="0"/>
              </a:rPr>
              <a:t>222.1.1.</a:t>
            </a:r>
            <a:endParaRPr kumimoji="1" lang="en-US" altLang="zh-CN" sz="2000">
              <a:latin typeface="Arial" panose="020B0604020202020204" pitchFamily="34" charset="0"/>
            </a:endParaRPr>
          </a:p>
        </p:txBody>
      </p:sp>
      <p:sp>
        <p:nvSpPr>
          <p:cNvPr id="67615" name="Rectangle 187"/>
          <p:cNvSpPr>
            <a:spLocks noChangeArrowheads="1"/>
          </p:cNvSpPr>
          <p:nvPr/>
        </p:nvSpPr>
        <p:spPr bwMode="auto">
          <a:xfrm>
            <a:off x="3568700" y="1482725"/>
            <a:ext cx="1008063" cy="354013"/>
          </a:xfrm>
          <a:prstGeom prst="rect">
            <a:avLst/>
          </a:prstGeom>
          <a:noFill/>
          <a:ln w="9525">
            <a:noFill/>
            <a:miter lim="800000"/>
          </a:ln>
        </p:spPr>
        <p:txBody>
          <a:bodyPr/>
          <a:lstStyle/>
          <a:p>
            <a:endParaRPr lang="zh-CN" altLang="en-US"/>
          </a:p>
        </p:txBody>
      </p:sp>
      <p:sp>
        <p:nvSpPr>
          <p:cNvPr id="67616" name="Rectangle 188"/>
          <p:cNvSpPr>
            <a:spLocks noChangeArrowheads="1"/>
          </p:cNvSpPr>
          <p:nvPr/>
        </p:nvSpPr>
        <p:spPr bwMode="auto">
          <a:xfrm>
            <a:off x="3484563" y="1439863"/>
            <a:ext cx="1057275" cy="304800"/>
          </a:xfrm>
          <a:prstGeom prst="rect">
            <a:avLst/>
          </a:prstGeom>
          <a:noFill/>
          <a:ln w="9525">
            <a:noFill/>
            <a:miter lim="800000"/>
          </a:ln>
        </p:spPr>
        <p:txBody>
          <a:bodyPr wrap="none" lIns="0" tIns="0" rIns="0" bIns="0">
            <a:spAutoFit/>
          </a:bodyPr>
          <a:lstStyle/>
          <a:p>
            <a:r>
              <a:rPr kumimoji="1" lang="en-US" altLang="zh-CN" sz="2000">
                <a:latin typeface="Arial" panose="020B0604020202020204" pitchFamily="34" charset="0"/>
              </a:rPr>
              <a:t>222.1.1.1</a:t>
            </a:r>
          </a:p>
        </p:txBody>
      </p:sp>
      <p:sp>
        <p:nvSpPr>
          <p:cNvPr id="67617" name="Rectangle 189"/>
          <p:cNvSpPr>
            <a:spLocks noChangeArrowheads="1"/>
          </p:cNvSpPr>
          <p:nvPr/>
        </p:nvSpPr>
        <p:spPr bwMode="auto">
          <a:xfrm>
            <a:off x="5113338" y="1482725"/>
            <a:ext cx="1006475" cy="354013"/>
          </a:xfrm>
          <a:prstGeom prst="rect">
            <a:avLst/>
          </a:prstGeom>
          <a:noFill/>
          <a:ln w="9525">
            <a:noFill/>
            <a:miter lim="800000"/>
          </a:ln>
        </p:spPr>
        <p:txBody>
          <a:bodyPr/>
          <a:lstStyle/>
          <a:p>
            <a:endParaRPr lang="zh-CN" altLang="en-US"/>
          </a:p>
        </p:txBody>
      </p:sp>
      <p:sp>
        <p:nvSpPr>
          <p:cNvPr id="67618" name="Rectangle 190"/>
          <p:cNvSpPr>
            <a:spLocks noChangeArrowheads="1"/>
          </p:cNvSpPr>
          <p:nvPr/>
        </p:nvSpPr>
        <p:spPr bwMode="auto">
          <a:xfrm>
            <a:off x="5006975" y="1439863"/>
            <a:ext cx="1057275" cy="304800"/>
          </a:xfrm>
          <a:prstGeom prst="rect">
            <a:avLst/>
          </a:prstGeom>
          <a:noFill/>
          <a:ln w="9525">
            <a:noFill/>
            <a:miter lim="800000"/>
          </a:ln>
        </p:spPr>
        <p:txBody>
          <a:bodyPr wrap="none" lIns="0" tIns="0" rIns="0" bIns="0">
            <a:spAutoFit/>
          </a:bodyPr>
          <a:lstStyle/>
          <a:p>
            <a:r>
              <a:rPr kumimoji="1" lang="en-US" altLang="zh-CN" sz="2000">
                <a:latin typeface="Arial" panose="020B0604020202020204" pitchFamily="34" charset="0"/>
              </a:rPr>
              <a:t>222.1.1.2</a:t>
            </a:r>
          </a:p>
        </p:txBody>
      </p:sp>
      <p:sp>
        <p:nvSpPr>
          <p:cNvPr id="67619" name="Rectangle 191"/>
          <p:cNvSpPr>
            <a:spLocks noChangeArrowheads="1"/>
          </p:cNvSpPr>
          <p:nvPr/>
        </p:nvSpPr>
        <p:spPr bwMode="auto">
          <a:xfrm>
            <a:off x="6707188" y="1482725"/>
            <a:ext cx="1006475" cy="354013"/>
          </a:xfrm>
          <a:prstGeom prst="rect">
            <a:avLst/>
          </a:prstGeom>
          <a:noFill/>
          <a:ln w="9525">
            <a:noFill/>
            <a:miter lim="800000"/>
          </a:ln>
        </p:spPr>
        <p:txBody>
          <a:bodyPr/>
          <a:lstStyle/>
          <a:p>
            <a:endParaRPr lang="zh-CN" altLang="en-US"/>
          </a:p>
        </p:txBody>
      </p:sp>
      <p:sp>
        <p:nvSpPr>
          <p:cNvPr id="67620" name="Rectangle 192"/>
          <p:cNvSpPr>
            <a:spLocks noChangeArrowheads="1"/>
          </p:cNvSpPr>
          <p:nvPr/>
        </p:nvSpPr>
        <p:spPr bwMode="auto">
          <a:xfrm>
            <a:off x="6554788" y="1412875"/>
            <a:ext cx="1057275" cy="306388"/>
          </a:xfrm>
          <a:prstGeom prst="rect">
            <a:avLst/>
          </a:prstGeom>
          <a:noFill/>
          <a:ln w="9525">
            <a:noFill/>
            <a:miter lim="800000"/>
          </a:ln>
        </p:spPr>
        <p:txBody>
          <a:bodyPr wrap="none" lIns="0" tIns="0" rIns="0" bIns="0">
            <a:spAutoFit/>
          </a:bodyPr>
          <a:lstStyle/>
          <a:p>
            <a:r>
              <a:rPr kumimoji="1" lang="en-US" altLang="zh-CN" sz="2000">
                <a:latin typeface="Arial" panose="020B0604020202020204" pitchFamily="34" charset="0"/>
              </a:rPr>
              <a:t>222.1.1.3</a:t>
            </a:r>
          </a:p>
        </p:txBody>
      </p:sp>
      <p:sp>
        <p:nvSpPr>
          <p:cNvPr id="67621" name="Rectangle 193"/>
          <p:cNvSpPr>
            <a:spLocks noChangeArrowheads="1"/>
          </p:cNvSpPr>
          <p:nvPr/>
        </p:nvSpPr>
        <p:spPr bwMode="auto">
          <a:xfrm>
            <a:off x="4168775" y="2138363"/>
            <a:ext cx="26988" cy="538162"/>
          </a:xfrm>
          <a:prstGeom prst="rect">
            <a:avLst/>
          </a:prstGeom>
          <a:solidFill>
            <a:srgbClr val="000000"/>
          </a:solidFill>
          <a:ln w="9525">
            <a:noFill/>
            <a:miter lim="800000"/>
          </a:ln>
        </p:spPr>
        <p:txBody>
          <a:bodyPr/>
          <a:lstStyle/>
          <a:p>
            <a:endParaRPr lang="zh-CN" altLang="en-US"/>
          </a:p>
        </p:txBody>
      </p:sp>
      <p:grpSp>
        <p:nvGrpSpPr>
          <p:cNvPr id="67622" name="Group 194"/>
          <p:cNvGrpSpPr/>
          <p:nvPr/>
        </p:nvGrpSpPr>
        <p:grpSpPr bwMode="auto">
          <a:xfrm>
            <a:off x="3822700" y="2630488"/>
            <a:ext cx="647700" cy="385762"/>
            <a:chOff x="2299" y="1622"/>
            <a:chExt cx="439" cy="262"/>
          </a:xfrm>
        </p:grpSpPr>
        <p:sp>
          <p:nvSpPr>
            <p:cNvPr id="67847" name="Oval 195"/>
            <p:cNvSpPr>
              <a:spLocks noChangeArrowheads="1"/>
            </p:cNvSpPr>
            <p:nvPr/>
          </p:nvSpPr>
          <p:spPr bwMode="auto">
            <a:xfrm>
              <a:off x="2300" y="1731"/>
              <a:ext cx="438" cy="153"/>
            </a:xfrm>
            <a:prstGeom prst="ellipse">
              <a:avLst/>
            </a:prstGeom>
            <a:solidFill>
              <a:srgbClr val="0078AA"/>
            </a:solidFill>
            <a:ln w="4763">
              <a:solidFill>
                <a:srgbClr val="AAE6FF"/>
              </a:solidFill>
              <a:round/>
            </a:ln>
          </p:spPr>
          <p:txBody>
            <a:bodyPr/>
            <a:lstStyle/>
            <a:p>
              <a:endParaRPr lang="zh-CN" altLang="en-US"/>
            </a:p>
          </p:txBody>
        </p:sp>
        <p:sp>
          <p:nvSpPr>
            <p:cNvPr id="67848" name="Rectangle 196"/>
            <p:cNvSpPr>
              <a:spLocks noChangeArrowheads="1"/>
            </p:cNvSpPr>
            <p:nvPr/>
          </p:nvSpPr>
          <p:spPr bwMode="auto">
            <a:xfrm>
              <a:off x="2299" y="1700"/>
              <a:ext cx="437" cy="109"/>
            </a:xfrm>
            <a:prstGeom prst="rect">
              <a:avLst/>
            </a:prstGeom>
            <a:solidFill>
              <a:srgbClr val="0078AA"/>
            </a:solidFill>
            <a:ln w="9525">
              <a:noFill/>
              <a:miter lim="800000"/>
            </a:ln>
          </p:spPr>
          <p:txBody>
            <a:bodyPr/>
            <a:lstStyle/>
            <a:p>
              <a:endParaRPr lang="zh-CN" altLang="en-US"/>
            </a:p>
          </p:txBody>
        </p:sp>
        <p:sp>
          <p:nvSpPr>
            <p:cNvPr id="67849" name="Rectangle 197"/>
            <p:cNvSpPr>
              <a:spLocks noChangeArrowheads="1"/>
            </p:cNvSpPr>
            <p:nvPr/>
          </p:nvSpPr>
          <p:spPr bwMode="auto">
            <a:xfrm>
              <a:off x="2299" y="1700"/>
              <a:ext cx="437" cy="109"/>
            </a:xfrm>
            <a:prstGeom prst="rect">
              <a:avLst/>
            </a:prstGeom>
            <a:solidFill>
              <a:srgbClr val="0078AA"/>
            </a:solidFill>
            <a:ln w="9525">
              <a:noFill/>
              <a:miter lim="800000"/>
            </a:ln>
          </p:spPr>
          <p:txBody>
            <a:bodyPr/>
            <a:lstStyle/>
            <a:p>
              <a:endParaRPr lang="zh-CN" altLang="en-US"/>
            </a:p>
          </p:txBody>
        </p:sp>
        <p:sp>
          <p:nvSpPr>
            <p:cNvPr id="67850" name="Oval 198"/>
            <p:cNvSpPr>
              <a:spLocks noChangeArrowheads="1"/>
            </p:cNvSpPr>
            <p:nvPr/>
          </p:nvSpPr>
          <p:spPr bwMode="auto">
            <a:xfrm>
              <a:off x="2300" y="1622"/>
              <a:ext cx="438" cy="153"/>
            </a:xfrm>
            <a:prstGeom prst="ellipse">
              <a:avLst/>
            </a:prstGeom>
            <a:solidFill>
              <a:srgbClr val="00B4FF"/>
            </a:solidFill>
            <a:ln w="4763">
              <a:solidFill>
                <a:srgbClr val="AAE6FF"/>
              </a:solidFill>
              <a:round/>
            </a:ln>
          </p:spPr>
          <p:txBody>
            <a:bodyPr/>
            <a:lstStyle/>
            <a:p>
              <a:endParaRPr lang="zh-CN" altLang="en-US"/>
            </a:p>
          </p:txBody>
        </p:sp>
        <p:grpSp>
          <p:nvGrpSpPr>
            <p:cNvPr id="67851" name="Group 199"/>
            <p:cNvGrpSpPr/>
            <p:nvPr/>
          </p:nvGrpSpPr>
          <p:grpSpPr bwMode="auto">
            <a:xfrm>
              <a:off x="2365" y="1640"/>
              <a:ext cx="304" cy="117"/>
              <a:chOff x="2365" y="1640"/>
              <a:chExt cx="304" cy="117"/>
            </a:xfrm>
          </p:grpSpPr>
          <p:grpSp>
            <p:nvGrpSpPr>
              <p:cNvPr id="67854" name="Group 200"/>
              <p:cNvGrpSpPr/>
              <p:nvPr/>
            </p:nvGrpSpPr>
            <p:grpSpPr bwMode="auto">
              <a:xfrm>
                <a:off x="2365" y="1640"/>
                <a:ext cx="302" cy="115"/>
                <a:chOff x="2365" y="1640"/>
                <a:chExt cx="302" cy="115"/>
              </a:xfrm>
            </p:grpSpPr>
            <p:sp>
              <p:nvSpPr>
                <p:cNvPr id="67864" name="Freeform 201"/>
                <p:cNvSpPr/>
                <p:nvPr/>
              </p:nvSpPr>
              <p:spPr bwMode="auto">
                <a:xfrm>
                  <a:off x="2523" y="1643"/>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4 w 144"/>
                    <a:gd name="T11" fmla="*/ 0 h 49"/>
                    <a:gd name="T12" fmla="*/ 72 w 144"/>
                    <a:gd name="T13" fmla="*/ 8 h 49"/>
                    <a:gd name="T14" fmla="*/ 0 w 144"/>
                    <a:gd name="T15" fmla="*/ 38 h 49"/>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49"/>
                    <a:gd name="T26" fmla="*/ 144 w 144"/>
                    <a:gd name="T27" fmla="*/ 49 h 4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49">
                      <a:moveTo>
                        <a:pt x="0" y="38"/>
                      </a:moveTo>
                      <a:lnTo>
                        <a:pt x="32" y="49"/>
                      </a:lnTo>
                      <a:lnTo>
                        <a:pt x="109" y="16"/>
                      </a:lnTo>
                      <a:lnTo>
                        <a:pt x="144" y="27"/>
                      </a:lnTo>
                      <a:lnTo>
                        <a:pt x="125" y="0"/>
                      </a:lnTo>
                      <a:lnTo>
                        <a:pt x="34" y="0"/>
                      </a:lnTo>
                      <a:lnTo>
                        <a:pt x="72" y="8"/>
                      </a:lnTo>
                      <a:lnTo>
                        <a:pt x="0" y="38"/>
                      </a:lnTo>
                      <a:close/>
                    </a:path>
                  </a:pathLst>
                </a:custGeom>
                <a:solidFill>
                  <a:srgbClr val="000000"/>
                </a:solidFill>
                <a:ln w="9525">
                  <a:noFill/>
                  <a:round/>
                </a:ln>
              </p:spPr>
              <p:txBody>
                <a:bodyPr/>
                <a:lstStyle/>
                <a:p>
                  <a:endParaRPr lang="zh-CN" altLang="en-US"/>
                </a:p>
              </p:txBody>
            </p:sp>
            <p:sp>
              <p:nvSpPr>
                <p:cNvPr id="67865" name="Freeform 202"/>
                <p:cNvSpPr/>
                <p:nvPr/>
              </p:nvSpPr>
              <p:spPr bwMode="auto">
                <a:xfrm>
                  <a:off x="2523" y="1643"/>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4 w 144"/>
                    <a:gd name="T11" fmla="*/ 0 h 49"/>
                    <a:gd name="T12" fmla="*/ 72 w 144"/>
                    <a:gd name="T13" fmla="*/ 8 h 49"/>
                    <a:gd name="T14" fmla="*/ 0 w 144"/>
                    <a:gd name="T15" fmla="*/ 38 h 49"/>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49"/>
                    <a:gd name="T26" fmla="*/ 144 w 144"/>
                    <a:gd name="T27" fmla="*/ 49 h 4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49">
                      <a:moveTo>
                        <a:pt x="0" y="38"/>
                      </a:moveTo>
                      <a:lnTo>
                        <a:pt x="32" y="49"/>
                      </a:lnTo>
                      <a:lnTo>
                        <a:pt x="109" y="16"/>
                      </a:lnTo>
                      <a:lnTo>
                        <a:pt x="144" y="27"/>
                      </a:lnTo>
                      <a:lnTo>
                        <a:pt x="125" y="0"/>
                      </a:lnTo>
                      <a:lnTo>
                        <a:pt x="34" y="0"/>
                      </a:lnTo>
                      <a:lnTo>
                        <a:pt x="72" y="8"/>
                      </a:lnTo>
                      <a:lnTo>
                        <a:pt x="0" y="38"/>
                      </a:lnTo>
                      <a:close/>
                    </a:path>
                  </a:pathLst>
                </a:custGeom>
                <a:solidFill>
                  <a:srgbClr val="000000"/>
                </a:solidFill>
                <a:ln w="9525">
                  <a:noFill/>
                  <a:round/>
                </a:ln>
              </p:spPr>
              <p:txBody>
                <a:bodyPr/>
                <a:lstStyle/>
                <a:p>
                  <a:endParaRPr lang="zh-CN" altLang="en-US"/>
                </a:p>
              </p:txBody>
            </p:sp>
            <p:sp>
              <p:nvSpPr>
                <p:cNvPr id="67866" name="Freeform 203"/>
                <p:cNvSpPr/>
                <p:nvPr/>
              </p:nvSpPr>
              <p:spPr bwMode="auto">
                <a:xfrm>
                  <a:off x="2365" y="1700"/>
                  <a:ext cx="144" cy="52"/>
                </a:xfrm>
                <a:custGeom>
                  <a:avLst/>
                  <a:gdLst>
                    <a:gd name="T0" fmla="*/ 144 w 144"/>
                    <a:gd name="T1" fmla="*/ 11 h 52"/>
                    <a:gd name="T2" fmla="*/ 112 w 144"/>
                    <a:gd name="T3" fmla="*/ 0 h 52"/>
                    <a:gd name="T4" fmla="*/ 38 w 144"/>
                    <a:gd name="T5" fmla="*/ 33 h 52"/>
                    <a:gd name="T6" fmla="*/ 0 w 144"/>
                    <a:gd name="T7" fmla="*/ 22 h 52"/>
                    <a:gd name="T8" fmla="*/ 19 w 144"/>
                    <a:gd name="T9" fmla="*/ 52 h 52"/>
                    <a:gd name="T10" fmla="*/ 112 w 144"/>
                    <a:gd name="T11" fmla="*/ 52 h 52"/>
                    <a:gd name="T12" fmla="*/ 72 w 144"/>
                    <a:gd name="T13" fmla="*/ 41 h 52"/>
                    <a:gd name="T14" fmla="*/ 144 w 144"/>
                    <a:gd name="T15" fmla="*/ 11 h 52"/>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52"/>
                    <a:gd name="T26" fmla="*/ 144 w 144"/>
                    <a:gd name="T27" fmla="*/ 52 h 5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52">
                      <a:moveTo>
                        <a:pt x="144" y="11"/>
                      </a:moveTo>
                      <a:lnTo>
                        <a:pt x="112" y="0"/>
                      </a:lnTo>
                      <a:lnTo>
                        <a:pt x="38" y="33"/>
                      </a:lnTo>
                      <a:lnTo>
                        <a:pt x="0" y="22"/>
                      </a:lnTo>
                      <a:lnTo>
                        <a:pt x="19" y="52"/>
                      </a:lnTo>
                      <a:lnTo>
                        <a:pt x="112" y="52"/>
                      </a:lnTo>
                      <a:lnTo>
                        <a:pt x="72" y="41"/>
                      </a:lnTo>
                      <a:lnTo>
                        <a:pt x="144" y="11"/>
                      </a:lnTo>
                      <a:close/>
                    </a:path>
                  </a:pathLst>
                </a:custGeom>
                <a:solidFill>
                  <a:srgbClr val="000000"/>
                </a:solidFill>
                <a:ln w="9525">
                  <a:noFill/>
                  <a:round/>
                </a:ln>
              </p:spPr>
              <p:txBody>
                <a:bodyPr/>
                <a:lstStyle/>
                <a:p>
                  <a:endParaRPr lang="zh-CN" altLang="en-US"/>
                </a:p>
              </p:txBody>
            </p:sp>
            <p:sp>
              <p:nvSpPr>
                <p:cNvPr id="67867" name="Freeform 204"/>
                <p:cNvSpPr/>
                <p:nvPr/>
              </p:nvSpPr>
              <p:spPr bwMode="auto">
                <a:xfrm>
                  <a:off x="2365" y="1700"/>
                  <a:ext cx="144" cy="52"/>
                </a:xfrm>
                <a:custGeom>
                  <a:avLst/>
                  <a:gdLst>
                    <a:gd name="T0" fmla="*/ 144 w 144"/>
                    <a:gd name="T1" fmla="*/ 11 h 52"/>
                    <a:gd name="T2" fmla="*/ 112 w 144"/>
                    <a:gd name="T3" fmla="*/ 0 h 52"/>
                    <a:gd name="T4" fmla="*/ 38 w 144"/>
                    <a:gd name="T5" fmla="*/ 33 h 52"/>
                    <a:gd name="T6" fmla="*/ 0 w 144"/>
                    <a:gd name="T7" fmla="*/ 22 h 52"/>
                    <a:gd name="T8" fmla="*/ 19 w 144"/>
                    <a:gd name="T9" fmla="*/ 52 h 52"/>
                    <a:gd name="T10" fmla="*/ 112 w 144"/>
                    <a:gd name="T11" fmla="*/ 52 h 52"/>
                    <a:gd name="T12" fmla="*/ 72 w 144"/>
                    <a:gd name="T13" fmla="*/ 41 h 52"/>
                    <a:gd name="T14" fmla="*/ 144 w 144"/>
                    <a:gd name="T15" fmla="*/ 11 h 52"/>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52"/>
                    <a:gd name="T26" fmla="*/ 144 w 144"/>
                    <a:gd name="T27" fmla="*/ 52 h 5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52">
                      <a:moveTo>
                        <a:pt x="144" y="11"/>
                      </a:moveTo>
                      <a:lnTo>
                        <a:pt x="112" y="0"/>
                      </a:lnTo>
                      <a:lnTo>
                        <a:pt x="38" y="33"/>
                      </a:lnTo>
                      <a:lnTo>
                        <a:pt x="0" y="22"/>
                      </a:lnTo>
                      <a:lnTo>
                        <a:pt x="19" y="52"/>
                      </a:lnTo>
                      <a:lnTo>
                        <a:pt x="112" y="52"/>
                      </a:lnTo>
                      <a:lnTo>
                        <a:pt x="72" y="41"/>
                      </a:lnTo>
                      <a:lnTo>
                        <a:pt x="144" y="11"/>
                      </a:lnTo>
                      <a:close/>
                    </a:path>
                  </a:pathLst>
                </a:custGeom>
                <a:solidFill>
                  <a:srgbClr val="000000"/>
                </a:solidFill>
                <a:ln w="9525">
                  <a:noFill/>
                  <a:round/>
                </a:ln>
              </p:spPr>
              <p:txBody>
                <a:bodyPr/>
                <a:lstStyle/>
                <a:p>
                  <a:endParaRPr lang="zh-CN" altLang="en-US"/>
                </a:p>
              </p:txBody>
            </p:sp>
            <p:sp>
              <p:nvSpPr>
                <p:cNvPr id="67868" name="Freeform 205"/>
                <p:cNvSpPr/>
                <p:nvPr/>
              </p:nvSpPr>
              <p:spPr bwMode="auto">
                <a:xfrm>
                  <a:off x="2373" y="1640"/>
                  <a:ext cx="144" cy="49"/>
                </a:xfrm>
                <a:custGeom>
                  <a:avLst/>
                  <a:gdLst>
                    <a:gd name="T0" fmla="*/ 0 w 144"/>
                    <a:gd name="T1" fmla="*/ 11 h 49"/>
                    <a:gd name="T2" fmla="*/ 32 w 144"/>
                    <a:gd name="T3" fmla="*/ 0 h 49"/>
                    <a:gd name="T4" fmla="*/ 110 w 144"/>
                    <a:gd name="T5" fmla="*/ 30 h 49"/>
                    <a:gd name="T6" fmla="*/ 144 w 144"/>
                    <a:gd name="T7" fmla="*/ 22 h 49"/>
                    <a:gd name="T8" fmla="*/ 126 w 144"/>
                    <a:gd name="T9" fmla="*/ 49 h 49"/>
                    <a:gd name="T10" fmla="*/ 35 w 144"/>
                    <a:gd name="T11" fmla="*/ 49 h 49"/>
                    <a:gd name="T12" fmla="*/ 72 w 144"/>
                    <a:gd name="T13" fmla="*/ 41 h 49"/>
                    <a:gd name="T14" fmla="*/ 0 w 144"/>
                    <a:gd name="T15" fmla="*/ 11 h 49"/>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49"/>
                    <a:gd name="T26" fmla="*/ 144 w 144"/>
                    <a:gd name="T27" fmla="*/ 49 h 4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49">
                      <a:moveTo>
                        <a:pt x="0" y="11"/>
                      </a:moveTo>
                      <a:lnTo>
                        <a:pt x="32" y="0"/>
                      </a:lnTo>
                      <a:lnTo>
                        <a:pt x="110" y="30"/>
                      </a:lnTo>
                      <a:lnTo>
                        <a:pt x="144" y="22"/>
                      </a:lnTo>
                      <a:lnTo>
                        <a:pt x="126" y="49"/>
                      </a:lnTo>
                      <a:lnTo>
                        <a:pt x="35" y="49"/>
                      </a:lnTo>
                      <a:lnTo>
                        <a:pt x="72" y="41"/>
                      </a:lnTo>
                      <a:lnTo>
                        <a:pt x="0" y="11"/>
                      </a:lnTo>
                      <a:close/>
                    </a:path>
                  </a:pathLst>
                </a:custGeom>
                <a:solidFill>
                  <a:srgbClr val="000000"/>
                </a:solidFill>
                <a:ln w="9525">
                  <a:noFill/>
                  <a:round/>
                </a:ln>
              </p:spPr>
              <p:txBody>
                <a:bodyPr/>
                <a:lstStyle/>
                <a:p>
                  <a:endParaRPr lang="zh-CN" altLang="en-US"/>
                </a:p>
              </p:txBody>
            </p:sp>
            <p:sp>
              <p:nvSpPr>
                <p:cNvPr id="67869" name="Freeform 206"/>
                <p:cNvSpPr/>
                <p:nvPr/>
              </p:nvSpPr>
              <p:spPr bwMode="auto">
                <a:xfrm>
                  <a:off x="2373" y="1640"/>
                  <a:ext cx="144" cy="49"/>
                </a:xfrm>
                <a:custGeom>
                  <a:avLst/>
                  <a:gdLst>
                    <a:gd name="T0" fmla="*/ 0 w 144"/>
                    <a:gd name="T1" fmla="*/ 11 h 49"/>
                    <a:gd name="T2" fmla="*/ 32 w 144"/>
                    <a:gd name="T3" fmla="*/ 0 h 49"/>
                    <a:gd name="T4" fmla="*/ 110 w 144"/>
                    <a:gd name="T5" fmla="*/ 30 h 49"/>
                    <a:gd name="T6" fmla="*/ 144 w 144"/>
                    <a:gd name="T7" fmla="*/ 22 h 49"/>
                    <a:gd name="T8" fmla="*/ 126 w 144"/>
                    <a:gd name="T9" fmla="*/ 49 h 49"/>
                    <a:gd name="T10" fmla="*/ 35 w 144"/>
                    <a:gd name="T11" fmla="*/ 49 h 49"/>
                    <a:gd name="T12" fmla="*/ 72 w 144"/>
                    <a:gd name="T13" fmla="*/ 41 h 49"/>
                    <a:gd name="T14" fmla="*/ 0 w 144"/>
                    <a:gd name="T15" fmla="*/ 11 h 49"/>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49"/>
                    <a:gd name="T26" fmla="*/ 144 w 144"/>
                    <a:gd name="T27" fmla="*/ 49 h 4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49">
                      <a:moveTo>
                        <a:pt x="0" y="11"/>
                      </a:moveTo>
                      <a:lnTo>
                        <a:pt x="32" y="0"/>
                      </a:lnTo>
                      <a:lnTo>
                        <a:pt x="110" y="30"/>
                      </a:lnTo>
                      <a:lnTo>
                        <a:pt x="144" y="22"/>
                      </a:lnTo>
                      <a:lnTo>
                        <a:pt x="126" y="49"/>
                      </a:lnTo>
                      <a:lnTo>
                        <a:pt x="35" y="49"/>
                      </a:lnTo>
                      <a:lnTo>
                        <a:pt x="72" y="41"/>
                      </a:lnTo>
                      <a:lnTo>
                        <a:pt x="0" y="11"/>
                      </a:lnTo>
                      <a:close/>
                    </a:path>
                  </a:pathLst>
                </a:custGeom>
                <a:solidFill>
                  <a:srgbClr val="000000"/>
                </a:solidFill>
                <a:ln w="9525">
                  <a:noFill/>
                  <a:round/>
                </a:ln>
              </p:spPr>
              <p:txBody>
                <a:bodyPr/>
                <a:lstStyle/>
                <a:p>
                  <a:endParaRPr lang="zh-CN" altLang="en-US"/>
                </a:p>
              </p:txBody>
            </p:sp>
            <p:sp>
              <p:nvSpPr>
                <p:cNvPr id="67870" name="Freeform 207"/>
                <p:cNvSpPr/>
                <p:nvPr/>
              </p:nvSpPr>
              <p:spPr bwMode="auto">
                <a:xfrm>
                  <a:off x="2517" y="1706"/>
                  <a:ext cx="144" cy="49"/>
                </a:xfrm>
                <a:custGeom>
                  <a:avLst/>
                  <a:gdLst>
                    <a:gd name="T0" fmla="*/ 144 w 144"/>
                    <a:gd name="T1" fmla="*/ 38 h 49"/>
                    <a:gd name="T2" fmla="*/ 112 w 144"/>
                    <a:gd name="T3" fmla="*/ 49 h 49"/>
                    <a:gd name="T4" fmla="*/ 38 w 144"/>
                    <a:gd name="T5" fmla="*/ 16 h 49"/>
                    <a:gd name="T6" fmla="*/ 0 w 144"/>
                    <a:gd name="T7" fmla="*/ 27 h 49"/>
                    <a:gd name="T8" fmla="*/ 19 w 144"/>
                    <a:gd name="T9" fmla="*/ 0 h 49"/>
                    <a:gd name="T10" fmla="*/ 112 w 144"/>
                    <a:gd name="T11" fmla="*/ 0 h 49"/>
                    <a:gd name="T12" fmla="*/ 72 w 144"/>
                    <a:gd name="T13" fmla="*/ 8 h 49"/>
                    <a:gd name="T14" fmla="*/ 144 w 144"/>
                    <a:gd name="T15" fmla="*/ 38 h 49"/>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49"/>
                    <a:gd name="T26" fmla="*/ 144 w 144"/>
                    <a:gd name="T27" fmla="*/ 49 h 4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49">
                      <a:moveTo>
                        <a:pt x="144" y="38"/>
                      </a:moveTo>
                      <a:lnTo>
                        <a:pt x="112" y="49"/>
                      </a:lnTo>
                      <a:lnTo>
                        <a:pt x="38" y="16"/>
                      </a:lnTo>
                      <a:lnTo>
                        <a:pt x="0" y="27"/>
                      </a:lnTo>
                      <a:lnTo>
                        <a:pt x="19" y="0"/>
                      </a:lnTo>
                      <a:lnTo>
                        <a:pt x="112" y="0"/>
                      </a:lnTo>
                      <a:lnTo>
                        <a:pt x="72" y="8"/>
                      </a:lnTo>
                      <a:lnTo>
                        <a:pt x="144" y="38"/>
                      </a:lnTo>
                      <a:close/>
                    </a:path>
                  </a:pathLst>
                </a:custGeom>
                <a:solidFill>
                  <a:srgbClr val="000000"/>
                </a:solidFill>
                <a:ln w="9525">
                  <a:noFill/>
                  <a:round/>
                </a:ln>
              </p:spPr>
              <p:txBody>
                <a:bodyPr/>
                <a:lstStyle/>
                <a:p>
                  <a:endParaRPr lang="zh-CN" altLang="en-US"/>
                </a:p>
              </p:txBody>
            </p:sp>
            <p:sp>
              <p:nvSpPr>
                <p:cNvPr id="67871" name="Freeform 208"/>
                <p:cNvSpPr/>
                <p:nvPr/>
              </p:nvSpPr>
              <p:spPr bwMode="auto">
                <a:xfrm>
                  <a:off x="2517" y="1706"/>
                  <a:ext cx="144" cy="49"/>
                </a:xfrm>
                <a:custGeom>
                  <a:avLst/>
                  <a:gdLst>
                    <a:gd name="T0" fmla="*/ 144 w 144"/>
                    <a:gd name="T1" fmla="*/ 38 h 49"/>
                    <a:gd name="T2" fmla="*/ 112 w 144"/>
                    <a:gd name="T3" fmla="*/ 49 h 49"/>
                    <a:gd name="T4" fmla="*/ 38 w 144"/>
                    <a:gd name="T5" fmla="*/ 16 h 49"/>
                    <a:gd name="T6" fmla="*/ 0 w 144"/>
                    <a:gd name="T7" fmla="*/ 27 h 49"/>
                    <a:gd name="T8" fmla="*/ 19 w 144"/>
                    <a:gd name="T9" fmla="*/ 0 h 49"/>
                    <a:gd name="T10" fmla="*/ 112 w 144"/>
                    <a:gd name="T11" fmla="*/ 0 h 49"/>
                    <a:gd name="T12" fmla="*/ 72 w 144"/>
                    <a:gd name="T13" fmla="*/ 8 h 49"/>
                    <a:gd name="T14" fmla="*/ 144 w 144"/>
                    <a:gd name="T15" fmla="*/ 38 h 49"/>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49"/>
                    <a:gd name="T26" fmla="*/ 144 w 144"/>
                    <a:gd name="T27" fmla="*/ 49 h 4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49">
                      <a:moveTo>
                        <a:pt x="144" y="38"/>
                      </a:moveTo>
                      <a:lnTo>
                        <a:pt x="112" y="49"/>
                      </a:lnTo>
                      <a:lnTo>
                        <a:pt x="38" y="16"/>
                      </a:lnTo>
                      <a:lnTo>
                        <a:pt x="0" y="27"/>
                      </a:lnTo>
                      <a:lnTo>
                        <a:pt x="19" y="0"/>
                      </a:lnTo>
                      <a:lnTo>
                        <a:pt x="112" y="0"/>
                      </a:lnTo>
                      <a:lnTo>
                        <a:pt x="72" y="8"/>
                      </a:lnTo>
                      <a:lnTo>
                        <a:pt x="144" y="38"/>
                      </a:lnTo>
                      <a:close/>
                    </a:path>
                  </a:pathLst>
                </a:custGeom>
                <a:solidFill>
                  <a:srgbClr val="000000"/>
                </a:solidFill>
                <a:ln w="9525">
                  <a:noFill/>
                  <a:round/>
                </a:ln>
              </p:spPr>
              <p:txBody>
                <a:bodyPr/>
                <a:lstStyle/>
                <a:p>
                  <a:endParaRPr lang="zh-CN" altLang="en-US"/>
                </a:p>
              </p:txBody>
            </p:sp>
          </p:grpSp>
          <p:grpSp>
            <p:nvGrpSpPr>
              <p:cNvPr id="67855" name="Group 209"/>
              <p:cNvGrpSpPr/>
              <p:nvPr/>
            </p:nvGrpSpPr>
            <p:grpSpPr bwMode="auto">
              <a:xfrm>
                <a:off x="2368" y="1643"/>
                <a:ext cx="301" cy="114"/>
                <a:chOff x="2368" y="1643"/>
                <a:chExt cx="301" cy="114"/>
              </a:xfrm>
            </p:grpSpPr>
            <p:sp>
              <p:nvSpPr>
                <p:cNvPr id="67856" name="Freeform 210"/>
                <p:cNvSpPr/>
                <p:nvPr/>
              </p:nvSpPr>
              <p:spPr bwMode="auto">
                <a:xfrm>
                  <a:off x="2525" y="1646"/>
                  <a:ext cx="144" cy="49"/>
                </a:xfrm>
                <a:custGeom>
                  <a:avLst/>
                  <a:gdLst>
                    <a:gd name="T0" fmla="*/ 0 w 144"/>
                    <a:gd name="T1" fmla="*/ 38 h 49"/>
                    <a:gd name="T2" fmla="*/ 32 w 144"/>
                    <a:gd name="T3" fmla="*/ 49 h 49"/>
                    <a:gd name="T4" fmla="*/ 110 w 144"/>
                    <a:gd name="T5" fmla="*/ 16 h 49"/>
                    <a:gd name="T6" fmla="*/ 144 w 144"/>
                    <a:gd name="T7" fmla="*/ 27 h 49"/>
                    <a:gd name="T8" fmla="*/ 126 w 144"/>
                    <a:gd name="T9" fmla="*/ 0 h 49"/>
                    <a:gd name="T10" fmla="*/ 35 w 144"/>
                    <a:gd name="T11" fmla="*/ 0 h 49"/>
                    <a:gd name="T12" fmla="*/ 72 w 144"/>
                    <a:gd name="T13" fmla="*/ 8 h 49"/>
                    <a:gd name="T14" fmla="*/ 0 w 144"/>
                    <a:gd name="T15" fmla="*/ 38 h 49"/>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49"/>
                    <a:gd name="T26" fmla="*/ 144 w 144"/>
                    <a:gd name="T27" fmla="*/ 49 h 4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49">
                      <a:moveTo>
                        <a:pt x="0" y="38"/>
                      </a:moveTo>
                      <a:lnTo>
                        <a:pt x="32" y="49"/>
                      </a:lnTo>
                      <a:lnTo>
                        <a:pt x="110" y="16"/>
                      </a:lnTo>
                      <a:lnTo>
                        <a:pt x="144" y="27"/>
                      </a:lnTo>
                      <a:lnTo>
                        <a:pt x="126" y="0"/>
                      </a:lnTo>
                      <a:lnTo>
                        <a:pt x="35" y="0"/>
                      </a:lnTo>
                      <a:lnTo>
                        <a:pt x="72" y="8"/>
                      </a:lnTo>
                      <a:lnTo>
                        <a:pt x="0" y="38"/>
                      </a:lnTo>
                      <a:close/>
                    </a:path>
                  </a:pathLst>
                </a:custGeom>
                <a:solidFill>
                  <a:srgbClr val="FFFFFF"/>
                </a:solidFill>
                <a:ln w="9525">
                  <a:noFill/>
                  <a:round/>
                </a:ln>
              </p:spPr>
              <p:txBody>
                <a:bodyPr/>
                <a:lstStyle/>
                <a:p>
                  <a:endParaRPr lang="zh-CN" altLang="en-US"/>
                </a:p>
              </p:txBody>
            </p:sp>
            <p:sp>
              <p:nvSpPr>
                <p:cNvPr id="67857" name="Freeform 211"/>
                <p:cNvSpPr/>
                <p:nvPr/>
              </p:nvSpPr>
              <p:spPr bwMode="auto">
                <a:xfrm>
                  <a:off x="2525" y="1646"/>
                  <a:ext cx="144" cy="49"/>
                </a:xfrm>
                <a:custGeom>
                  <a:avLst/>
                  <a:gdLst>
                    <a:gd name="T0" fmla="*/ 0 w 144"/>
                    <a:gd name="T1" fmla="*/ 38 h 49"/>
                    <a:gd name="T2" fmla="*/ 32 w 144"/>
                    <a:gd name="T3" fmla="*/ 49 h 49"/>
                    <a:gd name="T4" fmla="*/ 110 w 144"/>
                    <a:gd name="T5" fmla="*/ 16 h 49"/>
                    <a:gd name="T6" fmla="*/ 144 w 144"/>
                    <a:gd name="T7" fmla="*/ 27 h 49"/>
                    <a:gd name="T8" fmla="*/ 126 w 144"/>
                    <a:gd name="T9" fmla="*/ 0 h 49"/>
                    <a:gd name="T10" fmla="*/ 35 w 144"/>
                    <a:gd name="T11" fmla="*/ 0 h 49"/>
                    <a:gd name="T12" fmla="*/ 72 w 144"/>
                    <a:gd name="T13" fmla="*/ 8 h 49"/>
                    <a:gd name="T14" fmla="*/ 0 w 144"/>
                    <a:gd name="T15" fmla="*/ 38 h 49"/>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49"/>
                    <a:gd name="T26" fmla="*/ 144 w 144"/>
                    <a:gd name="T27" fmla="*/ 49 h 4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49">
                      <a:moveTo>
                        <a:pt x="0" y="38"/>
                      </a:moveTo>
                      <a:lnTo>
                        <a:pt x="32" y="49"/>
                      </a:lnTo>
                      <a:lnTo>
                        <a:pt x="110" y="16"/>
                      </a:lnTo>
                      <a:lnTo>
                        <a:pt x="144" y="27"/>
                      </a:lnTo>
                      <a:lnTo>
                        <a:pt x="126" y="0"/>
                      </a:lnTo>
                      <a:lnTo>
                        <a:pt x="35" y="0"/>
                      </a:lnTo>
                      <a:lnTo>
                        <a:pt x="72" y="8"/>
                      </a:lnTo>
                      <a:lnTo>
                        <a:pt x="0" y="38"/>
                      </a:lnTo>
                      <a:close/>
                    </a:path>
                  </a:pathLst>
                </a:custGeom>
                <a:solidFill>
                  <a:srgbClr val="FFFFFF"/>
                </a:solidFill>
                <a:ln w="9525">
                  <a:noFill/>
                  <a:round/>
                </a:ln>
              </p:spPr>
              <p:txBody>
                <a:bodyPr/>
                <a:lstStyle/>
                <a:p>
                  <a:endParaRPr lang="zh-CN" altLang="en-US"/>
                </a:p>
              </p:txBody>
            </p:sp>
            <p:sp>
              <p:nvSpPr>
                <p:cNvPr id="67858" name="Freeform 212"/>
                <p:cNvSpPr/>
                <p:nvPr/>
              </p:nvSpPr>
              <p:spPr bwMode="auto">
                <a:xfrm>
                  <a:off x="2368" y="1703"/>
                  <a:ext cx="144" cy="52"/>
                </a:xfrm>
                <a:custGeom>
                  <a:avLst/>
                  <a:gdLst>
                    <a:gd name="T0" fmla="*/ 144 w 144"/>
                    <a:gd name="T1" fmla="*/ 11 h 52"/>
                    <a:gd name="T2" fmla="*/ 112 w 144"/>
                    <a:gd name="T3" fmla="*/ 0 h 52"/>
                    <a:gd name="T4" fmla="*/ 37 w 144"/>
                    <a:gd name="T5" fmla="*/ 33 h 52"/>
                    <a:gd name="T6" fmla="*/ 0 w 144"/>
                    <a:gd name="T7" fmla="*/ 22 h 52"/>
                    <a:gd name="T8" fmla="*/ 19 w 144"/>
                    <a:gd name="T9" fmla="*/ 52 h 52"/>
                    <a:gd name="T10" fmla="*/ 112 w 144"/>
                    <a:gd name="T11" fmla="*/ 52 h 52"/>
                    <a:gd name="T12" fmla="*/ 72 w 144"/>
                    <a:gd name="T13" fmla="*/ 41 h 52"/>
                    <a:gd name="T14" fmla="*/ 144 w 144"/>
                    <a:gd name="T15" fmla="*/ 11 h 52"/>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52"/>
                    <a:gd name="T26" fmla="*/ 144 w 144"/>
                    <a:gd name="T27" fmla="*/ 52 h 5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52">
                      <a:moveTo>
                        <a:pt x="144" y="11"/>
                      </a:moveTo>
                      <a:lnTo>
                        <a:pt x="112" y="0"/>
                      </a:lnTo>
                      <a:lnTo>
                        <a:pt x="37" y="33"/>
                      </a:lnTo>
                      <a:lnTo>
                        <a:pt x="0" y="22"/>
                      </a:lnTo>
                      <a:lnTo>
                        <a:pt x="19" y="52"/>
                      </a:lnTo>
                      <a:lnTo>
                        <a:pt x="112" y="52"/>
                      </a:lnTo>
                      <a:lnTo>
                        <a:pt x="72" y="41"/>
                      </a:lnTo>
                      <a:lnTo>
                        <a:pt x="144" y="11"/>
                      </a:lnTo>
                      <a:close/>
                    </a:path>
                  </a:pathLst>
                </a:custGeom>
                <a:solidFill>
                  <a:srgbClr val="FFFFFF"/>
                </a:solidFill>
                <a:ln w="9525">
                  <a:noFill/>
                  <a:round/>
                </a:ln>
              </p:spPr>
              <p:txBody>
                <a:bodyPr/>
                <a:lstStyle/>
                <a:p>
                  <a:endParaRPr lang="zh-CN" altLang="en-US"/>
                </a:p>
              </p:txBody>
            </p:sp>
            <p:sp>
              <p:nvSpPr>
                <p:cNvPr id="67859" name="Freeform 213"/>
                <p:cNvSpPr/>
                <p:nvPr/>
              </p:nvSpPr>
              <p:spPr bwMode="auto">
                <a:xfrm>
                  <a:off x="2368" y="1703"/>
                  <a:ext cx="144" cy="52"/>
                </a:xfrm>
                <a:custGeom>
                  <a:avLst/>
                  <a:gdLst>
                    <a:gd name="T0" fmla="*/ 144 w 144"/>
                    <a:gd name="T1" fmla="*/ 11 h 52"/>
                    <a:gd name="T2" fmla="*/ 112 w 144"/>
                    <a:gd name="T3" fmla="*/ 0 h 52"/>
                    <a:gd name="T4" fmla="*/ 37 w 144"/>
                    <a:gd name="T5" fmla="*/ 33 h 52"/>
                    <a:gd name="T6" fmla="*/ 0 w 144"/>
                    <a:gd name="T7" fmla="*/ 22 h 52"/>
                    <a:gd name="T8" fmla="*/ 19 w 144"/>
                    <a:gd name="T9" fmla="*/ 52 h 52"/>
                    <a:gd name="T10" fmla="*/ 112 w 144"/>
                    <a:gd name="T11" fmla="*/ 52 h 52"/>
                    <a:gd name="T12" fmla="*/ 72 w 144"/>
                    <a:gd name="T13" fmla="*/ 41 h 52"/>
                    <a:gd name="T14" fmla="*/ 144 w 144"/>
                    <a:gd name="T15" fmla="*/ 11 h 52"/>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52"/>
                    <a:gd name="T26" fmla="*/ 144 w 144"/>
                    <a:gd name="T27" fmla="*/ 52 h 5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52">
                      <a:moveTo>
                        <a:pt x="144" y="11"/>
                      </a:moveTo>
                      <a:lnTo>
                        <a:pt x="112" y="0"/>
                      </a:lnTo>
                      <a:lnTo>
                        <a:pt x="37" y="33"/>
                      </a:lnTo>
                      <a:lnTo>
                        <a:pt x="0" y="22"/>
                      </a:lnTo>
                      <a:lnTo>
                        <a:pt x="19" y="52"/>
                      </a:lnTo>
                      <a:lnTo>
                        <a:pt x="112" y="52"/>
                      </a:lnTo>
                      <a:lnTo>
                        <a:pt x="72" y="41"/>
                      </a:lnTo>
                      <a:lnTo>
                        <a:pt x="144" y="11"/>
                      </a:lnTo>
                      <a:close/>
                    </a:path>
                  </a:pathLst>
                </a:custGeom>
                <a:solidFill>
                  <a:srgbClr val="FFFFFF"/>
                </a:solidFill>
                <a:ln w="9525">
                  <a:noFill/>
                  <a:round/>
                </a:ln>
              </p:spPr>
              <p:txBody>
                <a:bodyPr/>
                <a:lstStyle/>
                <a:p>
                  <a:endParaRPr lang="zh-CN" altLang="en-US"/>
                </a:p>
              </p:txBody>
            </p:sp>
            <p:sp>
              <p:nvSpPr>
                <p:cNvPr id="67860" name="Freeform 214"/>
                <p:cNvSpPr/>
                <p:nvPr/>
              </p:nvSpPr>
              <p:spPr bwMode="auto">
                <a:xfrm>
                  <a:off x="2376" y="1643"/>
                  <a:ext cx="144" cy="49"/>
                </a:xfrm>
                <a:custGeom>
                  <a:avLst/>
                  <a:gdLst>
                    <a:gd name="T0" fmla="*/ 0 w 144"/>
                    <a:gd name="T1" fmla="*/ 11 h 49"/>
                    <a:gd name="T2" fmla="*/ 32 w 144"/>
                    <a:gd name="T3" fmla="*/ 0 h 49"/>
                    <a:gd name="T4" fmla="*/ 109 w 144"/>
                    <a:gd name="T5" fmla="*/ 30 h 49"/>
                    <a:gd name="T6" fmla="*/ 144 w 144"/>
                    <a:gd name="T7" fmla="*/ 22 h 49"/>
                    <a:gd name="T8" fmla="*/ 125 w 144"/>
                    <a:gd name="T9" fmla="*/ 49 h 49"/>
                    <a:gd name="T10" fmla="*/ 35 w 144"/>
                    <a:gd name="T11" fmla="*/ 49 h 49"/>
                    <a:gd name="T12" fmla="*/ 72 w 144"/>
                    <a:gd name="T13" fmla="*/ 41 h 49"/>
                    <a:gd name="T14" fmla="*/ 0 w 144"/>
                    <a:gd name="T15" fmla="*/ 11 h 49"/>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49"/>
                    <a:gd name="T26" fmla="*/ 144 w 144"/>
                    <a:gd name="T27" fmla="*/ 49 h 4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49">
                      <a:moveTo>
                        <a:pt x="0" y="11"/>
                      </a:moveTo>
                      <a:lnTo>
                        <a:pt x="32" y="0"/>
                      </a:lnTo>
                      <a:lnTo>
                        <a:pt x="109" y="30"/>
                      </a:lnTo>
                      <a:lnTo>
                        <a:pt x="144" y="22"/>
                      </a:lnTo>
                      <a:lnTo>
                        <a:pt x="125" y="49"/>
                      </a:lnTo>
                      <a:lnTo>
                        <a:pt x="35" y="49"/>
                      </a:lnTo>
                      <a:lnTo>
                        <a:pt x="72" y="41"/>
                      </a:lnTo>
                      <a:lnTo>
                        <a:pt x="0" y="11"/>
                      </a:lnTo>
                      <a:close/>
                    </a:path>
                  </a:pathLst>
                </a:custGeom>
                <a:solidFill>
                  <a:srgbClr val="FFFFFF"/>
                </a:solidFill>
                <a:ln w="9525">
                  <a:noFill/>
                  <a:round/>
                </a:ln>
              </p:spPr>
              <p:txBody>
                <a:bodyPr/>
                <a:lstStyle/>
                <a:p>
                  <a:endParaRPr lang="zh-CN" altLang="en-US"/>
                </a:p>
              </p:txBody>
            </p:sp>
            <p:sp>
              <p:nvSpPr>
                <p:cNvPr id="67861" name="Freeform 215"/>
                <p:cNvSpPr/>
                <p:nvPr/>
              </p:nvSpPr>
              <p:spPr bwMode="auto">
                <a:xfrm>
                  <a:off x="2376" y="1643"/>
                  <a:ext cx="144" cy="49"/>
                </a:xfrm>
                <a:custGeom>
                  <a:avLst/>
                  <a:gdLst>
                    <a:gd name="T0" fmla="*/ 0 w 144"/>
                    <a:gd name="T1" fmla="*/ 11 h 49"/>
                    <a:gd name="T2" fmla="*/ 32 w 144"/>
                    <a:gd name="T3" fmla="*/ 0 h 49"/>
                    <a:gd name="T4" fmla="*/ 109 w 144"/>
                    <a:gd name="T5" fmla="*/ 30 h 49"/>
                    <a:gd name="T6" fmla="*/ 144 w 144"/>
                    <a:gd name="T7" fmla="*/ 22 h 49"/>
                    <a:gd name="T8" fmla="*/ 125 w 144"/>
                    <a:gd name="T9" fmla="*/ 49 h 49"/>
                    <a:gd name="T10" fmla="*/ 35 w 144"/>
                    <a:gd name="T11" fmla="*/ 49 h 49"/>
                    <a:gd name="T12" fmla="*/ 72 w 144"/>
                    <a:gd name="T13" fmla="*/ 41 h 49"/>
                    <a:gd name="T14" fmla="*/ 0 w 144"/>
                    <a:gd name="T15" fmla="*/ 11 h 49"/>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49"/>
                    <a:gd name="T26" fmla="*/ 144 w 144"/>
                    <a:gd name="T27" fmla="*/ 49 h 4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49">
                      <a:moveTo>
                        <a:pt x="0" y="11"/>
                      </a:moveTo>
                      <a:lnTo>
                        <a:pt x="32" y="0"/>
                      </a:lnTo>
                      <a:lnTo>
                        <a:pt x="109" y="30"/>
                      </a:lnTo>
                      <a:lnTo>
                        <a:pt x="144" y="22"/>
                      </a:lnTo>
                      <a:lnTo>
                        <a:pt x="125" y="49"/>
                      </a:lnTo>
                      <a:lnTo>
                        <a:pt x="35" y="49"/>
                      </a:lnTo>
                      <a:lnTo>
                        <a:pt x="72" y="41"/>
                      </a:lnTo>
                      <a:lnTo>
                        <a:pt x="0" y="11"/>
                      </a:lnTo>
                      <a:close/>
                    </a:path>
                  </a:pathLst>
                </a:custGeom>
                <a:solidFill>
                  <a:srgbClr val="FFFFFF"/>
                </a:solidFill>
                <a:ln w="9525">
                  <a:noFill/>
                  <a:round/>
                </a:ln>
              </p:spPr>
              <p:txBody>
                <a:bodyPr/>
                <a:lstStyle/>
                <a:p>
                  <a:endParaRPr lang="zh-CN" altLang="en-US"/>
                </a:p>
              </p:txBody>
            </p:sp>
            <p:sp>
              <p:nvSpPr>
                <p:cNvPr id="67862" name="Freeform 216"/>
                <p:cNvSpPr/>
                <p:nvPr/>
              </p:nvSpPr>
              <p:spPr bwMode="auto">
                <a:xfrm>
                  <a:off x="2520" y="1708"/>
                  <a:ext cx="144" cy="49"/>
                </a:xfrm>
                <a:custGeom>
                  <a:avLst/>
                  <a:gdLst>
                    <a:gd name="T0" fmla="*/ 144 w 144"/>
                    <a:gd name="T1" fmla="*/ 38 h 49"/>
                    <a:gd name="T2" fmla="*/ 112 w 144"/>
                    <a:gd name="T3" fmla="*/ 49 h 49"/>
                    <a:gd name="T4" fmla="*/ 37 w 144"/>
                    <a:gd name="T5" fmla="*/ 17 h 49"/>
                    <a:gd name="T6" fmla="*/ 0 w 144"/>
                    <a:gd name="T7" fmla="*/ 28 h 49"/>
                    <a:gd name="T8" fmla="*/ 19 w 144"/>
                    <a:gd name="T9" fmla="*/ 0 h 49"/>
                    <a:gd name="T10" fmla="*/ 112 w 144"/>
                    <a:gd name="T11" fmla="*/ 0 h 49"/>
                    <a:gd name="T12" fmla="*/ 72 w 144"/>
                    <a:gd name="T13" fmla="*/ 8 h 49"/>
                    <a:gd name="T14" fmla="*/ 144 w 144"/>
                    <a:gd name="T15" fmla="*/ 38 h 49"/>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49"/>
                    <a:gd name="T26" fmla="*/ 144 w 144"/>
                    <a:gd name="T27" fmla="*/ 49 h 4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49">
                      <a:moveTo>
                        <a:pt x="144" y="38"/>
                      </a:moveTo>
                      <a:lnTo>
                        <a:pt x="112" y="49"/>
                      </a:lnTo>
                      <a:lnTo>
                        <a:pt x="37" y="17"/>
                      </a:lnTo>
                      <a:lnTo>
                        <a:pt x="0" y="28"/>
                      </a:lnTo>
                      <a:lnTo>
                        <a:pt x="19" y="0"/>
                      </a:lnTo>
                      <a:lnTo>
                        <a:pt x="112" y="0"/>
                      </a:lnTo>
                      <a:lnTo>
                        <a:pt x="72" y="8"/>
                      </a:lnTo>
                      <a:lnTo>
                        <a:pt x="144" y="38"/>
                      </a:lnTo>
                      <a:close/>
                    </a:path>
                  </a:pathLst>
                </a:custGeom>
                <a:solidFill>
                  <a:srgbClr val="FFFFFF"/>
                </a:solidFill>
                <a:ln w="9525">
                  <a:noFill/>
                  <a:round/>
                </a:ln>
              </p:spPr>
              <p:txBody>
                <a:bodyPr/>
                <a:lstStyle/>
                <a:p>
                  <a:endParaRPr lang="zh-CN" altLang="en-US"/>
                </a:p>
              </p:txBody>
            </p:sp>
            <p:sp>
              <p:nvSpPr>
                <p:cNvPr id="67863" name="Freeform 217"/>
                <p:cNvSpPr/>
                <p:nvPr/>
              </p:nvSpPr>
              <p:spPr bwMode="auto">
                <a:xfrm>
                  <a:off x="2520" y="1708"/>
                  <a:ext cx="144" cy="49"/>
                </a:xfrm>
                <a:custGeom>
                  <a:avLst/>
                  <a:gdLst>
                    <a:gd name="T0" fmla="*/ 144 w 144"/>
                    <a:gd name="T1" fmla="*/ 38 h 49"/>
                    <a:gd name="T2" fmla="*/ 112 w 144"/>
                    <a:gd name="T3" fmla="*/ 49 h 49"/>
                    <a:gd name="T4" fmla="*/ 37 w 144"/>
                    <a:gd name="T5" fmla="*/ 17 h 49"/>
                    <a:gd name="T6" fmla="*/ 0 w 144"/>
                    <a:gd name="T7" fmla="*/ 28 h 49"/>
                    <a:gd name="T8" fmla="*/ 19 w 144"/>
                    <a:gd name="T9" fmla="*/ 0 h 49"/>
                    <a:gd name="T10" fmla="*/ 112 w 144"/>
                    <a:gd name="T11" fmla="*/ 0 h 49"/>
                    <a:gd name="T12" fmla="*/ 72 w 144"/>
                    <a:gd name="T13" fmla="*/ 8 h 49"/>
                    <a:gd name="T14" fmla="*/ 144 w 144"/>
                    <a:gd name="T15" fmla="*/ 38 h 49"/>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49"/>
                    <a:gd name="T26" fmla="*/ 144 w 144"/>
                    <a:gd name="T27" fmla="*/ 49 h 4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49">
                      <a:moveTo>
                        <a:pt x="144" y="38"/>
                      </a:moveTo>
                      <a:lnTo>
                        <a:pt x="112" y="49"/>
                      </a:lnTo>
                      <a:lnTo>
                        <a:pt x="37" y="17"/>
                      </a:lnTo>
                      <a:lnTo>
                        <a:pt x="0" y="28"/>
                      </a:lnTo>
                      <a:lnTo>
                        <a:pt x="19" y="0"/>
                      </a:lnTo>
                      <a:lnTo>
                        <a:pt x="112" y="0"/>
                      </a:lnTo>
                      <a:lnTo>
                        <a:pt x="72" y="8"/>
                      </a:lnTo>
                      <a:lnTo>
                        <a:pt x="144" y="38"/>
                      </a:lnTo>
                      <a:close/>
                    </a:path>
                  </a:pathLst>
                </a:custGeom>
                <a:solidFill>
                  <a:srgbClr val="FFFFFF"/>
                </a:solidFill>
                <a:ln w="9525">
                  <a:noFill/>
                  <a:round/>
                </a:ln>
              </p:spPr>
              <p:txBody>
                <a:bodyPr/>
                <a:lstStyle/>
                <a:p>
                  <a:endParaRPr lang="zh-CN" altLang="en-US"/>
                </a:p>
              </p:txBody>
            </p:sp>
          </p:grpSp>
        </p:grpSp>
        <p:sp>
          <p:nvSpPr>
            <p:cNvPr id="67852" name="Line 218"/>
            <p:cNvSpPr>
              <a:spLocks noChangeShapeType="1"/>
            </p:cNvSpPr>
            <p:nvPr/>
          </p:nvSpPr>
          <p:spPr bwMode="auto">
            <a:xfrm>
              <a:off x="2299" y="1697"/>
              <a:ext cx="1" cy="109"/>
            </a:xfrm>
            <a:prstGeom prst="line">
              <a:avLst/>
            </a:prstGeom>
            <a:noFill/>
            <a:ln w="4763">
              <a:solidFill>
                <a:srgbClr val="AAE6FF"/>
              </a:solidFill>
              <a:round/>
            </a:ln>
          </p:spPr>
          <p:txBody>
            <a:bodyPr/>
            <a:lstStyle/>
            <a:p>
              <a:endParaRPr lang="zh-CN" altLang="en-US"/>
            </a:p>
          </p:txBody>
        </p:sp>
        <p:sp>
          <p:nvSpPr>
            <p:cNvPr id="67853" name="Line 219"/>
            <p:cNvSpPr>
              <a:spLocks noChangeShapeType="1"/>
            </p:cNvSpPr>
            <p:nvPr/>
          </p:nvSpPr>
          <p:spPr bwMode="auto">
            <a:xfrm>
              <a:off x="2736" y="1697"/>
              <a:ext cx="1" cy="109"/>
            </a:xfrm>
            <a:prstGeom prst="line">
              <a:avLst/>
            </a:prstGeom>
            <a:noFill/>
            <a:ln w="4763">
              <a:solidFill>
                <a:srgbClr val="AAE6FF"/>
              </a:solidFill>
              <a:round/>
            </a:ln>
          </p:spPr>
          <p:txBody>
            <a:bodyPr/>
            <a:lstStyle/>
            <a:p>
              <a:endParaRPr lang="zh-CN" altLang="en-US"/>
            </a:p>
          </p:txBody>
        </p:sp>
      </p:grpSp>
      <p:sp>
        <p:nvSpPr>
          <p:cNvPr id="67623" name="Rectangle 220"/>
          <p:cNvSpPr>
            <a:spLocks noChangeArrowheads="1"/>
          </p:cNvSpPr>
          <p:nvPr/>
        </p:nvSpPr>
        <p:spPr bwMode="auto">
          <a:xfrm>
            <a:off x="4278313" y="2371725"/>
            <a:ext cx="1009650" cy="354013"/>
          </a:xfrm>
          <a:prstGeom prst="rect">
            <a:avLst/>
          </a:prstGeom>
          <a:noFill/>
          <a:ln w="9525">
            <a:noFill/>
            <a:miter lim="800000"/>
          </a:ln>
        </p:spPr>
        <p:txBody>
          <a:bodyPr/>
          <a:lstStyle/>
          <a:p>
            <a:endParaRPr lang="zh-CN" altLang="en-US"/>
          </a:p>
        </p:txBody>
      </p:sp>
      <p:sp>
        <p:nvSpPr>
          <p:cNvPr id="67624" name="Rectangle 221"/>
          <p:cNvSpPr>
            <a:spLocks noChangeArrowheads="1"/>
          </p:cNvSpPr>
          <p:nvPr/>
        </p:nvSpPr>
        <p:spPr bwMode="auto">
          <a:xfrm>
            <a:off x="4351338" y="2381250"/>
            <a:ext cx="1055687" cy="304800"/>
          </a:xfrm>
          <a:prstGeom prst="rect">
            <a:avLst/>
          </a:prstGeom>
          <a:noFill/>
          <a:ln w="9525">
            <a:noFill/>
            <a:miter lim="800000"/>
          </a:ln>
        </p:spPr>
        <p:txBody>
          <a:bodyPr wrap="none" lIns="0" tIns="0" rIns="0" bIns="0">
            <a:spAutoFit/>
          </a:bodyPr>
          <a:lstStyle/>
          <a:p>
            <a:r>
              <a:rPr kumimoji="1" lang="en-US" altLang="zh-CN" sz="2000">
                <a:latin typeface="Arial" panose="020B0604020202020204" pitchFamily="34" charset="0"/>
              </a:rPr>
              <a:t>222.1.1.4</a:t>
            </a:r>
          </a:p>
        </p:txBody>
      </p:sp>
      <p:sp>
        <p:nvSpPr>
          <p:cNvPr id="67625" name="Rectangle 222"/>
          <p:cNvSpPr>
            <a:spLocks noChangeArrowheads="1"/>
          </p:cNvSpPr>
          <p:nvPr/>
        </p:nvSpPr>
        <p:spPr bwMode="auto">
          <a:xfrm>
            <a:off x="3446463" y="2519363"/>
            <a:ext cx="412750" cy="350837"/>
          </a:xfrm>
          <a:prstGeom prst="rect">
            <a:avLst/>
          </a:prstGeom>
          <a:noFill/>
          <a:ln w="9525">
            <a:noFill/>
            <a:miter lim="800000"/>
          </a:ln>
        </p:spPr>
        <p:txBody>
          <a:bodyPr/>
          <a:lstStyle/>
          <a:p>
            <a:endParaRPr lang="zh-CN" altLang="en-US"/>
          </a:p>
        </p:txBody>
      </p:sp>
      <p:sp>
        <p:nvSpPr>
          <p:cNvPr id="67626" name="Rectangle 223"/>
          <p:cNvSpPr>
            <a:spLocks noChangeArrowheads="1"/>
          </p:cNvSpPr>
          <p:nvPr/>
        </p:nvSpPr>
        <p:spPr bwMode="auto">
          <a:xfrm>
            <a:off x="3549650" y="2509838"/>
            <a:ext cx="276225" cy="303212"/>
          </a:xfrm>
          <a:prstGeom prst="rect">
            <a:avLst/>
          </a:prstGeom>
          <a:noFill/>
          <a:ln w="9525">
            <a:noFill/>
            <a:miter lim="800000"/>
          </a:ln>
        </p:spPr>
        <p:txBody>
          <a:bodyPr wrap="none" lIns="0" tIns="0" rIns="0" bIns="0">
            <a:spAutoFit/>
          </a:bodyPr>
          <a:lstStyle/>
          <a:p>
            <a:r>
              <a:rPr kumimoji="1" lang="en-US" altLang="zh-CN" sz="2000" b="1">
                <a:latin typeface="Arial" panose="020B0604020202020204" pitchFamily="34" charset="0"/>
              </a:rPr>
              <a:t>R</a:t>
            </a:r>
            <a:r>
              <a:rPr kumimoji="1" lang="en-US" altLang="zh-CN" sz="2000" b="1" baseline="-25000">
                <a:latin typeface="Arial" panose="020B0604020202020204" pitchFamily="34" charset="0"/>
              </a:rPr>
              <a:t>1</a:t>
            </a:r>
            <a:endParaRPr kumimoji="1" lang="en-US" altLang="zh-CN" sz="2000" baseline="-25000">
              <a:latin typeface="Arial" panose="020B0604020202020204" pitchFamily="34" charset="0"/>
            </a:endParaRPr>
          </a:p>
        </p:txBody>
      </p:sp>
      <p:sp>
        <p:nvSpPr>
          <p:cNvPr id="67627" name="Oval 224"/>
          <p:cNvSpPr>
            <a:spLocks noChangeArrowheads="1"/>
          </p:cNvSpPr>
          <p:nvPr/>
        </p:nvSpPr>
        <p:spPr bwMode="auto">
          <a:xfrm>
            <a:off x="4129088" y="2422525"/>
            <a:ext cx="93662" cy="92075"/>
          </a:xfrm>
          <a:prstGeom prst="ellipse">
            <a:avLst/>
          </a:prstGeom>
          <a:solidFill>
            <a:srgbClr val="FFFFFF"/>
          </a:solidFill>
          <a:ln w="30163">
            <a:solidFill>
              <a:srgbClr val="000000"/>
            </a:solidFill>
            <a:round/>
          </a:ln>
        </p:spPr>
        <p:txBody>
          <a:bodyPr/>
          <a:lstStyle/>
          <a:p>
            <a:endParaRPr lang="zh-CN" altLang="en-US"/>
          </a:p>
        </p:txBody>
      </p:sp>
      <p:sp>
        <p:nvSpPr>
          <p:cNvPr id="67628" name="Rectangle 225"/>
          <p:cNvSpPr>
            <a:spLocks noChangeArrowheads="1"/>
          </p:cNvSpPr>
          <p:nvPr/>
        </p:nvSpPr>
        <p:spPr bwMode="auto">
          <a:xfrm>
            <a:off x="1974850" y="1616075"/>
            <a:ext cx="720725" cy="355600"/>
          </a:xfrm>
          <a:prstGeom prst="rect">
            <a:avLst/>
          </a:prstGeom>
          <a:noFill/>
          <a:ln w="9525">
            <a:noFill/>
            <a:miter lim="800000"/>
          </a:ln>
        </p:spPr>
        <p:txBody>
          <a:bodyPr/>
          <a:lstStyle/>
          <a:p>
            <a:endParaRPr lang="zh-CN" altLang="en-US"/>
          </a:p>
        </p:txBody>
      </p:sp>
      <p:sp>
        <p:nvSpPr>
          <p:cNvPr id="67629" name="Oval 226"/>
          <p:cNvSpPr>
            <a:spLocks noChangeArrowheads="1"/>
          </p:cNvSpPr>
          <p:nvPr/>
        </p:nvSpPr>
        <p:spPr bwMode="auto">
          <a:xfrm>
            <a:off x="7786688" y="4067175"/>
            <a:ext cx="93662" cy="92075"/>
          </a:xfrm>
          <a:prstGeom prst="ellipse">
            <a:avLst/>
          </a:prstGeom>
          <a:solidFill>
            <a:srgbClr val="FFFFFF"/>
          </a:solidFill>
          <a:ln w="30163">
            <a:solidFill>
              <a:srgbClr val="000000"/>
            </a:solidFill>
            <a:round/>
          </a:ln>
        </p:spPr>
        <p:txBody>
          <a:bodyPr/>
          <a:lstStyle/>
          <a:p>
            <a:endParaRPr lang="zh-CN" altLang="en-US"/>
          </a:p>
        </p:txBody>
      </p:sp>
      <p:sp>
        <p:nvSpPr>
          <p:cNvPr id="67630" name="Oval 227"/>
          <p:cNvSpPr>
            <a:spLocks noChangeArrowheads="1"/>
          </p:cNvSpPr>
          <p:nvPr/>
        </p:nvSpPr>
        <p:spPr bwMode="auto">
          <a:xfrm>
            <a:off x="7791450" y="2960688"/>
            <a:ext cx="93663" cy="92075"/>
          </a:xfrm>
          <a:prstGeom prst="ellipse">
            <a:avLst/>
          </a:prstGeom>
          <a:solidFill>
            <a:srgbClr val="FFFFFF"/>
          </a:solidFill>
          <a:ln w="30163">
            <a:solidFill>
              <a:srgbClr val="000000"/>
            </a:solidFill>
            <a:round/>
          </a:ln>
        </p:spPr>
        <p:txBody>
          <a:bodyPr/>
          <a:lstStyle/>
          <a:p>
            <a:endParaRPr lang="zh-CN" altLang="en-US"/>
          </a:p>
        </p:txBody>
      </p:sp>
      <p:sp>
        <p:nvSpPr>
          <p:cNvPr id="67631" name="Rectangle 228"/>
          <p:cNvSpPr>
            <a:spLocks noChangeArrowheads="1"/>
          </p:cNvSpPr>
          <p:nvPr/>
        </p:nvSpPr>
        <p:spPr bwMode="auto">
          <a:xfrm>
            <a:off x="6338888" y="3686175"/>
            <a:ext cx="1009650" cy="352425"/>
          </a:xfrm>
          <a:prstGeom prst="rect">
            <a:avLst/>
          </a:prstGeom>
          <a:noFill/>
          <a:ln w="9525">
            <a:noFill/>
            <a:miter lim="800000"/>
          </a:ln>
        </p:spPr>
        <p:txBody>
          <a:bodyPr/>
          <a:lstStyle/>
          <a:p>
            <a:endParaRPr lang="zh-CN" altLang="en-US"/>
          </a:p>
        </p:txBody>
      </p:sp>
      <p:sp>
        <p:nvSpPr>
          <p:cNvPr id="67632" name="Rectangle 229"/>
          <p:cNvSpPr>
            <a:spLocks noChangeArrowheads="1"/>
          </p:cNvSpPr>
          <p:nvPr/>
        </p:nvSpPr>
        <p:spPr bwMode="auto">
          <a:xfrm>
            <a:off x="5976938" y="4222750"/>
            <a:ext cx="1058862" cy="306388"/>
          </a:xfrm>
          <a:prstGeom prst="rect">
            <a:avLst/>
          </a:prstGeom>
          <a:noFill/>
          <a:ln w="9525">
            <a:noFill/>
            <a:miter lim="800000"/>
          </a:ln>
        </p:spPr>
        <p:txBody>
          <a:bodyPr wrap="none" lIns="0" tIns="0" rIns="0" bIns="0">
            <a:spAutoFit/>
          </a:bodyPr>
          <a:lstStyle/>
          <a:p>
            <a:r>
              <a:rPr kumimoji="1" lang="en-US" altLang="zh-CN" sz="2000">
                <a:latin typeface="Arial" panose="020B0604020202020204" pitchFamily="34" charset="0"/>
              </a:rPr>
              <a:t>222.1.2.5</a:t>
            </a:r>
          </a:p>
        </p:txBody>
      </p:sp>
      <p:sp>
        <p:nvSpPr>
          <p:cNvPr id="67633" name="Rectangle 230"/>
          <p:cNvSpPr>
            <a:spLocks noChangeArrowheads="1"/>
          </p:cNvSpPr>
          <p:nvPr/>
        </p:nvSpPr>
        <p:spPr bwMode="auto">
          <a:xfrm>
            <a:off x="7883525" y="4197350"/>
            <a:ext cx="1008063" cy="350838"/>
          </a:xfrm>
          <a:prstGeom prst="rect">
            <a:avLst/>
          </a:prstGeom>
          <a:noFill/>
          <a:ln w="9525">
            <a:noFill/>
            <a:miter lim="800000"/>
          </a:ln>
        </p:spPr>
        <p:txBody>
          <a:bodyPr/>
          <a:lstStyle/>
          <a:p>
            <a:endParaRPr lang="zh-CN" altLang="en-US"/>
          </a:p>
        </p:txBody>
      </p:sp>
      <p:sp>
        <p:nvSpPr>
          <p:cNvPr id="67634" name="Rectangle 231"/>
          <p:cNvSpPr>
            <a:spLocks noChangeArrowheads="1"/>
          </p:cNvSpPr>
          <p:nvPr/>
        </p:nvSpPr>
        <p:spPr bwMode="auto">
          <a:xfrm>
            <a:off x="7975600" y="4257675"/>
            <a:ext cx="1055688" cy="303213"/>
          </a:xfrm>
          <a:prstGeom prst="rect">
            <a:avLst/>
          </a:prstGeom>
          <a:noFill/>
          <a:ln w="9525">
            <a:noFill/>
            <a:miter lim="800000"/>
          </a:ln>
        </p:spPr>
        <p:txBody>
          <a:bodyPr wrap="none" lIns="0" tIns="0" rIns="0" bIns="0">
            <a:spAutoFit/>
          </a:bodyPr>
          <a:lstStyle/>
          <a:p>
            <a:r>
              <a:rPr kumimoji="1" lang="en-US" altLang="zh-CN" sz="2000">
                <a:latin typeface="Arial" panose="020B0604020202020204" pitchFamily="34" charset="0"/>
              </a:rPr>
              <a:t>222.1.2.2</a:t>
            </a:r>
          </a:p>
        </p:txBody>
      </p:sp>
      <p:sp>
        <p:nvSpPr>
          <p:cNvPr id="67635" name="Rectangle 232"/>
          <p:cNvSpPr>
            <a:spLocks noChangeArrowheads="1"/>
          </p:cNvSpPr>
          <p:nvPr/>
        </p:nvSpPr>
        <p:spPr bwMode="auto">
          <a:xfrm>
            <a:off x="7883525" y="3086100"/>
            <a:ext cx="1008063" cy="355600"/>
          </a:xfrm>
          <a:prstGeom prst="rect">
            <a:avLst/>
          </a:prstGeom>
          <a:noFill/>
          <a:ln w="9525">
            <a:noFill/>
            <a:miter lim="800000"/>
          </a:ln>
        </p:spPr>
        <p:txBody>
          <a:bodyPr/>
          <a:lstStyle/>
          <a:p>
            <a:endParaRPr lang="zh-CN" altLang="en-US"/>
          </a:p>
        </p:txBody>
      </p:sp>
      <p:sp>
        <p:nvSpPr>
          <p:cNvPr id="67636" name="Rectangle 233"/>
          <p:cNvSpPr>
            <a:spLocks noChangeArrowheads="1"/>
          </p:cNvSpPr>
          <p:nvPr/>
        </p:nvSpPr>
        <p:spPr bwMode="auto">
          <a:xfrm>
            <a:off x="7975600" y="3148013"/>
            <a:ext cx="1055688" cy="304800"/>
          </a:xfrm>
          <a:prstGeom prst="rect">
            <a:avLst/>
          </a:prstGeom>
          <a:noFill/>
          <a:ln w="9525">
            <a:noFill/>
            <a:miter lim="800000"/>
          </a:ln>
        </p:spPr>
        <p:txBody>
          <a:bodyPr wrap="none" lIns="0" tIns="0" rIns="0" bIns="0">
            <a:spAutoFit/>
          </a:bodyPr>
          <a:lstStyle/>
          <a:p>
            <a:r>
              <a:rPr kumimoji="1" lang="en-US" altLang="zh-CN" sz="2000">
                <a:latin typeface="Arial" panose="020B0604020202020204" pitchFamily="34" charset="0"/>
              </a:rPr>
              <a:t>222.1.2.1</a:t>
            </a:r>
          </a:p>
        </p:txBody>
      </p:sp>
      <p:sp>
        <p:nvSpPr>
          <p:cNvPr id="67637" name="Rectangle 234"/>
          <p:cNvSpPr>
            <a:spLocks noChangeArrowheads="1"/>
          </p:cNvSpPr>
          <p:nvPr/>
        </p:nvSpPr>
        <p:spPr bwMode="auto">
          <a:xfrm>
            <a:off x="7785100" y="5219700"/>
            <a:ext cx="1008063" cy="349250"/>
          </a:xfrm>
          <a:prstGeom prst="rect">
            <a:avLst/>
          </a:prstGeom>
          <a:noFill/>
          <a:ln w="9525">
            <a:noFill/>
            <a:miter lim="800000"/>
          </a:ln>
        </p:spPr>
        <p:txBody>
          <a:bodyPr/>
          <a:lstStyle/>
          <a:p>
            <a:endParaRPr lang="zh-CN" altLang="en-US"/>
          </a:p>
        </p:txBody>
      </p:sp>
      <p:sp>
        <p:nvSpPr>
          <p:cNvPr id="67638" name="Rectangle 235"/>
          <p:cNvSpPr>
            <a:spLocks noChangeArrowheads="1"/>
          </p:cNvSpPr>
          <p:nvPr/>
        </p:nvSpPr>
        <p:spPr bwMode="auto">
          <a:xfrm>
            <a:off x="4999038" y="5718175"/>
            <a:ext cx="1057275" cy="306388"/>
          </a:xfrm>
          <a:prstGeom prst="rect">
            <a:avLst/>
          </a:prstGeom>
          <a:noFill/>
          <a:ln w="9525">
            <a:noFill/>
            <a:miter lim="800000"/>
          </a:ln>
        </p:spPr>
        <p:txBody>
          <a:bodyPr wrap="none" lIns="0" tIns="0" rIns="0" bIns="0">
            <a:spAutoFit/>
          </a:bodyPr>
          <a:lstStyle/>
          <a:p>
            <a:r>
              <a:rPr kumimoji="1" lang="en-US" altLang="zh-CN" sz="2000">
                <a:latin typeface="Arial" panose="020B0604020202020204" pitchFamily="34" charset="0"/>
              </a:rPr>
              <a:t>222.1.2.3</a:t>
            </a:r>
          </a:p>
        </p:txBody>
      </p:sp>
      <p:sp>
        <p:nvSpPr>
          <p:cNvPr id="67639" name="Rectangle 236"/>
          <p:cNvSpPr>
            <a:spLocks noChangeArrowheads="1"/>
          </p:cNvSpPr>
          <p:nvPr/>
        </p:nvSpPr>
        <p:spPr bwMode="auto">
          <a:xfrm>
            <a:off x="3670300" y="5605463"/>
            <a:ext cx="1008063" cy="352425"/>
          </a:xfrm>
          <a:prstGeom prst="rect">
            <a:avLst/>
          </a:prstGeom>
          <a:noFill/>
          <a:ln w="9525">
            <a:noFill/>
            <a:miter lim="800000"/>
          </a:ln>
        </p:spPr>
        <p:txBody>
          <a:bodyPr/>
          <a:lstStyle/>
          <a:p>
            <a:endParaRPr lang="zh-CN" altLang="en-US"/>
          </a:p>
        </p:txBody>
      </p:sp>
      <p:sp>
        <p:nvSpPr>
          <p:cNvPr id="67640" name="Rectangle 237"/>
          <p:cNvSpPr>
            <a:spLocks noChangeArrowheads="1"/>
          </p:cNvSpPr>
          <p:nvPr/>
        </p:nvSpPr>
        <p:spPr bwMode="auto">
          <a:xfrm>
            <a:off x="3748088" y="5718175"/>
            <a:ext cx="1058862" cy="306388"/>
          </a:xfrm>
          <a:prstGeom prst="rect">
            <a:avLst/>
          </a:prstGeom>
          <a:noFill/>
          <a:ln w="9525">
            <a:noFill/>
            <a:miter lim="800000"/>
          </a:ln>
        </p:spPr>
        <p:txBody>
          <a:bodyPr wrap="none" lIns="0" tIns="0" rIns="0" bIns="0">
            <a:spAutoFit/>
          </a:bodyPr>
          <a:lstStyle/>
          <a:p>
            <a:r>
              <a:rPr kumimoji="1" lang="en-US" altLang="zh-CN" sz="2000">
                <a:latin typeface="Arial" panose="020B0604020202020204" pitchFamily="34" charset="0"/>
              </a:rPr>
              <a:t>222.1.2.4</a:t>
            </a:r>
          </a:p>
        </p:txBody>
      </p:sp>
      <p:sp>
        <p:nvSpPr>
          <p:cNvPr id="67641" name="Oval 238"/>
          <p:cNvSpPr>
            <a:spLocks noChangeArrowheads="1"/>
          </p:cNvSpPr>
          <p:nvPr/>
        </p:nvSpPr>
        <p:spPr bwMode="auto">
          <a:xfrm>
            <a:off x="4835525" y="5634038"/>
            <a:ext cx="92075" cy="93662"/>
          </a:xfrm>
          <a:prstGeom prst="ellipse">
            <a:avLst/>
          </a:prstGeom>
          <a:solidFill>
            <a:srgbClr val="FFFFFF"/>
          </a:solidFill>
          <a:ln w="30163">
            <a:solidFill>
              <a:srgbClr val="000000"/>
            </a:solidFill>
            <a:round/>
          </a:ln>
        </p:spPr>
        <p:txBody>
          <a:bodyPr/>
          <a:lstStyle/>
          <a:p>
            <a:endParaRPr lang="zh-CN" altLang="en-US"/>
          </a:p>
        </p:txBody>
      </p:sp>
      <p:sp>
        <p:nvSpPr>
          <p:cNvPr id="67642" name="Rectangle 239"/>
          <p:cNvSpPr>
            <a:spLocks noChangeArrowheads="1"/>
          </p:cNvSpPr>
          <p:nvPr/>
        </p:nvSpPr>
        <p:spPr bwMode="auto">
          <a:xfrm>
            <a:off x="6818313" y="2955925"/>
            <a:ext cx="895350" cy="352425"/>
          </a:xfrm>
          <a:prstGeom prst="rect">
            <a:avLst/>
          </a:prstGeom>
          <a:noFill/>
          <a:ln w="9525">
            <a:noFill/>
            <a:miter lim="800000"/>
          </a:ln>
        </p:spPr>
        <p:txBody>
          <a:bodyPr/>
          <a:lstStyle/>
          <a:p>
            <a:endParaRPr lang="zh-CN" altLang="en-US"/>
          </a:p>
        </p:txBody>
      </p:sp>
      <p:sp>
        <p:nvSpPr>
          <p:cNvPr id="67643" name="Rectangle 240"/>
          <p:cNvSpPr>
            <a:spLocks noChangeArrowheads="1"/>
          </p:cNvSpPr>
          <p:nvPr/>
        </p:nvSpPr>
        <p:spPr bwMode="auto">
          <a:xfrm>
            <a:off x="6827838" y="3589338"/>
            <a:ext cx="915987" cy="303212"/>
          </a:xfrm>
          <a:prstGeom prst="rect">
            <a:avLst/>
          </a:prstGeom>
          <a:noFill/>
          <a:ln w="9525">
            <a:noFill/>
            <a:miter lim="800000"/>
          </a:ln>
        </p:spPr>
        <p:txBody>
          <a:bodyPr wrap="none" lIns="0" tIns="0" rIns="0" bIns="0">
            <a:spAutoFit/>
          </a:bodyPr>
          <a:lstStyle/>
          <a:p>
            <a:r>
              <a:rPr kumimoji="1" lang="en-US" altLang="zh-CN" sz="2000" b="1">
                <a:latin typeface="Arial" panose="020B0604020202020204" pitchFamily="34" charset="0"/>
              </a:rPr>
              <a:t>222.1.2.</a:t>
            </a:r>
            <a:endParaRPr kumimoji="1" lang="en-US" altLang="zh-CN" sz="2000">
              <a:latin typeface="Arial" panose="020B0604020202020204" pitchFamily="34" charset="0"/>
            </a:endParaRPr>
          </a:p>
        </p:txBody>
      </p:sp>
      <p:sp>
        <p:nvSpPr>
          <p:cNvPr id="67644" name="Rectangle 241"/>
          <p:cNvSpPr>
            <a:spLocks noChangeArrowheads="1"/>
          </p:cNvSpPr>
          <p:nvPr/>
        </p:nvSpPr>
        <p:spPr bwMode="auto">
          <a:xfrm>
            <a:off x="6889750" y="2663825"/>
            <a:ext cx="720725" cy="354013"/>
          </a:xfrm>
          <a:prstGeom prst="rect">
            <a:avLst/>
          </a:prstGeom>
          <a:noFill/>
          <a:ln w="9525">
            <a:noFill/>
            <a:miter lim="800000"/>
          </a:ln>
        </p:spPr>
        <p:txBody>
          <a:bodyPr/>
          <a:lstStyle/>
          <a:p>
            <a:endParaRPr lang="zh-CN" altLang="en-US"/>
          </a:p>
        </p:txBody>
      </p:sp>
      <p:grpSp>
        <p:nvGrpSpPr>
          <p:cNvPr id="67645" name="Group 242"/>
          <p:cNvGrpSpPr/>
          <p:nvPr/>
        </p:nvGrpSpPr>
        <p:grpSpPr bwMode="auto">
          <a:xfrm>
            <a:off x="2222500" y="4386263"/>
            <a:ext cx="649288" cy="384175"/>
            <a:chOff x="1304" y="2569"/>
            <a:chExt cx="439" cy="262"/>
          </a:xfrm>
        </p:grpSpPr>
        <p:sp>
          <p:nvSpPr>
            <p:cNvPr id="67822" name="Oval 243"/>
            <p:cNvSpPr>
              <a:spLocks noChangeArrowheads="1"/>
            </p:cNvSpPr>
            <p:nvPr/>
          </p:nvSpPr>
          <p:spPr bwMode="auto">
            <a:xfrm>
              <a:off x="1305" y="2678"/>
              <a:ext cx="438" cy="153"/>
            </a:xfrm>
            <a:prstGeom prst="ellipse">
              <a:avLst/>
            </a:prstGeom>
            <a:solidFill>
              <a:srgbClr val="0078AA"/>
            </a:solidFill>
            <a:ln w="4763">
              <a:solidFill>
                <a:srgbClr val="AAE6FF"/>
              </a:solidFill>
              <a:round/>
            </a:ln>
          </p:spPr>
          <p:txBody>
            <a:bodyPr/>
            <a:lstStyle/>
            <a:p>
              <a:endParaRPr lang="zh-CN" altLang="en-US"/>
            </a:p>
          </p:txBody>
        </p:sp>
        <p:sp>
          <p:nvSpPr>
            <p:cNvPr id="67823" name="Rectangle 244"/>
            <p:cNvSpPr>
              <a:spLocks noChangeArrowheads="1"/>
            </p:cNvSpPr>
            <p:nvPr/>
          </p:nvSpPr>
          <p:spPr bwMode="auto">
            <a:xfrm>
              <a:off x="1304" y="2647"/>
              <a:ext cx="437" cy="109"/>
            </a:xfrm>
            <a:prstGeom prst="rect">
              <a:avLst/>
            </a:prstGeom>
            <a:solidFill>
              <a:srgbClr val="0078AA"/>
            </a:solidFill>
            <a:ln w="9525">
              <a:noFill/>
              <a:miter lim="800000"/>
            </a:ln>
          </p:spPr>
          <p:txBody>
            <a:bodyPr/>
            <a:lstStyle/>
            <a:p>
              <a:endParaRPr lang="zh-CN" altLang="en-US"/>
            </a:p>
          </p:txBody>
        </p:sp>
        <p:sp>
          <p:nvSpPr>
            <p:cNvPr id="67824" name="Rectangle 245"/>
            <p:cNvSpPr>
              <a:spLocks noChangeArrowheads="1"/>
            </p:cNvSpPr>
            <p:nvPr/>
          </p:nvSpPr>
          <p:spPr bwMode="auto">
            <a:xfrm>
              <a:off x="1304" y="2647"/>
              <a:ext cx="437" cy="109"/>
            </a:xfrm>
            <a:prstGeom prst="rect">
              <a:avLst/>
            </a:prstGeom>
            <a:solidFill>
              <a:srgbClr val="0078AA"/>
            </a:solidFill>
            <a:ln w="9525">
              <a:noFill/>
              <a:miter lim="800000"/>
            </a:ln>
          </p:spPr>
          <p:txBody>
            <a:bodyPr/>
            <a:lstStyle/>
            <a:p>
              <a:endParaRPr lang="zh-CN" altLang="en-US"/>
            </a:p>
          </p:txBody>
        </p:sp>
        <p:sp>
          <p:nvSpPr>
            <p:cNvPr id="67825" name="Oval 246"/>
            <p:cNvSpPr>
              <a:spLocks noChangeArrowheads="1"/>
            </p:cNvSpPr>
            <p:nvPr/>
          </p:nvSpPr>
          <p:spPr bwMode="auto">
            <a:xfrm>
              <a:off x="1305" y="2569"/>
              <a:ext cx="438" cy="153"/>
            </a:xfrm>
            <a:prstGeom prst="ellipse">
              <a:avLst/>
            </a:prstGeom>
            <a:solidFill>
              <a:srgbClr val="00B4FF"/>
            </a:solidFill>
            <a:ln w="4763">
              <a:solidFill>
                <a:srgbClr val="AAE6FF"/>
              </a:solidFill>
              <a:round/>
            </a:ln>
          </p:spPr>
          <p:txBody>
            <a:bodyPr/>
            <a:lstStyle/>
            <a:p>
              <a:endParaRPr lang="zh-CN" altLang="en-US"/>
            </a:p>
          </p:txBody>
        </p:sp>
        <p:grpSp>
          <p:nvGrpSpPr>
            <p:cNvPr id="67826" name="Group 247"/>
            <p:cNvGrpSpPr/>
            <p:nvPr/>
          </p:nvGrpSpPr>
          <p:grpSpPr bwMode="auto">
            <a:xfrm>
              <a:off x="1371" y="2587"/>
              <a:ext cx="304" cy="117"/>
              <a:chOff x="1371" y="2587"/>
              <a:chExt cx="304" cy="117"/>
            </a:xfrm>
          </p:grpSpPr>
          <p:grpSp>
            <p:nvGrpSpPr>
              <p:cNvPr id="67829" name="Group 248"/>
              <p:cNvGrpSpPr/>
              <p:nvPr/>
            </p:nvGrpSpPr>
            <p:grpSpPr bwMode="auto">
              <a:xfrm>
                <a:off x="1371" y="2587"/>
                <a:ext cx="301" cy="115"/>
                <a:chOff x="1371" y="2587"/>
                <a:chExt cx="301" cy="115"/>
              </a:xfrm>
            </p:grpSpPr>
            <p:sp>
              <p:nvSpPr>
                <p:cNvPr id="67839" name="Freeform 249"/>
                <p:cNvSpPr/>
                <p:nvPr/>
              </p:nvSpPr>
              <p:spPr bwMode="auto">
                <a:xfrm>
                  <a:off x="1528" y="2590"/>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5 w 144"/>
                    <a:gd name="T11" fmla="*/ 0 h 49"/>
                    <a:gd name="T12" fmla="*/ 72 w 144"/>
                    <a:gd name="T13" fmla="*/ 8 h 49"/>
                    <a:gd name="T14" fmla="*/ 0 w 144"/>
                    <a:gd name="T15" fmla="*/ 38 h 49"/>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49"/>
                    <a:gd name="T26" fmla="*/ 144 w 144"/>
                    <a:gd name="T27" fmla="*/ 49 h 4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49">
                      <a:moveTo>
                        <a:pt x="0" y="38"/>
                      </a:moveTo>
                      <a:lnTo>
                        <a:pt x="32" y="49"/>
                      </a:lnTo>
                      <a:lnTo>
                        <a:pt x="109" y="16"/>
                      </a:lnTo>
                      <a:lnTo>
                        <a:pt x="144" y="27"/>
                      </a:lnTo>
                      <a:lnTo>
                        <a:pt x="125" y="0"/>
                      </a:lnTo>
                      <a:lnTo>
                        <a:pt x="35" y="0"/>
                      </a:lnTo>
                      <a:lnTo>
                        <a:pt x="72" y="8"/>
                      </a:lnTo>
                      <a:lnTo>
                        <a:pt x="0" y="38"/>
                      </a:lnTo>
                      <a:close/>
                    </a:path>
                  </a:pathLst>
                </a:custGeom>
                <a:solidFill>
                  <a:srgbClr val="000000"/>
                </a:solidFill>
                <a:ln w="9525">
                  <a:noFill/>
                  <a:round/>
                </a:ln>
              </p:spPr>
              <p:txBody>
                <a:bodyPr/>
                <a:lstStyle/>
                <a:p>
                  <a:endParaRPr lang="zh-CN" altLang="en-US"/>
                </a:p>
              </p:txBody>
            </p:sp>
            <p:sp>
              <p:nvSpPr>
                <p:cNvPr id="67840" name="Freeform 250"/>
                <p:cNvSpPr/>
                <p:nvPr/>
              </p:nvSpPr>
              <p:spPr bwMode="auto">
                <a:xfrm>
                  <a:off x="1528" y="2590"/>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5 w 144"/>
                    <a:gd name="T11" fmla="*/ 0 h 49"/>
                    <a:gd name="T12" fmla="*/ 72 w 144"/>
                    <a:gd name="T13" fmla="*/ 8 h 49"/>
                    <a:gd name="T14" fmla="*/ 0 w 144"/>
                    <a:gd name="T15" fmla="*/ 38 h 49"/>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49"/>
                    <a:gd name="T26" fmla="*/ 144 w 144"/>
                    <a:gd name="T27" fmla="*/ 49 h 4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49">
                      <a:moveTo>
                        <a:pt x="0" y="38"/>
                      </a:moveTo>
                      <a:lnTo>
                        <a:pt x="32" y="49"/>
                      </a:lnTo>
                      <a:lnTo>
                        <a:pt x="109" y="16"/>
                      </a:lnTo>
                      <a:lnTo>
                        <a:pt x="144" y="27"/>
                      </a:lnTo>
                      <a:lnTo>
                        <a:pt x="125" y="0"/>
                      </a:lnTo>
                      <a:lnTo>
                        <a:pt x="35" y="0"/>
                      </a:lnTo>
                      <a:lnTo>
                        <a:pt x="72" y="8"/>
                      </a:lnTo>
                      <a:lnTo>
                        <a:pt x="0" y="38"/>
                      </a:lnTo>
                      <a:close/>
                    </a:path>
                  </a:pathLst>
                </a:custGeom>
                <a:solidFill>
                  <a:srgbClr val="000000"/>
                </a:solidFill>
                <a:ln w="9525">
                  <a:noFill/>
                  <a:round/>
                </a:ln>
              </p:spPr>
              <p:txBody>
                <a:bodyPr/>
                <a:lstStyle/>
                <a:p>
                  <a:endParaRPr lang="zh-CN" altLang="en-US"/>
                </a:p>
              </p:txBody>
            </p:sp>
            <p:sp>
              <p:nvSpPr>
                <p:cNvPr id="67841" name="Freeform 251"/>
                <p:cNvSpPr/>
                <p:nvPr/>
              </p:nvSpPr>
              <p:spPr bwMode="auto">
                <a:xfrm>
                  <a:off x="1371" y="2647"/>
                  <a:ext cx="144" cy="52"/>
                </a:xfrm>
                <a:custGeom>
                  <a:avLst/>
                  <a:gdLst>
                    <a:gd name="T0" fmla="*/ 144 w 144"/>
                    <a:gd name="T1" fmla="*/ 11 h 52"/>
                    <a:gd name="T2" fmla="*/ 112 w 144"/>
                    <a:gd name="T3" fmla="*/ 0 h 52"/>
                    <a:gd name="T4" fmla="*/ 37 w 144"/>
                    <a:gd name="T5" fmla="*/ 33 h 52"/>
                    <a:gd name="T6" fmla="*/ 0 w 144"/>
                    <a:gd name="T7" fmla="*/ 22 h 52"/>
                    <a:gd name="T8" fmla="*/ 18 w 144"/>
                    <a:gd name="T9" fmla="*/ 52 h 52"/>
                    <a:gd name="T10" fmla="*/ 112 w 144"/>
                    <a:gd name="T11" fmla="*/ 52 h 52"/>
                    <a:gd name="T12" fmla="*/ 72 w 144"/>
                    <a:gd name="T13" fmla="*/ 41 h 52"/>
                    <a:gd name="T14" fmla="*/ 144 w 144"/>
                    <a:gd name="T15" fmla="*/ 11 h 52"/>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52"/>
                    <a:gd name="T26" fmla="*/ 144 w 144"/>
                    <a:gd name="T27" fmla="*/ 52 h 5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52">
                      <a:moveTo>
                        <a:pt x="144" y="11"/>
                      </a:moveTo>
                      <a:lnTo>
                        <a:pt x="112" y="0"/>
                      </a:lnTo>
                      <a:lnTo>
                        <a:pt x="37" y="33"/>
                      </a:lnTo>
                      <a:lnTo>
                        <a:pt x="0" y="22"/>
                      </a:lnTo>
                      <a:lnTo>
                        <a:pt x="18" y="52"/>
                      </a:lnTo>
                      <a:lnTo>
                        <a:pt x="112" y="52"/>
                      </a:lnTo>
                      <a:lnTo>
                        <a:pt x="72" y="41"/>
                      </a:lnTo>
                      <a:lnTo>
                        <a:pt x="144" y="11"/>
                      </a:lnTo>
                      <a:close/>
                    </a:path>
                  </a:pathLst>
                </a:custGeom>
                <a:solidFill>
                  <a:srgbClr val="000000"/>
                </a:solidFill>
                <a:ln w="9525">
                  <a:noFill/>
                  <a:round/>
                </a:ln>
              </p:spPr>
              <p:txBody>
                <a:bodyPr/>
                <a:lstStyle/>
                <a:p>
                  <a:endParaRPr lang="zh-CN" altLang="en-US"/>
                </a:p>
              </p:txBody>
            </p:sp>
            <p:sp>
              <p:nvSpPr>
                <p:cNvPr id="67842" name="Freeform 252"/>
                <p:cNvSpPr/>
                <p:nvPr/>
              </p:nvSpPr>
              <p:spPr bwMode="auto">
                <a:xfrm>
                  <a:off x="1371" y="2647"/>
                  <a:ext cx="144" cy="52"/>
                </a:xfrm>
                <a:custGeom>
                  <a:avLst/>
                  <a:gdLst>
                    <a:gd name="T0" fmla="*/ 144 w 144"/>
                    <a:gd name="T1" fmla="*/ 11 h 52"/>
                    <a:gd name="T2" fmla="*/ 112 w 144"/>
                    <a:gd name="T3" fmla="*/ 0 h 52"/>
                    <a:gd name="T4" fmla="*/ 37 w 144"/>
                    <a:gd name="T5" fmla="*/ 33 h 52"/>
                    <a:gd name="T6" fmla="*/ 0 w 144"/>
                    <a:gd name="T7" fmla="*/ 22 h 52"/>
                    <a:gd name="T8" fmla="*/ 18 w 144"/>
                    <a:gd name="T9" fmla="*/ 52 h 52"/>
                    <a:gd name="T10" fmla="*/ 112 w 144"/>
                    <a:gd name="T11" fmla="*/ 52 h 52"/>
                    <a:gd name="T12" fmla="*/ 72 w 144"/>
                    <a:gd name="T13" fmla="*/ 41 h 52"/>
                    <a:gd name="T14" fmla="*/ 144 w 144"/>
                    <a:gd name="T15" fmla="*/ 11 h 52"/>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52"/>
                    <a:gd name="T26" fmla="*/ 144 w 144"/>
                    <a:gd name="T27" fmla="*/ 52 h 5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52">
                      <a:moveTo>
                        <a:pt x="144" y="11"/>
                      </a:moveTo>
                      <a:lnTo>
                        <a:pt x="112" y="0"/>
                      </a:lnTo>
                      <a:lnTo>
                        <a:pt x="37" y="33"/>
                      </a:lnTo>
                      <a:lnTo>
                        <a:pt x="0" y="22"/>
                      </a:lnTo>
                      <a:lnTo>
                        <a:pt x="18" y="52"/>
                      </a:lnTo>
                      <a:lnTo>
                        <a:pt x="112" y="52"/>
                      </a:lnTo>
                      <a:lnTo>
                        <a:pt x="72" y="41"/>
                      </a:lnTo>
                      <a:lnTo>
                        <a:pt x="144" y="11"/>
                      </a:lnTo>
                      <a:close/>
                    </a:path>
                  </a:pathLst>
                </a:custGeom>
                <a:solidFill>
                  <a:srgbClr val="000000"/>
                </a:solidFill>
                <a:ln w="9525">
                  <a:noFill/>
                  <a:round/>
                </a:ln>
              </p:spPr>
              <p:txBody>
                <a:bodyPr/>
                <a:lstStyle/>
                <a:p>
                  <a:endParaRPr lang="zh-CN" altLang="en-US"/>
                </a:p>
              </p:txBody>
            </p:sp>
            <p:sp>
              <p:nvSpPr>
                <p:cNvPr id="67843" name="Freeform 253"/>
                <p:cNvSpPr/>
                <p:nvPr/>
              </p:nvSpPr>
              <p:spPr bwMode="auto">
                <a:xfrm>
                  <a:off x="1379" y="2587"/>
                  <a:ext cx="144" cy="49"/>
                </a:xfrm>
                <a:custGeom>
                  <a:avLst/>
                  <a:gdLst>
                    <a:gd name="T0" fmla="*/ 0 w 144"/>
                    <a:gd name="T1" fmla="*/ 11 h 49"/>
                    <a:gd name="T2" fmla="*/ 32 w 144"/>
                    <a:gd name="T3" fmla="*/ 0 h 49"/>
                    <a:gd name="T4" fmla="*/ 109 w 144"/>
                    <a:gd name="T5" fmla="*/ 30 h 49"/>
                    <a:gd name="T6" fmla="*/ 144 w 144"/>
                    <a:gd name="T7" fmla="*/ 22 h 49"/>
                    <a:gd name="T8" fmla="*/ 125 w 144"/>
                    <a:gd name="T9" fmla="*/ 49 h 49"/>
                    <a:gd name="T10" fmla="*/ 34 w 144"/>
                    <a:gd name="T11" fmla="*/ 49 h 49"/>
                    <a:gd name="T12" fmla="*/ 72 w 144"/>
                    <a:gd name="T13" fmla="*/ 41 h 49"/>
                    <a:gd name="T14" fmla="*/ 0 w 144"/>
                    <a:gd name="T15" fmla="*/ 11 h 49"/>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49"/>
                    <a:gd name="T26" fmla="*/ 144 w 144"/>
                    <a:gd name="T27" fmla="*/ 49 h 4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49">
                      <a:moveTo>
                        <a:pt x="0" y="11"/>
                      </a:moveTo>
                      <a:lnTo>
                        <a:pt x="32" y="0"/>
                      </a:lnTo>
                      <a:lnTo>
                        <a:pt x="109" y="30"/>
                      </a:lnTo>
                      <a:lnTo>
                        <a:pt x="144" y="22"/>
                      </a:lnTo>
                      <a:lnTo>
                        <a:pt x="125" y="49"/>
                      </a:lnTo>
                      <a:lnTo>
                        <a:pt x="34" y="49"/>
                      </a:lnTo>
                      <a:lnTo>
                        <a:pt x="72" y="41"/>
                      </a:lnTo>
                      <a:lnTo>
                        <a:pt x="0" y="11"/>
                      </a:lnTo>
                      <a:close/>
                    </a:path>
                  </a:pathLst>
                </a:custGeom>
                <a:solidFill>
                  <a:srgbClr val="000000"/>
                </a:solidFill>
                <a:ln w="9525">
                  <a:noFill/>
                  <a:round/>
                </a:ln>
              </p:spPr>
              <p:txBody>
                <a:bodyPr/>
                <a:lstStyle/>
                <a:p>
                  <a:endParaRPr lang="zh-CN" altLang="en-US"/>
                </a:p>
              </p:txBody>
            </p:sp>
            <p:sp>
              <p:nvSpPr>
                <p:cNvPr id="67844" name="Freeform 254"/>
                <p:cNvSpPr/>
                <p:nvPr/>
              </p:nvSpPr>
              <p:spPr bwMode="auto">
                <a:xfrm>
                  <a:off x="1379" y="2587"/>
                  <a:ext cx="144" cy="49"/>
                </a:xfrm>
                <a:custGeom>
                  <a:avLst/>
                  <a:gdLst>
                    <a:gd name="T0" fmla="*/ 0 w 144"/>
                    <a:gd name="T1" fmla="*/ 11 h 49"/>
                    <a:gd name="T2" fmla="*/ 32 w 144"/>
                    <a:gd name="T3" fmla="*/ 0 h 49"/>
                    <a:gd name="T4" fmla="*/ 109 w 144"/>
                    <a:gd name="T5" fmla="*/ 30 h 49"/>
                    <a:gd name="T6" fmla="*/ 144 w 144"/>
                    <a:gd name="T7" fmla="*/ 22 h 49"/>
                    <a:gd name="T8" fmla="*/ 125 w 144"/>
                    <a:gd name="T9" fmla="*/ 49 h 49"/>
                    <a:gd name="T10" fmla="*/ 34 w 144"/>
                    <a:gd name="T11" fmla="*/ 49 h 49"/>
                    <a:gd name="T12" fmla="*/ 72 w 144"/>
                    <a:gd name="T13" fmla="*/ 41 h 49"/>
                    <a:gd name="T14" fmla="*/ 0 w 144"/>
                    <a:gd name="T15" fmla="*/ 11 h 49"/>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49"/>
                    <a:gd name="T26" fmla="*/ 144 w 144"/>
                    <a:gd name="T27" fmla="*/ 49 h 4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49">
                      <a:moveTo>
                        <a:pt x="0" y="11"/>
                      </a:moveTo>
                      <a:lnTo>
                        <a:pt x="32" y="0"/>
                      </a:lnTo>
                      <a:lnTo>
                        <a:pt x="109" y="30"/>
                      </a:lnTo>
                      <a:lnTo>
                        <a:pt x="144" y="22"/>
                      </a:lnTo>
                      <a:lnTo>
                        <a:pt x="125" y="49"/>
                      </a:lnTo>
                      <a:lnTo>
                        <a:pt x="34" y="49"/>
                      </a:lnTo>
                      <a:lnTo>
                        <a:pt x="72" y="41"/>
                      </a:lnTo>
                      <a:lnTo>
                        <a:pt x="0" y="11"/>
                      </a:lnTo>
                      <a:close/>
                    </a:path>
                  </a:pathLst>
                </a:custGeom>
                <a:solidFill>
                  <a:srgbClr val="000000"/>
                </a:solidFill>
                <a:ln w="9525">
                  <a:noFill/>
                  <a:round/>
                </a:ln>
              </p:spPr>
              <p:txBody>
                <a:bodyPr/>
                <a:lstStyle/>
                <a:p>
                  <a:endParaRPr lang="zh-CN" altLang="en-US"/>
                </a:p>
              </p:txBody>
            </p:sp>
            <p:sp>
              <p:nvSpPr>
                <p:cNvPr id="67845" name="Freeform 255"/>
                <p:cNvSpPr/>
                <p:nvPr/>
              </p:nvSpPr>
              <p:spPr bwMode="auto">
                <a:xfrm>
                  <a:off x="1523" y="2653"/>
                  <a:ext cx="144" cy="49"/>
                </a:xfrm>
                <a:custGeom>
                  <a:avLst/>
                  <a:gdLst>
                    <a:gd name="T0" fmla="*/ 144 w 144"/>
                    <a:gd name="T1" fmla="*/ 38 h 49"/>
                    <a:gd name="T2" fmla="*/ 112 w 144"/>
                    <a:gd name="T3" fmla="*/ 49 h 49"/>
                    <a:gd name="T4" fmla="*/ 37 w 144"/>
                    <a:gd name="T5" fmla="*/ 16 h 49"/>
                    <a:gd name="T6" fmla="*/ 0 w 144"/>
                    <a:gd name="T7" fmla="*/ 27 h 49"/>
                    <a:gd name="T8" fmla="*/ 18 w 144"/>
                    <a:gd name="T9" fmla="*/ 0 h 49"/>
                    <a:gd name="T10" fmla="*/ 112 w 144"/>
                    <a:gd name="T11" fmla="*/ 0 h 49"/>
                    <a:gd name="T12" fmla="*/ 72 w 144"/>
                    <a:gd name="T13" fmla="*/ 8 h 49"/>
                    <a:gd name="T14" fmla="*/ 144 w 144"/>
                    <a:gd name="T15" fmla="*/ 38 h 49"/>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49"/>
                    <a:gd name="T26" fmla="*/ 144 w 144"/>
                    <a:gd name="T27" fmla="*/ 49 h 4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49">
                      <a:moveTo>
                        <a:pt x="144" y="38"/>
                      </a:moveTo>
                      <a:lnTo>
                        <a:pt x="112" y="49"/>
                      </a:lnTo>
                      <a:lnTo>
                        <a:pt x="37" y="16"/>
                      </a:lnTo>
                      <a:lnTo>
                        <a:pt x="0" y="27"/>
                      </a:lnTo>
                      <a:lnTo>
                        <a:pt x="18" y="0"/>
                      </a:lnTo>
                      <a:lnTo>
                        <a:pt x="112" y="0"/>
                      </a:lnTo>
                      <a:lnTo>
                        <a:pt x="72" y="8"/>
                      </a:lnTo>
                      <a:lnTo>
                        <a:pt x="144" y="38"/>
                      </a:lnTo>
                      <a:close/>
                    </a:path>
                  </a:pathLst>
                </a:custGeom>
                <a:solidFill>
                  <a:srgbClr val="000000"/>
                </a:solidFill>
                <a:ln w="9525">
                  <a:noFill/>
                  <a:round/>
                </a:ln>
              </p:spPr>
              <p:txBody>
                <a:bodyPr/>
                <a:lstStyle/>
                <a:p>
                  <a:endParaRPr lang="zh-CN" altLang="en-US"/>
                </a:p>
              </p:txBody>
            </p:sp>
            <p:sp>
              <p:nvSpPr>
                <p:cNvPr id="67846" name="Freeform 256"/>
                <p:cNvSpPr/>
                <p:nvPr/>
              </p:nvSpPr>
              <p:spPr bwMode="auto">
                <a:xfrm>
                  <a:off x="1523" y="2653"/>
                  <a:ext cx="144" cy="49"/>
                </a:xfrm>
                <a:custGeom>
                  <a:avLst/>
                  <a:gdLst>
                    <a:gd name="T0" fmla="*/ 144 w 144"/>
                    <a:gd name="T1" fmla="*/ 38 h 49"/>
                    <a:gd name="T2" fmla="*/ 112 w 144"/>
                    <a:gd name="T3" fmla="*/ 49 h 49"/>
                    <a:gd name="T4" fmla="*/ 37 w 144"/>
                    <a:gd name="T5" fmla="*/ 16 h 49"/>
                    <a:gd name="T6" fmla="*/ 0 w 144"/>
                    <a:gd name="T7" fmla="*/ 27 h 49"/>
                    <a:gd name="T8" fmla="*/ 18 w 144"/>
                    <a:gd name="T9" fmla="*/ 0 h 49"/>
                    <a:gd name="T10" fmla="*/ 112 w 144"/>
                    <a:gd name="T11" fmla="*/ 0 h 49"/>
                    <a:gd name="T12" fmla="*/ 72 w 144"/>
                    <a:gd name="T13" fmla="*/ 8 h 49"/>
                    <a:gd name="T14" fmla="*/ 144 w 144"/>
                    <a:gd name="T15" fmla="*/ 38 h 49"/>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49"/>
                    <a:gd name="T26" fmla="*/ 144 w 144"/>
                    <a:gd name="T27" fmla="*/ 49 h 4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49">
                      <a:moveTo>
                        <a:pt x="144" y="38"/>
                      </a:moveTo>
                      <a:lnTo>
                        <a:pt x="112" y="49"/>
                      </a:lnTo>
                      <a:lnTo>
                        <a:pt x="37" y="16"/>
                      </a:lnTo>
                      <a:lnTo>
                        <a:pt x="0" y="27"/>
                      </a:lnTo>
                      <a:lnTo>
                        <a:pt x="18" y="0"/>
                      </a:lnTo>
                      <a:lnTo>
                        <a:pt x="112" y="0"/>
                      </a:lnTo>
                      <a:lnTo>
                        <a:pt x="72" y="8"/>
                      </a:lnTo>
                      <a:lnTo>
                        <a:pt x="144" y="38"/>
                      </a:lnTo>
                      <a:close/>
                    </a:path>
                  </a:pathLst>
                </a:custGeom>
                <a:solidFill>
                  <a:srgbClr val="000000"/>
                </a:solidFill>
                <a:ln w="9525">
                  <a:noFill/>
                  <a:round/>
                </a:ln>
              </p:spPr>
              <p:txBody>
                <a:bodyPr/>
                <a:lstStyle/>
                <a:p>
                  <a:endParaRPr lang="zh-CN" altLang="en-US"/>
                </a:p>
              </p:txBody>
            </p:sp>
          </p:grpSp>
          <p:grpSp>
            <p:nvGrpSpPr>
              <p:cNvPr id="67830" name="Group 257"/>
              <p:cNvGrpSpPr/>
              <p:nvPr/>
            </p:nvGrpSpPr>
            <p:grpSpPr bwMode="auto">
              <a:xfrm>
                <a:off x="1373" y="2590"/>
                <a:ext cx="302" cy="114"/>
                <a:chOff x="1373" y="2590"/>
                <a:chExt cx="302" cy="114"/>
              </a:xfrm>
            </p:grpSpPr>
            <p:sp>
              <p:nvSpPr>
                <p:cNvPr id="67831" name="Freeform 258"/>
                <p:cNvSpPr/>
                <p:nvPr/>
              </p:nvSpPr>
              <p:spPr bwMode="auto">
                <a:xfrm>
                  <a:off x="1531" y="2593"/>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4 w 144"/>
                    <a:gd name="T11" fmla="*/ 0 h 49"/>
                    <a:gd name="T12" fmla="*/ 72 w 144"/>
                    <a:gd name="T13" fmla="*/ 8 h 49"/>
                    <a:gd name="T14" fmla="*/ 0 w 144"/>
                    <a:gd name="T15" fmla="*/ 38 h 49"/>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49"/>
                    <a:gd name="T26" fmla="*/ 144 w 144"/>
                    <a:gd name="T27" fmla="*/ 49 h 4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49">
                      <a:moveTo>
                        <a:pt x="0" y="38"/>
                      </a:moveTo>
                      <a:lnTo>
                        <a:pt x="32" y="49"/>
                      </a:lnTo>
                      <a:lnTo>
                        <a:pt x="109" y="16"/>
                      </a:lnTo>
                      <a:lnTo>
                        <a:pt x="144" y="27"/>
                      </a:lnTo>
                      <a:lnTo>
                        <a:pt x="125" y="0"/>
                      </a:lnTo>
                      <a:lnTo>
                        <a:pt x="34" y="0"/>
                      </a:lnTo>
                      <a:lnTo>
                        <a:pt x="72" y="8"/>
                      </a:lnTo>
                      <a:lnTo>
                        <a:pt x="0" y="38"/>
                      </a:lnTo>
                      <a:close/>
                    </a:path>
                  </a:pathLst>
                </a:custGeom>
                <a:solidFill>
                  <a:srgbClr val="FFFFFF"/>
                </a:solidFill>
                <a:ln w="9525">
                  <a:noFill/>
                  <a:round/>
                </a:ln>
              </p:spPr>
              <p:txBody>
                <a:bodyPr/>
                <a:lstStyle/>
                <a:p>
                  <a:endParaRPr lang="zh-CN" altLang="en-US"/>
                </a:p>
              </p:txBody>
            </p:sp>
            <p:sp>
              <p:nvSpPr>
                <p:cNvPr id="67832" name="Freeform 259"/>
                <p:cNvSpPr/>
                <p:nvPr/>
              </p:nvSpPr>
              <p:spPr bwMode="auto">
                <a:xfrm>
                  <a:off x="1531" y="2593"/>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4 w 144"/>
                    <a:gd name="T11" fmla="*/ 0 h 49"/>
                    <a:gd name="T12" fmla="*/ 72 w 144"/>
                    <a:gd name="T13" fmla="*/ 8 h 49"/>
                    <a:gd name="T14" fmla="*/ 0 w 144"/>
                    <a:gd name="T15" fmla="*/ 38 h 49"/>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49"/>
                    <a:gd name="T26" fmla="*/ 144 w 144"/>
                    <a:gd name="T27" fmla="*/ 49 h 4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49">
                      <a:moveTo>
                        <a:pt x="0" y="38"/>
                      </a:moveTo>
                      <a:lnTo>
                        <a:pt x="32" y="49"/>
                      </a:lnTo>
                      <a:lnTo>
                        <a:pt x="109" y="16"/>
                      </a:lnTo>
                      <a:lnTo>
                        <a:pt x="144" y="27"/>
                      </a:lnTo>
                      <a:lnTo>
                        <a:pt x="125" y="0"/>
                      </a:lnTo>
                      <a:lnTo>
                        <a:pt x="34" y="0"/>
                      </a:lnTo>
                      <a:lnTo>
                        <a:pt x="72" y="8"/>
                      </a:lnTo>
                      <a:lnTo>
                        <a:pt x="0" y="38"/>
                      </a:lnTo>
                      <a:close/>
                    </a:path>
                  </a:pathLst>
                </a:custGeom>
                <a:solidFill>
                  <a:srgbClr val="FFFFFF"/>
                </a:solidFill>
                <a:ln w="9525">
                  <a:noFill/>
                  <a:round/>
                </a:ln>
              </p:spPr>
              <p:txBody>
                <a:bodyPr/>
                <a:lstStyle/>
                <a:p>
                  <a:endParaRPr lang="zh-CN" altLang="en-US"/>
                </a:p>
              </p:txBody>
            </p:sp>
            <p:sp>
              <p:nvSpPr>
                <p:cNvPr id="67833" name="Freeform 260"/>
                <p:cNvSpPr/>
                <p:nvPr/>
              </p:nvSpPr>
              <p:spPr bwMode="auto">
                <a:xfrm>
                  <a:off x="1373" y="2650"/>
                  <a:ext cx="144" cy="52"/>
                </a:xfrm>
                <a:custGeom>
                  <a:avLst/>
                  <a:gdLst>
                    <a:gd name="T0" fmla="*/ 144 w 144"/>
                    <a:gd name="T1" fmla="*/ 11 h 52"/>
                    <a:gd name="T2" fmla="*/ 112 w 144"/>
                    <a:gd name="T3" fmla="*/ 0 h 52"/>
                    <a:gd name="T4" fmla="*/ 38 w 144"/>
                    <a:gd name="T5" fmla="*/ 33 h 52"/>
                    <a:gd name="T6" fmla="*/ 0 w 144"/>
                    <a:gd name="T7" fmla="*/ 22 h 52"/>
                    <a:gd name="T8" fmla="*/ 19 w 144"/>
                    <a:gd name="T9" fmla="*/ 52 h 52"/>
                    <a:gd name="T10" fmla="*/ 112 w 144"/>
                    <a:gd name="T11" fmla="*/ 52 h 52"/>
                    <a:gd name="T12" fmla="*/ 72 w 144"/>
                    <a:gd name="T13" fmla="*/ 41 h 52"/>
                    <a:gd name="T14" fmla="*/ 144 w 144"/>
                    <a:gd name="T15" fmla="*/ 11 h 52"/>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52"/>
                    <a:gd name="T26" fmla="*/ 144 w 144"/>
                    <a:gd name="T27" fmla="*/ 52 h 5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52">
                      <a:moveTo>
                        <a:pt x="144" y="11"/>
                      </a:moveTo>
                      <a:lnTo>
                        <a:pt x="112" y="0"/>
                      </a:lnTo>
                      <a:lnTo>
                        <a:pt x="38" y="33"/>
                      </a:lnTo>
                      <a:lnTo>
                        <a:pt x="0" y="22"/>
                      </a:lnTo>
                      <a:lnTo>
                        <a:pt x="19" y="52"/>
                      </a:lnTo>
                      <a:lnTo>
                        <a:pt x="112" y="52"/>
                      </a:lnTo>
                      <a:lnTo>
                        <a:pt x="72" y="41"/>
                      </a:lnTo>
                      <a:lnTo>
                        <a:pt x="144" y="11"/>
                      </a:lnTo>
                      <a:close/>
                    </a:path>
                  </a:pathLst>
                </a:custGeom>
                <a:solidFill>
                  <a:srgbClr val="FFFFFF"/>
                </a:solidFill>
                <a:ln w="9525">
                  <a:noFill/>
                  <a:round/>
                </a:ln>
              </p:spPr>
              <p:txBody>
                <a:bodyPr/>
                <a:lstStyle/>
                <a:p>
                  <a:endParaRPr lang="zh-CN" altLang="en-US"/>
                </a:p>
              </p:txBody>
            </p:sp>
            <p:sp>
              <p:nvSpPr>
                <p:cNvPr id="67834" name="Freeform 261"/>
                <p:cNvSpPr/>
                <p:nvPr/>
              </p:nvSpPr>
              <p:spPr bwMode="auto">
                <a:xfrm>
                  <a:off x="1373" y="2650"/>
                  <a:ext cx="144" cy="52"/>
                </a:xfrm>
                <a:custGeom>
                  <a:avLst/>
                  <a:gdLst>
                    <a:gd name="T0" fmla="*/ 144 w 144"/>
                    <a:gd name="T1" fmla="*/ 11 h 52"/>
                    <a:gd name="T2" fmla="*/ 112 w 144"/>
                    <a:gd name="T3" fmla="*/ 0 h 52"/>
                    <a:gd name="T4" fmla="*/ 38 w 144"/>
                    <a:gd name="T5" fmla="*/ 33 h 52"/>
                    <a:gd name="T6" fmla="*/ 0 w 144"/>
                    <a:gd name="T7" fmla="*/ 22 h 52"/>
                    <a:gd name="T8" fmla="*/ 19 w 144"/>
                    <a:gd name="T9" fmla="*/ 52 h 52"/>
                    <a:gd name="T10" fmla="*/ 112 w 144"/>
                    <a:gd name="T11" fmla="*/ 52 h 52"/>
                    <a:gd name="T12" fmla="*/ 72 w 144"/>
                    <a:gd name="T13" fmla="*/ 41 h 52"/>
                    <a:gd name="T14" fmla="*/ 144 w 144"/>
                    <a:gd name="T15" fmla="*/ 11 h 52"/>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52"/>
                    <a:gd name="T26" fmla="*/ 144 w 144"/>
                    <a:gd name="T27" fmla="*/ 52 h 5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52">
                      <a:moveTo>
                        <a:pt x="144" y="11"/>
                      </a:moveTo>
                      <a:lnTo>
                        <a:pt x="112" y="0"/>
                      </a:lnTo>
                      <a:lnTo>
                        <a:pt x="38" y="33"/>
                      </a:lnTo>
                      <a:lnTo>
                        <a:pt x="0" y="22"/>
                      </a:lnTo>
                      <a:lnTo>
                        <a:pt x="19" y="52"/>
                      </a:lnTo>
                      <a:lnTo>
                        <a:pt x="112" y="52"/>
                      </a:lnTo>
                      <a:lnTo>
                        <a:pt x="72" y="41"/>
                      </a:lnTo>
                      <a:lnTo>
                        <a:pt x="144" y="11"/>
                      </a:lnTo>
                      <a:close/>
                    </a:path>
                  </a:pathLst>
                </a:custGeom>
                <a:solidFill>
                  <a:srgbClr val="FFFFFF"/>
                </a:solidFill>
                <a:ln w="9525">
                  <a:noFill/>
                  <a:round/>
                </a:ln>
              </p:spPr>
              <p:txBody>
                <a:bodyPr/>
                <a:lstStyle/>
                <a:p>
                  <a:endParaRPr lang="zh-CN" altLang="en-US"/>
                </a:p>
              </p:txBody>
            </p:sp>
            <p:sp>
              <p:nvSpPr>
                <p:cNvPr id="67835" name="Freeform 262"/>
                <p:cNvSpPr/>
                <p:nvPr/>
              </p:nvSpPr>
              <p:spPr bwMode="auto">
                <a:xfrm>
                  <a:off x="1381" y="2590"/>
                  <a:ext cx="144" cy="49"/>
                </a:xfrm>
                <a:custGeom>
                  <a:avLst/>
                  <a:gdLst>
                    <a:gd name="T0" fmla="*/ 0 w 144"/>
                    <a:gd name="T1" fmla="*/ 11 h 49"/>
                    <a:gd name="T2" fmla="*/ 32 w 144"/>
                    <a:gd name="T3" fmla="*/ 0 h 49"/>
                    <a:gd name="T4" fmla="*/ 110 w 144"/>
                    <a:gd name="T5" fmla="*/ 30 h 49"/>
                    <a:gd name="T6" fmla="*/ 144 w 144"/>
                    <a:gd name="T7" fmla="*/ 22 h 49"/>
                    <a:gd name="T8" fmla="*/ 126 w 144"/>
                    <a:gd name="T9" fmla="*/ 49 h 49"/>
                    <a:gd name="T10" fmla="*/ 35 w 144"/>
                    <a:gd name="T11" fmla="*/ 49 h 49"/>
                    <a:gd name="T12" fmla="*/ 72 w 144"/>
                    <a:gd name="T13" fmla="*/ 41 h 49"/>
                    <a:gd name="T14" fmla="*/ 0 w 144"/>
                    <a:gd name="T15" fmla="*/ 11 h 49"/>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49"/>
                    <a:gd name="T26" fmla="*/ 144 w 144"/>
                    <a:gd name="T27" fmla="*/ 49 h 4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49">
                      <a:moveTo>
                        <a:pt x="0" y="11"/>
                      </a:moveTo>
                      <a:lnTo>
                        <a:pt x="32" y="0"/>
                      </a:lnTo>
                      <a:lnTo>
                        <a:pt x="110" y="30"/>
                      </a:lnTo>
                      <a:lnTo>
                        <a:pt x="144" y="22"/>
                      </a:lnTo>
                      <a:lnTo>
                        <a:pt x="126" y="49"/>
                      </a:lnTo>
                      <a:lnTo>
                        <a:pt x="35" y="49"/>
                      </a:lnTo>
                      <a:lnTo>
                        <a:pt x="72" y="41"/>
                      </a:lnTo>
                      <a:lnTo>
                        <a:pt x="0" y="11"/>
                      </a:lnTo>
                      <a:close/>
                    </a:path>
                  </a:pathLst>
                </a:custGeom>
                <a:solidFill>
                  <a:srgbClr val="FFFFFF"/>
                </a:solidFill>
                <a:ln w="9525">
                  <a:noFill/>
                  <a:round/>
                </a:ln>
              </p:spPr>
              <p:txBody>
                <a:bodyPr/>
                <a:lstStyle/>
                <a:p>
                  <a:endParaRPr lang="zh-CN" altLang="en-US"/>
                </a:p>
              </p:txBody>
            </p:sp>
            <p:sp>
              <p:nvSpPr>
                <p:cNvPr id="67836" name="Freeform 263"/>
                <p:cNvSpPr/>
                <p:nvPr/>
              </p:nvSpPr>
              <p:spPr bwMode="auto">
                <a:xfrm>
                  <a:off x="1381" y="2590"/>
                  <a:ext cx="144" cy="49"/>
                </a:xfrm>
                <a:custGeom>
                  <a:avLst/>
                  <a:gdLst>
                    <a:gd name="T0" fmla="*/ 0 w 144"/>
                    <a:gd name="T1" fmla="*/ 11 h 49"/>
                    <a:gd name="T2" fmla="*/ 32 w 144"/>
                    <a:gd name="T3" fmla="*/ 0 h 49"/>
                    <a:gd name="T4" fmla="*/ 110 w 144"/>
                    <a:gd name="T5" fmla="*/ 30 h 49"/>
                    <a:gd name="T6" fmla="*/ 144 w 144"/>
                    <a:gd name="T7" fmla="*/ 22 h 49"/>
                    <a:gd name="T8" fmla="*/ 126 w 144"/>
                    <a:gd name="T9" fmla="*/ 49 h 49"/>
                    <a:gd name="T10" fmla="*/ 35 w 144"/>
                    <a:gd name="T11" fmla="*/ 49 h 49"/>
                    <a:gd name="T12" fmla="*/ 72 w 144"/>
                    <a:gd name="T13" fmla="*/ 41 h 49"/>
                    <a:gd name="T14" fmla="*/ 0 w 144"/>
                    <a:gd name="T15" fmla="*/ 11 h 49"/>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49"/>
                    <a:gd name="T26" fmla="*/ 144 w 144"/>
                    <a:gd name="T27" fmla="*/ 49 h 4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49">
                      <a:moveTo>
                        <a:pt x="0" y="11"/>
                      </a:moveTo>
                      <a:lnTo>
                        <a:pt x="32" y="0"/>
                      </a:lnTo>
                      <a:lnTo>
                        <a:pt x="110" y="30"/>
                      </a:lnTo>
                      <a:lnTo>
                        <a:pt x="144" y="22"/>
                      </a:lnTo>
                      <a:lnTo>
                        <a:pt x="126" y="49"/>
                      </a:lnTo>
                      <a:lnTo>
                        <a:pt x="35" y="49"/>
                      </a:lnTo>
                      <a:lnTo>
                        <a:pt x="72" y="41"/>
                      </a:lnTo>
                      <a:lnTo>
                        <a:pt x="0" y="11"/>
                      </a:lnTo>
                      <a:close/>
                    </a:path>
                  </a:pathLst>
                </a:custGeom>
                <a:solidFill>
                  <a:srgbClr val="FFFFFF"/>
                </a:solidFill>
                <a:ln w="9525">
                  <a:noFill/>
                  <a:round/>
                </a:ln>
              </p:spPr>
              <p:txBody>
                <a:bodyPr/>
                <a:lstStyle/>
                <a:p>
                  <a:endParaRPr lang="zh-CN" altLang="en-US"/>
                </a:p>
              </p:txBody>
            </p:sp>
            <p:sp>
              <p:nvSpPr>
                <p:cNvPr id="67837" name="Freeform 264"/>
                <p:cNvSpPr/>
                <p:nvPr/>
              </p:nvSpPr>
              <p:spPr bwMode="auto">
                <a:xfrm>
                  <a:off x="1525" y="2655"/>
                  <a:ext cx="144" cy="49"/>
                </a:xfrm>
                <a:custGeom>
                  <a:avLst/>
                  <a:gdLst>
                    <a:gd name="T0" fmla="*/ 144 w 144"/>
                    <a:gd name="T1" fmla="*/ 39 h 49"/>
                    <a:gd name="T2" fmla="*/ 112 w 144"/>
                    <a:gd name="T3" fmla="*/ 49 h 49"/>
                    <a:gd name="T4" fmla="*/ 38 w 144"/>
                    <a:gd name="T5" fmla="*/ 17 h 49"/>
                    <a:gd name="T6" fmla="*/ 0 w 144"/>
                    <a:gd name="T7" fmla="*/ 28 h 49"/>
                    <a:gd name="T8" fmla="*/ 19 w 144"/>
                    <a:gd name="T9" fmla="*/ 0 h 49"/>
                    <a:gd name="T10" fmla="*/ 112 w 144"/>
                    <a:gd name="T11" fmla="*/ 0 h 49"/>
                    <a:gd name="T12" fmla="*/ 72 w 144"/>
                    <a:gd name="T13" fmla="*/ 9 h 49"/>
                    <a:gd name="T14" fmla="*/ 144 w 144"/>
                    <a:gd name="T15" fmla="*/ 39 h 49"/>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49"/>
                    <a:gd name="T26" fmla="*/ 144 w 144"/>
                    <a:gd name="T27" fmla="*/ 49 h 4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49">
                      <a:moveTo>
                        <a:pt x="144" y="39"/>
                      </a:moveTo>
                      <a:lnTo>
                        <a:pt x="112" y="49"/>
                      </a:lnTo>
                      <a:lnTo>
                        <a:pt x="38" y="17"/>
                      </a:lnTo>
                      <a:lnTo>
                        <a:pt x="0" y="28"/>
                      </a:lnTo>
                      <a:lnTo>
                        <a:pt x="19" y="0"/>
                      </a:lnTo>
                      <a:lnTo>
                        <a:pt x="112" y="0"/>
                      </a:lnTo>
                      <a:lnTo>
                        <a:pt x="72" y="9"/>
                      </a:lnTo>
                      <a:lnTo>
                        <a:pt x="144" y="39"/>
                      </a:lnTo>
                      <a:close/>
                    </a:path>
                  </a:pathLst>
                </a:custGeom>
                <a:solidFill>
                  <a:srgbClr val="FFFFFF"/>
                </a:solidFill>
                <a:ln w="9525">
                  <a:noFill/>
                  <a:round/>
                </a:ln>
              </p:spPr>
              <p:txBody>
                <a:bodyPr/>
                <a:lstStyle/>
                <a:p>
                  <a:endParaRPr lang="zh-CN" altLang="en-US"/>
                </a:p>
              </p:txBody>
            </p:sp>
            <p:sp>
              <p:nvSpPr>
                <p:cNvPr id="67838" name="Freeform 265"/>
                <p:cNvSpPr/>
                <p:nvPr/>
              </p:nvSpPr>
              <p:spPr bwMode="auto">
                <a:xfrm>
                  <a:off x="1525" y="2655"/>
                  <a:ext cx="144" cy="49"/>
                </a:xfrm>
                <a:custGeom>
                  <a:avLst/>
                  <a:gdLst>
                    <a:gd name="T0" fmla="*/ 144 w 144"/>
                    <a:gd name="T1" fmla="*/ 39 h 49"/>
                    <a:gd name="T2" fmla="*/ 112 w 144"/>
                    <a:gd name="T3" fmla="*/ 49 h 49"/>
                    <a:gd name="T4" fmla="*/ 38 w 144"/>
                    <a:gd name="T5" fmla="*/ 17 h 49"/>
                    <a:gd name="T6" fmla="*/ 0 w 144"/>
                    <a:gd name="T7" fmla="*/ 28 h 49"/>
                    <a:gd name="T8" fmla="*/ 19 w 144"/>
                    <a:gd name="T9" fmla="*/ 0 h 49"/>
                    <a:gd name="T10" fmla="*/ 112 w 144"/>
                    <a:gd name="T11" fmla="*/ 0 h 49"/>
                    <a:gd name="T12" fmla="*/ 72 w 144"/>
                    <a:gd name="T13" fmla="*/ 9 h 49"/>
                    <a:gd name="T14" fmla="*/ 144 w 144"/>
                    <a:gd name="T15" fmla="*/ 39 h 49"/>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49"/>
                    <a:gd name="T26" fmla="*/ 144 w 144"/>
                    <a:gd name="T27" fmla="*/ 49 h 4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49">
                      <a:moveTo>
                        <a:pt x="144" y="39"/>
                      </a:moveTo>
                      <a:lnTo>
                        <a:pt x="112" y="49"/>
                      </a:lnTo>
                      <a:lnTo>
                        <a:pt x="38" y="17"/>
                      </a:lnTo>
                      <a:lnTo>
                        <a:pt x="0" y="28"/>
                      </a:lnTo>
                      <a:lnTo>
                        <a:pt x="19" y="0"/>
                      </a:lnTo>
                      <a:lnTo>
                        <a:pt x="112" y="0"/>
                      </a:lnTo>
                      <a:lnTo>
                        <a:pt x="72" y="9"/>
                      </a:lnTo>
                      <a:lnTo>
                        <a:pt x="144" y="39"/>
                      </a:lnTo>
                      <a:close/>
                    </a:path>
                  </a:pathLst>
                </a:custGeom>
                <a:solidFill>
                  <a:srgbClr val="FFFFFF"/>
                </a:solidFill>
                <a:ln w="9525">
                  <a:noFill/>
                  <a:round/>
                </a:ln>
              </p:spPr>
              <p:txBody>
                <a:bodyPr/>
                <a:lstStyle/>
                <a:p>
                  <a:endParaRPr lang="zh-CN" altLang="en-US"/>
                </a:p>
              </p:txBody>
            </p:sp>
          </p:grpSp>
        </p:grpSp>
        <p:sp>
          <p:nvSpPr>
            <p:cNvPr id="67827" name="Line 266"/>
            <p:cNvSpPr>
              <a:spLocks noChangeShapeType="1"/>
            </p:cNvSpPr>
            <p:nvPr/>
          </p:nvSpPr>
          <p:spPr bwMode="auto">
            <a:xfrm>
              <a:off x="1304" y="2645"/>
              <a:ext cx="1" cy="108"/>
            </a:xfrm>
            <a:prstGeom prst="line">
              <a:avLst/>
            </a:prstGeom>
            <a:noFill/>
            <a:ln w="4763">
              <a:solidFill>
                <a:srgbClr val="AAE6FF"/>
              </a:solidFill>
              <a:round/>
            </a:ln>
          </p:spPr>
          <p:txBody>
            <a:bodyPr/>
            <a:lstStyle/>
            <a:p>
              <a:endParaRPr lang="zh-CN" altLang="en-US"/>
            </a:p>
          </p:txBody>
        </p:sp>
        <p:sp>
          <p:nvSpPr>
            <p:cNvPr id="67828" name="Line 267"/>
            <p:cNvSpPr>
              <a:spLocks noChangeShapeType="1"/>
            </p:cNvSpPr>
            <p:nvPr/>
          </p:nvSpPr>
          <p:spPr bwMode="auto">
            <a:xfrm>
              <a:off x="1741" y="2645"/>
              <a:ext cx="1" cy="108"/>
            </a:xfrm>
            <a:prstGeom prst="line">
              <a:avLst/>
            </a:prstGeom>
            <a:noFill/>
            <a:ln w="4763">
              <a:solidFill>
                <a:srgbClr val="AAE6FF"/>
              </a:solidFill>
              <a:round/>
            </a:ln>
          </p:spPr>
          <p:txBody>
            <a:bodyPr/>
            <a:lstStyle/>
            <a:p>
              <a:endParaRPr lang="zh-CN" altLang="en-US"/>
            </a:p>
          </p:txBody>
        </p:sp>
      </p:grpSp>
      <p:grpSp>
        <p:nvGrpSpPr>
          <p:cNvPr id="67646" name="Group 268"/>
          <p:cNvGrpSpPr/>
          <p:nvPr/>
        </p:nvGrpSpPr>
        <p:grpSpPr bwMode="auto">
          <a:xfrm>
            <a:off x="5126038" y="4386263"/>
            <a:ext cx="649287" cy="384175"/>
            <a:chOff x="3488" y="2569"/>
            <a:chExt cx="439" cy="262"/>
          </a:xfrm>
        </p:grpSpPr>
        <p:sp>
          <p:nvSpPr>
            <p:cNvPr id="67797" name="Oval 269"/>
            <p:cNvSpPr>
              <a:spLocks noChangeArrowheads="1"/>
            </p:cNvSpPr>
            <p:nvPr/>
          </p:nvSpPr>
          <p:spPr bwMode="auto">
            <a:xfrm>
              <a:off x="3489" y="2678"/>
              <a:ext cx="438" cy="153"/>
            </a:xfrm>
            <a:prstGeom prst="ellipse">
              <a:avLst/>
            </a:prstGeom>
            <a:solidFill>
              <a:srgbClr val="0078AA"/>
            </a:solidFill>
            <a:ln w="4763">
              <a:solidFill>
                <a:srgbClr val="AAE6FF"/>
              </a:solidFill>
              <a:round/>
            </a:ln>
          </p:spPr>
          <p:txBody>
            <a:bodyPr/>
            <a:lstStyle/>
            <a:p>
              <a:endParaRPr lang="zh-CN" altLang="en-US"/>
            </a:p>
          </p:txBody>
        </p:sp>
        <p:sp>
          <p:nvSpPr>
            <p:cNvPr id="67798" name="Rectangle 270"/>
            <p:cNvSpPr>
              <a:spLocks noChangeArrowheads="1"/>
            </p:cNvSpPr>
            <p:nvPr/>
          </p:nvSpPr>
          <p:spPr bwMode="auto">
            <a:xfrm>
              <a:off x="3488" y="2647"/>
              <a:ext cx="437" cy="109"/>
            </a:xfrm>
            <a:prstGeom prst="rect">
              <a:avLst/>
            </a:prstGeom>
            <a:solidFill>
              <a:srgbClr val="0078AA"/>
            </a:solidFill>
            <a:ln w="9525">
              <a:noFill/>
              <a:miter lim="800000"/>
            </a:ln>
          </p:spPr>
          <p:txBody>
            <a:bodyPr/>
            <a:lstStyle/>
            <a:p>
              <a:endParaRPr lang="zh-CN" altLang="en-US"/>
            </a:p>
          </p:txBody>
        </p:sp>
        <p:sp>
          <p:nvSpPr>
            <p:cNvPr id="67799" name="Rectangle 271"/>
            <p:cNvSpPr>
              <a:spLocks noChangeArrowheads="1"/>
            </p:cNvSpPr>
            <p:nvPr/>
          </p:nvSpPr>
          <p:spPr bwMode="auto">
            <a:xfrm>
              <a:off x="3488" y="2647"/>
              <a:ext cx="437" cy="109"/>
            </a:xfrm>
            <a:prstGeom prst="rect">
              <a:avLst/>
            </a:prstGeom>
            <a:solidFill>
              <a:srgbClr val="0078AA"/>
            </a:solidFill>
            <a:ln w="9525">
              <a:noFill/>
              <a:miter lim="800000"/>
            </a:ln>
          </p:spPr>
          <p:txBody>
            <a:bodyPr/>
            <a:lstStyle/>
            <a:p>
              <a:endParaRPr lang="zh-CN" altLang="en-US"/>
            </a:p>
          </p:txBody>
        </p:sp>
        <p:sp>
          <p:nvSpPr>
            <p:cNvPr id="67800" name="Oval 272"/>
            <p:cNvSpPr>
              <a:spLocks noChangeArrowheads="1"/>
            </p:cNvSpPr>
            <p:nvPr/>
          </p:nvSpPr>
          <p:spPr bwMode="auto">
            <a:xfrm>
              <a:off x="3489" y="2569"/>
              <a:ext cx="438" cy="153"/>
            </a:xfrm>
            <a:prstGeom prst="ellipse">
              <a:avLst/>
            </a:prstGeom>
            <a:solidFill>
              <a:srgbClr val="00B4FF"/>
            </a:solidFill>
            <a:ln w="4763">
              <a:solidFill>
                <a:srgbClr val="AAE6FF"/>
              </a:solidFill>
              <a:round/>
            </a:ln>
          </p:spPr>
          <p:txBody>
            <a:bodyPr/>
            <a:lstStyle/>
            <a:p>
              <a:endParaRPr lang="zh-CN" altLang="en-US"/>
            </a:p>
          </p:txBody>
        </p:sp>
        <p:grpSp>
          <p:nvGrpSpPr>
            <p:cNvPr id="67801" name="Group 273"/>
            <p:cNvGrpSpPr/>
            <p:nvPr/>
          </p:nvGrpSpPr>
          <p:grpSpPr bwMode="auto">
            <a:xfrm>
              <a:off x="3555" y="2587"/>
              <a:ext cx="304" cy="117"/>
              <a:chOff x="3555" y="2587"/>
              <a:chExt cx="304" cy="117"/>
            </a:xfrm>
          </p:grpSpPr>
          <p:grpSp>
            <p:nvGrpSpPr>
              <p:cNvPr id="67804" name="Group 274"/>
              <p:cNvGrpSpPr/>
              <p:nvPr/>
            </p:nvGrpSpPr>
            <p:grpSpPr bwMode="auto">
              <a:xfrm>
                <a:off x="3555" y="2587"/>
                <a:ext cx="301" cy="115"/>
                <a:chOff x="3555" y="2587"/>
                <a:chExt cx="301" cy="115"/>
              </a:xfrm>
            </p:grpSpPr>
            <p:sp>
              <p:nvSpPr>
                <p:cNvPr id="67814" name="Freeform 275"/>
                <p:cNvSpPr/>
                <p:nvPr/>
              </p:nvSpPr>
              <p:spPr bwMode="auto">
                <a:xfrm>
                  <a:off x="3712" y="2590"/>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5 w 144"/>
                    <a:gd name="T11" fmla="*/ 0 h 49"/>
                    <a:gd name="T12" fmla="*/ 72 w 144"/>
                    <a:gd name="T13" fmla="*/ 8 h 49"/>
                    <a:gd name="T14" fmla="*/ 0 w 144"/>
                    <a:gd name="T15" fmla="*/ 38 h 49"/>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49"/>
                    <a:gd name="T26" fmla="*/ 144 w 144"/>
                    <a:gd name="T27" fmla="*/ 49 h 4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49">
                      <a:moveTo>
                        <a:pt x="0" y="38"/>
                      </a:moveTo>
                      <a:lnTo>
                        <a:pt x="32" y="49"/>
                      </a:lnTo>
                      <a:lnTo>
                        <a:pt x="109" y="16"/>
                      </a:lnTo>
                      <a:lnTo>
                        <a:pt x="144" y="27"/>
                      </a:lnTo>
                      <a:lnTo>
                        <a:pt x="125" y="0"/>
                      </a:lnTo>
                      <a:lnTo>
                        <a:pt x="35" y="0"/>
                      </a:lnTo>
                      <a:lnTo>
                        <a:pt x="72" y="8"/>
                      </a:lnTo>
                      <a:lnTo>
                        <a:pt x="0" y="38"/>
                      </a:lnTo>
                      <a:close/>
                    </a:path>
                  </a:pathLst>
                </a:custGeom>
                <a:solidFill>
                  <a:srgbClr val="000000"/>
                </a:solidFill>
                <a:ln w="9525">
                  <a:noFill/>
                  <a:round/>
                </a:ln>
              </p:spPr>
              <p:txBody>
                <a:bodyPr/>
                <a:lstStyle/>
                <a:p>
                  <a:endParaRPr lang="zh-CN" altLang="en-US"/>
                </a:p>
              </p:txBody>
            </p:sp>
            <p:sp>
              <p:nvSpPr>
                <p:cNvPr id="67815" name="Freeform 276"/>
                <p:cNvSpPr/>
                <p:nvPr/>
              </p:nvSpPr>
              <p:spPr bwMode="auto">
                <a:xfrm>
                  <a:off x="3712" y="2590"/>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5 w 144"/>
                    <a:gd name="T11" fmla="*/ 0 h 49"/>
                    <a:gd name="T12" fmla="*/ 72 w 144"/>
                    <a:gd name="T13" fmla="*/ 8 h 49"/>
                    <a:gd name="T14" fmla="*/ 0 w 144"/>
                    <a:gd name="T15" fmla="*/ 38 h 49"/>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49"/>
                    <a:gd name="T26" fmla="*/ 144 w 144"/>
                    <a:gd name="T27" fmla="*/ 49 h 4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49">
                      <a:moveTo>
                        <a:pt x="0" y="38"/>
                      </a:moveTo>
                      <a:lnTo>
                        <a:pt x="32" y="49"/>
                      </a:lnTo>
                      <a:lnTo>
                        <a:pt x="109" y="16"/>
                      </a:lnTo>
                      <a:lnTo>
                        <a:pt x="144" y="27"/>
                      </a:lnTo>
                      <a:lnTo>
                        <a:pt x="125" y="0"/>
                      </a:lnTo>
                      <a:lnTo>
                        <a:pt x="35" y="0"/>
                      </a:lnTo>
                      <a:lnTo>
                        <a:pt x="72" y="8"/>
                      </a:lnTo>
                      <a:lnTo>
                        <a:pt x="0" y="38"/>
                      </a:lnTo>
                      <a:close/>
                    </a:path>
                  </a:pathLst>
                </a:custGeom>
                <a:solidFill>
                  <a:srgbClr val="000000"/>
                </a:solidFill>
                <a:ln w="9525">
                  <a:noFill/>
                  <a:round/>
                </a:ln>
              </p:spPr>
              <p:txBody>
                <a:bodyPr/>
                <a:lstStyle/>
                <a:p>
                  <a:endParaRPr lang="zh-CN" altLang="en-US"/>
                </a:p>
              </p:txBody>
            </p:sp>
            <p:sp>
              <p:nvSpPr>
                <p:cNvPr id="67816" name="Freeform 277"/>
                <p:cNvSpPr/>
                <p:nvPr/>
              </p:nvSpPr>
              <p:spPr bwMode="auto">
                <a:xfrm>
                  <a:off x="3555" y="2647"/>
                  <a:ext cx="144" cy="52"/>
                </a:xfrm>
                <a:custGeom>
                  <a:avLst/>
                  <a:gdLst>
                    <a:gd name="T0" fmla="*/ 144 w 144"/>
                    <a:gd name="T1" fmla="*/ 11 h 52"/>
                    <a:gd name="T2" fmla="*/ 112 w 144"/>
                    <a:gd name="T3" fmla="*/ 0 h 52"/>
                    <a:gd name="T4" fmla="*/ 37 w 144"/>
                    <a:gd name="T5" fmla="*/ 33 h 52"/>
                    <a:gd name="T6" fmla="*/ 0 w 144"/>
                    <a:gd name="T7" fmla="*/ 22 h 52"/>
                    <a:gd name="T8" fmla="*/ 18 w 144"/>
                    <a:gd name="T9" fmla="*/ 52 h 52"/>
                    <a:gd name="T10" fmla="*/ 112 w 144"/>
                    <a:gd name="T11" fmla="*/ 52 h 52"/>
                    <a:gd name="T12" fmla="*/ 72 w 144"/>
                    <a:gd name="T13" fmla="*/ 41 h 52"/>
                    <a:gd name="T14" fmla="*/ 144 w 144"/>
                    <a:gd name="T15" fmla="*/ 11 h 52"/>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52"/>
                    <a:gd name="T26" fmla="*/ 144 w 144"/>
                    <a:gd name="T27" fmla="*/ 52 h 5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52">
                      <a:moveTo>
                        <a:pt x="144" y="11"/>
                      </a:moveTo>
                      <a:lnTo>
                        <a:pt x="112" y="0"/>
                      </a:lnTo>
                      <a:lnTo>
                        <a:pt x="37" y="33"/>
                      </a:lnTo>
                      <a:lnTo>
                        <a:pt x="0" y="22"/>
                      </a:lnTo>
                      <a:lnTo>
                        <a:pt x="18" y="52"/>
                      </a:lnTo>
                      <a:lnTo>
                        <a:pt x="112" y="52"/>
                      </a:lnTo>
                      <a:lnTo>
                        <a:pt x="72" y="41"/>
                      </a:lnTo>
                      <a:lnTo>
                        <a:pt x="144" y="11"/>
                      </a:lnTo>
                      <a:close/>
                    </a:path>
                  </a:pathLst>
                </a:custGeom>
                <a:solidFill>
                  <a:srgbClr val="000000"/>
                </a:solidFill>
                <a:ln w="9525">
                  <a:noFill/>
                  <a:round/>
                </a:ln>
              </p:spPr>
              <p:txBody>
                <a:bodyPr/>
                <a:lstStyle/>
                <a:p>
                  <a:endParaRPr lang="zh-CN" altLang="en-US"/>
                </a:p>
              </p:txBody>
            </p:sp>
            <p:sp>
              <p:nvSpPr>
                <p:cNvPr id="67817" name="Freeform 278"/>
                <p:cNvSpPr/>
                <p:nvPr/>
              </p:nvSpPr>
              <p:spPr bwMode="auto">
                <a:xfrm>
                  <a:off x="3555" y="2647"/>
                  <a:ext cx="144" cy="52"/>
                </a:xfrm>
                <a:custGeom>
                  <a:avLst/>
                  <a:gdLst>
                    <a:gd name="T0" fmla="*/ 144 w 144"/>
                    <a:gd name="T1" fmla="*/ 11 h 52"/>
                    <a:gd name="T2" fmla="*/ 112 w 144"/>
                    <a:gd name="T3" fmla="*/ 0 h 52"/>
                    <a:gd name="T4" fmla="*/ 37 w 144"/>
                    <a:gd name="T5" fmla="*/ 33 h 52"/>
                    <a:gd name="T6" fmla="*/ 0 w 144"/>
                    <a:gd name="T7" fmla="*/ 22 h 52"/>
                    <a:gd name="T8" fmla="*/ 18 w 144"/>
                    <a:gd name="T9" fmla="*/ 52 h 52"/>
                    <a:gd name="T10" fmla="*/ 112 w 144"/>
                    <a:gd name="T11" fmla="*/ 52 h 52"/>
                    <a:gd name="T12" fmla="*/ 72 w 144"/>
                    <a:gd name="T13" fmla="*/ 41 h 52"/>
                    <a:gd name="T14" fmla="*/ 144 w 144"/>
                    <a:gd name="T15" fmla="*/ 11 h 52"/>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52"/>
                    <a:gd name="T26" fmla="*/ 144 w 144"/>
                    <a:gd name="T27" fmla="*/ 52 h 5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52">
                      <a:moveTo>
                        <a:pt x="144" y="11"/>
                      </a:moveTo>
                      <a:lnTo>
                        <a:pt x="112" y="0"/>
                      </a:lnTo>
                      <a:lnTo>
                        <a:pt x="37" y="33"/>
                      </a:lnTo>
                      <a:lnTo>
                        <a:pt x="0" y="22"/>
                      </a:lnTo>
                      <a:lnTo>
                        <a:pt x="18" y="52"/>
                      </a:lnTo>
                      <a:lnTo>
                        <a:pt x="112" y="52"/>
                      </a:lnTo>
                      <a:lnTo>
                        <a:pt x="72" y="41"/>
                      </a:lnTo>
                      <a:lnTo>
                        <a:pt x="144" y="11"/>
                      </a:lnTo>
                      <a:close/>
                    </a:path>
                  </a:pathLst>
                </a:custGeom>
                <a:solidFill>
                  <a:srgbClr val="000000"/>
                </a:solidFill>
                <a:ln w="9525">
                  <a:noFill/>
                  <a:round/>
                </a:ln>
              </p:spPr>
              <p:txBody>
                <a:bodyPr/>
                <a:lstStyle/>
                <a:p>
                  <a:endParaRPr lang="zh-CN" altLang="en-US"/>
                </a:p>
              </p:txBody>
            </p:sp>
            <p:sp>
              <p:nvSpPr>
                <p:cNvPr id="67818" name="Freeform 279"/>
                <p:cNvSpPr/>
                <p:nvPr/>
              </p:nvSpPr>
              <p:spPr bwMode="auto">
                <a:xfrm>
                  <a:off x="3563" y="2587"/>
                  <a:ext cx="144" cy="49"/>
                </a:xfrm>
                <a:custGeom>
                  <a:avLst/>
                  <a:gdLst>
                    <a:gd name="T0" fmla="*/ 0 w 144"/>
                    <a:gd name="T1" fmla="*/ 11 h 49"/>
                    <a:gd name="T2" fmla="*/ 32 w 144"/>
                    <a:gd name="T3" fmla="*/ 0 h 49"/>
                    <a:gd name="T4" fmla="*/ 109 w 144"/>
                    <a:gd name="T5" fmla="*/ 30 h 49"/>
                    <a:gd name="T6" fmla="*/ 144 w 144"/>
                    <a:gd name="T7" fmla="*/ 22 h 49"/>
                    <a:gd name="T8" fmla="*/ 125 w 144"/>
                    <a:gd name="T9" fmla="*/ 49 h 49"/>
                    <a:gd name="T10" fmla="*/ 34 w 144"/>
                    <a:gd name="T11" fmla="*/ 49 h 49"/>
                    <a:gd name="T12" fmla="*/ 72 w 144"/>
                    <a:gd name="T13" fmla="*/ 41 h 49"/>
                    <a:gd name="T14" fmla="*/ 0 w 144"/>
                    <a:gd name="T15" fmla="*/ 11 h 49"/>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49"/>
                    <a:gd name="T26" fmla="*/ 144 w 144"/>
                    <a:gd name="T27" fmla="*/ 49 h 4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49">
                      <a:moveTo>
                        <a:pt x="0" y="11"/>
                      </a:moveTo>
                      <a:lnTo>
                        <a:pt x="32" y="0"/>
                      </a:lnTo>
                      <a:lnTo>
                        <a:pt x="109" y="30"/>
                      </a:lnTo>
                      <a:lnTo>
                        <a:pt x="144" y="22"/>
                      </a:lnTo>
                      <a:lnTo>
                        <a:pt x="125" y="49"/>
                      </a:lnTo>
                      <a:lnTo>
                        <a:pt x="34" y="49"/>
                      </a:lnTo>
                      <a:lnTo>
                        <a:pt x="72" y="41"/>
                      </a:lnTo>
                      <a:lnTo>
                        <a:pt x="0" y="11"/>
                      </a:lnTo>
                      <a:close/>
                    </a:path>
                  </a:pathLst>
                </a:custGeom>
                <a:solidFill>
                  <a:srgbClr val="000000"/>
                </a:solidFill>
                <a:ln w="9525">
                  <a:noFill/>
                  <a:round/>
                </a:ln>
              </p:spPr>
              <p:txBody>
                <a:bodyPr/>
                <a:lstStyle/>
                <a:p>
                  <a:endParaRPr lang="zh-CN" altLang="en-US"/>
                </a:p>
              </p:txBody>
            </p:sp>
            <p:sp>
              <p:nvSpPr>
                <p:cNvPr id="67819" name="Freeform 280"/>
                <p:cNvSpPr/>
                <p:nvPr/>
              </p:nvSpPr>
              <p:spPr bwMode="auto">
                <a:xfrm>
                  <a:off x="3563" y="2587"/>
                  <a:ext cx="144" cy="49"/>
                </a:xfrm>
                <a:custGeom>
                  <a:avLst/>
                  <a:gdLst>
                    <a:gd name="T0" fmla="*/ 0 w 144"/>
                    <a:gd name="T1" fmla="*/ 11 h 49"/>
                    <a:gd name="T2" fmla="*/ 32 w 144"/>
                    <a:gd name="T3" fmla="*/ 0 h 49"/>
                    <a:gd name="T4" fmla="*/ 109 w 144"/>
                    <a:gd name="T5" fmla="*/ 30 h 49"/>
                    <a:gd name="T6" fmla="*/ 144 w 144"/>
                    <a:gd name="T7" fmla="*/ 22 h 49"/>
                    <a:gd name="T8" fmla="*/ 125 w 144"/>
                    <a:gd name="T9" fmla="*/ 49 h 49"/>
                    <a:gd name="T10" fmla="*/ 34 w 144"/>
                    <a:gd name="T11" fmla="*/ 49 h 49"/>
                    <a:gd name="T12" fmla="*/ 72 w 144"/>
                    <a:gd name="T13" fmla="*/ 41 h 49"/>
                    <a:gd name="T14" fmla="*/ 0 w 144"/>
                    <a:gd name="T15" fmla="*/ 11 h 49"/>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49"/>
                    <a:gd name="T26" fmla="*/ 144 w 144"/>
                    <a:gd name="T27" fmla="*/ 49 h 4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49">
                      <a:moveTo>
                        <a:pt x="0" y="11"/>
                      </a:moveTo>
                      <a:lnTo>
                        <a:pt x="32" y="0"/>
                      </a:lnTo>
                      <a:lnTo>
                        <a:pt x="109" y="30"/>
                      </a:lnTo>
                      <a:lnTo>
                        <a:pt x="144" y="22"/>
                      </a:lnTo>
                      <a:lnTo>
                        <a:pt x="125" y="49"/>
                      </a:lnTo>
                      <a:lnTo>
                        <a:pt x="34" y="49"/>
                      </a:lnTo>
                      <a:lnTo>
                        <a:pt x="72" y="41"/>
                      </a:lnTo>
                      <a:lnTo>
                        <a:pt x="0" y="11"/>
                      </a:lnTo>
                      <a:close/>
                    </a:path>
                  </a:pathLst>
                </a:custGeom>
                <a:solidFill>
                  <a:srgbClr val="000000"/>
                </a:solidFill>
                <a:ln w="9525">
                  <a:noFill/>
                  <a:round/>
                </a:ln>
              </p:spPr>
              <p:txBody>
                <a:bodyPr/>
                <a:lstStyle/>
                <a:p>
                  <a:endParaRPr lang="zh-CN" altLang="en-US"/>
                </a:p>
              </p:txBody>
            </p:sp>
            <p:sp>
              <p:nvSpPr>
                <p:cNvPr id="67820" name="Freeform 281"/>
                <p:cNvSpPr/>
                <p:nvPr/>
              </p:nvSpPr>
              <p:spPr bwMode="auto">
                <a:xfrm>
                  <a:off x="3707" y="2653"/>
                  <a:ext cx="144" cy="49"/>
                </a:xfrm>
                <a:custGeom>
                  <a:avLst/>
                  <a:gdLst>
                    <a:gd name="T0" fmla="*/ 144 w 144"/>
                    <a:gd name="T1" fmla="*/ 38 h 49"/>
                    <a:gd name="T2" fmla="*/ 112 w 144"/>
                    <a:gd name="T3" fmla="*/ 49 h 49"/>
                    <a:gd name="T4" fmla="*/ 37 w 144"/>
                    <a:gd name="T5" fmla="*/ 16 h 49"/>
                    <a:gd name="T6" fmla="*/ 0 w 144"/>
                    <a:gd name="T7" fmla="*/ 27 h 49"/>
                    <a:gd name="T8" fmla="*/ 18 w 144"/>
                    <a:gd name="T9" fmla="*/ 0 h 49"/>
                    <a:gd name="T10" fmla="*/ 112 w 144"/>
                    <a:gd name="T11" fmla="*/ 0 h 49"/>
                    <a:gd name="T12" fmla="*/ 72 w 144"/>
                    <a:gd name="T13" fmla="*/ 8 h 49"/>
                    <a:gd name="T14" fmla="*/ 144 w 144"/>
                    <a:gd name="T15" fmla="*/ 38 h 49"/>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49"/>
                    <a:gd name="T26" fmla="*/ 144 w 144"/>
                    <a:gd name="T27" fmla="*/ 49 h 4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49">
                      <a:moveTo>
                        <a:pt x="144" y="38"/>
                      </a:moveTo>
                      <a:lnTo>
                        <a:pt x="112" y="49"/>
                      </a:lnTo>
                      <a:lnTo>
                        <a:pt x="37" y="16"/>
                      </a:lnTo>
                      <a:lnTo>
                        <a:pt x="0" y="27"/>
                      </a:lnTo>
                      <a:lnTo>
                        <a:pt x="18" y="0"/>
                      </a:lnTo>
                      <a:lnTo>
                        <a:pt x="112" y="0"/>
                      </a:lnTo>
                      <a:lnTo>
                        <a:pt x="72" y="8"/>
                      </a:lnTo>
                      <a:lnTo>
                        <a:pt x="144" y="38"/>
                      </a:lnTo>
                      <a:close/>
                    </a:path>
                  </a:pathLst>
                </a:custGeom>
                <a:solidFill>
                  <a:srgbClr val="000000"/>
                </a:solidFill>
                <a:ln w="9525">
                  <a:noFill/>
                  <a:round/>
                </a:ln>
              </p:spPr>
              <p:txBody>
                <a:bodyPr/>
                <a:lstStyle/>
                <a:p>
                  <a:endParaRPr lang="zh-CN" altLang="en-US"/>
                </a:p>
              </p:txBody>
            </p:sp>
            <p:sp>
              <p:nvSpPr>
                <p:cNvPr id="67821" name="Freeform 282"/>
                <p:cNvSpPr/>
                <p:nvPr/>
              </p:nvSpPr>
              <p:spPr bwMode="auto">
                <a:xfrm>
                  <a:off x="3707" y="2653"/>
                  <a:ext cx="144" cy="49"/>
                </a:xfrm>
                <a:custGeom>
                  <a:avLst/>
                  <a:gdLst>
                    <a:gd name="T0" fmla="*/ 144 w 144"/>
                    <a:gd name="T1" fmla="*/ 38 h 49"/>
                    <a:gd name="T2" fmla="*/ 112 w 144"/>
                    <a:gd name="T3" fmla="*/ 49 h 49"/>
                    <a:gd name="T4" fmla="*/ 37 w 144"/>
                    <a:gd name="T5" fmla="*/ 16 h 49"/>
                    <a:gd name="T6" fmla="*/ 0 w 144"/>
                    <a:gd name="T7" fmla="*/ 27 h 49"/>
                    <a:gd name="T8" fmla="*/ 18 w 144"/>
                    <a:gd name="T9" fmla="*/ 0 h 49"/>
                    <a:gd name="T10" fmla="*/ 112 w 144"/>
                    <a:gd name="T11" fmla="*/ 0 h 49"/>
                    <a:gd name="T12" fmla="*/ 72 w 144"/>
                    <a:gd name="T13" fmla="*/ 8 h 49"/>
                    <a:gd name="T14" fmla="*/ 144 w 144"/>
                    <a:gd name="T15" fmla="*/ 38 h 49"/>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49"/>
                    <a:gd name="T26" fmla="*/ 144 w 144"/>
                    <a:gd name="T27" fmla="*/ 49 h 4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49">
                      <a:moveTo>
                        <a:pt x="144" y="38"/>
                      </a:moveTo>
                      <a:lnTo>
                        <a:pt x="112" y="49"/>
                      </a:lnTo>
                      <a:lnTo>
                        <a:pt x="37" y="16"/>
                      </a:lnTo>
                      <a:lnTo>
                        <a:pt x="0" y="27"/>
                      </a:lnTo>
                      <a:lnTo>
                        <a:pt x="18" y="0"/>
                      </a:lnTo>
                      <a:lnTo>
                        <a:pt x="112" y="0"/>
                      </a:lnTo>
                      <a:lnTo>
                        <a:pt x="72" y="8"/>
                      </a:lnTo>
                      <a:lnTo>
                        <a:pt x="144" y="38"/>
                      </a:lnTo>
                      <a:close/>
                    </a:path>
                  </a:pathLst>
                </a:custGeom>
                <a:solidFill>
                  <a:srgbClr val="000000"/>
                </a:solidFill>
                <a:ln w="9525">
                  <a:noFill/>
                  <a:round/>
                </a:ln>
              </p:spPr>
              <p:txBody>
                <a:bodyPr/>
                <a:lstStyle/>
                <a:p>
                  <a:endParaRPr lang="zh-CN" altLang="en-US"/>
                </a:p>
              </p:txBody>
            </p:sp>
          </p:grpSp>
          <p:grpSp>
            <p:nvGrpSpPr>
              <p:cNvPr id="67805" name="Group 283"/>
              <p:cNvGrpSpPr/>
              <p:nvPr/>
            </p:nvGrpSpPr>
            <p:grpSpPr bwMode="auto">
              <a:xfrm>
                <a:off x="3557" y="2590"/>
                <a:ext cx="302" cy="114"/>
                <a:chOff x="3557" y="2590"/>
                <a:chExt cx="302" cy="114"/>
              </a:xfrm>
            </p:grpSpPr>
            <p:sp>
              <p:nvSpPr>
                <p:cNvPr id="67806" name="Freeform 284"/>
                <p:cNvSpPr/>
                <p:nvPr/>
              </p:nvSpPr>
              <p:spPr bwMode="auto">
                <a:xfrm>
                  <a:off x="3715" y="2593"/>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4 w 144"/>
                    <a:gd name="T11" fmla="*/ 0 h 49"/>
                    <a:gd name="T12" fmla="*/ 72 w 144"/>
                    <a:gd name="T13" fmla="*/ 8 h 49"/>
                    <a:gd name="T14" fmla="*/ 0 w 144"/>
                    <a:gd name="T15" fmla="*/ 38 h 49"/>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49"/>
                    <a:gd name="T26" fmla="*/ 144 w 144"/>
                    <a:gd name="T27" fmla="*/ 49 h 4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49">
                      <a:moveTo>
                        <a:pt x="0" y="38"/>
                      </a:moveTo>
                      <a:lnTo>
                        <a:pt x="32" y="49"/>
                      </a:lnTo>
                      <a:lnTo>
                        <a:pt x="109" y="16"/>
                      </a:lnTo>
                      <a:lnTo>
                        <a:pt x="144" y="27"/>
                      </a:lnTo>
                      <a:lnTo>
                        <a:pt x="125" y="0"/>
                      </a:lnTo>
                      <a:lnTo>
                        <a:pt x="34" y="0"/>
                      </a:lnTo>
                      <a:lnTo>
                        <a:pt x="72" y="8"/>
                      </a:lnTo>
                      <a:lnTo>
                        <a:pt x="0" y="38"/>
                      </a:lnTo>
                      <a:close/>
                    </a:path>
                  </a:pathLst>
                </a:custGeom>
                <a:solidFill>
                  <a:srgbClr val="FFFFFF"/>
                </a:solidFill>
                <a:ln w="9525">
                  <a:noFill/>
                  <a:round/>
                </a:ln>
              </p:spPr>
              <p:txBody>
                <a:bodyPr/>
                <a:lstStyle/>
                <a:p>
                  <a:endParaRPr lang="zh-CN" altLang="en-US"/>
                </a:p>
              </p:txBody>
            </p:sp>
            <p:sp>
              <p:nvSpPr>
                <p:cNvPr id="67807" name="Freeform 285"/>
                <p:cNvSpPr/>
                <p:nvPr/>
              </p:nvSpPr>
              <p:spPr bwMode="auto">
                <a:xfrm>
                  <a:off x="3715" y="2593"/>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4 w 144"/>
                    <a:gd name="T11" fmla="*/ 0 h 49"/>
                    <a:gd name="T12" fmla="*/ 72 w 144"/>
                    <a:gd name="T13" fmla="*/ 8 h 49"/>
                    <a:gd name="T14" fmla="*/ 0 w 144"/>
                    <a:gd name="T15" fmla="*/ 38 h 49"/>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49"/>
                    <a:gd name="T26" fmla="*/ 144 w 144"/>
                    <a:gd name="T27" fmla="*/ 49 h 4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49">
                      <a:moveTo>
                        <a:pt x="0" y="38"/>
                      </a:moveTo>
                      <a:lnTo>
                        <a:pt x="32" y="49"/>
                      </a:lnTo>
                      <a:lnTo>
                        <a:pt x="109" y="16"/>
                      </a:lnTo>
                      <a:lnTo>
                        <a:pt x="144" y="27"/>
                      </a:lnTo>
                      <a:lnTo>
                        <a:pt x="125" y="0"/>
                      </a:lnTo>
                      <a:lnTo>
                        <a:pt x="34" y="0"/>
                      </a:lnTo>
                      <a:lnTo>
                        <a:pt x="72" y="8"/>
                      </a:lnTo>
                      <a:lnTo>
                        <a:pt x="0" y="38"/>
                      </a:lnTo>
                      <a:close/>
                    </a:path>
                  </a:pathLst>
                </a:custGeom>
                <a:solidFill>
                  <a:srgbClr val="FFFFFF"/>
                </a:solidFill>
                <a:ln w="9525">
                  <a:noFill/>
                  <a:round/>
                </a:ln>
              </p:spPr>
              <p:txBody>
                <a:bodyPr/>
                <a:lstStyle/>
                <a:p>
                  <a:endParaRPr lang="zh-CN" altLang="en-US"/>
                </a:p>
              </p:txBody>
            </p:sp>
            <p:sp>
              <p:nvSpPr>
                <p:cNvPr id="67808" name="Freeform 286"/>
                <p:cNvSpPr/>
                <p:nvPr/>
              </p:nvSpPr>
              <p:spPr bwMode="auto">
                <a:xfrm>
                  <a:off x="3557" y="2650"/>
                  <a:ext cx="144" cy="52"/>
                </a:xfrm>
                <a:custGeom>
                  <a:avLst/>
                  <a:gdLst>
                    <a:gd name="T0" fmla="*/ 144 w 144"/>
                    <a:gd name="T1" fmla="*/ 11 h 52"/>
                    <a:gd name="T2" fmla="*/ 112 w 144"/>
                    <a:gd name="T3" fmla="*/ 0 h 52"/>
                    <a:gd name="T4" fmla="*/ 38 w 144"/>
                    <a:gd name="T5" fmla="*/ 33 h 52"/>
                    <a:gd name="T6" fmla="*/ 0 w 144"/>
                    <a:gd name="T7" fmla="*/ 22 h 52"/>
                    <a:gd name="T8" fmla="*/ 19 w 144"/>
                    <a:gd name="T9" fmla="*/ 52 h 52"/>
                    <a:gd name="T10" fmla="*/ 112 w 144"/>
                    <a:gd name="T11" fmla="*/ 52 h 52"/>
                    <a:gd name="T12" fmla="*/ 72 w 144"/>
                    <a:gd name="T13" fmla="*/ 41 h 52"/>
                    <a:gd name="T14" fmla="*/ 144 w 144"/>
                    <a:gd name="T15" fmla="*/ 11 h 52"/>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52"/>
                    <a:gd name="T26" fmla="*/ 144 w 144"/>
                    <a:gd name="T27" fmla="*/ 52 h 5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52">
                      <a:moveTo>
                        <a:pt x="144" y="11"/>
                      </a:moveTo>
                      <a:lnTo>
                        <a:pt x="112" y="0"/>
                      </a:lnTo>
                      <a:lnTo>
                        <a:pt x="38" y="33"/>
                      </a:lnTo>
                      <a:lnTo>
                        <a:pt x="0" y="22"/>
                      </a:lnTo>
                      <a:lnTo>
                        <a:pt x="19" y="52"/>
                      </a:lnTo>
                      <a:lnTo>
                        <a:pt x="112" y="52"/>
                      </a:lnTo>
                      <a:lnTo>
                        <a:pt x="72" y="41"/>
                      </a:lnTo>
                      <a:lnTo>
                        <a:pt x="144" y="11"/>
                      </a:lnTo>
                      <a:close/>
                    </a:path>
                  </a:pathLst>
                </a:custGeom>
                <a:solidFill>
                  <a:srgbClr val="FFFFFF"/>
                </a:solidFill>
                <a:ln w="9525">
                  <a:noFill/>
                  <a:round/>
                </a:ln>
              </p:spPr>
              <p:txBody>
                <a:bodyPr/>
                <a:lstStyle/>
                <a:p>
                  <a:endParaRPr lang="zh-CN" altLang="en-US"/>
                </a:p>
              </p:txBody>
            </p:sp>
            <p:sp>
              <p:nvSpPr>
                <p:cNvPr id="67809" name="Freeform 287"/>
                <p:cNvSpPr/>
                <p:nvPr/>
              </p:nvSpPr>
              <p:spPr bwMode="auto">
                <a:xfrm>
                  <a:off x="3557" y="2650"/>
                  <a:ext cx="144" cy="52"/>
                </a:xfrm>
                <a:custGeom>
                  <a:avLst/>
                  <a:gdLst>
                    <a:gd name="T0" fmla="*/ 144 w 144"/>
                    <a:gd name="T1" fmla="*/ 11 h 52"/>
                    <a:gd name="T2" fmla="*/ 112 w 144"/>
                    <a:gd name="T3" fmla="*/ 0 h 52"/>
                    <a:gd name="T4" fmla="*/ 38 w 144"/>
                    <a:gd name="T5" fmla="*/ 33 h 52"/>
                    <a:gd name="T6" fmla="*/ 0 w 144"/>
                    <a:gd name="T7" fmla="*/ 22 h 52"/>
                    <a:gd name="T8" fmla="*/ 19 w 144"/>
                    <a:gd name="T9" fmla="*/ 52 h 52"/>
                    <a:gd name="T10" fmla="*/ 112 w 144"/>
                    <a:gd name="T11" fmla="*/ 52 h 52"/>
                    <a:gd name="T12" fmla="*/ 72 w 144"/>
                    <a:gd name="T13" fmla="*/ 41 h 52"/>
                    <a:gd name="T14" fmla="*/ 144 w 144"/>
                    <a:gd name="T15" fmla="*/ 11 h 52"/>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52"/>
                    <a:gd name="T26" fmla="*/ 144 w 144"/>
                    <a:gd name="T27" fmla="*/ 52 h 5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52">
                      <a:moveTo>
                        <a:pt x="144" y="11"/>
                      </a:moveTo>
                      <a:lnTo>
                        <a:pt x="112" y="0"/>
                      </a:lnTo>
                      <a:lnTo>
                        <a:pt x="38" y="33"/>
                      </a:lnTo>
                      <a:lnTo>
                        <a:pt x="0" y="22"/>
                      </a:lnTo>
                      <a:lnTo>
                        <a:pt x="19" y="52"/>
                      </a:lnTo>
                      <a:lnTo>
                        <a:pt x="112" y="52"/>
                      </a:lnTo>
                      <a:lnTo>
                        <a:pt x="72" y="41"/>
                      </a:lnTo>
                      <a:lnTo>
                        <a:pt x="144" y="11"/>
                      </a:lnTo>
                      <a:close/>
                    </a:path>
                  </a:pathLst>
                </a:custGeom>
                <a:solidFill>
                  <a:srgbClr val="FFFFFF"/>
                </a:solidFill>
                <a:ln w="9525">
                  <a:noFill/>
                  <a:round/>
                </a:ln>
              </p:spPr>
              <p:txBody>
                <a:bodyPr/>
                <a:lstStyle/>
                <a:p>
                  <a:endParaRPr lang="zh-CN" altLang="en-US"/>
                </a:p>
              </p:txBody>
            </p:sp>
            <p:sp>
              <p:nvSpPr>
                <p:cNvPr id="67810" name="Freeform 288"/>
                <p:cNvSpPr/>
                <p:nvPr/>
              </p:nvSpPr>
              <p:spPr bwMode="auto">
                <a:xfrm>
                  <a:off x="3565" y="2590"/>
                  <a:ext cx="144" cy="49"/>
                </a:xfrm>
                <a:custGeom>
                  <a:avLst/>
                  <a:gdLst>
                    <a:gd name="T0" fmla="*/ 0 w 144"/>
                    <a:gd name="T1" fmla="*/ 11 h 49"/>
                    <a:gd name="T2" fmla="*/ 32 w 144"/>
                    <a:gd name="T3" fmla="*/ 0 h 49"/>
                    <a:gd name="T4" fmla="*/ 110 w 144"/>
                    <a:gd name="T5" fmla="*/ 30 h 49"/>
                    <a:gd name="T6" fmla="*/ 144 w 144"/>
                    <a:gd name="T7" fmla="*/ 22 h 49"/>
                    <a:gd name="T8" fmla="*/ 126 w 144"/>
                    <a:gd name="T9" fmla="*/ 49 h 49"/>
                    <a:gd name="T10" fmla="*/ 35 w 144"/>
                    <a:gd name="T11" fmla="*/ 49 h 49"/>
                    <a:gd name="T12" fmla="*/ 72 w 144"/>
                    <a:gd name="T13" fmla="*/ 41 h 49"/>
                    <a:gd name="T14" fmla="*/ 0 w 144"/>
                    <a:gd name="T15" fmla="*/ 11 h 49"/>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49"/>
                    <a:gd name="T26" fmla="*/ 144 w 144"/>
                    <a:gd name="T27" fmla="*/ 49 h 4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49">
                      <a:moveTo>
                        <a:pt x="0" y="11"/>
                      </a:moveTo>
                      <a:lnTo>
                        <a:pt x="32" y="0"/>
                      </a:lnTo>
                      <a:lnTo>
                        <a:pt x="110" y="30"/>
                      </a:lnTo>
                      <a:lnTo>
                        <a:pt x="144" y="22"/>
                      </a:lnTo>
                      <a:lnTo>
                        <a:pt x="126" y="49"/>
                      </a:lnTo>
                      <a:lnTo>
                        <a:pt x="35" y="49"/>
                      </a:lnTo>
                      <a:lnTo>
                        <a:pt x="72" y="41"/>
                      </a:lnTo>
                      <a:lnTo>
                        <a:pt x="0" y="11"/>
                      </a:lnTo>
                      <a:close/>
                    </a:path>
                  </a:pathLst>
                </a:custGeom>
                <a:solidFill>
                  <a:srgbClr val="FFFFFF"/>
                </a:solidFill>
                <a:ln w="9525">
                  <a:noFill/>
                  <a:round/>
                </a:ln>
              </p:spPr>
              <p:txBody>
                <a:bodyPr/>
                <a:lstStyle/>
                <a:p>
                  <a:endParaRPr lang="zh-CN" altLang="en-US"/>
                </a:p>
              </p:txBody>
            </p:sp>
            <p:sp>
              <p:nvSpPr>
                <p:cNvPr id="67811" name="Freeform 289"/>
                <p:cNvSpPr/>
                <p:nvPr/>
              </p:nvSpPr>
              <p:spPr bwMode="auto">
                <a:xfrm>
                  <a:off x="3565" y="2590"/>
                  <a:ext cx="144" cy="49"/>
                </a:xfrm>
                <a:custGeom>
                  <a:avLst/>
                  <a:gdLst>
                    <a:gd name="T0" fmla="*/ 0 w 144"/>
                    <a:gd name="T1" fmla="*/ 11 h 49"/>
                    <a:gd name="T2" fmla="*/ 32 w 144"/>
                    <a:gd name="T3" fmla="*/ 0 h 49"/>
                    <a:gd name="T4" fmla="*/ 110 w 144"/>
                    <a:gd name="T5" fmla="*/ 30 h 49"/>
                    <a:gd name="T6" fmla="*/ 144 w 144"/>
                    <a:gd name="T7" fmla="*/ 22 h 49"/>
                    <a:gd name="T8" fmla="*/ 126 w 144"/>
                    <a:gd name="T9" fmla="*/ 49 h 49"/>
                    <a:gd name="T10" fmla="*/ 35 w 144"/>
                    <a:gd name="T11" fmla="*/ 49 h 49"/>
                    <a:gd name="T12" fmla="*/ 72 w 144"/>
                    <a:gd name="T13" fmla="*/ 41 h 49"/>
                    <a:gd name="T14" fmla="*/ 0 w 144"/>
                    <a:gd name="T15" fmla="*/ 11 h 49"/>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49"/>
                    <a:gd name="T26" fmla="*/ 144 w 144"/>
                    <a:gd name="T27" fmla="*/ 49 h 4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49">
                      <a:moveTo>
                        <a:pt x="0" y="11"/>
                      </a:moveTo>
                      <a:lnTo>
                        <a:pt x="32" y="0"/>
                      </a:lnTo>
                      <a:lnTo>
                        <a:pt x="110" y="30"/>
                      </a:lnTo>
                      <a:lnTo>
                        <a:pt x="144" y="22"/>
                      </a:lnTo>
                      <a:lnTo>
                        <a:pt x="126" y="49"/>
                      </a:lnTo>
                      <a:lnTo>
                        <a:pt x="35" y="49"/>
                      </a:lnTo>
                      <a:lnTo>
                        <a:pt x="72" y="41"/>
                      </a:lnTo>
                      <a:lnTo>
                        <a:pt x="0" y="11"/>
                      </a:lnTo>
                      <a:close/>
                    </a:path>
                  </a:pathLst>
                </a:custGeom>
                <a:solidFill>
                  <a:srgbClr val="FFFFFF"/>
                </a:solidFill>
                <a:ln w="9525">
                  <a:noFill/>
                  <a:round/>
                </a:ln>
              </p:spPr>
              <p:txBody>
                <a:bodyPr/>
                <a:lstStyle/>
                <a:p>
                  <a:endParaRPr lang="zh-CN" altLang="en-US"/>
                </a:p>
              </p:txBody>
            </p:sp>
            <p:sp>
              <p:nvSpPr>
                <p:cNvPr id="67812" name="Freeform 290"/>
                <p:cNvSpPr/>
                <p:nvPr/>
              </p:nvSpPr>
              <p:spPr bwMode="auto">
                <a:xfrm>
                  <a:off x="3709" y="2655"/>
                  <a:ext cx="144" cy="49"/>
                </a:xfrm>
                <a:custGeom>
                  <a:avLst/>
                  <a:gdLst>
                    <a:gd name="T0" fmla="*/ 144 w 144"/>
                    <a:gd name="T1" fmla="*/ 39 h 49"/>
                    <a:gd name="T2" fmla="*/ 112 w 144"/>
                    <a:gd name="T3" fmla="*/ 49 h 49"/>
                    <a:gd name="T4" fmla="*/ 38 w 144"/>
                    <a:gd name="T5" fmla="*/ 17 h 49"/>
                    <a:gd name="T6" fmla="*/ 0 w 144"/>
                    <a:gd name="T7" fmla="*/ 28 h 49"/>
                    <a:gd name="T8" fmla="*/ 19 w 144"/>
                    <a:gd name="T9" fmla="*/ 0 h 49"/>
                    <a:gd name="T10" fmla="*/ 112 w 144"/>
                    <a:gd name="T11" fmla="*/ 0 h 49"/>
                    <a:gd name="T12" fmla="*/ 72 w 144"/>
                    <a:gd name="T13" fmla="*/ 9 h 49"/>
                    <a:gd name="T14" fmla="*/ 144 w 144"/>
                    <a:gd name="T15" fmla="*/ 39 h 49"/>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49"/>
                    <a:gd name="T26" fmla="*/ 144 w 144"/>
                    <a:gd name="T27" fmla="*/ 49 h 4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49">
                      <a:moveTo>
                        <a:pt x="144" y="39"/>
                      </a:moveTo>
                      <a:lnTo>
                        <a:pt x="112" y="49"/>
                      </a:lnTo>
                      <a:lnTo>
                        <a:pt x="38" y="17"/>
                      </a:lnTo>
                      <a:lnTo>
                        <a:pt x="0" y="28"/>
                      </a:lnTo>
                      <a:lnTo>
                        <a:pt x="19" y="0"/>
                      </a:lnTo>
                      <a:lnTo>
                        <a:pt x="112" y="0"/>
                      </a:lnTo>
                      <a:lnTo>
                        <a:pt x="72" y="9"/>
                      </a:lnTo>
                      <a:lnTo>
                        <a:pt x="144" y="39"/>
                      </a:lnTo>
                      <a:close/>
                    </a:path>
                  </a:pathLst>
                </a:custGeom>
                <a:solidFill>
                  <a:srgbClr val="FFFFFF"/>
                </a:solidFill>
                <a:ln w="9525">
                  <a:noFill/>
                  <a:round/>
                </a:ln>
              </p:spPr>
              <p:txBody>
                <a:bodyPr/>
                <a:lstStyle/>
                <a:p>
                  <a:endParaRPr lang="zh-CN" altLang="en-US"/>
                </a:p>
              </p:txBody>
            </p:sp>
            <p:sp>
              <p:nvSpPr>
                <p:cNvPr id="67813" name="Freeform 291"/>
                <p:cNvSpPr/>
                <p:nvPr/>
              </p:nvSpPr>
              <p:spPr bwMode="auto">
                <a:xfrm>
                  <a:off x="3709" y="2655"/>
                  <a:ext cx="144" cy="49"/>
                </a:xfrm>
                <a:custGeom>
                  <a:avLst/>
                  <a:gdLst>
                    <a:gd name="T0" fmla="*/ 144 w 144"/>
                    <a:gd name="T1" fmla="*/ 39 h 49"/>
                    <a:gd name="T2" fmla="*/ 112 w 144"/>
                    <a:gd name="T3" fmla="*/ 49 h 49"/>
                    <a:gd name="T4" fmla="*/ 38 w 144"/>
                    <a:gd name="T5" fmla="*/ 17 h 49"/>
                    <a:gd name="T6" fmla="*/ 0 w 144"/>
                    <a:gd name="T7" fmla="*/ 28 h 49"/>
                    <a:gd name="T8" fmla="*/ 19 w 144"/>
                    <a:gd name="T9" fmla="*/ 0 h 49"/>
                    <a:gd name="T10" fmla="*/ 112 w 144"/>
                    <a:gd name="T11" fmla="*/ 0 h 49"/>
                    <a:gd name="T12" fmla="*/ 72 w 144"/>
                    <a:gd name="T13" fmla="*/ 9 h 49"/>
                    <a:gd name="T14" fmla="*/ 144 w 144"/>
                    <a:gd name="T15" fmla="*/ 39 h 49"/>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49"/>
                    <a:gd name="T26" fmla="*/ 144 w 144"/>
                    <a:gd name="T27" fmla="*/ 49 h 4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49">
                      <a:moveTo>
                        <a:pt x="144" y="39"/>
                      </a:moveTo>
                      <a:lnTo>
                        <a:pt x="112" y="49"/>
                      </a:lnTo>
                      <a:lnTo>
                        <a:pt x="38" y="17"/>
                      </a:lnTo>
                      <a:lnTo>
                        <a:pt x="0" y="28"/>
                      </a:lnTo>
                      <a:lnTo>
                        <a:pt x="19" y="0"/>
                      </a:lnTo>
                      <a:lnTo>
                        <a:pt x="112" y="0"/>
                      </a:lnTo>
                      <a:lnTo>
                        <a:pt x="72" y="9"/>
                      </a:lnTo>
                      <a:lnTo>
                        <a:pt x="144" y="39"/>
                      </a:lnTo>
                      <a:close/>
                    </a:path>
                  </a:pathLst>
                </a:custGeom>
                <a:solidFill>
                  <a:srgbClr val="FFFFFF"/>
                </a:solidFill>
                <a:ln w="9525">
                  <a:noFill/>
                  <a:round/>
                </a:ln>
              </p:spPr>
              <p:txBody>
                <a:bodyPr/>
                <a:lstStyle/>
                <a:p>
                  <a:endParaRPr lang="zh-CN" altLang="en-US"/>
                </a:p>
              </p:txBody>
            </p:sp>
          </p:grpSp>
        </p:grpSp>
        <p:sp>
          <p:nvSpPr>
            <p:cNvPr id="67802" name="Line 292"/>
            <p:cNvSpPr>
              <a:spLocks noChangeShapeType="1"/>
            </p:cNvSpPr>
            <p:nvPr/>
          </p:nvSpPr>
          <p:spPr bwMode="auto">
            <a:xfrm>
              <a:off x="3488" y="2645"/>
              <a:ext cx="1" cy="108"/>
            </a:xfrm>
            <a:prstGeom prst="line">
              <a:avLst/>
            </a:prstGeom>
            <a:noFill/>
            <a:ln w="4763">
              <a:solidFill>
                <a:srgbClr val="AAE6FF"/>
              </a:solidFill>
              <a:round/>
            </a:ln>
          </p:spPr>
          <p:txBody>
            <a:bodyPr/>
            <a:lstStyle/>
            <a:p>
              <a:endParaRPr lang="zh-CN" altLang="en-US"/>
            </a:p>
          </p:txBody>
        </p:sp>
        <p:sp>
          <p:nvSpPr>
            <p:cNvPr id="67803" name="Line 293"/>
            <p:cNvSpPr>
              <a:spLocks noChangeShapeType="1"/>
            </p:cNvSpPr>
            <p:nvPr/>
          </p:nvSpPr>
          <p:spPr bwMode="auto">
            <a:xfrm>
              <a:off x="3925" y="2645"/>
              <a:ext cx="1" cy="108"/>
            </a:xfrm>
            <a:prstGeom prst="line">
              <a:avLst/>
            </a:prstGeom>
            <a:noFill/>
            <a:ln w="4763">
              <a:solidFill>
                <a:srgbClr val="AAE6FF"/>
              </a:solidFill>
              <a:round/>
            </a:ln>
          </p:spPr>
          <p:txBody>
            <a:bodyPr/>
            <a:lstStyle/>
            <a:p>
              <a:endParaRPr lang="zh-CN" altLang="en-US"/>
            </a:p>
          </p:txBody>
        </p:sp>
      </p:grpSp>
      <p:sp>
        <p:nvSpPr>
          <p:cNvPr id="67647" name="Oval 294"/>
          <p:cNvSpPr>
            <a:spLocks noChangeArrowheads="1"/>
          </p:cNvSpPr>
          <p:nvPr/>
        </p:nvSpPr>
        <p:spPr bwMode="auto">
          <a:xfrm>
            <a:off x="3179763" y="4589463"/>
            <a:ext cx="93662" cy="93662"/>
          </a:xfrm>
          <a:prstGeom prst="ellipse">
            <a:avLst/>
          </a:prstGeom>
          <a:solidFill>
            <a:srgbClr val="FFFFFF"/>
          </a:solidFill>
          <a:ln w="30163">
            <a:solidFill>
              <a:srgbClr val="000000"/>
            </a:solidFill>
            <a:round/>
          </a:ln>
        </p:spPr>
        <p:txBody>
          <a:bodyPr/>
          <a:lstStyle/>
          <a:p>
            <a:endParaRPr lang="zh-CN" altLang="en-US"/>
          </a:p>
        </p:txBody>
      </p:sp>
      <p:sp>
        <p:nvSpPr>
          <p:cNvPr id="67648" name="Oval 295"/>
          <p:cNvSpPr>
            <a:spLocks noChangeArrowheads="1"/>
          </p:cNvSpPr>
          <p:nvPr/>
        </p:nvSpPr>
        <p:spPr bwMode="auto">
          <a:xfrm>
            <a:off x="4845050" y="4583113"/>
            <a:ext cx="92075" cy="90487"/>
          </a:xfrm>
          <a:prstGeom prst="ellipse">
            <a:avLst/>
          </a:prstGeom>
          <a:solidFill>
            <a:srgbClr val="FFFFFF"/>
          </a:solidFill>
          <a:ln w="30163">
            <a:solidFill>
              <a:srgbClr val="000000"/>
            </a:solidFill>
            <a:round/>
          </a:ln>
        </p:spPr>
        <p:txBody>
          <a:bodyPr/>
          <a:lstStyle/>
          <a:p>
            <a:endParaRPr lang="zh-CN" altLang="en-US"/>
          </a:p>
        </p:txBody>
      </p:sp>
      <p:sp>
        <p:nvSpPr>
          <p:cNvPr id="67649" name="Oval 296"/>
          <p:cNvSpPr>
            <a:spLocks noChangeArrowheads="1"/>
          </p:cNvSpPr>
          <p:nvPr/>
        </p:nvSpPr>
        <p:spPr bwMode="auto">
          <a:xfrm>
            <a:off x="5256213" y="4227513"/>
            <a:ext cx="93662" cy="92075"/>
          </a:xfrm>
          <a:prstGeom prst="ellipse">
            <a:avLst/>
          </a:prstGeom>
          <a:solidFill>
            <a:srgbClr val="FFFFFF"/>
          </a:solidFill>
          <a:ln w="30163">
            <a:solidFill>
              <a:srgbClr val="000000"/>
            </a:solidFill>
            <a:round/>
          </a:ln>
        </p:spPr>
        <p:txBody>
          <a:bodyPr/>
          <a:lstStyle/>
          <a:p>
            <a:endParaRPr lang="zh-CN" altLang="en-US"/>
          </a:p>
        </p:txBody>
      </p:sp>
      <p:sp>
        <p:nvSpPr>
          <p:cNvPr id="67650" name="Oval 297"/>
          <p:cNvSpPr>
            <a:spLocks noChangeArrowheads="1"/>
          </p:cNvSpPr>
          <p:nvPr/>
        </p:nvSpPr>
        <p:spPr bwMode="auto">
          <a:xfrm>
            <a:off x="4376738" y="3055938"/>
            <a:ext cx="93662" cy="92075"/>
          </a:xfrm>
          <a:prstGeom prst="ellipse">
            <a:avLst/>
          </a:prstGeom>
          <a:solidFill>
            <a:srgbClr val="FFFFFF"/>
          </a:solidFill>
          <a:ln w="30163">
            <a:solidFill>
              <a:srgbClr val="000000"/>
            </a:solidFill>
            <a:round/>
          </a:ln>
        </p:spPr>
        <p:txBody>
          <a:bodyPr/>
          <a:lstStyle/>
          <a:p>
            <a:endParaRPr lang="zh-CN" altLang="en-US"/>
          </a:p>
        </p:txBody>
      </p:sp>
      <p:sp>
        <p:nvSpPr>
          <p:cNvPr id="67651" name="Oval 298"/>
          <p:cNvSpPr>
            <a:spLocks noChangeArrowheads="1"/>
          </p:cNvSpPr>
          <p:nvPr/>
        </p:nvSpPr>
        <p:spPr bwMode="auto">
          <a:xfrm>
            <a:off x="2717800" y="4114800"/>
            <a:ext cx="93663" cy="92075"/>
          </a:xfrm>
          <a:prstGeom prst="ellipse">
            <a:avLst/>
          </a:prstGeom>
          <a:solidFill>
            <a:srgbClr val="FFFFFF"/>
          </a:solidFill>
          <a:ln w="30163">
            <a:solidFill>
              <a:srgbClr val="000000"/>
            </a:solidFill>
            <a:round/>
          </a:ln>
        </p:spPr>
        <p:txBody>
          <a:bodyPr/>
          <a:lstStyle/>
          <a:p>
            <a:endParaRPr lang="zh-CN" altLang="en-US"/>
          </a:p>
        </p:txBody>
      </p:sp>
      <p:sp>
        <p:nvSpPr>
          <p:cNvPr id="67652" name="Oval 299"/>
          <p:cNvSpPr>
            <a:spLocks noChangeArrowheads="1"/>
          </p:cNvSpPr>
          <p:nvPr/>
        </p:nvSpPr>
        <p:spPr bwMode="auto">
          <a:xfrm>
            <a:off x="3708400" y="3079750"/>
            <a:ext cx="90488" cy="90488"/>
          </a:xfrm>
          <a:prstGeom prst="ellipse">
            <a:avLst/>
          </a:prstGeom>
          <a:solidFill>
            <a:srgbClr val="FFFFFF"/>
          </a:solidFill>
          <a:ln w="30163">
            <a:solidFill>
              <a:srgbClr val="000000"/>
            </a:solidFill>
            <a:round/>
          </a:ln>
        </p:spPr>
        <p:txBody>
          <a:bodyPr/>
          <a:lstStyle/>
          <a:p>
            <a:endParaRPr lang="zh-CN" altLang="en-US"/>
          </a:p>
        </p:txBody>
      </p:sp>
      <p:sp>
        <p:nvSpPr>
          <p:cNvPr id="67653" name="Rectangle 300"/>
          <p:cNvSpPr>
            <a:spLocks noChangeArrowheads="1"/>
          </p:cNvSpPr>
          <p:nvPr/>
        </p:nvSpPr>
        <p:spPr bwMode="auto">
          <a:xfrm>
            <a:off x="4548188" y="2724150"/>
            <a:ext cx="1009650" cy="354013"/>
          </a:xfrm>
          <a:prstGeom prst="rect">
            <a:avLst/>
          </a:prstGeom>
          <a:noFill/>
          <a:ln w="9525">
            <a:noFill/>
            <a:miter lim="800000"/>
          </a:ln>
        </p:spPr>
        <p:txBody>
          <a:bodyPr/>
          <a:lstStyle/>
          <a:p>
            <a:endParaRPr lang="zh-CN" altLang="en-US"/>
          </a:p>
        </p:txBody>
      </p:sp>
      <p:sp>
        <p:nvSpPr>
          <p:cNvPr id="67654" name="Rectangle 301"/>
          <p:cNvSpPr>
            <a:spLocks noChangeArrowheads="1"/>
          </p:cNvSpPr>
          <p:nvPr/>
        </p:nvSpPr>
        <p:spPr bwMode="auto">
          <a:xfrm>
            <a:off x="4570413" y="2886075"/>
            <a:ext cx="1057275" cy="306388"/>
          </a:xfrm>
          <a:prstGeom prst="rect">
            <a:avLst/>
          </a:prstGeom>
          <a:noFill/>
          <a:ln w="9525">
            <a:noFill/>
            <a:miter lim="800000"/>
          </a:ln>
        </p:spPr>
        <p:txBody>
          <a:bodyPr wrap="none" lIns="0" tIns="0" rIns="0" bIns="0">
            <a:spAutoFit/>
          </a:bodyPr>
          <a:lstStyle/>
          <a:p>
            <a:r>
              <a:rPr kumimoji="1" lang="en-US" altLang="zh-CN" sz="2000">
                <a:latin typeface="Arial" panose="020B0604020202020204" pitchFamily="34" charset="0"/>
              </a:rPr>
              <a:t>222.1.6.1</a:t>
            </a:r>
          </a:p>
        </p:txBody>
      </p:sp>
      <p:sp>
        <p:nvSpPr>
          <p:cNvPr id="67655" name="Rectangle 302"/>
          <p:cNvSpPr>
            <a:spLocks noChangeArrowheads="1"/>
          </p:cNvSpPr>
          <p:nvPr/>
        </p:nvSpPr>
        <p:spPr bwMode="auto">
          <a:xfrm>
            <a:off x="2636838" y="2868613"/>
            <a:ext cx="1006475" cy="354012"/>
          </a:xfrm>
          <a:prstGeom prst="rect">
            <a:avLst/>
          </a:prstGeom>
          <a:noFill/>
          <a:ln w="9525">
            <a:noFill/>
            <a:miter lim="800000"/>
          </a:ln>
        </p:spPr>
        <p:txBody>
          <a:bodyPr/>
          <a:lstStyle/>
          <a:p>
            <a:endParaRPr lang="zh-CN" altLang="en-US"/>
          </a:p>
        </p:txBody>
      </p:sp>
      <p:sp>
        <p:nvSpPr>
          <p:cNvPr id="67656" name="Rectangle 303"/>
          <p:cNvSpPr>
            <a:spLocks noChangeArrowheads="1"/>
          </p:cNvSpPr>
          <p:nvPr/>
        </p:nvSpPr>
        <p:spPr bwMode="auto">
          <a:xfrm>
            <a:off x="2755900" y="2855913"/>
            <a:ext cx="1058863" cy="304800"/>
          </a:xfrm>
          <a:prstGeom prst="rect">
            <a:avLst/>
          </a:prstGeom>
          <a:noFill/>
          <a:ln w="9525">
            <a:noFill/>
            <a:miter lim="800000"/>
          </a:ln>
        </p:spPr>
        <p:txBody>
          <a:bodyPr wrap="none" lIns="0" tIns="0" rIns="0" bIns="0">
            <a:spAutoFit/>
          </a:bodyPr>
          <a:lstStyle/>
          <a:p>
            <a:r>
              <a:rPr kumimoji="1" lang="en-US" altLang="zh-CN" sz="2000">
                <a:latin typeface="Arial" panose="020B0604020202020204" pitchFamily="34" charset="0"/>
              </a:rPr>
              <a:t>222.1.5.1</a:t>
            </a:r>
          </a:p>
        </p:txBody>
      </p:sp>
      <p:sp>
        <p:nvSpPr>
          <p:cNvPr id="67657" name="Rectangle 304"/>
          <p:cNvSpPr>
            <a:spLocks noChangeArrowheads="1"/>
          </p:cNvSpPr>
          <p:nvPr/>
        </p:nvSpPr>
        <p:spPr bwMode="auto">
          <a:xfrm>
            <a:off x="1900238" y="3525838"/>
            <a:ext cx="1009650" cy="354012"/>
          </a:xfrm>
          <a:prstGeom prst="rect">
            <a:avLst/>
          </a:prstGeom>
          <a:noFill/>
          <a:ln w="9525">
            <a:noFill/>
            <a:miter lim="800000"/>
          </a:ln>
        </p:spPr>
        <p:txBody>
          <a:bodyPr/>
          <a:lstStyle/>
          <a:p>
            <a:endParaRPr lang="zh-CN" altLang="en-US"/>
          </a:p>
        </p:txBody>
      </p:sp>
      <p:sp>
        <p:nvSpPr>
          <p:cNvPr id="67658" name="Rectangle 305"/>
          <p:cNvSpPr>
            <a:spLocks noChangeArrowheads="1"/>
          </p:cNvSpPr>
          <p:nvPr/>
        </p:nvSpPr>
        <p:spPr bwMode="auto">
          <a:xfrm>
            <a:off x="1866900" y="3776663"/>
            <a:ext cx="1057275" cy="306387"/>
          </a:xfrm>
          <a:prstGeom prst="rect">
            <a:avLst/>
          </a:prstGeom>
          <a:noFill/>
          <a:ln w="9525">
            <a:noFill/>
            <a:miter lim="800000"/>
          </a:ln>
        </p:spPr>
        <p:txBody>
          <a:bodyPr wrap="none" lIns="0" tIns="0" rIns="0" bIns="0">
            <a:spAutoFit/>
          </a:bodyPr>
          <a:lstStyle/>
          <a:p>
            <a:r>
              <a:rPr kumimoji="1" lang="en-US" altLang="zh-CN" sz="2000">
                <a:latin typeface="Arial" panose="020B0604020202020204" pitchFamily="34" charset="0"/>
              </a:rPr>
              <a:t>222.1.5.2</a:t>
            </a:r>
          </a:p>
        </p:txBody>
      </p:sp>
      <p:sp>
        <p:nvSpPr>
          <p:cNvPr id="67659" name="Rectangle 306"/>
          <p:cNvSpPr>
            <a:spLocks noChangeArrowheads="1"/>
          </p:cNvSpPr>
          <p:nvPr/>
        </p:nvSpPr>
        <p:spPr bwMode="auto">
          <a:xfrm>
            <a:off x="5235575" y="3394075"/>
            <a:ext cx="1008063" cy="352425"/>
          </a:xfrm>
          <a:prstGeom prst="rect">
            <a:avLst/>
          </a:prstGeom>
          <a:noFill/>
          <a:ln w="9525">
            <a:noFill/>
            <a:miter lim="800000"/>
          </a:ln>
        </p:spPr>
        <p:txBody>
          <a:bodyPr/>
          <a:lstStyle/>
          <a:p>
            <a:endParaRPr lang="zh-CN" altLang="en-US"/>
          </a:p>
        </p:txBody>
      </p:sp>
      <p:sp>
        <p:nvSpPr>
          <p:cNvPr id="67660" name="Rectangle 307"/>
          <p:cNvSpPr>
            <a:spLocks noChangeArrowheads="1"/>
          </p:cNvSpPr>
          <p:nvPr/>
        </p:nvSpPr>
        <p:spPr bwMode="auto">
          <a:xfrm>
            <a:off x="5254625" y="3900488"/>
            <a:ext cx="1057275" cy="304800"/>
          </a:xfrm>
          <a:prstGeom prst="rect">
            <a:avLst/>
          </a:prstGeom>
          <a:noFill/>
          <a:ln w="9525">
            <a:noFill/>
            <a:miter lim="800000"/>
          </a:ln>
        </p:spPr>
        <p:txBody>
          <a:bodyPr wrap="none" lIns="0" tIns="0" rIns="0" bIns="0">
            <a:spAutoFit/>
          </a:bodyPr>
          <a:lstStyle/>
          <a:p>
            <a:r>
              <a:rPr kumimoji="1" lang="en-US" altLang="zh-CN" sz="2000">
                <a:latin typeface="Arial" panose="020B0604020202020204" pitchFamily="34" charset="0"/>
              </a:rPr>
              <a:t>222.1.6.2</a:t>
            </a:r>
          </a:p>
        </p:txBody>
      </p:sp>
      <p:sp>
        <p:nvSpPr>
          <p:cNvPr id="67661" name="Rectangle 308"/>
          <p:cNvSpPr>
            <a:spLocks noChangeArrowheads="1"/>
          </p:cNvSpPr>
          <p:nvPr/>
        </p:nvSpPr>
        <p:spPr bwMode="auto">
          <a:xfrm>
            <a:off x="4689475" y="4278313"/>
            <a:ext cx="1009650" cy="355600"/>
          </a:xfrm>
          <a:prstGeom prst="rect">
            <a:avLst/>
          </a:prstGeom>
          <a:noFill/>
          <a:ln w="9525">
            <a:noFill/>
            <a:miter lim="800000"/>
          </a:ln>
        </p:spPr>
        <p:txBody>
          <a:bodyPr/>
          <a:lstStyle/>
          <a:p>
            <a:endParaRPr lang="zh-CN" altLang="en-US"/>
          </a:p>
        </p:txBody>
      </p:sp>
      <p:sp>
        <p:nvSpPr>
          <p:cNvPr id="67662" name="Rectangle 309"/>
          <p:cNvSpPr>
            <a:spLocks noChangeArrowheads="1"/>
          </p:cNvSpPr>
          <p:nvPr/>
        </p:nvSpPr>
        <p:spPr bwMode="auto">
          <a:xfrm>
            <a:off x="4543425" y="4730750"/>
            <a:ext cx="1057275" cy="306388"/>
          </a:xfrm>
          <a:prstGeom prst="rect">
            <a:avLst/>
          </a:prstGeom>
          <a:noFill/>
          <a:ln w="9525">
            <a:noFill/>
            <a:miter lim="800000"/>
          </a:ln>
        </p:spPr>
        <p:txBody>
          <a:bodyPr wrap="none" lIns="0" tIns="0" rIns="0" bIns="0">
            <a:spAutoFit/>
          </a:bodyPr>
          <a:lstStyle/>
          <a:p>
            <a:r>
              <a:rPr kumimoji="1" lang="en-US" altLang="zh-CN" sz="2000">
                <a:latin typeface="Arial" panose="020B0604020202020204" pitchFamily="34" charset="0"/>
              </a:rPr>
              <a:t>222.1.4.1</a:t>
            </a:r>
          </a:p>
        </p:txBody>
      </p:sp>
      <p:sp>
        <p:nvSpPr>
          <p:cNvPr id="67663" name="Rectangle 310"/>
          <p:cNvSpPr>
            <a:spLocks noChangeArrowheads="1"/>
          </p:cNvSpPr>
          <p:nvPr/>
        </p:nvSpPr>
        <p:spPr bwMode="auto">
          <a:xfrm>
            <a:off x="2913063" y="4278313"/>
            <a:ext cx="1006475" cy="355600"/>
          </a:xfrm>
          <a:prstGeom prst="rect">
            <a:avLst/>
          </a:prstGeom>
          <a:noFill/>
          <a:ln w="9525">
            <a:noFill/>
            <a:miter lim="800000"/>
          </a:ln>
        </p:spPr>
        <p:txBody>
          <a:bodyPr/>
          <a:lstStyle/>
          <a:p>
            <a:endParaRPr lang="zh-CN" altLang="en-US"/>
          </a:p>
        </p:txBody>
      </p:sp>
      <p:sp>
        <p:nvSpPr>
          <p:cNvPr id="67664" name="Rectangle 311"/>
          <p:cNvSpPr>
            <a:spLocks noChangeArrowheads="1"/>
          </p:cNvSpPr>
          <p:nvPr/>
        </p:nvSpPr>
        <p:spPr bwMode="auto">
          <a:xfrm>
            <a:off x="3000375" y="4713288"/>
            <a:ext cx="1057275" cy="306387"/>
          </a:xfrm>
          <a:prstGeom prst="rect">
            <a:avLst/>
          </a:prstGeom>
          <a:noFill/>
          <a:ln w="9525">
            <a:noFill/>
            <a:miter lim="800000"/>
          </a:ln>
        </p:spPr>
        <p:txBody>
          <a:bodyPr wrap="none" lIns="0" tIns="0" rIns="0" bIns="0">
            <a:spAutoFit/>
          </a:bodyPr>
          <a:lstStyle/>
          <a:p>
            <a:r>
              <a:rPr kumimoji="1" lang="en-US" altLang="zh-CN" sz="2000">
                <a:latin typeface="Arial" panose="020B0604020202020204" pitchFamily="34" charset="0"/>
              </a:rPr>
              <a:t>222.1.4.2</a:t>
            </a:r>
          </a:p>
        </p:txBody>
      </p:sp>
      <p:sp>
        <p:nvSpPr>
          <p:cNvPr id="67665" name="Rectangle 312"/>
          <p:cNvSpPr>
            <a:spLocks noChangeArrowheads="1"/>
          </p:cNvSpPr>
          <p:nvPr/>
        </p:nvSpPr>
        <p:spPr bwMode="auto">
          <a:xfrm>
            <a:off x="381000" y="3013075"/>
            <a:ext cx="1008063" cy="357188"/>
          </a:xfrm>
          <a:prstGeom prst="rect">
            <a:avLst/>
          </a:prstGeom>
          <a:noFill/>
          <a:ln w="9525">
            <a:noFill/>
            <a:miter lim="800000"/>
          </a:ln>
        </p:spPr>
        <p:txBody>
          <a:bodyPr/>
          <a:lstStyle/>
          <a:p>
            <a:endParaRPr lang="zh-CN" altLang="en-US"/>
          </a:p>
        </p:txBody>
      </p:sp>
      <p:sp>
        <p:nvSpPr>
          <p:cNvPr id="67666" name="Rectangle 313"/>
          <p:cNvSpPr>
            <a:spLocks noChangeArrowheads="1"/>
          </p:cNvSpPr>
          <p:nvPr/>
        </p:nvSpPr>
        <p:spPr bwMode="auto">
          <a:xfrm>
            <a:off x="381000" y="3074988"/>
            <a:ext cx="1058863" cy="303212"/>
          </a:xfrm>
          <a:prstGeom prst="rect">
            <a:avLst/>
          </a:prstGeom>
          <a:noFill/>
          <a:ln w="9525">
            <a:noFill/>
            <a:miter lim="800000"/>
          </a:ln>
        </p:spPr>
        <p:txBody>
          <a:bodyPr wrap="none" lIns="0" tIns="0" rIns="0" bIns="0">
            <a:spAutoFit/>
          </a:bodyPr>
          <a:lstStyle/>
          <a:p>
            <a:r>
              <a:rPr kumimoji="1" lang="en-US" altLang="zh-CN" sz="2000">
                <a:latin typeface="Arial" panose="020B0604020202020204" pitchFamily="34" charset="0"/>
              </a:rPr>
              <a:t>222.1.3.3</a:t>
            </a:r>
          </a:p>
        </p:txBody>
      </p:sp>
      <p:sp>
        <p:nvSpPr>
          <p:cNvPr id="67667" name="Rectangle 314"/>
          <p:cNvSpPr>
            <a:spLocks noChangeArrowheads="1"/>
          </p:cNvSpPr>
          <p:nvPr/>
        </p:nvSpPr>
        <p:spPr bwMode="auto">
          <a:xfrm>
            <a:off x="1460500" y="4341813"/>
            <a:ext cx="1008063" cy="354012"/>
          </a:xfrm>
          <a:prstGeom prst="rect">
            <a:avLst/>
          </a:prstGeom>
          <a:noFill/>
          <a:ln w="9525">
            <a:noFill/>
            <a:miter lim="800000"/>
          </a:ln>
        </p:spPr>
        <p:txBody>
          <a:bodyPr/>
          <a:lstStyle/>
          <a:p>
            <a:endParaRPr lang="zh-CN" altLang="en-US"/>
          </a:p>
        </p:txBody>
      </p:sp>
      <p:sp>
        <p:nvSpPr>
          <p:cNvPr id="67668" name="Rectangle 315"/>
          <p:cNvSpPr>
            <a:spLocks noChangeArrowheads="1"/>
          </p:cNvSpPr>
          <p:nvPr/>
        </p:nvSpPr>
        <p:spPr bwMode="auto">
          <a:xfrm>
            <a:off x="1582738" y="4760913"/>
            <a:ext cx="1057275" cy="304800"/>
          </a:xfrm>
          <a:prstGeom prst="rect">
            <a:avLst/>
          </a:prstGeom>
          <a:noFill/>
          <a:ln w="9525">
            <a:noFill/>
            <a:miter lim="800000"/>
          </a:ln>
        </p:spPr>
        <p:txBody>
          <a:bodyPr wrap="none" lIns="0" tIns="0" rIns="0" bIns="0">
            <a:spAutoFit/>
          </a:bodyPr>
          <a:lstStyle/>
          <a:p>
            <a:r>
              <a:rPr kumimoji="1" lang="en-US" altLang="zh-CN" sz="2000">
                <a:latin typeface="Arial" panose="020B0604020202020204" pitchFamily="34" charset="0"/>
              </a:rPr>
              <a:t>222.1.3.2</a:t>
            </a:r>
          </a:p>
        </p:txBody>
      </p:sp>
      <p:sp>
        <p:nvSpPr>
          <p:cNvPr id="67669" name="Rectangle 316"/>
          <p:cNvSpPr>
            <a:spLocks noChangeArrowheads="1"/>
          </p:cNvSpPr>
          <p:nvPr/>
        </p:nvSpPr>
        <p:spPr bwMode="auto">
          <a:xfrm>
            <a:off x="381000" y="4121150"/>
            <a:ext cx="1008063" cy="354013"/>
          </a:xfrm>
          <a:prstGeom prst="rect">
            <a:avLst/>
          </a:prstGeom>
          <a:noFill/>
          <a:ln w="9525">
            <a:noFill/>
            <a:miter lim="800000"/>
          </a:ln>
        </p:spPr>
        <p:txBody>
          <a:bodyPr/>
          <a:lstStyle/>
          <a:p>
            <a:endParaRPr lang="zh-CN" altLang="en-US"/>
          </a:p>
        </p:txBody>
      </p:sp>
      <p:sp>
        <p:nvSpPr>
          <p:cNvPr id="67670" name="Rectangle 317"/>
          <p:cNvSpPr>
            <a:spLocks noChangeArrowheads="1"/>
          </p:cNvSpPr>
          <p:nvPr/>
        </p:nvSpPr>
        <p:spPr bwMode="auto">
          <a:xfrm>
            <a:off x="381000" y="4183063"/>
            <a:ext cx="1058863" cy="303212"/>
          </a:xfrm>
          <a:prstGeom prst="rect">
            <a:avLst/>
          </a:prstGeom>
          <a:noFill/>
          <a:ln w="9525">
            <a:noFill/>
            <a:miter lim="800000"/>
          </a:ln>
        </p:spPr>
        <p:txBody>
          <a:bodyPr wrap="none" lIns="0" tIns="0" rIns="0" bIns="0">
            <a:spAutoFit/>
          </a:bodyPr>
          <a:lstStyle/>
          <a:p>
            <a:r>
              <a:rPr kumimoji="1" lang="en-US" altLang="zh-CN" sz="2000">
                <a:latin typeface="Arial" panose="020B0604020202020204" pitchFamily="34" charset="0"/>
              </a:rPr>
              <a:t>222.1.3.1</a:t>
            </a:r>
          </a:p>
        </p:txBody>
      </p:sp>
      <p:sp>
        <p:nvSpPr>
          <p:cNvPr id="67671" name="Oval 318"/>
          <p:cNvSpPr>
            <a:spLocks noChangeArrowheads="1"/>
          </p:cNvSpPr>
          <p:nvPr/>
        </p:nvSpPr>
        <p:spPr bwMode="auto">
          <a:xfrm>
            <a:off x="1317625" y="3998913"/>
            <a:ext cx="93663" cy="92075"/>
          </a:xfrm>
          <a:prstGeom prst="ellipse">
            <a:avLst/>
          </a:prstGeom>
          <a:solidFill>
            <a:srgbClr val="FFFFFF"/>
          </a:solidFill>
          <a:ln w="30163">
            <a:solidFill>
              <a:srgbClr val="000000"/>
            </a:solidFill>
            <a:round/>
          </a:ln>
        </p:spPr>
        <p:txBody>
          <a:bodyPr/>
          <a:lstStyle/>
          <a:p>
            <a:endParaRPr lang="zh-CN" altLang="en-US"/>
          </a:p>
        </p:txBody>
      </p:sp>
      <p:sp>
        <p:nvSpPr>
          <p:cNvPr id="67672" name="Oval 319"/>
          <p:cNvSpPr>
            <a:spLocks noChangeArrowheads="1"/>
          </p:cNvSpPr>
          <p:nvPr/>
        </p:nvSpPr>
        <p:spPr bwMode="auto">
          <a:xfrm>
            <a:off x="1309688" y="2890838"/>
            <a:ext cx="93662" cy="92075"/>
          </a:xfrm>
          <a:prstGeom prst="ellipse">
            <a:avLst/>
          </a:prstGeom>
          <a:solidFill>
            <a:srgbClr val="FFFFFF"/>
          </a:solidFill>
          <a:ln w="30163">
            <a:solidFill>
              <a:srgbClr val="000000"/>
            </a:solidFill>
            <a:round/>
          </a:ln>
        </p:spPr>
        <p:txBody>
          <a:bodyPr/>
          <a:lstStyle/>
          <a:p>
            <a:endParaRPr lang="zh-CN" altLang="en-US"/>
          </a:p>
        </p:txBody>
      </p:sp>
      <p:sp>
        <p:nvSpPr>
          <p:cNvPr id="67673" name="Oval 320"/>
          <p:cNvSpPr>
            <a:spLocks noChangeArrowheads="1"/>
          </p:cNvSpPr>
          <p:nvPr/>
        </p:nvSpPr>
        <p:spPr bwMode="auto">
          <a:xfrm>
            <a:off x="2011363" y="4537075"/>
            <a:ext cx="92075" cy="92075"/>
          </a:xfrm>
          <a:prstGeom prst="ellipse">
            <a:avLst/>
          </a:prstGeom>
          <a:solidFill>
            <a:srgbClr val="FFFFFF"/>
          </a:solidFill>
          <a:ln w="30163">
            <a:solidFill>
              <a:srgbClr val="000000"/>
            </a:solidFill>
            <a:round/>
          </a:ln>
        </p:spPr>
        <p:txBody>
          <a:bodyPr/>
          <a:lstStyle/>
          <a:p>
            <a:endParaRPr lang="zh-CN" altLang="en-US"/>
          </a:p>
        </p:txBody>
      </p:sp>
      <p:sp>
        <p:nvSpPr>
          <p:cNvPr id="67674" name="Rectangle 321"/>
          <p:cNvSpPr>
            <a:spLocks noChangeArrowheads="1"/>
          </p:cNvSpPr>
          <p:nvPr/>
        </p:nvSpPr>
        <p:spPr bwMode="auto">
          <a:xfrm>
            <a:off x="2535238" y="4398963"/>
            <a:ext cx="414337" cy="355600"/>
          </a:xfrm>
          <a:prstGeom prst="rect">
            <a:avLst/>
          </a:prstGeom>
          <a:noFill/>
          <a:ln w="9525">
            <a:noFill/>
            <a:miter lim="800000"/>
          </a:ln>
        </p:spPr>
        <p:txBody>
          <a:bodyPr/>
          <a:lstStyle/>
          <a:p>
            <a:endParaRPr lang="zh-CN" altLang="en-US"/>
          </a:p>
        </p:txBody>
      </p:sp>
      <p:sp>
        <p:nvSpPr>
          <p:cNvPr id="67675" name="Rectangle 322"/>
          <p:cNvSpPr>
            <a:spLocks noChangeArrowheads="1"/>
          </p:cNvSpPr>
          <p:nvPr/>
        </p:nvSpPr>
        <p:spPr bwMode="auto">
          <a:xfrm>
            <a:off x="2854325" y="4176713"/>
            <a:ext cx="276225" cy="306387"/>
          </a:xfrm>
          <a:prstGeom prst="rect">
            <a:avLst/>
          </a:prstGeom>
          <a:noFill/>
          <a:ln w="9525">
            <a:noFill/>
            <a:miter lim="800000"/>
          </a:ln>
        </p:spPr>
        <p:txBody>
          <a:bodyPr wrap="none" lIns="0" tIns="0" rIns="0" bIns="0">
            <a:spAutoFit/>
          </a:bodyPr>
          <a:lstStyle/>
          <a:p>
            <a:r>
              <a:rPr kumimoji="1" lang="en-US" altLang="zh-CN" sz="2000" b="1">
                <a:latin typeface="Arial" panose="020B0604020202020204" pitchFamily="34" charset="0"/>
              </a:rPr>
              <a:t>R</a:t>
            </a:r>
            <a:r>
              <a:rPr kumimoji="1" lang="en-US" altLang="zh-CN" sz="2000" b="1" baseline="-25000">
                <a:latin typeface="Arial" panose="020B0604020202020204" pitchFamily="34" charset="0"/>
              </a:rPr>
              <a:t>3</a:t>
            </a:r>
            <a:endParaRPr kumimoji="1" lang="en-US" altLang="zh-CN" sz="2000" baseline="-25000">
              <a:latin typeface="Arial" panose="020B0604020202020204" pitchFamily="34" charset="0"/>
            </a:endParaRPr>
          </a:p>
        </p:txBody>
      </p:sp>
      <p:sp>
        <p:nvSpPr>
          <p:cNvPr id="67676" name="Rectangle 323"/>
          <p:cNvSpPr>
            <a:spLocks noChangeArrowheads="1"/>
          </p:cNvSpPr>
          <p:nvPr/>
        </p:nvSpPr>
        <p:spPr bwMode="auto">
          <a:xfrm>
            <a:off x="5805488" y="4340225"/>
            <a:ext cx="414337" cy="350838"/>
          </a:xfrm>
          <a:prstGeom prst="rect">
            <a:avLst/>
          </a:prstGeom>
          <a:noFill/>
          <a:ln w="9525">
            <a:noFill/>
            <a:miter lim="800000"/>
          </a:ln>
        </p:spPr>
        <p:txBody>
          <a:bodyPr/>
          <a:lstStyle/>
          <a:p>
            <a:endParaRPr lang="zh-CN" altLang="en-US"/>
          </a:p>
        </p:txBody>
      </p:sp>
      <p:sp>
        <p:nvSpPr>
          <p:cNvPr id="67677" name="Rectangle 324"/>
          <p:cNvSpPr>
            <a:spLocks noChangeArrowheads="1"/>
          </p:cNvSpPr>
          <p:nvPr/>
        </p:nvSpPr>
        <p:spPr bwMode="auto">
          <a:xfrm>
            <a:off x="4873625" y="4175125"/>
            <a:ext cx="274638" cy="304800"/>
          </a:xfrm>
          <a:prstGeom prst="rect">
            <a:avLst/>
          </a:prstGeom>
          <a:noFill/>
          <a:ln w="9525">
            <a:noFill/>
            <a:miter lim="800000"/>
          </a:ln>
        </p:spPr>
        <p:txBody>
          <a:bodyPr wrap="none" lIns="0" tIns="0" rIns="0" bIns="0">
            <a:spAutoFit/>
          </a:bodyPr>
          <a:lstStyle/>
          <a:p>
            <a:r>
              <a:rPr kumimoji="1" lang="en-US" altLang="zh-CN" sz="2000" b="1">
                <a:latin typeface="Arial" panose="020B0604020202020204" pitchFamily="34" charset="0"/>
              </a:rPr>
              <a:t>R</a:t>
            </a:r>
            <a:r>
              <a:rPr kumimoji="1" lang="en-US" altLang="zh-CN" sz="2000" b="1" baseline="-25000">
                <a:latin typeface="Arial" panose="020B0604020202020204" pitchFamily="34" charset="0"/>
              </a:rPr>
              <a:t>2</a:t>
            </a:r>
            <a:endParaRPr kumimoji="1" lang="en-US" altLang="zh-CN" sz="2000" baseline="-25000">
              <a:latin typeface="Arial" panose="020B0604020202020204" pitchFamily="34" charset="0"/>
            </a:endParaRPr>
          </a:p>
        </p:txBody>
      </p:sp>
      <p:sp>
        <p:nvSpPr>
          <p:cNvPr id="67678" name="Rectangle 325"/>
          <p:cNvSpPr>
            <a:spLocks noChangeArrowheads="1"/>
          </p:cNvSpPr>
          <p:nvPr/>
        </p:nvSpPr>
        <p:spPr bwMode="auto">
          <a:xfrm>
            <a:off x="1501775" y="3022600"/>
            <a:ext cx="898525" cy="354013"/>
          </a:xfrm>
          <a:prstGeom prst="rect">
            <a:avLst/>
          </a:prstGeom>
          <a:noFill/>
          <a:ln w="9525">
            <a:noFill/>
            <a:miter lim="800000"/>
          </a:ln>
        </p:spPr>
        <p:txBody>
          <a:bodyPr/>
          <a:lstStyle/>
          <a:p>
            <a:endParaRPr lang="zh-CN" altLang="en-US"/>
          </a:p>
        </p:txBody>
      </p:sp>
      <p:sp>
        <p:nvSpPr>
          <p:cNvPr id="67679" name="Rectangle 326"/>
          <p:cNvSpPr>
            <a:spLocks noChangeArrowheads="1"/>
          </p:cNvSpPr>
          <p:nvPr/>
        </p:nvSpPr>
        <p:spPr bwMode="auto">
          <a:xfrm>
            <a:off x="1592263" y="3079750"/>
            <a:ext cx="915987" cy="304800"/>
          </a:xfrm>
          <a:prstGeom prst="rect">
            <a:avLst/>
          </a:prstGeom>
          <a:noFill/>
          <a:ln w="9525">
            <a:noFill/>
            <a:miter lim="800000"/>
          </a:ln>
        </p:spPr>
        <p:txBody>
          <a:bodyPr wrap="none" lIns="0" tIns="0" rIns="0" bIns="0">
            <a:spAutoFit/>
          </a:bodyPr>
          <a:lstStyle/>
          <a:p>
            <a:r>
              <a:rPr kumimoji="1" lang="en-US" altLang="zh-CN" sz="2000" b="1">
                <a:latin typeface="Arial" panose="020B0604020202020204" pitchFamily="34" charset="0"/>
              </a:rPr>
              <a:t>222.1.3.</a:t>
            </a:r>
            <a:endParaRPr kumimoji="1" lang="en-US" altLang="zh-CN" sz="2000">
              <a:latin typeface="Arial" panose="020B0604020202020204" pitchFamily="34" charset="0"/>
            </a:endParaRPr>
          </a:p>
        </p:txBody>
      </p:sp>
      <p:sp>
        <p:nvSpPr>
          <p:cNvPr id="67680" name="Rectangle 327"/>
          <p:cNvSpPr>
            <a:spLocks noChangeArrowheads="1"/>
          </p:cNvSpPr>
          <p:nvPr/>
        </p:nvSpPr>
        <p:spPr bwMode="auto">
          <a:xfrm>
            <a:off x="1535113" y="2725738"/>
            <a:ext cx="717550" cy="352425"/>
          </a:xfrm>
          <a:prstGeom prst="rect">
            <a:avLst/>
          </a:prstGeom>
          <a:noFill/>
          <a:ln w="9525">
            <a:noFill/>
            <a:miter lim="800000"/>
          </a:ln>
        </p:spPr>
        <p:txBody>
          <a:bodyPr/>
          <a:lstStyle/>
          <a:p>
            <a:endParaRPr lang="zh-CN" altLang="en-US"/>
          </a:p>
        </p:txBody>
      </p:sp>
      <p:sp>
        <p:nvSpPr>
          <p:cNvPr id="67681" name="Rectangle 328"/>
          <p:cNvSpPr>
            <a:spLocks noChangeArrowheads="1"/>
          </p:cNvSpPr>
          <p:nvPr/>
        </p:nvSpPr>
        <p:spPr bwMode="auto">
          <a:xfrm>
            <a:off x="1622425" y="2782888"/>
            <a:ext cx="615950" cy="304800"/>
          </a:xfrm>
          <a:prstGeom prst="rect">
            <a:avLst/>
          </a:prstGeom>
          <a:noFill/>
          <a:ln w="9525">
            <a:noFill/>
            <a:miter lim="800000"/>
          </a:ln>
        </p:spPr>
        <p:txBody>
          <a:bodyPr wrap="none" lIns="0" tIns="0" rIns="0" bIns="0">
            <a:spAutoFit/>
          </a:bodyPr>
          <a:lstStyle/>
          <a:p>
            <a:r>
              <a:rPr kumimoji="1" lang="en-US" altLang="zh-CN" sz="2000" b="1">
                <a:latin typeface="Arial" panose="020B0604020202020204" pitchFamily="34" charset="0"/>
              </a:rPr>
              <a:t>LAN</a:t>
            </a:r>
            <a:r>
              <a:rPr kumimoji="1" lang="en-US" altLang="zh-CN" sz="2000" b="1" baseline="-25000">
                <a:latin typeface="Arial" panose="020B0604020202020204" pitchFamily="34" charset="0"/>
              </a:rPr>
              <a:t>3</a:t>
            </a:r>
            <a:endParaRPr kumimoji="1" lang="en-US" altLang="zh-CN" sz="2000" baseline="-25000">
              <a:latin typeface="Arial" panose="020B0604020202020204" pitchFamily="34" charset="0"/>
            </a:endParaRPr>
          </a:p>
        </p:txBody>
      </p:sp>
      <p:sp>
        <p:nvSpPr>
          <p:cNvPr id="67682" name="Rectangle 329"/>
          <p:cNvSpPr>
            <a:spLocks noChangeArrowheads="1"/>
          </p:cNvSpPr>
          <p:nvPr/>
        </p:nvSpPr>
        <p:spPr bwMode="auto">
          <a:xfrm>
            <a:off x="3959225" y="3816350"/>
            <a:ext cx="415925" cy="355600"/>
          </a:xfrm>
          <a:prstGeom prst="rect">
            <a:avLst/>
          </a:prstGeom>
          <a:noFill/>
          <a:ln w="9525">
            <a:noFill/>
            <a:miter lim="800000"/>
          </a:ln>
        </p:spPr>
        <p:txBody>
          <a:bodyPr/>
          <a:lstStyle/>
          <a:p>
            <a:endParaRPr lang="zh-CN" altLang="en-US"/>
          </a:p>
        </p:txBody>
      </p:sp>
      <p:sp>
        <p:nvSpPr>
          <p:cNvPr id="67683" name="Rectangle 330"/>
          <p:cNvSpPr>
            <a:spLocks noChangeArrowheads="1"/>
          </p:cNvSpPr>
          <p:nvPr/>
        </p:nvSpPr>
        <p:spPr bwMode="auto">
          <a:xfrm>
            <a:off x="4916488" y="3086100"/>
            <a:ext cx="414337" cy="355600"/>
          </a:xfrm>
          <a:prstGeom prst="rect">
            <a:avLst/>
          </a:prstGeom>
          <a:noFill/>
          <a:ln w="9525">
            <a:noFill/>
            <a:miter lim="800000"/>
          </a:ln>
        </p:spPr>
        <p:txBody>
          <a:bodyPr/>
          <a:lstStyle/>
          <a:p>
            <a:endParaRPr lang="zh-CN" altLang="en-US"/>
          </a:p>
        </p:txBody>
      </p:sp>
      <p:sp>
        <p:nvSpPr>
          <p:cNvPr id="67684" name="Rectangle 331"/>
          <p:cNvSpPr>
            <a:spLocks noChangeArrowheads="1"/>
          </p:cNvSpPr>
          <p:nvPr/>
        </p:nvSpPr>
        <p:spPr bwMode="auto">
          <a:xfrm>
            <a:off x="4914900" y="3292475"/>
            <a:ext cx="276225" cy="303213"/>
          </a:xfrm>
          <a:prstGeom prst="rect">
            <a:avLst/>
          </a:prstGeom>
          <a:noFill/>
          <a:ln w="9525">
            <a:noFill/>
            <a:miter lim="800000"/>
          </a:ln>
        </p:spPr>
        <p:txBody>
          <a:bodyPr wrap="none" lIns="0" tIns="0" rIns="0" bIns="0">
            <a:spAutoFit/>
          </a:bodyPr>
          <a:lstStyle/>
          <a:p>
            <a:r>
              <a:rPr kumimoji="1" lang="en-US" altLang="zh-CN" sz="2000" b="1">
                <a:latin typeface="Arial" panose="020B0604020202020204" pitchFamily="34" charset="0"/>
              </a:rPr>
              <a:t>N</a:t>
            </a:r>
            <a:r>
              <a:rPr kumimoji="1" lang="en-US" altLang="zh-CN" sz="2000" b="1" baseline="-25000">
                <a:latin typeface="Arial" panose="020B0604020202020204" pitchFamily="34" charset="0"/>
              </a:rPr>
              <a:t>3</a:t>
            </a:r>
            <a:endParaRPr kumimoji="1" lang="en-US" altLang="zh-CN" sz="2000" baseline="-25000">
              <a:latin typeface="Arial" panose="020B0604020202020204" pitchFamily="34" charset="0"/>
            </a:endParaRPr>
          </a:p>
        </p:txBody>
      </p:sp>
      <p:sp>
        <p:nvSpPr>
          <p:cNvPr id="67685" name="Rectangle 332"/>
          <p:cNvSpPr>
            <a:spLocks noChangeArrowheads="1"/>
          </p:cNvSpPr>
          <p:nvPr/>
        </p:nvSpPr>
        <p:spPr bwMode="auto">
          <a:xfrm>
            <a:off x="3298825" y="3451225"/>
            <a:ext cx="412750" cy="355600"/>
          </a:xfrm>
          <a:prstGeom prst="rect">
            <a:avLst/>
          </a:prstGeom>
          <a:noFill/>
          <a:ln w="9525">
            <a:noFill/>
            <a:miter lim="800000"/>
          </a:ln>
        </p:spPr>
        <p:txBody>
          <a:bodyPr/>
          <a:lstStyle/>
          <a:p>
            <a:endParaRPr lang="zh-CN" altLang="en-US"/>
          </a:p>
        </p:txBody>
      </p:sp>
      <p:sp>
        <p:nvSpPr>
          <p:cNvPr id="67686" name="Rectangle 333"/>
          <p:cNvSpPr>
            <a:spLocks noChangeArrowheads="1"/>
          </p:cNvSpPr>
          <p:nvPr/>
        </p:nvSpPr>
        <p:spPr bwMode="auto">
          <a:xfrm>
            <a:off x="3214688" y="3714750"/>
            <a:ext cx="276225" cy="303213"/>
          </a:xfrm>
          <a:prstGeom prst="rect">
            <a:avLst/>
          </a:prstGeom>
          <a:noFill/>
          <a:ln w="9525">
            <a:noFill/>
            <a:miter lim="800000"/>
          </a:ln>
        </p:spPr>
        <p:txBody>
          <a:bodyPr wrap="none" lIns="0" tIns="0" rIns="0" bIns="0">
            <a:spAutoFit/>
          </a:bodyPr>
          <a:lstStyle/>
          <a:p>
            <a:r>
              <a:rPr kumimoji="1" lang="en-US" altLang="zh-CN" sz="2000" b="1">
                <a:latin typeface="Arial" panose="020B0604020202020204" pitchFamily="34" charset="0"/>
              </a:rPr>
              <a:t>N</a:t>
            </a:r>
            <a:r>
              <a:rPr kumimoji="1" lang="en-US" altLang="zh-CN" sz="2000" b="1" baseline="-25000">
                <a:latin typeface="Arial" panose="020B0604020202020204" pitchFamily="34" charset="0"/>
              </a:rPr>
              <a:t>2</a:t>
            </a:r>
            <a:endParaRPr kumimoji="1" lang="en-US" altLang="zh-CN" sz="2000" baseline="-25000">
              <a:latin typeface="Arial" panose="020B0604020202020204" pitchFamily="34" charset="0"/>
            </a:endParaRPr>
          </a:p>
        </p:txBody>
      </p:sp>
      <p:sp>
        <p:nvSpPr>
          <p:cNvPr id="67687" name="Rectangle 334"/>
          <p:cNvSpPr>
            <a:spLocks noChangeArrowheads="1"/>
          </p:cNvSpPr>
          <p:nvPr/>
        </p:nvSpPr>
        <p:spPr bwMode="auto">
          <a:xfrm>
            <a:off x="3832225" y="4222750"/>
            <a:ext cx="917575" cy="306388"/>
          </a:xfrm>
          <a:prstGeom prst="rect">
            <a:avLst/>
          </a:prstGeom>
          <a:noFill/>
          <a:ln w="9525">
            <a:noFill/>
            <a:miter lim="800000"/>
          </a:ln>
        </p:spPr>
        <p:txBody>
          <a:bodyPr wrap="none" lIns="0" tIns="0" rIns="0" bIns="0">
            <a:spAutoFit/>
          </a:bodyPr>
          <a:lstStyle/>
          <a:p>
            <a:r>
              <a:rPr kumimoji="1" lang="en-US" altLang="zh-CN" sz="2000" b="1">
                <a:latin typeface="Arial" panose="020B0604020202020204" pitchFamily="34" charset="0"/>
              </a:rPr>
              <a:t>222.1.4.</a:t>
            </a:r>
            <a:endParaRPr kumimoji="1" lang="en-US" altLang="zh-CN" sz="2000">
              <a:latin typeface="Arial" panose="020B0604020202020204" pitchFamily="34" charset="0"/>
            </a:endParaRPr>
          </a:p>
        </p:txBody>
      </p:sp>
      <p:sp>
        <p:nvSpPr>
          <p:cNvPr id="67688" name="Rectangle 335"/>
          <p:cNvSpPr>
            <a:spLocks noChangeArrowheads="1"/>
          </p:cNvSpPr>
          <p:nvPr/>
        </p:nvSpPr>
        <p:spPr bwMode="auto">
          <a:xfrm>
            <a:off x="3592513" y="3451225"/>
            <a:ext cx="898525" cy="355600"/>
          </a:xfrm>
          <a:prstGeom prst="rect">
            <a:avLst/>
          </a:prstGeom>
          <a:noFill/>
          <a:ln w="9525">
            <a:noFill/>
            <a:miter lim="800000"/>
          </a:ln>
        </p:spPr>
        <p:txBody>
          <a:bodyPr/>
          <a:lstStyle/>
          <a:p>
            <a:endParaRPr lang="zh-CN" altLang="en-US"/>
          </a:p>
        </p:txBody>
      </p:sp>
      <p:sp>
        <p:nvSpPr>
          <p:cNvPr id="67689" name="Rectangle 336"/>
          <p:cNvSpPr>
            <a:spLocks noChangeArrowheads="1"/>
          </p:cNvSpPr>
          <p:nvPr/>
        </p:nvSpPr>
        <p:spPr bwMode="auto">
          <a:xfrm>
            <a:off x="3548063" y="3714750"/>
            <a:ext cx="917575" cy="303213"/>
          </a:xfrm>
          <a:prstGeom prst="rect">
            <a:avLst/>
          </a:prstGeom>
          <a:noFill/>
          <a:ln w="9525">
            <a:noFill/>
            <a:miter lim="800000"/>
          </a:ln>
        </p:spPr>
        <p:txBody>
          <a:bodyPr wrap="none" lIns="0" tIns="0" rIns="0" bIns="0">
            <a:spAutoFit/>
          </a:bodyPr>
          <a:lstStyle/>
          <a:p>
            <a:r>
              <a:rPr kumimoji="1" lang="en-US" altLang="zh-CN" sz="2000" b="1">
                <a:latin typeface="Arial" panose="020B0604020202020204" pitchFamily="34" charset="0"/>
              </a:rPr>
              <a:t>222.1.5.</a:t>
            </a:r>
            <a:endParaRPr kumimoji="1" lang="en-US" altLang="zh-CN" sz="2000">
              <a:latin typeface="Arial" panose="020B0604020202020204" pitchFamily="34" charset="0"/>
            </a:endParaRPr>
          </a:p>
        </p:txBody>
      </p:sp>
      <p:sp>
        <p:nvSpPr>
          <p:cNvPr id="67690" name="Rectangle 337"/>
          <p:cNvSpPr>
            <a:spLocks noChangeArrowheads="1"/>
          </p:cNvSpPr>
          <p:nvPr/>
        </p:nvSpPr>
        <p:spPr bwMode="auto">
          <a:xfrm>
            <a:off x="5210175" y="3101975"/>
            <a:ext cx="898525" cy="354013"/>
          </a:xfrm>
          <a:prstGeom prst="rect">
            <a:avLst/>
          </a:prstGeom>
          <a:noFill/>
          <a:ln w="9525">
            <a:noFill/>
            <a:miter lim="800000"/>
          </a:ln>
        </p:spPr>
        <p:txBody>
          <a:bodyPr/>
          <a:lstStyle/>
          <a:p>
            <a:endParaRPr lang="zh-CN" altLang="en-US"/>
          </a:p>
        </p:txBody>
      </p:sp>
      <p:sp>
        <p:nvSpPr>
          <p:cNvPr id="67691" name="Rectangle 338"/>
          <p:cNvSpPr>
            <a:spLocks noChangeArrowheads="1"/>
          </p:cNvSpPr>
          <p:nvPr/>
        </p:nvSpPr>
        <p:spPr bwMode="auto">
          <a:xfrm>
            <a:off x="5243513" y="3308350"/>
            <a:ext cx="914400" cy="306388"/>
          </a:xfrm>
          <a:prstGeom prst="rect">
            <a:avLst/>
          </a:prstGeom>
          <a:noFill/>
          <a:ln w="9525">
            <a:noFill/>
            <a:miter lim="800000"/>
          </a:ln>
        </p:spPr>
        <p:txBody>
          <a:bodyPr wrap="none" lIns="0" tIns="0" rIns="0" bIns="0">
            <a:spAutoFit/>
          </a:bodyPr>
          <a:lstStyle/>
          <a:p>
            <a:r>
              <a:rPr kumimoji="1" lang="en-US" altLang="zh-CN" sz="2000" b="1">
                <a:latin typeface="Arial" panose="020B0604020202020204" pitchFamily="34" charset="0"/>
              </a:rPr>
              <a:t>222.1.6.</a:t>
            </a:r>
            <a:endParaRPr kumimoji="1" lang="en-US" altLang="zh-CN" sz="2000">
              <a:latin typeface="Arial" panose="020B0604020202020204" pitchFamily="34" charset="0"/>
            </a:endParaRPr>
          </a:p>
        </p:txBody>
      </p:sp>
      <p:sp>
        <p:nvSpPr>
          <p:cNvPr id="67692" name="Line 339"/>
          <p:cNvSpPr>
            <a:spLocks noChangeShapeType="1"/>
          </p:cNvSpPr>
          <p:nvPr/>
        </p:nvSpPr>
        <p:spPr bwMode="auto">
          <a:xfrm>
            <a:off x="1512888" y="2590800"/>
            <a:ext cx="0" cy="2179638"/>
          </a:xfrm>
          <a:prstGeom prst="line">
            <a:avLst/>
          </a:prstGeom>
          <a:noFill/>
          <a:ln w="38100">
            <a:solidFill>
              <a:schemeClr val="tx1"/>
            </a:solidFill>
            <a:round/>
          </a:ln>
        </p:spPr>
        <p:txBody>
          <a:bodyPr/>
          <a:lstStyle/>
          <a:p>
            <a:endParaRPr lang="zh-CN" altLang="en-US"/>
          </a:p>
        </p:txBody>
      </p:sp>
      <p:sp>
        <p:nvSpPr>
          <p:cNvPr id="67693" name="Rectangle 340"/>
          <p:cNvSpPr>
            <a:spLocks noChangeArrowheads="1"/>
          </p:cNvSpPr>
          <p:nvPr/>
        </p:nvSpPr>
        <p:spPr bwMode="auto">
          <a:xfrm>
            <a:off x="3498850" y="4206875"/>
            <a:ext cx="276225" cy="304800"/>
          </a:xfrm>
          <a:prstGeom prst="rect">
            <a:avLst/>
          </a:prstGeom>
          <a:noFill/>
          <a:ln w="9525">
            <a:noFill/>
            <a:miter lim="800000"/>
          </a:ln>
        </p:spPr>
        <p:txBody>
          <a:bodyPr wrap="none" lIns="0" tIns="0" rIns="0" bIns="0">
            <a:spAutoFit/>
          </a:bodyPr>
          <a:lstStyle/>
          <a:p>
            <a:r>
              <a:rPr kumimoji="1" lang="en-US" altLang="zh-CN" sz="2000" b="1">
                <a:latin typeface="Arial" panose="020B0604020202020204" pitchFamily="34" charset="0"/>
              </a:rPr>
              <a:t>N</a:t>
            </a:r>
            <a:r>
              <a:rPr kumimoji="1" lang="en-US" altLang="zh-CN" sz="2000" b="1" baseline="-25000">
                <a:latin typeface="Arial" panose="020B0604020202020204" pitchFamily="34" charset="0"/>
              </a:rPr>
              <a:t>1</a:t>
            </a:r>
            <a:endParaRPr kumimoji="1" lang="en-US" altLang="zh-CN" sz="2000" baseline="-25000">
              <a:latin typeface="Arial" panose="020B0604020202020204" pitchFamily="34" charset="0"/>
            </a:endParaRPr>
          </a:p>
        </p:txBody>
      </p:sp>
      <p:pic>
        <p:nvPicPr>
          <p:cNvPr id="67694" name="Picture 341"/>
          <p:cNvPicPr>
            <a:picLocks noChangeArrowheads="1"/>
          </p:cNvPicPr>
          <p:nvPr/>
        </p:nvPicPr>
        <p:blipFill>
          <a:blip r:embed="rId3" cstate="print"/>
          <a:srcRect/>
          <a:stretch>
            <a:fillRect/>
          </a:stretch>
        </p:blipFill>
        <p:spPr bwMode="auto">
          <a:xfrm>
            <a:off x="6316663" y="4937125"/>
            <a:ext cx="581025" cy="396875"/>
          </a:xfrm>
          <a:prstGeom prst="rect">
            <a:avLst/>
          </a:prstGeom>
          <a:noFill/>
          <a:ln w="12699">
            <a:noFill/>
            <a:miter lim="800000"/>
            <a:headEnd/>
            <a:tailEnd/>
          </a:ln>
        </p:spPr>
      </p:pic>
      <p:sp>
        <p:nvSpPr>
          <p:cNvPr id="67695" name="Line 342"/>
          <p:cNvSpPr>
            <a:spLocks noChangeShapeType="1"/>
          </p:cNvSpPr>
          <p:nvPr/>
        </p:nvSpPr>
        <p:spPr bwMode="auto">
          <a:xfrm>
            <a:off x="7677150" y="2662238"/>
            <a:ext cx="0" cy="2671762"/>
          </a:xfrm>
          <a:prstGeom prst="line">
            <a:avLst/>
          </a:prstGeom>
          <a:noFill/>
          <a:ln w="38100">
            <a:solidFill>
              <a:schemeClr val="tx1"/>
            </a:solidFill>
            <a:round/>
          </a:ln>
        </p:spPr>
        <p:txBody>
          <a:bodyPr/>
          <a:lstStyle/>
          <a:p>
            <a:endParaRPr lang="zh-CN" altLang="en-US"/>
          </a:p>
        </p:txBody>
      </p:sp>
      <p:sp>
        <p:nvSpPr>
          <p:cNvPr id="67696" name="Line 343"/>
          <p:cNvSpPr>
            <a:spLocks noChangeShapeType="1"/>
          </p:cNvSpPr>
          <p:nvPr/>
        </p:nvSpPr>
        <p:spPr bwMode="auto">
          <a:xfrm rot="-5400000">
            <a:off x="4276725" y="4270375"/>
            <a:ext cx="0" cy="2266950"/>
          </a:xfrm>
          <a:prstGeom prst="line">
            <a:avLst/>
          </a:prstGeom>
          <a:noFill/>
          <a:ln w="38100">
            <a:solidFill>
              <a:schemeClr val="tx1"/>
            </a:solidFill>
            <a:round/>
          </a:ln>
        </p:spPr>
        <p:txBody>
          <a:bodyPr/>
          <a:lstStyle/>
          <a:p>
            <a:endParaRPr lang="zh-CN" altLang="en-US"/>
          </a:p>
        </p:txBody>
      </p:sp>
      <p:sp>
        <p:nvSpPr>
          <p:cNvPr id="67697" name="Line 344"/>
          <p:cNvSpPr>
            <a:spLocks noChangeShapeType="1"/>
          </p:cNvSpPr>
          <p:nvPr/>
        </p:nvSpPr>
        <p:spPr bwMode="auto">
          <a:xfrm>
            <a:off x="5694363" y="4559300"/>
            <a:ext cx="1982787" cy="0"/>
          </a:xfrm>
          <a:prstGeom prst="line">
            <a:avLst/>
          </a:prstGeom>
          <a:noFill/>
          <a:ln w="28575">
            <a:solidFill>
              <a:schemeClr val="tx1"/>
            </a:solidFill>
            <a:round/>
          </a:ln>
        </p:spPr>
        <p:txBody>
          <a:bodyPr/>
          <a:lstStyle/>
          <a:p>
            <a:endParaRPr lang="zh-CN" altLang="en-US"/>
          </a:p>
        </p:txBody>
      </p:sp>
      <p:sp>
        <p:nvSpPr>
          <p:cNvPr id="67698" name="Oval 345"/>
          <p:cNvSpPr>
            <a:spLocks noChangeArrowheads="1"/>
          </p:cNvSpPr>
          <p:nvPr/>
        </p:nvSpPr>
        <p:spPr bwMode="auto">
          <a:xfrm>
            <a:off x="5907088" y="4489450"/>
            <a:ext cx="119062" cy="119063"/>
          </a:xfrm>
          <a:prstGeom prst="ellipse">
            <a:avLst/>
          </a:prstGeom>
          <a:solidFill>
            <a:srgbClr val="FFFFFF"/>
          </a:solidFill>
          <a:ln w="30163">
            <a:solidFill>
              <a:srgbClr val="000000"/>
            </a:solidFill>
            <a:round/>
          </a:ln>
        </p:spPr>
        <p:txBody>
          <a:bodyPr/>
          <a:lstStyle/>
          <a:p>
            <a:endParaRPr lang="zh-CN" altLang="en-US"/>
          </a:p>
        </p:txBody>
      </p:sp>
      <p:sp>
        <p:nvSpPr>
          <p:cNvPr id="67699" name="Rectangle 346"/>
          <p:cNvSpPr>
            <a:spLocks noChangeArrowheads="1"/>
          </p:cNvSpPr>
          <p:nvPr/>
        </p:nvSpPr>
        <p:spPr bwMode="auto">
          <a:xfrm>
            <a:off x="6900863" y="3292475"/>
            <a:ext cx="615950" cy="304800"/>
          </a:xfrm>
          <a:prstGeom prst="rect">
            <a:avLst/>
          </a:prstGeom>
          <a:noFill/>
          <a:ln w="9525">
            <a:noFill/>
            <a:miter lim="800000"/>
          </a:ln>
        </p:spPr>
        <p:txBody>
          <a:bodyPr wrap="none" lIns="0" tIns="0" rIns="0" bIns="0">
            <a:spAutoFit/>
          </a:bodyPr>
          <a:lstStyle/>
          <a:p>
            <a:r>
              <a:rPr kumimoji="1" lang="en-US" altLang="zh-CN" sz="2000" b="1">
                <a:latin typeface="Arial" panose="020B0604020202020204" pitchFamily="34" charset="0"/>
              </a:rPr>
              <a:t>LAN</a:t>
            </a:r>
            <a:r>
              <a:rPr kumimoji="1" lang="en-US" altLang="zh-CN" sz="2000" b="1" baseline="-25000">
                <a:latin typeface="Arial" panose="020B0604020202020204" pitchFamily="34" charset="0"/>
              </a:rPr>
              <a:t>2</a:t>
            </a:r>
            <a:endParaRPr kumimoji="1" lang="en-US" altLang="zh-CN" sz="2000" baseline="-25000">
              <a:latin typeface="Arial" panose="020B0604020202020204" pitchFamily="34" charset="0"/>
            </a:endParaRPr>
          </a:p>
        </p:txBody>
      </p:sp>
      <p:sp>
        <p:nvSpPr>
          <p:cNvPr id="67700" name="Rectangle 347"/>
          <p:cNvSpPr>
            <a:spLocks noChangeArrowheads="1"/>
          </p:cNvSpPr>
          <p:nvPr/>
        </p:nvSpPr>
        <p:spPr bwMode="auto">
          <a:xfrm>
            <a:off x="2417763" y="2022475"/>
            <a:ext cx="615950" cy="304800"/>
          </a:xfrm>
          <a:prstGeom prst="rect">
            <a:avLst/>
          </a:prstGeom>
          <a:noFill/>
          <a:ln w="9525">
            <a:noFill/>
            <a:miter lim="800000"/>
          </a:ln>
        </p:spPr>
        <p:txBody>
          <a:bodyPr wrap="none" lIns="0" tIns="0" rIns="0" bIns="0">
            <a:spAutoFit/>
          </a:bodyPr>
          <a:lstStyle/>
          <a:p>
            <a:r>
              <a:rPr kumimoji="1" lang="en-US" altLang="zh-CN" sz="2000" b="1">
                <a:latin typeface="Arial" panose="020B0604020202020204" pitchFamily="34" charset="0"/>
              </a:rPr>
              <a:t>LAN</a:t>
            </a:r>
            <a:r>
              <a:rPr kumimoji="1" lang="en-US" altLang="zh-CN" sz="2000" b="1" baseline="-25000">
                <a:latin typeface="Arial" panose="020B0604020202020204" pitchFamily="34" charset="0"/>
              </a:rPr>
              <a:t>1</a:t>
            </a:r>
            <a:endParaRPr kumimoji="1" lang="en-US" altLang="zh-CN" sz="2000" baseline="-25000">
              <a:latin typeface="Arial" panose="020B0604020202020204" pitchFamily="34" charset="0"/>
            </a:endParaRPr>
          </a:p>
        </p:txBody>
      </p:sp>
      <p:sp>
        <p:nvSpPr>
          <p:cNvPr id="67701" name="Line 348"/>
          <p:cNvSpPr>
            <a:spLocks noChangeShapeType="1"/>
          </p:cNvSpPr>
          <p:nvPr/>
        </p:nvSpPr>
        <p:spPr bwMode="auto">
          <a:xfrm rot="-5400000">
            <a:off x="5056982" y="142081"/>
            <a:ext cx="0" cy="3967163"/>
          </a:xfrm>
          <a:prstGeom prst="line">
            <a:avLst/>
          </a:prstGeom>
          <a:noFill/>
          <a:ln w="38100">
            <a:solidFill>
              <a:schemeClr val="tx1"/>
            </a:solidFill>
            <a:round/>
          </a:ln>
        </p:spPr>
        <p:txBody>
          <a:bodyPr/>
          <a:lstStyle/>
          <a:p>
            <a:endParaRPr lang="zh-CN" altLang="en-US"/>
          </a:p>
        </p:txBody>
      </p:sp>
      <p:sp>
        <p:nvSpPr>
          <p:cNvPr id="67702" name="Rectangle 349"/>
          <p:cNvSpPr>
            <a:spLocks noChangeArrowheads="1"/>
          </p:cNvSpPr>
          <p:nvPr/>
        </p:nvSpPr>
        <p:spPr bwMode="auto">
          <a:xfrm>
            <a:off x="984250" y="5964238"/>
            <a:ext cx="762000" cy="306387"/>
          </a:xfrm>
          <a:prstGeom prst="rect">
            <a:avLst/>
          </a:prstGeom>
          <a:noFill/>
          <a:ln w="9525">
            <a:noFill/>
            <a:miter lim="800000"/>
          </a:ln>
        </p:spPr>
        <p:txBody>
          <a:bodyPr wrap="none" lIns="0" tIns="0" rIns="0" bIns="0">
            <a:spAutoFit/>
          </a:bodyPr>
          <a:lstStyle/>
          <a:p>
            <a:r>
              <a:rPr kumimoji="1" lang="zh-CN" altLang="en-US" sz="2000">
                <a:latin typeface="Arial" panose="020B0604020202020204" pitchFamily="34" charset="0"/>
              </a:rPr>
              <a:t>互联网</a:t>
            </a:r>
          </a:p>
        </p:txBody>
      </p:sp>
      <p:sp>
        <p:nvSpPr>
          <p:cNvPr id="67703" name="Line 350"/>
          <p:cNvSpPr>
            <a:spLocks noChangeShapeType="1"/>
          </p:cNvSpPr>
          <p:nvPr/>
        </p:nvSpPr>
        <p:spPr bwMode="auto">
          <a:xfrm flipV="1">
            <a:off x="1373188" y="5541963"/>
            <a:ext cx="423862" cy="422275"/>
          </a:xfrm>
          <a:prstGeom prst="line">
            <a:avLst/>
          </a:prstGeom>
          <a:noFill/>
          <a:ln w="9525">
            <a:solidFill>
              <a:schemeClr val="tx1"/>
            </a:solidFill>
            <a:round/>
            <a:tailEnd type="triangle" w="sm" len="med"/>
          </a:ln>
        </p:spPr>
        <p:txBody>
          <a:bodyPr/>
          <a:lstStyle/>
          <a:p>
            <a:endParaRPr lang="zh-CN" altLang="en-US"/>
          </a:p>
        </p:txBody>
      </p:sp>
      <p:sp>
        <p:nvSpPr>
          <p:cNvPr id="67704" name="Line 351"/>
          <p:cNvSpPr>
            <a:spLocks noChangeShapeType="1"/>
          </p:cNvSpPr>
          <p:nvPr/>
        </p:nvSpPr>
        <p:spPr bwMode="auto">
          <a:xfrm>
            <a:off x="3378200" y="1347788"/>
            <a:ext cx="0" cy="777875"/>
          </a:xfrm>
          <a:prstGeom prst="line">
            <a:avLst/>
          </a:prstGeom>
          <a:noFill/>
          <a:ln w="28575">
            <a:solidFill>
              <a:schemeClr val="tx1"/>
            </a:solidFill>
            <a:round/>
          </a:ln>
        </p:spPr>
        <p:txBody>
          <a:bodyPr/>
          <a:lstStyle/>
          <a:p>
            <a:endParaRPr lang="zh-CN" altLang="en-US"/>
          </a:p>
        </p:txBody>
      </p:sp>
      <p:sp>
        <p:nvSpPr>
          <p:cNvPr id="67705" name="Oval 352"/>
          <p:cNvSpPr>
            <a:spLocks noChangeArrowheads="1"/>
          </p:cNvSpPr>
          <p:nvPr/>
        </p:nvSpPr>
        <p:spPr bwMode="auto">
          <a:xfrm>
            <a:off x="3322638" y="1730375"/>
            <a:ext cx="93662" cy="92075"/>
          </a:xfrm>
          <a:prstGeom prst="ellipse">
            <a:avLst/>
          </a:prstGeom>
          <a:solidFill>
            <a:srgbClr val="FFFFFF"/>
          </a:solidFill>
          <a:ln w="30163">
            <a:solidFill>
              <a:srgbClr val="000000"/>
            </a:solidFill>
            <a:round/>
          </a:ln>
        </p:spPr>
        <p:txBody>
          <a:bodyPr/>
          <a:lstStyle/>
          <a:p>
            <a:endParaRPr lang="zh-CN" altLang="en-US"/>
          </a:p>
        </p:txBody>
      </p:sp>
      <p:grpSp>
        <p:nvGrpSpPr>
          <p:cNvPr id="67706" name="Group 353"/>
          <p:cNvGrpSpPr/>
          <p:nvPr/>
        </p:nvGrpSpPr>
        <p:grpSpPr bwMode="auto">
          <a:xfrm>
            <a:off x="3105150" y="898525"/>
            <a:ext cx="506413" cy="514350"/>
            <a:chOff x="1813" y="593"/>
            <a:chExt cx="343" cy="352"/>
          </a:xfrm>
        </p:grpSpPr>
        <p:grpSp>
          <p:nvGrpSpPr>
            <p:cNvPr id="67771" name="Group 354"/>
            <p:cNvGrpSpPr/>
            <p:nvPr/>
          </p:nvGrpSpPr>
          <p:grpSpPr bwMode="auto">
            <a:xfrm>
              <a:off x="1821" y="599"/>
              <a:ext cx="335" cy="346"/>
              <a:chOff x="1821" y="599"/>
              <a:chExt cx="335" cy="346"/>
            </a:xfrm>
          </p:grpSpPr>
          <p:sp>
            <p:nvSpPr>
              <p:cNvPr id="67785" name="Freeform 355"/>
              <p:cNvSpPr/>
              <p:nvPr/>
            </p:nvSpPr>
            <p:spPr bwMode="auto">
              <a:xfrm>
                <a:off x="1830" y="779"/>
                <a:ext cx="316" cy="33"/>
              </a:xfrm>
              <a:custGeom>
                <a:avLst/>
                <a:gdLst>
                  <a:gd name="T0" fmla="*/ 0 w 316"/>
                  <a:gd name="T1" fmla="*/ 33 h 33"/>
                  <a:gd name="T2" fmla="*/ 37 w 316"/>
                  <a:gd name="T3" fmla="*/ 0 h 33"/>
                  <a:gd name="T4" fmla="*/ 278 w 316"/>
                  <a:gd name="T5" fmla="*/ 0 h 33"/>
                  <a:gd name="T6" fmla="*/ 316 w 316"/>
                  <a:gd name="T7" fmla="*/ 33 h 33"/>
                  <a:gd name="T8" fmla="*/ 0 w 316"/>
                  <a:gd name="T9" fmla="*/ 33 h 33"/>
                  <a:gd name="T10" fmla="*/ 0 60000 65536"/>
                  <a:gd name="T11" fmla="*/ 0 60000 65536"/>
                  <a:gd name="T12" fmla="*/ 0 60000 65536"/>
                  <a:gd name="T13" fmla="*/ 0 60000 65536"/>
                  <a:gd name="T14" fmla="*/ 0 60000 65536"/>
                  <a:gd name="T15" fmla="*/ 0 w 316"/>
                  <a:gd name="T16" fmla="*/ 0 h 33"/>
                  <a:gd name="T17" fmla="*/ 316 w 316"/>
                  <a:gd name="T18" fmla="*/ 33 h 33"/>
                </a:gdLst>
                <a:ahLst/>
                <a:cxnLst>
                  <a:cxn ang="T10">
                    <a:pos x="T0" y="T1"/>
                  </a:cxn>
                  <a:cxn ang="T11">
                    <a:pos x="T2" y="T3"/>
                  </a:cxn>
                  <a:cxn ang="T12">
                    <a:pos x="T4" y="T5"/>
                  </a:cxn>
                  <a:cxn ang="T13">
                    <a:pos x="T6" y="T7"/>
                  </a:cxn>
                  <a:cxn ang="T14">
                    <a:pos x="T8" y="T9"/>
                  </a:cxn>
                </a:cxnLst>
                <a:rect l="T15" t="T16" r="T17" b="T18"/>
                <a:pathLst>
                  <a:path w="316" h="33">
                    <a:moveTo>
                      <a:pt x="0" y="33"/>
                    </a:moveTo>
                    <a:lnTo>
                      <a:pt x="37" y="0"/>
                    </a:lnTo>
                    <a:lnTo>
                      <a:pt x="278" y="0"/>
                    </a:lnTo>
                    <a:lnTo>
                      <a:pt x="316" y="33"/>
                    </a:lnTo>
                    <a:lnTo>
                      <a:pt x="0" y="33"/>
                    </a:lnTo>
                    <a:close/>
                  </a:path>
                </a:pathLst>
              </a:custGeom>
              <a:solidFill>
                <a:srgbClr val="000000"/>
              </a:solidFill>
              <a:ln w="9525">
                <a:noFill/>
                <a:round/>
              </a:ln>
            </p:spPr>
            <p:txBody>
              <a:bodyPr/>
              <a:lstStyle/>
              <a:p>
                <a:endParaRPr lang="zh-CN" altLang="en-US"/>
              </a:p>
            </p:txBody>
          </p:sp>
          <p:sp>
            <p:nvSpPr>
              <p:cNvPr id="67786" name="Freeform 356"/>
              <p:cNvSpPr/>
              <p:nvPr/>
            </p:nvSpPr>
            <p:spPr bwMode="auto">
              <a:xfrm>
                <a:off x="1830" y="779"/>
                <a:ext cx="316" cy="33"/>
              </a:xfrm>
              <a:custGeom>
                <a:avLst/>
                <a:gdLst>
                  <a:gd name="T0" fmla="*/ 0 w 316"/>
                  <a:gd name="T1" fmla="*/ 33 h 33"/>
                  <a:gd name="T2" fmla="*/ 37 w 316"/>
                  <a:gd name="T3" fmla="*/ 0 h 33"/>
                  <a:gd name="T4" fmla="*/ 278 w 316"/>
                  <a:gd name="T5" fmla="*/ 0 h 33"/>
                  <a:gd name="T6" fmla="*/ 316 w 316"/>
                  <a:gd name="T7" fmla="*/ 33 h 33"/>
                  <a:gd name="T8" fmla="*/ 0 w 316"/>
                  <a:gd name="T9" fmla="*/ 33 h 33"/>
                  <a:gd name="T10" fmla="*/ 0 60000 65536"/>
                  <a:gd name="T11" fmla="*/ 0 60000 65536"/>
                  <a:gd name="T12" fmla="*/ 0 60000 65536"/>
                  <a:gd name="T13" fmla="*/ 0 60000 65536"/>
                  <a:gd name="T14" fmla="*/ 0 60000 65536"/>
                  <a:gd name="T15" fmla="*/ 0 w 316"/>
                  <a:gd name="T16" fmla="*/ 0 h 33"/>
                  <a:gd name="T17" fmla="*/ 316 w 316"/>
                  <a:gd name="T18" fmla="*/ 33 h 33"/>
                </a:gdLst>
                <a:ahLst/>
                <a:cxnLst>
                  <a:cxn ang="T10">
                    <a:pos x="T0" y="T1"/>
                  </a:cxn>
                  <a:cxn ang="T11">
                    <a:pos x="T2" y="T3"/>
                  </a:cxn>
                  <a:cxn ang="T12">
                    <a:pos x="T4" y="T5"/>
                  </a:cxn>
                  <a:cxn ang="T13">
                    <a:pos x="T6" y="T7"/>
                  </a:cxn>
                  <a:cxn ang="T14">
                    <a:pos x="T8" y="T9"/>
                  </a:cxn>
                </a:cxnLst>
                <a:rect l="T15" t="T16" r="T17" b="T18"/>
                <a:pathLst>
                  <a:path w="316" h="33">
                    <a:moveTo>
                      <a:pt x="0" y="33"/>
                    </a:moveTo>
                    <a:lnTo>
                      <a:pt x="37" y="0"/>
                    </a:lnTo>
                    <a:lnTo>
                      <a:pt x="278" y="0"/>
                    </a:lnTo>
                    <a:lnTo>
                      <a:pt x="316" y="33"/>
                    </a:lnTo>
                    <a:lnTo>
                      <a:pt x="0" y="33"/>
                    </a:lnTo>
                    <a:close/>
                  </a:path>
                </a:pathLst>
              </a:custGeom>
              <a:solidFill>
                <a:srgbClr val="000000"/>
              </a:solidFill>
              <a:ln w="9525">
                <a:noFill/>
                <a:round/>
              </a:ln>
            </p:spPr>
            <p:txBody>
              <a:bodyPr/>
              <a:lstStyle/>
              <a:p>
                <a:endParaRPr lang="zh-CN" altLang="en-US"/>
              </a:p>
            </p:txBody>
          </p:sp>
          <p:sp>
            <p:nvSpPr>
              <p:cNvPr id="67787" name="Freeform 357"/>
              <p:cNvSpPr/>
              <p:nvPr/>
            </p:nvSpPr>
            <p:spPr bwMode="auto">
              <a:xfrm>
                <a:off x="1877" y="599"/>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 name="T10" fmla="*/ 0 60000 65536"/>
                  <a:gd name="T11" fmla="*/ 0 60000 65536"/>
                  <a:gd name="T12" fmla="*/ 0 60000 65536"/>
                  <a:gd name="T13" fmla="*/ 0 60000 65536"/>
                  <a:gd name="T14" fmla="*/ 0 60000 65536"/>
                  <a:gd name="T15" fmla="*/ 0 w 223"/>
                  <a:gd name="T16" fmla="*/ 0 h 23"/>
                  <a:gd name="T17" fmla="*/ 223 w 223"/>
                  <a:gd name="T18" fmla="*/ 23 h 23"/>
                </a:gdLst>
                <a:ahLst/>
                <a:cxnLst>
                  <a:cxn ang="T10">
                    <a:pos x="T0" y="T1"/>
                  </a:cxn>
                  <a:cxn ang="T11">
                    <a:pos x="T2" y="T3"/>
                  </a:cxn>
                  <a:cxn ang="T12">
                    <a:pos x="T4" y="T5"/>
                  </a:cxn>
                  <a:cxn ang="T13">
                    <a:pos x="T6" y="T7"/>
                  </a:cxn>
                  <a:cxn ang="T14">
                    <a:pos x="T8" y="T9"/>
                  </a:cxn>
                </a:cxnLst>
                <a:rect l="T15" t="T16" r="T17" b="T18"/>
                <a:pathLst>
                  <a:path w="223" h="23">
                    <a:moveTo>
                      <a:pt x="0" y="23"/>
                    </a:moveTo>
                    <a:lnTo>
                      <a:pt x="27" y="0"/>
                    </a:lnTo>
                    <a:lnTo>
                      <a:pt x="196" y="0"/>
                    </a:lnTo>
                    <a:lnTo>
                      <a:pt x="223" y="23"/>
                    </a:lnTo>
                    <a:lnTo>
                      <a:pt x="0" y="23"/>
                    </a:lnTo>
                    <a:close/>
                  </a:path>
                </a:pathLst>
              </a:custGeom>
              <a:solidFill>
                <a:srgbClr val="000000"/>
              </a:solidFill>
              <a:ln w="9525">
                <a:noFill/>
                <a:round/>
              </a:ln>
            </p:spPr>
            <p:txBody>
              <a:bodyPr/>
              <a:lstStyle/>
              <a:p>
                <a:endParaRPr lang="zh-CN" altLang="en-US"/>
              </a:p>
            </p:txBody>
          </p:sp>
          <p:sp>
            <p:nvSpPr>
              <p:cNvPr id="67788" name="Freeform 358"/>
              <p:cNvSpPr/>
              <p:nvPr/>
            </p:nvSpPr>
            <p:spPr bwMode="auto">
              <a:xfrm>
                <a:off x="1877" y="599"/>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 name="T10" fmla="*/ 0 60000 65536"/>
                  <a:gd name="T11" fmla="*/ 0 60000 65536"/>
                  <a:gd name="T12" fmla="*/ 0 60000 65536"/>
                  <a:gd name="T13" fmla="*/ 0 60000 65536"/>
                  <a:gd name="T14" fmla="*/ 0 60000 65536"/>
                  <a:gd name="T15" fmla="*/ 0 w 223"/>
                  <a:gd name="T16" fmla="*/ 0 h 23"/>
                  <a:gd name="T17" fmla="*/ 223 w 223"/>
                  <a:gd name="T18" fmla="*/ 23 h 23"/>
                </a:gdLst>
                <a:ahLst/>
                <a:cxnLst>
                  <a:cxn ang="T10">
                    <a:pos x="T0" y="T1"/>
                  </a:cxn>
                  <a:cxn ang="T11">
                    <a:pos x="T2" y="T3"/>
                  </a:cxn>
                  <a:cxn ang="T12">
                    <a:pos x="T4" y="T5"/>
                  </a:cxn>
                  <a:cxn ang="T13">
                    <a:pos x="T6" y="T7"/>
                  </a:cxn>
                  <a:cxn ang="T14">
                    <a:pos x="T8" y="T9"/>
                  </a:cxn>
                </a:cxnLst>
                <a:rect l="T15" t="T16" r="T17" b="T18"/>
                <a:pathLst>
                  <a:path w="223" h="23">
                    <a:moveTo>
                      <a:pt x="0" y="23"/>
                    </a:moveTo>
                    <a:lnTo>
                      <a:pt x="27" y="0"/>
                    </a:lnTo>
                    <a:lnTo>
                      <a:pt x="196" y="0"/>
                    </a:lnTo>
                    <a:lnTo>
                      <a:pt x="223" y="23"/>
                    </a:lnTo>
                    <a:lnTo>
                      <a:pt x="0" y="23"/>
                    </a:lnTo>
                    <a:close/>
                  </a:path>
                </a:pathLst>
              </a:custGeom>
              <a:solidFill>
                <a:srgbClr val="000000"/>
              </a:solidFill>
              <a:ln w="9525">
                <a:noFill/>
                <a:round/>
              </a:ln>
            </p:spPr>
            <p:txBody>
              <a:bodyPr/>
              <a:lstStyle/>
              <a:p>
                <a:endParaRPr lang="zh-CN" altLang="en-US"/>
              </a:p>
            </p:txBody>
          </p:sp>
          <p:sp>
            <p:nvSpPr>
              <p:cNvPr id="67789" name="Rectangle 359"/>
              <p:cNvSpPr>
                <a:spLocks noChangeArrowheads="1"/>
              </p:cNvSpPr>
              <p:nvPr/>
            </p:nvSpPr>
            <p:spPr bwMode="auto">
              <a:xfrm>
                <a:off x="1877" y="622"/>
                <a:ext cx="223" cy="176"/>
              </a:xfrm>
              <a:prstGeom prst="rect">
                <a:avLst/>
              </a:prstGeom>
              <a:solidFill>
                <a:srgbClr val="000000"/>
              </a:solidFill>
              <a:ln w="9525">
                <a:noFill/>
                <a:miter lim="800000"/>
              </a:ln>
            </p:spPr>
            <p:txBody>
              <a:bodyPr/>
              <a:lstStyle/>
              <a:p>
                <a:endParaRPr lang="zh-CN" altLang="en-US"/>
              </a:p>
            </p:txBody>
          </p:sp>
          <p:sp>
            <p:nvSpPr>
              <p:cNvPr id="67790" name="Rectangle 360"/>
              <p:cNvSpPr>
                <a:spLocks noChangeArrowheads="1"/>
              </p:cNvSpPr>
              <p:nvPr/>
            </p:nvSpPr>
            <p:spPr bwMode="auto">
              <a:xfrm>
                <a:off x="1832" y="810"/>
                <a:ext cx="314" cy="78"/>
              </a:xfrm>
              <a:prstGeom prst="rect">
                <a:avLst/>
              </a:prstGeom>
              <a:solidFill>
                <a:srgbClr val="000000"/>
              </a:solidFill>
              <a:ln w="9525">
                <a:noFill/>
                <a:miter lim="800000"/>
              </a:ln>
            </p:spPr>
            <p:txBody>
              <a:bodyPr/>
              <a:lstStyle/>
              <a:p>
                <a:endParaRPr lang="zh-CN" altLang="en-US"/>
              </a:p>
            </p:txBody>
          </p:sp>
          <p:sp>
            <p:nvSpPr>
              <p:cNvPr id="67791" name="Rectangle 361"/>
              <p:cNvSpPr>
                <a:spLocks noChangeArrowheads="1"/>
              </p:cNvSpPr>
              <p:nvPr/>
            </p:nvSpPr>
            <p:spPr bwMode="auto">
              <a:xfrm>
                <a:off x="1898" y="644"/>
                <a:ext cx="182" cy="135"/>
              </a:xfrm>
              <a:prstGeom prst="rect">
                <a:avLst/>
              </a:prstGeom>
              <a:solidFill>
                <a:srgbClr val="000000"/>
              </a:solidFill>
              <a:ln w="9525">
                <a:noFill/>
                <a:miter lim="800000"/>
              </a:ln>
            </p:spPr>
            <p:txBody>
              <a:bodyPr/>
              <a:lstStyle/>
              <a:p>
                <a:endParaRPr lang="zh-CN" altLang="en-US"/>
              </a:p>
            </p:txBody>
          </p:sp>
          <p:sp>
            <p:nvSpPr>
              <p:cNvPr id="67792" name="Line 362"/>
              <p:cNvSpPr>
                <a:spLocks noChangeShapeType="1"/>
              </p:cNvSpPr>
              <p:nvPr/>
            </p:nvSpPr>
            <p:spPr bwMode="auto">
              <a:xfrm flipH="1">
                <a:off x="2047" y="840"/>
                <a:ext cx="74" cy="1"/>
              </a:xfrm>
              <a:prstGeom prst="line">
                <a:avLst/>
              </a:prstGeom>
              <a:noFill/>
              <a:ln w="9525">
                <a:solidFill>
                  <a:srgbClr val="000000"/>
                </a:solidFill>
                <a:round/>
              </a:ln>
            </p:spPr>
            <p:txBody>
              <a:bodyPr/>
              <a:lstStyle/>
              <a:p>
                <a:endParaRPr lang="zh-CN" altLang="en-US"/>
              </a:p>
            </p:txBody>
          </p:sp>
          <p:grpSp>
            <p:nvGrpSpPr>
              <p:cNvPr id="67793" name="Group 363"/>
              <p:cNvGrpSpPr/>
              <p:nvPr/>
            </p:nvGrpSpPr>
            <p:grpSpPr bwMode="auto">
              <a:xfrm>
                <a:off x="1821" y="895"/>
                <a:ext cx="335" cy="50"/>
                <a:chOff x="1821" y="895"/>
                <a:chExt cx="335" cy="50"/>
              </a:xfrm>
            </p:grpSpPr>
            <p:sp>
              <p:nvSpPr>
                <p:cNvPr id="67794" name="Freeform 364"/>
                <p:cNvSpPr/>
                <p:nvPr/>
              </p:nvSpPr>
              <p:spPr bwMode="auto">
                <a:xfrm>
                  <a:off x="1821" y="895"/>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 name="T10" fmla="*/ 0 60000 65536"/>
                    <a:gd name="T11" fmla="*/ 0 60000 65536"/>
                    <a:gd name="T12" fmla="*/ 0 60000 65536"/>
                    <a:gd name="T13" fmla="*/ 0 60000 65536"/>
                    <a:gd name="T14" fmla="*/ 0 60000 65536"/>
                    <a:gd name="T15" fmla="*/ 0 w 335"/>
                    <a:gd name="T16" fmla="*/ 0 h 38"/>
                    <a:gd name="T17" fmla="*/ 335 w 335"/>
                    <a:gd name="T18" fmla="*/ 38 h 38"/>
                  </a:gdLst>
                  <a:ahLst/>
                  <a:cxnLst>
                    <a:cxn ang="T10">
                      <a:pos x="T0" y="T1"/>
                    </a:cxn>
                    <a:cxn ang="T11">
                      <a:pos x="T2" y="T3"/>
                    </a:cxn>
                    <a:cxn ang="T12">
                      <a:pos x="T4" y="T5"/>
                    </a:cxn>
                    <a:cxn ang="T13">
                      <a:pos x="T6" y="T7"/>
                    </a:cxn>
                    <a:cxn ang="T14">
                      <a:pos x="T8" y="T9"/>
                    </a:cxn>
                  </a:cxnLst>
                  <a:rect l="T15" t="T16" r="T17" b="T18"/>
                  <a:pathLst>
                    <a:path w="335" h="38">
                      <a:moveTo>
                        <a:pt x="0" y="38"/>
                      </a:moveTo>
                      <a:lnTo>
                        <a:pt x="40" y="0"/>
                      </a:lnTo>
                      <a:lnTo>
                        <a:pt x="296" y="0"/>
                      </a:lnTo>
                      <a:lnTo>
                        <a:pt x="335" y="38"/>
                      </a:lnTo>
                      <a:lnTo>
                        <a:pt x="0" y="38"/>
                      </a:lnTo>
                      <a:close/>
                    </a:path>
                  </a:pathLst>
                </a:custGeom>
                <a:solidFill>
                  <a:srgbClr val="000000"/>
                </a:solidFill>
                <a:ln w="9525">
                  <a:noFill/>
                  <a:round/>
                </a:ln>
              </p:spPr>
              <p:txBody>
                <a:bodyPr/>
                <a:lstStyle/>
                <a:p>
                  <a:endParaRPr lang="zh-CN" altLang="en-US"/>
                </a:p>
              </p:txBody>
            </p:sp>
            <p:sp>
              <p:nvSpPr>
                <p:cNvPr id="67795" name="Freeform 365"/>
                <p:cNvSpPr/>
                <p:nvPr/>
              </p:nvSpPr>
              <p:spPr bwMode="auto">
                <a:xfrm>
                  <a:off x="1821" y="895"/>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 name="T10" fmla="*/ 0 60000 65536"/>
                    <a:gd name="T11" fmla="*/ 0 60000 65536"/>
                    <a:gd name="T12" fmla="*/ 0 60000 65536"/>
                    <a:gd name="T13" fmla="*/ 0 60000 65536"/>
                    <a:gd name="T14" fmla="*/ 0 60000 65536"/>
                    <a:gd name="T15" fmla="*/ 0 w 335"/>
                    <a:gd name="T16" fmla="*/ 0 h 38"/>
                    <a:gd name="T17" fmla="*/ 335 w 335"/>
                    <a:gd name="T18" fmla="*/ 38 h 38"/>
                  </a:gdLst>
                  <a:ahLst/>
                  <a:cxnLst>
                    <a:cxn ang="T10">
                      <a:pos x="T0" y="T1"/>
                    </a:cxn>
                    <a:cxn ang="T11">
                      <a:pos x="T2" y="T3"/>
                    </a:cxn>
                    <a:cxn ang="T12">
                      <a:pos x="T4" y="T5"/>
                    </a:cxn>
                    <a:cxn ang="T13">
                      <a:pos x="T6" y="T7"/>
                    </a:cxn>
                    <a:cxn ang="T14">
                      <a:pos x="T8" y="T9"/>
                    </a:cxn>
                  </a:cxnLst>
                  <a:rect l="T15" t="T16" r="T17" b="T18"/>
                  <a:pathLst>
                    <a:path w="335" h="38">
                      <a:moveTo>
                        <a:pt x="0" y="38"/>
                      </a:moveTo>
                      <a:lnTo>
                        <a:pt x="40" y="0"/>
                      </a:lnTo>
                      <a:lnTo>
                        <a:pt x="296" y="0"/>
                      </a:lnTo>
                      <a:lnTo>
                        <a:pt x="335" y="38"/>
                      </a:lnTo>
                      <a:lnTo>
                        <a:pt x="0" y="38"/>
                      </a:lnTo>
                      <a:close/>
                    </a:path>
                  </a:pathLst>
                </a:custGeom>
                <a:solidFill>
                  <a:srgbClr val="000000"/>
                </a:solidFill>
                <a:ln w="9525">
                  <a:noFill/>
                  <a:round/>
                </a:ln>
              </p:spPr>
              <p:txBody>
                <a:bodyPr/>
                <a:lstStyle/>
                <a:p>
                  <a:endParaRPr lang="zh-CN" altLang="en-US"/>
                </a:p>
              </p:txBody>
            </p:sp>
            <p:sp>
              <p:nvSpPr>
                <p:cNvPr id="67796" name="Rectangle 366"/>
                <p:cNvSpPr>
                  <a:spLocks noChangeArrowheads="1"/>
                </p:cNvSpPr>
                <p:nvPr/>
              </p:nvSpPr>
              <p:spPr bwMode="auto">
                <a:xfrm>
                  <a:off x="1823" y="931"/>
                  <a:ext cx="331" cy="14"/>
                </a:xfrm>
                <a:prstGeom prst="rect">
                  <a:avLst/>
                </a:prstGeom>
                <a:solidFill>
                  <a:srgbClr val="000000"/>
                </a:solidFill>
                <a:ln w="9525">
                  <a:noFill/>
                  <a:miter lim="800000"/>
                </a:ln>
              </p:spPr>
              <p:txBody>
                <a:bodyPr/>
                <a:lstStyle/>
                <a:p>
                  <a:endParaRPr lang="zh-CN" altLang="en-US"/>
                </a:p>
              </p:txBody>
            </p:sp>
          </p:grpSp>
        </p:grpSp>
        <p:grpSp>
          <p:nvGrpSpPr>
            <p:cNvPr id="67772" name="Group 367"/>
            <p:cNvGrpSpPr/>
            <p:nvPr/>
          </p:nvGrpSpPr>
          <p:grpSpPr bwMode="auto">
            <a:xfrm>
              <a:off x="1813" y="593"/>
              <a:ext cx="335" cy="346"/>
              <a:chOff x="1813" y="593"/>
              <a:chExt cx="335" cy="346"/>
            </a:xfrm>
          </p:grpSpPr>
          <p:sp>
            <p:nvSpPr>
              <p:cNvPr id="67773" name="Freeform 368"/>
              <p:cNvSpPr/>
              <p:nvPr/>
            </p:nvSpPr>
            <p:spPr bwMode="auto">
              <a:xfrm>
                <a:off x="1821" y="772"/>
                <a:ext cx="316" cy="34"/>
              </a:xfrm>
              <a:custGeom>
                <a:avLst/>
                <a:gdLst>
                  <a:gd name="T0" fmla="*/ 0 w 316"/>
                  <a:gd name="T1" fmla="*/ 34 h 34"/>
                  <a:gd name="T2" fmla="*/ 38 w 316"/>
                  <a:gd name="T3" fmla="*/ 0 h 34"/>
                  <a:gd name="T4" fmla="*/ 279 w 316"/>
                  <a:gd name="T5" fmla="*/ 0 h 34"/>
                  <a:gd name="T6" fmla="*/ 316 w 316"/>
                  <a:gd name="T7" fmla="*/ 34 h 34"/>
                  <a:gd name="T8" fmla="*/ 0 w 316"/>
                  <a:gd name="T9" fmla="*/ 34 h 34"/>
                  <a:gd name="T10" fmla="*/ 0 60000 65536"/>
                  <a:gd name="T11" fmla="*/ 0 60000 65536"/>
                  <a:gd name="T12" fmla="*/ 0 60000 65536"/>
                  <a:gd name="T13" fmla="*/ 0 60000 65536"/>
                  <a:gd name="T14" fmla="*/ 0 60000 65536"/>
                  <a:gd name="T15" fmla="*/ 0 w 316"/>
                  <a:gd name="T16" fmla="*/ 0 h 34"/>
                  <a:gd name="T17" fmla="*/ 316 w 316"/>
                  <a:gd name="T18" fmla="*/ 34 h 34"/>
                </a:gdLst>
                <a:ahLst/>
                <a:cxnLst>
                  <a:cxn ang="T10">
                    <a:pos x="T0" y="T1"/>
                  </a:cxn>
                  <a:cxn ang="T11">
                    <a:pos x="T2" y="T3"/>
                  </a:cxn>
                  <a:cxn ang="T12">
                    <a:pos x="T4" y="T5"/>
                  </a:cxn>
                  <a:cxn ang="T13">
                    <a:pos x="T6" y="T7"/>
                  </a:cxn>
                  <a:cxn ang="T14">
                    <a:pos x="T8" y="T9"/>
                  </a:cxn>
                </a:cxnLst>
                <a:rect l="T15" t="T16" r="T17" b="T18"/>
                <a:pathLst>
                  <a:path w="316" h="34">
                    <a:moveTo>
                      <a:pt x="0" y="34"/>
                    </a:moveTo>
                    <a:lnTo>
                      <a:pt x="38" y="0"/>
                    </a:lnTo>
                    <a:lnTo>
                      <a:pt x="279" y="0"/>
                    </a:lnTo>
                    <a:lnTo>
                      <a:pt x="316" y="34"/>
                    </a:lnTo>
                    <a:lnTo>
                      <a:pt x="0" y="34"/>
                    </a:lnTo>
                    <a:close/>
                  </a:path>
                </a:pathLst>
              </a:custGeom>
              <a:solidFill>
                <a:srgbClr val="C9C9B6"/>
              </a:solidFill>
              <a:ln w="9525">
                <a:noFill/>
                <a:round/>
              </a:ln>
            </p:spPr>
            <p:txBody>
              <a:bodyPr/>
              <a:lstStyle/>
              <a:p>
                <a:endParaRPr lang="zh-CN" altLang="en-US"/>
              </a:p>
            </p:txBody>
          </p:sp>
          <p:sp>
            <p:nvSpPr>
              <p:cNvPr id="67774" name="Freeform 369"/>
              <p:cNvSpPr/>
              <p:nvPr/>
            </p:nvSpPr>
            <p:spPr bwMode="auto">
              <a:xfrm>
                <a:off x="1821" y="772"/>
                <a:ext cx="316" cy="34"/>
              </a:xfrm>
              <a:custGeom>
                <a:avLst/>
                <a:gdLst>
                  <a:gd name="T0" fmla="*/ 0 w 316"/>
                  <a:gd name="T1" fmla="*/ 34 h 34"/>
                  <a:gd name="T2" fmla="*/ 38 w 316"/>
                  <a:gd name="T3" fmla="*/ 0 h 34"/>
                  <a:gd name="T4" fmla="*/ 279 w 316"/>
                  <a:gd name="T5" fmla="*/ 0 h 34"/>
                  <a:gd name="T6" fmla="*/ 316 w 316"/>
                  <a:gd name="T7" fmla="*/ 34 h 34"/>
                  <a:gd name="T8" fmla="*/ 0 w 316"/>
                  <a:gd name="T9" fmla="*/ 34 h 34"/>
                  <a:gd name="T10" fmla="*/ 0 60000 65536"/>
                  <a:gd name="T11" fmla="*/ 0 60000 65536"/>
                  <a:gd name="T12" fmla="*/ 0 60000 65536"/>
                  <a:gd name="T13" fmla="*/ 0 60000 65536"/>
                  <a:gd name="T14" fmla="*/ 0 60000 65536"/>
                  <a:gd name="T15" fmla="*/ 0 w 316"/>
                  <a:gd name="T16" fmla="*/ 0 h 34"/>
                  <a:gd name="T17" fmla="*/ 316 w 316"/>
                  <a:gd name="T18" fmla="*/ 34 h 34"/>
                </a:gdLst>
                <a:ahLst/>
                <a:cxnLst>
                  <a:cxn ang="T10">
                    <a:pos x="T0" y="T1"/>
                  </a:cxn>
                  <a:cxn ang="T11">
                    <a:pos x="T2" y="T3"/>
                  </a:cxn>
                  <a:cxn ang="T12">
                    <a:pos x="T4" y="T5"/>
                  </a:cxn>
                  <a:cxn ang="T13">
                    <a:pos x="T6" y="T7"/>
                  </a:cxn>
                  <a:cxn ang="T14">
                    <a:pos x="T8" y="T9"/>
                  </a:cxn>
                </a:cxnLst>
                <a:rect l="T15" t="T16" r="T17" b="T18"/>
                <a:pathLst>
                  <a:path w="316" h="34">
                    <a:moveTo>
                      <a:pt x="0" y="34"/>
                    </a:moveTo>
                    <a:lnTo>
                      <a:pt x="38" y="0"/>
                    </a:lnTo>
                    <a:lnTo>
                      <a:pt x="279" y="0"/>
                    </a:lnTo>
                    <a:lnTo>
                      <a:pt x="316" y="34"/>
                    </a:lnTo>
                    <a:lnTo>
                      <a:pt x="0" y="34"/>
                    </a:lnTo>
                    <a:close/>
                  </a:path>
                </a:pathLst>
              </a:custGeom>
              <a:solidFill>
                <a:srgbClr val="C9C9B6"/>
              </a:solidFill>
              <a:ln w="9525">
                <a:noFill/>
                <a:round/>
              </a:ln>
            </p:spPr>
            <p:txBody>
              <a:bodyPr/>
              <a:lstStyle/>
              <a:p>
                <a:endParaRPr lang="zh-CN" altLang="en-US"/>
              </a:p>
            </p:txBody>
          </p:sp>
          <p:sp>
            <p:nvSpPr>
              <p:cNvPr id="67775" name="Freeform 370"/>
              <p:cNvSpPr/>
              <p:nvPr/>
            </p:nvSpPr>
            <p:spPr bwMode="auto">
              <a:xfrm>
                <a:off x="1869" y="593"/>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 name="T10" fmla="*/ 0 60000 65536"/>
                  <a:gd name="T11" fmla="*/ 0 60000 65536"/>
                  <a:gd name="T12" fmla="*/ 0 60000 65536"/>
                  <a:gd name="T13" fmla="*/ 0 60000 65536"/>
                  <a:gd name="T14" fmla="*/ 0 60000 65536"/>
                  <a:gd name="T15" fmla="*/ 0 w 223"/>
                  <a:gd name="T16" fmla="*/ 0 h 23"/>
                  <a:gd name="T17" fmla="*/ 223 w 223"/>
                  <a:gd name="T18" fmla="*/ 23 h 23"/>
                </a:gdLst>
                <a:ahLst/>
                <a:cxnLst>
                  <a:cxn ang="T10">
                    <a:pos x="T0" y="T1"/>
                  </a:cxn>
                  <a:cxn ang="T11">
                    <a:pos x="T2" y="T3"/>
                  </a:cxn>
                  <a:cxn ang="T12">
                    <a:pos x="T4" y="T5"/>
                  </a:cxn>
                  <a:cxn ang="T13">
                    <a:pos x="T6" y="T7"/>
                  </a:cxn>
                  <a:cxn ang="T14">
                    <a:pos x="T8" y="T9"/>
                  </a:cxn>
                </a:cxnLst>
                <a:rect l="T15" t="T16" r="T17" b="T18"/>
                <a:pathLst>
                  <a:path w="223" h="23">
                    <a:moveTo>
                      <a:pt x="0" y="23"/>
                    </a:moveTo>
                    <a:lnTo>
                      <a:pt x="27" y="0"/>
                    </a:lnTo>
                    <a:lnTo>
                      <a:pt x="196" y="0"/>
                    </a:lnTo>
                    <a:lnTo>
                      <a:pt x="223" y="23"/>
                    </a:lnTo>
                    <a:lnTo>
                      <a:pt x="0" y="23"/>
                    </a:lnTo>
                    <a:close/>
                  </a:path>
                </a:pathLst>
              </a:custGeom>
              <a:solidFill>
                <a:srgbClr val="C9C9B6"/>
              </a:solidFill>
              <a:ln w="9525">
                <a:noFill/>
                <a:round/>
              </a:ln>
            </p:spPr>
            <p:txBody>
              <a:bodyPr/>
              <a:lstStyle/>
              <a:p>
                <a:endParaRPr lang="zh-CN" altLang="en-US"/>
              </a:p>
            </p:txBody>
          </p:sp>
          <p:sp>
            <p:nvSpPr>
              <p:cNvPr id="67776" name="Freeform 371"/>
              <p:cNvSpPr/>
              <p:nvPr/>
            </p:nvSpPr>
            <p:spPr bwMode="auto">
              <a:xfrm>
                <a:off x="1869" y="593"/>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 name="T10" fmla="*/ 0 60000 65536"/>
                  <a:gd name="T11" fmla="*/ 0 60000 65536"/>
                  <a:gd name="T12" fmla="*/ 0 60000 65536"/>
                  <a:gd name="T13" fmla="*/ 0 60000 65536"/>
                  <a:gd name="T14" fmla="*/ 0 60000 65536"/>
                  <a:gd name="T15" fmla="*/ 0 w 223"/>
                  <a:gd name="T16" fmla="*/ 0 h 23"/>
                  <a:gd name="T17" fmla="*/ 223 w 223"/>
                  <a:gd name="T18" fmla="*/ 23 h 23"/>
                </a:gdLst>
                <a:ahLst/>
                <a:cxnLst>
                  <a:cxn ang="T10">
                    <a:pos x="T0" y="T1"/>
                  </a:cxn>
                  <a:cxn ang="T11">
                    <a:pos x="T2" y="T3"/>
                  </a:cxn>
                  <a:cxn ang="T12">
                    <a:pos x="T4" y="T5"/>
                  </a:cxn>
                  <a:cxn ang="T13">
                    <a:pos x="T6" y="T7"/>
                  </a:cxn>
                  <a:cxn ang="T14">
                    <a:pos x="T8" y="T9"/>
                  </a:cxn>
                </a:cxnLst>
                <a:rect l="T15" t="T16" r="T17" b="T18"/>
                <a:pathLst>
                  <a:path w="223" h="23">
                    <a:moveTo>
                      <a:pt x="0" y="23"/>
                    </a:moveTo>
                    <a:lnTo>
                      <a:pt x="27" y="0"/>
                    </a:lnTo>
                    <a:lnTo>
                      <a:pt x="196" y="0"/>
                    </a:lnTo>
                    <a:lnTo>
                      <a:pt x="223" y="23"/>
                    </a:lnTo>
                    <a:lnTo>
                      <a:pt x="0" y="23"/>
                    </a:lnTo>
                    <a:close/>
                  </a:path>
                </a:pathLst>
              </a:custGeom>
              <a:solidFill>
                <a:srgbClr val="C9C9B6"/>
              </a:solidFill>
              <a:ln w="9525">
                <a:noFill/>
                <a:round/>
              </a:ln>
            </p:spPr>
            <p:txBody>
              <a:bodyPr/>
              <a:lstStyle/>
              <a:p>
                <a:endParaRPr lang="zh-CN" altLang="en-US"/>
              </a:p>
            </p:txBody>
          </p:sp>
          <p:sp>
            <p:nvSpPr>
              <p:cNvPr id="67777" name="Rectangle 372"/>
              <p:cNvSpPr>
                <a:spLocks noChangeArrowheads="1"/>
              </p:cNvSpPr>
              <p:nvPr/>
            </p:nvSpPr>
            <p:spPr bwMode="auto">
              <a:xfrm>
                <a:off x="1869" y="616"/>
                <a:ext cx="223" cy="175"/>
              </a:xfrm>
              <a:prstGeom prst="rect">
                <a:avLst/>
              </a:prstGeom>
              <a:solidFill>
                <a:srgbClr val="B7B79D"/>
              </a:solidFill>
              <a:ln w="9525">
                <a:noFill/>
                <a:miter lim="800000"/>
              </a:ln>
            </p:spPr>
            <p:txBody>
              <a:bodyPr/>
              <a:lstStyle/>
              <a:p>
                <a:endParaRPr lang="zh-CN" altLang="en-US"/>
              </a:p>
            </p:txBody>
          </p:sp>
          <p:sp>
            <p:nvSpPr>
              <p:cNvPr id="67778" name="Rectangle 373"/>
              <p:cNvSpPr>
                <a:spLocks noChangeArrowheads="1"/>
              </p:cNvSpPr>
              <p:nvPr/>
            </p:nvSpPr>
            <p:spPr bwMode="auto">
              <a:xfrm>
                <a:off x="1823" y="804"/>
                <a:ext cx="314" cy="78"/>
              </a:xfrm>
              <a:prstGeom prst="rect">
                <a:avLst/>
              </a:prstGeom>
              <a:solidFill>
                <a:srgbClr val="B7B79D"/>
              </a:solidFill>
              <a:ln w="9525">
                <a:noFill/>
                <a:miter lim="800000"/>
              </a:ln>
            </p:spPr>
            <p:txBody>
              <a:bodyPr/>
              <a:lstStyle/>
              <a:p>
                <a:endParaRPr lang="zh-CN" altLang="en-US"/>
              </a:p>
            </p:txBody>
          </p:sp>
          <p:sp>
            <p:nvSpPr>
              <p:cNvPr id="67779" name="Rectangle 374"/>
              <p:cNvSpPr>
                <a:spLocks noChangeArrowheads="1"/>
              </p:cNvSpPr>
              <p:nvPr/>
            </p:nvSpPr>
            <p:spPr bwMode="auto">
              <a:xfrm>
                <a:off x="1890" y="637"/>
                <a:ext cx="181" cy="135"/>
              </a:xfrm>
              <a:prstGeom prst="rect">
                <a:avLst/>
              </a:prstGeom>
              <a:solidFill>
                <a:srgbClr val="FFFFFF"/>
              </a:solidFill>
              <a:ln w="9525">
                <a:noFill/>
                <a:miter lim="800000"/>
              </a:ln>
            </p:spPr>
            <p:txBody>
              <a:bodyPr/>
              <a:lstStyle/>
              <a:p>
                <a:endParaRPr lang="zh-CN" altLang="en-US"/>
              </a:p>
            </p:txBody>
          </p:sp>
          <p:sp>
            <p:nvSpPr>
              <p:cNvPr id="67780" name="Line 375"/>
              <p:cNvSpPr>
                <a:spLocks noChangeShapeType="1"/>
              </p:cNvSpPr>
              <p:nvPr/>
            </p:nvSpPr>
            <p:spPr bwMode="auto">
              <a:xfrm flipH="1">
                <a:off x="2038" y="834"/>
                <a:ext cx="75" cy="1"/>
              </a:xfrm>
              <a:prstGeom prst="line">
                <a:avLst/>
              </a:prstGeom>
              <a:noFill/>
              <a:ln w="9525">
                <a:solidFill>
                  <a:srgbClr val="000000"/>
                </a:solidFill>
                <a:round/>
              </a:ln>
            </p:spPr>
            <p:txBody>
              <a:bodyPr/>
              <a:lstStyle/>
              <a:p>
                <a:endParaRPr lang="zh-CN" altLang="en-US"/>
              </a:p>
            </p:txBody>
          </p:sp>
          <p:grpSp>
            <p:nvGrpSpPr>
              <p:cNvPr id="67781" name="Group 376"/>
              <p:cNvGrpSpPr/>
              <p:nvPr/>
            </p:nvGrpSpPr>
            <p:grpSpPr bwMode="auto">
              <a:xfrm>
                <a:off x="1813" y="888"/>
                <a:ext cx="335" cy="51"/>
                <a:chOff x="1813" y="888"/>
                <a:chExt cx="335" cy="51"/>
              </a:xfrm>
            </p:grpSpPr>
            <p:sp>
              <p:nvSpPr>
                <p:cNvPr id="67782" name="Freeform 377"/>
                <p:cNvSpPr/>
                <p:nvPr/>
              </p:nvSpPr>
              <p:spPr bwMode="auto">
                <a:xfrm>
                  <a:off x="1813" y="888"/>
                  <a:ext cx="335" cy="38"/>
                </a:xfrm>
                <a:custGeom>
                  <a:avLst/>
                  <a:gdLst>
                    <a:gd name="T0" fmla="*/ 0 w 335"/>
                    <a:gd name="T1" fmla="*/ 38 h 38"/>
                    <a:gd name="T2" fmla="*/ 39 w 335"/>
                    <a:gd name="T3" fmla="*/ 0 h 38"/>
                    <a:gd name="T4" fmla="*/ 295 w 335"/>
                    <a:gd name="T5" fmla="*/ 0 h 38"/>
                    <a:gd name="T6" fmla="*/ 335 w 335"/>
                    <a:gd name="T7" fmla="*/ 38 h 38"/>
                    <a:gd name="T8" fmla="*/ 0 w 335"/>
                    <a:gd name="T9" fmla="*/ 38 h 38"/>
                    <a:gd name="T10" fmla="*/ 0 60000 65536"/>
                    <a:gd name="T11" fmla="*/ 0 60000 65536"/>
                    <a:gd name="T12" fmla="*/ 0 60000 65536"/>
                    <a:gd name="T13" fmla="*/ 0 60000 65536"/>
                    <a:gd name="T14" fmla="*/ 0 60000 65536"/>
                    <a:gd name="T15" fmla="*/ 0 w 335"/>
                    <a:gd name="T16" fmla="*/ 0 h 38"/>
                    <a:gd name="T17" fmla="*/ 335 w 335"/>
                    <a:gd name="T18" fmla="*/ 38 h 38"/>
                  </a:gdLst>
                  <a:ahLst/>
                  <a:cxnLst>
                    <a:cxn ang="T10">
                      <a:pos x="T0" y="T1"/>
                    </a:cxn>
                    <a:cxn ang="T11">
                      <a:pos x="T2" y="T3"/>
                    </a:cxn>
                    <a:cxn ang="T12">
                      <a:pos x="T4" y="T5"/>
                    </a:cxn>
                    <a:cxn ang="T13">
                      <a:pos x="T6" y="T7"/>
                    </a:cxn>
                    <a:cxn ang="T14">
                      <a:pos x="T8" y="T9"/>
                    </a:cxn>
                  </a:cxnLst>
                  <a:rect l="T15" t="T16" r="T17" b="T18"/>
                  <a:pathLst>
                    <a:path w="335" h="38">
                      <a:moveTo>
                        <a:pt x="0" y="38"/>
                      </a:moveTo>
                      <a:lnTo>
                        <a:pt x="39" y="0"/>
                      </a:lnTo>
                      <a:lnTo>
                        <a:pt x="295" y="0"/>
                      </a:lnTo>
                      <a:lnTo>
                        <a:pt x="335" y="38"/>
                      </a:lnTo>
                      <a:lnTo>
                        <a:pt x="0" y="38"/>
                      </a:lnTo>
                      <a:close/>
                    </a:path>
                  </a:pathLst>
                </a:custGeom>
                <a:solidFill>
                  <a:srgbClr val="C9C9B6"/>
                </a:solidFill>
                <a:ln w="9525">
                  <a:noFill/>
                  <a:round/>
                </a:ln>
              </p:spPr>
              <p:txBody>
                <a:bodyPr/>
                <a:lstStyle/>
                <a:p>
                  <a:endParaRPr lang="zh-CN" altLang="en-US"/>
                </a:p>
              </p:txBody>
            </p:sp>
            <p:sp>
              <p:nvSpPr>
                <p:cNvPr id="67783" name="Freeform 378"/>
                <p:cNvSpPr/>
                <p:nvPr/>
              </p:nvSpPr>
              <p:spPr bwMode="auto">
                <a:xfrm>
                  <a:off x="1813" y="888"/>
                  <a:ext cx="335" cy="38"/>
                </a:xfrm>
                <a:custGeom>
                  <a:avLst/>
                  <a:gdLst>
                    <a:gd name="T0" fmla="*/ 0 w 335"/>
                    <a:gd name="T1" fmla="*/ 38 h 38"/>
                    <a:gd name="T2" fmla="*/ 39 w 335"/>
                    <a:gd name="T3" fmla="*/ 0 h 38"/>
                    <a:gd name="T4" fmla="*/ 295 w 335"/>
                    <a:gd name="T5" fmla="*/ 0 h 38"/>
                    <a:gd name="T6" fmla="*/ 335 w 335"/>
                    <a:gd name="T7" fmla="*/ 38 h 38"/>
                    <a:gd name="T8" fmla="*/ 0 w 335"/>
                    <a:gd name="T9" fmla="*/ 38 h 38"/>
                    <a:gd name="T10" fmla="*/ 0 60000 65536"/>
                    <a:gd name="T11" fmla="*/ 0 60000 65536"/>
                    <a:gd name="T12" fmla="*/ 0 60000 65536"/>
                    <a:gd name="T13" fmla="*/ 0 60000 65536"/>
                    <a:gd name="T14" fmla="*/ 0 60000 65536"/>
                    <a:gd name="T15" fmla="*/ 0 w 335"/>
                    <a:gd name="T16" fmla="*/ 0 h 38"/>
                    <a:gd name="T17" fmla="*/ 335 w 335"/>
                    <a:gd name="T18" fmla="*/ 38 h 38"/>
                  </a:gdLst>
                  <a:ahLst/>
                  <a:cxnLst>
                    <a:cxn ang="T10">
                      <a:pos x="T0" y="T1"/>
                    </a:cxn>
                    <a:cxn ang="T11">
                      <a:pos x="T2" y="T3"/>
                    </a:cxn>
                    <a:cxn ang="T12">
                      <a:pos x="T4" y="T5"/>
                    </a:cxn>
                    <a:cxn ang="T13">
                      <a:pos x="T6" y="T7"/>
                    </a:cxn>
                    <a:cxn ang="T14">
                      <a:pos x="T8" y="T9"/>
                    </a:cxn>
                  </a:cxnLst>
                  <a:rect l="T15" t="T16" r="T17" b="T18"/>
                  <a:pathLst>
                    <a:path w="335" h="38">
                      <a:moveTo>
                        <a:pt x="0" y="38"/>
                      </a:moveTo>
                      <a:lnTo>
                        <a:pt x="39" y="0"/>
                      </a:lnTo>
                      <a:lnTo>
                        <a:pt x="295" y="0"/>
                      </a:lnTo>
                      <a:lnTo>
                        <a:pt x="335" y="38"/>
                      </a:lnTo>
                      <a:lnTo>
                        <a:pt x="0" y="38"/>
                      </a:lnTo>
                      <a:close/>
                    </a:path>
                  </a:pathLst>
                </a:custGeom>
                <a:solidFill>
                  <a:srgbClr val="C9C9B6"/>
                </a:solidFill>
                <a:ln w="9525">
                  <a:noFill/>
                  <a:round/>
                </a:ln>
              </p:spPr>
              <p:txBody>
                <a:bodyPr/>
                <a:lstStyle/>
                <a:p>
                  <a:endParaRPr lang="zh-CN" altLang="en-US"/>
                </a:p>
              </p:txBody>
            </p:sp>
            <p:sp>
              <p:nvSpPr>
                <p:cNvPr id="67784" name="Rectangle 379"/>
                <p:cNvSpPr>
                  <a:spLocks noChangeArrowheads="1"/>
                </p:cNvSpPr>
                <p:nvPr/>
              </p:nvSpPr>
              <p:spPr bwMode="auto">
                <a:xfrm>
                  <a:off x="1815" y="924"/>
                  <a:ext cx="331" cy="15"/>
                </a:xfrm>
                <a:prstGeom prst="rect">
                  <a:avLst/>
                </a:prstGeom>
                <a:solidFill>
                  <a:srgbClr val="BAB79D"/>
                </a:solidFill>
                <a:ln w="9525">
                  <a:noFill/>
                  <a:miter lim="800000"/>
                </a:ln>
              </p:spPr>
              <p:txBody>
                <a:bodyPr/>
                <a:lstStyle/>
                <a:p>
                  <a:endParaRPr lang="zh-CN" altLang="en-US"/>
                </a:p>
              </p:txBody>
            </p:sp>
          </p:grpSp>
        </p:grpSp>
      </p:grpSp>
      <p:sp>
        <p:nvSpPr>
          <p:cNvPr id="67707" name="Line 380"/>
          <p:cNvSpPr>
            <a:spLocks noChangeShapeType="1"/>
          </p:cNvSpPr>
          <p:nvPr/>
        </p:nvSpPr>
        <p:spPr bwMode="auto">
          <a:xfrm>
            <a:off x="6467475" y="1347788"/>
            <a:ext cx="0" cy="777875"/>
          </a:xfrm>
          <a:prstGeom prst="line">
            <a:avLst/>
          </a:prstGeom>
          <a:noFill/>
          <a:ln w="28575">
            <a:solidFill>
              <a:schemeClr val="tx1"/>
            </a:solidFill>
            <a:round/>
          </a:ln>
        </p:spPr>
        <p:txBody>
          <a:bodyPr/>
          <a:lstStyle/>
          <a:p>
            <a:endParaRPr lang="zh-CN" altLang="en-US"/>
          </a:p>
        </p:txBody>
      </p:sp>
      <p:sp>
        <p:nvSpPr>
          <p:cNvPr id="67708" name="Line 381"/>
          <p:cNvSpPr>
            <a:spLocks noChangeShapeType="1"/>
          </p:cNvSpPr>
          <p:nvPr/>
        </p:nvSpPr>
        <p:spPr bwMode="auto">
          <a:xfrm>
            <a:off x="4922838" y="1333500"/>
            <a:ext cx="0" cy="779463"/>
          </a:xfrm>
          <a:prstGeom prst="line">
            <a:avLst/>
          </a:prstGeom>
          <a:noFill/>
          <a:ln w="28575">
            <a:solidFill>
              <a:schemeClr val="tx1"/>
            </a:solidFill>
            <a:round/>
          </a:ln>
        </p:spPr>
        <p:txBody>
          <a:bodyPr/>
          <a:lstStyle/>
          <a:p>
            <a:endParaRPr lang="zh-CN" altLang="en-US"/>
          </a:p>
        </p:txBody>
      </p:sp>
      <p:sp>
        <p:nvSpPr>
          <p:cNvPr id="67709" name="Oval 382"/>
          <p:cNvSpPr>
            <a:spLocks noChangeArrowheads="1"/>
          </p:cNvSpPr>
          <p:nvPr/>
        </p:nvSpPr>
        <p:spPr bwMode="auto">
          <a:xfrm>
            <a:off x="4878388" y="1744663"/>
            <a:ext cx="92075" cy="92075"/>
          </a:xfrm>
          <a:prstGeom prst="ellipse">
            <a:avLst/>
          </a:prstGeom>
          <a:solidFill>
            <a:srgbClr val="FFFFFF"/>
          </a:solidFill>
          <a:ln w="30163">
            <a:solidFill>
              <a:srgbClr val="000000"/>
            </a:solidFill>
            <a:round/>
          </a:ln>
        </p:spPr>
        <p:txBody>
          <a:bodyPr/>
          <a:lstStyle/>
          <a:p>
            <a:endParaRPr lang="zh-CN" altLang="en-US"/>
          </a:p>
        </p:txBody>
      </p:sp>
      <p:grpSp>
        <p:nvGrpSpPr>
          <p:cNvPr id="67710" name="Group 383"/>
          <p:cNvGrpSpPr/>
          <p:nvPr/>
        </p:nvGrpSpPr>
        <p:grpSpPr bwMode="auto">
          <a:xfrm>
            <a:off x="4662488" y="898525"/>
            <a:ext cx="506412" cy="514350"/>
            <a:chOff x="2868" y="593"/>
            <a:chExt cx="343" cy="352"/>
          </a:xfrm>
        </p:grpSpPr>
        <p:grpSp>
          <p:nvGrpSpPr>
            <p:cNvPr id="67745" name="Group 384"/>
            <p:cNvGrpSpPr/>
            <p:nvPr/>
          </p:nvGrpSpPr>
          <p:grpSpPr bwMode="auto">
            <a:xfrm>
              <a:off x="2877" y="599"/>
              <a:ext cx="334" cy="346"/>
              <a:chOff x="2877" y="599"/>
              <a:chExt cx="334" cy="346"/>
            </a:xfrm>
          </p:grpSpPr>
          <p:sp>
            <p:nvSpPr>
              <p:cNvPr id="67759" name="Freeform 385"/>
              <p:cNvSpPr/>
              <p:nvPr/>
            </p:nvSpPr>
            <p:spPr bwMode="auto">
              <a:xfrm>
                <a:off x="2885" y="779"/>
                <a:ext cx="316" cy="33"/>
              </a:xfrm>
              <a:custGeom>
                <a:avLst/>
                <a:gdLst>
                  <a:gd name="T0" fmla="*/ 0 w 316"/>
                  <a:gd name="T1" fmla="*/ 33 h 33"/>
                  <a:gd name="T2" fmla="*/ 37 w 316"/>
                  <a:gd name="T3" fmla="*/ 0 h 33"/>
                  <a:gd name="T4" fmla="*/ 279 w 316"/>
                  <a:gd name="T5" fmla="*/ 0 h 33"/>
                  <a:gd name="T6" fmla="*/ 316 w 316"/>
                  <a:gd name="T7" fmla="*/ 33 h 33"/>
                  <a:gd name="T8" fmla="*/ 0 w 316"/>
                  <a:gd name="T9" fmla="*/ 33 h 33"/>
                  <a:gd name="T10" fmla="*/ 0 60000 65536"/>
                  <a:gd name="T11" fmla="*/ 0 60000 65536"/>
                  <a:gd name="T12" fmla="*/ 0 60000 65536"/>
                  <a:gd name="T13" fmla="*/ 0 60000 65536"/>
                  <a:gd name="T14" fmla="*/ 0 60000 65536"/>
                  <a:gd name="T15" fmla="*/ 0 w 316"/>
                  <a:gd name="T16" fmla="*/ 0 h 33"/>
                  <a:gd name="T17" fmla="*/ 316 w 316"/>
                  <a:gd name="T18" fmla="*/ 33 h 33"/>
                </a:gdLst>
                <a:ahLst/>
                <a:cxnLst>
                  <a:cxn ang="T10">
                    <a:pos x="T0" y="T1"/>
                  </a:cxn>
                  <a:cxn ang="T11">
                    <a:pos x="T2" y="T3"/>
                  </a:cxn>
                  <a:cxn ang="T12">
                    <a:pos x="T4" y="T5"/>
                  </a:cxn>
                  <a:cxn ang="T13">
                    <a:pos x="T6" y="T7"/>
                  </a:cxn>
                  <a:cxn ang="T14">
                    <a:pos x="T8" y="T9"/>
                  </a:cxn>
                </a:cxnLst>
                <a:rect l="T15" t="T16" r="T17" b="T18"/>
                <a:pathLst>
                  <a:path w="316" h="33">
                    <a:moveTo>
                      <a:pt x="0" y="33"/>
                    </a:moveTo>
                    <a:lnTo>
                      <a:pt x="37" y="0"/>
                    </a:lnTo>
                    <a:lnTo>
                      <a:pt x="279" y="0"/>
                    </a:lnTo>
                    <a:lnTo>
                      <a:pt x="316" y="33"/>
                    </a:lnTo>
                    <a:lnTo>
                      <a:pt x="0" y="33"/>
                    </a:lnTo>
                    <a:close/>
                  </a:path>
                </a:pathLst>
              </a:custGeom>
              <a:solidFill>
                <a:srgbClr val="000000"/>
              </a:solidFill>
              <a:ln w="9525">
                <a:noFill/>
                <a:round/>
              </a:ln>
            </p:spPr>
            <p:txBody>
              <a:bodyPr/>
              <a:lstStyle/>
              <a:p>
                <a:endParaRPr lang="zh-CN" altLang="en-US"/>
              </a:p>
            </p:txBody>
          </p:sp>
          <p:sp>
            <p:nvSpPr>
              <p:cNvPr id="67760" name="Freeform 386"/>
              <p:cNvSpPr/>
              <p:nvPr/>
            </p:nvSpPr>
            <p:spPr bwMode="auto">
              <a:xfrm>
                <a:off x="2885" y="779"/>
                <a:ext cx="316" cy="33"/>
              </a:xfrm>
              <a:custGeom>
                <a:avLst/>
                <a:gdLst>
                  <a:gd name="T0" fmla="*/ 0 w 316"/>
                  <a:gd name="T1" fmla="*/ 33 h 33"/>
                  <a:gd name="T2" fmla="*/ 37 w 316"/>
                  <a:gd name="T3" fmla="*/ 0 h 33"/>
                  <a:gd name="T4" fmla="*/ 279 w 316"/>
                  <a:gd name="T5" fmla="*/ 0 h 33"/>
                  <a:gd name="T6" fmla="*/ 316 w 316"/>
                  <a:gd name="T7" fmla="*/ 33 h 33"/>
                  <a:gd name="T8" fmla="*/ 0 w 316"/>
                  <a:gd name="T9" fmla="*/ 33 h 33"/>
                  <a:gd name="T10" fmla="*/ 0 60000 65536"/>
                  <a:gd name="T11" fmla="*/ 0 60000 65536"/>
                  <a:gd name="T12" fmla="*/ 0 60000 65536"/>
                  <a:gd name="T13" fmla="*/ 0 60000 65536"/>
                  <a:gd name="T14" fmla="*/ 0 60000 65536"/>
                  <a:gd name="T15" fmla="*/ 0 w 316"/>
                  <a:gd name="T16" fmla="*/ 0 h 33"/>
                  <a:gd name="T17" fmla="*/ 316 w 316"/>
                  <a:gd name="T18" fmla="*/ 33 h 33"/>
                </a:gdLst>
                <a:ahLst/>
                <a:cxnLst>
                  <a:cxn ang="T10">
                    <a:pos x="T0" y="T1"/>
                  </a:cxn>
                  <a:cxn ang="T11">
                    <a:pos x="T2" y="T3"/>
                  </a:cxn>
                  <a:cxn ang="T12">
                    <a:pos x="T4" y="T5"/>
                  </a:cxn>
                  <a:cxn ang="T13">
                    <a:pos x="T6" y="T7"/>
                  </a:cxn>
                  <a:cxn ang="T14">
                    <a:pos x="T8" y="T9"/>
                  </a:cxn>
                </a:cxnLst>
                <a:rect l="T15" t="T16" r="T17" b="T18"/>
                <a:pathLst>
                  <a:path w="316" h="33">
                    <a:moveTo>
                      <a:pt x="0" y="33"/>
                    </a:moveTo>
                    <a:lnTo>
                      <a:pt x="37" y="0"/>
                    </a:lnTo>
                    <a:lnTo>
                      <a:pt x="279" y="0"/>
                    </a:lnTo>
                    <a:lnTo>
                      <a:pt x="316" y="33"/>
                    </a:lnTo>
                    <a:lnTo>
                      <a:pt x="0" y="33"/>
                    </a:lnTo>
                    <a:close/>
                  </a:path>
                </a:pathLst>
              </a:custGeom>
              <a:solidFill>
                <a:srgbClr val="000000"/>
              </a:solidFill>
              <a:ln w="9525">
                <a:noFill/>
                <a:round/>
              </a:ln>
            </p:spPr>
            <p:txBody>
              <a:bodyPr/>
              <a:lstStyle/>
              <a:p>
                <a:endParaRPr lang="zh-CN" altLang="en-US"/>
              </a:p>
            </p:txBody>
          </p:sp>
          <p:sp>
            <p:nvSpPr>
              <p:cNvPr id="67761" name="Freeform 387"/>
              <p:cNvSpPr/>
              <p:nvPr/>
            </p:nvSpPr>
            <p:spPr bwMode="auto">
              <a:xfrm>
                <a:off x="2932" y="599"/>
                <a:ext cx="223" cy="23"/>
              </a:xfrm>
              <a:custGeom>
                <a:avLst/>
                <a:gdLst>
                  <a:gd name="T0" fmla="*/ 0 w 223"/>
                  <a:gd name="T1" fmla="*/ 23 h 23"/>
                  <a:gd name="T2" fmla="*/ 27 w 223"/>
                  <a:gd name="T3" fmla="*/ 0 h 23"/>
                  <a:gd name="T4" fmla="*/ 197 w 223"/>
                  <a:gd name="T5" fmla="*/ 0 h 23"/>
                  <a:gd name="T6" fmla="*/ 223 w 223"/>
                  <a:gd name="T7" fmla="*/ 23 h 23"/>
                  <a:gd name="T8" fmla="*/ 0 w 223"/>
                  <a:gd name="T9" fmla="*/ 23 h 23"/>
                  <a:gd name="T10" fmla="*/ 0 60000 65536"/>
                  <a:gd name="T11" fmla="*/ 0 60000 65536"/>
                  <a:gd name="T12" fmla="*/ 0 60000 65536"/>
                  <a:gd name="T13" fmla="*/ 0 60000 65536"/>
                  <a:gd name="T14" fmla="*/ 0 60000 65536"/>
                  <a:gd name="T15" fmla="*/ 0 w 223"/>
                  <a:gd name="T16" fmla="*/ 0 h 23"/>
                  <a:gd name="T17" fmla="*/ 223 w 223"/>
                  <a:gd name="T18" fmla="*/ 23 h 23"/>
                </a:gdLst>
                <a:ahLst/>
                <a:cxnLst>
                  <a:cxn ang="T10">
                    <a:pos x="T0" y="T1"/>
                  </a:cxn>
                  <a:cxn ang="T11">
                    <a:pos x="T2" y="T3"/>
                  </a:cxn>
                  <a:cxn ang="T12">
                    <a:pos x="T4" y="T5"/>
                  </a:cxn>
                  <a:cxn ang="T13">
                    <a:pos x="T6" y="T7"/>
                  </a:cxn>
                  <a:cxn ang="T14">
                    <a:pos x="T8" y="T9"/>
                  </a:cxn>
                </a:cxnLst>
                <a:rect l="T15" t="T16" r="T17" b="T18"/>
                <a:pathLst>
                  <a:path w="223" h="23">
                    <a:moveTo>
                      <a:pt x="0" y="23"/>
                    </a:moveTo>
                    <a:lnTo>
                      <a:pt x="27" y="0"/>
                    </a:lnTo>
                    <a:lnTo>
                      <a:pt x="197" y="0"/>
                    </a:lnTo>
                    <a:lnTo>
                      <a:pt x="223" y="23"/>
                    </a:lnTo>
                    <a:lnTo>
                      <a:pt x="0" y="23"/>
                    </a:lnTo>
                    <a:close/>
                  </a:path>
                </a:pathLst>
              </a:custGeom>
              <a:solidFill>
                <a:srgbClr val="000000"/>
              </a:solidFill>
              <a:ln w="9525">
                <a:noFill/>
                <a:round/>
              </a:ln>
            </p:spPr>
            <p:txBody>
              <a:bodyPr/>
              <a:lstStyle/>
              <a:p>
                <a:endParaRPr lang="zh-CN" altLang="en-US"/>
              </a:p>
            </p:txBody>
          </p:sp>
          <p:sp>
            <p:nvSpPr>
              <p:cNvPr id="67762" name="Freeform 388"/>
              <p:cNvSpPr/>
              <p:nvPr/>
            </p:nvSpPr>
            <p:spPr bwMode="auto">
              <a:xfrm>
                <a:off x="2932" y="599"/>
                <a:ext cx="223" cy="23"/>
              </a:xfrm>
              <a:custGeom>
                <a:avLst/>
                <a:gdLst>
                  <a:gd name="T0" fmla="*/ 0 w 223"/>
                  <a:gd name="T1" fmla="*/ 23 h 23"/>
                  <a:gd name="T2" fmla="*/ 27 w 223"/>
                  <a:gd name="T3" fmla="*/ 0 h 23"/>
                  <a:gd name="T4" fmla="*/ 197 w 223"/>
                  <a:gd name="T5" fmla="*/ 0 h 23"/>
                  <a:gd name="T6" fmla="*/ 223 w 223"/>
                  <a:gd name="T7" fmla="*/ 23 h 23"/>
                  <a:gd name="T8" fmla="*/ 0 w 223"/>
                  <a:gd name="T9" fmla="*/ 23 h 23"/>
                  <a:gd name="T10" fmla="*/ 0 60000 65536"/>
                  <a:gd name="T11" fmla="*/ 0 60000 65536"/>
                  <a:gd name="T12" fmla="*/ 0 60000 65536"/>
                  <a:gd name="T13" fmla="*/ 0 60000 65536"/>
                  <a:gd name="T14" fmla="*/ 0 60000 65536"/>
                  <a:gd name="T15" fmla="*/ 0 w 223"/>
                  <a:gd name="T16" fmla="*/ 0 h 23"/>
                  <a:gd name="T17" fmla="*/ 223 w 223"/>
                  <a:gd name="T18" fmla="*/ 23 h 23"/>
                </a:gdLst>
                <a:ahLst/>
                <a:cxnLst>
                  <a:cxn ang="T10">
                    <a:pos x="T0" y="T1"/>
                  </a:cxn>
                  <a:cxn ang="T11">
                    <a:pos x="T2" y="T3"/>
                  </a:cxn>
                  <a:cxn ang="T12">
                    <a:pos x="T4" y="T5"/>
                  </a:cxn>
                  <a:cxn ang="T13">
                    <a:pos x="T6" y="T7"/>
                  </a:cxn>
                  <a:cxn ang="T14">
                    <a:pos x="T8" y="T9"/>
                  </a:cxn>
                </a:cxnLst>
                <a:rect l="T15" t="T16" r="T17" b="T18"/>
                <a:pathLst>
                  <a:path w="223" h="23">
                    <a:moveTo>
                      <a:pt x="0" y="23"/>
                    </a:moveTo>
                    <a:lnTo>
                      <a:pt x="27" y="0"/>
                    </a:lnTo>
                    <a:lnTo>
                      <a:pt x="197" y="0"/>
                    </a:lnTo>
                    <a:lnTo>
                      <a:pt x="223" y="23"/>
                    </a:lnTo>
                    <a:lnTo>
                      <a:pt x="0" y="23"/>
                    </a:lnTo>
                    <a:close/>
                  </a:path>
                </a:pathLst>
              </a:custGeom>
              <a:solidFill>
                <a:srgbClr val="000000"/>
              </a:solidFill>
              <a:ln w="9525">
                <a:noFill/>
                <a:round/>
              </a:ln>
            </p:spPr>
            <p:txBody>
              <a:bodyPr/>
              <a:lstStyle/>
              <a:p>
                <a:endParaRPr lang="zh-CN" altLang="en-US"/>
              </a:p>
            </p:txBody>
          </p:sp>
          <p:sp>
            <p:nvSpPr>
              <p:cNvPr id="67763" name="Rectangle 389"/>
              <p:cNvSpPr>
                <a:spLocks noChangeArrowheads="1"/>
              </p:cNvSpPr>
              <p:nvPr/>
            </p:nvSpPr>
            <p:spPr bwMode="auto">
              <a:xfrm>
                <a:off x="2932" y="622"/>
                <a:ext cx="223" cy="176"/>
              </a:xfrm>
              <a:prstGeom prst="rect">
                <a:avLst/>
              </a:prstGeom>
              <a:solidFill>
                <a:srgbClr val="000000"/>
              </a:solidFill>
              <a:ln w="9525">
                <a:noFill/>
                <a:miter lim="800000"/>
              </a:ln>
            </p:spPr>
            <p:txBody>
              <a:bodyPr/>
              <a:lstStyle/>
              <a:p>
                <a:endParaRPr lang="zh-CN" altLang="en-US"/>
              </a:p>
            </p:txBody>
          </p:sp>
          <p:sp>
            <p:nvSpPr>
              <p:cNvPr id="67764" name="Rectangle 390"/>
              <p:cNvSpPr>
                <a:spLocks noChangeArrowheads="1"/>
              </p:cNvSpPr>
              <p:nvPr/>
            </p:nvSpPr>
            <p:spPr bwMode="auto">
              <a:xfrm>
                <a:off x="2887" y="810"/>
                <a:ext cx="314" cy="78"/>
              </a:xfrm>
              <a:prstGeom prst="rect">
                <a:avLst/>
              </a:prstGeom>
              <a:solidFill>
                <a:srgbClr val="000000"/>
              </a:solidFill>
              <a:ln w="9525">
                <a:noFill/>
                <a:miter lim="800000"/>
              </a:ln>
            </p:spPr>
            <p:txBody>
              <a:bodyPr/>
              <a:lstStyle/>
              <a:p>
                <a:endParaRPr lang="zh-CN" altLang="en-US"/>
              </a:p>
            </p:txBody>
          </p:sp>
          <p:sp>
            <p:nvSpPr>
              <p:cNvPr id="67765" name="Rectangle 391"/>
              <p:cNvSpPr>
                <a:spLocks noChangeArrowheads="1"/>
              </p:cNvSpPr>
              <p:nvPr/>
            </p:nvSpPr>
            <p:spPr bwMode="auto">
              <a:xfrm>
                <a:off x="2953" y="644"/>
                <a:ext cx="182" cy="135"/>
              </a:xfrm>
              <a:prstGeom prst="rect">
                <a:avLst/>
              </a:prstGeom>
              <a:solidFill>
                <a:srgbClr val="000000"/>
              </a:solidFill>
              <a:ln w="9525">
                <a:noFill/>
                <a:miter lim="800000"/>
              </a:ln>
            </p:spPr>
            <p:txBody>
              <a:bodyPr/>
              <a:lstStyle/>
              <a:p>
                <a:endParaRPr lang="zh-CN" altLang="en-US"/>
              </a:p>
            </p:txBody>
          </p:sp>
          <p:sp>
            <p:nvSpPr>
              <p:cNvPr id="67766" name="Line 392"/>
              <p:cNvSpPr>
                <a:spLocks noChangeShapeType="1"/>
              </p:cNvSpPr>
              <p:nvPr/>
            </p:nvSpPr>
            <p:spPr bwMode="auto">
              <a:xfrm flipH="1">
                <a:off x="3102" y="840"/>
                <a:ext cx="74" cy="1"/>
              </a:xfrm>
              <a:prstGeom prst="line">
                <a:avLst/>
              </a:prstGeom>
              <a:noFill/>
              <a:ln w="9525">
                <a:solidFill>
                  <a:srgbClr val="000000"/>
                </a:solidFill>
                <a:round/>
              </a:ln>
            </p:spPr>
            <p:txBody>
              <a:bodyPr/>
              <a:lstStyle/>
              <a:p>
                <a:endParaRPr lang="zh-CN" altLang="en-US"/>
              </a:p>
            </p:txBody>
          </p:sp>
          <p:grpSp>
            <p:nvGrpSpPr>
              <p:cNvPr id="67767" name="Group 393"/>
              <p:cNvGrpSpPr/>
              <p:nvPr/>
            </p:nvGrpSpPr>
            <p:grpSpPr bwMode="auto">
              <a:xfrm>
                <a:off x="2877" y="895"/>
                <a:ext cx="334" cy="50"/>
                <a:chOff x="2877" y="895"/>
                <a:chExt cx="334" cy="50"/>
              </a:xfrm>
            </p:grpSpPr>
            <p:sp>
              <p:nvSpPr>
                <p:cNvPr id="67768" name="Freeform 394"/>
                <p:cNvSpPr/>
                <p:nvPr/>
              </p:nvSpPr>
              <p:spPr bwMode="auto">
                <a:xfrm>
                  <a:off x="2877" y="895"/>
                  <a:ext cx="334" cy="38"/>
                </a:xfrm>
                <a:custGeom>
                  <a:avLst/>
                  <a:gdLst>
                    <a:gd name="T0" fmla="*/ 0 w 334"/>
                    <a:gd name="T1" fmla="*/ 38 h 38"/>
                    <a:gd name="T2" fmla="*/ 39 w 334"/>
                    <a:gd name="T3" fmla="*/ 0 h 38"/>
                    <a:gd name="T4" fmla="*/ 295 w 334"/>
                    <a:gd name="T5" fmla="*/ 0 h 38"/>
                    <a:gd name="T6" fmla="*/ 334 w 334"/>
                    <a:gd name="T7" fmla="*/ 38 h 38"/>
                    <a:gd name="T8" fmla="*/ 0 w 334"/>
                    <a:gd name="T9" fmla="*/ 38 h 38"/>
                    <a:gd name="T10" fmla="*/ 0 60000 65536"/>
                    <a:gd name="T11" fmla="*/ 0 60000 65536"/>
                    <a:gd name="T12" fmla="*/ 0 60000 65536"/>
                    <a:gd name="T13" fmla="*/ 0 60000 65536"/>
                    <a:gd name="T14" fmla="*/ 0 60000 65536"/>
                    <a:gd name="T15" fmla="*/ 0 w 334"/>
                    <a:gd name="T16" fmla="*/ 0 h 38"/>
                    <a:gd name="T17" fmla="*/ 334 w 334"/>
                    <a:gd name="T18" fmla="*/ 38 h 38"/>
                  </a:gdLst>
                  <a:ahLst/>
                  <a:cxnLst>
                    <a:cxn ang="T10">
                      <a:pos x="T0" y="T1"/>
                    </a:cxn>
                    <a:cxn ang="T11">
                      <a:pos x="T2" y="T3"/>
                    </a:cxn>
                    <a:cxn ang="T12">
                      <a:pos x="T4" y="T5"/>
                    </a:cxn>
                    <a:cxn ang="T13">
                      <a:pos x="T6" y="T7"/>
                    </a:cxn>
                    <a:cxn ang="T14">
                      <a:pos x="T8" y="T9"/>
                    </a:cxn>
                  </a:cxnLst>
                  <a:rect l="T15" t="T16" r="T17" b="T18"/>
                  <a:pathLst>
                    <a:path w="334" h="38">
                      <a:moveTo>
                        <a:pt x="0" y="38"/>
                      </a:moveTo>
                      <a:lnTo>
                        <a:pt x="39" y="0"/>
                      </a:lnTo>
                      <a:lnTo>
                        <a:pt x="295" y="0"/>
                      </a:lnTo>
                      <a:lnTo>
                        <a:pt x="334" y="38"/>
                      </a:lnTo>
                      <a:lnTo>
                        <a:pt x="0" y="38"/>
                      </a:lnTo>
                      <a:close/>
                    </a:path>
                  </a:pathLst>
                </a:custGeom>
                <a:solidFill>
                  <a:srgbClr val="000000"/>
                </a:solidFill>
                <a:ln w="9525">
                  <a:noFill/>
                  <a:round/>
                </a:ln>
              </p:spPr>
              <p:txBody>
                <a:bodyPr/>
                <a:lstStyle/>
                <a:p>
                  <a:endParaRPr lang="zh-CN" altLang="en-US"/>
                </a:p>
              </p:txBody>
            </p:sp>
            <p:sp>
              <p:nvSpPr>
                <p:cNvPr id="67769" name="Freeform 395"/>
                <p:cNvSpPr/>
                <p:nvPr/>
              </p:nvSpPr>
              <p:spPr bwMode="auto">
                <a:xfrm>
                  <a:off x="2877" y="895"/>
                  <a:ext cx="334" cy="38"/>
                </a:xfrm>
                <a:custGeom>
                  <a:avLst/>
                  <a:gdLst>
                    <a:gd name="T0" fmla="*/ 0 w 334"/>
                    <a:gd name="T1" fmla="*/ 38 h 38"/>
                    <a:gd name="T2" fmla="*/ 39 w 334"/>
                    <a:gd name="T3" fmla="*/ 0 h 38"/>
                    <a:gd name="T4" fmla="*/ 295 w 334"/>
                    <a:gd name="T5" fmla="*/ 0 h 38"/>
                    <a:gd name="T6" fmla="*/ 334 w 334"/>
                    <a:gd name="T7" fmla="*/ 38 h 38"/>
                    <a:gd name="T8" fmla="*/ 0 w 334"/>
                    <a:gd name="T9" fmla="*/ 38 h 38"/>
                    <a:gd name="T10" fmla="*/ 0 60000 65536"/>
                    <a:gd name="T11" fmla="*/ 0 60000 65536"/>
                    <a:gd name="T12" fmla="*/ 0 60000 65536"/>
                    <a:gd name="T13" fmla="*/ 0 60000 65536"/>
                    <a:gd name="T14" fmla="*/ 0 60000 65536"/>
                    <a:gd name="T15" fmla="*/ 0 w 334"/>
                    <a:gd name="T16" fmla="*/ 0 h 38"/>
                    <a:gd name="T17" fmla="*/ 334 w 334"/>
                    <a:gd name="T18" fmla="*/ 38 h 38"/>
                  </a:gdLst>
                  <a:ahLst/>
                  <a:cxnLst>
                    <a:cxn ang="T10">
                      <a:pos x="T0" y="T1"/>
                    </a:cxn>
                    <a:cxn ang="T11">
                      <a:pos x="T2" y="T3"/>
                    </a:cxn>
                    <a:cxn ang="T12">
                      <a:pos x="T4" y="T5"/>
                    </a:cxn>
                    <a:cxn ang="T13">
                      <a:pos x="T6" y="T7"/>
                    </a:cxn>
                    <a:cxn ang="T14">
                      <a:pos x="T8" y="T9"/>
                    </a:cxn>
                  </a:cxnLst>
                  <a:rect l="T15" t="T16" r="T17" b="T18"/>
                  <a:pathLst>
                    <a:path w="334" h="38">
                      <a:moveTo>
                        <a:pt x="0" y="38"/>
                      </a:moveTo>
                      <a:lnTo>
                        <a:pt x="39" y="0"/>
                      </a:lnTo>
                      <a:lnTo>
                        <a:pt x="295" y="0"/>
                      </a:lnTo>
                      <a:lnTo>
                        <a:pt x="334" y="38"/>
                      </a:lnTo>
                      <a:lnTo>
                        <a:pt x="0" y="38"/>
                      </a:lnTo>
                      <a:close/>
                    </a:path>
                  </a:pathLst>
                </a:custGeom>
                <a:solidFill>
                  <a:srgbClr val="000000"/>
                </a:solidFill>
                <a:ln w="9525">
                  <a:noFill/>
                  <a:round/>
                </a:ln>
              </p:spPr>
              <p:txBody>
                <a:bodyPr/>
                <a:lstStyle/>
                <a:p>
                  <a:endParaRPr lang="zh-CN" altLang="en-US"/>
                </a:p>
              </p:txBody>
            </p:sp>
            <p:sp>
              <p:nvSpPr>
                <p:cNvPr id="67770" name="Rectangle 396"/>
                <p:cNvSpPr>
                  <a:spLocks noChangeArrowheads="1"/>
                </p:cNvSpPr>
                <p:nvPr/>
              </p:nvSpPr>
              <p:spPr bwMode="auto">
                <a:xfrm>
                  <a:off x="2879" y="931"/>
                  <a:ext cx="330" cy="14"/>
                </a:xfrm>
                <a:prstGeom prst="rect">
                  <a:avLst/>
                </a:prstGeom>
                <a:solidFill>
                  <a:srgbClr val="000000"/>
                </a:solidFill>
                <a:ln w="9525">
                  <a:noFill/>
                  <a:miter lim="800000"/>
                </a:ln>
              </p:spPr>
              <p:txBody>
                <a:bodyPr/>
                <a:lstStyle/>
                <a:p>
                  <a:endParaRPr lang="zh-CN" altLang="en-US"/>
                </a:p>
              </p:txBody>
            </p:sp>
          </p:grpSp>
        </p:grpSp>
        <p:grpSp>
          <p:nvGrpSpPr>
            <p:cNvPr id="67746" name="Group 397"/>
            <p:cNvGrpSpPr/>
            <p:nvPr/>
          </p:nvGrpSpPr>
          <p:grpSpPr bwMode="auto">
            <a:xfrm>
              <a:off x="2868" y="593"/>
              <a:ext cx="335" cy="346"/>
              <a:chOff x="2868" y="593"/>
              <a:chExt cx="335" cy="346"/>
            </a:xfrm>
          </p:grpSpPr>
          <p:sp>
            <p:nvSpPr>
              <p:cNvPr id="67747" name="Freeform 398"/>
              <p:cNvSpPr/>
              <p:nvPr/>
            </p:nvSpPr>
            <p:spPr bwMode="auto">
              <a:xfrm>
                <a:off x="2877" y="772"/>
                <a:ext cx="316" cy="34"/>
              </a:xfrm>
              <a:custGeom>
                <a:avLst/>
                <a:gdLst>
                  <a:gd name="T0" fmla="*/ 0 w 316"/>
                  <a:gd name="T1" fmla="*/ 34 h 34"/>
                  <a:gd name="T2" fmla="*/ 37 w 316"/>
                  <a:gd name="T3" fmla="*/ 0 h 34"/>
                  <a:gd name="T4" fmla="*/ 278 w 316"/>
                  <a:gd name="T5" fmla="*/ 0 h 34"/>
                  <a:gd name="T6" fmla="*/ 316 w 316"/>
                  <a:gd name="T7" fmla="*/ 34 h 34"/>
                  <a:gd name="T8" fmla="*/ 0 w 316"/>
                  <a:gd name="T9" fmla="*/ 34 h 34"/>
                  <a:gd name="T10" fmla="*/ 0 60000 65536"/>
                  <a:gd name="T11" fmla="*/ 0 60000 65536"/>
                  <a:gd name="T12" fmla="*/ 0 60000 65536"/>
                  <a:gd name="T13" fmla="*/ 0 60000 65536"/>
                  <a:gd name="T14" fmla="*/ 0 60000 65536"/>
                  <a:gd name="T15" fmla="*/ 0 w 316"/>
                  <a:gd name="T16" fmla="*/ 0 h 34"/>
                  <a:gd name="T17" fmla="*/ 316 w 316"/>
                  <a:gd name="T18" fmla="*/ 34 h 34"/>
                </a:gdLst>
                <a:ahLst/>
                <a:cxnLst>
                  <a:cxn ang="T10">
                    <a:pos x="T0" y="T1"/>
                  </a:cxn>
                  <a:cxn ang="T11">
                    <a:pos x="T2" y="T3"/>
                  </a:cxn>
                  <a:cxn ang="T12">
                    <a:pos x="T4" y="T5"/>
                  </a:cxn>
                  <a:cxn ang="T13">
                    <a:pos x="T6" y="T7"/>
                  </a:cxn>
                  <a:cxn ang="T14">
                    <a:pos x="T8" y="T9"/>
                  </a:cxn>
                </a:cxnLst>
                <a:rect l="T15" t="T16" r="T17" b="T18"/>
                <a:pathLst>
                  <a:path w="316" h="34">
                    <a:moveTo>
                      <a:pt x="0" y="34"/>
                    </a:moveTo>
                    <a:lnTo>
                      <a:pt x="37" y="0"/>
                    </a:lnTo>
                    <a:lnTo>
                      <a:pt x="278" y="0"/>
                    </a:lnTo>
                    <a:lnTo>
                      <a:pt x="316" y="34"/>
                    </a:lnTo>
                    <a:lnTo>
                      <a:pt x="0" y="34"/>
                    </a:lnTo>
                    <a:close/>
                  </a:path>
                </a:pathLst>
              </a:custGeom>
              <a:solidFill>
                <a:srgbClr val="C9C9B6"/>
              </a:solidFill>
              <a:ln w="9525">
                <a:noFill/>
                <a:round/>
              </a:ln>
            </p:spPr>
            <p:txBody>
              <a:bodyPr/>
              <a:lstStyle/>
              <a:p>
                <a:endParaRPr lang="zh-CN" altLang="en-US"/>
              </a:p>
            </p:txBody>
          </p:sp>
          <p:sp>
            <p:nvSpPr>
              <p:cNvPr id="67748" name="Freeform 399"/>
              <p:cNvSpPr/>
              <p:nvPr/>
            </p:nvSpPr>
            <p:spPr bwMode="auto">
              <a:xfrm>
                <a:off x="2877" y="772"/>
                <a:ext cx="316" cy="34"/>
              </a:xfrm>
              <a:custGeom>
                <a:avLst/>
                <a:gdLst>
                  <a:gd name="T0" fmla="*/ 0 w 316"/>
                  <a:gd name="T1" fmla="*/ 34 h 34"/>
                  <a:gd name="T2" fmla="*/ 37 w 316"/>
                  <a:gd name="T3" fmla="*/ 0 h 34"/>
                  <a:gd name="T4" fmla="*/ 278 w 316"/>
                  <a:gd name="T5" fmla="*/ 0 h 34"/>
                  <a:gd name="T6" fmla="*/ 316 w 316"/>
                  <a:gd name="T7" fmla="*/ 34 h 34"/>
                  <a:gd name="T8" fmla="*/ 0 w 316"/>
                  <a:gd name="T9" fmla="*/ 34 h 34"/>
                  <a:gd name="T10" fmla="*/ 0 60000 65536"/>
                  <a:gd name="T11" fmla="*/ 0 60000 65536"/>
                  <a:gd name="T12" fmla="*/ 0 60000 65536"/>
                  <a:gd name="T13" fmla="*/ 0 60000 65536"/>
                  <a:gd name="T14" fmla="*/ 0 60000 65536"/>
                  <a:gd name="T15" fmla="*/ 0 w 316"/>
                  <a:gd name="T16" fmla="*/ 0 h 34"/>
                  <a:gd name="T17" fmla="*/ 316 w 316"/>
                  <a:gd name="T18" fmla="*/ 34 h 34"/>
                </a:gdLst>
                <a:ahLst/>
                <a:cxnLst>
                  <a:cxn ang="T10">
                    <a:pos x="T0" y="T1"/>
                  </a:cxn>
                  <a:cxn ang="T11">
                    <a:pos x="T2" y="T3"/>
                  </a:cxn>
                  <a:cxn ang="T12">
                    <a:pos x="T4" y="T5"/>
                  </a:cxn>
                  <a:cxn ang="T13">
                    <a:pos x="T6" y="T7"/>
                  </a:cxn>
                  <a:cxn ang="T14">
                    <a:pos x="T8" y="T9"/>
                  </a:cxn>
                </a:cxnLst>
                <a:rect l="T15" t="T16" r="T17" b="T18"/>
                <a:pathLst>
                  <a:path w="316" h="34">
                    <a:moveTo>
                      <a:pt x="0" y="34"/>
                    </a:moveTo>
                    <a:lnTo>
                      <a:pt x="37" y="0"/>
                    </a:lnTo>
                    <a:lnTo>
                      <a:pt x="278" y="0"/>
                    </a:lnTo>
                    <a:lnTo>
                      <a:pt x="316" y="34"/>
                    </a:lnTo>
                    <a:lnTo>
                      <a:pt x="0" y="34"/>
                    </a:lnTo>
                    <a:close/>
                  </a:path>
                </a:pathLst>
              </a:custGeom>
              <a:solidFill>
                <a:srgbClr val="C9C9B6"/>
              </a:solidFill>
              <a:ln w="9525">
                <a:noFill/>
                <a:round/>
              </a:ln>
            </p:spPr>
            <p:txBody>
              <a:bodyPr/>
              <a:lstStyle/>
              <a:p>
                <a:endParaRPr lang="zh-CN" altLang="en-US"/>
              </a:p>
            </p:txBody>
          </p:sp>
          <p:sp>
            <p:nvSpPr>
              <p:cNvPr id="67749" name="Freeform 400"/>
              <p:cNvSpPr/>
              <p:nvPr/>
            </p:nvSpPr>
            <p:spPr bwMode="auto">
              <a:xfrm>
                <a:off x="2924" y="593"/>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 name="T10" fmla="*/ 0 60000 65536"/>
                  <a:gd name="T11" fmla="*/ 0 60000 65536"/>
                  <a:gd name="T12" fmla="*/ 0 60000 65536"/>
                  <a:gd name="T13" fmla="*/ 0 60000 65536"/>
                  <a:gd name="T14" fmla="*/ 0 60000 65536"/>
                  <a:gd name="T15" fmla="*/ 0 w 223"/>
                  <a:gd name="T16" fmla="*/ 0 h 23"/>
                  <a:gd name="T17" fmla="*/ 223 w 223"/>
                  <a:gd name="T18" fmla="*/ 23 h 23"/>
                </a:gdLst>
                <a:ahLst/>
                <a:cxnLst>
                  <a:cxn ang="T10">
                    <a:pos x="T0" y="T1"/>
                  </a:cxn>
                  <a:cxn ang="T11">
                    <a:pos x="T2" y="T3"/>
                  </a:cxn>
                  <a:cxn ang="T12">
                    <a:pos x="T4" y="T5"/>
                  </a:cxn>
                  <a:cxn ang="T13">
                    <a:pos x="T6" y="T7"/>
                  </a:cxn>
                  <a:cxn ang="T14">
                    <a:pos x="T8" y="T9"/>
                  </a:cxn>
                </a:cxnLst>
                <a:rect l="T15" t="T16" r="T17" b="T18"/>
                <a:pathLst>
                  <a:path w="223" h="23">
                    <a:moveTo>
                      <a:pt x="0" y="23"/>
                    </a:moveTo>
                    <a:lnTo>
                      <a:pt x="27" y="0"/>
                    </a:lnTo>
                    <a:lnTo>
                      <a:pt x="196" y="0"/>
                    </a:lnTo>
                    <a:lnTo>
                      <a:pt x="223" y="23"/>
                    </a:lnTo>
                    <a:lnTo>
                      <a:pt x="0" y="23"/>
                    </a:lnTo>
                    <a:close/>
                  </a:path>
                </a:pathLst>
              </a:custGeom>
              <a:solidFill>
                <a:srgbClr val="C9C9B6"/>
              </a:solidFill>
              <a:ln w="9525">
                <a:noFill/>
                <a:round/>
              </a:ln>
            </p:spPr>
            <p:txBody>
              <a:bodyPr/>
              <a:lstStyle/>
              <a:p>
                <a:endParaRPr lang="zh-CN" altLang="en-US"/>
              </a:p>
            </p:txBody>
          </p:sp>
          <p:sp>
            <p:nvSpPr>
              <p:cNvPr id="67750" name="Freeform 401"/>
              <p:cNvSpPr/>
              <p:nvPr/>
            </p:nvSpPr>
            <p:spPr bwMode="auto">
              <a:xfrm>
                <a:off x="2924" y="593"/>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 name="T10" fmla="*/ 0 60000 65536"/>
                  <a:gd name="T11" fmla="*/ 0 60000 65536"/>
                  <a:gd name="T12" fmla="*/ 0 60000 65536"/>
                  <a:gd name="T13" fmla="*/ 0 60000 65536"/>
                  <a:gd name="T14" fmla="*/ 0 60000 65536"/>
                  <a:gd name="T15" fmla="*/ 0 w 223"/>
                  <a:gd name="T16" fmla="*/ 0 h 23"/>
                  <a:gd name="T17" fmla="*/ 223 w 223"/>
                  <a:gd name="T18" fmla="*/ 23 h 23"/>
                </a:gdLst>
                <a:ahLst/>
                <a:cxnLst>
                  <a:cxn ang="T10">
                    <a:pos x="T0" y="T1"/>
                  </a:cxn>
                  <a:cxn ang="T11">
                    <a:pos x="T2" y="T3"/>
                  </a:cxn>
                  <a:cxn ang="T12">
                    <a:pos x="T4" y="T5"/>
                  </a:cxn>
                  <a:cxn ang="T13">
                    <a:pos x="T6" y="T7"/>
                  </a:cxn>
                  <a:cxn ang="T14">
                    <a:pos x="T8" y="T9"/>
                  </a:cxn>
                </a:cxnLst>
                <a:rect l="T15" t="T16" r="T17" b="T18"/>
                <a:pathLst>
                  <a:path w="223" h="23">
                    <a:moveTo>
                      <a:pt x="0" y="23"/>
                    </a:moveTo>
                    <a:lnTo>
                      <a:pt x="27" y="0"/>
                    </a:lnTo>
                    <a:lnTo>
                      <a:pt x="196" y="0"/>
                    </a:lnTo>
                    <a:lnTo>
                      <a:pt x="223" y="23"/>
                    </a:lnTo>
                    <a:lnTo>
                      <a:pt x="0" y="23"/>
                    </a:lnTo>
                    <a:close/>
                  </a:path>
                </a:pathLst>
              </a:custGeom>
              <a:solidFill>
                <a:srgbClr val="C9C9B6"/>
              </a:solidFill>
              <a:ln w="9525">
                <a:noFill/>
                <a:round/>
              </a:ln>
            </p:spPr>
            <p:txBody>
              <a:bodyPr/>
              <a:lstStyle/>
              <a:p>
                <a:endParaRPr lang="zh-CN" altLang="en-US"/>
              </a:p>
            </p:txBody>
          </p:sp>
          <p:sp>
            <p:nvSpPr>
              <p:cNvPr id="67751" name="Rectangle 402"/>
              <p:cNvSpPr>
                <a:spLocks noChangeArrowheads="1"/>
              </p:cNvSpPr>
              <p:nvPr/>
            </p:nvSpPr>
            <p:spPr bwMode="auto">
              <a:xfrm>
                <a:off x="2924" y="616"/>
                <a:ext cx="223" cy="175"/>
              </a:xfrm>
              <a:prstGeom prst="rect">
                <a:avLst/>
              </a:prstGeom>
              <a:solidFill>
                <a:srgbClr val="B7B79D"/>
              </a:solidFill>
              <a:ln w="9525">
                <a:noFill/>
                <a:miter lim="800000"/>
              </a:ln>
            </p:spPr>
            <p:txBody>
              <a:bodyPr/>
              <a:lstStyle/>
              <a:p>
                <a:endParaRPr lang="zh-CN" altLang="en-US"/>
              </a:p>
            </p:txBody>
          </p:sp>
          <p:sp>
            <p:nvSpPr>
              <p:cNvPr id="67752" name="Rectangle 403"/>
              <p:cNvSpPr>
                <a:spLocks noChangeArrowheads="1"/>
              </p:cNvSpPr>
              <p:nvPr/>
            </p:nvSpPr>
            <p:spPr bwMode="auto">
              <a:xfrm>
                <a:off x="2879" y="804"/>
                <a:ext cx="314" cy="78"/>
              </a:xfrm>
              <a:prstGeom prst="rect">
                <a:avLst/>
              </a:prstGeom>
              <a:solidFill>
                <a:srgbClr val="B7B79D"/>
              </a:solidFill>
              <a:ln w="9525">
                <a:noFill/>
                <a:miter lim="800000"/>
              </a:ln>
            </p:spPr>
            <p:txBody>
              <a:bodyPr/>
              <a:lstStyle/>
              <a:p>
                <a:endParaRPr lang="zh-CN" altLang="en-US"/>
              </a:p>
            </p:txBody>
          </p:sp>
          <p:sp>
            <p:nvSpPr>
              <p:cNvPr id="67753" name="Rectangle 404"/>
              <p:cNvSpPr>
                <a:spLocks noChangeArrowheads="1"/>
              </p:cNvSpPr>
              <p:nvPr/>
            </p:nvSpPr>
            <p:spPr bwMode="auto">
              <a:xfrm>
                <a:off x="2945" y="637"/>
                <a:ext cx="182" cy="135"/>
              </a:xfrm>
              <a:prstGeom prst="rect">
                <a:avLst/>
              </a:prstGeom>
              <a:solidFill>
                <a:srgbClr val="FFFFFF"/>
              </a:solidFill>
              <a:ln w="9525">
                <a:noFill/>
                <a:miter lim="800000"/>
              </a:ln>
            </p:spPr>
            <p:txBody>
              <a:bodyPr/>
              <a:lstStyle/>
              <a:p>
                <a:endParaRPr lang="zh-CN" altLang="en-US"/>
              </a:p>
            </p:txBody>
          </p:sp>
          <p:sp>
            <p:nvSpPr>
              <p:cNvPr id="67754" name="Line 405"/>
              <p:cNvSpPr>
                <a:spLocks noChangeShapeType="1"/>
              </p:cNvSpPr>
              <p:nvPr/>
            </p:nvSpPr>
            <p:spPr bwMode="auto">
              <a:xfrm flipH="1">
                <a:off x="3094" y="834"/>
                <a:ext cx="74" cy="1"/>
              </a:xfrm>
              <a:prstGeom prst="line">
                <a:avLst/>
              </a:prstGeom>
              <a:noFill/>
              <a:ln w="9525">
                <a:solidFill>
                  <a:srgbClr val="000000"/>
                </a:solidFill>
                <a:round/>
              </a:ln>
            </p:spPr>
            <p:txBody>
              <a:bodyPr/>
              <a:lstStyle/>
              <a:p>
                <a:endParaRPr lang="zh-CN" altLang="en-US"/>
              </a:p>
            </p:txBody>
          </p:sp>
          <p:grpSp>
            <p:nvGrpSpPr>
              <p:cNvPr id="67755" name="Group 406"/>
              <p:cNvGrpSpPr/>
              <p:nvPr/>
            </p:nvGrpSpPr>
            <p:grpSpPr bwMode="auto">
              <a:xfrm>
                <a:off x="2868" y="888"/>
                <a:ext cx="335" cy="51"/>
                <a:chOff x="2868" y="888"/>
                <a:chExt cx="335" cy="51"/>
              </a:xfrm>
            </p:grpSpPr>
            <p:sp>
              <p:nvSpPr>
                <p:cNvPr id="67756" name="Freeform 407"/>
                <p:cNvSpPr/>
                <p:nvPr/>
              </p:nvSpPr>
              <p:spPr bwMode="auto">
                <a:xfrm>
                  <a:off x="2868" y="888"/>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 name="T10" fmla="*/ 0 60000 65536"/>
                    <a:gd name="T11" fmla="*/ 0 60000 65536"/>
                    <a:gd name="T12" fmla="*/ 0 60000 65536"/>
                    <a:gd name="T13" fmla="*/ 0 60000 65536"/>
                    <a:gd name="T14" fmla="*/ 0 60000 65536"/>
                    <a:gd name="T15" fmla="*/ 0 w 335"/>
                    <a:gd name="T16" fmla="*/ 0 h 38"/>
                    <a:gd name="T17" fmla="*/ 335 w 335"/>
                    <a:gd name="T18" fmla="*/ 38 h 38"/>
                  </a:gdLst>
                  <a:ahLst/>
                  <a:cxnLst>
                    <a:cxn ang="T10">
                      <a:pos x="T0" y="T1"/>
                    </a:cxn>
                    <a:cxn ang="T11">
                      <a:pos x="T2" y="T3"/>
                    </a:cxn>
                    <a:cxn ang="T12">
                      <a:pos x="T4" y="T5"/>
                    </a:cxn>
                    <a:cxn ang="T13">
                      <a:pos x="T6" y="T7"/>
                    </a:cxn>
                    <a:cxn ang="T14">
                      <a:pos x="T8" y="T9"/>
                    </a:cxn>
                  </a:cxnLst>
                  <a:rect l="T15" t="T16" r="T17" b="T18"/>
                  <a:pathLst>
                    <a:path w="335" h="38">
                      <a:moveTo>
                        <a:pt x="0" y="38"/>
                      </a:moveTo>
                      <a:lnTo>
                        <a:pt x="40" y="0"/>
                      </a:lnTo>
                      <a:lnTo>
                        <a:pt x="296" y="0"/>
                      </a:lnTo>
                      <a:lnTo>
                        <a:pt x="335" y="38"/>
                      </a:lnTo>
                      <a:lnTo>
                        <a:pt x="0" y="38"/>
                      </a:lnTo>
                      <a:close/>
                    </a:path>
                  </a:pathLst>
                </a:custGeom>
                <a:solidFill>
                  <a:srgbClr val="C9C9B6"/>
                </a:solidFill>
                <a:ln w="9525">
                  <a:noFill/>
                  <a:round/>
                </a:ln>
              </p:spPr>
              <p:txBody>
                <a:bodyPr/>
                <a:lstStyle/>
                <a:p>
                  <a:endParaRPr lang="zh-CN" altLang="en-US"/>
                </a:p>
              </p:txBody>
            </p:sp>
            <p:sp>
              <p:nvSpPr>
                <p:cNvPr id="67757" name="Freeform 408"/>
                <p:cNvSpPr/>
                <p:nvPr/>
              </p:nvSpPr>
              <p:spPr bwMode="auto">
                <a:xfrm>
                  <a:off x="2868" y="888"/>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 name="T10" fmla="*/ 0 60000 65536"/>
                    <a:gd name="T11" fmla="*/ 0 60000 65536"/>
                    <a:gd name="T12" fmla="*/ 0 60000 65536"/>
                    <a:gd name="T13" fmla="*/ 0 60000 65536"/>
                    <a:gd name="T14" fmla="*/ 0 60000 65536"/>
                    <a:gd name="T15" fmla="*/ 0 w 335"/>
                    <a:gd name="T16" fmla="*/ 0 h 38"/>
                    <a:gd name="T17" fmla="*/ 335 w 335"/>
                    <a:gd name="T18" fmla="*/ 38 h 38"/>
                  </a:gdLst>
                  <a:ahLst/>
                  <a:cxnLst>
                    <a:cxn ang="T10">
                      <a:pos x="T0" y="T1"/>
                    </a:cxn>
                    <a:cxn ang="T11">
                      <a:pos x="T2" y="T3"/>
                    </a:cxn>
                    <a:cxn ang="T12">
                      <a:pos x="T4" y="T5"/>
                    </a:cxn>
                    <a:cxn ang="T13">
                      <a:pos x="T6" y="T7"/>
                    </a:cxn>
                    <a:cxn ang="T14">
                      <a:pos x="T8" y="T9"/>
                    </a:cxn>
                  </a:cxnLst>
                  <a:rect l="T15" t="T16" r="T17" b="T18"/>
                  <a:pathLst>
                    <a:path w="335" h="38">
                      <a:moveTo>
                        <a:pt x="0" y="38"/>
                      </a:moveTo>
                      <a:lnTo>
                        <a:pt x="40" y="0"/>
                      </a:lnTo>
                      <a:lnTo>
                        <a:pt x="296" y="0"/>
                      </a:lnTo>
                      <a:lnTo>
                        <a:pt x="335" y="38"/>
                      </a:lnTo>
                      <a:lnTo>
                        <a:pt x="0" y="38"/>
                      </a:lnTo>
                      <a:close/>
                    </a:path>
                  </a:pathLst>
                </a:custGeom>
                <a:solidFill>
                  <a:srgbClr val="C9C9B6"/>
                </a:solidFill>
                <a:ln w="9525">
                  <a:noFill/>
                  <a:round/>
                </a:ln>
              </p:spPr>
              <p:txBody>
                <a:bodyPr/>
                <a:lstStyle/>
                <a:p>
                  <a:endParaRPr lang="zh-CN" altLang="en-US"/>
                </a:p>
              </p:txBody>
            </p:sp>
            <p:sp>
              <p:nvSpPr>
                <p:cNvPr id="67758" name="Rectangle 409"/>
                <p:cNvSpPr>
                  <a:spLocks noChangeArrowheads="1"/>
                </p:cNvSpPr>
                <p:nvPr/>
              </p:nvSpPr>
              <p:spPr bwMode="auto">
                <a:xfrm>
                  <a:off x="2870" y="924"/>
                  <a:ext cx="331" cy="15"/>
                </a:xfrm>
                <a:prstGeom prst="rect">
                  <a:avLst/>
                </a:prstGeom>
                <a:solidFill>
                  <a:srgbClr val="BAB79D"/>
                </a:solidFill>
                <a:ln w="9525">
                  <a:noFill/>
                  <a:miter lim="800000"/>
                </a:ln>
              </p:spPr>
              <p:txBody>
                <a:bodyPr/>
                <a:lstStyle/>
                <a:p>
                  <a:endParaRPr lang="zh-CN" altLang="en-US"/>
                </a:p>
              </p:txBody>
            </p:sp>
          </p:grpSp>
        </p:grpSp>
      </p:grpSp>
      <p:sp>
        <p:nvSpPr>
          <p:cNvPr id="67711" name="Oval 410"/>
          <p:cNvSpPr>
            <a:spLocks noChangeArrowheads="1"/>
          </p:cNvSpPr>
          <p:nvPr/>
        </p:nvSpPr>
        <p:spPr bwMode="auto">
          <a:xfrm>
            <a:off x="6423025" y="1744663"/>
            <a:ext cx="93663" cy="92075"/>
          </a:xfrm>
          <a:prstGeom prst="ellipse">
            <a:avLst/>
          </a:prstGeom>
          <a:solidFill>
            <a:srgbClr val="FFFFFF"/>
          </a:solidFill>
          <a:ln w="30163">
            <a:solidFill>
              <a:srgbClr val="000000"/>
            </a:solidFill>
            <a:round/>
          </a:ln>
        </p:spPr>
        <p:txBody>
          <a:bodyPr/>
          <a:lstStyle/>
          <a:p>
            <a:endParaRPr lang="zh-CN" altLang="en-US"/>
          </a:p>
        </p:txBody>
      </p:sp>
      <p:grpSp>
        <p:nvGrpSpPr>
          <p:cNvPr id="67712" name="Group 411"/>
          <p:cNvGrpSpPr/>
          <p:nvPr/>
        </p:nvGrpSpPr>
        <p:grpSpPr bwMode="auto">
          <a:xfrm>
            <a:off x="6207125" y="898525"/>
            <a:ext cx="506413" cy="514350"/>
            <a:chOff x="3915" y="593"/>
            <a:chExt cx="343" cy="352"/>
          </a:xfrm>
        </p:grpSpPr>
        <p:grpSp>
          <p:nvGrpSpPr>
            <p:cNvPr id="67719" name="Group 412"/>
            <p:cNvGrpSpPr/>
            <p:nvPr/>
          </p:nvGrpSpPr>
          <p:grpSpPr bwMode="auto">
            <a:xfrm>
              <a:off x="3924" y="599"/>
              <a:ext cx="334" cy="346"/>
              <a:chOff x="3924" y="599"/>
              <a:chExt cx="334" cy="346"/>
            </a:xfrm>
          </p:grpSpPr>
          <p:sp>
            <p:nvSpPr>
              <p:cNvPr id="67733" name="Freeform 413"/>
              <p:cNvSpPr/>
              <p:nvPr/>
            </p:nvSpPr>
            <p:spPr bwMode="auto">
              <a:xfrm>
                <a:off x="3932" y="779"/>
                <a:ext cx="316" cy="33"/>
              </a:xfrm>
              <a:custGeom>
                <a:avLst/>
                <a:gdLst>
                  <a:gd name="T0" fmla="*/ 0 w 316"/>
                  <a:gd name="T1" fmla="*/ 33 h 33"/>
                  <a:gd name="T2" fmla="*/ 37 w 316"/>
                  <a:gd name="T3" fmla="*/ 0 h 33"/>
                  <a:gd name="T4" fmla="*/ 279 w 316"/>
                  <a:gd name="T5" fmla="*/ 0 h 33"/>
                  <a:gd name="T6" fmla="*/ 316 w 316"/>
                  <a:gd name="T7" fmla="*/ 33 h 33"/>
                  <a:gd name="T8" fmla="*/ 0 w 316"/>
                  <a:gd name="T9" fmla="*/ 33 h 33"/>
                  <a:gd name="T10" fmla="*/ 0 60000 65536"/>
                  <a:gd name="T11" fmla="*/ 0 60000 65536"/>
                  <a:gd name="T12" fmla="*/ 0 60000 65536"/>
                  <a:gd name="T13" fmla="*/ 0 60000 65536"/>
                  <a:gd name="T14" fmla="*/ 0 60000 65536"/>
                  <a:gd name="T15" fmla="*/ 0 w 316"/>
                  <a:gd name="T16" fmla="*/ 0 h 33"/>
                  <a:gd name="T17" fmla="*/ 316 w 316"/>
                  <a:gd name="T18" fmla="*/ 33 h 33"/>
                </a:gdLst>
                <a:ahLst/>
                <a:cxnLst>
                  <a:cxn ang="T10">
                    <a:pos x="T0" y="T1"/>
                  </a:cxn>
                  <a:cxn ang="T11">
                    <a:pos x="T2" y="T3"/>
                  </a:cxn>
                  <a:cxn ang="T12">
                    <a:pos x="T4" y="T5"/>
                  </a:cxn>
                  <a:cxn ang="T13">
                    <a:pos x="T6" y="T7"/>
                  </a:cxn>
                  <a:cxn ang="T14">
                    <a:pos x="T8" y="T9"/>
                  </a:cxn>
                </a:cxnLst>
                <a:rect l="T15" t="T16" r="T17" b="T18"/>
                <a:pathLst>
                  <a:path w="316" h="33">
                    <a:moveTo>
                      <a:pt x="0" y="33"/>
                    </a:moveTo>
                    <a:lnTo>
                      <a:pt x="37" y="0"/>
                    </a:lnTo>
                    <a:lnTo>
                      <a:pt x="279" y="0"/>
                    </a:lnTo>
                    <a:lnTo>
                      <a:pt x="316" y="33"/>
                    </a:lnTo>
                    <a:lnTo>
                      <a:pt x="0" y="33"/>
                    </a:lnTo>
                    <a:close/>
                  </a:path>
                </a:pathLst>
              </a:custGeom>
              <a:solidFill>
                <a:srgbClr val="000000"/>
              </a:solidFill>
              <a:ln w="9525">
                <a:noFill/>
                <a:round/>
              </a:ln>
            </p:spPr>
            <p:txBody>
              <a:bodyPr/>
              <a:lstStyle/>
              <a:p>
                <a:endParaRPr lang="zh-CN" altLang="en-US"/>
              </a:p>
            </p:txBody>
          </p:sp>
          <p:sp>
            <p:nvSpPr>
              <p:cNvPr id="67734" name="Freeform 414"/>
              <p:cNvSpPr/>
              <p:nvPr/>
            </p:nvSpPr>
            <p:spPr bwMode="auto">
              <a:xfrm>
                <a:off x="3932" y="779"/>
                <a:ext cx="316" cy="33"/>
              </a:xfrm>
              <a:custGeom>
                <a:avLst/>
                <a:gdLst>
                  <a:gd name="T0" fmla="*/ 0 w 316"/>
                  <a:gd name="T1" fmla="*/ 33 h 33"/>
                  <a:gd name="T2" fmla="*/ 37 w 316"/>
                  <a:gd name="T3" fmla="*/ 0 h 33"/>
                  <a:gd name="T4" fmla="*/ 279 w 316"/>
                  <a:gd name="T5" fmla="*/ 0 h 33"/>
                  <a:gd name="T6" fmla="*/ 316 w 316"/>
                  <a:gd name="T7" fmla="*/ 33 h 33"/>
                  <a:gd name="T8" fmla="*/ 0 w 316"/>
                  <a:gd name="T9" fmla="*/ 33 h 33"/>
                  <a:gd name="T10" fmla="*/ 0 60000 65536"/>
                  <a:gd name="T11" fmla="*/ 0 60000 65536"/>
                  <a:gd name="T12" fmla="*/ 0 60000 65536"/>
                  <a:gd name="T13" fmla="*/ 0 60000 65536"/>
                  <a:gd name="T14" fmla="*/ 0 60000 65536"/>
                  <a:gd name="T15" fmla="*/ 0 w 316"/>
                  <a:gd name="T16" fmla="*/ 0 h 33"/>
                  <a:gd name="T17" fmla="*/ 316 w 316"/>
                  <a:gd name="T18" fmla="*/ 33 h 33"/>
                </a:gdLst>
                <a:ahLst/>
                <a:cxnLst>
                  <a:cxn ang="T10">
                    <a:pos x="T0" y="T1"/>
                  </a:cxn>
                  <a:cxn ang="T11">
                    <a:pos x="T2" y="T3"/>
                  </a:cxn>
                  <a:cxn ang="T12">
                    <a:pos x="T4" y="T5"/>
                  </a:cxn>
                  <a:cxn ang="T13">
                    <a:pos x="T6" y="T7"/>
                  </a:cxn>
                  <a:cxn ang="T14">
                    <a:pos x="T8" y="T9"/>
                  </a:cxn>
                </a:cxnLst>
                <a:rect l="T15" t="T16" r="T17" b="T18"/>
                <a:pathLst>
                  <a:path w="316" h="33">
                    <a:moveTo>
                      <a:pt x="0" y="33"/>
                    </a:moveTo>
                    <a:lnTo>
                      <a:pt x="37" y="0"/>
                    </a:lnTo>
                    <a:lnTo>
                      <a:pt x="279" y="0"/>
                    </a:lnTo>
                    <a:lnTo>
                      <a:pt x="316" y="33"/>
                    </a:lnTo>
                    <a:lnTo>
                      <a:pt x="0" y="33"/>
                    </a:lnTo>
                    <a:close/>
                  </a:path>
                </a:pathLst>
              </a:custGeom>
              <a:solidFill>
                <a:srgbClr val="000000"/>
              </a:solidFill>
              <a:ln w="9525">
                <a:noFill/>
                <a:round/>
              </a:ln>
            </p:spPr>
            <p:txBody>
              <a:bodyPr/>
              <a:lstStyle/>
              <a:p>
                <a:endParaRPr lang="zh-CN" altLang="en-US"/>
              </a:p>
            </p:txBody>
          </p:sp>
          <p:sp>
            <p:nvSpPr>
              <p:cNvPr id="67735" name="Freeform 415"/>
              <p:cNvSpPr/>
              <p:nvPr/>
            </p:nvSpPr>
            <p:spPr bwMode="auto">
              <a:xfrm>
                <a:off x="3979" y="599"/>
                <a:ext cx="223" cy="23"/>
              </a:xfrm>
              <a:custGeom>
                <a:avLst/>
                <a:gdLst>
                  <a:gd name="T0" fmla="*/ 0 w 223"/>
                  <a:gd name="T1" fmla="*/ 23 h 23"/>
                  <a:gd name="T2" fmla="*/ 27 w 223"/>
                  <a:gd name="T3" fmla="*/ 0 h 23"/>
                  <a:gd name="T4" fmla="*/ 197 w 223"/>
                  <a:gd name="T5" fmla="*/ 0 h 23"/>
                  <a:gd name="T6" fmla="*/ 223 w 223"/>
                  <a:gd name="T7" fmla="*/ 23 h 23"/>
                  <a:gd name="T8" fmla="*/ 0 w 223"/>
                  <a:gd name="T9" fmla="*/ 23 h 23"/>
                  <a:gd name="T10" fmla="*/ 0 60000 65536"/>
                  <a:gd name="T11" fmla="*/ 0 60000 65536"/>
                  <a:gd name="T12" fmla="*/ 0 60000 65536"/>
                  <a:gd name="T13" fmla="*/ 0 60000 65536"/>
                  <a:gd name="T14" fmla="*/ 0 60000 65536"/>
                  <a:gd name="T15" fmla="*/ 0 w 223"/>
                  <a:gd name="T16" fmla="*/ 0 h 23"/>
                  <a:gd name="T17" fmla="*/ 223 w 223"/>
                  <a:gd name="T18" fmla="*/ 23 h 23"/>
                </a:gdLst>
                <a:ahLst/>
                <a:cxnLst>
                  <a:cxn ang="T10">
                    <a:pos x="T0" y="T1"/>
                  </a:cxn>
                  <a:cxn ang="T11">
                    <a:pos x="T2" y="T3"/>
                  </a:cxn>
                  <a:cxn ang="T12">
                    <a:pos x="T4" y="T5"/>
                  </a:cxn>
                  <a:cxn ang="T13">
                    <a:pos x="T6" y="T7"/>
                  </a:cxn>
                  <a:cxn ang="T14">
                    <a:pos x="T8" y="T9"/>
                  </a:cxn>
                </a:cxnLst>
                <a:rect l="T15" t="T16" r="T17" b="T18"/>
                <a:pathLst>
                  <a:path w="223" h="23">
                    <a:moveTo>
                      <a:pt x="0" y="23"/>
                    </a:moveTo>
                    <a:lnTo>
                      <a:pt x="27" y="0"/>
                    </a:lnTo>
                    <a:lnTo>
                      <a:pt x="197" y="0"/>
                    </a:lnTo>
                    <a:lnTo>
                      <a:pt x="223" y="23"/>
                    </a:lnTo>
                    <a:lnTo>
                      <a:pt x="0" y="23"/>
                    </a:lnTo>
                    <a:close/>
                  </a:path>
                </a:pathLst>
              </a:custGeom>
              <a:solidFill>
                <a:srgbClr val="000000"/>
              </a:solidFill>
              <a:ln w="9525">
                <a:noFill/>
                <a:round/>
              </a:ln>
            </p:spPr>
            <p:txBody>
              <a:bodyPr/>
              <a:lstStyle/>
              <a:p>
                <a:endParaRPr lang="zh-CN" altLang="en-US"/>
              </a:p>
            </p:txBody>
          </p:sp>
          <p:sp>
            <p:nvSpPr>
              <p:cNvPr id="67736" name="Freeform 416"/>
              <p:cNvSpPr/>
              <p:nvPr/>
            </p:nvSpPr>
            <p:spPr bwMode="auto">
              <a:xfrm>
                <a:off x="3979" y="599"/>
                <a:ext cx="223" cy="23"/>
              </a:xfrm>
              <a:custGeom>
                <a:avLst/>
                <a:gdLst>
                  <a:gd name="T0" fmla="*/ 0 w 223"/>
                  <a:gd name="T1" fmla="*/ 23 h 23"/>
                  <a:gd name="T2" fmla="*/ 27 w 223"/>
                  <a:gd name="T3" fmla="*/ 0 h 23"/>
                  <a:gd name="T4" fmla="*/ 197 w 223"/>
                  <a:gd name="T5" fmla="*/ 0 h 23"/>
                  <a:gd name="T6" fmla="*/ 223 w 223"/>
                  <a:gd name="T7" fmla="*/ 23 h 23"/>
                  <a:gd name="T8" fmla="*/ 0 w 223"/>
                  <a:gd name="T9" fmla="*/ 23 h 23"/>
                  <a:gd name="T10" fmla="*/ 0 60000 65536"/>
                  <a:gd name="T11" fmla="*/ 0 60000 65536"/>
                  <a:gd name="T12" fmla="*/ 0 60000 65536"/>
                  <a:gd name="T13" fmla="*/ 0 60000 65536"/>
                  <a:gd name="T14" fmla="*/ 0 60000 65536"/>
                  <a:gd name="T15" fmla="*/ 0 w 223"/>
                  <a:gd name="T16" fmla="*/ 0 h 23"/>
                  <a:gd name="T17" fmla="*/ 223 w 223"/>
                  <a:gd name="T18" fmla="*/ 23 h 23"/>
                </a:gdLst>
                <a:ahLst/>
                <a:cxnLst>
                  <a:cxn ang="T10">
                    <a:pos x="T0" y="T1"/>
                  </a:cxn>
                  <a:cxn ang="T11">
                    <a:pos x="T2" y="T3"/>
                  </a:cxn>
                  <a:cxn ang="T12">
                    <a:pos x="T4" y="T5"/>
                  </a:cxn>
                  <a:cxn ang="T13">
                    <a:pos x="T6" y="T7"/>
                  </a:cxn>
                  <a:cxn ang="T14">
                    <a:pos x="T8" y="T9"/>
                  </a:cxn>
                </a:cxnLst>
                <a:rect l="T15" t="T16" r="T17" b="T18"/>
                <a:pathLst>
                  <a:path w="223" h="23">
                    <a:moveTo>
                      <a:pt x="0" y="23"/>
                    </a:moveTo>
                    <a:lnTo>
                      <a:pt x="27" y="0"/>
                    </a:lnTo>
                    <a:lnTo>
                      <a:pt x="197" y="0"/>
                    </a:lnTo>
                    <a:lnTo>
                      <a:pt x="223" y="23"/>
                    </a:lnTo>
                    <a:lnTo>
                      <a:pt x="0" y="23"/>
                    </a:lnTo>
                    <a:close/>
                  </a:path>
                </a:pathLst>
              </a:custGeom>
              <a:solidFill>
                <a:srgbClr val="000000"/>
              </a:solidFill>
              <a:ln w="9525">
                <a:noFill/>
                <a:round/>
              </a:ln>
            </p:spPr>
            <p:txBody>
              <a:bodyPr/>
              <a:lstStyle/>
              <a:p>
                <a:endParaRPr lang="zh-CN" altLang="en-US"/>
              </a:p>
            </p:txBody>
          </p:sp>
          <p:sp>
            <p:nvSpPr>
              <p:cNvPr id="67737" name="Rectangle 417"/>
              <p:cNvSpPr>
                <a:spLocks noChangeArrowheads="1"/>
              </p:cNvSpPr>
              <p:nvPr/>
            </p:nvSpPr>
            <p:spPr bwMode="auto">
              <a:xfrm>
                <a:off x="3979" y="622"/>
                <a:ext cx="223" cy="176"/>
              </a:xfrm>
              <a:prstGeom prst="rect">
                <a:avLst/>
              </a:prstGeom>
              <a:solidFill>
                <a:srgbClr val="000000"/>
              </a:solidFill>
              <a:ln w="9525">
                <a:noFill/>
                <a:miter lim="800000"/>
              </a:ln>
            </p:spPr>
            <p:txBody>
              <a:bodyPr/>
              <a:lstStyle/>
              <a:p>
                <a:endParaRPr lang="zh-CN" altLang="en-US"/>
              </a:p>
            </p:txBody>
          </p:sp>
          <p:sp>
            <p:nvSpPr>
              <p:cNvPr id="67738" name="Rectangle 418"/>
              <p:cNvSpPr>
                <a:spLocks noChangeArrowheads="1"/>
              </p:cNvSpPr>
              <p:nvPr/>
            </p:nvSpPr>
            <p:spPr bwMode="auto">
              <a:xfrm>
                <a:off x="3934" y="810"/>
                <a:ext cx="314" cy="78"/>
              </a:xfrm>
              <a:prstGeom prst="rect">
                <a:avLst/>
              </a:prstGeom>
              <a:solidFill>
                <a:srgbClr val="000000"/>
              </a:solidFill>
              <a:ln w="9525">
                <a:noFill/>
                <a:miter lim="800000"/>
              </a:ln>
            </p:spPr>
            <p:txBody>
              <a:bodyPr/>
              <a:lstStyle/>
              <a:p>
                <a:endParaRPr lang="zh-CN" altLang="en-US"/>
              </a:p>
            </p:txBody>
          </p:sp>
          <p:sp>
            <p:nvSpPr>
              <p:cNvPr id="67739" name="Rectangle 419"/>
              <p:cNvSpPr>
                <a:spLocks noChangeArrowheads="1"/>
              </p:cNvSpPr>
              <p:nvPr/>
            </p:nvSpPr>
            <p:spPr bwMode="auto">
              <a:xfrm>
                <a:off x="4000" y="644"/>
                <a:ext cx="182" cy="135"/>
              </a:xfrm>
              <a:prstGeom prst="rect">
                <a:avLst/>
              </a:prstGeom>
              <a:solidFill>
                <a:srgbClr val="000000"/>
              </a:solidFill>
              <a:ln w="9525">
                <a:noFill/>
                <a:miter lim="800000"/>
              </a:ln>
            </p:spPr>
            <p:txBody>
              <a:bodyPr/>
              <a:lstStyle/>
              <a:p>
                <a:endParaRPr lang="zh-CN" altLang="en-US"/>
              </a:p>
            </p:txBody>
          </p:sp>
          <p:sp>
            <p:nvSpPr>
              <p:cNvPr id="67740" name="Line 420"/>
              <p:cNvSpPr>
                <a:spLocks noChangeShapeType="1"/>
              </p:cNvSpPr>
              <p:nvPr/>
            </p:nvSpPr>
            <p:spPr bwMode="auto">
              <a:xfrm flipH="1">
                <a:off x="4149" y="840"/>
                <a:ext cx="74" cy="1"/>
              </a:xfrm>
              <a:prstGeom prst="line">
                <a:avLst/>
              </a:prstGeom>
              <a:noFill/>
              <a:ln w="9525">
                <a:solidFill>
                  <a:srgbClr val="000000"/>
                </a:solidFill>
                <a:round/>
              </a:ln>
            </p:spPr>
            <p:txBody>
              <a:bodyPr/>
              <a:lstStyle/>
              <a:p>
                <a:endParaRPr lang="zh-CN" altLang="en-US"/>
              </a:p>
            </p:txBody>
          </p:sp>
          <p:grpSp>
            <p:nvGrpSpPr>
              <p:cNvPr id="67741" name="Group 421"/>
              <p:cNvGrpSpPr/>
              <p:nvPr/>
            </p:nvGrpSpPr>
            <p:grpSpPr bwMode="auto">
              <a:xfrm>
                <a:off x="3924" y="895"/>
                <a:ext cx="334" cy="50"/>
                <a:chOff x="3924" y="895"/>
                <a:chExt cx="334" cy="50"/>
              </a:xfrm>
            </p:grpSpPr>
            <p:sp>
              <p:nvSpPr>
                <p:cNvPr id="67742" name="Freeform 422"/>
                <p:cNvSpPr/>
                <p:nvPr/>
              </p:nvSpPr>
              <p:spPr bwMode="auto">
                <a:xfrm>
                  <a:off x="3924" y="895"/>
                  <a:ext cx="334" cy="38"/>
                </a:xfrm>
                <a:custGeom>
                  <a:avLst/>
                  <a:gdLst>
                    <a:gd name="T0" fmla="*/ 0 w 334"/>
                    <a:gd name="T1" fmla="*/ 38 h 38"/>
                    <a:gd name="T2" fmla="*/ 39 w 334"/>
                    <a:gd name="T3" fmla="*/ 0 h 38"/>
                    <a:gd name="T4" fmla="*/ 295 w 334"/>
                    <a:gd name="T5" fmla="*/ 0 h 38"/>
                    <a:gd name="T6" fmla="*/ 334 w 334"/>
                    <a:gd name="T7" fmla="*/ 38 h 38"/>
                    <a:gd name="T8" fmla="*/ 0 w 334"/>
                    <a:gd name="T9" fmla="*/ 38 h 38"/>
                    <a:gd name="T10" fmla="*/ 0 60000 65536"/>
                    <a:gd name="T11" fmla="*/ 0 60000 65536"/>
                    <a:gd name="T12" fmla="*/ 0 60000 65536"/>
                    <a:gd name="T13" fmla="*/ 0 60000 65536"/>
                    <a:gd name="T14" fmla="*/ 0 60000 65536"/>
                    <a:gd name="T15" fmla="*/ 0 w 334"/>
                    <a:gd name="T16" fmla="*/ 0 h 38"/>
                    <a:gd name="T17" fmla="*/ 334 w 334"/>
                    <a:gd name="T18" fmla="*/ 38 h 38"/>
                  </a:gdLst>
                  <a:ahLst/>
                  <a:cxnLst>
                    <a:cxn ang="T10">
                      <a:pos x="T0" y="T1"/>
                    </a:cxn>
                    <a:cxn ang="T11">
                      <a:pos x="T2" y="T3"/>
                    </a:cxn>
                    <a:cxn ang="T12">
                      <a:pos x="T4" y="T5"/>
                    </a:cxn>
                    <a:cxn ang="T13">
                      <a:pos x="T6" y="T7"/>
                    </a:cxn>
                    <a:cxn ang="T14">
                      <a:pos x="T8" y="T9"/>
                    </a:cxn>
                  </a:cxnLst>
                  <a:rect l="T15" t="T16" r="T17" b="T18"/>
                  <a:pathLst>
                    <a:path w="334" h="38">
                      <a:moveTo>
                        <a:pt x="0" y="38"/>
                      </a:moveTo>
                      <a:lnTo>
                        <a:pt x="39" y="0"/>
                      </a:lnTo>
                      <a:lnTo>
                        <a:pt x="295" y="0"/>
                      </a:lnTo>
                      <a:lnTo>
                        <a:pt x="334" y="38"/>
                      </a:lnTo>
                      <a:lnTo>
                        <a:pt x="0" y="38"/>
                      </a:lnTo>
                      <a:close/>
                    </a:path>
                  </a:pathLst>
                </a:custGeom>
                <a:solidFill>
                  <a:srgbClr val="000000"/>
                </a:solidFill>
                <a:ln w="9525">
                  <a:noFill/>
                  <a:round/>
                </a:ln>
              </p:spPr>
              <p:txBody>
                <a:bodyPr/>
                <a:lstStyle/>
                <a:p>
                  <a:endParaRPr lang="zh-CN" altLang="en-US"/>
                </a:p>
              </p:txBody>
            </p:sp>
            <p:sp>
              <p:nvSpPr>
                <p:cNvPr id="67743" name="Freeform 423"/>
                <p:cNvSpPr/>
                <p:nvPr/>
              </p:nvSpPr>
              <p:spPr bwMode="auto">
                <a:xfrm>
                  <a:off x="3924" y="895"/>
                  <a:ext cx="334" cy="38"/>
                </a:xfrm>
                <a:custGeom>
                  <a:avLst/>
                  <a:gdLst>
                    <a:gd name="T0" fmla="*/ 0 w 334"/>
                    <a:gd name="T1" fmla="*/ 38 h 38"/>
                    <a:gd name="T2" fmla="*/ 39 w 334"/>
                    <a:gd name="T3" fmla="*/ 0 h 38"/>
                    <a:gd name="T4" fmla="*/ 295 w 334"/>
                    <a:gd name="T5" fmla="*/ 0 h 38"/>
                    <a:gd name="T6" fmla="*/ 334 w 334"/>
                    <a:gd name="T7" fmla="*/ 38 h 38"/>
                    <a:gd name="T8" fmla="*/ 0 w 334"/>
                    <a:gd name="T9" fmla="*/ 38 h 38"/>
                    <a:gd name="T10" fmla="*/ 0 60000 65536"/>
                    <a:gd name="T11" fmla="*/ 0 60000 65536"/>
                    <a:gd name="T12" fmla="*/ 0 60000 65536"/>
                    <a:gd name="T13" fmla="*/ 0 60000 65536"/>
                    <a:gd name="T14" fmla="*/ 0 60000 65536"/>
                    <a:gd name="T15" fmla="*/ 0 w 334"/>
                    <a:gd name="T16" fmla="*/ 0 h 38"/>
                    <a:gd name="T17" fmla="*/ 334 w 334"/>
                    <a:gd name="T18" fmla="*/ 38 h 38"/>
                  </a:gdLst>
                  <a:ahLst/>
                  <a:cxnLst>
                    <a:cxn ang="T10">
                      <a:pos x="T0" y="T1"/>
                    </a:cxn>
                    <a:cxn ang="T11">
                      <a:pos x="T2" y="T3"/>
                    </a:cxn>
                    <a:cxn ang="T12">
                      <a:pos x="T4" y="T5"/>
                    </a:cxn>
                    <a:cxn ang="T13">
                      <a:pos x="T6" y="T7"/>
                    </a:cxn>
                    <a:cxn ang="T14">
                      <a:pos x="T8" y="T9"/>
                    </a:cxn>
                  </a:cxnLst>
                  <a:rect l="T15" t="T16" r="T17" b="T18"/>
                  <a:pathLst>
                    <a:path w="334" h="38">
                      <a:moveTo>
                        <a:pt x="0" y="38"/>
                      </a:moveTo>
                      <a:lnTo>
                        <a:pt x="39" y="0"/>
                      </a:lnTo>
                      <a:lnTo>
                        <a:pt x="295" y="0"/>
                      </a:lnTo>
                      <a:lnTo>
                        <a:pt x="334" y="38"/>
                      </a:lnTo>
                      <a:lnTo>
                        <a:pt x="0" y="38"/>
                      </a:lnTo>
                      <a:close/>
                    </a:path>
                  </a:pathLst>
                </a:custGeom>
                <a:solidFill>
                  <a:srgbClr val="000000"/>
                </a:solidFill>
                <a:ln w="9525">
                  <a:noFill/>
                  <a:round/>
                </a:ln>
              </p:spPr>
              <p:txBody>
                <a:bodyPr/>
                <a:lstStyle/>
                <a:p>
                  <a:endParaRPr lang="zh-CN" altLang="en-US"/>
                </a:p>
              </p:txBody>
            </p:sp>
            <p:sp>
              <p:nvSpPr>
                <p:cNvPr id="67744" name="Rectangle 424"/>
                <p:cNvSpPr>
                  <a:spLocks noChangeArrowheads="1"/>
                </p:cNvSpPr>
                <p:nvPr/>
              </p:nvSpPr>
              <p:spPr bwMode="auto">
                <a:xfrm>
                  <a:off x="3926" y="931"/>
                  <a:ext cx="330" cy="14"/>
                </a:xfrm>
                <a:prstGeom prst="rect">
                  <a:avLst/>
                </a:prstGeom>
                <a:solidFill>
                  <a:srgbClr val="000000"/>
                </a:solidFill>
                <a:ln w="9525">
                  <a:noFill/>
                  <a:miter lim="800000"/>
                </a:ln>
              </p:spPr>
              <p:txBody>
                <a:bodyPr/>
                <a:lstStyle/>
                <a:p>
                  <a:endParaRPr lang="zh-CN" altLang="en-US"/>
                </a:p>
              </p:txBody>
            </p:sp>
          </p:grpSp>
        </p:grpSp>
        <p:grpSp>
          <p:nvGrpSpPr>
            <p:cNvPr id="67720" name="Group 425"/>
            <p:cNvGrpSpPr/>
            <p:nvPr/>
          </p:nvGrpSpPr>
          <p:grpSpPr bwMode="auto">
            <a:xfrm>
              <a:off x="3915" y="593"/>
              <a:ext cx="335" cy="346"/>
              <a:chOff x="3915" y="593"/>
              <a:chExt cx="335" cy="346"/>
            </a:xfrm>
          </p:grpSpPr>
          <p:sp>
            <p:nvSpPr>
              <p:cNvPr id="67721" name="Freeform 426"/>
              <p:cNvSpPr/>
              <p:nvPr/>
            </p:nvSpPr>
            <p:spPr bwMode="auto">
              <a:xfrm>
                <a:off x="3924" y="772"/>
                <a:ext cx="316" cy="34"/>
              </a:xfrm>
              <a:custGeom>
                <a:avLst/>
                <a:gdLst>
                  <a:gd name="T0" fmla="*/ 0 w 316"/>
                  <a:gd name="T1" fmla="*/ 34 h 34"/>
                  <a:gd name="T2" fmla="*/ 37 w 316"/>
                  <a:gd name="T3" fmla="*/ 0 h 34"/>
                  <a:gd name="T4" fmla="*/ 278 w 316"/>
                  <a:gd name="T5" fmla="*/ 0 h 34"/>
                  <a:gd name="T6" fmla="*/ 316 w 316"/>
                  <a:gd name="T7" fmla="*/ 34 h 34"/>
                  <a:gd name="T8" fmla="*/ 0 w 316"/>
                  <a:gd name="T9" fmla="*/ 34 h 34"/>
                  <a:gd name="T10" fmla="*/ 0 60000 65536"/>
                  <a:gd name="T11" fmla="*/ 0 60000 65536"/>
                  <a:gd name="T12" fmla="*/ 0 60000 65536"/>
                  <a:gd name="T13" fmla="*/ 0 60000 65536"/>
                  <a:gd name="T14" fmla="*/ 0 60000 65536"/>
                  <a:gd name="T15" fmla="*/ 0 w 316"/>
                  <a:gd name="T16" fmla="*/ 0 h 34"/>
                  <a:gd name="T17" fmla="*/ 316 w 316"/>
                  <a:gd name="T18" fmla="*/ 34 h 34"/>
                </a:gdLst>
                <a:ahLst/>
                <a:cxnLst>
                  <a:cxn ang="T10">
                    <a:pos x="T0" y="T1"/>
                  </a:cxn>
                  <a:cxn ang="T11">
                    <a:pos x="T2" y="T3"/>
                  </a:cxn>
                  <a:cxn ang="T12">
                    <a:pos x="T4" y="T5"/>
                  </a:cxn>
                  <a:cxn ang="T13">
                    <a:pos x="T6" y="T7"/>
                  </a:cxn>
                  <a:cxn ang="T14">
                    <a:pos x="T8" y="T9"/>
                  </a:cxn>
                </a:cxnLst>
                <a:rect l="T15" t="T16" r="T17" b="T18"/>
                <a:pathLst>
                  <a:path w="316" h="34">
                    <a:moveTo>
                      <a:pt x="0" y="34"/>
                    </a:moveTo>
                    <a:lnTo>
                      <a:pt x="37" y="0"/>
                    </a:lnTo>
                    <a:lnTo>
                      <a:pt x="278" y="0"/>
                    </a:lnTo>
                    <a:lnTo>
                      <a:pt x="316" y="34"/>
                    </a:lnTo>
                    <a:lnTo>
                      <a:pt x="0" y="34"/>
                    </a:lnTo>
                    <a:close/>
                  </a:path>
                </a:pathLst>
              </a:custGeom>
              <a:solidFill>
                <a:srgbClr val="C9C9B6"/>
              </a:solidFill>
              <a:ln w="9525">
                <a:noFill/>
                <a:round/>
              </a:ln>
            </p:spPr>
            <p:txBody>
              <a:bodyPr/>
              <a:lstStyle/>
              <a:p>
                <a:endParaRPr lang="zh-CN" altLang="en-US"/>
              </a:p>
            </p:txBody>
          </p:sp>
          <p:sp>
            <p:nvSpPr>
              <p:cNvPr id="67722" name="Freeform 427"/>
              <p:cNvSpPr/>
              <p:nvPr/>
            </p:nvSpPr>
            <p:spPr bwMode="auto">
              <a:xfrm>
                <a:off x="3924" y="772"/>
                <a:ext cx="316" cy="34"/>
              </a:xfrm>
              <a:custGeom>
                <a:avLst/>
                <a:gdLst>
                  <a:gd name="T0" fmla="*/ 0 w 316"/>
                  <a:gd name="T1" fmla="*/ 34 h 34"/>
                  <a:gd name="T2" fmla="*/ 37 w 316"/>
                  <a:gd name="T3" fmla="*/ 0 h 34"/>
                  <a:gd name="T4" fmla="*/ 278 w 316"/>
                  <a:gd name="T5" fmla="*/ 0 h 34"/>
                  <a:gd name="T6" fmla="*/ 316 w 316"/>
                  <a:gd name="T7" fmla="*/ 34 h 34"/>
                  <a:gd name="T8" fmla="*/ 0 w 316"/>
                  <a:gd name="T9" fmla="*/ 34 h 34"/>
                  <a:gd name="T10" fmla="*/ 0 60000 65536"/>
                  <a:gd name="T11" fmla="*/ 0 60000 65536"/>
                  <a:gd name="T12" fmla="*/ 0 60000 65536"/>
                  <a:gd name="T13" fmla="*/ 0 60000 65536"/>
                  <a:gd name="T14" fmla="*/ 0 60000 65536"/>
                  <a:gd name="T15" fmla="*/ 0 w 316"/>
                  <a:gd name="T16" fmla="*/ 0 h 34"/>
                  <a:gd name="T17" fmla="*/ 316 w 316"/>
                  <a:gd name="T18" fmla="*/ 34 h 34"/>
                </a:gdLst>
                <a:ahLst/>
                <a:cxnLst>
                  <a:cxn ang="T10">
                    <a:pos x="T0" y="T1"/>
                  </a:cxn>
                  <a:cxn ang="T11">
                    <a:pos x="T2" y="T3"/>
                  </a:cxn>
                  <a:cxn ang="T12">
                    <a:pos x="T4" y="T5"/>
                  </a:cxn>
                  <a:cxn ang="T13">
                    <a:pos x="T6" y="T7"/>
                  </a:cxn>
                  <a:cxn ang="T14">
                    <a:pos x="T8" y="T9"/>
                  </a:cxn>
                </a:cxnLst>
                <a:rect l="T15" t="T16" r="T17" b="T18"/>
                <a:pathLst>
                  <a:path w="316" h="34">
                    <a:moveTo>
                      <a:pt x="0" y="34"/>
                    </a:moveTo>
                    <a:lnTo>
                      <a:pt x="37" y="0"/>
                    </a:lnTo>
                    <a:lnTo>
                      <a:pt x="278" y="0"/>
                    </a:lnTo>
                    <a:lnTo>
                      <a:pt x="316" y="34"/>
                    </a:lnTo>
                    <a:lnTo>
                      <a:pt x="0" y="34"/>
                    </a:lnTo>
                    <a:close/>
                  </a:path>
                </a:pathLst>
              </a:custGeom>
              <a:solidFill>
                <a:srgbClr val="C9C9B6"/>
              </a:solidFill>
              <a:ln w="9525">
                <a:noFill/>
                <a:round/>
              </a:ln>
            </p:spPr>
            <p:txBody>
              <a:bodyPr/>
              <a:lstStyle/>
              <a:p>
                <a:endParaRPr lang="zh-CN" altLang="en-US"/>
              </a:p>
            </p:txBody>
          </p:sp>
          <p:sp>
            <p:nvSpPr>
              <p:cNvPr id="67723" name="Freeform 428"/>
              <p:cNvSpPr/>
              <p:nvPr/>
            </p:nvSpPr>
            <p:spPr bwMode="auto">
              <a:xfrm>
                <a:off x="3971" y="593"/>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 name="T10" fmla="*/ 0 60000 65536"/>
                  <a:gd name="T11" fmla="*/ 0 60000 65536"/>
                  <a:gd name="T12" fmla="*/ 0 60000 65536"/>
                  <a:gd name="T13" fmla="*/ 0 60000 65536"/>
                  <a:gd name="T14" fmla="*/ 0 60000 65536"/>
                  <a:gd name="T15" fmla="*/ 0 w 223"/>
                  <a:gd name="T16" fmla="*/ 0 h 23"/>
                  <a:gd name="T17" fmla="*/ 223 w 223"/>
                  <a:gd name="T18" fmla="*/ 23 h 23"/>
                </a:gdLst>
                <a:ahLst/>
                <a:cxnLst>
                  <a:cxn ang="T10">
                    <a:pos x="T0" y="T1"/>
                  </a:cxn>
                  <a:cxn ang="T11">
                    <a:pos x="T2" y="T3"/>
                  </a:cxn>
                  <a:cxn ang="T12">
                    <a:pos x="T4" y="T5"/>
                  </a:cxn>
                  <a:cxn ang="T13">
                    <a:pos x="T6" y="T7"/>
                  </a:cxn>
                  <a:cxn ang="T14">
                    <a:pos x="T8" y="T9"/>
                  </a:cxn>
                </a:cxnLst>
                <a:rect l="T15" t="T16" r="T17" b="T18"/>
                <a:pathLst>
                  <a:path w="223" h="23">
                    <a:moveTo>
                      <a:pt x="0" y="23"/>
                    </a:moveTo>
                    <a:lnTo>
                      <a:pt x="27" y="0"/>
                    </a:lnTo>
                    <a:lnTo>
                      <a:pt x="196" y="0"/>
                    </a:lnTo>
                    <a:lnTo>
                      <a:pt x="223" y="23"/>
                    </a:lnTo>
                    <a:lnTo>
                      <a:pt x="0" y="23"/>
                    </a:lnTo>
                    <a:close/>
                  </a:path>
                </a:pathLst>
              </a:custGeom>
              <a:solidFill>
                <a:srgbClr val="C9C9B6"/>
              </a:solidFill>
              <a:ln w="9525">
                <a:noFill/>
                <a:round/>
              </a:ln>
            </p:spPr>
            <p:txBody>
              <a:bodyPr/>
              <a:lstStyle/>
              <a:p>
                <a:endParaRPr lang="zh-CN" altLang="en-US"/>
              </a:p>
            </p:txBody>
          </p:sp>
          <p:sp>
            <p:nvSpPr>
              <p:cNvPr id="67724" name="Freeform 429"/>
              <p:cNvSpPr/>
              <p:nvPr/>
            </p:nvSpPr>
            <p:spPr bwMode="auto">
              <a:xfrm>
                <a:off x="3971" y="593"/>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 name="T10" fmla="*/ 0 60000 65536"/>
                  <a:gd name="T11" fmla="*/ 0 60000 65536"/>
                  <a:gd name="T12" fmla="*/ 0 60000 65536"/>
                  <a:gd name="T13" fmla="*/ 0 60000 65536"/>
                  <a:gd name="T14" fmla="*/ 0 60000 65536"/>
                  <a:gd name="T15" fmla="*/ 0 w 223"/>
                  <a:gd name="T16" fmla="*/ 0 h 23"/>
                  <a:gd name="T17" fmla="*/ 223 w 223"/>
                  <a:gd name="T18" fmla="*/ 23 h 23"/>
                </a:gdLst>
                <a:ahLst/>
                <a:cxnLst>
                  <a:cxn ang="T10">
                    <a:pos x="T0" y="T1"/>
                  </a:cxn>
                  <a:cxn ang="T11">
                    <a:pos x="T2" y="T3"/>
                  </a:cxn>
                  <a:cxn ang="T12">
                    <a:pos x="T4" y="T5"/>
                  </a:cxn>
                  <a:cxn ang="T13">
                    <a:pos x="T6" y="T7"/>
                  </a:cxn>
                  <a:cxn ang="T14">
                    <a:pos x="T8" y="T9"/>
                  </a:cxn>
                </a:cxnLst>
                <a:rect l="T15" t="T16" r="T17" b="T18"/>
                <a:pathLst>
                  <a:path w="223" h="23">
                    <a:moveTo>
                      <a:pt x="0" y="23"/>
                    </a:moveTo>
                    <a:lnTo>
                      <a:pt x="27" y="0"/>
                    </a:lnTo>
                    <a:lnTo>
                      <a:pt x="196" y="0"/>
                    </a:lnTo>
                    <a:lnTo>
                      <a:pt x="223" y="23"/>
                    </a:lnTo>
                    <a:lnTo>
                      <a:pt x="0" y="23"/>
                    </a:lnTo>
                    <a:close/>
                  </a:path>
                </a:pathLst>
              </a:custGeom>
              <a:solidFill>
                <a:srgbClr val="C9C9B6"/>
              </a:solidFill>
              <a:ln w="9525">
                <a:noFill/>
                <a:round/>
              </a:ln>
            </p:spPr>
            <p:txBody>
              <a:bodyPr/>
              <a:lstStyle/>
              <a:p>
                <a:endParaRPr lang="zh-CN" altLang="en-US"/>
              </a:p>
            </p:txBody>
          </p:sp>
          <p:sp>
            <p:nvSpPr>
              <p:cNvPr id="67725" name="Rectangle 430"/>
              <p:cNvSpPr>
                <a:spLocks noChangeArrowheads="1"/>
              </p:cNvSpPr>
              <p:nvPr/>
            </p:nvSpPr>
            <p:spPr bwMode="auto">
              <a:xfrm>
                <a:off x="3971" y="616"/>
                <a:ext cx="223" cy="175"/>
              </a:xfrm>
              <a:prstGeom prst="rect">
                <a:avLst/>
              </a:prstGeom>
              <a:solidFill>
                <a:srgbClr val="B7B79D"/>
              </a:solidFill>
              <a:ln w="9525">
                <a:noFill/>
                <a:miter lim="800000"/>
              </a:ln>
            </p:spPr>
            <p:txBody>
              <a:bodyPr/>
              <a:lstStyle/>
              <a:p>
                <a:endParaRPr lang="zh-CN" altLang="en-US"/>
              </a:p>
            </p:txBody>
          </p:sp>
          <p:sp>
            <p:nvSpPr>
              <p:cNvPr id="67726" name="Rectangle 431"/>
              <p:cNvSpPr>
                <a:spLocks noChangeArrowheads="1"/>
              </p:cNvSpPr>
              <p:nvPr/>
            </p:nvSpPr>
            <p:spPr bwMode="auto">
              <a:xfrm>
                <a:off x="3926" y="804"/>
                <a:ext cx="314" cy="78"/>
              </a:xfrm>
              <a:prstGeom prst="rect">
                <a:avLst/>
              </a:prstGeom>
              <a:solidFill>
                <a:srgbClr val="B7B79D"/>
              </a:solidFill>
              <a:ln w="9525">
                <a:noFill/>
                <a:miter lim="800000"/>
              </a:ln>
            </p:spPr>
            <p:txBody>
              <a:bodyPr/>
              <a:lstStyle/>
              <a:p>
                <a:endParaRPr lang="zh-CN" altLang="en-US"/>
              </a:p>
            </p:txBody>
          </p:sp>
          <p:sp>
            <p:nvSpPr>
              <p:cNvPr id="67727" name="Rectangle 432"/>
              <p:cNvSpPr>
                <a:spLocks noChangeArrowheads="1"/>
              </p:cNvSpPr>
              <p:nvPr/>
            </p:nvSpPr>
            <p:spPr bwMode="auto">
              <a:xfrm>
                <a:off x="3992" y="637"/>
                <a:ext cx="182" cy="135"/>
              </a:xfrm>
              <a:prstGeom prst="rect">
                <a:avLst/>
              </a:prstGeom>
              <a:solidFill>
                <a:srgbClr val="FFFFFF"/>
              </a:solidFill>
              <a:ln w="9525">
                <a:noFill/>
                <a:miter lim="800000"/>
              </a:ln>
            </p:spPr>
            <p:txBody>
              <a:bodyPr/>
              <a:lstStyle/>
              <a:p>
                <a:endParaRPr lang="zh-CN" altLang="en-US"/>
              </a:p>
            </p:txBody>
          </p:sp>
          <p:sp>
            <p:nvSpPr>
              <p:cNvPr id="67728" name="Line 433"/>
              <p:cNvSpPr>
                <a:spLocks noChangeShapeType="1"/>
              </p:cNvSpPr>
              <p:nvPr/>
            </p:nvSpPr>
            <p:spPr bwMode="auto">
              <a:xfrm flipH="1">
                <a:off x="4141" y="834"/>
                <a:ext cx="74" cy="1"/>
              </a:xfrm>
              <a:prstGeom prst="line">
                <a:avLst/>
              </a:prstGeom>
              <a:noFill/>
              <a:ln w="9525">
                <a:solidFill>
                  <a:srgbClr val="000000"/>
                </a:solidFill>
                <a:round/>
              </a:ln>
            </p:spPr>
            <p:txBody>
              <a:bodyPr/>
              <a:lstStyle/>
              <a:p>
                <a:endParaRPr lang="zh-CN" altLang="en-US"/>
              </a:p>
            </p:txBody>
          </p:sp>
          <p:grpSp>
            <p:nvGrpSpPr>
              <p:cNvPr id="67729" name="Group 434"/>
              <p:cNvGrpSpPr/>
              <p:nvPr/>
            </p:nvGrpSpPr>
            <p:grpSpPr bwMode="auto">
              <a:xfrm>
                <a:off x="3915" y="888"/>
                <a:ext cx="335" cy="51"/>
                <a:chOff x="3915" y="888"/>
                <a:chExt cx="335" cy="51"/>
              </a:xfrm>
            </p:grpSpPr>
            <p:sp>
              <p:nvSpPr>
                <p:cNvPr id="67730" name="Freeform 435"/>
                <p:cNvSpPr/>
                <p:nvPr/>
              </p:nvSpPr>
              <p:spPr bwMode="auto">
                <a:xfrm>
                  <a:off x="3915" y="888"/>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 name="T10" fmla="*/ 0 60000 65536"/>
                    <a:gd name="T11" fmla="*/ 0 60000 65536"/>
                    <a:gd name="T12" fmla="*/ 0 60000 65536"/>
                    <a:gd name="T13" fmla="*/ 0 60000 65536"/>
                    <a:gd name="T14" fmla="*/ 0 60000 65536"/>
                    <a:gd name="T15" fmla="*/ 0 w 335"/>
                    <a:gd name="T16" fmla="*/ 0 h 38"/>
                    <a:gd name="T17" fmla="*/ 335 w 335"/>
                    <a:gd name="T18" fmla="*/ 38 h 38"/>
                  </a:gdLst>
                  <a:ahLst/>
                  <a:cxnLst>
                    <a:cxn ang="T10">
                      <a:pos x="T0" y="T1"/>
                    </a:cxn>
                    <a:cxn ang="T11">
                      <a:pos x="T2" y="T3"/>
                    </a:cxn>
                    <a:cxn ang="T12">
                      <a:pos x="T4" y="T5"/>
                    </a:cxn>
                    <a:cxn ang="T13">
                      <a:pos x="T6" y="T7"/>
                    </a:cxn>
                    <a:cxn ang="T14">
                      <a:pos x="T8" y="T9"/>
                    </a:cxn>
                  </a:cxnLst>
                  <a:rect l="T15" t="T16" r="T17" b="T18"/>
                  <a:pathLst>
                    <a:path w="335" h="38">
                      <a:moveTo>
                        <a:pt x="0" y="38"/>
                      </a:moveTo>
                      <a:lnTo>
                        <a:pt x="40" y="0"/>
                      </a:lnTo>
                      <a:lnTo>
                        <a:pt x="296" y="0"/>
                      </a:lnTo>
                      <a:lnTo>
                        <a:pt x="335" y="38"/>
                      </a:lnTo>
                      <a:lnTo>
                        <a:pt x="0" y="38"/>
                      </a:lnTo>
                      <a:close/>
                    </a:path>
                  </a:pathLst>
                </a:custGeom>
                <a:solidFill>
                  <a:srgbClr val="C9C9B6"/>
                </a:solidFill>
                <a:ln w="9525">
                  <a:noFill/>
                  <a:round/>
                </a:ln>
              </p:spPr>
              <p:txBody>
                <a:bodyPr/>
                <a:lstStyle/>
                <a:p>
                  <a:endParaRPr lang="zh-CN" altLang="en-US"/>
                </a:p>
              </p:txBody>
            </p:sp>
            <p:sp>
              <p:nvSpPr>
                <p:cNvPr id="67731" name="Freeform 436"/>
                <p:cNvSpPr/>
                <p:nvPr/>
              </p:nvSpPr>
              <p:spPr bwMode="auto">
                <a:xfrm>
                  <a:off x="3915" y="888"/>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 name="T10" fmla="*/ 0 60000 65536"/>
                    <a:gd name="T11" fmla="*/ 0 60000 65536"/>
                    <a:gd name="T12" fmla="*/ 0 60000 65536"/>
                    <a:gd name="T13" fmla="*/ 0 60000 65536"/>
                    <a:gd name="T14" fmla="*/ 0 60000 65536"/>
                    <a:gd name="T15" fmla="*/ 0 w 335"/>
                    <a:gd name="T16" fmla="*/ 0 h 38"/>
                    <a:gd name="T17" fmla="*/ 335 w 335"/>
                    <a:gd name="T18" fmla="*/ 38 h 38"/>
                  </a:gdLst>
                  <a:ahLst/>
                  <a:cxnLst>
                    <a:cxn ang="T10">
                      <a:pos x="T0" y="T1"/>
                    </a:cxn>
                    <a:cxn ang="T11">
                      <a:pos x="T2" y="T3"/>
                    </a:cxn>
                    <a:cxn ang="T12">
                      <a:pos x="T4" y="T5"/>
                    </a:cxn>
                    <a:cxn ang="T13">
                      <a:pos x="T6" y="T7"/>
                    </a:cxn>
                    <a:cxn ang="T14">
                      <a:pos x="T8" y="T9"/>
                    </a:cxn>
                  </a:cxnLst>
                  <a:rect l="T15" t="T16" r="T17" b="T18"/>
                  <a:pathLst>
                    <a:path w="335" h="38">
                      <a:moveTo>
                        <a:pt x="0" y="38"/>
                      </a:moveTo>
                      <a:lnTo>
                        <a:pt x="40" y="0"/>
                      </a:lnTo>
                      <a:lnTo>
                        <a:pt x="296" y="0"/>
                      </a:lnTo>
                      <a:lnTo>
                        <a:pt x="335" y="38"/>
                      </a:lnTo>
                      <a:lnTo>
                        <a:pt x="0" y="38"/>
                      </a:lnTo>
                      <a:close/>
                    </a:path>
                  </a:pathLst>
                </a:custGeom>
                <a:solidFill>
                  <a:srgbClr val="C9C9B6"/>
                </a:solidFill>
                <a:ln w="9525">
                  <a:noFill/>
                  <a:round/>
                </a:ln>
              </p:spPr>
              <p:txBody>
                <a:bodyPr/>
                <a:lstStyle/>
                <a:p>
                  <a:endParaRPr lang="zh-CN" altLang="en-US"/>
                </a:p>
              </p:txBody>
            </p:sp>
            <p:sp>
              <p:nvSpPr>
                <p:cNvPr id="67732" name="Rectangle 437"/>
                <p:cNvSpPr>
                  <a:spLocks noChangeArrowheads="1"/>
                </p:cNvSpPr>
                <p:nvPr/>
              </p:nvSpPr>
              <p:spPr bwMode="auto">
                <a:xfrm>
                  <a:off x="3917" y="924"/>
                  <a:ext cx="331" cy="15"/>
                </a:xfrm>
                <a:prstGeom prst="rect">
                  <a:avLst/>
                </a:prstGeom>
                <a:solidFill>
                  <a:srgbClr val="BAB79D"/>
                </a:solidFill>
                <a:ln w="9525">
                  <a:noFill/>
                  <a:miter lim="800000"/>
                </a:ln>
              </p:spPr>
              <p:txBody>
                <a:bodyPr/>
                <a:lstStyle/>
                <a:p>
                  <a:endParaRPr lang="zh-CN" altLang="en-US"/>
                </a:p>
              </p:txBody>
            </p:sp>
          </p:grpSp>
        </p:grpSp>
      </p:grpSp>
      <p:sp>
        <p:nvSpPr>
          <p:cNvPr id="67713" name="Text Box 438"/>
          <p:cNvSpPr txBox="1">
            <a:spLocks noChangeArrowheads="1"/>
          </p:cNvSpPr>
          <p:nvPr/>
        </p:nvSpPr>
        <p:spPr bwMode="auto">
          <a:xfrm>
            <a:off x="2484438" y="2924175"/>
            <a:ext cx="6408737" cy="1382713"/>
          </a:xfrm>
          <a:prstGeom prst="rect">
            <a:avLst/>
          </a:prstGeom>
          <a:solidFill>
            <a:srgbClr val="FFFF99"/>
          </a:solidFill>
          <a:ln w="9525">
            <a:solidFill>
              <a:schemeClr val="tx2"/>
            </a:solidFill>
            <a:miter lim="800000"/>
          </a:ln>
        </p:spPr>
        <p:txBody>
          <a:bodyPr>
            <a:spAutoFit/>
          </a:bodyPr>
          <a:lstStyle/>
          <a:p>
            <a:pPr algn="ctr"/>
            <a:r>
              <a:rPr lang="zh-CN" altLang="en-US" dirty="0">
                <a:latin typeface="Arial" panose="020B0604020202020204" pitchFamily="34" charset="0"/>
              </a:rPr>
              <a:t>在同一个局域网上的主机或路由器的</a:t>
            </a:r>
          </a:p>
          <a:p>
            <a:pPr algn="ctr"/>
            <a:r>
              <a:rPr lang="en-US" altLang="zh-CN" dirty="0">
                <a:latin typeface="Arial" panose="020B0604020202020204" pitchFamily="34" charset="0"/>
              </a:rPr>
              <a:t>IP</a:t>
            </a:r>
            <a:r>
              <a:rPr lang="zh-CN" altLang="en-US" dirty="0">
                <a:latin typeface="Arial" panose="020B0604020202020204" pitchFamily="34" charset="0"/>
              </a:rPr>
              <a:t>地址中的网络号必须是一样的。</a:t>
            </a:r>
          </a:p>
          <a:p>
            <a:pPr algn="ctr"/>
            <a:r>
              <a:rPr lang="zh-CN" altLang="en-US" dirty="0">
                <a:latin typeface="Arial" panose="020B0604020202020204" pitchFamily="34" charset="0"/>
              </a:rPr>
              <a:t>图中的网络号就是</a:t>
            </a:r>
            <a:r>
              <a:rPr lang="en-US" altLang="zh-CN" dirty="0">
                <a:latin typeface="Arial" panose="020B0604020202020204" pitchFamily="34" charset="0"/>
              </a:rPr>
              <a:t>IP</a:t>
            </a:r>
            <a:r>
              <a:rPr lang="zh-CN" altLang="en-US" dirty="0">
                <a:latin typeface="Arial" panose="020B0604020202020204" pitchFamily="34" charset="0"/>
              </a:rPr>
              <a:t>地址中的</a:t>
            </a:r>
            <a:r>
              <a:rPr lang="en-US" altLang="zh-CN" dirty="0">
                <a:latin typeface="Arial" panose="020B0604020202020204" pitchFamily="34" charset="0"/>
              </a:rPr>
              <a:t>net-id</a:t>
            </a:r>
          </a:p>
        </p:txBody>
      </p:sp>
      <p:grpSp>
        <p:nvGrpSpPr>
          <p:cNvPr id="447646" name="Group 445"/>
          <p:cNvGrpSpPr/>
          <p:nvPr/>
        </p:nvGrpSpPr>
        <p:grpSpPr bwMode="auto">
          <a:xfrm>
            <a:off x="3475038" y="1741488"/>
            <a:ext cx="3967162" cy="968375"/>
            <a:chOff x="2189" y="1097"/>
            <a:chExt cx="2499" cy="610"/>
          </a:xfrm>
        </p:grpSpPr>
        <p:sp>
          <p:nvSpPr>
            <p:cNvPr id="67715" name="Line 440"/>
            <p:cNvSpPr>
              <a:spLocks noChangeShapeType="1"/>
            </p:cNvSpPr>
            <p:nvPr/>
          </p:nvSpPr>
          <p:spPr bwMode="auto">
            <a:xfrm>
              <a:off x="2189" y="1105"/>
              <a:ext cx="545" cy="0"/>
            </a:xfrm>
            <a:prstGeom prst="line">
              <a:avLst/>
            </a:prstGeom>
            <a:noFill/>
            <a:ln w="57150">
              <a:solidFill>
                <a:schemeClr val="hlink"/>
              </a:solidFill>
              <a:round/>
            </a:ln>
          </p:spPr>
          <p:txBody>
            <a:bodyPr/>
            <a:lstStyle/>
            <a:p>
              <a:endParaRPr lang="zh-CN" altLang="en-US"/>
            </a:p>
          </p:txBody>
        </p:sp>
        <p:sp>
          <p:nvSpPr>
            <p:cNvPr id="67716" name="Line 441"/>
            <p:cNvSpPr>
              <a:spLocks noChangeShapeType="1"/>
            </p:cNvSpPr>
            <p:nvPr/>
          </p:nvSpPr>
          <p:spPr bwMode="auto">
            <a:xfrm>
              <a:off x="3160" y="1097"/>
              <a:ext cx="545" cy="0"/>
            </a:xfrm>
            <a:prstGeom prst="line">
              <a:avLst/>
            </a:prstGeom>
            <a:noFill/>
            <a:ln w="57150">
              <a:solidFill>
                <a:schemeClr val="hlink"/>
              </a:solidFill>
              <a:round/>
            </a:ln>
          </p:spPr>
          <p:txBody>
            <a:bodyPr/>
            <a:lstStyle/>
            <a:p>
              <a:endParaRPr lang="zh-CN" altLang="en-US"/>
            </a:p>
          </p:txBody>
        </p:sp>
        <p:sp>
          <p:nvSpPr>
            <p:cNvPr id="67717" name="Line 443"/>
            <p:cNvSpPr>
              <a:spLocks noChangeShapeType="1"/>
            </p:cNvSpPr>
            <p:nvPr/>
          </p:nvSpPr>
          <p:spPr bwMode="auto">
            <a:xfrm>
              <a:off x="4143" y="1097"/>
              <a:ext cx="545" cy="0"/>
            </a:xfrm>
            <a:prstGeom prst="line">
              <a:avLst/>
            </a:prstGeom>
            <a:noFill/>
            <a:ln w="57150">
              <a:solidFill>
                <a:schemeClr val="hlink"/>
              </a:solidFill>
              <a:round/>
            </a:ln>
          </p:spPr>
          <p:txBody>
            <a:bodyPr/>
            <a:lstStyle/>
            <a:p>
              <a:endParaRPr lang="zh-CN" altLang="en-US"/>
            </a:p>
          </p:txBody>
        </p:sp>
        <p:sp>
          <p:nvSpPr>
            <p:cNvPr id="67718" name="Line 444"/>
            <p:cNvSpPr>
              <a:spLocks noChangeShapeType="1"/>
            </p:cNvSpPr>
            <p:nvPr/>
          </p:nvSpPr>
          <p:spPr bwMode="auto">
            <a:xfrm>
              <a:off x="2743" y="1707"/>
              <a:ext cx="545" cy="0"/>
            </a:xfrm>
            <a:prstGeom prst="line">
              <a:avLst/>
            </a:prstGeom>
            <a:noFill/>
            <a:ln w="57150">
              <a:solidFill>
                <a:schemeClr val="hlink"/>
              </a:solidFill>
              <a:round/>
            </a:ln>
          </p:spPr>
          <p:txBody>
            <a:bodyPr/>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447646"/>
                                        </p:tgtEl>
                                        <p:attrNameLst>
                                          <p:attrName>style.visibility</p:attrName>
                                        </p:attrNameLst>
                                      </p:cBhvr>
                                      <p:to>
                                        <p:strVal val="visible"/>
                                      </p:to>
                                    </p:set>
                                  </p:childTnLst>
                                </p:cTn>
                              </p:par>
                            </p:childTnLst>
                          </p:cTn>
                        </p:par>
                        <p:par>
                          <p:cTn id="7" fill="hold">
                            <p:stCondLst>
                              <p:cond delay="0"/>
                            </p:stCondLst>
                            <p:childTnLst>
                              <p:par>
                                <p:cTn id="8" presetID="35" presetClass="emph" presetSubtype="0" repeatCount="3000" fill="hold" nodeType="afterEffect">
                                  <p:stCondLst>
                                    <p:cond delay="0"/>
                                  </p:stCondLst>
                                  <p:childTnLst>
                                    <p:anim calcmode="discrete" valueType="str">
                                      <p:cBhvr>
                                        <p:cTn id="9" dur="1000" fill="hold"/>
                                        <p:tgtEl>
                                          <p:spTgt spid="447646"/>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15"/>
          <p:cNvSpPr>
            <a:spLocks noChangeArrowheads="1"/>
          </p:cNvSpPr>
          <p:nvPr/>
        </p:nvSpPr>
        <p:spPr bwMode="auto">
          <a:xfrm>
            <a:off x="7416800" y="3405188"/>
            <a:ext cx="1319213" cy="309562"/>
          </a:xfrm>
          <a:prstGeom prst="rect">
            <a:avLst/>
          </a:prstGeom>
          <a:solidFill>
            <a:srgbClr val="FFCCFF"/>
          </a:solidFill>
          <a:ln w="9525">
            <a:noFill/>
            <a:miter lim="800000"/>
          </a:ln>
        </p:spPr>
        <p:txBody>
          <a:bodyPr wrap="none" anchor="ctr"/>
          <a:lstStyle/>
          <a:p>
            <a:endParaRPr lang="zh-CN" altLang="en-US"/>
          </a:p>
        </p:txBody>
      </p:sp>
      <p:sp>
        <p:nvSpPr>
          <p:cNvPr id="20483" name="Text Box 16"/>
          <p:cNvSpPr txBox="1">
            <a:spLocks noChangeArrowheads="1"/>
          </p:cNvSpPr>
          <p:nvPr/>
        </p:nvSpPr>
        <p:spPr bwMode="auto">
          <a:xfrm>
            <a:off x="7364413" y="2701925"/>
            <a:ext cx="1454150" cy="1616075"/>
          </a:xfrm>
          <a:prstGeom prst="rect">
            <a:avLst/>
          </a:prstGeom>
          <a:noFill/>
          <a:ln w="9525">
            <a:noFill/>
            <a:miter lim="800000"/>
          </a:ln>
        </p:spPr>
        <p:txBody>
          <a:bodyPr wrap="none">
            <a:spAutoFit/>
          </a:bodyPr>
          <a:lstStyle/>
          <a:p>
            <a:pPr algn="ctr"/>
            <a:r>
              <a:rPr lang="zh-CN" altLang="en-US" sz="2000">
                <a:latin typeface="Arial" panose="020B0604020202020204" pitchFamily="34" charset="0"/>
              </a:rPr>
              <a:t>应用层</a:t>
            </a:r>
          </a:p>
          <a:p>
            <a:pPr algn="ctr"/>
            <a:r>
              <a:rPr lang="zh-CN" altLang="en-US" sz="2000">
                <a:latin typeface="Arial" panose="020B0604020202020204" pitchFamily="34" charset="0"/>
              </a:rPr>
              <a:t>运输层</a:t>
            </a:r>
          </a:p>
          <a:p>
            <a:pPr algn="ctr"/>
            <a:r>
              <a:rPr lang="zh-CN" altLang="en-US" sz="2000">
                <a:latin typeface="Arial" panose="020B0604020202020204" pitchFamily="34" charset="0"/>
              </a:rPr>
              <a:t>网络层</a:t>
            </a:r>
          </a:p>
          <a:p>
            <a:pPr algn="ctr"/>
            <a:r>
              <a:rPr lang="zh-CN" altLang="en-US" sz="2000">
                <a:latin typeface="Arial" panose="020B0604020202020204" pitchFamily="34" charset="0"/>
              </a:rPr>
              <a:t>数据链路层</a:t>
            </a:r>
          </a:p>
          <a:p>
            <a:pPr algn="ctr"/>
            <a:r>
              <a:rPr lang="zh-CN" altLang="en-US" sz="2000">
                <a:latin typeface="Arial" panose="020B0604020202020204" pitchFamily="34" charset="0"/>
              </a:rPr>
              <a:t>物理层</a:t>
            </a:r>
          </a:p>
        </p:txBody>
      </p:sp>
      <p:sp>
        <p:nvSpPr>
          <p:cNvPr id="20484" name="Rectangle 7"/>
          <p:cNvSpPr>
            <a:spLocks noChangeArrowheads="1"/>
          </p:cNvSpPr>
          <p:nvPr/>
        </p:nvSpPr>
        <p:spPr bwMode="auto">
          <a:xfrm>
            <a:off x="280988" y="3319463"/>
            <a:ext cx="1319212" cy="309562"/>
          </a:xfrm>
          <a:prstGeom prst="rect">
            <a:avLst/>
          </a:prstGeom>
          <a:solidFill>
            <a:srgbClr val="FFCCFF"/>
          </a:solidFill>
          <a:ln w="9525">
            <a:noFill/>
            <a:miter lim="800000"/>
          </a:ln>
        </p:spPr>
        <p:txBody>
          <a:bodyPr wrap="none" anchor="ctr"/>
          <a:lstStyle/>
          <a:p>
            <a:endParaRPr lang="zh-CN" altLang="en-US"/>
          </a:p>
        </p:txBody>
      </p:sp>
      <p:sp>
        <p:nvSpPr>
          <p:cNvPr id="20485" name="Text Box 8"/>
          <p:cNvSpPr txBox="1">
            <a:spLocks noChangeArrowheads="1"/>
          </p:cNvSpPr>
          <p:nvPr/>
        </p:nvSpPr>
        <p:spPr bwMode="auto">
          <a:xfrm>
            <a:off x="228600" y="2616200"/>
            <a:ext cx="1454150" cy="1616075"/>
          </a:xfrm>
          <a:prstGeom prst="rect">
            <a:avLst/>
          </a:prstGeom>
          <a:noFill/>
          <a:ln w="9525">
            <a:noFill/>
            <a:miter lim="800000"/>
          </a:ln>
        </p:spPr>
        <p:txBody>
          <a:bodyPr wrap="none">
            <a:spAutoFit/>
          </a:bodyPr>
          <a:lstStyle/>
          <a:p>
            <a:pPr algn="ctr"/>
            <a:r>
              <a:rPr lang="zh-CN" altLang="en-US" sz="2000">
                <a:latin typeface="Arial" panose="020B0604020202020204" pitchFamily="34" charset="0"/>
              </a:rPr>
              <a:t>应用层</a:t>
            </a:r>
          </a:p>
          <a:p>
            <a:pPr algn="ctr"/>
            <a:r>
              <a:rPr lang="zh-CN" altLang="en-US" sz="2000">
                <a:latin typeface="Arial" panose="020B0604020202020204" pitchFamily="34" charset="0"/>
              </a:rPr>
              <a:t>运输层</a:t>
            </a:r>
          </a:p>
          <a:p>
            <a:pPr algn="ctr"/>
            <a:r>
              <a:rPr lang="zh-CN" altLang="en-US" sz="2000">
                <a:latin typeface="Arial" panose="020B0604020202020204" pitchFamily="34" charset="0"/>
              </a:rPr>
              <a:t>网络层</a:t>
            </a:r>
          </a:p>
          <a:p>
            <a:pPr algn="ctr"/>
            <a:r>
              <a:rPr lang="zh-CN" altLang="en-US" sz="2000">
                <a:latin typeface="Arial" panose="020B0604020202020204" pitchFamily="34" charset="0"/>
              </a:rPr>
              <a:t>数据链路层</a:t>
            </a:r>
          </a:p>
          <a:p>
            <a:pPr algn="ctr"/>
            <a:r>
              <a:rPr lang="zh-CN" altLang="en-US" sz="2000">
                <a:latin typeface="Arial" panose="020B0604020202020204" pitchFamily="34" charset="0"/>
              </a:rPr>
              <a:t>物理层</a:t>
            </a:r>
          </a:p>
        </p:txBody>
      </p:sp>
      <p:sp>
        <p:nvSpPr>
          <p:cNvPr id="20486" name="Rectangle 2"/>
          <p:cNvSpPr>
            <a:spLocks noGrp="1" noChangeArrowheads="1"/>
          </p:cNvSpPr>
          <p:nvPr>
            <p:ph type="title"/>
          </p:nvPr>
        </p:nvSpPr>
        <p:spPr>
          <a:xfrm>
            <a:off x="355599" y="203200"/>
            <a:ext cx="8462963" cy="705520"/>
          </a:xfrm>
        </p:spPr>
        <p:txBody>
          <a:bodyPr/>
          <a:lstStyle/>
          <a:p>
            <a:pPr eaLnBrk="1" hangingPunct="1"/>
            <a:r>
              <a:rPr lang="zh-CN" altLang="en-US" dirty="0"/>
              <a:t>虚电路服务</a:t>
            </a:r>
          </a:p>
        </p:txBody>
      </p:sp>
      <p:sp>
        <p:nvSpPr>
          <p:cNvPr id="20487" name="Line 4"/>
          <p:cNvSpPr>
            <a:spLocks noChangeShapeType="1"/>
          </p:cNvSpPr>
          <p:nvPr/>
        </p:nvSpPr>
        <p:spPr bwMode="auto">
          <a:xfrm>
            <a:off x="4537075" y="2946400"/>
            <a:ext cx="58738" cy="561975"/>
          </a:xfrm>
          <a:prstGeom prst="line">
            <a:avLst/>
          </a:prstGeom>
          <a:noFill/>
          <a:ln w="9525">
            <a:solidFill>
              <a:schemeClr val="tx1"/>
            </a:solidFill>
            <a:round/>
          </a:ln>
        </p:spPr>
        <p:txBody>
          <a:bodyPr/>
          <a:lstStyle/>
          <a:p>
            <a:endParaRPr lang="zh-CN" altLang="en-US"/>
          </a:p>
        </p:txBody>
      </p:sp>
      <p:sp>
        <p:nvSpPr>
          <p:cNvPr id="20488" name="Line 5"/>
          <p:cNvSpPr>
            <a:spLocks noChangeShapeType="1"/>
          </p:cNvSpPr>
          <p:nvPr/>
        </p:nvSpPr>
        <p:spPr bwMode="auto">
          <a:xfrm>
            <a:off x="1944688" y="3813175"/>
            <a:ext cx="508000" cy="258763"/>
          </a:xfrm>
          <a:prstGeom prst="line">
            <a:avLst/>
          </a:prstGeom>
          <a:noFill/>
          <a:ln w="9525">
            <a:solidFill>
              <a:schemeClr val="tx1"/>
            </a:solidFill>
            <a:round/>
          </a:ln>
        </p:spPr>
        <p:txBody>
          <a:bodyPr/>
          <a:lstStyle/>
          <a:p>
            <a:endParaRPr lang="zh-CN" altLang="en-US"/>
          </a:p>
        </p:txBody>
      </p:sp>
      <p:sp>
        <p:nvSpPr>
          <p:cNvPr id="20489" name="Rectangle 9"/>
          <p:cNvSpPr>
            <a:spLocks noChangeArrowheads="1"/>
          </p:cNvSpPr>
          <p:nvPr/>
        </p:nvSpPr>
        <p:spPr bwMode="auto">
          <a:xfrm>
            <a:off x="260350" y="2697163"/>
            <a:ext cx="1354138" cy="1493837"/>
          </a:xfrm>
          <a:prstGeom prst="rect">
            <a:avLst/>
          </a:prstGeom>
          <a:noFill/>
          <a:ln w="28575">
            <a:solidFill>
              <a:schemeClr val="folHlink"/>
            </a:solidFill>
            <a:miter lim="800000"/>
          </a:ln>
        </p:spPr>
        <p:txBody>
          <a:bodyPr wrap="none" anchor="ctr"/>
          <a:lstStyle/>
          <a:p>
            <a:endParaRPr lang="zh-CN" altLang="en-US"/>
          </a:p>
        </p:txBody>
      </p:sp>
      <p:sp>
        <p:nvSpPr>
          <p:cNvPr id="20490" name="Line 10"/>
          <p:cNvSpPr>
            <a:spLocks noChangeShapeType="1"/>
          </p:cNvSpPr>
          <p:nvPr/>
        </p:nvSpPr>
        <p:spPr bwMode="auto">
          <a:xfrm>
            <a:off x="260350" y="3040063"/>
            <a:ext cx="1354138" cy="0"/>
          </a:xfrm>
          <a:prstGeom prst="line">
            <a:avLst/>
          </a:prstGeom>
          <a:noFill/>
          <a:ln w="9525">
            <a:solidFill>
              <a:schemeClr val="tx1"/>
            </a:solidFill>
            <a:round/>
          </a:ln>
        </p:spPr>
        <p:txBody>
          <a:bodyPr/>
          <a:lstStyle/>
          <a:p>
            <a:endParaRPr lang="zh-CN" altLang="en-US"/>
          </a:p>
        </p:txBody>
      </p:sp>
      <p:sp>
        <p:nvSpPr>
          <p:cNvPr id="20491" name="Line 11"/>
          <p:cNvSpPr>
            <a:spLocks noChangeShapeType="1"/>
          </p:cNvSpPr>
          <p:nvPr/>
        </p:nvSpPr>
        <p:spPr bwMode="auto">
          <a:xfrm>
            <a:off x="260350" y="3328988"/>
            <a:ext cx="1354138" cy="0"/>
          </a:xfrm>
          <a:prstGeom prst="line">
            <a:avLst/>
          </a:prstGeom>
          <a:noFill/>
          <a:ln w="9525">
            <a:solidFill>
              <a:schemeClr val="tx1"/>
            </a:solidFill>
            <a:round/>
          </a:ln>
        </p:spPr>
        <p:txBody>
          <a:bodyPr/>
          <a:lstStyle/>
          <a:p>
            <a:endParaRPr lang="zh-CN" altLang="en-US"/>
          </a:p>
        </p:txBody>
      </p:sp>
      <p:sp>
        <p:nvSpPr>
          <p:cNvPr id="20492" name="Line 12"/>
          <p:cNvSpPr>
            <a:spLocks noChangeShapeType="1"/>
          </p:cNvSpPr>
          <p:nvPr/>
        </p:nvSpPr>
        <p:spPr bwMode="auto">
          <a:xfrm>
            <a:off x="260350" y="3617913"/>
            <a:ext cx="1354138" cy="0"/>
          </a:xfrm>
          <a:prstGeom prst="line">
            <a:avLst/>
          </a:prstGeom>
          <a:noFill/>
          <a:ln w="9525">
            <a:solidFill>
              <a:schemeClr val="tx1"/>
            </a:solidFill>
            <a:round/>
          </a:ln>
        </p:spPr>
        <p:txBody>
          <a:bodyPr/>
          <a:lstStyle/>
          <a:p>
            <a:endParaRPr lang="zh-CN" altLang="en-US"/>
          </a:p>
        </p:txBody>
      </p:sp>
      <p:sp>
        <p:nvSpPr>
          <p:cNvPr id="20493" name="Line 13"/>
          <p:cNvSpPr>
            <a:spLocks noChangeShapeType="1"/>
          </p:cNvSpPr>
          <p:nvPr/>
        </p:nvSpPr>
        <p:spPr bwMode="auto">
          <a:xfrm>
            <a:off x="260350" y="3906838"/>
            <a:ext cx="1354138" cy="0"/>
          </a:xfrm>
          <a:prstGeom prst="line">
            <a:avLst/>
          </a:prstGeom>
          <a:noFill/>
          <a:ln w="9525">
            <a:solidFill>
              <a:schemeClr val="tx1"/>
            </a:solidFill>
            <a:round/>
          </a:ln>
        </p:spPr>
        <p:txBody>
          <a:bodyPr/>
          <a:lstStyle/>
          <a:p>
            <a:endParaRPr lang="zh-CN" altLang="en-US"/>
          </a:p>
        </p:txBody>
      </p:sp>
      <p:sp>
        <p:nvSpPr>
          <p:cNvPr id="20494" name="Rectangle 17"/>
          <p:cNvSpPr>
            <a:spLocks noChangeArrowheads="1"/>
          </p:cNvSpPr>
          <p:nvPr/>
        </p:nvSpPr>
        <p:spPr bwMode="auto">
          <a:xfrm>
            <a:off x="7396163" y="2767013"/>
            <a:ext cx="1354137" cy="1509712"/>
          </a:xfrm>
          <a:prstGeom prst="rect">
            <a:avLst/>
          </a:prstGeom>
          <a:noFill/>
          <a:ln w="28575">
            <a:solidFill>
              <a:schemeClr val="folHlink"/>
            </a:solidFill>
            <a:miter lim="800000"/>
          </a:ln>
        </p:spPr>
        <p:txBody>
          <a:bodyPr wrap="none" anchor="ctr"/>
          <a:lstStyle/>
          <a:p>
            <a:endParaRPr lang="zh-CN" altLang="en-US"/>
          </a:p>
        </p:txBody>
      </p:sp>
      <p:sp>
        <p:nvSpPr>
          <p:cNvPr id="20495" name="Line 18"/>
          <p:cNvSpPr>
            <a:spLocks noChangeShapeType="1"/>
          </p:cNvSpPr>
          <p:nvPr/>
        </p:nvSpPr>
        <p:spPr bwMode="auto">
          <a:xfrm>
            <a:off x="7396163" y="3125788"/>
            <a:ext cx="1354137" cy="0"/>
          </a:xfrm>
          <a:prstGeom prst="line">
            <a:avLst/>
          </a:prstGeom>
          <a:noFill/>
          <a:ln w="9525">
            <a:solidFill>
              <a:schemeClr val="tx1"/>
            </a:solidFill>
            <a:round/>
          </a:ln>
        </p:spPr>
        <p:txBody>
          <a:bodyPr/>
          <a:lstStyle/>
          <a:p>
            <a:endParaRPr lang="zh-CN" altLang="en-US"/>
          </a:p>
        </p:txBody>
      </p:sp>
      <p:sp>
        <p:nvSpPr>
          <p:cNvPr id="20496" name="Line 19"/>
          <p:cNvSpPr>
            <a:spLocks noChangeShapeType="1"/>
          </p:cNvSpPr>
          <p:nvPr/>
        </p:nvSpPr>
        <p:spPr bwMode="auto">
          <a:xfrm>
            <a:off x="7396163" y="3414713"/>
            <a:ext cx="1354137" cy="0"/>
          </a:xfrm>
          <a:prstGeom prst="line">
            <a:avLst/>
          </a:prstGeom>
          <a:noFill/>
          <a:ln w="9525">
            <a:solidFill>
              <a:schemeClr val="tx1"/>
            </a:solidFill>
            <a:round/>
          </a:ln>
        </p:spPr>
        <p:txBody>
          <a:bodyPr/>
          <a:lstStyle/>
          <a:p>
            <a:endParaRPr lang="zh-CN" altLang="en-US"/>
          </a:p>
        </p:txBody>
      </p:sp>
      <p:sp>
        <p:nvSpPr>
          <p:cNvPr id="20497" name="Line 20"/>
          <p:cNvSpPr>
            <a:spLocks noChangeShapeType="1"/>
          </p:cNvSpPr>
          <p:nvPr/>
        </p:nvSpPr>
        <p:spPr bwMode="auto">
          <a:xfrm>
            <a:off x="7396163" y="3703638"/>
            <a:ext cx="1354137" cy="0"/>
          </a:xfrm>
          <a:prstGeom prst="line">
            <a:avLst/>
          </a:prstGeom>
          <a:noFill/>
          <a:ln w="9525">
            <a:solidFill>
              <a:schemeClr val="tx1"/>
            </a:solidFill>
            <a:round/>
          </a:ln>
        </p:spPr>
        <p:txBody>
          <a:bodyPr/>
          <a:lstStyle/>
          <a:p>
            <a:endParaRPr lang="zh-CN" altLang="en-US"/>
          </a:p>
        </p:txBody>
      </p:sp>
      <p:sp>
        <p:nvSpPr>
          <p:cNvPr id="20498" name="Line 21"/>
          <p:cNvSpPr>
            <a:spLocks noChangeShapeType="1"/>
          </p:cNvSpPr>
          <p:nvPr/>
        </p:nvSpPr>
        <p:spPr bwMode="auto">
          <a:xfrm>
            <a:off x="7396163" y="3992563"/>
            <a:ext cx="1354137" cy="0"/>
          </a:xfrm>
          <a:prstGeom prst="line">
            <a:avLst/>
          </a:prstGeom>
          <a:noFill/>
          <a:ln w="9525">
            <a:solidFill>
              <a:schemeClr val="tx1"/>
            </a:solidFill>
            <a:round/>
          </a:ln>
        </p:spPr>
        <p:txBody>
          <a:bodyPr/>
          <a:lstStyle/>
          <a:p>
            <a:endParaRPr lang="zh-CN" altLang="en-US"/>
          </a:p>
        </p:txBody>
      </p:sp>
      <p:sp>
        <p:nvSpPr>
          <p:cNvPr id="20499" name="Text Box 22"/>
          <p:cNvSpPr txBox="1">
            <a:spLocks noChangeArrowheads="1"/>
          </p:cNvSpPr>
          <p:nvPr/>
        </p:nvSpPr>
        <p:spPr bwMode="auto">
          <a:xfrm>
            <a:off x="1728788" y="2878138"/>
            <a:ext cx="460375" cy="396875"/>
          </a:xfrm>
          <a:prstGeom prst="rect">
            <a:avLst/>
          </a:prstGeom>
          <a:noFill/>
          <a:ln w="9525">
            <a:noFill/>
            <a:miter lim="800000"/>
          </a:ln>
        </p:spPr>
        <p:txBody>
          <a:bodyPr wrap="none">
            <a:spAutoFit/>
          </a:bodyPr>
          <a:lstStyle/>
          <a:p>
            <a:r>
              <a:rPr lang="en-US" altLang="zh-CN" sz="2000" dirty="0">
                <a:latin typeface="Arial" panose="020B0604020202020204" pitchFamily="34" charset="0"/>
              </a:rPr>
              <a:t>H</a:t>
            </a:r>
            <a:r>
              <a:rPr lang="en-US" altLang="zh-CN" sz="2000" baseline="-25000" dirty="0">
                <a:latin typeface="Arial" panose="020B0604020202020204" pitchFamily="34" charset="0"/>
              </a:rPr>
              <a:t>1</a:t>
            </a:r>
          </a:p>
        </p:txBody>
      </p:sp>
      <p:pic>
        <p:nvPicPr>
          <p:cNvPr id="20500" name="Picture 23"/>
          <p:cNvPicPr>
            <a:picLocks noChangeArrowheads="1"/>
          </p:cNvPicPr>
          <p:nvPr/>
        </p:nvPicPr>
        <p:blipFill>
          <a:blip r:embed="rId3" cstate="print"/>
          <a:srcRect/>
          <a:stretch>
            <a:fillRect/>
          </a:stretch>
        </p:blipFill>
        <p:spPr bwMode="auto">
          <a:xfrm>
            <a:off x="1690688" y="3263900"/>
            <a:ext cx="592137" cy="650875"/>
          </a:xfrm>
          <a:prstGeom prst="rect">
            <a:avLst/>
          </a:prstGeom>
          <a:noFill/>
          <a:ln w="9525">
            <a:noFill/>
            <a:miter lim="800000"/>
            <a:headEnd/>
            <a:tailEnd/>
          </a:ln>
        </p:spPr>
      </p:pic>
      <p:sp>
        <p:nvSpPr>
          <p:cNvPr id="20501" name="Line 24"/>
          <p:cNvSpPr>
            <a:spLocks noChangeShapeType="1"/>
          </p:cNvSpPr>
          <p:nvPr/>
        </p:nvSpPr>
        <p:spPr bwMode="auto">
          <a:xfrm>
            <a:off x="2789238" y="4071938"/>
            <a:ext cx="1608137" cy="606425"/>
          </a:xfrm>
          <a:prstGeom prst="line">
            <a:avLst/>
          </a:prstGeom>
          <a:noFill/>
          <a:ln w="9525">
            <a:solidFill>
              <a:schemeClr val="tx1"/>
            </a:solidFill>
            <a:round/>
          </a:ln>
        </p:spPr>
        <p:txBody>
          <a:bodyPr/>
          <a:lstStyle/>
          <a:p>
            <a:endParaRPr lang="zh-CN" altLang="en-US"/>
          </a:p>
        </p:txBody>
      </p:sp>
      <p:sp>
        <p:nvSpPr>
          <p:cNvPr id="20502" name="Line 25"/>
          <p:cNvSpPr>
            <a:spLocks noChangeShapeType="1"/>
          </p:cNvSpPr>
          <p:nvPr/>
        </p:nvSpPr>
        <p:spPr bwMode="auto">
          <a:xfrm flipV="1">
            <a:off x="2705100" y="3638550"/>
            <a:ext cx="1862138" cy="433388"/>
          </a:xfrm>
          <a:prstGeom prst="line">
            <a:avLst/>
          </a:prstGeom>
          <a:noFill/>
          <a:ln w="9525">
            <a:solidFill>
              <a:schemeClr val="tx1"/>
            </a:solidFill>
            <a:round/>
          </a:ln>
        </p:spPr>
        <p:txBody>
          <a:bodyPr/>
          <a:lstStyle/>
          <a:p>
            <a:endParaRPr lang="zh-CN" altLang="en-US"/>
          </a:p>
        </p:txBody>
      </p:sp>
      <p:sp>
        <p:nvSpPr>
          <p:cNvPr id="20503" name="Line 26"/>
          <p:cNvSpPr>
            <a:spLocks noChangeShapeType="1"/>
          </p:cNvSpPr>
          <p:nvPr/>
        </p:nvSpPr>
        <p:spPr bwMode="auto">
          <a:xfrm>
            <a:off x="4735513" y="3638550"/>
            <a:ext cx="1524000" cy="519113"/>
          </a:xfrm>
          <a:prstGeom prst="line">
            <a:avLst/>
          </a:prstGeom>
          <a:noFill/>
          <a:ln w="9525">
            <a:solidFill>
              <a:schemeClr val="tx1"/>
            </a:solidFill>
            <a:round/>
          </a:ln>
        </p:spPr>
        <p:txBody>
          <a:bodyPr/>
          <a:lstStyle/>
          <a:p>
            <a:endParaRPr lang="zh-CN" altLang="en-US"/>
          </a:p>
        </p:txBody>
      </p:sp>
      <p:sp>
        <p:nvSpPr>
          <p:cNvPr id="20504" name="Line 27"/>
          <p:cNvSpPr>
            <a:spLocks noChangeShapeType="1"/>
          </p:cNvSpPr>
          <p:nvPr/>
        </p:nvSpPr>
        <p:spPr bwMode="auto">
          <a:xfrm flipV="1">
            <a:off x="4567238" y="4246563"/>
            <a:ext cx="1692275" cy="431800"/>
          </a:xfrm>
          <a:prstGeom prst="line">
            <a:avLst/>
          </a:prstGeom>
          <a:noFill/>
          <a:ln w="9525">
            <a:solidFill>
              <a:schemeClr val="tx1"/>
            </a:solidFill>
            <a:round/>
          </a:ln>
        </p:spPr>
        <p:txBody>
          <a:bodyPr/>
          <a:lstStyle/>
          <a:p>
            <a:endParaRPr lang="zh-CN" altLang="en-US"/>
          </a:p>
        </p:txBody>
      </p:sp>
      <p:sp>
        <p:nvSpPr>
          <p:cNvPr id="20505" name="Line 28"/>
          <p:cNvSpPr>
            <a:spLocks noChangeShapeType="1"/>
          </p:cNvSpPr>
          <p:nvPr/>
        </p:nvSpPr>
        <p:spPr bwMode="auto">
          <a:xfrm flipV="1">
            <a:off x="6343650" y="3813175"/>
            <a:ext cx="676275" cy="344488"/>
          </a:xfrm>
          <a:prstGeom prst="line">
            <a:avLst/>
          </a:prstGeom>
          <a:noFill/>
          <a:ln w="9525">
            <a:solidFill>
              <a:schemeClr val="tx1"/>
            </a:solidFill>
            <a:round/>
          </a:ln>
        </p:spPr>
        <p:txBody>
          <a:bodyPr/>
          <a:lstStyle/>
          <a:p>
            <a:endParaRPr lang="zh-CN" altLang="en-US"/>
          </a:p>
        </p:txBody>
      </p:sp>
      <p:grpSp>
        <p:nvGrpSpPr>
          <p:cNvPr id="20506" name="Group 29"/>
          <p:cNvGrpSpPr/>
          <p:nvPr/>
        </p:nvGrpSpPr>
        <p:grpSpPr bwMode="auto">
          <a:xfrm>
            <a:off x="6764338" y="2898775"/>
            <a:ext cx="593725" cy="1042988"/>
            <a:chOff x="5283" y="1002"/>
            <a:chExt cx="318" cy="545"/>
          </a:xfrm>
        </p:grpSpPr>
        <p:sp>
          <p:nvSpPr>
            <p:cNvPr id="20517" name="Text Box 30"/>
            <p:cNvSpPr txBox="1">
              <a:spLocks noChangeArrowheads="1"/>
            </p:cNvSpPr>
            <p:nvPr/>
          </p:nvSpPr>
          <p:spPr bwMode="auto">
            <a:xfrm>
              <a:off x="5283" y="1002"/>
              <a:ext cx="284" cy="207"/>
            </a:xfrm>
            <a:prstGeom prst="rect">
              <a:avLst/>
            </a:prstGeom>
            <a:noFill/>
            <a:ln w="9525">
              <a:noFill/>
              <a:miter lim="800000"/>
            </a:ln>
          </p:spPr>
          <p:txBody>
            <a:bodyPr wrap="none">
              <a:spAutoFit/>
            </a:bodyPr>
            <a:lstStyle/>
            <a:p>
              <a:r>
                <a:rPr lang="en-US" altLang="zh-CN" sz="2000" dirty="0">
                  <a:latin typeface="Arial" panose="020B0604020202020204" pitchFamily="34" charset="0"/>
                </a:rPr>
                <a:t> H</a:t>
              </a:r>
              <a:r>
                <a:rPr lang="en-US" altLang="zh-CN" sz="2000" baseline="-25000" dirty="0">
                  <a:latin typeface="Arial" panose="020B0604020202020204" pitchFamily="34" charset="0"/>
                </a:rPr>
                <a:t>2</a:t>
              </a:r>
            </a:p>
          </p:txBody>
        </p:sp>
        <p:pic>
          <p:nvPicPr>
            <p:cNvPr id="20518" name="Picture 31"/>
            <p:cNvPicPr>
              <a:picLocks noChangeArrowheads="1"/>
            </p:cNvPicPr>
            <p:nvPr/>
          </p:nvPicPr>
          <p:blipFill>
            <a:blip r:embed="rId3" cstate="print"/>
            <a:srcRect/>
            <a:stretch>
              <a:fillRect/>
            </a:stretch>
          </p:blipFill>
          <p:spPr bwMode="auto">
            <a:xfrm>
              <a:off x="5284" y="1207"/>
              <a:ext cx="317" cy="340"/>
            </a:xfrm>
            <a:prstGeom prst="rect">
              <a:avLst/>
            </a:prstGeom>
            <a:noFill/>
            <a:ln w="9525">
              <a:noFill/>
              <a:miter lim="800000"/>
              <a:headEnd/>
              <a:tailEnd/>
            </a:ln>
          </p:spPr>
        </p:pic>
      </p:grpSp>
      <p:sp>
        <p:nvSpPr>
          <p:cNvPr id="20507" name="Line 32"/>
          <p:cNvSpPr>
            <a:spLocks noChangeShapeType="1"/>
          </p:cNvSpPr>
          <p:nvPr/>
        </p:nvSpPr>
        <p:spPr bwMode="auto">
          <a:xfrm flipV="1">
            <a:off x="2705100" y="2859088"/>
            <a:ext cx="1776413" cy="1127125"/>
          </a:xfrm>
          <a:prstGeom prst="line">
            <a:avLst/>
          </a:prstGeom>
          <a:noFill/>
          <a:ln w="9525">
            <a:solidFill>
              <a:schemeClr val="tx1"/>
            </a:solidFill>
            <a:round/>
          </a:ln>
        </p:spPr>
        <p:txBody>
          <a:bodyPr/>
          <a:lstStyle/>
          <a:p>
            <a:endParaRPr lang="zh-CN" altLang="en-US"/>
          </a:p>
        </p:txBody>
      </p:sp>
      <p:sp>
        <p:nvSpPr>
          <p:cNvPr id="20508" name="Line 33"/>
          <p:cNvSpPr>
            <a:spLocks noChangeShapeType="1"/>
          </p:cNvSpPr>
          <p:nvPr/>
        </p:nvSpPr>
        <p:spPr bwMode="auto">
          <a:xfrm>
            <a:off x="4651375" y="2859088"/>
            <a:ext cx="1692275" cy="1212850"/>
          </a:xfrm>
          <a:prstGeom prst="line">
            <a:avLst/>
          </a:prstGeom>
          <a:noFill/>
          <a:ln w="9525">
            <a:solidFill>
              <a:schemeClr val="tx1"/>
            </a:solidFill>
            <a:round/>
          </a:ln>
        </p:spPr>
        <p:txBody>
          <a:bodyPr/>
          <a:lstStyle/>
          <a:p>
            <a:endParaRPr lang="zh-CN" altLang="en-US"/>
          </a:p>
        </p:txBody>
      </p:sp>
      <p:pic>
        <p:nvPicPr>
          <p:cNvPr id="20509" name="Picture 34"/>
          <p:cNvPicPr>
            <a:picLocks noChangeArrowheads="1"/>
          </p:cNvPicPr>
          <p:nvPr/>
        </p:nvPicPr>
        <p:blipFill>
          <a:blip r:embed="rId4" cstate="print"/>
          <a:srcRect/>
          <a:stretch>
            <a:fillRect/>
          </a:stretch>
        </p:blipFill>
        <p:spPr bwMode="auto">
          <a:xfrm>
            <a:off x="2347913" y="3898900"/>
            <a:ext cx="611187" cy="346075"/>
          </a:xfrm>
          <a:prstGeom prst="rect">
            <a:avLst/>
          </a:prstGeom>
          <a:noFill/>
          <a:ln w="12699">
            <a:noFill/>
            <a:miter lim="800000"/>
            <a:headEnd/>
            <a:tailEnd/>
          </a:ln>
        </p:spPr>
      </p:pic>
      <p:pic>
        <p:nvPicPr>
          <p:cNvPr id="20510" name="Picture 35"/>
          <p:cNvPicPr>
            <a:picLocks noChangeArrowheads="1"/>
          </p:cNvPicPr>
          <p:nvPr/>
        </p:nvPicPr>
        <p:blipFill>
          <a:blip r:embed="rId4" cstate="print"/>
          <a:srcRect/>
          <a:stretch>
            <a:fillRect/>
          </a:stretch>
        </p:blipFill>
        <p:spPr bwMode="auto">
          <a:xfrm>
            <a:off x="4313238" y="3465513"/>
            <a:ext cx="612775" cy="347662"/>
          </a:xfrm>
          <a:prstGeom prst="rect">
            <a:avLst/>
          </a:prstGeom>
          <a:noFill/>
          <a:ln w="12699">
            <a:noFill/>
            <a:miter lim="800000"/>
            <a:headEnd/>
            <a:tailEnd/>
          </a:ln>
        </p:spPr>
      </p:pic>
      <p:pic>
        <p:nvPicPr>
          <p:cNvPr id="20511" name="Picture 36"/>
          <p:cNvPicPr>
            <a:picLocks noChangeArrowheads="1"/>
          </p:cNvPicPr>
          <p:nvPr/>
        </p:nvPicPr>
        <p:blipFill>
          <a:blip r:embed="rId4" cstate="print"/>
          <a:srcRect/>
          <a:stretch>
            <a:fillRect/>
          </a:stretch>
        </p:blipFill>
        <p:spPr bwMode="auto">
          <a:xfrm>
            <a:off x="4143375" y="4505325"/>
            <a:ext cx="612775" cy="347663"/>
          </a:xfrm>
          <a:prstGeom prst="rect">
            <a:avLst/>
          </a:prstGeom>
          <a:noFill/>
          <a:ln w="12699">
            <a:noFill/>
            <a:miter lim="800000"/>
            <a:headEnd/>
            <a:tailEnd/>
          </a:ln>
        </p:spPr>
      </p:pic>
      <p:pic>
        <p:nvPicPr>
          <p:cNvPr id="20512" name="Picture 37"/>
          <p:cNvPicPr>
            <a:picLocks noChangeArrowheads="1"/>
          </p:cNvPicPr>
          <p:nvPr/>
        </p:nvPicPr>
        <p:blipFill>
          <a:blip r:embed="rId4" cstate="print"/>
          <a:srcRect/>
          <a:stretch>
            <a:fillRect/>
          </a:stretch>
        </p:blipFill>
        <p:spPr bwMode="auto">
          <a:xfrm>
            <a:off x="6005513" y="3986213"/>
            <a:ext cx="612775" cy="346075"/>
          </a:xfrm>
          <a:prstGeom prst="rect">
            <a:avLst/>
          </a:prstGeom>
          <a:noFill/>
          <a:ln w="12699">
            <a:noFill/>
            <a:miter lim="800000"/>
            <a:headEnd/>
            <a:tailEnd/>
          </a:ln>
        </p:spPr>
      </p:pic>
      <p:pic>
        <p:nvPicPr>
          <p:cNvPr id="20513" name="Picture 38"/>
          <p:cNvPicPr>
            <a:picLocks noChangeArrowheads="1"/>
          </p:cNvPicPr>
          <p:nvPr/>
        </p:nvPicPr>
        <p:blipFill>
          <a:blip r:embed="rId4" cstate="print"/>
          <a:srcRect/>
          <a:stretch>
            <a:fillRect/>
          </a:stretch>
        </p:blipFill>
        <p:spPr bwMode="auto">
          <a:xfrm>
            <a:off x="4227513" y="2684463"/>
            <a:ext cx="612775" cy="346075"/>
          </a:xfrm>
          <a:prstGeom prst="rect">
            <a:avLst/>
          </a:prstGeom>
          <a:noFill/>
          <a:ln w="12699">
            <a:noFill/>
            <a:miter lim="800000"/>
            <a:headEnd/>
            <a:tailEnd/>
          </a:ln>
        </p:spPr>
      </p:pic>
      <p:sp>
        <p:nvSpPr>
          <p:cNvPr id="20514" name="Freeform 39"/>
          <p:cNvSpPr/>
          <p:nvPr/>
        </p:nvSpPr>
        <p:spPr bwMode="auto">
          <a:xfrm>
            <a:off x="1431925" y="3489325"/>
            <a:ext cx="6181725" cy="828675"/>
          </a:xfrm>
          <a:custGeom>
            <a:avLst/>
            <a:gdLst>
              <a:gd name="T0" fmla="*/ 0 w 3314"/>
              <a:gd name="T1" fmla="*/ 0 h 433"/>
              <a:gd name="T2" fmla="*/ 184 w 3314"/>
              <a:gd name="T3" fmla="*/ 158 h 433"/>
              <a:gd name="T4" fmla="*/ 275 w 3314"/>
              <a:gd name="T5" fmla="*/ 249 h 433"/>
              <a:gd name="T6" fmla="*/ 362 w 3314"/>
              <a:gd name="T7" fmla="*/ 300 h 433"/>
              <a:gd name="T8" fmla="*/ 494 w 3314"/>
              <a:gd name="T9" fmla="*/ 364 h 433"/>
              <a:gd name="T10" fmla="*/ 683 w 3314"/>
              <a:gd name="T11" fmla="*/ 385 h 433"/>
              <a:gd name="T12" fmla="*/ 955 w 3314"/>
              <a:gd name="T13" fmla="*/ 339 h 433"/>
              <a:gd name="T14" fmla="*/ 1498 w 3314"/>
              <a:gd name="T15" fmla="*/ 216 h 433"/>
              <a:gd name="T16" fmla="*/ 1854 w 3314"/>
              <a:gd name="T17" fmla="*/ 216 h 433"/>
              <a:gd name="T18" fmla="*/ 2210 w 3314"/>
              <a:gd name="T19" fmla="*/ 316 h 433"/>
              <a:gd name="T20" fmla="*/ 2450 w 3314"/>
              <a:gd name="T21" fmla="*/ 392 h 433"/>
              <a:gd name="T22" fmla="*/ 2633 w 3314"/>
              <a:gd name="T23" fmla="*/ 430 h 433"/>
              <a:gd name="T24" fmla="*/ 2834 w 3314"/>
              <a:gd name="T25" fmla="*/ 372 h 433"/>
              <a:gd name="T26" fmla="*/ 2994 w 3314"/>
              <a:gd name="T27" fmla="*/ 276 h 433"/>
              <a:gd name="T28" fmla="*/ 3314 w 3314"/>
              <a:gd name="T29" fmla="*/ 22 h 43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314"/>
              <a:gd name="T46" fmla="*/ 0 h 433"/>
              <a:gd name="T47" fmla="*/ 3314 w 3314"/>
              <a:gd name="T48" fmla="*/ 433 h 43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314" h="433">
                <a:moveTo>
                  <a:pt x="0" y="0"/>
                </a:moveTo>
                <a:cubicBezTo>
                  <a:pt x="27" y="26"/>
                  <a:pt x="138" y="116"/>
                  <a:pt x="184" y="158"/>
                </a:cubicBezTo>
                <a:cubicBezTo>
                  <a:pt x="230" y="200"/>
                  <a:pt x="245" y="225"/>
                  <a:pt x="275" y="249"/>
                </a:cubicBezTo>
                <a:cubicBezTo>
                  <a:pt x="305" y="273"/>
                  <a:pt x="326" y="281"/>
                  <a:pt x="362" y="300"/>
                </a:cubicBezTo>
                <a:cubicBezTo>
                  <a:pt x="398" y="319"/>
                  <a:pt x="441" y="350"/>
                  <a:pt x="494" y="364"/>
                </a:cubicBezTo>
                <a:cubicBezTo>
                  <a:pt x="547" y="378"/>
                  <a:pt x="606" y="389"/>
                  <a:pt x="683" y="385"/>
                </a:cubicBezTo>
                <a:cubicBezTo>
                  <a:pt x="760" y="381"/>
                  <a:pt x="819" y="367"/>
                  <a:pt x="955" y="339"/>
                </a:cubicBezTo>
                <a:cubicBezTo>
                  <a:pt x="1091" y="311"/>
                  <a:pt x="1348" y="236"/>
                  <a:pt x="1498" y="216"/>
                </a:cubicBezTo>
                <a:cubicBezTo>
                  <a:pt x="1648" y="196"/>
                  <a:pt x="1735" y="199"/>
                  <a:pt x="1854" y="216"/>
                </a:cubicBezTo>
                <a:cubicBezTo>
                  <a:pt x="1973" y="233"/>
                  <a:pt x="2111" y="287"/>
                  <a:pt x="2210" y="316"/>
                </a:cubicBezTo>
                <a:cubicBezTo>
                  <a:pt x="2309" y="345"/>
                  <a:pt x="2380" y="373"/>
                  <a:pt x="2450" y="392"/>
                </a:cubicBezTo>
                <a:cubicBezTo>
                  <a:pt x="2520" y="411"/>
                  <a:pt x="2569" y="433"/>
                  <a:pt x="2633" y="430"/>
                </a:cubicBezTo>
                <a:cubicBezTo>
                  <a:pt x="2697" y="427"/>
                  <a:pt x="2774" y="398"/>
                  <a:pt x="2834" y="372"/>
                </a:cubicBezTo>
                <a:cubicBezTo>
                  <a:pt x="2894" y="346"/>
                  <a:pt x="2914" y="334"/>
                  <a:pt x="2994" y="276"/>
                </a:cubicBezTo>
                <a:cubicBezTo>
                  <a:pt x="3074" y="218"/>
                  <a:pt x="3247" y="75"/>
                  <a:pt x="3314" y="22"/>
                </a:cubicBezTo>
              </a:path>
            </a:pathLst>
          </a:custGeom>
          <a:noFill/>
          <a:ln w="76200" cmpd="sng">
            <a:solidFill>
              <a:schemeClr val="hlink"/>
            </a:solidFill>
            <a:round/>
            <a:headEnd type="triangle" w="med" len="lg"/>
            <a:tailEnd type="triangle" w="med" len="lg"/>
          </a:ln>
        </p:spPr>
        <p:txBody>
          <a:bodyPr/>
          <a:lstStyle/>
          <a:p>
            <a:endParaRPr lang="zh-CN" altLang="en-US"/>
          </a:p>
        </p:txBody>
      </p:sp>
      <p:sp>
        <p:nvSpPr>
          <p:cNvPr id="20515" name="Text Box 40"/>
          <p:cNvSpPr txBox="1">
            <a:spLocks noChangeArrowheads="1"/>
          </p:cNvSpPr>
          <p:nvPr/>
        </p:nvSpPr>
        <p:spPr bwMode="auto">
          <a:xfrm>
            <a:off x="4141788" y="3908425"/>
            <a:ext cx="1098550" cy="457200"/>
          </a:xfrm>
          <a:prstGeom prst="rect">
            <a:avLst/>
          </a:prstGeom>
          <a:noFill/>
          <a:ln w="9525">
            <a:noFill/>
            <a:miter lim="800000"/>
          </a:ln>
        </p:spPr>
        <p:txBody>
          <a:bodyPr wrap="none">
            <a:spAutoFit/>
          </a:bodyPr>
          <a:lstStyle/>
          <a:p>
            <a:r>
              <a:rPr lang="zh-CN" altLang="en-US" sz="2400">
                <a:latin typeface="Arial" panose="020B0604020202020204" pitchFamily="34" charset="0"/>
              </a:rPr>
              <a:t>虚电路</a:t>
            </a:r>
            <a:endParaRPr lang="zh-CN" altLang="en-US" sz="2400" baseline="-25000">
              <a:latin typeface="Arial" panose="020B0604020202020204" pitchFamily="34" charset="0"/>
            </a:endParaRPr>
          </a:p>
        </p:txBody>
      </p:sp>
      <p:sp>
        <p:nvSpPr>
          <p:cNvPr id="934956" name="Text Box 44"/>
          <p:cNvSpPr txBox="1">
            <a:spLocks noChangeArrowheads="1"/>
          </p:cNvSpPr>
          <p:nvPr/>
        </p:nvSpPr>
        <p:spPr bwMode="auto">
          <a:xfrm>
            <a:off x="611188" y="5214938"/>
            <a:ext cx="8029575" cy="528637"/>
          </a:xfrm>
          <a:prstGeom prst="rect">
            <a:avLst/>
          </a:prstGeom>
          <a:solidFill>
            <a:srgbClr val="FFFF99"/>
          </a:solidFill>
          <a:ln w="9525">
            <a:solidFill>
              <a:schemeClr val="folHlink"/>
            </a:solidFill>
            <a:miter lim="800000"/>
          </a:ln>
          <a:effectLst>
            <a:outerShdw dist="35921" dir="2700000" algn="ctr" rotWithShape="0">
              <a:schemeClr val="bg2"/>
            </a:outerShdw>
          </a:effectLst>
        </p:spPr>
        <p:txBody>
          <a:bodyPr wrap="none">
            <a:spAutoFit/>
          </a:bodyPr>
          <a:lstStyle/>
          <a:p>
            <a:pPr algn="ctr">
              <a:defRPr/>
            </a:pPr>
            <a:r>
              <a:rPr lang="en-US" altLang="zh-CN" dirty="0">
                <a:latin typeface="Arial" panose="020B0604020202020204" pitchFamily="34" charset="0"/>
                <a:ea typeface="黑体" panose="02010609060101010101" pitchFamily="49" charset="-122"/>
              </a:rPr>
              <a:t>H</a:t>
            </a:r>
            <a:r>
              <a:rPr lang="en-US" altLang="zh-CN" baseline="-25000" dirty="0">
                <a:latin typeface="Arial" panose="020B0604020202020204" pitchFamily="34" charset="0"/>
                <a:ea typeface="黑体" panose="02010609060101010101" pitchFamily="49" charset="-122"/>
              </a:rPr>
              <a:t>1</a:t>
            </a:r>
            <a:r>
              <a:rPr lang="zh-CN" altLang="en-US" dirty="0">
                <a:latin typeface="Arial" panose="020B0604020202020204" pitchFamily="34" charset="0"/>
                <a:ea typeface="黑体" panose="02010609060101010101" pitchFamily="49" charset="-122"/>
              </a:rPr>
              <a:t>发送给</a:t>
            </a:r>
            <a:r>
              <a:rPr lang="en-US" altLang="zh-CN" dirty="0">
                <a:latin typeface="Arial" panose="020B0604020202020204" pitchFamily="34" charset="0"/>
                <a:ea typeface="黑体" panose="02010609060101010101" pitchFamily="49" charset="-122"/>
              </a:rPr>
              <a:t>H</a:t>
            </a:r>
            <a:r>
              <a:rPr lang="en-US" altLang="zh-CN" baseline="-25000" dirty="0">
                <a:latin typeface="Arial" panose="020B0604020202020204" pitchFamily="34" charset="0"/>
                <a:ea typeface="黑体" panose="02010609060101010101" pitchFamily="49" charset="-122"/>
              </a:rPr>
              <a:t>2</a:t>
            </a:r>
            <a:r>
              <a:rPr lang="zh-CN" altLang="en-US" dirty="0">
                <a:latin typeface="Arial" panose="020B0604020202020204" pitchFamily="34" charset="0"/>
                <a:ea typeface="黑体" panose="02010609060101010101" pitchFamily="49" charset="-122"/>
              </a:rPr>
              <a:t>的所有分组都沿着同一条虚电路传送</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8610" name="AutoShape 2"/>
          <p:cNvSpPr>
            <a:spLocks noChangeArrowheads="1"/>
          </p:cNvSpPr>
          <p:nvPr/>
        </p:nvSpPr>
        <p:spPr bwMode="auto">
          <a:xfrm>
            <a:off x="1350963" y="1793875"/>
            <a:ext cx="6521450" cy="3902075"/>
          </a:xfrm>
          <a:prstGeom prst="roundRect">
            <a:avLst>
              <a:gd name="adj" fmla="val 24787"/>
            </a:avLst>
          </a:prstGeom>
          <a:solidFill>
            <a:srgbClr val="CCECFF"/>
          </a:solidFill>
          <a:ln w="9525">
            <a:solidFill>
              <a:schemeClr val="tx1"/>
            </a:solidFill>
            <a:prstDash val="dash"/>
            <a:round/>
          </a:ln>
        </p:spPr>
        <p:txBody>
          <a:bodyPr wrap="none" anchor="ctr"/>
          <a:lstStyle/>
          <a:p>
            <a:endParaRPr lang="zh-CN" altLang="en-US"/>
          </a:p>
        </p:txBody>
      </p:sp>
      <p:sp>
        <p:nvSpPr>
          <p:cNvPr id="68611" name="Rectangle 3"/>
          <p:cNvSpPr>
            <a:spLocks noGrp="1" noChangeArrowheads="1"/>
          </p:cNvSpPr>
          <p:nvPr>
            <p:ph type="title"/>
          </p:nvPr>
        </p:nvSpPr>
        <p:spPr>
          <a:xfrm>
            <a:off x="755650" y="115888"/>
            <a:ext cx="7793038" cy="695325"/>
          </a:xfrm>
        </p:spPr>
        <p:txBody>
          <a:bodyPr/>
          <a:lstStyle/>
          <a:p>
            <a:pPr eaLnBrk="1" hangingPunct="1"/>
            <a:r>
              <a:rPr lang="zh-CN" altLang="en-US" dirty="0"/>
              <a:t>互联网中的 </a:t>
            </a:r>
            <a:r>
              <a:rPr lang="en-US" altLang="zh-CN" dirty="0"/>
              <a:t>IP</a:t>
            </a:r>
            <a:r>
              <a:rPr lang="zh-CN" altLang="en-US" dirty="0"/>
              <a:t>地址 </a:t>
            </a:r>
          </a:p>
        </p:txBody>
      </p:sp>
      <p:sp>
        <p:nvSpPr>
          <p:cNvPr id="448516" name="Freeform 4"/>
          <p:cNvSpPr/>
          <p:nvPr/>
        </p:nvSpPr>
        <p:spPr bwMode="auto">
          <a:xfrm>
            <a:off x="3055938" y="2538413"/>
            <a:ext cx="4789487" cy="3170237"/>
          </a:xfrm>
          <a:custGeom>
            <a:avLst/>
            <a:gdLst>
              <a:gd name="T0" fmla="*/ 1959 w 3246"/>
              <a:gd name="T1" fmla="*/ 1382 h 2165"/>
              <a:gd name="T2" fmla="*/ 2196 w 3246"/>
              <a:gd name="T3" fmla="*/ 1115 h 2165"/>
              <a:gd name="T4" fmla="*/ 2334 w 3246"/>
              <a:gd name="T5" fmla="*/ 857 h 2165"/>
              <a:gd name="T6" fmla="*/ 2474 w 3246"/>
              <a:gd name="T7" fmla="*/ 428 h 2165"/>
              <a:gd name="T8" fmla="*/ 2485 w 3246"/>
              <a:gd name="T9" fmla="*/ 397 h 2165"/>
              <a:gd name="T10" fmla="*/ 2503 w 3246"/>
              <a:gd name="T11" fmla="*/ 318 h 2165"/>
              <a:gd name="T12" fmla="*/ 2524 w 3246"/>
              <a:gd name="T13" fmla="*/ 241 h 2165"/>
              <a:gd name="T14" fmla="*/ 2539 w 3246"/>
              <a:gd name="T15" fmla="*/ 212 h 2165"/>
              <a:gd name="T16" fmla="*/ 2557 w 3246"/>
              <a:gd name="T17" fmla="*/ 191 h 2165"/>
              <a:gd name="T18" fmla="*/ 2599 w 3246"/>
              <a:gd name="T19" fmla="*/ 170 h 2165"/>
              <a:gd name="T20" fmla="*/ 2630 w 3246"/>
              <a:gd name="T21" fmla="*/ 154 h 2165"/>
              <a:gd name="T22" fmla="*/ 2674 w 3246"/>
              <a:gd name="T23" fmla="*/ 131 h 2165"/>
              <a:gd name="T24" fmla="*/ 2709 w 3246"/>
              <a:gd name="T25" fmla="*/ 110 h 2165"/>
              <a:gd name="T26" fmla="*/ 2752 w 3246"/>
              <a:gd name="T27" fmla="*/ 79 h 2165"/>
              <a:gd name="T28" fmla="*/ 2767 w 3246"/>
              <a:gd name="T29" fmla="*/ 75 h 2165"/>
              <a:gd name="T30" fmla="*/ 2819 w 3246"/>
              <a:gd name="T31" fmla="*/ 52 h 2165"/>
              <a:gd name="T32" fmla="*/ 2879 w 3246"/>
              <a:gd name="T33" fmla="*/ 27 h 2165"/>
              <a:gd name="T34" fmla="*/ 2933 w 3246"/>
              <a:gd name="T35" fmla="*/ 13 h 2165"/>
              <a:gd name="T36" fmla="*/ 2952 w 3246"/>
              <a:gd name="T37" fmla="*/ 13 h 2165"/>
              <a:gd name="T38" fmla="*/ 2973 w 3246"/>
              <a:gd name="T39" fmla="*/ 6 h 2165"/>
              <a:gd name="T40" fmla="*/ 3037 w 3246"/>
              <a:gd name="T41" fmla="*/ 0 h 2165"/>
              <a:gd name="T42" fmla="*/ 3110 w 3246"/>
              <a:gd name="T43" fmla="*/ 4 h 2165"/>
              <a:gd name="T44" fmla="*/ 3155 w 3246"/>
              <a:gd name="T45" fmla="*/ 15 h 2165"/>
              <a:gd name="T46" fmla="*/ 3178 w 3246"/>
              <a:gd name="T47" fmla="*/ 25 h 2165"/>
              <a:gd name="T48" fmla="*/ 3191 w 3246"/>
              <a:gd name="T49" fmla="*/ 56 h 2165"/>
              <a:gd name="T50" fmla="*/ 3211 w 3246"/>
              <a:gd name="T51" fmla="*/ 116 h 2165"/>
              <a:gd name="T52" fmla="*/ 3240 w 3246"/>
              <a:gd name="T53" fmla="*/ 275 h 2165"/>
              <a:gd name="T54" fmla="*/ 3240 w 3246"/>
              <a:gd name="T55" fmla="*/ 355 h 2165"/>
              <a:gd name="T56" fmla="*/ 3246 w 3246"/>
              <a:gd name="T57" fmla="*/ 473 h 2165"/>
              <a:gd name="T58" fmla="*/ 3234 w 3246"/>
              <a:gd name="T59" fmla="*/ 785 h 2165"/>
              <a:gd name="T60" fmla="*/ 3230 w 3246"/>
              <a:gd name="T61" fmla="*/ 1003 h 2165"/>
              <a:gd name="T62" fmla="*/ 3232 w 3246"/>
              <a:gd name="T63" fmla="*/ 1102 h 2165"/>
              <a:gd name="T64" fmla="*/ 3222 w 3246"/>
              <a:gd name="T65" fmla="*/ 1229 h 2165"/>
              <a:gd name="T66" fmla="*/ 3222 w 3246"/>
              <a:gd name="T67" fmla="*/ 1433 h 2165"/>
              <a:gd name="T68" fmla="*/ 3216 w 3246"/>
              <a:gd name="T69" fmla="*/ 1769 h 2165"/>
              <a:gd name="T70" fmla="*/ 3036 w 3246"/>
              <a:gd name="T71" fmla="*/ 1979 h 2165"/>
              <a:gd name="T72" fmla="*/ 2676 w 3246"/>
              <a:gd name="T73" fmla="*/ 1997 h 2165"/>
              <a:gd name="T74" fmla="*/ 1878 w 3246"/>
              <a:gd name="T75" fmla="*/ 2039 h 2165"/>
              <a:gd name="T76" fmla="*/ 1031 w 3246"/>
              <a:gd name="T77" fmla="*/ 2140 h 2165"/>
              <a:gd name="T78" fmla="*/ 660 w 3246"/>
              <a:gd name="T79" fmla="*/ 2117 h 2165"/>
              <a:gd name="T80" fmla="*/ 222 w 3246"/>
              <a:gd name="T81" fmla="*/ 2129 h 2165"/>
              <a:gd name="T82" fmla="*/ 0 w 3246"/>
              <a:gd name="T83" fmla="*/ 1985 h 2165"/>
              <a:gd name="T84" fmla="*/ 36 w 3246"/>
              <a:gd name="T85" fmla="*/ 1853 h 2165"/>
              <a:gd name="T86" fmla="*/ 510 w 3246"/>
              <a:gd name="T87" fmla="*/ 1799 h 2165"/>
              <a:gd name="T88" fmla="*/ 1038 w 3246"/>
              <a:gd name="T89" fmla="*/ 1769 h 2165"/>
              <a:gd name="T90" fmla="*/ 1788 w 3246"/>
              <a:gd name="T91" fmla="*/ 1594 h 2165"/>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3246"/>
              <a:gd name="T139" fmla="*/ 0 h 2165"/>
              <a:gd name="T140" fmla="*/ 3246 w 3246"/>
              <a:gd name="T141" fmla="*/ 2165 h 2165"/>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3246" h="2165">
                <a:moveTo>
                  <a:pt x="1926" y="1499"/>
                </a:moveTo>
                <a:lnTo>
                  <a:pt x="1959" y="1382"/>
                </a:lnTo>
                <a:lnTo>
                  <a:pt x="2016" y="1319"/>
                </a:lnTo>
                <a:lnTo>
                  <a:pt x="2196" y="1115"/>
                </a:lnTo>
                <a:lnTo>
                  <a:pt x="2256" y="1025"/>
                </a:lnTo>
                <a:lnTo>
                  <a:pt x="2334" y="857"/>
                </a:lnTo>
                <a:lnTo>
                  <a:pt x="2424" y="635"/>
                </a:lnTo>
                <a:lnTo>
                  <a:pt x="2474" y="428"/>
                </a:lnTo>
                <a:lnTo>
                  <a:pt x="2478" y="413"/>
                </a:lnTo>
                <a:lnTo>
                  <a:pt x="2485" y="397"/>
                </a:lnTo>
                <a:lnTo>
                  <a:pt x="2493" y="359"/>
                </a:lnTo>
                <a:lnTo>
                  <a:pt x="2503" y="318"/>
                </a:lnTo>
                <a:lnTo>
                  <a:pt x="2514" y="278"/>
                </a:lnTo>
                <a:lnTo>
                  <a:pt x="2524" y="241"/>
                </a:lnTo>
                <a:lnTo>
                  <a:pt x="2532" y="224"/>
                </a:lnTo>
                <a:lnTo>
                  <a:pt x="2539" y="212"/>
                </a:lnTo>
                <a:lnTo>
                  <a:pt x="2547" y="199"/>
                </a:lnTo>
                <a:lnTo>
                  <a:pt x="2557" y="191"/>
                </a:lnTo>
                <a:lnTo>
                  <a:pt x="2580" y="179"/>
                </a:lnTo>
                <a:lnTo>
                  <a:pt x="2599" y="170"/>
                </a:lnTo>
                <a:lnTo>
                  <a:pt x="2615" y="160"/>
                </a:lnTo>
                <a:lnTo>
                  <a:pt x="2630" y="154"/>
                </a:lnTo>
                <a:lnTo>
                  <a:pt x="2655" y="141"/>
                </a:lnTo>
                <a:lnTo>
                  <a:pt x="2674" y="131"/>
                </a:lnTo>
                <a:lnTo>
                  <a:pt x="2690" y="121"/>
                </a:lnTo>
                <a:lnTo>
                  <a:pt x="2709" y="110"/>
                </a:lnTo>
                <a:lnTo>
                  <a:pt x="2728" y="98"/>
                </a:lnTo>
                <a:lnTo>
                  <a:pt x="2752" y="79"/>
                </a:lnTo>
                <a:lnTo>
                  <a:pt x="2759" y="77"/>
                </a:lnTo>
                <a:lnTo>
                  <a:pt x="2767" y="75"/>
                </a:lnTo>
                <a:lnTo>
                  <a:pt x="2790" y="64"/>
                </a:lnTo>
                <a:lnTo>
                  <a:pt x="2819" y="52"/>
                </a:lnTo>
                <a:lnTo>
                  <a:pt x="2850" y="40"/>
                </a:lnTo>
                <a:lnTo>
                  <a:pt x="2879" y="27"/>
                </a:lnTo>
                <a:lnTo>
                  <a:pt x="2908" y="19"/>
                </a:lnTo>
                <a:lnTo>
                  <a:pt x="2933" y="13"/>
                </a:lnTo>
                <a:lnTo>
                  <a:pt x="2943" y="13"/>
                </a:lnTo>
                <a:lnTo>
                  <a:pt x="2952" y="13"/>
                </a:lnTo>
                <a:lnTo>
                  <a:pt x="2962" y="11"/>
                </a:lnTo>
                <a:lnTo>
                  <a:pt x="2973" y="6"/>
                </a:lnTo>
                <a:lnTo>
                  <a:pt x="3002" y="2"/>
                </a:lnTo>
                <a:lnTo>
                  <a:pt x="3037" y="0"/>
                </a:lnTo>
                <a:lnTo>
                  <a:pt x="3072" y="0"/>
                </a:lnTo>
                <a:lnTo>
                  <a:pt x="3110" y="4"/>
                </a:lnTo>
                <a:lnTo>
                  <a:pt x="3141" y="8"/>
                </a:lnTo>
                <a:lnTo>
                  <a:pt x="3155" y="15"/>
                </a:lnTo>
                <a:lnTo>
                  <a:pt x="3168" y="19"/>
                </a:lnTo>
                <a:lnTo>
                  <a:pt x="3178" y="25"/>
                </a:lnTo>
                <a:lnTo>
                  <a:pt x="3184" y="33"/>
                </a:lnTo>
                <a:lnTo>
                  <a:pt x="3191" y="56"/>
                </a:lnTo>
                <a:lnTo>
                  <a:pt x="3199" y="85"/>
                </a:lnTo>
                <a:lnTo>
                  <a:pt x="3211" y="116"/>
                </a:lnTo>
                <a:lnTo>
                  <a:pt x="3222" y="209"/>
                </a:lnTo>
                <a:lnTo>
                  <a:pt x="3240" y="275"/>
                </a:lnTo>
                <a:lnTo>
                  <a:pt x="3240" y="343"/>
                </a:lnTo>
                <a:lnTo>
                  <a:pt x="3240" y="355"/>
                </a:lnTo>
                <a:lnTo>
                  <a:pt x="3245" y="367"/>
                </a:lnTo>
                <a:lnTo>
                  <a:pt x="3246" y="473"/>
                </a:lnTo>
                <a:lnTo>
                  <a:pt x="3234" y="545"/>
                </a:lnTo>
                <a:lnTo>
                  <a:pt x="3234" y="785"/>
                </a:lnTo>
                <a:lnTo>
                  <a:pt x="3232" y="930"/>
                </a:lnTo>
                <a:lnTo>
                  <a:pt x="3230" y="1003"/>
                </a:lnTo>
                <a:lnTo>
                  <a:pt x="3232" y="1050"/>
                </a:lnTo>
                <a:lnTo>
                  <a:pt x="3232" y="1102"/>
                </a:lnTo>
                <a:lnTo>
                  <a:pt x="3234" y="1158"/>
                </a:lnTo>
                <a:lnTo>
                  <a:pt x="3222" y="1229"/>
                </a:lnTo>
                <a:lnTo>
                  <a:pt x="3222" y="1331"/>
                </a:lnTo>
                <a:lnTo>
                  <a:pt x="3222" y="1433"/>
                </a:lnTo>
                <a:lnTo>
                  <a:pt x="3222" y="1583"/>
                </a:lnTo>
                <a:lnTo>
                  <a:pt x="3216" y="1769"/>
                </a:lnTo>
                <a:lnTo>
                  <a:pt x="3156" y="1931"/>
                </a:lnTo>
                <a:lnTo>
                  <a:pt x="3036" y="1979"/>
                </a:lnTo>
                <a:lnTo>
                  <a:pt x="2886" y="1991"/>
                </a:lnTo>
                <a:lnTo>
                  <a:pt x="2676" y="1997"/>
                </a:lnTo>
                <a:lnTo>
                  <a:pt x="2454" y="2003"/>
                </a:lnTo>
                <a:lnTo>
                  <a:pt x="1878" y="2039"/>
                </a:lnTo>
                <a:lnTo>
                  <a:pt x="1236" y="2153"/>
                </a:lnTo>
                <a:lnTo>
                  <a:pt x="1031" y="2140"/>
                </a:lnTo>
                <a:lnTo>
                  <a:pt x="840" y="2129"/>
                </a:lnTo>
                <a:lnTo>
                  <a:pt x="660" y="2117"/>
                </a:lnTo>
                <a:lnTo>
                  <a:pt x="408" y="2165"/>
                </a:lnTo>
                <a:lnTo>
                  <a:pt x="222" y="2129"/>
                </a:lnTo>
                <a:lnTo>
                  <a:pt x="72" y="2057"/>
                </a:lnTo>
                <a:lnTo>
                  <a:pt x="0" y="1985"/>
                </a:lnTo>
                <a:lnTo>
                  <a:pt x="0" y="1907"/>
                </a:lnTo>
                <a:lnTo>
                  <a:pt x="36" y="1853"/>
                </a:lnTo>
                <a:lnTo>
                  <a:pt x="156" y="1811"/>
                </a:lnTo>
                <a:lnTo>
                  <a:pt x="510" y="1799"/>
                </a:lnTo>
                <a:lnTo>
                  <a:pt x="744" y="1787"/>
                </a:lnTo>
                <a:lnTo>
                  <a:pt x="1038" y="1769"/>
                </a:lnTo>
                <a:lnTo>
                  <a:pt x="1608" y="1703"/>
                </a:lnTo>
                <a:lnTo>
                  <a:pt x="1788" y="1594"/>
                </a:lnTo>
                <a:lnTo>
                  <a:pt x="1926" y="1499"/>
                </a:lnTo>
                <a:close/>
              </a:path>
            </a:pathLst>
          </a:custGeom>
          <a:solidFill>
            <a:srgbClr val="FFCCFF"/>
          </a:solidFill>
          <a:ln w="9525">
            <a:noFill/>
            <a:round/>
          </a:ln>
        </p:spPr>
        <p:txBody>
          <a:bodyPr/>
          <a:lstStyle/>
          <a:p>
            <a:endParaRPr lang="zh-CN" altLang="en-US"/>
          </a:p>
        </p:txBody>
      </p:sp>
      <p:sp>
        <p:nvSpPr>
          <p:cNvPr id="68613" name="Line 5"/>
          <p:cNvSpPr>
            <a:spLocks noChangeShapeType="1"/>
          </p:cNvSpPr>
          <p:nvPr/>
        </p:nvSpPr>
        <p:spPr bwMode="auto">
          <a:xfrm>
            <a:off x="4878388" y="5426075"/>
            <a:ext cx="0" cy="855663"/>
          </a:xfrm>
          <a:prstGeom prst="line">
            <a:avLst/>
          </a:prstGeom>
          <a:noFill/>
          <a:ln w="28575">
            <a:solidFill>
              <a:schemeClr val="tx1"/>
            </a:solidFill>
            <a:round/>
          </a:ln>
        </p:spPr>
        <p:txBody>
          <a:bodyPr/>
          <a:lstStyle/>
          <a:p>
            <a:endParaRPr lang="zh-CN" altLang="en-US"/>
          </a:p>
        </p:txBody>
      </p:sp>
      <p:sp>
        <p:nvSpPr>
          <p:cNvPr id="68614" name="Line 6"/>
          <p:cNvSpPr>
            <a:spLocks noChangeShapeType="1"/>
          </p:cNvSpPr>
          <p:nvPr/>
        </p:nvSpPr>
        <p:spPr bwMode="auto">
          <a:xfrm>
            <a:off x="3640138" y="5403850"/>
            <a:ext cx="0" cy="852488"/>
          </a:xfrm>
          <a:prstGeom prst="line">
            <a:avLst/>
          </a:prstGeom>
          <a:noFill/>
          <a:ln w="28575">
            <a:solidFill>
              <a:schemeClr val="tx1"/>
            </a:solidFill>
            <a:round/>
          </a:ln>
        </p:spPr>
        <p:txBody>
          <a:bodyPr/>
          <a:lstStyle/>
          <a:p>
            <a:endParaRPr lang="zh-CN" altLang="en-US"/>
          </a:p>
        </p:txBody>
      </p:sp>
      <p:sp>
        <p:nvSpPr>
          <p:cNvPr id="68615" name="Freeform 7"/>
          <p:cNvSpPr/>
          <p:nvPr/>
        </p:nvSpPr>
        <p:spPr bwMode="auto">
          <a:xfrm>
            <a:off x="5199063" y="5192713"/>
            <a:ext cx="2478087" cy="211137"/>
          </a:xfrm>
          <a:custGeom>
            <a:avLst/>
            <a:gdLst>
              <a:gd name="T0" fmla="*/ 0 w 1680"/>
              <a:gd name="T1" fmla="*/ 192 h 192"/>
              <a:gd name="T2" fmla="*/ 0 w 1680"/>
              <a:gd name="T3" fmla="*/ 0 h 192"/>
              <a:gd name="T4" fmla="*/ 1680 w 1680"/>
              <a:gd name="T5" fmla="*/ 0 h 192"/>
              <a:gd name="T6" fmla="*/ 0 60000 65536"/>
              <a:gd name="T7" fmla="*/ 0 60000 65536"/>
              <a:gd name="T8" fmla="*/ 0 60000 65536"/>
              <a:gd name="T9" fmla="*/ 0 w 1680"/>
              <a:gd name="T10" fmla="*/ 0 h 192"/>
              <a:gd name="T11" fmla="*/ 1680 w 1680"/>
              <a:gd name="T12" fmla="*/ 192 h 192"/>
            </a:gdLst>
            <a:ahLst/>
            <a:cxnLst>
              <a:cxn ang="T6">
                <a:pos x="T0" y="T1"/>
              </a:cxn>
              <a:cxn ang="T7">
                <a:pos x="T2" y="T3"/>
              </a:cxn>
              <a:cxn ang="T8">
                <a:pos x="T4" y="T5"/>
              </a:cxn>
            </a:cxnLst>
            <a:rect l="T9" t="T10" r="T11" b="T12"/>
            <a:pathLst>
              <a:path w="1680" h="192">
                <a:moveTo>
                  <a:pt x="0" y="192"/>
                </a:moveTo>
                <a:lnTo>
                  <a:pt x="0" y="0"/>
                </a:lnTo>
                <a:lnTo>
                  <a:pt x="1680" y="0"/>
                </a:lnTo>
              </a:path>
            </a:pathLst>
          </a:custGeom>
          <a:noFill/>
          <a:ln w="28575" cmpd="sng">
            <a:solidFill>
              <a:schemeClr val="tx1"/>
            </a:solidFill>
            <a:round/>
          </a:ln>
        </p:spPr>
        <p:txBody>
          <a:bodyPr/>
          <a:lstStyle/>
          <a:p>
            <a:endParaRPr lang="zh-CN" altLang="en-US"/>
          </a:p>
        </p:txBody>
      </p:sp>
      <p:sp>
        <p:nvSpPr>
          <p:cNvPr id="68616" name="Freeform 8"/>
          <p:cNvSpPr/>
          <p:nvPr/>
        </p:nvSpPr>
        <p:spPr bwMode="auto">
          <a:xfrm>
            <a:off x="3213100" y="4514850"/>
            <a:ext cx="1679575" cy="255588"/>
          </a:xfrm>
          <a:custGeom>
            <a:avLst/>
            <a:gdLst>
              <a:gd name="T0" fmla="*/ 45 w 1138"/>
              <a:gd name="T1" fmla="*/ 21 h 174"/>
              <a:gd name="T2" fmla="*/ 60 w 1138"/>
              <a:gd name="T3" fmla="*/ 10 h 174"/>
              <a:gd name="T4" fmla="*/ 77 w 1138"/>
              <a:gd name="T5" fmla="*/ 4 h 174"/>
              <a:gd name="T6" fmla="*/ 87 w 1138"/>
              <a:gd name="T7" fmla="*/ 2 h 174"/>
              <a:gd name="T8" fmla="*/ 99 w 1138"/>
              <a:gd name="T9" fmla="*/ 0 h 174"/>
              <a:gd name="T10" fmla="*/ 116 w 1138"/>
              <a:gd name="T11" fmla="*/ 0 h 174"/>
              <a:gd name="T12" fmla="*/ 137 w 1138"/>
              <a:gd name="T13" fmla="*/ 0 h 174"/>
              <a:gd name="T14" fmla="*/ 160 w 1138"/>
              <a:gd name="T15" fmla="*/ 0 h 174"/>
              <a:gd name="T16" fmla="*/ 189 w 1138"/>
              <a:gd name="T17" fmla="*/ 2 h 174"/>
              <a:gd name="T18" fmla="*/ 218 w 1138"/>
              <a:gd name="T19" fmla="*/ 6 h 174"/>
              <a:gd name="T20" fmla="*/ 251 w 1138"/>
              <a:gd name="T21" fmla="*/ 8 h 174"/>
              <a:gd name="T22" fmla="*/ 288 w 1138"/>
              <a:gd name="T23" fmla="*/ 12 h 174"/>
              <a:gd name="T24" fmla="*/ 324 w 1138"/>
              <a:gd name="T25" fmla="*/ 16 h 174"/>
              <a:gd name="T26" fmla="*/ 403 w 1138"/>
              <a:gd name="T27" fmla="*/ 21 h 174"/>
              <a:gd name="T28" fmla="*/ 442 w 1138"/>
              <a:gd name="T29" fmla="*/ 21 h 174"/>
              <a:gd name="T30" fmla="*/ 486 w 1138"/>
              <a:gd name="T31" fmla="*/ 23 h 174"/>
              <a:gd name="T32" fmla="*/ 575 w 1138"/>
              <a:gd name="T33" fmla="*/ 23 h 174"/>
              <a:gd name="T34" fmla="*/ 668 w 1138"/>
              <a:gd name="T35" fmla="*/ 23 h 174"/>
              <a:gd name="T36" fmla="*/ 764 w 1138"/>
              <a:gd name="T37" fmla="*/ 21 h 174"/>
              <a:gd name="T38" fmla="*/ 814 w 1138"/>
              <a:gd name="T39" fmla="*/ 18 h 174"/>
              <a:gd name="T40" fmla="*/ 866 w 1138"/>
              <a:gd name="T41" fmla="*/ 16 h 174"/>
              <a:gd name="T42" fmla="*/ 972 w 1138"/>
              <a:gd name="T43" fmla="*/ 10 h 174"/>
              <a:gd name="T44" fmla="*/ 1024 w 1138"/>
              <a:gd name="T45" fmla="*/ 6 h 174"/>
              <a:gd name="T46" fmla="*/ 1063 w 1138"/>
              <a:gd name="T47" fmla="*/ 9 h 174"/>
              <a:gd name="T48" fmla="*/ 1102 w 1138"/>
              <a:gd name="T49" fmla="*/ 15 h 174"/>
              <a:gd name="T50" fmla="*/ 1138 w 1138"/>
              <a:gd name="T51" fmla="*/ 84 h 174"/>
              <a:gd name="T52" fmla="*/ 1096 w 1138"/>
              <a:gd name="T53" fmla="*/ 138 h 174"/>
              <a:gd name="T54" fmla="*/ 1009 w 1138"/>
              <a:gd name="T55" fmla="*/ 159 h 174"/>
              <a:gd name="T56" fmla="*/ 918 w 1138"/>
              <a:gd name="T57" fmla="*/ 162 h 174"/>
              <a:gd name="T58" fmla="*/ 864 w 1138"/>
              <a:gd name="T59" fmla="*/ 158 h 174"/>
              <a:gd name="T60" fmla="*/ 808 w 1138"/>
              <a:gd name="T61" fmla="*/ 155 h 174"/>
              <a:gd name="T62" fmla="*/ 693 w 1138"/>
              <a:gd name="T63" fmla="*/ 151 h 174"/>
              <a:gd name="T64" fmla="*/ 639 w 1138"/>
              <a:gd name="T65" fmla="*/ 149 h 174"/>
              <a:gd name="T66" fmla="*/ 585 w 1138"/>
              <a:gd name="T67" fmla="*/ 149 h 174"/>
              <a:gd name="T68" fmla="*/ 531 w 1138"/>
              <a:gd name="T69" fmla="*/ 151 h 174"/>
              <a:gd name="T70" fmla="*/ 477 w 1138"/>
              <a:gd name="T71" fmla="*/ 153 h 174"/>
              <a:gd name="T72" fmla="*/ 421 w 1138"/>
              <a:gd name="T73" fmla="*/ 158 h 174"/>
              <a:gd name="T74" fmla="*/ 367 w 1138"/>
              <a:gd name="T75" fmla="*/ 162 h 174"/>
              <a:gd name="T76" fmla="*/ 317 w 1138"/>
              <a:gd name="T77" fmla="*/ 166 h 174"/>
              <a:gd name="T78" fmla="*/ 270 w 1138"/>
              <a:gd name="T79" fmla="*/ 170 h 174"/>
              <a:gd name="T80" fmla="*/ 226 w 1138"/>
              <a:gd name="T81" fmla="*/ 172 h 174"/>
              <a:gd name="T82" fmla="*/ 191 w 1138"/>
              <a:gd name="T83" fmla="*/ 174 h 174"/>
              <a:gd name="T84" fmla="*/ 162 w 1138"/>
              <a:gd name="T85" fmla="*/ 174 h 174"/>
              <a:gd name="T86" fmla="*/ 141 w 1138"/>
              <a:gd name="T87" fmla="*/ 174 h 174"/>
              <a:gd name="T88" fmla="*/ 124 w 1138"/>
              <a:gd name="T89" fmla="*/ 172 h 174"/>
              <a:gd name="T90" fmla="*/ 112 w 1138"/>
              <a:gd name="T91" fmla="*/ 170 h 174"/>
              <a:gd name="T92" fmla="*/ 104 w 1138"/>
              <a:gd name="T93" fmla="*/ 168 h 174"/>
              <a:gd name="T94" fmla="*/ 93 w 1138"/>
              <a:gd name="T95" fmla="*/ 166 h 174"/>
              <a:gd name="T96" fmla="*/ 85 w 1138"/>
              <a:gd name="T97" fmla="*/ 162 h 174"/>
              <a:gd name="T98" fmla="*/ 74 w 1138"/>
              <a:gd name="T99" fmla="*/ 158 h 174"/>
              <a:gd name="T100" fmla="*/ 50 w 1138"/>
              <a:gd name="T101" fmla="*/ 147 h 174"/>
              <a:gd name="T102" fmla="*/ 27 w 1138"/>
              <a:gd name="T103" fmla="*/ 133 h 174"/>
              <a:gd name="T104" fmla="*/ 16 w 1138"/>
              <a:gd name="T105" fmla="*/ 124 h 174"/>
              <a:gd name="T106" fmla="*/ 8 w 1138"/>
              <a:gd name="T107" fmla="*/ 116 h 174"/>
              <a:gd name="T108" fmla="*/ 2 w 1138"/>
              <a:gd name="T109" fmla="*/ 108 h 174"/>
              <a:gd name="T110" fmla="*/ 0 w 1138"/>
              <a:gd name="T111" fmla="*/ 99 h 174"/>
              <a:gd name="T112" fmla="*/ 0 w 1138"/>
              <a:gd name="T113" fmla="*/ 91 h 174"/>
              <a:gd name="T114" fmla="*/ 2 w 1138"/>
              <a:gd name="T115" fmla="*/ 81 h 174"/>
              <a:gd name="T116" fmla="*/ 6 w 1138"/>
              <a:gd name="T117" fmla="*/ 68 h 174"/>
              <a:gd name="T118" fmla="*/ 12 w 1138"/>
              <a:gd name="T119" fmla="*/ 58 h 174"/>
              <a:gd name="T120" fmla="*/ 29 w 1138"/>
              <a:gd name="T121" fmla="*/ 37 h 174"/>
              <a:gd name="T122" fmla="*/ 37 w 1138"/>
              <a:gd name="T123" fmla="*/ 29 h 174"/>
              <a:gd name="T124" fmla="*/ 45 w 1138"/>
              <a:gd name="T125" fmla="*/ 21 h 174"/>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138"/>
              <a:gd name="T190" fmla="*/ 0 h 174"/>
              <a:gd name="T191" fmla="*/ 1138 w 1138"/>
              <a:gd name="T192" fmla="*/ 174 h 174"/>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138" h="174">
                <a:moveTo>
                  <a:pt x="45" y="21"/>
                </a:moveTo>
                <a:lnTo>
                  <a:pt x="60" y="10"/>
                </a:lnTo>
                <a:lnTo>
                  <a:pt x="77" y="4"/>
                </a:lnTo>
                <a:lnTo>
                  <a:pt x="87" y="2"/>
                </a:lnTo>
                <a:lnTo>
                  <a:pt x="99" y="0"/>
                </a:lnTo>
                <a:lnTo>
                  <a:pt x="116" y="0"/>
                </a:lnTo>
                <a:lnTo>
                  <a:pt x="137" y="0"/>
                </a:lnTo>
                <a:lnTo>
                  <a:pt x="160" y="0"/>
                </a:lnTo>
                <a:lnTo>
                  <a:pt x="189" y="2"/>
                </a:lnTo>
                <a:lnTo>
                  <a:pt x="218" y="6"/>
                </a:lnTo>
                <a:lnTo>
                  <a:pt x="251" y="8"/>
                </a:lnTo>
                <a:lnTo>
                  <a:pt x="288" y="12"/>
                </a:lnTo>
                <a:lnTo>
                  <a:pt x="324" y="16"/>
                </a:lnTo>
                <a:lnTo>
                  <a:pt x="403" y="21"/>
                </a:lnTo>
                <a:lnTo>
                  <a:pt x="442" y="21"/>
                </a:lnTo>
                <a:lnTo>
                  <a:pt x="486" y="23"/>
                </a:lnTo>
                <a:lnTo>
                  <a:pt x="575" y="23"/>
                </a:lnTo>
                <a:lnTo>
                  <a:pt x="668" y="23"/>
                </a:lnTo>
                <a:lnTo>
                  <a:pt x="764" y="21"/>
                </a:lnTo>
                <a:lnTo>
                  <a:pt x="814" y="18"/>
                </a:lnTo>
                <a:lnTo>
                  <a:pt x="866" y="16"/>
                </a:lnTo>
                <a:lnTo>
                  <a:pt x="972" y="10"/>
                </a:lnTo>
                <a:lnTo>
                  <a:pt x="1024" y="6"/>
                </a:lnTo>
                <a:lnTo>
                  <a:pt x="1063" y="9"/>
                </a:lnTo>
                <a:lnTo>
                  <a:pt x="1102" y="15"/>
                </a:lnTo>
                <a:lnTo>
                  <a:pt x="1138" y="84"/>
                </a:lnTo>
                <a:lnTo>
                  <a:pt x="1096" y="138"/>
                </a:lnTo>
                <a:lnTo>
                  <a:pt x="1009" y="159"/>
                </a:lnTo>
                <a:lnTo>
                  <a:pt x="918" y="162"/>
                </a:lnTo>
                <a:lnTo>
                  <a:pt x="864" y="158"/>
                </a:lnTo>
                <a:lnTo>
                  <a:pt x="808" y="155"/>
                </a:lnTo>
                <a:lnTo>
                  <a:pt x="693" y="151"/>
                </a:lnTo>
                <a:lnTo>
                  <a:pt x="639" y="149"/>
                </a:lnTo>
                <a:lnTo>
                  <a:pt x="585" y="149"/>
                </a:lnTo>
                <a:lnTo>
                  <a:pt x="531" y="151"/>
                </a:lnTo>
                <a:lnTo>
                  <a:pt x="477" y="153"/>
                </a:lnTo>
                <a:lnTo>
                  <a:pt x="421" y="158"/>
                </a:lnTo>
                <a:lnTo>
                  <a:pt x="367" y="162"/>
                </a:lnTo>
                <a:lnTo>
                  <a:pt x="317" y="166"/>
                </a:lnTo>
                <a:lnTo>
                  <a:pt x="270" y="170"/>
                </a:lnTo>
                <a:lnTo>
                  <a:pt x="226" y="172"/>
                </a:lnTo>
                <a:lnTo>
                  <a:pt x="191" y="174"/>
                </a:lnTo>
                <a:lnTo>
                  <a:pt x="162" y="174"/>
                </a:lnTo>
                <a:lnTo>
                  <a:pt x="141" y="174"/>
                </a:lnTo>
                <a:lnTo>
                  <a:pt x="124" y="172"/>
                </a:lnTo>
                <a:lnTo>
                  <a:pt x="112" y="170"/>
                </a:lnTo>
                <a:lnTo>
                  <a:pt x="104" y="168"/>
                </a:lnTo>
                <a:lnTo>
                  <a:pt x="93" y="166"/>
                </a:lnTo>
                <a:lnTo>
                  <a:pt x="85" y="162"/>
                </a:lnTo>
                <a:lnTo>
                  <a:pt x="74" y="158"/>
                </a:lnTo>
                <a:lnTo>
                  <a:pt x="50" y="147"/>
                </a:lnTo>
                <a:lnTo>
                  <a:pt x="27" y="133"/>
                </a:lnTo>
                <a:lnTo>
                  <a:pt x="16" y="124"/>
                </a:lnTo>
                <a:lnTo>
                  <a:pt x="8" y="116"/>
                </a:lnTo>
                <a:lnTo>
                  <a:pt x="2" y="108"/>
                </a:lnTo>
                <a:lnTo>
                  <a:pt x="0" y="99"/>
                </a:lnTo>
                <a:lnTo>
                  <a:pt x="0" y="91"/>
                </a:lnTo>
                <a:lnTo>
                  <a:pt x="2" y="81"/>
                </a:lnTo>
                <a:lnTo>
                  <a:pt x="6" y="68"/>
                </a:lnTo>
                <a:lnTo>
                  <a:pt x="12" y="58"/>
                </a:lnTo>
                <a:lnTo>
                  <a:pt x="29" y="37"/>
                </a:lnTo>
                <a:lnTo>
                  <a:pt x="37" y="29"/>
                </a:lnTo>
                <a:lnTo>
                  <a:pt x="45" y="21"/>
                </a:lnTo>
                <a:close/>
              </a:path>
            </a:pathLst>
          </a:custGeom>
          <a:solidFill>
            <a:srgbClr val="FFCCFF"/>
          </a:solidFill>
          <a:ln w="9525">
            <a:noFill/>
            <a:round/>
          </a:ln>
        </p:spPr>
        <p:txBody>
          <a:bodyPr/>
          <a:lstStyle/>
          <a:p>
            <a:endParaRPr lang="zh-CN" altLang="en-US"/>
          </a:p>
        </p:txBody>
      </p:sp>
      <p:sp>
        <p:nvSpPr>
          <p:cNvPr id="68617" name="Line 9"/>
          <p:cNvSpPr>
            <a:spLocks noChangeShapeType="1"/>
          </p:cNvSpPr>
          <p:nvPr/>
        </p:nvSpPr>
        <p:spPr bwMode="auto">
          <a:xfrm>
            <a:off x="2789238" y="4629150"/>
            <a:ext cx="2409825" cy="0"/>
          </a:xfrm>
          <a:prstGeom prst="line">
            <a:avLst/>
          </a:prstGeom>
          <a:noFill/>
          <a:ln w="28575">
            <a:solidFill>
              <a:schemeClr val="tx1"/>
            </a:solidFill>
            <a:round/>
          </a:ln>
        </p:spPr>
        <p:txBody>
          <a:bodyPr/>
          <a:lstStyle/>
          <a:p>
            <a:endParaRPr lang="zh-CN" altLang="en-US"/>
          </a:p>
        </p:txBody>
      </p:sp>
      <p:sp>
        <p:nvSpPr>
          <p:cNvPr id="68618" name="Freeform 10"/>
          <p:cNvSpPr/>
          <p:nvPr/>
        </p:nvSpPr>
        <p:spPr bwMode="auto">
          <a:xfrm>
            <a:off x="1365250" y="2455863"/>
            <a:ext cx="928688" cy="2366962"/>
          </a:xfrm>
          <a:custGeom>
            <a:avLst/>
            <a:gdLst>
              <a:gd name="T0" fmla="*/ 0 w 630"/>
              <a:gd name="T1" fmla="*/ 345 h 1617"/>
              <a:gd name="T2" fmla="*/ 36 w 630"/>
              <a:gd name="T3" fmla="*/ 177 h 1617"/>
              <a:gd name="T4" fmla="*/ 144 w 630"/>
              <a:gd name="T5" fmla="*/ 0 h 1617"/>
              <a:gd name="T6" fmla="*/ 243 w 630"/>
              <a:gd name="T7" fmla="*/ 6 h 1617"/>
              <a:gd name="T8" fmla="*/ 295 w 630"/>
              <a:gd name="T9" fmla="*/ 21 h 1617"/>
              <a:gd name="T10" fmla="*/ 347 w 630"/>
              <a:gd name="T11" fmla="*/ 46 h 1617"/>
              <a:gd name="T12" fmla="*/ 403 w 630"/>
              <a:gd name="T13" fmla="*/ 87 h 1617"/>
              <a:gd name="T14" fmla="*/ 461 w 630"/>
              <a:gd name="T15" fmla="*/ 143 h 1617"/>
              <a:gd name="T16" fmla="*/ 515 w 630"/>
              <a:gd name="T17" fmla="*/ 203 h 1617"/>
              <a:gd name="T18" fmla="*/ 559 w 630"/>
              <a:gd name="T19" fmla="*/ 257 h 1617"/>
              <a:gd name="T20" fmla="*/ 588 w 630"/>
              <a:gd name="T21" fmla="*/ 301 h 1617"/>
              <a:gd name="T22" fmla="*/ 605 w 630"/>
              <a:gd name="T23" fmla="*/ 340 h 1617"/>
              <a:gd name="T24" fmla="*/ 621 w 630"/>
              <a:gd name="T25" fmla="*/ 423 h 1617"/>
              <a:gd name="T26" fmla="*/ 630 w 630"/>
              <a:gd name="T27" fmla="*/ 498 h 1617"/>
              <a:gd name="T28" fmla="*/ 628 w 630"/>
              <a:gd name="T29" fmla="*/ 550 h 1617"/>
              <a:gd name="T30" fmla="*/ 611 w 630"/>
              <a:gd name="T31" fmla="*/ 602 h 1617"/>
              <a:gd name="T32" fmla="*/ 580 w 630"/>
              <a:gd name="T33" fmla="*/ 637 h 1617"/>
              <a:gd name="T34" fmla="*/ 545 w 630"/>
              <a:gd name="T35" fmla="*/ 658 h 1617"/>
              <a:gd name="T36" fmla="*/ 478 w 630"/>
              <a:gd name="T37" fmla="*/ 687 h 1617"/>
              <a:gd name="T38" fmla="*/ 378 w 630"/>
              <a:gd name="T39" fmla="*/ 724 h 1617"/>
              <a:gd name="T40" fmla="*/ 314 w 630"/>
              <a:gd name="T41" fmla="*/ 755 h 1617"/>
              <a:gd name="T42" fmla="*/ 283 w 630"/>
              <a:gd name="T43" fmla="*/ 780 h 1617"/>
              <a:gd name="T44" fmla="*/ 258 w 630"/>
              <a:gd name="T45" fmla="*/ 824 h 1617"/>
              <a:gd name="T46" fmla="*/ 250 w 630"/>
              <a:gd name="T47" fmla="*/ 897 h 1617"/>
              <a:gd name="T48" fmla="*/ 260 w 630"/>
              <a:gd name="T49" fmla="*/ 975 h 1617"/>
              <a:gd name="T50" fmla="*/ 283 w 630"/>
              <a:gd name="T51" fmla="*/ 1042 h 1617"/>
              <a:gd name="T52" fmla="*/ 297 w 630"/>
              <a:gd name="T53" fmla="*/ 1067 h 1617"/>
              <a:gd name="T54" fmla="*/ 378 w 630"/>
              <a:gd name="T55" fmla="*/ 1221 h 1617"/>
              <a:gd name="T56" fmla="*/ 466 w 630"/>
              <a:gd name="T57" fmla="*/ 1357 h 1617"/>
              <a:gd name="T58" fmla="*/ 390 w 630"/>
              <a:gd name="T59" fmla="*/ 1560 h 1617"/>
              <a:gd name="T60" fmla="*/ 144 w 630"/>
              <a:gd name="T61" fmla="*/ 1617 h 1617"/>
              <a:gd name="T62" fmla="*/ 39 w 630"/>
              <a:gd name="T63" fmla="*/ 1434 h 1617"/>
              <a:gd name="T64" fmla="*/ 18 w 630"/>
              <a:gd name="T65" fmla="*/ 1101 h 1617"/>
              <a:gd name="T66" fmla="*/ 7 w 630"/>
              <a:gd name="T67" fmla="*/ 1038 h 1617"/>
              <a:gd name="T68" fmla="*/ 9 w 630"/>
              <a:gd name="T69" fmla="*/ 1017 h 1617"/>
              <a:gd name="T70" fmla="*/ 7 w 630"/>
              <a:gd name="T71" fmla="*/ 994 h 1617"/>
              <a:gd name="T72" fmla="*/ 19 w 630"/>
              <a:gd name="T73" fmla="*/ 839 h 1617"/>
              <a:gd name="T74" fmla="*/ 32 w 630"/>
              <a:gd name="T75" fmla="*/ 772 h 1617"/>
              <a:gd name="T76" fmla="*/ 34 w 630"/>
              <a:gd name="T77" fmla="*/ 733 h 1617"/>
              <a:gd name="T78" fmla="*/ 32 w 630"/>
              <a:gd name="T79" fmla="*/ 710 h 1617"/>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630"/>
              <a:gd name="T121" fmla="*/ 0 h 1617"/>
              <a:gd name="T122" fmla="*/ 630 w 630"/>
              <a:gd name="T123" fmla="*/ 1617 h 1617"/>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630" h="1617">
                <a:moveTo>
                  <a:pt x="24" y="531"/>
                </a:moveTo>
                <a:lnTo>
                  <a:pt x="0" y="345"/>
                </a:lnTo>
                <a:lnTo>
                  <a:pt x="24" y="255"/>
                </a:lnTo>
                <a:lnTo>
                  <a:pt x="36" y="177"/>
                </a:lnTo>
                <a:lnTo>
                  <a:pt x="84" y="57"/>
                </a:lnTo>
                <a:lnTo>
                  <a:pt x="144" y="0"/>
                </a:lnTo>
                <a:lnTo>
                  <a:pt x="191" y="2"/>
                </a:lnTo>
                <a:lnTo>
                  <a:pt x="243" y="6"/>
                </a:lnTo>
                <a:lnTo>
                  <a:pt x="268" y="12"/>
                </a:lnTo>
                <a:lnTo>
                  <a:pt x="295" y="21"/>
                </a:lnTo>
                <a:lnTo>
                  <a:pt x="322" y="31"/>
                </a:lnTo>
                <a:lnTo>
                  <a:pt x="347" y="46"/>
                </a:lnTo>
                <a:lnTo>
                  <a:pt x="374" y="64"/>
                </a:lnTo>
                <a:lnTo>
                  <a:pt x="403" y="87"/>
                </a:lnTo>
                <a:lnTo>
                  <a:pt x="432" y="114"/>
                </a:lnTo>
                <a:lnTo>
                  <a:pt x="461" y="143"/>
                </a:lnTo>
                <a:lnTo>
                  <a:pt x="491" y="172"/>
                </a:lnTo>
                <a:lnTo>
                  <a:pt x="515" y="203"/>
                </a:lnTo>
                <a:lnTo>
                  <a:pt x="540" y="232"/>
                </a:lnTo>
                <a:lnTo>
                  <a:pt x="559" y="257"/>
                </a:lnTo>
                <a:lnTo>
                  <a:pt x="576" y="280"/>
                </a:lnTo>
                <a:lnTo>
                  <a:pt x="588" y="301"/>
                </a:lnTo>
                <a:lnTo>
                  <a:pt x="596" y="322"/>
                </a:lnTo>
                <a:lnTo>
                  <a:pt x="605" y="340"/>
                </a:lnTo>
                <a:lnTo>
                  <a:pt x="615" y="380"/>
                </a:lnTo>
                <a:lnTo>
                  <a:pt x="621" y="423"/>
                </a:lnTo>
                <a:lnTo>
                  <a:pt x="628" y="471"/>
                </a:lnTo>
                <a:lnTo>
                  <a:pt x="630" y="498"/>
                </a:lnTo>
                <a:lnTo>
                  <a:pt x="630" y="525"/>
                </a:lnTo>
                <a:lnTo>
                  <a:pt x="628" y="550"/>
                </a:lnTo>
                <a:lnTo>
                  <a:pt x="621" y="577"/>
                </a:lnTo>
                <a:lnTo>
                  <a:pt x="611" y="602"/>
                </a:lnTo>
                <a:lnTo>
                  <a:pt x="592" y="627"/>
                </a:lnTo>
                <a:lnTo>
                  <a:pt x="580" y="637"/>
                </a:lnTo>
                <a:lnTo>
                  <a:pt x="563" y="648"/>
                </a:lnTo>
                <a:lnTo>
                  <a:pt x="545" y="658"/>
                </a:lnTo>
                <a:lnTo>
                  <a:pt x="524" y="668"/>
                </a:lnTo>
                <a:lnTo>
                  <a:pt x="478" y="687"/>
                </a:lnTo>
                <a:lnTo>
                  <a:pt x="428" y="704"/>
                </a:lnTo>
                <a:lnTo>
                  <a:pt x="378" y="724"/>
                </a:lnTo>
                <a:lnTo>
                  <a:pt x="335" y="743"/>
                </a:lnTo>
                <a:lnTo>
                  <a:pt x="314" y="755"/>
                </a:lnTo>
                <a:lnTo>
                  <a:pt x="297" y="766"/>
                </a:lnTo>
                <a:lnTo>
                  <a:pt x="283" y="780"/>
                </a:lnTo>
                <a:lnTo>
                  <a:pt x="272" y="793"/>
                </a:lnTo>
                <a:lnTo>
                  <a:pt x="258" y="824"/>
                </a:lnTo>
                <a:lnTo>
                  <a:pt x="250" y="859"/>
                </a:lnTo>
                <a:lnTo>
                  <a:pt x="250" y="897"/>
                </a:lnTo>
                <a:lnTo>
                  <a:pt x="252" y="936"/>
                </a:lnTo>
                <a:lnTo>
                  <a:pt x="260" y="975"/>
                </a:lnTo>
                <a:lnTo>
                  <a:pt x="270" y="1011"/>
                </a:lnTo>
                <a:lnTo>
                  <a:pt x="283" y="1042"/>
                </a:lnTo>
                <a:lnTo>
                  <a:pt x="291" y="1054"/>
                </a:lnTo>
                <a:lnTo>
                  <a:pt x="297" y="1067"/>
                </a:lnTo>
                <a:lnTo>
                  <a:pt x="314" y="1083"/>
                </a:lnTo>
                <a:lnTo>
                  <a:pt x="378" y="1221"/>
                </a:lnTo>
                <a:lnTo>
                  <a:pt x="434" y="1297"/>
                </a:lnTo>
                <a:lnTo>
                  <a:pt x="466" y="1357"/>
                </a:lnTo>
                <a:lnTo>
                  <a:pt x="480" y="1473"/>
                </a:lnTo>
                <a:lnTo>
                  <a:pt x="390" y="1560"/>
                </a:lnTo>
                <a:lnTo>
                  <a:pt x="264" y="1578"/>
                </a:lnTo>
                <a:lnTo>
                  <a:pt x="144" y="1617"/>
                </a:lnTo>
                <a:lnTo>
                  <a:pt x="72" y="1575"/>
                </a:lnTo>
                <a:lnTo>
                  <a:pt x="39" y="1434"/>
                </a:lnTo>
                <a:lnTo>
                  <a:pt x="24" y="1317"/>
                </a:lnTo>
                <a:lnTo>
                  <a:pt x="18" y="1101"/>
                </a:lnTo>
                <a:lnTo>
                  <a:pt x="2" y="1052"/>
                </a:lnTo>
                <a:lnTo>
                  <a:pt x="7" y="1038"/>
                </a:lnTo>
                <a:lnTo>
                  <a:pt x="9" y="1025"/>
                </a:lnTo>
                <a:lnTo>
                  <a:pt x="9" y="1017"/>
                </a:lnTo>
                <a:lnTo>
                  <a:pt x="9" y="1011"/>
                </a:lnTo>
                <a:lnTo>
                  <a:pt x="7" y="994"/>
                </a:lnTo>
                <a:lnTo>
                  <a:pt x="30" y="897"/>
                </a:lnTo>
                <a:lnTo>
                  <a:pt x="19" y="839"/>
                </a:lnTo>
                <a:lnTo>
                  <a:pt x="27" y="803"/>
                </a:lnTo>
                <a:lnTo>
                  <a:pt x="32" y="772"/>
                </a:lnTo>
                <a:lnTo>
                  <a:pt x="34" y="749"/>
                </a:lnTo>
                <a:lnTo>
                  <a:pt x="34" y="733"/>
                </a:lnTo>
                <a:lnTo>
                  <a:pt x="32" y="720"/>
                </a:lnTo>
                <a:lnTo>
                  <a:pt x="32" y="710"/>
                </a:lnTo>
                <a:lnTo>
                  <a:pt x="24" y="531"/>
                </a:lnTo>
                <a:close/>
              </a:path>
            </a:pathLst>
          </a:custGeom>
          <a:solidFill>
            <a:srgbClr val="FFCCFF"/>
          </a:solidFill>
          <a:ln w="9525">
            <a:noFill/>
            <a:round/>
          </a:ln>
        </p:spPr>
        <p:txBody>
          <a:bodyPr/>
          <a:lstStyle/>
          <a:p>
            <a:endParaRPr lang="zh-CN" altLang="en-US"/>
          </a:p>
        </p:txBody>
      </p:sp>
      <p:sp>
        <p:nvSpPr>
          <p:cNvPr id="68619" name="Freeform 11"/>
          <p:cNvSpPr/>
          <p:nvPr/>
        </p:nvSpPr>
        <p:spPr bwMode="auto">
          <a:xfrm>
            <a:off x="2754313" y="3086100"/>
            <a:ext cx="1092200" cy="1090613"/>
          </a:xfrm>
          <a:custGeom>
            <a:avLst/>
            <a:gdLst>
              <a:gd name="T0" fmla="*/ 204 w 741"/>
              <a:gd name="T1" fmla="*/ 648 h 744"/>
              <a:gd name="T2" fmla="*/ 303 w 741"/>
              <a:gd name="T3" fmla="*/ 534 h 744"/>
              <a:gd name="T4" fmla="*/ 324 w 741"/>
              <a:gd name="T5" fmla="*/ 501 h 744"/>
              <a:gd name="T6" fmla="*/ 390 w 741"/>
              <a:gd name="T7" fmla="*/ 423 h 744"/>
              <a:gd name="T8" fmla="*/ 406 w 741"/>
              <a:gd name="T9" fmla="*/ 402 h 744"/>
              <a:gd name="T10" fmla="*/ 444 w 741"/>
              <a:gd name="T11" fmla="*/ 363 h 744"/>
              <a:gd name="T12" fmla="*/ 483 w 741"/>
              <a:gd name="T13" fmla="*/ 323 h 744"/>
              <a:gd name="T14" fmla="*/ 527 w 741"/>
              <a:gd name="T15" fmla="*/ 284 h 744"/>
              <a:gd name="T16" fmla="*/ 568 w 741"/>
              <a:gd name="T17" fmla="*/ 249 h 744"/>
              <a:gd name="T18" fmla="*/ 591 w 741"/>
              <a:gd name="T19" fmla="*/ 234 h 744"/>
              <a:gd name="T20" fmla="*/ 614 w 741"/>
              <a:gd name="T21" fmla="*/ 220 h 744"/>
              <a:gd name="T22" fmla="*/ 664 w 741"/>
              <a:gd name="T23" fmla="*/ 193 h 744"/>
              <a:gd name="T24" fmla="*/ 687 w 741"/>
              <a:gd name="T25" fmla="*/ 180 h 744"/>
              <a:gd name="T26" fmla="*/ 707 w 741"/>
              <a:gd name="T27" fmla="*/ 168 h 744"/>
              <a:gd name="T28" fmla="*/ 724 w 741"/>
              <a:gd name="T29" fmla="*/ 155 h 744"/>
              <a:gd name="T30" fmla="*/ 734 w 741"/>
              <a:gd name="T31" fmla="*/ 141 h 744"/>
              <a:gd name="T32" fmla="*/ 741 w 741"/>
              <a:gd name="T33" fmla="*/ 126 h 744"/>
              <a:gd name="T34" fmla="*/ 741 w 741"/>
              <a:gd name="T35" fmla="*/ 110 h 744"/>
              <a:gd name="T36" fmla="*/ 738 w 741"/>
              <a:gd name="T37" fmla="*/ 93 h 744"/>
              <a:gd name="T38" fmla="*/ 732 w 741"/>
              <a:gd name="T39" fmla="*/ 77 h 744"/>
              <a:gd name="T40" fmla="*/ 724 w 741"/>
              <a:gd name="T41" fmla="*/ 60 h 744"/>
              <a:gd name="T42" fmla="*/ 714 w 741"/>
              <a:gd name="T43" fmla="*/ 45 h 744"/>
              <a:gd name="T44" fmla="*/ 703 w 741"/>
              <a:gd name="T45" fmla="*/ 35 h 744"/>
              <a:gd name="T46" fmla="*/ 693 w 741"/>
              <a:gd name="T47" fmla="*/ 25 h 744"/>
              <a:gd name="T48" fmla="*/ 680 w 741"/>
              <a:gd name="T49" fmla="*/ 16 h 744"/>
              <a:gd name="T50" fmla="*/ 666 w 741"/>
              <a:gd name="T51" fmla="*/ 10 h 744"/>
              <a:gd name="T52" fmla="*/ 630 w 741"/>
              <a:gd name="T53" fmla="*/ 2 h 744"/>
              <a:gd name="T54" fmla="*/ 612 w 741"/>
              <a:gd name="T55" fmla="*/ 0 h 744"/>
              <a:gd name="T56" fmla="*/ 573 w 741"/>
              <a:gd name="T57" fmla="*/ 24 h 744"/>
              <a:gd name="T58" fmla="*/ 475 w 741"/>
              <a:gd name="T59" fmla="*/ 110 h 744"/>
              <a:gd name="T60" fmla="*/ 460 w 741"/>
              <a:gd name="T61" fmla="*/ 128 h 744"/>
              <a:gd name="T62" fmla="*/ 442 w 741"/>
              <a:gd name="T63" fmla="*/ 147 h 744"/>
              <a:gd name="T64" fmla="*/ 423 w 741"/>
              <a:gd name="T65" fmla="*/ 168 h 744"/>
              <a:gd name="T66" fmla="*/ 379 w 741"/>
              <a:gd name="T67" fmla="*/ 216 h 744"/>
              <a:gd name="T68" fmla="*/ 334 w 741"/>
              <a:gd name="T69" fmla="*/ 261 h 744"/>
              <a:gd name="T70" fmla="*/ 311 w 741"/>
              <a:gd name="T71" fmla="*/ 282 h 744"/>
              <a:gd name="T72" fmla="*/ 290 w 741"/>
              <a:gd name="T73" fmla="*/ 303 h 744"/>
              <a:gd name="T74" fmla="*/ 267 w 741"/>
              <a:gd name="T75" fmla="*/ 321 h 744"/>
              <a:gd name="T76" fmla="*/ 242 w 741"/>
              <a:gd name="T77" fmla="*/ 338 h 744"/>
              <a:gd name="T78" fmla="*/ 192 w 741"/>
              <a:gd name="T79" fmla="*/ 369 h 744"/>
              <a:gd name="T80" fmla="*/ 126 w 741"/>
              <a:gd name="T81" fmla="*/ 441 h 744"/>
              <a:gd name="T82" fmla="*/ 72 w 741"/>
              <a:gd name="T83" fmla="*/ 519 h 744"/>
              <a:gd name="T84" fmla="*/ 27 w 741"/>
              <a:gd name="T85" fmla="*/ 603 h 744"/>
              <a:gd name="T86" fmla="*/ 0 w 741"/>
              <a:gd name="T87" fmla="*/ 675 h 744"/>
              <a:gd name="T88" fmla="*/ 15 w 741"/>
              <a:gd name="T89" fmla="*/ 735 h 744"/>
              <a:gd name="T90" fmla="*/ 36 w 741"/>
              <a:gd name="T91" fmla="*/ 744 h 744"/>
              <a:gd name="T92" fmla="*/ 105 w 741"/>
              <a:gd name="T93" fmla="*/ 744 h 744"/>
              <a:gd name="T94" fmla="*/ 204 w 741"/>
              <a:gd name="T95" fmla="*/ 648 h 744"/>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741"/>
              <a:gd name="T145" fmla="*/ 0 h 744"/>
              <a:gd name="T146" fmla="*/ 741 w 741"/>
              <a:gd name="T147" fmla="*/ 744 h 744"/>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741" h="744">
                <a:moveTo>
                  <a:pt x="204" y="648"/>
                </a:moveTo>
                <a:lnTo>
                  <a:pt x="303" y="534"/>
                </a:lnTo>
                <a:lnTo>
                  <a:pt x="324" y="501"/>
                </a:lnTo>
                <a:lnTo>
                  <a:pt x="390" y="423"/>
                </a:lnTo>
                <a:lnTo>
                  <a:pt x="406" y="402"/>
                </a:lnTo>
                <a:lnTo>
                  <a:pt x="444" y="363"/>
                </a:lnTo>
                <a:lnTo>
                  <a:pt x="483" y="323"/>
                </a:lnTo>
                <a:lnTo>
                  <a:pt x="527" y="284"/>
                </a:lnTo>
                <a:lnTo>
                  <a:pt x="568" y="249"/>
                </a:lnTo>
                <a:lnTo>
                  <a:pt x="591" y="234"/>
                </a:lnTo>
                <a:lnTo>
                  <a:pt x="614" y="220"/>
                </a:lnTo>
                <a:lnTo>
                  <a:pt x="664" y="193"/>
                </a:lnTo>
                <a:lnTo>
                  <a:pt x="687" y="180"/>
                </a:lnTo>
                <a:lnTo>
                  <a:pt x="707" y="168"/>
                </a:lnTo>
                <a:lnTo>
                  <a:pt x="724" y="155"/>
                </a:lnTo>
                <a:lnTo>
                  <a:pt x="734" y="141"/>
                </a:lnTo>
                <a:lnTo>
                  <a:pt x="741" y="126"/>
                </a:lnTo>
                <a:lnTo>
                  <a:pt x="741" y="110"/>
                </a:lnTo>
                <a:lnTo>
                  <a:pt x="738" y="93"/>
                </a:lnTo>
                <a:lnTo>
                  <a:pt x="732" y="77"/>
                </a:lnTo>
                <a:lnTo>
                  <a:pt x="724" y="60"/>
                </a:lnTo>
                <a:lnTo>
                  <a:pt x="714" y="45"/>
                </a:lnTo>
                <a:lnTo>
                  <a:pt x="703" y="35"/>
                </a:lnTo>
                <a:lnTo>
                  <a:pt x="693" y="25"/>
                </a:lnTo>
                <a:lnTo>
                  <a:pt x="680" y="16"/>
                </a:lnTo>
                <a:lnTo>
                  <a:pt x="666" y="10"/>
                </a:lnTo>
                <a:lnTo>
                  <a:pt x="630" y="2"/>
                </a:lnTo>
                <a:lnTo>
                  <a:pt x="612" y="0"/>
                </a:lnTo>
                <a:lnTo>
                  <a:pt x="573" y="24"/>
                </a:lnTo>
                <a:lnTo>
                  <a:pt x="475" y="110"/>
                </a:lnTo>
                <a:lnTo>
                  <a:pt x="460" y="128"/>
                </a:lnTo>
                <a:lnTo>
                  <a:pt x="442" y="147"/>
                </a:lnTo>
                <a:lnTo>
                  <a:pt x="423" y="168"/>
                </a:lnTo>
                <a:lnTo>
                  <a:pt x="379" y="216"/>
                </a:lnTo>
                <a:lnTo>
                  <a:pt x="334" y="261"/>
                </a:lnTo>
                <a:lnTo>
                  <a:pt x="311" y="282"/>
                </a:lnTo>
                <a:lnTo>
                  <a:pt x="290" y="303"/>
                </a:lnTo>
                <a:lnTo>
                  <a:pt x="267" y="321"/>
                </a:lnTo>
                <a:lnTo>
                  <a:pt x="242" y="338"/>
                </a:lnTo>
                <a:lnTo>
                  <a:pt x="192" y="369"/>
                </a:lnTo>
                <a:lnTo>
                  <a:pt x="126" y="441"/>
                </a:lnTo>
                <a:lnTo>
                  <a:pt x="72" y="519"/>
                </a:lnTo>
                <a:lnTo>
                  <a:pt x="27" y="603"/>
                </a:lnTo>
                <a:lnTo>
                  <a:pt x="0" y="675"/>
                </a:lnTo>
                <a:lnTo>
                  <a:pt x="15" y="735"/>
                </a:lnTo>
                <a:lnTo>
                  <a:pt x="36" y="744"/>
                </a:lnTo>
                <a:lnTo>
                  <a:pt x="105" y="744"/>
                </a:lnTo>
                <a:lnTo>
                  <a:pt x="204" y="648"/>
                </a:lnTo>
                <a:close/>
              </a:path>
            </a:pathLst>
          </a:custGeom>
          <a:solidFill>
            <a:srgbClr val="FFCCFF"/>
          </a:solidFill>
          <a:ln w="9525">
            <a:noFill/>
            <a:round/>
          </a:ln>
        </p:spPr>
        <p:txBody>
          <a:bodyPr/>
          <a:lstStyle/>
          <a:p>
            <a:endParaRPr lang="zh-CN" altLang="en-US"/>
          </a:p>
        </p:txBody>
      </p:sp>
      <p:sp>
        <p:nvSpPr>
          <p:cNvPr id="68620" name="Freeform 12"/>
          <p:cNvSpPr/>
          <p:nvPr/>
        </p:nvSpPr>
        <p:spPr bwMode="auto">
          <a:xfrm>
            <a:off x="4357688" y="3081338"/>
            <a:ext cx="971550" cy="1220787"/>
          </a:xfrm>
          <a:custGeom>
            <a:avLst/>
            <a:gdLst>
              <a:gd name="T0" fmla="*/ 39 w 657"/>
              <a:gd name="T1" fmla="*/ 17 h 832"/>
              <a:gd name="T2" fmla="*/ 49 w 657"/>
              <a:gd name="T3" fmla="*/ 10 h 832"/>
              <a:gd name="T4" fmla="*/ 60 w 657"/>
              <a:gd name="T5" fmla="*/ 4 h 832"/>
              <a:gd name="T6" fmla="*/ 72 w 657"/>
              <a:gd name="T7" fmla="*/ 2 h 832"/>
              <a:gd name="T8" fmla="*/ 87 w 657"/>
              <a:gd name="T9" fmla="*/ 0 h 832"/>
              <a:gd name="T10" fmla="*/ 161 w 657"/>
              <a:gd name="T11" fmla="*/ 36 h 832"/>
              <a:gd name="T12" fmla="*/ 289 w 657"/>
              <a:gd name="T13" fmla="*/ 168 h 832"/>
              <a:gd name="T14" fmla="*/ 421 w 657"/>
              <a:gd name="T15" fmla="*/ 320 h 832"/>
              <a:gd name="T16" fmla="*/ 513 w 657"/>
              <a:gd name="T17" fmla="*/ 472 h 832"/>
              <a:gd name="T18" fmla="*/ 657 w 657"/>
              <a:gd name="T19" fmla="*/ 756 h 832"/>
              <a:gd name="T20" fmla="*/ 629 w 657"/>
              <a:gd name="T21" fmla="*/ 832 h 832"/>
              <a:gd name="T22" fmla="*/ 541 w 657"/>
              <a:gd name="T23" fmla="*/ 824 h 832"/>
              <a:gd name="T24" fmla="*/ 433 w 657"/>
              <a:gd name="T25" fmla="*/ 672 h 832"/>
              <a:gd name="T26" fmla="*/ 381 w 657"/>
              <a:gd name="T27" fmla="*/ 556 h 832"/>
              <a:gd name="T28" fmla="*/ 285 w 657"/>
              <a:gd name="T29" fmla="*/ 416 h 832"/>
              <a:gd name="T30" fmla="*/ 237 w 657"/>
              <a:gd name="T31" fmla="*/ 344 h 832"/>
              <a:gd name="T32" fmla="*/ 197 w 657"/>
              <a:gd name="T33" fmla="*/ 304 h 832"/>
              <a:gd name="T34" fmla="*/ 153 w 657"/>
              <a:gd name="T35" fmla="*/ 268 h 832"/>
              <a:gd name="T36" fmla="*/ 124 w 657"/>
              <a:gd name="T37" fmla="*/ 232 h 832"/>
              <a:gd name="T38" fmla="*/ 91 w 657"/>
              <a:gd name="T39" fmla="*/ 214 h 832"/>
              <a:gd name="T40" fmla="*/ 62 w 657"/>
              <a:gd name="T41" fmla="*/ 197 h 832"/>
              <a:gd name="T42" fmla="*/ 33 w 657"/>
              <a:gd name="T43" fmla="*/ 168 h 832"/>
              <a:gd name="T44" fmla="*/ 0 w 657"/>
              <a:gd name="T45" fmla="*/ 91 h 832"/>
              <a:gd name="T46" fmla="*/ 6 w 657"/>
              <a:gd name="T47" fmla="*/ 73 h 832"/>
              <a:gd name="T48" fmla="*/ 27 w 657"/>
              <a:gd name="T49" fmla="*/ 42 h 832"/>
              <a:gd name="T50" fmla="*/ 35 w 657"/>
              <a:gd name="T51" fmla="*/ 27 h 832"/>
              <a:gd name="T52" fmla="*/ 39 w 657"/>
              <a:gd name="T53" fmla="*/ 17 h 832"/>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657"/>
              <a:gd name="T82" fmla="*/ 0 h 832"/>
              <a:gd name="T83" fmla="*/ 657 w 657"/>
              <a:gd name="T84" fmla="*/ 832 h 832"/>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657" h="832">
                <a:moveTo>
                  <a:pt x="39" y="17"/>
                </a:moveTo>
                <a:lnTo>
                  <a:pt x="49" y="10"/>
                </a:lnTo>
                <a:lnTo>
                  <a:pt x="60" y="4"/>
                </a:lnTo>
                <a:lnTo>
                  <a:pt x="72" y="2"/>
                </a:lnTo>
                <a:lnTo>
                  <a:pt x="87" y="0"/>
                </a:lnTo>
                <a:lnTo>
                  <a:pt x="161" y="36"/>
                </a:lnTo>
                <a:lnTo>
                  <a:pt x="289" y="168"/>
                </a:lnTo>
                <a:lnTo>
                  <a:pt x="421" y="320"/>
                </a:lnTo>
                <a:lnTo>
                  <a:pt x="513" y="472"/>
                </a:lnTo>
                <a:lnTo>
                  <a:pt x="657" y="756"/>
                </a:lnTo>
                <a:lnTo>
                  <a:pt x="629" y="832"/>
                </a:lnTo>
                <a:lnTo>
                  <a:pt x="541" y="824"/>
                </a:lnTo>
                <a:lnTo>
                  <a:pt x="433" y="672"/>
                </a:lnTo>
                <a:lnTo>
                  <a:pt x="381" y="556"/>
                </a:lnTo>
                <a:lnTo>
                  <a:pt x="285" y="416"/>
                </a:lnTo>
                <a:lnTo>
                  <a:pt x="237" y="344"/>
                </a:lnTo>
                <a:lnTo>
                  <a:pt x="197" y="304"/>
                </a:lnTo>
                <a:lnTo>
                  <a:pt x="153" y="268"/>
                </a:lnTo>
                <a:lnTo>
                  <a:pt x="124" y="232"/>
                </a:lnTo>
                <a:lnTo>
                  <a:pt x="91" y="214"/>
                </a:lnTo>
                <a:lnTo>
                  <a:pt x="62" y="197"/>
                </a:lnTo>
                <a:lnTo>
                  <a:pt x="33" y="168"/>
                </a:lnTo>
                <a:lnTo>
                  <a:pt x="0" y="91"/>
                </a:lnTo>
                <a:lnTo>
                  <a:pt x="6" y="73"/>
                </a:lnTo>
                <a:lnTo>
                  <a:pt x="27" y="42"/>
                </a:lnTo>
                <a:lnTo>
                  <a:pt x="35" y="27"/>
                </a:lnTo>
                <a:lnTo>
                  <a:pt x="39" y="17"/>
                </a:lnTo>
                <a:close/>
              </a:path>
            </a:pathLst>
          </a:custGeom>
          <a:solidFill>
            <a:srgbClr val="FFCCFF"/>
          </a:solidFill>
          <a:ln w="9525">
            <a:noFill/>
            <a:round/>
          </a:ln>
        </p:spPr>
        <p:txBody>
          <a:bodyPr/>
          <a:lstStyle/>
          <a:p>
            <a:endParaRPr lang="zh-CN" altLang="en-US"/>
          </a:p>
        </p:txBody>
      </p:sp>
      <p:sp>
        <p:nvSpPr>
          <p:cNvPr id="68621" name="Rectangle 13"/>
          <p:cNvSpPr>
            <a:spLocks noChangeArrowheads="1"/>
          </p:cNvSpPr>
          <p:nvPr/>
        </p:nvSpPr>
        <p:spPr bwMode="auto">
          <a:xfrm>
            <a:off x="1512888" y="4570413"/>
            <a:ext cx="1031875" cy="26987"/>
          </a:xfrm>
          <a:prstGeom prst="rect">
            <a:avLst/>
          </a:prstGeom>
          <a:solidFill>
            <a:srgbClr val="000000"/>
          </a:solidFill>
          <a:ln w="9525">
            <a:noFill/>
            <a:miter lim="800000"/>
          </a:ln>
        </p:spPr>
        <p:txBody>
          <a:bodyPr/>
          <a:lstStyle/>
          <a:p>
            <a:endParaRPr lang="zh-CN" altLang="en-US"/>
          </a:p>
        </p:txBody>
      </p:sp>
      <p:sp>
        <p:nvSpPr>
          <p:cNvPr id="68622" name="Freeform 14"/>
          <p:cNvSpPr/>
          <p:nvPr/>
        </p:nvSpPr>
        <p:spPr bwMode="auto">
          <a:xfrm>
            <a:off x="946150" y="4033838"/>
            <a:ext cx="566738" cy="30162"/>
          </a:xfrm>
          <a:custGeom>
            <a:avLst/>
            <a:gdLst>
              <a:gd name="T0" fmla="*/ 0 w 386"/>
              <a:gd name="T1" fmla="*/ 2 h 21"/>
              <a:gd name="T2" fmla="*/ 0 w 386"/>
              <a:gd name="T3" fmla="*/ 21 h 21"/>
              <a:gd name="T4" fmla="*/ 386 w 386"/>
              <a:gd name="T5" fmla="*/ 19 h 21"/>
              <a:gd name="T6" fmla="*/ 386 w 386"/>
              <a:gd name="T7" fmla="*/ 0 h 21"/>
              <a:gd name="T8" fmla="*/ 0 w 386"/>
              <a:gd name="T9" fmla="*/ 2 h 21"/>
              <a:gd name="T10" fmla="*/ 0 60000 65536"/>
              <a:gd name="T11" fmla="*/ 0 60000 65536"/>
              <a:gd name="T12" fmla="*/ 0 60000 65536"/>
              <a:gd name="T13" fmla="*/ 0 60000 65536"/>
              <a:gd name="T14" fmla="*/ 0 60000 65536"/>
              <a:gd name="T15" fmla="*/ 0 w 386"/>
              <a:gd name="T16" fmla="*/ 0 h 21"/>
              <a:gd name="T17" fmla="*/ 386 w 386"/>
              <a:gd name="T18" fmla="*/ 21 h 21"/>
            </a:gdLst>
            <a:ahLst/>
            <a:cxnLst>
              <a:cxn ang="T10">
                <a:pos x="T0" y="T1"/>
              </a:cxn>
              <a:cxn ang="T11">
                <a:pos x="T2" y="T3"/>
              </a:cxn>
              <a:cxn ang="T12">
                <a:pos x="T4" y="T5"/>
              </a:cxn>
              <a:cxn ang="T13">
                <a:pos x="T6" y="T7"/>
              </a:cxn>
              <a:cxn ang="T14">
                <a:pos x="T8" y="T9"/>
              </a:cxn>
            </a:cxnLst>
            <a:rect l="T15" t="T16" r="T17" b="T18"/>
            <a:pathLst>
              <a:path w="386" h="21">
                <a:moveTo>
                  <a:pt x="0" y="2"/>
                </a:moveTo>
                <a:lnTo>
                  <a:pt x="0" y="21"/>
                </a:lnTo>
                <a:lnTo>
                  <a:pt x="386" y="19"/>
                </a:lnTo>
                <a:lnTo>
                  <a:pt x="386" y="0"/>
                </a:lnTo>
                <a:lnTo>
                  <a:pt x="0" y="2"/>
                </a:lnTo>
                <a:close/>
              </a:path>
            </a:pathLst>
          </a:custGeom>
          <a:solidFill>
            <a:srgbClr val="000000"/>
          </a:solidFill>
          <a:ln w="9525">
            <a:noFill/>
            <a:round/>
          </a:ln>
        </p:spPr>
        <p:txBody>
          <a:bodyPr/>
          <a:lstStyle/>
          <a:p>
            <a:endParaRPr lang="zh-CN" altLang="en-US"/>
          </a:p>
        </p:txBody>
      </p:sp>
      <p:sp>
        <p:nvSpPr>
          <p:cNvPr id="68623" name="Rectangle 15"/>
          <p:cNvSpPr>
            <a:spLocks noChangeArrowheads="1"/>
          </p:cNvSpPr>
          <p:nvPr/>
        </p:nvSpPr>
        <p:spPr bwMode="auto">
          <a:xfrm>
            <a:off x="946150" y="2930525"/>
            <a:ext cx="566738" cy="25400"/>
          </a:xfrm>
          <a:prstGeom prst="rect">
            <a:avLst/>
          </a:prstGeom>
          <a:solidFill>
            <a:srgbClr val="000000"/>
          </a:solidFill>
          <a:ln w="9525">
            <a:noFill/>
            <a:miter lim="800000"/>
          </a:ln>
        </p:spPr>
        <p:txBody>
          <a:bodyPr/>
          <a:lstStyle/>
          <a:p>
            <a:endParaRPr lang="zh-CN" altLang="en-US"/>
          </a:p>
        </p:txBody>
      </p:sp>
      <p:sp>
        <p:nvSpPr>
          <p:cNvPr id="68624" name="Freeform 16"/>
          <p:cNvSpPr/>
          <p:nvPr/>
        </p:nvSpPr>
        <p:spPr bwMode="auto">
          <a:xfrm>
            <a:off x="2466975" y="2846388"/>
            <a:ext cx="1582738" cy="1639887"/>
          </a:xfrm>
          <a:custGeom>
            <a:avLst/>
            <a:gdLst>
              <a:gd name="T0" fmla="*/ 0 w 945"/>
              <a:gd name="T1" fmla="*/ 876 h 888"/>
              <a:gd name="T2" fmla="*/ 12 w 945"/>
              <a:gd name="T3" fmla="*/ 888 h 888"/>
              <a:gd name="T4" fmla="*/ 945 w 945"/>
              <a:gd name="T5" fmla="*/ 12 h 888"/>
              <a:gd name="T6" fmla="*/ 932 w 945"/>
              <a:gd name="T7" fmla="*/ 0 h 888"/>
              <a:gd name="T8" fmla="*/ 0 w 945"/>
              <a:gd name="T9" fmla="*/ 876 h 888"/>
              <a:gd name="T10" fmla="*/ 0 60000 65536"/>
              <a:gd name="T11" fmla="*/ 0 60000 65536"/>
              <a:gd name="T12" fmla="*/ 0 60000 65536"/>
              <a:gd name="T13" fmla="*/ 0 60000 65536"/>
              <a:gd name="T14" fmla="*/ 0 60000 65536"/>
              <a:gd name="T15" fmla="*/ 0 w 945"/>
              <a:gd name="T16" fmla="*/ 0 h 888"/>
              <a:gd name="T17" fmla="*/ 945 w 945"/>
              <a:gd name="T18" fmla="*/ 888 h 888"/>
            </a:gdLst>
            <a:ahLst/>
            <a:cxnLst>
              <a:cxn ang="T10">
                <a:pos x="T0" y="T1"/>
              </a:cxn>
              <a:cxn ang="T11">
                <a:pos x="T2" y="T3"/>
              </a:cxn>
              <a:cxn ang="T12">
                <a:pos x="T4" y="T5"/>
              </a:cxn>
              <a:cxn ang="T13">
                <a:pos x="T6" y="T7"/>
              </a:cxn>
              <a:cxn ang="T14">
                <a:pos x="T8" y="T9"/>
              </a:cxn>
            </a:cxnLst>
            <a:rect l="T15" t="T16" r="T17" b="T18"/>
            <a:pathLst>
              <a:path w="945" h="888">
                <a:moveTo>
                  <a:pt x="0" y="876"/>
                </a:moveTo>
                <a:lnTo>
                  <a:pt x="12" y="888"/>
                </a:lnTo>
                <a:lnTo>
                  <a:pt x="945" y="12"/>
                </a:lnTo>
                <a:lnTo>
                  <a:pt x="932" y="0"/>
                </a:lnTo>
                <a:lnTo>
                  <a:pt x="0" y="876"/>
                </a:lnTo>
                <a:close/>
              </a:path>
            </a:pathLst>
          </a:custGeom>
          <a:solidFill>
            <a:schemeClr val="tx1"/>
          </a:solidFill>
          <a:ln w="9525">
            <a:solidFill>
              <a:schemeClr val="tx1"/>
            </a:solidFill>
            <a:round/>
          </a:ln>
        </p:spPr>
        <p:txBody>
          <a:bodyPr/>
          <a:lstStyle/>
          <a:p>
            <a:endParaRPr lang="zh-CN" altLang="en-US"/>
          </a:p>
        </p:txBody>
      </p:sp>
      <p:sp>
        <p:nvSpPr>
          <p:cNvPr id="68625" name="Freeform 17"/>
          <p:cNvSpPr/>
          <p:nvPr/>
        </p:nvSpPr>
        <p:spPr bwMode="auto">
          <a:xfrm>
            <a:off x="2165350" y="1773238"/>
            <a:ext cx="5022850" cy="884237"/>
          </a:xfrm>
          <a:custGeom>
            <a:avLst/>
            <a:gdLst>
              <a:gd name="T0" fmla="*/ 480 w 3403"/>
              <a:gd name="T1" fmla="*/ 60 h 603"/>
              <a:gd name="T2" fmla="*/ 799 w 3403"/>
              <a:gd name="T3" fmla="*/ 0 h 603"/>
              <a:gd name="T4" fmla="*/ 1021 w 3403"/>
              <a:gd name="T5" fmla="*/ 27 h 603"/>
              <a:gd name="T6" fmla="*/ 1117 w 3403"/>
              <a:gd name="T7" fmla="*/ 35 h 603"/>
              <a:gd name="T8" fmla="*/ 1177 w 3403"/>
              <a:gd name="T9" fmla="*/ 35 h 603"/>
              <a:gd name="T10" fmla="*/ 1262 w 3403"/>
              <a:gd name="T11" fmla="*/ 35 h 603"/>
              <a:gd name="T12" fmla="*/ 1389 w 3403"/>
              <a:gd name="T13" fmla="*/ 37 h 603"/>
              <a:gd name="T14" fmla="*/ 1586 w 3403"/>
              <a:gd name="T15" fmla="*/ 31 h 603"/>
              <a:gd name="T16" fmla="*/ 1721 w 3403"/>
              <a:gd name="T17" fmla="*/ 25 h 603"/>
              <a:gd name="T18" fmla="*/ 1927 w 3403"/>
              <a:gd name="T19" fmla="*/ 27 h 603"/>
              <a:gd name="T20" fmla="*/ 2062 w 3403"/>
              <a:gd name="T21" fmla="*/ 46 h 603"/>
              <a:gd name="T22" fmla="*/ 2222 w 3403"/>
              <a:gd name="T23" fmla="*/ 71 h 603"/>
              <a:gd name="T24" fmla="*/ 2296 w 3403"/>
              <a:gd name="T25" fmla="*/ 75 h 603"/>
              <a:gd name="T26" fmla="*/ 2404 w 3403"/>
              <a:gd name="T27" fmla="*/ 77 h 603"/>
              <a:gd name="T28" fmla="*/ 2575 w 3403"/>
              <a:gd name="T29" fmla="*/ 56 h 603"/>
              <a:gd name="T30" fmla="*/ 2830 w 3403"/>
              <a:gd name="T31" fmla="*/ 19 h 603"/>
              <a:gd name="T32" fmla="*/ 2888 w 3403"/>
              <a:gd name="T33" fmla="*/ 21 h 603"/>
              <a:gd name="T34" fmla="*/ 3021 w 3403"/>
              <a:gd name="T35" fmla="*/ 25 h 603"/>
              <a:gd name="T36" fmla="*/ 3154 w 3403"/>
              <a:gd name="T37" fmla="*/ 33 h 603"/>
              <a:gd name="T38" fmla="*/ 3216 w 3403"/>
              <a:gd name="T39" fmla="*/ 44 h 603"/>
              <a:gd name="T40" fmla="*/ 3339 w 3403"/>
              <a:gd name="T41" fmla="*/ 112 h 603"/>
              <a:gd name="T42" fmla="*/ 3403 w 3403"/>
              <a:gd name="T43" fmla="*/ 199 h 603"/>
              <a:gd name="T44" fmla="*/ 3395 w 3403"/>
              <a:gd name="T45" fmla="*/ 392 h 603"/>
              <a:gd name="T46" fmla="*/ 3372 w 3403"/>
              <a:gd name="T47" fmla="*/ 421 h 603"/>
              <a:gd name="T48" fmla="*/ 3285 w 3403"/>
              <a:gd name="T49" fmla="*/ 463 h 603"/>
              <a:gd name="T50" fmla="*/ 3204 w 3403"/>
              <a:gd name="T51" fmla="*/ 480 h 603"/>
              <a:gd name="T52" fmla="*/ 3154 w 3403"/>
              <a:gd name="T53" fmla="*/ 496 h 603"/>
              <a:gd name="T54" fmla="*/ 3096 w 3403"/>
              <a:gd name="T55" fmla="*/ 498 h 603"/>
              <a:gd name="T56" fmla="*/ 3052 w 3403"/>
              <a:gd name="T57" fmla="*/ 496 h 603"/>
              <a:gd name="T58" fmla="*/ 2986 w 3403"/>
              <a:gd name="T59" fmla="*/ 492 h 603"/>
              <a:gd name="T60" fmla="*/ 2880 w 3403"/>
              <a:gd name="T61" fmla="*/ 471 h 603"/>
              <a:gd name="T62" fmla="*/ 2745 w 3403"/>
              <a:gd name="T63" fmla="*/ 442 h 603"/>
              <a:gd name="T64" fmla="*/ 2546 w 3403"/>
              <a:gd name="T65" fmla="*/ 426 h 603"/>
              <a:gd name="T66" fmla="*/ 2317 w 3403"/>
              <a:gd name="T67" fmla="*/ 417 h 603"/>
              <a:gd name="T68" fmla="*/ 1695 w 3403"/>
              <a:gd name="T69" fmla="*/ 406 h 603"/>
              <a:gd name="T70" fmla="*/ 1291 w 3403"/>
              <a:gd name="T71" fmla="*/ 398 h 603"/>
              <a:gd name="T72" fmla="*/ 888 w 3403"/>
              <a:gd name="T73" fmla="*/ 477 h 603"/>
              <a:gd name="T74" fmla="*/ 745 w 3403"/>
              <a:gd name="T75" fmla="*/ 488 h 603"/>
              <a:gd name="T76" fmla="*/ 585 w 3403"/>
              <a:gd name="T77" fmla="*/ 576 h 603"/>
              <a:gd name="T78" fmla="*/ 438 w 3403"/>
              <a:gd name="T79" fmla="*/ 591 h 603"/>
              <a:gd name="T80" fmla="*/ 216 w 3403"/>
              <a:gd name="T81" fmla="*/ 603 h 603"/>
              <a:gd name="T82" fmla="*/ 60 w 3403"/>
              <a:gd name="T83" fmla="*/ 513 h 603"/>
              <a:gd name="T84" fmla="*/ 6 w 3403"/>
              <a:gd name="T85" fmla="*/ 291 h 603"/>
              <a:gd name="T86" fmla="*/ 237 w 3403"/>
              <a:gd name="T87" fmla="*/ 84 h 603"/>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403"/>
              <a:gd name="T133" fmla="*/ 0 h 603"/>
              <a:gd name="T134" fmla="*/ 3403 w 3403"/>
              <a:gd name="T135" fmla="*/ 603 h 603"/>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403" h="603">
                <a:moveTo>
                  <a:pt x="237" y="84"/>
                </a:moveTo>
                <a:lnTo>
                  <a:pt x="402" y="60"/>
                </a:lnTo>
                <a:lnTo>
                  <a:pt x="480" y="60"/>
                </a:lnTo>
                <a:lnTo>
                  <a:pt x="591" y="42"/>
                </a:lnTo>
                <a:lnTo>
                  <a:pt x="675" y="21"/>
                </a:lnTo>
                <a:lnTo>
                  <a:pt x="799" y="0"/>
                </a:lnTo>
                <a:lnTo>
                  <a:pt x="890" y="8"/>
                </a:lnTo>
                <a:lnTo>
                  <a:pt x="1000" y="23"/>
                </a:lnTo>
                <a:lnTo>
                  <a:pt x="1021" y="27"/>
                </a:lnTo>
                <a:lnTo>
                  <a:pt x="1054" y="33"/>
                </a:lnTo>
                <a:lnTo>
                  <a:pt x="1086" y="35"/>
                </a:lnTo>
                <a:lnTo>
                  <a:pt x="1117" y="35"/>
                </a:lnTo>
                <a:lnTo>
                  <a:pt x="1135" y="35"/>
                </a:lnTo>
                <a:lnTo>
                  <a:pt x="1156" y="35"/>
                </a:lnTo>
                <a:lnTo>
                  <a:pt x="1177" y="35"/>
                </a:lnTo>
                <a:lnTo>
                  <a:pt x="1202" y="35"/>
                </a:lnTo>
                <a:lnTo>
                  <a:pt x="1231" y="35"/>
                </a:lnTo>
                <a:lnTo>
                  <a:pt x="1262" y="35"/>
                </a:lnTo>
                <a:lnTo>
                  <a:pt x="1299" y="35"/>
                </a:lnTo>
                <a:lnTo>
                  <a:pt x="1341" y="37"/>
                </a:lnTo>
                <a:lnTo>
                  <a:pt x="1389" y="37"/>
                </a:lnTo>
                <a:lnTo>
                  <a:pt x="1437" y="35"/>
                </a:lnTo>
                <a:lnTo>
                  <a:pt x="1538" y="33"/>
                </a:lnTo>
                <a:lnTo>
                  <a:pt x="1586" y="31"/>
                </a:lnTo>
                <a:lnTo>
                  <a:pt x="1634" y="29"/>
                </a:lnTo>
                <a:lnTo>
                  <a:pt x="1680" y="27"/>
                </a:lnTo>
                <a:lnTo>
                  <a:pt x="1721" y="25"/>
                </a:lnTo>
                <a:lnTo>
                  <a:pt x="1883" y="21"/>
                </a:lnTo>
                <a:lnTo>
                  <a:pt x="1904" y="23"/>
                </a:lnTo>
                <a:lnTo>
                  <a:pt x="1927" y="27"/>
                </a:lnTo>
                <a:lnTo>
                  <a:pt x="1952" y="29"/>
                </a:lnTo>
                <a:lnTo>
                  <a:pt x="2006" y="37"/>
                </a:lnTo>
                <a:lnTo>
                  <a:pt x="2062" y="46"/>
                </a:lnTo>
                <a:lnTo>
                  <a:pt x="2118" y="54"/>
                </a:lnTo>
                <a:lnTo>
                  <a:pt x="2174" y="62"/>
                </a:lnTo>
                <a:lnTo>
                  <a:pt x="2222" y="71"/>
                </a:lnTo>
                <a:lnTo>
                  <a:pt x="2244" y="73"/>
                </a:lnTo>
                <a:lnTo>
                  <a:pt x="2263" y="75"/>
                </a:lnTo>
                <a:lnTo>
                  <a:pt x="2296" y="75"/>
                </a:lnTo>
                <a:lnTo>
                  <a:pt x="2334" y="75"/>
                </a:lnTo>
                <a:lnTo>
                  <a:pt x="2377" y="77"/>
                </a:lnTo>
                <a:lnTo>
                  <a:pt x="2404" y="77"/>
                </a:lnTo>
                <a:lnTo>
                  <a:pt x="2431" y="75"/>
                </a:lnTo>
                <a:lnTo>
                  <a:pt x="2504" y="67"/>
                </a:lnTo>
                <a:lnTo>
                  <a:pt x="2575" y="56"/>
                </a:lnTo>
                <a:lnTo>
                  <a:pt x="2645" y="44"/>
                </a:lnTo>
                <a:lnTo>
                  <a:pt x="2791" y="21"/>
                </a:lnTo>
                <a:lnTo>
                  <a:pt x="2830" y="19"/>
                </a:lnTo>
                <a:lnTo>
                  <a:pt x="2847" y="19"/>
                </a:lnTo>
                <a:lnTo>
                  <a:pt x="2867" y="19"/>
                </a:lnTo>
                <a:lnTo>
                  <a:pt x="2888" y="21"/>
                </a:lnTo>
                <a:lnTo>
                  <a:pt x="2913" y="21"/>
                </a:lnTo>
                <a:lnTo>
                  <a:pt x="2965" y="23"/>
                </a:lnTo>
                <a:lnTo>
                  <a:pt x="3021" y="25"/>
                </a:lnTo>
                <a:lnTo>
                  <a:pt x="3075" y="27"/>
                </a:lnTo>
                <a:lnTo>
                  <a:pt x="3129" y="31"/>
                </a:lnTo>
                <a:lnTo>
                  <a:pt x="3154" y="33"/>
                </a:lnTo>
                <a:lnTo>
                  <a:pt x="3177" y="37"/>
                </a:lnTo>
                <a:lnTo>
                  <a:pt x="3198" y="40"/>
                </a:lnTo>
                <a:lnTo>
                  <a:pt x="3216" y="44"/>
                </a:lnTo>
                <a:lnTo>
                  <a:pt x="3256" y="67"/>
                </a:lnTo>
                <a:lnTo>
                  <a:pt x="3297" y="89"/>
                </a:lnTo>
                <a:lnTo>
                  <a:pt x="3339" y="112"/>
                </a:lnTo>
                <a:lnTo>
                  <a:pt x="3378" y="137"/>
                </a:lnTo>
                <a:lnTo>
                  <a:pt x="3391" y="168"/>
                </a:lnTo>
                <a:lnTo>
                  <a:pt x="3403" y="199"/>
                </a:lnTo>
                <a:lnTo>
                  <a:pt x="3401" y="291"/>
                </a:lnTo>
                <a:lnTo>
                  <a:pt x="3397" y="380"/>
                </a:lnTo>
                <a:lnTo>
                  <a:pt x="3395" y="392"/>
                </a:lnTo>
                <a:lnTo>
                  <a:pt x="3389" y="403"/>
                </a:lnTo>
                <a:lnTo>
                  <a:pt x="3380" y="413"/>
                </a:lnTo>
                <a:lnTo>
                  <a:pt x="3372" y="421"/>
                </a:lnTo>
                <a:lnTo>
                  <a:pt x="3347" y="438"/>
                </a:lnTo>
                <a:lnTo>
                  <a:pt x="3316" y="453"/>
                </a:lnTo>
                <a:lnTo>
                  <a:pt x="3285" y="463"/>
                </a:lnTo>
                <a:lnTo>
                  <a:pt x="3254" y="469"/>
                </a:lnTo>
                <a:lnTo>
                  <a:pt x="3227" y="475"/>
                </a:lnTo>
                <a:lnTo>
                  <a:pt x="3204" y="480"/>
                </a:lnTo>
                <a:lnTo>
                  <a:pt x="3189" y="486"/>
                </a:lnTo>
                <a:lnTo>
                  <a:pt x="3175" y="490"/>
                </a:lnTo>
                <a:lnTo>
                  <a:pt x="3154" y="496"/>
                </a:lnTo>
                <a:lnTo>
                  <a:pt x="3135" y="498"/>
                </a:lnTo>
                <a:lnTo>
                  <a:pt x="3117" y="500"/>
                </a:lnTo>
                <a:lnTo>
                  <a:pt x="3096" y="498"/>
                </a:lnTo>
                <a:lnTo>
                  <a:pt x="3081" y="498"/>
                </a:lnTo>
                <a:lnTo>
                  <a:pt x="3069" y="496"/>
                </a:lnTo>
                <a:lnTo>
                  <a:pt x="3052" y="496"/>
                </a:lnTo>
                <a:lnTo>
                  <a:pt x="3034" y="494"/>
                </a:lnTo>
                <a:lnTo>
                  <a:pt x="3011" y="492"/>
                </a:lnTo>
                <a:lnTo>
                  <a:pt x="2986" y="492"/>
                </a:lnTo>
                <a:lnTo>
                  <a:pt x="2950" y="484"/>
                </a:lnTo>
                <a:lnTo>
                  <a:pt x="2915" y="477"/>
                </a:lnTo>
                <a:lnTo>
                  <a:pt x="2880" y="471"/>
                </a:lnTo>
                <a:lnTo>
                  <a:pt x="2842" y="467"/>
                </a:lnTo>
                <a:lnTo>
                  <a:pt x="2793" y="453"/>
                </a:lnTo>
                <a:lnTo>
                  <a:pt x="2745" y="442"/>
                </a:lnTo>
                <a:lnTo>
                  <a:pt x="2695" y="436"/>
                </a:lnTo>
                <a:lnTo>
                  <a:pt x="2645" y="430"/>
                </a:lnTo>
                <a:lnTo>
                  <a:pt x="2546" y="426"/>
                </a:lnTo>
                <a:lnTo>
                  <a:pt x="2444" y="424"/>
                </a:lnTo>
                <a:lnTo>
                  <a:pt x="2379" y="419"/>
                </a:lnTo>
                <a:lnTo>
                  <a:pt x="2317" y="417"/>
                </a:lnTo>
                <a:lnTo>
                  <a:pt x="2253" y="421"/>
                </a:lnTo>
                <a:lnTo>
                  <a:pt x="1907" y="402"/>
                </a:lnTo>
                <a:lnTo>
                  <a:pt x="1695" y="406"/>
                </a:lnTo>
                <a:lnTo>
                  <a:pt x="1487" y="410"/>
                </a:lnTo>
                <a:lnTo>
                  <a:pt x="1407" y="406"/>
                </a:lnTo>
                <a:lnTo>
                  <a:pt x="1291" y="398"/>
                </a:lnTo>
                <a:lnTo>
                  <a:pt x="1115" y="446"/>
                </a:lnTo>
                <a:lnTo>
                  <a:pt x="994" y="471"/>
                </a:lnTo>
                <a:lnTo>
                  <a:pt x="888" y="477"/>
                </a:lnTo>
                <a:lnTo>
                  <a:pt x="780" y="486"/>
                </a:lnTo>
                <a:lnTo>
                  <a:pt x="762" y="488"/>
                </a:lnTo>
                <a:lnTo>
                  <a:pt x="745" y="488"/>
                </a:lnTo>
                <a:lnTo>
                  <a:pt x="705" y="516"/>
                </a:lnTo>
                <a:lnTo>
                  <a:pt x="633" y="549"/>
                </a:lnTo>
                <a:lnTo>
                  <a:pt x="585" y="576"/>
                </a:lnTo>
                <a:lnTo>
                  <a:pt x="531" y="576"/>
                </a:lnTo>
                <a:lnTo>
                  <a:pt x="489" y="588"/>
                </a:lnTo>
                <a:lnTo>
                  <a:pt x="438" y="591"/>
                </a:lnTo>
                <a:lnTo>
                  <a:pt x="369" y="600"/>
                </a:lnTo>
                <a:lnTo>
                  <a:pt x="285" y="591"/>
                </a:lnTo>
                <a:lnTo>
                  <a:pt x="216" y="603"/>
                </a:lnTo>
                <a:lnTo>
                  <a:pt x="150" y="588"/>
                </a:lnTo>
                <a:lnTo>
                  <a:pt x="93" y="546"/>
                </a:lnTo>
                <a:lnTo>
                  <a:pt x="60" y="513"/>
                </a:lnTo>
                <a:lnTo>
                  <a:pt x="24" y="480"/>
                </a:lnTo>
                <a:lnTo>
                  <a:pt x="0" y="399"/>
                </a:lnTo>
                <a:lnTo>
                  <a:pt x="6" y="291"/>
                </a:lnTo>
                <a:lnTo>
                  <a:pt x="33" y="216"/>
                </a:lnTo>
                <a:lnTo>
                  <a:pt x="111" y="132"/>
                </a:lnTo>
                <a:lnTo>
                  <a:pt x="237" y="84"/>
                </a:lnTo>
                <a:close/>
              </a:path>
            </a:pathLst>
          </a:custGeom>
          <a:solidFill>
            <a:srgbClr val="FFCCFF"/>
          </a:solidFill>
          <a:ln w="9525">
            <a:noFill/>
            <a:round/>
          </a:ln>
        </p:spPr>
        <p:txBody>
          <a:bodyPr/>
          <a:lstStyle/>
          <a:p>
            <a:endParaRPr lang="zh-CN" altLang="en-US"/>
          </a:p>
        </p:txBody>
      </p:sp>
      <p:sp>
        <p:nvSpPr>
          <p:cNvPr id="68626" name="Freeform 18"/>
          <p:cNvSpPr/>
          <p:nvPr/>
        </p:nvSpPr>
        <p:spPr bwMode="auto">
          <a:xfrm>
            <a:off x="4224338" y="2828925"/>
            <a:ext cx="1185862" cy="1589088"/>
          </a:xfrm>
          <a:custGeom>
            <a:avLst/>
            <a:gdLst>
              <a:gd name="T0" fmla="*/ 1082 w 1094"/>
              <a:gd name="T1" fmla="*/ 901 h 901"/>
              <a:gd name="T2" fmla="*/ 1094 w 1094"/>
              <a:gd name="T3" fmla="*/ 887 h 901"/>
              <a:gd name="T4" fmla="*/ 12 w 1094"/>
              <a:gd name="T5" fmla="*/ 0 h 901"/>
              <a:gd name="T6" fmla="*/ 0 w 1094"/>
              <a:gd name="T7" fmla="*/ 15 h 901"/>
              <a:gd name="T8" fmla="*/ 1082 w 1094"/>
              <a:gd name="T9" fmla="*/ 901 h 901"/>
              <a:gd name="T10" fmla="*/ 0 60000 65536"/>
              <a:gd name="T11" fmla="*/ 0 60000 65536"/>
              <a:gd name="T12" fmla="*/ 0 60000 65536"/>
              <a:gd name="T13" fmla="*/ 0 60000 65536"/>
              <a:gd name="T14" fmla="*/ 0 60000 65536"/>
              <a:gd name="T15" fmla="*/ 0 w 1094"/>
              <a:gd name="T16" fmla="*/ 0 h 901"/>
              <a:gd name="T17" fmla="*/ 1094 w 1094"/>
              <a:gd name="T18" fmla="*/ 901 h 901"/>
            </a:gdLst>
            <a:ahLst/>
            <a:cxnLst>
              <a:cxn ang="T10">
                <a:pos x="T0" y="T1"/>
              </a:cxn>
              <a:cxn ang="T11">
                <a:pos x="T2" y="T3"/>
              </a:cxn>
              <a:cxn ang="T12">
                <a:pos x="T4" y="T5"/>
              </a:cxn>
              <a:cxn ang="T13">
                <a:pos x="T6" y="T7"/>
              </a:cxn>
              <a:cxn ang="T14">
                <a:pos x="T8" y="T9"/>
              </a:cxn>
            </a:cxnLst>
            <a:rect l="T15" t="T16" r="T17" b="T18"/>
            <a:pathLst>
              <a:path w="1094" h="901">
                <a:moveTo>
                  <a:pt x="1082" y="901"/>
                </a:moveTo>
                <a:lnTo>
                  <a:pt x="1094" y="887"/>
                </a:lnTo>
                <a:lnTo>
                  <a:pt x="12" y="0"/>
                </a:lnTo>
                <a:lnTo>
                  <a:pt x="0" y="15"/>
                </a:lnTo>
                <a:lnTo>
                  <a:pt x="1082" y="901"/>
                </a:lnTo>
                <a:close/>
              </a:path>
            </a:pathLst>
          </a:custGeom>
          <a:solidFill>
            <a:srgbClr val="000000"/>
          </a:solidFill>
          <a:ln w="9525">
            <a:noFill/>
            <a:round/>
          </a:ln>
        </p:spPr>
        <p:txBody>
          <a:bodyPr/>
          <a:lstStyle/>
          <a:p>
            <a:endParaRPr lang="zh-CN" altLang="en-US"/>
          </a:p>
        </p:txBody>
      </p:sp>
      <p:sp>
        <p:nvSpPr>
          <p:cNvPr id="68627" name="Rectangle 19"/>
          <p:cNvSpPr>
            <a:spLocks noChangeArrowheads="1"/>
          </p:cNvSpPr>
          <p:nvPr/>
        </p:nvSpPr>
        <p:spPr bwMode="auto">
          <a:xfrm>
            <a:off x="7673975" y="4095750"/>
            <a:ext cx="627063" cy="25400"/>
          </a:xfrm>
          <a:prstGeom prst="rect">
            <a:avLst/>
          </a:prstGeom>
          <a:solidFill>
            <a:srgbClr val="000000"/>
          </a:solidFill>
          <a:ln w="9525">
            <a:noFill/>
            <a:miter lim="800000"/>
          </a:ln>
        </p:spPr>
        <p:txBody>
          <a:bodyPr/>
          <a:lstStyle/>
          <a:p>
            <a:endParaRPr lang="zh-CN" altLang="en-US"/>
          </a:p>
        </p:txBody>
      </p:sp>
      <p:sp>
        <p:nvSpPr>
          <p:cNvPr id="68628" name="Rectangle 20"/>
          <p:cNvSpPr>
            <a:spLocks noChangeArrowheads="1"/>
          </p:cNvSpPr>
          <p:nvPr/>
        </p:nvSpPr>
        <p:spPr bwMode="auto">
          <a:xfrm>
            <a:off x="7686675" y="3001963"/>
            <a:ext cx="625475" cy="26987"/>
          </a:xfrm>
          <a:prstGeom prst="rect">
            <a:avLst/>
          </a:prstGeom>
          <a:solidFill>
            <a:srgbClr val="000000"/>
          </a:solidFill>
          <a:ln w="9525">
            <a:noFill/>
            <a:miter lim="800000"/>
          </a:ln>
        </p:spPr>
        <p:txBody>
          <a:bodyPr/>
          <a:lstStyle/>
          <a:p>
            <a:endParaRPr lang="zh-CN" altLang="en-US"/>
          </a:p>
        </p:txBody>
      </p:sp>
      <p:sp>
        <p:nvSpPr>
          <p:cNvPr id="68629" name="Rectangle 21"/>
          <p:cNvSpPr>
            <a:spLocks noChangeArrowheads="1"/>
          </p:cNvSpPr>
          <p:nvPr/>
        </p:nvSpPr>
        <p:spPr bwMode="auto">
          <a:xfrm>
            <a:off x="6530975" y="4770438"/>
            <a:ext cx="184150" cy="306387"/>
          </a:xfrm>
          <a:prstGeom prst="rect">
            <a:avLst/>
          </a:prstGeom>
          <a:noFill/>
          <a:ln w="9525">
            <a:noFill/>
            <a:miter lim="800000"/>
          </a:ln>
        </p:spPr>
        <p:txBody>
          <a:bodyPr wrap="none" lIns="0" tIns="0" rIns="0" bIns="0">
            <a:spAutoFit/>
          </a:bodyPr>
          <a:lstStyle/>
          <a:p>
            <a:r>
              <a:rPr kumimoji="1" lang="en-US" altLang="zh-CN" sz="2000" b="1">
                <a:latin typeface="Arial" panose="020B0604020202020204" pitchFamily="34" charset="0"/>
              </a:rPr>
              <a:t>B</a:t>
            </a:r>
            <a:endParaRPr kumimoji="1" lang="en-US" altLang="zh-CN" sz="2000">
              <a:latin typeface="Arial" panose="020B0604020202020204" pitchFamily="34" charset="0"/>
            </a:endParaRPr>
          </a:p>
        </p:txBody>
      </p:sp>
      <p:sp>
        <p:nvSpPr>
          <p:cNvPr id="68630" name="Oval 22"/>
          <p:cNvSpPr>
            <a:spLocks noChangeArrowheads="1"/>
          </p:cNvSpPr>
          <p:nvPr/>
        </p:nvSpPr>
        <p:spPr bwMode="auto">
          <a:xfrm>
            <a:off x="3584575" y="5621338"/>
            <a:ext cx="117475" cy="119062"/>
          </a:xfrm>
          <a:prstGeom prst="ellipse">
            <a:avLst/>
          </a:prstGeom>
          <a:solidFill>
            <a:srgbClr val="FFFFFF"/>
          </a:solidFill>
          <a:ln w="30163">
            <a:solidFill>
              <a:srgbClr val="000000"/>
            </a:solidFill>
            <a:round/>
          </a:ln>
        </p:spPr>
        <p:txBody>
          <a:bodyPr/>
          <a:lstStyle/>
          <a:p>
            <a:endParaRPr lang="zh-CN" altLang="en-US"/>
          </a:p>
        </p:txBody>
      </p:sp>
      <p:grpSp>
        <p:nvGrpSpPr>
          <p:cNvPr id="68631" name="Group 23"/>
          <p:cNvGrpSpPr/>
          <p:nvPr/>
        </p:nvGrpSpPr>
        <p:grpSpPr bwMode="auto">
          <a:xfrm>
            <a:off x="579438" y="3616325"/>
            <a:ext cx="504825" cy="515938"/>
            <a:chOff x="101" y="2294"/>
            <a:chExt cx="343" cy="353"/>
          </a:xfrm>
        </p:grpSpPr>
        <p:grpSp>
          <p:nvGrpSpPr>
            <p:cNvPr id="69021" name="Group 24"/>
            <p:cNvGrpSpPr/>
            <p:nvPr/>
          </p:nvGrpSpPr>
          <p:grpSpPr bwMode="auto">
            <a:xfrm>
              <a:off x="109" y="2301"/>
              <a:ext cx="335" cy="346"/>
              <a:chOff x="109" y="2301"/>
              <a:chExt cx="335" cy="346"/>
            </a:xfrm>
          </p:grpSpPr>
          <p:sp>
            <p:nvSpPr>
              <p:cNvPr id="69035" name="Freeform 25"/>
              <p:cNvSpPr/>
              <p:nvPr/>
            </p:nvSpPr>
            <p:spPr bwMode="auto">
              <a:xfrm>
                <a:off x="118" y="2480"/>
                <a:ext cx="316" cy="34"/>
              </a:xfrm>
              <a:custGeom>
                <a:avLst/>
                <a:gdLst>
                  <a:gd name="T0" fmla="*/ 0 w 316"/>
                  <a:gd name="T1" fmla="*/ 34 h 34"/>
                  <a:gd name="T2" fmla="*/ 37 w 316"/>
                  <a:gd name="T3" fmla="*/ 0 h 34"/>
                  <a:gd name="T4" fmla="*/ 278 w 316"/>
                  <a:gd name="T5" fmla="*/ 0 h 34"/>
                  <a:gd name="T6" fmla="*/ 316 w 316"/>
                  <a:gd name="T7" fmla="*/ 34 h 34"/>
                  <a:gd name="T8" fmla="*/ 0 w 316"/>
                  <a:gd name="T9" fmla="*/ 34 h 34"/>
                  <a:gd name="T10" fmla="*/ 0 60000 65536"/>
                  <a:gd name="T11" fmla="*/ 0 60000 65536"/>
                  <a:gd name="T12" fmla="*/ 0 60000 65536"/>
                  <a:gd name="T13" fmla="*/ 0 60000 65536"/>
                  <a:gd name="T14" fmla="*/ 0 60000 65536"/>
                  <a:gd name="T15" fmla="*/ 0 w 316"/>
                  <a:gd name="T16" fmla="*/ 0 h 34"/>
                  <a:gd name="T17" fmla="*/ 316 w 316"/>
                  <a:gd name="T18" fmla="*/ 34 h 34"/>
                </a:gdLst>
                <a:ahLst/>
                <a:cxnLst>
                  <a:cxn ang="T10">
                    <a:pos x="T0" y="T1"/>
                  </a:cxn>
                  <a:cxn ang="T11">
                    <a:pos x="T2" y="T3"/>
                  </a:cxn>
                  <a:cxn ang="T12">
                    <a:pos x="T4" y="T5"/>
                  </a:cxn>
                  <a:cxn ang="T13">
                    <a:pos x="T6" y="T7"/>
                  </a:cxn>
                  <a:cxn ang="T14">
                    <a:pos x="T8" y="T9"/>
                  </a:cxn>
                </a:cxnLst>
                <a:rect l="T15" t="T16" r="T17" b="T18"/>
                <a:pathLst>
                  <a:path w="316" h="34">
                    <a:moveTo>
                      <a:pt x="0" y="34"/>
                    </a:moveTo>
                    <a:lnTo>
                      <a:pt x="37" y="0"/>
                    </a:lnTo>
                    <a:lnTo>
                      <a:pt x="278" y="0"/>
                    </a:lnTo>
                    <a:lnTo>
                      <a:pt x="316" y="34"/>
                    </a:lnTo>
                    <a:lnTo>
                      <a:pt x="0" y="34"/>
                    </a:lnTo>
                    <a:close/>
                  </a:path>
                </a:pathLst>
              </a:custGeom>
              <a:solidFill>
                <a:srgbClr val="000000"/>
              </a:solidFill>
              <a:ln w="9525">
                <a:noFill/>
                <a:round/>
              </a:ln>
            </p:spPr>
            <p:txBody>
              <a:bodyPr/>
              <a:lstStyle/>
              <a:p>
                <a:endParaRPr lang="zh-CN" altLang="en-US"/>
              </a:p>
            </p:txBody>
          </p:sp>
          <p:sp>
            <p:nvSpPr>
              <p:cNvPr id="69036" name="Freeform 26"/>
              <p:cNvSpPr/>
              <p:nvPr/>
            </p:nvSpPr>
            <p:spPr bwMode="auto">
              <a:xfrm>
                <a:off x="118" y="2480"/>
                <a:ext cx="316" cy="34"/>
              </a:xfrm>
              <a:custGeom>
                <a:avLst/>
                <a:gdLst>
                  <a:gd name="T0" fmla="*/ 0 w 316"/>
                  <a:gd name="T1" fmla="*/ 34 h 34"/>
                  <a:gd name="T2" fmla="*/ 37 w 316"/>
                  <a:gd name="T3" fmla="*/ 0 h 34"/>
                  <a:gd name="T4" fmla="*/ 278 w 316"/>
                  <a:gd name="T5" fmla="*/ 0 h 34"/>
                  <a:gd name="T6" fmla="*/ 316 w 316"/>
                  <a:gd name="T7" fmla="*/ 34 h 34"/>
                  <a:gd name="T8" fmla="*/ 0 w 316"/>
                  <a:gd name="T9" fmla="*/ 34 h 34"/>
                  <a:gd name="T10" fmla="*/ 0 60000 65536"/>
                  <a:gd name="T11" fmla="*/ 0 60000 65536"/>
                  <a:gd name="T12" fmla="*/ 0 60000 65536"/>
                  <a:gd name="T13" fmla="*/ 0 60000 65536"/>
                  <a:gd name="T14" fmla="*/ 0 60000 65536"/>
                  <a:gd name="T15" fmla="*/ 0 w 316"/>
                  <a:gd name="T16" fmla="*/ 0 h 34"/>
                  <a:gd name="T17" fmla="*/ 316 w 316"/>
                  <a:gd name="T18" fmla="*/ 34 h 34"/>
                </a:gdLst>
                <a:ahLst/>
                <a:cxnLst>
                  <a:cxn ang="T10">
                    <a:pos x="T0" y="T1"/>
                  </a:cxn>
                  <a:cxn ang="T11">
                    <a:pos x="T2" y="T3"/>
                  </a:cxn>
                  <a:cxn ang="T12">
                    <a:pos x="T4" y="T5"/>
                  </a:cxn>
                  <a:cxn ang="T13">
                    <a:pos x="T6" y="T7"/>
                  </a:cxn>
                  <a:cxn ang="T14">
                    <a:pos x="T8" y="T9"/>
                  </a:cxn>
                </a:cxnLst>
                <a:rect l="T15" t="T16" r="T17" b="T18"/>
                <a:pathLst>
                  <a:path w="316" h="34">
                    <a:moveTo>
                      <a:pt x="0" y="34"/>
                    </a:moveTo>
                    <a:lnTo>
                      <a:pt x="37" y="0"/>
                    </a:lnTo>
                    <a:lnTo>
                      <a:pt x="278" y="0"/>
                    </a:lnTo>
                    <a:lnTo>
                      <a:pt x="316" y="34"/>
                    </a:lnTo>
                    <a:lnTo>
                      <a:pt x="0" y="34"/>
                    </a:lnTo>
                    <a:close/>
                  </a:path>
                </a:pathLst>
              </a:custGeom>
              <a:solidFill>
                <a:srgbClr val="000000"/>
              </a:solidFill>
              <a:ln w="9525">
                <a:noFill/>
                <a:round/>
              </a:ln>
            </p:spPr>
            <p:txBody>
              <a:bodyPr/>
              <a:lstStyle/>
              <a:p>
                <a:endParaRPr lang="zh-CN" altLang="en-US"/>
              </a:p>
            </p:txBody>
          </p:sp>
          <p:sp>
            <p:nvSpPr>
              <p:cNvPr id="69037" name="Freeform 27"/>
              <p:cNvSpPr/>
              <p:nvPr/>
            </p:nvSpPr>
            <p:spPr bwMode="auto">
              <a:xfrm>
                <a:off x="165" y="2301"/>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 name="T10" fmla="*/ 0 60000 65536"/>
                  <a:gd name="T11" fmla="*/ 0 60000 65536"/>
                  <a:gd name="T12" fmla="*/ 0 60000 65536"/>
                  <a:gd name="T13" fmla="*/ 0 60000 65536"/>
                  <a:gd name="T14" fmla="*/ 0 60000 65536"/>
                  <a:gd name="T15" fmla="*/ 0 w 223"/>
                  <a:gd name="T16" fmla="*/ 0 h 23"/>
                  <a:gd name="T17" fmla="*/ 223 w 223"/>
                  <a:gd name="T18" fmla="*/ 23 h 23"/>
                </a:gdLst>
                <a:ahLst/>
                <a:cxnLst>
                  <a:cxn ang="T10">
                    <a:pos x="T0" y="T1"/>
                  </a:cxn>
                  <a:cxn ang="T11">
                    <a:pos x="T2" y="T3"/>
                  </a:cxn>
                  <a:cxn ang="T12">
                    <a:pos x="T4" y="T5"/>
                  </a:cxn>
                  <a:cxn ang="T13">
                    <a:pos x="T6" y="T7"/>
                  </a:cxn>
                  <a:cxn ang="T14">
                    <a:pos x="T8" y="T9"/>
                  </a:cxn>
                </a:cxnLst>
                <a:rect l="T15" t="T16" r="T17" b="T18"/>
                <a:pathLst>
                  <a:path w="223" h="23">
                    <a:moveTo>
                      <a:pt x="0" y="23"/>
                    </a:moveTo>
                    <a:lnTo>
                      <a:pt x="27" y="0"/>
                    </a:lnTo>
                    <a:lnTo>
                      <a:pt x="196" y="0"/>
                    </a:lnTo>
                    <a:lnTo>
                      <a:pt x="223" y="23"/>
                    </a:lnTo>
                    <a:lnTo>
                      <a:pt x="0" y="23"/>
                    </a:lnTo>
                    <a:close/>
                  </a:path>
                </a:pathLst>
              </a:custGeom>
              <a:solidFill>
                <a:srgbClr val="000000"/>
              </a:solidFill>
              <a:ln w="9525">
                <a:noFill/>
                <a:round/>
              </a:ln>
            </p:spPr>
            <p:txBody>
              <a:bodyPr/>
              <a:lstStyle/>
              <a:p>
                <a:endParaRPr lang="zh-CN" altLang="en-US"/>
              </a:p>
            </p:txBody>
          </p:sp>
          <p:sp>
            <p:nvSpPr>
              <p:cNvPr id="69038" name="Freeform 28"/>
              <p:cNvSpPr/>
              <p:nvPr/>
            </p:nvSpPr>
            <p:spPr bwMode="auto">
              <a:xfrm>
                <a:off x="165" y="2301"/>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 name="T10" fmla="*/ 0 60000 65536"/>
                  <a:gd name="T11" fmla="*/ 0 60000 65536"/>
                  <a:gd name="T12" fmla="*/ 0 60000 65536"/>
                  <a:gd name="T13" fmla="*/ 0 60000 65536"/>
                  <a:gd name="T14" fmla="*/ 0 60000 65536"/>
                  <a:gd name="T15" fmla="*/ 0 w 223"/>
                  <a:gd name="T16" fmla="*/ 0 h 23"/>
                  <a:gd name="T17" fmla="*/ 223 w 223"/>
                  <a:gd name="T18" fmla="*/ 23 h 23"/>
                </a:gdLst>
                <a:ahLst/>
                <a:cxnLst>
                  <a:cxn ang="T10">
                    <a:pos x="T0" y="T1"/>
                  </a:cxn>
                  <a:cxn ang="T11">
                    <a:pos x="T2" y="T3"/>
                  </a:cxn>
                  <a:cxn ang="T12">
                    <a:pos x="T4" y="T5"/>
                  </a:cxn>
                  <a:cxn ang="T13">
                    <a:pos x="T6" y="T7"/>
                  </a:cxn>
                  <a:cxn ang="T14">
                    <a:pos x="T8" y="T9"/>
                  </a:cxn>
                </a:cxnLst>
                <a:rect l="T15" t="T16" r="T17" b="T18"/>
                <a:pathLst>
                  <a:path w="223" h="23">
                    <a:moveTo>
                      <a:pt x="0" y="23"/>
                    </a:moveTo>
                    <a:lnTo>
                      <a:pt x="27" y="0"/>
                    </a:lnTo>
                    <a:lnTo>
                      <a:pt x="196" y="0"/>
                    </a:lnTo>
                    <a:lnTo>
                      <a:pt x="223" y="23"/>
                    </a:lnTo>
                    <a:lnTo>
                      <a:pt x="0" y="23"/>
                    </a:lnTo>
                    <a:close/>
                  </a:path>
                </a:pathLst>
              </a:custGeom>
              <a:solidFill>
                <a:srgbClr val="000000"/>
              </a:solidFill>
              <a:ln w="9525">
                <a:noFill/>
                <a:round/>
              </a:ln>
            </p:spPr>
            <p:txBody>
              <a:bodyPr/>
              <a:lstStyle/>
              <a:p>
                <a:endParaRPr lang="zh-CN" altLang="en-US"/>
              </a:p>
            </p:txBody>
          </p:sp>
          <p:sp>
            <p:nvSpPr>
              <p:cNvPr id="69039" name="Rectangle 29"/>
              <p:cNvSpPr>
                <a:spLocks noChangeArrowheads="1"/>
              </p:cNvSpPr>
              <p:nvPr/>
            </p:nvSpPr>
            <p:spPr bwMode="auto">
              <a:xfrm>
                <a:off x="165" y="2324"/>
                <a:ext cx="223" cy="175"/>
              </a:xfrm>
              <a:prstGeom prst="rect">
                <a:avLst/>
              </a:prstGeom>
              <a:solidFill>
                <a:srgbClr val="000000"/>
              </a:solidFill>
              <a:ln w="9525">
                <a:noFill/>
                <a:miter lim="800000"/>
              </a:ln>
            </p:spPr>
            <p:txBody>
              <a:bodyPr/>
              <a:lstStyle/>
              <a:p>
                <a:endParaRPr lang="zh-CN" altLang="en-US"/>
              </a:p>
            </p:txBody>
          </p:sp>
          <p:sp>
            <p:nvSpPr>
              <p:cNvPr id="69040" name="Rectangle 30"/>
              <p:cNvSpPr>
                <a:spLocks noChangeArrowheads="1"/>
              </p:cNvSpPr>
              <p:nvPr/>
            </p:nvSpPr>
            <p:spPr bwMode="auto">
              <a:xfrm>
                <a:off x="120" y="2512"/>
                <a:ext cx="314" cy="78"/>
              </a:xfrm>
              <a:prstGeom prst="rect">
                <a:avLst/>
              </a:prstGeom>
              <a:solidFill>
                <a:srgbClr val="000000"/>
              </a:solidFill>
              <a:ln w="9525">
                <a:noFill/>
                <a:miter lim="800000"/>
              </a:ln>
            </p:spPr>
            <p:txBody>
              <a:bodyPr/>
              <a:lstStyle/>
              <a:p>
                <a:endParaRPr lang="zh-CN" altLang="en-US"/>
              </a:p>
            </p:txBody>
          </p:sp>
          <p:sp>
            <p:nvSpPr>
              <p:cNvPr id="69041" name="Rectangle 31"/>
              <p:cNvSpPr>
                <a:spLocks noChangeArrowheads="1"/>
              </p:cNvSpPr>
              <p:nvPr/>
            </p:nvSpPr>
            <p:spPr bwMode="auto">
              <a:xfrm>
                <a:off x="186" y="2345"/>
                <a:ext cx="182" cy="135"/>
              </a:xfrm>
              <a:prstGeom prst="rect">
                <a:avLst/>
              </a:prstGeom>
              <a:solidFill>
                <a:srgbClr val="000000"/>
              </a:solidFill>
              <a:ln w="9525">
                <a:noFill/>
                <a:miter lim="800000"/>
              </a:ln>
            </p:spPr>
            <p:txBody>
              <a:bodyPr/>
              <a:lstStyle/>
              <a:p>
                <a:endParaRPr lang="zh-CN" altLang="en-US"/>
              </a:p>
            </p:txBody>
          </p:sp>
          <p:sp>
            <p:nvSpPr>
              <p:cNvPr id="69042" name="Line 32"/>
              <p:cNvSpPr>
                <a:spLocks noChangeShapeType="1"/>
              </p:cNvSpPr>
              <p:nvPr/>
            </p:nvSpPr>
            <p:spPr bwMode="auto">
              <a:xfrm flipH="1">
                <a:off x="335" y="2541"/>
                <a:ext cx="74" cy="1"/>
              </a:xfrm>
              <a:prstGeom prst="line">
                <a:avLst/>
              </a:prstGeom>
              <a:noFill/>
              <a:ln w="9525">
                <a:solidFill>
                  <a:srgbClr val="000000"/>
                </a:solidFill>
                <a:round/>
              </a:ln>
            </p:spPr>
            <p:txBody>
              <a:bodyPr/>
              <a:lstStyle/>
              <a:p>
                <a:endParaRPr lang="zh-CN" altLang="en-US"/>
              </a:p>
            </p:txBody>
          </p:sp>
          <p:grpSp>
            <p:nvGrpSpPr>
              <p:cNvPr id="69043" name="Group 33"/>
              <p:cNvGrpSpPr/>
              <p:nvPr/>
            </p:nvGrpSpPr>
            <p:grpSpPr bwMode="auto">
              <a:xfrm>
                <a:off x="109" y="2596"/>
                <a:ext cx="335" cy="51"/>
                <a:chOff x="109" y="2596"/>
                <a:chExt cx="335" cy="51"/>
              </a:xfrm>
            </p:grpSpPr>
            <p:sp>
              <p:nvSpPr>
                <p:cNvPr id="69044" name="Freeform 34"/>
                <p:cNvSpPr/>
                <p:nvPr/>
              </p:nvSpPr>
              <p:spPr bwMode="auto">
                <a:xfrm>
                  <a:off x="109" y="2596"/>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 name="T10" fmla="*/ 0 60000 65536"/>
                    <a:gd name="T11" fmla="*/ 0 60000 65536"/>
                    <a:gd name="T12" fmla="*/ 0 60000 65536"/>
                    <a:gd name="T13" fmla="*/ 0 60000 65536"/>
                    <a:gd name="T14" fmla="*/ 0 60000 65536"/>
                    <a:gd name="T15" fmla="*/ 0 w 335"/>
                    <a:gd name="T16" fmla="*/ 0 h 38"/>
                    <a:gd name="T17" fmla="*/ 335 w 335"/>
                    <a:gd name="T18" fmla="*/ 38 h 38"/>
                  </a:gdLst>
                  <a:ahLst/>
                  <a:cxnLst>
                    <a:cxn ang="T10">
                      <a:pos x="T0" y="T1"/>
                    </a:cxn>
                    <a:cxn ang="T11">
                      <a:pos x="T2" y="T3"/>
                    </a:cxn>
                    <a:cxn ang="T12">
                      <a:pos x="T4" y="T5"/>
                    </a:cxn>
                    <a:cxn ang="T13">
                      <a:pos x="T6" y="T7"/>
                    </a:cxn>
                    <a:cxn ang="T14">
                      <a:pos x="T8" y="T9"/>
                    </a:cxn>
                  </a:cxnLst>
                  <a:rect l="T15" t="T16" r="T17" b="T18"/>
                  <a:pathLst>
                    <a:path w="335" h="38">
                      <a:moveTo>
                        <a:pt x="0" y="38"/>
                      </a:moveTo>
                      <a:lnTo>
                        <a:pt x="40" y="0"/>
                      </a:lnTo>
                      <a:lnTo>
                        <a:pt x="296" y="0"/>
                      </a:lnTo>
                      <a:lnTo>
                        <a:pt x="335" y="38"/>
                      </a:lnTo>
                      <a:lnTo>
                        <a:pt x="0" y="38"/>
                      </a:lnTo>
                      <a:close/>
                    </a:path>
                  </a:pathLst>
                </a:custGeom>
                <a:solidFill>
                  <a:srgbClr val="000000"/>
                </a:solidFill>
                <a:ln w="9525">
                  <a:noFill/>
                  <a:round/>
                </a:ln>
              </p:spPr>
              <p:txBody>
                <a:bodyPr/>
                <a:lstStyle/>
                <a:p>
                  <a:endParaRPr lang="zh-CN" altLang="en-US"/>
                </a:p>
              </p:txBody>
            </p:sp>
            <p:sp>
              <p:nvSpPr>
                <p:cNvPr id="69045" name="Freeform 35"/>
                <p:cNvSpPr/>
                <p:nvPr/>
              </p:nvSpPr>
              <p:spPr bwMode="auto">
                <a:xfrm>
                  <a:off x="109" y="2596"/>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 name="T10" fmla="*/ 0 60000 65536"/>
                    <a:gd name="T11" fmla="*/ 0 60000 65536"/>
                    <a:gd name="T12" fmla="*/ 0 60000 65536"/>
                    <a:gd name="T13" fmla="*/ 0 60000 65536"/>
                    <a:gd name="T14" fmla="*/ 0 60000 65536"/>
                    <a:gd name="T15" fmla="*/ 0 w 335"/>
                    <a:gd name="T16" fmla="*/ 0 h 38"/>
                    <a:gd name="T17" fmla="*/ 335 w 335"/>
                    <a:gd name="T18" fmla="*/ 38 h 38"/>
                  </a:gdLst>
                  <a:ahLst/>
                  <a:cxnLst>
                    <a:cxn ang="T10">
                      <a:pos x="T0" y="T1"/>
                    </a:cxn>
                    <a:cxn ang="T11">
                      <a:pos x="T2" y="T3"/>
                    </a:cxn>
                    <a:cxn ang="T12">
                      <a:pos x="T4" y="T5"/>
                    </a:cxn>
                    <a:cxn ang="T13">
                      <a:pos x="T6" y="T7"/>
                    </a:cxn>
                    <a:cxn ang="T14">
                      <a:pos x="T8" y="T9"/>
                    </a:cxn>
                  </a:cxnLst>
                  <a:rect l="T15" t="T16" r="T17" b="T18"/>
                  <a:pathLst>
                    <a:path w="335" h="38">
                      <a:moveTo>
                        <a:pt x="0" y="38"/>
                      </a:moveTo>
                      <a:lnTo>
                        <a:pt x="40" y="0"/>
                      </a:lnTo>
                      <a:lnTo>
                        <a:pt x="296" y="0"/>
                      </a:lnTo>
                      <a:lnTo>
                        <a:pt x="335" y="38"/>
                      </a:lnTo>
                      <a:lnTo>
                        <a:pt x="0" y="38"/>
                      </a:lnTo>
                      <a:close/>
                    </a:path>
                  </a:pathLst>
                </a:custGeom>
                <a:solidFill>
                  <a:srgbClr val="000000"/>
                </a:solidFill>
                <a:ln w="9525">
                  <a:noFill/>
                  <a:round/>
                </a:ln>
              </p:spPr>
              <p:txBody>
                <a:bodyPr/>
                <a:lstStyle/>
                <a:p>
                  <a:endParaRPr lang="zh-CN" altLang="en-US"/>
                </a:p>
              </p:txBody>
            </p:sp>
            <p:sp>
              <p:nvSpPr>
                <p:cNvPr id="69046" name="Rectangle 36"/>
                <p:cNvSpPr>
                  <a:spLocks noChangeArrowheads="1"/>
                </p:cNvSpPr>
                <p:nvPr/>
              </p:nvSpPr>
              <p:spPr bwMode="auto">
                <a:xfrm>
                  <a:off x="112" y="2632"/>
                  <a:ext cx="330" cy="15"/>
                </a:xfrm>
                <a:prstGeom prst="rect">
                  <a:avLst/>
                </a:prstGeom>
                <a:solidFill>
                  <a:srgbClr val="000000"/>
                </a:solidFill>
                <a:ln w="9525">
                  <a:noFill/>
                  <a:miter lim="800000"/>
                </a:ln>
              </p:spPr>
              <p:txBody>
                <a:bodyPr/>
                <a:lstStyle/>
                <a:p>
                  <a:endParaRPr lang="zh-CN" altLang="en-US"/>
                </a:p>
              </p:txBody>
            </p:sp>
          </p:grpSp>
        </p:grpSp>
        <p:grpSp>
          <p:nvGrpSpPr>
            <p:cNvPr id="69022" name="Group 37"/>
            <p:cNvGrpSpPr/>
            <p:nvPr/>
          </p:nvGrpSpPr>
          <p:grpSpPr bwMode="auto">
            <a:xfrm>
              <a:off x="101" y="2294"/>
              <a:ext cx="335" cy="347"/>
              <a:chOff x="101" y="2294"/>
              <a:chExt cx="335" cy="347"/>
            </a:xfrm>
          </p:grpSpPr>
          <p:sp>
            <p:nvSpPr>
              <p:cNvPr id="69023" name="Freeform 38"/>
              <p:cNvSpPr/>
              <p:nvPr/>
            </p:nvSpPr>
            <p:spPr bwMode="auto">
              <a:xfrm>
                <a:off x="109" y="2474"/>
                <a:ext cx="316" cy="34"/>
              </a:xfrm>
              <a:custGeom>
                <a:avLst/>
                <a:gdLst>
                  <a:gd name="T0" fmla="*/ 0 w 316"/>
                  <a:gd name="T1" fmla="*/ 34 h 34"/>
                  <a:gd name="T2" fmla="*/ 38 w 316"/>
                  <a:gd name="T3" fmla="*/ 0 h 34"/>
                  <a:gd name="T4" fmla="*/ 279 w 316"/>
                  <a:gd name="T5" fmla="*/ 0 h 34"/>
                  <a:gd name="T6" fmla="*/ 316 w 316"/>
                  <a:gd name="T7" fmla="*/ 34 h 34"/>
                  <a:gd name="T8" fmla="*/ 0 w 316"/>
                  <a:gd name="T9" fmla="*/ 34 h 34"/>
                  <a:gd name="T10" fmla="*/ 0 60000 65536"/>
                  <a:gd name="T11" fmla="*/ 0 60000 65536"/>
                  <a:gd name="T12" fmla="*/ 0 60000 65536"/>
                  <a:gd name="T13" fmla="*/ 0 60000 65536"/>
                  <a:gd name="T14" fmla="*/ 0 60000 65536"/>
                  <a:gd name="T15" fmla="*/ 0 w 316"/>
                  <a:gd name="T16" fmla="*/ 0 h 34"/>
                  <a:gd name="T17" fmla="*/ 316 w 316"/>
                  <a:gd name="T18" fmla="*/ 34 h 34"/>
                </a:gdLst>
                <a:ahLst/>
                <a:cxnLst>
                  <a:cxn ang="T10">
                    <a:pos x="T0" y="T1"/>
                  </a:cxn>
                  <a:cxn ang="T11">
                    <a:pos x="T2" y="T3"/>
                  </a:cxn>
                  <a:cxn ang="T12">
                    <a:pos x="T4" y="T5"/>
                  </a:cxn>
                  <a:cxn ang="T13">
                    <a:pos x="T6" y="T7"/>
                  </a:cxn>
                  <a:cxn ang="T14">
                    <a:pos x="T8" y="T9"/>
                  </a:cxn>
                </a:cxnLst>
                <a:rect l="T15" t="T16" r="T17" b="T18"/>
                <a:pathLst>
                  <a:path w="316" h="34">
                    <a:moveTo>
                      <a:pt x="0" y="34"/>
                    </a:moveTo>
                    <a:lnTo>
                      <a:pt x="38" y="0"/>
                    </a:lnTo>
                    <a:lnTo>
                      <a:pt x="279" y="0"/>
                    </a:lnTo>
                    <a:lnTo>
                      <a:pt x="316" y="34"/>
                    </a:lnTo>
                    <a:lnTo>
                      <a:pt x="0" y="34"/>
                    </a:lnTo>
                    <a:close/>
                  </a:path>
                </a:pathLst>
              </a:custGeom>
              <a:solidFill>
                <a:srgbClr val="C9C9B6"/>
              </a:solidFill>
              <a:ln w="9525">
                <a:noFill/>
                <a:round/>
              </a:ln>
            </p:spPr>
            <p:txBody>
              <a:bodyPr/>
              <a:lstStyle/>
              <a:p>
                <a:endParaRPr lang="zh-CN" altLang="en-US"/>
              </a:p>
            </p:txBody>
          </p:sp>
          <p:sp>
            <p:nvSpPr>
              <p:cNvPr id="69024" name="Freeform 39"/>
              <p:cNvSpPr/>
              <p:nvPr/>
            </p:nvSpPr>
            <p:spPr bwMode="auto">
              <a:xfrm>
                <a:off x="109" y="2474"/>
                <a:ext cx="316" cy="34"/>
              </a:xfrm>
              <a:custGeom>
                <a:avLst/>
                <a:gdLst>
                  <a:gd name="T0" fmla="*/ 0 w 316"/>
                  <a:gd name="T1" fmla="*/ 34 h 34"/>
                  <a:gd name="T2" fmla="*/ 38 w 316"/>
                  <a:gd name="T3" fmla="*/ 0 h 34"/>
                  <a:gd name="T4" fmla="*/ 279 w 316"/>
                  <a:gd name="T5" fmla="*/ 0 h 34"/>
                  <a:gd name="T6" fmla="*/ 316 w 316"/>
                  <a:gd name="T7" fmla="*/ 34 h 34"/>
                  <a:gd name="T8" fmla="*/ 0 w 316"/>
                  <a:gd name="T9" fmla="*/ 34 h 34"/>
                  <a:gd name="T10" fmla="*/ 0 60000 65536"/>
                  <a:gd name="T11" fmla="*/ 0 60000 65536"/>
                  <a:gd name="T12" fmla="*/ 0 60000 65536"/>
                  <a:gd name="T13" fmla="*/ 0 60000 65536"/>
                  <a:gd name="T14" fmla="*/ 0 60000 65536"/>
                  <a:gd name="T15" fmla="*/ 0 w 316"/>
                  <a:gd name="T16" fmla="*/ 0 h 34"/>
                  <a:gd name="T17" fmla="*/ 316 w 316"/>
                  <a:gd name="T18" fmla="*/ 34 h 34"/>
                </a:gdLst>
                <a:ahLst/>
                <a:cxnLst>
                  <a:cxn ang="T10">
                    <a:pos x="T0" y="T1"/>
                  </a:cxn>
                  <a:cxn ang="T11">
                    <a:pos x="T2" y="T3"/>
                  </a:cxn>
                  <a:cxn ang="T12">
                    <a:pos x="T4" y="T5"/>
                  </a:cxn>
                  <a:cxn ang="T13">
                    <a:pos x="T6" y="T7"/>
                  </a:cxn>
                  <a:cxn ang="T14">
                    <a:pos x="T8" y="T9"/>
                  </a:cxn>
                </a:cxnLst>
                <a:rect l="T15" t="T16" r="T17" b="T18"/>
                <a:pathLst>
                  <a:path w="316" h="34">
                    <a:moveTo>
                      <a:pt x="0" y="34"/>
                    </a:moveTo>
                    <a:lnTo>
                      <a:pt x="38" y="0"/>
                    </a:lnTo>
                    <a:lnTo>
                      <a:pt x="279" y="0"/>
                    </a:lnTo>
                    <a:lnTo>
                      <a:pt x="316" y="34"/>
                    </a:lnTo>
                    <a:lnTo>
                      <a:pt x="0" y="34"/>
                    </a:lnTo>
                    <a:close/>
                  </a:path>
                </a:pathLst>
              </a:custGeom>
              <a:solidFill>
                <a:srgbClr val="C9C9B6"/>
              </a:solidFill>
              <a:ln w="9525">
                <a:noFill/>
                <a:round/>
              </a:ln>
            </p:spPr>
            <p:txBody>
              <a:bodyPr/>
              <a:lstStyle/>
              <a:p>
                <a:endParaRPr lang="zh-CN" altLang="en-US"/>
              </a:p>
            </p:txBody>
          </p:sp>
          <p:sp>
            <p:nvSpPr>
              <p:cNvPr id="69025" name="Freeform 40"/>
              <p:cNvSpPr/>
              <p:nvPr/>
            </p:nvSpPr>
            <p:spPr bwMode="auto">
              <a:xfrm>
                <a:off x="157" y="2294"/>
                <a:ext cx="223" cy="24"/>
              </a:xfrm>
              <a:custGeom>
                <a:avLst/>
                <a:gdLst>
                  <a:gd name="T0" fmla="*/ 0 w 223"/>
                  <a:gd name="T1" fmla="*/ 24 h 24"/>
                  <a:gd name="T2" fmla="*/ 27 w 223"/>
                  <a:gd name="T3" fmla="*/ 0 h 24"/>
                  <a:gd name="T4" fmla="*/ 196 w 223"/>
                  <a:gd name="T5" fmla="*/ 0 h 24"/>
                  <a:gd name="T6" fmla="*/ 223 w 223"/>
                  <a:gd name="T7" fmla="*/ 24 h 24"/>
                  <a:gd name="T8" fmla="*/ 0 w 223"/>
                  <a:gd name="T9" fmla="*/ 24 h 24"/>
                  <a:gd name="T10" fmla="*/ 0 60000 65536"/>
                  <a:gd name="T11" fmla="*/ 0 60000 65536"/>
                  <a:gd name="T12" fmla="*/ 0 60000 65536"/>
                  <a:gd name="T13" fmla="*/ 0 60000 65536"/>
                  <a:gd name="T14" fmla="*/ 0 60000 65536"/>
                  <a:gd name="T15" fmla="*/ 0 w 223"/>
                  <a:gd name="T16" fmla="*/ 0 h 24"/>
                  <a:gd name="T17" fmla="*/ 223 w 223"/>
                  <a:gd name="T18" fmla="*/ 24 h 24"/>
                </a:gdLst>
                <a:ahLst/>
                <a:cxnLst>
                  <a:cxn ang="T10">
                    <a:pos x="T0" y="T1"/>
                  </a:cxn>
                  <a:cxn ang="T11">
                    <a:pos x="T2" y="T3"/>
                  </a:cxn>
                  <a:cxn ang="T12">
                    <a:pos x="T4" y="T5"/>
                  </a:cxn>
                  <a:cxn ang="T13">
                    <a:pos x="T6" y="T7"/>
                  </a:cxn>
                  <a:cxn ang="T14">
                    <a:pos x="T8" y="T9"/>
                  </a:cxn>
                </a:cxnLst>
                <a:rect l="T15" t="T16" r="T17" b="T18"/>
                <a:pathLst>
                  <a:path w="223" h="24">
                    <a:moveTo>
                      <a:pt x="0" y="24"/>
                    </a:moveTo>
                    <a:lnTo>
                      <a:pt x="27" y="0"/>
                    </a:lnTo>
                    <a:lnTo>
                      <a:pt x="196" y="0"/>
                    </a:lnTo>
                    <a:lnTo>
                      <a:pt x="223" y="24"/>
                    </a:lnTo>
                    <a:lnTo>
                      <a:pt x="0" y="24"/>
                    </a:lnTo>
                    <a:close/>
                  </a:path>
                </a:pathLst>
              </a:custGeom>
              <a:solidFill>
                <a:srgbClr val="C9C9B6"/>
              </a:solidFill>
              <a:ln w="9525">
                <a:noFill/>
                <a:round/>
              </a:ln>
            </p:spPr>
            <p:txBody>
              <a:bodyPr/>
              <a:lstStyle/>
              <a:p>
                <a:endParaRPr lang="zh-CN" altLang="en-US"/>
              </a:p>
            </p:txBody>
          </p:sp>
          <p:sp>
            <p:nvSpPr>
              <p:cNvPr id="69026" name="Freeform 41"/>
              <p:cNvSpPr/>
              <p:nvPr/>
            </p:nvSpPr>
            <p:spPr bwMode="auto">
              <a:xfrm>
                <a:off x="157" y="2294"/>
                <a:ext cx="223" cy="24"/>
              </a:xfrm>
              <a:custGeom>
                <a:avLst/>
                <a:gdLst>
                  <a:gd name="T0" fmla="*/ 0 w 223"/>
                  <a:gd name="T1" fmla="*/ 24 h 24"/>
                  <a:gd name="T2" fmla="*/ 27 w 223"/>
                  <a:gd name="T3" fmla="*/ 0 h 24"/>
                  <a:gd name="T4" fmla="*/ 196 w 223"/>
                  <a:gd name="T5" fmla="*/ 0 h 24"/>
                  <a:gd name="T6" fmla="*/ 223 w 223"/>
                  <a:gd name="T7" fmla="*/ 24 h 24"/>
                  <a:gd name="T8" fmla="*/ 0 w 223"/>
                  <a:gd name="T9" fmla="*/ 24 h 24"/>
                  <a:gd name="T10" fmla="*/ 0 60000 65536"/>
                  <a:gd name="T11" fmla="*/ 0 60000 65536"/>
                  <a:gd name="T12" fmla="*/ 0 60000 65536"/>
                  <a:gd name="T13" fmla="*/ 0 60000 65536"/>
                  <a:gd name="T14" fmla="*/ 0 60000 65536"/>
                  <a:gd name="T15" fmla="*/ 0 w 223"/>
                  <a:gd name="T16" fmla="*/ 0 h 24"/>
                  <a:gd name="T17" fmla="*/ 223 w 223"/>
                  <a:gd name="T18" fmla="*/ 24 h 24"/>
                </a:gdLst>
                <a:ahLst/>
                <a:cxnLst>
                  <a:cxn ang="T10">
                    <a:pos x="T0" y="T1"/>
                  </a:cxn>
                  <a:cxn ang="T11">
                    <a:pos x="T2" y="T3"/>
                  </a:cxn>
                  <a:cxn ang="T12">
                    <a:pos x="T4" y="T5"/>
                  </a:cxn>
                  <a:cxn ang="T13">
                    <a:pos x="T6" y="T7"/>
                  </a:cxn>
                  <a:cxn ang="T14">
                    <a:pos x="T8" y="T9"/>
                  </a:cxn>
                </a:cxnLst>
                <a:rect l="T15" t="T16" r="T17" b="T18"/>
                <a:pathLst>
                  <a:path w="223" h="24">
                    <a:moveTo>
                      <a:pt x="0" y="24"/>
                    </a:moveTo>
                    <a:lnTo>
                      <a:pt x="27" y="0"/>
                    </a:lnTo>
                    <a:lnTo>
                      <a:pt x="196" y="0"/>
                    </a:lnTo>
                    <a:lnTo>
                      <a:pt x="223" y="24"/>
                    </a:lnTo>
                    <a:lnTo>
                      <a:pt x="0" y="24"/>
                    </a:lnTo>
                    <a:close/>
                  </a:path>
                </a:pathLst>
              </a:custGeom>
              <a:solidFill>
                <a:srgbClr val="C9C9B6"/>
              </a:solidFill>
              <a:ln w="9525">
                <a:noFill/>
                <a:round/>
              </a:ln>
            </p:spPr>
            <p:txBody>
              <a:bodyPr/>
              <a:lstStyle/>
              <a:p>
                <a:endParaRPr lang="zh-CN" altLang="en-US"/>
              </a:p>
            </p:txBody>
          </p:sp>
          <p:sp>
            <p:nvSpPr>
              <p:cNvPr id="69027" name="Rectangle 42"/>
              <p:cNvSpPr>
                <a:spLocks noChangeArrowheads="1"/>
              </p:cNvSpPr>
              <p:nvPr/>
            </p:nvSpPr>
            <p:spPr bwMode="auto">
              <a:xfrm>
                <a:off x="157" y="2318"/>
                <a:ext cx="223" cy="175"/>
              </a:xfrm>
              <a:prstGeom prst="rect">
                <a:avLst/>
              </a:prstGeom>
              <a:solidFill>
                <a:srgbClr val="B7B79D"/>
              </a:solidFill>
              <a:ln w="9525">
                <a:noFill/>
                <a:miter lim="800000"/>
              </a:ln>
            </p:spPr>
            <p:txBody>
              <a:bodyPr/>
              <a:lstStyle/>
              <a:p>
                <a:endParaRPr lang="zh-CN" altLang="en-US"/>
              </a:p>
            </p:txBody>
          </p:sp>
          <p:sp>
            <p:nvSpPr>
              <p:cNvPr id="69028" name="Rectangle 43"/>
              <p:cNvSpPr>
                <a:spLocks noChangeArrowheads="1"/>
              </p:cNvSpPr>
              <p:nvPr/>
            </p:nvSpPr>
            <p:spPr bwMode="auto">
              <a:xfrm>
                <a:off x="112" y="2506"/>
                <a:ext cx="313" cy="78"/>
              </a:xfrm>
              <a:prstGeom prst="rect">
                <a:avLst/>
              </a:prstGeom>
              <a:solidFill>
                <a:srgbClr val="B7B79D"/>
              </a:solidFill>
              <a:ln w="9525">
                <a:noFill/>
                <a:miter lim="800000"/>
              </a:ln>
            </p:spPr>
            <p:txBody>
              <a:bodyPr/>
              <a:lstStyle/>
              <a:p>
                <a:endParaRPr lang="zh-CN" altLang="en-US"/>
              </a:p>
            </p:txBody>
          </p:sp>
          <p:sp>
            <p:nvSpPr>
              <p:cNvPr id="69029" name="Rectangle 44"/>
              <p:cNvSpPr>
                <a:spLocks noChangeArrowheads="1"/>
              </p:cNvSpPr>
              <p:nvPr/>
            </p:nvSpPr>
            <p:spPr bwMode="auto">
              <a:xfrm>
                <a:off x="178" y="2339"/>
                <a:ext cx="181" cy="135"/>
              </a:xfrm>
              <a:prstGeom prst="rect">
                <a:avLst/>
              </a:prstGeom>
              <a:solidFill>
                <a:srgbClr val="FFFFFF"/>
              </a:solidFill>
              <a:ln w="9525">
                <a:noFill/>
                <a:miter lim="800000"/>
              </a:ln>
            </p:spPr>
            <p:txBody>
              <a:bodyPr/>
              <a:lstStyle/>
              <a:p>
                <a:endParaRPr lang="zh-CN" altLang="en-US"/>
              </a:p>
            </p:txBody>
          </p:sp>
          <p:sp>
            <p:nvSpPr>
              <p:cNvPr id="69030" name="Line 45"/>
              <p:cNvSpPr>
                <a:spLocks noChangeShapeType="1"/>
              </p:cNvSpPr>
              <p:nvPr/>
            </p:nvSpPr>
            <p:spPr bwMode="auto">
              <a:xfrm flipH="1">
                <a:off x="326" y="2535"/>
                <a:ext cx="75" cy="1"/>
              </a:xfrm>
              <a:prstGeom prst="line">
                <a:avLst/>
              </a:prstGeom>
              <a:noFill/>
              <a:ln w="9525">
                <a:solidFill>
                  <a:srgbClr val="000000"/>
                </a:solidFill>
                <a:round/>
              </a:ln>
            </p:spPr>
            <p:txBody>
              <a:bodyPr/>
              <a:lstStyle/>
              <a:p>
                <a:endParaRPr lang="zh-CN" altLang="en-US"/>
              </a:p>
            </p:txBody>
          </p:sp>
          <p:grpSp>
            <p:nvGrpSpPr>
              <p:cNvPr id="69031" name="Group 46"/>
              <p:cNvGrpSpPr/>
              <p:nvPr/>
            </p:nvGrpSpPr>
            <p:grpSpPr bwMode="auto">
              <a:xfrm>
                <a:off x="101" y="2590"/>
                <a:ext cx="335" cy="51"/>
                <a:chOff x="101" y="2590"/>
                <a:chExt cx="335" cy="51"/>
              </a:xfrm>
            </p:grpSpPr>
            <p:sp>
              <p:nvSpPr>
                <p:cNvPr id="69032" name="Freeform 47"/>
                <p:cNvSpPr/>
                <p:nvPr/>
              </p:nvSpPr>
              <p:spPr bwMode="auto">
                <a:xfrm>
                  <a:off x="101" y="2590"/>
                  <a:ext cx="335" cy="38"/>
                </a:xfrm>
                <a:custGeom>
                  <a:avLst/>
                  <a:gdLst>
                    <a:gd name="T0" fmla="*/ 0 w 335"/>
                    <a:gd name="T1" fmla="*/ 38 h 38"/>
                    <a:gd name="T2" fmla="*/ 39 w 335"/>
                    <a:gd name="T3" fmla="*/ 0 h 38"/>
                    <a:gd name="T4" fmla="*/ 295 w 335"/>
                    <a:gd name="T5" fmla="*/ 0 h 38"/>
                    <a:gd name="T6" fmla="*/ 335 w 335"/>
                    <a:gd name="T7" fmla="*/ 38 h 38"/>
                    <a:gd name="T8" fmla="*/ 0 w 335"/>
                    <a:gd name="T9" fmla="*/ 38 h 38"/>
                    <a:gd name="T10" fmla="*/ 0 60000 65536"/>
                    <a:gd name="T11" fmla="*/ 0 60000 65536"/>
                    <a:gd name="T12" fmla="*/ 0 60000 65536"/>
                    <a:gd name="T13" fmla="*/ 0 60000 65536"/>
                    <a:gd name="T14" fmla="*/ 0 60000 65536"/>
                    <a:gd name="T15" fmla="*/ 0 w 335"/>
                    <a:gd name="T16" fmla="*/ 0 h 38"/>
                    <a:gd name="T17" fmla="*/ 335 w 335"/>
                    <a:gd name="T18" fmla="*/ 38 h 38"/>
                  </a:gdLst>
                  <a:ahLst/>
                  <a:cxnLst>
                    <a:cxn ang="T10">
                      <a:pos x="T0" y="T1"/>
                    </a:cxn>
                    <a:cxn ang="T11">
                      <a:pos x="T2" y="T3"/>
                    </a:cxn>
                    <a:cxn ang="T12">
                      <a:pos x="T4" y="T5"/>
                    </a:cxn>
                    <a:cxn ang="T13">
                      <a:pos x="T6" y="T7"/>
                    </a:cxn>
                    <a:cxn ang="T14">
                      <a:pos x="T8" y="T9"/>
                    </a:cxn>
                  </a:cxnLst>
                  <a:rect l="T15" t="T16" r="T17" b="T18"/>
                  <a:pathLst>
                    <a:path w="335" h="38">
                      <a:moveTo>
                        <a:pt x="0" y="38"/>
                      </a:moveTo>
                      <a:lnTo>
                        <a:pt x="39" y="0"/>
                      </a:lnTo>
                      <a:lnTo>
                        <a:pt x="295" y="0"/>
                      </a:lnTo>
                      <a:lnTo>
                        <a:pt x="335" y="38"/>
                      </a:lnTo>
                      <a:lnTo>
                        <a:pt x="0" y="38"/>
                      </a:lnTo>
                      <a:close/>
                    </a:path>
                  </a:pathLst>
                </a:custGeom>
                <a:solidFill>
                  <a:srgbClr val="C9C9B6"/>
                </a:solidFill>
                <a:ln w="9525">
                  <a:noFill/>
                  <a:round/>
                </a:ln>
              </p:spPr>
              <p:txBody>
                <a:bodyPr/>
                <a:lstStyle/>
                <a:p>
                  <a:endParaRPr lang="zh-CN" altLang="en-US"/>
                </a:p>
              </p:txBody>
            </p:sp>
            <p:sp>
              <p:nvSpPr>
                <p:cNvPr id="69033" name="Freeform 48"/>
                <p:cNvSpPr/>
                <p:nvPr/>
              </p:nvSpPr>
              <p:spPr bwMode="auto">
                <a:xfrm>
                  <a:off x="101" y="2590"/>
                  <a:ext cx="335" cy="38"/>
                </a:xfrm>
                <a:custGeom>
                  <a:avLst/>
                  <a:gdLst>
                    <a:gd name="T0" fmla="*/ 0 w 335"/>
                    <a:gd name="T1" fmla="*/ 38 h 38"/>
                    <a:gd name="T2" fmla="*/ 39 w 335"/>
                    <a:gd name="T3" fmla="*/ 0 h 38"/>
                    <a:gd name="T4" fmla="*/ 295 w 335"/>
                    <a:gd name="T5" fmla="*/ 0 h 38"/>
                    <a:gd name="T6" fmla="*/ 335 w 335"/>
                    <a:gd name="T7" fmla="*/ 38 h 38"/>
                    <a:gd name="T8" fmla="*/ 0 w 335"/>
                    <a:gd name="T9" fmla="*/ 38 h 38"/>
                    <a:gd name="T10" fmla="*/ 0 60000 65536"/>
                    <a:gd name="T11" fmla="*/ 0 60000 65536"/>
                    <a:gd name="T12" fmla="*/ 0 60000 65536"/>
                    <a:gd name="T13" fmla="*/ 0 60000 65536"/>
                    <a:gd name="T14" fmla="*/ 0 60000 65536"/>
                    <a:gd name="T15" fmla="*/ 0 w 335"/>
                    <a:gd name="T16" fmla="*/ 0 h 38"/>
                    <a:gd name="T17" fmla="*/ 335 w 335"/>
                    <a:gd name="T18" fmla="*/ 38 h 38"/>
                  </a:gdLst>
                  <a:ahLst/>
                  <a:cxnLst>
                    <a:cxn ang="T10">
                      <a:pos x="T0" y="T1"/>
                    </a:cxn>
                    <a:cxn ang="T11">
                      <a:pos x="T2" y="T3"/>
                    </a:cxn>
                    <a:cxn ang="T12">
                      <a:pos x="T4" y="T5"/>
                    </a:cxn>
                    <a:cxn ang="T13">
                      <a:pos x="T6" y="T7"/>
                    </a:cxn>
                    <a:cxn ang="T14">
                      <a:pos x="T8" y="T9"/>
                    </a:cxn>
                  </a:cxnLst>
                  <a:rect l="T15" t="T16" r="T17" b="T18"/>
                  <a:pathLst>
                    <a:path w="335" h="38">
                      <a:moveTo>
                        <a:pt x="0" y="38"/>
                      </a:moveTo>
                      <a:lnTo>
                        <a:pt x="39" y="0"/>
                      </a:lnTo>
                      <a:lnTo>
                        <a:pt x="295" y="0"/>
                      </a:lnTo>
                      <a:lnTo>
                        <a:pt x="335" y="38"/>
                      </a:lnTo>
                      <a:lnTo>
                        <a:pt x="0" y="38"/>
                      </a:lnTo>
                      <a:close/>
                    </a:path>
                  </a:pathLst>
                </a:custGeom>
                <a:solidFill>
                  <a:srgbClr val="C9C9B6"/>
                </a:solidFill>
                <a:ln w="9525">
                  <a:noFill/>
                  <a:round/>
                </a:ln>
              </p:spPr>
              <p:txBody>
                <a:bodyPr/>
                <a:lstStyle/>
                <a:p>
                  <a:endParaRPr lang="zh-CN" altLang="en-US"/>
                </a:p>
              </p:txBody>
            </p:sp>
            <p:sp>
              <p:nvSpPr>
                <p:cNvPr id="69034" name="Rectangle 49"/>
                <p:cNvSpPr>
                  <a:spLocks noChangeArrowheads="1"/>
                </p:cNvSpPr>
                <p:nvPr/>
              </p:nvSpPr>
              <p:spPr bwMode="auto">
                <a:xfrm>
                  <a:off x="103" y="2626"/>
                  <a:ext cx="331" cy="15"/>
                </a:xfrm>
                <a:prstGeom prst="rect">
                  <a:avLst/>
                </a:prstGeom>
                <a:solidFill>
                  <a:srgbClr val="BAB79D"/>
                </a:solidFill>
                <a:ln w="9525">
                  <a:noFill/>
                  <a:miter lim="800000"/>
                </a:ln>
              </p:spPr>
              <p:txBody>
                <a:bodyPr/>
                <a:lstStyle/>
                <a:p>
                  <a:endParaRPr lang="zh-CN" altLang="en-US"/>
                </a:p>
              </p:txBody>
            </p:sp>
          </p:grpSp>
        </p:grpSp>
      </p:grpSp>
      <p:grpSp>
        <p:nvGrpSpPr>
          <p:cNvPr id="68632" name="Group 50"/>
          <p:cNvGrpSpPr/>
          <p:nvPr/>
        </p:nvGrpSpPr>
        <p:grpSpPr bwMode="auto">
          <a:xfrm>
            <a:off x="3357563" y="6081713"/>
            <a:ext cx="503237" cy="515937"/>
            <a:chOff x="3891" y="3616"/>
            <a:chExt cx="342" cy="353"/>
          </a:xfrm>
        </p:grpSpPr>
        <p:grpSp>
          <p:nvGrpSpPr>
            <p:cNvPr id="68995" name="Group 51"/>
            <p:cNvGrpSpPr/>
            <p:nvPr/>
          </p:nvGrpSpPr>
          <p:grpSpPr bwMode="auto">
            <a:xfrm>
              <a:off x="3899" y="3622"/>
              <a:ext cx="334" cy="347"/>
              <a:chOff x="3899" y="3622"/>
              <a:chExt cx="334" cy="347"/>
            </a:xfrm>
          </p:grpSpPr>
          <p:sp>
            <p:nvSpPr>
              <p:cNvPr id="69009" name="Freeform 52"/>
              <p:cNvSpPr/>
              <p:nvPr/>
            </p:nvSpPr>
            <p:spPr bwMode="auto">
              <a:xfrm>
                <a:off x="3907" y="3802"/>
                <a:ext cx="316" cy="34"/>
              </a:xfrm>
              <a:custGeom>
                <a:avLst/>
                <a:gdLst>
                  <a:gd name="T0" fmla="*/ 0 w 316"/>
                  <a:gd name="T1" fmla="*/ 34 h 34"/>
                  <a:gd name="T2" fmla="*/ 37 w 316"/>
                  <a:gd name="T3" fmla="*/ 0 h 34"/>
                  <a:gd name="T4" fmla="*/ 279 w 316"/>
                  <a:gd name="T5" fmla="*/ 0 h 34"/>
                  <a:gd name="T6" fmla="*/ 316 w 316"/>
                  <a:gd name="T7" fmla="*/ 34 h 34"/>
                  <a:gd name="T8" fmla="*/ 0 w 316"/>
                  <a:gd name="T9" fmla="*/ 34 h 34"/>
                  <a:gd name="T10" fmla="*/ 0 60000 65536"/>
                  <a:gd name="T11" fmla="*/ 0 60000 65536"/>
                  <a:gd name="T12" fmla="*/ 0 60000 65536"/>
                  <a:gd name="T13" fmla="*/ 0 60000 65536"/>
                  <a:gd name="T14" fmla="*/ 0 60000 65536"/>
                  <a:gd name="T15" fmla="*/ 0 w 316"/>
                  <a:gd name="T16" fmla="*/ 0 h 34"/>
                  <a:gd name="T17" fmla="*/ 316 w 316"/>
                  <a:gd name="T18" fmla="*/ 34 h 34"/>
                </a:gdLst>
                <a:ahLst/>
                <a:cxnLst>
                  <a:cxn ang="T10">
                    <a:pos x="T0" y="T1"/>
                  </a:cxn>
                  <a:cxn ang="T11">
                    <a:pos x="T2" y="T3"/>
                  </a:cxn>
                  <a:cxn ang="T12">
                    <a:pos x="T4" y="T5"/>
                  </a:cxn>
                  <a:cxn ang="T13">
                    <a:pos x="T6" y="T7"/>
                  </a:cxn>
                  <a:cxn ang="T14">
                    <a:pos x="T8" y="T9"/>
                  </a:cxn>
                </a:cxnLst>
                <a:rect l="T15" t="T16" r="T17" b="T18"/>
                <a:pathLst>
                  <a:path w="316" h="34">
                    <a:moveTo>
                      <a:pt x="0" y="34"/>
                    </a:moveTo>
                    <a:lnTo>
                      <a:pt x="37" y="0"/>
                    </a:lnTo>
                    <a:lnTo>
                      <a:pt x="279" y="0"/>
                    </a:lnTo>
                    <a:lnTo>
                      <a:pt x="316" y="34"/>
                    </a:lnTo>
                    <a:lnTo>
                      <a:pt x="0" y="34"/>
                    </a:lnTo>
                    <a:close/>
                  </a:path>
                </a:pathLst>
              </a:custGeom>
              <a:solidFill>
                <a:srgbClr val="000000"/>
              </a:solidFill>
              <a:ln w="9525">
                <a:noFill/>
                <a:round/>
              </a:ln>
            </p:spPr>
            <p:txBody>
              <a:bodyPr/>
              <a:lstStyle/>
              <a:p>
                <a:endParaRPr lang="zh-CN" altLang="en-US"/>
              </a:p>
            </p:txBody>
          </p:sp>
          <p:sp>
            <p:nvSpPr>
              <p:cNvPr id="69010" name="Freeform 53"/>
              <p:cNvSpPr/>
              <p:nvPr/>
            </p:nvSpPr>
            <p:spPr bwMode="auto">
              <a:xfrm>
                <a:off x="3907" y="3802"/>
                <a:ext cx="316" cy="34"/>
              </a:xfrm>
              <a:custGeom>
                <a:avLst/>
                <a:gdLst>
                  <a:gd name="T0" fmla="*/ 0 w 316"/>
                  <a:gd name="T1" fmla="*/ 34 h 34"/>
                  <a:gd name="T2" fmla="*/ 37 w 316"/>
                  <a:gd name="T3" fmla="*/ 0 h 34"/>
                  <a:gd name="T4" fmla="*/ 279 w 316"/>
                  <a:gd name="T5" fmla="*/ 0 h 34"/>
                  <a:gd name="T6" fmla="*/ 316 w 316"/>
                  <a:gd name="T7" fmla="*/ 34 h 34"/>
                  <a:gd name="T8" fmla="*/ 0 w 316"/>
                  <a:gd name="T9" fmla="*/ 34 h 34"/>
                  <a:gd name="T10" fmla="*/ 0 60000 65536"/>
                  <a:gd name="T11" fmla="*/ 0 60000 65536"/>
                  <a:gd name="T12" fmla="*/ 0 60000 65536"/>
                  <a:gd name="T13" fmla="*/ 0 60000 65536"/>
                  <a:gd name="T14" fmla="*/ 0 60000 65536"/>
                  <a:gd name="T15" fmla="*/ 0 w 316"/>
                  <a:gd name="T16" fmla="*/ 0 h 34"/>
                  <a:gd name="T17" fmla="*/ 316 w 316"/>
                  <a:gd name="T18" fmla="*/ 34 h 34"/>
                </a:gdLst>
                <a:ahLst/>
                <a:cxnLst>
                  <a:cxn ang="T10">
                    <a:pos x="T0" y="T1"/>
                  </a:cxn>
                  <a:cxn ang="T11">
                    <a:pos x="T2" y="T3"/>
                  </a:cxn>
                  <a:cxn ang="T12">
                    <a:pos x="T4" y="T5"/>
                  </a:cxn>
                  <a:cxn ang="T13">
                    <a:pos x="T6" y="T7"/>
                  </a:cxn>
                  <a:cxn ang="T14">
                    <a:pos x="T8" y="T9"/>
                  </a:cxn>
                </a:cxnLst>
                <a:rect l="T15" t="T16" r="T17" b="T18"/>
                <a:pathLst>
                  <a:path w="316" h="34">
                    <a:moveTo>
                      <a:pt x="0" y="34"/>
                    </a:moveTo>
                    <a:lnTo>
                      <a:pt x="37" y="0"/>
                    </a:lnTo>
                    <a:lnTo>
                      <a:pt x="279" y="0"/>
                    </a:lnTo>
                    <a:lnTo>
                      <a:pt x="316" y="34"/>
                    </a:lnTo>
                    <a:lnTo>
                      <a:pt x="0" y="34"/>
                    </a:lnTo>
                    <a:close/>
                  </a:path>
                </a:pathLst>
              </a:custGeom>
              <a:solidFill>
                <a:srgbClr val="000000"/>
              </a:solidFill>
              <a:ln w="9525">
                <a:noFill/>
                <a:round/>
              </a:ln>
            </p:spPr>
            <p:txBody>
              <a:bodyPr/>
              <a:lstStyle/>
              <a:p>
                <a:endParaRPr lang="zh-CN" altLang="en-US"/>
              </a:p>
            </p:txBody>
          </p:sp>
          <p:sp>
            <p:nvSpPr>
              <p:cNvPr id="69011" name="Freeform 54"/>
              <p:cNvSpPr/>
              <p:nvPr/>
            </p:nvSpPr>
            <p:spPr bwMode="auto">
              <a:xfrm>
                <a:off x="3955" y="3622"/>
                <a:ext cx="223" cy="24"/>
              </a:xfrm>
              <a:custGeom>
                <a:avLst/>
                <a:gdLst>
                  <a:gd name="T0" fmla="*/ 0 w 223"/>
                  <a:gd name="T1" fmla="*/ 24 h 24"/>
                  <a:gd name="T2" fmla="*/ 26 w 223"/>
                  <a:gd name="T3" fmla="*/ 0 h 24"/>
                  <a:gd name="T4" fmla="*/ 196 w 223"/>
                  <a:gd name="T5" fmla="*/ 0 h 24"/>
                  <a:gd name="T6" fmla="*/ 223 w 223"/>
                  <a:gd name="T7" fmla="*/ 24 h 24"/>
                  <a:gd name="T8" fmla="*/ 0 w 223"/>
                  <a:gd name="T9" fmla="*/ 24 h 24"/>
                  <a:gd name="T10" fmla="*/ 0 60000 65536"/>
                  <a:gd name="T11" fmla="*/ 0 60000 65536"/>
                  <a:gd name="T12" fmla="*/ 0 60000 65536"/>
                  <a:gd name="T13" fmla="*/ 0 60000 65536"/>
                  <a:gd name="T14" fmla="*/ 0 60000 65536"/>
                  <a:gd name="T15" fmla="*/ 0 w 223"/>
                  <a:gd name="T16" fmla="*/ 0 h 24"/>
                  <a:gd name="T17" fmla="*/ 223 w 223"/>
                  <a:gd name="T18" fmla="*/ 24 h 24"/>
                </a:gdLst>
                <a:ahLst/>
                <a:cxnLst>
                  <a:cxn ang="T10">
                    <a:pos x="T0" y="T1"/>
                  </a:cxn>
                  <a:cxn ang="T11">
                    <a:pos x="T2" y="T3"/>
                  </a:cxn>
                  <a:cxn ang="T12">
                    <a:pos x="T4" y="T5"/>
                  </a:cxn>
                  <a:cxn ang="T13">
                    <a:pos x="T6" y="T7"/>
                  </a:cxn>
                  <a:cxn ang="T14">
                    <a:pos x="T8" y="T9"/>
                  </a:cxn>
                </a:cxnLst>
                <a:rect l="T15" t="T16" r="T17" b="T18"/>
                <a:pathLst>
                  <a:path w="223" h="24">
                    <a:moveTo>
                      <a:pt x="0" y="24"/>
                    </a:moveTo>
                    <a:lnTo>
                      <a:pt x="26" y="0"/>
                    </a:lnTo>
                    <a:lnTo>
                      <a:pt x="196" y="0"/>
                    </a:lnTo>
                    <a:lnTo>
                      <a:pt x="223" y="24"/>
                    </a:lnTo>
                    <a:lnTo>
                      <a:pt x="0" y="24"/>
                    </a:lnTo>
                    <a:close/>
                  </a:path>
                </a:pathLst>
              </a:custGeom>
              <a:solidFill>
                <a:srgbClr val="000000"/>
              </a:solidFill>
              <a:ln w="9525">
                <a:noFill/>
                <a:round/>
              </a:ln>
            </p:spPr>
            <p:txBody>
              <a:bodyPr/>
              <a:lstStyle/>
              <a:p>
                <a:endParaRPr lang="zh-CN" altLang="en-US"/>
              </a:p>
            </p:txBody>
          </p:sp>
          <p:sp>
            <p:nvSpPr>
              <p:cNvPr id="69012" name="Freeform 55"/>
              <p:cNvSpPr/>
              <p:nvPr/>
            </p:nvSpPr>
            <p:spPr bwMode="auto">
              <a:xfrm>
                <a:off x="3955" y="3622"/>
                <a:ext cx="223" cy="24"/>
              </a:xfrm>
              <a:custGeom>
                <a:avLst/>
                <a:gdLst>
                  <a:gd name="T0" fmla="*/ 0 w 223"/>
                  <a:gd name="T1" fmla="*/ 24 h 24"/>
                  <a:gd name="T2" fmla="*/ 26 w 223"/>
                  <a:gd name="T3" fmla="*/ 0 h 24"/>
                  <a:gd name="T4" fmla="*/ 196 w 223"/>
                  <a:gd name="T5" fmla="*/ 0 h 24"/>
                  <a:gd name="T6" fmla="*/ 223 w 223"/>
                  <a:gd name="T7" fmla="*/ 24 h 24"/>
                  <a:gd name="T8" fmla="*/ 0 w 223"/>
                  <a:gd name="T9" fmla="*/ 24 h 24"/>
                  <a:gd name="T10" fmla="*/ 0 60000 65536"/>
                  <a:gd name="T11" fmla="*/ 0 60000 65536"/>
                  <a:gd name="T12" fmla="*/ 0 60000 65536"/>
                  <a:gd name="T13" fmla="*/ 0 60000 65536"/>
                  <a:gd name="T14" fmla="*/ 0 60000 65536"/>
                  <a:gd name="T15" fmla="*/ 0 w 223"/>
                  <a:gd name="T16" fmla="*/ 0 h 24"/>
                  <a:gd name="T17" fmla="*/ 223 w 223"/>
                  <a:gd name="T18" fmla="*/ 24 h 24"/>
                </a:gdLst>
                <a:ahLst/>
                <a:cxnLst>
                  <a:cxn ang="T10">
                    <a:pos x="T0" y="T1"/>
                  </a:cxn>
                  <a:cxn ang="T11">
                    <a:pos x="T2" y="T3"/>
                  </a:cxn>
                  <a:cxn ang="T12">
                    <a:pos x="T4" y="T5"/>
                  </a:cxn>
                  <a:cxn ang="T13">
                    <a:pos x="T6" y="T7"/>
                  </a:cxn>
                  <a:cxn ang="T14">
                    <a:pos x="T8" y="T9"/>
                  </a:cxn>
                </a:cxnLst>
                <a:rect l="T15" t="T16" r="T17" b="T18"/>
                <a:pathLst>
                  <a:path w="223" h="24">
                    <a:moveTo>
                      <a:pt x="0" y="24"/>
                    </a:moveTo>
                    <a:lnTo>
                      <a:pt x="26" y="0"/>
                    </a:lnTo>
                    <a:lnTo>
                      <a:pt x="196" y="0"/>
                    </a:lnTo>
                    <a:lnTo>
                      <a:pt x="223" y="24"/>
                    </a:lnTo>
                    <a:lnTo>
                      <a:pt x="0" y="24"/>
                    </a:lnTo>
                    <a:close/>
                  </a:path>
                </a:pathLst>
              </a:custGeom>
              <a:solidFill>
                <a:srgbClr val="000000"/>
              </a:solidFill>
              <a:ln w="9525">
                <a:noFill/>
                <a:round/>
              </a:ln>
            </p:spPr>
            <p:txBody>
              <a:bodyPr/>
              <a:lstStyle/>
              <a:p>
                <a:endParaRPr lang="zh-CN" altLang="en-US"/>
              </a:p>
            </p:txBody>
          </p:sp>
          <p:sp>
            <p:nvSpPr>
              <p:cNvPr id="69013" name="Rectangle 56"/>
              <p:cNvSpPr>
                <a:spLocks noChangeArrowheads="1"/>
              </p:cNvSpPr>
              <p:nvPr/>
            </p:nvSpPr>
            <p:spPr bwMode="auto">
              <a:xfrm>
                <a:off x="3955" y="3646"/>
                <a:ext cx="223" cy="175"/>
              </a:xfrm>
              <a:prstGeom prst="rect">
                <a:avLst/>
              </a:prstGeom>
              <a:solidFill>
                <a:srgbClr val="000000"/>
              </a:solidFill>
              <a:ln w="9525">
                <a:noFill/>
                <a:miter lim="800000"/>
              </a:ln>
            </p:spPr>
            <p:txBody>
              <a:bodyPr/>
              <a:lstStyle/>
              <a:p>
                <a:endParaRPr lang="zh-CN" altLang="en-US"/>
              </a:p>
            </p:txBody>
          </p:sp>
          <p:sp>
            <p:nvSpPr>
              <p:cNvPr id="69014" name="Rectangle 57"/>
              <p:cNvSpPr>
                <a:spLocks noChangeArrowheads="1"/>
              </p:cNvSpPr>
              <p:nvPr/>
            </p:nvSpPr>
            <p:spPr bwMode="auto">
              <a:xfrm>
                <a:off x="3909" y="3833"/>
                <a:ext cx="314" cy="79"/>
              </a:xfrm>
              <a:prstGeom prst="rect">
                <a:avLst/>
              </a:prstGeom>
              <a:solidFill>
                <a:srgbClr val="000000"/>
              </a:solidFill>
              <a:ln w="9525">
                <a:noFill/>
                <a:miter lim="800000"/>
              </a:ln>
            </p:spPr>
            <p:txBody>
              <a:bodyPr/>
              <a:lstStyle/>
              <a:p>
                <a:endParaRPr lang="zh-CN" altLang="en-US"/>
              </a:p>
            </p:txBody>
          </p:sp>
          <p:sp>
            <p:nvSpPr>
              <p:cNvPr id="69015" name="Rectangle 58"/>
              <p:cNvSpPr>
                <a:spLocks noChangeArrowheads="1"/>
              </p:cNvSpPr>
              <p:nvPr/>
            </p:nvSpPr>
            <p:spPr bwMode="auto">
              <a:xfrm>
                <a:off x="3975" y="3667"/>
                <a:ext cx="182" cy="135"/>
              </a:xfrm>
              <a:prstGeom prst="rect">
                <a:avLst/>
              </a:prstGeom>
              <a:solidFill>
                <a:srgbClr val="000000"/>
              </a:solidFill>
              <a:ln w="9525">
                <a:noFill/>
                <a:miter lim="800000"/>
              </a:ln>
            </p:spPr>
            <p:txBody>
              <a:bodyPr/>
              <a:lstStyle/>
              <a:p>
                <a:endParaRPr lang="zh-CN" altLang="en-US"/>
              </a:p>
            </p:txBody>
          </p:sp>
          <p:sp>
            <p:nvSpPr>
              <p:cNvPr id="69016" name="Line 59"/>
              <p:cNvSpPr>
                <a:spLocks noChangeShapeType="1"/>
              </p:cNvSpPr>
              <p:nvPr/>
            </p:nvSpPr>
            <p:spPr bwMode="auto">
              <a:xfrm flipH="1">
                <a:off x="4124" y="3863"/>
                <a:ext cx="74" cy="1"/>
              </a:xfrm>
              <a:prstGeom prst="line">
                <a:avLst/>
              </a:prstGeom>
              <a:noFill/>
              <a:ln w="9525">
                <a:solidFill>
                  <a:srgbClr val="000000"/>
                </a:solidFill>
                <a:round/>
              </a:ln>
            </p:spPr>
            <p:txBody>
              <a:bodyPr/>
              <a:lstStyle/>
              <a:p>
                <a:endParaRPr lang="zh-CN" altLang="en-US"/>
              </a:p>
            </p:txBody>
          </p:sp>
          <p:grpSp>
            <p:nvGrpSpPr>
              <p:cNvPr id="69017" name="Group 60"/>
              <p:cNvGrpSpPr/>
              <p:nvPr/>
            </p:nvGrpSpPr>
            <p:grpSpPr bwMode="auto">
              <a:xfrm>
                <a:off x="3899" y="3918"/>
                <a:ext cx="334" cy="51"/>
                <a:chOff x="3899" y="3918"/>
                <a:chExt cx="334" cy="51"/>
              </a:xfrm>
            </p:grpSpPr>
            <p:sp>
              <p:nvSpPr>
                <p:cNvPr id="69018" name="Freeform 61"/>
                <p:cNvSpPr/>
                <p:nvPr/>
              </p:nvSpPr>
              <p:spPr bwMode="auto">
                <a:xfrm>
                  <a:off x="3899" y="3918"/>
                  <a:ext cx="334" cy="38"/>
                </a:xfrm>
                <a:custGeom>
                  <a:avLst/>
                  <a:gdLst>
                    <a:gd name="T0" fmla="*/ 0 w 334"/>
                    <a:gd name="T1" fmla="*/ 38 h 38"/>
                    <a:gd name="T2" fmla="*/ 39 w 334"/>
                    <a:gd name="T3" fmla="*/ 0 h 38"/>
                    <a:gd name="T4" fmla="*/ 295 w 334"/>
                    <a:gd name="T5" fmla="*/ 0 h 38"/>
                    <a:gd name="T6" fmla="*/ 334 w 334"/>
                    <a:gd name="T7" fmla="*/ 38 h 38"/>
                    <a:gd name="T8" fmla="*/ 0 w 334"/>
                    <a:gd name="T9" fmla="*/ 38 h 38"/>
                    <a:gd name="T10" fmla="*/ 0 60000 65536"/>
                    <a:gd name="T11" fmla="*/ 0 60000 65536"/>
                    <a:gd name="T12" fmla="*/ 0 60000 65536"/>
                    <a:gd name="T13" fmla="*/ 0 60000 65536"/>
                    <a:gd name="T14" fmla="*/ 0 60000 65536"/>
                    <a:gd name="T15" fmla="*/ 0 w 334"/>
                    <a:gd name="T16" fmla="*/ 0 h 38"/>
                    <a:gd name="T17" fmla="*/ 334 w 334"/>
                    <a:gd name="T18" fmla="*/ 38 h 38"/>
                  </a:gdLst>
                  <a:ahLst/>
                  <a:cxnLst>
                    <a:cxn ang="T10">
                      <a:pos x="T0" y="T1"/>
                    </a:cxn>
                    <a:cxn ang="T11">
                      <a:pos x="T2" y="T3"/>
                    </a:cxn>
                    <a:cxn ang="T12">
                      <a:pos x="T4" y="T5"/>
                    </a:cxn>
                    <a:cxn ang="T13">
                      <a:pos x="T6" y="T7"/>
                    </a:cxn>
                    <a:cxn ang="T14">
                      <a:pos x="T8" y="T9"/>
                    </a:cxn>
                  </a:cxnLst>
                  <a:rect l="T15" t="T16" r="T17" b="T18"/>
                  <a:pathLst>
                    <a:path w="334" h="38">
                      <a:moveTo>
                        <a:pt x="0" y="38"/>
                      </a:moveTo>
                      <a:lnTo>
                        <a:pt x="39" y="0"/>
                      </a:lnTo>
                      <a:lnTo>
                        <a:pt x="295" y="0"/>
                      </a:lnTo>
                      <a:lnTo>
                        <a:pt x="334" y="38"/>
                      </a:lnTo>
                      <a:lnTo>
                        <a:pt x="0" y="38"/>
                      </a:lnTo>
                      <a:close/>
                    </a:path>
                  </a:pathLst>
                </a:custGeom>
                <a:solidFill>
                  <a:srgbClr val="000000"/>
                </a:solidFill>
                <a:ln w="9525">
                  <a:noFill/>
                  <a:round/>
                </a:ln>
              </p:spPr>
              <p:txBody>
                <a:bodyPr/>
                <a:lstStyle/>
                <a:p>
                  <a:endParaRPr lang="zh-CN" altLang="en-US"/>
                </a:p>
              </p:txBody>
            </p:sp>
            <p:sp>
              <p:nvSpPr>
                <p:cNvPr id="69019" name="Freeform 62"/>
                <p:cNvSpPr/>
                <p:nvPr/>
              </p:nvSpPr>
              <p:spPr bwMode="auto">
                <a:xfrm>
                  <a:off x="3899" y="3918"/>
                  <a:ext cx="334" cy="38"/>
                </a:xfrm>
                <a:custGeom>
                  <a:avLst/>
                  <a:gdLst>
                    <a:gd name="T0" fmla="*/ 0 w 334"/>
                    <a:gd name="T1" fmla="*/ 38 h 38"/>
                    <a:gd name="T2" fmla="*/ 39 w 334"/>
                    <a:gd name="T3" fmla="*/ 0 h 38"/>
                    <a:gd name="T4" fmla="*/ 295 w 334"/>
                    <a:gd name="T5" fmla="*/ 0 h 38"/>
                    <a:gd name="T6" fmla="*/ 334 w 334"/>
                    <a:gd name="T7" fmla="*/ 38 h 38"/>
                    <a:gd name="T8" fmla="*/ 0 w 334"/>
                    <a:gd name="T9" fmla="*/ 38 h 38"/>
                    <a:gd name="T10" fmla="*/ 0 60000 65536"/>
                    <a:gd name="T11" fmla="*/ 0 60000 65536"/>
                    <a:gd name="T12" fmla="*/ 0 60000 65536"/>
                    <a:gd name="T13" fmla="*/ 0 60000 65536"/>
                    <a:gd name="T14" fmla="*/ 0 60000 65536"/>
                    <a:gd name="T15" fmla="*/ 0 w 334"/>
                    <a:gd name="T16" fmla="*/ 0 h 38"/>
                    <a:gd name="T17" fmla="*/ 334 w 334"/>
                    <a:gd name="T18" fmla="*/ 38 h 38"/>
                  </a:gdLst>
                  <a:ahLst/>
                  <a:cxnLst>
                    <a:cxn ang="T10">
                      <a:pos x="T0" y="T1"/>
                    </a:cxn>
                    <a:cxn ang="T11">
                      <a:pos x="T2" y="T3"/>
                    </a:cxn>
                    <a:cxn ang="T12">
                      <a:pos x="T4" y="T5"/>
                    </a:cxn>
                    <a:cxn ang="T13">
                      <a:pos x="T6" y="T7"/>
                    </a:cxn>
                    <a:cxn ang="T14">
                      <a:pos x="T8" y="T9"/>
                    </a:cxn>
                  </a:cxnLst>
                  <a:rect l="T15" t="T16" r="T17" b="T18"/>
                  <a:pathLst>
                    <a:path w="334" h="38">
                      <a:moveTo>
                        <a:pt x="0" y="38"/>
                      </a:moveTo>
                      <a:lnTo>
                        <a:pt x="39" y="0"/>
                      </a:lnTo>
                      <a:lnTo>
                        <a:pt x="295" y="0"/>
                      </a:lnTo>
                      <a:lnTo>
                        <a:pt x="334" y="38"/>
                      </a:lnTo>
                      <a:lnTo>
                        <a:pt x="0" y="38"/>
                      </a:lnTo>
                      <a:close/>
                    </a:path>
                  </a:pathLst>
                </a:custGeom>
                <a:solidFill>
                  <a:srgbClr val="000000"/>
                </a:solidFill>
                <a:ln w="9525">
                  <a:noFill/>
                  <a:round/>
                </a:ln>
              </p:spPr>
              <p:txBody>
                <a:bodyPr/>
                <a:lstStyle/>
                <a:p>
                  <a:endParaRPr lang="zh-CN" altLang="en-US"/>
                </a:p>
              </p:txBody>
            </p:sp>
            <p:sp>
              <p:nvSpPr>
                <p:cNvPr id="69020" name="Rectangle 63"/>
                <p:cNvSpPr>
                  <a:spLocks noChangeArrowheads="1"/>
                </p:cNvSpPr>
                <p:nvPr/>
              </p:nvSpPr>
              <p:spPr bwMode="auto">
                <a:xfrm>
                  <a:off x="3901" y="3954"/>
                  <a:ext cx="330" cy="15"/>
                </a:xfrm>
                <a:prstGeom prst="rect">
                  <a:avLst/>
                </a:prstGeom>
                <a:solidFill>
                  <a:srgbClr val="000000"/>
                </a:solidFill>
                <a:ln w="9525">
                  <a:noFill/>
                  <a:miter lim="800000"/>
                </a:ln>
              </p:spPr>
              <p:txBody>
                <a:bodyPr/>
                <a:lstStyle/>
                <a:p>
                  <a:endParaRPr lang="zh-CN" altLang="en-US"/>
                </a:p>
              </p:txBody>
            </p:sp>
          </p:grpSp>
        </p:grpSp>
        <p:grpSp>
          <p:nvGrpSpPr>
            <p:cNvPr id="68996" name="Group 64"/>
            <p:cNvGrpSpPr/>
            <p:nvPr/>
          </p:nvGrpSpPr>
          <p:grpSpPr bwMode="auto">
            <a:xfrm>
              <a:off x="3891" y="3616"/>
              <a:ext cx="334" cy="346"/>
              <a:chOff x="3891" y="3616"/>
              <a:chExt cx="334" cy="346"/>
            </a:xfrm>
          </p:grpSpPr>
          <p:sp>
            <p:nvSpPr>
              <p:cNvPr id="68997" name="Freeform 65"/>
              <p:cNvSpPr/>
              <p:nvPr/>
            </p:nvSpPr>
            <p:spPr bwMode="auto">
              <a:xfrm>
                <a:off x="3899" y="3795"/>
                <a:ext cx="316" cy="34"/>
              </a:xfrm>
              <a:custGeom>
                <a:avLst/>
                <a:gdLst>
                  <a:gd name="T0" fmla="*/ 0 w 316"/>
                  <a:gd name="T1" fmla="*/ 34 h 34"/>
                  <a:gd name="T2" fmla="*/ 37 w 316"/>
                  <a:gd name="T3" fmla="*/ 0 h 34"/>
                  <a:gd name="T4" fmla="*/ 279 w 316"/>
                  <a:gd name="T5" fmla="*/ 0 h 34"/>
                  <a:gd name="T6" fmla="*/ 316 w 316"/>
                  <a:gd name="T7" fmla="*/ 34 h 34"/>
                  <a:gd name="T8" fmla="*/ 0 w 316"/>
                  <a:gd name="T9" fmla="*/ 34 h 34"/>
                  <a:gd name="T10" fmla="*/ 0 60000 65536"/>
                  <a:gd name="T11" fmla="*/ 0 60000 65536"/>
                  <a:gd name="T12" fmla="*/ 0 60000 65536"/>
                  <a:gd name="T13" fmla="*/ 0 60000 65536"/>
                  <a:gd name="T14" fmla="*/ 0 60000 65536"/>
                  <a:gd name="T15" fmla="*/ 0 w 316"/>
                  <a:gd name="T16" fmla="*/ 0 h 34"/>
                  <a:gd name="T17" fmla="*/ 316 w 316"/>
                  <a:gd name="T18" fmla="*/ 34 h 34"/>
                </a:gdLst>
                <a:ahLst/>
                <a:cxnLst>
                  <a:cxn ang="T10">
                    <a:pos x="T0" y="T1"/>
                  </a:cxn>
                  <a:cxn ang="T11">
                    <a:pos x="T2" y="T3"/>
                  </a:cxn>
                  <a:cxn ang="T12">
                    <a:pos x="T4" y="T5"/>
                  </a:cxn>
                  <a:cxn ang="T13">
                    <a:pos x="T6" y="T7"/>
                  </a:cxn>
                  <a:cxn ang="T14">
                    <a:pos x="T8" y="T9"/>
                  </a:cxn>
                </a:cxnLst>
                <a:rect l="T15" t="T16" r="T17" b="T18"/>
                <a:pathLst>
                  <a:path w="316" h="34">
                    <a:moveTo>
                      <a:pt x="0" y="34"/>
                    </a:moveTo>
                    <a:lnTo>
                      <a:pt x="37" y="0"/>
                    </a:lnTo>
                    <a:lnTo>
                      <a:pt x="279" y="0"/>
                    </a:lnTo>
                    <a:lnTo>
                      <a:pt x="316" y="34"/>
                    </a:lnTo>
                    <a:lnTo>
                      <a:pt x="0" y="34"/>
                    </a:lnTo>
                    <a:close/>
                  </a:path>
                </a:pathLst>
              </a:custGeom>
              <a:solidFill>
                <a:srgbClr val="C9C9B6"/>
              </a:solidFill>
              <a:ln w="9525">
                <a:noFill/>
                <a:round/>
              </a:ln>
            </p:spPr>
            <p:txBody>
              <a:bodyPr/>
              <a:lstStyle/>
              <a:p>
                <a:endParaRPr lang="zh-CN" altLang="en-US"/>
              </a:p>
            </p:txBody>
          </p:sp>
          <p:sp>
            <p:nvSpPr>
              <p:cNvPr id="68998" name="Freeform 66"/>
              <p:cNvSpPr/>
              <p:nvPr/>
            </p:nvSpPr>
            <p:spPr bwMode="auto">
              <a:xfrm>
                <a:off x="3899" y="3795"/>
                <a:ext cx="316" cy="34"/>
              </a:xfrm>
              <a:custGeom>
                <a:avLst/>
                <a:gdLst>
                  <a:gd name="T0" fmla="*/ 0 w 316"/>
                  <a:gd name="T1" fmla="*/ 34 h 34"/>
                  <a:gd name="T2" fmla="*/ 37 w 316"/>
                  <a:gd name="T3" fmla="*/ 0 h 34"/>
                  <a:gd name="T4" fmla="*/ 279 w 316"/>
                  <a:gd name="T5" fmla="*/ 0 h 34"/>
                  <a:gd name="T6" fmla="*/ 316 w 316"/>
                  <a:gd name="T7" fmla="*/ 34 h 34"/>
                  <a:gd name="T8" fmla="*/ 0 w 316"/>
                  <a:gd name="T9" fmla="*/ 34 h 34"/>
                  <a:gd name="T10" fmla="*/ 0 60000 65536"/>
                  <a:gd name="T11" fmla="*/ 0 60000 65536"/>
                  <a:gd name="T12" fmla="*/ 0 60000 65536"/>
                  <a:gd name="T13" fmla="*/ 0 60000 65536"/>
                  <a:gd name="T14" fmla="*/ 0 60000 65536"/>
                  <a:gd name="T15" fmla="*/ 0 w 316"/>
                  <a:gd name="T16" fmla="*/ 0 h 34"/>
                  <a:gd name="T17" fmla="*/ 316 w 316"/>
                  <a:gd name="T18" fmla="*/ 34 h 34"/>
                </a:gdLst>
                <a:ahLst/>
                <a:cxnLst>
                  <a:cxn ang="T10">
                    <a:pos x="T0" y="T1"/>
                  </a:cxn>
                  <a:cxn ang="T11">
                    <a:pos x="T2" y="T3"/>
                  </a:cxn>
                  <a:cxn ang="T12">
                    <a:pos x="T4" y="T5"/>
                  </a:cxn>
                  <a:cxn ang="T13">
                    <a:pos x="T6" y="T7"/>
                  </a:cxn>
                  <a:cxn ang="T14">
                    <a:pos x="T8" y="T9"/>
                  </a:cxn>
                </a:cxnLst>
                <a:rect l="T15" t="T16" r="T17" b="T18"/>
                <a:pathLst>
                  <a:path w="316" h="34">
                    <a:moveTo>
                      <a:pt x="0" y="34"/>
                    </a:moveTo>
                    <a:lnTo>
                      <a:pt x="37" y="0"/>
                    </a:lnTo>
                    <a:lnTo>
                      <a:pt x="279" y="0"/>
                    </a:lnTo>
                    <a:lnTo>
                      <a:pt x="316" y="34"/>
                    </a:lnTo>
                    <a:lnTo>
                      <a:pt x="0" y="34"/>
                    </a:lnTo>
                    <a:close/>
                  </a:path>
                </a:pathLst>
              </a:custGeom>
              <a:solidFill>
                <a:srgbClr val="C9C9B6"/>
              </a:solidFill>
              <a:ln w="9525">
                <a:noFill/>
                <a:round/>
              </a:ln>
            </p:spPr>
            <p:txBody>
              <a:bodyPr/>
              <a:lstStyle/>
              <a:p>
                <a:endParaRPr lang="zh-CN" altLang="en-US"/>
              </a:p>
            </p:txBody>
          </p:sp>
          <p:sp>
            <p:nvSpPr>
              <p:cNvPr id="68999" name="Freeform 67"/>
              <p:cNvSpPr/>
              <p:nvPr/>
            </p:nvSpPr>
            <p:spPr bwMode="auto">
              <a:xfrm>
                <a:off x="3946" y="3616"/>
                <a:ext cx="223" cy="23"/>
              </a:xfrm>
              <a:custGeom>
                <a:avLst/>
                <a:gdLst>
                  <a:gd name="T0" fmla="*/ 0 w 223"/>
                  <a:gd name="T1" fmla="*/ 23 h 23"/>
                  <a:gd name="T2" fmla="*/ 27 w 223"/>
                  <a:gd name="T3" fmla="*/ 0 h 23"/>
                  <a:gd name="T4" fmla="*/ 197 w 223"/>
                  <a:gd name="T5" fmla="*/ 0 h 23"/>
                  <a:gd name="T6" fmla="*/ 223 w 223"/>
                  <a:gd name="T7" fmla="*/ 23 h 23"/>
                  <a:gd name="T8" fmla="*/ 0 w 223"/>
                  <a:gd name="T9" fmla="*/ 23 h 23"/>
                  <a:gd name="T10" fmla="*/ 0 60000 65536"/>
                  <a:gd name="T11" fmla="*/ 0 60000 65536"/>
                  <a:gd name="T12" fmla="*/ 0 60000 65536"/>
                  <a:gd name="T13" fmla="*/ 0 60000 65536"/>
                  <a:gd name="T14" fmla="*/ 0 60000 65536"/>
                  <a:gd name="T15" fmla="*/ 0 w 223"/>
                  <a:gd name="T16" fmla="*/ 0 h 23"/>
                  <a:gd name="T17" fmla="*/ 223 w 223"/>
                  <a:gd name="T18" fmla="*/ 23 h 23"/>
                </a:gdLst>
                <a:ahLst/>
                <a:cxnLst>
                  <a:cxn ang="T10">
                    <a:pos x="T0" y="T1"/>
                  </a:cxn>
                  <a:cxn ang="T11">
                    <a:pos x="T2" y="T3"/>
                  </a:cxn>
                  <a:cxn ang="T12">
                    <a:pos x="T4" y="T5"/>
                  </a:cxn>
                  <a:cxn ang="T13">
                    <a:pos x="T6" y="T7"/>
                  </a:cxn>
                  <a:cxn ang="T14">
                    <a:pos x="T8" y="T9"/>
                  </a:cxn>
                </a:cxnLst>
                <a:rect l="T15" t="T16" r="T17" b="T18"/>
                <a:pathLst>
                  <a:path w="223" h="23">
                    <a:moveTo>
                      <a:pt x="0" y="23"/>
                    </a:moveTo>
                    <a:lnTo>
                      <a:pt x="27" y="0"/>
                    </a:lnTo>
                    <a:lnTo>
                      <a:pt x="197" y="0"/>
                    </a:lnTo>
                    <a:lnTo>
                      <a:pt x="223" y="23"/>
                    </a:lnTo>
                    <a:lnTo>
                      <a:pt x="0" y="23"/>
                    </a:lnTo>
                    <a:close/>
                  </a:path>
                </a:pathLst>
              </a:custGeom>
              <a:solidFill>
                <a:srgbClr val="C9C9B6"/>
              </a:solidFill>
              <a:ln w="9525">
                <a:noFill/>
                <a:round/>
              </a:ln>
            </p:spPr>
            <p:txBody>
              <a:bodyPr/>
              <a:lstStyle/>
              <a:p>
                <a:endParaRPr lang="zh-CN" altLang="en-US"/>
              </a:p>
            </p:txBody>
          </p:sp>
          <p:sp>
            <p:nvSpPr>
              <p:cNvPr id="69000" name="Freeform 68"/>
              <p:cNvSpPr/>
              <p:nvPr/>
            </p:nvSpPr>
            <p:spPr bwMode="auto">
              <a:xfrm>
                <a:off x="3946" y="3616"/>
                <a:ext cx="223" cy="23"/>
              </a:xfrm>
              <a:custGeom>
                <a:avLst/>
                <a:gdLst>
                  <a:gd name="T0" fmla="*/ 0 w 223"/>
                  <a:gd name="T1" fmla="*/ 23 h 23"/>
                  <a:gd name="T2" fmla="*/ 27 w 223"/>
                  <a:gd name="T3" fmla="*/ 0 h 23"/>
                  <a:gd name="T4" fmla="*/ 197 w 223"/>
                  <a:gd name="T5" fmla="*/ 0 h 23"/>
                  <a:gd name="T6" fmla="*/ 223 w 223"/>
                  <a:gd name="T7" fmla="*/ 23 h 23"/>
                  <a:gd name="T8" fmla="*/ 0 w 223"/>
                  <a:gd name="T9" fmla="*/ 23 h 23"/>
                  <a:gd name="T10" fmla="*/ 0 60000 65536"/>
                  <a:gd name="T11" fmla="*/ 0 60000 65536"/>
                  <a:gd name="T12" fmla="*/ 0 60000 65536"/>
                  <a:gd name="T13" fmla="*/ 0 60000 65536"/>
                  <a:gd name="T14" fmla="*/ 0 60000 65536"/>
                  <a:gd name="T15" fmla="*/ 0 w 223"/>
                  <a:gd name="T16" fmla="*/ 0 h 23"/>
                  <a:gd name="T17" fmla="*/ 223 w 223"/>
                  <a:gd name="T18" fmla="*/ 23 h 23"/>
                </a:gdLst>
                <a:ahLst/>
                <a:cxnLst>
                  <a:cxn ang="T10">
                    <a:pos x="T0" y="T1"/>
                  </a:cxn>
                  <a:cxn ang="T11">
                    <a:pos x="T2" y="T3"/>
                  </a:cxn>
                  <a:cxn ang="T12">
                    <a:pos x="T4" y="T5"/>
                  </a:cxn>
                  <a:cxn ang="T13">
                    <a:pos x="T6" y="T7"/>
                  </a:cxn>
                  <a:cxn ang="T14">
                    <a:pos x="T8" y="T9"/>
                  </a:cxn>
                </a:cxnLst>
                <a:rect l="T15" t="T16" r="T17" b="T18"/>
                <a:pathLst>
                  <a:path w="223" h="23">
                    <a:moveTo>
                      <a:pt x="0" y="23"/>
                    </a:moveTo>
                    <a:lnTo>
                      <a:pt x="27" y="0"/>
                    </a:lnTo>
                    <a:lnTo>
                      <a:pt x="197" y="0"/>
                    </a:lnTo>
                    <a:lnTo>
                      <a:pt x="223" y="23"/>
                    </a:lnTo>
                    <a:lnTo>
                      <a:pt x="0" y="23"/>
                    </a:lnTo>
                    <a:close/>
                  </a:path>
                </a:pathLst>
              </a:custGeom>
              <a:solidFill>
                <a:srgbClr val="C9C9B6"/>
              </a:solidFill>
              <a:ln w="9525">
                <a:noFill/>
                <a:round/>
              </a:ln>
            </p:spPr>
            <p:txBody>
              <a:bodyPr/>
              <a:lstStyle/>
              <a:p>
                <a:endParaRPr lang="zh-CN" altLang="en-US"/>
              </a:p>
            </p:txBody>
          </p:sp>
          <p:sp>
            <p:nvSpPr>
              <p:cNvPr id="69001" name="Rectangle 69"/>
              <p:cNvSpPr>
                <a:spLocks noChangeArrowheads="1"/>
              </p:cNvSpPr>
              <p:nvPr/>
            </p:nvSpPr>
            <p:spPr bwMode="auto">
              <a:xfrm>
                <a:off x="3946" y="3639"/>
                <a:ext cx="223" cy="175"/>
              </a:xfrm>
              <a:prstGeom prst="rect">
                <a:avLst/>
              </a:prstGeom>
              <a:solidFill>
                <a:srgbClr val="B7B79D"/>
              </a:solidFill>
              <a:ln w="9525">
                <a:noFill/>
                <a:miter lim="800000"/>
              </a:ln>
            </p:spPr>
            <p:txBody>
              <a:bodyPr/>
              <a:lstStyle/>
              <a:p>
                <a:endParaRPr lang="zh-CN" altLang="en-US"/>
              </a:p>
            </p:txBody>
          </p:sp>
          <p:sp>
            <p:nvSpPr>
              <p:cNvPr id="69002" name="Rectangle 70"/>
              <p:cNvSpPr>
                <a:spLocks noChangeArrowheads="1"/>
              </p:cNvSpPr>
              <p:nvPr/>
            </p:nvSpPr>
            <p:spPr bwMode="auto">
              <a:xfrm>
                <a:off x="3901" y="3827"/>
                <a:ext cx="314" cy="78"/>
              </a:xfrm>
              <a:prstGeom prst="rect">
                <a:avLst/>
              </a:prstGeom>
              <a:solidFill>
                <a:srgbClr val="B7B79D"/>
              </a:solidFill>
              <a:ln w="9525">
                <a:noFill/>
                <a:miter lim="800000"/>
              </a:ln>
            </p:spPr>
            <p:txBody>
              <a:bodyPr/>
              <a:lstStyle/>
              <a:p>
                <a:endParaRPr lang="zh-CN" altLang="en-US"/>
              </a:p>
            </p:txBody>
          </p:sp>
          <p:sp>
            <p:nvSpPr>
              <p:cNvPr id="69003" name="Rectangle 71"/>
              <p:cNvSpPr>
                <a:spLocks noChangeArrowheads="1"/>
              </p:cNvSpPr>
              <p:nvPr/>
            </p:nvSpPr>
            <p:spPr bwMode="auto">
              <a:xfrm>
                <a:off x="3967" y="3660"/>
                <a:ext cx="182" cy="135"/>
              </a:xfrm>
              <a:prstGeom prst="rect">
                <a:avLst/>
              </a:prstGeom>
              <a:solidFill>
                <a:srgbClr val="FFFFFF"/>
              </a:solidFill>
              <a:ln w="9525">
                <a:noFill/>
                <a:miter lim="800000"/>
              </a:ln>
            </p:spPr>
            <p:txBody>
              <a:bodyPr/>
              <a:lstStyle/>
              <a:p>
                <a:endParaRPr lang="zh-CN" altLang="en-US"/>
              </a:p>
            </p:txBody>
          </p:sp>
          <p:sp>
            <p:nvSpPr>
              <p:cNvPr id="69004" name="Line 72"/>
              <p:cNvSpPr>
                <a:spLocks noChangeShapeType="1"/>
              </p:cNvSpPr>
              <p:nvPr/>
            </p:nvSpPr>
            <p:spPr bwMode="auto">
              <a:xfrm flipH="1">
                <a:off x="4116" y="3857"/>
                <a:ext cx="74" cy="1"/>
              </a:xfrm>
              <a:prstGeom prst="line">
                <a:avLst/>
              </a:prstGeom>
              <a:noFill/>
              <a:ln w="9525">
                <a:solidFill>
                  <a:srgbClr val="000000"/>
                </a:solidFill>
                <a:round/>
              </a:ln>
            </p:spPr>
            <p:txBody>
              <a:bodyPr/>
              <a:lstStyle/>
              <a:p>
                <a:endParaRPr lang="zh-CN" altLang="en-US"/>
              </a:p>
            </p:txBody>
          </p:sp>
          <p:grpSp>
            <p:nvGrpSpPr>
              <p:cNvPr id="69005" name="Group 73"/>
              <p:cNvGrpSpPr/>
              <p:nvPr/>
            </p:nvGrpSpPr>
            <p:grpSpPr bwMode="auto">
              <a:xfrm>
                <a:off x="3891" y="3912"/>
                <a:ext cx="334" cy="50"/>
                <a:chOff x="3891" y="3912"/>
                <a:chExt cx="334" cy="50"/>
              </a:xfrm>
            </p:grpSpPr>
            <p:sp>
              <p:nvSpPr>
                <p:cNvPr id="69006" name="Freeform 74"/>
                <p:cNvSpPr/>
                <p:nvPr/>
              </p:nvSpPr>
              <p:spPr bwMode="auto">
                <a:xfrm>
                  <a:off x="3891" y="3912"/>
                  <a:ext cx="334" cy="38"/>
                </a:xfrm>
                <a:custGeom>
                  <a:avLst/>
                  <a:gdLst>
                    <a:gd name="T0" fmla="*/ 0 w 334"/>
                    <a:gd name="T1" fmla="*/ 38 h 38"/>
                    <a:gd name="T2" fmla="*/ 39 w 334"/>
                    <a:gd name="T3" fmla="*/ 0 h 38"/>
                    <a:gd name="T4" fmla="*/ 295 w 334"/>
                    <a:gd name="T5" fmla="*/ 0 h 38"/>
                    <a:gd name="T6" fmla="*/ 334 w 334"/>
                    <a:gd name="T7" fmla="*/ 38 h 38"/>
                    <a:gd name="T8" fmla="*/ 0 w 334"/>
                    <a:gd name="T9" fmla="*/ 38 h 38"/>
                    <a:gd name="T10" fmla="*/ 0 60000 65536"/>
                    <a:gd name="T11" fmla="*/ 0 60000 65536"/>
                    <a:gd name="T12" fmla="*/ 0 60000 65536"/>
                    <a:gd name="T13" fmla="*/ 0 60000 65536"/>
                    <a:gd name="T14" fmla="*/ 0 60000 65536"/>
                    <a:gd name="T15" fmla="*/ 0 w 334"/>
                    <a:gd name="T16" fmla="*/ 0 h 38"/>
                    <a:gd name="T17" fmla="*/ 334 w 334"/>
                    <a:gd name="T18" fmla="*/ 38 h 38"/>
                  </a:gdLst>
                  <a:ahLst/>
                  <a:cxnLst>
                    <a:cxn ang="T10">
                      <a:pos x="T0" y="T1"/>
                    </a:cxn>
                    <a:cxn ang="T11">
                      <a:pos x="T2" y="T3"/>
                    </a:cxn>
                    <a:cxn ang="T12">
                      <a:pos x="T4" y="T5"/>
                    </a:cxn>
                    <a:cxn ang="T13">
                      <a:pos x="T6" y="T7"/>
                    </a:cxn>
                    <a:cxn ang="T14">
                      <a:pos x="T8" y="T9"/>
                    </a:cxn>
                  </a:cxnLst>
                  <a:rect l="T15" t="T16" r="T17" b="T18"/>
                  <a:pathLst>
                    <a:path w="334" h="38">
                      <a:moveTo>
                        <a:pt x="0" y="38"/>
                      </a:moveTo>
                      <a:lnTo>
                        <a:pt x="39" y="0"/>
                      </a:lnTo>
                      <a:lnTo>
                        <a:pt x="295" y="0"/>
                      </a:lnTo>
                      <a:lnTo>
                        <a:pt x="334" y="38"/>
                      </a:lnTo>
                      <a:lnTo>
                        <a:pt x="0" y="38"/>
                      </a:lnTo>
                      <a:close/>
                    </a:path>
                  </a:pathLst>
                </a:custGeom>
                <a:solidFill>
                  <a:srgbClr val="C9C9B6"/>
                </a:solidFill>
                <a:ln w="9525">
                  <a:noFill/>
                  <a:round/>
                </a:ln>
              </p:spPr>
              <p:txBody>
                <a:bodyPr/>
                <a:lstStyle/>
                <a:p>
                  <a:endParaRPr lang="zh-CN" altLang="en-US"/>
                </a:p>
              </p:txBody>
            </p:sp>
            <p:sp>
              <p:nvSpPr>
                <p:cNvPr id="69007" name="Freeform 75"/>
                <p:cNvSpPr/>
                <p:nvPr/>
              </p:nvSpPr>
              <p:spPr bwMode="auto">
                <a:xfrm>
                  <a:off x="3891" y="3912"/>
                  <a:ext cx="334" cy="38"/>
                </a:xfrm>
                <a:custGeom>
                  <a:avLst/>
                  <a:gdLst>
                    <a:gd name="T0" fmla="*/ 0 w 334"/>
                    <a:gd name="T1" fmla="*/ 38 h 38"/>
                    <a:gd name="T2" fmla="*/ 39 w 334"/>
                    <a:gd name="T3" fmla="*/ 0 h 38"/>
                    <a:gd name="T4" fmla="*/ 295 w 334"/>
                    <a:gd name="T5" fmla="*/ 0 h 38"/>
                    <a:gd name="T6" fmla="*/ 334 w 334"/>
                    <a:gd name="T7" fmla="*/ 38 h 38"/>
                    <a:gd name="T8" fmla="*/ 0 w 334"/>
                    <a:gd name="T9" fmla="*/ 38 h 38"/>
                    <a:gd name="T10" fmla="*/ 0 60000 65536"/>
                    <a:gd name="T11" fmla="*/ 0 60000 65536"/>
                    <a:gd name="T12" fmla="*/ 0 60000 65536"/>
                    <a:gd name="T13" fmla="*/ 0 60000 65536"/>
                    <a:gd name="T14" fmla="*/ 0 60000 65536"/>
                    <a:gd name="T15" fmla="*/ 0 w 334"/>
                    <a:gd name="T16" fmla="*/ 0 h 38"/>
                    <a:gd name="T17" fmla="*/ 334 w 334"/>
                    <a:gd name="T18" fmla="*/ 38 h 38"/>
                  </a:gdLst>
                  <a:ahLst/>
                  <a:cxnLst>
                    <a:cxn ang="T10">
                      <a:pos x="T0" y="T1"/>
                    </a:cxn>
                    <a:cxn ang="T11">
                      <a:pos x="T2" y="T3"/>
                    </a:cxn>
                    <a:cxn ang="T12">
                      <a:pos x="T4" y="T5"/>
                    </a:cxn>
                    <a:cxn ang="T13">
                      <a:pos x="T6" y="T7"/>
                    </a:cxn>
                    <a:cxn ang="T14">
                      <a:pos x="T8" y="T9"/>
                    </a:cxn>
                  </a:cxnLst>
                  <a:rect l="T15" t="T16" r="T17" b="T18"/>
                  <a:pathLst>
                    <a:path w="334" h="38">
                      <a:moveTo>
                        <a:pt x="0" y="38"/>
                      </a:moveTo>
                      <a:lnTo>
                        <a:pt x="39" y="0"/>
                      </a:lnTo>
                      <a:lnTo>
                        <a:pt x="295" y="0"/>
                      </a:lnTo>
                      <a:lnTo>
                        <a:pt x="334" y="38"/>
                      </a:lnTo>
                      <a:lnTo>
                        <a:pt x="0" y="38"/>
                      </a:lnTo>
                      <a:close/>
                    </a:path>
                  </a:pathLst>
                </a:custGeom>
                <a:solidFill>
                  <a:srgbClr val="C9C9B6"/>
                </a:solidFill>
                <a:ln w="9525">
                  <a:noFill/>
                  <a:round/>
                </a:ln>
              </p:spPr>
              <p:txBody>
                <a:bodyPr/>
                <a:lstStyle/>
                <a:p>
                  <a:endParaRPr lang="zh-CN" altLang="en-US"/>
                </a:p>
              </p:txBody>
            </p:sp>
            <p:sp>
              <p:nvSpPr>
                <p:cNvPr id="69008" name="Rectangle 76"/>
                <p:cNvSpPr>
                  <a:spLocks noChangeArrowheads="1"/>
                </p:cNvSpPr>
                <p:nvPr/>
              </p:nvSpPr>
              <p:spPr bwMode="auto">
                <a:xfrm>
                  <a:off x="3893" y="3947"/>
                  <a:ext cx="330" cy="15"/>
                </a:xfrm>
                <a:prstGeom prst="rect">
                  <a:avLst/>
                </a:prstGeom>
                <a:solidFill>
                  <a:srgbClr val="BAB79D"/>
                </a:solidFill>
                <a:ln w="9525">
                  <a:noFill/>
                  <a:miter lim="800000"/>
                </a:ln>
              </p:spPr>
              <p:txBody>
                <a:bodyPr/>
                <a:lstStyle/>
                <a:p>
                  <a:endParaRPr lang="zh-CN" altLang="en-US"/>
                </a:p>
              </p:txBody>
            </p:sp>
          </p:grpSp>
        </p:grpSp>
      </p:grpSp>
      <p:grpSp>
        <p:nvGrpSpPr>
          <p:cNvPr id="68633" name="Group 77"/>
          <p:cNvGrpSpPr/>
          <p:nvPr/>
        </p:nvGrpSpPr>
        <p:grpSpPr bwMode="auto">
          <a:xfrm>
            <a:off x="4627563" y="6065838"/>
            <a:ext cx="504825" cy="515937"/>
            <a:chOff x="4752" y="3605"/>
            <a:chExt cx="343" cy="353"/>
          </a:xfrm>
        </p:grpSpPr>
        <p:grpSp>
          <p:nvGrpSpPr>
            <p:cNvPr id="68969" name="Group 78"/>
            <p:cNvGrpSpPr/>
            <p:nvPr/>
          </p:nvGrpSpPr>
          <p:grpSpPr bwMode="auto">
            <a:xfrm>
              <a:off x="4760" y="3612"/>
              <a:ext cx="335" cy="346"/>
              <a:chOff x="4760" y="3612"/>
              <a:chExt cx="335" cy="346"/>
            </a:xfrm>
          </p:grpSpPr>
          <p:sp>
            <p:nvSpPr>
              <p:cNvPr id="68983" name="Freeform 79"/>
              <p:cNvSpPr/>
              <p:nvPr/>
            </p:nvSpPr>
            <p:spPr bwMode="auto">
              <a:xfrm>
                <a:off x="4768" y="3791"/>
                <a:ext cx="316" cy="34"/>
              </a:xfrm>
              <a:custGeom>
                <a:avLst/>
                <a:gdLst>
                  <a:gd name="T0" fmla="*/ 0 w 316"/>
                  <a:gd name="T1" fmla="*/ 34 h 34"/>
                  <a:gd name="T2" fmla="*/ 37 w 316"/>
                  <a:gd name="T3" fmla="*/ 0 h 34"/>
                  <a:gd name="T4" fmla="*/ 279 w 316"/>
                  <a:gd name="T5" fmla="*/ 0 h 34"/>
                  <a:gd name="T6" fmla="*/ 316 w 316"/>
                  <a:gd name="T7" fmla="*/ 34 h 34"/>
                  <a:gd name="T8" fmla="*/ 0 w 316"/>
                  <a:gd name="T9" fmla="*/ 34 h 34"/>
                  <a:gd name="T10" fmla="*/ 0 60000 65536"/>
                  <a:gd name="T11" fmla="*/ 0 60000 65536"/>
                  <a:gd name="T12" fmla="*/ 0 60000 65536"/>
                  <a:gd name="T13" fmla="*/ 0 60000 65536"/>
                  <a:gd name="T14" fmla="*/ 0 60000 65536"/>
                  <a:gd name="T15" fmla="*/ 0 w 316"/>
                  <a:gd name="T16" fmla="*/ 0 h 34"/>
                  <a:gd name="T17" fmla="*/ 316 w 316"/>
                  <a:gd name="T18" fmla="*/ 34 h 34"/>
                </a:gdLst>
                <a:ahLst/>
                <a:cxnLst>
                  <a:cxn ang="T10">
                    <a:pos x="T0" y="T1"/>
                  </a:cxn>
                  <a:cxn ang="T11">
                    <a:pos x="T2" y="T3"/>
                  </a:cxn>
                  <a:cxn ang="T12">
                    <a:pos x="T4" y="T5"/>
                  </a:cxn>
                  <a:cxn ang="T13">
                    <a:pos x="T6" y="T7"/>
                  </a:cxn>
                  <a:cxn ang="T14">
                    <a:pos x="T8" y="T9"/>
                  </a:cxn>
                </a:cxnLst>
                <a:rect l="T15" t="T16" r="T17" b="T18"/>
                <a:pathLst>
                  <a:path w="316" h="34">
                    <a:moveTo>
                      <a:pt x="0" y="34"/>
                    </a:moveTo>
                    <a:lnTo>
                      <a:pt x="37" y="0"/>
                    </a:lnTo>
                    <a:lnTo>
                      <a:pt x="279" y="0"/>
                    </a:lnTo>
                    <a:lnTo>
                      <a:pt x="316" y="34"/>
                    </a:lnTo>
                    <a:lnTo>
                      <a:pt x="0" y="34"/>
                    </a:lnTo>
                    <a:close/>
                  </a:path>
                </a:pathLst>
              </a:custGeom>
              <a:solidFill>
                <a:srgbClr val="000000"/>
              </a:solidFill>
              <a:ln w="9525">
                <a:noFill/>
                <a:round/>
              </a:ln>
            </p:spPr>
            <p:txBody>
              <a:bodyPr/>
              <a:lstStyle/>
              <a:p>
                <a:endParaRPr lang="zh-CN" altLang="en-US"/>
              </a:p>
            </p:txBody>
          </p:sp>
          <p:sp>
            <p:nvSpPr>
              <p:cNvPr id="68984" name="Freeform 80"/>
              <p:cNvSpPr/>
              <p:nvPr/>
            </p:nvSpPr>
            <p:spPr bwMode="auto">
              <a:xfrm>
                <a:off x="4768" y="3791"/>
                <a:ext cx="316" cy="34"/>
              </a:xfrm>
              <a:custGeom>
                <a:avLst/>
                <a:gdLst>
                  <a:gd name="T0" fmla="*/ 0 w 316"/>
                  <a:gd name="T1" fmla="*/ 34 h 34"/>
                  <a:gd name="T2" fmla="*/ 37 w 316"/>
                  <a:gd name="T3" fmla="*/ 0 h 34"/>
                  <a:gd name="T4" fmla="*/ 279 w 316"/>
                  <a:gd name="T5" fmla="*/ 0 h 34"/>
                  <a:gd name="T6" fmla="*/ 316 w 316"/>
                  <a:gd name="T7" fmla="*/ 34 h 34"/>
                  <a:gd name="T8" fmla="*/ 0 w 316"/>
                  <a:gd name="T9" fmla="*/ 34 h 34"/>
                  <a:gd name="T10" fmla="*/ 0 60000 65536"/>
                  <a:gd name="T11" fmla="*/ 0 60000 65536"/>
                  <a:gd name="T12" fmla="*/ 0 60000 65536"/>
                  <a:gd name="T13" fmla="*/ 0 60000 65536"/>
                  <a:gd name="T14" fmla="*/ 0 60000 65536"/>
                  <a:gd name="T15" fmla="*/ 0 w 316"/>
                  <a:gd name="T16" fmla="*/ 0 h 34"/>
                  <a:gd name="T17" fmla="*/ 316 w 316"/>
                  <a:gd name="T18" fmla="*/ 34 h 34"/>
                </a:gdLst>
                <a:ahLst/>
                <a:cxnLst>
                  <a:cxn ang="T10">
                    <a:pos x="T0" y="T1"/>
                  </a:cxn>
                  <a:cxn ang="T11">
                    <a:pos x="T2" y="T3"/>
                  </a:cxn>
                  <a:cxn ang="T12">
                    <a:pos x="T4" y="T5"/>
                  </a:cxn>
                  <a:cxn ang="T13">
                    <a:pos x="T6" y="T7"/>
                  </a:cxn>
                  <a:cxn ang="T14">
                    <a:pos x="T8" y="T9"/>
                  </a:cxn>
                </a:cxnLst>
                <a:rect l="T15" t="T16" r="T17" b="T18"/>
                <a:pathLst>
                  <a:path w="316" h="34">
                    <a:moveTo>
                      <a:pt x="0" y="34"/>
                    </a:moveTo>
                    <a:lnTo>
                      <a:pt x="37" y="0"/>
                    </a:lnTo>
                    <a:lnTo>
                      <a:pt x="279" y="0"/>
                    </a:lnTo>
                    <a:lnTo>
                      <a:pt x="316" y="34"/>
                    </a:lnTo>
                    <a:lnTo>
                      <a:pt x="0" y="34"/>
                    </a:lnTo>
                    <a:close/>
                  </a:path>
                </a:pathLst>
              </a:custGeom>
              <a:solidFill>
                <a:srgbClr val="000000"/>
              </a:solidFill>
              <a:ln w="9525">
                <a:noFill/>
                <a:round/>
              </a:ln>
            </p:spPr>
            <p:txBody>
              <a:bodyPr/>
              <a:lstStyle/>
              <a:p>
                <a:endParaRPr lang="zh-CN" altLang="en-US"/>
              </a:p>
            </p:txBody>
          </p:sp>
          <p:sp>
            <p:nvSpPr>
              <p:cNvPr id="68985" name="Freeform 81"/>
              <p:cNvSpPr/>
              <p:nvPr/>
            </p:nvSpPr>
            <p:spPr bwMode="auto">
              <a:xfrm>
                <a:off x="4816" y="3612"/>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 name="T10" fmla="*/ 0 60000 65536"/>
                  <a:gd name="T11" fmla="*/ 0 60000 65536"/>
                  <a:gd name="T12" fmla="*/ 0 60000 65536"/>
                  <a:gd name="T13" fmla="*/ 0 60000 65536"/>
                  <a:gd name="T14" fmla="*/ 0 60000 65536"/>
                  <a:gd name="T15" fmla="*/ 0 w 223"/>
                  <a:gd name="T16" fmla="*/ 0 h 23"/>
                  <a:gd name="T17" fmla="*/ 223 w 223"/>
                  <a:gd name="T18" fmla="*/ 23 h 23"/>
                </a:gdLst>
                <a:ahLst/>
                <a:cxnLst>
                  <a:cxn ang="T10">
                    <a:pos x="T0" y="T1"/>
                  </a:cxn>
                  <a:cxn ang="T11">
                    <a:pos x="T2" y="T3"/>
                  </a:cxn>
                  <a:cxn ang="T12">
                    <a:pos x="T4" y="T5"/>
                  </a:cxn>
                  <a:cxn ang="T13">
                    <a:pos x="T6" y="T7"/>
                  </a:cxn>
                  <a:cxn ang="T14">
                    <a:pos x="T8" y="T9"/>
                  </a:cxn>
                </a:cxnLst>
                <a:rect l="T15" t="T16" r="T17" b="T18"/>
                <a:pathLst>
                  <a:path w="223" h="23">
                    <a:moveTo>
                      <a:pt x="0" y="23"/>
                    </a:moveTo>
                    <a:lnTo>
                      <a:pt x="27" y="0"/>
                    </a:lnTo>
                    <a:lnTo>
                      <a:pt x="196" y="0"/>
                    </a:lnTo>
                    <a:lnTo>
                      <a:pt x="223" y="23"/>
                    </a:lnTo>
                    <a:lnTo>
                      <a:pt x="0" y="23"/>
                    </a:lnTo>
                    <a:close/>
                  </a:path>
                </a:pathLst>
              </a:custGeom>
              <a:solidFill>
                <a:srgbClr val="000000"/>
              </a:solidFill>
              <a:ln w="9525">
                <a:noFill/>
                <a:round/>
              </a:ln>
            </p:spPr>
            <p:txBody>
              <a:bodyPr/>
              <a:lstStyle/>
              <a:p>
                <a:endParaRPr lang="zh-CN" altLang="en-US"/>
              </a:p>
            </p:txBody>
          </p:sp>
          <p:sp>
            <p:nvSpPr>
              <p:cNvPr id="68986" name="Freeform 82"/>
              <p:cNvSpPr/>
              <p:nvPr/>
            </p:nvSpPr>
            <p:spPr bwMode="auto">
              <a:xfrm>
                <a:off x="4816" y="3612"/>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 name="T10" fmla="*/ 0 60000 65536"/>
                  <a:gd name="T11" fmla="*/ 0 60000 65536"/>
                  <a:gd name="T12" fmla="*/ 0 60000 65536"/>
                  <a:gd name="T13" fmla="*/ 0 60000 65536"/>
                  <a:gd name="T14" fmla="*/ 0 60000 65536"/>
                  <a:gd name="T15" fmla="*/ 0 w 223"/>
                  <a:gd name="T16" fmla="*/ 0 h 23"/>
                  <a:gd name="T17" fmla="*/ 223 w 223"/>
                  <a:gd name="T18" fmla="*/ 23 h 23"/>
                </a:gdLst>
                <a:ahLst/>
                <a:cxnLst>
                  <a:cxn ang="T10">
                    <a:pos x="T0" y="T1"/>
                  </a:cxn>
                  <a:cxn ang="T11">
                    <a:pos x="T2" y="T3"/>
                  </a:cxn>
                  <a:cxn ang="T12">
                    <a:pos x="T4" y="T5"/>
                  </a:cxn>
                  <a:cxn ang="T13">
                    <a:pos x="T6" y="T7"/>
                  </a:cxn>
                  <a:cxn ang="T14">
                    <a:pos x="T8" y="T9"/>
                  </a:cxn>
                </a:cxnLst>
                <a:rect l="T15" t="T16" r="T17" b="T18"/>
                <a:pathLst>
                  <a:path w="223" h="23">
                    <a:moveTo>
                      <a:pt x="0" y="23"/>
                    </a:moveTo>
                    <a:lnTo>
                      <a:pt x="27" y="0"/>
                    </a:lnTo>
                    <a:lnTo>
                      <a:pt x="196" y="0"/>
                    </a:lnTo>
                    <a:lnTo>
                      <a:pt x="223" y="23"/>
                    </a:lnTo>
                    <a:lnTo>
                      <a:pt x="0" y="23"/>
                    </a:lnTo>
                    <a:close/>
                  </a:path>
                </a:pathLst>
              </a:custGeom>
              <a:solidFill>
                <a:srgbClr val="000000"/>
              </a:solidFill>
              <a:ln w="9525">
                <a:noFill/>
                <a:round/>
              </a:ln>
            </p:spPr>
            <p:txBody>
              <a:bodyPr/>
              <a:lstStyle/>
              <a:p>
                <a:endParaRPr lang="zh-CN" altLang="en-US"/>
              </a:p>
            </p:txBody>
          </p:sp>
          <p:sp>
            <p:nvSpPr>
              <p:cNvPr id="68987" name="Rectangle 83"/>
              <p:cNvSpPr>
                <a:spLocks noChangeArrowheads="1"/>
              </p:cNvSpPr>
              <p:nvPr/>
            </p:nvSpPr>
            <p:spPr bwMode="auto">
              <a:xfrm>
                <a:off x="4816" y="3635"/>
                <a:ext cx="223" cy="175"/>
              </a:xfrm>
              <a:prstGeom prst="rect">
                <a:avLst/>
              </a:prstGeom>
              <a:solidFill>
                <a:srgbClr val="000000"/>
              </a:solidFill>
              <a:ln w="9525">
                <a:noFill/>
                <a:miter lim="800000"/>
              </a:ln>
            </p:spPr>
            <p:txBody>
              <a:bodyPr/>
              <a:lstStyle/>
              <a:p>
                <a:endParaRPr lang="zh-CN" altLang="en-US"/>
              </a:p>
            </p:txBody>
          </p:sp>
          <p:sp>
            <p:nvSpPr>
              <p:cNvPr id="68988" name="Rectangle 84"/>
              <p:cNvSpPr>
                <a:spLocks noChangeArrowheads="1"/>
              </p:cNvSpPr>
              <p:nvPr/>
            </p:nvSpPr>
            <p:spPr bwMode="auto">
              <a:xfrm>
                <a:off x="4770" y="3823"/>
                <a:ext cx="314" cy="78"/>
              </a:xfrm>
              <a:prstGeom prst="rect">
                <a:avLst/>
              </a:prstGeom>
              <a:solidFill>
                <a:srgbClr val="000000"/>
              </a:solidFill>
              <a:ln w="9525">
                <a:noFill/>
                <a:miter lim="800000"/>
              </a:ln>
            </p:spPr>
            <p:txBody>
              <a:bodyPr/>
              <a:lstStyle/>
              <a:p>
                <a:endParaRPr lang="zh-CN" altLang="en-US"/>
              </a:p>
            </p:txBody>
          </p:sp>
          <p:sp>
            <p:nvSpPr>
              <p:cNvPr id="68989" name="Rectangle 85"/>
              <p:cNvSpPr>
                <a:spLocks noChangeArrowheads="1"/>
              </p:cNvSpPr>
              <p:nvPr/>
            </p:nvSpPr>
            <p:spPr bwMode="auto">
              <a:xfrm>
                <a:off x="4836" y="3656"/>
                <a:ext cx="182" cy="135"/>
              </a:xfrm>
              <a:prstGeom prst="rect">
                <a:avLst/>
              </a:prstGeom>
              <a:solidFill>
                <a:srgbClr val="000000"/>
              </a:solidFill>
              <a:ln w="9525">
                <a:noFill/>
                <a:miter lim="800000"/>
              </a:ln>
            </p:spPr>
            <p:txBody>
              <a:bodyPr/>
              <a:lstStyle/>
              <a:p>
                <a:endParaRPr lang="zh-CN" altLang="en-US"/>
              </a:p>
            </p:txBody>
          </p:sp>
          <p:sp>
            <p:nvSpPr>
              <p:cNvPr id="68990" name="Line 86"/>
              <p:cNvSpPr>
                <a:spLocks noChangeShapeType="1"/>
              </p:cNvSpPr>
              <p:nvPr/>
            </p:nvSpPr>
            <p:spPr bwMode="auto">
              <a:xfrm flipH="1">
                <a:off x="4985" y="3852"/>
                <a:ext cx="74" cy="1"/>
              </a:xfrm>
              <a:prstGeom prst="line">
                <a:avLst/>
              </a:prstGeom>
              <a:noFill/>
              <a:ln w="9525">
                <a:solidFill>
                  <a:srgbClr val="000000"/>
                </a:solidFill>
                <a:round/>
              </a:ln>
            </p:spPr>
            <p:txBody>
              <a:bodyPr/>
              <a:lstStyle/>
              <a:p>
                <a:endParaRPr lang="zh-CN" altLang="en-US"/>
              </a:p>
            </p:txBody>
          </p:sp>
          <p:grpSp>
            <p:nvGrpSpPr>
              <p:cNvPr id="68991" name="Group 87"/>
              <p:cNvGrpSpPr/>
              <p:nvPr/>
            </p:nvGrpSpPr>
            <p:grpSpPr bwMode="auto">
              <a:xfrm>
                <a:off x="4760" y="3907"/>
                <a:ext cx="335" cy="51"/>
                <a:chOff x="4760" y="3907"/>
                <a:chExt cx="335" cy="51"/>
              </a:xfrm>
            </p:grpSpPr>
            <p:sp>
              <p:nvSpPr>
                <p:cNvPr id="68992" name="Freeform 88"/>
                <p:cNvSpPr/>
                <p:nvPr/>
              </p:nvSpPr>
              <p:spPr bwMode="auto">
                <a:xfrm>
                  <a:off x="4760" y="3907"/>
                  <a:ext cx="335" cy="38"/>
                </a:xfrm>
                <a:custGeom>
                  <a:avLst/>
                  <a:gdLst>
                    <a:gd name="T0" fmla="*/ 0 w 335"/>
                    <a:gd name="T1" fmla="*/ 38 h 38"/>
                    <a:gd name="T2" fmla="*/ 39 w 335"/>
                    <a:gd name="T3" fmla="*/ 0 h 38"/>
                    <a:gd name="T4" fmla="*/ 295 w 335"/>
                    <a:gd name="T5" fmla="*/ 0 h 38"/>
                    <a:gd name="T6" fmla="*/ 335 w 335"/>
                    <a:gd name="T7" fmla="*/ 38 h 38"/>
                    <a:gd name="T8" fmla="*/ 0 w 335"/>
                    <a:gd name="T9" fmla="*/ 38 h 38"/>
                    <a:gd name="T10" fmla="*/ 0 60000 65536"/>
                    <a:gd name="T11" fmla="*/ 0 60000 65536"/>
                    <a:gd name="T12" fmla="*/ 0 60000 65536"/>
                    <a:gd name="T13" fmla="*/ 0 60000 65536"/>
                    <a:gd name="T14" fmla="*/ 0 60000 65536"/>
                    <a:gd name="T15" fmla="*/ 0 w 335"/>
                    <a:gd name="T16" fmla="*/ 0 h 38"/>
                    <a:gd name="T17" fmla="*/ 335 w 335"/>
                    <a:gd name="T18" fmla="*/ 38 h 38"/>
                  </a:gdLst>
                  <a:ahLst/>
                  <a:cxnLst>
                    <a:cxn ang="T10">
                      <a:pos x="T0" y="T1"/>
                    </a:cxn>
                    <a:cxn ang="T11">
                      <a:pos x="T2" y="T3"/>
                    </a:cxn>
                    <a:cxn ang="T12">
                      <a:pos x="T4" y="T5"/>
                    </a:cxn>
                    <a:cxn ang="T13">
                      <a:pos x="T6" y="T7"/>
                    </a:cxn>
                    <a:cxn ang="T14">
                      <a:pos x="T8" y="T9"/>
                    </a:cxn>
                  </a:cxnLst>
                  <a:rect l="T15" t="T16" r="T17" b="T18"/>
                  <a:pathLst>
                    <a:path w="335" h="38">
                      <a:moveTo>
                        <a:pt x="0" y="38"/>
                      </a:moveTo>
                      <a:lnTo>
                        <a:pt x="39" y="0"/>
                      </a:lnTo>
                      <a:lnTo>
                        <a:pt x="295" y="0"/>
                      </a:lnTo>
                      <a:lnTo>
                        <a:pt x="335" y="38"/>
                      </a:lnTo>
                      <a:lnTo>
                        <a:pt x="0" y="38"/>
                      </a:lnTo>
                      <a:close/>
                    </a:path>
                  </a:pathLst>
                </a:custGeom>
                <a:solidFill>
                  <a:srgbClr val="000000"/>
                </a:solidFill>
                <a:ln w="9525">
                  <a:noFill/>
                  <a:round/>
                </a:ln>
              </p:spPr>
              <p:txBody>
                <a:bodyPr/>
                <a:lstStyle/>
                <a:p>
                  <a:endParaRPr lang="zh-CN" altLang="en-US"/>
                </a:p>
              </p:txBody>
            </p:sp>
            <p:sp>
              <p:nvSpPr>
                <p:cNvPr id="68993" name="Freeform 89"/>
                <p:cNvSpPr/>
                <p:nvPr/>
              </p:nvSpPr>
              <p:spPr bwMode="auto">
                <a:xfrm>
                  <a:off x="4760" y="3907"/>
                  <a:ext cx="335" cy="38"/>
                </a:xfrm>
                <a:custGeom>
                  <a:avLst/>
                  <a:gdLst>
                    <a:gd name="T0" fmla="*/ 0 w 335"/>
                    <a:gd name="T1" fmla="*/ 38 h 38"/>
                    <a:gd name="T2" fmla="*/ 39 w 335"/>
                    <a:gd name="T3" fmla="*/ 0 h 38"/>
                    <a:gd name="T4" fmla="*/ 295 w 335"/>
                    <a:gd name="T5" fmla="*/ 0 h 38"/>
                    <a:gd name="T6" fmla="*/ 335 w 335"/>
                    <a:gd name="T7" fmla="*/ 38 h 38"/>
                    <a:gd name="T8" fmla="*/ 0 w 335"/>
                    <a:gd name="T9" fmla="*/ 38 h 38"/>
                    <a:gd name="T10" fmla="*/ 0 60000 65536"/>
                    <a:gd name="T11" fmla="*/ 0 60000 65536"/>
                    <a:gd name="T12" fmla="*/ 0 60000 65536"/>
                    <a:gd name="T13" fmla="*/ 0 60000 65536"/>
                    <a:gd name="T14" fmla="*/ 0 60000 65536"/>
                    <a:gd name="T15" fmla="*/ 0 w 335"/>
                    <a:gd name="T16" fmla="*/ 0 h 38"/>
                    <a:gd name="T17" fmla="*/ 335 w 335"/>
                    <a:gd name="T18" fmla="*/ 38 h 38"/>
                  </a:gdLst>
                  <a:ahLst/>
                  <a:cxnLst>
                    <a:cxn ang="T10">
                      <a:pos x="T0" y="T1"/>
                    </a:cxn>
                    <a:cxn ang="T11">
                      <a:pos x="T2" y="T3"/>
                    </a:cxn>
                    <a:cxn ang="T12">
                      <a:pos x="T4" y="T5"/>
                    </a:cxn>
                    <a:cxn ang="T13">
                      <a:pos x="T6" y="T7"/>
                    </a:cxn>
                    <a:cxn ang="T14">
                      <a:pos x="T8" y="T9"/>
                    </a:cxn>
                  </a:cxnLst>
                  <a:rect l="T15" t="T16" r="T17" b="T18"/>
                  <a:pathLst>
                    <a:path w="335" h="38">
                      <a:moveTo>
                        <a:pt x="0" y="38"/>
                      </a:moveTo>
                      <a:lnTo>
                        <a:pt x="39" y="0"/>
                      </a:lnTo>
                      <a:lnTo>
                        <a:pt x="295" y="0"/>
                      </a:lnTo>
                      <a:lnTo>
                        <a:pt x="335" y="38"/>
                      </a:lnTo>
                      <a:lnTo>
                        <a:pt x="0" y="38"/>
                      </a:lnTo>
                      <a:close/>
                    </a:path>
                  </a:pathLst>
                </a:custGeom>
                <a:solidFill>
                  <a:srgbClr val="000000"/>
                </a:solidFill>
                <a:ln w="9525">
                  <a:noFill/>
                  <a:round/>
                </a:ln>
              </p:spPr>
              <p:txBody>
                <a:bodyPr/>
                <a:lstStyle/>
                <a:p>
                  <a:endParaRPr lang="zh-CN" altLang="en-US"/>
                </a:p>
              </p:txBody>
            </p:sp>
            <p:sp>
              <p:nvSpPr>
                <p:cNvPr id="68994" name="Rectangle 90"/>
                <p:cNvSpPr>
                  <a:spLocks noChangeArrowheads="1"/>
                </p:cNvSpPr>
                <p:nvPr/>
              </p:nvSpPr>
              <p:spPr bwMode="auto">
                <a:xfrm>
                  <a:off x="4762" y="3943"/>
                  <a:ext cx="331" cy="15"/>
                </a:xfrm>
                <a:prstGeom prst="rect">
                  <a:avLst/>
                </a:prstGeom>
                <a:solidFill>
                  <a:srgbClr val="000000"/>
                </a:solidFill>
                <a:ln w="9525">
                  <a:noFill/>
                  <a:miter lim="800000"/>
                </a:ln>
              </p:spPr>
              <p:txBody>
                <a:bodyPr/>
                <a:lstStyle/>
                <a:p>
                  <a:endParaRPr lang="zh-CN" altLang="en-US"/>
                </a:p>
              </p:txBody>
            </p:sp>
          </p:grpSp>
        </p:grpSp>
        <p:grpSp>
          <p:nvGrpSpPr>
            <p:cNvPr id="68970" name="Group 91"/>
            <p:cNvGrpSpPr/>
            <p:nvPr/>
          </p:nvGrpSpPr>
          <p:grpSpPr bwMode="auto">
            <a:xfrm>
              <a:off x="4752" y="3605"/>
              <a:ext cx="334" cy="347"/>
              <a:chOff x="4752" y="3605"/>
              <a:chExt cx="334" cy="347"/>
            </a:xfrm>
          </p:grpSpPr>
          <p:sp>
            <p:nvSpPr>
              <p:cNvPr id="68971" name="Freeform 92"/>
              <p:cNvSpPr/>
              <p:nvPr/>
            </p:nvSpPr>
            <p:spPr bwMode="auto">
              <a:xfrm>
                <a:off x="4760" y="3785"/>
                <a:ext cx="316" cy="34"/>
              </a:xfrm>
              <a:custGeom>
                <a:avLst/>
                <a:gdLst>
                  <a:gd name="T0" fmla="*/ 0 w 316"/>
                  <a:gd name="T1" fmla="*/ 34 h 34"/>
                  <a:gd name="T2" fmla="*/ 37 w 316"/>
                  <a:gd name="T3" fmla="*/ 0 h 34"/>
                  <a:gd name="T4" fmla="*/ 279 w 316"/>
                  <a:gd name="T5" fmla="*/ 0 h 34"/>
                  <a:gd name="T6" fmla="*/ 316 w 316"/>
                  <a:gd name="T7" fmla="*/ 34 h 34"/>
                  <a:gd name="T8" fmla="*/ 0 w 316"/>
                  <a:gd name="T9" fmla="*/ 34 h 34"/>
                  <a:gd name="T10" fmla="*/ 0 60000 65536"/>
                  <a:gd name="T11" fmla="*/ 0 60000 65536"/>
                  <a:gd name="T12" fmla="*/ 0 60000 65536"/>
                  <a:gd name="T13" fmla="*/ 0 60000 65536"/>
                  <a:gd name="T14" fmla="*/ 0 60000 65536"/>
                  <a:gd name="T15" fmla="*/ 0 w 316"/>
                  <a:gd name="T16" fmla="*/ 0 h 34"/>
                  <a:gd name="T17" fmla="*/ 316 w 316"/>
                  <a:gd name="T18" fmla="*/ 34 h 34"/>
                </a:gdLst>
                <a:ahLst/>
                <a:cxnLst>
                  <a:cxn ang="T10">
                    <a:pos x="T0" y="T1"/>
                  </a:cxn>
                  <a:cxn ang="T11">
                    <a:pos x="T2" y="T3"/>
                  </a:cxn>
                  <a:cxn ang="T12">
                    <a:pos x="T4" y="T5"/>
                  </a:cxn>
                  <a:cxn ang="T13">
                    <a:pos x="T6" y="T7"/>
                  </a:cxn>
                  <a:cxn ang="T14">
                    <a:pos x="T8" y="T9"/>
                  </a:cxn>
                </a:cxnLst>
                <a:rect l="T15" t="T16" r="T17" b="T18"/>
                <a:pathLst>
                  <a:path w="316" h="34">
                    <a:moveTo>
                      <a:pt x="0" y="34"/>
                    </a:moveTo>
                    <a:lnTo>
                      <a:pt x="37" y="0"/>
                    </a:lnTo>
                    <a:lnTo>
                      <a:pt x="279" y="0"/>
                    </a:lnTo>
                    <a:lnTo>
                      <a:pt x="316" y="34"/>
                    </a:lnTo>
                    <a:lnTo>
                      <a:pt x="0" y="34"/>
                    </a:lnTo>
                    <a:close/>
                  </a:path>
                </a:pathLst>
              </a:custGeom>
              <a:solidFill>
                <a:srgbClr val="C9C9B6"/>
              </a:solidFill>
              <a:ln w="9525">
                <a:noFill/>
                <a:round/>
              </a:ln>
            </p:spPr>
            <p:txBody>
              <a:bodyPr/>
              <a:lstStyle/>
              <a:p>
                <a:endParaRPr lang="zh-CN" altLang="en-US"/>
              </a:p>
            </p:txBody>
          </p:sp>
          <p:sp>
            <p:nvSpPr>
              <p:cNvPr id="68972" name="Freeform 93"/>
              <p:cNvSpPr/>
              <p:nvPr/>
            </p:nvSpPr>
            <p:spPr bwMode="auto">
              <a:xfrm>
                <a:off x="4760" y="3785"/>
                <a:ext cx="316" cy="34"/>
              </a:xfrm>
              <a:custGeom>
                <a:avLst/>
                <a:gdLst>
                  <a:gd name="T0" fmla="*/ 0 w 316"/>
                  <a:gd name="T1" fmla="*/ 34 h 34"/>
                  <a:gd name="T2" fmla="*/ 37 w 316"/>
                  <a:gd name="T3" fmla="*/ 0 h 34"/>
                  <a:gd name="T4" fmla="*/ 279 w 316"/>
                  <a:gd name="T5" fmla="*/ 0 h 34"/>
                  <a:gd name="T6" fmla="*/ 316 w 316"/>
                  <a:gd name="T7" fmla="*/ 34 h 34"/>
                  <a:gd name="T8" fmla="*/ 0 w 316"/>
                  <a:gd name="T9" fmla="*/ 34 h 34"/>
                  <a:gd name="T10" fmla="*/ 0 60000 65536"/>
                  <a:gd name="T11" fmla="*/ 0 60000 65536"/>
                  <a:gd name="T12" fmla="*/ 0 60000 65536"/>
                  <a:gd name="T13" fmla="*/ 0 60000 65536"/>
                  <a:gd name="T14" fmla="*/ 0 60000 65536"/>
                  <a:gd name="T15" fmla="*/ 0 w 316"/>
                  <a:gd name="T16" fmla="*/ 0 h 34"/>
                  <a:gd name="T17" fmla="*/ 316 w 316"/>
                  <a:gd name="T18" fmla="*/ 34 h 34"/>
                </a:gdLst>
                <a:ahLst/>
                <a:cxnLst>
                  <a:cxn ang="T10">
                    <a:pos x="T0" y="T1"/>
                  </a:cxn>
                  <a:cxn ang="T11">
                    <a:pos x="T2" y="T3"/>
                  </a:cxn>
                  <a:cxn ang="T12">
                    <a:pos x="T4" y="T5"/>
                  </a:cxn>
                  <a:cxn ang="T13">
                    <a:pos x="T6" y="T7"/>
                  </a:cxn>
                  <a:cxn ang="T14">
                    <a:pos x="T8" y="T9"/>
                  </a:cxn>
                </a:cxnLst>
                <a:rect l="T15" t="T16" r="T17" b="T18"/>
                <a:pathLst>
                  <a:path w="316" h="34">
                    <a:moveTo>
                      <a:pt x="0" y="34"/>
                    </a:moveTo>
                    <a:lnTo>
                      <a:pt x="37" y="0"/>
                    </a:lnTo>
                    <a:lnTo>
                      <a:pt x="279" y="0"/>
                    </a:lnTo>
                    <a:lnTo>
                      <a:pt x="316" y="34"/>
                    </a:lnTo>
                    <a:lnTo>
                      <a:pt x="0" y="34"/>
                    </a:lnTo>
                    <a:close/>
                  </a:path>
                </a:pathLst>
              </a:custGeom>
              <a:solidFill>
                <a:srgbClr val="C9C9B6"/>
              </a:solidFill>
              <a:ln w="9525">
                <a:noFill/>
                <a:round/>
              </a:ln>
            </p:spPr>
            <p:txBody>
              <a:bodyPr/>
              <a:lstStyle/>
              <a:p>
                <a:endParaRPr lang="zh-CN" altLang="en-US"/>
              </a:p>
            </p:txBody>
          </p:sp>
          <p:sp>
            <p:nvSpPr>
              <p:cNvPr id="68973" name="Freeform 94"/>
              <p:cNvSpPr/>
              <p:nvPr/>
            </p:nvSpPr>
            <p:spPr bwMode="auto">
              <a:xfrm>
                <a:off x="4808" y="3605"/>
                <a:ext cx="223" cy="24"/>
              </a:xfrm>
              <a:custGeom>
                <a:avLst/>
                <a:gdLst>
                  <a:gd name="T0" fmla="*/ 0 w 223"/>
                  <a:gd name="T1" fmla="*/ 24 h 24"/>
                  <a:gd name="T2" fmla="*/ 26 w 223"/>
                  <a:gd name="T3" fmla="*/ 0 h 24"/>
                  <a:gd name="T4" fmla="*/ 196 w 223"/>
                  <a:gd name="T5" fmla="*/ 0 h 24"/>
                  <a:gd name="T6" fmla="*/ 223 w 223"/>
                  <a:gd name="T7" fmla="*/ 24 h 24"/>
                  <a:gd name="T8" fmla="*/ 0 w 223"/>
                  <a:gd name="T9" fmla="*/ 24 h 24"/>
                  <a:gd name="T10" fmla="*/ 0 60000 65536"/>
                  <a:gd name="T11" fmla="*/ 0 60000 65536"/>
                  <a:gd name="T12" fmla="*/ 0 60000 65536"/>
                  <a:gd name="T13" fmla="*/ 0 60000 65536"/>
                  <a:gd name="T14" fmla="*/ 0 60000 65536"/>
                  <a:gd name="T15" fmla="*/ 0 w 223"/>
                  <a:gd name="T16" fmla="*/ 0 h 24"/>
                  <a:gd name="T17" fmla="*/ 223 w 223"/>
                  <a:gd name="T18" fmla="*/ 24 h 24"/>
                </a:gdLst>
                <a:ahLst/>
                <a:cxnLst>
                  <a:cxn ang="T10">
                    <a:pos x="T0" y="T1"/>
                  </a:cxn>
                  <a:cxn ang="T11">
                    <a:pos x="T2" y="T3"/>
                  </a:cxn>
                  <a:cxn ang="T12">
                    <a:pos x="T4" y="T5"/>
                  </a:cxn>
                  <a:cxn ang="T13">
                    <a:pos x="T6" y="T7"/>
                  </a:cxn>
                  <a:cxn ang="T14">
                    <a:pos x="T8" y="T9"/>
                  </a:cxn>
                </a:cxnLst>
                <a:rect l="T15" t="T16" r="T17" b="T18"/>
                <a:pathLst>
                  <a:path w="223" h="24">
                    <a:moveTo>
                      <a:pt x="0" y="24"/>
                    </a:moveTo>
                    <a:lnTo>
                      <a:pt x="26" y="0"/>
                    </a:lnTo>
                    <a:lnTo>
                      <a:pt x="196" y="0"/>
                    </a:lnTo>
                    <a:lnTo>
                      <a:pt x="223" y="24"/>
                    </a:lnTo>
                    <a:lnTo>
                      <a:pt x="0" y="24"/>
                    </a:lnTo>
                    <a:close/>
                  </a:path>
                </a:pathLst>
              </a:custGeom>
              <a:solidFill>
                <a:srgbClr val="C9C9B6"/>
              </a:solidFill>
              <a:ln w="9525">
                <a:noFill/>
                <a:round/>
              </a:ln>
            </p:spPr>
            <p:txBody>
              <a:bodyPr/>
              <a:lstStyle/>
              <a:p>
                <a:endParaRPr lang="zh-CN" altLang="en-US"/>
              </a:p>
            </p:txBody>
          </p:sp>
          <p:sp>
            <p:nvSpPr>
              <p:cNvPr id="68974" name="Freeform 95"/>
              <p:cNvSpPr/>
              <p:nvPr/>
            </p:nvSpPr>
            <p:spPr bwMode="auto">
              <a:xfrm>
                <a:off x="4808" y="3605"/>
                <a:ext cx="223" cy="24"/>
              </a:xfrm>
              <a:custGeom>
                <a:avLst/>
                <a:gdLst>
                  <a:gd name="T0" fmla="*/ 0 w 223"/>
                  <a:gd name="T1" fmla="*/ 24 h 24"/>
                  <a:gd name="T2" fmla="*/ 26 w 223"/>
                  <a:gd name="T3" fmla="*/ 0 h 24"/>
                  <a:gd name="T4" fmla="*/ 196 w 223"/>
                  <a:gd name="T5" fmla="*/ 0 h 24"/>
                  <a:gd name="T6" fmla="*/ 223 w 223"/>
                  <a:gd name="T7" fmla="*/ 24 h 24"/>
                  <a:gd name="T8" fmla="*/ 0 w 223"/>
                  <a:gd name="T9" fmla="*/ 24 h 24"/>
                  <a:gd name="T10" fmla="*/ 0 60000 65536"/>
                  <a:gd name="T11" fmla="*/ 0 60000 65536"/>
                  <a:gd name="T12" fmla="*/ 0 60000 65536"/>
                  <a:gd name="T13" fmla="*/ 0 60000 65536"/>
                  <a:gd name="T14" fmla="*/ 0 60000 65536"/>
                  <a:gd name="T15" fmla="*/ 0 w 223"/>
                  <a:gd name="T16" fmla="*/ 0 h 24"/>
                  <a:gd name="T17" fmla="*/ 223 w 223"/>
                  <a:gd name="T18" fmla="*/ 24 h 24"/>
                </a:gdLst>
                <a:ahLst/>
                <a:cxnLst>
                  <a:cxn ang="T10">
                    <a:pos x="T0" y="T1"/>
                  </a:cxn>
                  <a:cxn ang="T11">
                    <a:pos x="T2" y="T3"/>
                  </a:cxn>
                  <a:cxn ang="T12">
                    <a:pos x="T4" y="T5"/>
                  </a:cxn>
                  <a:cxn ang="T13">
                    <a:pos x="T6" y="T7"/>
                  </a:cxn>
                  <a:cxn ang="T14">
                    <a:pos x="T8" y="T9"/>
                  </a:cxn>
                </a:cxnLst>
                <a:rect l="T15" t="T16" r="T17" b="T18"/>
                <a:pathLst>
                  <a:path w="223" h="24">
                    <a:moveTo>
                      <a:pt x="0" y="24"/>
                    </a:moveTo>
                    <a:lnTo>
                      <a:pt x="26" y="0"/>
                    </a:lnTo>
                    <a:lnTo>
                      <a:pt x="196" y="0"/>
                    </a:lnTo>
                    <a:lnTo>
                      <a:pt x="223" y="24"/>
                    </a:lnTo>
                    <a:lnTo>
                      <a:pt x="0" y="24"/>
                    </a:lnTo>
                    <a:close/>
                  </a:path>
                </a:pathLst>
              </a:custGeom>
              <a:solidFill>
                <a:srgbClr val="C9C9B6"/>
              </a:solidFill>
              <a:ln w="9525">
                <a:noFill/>
                <a:round/>
              </a:ln>
            </p:spPr>
            <p:txBody>
              <a:bodyPr/>
              <a:lstStyle/>
              <a:p>
                <a:endParaRPr lang="zh-CN" altLang="en-US"/>
              </a:p>
            </p:txBody>
          </p:sp>
          <p:sp>
            <p:nvSpPr>
              <p:cNvPr id="68975" name="Rectangle 96"/>
              <p:cNvSpPr>
                <a:spLocks noChangeArrowheads="1"/>
              </p:cNvSpPr>
              <p:nvPr/>
            </p:nvSpPr>
            <p:spPr bwMode="auto">
              <a:xfrm>
                <a:off x="4808" y="3629"/>
                <a:ext cx="223" cy="175"/>
              </a:xfrm>
              <a:prstGeom prst="rect">
                <a:avLst/>
              </a:prstGeom>
              <a:solidFill>
                <a:srgbClr val="B7B79D"/>
              </a:solidFill>
              <a:ln w="9525">
                <a:noFill/>
                <a:miter lim="800000"/>
              </a:ln>
            </p:spPr>
            <p:txBody>
              <a:bodyPr/>
              <a:lstStyle/>
              <a:p>
                <a:endParaRPr lang="zh-CN" altLang="en-US"/>
              </a:p>
            </p:txBody>
          </p:sp>
          <p:sp>
            <p:nvSpPr>
              <p:cNvPr id="68976" name="Rectangle 97"/>
              <p:cNvSpPr>
                <a:spLocks noChangeArrowheads="1"/>
              </p:cNvSpPr>
              <p:nvPr/>
            </p:nvSpPr>
            <p:spPr bwMode="auto">
              <a:xfrm>
                <a:off x="4762" y="3817"/>
                <a:ext cx="314" cy="78"/>
              </a:xfrm>
              <a:prstGeom prst="rect">
                <a:avLst/>
              </a:prstGeom>
              <a:solidFill>
                <a:srgbClr val="B7B79D"/>
              </a:solidFill>
              <a:ln w="9525">
                <a:noFill/>
                <a:miter lim="800000"/>
              </a:ln>
            </p:spPr>
            <p:txBody>
              <a:bodyPr/>
              <a:lstStyle/>
              <a:p>
                <a:endParaRPr lang="zh-CN" altLang="en-US"/>
              </a:p>
            </p:txBody>
          </p:sp>
          <p:sp>
            <p:nvSpPr>
              <p:cNvPr id="68977" name="Rectangle 98"/>
              <p:cNvSpPr>
                <a:spLocks noChangeArrowheads="1"/>
              </p:cNvSpPr>
              <p:nvPr/>
            </p:nvSpPr>
            <p:spPr bwMode="auto">
              <a:xfrm>
                <a:off x="4828" y="3650"/>
                <a:ext cx="182" cy="135"/>
              </a:xfrm>
              <a:prstGeom prst="rect">
                <a:avLst/>
              </a:prstGeom>
              <a:solidFill>
                <a:srgbClr val="FFFFFF"/>
              </a:solidFill>
              <a:ln w="9525">
                <a:noFill/>
                <a:miter lim="800000"/>
              </a:ln>
            </p:spPr>
            <p:txBody>
              <a:bodyPr/>
              <a:lstStyle/>
              <a:p>
                <a:endParaRPr lang="zh-CN" altLang="en-US"/>
              </a:p>
            </p:txBody>
          </p:sp>
          <p:sp>
            <p:nvSpPr>
              <p:cNvPr id="68978" name="Line 99"/>
              <p:cNvSpPr>
                <a:spLocks noChangeShapeType="1"/>
              </p:cNvSpPr>
              <p:nvPr/>
            </p:nvSpPr>
            <p:spPr bwMode="auto">
              <a:xfrm flipH="1">
                <a:off x="4977" y="3846"/>
                <a:ext cx="74" cy="1"/>
              </a:xfrm>
              <a:prstGeom prst="line">
                <a:avLst/>
              </a:prstGeom>
              <a:noFill/>
              <a:ln w="9525">
                <a:solidFill>
                  <a:srgbClr val="000000"/>
                </a:solidFill>
                <a:round/>
              </a:ln>
            </p:spPr>
            <p:txBody>
              <a:bodyPr/>
              <a:lstStyle/>
              <a:p>
                <a:endParaRPr lang="zh-CN" altLang="en-US"/>
              </a:p>
            </p:txBody>
          </p:sp>
          <p:grpSp>
            <p:nvGrpSpPr>
              <p:cNvPr id="68979" name="Group 100"/>
              <p:cNvGrpSpPr/>
              <p:nvPr/>
            </p:nvGrpSpPr>
            <p:grpSpPr bwMode="auto">
              <a:xfrm>
                <a:off x="4752" y="3901"/>
                <a:ext cx="334" cy="51"/>
                <a:chOff x="4752" y="3901"/>
                <a:chExt cx="334" cy="51"/>
              </a:xfrm>
            </p:grpSpPr>
            <p:sp>
              <p:nvSpPr>
                <p:cNvPr id="68980" name="Freeform 101"/>
                <p:cNvSpPr/>
                <p:nvPr/>
              </p:nvSpPr>
              <p:spPr bwMode="auto">
                <a:xfrm>
                  <a:off x="4752" y="3901"/>
                  <a:ext cx="334" cy="38"/>
                </a:xfrm>
                <a:custGeom>
                  <a:avLst/>
                  <a:gdLst>
                    <a:gd name="T0" fmla="*/ 0 w 334"/>
                    <a:gd name="T1" fmla="*/ 38 h 38"/>
                    <a:gd name="T2" fmla="*/ 39 w 334"/>
                    <a:gd name="T3" fmla="*/ 0 h 38"/>
                    <a:gd name="T4" fmla="*/ 295 w 334"/>
                    <a:gd name="T5" fmla="*/ 0 h 38"/>
                    <a:gd name="T6" fmla="*/ 334 w 334"/>
                    <a:gd name="T7" fmla="*/ 38 h 38"/>
                    <a:gd name="T8" fmla="*/ 0 w 334"/>
                    <a:gd name="T9" fmla="*/ 38 h 38"/>
                    <a:gd name="T10" fmla="*/ 0 60000 65536"/>
                    <a:gd name="T11" fmla="*/ 0 60000 65536"/>
                    <a:gd name="T12" fmla="*/ 0 60000 65536"/>
                    <a:gd name="T13" fmla="*/ 0 60000 65536"/>
                    <a:gd name="T14" fmla="*/ 0 60000 65536"/>
                    <a:gd name="T15" fmla="*/ 0 w 334"/>
                    <a:gd name="T16" fmla="*/ 0 h 38"/>
                    <a:gd name="T17" fmla="*/ 334 w 334"/>
                    <a:gd name="T18" fmla="*/ 38 h 38"/>
                  </a:gdLst>
                  <a:ahLst/>
                  <a:cxnLst>
                    <a:cxn ang="T10">
                      <a:pos x="T0" y="T1"/>
                    </a:cxn>
                    <a:cxn ang="T11">
                      <a:pos x="T2" y="T3"/>
                    </a:cxn>
                    <a:cxn ang="T12">
                      <a:pos x="T4" y="T5"/>
                    </a:cxn>
                    <a:cxn ang="T13">
                      <a:pos x="T6" y="T7"/>
                    </a:cxn>
                    <a:cxn ang="T14">
                      <a:pos x="T8" y="T9"/>
                    </a:cxn>
                  </a:cxnLst>
                  <a:rect l="T15" t="T16" r="T17" b="T18"/>
                  <a:pathLst>
                    <a:path w="334" h="38">
                      <a:moveTo>
                        <a:pt x="0" y="38"/>
                      </a:moveTo>
                      <a:lnTo>
                        <a:pt x="39" y="0"/>
                      </a:lnTo>
                      <a:lnTo>
                        <a:pt x="295" y="0"/>
                      </a:lnTo>
                      <a:lnTo>
                        <a:pt x="334" y="38"/>
                      </a:lnTo>
                      <a:lnTo>
                        <a:pt x="0" y="38"/>
                      </a:lnTo>
                      <a:close/>
                    </a:path>
                  </a:pathLst>
                </a:custGeom>
                <a:solidFill>
                  <a:srgbClr val="C9C9B6"/>
                </a:solidFill>
                <a:ln w="9525">
                  <a:noFill/>
                  <a:round/>
                </a:ln>
              </p:spPr>
              <p:txBody>
                <a:bodyPr/>
                <a:lstStyle/>
                <a:p>
                  <a:endParaRPr lang="zh-CN" altLang="en-US"/>
                </a:p>
              </p:txBody>
            </p:sp>
            <p:sp>
              <p:nvSpPr>
                <p:cNvPr id="68981" name="Freeform 102"/>
                <p:cNvSpPr/>
                <p:nvPr/>
              </p:nvSpPr>
              <p:spPr bwMode="auto">
                <a:xfrm>
                  <a:off x="4752" y="3901"/>
                  <a:ext cx="334" cy="38"/>
                </a:xfrm>
                <a:custGeom>
                  <a:avLst/>
                  <a:gdLst>
                    <a:gd name="T0" fmla="*/ 0 w 334"/>
                    <a:gd name="T1" fmla="*/ 38 h 38"/>
                    <a:gd name="T2" fmla="*/ 39 w 334"/>
                    <a:gd name="T3" fmla="*/ 0 h 38"/>
                    <a:gd name="T4" fmla="*/ 295 w 334"/>
                    <a:gd name="T5" fmla="*/ 0 h 38"/>
                    <a:gd name="T6" fmla="*/ 334 w 334"/>
                    <a:gd name="T7" fmla="*/ 38 h 38"/>
                    <a:gd name="T8" fmla="*/ 0 w 334"/>
                    <a:gd name="T9" fmla="*/ 38 h 38"/>
                    <a:gd name="T10" fmla="*/ 0 60000 65536"/>
                    <a:gd name="T11" fmla="*/ 0 60000 65536"/>
                    <a:gd name="T12" fmla="*/ 0 60000 65536"/>
                    <a:gd name="T13" fmla="*/ 0 60000 65536"/>
                    <a:gd name="T14" fmla="*/ 0 60000 65536"/>
                    <a:gd name="T15" fmla="*/ 0 w 334"/>
                    <a:gd name="T16" fmla="*/ 0 h 38"/>
                    <a:gd name="T17" fmla="*/ 334 w 334"/>
                    <a:gd name="T18" fmla="*/ 38 h 38"/>
                  </a:gdLst>
                  <a:ahLst/>
                  <a:cxnLst>
                    <a:cxn ang="T10">
                      <a:pos x="T0" y="T1"/>
                    </a:cxn>
                    <a:cxn ang="T11">
                      <a:pos x="T2" y="T3"/>
                    </a:cxn>
                    <a:cxn ang="T12">
                      <a:pos x="T4" y="T5"/>
                    </a:cxn>
                    <a:cxn ang="T13">
                      <a:pos x="T6" y="T7"/>
                    </a:cxn>
                    <a:cxn ang="T14">
                      <a:pos x="T8" y="T9"/>
                    </a:cxn>
                  </a:cxnLst>
                  <a:rect l="T15" t="T16" r="T17" b="T18"/>
                  <a:pathLst>
                    <a:path w="334" h="38">
                      <a:moveTo>
                        <a:pt x="0" y="38"/>
                      </a:moveTo>
                      <a:lnTo>
                        <a:pt x="39" y="0"/>
                      </a:lnTo>
                      <a:lnTo>
                        <a:pt x="295" y="0"/>
                      </a:lnTo>
                      <a:lnTo>
                        <a:pt x="334" y="38"/>
                      </a:lnTo>
                      <a:lnTo>
                        <a:pt x="0" y="38"/>
                      </a:lnTo>
                      <a:close/>
                    </a:path>
                  </a:pathLst>
                </a:custGeom>
                <a:solidFill>
                  <a:srgbClr val="C9C9B6"/>
                </a:solidFill>
                <a:ln w="9525">
                  <a:noFill/>
                  <a:round/>
                </a:ln>
              </p:spPr>
              <p:txBody>
                <a:bodyPr/>
                <a:lstStyle/>
                <a:p>
                  <a:endParaRPr lang="zh-CN" altLang="en-US"/>
                </a:p>
              </p:txBody>
            </p:sp>
            <p:sp>
              <p:nvSpPr>
                <p:cNvPr id="68982" name="Rectangle 103"/>
                <p:cNvSpPr>
                  <a:spLocks noChangeArrowheads="1"/>
                </p:cNvSpPr>
                <p:nvPr/>
              </p:nvSpPr>
              <p:spPr bwMode="auto">
                <a:xfrm>
                  <a:off x="4754" y="3937"/>
                  <a:ext cx="330" cy="15"/>
                </a:xfrm>
                <a:prstGeom prst="rect">
                  <a:avLst/>
                </a:prstGeom>
                <a:solidFill>
                  <a:srgbClr val="BAB79D"/>
                </a:solidFill>
                <a:ln w="9525">
                  <a:noFill/>
                  <a:miter lim="800000"/>
                </a:ln>
              </p:spPr>
              <p:txBody>
                <a:bodyPr/>
                <a:lstStyle/>
                <a:p>
                  <a:endParaRPr lang="zh-CN" altLang="en-US"/>
                </a:p>
              </p:txBody>
            </p:sp>
          </p:grpSp>
        </p:grpSp>
      </p:grpSp>
      <p:grpSp>
        <p:nvGrpSpPr>
          <p:cNvPr id="68634" name="Group 104"/>
          <p:cNvGrpSpPr/>
          <p:nvPr/>
        </p:nvGrpSpPr>
        <p:grpSpPr bwMode="auto">
          <a:xfrm>
            <a:off x="579438" y="2509838"/>
            <a:ext cx="504825" cy="517525"/>
            <a:chOff x="101" y="1539"/>
            <a:chExt cx="343" cy="352"/>
          </a:xfrm>
        </p:grpSpPr>
        <p:grpSp>
          <p:nvGrpSpPr>
            <p:cNvPr id="68943" name="Group 105"/>
            <p:cNvGrpSpPr/>
            <p:nvPr/>
          </p:nvGrpSpPr>
          <p:grpSpPr bwMode="auto">
            <a:xfrm>
              <a:off x="109" y="1545"/>
              <a:ext cx="335" cy="346"/>
              <a:chOff x="109" y="1545"/>
              <a:chExt cx="335" cy="346"/>
            </a:xfrm>
          </p:grpSpPr>
          <p:sp>
            <p:nvSpPr>
              <p:cNvPr id="68957" name="Freeform 106"/>
              <p:cNvSpPr/>
              <p:nvPr/>
            </p:nvSpPr>
            <p:spPr bwMode="auto">
              <a:xfrm>
                <a:off x="118" y="1724"/>
                <a:ext cx="316" cy="34"/>
              </a:xfrm>
              <a:custGeom>
                <a:avLst/>
                <a:gdLst>
                  <a:gd name="T0" fmla="*/ 0 w 316"/>
                  <a:gd name="T1" fmla="*/ 34 h 34"/>
                  <a:gd name="T2" fmla="*/ 37 w 316"/>
                  <a:gd name="T3" fmla="*/ 0 h 34"/>
                  <a:gd name="T4" fmla="*/ 278 w 316"/>
                  <a:gd name="T5" fmla="*/ 0 h 34"/>
                  <a:gd name="T6" fmla="*/ 316 w 316"/>
                  <a:gd name="T7" fmla="*/ 34 h 34"/>
                  <a:gd name="T8" fmla="*/ 0 w 316"/>
                  <a:gd name="T9" fmla="*/ 34 h 34"/>
                  <a:gd name="T10" fmla="*/ 0 60000 65536"/>
                  <a:gd name="T11" fmla="*/ 0 60000 65536"/>
                  <a:gd name="T12" fmla="*/ 0 60000 65536"/>
                  <a:gd name="T13" fmla="*/ 0 60000 65536"/>
                  <a:gd name="T14" fmla="*/ 0 60000 65536"/>
                  <a:gd name="T15" fmla="*/ 0 w 316"/>
                  <a:gd name="T16" fmla="*/ 0 h 34"/>
                  <a:gd name="T17" fmla="*/ 316 w 316"/>
                  <a:gd name="T18" fmla="*/ 34 h 34"/>
                </a:gdLst>
                <a:ahLst/>
                <a:cxnLst>
                  <a:cxn ang="T10">
                    <a:pos x="T0" y="T1"/>
                  </a:cxn>
                  <a:cxn ang="T11">
                    <a:pos x="T2" y="T3"/>
                  </a:cxn>
                  <a:cxn ang="T12">
                    <a:pos x="T4" y="T5"/>
                  </a:cxn>
                  <a:cxn ang="T13">
                    <a:pos x="T6" y="T7"/>
                  </a:cxn>
                  <a:cxn ang="T14">
                    <a:pos x="T8" y="T9"/>
                  </a:cxn>
                </a:cxnLst>
                <a:rect l="T15" t="T16" r="T17" b="T18"/>
                <a:pathLst>
                  <a:path w="316" h="34">
                    <a:moveTo>
                      <a:pt x="0" y="34"/>
                    </a:moveTo>
                    <a:lnTo>
                      <a:pt x="37" y="0"/>
                    </a:lnTo>
                    <a:lnTo>
                      <a:pt x="278" y="0"/>
                    </a:lnTo>
                    <a:lnTo>
                      <a:pt x="316" y="34"/>
                    </a:lnTo>
                    <a:lnTo>
                      <a:pt x="0" y="34"/>
                    </a:lnTo>
                    <a:close/>
                  </a:path>
                </a:pathLst>
              </a:custGeom>
              <a:solidFill>
                <a:srgbClr val="000000"/>
              </a:solidFill>
              <a:ln w="9525">
                <a:noFill/>
                <a:round/>
              </a:ln>
            </p:spPr>
            <p:txBody>
              <a:bodyPr/>
              <a:lstStyle/>
              <a:p>
                <a:endParaRPr lang="zh-CN" altLang="en-US"/>
              </a:p>
            </p:txBody>
          </p:sp>
          <p:sp>
            <p:nvSpPr>
              <p:cNvPr id="68958" name="Freeform 107"/>
              <p:cNvSpPr/>
              <p:nvPr/>
            </p:nvSpPr>
            <p:spPr bwMode="auto">
              <a:xfrm>
                <a:off x="118" y="1724"/>
                <a:ext cx="316" cy="34"/>
              </a:xfrm>
              <a:custGeom>
                <a:avLst/>
                <a:gdLst>
                  <a:gd name="T0" fmla="*/ 0 w 316"/>
                  <a:gd name="T1" fmla="*/ 34 h 34"/>
                  <a:gd name="T2" fmla="*/ 37 w 316"/>
                  <a:gd name="T3" fmla="*/ 0 h 34"/>
                  <a:gd name="T4" fmla="*/ 278 w 316"/>
                  <a:gd name="T5" fmla="*/ 0 h 34"/>
                  <a:gd name="T6" fmla="*/ 316 w 316"/>
                  <a:gd name="T7" fmla="*/ 34 h 34"/>
                  <a:gd name="T8" fmla="*/ 0 w 316"/>
                  <a:gd name="T9" fmla="*/ 34 h 34"/>
                  <a:gd name="T10" fmla="*/ 0 60000 65536"/>
                  <a:gd name="T11" fmla="*/ 0 60000 65536"/>
                  <a:gd name="T12" fmla="*/ 0 60000 65536"/>
                  <a:gd name="T13" fmla="*/ 0 60000 65536"/>
                  <a:gd name="T14" fmla="*/ 0 60000 65536"/>
                  <a:gd name="T15" fmla="*/ 0 w 316"/>
                  <a:gd name="T16" fmla="*/ 0 h 34"/>
                  <a:gd name="T17" fmla="*/ 316 w 316"/>
                  <a:gd name="T18" fmla="*/ 34 h 34"/>
                </a:gdLst>
                <a:ahLst/>
                <a:cxnLst>
                  <a:cxn ang="T10">
                    <a:pos x="T0" y="T1"/>
                  </a:cxn>
                  <a:cxn ang="T11">
                    <a:pos x="T2" y="T3"/>
                  </a:cxn>
                  <a:cxn ang="T12">
                    <a:pos x="T4" y="T5"/>
                  </a:cxn>
                  <a:cxn ang="T13">
                    <a:pos x="T6" y="T7"/>
                  </a:cxn>
                  <a:cxn ang="T14">
                    <a:pos x="T8" y="T9"/>
                  </a:cxn>
                </a:cxnLst>
                <a:rect l="T15" t="T16" r="T17" b="T18"/>
                <a:pathLst>
                  <a:path w="316" h="34">
                    <a:moveTo>
                      <a:pt x="0" y="34"/>
                    </a:moveTo>
                    <a:lnTo>
                      <a:pt x="37" y="0"/>
                    </a:lnTo>
                    <a:lnTo>
                      <a:pt x="278" y="0"/>
                    </a:lnTo>
                    <a:lnTo>
                      <a:pt x="316" y="34"/>
                    </a:lnTo>
                    <a:lnTo>
                      <a:pt x="0" y="34"/>
                    </a:lnTo>
                    <a:close/>
                  </a:path>
                </a:pathLst>
              </a:custGeom>
              <a:solidFill>
                <a:srgbClr val="000000"/>
              </a:solidFill>
              <a:ln w="9525">
                <a:noFill/>
                <a:round/>
              </a:ln>
            </p:spPr>
            <p:txBody>
              <a:bodyPr/>
              <a:lstStyle/>
              <a:p>
                <a:endParaRPr lang="zh-CN" altLang="en-US"/>
              </a:p>
            </p:txBody>
          </p:sp>
          <p:sp>
            <p:nvSpPr>
              <p:cNvPr id="68959" name="Freeform 108"/>
              <p:cNvSpPr/>
              <p:nvPr/>
            </p:nvSpPr>
            <p:spPr bwMode="auto">
              <a:xfrm>
                <a:off x="165" y="1545"/>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 name="T10" fmla="*/ 0 60000 65536"/>
                  <a:gd name="T11" fmla="*/ 0 60000 65536"/>
                  <a:gd name="T12" fmla="*/ 0 60000 65536"/>
                  <a:gd name="T13" fmla="*/ 0 60000 65536"/>
                  <a:gd name="T14" fmla="*/ 0 60000 65536"/>
                  <a:gd name="T15" fmla="*/ 0 w 223"/>
                  <a:gd name="T16" fmla="*/ 0 h 23"/>
                  <a:gd name="T17" fmla="*/ 223 w 223"/>
                  <a:gd name="T18" fmla="*/ 23 h 23"/>
                </a:gdLst>
                <a:ahLst/>
                <a:cxnLst>
                  <a:cxn ang="T10">
                    <a:pos x="T0" y="T1"/>
                  </a:cxn>
                  <a:cxn ang="T11">
                    <a:pos x="T2" y="T3"/>
                  </a:cxn>
                  <a:cxn ang="T12">
                    <a:pos x="T4" y="T5"/>
                  </a:cxn>
                  <a:cxn ang="T13">
                    <a:pos x="T6" y="T7"/>
                  </a:cxn>
                  <a:cxn ang="T14">
                    <a:pos x="T8" y="T9"/>
                  </a:cxn>
                </a:cxnLst>
                <a:rect l="T15" t="T16" r="T17" b="T18"/>
                <a:pathLst>
                  <a:path w="223" h="23">
                    <a:moveTo>
                      <a:pt x="0" y="23"/>
                    </a:moveTo>
                    <a:lnTo>
                      <a:pt x="27" y="0"/>
                    </a:lnTo>
                    <a:lnTo>
                      <a:pt x="196" y="0"/>
                    </a:lnTo>
                    <a:lnTo>
                      <a:pt x="223" y="23"/>
                    </a:lnTo>
                    <a:lnTo>
                      <a:pt x="0" y="23"/>
                    </a:lnTo>
                    <a:close/>
                  </a:path>
                </a:pathLst>
              </a:custGeom>
              <a:solidFill>
                <a:srgbClr val="000000"/>
              </a:solidFill>
              <a:ln w="9525">
                <a:noFill/>
                <a:round/>
              </a:ln>
            </p:spPr>
            <p:txBody>
              <a:bodyPr/>
              <a:lstStyle/>
              <a:p>
                <a:endParaRPr lang="zh-CN" altLang="en-US"/>
              </a:p>
            </p:txBody>
          </p:sp>
          <p:sp>
            <p:nvSpPr>
              <p:cNvPr id="68960" name="Freeform 109"/>
              <p:cNvSpPr/>
              <p:nvPr/>
            </p:nvSpPr>
            <p:spPr bwMode="auto">
              <a:xfrm>
                <a:off x="165" y="1545"/>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 name="T10" fmla="*/ 0 60000 65536"/>
                  <a:gd name="T11" fmla="*/ 0 60000 65536"/>
                  <a:gd name="T12" fmla="*/ 0 60000 65536"/>
                  <a:gd name="T13" fmla="*/ 0 60000 65536"/>
                  <a:gd name="T14" fmla="*/ 0 60000 65536"/>
                  <a:gd name="T15" fmla="*/ 0 w 223"/>
                  <a:gd name="T16" fmla="*/ 0 h 23"/>
                  <a:gd name="T17" fmla="*/ 223 w 223"/>
                  <a:gd name="T18" fmla="*/ 23 h 23"/>
                </a:gdLst>
                <a:ahLst/>
                <a:cxnLst>
                  <a:cxn ang="T10">
                    <a:pos x="T0" y="T1"/>
                  </a:cxn>
                  <a:cxn ang="T11">
                    <a:pos x="T2" y="T3"/>
                  </a:cxn>
                  <a:cxn ang="T12">
                    <a:pos x="T4" y="T5"/>
                  </a:cxn>
                  <a:cxn ang="T13">
                    <a:pos x="T6" y="T7"/>
                  </a:cxn>
                  <a:cxn ang="T14">
                    <a:pos x="T8" y="T9"/>
                  </a:cxn>
                </a:cxnLst>
                <a:rect l="T15" t="T16" r="T17" b="T18"/>
                <a:pathLst>
                  <a:path w="223" h="23">
                    <a:moveTo>
                      <a:pt x="0" y="23"/>
                    </a:moveTo>
                    <a:lnTo>
                      <a:pt x="27" y="0"/>
                    </a:lnTo>
                    <a:lnTo>
                      <a:pt x="196" y="0"/>
                    </a:lnTo>
                    <a:lnTo>
                      <a:pt x="223" y="23"/>
                    </a:lnTo>
                    <a:lnTo>
                      <a:pt x="0" y="23"/>
                    </a:lnTo>
                    <a:close/>
                  </a:path>
                </a:pathLst>
              </a:custGeom>
              <a:solidFill>
                <a:srgbClr val="000000"/>
              </a:solidFill>
              <a:ln w="9525">
                <a:noFill/>
                <a:round/>
              </a:ln>
            </p:spPr>
            <p:txBody>
              <a:bodyPr/>
              <a:lstStyle/>
              <a:p>
                <a:endParaRPr lang="zh-CN" altLang="en-US"/>
              </a:p>
            </p:txBody>
          </p:sp>
          <p:sp>
            <p:nvSpPr>
              <p:cNvPr id="68961" name="Rectangle 110"/>
              <p:cNvSpPr>
                <a:spLocks noChangeArrowheads="1"/>
              </p:cNvSpPr>
              <p:nvPr/>
            </p:nvSpPr>
            <p:spPr bwMode="auto">
              <a:xfrm>
                <a:off x="165" y="1568"/>
                <a:ext cx="223" cy="175"/>
              </a:xfrm>
              <a:prstGeom prst="rect">
                <a:avLst/>
              </a:prstGeom>
              <a:solidFill>
                <a:srgbClr val="000000"/>
              </a:solidFill>
              <a:ln w="9525">
                <a:noFill/>
                <a:miter lim="800000"/>
              </a:ln>
            </p:spPr>
            <p:txBody>
              <a:bodyPr/>
              <a:lstStyle/>
              <a:p>
                <a:endParaRPr lang="zh-CN" altLang="en-US"/>
              </a:p>
            </p:txBody>
          </p:sp>
          <p:sp>
            <p:nvSpPr>
              <p:cNvPr id="68962" name="Rectangle 111"/>
              <p:cNvSpPr>
                <a:spLocks noChangeArrowheads="1"/>
              </p:cNvSpPr>
              <p:nvPr/>
            </p:nvSpPr>
            <p:spPr bwMode="auto">
              <a:xfrm>
                <a:off x="120" y="1756"/>
                <a:ext cx="314" cy="78"/>
              </a:xfrm>
              <a:prstGeom prst="rect">
                <a:avLst/>
              </a:prstGeom>
              <a:solidFill>
                <a:srgbClr val="000000"/>
              </a:solidFill>
              <a:ln w="9525">
                <a:noFill/>
                <a:miter lim="800000"/>
              </a:ln>
            </p:spPr>
            <p:txBody>
              <a:bodyPr/>
              <a:lstStyle/>
              <a:p>
                <a:endParaRPr lang="zh-CN" altLang="en-US"/>
              </a:p>
            </p:txBody>
          </p:sp>
          <p:sp>
            <p:nvSpPr>
              <p:cNvPr id="68963" name="Rectangle 112"/>
              <p:cNvSpPr>
                <a:spLocks noChangeArrowheads="1"/>
              </p:cNvSpPr>
              <p:nvPr/>
            </p:nvSpPr>
            <p:spPr bwMode="auto">
              <a:xfrm>
                <a:off x="186" y="1589"/>
                <a:ext cx="182" cy="135"/>
              </a:xfrm>
              <a:prstGeom prst="rect">
                <a:avLst/>
              </a:prstGeom>
              <a:solidFill>
                <a:srgbClr val="000000"/>
              </a:solidFill>
              <a:ln w="9525">
                <a:noFill/>
                <a:miter lim="800000"/>
              </a:ln>
            </p:spPr>
            <p:txBody>
              <a:bodyPr/>
              <a:lstStyle/>
              <a:p>
                <a:endParaRPr lang="zh-CN" altLang="en-US"/>
              </a:p>
            </p:txBody>
          </p:sp>
          <p:sp>
            <p:nvSpPr>
              <p:cNvPr id="68964" name="Line 113"/>
              <p:cNvSpPr>
                <a:spLocks noChangeShapeType="1"/>
              </p:cNvSpPr>
              <p:nvPr/>
            </p:nvSpPr>
            <p:spPr bwMode="auto">
              <a:xfrm flipH="1">
                <a:off x="335" y="1786"/>
                <a:ext cx="74" cy="1"/>
              </a:xfrm>
              <a:prstGeom prst="line">
                <a:avLst/>
              </a:prstGeom>
              <a:noFill/>
              <a:ln w="9525">
                <a:solidFill>
                  <a:srgbClr val="000000"/>
                </a:solidFill>
                <a:round/>
              </a:ln>
            </p:spPr>
            <p:txBody>
              <a:bodyPr/>
              <a:lstStyle/>
              <a:p>
                <a:endParaRPr lang="zh-CN" altLang="en-US"/>
              </a:p>
            </p:txBody>
          </p:sp>
          <p:grpSp>
            <p:nvGrpSpPr>
              <p:cNvPr id="68965" name="Group 114"/>
              <p:cNvGrpSpPr/>
              <p:nvPr/>
            </p:nvGrpSpPr>
            <p:grpSpPr bwMode="auto">
              <a:xfrm>
                <a:off x="109" y="1841"/>
                <a:ext cx="335" cy="50"/>
                <a:chOff x="109" y="1841"/>
                <a:chExt cx="335" cy="50"/>
              </a:xfrm>
            </p:grpSpPr>
            <p:sp>
              <p:nvSpPr>
                <p:cNvPr id="68966" name="Freeform 115"/>
                <p:cNvSpPr/>
                <p:nvPr/>
              </p:nvSpPr>
              <p:spPr bwMode="auto">
                <a:xfrm>
                  <a:off x="109" y="1841"/>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 name="T10" fmla="*/ 0 60000 65536"/>
                    <a:gd name="T11" fmla="*/ 0 60000 65536"/>
                    <a:gd name="T12" fmla="*/ 0 60000 65536"/>
                    <a:gd name="T13" fmla="*/ 0 60000 65536"/>
                    <a:gd name="T14" fmla="*/ 0 60000 65536"/>
                    <a:gd name="T15" fmla="*/ 0 w 335"/>
                    <a:gd name="T16" fmla="*/ 0 h 38"/>
                    <a:gd name="T17" fmla="*/ 335 w 335"/>
                    <a:gd name="T18" fmla="*/ 38 h 38"/>
                  </a:gdLst>
                  <a:ahLst/>
                  <a:cxnLst>
                    <a:cxn ang="T10">
                      <a:pos x="T0" y="T1"/>
                    </a:cxn>
                    <a:cxn ang="T11">
                      <a:pos x="T2" y="T3"/>
                    </a:cxn>
                    <a:cxn ang="T12">
                      <a:pos x="T4" y="T5"/>
                    </a:cxn>
                    <a:cxn ang="T13">
                      <a:pos x="T6" y="T7"/>
                    </a:cxn>
                    <a:cxn ang="T14">
                      <a:pos x="T8" y="T9"/>
                    </a:cxn>
                  </a:cxnLst>
                  <a:rect l="T15" t="T16" r="T17" b="T18"/>
                  <a:pathLst>
                    <a:path w="335" h="38">
                      <a:moveTo>
                        <a:pt x="0" y="38"/>
                      </a:moveTo>
                      <a:lnTo>
                        <a:pt x="40" y="0"/>
                      </a:lnTo>
                      <a:lnTo>
                        <a:pt x="296" y="0"/>
                      </a:lnTo>
                      <a:lnTo>
                        <a:pt x="335" y="38"/>
                      </a:lnTo>
                      <a:lnTo>
                        <a:pt x="0" y="38"/>
                      </a:lnTo>
                      <a:close/>
                    </a:path>
                  </a:pathLst>
                </a:custGeom>
                <a:solidFill>
                  <a:srgbClr val="000000"/>
                </a:solidFill>
                <a:ln w="9525">
                  <a:noFill/>
                  <a:round/>
                </a:ln>
              </p:spPr>
              <p:txBody>
                <a:bodyPr/>
                <a:lstStyle/>
                <a:p>
                  <a:endParaRPr lang="zh-CN" altLang="en-US"/>
                </a:p>
              </p:txBody>
            </p:sp>
            <p:sp>
              <p:nvSpPr>
                <p:cNvPr id="68967" name="Freeform 116"/>
                <p:cNvSpPr/>
                <p:nvPr/>
              </p:nvSpPr>
              <p:spPr bwMode="auto">
                <a:xfrm>
                  <a:off x="109" y="1841"/>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 name="T10" fmla="*/ 0 60000 65536"/>
                    <a:gd name="T11" fmla="*/ 0 60000 65536"/>
                    <a:gd name="T12" fmla="*/ 0 60000 65536"/>
                    <a:gd name="T13" fmla="*/ 0 60000 65536"/>
                    <a:gd name="T14" fmla="*/ 0 60000 65536"/>
                    <a:gd name="T15" fmla="*/ 0 w 335"/>
                    <a:gd name="T16" fmla="*/ 0 h 38"/>
                    <a:gd name="T17" fmla="*/ 335 w 335"/>
                    <a:gd name="T18" fmla="*/ 38 h 38"/>
                  </a:gdLst>
                  <a:ahLst/>
                  <a:cxnLst>
                    <a:cxn ang="T10">
                      <a:pos x="T0" y="T1"/>
                    </a:cxn>
                    <a:cxn ang="T11">
                      <a:pos x="T2" y="T3"/>
                    </a:cxn>
                    <a:cxn ang="T12">
                      <a:pos x="T4" y="T5"/>
                    </a:cxn>
                    <a:cxn ang="T13">
                      <a:pos x="T6" y="T7"/>
                    </a:cxn>
                    <a:cxn ang="T14">
                      <a:pos x="T8" y="T9"/>
                    </a:cxn>
                  </a:cxnLst>
                  <a:rect l="T15" t="T16" r="T17" b="T18"/>
                  <a:pathLst>
                    <a:path w="335" h="38">
                      <a:moveTo>
                        <a:pt x="0" y="38"/>
                      </a:moveTo>
                      <a:lnTo>
                        <a:pt x="40" y="0"/>
                      </a:lnTo>
                      <a:lnTo>
                        <a:pt x="296" y="0"/>
                      </a:lnTo>
                      <a:lnTo>
                        <a:pt x="335" y="38"/>
                      </a:lnTo>
                      <a:lnTo>
                        <a:pt x="0" y="38"/>
                      </a:lnTo>
                      <a:close/>
                    </a:path>
                  </a:pathLst>
                </a:custGeom>
                <a:solidFill>
                  <a:srgbClr val="000000"/>
                </a:solidFill>
                <a:ln w="9525">
                  <a:noFill/>
                  <a:round/>
                </a:ln>
              </p:spPr>
              <p:txBody>
                <a:bodyPr/>
                <a:lstStyle/>
                <a:p>
                  <a:endParaRPr lang="zh-CN" altLang="en-US"/>
                </a:p>
              </p:txBody>
            </p:sp>
            <p:sp>
              <p:nvSpPr>
                <p:cNvPr id="68968" name="Rectangle 117"/>
                <p:cNvSpPr>
                  <a:spLocks noChangeArrowheads="1"/>
                </p:cNvSpPr>
                <p:nvPr/>
              </p:nvSpPr>
              <p:spPr bwMode="auto">
                <a:xfrm>
                  <a:off x="112" y="1876"/>
                  <a:ext cx="330" cy="15"/>
                </a:xfrm>
                <a:prstGeom prst="rect">
                  <a:avLst/>
                </a:prstGeom>
                <a:solidFill>
                  <a:srgbClr val="000000"/>
                </a:solidFill>
                <a:ln w="9525">
                  <a:noFill/>
                  <a:miter lim="800000"/>
                </a:ln>
              </p:spPr>
              <p:txBody>
                <a:bodyPr/>
                <a:lstStyle/>
                <a:p>
                  <a:endParaRPr lang="zh-CN" altLang="en-US"/>
                </a:p>
              </p:txBody>
            </p:sp>
          </p:grpSp>
        </p:grpSp>
        <p:grpSp>
          <p:nvGrpSpPr>
            <p:cNvPr id="68944" name="Group 118"/>
            <p:cNvGrpSpPr/>
            <p:nvPr/>
          </p:nvGrpSpPr>
          <p:grpSpPr bwMode="auto">
            <a:xfrm>
              <a:off x="101" y="1539"/>
              <a:ext cx="335" cy="346"/>
              <a:chOff x="101" y="1539"/>
              <a:chExt cx="335" cy="346"/>
            </a:xfrm>
          </p:grpSpPr>
          <p:sp>
            <p:nvSpPr>
              <p:cNvPr id="68945" name="Freeform 119"/>
              <p:cNvSpPr/>
              <p:nvPr/>
            </p:nvSpPr>
            <p:spPr bwMode="auto">
              <a:xfrm>
                <a:off x="109" y="1718"/>
                <a:ext cx="316" cy="34"/>
              </a:xfrm>
              <a:custGeom>
                <a:avLst/>
                <a:gdLst>
                  <a:gd name="T0" fmla="*/ 0 w 316"/>
                  <a:gd name="T1" fmla="*/ 34 h 34"/>
                  <a:gd name="T2" fmla="*/ 38 w 316"/>
                  <a:gd name="T3" fmla="*/ 0 h 34"/>
                  <a:gd name="T4" fmla="*/ 279 w 316"/>
                  <a:gd name="T5" fmla="*/ 0 h 34"/>
                  <a:gd name="T6" fmla="*/ 316 w 316"/>
                  <a:gd name="T7" fmla="*/ 34 h 34"/>
                  <a:gd name="T8" fmla="*/ 0 w 316"/>
                  <a:gd name="T9" fmla="*/ 34 h 34"/>
                  <a:gd name="T10" fmla="*/ 0 60000 65536"/>
                  <a:gd name="T11" fmla="*/ 0 60000 65536"/>
                  <a:gd name="T12" fmla="*/ 0 60000 65536"/>
                  <a:gd name="T13" fmla="*/ 0 60000 65536"/>
                  <a:gd name="T14" fmla="*/ 0 60000 65536"/>
                  <a:gd name="T15" fmla="*/ 0 w 316"/>
                  <a:gd name="T16" fmla="*/ 0 h 34"/>
                  <a:gd name="T17" fmla="*/ 316 w 316"/>
                  <a:gd name="T18" fmla="*/ 34 h 34"/>
                </a:gdLst>
                <a:ahLst/>
                <a:cxnLst>
                  <a:cxn ang="T10">
                    <a:pos x="T0" y="T1"/>
                  </a:cxn>
                  <a:cxn ang="T11">
                    <a:pos x="T2" y="T3"/>
                  </a:cxn>
                  <a:cxn ang="T12">
                    <a:pos x="T4" y="T5"/>
                  </a:cxn>
                  <a:cxn ang="T13">
                    <a:pos x="T6" y="T7"/>
                  </a:cxn>
                  <a:cxn ang="T14">
                    <a:pos x="T8" y="T9"/>
                  </a:cxn>
                </a:cxnLst>
                <a:rect l="T15" t="T16" r="T17" b="T18"/>
                <a:pathLst>
                  <a:path w="316" h="34">
                    <a:moveTo>
                      <a:pt x="0" y="34"/>
                    </a:moveTo>
                    <a:lnTo>
                      <a:pt x="38" y="0"/>
                    </a:lnTo>
                    <a:lnTo>
                      <a:pt x="279" y="0"/>
                    </a:lnTo>
                    <a:lnTo>
                      <a:pt x="316" y="34"/>
                    </a:lnTo>
                    <a:lnTo>
                      <a:pt x="0" y="34"/>
                    </a:lnTo>
                    <a:close/>
                  </a:path>
                </a:pathLst>
              </a:custGeom>
              <a:solidFill>
                <a:srgbClr val="C9C9B6"/>
              </a:solidFill>
              <a:ln w="9525">
                <a:noFill/>
                <a:round/>
              </a:ln>
            </p:spPr>
            <p:txBody>
              <a:bodyPr/>
              <a:lstStyle/>
              <a:p>
                <a:endParaRPr lang="zh-CN" altLang="en-US"/>
              </a:p>
            </p:txBody>
          </p:sp>
          <p:sp>
            <p:nvSpPr>
              <p:cNvPr id="68946" name="Freeform 120"/>
              <p:cNvSpPr/>
              <p:nvPr/>
            </p:nvSpPr>
            <p:spPr bwMode="auto">
              <a:xfrm>
                <a:off x="109" y="1718"/>
                <a:ext cx="316" cy="34"/>
              </a:xfrm>
              <a:custGeom>
                <a:avLst/>
                <a:gdLst>
                  <a:gd name="T0" fmla="*/ 0 w 316"/>
                  <a:gd name="T1" fmla="*/ 34 h 34"/>
                  <a:gd name="T2" fmla="*/ 38 w 316"/>
                  <a:gd name="T3" fmla="*/ 0 h 34"/>
                  <a:gd name="T4" fmla="*/ 279 w 316"/>
                  <a:gd name="T5" fmla="*/ 0 h 34"/>
                  <a:gd name="T6" fmla="*/ 316 w 316"/>
                  <a:gd name="T7" fmla="*/ 34 h 34"/>
                  <a:gd name="T8" fmla="*/ 0 w 316"/>
                  <a:gd name="T9" fmla="*/ 34 h 34"/>
                  <a:gd name="T10" fmla="*/ 0 60000 65536"/>
                  <a:gd name="T11" fmla="*/ 0 60000 65536"/>
                  <a:gd name="T12" fmla="*/ 0 60000 65536"/>
                  <a:gd name="T13" fmla="*/ 0 60000 65536"/>
                  <a:gd name="T14" fmla="*/ 0 60000 65536"/>
                  <a:gd name="T15" fmla="*/ 0 w 316"/>
                  <a:gd name="T16" fmla="*/ 0 h 34"/>
                  <a:gd name="T17" fmla="*/ 316 w 316"/>
                  <a:gd name="T18" fmla="*/ 34 h 34"/>
                </a:gdLst>
                <a:ahLst/>
                <a:cxnLst>
                  <a:cxn ang="T10">
                    <a:pos x="T0" y="T1"/>
                  </a:cxn>
                  <a:cxn ang="T11">
                    <a:pos x="T2" y="T3"/>
                  </a:cxn>
                  <a:cxn ang="T12">
                    <a:pos x="T4" y="T5"/>
                  </a:cxn>
                  <a:cxn ang="T13">
                    <a:pos x="T6" y="T7"/>
                  </a:cxn>
                  <a:cxn ang="T14">
                    <a:pos x="T8" y="T9"/>
                  </a:cxn>
                </a:cxnLst>
                <a:rect l="T15" t="T16" r="T17" b="T18"/>
                <a:pathLst>
                  <a:path w="316" h="34">
                    <a:moveTo>
                      <a:pt x="0" y="34"/>
                    </a:moveTo>
                    <a:lnTo>
                      <a:pt x="38" y="0"/>
                    </a:lnTo>
                    <a:lnTo>
                      <a:pt x="279" y="0"/>
                    </a:lnTo>
                    <a:lnTo>
                      <a:pt x="316" y="34"/>
                    </a:lnTo>
                    <a:lnTo>
                      <a:pt x="0" y="34"/>
                    </a:lnTo>
                    <a:close/>
                  </a:path>
                </a:pathLst>
              </a:custGeom>
              <a:solidFill>
                <a:srgbClr val="C9C9B6"/>
              </a:solidFill>
              <a:ln w="9525">
                <a:noFill/>
                <a:round/>
              </a:ln>
            </p:spPr>
            <p:txBody>
              <a:bodyPr/>
              <a:lstStyle/>
              <a:p>
                <a:endParaRPr lang="zh-CN" altLang="en-US"/>
              </a:p>
            </p:txBody>
          </p:sp>
          <p:sp>
            <p:nvSpPr>
              <p:cNvPr id="68947" name="Freeform 121"/>
              <p:cNvSpPr/>
              <p:nvPr/>
            </p:nvSpPr>
            <p:spPr bwMode="auto">
              <a:xfrm>
                <a:off x="157" y="1539"/>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 name="T10" fmla="*/ 0 60000 65536"/>
                  <a:gd name="T11" fmla="*/ 0 60000 65536"/>
                  <a:gd name="T12" fmla="*/ 0 60000 65536"/>
                  <a:gd name="T13" fmla="*/ 0 60000 65536"/>
                  <a:gd name="T14" fmla="*/ 0 60000 65536"/>
                  <a:gd name="T15" fmla="*/ 0 w 223"/>
                  <a:gd name="T16" fmla="*/ 0 h 23"/>
                  <a:gd name="T17" fmla="*/ 223 w 223"/>
                  <a:gd name="T18" fmla="*/ 23 h 23"/>
                </a:gdLst>
                <a:ahLst/>
                <a:cxnLst>
                  <a:cxn ang="T10">
                    <a:pos x="T0" y="T1"/>
                  </a:cxn>
                  <a:cxn ang="T11">
                    <a:pos x="T2" y="T3"/>
                  </a:cxn>
                  <a:cxn ang="T12">
                    <a:pos x="T4" y="T5"/>
                  </a:cxn>
                  <a:cxn ang="T13">
                    <a:pos x="T6" y="T7"/>
                  </a:cxn>
                  <a:cxn ang="T14">
                    <a:pos x="T8" y="T9"/>
                  </a:cxn>
                </a:cxnLst>
                <a:rect l="T15" t="T16" r="T17" b="T18"/>
                <a:pathLst>
                  <a:path w="223" h="23">
                    <a:moveTo>
                      <a:pt x="0" y="23"/>
                    </a:moveTo>
                    <a:lnTo>
                      <a:pt x="27" y="0"/>
                    </a:lnTo>
                    <a:lnTo>
                      <a:pt x="196" y="0"/>
                    </a:lnTo>
                    <a:lnTo>
                      <a:pt x="223" y="23"/>
                    </a:lnTo>
                    <a:lnTo>
                      <a:pt x="0" y="23"/>
                    </a:lnTo>
                    <a:close/>
                  </a:path>
                </a:pathLst>
              </a:custGeom>
              <a:solidFill>
                <a:srgbClr val="C9C9B6"/>
              </a:solidFill>
              <a:ln w="9525">
                <a:noFill/>
                <a:round/>
              </a:ln>
            </p:spPr>
            <p:txBody>
              <a:bodyPr/>
              <a:lstStyle/>
              <a:p>
                <a:endParaRPr lang="zh-CN" altLang="en-US"/>
              </a:p>
            </p:txBody>
          </p:sp>
          <p:sp>
            <p:nvSpPr>
              <p:cNvPr id="68948" name="Freeform 122"/>
              <p:cNvSpPr/>
              <p:nvPr/>
            </p:nvSpPr>
            <p:spPr bwMode="auto">
              <a:xfrm>
                <a:off x="157" y="1539"/>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 name="T10" fmla="*/ 0 60000 65536"/>
                  <a:gd name="T11" fmla="*/ 0 60000 65536"/>
                  <a:gd name="T12" fmla="*/ 0 60000 65536"/>
                  <a:gd name="T13" fmla="*/ 0 60000 65536"/>
                  <a:gd name="T14" fmla="*/ 0 60000 65536"/>
                  <a:gd name="T15" fmla="*/ 0 w 223"/>
                  <a:gd name="T16" fmla="*/ 0 h 23"/>
                  <a:gd name="T17" fmla="*/ 223 w 223"/>
                  <a:gd name="T18" fmla="*/ 23 h 23"/>
                </a:gdLst>
                <a:ahLst/>
                <a:cxnLst>
                  <a:cxn ang="T10">
                    <a:pos x="T0" y="T1"/>
                  </a:cxn>
                  <a:cxn ang="T11">
                    <a:pos x="T2" y="T3"/>
                  </a:cxn>
                  <a:cxn ang="T12">
                    <a:pos x="T4" y="T5"/>
                  </a:cxn>
                  <a:cxn ang="T13">
                    <a:pos x="T6" y="T7"/>
                  </a:cxn>
                  <a:cxn ang="T14">
                    <a:pos x="T8" y="T9"/>
                  </a:cxn>
                </a:cxnLst>
                <a:rect l="T15" t="T16" r="T17" b="T18"/>
                <a:pathLst>
                  <a:path w="223" h="23">
                    <a:moveTo>
                      <a:pt x="0" y="23"/>
                    </a:moveTo>
                    <a:lnTo>
                      <a:pt x="27" y="0"/>
                    </a:lnTo>
                    <a:lnTo>
                      <a:pt x="196" y="0"/>
                    </a:lnTo>
                    <a:lnTo>
                      <a:pt x="223" y="23"/>
                    </a:lnTo>
                    <a:lnTo>
                      <a:pt x="0" y="23"/>
                    </a:lnTo>
                    <a:close/>
                  </a:path>
                </a:pathLst>
              </a:custGeom>
              <a:solidFill>
                <a:srgbClr val="C9C9B6"/>
              </a:solidFill>
              <a:ln w="9525">
                <a:noFill/>
                <a:round/>
              </a:ln>
            </p:spPr>
            <p:txBody>
              <a:bodyPr/>
              <a:lstStyle/>
              <a:p>
                <a:endParaRPr lang="zh-CN" altLang="en-US"/>
              </a:p>
            </p:txBody>
          </p:sp>
          <p:sp>
            <p:nvSpPr>
              <p:cNvPr id="68949" name="Rectangle 123"/>
              <p:cNvSpPr>
                <a:spLocks noChangeArrowheads="1"/>
              </p:cNvSpPr>
              <p:nvPr/>
            </p:nvSpPr>
            <p:spPr bwMode="auto">
              <a:xfrm>
                <a:off x="157" y="1562"/>
                <a:ext cx="223" cy="175"/>
              </a:xfrm>
              <a:prstGeom prst="rect">
                <a:avLst/>
              </a:prstGeom>
              <a:solidFill>
                <a:srgbClr val="B7B79D"/>
              </a:solidFill>
              <a:ln w="9525">
                <a:noFill/>
                <a:miter lim="800000"/>
              </a:ln>
            </p:spPr>
            <p:txBody>
              <a:bodyPr/>
              <a:lstStyle/>
              <a:p>
                <a:endParaRPr lang="zh-CN" altLang="en-US"/>
              </a:p>
            </p:txBody>
          </p:sp>
          <p:sp>
            <p:nvSpPr>
              <p:cNvPr id="68950" name="Rectangle 124"/>
              <p:cNvSpPr>
                <a:spLocks noChangeArrowheads="1"/>
              </p:cNvSpPr>
              <p:nvPr/>
            </p:nvSpPr>
            <p:spPr bwMode="auto">
              <a:xfrm>
                <a:off x="112" y="1750"/>
                <a:ext cx="313" cy="78"/>
              </a:xfrm>
              <a:prstGeom prst="rect">
                <a:avLst/>
              </a:prstGeom>
              <a:solidFill>
                <a:srgbClr val="B7B79D"/>
              </a:solidFill>
              <a:ln w="9525">
                <a:noFill/>
                <a:miter lim="800000"/>
              </a:ln>
            </p:spPr>
            <p:txBody>
              <a:bodyPr/>
              <a:lstStyle/>
              <a:p>
                <a:endParaRPr lang="zh-CN" altLang="en-US"/>
              </a:p>
            </p:txBody>
          </p:sp>
          <p:sp>
            <p:nvSpPr>
              <p:cNvPr id="68951" name="Rectangle 125"/>
              <p:cNvSpPr>
                <a:spLocks noChangeArrowheads="1"/>
              </p:cNvSpPr>
              <p:nvPr/>
            </p:nvSpPr>
            <p:spPr bwMode="auto">
              <a:xfrm>
                <a:off x="178" y="1583"/>
                <a:ext cx="181" cy="135"/>
              </a:xfrm>
              <a:prstGeom prst="rect">
                <a:avLst/>
              </a:prstGeom>
              <a:solidFill>
                <a:srgbClr val="FFFFFF"/>
              </a:solidFill>
              <a:ln w="9525">
                <a:noFill/>
                <a:miter lim="800000"/>
              </a:ln>
            </p:spPr>
            <p:txBody>
              <a:bodyPr/>
              <a:lstStyle/>
              <a:p>
                <a:endParaRPr lang="zh-CN" altLang="en-US"/>
              </a:p>
            </p:txBody>
          </p:sp>
          <p:sp>
            <p:nvSpPr>
              <p:cNvPr id="68952" name="Line 126"/>
              <p:cNvSpPr>
                <a:spLocks noChangeShapeType="1"/>
              </p:cNvSpPr>
              <p:nvPr/>
            </p:nvSpPr>
            <p:spPr bwMode="auto">
              <a:xfrm flipH="1">
                <a:off x="326" y="1779"/>
                <a:ext cx="75" cy="1"/>
              </a:xfrm>
              <a:prstGeom prst="line">
                <a:avLst/>
              </a:prstGeom>
              <a:noFill/>
              <a:ln w="9525">
                <a:solidFill>
                  <a:srgbClr val="000000"/>
                </a:solidFill>
                <a:round/>
              </a:ln>
            </p:spPr>
            <p:txBody>
              <a:bodyPr/>
              <a:lstStyle/>
              <a:p>
                <a:endParaRPr lang="zh-CN" altLang="en-US"/>
              </a:p>
            </p:txBody>
          </p:sp>
          <p:grpSp>
            <p:nvGrpSpPr>
              <p:cNvPr id="68953" name="Group 127"/>
              <p:cNvGrpSpPr/>
              <p:nvPr/>
            </p:nvGrpSpPr>
            <p:grpSpPr bwMode="auto">
              <a:xfrm>
                <a:off x="101" y="1834"/>
                <a:ext cx="335" cy="51"/>
                <a:chOff x="101" y="1834"/>
                <a:chExt cx="335" cy="51"/>
              </a:xfrm>
            </p:grpSpPr>
            <p:sp>
              <p:nvSpPr>
                <p:cNvPr id="68954" name="Freeform 128"/>
                <p:cNvSpPr/>
                <p:nvPr/>
              </p:nvSpPr>
              <p:spPr bwMode="auto">
                <a:xfrm>
                  <a:off x="101" y="1834"/>
                  <a:ext cx="335" cy="38"/>
                </a:xfrm>
                <a:custGeom>
                  <a:avLst/>
                  <a:gdLst>
                    <a:gd name="T0" fmla="*/ 0 w 335"/>
                    <a:gd name="T1" fmla="*/ 38 h 38"/>
                    <a:gd name="T2" fmla="*/ 39 w 335"/>
                    <a:gd name="T3" fmla="*/ 0 h 38"/>
                    <a:gd name="T4" fmla="*/ 295 w 335"/>
                    <a:gd name="T5" fmla="*/ 0 h 38"/>
                    <a:gd name="T6" fmla="*/ 335 w 335"/>
                    <a:gd name="T7" fmla="*/ 38 h 38"/>
                    <a:gd name="T8" fmla="*/ 0 w 335"/>
                    <a:gd name="T9" fmla="*/ 38 h 38"/>
                    <a:gd name="T10" fmla="*/ 0 60000 65536"/>
                    <a:gd name="T11" fmla="*/ 0 60000 65536"/>
                    <a:gd name="T12" fmla="*/ 0 60000 65536"/>
                    <a:gd name="T13" fmla="*/ 0 60000 65536"/>
                    <a:gd name="T14" fmla="*/ 0 60000 65536"/>
                    <a:gd name="T15" fmla="*/ 0 w 335"/>
                    <a:gd name="T16" fmla="*/ 0 h 38"/>
                    <a:gd name="T17" fmla="*/ 335 w 335"/>
                    <a:gd name="T18" fmla="*/ 38 h 38"/>
                  </a:gdLst>
                  <a:ahLst/>
                  <a:cxnLst>
                    <a:cxn ang="T10">
                      <a:pos x="T0" y="T1"/>
                    </a:cxn>
                    <a:cxn ang="T11">
                      <a:pos x="T2" y="T3"/>
                    </a:cxn>
                    <a:cxn ang="T12">
                      <a:pos x="T4" y="T5"/>
                    </a:cxn>
                    <a:cxn ang="T13">
                      <a:pos x="T6" y="T7"/>
                    </a:cxn>
                    <a:cxn ang="T14">
                      <a:pos x="T8" y="T9"/>
                    </a:cxn>
                  </a:cxnLst>
                  <a:rect l="T15" t="T16" r="T17" b="T18"/>
                  <a:pathLst>
                    <a:path w="335" h="38">
                      <a:moveTo>
                        <a:pt x="0" y="38"/>
                      </a:moveTo>
                      <a:lnTo>
                        <a:pt x="39" y="0"/>
                      </a:lnTo>
                      <a:lnTo>
                        <a:pt x="295" y="0"/>
                      </a:lnTo>
                      <a:lnTo>
                        <a:pt x="335" y="38"/>
                      </a:lnTo>
                      <a:lnTo>
                        <a:pt x="0" y="38"/>
                      </a:lnTo>
                      <a:close/>
                    </a:path>
                  </a:pathLst>
                </a:custGeom>
                <a:solidFill>
                  <a:srgbClr val="C9C9B6"/>
                </a:solidFill>
                <a:ln w="9525">
                  <a:noFill/>
                  <a:round/>
                </a:ln>
              </p:spPr>
              <p:txBody>
                <a:bodyPr/>
                <a:lstStyle/>
                <a:p>
                  <a:endParaRPr lang="zh-CN" altLang="en-US"/>
                </a:p>
              </p:txBody>
            </p:sp>
            <p:sp>
              <p:nvSpPr>
                <p:cNvPr id="68955" name="Freeform 129"/>
                <p:cNvSpPr/>
                <p:nvPr/>
              </p:nvSpPr>
              <p:spPr bwMode="auto">
                <a:xfrm>
                  <a:off x="101" y="1834"/>
                  <a:ext cx="335" cy="38"/>
                </a:xfrm>
                <a:custGeom>
                  <a:avLst/>
                  <a:gdLst>
                    <a:gd name="T0" fmla="*/ 0 w 335"/>
                    <a:gd name="T1" fmla="*/ 38 h 38"/>
                    <a:gd name="T2" fmla="*/ 39 w 335"/>
                    <a:gd name="T3" fmla="*/ 0 h 38"/>
                    <a:gd name="T4" fmla="*/ 295 w 335"/>
                    <a:gd name="T5" fmla="*/ 0 h 38"/>
                    <a:gd name="T6" fmla="*/ 335 w 335"/>
                    <a:gd name="T7" fmla="*/ 38 h 38"/>
                    <a:gd name="T8" fmla="*/ 0 w 335"/>
                    <a:gd name="T9" fmla="*/ 38 h 38"/>
                    <a:gd name="T10" fmla="*/ 0 60000 65536"/>
                    <a:gd name="T11" fmla="*/ 0 60000 65536"/>
                    <a:gd name="T12" fmla="*/ 0 60000 65536"/>
                    <a:gd name="T13" fmla="*/ 0 60000 65536"/>
                    <a:gd name="T14" fmla="*/ 0 60000 65536"/>
                    <a:gd name="T15" fmla="*/ 0 w 335"/>
                    <a:gd name="T16" fmla="*/ 0 h 38"/>
                    <a:gd name="T17" fmla="*/ 335 w 335"/>
                    <a:gd name="T18" fmla="*/ 38 h 38"/>
                  </a:gdLst>
                  <a:ahLst/>
                  <a:cxnLst>
                    <a:cxn ang="T10">
                      <a:pos x="T0" y="T1"/>
                    </a:cxn>
                    <a:cxn ang="T11">
                      <a:pos x="T2" y="T3"/>
                    </a:cxn>
                    <a:cxn ang="T12">
                      <a:pos x="T4" y="T5"/>
                    </a:cxn>
                    <a:cxn ang="T13">
                      <a:pos x="T6" y="T7"/>
                    </a:cxn>
                    <a:cxn ang="T14">
                      <a:pos x="T8" y="T9"/>
                    </a:cxn>
                  </a:cxnLst>
                  <a:rect l="T15" t="T16" r="T17" b="T18"/>
                  <a:pathLst>
                    <a:path w="335" h="38">
                      <a:moveTo>
                        <a:pt x="0" y="38"/>
                      </a:moveTo>
                      <a:lnTo>
                        <a:pt x="39" y="0"/>
                      </a:lnTo>
                      <a:lnTo>
                        <a:pt x="295" y="0"/>
                      </a:lnTo>
                      <a:lnTo>
                        <a:pt x="335" y="38"/>
                      </a:lnTo>
                      <a:lnTo>
                        <a:pt x="0" y="38"/>
                      </a:lnTo>
                      <a:close/>
                    </a:path>
                  </a:pathLst>
                </a:custGeom>
                <a:solidFill>
                  <a:srgbClr val="C9C9B6"/>
                </a:solidFill>
                <a:ln w="9525">
                  <a:noFill/>
                  <a:round/>
                </a:ln>
              </p:spPr>
              <p:txBody>
                <a:bodyPr/>
                <a:lstStyle/>
                <a:p>
                  <a:endParaRPr lang="zh-CN" altLang="en-US"/>
                </a:p>
              </p:txBody>
            </p:sp>
            <p:sp>
              <p:nvSpPr>
                <p:cNvPr id="68956" name="Rectangle 130"/>
                <p:cNvSpPr>
                  <a:spLocks noChangeArrowheads="1"/>
                </p:cNvSpPr>
                <p:nvPr/>
              </p:nvSpPr>
              <p:spPr bwMode="auto">
                <a:xfrm>
                  <a:off x="103" y="1870"/>
                  <a:ext cx="331" cy="15"/>
                </a:xfrm>
                <a:prstGeom prst="rect">
                  <a:avLst/>
                </a:prstGeom>
                <a:solidFill>
                  <a:srgbClr val="BAB79D"/>
                </a:solidFill>
                <a:ln w="9525">
                  <a:noFill/>
                  <a:miter lim="800000"/>
                </a:ln>
              </p:spPr>
              <p:txBody>
                <a:bodyPr/>
                <a:lstStyle/>
                <a:p>
                  <a:endParaRPr lang="zh-CN" altLang="en-US"/>
                </a:p>
              </p:txBody>
            </p:sp>
          </p:grpSp>
        </p:grpSp>
      </p:grpSp>
      <p:grpSp>
        <p:nvGrpSpPr>
          <p:cNvPr id="68635" name="Group 131"/>
          <p:cNvGrpSpPr/>
          <p:nvPr/>
        </p:nvGrpSpPr>
        <p:grpSpPr bwMode="auto">
          <a:xfrm>
            <a:off x="8158163" y="3657600"/>
            <a:ext cx="506412" cy="514350"/>
            <a:chOff x="5237" y="2322"/>
            <a:chExt cx="343" cy="352"/>
          </a:xfrm>
        </p:grpSpPr>
        <p:grpSp>
          <p:nvGrpSpPr>
            <p:cNvPr id="68917" name="Group 132"/>
            <p:cNvGrpSpPr/>
            <p:nvPr/>
          </p:nvGrpSpPr>
          <p:grpSpPr bwMode="auto">
            <a:xfrm>
              <a:off x="5245" y="2328"/>
              <a:ext cx="335" cy="346"/>
              <a:chOff x="5245" y="2328"/>
              <a:chExt cx="335" cy="346"/>
            </a:xfrm>
          </p:grpSpPr>
          <p:sp>
            <p:nvSpPr>
              <p:cNvPr id="68931" name="Freeform 133"/>
              <p:cNvSpPr/>
              <p:nvPr/>
            </p:nvSpPr>
            <p:spPr bwMode="auto">
              <a:xfrm>
                <a:off x="5254" y="2508"/>
                <a:ext cx="316" cy="33"/>
              </a:xfrm>
              <a:custGeom>
                <a:avLst/>
                <a:gdLst>
                  <a:gd name="T0" fmla="*/ 0 w 316"/>
                  <a:gd name="T1" fmla="*/ 33 h 33"/>
                  <a:gd name="T2" fmla="*/ 37 w 316"/>
                  <a:gd name="T3" fmla="*/ 0 h 33"/>
                  <a:gd name="T4" fmla="*/ 278 w 316"/>
                  <a:gd name="T5" fmla="*/ 0 h 33"/>
                  <a:gd name="T6" fmla="*/ 316 w 316"/>
                  <a:gd name="T7" fmla="*/ 33 h 33"/>
                  <a:gd name="T8" fmla="*/ 0 w 316"/>
                  <a:gd name="T9" fmla="*/ 33 h 33"/>
                  <a:gd name="T10" fmla="*/ 0 60000 65536"/>
                  <a:gd name="T11" fmla="*/ 0 60000 65536"/>
                  <a:gd name="T12" fmla="*/ 0 60000 65536"/>
                  <a:gd name="T13" fmla="*/ 0 60000 65536"/>
                  <a:gd name="T14" fmla="*/ 0 60000 65536"/>
                  <a:gd name="T15" fmla="*/ 0 w 316"/>
                  <a:gd name="T16" fmla="*/ 0 h 33"/>
                  <a:gd name="T17" fmla="*/ 316 w 316"/>
                  <a:gd name="T18" fmla="*/ 33 h 33"/>
                </a:gdLst>
                <a:ahLst/>
                <a:cxnLst>
                  <a:cxn ang="T10">
                    <a:pos x="T0" y="T1"/>
                  </a:cxn>
                  <a:cxn ang="T11">
                    <a:pos x="T2" y="T3"/>
                  </a:cxn>
                  <a:cxn ang="T12">
                    <a:pos x="T4" y="T5"/>
                  </a:cxn>
                  <a:cxn ang="T13">
                    <a:pos x="T6" y="T7"/>
                  </a:cxn>
                  <a:cxn ang="T14">
                    <a:pos x="T8" y="T9"/>
                  </a:cxn>
                </a:cxnLst>
                <a:rect l="T15" t="T16" r="T17" b="T18"/>
                <a:pathLst>
                  <a:path w="316" h="33">
                    <a:moveTo>
                      <a:pt x="0" y="33"/>
                    </a:moveTo>
                    <a:lnTo>
                      <a:pt x="37" y="0"/>
                    </a:lnTo>
                    <a:lnTo>
                      <a:pt x="278" y="0"/>
                    </a:lnTo>
                    <a:lnTo>
                      <a:pt x="316" y="33"/>
                    </a:lnTo>
                    <a:lnTo>
                      <a:pt x="0" y="33"/>
                    </a:lnTo>
                    <a:close/>
                  </a:path>
                </a:pathLst>
              </a:custGeom>
              <a:solidFill>
                <a:srgbClr val="000000"/>
              </a:solidFill>
              <a:ln w="9525">
                <a:noFill/>
                <a:round/>
              </a:ln>
            </p:spPr>
            <p:txBody>
              <a:bodyPr/>
              <a:lstStyle/>
              <a:p>
                <a:endParaRPr lang="zh-CN" altLang="en-US"/>
              </a:p>
            </p:txBody>
          </p:sp>
          <p:sp>
            <p:nvSpPr>
              <p:cNvPr id="68932" name="Freeform 134"/>
              <p:cNvSpPr/>
              <p:nvPr/>
            </p:nvSpPr>
            <p:spPr bwMode="auto">
              <a:xfrm>
                <a:off x="5254" y="2508"/>
                <a:ext cx="316" cy="33"/>
              </a:xfrm>
              <a:custGeom>
                <a:avLst/>
                <a:gdLst>
                  <a:gd name="T0" fmla="*/ 0 w 316"/>
                  <a:gd name="T1" fmla="*/ 33 h 33"/>
                  <a:gd name="T2" fmla="*/ 37 w 316"/>
                  <a:gd name="T3" fmla="*/ 0 h 33"/>
                  <a:gd name="T4" fmla="*/ 278 w 316"/>
                  <a:gd name="T5" fmla="*/ 0 h 33"/>
                  <a:gd name="T6" fmla="*/ 316 w 316"/>
                  <a:gd name="T7" fmla="*/ 33 h 33"/>
                  <a:gd name="T8" fmla="*/ 0 w 316"/>
                  <a:gd name="T9" fmla="*/ 33 h 33"/>
                  <a:gd name="T10" fmla="*/ 0 60000 65536"/>
                  <a:gd name="T11" fmla="*/ 0 60000 65536"/>
                  <a:gd name="T12" fmla="*/ 0 60000 65536"/>
                  <a:gd name="T13" fmla="*/ 0 60000 65536"/>
                  <a:gd name="T14" fmla="*/ 0 60000 65536"/>
                  <a:gd name="T15" fmla="*/ 0 w 316"/>
                  <a:gd name="T16" fmla="*/ 0 h 33"/>
                  <a:gd name="T17" fmla="*/ 316 w 316"/>
                  <a:gd name="T18" fmla="*/ 33 h 33"/>
                </a:gdLst>
                <a:ahLst/>
                <a:cxnLst>
                  <a:cxn ang="T10">
                    <a:pos x="T0" y="T1"/>
                  </a:cxn>
                  <a:cxn ang="T11">
                    <a:pos x="T2" y="T3"/>
                  </a:cxn>
                  <a:cxn ang="T12">
                    <a:pos x="T4" y="T5"/>
                  </a:cxn>
                  <a:cxn ang="T13">
                    <a:pos x="T6" y="T7"/>
                  </a:cxn>
                  <a:cxn ang="T14">
                    <a:pos x="T8" y="T9"/>
                  </a:cxn>
                </a:cxnLst>
                <a:rect l="T15" t="T16" r="T17" b="T18"/>
                <a:pathLst>
                  <a:path w="316" h="33">
                    <a:moveTo>
                      <a:pt x="0" y="33"/>
                    </a:moveTo>
                    <a:lnTo>
                      <a:pt x="37" y="0"/>
                    </a:lnTo>
                    <a:lnTo>
                      <a:pt x="278" y="0"/>
                    </a:lnTo>
                    <a:lnTo>
                      <a:pt x="316" y="33"/>
                    </a:lnTo>
                    <a:lnTo>
                      <a:pt x="0" y="33"/>
                    </a:lnTo>
                    <a:close/>
                  </a:path>
                </a:pathLst>
              </a:custGeom>
              <a:solidFill>
                <a:srgbClr val="000000"/>
              </a:solidFill>
              <a:ln w="9525">
                <a:noFill/>
                <a:round/>
              </a:ln>
            </p:spPr>
            <p:txBody>
              <a:bodyPr/>
              <a:lstStyle/>
              <a:p>
                <a:endParaRPr lang="zh-CN" altLang="en-US"/>
              </a:p>
            </p:txBody>
          </p:sp>
          <p:sp>
            <p:nvSpPr>
              <p:cNvPr id="68933" name="Freeform 135"/>
              <p:cNvSpPr/>
              <p:nvPr/>
            </p:nvSpPr>
            <p:spPr bwMode="auto">
              <a:xfrm>
                <a:off x="5301" y="2328"/>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 name="T10" fmla="*/ 0 60000 65536"/>
                  <a:gd name="T11" fmla="*/ 0 60000 65536"/>
                  <a:gd name="T12" fmla="*/ 0 60000 65536"/>
                  <a:gd name="T13" fmla="*/ 0 60000 65536"/>
                  <a:gd name="T14" fmla="*/ 0 60000 65536"/>
                  <a:gd name="T15" fmla="*/ 0 w 223"/>
                  <a:gd name="T16" fmla="*/ 0 h 23"/>
                  <a:gd name="T17" fmla="*/ 223 w 223"/>
                  <a:gd name="T18" fmla="*/ 23 h 23"/>
                </a:gdLst>
                <a:ahLst/>
                <a:cxnLst>
                  <a:cxn ang="T10">
                    <a:pos x="T0" y="T1"/>
                  </a:cxn>
                  <a:cxn ang="T11">
                    <a:pos x="T2" y="T3"/>
                  </a:cxn>
                  <a:cxn ang="T12">
                    <a:pos x="T4" y="T5"/>
                  </a:cxn>
                  <a:cxn ang="T13">
                    <a:pos x="T6" y="T7"/>
                  </a:cxn>
                  <a:cxn ang="T14">
                    <a:pos x="T8" y="T9"/>
                  </a:cxn>
                </a:cxnLst>
                <a:rect l="T15" t="T16" r="T17" b="T18"/>
                <a:pathLst>
                  <a:path w="223" h="23">
                    <a:moveTo>
                      <a:pt x="0" y="23"/>
                    </a:moveTo>
                    <a:lnTo>
                      <a:pt x="27" y="0"/>
                    </a:lnTo>
                    <a:lnTo>
                      <a:pt x="196" y="0"/>
                    </a:lnTo>
                    <a:lnTo>
                      <a:pt x="223" y="23"/>
                    </a:lnTo>
                    <a:lnTo>
                      <a:pt x="0" y="23"/>
                    </a:lnTo>
                    <a:close/>
                  </a:path>
                </a:pathLst>
              </a:custGeom>
              <a:solidFill>
                <a:srgbClr val="000000"/>
              </a:solidFill>
              <a:ln w="9525">
                <a:noFill/>
                <a:round/>
              </a:ln>
            </p:spPr>
            <p:txBody>
              <a:bodyPr/>
              <a:lstStyle/>
              <a:p>
                <a:endParaRPr lang="zh-CN" altLang="en-US"/>
              </a:p>
            </p:txBody>
          </p:sp>
          <p:sp>
            <p:nvSpPr>
              <p:cNvPr id="68934" name="Freeform 136"/>
              <p:cNvSpPr/>
              <p:nvPr/>
            </p:nvSpPr>
            <p:spPr bwMode="auto">
              <a:xfrm>
                <a:off x="5301" y="2328"/>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 name="T10" fmla="*/ 0 60000 65536"/>
                  <a:gd name="T11" fmla="*/ 0 60000 65536"/>
                  <a:gd name="T12" fmla="*/ 0 60000 65536"/>
                  <a:gd name="T13" fmla="*/ 0 60000 65536"/>
                  <a:gd name="T14" fmla="*/ 0 60000 65536"/>
                  <a:gd name="T15" fmla="*/ 0 w 223"/>
                  <a:gd name="T16" fmla="*/ 0 h 23"/>
                  <a:gd name="T17" fmla="*/ 223 w 223"/>
                  <a:gd name="T18" fmla="*/ 23 h 23"/>
                </a:gdLst>
                <a:ahLst/>
                <a:cxnLst>
                  <a:cxn ang="T10">
                    <a:pos x="T0" y="T1"/>
                  </a:cxn>
                  <a:cxn ang="T11">
                    <a:pos x="T2" y="T3"/>
                  </a:cxn>
                  <a:cxn ang="T12">
                    <a:pos x="T4" y="T5"/>
                  </a:cxn>
                  <a:cxn ang="T13">
                    <a:pos x="T6" y="T7"/>
                  </a:cxn>
                  <a:cxn ang="T14">
                    <a:pos x="T8" y="T9"/>
                  </a:cxn>
                </a:cxnLst>
                <a:rect l="T15" t="T16" r="T17" b="T18"/>
                <a:pathLst>
                  <a:path w="223" h="23">
                    <a:moveTo>
                      <a:pt x="0" y="23"/>
                    </a:moveTo>
                    <a:lnTo>
                      <a:pt x="27" y="0"/>
                    </a:lnTo>
                    <a:lnTo>
                      <a:pt x="196" y="0"/>
                    </a:lnTo>
                    <a:lnTo>
                      <a:pt x="223" y="23"/>
                    </a:lnTo>
                    <a:lnTo>
                      <a:pt x="0" y="23"/>
                    </a:lnTo>
                    <a:close/>
                  </a:path>
                </a:pathLst>
              </a:custGeom>
              <a:solidFill>
                <a:srgbClr val="000000"/>
              </a:solidFill>
              <a:ln w="9525">
                <a:noFill/>
                <a:round/>
              </a:ln>
            </p:spPr>
            <p:txBody>
              <a:bodyPr/>
              <a:lstStyle/>
              <a:p>
                <a:endParaRPr lang="zh-CN" altLang="en-US"/>
              </a:p>
            </p:txBody>
          </p:sp>
          <p:sp>
            <p:nvSpPr>
              <p:cNvPr id="68935" name="Rectangle 137"/>
              <p:cNvSpPr>
                <a:spLocks noChangeArrowheads="1"/>
              </p:cNvSpPr>
              <p:nvPr/>
            </p:nvSpPr>
            <p:spPr bwMode="auto">
              <a:xfrm>
                <a:off x="5301" y="2351"/>
                <a:ext cx="223" cy="176"/>
              </a:xfrm>
              <a:prstGeom prst="rect">
                <a:avLst/>
              </a:prstGeom>
              <a:solidFill>
                <a:srgbClr val="000000"/>
              </a:solidFill>
              <a:ln w="9525">
                <a:noFill/>
                <a:miter lim="800000"/>
              </a:ln>
            </p:spPr>
            <p:txBody>
              <a:bodyPr/>
              <a:lstStyle/>
              <a:p>
                <a:endParaRPr lang="zh-CN" altLang="en-US"/>
              </a:p>
            </p:txBody>
          </p:sp>
          <p:sp>
            <p:nvSpPr>
              <p:cNvPr id="68936" name="Rectangle 138"/>
              <p:cNvSpPr>
                <a:spLocks noChangeArrowheads="1"/>
              </p:cNvSpPr>
              <p:nvPr/>
            </p:nvSpPr>
            <p:spPr bwMode="auto">
              <a:xfrm>
                <a:off x="5256" y="2539"/>
                <a:ext cx="314" cy="78"/>
              </a:xfrm>
              <a:prstGeom prst="rect">
                <a:avLst/>
              </a:prstGeom>
              <a:solidFill>
                <a:srgbClr val="000000"/>
              </a:solidFill>
              <a:ln w="9525">
                <a:noFill/>
                <a:miter lim="800000"/>
              </a:ln>
            </p:spPr>
            <p:txBody>
              <a:bodyPr/>
              <a:lstStyle/>
              <a:p>
                <a:endParaRPr lang="zh-CN" altLang="en-US"/>
              </a:p>
            </p:txBody>
          </p:sp>
          <p:sp>
            <p:nvSpPr>
              <p:cNvPr id="68937" name="Rectangle 139"/>
              <p:cNvSpPr>
                <a:spLocks noChangeArrowheads="1"/>
              </p:cNvSpPr>
              <p:nvPr/>
            </p:nvSpPr>
            <p:spPr bwMode="auto">
              <a:xfrm>
                <a:off x="5322" y="2373"/>
                <a:ext cx="181" cy="135"/>
              </a:xfrm>
              <a:prstGeom prst="rect">
                <a:avLst/>
              </a:prstGeom>
              <a:solidFill>
                <a:srgbClr val="000000"/>
              </a:solidFill>
              <a:ln w="9525">
                <a:noFill/>
                <a:miter lim="800000"/>
              </a:ln>
            </p:spPr>
            <p:txBody>
              <a:bodyPr/>
              <a:lstStyle/>
              <a:p>
                <a:endParaRPr lang="zh-CN" altLang="en-US"/>
              </a:p>
            </p:txBody>
          </p:sp>
          <p:sp>
            <p:nvSpPr>
              <p:cNvPr id="68938" name="Line 140"/>
              <p:cNvSpPr>
                <a:spLocks noChangeShapeType="1"/>
              </p:cNvSpPr>
              <p:nvPr/>
            </p:nvSpPr>
            <p:spPr bwMode="auto">
              <a:xfrm flipH="1">
                <a:off x="5470" y="2569"/>
                <a:ext cx="75" cy="1"/>
              </a:xfrm>
              <a:prstGeom prst="line">
                <a:avLst/>
              </a:prstGeom>
              <a:noFill/>
              <a:ln w="9525">
                <a:solidFill>
                  <a:srgbClr val="000000"/>
                </a:solidFill>
                <a:round/>
              </a:ln>
            </p:spPr>
            <p:txBody>
              <a:bodyPr/>
              <a:lstStyle/>
              <a:p>
                <a:endParaRPr lang="zh-CN" altLang="en-US"/>
              </a:p>
            </p:txBody>
          </p:sp>
          <p:grpSp>
            <p:nvGrpSpPr>
              <p:cNvPr id="68939" name="Group 141"/>
              <p:cNvGrpSpPr/>
              <p:nvPr/>
            </p:nvGrpSpPr>
            <p:grpSpPr bwMode="auto">
              <a:xfrm>
                <a:off x="5245" y="2624"/>
                <a:ext cx="335" cy="50"/>
                <a:chOff x="5245" y="2624"/>
                <a:chExt cx="335" cy="50"/>
              </a:xfrm>
            </p:grpSpPr>
            <p:sp>
              <p:nvSpPr>
                <p:cNvPr id="68940" name="Freeform 142"/>
                <p:cNvSpPr/>
                <p:nvPr/>
              </p:nvSpPr>
              <p:spPr bwMode="auto">
                <a:xfrm>
                  <a:off x="5245" y="2624"/>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 name="T10" fmla="*/ 0 60000 65536"/>
                    <a:gd name="T11" fmla="*/ 0 60000 65536"/>
                    <a:gd name="T12" fmla="*/ 0 60000 65536"/>
                    <a:gd name="T13" fmla="*/ 0 60000 65536"/>
                    <a:gd name="T14" fmla="*/ 0 60000 65536"/>
                    <a:gd name="T15" fmla="*/ 0 w 335"/>
                    <a:gd name="T16" fmla="*/ 0 h 38"/>
                    <a:gd name="T17" fmla="*/ 335 w 335"/>
                    <a:gd name="T18" fmla="*/ 38 h 38"/>
                  </a:gdLst>
                  <a:ahLst/>
                  <a:cxnLst>
                    <a:cxn ang="T10">
                      <a:pos x="T0" y="T1"/>
                    </a:cxn>
                    <a:cxn ang="T11">
                      <a:pos x="T2" y="T3"/>
                    </a:cxn>
                    <a:cxn ang="T12">
                      <a:pos x="T4" y="T5"/>
                    </a:cxn>
                    <a:cxn ang="T13">
                      <a:pos x="T6" y="T7"/>
                    </a:cxn>
                    <a:cxn ang="T14">
                      <a:pos x="T8" y="T9"/>
                    </a:cxn>
                  </a:cxnLst>
                  <a:rect l="T15" t="T16" r="T17" b="T18"/>
                  <a:pathLst>
                    <a:path w="335" h="38">
                      <a:moveTo>
                        <a:pt x="0" y="38"/>
                      </a:moveTo>
                      <a:lnTo>
                        <a:pt x="40" y="0"/>
                      </a:lnTo>
                      <a:lnTo>
                        <a:pt x="296" y="0"/>
                      </a:lnTo>
                      <a:lnTo>
                        <a:pt x="335" y="38"/>
                      </a:lnTo>
                      <a:lnTo>
                        <a:pt x="0" y="38"/>
                      </a:lnTo>
                      <a:close/>
                    </a:path>
                  </a:pathLst>
                </a:custGeom>
                <a:solidFill>
                  <a:srgbClr val="000000"/>
                </a:solidFill>
                <a:ln w="9525">
                  <a:noFill/>
                  <a:round/>
                </a:ln>
              </p:spPr>
              <p:txBody>
                <a:bodyPr/>
                <a:lstStyle/>
                <a:p>
                  <a:endParaRPr lang="zh-CN" altLang="en-US"/>
                </a:p>
              </p:txBody>
            </p:sp>
            <p:sp>
              <p:nvSpPr>
                <p:cNvPr id="68941" name="Freeform 143"/>
                <p:cNvSpPr/>
                <p:nvPr/>
              </p:nvSpPr>
              <p:spPr bwMode="auto">
                <a:xfrm>
                  <a:off x="5245" y="2624"/>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 name="T10" fmla="*/ 0 60000 65536"/>
                    <a:gd name="T11" fmla="*/ 0 60000 65536"/>
                    <a:gd name="T12" fmla="*/ 0 60000 65536"/>
                    <a:gd name="T13" fmla="*/ 0 60000 65536"/>
                    <a:gd name="T14" fmla="*/ 0 60000 65536"/>
                    <a:gd name="T15" fmla="*/ 0 w 335"/>
                    <a:gd name="T16" fmla="*/ 0 h 38"/>
                    <a:gd name="T17" fmla="*/ 335 w 335"/>
                    <a:gd name="T18" fmla="*/ 38 h 38"/>
                  </a:gdLst>
                  <a:ahLst/>
                  <a:cxnLst>
                    <a:cxn ang="T10">
                      <a:pos x="T0" y="T1"/>
                    </a:cxn>
                    <a:cxn ang="T11">
                      <a:pos x="T2" y="T3"/>
                    </a:cxn>
                    <a:cxn ang="T12">
                      <a:pos x="T4" y="T5"/>
                    </a:cxn>
                    <a:cxn ang="T13">
                      <a:pos x="T6" y="T7"/>
                    </a:cxn>
                    <a:cxn ang="T14">
                      <a:pos x="T8" y="T9"/>
                    </a:cxn>
                  </a:cxnLst>
                  <a:rect l="T15" t="T16" r="T17" b="T18"/>
                  <a:pathLst>
                    <a:path w="335" h="38">
                      <a:moveTo>
                        <a:pt x="0" y="38"/>
                      </a:moveTo>
                      <a:lnTo>
                        <a:pt x="40" y="0"/>
                      </a:lnTo>
                      <a:lnTo>
                        <a:pt x="296" y="0"/>
                      </a:lnTo>
                      <a:lnTo>
                        <a:pt x="335" y="38"/>
                      </a:lnTo>
                      <a:lnTo>
                        <a:pt x="0" y="38"/>
                      </a:lnTo>
                      <a:close/>
                    </a:path>
                  </a:pathLst>
                </a:custGeom>
                <a:solidFill>
                  <a:srgbClr val="000000"/>
                </a:solidFill>
                <a:ln w="9525">
                  <a:noFill/>
                  <a:round/>
                </a:ln>
              </p:spPr>
              <p:txBody>
                <a:bodyPr/>
                <a:lstStyle/>
                <a:p>
                  <a:endParaRPr lang="zh-CN" altLang="en-US"/>
                </a:p>
              </p:txBody>
            </p:sp>
            <p:sp>
              <p:nvSpPr>
                <p:cNvPr id="68942" name="Rectangle 144"/>
                <p:cNvSpPr>
                  <a:spLocks noChangeArrowheads="1"/>
                </p:cNvSpPr>
                <p:nvPr/>
              </p:nvSpPr>
              <p:spPr bwMode="auto">
                <a:xfrm>
                  <a:off x="5247" y="2660"/>
                  <a:ext cx="331" cy="14"/>
                </a:xfrm>
                <a:prstGeom prst="rect">
                  <a:avLst/>
                </a:prstGeom>
                <a:solidFill>
                  <a:srgbClr val="000000"/>
                </a:solidFill>
                <a:ln w="9525">
                  <a:noFill/>
                  <a:miter lim="800000"/>
                </a:ln>
              </p:spPr>
              <p:txBody>
                <a:bodyPr/>
                <a:lstStyle/>
                <a:p>
                  <a:endParaRPr lang="zh-CN" altLang="en-US"/>
                </a:p>
              </p:txBody>
            </p:sp>
          </p:grpSp>
        </p:grpSp>
        <p:grpSp>
          <p:nvGrpSpPr>
            <p:cNvPr id="68918" name="Group 145"/>
            <p:cNvGrpSpPr/>
            <p:nvPr/>
          </p:nvGrpSpPr>
          <p:grpSpPr bwMode="auto">
            <a:xfrm>
              <a:off x="5237" y="2322"/>
              <a:ext cx="335" cy="346"/>
              <a:chOff x="5237" y="2322"/>
              <a:chExt cx="335" cy="346"/>
            </a:xfrm>
          </p:grpSpPr>
          <p:sp>
            <p:nvSpPr>
              <p:cNvPr id="68919" name="Freeform 146"/>
              <p:cNvSpPr/>
              <p:nvPr/>
            </p:nvSpPr>
            <p:spPr bwMode="auto">
              <a:xfrm>
                <a:off x="5245" y="2501"/>
                <a:ext cx="316" cy="34"/>
              </a:xfrm>
              <a:custGeom>
                <a:avLst/>
                <a:gdLst>
                  <a:gd name="T0" fmla="*/ 0 w 316"/>
                  <a:gd name="T1" fmla="*/ 34 h 34"/>
                  <a:gd name="T2" fmla="*/ 37 w 316"/>
                  <a:gd name="T3" fmla="*/ 0 h 34"/>
                  <a:gd name="T4" fmla="*/ 279 w 316"/>
                  <a:gd name="T5" fmla="*/ 0 h 34"/>
                  <a:gd name="T6" fmla="*/ 316 w 316"/>
                  <a:gd name="T7" fmla="*/ 34 h 34"/>
                  <a:gd name="T8" fmla="*/ 0 w 316"/>
                  <a:gd name="T9" fmla="*/ 34 h 34"/>
                  <a:gd name="T10" fmla="*/ 0 60000 65536"/>
                  <a:gd name="T11" fmla="*/ 0 60000 65536"/>
                  <a:gd name="T12" fmla="*/ 0 60000 65536"/>
                  <a:gd name="T13" fmla="*/ 0 60000 65536"/>
                  <a:gd name="T14" fmla="*/ 0 60000 65536"/>
                  <a:gd name="T15" fmla="*/ 0 w 316"/>
                  <a:gd name="T16" fmla="*/ 0 h 34"/>
                  <a:gd name="T17" fmla="*/ 316 w 316"/>
                  <a:gd name="T18" fmla="*/ 34 h 34"/>
                </a:gdLst>
                <a:ahLst/>
                <a:cxnLst>
                  <a:cxn ang="T10">
                    <a:pos x="T0" y="T1"/>
                  </a:cxn>
                  <a:cxn ang="T11">
                    <a:pos x="T2" y="T3"/>
                  </a:cxn>
                  <a:cxn ang="T12">
                    <a:pos x="T4" y="T5"/>
                  </a:cxn>
                  <a:cxn ang="T13">
                    <a:pos x="T6" y="T7"/>
                  </a:cxn>
                  <a:cxn ang="T14">
                    <a:pos x="T8" y="T9"/>
                  </a:cxn>
                </a:cxnLst>
                <a:rect l="T15" t="T16" r="T17" b="T18"/>
                <a:pathLst>
                  <a:path w="316" h="34">
                    <a:moveTo>
                      <a:pt x="0" y="34"/>
                    </a:moveTo>
                    <a:lnTo>
                      <a:pt x="37" y="0"/>
                    </a:lnTo>
                    <a:lnTo>
                      <a:pt x="279" y="0"/>
                    </a:lnTo>
                    <a:lnTo>
                      <a:pt x="316" y="34"/>
                    </a:lnTo>
                    <a:lnTo>
                      <a:pt x="0" y="34"/>
                    </a:lnTo>
                    <a:close/>
                  </a:path>
                </a:pathLst>
              </a:custGeom>
              <a:solidFill>
                <a:srgbClr val="C9C9B6"/>
              </a:solidFill>
              <a:ln w="9525">
                <a:noFill/>
                <a:round/>
              </a:ln>
            </p:spPr>
            <p:txBody>
              <a:bodyPr/>
              <a:lstStyle/>
              <a:p>
                <a:endParaRPr lang="zh-CN" altLang="en-US"/>
              </a:p>
            </p:txBody>
          </p:sp>
          <p:sp>
            <p:nvSpPr>
              <p:cNvPr id="68920" name="Freeform 147"/>
              <p:cNvSpPr/>
              <p:nvPr/>
            </p:nvSpPr>
            <p:spPr bwMode="auto">
              <a:xfrm>
                <a:off x="5245" y="2501"/>
                <a:ext cx="316" cy="34"/>
              </a:xfrm>
              <a:custGeom>
                <a:avLst/>
                <a:gdLst>
                  <a:gd name="T0" fmla="*/ 0 w 316"/>
                  <a:gd name="T1" fmla="*/ 34 h 34"/>
                  <a:gd name="T2" fmla="*/ 37 w 316"/>
                  <a:gd name="T3" fmla="*/ 0 h 34"/>
                  <a:gd name="T4" fmla="*/ 279 w 316"/>
                  <a:gd name="T5" fmla="*/ 0 h 34"/>
                  <a:gd name="T6" fmla="*/ 316 w 316"/>
                  <a:gd name="T7" fmla="*/ 34 h 34"/>
                  <a:gd name="T8" fmla="*/ 0 w 316"/>
                  <a:gd name="T9" fmla="*/ 34 h 34"/>
                  <a:gd name="T10" fmla="*/ 0 60000 65536"/>
                  <a:gd name="T11" fmla="*/ 0 60000 65536"/>
                  <a:gd name="T12" fmla="*/ 0 60000 65536"/>
                  <a:gd name="T13" fmla="*/ 0 60000 65536"/>
                  <a:gd name="T14" fmla="*/ 0 60000 65536"/>
                  <a:gd name="T15" fmla="*/ 0 w 316"/>
                  <a:gd name="T16" fmla="*/ 0 h 34"/>
                  <a:gd name="T17" fmla="*/ 316 w 316"/>
                  <a:gd name="T18" fmla="*/ 34 h 34"/>
                </a:gdLst>
                <a:ahLst/>
                <a:cxnLst>
                  <a:cxn ang="T10">
                    <a:pos x="T0" y="T1"/>
                  </a:cxn>
                  <a:cxn ang="T11">
                    <a:pos x="T2" y="T3"/>
                  </a:cxn>
                  <a:cxn ang="T12">
                    <a:pos x="T4" y="T5"/>
                  </a:cxn>
                  <a:cxn ang="T13">
                    <a:pos x="T6" y="T7"/>
                  </a:cxn>
                  <a:cxn ang="T14">
                    <a:pos x="T8" y="T9"/>
                  </a:cxn>
                </a:cxnLst>
                <a:rect l="T15" t="T16" r="T17" b="T18"/>
                <a:pathLst>
                  <a:path w="316" h="34">
                    <a:moveTo>
                      <a:pt x="0" y="34"/>
                    </a:moveTo>
                    <a:lnTo>
                      <a:pt x="37" y="0"/>
                    </a:lnTo>
                    <a:lnTo>
                      <a:pt x="279" y="0"/>
                    </a:lnTo>
                    <a:lnTo>
                      <a:pt x="316" y="34"/>
                    </a:lnTo>
                    <a:lnTo>
                      <a:pt x="0" y="34"/>
                    </a:lnTo>
                    <a:close/>
                  </a:path>
                </a:pathLst>
              </a:custGeom>
              <a:solidFill>
                <a:srgbClr val="C9C9B6"/>
              </a:solidFill>
              <a:ln w="9525">
                <a:noFill/>
                <a:round/>
              </a:ln>
            </p:spPr>
            <p:txBody>
              <a:bodyPr/>
              <a:lstStyle/>
              <a:p>
                <a:endParaRPr lang="zh-CN" altLang="en-US"/>
              </a:p>
            </p:txBody>
          </p:sp>
          <p:sp>
            <p:nvSpPr>
              <p:cNvPr id="68921" name="Freeform 148"/>
              <p:cNvSpPr/>
              <p:nvPr/>
            </p:nvSpPr>
            <p:spPr bwMode="auto">
              <a:xfrm>
                <a:off x="5293" y="2322"/>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 name="T10" fmla="*/ 0 60000 65536"/>
                  <a:gd name="T11" fmla="*/ 0 60000 65536"/>
                  <a:gd name="T12" fmla="*/ 0 60000 65536"/>
                  <a:gd name="T13" fmla="*/ 0 60000 65536"/>
                  <a:gd name="T14" fmla="*/ 0 60000 65536"/>
                  <a:gd name="T15" fmla="*/ 0 w 223"/>
                  <a:gd name="T16" fmla="*/ 0 h 23"/>
                  <a:gd name="T17" fmla="*/ 223 w 223"/>
                  <a:gd name="T18" fmla="*/ 23 h 23"/>
                </a:gdLst>
                <a:ahLst/>
                <a:cxnLst>
                  <a:cxn ang="T10">
                    <a:pos x="T0" y="T1"/>
                  </a:cxn>
                  <a:cxn ang="T11">
                    <a:pos x="T2" y="T3"/>
                  </a:cxn>
                  <a:cxn ang="T12">
                    <a:pos x="T4" y="T5"/>
                  </a:cxn>
                  <a:cxn ang="T13">
                    <a:pos x="T6" y="T7"/>
                  </a:cxn>
                  <a:cxn ang="T14">
                    <a:pos x="T8" y="T9"/>
                  </a:cxn>
                </a:cxnLst>
                <a:rect l="T15" t="T16" r="T17" b="T18"/>
                <a:pathLst>
                  <a:path w="223" h="23">
                    <a:moveTo>
                      <a:pt x="0" y="23"/>
                    </a:moveTo>
                    <a:lnTo>
                      <a:pt x="27" y="0"/>
                    </a:lnTo>
                    <a:lnTo>
                      <a:pt x="196" y="0"/>
                    </a:lnTo>
                    <a:lnTo>
                      <a:pt x="223" y="23"/>
                    </a:lnTo>
                    <a:lnTo>
                      <a:pt x="0" y="23"/>
                    </a:lnTo>
                    <a:close/>
                  </a:path>
                </a:pathLst>
              </a:custGeom>
              <a:solidFill>
                <a:srgbClr val="C9C9B6"/>
              </a:solidFill>
              <a:ln w="9525">
                <a:noFill/>
                <a:round/>
              </a:ln>
            </p:spPr>
            <p:txBody>
              <a:bodyPr/>
              <a:lstStyle/>
              <a:p>
                <a:endParaRPr lang="zh-CN" altLang="en-US"/>
              </a:p>
            </p:txBody>
          </p:sp>
          <p:sp>
            <p:nvSpPr>
              <p:cNvPr id="68922" name="Freeform 149"/>
              <p:cNvSpPr/>
              <p:nvPr/>
            </p:nvSpPr>
            <p:spPr bwMode="auto">
              <a:xfrm>
                <a:off x="5293" y="2322"/>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 name="T10" fmla="*/ 0 60000 65536"/>
                  <a:gd name="T11" fmla="*/ 0 60000 65536"/>
                  <a:gd name="T12" fmla="*/ 0 60000 65536"/>
                  <a:gd name="T13" fmla="*/ 0 60000 65536"/>
                  <a:gd name="T14" fmla="*/ 0 60000 65536"/>
                  <a:gd name="T15" fmla="*/ 0 w 223"/>
                  <a:gd name="T16" fmla="*/ 0 h 23"/>
                  <a:gd name="T17" fmla="*/ 223 w 223"/>
                  <a:gd name="T18" fmla="*/ 23 h 23"/>
                </a:gdLst>
                <a:ahLst/>
                <a:cxnLst>
                  <a:cxn ang="T10">
                    <a:pos x="T0" y="T1"/>
                  </a:cxn>
                  <a:cxn ang="T11">
                    <a:pos x="T2" y="T3"/>
                  </a:cxn>
                  <a:cxn ang="T12">
                    <a:pos x="T4" y="T5"/>
                  </a:cxn>
                  <a:cxn ang="T13">
                    <a:pos x="T6" y="T7"/>
                  </a:cxn>
                  <a:cxn ang="T14">
                    <a:pos x="T8" y="T9"/>
                  </a:cxn>
                </a:cxnLst>
                <a:rect l="T15" t="T16" r="T17" b="T18"/>
                <a:pathLst>
                  <a:path w="223" h="23">
                    <a:moveTo>
                      <a:pt x="0" y="23"/>
                    </a:moveTo>
                    <a:lnTo>
                      <a:pt x="27" y="0"/>
                    </a:lnTo>
                    <a:lnTo>
                      <a:pt x="196" y="0"/>
                    </a:lnTo>
                    <a:lnTo>
                      <a:pt x="223" y="23"/>
                    </a:lnTo>
                    <a:lnTo>
                      <a:pt x="0" y="23"/>
                    </a:lnTo>
                    <a:close/>
                  </a:path>
                </a:pathLst>
              </a:custGeom>
              <a:solidFill>
                <a:srgbClr val="C9C9B6"/>
              </a:solidFill>
              <a:ln w="9525">
                <a:noFill/>
                <a:round/>
              </a:ln>
            </p:spPr>
            <p:txBody>
              <a:bodyPr/>
              <a:lstStyle/>
              <a:p>
                <a:endParaRPr lang="zh-CN" altLang="en-US"/>
              </a:p>
            </p:txBody>
          </p:sp>
          <p:sp>
            <p:nvSpPr>
              <p:cNvPr id="68923" name="Rectangle 150"/>
              <p:cNvSpPr>
                <a:spLocks noChangeArrowheads="1"/>
              </p:cNvSpPr>
              <p:nvPr/>
            </p:nvSpPr>
            <p:spPr bwMode="auto">
              <a:xfrm>
                <a:off x="5293" y="2345"/>
                <a:ext cx="223" cy="175"/>
              </a:xfrm>
              <a:prstGeom prst="rect">
                <a:avLst/>
              </a:prstGeom>
              <a:solidFill>
                <a:srgbClr val="B7B79D"/>
              </a:solidFill>
              <a:ln w="9525">
                <a:noFill/>
                <a:miter lim="800000"/>
              </a:ln>
            </p:spPr>
            <p:txBody>
              <a:bodyPr/>
              <a:lstStyle/>
              <a:p>
                <a:endParaRPr lang="zh-CN" altLang="en-US"/>
              </a:p>
            </p:txBody>
          </p:sp>
          <p:sp>
            <p:nvSpPr>
              <p:cNvPr id="68924" name="Rectangle 151"/>
              <p:cNvSpPr>
                <a:spLocks noChangeArrowheads="1"/>
              </p:cNvSpPr>
              <p:nvPr/>
            </p:nvSpPr>
            <p:spPr bwMode="auto">
              <a:xfrm>
                <a:off x="5247" y="2533"/>
                <a:ext cx="314" cy="78"/>
              </a:xfrm>
              <a:prstGeom prst="rect">
                <a:avLst/>
              </a:prstGeom>
              <a:solidFill>
                <a:srgbClr val="B7B79D"/>
              </a:solidFill>
              <a:ln w="9525">
                <a:noFill/>
                <a:miter lim="800000"/>
              </a:ln>
            </p:spPr>
            <p:txBody>
              <a:bodyPr/>
              <a:lstStyle/>
              <a:p>
                <a:endParaRPr lang="zh-CN" altLang="en-US"/>
              </a:p>
            </p:txBody>
          </p:sp>
          <p:sp>
            <p:nvSpPr>
              <p:cNvPr id="68925" name="Rectangle 152"/>
              <p:cNvSpPr>
                <a:spLocks noChangeArrowheads="1"/>
              </p:cNvSpPr>
              <p:nvPr/>
            </p:nvSpPr>
            <p:spPr bwMode="auto">
              <a:xfrm>
                <a:off x="5313" y="2366"/>
                <a:ext cx="182" cy="135"/>
              </a:xfrm>
              <a:prstGeom prst="rect">
                <a:avLst/>
              </a:prstGeom>
              <a:solidFill>
                <a:srgbClr val="FFFFFF"/>
              </a:solidFill>
              <a:ln w="9525">
                <a:noFill/>
                <a:miter lim="800000"/>
              </a:ln>
            </p:spPr>
            <p:txBody>
              <a:bodyPr/>
              <a:lstStyle/>
              <a:p>
                <a:endParaRPr lang="zh-CN" altLang="en-US"/>
              </a:p>
            </p:txBody>
          </p:sp>
          <p:sp>
            <p:nvSpPr>
              <p:cNvPr id="68926" name="Line 153"/>
              <p:cNvSpPr>
                <a:spLocks noChangeShapeType="1"/>
              </p:cNvSpPr>
              <p:nvPr/>
            </p:nvSpPr>
            <p:spPr bwMode="auto">
              <a:xfrm flipH="1">
                <a:off x="5462" y="2563"/>
                <a:ext cx="75" cy="1"/>
              </a:xfrm>
              <a:prstGeom prst="line">
                <a:avLst/>
              </a:prstGeom>
              <a:noFill/>
              <a:ln w="9525">
                <a:solidFill>
                  <a:srgbClr val="000000"/>
                </a:solidFill>
                <a:round/>
              </a:ln>
            </p:spPr>
            <p:txBody>
              <a:bodyPr/>
              <a:lstStyle/>
              <a:p>
                <a:endParaRPr lang="zh-CN" altLang="en-US"/>
              </a:p>
            </p:txBody>
          </p:sp>
          <p:grpSp>
            <p:nvGrpSpPr>
              <p:cNvPr id="68927" name="Group 154"/>
              <p:cNvGrpSpPr/>
              <p:nvPr/>
            </p:nvGrpSpPr>
            <p:grpSpPr bwMode="auto">
              <a:xfrm>
                <a:off x="5237" y="2617"/>
                <a:ext cx="335" cy="51"/>
                <a:chOff x="5237" y="2617"/>
                <a:chExt cx="335" cy="51"/>
              </a:xfrm>
            </p:grpSpPr>
            <p:sp>
              <p:nvSpPr>
                <p:cNvPr id="68928" name="Freeform 155"/>
                <p:cNvSpPr/>
                <p:nvPr/>
              </p:nvSpPr>
              <p:spPr bwMode="auto">
                <a:xfrm>
                  <a:off x="5237" y="2617"/>
                  <a:ext cx="335" cy="38"/>
                </a:xfrm>
                <a:custGeom>
                  <a:avLst/>
                  <a:gdLst>
                    <a:gd name="T0" fmla="*/ 0 w 335"/>
                    <a:gd name="T1" fmla="*/ 38 h 38"/>
                    <a:gd name="T2" fmla="*/ 39 w 335"/>
                    <a:gd name="T3" fmla="*/ 0 h 38"/>
                    <a:gd name="T4" fmla="*/ 295 w 335"/>
                    <a:gd name="T5" fmla="*/ 0 h 38"/>
                    <a:gd name="T6" fmla="*/ 335 w 335"/>
                    <a:gd name="T7" fmla="*/ 38 h 38"/>
                    <a:gd name="T8" fmla="*/ 0 w 335"/>
                    <a:gd name="T9" fmla="*/ 38 h 38"/>
                    <a:gd name="T10" fmla="*/ 0 60000 65536"/>
                    <a:gd name="T11" fmla="*/ 0 60000 65536"/>
                    <a:gd name="T12" fmla="*/ 0 60000 65536"/>
                    <a:gd name="T13" fmla="*/ 0 60000 65536"/>
                    <a:gd name="T14" fmla="*/ 0 60000 65536"/>
                    <a:gd name="T15" fmla="*/ 0 w 335"/>
                    <a:gd name="T16" fmla="*/ 0 h 38"/>
                    <a:gd name="T17" fmla="*/ 335 w 335"/>
                    <a:gd name="T18" fmla="*/ 38 h 38"/>
                  </a:gdLst>
                  <a:ahLst/>
                  <a:cxnLst>
                    <a:cxn ang="T10">
                      <a:pos x="T0" y="T1"/>
                    </a:cxn>
                    <a:cxn ang="T11">
                      <a:pos x="T2" y="T3"/>
                    </a:cxn>
                    <a:cxn ang="T12">
                      <a:pos x="T4" y="T5"/>
                    </a:cxn>
                    <a:cxn ang="T13">
                      <a:pos x="T6" y="T7"/>
                    </a:cxn>
                    <a:cxn ang="T14">
                      <a:pos x="T8" y="T9"/>
                    </a:cxn>
                  </a:cxnLst>
                  <a:rect l="T15" t="T16" r="T17" b="T18"/>
                  <a:pathLst>
                    <a:path w="335" h="38">
                      <a:moveTo>
                        <a:pt x="0" y="38"/>
                      </a:moveTo>
                      <a:lnTo>
                        <a:pt x="39" y="0"/>
                      </a:lnTo>
                      <a:lnTo>
                        <a:pt x="295" y="0"/>
                      </a:lnTo>
                      <a:lnTo>
                        <a:pt x="335" y="38"/>
                      </a:lnTo>
                      <a:lnTo>
                        <a:pt x="0" y="38"/>
                      </a:lnTo>
                      <a:close/>
                    </a:path>
                  </a:pathLst>
                </a:custGeom>
                <a:solidFill>
                  <a:srgbClr val="C9C9B6"/>
                </a:solidFill>
                <a:ln w="9525">
                  <a:noFill/>
                  <a:round/>
                </a:ln>
              </p:spPr>
              <p:txBody>
                <a:bodyPr/>
                <a:lstStyle/>
                <a:p>
                  <a:endParaRPr lang="zh-CN" altLang="en-US"/>
                </a:p>
              </p:txBody>
            </p:sp>
            <p:sp>
              <p:nvSpPr>
                <p:cNvPr id="68929" name="Freeform 156"/>
                <p:cNvSpPr/>
                <p:nvPr/>
              </p:nvSpPr>
              <p:spPr bwMode="auto">
                <a:xfrm>
                  <a:off x="5237" y="2617"/>
                  <a:ext cx="335" cy="38"/>
                </a:xfrm>
                <a:custGeom>
                  <a:avLst/>
                  <a:gdLst>
                    <a:gd name="T0" fmla="*/ 0 w 335"/>
                    <a:gd name="T1" fmla="*/ 38 h 38"/>
                    <a:gd name="T2" fmla="*/ 39 w 335"/>
                    <a:gd name="T3" fmla="*/ 0 h 38"/>
                    <a:gd name="T4" fmla="*/ 295 w 335"/>
                    <a:gd name="T5" fmla="*/ 0 h 38"/>
                    <a:gd name="T6" fmla="*/ 335 w 335"/>
                    <a:gd name="T7" fmla="*/ 38 h 38"/>
                    <a:gd name="T8" fmla="*/ 0 w 335"/>
                    <a:gd name="T9" fmla="*/ 38 h 38"/>
                    <a:gd name="T10" fmla="*/ 0 60000 65536"/>
                    <a:gd name="T11" fmla="*/ 0 60000 65536"/>
                    <a:gd name="T12" fmla="*/ 0 60000 65536"/>
                    <a:gd name="T13" fmla="*/ 0 60000 65536"/>
                    <a:gd name="T14" fmla="*/ 0 60000 65536"/>
                    <a:gd name="T15" fmla="*/ 0 w 335"/>
                    <a:gd name="T16" fmla="*/ 0 h 38"/>
                    <a:gd name="T17" fmla="*/ 335 w 335"/>
                    <a:gd name="T18" fmla="*/ 38 h 38"/>
                  </a:gdLst>
                  <a:ahLst/>
                  <a:cxnLst>
                    <a:cxn ang="T10">
                      <a:pos x="T0" y="T1"/>
                    </a:cxn>
                    <a:cxn ang="T11">
                      <a:pos x="T2" y="T3"/>
                    </a:cxn>
                    <a:cxn ang="T12">
                      <a:pos x="T4" y="T5"/>
                    </a:cxn>
                    <a:cxn ang="T13">
                      <a:pos x="T6" y="T7"/>
                    </a:cxn>
                    <a:cxn ang="T14">
                      <a:pos x="T8" y="T9"/>
                    </a:cxn>
                  </a:cxnLst>
                  <a:rect l="T15" t="T16" r="T17" b="T18"/>
                  <a:pathLst>
                    <a:path w="335" h="38">
                      <a:moveTo>
                        <a:pt x="0" y="38"/>
                      </a:moveTo>
                      <a:lnTo>
                        <a:pt x="39" y="0"/>
                      </a:lnTo>
                      <a:lnTo>
                        <a:pt x="295" y="0"/>
                      </a:lnTo>
                      <a:lnTo>
                        <a:pt x="335" y="38"/>
                      </a:lnTo>
                      <a:lnTo>
                        <a:pt x="0" y="38"/>
                      </a:lnTo>
                      <a:close/>
                    </a:path>
                  </a:pathLst>
                </a:custGeom>
                <a:solidFill>
                  <a:srgbClr val="C9C9B6"/>
                </a:solidFill>
                <a:ln w="9525">
                  <a:noFill/>
                  <a:round/>
                </a:ln>
              </p:spPr>
              <p:txBody>
                <a:bodyPr/>
                <a:lstStyle/>
                <a:p>
                  <a:endParaRPr lang="zh-CN" altLang="en-US"/>
                </a:p>
              </p:txBody>
            </p:sp>
            <p:sp>
              <p:nvSpPr>
                <p:cNvPr id="68930" name="Rectangle 157"/>
                <p:cNvSpPr>
                  <a:spLocks noChangeArrowheads="1"/>
                </p:cNvSpPr>
                <p:nvPr/>
              </p:nvSpPr>
              <p:spPr bwMode="auto">
                <a:xfrm>
                  <a:off x="5239" y="2653"/>
                  <a:ext cx="331" cy="15"/>
                </a:xfrm>
                <a:prstGeom prst="rect">
                  <a:avLst/>
                </a:prstGeom>
                <a:solidFill>
                  <a:srgbClr val="BAB79D"/>
                </a:solidFill>
                <a:ln w="9525">
                  <a:noFill/>
                  <a:miter lim="800000"/>
                </a:ln>
              </p:spPr>
              <p:txBody>
                <a:bodyPr/>
                <a:lstStyle/>
                <a:p>
                  <a:endParaRPr lang="zh-CN" altLang="en-US"/>
                </a:p>
              </p:txBody>
            </p:sp>
          </p:grpSp>
        </p:grpSp>
      </p:grpSp>
      <p:grpSp>
        <p:nvGrpSpPr>
          <p:cNvPr id="68636" name="Group 158"/>
          <p:cNvGrpSpPr/>
          <p:nvPr/>
        </p:nvGrpSpPr>
        <p:grpSpPr bwMode="auto">
          <a:xfrm>
            <a:off x="8158163" y="2581275"/>
            <a:ext cx="506412" cy="515938"/>
            <a:chOff x="5237" y="1587"/>
            <a:chExt cx="343" cy="353"/>
          </a:xfrm>
        </p:grpSpPr>
        <p:grpSp>
          <p:nvGrpSpPr>
            <p:cNvPr id="68891" name="Group 159"/>
            <p:cNvGrpSpPr/>
            <p:nvPr/>
          </p:nvGrpSpPr>
          <p:grpSpPr bwMode="auto">
            <a:xfrm>
              <a:off x="5245" y="1594"/>
              <a:ext cx="335" cy="346"/>
              <a:chOff x="5245" y="1594"/>
              <a:chExt cx="335" cy="346"/>
            </a:xfrm>
          </p:grpSpPr>
          <p:sp>
            <p:nvSpPr>
              <p:cNvPr id="68905" name="Freeform 160"/>
              <p:cNvSpPr/>
              <p:nvPr/>
            </p:nvSpPr>
            <p:spPr bwMode="auto">
              <a:xfrm>
                <a:off x="5254" y="1773"/>
                <a:ext cx="316" cy="34"/>
              </a:xfrm>
              <a:custGeom>
                <a:avLst/>
                <a:gdLst>
                  <a:gd name="T0" fmla="*/ 0 w 316"/>
                  <a:gd name="T1" fmla="*/ 34 h 34"/>
                  <a:gd name="T2" fmla="*/ 37 w 316"/>
                  <a:gd name="T3" fmla="*/ 0 h 34"/>
                  <a:gd name="T4" fmla="*/ 278 w 316"/>
                  <a:gd name="T5" fmla="*/ 0 h 34"/>
                  <a:gd name="T6" fmla="*/ 316 w 316"/>
                  <a:gd name="T7" fmla="*/ 34 h 34"/>
                  <a:gd name="T8" fmla="*/ 0 w 316"/>
                  <a:gd name="T9" fmla="*/ 34 h 34"/>
                  <a:gd name="T10" fmla="*/ 0 60000 65536"/>
                  <a:gd name="T11" fmla="*/ 0 60000 65536"/>
                  <a:gd name="T12" fmla="*/ 0 60000 65536"/>
                  <a:gd name="T13" fmla="*/ 0 60000 65536"/>
                  <a:gd name="T14" fmla="*/ 0 60000 65536"/>
                  <a:gd name="T15" fmla="*/ 0 w 316"/>
                  <a:gd name="T16" fmla="*/ 0 h 34"/>
                  <a:gd name="T17" fmla="*/ 316 w 316"/>
                  <a:gd name="T18" fmla="*/ 34 h 34"/>
                </a:gdLst>
                <a:ahLst/>
                <a:cxnLst>
                  <a:cxn ang="T10">
                    <a:pos x="T0" y="T1"/>
                  </a:cxn>
                  <a:cxn ang="T11">
                    <a:pos x="T2" y="T3"/>
                  </a:cxn>
                  <a:cxn ang="T12">
                    <a:pos x="T4" y="T5"/>
                  </a:cxn>
                  <a:cxn ang="T13">
                    <a:pos x="T6" y="T7"/>
                  </a:cxn>
                  <a:cxn ang="T14">
                    <a:pos x="T8" y="T9"/>
                  </a:cxn>
                </a:cxnLst>
                <a:rect l="T15" t="T16" r="T17" b="T18"/>
                <a:pathLst>
                  <a:path w="316" h="34">
                    <a:moveTo>
                      <a:pt x="0" y="34"/>
                    </a:moveTo>
                    <a:lnTo>
                      <a:pt x="37" y="0"/>
                    </a:lnTo>
                    <a:lnTo>
                      <a:pt x="278" y="0"/>
                    </a:lnTo>
                    <a:lnTo>
                      <a:pt x="316" y="34"/>
                    </a:lnTo>
                    <a:lnTo>
                      <a:pt x="0" y="34"/>
                    </a:lnTo>
                    <a:close/>
                  </a:path>
                </a:pathLst>
              </a:custGeom>
              <a:solidFill>
                <a:srgbClr val="000000"/>
              </a:solidFill>
              <a:ln w="9525">
                <a:noFill/>
                <a:round/>
              </a:ln>
            </p:spPr>
            <p:txBody>
              <a:bodyPr/>
              <a:lstStyle/>
              <a:p>
                <a:endParaRPr lang="zh-CN" altLang="en-US"/>
              </a:p>
            </p:txBody>
          </p:sp>
          <p:sp>
            <p:nvSpPr>
              <p:cNvPr id="68906" name="Freeform 161"/>
              <p:cNvSpPr/>
              <p:nvPr/>
            </p:nvSpPr>
            <p:spPr bwMode="auto">
              <a:xfrm>
                <a:off x="5254" y="1773"/>
                <a:ext cx="316" cy="34"/>
              </a:xfrm>
              <a:custGeom>
                <a:avLst/>
                <a:gdLst>
                  <a:gd name="T0" fmla="*/ 0 w 316"/>
                  <a:gd name="T1" fmla="*/ 34 h 34"/>
                  <a:gd name="T2" fmla="*/ 37 w 316"/>
                  <a:gd name="T3" fmla="*/ 0 h 34"/>
                  <a:gd name="T4" fmla="*/ 278 w 316"/>
                  <a:gd name="T5" fmla="*/ 0 h 34"/>
                  <a:gd name="T6" fmla="*/ 316 w 316"/>
                  <a:gd name="T7" fmla="*/ 34 h 34"/>
                  <a:gd name="T8" fmla="*/ 0 w 316"/>
                  <a:gd name="T9" fmla="*/ 34 h 34"/>
                  <a:gd name="T10" fmla="*/ 0 60000 65536"/>
                  <a:gd name="T11" fmla="*/ 0 60000 65536"/>
                  <a:gd name="T12" fmla="*/ 0 60000 65536"/>
                  <a:gd name="T13" fmla="*/ 0 60000 65536"/>
                  <a:gd name="T14" fmla="*/ 0 60000 65536"/>
                  <a:gd name="T15" fmla="*/ 0 w 316"/>
                  <a:gd name="T16" fmla="*/ 0 h 34"/>
                  <a:gd name="T17" fmla="*/ 316 w 316"/>
                  <a:gd name="T18" fmla="*/ 34 h 34"/>
                </a:gdLst>
                <a:ahLst/>
                <a:cxnLst>
                  <a:cxn ang="T10">
                    <a:pos x="T0" y="T1"/>
                  </a:cxn>
                  <a:cxn ang="T11">
                    <a:pos x="T2" y="T3"/>
                  </a:cxn>
                  <a:cxn ang="T12">
                    <a:pos x="T4" y="T5"/>
                  </a:cxn>
                  <a:cxn ang="T13">
                    <a:pos x="T6" y="T7"/>
                  </a:cxn>
                  <a:cxn ang="T14">
                    <a:pos x="T8" y="T9"/>
                  </a:cxn>
                </a:cxnLst>
                <a:rect l="T15" t="T16" r="T17" b="T18"/>
                <a:pathLst>
                  <a:path w="316" h="34">
                    <a:moveTo>
                      <a:pt x="0" y="34"/>
                    </a:moveTo>
                    <a:lnTo>
                      <a:pt x="37" y="0"/>
                    </a:lnTo>
                    <a:lnTo>
                      <a:pt x="278" y="0"/>
                    </a:lnTo>
                    <a:lnTo>
                      <a:pt x="316" y="34"/>
                    </a:lnTo>
                    <a:lnTo>
                      <a:pt x="0" y="34"/>
                    </a:lnTo>
                    <a:close/>
                  </a:path>
                </a:pathLst>
              </a:custGeom>
              <a:solidFill>
                <a:srgbClr val="000000"/>
              </a:solidFill>
              <a:ln w="9525">
                <a:noFill/>
                <a:round/>
              </a:ln>
            </p:spPr>
            <p:txBody>
              <a:bodyPr/>
              <a:lstStyle/>
              <a:p>
                <a:endParaRPr lang="zh-CN" altLang="en-US"/>
              </a:p>
            </p:txBody>
          </p:sp>
          <p:sp>
            <p:nvSpPr>
              <p:cNvPr id="68907" name="Freeform 162"/>
              <p:cNvSpPr/>
              <p:nvPr/>
            </p:nvSpPr>
            <p:spPr bwMode="auto">
              <a:xfrm>
                <a:off x="5301" y="1594"/>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 name="T10" fmla="*/ 0 60000 65536"/>
                  <a:gd name="T11" fmla="*/ 0 60000 65536"/>
                  <a:gd name="T12" fmla="*/ 0 60000 65536"/>
                  <a:gd name="T13" fmla="*/ 0 60000 65536"/>
                  <a:gd name="T14" fmla="*/ 0 60000 65536"/>
                  <a:gd name="T15" fmla="*/ 0 w 223"/>
                  <a:gd name="T16" fmla="*/ 0 h 23"/>
                  <a:gd name="T17" fmla="*/ 223 w 223"/>
                  <a:gd name="T18" fmla="*/ 23 h 23"/>
                </a:gdLst>
                <a:ahLst/>
                <a:cxnLst>
                  <a:cxn ang="T10">
                    <a:pos x="T0" y="T1"/>
                  </a:cxn>
                  <a:cxn ang="T11">
                    <a:pos x="T2" y="T3"/>
                  </a:cxn>
                  <a:cxn ang="T12">
                    <a:pos x="T4" y="T5"/>
                  </a:cxn>
                  <a:cxn ang="T13">
                    <a:pos x="T6" y="T7"/>
                  </a:cxn>
                  <a:cxn ang="T14">
                    <a:pos x="T8" y="T9"/>
                  </a:cxn>
                </a:cxnLst>
                <a:rect l="T15" t="T16" r="T17" b="T18"/>
                <a:pathLst>
                  <a:path w="223" h="23">
                    <a:moveTo>
                      <a:pt x="0" y="23"/>
                    </a:moveTo>
                    <a:lnTo>
                      <a:pt x="27" y="0"/>
                    </a:lnTo>
                    <a:lnTo>
                      <a:pt x="196" y="0"/>
                    </a:lnTo>
                    <a:lnTo>
                      <a:pt x="223" y="23"/>
                    </a:lnTo>
                    <a:lnTo>
                      <a:pt x="0" y="23"/>
                    </a:lnTo>
                    <a:close/>
                  </a:path>
                </a:pathLst>
              </a:custGeom>
              <a:solidFill>
                <a:srgbClr val="000000"/>
              </a:solidFill>
              <a:ln w="9525">
                <a:noFill/>
                <a:round/>
              </a:ln>
            </p:spPr>
            <p:txBody>
              <a:bodyPr/>
              <a:lstStyle/>
              <a:p>
                <a:endParaRPr lang="zh-CN" altLang="en-US"/>
              </a:p>
            </p:txBody>
          </p:sp>
          <p:sp>
            <p:nvSpPr>
              <p:cNvPr id="68908" name="Freeform 163"/>
              <p:cNvSpPr/>
              <p:nvPr/>
            </p:nvSpPr>
            <p:spPr bwMode="auto">
              <a:xfrm>
                <a:off x="5301" y="1594"/>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 name="T10" fmla="*/ 0 60000 65536"/>
                  <a:gd name="T11" fmla="*/ 0 60000 65536"/>
                  <a:gd name="T12" fmla="*/ 0 60000 65536"/>
                  <a:gd name="T13" fmla="*/ 0 60000 65536"/>
                  <a:gd name="T14" fmla="*/ 0 60000 65536"/>
                  <a:gd name="T15" fmla="*/ 0 w 223"/>
                  <a:gd name="T16" fmla="*/ 0 h 23"/>
                  <a:gd name="T17" fmla="*/ 223 w 223"/>
                  <a:gd name="T18" fmla="*/ 23 h 23"/>
                </a:gdLst>
                <a:ahLst/>
                <a:cxnLst>
                  <a:cxn ang="T10">
                    <a:pos x="T0" y="T1"/>
                  </a:cxn>
                  <a:cxn ang="T11">
                    <a:pos x="T2" y="T3"/>
                  </a:cxn>
                  <a:cxn ang="T12">
                    <a:pos x="T4" y="T5"/>
                  </a:cxn>
                  <a:cxn ang="T13">
                    <a:pos x="T6" y="T7"/>
                  </a:cxn>
                  <a:cxn ang="T14">
                    <a:pos x="T8" y="T9"/>
                  </a:cxn>
                </a:cxnLst>
                <a:rect l="T15" t="T16" r="T17" b="T18"/>
                <a:pathLst>
                  <a:path w="223" h="23">
                    <a:moveTo>
                      <a:pt x="0" y="23"/>
                    </a:moveTo>
                    <a:lnTo>
                      <a:pt x="27" y="0"/>
                    </a:lnTo>
                    <a:lnTo>
                      <a:pt x="196" y="0"/>
                    </a:lnTo>
                    <a:lnTo>
                      <a:pt x="223" y="23"/>
                    </a:lnTo>
                    <a:lnTo>
                      <a:pt x="0" y="23"/>
                    </a:lnTo>
                    <a:close/>
                  </a:path>
                </a:pathLst>
              </a:custGeom>
              <a:solidFill>
                <a:srgbClr val="000000"/>
              </a:solidFill>
              <a:ln w="9525">
                <a:noFill/>
                <a:round/>
              </a:ln>
            </p:spPr>
            <p:txBody>
              <a:bodyPr/>
              <a:lstStyle/>
              <a:p>
                <a:endParaRPr lang="zh-CN" altLang="en-US"/>
              </a:p>
            </p:txBody>
          </p:sp>
          <p:sp>
            <p:nvSpPr>
              <p:cNvPr id="68909" name="Rectangle 164"/>
              <p:cNvSpPr>
                <a:spLocks noChangeArrowheads="1"/>
              </p:cNvSpPr>
              <p:nvPr/>
            </p:nvSpPr>
            <p:spPr bwMode="auto">
              <a:xfrm>
                <a:off x="5301" y="1617"/>
                <a:ext cx="223" cy="175"/>
              </a:xfrm>
              <a:prstGeom prst="rect">
                <a:avLst/>
              </a:prstGeom>
              <a:solidFill>
                <a:srgbClr val="000000"/>
              </a:solidFill>
              <a:ln w="9525">
                <a:noFill/>
                <a:miter lim="800000"/>
              </a:ln>
            </p:spPr>
            <p:txBody>
              <a:bodyPr/>
              <a:lstStyle/>
              <a:p>
                <a:endParaRPr lang="zh-CN" altLang="en-US"/>
              </a:p>
            </p:txBody>
          </p:sp>
          <p:sp>
            <p:nvSpPr>
              <p:cNvPr id="68910" name="Rectangle 165"/>
              <p:cNvSpPr>
                <a:spLocks noChangeArrowheads="1"/>
              </p:cNvSpPr>
              <p:nvPr/>
            </p:nvSpPr>
            <p:spPr bwMode="auto">
              <a:xfrm>
                <a:off x="5256" y="1805"/>
                <a:ext cx="314" cy="78"/>
              </a:xfrm>
              <a:prstGeom prst="rect">
                <a:avLst/>
              </a:prstGeom>
              <a:solidFill>
                <a:srgbClr val="000000"/>
              </a:solidFill>
              <a:ln w="9525">
                <a:noFill/>
                <a:miter lim="800000"/>
              </a:ln>
            </p:spPr>
            <p:txBody>
              <a:bodyPr/>
              <a:lstStyle/>
              <a:p>
                <a:endParaRPr lang="zh-CN" altLang="en-US"/>
              </a:p>
            </p:txBody>
          </p:sp>
          <p:sp>
            <p:nvSpPr>
              <p:cNvPr id="68911" name="Rectangle 166"/>
              <p:cNvSpPr>
                <a:spLocks noChangeArrowheads="1"/>
              </p:cNvSpPr>
              <p:nvPr/>
            </p:nvSpPr>
            <p:spPr bwMode="auto">
              <a:xfrm>
                <a:off x="5322" y="1638"/>
                <a:ext cx="181" cy="135"/>
              </a:xfrm>
              <a:prstGeom prst="rect">
                <a:avLst/>
              </a:prstGeom>
              <a:solidFill>
                <a:srgbClr val="000000"/>
              </a:solidFill>
              <a:ln w="9525">
                <a:noFill/>
                <a:miter lim="800000"/>
              </a:ln>
            </p:spPr>
            <p:txBody>
              <a:bodyPr/>
              <a:lstStyle/>
              <a:p>
                <a:endParaRPr lang="zh-CN" altLang="en-US"/>
              </a:p>
            </p:txBody>
          </p:sp>
          <p:sp>
            <p:nvSpPr>
              <p:cNvPr id="68912" name="Line 167"/>
              <p:cNvSpPr>
                <a:spLocks noChangeShapeType="1"/>
              </p:cNvSpPr>
              <p:nvPr/>
            </p:nvSpPr>
            <p:spPr bwMode="auto">
              <a:xfrm flipH="1">
                <a:off x="5470" y="1834"/>
                <a:ext cx="75" cy="1"/>
              </a:xfrm>
              <a:prstGeom prst="line">
                <a:avLst/>
              </a:prstGeom>
              <a:noFill/>
              <a:ln w="9525">
                <a:solidFill>
                  <a:srgbClr val="000000"/>
                </a:solidFill>
                <a:round/>
              </a:ln>
            </p:spPr>
            <p:txBody>
              <a:bodyPr/>
              <a:lstStyle/>
              <a:p>
                <a:endParaRPr lang="zh-CN" altLang="en-US"/>
              </a:p>
            </p:txBody>
          </p:sp>
          <p:grpSp>
            <p:nvGrpSpPr>
              <p:cNvPr id="68913" name="Group 168"/>
              <p:cNvGrpSpPr/>
              <p:nvPr/>
            </p:nvGrpSpPr>
            <p:grpSpPr bwMode="auto">
              <a:xfrm>
                <a:off x="5245" y="1889"/>
                <a:ext cx="335" cy="51"/>
                <a:chOff x="5245" y="1889"/>
                <a:chExt cx="335" cy="51"/>
              </a:xfrm>
            </p:grpSpPr>
            <p:sp>
              <p:nvSpPr>
                <p:cNvPr id="68914" name="Freeform 169"/>
                <p:cNvSpPr/>
                <p:nvPr/>
              </p:nvSpPr>
              <p:spPr bwMode="auto">
                <a:xfrm>
                  <a:off x="5245" y="1889"/>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 name="T10" fmla="*/ 0 60000 65536"/>
                    <a:gd name="T11" fmla="*/ 0 60000 65536"/>
                    <a:gd name="T12" fmla="*/ 0 60000 65536"/>
                    <a:gd name="T13" fmla="*/ 0 60000 65536"/>
                    <a:gd name="T14" fmla="*/ 0 60000 65536"/>
                    <a:gd name="T15" fmla="*/ 0 w 335"/>
                    <a:gd name="T16" fmla="*/ 0 h 38"/>
                    <a:gd name="T17" fmla="*/ 335 w 335"/>
                    <a:gd name="T18" fmla="*/ 38 h 38"/>
                  </a:gdLst>
                  <a:ahLst/>
                  <a:cxnLst>
                    <a:cxn ang="T10">
                      <a:pos x="T0" y="T1"/>
                    </a:cxn>
                    <a:cxn ang="T11">
                      <a:pos x="T2" y="T3"/>
                    </a:cxn>
                    <a:cxn ang="T12">
                      <a:pos x="T4" y="T5"/>
                    </a:cxn>
                    <a:cxn ang="T13">
                      <a:pos x="T6" y="T7"/>
                    </a:cxn>
                    <a:cxn ang="T14">
                      <a:pos x="T8" y="T9"/>
                    </a:cxn>
                  </a:cxnLst>
                  <a:rect l="T15" t="T16" r="T17" b="T18"/>
                  <a:pathLst>
                    <a:path w="335" h="38">
                      <a:moveTo>
                        <a:pt x="0" y="38"/>
                      </a:moveTo>
                      <a:lnTo>
                        <a:pt x="40" y="0"/>
                      </a:lnTo>
                      <a:lnTo>
                        <a:pt x="296" y="0"/>
                      </a:lnTo>
                      <a:lnTo>
                        <a:pt x="335" y="38"/>
                      </a:lnTo>
                      <a:lnTo>
                        <a:pt x="0" y="38"/>
                      </a:lnTo>
                      <a:close/>
                    </a:path>
                  </a:pathLst>
                </a:custGeom>
                <a:solidFill>
                  <a:srgbClr val="000000"/>
                </a:solidFill>
                <a:ln w="9525">
                  <a:noFill/>
                  <a:round/>
                </a:ln>
              </p:spPr>
              <p:txBody>
                <a:bodyPr/>
                <a:lstStyle/>
                <a:p>
                  <a:endParaRPr lang="zh-CN" altLang="en-US"/>
                </a:p>
              </p:txBody>
            </p:sp>
            <p:sp>
              <p:nvSpPr>
                <p:cNvPr id="68915" name="Freeform 170"/>
                <p:cNvSpPr/>
                <p:nvPr/>
              </p:nvSpPr>
              <p:spPr bwMode="auto">
                <a:xfrm>
                  <a:off x="5245" y="1889"/>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 name="T10" fmla="*/ 0 60000 65536"/>
                    <a:gd name="T11" fmla="*/ 0 60000 65536"/>
                    <a:gd name="T12" fmla="*/ 0 60000 65536"/>
                    <a:gd name="T13" fmla="*/ 0 60000 65536"/>
                    <a:gd name="T14" fmla="*/ 0 60000 65536"/>
                    <a:gd name="T15" fmla="*/ 0 w 335"/>
                    <a:gd name="T16" fmla="*/ 0 h 38"/>
                    <a:gd name="T17" fmla="*/ 335 w 335"/>
                    <a:gd name="T18" fmla="*/ 38 h 38"/>
                  </a:gdLst>
                  <a:ahLst/>
                  <a:cxnLst>
                    <a:cxn ang="T10">
                      <a:pos x="T0" y="T1"/>
                    </a:cxn>
                    <a:cxn ang="T11">
                      <a:pos x="T2" y="T3"/>
                    </a:cxn>
                    <a:cxn ang="T12">
                      <a:pos x="T4" y="T5"/>
                    </a:cxn>
                    <a:cxn ang="T13">
                      <a:pos x="T6" y="T7"/>
                    </a:cxn>
                    <a:cxn ang="T14">
                      <a:pos x="T8" y="T9"/>
                    </a:cxn>
                  </a:cxnLst>
                  <a:rect l="T15" t="T16" r="T17" b="T18"/>
                  <a:pathLst>
                    <a:path w="335" h="38">
                      <a:moveTo>
                        <a:pt x="0" y="38"/>
                      </a:moveTo>
                      <a:lnTo>
                        <a:pt x="40" y="0"/>
                      </a:lnTo>
                      <a:lnTo>
                        <a:pt x="296" y="0"/>
                      </a:lnTo>
                      <a:lnTo>
                        <a:pt x="335" y="38"/>
                      </a:lnTo>
                      <a:lnTo>
                        <a:pt x="0" y="38"/>
                      </a:lnTo>
                      <a:close/>
                    </a:path>
                  </a:pathLst>
                </a:custGeom>
                <a:solidFill>
                  <a:srgbClr val="000000"/>
                </a:solidFill>
                <a:ln w="9525">
                  <a:noFill/>
                  <a:round/>
                </a:ln>
              </p:spPr>
              <p:txBody>
                <a:bodyPr/>
                <a:lstStyle/>
                <a:p>
                  <a:endParaRPr lang="zh-CN" altLang="en-US"/>
                </a:p>
              </p:txBody>
            </p:sp>
            <p:sp>
              <p:nvSpPr>
                <p:cNvPr id="68916" name="Rectangle 171"/>
                <p:cNvSpPr>
                  <a:spLocks noChangeArrowheads="1"/>
                </p:cNvSpPr>
                <p:nvPr/>
              </p:nvSpPr>
              <p:spPr bwMode="auto">
                <a:xfrm>
                  <a:off x="5247" y="1925"/>
                  <a:ext cx="331" cy="15"/>
                </a:xfrm>
                <a:prstGeom prst="rect">
                  <a:avLst/>
                </a:prstGeom>
                <a:solidFill>
                  <a:srgbClr val="000000"/>
                </a:solidFill>
                <a:ln w="9525">
                  <a:noFill/>
                  <a:miter lim="800000"/>
                </a:ln>
              </p:spPr>
              <p:txBody>
                <a:bodyPr/>
                <a:lstStyle/>
                <a:p>
                  <a:endParaRPr lang="zh-CN" altLang="en-US"/>
                </a:p>
              </p:txBody>
            </p:sp>
          </p:grpSp>
        </p:grpSp>
        <p:grpSp>
          <p:nvGrpSpPr>
            <p:cNvPr id="68892" name="Group 172"/>
            <p:cNvGrpSpPr/>
            <p:nvPr/>
          </p:nvGrpSpPr>
          <p:grpSpPr bwMode="auto">
            <a:xfrm>
              <a:off x="5237" y="1587"/>
              <a:ext cx="335" cy="346"/>
              <a:chOff x="5237" y="1587"/>
              <a:chExt cx="335" cy="346"/>
            </a:xfrm>
          </p:grpSpPr>
          <p:sp>
            <p:nvSpPr>
              <p:cNvPr id="68893" name="Freeform 173"/>
              <p:cNvSpPr/>
              <p:nvPr/>
            </p:nvSpPr>
            <p:spPr bwMode="auto">
              <a:xfrm>
                <a:off x="5245" y="1767"/>
                <a:ext cx="316" cy="33"/>
              </a:xfrm>
              <a:custGeom>
                <a:avLst/>
                <a:gdLst>
                  <a:gd name="T0" fmla="*/ 0 w 316"/>
                  <a:gd name="T1" fmla="*/ 33 h 33"/>
                  <a:gd name="T2" fmla="*/ 37 w 316"/>
                  <a:gd name="T3" fmla="*/ 0 h 33"/>
                  <a:gd name="T4" fmla="*/ 279 w 316"/>
                  <a:gd name="T5" fmla="*/ 0 h 33"/>
                  <a:gd name="T6" fmla="*/ 316 w 316"/>
                  <a:gd name="T7" fmla="*/ 33 h 33"/>
                  <a:gd name="T8" fmla="*/ 0 w 316"/>
                  <a:gd name="T9" fmla="*/ 33 h 33"/>
                  <a:gd name="T10" fmla="*/ 0 60000 65536"/>
                  <a:gd name="T11" fmla="*/ 0 60000 65536"/>
                  <a:gd name="T12" fmla="*/ 0 60000 65536"/>
                  <a:gd name="T13" fmla="*/ 0 60000 65536"/>
                  <a:gd name="T14" fmla="*/ 0 60000 65536"/>
                  <a:gd name="T15" fmla="*/ 0 w 316"/>
                  <a:gd name="T16" fmla="*/ 0 h 33"/>
                  <a:gd name="T17" fmla="*/ 316 w 316"/>
                  <a:gd name="T18" fmla="*/ 33 h 33"/>
                </a:gdLst>
                <a:ahLst/>
                <a:cxnLst>
                  <a:cxn ang="T10">
                    <a:pos x="T0" y="T1"/>
                  </a:cxn>
                  <a:cxn ang="T11">
                    <a:pos x="T2" y="T3"/>
                  </a:cxn>
                  <a:cxn ang="T12">
                    <a:pos x="T4" y="T5"/>
                  </a:cxn>
                  <a:cxn ang="T13">
                    <a:pos x="T6" y="T7"/>
                  </a:cxn>
                  <a:cxn ang="T14">
                    <a:pos x="T8" y="T9"/>
                  </a:cxn>
                </a:cxnLst>
                <a:rect l="T15" t="T16" r="T17" b="T18"/>
                <a:pathLst>
                  <a:path w="316" h="33">
                    <a:moveTo>
                      <a:pt x="0" y="33"/>
                    </a:moveTo>
                    <a:lnTo>
                      <a:pt x="37" y="0"/>
                    </a:lnTo>
                    <a:lnTo>
                      <a:pt x="279" y="0"/>
                    </a:lnTo>
                    <a:lnTo>
                      <a:pt x="316" y="33"/>
                    </a:lnTo>
                    <a:lnTo>
                      <a:pt x="0" y="33"/>
                    </a:lnTo>
                    <a:close/>
                  </a:path>
                </a:pathLst>
              </a:custGeom>
              <a:solidFill>
                <a:srgbClr val="C9C9B6"/>
              </a:solidFill>
              <a:ln w="9525">
                <a:noFill/>
                <a:round/>
              </a:ln>
            </p:spPr>
            <p:txBody>
              <a:bodyPr/>
              <a:lstStyle/>
              <a:p>
                <a:endParaRPr lang="zh-CN" altLang="en-US"/>
              </a:p>
            </p:txBody>
          </p:sp>
          <p:sp>
            <p:nvSpPr>
              <p:cNvPr id="68894" name="Freeform 174"/>
              <p:cNvSpPr/>
              <p:nvPr/>
            </p:nvSpPr>
            <p:spPr bwMode="auto">
              <a:xfrm>
                <a:off x="5245" y="1767"/>
                <a:ext cx="316" cy="33"/>
              </a:xfrm>
              <a:custGeom>
                <a:avLst/>
                <a:gdLst>
                  <a:gd name="T0" fmla="*/ 0 w 316"/>
                  <a:gd name="T1" fmla="*/ 33 h 33"/>
                  <a:gd name="T2" fmla="*/ 37 w 316"/>
                  <a:gd name="T3" fmla="*/ 0 h 33"/>
                  <a:gd name="T4" fmla="*/ 279 w 316"/>
                  <a:gd name="T5" fmla="*/ 0 h 33"/>
                  <a:gd name="T6" fmla="*/ 316 w 316"/>
                  <a:gd name="T7" fmla="*/ 33 h 33"/>
                  <a:gd name="T8" fmla="*/ 0 w 316"/>
                  <a:gd name="T9" fmla="*/ 33 h 33"/>
                  <a:gd name="T10" fmla="*/ 0 60000 65536"/>
                  <a:gd name="T11" fmla="*/ 0 60000 65536"/>
                  <a:gd name="T12" fmla="*/ 0 60000 65536"/>
                  <a:gd name="T13" fmla="*/ 0 60000 65536"/>
                  <a:gd name="T14" fmla="*/ 0 60000 65536"/>
                  <a:gd name="T15" fmla="*/ 0 w 316"/>
                  <a:gd name="T16" fmla="*/ 0 h 33"/>
                  <a:gd name="T17" fmla="*/ 316 w 316"/>
                  <a:gd name="T18" fmla="*/ 33 h 33"/>
                </a:gdLst>
                <a:ahLst/>
                <a:cxnLst>
                  <a:cxn ang="T10">
                    <a:pos x="T0" y="T1"/>
                  </a:cxn>
                  <a:cxn ang="T11">
                    <a:pos x="T2" y="T3"/>
                  </a:cxn>
                  <a:cxn ang="T12">
                    <a:pos x="T4" y="T5"/>
                  </a:cxn>
                  <a:cxn ang="T13">
                    <a:pos x="T6" y="T7"/>
                  </a:cxn>
                  <a:cxn ang="T14">
                    <a:pos x="T8" y="T9"/>
                  </a:cxn>
                </a:cxnLst>
                <a:rect l="T15" t="T16" r="T17" b="T18"/>
                <a:pathLst>
                  <a:path w="316" h="33">
                    <a:moveTo>
                      <a:pt x="0" y="33"/>
                    </a:moveTo>
                    <a:lnTo>
                      <a:pt x="37" y="0"/>
                    </a:lnTo>
                    <a:lnTo>
                      <a:pt x="279" y="0"/>
                    </a:lnTo>
                    <a:lnTo>
                      <a:pt x="316" y="33"/>
                    </a:lnTo>
                    <a:lnTo>
                      <a:pt x="0" y="33"/>
                    </a:lnTo>
                    <a:close/>
                  </a:path>
                </a:pathLst>
              </a:custGeom>
              <a:solidFill>
                <a:srgbClr val="C9C9B6"/>
              </a:solidFill>
              <a:ln w="9525">
                <a:noFill/>
                <a:round/>
              </a:ln>
            </p:spPr>
            <p:txBody>
              <a:bodyPr/>
              <a:lstStyle/>
              <a:p>
                <a:endParaRPr lang="zh-CN" altLang="en-US"/>
              </a:p>
            </p:txBody>
          </p:sp>
          <p:sp>
            <p:nvSpPr>
              <p:cNvPr id="68895" name="Freeform 175"/>
              <p:cNvSpPr/>
              <p:nvPr/>
            </p:nvSpPr>
            <p:spPr bwMode="auto">
              <a:xfrm>
                <a:off x="5293" y="1587"/>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 name="T10" fmla="*/ 0 60000 65536"/>
                  <a:gd name="T11" fmla="*/ 0 60000 65536"/>
                  <a:gd name="T12" fmla="*/ 0 60000 65536"/>
                  <a:gd name="T13" fmla="*/ 0 60000 65536"/>
                  <a:gd name="T14" fmla="*/ 0 60000 65536"/>
                  <a:gd name="T15" fmla="*/ 0 w 223"/>
                  <a:gd name="T16" fmla="*/ 0 h 23"/>
                  <a:gd name="T17" fmla="*/ 223 w 223"/>
                  <a:gd name="T18" fmla="*/ 23 h 23"/>
                </a:gdLst>
                <a:ahLst/>
                <a:cxnLst>
                  <a:cxn ang="T10">
                    <a:pos x="T0" y="T1"/>
                  </a:cxn>
                  <a:cxn ang="T11">
                    <a:pos x="T2" y="T3"/>
                  </a:cxn>
                  <a:cxn ang="T12">
                    <a:pos x="T4" y="T5"/>
                  </a:cxn>
                  <a:cxn ang="T13">
                    <a:pos x="T6" y="T7"/>
                  </a:cxn>
                  <a:cxn ang="T14">
                    <a:pos x="T8" y="T9"/>
                  </a:cxn>
                </a:cxnLst>
                <a:rect l="T15" t="T16" r="T17" b="T18"/>
                <a:pathLst>
                  <a:path w="223" h="23">
                    <a:moveTo>
                      <a:pt x="0" y="23"/>
                    </a:moveTo>
                    <a:lnTo>
                      <a:pt x="27" y="0"/>
                    </a:lnTo>
                    <a:lnTo>
                      <a:pt x="196" y="0"/>
                    </a:lnTo>
                    <a:lnTo>
                      <a:pt x="223" y="23"/>
                    </a:lnTo>
                    <a:lnTo>
                      <a:pt x="0" y="23"/>
                    </a:lnTo>
                    <a:close/>
                  </a:path>
                </a:pathLst>
              </a:custGeom>
              <a:solidFill>
                <a:srgbClr val="C9C9B6"/>
              </a:solidFill>
              <a:ln w="9525">
                <a:noFill/>
                <a:round/>
              </a:ln>
            </p:spPr>
            <p:txBody>
              <a:bodyPr/>
              <a:lstStyle/>
              <a:p>
                <a:endParaRPr lang="zh-CN" altLang="en-US"/>
              </a:p>
            </p:txBody>
          </p:sp>
          <p:sp>
            <p:nvSpPr>
              <p:cNvPr id="68896" name="Freeform 176"/>
              <p:cNvSpPr/>
              <p:nvPr/>
            </p:nvSpPr>
            <p:spPr bwMode="auto">
              <a:xfrm>
                <a:off x="5293" y="1587"/>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 name="T10" fmla="*/ 0 60000 65536"/>
                  <a:gd name="T11" fmla="*/ 0 60000 65536"/>
                  <a:gd name="T12" fmla="*/ 0 60000 65536"/>
                  <a:gd name="T13" fmla="*/ 0 60000 65536"/>
                  <a:gd name="T14" fmla="*/ 0 60000 65536"/>
                  <a:gd name="T15" fmla="*/ 0 w 223"/>
                  <a:gd name="T16" fmla="*/ 0 h 23"/>
                  <a:gd name="T17" fmla="*/ 223 w 223"/>
                  <a:gd name="T18" fmla="*/ 23 h 23"/>
                </a:gdLst>
                <a:ahLst/>
                <a:cxnLst>
                  <a:cxn ang="T10">
                    <a:pos x="T0" y="T1"/>
                  </a:cxn>
                  <a:cxn ang="T11">
                    <a:pos x="T2" y="T3"/>
                  </a:cxn>
                  <a:cxn ang="T12">
                    <a:pos x="T4" y="T5"/>
                  </a:cxn>
                  <a:cxn ang="T13">
                    <a:pos x="T6" y="T7"/>
                  </a:cxn>
                  <a:cxn ang="T14">
                    <a:pos x="T8" y="T9"/>
                  </a:cxn>
                </a:cxnLst>
                <a:rect l="T15" t="T16" r="T17" b="T18"/>
                <a:pathLst>
                  <a:path w="223" h="23">
                    <a:moveTo>
                      <a:pt x="0" y="23"/>
                    </a:moveTo>
                    <a:lnTo>
                      <a:pt x="27" y="0"/>
                    </a:lnTo>
                    <a:lnTo>
                      <a:pt x="196" y="0"/>
                    </a:lnTo>
                    <a:lnTo>
                      <a:pt x="223" y="23"/>
                    </a:lnTo>
                    <a:lnTo>
                      <a:pt x="0" y="23"/>
                    </a:lnTo>
                    <a:close/>
                  </a:path>
                </a:pathLst>
              </a:custGeom>
              <a:solidFill>
                <a:srgbClr val="C9C9B6"/>
              </a:solidFill>
              <a:ln w="9525">
                <a:noFill/>
                <a:round/>
              </a:ln>
            </p:spPr>
            <p:txBody>
              <a:bodyPr/>
              <a:lstStyle/>
              <a:p>
                <a:endParaRPr lang="zh-CN" altLang="en-US"/>
              </a:p>
            </p:txBody>
          </p:sp>
          <p:sp>
            <p:nvSpPr>
              <p:cNvPr id="68897" name="Rectangle 177"/>
              <p:cNvSpPr>
                <a:spLocks noChangeArrowheads="1"/>
              </p:cNvSpPr>
              <p:nvPr/>
            </p:nvSpPr>
            <p:spPr bwMode="auto">
              <a:xfrm>
                <a:off x="5293" y="1610"/>
                <a:ext cx="223" cy="176"/>
              </a:xfrm>
              <a:prstGeom prst="rect">
                <a:avLst/>
              </a:prstGeom>
              <a:solidFill>
                <a:srgbClr val="B7B79D"/>
              </a:solidFill>
              <a:ln w="9525">
                <a:noFill/>
                <a:miter lim="800000"/>
              </a:ln>
            </p:spPr>
            <p:txBody>
              <a:bodyPr/>
              <a:lstStyle/>
              <a:p>
                <a:endParaRPr lang="zh-CN" altLang="en-US"/>
              </a:p>
            </p:txBody>
          </p:sp>
          <p:sp>
            <p:nvSpPr>
              <p:cNvPr id="68898" name="Rectangle 178"/>
              <p:cNvSpPr>
                <a:spLocks noChangeArrowheads="1"/>
              </p:cNvSpPr>
              <p:nvPr/>
            </p:nvSpPr>
            <p:spPr bwMode="auto">
              <a:xfrm>
                <a:off x="5247" y="1798"/>
                <a:ext cx="314" cy="78"/>
              </a:xfrm>
              <a:prstGeom prst="rect">
                <a:avLst/>
              </a:prstGeom>
              <a:solidFill>
                <a:srgbClr val="B7B79D"/>
              </a:solidFill>
              <a:ln w="9525">
                <a:noFill/>
                <a:miter lim="800000"/>
              </a:ln>
            </p:spPr>
            <p:txBody>
              <a:bodyPr/>
              <a:lstStyle/>
              <a:p>
                <a:endParaRPr lang="zh-CN" altLang="en-US"/>
              </a:p>
            </p:txBody>
          </p:sp>
          <p:sp>
            <p:nvSpPr>
              <p:cNvPr id="68899" name="Rectangle 179"/>
              <p:cNvSpPr>
                <a:spLocks noChangeArrowheads="1"/>
              </p:cNvSpPr>
              <p:nvPr/>
            </p:nvSpPr>
            <p:spPr bwMode="auto">
              <a:xfrm>
                <a:off x="5313" y="1632"/>
                <a:ext cx="182" cy="135"/>
              </a:xfrm>
              <a:prstGeom prst="rect">
                <a:avLst/>
              </a:prstGeom>
              <a:solidFill>
                <a:srgbClr val="FFFFFF"/>
              </a:solidFill>
              <a:ln w="9525">
                <a:noFill/>
                <a:miter lim="800000"/>
              </a:ln>
            </p:spPr>
            <p:txBody>
              <a:bodyPr/>
              <a:lstStyle/>
              <a:p>
                <a:endParaRPr lang="zh-CN" altLang="en-US"/>
              </a:p>
            </p:txBody>
          </p:sp>
          <p:sp>
            <p:nvSpPr>
              <p:cNvPr id="68900" name="Line 180"/>
              <p:cNvSpPr>
                <a:spLocks noChangeShapeType="1"/>
              </p:cNvSpPr>
              <p:nvPr/>
            </p:nvSpPr>
            <p:spPr bwMode="auto">
              <a:xfrm flipH="1">
                <a:off x="5462" y="1828"/>
                <a:ext cx="75" cy="1"/>
              </a:xfrm>
              <a:prstGeom prst="line">
                <a:avLst/>
              </a:prstGeom>
              <a:noFill/>
              <a:ln w="9525">
                <a:solidFill>
                  <a:srgbClr val="000000"/>
                </a:solidFill>
                <a:round/>
              </a:ln>
            </p:spPr>
            <p:txBody>
              <a:bodyPr/>
              <a:lstStyle/>
              <a:p>
                <a:endParaRPr lang="zh-CN" altLang="en-US"/>
              </a:p>
            </p:txBody>
          </p:sp>
          <p:grpSp>
            <p:nvGrpSpPr>
              <p:cNvPr id="68901" name="Group 181"/>
              <p:cNvGrpSpPr/>
              <p:nvPr/>
            </p:nvGrpSpPr>
            <p:grpSpPr bwMode="auto">
              <a:xfrm>
                <a:off x="5237" y="1883"/>
                <a:ext cx="335" cy="50"/>
                <a:chOff x="5237" y="1883"/>
                <a:chExt cx="335" cy="50"/>
              </a:xfrm>
            </p:grpSpPr>
            <p:sp>
              <p:nvSpPr>
                <p:cNvPr id="68902" name="Freeform 182"/>
                <p:cNvSpPr/>
                <p:nvPr/>
              </p:nvSpPr>
              <p:spPr bwMode="auto">
                <a:xfrm>
                  <a:off x="5237" y="1883"/>
                  <a:ext cx="335" cy="38"/>
                </a:xfrm>
                <a:custGeom>
                  <a:avLst/>
                  <a:gdLst>
                    <a:gd name="T0" fmla="*/ 0 w 335"/>
                    <a:gd name="T1" fmla="*/ 38 h 38"/>
                    <a:gd name="T2" fmla="*/ 39 w 335"/>
                    <a:gd name="T3" fmla="*/ 0 h 38"/>
                    <a:gd name="T4" fmla="*/ 295 w 335"/>
                    <a:gd name="T5" fmla="*/ 0 h 38"/>
                    <a:gd name="T6" fmla="*/ 335 w 335"/>
                    <a:gd name="T7" fmla="*/ 38 h 38"/>
                    <a:gd name="T8" fmla="*/ 0 w 335"/>
                    <a:gd name="T9" fmla="*/ 38 h 38"/>
                    <a:gd name="T10" fmla="*/ 0 60000 65536"/>
                    <a:gd name="T11" fmla="*/ 0 60000 65536"/>
                    <a:gd name="T12" fmla="*/ 0 60000 65536"/>
                    <a:gd name="T13" fmla="*/ 0 60000 65536"/>
                    <a:gd name="T14" fmla="*/ 0 60000 65536"/>
                    <a:gd name="T15" fmla="*/ 0 w 335"/>
                    <a:gd name="T16" fmla="*/ 0 h 38"/>
                    <a:gd name="T17" fmla="*/ 335 w 335"/>
                    <a:gd name="T18" fmla="*/ 38 h 38"/>
                  </a:gdLst>
                  <a:ahLst/>
                  <a:cxnLst>
                    <a:cxn ang="T10">
                      <a:pos x="T0" y="T1"/>
                    </a:cxn>
                    <a:cxn ang="T11">
                      <a:pos x="T2" y="T3"/>
                    </a:cxn>
                    <a:cxn ang="T12">
                      <a:pos x="T4" y="T5"/>
                    </a:cxn>
                    <a:cxn ang="T13">
                      <a:pos x="T6" y="T7"/>
                    </a:cxn>
                    <a:cxn ang="T14">
                      <a:pos x="T8" y="T9"/>
                    </a:cxn>
                  </a:cxnLst>
                  <a:rect l="T15" t="T16" r="T17" b="T18"/>
                  <a:pathLst>
                    <a:path w="335" h="38">
                      <a:moveTo>
                        <a:pt x="0" y="38"/>
                      </a:moveTo>
                      <a:lnTo>
                        <a:pt x="39" y="0"/>
                      </a:lnTo>
                      <a:lnTo>
                        <a:pt x="295" y="0"/>
                      </a:lnTo>
                      <a:lnTo>
                        <a:pt x="335" y="38"/>
                      </a:lnTo>
                      <a:lnTo>
                        <a:pt x="0" y="38"/>
                      </a:lnTo>
                      <a:close/>
                    </a:path>
                  </a:pathLst>
                </a:custGeom>
                <a:solidFill>
                  <a:srgbClr val="C9C9B6"/>
                </a:solidFill>
                <a:ln w="9525">
                  <a:noFill/>
                  <a:round/>
                </a:ln>
              </p:spPr>
              <p:txBody>
                <a:bodyPr/>
                <a:lstStyle/>
                <a:p>
                  <a:endParaRPr lang="zh-CN" altLang="en-US"/>
                </a:p>
              </p:txBody>
            </p:sp>
            <p:sp>
              <p:nvSpPr>
                <p:cNvPr id="68903" name="Freeform 183"/>
                <p:cNvSpPr/>
                <p:nvPr/>
              </p:nvSpPr>
              <p:spPr bwMode="auto">
                <a:xfrm>
                  <a:off x="5237" y="1883"/>
                  <a:ext cx="335" cy="38"/>
                </a:xfrm>
                <a:custGeom>
                  <a:avLst/>
                  <a:gdLst>
                    <a:gd name="T0" fmla="*/ 0 w 335"/>
                    <a:gd name="T1" fmla="*/ 38 h 38"/>
                    <a:gd name="T2" fmla="*/ 39 w 335"/>
                    <a:gd name="T3" fmla="*/ 0 h 38"/>
                    <a:gd name="T4" fmla="*/ 295 w 335"/>
                    <a:gd name="T5" fmla="*/ 0 h 38"/>
                    <a:gd name="T6" fmla="*/ 335 w 335"/>
                    <a:gd name="T7" fmla="*/ 38 h 38"/>
                    <a:gd name="T8" fmla="*/ 0 w 335"/>
                    <a:gd name="T9" fmla="*/ 38 h 38"/>
                    <a:gd name="T10" fmla="*/ 0 60000 65536"/>
                    <a:gd name="T11" fmla="*/ 0 60000 65536"/>
                    <a:gd name="T12" fmla="*/ 0 60000 65536"/>
                    <a:gd name="T13" fmla="*/ 0 60000 65536"/>
                    <a:gd name="T14" fmla="*/ 0 60000 65536"/>
                    <a:gd name="T15" fmla="*/ 0 w 335"/>
                    <a:gd name="T16" fmla="*/ 0 h 38"/>
                    <a:gd name="T17" fmla="*/ 335 w 335"/>
                    <a:gd name="T18" fmla="*/ 38 h 38"/>
                  </a:gdLst>
                  <a:ahLst/>
                  <a:cxnLst>
                    <a:cxn ang="T10">
                      <a:pos x="T0" y="T1"/>
                    </a:cxn>
                    <a:cxn ang="T11">
                      <a:pos x="T2" y="T3"/>
                    </a:cxn>
                    <a:cxn ang="T12">
                      <a:pos x="T4" y="T5"/>
                    </a:cxn>
                    <a:cxn ang="T13">
                      <a:pos x="T6" y="T7"/>
                    </a:cxn>
                    <a:cxn ang="T14">
                      <a:pos x="T8" y="T9"/>
                    </a:cxn>
                  </a:cxnLst>
                  <a:rect l="T15" t="T16" r="T17" b="T18"/>
                  <a:pathLst>
                    <a:path w="335" h="38">
                      <a:moveTo>
                        <a:pt x="0" y="38"/>
                      </a:moveTo>
                      <a:lnTo>
                        <a:pt x="39" y="0"/>
                      </a:lnTo>
                      <a:lnTo>
                        <a:pt x="295" y="0"/>
                      </a:lnTo>
                      <a:lnTo>
                        <a:pt x="335" y="38"/>
                      </a:lnTo>
                      <a:lnTo>
                        <a:pt x="0" y="38"/>
                      </a:lnTo>
                      <a:close/>
                    </a:path>
                  </a:pathLst>
                </a:custGeom>
                <a:solidFill>
                  <a:srgbClr val="C9C9B6"/>
                </a:solidFill>
                <a:ln w="9525">
                  <a:noFill/>
                  <a:round/>
                </a:ln>
              </p:spPr>
              <p:txBody>
                <a:bodyPr/>
                <a:lstStyle/>
                <a:p>
                  <a:endParaRPr lang="zh-CN" altLang="en-US"/>
                </a:p>
              </p:txBody>
            </p:sp>
            <p:sp>
              <p:nvSpPr>
                <p:cNvPr id="68904" name="Rectangle 184"/>
                <p:cNvSpPr>
                  <a:spLocks noChangeArrowheads="1"/>
                </p:cNvSpPr>
                <p:nvPr/>
              </p:nvSpPr>
              <p:spPr bwMode="auto">
                <a:xfrm>
                  <a:off x="5239" y="1919"/>
                  <a:ext cx="331" cy="14"/>
                </a:xfrm>
                <a:prstGeom prst="rect">
                  <a:avLst/>
                </a:prstGeom>
                <a:solidFill>
                  <a:srgbClr val="BAB79D"/>
                </a:solidFill>
                <a:ln w="9525">
                  <a:noFill/>
                  <a:miter lim="800000"/>
                </a:ln>
              </p:spPr>
              <p:txBody>
                <a:bodyPr/>
                <a:lstStyle/>
                <a:p>
                  <a:endParaRPr lang="zh-CN" altLang="en-US"/>
                </a:p>
              </p:txBody>
            </p:sp>
          </p:grpSp>
        </p:grpSp>
      </p:grpSp>
      <p:sp>
        <p:nvSpPr>
          <p:cNvPr id="68637" name="Rectangle 185"/>
          <p:cNvSpPr>
            <a:spLocks noChangeArrowheads="1"/>
          </p:cNvSpPr>
          <p:nvPr/>
        </p:nvSpPr>
        <p:spPr bwMode="auto">
          <a:xfrm>
            <a:off x="1900238" y="1920875"/>
            <a:ext cx="898525" cy="355600"/>
          </a:xfrm>
          <a:prstGeom prst="rect">
            <a:avLst/>
          </a:prstGeom>
          <a:noFill/>
          <a:ln w="9525">
            <a:noFill/>
            <a:miter lim="800000"/>
          </a:ln>
        </p:spPr>
        <p:txBody>
          <a:bodyPr/>
          <a:lstStyle/>
          <a:p>
            <a:endParaRPr lang="zh-CN" altLang="en-US"/>
          </a:p>
        </p:txBody>
      </p:sp>
      <p:sp>
        <p:nvSpPr>
          <p:cNvPr id="68638" name="Rectangle 186"/>
          <p:cNvSpPr>
            <a:spLocks noChangeArrowheads="1"/>
          </p:cNvSpPr>
          <p:nvPr/>
        </p:nvSpPr>
        <p:spPr bwMode="auto">
          <a:xfrm>
            <a:off x="2343150" y="2324100"/>
            <a:ext cx="917575" cy="304800"/>
          </a:xfrm>
          <a:prstGeom prst="rect">
            <a:avLst/>
          </a:prstGeom>
          <a:noFill/>
          <a:ln w="9525">
            <a:noFill/>
            <a:miter lim="800000"/>
          </a:ln>
        </p:spPr>
        <p:txBody>
          <a:bodyPr wrap="none" lIns="0" tIns="0" rIns="0" bIns="0">
            <a:spAutoFit/>
          </a:bodyPr>
          <a:lstStyle/>
          <a:p>
            <a:r>
              <a:rPr kumimoji="1" lang="en-US" altLang="zh-CN" sz="2000" b="1">
                <a:latin typeface="Arial" panose="020B0604020202020204" pitchFamily="34" charset="0"/>
              </a:rPr>
              <a:t>222.1.1.</a:t>
            </a:r>
            <a:endParaRPr kumimoji="1" lang="en-US" altLang="zh-CN" sz="2000">
              <a:latin typeface="Arial" panose="020B0604020202020204" pitchFamily="34" charset="0"/>
            </a:endParaRPr>
          </a:p>
        </p:txBody>
      </p:sp>
      <p:sp>
        <p:nvSpPr>
          <p:cNvPr id="68639" name="Rectangle 187"/>
          <p:cNvSpPr>
            <a:spLocks noChangeArrowheads="1"/>
          </p:cNvSpPr>
          <p:nvPr/>
        </p:nvSpPr>
        <p:spPr bwMode="auto">
          <a:xfrm>
            <a:off x="3568700" y="1482725"/>
            <a:ext cx="1008063" cy="354013"/>
          </a:xfrm>
          <a:prstGeom prst="rect">
            <a:avLst/>
          </a:prstGeom>
          <a:noFill/>
          <a:ln w="9525">
            <a:noFill/>
            <a:miter lim="800000"/>
          </a:ln>
        </p:spPr>
        <p:txBody>
          <a:bodyPr/>
          <a:lstStyle/>
          <a:p>
            <a:endParaRPr lang="zh-CN" altLang="en-US"/>
          </a:p>
        </p:txBody>
      </p:sp>
      <p:sp>
        <p:nvSpPr>
          <p:cNvPr id="68640" name="Rectangle 188"/>
          <p:cNvSpPr>
            <a:spLocks noChangeArrowheads="1"/>
          </p:cNvSpPr>
          <p:nvPr/>
        </p:nvSpPr>
        <p:spPr bwMode="auto">
          <a:xfrm>
            <a:off x="3484563" y="1439863"/>
            <a:ext cx="1057275" cy="304800"/>
          </a:xfrm>
          <a:prstGeom prst="rect">
            <a:avLst/>
          </a:prstGeom>
          <a:noFill/>
          <a:ln w="9525">
            <a:noFill/>
            <a:miter lim="800000"/>
          </a:ln>
        </p:spPr>
        <p:txBody>
          <a:bodyPr wrap="none" lIns="0" tIns="0" rIns="0" bIns="0">
            <a:spAutoFit/>
          </a:bodyPr>
          <a:lstStyle/>
          <a:p>
            <a:r>
              <a:rPr kumimoji="1" lang="en-US" altLang="zh-CN" sz="2000">
                <a:latin typeface="Arial" panose="020B0604020202020204" pitchFamily="34" charset="0"/>
              </a:rPr>
              <a:t>222.1.1.1</a:t>
            </a:r>
          </a:p>
        </p:txBody>
      </p:sp>
      <p:sp>
        <p:nvSpPr>
          <p:cNvPr id="68641" name="Rectangle 189"/>
          <p:cNvSpPr>
            <a:spLocks noChangeArrowheads="1"/>
          </p:cNvSpPr>
          <p:nvPr/>
        </p:nvSpPr>
        <p:spPr bwMode="auto">
          <a:xfrm>
            <a:off x="5113338" y="1482725"/>
            <a:ext cx="1006475" cy="354013"/>
          </a:xfrm>
          <a:prstGeom prst="rect">
            <a:avLst/>
          </a:prstGeom>
          <a:noFill/>
          <a:ln w="9525">
            <a:noFill/>
            <a:miter lim="800000"/>
          </a:ln>
        </p:spPr>
        <p:txBody>
          <a:bodyPr/>
          <a:lstStyle/>
          <a:p>
            <a:endParaRPr lang="zh-CN" altLang="en-US"/>
          </a:p>
        </p:txBody>
      </p:sp>
      <p:sp>
        <p:nvSpPr>
          <p:cNvPr id="68642" name="Rectangle 190"/>
          <p:cNvSpPr>
            <a:spLocks noChangeArrowheads="1"/>
          </p:cNvSpPr>
          <p:nvPr/>
        </p:nvSpPr>
        <p:spPr bwMode="auto">
          <a:xfrm>
            <a:off x="5006975" y="1439863"/>
            <a:ext cx="1057275" cy="304800"/>
          </a:xfrm>
          <a:prstGeom prst="rect">
            <a:avLst/>
          </a:prstGeom>
          <a:noFill/>
          <a:ln w="9525">
            <a:noFill/>
            <a:miter lim="800000"/>
          </a:ln>
        </p:spPr>
        <p:txBody>
          <a:bodyPr wrap="none" lIns="0" tIns="0" rIns="0" bIns="0">
            <a:spAutoFit/>
          </a:bodyPr>
          <a:lstStyle/>
          <a:p>
            <a:r>
              <a:rPr kumimoji="1" lang="en-US" altLang="zh-CN" sz="2000">
                <a:latin typeface="Arial" panose="020B0604020202020204" pitchFamily="34" charset="0"/>
              </a:rPr>
              <a:t>222.1.1.2</a:t>
            </a:r>
          </a:p>
        </p:txBody>
      </p:sp>
      <p:sp>
        <p:nvSpPr>
          <p:cNvPr id="68643" name="Rectangle 191"/>
          <p:cNvSpPr>
            <a:spLocks noChangeArrowheads="1"/>
          </p:cNvSpPr>
          <p:nvPr/>
        </p:nvSpPr>
        <p:spPr bwMode="auto">
          <a:xfrm>
            <a:off x="6707188" y="1482725"/>
            <a:ext cx="1006475" cy="354013"/>
          </a:xfrm>
          <a:prstGeom prst="rect">
            <a:avLst/>
          </a:prstGeom>
          <a:noFill/>
          <a:ln w="9525">
            <a:noFill/>
            <a:miter lim="800000"/>
          </a:ln>
        </p:spPr>
        <p:txBody>
          <a:bodyPr/>
          <a:lstStyle/>
          <a:p>
            <a:endParaRPr lang="zh-CN" altLang="en-US"/>
          </a:p>
        </p:txBody>
      </p:sp>
      <p:sp>
        <p:nvSpPr>
          <p:cNvPr id="68644" name="Rectangle 192"/>
          <p:cNvSpPr>
            <a:spLocks noChangeArrowheads="1"/>
          </p:cNvSpPr>
          <p:nvPr/>
        </p:nvSpPr>
        <p:spPr bwMode="auto">
          <a:xfrm>
            <a:off x="6554788" y="1412875"/>
            <a:ext cx="1057275" cy="306388"/>
          </a:xfrm>
          <a:prstGeom prst="rect">
            <a:avLst/>
          </a:prstGeom>
          <a:noFill/>
          <a:ln w="9525">
            <a:noFill/>
            <a:miter lim="800000"/>
          </a:ln>
        </p:spPr>
        <p:txBody>
          <a:bodyPr wrap="none" lIns="0" tIns="0" rIns="0" bIns="0">
            <a:spAutoFit/>
          </a:bodyPr>
          <a:lstStyle/>
          <a:p>
            <a:r>
              <a:rPr kumimoji="1" lang="en-US" altLang="zh-CN" sz="2000">
                <a:latin typeface="Arial" panose="020B0604020202020204" pitchFamily="34" charset="0"/>
              </a:rPr>
              <a:t>222.1.1.3</a:t>
            </a:r>
          </a:p>
        </p:txBody>
      </p:sp>
      <p:sp>
        <p:nvSpPr>
          <p:cNvPr id="68645" name="Rectangle 193"/>
          <p:cNvSpPr>
            <a:spLocks noChangeArrowheads="1"/>
          </p:cNvSpPr>
          <p:nvPr/>
        </p:nvSpPr>
        <p:spPr bwMode="auto">
          <a:xfrm>
            <a:off x="4168775" y="2138363"/>
            <a:ext cx="26988" cy="538162"/>
          </a:xfrm>
          <a:prstGeom prst="rect">
            <a:avLst/>
          </a:prstGeom>
          <a:solidFill>
            <a:srgbClr val="000000"/>
          </a:solidFill>
          <a:ln w="9525">
            <a:noFill/>
            <a:miter lim="800000"/>
          </a:ln>
        </p:spPr>
        <p:txBody>
          <a:bodyPr/>
          <a:lstStyle/>
          <a:p>
            <a:endParaRPr lang="zh-CN" altLang="en-US"/>
          </a:p>
        </p:txBody>
      </p:sp>
      <p:grpSp>
        <p:nvGrpSpPr>
          <p:cNvPr id="68646" name="Group 194"/>
          <p:cNvGrpSpPr/>
          <p:nvPr/>
        </p:nvGrpSpPr>
        <p:grpSpPr bwMode="auto">
          <a:xfrm>
            <a:off x="3822700" y="2630488"/>
            <a:ext cx="647700" cy="385762"/>
            <a:chOff x="2299" y="1622"/>
            <a:chExt cx="439" cy="262"/>
          </a:xfrm>
        </p:grpSpPr>
        <p:sp>
          <p:nvSpPr>
            <p:cNvPr id="68866" name="Oval 195"/>
            <p:cNvSpPr>
              <a:spLocks noChangeArrowheads="1"/>
            </p:cNvSpPr>
            <p:nvPr/>
          </p:nvSpPr>
          <p:spPr bwMode="auto">
            <a:xfrm>
              <a:off x="2300" y="1731"/>
              <a:ext cx="438" cy="153"/>
            </a:xfrm>
            <a:prstGeom prst="ellipse">
              <a:avLst/>
            </a:prstGeom>
            <a:solidFill>
              <a:srgbClr val="0078AA"/>
            </a:solidFill>
            <a:ln w="4763">
              <a:solidFill>
                <a:srgbClr val="AAE6FF"/>
              </a:solidFill>
              <a:round/>
            </a:ln>
          </p:spPr>
          <p:txBody>
            <a:bodyPr/>
            <a:lstStyle/>
            <a:p>
              <a:endParaRPr lang="zh-CN" altLang="en-US"/>
            </a:p>
          </p:txBody>
        </p:sp>
        <p:sp>
          <p:nvSpPr>
            <p:cNvPr id="68867" name="Rectangle 196"/>
            <p:cNvSpPr>
              <a:spLocks noChangeArrowheads="1"/>
            </p:cNvSpPr>
            <p:nvPr/>
          </p:nvSpPr>
          <p:spPr bwMode="auto">
            <a:xfrm>
              <a:off x="2299" y="1700"/>
              <a:ext cx="437" cy="109"/>
            </a:xfrm>
            <a:prstGeom prst="rect">
              <a:avLst/>
            </a:prstGeom>
            <a:solidFill>
              <a:srgbClr val="0078AA"/>
            </a:solidFill>
            <a:ln w="9525">
              <a:noFill/>
              <a:miter lim="800000"/>
            </a:ln>
          </p:spPr>
          <p:txBody>
            <a:bodyPr/>
            <a:lstStyle/>
            <a:p>
              <a:endParaRPr lang="zh-CN" altLang="en-US"/>
            </a:p>
          </p:txBody>
        </p:sp>
        <p:sp>
          <p:nvSpPr>
            <p:cNvPr id="68868" name="Rectangle 197"/>
            <p:cNvSpPr>
              <a:spLocks noChangeArrowheads="1"/>
            </p:cNvSpPr>
            <p:nvPr/>
          </p:nvSpPr>
          <p:spPr bwMode="auto">
            <a:xfrm>
              <a:off x="2299" y="1700"/>
              <a:ext cx="437" cy="109"/>
            </a:xfrm>
            <a:prstGeom prst="rect">
              <a:avLst/>
            </a:prstGeom>
            <a:solidFill>
              <a:srgbClr val="0078AA"/>
            </a:solidFill>
            <a:ln w="9525">
              <a:noFill/>
              <a:miter lim="800000"/>
            </a:ln>
          </p:spPr>
          <p:txBody>
            <a:bodyPr/>
            <a:lstStyle/>
            <a:p>
              <a:endParaRPr lang="zh-CN" altLang="en-US"/>
            </a:p>
          </p:txBody>
        </p:sp>
        <p:sp>
          <p:nvSpPr>
            <p:cNvPr id="68869" name="Oval 198"/>
            <p:cNvSpPr>
              <a:spLocks noChangeArrowheads="1"/>
            </p:cNvSpPr>
            <p:nvPr/>
          </p:nvSpPr>
          <p:spPr bwMode="auto">
            <a:xfrm>
              <a:off x="2300" y="1622"/>
              <a:ext cx="438" cy="153"/>
            </a:xfrm>
            <a:prstGeom prst="ellipse">
              <a:avLst/>
            </a:prstGeom>
            <a:solidFill>
              <a:srgbClr val="00B4FF"/>
            </a:solidFill>
            <a:ln w="4763">
              <a:solidFill>
                <a:srgbClr val="AAE6FF"/>
              </a:solidFill>
              <a:round/>
            </a:ln>
          </p:spPr>
          <p:txBody>
            <a:bodyPr/>
            <a:lstStyle/>
            <a:p>
              <a:endParaRPr lang="zh-CN" altLang="en-US"/>
            </a:p>
          </p:txBody>
        </p:sp>
        <p:grpSp>
          <p:nvGrpSpPr>
            <p:cNvPr id="68870" name="Group 199"/>
            <p:cNvGrpSpPr/>
            <p:nvPr/>
          </p:nvGrpSpPr>
          <p:grpSpPr bwMode="auto">
            <a:xfrm>
              <a:off x="2365" y="1640"/>
              <a:ext cx="304" cy="117"/>
              <a:chOff x="2365" y="1640"/>
              <a:chExt cx="304" cy="117"/>
            </a:xfrm>
          </p:grpSpPr>
          <p:grpSp>
            <p:nvGrpSpPr>
              <p:cNvPr id="68873" name="Group 200"/>
              <p:cNvGrpSpPr/>
              <p:nvPr/>
            </p:nvGrpSpPr>
            <p:grpSpPr bwMode="auto">
              <a:xfrm>
                <a:off x="2365" y="1640"/>
                <a:ext cx="302" cy="115"/>
                <a:chOff x="2365" y="1640"/>
                <a:chExt cx="302" cy="115"/>
              </a:xfrm>
            </p:grpSpPr>
            <p:sp>
              <p:nvSpPr>
                <p:cNvPr id="68883" name="Freeform 201"/>
                <p:cNvSpPr/>
                <p:nvPr/>
              </p:nvSpPr>
              <p:spPr bwMode="auto">
                <a:xfrm>
                  <a:off x="2523" y="1643"/>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4 w 144"/>
                    <a:gd name="T11" fmla="*/ 0 h 49"/>
                    <a:gd name="T12" fmla="*/ 72 w 144"/>
                    <a:gd name="T13" fmla="*/ 8 h 49"/>
                    <a:gd name="T14" fmla="*/ 0 w 144"/>
                    <a:gd name="T15" fmla="*/ 38 h 49"/>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49"/>
                    <a:gd name="T26" fmla="*/ 144 w 144"/>
                    <a:gd name="T27" fmla="*/ 49 h 4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49">
                      <a:moveTo>
                        <a:pt x="0" y="38"/>
                      </a:moveTo>
                      <a:lnTo>
                        <a:pt x="32" y="49"/>
                      </a:lnTo>
                      <a:lnTo>
                        <a:pt x="109" y="16"/>
                      </a:lnTo>
                      <a:lnTo>
                        <a:pt x="144" y="27"/>
                      </a:lnTo>
                      <a:lnTo>
                        <a:pt x="125" y="0"/>
                      </a:lnTo>
                      <a:lnTo>
                        <a:pt x="34" y="0"/>
                      </a:lnTo>
                      <a:lnTo>
                        <a:pt x="72" y="8"/>
                      </a:lnTo>
                      <a:lnTo>
                        <a:pt x="0" y="38"/>
                      </a:lnTo>
                      <a:close/>
                    </a:path>
                  </a:pathLst>
                </a:custGeom>
                <a:solidFill>
                  <a:srgbClr val="000000"/>
                </a:solidFill>
                <a:ln w="9525">
                  <a:noFill/>
                  <a:round/>
                </a:ln>
              </p:spPr>
              <p:txBody>
                <a:bodyPr/>
                <a:lstStyle/>
                <a:p>
                  <a:endParaRPr lang="zh-CN" altLang="en-US"/>
                </a:p>
              </p:txBody>
            </p:sp>
            <p:sp>
              <p:nvSpPr>
                <p:cNvPr id="68884" name="Freeform 202"/>
                <p:cNvSpPr/>
                <p:nvPr/>
              </p:nvSpPr>
              <p:spPr bwMode="auto">
                <a:xfrm>
                  <a:off x="2523" y="1643"/>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4 w 144"/>
                    <a:gd name="T11" fmla="*/ 0 h 49"/>
                    <a:gd name="T12" fmla="*/ 72 w 144"/>
                    <a:gd name="T13" fmla="*/ 8 h 49"/>
                    <a:gd name="T14" fmla="*/ 0 w 144"/>
                    <a:gd name="T15" fmla="*/ 38 h 49"/>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49"/>
                    <a:gd name="T26" fmla="*/ 144 w 144"/>
                    <a:gd name="T27" fmla="*/ 49 h 4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49">
                      <a:moveTo>
                        <a:pt x="0" y="38"/>
                      </a:moveTo>
                      <a:lnTo>
                        <a:pt x="32" y="49"/>
                      </a:lnTo>
                      <a:lnTo>
                        <a:pt x="109" y="16"/>
                      </a:lnTo>
                      <a:lnTo>
                        <a:pt x="144" y="27"/>
                      </a:lnTo>
                      <a:lnTo>
                        <a:pt x="125" y="0"/>
                      </a:lnTo>
                      <a:lnTo>
                        <a:pt x="34" y="0"/>
                      </a:lnTo>
                      <a:lnTo>
                        <a:pt x="72" y="8"/>
                      </a:lnTo>
                      <a:lnTo>
                        <a:pt x="0" y="38"/>
                      </a:lnTo>
                      <a:close/>
                    </a:path>
                  </a:pathLst>
                </a:custGeom>
                <a:solidFill>
                  <a:srgbClr val="000000"/>
                </a:solidFill>
                <a:ln w="9525">
                  <a:noFill/>
                  <a:round/>
                </a:ln>
              </p:spPr>
              <p:txBody>
                <a:bodyPr/>
                <a:lstStyle/>
                <a:p>
                  <a:endParaRPr lang="zh-CN" altLang="en-US"/>
                </a:p>
              </p:txBody>
            </p:sp>
            <p:sp>
              <p:nvSpPr>
                <p:cNvPr id="68885" name="Freeform 203"/>
                <p:cNvSpPr/>
                <p:nvPr/>
              </p:nvSpPr>
              <p:spPr bwMode="auto">
                <a:xfrm>
                  <a:off x="2365" y="1700"/>
                  <a:ext cx="144" cy="52"/>
                </a:xfrm>
                <a:custGeom>
                  <a:avLst/>
                  <a:gdLst>
                    <a:gd name="T0" fmla="*/ 144 w 144"/>
                    <a:gd name="T1" fmla="*/ 11 h 52"/>
                    <a:gd name="T2" fmla="*/ 112 w 144"/>
                    <a:gd name="T3" fmla="*/ 0 h 52"/>
                    <a:gd name="T4" fmla="*/ 38 w 144"/>
                    <a:gd name="T5" fmla="*/ 33 h 52"/>
                    <a:gd name="T6" fmla="*/ 0 w 144"/>
                    <a:gd name="T7" fmla="*/ 22 h 52"/>
                    <a:gd name="T8" fmla="*/ 19 w 144"/>
                    <a:gd name="T9" fmla="*/ 52 h 52"/>
                    <a:gd name="T10" fmla="*/ 112 w 144"/>
                    <a:gd name="T11" fmla="*/ 52 h 52"/>
                    <a:gd name="T12" fmla="*/ 72 w 144"/>
                    <a:gd name="T13" fmla="*/ 41 h 52"/>
                    <a:gd name="T14" fmla="*/ 144 w 144"/>
                    <a:gd name="T15" fmla="*/ 11 h 52"/>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52"/>
                    <a:gd name="T26" fmla="*/ 144 w 144"/>
                    <a:gd name="T27" fmla="*/ 52 h 5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52">
                      <a:moveTo>
                        <a:pt x="144" y="11"/>
                      </a:moveTo>
                      <a:lnTo>
                        <a:pt x="112" y="0"/>
                      </a:lnTo>
                      <a:lnTo>
                        <a:pt x="38" y="33"/>
                      </a:lnTo>
                      <a:lnTo>
                        <a:pt x="0" y="22"/>
                      </a:lnTo>
                      <a:lnTo>
                        <a:pt x="19" y="52"/>
                      </a:lnTo>
                      <a:lnTo>
                        <a:pt x="112" y="52"/>
                      </a:lnTo>
                      <a:lnTo>
                        <a:pt x="72" y="41"/>
                      </a:lnTo>
                      <a:lnTo>
                        <a:pt x="144" y="11"/>
                      </a:lnTo>
                      <a:close/>
                    </a:path>
                  </a:pathLst>
                </a:custGeom>
                <a:solidFill>
                  <a:srgbClr val="000000"/>
                </a:solidFill>
                <a:ln w="9525">
                  <a:noFill/>
                  <a:round/>
                </a:ln>
              </p:spPr>
              <p:txBody>
                <a:bodyPr/>
                <a:lstStyle/>
                <a:p>
                  <a:endParaRPr lang="zh-CN" altLang="en-US"/>
                </a:p>
              </p:txBody>
            </p:sp>
            <p:sp>
              <p:nvSpPr>
                <p:cNvPr id="68886" name="Freeform 204"/>
                <p:cNvSpPr/>
                <p:nvPr/>
              </p:nvSpPr>
              <p:spPr bwMode="auto">
                <a:xfrm>
                  <a:off x="2365" y="1700"/>
                  <a:ext cx="144" cy="52"/>
                </a:xfrm>
                <a:custGeom>
                  <a:avLst/>
                  <a:gdLst>
                    <a:gd name="T0" fmla="*/ 144 w 144"/>
                    <a:gd name="T1" fmla="*/ 11 h 52"/>
                    <a:gd name="T2" fmla="*/ 112 w 144"/>
                    <a:gd name="T3" fmla="*/ 0 h 52"/>
                    <a:gd name="T4" fmla="*/ 38 w 144"/>
                    <a:gd name="T5" fmla="*/ 33 h 52"/>
                    <a:gd name="T6" fmla="*/ 0 w 144"/>
                    <a:gd name="T7" fmla="*/ 22 h 52"/>
                    <a:gd name="T8" fmla="*/ 19 w 144"/>
                    <a:gd name="T9" fmla="*/ 52 h 52"/>
                    <a:gd name="T10" fmla="*/ 112 w 144"/>
                    <a:gd name="T11" fmla="*/ 52 h 52"/>
                    <a:gd name="T12" fmla="*/ 72 w 144"/>
                    <a:gd name="T13" fmla="*/ 41 h 52"/>
                    <a:gd name="T14" fmla="*/ 144 w 144"/>
                    <a:gd name="T15" fmla="*/ 11 h 52"/>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52"/>
                    <a:gd name="T26" fmla="*/ 144 w 144"/>
                    <a:gd name="T27" fmla="*/ 52 h 5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52">
                      <a:moveTo>
                        <a:pt x="144" y="11"/>
                      </a:moveTo>
                      <a:lnTo>
                        <a:pt x="112" y="0"/>
                      </a:lnTo>
                      <a:lnTo>
                        <a:pt x="38" y="33"/>
                      </a:lnTo>
                      <a:lnTo>
                        <a:pt x="0" y="22"/>
                      </a:lnTo>
                      <a:lnTo>
                        <a:pt x="19" y="52"/>
                      </a:lnTo>
                      <a:lnTo>
                        <a:pt x="112" y="52"/>
                      </a:lnTo>
                      <a:lnTo>
                        <a:pt x="72" y="41"/>
                      </a:lnTo>
                      <a:lnTo>
                        <a:pt x="144" y="11"/>
                      </a:lnTo>
                      <a:close/>
                    </a:path>
                  </a:pathLst>
                </a:custGeom>
                <a:solidFill>
                  <a:srgbClr val="000000"/>
                </a:solidFill>
                <a:ln w="9525">
                  <a:noFill/>
                  <a:round/>
                </a:ln>
              </p:spPr>
              <p:txBody>
                <a:bodyPr/>
                <a:lstStyle/>
                <a:p>
                  <a:endParaRPr lang="zh-CN" altLang="en-US"/>
                </a:p>
              </p:txBody>
            </p:sp>
            <p:sp>
              <p:nvSpPr>
                <p:cNvPr id="68887" name="Freeform 205"/>
                <p:cNvSpPr/>
                <p:nvPr/>
              </p:nvSpPr>
              <p:spPr bwMode="auto">
                <a:xfrm>
                  <a:off x="2373" y="1640"/>
                  <a:ext cx="144" cy="49"/>
                </a:xfrm>
                <a:custGeom>
                  <a:avLst/>
                  <a:gdLst>
                    <a:gd name="T0" fmla="*/ 0 w 144"/>
                    <a:gd name="T1" fmla="*/ 11 h 49"/>
                    <a:gd name="T2" fmla="*/ 32 w 144"/>
                    <a:gd name="T3" fmla="*/ 0 h 49"/>
                    <a:gd name="T4" fmla="*/ 110 w 144"/>
                    <a:gd name="T5" fmla="*/ 30 h 49"/>
                    <a:gd name="T6" fmla="*/ 144 w 144"/>
                    <a:gd name="T7" fmla="*/ 22 h 49"/>
                    <a:gd name="T8" fmla="*/ 126 w 144"/>
                    <a:gd name="T9" fmla="*/ 49 h 49"/>
                    <a:gd name="T10" fmla="*/ 35 w 144"/>
                    <a:gd name="T11" fmla="*/ 49 h 49"/>
                    <a:gd name="T12" fmla="*/ 72 w 144"/>
                    <a:gd name="T13" fmla="*/ 41 h 49"/>
                    <a:gd name="T14" fmla="*/ 0 w 144"/>
                    <a:gd name="T15" fmla="*/ 11 h 49"/>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49"/>
                    <a:gd name="T26" fmla="*/ 144 w 144"/>
                    <a:gd name="T27" fmla="*/ 49 h 4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49">
                      <a:moveTo>
                        <a:pt x="0" y="11"/>
                      </a:moveTo>
                      <a:lnTo>
                        <a:pt x="32" y="0"/>
                      </a:lnTo>
                      <a:lnTo>
                        <a:pt x="110" y="30"/>
                      </a:lnTo>
                      <a:lnTo>
                        <a:pt x="144" y="22"/>
                      </a:lnTo>
                      <a:lnTo>
                        <a:pt x="126" y="49"/>
                      </a:lnTo>
                      <a:lnTo>
                        <a:pt x="35" y="49"/>
                      </a:lnTo>
                      <a:lnTo>
                        <a:pt x="72" y="41"/>
                      </a:lnTo>
                      <a:lnTo>
                        <a:pt x="0" y="11"/>
                      </a:lnTo>
                      <a:close/>
                    </a:path>
                  </a:pathLst>
                </a:custGeom>
                <a:solidFill>
                  <a:srgbClr val="000000"/>
                </a:solidFill>
                <a:ln w="9525">
                  <a:noFill/>
                  <a:round/>
                </a:ln>
              </p:spPr>
              <p:txBody>
                <a:bodyPr/>
                <a:lstStyle/>
                <a:p>
                  <a:endParaRPr lang="zh-CN" altLang="en-US"/>
                </a:p>
              </p:txBody>
            </p:sp>
            <p:sp>
              <p:nvSpPr>
                <p:cNvPr id="68888" name="Freeform 206"/>
                <p:cNvSpPr/>
                <p:nvPr/>
              </p:nvSpPr>
              <p:spPr bwMode="auto">
                <a:xfrm>
                  <a:off x="2373" y="1640"/>
                  <a:ext cx="144" cy="49"/>
                </a:xfrm>
                <a:custGeom>
                  <a:avLst/>
                  <a:gdLst>
                    <a:gd name="T0" fmla="*/ 0 w 144"/>
                    <a:gd name="T1" fmla="*/ 11 h 49"/>
                    <a:gd name="T2" fmla="*/ 32 w 144"/>
                    <a:gd name="T3" fmla="*/ 0 h 49"/>
                    <a:gd name="T4" fmla="*/ 110 w 144"/>
                    <a:gd name="T5" fmla="*/ 30 h 49"/>
                    <a:gd name="T6" fmla="*/ 144 w 144"/>
                    <a:gd name="T7" fmla="*/ 22 h 49"/>
                    <a:gd name="T8" fmla="*/ 126 w 144"/>
                    <a:gd name="T9" fmla="*/ 49 h 49"/>
                    <a:gd name="T10" fmla="*/ 35 w 144"/>
                    <a:gd name="T11" fmla="*/ 49 h 49"/>
                    <a:gd name="T12" fmla="*/ 72 w 144"/>
                    <a:gd name="T13" fmla="*/ 41 h 49"/>
                    <a:gd name="T14" fmla="*/ 0 w 144"/>
                    <a:gd name="T15" fmla="*/ 11 h 49"/>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49"/>
                    <a:gd name="T26" fmla="*/ 144 w 144"/>
                    <a:gd name="T27" fmla="*/ 49 h 4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49">
                      <a:moveTo>
                        <a:pt x="0" y="11"/>
                      </a:moveTo>
                      <a:lnTo>
                        <a:pt x="32" y="0"/>
                      </a:lnTo>
                      <a:lnTo>
                        <a:pt x="110" y="30"/>
                      </a:lnTo>
                      <a:lnTo>
                        <a:pt x="144" y="22"/>
                      </a:lnTo>
                      <a:lnTo>
                        <a:pt x="126" y="49"/>
                      </a:lnTo>
                      <a:lnTo>
                        <a:pt x="35" y="49"/>
                      </a:lnTo>
                      <a:lnTo>
                        <a:pt x="72" y="41"/>
                      </a:lnTo>
                      <a:lnTo>
                        <a:pt x="0" y="11"/>
                      </a:lnTo>
                      <a:close/>
                    </a:path>
                  </a:pathLst>
                </a:custGeom>
                <a:solidFill>
                  <a:srgbClr val="000000"/>
                </a:solidFill>
                <a:ln w="9525">
                  <a:noFill/>
                  <a:round/>
                </a:ln>
              </p:spPr>
              <p:txBody>
                <a:bodyPr/>
                <a:lstStyle/>
                <a:p>
                  <a:endParaRPr lang="zh-CN" altLang="en-US"/>
                </a:p>
              </p:txBody>
            </p:sp>
            <p:sp>
              <p:nvSpPr>
                <p:cNvPr id="68889" name="Freeform 207"/>
                <p:cNvSpPr/>
                <p:nvPr/>
              </p:nvSpPr>
              <p:spPr bwMode="auto">
                <a:xfrm>
                  <a:off x="2517" y="1706"/>
                  <a:ext cx="144" cy="49"/>
                </a:xfrm>
                <a:custGeom>
                  <a:avLst/>
                  <a:gdLst>
                    <a:gd name="T0" fmla="*/ 144 w 144"/>
                    <a:gd name="T1" fmla="*/ 38 h 49"/>
                    <a:gd name="T2" fmla="*/ 112 w 144"/>
                    <a:gd name="T3" fmla="*/ 49 h 49"/>
                    <a:gd name="T4" fmla="*/ 38 w 144"/>
                    <a:gd name="T5" fmla="*/ 16 h 49"/>
                    <a:gd name="T6" fmla="*/ 0 w 144"/>
                    <a:gd name="T7" fmla="*/ 27 h 49"/>
                    <a:gd name="T8" fmla="*/ 19 w 144"/>
                    <a:gd name="T9" fmla="*/ 0 h 49"/>
                    <a:gd name="T10" fmla="*/ 112 w 144"/>
                    <a:gd name="T11" fmla="*/ 0 h 49"/>
                    <a:gd name="T12" fmla="*/ 72 w 144"/>
                    <a:gd name="T13" fmla="*/ 8 h 49"/>
                    <a:gd name="T14" fmla="*/ 144 w 144"/>
                    <a:gd name="T15" fmla="*/ 38 h 49"/>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49"/>
                    <a:gd name="T26" fmla="*/ 144 w 144"/>
                    <a:gd name="T27" fmla="*/ 49 h 4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49">
                      <a:moveTo>
                        <a:pt x="144" y="38"/>
                      </a:moveTo>
                      <a:lnTo>
                        <a:pt x="112" y="49"/>
                      </a:lnTo>
                      <a:lnTo>
                        <a:pt x="38" y="16"/>
                      </a:lnTo>
                      <a:lnTo>
                        <a:pt x="0" y="27"/>
                      </a:lnTo>
                      <a:lnTo>
                        <a:pt x="19" y="0"/>
                      </a:lnTo>
                      <a:lnTo>
                        <a:pt x="112" y="0"/>
                      </a:lnTo>
                      <a:lnTo>
                        <a:pt x="72" y="8"/>
                      </a:lnTo>
                      <a:lnTo>
                        <a:pt x="144" y="38"/>
                      </a:lnTo>
                      <a:close/>
                    </a:path>
                  </a:pathLst>
                </a:custGeom>
                <a:solidFill>
                  <a:srgbClr val="000000"/>
                </a:solidFill>
                <a:ln w="9525">
                  <a:noFill/>
                  <a:round/>
                </a:ln>
              </p:spPr>
              <p:txBody>
                <a:bodyPr/>
                <a:lstStyle/>
                <a:p>
                  <a:endParaRPr lang="zh-CN" altLang="en-US"/>
                </a:p>
              </p:txBody>
            </p:sp>
            <p:sp>
              <p:nvSpPr>
                <p:cNvPr id="68890" name="Freeform 208"/>
                <p:cNvSpPr/>
                <p:nvPr/>
              </p:nvSpPr>
              <p:spPr bwMode="auto">
                <a:xfrm>
                  <a:off x="2517" y="1706"/>
                  <a:ext cx="144" cy="49"/>
                </a:xfrm>
                <a:custGeom>
                  <a:avLst/>
                  <a:gdLst>
                    <a:gd name="T0" fmla="*/ 144 w 144"/>
                    <a:gd name="T1" fmla="*/ 38 h 49"/>
                    <a:gd name="T2" fmla="*/ 112 w 144"/>
                    <a:gd name="T3" fmla="*/ 49 h 49"/>
                    <a:gd name="T4" fmla="*/ 38 w 144"/>
                    <a:gd name="T5" fmla="*/ 16 h 49"/>
                    <a:gd name="T6" fmla="*/ 0 w 144"/>
                    <a:gd name="T7" fmla="*/ 27 h 49"/>
                    <a:gd name="T8" fmla="*/ 19 w 144"/>
                    <a:gd name="T9" fmla="*/ 0 h 49"/>
                    <a:gd name="T10" fmla="*/ 112 w 144"/>
                    <a:gd name="T11" fmla="*/ 0 h 49"/>
                    <a:gd name="T12" fmla="*/ 72 w 144"/>
                    <a:gd name="T13" fmla="*/ 8 h 49"/>
                    <a:gd name="T14" fmla="*/ 144 w 144"/>
                    <a:gd name="T15" fmla="*/ 38 h 49"/>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49"/>
                    <a:gd name="T26" fmla="*/ 144 w 144"/>
                    <a:gd name="T27" fmla="*/ 49 h 4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49">
                      <a:moveTo>
                        <a:pt x="144" y="38"/>
                      </a:moveTo>
                      <a:lnTo>
                        <a:pt x="112" y="49"/>
                      </a:lnTo>
                      <a:lnTo>
                        <a:pt x="38" y="16"/>
                      </a:lnTo>
                      <a:lnTo>
                        <a:pt x="0" y="27"/>
                      </a:lnTo>
                      <a:lnTo>
                        <a:pt x="19" y="0"/>
                      </a:lnTo>
                      <a:lnTo>
                        <a:pt x="112" y="0"/>
                      </a:lnTo>
                      <a:lnTo>
                        <a:pt x="72" y="8"/>
                      </a:lnTo>
                      <a:lnTo>
                        <a:pt x="144" y="38"/>
                      </a:lnTo>
                      <a:close/>
                    </a:path>
                  </a:pathLst>
                </a:custGeom>
                <a:solidFill>
                  <a:srgbClr val="000000"/>
                </a:solidFill>
                <a:ln w="9525">
                  <a:noFill/>
                  <a:round/>
                </a:ln>
              </p:spPr>
              <p:txBody>
                <a:bodyPr/>
                <a:lstStyle/>
                <a:p>
                  <a:endParaRPr lang="zh-CN" altLang="en-US"/>
                </a:p>
              </p:txBody>
            </p:sp>
          </p:grpSp>
          <p:grpSp>
            <p:nvGrpSpPr>
              <p:cNvPr id="68874" name="Group 209"/>
              <p:cNvGrpSpPr/>
              <p:nvPr/>
            </p:nvGrpSpPr>
            <p:grpSpPr bwMode="auto">
              <a:xfrm>
                <a:off x="2368" y="1643"/>
                <a:ext cx="301" cy="114"/>
                <a:chOff x="2368" y="1643"/>
                <a:chExt cx="301" cy="114"/>
              </a:xfrm>
            </p:grpSpPr>
            <p:sp>
              <p:nvSpPr>
                <p:cNvPr id="68875" name="Freeform 210"/>
                <p:cNvSpPr/>
                <p:nvPr/>
              </p:nvSpPr>
              <p:spPr bwMode="auto">
                <a:xfrm>
                  <a:off x="2525" y="1646"/>
                  <a:ext cx="144" cy="49"/>
                </a:xfrm>
                <a:custGeom>
                  <a:avLst/>
                  <a:gdLst>
                    <a:gd name="T0" fmla="*/ 0 w 144"/>
                    <a:gd name="T1" fmla="*/ 38 h 49"/>
                    <a:gd name="T2" fmla="*/ 32 w 144"/>
                    <a:gd name="T3" fmla="*/ 49 h 49"/>
                    <a:gd name="T4" fmla="*/ 110 w 144"/>
                    <a:gd name="T5" fmla="*/ 16 h 49"/>
                    <a:gd name="T6" fmla="*/ 144 w 144"/>
                    <a:gd name="T7" fmla="*/ 27 h 49"/>
                    <a:gd name="T8" fmla="*/ 126 w 144"/>
                    <a:gd name="T9" fmla="*/ 0 h 49"/>
                    <a:gd name="T10" fmla="*/ 35 w 144"/>
                    <a:gd name="T11" fmla="*/ 0 h 49"/>
                    <a:gd name="T12" fmla="*/ 72 w 144"/>
                    <a:gd name="T13" fmla="*/ 8 h 49"/>
                    <a:gd name="T14" fmla="*/ 0 w 144"/>
                    <a:gd name="T15" fmla="*/ 38 h 49"/>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49"/>
                    <a:gd name="T26" fmla="*/ 144 w 144"/>
                    <a:gd name="T27" fmla="*/ 49 h 4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49">
                      <a:moveTo>
                        <a:pt x="0" y="38"/>
                      </a:moveTo>
                      <a:lnTo>
                        <a:pt x="32" y="49"/>
                      </a:lnTo>
                      <a:lnTo>
                        <a:pt x="110" y="16"/>
                      </a:lnTo>
                      <a:lnTo>
                        <a:pt x="144" y="27"/>
                      </a:lnTo>
                      <a:lnTo>
                        <a:pt x="126" y="0"/>
                      </a:lnTo>
                      <a:lnTo>
                        <a:pt x="35" y="0"/>
                      </a:lnTo>
                      <a:lnTo>
                        <a:pt x="72" y="8"/>
                      </a:lnTo>
                      <a:lnTo>
                        <a:pt x="0" y="38"/>
                      </a:lnTo>
                      <a:close/>
                    </a:path>
                  </a:pathLst>
                </a:custGeom>
                <a:solidFill>
                  <a:srgbClr val="FFFFFF"/>
                </a:solidFill>
                <a:ln w="9525">
                  <a:noFill/>
                  <a:round/>
                </a:ln>
              </p:spPr>
              <p:txBody>
                <a:bodyPr/>
                <a:lstStyle/>
                <a:p>
                  <a:endParaRPr lang="zh-CN" altLang="en-US"/>
                </a:p>
              </p:txBody>
            </p:sp>
            <p:sp>
              <p:nvSpPr>
                <p:cNvPr id="68876" name="Freeform 211"/>
                <p:cNvSpPr/>
                <p:nvPr/>
              </p:nvSpPr>
              <p:spPr bwMode="auto">
                <a:xfrm>
                  <a:off x="2525" y="1646"/>
                  <a:ext cx="144" cy="49"/>
                </a:xfrm>
                <a:custGeom>
                  <a:avLst/>
                  <a:gdLst>
                    <a:gd name="T0" fmla="*/ 0 w 144"/>
                    <a:gd name="T1" fmla="*/ 38 h 49"/>
                    <a:gd name="T2" fmla="*/ 32 w 144"/>
                    <a:gd name="T3" fmla="*/ 49 h 49"/>
                    <a:gd name="T4" fmla="*/ 110 w 144"/>
                    <a:gd name="T5" fmla="*/ 16 h 49"/>
                    <a:gd name="T6" fmla="*/ 144 w 144"/>
                    <a:gd name="T7" fmla="*/ 27 h 49"/>
                    <a:gd name="T8" fmla="*/ 126 w 144"/>
                    <a:gd name="T9" fmla="*/ 0 h 49"/>
                    <a:gd name="T10" fmla="*/ 35 w 144"/>
                    <a:gd name="T11" fmla="*/ 0 h 49"/>
                    <a:gd name="T12" fmla="*/ 72 w 144"/>
                    <a:gd name="T13" fmla="*/ 8 h 49"/>
                    <a:gd name="T14" fmla="*/ 0 w 144"/>
                    <a:gd name="T15" fmla="*/ 38 h 49"/>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49"/>
                    <a:gd name="T26" fmla="*/ 144 w 144"/>
                    <a:gd name="T27" fmla="*/ 49 h 4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49">
                      <a:moveTo>
                        <a:pt x="0" y="38"/>
                      </a:moveTo>
                      <a:lnTo>
                        <a:pt x="32" y="49"/>
                      </a:lnTo>
                      <a:lnTo>
                        <a:pt x="110" y="16"/>
                      </a:lnTo>
                      <a:lnTo>
                        <a:pt x="144" y="27"/>
                      </a:lnTo>
                      <a:lnTo>
                        <a:pt x="126" y="0"/>
                      </a:lnTo>
                      <a:lnTo>
                        <a:pt x="35" y="0"/>
                      </a:lnTo>
                      <a:lnTo>
                        <a:pt x="72" y="8"/>
                      </a:lnTo>
                      <a:lnTo>
                        <a:pt x="0" y="38"/>
                      </a:lnTo>
                      <a:close/>
                    </a:path>
                  </a:pathLst>
                </a:custGeom>
                <a:solidFill>
                  <a:srgbClr val="FFFFFF"/>
                </a:solidFill>
                <a:ln w="9525">
                  <a:noFill/>
                  <a:round/>
                </a:ln>
              </p:spPr>
              <p:txBody>
                <a:bodyPr/>
                <a:lstStyle/>
                <a:p>
                  <a:endParaRPr lang="zh-CN" altLang="en-US"/>
                </a:p>
              </p:txBody>
            </p:sp>
            <p:sp>
              <p:nvSpPr>
                <p:cNvPr id="68877" name="Freeform 212"/>
                <p:cNvSpPr/>
                <p:nvPr/>
              </p:nvSpPr>
              <p:spPr bwMode="auto">
                <a:xfrm>
                  <a:off x="2368" y="1703"/>
                  <a:ext cx="144" cy="52"/>
                </a:xfrm>
                <a:custGeom>
                  <a:avLst/>
                  <a:gdLst>
                    <a:gd name="T0" fmla="*/ 144 w 144"/>
                    <a:gd name="T1" fmla="*/ 11 h 52"/>
                    <a:gd name="T2" fmla="*/ 112 w 144"/>
                    <a:gd name="T3" fmla="*/ 0 h 52"/>
                    <a:gd name="T4" fmla="*/ 37 w 144"/>
                    <a:gd name="T5" fmla="*/ 33 h 52"/>
                    <a:gd name="T6" fmla="*/ 0 w 144"/>
                    <a:gd name="T7" fmla="*/ 22 h 52"/>
                    <a:gd name="T8" fmla="*/ 19 w 144"/>
                    <a:gd name="T9" fmla="*/ 52 h 52"/>
                    <a:gd name="T10" fmla="*/ 112 w 144"/>
                    <a:gd name="T11" fmla="*/ 52 h 52"/>
                    <a:gd name="T12" fmla="*/ 72 w 144"/>
                    <a:gd name="T13" fmla="*/ 41 h 52"/>
                    <a:gd name="T14" fmla="*/ 144 w 144"/>
                    <a:gd name="T15" fmla="*/ 11 h 52"/>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52"/>
                    <a:gd name="T26" fmla="*/ 144 w 144"/>
                    <a:gd name="T27" fmla="*/ 52 h 5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52">
                      <a:moveTo>
                        <a:pt x="144" y="11"/>
                      </a:moveTo>
                      <a:lnTo>
                        <a:pt x="112" y="0"/>
                      </a:lnTo>
                      <a:lnTo>
                        <a:pt x="37" y="33"/>
                      </a:lnTo>
                      <a:lnTo>
                        <a:pt x="0" y="22"/>
                      </a:lnTo>
                      <a:lnTo>
                        <a:pt x="19" y="52"/>
                      </a:lnTo>
                      <a:lnTo>
                        <a:pt x="112" y="52"/>
                      </a:lnTo>
                      <a:lnTo>
                        <a:pt x="72" y="41"/>
                      </a:lnTo>
                      <a:lnTo>
                        <a:pt x="144" y="11"/>
                      </a:lnTo>
                      <a:close/>
                    </a:path>
                  </a:pathLst>
                </a:custGeom>
                <a:solidFill>
                  <a:srgbClr val="FFFFFF"/>
                </a:solidFill>
                <a:ln w="9525">
                  <a:noFill/>
                  <a:round/>
                </a:ln>
              </p:spPr>
              <p:txBody>
                <a:bodyPr/>
                <a:lstStyle/>
                <a:p>
                  <a:endParaRPr lang="zh-CN" altLang="en-US"/>
                </a:p>
              </p:txBody>
            </p:sp>
            <p:sp>
              <p:nvSpPr>
                <p:cNvPr id="68878" name="Freeform 213"/>
                <p:cNvSpPr/>
                <p:nvPr/>
              </p:nvSpPr>
              <p:spPr bwMode="auto">
                <a:xfrm>
                  <a:off x="2368" y="1703"/>
                  <a:ext cx="144" cy="52"/>
                </a:xfrm>
                <a:custGeom>
                  <a:avLst/>
                  <a:gdLst>
                    <a:gd name="T0" fmla="*/ 144 w 144"/>
                    <a:gd name="T1" fmla="*/ 11 h 52"/>
                    <a:gd name="T2" fmla="*/ 112 w 144"/>
                    <a:gd name="T3" fmla="*/ 0 h 52"/>
                    <a:gd name="T4" fmla="*/ 37 w 144"/>
                    <a:gd name="T5" fmla="*/ 33 h 52"/>
                    <a:gd name="T6" fmla="*/ 0 w 144"/>
                    <a:gd name="T7" fmla="*/ 22 h 52"/>
                    <a:gd name="T8" fmla="*/ 19 w 144"/>
                    <a:gd name="T9" fmla="*/ 52 h 52"/>
                    <a:gd name="T10" fmla="*/ 112 w 144"/>
                    <a:gd name="T11" fmla="*/ 52 h 52"/>
                    <a:gd name="T12" fmla="*/ 72 w 144"/>
                    <a:gd name="T13" fmla="*/ 41 h 52"/>
                    <a:gd name="T14" fmla="*/ 144 w 144"/>
                    <a:gd name="T15" fmla="*/ 11 h 52"/>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52"/>
                    <a:gd name="T26" fmla="*/ 144 w 144"/>
                    <a:gd name="T27" fmla="*/ 52 h 5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52">
                      <a:moveTo>
                        <a:pt x="144" y="11"/>
                      </a:moveTo>
                      <a:lnTo>
                        <a:pt x="112" y="0"/>
                      </a:lnTo>
                      <a:lnTo>
                        <a:pt x="37" y="33"/>
                      </a:lnTo>
                      <a:lnTo>
                        <a:pt x="0" y="22"/>
                      </a:lnTo>
                      <a:lnTo>
                        <a:pt x="19" y="52"/>
                      </a:lnTo>
                      <a:lnTo>
                        <a:pt x="112" y="52"/>
                      </a:lnTo>
                      <a:lnTo>
                        <a:pt x="72" y="41"/>
                      </a:lnTo>
                      <a:lnTo>
                        <a:pt x="144" y="11"/>
                      </a:lnTo>
                      <a:close/>
                    </a:path>
                  </a:pathLst>
                </a:custGeom>
                <a:solidFill>
                  <a:srgbClr val="FFFFFF"/>
                </a:solidFill>
                <a:ln w="9525">
                  <a:noFill/>
                  <a:round/>
                </a:ln>
              </p:spPr>
              <p:txBody>
                <a:bodyPr/>
                <a:lstStyle/>
                <a:p>
                  <a:endParaRPr lang="zh-CN" altLang="en-US"/>
                </a:p>
              </p:txBody>
            </p:sp>
            <p:sp>
              <p:nvSpPr>
                <p:cNvPr id="68879" name="Freeform 214"/>
                <p:cNvSpPr/>
                <p:nvPr/>
              </p:nvSpPr>
              <p:spPr bwMode="auto">
                <a:xfrm>
                  <a:off x="2376" y="1643"/>
                  <a:ext cx="144" cy="49"/>
                </a:xfrm>
                <a:custGeom>
                  <a:avLst/>
                  <a:gdLst>
                    <a:gd name="T0" fmla="*/ 0 w 144"/>
                    <a:gd name="T1" fmla="*/ 11 h 49"/>
                    <a:gd name="T2" fmla="*/ 32 w 144"/>
                    <a:gd name="T3" fmla="*/ 0 h 49"/>
                    <a:gd name="T4" fmla="*/ 109 w 144"/>
                    <a:gd name="T5" fmla="*/ 30 h 49"/>
                    <a:gd name="T6" fmla="*/ 144 w 144"/>
                    <a:gd name="T7" fmla="*/ 22 h 49"/>
                    <a:gd name="T8" fmla="*/ 125 w 144"/>
                    <a:gd name="T9" fmla="*/ 49 h 49"/>
                    <a:gd name="T10" fmla="*/ 35 w 144"/>
                    <a:gd name="T11" fmla="*/ 49 h 49"/>
                    <a:gd name="T12" fmla="*/ 72 w 144"/>
                    <a:gd name="T13" fmla="*/ 41 h 49"/>
                    <a:gd name="T14" fmla="*/ 0 w 144"/>
                    <a:gd name="T15" fmla="*/ 11 h 49"/>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49"/>
                    <a:gd name="T26" fmla="*/ 144 w 144"/>
                    <a:gd name="T27" fmla="*/ 49 h 4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49">
                      <a:moveTo>
                        <a:pt x="0" y="11"/>
                      </a:moveTo>
                      <a:lnTo>
                        <a:pt x="32" y="0"/>
                      </a:lnTo>
                      <a:lnTo>
                        <a:pt x="109" y="30"/>
                      </a:lnTo>
                      <a:lnTo>
                        <a:pt x="144" y="22"/>
                      </a:lnTo>
                      <a:lnTo>
                        <a:pt x="125" y="49"/>
                      </a:lnTo>
                      <a:lnTo>
                        <a:pt x="35" y="49"/>
                      </a:lnTo>
                      <a:lnTo>
                        <a:pt x="72" y="41"/>
                      </a:lnTo>
                      <a:lnTo>
                        <a:pt x="0" y="11"/>
                      </a:lnTo>
                      <a:close/>
                    </a:path>
                  </a:pathLst>
                </a:custGeom>
                <a:solidFill>
                  <a:srgbClr val="FFFFFF"/>
                </a:solidFill>
                <a:ln w="9525">
                  <a:noFill/>
                  <a:round/>
                </a:ln>
              </p:spPr>
              <p:txBody>
                <a:bodyPr/>
                <a:lstStyle/>
                <a:p>
                  <a:endParaRPr lang="zh-CN" altLang="en-US"/>
                </a:p>
              </p:txBody>
            </p:sp>
            <p:sp>
              <p:nvSpPr>
                <p:cNvPr id="68880" name="Freeform 215"/>
                <p:cNvSpPr/>
                <p:nvPr/>
              </p:nvSpPr>
              <p:spPr bwMode="auto">
                <a:xfrm>
                  <a:off x="2376" y="1643"/>
                  <a:ext cx="144" cy="49"/>
                </a:xfrm>
                <a:custGeom>
                  <a:avLst/>
                  <a:gdLst>
                    <a:gd name="T0" fmla="*/ 0 w 144"/>
                    <a:gd name="T1" fmla="*/ 11 h 49"/>
                    <a:gd name="T2" fmla="*/ 32 w 144"/>
                    <a:gd name="T3" fmla="*/ 0 h 49"/>
                    <a:gd name="T4" fmla="*/ 109 w 144"/>
                    <a:gd name="T5" fmla="*/ 30 h 49"/>
                    <a:gd name="T6" fmla="*/ 144 w 144"/>
                    <a:gd name="T7" fmla="*/ 22 h 49"/>
                    <a:gd name="T8" fmla="*/ 125 w 144"/>
                    <a:gd name="T9" fmla="*/ 49 h 49"/>
                    <a:gd name="T10" fmla="*/ 35 w 144"/>
                    <a:gd name="T11" fmla="*/ 49 h 49"/>
                    <a:gd name="T12" fmla="*/ 72 w 144"/>
                    <a:gd name="T13" fmla="*/ 41 h 49"/>
                    <a:gd name="T14" fmla="*/ 0 w 144"/>
                    <a:gd name="T15" fmla="*/ 11 h 49"/>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49"/>
                    <a:gd name="T26" fmla="*/ 144 w 144"/>
                    <a:gd name="T27" fmla="*/ 49 h 4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49">
                      <a:moveTo>
                        <a:pt x="0" y="11"/>
                      </a:moveTo>
                      <a:lnTo>
                        <a:pt x="32" y="0"/>
                      </a:lnTo>
                      <a:lnTo>
                        <a:pt x="109" y="30"/>
                      </a:lnTo>
                      <a:lnTo>
                        <a:pt x="144" y="22"/>
                      </a:lnTo>
                      <a:lnTo>
                        <a:pt x="125" y="49"/>
                      </a:lnTo>
                      <a:lnTo>
                        <a:pt x="35" y="49"/>
                      </a:lnTo>
                      <a:lnTo>
                        <a:pt x="72" y="41"/>
                      </a:lnTo>
                      <a:lnTo>
                        <a:pt x="0" y="11"/>
                      </a:lnTo>
                      <a:close/>
                    </a:path>
                  </a:pathLst>
                </a:custGeom>
                <a:solidFill>
                  <a:srgbClr val="FFFFFF"/>
                </a:solidFill>
                <a:ln w="9525">
                  <a:noFill/>
                  <a:round/>
                </a:ln>
              </p:spPr>
              <p:txBody>
                <a:bodyPr/>
                <a:lstStyle/>
                <a:p>
                  <a:endParaRPr lang="zh-CN" altLang="en-US"/>
                </a:p>
              </p:txBody>
            </p:sp>
            <p:sp>
              <p:nvSpPr>
                <p:cNvPr id="68881" name="Freeform 216"/>
                <p:cNvSpPr/>
                <p:nvPr/>
              </p:nvSpPr>
              <p:spPr bwMode="auto">
                <a:xfrm>
                  <a:off x="2520" y="1708"/>
                  <a:ext cx="144" cy="49"/>
                </a:xfrm>
                <a:custGeom>
                  <a:avLst/>
                  <a:gdLst>
                    <a:gd name="T0" fmla="*/ 144 w 144"/>
                    <a:gd name="T1" fmla="*/ 38 h 49"/>
                    <a:gd name="T2" fmla="*/ 112 w 144"/>
                    <a:gd name="T3" fmla="*/ 49 h 49"/>
                    <a:gd name="T4" fmla="*/ 37 w 144"/>
                    <a:gd name="T5" fmla="*/ 17 h 49"/>
                    <a:gd name="T6" fmla="*/ 0 w 144"/>
                    <a:gd name="T7" fmla="*/ 28 h 49"/>
                    <a:gd name="T8" fmla="*/ 19 w 144"/>
                    <a:gd name="T9" fmla="*/ 0 h 49"/>
                    <a:gd name="T10" fmla="*/ 112 w 144"/>
                    <a:gd name="T11" fmla="*/ 0 h 49"/>
                    <a:gd name="T12" fmla="*/ 72 w 144"/>
                    <a:gd name="T13" fmla="*/ 8 h 49"/>
                    <a:gd name="T14" fmla="*/ 144 w 144"/>
                    <a:gd name="T15" fmla="*/ 38 h 49"/>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49"/>
                    <a:gd name="T26" fmla="*/ 144 w 144"/>
                    <a:gd name="T27" fmla="*/ 49 h 4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49">
                      <a:moveTo>
                        <a:pt x="144" y="38"/>
                      </a:moveTo>
                      <a:lnTo>
                        <a:pt x="112" y="49"/>
                      </a:lnTo>
                      <a:lnTo>
                        <a:pt x="37" y="17"/>
                      </a:lnTo>
                      <a:lnTo>
                        <a:pt x="0" y="28"/>
                      </a:lnTo>
                      <a:lnTo>
                        <a:pt x="19" y="0"/>
                      </a:lnTo>
                      <a:lnTo>
                        <a:pt x="112" y="0"/>
                      </a:lnTo>
                      <a:lnTo>
                        <a:pt x="72" y="8"/>
                      </a:lnTo>
                      <a:lnTo>
                        <a:pt x="144" y="38"/>
                      </a:lnTo>
                      <a:close/>
                    </a:path>
                  </a:pathLst>
                </a:custGeom>
                <a:solidFill>
                  <a:srgbClr val="FFFFFF"/>
                </a:solidFill>
                <a:ln w="9525">
                  <a:noFill/>
                  <a:round/>
                </a:ln>
              </p:spPr>
              <p:txBody>
                <a:bodyPr/>
                <a:lstStyle/>
                <a:p>
                  <a:endParaRPr lang="zh-CN" altLang="en-US"/>
                </a:p>
              </p:txBody>
            </p:sp>
            <p:sp>
              <p:nvSpPr>
                <p:cNvPr id="68882" name="Freeform 217"/>
                <p:cNvSpPr/>
                <p:nvPr/>
              </p:nvSpPr>
              <p:spPr bwMode="auto">
                <a:xfrm>
                  <a:off x="2520" y="1708"/>
                  <a:ext cx="144" cy="49"/>
                </a:xfrm>
                <a:custGeom>
                  <a:avLst/>
                  <a:gdLst>
                    <a:gd name="T0" fmla="*/ 144 w 144"/>
                    <a:gd name="T1" fmla="*/ 38 h 49"/>
                    <a:gd name="T2" fmla="*/ 112 w 144"/>
                    <a:gd name="T3" fmla="*/ 49 h 49"/>
                    <a:gd name="T4" fmla="*/ 37 w 144"/>
                    <a:gd name="T5" fmla="*/ 17 h 49"/>
                    <a:gd name="T6" fmla="*/ 0 w 144"/>
                    <a:gd name="T7" fmla="*/ 28 h 49"/>
                    <a:gd name="T8" fmla="*/ 19 w 144"/>
                    <a:gd name="T9" fmla="*/ 0 h 49"/>
                    <a:gd name="T10" fmla="*/ 112 w 144"/>
                    <a:gd name="T11" fmla="*/ 0 h 49"/>
                    <a:gd name="T12" fmla="*/ 72 w 144"/>
                    <a:gd name="T13" fmla="*/ 8 h 49"/>
                    <a:gd name="T14" fmla="*/ 144 w 144"/>
                    <a:gd name="T15" fmla="*/ 38 h 49"/>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49"/>
                    <a:gd name="T26" fmla="*/ 144 w 144"/>
                    <a:gd name="T27" fmla="*/ 49 h 4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49">
                      <a:moveTo>
                        <a:pt x="144" y="38"/>
                      </a:moveTo>
                      <a:lnTo>
                        <a:pt x="112" y="49"/>
                      </a:lnTo>
                      <a:lnTo>
                        <a:pt x="37" y="17"/>
                      </a:lnTo>
                      <a:lnTo>
                        <a:pt x="0" y="28"/>
                      </a:lnTo>
                      <a:lnTo>
                        <a:pt x="19" y="0"/>
                      </a:lnTo>
                      <a:lnTo>
                        <a:pt x="112" y="0"/>
                      </a:lnTo>
                      <a:lnTo>
                        <a:pt x="72" y="8"/>
                      </a:lnTo>
                      <a:lnTo>
                        <a:pt x="144" y="38"/>
                      </a:lnTo>
                      <a:close/>
                    </a:path>
                  </a:pathLst>
                </a:custGeom>
                <a:solidFill>
                  <a:srgbClr val="FFFFFF"/>
                </a:solidFill>
                <a:ln w="9525">
                  <a:noFill/>
                  <a:round/>
                </a:ln>
              </p:spPr>
              <p:txBody>
                <a:bodyPr/>
                <a:lstStyle/>
                <a:p>
                  <a:endParaRPr lang="zh-CN" altLang="en-US"/>
                </a:p>
              </p:txBody>
            </p:sp>
          </p:grpSp>
        </p:grpSp>
        <p:sp>
          <p:nvSpPr>
            <p:cNvPr id="68871" name="Line 218"/>
            <p:cNvSpPr>
              <a:spLocks noChangeShapeType="1"/>
            </p:cNvSpPr>
            <p:nvPr/>
          </p:nvSpPr>
          <p:spPr bwMode="auto">
            <a:xfrm>
              <a:off x="2299" y="1697"/>
              <a:ext cx="1" cy="109"/>
            </a:xfrm>
            <a:prstGeom prst="line">
              <a:avLst/>
            </a:prstGeom>
            <a:noFill/>
            <a:ln w="4763">
              <a:solidFill>
                <a:srgbClr val="AAE6FF"/>
              </a:solidFill>
              <a:round/>
            </a:ln>
          </p:spPr>
          <p:txBody>
            <a:bodyPr/>
            <a:lstStyle/>
            <a:p>
              <a:endParaRPr lang="zh-CN" altLang="en-US"/>
            </a:p>
          </p:txBody>
        </p:sp>
        <p:sp>
          <p:nvSpPr>
            <p:cNvPr id="68872" name="Line 219"/>
            <p:cNvSpPr>
              <a:spLocks noChangeShapeType="1"/>
            </p:cNvSpPr>
            <p:nvPr/>
          </p:nvSpPr>
          <p:spPr bwMode="auto">
            <a:xfrm>
              <a:off x="2736" y="1697"/>
              <a:ext cx="1" cy="109"/>
            </a:xfrm>
            <a:prstGeom prst="line">
              <a:avLst/>
            </a:prstGeom>
            <a:noFill/>
            <a:ln w="4763">
              <a:solidFill>
                <a:srgbClr val="AAE6FF"/>
              </a:solidFill>
              <a:round/>
            </a:ln>
          </p:spPr>
          <p:txBody>
            <a:bodyPr/>
            <a:lstStyle/>
            <a:p>
              <a:endParaRPr lang="zh-CN" altLang="en-US"/>
            </a:p>
          </p:txBody>
        </p:sp>
      </p:grpSp>
      <p:sp>
        <p:nvSpPr>
          <p:cNvPr id="68647" name="Rectangle 220"/>
          <p:cNvSpPr>
            <a:spLocks noChangeArrowheads="1"/>
          </p:cNvSpPr>
          <p:nvPr/>
        </p:nvSpPr>
        <p:spPr bwMode="auto">
          <a:xfrm>
            <a:off x="4278313" y="2371725"/>
            <a:ext cx="1009650" cy="354013"/>
          </a:xfrm>
          <a:prstGeom prst="rect">
            <a:avLst/>
          </a:prstGeom>
          <a:noFill/>
          <a:ln w="9525">
            <a:noFill/>
            <a:miter lim="800000"/>
          </a:ln>
        </p:spPr>
        <p:txBody>
          <a:bodyPr/>
          <a:lstStyle/>
          <a:p>
            <a:endParaRPr lang="zh-CN" altLang="en-US"/>
          </a:p>
        </p:txBody>
      </p:sp>
      <p:sp>
        <p:nvSpPr>
          <p:cNvPr id="68648" name="Rectangle 221"/>
          <p:cNvSpPr>
            <a:spLocks noChangeArrowheads="1"/>
          </p:cNvSpPr>
          <p:nvPr/>
        </p:nvSpPr>
        <p:spPr bwMode="auto">
          <a:xfrm>
            <a:off x="4351338" y="2381250"/>
            <a:ext cx="1055687" cy="304800"/>
          </a:xfrm>
          <a:prstGeom prst="rect">
            <a:avLst/>
          </a:prstGeom>
          <a:noFill/>
          <a:ln w="9525">
            <a:noFill/>
            <a:miter lim="800000"/>
          </a:ln>
        </p:spPr>
        <p:txBody>
          <a:bodyPr wrap="none" lIns="0" tIns="0" rIns="0" bIns="0">
            <a:spAutoFit/>
          </a:bodyPr>
          <a:lstStyle/>
          <a:p>
            <a:r>
              <a:rPr kumimoji="1" lang="en-US" altLang="zh-CN" sz="2000">
                <a:latin typeface="Arial" panose="020B0604020202020204" pitchFamily="34" charset="0"/>
              </a:rPr>
              <a:t>222.1.1.4</a:t>
            </a:r>
          </a:p>
        </p:txBody>
      </p:sp>
      <p:sp>
        <p:nvSpPr>
          <p:cNvPr id="68649" name="Rectangle 222"/>
          <p:cNvSpPr>
            <a:spLocks noChangeArrowheads="1"/>
          </p:cNvSpPr>
          <p:nvPr/>
        </p:nvSpPr>
        <p:spPr bwMode="auto">
          <a:xfrm>
            <a:off x="3446463" y="2519363"/>
            <a:ext cx="412750" cy="350837"/>
          </a:xfrm>
          <a:prstGeom prst="rect">
            <a:avLst/>
          </a:prstGeom>
          <a:noFill/>
          <a:ln w="9525">
            <a:noFill/>
            <a:miter lim="800000"/>
          </a:ln>
        </p:spPr>
        <p:txBody>
          <a:bodyPr/>
          <a:lstStyle/>
          <a:p>
            <a:endParaRPr lang="zh-CN" altLang="en-US"/>
          </a:p>
        </p:txBody>
      </p:sp>
      <p:sp>
        <p:nvSpPr>
          <p:cNvPr id="68650" name="Rectangle 223"/>
          <p:cNvSpPr>
            <a:spLocks noChangeArrowheads="1"/>
          </p:cNvSpPr>
          <p:nvPr/>
        </p:nvSpPr>
        <p:spPr bwMode="auto">
          <a:xfrm>
            <a:off x="3549650" y="2509838"/>
            <a:ext cx="276225" cy="303212"/>
          </a:xfrm>
          <a:prstGeom prst="rect">
            <a:avLst/>
          </a:prstGeom>
          <a:noFill/>
          <a:ln w="9525">
            <a:noFill/>
            <a:miter lim="800000"/>
          </a:ln>
        </p:spPr>
        <p:txBody>
          <a:bodyPr wrap="none" lIns="0" tIns="0" rIns="0" bIns="0">
            <a:spAutoFit/>
          </a:bodyPr>
          <a:lstStyle/>
          <a:p>
            <a:r>
              <a:rPr kumimoji="1" lang="en-US" altLang="zh-CN" sz="2000" b="1">
                <a:latin typeface="Arial" panose="020B0604020202020204" pitchFamily="34" charset="0"/>
              </a:rPr>
              <a:t>R</a:t>
            </a:r>
            <a:r>
              <a:rPr kumimoji="1" lang="en-US" altLang="zh-CN" sz="2000" b="1" baseline="-25000">
                <a:latin typeface="Arial" panose="020B0604020202020204" pitchFamily="34" charset="0"/>
              </a:rPr>
              <a:t>1</a:t>
            </a:r>
            <a:endParaRPr kumimoji="1" lang="en-US" altLang="zh-CN" sz="2000" baseline="-25000">
              <a:latin typeface="Arial" panose="020B0604020202020204" pitchFamily="34" charset="0"/>
            </a:endParaRPr>
          </a:p>
        </p:txBody>
      </p:sp>
      <p:sp>
        <p:nvSpPr>
          <p:cNvPr id="68651" name="Oval 224"/>
          <p:cNvSpPr>
            <a:spLocks noChangeArrowheads="1"/>
          </p:cNvSpPr>
          <p:nvPr/>
        </p:nvSpPr>
        <p:spPr bwMode="auto">
          <a:xfrm>
            <a:off x="4129088" y="2422525"/>
            <a:ext cx="93662" cy="92075"/>
          </a:xfrm>
          <a:prstGeom prst="ellipse">
            <a:avLst/>
          </a:prstGeom>
          <a:solidFill>
            <a:srgbClr val="FFFFFF"/>
          </a:solidFill>
          <a:ln w="30163">
            <a:solidFill>
              <a:srgbClr val="000000"/>
            </a:solidFill>
            <a:round/>
          </a:ln>
        </p:spPr>
        <p:txBody>
          <a:bodyPr/>
          <a:lstStyle/>
          <a:p>
            <a:endParaRPr lang="zh-CN" altLang="en-US"/>
          </a:p>
        </p:txBody>
      </p:sp>
      <p:sp>
        <p:nvSpPr>
          <p:cNvPr id="68652" name="Rectangle 225"/>
          <p:cNvSpPr>
            <a:spLocks noChangeArrowheads="1"/>
          </p:cNvSpPr>
          <p:nvPr/>
        </p:nvSpPr>
        <p:spPr bwMode="auto">
          <a:xfrm>
            <a:off x="1974850" y="1616075"/>
            <a:ext cx="720725" cy="355600"/>
          </a:xfrm>
          <a:prstGeom prst="rect">
            <a:avLst/>
          </a:prstGeom>
          <a:noFill/>
          <a:ln w="9525">
            <a:noFill/>
            <a:miter lim="800000"/>
          </a:ln>
        </p:spPr>
        <p:txBody>
          <a:bodyPr/>
          <a:lstStyle/>
          <a:p>
            <a:endParaRPr lang="zh-CN" altLang="en-US"/>
          </a:p>
        </p:txBody>
      </p:sp>
      <p:sp>
        <p:nvSpPr>
          <p:cNvPr id="68653" name="Oval 226"/>
          <p:cNvSpPr>
            <a:spLocks noChangeArrowheads="1"/>
          </p:cNvSpPr>
          <p:nvPr/>
        </p:nvSpPr>
        <p:spPr bwMode="auto">
          <a:xfrm>
            <a:off x="7786688" y="4067175"/>
            <a:ext cx="93662" cy="92075"/>
          </a:xfrm>
          <a:prstGeom prst="ellipse">
            <a:avLst/>
          </a:prstGeom>
          <a:solidFill>
            <a:srgbClr val="FFFFFF"/>
          </a:solidFill>
          <a:ln w="30163">
            <a:solidFill>
              <a:srgbClr val="000000"/>
            </a:solidFill>
            <a:round/>
          </a:ln>
        </p:spPr>
        <p:txBody>
          <a:bodyPr/>
          <a:lstStyle/>
          <a:p>
            <a:endParaRPr lang="zh-CN" altLang="en-US"/>
          </a:p>
        </p:txBody>
      </p:sp>
      <p:sp>
        <p:nvSpPr>
          <p:cNvPr id="68654" name="Oval 227"/>
          <p:cNvSpPr>
            <a:spLocks noChangeArrowheads="1"/>
          </p:cNvSpPr>
          <p:nvPr/>
        </p:nvSpPr>
        <p:spPr bwMode="auto">
          <a:xfrm>
            <a:off x="7791450" y="2960688"/>
            <a:ext cx="93663" cy="92075"/>
          </a:xfrm>
          <a:prstGeom prst="ellipse">
            <a:avLst/>
          </a:prstGeom>
          <a:solidFill>
            <a:srgbClr val="FFFFFF"/>
          </a:solidFill>
          <a:ln w="30163">
            <a:solidFill>
              <a:srgbClr val="000000"/>
            </a:solidFill>
            <a:round/>
          </a:ln>
        </p:spPr>
        <p:txBody>
          <a:bodyPr/>
          <a:lstStyle/>
          <a:p>
            <a:endParaRPr lang="zh-CN" altLang="en-US"/>
          </a:p>
        </p:txBody>
      </p:sp>
      <p:sp>
        <p:nvSpPr>
          <p:cNvPr id="68655" name="Rectangle 228"/>
          <p:cNvSpPr>
            <a:spLocks noChangeArrowheads="1"/>
          </p:cNvSpPr>
          <p:nvPr/>
        </p:nvSpPr>
        <p:spPr bwMode="auto">
          <a:xfrm>
            <a:off x="6338888" y="3686175"/>
            <a:ext cx="1009650" cy="352425"/>
          </a:xfrm>
          <a:prstGeom prst="rect">
            <a:avLst/>
          </a:prstGeom>
          <a:noFill/>
          <a:ln w="9525">
            <a:noFill/>
            <a:miter lim="800000"/>
          </a:ln>
        </p:spPr>
        <p:txBody>
          <a:bodyPr/>
          <a:lstStyle/>
          <a:p>
            <a:endParaRPr lang="zh-CN" altLang="en-US"/>
          </a:p>
        </p:txBody>
      </p:sp>
      <p:sp>
        <p:nvSpPr>
          <p:cNvPr id="68656" name="Rectangle 229"/>
          <p:cNvSpPr>
            <a:spLocks noChangeArrowheads="1"/>
          </p:cNvSpPr>
          <p:nvPr/>
        </p:nvSpPr>
        <p:spPr bwMode="auto">
          <a:xfrm>
            <a:off x="5976938" y="4222750"/>
            <a:ext cx="1058862" cy="306388"/>
          </a:xfrm>
          <a:prstGeom prst="rect">
            <a:avLst/>
          </a:prstGeom>
          <a:noFill/>
          <a:ln w="9525">
            <a:noFill/>
            <a:miter lim="800000"/>
          </a:ln>
        </p:spPr>
        <p:txBody>
          <a:bodyPr wrap="none" lIns="0" tIns="0" rIns="0" bIns="0">
            <a:spAutoFit/>
          </a:bodyPr>
          <a:lstStyle/>
          <a:p>
            <a:r>
              <a:rPr kumimoji="1" lang="en-US" altLang="zh-CN" sz="2000">
                <a:latin typeface="Arial" panose="020B0604020202020204" pitchFamily="34" charset="0"/>
              </a:rPr>
              <a:t>222.1.2.5</a:t>
            </a:r>
          </a:p>
        </p:txBody>
      </p:sp>
      <p:sp>
        <p:nvSpPr>
          <p:cNvPr id="68657" name="Rectangle 230"/>
          <p:cNvSpPr>
            <a:spLocks noChangeArrowheads="1"/>
          </p:cNvSpPr>
          <p:nvPr/>
        </p:nvSpPr>
        <p:spPr bwMode="auto">
          <a:xfrm>
            <a:off x="7883525" y="4197350"/>
            <a:ext cx="1008063" cy="350838"/>
          </a:xfrm>
          <a:prstGeom prst="rect">
            <a:avLst/>
          </a:prstGeom>
          <a:noFill/>
          <a:ln w="9525">
            <a:noFill/>
            <a:miter lim="800000"/>
          </a:ln>
        </p:spPr>
        <p:txBody>
          <a:bodyPr/>
          <a:lstStyle/>
          <a:p>
            <a:endParaRPr lang="zh-CN" altLang="en-US"/>
          </a:p>
        </p:txBody>
      </p:sp>
      <p:sp>
        <p:nvSpPr>
          <p:cNvPr id="68658" name="Rectangle 231"/>
          <p:cNvSpPr>
            <a:spLocks noChangeArrowheads="1"/>
          </p:cNvSpPr>
          <p:nvPr/>
        </p:nvSpPr>
        <p:spPr bwMode="auto">
          <a:xfrm>
            <a:off x="7975600" y="4257675"/>
            <a:ext cx="1055688" cy="303213"/>
          </a:xfrm>
          <a:prstGeom prst="rect">
            <a:avLst/>
          </a:prstGeom>
          <a:noFill/>
          <a:ln w="9525">
            <a:noFill/>
            <a:miter lim="800000"/>
          </a:ln>
        </p:spPr>
        <p:txBody>
          <a:bodyPr wrap="none" lIns="0" tIns="0" rIns="0" bIns="0">
            <a:spAutoFit/>
          </a:bodyPr>
          <a:lstStyle/>
          <a:p>
            <a:r>
              <a:rPr kumimoji="1" lang="en-US" altLang="zh-CN" sz="2000">
                <a:latin typeface="Arial" panose="020B0604020202020204" pitchFamily="34" charset="0"/>
              </a:rPr>
              <a:t>222.1.2.2</a:t>
            </a:r>
          </a:p>
        </p:txBody>
      </p:sp>
      <p:sp>
        <p:nvSpPr>
          <p:cNvPr id="68659" name="Rectangle 232"/>
          <p:cNvSpPr>
            <a:spLocks noChangeArrowheads="1"/>
          </p:cNvSpPr>
          <p:nvPr/>
        </p:nvSpPr>
        <p:spPr bwMode="auto">
          <a:xfrm>
            <a:off x="7883525" y="3086100"/>
            <a:ext cx="1008063" cy="355600"/>
          </a:xfrm>
          <a:prstGeom prst="rect">
            <a:avLst/>
          </a:prstGeom>
          <a:noFill/>
          <a:ln w="9525">
            <a:noFill/>
            <a:miter lim="800000"/>
          </a:ln>
        </p:spPr>
        <p:txBody>
          <a:bodyPr/>
          <a:lstStyle/>
          <a:p>
            <a:endParaRPr lang="zh-CN" altLang="en-US"/>
          </a:p>
        </p:txBody>
      </p:sp>
      <p:sp>
        <p:nvSpPr>
          <p:cNvPr id="68660" name="Rectangle 233"/>
          <p:cNvSpPr>
            <a:spLocks noChangeArrowheads="1"/>
          </p:cNvSpPr>
          <p:nvPr/>
        </p:nvSpPr>
        <p:spPr bwMode="auto">
          <a:xfrm>
            <a:off x="7975600" y="3148013"/>
            <a:ext cx="1055688" cy="304800"/>
          </a:xfrm>
          <a:prstGeom prst="rect">
            <a:avLst/>
          </a:prstGeom>
          <a:noFill/>
          <a:ln w="9525">
            <a:noFill/>
            <a:miter lim="800000"/>
          </a:ln>
        </p:spPr>
        <p:txBody>
          <a:bodyPr wrap="none" lIns="0" tIns="0" rIns="0" bIns="0">
            <a:spAutoFit/>
          </a:bodyPr>
          <a:lstStyle/>
          <a:p>
            <a:r>
              <a:rPr kumimoji="1" lang="en-US" altLang="zh-CN" sz="2000">
                <a:latin typeface="Arial" panose="020B0604020202020204" pitchFamily="34" charset="0"/>
              </a:rPr>
              <a:t>222.1.2.1</a:t>
            </a:r>
          </a:p>
        </p:txBody>
      </p:sp>
      <p:sp>
        <p:nvSpPr>
          <p:cNvPr id="68661" name="Rectangle 234"/>
          <p:cNvSpPr>
            <a:spLocks noChangeArrowheads="1"/>
          </p:cNvSpPr>
          <p:nvPr/>
        </p:nvSpPr>
        <p:spPr bwMode="auto">
          <a:xfrm>
            <a:off x="7785100" y="5219700"/>
            <a:ext cx="1008063" cy="349250"/>
          </a:xfrm>
          <a:prstGeom prst="rect">
            <a:avLst/>
          </a:prstGeom>
          <a:noFill/>
          <a:ln w="9525">
            <a:noFill/>
            <a:miter lim="800000"/>
          </a:ln>
        </p:spPr>
        <p:txBody>
          <a:bodyPr/>
          <a:lstStyle/>
          <a:p>
            <a:endParaRPr lang="zh-CN" altLang="en-US"/>
          </a:p>
        </p:txBody>
      </p:sp>
      <p:sp>
        <p:nvSpPr>
          <p:cNvPr id="68662" name="Rectangle 235"/>
          <p:cNvSpPr>
            <a:spLocks noChangeArrowheads="1"/>
          </p:cNvSpPr>
          <p:nvPr/>
        </p:nvSpPr>
        <p:spPr bwMode="auto">
          <a:xfrm>
            <a:off x="4999038" y="5718175"/>
            <a:ext cx="1057275" cy="306388"/>
          </a:xfrm>
          <a:prstGeom prst="rect">
            <a:avLst/>
          </a:prstGeom>
          <a:noFill/>
          <a:ln w="9525">
            <a:noFill/>
            <a:miter lim="800000"/>
          </a:ln>
        </p:spPr>
        <p:txBody>
          <a:bodyPr wrap="none" lIns="0" tIns="0" rIns="0" bIns="0">
            <a:spAutoFit/>
          </a:bodyPr>
          <a:lstStyle/>
          <a:p>
            <a:r>
              <a:rPr kumimoji="1" lang="en-US" altLang="zh-CN" sz="2000">
                <a:latin typeface="Arial" panose="020B0604020202020204" pitchFamily="34" charset="0"/>
              </a:rPr>
              <a:t>222.1.2.3</a:t>
            </a:r>
          </a:p>
        </p:txBody>
      </p:sp>
      <p:sp>
        <p:nvSpPr>
          <p:cNvPr id="68663" name="Rectangle 236"/>
          <p:cNvSpPr>
            <a:spLocks noChangeArrowheads="1"/>
          </p:cNvSpPr>
          <p:nvPr/>
        </p:nvSpPr>
        <p:spPr bwMode="auto">
          <a:xfrm>
            <a:off x="3670300" y="5605463"/>
            <a:ext cx="1008063" cy="352425"/>
          </a:xfrm>
          <a:prstGeom prst="rect">
            <a:avLst/>
          </a:prstGeom>
          <a:noFill/>
          <a:ln w="9525">
            <a:noFill/>
            <a:miter lim="800000"/>
          </a:ln>
        </p:spPr>
        <p:txBody>
          <a:bodyPr/>
          <a:lstStyle/>
          <a:p>
            <a:endParaRPr lang="zh-CN" altLang="en-US"/>
          </a:p>
        </p:txBody>
      </p:sp>
      <p:sp>
        <p:nvSpPr>
          <p:cNvPr id="68664" name="Rectangle 237"/>
          <p:cNvSpPr>
            <a:spLocks noChangeArrowheads="1"/>
          </p:cNvSpPr>
          <p:nvPr/>
        </p:nvSpPr>
        <p:spPr bwMode="auto">
          <a:xfrm>
            <a:off x="3748088" y="5718175"/>
            <a:ext cx="1058862" cy="306388"/>
          </a:xfrm>
          <a:prstGeom prst="rect">
            <a:avLst/>
          </a:prstGeom>
          <a:noFill/>
          <a:ln w="9525">
            <a:noFill/>
            <a:miter lim="800000"/>
          </a:ln>
        </p:spPr>
        <p:txBody>
          <a:bodyPr wrap="none" lIns="0" tIns="0" rIns="0" bIns="0">
            <a:spAutoFit/>
          </a:bodyPr>
          <a:lstStyle/>
          <a:p>
            <a:r>
              <a:rPr kumimoji="1" lang="en-US" altLang="zh-CN" sz="2000">
                <a:latin typeface="Arial" panose="020B0604020202020204" pitchFamily="34" charset="0"/>
              </a:rPr>
              <a:t>222.1.2.4</a:t>
            </a:r>
          </a:p>
        </p:txBody>
      </p:sp>
      <p:sp>
        <p:nvSpPr>
          <p:cNvPr id="68665" name="Oval 238"/>
          <p:cNvSpPr>
            <a:spLocks noChangeArrowheads="1"/>
          </p:cNvSpPr>
          <p:nvPr/>
        </p:nvSpPr>
        <p:spPr bwMode="auto">
          <a:xfrm>
            <a:off x="4835525" y="5634038"/>
            <a:ext cx="92075" cy="93662"/>
          </a:xfrm>
          <a:prstGeom prst="ellipse">
            <a:avLst/>
          </a:prstGeom>
          <a:solidFill>
            <a:srgbClr val="FFFFFF"/>
          </a:solidFill>
          <a:ln w="30163">
            <a:solidFill>
              <a:srgbClr val="000000"/>
            </a:solidFill>
            <a:round/>
          </a:ln>
        </p:spPr>
        <p:txBody>
          <a:bodyPr/>
          <a:lstStyle/>
          <a:p>
            <a:endParaRPr lang="zh-CN" altLang="en-US"/>
          </a:p>
        </p:txBody>
      </p:sp>
      <p:sp>
        <p:nvSpPr>
          <p:cNvPr id="68666" name="Rectangle 239"/>
          <p:cNvSpPr>
            <a:spLocks noChangeArrowheads="1"/>
          </p:cNvSpPr>
          <p:nvPr/>
        </p:nvSpPr>
        <p:spPr bwMode="auto">
          <a:xfrm>
            <a:off x="6818313" y="2955925"/>
            <a:ext cx="895350" cy="352425"/>
          </a:xfrm>
          <a:prstGeom prst="rect">
            <a:avLst/>
          </a:prstGeom>
          <a:noFill/>
          <a:ln w="9525">
            <a:noFill/>
            <a:miter lim="800000"/>
          </a:ln>
        </p:spPr>
        <p:txBody>
          <a:bodyPr/>
          <a:lstStyle/>
          <a:p>
            <a:endParaRPr lang="zh-CN" altLang="en-US"/>
          </a:p>
        </p:txBody>
      </p:sp>
      <p:sp>
        <p:nvSpPr>
          <p:cNvPr id="68667" name="Rectangle 240"/>
          <p:cNvSpPr>
            <a:spLocks noChangeArrowheads="1"/>
          </p:cNvSpPr>
          <p:nvPr/>
        </p:nvSpPr>
        <p:spPr bwMode="auto">
          <a:xfrm>
            <a:off x="6827838" y="3589338"/>
            <a:ext cx="915987" cy="303212"/>
          </a:xfrm>
          <a:prstGeom prst="rect">
            <a:avLst/>
          </a:prstGeom>
          <a:noFill/>
          <a:ln w="9525">
            <a:noFill/>
            <a:miter lim="800000"/>
          </a:ln>
        </p:spPr>
        <p:txBody>
          <a:bodyPr wrap="none" lIns="0" tIns="0" rIns="0" bIns="0">
            <a:spAutoFit/>
          </a:bodyPr>
          <a:lstStyle/>
          <a:p>
            <a:r>
              <a:rPr kumimoji="1" lang="en-US" altLang="zh-CN" sz="2000" b="1">
                <a:latin typeface="Arial" panose="020B0604020202020204" pitchFamily="34" charset="0"/>
              </a:rPr>
              <a:t>222.1.2.</a:t>
            </a:r>
            <a:endParaRPr kumimoji="1" lang="en-US" altLang="zh-CN" sz="2000">
              <a:latin typeface="Arial" panose="020B0604020202020204" pitchFamily="34" charset="0"/>
            </a:endParaRPr>
          </a:p>
        </p:txBody>
      </p:sp>
      <p:sp>
        <p:nvSpPr>
          <p:cNvPr id="68668" name="Rectangle 241"/>
          <p:cNvSpPr>
            <a:spLocks noChangeArrowheads="1"/>
          </p:cNvSpPr>
          <p:nvPr/>
        </p:nvSpPr>
        <p:spPr bwMode="auto">
          <a:xfrm>
            <a:off x="6889750" y="2663825"/>
            <a:ext cx="720725" cy="354013"/>
          </a:xfrm>
          <a:prstGeom prst="rect">
            <a:avLst/>
          </a:prstGeom>
          <a:noFill/>
          <a:ln w="9525">
            <a:noFill/>
            <a:miter lim="800000"/>
          </a:ln>
        </p:spPr>
        <p:txBody>
          <a:bodyPr/>
          <a:lstStyle/>
          <a:p>
            <a:endParaRPr lang="zh-CN" altLang="en-US"/>
          </a:p>
        </p:txBody>
      </p:sp>
      <p:grpSp>
        <p:nvGrpSpPr>
          <p:cNvPr id="68669" name="Group 242"/>
          <p:cNvGrpSpPr/>
          <p:nvPr/>
        </p:nvGrpSpPr>
        <p:grpSpPr bwMode="auto">
          <a:xfrm>
            <a:off x="2222500" y="4386263"/>
            <a:ext cx="649288" cy="384175"/>
            <a:chOff x="1304" y="2569"/>
            <a:chExt cx="439" cy="262"/>
          </a:xfrm>
        </p:grpSpPr>
        <p:sp>
          <p:nvSpPr>
            <p:cNvPr id="68841" name="Oval 243"/>
            <p:cNvSpPr>
              <a:spLocks noChangeArrowheads="1"/>
            </p:cNvSpPr>
            <p:nvPr/>
          </p:nvSpPr>
          <p:spPr bwMode="auto">
            <a:xfrm>
              <a:off x="1305" y="2678"/>
              <a:ext cx="438" cy="153"/>
            </a:xfrm>
            <a:prstGeom prst="ellipse">
              <a:avLst/>
            </a:prstGeom>
            <a:solidFill>
              <a:srgbClr val="0078AA"/>
            </a:solidFill>
            <a:ln w="4763">
              <a:solidFill>
                <a:srgbClr val="AAE6FF"/>
              </a:solidFill>
              <a:round/>
            </a:ln>
          </p:spPr>
          <p:txBody>
            <a:bodyPr/>
            <a:lstStyle/>
            <a:p>
              <a:endParaRPr lang="zh-CN" altLang="en-US"/>
            </a:p>
          </p:txBody>
        </p:sp>
        <p:sp>
          <p:nvSpPr>
            <p:cNvPr id="68842" name="Rectangle 244"/>
            <p:cNvSpPr>
              <a:spLocks noChangeArrowheads="1"/>
            </p:cNvSpPr>
            <p:nvPr/>
          </p:nvSpPr>
          <p:spPr bwMode="auto">
            <a:xfrm>
              <a:off x="1304" y="2647"/>
              <a:ext cx="437" cy="109"/>
            </a:xfrm>
            <a:prstGeom prst="rect">
              <a:avLst/>
            </a:prstGeom>
            <a:solidFill>
              <a:srgbClr val="0078AA"/>
            </a:solidFill>
            <a:ln w="9525">
              <a:noFill/>
              <a:miter lim="800000"/>
            </a:ln>
          </p:spPr>
          <p:txBody>
            <a:bodyPr/>
            <a:lstStyle/>
            <a:p>
              <a:endParaRPr lang="zh-CN" altLang="en-US"/>
            </a:p>
          </p:txBody>
        </p:sp>
        <p:sp>
          <p:nvSpPr>
            <p:cNvPr id="68843" name="Rectangle 245"/>
            <p:cNvSpPr>
              <a:spLocks noChangeArrowheads="1"/>
            </p:cNvSpPr>
            <p:nvPr/>
          </p:nvSpPr>
          <p:spPr bwMode="auto">
            <a:xfrm>
              <a:off x="1304" y="2647"/>
              <a:ext cx="437" cy="109"/>
            </a:xfrm>
            <a:prstGeom prst="rect">
              <a:avLst/>
            </a:prstGeom>
            <a:solidFill>
              <a:srgbClr val="0078AA"/>
            </a:solidFill>
            <a:ln w="9525">
              <a:noFill/>
              <a:miter lim="800000"/>
            </a:ln>
          </p:spPr>
          <p:txBody>
            <a:bodyPr/>
            <a:lstStyle/>
            <a:p>
              <a:endParaRPr lang="zh-CN" altLang="en-US"/>
            </a:p>
          </p:txBody>
        </p:sp>
        <p:sp>
          <p:nvSpPr>
            <p:cNvPr id="68844" name="Oval 246"/>
            <p:cNvSpPr>
              <a:spLocks noChangeArrowheads="1"/>
            </p:cNvSpPr>
            <p:nvPr/>
          </p:nvSpPr>
          <p:spPr bwMode="auto">
            <a:xfrm>
              <a:off x="1305" y="2569"/>
              <a:ext cx="438" cy="153"/>
            </a:xfrm>
            <a:prstGeom prst="ellipse">
              <a:avLst/>
            </a:prstGeom>
            <a:solidFill>
              <a:srgbClr val="00B4FF"/>
            </a:solidFill>
            <a:ln w="4763">
              <a:solidFill>
                <a:srgbClr val="AAE6FF"/>
              </a:solidFill>
              <a:round/>
            </a:ln>
          </p:spPr>
          <p:txBody>
            <a:bodyPr/>
            <a:lstStyle/>
            <a:p>
              <a:endParaRPr lang="zh-CN" altLang="en-US"/>
            </a:p>
          </p:txBody>
        </p:sp>
        <p:grpSp>
          <p:nvGrpSpPr>
            <p:cNvPr id="68845" name="Group 247"/>
            <p:cNvGrpSpPr/>
            <p:nvPr/>
          </p:nvGrpSpPr>
          <p:grpSpPr bwMode="auto">
            <a:xfrm>
              <a:off x="1371" y="2587"/>
              <a:ext cx="304" cy="117"/>
              <a:chOff x="1371" y="2587"/>
              <a:chExt cx="304" cy="117"/>
            </a:xfrm>
          </p:grpSpPr>
          <p:grpSp>
            <p:nvGrpSpPr>
              <p:cNvPr id="68848" name="Group 248"/>
              <p:cNvGrpSpPr/>
              <p:nvPr/>
            </p:nvGrpSpPr>
            <p:grpSpPr bwMode="auto">
              <a:xfrm>
                <a:off x="1371" y="2587"/>
                <a:ext cx="301" cy="115"/>
                <a:chOff x="1371" y="2587"/>
                <a:chExt cx="301" cy="115"/>
              </a:xfrm>
            </p:grpSpPr>
            <p:sp>
              <p:nvSpPr>
                <p:cNvPr id="68858" name="Freeform 249"/>
                <p:cNvSpPr/>
                <p:nvPr/>
              </p:nvSpPr>
              <p:spPr bwMode="auto">
                <a:xfrm>
                  <a:off x="1528" y="2590"/>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5 w 144"/>
                    <a:gd name="T11" fmla="*/ 0 h 49"/>
                    <a:gd name="T12" fmla="*/ 72 w 144"/>
                    <a:gd name="T13" fmla="*/ 8 h 49"/>
                    <a:gd name="T14" fmla="*/ 0 w 144"/>
                    <a:gd name="T15" fmla="*/ 38 h 49"/>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49"/>
                    <a:gd name="T26" fmla="*/ 144 w 144"/>
                    <a:gd name="T27" fmla="*/ 49 h 4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49">
                      <a:moveTo>
                        <a:pt x="0" y="38"/>
                      </a:moveTo>
                      <a:lnTo>
                        <a:pt x="32" y="49"/>
                      </a:lnTo>
                      <a:lnTo>
                        <a:pt x="109" y="16"/>
                      </a:lnTo>
                      <a:lnTo>
                        <a:pt x="144" y="27"/>
                      </a:lnTo>
                      <a:lnTo>
                        <a:pt x="125" y="0"/>
                      </a:lnTo>
                      <a:lnTo>
                        <a:pt x="35" y="0"/>
                      </a:lnTo>
                      <a:lnTo>
                        <a:pt x="72" y="8"/>
                      </a:lnTo>
                      <a:lnTo>
                        <a:pt x="0" y="38"/>
                      </a:lnTo>
                      <a:close/>
                    </a:path>
                  </a:pathLst>
                </a:custGeom>
                <a:solidFill>
                  <a:srgbClr val="000000"/>
                </a:solidFill>
                <a:ln w="9525">
                  <a:noFill/>
                  <a:round/>
                </a:ln>
              </p:spPr>
              <p:txBody>
                <a:bodyPr/>
                <a:lstStyle/>
                <a:p>
                  <a:endParaRPr lang="zh-CN" altLang="en-US"/>
                </a:p>
              </p:txBody>
            </p:sp>
            <p:sp>
              <p:nvSpPr>
                <p:cNvPr id="68859" name="Freeform 250"/>
                <p:cNvSpPr/>
                <p:nvPr/>
              </p:nvSpPr>
              <p:spPr bwMode="auto">
                <a:xfrm>
                  <a:off x="1528" y="2590"/>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5 w 144"/>
                    <a:gd name="T11" fmla="*/ 0 h 49"/>
                    <a:gd name="T12" fmla="*/ 72 w 144"/>
                    <a:gd name="T13" fmla="*/ 8 h 49"/>
                    <a:gd name="T14" fmla="*/ 0 w 144"/>
                    <a:gd name="T15" fmla="*/ 38 h 49"/>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49"/>
                    <a:gd name="T26" fmla="*/ 144 w 144"/>
                    <a:gd name="T27" fmla="*/ 49 h 4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49">
                      <a:moveTo>
                        <a:pt x="0" y="38"/>
                      </a:moveTo>
                      <a:lnTo>
                        <a:pt x="32" y="49"/>
                      </a:lnTo>
                      <a:lnTo>
                        <a:pt x="109" y="16"/>
                      </a:lnTo>
                      <a:lnTo>
                        <a:pt x="144" y="27"/>
                      </a:lnTo>
                      <a:lnTo>
                        <a:pt x="125" y="0"/>
                      </a:lnTo>
                      <a:lnTo>
                        <a:pt x="35" y="0"/>
                      </a:lnTo>
                      <a:lnTo>
                        <a:pt x="72" y="8"/>
                      </a:lnTo>
                      <a:lnTo>
                        <a:pt x="0" y="38"/>
                      </a:lnTo>
                      <a:close/>
                    </a:path>
                  </a:pathLst>
                </a:custGeom>
                <a:solidFill>
                  <a:srgbClr val="000000"/>
                </a:solidFill>
                <a:ln w="9525">
                  <a:noFill/>
                  <a:round/>
                </a:ln>
              </p:spPr>
              <p:txBody>
                <a:bodyPr/>
                <a:lstStyle/>
                <a:p>
                  <a:endParaRPr lang="zh-CN" altLang="en-US"/>
                </a:p>
              </p:txBody>
            </p:sp>
            <p:sp>
              <p:nvSpPr>
                <p:cNvPr id="68860" name="Freeform 251"/>
                <p:cNvSpPr/>
                <p:nvPr/>
              </p:nvSpPr>
              <p:spPr bwMode="auto">
                <a:xfrm>
                  <a:off x="1371" y="2647"/>
                  <a:ext cx="144" cy="52"/>
                </a:xfrm>
                <a:custGeom>
                  <a:avLst/>
                  <a:gdLst>
                    <a:gd name="T0" fmla="*/ 144 w 144"/>
                    <a:gd name="T1" fmla="*/ 11 h 52"/>
                    <a:gd name="T2" fmla="*/ 112 w 144"/>
                    <a:gd name="T3" fmla="*/ 0 h 52"/>
                    <a:gd name="T4" fmla="*/ 37 w 144"/>
                    <a:gd name="T5" fmla="*/ 33 h 52"/>
                    <a:gd name="T6" fmla="*/ 0 w 144"/>
                    <a:gd name="T7" fmla="*/ 22 h 52"/>
                    <a:gd name="T8" fmla="*/ 18 w 144"/>
                    <a:gd name="T9" fmla="*/ 52 h 52"/>
                    <a:gd name="T10" fmla="*/ 112 w 144"/>
                    <a:gd name="T11" fmla="*/ 52 h 52"/>
                    <a:gd name="T12" fmla="*/ 72 w 144"/>
                    <a:gd name="T13" fmla="*/ 41 h 52"/>
                    <a:gd name="T14" fmla="*/ 144 w 144"/>
                    <a:gd name="T15" fmla="*/ 11 h 52"/>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52"/>
                    <a:gd name="T26" fmla="*/ 144 w 144"/>
                    <a:gd name="T27" fmla="*/ 52 h 5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52">
                      <a:moveTo>
                        <a:pt x="144" y="11"/>
                      </a:moveTo>
                      <a:lnTo>
                        <a:pt x="112" y="0"/>
                      </a:lnTo>
                      <a:lnTo>
                        <a:pt x="37" y="33"/>
                      </a:lnTo>
                      <a:lnTo>
                        <a:pt x="0" y="22"/>
                      </a:lnTo>
                      <a:lnTo>
                        <a:pt x="18" y="52"/>
                      </a:lnTo>
                      <a:lnTo>
                        <a:pt x="112" y="52"/>
                      </a:lnTo>
                      <a:lnTo>
                        <a:pt x="72" y="41"/>
                      </a:lnTo>
                      <a:lnTo>
                        <a:pt x="144" y="11"/>
                      </a:lnTo>
                      <a:close/>
                    </a:path>
                  </a:pathLst>
                </a:custGeom>
                <a:solidFill>
                  <a:srgbClr val="000000"/>
                </a:solidFill>
                <a:ln w="9525">
                  <a:noFill/>
                  <a:round/>
                </a:ln>
              </p:spPr>
              <p:txBody>
                <a:bodyPr/>
                <a:lstStyle/>
                <a:p>
                  <a:endParaRPr lang="zh-CN" altLang="en-US"/>
                </a:p>
              </p:txBody>
            </p:sp>
            <p:sp>
              <p:nvSpPr>
                <p:cNvPr id="68861" name="Freeform 252"/>
                <p:cNvSpPr/>
                <p:nvPr/>
              </p:nvSpPr>
              <p:spPr bwMode="auto">
                <a:xfrm>
                  <a:off x="1371" y="2647"/>
                  <a:ext cx="144" cy="52"/>
                </a:xfrm>
                <a:custGeom>
                  <a:avLst/>
                  <a:gdLst>
                    <a:gd name="T0" fmla="*/ 144 w 144"/>
                    <a:gd name="T1" fmla="*/ 11 h 52"/>
                    <a:gd name="T2" fmla="*/ 112 w 144"/>
                    <a:gd name="T3" fmla="*/ 0 h 52"/>
                    <a:gd name="T4" fmla="*/ 37 w 144"/>
                    <a:gd name="T5" fmla="*/ 33 h 52"/>
                    <a:gd name="T6" fmla="*/ 0 w 144"/>
                    <a:gd name="T7" fmla="*/ 22 h 52"/>
                    <a:gd name="T8" fmla="*/ 18 w 144"/>
                    <a:gd name="T9" fmla="*/ 52 h 52"/>
                    <a:gd name="T10" fmla="*/ 112 w 144"/>
                    <a:gd name="T11" fmla="*/ 52 h 52"/>
                    <a:gd name="T12" fmla="*/ 72 w 144"/>
                    <a:gd name="T13" fmla="*/ 41 h 52"/>
                    <a:gd name="T14" fmla="*/ 144 w 144"/>
                    <a:gd name="T15" fmla="*/ 11 h 52"/>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52"/>
                    <a:gd name="T26" fmla="*/ 144 w 144"/>
                    <a:gd name="T27" fmla="*/ 52 h 5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52">
                      <a:moveTo>
                        <a:pt x="144" y="11"/>
                      </a:moveTo>
                      <a:lnTo>
                        <a:pt x="112" y="0"/>
                      </a:lnTo>
                      <a:lnTo>
                        <a:pt x="37" y="33"/>
                      </a:lnTo>
                      <a:lnTo>
                        <a:pt x="0" y="22"/>
                      </a:lnTo>
                      <a:lnTo>
                        <a:pt x="18" y="52"/>
                      </a:lnTo>
                      <a:lnTo>
                        <a:pt x="112" y="52"/>
                      </a:lnTo>
                      <a:lnTo>
                        <a:pt x="72" y="41"/>
                      </a:lnTo>
                      <a:lnTo>
                        <a:pt x="144" y="11"/>
                      </a:lnTo>
                      <a:close/>
                    </a:path>
                  </a:pathLst>
                </a:custGeom>
                <a:solidFill>
                  <a:srgbClr val="000000"/>
                </a:solidFill>
                <a:ln w="9525">
                  <a:noFill/>
                  <a:round/>
                </a:ln>
              </p:spPr>
              <p:txBody>
                <a:bodyPr/>
                <a:lstStyle/>
                <a:p>
                  <a:endParaRPr lang="zh-CN" altLang="en-US"/>
                </a:p>
              </p:txBody>
            </p:sp>
            <p:sp>
              <p:nvSpPr>
                <p:cNvPr id="68862" name="Freeform 253"/>
                <p:cNvSpPr/>
                <p:nvPr/>
              </p:nvSpPr>
              <p:spPr bwMode="auto">
                <a:xfrm>
                  <a:off x="1379" y="2587"/>
                  <a:ext cx="144" cy="49"/>
                </a:xfrm>
                <a:custGeom>
                  <a:avLst/>
                  <a:gdLst>
                    <a:gd name="T0" fmla="*/ 0 w 144"/>
                    <a:gd name="T1" fmla="*/ 11 h 49"/>
                    <a:gd name="T2" fmla="*/ 32 w 144"/>
                    <a:gd name="T3" fmla="*/ 0 h 49"/>
                    <a:gd name="T4" fmla="*/ 109 w 144"/>
                    <a:gd name="T5" fmla="*/ 30 h 49"/>
                    <a:gd name="T6" fmla="*/ 144 w 144"/>
                    <a:gd name="T7" fmla="*/ 22 h 49"/>
                    <a:gd name="T8" fmla="*/ 125 w 144"/>
                    <a:gd name="T9" fmla="*/ 49 h 49"/>
                    <a:gd name="T10" fmla="*/ 34 w 144"/>
                    <a:gd name="T11" fmla="*/ 49 h 49"/>
                    <a:gd name="T12" fmla="*/ 72 w 144"/>
                    <a:gd name="T13" fmla="*/ 41 h 49"/>
                    <a:gd name="T14" fmla="*/ 0 w 144"/>
                    <a:gd name="T15" fmla="*/ 11 h 49"/>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49"/>
                    <a:gd name="T26" fmla="*/ 144 w 144"/>
                    <a:gd name="T27" fmla="*/ 49 h 4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49">
                      <a:moveTo>
                        <a:pt x="0" y="11"/>
                      </a:moveTo>
                      <a:lnTo>
                        <a:pt x="32" y="0"/>
                      </a:lnTo>
                      <a:lnTo>
                        <a:pt x="109" y="30"/>
                      </a:lnTo>
                      <a:lnTo>
                        <a:pt x="144" y="22"/>
                      </a:lnTo>
                      <a:lnTo>
                        <a:pt x="125" y="49"/>
                      </a:lnTo>
                      <a:lnTo>
                        <a:pt x="34" y="49"/>
                      </a:lnTo>
                      <a:lnTo>
                        <a:pt x="72" y="41"/>
                      </a:lnTo>
                      <a:lnTo>
                        <a:pt x="0" y="11"/>
                      </a:lnTo>
                      <a:close/>
                    </a:path>
                  </a:pathLst>
                </a:custGeom>
                <a:solidFill>
                  <a:srgbClr val="000000"/>
                </a:solidFill>
                <a:ln w="9525">
                  <a:noFill/>
                  <a:round/>
                </a:ln>
              </p:spPr>
              <p:txBody>
                <a:bodyPr/>
                <a:lstStyle/>
                <a:p>
                  <a:endParaRPr lang="zh-CN" altLang="en-US"/>
                </a:p>
              </p:txBody>
            </p:sp>
            <p:sp>
              <p:nvSpPr>
                <p:cNvPr id="68863" name="Freeform 254"/>
                <p:cNvSpPr/>
                <p:nvPr/>
              </p:nvSpPr>
              <p:spPr bwMode="auto">
                <a:xfrm>
                  <a:off x="1379" y="2587"/>
                  <a:ext cx="144" cy="49"/>
                </a:xfrm>
                <a:custGeom>
                  <a:avLst/>
                  <a:gdLst>
                    <a:gd name="T0" fmla="*/ 0 w 144"/>
                    <a:gd name="T1" fmla="*/ 11 h 49"/>
                    <a:gd name="T2" fmla="*/ 32 w 144"/>
                    <a:gd name="T3" fmla="*/ 0 h 49"/>
                    <a:gd name="T4" fmla="*/ 109 w 144"/>
                    <a:gd name="T5" fmla="*/ 30 h 49"/>
                    <a:gd name="T6" fmla="*/ 144 w 144"/>
                    <a:gd name="T7" fmla="*/ 22 h 49"/>
                    <a:gd name="T8" fmla="*/ 125 w 144"/>
                    <a:gd name="T9" fmla="*/ 49 h 49"/>
                    <a:gd name="T10" fmla="*/ 34 w 144"/>
                    <a:gd name="T11" fmla="*/ 49 h 49"/>
                    <a:gd name="T12" fmla="*/ 72 w 144"/>
                    <a:gd name="T13" fmla="*/ 41 h 49"/>
                    <a:gd name="T14" fmla="*/ 0 w 144"/>
                    <a:gd name="T15" fmla="*/ 11 h 49"/>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49"/>
                    <a:gd name="T26" fmla="*/ 144 w 144"/>
                    <a:gd name="T27" fmla="*/ 49 h 4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49">
                      <a:moveTo>
                        <a:pt x="0" y="11"/>
                      </a:moveTo>
                      <a:lnTo>
                        <a:pt x="32" y="0"/>
                      </a:lnTo>
                      <a:lnTo>
                        <a:pt x="109" y="30"/>
                      </a:lnTo>
                      <a:lnTo>
                        <a:pt x="144" y="22"/>
                      </a:lnTo>
                      <a:lnTo>
                        <a:pt x="125" y="49"/>
                      </a:lnTo>
                      <a:lnTo>
                        <a:pt x="34" y="49"/>
                      </a:lnTo>
                      <a:lnTo>
                        <a:pt x="72" y="41"/>
                      </a:lnTo>
                      <a:lnTo>
                        <a:pt x="0" y="11"/>
                      </a:lnTo>
                      <a:close/>
                    </a:path>
                  </a:pathLst>
                </a:custGeom>
                <a:solidFill>
                  <a:srgbClr val="000000"/>
                </a:solidFill>
                <a:ln w="9525">
                  <a:noFill/>
                  <a:round/>
                </a:ln>
              </p:spPr>
              <p:txBody>
                <a:bodyPr/>
                <a:lstStyle/>
                <a:p>
                  <a:endParaRPr lang="zh-CN" altLang="en-US"/>
                </a:p>
              </p:txBody>
            </p:sp>
            <p:sp>
              <p:nvSpPr>
                <p:cNvPr id="68864" name="Freeform 255"/>
                <p:cNvSpPr/>
                <p:nvPr/>
              </p:nvSpPr>
              <p:spPr bwMode="auto">
                <a:xfrm>
                  <a:off x="1523" y="2653"/>
                  <a:ext cx="144" cy="49"/>
                </a:xfrm>
                <a:custGeom>
                  <a:avLst/>
                  <a:gdLst>
                    <a:gd name="T0" fmla="*/ 144 w 144"/>
                    <a:gd name="T1" fmla="*/ 38 h 49"/>
                    <a:gd name="T2" fmla="*/ 112 w 144"/>
                    <a:gd name="T3" fmla="*/ 49 h 49"/>
                    <a:gd name="T4" fmla="*/ 37 w 144"/>
                    <a:gd name="T5" fmla="*/ 16 h 49"/>
                    <a:gd name="T6" fmla="*/ 0 w 144"/>
                    <a:gd name="T7" fmla="*/ 27 h 49"/>
                    <a:gd name="T8" fmla="*/ 18 w 144"/>
                    <a:gd name="T9" fmla="*/ 0 h 49"/>
                    <a:gd name="T10" fmla="*/ 112 w 144"/>
                    <a:gd name="T11" fmla="*/ 0 h 49"/>
                    <a:gd name="T12" fmla="*/ 72 w 144"/>
                    <a:gd name="T13" fmla="*/ 8 h 49"/>
                    <a:gd name="T14" fmla="*/ 144 w 144"/>
                    <a:gd name="T15" fmla="*/ 38 h 49"/>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49"/>
                    <a:gd name="T26" fmla="*/ 144 w 144"/>
                    <a:gd name="T27" fmla="*/ 49 h 4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49">
                      <a:moveTo>
                        <a:pt x="144" y="38"/>
                      </a:moveTo>
                      <a:lnTo>
                        <a:pt x="112" y="49"/>
                      </a:lnTo>
                      <a:lnTo>
                        <a:pt x="37" y="16"/>
                      </a:lnTo>
                      <a:lnTo>
                        <a:pt x="0" y="27"/>
                      </a:lnTo>
                      <a:lnTo>
                        <a:pt x="18" y="0"/>
                      </a:lnTo>
                      <a:lnTo>
                        <a:pt x="112" y="0"/>
                      </a:lnTo>
                      <a:lnTo>
                        <a:pt x="72" y="8"/>
                      </a:lnTo>
                      <a:lnTo>
                        <a:pt x="144" y="38"/>
                      </a:lnTo>
                      <a:close/>
                    </a:path>
                  </a:pathLst>
                </a:custGeom>
                <a:solidFill>
                  <a:srgbClr val="000000"/>
                </a:solidFill>
                <a:ln w="9525">
                  <a:noFill/>
                  <a:round/>
                </a:ln>
              </p:spPr>
              <p:txBody>
                <a:bodyPr/>
                <a:lstStyle/>
                <a:p>
                  <a:endParaRPr lang="zh-CN" altLang="en-US"/>
                </a:p>
              </p:txBody>
            </p:sp>
            <p:sp>
              <p:nvSpPr>
                <p:cNvPr id="68865" name="Freeform 256"/>
                <p:cNvSpPr/>
                <p:nvPr/>
              </p:nvSpPr>
              <p:spPr bwMode="auto">
                <a:xfrm>
                  <a:off x="1523" y="2653"/>
                  <a:ext cx="144" cy="49"/>
                </a:xfrm>
                <a:custGeom>
                  <a:avLst/>
                  <a:gdLst>
                    <a:gd name="T0" fmla="*/ 144 w 144"/>
                    <a:gd name="T1" fmla="*/ 38 h 49"/>
                    <a:gd name="T2" fmla="*/ 112 w 144"/>
                    <a:gd name="T3" fmla="*/ 49 h 49"/>
                    <a:gd name="T4" fmla="*/ 37 w 144"/>
                    <a:gd name="T5" fmla="*/ 16 h 49"/>
                    <a:gd name="T6" fmla="*/ 0 w 144"/>
                    <a:gd name="T7" fmla="*/ 27 h 49"/>
                    <a:gd name="T8" fmla="*/ 18 w 144"/>
                    <a:gd name="T9" fmla="*/ 0 h 49"/>
                    <a:gd name="T10" fmla="*/ 112 w 144"/>
                    <a:gd name="T11" fmla="*/ 0 h 49"/>
                    <a:gd name="T12" fmla="*/ 72 w 144"/>
                    <a:gd name="T13" fmla="*/ 8 h 49"/>
                    <a:gd name="T14" fmla="*/ 144 w 144"/>
                    <a:gd name="T15" fmla="*/ 38 h 49"/>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49"/>
                    <a:gd name="T26" fmla="*/ 144 w 144"/>
                    <a:gd name="T27" fmla="*/ 49 h 4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49">
                      <a:moveTo>
                        <a:pt x="144" y="38"/>
                      </a:moveTo>
                      <a:lnTo>
                        <a:pt x="112" y="49"/>
                      </a:lnTo>
                      <a:lnTo>
                        <a:pt x="37" y="16"/>
                      </a:lnTo>
                      <a:lnTo>
                        <a:pt x="0" y="27"/>
                      </a:lnTo>
                      <a:lnTo>
                        <a:pt x="18" y="0"/>
                      </a:lnTo>
                      <a:lnTo>
                        <a:pt x="112" y="0"/>
                      </a:lnTo>
                      <a:lnTo>
                        <a:pt x="72" y="8"/>
                      </a:lnTo>
                      <a:lnTo>
                        <a:pt x="144" y="38"/>
                      </a:lnTo>
                      <a:close/>
                    </a:path>
                  </a:pathLst>
                </a:custGeom>
                <a:solidFill>
                  <a:srgbClr val="000000"/>
                </a:solidFill>
                <a:ln w="9525">
                  <a:noFill/>
                  <a:round/>
                </a:ln>
              </p:spPr>
              <p:txBody>
                <a:bodyPr/>
                <a:lstStyle/>
                <a:p>
                  <a:endParaRPr lang="zh-CN" altLang="en-US"/>
                </a:p>
              </p:txBody>
            </p:sp>
          </p:grpSp>
          <p:grpSp>
            <p:nvGrpSpPr>
              <p:cNvPr id="68849" name="Group 257"/>
              <p:cNvGrpSpPr/>
              <p:nvPr/>
            </p:nvGrpSpPr>
            <p:grpSpPr bwMode="auto">
              <a:xfrm>
                <a:off x="1373" y="2590"/>
                <a:ext cx="302" cy="114"/>
                <a:chOff x="1373" y="2590"/>
                <a:chExt cx="302" cy="114"/>
              </a:xfrm>
            </p:grpSpPr>
            <p:sp>
              <p:nvSpPr>
                <p:cNvPr id="68850" name="Freeform 258"/>
                <p:cNvSpPr/>
                <p:nvPr/>
              </p:nvSpPr>
              <p:spPr bwMode="auto">
                <a:xfrm>
                  <a:off x="1531" y="2593"/>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4 w 144"/>
                    <a:gd name="T11" fmla="*/ 0 h 49"/>
                    <a:gd name="T12" fmla="*/ 72 w 144"/>
                    <a:gd name="T13" fmla="*/ 8 h 49"/>
                    <a:gd name="T14" fmla="*/ 0 w 144"/>
                    <a:gd name="T15" fmla="*/ 38 h 49"/>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49"/>
                    <a:gd name="T26" fmla="*/ 144 w 144"/>
                    <a:gd name="T27" fmla="*/ 49 h 4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49">
                      <a:moveTo>
                        <a:pt x="0" y="38"/>
                      </a:moveTo>
                      <a:lnTo>
                        <a:pt x="32" y="49"/>
                      </a:lnTo>
                      <a:lnTo>
                        <a:pt x="109" y="16"/>
                      </a:lnTo>
                      <a:lnTo>
                        <a:pt x="144" y="27"/>
                      </a:lnTo>
                      <a:lnTo>
                        <a:pt x="125" y="0"/>
                      </a:lnTo>
                      <a:lnTo>
                        <a:pt x="34" y="0"/>
                      </a:lnTo>
                      <a:lnTo>
                        <a:pt x="72" y="8"/>
                      </a:lnTo>
                      <a:lnTo>
                        <a:pt x="0" y="38"/>
                      </a:lnTo>
                      <a:close/>
                    </a:path>
                  </a:pathLst>
                </a:custGeom>
                <a:solidFill>
                  <a:srgbClr val="FFFFFF"/>
                </a:solidFill>
                <a:ln w="9525">
                  <a:noFill/>
                  <a:round/>
                </a:ln>
              </p:spPr>
              <p:txBody>
                <a:bodyPr/>
                <a:lstStyle/>
                <a:p>
                  <a:endParaRPr lang="zh-CN" altLang="en-US"/>
                </a:p>
              </p:txBody>
            </p:sp>
            <p:sp>
              <p:nvSpPr>
                <p:cNvPr id="68851" name="Freeform 259"/>
                <p:cNvSpPr/>
                <p:nvPr/>
              </p:nvSpPr>
              <p:spPr bwMode="auto">
                <a:xfrm>
                  <a:off x="1531" y="2593"/>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4 w 144"/>
                    <a:gd name="T11" fmla="*/ 0 h 49"/>
                    <a:gd name="T12" fmla="*/ 72 w 144"/>
                    <a:gd name="T13" fmla="*/ 8 h 49"/>
                    <a:gd name="T14" fmla="*/ 0 w 144"/>
                    <a:gd name="T15" fmla="*/ 38 h 49"/>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49"/>
                    <a:gd name="T26" fmla="*/ 144 w 144"/>
                    <a:gd name="T27" fmla="*/ 49 h 4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49">
                      <a:moveTo>
                        <a:pt x="0" y="38"/>
                      </a:moveTo>
                      <a:lnTo>
                        <a:pt x="32" y="49"/>
                      </a:lnTo>
                      <a:lnTo>
                        <a:pt x="109" y="16"/>
                      </a:lnTo>
                      <a:lnTo>
                        <a:pt x="144" y="27"/>
                      </a:lnTo>
                      <a:lnTo>
                        <a:pt x="125" y="0"/>
                      </a:lnTo>
                      <a:lnTo>
                        <a:pt x="34" y="0"/>
                      </a:lnTo>
                      <a:lnTo>
                        <a:pt x="72" y="8"/>
                      </a:lnTo>
                      <a:lnTo>
                        <a:pt x="0" y="38"/>
                      </a:lnTo>
                      <a:close/>
                    </a:path>
                  </a:pathLst>
                </a:custGeom>
                <a:solidFill>
                  <a:srgbClr val="FFFFFF"/>
                </a:solidFill>
                <a:ln w="9525">
                  <a:noFill/>
                  <a:round/>
                </a:ln>
              </p:spPr>
              <p:txBody>
                <a:bodyPr/>
                <a:lstStyle/>
                <a:p>
                  <a:endParaRPr lang="zh-CN" altLang="en-US"/>
                </a:p>
              </p:txBody>
            </p:sp>
            <p:sp>
              <p:nvSpPr>
                <p:cNvPr id="68852" name="Freeform 260"/>
                <p:cNvSpPr/>
                <p:nvPr/>
              </p:nvSpPr>
              <p:spPr bwMode="auto">
                <a:xfrm>
                  <a:off x="1373" y="2650"/>
                  <a:ext cx="144" cy="52"/>
                </a:xfrm>
                <a:custGeom>
                  <a:avLst/>
                  <a:gdLst>
                    <a:gd name="T0" fmla="*/ 144 w 144"/>
                    <a:gd name="T1" fmla="*/ 11 h 52"/>
                    <a:gd name="T2" fmla="*/ 112 w 144"/>
                    <a:gd name="T3" fmla="*/ 0 h 52"/>
                    <a:gd name="T4" fmla="*/ 38 w 144"/>
                    <a:gd name="T5" fmla="*/ 33 h 52"/>
                    <a:gd name="T6" fmla="*/ 0 w 144"/>
                    <a:gd name="T7" fmla="*/ 22 h 52"/>
                    <a:gd name="T8" fmla="*/ 19 w 144"/>
                    <a:gd name="T9" fmla="*/ 52 h 52"/>
                    <a:gd name="T10" fmla="*/ 112 w 144"/>
                    <a:gd name="T11" fmla="*/ 52 h 52"/>
                    <a:gd name="T12" fmla="*/ 72 w 144"/>
                    <a:gd name="T13" fmla="*/ 41 h 52"/>
                    <a:gd name="T14" fmla="*/ 144 w 144"/>
                    <a:gd name="T15" fmla="*/ 11 h 52"/>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52"/>
                    <a:gd name="T26" fmla="*/ 144 w 144"/>
                    <a:gd name="T27" fmla="*/ 52 h 5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52">
                      <a:moveTo>
                        <a:pt x="144" y="11"/>
                      </a:moveTo>
                      <a:lnTo>
                        <a:pt x="112" y="0"/>
                      </a:lnTo>
                      <a:lnTo>
                        <a:pt x="38" y="33"/>
                      </a:lnTo>
                      <a:lnTo>
                        <a:pt x="0" y="22"/>
                      </a:lnTo>
                      <a:lnTo>
                        <a:pt x="19" y="52"/>
                      </a:lnTo>
                      <a:lnTo>
                        <a:pt x="112" y="52"/>
                      </a:lnTo>
                      <a:lnTo>
                        <a:pt x="72" y="41"/>
                      </a:lnTo>
                      <a:lnTo>
                        <a:pt x="144" y="11"/>
                      </a:lnTo>
                      <a:close/>
                    </a:path>
                  </a:pathLst>
                </a:custGeom>
                <a:solidFill>
                  <a:srgbClr val="FFFFFF"/>
                </a:solidFill>
                <a:ln w="9525">
                  <a:noFill/>
                  <a:round/>
                </a:ln>
              </p:spPr>
              <p:txBody>
                <a:bodyPr/>
                <a:lstStyle/>
                <a:p>
                  <a:endParaRPr lang="zh-CN" altLang="en-US"/>
                </a:p>
              </p:txBody>
            </p:sp>
            <p:sp>
              <p:nvSpPr>
                <p:cNvPr id="68853" name="Freeform 261"/>
                <p:cNvSpPr/>
                <p:nvPr/>
              </p:nvSpPr>
              <p:spPr bwMode="auto">
                <a:xfrm>
                  <a:off x="1373" y="2650"/>
                  <a:ext cx="144" cy="52"/>
                </a:xfrm>
                <a:custGeom>
                  <a:avLst/>
                  <a:gdLst>
                    <a:gd name="T0" fmla="*/ 144 w 144"/>
                    <a:gd name="T1" fmla="*/ 11 h 52"/>
                    <a:gd name="T2" fmla="*/ 112 w 144"/>
                    <a:gd name="T3" fmla="*/ 0 h 52"/>
                    <a:gd name="T4" fmla="*/ 38 w 144"/>
                    <a:gd name="T5" fmla="*/ 33 h 52"/>
                    <a:gd name="T6" fmla="*/ 0 w 144"/>
                    <a:gd name="T7" fmla="*/ 22 h 52"/>
                    <a:gd name="T8" fmla="*/ 19 w 144"/>
                    <a:gd name="T9" fmla="*/ 52 h 52"/>
                    <a:gd name="T10" fmla="*/ 112 w 144"/>
                    <a:gd name="T11" fmla="*/ 52 h 52"/>
                    <a:gd name="T12" fmla="*/ 72 w 144"/>
                    <a:gd name="T13" fmla="*/ 41 h 52"/>
                    <a:gd name="T14" fmla="*/ 144 w 144"/>
                    <a:gd name="T15" fmla="*/ 11 h 52"/>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52"/>
                    <a:gd name="T26" fmla="*/ 144 w 144"/>
                    <a:gd name="T27" fmla="*/ 52 h 5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52">
                      <a:moveTo>
                        <a:pt x="144" y="11"/>
                      </a:moveTo>
                      <a:lnTo>
                        <a:pt x="112" y="0"/>
                      </a:lnTo>
                      <a:lnTo>
                        <a:pt x="38" y="33"/>
                      </a:lnTo>
                      <a:lnTo>
                        <a:pt x="0" y="22"/>
                      </a:lnTo>
                      <a:lnTo>
                        <a:pt x="19" y="52"/>
                      </a:lnTo>
                      <a:lnTo>
                        <a:pt x="112" y="52"/>
                      </a:lnTo>
                      <a:lnTo>
                        <a:pt x="72" y="41"/>
                      </a:lnTo>
                      <a:lnTo>
                        <a:pt x="144" y="11"/>
                      </a:lnTo>
                      <a:close/>
                    </a:path>
                  </a:pathLst>
                </a:custGeom>
                <a:solidFill>
                  <a:srgbClr val="FFFFFF"/>
                </a:solidFill>
                <a:ln w="9525">
                  <a:noFill/>
                  <a:round/>
                </a:ln>
              </p:spPr>
              <p:txBody>
                <a:bodyPr/>
                <a:lstStyle/>
                <a:p>
                  <a:endParaRPr lang="zh-CN" altLang="en-US"/>
                </a:p>
              </p:txBody>
            </p:sp>
            <p:sp>
              <p:nvSpPr>
                <p:cNvPr id="68854" name="Freeform 262"/>
                <p:cNvSpPr/>
                <p:nvPr/>
              </p:nvSpPr>
              <p:spPr bwMode="auto">
                <a:xfrm>
                  <a:off x="1381" y="2590"/>
                  <a:ext cx="144" cy="49"/>
                </a:xfrm>
                <a:custGeom>
                  <a:avLst/>
                  <a:gdLst>
                    <a:gd name="T0" fmla="*/ 0 w 144"/>
                    <a:gd name="T1" fmla="*/ 11 h 49"/>
                    <a:gd name="T2" fmla="*/ 32 w 144"/>
                    <a:gd name="T3" fmla="*/ 0 h 49"/>
                    <a:gd name="T4" fmla="*/ 110 w 144"/>
                    <a:gd name="T5" fmla="*/ 30 h 49"/>
                    <a:gd name="T6" fmla="*/ 144 w 144"/>
                    <a:gd name="T7" fmla="*/ 22 h 49"/>
                    <a:gd name="T8" fmla="*/ 126 w 144"/>
                    <a:gd name="T9" fmla="*/ 49 h 49"/>
                    <a:gd name="T10" fmla="*/ 35 w 144"/>
                    <a:gd name="T11" fmla="*/ 49 h 49"/>
                    <a:gd name="T12" fmla="*/ 72 w 144"/>
                    <a:gd name="T13" fmla="*/ 41 h 49"/>
                    <a:gd name="T14" fmla="*/ 0 w 144"/>
                    <a:gd name="T15" fmla="*/ 11 h 49"/>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49"/>
                    <a:gd name="T26" fmla="*/ 144 w 144"/>
                    <a:gd name="T27" fmla="*/ 49 h 4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49">
                      <a:moveTo>
                        <a:pt x="0" y="11"/>
                      </a:moveTo>
                      <a:lnTo>
                        <a:pt x="32" y="0"/>
                      </a:lnTo>
                      <a:lnTo>
                        <a:pt x="110" y="30"/>
                      </a:lnTo>
                      <a:lnTo>
                        <a:pt x="144" y="22"/>
                      </a:lnTo>
                      <a:lnTo>
                        <a:pt x="126" y="49"/>
                      </a:lnTo>
                      <a:lnTo>
                        <a:pt x="35" y="49"/>
                      </a:lnTo>
                      <a:lnTo>
                        <a:pt x="72" y="41"/>
                      </a:lnTo>
                      <a:lnTo>
                        <a:pt x="0" y="11"/>
                      </a:lnTo>
                      <a:close/>
                    </a:path>
                  </a:pathLst>
                </a:custGeom>
                <a:solidFill>
                  <a:srgbClr val="FFFFFF"/>
                </a:solidFill>
                <a:ln w="9525">
                  <a:noFill/>
                  <a:round/>
                </a:ln>
              </p:spPr>
              <p:txBody>
                <a:bodyPr/>
                <a:lstStyle/>
                <a:p>
                  <a:endParaRPr lang="zh-CN" altLang="en-US"/>
                </a:p>
              </p:txBody>
            </p:sp>
            <p:sp>
              <p:nvSpPr>
                <p:cNvPr id="68855" name="Freeform 263"/>
                <p:cNvSpPr/>
                <p:nvPr/>
              </p:nvSpPr>
              <p:spPr bwMode="auto">
                <a:xfrm>
                  <a:off x="1381" y="2590"/>
                  <a:ext cx="144" cy="49"/>
                </a:xfrm>
                <a:custGeom>
                  <a:avLst/>
                  <a:gdLst>
                    <a:gd name="T0" fmla="*/ 0 w 144"/>
                    <a:gd name="T1" fmla="*/ 11 h 49"/>
                    <a:gd name="T2" fmla="*/ 32 w 144"/>
                    <a:gd name="T3" fmla="*/ 0 h 49"/>
                    <a:gd name="T4" fmla="*/ 110 w 144"/>
                    <a:gd name="T5" fmla="*/ 30 h 49"/>
                    <a:gd name="T6" fmla="*/ 144 w 144"/>
                    <a:gd name="T7" fmla="*/ 22 h 49"/>
                    <a:gd name="T8" fmla="*/ 126 w 144"/>
                    <a:gd name="T9" fmla="*/ 49 h 49"/>
                    <a:gd name="T10" fmla="*/ 35 w 144"/>
                    <a:gd name="T11" fmla="*/ 49 h 49"/>
                    <a:gd name="T12" fmla="*/ 72 w 144"/>
                    <a:gd name="T13" fmla="*/ 41 h 49"/>
                    <a:gd name="T14" fmla="*/ 0 w 144"/>
                    <a:gd name="T15" fmla="*/ 11 h 49"/>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49"/>
                    <a:gd name="T26" fmla="*/ 144 w 144"/>
                    <a:gd name="T27" fmla="*/ 49 h 4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49">
                      <a:moveTo>
                        <a:pt x="0" y="11"/>
                      </a:moveTo>
                      <a:lnTo>
                        <a:pt x="32" y="0"/>
                      </a:lnTo>
                      <a:lnTo>
                        <a:pt x="110" y="30"/>
                      </a:lnTo>
                      <a:lnTo>
                        <a:pt x="144" y="22"/>
                      </a:lnTo>
                      <a:lnTo>
                        <a:pt x="126" y="49"/>
                      </a:lnTo>
                      <a:lnTo>
                        <a:pt x="35" y="49"/>
                      </a:lnTo>
                      <a:lnTo>
                        <a:pt x="72" y="41"/>
                      </a:lnTo>
                      <a:lnTo>
                        <a:pt x="0" y="11"/>
                      </a:lnTo>
                      <a:close/>
                    </a:path>
                  </a:pathLst>
                </a:custGeom>
                <a:solidFill>
                  <a:srgbClr val="FFFFFF"/>
                </a:solidFill>
                <a:ln w="9525">
                  <a:noFill/>
                  <a:round/>
                </a:ln>
              </p:spPr>
              <p:txBody>
                <a:bodyPr/>
                <a:lstStyle/>
                <a:p>
                  <a:endParaRPr lang="zh-CN" altLang="en-US"/>
                </a:p>
              </p:txBody>
            </p:sp>
            <p:sp>
              <p:nvSpPr>
                <p:cNvPr id="68856" name="Freeform 264"/>
                <p:cNvSpPr/>
                <p:nvPr/>
              </p:nvSpPr>
              <p:spPr bwMode="auto">
                <a:xfrm>
                  <a:off x="1525" y="2655"/>
                  <a:ext cx="144" cy="49"/>
                </a:xfrm>
                <a:custGeom>
                  <a:avLst/>
                  <a:gdLst>
                    <a:gd name="T0" fmla="*/ 144 w 144"/>
                    <a:gd name="T1" fmla="*/ 39 h 49"/>
                    <a:gd name="T2" fmla="*/ 112 w 144"/>
                    <a:gd name="T3" fmla="*/ 49 h 49"/>
                    <a:gd name="T4" fmla="*/ 38 w 144"/>
                    <a:gd name="T5" fmla="*/ 17 h 49"/>
                    <a:gd name="T6" fmla="*/ 0 w 144"/>
                    <a:gd name="T7" fmla="*/ 28 h 49"/>
                    <a:gd name="T8" fmla="*/ 19 w 144"/>
                    <a:gd name="T9" fmla="*/ 0 h 49"/>
                    <a:gd name="T10" fmla="*/ 112 w 144"/>
                    <a:gd name="T11" fmla="*/ 0 h 49"/>
                    <a:gd name="T12" fmla="*/ 72 w 144"/>
                    <a:gd name="T13" fmla="*/ 9 h 49"/>
                    <a:gd name="T14" fmla="*/ 144 w 144"/>
                    <a:gd name="T15" fmla="*/ 39 h 49"/>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49"/>
                    <a:gd name="T26" fmla="*/ 144 w 144"/>
                    <a:gd name="T27" fmla="*/ 49 h 4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49">
                      <a:moveTo>
                        <a:pt x="144" y="39"/>
                      </a:moveTo>
                      <a:lnTo>
                        <a:pt x="112" y="49"/>
                      </a:lnTo>
                      <a:lnTo>
                        <a:pt x="38" y="17"/>
                      </a:lnTo>
                      <a:lnTo>
                        <a:pt x="0" y="28"/>
                      </a:lnTo>
                      <a:lnTo>
                        <a:pt x="19" y="0"/>
                      </a:lnTo>
                      <a:lnTo>
                        <a:pt x="112" y="0"/>
                      </a:lnTo>
                      <a:lnTo>
                        <a:pt x="72" y="9"/>
                      </a:lnTo>
                      <a:lnTo>
                        <a:pt x="144" y="39"/>
                      </a:lnTo>
                      <a:close/>
                    </a:path>
                  </a:pathLst>
                </a:custGeom>
                <a:solidFill>
                  <a:srgbClr val="FFFFFF"/>
                </a:solidFill>
                <a:ln w="9525">
                  <a:noFill/>
                  <a:round/>
                </a:ln>
              </p:spPr>
              <p:txBody>
                <a:bodyPr/>
                <a:lstStyle/>
                <a:p>
                  <a:endParaRPr lang="zh-CN" altLang="en-US"/>
                </a:p>
              </p:txBody>
            </p:sp>
            <p:sp>
              <p:nvSpPr>
                <p:cNvPr id="68857" name="Freeform 265"/>
                <p:cNvSpPr/>
                <p:nvPr/>
              </p:nvSpPr>
              <p:spPr bwMode="auto">
                <a:xfrm>
                  <a:off x="1525" y="2655"/>
                  <a:ext cx="144" cy="49"/>
                </a:xfrm>
                <a:custGeom>
                  <a:avLst/>
                  <a:gdLst>
                    <a:gd name="T0" fmla="*/ 144 w 144"/>
                    <a:gd name="T1" fmla="*/ 39 h 49"/>
                    <a:gd name="T2" fmla="*/ 112 w 144"/>
                    <a:gd name="T3" fmla="*/ 49 h 49"/>
                    <a:gd name="T4" fmla="*/ 38 w 144"/>
                    <a:gd name="T5" fmla="*/ 17 h 49"/>
                    <a:gd name="T6" fmla="*/ 0 w 144"/>
                    <a:gd name="T7" fmla="*/ 28 h 49"/>
                    <a:gd name="T8" fmla="*/ 19 w 144"/>
                    <a:gd name="T9" fmla="*/ 0 h 49"/>
                    <a:gd name="T10" fmla="*/ 112 w 144"/>
                    <a:gd name="T11" fmla="*/ 0 h 49"/>
                    <a:gd name="T12" fmla="*/ 72 w 144"/>
                    <a:gd name="T13" fmla="*/ 9 h 49"/>
                    <a:gd name="T14" fmla="*/ 144 w 144"/>
                    <a:gd name="T15" fmla="*/ 39 h 49"/>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49"/>
                    <a:gd name="T26" fmla="*/ 144 w 144"/>
                    <a:gd name="T27" fmla="*/ 49 h 4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49">
                      <a:moveTo>
                        <a:pt x="144" y="39"/>
                      </a:moveTo>
                      <a:lnTo>
                        <a:pt x="112" y="49"/>
                      </a:lnTo>
                      <a:lnTo>
                        <a:pt x="38" y="17"/>
                      </a:lnTo>
                      <a:lnTo>
                        <a:pt x="0" y="28"/>
                      </a:lnTo>
                      <a:lnTo>
                        <a:pt x="19" y="0"/>
                      </a:lnTo>
                      <a:lnTo>
                        <a:pt x="112" y="0"/>
                      </a:lnTo>
                      <a:lnTo>
                        <a:pt x="72" y="9"/>
                      </a:lnTo>
                      <a:lnTo>
                        <a:pt x="144" y="39"/>
                      </a:lnTo>
                      <a:close/>
                    </a:path>
                  </a:pathLst>
                </a:custGeom>
                <a:solidFill>
                  <a:srgbClr val="FFFFFF"/>
                </a:solidFill>
                <a:ln w="9525">
                  <a:noFill/>
                  <a:round/>
                </a:ln>
              </p:spPr>
              <p:txBody>
                <a:bodyPr/>
                <a:lstStyle/>
                <a:p>
                  <a:endParaRPr lang="zh-CN" altLang="en-US"/>
                </a:p>
              </p:txBody>
            </p:sp>
          </p:grpSp>
        </p:grpSp>
        <p:sp>
          <p:nvSpPr>
            <p:cNvPr id="68846" name="Line 266"/>
            <p:cNvSpPr>
              <a:spLocks noChangeShapeType="1"/>
            </p:cNvSpPr>
            <p:nvPr/>
          </p:nvSpPr>
          <p:spPr bwMode="auto">
            <a:xfrm>
              <a:off x="1304" y="2645"/>
              <a:ext cx="1" cy="108"/>
            </a:xfrm>
            <a:prstGeom prst="line">
              <a:avLst/>
            </a:prstGeom>
            <a:noFill/>
            <a:ln w="4763">
              <a:solidFill>
                <a:srgbClr val="AAE6FF"/>
              </a:solidFill>
              <a:round/>
            </a:ln>
          </p:spPr>
          <p:txBody>
            <a:bodyPr/>
            <a:lstStyle/>
            <a:p>
              <a:endParaRPr lang="zh-CN" altLang="en-US"/>
            </a:p>
          </p:txBody>
        </p:sp>
        <p:sp>
          <p:nvSpPr>
            <p:cNvPr id="68847" name="Line 267"/>
            <p:cNvSpPr>
              <a:spLocks noChangeShapeType="1"/>
            </p:cNvSpPr>
            <p:nvPr/>
          </p:nvSpPr>
          <p:spPr bwMode="auto">
            <a:xfrm>
              <a:off x="1741" y="2645"/>
              <a:ext cx="1" cy="108"/>
            </a:xfrm>
            <a:prstGeom prst="line">
              <a:avLst/>
            </a:prstGeom>
            <a:noFill/>
            <a:ln w="4763">
              <a:solidFill>
                <a:srgbClr val="AAE6FF"/>
              </a:solidFill>
              <a:round/>
            </a:ln>
          </p:spPr>
          <p:txBody>
            <a:bodyPr/>
            <a:lstStyle/>
            <a:p>
              <a:endParaRPr lang="zh-CN" altLang="en-US"/>
            </a:p>
          </p:txBody>
        </p:sp>
      </p:grpSp>
      <p:grpSp>
        <p:nvGrpSpPr>
          <p:cNvPr id="68670" name="Group 268"/>
          <p:cNvGrpSpPr/>
          <p:nvPr/>
        </p:nvGrpSpPr>
        <p:grpSpPr bwMode="auto">
          <a:xfrm>
            <a:off x="5126038" y="4386263"/>
            <a:ext cx="649287" cy="384175"/>
            <a:chOff x="3488" y="2569"/>
            <a:chExt cx="439" cy="262"/>
          </a:xfrm>
        </p:grpSpPr>
        <p:sp>
          <p:nvSpPr>
            <p:cNvPr id="68816" name="Oval 269"/>
            <p:cNvSpPr>
              <a:spLocks noChangeArrowheads="1"/>
            </p:cNvSpPr>
            <p:nvPr/>
          </p:nvSpPr>
          <p:spPr bwMode="auto">
            <a:xfrm>
              <a:off x="3489" y="2678"/>
              <a:ext cx="438" cy="153"/>
            </a:xfrm>
            <a:prstGeom prst="ellipse">
              <a:avLst/>
            </a:prstGeom>
            <a:solidFill>
              <a:srgbClr val="0078AA"/>
            </a:solidFill>
            <a:ln w="4763">
              <a:solidFill>
                <a:srgbClr val="AAE6FF"/>
              </a:solidFill>
              <a:round/>
            </a:ln>
          </p:spPr>
          <p:txBody>
            <a:bodyPr/>
            <a:lstStyle/>
            <a:p>
              <a:endParaRPr lang="zh-CN" altLang="en-US"/>
            </a:p>
          </p:txBody>
        </p:sp>
        <p:sp>
          <p:nvSpPr>
            <p:cNvPr id="68817" name="Rectangle 270"/>
            <p:cNvSpPr>
              <a:spLocks noChangeArrowheads="1"/>
            </p:cNvSpPr>
            <p:nvPr/>
          </p:nvSpPr>
          <p:spPr bwMode="auto">
            <a:xfrm>
              <a:off x="3488" y="2647"/>
              <a:ext cx="437" cy="109"/>
            </a:xfrm>
            <a:prstGeom prst="rect">
              <a:avLst/>
            </a:prstGeom>
            <a:solidFill>
              <a:srgbClr val="0078AA"/>
            </a:solidFill>
            <a:ln w="9525">
              <a:noFill/>
              <a:miter lim="800000"/>
            </a:ln>
          </p:spPr>
          <p:txBody>
            <a:bodyPr/>
            <a:lstStyle/>
            <a:p>
              <a:endParaRPr lang="zh-CN" altLang="en-US"/>
            </a:p>
          </p:txBody>
        </p:sp>
        <p:sp>
          <p:nvSpPr>
            <p:cNvPr id="68818" name="Rectangle 271"/>
            <p:cNvSpPr>
              <a:spLocks noChangeArrowheads="1"/>
            </p:cNvSpPr>
            <p:nvPr/>
          </p:nvSpPr>
          <p:spPr bwMode="auto">
            <a:xfrm>
              <a:off x="3488" y="2647"/>
              <a:ext cx="437" cy="109"/>
            </a:xfrm>
            <a:prstGeom prst="rect">
              <a:avLst/>
            </a:prstGeom>
            <a:solidFill>
              <a:srgbClr val="0078AA"/>
            </a:solidFill>
            <a:ln w="9525">
              <a:noFill/>
              <a:miter lim="800000"/>
            </a:ln>
          </p:spPr>
          <p:txBody>
            <a:bodyPr/>
            <a:lstStyle/>
            <a:p>
              <a:endParaRPr lang="zh-CN" altLang="en-US"/>
            </a:p>
          </p:txBody>
        </p:sp>
        <p:sp>
          <p:nvSpPr>
            <p:cNvPr id="68819" name="Oval 272"/>
            <p:cNvSpPr>
              <a:spLocks noChangeArrowheads="1"/>
            </p:cNvSpPr>
            <p:nvPr/>
          </p:nvSpPr>
          <p:spPr bwMode="auto">
            <a:xfrm>
              <a:off x="3489" y="2569"/>
              <a:ext cx="438" cy="153"/>
            </a:xfrm>
            <a:prstGeom prst="ellipse">
              <a:avLst/>
            </a:prstGeom>
            <a:solidFill>
              <a:srgbClr val="00B4FF"/>
            </a:solidFill>
            <a:ln w="4763">
              <a:solidFill>
                <a:srgbClr val="AAE6FF"/>
              </a:solidFill>
              <a:round/>
            </a:ln>
          </p:spPr>
          <p:txBody>
            <a:bodyPr/>
            <a:lstStyle/>
            <a:p>
              <a:endParaRPr lang="zh-CN" altLang="en-US"/>
            </a:p>
          </p:txBody>
        </p:sp>
        <p:grpSp>
          <p:nvGrpSpPr>
            <p:cNvPr id="68820" name="Group 273"/>
            <p:cNvGrpSpPr/>
            <p:nvPr/>
          </p:nvGrpSpPr>
          <p:grpSpPr bwMode="auto">
            <a:xfrm>
              <a:off x="3555" y="2587"/>
              <a:ext cx="304" cy="117"/>
              <a:chOff x="3555" y="2587"/>
              <a:chExt cx="304" cy="117"/>
            </a:xfrm>
          </p:grpSpPr>
          <p:grpSp>
            <p:nvGrpSpPr>
              <p:cNvPr id="68823" name="Group 274"/>
              <p:cNvGrpSpPr/>
              <p:nvPr/>
            </p:nvGrpSpPr>
            <p:grpSpPr bwMode="auto">
              <a:xfrm>
                <a:off x="3555" y="2587"/>
                <a:ext cx="301" cy="115"/>
                <a:chOff x="3555" y="2587"/>
                <a:chExt cx="301" cy="115"/>
              </a:xfrm>
            </p:grpSpPr>
            <p:sp>
              <p:nvSpPr>
                <p:cNvPr id="68833" name="Freeform 275"/>
                <p:cNvSpPr/>
                <p:nvPr/>
              </p:nvSpPr>
              <p:spPr bwMode="auto">
                <a:xfrm>
                  <a:off x="3712" y="2590"/>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5 w 144"/>
                    <a:gd name="T11" fmla="*/ 0 h 49"/>
                    <a:gd name="T12" fmla="*/ 72 w 144"/>
                    <a:gd name="T13" fmla="*/ 8 h 49"/>
                    <a:gd name="T14" fmla="*/ 0 w 144"/>
                    <a:gd name="T15" fmla="*/ 38 h 49"/>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49"/>
                    <a:gd name="T26" fmla="*/ 144 w 144"/>
                    <a:gd name="T27" fmla="*/ 49 h 4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49">
                      <a:moveTo>
                        <a:pt x="0" y="38"/>
                      </a:moveTo>
                      <a:lnTo>
                        <a:pt x="32" y="49"/>
                      </a:lnTo>
                      <a:lnTo>
                        <a:pt x="109" y="16"/>
                      </a:lnTo>
                      <a:lnTo>
                        <a:pt x="144" y="27"/>
                      </a:lnTo>
                      <a:lnTo>
                        <a:pt x="125" y="0"/>
                      </a:lnTo>
                      <a:lnTo>
                        <a:pt x="35" y="0"/>
                      </a:lnTo>
                      <a:lnTo>
                        <a:pt x="72" y="8"/>
                      </a:lnTo>
                      <a:lnTo>
                        <a:pt x="0" y="38"/>
                      </a:lnTo>
                      <a:close/>
                    </a:path>
                  </a:pathLst>
                </a:custGeom>
                <a:solidFill>
                  <a:srgbClr val="000000"/>
                </a:solidFill>
                <a:ln w="9525">
                  <a:noFill/>
                  <a:round/>
                </a:ln>
              </p:spPr>
              <p:txBody>
                <a:bodyPr/>
                <a:lstStyle/>
                <a:p>
                  <a:endParaRPr lang="zh-CN" altLang="en-US"/>
                </a:p>
              </p:txBody>
            </p:sp>
            <p:sp>
              <p:nvSpPr>
                <p:cNvPr id="68834" name="Freeform 276"/>
                <p:cNvSpPr/>
                <p:nvPr/>
              </p:nvSpPr>
              <p:spPr bwMode="auto">
                <a:xfrm>
                  <a:off x="3712" y="2590"/>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5 w 144"/>
                    <a:gd name="T11" fmla="*/ 0 h 49"/>
                    <a:gd name="T12" fmla="*/ 72 w 144"/>
                    <a:gd name="T13" fmla="*/ 8 h 49"/>
                    <a:gd name="T14" fmla="*/ 0 w 144"/>
                    <a:gd name="T15" fmla="*/ 38 h 49"/>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49"/>
                    <a:gd name="T26" fmla="*/ 144 w 144"/>
                    <a:gd name="T27" fmla="*/ 49 h 4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49">
                      <a:moveTo>
                        <a:pt x="0" y="38"/>
                      </a:moveTo>
                      <a:lnTo>
                        <a:pt x="32" y="49"/>
                      </a:lnTo>
                      <a:lnTo>
                        <a:pt x="109" y="16"/>
                      </a:lnTo>
                      <a:lnTo>
                        <a:pt x="144" y="27"/>
                      </a:lnTo>
                      <a:lnTo>
                        <a:pt x="125" y="0"/>
                      </a:lnTo>
                      <a:lnTo>
                        <a:pt x="35" y="0"/>
                      </a:lnTo>
                      <a:lnTo>
                        <a:pt x="72" y="8"/>
                      </a:lnTo>
                      <a:lnTo>
                        <a:pt x="0" y="38"/>
                      </a:lnTo>
                      <a:close/>
                    </a:path>
                  </a:pathLst>
                </a:custGeom>
                <a:solidFill>
                  <a:srgbClr val="000000"/>
                </a:solidFill>
                <a:ln w="9525">
                  <a:noFill/>
                  <a:round/>
                </a:ln>
              </p:spPr>
              <p:txBody>
                <a:bodyPr/>
                <a:lstStyle/>
                <a:p>
                  <a:endParaRPr lang="zh-CN" altLang="en-US"/>
                </a:p>
              </p:txBody>
            </p:sp>
            <p:sp>
              <p:nvSpPr>
                <p:cNvPr id="68835" name="Freeform 277"/>
                <p:cNvSpPr/>
                <p:nvPr/>
              </p:nvSpPr>
              <p:spPr bwMode="auto">
                <a:xfrm>
                  <a:off x="3555" y="2647"/>
                  <a:ext cx="144" cy="52"/>
                </a:xfrm>
                <a:custGeom>
                  <a:avLst/>
                  <a:gdLst>
                    <a:gd name="T0" fmla="*/ 144 w 144"/>
                    <a:gd name="T1" fmla="*/ 11 h 52"/>
                    <a:gd name="T2" fmla="*/ 112 w 144"/>
                    <a:gd name="T3" fmla="*/ 0 h 52"/>
                    <a:gd name="T4" fmla="*/ 37 w 144"/>
                    <a:gd name="T5" fmla="*/ 33 h 52"/>
                    <a:gd name="T6" fmla="*/ 0 w 144"/>
                    <a:gd name="T7" fmla="*/ 22 h 52"/>
                    <a:gd name="T8" fmla="*/ 18 w 144"/>
                    <a:gd name="T9" fmla="*/ 52 h 52"/>
                    <a:gd name="T10" fmla="*/ 112 w 144"/>
                    <a:gd name="T11" fmla="*/ 52 h 52"/>
                    <a:gd name="T12" fmla="*/ 72 w 144"/>
                    <a:gd name="T13" fmla="*/ 41 h 52"/>
                    <a:gd name="T14" fmla="*/ 144 w 144"/>
                    <a:gd name="T15" fmla="*/ 11 h 52"/>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52"/>
                    <a:gd name="T26" fmla="*/ 144 w 144"/>
                    <a:gd name="T27" fmla="*/ 52 h 5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52">
                      <a:moveTo>
                        <a:pt x="144" y="11"/>
                      </a:moveTo>
                      <a:lnTo>
                        <a:pt x="112" y="0"/>
                      </a:lnTo>
                      <a:lnTo>
                        <a:pt x="37" y="33"/>
                      </a:lnTo>
                      <a:lnTo>
                        <a:pt x="0" y="22"/>
                      </a:lnTo>
                      <a:lnTo>
                        <a:pt x="18" y="52"/>
                      </a:lnTo>
                      <a:lnTo>
                        <a:pt x="112" y="52"/>
                      </a:lnTo>
                      <a:lnTo>
                        <a:pt x="72" y="41"/>
                      </a:lnTo>
                      <a:lnTo>
                        <a:pt x="144" y="11"/>
                      </a:lnTo>
                      <a:close/>
                    </a:path>
                  </a:pathLst>
                </a:custGeom>
                <a:solidFill>
                  <a:srgbClr val="000000"/>
                </a:solidFill>
                <a:ln w="9525">
                  <a:noFill/>
                  <a:round/>
                </a:ln>
              </p:spPr>
              <p:txBody>
                <a:bodyPr/>
                <a:lstStyle/>
                <a:p>
                  <a:endParaRPr lang="zh-CN" altLang="en-US"/>
                </a:p>
              </p:txBody>
            </p:sp>
            <p:sp>
              <p:nvSpPr>
                <p:cNvPr id="68836" name="Freeform 278"/>
                <p:cNvSpPr/>
                <p:nvPr/>
              </p:nvSpPr>
              <p:spPr bwMode="auto">
                <a:xfrm>
                  <a:off x="3555" y="2647"/>
                  <a:ext cx="144" cy="52"/>
                </a:xfrm>
                <a:custGeom>
                  <a:avLst/>
                  <a:gdLst>
                    <a:gd name="T0" fmla="*/ 144 w 144"/>
                    <a:gd name="T1" fmla="*/ 11 h 52"/>
                    <a:gd name="T2" fmla="*/ 112 w 144"/>
                    <a:gd name="T3" fmla="*/ 0 h 52"/>
                    <a:gd name="T4" fmla="*/ 37 w 144"/>
                    <a:gd name="T5" fmla="*/ 33 h 52"/>
                    <a:gd name="T6" fmla="*/ 0 w 144"/>
                    <a:gd name="T7" fmla="*/ 22 h 52"/>
                    <a:gd name="T8" fmla="*/ 18 w 144"/>
                    <a:gd name="T9" fmla="*/ 52 h 52"/>
                    <a:gd name="T10" fmla="*/ 112 w 144"/>
                    <a:gd name="T11" fmla="*/ 52 h 52"/>
                    <a:gd name="T12" fmla="*/ 72 w 144"/>
                    <a:gd name="T13" fmla="*/ 41 h 52"/>
                    <a:gd name="T14" fmla="*/ 144 w 144"/>
                    <a:gd name="T15" fmla="*/ 11 h 52"/>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52"/>
                    <a:gd name="T26" fmla="*/ 144 w 144"/>
                    <a:gd name="T27" fmla="*/ 52 h 5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52">
                      <a:moveTo>
                        <a:pt x="144" y="11"/>
                      </a:moveTo>
                      <a:lnTo>
                        <a:pt x="112" y="0"/>
                      </a:lnTo>
                      <a:lnTo>
                        <a:pt x="37" y="33"/>
                      </a:lnTo>
                      <a:lnTo>
                        <a:pt x="0" y="22"/>
                      </a:lnTo>
                      <a:lnTo>
                        <a:pt x="18" y="52"/>
                      </a:lnTo>
                      <a:lnTo>
                        <a:pt x="112" y="52"/>
                      </a:lnTo>
                      <a:lnTo>
                        <a:pt x="72" y="41"/>
                      </a:lnTo>
                      <a:lnTo>
                        <a:pt x="144" y="11"/>
                      </a:lnTo>
                      <a:close/>
                    </a:path>
                  </a:pathLst>
                </a:custGeom>
                <a:solidFill>
                  <a:srgbClr val="000000"/>
                </a:solidFill>
                <a:ln w="9525">
                  <a:noFill/>
                  <a:round/>
                </a:ln>
              </p:spPr>
              <p:txBody>
                <a:bodyPr/>
                <a:lstStyle/>
                <a:p>
                  <a:endParaRPr lang="zh-CN" altLang="en-US"/>
                </a:p>
              </p:txBody>
            </p:sp>
            <p:sp>
              <p:nvSpPr>
                <p:cNvPr id="68837" name="Freeform 279"/>
                <p:cNvSpPr/>
                <p:nvPr/>
              </p:nvSpPr>
              <p:spPr bwMode="auto">
                <a:xfrm>
                  <a:off x="3563" y="2587"/>
                  <a:ext cx="144" cy="49"/>
                </a:xfrm>
                <a:custGeom>
                  <a:avLst/>
                  <a:gdLst>
                    <a:gd name="T0" fmla="*/ 0 w 144"/>
                    <a:gd name="T1" fmla="*/ 11 h 49"/>
                    <a:gd name="T2" fmla="*/ 32 w 144"/>
                    <a:gd name="T3" fmla="*/ 0 h 49"/>
                    <a:gd name="T4" fmla="*/ 109 w 144"/>
                    <a:gd name="T5" fmla="*/ 30 h 49"/>
                    <a:gd name="T6" fmla="*/ 144 w 144"/>
                    <a:gd name="T7" fmla="*/ 22 h 49"/>
                    <a:gd name="T8" fmla="*/ 125 w 144"/>
                    <a:gd name="T9" fmla="*/ 49 h 49"/>
                    <a:gd name="T10" fmla="*/ 34 w 144"/>
                    <a:gd name="T11" fmla="*/ 49 h 49"/>
                    <a:gd name="T12" fmla="*/ 72 w 144"/>
                    <a:gd name="T13" fmla="*/ 41 h 49"/>
                    <a:gd name="T14" fmla="*/ 0 w 144"/>
                    <a:gd name="T15" fmla="*/ 11 h 49"/>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49"/>
                    <a:gd name="T26" fmla="*/ 144 w 144"/>
                    <a:gd name="T27" fmla="*/ 49 h 4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49">
                      <a:moveTo>
                        <a:pt x="0" y="11"/>
                      </a:moveTo>
                      <a:lnTo>
                        <a:pt x="32" y="0"/>
                      </a:lnTo>
                      <a:lnTo>
                        <a:pt x="109" y="30"/>
                      </a:lnTo>
                      <a:lnTo>
                        <a:pt x="144" y="22"/>
                      </a:lnTo>
                      <a:lnTo>
                        <a:pt x="125" y="49"/>
                      </a:lnTo>
                      <a:lnTo>
                        <a:pt x="34" y="49"/>
                      </a:lnTo>
                      <a:lnTo>
                        <a:pt x="72" y="41"/>
                      </a:lnTo>
                      <a:lnTo>
                        <a:pt x="0" y="11"/>
                      </a:lnTo>
                      <a:close/>
                    </a:path>
                  </a:pathLst>
                </a:custGeom>
                <a:solidFill>
                  <a:srgbClr val="000000"/>
                </a:solidFill>
                <a:ln w="9525">
                  <a:noFill/>
                  <a:round/>
                </a:ln>
              </p:spPr>
              <p:txBody>
                <a:bodyPr/>
                <a:lstStyle/>
                <a:p>
                  <a:endParaRPr lang="zh-CN" altLang="en-US"/>
                </a:p>
              </p:txBody>
            </p:sp>
            <p:sp>
              <p:nvSpPr>
                <p:cNvPr id="68838" name="Freeform 280"/>
                <p:cNvSpPr/>
                <p:nvPr/>
              </p:nvSpPr>
              <p:spPr bwMode="auto">
                <a:xfrm>
                  <a:off x="3563" y="2587"/>
                  <a:ext cx="144" cy="49"/>
                </a:xfrm>
                <a:custGeom>
                  <a:avLst/>
                  <a:gdLst>
                    <a:gd name="T0" fmla="*/ 0 w 144"/>
                    <a:gd name="T1" fmla="*/ 11 h 49"/>
                    <a:gd name="T2" fmla="*/ 32 w 144"/>
                    <a:gd name="T3" fmla="*/ 0 h 49"/>
                    <a:gd name="T4" fmla="*/ 109 w 144"/>
                    <a:gd name="T5" fmla="*/ 30 h 49"/>
                    <a:gd name="T6" fmla="*/ 144 w 144"/>
                    <a:gd name="T7" fmla="*/ 22 h 49"/>
                    <a:gd name="T8" fmla="*/ 125 w 144"/>
                    <a:gd name="T9" fmla="*/ 49 h 49"/>
                    <a:gd name="T10" fmla="*/ 34 w 144"/>
                    <a:gd name="T11" fmla="*/ 49 h 49"/>
                    <a:gd name="T12" fmla="*/ 72 w 144"/>
                    <a:gd name="T13" fmla="*/ 41 h 49"/>
                    <a:gd name="T14" fmla="*/ 0 w 144"/>
                    <a:gd name="T15" fmla="*/ 11 h 49"/>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49"/>
                    <a:gd name="T26" fmla="*/ 144 w 144"/>
                    <a:gd name="T27" fmla="*/ 49 h 4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49">
                      <a:moveTo>
                        <a:pt x="0" y="11"/>
                      </a:moveTo>
                      <a:lnTo>
                        <a:pt x="32" y="0"/>
                      </a:lnTo>
                      <a:lnTo>
                        <a:pt x="109" y="30"/>
                      </a:lnTo>
                      <a:lnTo>
                        <a:pt x="144" y="22"/>
                      </a:lnTo>
                      <a:lnTo>
                        <a:pt x="125" y="49"/>
                      </a:lnTo>
                      <a:lnTo>
                        <a:pt x="34" y="49"/>
                      </a:lnTo>
                      <a:lnTo>
                        <a:pt x="72" y="41"/>
                      </a:lnTo>
                      <a:lnTo>
                        <a:pt x="0" y="11"/>
                      </a:lnTo>
                      <a:close/>
                    </a:path>
                  </a:pathLst>
                </a:custGeom>
                <a:solidFill>
                  <a:srgbClr val="000000"/>
                </a:solidFill>
                <a:ln w="9525">
                  <a:noFill/>
                  <a:round/>
                </a:ln>
              </p:spPr>
              <p:txBody>
                <a:bodyPr/>
                <a:lstStyle/>
                <a:p>
                  <a:endParaRPr lang="zh-CN" altLang="en-US"/>
                </a:p>
              </p:txBody>
            </p:sp>
            <p:sp>
              <p:nvSpPr>
                <p:cNvPr id="68839" name="Freeform 281"/>
                <p:cNvSpPr/>
                <p:nvPr/>
              </p:nvSpPr>
              <p:spPr bwMode="auto">
                <a:xfrm>
                  <a:off x="3707" y="2653"/>
                  <a:ext cx="144" cy="49"/>
                </a:xfrm>
                <a:custGeom>
                  <a:avLst/>
                  <a:gdLst>
                    <a:gd name="T0" fmla="*/ 144 w 144"/>
                    <a:gd name="T1" fmla="*/ 38 h 49"/>
                    <a:gd name="T2" fmla="*/ 112 w 144"/>
                    <a:gd name="T3" fmla="*/ 49 h 49"/>
                    <a:gd name="T4" fmla="*/ 37 w 144"/>
                    <a:gd name="T5" fmla="*/ 16 h 49"/>
                    <a:gd name="T6" fmla="*/ 0 w 144"/>
                    <a:gd name="T7" fmla="*/ 27 h 49"/>
                    <a:gd name="T8" fmla="*/ 18 w 144"/>
                    <a:gd name="T9" fmla="*/ 0 h 49"/>
                    <a:gd name="T10" fmla="*/ 112 w 144"/>
                    <a:gd name="T11" fmla="*/ 0 h 49"/>
                    <a:gd name="T12" fmla="*/ 72 w 144"/>
                    <a:gd name="T13" fmla="*/ 8 h 49"/>
                    <a:gd name="T14" fmla="*/ 144 w 144"/>
                    <a:gd name="T15" fmla="*/ 38 h 49"/>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49"/>
                    <a:gd name="T26" fmla="*/ 144 w 144"/>
                    <a:gd name="T27" fmla="*/ 49 h 4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49">
                      <a:moveTo>
                        <a:pt x="144" y="38"/>
                      </a:moveTo>
                      <a:lnTo>
                        <a:pt x="112" y="49"/>
                      </a:lnTo>
                      <a:lnTo>
                        <a:pt x="37" y="16"/>
                      </a:lnTo>
                      <a:lnTo>
                        <a:pt x="0" y="27"/>
                      </a:lnTo>
                      <a:lnTo>
                        <a:pt x="18" y="0"/>
                      </a:lnTo>
                      <a:lnTo>
                        <a:pt x="112" y="0"/>
                      </a:lnTo>
                      <a:lnTo>
                        <a:pt x="72" y="8"/>
                      </a:lnTo>
                      <a:lnTo>
                        <a:pt x="144" y="38"/>
                      </a:lnTo>
                      <a:close/>
                    </a:path>
                  </a:pathLst>
                </a:custGeom>
                <a:solidFill>
                  <a:srgbClr val="000000"/>
                </a:solidFill>
                <a:ln w="9525">
                  <a:noFill/>
                  <a:round/>
                </a:ln>
              </p:spPr>
              <p:txBody>
                <a:bodyPr/>
                <a:lstStyle/>
                <a:p>
                  <a:endParaRPr lang="zh-CN" altLang="en-US"/>
                </a:p>
              </p:txBody>
            </p:sp>
            <p:sp>
              <p:nvSpPr>
                <p:cNvPr id="68840" name="Freeform 282"/>
                <p:cNvSpPr/>
                <p:nvPr/>
              </p:nvSpPr>
              <p:spPr bwMode="auto">
                <a:xfrm>
                  <a:off x="3707" y="2653"/>
                  <a:ext cx="144" cy="49"/>
                </a:xfrm>
                <a:custGeom>
                  <a:avLst/>
                  <a:gdLst>
                    <a:gd name="T0" fmla="*/ 144 w 144"/>
                    <a:gd name="T1" fmla="*/ 38 h 49"/>
                    <a:gd name="T2" fmla="*/ 112 w 144"/>
                    <a:gd name="T3" fmla="*/ 49 h 49"/>
                    <a:gd name="T4" fmla="*/ 37 w 144"/>
                    <a:gd name="T5" fmla="*/ 16 h 49"/>
                    <a:gd name="T6" fmla="*/ 0 w 144"/>
                    <a:gd name="T7" fmla="*/ 27 h 49"/>
                    <a:gd name="T8" fmla="*/ 18 w 144"/>
                    <a:gd name="T9" fmla="*/ 0 h 49"/>
                    <a:gd name="T10" fmla="*/ 112 w 144"/>
                    <a:gd name="T11" fmla="*/ 0 h 49"/>
                    <a:gd name="T12" fmla="*/ 72 w 144"/>
                    <a:gd name="T13" fmla="*/ 8 h 49"/>
                    <a:gd name="T14" fmla="*/ 144 w 144"/>
                    <a:gd name="T15" fmla="*/ 38 h 49"/>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49"/>
                    <a:gd name="T26" fmla="*/ 144 w 144"/>
                    <a:gd name="T27" fmla="*/ 49 h 4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49">
                      <a:moveTo>
                        <a:pt x="144" y="38"/>
                      </a:moveTo>
                      <a:lnTo>
                        <a:pt x="112" y="49"/>
                      </a:lnTo>
                      <a:lnTo>
                        <a:pt x="37" y="16"/>
                      </a:lnTo>
                      <a:lnTo>
                        <a:pt x="0" y="27"/>
                      </a:lnTo>
                      <a:lnTo>
                        <a:pt x="18" y="0"/>
                      </a:lnTo>
                      <a:lnTo>
                        <a:pt x="112" y="0"/>
                      </a:lnTo>
                      <a:lnTo>
                        <a:pt x="72" y="8"/>
                      </a:lnTo>
                      <a:lnTo>
                        <a:pt x="144" y="38"/>
                      </a:lnTo>
                      <a:close/>
                    </a:path>
                  </a:pathLst>
                </a:custGeom>
                <a:solidFill>
                  <a:srgbClr val="000000"/>
                </a:solidFill>
                <a:ln w="9525">
                  <a:noFill/>
                  <a:round/>
                </a:ln>
              </p:spPr>
              <p:txBody>
                <a:bodyPr/>
                <a:lstStyle/>
                <a:p>
                  <a:endParaRPr lang="zh-CN" altLang="en-US"/>
                </a:p>
              </p:txBody>
            </p:sp>
          </p:grpSp>
          <p:grpSp>
            <p:nvGrpSpPr>
              <p:cNvPr id="68824" name="Group 283"/>
              <p:cNvGrpSpPr/>
              <p:nvPr/>
            </p:nvGrpSpPr>
            <p:grpSpPr bwMode="auto">
              <a:xfrm>
                <a:off x="3557" y="2590"/>
                <a:ext cx="302" cy="114"/>
                <a:chOff x="3557" y="2590"/>
                <a:chExt cx="302" cy="114"/>
              </a:xfrm>
            </p:grpSpPr>
            <p:sp>
              <p:nvSpPr>
                <p:cNvPr id="68825" name="Freeform 284"/>
                <p:cNvSpPr/>
                <p:nvPr/>
              </p:nvSpPr>
              <p:spPr bwMode="auto">
                <a:xfrm>
                  <a:off x="3715" y="2593"/>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4 w 144"/>
                    <a:gd name="T11" fmla="*/ 0 h 49"/>
                    <a:gd name="T12" fmla="*/ 72 w 144"/>
                    <a:gd name="T13" fmla="*/ 8 h 49"/>
                    <a:gd name="T14" fmla="*/ 0 w 144"/>
                    <a:gd name="T15" fmla="*/ 38 h 49"/>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49"/>
                    <a:gd name="T26" fmla="*/ 144 w 144"/>
                    <a:gd name="T27" fmla="*/ 49 h 4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49">
                      <a:moveTo>
                        <a:pt x="0" y="38"/>
                      </a:moveTo>
                      <a:lnTo>
                        <a:pt x="32" y="49"/>
                      </a:lnTo>
                      <a:lnTo>
                        <a:pt x="109" y="16"/>
                      </a:lnTo>
                      <a:lnTo>
                        <a:pt x="144" y="27"/>
                      </a:lnTo>
                      <a:lnTo>
                        <a:pt x="125" y="0"/>
                      </a:lnTo>
                      <a:lnTo>
                        <a:pt x="34" y="0"/>
                      </a:lnTo>
                      <a:lnTo>
                        <a:pt x="72" y="8"/>
                      </a:lnTo>
                      <a:lnTo>
                        <a:pt x="0" y="38"/>
                      </a:lnTo>
                      <a:close/>
                    </a:path>
                  </a:pathLst>
                </a:custGeom>
                <a:solidFill>
                  <a:srgbClr val="FFFFFF"/>
                </a:solidFill>
                <a:ln w="9525">
                  <a:noFill/>
                  <a:round/>
                </a:ln>
              </p:spPr>
              <p:txBody>
                <a:bodyPr/>
                <a:lstStyle/>
                <a:p>
                  <a:endParaRPr lang="zh-CN" altLang="en-US"/>
                </a:p>
              </p:txBody>
            </p:sp>
            <p:sp>
              <p:nvSpPr>
                <p:cNvPr id="68826" name="Freeform 285"/>
                <p:cNvSpPr/>
                <p:nvPr/>
              </p:nvSpPr>
              <p:spPr bwMode="auto">
                <a:xfrm>
                  <a:off x="3715" y="2593"/>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4 w 144"/>
                    <a:gd name="T11" fmla="*/ 0 h 49"/>
                    <a:gd name="T12" fmla="*/ 72 w 144"/>
                    <a:gd name="T13" fmla="*/ 8 h 49"/>
                    <a:gd name="T14" fmla="*/ 0 w 144"/>
                    <a:gd name="T15" fmla="*/ 38 h 49"/>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49"/>
                    <a:gd name="T26" fmla="*/ 144 w 144"/>
                    <a:gd name="T27" fmla="*/ 49 h 4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49">
                      <a:moveTo>
                        <a:pt x="0" y="38"/>
                      </a:moveTo>
                      <a:lnTo>
                        <a:pt x="32" y="49"/>
                      </a:lnTo>
                      <a:lnTo>
                        <a:pt x="109" y="16"/>
                      </a:lnTo>
                      <a:lnTo>
                        <a:pt x="144" y="27"/>
                      </a:lnTo>
                      <a:lnTo>
                        <a:pt x="125" y="0"/>
                      </a:lnTo>
                      <a:lnTo>
                        <a:pt x="34" y="0"/>
                      </a:lnTo>
                      <a:lnTo>
                        <a:pt x="72" y="8"/>
                      </a:lnTo>
                      <a:lnTo>
                        <a:pt x="0" y="38"/>
                      </a:lnTo>
                      <a:close/>
                    </a:path>
                  </a:pathLst>
                </a:custGeom>
                <a:solidFill>
                  <a:srgbClr val="FFFFFF"/>
                </a:solidFill>
                <a:ln w="9525">
                  <a:noFill/>
                  <a:round/>
                </a:ln>
              </p:spPr>
              <p:txBody>
                <a:bodyPr/>
                <a:lstStyle/>
                <a:p>
                  <a:endParaRPr lang="zh-CN" altLang="en-US"/>
                </a:p>
              </p:txBody>
            </p:sp>
            <p:sp>
              <p:nvSpPr>
                <p:cNvPr id="68827" name="Freeform 286"/>
                <p:cNvSpPr/>
                <p:nvPr/>
              </p:nvSpPr>
              <p:spPr bwMode="auto">
                <a:xfrm>
                  <a:off x="3557" y="2650"/>
                  <a:ext cx="144" cy="52"/>
                </a:xfrm>
                <a:custGeom>
                  <a:avLst/>
                  <a:gdLst>
                    <a:gd name="T0" fmla="*/ 144 w 144"/>
                    <a:gd name="T1" fmla="*/ 11 h 52"/>
                    <a:gd name="T2" fmla="*/ 112 w 144"/>
                    <a:gd name="T3" fmla="*/ 0 h 52"/>
                    <a:gd name="T4" fmla="*/ 38 w 144"/>
                    <a:gd name="T5" fmla="*/ 33 h 52"/>
                    <a:gd name="T6" fmla="*/ 0 w 144"/>
                    <a:gd name="T7" fmla="*/ 22 h 52"/>
                    <a:gd name="T8" fmla="*/ 19 w 144"/>
                    <a:gd name="T9" fmla="*/ 52 h 52"/>
                    <a:gd name="T10" fmla="*/ 112 w 144"/>
                    <a:gd name="T11" fmla="*/ 52 h 52"/>
                    <a:gd name="T12" fmla="*/ 72 w 144"/>
                    <a:gd name="T13" fmla="*/ 41 h 52"/>
                    <a:gd name="T14" fmla="*/ 144 w 144"/>
                    <a:gd name="T15" fmla="*/ 11 h 52"/>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52"/>
                    <a:gd name="T26" fmla="*/ 144 w 144"/>
                    <a:gd name="T27" fmla="*/ 52 h 5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52">
                      <a:moveTo>
                        <a:pt x="144" y="11"/>
                      </a:moveTo>
                      <a:lnTo>
                        <a:pt x="112" y="0"/>
                      </a:lnTo>
                      <a:lnTo>
                        <a:pt x="38" y="33"/>
                      </a:lnTo>
                      <a:lnTo>
                        <a:pt x="0" y="22"/>
                      </a:lnTo>
                      <a:lnTo>
                        <a:pt x="19" y="52"/>
                      </a:lnTo>
                      <a:lnTo>
                        <a:pt x="112" y="52"/>
                      </a:lnTo>
                      <a:lnTo>
                        <a:pt x="72" y="41"/>
                      </a:lnTo>
                      <a:lnTo>
                        <a:pt x="144" y="11"/>
                      </a:lnTo>
                      <a:close/>
                    </a:path>
                  </a:pathLst>
                </a:custGeom>
                <a:solidFill>
                  <a:srgbClr val="FFFFFF"/>
                </a:solidFill>
                <a:ln w="9525">
                  <a:noFill/>
                  <a:round/>
                </a:ln>
              </p:spPr>
              <p:txBody>
                <a:bodyPr/>
                <a:lstStyle/>
                <a:p>
                  <a:endParaRPr lang="zh-CN" altLang="en-US"/>
                </a:p>
              </p:txBody>
            </p:sp>
            <p:sp>
              <p:nvSpPr>
                <p:cNvPr id="68828" name="Freeform 287"/>
                <p:cNvSpPr/>
                <p:nvPr/>
              </p:nvSpPr>
              <p:spPr bwMode="auto">
                <a:xfrm>
                  <a:off x="3557" y="2650"/>
                  <a:ext cx="144" cy="52"/>
                </a:xfrm>
                <a:custGeom>
                  <a:avLst/>
                  <a:gdLst>
                    <a:gd name="T0" fmla="*/ 144 w 144"/>
                    <a:gd name="T1" fmla="*/ 11 h 52"/>
                    <a:gd name="T2" fmla="*/ 112 w 144"/>
                    <a:gd name="T3" fmla="*/ 0 h 52"/>
                    <a:gd name="T4" fmla="*/ 38 w 144"/>
                    <a:gd name="T5" fmla="*/ 33 h 52"/>
                    <a:gd name="T6" fmla="*/ 0 w 144"/>
                    <a:gd name="T7" fmla="*/ 22 h 52"/>
                    <a:gd name="T8" fmla="*/ 19 w 144"/>
                    <a:gd name="T9" fmla="*/ 52 h 52"/>
                    <a:gd name="T10" fmla="*/ 112 w 144"/>
                    <a:gd name="T11" fmla="*/ 52 h 52"/>
                    <a:gd name="T12" fmla="*/ 72 w 144"/>
                    <a:gd name="T13" fmla="*/ 41 h 52"/>
                    <a:gd name="T14" fmla="*/ 144 w 144"/>
                    <a:gd name="T15" fmla="*/ 11 h 52"/>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52"/>
                    <a:gd name="T26" fmla="*/ 144 w 144"/>
                    <a:gd name="T27" fmla="*/ 52 h 5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52">
                      <a:moveTo>
                        <a:pt x="144" y="11"/>
                      </a:moveTo>
                      <a:lnTo>
                        <a:pt x="112" y="0"/>
                      </a:lnTo>
                      <a:lnTo>
                        <a:pt x="38" y="33"/>
                      </a:lnTo>
                      <a:lnTo>
                        <a:pt x="0" y="22"/>
                      </a:lnTo>
                      <a:lnTo>
                        <a:pt x="19" y="52"/>
                      </a:lnTo>
                      <a:lnTo>
                        <a:pt x="112" y="52"/>
                      </a:lnTo>
                      <a:lnTo>
                        <a:pt x="72" y="41"/>
                      </a:lnTo>
                      <a:lnTo>
                        <a:pt x="144" y="11"/>
                      </a:lnTo>
                      <a:close/>
                    </a:path>
                  </a:pathLst>
                </a:custGeom>
                <a:solidFill>
                  <a:srgbClr val="FFFFFF"/>
                </a:solidFill>
                <a:ln w="9525">
                  <a:noFill/>
                  <a:round/>
                </a:ln>
              </p:spPr>
              <p:txBody>
                <a:bodyPr/>
                <a:lstStyle/>
                <a:p>
                  <a:endParaRPr lang="zh-CN" altLang="en-US"/>
                </a:p>
              </p:txBody>
            </p:sp>
            <p:sp>
              <p:nvSpPr>
                <p:cNvPr id="68829" name="Freeform 288"/>
                <p:cNvSpPr/>
                <p:nvPr/>
              </p:nvSpPr>
              <p:spPr bwMode="auto">
                <a:xfrm>
                  <a:off x="3565" y="2590"/>
                  <a:ext cx="144" cy="49"/>
                </a:xfrm>
                <a:custGeom>
                  <a:avLst/>
                  <a:gdLst>
                    <a:gd name="T0" fmla="*/ 0 w 144"/>
                    <a:gd name="T1" fmla="*/ 11 h 49"/>
                    <a:gd name="T2" fmla="*/ 32 w 144"/>
                    <a:gd name="T3" fmla="*/ 0 h 49"/>
                    <a:gd name="T4" fmla="*/ 110 w 144"/>
                    <a:gd name="T5" fmla="*/ 30 h 49"/>
                    <a:gd name="T6" fmla="*/ 144 w 144"/>
                    <a:gd name="T7" fmla="*/ 22 h 49"/>
                    <a:gd name="T8" fmla="*/ 126 w 144"/>
                    <a:gd name="T9" fmla="*/ 49 h 49"/>
                    <a:gd name="T10" fmla="*/ 35 w 144"/>
                    <a:gd name="T11" fmla="*/ 49 h 49"/>
                    <a:gd name="T12" fmla="*/ 72 w 144"/>
                    <a:gd name="T13" fmla="*/ 41 h 49"/>
                    <a:gd name="T14" fmla="*/ 0 w 144"/>
                    <a:gd name="T15" fmla="*/ 11 h 49"/>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49"/>
                    <a:gd name="T26" fmla="*/ 144 w 144"/>
                    <a:gd name="T27" fmla="*/ 49 h 4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49">
                      <a:moveTo>
                        <a:pt x="0" y="11"/>
                      </a:moveTo>
                      <a:lnTo>
                        <a:pt x="32" y="0"/>
                      </a:lnTo>
                      <a:lnTo>
                        <a:pt x="110" y="30"/>
                      </a:lnTo>
                      <a:lnTo>
                        <a:pt x="144" y="22"/>
                      </a:lnTo>
                      <a:lnTo>
                        <a:pt x="126" y="49"/>
                      </a:lnTo>
                      <a:lnTo>
                        <a:pt x="35" y="49"/>
                      </a:lnTo>
                      <a:lnTo>
                        <a:pt x="72" y="41"/>
                      </a:lnTo>
                      <a:lnTo>
                        <a:pt x="0" y="11"/>
                      </a:lnTo>
                      <a:close/>
                    </a:path>
                  </a:pathLst>
                </a:custGeom>
                <a:solidFill>
                  <a:srgbClr val="FFFFFF"/>
                </a:solidFill>
                <a:ln w="9525">
                  <a:noFill/>
                  <a:round/>
                </a:ln>
              </p:spPr>
              <p:txBody>
                <a:bodyPr/>
                <a:lstStyle/>
                <a:p>
                  <a:endParaRPr lang="zh-CN" altLang="en-US"/>
                </a:p>
              </p:txBody>
            </p:sp>
            <p:sp>
              <p:nvSpPr>
                <p:cNvPr id="68830" name="Freeform 289"/>
                <p:cNvSpPr/>
                <p:nvPr/>
              </p:nvSpPr>
              <p:spPr bwMode="auto">
                <a:xfrm>
                  <a:off x="3565" y="2590"/>
                  <a:ext cx="144" cy="49"/>
                </a:xfrm>
                <a:custGeom>
                  <a:avLst/>
                  <a:gdLst>
                    <a:gd name="T0" fmla="*/ 0 w 144"/>
                    <a:gd name="T1" fmla="*/ 11 h 49"/>
                    <a:gd name="T2" fmla="*/ 32 w 144"/>
                    <a:gd name="T3" fmla="*/ 0 h 49"/>
                    <a:gd name="T4" fmla="*/ 110 w 144"/>
                    <a:gd name="T5" fmla="*/ 30 h 49"/>
                    <a:gd name="T6" fmla="*/ 144 w 144"/>
                    <a:gd name="T7" fmla="*/ 22 h 49"/>
                    <a:gd name="T8" fmla="*/ 126 w 144"/>
                    <a:gd name="T9" fmla="*/ 49 h 49"/>
                    <a:gd name="T10" fmla="*/ 35 w 144"/>
                    <a:gd name="T11" fmla="*/ 49 h 49"/>
                    <a:gd name="T12" fmla="*/ 72 w 144"/>
                    <a:gd name="T13" fmla="*/ 41 h 49"/>
                    <a:gd name="T14" fmla="*/ 0 w 144"/>
                    <a:gd name="T15" fmla="*/ 11 h 49"/>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49"/>
                    <a:gd name="T26" fmla="*/ 144 w 144"/>
                    <a:gd name="T27" fmla="*/ 49 h 4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49">
                      <a:moveTo>
                        <a:pt x="0" y="11"/>
                      </a:moveTo>
                      <a:lnTo>
                        <a:pt x="32" y="0"/>
                      </a:lnTo>
                      <a:lnTo>
                        <a:pt x="110" y="30"/>
                      </a:lnTo>
                      <a:lnTo>
                        <a:pt x="144" y="22"/>
                      </a:lnTo>
                      <a:lnTo>
                        <a:pt x="126" y="49"/>
                      </a:lnTo>
                      <a:lnTo>
                        <a:pt x="35" y="49"/>
                      </a:lnTo>
                      <a:lnTo>
                        <a:pt x="72" y="41"/>
                      </a:lnTo>
                      <a:lnTo>
                        <a:pt x="0" y="11"/>
                      </a:lnTo>
                      <a:close/>
                    </a:path>
                  </a:pathLst>
                </a:custGeom>
                <a:solidFill>
                  <a:srgbClr val="FFFFFF"/>
                </a:solidFill>
                <a:ln w="9525">
                  <a:noFill/>
                  <a:round/>
                </a:ln>
              </p:spPr>
              <p:txBody>
                <a:bodyPr/>
                <a:lstStyle/>
                <a:p>
                  <a:endParaRPr lang="zh-CN" altLang="en-US"/>
                </a:p>
              </p:txBody>
            </p:sp>
            <p:sp>
              <p:nvSpPr>
                <p:cNvPr id="68831" name="Freeform 290"/>
                <p:cNvSpPr/>
                <p:nvPr/>
              </p:nvSpPr>
              <p:spPr bwMode="auto">
                <a:xfrm>
                  <a:off x="3709" y="2655"/>
                  <a:ext cx="144" cy="49"/>
                </a:xfrm>
                <a:custGeom>
                  <a:avLst/>
                  <a:gdLst>
                    <a:gd name="T0" fmla="*/ 144 w 144"/>
                    <a:gd name="T1" fmla="*/ 39 h 49"/>
                    <a:gd name="T2" fmla="*/ 112 w 144"/>
                    <a:gd name="T3" fmla="*/ 49 h 49"/>
                    <a:gd name="T4" fmla="*/ 38 w 144"/>
                    <a:gd name="T5" fmla="*/ 17 h 49"/>
                    <a:gd name="T6" fmla="*/ 0 w 144"/>
                    <a:gd name="T7" fmla="*/ 28 h 49"/>
                    <a:gd name="T8" fmla="*/ 19 w 144"/>
                    <a:gd name="T9" fmla="*/ 0 h 49"/>
                    <a:gd name="T10" fmla="*/ 112 w 144"/>
                    <a:gd name="T11" fmla="*/ 0 h 49"/>
                    <a:gd name="T12" fmla="*/ 72 w 144"/>
                    <a:gd name="T13" fmla="*/ 9 h 49"/>
                    <a:gd name="T14" fmla="*/ 144 w 144"/>
                    <a:gd name="T15" fmla="*/ 39 h 49"/>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49"/>
                    <a:gd name="T26" fmla="*/ 144 w 144"/>
                    <a:gd name="T27" fmla="*/ 49 h 4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49">
                      <a:moveTo>
                        <a:pt x="144" y="39"/>
                      </a:moveTo>
                      <a:lnTo>
                        <a:pt x="112" y="49"/>
                      </a:lnTo>
                      <a:lnTo>
                        <a:pt x="38" y="17"/>
                      </a:lnTo>
                      <a:lnTo>
                        <a:pt x="0" y="28"/>
                      </a:lnTo>
                      <a:lnTo>
                        <a:pt x="19" y="0"/>
                      </a:lnTo>
                      <a:lnTo>
                        <a:pt x="112" y="0"/>
                      </a:lnTo>
                      <a:lnTo>
                        <a:pt x="72" y="9"/>
                      </a:lnTo>
                      <a:lnTo>
                        <a:pt x="144" y="39"/>
                      </a:lnTo>
                      <a:close/>
                    </a:path>
                  </a:pathLst>
                </a:custGeom>
                <a:solidFill>
                  <a:srgbClr val="FFFFFF"/>
                </a:solidFill>
                <a:ln w="9525">
                  <a:noFill/>
                  <a:round/>
                </a:ln>
              </p:spPr>
              <p:txBody>
                <a:bodyPr/>
                <a:lstStyle/>
                <a:p>
                  <a:endParaRPr lang="zh-CN" altLang="en-US"/>
                </a:p>
              </p:txBody>
            </p:sp>
            <p:sp>
              <p:nvSpPr>
                <p:cNvPr id="68832" name="Freeform 291"/>
                <p:cNvSpPr/>
                <p:nvPr/>
              </p:nvSpPr>
              <p:spPr bwMode="auto">
                <a:xfrm>
                  <a:off x="3709" y="2655"/>
                  <a:ext cx="144" cy="49"/>
                </a:xfrm>
                <a:custGeom>
                  <a:avLst/>
                  <a:gdLst>
                    <a:gd name="T0" fmla="*/ 144 w 144"/>
                    <a:gd name="T1" fmla="*/ 39 h 49"/>
                    <a:gd name="T2" fmla="*/ 112 w 144"/>
                    <a:gd name="T3" fmla="*/ 49 h 49"/>
                    <a:gd name="T4" fmla="*/ 38 w 144"/>
                    <a:gd name="T5" fmla="*/ 17 h 49"/>
                    <a:gd name="T6" fmla="*/ 0 w 144"/>
                    <a:gd name="T7" fmla="*/ 28 h 49"/>
                    <a:gd name="T8" fmla="*/ 19 w 144"/>
                    <a:gd name="T9" fmla="*/ 0 h 49"/>
                    <a:gd name="T10" fmla="*/ 112 w 144"/>
                    <a:gd name="T11" fmla="*/ 0 h 49"/>
                    <a:gd name="T12" fmla="*/ 72 w 144"/>
                    <a:gd name="T13" fmla="*/ 9 h 49"/>
                    <a:gd name="T14" fmla="*/ 144 w 144"/>
                    <a:gd name="T15" fmla="*/ 39 h 49"/>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49"/>
                    <a:gd name="T26" fmla="*/ 144 w 144"/>
                    <a:gd name="T27" fmla="*/ 49 h 4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49">
                      <a:moveTo>
                        <a:pt x="144" y="39"/>
                      </a:moveTo>
                      <a:lnTo>
                        <a:pt x="112" y="49"/>
                      </a:lnTo>
                      <a:lnTo>
                        <a:pt x="38" y="17"/>
                      </a:lnTo>
                      <a:lnTo>
                        <a:pt x="0" y="28"/>
                      </a:lnTo>
                      <a:lnTo>
                        <a:pt x="19" y="0"/>
                      </a:lnTo>
                      <a:lnTo>
                        <a:pt x="112" y="0"/>
                      </a:lnTo>
                      <a:lnTo>
                        <a:pt x="72" y="9"/>
                      </a:lnTo>
                      <a:lnTo>
                        <a:pt x="144" y="39"/>
                      </a:lnTo>
                      <a:close/>
                    </a:path>
                  </a:pathLst>
                </a:custGeom>
                <a:solidFill>
                  <a:srgbClr val="FFFFFF"/>
                </a:solidFill>
                <a:ln w="9525">
                  <a:noFill/>
                  <a:round/>
                </a:ln>
              </p:spPr>
              <p:txBody>
                <a:bodyPr/>
                <a:lstStyle/>
                <a:p>
                  <a:endParaRPr lang="zh-CN" altLang="en-US"/>
                </a:p>
              </p:txBody>
            </p:sp>
          </p:grpSp>
        </p:grpSp>
        <p:sp>
          <p:nvSpPr>
            <p:cNvPr id="68821" name="Line 292"/>
            <p:cNvSpPr>
              <a:spLocks noChangeShapeType="1"/>
            </p:cNvSpPr>
            <p:nvPr/>
          </p:nvSpPr>
          <p:spPr bwMode="auto">
            <a:xfrm>
              <a:off x="3488" y="2645"/>
              <a:ext cx="1" cy="108"/>
            </a:xfrm>
            <a:prstGeom prst="line">
              <a:avLst/>
            </a:prstGeom>
            <a:noFill/>
            <a:ln w="4763">
              <a:solidFill>
                <a:srgbClr val="AAE6FF"/>
              </a:solidFill>
              <a:round/>
            </a:ln>
          </p:spPr>
          <p:txBody>
            <a:bodyPr/>
            <a:lstStyle/>
            <a:p>
              <a:endParaRPr lang="zh-CN" altLang="en-US"/>
            </a:p>
          </p:txBody>
        </p:sp>
        <p:sp>
          <p:nvSpPr>
            <p:cNvPr id="68822" name="Line 293"/>
            <p:cNvSpPr>
              <a:spLocks noChangeShapeType="1"/>
            </p:cNvSpPr>
            <p:nvPr/>
          </p:nvSpPr>
          <p:spPr bwMode="auto">
            <a:xfrm>
              <a:off x="3925" y="2645"/>
              <a:ext cx="1" cy="108"/>
            </a:xfrm>
            <a:prstGeom prst="line">
              <a:avLst/>
            </a:prstGeom>
            <a:noFill/>
            <a:ln w="4763">
              <a:solidFill>
                <a:srgbClr val="AAE6FF"/>
              </a:solidFill>
              <a:round/>
            </a:ln>
          </p:spPr>
          <p:txBody>
            <a:bodyPr/>
            <a:lstStyle/>
            <a:p>
              <a:endParaRPr lang="zh-CN" altLang="en-US"/>
            </a:p>
          </p:txBody>
        </p:sp>
      </p:grpSp>
      <p:sp>
        <p:nvSpPr>
          <p:cNvPr id="68671" name="Oval 294"/>
          <p:cNvSpPr>
            <a:spLocks noChangeArrowheads="1"/>
          </p:cNvSpPr>
          <p:nvPr/>
        </p:nvSpPr>
        <p:spPr bwMode="auto">
          <a:xfrm>
            <a:off x="3179763" y="4589463"/>
            <a:ext cx="93662" cy="93662"/>
          </a:xfrm>
          <a:prstGeom prst="ellipse">
            <a:avLst/>
          </a:prstGeom>
          <a:solidFill>
            <a:srgbClr val="FFFFFF"/>
          </a:solidFill>
          <a:ln w="30163">
            <a:solidFill>
              <a:srgbClr val="000000"/>
            </a:solidFill>
            <a:round/>
          </a:ln>
        </p:spPr>
        <p:txBody>
          <a:bodyPr/>
          <a:lstStyle/>
          <a:p>
            <a:endParaRPr lang="zh-CN" altLang="en-US"/>
          </a:p>
        </p:txBody>
      </p:sp>
      <p:sp>
        <p:nvSpPr>
          <p:cNvPr id="68672" name="Oval 295"/>
          <p:cNvSpPr>
            <a:spLocks noChangeArrowheads="1"/>
          </p:cNvSpPr>
          <p:nvPr/>
        </p:nvSpPr>
        <p:spPr bwMode="auto">
          <a:xfrm>
            <a:off x="4845050" y="4583113"/>
            <a:ext cx="92075" cy="90487"/>
          </a:xfrm>
          <a:prstGeom prst="ellipse">
            <a:avLst/>
          </a:prstGeom>
          <a:solidFill>
            <a:srgbClr val="FFFFFF"/>
          </a:solidFill>
          <a:ln w="30163">
            <a:solidFill>
              <a:srgbClr val="000000"/>
            </a:solidFill>
            <a:round/>
          </a:ln>
        </p:spPr>
        <p:txBody>
          <a:bodyPr/>
          <a:lstStyle/>
          <a:p>
            <a:endParaRPr lang="zh-CN" altLang="en-US"/>
          </a:p>
        </p:txBody>
      </p:sp>
      <p:sp>
        <p:nvSpPr>
          <p:cNvPr id="68673" name="Oval 296"/>
          <p:cNvSpPr>
            <a:spLocks noChangeArrowheads="1"/>
          </p:cNvSpPr>
          <p:nvPr/>
        </p:nvSpPr>
        <p:spPr bwMode="auto">
          <a:xfrm>
            <a:off x="5256213" y="4227513"/>
            <a:ext cx="93662" cy="92075"/>
          </a:xfrm>
          <a:prstGeom prst="ellipse">
            <a:avLst/>
          </a:prstGeom>
          <a:solidFill>
            <a:srgbClr val="FFFFFF"/>
          </a:solidFill>
          <a:ln w="30163">
            <a:solidFill>
              <a:srgbClr val="000000"/>
            </a:solidFill>
            <a:round/>
          </a:ln>
        </p:spPr>
        <p:txBody>
          <a:bodyPr/>
          <a:lstStyle/>
          <a:p>
            <a:endParaRPr lang="zh-CN" altLang="en-US"/>
          </a:p>
        </p:txBody>
      </p:sp>
      <p:sp>
        <p:nvSpPr>
          <p:cNvPr id="68674" name="Oval 297"/>
          <p:cNvSpPr>
            <a:spLocks noChangeArrowheads="1"/>
          </p:cNvSpPr>
          <p:nvPr/>
        </p:nvSpPr>
        <p:spPr bwMode="auto">
          <a:xfrm>
            <a:off x="4376738" y="3055938"/>
            <a:ext cx="93662" cy="92075"/>
          </a:xfrm>
          <a:prstGeom prst="ellipse">
            <a:avLst/>
          </a:prstGeom>
          <a:solidFill>
            <a:srgbClr val="FFFFFF"/>
          </a:solidFill>
          <a:ln w="30163">
            <a:solidFill>
              <a:srgbClr val="000000"/>
            </a:solidFill>
            <a:round/>
          </a:ln>
        </p:spPr>
        <p:txBody>
          <a:bodyPr/>
          <a:lstStyle/>
          <a:p>
            <a:endParaRPr lang="zh-CN" altLang="en-US"/>
          </a:p>
        </p:txBody>
      </p:sp>
      <p:sp>
        <p:nvSpPr>
          <p:cNvPr id="68675" name="Oval 298"/>
          <p:cNvSpPr>
            <a:spLocks noChangeArrowheads="1"/>
          </p:cNvSpPr>
          <p:nvPr/>
        </p:nvSpPr>
        <p:spPr bwMode="auto">
          <a:xfrm>
            <a:off x="2717800" y="4114800"/>
            <a:ext cx="93663" cy="92075"/>
          </a:xfrm>
          <a:prstGeom prst="ellipse">
            <a:avLst/>
          </a:prstGeom>
          <a:solidFill>
            <a:srgbClr val="FFFFFF"/>
          </a:solidFill>
          <a:ln w="30163">
            <a:solidFill>
              <a:srgbClr val="000000"/>
            </a:solidFill>
            <a:round/>
          </a:ln>
        </p:spPr>
        <p:txBody>
          <a:bodyPr/>
          <a:lstStyle/>
          <a:p>
            <a:endParaRPr lang="zh-CN" altLang="en-US"/>
          </a:p>
        </p:txBody>
      </p:sp>
      <p:sp>
        <p:nvSpPr>
          <p:cNvPr id="68676" name="Oval 299"/>
          <p:cNvSpPr>
            <a:spLocks noChangeArrowheads="1"/>
          </p:cNvSpPr>
          <p:nvPr/>
        </p:nvSpPr>
        <p:spPr bwMode="auto">
          <a:xfrm>
            <a:off x="3708400" y="3079750"/>
            <a:ext cx="90488" cy="90488"/>
          </a:xfrm>
          <a:prstGeom prst="ellipse">
            <a:avLst/>
          </a:prstGeom>
          <a:solidFill>
            <a:srgbClr val="FFFFFF"/>
          </a:solidFill>
          <a:ln w="30163">
            <a:solidFill>
              <a:srgbClr val="000000"/>
            </a:solidFill>
            <a:round/>
          </a:ln>
        </p:spPr>
        <p:txBody>
          <a:bodyPr/>
          <a:lstStyle/>
          <a:p>
            <a:endParaRPr lang="zh-CN" altLang="en-US"/>
          </a:p>
        </p:txBody>
      </p:sp>
      <p:sp>
        <p:nvSpPr>
          <p:cNvPr id="68677" name="Rectangle 300"/>
          <p:cNvSpPr>
            <a:spLocks noChangeArrowheads="1"/>
          </p:cNvSpPr>
          <p:nvPr/>
        </p:nvSpPr>
        <p:spPr bwMode="auto">
          <a:xfrm>
            <a:off x="4548188" y="2724150"/>
            <a:ext cx="1009650" cy="354013"/>
          </a:xfrm>
          <a:prstGeom prst="rect">
            <a:avLst/>
          </a:prstGeom>
          <a:noFill/>
          <a:ln w="9525">
            <a:noFill/>
            <a:miter lim="800000"/>
          </a:ln>
        </p:spPr>
        <p:txBody>
          <a:bodyPr/>
          <a:lstStyle/>
          <a:p>
            <a:endParaRPr lang="zh-CN" altLang="en-US"/>
          </a:p>
        </p:txBody>
      </p:sp>
      <p:sp>
        <p:nvSpPr>
          <p:cNvPr id="68678" name="Rectangle 301"/>
          <p:cNvSpPr>
            <a:spLocks noChangeArrowheads="1"/>
          </p:cNvSpPr>
          <p:nvPr/>
        </p:nvSpPr>
        <p:spPr bwMode="auto">
          <a:xfrm>
            <a:off x="4570413" y="2886075"/>
            <a:ext cx="1057275" cy="306388"/>
          </a:xfrm>
          <a:prstGeom prst="rect">
            <a:avLst/>
          </a:prstGeom>
          <a:noFill/>
          <a:ln w="9525">
            <a:noFill/>
            <a:miter lim="800000"/>
          </a:ln>
        </p:spPr>
        <p:txBody>
          <a:bodyPr wrap="none" lIns="0" tIns="0" rIns="0" bIns="0">
            <a:spAutoFit/>
          </a:bodyPr>
          <a:lstStyle/>
          <a:p>
            <a:r>
              <a:rPr kumimoji="1" lang="en-US" altLang="zh-CN" sz="2000">
                <a:latin typeface="Arial" panose="020B0604020202020204" pitchFamily="34" charset="0"/>
              </a:rPr>
              <a:t>222.1.6.1</a:t>
            </a:r>
          </a:p>
        </p:txBody>
      </p:sp>
      <p:sp>
        <p:nvSpPr>
          <p:cNvPr id="68679" name="Rectangle 302"/>
          <p:cNvSpPr>
            <a:spLocks noChangeArrowheads="1"/>
          </p:cNvSpPr>
          <p:nvPr/>
        </p:nvSpPr>
        <p:spPr bwMode="auto">
          <a:xfrm>
            <a:off x="2636838" y="2868613"/>
            <a:ext cx="1006475" cy="354012"/>
          </a:xfrm>
          <a:prstGeom prst="rect">
            <a:avLst/>
          </a:prstGeom>
          <a:noFill/>
          <a:ln w="9525">
            <a:noFill/>
            <a:miter lim="800000"/>
          </a:ln>
        </p:spPr>
        <p:txBody>
          <a:bodyPr/>
          <a:lstStyle/>
          <a:p>
            <a:endParaRPr lang="zh-CN" altLang="en-US"/>
          </a:p>
        </p:txBody>
      </p:sp>
      <p:sp>
        <p:nvSpPr>
          <p:cNvPr id="68680" name="Rectangle 303"/>
          <p:cNvSpPr>
            <a:spLocks noChangeArrowheads="1"/>
          </p:cNvSpPr>
          <p:nvPr/>
        </p:nvSpPr>
        <p:spPr bwMode="auto">
          <a:xfrm>
            <a:off x="2755900" y="2855913"/>
            <a:ext cx="1058863" cy="304800"/>
          </a:xfrm>
          <a:prstGeom prst="rect">
            <a:avLst/>
          </a:prstGeom>
          <a:noFill/>
          <a:ln w="9525">
            <a:noFill/>
            <a:miter lim="800000"/>
          </a:ln>
        </p:spPr>
        <p:txBody>
          <a:bodyPr wrap="none" lIns="0" tIns="0" rIns="0" bIns="0">
            <a:spAutoFit/>
          </a:bodyPr>
          <a:lstStyle/>
          <a:p>
            <a:r>
              <a:rPr kumimoji="1" lang="en-US" altLang="zh-CN" sz="2000">
                <a:latin typeface="Arial" panose="020B0604020202020204" pitchFamily="34" charset="0"/>
              </a:rPr>
              <a:t>222.1.5.1</a:t>
            </a:r>
          </a:p>
        </p:txBody>
      </p:sp>
      <p:sp>
        <p:nvSpPr>
          <p:cNvPr id="68681" name="Rectangle 304"/>
          <p:cNvSpPr>
            <a:spLocks noChangeArrowheads="1"/>
          </p:cNvSpPr>
          <p:nvPr/>
        </p:nvSpPr>
        <p:spPr bwMode="auto">
          <a:xfrm>
            <a:off x="1900238" y="3525838"/>
            <a:ext cx="1009650" cy="354012"/>
          </a:xfrm>
          <a:prstGeom prst="rect">
            <a:avLst/>
          </a:prstGeom>
          <a:noFill/>
          <a:ln w="9525">
            <a:noFill/>
            <a:miter lim="800000"/>
          </a:ln>
        </p:spPr>
        <p:txBody>
          <a:bodyPr/>
          <a:lstStyle/>
          <a:p>
            <a:endParaRPr lang="zh-CN" altLang="en-US"/>
          </a:p>
        </p:txBody>
      </p:sp>
      <p:sp>
        <p:nvSpPr>
          <p:cNvPr id="68682" name="Rectangle 305"/>
          <p:cNvSpPr>
            <a:spLocks noChangeArrowheads="1"/>
          </p:cNvSpPr>
          <p:nvPr/>
        </p:nvSpPr>
        <p:spPr bwMode="auto">
          <a:xfrm>
            <a:off x="1866900" y="3776663"/>
            <a:ext cx="1057275" cy="306387"/>
          </a:xfrm>
          <a:prstGeom prst="rect">
            <a:avLst/>
          </a:prstGeom>
          <a:noFill/>
          <a:ln w="9525">
            <a:noFill/>
            <a:miter lim="800000"/>
          </a:ln>
        </p:spPr>
        <p:txBody>
          <a:bodyPr wrap="none" lIns="0" tIns="0" rIns="0" bIns="0">
            <a:spAutoFit/>
          </a:bodyPr>
          <a:lstStyle/>
          <a:p>
            <a:r>
              <a:rPr kumimoji="1" lang="en-US" altLang="zh-CN" sz="2000">
                <a:latin typeface="Arial" panose="020B0604020202020204" pitchFamily="34" charset="0"/>
              </a:rPr>
              <a:t>222.1.5.2</a:t>
            </a:r>
          </a:p>
        </p:txBody>
      </p:sp>
      <p:sp>
        <p:nvSpPr>
          <p:cNvPr id="68683" name="Rectangle 306"/>
          <p:cNvSpPr>
            <a:spLocks noChangeArrowheads="1"/>
          </p:cNvSpPr>
          <p:nvPr/>
        </p:nvSpPr>
        <p:spPr bwMode="auto">
          <a:xfrm>
            <a:off x="5235575" y="3394075"/>
            <a:ext cx="1008063" cy="352425"/>
          </a:xfrm>
          <a:prstGeom prst="rect">
            <a:avLst/>
          </a:prstGeom>
          <a:noFill/>
          <a:ln w="9525">
            <a:noFill/>
            <a:miter lim="800000"/>
          </a:ln>
        </p:spPr>
        <p:txBody>
          <a:bodyPr/>
          <a:lstStyle/>
          <a:p>
            <a:endParaRPr lang="zh-CN" altLang="en-US"/>
          </a:p>
        </p:txBody>
      </p:sp>
      <p:sp>
        <p:nvSpPr>
          <p:cNvPr id="68684" name="Rectangle 307"/>
          <p:cNvSpPr>
            <a:spLocks noChangeArrowheads="1"/>
          </p:cNvSpPr>
          <p:nvPr/>
        </p:nvSpPr>
        <p:spPr bwMode="auto">
          <a:xfrm>
            <a:off x="5254625" y="3900488"/>
            <a:ext cx="1057275" cy="304800"/>
          </a:xfrm>
          <a:prstGeom prst="rect">
            <a:avLst/>
          </a:prstGeom>
          <a:noFill/>
          <a:ln w="9525">
            <a:noFill/>
            <a:miter lim="800000"/>
          </a:ln>
        </p:spPr>
        <p:txBody>
          <a:bodyPr wrap="none" lIns="0" tIns="0" rIns="0" bIns="0">
            <a:spAutoFit/>
          </a:bodyPr>
          <a:lstStyle/>
          <a:p>
            <a:r>
              <a:rPr kumimoji="1" lang="en-US" altLang="zh-CN" sz="2000">
                <a:latin typeface="Arial" panose="020B0604020202020204" pitchFamily="34" charset="0"/>
              </a:rPr>
              <a:t>222.1.6.2</a:t>
            </a:r>
          </a:p>
        </p:txBody>
      </p:sp>
      <p:sp>
        <p:nvSpPr>
          <p:cNvPr id="68685" name="Rectangle 308"/>
          <p:cNvSpPr>
            <a:spLocks noChangeArrowheads="1"/>
          </p:cNvSpPr>
          <p:nvPr/>
        </p:nvSpPr>
        <p:spPr bwMode="auto">
          <a:xfrm>
            <a:off x="4689475" y="4278313"/>
            <a:ext cx="1009650" cy="355600"/>
          </a:xfrm>
          <a:prstGeom prst="rect">
            <a:avLst/>
          </a:prstGeom>
          <a:noFill/>
          <a:ln w="9525">
            <a:noFill/>
            <a:miter lim="800000"/>
          </a:ln>
        </p:spPr>
        <p:txBody>
          <a:bodyPr/>
          <a:lstStyle/>
          <a:p>
            <a:endParaRPr lang="zh-CN" altLang="en-US"/>
          </a:p>
        </p:txBody>
      </p:sp>
      <p:sp>
        <p:nvSpPr>
          <p:cNvPr id="68686" name="Rectangle 309"/>
          <p:cNvSpPr>
            <a:spLocks noChangeArrowheads="1"/>
          </p:cNvSpPr>
          <p:nvPr/>
        </p:nvSpPr>
        <p:spPr bwMode="auto">
          <a:xfrm>
            <a:off x="4543425" y="4730750"/>
            <a:ext cx="1057275" cy="306388"/>
          </a:xfrm>
          <a:prstGeom prst="rect">
            <a:avLst/>
          </a:prstGeom>
          <a:noFill/>
          <a:ln w="9525">
            <a:noFill/>
            <a:miter lim="800000"/>
          </a:ln>
        </p:spPr>
        <p:txBody>
          <a:bodyPr wrap="none" lIns="0" tIns="0" rIns="0" bIns="0">
            <a:spAutoFit/>
          </a:bodyPr>
          <a:lstStyle/>
          <a:p>
            <a:r>
              <a:rPr kumimoji="1" lang="en-US" altLang="zh-CN" sz="2000">
                <a:latin typeface="Arial" panose="020B0604020202020204" pitchFamily="34" charset="0"/>
              </a:rPr>
              <a:t>222.1.4.1</a:t>
            </a:r>
          </a:p>
        </p:txBody>
      </p:sp>
      <p:sp>
        <p:nvSpPr>
          <p:cNvPr id="68687" name="Rectangle 310"/>
          <p:cNvSpPr>
            <a:spLocks noChangeArrowheads="1"/>
          </p:cNvSpPr>
          <p:nvPr/>
        </p:nvSpPr>
        <p:spPr bwMode="auto">
          <a:xfrm>
            <a:off x="2913063" y="4278313"/>
            <a:ext cx="1006475" cy="355600"/>
          </a:xfrm>
          <a:prstGeom prst="rect">
            <a:avLst/>
          </a:prstGeom>
          <a:noFill/>
          <a:ln w="9525">
            <a:noFill/>
            <a:miter lim="800000"/>
          </a:ln>
        </p:spPr>
        <p:txBody>
          <a:bodyPr/>
          <a:lstStyle/>
          <a:p>
            <a:endParaRPr lang="zh-CN" altLang="en-US"/>
          </a:p>
        </p:txBody>
      </p:sp>
      <p:sp>
        <p:nvSpPr>
          <p:cNvPr id="68688" name="Rectangle 311"/>
          <p:cNvSpPr>
            <a:spLocks noChangeArrowheads="1"/>
          </p:cNvSpPr>
          <p:nvPr/>
        </p:nvSpPr>
        <p:spPr bwMode="auto">
          <a:xfrm>
            <a:off x="3000375" y="4713288"/>
            <a:ext cx="1057275" cy="306387"/>
          </a:xfrm>
          <a:prstGeom prst="rect">
            <a:avLst/>
          </a:prstGeom>
          <a:noFill/>
          <a:ln w="9525">
            <a:noFill/>
            <a:miter lim="800000"/>
          </a:ln>
        </p:spPr>
        <p:txBody>
          <a:bodyPr wrap="none" lIns="0" tIns="0" rIns="0" bIns="0">
            <a:spAutoFit/>
          </a:bodyPr>
          <a:lstStyle/>
          <a:p>
            <a:r>
              <a:rPr kumimoji="1" lang="en-US" altLang="zh-CN" sz="2000">
                <a:latin typeface="Arial" panose="020B0604020202020204" pitchFamily="34" charset="0"/>
              </a:rPr>
              <a:t>222.1.4.2</a:t>
            </a:r>
          </a:p>
        </p:txBody>
      </p:sp>
      <p:sp>
        <p:nvSpPr>
          <p:cNvPr id="68689" name="Rectangle 312"/>
          <p:cNvSpPr>
            <a:spLocks noChangeArrowheads="1"/>
          </p:cNvSpPr>
          <p:nvPr/>
        </p:nvSpPr>
        <p:spPr bwMode="auto">
          <a:xfrm>
            <a:off x="381000" y="3013075"/>
            <a:ext cx="1008063" cy="357188"/>
          </a:xfrm>
          <a:prstGeom prst="rect">
            <a:avLst/>
          </a:prstGeom>
          <a:noFill/>
          <a:ln w="9525">
            <a:noFill/>
            <a:miter lim="800000"/>
          </a:ln>
        </p:spPr>
        <p:txBody>
          <a:bodyPr/>
          <a:lstStyle/>
          <a:p>
            <a:endParaRPr lang="zh-CN" altLang="en-US"/>
          </a:p>
        </p:txBody>
      </p:sp>
      <p:sp>
        <p:nvSpPr>
          <p:cNvPr id="68690" name="Rectangle 313"/>
          <p:cNvSpPr>
            <a:spLocks noChangeArrowheads="1"/>
          </p:cNvSpPr>
          <p:nvPr/>
        </p:nvSpPr>
        <p:spPr bwMode="auto">
          <a:xfrm>
            <a:off x="381000" y="3074988"/>
            <a:ext cx="1058863" cy="303212"/>
          </a:xfrm>
          <a:prstGeom prst="rect">
            <a:avLst/>
          </a:prstGeom>
          <a:noFill/>
          <a:ln w="9525">
            <a:noFill/>
            <a:miter lim="800000"/>
          </a:ln>
        </p:spPr>
        <p:txBody>
          <a:bodyPr wrap="none" lIns="0" tIns="0" rIns="0" bIns="0">
            <a:spAutoFit/>
          </a:bodyPr>
          <a:lstStyle/>
          <a:p>
            <a:r>
              <a:rPr kumimoji="1" lang="en-US" altLang="zh-CN" sz="2000">
                <a:latin typeface="Arial" panose="020B0604020202020204" pitchFamily="34" charset="0"/>
              </a:rPr>
              <a:t>222.1.3.3</a:t>
            </a:r>
          </a:p>
        </p:txBody>
      </p:sp>
      <p:sp>
        <p:nvSpPr>
          <p:cNvPr id="68691" name="Rectangle 314"/>
          <p:cNvSpPr>
            <a:spLocks noChangeArrowheads="1"/>
          </p:cNvSpPr>
          <p:nvPr/>
        </p:nvSpPr>
        <p:spPr bwMode="auto">
          <a:xfrm>
            <a:off x="1460500" y="4341813"/>
            <a:ext cx="1008063" cy="354012"/>
          </a:xfrm>
          <a:prstGeom prst="rect">
            <a:avLst/>
          </a:prstGeom>
          <a:noFill/>
          <a:ln w="9525">
            <a:noFill/>
            <a:miter lim="800000"/>
          </a:ln>
        </p:spPr>
        <p:txBody>
          <a:bodyPr/>
          <a:lstStyle/>
          <a:p>
            <a:endParaRPr lang="zh-CN" altLang="en-US"/>
          </a:p>
        </p:txBody>
      </p:sp>
      <p:sp>
        <p:nvSpPr>
          <p:cNvPr id="68692" name="Rectangle 315"/>
          <p:cNvSpPr>
            <a:spLocks noChangeArrowheads="1"/>
          </p:cNvSpPr>
          <p:nvPr/>
        </p:nvSpPr>
        <p:spPr bwMode="auto">
          <a:xfrm>
            <a:off x="1582738" y="4760913"/>
            <a:ext cx="1057275" cy="304800"/>
          </a:xfrm>
          <a:prstGeom prst="rect">
            <a:avLst/>
          </a:prstGeom>
          <a:noFill/>
          <a:ln w="9525">
            <a:noFill/>
            <a:miter lim="800000"/>
          </a:ln>
        </p:spPr>
        <p:txBody>
          <a:bodyPr wrap="none" lIns="0" tIns="0" rIns="0" bIns="0">
            <a:spAutoFit/>
          </a:bodyPr>
          <a:lstStyle/>
          <a:p>
            <a:r>
              <a:rPr kumimoji="1" lang="en-US" altLang="zh-CN" sz="2000">
                <a:latin typeface="Arial" panose="020B0604020202020204" pitchFamily="34" charset="0"/>
              </a:rPr>
              <a:t>222.1.3.2</a:t>
            </a:r>
          </a:p>
        </p:txBody>
      </p:sp>
      <p:sp>
        <p:nvSpPr>
          <p:cNvPr id="68693" name="Rectangle 316"/>
          <p:cNvSpPr>
            <a:spLocks noChangeArrowheads="1"/>
          </p:cNvSpPr>
          <p:nvPr/>
        </p:nvSpPr>
        <p:spPr bwMode="auto">
          <a:xfrm>
            <a:off x="381000" y="4121150"/>
            <a:ext cx="1008063" cy="354013"/>
          </a:xfrm>
          <a:prstGeom prst="rect">
            <a:avLst/>
          </a:prstGeom>
          <a:noFill/>
          <a:ln w="9525">
            <a:noFill/>
            <a:miter lim="800000"/>
          </a:ln>
        </p:spPr>
        <p:txBody>
          <a:bodyPr/>
          <a:lstStyle/>
          <a:p>
            <a:endParaRPr lang="zh-CN" altLang="en-US"/>
          </a:p>
        </p:txBody>
      </p:sp>
      <p:sp>
        <p:nvSpPr>
          <p:cNvPr id="68694" name="Rectangle 317"/>
          <p:cNvSpPr>
            <a:spLocks noChangeArrowheads="1"/>
          </p:cNvSpPr>
          <p:nvPr/>
        </p:nvSpPr>
        <p:spPr bwMode="auto">
          <a:xfrm>
            <a:off x="381000" y="4183063"/>
            <a:ext cx="1058863" cy="303212"/>
          </a:xfrm>
          <a:prstGeom prst="rect">
            <a:avLst/>
          </a:prstGeom>
          <a:noFill/>
          <a:ln w="9525">
            <a:noFill/>
            <a:miter lim="800000"/>
          </a:ln>
        </p:spPr>
        <p:txBody>
          <a:bodyPr wrap="none" lIns="0" tIns="0" rIns="0" bIns="0">
            <a:spAutoFit/>
          </a:bodyPr>
          <a:lstStyle/>
          <a:p>
            <a:r>
              <a:rPr kumimoji="1" lang="en-US" altLang="zh-CN" sz="2000">
                <a:latin typeface="Arial" panose="020B0604020202020204" pitchFamily="34" charset="0"/>
              </a:rPr>
              <a:t>222.1.3.1</a:t>
            </a:r>
          </a:p>
        </p:txBody>
      </p:sp>
      <p:sp>
        <p:nvSpPr>
          <p:cNvPr id="68695" name="Oval 318"/>
          <p:cNvSpPr>
            <a:spLocks noChangeArrowheads="1"/>
          </p:cNvSpPr>
          <p:nvPr/>
        </p:nvSpPr>
        <p:spPr bwMode="auto">
          <a:xfrm>
            <a:off x="1317625" y="3998913"/>
            <a:ext cx="93663" cy="92075"/>
          </a:xfrm>
          <a:prstGeom prst="ellipse">
            <a:avLst/>
          </a:prstGeom>
          <a:solidFill>
            <a:srgbClr val="FFFFFF"/>
          </a:solidFill>
          <a:ln w="30163">
            <a:solidFill>
              <a:srgbClr val="000000"/>
            </a:solidFill>
            <a:round/>
          </a:ln>
        </p:spPr>
        <p:txBody>
          <a:bodyPr/>
          <a:lstStyle/>
          <a:p>
            <a:endParaRPr lang="zh-CN" altLang="en-US"/>
          </a:p>
        </p:txBody>
      </p:sp>
      <p:sp>
        <p:nvSpPr>
          <p:cNvPr id="68696" name="Oval 319"/>
          <p:cNvSpPr>
            <a:spLocks noChangeArrowheads="1"/>
          </p:cNvSpPr>
          <p:nvPr/>
        </p:nvSpPr>
        <p:spPr bwMode="auto">
          <a:xfrm>
            <a:off x="1309688" y="2890838"/>
            <a:ext cx="93662" cy="92075"/>
          </a:xfrm>
          <a:prstGeom prst="ellipse">
            <a:avLst/>
          </a:prstGeom>
          <a:solidFill>
            <a:srgbClr val="FFFFFF"/>
          </a:solidFill>
          <a:ln w="30163">
            <a:solidFill>
              <a:srgbClr val="000000"/>
            </a:solidFill>
            <a:round/>
          </a:ln>
        </p:spPr>
        <p:txBody>
          <a:bodyPr/>
          <a:lstStyle/>
          <a:p>
            <a:endParaRPr lang="zh-CN" altLang="en-US"/>
          </a:p>
        </p:txBody>
      </p:sp>
      <p:sp>
        <p:nvSpPr>
          <p:cNvPr id="68697" name="Oval 320"/>
          <p:cNvSpPr>
            <a:spLocks noChangeArrowheads="1"/>
          </p:cNvSpPr>
          <p:nvPr/>
        </p:nvSpPr>
        <p:spPr bwMode="auto">
          <a:xfrm>
            <a:off x="2011363" y="4537075"/>
            <a:ext cx="92075" cy="92075"/>
          </a:xfrm>
          <a:prstGeom prst="ellipse">
            <a:avLst/>
          </a:prstGeom>
          <a:solidFill>
            <a:srgbClr val="FFFFFF"/>
          </a:solidFill>
          <a:ln w="30163">
            <a:solidFill>
              <a:srgbClr val="000000"/>
            </a:solidFill>
            <a:round/>
          </a:ln>
        </p:spPr>
        <p:txBody>
          <a:bodyPr/>
          <a:lstStyle/>
          <a:p>
            <a:endParaRPr lang="zh-CN" altLang="en-US"/>
          </a:p>
        </p:txBody>
      </p:sp>
      <p:sp>
        <p:nvSpPr>
          <p:cNvPr id="68698" name="Rectangle 321"/>
          <p:cNvSpPr>
            <a:spLocks noChangeArrowheads="1"/>
          </p:cNvSpPr>
          <p:nvPr/>
        </p:nvSpPr>
        <p:spPr bwMode="auto">
          <a:xfrm>
            <a:off x="2535238" y="4398963"/>
            <a:ext cx="414337" cy="355600"/>
          </a:xfrm>
          <a:prstGeom prst="rect">
            <a:avLst/>
          </a:prstGeom>
          <a:noFill/>
          <a:ln w="9525">
            <a:noFill/>
            <a:miter lim="800000"/>
          </a:ln>
        </p:spPr>
        <p:txBody>
          <a:bodyPr/>
          <a:lstStyle/>
          <a:p>
            <a:endParaRPr lang="zh-CN" altLang="en-US"/>
          </a:p>
        </p:txBody>
      </p:sp>
      <p:sp>
        <p:nvSpPr>
          <p:cNvPr id="68699" name="Rectangle 322"/>
          <p:cNvSpPr>
            <a:spLocks noChangeArrowheads="1"/>
          </p:cNvSpPr>
          <p:nvPr/>
        </p:nvSpPr>
        <p:spPr bwMode="auto">
          <a:xfrm>
            <a:off x="2854325" y="4176713"/>
            <a:ext cx="276225" cy="306387"/>
          </a:xfrm>
          <a:prstGeom prst="rect">
            <a:avLst/>
          </a:prstGeom>
          <a:noFill/>
          <a:ln w="9525">
            <a:noFill/>
            <a:miter lim="800000"/>
          </a:ln>
        </p:spPr>
        <p:txBody>
          <a:bodyPr wrap="none" lIns="0" tIns="0" rIns="0" bIns="0">
            <a:spAutoFit/>
          </a:bodyPr>
          <a:lstStyle/>
          <a:p>
            <a:r>
              <a:rPr kumimoji="1" lang="en-US" altLang="zh-CN" sz="2000" b="1">
                <a:latin typeface="Arial" panose="020B0604020202020204" pitchFamily="34" charset="0"/>
              </a:rPr>
              <a:t>R</a:t>
            </a:r>
            <a:r>
              <a:rPr kumimoji="1" lang="en-US" altLang="zh-CN" sz="2000" b="1" baseline="-25000">
                <a:latin typeface="Arial" panose="020B0604020202020204" pitchFamily="34" charset="0"/>
              </a:rPr>
              <a:t>3</a:t>
            </a:r>
            <a:endParaRPr kumimoji="1" lang="en-US" altLang="zh-CN" sz="2000" baseline="-25000">
              <a:latin typeface="Arial" panose="020B0604020202020204" pitchFamily="34" charset="0"/>
            </a:endParaRPr>
          </a:p>
        </p:txBody>
      </p:sp>
      <p:sp>
        <p:nvSpPr>
          <p:cNvPr id="68700" name="Rectangle 323"/>
          <p:cNvSpPr>
            <a:spLocks noChangeArrowheads="1"/>
          </p:cNvSpPr>
          <p:nvPr/>
        </p:nvSpPr>
        <p:spPr bwMode="auto">
          <a:xfrm>
            <a:off x="5805488" y="4340225"/>
            <a:ext cx="414337" cy="350838"/>
          </a:xfrm>
          <a:prstGeom prst="rect">
            <a:avLst/>
          </a:prstGeom>
          <a:noFill/>
          <a:ln w="9525">
            <a:noFill/>
            <a:miter lim="800000"/>
          </a:ln>
        </p:spPr>
        <p:txBody>
          <a:bodyPr/>
          <a:lstStyle/>
          <a:p>
            <a:endParaRPr lang="zh-CN" altLang="en-US"/>
          </a:p>
        </p:txBody>
      </p:sp>
      <p:sp>
        <p:nvSpPr>
          <p:cNvPr id="68701" name="Rectangle 324"/>
          <p:cNvSpPr>
            <a:spLocks noChangeArrowheads="1"/>
          </p:cNvSpPr>
          <p:nvPr/>
        </p:nvSpPr>
        <p:spPr bwMode="auto">
          <a:xfrm>
            <a:off x="4873625" y="4175125"/>
            <a:ext cx="274638" cy="304800"/>
          </a:xfrm>
          <a:prstGeom prst="rect">
            <a:avLst/>
          </a:prstGeom>
          <a:noFill/>
          <a:ln w="9525">
            <a:noFill/>
            <a:miter lim="800000"/>
          </a:ln>
        </p:spPr>
        <p:txBody>
          <a:bodyPr wrap="none" lIns="0" tIns="0" rIns="0" bIns="0">
            <a:spAutoFit/>
          </a:bodyPr>
          <a:lstStyle/>
          <a:p>
            <a:r>
              <a:rPr kumimoji="1" lang="en-US" altLang="zh-CN" sz="2000" b="1">
                <a:latin typeface="Arial" panose="020B0604020202020204" pitchFamily="34" charset="0"/>
              </a:rPr>
              <a:t>R</a:t>
            </a:r>
            <a:r>
              <a:rPr kumimoji="1" lang="en-US" altLang="zh-CN" sz="2000" b="1" baseline="-25000">
                <a:latin typeface="Arial" panose="020B0604020202020204" pitchFamily="34" charset="0"/>
              </a:rPr>
              <a:t>2</a:t>
            </a:r>
            <a:endParaRPr kumimoji="1" lang="en-US" altLang="zh-CN" sz="2000" baseline="-25000">
              <a:latin typeface="Arial" panose="020B0604020202020204" pitchFamily="34" charset="0"/>
            </a:endParaRPr>
          </a:p>
        </p:txBody>
      </p:sp>
      <p:sp>
        <p:nvSpPr>
          <p:cNvPr id="68702" name="Rectangle 325"/>
          <p:cNvSpPr>
            <a:spLocks noChangeArrowheads="1"/>
          </p:cNvSpPr>
          <p:nvPr/>
        </p:nvSpPr>
        <p:spPr bwMode="auto">
          <a:xfrm>
            <a:off x="1501775" y="3022600"/>
            <a:ext cx="898525" cy="354013"/>
          </a:xfrm>
          <a:prstGeom prst="rect">
            <a:avLst/>
          </a:prstGeom>
          <a:noFill/>
          <a:ln w="9525">
            <a:noFill/>
            <a:miter lim="800000"/>
          </a:ln>
        </p:spPr>
        <p:txBody>
          <a:bodyPr/>
          <a:lstStyle/>
          <a:p>
            <a:endParaRPr lang="zh-CN" altLang="en-US"/>
          </a:p>
        </p:txBody>
      </p:sp>
      <p:sp>
        <p:nvSpPr>
          <p:cNvPr id="68703" name="Rectangle 326"/>
          <p:cNvSpPr>
            <a:spLocks noChangeArrowheads="1"/>
          </p:cNvSpPr>
          <p:nvPr/>
        </p:nvSpPr>
        <p:spPr bwMode="auto">
          <a:xfrm>
            <a:off x="1592263" y="3079750"/>
            <a:ext cx="1122349" cy="304800"/>
          </a:xfrm>
          <a:prstGeom prst="rect">
            <a:avLst/>
          </a:prstGeom>
          <a:noFill/>
          <a:ln w="9525">
            <a:noFill/>
            <a:miter lim="800000"/>
          </a:ln>
        </p:spPr>
        <p:txBody>
          <a:bodyPr wrap="square" lIns="0" tIns="0" rIns="0" bIns="0">
            <a:spAutoFit/>
          </a:bodyPr>
          <a:lstStyle/>
          <a:p>
            <a:r>
              <a:rPr kumimoji="1" lang="en-US" altLang="zh-CN" sz="2000" b="1" dirty="0">
                <a:latin typeface="Arial" panose="020B0604020202020204" pitchFamily="34" charset="0"/>
              </a:rPr>
              <a:t>222.1.3.0</a:t>
            </a:r>
            <a:endParaRPr kumimoji="1" lang="en-US" altLang="zh-CN" sz="2000" dirty="0">
              <a:latin typeface="Arial" panose="020B0604020202020204" pitchFamily="34" charset="0"/>
            </a:endParaRPr>
          </a:p>
        </p:txBody>
      </p:sp>
      <p:sp>
        <p:nvSpPr>
          <p:cNvPr id="68704" name="Rectangle 327"/>
          <p:cNvSpPr>
            <a:spLocks noChangeArrowheads="1"/>
          </p:cNvSpPr>
          <p:nvPr/>
        </p:nvSpPr>
        <p:spPr bwMode="auto">
          <a:xfrm>
            <a:off x="1535113" y="2725738"/>
            <a:ext cx="717550" cy="352425"/>
          </a:xfrm>
          <a:prstGeom prst="rect">
            <a:avLst/>
          </a:prstGeom>
          <a:noFill/>
          <a:ln w="9525">
            <a:noFill/>
            <a:miter lim="800000"/>
          </a:ln>
        </p:spPr>
        <p:txBody>
          <a:bodyPr/>
          <a:lstStyle/>
          <a:p>
            <a:endParaRPr lang="zh-CN" altLang="en-US"/>
          </a:p>
        </p:txBody>
      </p:sp>
      <p:sp>
        <p:nvSpPr>
          <p:cNvPr id="68705" name="Rectangle 328"/>
          <p:cNvSpPr>
            <a:spLocks noChangeArrowheads="1"/>
          </p:cNvSpPr>
          <p:nvPr/>
        </p:nvSpPr>
        <p:spPr bwMode="auto">
          <a:xfrm>
            <a:off x="1622425" y="2782888"/>
            <a:ext cx="615950" cy="304800"/>
          </a:xfrm>
          <a:prstGeom prst="rect">
            <a:avLst/>
          </a:prstGeom>
          <a:noFill/>
          <a:ln w="9525">
            <a:noFill/>
            <a:miter lim="800000"/>
          </a:ln>
        </p:spPr>
        <p:txBody>
          <a:bodyPr wrap="none" lIns="0" tIns="0" rIns="0" bIns="0">
            <a:spAutoFit/>
          </a:bodyPr>
          <a:lstStyle/>
          <a:p>
            <a:r>
              <a:rPr kumimoji="1" lang="en-US" altLang="zh-CN" sz="2000" b="1">
                <a:latin typeface="Arial" panose="020B0604020202020204" pitchFamily="34" charset="0"/>
              </a:rPr>
              <a:t>LAN</a:t>
            </a:r>
            <a:r>
              <a:rPr kumimoji="1" lang="en-US" altLang="zh-CN" sz="2000" b="1" baseline="-25000">
                <a:latin typeface="Arial" panose="020B0604020202020204" pitchFamily="34" charset="0"/>
              </a:rPr>
              <a:t>3</a:t>
            </a:r>
            <a:endParaRPr kumimoji="1" lang="en-US" altLang="zh-CN" sz="2000" baseline="-25000">
              <a:latin typeface="Arial" panose="020B0604020202020204" pitchFamily="34" charset="0"/>
            </a:endParaRPr>
          </a:p>
        </p:txBody>
      </p:sp>
      <p:sp>
        <p:nvSpPr>
          <p:cNvPr id="68706" name="Rectangle 329"/>
          <p:cNvSpPr>
            <a:spLocks noChangeArrowheads="1"/>
          </p:cNvSpPr>
          <p:nvPr/>
        </p:nvSpPr>
        <p:spPr bwMode="auto">
          <a:xfrm>
            <a:off x="3959225" y="3816350"/>
            <a:ext cx="415925" cy="355600"/>
          </a:xfrm>
          <a:prstGeom prst="rect">
            <a:avLst/>
          </a:prstGeom>
          <a:noFill/>
          <a:ln w="9525">
            <a:noFill/>
            <a:miter lim="800000"/>
          </a:ln>
        </p:spPr>
        <p:txBody>
          <a:bodyPr/>
          <a:lstStyle/>
          <a:p>
            <a:endParaRPr lang="zh-CN" altLang="en-US"/>
          </a:p>
        </p:txBody>
      </p:sp>
      <p:sp>
        <p:nvSpPr>
          <p:cNvPr id="68707" name="Rectangle 330"/>
          <p:cNvSpPr>
            <a:spLocks noChangeArrowheads="1"/>
          </p:cNvSpPr>
          <p:nvPr/>
        </p:nvSpPr>
        <p:spPr bwMode="auto">
          <a:xfrm>
            <a:off x="4916488" y="3086100"/>
            <a:ext cx="414337" cy="355600"/>
          </a:xfrm>
          <a:prstGeom prst="rect">
            <a:avLst/>
          </a:prstGeom>
          <a:noFill/>
          <a:ln w="9525">
            <a:noFill/>
            <a:miter lim="800000"/>
          </a:ln>
        </p:spPr>
        <p:txBody>
          <a:bodyPr/>
          <a:lstStyle/>
          <a:p>
            <a:endParaRPr lang="zh-CN" altLang="en-US"/>
          </a:p>
        </p:txBody>
      </p:sp>
      <p:sp>
        <p:nvSpPr>
          <p:cNvPr id="68708" name="Rectangle 331"/>
          <p:cNvSpPr>
            <a:spLocks noChangeArrowheads="1"/>
          </p:cNvSpPr>
          <p:nvPr/>
        </p:nvSpPr>
        <p:spPr bwMode="auto">
          <a:xfrm>
            <a:off x="4914900" y="3292475"/>
            <a:ext cx="276225" cy="303213"/>
          </a:xfrm>
          <a:prstGeom prst="rect">
            <a:avLst/>
          </a:prstGeom>
          <a:noFill/>
          <a:ln w="9525">
            <a:noFill/>
            <a:miter lim="800000"/>
          </a:ln>
        </p:spPr>
        <p:txBody>
          <a:bodyPr wrap="none" lIns="0" tIns="0" rIns="0" bIns="0">
            <a:spAutoFit/>
          </a:bodyPr>
          <a:lstStyle/>
          <a:p>
            <a:r>
              <a:rPr kumimoji="1" lang="en-US" altLang="zh-CN" sz="2000" b="1">
                <a:latin typeface="Arial" panose="020B0604020202020204" pitchFamily="34" charset="0"/>
              </a:rPr>
              <a:t>N</a:t>
            </a:r>
            <a:r>
              <a:rPr kumimoji="1" lang="en-US" altLang="zh-CN" sz="2000" b="1" baseline="-25000">
                <a:latin typeface="Arial" panose="020B0604020202020204" pitchFamily="34" charset="0"/>
              </a:rPr>
              <a:t>3</a:t>
            </a:r>
            <a:endParaRPr kumimoji="1" lang="en-US" altLang="zh-CN" sz="2000" baseline="-25000">
              <a:latin typeface="Arial" panose="020B0604020202020204" pitchFamily="34" charset="0"/>
            </a:endParaRPr>
          </a:p>
        </p:txBody>
      </p:sp>
      <p:sp>
        <p:nvSpPr>
          <p:cNvPr id="68709" name="Rectangle 332"/>
          <p:cNvSpPr>
            <a:spLocks noChangeArrowheads="1"/>
          </p:cNvSpPr>
          <p:nvPr/>
        </p:nvSpPr>
        <p:spPr bwMode="auto">
          <a:xfrm>
            <a:off x="3298825" y="3451225"/>
            <a:ext cx="412750" cy="355600"/>
          </a:xfrm>
          <a:prstGeom prst="rect">
            <a:avLst/>
          </a:prstGeom>
          <a:noFill/>
          <a:ln w="9525">
            <a:noFill/>
            <a:miter lim="800000"/>
          </a:ln>
        </p:spPr>
        <p:txBody>
          <a:bodyPr/>
          <a:lstStyle/>
          <a:p>
            <a:endParaRPr lang="zh-CN" altLang="en-US"/>
          </a:p>
        </p:txBody>
      </p:sp>
      <p:sp>
        <p:nvSpPr>
          <p:cNvPr id="68710" name="Rectangle 333"/>
          <p:cNvSpPr>
            <a:spLocks noChangeArrowheads="1"/>
          </p:cNvSpPr>
          <p:nvPr/>
        </p:nvSpPr>
        <p:spPr bwMode="auto">
          <a:xfrm>
            <a:off x="3214688" y="3714750"/>
            <a:ext cx="276225" cy="303213"/>
          </a:xfrm>
          <a:prstGeom prst="rect">
            <a:avLst/>
          </a:prstGeom>
          <a:noFill/>
          <a:ln w="9525">
            <a:noFill/>
            <a:miter lim="800000"/>
          </a:ln>
        </p:spPr>
        <p:txBody>
          <a:bodyPr wrap="none" lIns="0" tIns="0" rIns="0" bIns="0">
            <a:spAutoFit/>
          </a:bodyPr>
          <a:lstStyle/>
          <a:p>
            <a:r>
              <a:rPr kumimoji="1" lang="en-US" altLang="zh-CN" sz="2000" b="1">
                <a:latin typeface="Arial" panose="020B0604020202020204" pitchFamily="34" charset="0"/>
              </a:rPr>
              <a:t>N</a:t>
            </a:r>
            <a:r>
              <a:rPr kumimoji="1" lang="en-US" altLang="zh-CN" sz="2000" b="1" baseline="-25000">
                <a:latin typeface="Arial" panose="020B0604020202020204" pitchFamily="34" charset="0"/>
              </a:rPr>
              <a:t>2</a:t>
            </a:r>
            <a:endParaRPr kumimoji="1" lang="en-US" altLang="zh-CN" sz="2000" baseline="-25000">
              <a:latin typeface="Arial" panose="020B0604020202020204" pitchFamily="34" charset="0"/>
            </a:endParaRPr>
          </a:p>
        </p:txBody>
      </p:sp>
      <p:sp>
        <p:nvSpPr>
          <p:cNvPr id="68711" name="Rectangle 334"/>
          <p:cNvSpPr>
            <a:spLocks noChangeArrowheads="1"/>
          </p:cNvSpPr>
          <p:nvPr/>
        </p:nvSpPr>
        <p:spPr bwMode="auto">
          <a:xfrm>
            <a:off x="3714744" y="4222750"/>
            <a:ext cx="1067600" cy="307777"/>
          </a:xfrm>
          <a:prstGeom prst="rect">
            <a:avLst/>
          </a:prstGeom>
          <a:noFill/>
          <a:ln w="9525">
            <a:noFill/>
            <a:miter lim="800000"/>
          </a:ln>
        </p:spPr>
        <p:txBody>
          <a:bodyPr wrap="none" lIns="0" tIns="0" rIns="0" bIns="0">
            <a:spAutoFit/>
          </a:bodyPr>
          <a:lstStyle/>
          <a:p>
            <a:r>
              <a:rPr kumimoji="1" lang="en-US" altLang="zh-CN" sz="2000" b="1" dirty="0">
                <a:latin typeface="Arial" panose="020B0604020202020204" pitchFamily="34" charset="0"/>
              </a:rPr>
              <a:t>222.1.4.0</a:t>
            </a:r>
            <a:endParaRPr kumimoji="1" lang="en-US" altLang="zh-CN" sz="2000" dirty="0">
              <a:latin typeface="Arial" panose="020B0604020202020204" pitchFamily="34" charset="0"/>
            </a:endParaRPr>
          </a:p>
        </p:txBody>
      </p:sp>
      <p:sp>
        <p:nvSpPr>
          <p:cNvPr id="68712" name="Rectangle 335"/>
          <p:cNvSpPr>
            <a:spLocks noChangeArrowheads="1"/>
          </p:cNvSpPr>
          <p:nvPr/>
        </p:nvSpPr>
        <p:spPr bwMode="auto">
          <a:xfrm>
            <a:off x="3592513" y="3451225"/>
            <a:ext cx="898525" cy="355600"/>
          </a:xfrm>
          <a:prstGeom prst="rect">
            <a:avLst/>
          </a:prstGeom>
          <a:noFill/>
          <a:ln w="9525">
            <a:noFill/>
            <a:miter lim="800000"/>
          </a:ln>
        </p:spPr>
        <p:txBody>
          <a:bodyPr/>
          <a:lstStyle/>
          <a:p>
            <a:endParaRPr lang="zh-CN" altLang="en-US"/>
          </a:p>
        </p:txBody>
      </p:sp>
      <p:sp>
        <p:nvSpPr>
          <p:cNvPr id="68713" name="Rectangle 336"/>
          <p:cNvSpPr>
            <a:spLocks noChangeArrowheads="1"/>
          </p:cNvSpPr>
          <p:nvPr/>
        </p:nvSpPr>
        <p:spPr bwMode="auto">
          <a:xfrm>
            <a:off x="3548063" y="3714750"/>
            <a:ext cx="1095375" cy="307777"/>
          </a:xfrm>
          <a:prstGeom prst="rect">
            <a:avLst/>
          </a:prstGeom>
          <a:noFill/>
          <a:ln w="9525">
            <a:noFill/>
            <a:miter lim="800000"/>
          </a:ln>
        </p:spPr>
        <p:txBody>
          <a:bodyPr wrap="square" lIns="0" tIns="0" rIns="0" bIns="0">
            <a:spAutoFit/>
          </a:bodyPr>
          <a:lstStyle/>
          <a:p>
            <a:r>
              <a:rPr kumimoji="1" lang="en-US" altLang="zh-CN" sz="2000" b="1" dirty="0">
                <a:latin typeface="Arial" panose="020B0604020202020204" pitchFamily="34" charset="0"/>
              </a:rPr>
              <a:t>222.1.5.0</a:t>
            </a:r>
            <a:endParaRPr kumimoji="1" lang="en-US" altLang="zh-CN" sz="2000" dirty="0">
              <a:latin typeface="Arial" panose="020B0604020202020204" pitchFamily="34" charset="0"/>
            </a:endParaRPr>
          </a:p>
        </p:txBody>
      </p:sp>
      <p:sp>
        <p:nvSpPr>
          <p:cNvPr id="68714" name="Rectangle 337"/>
          <p:cNvSpPr>
            <a:spLocks noChangeArrowheads="1"/>
          </p:cNvSpPr>
          <p:nvPr/>
        </p:nvSpPr>
        <p:spPr bwMode="auto">
          <a:xfrm>
            <a:off x="5210175" y="3101975"/>
            <a:ext cx="898525" cy="354013"/>
          </a:xfrm>
          <a:prstGeom prst="rect">
            <a:avLst/>
          </a:prstGeom>
          <a:noFill/>
          <a:ln w="9525">
            <a:noFill/>
            <a:miter lim="800000"/>
          </a:ln>
        </p:spPr>
        <p:txBody>
          <a:bodyPr/>
          <a:lstStyle/>
          <a:p>
            <a:endParaRPr lang="zh-CN" altLang="en-US"/>
          </a:p>
        </p:txBody>
      </p:sp>
      <p:sp>
        <p:nvSpPr>
          <p:cNvPr id="68715" name="Rectangle 338"/>
          <p:cNvSpPr>
            <a:spLocks noChangeArrowheads="1"/>
          </p:cNvSpPr>
          <p:nvPr/>
        </p:nvSpPr>
        <p:spPr bwMode="auto">
          <a:xfrm>
            <a:off x="5243512" y="3308350"/>
            <a:ext cx="1185876" cy="307777"/>
          </a:xfrm>
          <a:prstGeom prst="rect">
            <a:avLst/>
          </a:prstGeom>
          <a:noFill/>
          <a:ln w="9525">
            <a:noFill/>
            <a:miter lim="800000"/>
          </a:ln>
        </p:spPr>
        <p:txBody>
          <a:bodyPr wrap="square" lIns="0" tIns="0" rIns="0" bIns="0">
            <a:spAutoFit/>
          </a:bodyPr>
          <a:lstStyle/>
          <a:p>
            <a:r>
              <a:rPr kumimoji="1" lang="en-US" altLang="zh-CN" sz="2000" b="1" dirty="0">
                <a:latin typeface="Arial" panose="020B0604020202020204" pitchFamily="34" charset="0"/>
              </a:rPr>
              <a:t>222.1.6.0</a:t>
            </a:r>
            <a:endParaRPr kumimoji="1" lang="en-US" altLang="zh-CN" sz="2000" dirty="0">
              <a:latin typeface="Arial" panose="020B0604020202020204" pitchFamily="34" charset="0"/>
            </a:endParaRPr>
          </a:p>
        </p:txBody>
      </p:sp>
      <p:sp>
        <p:nvSpPr>
          <p:cNvPr id="68716" name="Line 339"/>
          <p:cNvSpPr>
            <a:spLocks noChangeShapeType="1"/>
          </p:cNvSpPr>
          <p:nvPr/>
        </p:nvSpPr>
        <p:spPr bwMode="auto">
          <a:xfrm>
            <a:off x="1512888" y="2590800"/>
            <a:ext cx="0" cy="2179638"/>
          </a:xfrm>
          <a:prstGeom prst="line">
            <a:avLst/>
          </a:prstGeom>
          <a:noFill/>
          <a:ln w="38100">
            <a:solidFill>
              <a:schemeClr val="tx1"/>
            </a:solidFill>
            <a:round/>
          </a:ln>
        </p:spPr>
        <p:txBody>
          <a:bodyPr/>
          <a:lstStyle/>
          <a:p>
            <a:endParaRPr lang="zh-CN" altLang="en-US"/>
          </a:p>
        </p:txBody>
      </p:sp>
      <p:sp>
        <p:nvSpPr>
          <p:cNvPr id="68717" name="Rectangle 340"/>
          <p:cNvSpPr>
            <a:spLocks noChangeArrowheads="1"/>
          </p:cNvSpPr>
          <p:nvPr/>
        </p:nvSpPr>
        <p:spPr bwMode="auto">
          <a:xfrm>
            <a:off x="3428992" y="4206875"/>
            <a:ext cx="276225" cy="304800"/>
          </a:xfrm>
          <a:prstGeom prst="rect">
            <a:avLst/>
          </a:prstGeom>
          <a:noFill/>
          <a:ln w="9525">
            <a:noFill/>
            <a:miter lim="800000"/>
          </a:ln>
        </p:spPr>
        <p:txBody>
          <a:bodyPr wrap="none" lIns="0" tIns="0" rIns="0" bIns="0">
            <a:spAutoFit/>
          </a:bodyPr>
          <a:lstStyle/>
          <a:p>
            <a:r>
              <a:rPr kumimoji="1" lang="en-US" altLang="zh-CN" sz="2000" b="1" dirty="0">
                <a:latin typeface="Arial" panose="020B0604020202020204" pitchFamily="34" charset="0"/>
              </a:rPr>
              <a:t>N</a:t>
            </a:r>
            <a:r>
              <a:rPr kumimoji="1" lang="en-US" altLang="zh-CN" sz="2000" b="1" baseline="-25000" dirty="0">
                <a:latin typeface="Arial" panose="020B0604020202020204" pitchFamily="34" charset="0"/>
              </a:rPr>
              <a:t>1</a:t>
            </a:r>
            <a:endParaRPr kumimoji="1" lang="en-US" altLang="zh-CN" sz="2000" baseline="-25000" dirty="0">
              <a:latin typeface="Arial" panose="020B0604020202020204" pitchFamily="34" charset="0"/>
            </a:endParaRPr>
          </a:p>
        </p:txBody>
      </p:sp>
      <p:pic>
        <p:nvPicPr>
          <p:cNvPr id="68718" name="Picture 341"/>
          <p:cNvPicPr>
            <a:picLocks noChangeArrowheads="1"/>
          </p:cNvPicPr>
          <p:nvPr/>
        </p:nvPicPr>
        <p:blipFill>
          <a:blip r:embed="rId3" cstate="print"/>
          <a:srcRect/>
          <a:stretch>
            <a:fillRect/>
          </a:stretch>
        </p:blipFill>
        <p:spPr bwMode="auto">
          <a:xfrm>
            <a:off x="6316663" y="4937125"/>
            <a:ext cx="581025" cy="396875"/>
          </a:xfrm>
          <a:prstGeom prst="rect">
            <a:avLst/>
          </a:prstGeom>
          <a:noFill/>
          <a:ln w="12699">
            <a:noFill/>
            <a:miter lim="800000"/>
            <a:headEnd/>
            <a:tailEnd/>
          </a:ln>
        </p:spPr>
      </p:pic>
      <p:sp>
        <p:nvSpPr>
          <p:cNvPr id="68719" name="Line 342"/>
          <p:cNvSpPr>
            <a:spLocks noChangeShapeType="1"/>
          </p:cNvSpPr>
          <p:nvPr/>
        </p:nvSpPr>
        <p:spPr bwMode="auto">
          <a:xfrm>
            <a:off x="7677150" y="2662238"/>
            <a:ext cx="0" cy="2671762"/>
          </a:xfrm>
          <a:prstGeom prst="line">
            <a:avLst/>
          </a:prstGeom>
          <a:noFill/>
          <a:ln w="38100">
            <a:solidFill>
              <a:schemeClr val="tx1"/>
            </a:solidFill>
            <a:round/>
          </a:ln>
        </p:spPr>
        <p:txBody>
          <a:bodyPr/>
          <a:lstStyle/>
          <a:p>
            <a:endParaRPr lang="zh-CN" altLang="en-US"/>
          </a:p>
        </p:txBody>
      </p:sp>
      <p:sp>
        <p:nvSpPr>
          <p:cNvPr id="68720" name="Line 343"/>
          <p:cNvSpPr>
            <a:spLocks noChangeShapeType="1"/>
          </p:cNvSpPr>
          <p:nvPr/>
        </p:nvSpPr>
        <p:spPr bwMode="auto">
          <a:xfrm rot="-5400000">
            <a:off x="4276725" y="4270375"/>
            <a:ext cx="0" cy="2266950"/>
          </a:xfrm>
          <a:prstGeom prst="line">
            <a:avLst/>
          </a:prstGeom>
          <a:noFill/>
          <a:ln w="38100">
            <a:solidFill>
              <a:schemeClr val="tx1"/>
            </a:solidFill>
            <a:round/>
          </a:ln>
        </p:spPr>
        <p:txBody>
          <a:bodyPr/>
          <a:lstStyle/>
          <a:p>
            <a:endParaRPr lang="zh-CN" altLang="en-US"/>
          </a:p>
        </p:txBody>
      </p:sp>
      <p:sp>
        <p:nvSpPr>
          <p:cNvPr id="68721" name="Line 344"/>
          <p:cNvSpPr>
            <a:spLocks noChangeShapeType="1"/>
          </p:cNvSpPr>
          <p:nvPr/>
        </p:nvSpPr>
        <p:spPr bwMode="auto">
          <a:xfrm>
            <a:off x="5694363" y="4559300"/>
            <a:ext cx="1982787" cy="0"/>
          </a:xfrm>
          <a:prstGeom prst="line">
            <a:avLst/>
          </a:prstGeom>
          <a:noFill/>
          <a:ln w="28575">
            <a:solidFill>
              <a:schemeClr val="tx1"/>
            </a:solidFill>
            <a:round/>
          </a:ln>
        </p:spPr>
        <p:txBody>
          <a:bodyPr/>
          <a:lstStyle/>
          <a:p>
            <a:endParaRPr lang="zh-CN" altLang="en-US"/>
          </a:p>
        </p:txBody>
      </p:sp>
      <p:sp>
        <p:nvSpPr>
          <p:cNvPr id="68722" name="Oval 345"/>
          <p:cNvSpPr>
            <a:spLocks noChangeArrowheads="1"/>
          </p:cNvSpPr>
          <p:nvPr/>
        </p:nvSpPr>
        <p:spPr bwMode="auto">
          <a:xfrm>
            <a:off x="5907088" y="4489450"/>
            <a:ext cx="119062" cy="119063"/>
          </a:xfrm>
          <a:prstGeom prst="ellipse">
            <a:avLst/>
          </a:prstGeom>
          <a:solidFill>
            <a:srgbClr val="FFFFFF"/>
          </a:solidFill>
          <a:ln w="30163">
            <a:solidFill>
              <a:srgbClr val="000000"/>
            </a:solidFill>
            <a:round/>
          </a:ln>
        </p:spPr>
        <p:txBody>
          <a:bodyPr/>
          <a:lstStyle/>
          <a:p>
            <a:endParaRPr lang="zh-CN" altLang="en-US"/>
          </a:p>
        </p:txBody>
      </p:sp>
      <p:sp>
        <p:nvSpPr>
          <p:cNvPr id="68723" name="Rectangle 346"/>
          <p:cNvSpPr>
            <a:spLocks noChangeArrowheads="1"/>
          </p:cNvSpPr>
          <p:nvPr/>
        </p:nvSpPr>
        <p:spPr bwMode="auto">
          <a:xfrm>
            <a:off x="6900863" y="3292475"/>
            <a:ext cx="615950" cy="304800"/>
          </a:xfrm>
          <a:prstGeom prst="rect">
            <a:avLst/>
          </a:prstGeom>
          <a:noFill/>
          <a:ln w="9525">
            <a:noFill/>
            <a:miter lim="800000"/>
          </a:ln>
        </p:spPr>
        <p:txBody>
          <a:bodyPr wrap="none" lIns="0" tIns="0" rIns="0" bIns="0">
            <a:spAutoFit/>
          </a:bodyPr>
          <a:lstStyle/>
          <a:p>
            <a:r>
              <a:rPr kumimoji="1" lang="en-US" altLang="zh-CN" sz="2000" b="1">
                <a:latin typeface="Arial" panose="020B0604020202020204" pitchFamily="34" charset="0"/>
              </a:rPr>
              <a:t>LAN</a:t>
            </a:r>
            <a:r>
              <a:rPr kumimoji="1" lang="en-US" altLang="zh-CN" sz="2000" b="1" baseline="-25000">
                <a:latin typeface="Arial" panose="020B0604020202020204" pitchFamily="34" charset="0"/>
              </a:rPr>
              <a:t>2</a:t>
            </a:r>
            <a:endParaRPr kumimoji="1" lang="en-US" altLang="zh-CN" sz="2000" baseline="-25000">
              <a:latin typeface="Arial" panose="020B0604020202020204" pitchFamily="34" charset="0"/>
            </a:endParaRPr>
          </a:p>
        </p:txBody>
      </p:sp>
      <p:sp>
        <p:nvSpPr>
          <p:cNvPr id="68724" name="Rectangle 347"/>
          <p:cNvSpPr>
            <a:spLocks noChangeArrowheads="1"/>
          </p:cNvSpPr>
          <p:nvPr/>
        </p:nvSpPr>
        <p:spPr bwMode="auto">
          <a:xfrm>
            <a:off x="2417763" y="2022475"/>
            <a:ext cx="615950" cy="304800"/>
          </a:xfrm>
          <a:prstGeom prst="rect">
            <a:avLst/>
          </a:prstGeom>
          <a:noFill/>
          <a:ln w="9525">
            <a:noFill/>
            <a:miter lim="800000"/>
          </a:ln>
        </p:spPr>
        <p:txBody>
          <a:bodyPr wrap="none" lIns="0" tIns="0" rIns="0" bIns="0">
            <a:spAutoFit/>
          </a:bodyPr>
          <a:lstStyle/>
          <a:p>
            <a:r>
              <a:rPr kumimoji="1" lang="en-US" altLang="zh-CN" sz="2000" b="1">
                <a:latin typeface="Arial" panose="020B0604020202020204" pitchFamily="34" charset="0"/>
              </a:rPr>
              <a:t>LAN</a:t>
            </a:r>
            <a:r>
              <a:rPr kumimoji="1" lang="en-US" altLang="zh-CN" sz="2000" b="1" baseline="-25000">
                <a:latin typeface="Arial" panose="020B0604020202020204" pitchFamily="34" charset="0"/>
              </a:rPr>
              <a:t>1</a:t>
            </a:r>
            <a:endParaRPr kumimoji="1" lang="en-US" altLang="zh-CN" sz="2000" baseline="-25000">
              <a:latin typeface="Arial" panose="020B0604020202020204" pitchFamily="34" charset="0"/>
            </a:endParaRPr>
          </a:p>
        </p:txBody>
      </p:sp>
      <p:sp>
        <p:nvSpPr>
          <p:cNvPr id="68725" name="Line 348"/>
          <p:cNvSpPr>
            <a:spLocks noChangeShapeType="1"/>
          </p:cNvSpPr>
          <p:nvPr/>
        </p:nvSpPr>
        <p:spPr bwMode="auto">
          <a:xfrm rot="-5400000">
            <a:off x="5056982" y="142081"/>
            <a:ext cx="0" cy="3967163"/>
          </a:xfrm>
          <a:prstGeom prst="line">
            <a:avLst/>
          </a:prstGeom>
          <a:noFill/>
          <a:ln w="38100">
            <a:solidFill>
              <a:schemeClr val="tx1"/>
            </a:solidFill>
            <a:round/>
          </a:ln>
        </p:spPr>
        <p:txBody>
          <a:bodyPr/>
          <a:lstStyle/>
          <a:p>
            <a:endParaRPr lang="zh-CN" altLang="en-US"/>
          </a:p>
        </p:txBody>
      </p:sp>
      <p:sp>
        <p:nvSpPr>
          <p:cNvPr id="68726" name="Rectangle 349"/>
          <p:cNvSpPr>
            <a:spLocks noChangeArrowheads="1"/>
          </p:cNvSpPr>
          <p:nvPr/>
        </p:nvSpPr>
        <p:spPr bwMode="auto">
          <a:xfrm>
            <a:off x="984250" y="5964238"/>
            <a:ext cx="762000" cy="306387"/>
          </a:xfrm>
          <a:prstGeom prst="rect">
            <a:avLst/>
          </a:prstGeom>
          <a:noFill/>
          <a:ln w="9525">
            <a:noFill/>
            <a:miter lim="800000"/>
          </a:ln>
        </p:spPr>
        <p:txBody>
          <a:bodyPr wrap="none" lIns="0" tIns="0" rIns="0" bIns="0">
            <a:spAutoFit/>
          </a:bodyPr>
          <a:lstStyle/>
          <a:p>
            <a:r>
              <a:rPr kumimoji="1" lang="zh-CN" altLang="en-US" sz="2000">
                <a:latin typeface="Arial" panose="020B0604020202020204" pitchFamily="34" charset="0"/>
              </a:rPr>
              <a:t>互联网</a:t>
            </a:r>
          </a:p>
        </p:txBody>
      </p:sp>
      <p:sp>
        <p:nvSpPr>
          <p:cNvPr id="68727" name="Line 350"/>
          <p:cNvSpPr>
            <a:spLocks noChangeShapeType="1"/>
          </p:cNvSpPr>
          <p:nvPr/>
        </p:nvSpPr>
        <p:spPr bwMode="auto">
          <a:xfrm flipV="1">
            <a:off x="1373188" y="5541963"/>
            <a:ext cx="423862" cy="422275"/>
          </a:xfrm>
          <a:prstGeom prst="line">
            <a:avLst/>
          </a:prstGeom>
          <a:noFill/>
          <a:ln w="9525">
            <a:solidFill>
              <a:schemeClr val="tx1"/>
            </a:solidFill>
            <a:round/>
            <a:tailEnd type="triangle" w="sm" len="med"/>
          </a:ln>
        </p:spPr>
        <p:txBody>
          <a:bodyPr/>
          <a:lstStyle/>
          <a:p>
            <a:endParaRPr lang="zh-CN" altLang="en-US"/>
          </a:p>
        </p:txBody>
      </p:sp>
      <p:sp>
        <p:nvSpPr>
          <p:cNvPr id="68728" name="Line 351"/>
          <p:cNvSpPr>
            <a:spLocks noChangeShapeType="1"/>
          </p:cNvSpPr>
          <p:nvPr/>
        </p:nvSpPr>
        <p:spPr bwMode="auto">
          <a:xfrm>
            <a:off x="3378200" y="1347788"/>
            <a:ext cx="0" cy="777875"/>
          </a:xfrm>
          <a:prstGeom prst="line">
            <a:avLst/>
          </a:prstGeom>
          <a:noFill/>
          <a:ln w="28575">
            <a:solidFill>
              <a:schemeClr val="tx1"/>
            </a:solidFill>
            <a:round/>
          </a:ln>
        </p:spPr>
        <p:txBody>
          <a:bodyPr/>
          <a:lstStyle/>
          <a:p>
            <a:endParaRPr lang="zh-CN" altLang="en-US"/>
          </a:p>
        </p:txBody>
      </p:sp>
      <p:sp>
        <p:nvSpPr>
          <p:cNvPr id="68729" name="Oval 352"/>
          <p:cNvSpPr>
            <a:spLocks noChangeArrowheads="1"/>
          </p:cNvSpPr>
          <p:nvPr/>
        </p:nvSpPr>
        <p:spPr bwMode="auto">
          <a:xfrm>
            <a:off x="3322638" y="1730375"/>
            <a:ext cx="93662" cy="92075"/>
          </a:xfrm>
          <a:prstGeom prst="ellipse">
            <a:avLst/>
          </a:prstGeom>
          <a:solidFill>
            <a:srgbClr val="FFFFFF"/>
          </a:solidFill>
          <a:ln w="30163">
            <a:solidFill>
              <a:srgbClr val="000000"/>
            </a:solidFill>
            <a:round/>
          </a:ln>
        </p:spPr>
        <p:txBody>
          <a:bodyPr/>
          <a:lstStyle/>
          <a:p>
            <a:endParaRPr lang="zh-CN" altLang="en-US"/>
          </a:p>
        </p:txBody>
      </p:sp>
      <p:grpSp>
        <p:nvGrpSpPr>
          <p:cNvPr id="68730" name="Group 353"/>
          <p:cNvGrpSpPr/>
          <p:nvPr/>
        </p:nvGrpSpPr>
        <p:grpSpPr bwMode="auto">
          <a:xfrm>
            <a:off x="3105150" y="898525"/>
            <a:ext cx="506413" cy="514350"/>
            <a:chOff x="1813" y="593"/>
            <a:chExt cx="343" cy="352"/>
          </a:xfrm>
        </p:grpSpPr>
        <p:grpSp>
          <p:nvGrpSpPr>
            <p:cNvPr id="68790" name="Group 354"/>
            <p:cNvGrpSpPr/>
            <p:nvPr/>
          </p:nvGrpSpPr>
          <p:grpSpPr bwMode="auto">
            <a:xfrm>
              <a:off x="1821" y="599"/>
              <a:ext cx="335" cy="346"/>
              <a:chOff x="1821" y="599"/>
              <a:chExt cx="335" cy="346"/>
            </a:xfrm>
          </p:grpSpPr>
          <p:sp>
            <p:nvSpPr>
              <p:cNvPr id="68804" name="Freeform 355"/>
              <p:cNvSpPr/>
              <p:nvPr/>
            </p:nvSpPr>
            <p:spPr bwMode="auto">
              <a:xfrm>
                <a:off x="1830" y="779"/>
                <a:ext cx="316" cy="33"/>
              </a:xfrm>
              <a:custGeom>
                <a:avLst/>
                <a:gdLst>
                  <a:gd name="T0" fmla="*/ 0 w 316"/>
                  <a:gd name="T1" fmla="*/ 33 h 33"/>
                  <a:gd name="T2" fmla="*/ 37 w 316"/>
                  <a:gd name="T3" fmla="*/ 0 h 33"/>
                  <a:gd name="T4" fmla="*/ 278 w 316"/>
                  <a:gd name="T5" fmla="*/ 0 h 33"/>
                  <a:gd name="T6" fmla="*/ 316 w 316"/>
                  <a:gd name="T7" fmla="*/ 33 h 33"/>
                  <a:gd name="T8" fmla="*/ 0 w 316"/>
                  <a:gd name="T9" fmla="*/ 33 h 33"/>
                  <a:gd name="T10" fmla="*/ 0 60000 65536"/>
                  <a:gd name="T11" fmla="*/ 0 60000 65536"/>
                  <a:gd name="T12" fmla="*/ 0 60000 65536"/>
                  <a:gd name="T13" fmla="*/ 0 60000 65536"/>
                  <a:gd name="T14" fmla="*/ 0 60000 65536"/>
                  <a:gd name="T15" fmla="*/ 0 w 316"/>
                  <a:gd name="T16" fmla="*/ 0 h 33"/>
                  <a:gd name="T17" fmla="*/ 316 w 316"/>
                  <a:gd name="T18" fmla="*/ 33 h 33"/>
                </a:gdLst>
                <a:ahLst/>
                <a:cxnLst>
                  <a:cxn ang="T10">
                    <a:pos x="T0" y="T1"/>
                  </a:cxn>
                  <a:cxn ang="T11">
                    <a:pos x="T2" y="T3"/>
                  </a:cxn>
                  <a:cxn ang="T12">
                    <a:pos x="T4" y="T5"/>
                  </a:cxn>
                  <a:cxn ang="T13">
                    <a:pos x="T6" y="T7"/>
                  </a:cxn>
                  <a:cxn ang="T14">
                    <a:pos x="T8" y="T9"/>
                  </a:cxn>
                </a:cxnLst>
                <a:rect l="T15" t="T16" r="T17" b="T18"/>
                <a:pathLst>
                  <a:path w="316" h="33">
                    <a:moveTo>
                      <a:pt x="0" y="33"/>
                    </a:moveTo>
                    <a:lnTo>
                      <a:pt x="37" y="0"/>
                    </a:lnTo>
                    <a:lnTo>
                      <a:pt x="278" y="0"/>
                    </a:lnTo>
                    <a:lnTo>
                      <a:pt x="316" y="33"/>
                    </a:lnTo>
                    <a:lnTo>
                      <a:pt x="0" y="33"/>
                    </a:lnTo>
                    <a:close/>
                  </a:path>
                </a:pathLst>
              </a:custGeom>
              <a:solidFill>
                <a:srgbClr val="000000"/>
              </a:solidFill>
              <a:ln w="9525">
                <a:noFill/>
                <a:round/>
              </a:ln>
            </p:spPr>
            <p:txBody>
              <a:bodyPr/>
              <a:lstStyle/>
              <a:p>
                <a:endParaRPr lang="zh-CN" altLang="en-US"/>
              </a:p>
            </p:txBody>
          </p:sp>
          <p:sp>
            <p:nvSpPr>
              <p:cNvPr id="68805" name="Freeform 356"/>
              <p:cNvSpPr/>
              <p:nvPr/>
            </p:nvSpPr>
            <p:spPr bwMode="auto">
              <a:xfrm>
                <a:off x="1830" y="779"/>
                <a:ext cx="316" cy="33"/>
              </a:xfrm>
              <a:custGeom>
                <a:avLst/>
                <a:gdLst>
                  <a:gd name="T0" fmla="*/ 0 w 316"/>
                  <a:gd name="T1" fmla="*/ 33 h 33"/>
                  <a:gd name="T2" fmla="*/ 37 w 316"/>
                  <a:gd name="T3" fmla="*/ 0 h 33"/>
                  <a:gd name="T4" fmla="*/ 278 w 316"/>
                  <a:gd name="T5" fmla="*/ 0 h 33"/>
                  <a:gd name="T6" fmla="*/ 316 w 316"/>
                  <a:gd name="T7" fmla="*/ 33 h 33"/>
                  <a:gd name="T8" fmla="*/ 0 w 316"/>
                  <a:gd name="T9" fmla="*/ 33 h 33"/>
                  <a:gd name="T10" fmla="*/ 0 60000 65536"/>
                  <a:gd name="T11" fmla="*/ 0 60000 65536"/>
                  <a:gd name="T12" fmla="*/ 0 60000 65536"/>
                  <a:gd name="T13" fmla="*/ 0 60000 65536"/>
                  <a:gd name="T14" fmla="*/ 0 60000 65536"/>
                  <a:gd name="T15" fmla="*/ 0 w 316"/>
                  <a:gd name="T16" fmla="*/ 0 h 33"/>
                  <a:gd name="T17" fmla="*/ 316 w 316"/>
                  <a:gd name="T18" fmla="*/ 33 h 33"/>
                </a:gdLst>
                <a:ahLst/>
                <a:cxnLst>
                  <a:cxn ang="T10">
                    <a:pos x="T0" y="T1"/>
                  </a:cxn>
                  <a:cxn ang="T11">
                    <a:pos x="T2" y="T3"/>
                  </a:cxn>
                  <a:cxn ang="T12">
                    <a:pos x="T4" y="T5"/>
                  </a:cxn>
                  <a:cxn ang="T13">
                    <a:pos x="T6" y="T7"/>
                  </a:cxn>
                  <a:cxn ang="T14">
                    <a:pos x="T8" y="T9"/>
                  </a:cxn>
                </a:cxnLst>
                <a:rect l="T15" t="T16" r="T17" b="T18"/>
                <a:pathLst>
                  <a:path w="316" h="33">
                    <a:moveTo>
                      <a:pt x="0" y="33"/>
                    </a:moveTo>
                    <a:lnTo>
                      <a:pt x="37" y="0"/>
                    </a:lnTo>
                    <a:lnTo>
                      <a:pt x="278" y="0"/>
                    </a:lnTo>
                    <a:lnTo>
                      <a:pt x="316" y="33"/>
                    </a:lnTo>
                    <a:lnTo>
                      <a:pt x="0" y="33"/>
                    </a:lnTo>
                    <a:close/>
                  </a:path>
                </a:pathLst>
              </a:custGeom>
              <a:solidFill>
                <a:srgbClr val="000000"/>
              </a:solidFill>
              <a:ln w="9525">
                <a:noFill/>
                <a:round/>
              </a:ln>
            </p:spPr>
            <p:txBody>
              <a:bodyPr/>
              <a:lstStyle/>
              <a:p>
                <a:endParaRPr lang="zh-CN" altLang="en-US"/>
              </a:p>
            </p:txBody>
          </p:sp>
          <p:sp>
            <p:nvSpPr>
              <p:cNvPr id="68806" name="Freeform 357"/>
              <p:cNvSpPr/>
              <p:nvPr/>
            </p:nvSpPr>
            <p:spPr bwMode="auto">
              <a:xfrm>
                <a:off x="1877" y="599"/>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 name="T10" fmla="*/ 0 60000 65536"/>
                  <a:gd name="T11" fmla="*/ 0 60000 65536"/>
                  <a:gd name="T12" fmla="*/ 0 60000 65536"/>
                  <a:gd name="T13" fmla="*/ 0 60000 65536"/>
                  <a:gd name="T14" fmla="*/ 0 60000 65536"/>
                  <a:gd name="T15" fmla="*/ 0 w 223"/>
                  <a:gd name="T16" fmla="*/ 0 h 23"/>
                  <a:gd name="T17" fmla="*/ 223 w 223"/>
                  <a:gd name="T18" fmla="*/ 23 h 23"/>
                </a:gdLst>
                <a:ahLst/>
                <a:cxnLst>
                  <a:cxn ang="T10">
                    <a:pos x="T0" y="T1"/>
                  </a:cxn>
                  <a:cxn ang="T11">
                    <a:pos x="T2" y="T3"/>
                  </a:cxn>
                  <a:cxn ang="T12">
                    <a:pos x="T4" y="T5"/>
                  </a:cxn>
                  <a:cxn ang="T13">
                    <a:pos x="T6" y="T7"/>
                  </a:cxn>
                  <a:cxn ang="T14">
                    <a:pos x="T8" y="T9"/>
                  </a:cxn>
                </a:cxnLst>
                <a:rect l="T15" t="T16" r="T17" b="T18"/>
                <a:pathLst>
                  <a:path w="223" h="23">
                    <a:moveTo>
                      <a:pt x="0" y="23"/>
                    </a:moveTo>
                    <a:lnTo>
                      <a:pt x="27" y="0"/>
                    </a:lnTo>
                    <a:lnTo>
                      <a:pt x="196" y="0"/>
                    </a:lnTo>
                    <a:lnTo>
                      <a:pt x="223" y="23"/>
                    </a:lnTo>
                    <a:lnTo>
                      <a:pt x="0" y="23"/>
                    </a:lnTo>
                    <a:close/>
                  </a:path>
                </a:pathLst>
              </a:custGeom>
              <a:solidFill>
                <a:srgbClr val="000000"/>
              </a:solidFill>
              <a:ln w="9525">
                <a:noFill/>
                <a:round/>
              </a:ln>
            </p:spPr>
            <p:txBody>
              <a:bodyPr/>
              <a:lstStyle/>
              <a:p>
                <a:endParaRPr lang="zh-CN" altLang="en-US"/>
              </a:p>
            </p:txBody>
          </p:sp>
          <p:sp>
            <p:nvSpPr>
              <p:cNvPr id="68807" name="Freeform 358"/>
              <p:cNvSpPr/>
              <p:nvPr/>
            </p:nvSpPr>
            <p:spPr bwMode="auto">
              <a:xfrm>
                <a:off x="1877" y="599"/>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 name="T10" fmla="*/ 0 60000 65536"/>
                  <a:gd name="T11" fmla="*/ 0 60000 65536"/>
                  <a:gd name="T12" fmla="*/ 0 60000 65536"/>
                  <a:gd name="T13" fmla="*/ 0 60000 65536"/>
                  <a:gd name="T14" fmla="*/ 0 60000 65536"/>
                  <a:gd name="T15" fmla="*/ 0 w 223"/>
                  <a:gd name="T16" fmla="*/ 0 h 23"/>
                  <a:gd name="T17" fmla="*/ 223 w 223"/>
                  <a:gd name="T18" fmla="*/ 23 h 23"/>
                </a:gdLst>
                <a:ahLst/>
                <a:cxnLst>
                  <a:cxn ang="T10">
                    <a:pos x="T0" y="T1"/>
                  </a:cxn>
                  <a:cxn ang="T11">
                    <a:pos x="T2" y="T3"/>
                  </a:cxn>
                  <a:cxn ang="T12">
                    <a:pos x="T4" y="T5"/>
                  </a:cxn>
                  <a:cxn ang="T13">
                    <a:pos x="T6" y="T7"/>
                  </a:cxn>
                  <a:cxn ang="T14">
                    <a:pos x="T8" y="T9"/>
                  </a:cxn>
                </a:cxnLst>
                <a:rect l="T15" t="T16" r="T17" b="T18"/>
                <a:pathLst>
                  <a:path w="223" h="23">
                    <a:moveTo>
                      <a:pt x="0" y="23"/>
                    </a:moveTo>
                    <a:lnTo>
                      <a:pt x="27" y="0"/>
                    </a:lnTo>
                    <a:lnTo>
                      <a:pt x="196" y="0"/>
                    </a:lnTo>
                    <a:lnTo>
                      <a:pt x="223" y="23"/>
                    </a:lnTo>
                    <a:lnTo>
                      <a:pt x="0" y="23"/>
                    </a:lnTo>
                    <a:close/>
                  </a:path>
                </a:pathLst>
              </a:custGeom>
              <a:solidFill>
                <a:srgbClr val="000000"/>
              </a:solidFill>
              <a:ln w="9525">
                <a:noFill/>
                <a:round/>
              </a:ln>
            </p:spPr>
            <p:txBody>
              <a:bodyPr/>
              <a:lstStyle/>
              <a:p>
                <a:endParaRPr lang="zh-CN" altLang="en-US"/>
              </a:p>
            </p:txBody>
          </p:sp>
          <p:sp>
            <p:nvSpPr>
              <p:cNvPr id="68808" name="Rectangle 359"/>
              <p:cNvSpPr>
                <a:spLocks noChangeArrowheads="1"/>
              </p:cNvSpPr>
              <p:nvPr/>
            </p:nvSpPr>
            <p:spPr bwMode="auto">
              <a:xfrm>
                <a:off x="1877" y="622"/>
                <a:ext cx="223" cy="176"/>
              </a:xfrm>
              <a:prstGeom prst="rect">
                <a:avLst/>
              </a:prstGeom>
              <a:solidFill>
                <a:srgbClr val="000000"/>
              </a:solidFill>
              <a:ln w="9525">
                <a:noFill/>
                <a:miter lim="800000"/>
              </a:ln>
            </p:spPr>
            <p:txBody>
              <a:bodyPr/>
              <a:lstStyle/>
              <a:p>
                <a:endParaRPr lang="zh-CN" altLang="en-US"/>
              </a:p>
            </p:txBody>
          </p:sp>
          <p:sp>
            <p:nvSpPr>
              <p:cNvPr id="68809" name="Rectangle 360"/>
              <p:cNvSpPr>
                <a:spLocks noChangeArrowheads="1"/>
              </p:cNvSpPr>
              <p:nvPr/>
            </p:nvSpPr>
            <p:spPr bwMode="auto">
              <a:xfrm>
                <a:off x="1832" y="810"/>
                <a:ext cx="314" cy="78"/>
              </a:xfrm>
              <a:prstGeom prst="rect">
                <a:avLst/>
              </a:prstGeom>
              <a:solidFill>
                <a:srgbClr val="000000"/>
              </a:solidFill>
              <a:ln w="9525">
                <a:noFill/>
                <a:miter lim="800000"/>
              </a:ln>
            </p:spPr>
            <p:txBody>
              <a:bodyPr/>
              <a:lstStyle/>
              <a:p>
                <a:endParaRPr lang="zh-CN" altLang="en-US"/>
              </a:p>
            </p:txBody>
          </p:sp>
          <p:sp>
            <p:nvSpPr>
              <p:cNvPr id="68810" name="Rectangle 361"/>
              <p:cNvSpPr>
                <a:spLocks noChangeArrowheads="1"/>
              </p:cNvSpPr>
              <p:nvPr/>
            </p:nvSpPr>
            <p:spPr bwMode="auto">
              <a:xfrm>
                <a:off x="1898" y="644"/>
                <a:ext cx="182" cy="135"/>
              </a:xfrm>
              <a:prstGeom prst="rect">
                <a:avLst/>
              </a:prstGeom>
              <a:solidFill>
                <a:srgbClr val="000000"/>
              </a:solidFill>
              <a:ln w="9525">
                <a:noFill/>
                <a:miter lim="800000"/>
              </a:ln>
            </p:spPr>
            <p:txBody>
              <a:bodyPr/>
              <a:lstStyle/>
              <a:p>
                <a:endParaRPr lang="zh-CN" altLang="en-US"/>
              </a:p>
            </p:txBody>
          </p:sp>
          <p:sp>
            <p:nvSpPr>
              <p:cNvPr id="68811" name="Line 362"/>
              <p:cNvSpPr>
                <a:spLocks noChangeShapeType="1"/>
              </p:cNvSpPr>
              <p:nvPr/>
            </p:nvSpPr>
            <p:spPr bwMode="auto">
              <a:xfrm flipH="1">
                <a:off x="2047" y="840"/>
                <a:ext cx="74" cy="1"/>
              </a:xfrm>
              <a:prstGeom prst="line">
                <a:avLst/>
              </a:prstGeom>
              <a:noFill/>
              <a:ln w="9525">
                <a:solidFill>
                  <a:srgbClr val="000000"/>
                </a:solidFill>
                <a:round/>
              </a:ln>
            </p:spPr>
            <p:txBody>
              <a:bodyPr/>
              <a:lstStyle/>
              <a:p>
                <a:endParaRPr lang="zh-CN" altLang="en-US"/>
              </a:p>
            </p:txBody>
          </p:sp>
          <p:grpSp>
            <p:nvGrpSpPr>
              <p:cNvPr id="68812" name="Group 363"/>
              <p:cNvGrpSpPr/>
              <p:nvPr/>
            </p:nvGrpSpPr>
            <p:grpSpPr bwMode="auto">
              <a:xfrm>
                <a:off x="1821" y="895"/>
                <a:ext cx="335" cy="50"/>
                <a:chOff x="1821" y="895"/>
                <a:chExt cx="335" cy="50"/>
              </a:xfrm>
            </p:grpSpPr>
            <p:sp>
              <p:nvSpPr>
                <p:cNvPr id="68813" name="Freeform 364"/>
                <p:cNvSpPr/>
                <p:nvPr/>
              </p:nvSpPr>
              <p:spPr bwMode="auto">
                <a:xfrm>
                  <a:off x="1821" y="895"/>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 name="T10" fmla="*/ 0 60000 65536"/>
                    <a:gd name="T11" fmla="*/ 0 60000 65536"/>
                    <a:gd name="T12" fmla="*/ 0 60000 65536"/>
                    <a:gd name="T13" fmla="*/ 0 60000 65536"/>
                    <a:gd name="T14" fmla="*/ 0 60000 65536"/>
                    <a:gd name="T15" fmla="*/ 0 w 335"/>
                    <a:gd name="T16" fmla="*/ 0 h 38"/>
                    <a:gd name="T17" fmla="*/ 335 w 335"/>
                    <a:gd name="T18" fmla="*/ 38 h 38"/>
                  </a:gdLst>
                  <a:ahLst/>
                  <a:cxnLst>
                    <a:cxn ang="T10">
                      <a:pos x="T0" y="T1"/>
                    </a:cxn>
                    <a:cxn ang="T11">
                      <a:pos x="T2" y="T3"/>
                    </a:cxn>
                    <a:cxn ang="T12">
                      <a:pos x="T4" y="T5"/>
                    </a:cxn>
                    <a:cxn ang="T13">
                      <a:pos x="T6" y="T7"/>
                    </a:cxn>
                    <a:cxn ang="T14">
                      <a:pos x="T8" y="T9"/>
                    </a:cxn>
                  </a:cxnLst>
                  <a:rect l="T15" t="T16" r="T17" b="T18"/>
                  <a:pathLst>
                    <a:path w="335" h="38">
                      <a:moveTo>
                        <a:pt x="0" y="38"/>
                      </a:moveTo>
                      <a:lnTo>
                        <a:pt x="40" y="0"/>
                      </a:lnTo>
                      <a:lnTo>
                        <a:pt x="296" y="0"/>
                      </a:lnTo>
                      <a:lnTo>
                        <a:pt x="335" y="38"/>
                      </a:lnTo>
                      <a:lnTo>
                        <a:pt x="0" y="38"/>
                      </a:lnTo>
                      <a:close/>
                    </a:path>
                  </a:pathLst>
                </a:custGeom>
                <a:solidFill>
                  <a:srgbClr val="000000"/>
                </a:solidFill>
                <a:ln w="9525">
                  <a:noFill/>
                  <a:round/>
                </a:ln>
              </p:spPr>
              <p:txBody>
                <a:bodyPr/>
                <a:lstStyle/>
                <a:p>
                  <a:endParaRPr lang="zh-CN" altLang="en-US"/>
                </a:p>
              </p:txBody>
            </p:sp>
            <p:sp>
              <p:nvSpPr>
                <p:cNvPr id="68814" name="Freeform 365"/>
                <p:cNvSpPr/>
                <p:nvPr/>
              </p:nvSpPr>
              <p:spPr bwMode="auto">
                <a:xfrm>
                  <a:off x="1821" y="895"/>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 name="T10" fmla="*/ 0 60000 65536"/>
                    <a:gd name="T11" fmla="*/ 0 60000 65536"/>
                    <a:gd name="T12" fmla="*/ 0 60000 65536"/>
                    <a:gd name="T13" fmla="*/ 0 60000 65536"/>
                    <a:gd name="T14" fmla="*/ 0 60000 65536"/>
                    <a:gd name="T15" fmla="*/ 0 w 335"/>
                    <a:gd name="T16" fmla="*/ 0 h 38"/>
                    <a:gd name="T17" fmla="*/ 335 w 335"/>
                    <a:gd name="T18" fmla="*/ 38 h 38"/>
                  </a:gdLst>
                  <a:ahLst/>
                  <a:cxnLst>
                    <a:cxn ang="T10">
                      <a:pos x="T0" y="T1"/>
                    </a:cxn>
                    <a:cxn ang="T11">
                      <a:pos x="T2" y="T3"/>
                    </a:cxn>
                    <a:cxn ang="T12">
                      <a:pos x="T4" y="T5"/>
                    </a:cxn>
                    <a:cxn ang="T13">
                      <a:pos x="T6" y="T7"/>
                    </a:cxn>
                    <a:cxn ang="T14">
                      <a:pos x="T8" y="T9"/>
                    </a:cxn>
                  </a:cxnLst>
                  <a:rect l="T15" t="T16" r="T17" b="T18"/>
                  <a:pathLst>
                    <a:path w="335" h="38">
                      <a:moveTo>
                        <a:pt x="0" y="38"/>
                      </a:moveTo>
                      <a:lnTo>
                        <a:pt x="40" y="0"/>
                      </a:lnTo>
                      <a:lnTo>
                        <a:pt x="296" y="0"/>
                      </a:lnTo>
                      <a:lnTo>
                        <a:pt x="335" y="38"/>
                      </a:lnTo>
                      <a:lnTo>
                        <a:pt x="0" y="38"/>
                      </a:lnTo>
                      <a:close/>
                    </a:path>
                  </a:pathLst>
                </a:custGeom>
                <a:solidFill>
                  <a:srgbClr val="000000"/>
                </a:solidFill>
                <a:ln w="9525">
                  <a:noFill/>
                  <a:round/>
                </a:ln>
              </p:spPr>
              <p:txBody>
                <a:bodyPr/>
                <a:lstStyle/>
                <a:p>
                  <a:endParaRPr lang="zh-CN" altLang="en-US"/>
                </a:p>
              </p:txBody>
            </p:sp>
            <p:sp>
              <p:nvSpPr>
                <p:cNvPr id="68815" name="Rectangle 366"/>
                <p:cNvSpPr>
                  <a:spLocks noChangeArrowheads="1"/>
                </p:cNvSpPr>
                <p:nvPr/>
              </p:nvSpPr>
              <p:spPr bwMode="auto">
                <a:xfrm>
                  <a:off x="1823" y="931"/>
                  <a:ext cx="331" cy="14"/>
                </a:xfrm>
                <a:prstGeom prst="rect">
                  <a:avLst/>
                </a:prstGeom>
                <a:solidFill>
                  <a:srgbClr val="000000"/>
                </a:solidFill>
                <a:ln w="9525">
                  <a:noFill/>
                  <a:miter lim="800000"/>
                </a:ln>
              </p:spPr>
              <p:txBody>
                <a:bodyPr/>
                <a:lstStyle/>
                <a:p>
                  <a:endParaRPr lang="zh-CN" altLang="en-US"/>
                </a:p>
              </p:txBody>
            </p:sp>
          </p:grpSp>
        </p:grpSp>
        <p:grpSp>
          <p:nvGrpSpPr>
            <p:cNvPr id="68791" name="Group 367"/>
            <p:cNvGrpSpPr/>
            <p:nvPr/>
          </p:nvGrpSpPr>
          <p:grpSpPr bwMode="auto">
            <a:xfrm>
              <a:off x="1813" y="593"/>
              <a:ext cx="335" cy="346"/>
              <a:chOff x="1813" y="593"/>
              <a:chExt cx="335" cy="346"/>
            </a:xfrm>
          </p:grpSpPr>
          <p:sp>
            <p:nvSpPr>
              <p:cNvPr id="68792" name="Freeform 368"/>
              <p:cNvSpPr/>
              <p:nvPr/>
            </p:nvSpPr>
            <p:spPr bwMode="auto">
              <a:xfrm>
                <a:off x="1821" y="772"/>
                <a:ext cx="316" cy="34"/>
              </a:xfrm>
              <a:custGeom>
                <a:avLst/>
                <a:gdLst>
                  <a:gd name="T0" fmla="*/ 0 w 316"/>
                  <a:gd name="T1" fmla="*/ 34 h 34"/>
                  <a:gd name="T2" fmla="*/ 38 w 316"/>
                  <a:gd name="T3" fmla="*/ 0 h 34"/>
                  <a:gd name="T4" fmla="*/ 279 w 316"/>
                  <a:gd name="T5" fmla="*/ 0 h 34"/>
                  <a:gd name="T6" fmla="*/ 316 w 316"/>
                  <a:gd name="T7" fmla="*/ 34 h 34"/>
                  <a:gd name="T8" fmla="*/ 0 w 316"/>
                  <a:gd name="T9" fmla="*/ 34 h 34"/>
                  <a:gd name="T10" fmla="*/ 0 60000 65536"/>
                  <a:gd name="T11" fmla="*/ 0 60000 65536"/>
                  <a:gd name="T12" fmla="*/ 0 60000 65536"/>
                  <a:gd name="T13" fmla="*/ 0 60000 65536"/>
                  <a:gd name="T14" fmla="*/ 0 60000 65536"/>
                  <a:gd name="T15" fmla="*/ 0 w 316"/>
                  <a:gd name="T16" fmla="*/ 0 h 34"/>
                  <a:gd name="T17" fmla="*/ 316 w 316"/>
                  <a:gd name="T18" fmla="*/ 34 h 34"/>
                </a:gdLst>
                <a:ahLst/>
                <a:cxnLst>
                  <a:cxn ang="T10">
                    <a:pos x="T0" y="T1"/>
                  </a:cxn>
                  <a:cxn ang="T11">
                    <a:pos x="T2" y="T3"/>
                  </a:cxn>
                  <a:cxn ang="T12">
                    <a:pos x="T4" y="T5"/>
                  </a:cxn>
                  <a:cxn ang="T13">
                    <a:pos x="T6" y="T7"/>
                  </a:cxn>
                  <a:cxn ang="T14">
                    <a:pos x="T8" y="T9"/>
                  </a:cxn>
                </a:cxnLst>
                <a:rect l="T15" t="T16" r="T17" b="T18"/>
                <a:pathLst>
                  <a:path w="316" h="34">
                    <a:moveTo>
                      <a:pt x="0" y="34"/>
                    </a:moveTo>
                    <a:lnTo>
                      <a:pt x="38" y="0"/>
                    </a:lnTo>
                    <a:lnTo>
                      <a:pt x="279" y="0"/>
                    </a:lnTo>
                    <a:lnTo>
                      <a:pt x="316" y="34"/>
                    </a:lnTo>
                    <a:lnTo>
                      <a:pt x="0" y="34"/>
                    </a:lnTo>
                    <a:close/>
                  </a:path>
                </a:pathLst>
              </a:custGeom>
              <a:solidFill>
                <a:srgbClr val="C9C9B6"/>
              </a:solidFill>
              <a:ln w="9525">
                <a:noFill/>
                <a:round/>
              </a:ln>
            </p:spPr>
            <p:txBody>
              <a:bodyPr/>
              <a:lstStyle/>
              <a:p>
                <a:endParaRPr lang="zh-CN" altLang="en-US"/>
              </a:p>
            </p:txBody>
          </p:sp>
          <p:sp>
            <p:nvSpPr>
              <p:cNvPr id="68793" name="Freeform 369"/>
              <p:cNvSpPr/>
              <p:nvPr/>
            </p:nvSpPr>
            <p:spPr bwMode="auto">
              <a:xfrm>
                <a:off x="1821" y="772"/>
                <a:ext cx="316" cy="34"/>
              </a:xfrm>
              <a:custGeom>
                <a:avLst/>
                <a:gdLst>
                  <a:gd name="T0" fmla="*/ 0 w 316"/>
                  <a:gd name="T1" fmla="*/ 34 h 34"/>
                  <a:gd name="T2" fmla="*/ 38 w 316"/>
                  <a:gd name="T3" fmla="*/ 0 h 34"/>
                  <a:gd name="T4" fmla="*/ 279 w 316"/>
                  <a:gd name="T5" fmla="*/ 0 h 34"/>
                  <a:gd name="T6" fmla="*/ 316 w 316"/>
                  <a:gd name="T7" fmla="*/ 34 h 34"/>
                  <a:gd name="T8" fmla="*/ 0 w 316"/>
                  <a:gd name="T9" fmla="*/ 34 h 34"/>
                  <a:gd name="T10" fmla="*/ 0 60000 65536"/>
                  <a:gd name="T11" fmla="*/ 0 60000 65536"/>
                  <a:gd name="T12" fmla="*/ 0 60000 65536"/>
                  <a:gd name="T13" fmla="*/ 0 60000 65536"/>
                  <a:gd name="T14" fmla="*/ 0 60000 65536"/>
                  <a:gd name="T15" fmla="*/ 0 w 316"/>
                  <a:gd name="T16" fmla="*/ 0 h 34"/>
                  <a:gd name="T17" fmla="*/ 316 w 316"/>
                  <a:gd name="T18" fmla="*/ 34 h 34"/>
                </a:gdLst>
                <a:ahLst/>
                <a:cxnLst>
                  <a:cxn ang="T10">
                    <a:pos x="T0" y="T1"/>
                  </a:cxn>
                  <a:cxn ang="T11">
                    <a:pos x="T2" y="T3"/>
                  </a:cxn>
                  <a:cxn ang="T12">
                    <a:pos x="T4" y="T5"/>
                  </a:cxn>
                  <a:cxn ang="T13">
                    <a:pos x="T6" y="T7"/>
                  </a:cxn>
                  <a:cxn ang="T14">
                    <a:pos x="T8" y="T9"/>
                  </a:cxn>
                </a:cxnLst>
                <a:rect l="T15" t="T16" r="T17" b="T18"/>
                <a:pathLst>
                  <a:path w="316" h="34">
                    <a:moveTo>
                      <a:pt x="0" y="34"/>
                    </a:moveTo>
                    <a:lnTo>
                      <a:pt x="38" y="0"/>
                    </a:lnTo>
                    <a:lnTo>
                      <a:pt x="279" y="0"/>
                    </a:lnTo>
                    <a:lnTo>
                      <a:pt x="316" y="34"/>
                    </a:lnTo>
                    <a:lnTo>
                      <a:pt x="0" y="34"/>
                    </a:lnTo>
                    <a:close/>
                  </a:path>
                </a:pathLst>
              </a:custGeom>
              <a:solidFill>
                <a:srgbClr val="C9C9B6"/>
              </a:solidFill>
              <a:ln w="9525">
                <a:noFill/>
                <a:round/>
              </a:ln>
            </p:spPr>
            <p:txBody>
              <a:bodyPr/>
              <a:lstStyle/>
              <a:p>
                <a:endParaRPr lang="zh-CN" altLang="en-US"/>
              </a:p>
            </p:txBody>
          </p:sp>
          <p:sp>
            <p:nvSpPr>
              <p:cNvPr id="68794" name="Freeform 370"/>
              <p:cNvSpPr/>
              <p:nvPr/>
            </p:nvSpPr>
            <p:spPr bwMode="auto">
              <a:xfrm>
                <a:off x="1869" y="593"/>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 name="T10" fmla="*/ 0 60000 65536"/>
                  <a:gd name="T11" fmla="*/ 0 60000 65536"/>
                  <a:gd name="T12" fmla="*/ 0 60000 65536"/>
                  <a:gd name="T13" fmla="*/ 0 60000 65536"/>
                  <a:gd name="T14" fmla="*/ 0 60000 65536"/>
                  <a:gd name="T15" fmla="*/ 0 w 223"/>
                  <a:gd name="T16" fmla="*/ 0 h 23"/>
                  <a:gd name="T17" fmla="*/ 223 w 223"/>
                  <a:gd name="T18" fmla="*/ 23 h 23"/>
                </a:gdLst>
                <a:ahLst/>
                <a:cxnLst>
                  <a:cxn ang="T10">
                    <a:pos x="T0" y="T1"/>
                  </a:cxn>
                  <a:cxn ang="T11">
                    <a:pos x="T2" y="T3"/>
                  </a:cxn>
                  <a:cxn ang="T12">
                    <a:pos x="T4" y="T5"/>
                  </a:cxn>
                  <a:cxn ang="T13">
                    <a:pos x="T6" y="T7"/>
                  </a:cxn>
                  <a:cxn ang="T14">
                    <a:pos x="T8" y="T9"/>
                  </a:cxn>
                </a:cxnLst>
                <a:rect l="T15" t="T16" r="T17" b="T18"/>
                <a:pathLst>
                  <a:path w="223" h="23">
                    <a:moveTo>
                      <a:pt x="0" y="23"/>
                    </a:moveTo>
                    <a:lnTo>
                      <a:pt x="27" y="0"/>
                    </a:lnTo>
                    <a:lnTo>
                      <a:pt x="196" y="0"/>
                    </a:lnTo>
                    <a:lnTo>
                      <a:pt x="223" y="23"/>
                    </a:lnTo>
                    <a:lnTo>
                      <a:pt x="0" y="23"/>
                    </a:lnTo>
                    <a:close/>
                  </a:path>
                </a:pathLst>
              </a:custGeom>
              <a:solidFill>
                <a:srgbClr val="C9C9B6"/>
              </a:solidFill>
              <a:ln w="9525">
                <a:noFill/>
                <a:round/>
              </a:ln>
            </p:spPr>
            <p:txBody>
              <a:bodyPr/>
              <a:lstStyle/>
              <a:p>
                <a:endParaRPr lang="zh-CN" altLang="en-US"/>
              </a:p>
            </p:txBody>
          </p:sp>
          <p:sp>
            <p:nvSpPr>
              <p:cNvPr id="68795" name="Freeform 371"/>
              <p:cNvSpPr/>
              <p:nvPr/>
            </p:nvSpPr>
            <p:spPr bwMode="auto">
              <a:xfrm>
                <a:off x="1869" y="593"/>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 name="T10" fmla="*/ 0 60000 65536"/>
                  <a:gd name="T11" fmla="*/ 0 60000 65536"/>
                  <a:gd name="T12" fmla="*/ 0 60000 65536"/>
                  <a:gd name="T13" fmla="*/ 0 60000 65536"/>
                  <a:gd name="T14" fmla="*/ 0 60000 65536"/>
                  <a:gd name="T15" fmla="*/ 0 w 223"/>
                  <a:gd name="T16" fmla="*/ 0 h 23"/>
                  <a:gd name="T17" fmla="*/ 223 w 223"/>
                  <a:gd name="T18" fmla="*/ 23 h 23"/>
                </a:gdLst>
                <a:ahLst/>
                <a:cxnLst>
                  <a:cxn ang="T10">
                    <a:pos x="T0" y="T1"/>
                  </a:cxn>
                  <a:cxn ang="T11">
                    <a:pos x="T2" y="T3"/>
                  </a:cxn>
                  <a:cxn ang="T12">
                    <a:pos x="T4" y="T5"/>
                  </a:cxn>
                  <a:cxn ang="T13">
                    <a:pos x="T6" y="T7"/>
                  </a:cxn>
                  <a:cxn ang="T14">
                    <a:pos x="T8" y="T9"/>
                  </a:cxn>
                </a:cxnLst>
                <a:rect l="T15" t="T16" r="T17" b="T18"/>
                <a:pathLst>
                  <a:path w="223" h="23">
                    <a:moveTo>
                      <a:pt x="0" y="23"/>
                    </a:moveTo>
                    <a:lnTo>
                      <a:pt x="27" y="0"/>
                    </a:lnTo>
                    <a:lnTo>
                      <a:pt x="196" y="0"/>
                    </a:lnTo>
                    <a:lnTo>
                      <a:pt x="223" y="23"/>
                    </a:lnTo>
                    <a:lnTo>
                      <a:pt x="0" y="23"/>
                    </a:lnTo>
                    <a:close/>
                  </a:path>
                </a:pathLst>
              </a:custGeom>
              <a:solidFill>
                <a:srgbClr val="C9C9B6"/>
              </a:solidFill>
              <a:ln w="9525">
                <a:noFill/>
                <a:round/>
              </a:ln>
            </p:spPr>
            <p:txBody>
              <a:bodyPr/>
              <a:lstStyle/>
              <a:p>
                <a:endParaRPr lang="zh-CN" altLang="en-US"/>
              </a:p>
            </p:txBody>
          </p:sp>
          <p:sp>
            <p:nvSpPr>
              <p:cNvPr id="68796" name="Rectangle 372"/>
              <p:cNvSpPr>
                <a:spLocks noChangeArrowheads="1"/>
              </p:cNvSpPr>
              <p:nvPr/>
            </p:nvSpPr>
            <p:spPr bwMode="auto">
              <a:xfrm>
                <a:off x="1869" y="616"/>
                <a:ext cx="223" cy="175"/>
              </a:xfrm>
              <a:prstGeom prst="rect">
                <a:avLst/>
              </a:prstGeom>
              <a:solidFill>
                <a:srgbClr val="B7B79D"/>
              </a:solidFill>
              <a:ln w="9525">
                <a:noFill/>
                <a:miter lim="800000"/>
              </a:ln>
            </p:spPr>
            <p:txBody>
              <a:bodyPr/>
              <a:lstStyle/>
              <a:p>
                <a:endParaRPr lang="zh-CN" altLang="en-US"/>
              </a:p>
            </p:txBody>
          </p:sp>
          <p:sp>
            <p:nvSpPr>
              <p:cNvPr id="68797" name="Rectangle 373"/>
              <p:cNvSpPr>
                <a:spLocks noChangeArrowheads="1"/>
              </p:cNvSpPr>
              <p:nvPr/>
            </p:nvSpPr>
            <p:spPr bwMode="auto">
              <a:xfrm>
                <a:off x="1823" y="804"/>
                <a:ext cx="314" cy="78"/>
              </a:xfrm>
              <a:prstGeom prst="rect">
                <a:avLst/>
              </a:prstGeom>
              <a:solidFill>
                <a:srgbClr val="B7B79D"/>
              </a:solidFill>
              <a:ln w="9525">
                <a:noFill/>
                <a:miter lim="800000"/>
              </a:ln>
            </p:spPr>
            <p:txBody>
              <a:bodyPr/>
              <a:lstStyle/>
              <a:p>
                <a:endParaRPr lang="zh-CN" altLang="en-US"/>
              </a:p>
            </p:txBody>
          </p:sp>
          <p:sp>
            <p:nvSpPr>
              <p:cNvPr id="68798" name="Rectangle 374"/>
              <p:cNvSpPr>
                <a:spLocks noChangeArrowheads="1"/>
              </p:cNvSpPr>
              <p:nvPr/>
            </p:nvSpPr>
            <p:spPr bwMode="auto">
              <a:xfrm>
                <a:off x="1890" y="637"/>
                <a:ext cx="181" cy="135"/>
              </a:xfrm>
              <a:prstGeom prst="rect">
                <a:avLst/>
              </a:prstGeom>
              <a:solidFill>
                <a:srgbClr val="FFFFFF"/>
              </a:solidFill>
              <a:ln w="9525">
                <a:noFill/>
                <a:miter lim="800000"/>
              </a:ln>
            </p:spPr>
            <p:txBody>
              <a:bodyPr/>
              <a:lstStyle/>
              <a:p>
                <a:endParaRPr lang="zh-CN" altLang="en-US"/>
              </a:p>
            </p:txBody>
          </p:sp>
          <p:sp>
            <p:nvSpPr>
              <p:cNvPr id="68799" name="Line 375"/>
              <p:cNvSpPr>
                <a:spLocks noChangeShapeType="1"/>
              </p:cNvSpPr>
              <p:nvPr/>
            </p:nvSpPr>
            <p:spPr bwMode="auto">
              <a:xfrm flipH="1">
                <a:off x="2038" y="834"/>
                <a:ext cx="75" cy="1"/>
              </a:xfrm>
              <a:prstGeom prst="line">
                <a:avLst/>
              </a:prstGeom>
              <a:noFill/>
              <a:ln w="9525">
                <a:solidFill>
                  <a:srgbClr val="000000"/>
                </a:solidFill>
                <a:round/>
              </a:ln>
            </p:spPr>
            <p:txBody>
              <a:bodyPr/>
              <a:lstStyle/>
              <a:p>
                <a:endParaRPr lang="zh-CN" altLang="en-US"/>
              </a:p>
            </p:txBody>
          </p:sp>
          <p:grpSp>
            <p:nvGrpSpPr>
              <p:cNvPr id="68800" name="Group 376"/>
              <p:cNvGrpSpPr/>
              <p:nvPr/>
            </p:nvGrpSpPr>
            <p:grpSpPr bwMode="auto">
              <a:xfrm>
                <a:off x="1813" y="888"/>
                <a:ext cx="335" cy="51"/>
                <a:chOff x="1813" y="888"/>
                <a:chExt cx="335" cy="51"/>
              </a:xfrm>
            </p:grpSpPr>
            <p:sp>
              <p:nvSpPr>
                <p:cNvPr id="68801" name="Freeform 377"/>
                <p:cNvSpPr/>
                <p:nvPr/>
              </p:nvSpPr>
              <p:spPr bwMode="auto">
                <a:xfrm>
                  <a:off x="1813" y="888"/>
                  <a:ext cx="335" cy="38"/>
                </a:xfrm>
                <a:custGeom>
                  <a:avLst/>
                  <a:gdLst>
                    <a:gd name="T0" fmla="*/ 0 w 335"/>
                    <a:gd name="T1" fmla="*/ 38 h 38"/>
                    <a:gd name="T2" fmla="*/ 39 w 335"/>
                    <a:gd name="T3" fmla="*/ 0 h 38"/>
                    <a:gd name="T4" fmla="*/ 295 w 335"/>
                    <a:gd name="T5" fmla="*/ 0 h 38"/>
                    <a:gd name="T6" fmla="*/ 335 w 335"/>
                    <a:gd name="T7" fmla="*/ 38 h 38"/>
                    <a:gd name="T8" fmla="*/ 0 w 335"/>
                    <a:gd name="T9" fmla="*/ 38 h 38"/>
                    <a:gd name="T10" fmla="*/ 0 60000 65536"/>
                    <a:gd name="T11" fmla="*/ 0 60000 65536"/>
                    <a:gd name="T12" fmla="*/ 0 60000 65536"/>
                    <a:gd name="T13" fmla="*/ 0 60000 65536"/>
                    <a:gd name="T14" fmla="*/ 0 60000 65536"/>
                    <a:gd name="T15" fmla="*/ 0 w 335"/>
                    <a:gd name="T16" fmla="*/ 0 h 38"/>
                    <a:gd name="T17" fmla="*/ 335 w 335"/>
                    <a:gd name="T18" fmla="*/ 38 h 38"/>
                  </a:gdLst>
                  <a:ahLst/>
                  <a:cxnLst>
                    <a:cxn ang="T10">
                      <a:pos x="T0" y="T1"/>
                    </a:cxn>
                    <a:cxn ang="T11">
                      <a:pos x="T2" y="T3"/>
                    </a:cxn>
                    <a:cxn ang="T12">
                      <a:pos x="T4" y="T5"/>
                    </a:cxn>
                    <a:cxn ang="T13">
                      <a:pos x="T6" y="T7"/>
                    </a:cxn>
                    <a:cxn ang="T14">
                      <a:pos x="T8" y="T9"/>
                    </a:cxn>
                  </a:cxnLst>
                  <a:rect l="T15" t="T16" r="T17" b="T18"/>
                  <a:pathLst>
                    <a:path w="335" h="38">
                      <a:moveTo>
                        <a:pt x="0" y="38"/>
                      </a:moveTo>
                      <a:lnTo>
                        <a:pt x="39" y="0"/>
                      </a:lnTo>
                      <a:lnTo>
                        <a:pt x="295" y="0"/>
                      </a:lnTo>
                      <a:lnTo>
                        <a:pt x="335" y="38"/>
                      </a:lnTo>
                      <a:lnTo>
                        <a:pt x="0" y="38"/>
                      </a:lnTo>
                      <a:close/>
                    </a:path>
                  </a:pathLst>
                </a:custGeom>
                <a:solidFill>
                  <a:srgbClr val="C9C9B6"/>
                </a:solidFill>
                <a:ln w="9525">
                  <a:noFill/>
                  <a:round/>
                </a:ln>
              </p:spPr>
              <p:txBody>
                <a:bodyPr/>
                <a:lstStyle/>
                <a:p>
                  <a:endParaRPr lang="zh-CN" altLang="en-US"/>
                </a:p>
              </p:txBody>
            </p:sp>
            <p:sp>
              <p:nvSpPr>
                <p:cNvPr id="68802" name="Freeform 378"/>
                <p:cNvSpPr/>
                <p:nvPr/>
              </p:nvSpPr>
              <p:spPr bwMode="auto">
                <a:xfrm>
                  <a:off x="1813" y="888"/>
                  <a:ext cx="335" cy="38"/>
                </a:xfrm>
                <a:custGeom>
                  <a:avLst/>
                  <a:gdLst>
                    <a:gd name="T0" fmla="*/ 0 w 335"/>
                    <a:gd name="T1" fmla="*/ 38 h 38"/>
                    <a:gd name="T2" fmla="*/ 39 w 335"/>
                    <a:gd name="T3" fmla="*/ 0 h 38"/>
                    <a:gd name="T4" fmla="*/ 295 w 335"/>
                    <a:gd name="T5" fmla="*/ 0 h 38"/>
                    <a:gd name="T6" fmla="*/ 335 w 335"/>
                    <a:gd name="T7" fmla="*/ 38 h 38"/>
                    <a:gd name="T8" fmla="*/ 0 w 335"/>
                    <a:gd name="T9" fmla="*/ 38 h 38"/>
                    <a:gd name="T10" fmla="*/ 0 60000 65536"/>
                    <a:gd name="T11" fmla="*/ 0 60000 65536"/>
                    <a:gd name="T12" fmla="*/ 0 60000 65536"/>
                    <a:gd name="T13" fmla="*/ 0 60000 65536"/>
                    <a:gd name="T14" fmla="*/ 0 60000 65536"/>
                    <a:gd name="T15" fmla="*/ 0 w 335"/>
                    <a:gd name="T16" fmla="*/ 0 h 38"/>
                    <a:gd name="T17" fmla="*/ 335 w 335"/>
                    <a:gd name="T18" fmla="*/ 38 h 38"/>
                  </a:gdLst>
                  <a:ahLst/>
                  <a:cxnLst>
                    <a:cxn ang="T10">
                      <a:pos x="T0" y="T1"/>
                    </a:cxn>
                    <a:cxn ang="T11">
                      <a:pos x="T2" y="T3"/>
                    </a:cxn>
                    <a:cxn ang="T12">
                      <a:pos x="T4" y="T5"/>
                    </a:cxn>
                    <a:cxn ang="T13">
                      <a:pos x="T6" y="T7"/>
                    </a:cxn>
                    <a:cxn ang="T14">
                      <a:pos x="T8" y="T9"/>
                    </a:cxn>
                  </a:cxnLst>
                  <a:rect l="T15" t="T16" r="T17" b="T18"/>
                  <a:pathLst>
                    <a:path w="335" h="38">
                      <a:moveTo>
                        <a:pt x="0" y="38"/>
                      </a:moveTo>
                      <a:lnTo>
                        <a:pt x="39" y="0"/>
                      </a:lnTo>
                      <a:lnTo>
                        <a:pt x="295" y="0"/>
                      </a:lnTo>
                      <a:lnTo>
                        <a:pt x="335" y="38"/>
                      </a:lnTo>
                      <a:lnTo>
                        <a:pt x="0" y="38"/>
                      </a:lnTo>
                      <a:close/>
                    </a:path>
                  </a:pathLst>
                </a:custGeom>
                <a:solidFill>
                  <a:srgbClr val="C9C9B6"/>
                </a:solidFill>
                <a:ln w="9525">
                  <a:noFill/>
                  <a:round/>
                </a:ln>
              </p:spPr>
              <p:txBody>
                <a:bodyPr/>
                <a:lstStyle/>
                <a:p>
                  <a:endParaRPr lang="zh-CN" altLang="en-US"/>
                </a:p>
              </p:txBody>
            </p:sp>
            <p:sp>
              <p:nvSpPr>
                <p:cNvPr id="68803" name="Rectangle 379"/>
                <p:cNvSpPr>
                  <a:spLocks noChangeArrowheads="1"/>
                </p:cNvSpPr>
                <p:nvPr/>
              </p:nvSpPr>
              <p:spPr bwMode="auto">
                <a:xfrm>
                  <a:off x="1815" y="924"/>
                  <a:ext cx="331" cy="15"/>
                </a:xfrm>
                <a:prstGeom prst="rect">
                  <a:avLst/>
                </a:prstGeom>
                <a:solidFill>
                  <a:srgbClr val="BAB79D"/>
                </a:solidFill>
                <a:ln w="9525">
                  <a:noFill/>
                  <a:miter lim="800000"/>
                </a:ln>
              </p:spPr>
              <p:txBody>
                <a:bodyPr/>
                <a:lstStyle/>
                <a:p>
                  <a:endParaRPr lang="zh-CN" altLang="en-US"/>
                </a:p>
              </p:txBody>
            </p:sp>
          </p:grpSp>
        </p:grpSp>
      </p:grpSp>
      <p:sp>
        <p:nvSpPr>
          <p:cNvPr id="68731" name="Line 380"/>
          <p:cNvSpPr>
            <a:spLocks noChangeShapeType="1"/>
          </p:cNvSpPr>
          <p:nvPr/>
        </p:nvSpPr>
        <p:spPr bwMode="auto">
          <a:xfrm>
            <a:off x="6467475" y="1347788"/>
            <a:ext cx="0" cy="777875"/>
          </a:xfrm>
          <a:prstGeom prst="line">
            <a:avLst/>
          </a:prstGeom>
          <a:noFill/>
          <a:ln w="28575">
            <a:solidFill>
              <a:schemeClr val="tx1"/>
            </a:solidFill>
            <a:round/>
          </a:ln>
        </p:spPr>
        <p:txBody>
          <a:bodyPr/>
          <a:lstStyle/>
          <a:p>
            <a:endParaRPr lang="zh-CN" altLang="en-US"/>
          </a:p>
        </p:txBody>
      </p:sp>
      <p:sp>
        <p:nvSpPr>
          <p:cNvPr id="68732" name="Line 381"/>
          <p:cNvSpPr>
            <a:spLocks noChangeShapeType="1"/>
          </p:cNvSpPr>
          <p:nvPr/>
        </p:nvSpPr>
        <p:spPr bwMode="auto">
          <a:xfrm>
            <a:off x="4922838" y="1333500"/>
            <a:ext cx="0" cy="779463"/>
          </a:xfrm>
          <a:prstGeom prst="line">
            <a:avLst/>
          </a:prstGeom>
          <a:noFill/>
          <a:ln w="28575">
            <a:solidFill>
              <a:schemeClr val="tx1"/>
            </a:solidFill>
            <a:round/>
          </a:ln>
        </p:spPr>
        <p:txBody>
          <a:bodyPr/>
          <a:lstStyle/>
          <a:p>
            <a:endParaRPr lang="zh-CN" altLang="en-US"/>
          </a:p>
        </p:txBody>
      </p:sp>
      <p:sp>
        <p:nvSpPr>
          <p:cNvPr id="68733" name="Oval 382"/>
          <p:cNvSpPr>
            <a:spLocks noChangeArrowheads="1"/>
          </p:cNvSpPr>
          <p:nvPr/>
        </p:nvSpPr>
        <p:spPr bwMode="auto">
          <a:xfrm>
            <a:off x="4878388" y="1744663"/>
            <a:ext cx="92075" cy="92075"/>
          </a:xfrm>
          <a:prstGeom prst="ellipse">
            <a:avLst/>
          </a:prstGeom>
          <a:solidFill>
            <a:srgbClr val="FFFFFF"/>
          </a:solidFill>
          <a:ln w="30163">
            <a:solidFill>
              <a:srgbClr val="000000"/>
            </a:solidFill>
            <a:round/>
          </a:ln>
        </p:spPr>
        <p:txBody>
          <a:bodyPr/>
          <a:lstStyle/>
          <a:p>
            <a:endParaRPr lang="zh-CN" altLang="en-US"/>
          </a:p>
        </p:txBody>
      </p:sp>
      <p:grpSp>
        <p:nvGrpSpPr>
          <p:cNvPr id="68734" name="Group 383"/>
          <p:cNvGrpSpPr/>
          <p:nvPr/>
        </p:nvGrpSpPr>
        <p:grpSpPr bwMode="auto">
          <a:xfrm>
            <a:off x="4662488" y="898525"/>
            <a:ext cx="506412" cy="514350"/>
            <a:chOff x="2868" y="593"/>
            <a:chExt cx="343" cy="352"/>
          </a:xfrm>
        </p:grpSpPr>
        <p:grpSp>
          <p:nvGrpSpPr>
            <p:cNvPr id="68764" name="Group 384"/>
            <p:cNvGrpSpPr/>
            <p:nvPr/>
          </p:nvGrpSpPr>
          <p:grpSpPr bwMode="auto">
            <a:xfrm>
              <a:off x="2877" y="599"/>
              <a:ext cx="334" cy="346"/>
              <a:chOff x="2877" y="599"/>
              <a:chExt cx="334" cy="346"/>
            </a:xfrm>
          </p:grpSpPr>
          <p:sp>
            <p:nvSpPr>
              <p:cNvPr id="68778" name="Freeform 385"/>
              <p:cNvSpPr/>
              <p:nvPr/>
            </p:nvSpPr>
            <p:spPr bwMode="auto">
              <a:xfrm>
                <a:off x="2885" y="779"/>
                <a:ext cx="316" cy="33"/>
              </a:xfrm>
              <a:custGeom>
                <a:avLst/>
                <a:gdLst>
                  <a:gd name="T0" fmla="*/ 0 w 316"/>
                  <a:gd name="T1" fmla="*/ 33 h 33"/>
                  <a:gd name="T2" fmla="*/ 37 w 316"/>
                  <a:gd name="T3" fmla="*/ 0 h 33"/>
                  <a:gd name="T4" fmla="*/ 279 w 316"/>
                  <a:gd name="T5" fmla="*/ 0 h 33"/>
                  <a:gd name="T6" fmla="*/ 316 w 316"/>
                  <a:gd name="T7" fmla="*/ 33 h 33"/>
                  <a:gd name="T8" fmla="*/ 0 w 316"/>
                  <a:gd name="T9" fmla="*/ 33 h 33"/>
                  <a:gd name="T10" fmla="*/ 0 60000 65536"/>
                  <a:gd name="T11" fmla="*/ 0 60000 65536"/>
                  <a:gd name="T12" fmla="*/ 0 60000 65536"/>
                  <a:gd name="T13" fmla="*/ 0 60000 65536"/>
                  <a:gd name="T14" fmla="*/ 0 60000 65536"/>
                  <a:gd name="T15" fmla="*/ 0 w 316"/>
                  <a:gd name="T16" fmla="*/ 0 h 33"/>
                  <a:gd name="T17" fmla="*/ 316 w 316"/>
                  <a:gd name="T18" fmla="*/ 33 h 33"/>
                </a:gdLst>
                <a:ahLst/>
                <a:cxnLst>
                  <a:cxn ang="T10">
                    <a:pos x="T0" y="T1"/>
                  </a:cxn>
                  <a:cxn ang="T11">
                    <a:pos x="T2" y="T3"/>
                  </a:cxn>
                  <a:cxn ang="T12">
                    <a:pos x="T4" y="T5"/>
                  </a:cxn>
                  <a:cxn ang="T13">
                    <a:pos x="T6" y="T7"/>
                  </a:cxn>
                  <a:cxn ang="T14">
                    <a:pos x="T8" y="T9"/>
                  </a:cxn>
                </a:cxnLst>
                <a:rect l="T15" t="T16" r="T17" b="T18"/>
                <a:pathLst>
                  <a:path w="316" h="33">
                    <a:moveTo>
                      <a:pt x="0" y="33"/>
                    </a:moveTo>
                    <a:lnTo>
                      <a:pt x="37" y="0"/>
                    </a:lnTo>
                    <a:lnTo>
                      <a:pt x="279" y="0"/>
                    </a:lnTo>
                    <a:lnTo>
                      <a:pt x="316" y="33"/>
                    </a:lnTo>
                    <a:lnTo>
                      <a:pt x="0" y="33"/>
                    </a:lnTo>
                    <a:close/>
                  </a:path>
                </a:pathLst>
              </a:custGeom>
              <a:solidFill>
                <a:srgbClr val="000000"/>
              </a:solidFill>
              <a:ln w="9525">
                <a:noFill/>
                <a:round/>
              </a:ln>
            </p:spPr>
            <p:txBody>
              <a:bodyPr/>
              <a:lstStyle/>
              <a:p>
                <a:endParaRPr lang="zh-CN" altLang="en-US"/>
              </a:p>
            </p:txBody>
          </p:sp>
          <p:sp>
            <p:nvSpPr>
              <p:cNvPr id="68779" name="Freeform 386"/>
              <p:cNvSpPr/>
              <p:nvPr/>
            </p:nvSpPr>
            <p:spPr bwMode="auto">
              <a:xfrm>
                <a:off x="2885" y="779"/>
                <a:ext cx="316" cy="33"/>
              </a:xfrm>
              <a:custGeom>
                <a:avLst/>
                <a:gdLst>
                  <a:gd name="T0" fmla="*/ 0 w 316"/>
                  <a:gd name="T1" fmla="*/ 33 h 33"/>
                  <a:gd name="T2" fmla="*/ 37 w 316"/>
                  <a:gd name="T3" fmla="*/ 0 h 33"/>
                  <a:gd name="T4" fmla="*/ 279 w 316"/>
                  <a:gd name="T5" fmla="*/ 0 h 33"/>
                  <a:gd name="T6" fmla="*/ 316 w 316"/>
                  <a:gd name="T7" fmla="*/ 33 h 33"/>
                  <a:gd name="T8" fmla="*/ 0 w 316"/>
                  <a:gd name="T9" fmla="*/ 33 h 33"/>
                  <a:gd name="T10" fmla="*/ 0 60000 65536"/>
                  <a:gd name="T11" fmla="*/ 0 60000 65536"/>
                  <a:gd name="T12" fmla="*/ 0 60000 65536"/>
                  <a:gd name="T13" fmla="*/ 0 60000 65536"/>
                  <a:gd name="T14" fmla="*/ 0 60000 65536"/>
                  <a:gd name="T15" fmla="*/ 0 w 316"/>
                  <a:gd name="T16" fmla="*/ 0 h 33"/>
                  <a:gd name="T17" fmla="*/ 316 w 316"/>
                  <a:gd name="T18" fmla="*/ 33 h 33"/>
                </a:gdLst>
                <a:ahLst/>
                <a:cxnLst>
                  <a:cxn ang="T10">
                    <a:pos x="T0" y="T1"/>
                  </a:cxn>
                  <a:cxn ang="T11">
                    <a:pos x="T2" y="T3"/>
                  </a:cxn>
                  <a:cxn ang="T12">
                    <a:pos x="T4" y="T5"/>
                  </a:cxn>
                  <a:cxn ang="T13">
                    <a:pos x="T6" y="T7"/>
                  </a:cxn>
                  <a:cxn ang="T14">
                    <a:pos x="T8" y="T9"/>
                  </a:cxn>
                </a:cxnLst>
                <a:rect l="T15" t="T16" r="T17" b="T18"/>
                <a:pathLst>
                  <a:path w="316" h="33">
                    <a:moveTo>
                      <a:pt x="0" y="33"/>
                    </a:moveTo>
                    <a:lnTo>
                      <a:pt x="37" y="0"/>
                    </a:lnTo>
                    <a:lnTo>
                      <a:pt x="279" y="0"/>
                    </a:lnTo>
                    <a:lnTo>
                      <a:pt x="316" y="33"/>
                    </a:lnTo>
                    <a:lnTo>
                      <a:pt x="0" y="33"/>
                    </a:lnTo>
                    <a:close/>
                  </a:path>
                </a:pathLst>
              </a:custGeom>
              <a:solidFill>
                <a:srgbClr val="000000"/>
              </a:solidFill>
              <a:ln w="9525">
                <a:noFill/>
                <a:round/>
              </a:ln>
            </p:spPr>
            <p:txBody>
              <a:bodyPr/>
              <a:lstStyle/>
              <a:p>
                <a:endParaRPr lang="zh-CN" altLang="en-US"/>
              </a:p>
            </p:txBody>
          </p:sp>
          <p:sp>
            <p:nvSpPr>
              <p:cNvPr id="68780" name="Freeform 387"/>
              <p:cNvSpPr/>
              <p:nvPr/>
            </p:nvSpPr>
            <p:spPr bwMode="auto">
              <a:xfrm>
                <a:off x="2932" y="599"/>
                <a:ext cx="223" cy="23"/>
              </a:xfrm>
              <a:custGeom>
                <a:avLst/>
                <a:gdLst>
                  <a:gd name="T0" fmla="*/ 0 w 223"/>
                  <a:gd name="T1" fmla="*/ 23 h 23"/>
                  <a:gd name="T2" fmla="*/ 27 w 223"/>
                  <a:gd name="T3" fmla="*/ 0 h 23"/>
                  <a:gd name="T4" fmla="*/ 197 w 223"/>
                  <a:gd name="T5" fmla="*/ 0 h 23"/>
                  <a:gd name="T6" fmla="*/ 223 w 223"/>
                  <a:gd name="T7" fmla="*/ 23 h 23"/>
                  <a:gd name="T8" fmla="*/ 0 w 223"/>
                  <a:gd name="T9" fmla="*/ 23 h 23"/>
                  <a:gd name="T10" fmla="*/ 0 60000 65536"/>
                  <a:gd name="T11" fmla="*/ 0 60000 65536"/>
                  <a:gd name="T12" fmla="*/ 0 60000 65536"/>
                  <a:gd name="T13" fmla="*/ 0 60000 65536"/>
                  <a:gd name="T14" fmla="*/ 0 60000 65536"/>
                  <a:gd name="T15" fmla="*/ 0 w 223"/>
                  <a:gd name="T16" fmla="*/ 0 h 23"/>
                  <a:gd name="T17" fmla="*/ 223 w 223"/>
                  <a:gd name="T18" fmla="*/ 23 h 23"/>
                </a:gdLst>
                <a:ahLst/>
                <a:cxnLst>
                  <a:cxn ang="T10">
                    <a:pos x="T0" y="T1"/>
                  </a:cxn>
                  <a:cxn ang="T11">
                    <a:pos x="T2" y="T3"/>
                  </a:cxn>
                  <a:cxn ang="T12">
                    <a:pos x="T4" y="T5"/>
                  </a:cxn>
                  <a:cxn ang="T13">
                    <a:pos x="T6" y="T7"/>
                  </a:cxn>
                  <a:cxn ang="T14">
                    <a:pos x="T8" y="T9"/>
                  </a:cxn>
                </a:cxnLst>
                <a:rect l="T15" t="T16" r="T17" b="T18"/>
                <a:pathLst>
                  <a:path w="223" h="23">
                    <a:moveTo>
                      <a:pt x="0" y="23"/>
                    </a:moveTo>
                    <a:lnTo>
                      <a:pt x="27" y="0"/>
                    </a:lnTo>
                    <a:lnTo>
                      <a:pt x="197" y="0"/>
                    </a:lnTo>
                    <a:lnTo>
                      <a:pt x="223" y="23"/>
                    </a:lnTo>
                    <a:lnTo>
                      <a:pt x="0" y="23"/>
                    </a:lnTo>
                    <a:close/>
                  </a:path>
                </a:pathLst>
              </a:custGeom>
              <a:solidFill>
                <a:srgbClr val="000000"/>
              </a:solidFill>
              <a:ln w="9525">
                <a:noFill/>
                <a:round/>
              </a:ln>
            </p:spPr>
            <p:txBody>
              <a:bodyPr/>
              <a:lstStyle/>
              <a:p>
                <a:endParaRPr lang="zh-CN" altLang="en-US"/>
              </a:p>
            </p:txBody>
          </p:sp>
          <p:sp>
            <p:nvSpPr>
              <p:cNvPr id="68781" name="Freeform 388"/>
              <p:cNvSpPr/>
              <p:nvPr/>
            </p:nvSpPr>
            <p:spPr bwMode="auto">
              <a:xfrm>
                <a:off x="2932" y="599"/>
                <a:ext cx="223" cy="23"/>
              </a:xfrm>
              <a:custGeom>
                <a:avLst/>
                <a:gdLst>
                  <a:gd name="T0" fmla="*/ 0 w 223"/>
                  <a:gd name="T1" fmla="*/ 23 h 23"/>
                  <a:gd name="T2" fmla="*/ 27 w 223"/>
                  <a:gd name="T3" fmla="*/ 0 h 23"/>
                  <a:gd name="T4" fmla="*/ 197 w 223"/>
                  <a:gd name="T5" fmla="*/ 0 h 23"/>
                  <a:gd name="T6" fmla="*/ 223 w 223"/>
                  <a:gd name="T7" fmla="*/ 23 h 23"/>
                  <a:gd name="T8" fmla="*/ 0 w 223"/>
                  <a:gd name="T9" fmla="*/ 23 h 23"/>
                  <a:gd name="T10" fmla="*/ 0 60000 65536"/>
                  <a:gd name="T11" fmla="*/ 0 60000 65536"/>
                  <a:gd name="T12" fmla="*/ 0 60000 65536"/>
                  <a:gd name="T13" fmla="*/ 0 60000 65536"/>
                  <a:gd name="T14" fmla="*/ 0 60000 65536"/>
                  <a:gd name="T15" fmla="*/ 0 w 223"/>
                  <a:gd name="T16" fmla="*/ 0 h 23"/>
                  <a:gd name="T17" fmla="*/ 223 w 223"/>
                  <a:gd name="T18" fmla="*/ 23 h 23"/>
                </a:gdLst>
                <a:ahLst/>
                <a:cxnLst>
                  <a:cxn ang="T10">
                    <a:pos x="T0" y="T1"/>
                  </a:cxn>
                  <a:cxn ang="T11">
                    <a:pos x="T2" y="T3"/>
                  </a:cxn>
                  <a:cxn ang="T12">
                    <a:pos x="T4" y="T5"/>
                  </a:cxn>
                  <a:cxn ang="T13">
                    <a:pos x="T6" y="T7"/>
                  </a:cxn>
                  <a:cxn ang="T14">
                    <a:pos x="T8" y="T9"/>
                  </a:cxn>
                </a:cxnLst>
                <a:rect l="T15" t="T16" r="T17" b="T18"/>
                <a:pathLst>
                  <a:path w="223" h="23">
                    <a:moveTo>
                      <a:pt x="0" y="23"/>
                    </a:moveTo>
                    <a:lnTo>
                      <a:pt x="27" y="0"/>
                    </a:lnTo>
                    <a:lnTo>
                      <a:pt x="197" y="0"/>
                    </a:lnTo>
                    <a:lnTo>
                      <a:pt x="223" y="23"/>
                    </a:lnTo>
                    <a:lnTo>
                      <a:pt x="0" y="23"/>
                    </a:lnTo>
                    <a:close/>
                  </a:path>
                </a:pathLst>
              </a:custGeom>
              <a:solidFill>
                <a:srgbClr val="000000"/>
              </a:solidFill>
              <a:ln w="9525">
                <a:noFill/>
                <a:round/>
              </a:ln>
            </p:spPr>
            <p:txBody>
              <a:bodyPr/>
              <a:lstStyle/>
              <a:p>
                <a:endParaRPr lang="zh-CN" altLang="en-US"/>
              </a:p>
            </p:txBody>
          </p:sp>
          <p:sp>
            <p:nvSpPr>
              <p:cNvPr id="68782" name="Rectangle 389"/>
              <p:cNvSpPr>
                <a:spLocks noChangeArrowheads="1"/>
              </p:cNvSpPr>
              <p:nvPr/>
            </p:nvSpPr>
            <p:spPr bwMode="auto">
              <a:xfrm>
                <a:off x="2932" y="622"/>
                <a:ext cx="223" cy="176"/>
              </a:xfrm>
              <a:prstGeom prst="rect">
                <a:avLst/>
              </a:prstGeom>
              <a:solidFill>
                <a:srgbClr val="000000"/>
              </a:solidFill>
              <a:ln w="9525">
                <a:noFill/>
                <a:miter lim="800000"/>
              </a:ln>
            </p:spPr>
            <p:txBody>
              <a:bodyPr/>
              <a:lstStyle/>
              <a:p>
                <a:endParaRPr lang="zh-CN" altLang="en-US"/>
              </a:p>
            </p:txBody>
          </p:sp>
          <p:sp>
            <p:nvSpPr>
              <p:cNvPr id="68783" name="Rectangle 390"/>
              <p:cNvSpPr>
                <a:spLocks noChangeArrowheads="1"/>
              </p:cNvSpPr>
              <p:nvPr/>
            </p:nvSpPr>
            <p:spPr bwMode="auto">
              <a:xfrm>
                <a:off x="2887" y="810"/>
                <a:ext cx="314" cy="78"/>
              </a:xfrm>
              <a:prstGeom prst="rect">
                <a:avLst/>
              </a:prstGeom>
              <a:solidFill>
                <a:srgbClr val="000000"/>
              </a:solidFill>
              <a:ln w="9525">
                <a:noFill/>
                <a:miter lim="800000"/>
              </a:ln>
            </p:spPr>
            <p:txBody>
              <a:bodyPr/>
              <a:lstStyle/>
              <a:p>
                <a:endParaRPr lang="zh-CN" altLang="en-US"/>
              </a:p>
            </p:txBody>
          </p:sp>
          <p:sp>
            <p:nvSpPr>
              <p:cNvPr id="68784" name="Rectangle 391"/>
              <p:cNvSpPr>
                <a:spLocks noChangeArrowheads="1"/>
              </p:cNvSpPr>
              <p:nvPr/>
            </p:nvSpPr>
            <p:spPr bwMode="auto">
              <a:xfrm>
                <a:off x="2953" y="644"/>
                <a:ext cx="182" cy="135"/>
              </a:xfrm>
              <a:prstGeom prst="rect">
                <a:avLst/>
              </a:prstGeom>
              <a:solidFill>
                <a:srgbClr val="000000"/>
              </a:solidFill>
              <a:ln w="9525">
                <a:noFill/>
                <a:miter lim="800000"/>
              </a:ln>
            </p:spPr>
            <p:txBody>
              <a:bodyPr/>
              <a:lstStyle/>
              <a:p>
                <a:endParaRPr lang="zh-CN" altLang="en-US"/>
              </a:p>
            </p:txBody>
          </p:sp>
          <p:sp>
            <p:nvSpPr>
              <p:cNvPr id="68785" name="Line 392"/>
              <p:cNvSpPr>
                <a:spLocks noChangeShapeType="1"/>
              </p:cNvSpPr>
              <p:nvPr/>
            </p:nvSpPr>
            <p:spPr bwMode="auto">
              <a:xfrm flipH="1">
                <a:off x="3102" y="840"/>
                <a:ext cx="74" cy="1"/>
              </a:xfrm>
              <a:prstGeom prst="line">
                <a:avLst/>
              </a:prstGeom>
              <a:noFill/>
              <a:ln w="9525">
                <a:solidFill>
                  <a:srgbClr val="000000"/>
                </a:solidFill>
                <a:round/>
              </a:ln>
            </p:spPr>
            <p:txBody>
              <a:bodyPr/>
              <a:lstStyle/>
              <a:p>
                <a:endParaRPr lang="zh-CN" altLang="en-US"/>
              </a:p>
            </p:txBody>
          </p:sp>
          <p:grpSp>
            <p:nvGrpSpPr>
              <p:cNvPr id="68786" name="Group 393"/>
              <p:cNvGrpSpPr/>
              <p:nvPr/>
            </p:nvGrpSpPr>
            <p:grpSpPr bwMode="auto">
              <a:xfrm>
                <a:off x="2877" y="895"/>
                <a:ext cx="334" cy="50"/>
                <a:chOff x="2877" y="895"/>
                <a:chExt cx="334" cy="50"/>
              </a:xfrm>
            </p:grpSpPr>
            <p:sp>
              <p:nvSpPr>
                <p:cNvPr id="68787" name="Freeform 394"/>
                <p:cNvSpPr/>
                <p:nvPr/>
              </p:nvSpPr>
              <p:spPr bwMode="auto">
                <a:xfrm>
                  <a:off x="2877" y="895"/>
                  <a:ext cx="334" cy="38"/>
                </a:xfrm>
                <a:custGeom>
                  <a:avLst/>
                  <a:gdLst>
                    <a:gd name="T0" fmla="*/ 0 w 334"/>
                    <a:gd name="T1" fmla="*/ 38 h 38"/>
                    <a:gd name="T2" fmla="*/ 39 w 334"/>
                    <a:gd name="T3" fmla="*/ 0 h 38"/>
                    <a:gd name="T4" fmla="*/ 295 w 334"/>
                    <a:gd name="T5" fmla="*/ 0 h 38"/>
                    <a:gd name="T6" fmla="*/ 334 w 334"/>
                    <a:gd name="T7" fmla="*/ 38 h 38"/>
                    <a:gd name="T8" fmla="*/ 0 w 334"/>
                    <a:gd name="T9" fmla="*/ 38 h 38"/>
                    <a:gd name="T10" fmla="*/ 0 60000 65536"/>
                    <a:gd name="T11" fmla="*/ 0 60000 65536"/>
                    <a:gd name="T12" fmla="*/ 0 60000 65536"/>
                    <a:gd name="T13" fmla="*/ 0 60000 65536"/>
                    <a:gd name="T14" fmla="*/ 0 60000 65536"/>
                    <a:gd name="T15" fmla="*/ 0 w 334"/>
                    <a:gd name="T16" fmla="*/ 0 h 38"/>
                    <a:gd name="T17" fmla="*/ 334 w 334"/>
                    <a:gd name="T18" fmla="*/ 38 h 38"/>
                  </a:gdLst>
                  <a:ahLst/>
                  <a:cxnLst>
                    <a:cxn ang="T10">
                      <a:pos x="T0" y="T1"/>
                    </a:cxn>
                    <a:cxn ang="T11">
                      <a:pos x="T2" y="T3"/>
                    </a:cxn>
                    <a:cxn ang="T12">
                      <a:pos x="T4" y="T5"/>
                    </a:cxn>
                    <a:cxn ang="T13">
                      <a:pos x="T6" y="T7"/>
                    </a:cxn>
                    <a:cxn ang="T14">
                      <a:pos x="T8" y="T9"/>
                    </a:cxn>
                  </a:cxnLst>
                  <a:rect l="T15" t="T16" r="T17" b="T18"/>
                  <a:pathLst>
                    <a:path w="334" h="38">
                      <a:moveTo>
                        <a:pt x="0" y="38"/>
                      </a:moveTo>
                      <a:lnTo>
                        <a:pt x="39" y="0"/>
                      </a:lnTo>
                      <a:lnTo>
                        <a:pt x="295" y="0"/>
                      </a:lnTo>
                      <a:lnTo>
                        <a:pt x="334" y="38"/>
                      </a:lnTo>
                      <a:lnTo>
                        <a:pt x="0" y="38"/>
                      </a:lnTo>
                      <a:close/>
                    </a:path>
                  </a:pathLst>
                </a:custGeom>
                <a:solidFill>
                  <a:srgbClr val="000000"/>
                </a:solidFill>
                <a:ln w="9525">
                  <a:noFill/>
                  <a:round/>
                </a:ln>
              </p:spPr>
              <p:txBody>
                <a:bodyPr/>
                <a:lstStyle/>
                <a:p>
                  <a:endParaRPr lang="zh-CN" altLang="en-US"/>
                </a:p>
              </p:txBody>
            </p:sp>
            <p:sp>
              <p:nvSpPr>
                <p:cNvPr id="68788" name="Freeform 395"/>
                <p:cNvSpPr/>
                <p:nvPr/>
              </p:nvSpPr>
              <p:spPr bwMode="auto">
                <a:xfrm>
                  <a:off x="2877" y="895"/>
                  <a:ext cx="334" cy="38"/>
                </a:xfrm>
                <a:custGeom>
                  <a:avLst/>
                  <a:gdLst>
                    <a:gd name="T0" fmla="*/ 0 w 334"/>
                    <a:gd name="T1" fmla="*/ 38 h 38"/>
                    <a:gd name="T2" fmla="*/ 39 w 334"/>
                    <a:gd name="T3" fmla="*/ 0 h 38"/>
                    <a:gd name="T4" fmla="*/ 295 w 334"/>
                    <a:gd name="T5" fmla="*/ 0 h 38"/>
                    <a:gd name="T6" fmla="*/ 334 w 334"/>
                    <a:gd name="T7" fmla="*/ 38 h 38"/>
                    <a:gd name="T8" fmla="*/ 0 w 334"/>
                    <a:gd name="T9" fmla="*/ 38 h 38"/>
                    <a:gd name="T10" fmla="*/ 0 60000 65536"/>
                    <a:gd name="T11" fmla="*/ 0 60000 65536"/>
                    <a:gd name="T12" fmla="*/ 0 60000 65536"/>
                    <a:gd name="T13" fmla="*/ 0 60000 65536"/>
                    <a:gd name="T14" fmla="*/ 0 60000 65536"/>
                    <a:gd name="T15" fmla="*/ 0 w 334"/>
                    <a:gd name="T16" fmla="*/ 0 h 38"/>
                    <a:gd name="T17" fmla="*/ 334 w 334"/>
                    <a:gd name="T18" fmla="*/ 38 h 38"/>
                  </a:gdLst>
                  <a:ahLst/>
                  <a:cxnLst>
                    <a:cxn ang="T10">
                      <a:pos x="T0" y="T1"/>
                    </a:cxn>
                    <a:cxn ang="T11">
                      <a:pos x="T2" y="T3"/>
                    </a:cxn>
                    <a:cxn ang="T12">
                      <a:pos x="T4" y="T5"/>
                    </a:cxn>
                    <a:cxn ang="T13">
                      <a:pos x="T6" y="T7"/>
                    </a:cxn>
                    <a:cxn ang="T14">
                      <a:pos x="T8" y="T9"/>
                    </a:cxn>
                  </a:cxnLst>
                  <a:rect l="T15" t="T16" r="T17" b="T18"/>
                  <a:pathLst>
                    <a:path w="334" h="38">
                      <a:moveTo>
                        <a:pt x="0" y="38"/>
                      </a:moveTo>
                      <a:lnTo>
                        <a:pt x="39" y="0"/>
                      </a:lnTo>
                      <a:lnTo>
                        <a:pt x="295" y="0"/>
                      </a:lnTo>
                      <a:lnTo>
                        <a:pt x="334" y="38"/>
                      </a:lnTo>
                      <a:lnTo>
                        <a:pt x="0" y="38"/>
                      </a:lnTo>
                      <a:close/>
                    </a:path>
                  </a:pathLst>
                </a:custGeom>
                <a:solidFill>
                  <a:srgbClr val="000000"/>
                </a:solidFill>
                <a:ln w="9525">
                  <a:noFill/>
                  <a:round/>
                </a:ln>
              </p:spPr>
              <p:txBody>
                <a:bodyPr/>
                <a:lstStyle/>
                <a:p>
                  <a:endParaRPr lang="zh-CN" altLang="en-US"/>
                </a:p>
              </p:txBody>
            </p:sp>
            <p:sp>
              <p:nvSpPr>
                <p:cNvPr id="68789" name="Rectangle 396"/>
                <p:cNvSpPr>
                  <a:spLocks noChangeArrowheads="1"/>
                </p:cNvSpPr>
                <p:nvPr/>
              </p:nvSpPr>
              <p:spPr bwMode="auto">
                <a:xfrm>
                  <a:off x="2879" y="931"/>
                  <a:ext cx="330" cy="14"/>
                </a:xfrm>
                <a:prstGeom prst="rect">
                  <a:avLst/>
                </a:prstGeom>
                <a:solidFill>
                  <a:srgbClr val="000000"/>
                </a:solidFill>
                <a:ln w="9525">
                  <a:noFill/>
                  <a:miter lim="800000"/>
                </a:ln>
              </p:spPr>
              <p:txBody>
                <a:bodyPr/>
                <a:lstStyle/>
                <a:p>
                  <a:endParaRPr lang="zh-CN" altLang="en-US"/>
                </a:p>
              </p:txBody>
            </p:sp>
          </p:grpSp>
        </p:grpSp>
        <p:grpSp>
          <p:nvGrpSpPr>
            <p:cNvPr id="68765" name="Group 397"/>
            <p:cNvGrpSpPr/>
            <p:nvPr/>
          </p:nvGrpSpPr>
          <p:grpSpPr bwMode="auto">
            <a:xfrm>
              <a:off x="2868" y="593"/>
              <a:ext cx="335" cy="346"/>
              <a:chOff x="2868" y="593"/>
              <a:chExt cx="335" cy="346"/>
            </a:xfrm>
          </p:grpSpPr>
          <p:sp>
            <p:nvSpPr>
              <p:cNvPr id="68766" name="Freeform 398"/>
              <p:cNvSpPr/>
              <p:nvPr/>
            </p:nvSpPr>
            <p:spPr bwMode="auto">
              <a:xfrm>
                <a:off x="2877" y="772"/>
                <a:ext cx="316" cy="34"/>
              </a:xfrm>
              <a:custGeom>
                <a:avLst/>
                <a:gdLst>
                  <a:gd name="T0" fmla="*/ 0 w 316"/>
                  <a:gd name="T1" fmla="*/ 34 h 34"/>
                  <a:gd name="T2" fmla="*/ 37 w 316"/>
                  <a:gd name="T3" fmla="*/ 0 h 34"/>
                  <a:gd name="T4" fmla="*/ 278 w 316"/>
                  <a:gd name="T5" fmla="*/ 0 h 34"/>
                  <a:gd name="T6" fmla="*/ 316 w 316"/>
                  <a:gd name="T7" fmla="*/ 34 h 34"/>
                  <a:gd name="T8" fmla="*/ 0 w 316"/>
                  <a:gd name="T9" fmla="*/ 34 h 34"/>
                  <a:gd name="T10" fmla="*/ 0 60000 65536"/>
                  <a:gd name="T11" fmla="*/ 0 60000 65536"/>
                  <a:gd name="T12" fmla="*/ 0 60000 65536"/>
                  <a:gd name="T13" fmla="*/ 0 60000 65536"/>
                  <a:gd name="T14" fmla="*/ 0 60000 65536"/>
                  <a:gd name="T15" fmla="*/ 0 w 316"/>
                  <a:gd name="T16" fmla="*/ 0 h 34"/>
                  <a:gd name="T17" fmla="*/ 316 w 316"/>
                  <a:gd name="T18" fmla="*/ 34 h 34"/>
                </a:gdLst>
                <a:ahLst/>
                <a:cxnLst>
                  <a:cxn ang="T10">
                    <a:pos x="T0" y="T1"/>
                  </a:cxn>
                  <a:cxn ang="T11">
                    <a:pos x="T2" y="T3"/>
                  </a:cxn>
                  <a:cxn ang="T12">
                    <a:pos x="T4" y="T5"/>
                  </a:cxn>
                  <a:cxn ang="T13">
                    <a:pos x="T6" y="T7"/>
                  </a:cxn>
                  <a:cxn ang="T14">
                    <a:pos x="T8" y="T9"/>
                  </a:cxn>
                </a:cxnLst>
                <a:rect l="T15" t="T16" r="T17" b="T18"/>
                <a:pathLst>
                  <a:path w="316" h="34">
                    <a:moveTo>
                      <a:pt x="0" y="34"/>
                    </a:moveTo>
                    <a:lnTo>
                      <a:pt x="37" y="0"/>
                    </a:lnTo>
                    <a:lnTo>
                      <a:pt x="278" y="0"/>
                    </a:lnTo>
                    <a:lnTo>
                      <a:pt x="316" y="34"/>
                    </a:lnTo>
                    <a:lnTo>
                      <a:pt x="0" y="34"/>
                    </a:lnTo>
                    <a:close/>
                  </a:path>
                </a:pathLst>
              </a:custGeom>
              <a:solidFill>
                <a:srgbClr val="C9C9B6"/>
              </a:solidFill>
              <a:ln w="9525">
                <a:noFill/>
                <a:round/>
              </a:ln>
            </p:spPr>
            <p:txBody>
              <a:bodyPr/>
              <a:lstStyle/>
              <a:p>
                <a:endParaRPr lang="zh-CN" altLang="en-US"/>
              </a:p>
            </p:txBody>
          </p:sp>
          <p:sp>
            <p:nvSpPr>
              <p:cNvPr id="68767" name="Freeform 399"/>
              <p:cNvSpPr/>
              <p:nvPr/>
            </p:nvSpPr>
            <p:spPr bwMode="auto">
              <a:xfrm>
                <a:off x="2877" y="772"/>
                <a:ext cx="316" cy="34"/>
              </a:xfrm>
              <a:custGeom>
                <a:avLst/>
                <a:gdLst>
                  <a:gd name="T0" fmla="*/ 0 w 316"/>
                  <a:gd name="T1" fmla="*/ 34 h 34"/>
                  <a:gd name="T2" fmla="*/ 37 w 316"/>
                  <a:gd name="T3" fmla="*/ 0 h 34"/>
                  <a:gd name="T4" fmla="*/ 278 w 316"/>
                  <a:gd name="T5" fmla="*/ 0 h 34"/>
                  <a:gd name="T6" fmla="*/ 316 w 316"/>
                  <a:gd name="T7" fmla="*/ 34 h 34"/>
                  <a:gd name="T8" fmla="*/ 0 w 316"/>
                  <a:gd name="T9" fmla="*/ 34 h 34"/>
                  <a:gd name="T10" fmla="*/ 0 60000 65536"/>
                  <a:gd name="T11" fmla="*/ 0 60000 65536"/>
                  <a:gd name="T12" fmla="*/ 0 60000 65536"/>
                  <a:gd name="T13" fmla="*/ 0 60000 65536"/>
                  <a:gd name="T14" fmla="*/ 0 60000 65536"/>
                  <a:gd name="T15" fmla="*/ 0 w 316"/>
                  <a:gd name="T16" fmla="*/ 0 h 34"/>
                  <a:gd name="T17" fmla="*/ 316 w 316"/>
                  <a:gd name="T18" fmla="*/ 34 h 34"/>
                </a:gdLst>
                <a:ahLst/>
                <a:cxnLst>
                  <a:cxn ang="T10">
                    <a:pos x="T0" y="T1"/>
                  </a:cxn>
                  <a:cxn ang="T11">
                    <a:pos x="T2" y="T3"/>
                  </a:cxn>
                  <a:cxn ang="T12">
                    <a:pos x="T4" y="T5"/>
                  </a:cxn>
                  <a:cxn ang="T13">
                    <a:pos x="T6" y="T7"/>
                  </a:cxn>
                  <a:cxn ang="T14">
                    <a:pos x="T8" y="T9"/>
                  </a:cxn>
                </a:cxnLst>
                <a:rect l="T15" t="T16" r="T17" b="T18"/>
                <a:pathLst>
                  <a:path w="316" h="34">
                    <a:moveTo>
                      <a:pt x="0" y="34"/>
                    </a:moveTo>
                    <a:lnTo>
                      <a:pt x="37" y="0"/>
                    </a:lnTo>
                    <a:lnTo>
                      <a:pt x="278" y="0"/>
                    </a:lnTo>
                    <a:lnTo>
                      <a:pt x="316" y="34"/>
                    </a:lnTo>
                    <a:lnTo>
                      <a:pt x="0" y="34"/>
                    </a:lnTo>
                    <a:close/>
                  </a:path>
                </a:pathLst>
              </a:custGeom>
              <a:solidFill>
                <a:srgbClr val="C9C9B6"/>
              </a:solidFill>
              <a:ln w="9525">
                <a:noFill/>
                <a:round/>
              </a:ln>
            </p:spPr>
            <p:txBody>
              <a:bodyPr/>
              <a:lstStyle/>
              <a:p>
                <a:endParaRPr lang="zh-CN" altLang="en-US"/>
              </a:p>
            </p:txBody>
          </p:sp>
          <p:sp>
            <p:nvSpPr>
              <p:cNvPr id="68768" name="Freeform 400"/>
              <p:cNvSpPr/>
              <p:nvPr/>
            </p:nvSpPr>
            <p:spPr bwMode="auto">
              <a:xfrm>
                <a:off x="2924" y="593"/>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 name="T10" fmla="*/ 0 60000 65536"/>
                  <a:gd name="T11" fmla="*/ 0 60000 65536"/>
                  <a:gd name="T12" fmla="*/ 0 60000 65536"/>
                  <a:gd name="T13" fmla="*/ 0 60000 65536"/>
                  <a:gd name="T14" fmla="*/ 0 60000 65536"/>
                  <a:gd name="T15" fmla="*/ 0 w 223"/>
                  <a:gd name="T16" fmla="*/ 0 h 23"/>
                  <a:gd name="T17" fmla="*/ 223 w 223"/>
                  <a:gd name="T18" fmla="*/ 23 h 23"/>
                </a:gdLst>
                <a:ahLst/>
                <a:cxnLst>
                  <a:cxn ang="T10">
                    <a:pos x="T0" y="T1"/>
                  </a:cxn>
                  <a:cxn ang="T11">
                    <a:pos x="T2" y="T3"/>
                  </a:cxn>
                  <a:cxn ang="T12">
                    <a:pos x="T4" y="T5"/>
                  </a:cxn>
                  <a:cxn ang="T13">
                    <a:pos x="T6" y="T7"/>
                  </a:cxn>
                  <a:cxn ang="T14">
                    <a:pos x="T8" y="T9"/>
                  </a:cxn>
                </a:cxnLst>
                <a:rect l="T15" t="T16" r="T17" b="T18"/>
                <a:pathLst>
                  <a:path w="223" h="23">
                    <a:moveTo>
                      <a:pt x="0" y="23"/>
                    </a:moveTo>
                    <a:lnTo>
                      <a:pt x="27" y="0"/>
                    </a:lnTo>
                    <a:lnTo>
                      <a:pt x="196" y="0"/>
                    </a:lnTo>
                    <a:lnTo>
                      <a:pt x="223" y="23"/>
                    </a:lnTo>
                    <a:lnTo>
                      <a:pt x="0" y="23"/>
                    </a:lnTo>
                    <a:close/>
                  </a:path>
                </a:pathLst>
              </a:custGeom>
              <a:solidFill>
                <a:srgbClr val="C9C9B6"/>
              </a:solidFill>
              <a:ln w="9525">
                <a:noFill/>
                <a:round/>
              </a:ln>
            </p:spPr>
            <p:txBody>
              <a:bodyPr/>
              <a:lstStyle/>
              <a:p>
                <a:endParaRPr lang="zh-CN" altLang="en-US"/>
              </a:p>
            </p:txBody>
          </p:sp>
          <p:sp>
            <p:nvSpPr>
              <p:cNvPr id="68769" name="Freeform 401"/>
              <p:cNvSpPr/>
              <p:nvPr/>
            </p:nvSpPr>
            <p:spPr bwMode="auto">
              <a:xfrm>
                <a:off x="2924" y="593"/>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 name="T10" fmla="*/ 0 60000 65536"/>
                  <a:gd name="T11" fmla="*/ 0 60000 65536"/>
                  <a:gd name="T12" fmla="*/ 0 60000 65536"/>
                  <a:gd name="T13" fmla="*/ 0 60000 65536"/>
                  <a:gd name="T14" fmla="*/ 0 60000 65536"/>
                  <a:gd name="T15" fmla="*/ 0 w 223"/>
                  <a:gd name="T16" fmla="*/ 0 h 23"/>
                  <a:gd name="T17" fmla="*/ 223 w 223"/>
                  <a:gd name="T18" fmla="*/ 23 h 23"/>
                </a:gdLst>
                <a:ahLst/>
                <a:cxnLst>
                  <a:cxn ang="T10">
                    <a:pos x="T0" y="T1"/>
                  </a:cxn>
                  <a:cxn ang="T11">
                    <a:pos x="T2" y="T3"/>
                  </a:cxn>
                  <a:cxn ang="T12">
                    <a:pos x="T4" y="T5"/>
                  </a:cxn>
                  <a:cxn ang="T13">
                    <a:pos x="T6" y="T7"/>
                  </a:cxn>
                  <a:cxn ang="T14">
                    <a:pos x="T8" y="T9"/>
                  </a:cxn>
                </a:cxnLst>
                <a:rect l="T15" t="T16" r="T17" b="T18"/>
                <a:pathLst>
                  <a:path w="223" h="23">
                    <a:moveTo>
                      <a:pt x="0" y="23"/>
                    </a:moveTo>
                    <a:lnTo>
                      <a:pt x="27" y="0"/>
                    </a:lnTo>
                    <a:lnTo>
                      <a:pt x="196" y="0"/>
                    </a:lnTo>
                    <a:lnTo>
                      <a:pt x="223" y="23"/>
                    </a:lnTo>
                    <a:lnTo>
                      <a:pt x="0" y="23"/>
                    </a:lnTo>
                    <a:close/>
                  </a:path>
                </a:pathLst>
              </a:custGeom>
              <a:solidFill>
                <a:srgbClr val="C9C9B6"/>
              </a:solidFill>
              <a:ln w="9525">
                <a:noFill/>
                <a:round/>
              </a:ln>
            </p:spPr>
            <p:txBody>
              <a:bodyPr/>
              <a:lstStyle/>
              <a:p>
                <a:endParaRPr lang="zh-CN" altLang="en-US"/>
              </a:p>
            </p:txBody>
          </p:sp>
          <p:sp>
            <p:nvSpPr>
              <p:cNvPr id="68770" name="Rectangle 402"/>
              <p:cNvSpPr>
                <a:spLocks noChangeArrowheads="1"/>
              </p:cNvSpPr>
              <p:nvPr/>
            </p:nvSpPr>
            <p:spPr bwMode="auto">
              <a:xfrm>
                <a:off x="2924" y="616"/>
                <a:ext cx="223" cy="175"/>
              </a:xfrm>
              <a:prstGeom prst="rect">
                <a:avLst/>
              </a:prstGeom>
              <a:solidFill>
                <a:srgbClr val="B7B79D"/>
              </a:solidFill>
              <a:ln w="9525">
                <a:noFill/>
                <a:miter lim="800000"/>
              </a:ln>
            </p:spPr>
            <p:txBody>
              <a:bodyPr/>
              <a:lstStyle/>
              <a:p>
                <a:endParaRPr lang="zh-CN" altLang="en-US"/>
              </a:p>
            </p:txBody>
          </p:sp>
          <p:sp>
            <p:nvSpPr>
              <p:cNvPr id="68771" name="Rectangle 403"/>
              <p:cNvSpPr>
                <a:spLocks noChangeArrowheads="1"/>
              </p:cNvSpPr>
              <p:nvPr/>
            </p:nvSpPr>
            <p:spPr bwMode="auto">
              <a:xfrm>
                <a:off x="2879" y="804"/>
                <a:ext cx="314" cy="78"/>
              </a:xfrm>
              <a:prstGeom prst="rect">
                <a:avLst/>
              </a:prstGeom>
              <a:solidFill>
                <a:srgbClr val="B7B79D"/>
              </a:solidFill>
              <a:ln w="9525">
                <a:noFill/>
                <a:miter lim="800000"/>
              </a:ln>
            </p:spPr>
            <p:txBody>
              <a:bodyPr/>
              <a:lstStyle/>
              <a:p>
                <a:endParaRPr lang="zh-CN" altLang="en-US"/>
              </a:p>
            </p:txBody>
          </p:sp>
          <p:sp>
            <p:nvSpPr>
              <p:cNvPr id="68772" name="Rectangle 404"/>
              <p:cNvSpPr>
                <a:spLocks noChangeArrowheads="1"/>
              </p:cNvSpPr>
              <p:nvPr/>
            </p:nvSpPr>
            <p:spPr bwMode="auto">
              <a:xfrm>
                <a:off x="2945" y="637"/>
                <a:ext cx="182" cy="135"/>
              </a:xfrm>
              <a:prstGeom prst="rect">
                <a:avLst/>
              </a:prstGeom>
              <a:solidFill>
                <a:srgbClr val="FFFFFF"/>
              </a:solidFill>
              <a:ln w="9525">
                <a:noFill/>
                <a:miter lim="800000"/>
              </a:ln>
            </p:spPr>
            <p:txBody>
              <a:bodyPr/>
              <a:lstStyle/>
              <a:p>
                <a:endParaRPr lang="zh-CN" altLang="en-US"/>
              </a:p>
            </p:txBody>
          </p:sp>
          <p:sp>
            <p:nvSpPr>
              <p:cNvPr id="68773" name="Line 405"/>
              <p:cNvSpPr>
                <a:spLocks noChangeShapeType="1"/>
              </p:cNvSpPr>
              <p:nvPr/>
            </p:nvSpPr>
            <p:spPr bwMode="auto">
              <a:xfrm flipH="1">
                <a:off x="3094" y="834"/>
                <a:ext cx="74" cy="1"/>
              </a:xfrm>
              <a:prstGeom prst="line">
                <a:avLst/>
              </a:prstGeom>
              <a:noFill/>
              <a:ln w="9525">
                <a:solidFill>
                  <a:srgbClr val="000000"/>
                </a:solidFill>
                <a:round/>
              </a:ln>
            </p:spPr>
            <p:txBody>
              <a:bodyPr/>
              <a:lstStyle/>
              <a:p>
                <a:endParaRPr lang="zh-CN" altLang="en-US"/>
              </a:p>
            </p:txBody>
          </p:sp>
          <p:grpSp>
            <p:nvGrpSpPr>
              <p:cNvPr id="68774" name="Group 406"/>
              <p:cNvGrpSpPr/>
              <p:nvPr/>
            </p:nvGrpSpPr>
            <p:grpSpPr bwMode="auto">
              <a:xfrm>
                <a:off x="2868" y="888"/>
                <a:ext cx="335" cy="51"/>
                <a:chOff x="2868" y="888"/>
                <a:chExt cx="335" cy="51"/>
              </a:xfrm>
            </p:grpSpPr>
            <p:sp>
              <p:nvSpPr>
                <p:cNvPr id="68775" name="Freeform 407"/>
                <p:cNvSpPr/>
                <p:nvPr/>
              </p:nvSpPr>
              <p:spPr bwMode="auto">
                <a:xfrm>
                  <a:off x="2868" y="888"/>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 name="T10" fmla="*/ 0 60000 65536"/>
                    <a:gd name="T11" fmla="*/ 0 60000 65536"/>
                    <a:gd name="T12" fmla="*/ 0 60000 65536"/>
                    <a:gd name="T13" fmla="*/ 0 60000 65536"/>
                    <a:gd name="T14" fmla="*/ 0 60000 65536"/>
                    <a:gd name="T15" fmla="*/ 0 w 335"/>
                    <a:gd name="T16" fmla="*/ 0 h 38"/>
                    <a:gd name="T17" fmla="*/ 335 w 335"/>
                    <a:gd name="T18" fmla="*/ 38 h 38"/>
                  </a:gdLst>
                  <a:ahLst/>
                  <a:cxnLst>
                    <a:cxn ang="T10">
                      <a:pos x="T0" y="T1"/>
                    </a:cxn>
                    <a:cxn ang="T11">
                      <a:pos x="T2" y="T3"/>
                    </a:cxn>
                    <a:cxn ang="T12">
                      <a:pos x="T4" y="T5"/>
                    </a:cxn>
                    <a:cxn ang="T13">
                      <a:pos x="T6" y="T7"/>
                    </a:cxn>
                    <a:cxn ang="T14">
                      <a:pos x="T8" y="T9"/>
                    </a:cxn>
                  </a:cxnLst>
                  <a:rect l="T15" t="T16" r="T17" b="T18"/>
                  <a:pathLst>
                    <a:path w="335" h="38">
                      <a:moveTo>
                        <a:pt x="0" y="38"/>
                      </a:moveTo>
                      <a:lnTo>
                        <a:pt x="40" y="0"/>
                      </a:lnTo>
                      <a:lnTo>
                        <a:pt x="296" y="0"/>
                      </a:lnTo>
                      <a:lnTo>
                        <a:pt x="335" y="38"/>
                      </a:lnTo>
                      <a:lnTo>
                        <a:pt x="0" y="38"/>
                      </a:lnTo>
                      <a:close/>
                    </a:path>
                  </a:pathLst>
                </a:custGeom>
                <a:solidFill>
                  <a:srgbClr val="C9C9B6"/>
                </a:solidFill>
                <a:ln w="9525">
                  <a:noFill/>
                  <a:round/>
                </a:ln>
              </p:spPr>
              <p:txBody>
                <a:bodyPr/>
                <a:lstStyle/>
                <a:p>
                  <a:endParaRPr lang="zh-CN" altLang="en-US"/>
                </a:p>
              </p:txBody>
            </p:sp>
            <p:sp>
              <p:nvSpPr>
                <p:cNvPr id="68776" name="Freeform 408"/>
                <p:cNvSpPr/>
                <p:nvPr/>
              </p:nvSpPr>
              <p:spPr bwMode="auto">
                <a:xfrm>
                  <a:off x="2868" y="888"/>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 name="T10" fmla="*/ 0 60000 65536"/>
                    <a:gd name="T11" fmla="*/ 0 60000 65536"/>
                    <a:gd name="T12" fmla="*/ 0 60000 65536"/>
                    <a:gd name="T13" fmla="*/ 0 60000 65536"/>
                    <a:gd name="T14" fmla="*/ 0 60000 65536"/>
                    <a:gd name="T15" fmla="*/ 0 w 335"/>
                    <a:gd name="T16" fmla="*/ 0 h 38"/>
                    <a:gd name="T17" fmla="*/ 335 w 335"/>
                    <a:gd name="T18" fmla="*/ 38 h 38"/>
                  </a:gdLst>
                  <a:ahLst/>
                  <a:cxnLst>
                    <a:cxn ang="T10">
                      <a:pos x="T0" y="T1"/>
                    </a:cxn>
                    <a:cxn ang="T11">
                      <a:pos x="T2" y="T3"/>
                    </a:cxn>
                    <a:cxn ang="T12">
                      <a:pos x="T4" y="T5"/>
                    </a:cxn>
                    <a:cxn ang="T13">
                      <a:pos x="T6" y="T7"/>
                    </a:cxn>
                    <a:cxn ang="T14">
                      <a:pos x="T8" y="T9"/>
                    </a:cxn>
                  </a:cxnLst>
                  <a:rect l="T15" t="T16" r="T17" b="T18"/>
                  <a:pathLst>
                    <a:path w="335" h="38">
                      <a:moveTo>
                        <a:pt x="0" y="38"/>
                      </a:moveTo>
                      <a:lnTo>
                        <a:pt x="40" y="0"/>
                      </a:lnTo>
                      <a:lnTo>
                        <a:pt x="296" y="0"/>
                      </a:lnTo>
                      <a:lnTo>
                        <a:pt x="335" y="38"/>
                      </a:lnTo>
                      <a:lnTo>
                        <a:pt x="0" y="38"/>
                      </a:lnTo>
                      <a:close/>
                    </a:path>
                  </a:pathLst>
                </a:custGeom>
                <a:solidFill>
                  <a:srgbClr val="C9C9B6"/>
                </a:solidFill>
                <a:ln w="9525">
                  <a:noFill/>
                  <a:round/>
                </a:ln>
              </p:spPr>
              <p:txBody>
                <a:bodyPr/>
                <a:lstStyle/>
                <a:p>
                  <a:endParaRPr lang="zh-CN" altLang="en-US"/>
                </a:p>
              </p:txBody>
            </p:sp>
            <p:sp>
              <p:nvSpPr>
                <p:cNvPr id="68777" name="Rectangle 409"/>
                <p:cNvSpPr>
                  <a:spLocks noChangeArrowheads="1"/>
                </p:cNvSpPr>
                <p:nvPr/>
              </p:nvSpPr>
              <p:spPr bwMode="auto">
                <a:xfrm>
                  <a:off x="2870" y="924"/>
                  <a:ext cx="331" cy="15"/>
                </a:xfrm>
                <a:prstGeom prst="rect">
                  <a:avLst/>
                </a:prstGeom>
                <a:solidFill>
                  <a:srgbClr val="BAB79D"/>
                </a:solidFill>
                <a:ln w="9525">
                  <a:noFill/>
                  <a:miter lim="800000"/>
                </a:ln>
              </p:spPr>
              <p:txBody>
                <a:bodyPr/>
                <a:lstStyle/>
                <a:p>
                  <a:endParaRPr lang="zh-CN" altLang="en-US"/>
                </a:p>
              </p:txBody>
            </p:sp>
          </p:grpSp>
        </p:grpSp>
      </p:grpSp>
      <p:sp>
        <p:nvSpPr>
          <p:cNvPr id="68735" name="Oval 410"/>
          <p:cNvSpPr>
            <a:spLocks noChangeArrowheads="1"/>
          </p:cNvSpPr>
          <p:nvPr/>
        </p:nvSpPr>
        <p:spPr bwMode="auto">
          <a:xfrm>
            <a:off x="6423025" y="1744663"/>
            <a:ext cx="93663" cy="92075"/>
          </a:xfrm>
          <a:prstGeom prst="ellipse">
            <a:avLst/>
          </a:prstGeom>
          <a:solidFill>
            <a:srgbClr val="FFFFFF"/>
          </a:solidFill>
          <a:ln w="30163">
            <a:solidFill>
              <a:srgbClr val="000000"/>
            </a:solidFill>
            <a:round/>
          </a:ln>
        </p:spPr>
        <p:txBody>
          <a:bodyPr/>
          <a:lstStyle/>
          <a:p>
            <a:endParaRPr lang="zh-CN" altLang="en-US"/>
          </a:p>
        </p:txBody>
      </p:sp>
      <p:grpSp>
        <p:nvGrpSpPr>
          <p:cNvPr id="68736" name="Group 411"/>
          <p:cNvGrpSpPr/>
          <p:nvPr/>
        </p:nvGrpSpPr>
        <p:grpSpPr bwMode="auto">
          <a:xfrm>
            <a:off x="6207125" y="898525"/>
            <a:ext cx="506413" cy="514350"/>
            <a:chOff x="3915" y="593"/>
            <a:chExt cx="343" cy="352"/>
          </a:xfrm>
        </p:grpSpPr>
        <p:grpSp>
          <p:nvGrpSpPr>
            <p:cNvPr id="68738" name="Group 412"/>
            <p:cNvGrpSpPr/>
            <p:nvPr/>
          </p:nvGrpSpPr>
          <p:grpSpPr bwMode="auto">
            <a:xfrm>
              <a:off x="3924" y="599"/>
              <a:ext cx="334" cy="346"/>
              <a:chOff x="3924" y="599"/>
              <a:chExt cx="334" cy="346"/>
            </a:xfrm>
          </p:grpSpPr>
          <p:sp>
            <p:nvSpPr>
              <p:cNvPr id="68752" name="Freeform 413"/>
              <p:cNvSpPr/>
              <p:nvPr/>
            </p:nvSpPr>
            <p:spPr bwMode="auto">
              <a:xfrm>
                <a:off x="3932" y="779"/>
                <a:ext cx="316" cy="33"/>
              </a:xfrm>
              <a:custGeom>
                <a:avLst/>
                <a:gdLst>
                  <a:gd name="T0" fmla="*/ 0 w 316"/>
                  <a:gd name="T1" fmla="*/ 33 h 33"/>
                  <a:gd name="T2" fmla="*/ 37 w 316"/>
                  <a:gd name="T3" fmla="*/ 0 h 33"/>
                  <a:gd name="T4" fmla="*/ 279 w 316"/>
                  <a:gd name="T5" fmla="*/ 0 h 33"/>
                  <a:gd name="T6" fmla="*/ 316 w 316"/>
                  <a:gd name="T7" fmla="*/ 33 h 33"/>
                  <a:gd name="T8" fmla="*/ 0 w 316"/>
                  <a:gd name="T9" fmla="*/ 33 h 33"/>
                  <a:gd name="T10" fmla="*/ 0 60000 65536"/>
                  <a:gd name="T11" fmla="*/ 0 60000 65536"/>
                  <a:gd name="T12" fmla="*/ 0 60000 65536"/>
                  <a:gd name="T13" fmla="*/ 0 60000 65536"/>
                  <a:gd name="T14" fmla="*/ 0 60000 65536"/>
                  <a:gd name="T15" fmla="*/ 0 w 316"/>
                  <a:gd name="T16" fmla="*/ 0 h 33"/>
                  <a:gd name="T17" fmla="*/ 316 w 316"/>
                  <a:gd name="T18" fmla="*/ 33 h 33"/>
                </a:gdLst>
                <a:ahLst/>
                <a:cxnLst>
                  <a:cxn ang="T10">
                    <a:pos x="T0" y="T1"/>
                  </a:cxn>
                  <a:cxn ang="T11">
                    <a:pos x="T2" y="T3"/>
                  </a:cxn>
                  <a:cxn ang="T12">
                    <a:pos x="T4" y="T5"/>
                  </a:cxn>
                  <a:cxn ang="T13">
                    <a:pos x="T6" y="T7"/>
                  </a:cxn>
                  <a:cxn ang="T14">
                    <a:pos x="T8" y="T9"/>
                  </a:cxn>
                </a:cxnLst>
                <a:rect l="T15" t="T16" r="T17" b="T18"/>
                <a:pathLst>
                  <a:path w="316" h="33">
                    <a:moveTo>
                      <a:pt x="0" y="33"/>
                    </a:moveTo>
                    <a:lnTo>
                      <a:pt x="37" y="0"/>
                    </a:lnTo>
                    <a:lnTo>
                      <a:pt x="279" y="0"/>
                    </a:lnTo>
                    <a:lnTo>
                      <a:pt x="316" y="33"/>
                    </a:lnTo>
                    <a:lnTo>
                      <a:pt x="0" y="33"/>
                    </a:lnTo>
                    <a:close/>
                  </a:path>
                </a:pathLst>
              </a:custGeom>
              <a:solidFill>
                <a:srgbClr val="000000"/>
              </a:solidFill>
              <a:ln w="9525">
                <a:noFill/>
                <a:round/>
              </a:ln>
            </p:spPr>
            <p:txBody>
              <a:bodyPr/>
              <a:lstStyle/>
              <a:p>
                <a:endParaRPr lang="zh-CN" altLang="en-US"/>
              </a:p>
            </p:txBody>
          </p:sp>
          <p:sp>
            <p:nvSpPr>
              <p:cNvPr id="68753" name="Freeform 414"/>
              <p:cNvSpPr/>
              <p:nvPr/>
            </p:nvSpPr>
            <p:spPr bwMode="auto">
              <a:xfrm>
                <a:off x="3932" y="779"/>
                <a:ext cx="316" cy="33"/>
              </a:xfrm>
              <a:custGeom>
                <a:avLst/>
                <a:gdLst>
                  <a:gd name="T0" fmla="*/ 0 w 316"/>
                  <a:gd name="T1" fmla="*/ 33 h 33"/>
                  <a:gd name="T2" fmla="*/ 37 w 316"/>
                  <a:gd name="T3" fmla="*/ 0 h 33"/>
                  <a:gd name="T4" fmla="*/ 279 w 316"/>
                  <a:gd name="T5" fmla="*/ 0 h 33"/>
                  <a:gd name="T6" fmla="*/ 316 w 316"/>
                  <a:gd name="T7" fmla="*/ 33 h 33"/>
                  <a:gd name="T8" fmla="*/ 0 w 316"/>
                  <a:gd name="T9" fmla="*/ 33 h 33"/>
                  <a:gd name="T10" fmla="*/ 0 60000 65536"/>
                  <a:gd name="T11" fmla="*/ 0 60000 65536"/>
                  <a:gd name="T12" fmla="*/ 0 60000 65536"/>
                  <a:gd name="T13" fmla="*/ 0 60000 65536"/>
                  <a:gd name="T14" fmla="*/ 0 60000 65536"/>
                  <a:gd name="T15" fmla="*/ 0 w 316"/>
                  <a:gd name="T16" fmla="*/ 0 h 33"/>
                  <a:gd name="T17" fmla="*/ 316 w 316"/>
                  <a:gd name="T18" fmla="*/ 33 h 33"/>
                </a:gdLst>
                <a:ahLst/>
                <a:cxnLst>
                  <a:cxn ang="T10">
                    <a:pos x="T0" y="T1"/>
                  </a:cxn>
                  <a:cxn ang="T11">
                    <a:pos x="T2" y="T3"/>
                  </a:cxn>
                  <a:cxn ang="T12">
                    <a:pos x="T4" y="T5"/>
                  </a:cxn>
                  <a:cxn ang="T13">
                    <a:pos x="T6" y="T7"/>
                  </a:cxn>
                  <a:cxn ang="T14">
                    <a:pos x="T8" y="T9"/>
                  </a:cxn>
                </a:cxnLst>
                <a:rect l="T15" t="T16" r="T17" b="T18"/>
                <a:pathLst>
                  <a:path w="316" h="33">
                    <a:moveTo>
                      <a:pt x="0" y="33"/>
                    </a:moveTo>
                    <a:lnTo>
                      <a:pt x="37" y="0"/>
                    </a:lnTo>
                    <a:lnTo>
                      <a:pt x="279" y="0"/>
                    </a:lnTo>
                    <a:lnTo>
                      <a:pt x="316" y="33"/>
                    </a:lnTo>
                    <a:lnTo>
                      <a:pt x="0" y="33"/>
                    </a:lnTo>
                    <a:close/>
                  </a:path>
                </a:pathLst>
              </a:custGeom>
              <a:solidFill>
                <a:srgbClr val="000000"/>
              </a:solidFill>
              <a:ln w="9525">
                <a:noFill/>
                <a:round/>
              </a:ln>
            </p:spPr>
            <p:txBody>
              <a:bodyPr/>
              <a:lstStyle/>
              <a:p>
                <a:endParaRPr lang="zh-CN" altLang="en-US"/>
              </a:p>
            </p:txBody>
          </p:sp>
          <p:sp>
            <p:nvSpPr>
              <p:cNvPr id="68754" name="Freeform 415"/>
              <p:cNvSpPr/>
              <p:nvPr/>
            </p:nvSpPr>
            <p:spPr bwMode="auto">
              <a:xfrm>
                <a:off x="3979" y="599"/>
                <a:ext cx="223" cy="23"/>
              </a:xfrm>
              <a:custGeom>
                <a:avLst/>
                <a:gdLst>
                  <a:gd name="T0" fmla="*/ 0 w 223"/>
                  <a:gd name="T1" fmla="*/ 23 h 23"/>
                  <a:gd name="T2" fmla="*/ 27 w 223"/>
                  <a:gd name="T3" fmla="*/ 0 h 23"/>
                  <a:gd name="T4" fmla="*/ 197 w 223"/>
                  <a:gd name="T5" fmla="*/ 0 h 23"/>
                  <a:gd name="T6" fmla="*/ 223 w 223"/>
                  <a:gd name="T7" fmla="*/ 23 h 23"/>
                  <a:gd name="T8" fmla="*/ 0 w 223"/>
                  <a:gd name="T9" fmla="*/ 23 h 23"/>
                  <a:gd name="T10" fmla="*/ 0 60000 65536"/>
                  <a:gd name="T11" fmla="*/ 0 60000 65536"/>
                  <a:gd name="T12" fmla="*/ 0 60000 65536"/>
                  <a:gd name="T13" fmla="*/ 0 60000 65536"/>
                  <a:gd name="T14" fmla="*/ 0 60000 65536"/>
                  <a:gd name="T15" fmla="*/ 0 w 223"/>
                  <a:gd name="T16" fmla="*/ 0 h 23"/>
                  <a:gd name="T17" fmla="*/ 223 w 223"/>
                  <a:gd name="T18" fmla="*/ 23 h 23"/>
                </a:gdLst>
                <a:ahLst/>
                <a:cxnLst>
                  <a:cxn ang="T10">
                    <a:pos x="T0" y="T1"/>
                  </a:cxn>
                  <a:cxn ang="T11">
                    <a:pos x="T2" y="T3"/>
                  </a:cxn>
                  <a:cxn ang="T12">
                    <a:pos x="T4" y="T5"/>
                  </a:cxn>
                  <a:cxn ang="T13">
                    <a:pos x="T6" y="T7"/>
                  </a:cxn>
                  <a:cxn ang="T14">
                    <a:pos x="T8" y="T9"/>
                  </a:cxn>
                </a:cxnLst>
                <a:rect l="T15" t="T16" r="T17" b="T18"/>
                <a:pathLst>
                  <a:path w="223" h="23">
                    <a:moveTo>
                      <a:pt x="0" y="23"/>
                    </a:moveTo>
                    <a:lnTo>
                      <a:pt x="27" y="0"/>
                    </a:lnTo>
                    <a:lnTo>
                      <a:pt x="197" y="0"/>
                    </a:lnTo>
                    <a:lnTo>
                      <a:pt x="223" y="23"/>
                    </a:lnTo>
                    <a:lnTo>
                      <a:pt x="0" y="23"/>
                    </a:lnTo>
                    <a:close/>
                  </a:path>
                </a:pathLst>
              </a:custGeom>
              <a:solidFill>
                <a:srgbClr val="000000"/>
              </a:solidFill>
              <a:ln w="9525">
                <a:noFill/>
                <a:round/>
              </a:ln>
            </p:spPr>
            <p:txBody>
              <a:bodyPr/>
              <a:lstStyle/>
              <a:p>
                <a:endParaRPr lang="zh-CN" altLang="en-US"/>
              </a:p>
            </p:txBody>
          </p:sp>
          <p:sp>
            <p:nvSpPr>
              <p:cNvPr id="68755" name="Freeform 416"/>
              <p:cNvSpPr/>
              <p:nvPr/>
            </p:nvSpPr>
            <p:spPr bwMode="auto">
              <a:xfrm>
                <a:off x="3979" y="599"/>
                <a:ext cx="223" cy="23"/>
              </a:xfrm>
              <a:custGeom>
                <a:avLst/>
                <a:gdLst>
                  <a:gd name="T0" fmla="*/ 0 w 223"/>
                  <a:gd name="T1" fmla="*/ 23 h 23"/>
                  <a:gd name="T2" fmla="*/ 27 w 223"/>
                  <a:gd name="T3" fmla="*/ 0 h 23"/>
                  <a:gd name="T4" fmla="*/ 197 w 223"/>
                  <a:gd name="T5" fmla="*/ 0 h 23"/>
                  <a:gd name="T6" fmla="*/ 223 w 223"/>
                  <a:gd name="T7" fmla="*/ 23 h 23"/>
                  <a:gd name="T8" fmla="*/ 0 w 223"/>
                  <a:gd name="T9" fmla="*/ 23 h 23"/>
                  <a:gd name="T10" fmla="*/ 0 60000 65536"/>
                  <a:gd name="T11" fmla="*/ 0 60000 65536"/>
                  <a:gd name="T12" fmla="*/ 0 60000 65536"/>
                  <a:gd name="T13" fmla="*/ 0 60000 65536"/>
                  <a:gd name="T14" fmla="*/ 0 60000 65536"/>
                  <a:gd name="T15" fmla="*/ 0 w 223"/>
                  <a:gd name="T16" fmla="*/ 0 h 23"/>
                  <a:gd name="T17" fmla="*/ 223 w 223"/>
                  <a:gd name="T18" fmla="*/ 23 h 23"/>
                </a:gdLst>
                <a:ahLst/>
                <a:cxnLst>
                  <a:cxn ang="T10">
                    <a:pos x="T0" y="T1"/>
                  </a:cxn>
                  <a:cxn ang="T11">
                    <a:pos x="T2" y="T3"/>
                  </a:cxn>
                  <a:cxn ang="T12">
                    <a:pos x="T4" y="T5"/>
                  </a:cxn>
                  <a:cxn ang="T13">
                    <a:pos x="T6" y="T7"/>
                  </a:cxn>
                  <a:cxn ang="T14">
                    <a:pos x="T8" y="T9"/>
                  </a:cxn>
                </a:cxnLst>
                <a:rect l="T15" t="T16" r="T17" b="T18"/>
                <a:pathLst>
                  <a:path w="223" h="23">
                    <a:moveTo>
                      <a:pt x="0" y="23"/>
                    </a:moveTo>
                    <a:lnTo>
                      <a:pt x="27" y="0"/>
                    </a:lnTo>
                    <a:lnTo>
                      <a:pt x="197" y="0"/>
                    </a:lnTo>
                    <a:lnTo>
                      <a:pt x="223" y="23"/>
                    </a:lnTo>
                    <a:lnTo>
                      <a:pt x="0" y="23"/>
                    </a:lnTo>
                    <a:close/>
                  </a:path>
                </a:pathLst>
              </a:custGeom>
              <a:solidFill>
                <a:srgbClr val="000000"/>
              </a:solidFill>
              <a:ln w="9525">
                <a:noFill/>
                <a:round/>
              </a:ln>
            </p:spPr>
            <p:txBody>
              <a:bodyPr/>
              <a:lstStyle/>
              <a:p>
                <a:endParaRPr lang="zh-CN" altLang="en-US"/>
              </a:p>
            </p:txBody>
          </p:sp>
          <p:sp>
            <p:nvSpPr>
              <p:cNvPr id="68756" name="Rectangle 417"/>
              <p:cNvSpPr>
                <a:spLocks noChangeArrowheads="1"/>
              </p:cNvSpPr>
              <p:nvPr/>
            </p:nvSpPr>
            <p:spPr bwMode="auto">
              <a:xfrm>
                <a:off x="3979" y="622"/>
                <a:ext cx="223" cy="176"/>
              </a:xfrm>
              <a:prstGeom prst="rect">
                <a:avLst/>
              </a:prstGeom>
              <a:solidFill>
                <a:srgbClr val="000000"/>
              </a:solidFill>
              <a:ln w="9525">
                <a:noFill/>
                <a:miter lim="800000"/>
              </a:ln>
            </p:spPr>
            <p:txBody>
              <a:bodyPr/>
              <a:lstStyle/>
              <a:p>
                <a:endParaRPr lang="zh-CN" altLang="en-US"/>
              </a:p>
            </p:txBody>
          </p:sp>
          <p:sp>
            <p:nvSpPr>
              <p:cNvPr id="68757" name="Rectangle 418"/>
              <p:cNvSpPr>
                <a:spLocks noChangeArrowheads="1"/>
              </p:cNvSpPr>
              <p:nvPr/>
            </p:nvSpPr>
            <p:spPr bwMode="auto">
              <a:xfrm>
                <a:off x="3934" y="810"/>
                <a:ext cx="314" cy="78"/>
              </a:xfrm>
              <a:prstGeom prst="rect">
                <a:avLst/>
              </a:prstGeom>
              <a:solidFill>
                <a:srgbClr val="000000"/>
              </a:solidFill>
              <a:ln w="9525">
                <a:noFill/>
                <a:miter lim="800000"/>
              </a:ln>
            </p:spPr>
            <p:txBody>
              <a:bodyPr/>
              <a:lstStyle/>
              <a:p>
                <a:endParaRPr lang="zh-CN" altLang="en-US"/>
              </a:p>
            </p:txBody>
          </p:sp>
          <p:sp>
            <p:nvSpPr>
              <p:cNvPr id="68758" name="Rectangle 419"/>
              <p:cNvSpPr>
                <a:spLocks noChangeArrowheads="1"/>
              </p:cNvSpPr>
              <p:nvPr/>
            </p:nvSpPr>
            <p:spPr bwMode="auto">
              <a:xfrm>
                <a:off x="4000" y="644"/>
                <a:ext cx="182" cy="135"/>
              </a:xfrm>
              <a:prstGeom prst="rect">
                <a:avLst/>
              </a:prstGeom>
              <a:solidFill>
                <a:srgbClr val="000000"/>
              </a:solidFill>
              <a:ln w="9525">
                <a:noFill/>
                <a:miter lim="800000"/>
              </a:ln>
            </p:spPr>
            <p:txBody>
              <a:bodyPr/>
              <a:lstStyle/>
              <a:p>
                <a:endParaRPr lang="zh-CN" altLang="en-US"/>
              </a:p>
            </p:txBody>
          </p:sp>
          <p:sp>
            <p:nvSpPr>
              <p:cNvPr id="68759" name="Line 420"/>
              <p:cNvSpPr>
                <a:spLocks noChangeShapeType="1"/>
              </p:cNvSpPr>
              <p:nvPr/>
            </p:nvSpPr>
            <p:spPr bwMode="auto">
              <a:xfrm flipH="1">
                <a:off x="4149" y="840"/>
                <a:ext cx="74" cy="1"/>
              </a:xfrm>
              <a:prstGeom prst="line">
                <a:avLst/>
              </a:prstGeom>
              <a:noFill/>
              <a:ln w="9525">
                <a:solidFill>
                  <a:srgbClr val="000000"/>
                </a:solidFill>
                <a:round/>
              </a:ln>
            </p:spPr>
            <p:txBody>
              <a:bodyPr/>
              <a:lstStyle/>
              <a:p>
                <a:endParaRPr lang="zh-CN" altLang="en-US"/>
              </a:p>
            </p:txBody>
          </p:sp>
          <p:grpSp>
            <p:nvGrpSpPr>
              <p:cNvPr id="68760" name="Group 421"/>
              <p:cNvGrpSpPr/>
              <p:nvPr/>
            </p:nvGrpSpPr>
            <p:grpSpPr bwMode="auto">
              <a:xfrm>
                <a:off x="3924" y="895"/>
                <a:ext cx="334" cy="50"/>
                <a:chOff x="3924" y="895"/>
                <a:chExt cx="334" cy="50"/>
              </a:xfrm>
            </p:grpSpPr>
            <p:sp>
              <p:nvSpPr>
                <p:cNvPr id="68761" name="Freeform 422"/>
                <p:cNvSpPr/>
                <p:nvPr/>
              </p:nvSpPr>
              <p:spPr bwMode="auto">
                <a:xfrm>
                  <a:off x="3924" y="895"/>
                  <a:ext cx="334" cy="38"/>
                </a:xfrm>
                <a:custGeom>
                  <a:avLst/>
                  <a:gdLst>
                    <a:gd name="T0" fmla="*/ 0 w 334"/>
                    <a:gd name="T1" fmla="*/ 38 h 38"/>
                    <a:gd name="T2" fmla="*/ 39 w 334"/>
                    <a:gd name="T3" fmla="*/ 0 h 38"/>
                    <a:gd name="T4" fmla="*/ 295 w 334"/>
                    <a:gd name="T5" fmla="*/ 0 h 38"/>
                    <a:gd name="T6" fmla="*/ 334 w 334"/>
                    <a:gd name="T7" fmla="*/ 38 h 38"/>
                    <a:gd name="T8" fmla="*/ 0 w 334"/>
                    <a:gd name="T9" fmla="*/ 38 h 38"/>
                    <a:gd name="T10" fmla="*/ 0 60000 65536"/>
                    <a:gd name="T11" fmla="*/ 0 60000 65536"/>
                    <a:gd name="T12" fmla="*/ 0 60000 65536"/>
                    <a:gd name="T13" fmla="*/ 0 60000 65536"/>
                    <a:gd name="T14" fmla="*/ 0 60000 65536"/>
                    <a:gd name="T15" fmla="*/ 0 w 334"/>
                    <a:gd name="T16" fmla="*/ 0 h 38"/>
                    <a:gd name="T17" fmla="*/ 334 w 334"/>
                    <a:gd name="T18" fmla="*/ 38 h 38"/>
                  </a:gdLst>
                  <a:ahLst/>
                  <a:cxnLst>
                    <a:cxn ang="T10">
                      <a:pos x="T0" y="T1"/>
                    </a:cxn>
                    <a:cxn ang="T11">
                      <a:pos x="T2" y="T3"/>
                    </a:cxn>
                    <a:cxn ang="T12">
                      <a:pos x="T4" y="T5"/>
                    </a:cxn>
                    <a:cxn ang="T13">
                      <a:pos x="T6" y="T7"/>
                    </a:cxn>
                    <a:cxn ang="T14">
                      <a:pos x="T8" y="T9"/>
                    </a:cxn>
                  </a:cxnLst>
                  <a:rect l="T15" t="T16" r="T17" b="T18"/>
                  <a:pathLst>
                    <a:path w="334" h="38">
                      <a:moveTo>
                        <a:pt x="0" y="38"/>
                      </a:moveTo>
                      <a:lnTo>
                        <a:pt x="39" y="0"/>
                      </a:lnTo>
                      <a:lnTo>
                        <a:pt x="295" y="0"/>
                      </a:lnTo>
                      <a:lnTo>
                        <a:pt x="334" y="38"/>
                      </a:lnTo>
                      <a:lnTo>
                        <a:pt x="0" y="38"/>
                      </a:lnTo>
                      <a:close/>
                    </a:path>
                  </a:pathLst>
                </a:custGeom>
                <a:solidFill>
                  <a:srgbClr val="000000"/>
                </a:solidFill>
                <a:ln w="9525">
                  <a:noFill/>
                  <a:round/>
                </a:ln>
              </p:spPr>
              <p:txBody>
                <a:bodyPr/>
                <a:lstStyle/>
                <a:p>
                  <a:endParaRPr lang="zh-CN" altLang="en-US"/>
                </a:p>
              </p:txBody>
            </p:sp>
            <p:sp>
              <p:nvSpPr>
                <p:cNvPr id="68762" name="Freeform 423"/>
                <p:cNvSpPr/>
                <p:nvPr/>
              </p:nvSpPr>
              <p:spPr bwMode="auto">
                <a:xfrm>
                  <a:off x="3924" y="895"/>
                  <a:ext cx="334" cy="38"/>
                </a:xfrm>
                <a:custGeom>
                  <a:avLst/>
                  <a:gdLst>
                    <a:gd name="T0" fmla="*/ 0 w 334"/>
                    <a:gd name="T1" fmla="*/ 38 h 38"/>
                    <a:gd name="T2" fmla="*/ 39 w 334"/>
                    <a:gd name="T3" fmla="*/ 0 h 38"/>
                    <a:gd name="T4" fmla="*/ 295 w 334"/>
                    <a:gd name="T5" fmla="*/ 0 h 38"/>
                    <a:gd name="T6" fmla="*/ 334 w 334"/>
                    <a:gd name="T7" fmla="*/ 38 h 38"/>
                    <a:gd name="T8" fmla="*/ 0 w 334"/>
                    <a:gd name="T9" fmla="*/ 38 h 38"/>
                    <a:gd name="T10" fmla="*/ 0 60000 65536"/>
                    <a:gd name="T11" fmla="*/ 0 60000 65536"/>
                    <a:gd name="T12" fmla="*/ 0 60000 65536"/>
                    <a:gd name="T13" fmla="*/ 0 60000 65536"/>
                    <a:gd name="T14" fmla="*/ 0 60000 65536"/>
                    <a:gd name="T15" fmla="*/ 0 w 334"/>
                    <a:gd name="T16" fmla="*/ 0 h 38"/>
                    <a:gd name="T17" fmla="*/ 334 w 334"/>
                    <a:gd name="T18" fmla="*/ 38 h 38"/>
                  </a:gdLst>
                  <a:ahLst/>
                  <a:cxnLst>
                    <a:cxn ang="T10">
                      <a:pos x="T0" y="T1"/>
                    </a:cxn>
                    <a:cxn ang="T11">
                      <a:pos x="T2" y="T3"/>
                    </a:cxn>
                    <a:cxn ang="T12">
                      <a:pos x="T4" y="T5"/>
                    </a:cxn>
                    <a:cxn ang="T13">
                      <a:pos x="T6" y="T7"/>
                    </a:cxn>
                    <a:cxn ang="T14">
                      <a:pos x="T8" y="T9"/>
                    </a:cxn>
                  </a:cxnLst>
                  <a:rect l="T15" t="T16" r="T17" b="T18"/>
                  <a:pathLst>
                    <a:path w="334" h="38">
                      <a:moveTo>
                        <a:pt x="0" y="38"/>
                      </a:moveTo>
                      <a:lnTo>
                        <a:pt x="39" y="0"/>
                      </a:lnTo>
                      <a:lnTo>
                        <a:pt x="295" y="0"/>
                      </a:lnTo>
                      <a:lnTo>
                        <a:pt x="334" y="38"/>
                      </a:lnTo>
                      <a:lnTo>
                        <a:pt x="0" y="38"/>
                      </a:lnTo>
                      <a:close/>
                    </a:path>
                  </a:pathLst>
                </a:custGeom>
                <a:solidFill>
                  <a:srgbClr val="000000"/>
                </a:solidFill>
                <a:ln w="9525">
                  <a:noFill/>
                  <a:round/>
                </a:ln>
              </p:spPr>
              <p:txBody>
                <a:bodyPr/>
                <a:lstStyle/>
                <a:p>
                  <a:endParaRPr lang="zh-CN" altLang="en-US"/>
                </a:p>
              </p:txBody>
            </p:sp>
            <p:sp>
              <p:nvSpPr>
                <p:cNvPr id="68763" name="Rectangle 424"/>
                <p:cNvSpPr>
                  <a:spLocks noChangeArrowheads="1"/>
                </p:cNvSpPr>
                <p:nvPr/>
              </p:nvSpPr>
              <p:spPr bwMode="auto">
                <a:xfrm>
                  <a:off x="3926" y="931"/>
                  <a:ext cx="330" cy="14"/>
                </a:xfrm>
                <a:prstGeom prst="rect">
                  <a:avLst/>
                </a:prstGeom>
                <a:solidFill>
                  <a:srgbClr val="000000"/>
                </a:solidFill>
                <a:ln w="9525">
                  <a:noFill/>
                  <a:miter lim="800000"/>
                </a:ln>
              </p:spPr>
              <p:txBody>
                <a:bodyPr/>
                <a:lstStyle/>
                <a:p>
                  <a:endParaRPr lang="zh-CN" altLang="en-US"/>
                </a:p>
              </p:txBody>
            </p:sp>
          </p:grpSp>
        </p:grpSp>
        <p:grpSp>
          <p:nvGrpSpPr>
            <p:cNvPr id="68739" name="Group 425"/>
            <p:cNvGrpSpPr/>
            <p:nvPr/>
          </p:nvGrpSpPr>
          <p:grpSpPr bwMode="auto">
            <a:xfrm>
              <a:off x="3915" y="593"/>
              <a:ext cx="335" cy="346"/>
              <a:chOff x="3915" y="593"/>
              <a:chExt cx="335" cy="346"/>
            </a:xfrm>
          </p:grpSpPr>
          <p:sp>
            <p:nvSpPr>
              <p:cNvPr id="68740" name="Freeform 426"/>
              <p:cNvSpPr/>
              <p:nvPr/>
            </p:nvSpPr>
            <p:spPr bwMode="auto">
              <a:xfrm>
                <a:off x="3924" y="772"/>
                <a:ext cx="316" cy="34"/>
              </a:xfrm>
              <a:custGeom>
                <a:avLst/>
                <a:gdLst>
                  <a:gd name="T0" fmla="*/ 0 w 316"/>
                  <a:gd name="T1" fmla="*/ 34 h 34"/>
                  <a:gd name="T2" fmla="*/ 37 w 316"/>
                  <a:gd name="T3" fmla="*/ 0 h 34"/>
                  <a:gd name="T4" fmla="*/ 278 w 316"/>
                  <a:gd name="T5" fmla="*/ 0 h 34"/>
                  <a:gd name="T6" fmla="*/ 316 w 316"/>
                  <a:gd name="T7" fmla="*/ 34 h 34"/>
                  <a:gd name="T8" fmla="*/ 0 w 316"/>
                  <a:gd name="T9" fmla="*/ 34 h 34"/>
                  <a:gd name="T10" fmla="*/ 0 60000 65536"/>
                  <a:gd name="T11" fmla="*/ 0 60000 65536"/>
                  <a:gd name="T12" fmla="*/ 0 60000 65536"/>
                  <a:gd name="T13" fmla="*/ 0 60000 65536"/>
                  <a:gd name="T14" fmla="*/ 0 60000 65536"/>
                  <a:gd name="T15" fmla="*/ 0 w 316"/>
                  <a:gd name="T16" fmla="*/ 0 h 34"/>
                  <a:gd name="T17" fmla="*/ 316 w 316"/>
                  <a:gd name="T18" fmla="*/ 34 h 34"/>
                </a:gdLst>
                <a:ahLst/>
                <a:cxnLst>
                  <a:cxn ang="T10">
                    <a:pos x="T0" y="T1"/>
                  </a:cxn>
                  <a:cxn ang="T11">
                    <a:pos x="T2" y="T3"/>
                  </a:cxn>
                  <a:cxn ang="T12">
                    <a:pos x="T4" y="T5"/>
                  </a:cxn>
                  <a:cxn ang="T13">
                    <a:pos x="T6" y="T7"/>
                  </a:cxn>
                  <a:cxn ang="T14">
                    <a:pos x="T8" y="T9"/>
                  </a:cxn>
                </a:cxnLst>
                <a:rect l="T15" t="T16" r="T17" b="T18"/>
                <a:pathLst>
                  <a:path w="316" h="34">
                    <a:moveTo>
                      <a:pt x="0" y="34"/>
                    </a:moveTo>
                    <a:lnTo>
                      <a:pt x="37" y="0"/>
                    </a:lnTo>
                    <a:lnTo>
                      <a:pt x="278" y="0"/>
                    </a:lnTo>
                    <a:lnTo>
                      <a:pt x="316" y="34"/>
                    </a:lnTo>
                    <a:lnTo>
                      <a:pt x="0" y="34"/>
                    </a:lnTo>
                    <a:close/>
                  </a:path>
                </a:pathLst>
              </a:custGeom>
              <a:solidFill>
                <a:srgbClr val="C9C9B6"/>
              </a:solidFill>
              <a:ln w="9525">
                <a:noFill/>
                <a:round/>
              </a:ln>
            </p:spPr>
            <p:txBody>
              <a:bodyPr/>
              <a:lstStyle/>
              <a:p>
                <a:endParaRPr lang="zh-CN" altLang="en-US"/>
              </a:p>
            </p:txBody>
          </p:sp>
          <p:sp>
            <p:nvSpPr>
              <p:cNvPr id="68741" name="Freeform 427"/>
              <p:cNvSpPr/>
              <p:nvPr/>
            </p:nvSpPr>
            <p:spPr bwMode="auto">
              <a:xfrm>
                <a:off x="3924" y="772"/>
                <a:ext cx="316" cy="34"/>
              </a:xfrm>
              <a:custGeom>
                <a:avLst/>
                <a:gdLst>
                  <a:gd name="T0" fmla="*/ 0 w 316"/>
                  <a:gd name="T1" fmla="*/ 34 h 34"/>
                  <a:gd name="T2" fmla="*/ 37 w 316"/>
                  <a:gd name="T3" fmla="*/ 0 h 34"/>
                  <a:gd name="T4" fmla="*/ 278 w 316"/>
                  <a:gd name="T5" fmla="*/ 0 h 34"/>
                  <a:gd name="T6" fmla="*/ 316 w 316"/>
                  <a:gd name="T7" fmla="*/ 34 h 34"/>
                  <a:gd name="T8" fmla="*/ 0 w 316"/>
                  <a:gd name="T9" fmla="*/ 34 h 34"/>
                  <a:gd name="T10" fmla="*/ 0 60000 65536"/>
                  <a:gd name="T11" fmla="*/ 0 60000 65536"/>
                  <a:gd name="T12" fmla="*/ 0 60000 65536"/>
                  <a:gd name="T13" fmla="*/ 0 60000 65536"/>
                  <a:gd name="T14" fmla="*/ 0 60000 65536"/>
                  <a:gd name="T15" fmla="*/ 0 w 316"/>
                  <a:gd name="T16" fmla="*/ 0 h 34"/>
                  <a:gd name="T17" fmla="*/ 316 w 316"/>
                  <a:gd name="T18" fmla="*/ 34 h 34"/>
                </a:gdLst>
                <a:ahLst/>
                <a:cxnLst>
                  <a:cxn ang="T10">
                    <a:pos x="T0" y="T1"/>
                  </a:cxn>
                  <a:cxn ang="T11">
                    <a:pos x="T2" y="T3"/>
                  </a:cxn>
                  <a:cxn ang="T12">
                    <a:pos x="T4" y="T5"/>
                  </a:cxn>
                  <a:cxn ang="T13">
                    <a:pos x="T6" y="T7"/>
                  </a:cxn>
                  <a:cxn ang="T14">
                    <a:pos x="T8" y="T9"/>
                  </a:cxn>
                </a:cxnLst>
                <a:rect l="T15" t="T16" r="T17" b="T18"/>
                <a:pathLst>
                  <a:path w="316" h="34">
                    <a:moveTo>
                      <a:pt x="0" y="34"/>
                    </a:moveTo>
                    <a:lnTo>
                      <a:pt x="37" y="0"/>
                    </a:lnTo>
                    <a:lnTo>
                      <a:pt x="278" y="0"/>
                    </a:lnTo>
                    <a:lnTo>
                      <a:pt x="316" y="34"/>
                    </a:lnTo>
                    <a:lnTo>
                      <a:pt x="0" y="34"/>
                    </a:lnTo>
                    <a:close/>
                  </a:path>
                </a:pathLst>
              </a:custGeom>
              <a:solidFill>
                <a:srgbClr val="C9C9B6"/>
              </a:solidFill>
              <a:ln w="9525">
                <a:noFill/>
                <a:round/>
              </a:ln>
            </p:spPr>
            <p:txBody>
              <a:bodyPr/>
              <a:lstStyle/>
              <a:p>
                <a:endParaRPr lang="zh-CN" altLang="en-US"/>
              </a:p>
            </p:txBody>
          </p:sp>
          <p:sp>
            <p:nvSpPr>
              <p:cNvPr id="68742" name="Freeform 428"/>
              <p:cNvSpPr/>
              <p:nvPr/>
            </p:nvSpPr>
            <p:spPr bwMode="auto">
              <a:xfrm>
                <a:off x="3971" y="593"/>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 name="T10" fmla="*/ 0 60000 65536"/>
                  <a:gd name="T11" fmla="*/ 0 60000 65536"/>
                  <a:gd name="T12" fmla="*/ 0 60000 65536"/>
                  <a:gd name="T13" fmla="*/ 0 60000 65536"/>
                  <a:gd name="T14" fmla="*/ 0 60000 65536"/>
                  <a:gd name="T15" fmla="*/ 0 w 223"/>
                  <a:gd name="T16" fmla="*/ 0 h 23"/>
                  <a:gd name="T17" fmla="*/ 223 w 223"/>
                  <a:gd name="T18" fmla="*/ 23 h 23"/>
                </a:gdLst>
                <a:ahLst/>
                <a:cxnLst>
                  <a:cxn ang="T10">
                    <a:pos x="T0" y="T1"/>
                  </a:cxn>
                  <a:cxn ang="T11">
                    <a:pos x="T2" y="T3"/>
                  </a:cxn>
                  <a:cxn ang="T12">
                    <a:pos x="T4" y="T5"/>
                  </a:cxn>
                  <a:cxn ang="T13">
                    <a:pos x="T6" y="T7"/>
                  </a:cxn>
                  <a:cxn ang="T14">
                    <a:pos x="T8" y="T9"/>
                  </a:cxn>
                </a:cxnLst>
                <a:rect l="T15" t="T16" r="T17" b="T18"/>
                <a:pathLst>
                  <a:path w="223" h="23">
                    <a:moveTo>
                      <a:pt x="0" y="23"/>
                    </a:moveTo>
                    <a:lnTo>
                      <a:pt x="27" y="0"/>
                    </a:lnTo>
                    <a:lnTo>
                      <a:pt x="196" y="0"/>
                    </a:lnTo>
                    <a:lnTo>
                      <a:pt x="223" y="23"/>
                    </a:lnTo>
                    <a:lnTo>
                      <a:pt x="0" y="23"/>
                    </a:lnTo>
                    <a:close/>
                  </a:path>
                </a:pathLst>
              </a:custGeom>
              <a:solidFill>
                <a:srgbClr val="C9C9B6"/>
              </a:solidFill>
              <a:ln w="9525">
                <a:noFill/>
                <a:round/>
              </a:ln>
            </p:spPr>
            <p:txBody>
              <a:bodyPr/>
              <a:lstStyle/>
              <a:p>
                <a:endParaRPr lang="zh-CN" altLang="en-US"/>
              </a:p>
            </p:txBody>
          </p:sp>
          <p:sp>
            <p:nvSpPr>
              <p:cNvPr id="68743" name="Freeform 429"/>
              <p:cNvSpPr/>
              <p:nvPr/>
            </p:nvSpPr>
            <p:spPr bwMode="auto">
              <a:xfrm>
                <a:off x="3971" y="593"/>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 name="T10" fmla="*/ 0 60000 65536"/>
                  <a:gd name="T11" fmla="*/ 0 60000 65536"/>
                  <a:gd name="T12" fmla="*/ 0 60000 65536"/>
                  <a:gd name="T13" fmla="*/ 0 60000 65536"/>
                  <a:gd name="T14" fmla="*/ 0 60000 65536"/>
                  <a:gd name="T15" fmla="*/ 0 w 223"/>
                  <a:gd name="T16" fmla="*/ 0 h 23"/>
                  <a:gd name="T17" fmla="*/ 223 w 223"/>
                  <a:gd name="T18" fmla="*/ 23 h 23"/>
                </a:gdLst>
                <a:ahLst/>
                <a:cxnLst>
                  <a:cxn ang="T10">
                    <a:pos x="T0" y="T1"/>
                  </a:cxn>
                  <a:cxn ang="T11">
                    <a:pos x="T2" y="T3"/>
                  </a:cxn>
                  <a:cxn ang="T12">
                    <a:pos x="T4" y="T5"/>
                  </a:cxn>
                  <a:cxn ang="T13">
                    <a:pos x="T6" y="T7"/>
                  </a:cxn>
                  <a:cxn ang="T14">
                    <a:pos x="T8" y="T9"/>
                  </a:cxn>
                </a:cxnLst>
                <a:rect l="T15" t="T16" r="T17" b="T18"/>
                <a:pathLst>
                  <a:path w="223" h="23">
                    <a:moveTo>
                      <a:pt x="0" y="23"/>
                    </a:moveTo>
                    <a:lnTo>
                      <a:pt x="27" y="0"/>
                    </a:lnTo>
                    <a:lnTo>
                      <a:pt x="196" y="0"/>
                    </a:lnTo>
                    <a:lnTo>
                      <a:pt x="223" y="23"/>
                    </a:lnTo>
                    <a:lnTo>
                      <a:pt x="0" y="23"/>
                    </a:lnTo>
                    <a:close/>
                  </a:path>
                </a:pathLst>
              </a:custGeom>
              <a:solidFill>
                <a:srgbClr val="C9C9B6"/>
              </a:solidFill>
              <a:ln w="9525">
                <a:noFill/>
                <a:round/>
              </a:ln>
            </p:spPr>
            <p:txBody>
              <a:bodyPr/>
              <a:lstStyle/>
              <a:p>
                <a:endParaRPr lang="zh-CN" altLang="en-US"/>
              </a:p>
            </p:txBody>
          </p:sp>
          <p:sp>
            <p:nvSpPr>
              <p:cNvPr id="68744" name="Rectangle 430"/>
              <p:cNvSpPr>
                <a:spLocks noChangeArrowheads="1"/>
              </p:cNvSpPr>
              <p:nvPr/>
            </p:nvSpPr>
            <p:spPr bwMode="auto">
              <a:xfrm>
                <a:off x="3971" y="616"/>
                <a:ext cx="223" cy="175"/>
              </a:xfrm>
              <a:prstGeom prst="rect">
                <a:avLst/>
              </a:prstGeom>
              <a:solidFill>
                <a:srgbClr val="B7B79D"/>
              </a:solidFill>
              <a:ln w="9525">
                <a:noFill/>
                <a:miter lim="800000"/>
              </a:ln>
            </p:spPr>
            <p:txBody>
              <a:bodyPr/>
              <a:lstStyle/>
              <a:p>
                <a:endParaRPr lang="zh-CN" altLang="en-US"/>
              </a:p>
            </p:txBody>
          </p:sp>
          <p:sp>
            <p:nvSpPr>
              <p:cNvPr id="68745" name="Rectangle 431"/>
              <p:cNvSpPr>
                <a:spLocks noChangeArrowheads="1"/>
              </p:cNvSpPr>
              <p:nvPr/>
            </p:nvSpPr>
            <p:spPr bwMode="auto">
              <a:xfrm>
                <a:off x="3926" y="804"/>
                <a:ext cx="314" cy="78"/>
              </a:xfrm>
              <a:prstGeom prst="rect">
                <a:avLst/>
              </a:prstGeom>
              <a:solidFill>
                <a:srgbClr val="B7B79D"/>
              </a:solidFill>
              <a:ln w="9525">
                <a:noFill/>
                <a:miter lim="800000"/>
              </a:ln>
            </p:spPr>
            <p:txBody>
              <a:bodyPr/>
              <a:lstStyle/>
              <a:p>
                <a:endParaRPr lang="zh-CN" altLang="en-US"/>
              </a:p>
            </p:txBody>
          </p:sp>
          <p:sp>
            <p:nvSpPr>
              <p:cNvPr id="68746" name="Rectangle 432"/>
              <p:cNvSpPr>
                <a:spLocks noChangeArrowheads="1"/>
              </p:cNvSpPr>
              <p:nvPr/>
            </p:nvSpPr>
            <p:spPr bwMode="auto">
              <a:xfrm>
                <a:off x="3992" y="637"/>
                <a:ext cx="182" cy="135"/>
              </a:xfrm>
              <a:prstGeom prst="rect">
                <a:avLst/>
              </a:prstGeom>
              <a:solidFill>
                <a:srgbClr val="FFFFFF"/>
              </a:solidFill>
              <a:ln w="9525">
                <a:noFill/>
                <a:miter lim="800000"/>
              </a:ln>
            </p:spPr>
            <p:txBody>
              <a:bodyPr/>
              <a:lstStyle/>
              <a:p>
                <a:endParaRPr lang="zh-CN" altLang="en-US"/>
              </a:p>
            </p:txBody>
          </p:sp>
          <p:sp>
            <p:nvSpPr>
              <p:cNvPr id="68747" name="Line 433"/>
              <p:cNvSpPr>
                <a:spLocks noChangeShapeType="1"/>
              </p:cNvSpPr>
              <p:nvPr/>
            </p:nvSpPr>
            <p:spPr bwMode="auto">
              <a:xfrm flipH="1">
                <a:off x="4141" y="834"/>
                <a:ext cx="74" cy="1"/>
              </a:xfrm>
              <a:prstGeom prst="line">
                <a:avLst/>
              </a:prstGeom>
              <a:noFill/>
              <a:ln w="9525">
                <a:solidFill>
                  <a:srgbClr val="000000"/>
                </a:solidFill>
                <a:round/>
              </a:ln>
            </p:spPr>
            <p:txBody>
              <a:bodyPr/>
              <a:lstStyle/>
              <a:p>
                <a:endParaRPr lang="zh-CN" altLang="en-US"/>
              </a:p>
            </p:txBody>
          </p:sp>
          <p:grpSp>
            <p:nvGrpSpPr>
              <p:cNvPr id="68748" name="Group 434"/>
              <p:cNvGrpSpPr/>
              <p:nvPr/>
            </p:nvGrpSpPr>
            <p:grpSpPr bwMode="auto">
              <a:xfrm>
                <a:off x="3915" y="888"/>
                <a:ext cx="335" cy="51"/>
                <a:chOff x="3915" y="888"/>
                <a:chExt cx="335" cy="51"/>
              </a:xfrm>
            </p:grpSpPr>
            <p:sp>
              <p:nvSpPr>
                <p:cNvPr id="68749" name="Freeform 435"/>
                <p:cNvSpPr/>
                <p:nvPr/>
              </p:nvSpPr>
              <p:spPr bwMode="auto">
                <a:xfrm>
                  <a:off x="3915" y="888"/>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 name="T10" fmla="*/ 0 60000 65536"/>
                    <a:gd name="T11" fmla="*/ 0 60000 65536"/>
                    <a:gd name="T12" fmla="*/ 0 60000 65536"/>
                    <a:gd name="T13" fmla="*/ 0 60000 65536"/>
                    <a:gd name="T14" fmla="*/ 0 60000 65536"/>
                    <a:gd name="T15" fmla="*/ 0 w 335"/>
                    <a:gd name="T16" fmla="*/ 0 h 38"/>
                    <a:gd name="T17" fmla="*/ 335 w 335"/>
                    <a:gd name="T18" fmla="*/ 38 h 38"/>
                  </a:gdLst>
                  <a:ahLst/>
                  <a:cxnLst>
                    <a:cxn ang="T10">
                      <a:pos x="T0" y="T1"/>
                    </a:cxn>
                    <a:cxn ang="T11">
                      <a:pos x="T2" y="T3"/>
                    </a:cxn>
                    <a:cxn ang="T12">
                      <a:pos x="T4" y="T5"/>
                    </a:cxn>
                    <a:cxn ang="T13">
                      <a:pos x="T6" y="T7"/>
                    </a:cxn>
                    <a:cxn ang="T14">
                      <a:pos x="T8" y="T9"/>
                    </a:cxn>
                  </a:cxnLst>
                  <a:rect l="T15" t="T16" r="T17" b="T18"/>
                  <a:pathLst>
                    <a:path w="335" h="38">
                      <a:moveTo>
                        <a:pt x="0" y="38"/>
                      </a:moveTo>
                      <a:lnTo>
                        <a:pt x="40" y="0"/>
                      </a:lnTo>
                      <a:lnTo>
                        <a:pt x="296" y="0"/>
                      </a:lnTo>
                      <a:lnTo>
                        <a:pt x="335" y="38"/>
                      </a:lnTo>
                      <a:lnTo>
                        <a:pt x="0" y="38"/>
                      </a:lnTo>
                      <a:close/>
                    </a:path>
                  </a:pathLst>
                </a:custGeom>
                <a:solidFill>
                  <a:srgbClr val="C9C9B6"/>
                </a:solidFill>
                <a:ln w="9525">
                  <a:noFill/>
                  <a:round/>
                </a:ln>
              </p:spPr>
              <p:txBody>
                <a:bodyPr/>
                <a:lstStyle/>
                <a:p>
                  <a:endParaRPr lang="zh-CN" altLang="en-US"/>
                </a:p>
              </p:txBody>
            </p:sp>
            <p:sp>
              <p:nvSpPr>
                <p:cNvPr id="68750" name="Freeform 436"/>
                <p:cNvSpPr/>
                <p:nvPr/>
              </p:nvSpPr>
              <p:spPr bwMode="auto">
                <a:xfrm>
                  <a:off x="3915" y="888"/>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 name="T10" fmla="*/ 0 60000 65536"/>
                    <a:gd name="T11" fmla="*/ 0 60000 65536"/>
                    <a:gd name="T12" fmla="*/ 0 60000 65536"/>
                    <a:gd name="T13" fmla="*/ 0 60000 65536"/>
                    <a:gd name="T14" fmla="*/ 0 60000 65536"/>
                    <a:gd name="T15" fmla="*/ 0 w 335"/>
                    <a:gd name="T16" fmla="*/ 0 h 38"/>
                    <a:gd name="T17" fmla="*/ 335 w 335"/>
                    <a:gd name="T18" fmla="*/ 38 h 38"/>
                  </a:gdLst>
                  <a:ahLst/>
                  <a:cxnLst>
                    <a:cxn ang="T10">
                      <a:pos x="T0" y="T1"/>
                    </a:cxn>
                    <a:cxn ang="T11">
                      <a:pos x="T2" y="T3"/>
                    </a:cxn>
                    <a:cxn ang="T12">
                      <a:pos x="T4" y="T5"/>
                    </a:cxn>
                    <a:cxn ang="T13">
                      <a:pos x="T6" y="T7"/>
                    </a:cxn>
                    <a:cxn ang="T14">
                      <a:pos x="T8" y="T9"/>
                    </a:cxn>
                  </a:cxnLst>
                  <a:rect l="T15" t="T16" r="T17" b="T18"/>
                  <a:pathLst>
                    <a:path w="335" h="38">
                      <a:moveTo>
                        <a:pt x="0" y="38"/>
                      </a:moveTo>
                      <a:lnTo>
                        <a:pt x="40" y="0"/>
                      </a:lnTo>
                      <a:lnTo>
                        <a:pt x="296" y="0"/>
                      </a:lnTo>
                      <a:lnTo>
                        <a:pt x="335" y="38"/>
                      </a:lnTo>
                      <a:lnTo>
                        <a:pt x="0" y="38"/>
                      </a:lnTo>
                      <a:close/>
                    </a:path>
                  </a:pathLst>
                </a:custGeom>
                <a:solidFill>
                  <a:srgbClr val="C9C9B6"/>
                </a:solidFill>
                <a:ln w="9525">
                  <a:noFill/>
                  <a:round/>
                </a:ln>
              </p:spPr>
              <p:txBody>
                <a:bodyPr/>
                <a:lstStyle/>
                <a:p>
                  <a:endParaRPr lang="zh-CN" altLang="en-US"/>
                </a:p>
              </p:txBody>
            </p:sp>
            <p:sp>
              <p:nvSpPr>
                <p:cNvPr id="68751" name="Rectangle 437"/>
                <p:cNvSpPr>
                  <a:spLocks noChangeArrowheads="1"/>
                </p:cNvSpPr>
                <p:nvPr/>
              </p:nvSpPr>
              <p:spPr bwMode="auto">
                <a:xfrm>
                  <a:off x="3917" y="924"/>
                  <a:ext cx="331" cy="15"/>
                </a:xfrm>
                <a:prstGeom prst="rect">
                  <a:avLst/>
                </a:prstGeom>
                <a:solidFill>
                  <a:srgbClr val="BAB79D"/>
                </a:solidFill>
                <a:ln w="9525">
                  <a:noFill/>
                  <a:miter lim="800000"/>
                </a:ln>
              </p:spPr>
              <p:txBody>
                <a:bodyPr/>
                <a:lstStyle/>
                <a:p>
                  <a:endParaRPr lang="zh-CN" altLang="en-US"/>
                </a:p>
              </p:txBody>
            </p:sp>
          </p:grpSp>
        </p:grpSp>
      </p:grpSp>
      <p:sp>
        <p:nvSpPr>
          <p:cNvPr id="68737" name="Text Box 438"/>
          <p:cNvSpPr txBox="1">
            <a:spLocks noChangeArrowheads="1"/>
          </p:cNvSpPr>
          <p:nvPr/>
        </p:nvSpPr>
        <p:spPr bwMode="auto">
          <a:xfrm>
            <a:off x="1337469" y="89962"/>
            <a:ext cx="6408737" cy="1382712"/>
          </a:xfrm>
          <a:prstGeom prst="rect">
            <a:avLst/>
          </a:prstGeom>
          <a:solidFill>
            <a:srgbClr val="FFFF99"/>
          </a:solidFill>
          <a:ln w="9525">
            <a:solidFill>
              <a:schemeClr val="tx2"/>
            </a:solidFill>
            <a:miter lim="800000"/>
          </a:ln>
        </p:spPr>
        <p:txBody>
          <a:bodyPr>
            <a:spAutoFit/>
          </a:bodyPr>
          <a:lstStyle/>
          <a:p>
            <a:pPr algn="ctr"/>
            <a:r>
              <a:rPr lang="zh-CN" altLang="en-US" dirty="0">
                <a:latin typeface="Arial" panose="020B0604020202020204" pitchFamily="34" charset="0"/>
              </a:rPr>
              <a:t>在同一个局域网上的主机或路由器的</a:t>
            </a:r>
          </a:p>
          <a:p>
            <a:pPr algn="ctr"/>
            <a:r>
              <a:rPr lang="en-US" altLang="zh-CN" dirty="0">
                <a:latin typeface="Arial" panose="020B0604020202020204" pitchFamily="34" charset="0"/>
              </a:rPr>
              <a:t>IP</a:t>
            </a:r>
            <a:r>
              <a:rPr lang="zh-CN" altLang="en-US" dirty="0">
                <a:latin typeface="Arial" panose="020B0604020202020204" pitchFamily="34" charset="0"/>
              </a:rPr>
              <a:t>地址中的网络号必须是一样的。</a:t>
            </a:r>
          </a:p>
          <a:p>
            <a:pPr algn="ctr"/>
            <a:r>
              <a:rPr lang="zh-CN" altLang="en-US" dirty="0">
                <a:latin typeface="Arial" panose="020B0604020202020204" pitchFamily="34" charset="0"/>
              </a:rPr>
              <a:t>图中的网络号</a:t>
            </a:r>
            <a:r>
              <a:rPr lang="zh-CN" altLang="en-US" dirty="0" smtClean="0">
                <a:latin typeface="Arial" panose="020B0604020202020204" pitchFamily="34" charset="0"/>
              </a:rPr>
              <a:t>就是</a:t>
            </a:r>
            <a:r>
              <a:rPr lang="en-US" altLang="zh-CN" dirty="0" smtClean="0">
                <a:latin typeface="Arial" panose="020B0604020202020204" pitchFamily="34" charset="0"/>
              </a:rPr>
              <a:t>IP</a:t>
            </a:r>
            <a:r>
              <a:rPr lang="zh-CN" altLang="en-US" dirty="0">
                <a:latin typeface="Arial" panose="020B0604020202020204" pitchFamily="34" charset="0"/>
              </a:rPr>
              <a:t>地址中</a:t>
            </a:r>
            <a:r>
              <a:rPr lang="zh-CN" altLang="en-US" dirty="0" smtClean="0">
                <a:latin typeface="Arial" panose="020B0604020202020204" pitchFamily="34" charset="0"/>
              </a:rPr>
              <a:t>的</a:t>
            </a:r>
            <a:r>
              <a:rPr lang="en-US" altLang="zh-CN" dirty="0" smtClean="0">
                <a:latin typeface="Arial" panose="020B0604020202020204" pitchFamily="34" charset="0"/>
              </a:rPr>
              <a:t>net-id</a:t>
            </a:r>
            <a:endParaRPr lang="en-US" altLang="zh-CN" dirty="0">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4000" fill="hold" grpId="0" nodeType="afterEffect">
                                  <p:stCondLst>
                                    <p:cond delay="500"/>
                                  </p:stCondLst>
                                  <p:childTnLst>
                                    <p:anim calcmode="discrete" valueType="str">
                                      <p:cBhvr>
                                        <p:cTn id="6" dur="1000" fill="hold"/>
                                        <p:tgtEl>
                                          <p:spTgt spid="448516"/>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8516" grpId="0" animBg="1"/>
    </p:bldLst>
  </p:timing>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9634" name="AutoShape 2"/>
          <p:cNvSpPr>
            <a:spLocks noChangeArrowheads="1"/>
          </p:cNvSpPr>
          <p:nvPr/>
        </p:nvSpPr>
        <p:spPr bwMode="auto">
          <a:xfrm>
            <a:off x="1350963" y="1793875"/>
            <a:ext cx="6521450" cy="3902075"/>
          </a:xfrm>
          <a:prstGeom prst="roundRect">
            <a:avLst>
              <a:gd name="adj" fmla="val 24787"/>
            </a:avLst>
          </a:prstGeom>
          <a:solidFill>
            <a:srgbClr val="CCECFF"/>
          </a:solidFill>
          <a:ln w="9525">
            <a:solidFill>
              <a:schemeClr val="tx1"/>
            </a:solidFill>
            <a:prstDash val="dash"/>
            <a:round/>
          </a:ln>
        </p:spPr>
        <p:txBody>
          <a:bodyPr wrap="none" anchor="ctr"/>
          <a:lstStyle/>
          <a:p>
            <a:endParaRPr lang="zh-CN" altLang="en-US"/>
          </a:p>
        </p:txBody>
      </p:sp>
      <p:sp>
        <p:nvSpPr>
          <p:cNvPr id="69635" name="Rectangle 3"/>
          <p:cNvSpPr>
            <a:spLocks noGrp="1" noChangeArrowheads="1"/>
          </p:cNvSpPr>
          <p:nvPr>
            <p:ph type="title"/>
          </p:nvPr>
        </p:nvSpPr>
        <p:spPr>
          <a:xfrm>
            <a:off x="755650" y="115888"/>
            <a:ext cx="7793038" cy="695325"/>
          </a:xfrm>
        </p:spPr>
        <p:txBody>
          <a:bodyPr/>
          <a:lstStyle/>
          <a:p>
            <a:pPr eaLnBrk="1" hangingPunct="1"/>
            <a:r>
              <a:rPr lang="zh-CN" altLang="en-US" dirty="0"/>
              <a:t>互联网中的 </a:t>
            </a:r>
            <a:r>
              <a:rPr lang="en-US" altLang="zh-CN" dirty="0"/>
              <a:t>IP</a:t>
            </a:r>
            <a:r>
              <a:rPr lang="zh-CN" altLang="en-US" dirty="0"/>
              <a:t>地址 </a:t>
            </a:r>
          </a:p>
        </p:txBody>
      </p:sp>
      <p:sp>
        <p:nvSpPr>
          <p:cNvPr id="69636" name="Freeform 4"/>
          <p:cNvSpPr/>
          <p:nvPr/>
        </p:nvSpPr>
        <p:spPr bwMode="auto">
          <a:xfrm>
            <a:off x="3055938" y="2538413"/>
            <a:ext cx="4789487" cy="3170237"/>
          </a:xfrm>
          <a:custGeom>
            <a:avLst/>
            <a:gdLst>
              <a:gd name="T0" fmla="*/ 1959 w 3246"/>
              <a:gd name="T1" fmla="*/ 1382 h 2165"/>
              <a:gd name="T2" fmla="*/ 2196 w 3246"/>
              <a:gd name="T3" fmla="*/ 1115 h 2165"/>
              <a:gd name="T4" fmla="*/ 2334 w 3246"/>
              <a:gd name="T5" fmla="*/ 857 h 2165"/>
              <a:gd name="T6" fmla="*/ 2474 w 3246"/>
              <a:gd name="T7" fmla="*/ 428 h 2165"/>
              <a:gd name="T8" fmla="*/ 2485 w 3246"/>
              <a:gd name="T9" fmla="*/ 397 h 2165"/>
              <a:gd name="T10" fmla="*/ 2503 w 3246"/>
              <a:gd name="T11" fmla="*/ 318 h 2165"/>
              <a:gd name="T12" fmla="*/ 2524 w 3246"/>
              <a:gd name="T13" fmla="*/ 241 h 2165"/>
              <a:gd name="T14" fmla="*/ 2539 w 3246"/>
              <a:gd name="T15" fmla="*/ 212 h 2165"/>
              <a:gd name="T16" fmla="*/ 2557 w 3246"/>
              <a:gd name="T17" fmla="*/ 191 h 2165"/>
              <a:gd name="T18" fmla="*/ 2599 w 3246"/>
              <a:gd name="T19" fmla="*/ 170 h 2165"/>
              <a:gd name="T20" fmla="*/ 2630 w 3246"/>
              <a:gd name="T21" fmla="*/ 154 h 2165"/>
              <a:gd name="T22" fmla="*/ 2674 w 3246"/>
              <a:gd name="T23" fmla="*/ 131 h 2165"/>
              <a:gd name="T24" fmla="*/ 2709 w 3246"/>
              <a:gd name="T25" fmla="*/ 110 h 2165"/>
              <a:gd name="T26" fmla="*/ 2752 w 3246"/>
              <a:gd name="T27" fmla="*/ 79 h 2165"/>
              <a:gd name="T28" fmla="*/ 2767 w 3246"/>
              <a:gd name="T29" fmla="*/ 75 h 2165"/>
              <a:gd name="T30" fmla="*/ 2819 w 3246"/>
              <a:gd name="T31" fmla="*/ 52 h 2165"/>
              <a:gd name="T32" fmla="*/ 2879 w 3246"/>
              <a:gd name="T33" fmla="*/ 27 h 2165"/>
              <a:gd name="T34" fmla="*/ 2933 w 3246"/>
              <a:gd name="T35" fmla="*/ 13 h 2165"/>
              <a:gd name="T36" fmla="*/ 2952 w 3246"/>
              <a:gd name="T37" fmla="*/ 13 h 2165"/>
              <a:gd name="T38" fmla="*/ 2973 w 3246"/>
              <a:gd name="T39" fmla="*/ 6 h 2165"/>
              <a:gd name="T40" fmla="*/ 3037 w 3246"/>
              <a:gd name="T41" fmla="*/ 0 h 2165"/>
              <a:gd name="T42" fmla="*/ 3110 w 3246"/>
              <a:gd name="T43" fmla="*/ 4 h 2165"/>
              <a:gd name="T44" fmla="*/ 3155 w 3246"/>
              <a:gd name="T45" fmla="*/ 15 h 2165"/>
              <a:gd name="T46" fmla="*/ 3178 w 3246"/>
              <a:gd name="T47" fmla="*/ 25 h 2165"/>
              <a:gd name="T48" fmla="*/ 3191 w 3246"/>
              <a:gd name="T49" fmla="*/ 56 h 2165"/>
              <a:gd name="T50" fmla="*/ 3211 w 3246"/>
              <a:gd name="T51" fmla="*/ 116 h 2165"/>
              <a:gd name="T52" fmla="*/ 3240 w 3246"/>
              <a:gd name="T53" fmla="*/ 275 h 2165"/>
              <a:gd name="T54" fmla="*/ 3240 w 3246"/>
              <a:gd name="T55" fmla="*/ 355 h 2165"/>
              <a:gd name="T56" fmla="*/ 3246 w 3246"/>
              <a:gd name="T57" fmla="*/ 473 h 2165"/>
              <a:gd name="T58" fmla="*/ 3234 w 3246"/>
              <a:gd name="T59" fmla="*/ 785 h 2165"/>
              <a:gd name="T60" fmla="*/ 3230 w 3246"/>
              <a:gd name="T61" fmla="*/ 1003 h 2165"/>
              <a:gd name="T62" fmla="*/ 3232 w 3246"/>
              <a:gd name="T63" fmla="*/ 1102 h 2165"/>
              <a:gd name="T64" fmla="*/ 3222 w 3246"/>
              <a:gd name="T65" fmla="*/ 1229 h 2165"/>
              <a:gd name="T66" fmla="*/ 3222 w 3246"/>
              <a:gd name="T67" fmla="*/ 1433 h 2165"/>
              <a:gd name="T68" fmla="*/ 3216 w 3246"/>
              <a:gd name="T69" fmla="*/ 1769 h 2165"/>
              <a:gd name="T70" fmla="*/ 3036 w 3246"/>
              <a:gd name="T71" fmla="*/ 1979 h 2165"/>
              <a:gd name="T72" fmla="*/ 2676 w 3246"/>
              <a:gd name="T73" fmla="*/ 1997 h 2165"/>
              <a:gd name="T74" fmla="*/ 1878 w 3246"/>
              <a:gd name="T75" fmla="*/ 2039 h 2165"/>
              <a:gd name="T76" fmla="*/ 1031 w 3246"/>
              <a:gd name="T77" fmla="*/ 2140 h 2165"/>
              <a:gd name="T78" fmla="*/ 660 w 3246"/>
              <a:gd name="T79" fmla="*/ 2117 h 2165"/>
              <a:gd name="T80" fmla="*/ 222 w 3246"/>
              <a:gd name="T81" fmla="*/ 2129 h 2165"/>
              <a:gd name="T82" fmla="*/ 0 w 3246"/>
              <a:gd name="T83" fmla="*/ 1985 h 2165"/>
              <a:gd name="T84" fmla="*/ 36 w 3246"/>
              <a:gd name="T85" fmla="*/ 1853 h 2165"/>
              <a:gd name="T86" fmla="*/ 510 w 3246"/>
              <a:gd name="T87" fmla="*/ 1799 h 2165"/>
              <a:gd name="T88" fmla="*/ 1038 w 3246"/>
              <a:gd name="T89" fmla="*/ 1769 h 2165"/>
              <a:gd name="T90" fmla="*/ 1788 w 3246"/>
              <a:gd name="T91" fmla="*/ 1594 h 2165"/>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3246"/>
              <a:gd name="T139" fmla="*/ 0 h 2165"/>
              <a:gd name="T140" fmla="*/ 3246 w 3246"/>
              <a:gd name="T141" fmla="*/ 2165 h 2165"/>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3246" h="2165">
                <a:moveTo>
                  <a:pt x="1926" y="1499"/>
                </a:moveTo>
                <a:lnTo>
                  <a:pt x="1959" y="1382"/>
                </a:lnTo>
                <a:lnTo>
                  <a:pt x="2016" y="1319"/>
                </a:lnTo>
                <a:lnTo>
                  <a:pt x="2196" y="1115"/>
                </a:lnTo>
                <a:lnTo>
                  <a:pt x="2256" y="1025"/>
                </a:lnTo>
                <a:lnTo>
                  <a:pt x="2334" y="857"/>
                </a:lnTo>
                <a:lnTo>
                  <a:pt x="2424" y="635"/>
                </a:lnTo>
                <a:lnTo>
                  <a:pt x="2474" y="428"/>
                </a:lnTo>
                <a:lnTo>
                  <a:pt x="2478" y="413"/>
                </a:lnTo>
                <a:lnTo>
                  <a:pt x="2485" y="397"/>
                </a:lnTo>
                <a:lnTo>
                  <a:pt x="2493" y="359"/>
                </a:lnTo>
                <a:lnTo>
                  <a:pt x="2503" y="318"/>
                </a:lnTo>
                <a:lnTo>
                  <a:pt x="2514" y="278"/>
                </a:lnTo>
                <a:lnTo>
                  <a:pt x="2524" y="241"/>
                </a:lnTo>
                <a:lnTo>
                  <a:pt x="2532" y="224"/>
                </a:lnTo>
                <a:lnTo>
                  <a:pt x="2539" y="212"/>
                </a:lnTo>
                <a:lnTo>
                  <a:pt x="2547" y="199"/>
                </a:lnTo>
                <a:lnTo>
                  <a:pt x="2557" y="191"/>
                </a:lnTo>
                <a:lnTo>
                  <a:pt x="2580" y="179"/>
                </a:lnTo>
                <a:lnTo>
                  <a:pt x="2599" y="170"/>
                </a:lnTo>
                <a:lnTo>
                  <a:pt x="2615" y="160"/>
                </a:lnTo>
                <a:lnTo>
                  <a:pt x="2630" y="154"/>
                </a:lnTo>
                <a:lnTo>
                  <a:pt x="2655" y="141"/>
                </a:lnTo>
                <a:lnTo>
                  <a:pt x="2674" y="131"/>
                </a:lnTo>
                <a:lnTo>
                  <a:pt x="2690" y="121"/>
                </a:lnTo>
                <a:lnTo>
                  <a:pt x="2709" y="110"/>
                </a:lnTo>
                <a:lnTo>
                  <a:pt x="2728" y="98"/>
                </a:lnTo>
                <a:lnTo>
                  <a:pt x="2752" y="79"/>
                </a:lnTo>
                <a:lnTo>
                  <a:pt x="2759" y="77"/>
                </a:lnTo>
                <a:lnTo>
                  <a:pt x="2767" y="75"/>
                </a:lnTo>
                <a:lnTo>
                  <a:pt x="2790" y="64"/>
                </a:lnTo>
                <a:lnTo>
                  <a:pt x="2819" y="52"/>
                </a:lnTo>
                <a:lnTo>
                  <a:pt x="2850" y="40"/>
                </a:lnTo>
                <a:lnTo>
                  <a:pt x="2879" y="27"/>
                </a:lnTo>
                <a:lnTo>
                  <a:pt x="2908" y="19"/>
                </a:lnTo>
                <a:lnTo>
                  <a:pt x="2933" y="13"/>
                </a:lnTo>
                <a:lnTo>
                  <a:pt x="2943" y="13"/>
                </a:lnTo>
                <a:lnTo>
                  <a:pt x="2952" y="13"/>
                </a:lnTo>
                <a:lnTo>
                  <a:pt x="2962" y="11"/>
                </a:lnTo>
                <a:lnTo>
                  <a:pt x="2973" y="6"/>
                </a:lnTo>
                <a:lnTo>
                  <a:pt x="3002" y="2"/>
                </a:lnTo>
                <a:lnTo>
                  <a:pt x="3037" y="0"/>
                </a:lnTo>
                <a:lnTo>
                  <a:pt x="3072" y="0"/>
                </a:lnTo>
                <a:lnTo>
                  <a:pt x="3110" y="4"/>
                </a:lnTo>
                <a:lnTo>
                  <a:pt x="3141" y="8"/>
                </a:lnTo>
                <a:lnTo>
                  <a:pt x="3155" y="15"/>
                </a:lnTo>
                <a:lnTo>
                  <a:pt x="3168" y="19"/>
                </a:lnTo>
                <a:lnTo>
                  <a:pt x="3178" y="25"/>
                </a:lnTo>
                <a:lnTo>
                  <a:pt x="3184" y="33"/>
                </a:lnTo>
                <a:lnTo>
                  <a:pt x="3191" y="56"/>
                </a:lnTo>
                <a:lnTo>
                  <a:pt x="3199" y="85"/>
                </a:lnTo>
                <a:lnTo>
                  <a:pt x="3211" y="116"/>
                </a:lnTo>
                <a:lnTo>
                  <a:pt x="3222" y="209"/>
                </a:lnTo>
                <a:lnTo>
                  <a:pt x="3240" y="275"/>
                </a:lnTo>
                <a:lnTo>
                  <a:pt x="3240" y="343"/>
                </a:lnTo>
                <a:lnTo>
                  <a:pt x="3240" y="355"/>
                </a:lnTo>
                <a:lnTo>
                  <a:pt x="3245" y="367"/>
                </a:lnTo>
                <a:lnTo>
                  <a:pt x="3246" y="473"/>
                </a:lnTo>
                <a:lnTo>
                  <a:pt x="3234" y="545"/>
                </a:lnTo>
                <a:lnTo>
                  <a:pt x="3234" y="785"/>
                </a:lnTo>
                <a:lnTo>
                  <a:pt x="3232" y="930"/>
                </a:lnTo>
                <a:lnTo>
                  <a:pt x="3230" y="1003"/>
                </a:lnTo>
                <a:lnTo>
                  <a:pt x="3232" y="1050"/>
                </a:lnTo>
                <a:lnTo>
                  <a:pt x="3232" y="1102"/>
                </a:lnTo>
                <a:lnTo>
                  <a:pt x="3234" y="1158"/>
                </a:lnTo>
                <a:lnTo>
                  <a:pt x="3222" y="1229"/>
                </a:lnTo>
                <a:lnTo>
                  <a:pt x="3222" y="1331"/>
                </a:lnTo>
                <a:lnTo>
                  <a:pt x="3222" y="1433"/>
                </a:lnTo>
                <a:lnTo>
                  <a:pt x="3222" y="1583"/>
                </a:lnTo>
                <a:lnTo>
                  <a:pt x="3216" y="1769"/>
                </a:lnTo>
                <a:lnTo>
                  <a:pt x="3156" y="1931"/>
                </a:lnTo>
                <a:lnTo>
                  <a:pt x="3036" y="1979"/>
                </a:lnTo>
                <a:lnTo>
                  <a:pt x="2886" y="1991"/>
                </a:lnTo>
                <a:lnTo>
                  <a:pt x="2676" y="1997"/>
                </a:lnTo>
                <a:lnTo>
                  <a:pt x="2454" y="2003"/>
                </a:lnTo>
                <a:lnTo>
                  <a:pt x="1878" y="2039"/>
                </a:lnTo>
                <a:lnTo>
                  <a:pt x="1236" y="2153"/>
                </a:lnTo>
                <a:lnTo>
                  <a:pt x="1031" y="2140"/>
                </a:lnTo>
                <a:lnTo>
                  <a:pt x="840" y="2129"/>
                </a:lnTo>
                <a:lnTo>
                  <a:pt x="660" y="2117"/>
                </a:lnTo>
                <a:lnTo>
                  <a:pt x="408" y="2165"/>
                </a:lnTo>
                <a:lnTo>
                  <a:pt x="222" y="2129"/>
                </a:lnTo>
                <a:lnTo>
                  <a:pt x="72" y="2057"/>
                </a:lnTo>
                <a:lnTo>
                  <a:pt x="0" y="1985"/>
                </a:lnTo>
                <a:lnTo>
                  <a:pt x="0" y="1907"/>
                </a:lnTo>
                <a:lnTo>
                  <a:pt x="36" y="1853"/>
                </a:lnTo>
                <a:lnTo>
                  <a:pt x="156" y="1811"/>
                </a:lnTo>
                <a:lnTo>
                  <a:pt x="510" y="1799"/>
                </a:lnTo>
                <a:lnTo>
                  <a:pt x="744" y="1787"/>
                </a:lnTo>
                <a:lnTo>
                  <a:pt x="1038" y="1769"/>
                </a:lnTo>
                <a:lnTo>
                  <a:pt x="1608" y="1703"/>
                </a:lnTo>
                <a:lnTo>
                  <a:pt x="1788" y="1594"/>
                </a:lnTo>
                <a:lnTo>
                  <a:pt x="1926" y="1499"/>
                </a:lnTo>
                <a:close/>
              </a:path>
            </a:pathLst>
          </a:custGeom>
          <a:solidFill>
            <a:srgbClr val="FFCCFF"/>
          </a:solidFill>
          <a:ln w="9525">
            <a:noFill/>
            <a:round/>
          </a:ln>
        </p:spPr>
        <p:txBody>
          <a:bodyPr/>
          <a:lstStyle/>
          <a:p>
            <a:endParaRPr lang="zh-CN" altLang="en-US"/>
          </a:p>
        </p:txBody>
      </p:sp>
      <p:sp>
        <p:nvSpPr>
          <p:cNvPr id="69637" name="Line 5"/>
          <p:cNvSpPr>
            <a:spLocks noChangeShapeType="1"/>
          </p:cNvSpPr>
          <p:nvPr/>
        </p:nvSpPr>
        <p:spPr bwMode="auto">
          <a:xfrm>
            <a:off x="4878388" y="5426075"/>
            <a:ext cx="0" cy="855663"/>
          </a:xfrm>
          <a:prstGeom prst="line">
            <a:avLst/>
          </a:prstGeom>
          <a:noFill/>
          <a:ln w="28575">
            <a:solidFill>
              <a:schemeClr val="tx1"/>
            </a:solidFill>
            <a:round/>
          </a:ln>
        </p:spPr>
        <p:txBody>
          <a:bodyPr/>
          <a:lstStyle/>
          <a:p>
            <a:endParaRPr lang="zh-CN" altLang="en-US"/>
          </a:p>
        </p:txBody>
      </p:sp>
      <p:sp>
        <p:nvSpPr>
          <p:cNvPr id="69638" name="Line 6"/>
          <p:cNvSpPr>
            <a:spLocks noChangeShapeType="1"/>
          </p:cNvSpPr>
          <p:nvPr/>
        </p:nvSpPr>
        <p:spPr bwMode="auto">
          <a:xfrm>
            <a:off x="3640138" y="5403850"/>
            <a:ext cx="0" cy="852488"/>
          </a:xfrm>
          <a:prstGeom prst="line">
            <a:avLst/>
          </a:prstGeom>
          <a:noFill/>
          <a:ln w="28575">
            <a:solidFill>
              <a:schemeClr val="tx1"/>
            </a:solidFill>
            <a:round/>
          </a:ln>
        </p:spPr>
        <p:txBody>
          <a:bodyPr/>
          <a:lstStyle/>
          <a:p>
            <a:endParaRPr lang="zh-CN" altLang="en-US"/>
          </a:p>
        </p:txBody>
      </p:sp>
      <p:sp>
        <p:nvSpPr>
          <p:cNvPr id="69639" name="Freeform 7"/>
          <p:cNvSpPr/>
          <p:nvPr/>
        </p:nvSpPr>
        <p:spPr bwMode="auto">
          <a:xfrm>
            <a:off x="5199063" y="5192713"/>
            <a:ext cx="2478087" cy="211137"/>
          </a:xfrm>
          <a:custGeom>
            <a:avLst/>
            <a:gdLst>
              <a:gd name="T0" fmla="*/ 0 w 1680"/>
              <a:gd name="T1" fmla="*/ 192 h 192"/>
              <a:gd name="T2" fmla="*/ 0 w 1680"/>
              <a:gd name="T3" fmla="*/ 0 h 192"/>
              <a:gd name="T4" fmla="*/ 1680 w 1680"/>
              <a:gd name="T5" fmla="*/ 0 h 192"/>
              <a:gd name="T6" fmla="*/ 0 60000 65536"/>
              <a:gd name="T7" fmla="*/ 0 60000 65536"/>
              <a:gd name="T8" fmla="*/ 0 60000 65536"/>
              <a:gd name="T9" fmla="*/ 0 w 1680"/>
              <a:gd name="T10" fmla="*/ 0 h 192"/>
              <a:gd name="T11" fmla="*/ 1680 w 1680"/>
              <a:gd name="T12" fmla="*/ 192 h 192"/>
            </a:gdLst>
            <a:ahLst/>
            <a:cxnLst>
              <a:cxn ang="T6">
                <a:pos x="T0" y="T1"/>
              </a:cxn>
              <a:cxn ang="T7">
                <a:pos x="T2" y="T3"/>
              </a:cxn>
              <a:cxn ang="T8">
                <a:pos x="T4" y="T5"/>
              </a:cxn>
            </a:cxnLst>
            <a:rect l="T9" t="T10" r="T11" b="T12"/>
            <a:pathLst>
              <a:path w="1680" h="192">
                <a:moveTo>
                  <a:pt x="0" y="192"/>
                </a:moveTo>
                <a:lnTo>
                  <a:pt x="0" y="0"/>
                </a:lnTo>
                <a:lnTo>
                  <a:pt x="1680" y="0"/>
                </a:lnTo>
              </a:path>
            </a:pathLst>
          </a:custGeom>
          <a:noFill/>
          <a:ln w="28575" cmpd="sng">
            <a:solidFill>
              <a:schemeClr val="tx1"/>
            </a:solidFill>
            <a:round/>
          </a:ln>
        </p:spPr>
        <p:txBody>
          <a:bodyPr/>
          <a:lstStyle/>
          <a:p>
            <a:endParaRPr lang="zh-CN" altLang="en-US"/>
          </a:p>
        </p:txBody>
      </p:sp>
      <p:sp>
        <p:nvSpPr>
          <p:cNvPr id="69640" name="Freeform 8"/>
          <p:cNvSpPr/>
          <p:nvPr/>
        </p:nvSpPr>
        <p:spPr bwMode="auto">
          <a:xfrm>
            <a:off x="3213100" y="4514850"/>
            <a:ext cx="1679575" cy="255588"/>
          </a:xfrm>
          <a:custGeom>
            <a:avLst/>
            <a:gdLst>
              <a:gd name="T0" fmla="*/ 45 w 1138"/>
              <a:gd name="T1" fmla="*/ 21 h 174"/>
              <a:gd name="T2" fmla="*/ 60 w 1138"/>
              <a:gd name="T3" fmla="*/ 10 h 174"/>
              <a:gd name="T4" fmla="*/ 77 w 1138"/>
              <a:gd name="T5" fmla="*/ 4 h 174"/>
              <a:gd name="T6" fmla="*/ 87 w 1138"/>
              <a:gd name="T7" fmla="*/ 2 h 174"/>
              <a:gd name="T8" fmla="*/ 99 w 1138"/>
              <a:gd name="T9" fmla="*/ 0 h 174"/>
              <a:gd name="T10" fmla="*/ 116 w 1138"/>
              <a:gd name="T11" fmla="*/ 0 h 174"/>
              <a:gd name="T12" fmla="*/ 137 w 1138"/>
              <a:gd name="T13" fmla="*/ 0 h 174"/>
              <a:gd name="T14" fmla="*/ 160 w 1138"/>
              <a:gd name="T15" fmla="*/ 0 h 174"/>
              <a:gd name="T16" fmla="*/ 189 w 1138"/>
              <a:gd name="T17" fmla="*/ 2 h 174"/>
              <a:gd name="T18" fmla="*/ 218 w 1138"/>
              <a:gd name="T19" fmla="*/ 6 h 174"/>
              <a:gd name="T20" fmla="*/ 251 w 1138"/>
              <a:gd name="T21" fmla="*/ 8 h 174"/>
              <a:gd name="T22" fmla="*/ 288 w 1138"/>
              <a:gd name="T23" fmla="*/ 12 h 174"/>
              <a:gd name="T24" fmla="*/ 324 w 1138"/>
              <a:gd name="T25" fmla="*/ 16 h 174"/>
              <a:gd name="T26" fmla="*/ 403 w 1138"/>
              <a:gd name="T27" fmla="*/ 21 h 174"/>
              <a:gd name="T28" fmla="*/ 442 w 1138"/>
              <a:gd name="T29" fmla="*/ 21 h 174"/>
              <a:gd name="T30" fmla="*/ 486 w 1138"/>
              <a:gd name="T31" fmla="*/ 23 h 174"/>
              <a:gd name="T32" fmla="*/ 575 w 1138"/>
              <a:gd name="T33" fmla="*/ 23 h 174"/>
              <a:gd name="T34" fmla="*/ 668 w 1138"/>
              <a:gd name="T35" fmla="*/ 23 h 174"/>
              <a:gd name="T36" fmla="*/ 764 w 1138"/>
              <a:gd name="T37" fmla="*/ 21 h 174"/>
              <a:gd name="T38" fmla="*/ 814 w 1138"/>
              <a:gd name="T39" fmla="*/ 18 h 174"/>
              <a:gd name="T40" fmla="*/ 866 w 1138"/>
              <a:gd name="T41" fmla="*/ 16 h 174"/>
              <a:gd name="T42" fmla="*/ 972 w 1138"/>
              <a:gd name="T43" fmla="*/ 10 h 174"/>
              <a:gd name="T44" fmla="*/ 1024 w 1138"/>
              <a:gd name="T45" fmla="*/ 6 h 174"/>
              <a:gd name="T46" fmla="*/ 1063 w 1138"/>
              <a:gd name="T47" fmla="*/ 9 h 174"/>
              <a:gd name="T48" fmla="*/ 1102 w 1138"/>
              <a:gd name="T49" fmla="*/ 15 h 174"/>
              <a:gd name="T50" fmla="*/ 1138 w 1138"/>
              <a:gd name="T51" fmla="*/ 84 h 174"/>
              <a:gd name="T52" fmla="*/ 1096 w 1138"/>
              <a:gd name="T53" fmla="*/ 138 h 174"/>
              <a:gd name="T54" fmla="*/ 1009 w 1138"/>
              <a:gd name="T55" fmla="*/ 159 h 174"/>
              <a:gd name="T56" fmla="*/ 918 w 1138"/>
              <a:gd name="T57" fmla="*/ 162 h 174"/>
              <a:gd name="T58" fmla="*/ 864 w 1138"/>
              <a:gd name="T59" fmla="*/ 158 h 174"/>
              <a:gd name="T60" fmla="*/ 808 w 1138"/>
              <a:gd name="T61" fmla="*/ 155 h 174"/>
              <a:gd name="T62" fmla="*/ 693 w 1138"/>
              <a:gd name="T63" fmla="*/ 151 h 174"/>
              <a:gd name="T64" fmla="*/ 639 w 1138"/>
              <a:gd name="T65" fmla="*/ 149 h 174"/>
              <a:gd name="T66" fmla="*/ 585 w 1138"/>
              <a:gd name="T67" fmla="*/ 149 h 174"/>
              <a:gd name="T68" fmla="*/ 531 w 1138"/>
              <a:gd name="T69" fmla="*/ 151 h 174"/>
              <a:gd name="T70" fmla="*/ 477 w 1138"/>
              <a:gd name="T71" fmla="*/ 153 h 174"/>
              <a:gd name="T72" fmla="*/ 421 w 1138"/>
              <a:gd name="T73" fmla="*/ 158 h 174"/>
              <a:gd name="T74" fmla="*/ 367 w 1138"/>
              <a:gd name="T75" fmla="*/ 162 h 174"/>
              <a:gd name="T76" fmla="*/ 317 w 1138"/>
              <a:gd name="T77" fmla="*/ 166 h 174"/>
              <a:gd name="T78" fmla="*/ 270 w 1138"/>
              <a:gd name="T79" fmla="*/ 170 h 174"/>
              <a:gd name="T80" fmla="*/ 226 w 1138"/>
              <a:gd name="T81" fmla="*/ 172 h 174"/>
              <a:gd name="T82" fmla="*/ 191 w 1138"/>
              <a:gd name="T83" fmla="*/ 174 h 174"/>
              <a:gd name="T84" fmla="*/ 162 w 1138"/>
              <a:gd name="T85" fmla="*/ 174 h 174"/>
              <a:gd name="T86" fmla="*/ 141 w 1138"/>
              <a:gd name="T87" fmla="*/ 174 h 174"/>
              <a:gd name="T88" fmla="*/ 124 w 1138"/>
              <a:gd name="T89" fmla="*/ 172 h 174"/>
              <a:gd name="T90" fmla="*/ 112 w 1138"/>
              <a:gd name="T91" fmla="*/ 170 h 174"/>
              <a:gd name="T92" fmla="*/ 104 w 1138"/>
              <a:gd name="T93" fmla="*/ 168 h 174"/>
              <a:gd name="T94" fmla="*/ 93 w 1138"/>
              <a:gd name="T95" fmla="*/ 166 h 174"/>
              <a:gd name="T96" fmla="*/ 85 w 1138"/>
              <a:gd name="T97" fmla="*/ 162 h 174"/>
              <a:gd name="T98" fmla="*/ 74 w 1138"/>
              <a:gd name="T99" fmla="*/ 158 h 174"/>
              <a:gd name="T100" fmla="*/ 50 w 1138"/>
              <a:gd name="T101" fmla="*/ 147 h 174"/>
              <a:gd name="T102" fmla="*/ 27 w 1138"/>
              <a:gd name="T103" fmla="*/ 133 h 174"/>
              <a:gd name="T104" fmla="*/ 16 w 1138"/>
              <a:gd name="T105" fmla="*/ 124 h 174"/>
              <a:gd name="T106" fmla="*/ 8 w 1138"/>
              <a:gd name="T107" fmla="*/ 116 h 174"/>
              <a:gd name="T108" fmla="*/ 2 w 1138"/>
              <a:gd name="T109" fmla="*/ 108 h 174"/>
              <a:gd name="T110" fmla="*/ 0 w 1138"/>
              <a:gd name="T111" fmla="*/ 99 h 174"/>
              <a:gd name="T112" fmla="*/ 0 w 1138"/>
              <a:gd name="T113" fmla="*/ 91 h 174"/>
              <a:gd name="T114" fmla="*/ 2 w 1138"/>
              <a:gd name="T115" fmla="*/ 81 h 174"/>
              <a:gd name="T116" fmla="*/ 6 w 1138"/>
              <a:gd name="T117" fmla="*/ 68 h 174"/>
              <a:gd name="T118" fmla="*/ 12 w 1138"/>
              <a:gd name="T119" fmla="*/ 58 h 174"/>
              <a:gd name="T120" fmla="*/ 29 w 1138"/>
              <a:gd name="T121" fmla="*/ 37 h 174"/>
              <a:gd name="T122" fmla="*/ 37 w 1138"/>
              <a:gd name="T123" fmla="*/ 29 h 174"/>
              <a:gd name="T124" fmla="*/ 45 w 1138"/>
              <a:gd name="T125" fmla="*/ 21 h 174"/>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138"/>
              <a:gd name="T190" fmla="*/ 0 h 174"/>
              <a:gd name="T191" fmla="*/ 1138 w 1138"/>
              <a:gd name="T192" fmla="*/ 174 h 174"/>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138" h="174">
                <a:moveTo>
                  <a:pt x="45" y="21"/>
                </a:moveTo>
                <a:lnTo>
                  <a:pt x="60" y="10"/>
                </a:lnTo>
                <a:lnTo>
                  <a:pt x="77" y="4"/>
                </a:lnTo>
                <a:lnTo>
                  <a:pt x="87" y="2"/>
                </a:lnTo>
                <a:lnTo>
                  <a:pt x="99" y="0"/>
                </a:lnTo>
                <a:lnTo>
                  <a:pt x="116" y="0"/>
                </a:lnTo>
                <a:lnTo>
                  <a:pt x="137" y="0"/>
                </a:lnTo>
                <a:lnTo>
                  <a:pt x="160" y="0"/>
                </a:lnTo>
                <a:lnTo>
                  <a:pt x="189" y="2"/>
                </a:lnTo>
                <a:lnTo>
                  <a:pt x="218" y="6"/>
                </a:lnTo>
                <a:lnTo>
                  <a:pt x="251" y="8"/>
                </a:lnTo>
                <a:lnTo>
                  <a:pt x="288" y="12"/>
                </a:lnTo>
                <a:lnTo>
                  <a:pt x="324" y="16"/>
                </a:lnTo>
                <a:lnTo>
                  <a:pt x="403" y="21"/>
                </a:lnTo>
                <a:lnTo>
                  <a:pt x="442" y="21"/>
                </a:lnTo>
                <a:lnTo>
                  <a:pt x="486" y="23"/>
                </a:lnTo>
                <a:lnTo>
                  <a:pt x="575" y="23"/>
                </a:lnTo>
                <a:lnTo>
                  <a:pt x="668" y="23"/>
                </a:lnTo>
                <a:lnTo>
                  <a:pt x="764" y="21"/>
                </a:lnTo>
                <a:lnTo>
                  <a:pt x="814" y="18"/>
                </a:lnTo>
                <a:lnTo>
                  <a:pt x="866" y="16"/>
                </a:lnTo>
                <a:lnTo>
                  <a:pt x="972" y="10"/>
                </a:lnTo>
                <a:lnTo>
                  <a:pt x="1024" y="6"/>
                </a:lnTo>
                <a:lnTo>
                  <a:pt x="1063" y="9"/>
                </a:lnTo>
                <a:lnTo>
                  <a:pt x="1102" y="15"/>
                </a:lnTo>
                <a:lnTo>
                  <a:pt x="1138" y="84"/>
                </a:lnTo>
                <a:lnTo>
                  <a:pt x="1096" y="138"/>
                </a:lnTo>
                <a:lnTo>
                  <a:pt x="1009" y="159"/>
                </a:lnTo>
                <a:lnTo>
                  <a:pt x="918" y="162"/>
                </a:lnTo>
                <a:lnTo>
                  <a:pt x="864" y="158"/>
                </a:lnTo>
                <a:lnTo>
                  <a:pt x="808" y="155"/>
                </a:lnTo>
                <a:lnTo>
                  <a:pt x="693" y="151"/>
                </a:lnTo>
                <a:lnTo>
                  <a:pt x="639" y="149"/>
                </a:lnTo>
                <a:lnTo>
                  <a:pt x="585" y="149"/>
                </a:lnTo>
                <a:lnTo>
                  <a:pt x="531" y="151"/>
                </a:lnTo>
                <a:lnTo>
                  <a:pt x="477" y="153"/>
                </a:lnTo>
                <a:lnTo>
                  <a:pt x="421" y="158"/>
                </a:lnTo>
                <a:lnTo>
                  <a:pt x="367" y="162"/>
                </a:lnTo>
                <a:lnTo>
                  <a:pt x="317" y="166"/>
                </a:lnTo>
                <a:lnTo>
                  <a:pt x="270" y="170"/>
                </a:lnTo>
                <a:lnTo>
                  <a:pt x="226" y="172"/>
                </a:lnTo>
                <a:lnTo>
                  <a:pt x="191" y="174"/>
                </a:lnTo>
                <a:lnTo>
                  <a:pt x="162" y="174"/>
                </a:lnTo>
                <a:lnTo>
                  <a:pt x="141" y="174"/>
                </a:lnTo>
                <a:lnTo>
                  <a:pt x="124" y="172"/>
                </a:lnTo>
                <a:lnTo>
                  <a:pt x="112" y="170"/>
                </a:lnTo>
                <a:lnTo>
                  <a:pt x="104" y="168"/>
                </a:lnTo>
                <a:lnTo>
                  <a:pt x="93" y="166"/>
                </a:lnTo>
                <a:lnTo>
                  <a:pt x="85" y="162"/>
                </a:lnTo>
                <a:lnTo>
                  <a:pt x="74" y="158"/>
                </a:lnTo>
                <a:lnTo>
                  <a:pt x="50" y="147"/>
                </a:lnTo>
                <a:lnTo>
                  <a:pt x="27" y="133"/>
                </a:lnTo>
                <a:lnTo>
                  <a:pt x="16" y="124"/>
                </a:lnTo>
                <a:lnTo>
                  <a:pt x="8" y="116"/>
                </a:lnTo>
                <a:lnTo>
                  <a:pt x="2" y="108"/>
                </a:lnTo>
                <a:lnTo>
                  <a:pt x="0" y="99"/>
                </a:lnTo>
                <a:lnTo>
                  <a:pt x="0" y="91"/>
                </a:lnTo>
                <a:lnTo>
                  <a:pt x="2" y="81"/>
                </a:lnTo>
                <a:lnTo>
                  <a:pt x="6" y="68"/>
                </a:lnTo>
                <a:lnTo>
                  <a:pt x="12" y="58"/>
                </a:lnTo>
                <a:lnTo>
                  <a:pt x="29" y="37"/>
                </a:lnTo>
                <a:lnTo>
                  <a:pt x="37" y="29"/>
                </a:lnTo>
                <a:lnTo>
                  <a:pt x="45" y="21"/>
                </a:lnTo>
                <a:close/>
              </a:path>
            </a:pathLst>
          </a:custGeom>
          <a:solidFill>
            <a:srgbClr val="FFCCFF"/>
          </a:solidFill>
          <a:ln w="9525">
            <a:noFill/>
            <a:round/>
          </a:ln>
        </p:spPr>
        <p:txBody>
          <a:bodyPr/>
          <a:lstStyle/>
          <a:p>
            <a:endParaRPr lang="zh-CN" altLang="en-US"/>
          </a:p>
        </p:txBody>
      </p:sp>
      <p:sp>
        <p:nvSpPr>
          <p:cNvPr id="69641" name="Line 9"/>
          <p:cNvSpPr>
            <a:spLocks noChangeShapeType="1"/>
          </p:cNvSpPr>
          <p:nvPr/>
        </p:nvSpPr>
        <p:spPr bwMode="auto">
          <a:xfrm>
            <a:off x="2789238" y="4629150"/>
            <a:ext cx="2409825" cy="0"/>
          </a:xfrm>
          <a:prstGeom prst="line">
            <a:avLst/>
          </a:prstGeom>
          <a:noFill/>
          <a:ln w="28575">
            <a:solidFill>
              <a:schemeClr val="tx1"/>
            </a:solidFill>
            <a:round/>
          </a:ln>
        </p:spPr>
        <p:txBody>
          <a:bodyPr/>
          <a:lstStyle/>
          <a:p>
            <a:endParaRPr lang="zh-CN" altLang="en-US"/>
          </a:p>
        </p:txBody>
      </p:sp>
      <p:sp>
        <p:nvSpPr>
          <p:cNvPr id="69642" name="Freeform 10"/>
          <p:cNvSpPr/>
          <p:nvPr/>
        </p:nvSpPr>
        <p:spPr bwMode="auto">
          <a:xfrm>
            <a:off x="1365250" y="2455863"/>
            <a:ext cx="928688" cy="2366962"/>
          </a:xfrm>
          <a:custGeom>
            <a:avLst/>
            <a:gdLst>
              <a:gd name="T0" fmla="*/ 0 w 630"/>
              <a:gd name="T1" fmla="*/ 345 h 1617"/>
              <a:gd name="T2" fmla="*/ 36 w 630"/>
              <a:gd name="T3" fmla="*/ 177 h 1617"/>
              <a:gd name="T4" fmla="*/ 144 w 630"/>
              <a:gd name="T5" fmla="*/ 0 h 1617"/>
              <a:gd name="T6" fmla="*/ 243 w 630"/>
              <a:gd name="T7" fmla="*/ 6 h 1617"/>
              <a:gd name="T8" fmla="*/ 295 w 630"/>
              <a:gd name="T9" fmla="*/ 21 h 1617"/>
              <a:gd name="T10" fmla="*/ 347 w 630"/>
              <a:gd name="T11" fmla="*/ 46 h 1617"/>
              <a:gd name="T12" fmla="*/ 403 w 630"/>
              <a:gd name="T13" fmla="*/ 87 h 1617"/>
              <a:gd name="T14" fmla="*/ 461 w 630"/>
              <a:gd name="T15" fmla="*/ 143 h 1617"/>
              <a:gd name="T16" fmla="*/ 515 w 630"/>
              <a:gd name="T17" fmla="*/ 203 h 1617"/>
              <a:gd name="T18" fmla="*/ 559 w 630"/>
              <a:gd name="T19" fmla="*/ 257 h 1617"/>
              <a:gd name="T20" fmla="*/ 588 w 630"/>
              <a:gd name="T21" fmla="*/ 301 h 1617"/>
              <a:gd name="T22" fmla="*/ 605 w 630"/>
              <a:gd name="T23" fmla="*/ 340 h 1617"/>
              <a:gd name="T24" fmla="*/ 621 w 630"/>
              <a:gd name="T25" fmla="*/ 423 h 1617"/>
              <a:gd name="T26" fmla="*/ 630 w 630"/>
              <a:gd name="T27" fmla="*/ 498 h 1617"/>
              <a:gd name="T28" fmla="*/ 628 w 630"/>
              <a:gd name="T29" fmla="*/ 550 h 1617"/>
              <a:gd name="T30" fmla="*/ 611 w 630"/>
              <a:gd name="T31" fmla="*/ 602 h 1617"/>
              <a:gd name="T32" fmla="*/ 580 w 630"/>
              <a:gd name="T33" fmla="*/ 637 h 1617"/>
              <a:gd name="T34" fmla="*/ 545 w 630"/>
              <a:gd name="T35" fmla="*/ 658 h 1617"/>
              <a:gd name="T36" fmla="*/ 478 w 630"/>
              <a:gd name="T37" fmla="*/ 687 h 1617"/>
              <a:gd name="T38" fmla="*/ 378 w 630"/>
              <a:gd name="T39" fmla="*/ 724 h 1617"/>
              <a:gd name="T40" fmla="*/ 314 w 630"/>
              <a:gd name="T41" fmla="*/ 755 h 1617"/>
              <a:gd name="T42" fmla="*/ 283 w 630"/>
              <a:gd name="T43" fmla="*/ 780 h 1617"/>
              <a:gd name="T44" fmla="*/ 258 w 630"/>
              <a:gd name="T45" fmla="*/ 824 h 1617"/>
              <a:gd name="T46" fmla="*/ 250 w 630"/>
              <a:gd name="T47" fmla="*/ 897 h 1617"/>
              <a:gd name="T48" fmla="*/ 260 w 630"/>
              <a:gd name="T49" fmla="*/ 975 h 1617"/>
              <a:gd name="T50" fmla="*/ 283 w 630"/>
              <a:gd name="T51" fmla="*/ 1042 h 1617"/>
              <a:gd name="T52" fmla="*/ 297 w 630"/>
              <a:gd name="T53" fmla="*/ 1067 h 1617"/>
              <a:gd name="T54" fmla="*/ 378 w 630"/>
              <a:gd name="T55" fmla="*/ 1221 h 1617"/>
              <a:gd name="T56" fmla="*/ 466 w 630"/>
              <a:gd name="T57" fmla="*/ 1357 h 1617"/>
              <a:gd name="T58" fmla="*/ 390 w 630"/>
              <a:gd name="T59" fmla="*/ 1560 h 1617"/>
              <a:gd name="T60" fmla="*/ 144 w 630"/>
              <a:gd name="T61" fmla="*/ 1617 h 1617"/>
              <a:gd name="T62" fmla="*/ 39 w 630"/>
              <a:gd name="T63" fmla="*/ 1434 h 1617"/>
              <a:gd name="T64" fmla="*/ 18 w 630"/>
              <a:gd name="T65" fmla="*/ 1101 h 1617"/>
              <a:gd name="T66" fmla="*/ 7 w 630"/>
              <a:gd name="T67" fmla="*/ 1038 h 1617"/>
              <a:gd name="T68" fmla="*/ 9 w 630"/>
              <a:gd name="T69" fmla="*/ 1017 h 1617"/>
              <a:gd name="T70" fmla="*/ 7 w 630"/>
              <a:gd name="T71" fmla="*/ 994 h 1617"/>
              <a:gd name="T72" fmla="*/ 19 w 630"/>
              <a:gd name="T73" fmla="*/ 839 h 1617"/>
              <a:gd name="T74" fmla="*/ 32 w 630"/>
              <a:gd name="T75" fmla="*/ 772 h 1617"/>
              <a:gd name="T76" fmla="*/ 34 w 630"/>
              <a:gd name="T77" fmla="*/ 733 h 1617"/>
              <a:gd name="T78" fmla="*/ 32 w 630"/>
              <a:gd name="T79" fmla="*/ 710 h 1617"/>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630"/>
              <a:gd name="T121" fmla="*/ 0 h 1617"/>
              <a:gd name="T122" fmla="*/ 630 w 630"/>
              <a:gd name="T123" fmla="*/ 1617 h 1617"/>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630" h="1617">
                <a:moveTo>
                  <a:pt x="24" y="531"/>
                </a:moveTo>
                <a:lnTo>
                  <a:pt x="0" y="345"/>
                </a:lnTo>
                <a:lnTo>
                  <a:pt x="24" y="255"/>
                </a:lnTo>
                <a:lnTo>
                  <a:pt x="36" y="177"/>
                </a:lnTo>
                <a:lnTo>
                  <a:pt x="84" y="57"/>
                </a:lnTo>
                <a:lnTo>
                  <a:pt x="144" y="0"/>
                </a:lnTo>
                <a:lnTo>
                  <a:pt x="191" y="2"/>
                </a:lnTo>
                <a:lnTo>
                  <a:pt x="243" y="6"/>
                </a:lnTo>
                <a:lnTo>
                  <a:pt x="268" y="12"/>
                </a:lnTo>
                <a:lnTo>
                  <a:pt x="295" y="21"/>
                </a:lnTo>
                <a:lnTo>
                  <a:pt x="322" y="31"/>
                </a:lnTo>
                <a:lnTo>
                  <a:pt x="347" y="46"/>
                </a:lnTo>
                <a:lnTo>
                  <a:pt x="374" y="64"/>
                </a:lnTo>
                <a:lnTo>
                  <a:pt x="403" y="87"/>
                </a:lnTo>
                <a:lnTo>
                  <a:pt x="432" y="114"/>
                </a:lnTo>
                <a:lnTo>
                  <a:pt x="461" y="143"/>
                </a:lnTo>
                <a:lnTo>
                  <a:pt x="491" y="172"/>
                </a:lnTo>
                <a:lnTo>
                  <a:pt x="515" y="203"/>
                </a:lnTo>
                <a:lnTo>
                  <a:pt x="540" y="232"/>
                </a:lnTo>
                <a:lnTo>
                  <a:pt x="559" y="257"/>
                </a:lnTo>
                <a:lnTo>
                  <a:pt x="576" y="280"/>
                </a:lnTo>
                <a:lnTo>
                  <a:pt x="588" y="301"/>
                </a:lnTo>
                <a:lnTo>
                  <a:pt x="596" y="322"/>
                </a:lnTo>
                <a:lnTo>
                  <a:pt x="605" y="340"/>
                </a:lnTo>
                <a:lnTo>
                  <a:pt x="615" y="380"/>
                </a:lnTo>
                <a:lnTo>
                  <a:pt x="621" y="423"/>
                </a:lnTo>
                <a:lnTo>
                  <a:pt x="628" y="471"/>
                </a:lnTo>
                <a:lnTo>
                  <a:pt x="630" y="498"/>
                </a:lnTo>
                <a:lnTo>
                  <a:pt x="630" y="525"/>
                </a:lnTo>
                <a:lnTo>
                  <a:pt x="628" y="550"/>
                </a:lnTo>
                <a:lnTo>
                  <a:pt x="621" y="577"/>
                </a:lnTo>
                <a:lnTo>
                  <a:pt x="611" y="602"/>
                </a:lnTo>
                <a:lnTo>
                  <a:pt x="592" y="627"/>
                </a:lnTo>
                <a:lnTo>
                  <a:pt x="580" y="637"/>
                </a:lnTo>
                <a:lnTo>
                  <a:pt x="563" y="648"/>
                </a:lnTo>
                <a:lnTo>
                  <a:pt x="545" y="658"/>
                </a:lnTo>
                <a:lnTo>
                  <a:pt x="524" y="668"/>
                </a:lnTo>
                <a:lnTo>
                  <a:pt x="478" y="687"/>
                </a:lnTo>
                <a:lnTo>
                  <a:pt x="428" y="704"/>
                </a:lnTo>
                <a:lnTo>
                  <a:pt x="378" y="724"/>
                </a:lnTo>
                <a:lnTo>
                  <a:pt x="335" y="743"/>
                </a:lnTo>
                <a:lnTo>
                  <a:pt x="314" y="755"/>
                </a:lnTo>
                <a:lnTo>
                  <a:pt x="297" y="766"/>
                </a:lnTo>
                <a:lnTo>
                  <a:pt x="283" y="780"/>
                </a:lnTo>
                <a:lnTo>
                  <a:pt x="272" y="793"/>
                </a:lnTo>
                <a:lnTo>
                  <a:pt x="258" y="824"/>
                </a:lnTo>
                <a:lnTo>
                  <a:pt x="250" y="859"/>
                </a:lnTo>
                <a:lnTo>
                  <a:pt x="250" y="897"/>
                </a:lnTo>
                <a:lnTo>
                  <a:pt x="252" y="936"/>
                </a:lnTo>
                <a:lnTo>
                  <a:pt x="260" y="975"/>
                </a:lnTo>
                <a:lnTo>
                  <a:pt x="270" y="1011"/>
                </a:lnTo>
                <a:lnTo>
                  <a:pt x="283" y="1042"/>
                </a:lnTo>
                <a:lnTo>
                  <a:pt x="291" y="1054"/>
                </a:lnTo>
                <a:lnTo>
                  <a:pt x="297" y="1067"/>
                </a:lnTo>
                <a:lnTo>
                  <a:pt x="314" y="1083"/>
                </a:lnTo>
                <a:lnTo>
                  <a:pt x="378" y="1221"/>
                </a:lnTo>
                <a:lnTo>
                  <a:pt x="434" y="1297"/>
                </a:lnTo>
                <a:lnTo>
                  <a:pt x="466" y="1357"/>
                </a:lnTo>
                <a:lnTo>
                  <a:pt x="480" y="1473"/>
                </a:lnTo>
                <a:lnTo>
                  <a:pt x="390" y="1560"/>
                </a:lnTo>
                <a:lnTo>
                  <a:pt x="264" y="1578"/>
                </a:lnTo>
                <a:lnTo>
                  <a:pt x="144" y="1617"/>
                </a:lnTo>
                <a:lnTo>
                  <a:pt x="72" y="1575"/>
                </a:lnTo>
                <a:lnTo>
                  <a:pt x="39" y="1434"/>
                </a:lnTo>
                <a:lnTo>
                  <a:pt x="24" y="1317"/>
                </a:lnTo>
                <a:lnTo>
                  <a:pt x="18" y="1101"/>
                </a:lnTo>
                <a:lnTo>
                  <a:pt x="2" y="1052"/>
                </a:lnTo>
                <a:lnTo>
                  <a:pt x="7" y="1038"/>
                </a:lnTo>
                <a:lnTo>
                  <a:pt x="9" y="1025"/>
                </a:lnTo>
                <a:lnTo>
                  <a:pt x="9" y="1017"/>
                </a:lnTo>
                <a:lnTo>
                  <a:pt x="9" y="1011"/>
                </a:lnTo>
                <a:lnTo>
                  <a:pt x="7" y="994"/>
                </a:lnTo>
                <a:lnTo>
                  <a:pt x="30" y="897"/>
                </a:lnTo>
                <a:lnTo>
                  <a:pt x="19" y="839"/>
                </a:lnTo>
                <a:lnTo>
                  <a:pt x="27" y="803"/>
                </a:lnTo>
                <a:lnTo>
                  <a:pt x="32" y="772"/>
                </a:lnTo>
                <a:lnTo>
                  <a:pt x="34" y="749"/>
                </a:lnTo>
                <a:lnTo>
                  <a:pt x="34" y="733"/>
                </a:lnTo>
                <a:lnTo>
                  <a:pt x="32" y="720"/>
                </a:lnTo>
                <a:lnTo>
                  <a:pt x="32" y="710"/>
                </a:lnTo>
                <a:lnTo>
                  <a:pt x="24" y="531"/>
                </a:lnTo>
                <a:close/>
              </a:path>
            </a:pathLst>
          </a:custGeom>
          <a:solidFill>
            <a:srgbClr val="FFCCFF"/>
          </a:solidFill>
          <a:ln w="9525">
            <a:noFill/>
            <a:round/>
          </a:ln>
        </p:spPr>
        <p:txBody>
          <a:bodyPr/>
          <a:lstStyle/>
          <a:p>
            <a:endParaRPr lang="zh-CN" altLang="en-US"/>
          </a:p>
        </p:txBody>
      </p:sp>
      <p:sp>
        <p:nvSpPr>
          <p:cNvPr id="69643" name="Freeform 11"/>
          <p:cNvSpPr/>
          <p:nvPr/>
        </p:nvSpPr>
        <p:spPr bwMode="auto">
          <a:xfrm>
            <a:off x="2754313" y="3086100"/>
            <a:ext cx="1092200" cy="1090613"/>
          </a:xfrm>
          <a:custGeom>
            <a:avLst/>
            <a:gdLst>
              <a:gd name="T0" fmla="*/ 204 w 741"/>
              <a:gd name="T1" fmla="*/ 648 h 744"/>
              <a:gd name="T2" fmla="*/ 303 w 741"/>
              <a:gd name="T3" fmla="*/ 534 h 744"/>
              <a:gd name="T4" fmla="*/ 324 w 741"/>
              <a:gd name="T5" fmla="*/ 501 h 744"/>
              <a:gd name="T6" fmla="*/ 390 w 741"/>
              <a:gd name="T7" fmla="*/ 423 h 744"/>
              <a:gd name="T8" fmla="*/ 406 w 741"/>
              <a:gd name="T9" fmla="*/ 402 h 744"/>
              <a:gd name="T10" fmla="*/ 444 w 741"/>
              <a:gd name="T11" fmla="*/ 363 h 744"/>
              <a:gd name="T12" fmla="*/ 483 w 741"/>
              <a:gd name="T13" fmla="*/ 323 h 744"/>
              <a:gd name="T14" fmla="*/ 527 w 741"/>
              <a:gd name="T15" fmla="*/ 284 h 744"/>
              <a:gd name="T16" fmla="*/ 568 w 741"/>
              <a:gd name="T17" fmla="*/ 249 h 744"/>
              <a:gd name="T18" fmla="*/ 591 w 741"/>
              <a:gd name="T19" fmla="*/ 234 h 744"/>
              <a:gd name="T20" fmla="*/ 614 w 741"/>
              <a:gd name="T21" fmla="*/ 220 h 744"/>
              <a:gd name="T22" fmla="*/ 664 w 741"/>
              <a:gd name="T23" fmla="*/ 193 h 744"/>
              <a:gd name="T24" fmla="*/ 687 w 741"/>
              <a:gd name="T25" fmla="*/ 180 h 744"/>
              <a:gd name="T26" fmla="*/ 707 w 741"/>
              <a:gd name="T27" fmla="*/ 168 h 744"/>
              <a:gd name="T28" fmla="*/ 724 w 741"/>
              <a:gd name="T29" fmla="*/ 155 h 744"/>
              <a:gd name="T30" fmla="*/ 734 w 741"/>
              <a:gd name="T31" fmla="*/ 141 h 744"/>
              <a:gd name="T32" fmla="*/ 741 w 741"/>
              <a:gd name="T33" fmla="*/ 126 h 744"/>
              <a:gd name="T34" fmla="*/ 741 w 741"/>
              <a:gd name="T35" fmla="*/ 110 h 744"/>
              <a:gd name="T36" fmla="*/ 738 w 741"/>
              <a:gd name="T37" fmla="*/ 93 h 744"/>
              <a:gd name="T38" fmla="*/ 732 w 741"/>
              <a:gd name="T39" fmla="*/ 77 h 744"/>
              <a:gd name="T40" fmla="*/ 724 w 741"/>
              <a:gd name="T41" fmla="*/ 60 h 744"/>
              <a:gd name="T42" fmla="*/ 714 w 741"/>
              <a:gd name="T43" fmla="*/ 45 h 744"/>
              <a:gd name="T44" fmla="*/ 703 w 741"/>
              <a:gd name="T45" fmla="*/ 35 h 744"/>
              <a:gd name="T46" fmla="*/ 693 w 741"/>
              <a:gd name="T47" fmla="*/ 25 h 744"/>
              <a:gd name="T48" fmla="*/ 680 w 741"/>
              <a:gd name="T49" fmla="*/ 16 h 744"/>
              <a:gd name="T50" fmla="*/ 666 w 741"/>
              <a:gd name="T51" fmla="*/ 10 h 744"/>
              <a:gd name="T52" fmla="*/ 630 w 741"/>
              <a:gd name="T53" fmla="*/ 2 h 744"/>
              <a:gd name="T54" fmla="*/ 612 w 741"/>
              <a:gd name="T55" fmla="*/ 0 h 744"/>
              <a:gd name="T56" fmla="*/ 573 w 741"/>
              <a:gd name="T57" fmla="*/ 24 h 744"/>
              <a:gd name="T58" fmla="*/ 475 w 741"/>
              <a:gd name="T59" fmla="*/ 110 h 744"/>
              <a:gd name="T60" fmla="*/ 460 w 741"/>
              <a:gd name="T61" fmla="*/ 128 h 744"/>
              <a:gd name="T62" fmla="*/ 442 w 741"/>
              <a:gd name="T63" fmla="*/ 147 h 744"/>
              <a:gd name="T64" fmla="*/ 423 w 741"/>
              <a:gd name="T65" fmla="*/ 168 h 744"/>
              <a:gd name="T66" fmla="*/ 379 w 741"/>
              <a:gd name="T67" fmla="*/ 216 h 744"/>
              <a:gd name="T68" fmla="*/ 334 w 741"/>
              <a:gd name="T69" fmla="*/ 261 h 744"/>
              <a:gd name="T70" fmla="*/ 311 w 741"/>
              <a:gd name="T71" fmla="*/ 282 h 744"/>
              <a:gd name="T72" fmla="*/ 290 w 741"/>
              <a:gd name="T73" fmla="*/ 303 h 744"/>
              <a:gd name="T74" fmla="*/ 267 w 741"/>
              <a:gd name="T75" fmla="*/ 321 h 744"/>
              <a:gd name="T76" fmla="*/ 242 w 741"/>
              <a:gd name="T77" fmla="*/ 338 h 744"/>
              <a:gd name="T78" fmla="*/ 192 w 741"/>
              <a:gd name="T79" fmla="*/ 369 h 744"/>
              <a:gd name="T80" fmla="*/ 126 w 741"/>
              <a:gd name="T81" fmla="*/ 441 h 744"/>
              <a:gd name="T82" fmla="*/ 72 w 741"/>
              <a:gd name="T83" fmla="*/ 519 h 744"/>
              <a:gd name="T84" fmla="*/ 27 w 741"/>
              <a:gd name="T85" fmla="*/ 603 h 744"/>
              <a:gd name="T86" fmla="*/ 0 w 741"/>
              <a:gd name="T87" fmla="*/ 675 h 744"/>
              <a:gd name="T88" fmla="*/ 15 w 741"/>
              <a:gd name="T89" fmla="*/ 735 h 744"/>
              <a:gd name="T90" fmla="*/ 36 w 741"/>
              <a:gd name="T91" fmla="*/ 744 h 744"/>
              <a:gd name="T92" fmla="*/ 105 w 741"/>
              <a:gd name="T93" fmla="*/ 744 h 744"/>
              <a:gd name="T94" fmla="*/ 204 w 741"/>
              <a:gd name="T95" fmla="*/ 648 h 744"/>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741"/>
              <a:gd name="T145" fmla="*/ 0 h 744"/>
              <a:gd name="T146" fmla="*/ 741 w 741"/>
              <a:gd name="T147" fmla="*/ 744 h 744"/>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741" h="744">
                <a:moveTo>
                  <a:pt x="204" y="648"/>
                </a:moveTo>
                <a:lnTo>
                  <a:pt x="303" y="534"/>
                </a:lnTo>
                <a:lnTo>
                  <a:pt x="324" y="501"/>
                </a:lnTo>
                <a:lnTo>
                  <a:pt x="390" y="423"/>
                </a:lnTo>
                <a:lnTo>
                  <a:pt x="406" y="402"/>
                </a:lnTo>
                <a:lnTo>
                  <a:pt x="444" y="363"/>
                </a:lnTo>
                <a:lnTo>
                  <a:pt x="483" y="323"/>
                </a:lnTo>
                <a:lnTo>
                  <a:pt x="527" y="284"/>
                </a:lnTo>
                <a:lnTo>
                  <a:pt x="568" y="249"/>
                </a:lnTo>
                <a:lnTo>
                  <a:pt x="591" y="234"/>
                </a:lnTo>
                <a:lnTo>
                  <a:pt x="614" y="220"/>
                </a:lnTo>
                <a:lnTo>
                  <a:pt x="664" y="193"/>
                </a:lnTo>
                <a:lnTo>
                  <a:pt x="687" y="180"/>
                </a:lnTo>
                <a:lnTo>
                  <a:pt x="707" y="168"/>
                </a:lnTo>
                <a:lnTo>
                  <a:pt x="724" y="155"/>
                </a:lnTo>
                <a:lnTo>
                  <a:pt x="734" y="141"/>
                </a:lnTo>
                <a:lnTo>
                  <a:pt x="741" y="126"/>
                </a:lnTo>
                <a:lnTo>
                  <a:pt x="741" y="110"/>
                </a:lnTo>
                <a:lnTo>
                  <a:pt x="738" y="93"/>
                </a:lnTo>
                <a:lnTo>
                  <a:pt x="732" y="77"/>
                </a:lnTo>
                <a:lnTo>
                  <a:pt x="724" y="60"/>
                </a:lnTo>
                <a:lnTo>
                  <a:pt x="714" y="45"/>
                </a:lnTo>
                <a:lnTo>
                  <a:pt x="703" y="35"/>
                </a:lnTo>
                <a:lnTo>
                  <a:pt x="693" y="25"/>
                </a:lnTo>
                <a:lnTo>
                  <a:pt x="680" y="16"/>
                </a:lnTo>
                <a:lnTo>
                  <a:pt x="666" y="10"/>
                </a:lnTo>
                <a:lnTo>
                  <a:pt x="630" y="2"/>
                </a:lnTo>
                <a:lnTo>
                  <a:pt x="612" y="0"/>
                </a:lnTo>
                <a:lnTo>
                  <a:pt x="573" y="24"/>
                </a:lnTo>
                <a:lnTo>
                  <a:pt x="475" y="110"/>
                </a:lnTo>
                <a:lnTo>
                  <a:pt x="460" y="128"/>
                </a:lnTo>
                <a:lnTo>
                  <a:pt x="442" y="147"/>
                </a:lnTo>
                <a:lnTo>
                  <a:pt x="423" y="168"/>
                </a:lnTo>
                <a:lnTo>
                  <a:pt x="379" y="216"/>
                </a:lnTo>
                <a:lnTo>
                  <a:pt x="334" y="261"/>
                </a:lnTo>
                <a:lnTo>
                  <a:pt x="311" y="282"/>
                </a:lnTo>
                <a:lnTo>
                  <a:pt x="290" y="303"/>
                </a:lnTo>
                <a:lnTo>
                  <a:pt x="267" y="321"/>
                </a:lnTo>
                <a:lnTo>
                  <a:pt x="242" y="338"/>
                </a:lnTo>
                <a:lnTo>
                  <a:pt x="192" y="369"/>
                </a:lnTo>
                <a:lnTo>
                  <a:pt x="126" y="441"/>
                </a:lnTo>
                <a:lnTo>
                  <a:pt x="72" y="519"/>
                </a:lnTo>
                <a:lnTo>
                  <a:pt x="27" y="603"/>
                </a:lnTo>
                <a:lnTo>
                  <a:pt x="0" y="675"/>
                </a:lnTo>
                <a:lnTo>
                  <a:pt x="15" y="735"/>
                </a:lnTo>
                <a:lnTo>
                  <a:pt x="36" y="744"/>
                </a:lnTo>
                <a:lnTo>
                  <a:pt x="105" y="744"/>
                </a:lnTo>
                <a:lnTo>
                  <a:pt x="204" y="648"/>
                </a:lnTo>
                <a:close/>
              </a:path>
            </a:pathLst>
          </a:custGeom>
          <a:solidFill>
            <a:srgbClr val="FFCCFF"/>
          </a:solidFill>
          <a:ln w="9525">
            <a:noFill/>
            <a:round/>
          </a:ln>
        </p:spPr>
        <p:txBody>
          <a:bodyPr/>
          <a:lstStyle/>
          <a:p>
            <a:endParaRPr lang="zh-CN" altLang="en-US"/>
          </a:p>
        </p:txBody>
      </p:sp>
      <p:sp>
        <p:nvSpPr>
          <p:cNvPr id="69644" name="Freeform 12"/>
          <p:cNvSpPr/>
          <p:nvPr/>
        </p:nvSpPr>
        <p:spPr bwMode="auto">
          <a:xfrm>
            <a:off x="4357688" y="3081338"/>
            <a:ext cx="971550" cy="1220787"/>
          </a:xfrm>
          <a:custGeom>
            <a:avLst/>
            <a:gdLst>
              <a:gd name="T0" fmla="*/ 39 w 657"/>
              <a:gd name="T1" fmla="*/ 17 h 832"/>
              <a:gd name="T2" fmla="*/ 49 w 657"/>
              <a:gd name="T3" fmla="*/ 10 h 832"/>
              <a:gd name="T4" fmla="*/ 60 w 657"/>
              <a:gd name="T5" fmla="*/ 4 h 832"/>
              <a:gd name="T6" fmla="*/ 72 w 657"/>
              <a:gd name="T7" fmla="*/ 2 h 832"/>
              <a:gd name="T8" fmla="*/ 87 w 657"/>
              <a:gd name="T9" fmla="*/ 0 h 832"/>
              <a:gd name="T10" fmla="*/ 161 w 657"/>
              <a:gd name="T11" fmla="*/ 36 h 832"/>
              <a:gd name="T12" fmla="*/ 289 w 657"/>
              <a:gd name="T13" fmla="*/ 168 h 832"/>
              <a:gd name="T14" fmla="*/ 421 w 657"/>
              <a:gd name="T15" fmla="*/ 320 h 832"/>
              <a:gd name="T16" fmla="*/ 513 w 657"/>
              <a:gd name="T17" fmla="*/ 472 h 832"/>
              <a:gd name="T18" fmla="*/ 657 w 657"/>
              <a:gd name="T19" fmla="*/ 756 h 832"/>
              <a:gd name="T20" fmla="*/ 629 w 657"/>
              <a:gd name="T21" fmla="*/ 832 h 832"/>
              <a:gd name="T22" fmla="*/ 541 w 657"/>
              <a:gd name="T23" fmla="*/ 824 h 832"/>
              <a:gd name="T24" fmla="*/ 433 w 657"/>
              <a:gd name="T25" fmla="*/ 672 h 832"/>
              <a:gd name="T26" fmla="*/ 381 w 657"/>
              <a:gd name="T27" fmla="*/ 556 h 832"/>
              <a:gd name="T28" fmla="*/ 285 w 657"/>
              <a:gd name="T29" fmla="*/ 416 h 832"/>
              <a:gd name="T30" fmla="*/ 237 w 657"/>
              <a:gd name="T31" fmla="*/ 344 h 832"/>
              <a:gd name="T32" fmla="*/ 197 w 657"/>
              <a:gd name="T33" fmla="*/ 304 h 832"/>
              <a:gd name="T34" fmla="*/ 153 w 657"/>
              <a:gd name="T35" fmla="*/ 268 h 832"/>
              <a:gd name="T36" fmla="*/ 124 w 657"/>
              <a:gd name="T37" fmla="*/ 232 h 832"/>
              <a:gd name="T38" fmla="*/ 91 w 657"/>
              <a:gd name="T39" fmla="*/ 214 h 832"/>
              <a:gd name="T40" fmla="*/ 62 w 657"/>
              <a:gd name="T41" fmla="*/ 197 h 832"/>
              <a:gd name="T42" fmla="*/ 33 w 657"/>
              <a:gd name="T43" fmla="*/ 168 h 832"/>
              <a:gd name="T44" fmla="*/ 0 w 657"/>
              <a:gd name="T45" fmla="*/ 91 h 832"/>
              <a:gd name="T46" fmla="*/ 6 w 657"/>
              <a:gd name="T47" fmla="*/ 73 h 832"/>
              <a:gd name="T48" fmla="*/ 27 w 657"/>
              <a:gd name="T49" fmla="*/ 42 h 832"/>
              <a:gd name="T50" fmla="*/ 35 w 657"/>
              <a:gd name="T51" fmla="*/ 27 h 832"/>
              <a:gd name="T52" fmla="*/ 39 w 657"/>
              <a:gd name="T53" fmla="*/ 17 h 832"/>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657"/>
              <a:gd name="T82" fmla="*/ 0 h 832"/>
              <a:gd name="T83" fmla="*/ 657 w 657"/>
              <a:gd name="T84" fmla="*/ 832 h 832"/>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657" h="832">
                <a:moveTo>
                  <a:pt x="39" y="17"/>
                </a:moveTo>
                <a:lnTo>
                  <a:pt x="49" y="10"/>
                </a:lnTo>
                <a:lnTo>
                  <a:pt x="60" y="4"/>
                </a:lnTo>
                <a:lnTo>
                  <a:pt x="72" y="2"/>
                </a:lnTo>
                <a:lnTo>
                  <a:pt x="87" y="0"/>
                </a:lnTo>
                <a:lnTo>
                  <a:pt x="161" y="36"/>
                </a:lnTo>
                <a:lnTo>
                  <a:pt x="289" y="168"/>
                </a:lnTo>
                <a:lnTo>
                  <a:pt x="421" y="320"/>
                </a:lnTo>
                <a:lnTo>
                  <a:pt x="513" y="472"/>
                </a:lnTo>
                <a:lnTo>
                  <a:pt x="657" y="756"/>
                </a:lnTo>
                <a:lnTo>
                  <a:pt x="629" y="832"/>
                </a:lnTo>
                <a:lnTo>
                  <a:pt x="541" y="824"/>
                </a:lnTo>
                <a:lnTo>
                  <a:pt x="433" y="672"/>
                </a:lnTo>
                <a:lnTo>
                  <a:pt x="381" y="556"/>
                </a:lnTo>
                <a:lnTo>
                  <a:pt x="285" y="416"/>
                </a:lnTo>
                <a:lnTo>
                  <a:pt x="237" y="344"/>
                </a:lnTo>
                <a:lnTo>
                  <a:pt x="197" y="304"/>
                </a:lnTo>
                <a:lnTo>
                  <a:pt x="153" y="268"/>
                </a:lnTo>
                <a:lnTo>
                  <a:pt x="124" y="232"/>
                </a:lnTo>
                <a:lnTo>
                  <a:pt x="91" y="214"/>
                </a:lnTo>
                <a:lnTo>
                  <a:pt x="62" y="197"/>
                </a:lnTo>
                <a:lnTo>
                  <a:pt x="33" y="168"/>
                </a:lnTo>
                <a:lnTo>
                  <a:pt x="0" y="91"/>
                </a:lnTo>
                <a:lnTo>
                  <a:pt x="6" y="73"/>
                </a:lnTo>
                <a:lnTo>
                  <a:pt x="27" y="42"/>
                </a:lnTo>
                <a:lnTo>
                  <a:pt x="35" y="27"/>
                </a:lnTo>
                <a:lnTo>
                  <a:pt x="39" y="17"/>
                </a:lnTo>
                <a:close/>
              </a:path>
            </a:pathLst>
          </a:custGeom>
          <a:solidFill>
            <a:srgbClr val="FFCCFF"/>
          </a:solidFill>
          <a:ln w="9525">
            <a:noFill/>
            <a:round/>
          </a:ln>
        </p:spPr>
        <p:txBody>
          <a:bodyPr/>
          <a:lstStyle/>
          <a:p>
            <a:endParaRPr lang="zh-CN" altLang="en-US"/>
          </a:p>
        </p:txBody>
      </p:sp>
      <p:sp>
        <p:nvSpPr>
          <p:cNvPr id="69645" name="Rectangle 13"/>
          <p:cNvSpPr>
            <a:spLocks noChangeArrowheads="1"/>
          </p:cNvSpPr>
          <p:nvPr/>
        </p:nvSpPr>
        <p:spPr bwMode="auto">
          <a:xfrm>
            <a:off x="1512888" y="4570413"/>
            <a:ext cx="1031875" cy="26987"/>
          </a:xfrm>
          <a:prstGeom prst="rect">
            <a:avLst/>
          </a:prstGeom>
          <a:solidFill>
            <a:srgbClr val="000000"/>
          </a:solidFill>
          <a:ln w="9525">
            <a:noFill/>
            <a:miter lim="800000"/>
          </a:ln>
        </p:spPr>
        <p:txBody>
          <a:bodyPr/>
          <a:lstStyle/>
          <a:p>
            <a:endParaRPr lang="zh-CN" altLang="en-US"/>
          </a:p>
        </p:txBody>
      </p:sp>
      <p:sp>
        <p:nvSpPr>
          <p:cNvPr id="69646" name="Freeform 14"/>
          <p:cNvSpPr/>
          <p:nvPr/>
        </p:nvSpPr>
        <p:spPr bwMode="auto">
          <a:xfrm>
            <a:off x="946150" y="4033838"/>
            <a:ext cx="566738" cy="30162"/>
          </a:xfrm>
          <a:custGeom>
            <a:avLst/>
            <a:gdLst>
              <a:gd name="T0" fmla="*/ 0 w 386"/>
              <a:gd name="T1" fmla="*/ 2 h 21"/>
              <a:gd name="T2" fmla="*/ 0 w 386"/>
              <a:gd name="T3" fmla="*/ 21 h 21"/>
              <a:gd name="T4" fmla="*/ 386 w 386"/>
              <a:gd name="T5" fmla="*/ 19 h 21"/>
              <a:gd name="T6" fmla="*/ 386 w 386"/>
              <a:gd name="T7" fmla="*/ 0 h 21"/>
              <a:gd name="T8" fmla="*/ 0 w 386"/>
              <a:gd name="T9" fmla="*/ 2 h 21"/>
              <a:gd name="T10" fmla="*/ 0 60000 65536"/>
              <a:gd name="T11" fmla="*/ 0 60000 65536"/>
              <a:gd name="T12" fmla="*/ 0 60000 65536"/>
              <a:gd name="T13" fmla="*/ 0 60000 65536"/>
              <a:gd name="T14" fmla="*/ 0 60000 65536"/>
              <a:gd name="T15" fmla="*/ 0 w 386"/>
              <a:gd name="T16" fmla="*/ 0 h 21"/>
              <a:gd name="T17" fmla="*/ 386 w 386"/>
              <a:gd name="T18" fmla="*/ 21 h 21"/>
            </a:gdLst>
            <a:ahLst/>
            <a:cxnLst>
              <a:cxn ang="T10">
                <a:pos x="T0" y="T1"/>
              </a:cxn>
              <a:cxn ang="T11">
                <a:pos x="T2" y="T3"/>
              </a:cxn>
              <a:cxn ang="T12">
                <a:pos x="T4" y="T5"/>
              </a:cxn>
              <a:cxn ang="T13">
                <a:pos x="T6" y="T7"/>
              </a:cxn>
              <a:cxn ang="T14">
                <a:pos x="T8" y="T9"/>
              </a:cxn>
            </a:cxnLst>
            <a:rect l="T15" t="T16" r="T17" b="T18"/>
            <a:pathLst>
              <a:path w="386" h="21">
                <a:moveTo>
                  <a:pt x="0" y="2"/>
                </a:moveTo>
                <a:lnTo>
                  <a:pt x="0" y="21"/>
                </a:lnTo>
                <a:lnTo>
                  <a:pt x="386" y="19"/>
                </a:lnTo>
                <a:lnTo>
                  <a:pt x="386" y="0"/>
                </a:lnTo>
                <a:lnTo>
                  <a:pt x="0" y="2"/>
                </a:lnTo>
                <a:close/>
              </a:path>
            </a:pathLst>
          </a:custGeom>
          <a:solidFill>
            <a:srgbClr val="000000"/>
          </a:solidFill>
          <a:ln w="9525">
            <a:noFill/>
            <a:round/>
          </a:ln>
        </p:spPr>
        <p:txBody>
          <a:bodyPr/>
          <a:lstStyle/>
          <a:p>
            <a:endParaRPr lang="zh-CN" altLang="en-US"/>
          </a:p>
        </p:txBody>
      </p:sp>
      <p:sp>
        <p:nvSpPr>
          <p:cNvPr id="69647" name="Rectangle 15"/>
          <p:cNvSpPr>
            <a:spLocks noChangeArrowheads="1"/>
          </p:cNvSpPr>
          <p:nvPr/>
        </p:nvSpPr>
        <p:spPr bwMode="auto">
          <a:xfrm>
            <a:off x="946150" y="2930525"/>
            <a:ext cx="566738" cy="25400"/>
          </a:xfrm>
          <a:prstGeom prst="rect">
            <a:avLst/>
          </a:prstGeom>
          <a:solidFill>
            <a:srgbClr val="000000"/>
          </a:solidFill>
          <a:ln w="9525">
            <a:noFill/>
            <a:miter lim="800000"/>
          </a:ln>
        </p:spPr>
        <p:txBody>
          <a:bodyPr/>
          <a:lstStyle/>
          <a:p>
            <a:endParaRPr lang="zh-CN" altLang="en-US"/>
          </a:p>
        </p:txBody>
      </p:sp>
      <p:sp>
        <p:nvSpPr>
          <p:cNvPr id="69648" name="Freeform 16"/>
          <p:cNvSpPr/>
          <p:nvPr/>
        </p:nvSpPr>
        <p:spPr bwMode="auto">
          <a:xfrm>
            <a:off x="2466975" y="2846388"/>
            <a:ext cx="1582738" cy="1639887"/>
          </a:xfrm>
          <a:custGeom>
            <a:avLst/>
            <a:gdLst>
              <a:gd name="T0" fmla="*/ 0 w 945"/>
              <a:gd name="T1" fmla="*/ 876 h 888"/>
              <a:gd name="T2" fmla="*/ 12 w 945"/>
              <a:gd name="T3" fmla="*/ 888 h 888"/>
              <a:gd name="T4" fmla="*/ 945 w 945"/>
              <a:gd name="T5" fmla="*/ 12 h 888"/>
              <a:gd name="T6" fmla="*/ 932 w 945"/>
              <a:gd name="T7" fmla="*/ 0 h 888"/>
              <a:gd name="T8" fmla="*/ 0 w 945"/>
              <a:gd name="T9" fmla="*/ 876 h 888"/>
              <a:gd name="T10" fmla="*/ 0 60000 65536"/>
              <a:gd name="T11" fmla="*/ 0 60000 65536"/>
              <a:gd name="T12" fmla="*/ 0 60000 65536"/>
              <a:gd name="T13" fmla="*/ 0 60000 65536"/>
              <a:gd name="T14" fmla="*/ 0 60000 65536"/>
              <a:gd name="T15" fmla="*/ 0 w 945"/>
              <a:gd name="T16" fmla="*/ 0 h 888"/>
              <a:gd name="T17" fmla="*/ 945 w 945"/>
              <a:gd name="T18" fmla="*/ 888 h 888"/>
            </a:gdLst>
            <a:ahLst/>
            <a:cxnLst>
              <a:cxn ang="T10">
                <a:pos x="T0" y="T1"/>
              </a:cxn>
              <a:cxn ang="T11">
                <a:pos x="T2" y="T3"/>
              </a:cxn>
              <a:cxn ang="T12">
                <a:pos x="T4" y="T5"/>
              </a:cxn>
              <a:cxn ang="T13">
                <a:pos x="T6" y="T7"/>
              </a:cxn>
              <a:cxn ang="T14">
                <a:pos x="T8" y="T9"/>
              </a:cxn>
            </a:cxnLst>
            <a:rect l="T15" t="T16" r="T17" b="T18"/>
            <a:pathLst>
              <a:path w="945" h="888">
                <a:moveTo>
                  <a:pt x="0" y="876"/>
                </a:moveTo>
                <a:lnTo>
                  <a:pt x="12" y="888"/>
                </a:lnTo>
                <a:lnTo>
                  <a:pt x="945" y="12"/>
                </a:lnTo>
                <a:lnTo>
                  <a:pt x="932" y="0"/>
                </a:lnTo>
                <a:lnTo>
                  <a:pt x="0" y="876"/>
                </a:lnTo>
                <a:close/>
              </a:path>
            </a:pathLst>
          </a:custGeom>
          <a:solidFill>
            <a:schemeClr val="tx1"/>
          </a:solidFill>
          <a:ln w="9525">
            <a:solidFill>
              <a:schemeClr val="tx1"/>
            </a:solidFill>
            <a:round/>
          </a:ln>
        </p:spPr>
        <p:txBody>
          <a:bodyPr/>
          <a:lstStyle/>
          <a:p>
            <a:endParaRPr lang="zh-CN" altLang="en-US"/>
          </a:p>
        </p:txBody>
      </p:sp>
      <p:sp>
        <p:nvSpPr>
          <p:cNvPr id="69649" name="Freeform 17"/>
          <p:cNvSpPr/>
          <p:nvPr/>
        </p:nvSpPr>
        <p:spPr bwMode="auto">
          <a:xfrm>
            <a:off x="2165350" y="1773238"/>
            <a:ext cx="5022850" cy="884237"/>
          </a:xfrm>
          <a:custGeom>
            <a:avLst/>
            <a:gdLst>
              <a:gd name="T0" fmla="*/ 480 w 3403"/>
              <a:gd name="T1" fmla="*/ 60 h 603"/>
              <a:gd name="T2" fmla="*/ 799 w 3403"/>
              <a:gd name="T3" fmla="*/ 0 h 603"/>
              <a:gd name="T4" fmla="*/ 1021 w 3403"/>
              <a:gd name="T5" fmla="*/ 27 h 603"/>
              <a:gd name="T6" fmla="*/ 1117 w 3403"/>
              <a:gd name="T7" fmla="*/ 35 h 603"/>
              <a:gd name="T8" fmla="*/ 1177 w 3403"/>
              <a:gd name="T9" fmla="*/ 35 h 603"/>
              <a:gd name="T10" fmla="*/ 1262 w 3403"/>
              <a:gd name="T11" fmla="*/ 35 h 603"/>
              <a:gd name="T12" fmla="*/ 1389 w 3403"/>
              <a:gd name="T13" fmla="*/ 37 h 603"/>
              <a:gd name="T14" fmla="*/ 1586 w 3403"/>
              <a:gd name="T15" fmla="*/ 31 h 603"/>
              <a:gd name="T16" fmla="*/ 1721 w 3403"/>
              <a:gd name="T17" fmla="*/ 25 h 603"/>
              <a:gd name="T18" fmla="*/ 1927 w 3403"/>
              <a:gd name="T19" fmla="*/ 27 h 603"/>
              <a:gd name="T20" fmla="*/ 2062 w 3403"/>
              <a:gd name="T21" fmla="*/ 46 h 603"/>
              <a:gd name="T22" fmla="*/ 2222 w 3403"/>
              <a:gd name="T23" fmla="*/ 71 h 603"/>
              <a:gd name="T24" fmla="*/ 2296 w 3403"/>
              <a:gd name="T25" fmla="*/ 75 h 603"/>
              <a:gd name="T26" fmla="*/ 2404 w 3403"/>
              <a:gd name="T27" fmla="*/ 77 h 603"/>
              <a:gd name="T28" fmla="*/ 2575 w 3403"/>
              <a:gd name="T29" fmla="*/ 56 h 603"/>
              <a:gd name="T30" fmla="*/ 2830 w 3403"/>
              <a:gd name="T31" fmla="*/ 19 h 603"/>
              <a:gd name="T32" fmla="*/ 2888 w 3403"/>
              <a:gd name="T33" fmla="*/ 21 h 603"/>
              <a:gd name="T34" fmla="*/ 3021 w 3403"/>
              <a:gd name="T35" fmla="*/ 25 h 603"/>
              <a:gd name="T36" fmla="*/ 3154 w 3403"/>
              <a:gd name="T37" fmla="*/ 33 h 603"/>
              <a:gd name="T38" fmla="*/ 3216 w 3403"/>
              <a:gd name="T39" fmla="*/ 44 h 603"/>
              <a:gd name="T40" fmla="*/ 3339 w 3403"/>
              <a:gd name="T41" fmla="*/ 112 h 603"/>
              <a:gd name="T42" fmla="*/ 3403 w 3403"/>
              <a:gd name="T43" fmla="*/ 199 h 603"/>
              <a:gd name="T44" fmla="*/ 3395 w 3403"/>
              <a:gd name="T45" fmla="*/ 392 h 603"/>
              <a:gd name="T46" fmla="*/ 3372 w 3403"/>
              <a:gd name="T47" fmla="*/ 421 h 603"/>
              <a:gd name="T48" fmla="*/ 3285 w 3403"/>
              <a:gd name="T49" fmla="*/ 463 h 603"/>
              <a:gd name="T50" fmla="*/ 3204 w 3403"/>
              <a:gd name="T51" fmla="*/ 480 h 603"/>
              <a:gd name="T52" fmla="*/ 3154 w 3403"/>
              <a:gd name="T53" fmla="*/ 496 h 603"/>
              <a:gd name="T54" fmla="*/ 3096 w 3403"/>
              <a:gd name="T55" fmla="*/ 498 h 603"/>
              <a:gd name="T56" fmla="*/ 3052 w 3403"/>
              <a:gd name="T57" fmla="*/ 496 h 603"/>
              <a:gd name="T58" fmla="*/ 2986 w 3403"/>
              <a:gd name="T59" fmla="*/ 492 h 603"/>
              <a:gd name="T60" fmla="*/ 2880 w 3403"/>
              <a:gd name="T61" fmla="*/ 471 h 603"/>
              <a:gd name="T62" fmla="*/ 2745 w 3403"/>
              <a:gd name="T63" fmla="*/ 442 h 603"/>
              <a:gd name="T64" fmla="*/ 2546 w 3403"/>
              <a:gd name="T65" fmla="*/ 426 h 603"/>
              <a:gd name="T66" fmla="*/ 2317 w 3403"/>
              <a:gd name="T67" fmla="*/ 417 h 603"/>
              <a:gd name="T68" fmla="*/ 1695 w 3403"/>
              <a:gd name="T69" fmla="*/ 406 h 603"/>
              <a:gd name="T70" fmla="*/ 1291 w 3403"/>
              <a:gd name="T71" fmla="*/ 398 h 603"/>
              <a:gd name="T72" fmla="*/ 888 w 3403"/>
              <a:gd name="T73" fmla="*/ 477 h 603"/>
              <a:gd name="T74" fmla="*/ 745 w 3403"/>
              <a:gd name="T75" fmla="*/ 488 h 603"/>
              <a:gd name="T76" fmla="*/ 585 w 3403"/>
              <a:gd name="T77" fmla="*/ 576 h 603"/>
              <a:gd name="T78" fmla="*/ 438 w 3403"/>
              <a:gd name="T79" fmla="*/ 591 h 603"/>
              <a:gd name="T80" fmla="*/ 216 w 3403"/>
              <a:gd name="T81" fmla="*/ 603 h 603"/>
              <a:gd name="T82" fmla="*/ 60 w 3403"/>
              <a:gd name="T83" fmla="*/ 513 h 603"/>
              <a:gd name="T84" fmla="*/ 6 w 3403"/>
              <a:gd name="T85" fmla="*/ 291 h 603"/>
              <a:gd name="T86" fmla="*/ 237 w 3403"/>
              <a:gd name="T87" fmla="*/ 84 h 603"/>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403"/>
              <a:gd name="T133" fmla="*/ 0 h 603"/>
              <a:gd name="T134" fmla="*/ 3403 w 3403"/>
              <a:gd name="T135" fmla="*/ 603 h 603"/>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403" h="603">
                <a:moveTo>
                  <a:pt x="237" y="84"/>
                </a:moveTo>
                <a:lnTo>
                  <a:pt x="402" y="60"/>
                </a:lnTo>
                <a:lnTo>
                  <a:pt x="480" y="60"/>
                </a:lnTo>
                <a:lnTo>
                  <a:pt x="591" y="42"/>
                </a:lnTo>
                <a:lnTo>
                  <a:pt x="675" y="21"/>
                </a:lnTo>
                <a:lnTo>
                  <a:pt x="799" y="0"/>
                </a:lnTo>
                <a:lnTo>
                  <a:pt x="890" y="8"/>
                </a:lnTo>
                <a:lnTo>
                  <a:pt x="1000" y="23"/>
                </a:lnTo>
                <a:lnTo>
                  <a:pt x="1021" y="27"/>
                </a:lnTo>
                <a:lnTo>
                  <a:pt x="1054" y="33"/>
                </a:lnTo>
                <a:lnTo>
                  <a:pt x="1086" y="35"/>
                </a:lnTo>
                <a:lnTo>
                  <a:pt x="1117" y="35"/>
                </a:lnTo>
                <a:lnTo>
                  <a:pt x="1135" y="35"/>
                </a:lnTo>
                <a:lnTo>
                  <a:pt x="1156" y="35"/>
                </a:lnTo>
                <a:lnTo>
                  <a:pt x="1177" y="35"/>
                </a:lnTo>
                <a:lnTo>
                  <a:pt x="1202" y="35"/>
                </a:lnTo>
                <a:lnTo>
                  <a:pt x="1231" y="35"/>
                </a:lnTo>
                <a:lnTo>
                  <a:pt x="1262" y="35"/>
                </a:lnTo>
                <a:lnTo>
                  <a:pt x="1299" y="35"/>
                </a:lnTo>
                <a:lnTo>
                  <a:pt x="1341" y="37"/>
                </a:lnTo>
                <a:lnTo>
                  <a:pt x="1389" y="37"/>
                </a:lnTo>
                <a:lnTo>
                  <a:pt x="1437" y="35"/>
                </a:lnTo>
                <a:lnTo>
                  <a:pt x="1538" y="33"/>
                </a:lnTo>
                <a:lnTo>
                  <a:pt x="1586" y="31"/>
                </a:lnTo>
                <a:lnTo>
                  <a:pt x="1634" y="29"/>
                </a:lnTo>
                <a:lnTo>
                  <a:pt x="1680" y="27"/>
                </a:lnTo>
                <a:lnTo>
                  <a:pt x="1721" y="25"/>
                </a:lnTo>
                <a:lnTo>
                  <a:pt x="1883" y="21"/>
                </a:lnTo>
                <a:lnTo>
                  <a:pt x="1904" y="23"/>
                </a:lnTo>
                <a:lnTo>
                  <a:pt x="1927" y="27"/>
                </a:lnTo>
                <a:lnTo>
                  <a:pt x="1952" y="29"/>
                </a:lnTo>
                <a:lnTo>
                  <a:pt x="2006" y="37"/>
                </a:lnTo>
                <a:lnTo>
                  <a:pt x="2062" y="46"/>
                </a:lnTo>
                <a:lnTo>
                  <a:pt x="2118" y="54"/>
                </a:lnTo>
                <a:lnTo>
                  <a:pt x="2174" y="62"/>
                </a:lnTo>
                <a:lnTo>
                  <a:pt x="2222" y="71"/>
                </a:lnTo>
                <a:lnTo>
                  <a:pt x="2244" y="73"/>
                </a:lnTo>
                <a:lnTo>
                  <a:pt x="2263" y="75"/>
                </a:lnTo>
                <a:lnTo>
                  <a:pt x="2296" y="75"/>
                </a:lnTo>
                <a:lnTo>
                  <a:pt x="2334" y="75"/>
                </a:lnTo>
                <a:lnTo>
                  <a:pt x="2377" y="77"/>
                </a:lnTo>
                <a:lnTo>
                  <a:pt x="2404" y="77"/>
                </a:lnTo>
                <a:lnTo>
                  <a:pt x="2431" y="75"/>
                </a:lnTo>
                <a:lnTo>
                  <a:pt x="2504" y="67"/>
                </a:lnTo>
                <a:lnTo>
                  <a:pt x="2575" y="56"/>
                </a:lnTo>
                <a:lnTo>
                  <a:pt x="2645" y="44"/>
                </a:lnTo>
                <a:lnTo>
                  <a:pt x="2791" y="21"/>
                </a:lnTo>
                <a:lnTo>
                  <a:pt x="2830" y="19"/>
                </a:lnTo>
                <a:lnTo>
                  <a:pt x="2847" y="19"/>
                </a:lnTo>
                <a:lnTo>
                  <a:pt x="2867" y="19"/>
                </a:lnTo>
                <a:lnTo>
                  <a:pt x="2888" y="21"/>
                </a:lnTo>
                <a:lnTo>
                  <a:pt x="2913" y="21"/>
                </a:lnTo>
                <a:lnTo>
                  <a:pt x="2965" y="23"/>
                </a:lnTo>
                <a:lnTo>
                  <a:pt x="3021" y="25"/>
                </a:lnTo>
                <a:lnTo>
                  <a:pt x="3075" y="27"/>
                </a:lnTo>
                <a:lnTo>
                  <a:pt x="3129" y="31"/>
                </a:lnTo>
                <a:lnTo>
                  <a:pt x="3154" y="33"/>
                </a:lnTo>
                <a:lnTo>
                  <a:pt x="3177" y="37"/>
                </a:lnTo>
                <a:lnTo>
                  <a:pt x="3198" y="40"/>
                </a:lnTo>
                <a:lnTo>
                  <a:pt x="3216" y="44"/>
                </a:lnTo>
                <a:lnTo>
                  <a:pt x="3256" y="67"/>
                </a:lnTo>
                <a:lnTo>
                  <a:pt x="3297" y="89"/>
                </a:lnTo>
                <a:lnTo>
                  <a:pt x="3339" y="112"/>
                </a:lnTo>
                <a:lnTo>
                  <a:pt x="3378" y="137"/>
                </a:lnTo>
                <a:lnTo>
                  <a:pt x="3391" y="168"/>
                </a:lnTo>
                <a:lnTo>
                  <a:pt x="3403" y="199"/>
                </a:lnTo>
                <a:lnTo>
                  <a:pt x="3401" y="291"/>
                </a:lnTo>
                <a:lnTo>
                  <a:pt x="3397" y="380"/>
                </a:lnTo>
                <a:lnTo>
                  <a:pt x="3395" y="392"/>
                </a:lnTo>
                <a:lnTo>
                  <a:pt x="3389" y="403"/>
                </a:lnTo>
                <a:lnTo>
                  <a:pt x="3380" y="413"/>
                </a:lnTo>
                <a:lnTo>
                  <a:pt x="3372" y="421"/>
                </a:lnTo>
                <a:lnTo>
                  <a:pt x="3347" y="438"/>
                </a:lnTo>
                <a:lnTo>
                  <a:pt x="3316" y="453"/>
                </a:lnTo>
                <a:lnTo>
                  <a:pt x="3285" y="463"/>
                </a:lnTo>
                <a:lnTo>
                  <a:pt x="3254" y="469"/>
                </a:lnTo>
                <a:lnTo>
                  <a:pt x="3227" y="475"/>
                </a:lnTo>
                <a:lnTo>
                  <a:pt x="3204" y="480"/>
                </a:lnTo>
                <a:lnTo>
                  <a:pt x="3189" y="486"/>
                </a:lnTo>
                <a:lnTo>
                  <a:pt x="3175" y="490"/>
                </a:lnTo>
                <a:lnTo>
                  <a:pt x="3154" y="496"/>
                </a:lnTo>
                <a:lnTo>
                  <a:pt x="3135" y="498"/>
                </a:lnTo>
                <a:lnTo>
                  <a:pt x="3117" y="500"/>
                </a:lnTo>
                <a:lnTo>
                  <a:pt x="3096" y="498"/>
                </a:lnTo>
                <a:lnTo>
                  <a:pt x="3081" y="498"/>
                </a:lnTo>
                <a:lnTo>
                  <a:pt x="3069" y="496"/>
                </a:lnTo>
                <a:lnTo>
                  <a:pt x="3052" y="496"/>
                </a:lnTo>
                <a:lnTo>
                  <a:pt x="3034" y="494"/>
                </a:lnTo>
                <a:lnTo>
                  <a:pt x="3011" y="492"/>
                </a:lnTo>
                <a:lnTo>
                  <a:pt x="2986" y="492"/>
                </a:lnTo>
                <a:lnTo>
                  <a:pt x="2950" y="484"/>
                </a:lnTo>
                <a:lnTo>
                  <a:pt x="2915" y="477"/>
                </a:lnTo>
                <a:lnTo>
                  <a:pt x="2880" y="471"/>
                </a:lnTo>
                <a:lnTo>
                  <a:pt x="2842" y="467"/>
                </a:lnTo>
                <a:lnTo>
                  <a:pt x="2793" y="453"/>
                </a:lnTo>
                <a:lnTo>
                  <a:pt x="2745" y="442"/>
                </a:lnTo>
                <a:lnTo>
                  <a:pt x="2695" y="436"/>
                </a:lnTo>
                <a:lnTo>
                  <a:pt x="2645" y="430"/>
                </a:lnTo>
                <a:lnTo>
                  <a:pt x="2546" y="426"/>
                </a:lnTo>
                <a:lnTo>
                  <a:pt x="2444" y="424"/>
                </a:lnTo>
                <a:lnTo>
                  <a:pt x="2379" y="419"/>
                </a:lnTo>
                <a:lnTo>
                  <a:pt x="2317" y="417"/>
                </a:lnTo>
                <a:lnTo>
                  <a:pt x="2253" y="421"/>
                </a:lnTo>
                <a:lnTo>
                  <a:pt x="1907" y="402"/>
                </a:lnTo>
                <a:lnTo>
                  <a:pt x="1695" y="406"/>
                </a:lnTo>
                <a:lnTo>
                  <a:pt x="1487" y="410"/>
                </a:lnTo>
                <a:lnTo>
                  <a:pt x="1407" y="406"/>
                </a:lnTo>
                <a:lnTo>
                  <a:pt x="1291" y="398"/>
                </a:lnTo>
                <a:lnTo>
                  <a:pt x="1115" y="446"/>
                </a:lnTo>
                <a:lnTo>
                  <a:pt x="994" y="471"/>
                </a:lnTo>
                <a:lnTo>
                  <a:pt x="888" y="477"/>
                </a:lnTo>
                <a:lnTo>
                  <a:pt x="780" y="486"/>
                </a:lnTo>
                <a:lnTo>
                  <a:pt x="762" y="488"/>
                </a:lnTo>
                <a:lnTo>
                  <a:pt x="745" y="488"/>
                </a:lnTo>
                <a:lnTo>
                  <a:pt x="705" y="516"/>
                </a:lnTo>
                <a:lnTo>
                  <a:pt x="633" y="549"/>
                </a:lnTo>
                <a:lnTo>
                  <a:pt x="585" y="576"/>
                </a:lnTo>
                <a:lnTo>
                  <a:pt x="531" y="576"/>
                </a:lnTo>
                <a:lnTo>
                  <a:pt x="489" y="588"/>
                </a:lnTo>
                <a:lnTo>
                  <a:pt x="438" y="591"/>
                </a:lnTo>
                <a:lnTo>
                  <a:pt x="369" y="600"/>
                </a:lnTo>
                <a:lnTo>
                  <a:pt x="285" y="591"/>
                </a:lnTo>
                <a:lnTo>
                  <a:pt x="216" y="603"/>
                </a:lnTo>
                <a:lnTo>
                  <a:pt x="150" y="588"/>
                </a:lnTo>
                <a:lnTo>
                  <a:pt x="93" y="546"/>
                </a:lnTo>
                <a:lnTo>
                  <a:pt x="60" y="513"/>
                </a:lnTo>
                <a:lnTo>
                  <a:pt x="24" y="480"/>
                </a:lnTo>
                <a:lnTo>
                  <a:pt x="0" y="399"/>
                </a:lnTo>
                <a:lnTo>
                  <a:pt x="6" y="291"/>
                </a:lnTo>
                <a:lnTo>
                  <a:pt x="33" y="216"/>
                </a:lnTo>
                <a:lnTo>
                  <a:pt x="111" y="132"/>
                </a:lnTo>
                <a:lnTo>
                  <a:pt x="237" y="84"/>
                </a:lnTo>
                <a:close/>
              </a:path>
            </a:pathLst>
          </a:custGeom>
          <a:solidFill>
            <a:srgbClr val="FFCCFF"/>
          </a:solidFill>
          <a:ln w="9525">
            <a:noFill/>
            <a:round/>
          </a:ln>
        </p:spPr>
        <p:txBody>
          <a:bodyPr/>
          <a:lstStyle/>
          <a:p>
            <a:endParaRPr lang="zh-CN" altLang="en-US"/>
          </a:p>
        </p:txBody>
      </p:sp>
      <p:sp>
        <p:nvSpPr>
          <p:cNvPr id="69650" name="Freeform 18"/>
          <p:cNvSpPr/>
          <p:nvPr/>
        </p:nvSpPr>
        <p:spPr bwMode="auto">
          <a:xfrm>
            <a:off x="4224338" y="2828925"/>
            <a:ext cx="1185862" cy="1589088"/>
          </a:xfrm>
          <a:custGeom>
            <a:avLst/>
            <a:gdLst>
              <a:gd name="T0" fmla="*/ 1082 w 1094"/>
              <a:gd name="T1" fmla="*/ 901 h 901"/>
              <a:gd name="T2" fmla="*/ 1094 w 1094"/>
              <a:gd name="T3" fmla="*/ 887 h 901"/>
              <a:gd name="T4" fmla="*/ 12 w 1094"/>
              <a:gd name="T5" fmla="*/ 0 h 901"/>
              <a:gd name="T6" fmla="*/ 0 w 1094"/>
              <a:gd name="T7" fmla="*/ 15 h 901"/>
              <a:gd name="T8" fmla="*/ 1082 w 1094"/>
              <a:gd name="T9" fmla="*/ 901 h 901"/>
              <a:gd name="T10" fmla="*/ 0 60000 65536"/>
              <a:gd name="T11" fmla="*/ 0 60000 65536"/>
              <a:gd name="T12" fmla="*/ 0 60000 65536"/>
              <a:gd name="T13" fmla="*/ 0 60000 65536"/>
              <a:gd name="T14" fmla="*/ 0 60000 65536"/>
              <a:gd name="T15" fmla="*/ 0 w 1094"/>
              <a:gd name="T16" fmla="*/ 0 h 901"/>
              <a:gd name="T17" fmla="*/ 1094 w 1094"/>
              <a:gd name="T18" fmla="*/ 901 h 901"/>
            </a:gdLst>
            <a:ahLst/>
            <a:cxnLst>
              <a:cxn ang="T10">
                <a:pos x="T0" y="T1"/>
              </a:cxn>
              <a:cxn ang="T11">
                <a:pos x="T2" y="T3"/>
              </a:cxn>
              <a:cxn ang="T12">
                <a:pos x="T4" y="T5"/>
              </a:cxn>
              <a:cxn ang="T13">
                <a:pos x="T6" y="T7"/>
              </a:cxn>
              <a:cxn ang="T14">
                <a:pos x="T8" y="T9"/>
              </a:cxn>
            </a:cxnLst>
            <a:rect l="T15" t="T16" r="T17" b="T18"/>
            <a:pathLst>
              <a:path w="1094" h="901">
                <a:moveTo>
                  <a:pt x="1082" y="901"/>
                </a:moveTo>
                <a:lnTo>
                  <a:pt x="1094" y="887"/>
                </a:lnTo>
                <a:lnTo>
                  <a:pt x="12" y="0"/>
                </a:lnTo>
                <a:lnTo>
                  <a:pt x="0" y="15"/>
                </a:lnTo>
                <a:lnTo>
                  <a:pt x="1082" y="901"/>
                </a:lnTo>
                <a:close/>
              </a:path>
            </a:pathLst>
          </a:custGeom>
          <a:solidFill>
            <a:srgbClr val="000000"/>
          </a:solidFill>
          <a:ln w="9525">
            <a:noFill/>
            <a:round/>
          </a:ln>
        </p:spPr>
        <p:txBody>
          <a:bodyPr/>
          <a:lstStyle/>
          <a:p>
            <a:endParaRPr lang="zh-CN" altLang="en-US"/>
          </a:p>
        </p:txBody>
      </p:sp>
      <p:sp>
        <p:nvSpPr>
          <p:cNvPr id="69651" name="Rectangle 19"/>
          <p:cNvSpPr>
            <a:spLocks noChangeArrowheads="1"/>
          </p:cNvSpPr>
          <p:nvPr/>
        </p:nvSpPr>
        <p:spPr bwMode="auto">
          <a:xfrm>
            <a:off x="7673975" y="4095750"/>
            <a:ext cx="627063" cy="25400"/>
          </a:xfrm>
          <a:prstGeom prst="rect">
            <a:avLst/>
          </a:prstGeom>
          <a:solidFill>
            <a:srgbClr val="000000"/>
          </a:solidFill>
          <a:ln w="9525">
            <a:noFill/>
            <a:miter lim="800000"/>
          </a:ln>
        </p:spPr>
        <p:txBody>
          <a:bodyPr/>
          <a:lstStyle/>
          <a:p>
            <a:endParaRPr lang="zh-CN" altLang="en-US"/>
          </a:p>
        </p:txBody>
      </p:sp>
      <p:sp>
        <p:nvSpPr>
          <p:cNvPr id="69652" name="Rectangle 20"/>
          <p:cNvSpPr>
            <a:spLocks noChangeArrowheads="1"/>
          </p:cNvSpPr>
          <p:nvPr/>
        </p:nvSpPr>
        <p:spPr bwMode="auto">
          <a:xfrm>
            <a:off x="7686675" y="3001963"/>
            <a:ext cx="625475" cy="26987"/>
          </a:xfrm>
          <a:prstGeom prst="rect">
            <a:avLst/>
          </a:prstGeom>
          <a:solidFill>
            <a:srgbClr val="000000"/>
          </a:solidFill>
          <a:ln w="9525">
            <a:noFill/>
            <a:miter lim="800000"/>
          </a:ln>
        </p:spPr>
        <p:txBody>
          <a:bodyPr/>
          <a:lstStyle/>
          <a:p>
            <a:endParaRPr lang="zh-CN" altLang="en-US"/>
          </a:p>
        </p:txBody>
      </p:sp>
      <p:sp>
        <p:nvSpPr>
          <p:cNvPr id="69653" name="Rectangle 21"/>
          <p:cNvSpPr>
            <a:spLocks noChangeArrowheads="1"/>
          </p:cNvSpPr>
          <p:nvPr/>
        </p:nvSpPr>
        <p:spPr bwMode="auto">
          <a:xfrm>
            <a:off x="6530975" y="4770438"/>
            <a:ext cx="184150" cy="306387"/>
          </a:xfrm>
          <a:prstGeom prst="rect">
            <a:avLst/>
          </a:prstGeom>
          <a:noFill/>
          <a:ln w="9525">
            <a:noFill/>
            <a:miter lim="800000"/>
          </a:ln>
        </p:spPr>
        <p:txBody>
          <a:bodyPr wrap="none" lIns="0" tIns="0" rIns="0" bIns="0">
            <a:spAutoFit/>
          </a:bodyPr>
          <a:lstStyle/>
          <a:p>
            <a:r>
              <a:rPr kumimoji="1" lang="en-US" altLang="zh-CN" sz="2000" b="1">
                <a:latin typeface="Arial" panose="020B0604020202020204" pitchFamily="34" charset="0"/>
              </a:rPr>
              <a:t>B</a:t>
            </a:r>
            <a:endParaRPr kumimoji="1" lang="en-US" altLang="zh-CN" sz="2000">
              <a:latin typeface="Arial" panose="020B0604020202020204" pitchFamily="34" charset="0"/>
            </a:endParaRPr>
          </a:p>
        </p:txBody>
      </p:sp>
      <p:sp>
        <p:nvSpPr>
          <p:cNvPr id="69654" name="Oval 22"/>
          <p:cNvSpPr>
            <a:spLocks noChangeArrowheads="1"/>
          </p:cNvSpPr>
          <p:nvPr/>
        </p:nvSpPr>
        <p:spPr bwMode="auto">
          <a:xfrm>
            <a:off x="3584575" y="5621338"/>
            <a:ext cx="117475" cy="119062"/>
          </a:xfrm>
          <a:prstGeom prst="ellipse">
            <a:avLst/>
          </a:prstGeom>
          <a:solidFill>
            <a:srgbClr val="FFFFFF"/>
          </a:solidFill>
          <a:ln w="30163">
            <a:solidFill>
              <a:srgbClr val="000000"/>
            </a:solidFill>
            <a:round/>
          </a:ln>
        </p:spPr>
        <p:txBody>
          <a:bodyPr/>
          <a:lstStyle/>
          <a:p>
            <a:endParaRPr lang="zh-CN" altLang="en-US"/>
          </a:p>
        </p:txBody>
      </p:sp>
      <p:grpSp>
        <p:nvGrpSpPr>
          <p:cNvPr id="69655" name="Group 23"/>
          <p:cNvGrpSpPr/>
          <p:nvPr/>
        </p:nvGrpSpPr>
        <p:grpSpPr bwMode="auto">
          <a:xfrm>
            <a:off x="579438" y="3616325"/>
            <a:ext cx="504825" cy="515938"/>
            <a:chOff x="101" y="2294"/>
            <a:chExt cx="343" cy="353"/>
          </a:xfrm>
        </p:grpSpPr>
        <p:grpSp>
          <p:nvGrpSpPr>
            <p:cNvPr id="70049" name="Group 24"/>
            <p:cNvGrpSpPr/>
            <p:nvPr/>
          </p:nvGrpSpPr>
          <p:grpSpPr bwMode="auto">
            <a:xfrm>
              <a:off x="109" y="2301"/>
              <a:ext cx="335" cy="346"/>
              <a:chOff x="109" y="2301"/>
              <a:chExt cx="335" cy="346"/>
            </a:xfrm>
          </p:grpSpPr>
          <p:sp>
            <p:nvSpPr>
              <p:cNvPr id="70063" name="Freeform 25"/>
              <p:cNvSpPr/>
              <p:nvPr/>
            </p:nvSpPr>
            <p:spPr bwMode="auto">
              <a:xfrm>
                <a:off x="118" y="2480"/>
                <a:ext cx="316" cy="34"/>
              </a:xfrm>
              <a:custGeom>
                <a:avLst/>
                <a:gdLst>
                  <a:gd name="T0" fmla="*/ 0 w 316"/>
                  <a:gd name="T1" fmla="*/ 34 h 34"/>
                  <a:gd name="T2" fmla="*/ 37 w 316"/>
                  <a:gd name="T3" fmla="*/ 0 h 34"/>
                  <a:gd name="T4" fmla="*/ 278 w 316"/>
                  <a:gd name="T5" fmla="*/ 0 h 34"/>
                  <a:gd name="T6" fmla="*/ 316 w 316"/>
                  <a:gd name="T7" fmla="*/ 34 h 34"/>
                  <a:gd name="T8" fmla="*/ 0 w 316"/>
                  <a:gd name="T9" fmla="*/ 34 h 34"/>
                  <a:gd name="T10" fmla="*/ 0 60000 65536"/>
                  <a:gd name="T11" fmla="*/ 0 60000 65536"/>
                  <a:gd name="T12" fmla="*/ 0 60000 65536"/>
                  <a:gd name="T13" fmla="*/ 0 60000 65536"/>
                  <a:gd name="T14" fmla="*/ 0 60000 65536"/>
                  <a:gd name="T15" fmla="*/ 0 w 316"/>
                  <a:gd name="T16" fmla="*/ 0 h 34"/>
                  <a:gd name="T17" fmla="*/ 316 w 316"/>
                  <a:gd name="T18" fmla="*/ 34 h 34"/>
                </a:gdLst>
                <a:ahLst/>
                <a:cxnLst>
                  <a:cxn ang="T10">
                    <a:pos x="T0" y="T1"/>
                  </a:cxn>
                  <a:cxn ang="T11">
                    <a:pos x="T2" y="T3"/>
                  </a:cxn>
                  <a:cxn ang="T12">
                    <a:pos x="T4" y="T5"/>
                  </a:cxn>
                  <a:cxn ang="T13">
                    <a:pos x="T6" y="T7"/>
                  </a:cxn>
                  <a:cxn ang="T14">
                    <a:pos x="T8" y="T9"/>
                  </a:cxn>
                </a:cxnLst>
                <a:rect l="T15" t="T16" r="T17" b="T18"/>
                <a:pathLst>
                  <a:path w="316" h="34">
                    <a:moveTo>
                      <a:pt x="0" y="34"/>
                    </a:moveTo>
                    <a:lnTo>
                      <a:pt x="37" y="0"/>
                    </a:lnTo>
                    <a:lnTo>
                      <a:pt x="278" y="0"/>
                    </a:lnTo>
                    <a:lnTo>
                      <a:pt x="316" y="34"/>
                    </a:lnTo>
                    <a:lnTo>
                      <a:pt x="0" y="34"/>
                    </a:lnTo>
                    <a:close/>
                  </a:path>
                </a:pathLst>
              </a:custGeom>
              <a:solidFill>
                <a:srgbClr val="000000"/>
              </a:solidFill>
              <a:ln w="9525">
                <a:noFill/>
                <a:round/>
              </a:ln>
            </p:spPr>
            <p:txBody>
              <a:bodyPr/>
              <a:lstStyle/>
              <a:p>
                <a:endParaRPr lang="zh-CN" altLang="en-US"/>
              </a:p>
            </p:txBody>
          </p:sp>
          <p:sp>
            <p:nvSpPr>
              <p:cNvPr id="70064" name="Freeform 26"/>
              <p:cNvSpPr/>
              <p:nvPr/>
            </p:nvSpPr>
            <p:spPr bwMode="auto">
              <a:xfrm>
                <a:off x="118" y="2480"/>
                <a:ext cx="316" cy="34"/>
              </a:xfrm>
              <a:custGeom>
                <a:avLst/>
                <a:gdLst>
                  <a:gd name="T0" fmla="*/ 0 w 316"/>
                  <a:gd name="T1" fmla="*/ 34 h 34"/>
                  <a:gd name="T2" fmla="*/ 37 w 316"/>
                  <a:gd name="T3" fmla="*/ 0 h 34"/>
                  <a:gd name="T4" fmla="*/ 278 w 316"/>
                  <a:gd name="T5" fmla="*/ 0 h 34"/>
                  <a:gd name="T6" fmla="*/ 316 w 316"/>
                  <a:gd name="T7" fmla="*/ 34 h 34"/>
                  <a:gd name="T8" fmla="*/ 0 w 316"/>
                  <a:gd name="T9" fmla="*/ 34 h 34"/>
                  <a:gd name="T10" fmla="*/ 0 60000 65536"/>
                  <a:gd name="T11" fmla="*/ 0 60000 65536"/>
                  <a:gd name="T12" fmla="*/ 0 60000 65536"/>
                  <a:gd name="T13" fmla="*/ 0 60000 65536"/>
                  <a:gd name="T14" fmla="*/ 0 60000 65536"/>
                  <a:gd name="T15" fmla="*/ 0 w 316"/>
                  <a:gd name="T16" fmla="*/ 0 h 34"/>
                  <a:gd name="T17" fmla="*/ 316 w 316"/>
                  <a:gd name="T18" fmla="*/ 34 h 34"/>
                </a:gdLst>
                <a:ahLst/>
                <a:cxnLst>
                  <a:cxn ang="T10">
                    <a:pos x="T0" y="T1"/>
                  </a:cxn>
                  <a:cxn ang="T11">
                    <a:pos x="T2" y="T3"/>
                  </a:cxn>
                  <a:cxn ang="T12">
                    <a:pos x="T4" y="T5"/>
                  </a:cxn>
                  <a:cxn ang="T13">
                    <a:pos x="T6" y="T7"/>
                  </a:cxn>
                  <a:cxn ang="T14">
                    <a:pos x="T8" y="T9"/>
                  </a:cxn>
                </a:cxnLst>
                <a:rect l="T15" t="T16" r="T17" b="T18"/>
                <a:pathLst>
                  <a:path w="316" h="34">
                    <a:moveTo>
                      <a:pt x="0" y="34"/>
                    </a:moveTo>
                    <a:lnTo>
                      <a:pt x="37" y="0"/>
                    </a:lnTo>
                    <a:lnTo>
                      <a:pt x="278" y="0"/>
                    </a:lnTo>
                    <a:lnTo>
                      <a:pt x="316" y="34"/>
                    </a:lnTo>
                    <a:lnTo>
                      <a:pt x="0" y="34"/>
                    </a:lnTo>
                    <a:close/>
                  </a:path>
                </a:pathLst>
              </a:custGeom>
              <a:solidFill>
                <a:srgbClr val="000000"/>
              </a:solidFill>
              <a:ln w="9525">
                <a:noFill/>
                <a:round/>
              </a:ln>
            </p:spPr>
            <p:txBody>
              <a:bodyPr/>
              <a:lstStyle/>
              <a:p>
                <a:endParaRPr lang="zh-CN" altLang="en-US"/>
              </a:p>
            </p:txBody>
          </p:sp>
          <p:sp>
            <p:nvSpPr>
              <p:cNvPr id="70065" name="Freeform 27"/>
              <p:cNvSpPr/>
              <p:nvPr/>
            </p:nvSpPr>
            <p:spPr bwMode="auto">
              <a:xfrm>
                <a:off x="165" y="2301"/>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 name="T10" fmla="*/ 0 60000 65536"/>
                  <a:gd name="T11" fmla="*/ 0 60000 65536"/>
                  <a:gd name="T12" fmla="*/ 0 60000 65536"/>
                  <a:gd name="T13" fmla="*/ 0 60000 65536"/>
                  <a:gd name="T14" fmla="*/ 0 60000 65536"/>
                  <a:gd name="T15" fmla="*/ 0 w 223"/>
                  <a:gd name="T16" fmla="*/ 0 h 23"/>
                  <a:gd name="T17" fmla="*/ 223 w 223"/>
                  <a:gd name="T18" fmla="*/ 23 h 23"/>
                </a:gdLst>
                <a:ahLst/>
                <a:cxnLst>
                  <a:cxn ang="T10">
                    <a:pos x="T0" y="T1"/>
                  </a:cxn>
                  <a:cxn ang="T11">
                    <a:pos x="T2" y="T3"/>
                  </a:cxn>
                  <a:cxn ang="T12">
                    <a:pos x="T4" y="T5"/>
                  </a:cxn>
                  <a:cxn ang="T13">
                    <a:pos x="T6" y="T7"/>
                  </a:cxn>
                  <a:cxn ang="T14">
                    <a:pos x="T8" y="T9"/>
                  </a:cxn>
                </a:cxnLst>
                <a:rect l="T15" t="T16" r="T17" b="T18"/>
                <a:pathLst>
                  <a:path w="223" h="23">
                    <a:moveTo>
                      <a:pt x="0" y="23"/>
                    </a:moveTo>
                    <a:lnTo>
                      <a:pt x="27" y="0"/>
                    </a:lnTo>
                    <a:lnTo>
                      <a:pt x="196" y="0"/>
                    </a:lnTo>
                    <a:lnTo>
                      <a:pt x="223" y="23"/>
                    </a:lnTo>
                    <a:lnTo>
                      <a:pt x="0" y="23"/>
                    </a:lnTo>
                    <a:close/>
                  </a:path>
                </a:pathLst>
              </a:custGeom>
              <a:solidFill>
                <a:srgbClr val="000000"/>
              </a:solidFill>
              <a:ln w="9525">
                <a:noFill/>
                <a:round/>
              </a:ln>
            </p:spPr>
            <p:txBody>
              <a:bodyPr/>
              <a:lstStyle/>
              <a:p>
                <a:endParaRPr lang="zh-CN" altLang="en-US"/>
              </a:p>
            </p:txBody>
          </p:sp>
          <p:sp>
            <p:nvSpPr>
              <p:cNvPr id="70066" name="Freeform 28"/>
              <p:cNvSpPr/>
              <p:nvPr/>
            </p:nvSpPr>
            <p:spPr bwMode="auto">
              <a:xfrm>
                <a:off x="165" y="2301"/>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 name="T10" fmla="*/ 0 60000 65536"/>
                  <a:gd name="T11" fmla="*/ 0 60000 65536"/>
                  <a:gd name="T12" fmla="*/ 0 60000 65536"/>
                  <a:gd name="T13" fmla="*/ 0 60000 65536"/>
                  <a:gd name="T14" fmla="*/ 0 60000 65536"/>
                  <a:gd name="T15" fmla="*/ 0 w 223"/>
                  <a:gd name="T16" fmla="*/ 0 h 23"/>
                  <a:gd name="T17" fmla="*/ 223 w 223"/>
                  <a:gd name="T18" fmla="*/ 23 h 23"/>
                </a:gdLst>
                <a:ahLst/>
                <a:cxnLst>
                  <a:cxn ang="T10">
                    <a:pos x="T0" y="T1"/>
                  </a:cxn>
                  <a:cxn ang="T11">
                    <a:pos x="T2" y="T3"/>
                  </a:cxn>
                  <a:cxn ang="T12">
                    <a:pos x="T4" y="T5"/>
                  </a:cxn>
                  <a:cxn ang="T13">
                    <a:pos x="T6" y="T7"/>
                  </a:cxn>
                  <a:cxn ang="T14">
                    <a:pos x="T8" y="T9"/>
                  </a:cxn>
                </a:cxnLst>
                <a:rect l="T15" t="T16" r="T17" b="T18"/>
                <a:pathLst>
                  <a:path w="223" h="23">
                    <a:moveTo>
                      <a:pt x="0" y="23"/>
                    </a:moveTo>
                    <a:lnTo>
                      <a:pt x="27" y="0"/>
                    </a:lnTo>
                    <a:lnTo>
                      <a:pt x="196" y="0"/>
                    </a:lnTo>
                    <a:lnTo>
                      <a:pt x="223" y="23"/>
                    </a:lnTo>
                    <a:lnTo>
                      <a:pt x="0" y="23"/>
                    </a:lnTo>
                    <a:close/>
                  </a:path>
                </a:pathLst>
              </a:custGeom>
              <a:solidFill>
                <a:srgbClr val="000000"/>
              </a:solidFill>
              <a:ln w="9525">
                <a:noFill/>
                <a:round/>
              </a:ln>
            </p:spPr>
            <p:txBody>
              <a:bodyPr/>
              <a:lstStyle/>
              <a:p>
                <a:endParaRPr lang="zh-CN" altLang="en-US"/>
              </a:p>
            </p:txBody>
          </p:sp>
          <p:sp>
            <p:nvSpPr>
              <p:cNvPr id="70067" name="Rectangle 29"/>
              <p:cNvSpPr>
                <a:spLocks noChangeArrowheads="1"/>
              </p:cNvSpPr>
              <p:nvPr/>
            </p:nvSpPr>
            <p:spPr bwMode="auto">
              <a:xfrm>
                <a:off x="165" y="2324"/>
                <a:ext cx="223" cy="175"/>
              </a:xfrm>
              <a:prstGeom prst="rect">
                <a:avLst/>
              </a:prstGeom>
              <a:solidFill>
                <a:srgbClr val="000000"/>
              </a:solidFill>
              <a:ln w="9525">
                <a:noFill/>
                <a:miter lim="800000"/>
              </a:ln>
            </p:spPr>
            <p:txBody>
              <a:bodyPr/>
              <a:lstStyle/>
              <a:p>
                <a:endParaRPr lang="zh-CN" altLang="en-US"/>
              </a:p>
            </p:txBody>
          </p:sp>
          <p:sp>
            <p:nvSpPr>
              <p:cNvPr id="70068" name="Rectangle 30"/>
              <p:cNvSpPr>
                <a:spLocks noChangeArrowheads="1"/>
              </p:cNvSpPr>
              <p:nvPr/>
            </p:nvSpPr>
            <p:spPr bwMode="auto">
              <a:xfrm>
                <a:off x="120" y="2512"/>
                <a:ext cx="314" cy="78"/>
              </a:xfrm>
              <a:prstGeom prst="rect">
                <a:avLst/>
              </a:prstGeom>
              <a:solidFill>
                <a:srgbClr val="000000"/>
              </a:solidFill>
              <a:ln w="9525">
                <a:noFill/>
                <a:miter lim="800000"/>
              </a:ln>
            </p:spPr>
            <p:txBody>
              <a:bodyPr/>
              <a:lstStyle/>
              <a:p>
                <a:endParaRPr lang="zh-CN" altLang="en-US"/>
              </a:p>
            </p:txBody>
          </p:sp>
          <p:sp>
            <p:nvSpPr>
              <p:cNvPr id="70069" name="Rectangle 31"/>
              <p:cNvSpPr>
                <a:spLocks noChangeArrowheads="1"/>
              </p:cNvSpPr>
              <p:nvPr/>
            </p:nvSpPr>
            <p:spPr bwMode="auto">
              <a:xfrm>
                <a:off x="186" y="2345"/>
                <a:ext cx="182" cy="135"/>
              </a:xfrm>
              <a:prstGeom prst="rect">
                <a:avLst/>
              </a:prstGeom>
              <a:solidFill>
                <a:srgbClr val="000000"/>
              </a:solidFill>
              <a:ln w="9525">
                <a:noFill/>
                <a:miter lim="800000"/>
              </a:ln>
            </p:spPr>
            <p:txBody>
              <a:bodyPr/>
              <a:lstStyle/>
              <a:p>
                <a:endParaRPr lang="zh-CN" altLang="en-US"/>
              </a:p>
            </p:txBody>
          </p:sp>
          <p:sp>
            <p:nvSpPr>
              <p:cNvPr id="70070" name="Line 32"/>
              <p:cNvSpPr>
                <a:spLocks noChangeShapeType="1"/>
              </p:cNvSpPr>
              <p:nvPr/>
            </p:nvSpPr>
            <p:spPr bwMode="auto">
              <a:xfrm flipH="1">
                <a:off x="335" y="2541"/>
                <a:ext cx="74" cy="1"/>
              </a:xfrm>
              <a:prstGeom prst="line">
                <a:avLst/>
              </a:prstGeom>
              <a:noFill/>
              <a:ln w="9525">
                <a:solidFill>
                  <a:srgbClr val="000000"/>
                </a:solidFill>
                <a:round/>
              </a:ln>
            </p:spPr>
            <p:txBody>
              <a:bodyPr/>
              <a:lstStyle/>
              <a:p>
                <a:endParaRPr lang="zh-CN" altLang="en-US"/>
              </a:p>
            </p:txBody>
          </p:sp>
          <p:grpSp>
            <p:nvGrpSpPr>
              <p:cNvPr id="70071" name="Group 33"/>
              <p:cNvGrpSpPr/>
              <p:nvPr/>
            </p:nvGrpSpPr>
            <p:grpSpPr bwMode="auto">
              <a:xfrm>
                <a:off x="109" y="2596"/>
                <a:ext cx="335" cy="51"/>
                <a:chOff x="109" y="2596"/>
                <a:chExt cx="335" cy="51"/>
              </a:xfrm>
            </p:grpSpPr>
            <p:sp>
              <p:nvSpPr>
                <p:cNvPr id="70072" name="Freeform 34"/>
                <p:cNvSpPr/>
                <p:nvPr/>
              </p:nvSpPr>
              <p:spPr bwMode="auto">
                <a:xfrm>
                  <a:off x="109" y="2596"/>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 name="T10" fmla="*/ 0 60000 65536"/>
                    <a:gd name="T11" fmla="*/ 0 60000 65536"/>
                    <a:gd name="T12" fmla="*/ 0 60000 65536"/>
                    <a:gd name="T13" fmla="*/ 0 60000 65536"/>
                    <a:gd name="T14" fmla="*/ 0 60000 65536"/>
                    <a:gd name="T15" fmla="*/ 0 w 335"/>
                    <a:gd name="T16" fmla="*/ 0 h 38"/>
                    <a:gd name="T17" fmla="*/ 335 w 335"/>
                    <a:gd name="T18" fmla="*/ 38 h 38"/>
                  </a:gdLst>
                  <a:ahLst/>
                  <a:cxnLst>
                    <a:cxn ang="T10">
                      <a:pos x="T0" y="T1"/>
                    </a:cxn>
                    <a:cxn ang="T11">
                      <a:pos x="T2" y="T3"/>
                    </a:cxn>
                    <a:cxn ang="T12">
                      <a:pos x="T4" y="T5"/>
                    </a:cxn>
                    <a:cxn ang="T13">
                      <a:pos x="T6" y="T7"/>
                    </a:cxn>
                    <a:cxn ang="T14">
                      <a:pos x="T8" y="T9"/>
                    </a:cxn>
                  </a:cxnLst>
                  <a:rect l="T15" t="T16" r="T17" b="T18"/>
                  <a:pathLst>
                    <a:path w="335" h="38">
                      <a:moveTo>
                        <a:pt x="0" y="38"/>
                      </a:moveTo>
                      <a:lnTo>
                        <a:pt x="40" y="0"/>
                      </a:lnTo>
                      <a:lnTo>
                        <a:pt x="296" y="0"/>
                      </a:lnTo>
                      <a:lnTo>
                        <a:pt x="335" y="38"/>
                      </a:lnTo>
                      <a:lnTo>
                        <a:pt x="0" y="38"/>
                      </a:lnTo>
                      <a:close/>
                    </a:path>
                  </a:pathLst>
                </a:custGeom>
                <a:solidFill>
                  <a:srgbClr val="000000"/>
                </a:solidFill>
                <a:ln w="9525">
                  <a:noFill/>
                  <a:round/>
                </a:ln>
              </p:spPr>
              <p:txBody>
                <a:bodyPr/>
                <a:lstStyle/>
                <a:p>
                  <a:endParaRPr lang="zh-CN" altLang="en-US"/>
                </a:p>
              </p:txBody>
            </p:sp>
            <p:sp>
              <p:nvSpPr>
                <p:cNvPr id="70073" name="Freeform 35"/>
                <p:cNvSpPr/>
                <p:nvPr/>
              </p:nvSpPr>
              <p:spPr bwMode="auto">
                <a:xfrm>
                  <a:off x="109" y="2596"/>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 name="T10" fmla="*/ 0 60000 65536"/>
                    <a:gd name="T11" fmla="*/ 0 60000 65536"/>
                    <a:gd name="T12" fmla="*/ 0 60000 65536"/>
                    <a:gd name="T13" fmla="*/ 0 60000 65536"/>
                    <a:gd name="T14" fmla="*/ 0 60000 65536"/>
                    <a:gd name="T15" fmla="*/ 0 w 335"/>
                    <a:gd name="T16" fmla="*/ 0 h 38"/>
                    <a:gd name="T17" fmla="*/ 335 w 335"/>
                    <a:gd name="T18" fmla="*/ 38 h 38"/>
                  </a:gdLst>
                  <a:ahLst/>
                  <a:cxnLst>
                    <a:cxn ang="T10">
                      <a:pos x="T0" y="T1"/>
                    </a:cxn>
                    <a:cxn ang="T11">
                      <a:pos x="T2" y="T3"/>
                    </a:cxn>
                    <a:cxn ang="T12">
                      <a:pos x="T4" y="T5"/>
                    </a:cxn>
                    <a:cxn ang="T13">
                      <a:pos x="T6" y="T7"/>
                    </a:cxn>
                    <a:cxn ang="T14">
                      <a:pos x="T8" y="T9"/>
                    </a:cxn>
                  </a:cxnLst>
                  <a:rect l="T15" t="T16" r="T17" b="T18"/>
                  <a:pathLst>
                    <a:path w="335" h="38">
                      <a:moveTo>
                        <a:pt x="0" y="38"/>
                      </a:moveTo>
                      <a:lnTo>
                        <a:pt x="40" y="0"/>
                      </a:lnTo>
                      <a:lnTo>
                        <a:pt x="296" y="0"/>
                      </a:lnTo>
                      <a:lnTo>
                        <a:pt x="335" y="38"/>
                      </a:lnTo>
                      <a:lnTo>
                        <a:pt x="0" y="38"/>
                      </a:lnTo>
                      <a:close/>
                    </a:path>
                  </a:pathLst>
                </a:custGeom>
                <a:solidFill>
                  <a:srgbClr val="000000"/>
                </a:solidFill>
                <a:ln w="9525">
                  <a:noFill/>
                  <a:round/>
                </a:ln>
              </p:spPr>
              <p:txBody>
                <a:bodyPr/>
                <a:lstStyle/>
                <a:p>
                  <a:endParaRPr lang="zh-CN" altLang="en-US"/>
                </a:p>
              </p:txBody>
            </p:sp>
            <p:sp>
              <p:nvSpPr>
                <p:cNvPr id="70074" name="Rectangle 36"/>
                <p:cNvSpPr>
                  <a:spLocks noChangeArrowheads="1"/>
                </p:cNvSpPr>
                <p:nvPr/>
              </p:nvSpPr>
              <p:spPr bwMode="auto">
                <a:xfrm>
                  <a:off x="112" y="2632"/>
                  <a:ext cx="330" cy="15"/>
                </a:xfrm>
                <a:prstGeom prst="rect">
                  <a:avLst/>
                </a:prstGeom>
                <a:solidFill>
                  <a:srgbClr val="000000"/>
                </a:solidFill>
                <a:ln w="9525">
                  <a:noFill/>
                  <a:miter lim="800000"/>
                </a:ln>
              </p:spPr>
              <p:txBody>
                <a:bodyPr/>
                <a:lstStyle/>
                <a:p>
                  <a:endParaRPr lang="zh-CN" altLang="en-US"/>
                </a:p>
              </p:txBody>
            </p:sp>
          </p:grpSp>
        </p:grpSp>
        <p:grpSp>
          <p:nvGrpSpPr>
            <p:cNvPr id="70050" name="Group 37"/>
            <p:cNvGrpSpPr/>
            <p:nvPr/>
          </p:nvGrpSpPr>
          <p:grpSpPr bwMode="auto">
            <a:xfrm>
              <a:off x="101" y="2294"/>
              <a:ext cx="335" cy="347"/>
              <a:chOff x="101" y="2294"/>
              <a:chExt cx="335" cy="347"/>
            </a:xfrm>
          </p:grpSpPr>
          <p:sp>
            <p:nvSpPr>
              <p:cNvPr id="70051" name="Freeform 38"/>
              <p:cNvSpPr/>
              <p:nvPr/>
            </p:nvSpPr>
            <p:spPr bwMode="auto">
              <a:xfrm>
                <a:off x="109" y="2474"/>
                <a:ext cx="316" cy="34"/>
              </a:xfrm>
              <a:custGeom>
                <a:avLst/>
                <a:gdLst>
                  <a:gd name="T0" fmla="*/ 0 w 316"/>
                  <a:gd name="T1" fmla="*/ 34 h 34"/>
                  <a:gd name="T2" fmla="*/ 38 w 316"/>
                  <a:gd name="T3" fmla="*/ 0 h 34"/>
                  <a:gd name="T4" fmla="*/ 279 w 316"/>
                  <a:gd name="T5" fmla="*/ 0 h 34"/>
                  <a:gd name="T6" fmla="*/ 316 w 316"/>
                  <a:gd name="T7" fmla="*/ 34 h 34"/>
                  <a:gd name="T8" fmla="*/ 0 w 316"/>
                  <a:gd name="T9" fmla="*/ 34 h 34"/>
                  <a:gd name="T10" fmla="*/ 0 60000 65536"/>
                  <a:gd name="T11" fmla="*/ 0 60000 65536"/>
                  <a:gd name="T12" fmla="*/ 0 60000 65536"/>
                  <a:gd name="T13" fmla="*/ 0 60000 65536"/>
                  <a:gd name="T14" fmla="*/ 0 60000 65536"/>
                  <a:gd name="T15" fmla="*/ 0 w 316"/>
                  <a:gd name="T16" fmla="*/ 0 h 34"/>
                  <a:gd name="T17" fmla="*/ 316 w 316"/>
                  <a:gd name="T18" fmla="*/ 34 h 34"/>
                </a:gdLst>
                <a:ahLst/>
                <a:cxnLst>
                  <a:cxn ang="T10">
                    <a:pos x="T0" y="T1"/>
                  </a:cxn>
                  <a:cxn ang="T11">
                    <a:pos x="T2" y="T3"/>
                  </a:cxn>
                  <a:cxn ang="T12">
                    <a:pos x="T4" y="T5"/>
                  </a:cxn>
                  <a:cxn ang="T13">
                    <a:pos x="T6" y="T7"/>
                  </a:cxn>
                  <a:cxn ang="T14">
                    <a:pos x="T8" y="T9"/>
                  </a:cxn>
                </a:cxnLst>
                <a:rect l="T15" t="T16" r="T17" b="T18"/>
                <a:pathLst>
                  <a:path w="316" h="34">
                    <a:moveTo>
                      <a:pt x="0" y="34"/>
                    </a:moveTo>
                    <a:lnTo>
                      <a:pt x="38" y="0"/>
                    </a:lnTo>
                    <a:lnTo>
                      <a:pt x="279" y="0"/>
                    </a:lnTo>
                    <a:lnTo>
                      <a:pt x="316" y="34"/>
                    </a:lnTo>
                    <a:lnTo>
                      <a:pt x="0" y="34"/>
                    </a:lnTo>
                    <a:close/>
                  </a:path>
                </a:pathLst>
              </a:custGeom>
              <a:solidFill>
                <a:srgbClr val="C9C9B6"/>
              </a:solidFill>
              <a:ln w="9525">
                <a:noFill/>
                <a:round/>
              </a:ln>
            </p:spPr>
            <p:txBody>
              <a:bodyPr/>
              <a:lstStyle/>
              <a:p>
                <a:endParaRPr lang="zh-CN" altLang="en-US"/>
              </a:p>
            </p:txBody>
          </p:sp>
          <p:sp>
            <p:nvSpPr>
              <p:cNvPr id="70052" name="Freeform 39"/>
              <p:cNvSpPr/>
              <p:nvPr/>
            </p:nvSpPr>
            <p:spPr bwMode="auto">
              <a:xfrm>
                <a:off x="109" y="2474"/>
                <a:ext cx="316" cy="34"/>
              </a:xfrm>
              <a:custGeom>
                <a:avLst/>
                <a:gdLst>
                  <a:gd name="T0" fmla="*/ 0 w 316"/>
                  <a:gd name="T1" fmla="*/ 34 h 34"/>
                  <a:gd name="T2" fmla="*/ 38 w 316"/>
                  <a:gd name="T3" fmla="*/ 0 h 34"/>
                  <a:gd name="T4" fmla="*/ 279 w 316"/>
                  <a:gd name="T5" fmla="*/ 0 h 34"/>
                  <a:gd name="T6" fmla="*/ 316 w 316"/>
                  <a:gd name="T7" fmla="*/ 34 h 34"/>
                  <a:gd name="T8" fmla="*/ 0 w 316"/>
                  <a:gd name="T9" fmla="*/ 34 h 34"/>
                  <a:gd name="T10" fmla="*/ 0 60000 65536"/>
                  <a:gd name="T11" fmla="*/ 0 60000 65536"/>
                  <a:gd name="T12" fmla="*/ 0 60000 65536"/>
                  <a:gd name="T13" fmla="*/ 0 60000 65536"/>
                  <a:gd name="T14" fmla="*/ 0 60000 65536"/>
                  <a:gd name="T15" fmla="*/ 0 w 316"/>
                  <a:gd name="T16" fmla="*/ 0 h 34"/>
                  <a:gd name="T17" fmla="*/ 316 w 316"/>
                  <a:gd name="T18" fmla="*/ 34 h 34"/>
                </a:gdLst>
                <a:ahLst/>
                <a:cxnLst>
                  <a:cxn ang="T10">
                    <a:pos x="T0" y="T1"/>
                  </a:cxn>
                  <a:cxn ang="T11">
                    <a:pos x="T2" y="T3"/>
                  </a:cxn>
                  <a:cxn ang="T12">
                    <a:pos x="T4" y="T5"/>
                  </a:cxn>
                  <a:cxn ang="T13">
                    <a:pos x="T6" y="T7"/>
                  </a:cxn>
                  <a:cxn ang="T14">
                    <a:pos x="T8" y="T9"/>
                  </a:cxn>
                </a:cxnLst>
                <a:rect l="T15" t="T16" r="T17" b="T18"/>
                <a:pathLst>
                  <a:path w="316" h="34">
                    <a:moveTo>
                      <a:pt x="0" y="34"/>
                    </a:moveTo>
                    <a:lnTo>
                      <a:pt x="38" y="0"/>
                    </a:lnTo>
                    <a:lnTo>
                      <a:pt x="279" y="0"/>
                    </a:lnTo>
                    <a:lnTo>
                      <a:pt x="316" y="34"/>
                    </a:lnTo>
                    <a:lnTo>
                      <a:pt x="0" y="34"/>
                    </a:lnTo>
                    <a:close/>
                  </a:path>
                </a:pathLst>
              </a:custGeom>
              <a:solidFill>
                <a:srgbClr val="C9C9B6"/>
              </a:solidFill>
              <a:ln w="9525">
                <a:noFill/>
                <a:round/>
              </a:ln>
            </p:spPr>
            <p:txBody>
              <a:bodyPr/>
              <a:lstStyle/>
              <a:p>
                <a:endParaRPr lang="zh-CN" altLang="en-US"/>
              </a:p>
            </p:txBody>
          </p:sp>
          <p:sp>
            <p:nvSpPr>
              <p:cNvPr id="70053" name="Freeform 40"/>
              <p:cNvSpPr/>
              <p:nvPr/>
            </p:nvSpPr>
            <p:spPr bwMode="auto">
              <a:xfrm>
                <a:off x="157" y="2294"/>
                <a:ext cx="223" cy="24"/>
              </a:xfrm>
              <a:custGeom>
                <a:avLst/>
                <a:gdLst>
                  <a:gd name="T0" fmla="*/ 0 w 223"/>
                  <a:gd name="T1" fmla="*/ 24 h 24"/>
                  <a:gd name="T2" fmla="*/ 27 w 223"/>
                  <a:gd name="T3" fmla="*/ 0 h 24"/>
                  <a:gd name="T4" fmla="*/ 196 w 223"/>
                  <a:gd name="T5" fmla="*/ 0 h 24"/>
                  <a:gd name="T6" fmla="*/ 223 w 223"/>
                  <a:gd name="T7" fmla="*/ 24 h 24"/>
                  <a:gd name="T8" fmla="*/ 0 w 223"/>
                  <a:gd name="T9" fmla="*/ 24 h 24"/>
                  <a:gd name="T10" fmla="*/ 0 60000 65536"/>
                  <a:gd name="T11" fmla="*/ 0 60000 65536"/>
                  <a:gd name="T12" fmla="*/ 0 60000 65536"/>
                  <a:gd name="T13" fmla="*/ 0 60000 65536"/>
                  <a:gd name="T14" fmla="*/ 0 60000 65536"/>
                  <a:gd name="T15" fmla="*/ 0 w 223"/>
                  <a:gd name="T16" fmla="*/ 0 h 24"/>
                  <a:gd name="T17" fmla="*/ 223 w 223"/>
                  <a:gd name="T18" fmla="*/ 24 h 24"/>
                </a:gdLst>
                <a:ahLst/>
                <a:cxnLst>
                  <a:cxn ang="T10">
                    <a:pos x="T0" y="T1"/>
                  </a:cxn>
                  <a:cxn ang="T11">
                    <a:pos x="T2" y="T3"/>
                  </a:cxn>
                  <a:cxn ang="T12">
                    <a:pos x="T4" y="T5"/>
                  </a:cxn>
                  <a:cxn ang="T13">
                    <a:pos x="T6" y="T7"/>
                  </a:cxn>
                  <a:cxn ang="T14">
                    <a:pos x="T8" y="T9"/>
                  </a:cxn>
                </a:cxnLst>
                <a:rect l="T15" t="T16" r="T17" b="T18"/>
                <a:pathLst>
                  <a:path w="223" h="24">
                    <a:moveTo>
                      <a:pt x="0" y="24"/>
                    </a:moveTo>
                    <a:lnTo>
                      <a:pt x="27" y="0"/>
                    </a:lnTo>
                    <a:lnTo>
                      <a:pt x="196" y="0"/>
                    </a:lnTo>
                    <a:lnTo>
                      <a:pt x="223" y="24"/>
                    </a:lnTo>
                    <a:lnTo>
                      <a:pt x="0" y="24"/>
                    </a:lnTo>
                    <a:close/>
                  </a:path>
                </a:pathLst>
              </a:custGeom>
              <a:solidFill>
                <a:srgbClr val="C9C9B6"/>
              </a:solidFill>
              <a:ln w="9525">
                <a:noFill/>
                <a:round/>
              </a:ln>
            </p:spPr>
            <p:txBody>
              <a:bodyPr/>
              <a:lstStyle/>
              <a:p>
                <a:endParaRPr lang="zh-CN" altLang="en-US"/>
              </a:p>
            </p:txBody>
          </p:sp>
          <p:sp>
            <p:nvSpPr>
              <p:cNvPr id="70054" name="Freeform 41"/>
              <p:cNvSpPr/>
              <p:nvPr/>
            </p:nvSpPr>
            <p:spPr bwMode="auto">
              <a:xfrm>
                <a:off x="157" y="2294"/>
                <a:ext cx="223" cy="24"/>
              </a:xfrm>
              <a:custGeom>
                <a:avLst/>
                <a:gdLst>
                  <a:gd name="T0" fmla="*/ 0 w 223"/>
                  <a:gd name="T1" fmla="*/ 24 h 24"/>
                  <a:gd name="T2" fmla="*/ 27 w 223"/>
                  <a:gd name="T3" fmla="*/ 0 h 24"/>
                  <a:gd name="T4" fmla="*/ 196 w 223"/>
                  <a:gd name="T5" fmla="*/ 0 h 24"/>
                  <a:gd name="T6" fmla="*/ 223 w 223"/>
                  <a:gd name="T7" fmla="*/ 24 h 24"/>
                  <a:gd name="T8" fmla="*/ 0 w 223"/>
                  <a:gd name="T9" fmla="*/ 24 h 24"/>
                  <a:gd name="T10" fmla="*/ 0 60000 65536"/>
                  <a:gd name="T11" fmla="*/ 0 60000 65536"/>
                  <a:gd name="T12" fmla="*/ 0 60000 65536"/>
                  <a:gd name="T13" fmla="*/ 0 60000 65536"/>
                  <a:gd name="T14" fmla="*/ 0 60000 65536"/>
                  <a:gd name="T15" fmla="*/ 0 w 223"/>
                  <a:gd name="T16" fmla="*/ 0 h 24"/>
                  <a:gd name="T17" fmla="*/ 223 w 223"/>
                  <a:gd name="T18" fmla="*/ 24 h 24"/>
                </a:gdLst>
                <a:ahLst/>
                <a:cxnLst>
                  <a:cxn ang="T10">
                    <a:pos x="T0" y="T1"/>
                  </a:cxn>
                  <a:cxn ang="T11">
                    <a:pos x="T2" y="T3"/>
                  </a:cxn>
                  <a:cxn ang="T12">
                    <a:pos x="T4" y="T5"/>
                  </a:cxn>
                  <a:cxn ang="T13">
                    <a:pos x="T6" y="T7"/>
                  </a:cxn>
                  <a:cxn ang="T14">
                    <a:pos x="T8" y="T9"/>
                  </a:cxn>
                </a:cxnLst>
                <a:rect l="T15" t="T16" r="T17" b="T18"/>
                <a:pathLst>
                  <a:path w="223" h="24">
                    <a:moveTo>
                      <a:pt x="0" y="24"/>
                    </a:moveTo>
                    <a:lnTo>
                      <a:pt x="27" y="0"/>
                    </a:lnTo>
                    <a:lnTo>
                      <a:pt x="196" y="0"/>
                    </a:lnTo>
                    <a:lnTo>
                      <a:pt x="223" y="24"/>
                    </a:lnTo>
                    <a:lnTo>
                      <a:pt x="0" y="24"/>
                    </a:lnTo>
                    <a:close/>
                  </a:path>
                </a:pathLst>
              </a:custGeom>
              <a:solidFill>
                <a:srgbClr val="C9C9B6"/>
              </a:solidFill>
              <a:ln w="9525">
                <a:noFill/>
                <a:round/>
              </a:ln>
            </p:spPr>
            <p:txBody>
              <a:bodyPr/>
              <a:lstStyle/>
              <a:p>
                <a:endParaRPr lang="zh-CN" altLang="en-US"/>
              </a:p>
            </p:txBody>
          </p:sp>
          <p:sp>
            <p:nvSpPr>
              <p:cNvPr id="70055" name="Rectangle 42"/>
              <p:cNvSpPr>
                <a:spLocks noChangeArrowheads="1"/>
              </p:cNvSpPr>
              <p:nvPr/>
            </p:nvSpPr>
            <p:spPr bwMode="auto">
              <a:xfrm>
                <a:off x="157" y="2318"/>
                <a:ext cx="223" cy="175"/>
              </a:xfrm>
              <a:prstGeom prst="rect">
                <a:avLst/>
              </a:prstGeom>
              <a:solidFill>
                <a:srgbClr val="B7B79D"/>
              </a:solidFill>
              <a:ln w="9525">
                <a:noFill/>
                <a:miter lim="800000"/>
              </a:ln>
            </p:spPr>
            <p:txBody>
              <a:bodyPr/>
              <a:lstStyle/>
              <a:p>
                <a:endParaRPr lang="zh-CN" altLang="en-US"/>
              </a:p>
            </p:txBody>
          </p:sp>
          <p:sp>
            <p:nvSpPr>
              <p:cNvPr id="70056" name="Rectangle 43"/>
              <p:cNvSpPr>
                <a:spLocks noChangeArrowheads="1"/>
              </p:cNvSpPr>
              <p:nvPr/>
            </p:nvSpPr>
            <p:spPr bwMode="auto">
              <a:xfrm>
                <a:off x="112" y="2506"/>
                <a:ext cx="313" cy="78"/>
              </a:xfrm>
              <a:prstGeom prst="rect">
                <a:avLst/>
              </a:prstGeom>
              <a:solidFill>
                <a:srgbClr val="B7B79D"/>
              </a:solidFill>
              <a:ln w="9525">
                <a:noFill/>
                <a:miter lim="800000"/>
              </a:ln>
            </p:spPr>
            <p:txBody>
              <a:bodyPr/>
              <a:lstStyle/>
              <a:p>
                <a:endParaRPr lang="zh-CN" altLang="en-US"/>
              </a:p>
            </p:txBody>
          </p:sp>
          <p:sp>
            <p:nvSpPr>
              <p:cNvPr id="70057" name="Rectangle 44"/>
              <p:cNvSpPr>
                <a:spLocks noChangeArrowheads="1"/>
              </p:cNvSpPr>
              <p:nvPr/>
            </p:nvSpPr>
            <p:spPr bwMode="auto">
              <a:xfrm>
                <a:off x="178" y="2339"/>
                <a:ext cx="181" cy="135"/>
              </a:xfrm>
              <a:prstGeom prst="rect">
                <a:avLst/>
              </a:prstGeom>
              <a:solidFill>
                <a:srgbClr val="FFFFFF"/>
              </a:solidFill>
              <a:ln w="9525">
                <a:noFill/>
                <a:miter lim="800000"/>
              </a:ln>
            </p:spPr>
            <p:txBody>
              <a:bodyPr/>
              <a:lstStyle/>
              <a:p>
                <a:endParaRPr lang="zh-CN" altLang="en-US"/>
              </a:p>
            </p:txBody>
          </p:sp>
          <p:sp>
            <p:nvSpPr>
              <p:cNvPr id="70058" name="Line 45"/>
              <p:cNvSpPr>
                <a:spLocks noChangeShapeType="1"/>
              </p:cNvSpPr>
              <p:nvPr/>
            </p:nvSpPr>
            <p:spPr bwMode="auto">
              <a:xfrm flipH="1">
                <a:off x="326" y="2535"/>
                <a:ext cx="75" cy="1"/>
              </a:xfrm>
              <a:prstGeom prst="line">
                <a:avLst/>
              </a:prstGeom>
              <a:noFill/>
              <a:ln w="9525">
                <a:solidFill>
                  <a:srgbClr val="000000"/>
                </a:solidFill>
                <a:round/>
              </a:ln>
            </p:spPr>
            <p:txBody>
              <a:bodyPr/>
              <a:lstStyle/>
              <a:p>
                <a:endParaRPr lang="zh-CN" altLang="en-US"/>
              </a:p>
            </p:txBody>
          </p:sp>
          <p:grpSp>
            <p:nvGrpSpPr>
              <p:cNvPr id="70059" name="Group 46"/>
              <p:cNvGrpSpPr/>
              <p:nvPr/>
            </p:nvGrpSpPr>
            <p:grpSpPr bwMode="auto">
              <a:xfrm>
                <a:off x="101" y="2590"/>
                <a:ext cx="335" cy="51"/>
                <a:chOff x="101" y="2590"/>
                <a:chExt cx="335" cy="51"/>
              </a:xfrm>
            </p:grpSpPr>
            <p:sp>
              <p:nvSpPr>
                <p:cNvPr id="70060" name="Freeform 47"/>
                <p:cNvSpPr/>
                <p:nvPr/>
              </p:nvSpPr>
              <p:spPr bwMode="auto">
                <a:xfrm>
                  <a:off x="101" y="2590"/>
                  <a:ext cx="335" cy="38"/>
                </a:xfrm>
                <a:custGeom>
                  <a:avLst/>
                  <a:gdLst>
                    <a:gd name="T0" fmla="*/ 0 w 335"/>
                    <a:gd name="T1" fmla="*/ 38 h 38"/>
                    <a:gd name="T2" fmla="*/ 39 w 335"/>
                    <a:gd name="T3" fmla="*/ 0 h 38"/>
                    <a:gd name="T4" fmla="*/ 295 w 335"/>
                    <a:gd name="T5" fmla="*/ 0 h 38"/>
                    <a:gd name="T6" fmla="*/ 335 w 335"/>
                    <a:gd name="T7" fmla="*/ 38 h 38"/>
                    <a:gd name="T8" fmla="*/ 0 w 335"/>
                    <a:gd name="T9" fmla="*/ 38 h 38"/>
                    <a:gd name="T10" fmla="*/ 0 60000 65536"/>
                    <a:gd name="T11" fmla="*/ 0 60000 65536"/>
                    <a:gd name="T12" fmla="*/ 0 60000 65536"/>
                    <a:gd name="T13" fmla="*/ 0 60000 65536"/>
                    <a:gd name="T14" fmla="*/ 0 60000 65536"/>
                    <a:gd name="T15" fmla="*/ 0 w 335"/>
                    <a:gd name="T16" fmla="*/ 0 h 38"/>
                    <a:gd name="T17" fmla="*/ 335 w 335"/>
                    <a:gd name="T18" fmla="*/ 38 h 38"/>
                  </a:gdLst>
                  <a:ahLst/>
                  <a:cxnLst>
                    <a:cxn ang="T10">
                      <a:pos x="T0" y="T1"/>
                    </a:cxn>
                    <a:cxn ang="T11">
                      <a:pos x="T2" y="T3"/>
                    </a:cxn>
                    <a:cxn ang="T12">
                      <a:pos x="T4" y="T5"/>
                    </a:cxn>
                    <a:cxn ang="T13">
                      <a:pos x="T6" y="T7"/>
                    </a:cxn>
                    <a:cxn ang="T14">
                      <a:pos x="T8" y="T9"/>
                    </a:cxn>
                  </a:cxnLst>
                  <a:rect l="T15" t="T16" r="T17" b="T18"/>
                  <a:pathLst>
                    <a:path w="335" h="38">
                      <a:moveTo>
                        <a:pt x="0" y="38"/>
                      </a:moveTo>
                      <a:lnTo>
                        <a:pt x="39" y="0"/>
                      </a:lnTo>
                      <a:lnTo>
                        <a:pt x="295" y="0"/>
                      </a:lnTo>
                      <a:lnTo>
                        <a:pt x="335" y="38"/>
                      </a:lnTo>
                      <a:lnTo>
                        <a:pt x="0" y="38"/>
                      </a:lnTo>
                      <a:close/>
                    </a:path>
                  </a:pathLst>
                </a:custGeom>
                <a:solidFill>
                  <a:srgbClr val="C9C9B6"/>
                </a:solidFill>
                <a:ln w="9525">
                  <a:noFill/>
                  <a:round/>
                </a:ln>
              </p:spPr>
              <p:txBody>
                <a:bodyPr/>
                <a:lstStyle/>
                <a:p>
                  <a:endParaRPr lang="zh-CN" altLang="en-US"/>
                </a:p>
              </p:txBody>
            </p:sp>
            <p:sp>
              <p:nvSpPr>
                <p:cNvPr id="70061" name="Freeform 48"/>
                <p:cNvSpPr/>
                <p:nvPr/>
              </p:nvSpPr>
              <p:spPr bwMode="auto">
                <a:xfrm>
                  <a:off x="101" y="2590"/>
                  <a:ext cx="335" cy="38"/>
                </a:xfrm>
                <a:custGeom>
                  <a:avLst/>
                  <a:gdLst>
                    <a:gd name="T0" fmla="*/ 0 w 335"/>
                    <a:gd name="T1" fmla="*/ 38 h 38"/>
                    <a:gd name="T2" fmla="*/ 39 w 335"/>
                    <a:gd name="T3" fmla="*/ 0 h 38"/>
                    <a:gd name="T4" fmla="*/ 295 w 335"/>
                    <a:gd name="T5" fmla="*/ 0 h 38"/>
                    <a:gd name="T6" fmla="*/ 335 w 335"/>
                    <a:gd name="T7" fmla="*/ 38 h 38"/>
                    <a:gd name="T8" fmla="*/ 0 w 335"/>
                    <a:gd name="T9" fmla="*/ 38 h 38"/>
                    <a:gd name="T10" fmla="*/ 0 60000 65536"/>
                    <a:gd name="T11" fmla="*/ 0 60000 65536"/>
                    <a:gd name="T12" fmla="*/ 0 60000 65536"/>
                    <a:gd name="T13" fmla="*/ 0 60000 65536"/>
                    <a:gd name="T14" fmla="*/ 0 60000 65536"/>
                    <a:gd name="T15" fmla="*/ 0 w 335"/>
                    <a:gd name="T16" fmla="*/ 0 h 38"/>
                    <a:gd name="T17" fmla="*/ 335 w 335"/>
                    <a:gd name="T18" fmla="*/ 38 h 38"/>
                  </a:gdLst>
                  <a:ahLst/>
                  <a:cxnLst>
                    <a:cxn ang="T10">
                      <a:pos x="T0" y="T1"/>
                    </a:cxn>
                    <a:cxn ang="T11">
                      <a:pos x="T2" y="T3"/>
                    </a:cxn>
                    <a:cxn ang="T12">
                      <a:pos x="T4" y="T5"/>
                    </a:cxn>
                    <a:cxn ang="T13">
                      <a:pos x="T6" y="T7"/>
                    </a:cxn>
                    <a:cxn ang="T14">
                      <a:pos x="T8" y="T9"/>
                    </a:cxn>
                  </a:cxnLst>
                  <a:rect l="T15" t="T16" r="T17" b="T18"/>
                  <a:pathLst>
                    <a:path w="335" h="38">
                      <a:moveTo>
                        <a:pt x="0" y="38"/>
                      </a:moveTo>
                      <a:lnTo>
                        <a:pt x="39" y="0"/>
                      </a:lnTo>
                      <a:lnTo>
                        <a:pt x="295" y="0"/>
                      </a:lnTo>
                      <a:lnTo>
                        <a:pt x="335" y="38"/>
                      </a:lnTo>
                      <a:lnTo>
                        <a:pt x="0" y="38"/>
                      </a:lnTo>
                      <a:close/>
                    </a:path>
                  </a:pathLst>
                </a:custGeom>
                <a:solidFill>
                  <a:srgbClr val="C9C9B6"/>
                </a:solidFill>
                <a:ln w="9525">
                  <a:noFill/>
                  <a:round/>
                </a:ln>
              </p:spPr>
              <p:txBody>
                <a:bodyPr/>
                <a:lstStyle/>
                <a:p>
                  <a:endParaRPr lang="zh-CN" altLang="en-US"/>
                </a:p>
              </p:txBody>
            </p:sp>
            <p:sp>
              <p:nvSpPr>
                <p:cNvPr id="70062" name="Rectangle 49"/>
                <p:cNvSpPr>
                  <a:spLocks noChangeArrowheads="1"/>
                </p:cNvSpPr>
                <p:nvPr/>
              </p:nvSpPr>
              <p:spPr bwMode="auto">
                <a:xfrm>
                  <a:off x="103" y="2626"/>
                  <a:ext cx="331" cy="15"/>
                </a:xfrm>
                <a:prstGeom prst="rect">
                  <a:avLst/>
                </a:prstGeom>
                <a:solidFill>
                  <a:srgbClr val="BAB79D"/>
                </a:solidFill>
                <a:ln w="9525">
                  <a:noFill/>
                  <a:miter lim="800000"/>
                </a:ln>
              </p:spPr>
              <p:txBody>
                <a:bodyPr/>
                <a:lstStyle/>
                <a:p>
                  <a:endParaRPr lang="zh-CN" altLang="en-US"/>
                </a:p>
              </p:txBody>
            </p:sp>
          </p:grpSp>
        </p:grpSp>
      </p:grpSp>
      <p:grpSp>
        <p:nvGrpSpPr>
          <p:cNvPr id="69656" name="Group 50"/>
          <p:cNvGrpSpPr/>
          <p:nvPr/>
        </p:nvGrpSpPr>
        <p:grpSpPr bwMode="auto">
          <a:xfrm>
            <a:off x="3357563" y="6081713"/>
            <a:ext cx="503237" cy="515937"/>
            <a:chOff x="3891" y="3616"/>
            <a:chExt cx="342" cy="353"/>
          </a:xfrm>
        </p:grpSpPr>
        <p:grpSp>
          <p:nvGrpSpPr>
            <p:cNvPr id="70023" name="Group 51"/>
            <p:cNvGrpSpPr/>
            <p:nvPr/>
          </p:nvGrpSpPr>
          <p:grpSpPr bwMode="auto">
            <a:xfrm>
              <a:off x="3899" y="3622"/>
              <a:ext cx="334" cy="347"/>
              <a:chOff x="3899" y="3622"/>
              <a:chExt cx="334" cy="347"/>
            </a:xfrm>
          </p:grpSpPr>
          <p:sp>
            <p:nvSpPr>
              <p:cNvPr id="70037" name="Freeform 52"/>
              <p:cNvSpPr/>
              <p:nvPr/>
            </p:nvSpPr>
            <p:spPr bwMode="auto">
              <a:xfrm>
                <a:off x="3907" y="3802"/>
                <a:ext cx="316" cy="34"/>
              </a:xfrm>
              <a:custGeom>
                <a:avLst/>
                <a:gdLst>
                  <a:gd name="T0" fmla="*/ 0 w 316"/>
                  <a:gd name="T1" fmla="*/ 34 h 34"/>
                  <a:gd name="T2" fmla="*/ 37 w 316"/>
                  <a:gd name="T3" fmla="*/ 0 h 34"/>
                  <a:gd name="T4" fmla="*/ 279 w 316"/>
                  <a:gd name="T5" fmla="*/ 0 h 34"/>
                  <a:gd name="T6" fmla="*/ 316 w 316"/>
                  <a:gd name="T7" fmla="*/ 34 h 34"/>
                  <a:gd name="T8" fmla="*/ 0 w 316"/>
                  <a:gd name="T9" fmla="*/ 34 h 34"/>
                  <a:gd name="T10" fmla="*/ 0 60000 65536"/>
                  <a:gd name="T11" fmla="*/ 0 60000 65536"/>
                  <a:gd name="T12" fmla="*/ 0 60000 65536"/>
                  <a:gd name="T13" fmla="*/ 0 60000 65536"/>
                  <a:gd name="T14" fmla="*/ 0 60000 65536"/>
                  <a:gd name="T15" fmla="*/ 0 w 316"/>
                  <a:gd name="T16" fmla="*/ 0 h 34"/>
                  <a:gd name="T17" fmla="*/ 316 w 316"/>
                  <a:gd name="T18" fmla="*/ 34 h 34"/>
                </a:gdLst>
                <a:ahLst/>
                <a:cxnLst>
                  <a:cxn ang="T10">
                    <a:pos x="T0" y="T1"/>
                  </a:cxn>
                  <a:cxn ang="T11">
                    <a:pos x="T2" y="T3"/>
                  </a:cxn>
                  <a:cxn ang="T12">
                    <a:pos x="T4" y="T5"/>
                  </a:cxn>
                  <a:cxn ang="T13">
                    <a:pos x="T6" y="T7"/>
                  </a:cxn>
                  <a:cxn ang="T14">
                    <a:pos x="T8" y="T9"/>
                  </a:cxn>
                </a:cxnLst>
                <a:rect l="T15" t="T16" r="T17" b="T18"/>
                <a:pathLst>
                  <a:path w="316" h="34">
                    <a:moveTo>
                      <a:pt x="0" y="34"/>
                    </a:moveTo>
                    <a:lnTo>
                      <a:pt x="37" y="0"/>
                    </a:lnTo>
                    <a:lnTo>
                      <a:pt x="279" y="0"/>
                    </a:lnTo>
                    <a:lnTo>
                      <a:pt x="316" y="34"/>
                    </a:lnTo>
                    <a:lnTo>
                      <a:pt x="0" y="34"/>
                    </a:lnTo>
                    <a:close/>
                  </a:path>
                </a:pathLst>
              </a:custGeom>
              <a:solidFill>
                <a:srgbClr val="000000"/>
              </a:solidFill>
              <a:ln w="9525">
                <a:noFill/>
                <a:round/>
              </a:ln>
            </p:spPr>
            <p:txBody>
              <a:bodyPr/>
              <a:lstStyle/>
              <a:p>
                <a:endParaRPr lang="zh-CN" altLang="en-US"/>
              </a:p>
            </p:txBody>
          </p:sp>
          <p:sp>
            <p:nvSpPr>
              <p:cNvPr id="70038" name="Freeform 53"/>
              <p:cNvSpPr/>
              <p:nvPr/>
            </p:nvSpPr>
            <p:spPr bwMode="auto">
              <a:xfrm>
                <a:off x="3907" y="3802"/>
                <a:ext cx="316" cy="34"/>
              </a:xfrm>
              <a:custGeom>
                <a:avLst/>
                <a:gdLst>
                  <a:gd name="T0" fmla="*/ 0 w 316"/>
                  <a:gd name="T1" fmla="*/ 34 h 34"/>
                  <a:gd name="T2" fmla="*/ 37 w 316"/>
                  <a:gd name="T3" fmla="*/ 0 h 34"/>
                  <a:gd name="T4" fmla="*/ 279 w 316"/>
                  <a:gd name="T5" fmla="*/ 0 h 34"/>
                  <a:gd name="T6" fmla="*/ 316 w 316"/>
                  <a:gd name="T7" fmla="*/ 34 h 34"/>
                  <a:gd name="T8" fmla="*/ 0 w 316"/>
                  <a:gd name="T9" fmla="*/ 34 h 34"/>
                  <a:gd name="T10" fmla="*/ 0 60000 65536"/>
                  <a:gd name="T11" fmla="*/ 0 60000 65536"/>
                  <a:gd name="T12" fmla="*/ 0 60000 65536"/>
                  <a:gd name="T13" fmla="*/ 0 60000 65536"/>
                  <a:gd name="T14" fmla="*/ 0 60000 65536"/>
                  <a:gd name="T15" fmla="*/ 0 w 316"/>
                  <a:gd name="T16" fmla="*/ 0 h 34"/>
                  <a:gd name="T17" fmla="*/ 316 w 316"/>
                  <a:gd name="T18" fmla="*/ 34 h 34"/>
                </a:gdLst>
                <a:ahLst/>
                <a:cxnLst>
                  <a:cxn ang="T10">
                    <a:pos x="T0" y="T1"/>
                  </a:cxn>
                  <a:cxn ang="T11">
                    <a:pos x="T2" y="T3"/>
                  </a:cxn>
                  <a:cxn ang="T12">
                    <a:pos x="T4" y="T5"/>
                  </a:cxn>
                  <a:cxn ang="T13">
                    <a:pos x="T6" y="T7"/>
                  </a:cxn>
                  <a:cxn ang="T14">
                    <a:pos x="T8" y="T9"/>
                  </a:cxn>
                </a:cxnLst>
                <a:rect l="T15" t="T16" r="T17" b="T18"/>
                <a:pathLst>
                  <a:path w="316" h="34">
                    <a:moveTo>
                      <a:pt x="0" y="34"/>
                    </a:moveTo>
                    <a:lnTo>
                      <a:pt x="37" y="0"/>
                    </a:lnTo>
                    <a:lnTo>
                      <a:pt x="279" y="0"/>
                    </a:lnTo>
                    <a:lnTo>
                      <a:pt x="316" y="34"/>
                    </a:lnTo>
                    <a:lnTo>
                      <a:pt x="0" y="34"/>
                    </a:lnTo>
                    <a:close/>
                  </a:path>
                </a:pathLst>
              </a:custGeom>
              <a:solidFill>
                <a:srgbClr val="000000"/>
              </a:solidFill>
              <a:ln w="9525">
                <a:noFill/>
                <a:round/>
              </a:ln>
            </p:spPr>
            <p:txBody>
              <a:bodyPr/>
              <a:lstStyle/>
              <a:p>
                <a:endParaRPr lang="zh-CN" altLang="en-US"/>
              </a:p>
            </p:txBody>
          </p:sp>
          <p:sp>
            <p:nvSpPr>
              <p:cNvPr id="70039" name="Freeform 54"/>
              <p:cNvSpPr/>
              <p:nvPr/>
            </p:nvSpPr>
            <p:spPr bwMode="auto">
              <a:xfrm>
                <a:off x="3955" y="3622"/>
                <a:ext cx="223" cy="24"/>
              </a:xfrm>
              <a:custGeom>
                <a:avLst/>
                <a:gdLst>
                  <a:gd name="T0" fmla="*/ 0 w 223"/>
                  <a:gd name="T1" fmla="*/ 24 h 24"/>
                  <a:gd name="T2" fmla="*/ 26 w 223"/>
                  <a:gd name="T3" fmla="*/ 0 h 24"/>
                  <a:gd name="T4" fmla="*/ 196 w 223"/>
                  <a:gd name="T5" fmla="*/ 0 h 24"/>
                  <a:gd name="T6" fmla="*/ 223 w 223"/>
                  <a:gd name="T7" fmla="*/ 24 h 24"/>
                  <a:gd name="T8" fmla="*/ 0 w 223"/>
                  <a:gd name="T9" fmla="*/ 24 h 24"/>
                  <a:gd name="T10" fmla="*/ 0 60000 65536"/>
                  <a:gd name="T11" fmla="*/ 0 60000 65536"/>
                  <a:gd name="T12" fmla="*/ 0 60000 65536"/>
                  <a:gd name="T13" fmla="*/ 0 60000 65536"/>
                  <a:gd name="T14" fmla="*/ 0 60000 65536"/>
                  <a:gd name="T15" fmla="*/ 0 w 223"/>
                  <a:gd name="T16" fmla="*/ 0 h 24"/>
                  <a:gd name="T17" fmla="*/ 223 w 223"/>
                  <a:gd name="T18" fmla="*/ 24 h 24"/>
                </a:gdLst>
                <a:ahLst/>
                <a:cxnLst>
                  <a:cxn ang="T10">
                    <a:pos x="T0" y="T1"/>
                  </a:cxn>
                  <a:cxn ang="T11">
                    <a:pos x="T2" y="T3"/>
                  </a:cxn>
                  <a:cxn ang="T12">
                    <a:pos x="T4" y="T5"/>
                  </a:cxn>
                  <a:cxn ang="T13">
                    <a:pos x="T6" y="T7"/>
                  </a:cxn>
                  <a:cxn ang="T14">
                    <a:pos x="T8" y="T9"/>
                  </a:cxn>
                </a:cxnLst>
                <a:rect l="T15" t="T16" r="T17" b="T18"/>
                <a:pathLst>
                  <a:path w="223" h="24">
                    <a:moveTo>
                      <a:pt x="0" y="24"/>
                    </a:moveTo>
                    <a:lnTo>
                      <a:pt x="26" y="0"/>
                    </a:lnTo>
                    <a:lnTo>
                      <a:pt x="196" y="0"/>
                    </a:lnTo>
                    <a:lnTo>
                      <a:pt x="223" y="24"/>
                    </a:lnTo>
                    <a:lnTo>
                      <a:pt x="0" y="24"/>
                    </a:lnTo>
                    <a:close/>
                  </a:path>
                </a:pathLst>
              </a:custGeom>
              <a:solidFill>
                <a:srgbClr val="000000"/>
              </a:solidFill>
              <a:ln w="9525">
                <a:noFill/>
                <a:round/>
              </a:ln>
            </p:spPr>
            <p:txBody>
              <a:bodyPr/>
              <a:lstStyle/>
              <a:p>
                <a:endParaRPr lang="zh-CN" altLang="en-US"/>
              </a:p>
            </p:txBody>
          </p:sp>
          <p:sp>
            <p:nvSpPr>
              <p:cNvPr id="70040" name="Freeform 55"/>
              <p:cNvSpPr/>
              <p:nvPr/>
            </p:nvSpPr>
            <p:spPr bwMode="auto">
              <a:xfrm>
                <a:off x="3955" y="3622"/>
                <a:ext cx="223" cy="24"/>
              </a:xfrm>
              <a:custGeom>
                <a:avLst/>
                <a:gdLst>
                  <a:gd name="T0" fmla="*/ 0 w 223"/>
                  <a:gd name="T1" fmla="*/ 24 h 24"/>
                  <a:gd name="T2" fmla="*/ 26 w 223"/>
                  <a:gd name="T3" fmla="*/ 0 h 24"/>
                  <a:gd name="T4" fmla="*/ 196 w 223"/>
                  <a:gd name="T5" fmla="*/ 0 h 24"/>
                  <a:gd name="T6" fmla="*/ 223 w 223"/>
                  <a:gd name="T7" fmla="*/ 24 h 24"/>
                  <a:gd name="T8" fmla="*/ 0 w 223"/>
                  <a:gd name="T9" fmla="*/ 24 h 24"/>
                  <a:gd name="T10" fmla="*/ 0 60000 65536"/>
                  <a:gd name="T11" fmla="*/ 0 60000 65536"/>
                  <a:gd name="T12" fmla="*/ 0 60000 65536"/>
                  <a:gd name="T13" fmla="*/ 0 60000 65536"/>
                  <a:gd name="T14" fmla="*/ 0 60000 65536"/>
                  <a:gd name="T15" fmla="*/ 0 w 223"/>
                  <a:gd name="T16" fmla="*/ 0 h 24"/>
                  <a:gd name="T17" fmla="*/ 223 w 223"/>
                  <a:gd name="T18" fmla="*/ 24 h 24"/>
                </a:gdLst>
                <a:ahLst/>
                <a:cxnLst>
                  <a:cxn ang="T10">
                    <a:pos x="T0" y="T1"/>
                  </a:cxn>
                  <a:cxn ang="T11">
                    <a:pos x="T2" y="T3"/>
                  </a:cxn>
                  <a:cxn ang="T12">
                    <a:pos x="T4" y="T5"/>
                  </a:cxn>
                  <a:cxn ang="T13">
                    <a:pos x="T6" y="T7"/>
                  </a:cxn>
                  <a:cxn ang="T14">
                    <a:pos x="T8" y="T9"/>
                  </a:cxn>
                </a:cxnLst>
                <a:rect l="T15" t="T16" r="T17" b="T18"/>
                <a:pathLst>
                  <a:path w="223" h="24">
                    <a:moveTo>
                      <a:pt x="0" y="24"/>
                    </a:moveTo>
                    <a:lnTo>
                      <a:pt x="26" y="0"/>
                    </a:lnTo>
                    <a:lnTo>
                      <a:pt x="196" y="0"/>
                    </a:lnTo>
                    <a:lnTo>
                      <a:pt x="223" y="24"/>
                    </a:lnTo>
                    <a:lnTo>
                      <a:pt x="0" y="24"/>
                    </a:lnTo>
                    <a:close/>
                  </a:path>
                </a:pathLst>
              </a:custGeom>
              <a:solidFill>
                <a:srgbClr val="000000"/>
              </a:solidFill>
              <a:ln w="9525">
                <a:noFill/>
                <a:round/>
              </a:ln>
            </p:spPr>
            <p:txBody>
              <a:bodyPr/>
              <a:lstStyle/>
              <a:p>
                <a:endParaRPr lang="zh-CN" altLang="en-US"/>
              </a:p>
            </p:txBody>
          </p:sp>
          <p:sp>
            <p:nvSpPr>
              <p:cNvPr id="70041" name="Rectangle 56"/>
              <p:cNvSpPr>
                <a:spLocks noChangeArrowheads="1"/>
              </p:cNvSpPr>
              <p:nvPr/>
            </p:nvSpPr>
            <p:spPr bwMode="auto">
              <a:xfrm>
                <a:off x="3955" y="3646"/>
                <a:ext cx="223" cy="175"/>
              </a:xfrm>
              <a:prstGeom prst="rect">
                <a:avLst/>
              </a:prstGeom>
              <a:solidFill>
                <a:srgbClr val="000000"/>
              </a:solidFill>
              <a:ln w="9525">
                <a:noFill/>
                <a:miter lim="800000"/>
              </a:ln>
            </p:spPr>
            <p:txBody>
              <a:bodyPr/>
              <a:lstStyle/>
              <a:p>
                <a:endParaRPr lang="zh-CN" altLang="en-US"/>
              </a:p>
            </p:txBody>
          </p:sp>
          <p:sp>
            <p:nvSpPr>
              <p:cNvPr id="70042" name="Rectangle 57"/>
              <p:cNvSpPr>
                <a:spLocks noChangeArrowheads="1"/>
              </p:cNvSpPr>
              <p:nvPr/>
            </p:nvSpPr>
            <p:spPr bwMode="auto">
              <a:xfrm>
                <a:off x="3909" y="3833"/>
                <a:ext cx="314" cy="79"/>
              </a:xfrm>
              <a:prstGeom prst="rect">
                <a:avLst/>
              </a:prstGeom>
              <a:solidFill>
                <a:srgbClr val="000000"/>
              </a:solidFill>
              <a:ln w="9525">
                <a:noFill/>
                <a:miter lim="800000"/>
              </a:ln>
            </p:spPr>
            <p:txBody>
              <a:bodyPr/>
              <a:lstStyle/>
              <a:p>
                <a:endParaRPr lang="zh-CN" altLang="en-US"/>
              </a:p>
            </p:txBody>
          </p:sp>
          <p:sp>
            <p:nvSpPr>
              <p:cNvPr id="70043" name="Rectangle 58"/>
              <p:cNvSpPr>
                <a:spLocks noChangeArrowheads="1"/>
              </p:cNvSpPr>
              <p:nvPr/>
            </p:nvSpPr>
            <p:spPr bwMode="auto">
              <a:xfrm>
                <a:off x="3975" y="3667"/>
                <a:ext cx="182" cy="135"/>
              </a:xfrm>
              <a:prstGeom prst="rect">
                <a:avLst/>
              </a:prstGeom>
              <a:solidFill>
                <a:srgbClr val="000000"/>
              </a:solidFill>
              <a:ln w="9525">
                <a:noFill/>
                <a:miter lim="800000"/>
              </a:ln>
            </p:spPr>
            <p:txBody>
              <a:bodyPr/>
              <a:lstStyle/>
              <a:p>
                <a:endParaRPr lang="zh-CN" altLang="en-US"/>
              </a:p>
            </p:txBody>
          </p:sp>
          <p:sp>
            <p:nvSpPr>
              <p:cNvPr id="70044" name="Line 59"/>
              <p:cNvSpPr>
                <a:spLocks noChangeShapeType="1"/>
              </p:cNvSpPr>
              <p:nvPr/>
            </p:nvSpPr>
            <p:spPr bwMode="auto">
              <a:xfrm flipH="1">
                <a:off x="4124" y="3863"/>
                <a:ext cx="74" cy="1"/>
              </a:xfrm>
              <a:prstGeom prst="line">
                <a:avLst/>
              </a:prstGeom>
              <a:noFill/>
              <a:ln w="9525">
                <a:solidFill>
                  <a:srgbClr val="000000"/>
                </a:solidFill>
                <a:round/>
              </a:ln>
            </p:spPr>
            <p:txBody>
              <a:bodyPr/>
              <a:lstStyle/>
              <a:p>
                <a:endParaRPr lang="zh-CN" altLang="en-US"/>
              </a:p>
            </p:txBody>
          </p:sp>
          <p:grpSp>
            <p:nvGrpSpPr>
              <p:cNvPr id="70045" name="Group 60"/>
              <p:cNvGrpSpPr/>
              <p:nvPr/>
            </p:nvGrpSpPr>
            <p:grpSpPr bwMode="auto">
              <a:xfrm>
                <a:off x="3899" y="3918"/>
                <a:ext cx="334" cy="51"/>
                <a:chOff x="3899" y="3918"/>
                <a:chExt cx="334" cy="51"/>
              </a:xfrm>
            </p:grpSpPr>
            <p:sp>
              <p:nvSpPr>
                <p:cNvPr id="70046" name="Freeform 61"/>
                <p:cNvSpPr/>
                <p:nvPr/>
              </p:nvSpPr>
              <p:spPr bwMode="auto">
                <a:xfrm>
                  <a:off x="3899" y="3918"/>
                  <a:ext cx="334" cy="38"/>
                </a:xfrm>
                <a:custGeom>
                  <a:avLst/>
                  <a:gdLst>
                    <a:gd name="T0" fmla="*/ 0 w 334"/>
                    <a:gd name="T1" fmla="*/ 38 h 38"/>
                    <a:gd name="T2" fmla="*/ 39 w 334"/>
                    <a:gd name="T3" fmla="*/ 0 h 38"/>
                    <a:gd name="T4" fmla="*/ 295 w 334"/>
                    <a:gd name="T5" fmla="*/ 0 h 38"/>
                    <a:gd name="T6" fmla="*/ 334 w 334"/>
                    <a:gd name="T7" fmla="*/ 38 h 38"/>
                    <a:gd name="T8" fmla="*/ 0 w 334"/>
                    <a:gd name="T9" fmla="*/ 38 h 38"/>
                    <a:gd name="T10" fmla="*/ 0 60000 65536"/>
                    <a:gd name="T11" fmla="*/ 0 60000 65536"/>
                    <a:gd name="T12" fmla="*/ 0 60000 65536"/>
                    <a:gd name="T13" fmla="*/ 0 60000 65536"/>
                    <a:gd name="T14" fmla="*/ 0 60000 65536"/>
                    <a:gd name="T15" fmla="*/ 0 w 334"/>
                    <a:gd name="T16" fmla="*/ 0 h 38"/>
                    <a:gd name="T17" fmla="*/ 334 w 334"/>
                    <a:gd name="T18" fmla="*/ 38 h 38"/>
                  </a:gdLst>
                  <a:ahLst/>
                  <a:cxnLst>
                    <a:cxn ang="T10">
                      <a:pos x="T0" y="T1"/>
                    </a:cxn>
                    <a:cxn ang="T11">
                      <a:pos x="T2" y="T3"/>
                    </a:cxn>
                    <a:cxn ang="T12">
                      <a:pos x="T4" y="T5"/>
                    </a:cxn>
                    <a:cxn ang="T13">
                      <a:pos x="T6" y="T7"/>
                    </a:cxn>
                    <a:cxn ang="T14">
                      <a:pos x="T8" y="T9"/>
                    </a:cxn>
                  </a:cxnLst>
                  <a:rect l="T15" t="T16" r="T17" b="T18"/>
                  <a:pathLst>
                    <a:path w="334" h="38">
                      <a:moveTo>
                        <a:pt x="0" y="38"/>
                      </a:moveTo>
                      <a:lnTo>
                        <a:pt x="39" y="0"/>
                      </a:lnTo>
                      <a:lnTo>
                        <a:pt x="295" y="0"/>
                      </a:lnTo>
                      <a:lnTo>
                        <a:pt x="334" y="38"/>
                      </a:lnTo>
                      <a:lnTo>
                        <a:pt x="0" y="38"/>
                      </a:lnTo>
                      <a:close/>
                    </a:path>
                  </a:pathLst>
                </a:custGeom>
                <a:solidFill>
                  <a:srgbClr val="000000"/>
                </a:solidFill>
                <a:ln w="9525">
                  <a:noFill/>
                  <a:round/>
                </a:ln>
              </p:spPr>
              <p:txBody>
                <a:bodyPr/>
                <a:lstStyle/>
                <a:p>
                  <a:endParaRPr lang="zh-CN" altLang="en-US"/>
                </a:p>
              </p:txBody>
            </p:sp>
            <p:sp>
              <p:nvSpPr>
                <p:cNvPr id="70047" name="Freeform 62"/>
                <p:cNvSpPr/>
                <p:nvPr/>
              </p:nvSpPr>
              <p:spPr bwMode="auto">
                <a:xfrm>
                  <a:off x="3899" y="3918"/>
                  <a:ext cx="334" cy="38"/>
                </a:xfrm>
                <a:custGeom>
                  <a:avLst/>
                  <a:gdLst>
                    <a:gd name="T0" fmla="*/ 0 w 334"/>
                    <a:gd name="T1" fmla="*/ 38 h 38"/>
                    <a:gd name="T2" fmla="*/ 39 w 334"/>
                    <a:gd name="T3" fmla="*/ 0 h 38"/>
                    <a:gd name="T4" fmla="*/ 295 w 334"/>
                    <a:gd name="T5" fmla="*/ 0 h 38"/>
                    <a:gd name="T6" fmla="*/ 334 w 334"/>
                    <a:gd name="T7" fmla="*/ 38 h 38"/>
                    <a:gd name="T8" fmla="*/ 0 w 334"/>
                    <a:gd name="T9" fmla="*/ 38 h 38"/>
                    <a:gd name="T10" fmla="*/ 0 60000 65536"/>
                    <a:gd name="T11" fmla="*/ 0 60000 65536"/>
                    <a:gd name="T12" fmla="*/ 0 60000 65536"/>
                    <a:gd name="T13" fmla="*/ 0 60000 65536"/>
                    <a:gd name="T14" fmla="*/ 0 60000 65536"/>
                    <a:gd name="T15" fmla="*/ 0 w 334"/>
                    <a:gd name="T16" fmla="*/ 0 h 38"/>
                    <a:gd name="T17" fmla="*/ 334 w 334"/>
                    <a:gd name="T18" fmla="*/ 38 h 38"/>
                  </a:gdLst>
                  <a:ahLst/>
                  <a:cxnLst>
                    <a:cxn ang="T10">
                      <a:pos x="T0" y="T1"/>
                    </a:cxn>
                    <a:cxn ang="T11">
                      <a:pos x="T2" y="T3"/>
                    </a:cxn>
                    <a:cxn ang="T12">
                      <a:pos x="T4" y="T5"/>
                    </a:cxn>
                    <a:cxn ang="T13">
                      <a:pos x="T6" y="T7"/>
                    </a:cxn>
                    <a:cxn ang="T14">
                      <a:pos x="T8" y="T9"/>
                    </a:cxn>
                  </a:cxnLst>
                  <a:rect l="T15" t="T16" r="T17" b="T18"/>
                  <a:pathLst>
                    <a:path w="334" h="38">
                      <a:moveTo>
                        <a:pt x="0" y="38"/>
                      </a:moveTo>
                      <a:lnTo>
                        <a:pt x="39" y="0"/>
                      </a:lnTo>
                      <a:lnTo>
                        <a:pt x="295" y="0"/>
                      </a:lnTo>
                      <a:lnTo>
                        <a:pt x="334" y="38"/>
                      </a:lnTo>
                      <a:lnTo>
                        <a:pt x="0" y="38"/>
                      </a:lnTo>
                      <a:close/>
                    </a:path>
                  </a:pathLst>
                </a:custGeom>
                <a:solidFill>
                  <a:srgbClr val="000000"/>
                </a:solidFill>
                <a:ln w="9525">
                  <a:noFill/>
                  <a:round/>
                </a:ln>
              </p:spPr>
              <p:txBody>
                <a:bodyPr/>
                <a:lstStyle/>
                <a:p>
                  <a:endParaRPr lang="zh-CN" altLang="en-US"/>
                </a:p>
              </p:txBody>
            </p:sp>
            <p:sp>
              <p:nvSpPr>
                <p:cNvPr id="70048" name="Rectangle 63"/>
                <p:cNvSpPr>
                  <a:spLocks noChangeArrowheads="1"/>
                </p:cNvSpPr>
                <p:nvPr/>
              </p:nvSpPr>
              <p:spPr bwMode="auto">
                <a:xfrm>
                  <a:off x="3901" y="3954"/>
                  <a:ext cx="330" cy="15"/>
                </a:xfrm>
                <a:prstGeom prst="rect">
                  <a:avLst/>
                </a:prstGeom>
                <a:solidFill>
                  <a:srgbClr val="000000"/>
                </a:solidFill>
                <a:ln w="9525">
                  <a:noFill/>
                  <a:miter lim="800000"/>
                </a:ln>
              </p:spPr>
              <p:txBody>
                <a:bodyPr/>
                <a:lstStyle/>
                <a:p>
                  <a:endParaRPr lang="zh-CN" altLang="en-US"/>
                </a:p>
              </p:txBody>
            </p:sp>
          </p:grpSp>
        </p:grpSp>
        <p:grpSp>
          <p:nvGrpSpPr>
            <p:cNvPr id="70024" name="Group 64"/>
            <p:cNvGrpSpPr/>
            <p:nvPr/>
          </p:nvGrpSpPr>
          <p:grpSpPr bwMode="auto">
            <a:xfrm>
              <a:off x="3891" y="3616"/>
              <a:ext cx="334" cy="346"/>
              <a:chOff x="3891" y="3616"/>
              <a:chExt cx="334" cy="346"/>
            </a:xfrm>
          </p:grpSpPr>
          <p:sp>
            <p:nvSpPr>
              <p:cNvPr id="70025" name="Freeform 65"/>
              <p:cNvSpPr/>
              <p:nvPr/>
            </p:nvSpPr>
            <p:spPr bwMode="auto">
              <a:xfrm>
                <a:off x="3899" y="3795"/>
                <a:ext cx="316" cy="34"/>
              </a:xfrm>
              <a:custGeom>
                <a:avLst/>
                <a:gdLst>
                  <a:gd name="T0" fmla="*/ 0 w 316"/>
                  <a:gd name="T1" fmla="*/ 34 h 34"/>
                  <a:gd name="T2" fmla="*/ 37 w 316"/>
                  <a:gd name="T3" fmla="*/ 0 h 34"/>
                  <a:gd name="T4" fmla="*/ 279 w 316"/>
                  <a:gd name="T5" fmla="*/ 0 h 34"/>
                  <a:gd name="T6" fmla="*/ 316 w 316"/>
                  <a:gd name="T7" fmla="*/ 34 h 34"/>
                  <a:gd name="T8" fmla="*/ 0 w 316"/>
                  <a:gd name="T9" fmla="*/ 34 h 34"/>
                  <a:gd name="T10" fmla="*/ 0 60000 65536"/>
                  <a:gd name="T11" fmla="*/ 0 60000 65536"/>
                  <a:gd name="T12" fmla="*/ 0 60000 65536"/>
                  <a:gd name="T13" fmla="*/ 0 60000 65536"/>
                  <a:gd name="T14" fmla="*/ 0 60000 65536"/>
                  <a:gd name="T15" fmla="*/ 0 w 316"/>
                  <a:gd name="T16" fmla="*/ 0 h 34"/>
                  <a:gd name="T17" fmla="*/ 316 w 316"/>
                  <a:gd name="T18" fmla="*/ 34 h 34"/>
                </a:gdLst>
                <a:ahLst/>
                <a:cxnLst>
                  <a:cxn ang="T10">
                    <a:pos x="T0" y="T1"/>
                  </a:cxn>
                  <a:cxn ang="T11">
                    <a:pos x="T2" y="T3"/>
                  </a:cxn>
                  <a:cxn ang="T12">
                    <a:pos x="T4" y="T5"/>
                  </a:cxn>
                  <a:cxn ang="T13">
                    <a:pos x="T6" y="T7"/>
                  </a:cxn>
                  <a:cxn ang="T14">
                    <a:pos x="T8" y="T9"/>
                  </a:cxn>
                </a:cxnLst>
                <a:rect l="T15" t="T16" r="T17" b="T18"/>
                <a:pathLst>
                  <a:path w="316" h="34">
                    <a:moveTo>
                      <a:pt x="0" y="34"/>
                    </a:moveTo>
                    <a:lnTo>
                      <a:pt x="37" y="0"/>
                    </a:lnTo>
                    <a:lnTo>
                      <a:pt x="279" y="0"/>
                    </a:lnTo>
                    <a:lnTo>
                      <a:pt x="316" y="34"/>
                    </a:lnTo>
                    <a:lnTo>
                      <a:pt x="0" y="34"/>
                    </a:lnTo>
                    <a:close/>
                  </a:path>
                </a:pathLst>
              </a:custGeom>
              <a:solidFill>
                <a:srgbClr val="C9C9B6"/>
              </a:solidFill>
              <a:ln w="9525">
                <a:noFill/>
                <a:round/>
              </a:ln>
            </p:spPr>
            <p:txBody>
              <a:bodyPr/>
              <a:lstStyle/>
              <a:p>
                <a:endParaRPr lang="zh-CN" altLang="en-US"/>
              </a:p>
            </p:txBody>
          </p:sp>
          <p:sp>
            <p:nvSpPr>
              <p:cNvPr id="70026" name="Freeform 66"/>
              <p:cNvSpPr/>
              <p:nvPr/>
            </p:nvSpPr>
            <p:spPr bwMode="auto">
              <a:xfrm>
                <a:off x="3899" y="3795"/>
                <a:ext cx="316" cy="34"/>
              </a:xfrm>
              <a:custGeom>
                <a:avLst/>
                <a:gdLst>
                  <a:gd name="T0" fmla="*/ 0 w 316"/>
                  <a:gd name="T1" fmla="*/ 34 h 34"/>
                  <a:gd name="T2" fmla="*/ 37 w 316"/>
                  <a:gd name="T3" fmla="*/ 0 h 34"/>
                  <a:gd name="T4" fmla="*/ 279 w 316"/>
                  <a:gd name="T5" fmla="*/ 0 h 34"/>
                  <a:gd name="T6" fmla="*/ 316 w 316"/>
                  <a:gd name="T7" fmla="*/ 34 h 34"/>
                  <a:gd name="T8" fmla="*/ 0 w 316"/>
                  <a:gd name="T9" fmla="*/ 34 h 34"/>
                  <a:gd name="T10" fmla="*/ 0 60000 65536"/>
                  <a:gd name="T11" fmla="*/ 0 60000 65536"/>
                  <a:gd name="T12" fmla="*/ 0 60000 65536"/>
                  <a:gd name="T13" fmla="*/ 0 60000 65536"/>
                  <a:gd name="T14" fmla="*/ 0 60000 65536"/>
                  <a:gd name="T15" fmla="*/ 0 w 316"/>
                  <a:gd name="T16" fmla="*/ 0 h 34"/>
                  <a:gd name="T17" fmla="*/ 316 w 316"/>
                  <a:gd name="T18" fmla="*/ 34 h 34"/>
                </a:gdLst>
                <a:ahLst/>
                <a:cxnLst>
                  <a:cxn ang="T10">
                    <a:pos x="T0" y="T1"/>
                  </a:cxn>
                  <a:cxn ang="T11">
                    <a:pos x="T2" y="T3"/>
                  </a:cxn>
                  <a:cxn ang="T12">
                    <a:pos x="T4" y="T5"/>
                  </a:cxn>
                  <a:cxn ang="T13">
                    <a:pos x="T6" y="T7"/>
                  </a:cxn>
                  <a:cxn ang="T14">
                    <a:pos x="T8" y="T9"/>
                  </a:cxn>
                </a:cxnLst>
                <a:rect l="T15" t="T16" r="T17" b="T18"/>
                <a:pathLst>
                  <a:path w="316" h="34">
                    <a:moveTo>
                      <a:pt x="0" y="34"/>
                    </a:moveTo>
                    <a:lnTo>
                      <a:pt x="37" y="0"/>
                    </a:lnTo>
                    <a:lnTo>
                      <a:pt x="279" y="0"/>
                    </a:lnTo>
                    <a:lnTo>
                      <a:pt x="316" y="34"/>
                    </a:lnTo>
                    <a:lnTo>
                      <a:pt x="0" y="34"/>
                    </a:lnTo>
                    <a:close/>
                  </a:path>
                </a:pathLst>
              </a:custGeom>
              <a:solidFill>
                <a:srgbClr val="C9C9B6"/>
              </a:solidFill>
              <a:ln w="9525">
                <a:noFill/>
                <a:round/>
              </a:ln>
            </p:spPr>
            <p:txBody>
              <a:bodyPr/>
              <a:lstStyle/>
              <a:p>
                <a:endParaRPr lang="zh-CN" altLang="en-US"/>
              </a:p>
            </p:txBody>
          </p:sp>
          <p:sp>
            <p:nvSpPr>
              <p:cNvPr id="70027" name="Freeform 67"/>
              <p:cNvSpPr/>
              <p:nvPr/>
            </p:nvSpPr>
            <p:spPr bwMode="auto">
              <a:xfrm>
                <a:off x="3946" y="3616"/>
                <a:ext cx="223" cy="23"/>
              </a:xfrm>
              <a:custGeom>
                <a:avLst/>
                <a:gdLst>
                  <a:gd name="T0" fmla="*/ 0 w 223"/>
                  <a:gd name="T1" fmla="*/ 23 h 23"/>
                  <a:gd name="T2" fmla="*/ 27 w 223"/>
                  <a:gd name="T3" fmla="*/ 0 h 23"/>
                  <a:gd name="T4" fmla="*/ 197 w 223"/>
                  <a:gd name="T5" fmla="*/ 0 h 23"/>
                  <a:gd name="T6" fmla="*/ 223 w 223"/>
                  <a:gd name="T7" fmla="*/ 23 h 23"/>
                  <a:gd name="T8" fmla="*/ 0 w 223"/>
                  <a:gd name="T9" fmla="*/ 23 h 23"/>
                  <a:gd name="T10" fmla="*/ 0 60000 65536"/>
                  <a:gd name="T11" fmla="*/ 0 60000 65536"/>
                  <a:gd name="T12" fmla="*/ 0 60000 65536"/>
                  <a:gd name="T13" fmla="*/ 0 60000 65536"/>
                  <a:gd name="T14" fmla="*/ 0 60000 65536"/>
                  <a:gd name="T15" fmla="*/ 0 w 223"/>
                  <a:gd name="T16" fmla="*/ 0 h 23"/>
                  <a:gd name="T17" fmla="*/ 223 w 223"/>
                  <a:gd name="T18" fmla="*/ 23 h 23"/>
                </a:gdLst>
                <a:ahLst/>
                <a:cxnLst>
                  <a:cxn ang="T10">
                    <a:pos x="T0" y="T1"/>
                  </a:cxn>
                  <a:cxn ang="T11">
                    <a:pos x="T2" y="T3"/>
                  </a:cxn>
                  <a:cxn ang="T12">
                    <a:pos x="T4" y="T5"/>
                  </a:cxn>
                  <a:cxn ang="T13">
                    <a:pos x="T6" y="T7"/>
                  </a:cxn>
                  <a:cxn ang="T14">
                    <a:pos x="T8" y="T9"/>
                  </a:cxn>
                </a:cxnLst>
                <a:rect l="T15" t="T16" r="T17" b="T18"/>
                <a:pathLst>
                  <a:path w="223" h="23">
                    <a:moveTo>
                      <a:pt x="0" y="23"/>
                    </a:moveTo>
                    <a:lnTo>
                      <a:pt x="27" y="0"/>
                    </a:lnTo>
                    <a:lnTo>
                      <a:pt x="197" y="0"/>
                    </a:lnTo>
                    <a:lnTo>
                      <a:pt x="223" y="23"/>
                    </a:lnTo>
                    <a:lnTo>
                      <a:pt x="0" y="23"/>
                    </a:lnTo>
                    <a:close/>
                  </a:path>
                </a:pathLst>
              </a:custGeom>
              <a:solidFill>
                <a:srgbClr val="C9C9B6"/>
              </a:solidFill>
              <a:ln w="9525">
                <a:noFill/>
                <a:round/>
              </a:ln>
            </p:spPr>
            <p:txBody>
              <a:bodyPr/>
              <a:lstStyle/>
              <a:p>
                <a:endParaRPr lang="zh-CN" altLang="en-US"/>
              </a:p>
            </p:txBody>
          </p:sp>
          <p:sp>
            <p:nvSpPr>
              <p:cNvPr id="70028" name="Freeform 68"/>
              <p:cNvSpPr/>
              <p:nvPr/>
            </p:nvSpPr>
            <p:spPr bwMode="auto">
              <a:xfrm>
                <a:off x="3946" y="3616"/>
                <a:ext cx="223" cy="23"/>
              </a:xfrm>
              <a:custGeom>
                <a:avLst/>
                <a:gdLst>
                  <a:gd name="T0" fmla="*/ 0 w 223"/>
                  <a:gd name="T1" fmla="*/ 23 h 23"/>
                  <a:gd name="T2" fmla="*/ 27 w 223"/>
                  <a:gd name="T3" fmla="*/ 0 h 23"/>
                  <a:gd name="T4" fmla="*/ 197 w 223"/>
                  <a:gd name="T5" fmla="*/ 0 h 23"/>
                  <a:gd name="T6" fmla="*/ 223 w 223"/>
                  <a:gd name="T7" fmla="*/ 23 h 23"/>
                  <a:gd name="T8" fmla="*/ 0 w 223"/>
                  <a:gd name="T9" fmla="*/ 23 h 23"/>
                  <a:gd name="T10" fmla="*/ 0 60000 65536"/>
                  <a:gd name="T11" fmla="*/ 0 60000 65536"/>
                  <a:gd name="T12" fmla="*/ 0 60000 65536"/>
                  <a:gd name="T13" fmla="*/ 0 60000 65536"/>
                  <a:gd name="T14" fmla="*/ 0 60000 65536"/>
                  <a:gd name="T15" fmla="*/ 0 w 223"/>
                  <a:gd name="T16" fmla="*/ 0 h 23"/>
                  <a:gd name="T17" fmla="*/ 223 w 223"/>
                  <a:gd name="T18" fmla="*/ 23 h 23"/>
                </a:gdLst>
                <a:ahLst/>
                <a:cxnLst>
                  <a:cxn ang="T10">
                    <a:pos x="T0" y="T1"/>
                  </a:cxn>
                  <a:cxn ang="T11">
                    <a:pos x="T2" y="T3"/>
                  </a:cxn>
                  <a:cxn ang="T12">
                    <a:pos x="T4" y="T5"/>
                  </a:cxn>
                  <a:cxn ang="T13">
                    <a:pos x="T6" y="T7"/>
                  </a:cxn>
                  <a:cxn ang="T14">
                    <a:pos x="T8" y="T9"/>
                  </a:cxn>
                </a:cxnLst>
                <a:rect l="T15" t="T16" r="T17" b="T18"/>
                <a:pathLst>
                  <a:path w="223" h="23">
                    <a:moveTo>
                      <a:pt x="0" y="23"/>
                    </a:moveTo>
                    <a:lnTo>
                      <a:pt x="27" y="0"/>
                    </a:lnTo>
                    <a:lnTo>
                      <a:pt x="197" y="0"/>
                    </a:lnTo>
                    <a:lnTo>
                      <a:pt x="223" y="23"/>
                    </a:lnTo>
                    <a:lnTo>
                      <a:pt x="0" y="23"/>
                    </a:lnTo>
                    <a:close/>
                  </a:path>
                </a:pathLst>
              </a:custGeom>
              <a:solidFill>
                <a:srgbClr val="C9C9B6"/>
              </a:solidFill>
              <a:ln w="9525">
                <a:noFill/>
                <a:round/>
              </a:ln>
            </p:spPr>
            <p:txBody>
              <a:bodyPr/>
              <a:lstStyle/>
              <a:p>
                <a:endParaRPr lang="zh-CN" altLang="en-US"/>
              </a:p>
            </p:txBody>
          </p:sp>
          <p:sp>
            <p:nvSpPr>
              <p:cNvPr id="70029" name="Rectangle 69"/>
              <p:cNvSpPr>
                <a:spLocks noChangeArrowheads="1"/>
              </p:cNvSpPr>
              <p:nvPr/>
            </p:nvSpPr>
            <p:spPr bwMode="auto">
              <a:xfrm>
                <a:off x="3946" y="3639"/>
                <a:ext cx="223" cy="175"/>
              </a:xfrm>
              <a:prstGeom prst="rect">
                <a:avLst/>
              </a:prstGeom>
              <a:solidFill>
                <a:srgbClr val="B7B79D"/>
              </a:solidFill>
              <a:ln w="9525">
                <a:noFill/>
                <a:miter lim="800000"/>
              </a:ln>
            </p:spPr>
            <p:txBody>
              <a:bodyPr/>
              <a:lstStyle/>
              <a:p>
                <a:endParaRPr lang="zh-CN" altLang="en-US"/>
              </a:p>
            </p:txBody>
          </p:sp>
          <p:sp>
            <p:nvSpPr>
              <p:cNvPr id="70030" name="Rectangle 70"/>
              <p:cNvSpPr>
                <a:spLocks noChangeArrowheads="1"/>
              </p:cNvSpPr>
              <p:nvPr/>
            </p:nvSpPr>
            <p:spPr bwMode="auto">
              <a:xfrm>
                <a:off x="3901" y="3827"/>
                <a:ext cx="314" cy="78"/>
              </a:xfrm>
              <a:prstGeom prst="rect">
                <a:avLst/>
              </a:prstGeom>
              <a:solidFill>
                <a:srgbClr val="B7B79D"/>
              </a:solidFill>
              <a:ln w="9525">
                <a:noFill/>
                <a:miter lim="800000"/>
              </a:ln>
            </p:spPr>
            <p:txBody>
              <a:bodyPr/>
              <a:lstStyle/>
              <a:p>
                <a:endParaRPr lang="zh-CN" altLang="en-US"/>
              </a:p>
            </p:txBody>
          </p:sp>
          <p:sp>
            <p:nvSpPr>
              <p:cNvPr id="70031" name="Rectangle 71"/>
              <p:cNvSpPr>
                <a:spLocks noChangeArrowheads="1"/>
              </p:cNvSpPr>
              <p:nvPr/>
            </p:nvSpPr>
            <p:spPr bwMode="auto">
              <a:xfrm>
                <a:off x="3967" y="3660"/>
                <a:ext cx="182" cy="135"/>
              </a:xfrm>
              <a:prstGeom prst="rect">
                <a:avLst/>
              </a:prstGeom>
              <a:solidFill>
                <a:srgbClr val="FFFFFF"/>
              </a:solidFill>
              <a:ln w="9525">
                <a:noFill/>
                <a:miter lim="800000"/>
              </a:ln>
            </p:spPr>
            <p:txBody>
              <a:bodyPr/>
              <a:lstStyle/>
              <a:p>
                <a:endParaRPr lang="zh-CN" altLang="en-US"/>
              </a:p>
            </p:txBody>
          </p:sp>
          <p:sp>
            <p:nvSpPr>
              <p:cNvPr id="70032" name="Line 72"/>
              <p:cNvSpPr>
                <a:spLocks noChangeShapeType="1"/>
              </p:cNvSpPr>
              <p:nvPr/>
            </p:nvSpPr>
            <p:spPr bwMode="auto">
              <a:xfrm flipH="1">
                <a:off x="4116" y="3857"/>
                <a:ext cx="74" cy="1"/>
              </a:xfrm>
              <a:prstGeom prst="line">
                <a:avLst/>
              </a:prstGeom>
              <a:noFill/>
              <a:ln w="9525">
                <a:solidFill>
                  <a:srgbClr val="000000"/>
                </a:solidFill>
                <a:round/>
              </a:ln>
            </p:spPr>
            <p:txBody>
              <a:bodyPr/>
              <a:lstStyle/>
              <a:p>
                <a:endParaRPr lang="zh-CN" altLang="en-US"/>
              </a:p>
            </p:txBody>
          </p:sp>
          <p:grpSp>
            <p:nvGrpSpPr>
              <p:cNvPr id="70033" name="Group 73"/>
              <p:cNvGrpSpPr/>
              <p:nvPr/>
            </p:nvGrpSpPr>
            <p:grpSpPr bwMode="auto">
              <a:xfrm>
                <a:off x="3891" y="3912"/>
                <a:ext cx="334" cy="50"/>
                <a:chOff x="3891" y="3912"/>
                <a:chExt cx="334" cy="50"/>
              </a:xfrm>
            </p:grpSpPr>
            <p:sp>
              <p:nvSpPr>
                <p:cNvPr id="70034" name="Freeform 74"/>
                <p:cNvSpPr/>
                <p:nvPr/>
              </p:nvSpPr>
              <p:spPr bwMode="auto">
                <a:xfrm>
                  <a:off x="3891" y="3912"/>
                  <a:ext cx="334" cy="38"/>
                </a:xfrm>
                <a:custGeom>
                  <a:avLst/>
                  <a:gdLst>
                    <a:gd name="T0" fmla="*/ 0 w 334"/>
                    <a:gd name="T1" fmla="*/ 38 h 38"/>
                    <a:gd name="T2" fmla="*/ 39 w 334"/>
                    <a:gd name="T3" fmla="*/ 0 h 38"/>
                    <a:gd name="T4" fmla="*/ 295 w 334"/>
                    <a:gd name="T5" fmla="*/ 0 h 38"/>
                    <a:gd name="T6" fmla="*/ 334 w 334"/>
                    <a:gd name="T7" fmla="*/ 38 h 38"/>
                    <a:gd name="T8" fmla="*/ 0 w 334"/>
                    <a:gd name="T9" fmla="*/ 38 h 38"/>
                    <a:gd name="T10" fmla="*/ 0 60000 65536"/>
                    <a:gd name="T11" fmla="*/ 0 60000 65536"/>
                    <a:gd name="T12" fmla="*/ 0 60000 65536"/>
                    <a:gd name="T13" fmla="*/ 0 60000 65536"/>
                    <a:gd name="T14" fmla="*/ 0 60000 65536"/>
                    <a:gd name="T15" fmla="*/ 0 w 334"/>
                    <a:gd name="T16" fmla="*/ 0 h 38"/>
                    <a:gd name="T17" fmla="*/ 334 w 334"/>
                    <a:gd name="T18" fmla="*/ 38 h 38"/>
                  </a:gdLst>
                  <a:ahLst/>
                  <a:cxnLst>
                    <a:cxn ang="T10">
                      <a:pos x="T0" y="T1"/>
                    </a:cxn>
                    <a:cxn ang="T11">
                      <a:pos x="T2" y="T3"/>
                    </a:cxn>
                    <a:cxn ang="T12">
                      <a:pos x="T4" y="T5"/>
                    </a:cxn>
                    <a:cxn ang="T13">
                      <a:pos x="T6" y="T7"/>
                    </a:cxn>
                    <a:cxn ang="T14">
                      <a:pos x="T8" y="T9"/>
                    </a:cxn>
                  </a:cxnLst>
                  <a:rect l="T15" t="T16" r="T17" b="T18"/>
                  <a:pathLst>
                    <a:path w="334" h="38">
                      <a:moveTo>
                        <a:pt x="0" y="38"/>
                      </a:moveTo>
                      <a:lnTo>
                        <a:pt x="39" y="0"/>
                      </a:lnTo>
                      <a:lnTo>
                        <a:pt x="295" y="0"/>
                      </a:lnTo>
                      <a:lnTo>
                        <a:pt x="334" y="38"/>
                      </a:lnTo>
                      <a:lnTo>
                        <a:pt x="0" y="38"/>
                      </a:lnTo>
                      <a:close/>
                    </a:path>
                  </a:pathLst>
                </a:custGeom>
                <a:solidFill>
                  <a:srgbClr val="C9C9B6"/>
                </a:solidFill>
                <a:ln w="9525">
                  <a:noFill/>
                  <a:round/>
                </a:ln>
              </p:spPr>
              <p:txBody>
                <a:bodyPr/>
                <a:lstStyle/>
                <a:p>
                  <a:endParaRPr lang="zh-CN" altLang="en-US"/>
                </a:p>
              </p:txBody>
            </p:sp>
            <p:sp>
              <p:nvSpPr>
                <p:cNvPr id="70035" name="Freeform 75"/>
                <p:cNvSpPr/>
                <p:nvPr/>
              </p:nvSpPr>
              <p:spPr bwMode="auto">
                <a:xfrm>
                  <a:off x="3891" y="3912"/>
                  <a:ext cx="334" cy="38"/>
                </a:xfrm>
                <a:custGeom>
                  <a:avLst/>
                  <a:gdLst>
                    <a:gd name="T0" fmla="*/ 0 w 334"/>
                    <a:gd name="T1" fmla="*/ 38 h 38"/>
                    <a:gd name="T2" fmla="*/ 39 w 334"/>
                    <a:gd name="T3" fmla="*/ 0 h 38"/>
                    <a:gd name="T4" fmla="*/ 295 w 334"/>
                    <a:gd name="T5" fmla="*/ 0 h 38"/>
                    <a:gd name="T6" fmla="*/ 334 w 334"/>
                    <a:gd name="T7" fmla="*/ 38 h 38"/>
                    <a:gd name="T8" fmla="*/ 0 w 334"/>
                    <a:gd name="T9" fmla="*/ 38 h 38"/>
                    <a:gd name="T10" fmla="*/ 0 60000 65536"/>
                    <a:gd name="T11" fmla="*/ 0 60000 65536"/>
                    <a:gd name="T12" fmla="*/ 0 60000 65536"/>
                    <a:gd name="T13" fmla="*/ 0 60000 65536"/>
                    <a:gd name="T14" fmla="*/ 0 60000 65536"/>
                    <a:gd name="T15" fmla="*/ 0 w 334"/>
                    <a:gd name="T16" fmla="*/ 0 h 38"/>
                    <a:gd name="T17" fmla="*/ 334 w 334"/>
                    <a:gd name="T18" fmla="*/ 38 h 38"/>
                  </a:gdLst>
                  <a:ahLst/>
                  <a:cxnLst>
                    <a:cxn ang="T10">
                      <a:pos x="T0" y="T1"/>
                    </a:cxn>
                    <a:cxn ang="T11">
                      <a:pos x="T2" y="T3"/>
                    </a:cxn>
                    <a:cxn ang="T12">
                      <a:pos x="T4" y="T5"/>
                    </a:cxn>
                    <a:cxn ang="T13">
                      <a:pos x="T6" y="T7"/>
                    </a:cxn>
                    <a:cxn ang="T14">
                      <a:pos x="T8" y="T9"/>
                    </a:cxn>
                  </a:cxnLst>
                  <a:rect l="T15" t="T16" r="T17" b="T18"/>
                  <a:pathLst>
                    <a:path w="334" h="38">
                      <a:moveTo>
                        <a:pt x="0" y="38"/>
                      </a:moveTo>
                      <a:lnTo>
                        <a:pt x="39" y="0"/>
                      </a:lnTo>
                      <a:lnTo>
                        <a:pt x="295" y="0"/>
                      </a:lnTo>
                      <a:lnTo>
                        <a:pt x="334" y="38"/>
                      </a:lnTo>
                      <a:lnTo>
                        <a:pt x="0" y="38"/>
                      </a:lnTo>
                      <a:close/>
                    </a:path>
                  </a:pathLst>
                </a:custGeom>
                <a:solidFill>
                  <a:srgbClr val="C9C9B6"/>
                </a:solidFill>
                <a:ln w="9525">
                  <a:noFill/>
                  <a:round/>
                </a:ln>
              </p:spPr>
              <p:txBody>
                <a:bodyPr/>
                <a:lstStyle/>
                <a:p>
                  <a:endParaRPr lang="zh-CN" altLang="en-US"/>
                </a:p>
              </p:txBody>
            </p:sp>
            <p:sp>
              <p:nvSpPr>
                <p:cNvPr id="70036" name="Rectangle 76"/>
                <p:cNvSpPr>
                  <a:spLocks noChangeArrowheads="1"/>
                </p:cNvSpPr>
                <p:nvPr/>
              </p:nvSpPr>
              <p:spPr bwMode="auto">
                <a:xfrm>
                  <a:off x="3893" y="3947"/>
                  <a:ext cx="330" cy="15"/>
                </a:xfrm>
                <a:prstGeom prst="rect">
                  <a:avLst/>
                </a:prstGeom>
                <a:solidFill>
                  <a:srgbClr val="BAB79D"/>
                </a:solidFill>
                <a:ln w="9525">
                  <a:noFill/>
                  <a:miter lim="800000"/>
                </a:ln>
              </p:spPr>
              <p:txBody>
                <a:bodyPr/>
                <a:lstStyle/>
                <a:p>
                  <a:endParaRPr lang="zh-CN" altLang="en-US"/>
                </a:p>
              </p:txBody>
            </p:sp>
          </p:grpSp>
        </p:grpSp>
      </p:grpSp>
      <p:grpSp>
        <p:nvGrpSpPr>
          <p:cNvPr id="69657" name="Group 77"/>
          <p:cNvGrpSpPr/>
          <p:nvPr/>
        </p:nvGrpSpPr>
        <p:grpSpPr bwMode="auto">
          <a:xfrm>
            <a:off x="4627563" y="6065838"/>
            <a:ext cx="504825" cy="515937"/>
            <a:chOff x="4752" y="3605"/>
            <a:chExt cx="343" cy="353"/>
          </a:xfrm>
        </p:grpSpPr>
        <p:grpSp>
          <p:nvGrpSpPr>
            <p:cNvPr id="69997" name="Group 78"/>
            <p:cNvGrpSpPr/>
            <p:nvPr/>
          </p:nvGrpSpPr>
          <p:grpSpPr bwMode="auto">
            <a:xfrm>
              <a:off x="4760" y="3612"/>
              <a:ext cx="335" cy="346"/>
              <a:chOff x="4760" y="3612"/>
              <a:chExt cx="335" cy="346"/>
            </a:xfrm>
          </p:grpSpPr>
          <p:sp>
            <p:nvSpPr>
              <p:cNvPr id="70011" name="Freeform 79"/>
              <p:cNvSpPr/>
              <p:nvPr/>
            </p:nvSpPr>
            <p:spPr bwMode="auto">
              <a:xfrm>
                <a:off x="4768" y="3791"/>
                <a:ext cx="316" cy="34"/>
              </a:xfrm>
              <a:custGeom>
                <a:avLst/>
                <a:gdLst>
                  <a:gd name="T0" fmla="*/ 0 w 316"/>
                  <a:gd name="T1" fmla="*/ 34 h 34"/>
                  <a:gd name="T2" fmla="*/ 37 w 316"/>
                  <a:gd name="T3" fmla="*/ 0 h 34"/>
                  <a:gd name="T4" fmla="*/ 279 w 316"/>
                  <a:gd name="T5" fmla="*/ 0 h 34"/>
                  <a:gd name="T6" fmla="*/ 316 w 316"/>
                  <a:gd name="T7" fmla="*/ 34 h 34"/>
                  <a:gd name="T8" fmla="*/ 0 w 316"/>
                  <a:gd name="T9" fmla="*/ 34 h 34"/>
                  <a:gd name="T10" fmla="*/ 0 60000 65536"/>
                  <a:gd name="T11" fmla="*/ 0 60000 65536"/>
                  <a:gd name="T12" fmla="*/ 0 60000 65536"/>
                  <a:gd name="T13" fmla="*/ 0 60000 65536"/>
                  <a:gd name="T14" fmla="*/ 0 60000 65536"/>
                  <a:gd name="T15" fmla="*/ 0 w 316"/>
                  <a:gd name="T16" fmla="*/ 0 h 34"/>
                  <a:gd name="T17" fmla="*/ 316 w 316"/>
                  <a:gd name="T18" fmla="*/ 34 h 34"/>
                </a:gdLst>
                <a:ahLst/>
                <a:cxnLst>
                  <a:cxn ang="T10">
                    <a:pos x="T0" y="T1"/>
                  </a:cxn>
                  <a:cxn ang="T11">
                    <a:pos x="T2" y="T3"/>
                  </a:cxn>
                  <a:cxn ang="T12">
                    <a:pos x="T4" y="T5"/>
                  </a:cxn>
                  <a:cxn ang="T13">
                    <a:pos x="T6" y="T7"/>
                  </a:cxn>
                  <a:cxn ang="T14">
                    <a:pos x="T8" y="T9"/>
                  </a:cxn>
                </a:cxnLst>
                <a:rect l="T15" t="T16" r="T17" b="T18"/>
                <a:pathLst>
                  <a:path w="316" h="34">
                    <a:moveTo>
                      <a:pt x="0" y="34"/>
                    </a:moveTo>
                    <a:lnTo>
                      <a:pt x="37" y="0"/>
                    </a:lnTo>
                    <a:lnTo>
                      <a:pt x="279" y="0"/>
                    </a:lnTo>
                    <a:lnTo>
                      <a:pt x="316" y="34"/>
                    </a:lnTo>
                    <a:lnTo>
                      <a:pt x="0" y="34"/>
                    </a:lnTo>
                    <a:close/>
                  </a:path>
                </a:pathLst>
              </a:custGeom>
              <a:solidFill>
                <a:srgbClr val="000000"/>
              </a:solidFill>
              <a:ln w="9525">
                <a:noFill/>
                <a:round/>
              </a:ln>
            </p:spPr>
            <p:txBody>
              <a:bodyPr/>
              <a:lstStyle/>
              <a:p>
                <a:endParaRPr lang="zh-CN" altLang="en-US"/>
              </a:p>
            </p:txBody>
          </p:sp>
          <p:sp>
            <p:nvSpPr>
              <p:cNvPr id="70012" name="Freeform 80"/>
              <p:cNvSpPr/>
              <p:nvPr/>
            </p:nvSpPr>
            <p:spPr bwMode="auto">
              <a:xfrm>
                <a:off x="4768" y="3791"/>
                <a:ext cx="316" cy="34"/>
              </a:xfrm>
              <a:custGeom>
                <a:avLst/>
                <a:gdLst>
                  <a:gd name="T0" fmla="*/ 0 w 316"/>
                  <a:gd name="T1" fmla="*/ 34 h 34"/>
                  <a:gd name="T2" fmla="*/ 37 w 316"/>
                  <a:gd name="T3" fmla="*/ 0 h 34"/>
                  <a:gd name="T4" fmla="*/ 279 w 316"/>
                  <a:gd name="T5" fmla="*/ 0 h 34"/>
                  <a:gd name="T6" fmla="*/ 316 w 316"/>
                  <a:gd name="T7" fmla="*/ 34 h 34"/>
                  <a:gd name="T8" fmla="*/ 0 w 316"/>
                  <a:gd name="T9" fmla="*/ 34 h 34"/>
                  <a:gd name="T10" fmla="*/ 0 60000 65536"/>
                  <a:gd name="T11" fmla="*/ 0 60000 65536"/>
                  <a:gd name="T12" fmla="*/ 0 60000 65536"/>
                  <a:gd name="T13" fmla="*/ 0 60000 65536"/>
                  <a:gd name="T14" fmla="*/ 0 60000 65536"/>
                  <a:gd name="T15" fmla="*/ 0 w 316"/>
                  <a:gd name="T16" fmla="*/ 0 h 34"/>
                  <a:gd name="T17" fmla="*/ 316 w 316"/>
                  <a:gd name="T18" fmla="*/ 34 h 34"/>
                </a:gdLst>
                <a:ahLst/>
                <a:cxnLst>
                  <a:cxn ang="T10">
                    <a:pos x="T0" y="T1"/>
                  </a:cxn>
                  <a:cxn ang="T11">
                    <a:pos x="T2" y="T3"/>
                  </a:cxn>
                  <a:cxn ang="T12">
                    <a:pos x="T4" y="T5"/>
                  </a:cxn>
                  <a:cxn ang="T13">
                    <a:pos x="T6" y="T7"/>
                  </a:cxn>
                  <a:cxn ang="T14">
                    <a:pos x="T8" y="T9"/>
                  </a:cxn>
                </a:cxnLst>
                <a:rect l="T15" t="T16" r="T17" b="T18"/>
                <a:pathLst>
                  <a:path w="316" h="34">
                    <a:moveTo>
                      <a:pt x="0" y="34"/>
                    </a:moveTo>
                    <a:lnTo>
                      <a:pt x="37" y="0"/>
                    </a:lnTo>
                    <a:lnTo>
                      <a:pt x="279" y="0"/>
                    </a:lnTo>
                    <a:lnTo>
                      <a:pt x="316" y="34"/>
                    </a:lnTo>
                    <a:lnTo>
                      <a:pt x="0" y="34"/>
                    </a:lnTo>
                    <a:close/>
                  </a:path>
                </a:pathLst>
              </a:custGeom>
              <a:solidFill>
                <a:srgbClr val="000000"/>
              </a:solidFill>
              <a:ln w="9525">
                <a:noFill/>
                <a:round/>
              </a:ln>
            </p:spPr>
            <p:txBody>
              <a:bodyPr/>
              <a:lstStyle/>
              <a:p>
                <a:endParaRPr lang="zh-CN" altLang="en-US"/>
              </a:p>
            </p:txBody>
          </p:sp>
          <p:sp>
            <p:nvSpPr>
              <p:cNvPr id="70013" name="Freeform 81"/>
              <p:cNvSpPr/>
              <p:nvPr/>
            </p:nvSpPr>
            <p:spPr bwMode="auto">
              <a:xfrm>
                <a:off x="4816" y="3612"/>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 name="T10" fmla="*/ 0 60000 65536"/>
                  <a:gd name="T11" fmla="*/ 0 60000 65536"/>
                  <a:gd name="T12" fmla="*/ 0 60000 65536"/>
                  <a:gd name="T13" fmla="*/ 0 60000 65536"/>
                  <a:gd name="T14" fmla="*/ 0 60000 65536"/>
                  <a:gd name="T15" fmla="*/ 0 w 223"/>
                  <a:gd name="T16" fmla="*/ 0 h 23"/>
                  <a:gd name="T17" fmla="*/ 223 w 223"/>
                  <a:gd name="T18" fmla="*/ 23 h 23"/>
                </a:gdLst>
                <a:ahLst/>
                <a:cxnLst>
                  <a:cxn ang="T10">
                    <a:pos x="T0" y="T1"/>
                  </a:cxn>
                  <a:cxn ang="T11">
                    <a:pos x="T2" y="T3"/>
                  </a:cxn>
                  <a:cxn ang="T12">
                    <a:pos x="T4" y="T5"/>
                  </a:cxn>
                  <a:cxn ang="T13">
                    <a:pos x="T6" y="T7"/>
                  </a:cxn>
                  <a:cxn ang="T14">
                    <a:pos x="T8" y="T9"/>
                  </a:cxn>
                </a:cxnLst>
                <a:rect l="T15" t="T16" r="T17" b="T18"/>
                <a:pathLst>
                  <a:path w="223" h="23">
                    <a:moveTo>
                      <a:pt x="0" y="23"/>
                    </a:moveTo>
                    <a:lnTo>
                      <a:pt x="27" y="0"/>
                    </a:lnTo>
                    <a:lnTo>
                      <a:pt x="196" y="0"/>
                    </a:lnTo>
                    <a:lnTo>
                      <a:pt x="223" y="23"/>
                    </a:lnTo>
                    <a:lnTo>
                      <a:pt x="0" y="23"/>
                    </a:lnTo>
                    <a:close/>
                  </a:path>
                </a:pathLst>
              </a:custGeom>
              <a:solidFill>
                <a:srgbClr val="000000"/>
              </a:solidFill>
              <a:ln w="9525">
                <a:noFill/>
                <a:round/>
              </a:ln>
            </p:spPr>
            <p:txBody>
              <a:bodyPr/>
              <a:lstStyle/>
              <a:p>
                <a:endParaRPr lang="zh-CN" altLang="en-US"/>
              </a:p>
            </p:txBody>
          </p:sp>
          <p:sp>
            <p:nvSpPr>
              <p:cNvPr id="70014" name="Freeform 82"/>
              <p:cNvSpPr/>
              <p:nvPr/>
            </p:nvSpPr>
            <p:spPr bwMode="auto">
              <a:xfrm>
                <a:off x="4816" y="3612"/>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 name="T10" fmla="*/ 0 60000 65536"/>
                  <a:gd name="T11" fmla="*/ 0 60000 65536"/>
                  <a:gd name="T12" fmla="*/ 0 60000 65536"/>
                  <a:gd name="T13" fmla="*/ 0 60000 65536"/>
                  <a:gd name="T14" fmla="*/ 0 60000 65536"/>
                  <a:gd name="T15" fmla="*/ 0 w 223"/>
                  <a:gd name="T16" fmla="*/ 0 h 23"/>
                  <a:gd name="T17" fmla="*/ 223 w 223"/>
                  <a:gd name="T18" fmla="*/ 23 h 23"/>
                </a:gdLst>
                <a:ahLst/>
                <a:cxnLst>
                  <a:cxn ang="T10">
                    <a:pos x="T0" y="T1"/>
                  </a:cxn>
                  <a:cxn ang="T11">
                    <a:pos x="T2" y="T3"/>
                  </a:cxn>
                  <a:cxn ang="T12">
                    <a:pos x="T4" y="T5"/>
                  </a:cxn>
                  <a:cxn ang="T13">
                    <a:pos x="T6" y="T7"/>
                  </a:cxn>
                  <a:cxn ang="T14">
                    <a:pos x="T8" y="T9"/>
                  </a:cxn>
                </a:cxnLst>
                <a:rect l="T15" t="T16" r="T17" b="T18"/>
                <a:pathLst>
                  <a:path w="223" h="23">
                    <a:moveTo>
                      <a:pt x="0" y="23"/>
                    </a:moveTo>
                    <a:lnTo>
                      <a:pt x="27" y="0"/>
                    </a:lnTo>
                    <a:lnTo>
                      <a:pt x="196" y="0"/>
                    </a:lnTo>
                    <a:lnTo>
                      <a:pt x="223" y="23"/>
                    </a:lnTo>
                    <a:lnTo>
                      <a:pt x="0" y="23"/>
                    </a:lnTo>
                    <a:close/>
                  </a:path>
                </a:pathLst>
              </a:custGeom>
              <a:solidFill>
                <a:srgbClr val="000000"/>
              </a:solidFill>
              <a:ln w="9525">
                <a:noFill/>
                <a:round/>
              </a:ln>
            </p:spPr>
            <p:txBody>
              <a:bodyPr/>
              <a:lstStyle/>
              <a:p>
                <a:endParaRPr lang="zh-CN" altLang="en-US"/>
              </a:p>
            </p:txBody>
          </p:sp>
          <p:sp>
            <p:nvSpPr>
              <p:cNvPr id="70015" name="Rectangle 83"/>
              <p:cNvSpPr>
                <a:spLocks noChangeArrowheads="1"/>
              </p:cNvSpPr>
              <p:nvPr/>
            </p:nvSpPr>
            <p:spPr bwMode="auto">
              <a:xfrm>
                <a:off x="4816" y="3635"/>
                <a:ext cx="223" cy="175"/>
              </a:xfrm>
              <a:prstGeom prst="rect">
                <a:avLst/>
              </a:prstGeom>
              <a:solidFill>
                <a:srgbClr val="000000"/>
              </a:solidFill>
              <a:ln w="9525">
                <a:noFill/>
                <a:miter lim="800000"/>
              </a:ln>
            </p:spPr>
            <p:txBody>
              <a:bodyPr/>
              <a:lstStyle/>
              <a:p>
                <a:endParaRPr lang="zh-CN" altLang="en-US"/>
              </a:p>
            </p:txBody>
          </p:sp>
          <p:sp>
            <p:nvSpPr>
              <p:cNvPr id="70016" name="Rectangle 84"/>
              <p:cNvSpPr>
                <a:spLocks noChangeArrowheads="1"/>
              </p:cNvSpPr>
              <p:nvPr/>
            </p:nvSpPr>
            <p:spPr bwMode="auto">
              <a:xfrm>
                <a:off x="4770" y="3823"/>
                <a:ext cx="314" cy="78"/>
              </a:xfrm>
              <a:prstGeom prst="rect">
                <a:avLst/>
              </a:prstGeom>
              <a:solidFill>
                <a:srgbClr val="000000"/>
              </a:solidFill>
              <a:ln w="9525">
                <a:noFill/>
                <a:miter lim="800000"/>
              </a:ln>
            </p:spPr>
            <p:txBody>
              <a:bodyPr/>
              <a:lstStyle/>
              <a:p>
                <a:endParaRPr lang="zh-CN" altLang="en-US"/>
              </a:p>
            </p:txBody>
          </p:sp>
          <p:sp>
            <p:nvSpPr>
              <p:cNvPr id="70017" name="Rectangle 85"/>
              <p:cNvSpPr>
                <a:spLocks noChangeArrowheads="1"/>
              </p:cNvSpPr>
              <p:nvPr/>
            </p:nvSpPr>
            <p:spPr bwMode="auto">
              <a:xfrm>
                <a:off x="4836" y="3656"/>
                <a:ext cx="182" cy="135"/>
              </a:xfrm>
              <a:prstGeom prst="rect">
                <a:avLst/>
              </a:prstGeom>
              <a:solidFill>
                <a:srgbClr val="000000"/>
              </a:solidFill>
              <a:ln w="9525">
                <a:noFill/>
                <a:miter lim="800000"/>
              </a:ln>
            </p:spPr>
            <p:txBody>
              <a:bodyPr/>
              <a:lstStyle/>
              <a:p>
                <a:endParaRPr lang="zh-CN" altLang="en-US"/>
              </a:p>
            </p:txBody>
          </p:sp>
          <p:sp>
            <p:nvSpPr>
              <p:cNvPr id="70018" name="Line 86"/>
              <p:cNvSpPr>
                <a:spLocks noChangeShapeType="1"/>
              </p:cNvSpPr>
              <p:nvPr/>
            </p:nvSpPr>
            <p:spPr bwMode="auto">
              <a:xfrm flipH="1">
                <a:off x="4985" y="3852"/>
                <a:ext cx="74" cy="1"/>
              </a:xfrm>
              <a:prstGeom prst="line">
                <a:avLst/>
              </a:prstGeom>
              <a:noFill/>
              <a:ln w="9525">
                <a:solidFill>
                  <a:srgbClr val="000000"/>
                </a:solidFill>
                <a:round/>
              </a:ln>
            </p:spPr>
            <p:txBody>
              <a:bodyPr/>
              <a:lstStyle/>
              <a:p>
                <a:endParaRPr lang="zh-CN" altLang="en-US"/>
              </a:p>
            </p:txBody>
          </p:sp>
          <p:grpSp>
            <p:nvGrpSpPr>
              <p:cNvPr id="70019" name="Group 87"/>
              <p:cNvGrpSpPr/>
              <p:nvPr/>
            </p:nvGrpSpPr>
            <p:grpSpPr bwMode="auto">
              <a:xfrm>
                <a:off x="4760" y="3907"/>
                <a:ext cx="335" cy="51"/>
                <a:chOff x="4760" y="3907"/>
                <a:chExt cx="335" cy="51"/>
              </a:xfrm>
            </p:grpSpPr>
            <p:sp>
              <p:nvSpPr>
                <p:cNvPr id="70020" name="Freeform 88"/>
                <p:cNvSpPr/>
                <p:nvPr/>
              </p:nvSpPr>
              <p:spPr bwMode="auto">
                <a:xfrm>
                  <a:off x="4760" y="3907"/>
                  <a:ext cx="335" cy="38"/>
                </a:xfrm>
                <a:custGeom>
                  <a:avLst/>
                  <a:gdLst>
                    <a:gd name="T0" fmla="*/ 0 w 335"/>
                    <a:gd name="T1" fmla="*/ 38 h 38"/>
                    <a:gd name="T2" fmla="*/ 39 w 335"/>
                    <a:gd name="T3" fmla="*/ 0 h 38"/>
                    <a:gd name="T4" fmla="*/ 295 w 335"/>
                    <a:gd name="T5" fmla="*/ 0 h 38"/>
                    <a:gd name="T6" fmla="*/ 335 w 335"/>
                    <a:gd name="T7" fmla="*/ 38 h 38"/>
                    <a:gd name="T8" fmla="*/ 0 w 335"/>
                    <a:gd name="T9" fmla="*/ 38 h 38"/>
                    <a:gd name="T10" fmla="*/ 0 60000 65536"/>
                    <a:gd name="T11" fmla="*/ 0 60000 65536"/>
                    <a:gd name="T12" fmla="*/ 0 60000 65536"/>
                    <a:gd name="T13" fmla="*/ 0 60000 65536"/>
                    <a:gd name="T14" fmla="*/ 0 60000 65536"/>
                    <a:gd name="T15" fmla="*/ 0 w 335"/>
                    <a:gd name="T16" fmla="*/ 0 h 38"/>
                    <a:gd name="T17" fmla="*/ 335 w 335"/>
                    <a:gd name="T18" fmla="*/ 38 h 38"/>
                  </a:gdLst>
                  <a:ahLst/>
                  <a:cxnLst>
                    <a:cxn ang="T10">
                      <a:pos x="T0" y="T1"/>
                    </a:cxn>
                    <a:cxn ang="T11">
                      <a:pos x="T2" y="T3"/>
                    </a:cxn>
                    <a:cxn ang="T12">
                      <a:pos x="T4" y="T5"/>
                    </a:cxn>
                    <a:cxn ang="T13">
                      <a:pos x="T6" y="T7"/>
                    </a:cxn>
                    <a:cxn ang="T14">
                      <a:pos x="T8" y="T9"/>
                    </a:cxn>
                  </a:cxnLst>
                  <a:rect l="T15" t="T16" r="T17" b="T18"/>
                  <a:pathLst>
                    <a:path w="335" h="38">
                      <a:moveTo>
                        <a:pt x="0" y="38"/>
                      </a:moveTo>
                      <a:lnTo>
                        <a:pt x="39" y="0"/>
                      </a:lnTo>
                      <a:lnTo>
                        <a:pt x="295" y="0"/>
                      </a:lnTo>
                      <a:lnTo>
                        <a:pt x="335" y="38"/>
                      </a:lnTo>
                      <a:lnTo>
                        <a:pt x="0" y="38"/>
                      </a:lnTo>
                      <a:close/>
                    </a:path>
                  </a:pathLst>
                </a:custGeom>
                <a:solidFill>
                  <a:srgbClr val="000000"/>
                </a:solidFill>
                <a:ln w="9525">
                  <a:noFill/>
                  <a:round/>
                </a:ln>
              </p:spPr>
              <p:txBody>
                <a:bodyPr/>
                <a:lstStyle/>
                <a:p>
                  <a:endParaRPr lang="zh-CN" altLang="en-US"/>
                </a:p>
              </p:txBody>
            </p:sp>
            <p:sp>
              <p:nvSpPr>
                <p:cNvPr id="70021" name="Freeform 89"/>
                <p:cNvSpPr/>
                <p:nvPr/>
              </p:nvSpPr>
              <p:spPr bwMode="auto">
                <a:xfrm>
                  <a:off x="4760" y="3907"/>
                  <a:ext cx="335" cy="38"/>
                </a:xfrm>
                <a:custGeom>
                  <a:avLst/>
                  <a:gdLst>
                    <a:gd name="T0" fmla="*/ 0 w 335"/>
                    <a:gd name="T1" fmla="*/ 38 h 38"/>
                    <a:gd name="T2" fmla="*/ 39 w 335"/>
                    <a:gd name="T3" fmla="*/ 0 h 38"/>
                    <a:gd name="T4" fmla="*/ 295 w 335"/>
                    <a:gd name="T5" fmla="*/ 0 h 38"/>
                    <a:gd name="T6" fmla="*/ 335 w 335"/>
                    <a:gd name="T7" fmla="*/ 38 h 38"/>
                    <a:gd name="T8" fmla="*/ 0 w 335"/>
                    <a:gd name="T9" fmla="*/ 38 h 38"/>
                    <a:gd name="T10" fmla="*/ 0 60000 65536"/>
                    <a:gd name="T11" fmla="*/ 0 60000 65536"/>
                    <a:gd name="T12" fmla="*/ 0 60000 65536"/>
                    <a:gd name="T13" fmla="*/ 0 60000 65536"/>
                    <a:gd name="T14" fmla="*/ 0 60000 65536"/>
                    <a:gd name="T15" fmla="*/ 0 w 335"/>
                    <a:gd name="T16" fmla="*/ 0 h 38"/>
                    <a:gd name="T17" fmla="*/ 335 w 335"/>
                    <a:gd name="T18" fmla="*/ 38 h 38"/>
                  </a:gdLst>
                  <a:ahLst/>
                  <a:cxnLst>
                    <a:cxn ang="T10">
                      <a:pos x="T0" y="T1"/>
                    </a:cxn>
                    <a:cxn ang="T11">
                      <a:pos x="T2" y="T3"/>
                    </a:cxn>
                    <a:cxn ang="T12">
                      <a:pos x="T4" y="T5"/>
                    </a:cxn>
                    <a:cxn ang="T13">
                      <a:pos x="T6" y="T7"/>
                    </a:cxn>
                    <a:cxn ang="T14">
                      <a:pos x="T8" y="T9"/>
                    </a:cxn>
                  </a:cxnLst>
                  <a:rect l="T15" t="T16" r="T17" b="T18"/>
                  <a:pathLst>
                    <a:path w="335" h="38">
                      <a:moveTo>
                        <a:pt x="0" y="38"/>
                      </a:moveTo>
                      <a:lnTo>
                        <a:pt x="39" y="0"/>
                      </a:lnTo>
                      <a:lnTo>
                        <a:pt x="295" y="0"/>
                      </a:lnTo>
                      <a:lnTo>
                        <a:pt x="335" y="38"/>
                      </a:lnTo>
                      <a:lnTo>
                        <a:pt x="0" y="38"/>
                      </a:lnTo>
                      <a:close/>
                    </a:path>
                  </a:pathLst>
                </a:custGeom>
                <a:solidFill>
                  <a:srgbClr val="000000"/>
                </a:solidFill>
                <a:ln w="9525">
                  <a:noFill/>
                  <a:round/>
                </a:ln>
              </p:spPr>
              <p:txBody>
                <a:bodyPr/>
                <a:lstStyle/>
                <a:p>
                  <a:endParaRPr lang="zh-CN" altLang="en-US"/>
                </a:p>
              </p:txBody>
            </p:sp>
            <p:sp>
              <p:nvSpPr>
                <p:cNvPr id="70022" name="Rectangle 90"/>
                <p:cNvSpPr>
                  <a:spLocks noChangeArrowheads="1"/>
                </p:cNvSpPr>
                <p:nvPr/>
              </p:nvSpPr>
              <p:spPr bwMode="auto">
                <a:xfrm>
                  <a:off x="4762" y="3943"/>
                  <a:ext cx="331" cy="15"/>
                </a:xfrm>
                <a:prstGeom prst="rect">
                  <a:avLst/>
                </a:prstGeom>
                <a:solidFill>
                  <a:srgbClr val="000000"/>
                </a:solidFill>
                <a:ln w="9525">
                  <a:noFill/>
                  <a:miter lim="800000"/>
                </a:ln>
              </p:spPr>
              <p:txBody>
                <a:bodyPr/>
                <a:lstStyle/>
                <a:p>
                  <a:endParaRPr lang="zh-CN" altLang="en-US"/>
                </a:p>
              </p:txBody>
            </p:sp>
          </p:grpSp>
        </p:grpSp>
        <p:grpSp>
          <p:nvGrpSpPr>
            <p:cNvPr id="69998" name="Group 91"/>
            <p:cNvGrpSpPr/>
            <p:nvPr/>
          </p:nvGrpSpPr>
          <p:grpSpPr bwMode="auto">
            <a:xfrm>
              <a:off x="4752" y="3605"/>
              <a:ext cx="334" cy="347"/>
              <a:chOff x="4752" y="3605"/>
              <a:chExt cx="334" cy="347"/>
            </a:xfrm>
          </p:grpSpPr>
          <p:sp>
            <p:nvSpPr>
              <p:cNvPr id="69999" name="Freeform 92"/>
              <p:cNvSpPr/>
              <p:nvPr/>
            </p:nvSpPr>
            <p:spPr bwMode="auto">
              <a:xfrm>
                <a:off x="4760" y="3785"/>
                <a:ext cx="316" cy="34"/>
              </a:xfrm>
              <a:custGeom>
                <a:avLst/>
                <a:gdLst>
                  <a:gd name="T0" fmla="*/ 0 w 316"/>
                  <a:gd name="T1" fmla="*/ 34 h 34"/>
                  <a:gd name="T2" fmla="*/ 37 w 316"/>
                  <a:gd name="T3" fmla="*/ 0 h 34"/>
                  <a:gd name="T4" fmla="*/ 279 w 316"/>
                  <a:gd name="T5" fmla="*/ 0 h 34"/>
                  <a:gd name="T6" fmla="*/ 316 w 316"/>
                  <a:gd name="T7" fmla="*/ 34 h 34"/>
                  <a:gd name="T8" fmla="*/ 0 w 316"/>
                  <a:gd name="T9" fmla="*/ 34 h 34"/>
                  <a:gd name="T10" fmla="*/ 0 60000 65536"/>
                  <a:gd name="T11" fmla="*/ 0 60000 65536"/>
                  <a:gd name="T12" fmla="*/ 0 60000 65536"/>
                  <a:gd name="T13" fmla="*/ 0 60000 65536"/>
                  <a:gd name="T14" fmla="*/ 0 60000 65536"/>
                  <a:gd name="T15" fmla="*/ 0 w 316"/>
                  <a:gd name="T16" fmla="*/ 0 h 34"/>
                  <a:gd name="T17" fmla="*/ 316 w 316"/>
                  <a:gd name="T18" fmla="*/ 34 h 34"/>
                </a:gdLst>
                <a:ahLst/>
                <a:cxnLst>
                  <a:cxn ang="T10">
                    <a:pos x="T0" y="T1"/>
                  </a:cxn>
                  <a:cxn ang="T11">
                    <a:pos x="T2" y="T3"/>
                  </a:cxn>
                  <a:cxn ang="T12">
                    <a:pos x="T4" y="T5"/>
                  </a:cxn>
                  <a:cxn ang="T13">
                    <a:pos x="T6" y="T7"/>
                  </a:cxn>
                  <a:cxn ang="T14">
                    <a:pos x="T8" y="T9"/>
                  </a:cxn>
                </a:cxnLst>
                <a:rect l="T15" t="T16" r="T17" b="T18"/>
                <a:pathLst>
                  <a:path w="316" h="34">
                    <a:moveTo>
                      <a:pt x="0" y="34"/>
                    </a:moveTo>
                    <a:lnTo>
                      <a:pt x="37" y="0"/>
                    </a:lnTo>
                    <a:lnTo>
                      <a:pt x="279" y="0"/>
                    </a:lnTo>
                    <a:lnTo>
                      <a:pt x="316" y="34"/>
                    </a:lnTo>
                    <a:lnTo>
                      <a:pt x="0" y="34"/>
                    </a:lnTo>
                    <a:close/>
                  </a:path>
                </a:pathLst>
              </a:custGeom>
              <a:solidFill>
                <a:srgbClr val="C9C9B6"/>
              </a:solidFill>
              <a:ln w="9525">
                <a:noFill/>
                <a:round/>
              </a:ln>
            </p:spPr>
            <p:txBody>
              <a:bodyPr/>
              <a:lstStyle/>
              <a:p>
                <a:endParaRPr lang="zh-CN" altLang="en-US"/>
              </a:p>
            </p:txBody>
          </p:sp>
          <p:sp>
            <p:nvSpPr>
              <p:cNvPr id="70000" name="Freeform 93"/>
              <p:cNvSpPr/>
              <p:nvPr/>
            </p:nvSpPr>
            <p:spPr bwMode="auto">
              <a:xfrm>
                <a:off x="4760" y="3785"/>
                <a:ext cx="316" cy="34"/>
              </a:xfrm>
              <a:custGeom>
                <a:avLst/>
                <a:gdLst>
                  <a:gd name="T0" fmla="*/ 0 w 316"/>
                  <a:gd name="T1" fmla="*/ 34 h 34"/>
                  <a:gd name="T2" fmla="*/ 37 w 316"/>
                  <a:gd name="T3" fmla="*/ 0 h 34"/>
                  <a:gd name="T4" fmla="*/ 279 w 316"/>
                  <a:gd name="T5" fmla="*/ 0 h 34"/>
                  <a:gd name="T6" fmla="*/ 316 w 316"/>
                  <a:gd name="T7" fmla="*/ 34 h 34"/>
                  <a:gd name="T8" fmla="*/ 0 w 316"/>
                  <a:gd name="T9" fmla="*/ 34 h 34"/>
                  <a:gd name="T10" fmla="*/ 0 60000 65536"/>
                  <a:gd name="T11" fmla="*/ 0 60000 65536"/>
                  <a:gd name="T12" fmla="*/ 0 60000 65536"/>
                  <a:gd name="T13" fmla="*/ 0 60000 65536"/>
                  <a:gd name="T14" fmla="*/ 0 60000 65536"/>
                  <a:gd name="T15" fmla="*/ 0 w 316"/>
                  <a:gd name="T16" fmla="*/ 0 h 34"/>
                  <a:gd name="T17" fmla="*/ 316 w 316"/>
                  <a:gd name="T18" fmla="*/ 34 h 34"/>
                </a:gdLst>
                <a:ahLst/>
                <a:cxnLst>
                  <a:cxn ang="T10">
                    <a:pos x="T0" y="T1"/>
                  </a:cxn>
                  <a:cxn ang="T11">
                    <a:pos x="T2" y="T3"/>
                  </a:cxn>
                  <a:cxn ang="T12">
                    <a:pos x="T4" y="T5"/>
                  </a:cxn>
                  <a:cxn ang="T13">
                    <a:pos x="T6" y="T7"/>
                  </a:cxn>
                  <a:cxn ang="T14">
                    <a:pos x="T8" y="T9"/>
                  </a:cxn>
                </a:cxnLst>
                <a:rect l="T15" t="T16" r="T17" b="T18"/>
                <a:pathLst>
                  <a:path w="316" h="34">
                    <a:moveTo>
                      <a:pt x="0" y="34"/>
                    </a:moveTo>
                    <a:lnTo>
                      <a:pt x="37" y="0"/>
                    </a:lnTo>
                    <a:lnTo>
                      <a:pt x="279" y="0"/>
                    </a:lnTo>
                    <a:lnTo>
                      <a:pt x="316" y="34"/>
                    </a:lnTo>
                    <a:lnTo>
                      <a:pt x="0" y="34"/>
                    </a:lnTo>
                    <a:close/>
                  </a:path>
                </a:pathLst>
              </a:custGeom>
              <a:solidFill>
                <a:srgbClr val="C9C9B6"/>
              </a:solidFill>
              <a:ln w="9525">
                <a:noFill/>
                <a:round/>
              </a:ln>
            </p:spPr>
            <p:txBody>
              <a:bodyPr/>
              <a:lstStyle/>
              <a:p>
                <a:endParaRPr lang="zh-CN" altLang="en-US"/>
              </a:p>
            </p:txBody>
          </p:sp>
          <p:sp>
            <p:nvSpPr>
              <p:cNvPr id="70001" name="Freeform 94"/>
              <p:cNvSpPr/>
              <p:nvPr/>
            </p:nvSpPr>
            <p:spPr bwMode="auto">
              <a:xfrm>
                <a:off x="4808" y="3605"/>
                <a:ext cx="223" cy="24"/>
              </a:xfrm>
              <a:custGeom>
                <a:avLst/>
                <a:gdLst>
                  <a:gd name="T0" fmla="*/ 0 w 223"/>
                  <a:gd name="T1" fmla="*/ 24 h 24"/>
                  <a:gd name="T2" fmla="*/ 26 w 223"/>
                  <a:gd name="T3" fmla="*/ 0 h 24"/>
                  <a:gd name="T4" fmla="*/ 196 w 223"/>
                  <a:gd name="T5" fmla="*/ 0 h 24"/>
                  <a:gd name="T6" fmla="*/ 223 w 223"/>
                  <a:gd name="T7" fmla="*/ 24 h 24"/>
                  <a:gd name="T8" fmla="*/ 0 w 223"/>
                  <a:gd name="T9" fmla="*/ 24 h 24"/>
                  <a:gd name="T10" fmla="*/ 0 60000 65536"/>
                  <a:gd name="T11" fmla="*/ 0 60000 65536"/>
                  <a:gd name="T12" fmla="*/ 0 60000 65536"/>
                  <a:gd name="T13" fmla="*/ 0 60000 65536"/>
                  <a:gd name="T14" fmla="*/ 0 60000 65536"/>
                  <a:gd name="T15" fmla="*/ 0 w 223"/>
                  <a:gd name="T16" fmla="*/ 0 h 24"/>
                  <a:gd name="T17" fmla="*/ 223 w 223"/>
                  <a:gd name="T18" fmla="*/ 24 h 24"/>
                </a:gdLst>
                <a:ahLst/>
                <a:cxnLst>
                  <a:cxn ang="T10">
                    <a:pos x="T0" y="T1"/>
                  </a:cxn>
                  <a:cxn ang="T11">
                    <a:pos x="T2" y="T3"/>
                  </a:cxn>
                  <a:cxn ang="T12">
                    <a:pos x="T4" y="T5"/>
                  </a:cxn>
                  <a:cxn ang="T13">
                    <a:pos x="T6" y="T7"/>
                  </a:cxn>
                  <a:cxn ang="T14">
                    <a:pos x="T8" y="T9"/>
                  </a:cxn>
                </a:cxnLst>
                <a:rect l="T15" t="T16" r="T17" b="T18"/>
                <a:pathLst>
                  <a:path w="223" h="24">
                    <a:moveTo>
                      <a:pt x="0" y="24"/>
                    </a:moveTo>
                    <a:lnTo>
                      <a:pt x="26" y="0"/>
                    </a:lnTo>
                    <a:lnTo>
                      <a:pt x="196" y="0"/>
                    </a:lnTo>
                    <a:lnTo>
                      <a:pt x="223" y="24"/>
                    </a:lnTo>
                    <a:lnTo>
                      <a:pt x="0" y="24"/>
                    </a:lnTo>
                    <a:close/>
                  </a:path>
                </a:pathLst>
              </a:custGeom>
              <a:solidFill>
                <a:srgbClr val="C9C9B6"/>
              </a:solidFill>
              <a:ln w="9525">
                <a:noFill/>
                <a:round/>
              </a:ln>
            </p:spPr>
            <p:txBody>
              <a:bodyPr/>
              <a:lstStyle/>
              <a:p>
                <a:endParaRPr lang="zh-CN" altLang="en-US"/>
              </a:p>
            </p:txBody>
          </p:sp>
          <p:sp>
            <p:nvSpPr>
              <p:cNvPr id="70002" name="Freeform 95"/>
              <p:cNvSpPr/>
              <p:nvPr/>
            </p:nvSpPr>
            <p:spPr bwMode="auto">
              <a:xfrm>
                <a:off x="4808" y="3605"/>
                <a:ext cx="223" cy="24"/>
              </a:xfrm>
              <a:custGeom>
                <a:avLst/>
                <a:gdLst>
                  <a:gd name="T0" fmla="*/ 0 w 223"/>
                  <a:gd name="T1" fmla="*/ 24 h 24"/>
                  <a:gd name="T2" fmla="*/ 26 w 223"/>
                  <a:gd name="T3" fmla="*/ 0 h 24"/>
                  <a:gd name="T4" fmla="*/ 196 w 223"/>
                  <a:gd name="T5" fmla="*/ 0 h 24"/>
                  <a:gd name="T6" fmla="*/ 223 w 223"/>
                  <a:gd name="T7" fmla="*/ 24 h 24"/>
                  <a:gd name="T8" fmla="*/ 0 w 223"/>
                  <a:gd name="T9" fmla="*/ 24 h 24"/>
                  <a:gd name="T10" fmla="*/ 0 60000 65536"/>
                  <a:gd name="T11" fmla="*/ 0 60000 65536"/>
                  <a:gd name="T12" fmla="*/ 0 60000 65536"/>
                  <a:gd name="T13" fmla="*/ 0 60000 65536"/>
                  <a:gd name="T14" fmla="*/ 0 60000 65536"/>
                  <a:gd name="T15" fmla="*/ 0 w 223"/>
                  <a:gd name="T16" fmla="*/ 0 h 24"/>
                  <a:gd name="T17" fmla="*/ 223 w 223"/>
                  <a:gd name="T18" fmla="*/ 24 h 24"/>
                </a:gdLst>
                <a:ahLst/>
                <a:cxnLst>
                  <a:cxn ang="T10">
                    <a:pos x="T0" y="T1"/>
                  </a:cxn>
                  <a:cxn ang="T11">
                    <a:pos x="T2" y="T3"/>
                  </a:cxn>
                  <a:cxn ang="T12">
                    <a:pos x="T4" y="T5"/>
                  </a:cxn>
                  <a:cxn ang="T13">
                    <a:pos x="T6" y="T7"/>
                  </a:cxn>
                  <a:cxn ang="T14">
                    <a:pos x="T8" y="T9"/>
                  </a:cxn>
                </a:cxnLst>
                <a:rect l="T15" t="T16" r="T17" b="T18"/>
                <a:pathLst>
                  <a:path w="223" h="24">
                    <a:moveTo>
                      <a:pt x="0" y="24"/>
                    </a:moveTo>
                    <a:lnTo>
                      <a:pt x="26" y="0"/>
                    </a:lnTo>
                    <a:lnTo>
                      <a:pt x="196" y="0"/>
                    </a:lnTo>
                    <a:lnTo>
                      <a:pt x="223" y="24"/>
                    </a:lnTo>
                    <a:lnTo>
                      <a:pt x="0" y="24"/>
                    </a:lnTo>
                    <a:close/>
                  </a:path>
                </a:pathLst>
              </a:custGeom>
              <a:solidFill>
                <a:srgbClr val="C9C9B6"/>
              </a:solidFill>
              <a:ln w="9525">
                <a:noFill/>
                <a:round/>
              </a:ln>
            </p:spPr>
            <p:txBody>
              <a:bodyPr/>
              <a:lstStyle/>
              <a:p>
                <a:endParaRPr lang="zh-CN" altLang="en-US"/>
              </a:p>
            </p:txBody>
          </p:sp>
          <p:sp>
            <p:nvSpPr>
              <p:cNvPr id="70003" name="Rectangle 96"/>
              <p:cNvSpPr>
                <a:spLocks noChangeArrowheads="1"/>
              </p:cNvSpPr>
              <p:nvPr/>
            </p:nvSpPr>
            <p:spPr bwMode="auto">
              <a:xfrm>
                <a:off x="4808" y="3629"/>
                <a:ext cx="223" cy="175"/>
              </a:xfrm>
              <a:prstGeom prst="rect">
                <a:avLst/>
              </a:prstGeom>
              <a:solidFill>
                <a:srgbClr val="B7B79D"/>
              </a:solidFill>
              <a:ln w="9525">
                <a:noFill/>
                <a:miter lim="800000"/>
              </a:ln>
            </p:spPr>
            <p:txBody>
              <a:bodyPr/>
              <a:lstStyle/>
              <a:p>
                <a:endParaRPr lang="zh-CN" altLang="en-US"/>
              </a:p>
            </p:txBody>
          </p:sp>
          <p:sp>
            <p:nvSpPr>
              <p:cNvPr id="70004" name="Rectangle 97"/>
              <p:cNvSpPr>
                <a:spLocks noChangeArrowheads="1"/>
              </p:cNvSpPr>
              <p:nvPr/>
            </p:nvSpPr>
            <p:spPr bwMode="auto">
              <a:xfrm>
                <a:off x="4762" y="3817"/>
                <a:ext cx="314" cy="78"/>
              </a:xfrm>
              <a:prstGeom prst="rect">
                <a:avLst/>
              </a:prstGeom>
              <a:solidFill>
                <a:srgbClr val="B7B79D"/>
              </a:solidFill>
              <a:ln w="9525">
                <a:noFill/>
                <a:miter lim="800000"/>
              </a:ln>
            </p:spPr>
            <p:txBody>
              <a:bodyPr/>
              <a:lstStyle/>
              <a:p>
                <a:endParaRPr lang="zh-CN" altLang="en-US"/>
              </a:p>
            </p:txBody>
          </p:sp>
          <p:sp>
            <p:nvSpPr>
              <p:cNvPr id="70005" name="Rectangle 98"/>
              <p:cNvSpPr>
                <a:spLocks noChangeArrowheads="1"/>
              </p:cNvSpPr>
              <p:nvPr/>
            </p:nvSpPr>
            <p:spPr bwMode="auto">
              <a:xfrm>
                <a:off x="4828" y="3650"/>
                <a:ext cx="182" cy="135"/>
              </a:xfrm>
              <a:prstGeom prst="rect">
                <a:avLst/>
              </a:prstGeom>
              <a:solidFill>
                <a:srgbClr val="FFFFFF"/>
              </a:solidFill>
              <a:ln w="9525">
                <a:noFill/>
                <a:miter lim="800000"/>
              </a:ln>
            </p:spPr>
            <p:txBody>
              <a:bodyPr/>
              <a:lstStyle/>
              <a:p>
                <a:endParaRPr lang="zh-CN" altLang="en-US"/>
              </a:p>
            </p:txBody>
          </p:sp>
          <p:sp>
            <p:nvSpPr>
              <p:cNvPr id="70006" name="Line 99"/>
              <p:cNvSpPr>
                <a:spLocks noChangeShapeType="1"/>
              </p:cNvSpPr>
              <p:nvPr/>
            </p:nvSpPr>
            <p:spPr bwMode="auto">
              <a:xfrm flipH="1">
                <a:off x="4977" y="3846"/>
                <a:ext cx="74" cy="1"/>
              </a:xfrm>
              <a:prstGeom prst="line">
                <a:avLst/>
              </a:prstGeom>
              <a:noFill/>
              <a:ln w="9525">
                <a:solidFill>
                  <a:srgbClr val="000000"/>
                </a:solidFill>
                <a:round/>
              </a:ln>
            </p:spPr>
            <p:txBody>
              <a:bodyPr/>
              <a:lstStyle/>
              <a:p>
                <a:endParaRPr lang="zh-CN" altLang="en-US"/>
              </a:p>
            </p:txBody>
          </p:sp>
          <p:grpSp>
            <p:nvGrpSpPr>
              <p:cNvPr id="70007" name="Group 100"/>
              <p:cNvGrpSpPr/>
              <p:nvPr/>
            </p:nvGrpSpPr>
            <p:grpSpPr bwMode="auto">
              <a:xfrm>
                <a:off x="4752" y="3901"/>
                <a:ext cx="334" cy="51"/>
                <a:chOff x="4752" y="3901"/>
                <a:chExt cx="334" cy="51"/>
              </a:xfrm>
            </p:grpSpPr>
            <p:sp>
              <p:nvSpPr>
                <p:cNvPr id="70008" name="Freeform 101"/>
                <p:cNvSpPr/>
                <p:nvPr/>
              </p:nvSpPr>
              <p:spPr bwMode="auto">
                <a:xfrm>
                  <a:off x="4752" y="3901"/>
                  <a:ext cx="334" cy="38"/>
                </a:xfrm>
                <a:custGeom>
                  <a:avLst/>
                  <a:gdLst>
                    <a:gd name="T0" fmla="*/ 0 w 334"/>
                    <a:gd name="T1" fmla="*/ 38 h 38"/>
                    <a:gd name="T2" fmla="*/ 39 w 334"/>
                    <a:gd name="T3" fmla="*/ 0 h 38"/>
                    <a:gd name="T4" fmla="*/ 295 w 334"/>
                    <a:gd name="T5" fmla="*/ 0 h 38"/>
                    <a:gd name="T6" fmla="*/ 334 w 334"/>
                    <a:gd name="T7" fmla="*/ 38 h 38"/>
                    <a:gd name="T8" fmla="*/ 0 w 334"/>
                    <a:gd name="T9" fmla="*/ 38 h 38"/>
                    <a:gd name="T10" fmla="*/ 0 60000 65536"/>
                    <a:gd name="T11" fmla="*/ 0 60000 65536"/>
                    <a:gd name="T12" fmla="*/ 0 60000 65536"/>
                    <a:gd name="T13" fmla="*/ 0 60000 65536"/>
                    <a:gd name="T14" fmla="*/ 0 60000 65536"/>
                    <a:gd name="T15" fmla="*/ 0 w 334"/>
                    <a:gd name="T16" fmla="*/ 0 h 38"/>
                    <a:gd name="T17" fmla="*/ 334 w 334"/>
                    <a:gd name="T18" fmla="*/ 38 h 38"/>
                  </a:gdLst>
                  <a:ahLst/>
                  <a:cxnLst>
                    <a:cxn ang="T10">
                      <a:pos x="T0" y="T1"/>
                    </a:cxn>
                    <a:cxn ang="T11">
                      <a:pos x="T2" y="T3"/>
                    </a:cxn>
                    <a:cxn ang="T12">
                      <a:pos x="T4" y="T5"/>
                    </a:cxn>
                    <a:cxn ang="T13">
                      <a:pos x="T6" y="T7"/>
                    </a:cxn>
                    <a:cxn ang="T14">
                      <a:pos x="T8" y="T9"/>
                    </a:cxn>
                  </a:cxnLst>
                  <a:rect l="T15" t="T16" r="T17" b="T18"/>
                  <a:pathLst>
                    <a:path w="334" h="38">
                      <a:moveTo>
                        <a:pt x="0" y="38"/>
                      </a:moveTo>
                      <a:lnTo>
                        <a:pt x="39" y="0"/>
                      </a:lnTo>
                      <a:lnTo>
                        <a:pt x="295" y="0"/>
                      </a:lnTo>
                      <a:lnTo>
                        <a:pt x="334" y="38"/>
                      </a:lnTo>
                      <a:lnTo>
                        <a:pt x="0" y="38"/>
                      </a:lnTo>
                      <a:close/>
                    </a:path>
                  </a:pathLst>
                </a:custGeom>
                <a:solidFill>
                  <a:srgbClr val="C9C9B6"/>
                </a:solidFill>
                <a:ln w="9525">
                  <a:noFill/>
                  <a:round/>
                </a:ln>
              </p:spPr>
              <p:txBody>
                <a:bodyPr/>
                <a:lstStyle/>
                <a:p>
                  <a:endParaRPr lang="zh-CN" altLang="en-US"/>
                </a:p>
              </p:txBody>
            </p:sp>
            <p:sp>
              <p:nvSpPr>
                <p:cNvPr id="70009" name="Freeform 102"/>
                <p:cNvSpPr/>
                <p:nvPr/>
              </p:nvSpPr>
              <p:spPr bwMode="auto">
                <a:xfrm>
                  <a:off x="4752" y="3901"/>
                  <a:ext cx="334" cy="38"/>
                </a:xfrm>
                <a:custGeom>
                  <a:avLst/>
                  <a:gdLst>
                    <a:gd name="T0" fmla="*/ 0 w 334"/>
                    <a:gd name="T1" fmla="*/ 38 h 38"/>
                    <a:gd name="T2" fmla="*/ 39 w 334"/>
                    <a:gd name="T3" fmla="*/ 0 h 38"/>
                    <a:gd name="T4" fmla="*/ 295 w 334"/>
                    <a:gd name="T5" fmla="*/ 0 h 38"/>
                    <a:gd name="T6" fmla="*/ 334 w 334"/>
                    <a:gd name="T7" fmla="*/ 38 h 38"/>
                    <a:gd name="T8" fmla="*/ 0 w 334"/>
                    <a:gd name="T9" fmla="*/ 38 h 38"/>
                    <a:gd name="T10" fmla="*/ 0 60000 65536"/>
                    <a:gd name="T11" fmla="*/ 0 60000 65536"/>
                    <a:gd name="T12" fmla="*/ 0 60000 65536"/>
                    <a:gd name="T13" fmla="*/ 0 60000 65536"/>
                    <a:gd name="T14" fmla="*/ 0 60000 65536"/>
                    <a:gd name="T15" fmla="*/ 0 w 334"/>
                    <a:gd name="T16" fmla="*/ 0 h 38"/>
                    <a:gd name="T17" fmla="*/ 334 w 334"/>
                    <a:gd name="T18" fmla="*/ 38 h 38"/>
                  </a:gdLst>
                  <a:ahLst/>
                  <a:cxnLst>
                    <a:cxn ang="T10">
                      <a:pos x="T0" y="T1"/>
                    </a:cxn>
                    <a:cxn ang="T11">
                      <a:pos x="T2" y="T3"/>
                    </a:cxn>
                    <a:cxn ang="T12">
                      <a:pos x="T4" y="T5"/>
                    </a:cxn>
                    <a:cxn ang="T13">
                      <a:pos x="T6" y="T7"/>
                    </a:cxn>
                    <a:cxn ang="T14">
                      <a:pos x="T8" y="T9"/>
                    </a:cxn>
                  </a:cxnLst>
                  <a:rect l="T15" t="T16" r="T17" b="T18"/>
                  <a:pathLst>
                    <a:path w="334" h="38">
                      <a:moveTo>
                        <a:pt x="0" y="38"/>
                      </a:moveTo>
                      <a:lnTo>
                        <a:pt x="39" y="0"/>
                      </a:lnTo>
                      <a:lnTo>
                        <a:pt x="295" y="0"/>
                      </a:lnTo>
                      <a:lnTo>
                        <a:pt x="334" y="38"/>
                      </a:lnTo>
                      <a:lnTo>
                        <a:pt x="0" y="38"/>
                      </a:lnTo>
                      <a:close/>
                    </a:path>
                  </a:pathLst>
                </a:custGeom>
                <a:solidFill>
                  <a:srgbClr val="C9C9B6"/>
                </a:solidFill>
                <a:ln w="9525">
                  <a:noFill/>
                  <a:round/>
                </a:ln>
              </p:spPr>
              <p:txBody>
                <a:bodyPr/>
                <a:lstStyle/>
                <a:p>
                  <a:endParaRPr lang="zh-CN" altLang="en-US"/>
                </a:p>
              </p:txBody>
            </p:sp>
            <p:sp>
              <p:nvSpPr>
                <p:cNvPr id="70010" name="Rectangle 103"/>
                <p:cNvSpPr>
                  <a:spLocks noChangeArrowheads="1"/>
                </p:cNvSpPr>
                <p:nvPr/>
              </p:nvSpPr>
              <p:spPr bwMode="auto">
                <a:xfrm>
                  <a:off x="4754" y="3937"/>
                  <a:ext cx="330" cy="15"/>
                </a:xfrm>
                <a:prstGeom prst="rect">
                  <a:avLst/>
                </a:prstGeom>
                <a:solidFill>
                  <a:srgbClr val="BAB79D"/>
                </a:solidFill>
                <a:ln w="9525">
                  <a:noFill/>
                  <a:miter lim="800000"/>
                </a:ln>
              </p:spPr>
              <p:txBody>
                <a:bodyPr/>
                <a:lstStyle/>
                <a:p>
                  <a:endParaRPr lang="zh-CN" altLang="en-US"/>
                </a:p>
              </p:txBody>
            </p:sp>
          </p:grpSp>
        </p:grpSp>
      </p:grpSp>
      <p:grpSp>
        <p:nvGrpSpPr>
          <p:cNvPr id="69658" name="Group 104"/>
          <p:cNvGrpSpPr/>
          <p:nvPr/>
        </p:nvGrpSpPr>
        <p:grpSpPr bwMode="auto">
          <a:xfrm>
            <a:off x="579438" y="2509838"/>
            <a:ext cx="504825" cy="517525"/>
            <a:chOff x="101" y="1539"/>
            <a:chExt cx="343" cy="352"/>
          </a:xfrm>
        </p:grpSpPr>
        <p:grpSp>
          <p:nvGrpSpPr>
            <p:cNvPr id="69971" name="Group 105"/>
            <p:cNvGrpSpPr/>
            <p:nvPr/>
          </p:nvGrpSpPr>
          <p:grpSpPr bwMode="auto">
            <a:xfrm>
              <a:off x="109" y="1545"/>
              <a:ext cx="335" cy="346"/>
              <a:chOff x="109" y="1545"/>
              <a:chExt cx="335" cy="346"/>
            </a:xfrm>
          </p:grpSpPr>
          <p:sp>
            <p:nvSpPr>
              <p:cNvPr id="69985" name="Freeform 106"/>
              <p:cNvSpPr/>
              <p:nvPr/>
            </p:nvSpPr>
            <p:spPr bwMode="auto">
              <a:xfrm>
                <a:off x="118" y="1724"/>
                <a:ext cx="316" cy="34"/>
              </a:xfrm>
              <a:custGeom>
                <a:avLst/>
                <a:gdLst>
                  <a:gd name="T0" fmla="*/ 0 w 316"/>
                  <a:gd name="T1" fmla="*/ 34 h 34"/>
                  <a:gd name="T2" fmla="*/ 37 w 316"/>
                  <a:gd name="T3" fmla="*/ 0 h 34"/>
                  <a:gd name="T4" fmla="*/ 278 w 316"/>
                  <a:gd name="T5" fmla="*/ 0 h 34"/>
                  <a:gd name="T6" fmla="*/ 316 w 316"/>
                  <a:gd name="T7" fmla="*/ 34 h 34"/>
                  <a:gd name="T8" fmla="*/ 0 w 316"/>
                  <a:gd name="T9" fmla="*/ 34 h 34"/>
                  <a:gd name="T10" fmla="*/ 0 60000 65536"/>
                  <a:gd name="T11" fmla="*/ 0 60000 65536"/>
                  <a:gd name="T12" fmla="*/ 0 60000 65536"/>
                  <a:gd name="T13" fmla="*/ 0 60000 65536"/>
                  <a:gd name="T14" fmla="*/ 0 60000 65536"/>
                  <a:gd name="T15" fmla="*/ 0 w 316"/>
                  <a:gd name="T16" fmla="*/ 0 h 34"/>
                  <a:gd name="T17" fmla="*/ 316 w 316"/>
                  <a:gd name="T18" fmla="*/ 34 h 34"/>
                </a:gdLst>
                <a:ahLst/>
                <a:cxnLst>
                  <a:cxn ang="T10">
                    <a:pos x="T0" y="T1"/>
                  </a:cxn>
                  <a:cxn ang="T11">
                    <a:pos x="T2" y="T3"/>
                  </a:cxn>
                  <a:cxn ang="T12">
                    <a:pos x="T4" y="T5"/>
                  </a:cxn>
                  <a:cxn ang="T13">
                    <a:pos x="T6" y="T7"/>
                  </a:cxn>
                  <a:cxn ang="T14">
                    <a:pos x="T8" y="T9"/>
                  </a:cxn>
                </a:cxnLst>
                <a:rect l="T15" t="T16" r="T17" b="T18"/>
                <a:pathLst>
                  <a:path w="316" h="34">
                    <a:moveTo>
                      <a:pt x="0" y="34"/>
                    </a:moveTo>
                    <a:lnTo>
                      <a:pt x="37" y="0"/>
                    </a:lnTo>
                    <a:lnTo>
                      <a:pt x="278" y="0"/>
                    </a:lnTo>
                    <a:lnTo>
                      <a:pt x="316" y="34"/>
                    </a:lnTo>
                    <a:lnTo>
                      <a:pt x="0" y="34"/>
                    </a:lnTo>
                    <a:close/>
                  </a:path>
                </a:pathLst>
              </a:custGeom>
              <a:solidFill>
                <a:srgbClr val="000000"/>
              </a:solidFill>
              <a:ln w="9525">
                <a:noFill/>
                <a:round/>
              </a:ln>
            </p:spPr>
            <p:txBody>
              <a:bodyPr/>
              <a:lstStyle/>
              <a:p>
                <a:endParaRPr lang="zh-CN" altLang="en-US"/>
              </a:p>
            </p:txBody>
          </p:sp>
          <p:sp>
            <p:nvSpPr>
              <p:cNvPr id="69986" name="Freeform 107"/>
              <p:cNvSpPr/>
              <p:nvPr/>
            </p:nvSpPr>
            <p:spPr bwMode="auto">
              <a:xfrm>
                <a:off x="118" y="1724"/>
                <a:ext cx="316" cy="34"/>
              </a:xfrm>
              <a:custGeom>
                <a:avLst/>
                <a:gdLst>
                  <a:gd name="T0" fmla="*/ 0 w 316"/>
                  <a:gd name="T1" fmla="*/ 34 h 34"/>
                  <a:gd name="T2" fmla="*/ 37 w 316"/>
                  <a:gd name="T3" fmla="*/ 0 h 34"/>
                  <a:gd name="T4" fmla="*/ 278 w 316"/>
                  <a:gd name="T5" fmla="*/ 0 h 34"/>
                  <a:gd name="T6" fmla="*/ 316 w 316"/>
                  <a:gd name="T7" fmla="*/ 34 h 34"/>
                  <a:gd name="T8" fmla="*/ 0 w 316"/>
                  <a:gd name="T9" fmla="*/ 34 h 34"/>
                  <a:gd name="T10" fmla="*/ 0 60000 65536"/>
                  <a:gd name="T11" fmla="*/ 0 60000 65536"/>
                  <a:gd name="T12" fmla="*/ 0 60000 65536"/>
                  <a:gd name="T13" fmla="*/ 0 60000 65536"/>
                  <a:gd name="T14" fmla="*/ 0 60000 65536"/>
                  <a:gd name="T15" fmla="*/ 0 w 316"/>
                  <a:gd name="T16" fmla="*/ 0 h 34"/>
                  <a:gd name="T17" fmla="*/ 316 w 316"/>
                  <a:gd name="T18" fmla="*/ 34 h 34"/>
                </a:gdLst>
                <a:ahLst/>
                <a:cxnLst>
                  <a:cxn ang="T10">
                    <a:pos x="T0" y="T1"/>
                  </a:cxn>
                  <a:cxn ang="T11">
                    <a:pos x="T2" y="T3"/>
                  </a:cxn>
                  <a:cxn ang="T12">
                    <a:pos x="T4" y="T5"/>
                  </a:cxn>
                  <a:cxn ang="T13">
                    <a:pos x="T6" y="T7"/>
                  </a:cxn>
                  <a:cxn ang="T14">
                    <a:pos x="T8" y="T9"/>
                  </a:cxn>
                </a:cxnLst>
                <a:rect l="T15" t="T16" r="T17" b="T18"/>
                <a:pathLst>
                  <a:path w="316" h="34">
                    <a:moveTo>
                      <a:pt x="0" y="34"/>
                    </a:moveTo>
                    <a:lnTo>
                      <a:pt x="37" y="0"/>
                    </a:lnTo>
                    <a:lnTo>
                      <a:pt x="278" y="0"/>
                    </a:lnTo>
                    <a:lnTo>
                      <a:pt x="316" y="34"/>
                    </a:lnTo>
                    <a:lnTo>
                      <a:pt x="0" y="34"/>
                    </a:lnTo>
                    <a:close/>
                  </a:path>
                </a:pathLst>
              </a:custGeom>
              <a:solidFill>
                <a:srgbClr val="000000"/>
              </a:solidFill>
              <a:ln w="9525">
                <a:noFill/>
                <a:round/>
              </a:ln>
            </p:spPr>
            <p:txBody>
              <a:bodyPr/>
              <a:lstStyle/>
              <a:p>
                <a:endParaRPr lang="zh-CN" altLang="en-US"/>
              </a:p>
            </p:txBody>
          </p:sp>
          <p:sp>
            <p:nvSpPr>
              <p:cNvPr id="69987" name="Freeform 108"/>
              <p:cNvSpPr/>
              <p:nvPr/>
            </p:nvSpPr>
            <p:spPr bwMode="auto">
              <a:xfrm>
                <a:off x="165" y="1545"/>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 name="T10" fmla="*/ 0 60000 65536"/>
                  <a:gd name="T11" fmla="*/ 0 60000 65536"/>
                  <a:gd name="T12" fmla="*/ 0 60000 65536"/>
                  <a:gd name="T13" fmla="*/ 0 60000 65536"/>
                  <a:gd name="T14" fmla="*/ 0 60000 65536"/>
                  <a:gd name="T15" fmla="*/ 0 w 223"/>
                  <a:gd name="T16" fmla="*/ 0 h 23"/>
                  <a:gd name="T17" fmla="*/ 223 w 223"/>
                  <a:gd name="T18" fmla="*/ 23 h 23"/>
                </a:gdLst>
                <a:ahLst/>
                <a:cxnLst>
                  <a:cxn ang="T10">
                    <a:pos x="T0" y="T1"/>
                  </a:cxn>
                  <a:cxn ang="T11">
                    <a:pos x="T2" y="T3"/>
                  </a:cxn>
                  <a:cxn ang="T12">
                    <a:pos x="T4" y="T5"/>
                  </a:cxn>
                  <a:cxn ang="T13">
                    <a:pos x="T6" y="T7"/>
                  </a:cxn>
                  <a:cxn ang="T14">
                    <a:pos x="T8" y="T9"/>
                  </a:cxn>
                </a:cxnLst>
                <a:rect l="T15" t="T16" r="T17" b="T18"/>
                <a:pathLst>
                  <a:path w="223" h="23">
                    <a:moveTo>
                      <a:pt x="0" y="23"/>
                    </a:moveTo>
                    <a:lnTo>
                      <a:pt x="27" y="0"/>
                    </a:lnTo>
                    <a:lnTo>
                      <a:pt x="196" y="0"/>
                    </a:lnTo>
                    <a:lnTo>
                      <a:pt x="223" y="23"/>
                    </a:lnTo>
                    <a:lnTo>
                      <a:pt x="0" y="23"/>
                    </a:lnTo>
                    <a:close/>
                  </a:path>
                </a:pathLst>
              </a:custGeom>
              <a:solidFill>
                <a:srgbClr val="000000"/>
              </a:solidFill>
              <a:ln w="9525">
                <a:noFill/>
                <a:round/>
              </a:ln>
            </p:spPr>
            <p:txBody>
              <a:bodyPr/>
              <a:lstStyle/>
              <a:p>
                <a:endParaRPr lang="zh-CN" altLang="en-US"/>
              </a:p>
            </p:txBody>
          </p:sp>
          <p:sp>
            <p:nvSpPr>
              <p:cNvPr id="69988" name="Freeform 109"/>
              <p:cNvSpPr/>
              <p:nvPr/>
            </p:nvSpPr>
            <p:spPr bwMode="auto">
              <a:xfrm>
                <a:off x="165" y="1545"/>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 name="T10" fmla="*/ 0 60000 65536"/>
                  <a:gd name="T11" fmla="*/ 0 60000 65536"/>
                  <a:gd name="T12" fmla="*/ 0 60000 65536"/>
                  <a:gd name="T13" fmla="*/ 0 60000 65536"/>
                  <a:gd name="T14" fmla="*/ 0 60000 65536"/>
                  <a:gd name="T15" fmla="*/ 0 w 223"/>
                  <a:gd name="T16" fmla="*/ 0 h 23"/>
                  <a:gd name="T17" fmla="*/ 223 w 223"/>
                  <a:gd name="T18" fmla="*/ 23 h 23"/>
                </a:gdLst>
                <a:ahLst/>
                <a:cxnLst>
                  <a:cxn ang="T10">
                    <a:pos x="T0" y="T1"/>
                  </a:cxn>
                  <a:cxn ang="T11">
                    <a:pos x="T2" y="T3"/>
                  </a:cxn>
                  <a:cxn ang="T12">
                    <a:pos x="T4" y="T5"/>
                  </a:cxn>
                  <a:cxn ang="T13">
                    <a:pos x="T6" y="T7"/>
                  </a:cxn>
                  <a:cxn ang="T14">
                    <a:pos x="T8" y="T9"/>
                  </a:cxn>
                </a:cxnLst>
                <a:rect l="T15" t="T16" r="T17" b="T18"/>
                <a:pathLst>
                  <a:path w="223" h="23">
                    <a:moveTo>
                      <a:pt x="0" y="23"/>
                    </a:moveTo>
                    <a:lnTo>
                      <a:pt x="27" y="0"/>
                    </a:lnTo>
                    <a:lnTo>
                      <a:pt x="196" y="0"/>
                    </a:lnTo>
                    <a:lnTo>
                      <a:pt x="223" y="23"/>
                    </a:lnTo>
                    <a:lnTo>
                      <a:pt x="0" y="23"/>
                    </a:lnTo>
                    <a:close/>
                  </a:path>
                </a:pathLst>
              </a:custGeom>
              <a:solidFill>
                <a:srgbClr val="000000"/>
              </a:solidFill>
              <a:ln w="9525">
                <a:noFill/>
                <a:round/>
              </a:ln>
            </p:spPr>
            <p:txBody>
              <a:bodyPr/>
              <a:lstStyle/>
              <a:p>
                <a:endParaRPr lang="zh-CN" altLang="en-US"/>
              </a:p>
            </p:txBody>
          </p:sp>
          <p:sp>
            <p:nvSpPr>
              <p:cNvPr id="69989" name="Rectangle 110"/>
              <p:cNvSpPr>
                <a:spLocks noChangeArrowheads="1"/>
              </p:cNvSpPr>
              <p:nvPr/>
            </p:nvSpPr>
            <p:spPr bwMode="auto">
              <a:xfrm>
                <a:off x="165" y="1568"/>
                <a:ext cx="223" cy="175"/>
              </a:xfrm>
              <a:prstGeom prst="rect">
                <a:avLst/>
              </a:prstGeom>
              <a:solidFill>
                <a:srgbClr val="000000"/>
              </a:solidFill>
              <a:ln w="9525">
                <a:noFill/>
                <a:miter lim="800000"/>
              </a:ln>
            </p:spPr>
            <p:txBody>
              <a:bodyPr/>
              <a:lstStyle/>
              <a:p>
                <a:endParaRPr lang="zh-CN" altLang="en-US"/>
              </a:p>
            </p:txBody>
          </p:sp>
          <p:sp>
            <p:nvSpPr>
              <p:cNvPr id="69990" name="Rectangle 111"/>
              <p:cNvSpPr>
                <a:spLocks noChangeArrowheads="1"/>
              </p:cNvSpPr>
              <p:nvPr/>
            </p:nvSpPr>
            <p:spPr bwMode="auto">
              <a:xfrm>
                <a:off x="120" y="1756"/>
                <a:ext cx="314" cy="78"/>
              </a:xfrm>
              <a:prstGeom prst="rect">
                <a:avLst/>
              </a:prstGeom>
              <a:solidFill>
                <a:srgbClr val="000000"/>
              </a:solidFill>
              <a:ln w="9525">
                <a:noFill/>
                <a:miter lim="800000"/>
              </a:ln>
            </p:spPr>
            <p:txBody>
              <a:bodyPr/>
              <a:lstStyle/>
              <a:p>
                <a:endParaRPr lang="zh-CN" altLang="en-US"/>
              </a:p>
            </p:txBody>
          </p:sp>
          <p:sp>
            <p:nvSpPr>
              <p:cNvPr id="69991" name="Rectangle 112"/>
              <p:cNvSpPr>
                <a:spLocks noChangeArrowheads="1"/>
              </p:cNvSpPr>
              <p:nvPr/>
            </p:nvSpPr>
            <p:spPr bwMode="auto">
              <a:xfrm>
                <a:off x="186" y="1589"/>
                <a:ext cx="182" cy="135"/>
              </a:xfrm>
              <a:prstGeom prst="rect">
                <a:avLst/>
              </a:prstGeom>
              <a:solidFill>
                <a:srgbClr val="000000"/>
              </a:solidFill>
              <a:ln w="9525">
                <a:noFill/>
                <a:miter lim="800000"/>
              </a:ln>
            </p:spPr>
            <p:txBody>
              <a:bodyPr/>
              <a:lstStyle/>
              <a:p>
                <a:endParaRPr lang="zh-CN" altLang="en-US"/>
              </a:p>
            </p:txBody>
          </p:sp>
          <p:sp>
            <p:nvSpPr>
              <p:cNvPr id="69992" name="Line 113"/>
              <p:cNvSpPr>
                <a:spLocks noChangeShapeType="1"/>
              </p:cNvSpPr>
              <p:nvPr/>
            </p:nvSpPr>
            <p:spPr bwMode="auto">
              <a:xfrm flipH="1">
                <a:off x="335" y="1786"/>
                <a:ext cx="74" cy="1"/>
              </a:xfrm>
              <a:prstGeom prst="line">
                <a:avLst/>
              </a:prstGeom>
              <a:noFill/>
              <a:ln w="9525">
                <a:solidFill>
                  <a:srgbClr val="000000"/>
                </a:solidFill>
                <a:round/>
              </a:ln>
            </p:spPr>
            <p:txBody>
              <a:bodyPr/>
              <a:lstStyle/>
              <a:p>
                <a:endParaRPr lang="zh-CN" altLang="en-US"/>
              </a:p>
            </p:txBody>
          </p:sp>
          <p:grpSp>
            <p:nvGrpSpPr>
              <p:cNvPr id="69993" name="Group 114"/>
              <p:cNvGrpSpPr/>
              <p:nvPr/>
            </p:nvGrpSpPr>
            <p:grpSpPr bwMode="auto">
              <a:xfrm>
                <a:off x="109" y="1841"/>
                <a:ext cx="335" cy="50"/>
                <a:chOff x="109" y="1841"/>
                <a:chExt cx="335" cy="50"/>
              </a:xfrm>
            </p:grpSpPr>
            <p:sp>
              <p:nvSpPr>
                <p:cNvPr id="69994" name="Freeform 115"/>
                <p:cNvSpPr/>
                <p:nvPr/>
              </p:nvSpPr>
              <p:spPr bwMode="auto">
                <a:xfrm>
                  <a:off x="109" y="1841"/>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 name="T10" fmla="*/ 0 60000 65536"/>
                    <a:gd name="T11" fmla="*/ 0 60000 65536"/>
                    <a:gd name="T12" fmla="*/ 0 60000 65536"/>
                    <a:gd name="T13" fmla="*/ 0 60000 65536"/>
                    <a:gd name="T14" fmla="*/ 0 60000 65536"/>
                    <a:gd name="T15" fmla="*/ 0 w 335"/>
                    <a:gd name="T16" fmla="*/ 0 h 38"/>
                    <a:gd name="T17" fmla="*/ 335 w 335"/>
                    <a:gd name="T18" fmla="*/ 38 h 38"/>
                  </a:gdLst>
                  <a:ahLst/>
                  <a:cxnLst>
                    <a:cxn ang="T10">
                      <a:pos x="T0" y="T1"/>
                    </a:cxn>
                    <a:cxn ang="T11">
                      <a:pos x="T2" y="T3"/>
                    </a:cxn>
                    <a:cxn ang="T12">
                      <a:pos x="T4" y="T5"/>
                    </a:cxn>
                    <a:cxn ang="T13">
                      <a:pos x="T6" y="T7"/>
                    </a:cxn>
                    <a:cxn ang="T14">
                      <a:pos x="T8" y="T9"/>
                    </a:cxn>
                  </a:cxnLst>
                  <a:rect l="T15" t="T16" r="T17" b="T18"/>
                  <a:pathLst>
                    <a:path w="335" h="38">
                      <a:moveTo>
                        <a:pt x="0" y="38"/>
                      </a:moveTo>
                      <a:lnTo>
                        <a:pt x="40" y="0"/>
                      </a:lnTo>
                      <a:lnTo>
                        <a:pt x="296" y="0"/>
                      </a:lnTo>
                      <a:lnTo>
                        <a:pt x="335" y="38"/>
                      </a:lnTo>
                      <a:lnTo>
                        <a:pt x="0" y="38"/>
                      </a:lnTo>
                      <a:close/>
                    </a:path>
                  </a:pathLst>
                </a:custGeom>
                <a:solidFill>
                  <a:srgbClr val="000000"/>
                </a:solidFill>
                <a:ln w="9525">
                  <a:noFill/>
                  <a:round/>
                </a:ln>
              </p:spPr>
              <p:txBody>
                <a:bodyPr/>
                <a:lstStyle/>
                <a:p>
                  <a:endParaRPr lang="zh-CN" altLang="en-US"/>
                </a:p>
              </p:txBody>
            </p:sp>
            <p:sp>
              <p:nvSpPr>
                <p:cNvPr id="69995" name="Freeform 116"/>
                <p:cNvSpPr/>
                <p:nvPr/>
              </p:nvSpPr>
              <p:spPr bwMode="auto">
                <a:xfrm>
                  <a:off x="109" y="1841"/>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 name="T10" fmla="*/ 0 60000 65536"/>
                    <a:gd name="T11" fmla="*/ 0 60000 65536"/>
                    <a:gd name="T12" fmla="*/ 0 60000 65536"/>
                    <a:gd name="T13" fmla="*/ 0 60000 65536"/>
                    <a:gd name="T14" fmla="*/ 0 60000 65536"/>
                    <a:gd name="T15" fmla="*/ 0 w 335"/>
                    <a:gd name="T16" fmla="*/ 0 h 38"/>
                    <a:gd name="T17" fmla="*/ 335 w 335"/>
                    <a:gd name="T18" fmla="*/ 38 h 38"/>
                  </a:gdLst>
                  <a:ahLst/>
                  <a:cxnLst>
                    <a:cxn ang="T10">
                      <a:pos x="T0" y="T1"/>
                    </a:cxn>
                    <a:cxn ang="T11">
                      <a:pos x="T2" y="T3"/>
                    </a:cxn>
                    <a:cxn ang="T12">
                      <a:pos x="T4" y="T5"/>
                    </a:cxn>
                    <a:cxn ang="T13">
                      <a:pos x="T6" y="T7"/>
                    </a:cxn>
                    <a:cxn ang="T14">
                      <a:pos x="T8" y="T9"/>
                    </a:cxn>
                  </a:cxnLst>
                  <a:rect l="T15" t="T16" r="T17" b="T18"/>
                  <a:pathLst>
                    <a:path w="335" h="38">
                      <a:moveTo>
                        <a:pt x="0" y="38"/>
                      </a:moveTo>
                      <a:lnTo>
                        <a:pt x="40" y="0"/>
                      </a:lnTo>
                      <a:lnTo>
                        <a:pt x="296" y="0"/>
                      </a:lnTo>
                      <a:lnTo>
                        <a:pt x="335" y="38"/>
                      </a:lnTo>
                      <a:lnTo>
                        <a:pt x="0" y="38"/>
                      </a:lnTo>
                      <a:close/>
                    </a:path>
                  </a:pathLst>
                </a:custGeom>
                <a:solidFill>
                  <a:srgbClr val="000000"/>
                </a:solidFill>
                <a:ln w="9525">
                  <a:noFill/>
                  <a:round/>
                </a:ln>
              </p:spPr>
              <p:txBody>
                <a:bodyPr/>
                <a:lstStyle/>
                <a:p>
                  <a:endParaRPr lang="zh-CN" altLang="en-US"/>
                </a:p>
              </p:txBody>
            </p:sp>
            <p:sp>
              <p:nvSpPr>
                <p:cNvPr id="69996" name="Rectangle 117"/>
                <p:cNvSpPr>
                  <a:spLocks noChangeArrowheads="1"/>
                </p:cNvSpPr>
                <p:nvPr/>
              </p:nvSpPr>
              <p:spPr bwMode="auto">
                <a:xfrm>
                  <a:off x="112" y="1876"/>
                  <a:ext cx="330" cy="15"/>
                </a:xfrm>
                <a:prstGeom prst="rect">
                  <a:avLst/>
                </a:prstGeom>
                <a:solidFill>
                  <a:srgbClr val="000000"/>
                </a:solidFill>
                <a:ln w="9525">
                  <a:noFill/>
                  <a:miter lim="800000"/>
                </a:ln>
              </p:spPr>
              <p:txBody>
                <a:bodyPr/>
                <a:lstStyle/>
                <a:p>
                  <a:endParaRPr lang="zh-CN" altLang="en-US"/>
                </a:p>
              </p:txBody>
            </p:sp>
          </p:grpSp>
        </p:grpSp>
        <p:grpSp>
          <p:nvGrpSpPr>
            <p:cNvPr id="69972" name="Group 118"/>
            <p:cNvGrpSpPr/>
            <p:nvPr/>
          </p:nvGrpSpPr>
          <p:grpSpPr bwMode="auto">
            <a:xfrm>
              <a:off x="101" y="1539"/>
              <a:ext cx="335" cy="346"/>
              <a:chOff x="101" y="1539"/>
              <a:chExt cx="335" cy="346"/>
            </a:xfrm>
          </p:grpSpPr>
          <p:sp>
            <p:nvSpPr>
              <p:cNvPr id="69973" name="Freeform 119"/>
              <p:cNvSpPr/>
              <p:nvPr/>
            </p:nvSpPr>
            <p:spPr bwMode="auto">
              <a:xfrm>
                <a:off x="109" y="1718"/>
                <a:ext cx="316" cy="34"/>
              </a:xfrm>
              <a:custGeom>
                <a:avLst/>
                <a:gdLst>
                  <a:gd name="T0" fmla="*/ 0 w 316"/>
                  <a:gd name="T1" fmla="*/ 34 h 34"/>
                  <a:gd name="T2" fmla="*/ 38 w 316"/>
                  <a:gd name="T3" fmla="*/ 0 h 34"/>
                  <a:gd name="T4" fmla="*/ 279 w 316"/>
                  <a:gd name="T5" fmla="*/ 0 h 34"/>
                  <a:gd name="T6" fmla="*/ 316 w 316"/>
                  <a:gd name="T7" fmla="*/ 34 h 34"/>
                  <a:gd name="T8" fmla="*/ 0 w 316"/>
                  <a:gd name="T9" fmla="*/ 34 h 34"/>
                  <a:gd name="T10" fmla="*/ 0 60000 65536"/>
                  <a:gd name="T11" fmla="*/ 0 60000 65536"/>
                  <a:gd name="T12" fmla="*/ 0 60000 65536"/>
                  <a:gd name="T13" fmla="*/ 0 60000 65536"/>
                  <a:gd name="T14" fmla="*/ 0 60000 65536"/>
                  <a:gd name="T15" fmla="*/ 0 w 316"/>
                  <a:gd name="T16" fmla="*/ 0 h 34"/>
                  <a:gd name="T17" fmla="*/ 316 w 316"/>
                  <a:gd name="T18" fmla="*/ 34 h 34"/>
                </a:gdLst>
                <a:ahLst/>
                <a:cxnLst>
                  <a:cxn ang="T10">
                    <a:pos x="T0" y="T1"/>
                  </a:cxn>
                  <a:cxn ang="T11">
                    <a:pos x="T2" y="T3"/>
                  </a:cxn>
                  <a:cxn ang="T12">
                    <a:pos x="T4" y="T5"/>
                  </a:cxn>
                  <a:cxn ang="T13">
                    <a:pos x="T6" y="T7"/>
                  </a:cxn>
                  <a:cxn ang="T14">
                    <a:pos x="T8" y="T9"/>
                  </a:cxn>
                </a:cxnLst>
                <a:rect l="T15" t="T16" r="T17" b="T18"/>
                <a:pathLst>
                  <a:path w="316" h="34">
                    <a:moveTo>
                      <a:pt x="0" y="34"/>
                    </a:moveTo>
                    <a:lnTo>
                      <a:pt x="38" y="0"/>
                    </a:lnTo>
                    <a:lnTo>
                      <a:pt x="279" y="0"/>
                    </a:lnTo>
                    <a:lnTo>
                      <a:pt x="316" y="34"/>
                    </a:lnTo>
                    <a:lnTo>
                      <a:pt x="0" y="34"/>
                    </a:lnTo>
                    <a:close/>
                  </a:path>
                </a:pathLst>
              </a:custGeom>
              <a:solidFill>
                <a:srgbClr val="C9C9B6"/>
              </a:solidFill>
              <a:ln w="9525">
                <a:noFill/>
                <a:round/>
              </a:ln>
            </p:spPr>
            <p:txBody>
              <a:bodyPr/>
              <a:lstStyle/>
              <a:p>
                <a:endParaRPr lang="zh-CN" altLang="en-US"/>
              </a:p>
            </p:txBody>
          </p:sp>
          <p:sp>
            <p:nvSpPr>
              <p:cNvPr id="69974" name="Freeform 120"/>
              <p:cNvSpPr/>
              <p:nvPr/>
            </p:nvSpPr>
            <p:spPr bwMode="auto">
              <a:xfrm>
                <a:off x="109" y="1718"/>
                <a:ext cx="316" cy="34"/>
              </a:xfrm>
              <a:custGeom>
                <a:avLst/>
                <a:gdLst>
                  <a:gd name="T0" fmla="*/ 0 w 316"/>
                  <a:gd name="T1" fmla="*/ 34 h 34"/>
                  <a:gd name="T2" fmla="*/ 38 w 316"/>
                  <a:gd name="T3" fmla="*/ 0 h 34"/>
                  <a:gd name="T4" fmla="*/ 279 w 316"/>
                  <a:gd name="T5" fmla="*/ 0 h 34"/>
                  <a:gd name="T6" fmla="*/ 316 w 316"/>
                  <a:gd name="T7" fmla="*/ 34 h 34"/>
                  <a:gd name="T8" fmla="*/ 0 w 316"/>
                  <a:gd name="T9" fmla="*/ 34 h 34"/>
                  <a:gd name="T10" fmla="*/ 0 60000 65536"/>
                  <a:gd name="T11" fmla="*/ 0 60000 65536"/>
                  <a:gd name="T12" fmla="*/ 0 60000 65536"/>
                  <a:gd name="T13" fmla="*/ 0 60000 65536"/>
                  <a:gd name="T14" fmla="*/ 0 60000 65536"/>
                  <a:gd name="T15" fmla="*/ 0 w 316"/>
                  <a:gd name="T16" fmla="*/ 0 h 34"/>
                  <a:gd name="T17" fmla="*/ 316 w 316"/>
                  <a:gd name="T18" fmla="*/ 34 h 34"/>
                </a:gdLst>
                <a:ahLst/>
                <a:cxnLst>
                  <a:cxn ang="T10">
                    <a:pos x="T0" y="T1"/>
                  </a:cxn>
                  <a:cxn ang="T11">
                    <a:pos x="T2" y="T3"/>
                  </a:cxn>
                  <a:cxn ang="T12">
                    <a:pos x="T4" y="T5"/>
                  </a:cxn>
                  <a:cxn ang="T13">
                    <a:pos x="T6" y="T7"/>
                  </a:cxn>
                  <a:cxn ang="T14">
                    <a:pos x="T8" y="T9"/>
                  </a:cxn>
                </a:cxnLst>
                <a:rect l="T15" t="T16" r="T17" b="T18"/>
                <a:pathLst>
                  <a:path w="316" h="34">
                    <a:moveTo>
                      <a:pt x="0" y="34"/>
                    </a:moveTo>
                    <a:lnTo>
                      <a:pt x="38" y="0"/>
                    </a:lnTo>
                    <a:lnTo>
                      <a:pt x="279" y="0"/>
                    </a:lnTo>
                    <a:lnTo>
                      <a:pt x="316" y="34"/>
                    </a:lnTo>
                    <a:lnTo>
                      <a:pt x="0" y="34"/>
                    </a:lnTo>
                    <a:close/>
                  </a:path>
                </a:pathLst>
              </a:custGeom>
              <a:solidFill>
                <a:srgbClr val="C9C9B6"/>
              </a:solidFill>
              <a:ln w="9525">
                <a:noFill/>
                <a:round/>
              </a:ln>
            </p:spPr>
            <p:txBody>
              <a:bodyPr/>
              <a:lstStyle/>
              <a:p>
                <a:endParaRPr lang="zh-CN" altLang="en-US"/>
              </a:p>
            </p:txBody>
          </p:sp>
          <p:sp>
            <p:nvSpPr>
              <p:cNvPr id="69975" name="Freeform 121"/>
              <p:cNvSpPr/>
              <p:nvPr/>
            </p:nvSpPr>
            <p:spPr bwMode="auto">
              <a:xfrm>
                <a:off x="157" y="1539"/>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 name="T10" fmla="*/ 0 60000 65536"/>
                  <a:gd name="T11" fmla="*/ 0 60000 65536"/>
                  <a:gd name="T12" fmla="*/ 0 60000 65536"/>
                  <a:gd name="T13" fmla="*/ 0 60000 65536"/>
                  <a:gd name="T14" fmla="*/ 0 60000 65536"/>
                  <a:gd name="T15" fmla="*/ 0 w 223"/>
                  <a:gd name="T16" fmla="*/ 0 h 23"/>
                  <a:gd name="T17" fmla="*/ 223 w 223"/>
                  <a:gd name="T18" fmla="*/ 23 h 23"/>
                </a:gdLst>
                <a:ahLst/>
                <a:cxnLst>
                  <a:cxn ang="T10">
                    <a:pos x="T0" y="T1"/>
                  </a:cxn>
                  <a:cxn ang="T11">
                    <a:pos x="T2" y="T3"/>
                  </a:cxn>
                  <a:cxn ang="T12">
                    <a:pos x="T4" y="T5"/>
                  </a:cxn>
                  <a:cxn ang="T13">
                    <a:pos x="T6" y="T7"/>
                  </a:cxn>
                  <a:cxn ang="T14">
                    <a:pos x="T8" y="T9"/>
                  </a:cxn>
                </a:cxnLst>
                <a:rect l="T15" t="T16" r="T17" b="T18"/>
                <a:pathLst>
                  <a:path w="223" h="23">
                    <a:moveTo>
                      <a:pt x="0" y="23"/>
                    </a:moveTo>
                    <a:lnTo>
                      <a:pt x="27" y="0"/>
                    </a:lnTo>
                    <a:lnTo>
                      <a:pt x="196" y="0"/>
                    </a:lnTo>
                    <a:lnTo>
                      <a:pt x="223" y="23"/>
                    </a:lnTo>
                    <a:lnTo>
                      <a:pt x="0" y="23"/>
                    </a:lnTo>
                    <a:close/>
                  </a:path>
                </a:pathLst>
              </a:custGeom>
              <a:solidFill>
                <a:srgbClr val="C9C9B6"/>
              </a:solidFill>
              <a:ln w="9525">
                <a:noFill/>
                <a:round/>
              </a:ln>
            </p:spPr>
            <p:txBody>
              <a:bodyPr/>
              <a:lstStyle/>
              <a:p>
                <a:endParaRPr lang="zh-CN" altLang="en-US"/>
              </a:p>
            </p:txBody>
          </p:sp>
          <p:sp>
            <p:nvSpPr>
              <p:cNvPr id="69976" name="Freeform 122"/>
              <p:cNvSpPr/>
              <p:nvPr/>
            </p:nvSpPr>
            <p:spPr bwMode="auto">
              <a:xfrm>
                <a:off x="157" y="1539"/>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 name="T10" fmla="*/ 0 60000 65536"/>
                  <a:gd name="T11" fmla="*/ 0 60000 65536"/>
                  <a:gd name="T12" fmla="*/ 0 60000 65536"/>
                  <a:gd name="T13" fmla="*/ 0 60000 65536"/>
                  <a:gd name="T14" fmla="*/ 0 60000 65536"/>
                  <a:gd name="T15" fmla="*/ 0 w 223"/>
                  <a:gd name="T16" fmla="*/ 0 h 23"/>
                  <a:gd name="T17" fmla="*/ 223 w 223"/>
                  <a:gd name="T18" fmla="*/ 23 h 23"/>
                </a:gdLst>
                <a:ahLst/>
                <a:cxnLst>
                  <a:cxn ang="T10">
                    <a:pos x="T0" y="T1"/>
                  </a:cxn>
                  <a:cxn ang="T11">
                    <a:pos x="T2" y="T3"/>
                  </a:cxn>
                  <a:cxn ang="T12">
                    <a:pos x="T4" y="T5"/>
                  </a:cxn>
                  <a:cxn ang="T13">
                    <a:pos x="T6" y="T7"/>
                  </a:cxn>
                  <a:cxn ang="T14">
                    <a:pos x="T8" y="T9"/>
                  </a:cxn>
                </a:cxnLst>
                <a:rect l="T15" t="T16" r="T17" b="T18"/>
                <a:pathLst>
                  <a:path w="223" h="23">
                    <a:moveTo>
                      <a:pt x="0" y="23"/>
                    </a:moveTo>
                    <a:lnTo>
                      <a:pt x="27" y="0"/>
                    </a:lnTo>
                    <a:lnTo>
                      <a:pt x="196" y="0"/>
                    </a:lnTo>
                    <a:lnTo>
                      <a:pt x="223" y="23"/>
                    </a:lnTo>
                    <a:lnTo>
                      <a:pt x="0" y="23"/>
                    </a:lnTo>
                    <a:close/>
                  </a:path>
                </a:pathLst>
              </a:custGeom>
              <a:solidFill>
                <a:srgbClr val="C9C9B6"/>
              </a:solidFill>
              <a:ln w="9525">
                <a:noFill/>
                <a:round/>
              </a:ln>
            </p:spPr>
            <p:txBody>
              <a:bodyPr/>
              <a:lstStyle/>
              <a:p>
                <a:endParaRPr lang="zh-CN" altLang="en-US"/>
              </a:p>
            </p:txBody>
          </p:sp>
          <p:sp>
            <p:nvSpPr>
              <p:cNvPr id="69977" name="Rectangle 123"/>
              <p:cNvSpPr>
                <a:spLocks noChangeArrowheads="1"/>
              </p:cNvSpPr>
              <p:nvPr/>
            </p:nvSpPr>
            <p:spPr bwMode="auto">
              <a:xfrm>
                <a:off x="157" y="1562"/>
                <a:ext cx="223" cy="175"/>
              </a:xfrm>
              <a:prstGeom prst="rect">
                <a:avLst/>
              </a:prstGeom>
              <a:solidFill>
                <a:srgbClr val="B7B79D"/>
              </a:solidFill>
              <a:ln w="9525">
                <a:noFill/>
                <a:miter lim="800000"/>
              </a:ln>
            </p:spPr>
            <p:txBody>
              <a:bodyPr/>
              <a:lstStyle/>
              <a:p>
                <a:endParaRPr lang="zh-CN" altLang="en-US"/>
              </a:p>
            </p:txBody>
          </p:sp>
          <p:sp>
            <p:nvSpPr>
              <p:cNvPr id="69978" name="Rectangle 124"/>
              <p:cNvSpPr>
                <a:spLocks noChangeArrowheads="1"/>
              </p:cNvSpPr>
              <p:nvPr/>
            </p:nvSpPr>
            <p:spPr bwMode="auto">
              <a:xfrm>
                <a:off x="112" y="1750"/>
                <a:ext cx="313" cy="78"/>
              </a:xfrm>
              <a:prstGeom prst="rect">
                <a:avLst/>
              </a:prstGeom>
              <a:solidFill>
                <a:srgbClr val="B7B79D"/>
              </a:solidFill>
              <a:ln w="9525">
                <a:noFill/>
                <a:miter lim="800000"/>
              </a:ln>
            </p:spPr>
            <p:txBody>
              <a:bodyPr/>
              <a:lstStyle/>
              <a:p>
                <a:endParaRPr lang="zh-CN" altLang="en-US"/>
              </a:p>
            </p:txBody>
          </p:sp>
          <p:sp>
            <p:nvSpPr>
              <p:cNvPr id="69979" name="Rectangle 125"/>
              <p:cNvSpPr>
                <a:spLocks noChangeArrowheads="1"/>
              </p:cNvSpPr>
              <p:nvPr/>
            </p:nvSpPr>
            <p:spPr bwMode="auto">
              <a:xfrm>
                <a:off x="178" y="1583"/>
                <a:ext cx="181" cy="135"/>
              </a:xfrm>
              <a:prstGeom prst="rect">
                <a:avLst/>
              </a:prstGeom>
              <a:solidFill>
                <a:srgbClr val="FFFFFF"/>
              </a:solidFill>
              <a:ln w="9525">
                <a:noFill/>
                <a:miter lim="800000"/>
              </a:ln>
            </p:spPr>
            <p:txBody>
              <a:bodyPr/>
              <a:lstStyle/>
              <a:p>
                <a:endParaRPr lang="zh-CN" altLang="en-US"/>
              </a:p>
            </p:txBody>
          </p:sp>
          <p:sp>
            <p:nvSpPr>
              <p:cNvPr id="69980" name="Line 126"/>
              <p:cNvSpPr>
                <a:spLocks noChangeShapeType="1"/>
              </p:cNvSpPr>
              <p:nvPr/>
            </p:nvSpPr>
            <p:spPr bwMode="auto">
              <a:xfrm flipH="1">
                <a:off x="326" y="1779"/>
                <a:ext cx="75" cy="1"/>
              </a:xfrm>
              <a:prstGeom prst="line">
                <a:avLst/>
              </a:prstGeom>
              <a:noFill/>
              <a:ln w="9525">
                <a:solidFill>
                  <a:srgbClr val="000000"/>
                </a:solidFill>
                <a:round/>
              </a:ln>
            </p:spPr>
            <p:txBody>
              <a:bodyPr/>
              <a:lstStyle/>
              <a:p>
                <a:endParaRPr lang="zh-CN" altLang="en-US"/>
              </a:p>
            </p:txBody>
          </p:sp>
          <p:grpSp>
            <p:nvGrpSpPr>
              <p:cNvPr id="69981" name="Group 127"/>
              <p:cNvGrpSpPr/>
              <p:nvPr/>
            </p:nvGrpSpPr>
            <p:grpSpPr bwMode="auto">
              <a:xfrm>
                <a:off x="101" y="1834"/>
                <a:ext cx="335" cy="51"/>
                <a:chOff x="101" y="1834"/>
                <a:chExt cx="335" cy="51"/>
              </a:xfrm>
            </p:grpSpPr>
            <p:sp>
              <p:nvSpPr>
                <p:cNvPr id="69982" name="Freeform 128"/>
                <p:cNvSpPr/>
                <p:nvPr/>
              </p:nvSpPr>
              <p:spPr bwMode="auto">
                <a:xfrm>
                  <a:off x="101" y="1834"/>
                  <a:ext cx="335" cy="38"/>
                </a:xfrm>
                <a:custGeom>
                  <a:avLst/>
                  <a:gdLst>
                    <a:gd name="T0" fmla="*/ 0 w 335"/>
                    <a:gd name="T1" fmla="*/ 38 h 38"/>
                    <a:gd name="T2" fmla="*/ 39 w 335"/>
                    <a:gd name="T3" fmla="*/ 0 h 38"/>
                    <a:gd name="T4" fmla="*/ 295 w 335"/>
                    <a:gd name="T5" fmla="*/ 0 h 38"/>
                    <a:gd name="T6" fmla="*/ 335 w 335"/>
                    <a:gd name="T7" fmla="*/ 38 h 38"/>
                    <a:gd name="T8" fmla="*/ 0 w 335"/>
                    <a:gd name="T9" fmla="*/ 38 h 38"/>
                    <a:gd name="T10" fmla="*/ 0 60000 65536"/>
                    <a:gd name="T11" fmla="*/ 0 60000 65536"/>
                    <a:gd name="T12" fmla="*/ 0 60000 65536"/>
                    <a:gd name="T13" fmla="*/ 0 60000 65536"/>
                    <a:gd name="T14" fmla="*/ 0 60000 65536"/>
                    <a:gd name="T15" fmla="*/ 0 w 335"/>
                    <a:gd name="T16" fmla="*/ 0 h 38"/>
                    <a:gd name="T17" fmla="*/ 335 w 335"/>
                    <a:gd name="T18" fmla="*/ 38 h 38"/>
                  </a:gdLst>
                  <a:ahLst/>
                  <a:cxnLst>
                    <a:cxn ang="T10">
                      <a:pos x="T0" y="T1"/>
                    </a:cxn>
                    <a:cxn ang="T11">
                      <a:pos x="T2" y="T3"/>
                    </a:cxn>
                    <a:cxn ang="T12">
                      <a:pos x="T4" y="T5"/>
                    </a:cxn>
                    <a:cxn ang="T13">
                      <a:pos x="T6" y="T7"/>
                    </a:cxn>
                    <a:cxn ang="T14">
                      <a:pos x="T8" y="T9"/>
                    </a:cxn>
                  </a:cxnLst>
                  <a:rect l="T15" t="T16" r="T17" b="T18"/>
                  <a:pathLst>
                    <a:path w="335" h="38">
                      <a:moveTo>
                        <a:pt x="0" y="38"/>
                      </a:moveTo>
                      <a:lnTo>
                        <a:pt x="39" y="0"/>
                      </a:lnTo>
                      <a:lnTo>
                        <a:pt x="295" y="0"/>
                      </a:lnTo>
                      <a:lnTo>
                        <a:pt x="335" y="38"/>
                      </a:lnTo>
                      <a:lnTo>
                        <a:pt x="0" y="38"/>
                      </a:lnTo>
                      <a:close/>
                    </a:path>
                  </a:pathLst>
                </a:custGeom>
                <a:solidFill>
                  <a:srgbClr val="C9C9B6"/>
                </a:solidFill>
                <a:ln w="9525">
                  <a:noFill/>
                  <a:round/>
                </a:ln>
              </p:spPr>
              <p:txBody>
                <a:bodyPr/>
                <a:lstStyle/>
                <a:p>
                  <a:endParaRPr lang="zh-CN" altLang="en-US"/>
                </a:p>
              </p:txBody>
            </p:sp>
            <p:sp>
              <p:nvSpPr>
                <p:cNvPr id="69983" name="Freeform 129"/>
                <p:cNvSpPr/>
                <p:nvPr/>
              </p:nvSpPr>
              <p:spPr bwMode="auto">
                <a:xfrm>
                  <a:off x="101" y="1834"/>
                  <a:ext cx="335" cy="38"/>
                </a:xfrm>
                <a:custGeom>
                  <a:avLst/>
                  <a:gdLst>
                    <a:gd name="T0" fmla="*/ 0 w 335"/>
                    <a:gd name="T1" fmla="*/ 38 h 38"/>
                    <a:gd name="T2" fmla="*/ 39 w 335"/>
                    <a:gd name="T3" fmla="*/ 0 h 38"/>
                    <a:gd name="T4" fmla="*/ 295 w 335"/>
                    <a:gd name="T5" fmla="*/ 0 h 38"/>
                    <a:gd name="T6" fmla="*/ 335 w 335"/>
                    <a:gd name="T7" fmla="*/ 38 h 38"/>
                    <a:gd name="T8" fmla="*/ 0 w 335"/>
                    <a:gd name="T9" fmla="*/ 38 h 38"/>
                    <a:gd name="T10" fmla="*/ 0 60000 65536"/>
                    <a:gd name="T11" fmla="*/ 0 60000 65536"/>
                    <a:gd name="T12" fmla="*/ 0 60000 65536"/>
                    <a:gd name="T13" fmla="*/ 0 60000 65536"/>
                    <a:gd name="T14" fmla="*/ 0 60000 65536"/>
                    <a:gd name="T15" fmla="*/ 0 w 335"/>
                    <a:gd name="T16" fmla="*/ 0 h 38"/>
                    <a:gd name="T17" fmla="*/ 335 w 335"/>
                    <a:gd name="T18" fmla="*/ 38 h 38"/>
                  </a:gdLst>
                  <a:ahLst/>
                  <a:cxnLst>
                    <a:cxn ang="T10">
                      <a:pos x="T0" y="T1"/>
                    </a:cxn>
                    <a:cxn ang="T11">
                      <a:pos x="T2" y="T3"/>
                    </a:cxn>
                    <a:cxn ang="T12">
                      <a:pos x="T4" y="T5"/>
                    </a:cxn>
                    <a:cxn ang="T13">
                      <a:pos x="T6" y="T7"/>
                    </a:cxn>
                    <a:cxn ang="T14">
                      <a:pos x="T8" y="T9"/>
                    </a:cxn>
                  </a:cxnLst>
                  <a:rect l="T15" t="T16" r="T17" b="T18"/>
                  <a:pathLst>
                    <a:path w="335" h="38">
                      <a:moveTo>
                        <a:pt x="0" y="38"/>
                      </a:moveTo>
                      <a:lnTo>
                        <a:pt x="39" y="0"/>
                      </a:lnTo>
                      <a:lnTo>
                        <a:pt x="295" y="0"/>
                      </a:lnTo>
                      <a:lnTo>
                        <a:pt x="335" y="38"/>
                      </a:lnTo>
                      <a:lnTo>
                        <a:pt x="0" y="38"/>
                      </a:lnTo>
                      <a:close/>
                    </a:path>
                  </a:pathLst>
                </a:custGeom>
                <a:solidFill>
                  <a:srgbClr val="C9C9B6"/>
                </a:solidFill>
                <a:ln w="9525">
                  <a:noFill/>
                  <a:round/>
                </a:ln>
              </p:spPr>
              <p:txBody>
                <a:bodyPr/>
                <a:lstStyle/>
                <a:p>
                  <a:endParaRPr lang="zh-CN" altLang="en-US"/>
                </a:p>
              </p:txBody>
            </p:sp>
            <p:sp>
              <p:nvSpPr>
                <p:cNvPr id="69984" name="Rectangle 130"/>
                <p:cNvSpPr>
                  <a:spLocks noChangeArrowheads="1"/>
                </p:cNvSpPr>
                <p:nvPr/>
              </p:nvSpPr>
              <p:spPr bwMode="auto">
                <a:xfrm>
                  <a:off x="103" y="1870"/>
                  <a:ext cx="331" cy="15"/>
                </a:xfrm>
                <a:prstGeom prst="rect">
                  <a:avLst/>
                </a:prstGeom>
                <a:solidFill>
                  <a:srgbClr val="BAB79D"/>
                </a:solidFill>
                <a:ln w="9525">
                  <a:noFill/>
                  <a:miter lim="800000"/>
                </a:ln>
              </p:spPr>
              <p:txBody>
                <a:bodyPr/>
                <a:lstStyle/>
                <a:p>
                  <a:endParaRPr lang="zh-CN" altLang="en-US"/>
                </a:p>
              </p:txBody>
            </p:sp>
          </p:grpSp>
        </p:grpSp>
      </p:grpSp>
      <p:grpSp>
        <p:nvGrpSpPr>
          <p:cNvPr id="69659" name="Group 131"/>
          <p:cNvGrpSpPr/>
          <p:nvPr/>
        </p:nvGrpSpPr>
        <p:grpSpPr bwMode="auto">
          <a:xfrm>
            <a:off x="8158163" y="3657600"/>
            <a:ext cx="506412" cy="514350"/>
            <a:chOff x="5237" y="2322"/>
            <a:chExt cx="343" cy="352"/>
          </a:xfrm>
        </p:grpSpPr>
        <p:grpSp>
          <p:nvGrpSpPr>
            <p:cNvPr id="69945" name="Group 132"/>
            <p:cNvGrpSpPr/>
            <p:nvPr/>
          </p:nvGrpSpPr>
          <p:grpSpPr bwMode="auto">
            <a:xfrm>
              <a:off x="5245" y="2328"/>
              <a:ext cx="335" cy="346"/>
              <a:chOff x="5245" y="2328"/>
              <a:chExt cx="335" cy="346"/>
            </a:xfrm>
          </p:grpSpPr>
          <p:sp>
            <p:nvSpPr>
              <p:cNvPr id="69959" name="Freeform 133"/>
              <p:cNvSpPr/>
              <p:nvPr/>
            </p:nvSpPr>
            <p:spPr bwMode="auto">
              <a:xfrm>
                <a:off x="5254" y="2508"/>
                <a:ext cx="316" cy="33"/>
              </a:xfrm>
              <a:custGeom>
                <a:avLst/>
                <a:gdLst>
                  <a:gd name="T0" fmla="*/ 0 w 316"/>
                  <a:gd name="T1" fmla="*/ 33 h 33"/>
                  <a:gd name="T2" fmla="*/ 37 w 316"/>
                  <a:gd name="T3" fmla="*/ 0 h 33"/>
                  <a:gd name="T4" fmla="*/ 278 w 316"/>
                  <a:gd name="T5" fmla="*/ 0 h 33"/>
                  <a:gd name="T6" fmla="*/ 316 w 316"/>
                  <a:gd name="T7" fmla="*/ 33 h 33"/>
                  <a:gd name="T8" fmla="*/ 0 w 316"/>
                  <a:gd name="T9" fmla="*/ 33 h 33"/>
                  <a:gd name="T10" fmla="*/ 0 60000 65536"/>
                  <a:gd name="T11" fmla="*/ 0 60000 65536"/>
                  <a:gd name="T12" fmla="*/ 0 60000 65536"/>
                  <a:gd name="T13" fmla="*/ 0 60000 65536"/>
                  <a:gd name="T14" fmla="*/ 0 60000 65536"/>
                  <a:gd name="T15" fmla="*/ 0 w 316"/>
                  <a:gd name="T16" fmla="*/ 0 h 33"/>
                  <a:gd name="T17" fmla="*/ 316 w 316"/>
                  <a:gd name="T18" fmla="*/ 33 h 33"/>
                </a:gdLst>
                <a:ahLst/>
                <a:cxnLst>
                  <a:cxn ang="T10">
                    <a:pos x="T0" y="T1"/>
                  </a:cxn>
                  <a:cxn ang="T11">
                    <a:pos x="T2" y="T3"/>
                  </a:cxn>
                  <a:cxn ang="T12">
                    <a:pos x="T4" y="T5"/>
                  </a:cxn>
                  <a:cxn ang="T13">
                    <a:pos x="T6" y="T7"/>
                  </a:cxn>
                  <a:cxn ang="T14">
                    <a:pos x="T8" y="T9"/>
                  </a:cxn>
                </a:cxnLst>
                <a:rect l="T15" t="T16" r="T17" b="T18"/>
                <a:pathLst>
                  <a:path w="316" h="33">
                    <a:moveTo>
                      <a:pt x="0" y="33"/>
                    </a:moveTo>
                    <a:lnTo>
                      <a:pt x="37" y="0"/>
                    </a:lnTo>
                    <a:lnTo>
                      <a:pt x="278" y="0"/>
                    </a:lnTo>
                    <a:lnTo>
                      <a:pt x="316" y="33"/>
                    </a:lnTo>
                    <a:lnTo>
                      <a:pt x="0" y="33"/>
                    </a:lnTo>
                    <a:close/>
                  </a:path>
                </a:pathLst>
              </a:custGeom>
              <a:solidFill>
                <a:srgbClr val="000000"/>
              </a:solidFill>
              <a:ln w="9525">
                <a:noFill/>
                <a:round/>
              </a:ln>
            </p:spPr>
            <p:txBody>
              <a:bodyPr/>
              <a:lstStyle/>
              <a:p>
                <a:endParaRPr lang="zh-CN" altLang="en-US"/>
              </a:p>
            </p:txBody>
          </p:sp>
          <p:sp>
            <p:nvSpPr>
              <p:cNvPr id="69960" name="Freeform 134"/>
              <p:cNvSpPr/>
              <p:nvPr/>
            </p:nvSpPr>
            <p:spPr bwMode="auto">
              <a:xfrm>
                <a:off x="5254" y="2508"/>
                <a:ext cx="316" cy="33"/>
              </a:xfrm>
              <a:custGeom>
                <a:avLst/>
                <a:gdLst>
                  <a:gd name="T0" fmla="*/ 0 w 316"/>
                  <a:gd name="T1" fmla="*/ 33 h 33"/>
                  <a:gd name="T2" fmla="*/ 37 w 316"/>
                  <a:gd name="T3" fmla="*/ 0 h 33"/>
                  <a:gd name="T4" fmla="*/ 278 w 316"/>
                  <a:gd name="T5" fmla="*/ 0 h 33"/>
                  <a:gd name="T6" fmla="*/ 316 w 316"/>
                  <a:gd name="T7" fmla="*/ 33 h 33"/>
                  <a:gd name="T8" fmla="*/ 0 w 316"/>
                  <a:gd name="T9" fmla="*/ 33 h 33"/>
                  <a:gd name="T10" fmla="*/ 0 60000 65536"/>
                  <a:gd name="T11" fmla="*/ 0 60000 65536"/>
                  <a:gd name="T12" fmla="*/ 0 60000 65536"/>
                  <a:gd name="T13" fmla="*/ 0 60000 65536"/>
                  <a:gd name="T14" fmla="*/ 0 60000 65536"/>
                  <a:gd name="T15" fmla="*/ 0 w 316"/>
                  <a:gd name="T16" fmla="*/ 0 h 33"/>
                  <a:gd name="T17" fmla="*/ 316 w 316"/>
                  <a:gd name="T18" fmla="*/ 33 h 33"/>
                </a:gdLst>
                <a:ahLst/>
                <a:cxnLst>
                  <a:cxn ang="T10">
                    <a:pos x="T0" y="T1"/>
                  </a:cxn>
                  <a:cxn ang="T11">
                    <a:pos x="T2" y="T3"/>
                  </a:cxn>
                  <a:cxn ang="T12">
                    <a:pos x="T4" y="T5"/>
                  </a:cxn>
                  <a:cxn ang="T13">
                    <a:pos x="T6" y="T7"/>
                  </a:cxn>
                  <a:cxn ang="T14">
                    <a:pos x="T8" y="T9"/>
                  </a:cxn>
                </a:cxnLst>
                <a:rect l="T15" t="T16" r="T17" b="T18"/>
                <a:pathLst>
                  <a:path w="316" h="33">
                    <a:moveTo>
                      <a:pt x="0" y="33"/>
                    </a:moveTo>
                    <a:lnTo>
                      <a:pt x="37" y="0"/>
                    </a:lnTo>
                    <a:lnTo>
                      <a:pt x="278" y="0"/>
                    </a:lnTo>
                    <a:lnTo>
                      <a:pt x="316" y="33"/>
                    </a:lnTo>
                    <a:lnTo>
                      <a:pt x="0" y="33"/>
                    </a:lnTo>
                    <a:close/>
                  </a:path>
                </a:pathLst>
              </a:custGeom>
              <a:solidFill>
                <a:srgbClr val="000000"/>
              </a:solidFill>
              <a:ln w="9525">
                <a:noFill/>
                <a:round/>
              </a:ln>
            </p:spPr>
            <p:txBody>
              <a:bodyPr/>
              <a:lstStyle/>
              <a:p>
                <a:endParaRPr lang="zh-CN" altLang="en-US"/>
              </a:p>
            </p:txBody>
          </p:sp>
          <p:sp>
            <p:nvSpPr>
              <p:cNvPr id="69961" name="Freeform 135"/>
              <p:cNvSpPr/>
              <p:nvPr/>
            </p:nvSpPr>
            <p:spPr bwMode="auto">
              <a:xfrm>
                <a:off x="5301" y="2328"/>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 name="T10" fmla="*/ 0 60000 65536"/>
                  <a:gd name="T11" fmla="*/ 0 60000 65536"/>
                  <a:gd name="T12" fmla="*/ 0 60000 65536"/>
                  <a:gd name="T13" fmla="*/ 0 60000 65536"/>
                  <a:gd name="T14" fmla="*/ 0 60000 65536"/>
                  <a:gd name="T15" fmla="*/ 0 w 223"/>
                  <a:gd name="T16" fmla="*/ 0 h 23"/>
                  <a:gd name="T17" fmla="*/ 223 w 223"/>
                  <a:gd name="T18" fmla="*/ 23 h 23"/>
                </a:gdLst>
                <a:ahLst/>
                <a:cxnLst>
                  <a:cxn ang="T10">
                    <a:pos x="T0" y="T1"/>
                  </a:cxn>
                  <a:cxn ang="T11">
                    <a:pos x="T2" y="T3"/>
                  </a:cxn>
                  <a:cxn ang="T12">
                    <a:pos x="T4" y="T5"/>
                  </a:cxn>
                  <a:cxn ang="T13">
                    <a:pos x="T6" y="T7"/>
                  </a:cxn>
                  <a:cxn ang="T14">
                    <a:pos x="T8" y="T9"/>
                  </a:cxn>
                </a:cxnLst>
                <a:rect l="T15" t="T16" r="T17" b="T18"/>
                <a:pathLst>
                  <a:path w="223" h="23">
                    <a:moveTo>
                      <a:pt x="0" y="23"/>
                    </a:moveTo>
                    <a:lnTo>
                      <a:pt x="27" y="0"/>
                    </a:lnTo>
                    <a:lnTo>
                      <a:pt x="196" y="0"/>
                    </a:lnTo>
                    <a:lnTo>
                      <a:pt x="223" y="23"/>
                    </a:lnTo>
                    <a:lnTo>
                      <a:pt x="0" y="23"/>
                    </a:lnTo>
                    <a:close/>
                  </a:path>
                </a:pathLst>
              </a:custGeom>
              <a:solidFill>
                <a:srgbClr val="000000"/>
              </a:solidFill>
              <a:ln w="9525">
                <a:noFill/>
                <a:round/>
              </a:ln>
            </p:spPr>
            <p:txBody>
              <a:bodyPr/>
              <a:lstStyle/>
              <a:p>
                <a:endParaRPr lang="zh-CN" altLang="en-US"/>
              </a:p>
            </p:txBody>
          </p:sp>
          <p:sp>
            <p:nvSpPr>
              <p:cNvPr id="69962" name="Freeform 136"/>
              <p:cNvSpPr/>
              <p:nvPr/>
            </p:nvSpPr>
            <p:spPr bwMode="auto">
              <a:xfrm>
                <a:off x="5301" y="2328"/>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 name="T10" fmla="*/ 0 60000 65536"/>
                  <a:gd name="T11" fmla="*/ 0 60000 65536"/>
                  <a:gd name="T12" fmla="*/ 0 60000 65536"/>
                  <a:gd name="T13" fmla="*/ 0 60000 65536"/>
                  <a:gd name="T14" fmla="*/ 0 60000 65536"/>
                  <a:gd name="T15" fmla="*/ 0 w 223"/>
                  <a:gd name="T16" fmla="*/ 0 h 23"/>
                  <a:gd name="T17" fmla="*/ 223 w 223"/>
                  <a:gd name="T18" fmla="*/ 23 h 23"/>
                </a:gdLst>
                <a:ahLst/>
                <a:cxnLst>
                  <a:cxn ang="T10">
                    <a:pos x="T0" y="T1"/>
                  </a:cxn>
                  <a:cxn ang="T11">
                    <a:pos x="T2" y="T3"/>
                  </a:cxn>
                  <a:cxn ang="T12">
                    <a:pos x="T4" y="T5"/>
                  </a:cxn>
                  <a:cxn ang="T13">
                    <a:pos x="T6" y="T7"/>
                  </a:cxn>
                  <a:cxn ang="T14">
                    <a:pos x="T8" y="T9"/>
                  </a:cxn>
                </a:cxnLst>
                <a:rect l="T15" t="T16" r="T17" b="T18"/>
                <a:pathLst>
                  <a:path w="223" h="23">
                    <a:moveTo>
                      <a:pt x="0" y="23"/>
                    </a:moveTo>
                    <a:lnTo>
                      <a:pt x="27" y="0"/>
                    </a:lnTo>
                    <a:lnTo>
                      <a:pt x="196" y="0"/>
                    </a:lnTo>
                    <a:lnTo>
                      <a:pt x="223" y="23"/>
                    </a:lnTo>
                    <a:lnTo>
                      <a:pt x="0" y="23"/>
                    </a:lnTo>
                    <a:close/>
                  </a:path>
                </a:pathLst>
              </a:custGeom>
              <a:solidFill>
                <a:srgbClr val="000000"/>
              </a:solidFill>
              <a:ln w="9525">
                <a:noFill/>
                <a:round/>
              </a:ln>
            </p:spPr>
            <p:txBody>
              <a:bodyPr/>
              <a:lstStyle/>
              <a:p>
                <a:endParaRPr lang="zh-CN" altLang="en-US"/>
              </a:p>
            </p:txBody>
          </p:sp>
          <p:sp>
            <p:nvSpPr>
              <p:cNvPr id="69963" name="Rectangle 137"/>
              <p:cNvSpPr>
                <a:spLocks noChangeArrowheads="1"/>
              </p:cNvSpPr>
              <p:nvPr/>
            </p:nvSpPr>
            <p:spPr bwMode="auto">
              <a:xfrm>
                <a:off x="5301" y="2351"/>
                <a:ext cx="223" cy="176"/>
              </a:xfrm>
              <a:prstGeom prst="rect">
                <a:avLst/>
              </a:prstGeom>
              <a:solidFill>
                <a:srgbClr val="000000"/>
              </a:solidFill>
              <a:ln w="9525">
                <a:noFill/>
                <a:miter lim="800000"/>
              </a:ln>
            </p:spPr>
            <p:txBody>
              <a:bodyPr/>
              <a:lstStyle/>
              <a:p>
                <a:endParaRPr lang="zh-CN" altLang="en-US"/>
              </a:p>
            </p:txBody>
          </p:sp>
          <p:sp>
            <p:nvSpPr>
              <p:cNvPr id="69964" name="Rectangle 138"/>
              <p:cNvSpPr>
                <a:spLocks noChangeArrowheads="1"/>
              </p:cNvSpPr>
              <p:nvPr/>
            </p:nvSpPr>
            <p:spPr bwMode="auto">
              <a:xfrm>
                <a:off x="5256" y="2539"/>
                <a:ext cx="314" cy="78"/>
              </a:xfrm>
              <a:prstGeom prst="rect">
                <a:avLst/>
              </a:prstGeom>
              <a:solidFill>
                <a:srgbClr val="000000"/>
              </a:solidFill>
              <a:ln w="9525">
                <a:noFill/>
                <a:miter lim="800000"/>
              </a:ln>
            </p:spPr>
            <p:txBody>
              <a:bodyPr/>
              <a:lstStyle/>
              <a:p>
                <a:endParaRPr lang="zh-CN" altLang="en-US"/>
              </a:p>
            </p:txBody>
          </p:sp>
          <p:sp>
            <p:nvSpPr>
              <p:cNvPr id="69965" name="Rectangle 139"/>
              <p:cNvSpPr>
                <a:spLocks noChangeArrowheads="1"/>
              </p:cNvSpPr>
              <p:nvPr/>
            </p:nvSpPr>
            <p:spPr bwMode="auto">
              <a:xfrm>
                <a:off x="5322" y="2373"/>
                <a:ext cx="181" cy="135"/>
              </a:xfrm>
              <a:prstGeom prst="rect">
                <a:avLst/>
              </a:prstGeom>
              <a:solidFill>
                <a:srgbClr val="000000"/>
              </a:solidFill>
              <a:ln w="9525">
                <a:noFill/>
                <a:miter lim="800000"/>
              </a:ln>
            </p:spPr>
            <p:txBody>
              <a:bodyPr/>
              <a:lstStyle/>
              <a:p>
                <a:endParaRPr lang="zh-CN" altLang="en-US"/>
              </a:p>
            </p:txBody>
          </p:sp>
          <p:sp>
            <p:nvSpPr>
              <p:cNvPr id="69966" name="Line 140"/>
              <p:cNvSpPr>
                <a:spLocks noChangeShapeType="1"/>
              </p:cNvSpPr>
              <p:nvPr/>
            </p:nvSpPr>
            <p:spPr bwMode="auto">
              <a:xfrm flipH="1">
                <a:off x="5470" y="2569"/>
                <a:ext cx="75" cy="1"/>
              </a:xfrm>
              <a:prstGeom prst="line">
                <a:avLst/>
              </a:prstGeom>
              <a:noFill/>
              <a:ln w="9525">
                <a:solidFill>
                  <a:srgbClr val="000000"/>
                </a:solidFill>
                <a:round/>
              </a:ln>
            </p:spPr>
            <p:txBody>
              <a:bodyPr/>
              <a:lstStyle/>
              <a:p>
                <a:endParaRPr lang="zh-CN" altLang="en-US"/>
              </a:p>
            </p:txBody>
          </p:sp>
          <p:grpSp>
            <p:nvGrpSpPr>
              <p:cNvPr id="69967" name="Group 141"/>
              <p:cNvGrpSpPr/>
              <p:nvPr/>
            </p:nvGrpSpPr>
            <p:grpSpPr bwMode="auto">
              <a:xfrm>
                <a:off x="5245" y="2624"/>
                <a:ext cx="335" cy="50"/>
                <a:chOff x="5245" y="2624"/>
                <a:chExt cx="335" cy="50"/>
              </a:xfrm>
            </p:grpSpPr>
            <p:sp>
              <p:nvSpPr>
                <p:cNvPr id="69968" name="Freeform 142"/>
                <p:cNvSpPr/>
                <p:nvPr/>
              </p:nvSpPr>
              <p:spPr bwMode="auto">
                <a:xfrm>
                  <a:off x="5245" y="2624"/>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 name="T10" fmla="*/ 0 60000 65536"/>
                    <a:gd name="T11" fmla="*/ 0 60000 65536"/>
                    <a:gd name="T12" fmla="*/ 0 60000 65536"/>
                    <a:gd name="T13" fmla="*/ 0 60000 65536"/>
                    <a:gd name="T14" fmla="*/ 0 60000 65536"/>
                    <a:gd name="T15" fmla="*/ 0 w 335"/>
                    <a:gd name="T16" fmla="*/ 0 h 38"/>
                    <a:gd name="T17" fmla="*/ 335 w 335"/>
                    <a:gd name="T18" fmla="*/ 38 h 38"/>
                  </a:gdLst>
                  <a:ahLst/>
                  <a:cxnLst>
                    <a:cxn ang="T10">
                      <a:pos x="T0" y="T1"/>
                    </a:cxn>
                    <a:cxn ang="T11">
                      <a:pos x="T2" y="T3"/>
                    </a:cxn>
                    <a:cxn ang="T12">
                      <a:pos x="T4" y="T5"/>
                    </a:cxn>
                    <a:cxn ang="T13">
                      <a:pos x="T6" y="T7"/>
                    </a:cxn>
                    <a:cxn ang="T14">
                      <a:pos x="T8" y="T9"/>
                    </a:cxn>
                  </a:cxnLst>
                  <a:rect l="T15" t="T16" r="T17" b="T18"/>
                  <a:pathLst>
                    <a:path w="335" h="38">
                      <a:moveTo>
                        <a:pt x="0" y="38"/>
                      </a:moveTo>
                      <a:lnTo>
                        <a:pt x="40" y="0"/>
                      </a:lnTo>
                      <a:lnTo>
                        <a:pt x="296" y="0"/>
                      </a:lnTo>
                      <a:lnTo>
                        <a:pt x="335" y="38"/>
                      </a:lnTo>
                      <a:lnTo>
                        <a:pt x="0" y="38"/>
                      </a:lnTo>
                      <a:close/>
                    </a:path>
                  </a:pathLst>
                </a:custGeom>
                <a:solidFill>
                  <a:srgbClr val="000000"/>
                </a:solidFill>
                <a:ln w="9525">
                  <a:noFill/>
                  <a:round/>
                </a:ln>
              </p:spPr>
              <p:txBody>
                <a:bodyPr/>
                <a:lstStyle/>
                <a:p>
                  <a:endParaRPr lang="zh-CN" altLang="en-US"/>
                </a:p>
              </p:txBody>
            </p:sp>
            <p:sp>
              <p:nvSpPr>
                <p:cNvPr id="69969" name="Freeform 143"/>
                <p:cNvSpPr/>
                <p:nvPr/>
              </p:nvSpPr>
              <p:spPr bwMode="auto">
                <a:xfrm>
                  <a:off x="5245" y="2624"/>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 name="T10" fmla="*/ 0 60000 65536"/>
                    <a:gd name="T11" fmla="*/ 0 60000 65536"/>
                    <a:gd name="T12" fmla="*/ 0 60000 65536"/>
                    <a:gd name="T13" fmla="*/ 0 60000 65536"/>
                    <a:gd name="T14" fmla="*/ 0 60000 65536"/>
                    <a:gd name="T15" fmla="*/ 0 w 335"/>
                    <a:gd name="T16" fmla="*/ 0 h 38"/>
                    <a:gd name="T17" fmla="*/ 335 w 335"/>
                    <a:gd name="T18" fmla="*/ 38 h 38"/>
                  </a:gdLst>
                  <a:ahLst/>
                  <a:cxnLst>
                    <a:cxn ang="T10">
                      <a:pos x="T0" y="T1"/>
                    </a:cxn>
                    <a:cxn ang="T11">
                      <a:pos x="T2" y="T3"/>
                    </a:cxn>
                    <a:cxn ang="T12">
                      <a:pos x="T4" y="T5"/>
                    </a:cxn>
                    <a:cxn ang="T13">
                      <a:pos x="T6" y="T7"/>
                    </a:cxn>
                    <a:cxn ang="T14">
                      <a:pos x="T8" y="T9"/>
                    </a:cxn>
                  </a:cxnLst>
                  <a:rect l="T15" t="T16" r="T17" b="T18"/>
                  <a:pathLst>
                    <a:path w="335" h="38">
                      <a:moveTo>
                        <a:pt x="0" y="38"/>
                      </a:moveTo>
                      <a:lnTo>
                        <a:pt x="40" y="0"/>
                      </a:lnTo>
                      <a:lnTo>
                        <a:pt x="296" y="0"/>
                      </a:lnTo>
                      <a:lnTo>
                        <a:pt x="335" y="38"/>
                      </a:lnTo>
                      <a:lnTo>
                        <a:pt x="0" y="38"/>
                      </a:lnTo>
                      <a:close/>
                    </a:path>
                  </a:pathLst>
                </a:custGeom>
                <a:solidFill>
                  <a:srgbClr val="000000"/>
                </a:solidFill>
                <a:ln w="9525">
                  <a:noFill/>
                  <a:round/>
                </a:ln>
              </p:spPr>
              <p:txBody>
                <a:bodyPr/>
                <a:lstStyle/>
                <a:p>
                  <a:endParaRPr lang="zh-CN" altLang="en-US"/>
                </a:p>
              </p:txBody>
            </p:sp>
            <p:sp>
              <p:nvSpPr>
                <p:cNvPr id="69970" name="Rectangle 144"/>
                <p:cNvSpPr>
                  <a:spLocks noChangeArrowheads="1"/>
                </p:cNvSpPr>
                <p:nvPr/>
              </p:nvSpPr>
              <p:spPr bwMode="auto">
                <a:xfrm>
                  <a:off x="5247" y="2660"/>
                  <a:ext cx="331" cy="14"/>
                </a:xfrm>
                <a:prstGeom prst="rect">
                  <a:avLst/>
                </a:prstGeom>
                <a:solidFill>
                  <a:srgbClr val="000000"/>
                </a:solidFill>
                <a:ln w="9525">
                  <a:noFill/>
                  <a:miter lim="800000"/>
                </a:ln>
              </p:spPr>
              <p:txBody>
                <a:bodyPr/>
                <a:lstStyle/>
                <a:p>
                  <a:endParaRPr lang="zh-CN" altLang="en-US"/>
                </a:p>
              </p:txBody>
            </p:sp>
          </p:grpSp>
        </p:grpSp>
        <p:grpSp>
          <p:nvGrpSpPr>
            <p:cNvPr id="69946" name="Group 145"/>
            <p:cNvGrpSpPr/>
            <p:nvPr/>
          </p:nvGrpSpPr>
          <p:grpSpPr bwMode="auto">
            <a:xfrm>
              <a:off x="5237" y="2322"/>
              <a:ext cx="335" cy="346"/>
              <a:chOff x="5237" y="2322"/>
              <a:chExt cx="335" cy="346"/>
            </a:xfrm>
          </p:grpSpPr>
          <p:sp>
            <p:nvSpPr>
              <p:cNvPr id="69947" name="Freeform 146"/>
              <p:cNvSpPr/>
              <p:nvPr/>
            </p:nvSpPr>
            <p:spPr bwMode="auto">
              <a:xfrm>
                <a:off x="5245" y="2501"/>
                <a:ext cx="316" cy="34"/>
              </a:xfrm>
              <a:custGeom>
                <a:avLst/>
                <a:gdLst>
                  <a:gd name="T0" fmla="*/ 0 w 316"/>
                  <a:gd name="T1" fmla="*/ 34 h 34"/>
                  <a:gd name="T2" fmla="*/ 37 w 316"/>
                  <a:gd name="T3" fmla="*/ 0 h 34"/>
                  <a:gd name="T4" fmla="*/ 279 w 316"/>
                  <a:gd name="T5" fmla="*/ 0 h 34"/>
                  <a:gd name="T6" fmla="*/ 316 w 316"/>
                  <a:gd name="T7" fmla="*/ 34 h 34"/>
                  <a:gd name="T8" fmla="*/ 0 w 316"/>
                  <a:gd name="T9" fmla="*/ 34 h 34"/>
                  <a:gd name="T10" fmla="*/ 0 60000 65536"/>
                  <a:gd name="T11" fmla="*/ 0 60000 65536"/>
                  <a:gd name="T12" fmla="*/ 0 60000 65536"/>
                  <a:gd name="T13" fmla="*/ 0 60000 65536"/>
                  <a:gd name="T14" fmla="*/ 0 60000 65536"/>
                  <a:gd name="T15" fmla="*/ 0 w 316"/>
                  <a:gd name="T16" fmla="*/ 0 h 34"/>
                  <a:gd name="T17" fmla="*/ 316 w 316"/>
                  <a:gd name="T18" fmla="*/ 34 h 34"/>
                </a:gdLst>
                <a:ahLst/>
                <a:cxnLst>
                  <a:cxn ang="T10">
                    <a:pos x="T0" y="T1"/>
                  </a:cxn>
                  <a:cxn ang="T11">
                    <a:pos x="T2" y="T3"/>
                  </a:cxn>
                  <a:cxn ang="T12">
                    <a:pos x="T4" y="T5"/>
                  </a:cxn>
                  <a:cxn ang="T13">
                    <a:pos x="T6" y="T7"/>
                  </a:cxn>
                  <a:cxn ang="T14">
                    <a:pos x="T8" y="T9"/>
                  </a:cxn>
                </a:cxnLst>
                <a:rect l="T15" t="T16" r="T17" b="T18"/>
                <a:pathLst>
                  <a:path w="316" h="34">
                    <a:moveTo>
                      <a:pt x="0" y="34"/>
                    </a:moveTo>
                    <a:lnTo>
                      <a:pt x="37" y="0"/>
                    </a:lnTo>
                    <a:lnTo>
                      <a:pt x="279" y="0"/>
                    </a:lnTo>
                    <a:lnTo>
                      <a:pt x="316" y="34"/>
                    </a:lnTo>
                    <a:lnTo>
                      <a:pt x="0" y="34"/>
                    </a:lnTo>
                    <a:close/>
                  </a:path>
                </a:pathLst>
              </a:custGeom>
              <a:solidFill>
                <a:srgbClr val="C9C9B6"/>
              </a:solidFill>
              <a:ln w="9525">
                <a:noFill/>
                <a:round/>
              </a:ln>
            </p:spPr>
            <p:txBody>
              <a:bodyPr/>
              <a:lstStyle/>
              <a:p>
                <a:endParaRPr lang="zh-CN" altLang="en-US"/>
              </a:p>
            </p:txBody>
          </p:sp>
          <p:sp>
            <p:nvSpPr>
              <p:cNvPr id="69948" name="Freeform 147"/>
              <p:cNvSpPr/>
              <p:nvPr/>
            </p:nvSpPr>
            <p:spPr bwMode="auto">
              <a:xfrm>
                <a:off x="5245" y="2501"/>
                <a:ext cx="316" cy="34"/>
              </a:xfrm>
              <a:custGeom>
                <a:avLst/>
                <a:gdLst>
                  <a:gd name="T0" fmla="*/ 0 w 316"/>
                  <a:gd name="T1" fmla="*/ 34 h 34"/>
                  <a:gd name="T2" fmla="*/ 37 w 316"/>
                  <a:gd name="T3" fmla="*/ 0 h 34"/>
                  <a:gd name="T4" fmla="*/ 279 w 316"/>
                  <a:gd name="T5" fmla="*/ 0 h 34"/>
                  <a:gd name="T6" fmla="*/ 316 w 316"/>
                  <a:gd name="T7" fmla="*/ 34 h 34"/>
                  <a:gd name="T8" fmla="*/ 0 w 316"/>
                  <a:gd name="T9" fmla="*/ 34 h 34"/>
                  <a:gd name="T10" fmla="*/ 0 60000 65536"/>
                  <a:gd name="T11" fmla="*/ 0 60000 65536"/>
                  <a:gd name="T12" fmla="*/ 0 60000 65536"/>
                  <a:gd name="T13" fmla="*/ 0 60000 65536"/>
                  <a:gd name="T14" fmla="*/ 0 60000 65536"/>
                  <a:gd name="T15" fmla="*/ 0 w 316"/>
                  <a:gd name="T16" fmla="*/ 0 h 34"/>
                  <a:gd name="T17" fmla="*/ 316 w 316"/>
                  <a:gd name="T18" fmla="*/ 34 h 34"/>
                </a:gdLst>
                <a:ahLst/>
                <a:cxnLst>
                  <a:cxn ang="T10">
                    <a:pos x="T0" y="T1"/>
                  </a:cxn>
                  <a:cxn ang="T11">
                    <a:pos x="T2" y="T3"/>
                  </a:cxn>
                  <a:cxn ang="T12">
                    <a:pos x="T4" y="T5"/>
                  </a:cxn>
                  <a:cxn ang="T13">
                    <a:pos x="T6" y="T7"/>
                  </a:cxn>
                  <a:cxn ang="T14">
                    <a:pos x="T8" y="T9"/>
                  </a:cxn>
                </a:cxnLst>
                <a:rect l="T15" t="T16" r="T17" b="T18"/>
                <a:pathLst>
                  <a:path w="316" h="34">
                    <a:moveTo>
                      <a:pt x="0" y="34"/>
                    </a:moveTo>
                    <a:lnTo>
                      <a:pt x="37" y="0"/>
                    </a:lnTo>
                    <a:lnTo>
                      <a:pt x="279" y="0"/>
                    </a:lnTo>
                    <a:lnTo>
                      <a:pt x="316" y="34"/>
                    </a:lnTo>
                    <a:lnTo>
                      <a:pt x="0" y="34"/>
                    </a:lnTo>
                    <a:close/>
                  </a:path>
                </a:pathLst>
              </a:custGeom>
              <a:solidFill>
                <a:srgbClr val="C9C9B6"/>
              </a:solidFill>
              <a:ln w="9525">
                <a:noFill/>
                <a:round/>
              </a:ln>
            </p:spPr>
            <p:txBody>
              <a:bodyPr/>
              <a:lstStyle/>
              <a:p>
                <a:endParaRPr lang="zh-CN" altLang="en-US"/>
              </a:p>
            </p:txBody>
          </p:sp>
          <p:sp>
            <p:nvSpPr>
              <p:cNvPr id="69949" name="Freeform 148"/>
              <p:cNvSpPr/>
              <p:nvPr/>
            </p:nvSpPr>
            <p:spPr bwMode="auto">
              <a:xfrm>
                <a:off x="5293" y="2322"/>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 name="T10" fmla="*/ 0 60000 65536"/>
                  <a:gd name="T11" fmla="*/ 0 60000 65536"/>
                  <a:gd name="T12" fmla="*/ 0 60000 65536"/>
                  <a:gd name="T13" fmla="*/ 0 60000 65536"/>
                  <a:gd name="T14" fmla="*/ 0 60000 65536"/>
                  <a:gd name="T15" fmla="*/ 0 w 223"/>
                  <a:gd name="T16" fmla="*/ 0 h 23"/>
                  <a:gd name="T17" fmla="*/ 223 w 223"/>
                  <a:gd name="T18" fmla="*/ 23 h 23"/>
                </a:gdLst>
                <a:ahLst/>
                <a:cxnLst>
                  <a:cxn ang="T10">
                    <a:pos x="T0" y="T1"/>
                  </a:cxn>
                  <a:cxn ang="T11">
                    <a:pos x="T2" y="T3"/>
                  </a:cxn>
                  <a:cxn ang="T12">
                    <a:pos x="T4" y="T5"/>
                  </a:cxn>
                  <a:cxn ang="T13">
                    <a:pos x="T6" y="T7"/>
                  </a:cxn>
                  <a:cxn ang="T14">
                    <a:pos x="T8" y="T9"/>
                  </a:cxn>
                </a:cxnLst>
                <a:rect l="T15" t="T16" r="T17" b="T18"/>
                <a:pathLst>
                  <a:path w="223" h="23">
                    <a:moveTo>
                      <a:pt x="0" y="23"/>
                    </a:moveTo>
                    <a:lnTo>
                      <a:pt x="27" y="0"/>
                    </a:lnTo>
                    <a:lnTo>
                      <a:pt x="196" y="0"/>
                    </a:lnTo>
                    <a:lnTo>
                      <a:pt x="223" y="23"/>
                    </a:lnTo>
                    <a:lnTo>
                      <a:pt x="0" y="23"/>
                    </a:lnTo>
                    <a:close/>
                  </a:path>
                </a:pathLst>
              </a:custGeom>
              <a:solidFill>
                <a:srgbClr val="C9C9B6"/>
              </a:solidFill>
              <a:ln w="9525">
                <a:noFill/>
                <a:round/>
              </a:ln>
            </p:spPr>
            <p:txBody>
              <a:bodyPr/>
              <a:lstStyle/>
              <a:p>
                <a:endParaRPr lang="zh-CN" altLang="en-US"/>
              </a:p>
            </p:txBody>
          </p:sp>
          <p:sp>
            <p:nvSpPr>
              <p:cNvPr id="69950" name="Freeform 149"/>
              <p:cNvSpPr/>
              <p:nvPr/>
            </p:nvSpPr>
            <p:spPr bwMode="auto">
              <a:xfrm>
                <a:off x="5293" y="2322"/>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 name="T10" fmla="*/ 0 60000 65536"/>
                  <a:gd name="T11" fmla="*/ 0 60000 65536"/>
                  <a:gd name="T12" fmla="*/ 0 60000 65536"/>
                  <a:gd name="T13" fmla="*/ 0 60000 65536"/>
                  <a:gd name="T14" fmla="*/ 0 60000 65536"/>
                  <a:gd name="T15" fmla="*/ 0 w 223"/>
                  <a:gd name="T16" fmla="*/ 0 h 23"/>
                  <a:gd name="T17" fmla="*/ 223 w 223"/>
                  <a:gd name="T18" fmla="*/ 23 h 23"/>
                </a:gdLst>
                <a:ahLst/>
                <a:cxnLst>
                  <a:cxn ang="T10">
                    <a:pos x="T0" y="T1"/>
                  </a:cxn>
                  <a:cxn ang="T11">
                    <a:pos x="T2" y="T3"/>
                  </a:cxn>
                  <a:cxn ang="T12">
                    <a:pos x="T4" y="T5"/>
                  </a:cxn>
                  <a:cxn ang="T13">
                    <a:pos x="T6" y="T7"/>
                  </a:cxn>
                  <a:cxn ang="T14">
                    <a:pos x="T8" y="T9"/>
                  </a:cxn>
                </a:cxnLst>
                <a:rect l="T15" t="T16" r="T17" b="T18"/>
                <a:pathLst>
                  <a:path w="223" h="23">
                    <a:moveTo>
                      <a:pt x="0" y="23"/>
                    </a:moveTo>
                    <a:lnTo>
                      <a:pt x="27" y="0"/>
                    </a:lnTo>
                    <a:lnTo>
                      <a:pt x="196" y="0"/>
                    </a:lnTo>
                    <a:lnTo>
                      <a:pt x="223" y="23"/>
                    </a:lnTo>
                    <a:lnTo>
                      <a:pt x="0" y="23"/>
                    </a:lnTo>
                    <a:close/>
                  </a:path>
                </a:pathLst>
              </a:custGeom>
              <a:solidFill>
                <a:srgbClr val="C9C9B6"/>
              </a:solidFill>
              <a:ln w="9525">
                <a:noFill/>
                <a:round/>
              </a:ln>
            </p:spPr>
            <p:txBody>
              <a:bodyPr/>
              <a:lstStyle/>
              <a:p>
                <a:endParaRPr lang="zh-CN" altLang="en-US"/>
              </a:p>
            </p:txBody>
          </p:sp>
          <p:sp>
            <p:nvSpPr>
              <p:cNvPr id="69951" name="Rectangle 150"/>
              <p:cNvSpPr>
                <a:spLocks noChangeArrowheads="1"/>
              </p:cNvSpPr>
              <p:nvPr/>
            </p:nvSpPr>
            <p:spPr bwMode="auto">
              <a:xfrm>
                <a:off x="5293" y="2345"/>
                <a:ext cx="223" cy="175"/>
              </a:xfrm>
              <a:prstGeom prst="rect">
                <a:avLst/>
              </a:prstGeom>
              <a:solidFill>
                <a:srgbClr val="B7B79D"/>
              </a:solidFill>
              <a:ln w="9525">
                <a:noFill/>
                <a:miter lim="800000"/>
              </a:ln>
            </p:spPr>
            <p:txBody>
              <a:bodyPr/>
              <a:lstStyle/>
              <a:p>
                <a:endParaRPr lang="zh-CN" altLang="en-US"/>
              </a:p>
            </p:txBody>
          </p:sp>
          <p:sp>
            <p:nvSpPr>
              <p:cNvPr id="69952" name="Rectangle 151"/>
              <p:cNvSpPr>
                <a:spLocks noChangeArrowheads="1"/>
              </p:cNvSpPr>
              <p:nvPr/>
            </p:nvSpPr>
            <p:spPr bwMode="auto">
              <a:xfrm>
                <a:off x="5247" y="2533"/>
                <a:ext cx="314" cy="78"/>
              </a:xfrm>
              <a:prstGeom prst="rect">
                <a:avLst/>
              </a:prstGeom>
              <a:solidFill>
                <a:srgbClr val="B7B79D"/>
              </a:solidFill>
              <a:ln w="9525">
                <a:noFill/>
                <a:miter lim="800000"/>
              </a:ln>
            </p:spPr>
            <p:txBody>
              <a:bodyPr/>
              <a:lstStyle/>
              <a:p>
                <a:endParaRPr lang="zh-CN" altLang="en-US"/>
              </a:p>
            </p:txBody>
          </p:sp>
          <p:sp>
            <p:nvSpPr>
              <p:cNvPr id="69953" name="Rectangle 152"/>
              <p:cNvSpPr>
                <a:spLocks noChangeArrowheads="1"/>
              </p:cNvSpPr>
              <p:nvPr/>
            </p:nvSpPr>
            <p:spPr bwMode="auto">
              <a:xfrm>
                <a:off x="5313" y="2366"/>
                <a:ext cx="182" cy="135"/>
              </a:xfrm>
              <a:prstGeom prst="rect">
                <a:avLst/>
              </a:prstGeom>
              <a:solidFill>
                <a:srgbClr val="FFFFFF"/>
              </a:solidFill>
              <a:ln w="9525">
                <a:noFill/>
                <a:miter lim="800000"/>
              </a:ln>
            </p:spPr>
            <p:txBody>
              <a:bodyPr/>
              <a:lstStyle/>
              <a:p>
                <a:endParaRPr lang="zh-CN" altLang="en-US"/>
              </a:p>
            </p:txBody>
          </p:sp>
          <p:sp>
            <p:nvSpPr>
              <p:cNvPr id="69954" name="Line 153"/>
              <p:cNvSpPr>
                <a:spLocks noChangeShapeType="1"/>
              </p:cNvSpPr>
              <p:nvPr/>
            </p:nvSpPr>
            <p:spPr bwMode="auto">
              <a:xfrm flipH="1">
                <a:off x="5462" y="2563"/>
                <a:ext cx="75" cy="1"/>
              </a:xfrm>
              <a:prstGeom prst="line">
                <a:avLst/>
              </a:prstGeom>
              <a:noFill/>
              <a:ln w="9525">
                <a:solidFill>
                  <a:srgbClr val="000000"/>
                </a:solidFill>
                <a:round/>
              </a:ln>
            </p:spPr>
            <p:txBody>
              <a:bodyPr/>
              <a:lstStyle/>
              <a:p>
                <a:endParaRPr lang="zh-CN" altLang="en-US"/>
              </a:p>
            </p:txBody>
          </p:sp>
          <p:grpSp>
            <p:nvGrpSpPr>
              <p:cNvPr id="69955" name="Group 154"/>
              <p:cNvGrpSpPr/>
              <p:nvPr/>
            </p:nvGrpSpPr>
            <p:grpSpPr bwMode="auto">
              <a:xfrm>
                <a:off x="5237" y="2617"/>
                <a:ext cx="335" cy="51"/>
                <a:chOff x="5237" y="2617"/>
                <a:chExt cx="335" cy="51"/>
              </a:xfrm>
            </p:grpSpPr>
            <p:sp>
              <p:nvSpPr>
                <p:cNvPr id="69956" name="Freeform 155"/>
                <p:cNvSpPr/>
                <p:nvPr/>
              </p:nvSpPr>
              <p:spPr bwMode="auto">
                <a:xfrm>
                  <a:off x="5237" y="2617"/>
                  <a:ext cx="335" cy="38"/>
                </a:xfrm>
                <a:custGeom>
                  <a:avLst/>
                  <a:gdLst>
                    <a:gd name="T0" fmla="*/ 0 w 335"/>
                    <a:gd name="T1" fmla="*/ 38 h 38"/>
                    <a:gd name="T2" fmla="*/ 39 w 335"/>
                    <a:gd name="T3" fmla="*/ 0 h 38"/>
                    <a:gd name="T4" fmla="*/ 295 w 335"/>
                    <a:gd name="T5" fmla="*/ 0 h 38"/>
                    <a:gd name="T6" fmla="*/ 335 w 335"/>
                    <a:gd name="T7" fmla="*/ 38 h 38"/>
                    <a:gd name="T8" fmla="*/ 0 w 335"/>
                    <a:gd name="T9" fmla="*/ 38 h 38"/>
                    <a:gd name="T10" fmla="*/ 0 60000 65536"/>
                    <a:gd name="T11" fmla="*/ 0 60000 65536"/>
                    <a:gd name="T12" fmla="*/ 0 60000 65536"/>
                    <a:gd name="T13" fmla="*/ 0 60000 65536"/>
                    <a:gd name="T14" fmla="*/ 0 60000 65536"/>
                    <a:gd name="T15" fmla="*/ 0 w 335"/>
                    <a:gd name="T16" fmla="*/ 0 h 38"/>
                    <a:gd name="T17" fmla="*/ 335 w 335"/>
                    <a:gd name="T18" fmla="*/ 38 h 38"/>
                  </a:gdLst>
                  <a:ahLst/>
                  <a:cxnLst>
                    <a:cxn ang="T10">
                      <a:pos x="T0" y="T1"/>
                    </a:cxn>
                    <a:cxn ang="T11">
                      <a:pos x="T2" y="T3"/>
                    </a:cxn>
                    <a:cxn ang="T12">
                      <a:pos x="T4" y="T5"/>
                    </a:cxn>
                    <a:cxn ang="T13">
                      <a:pos x="T6" y="T7"/>
                    </a:cxn>
                    <a:cxn ang="T14">
                      <a:pos x="T8" y="T9"/>
                    </a:cxn>
                  </a:cxnLst>
                  <a:rect l="T15" t="T16" r="T17" b="T18"/>
                  <a:pathLst>
                    <a:path w="335" h="38">
                      <a:moveTo>
                        <a:pt x="0" y="38"/>
                      </a:moveTo>
                      <a:lnTo>
                        <a:pt x="39" y="0"/>
                      </a:lnTo>
                      <a:lnTo>
                        <a:pt x="295" y="0"/>
                      </a:lnTo>
                      <a:lnTo>
                        <a:pt x="335" y="38"/>
                      </a:lnTo>
                      <a:lnTo>
                        <a:pt x="0" y="38"/>
                      </a:lnTo>
                      <a:close/>
                    </a:path>
                  </a:pathLst>
                </a:custGeom>
                <a:solidFill>
                  <a:srgbClr val="C9C9B6"/>
                </a:solidFill>
                <a:ln w="9525">
                  <a:noFill/>
                  <a:round/>
                </a:ln>
              </p:spPr>
              <p:txBody>
                <a:bodyPr/>
                <a:lstStyle/>
                <a:p>
                  <a:endParaRPr lang="zh-CN" altLang="en-US"/>
                </a:p>
              </p:txBody>
            </p:sp>
            <p:sp>
              <p:nvSpPr>
                <p:cNvPr id="69957" name="Freeform 156"/>
                <p:cNvSpPr/>
                <p:nvPr/>
              </p:nvSpPr>
              <p:spPr bwMode="auto">
                <a:xfrm>
                  <a:off x="5237" y="2617"/>
                  <a:ext cx="335" cy="38"/>
                </a:xfrm>
                <a:custGeom>
                  <a:avLst/>
                  <a:gdLst>
                    <a:gd name="T0" fmla="*/ 0 w 335"/>
                    <a:gd name="T1" fmla="*/ 38 h 38"/>
                    <a:gd name="T2" fmla="*/ 39 w 335"/>
                    <a:gd name="T3" fmla="*/ 0 h 38"/>
                    <a:gd name="T4" fmla="*/ 295 w 335"/>
                    <a:gd name="T5" fmla="*/ 0 h 38"/>
                    <a:gd name="T6" fmla="*/ 335 w 335"/>
                    <a:gd name="T7" fmla="*/ 38 h 38"/>
                    <a:gd name="T8" fmla="*/ 0 w 335"/>
                    <a:gd name="T9" fmla="*/ 38 h 38"/>
                    <a:gd name="T10" fmla="*/ 0 60000 65536"/>
                    <a:gd name="T11" fmla="*/ 0 60000 65536"/>
                    <a:gd name="T12" fmla="*/ 0 60000 65536"/>
                    <a:gd name="T13" fmla="*/ 0 60000 65536"/>
                    <a:gd name="T14" fmla="*/ 0 60000 65536"/>
                    <a:gd name="T15" fmla="*/ 0 w 335"/>
                    <a:gd name="T16" fmla="*/ 0 h 38"/>
                    <a:gd name="T17" fmla="*/ 335 w 335"/>
                    <a:gd name="T18" fmla="*/ 38 h 38"/>
                  </a:gdLst>
                  <a:ahLst/>
                  <a:cxnLst>
                    <a:cxn ang="T10">
                      <a:pos x="T0" y="T1"/>
                    </a:cxn>
                    <a:cxn ang="T11">
                      <a:pos x="T2" y="T3"/>
                    </a:cxn>
                    <a:cxn ang="T12">
                      <a:pos x="T4" y="T5"/>
                    </a:cxn>
                    <a:cxn ang="T13">
                      <a:pos x="T6" y="T7"/>
                    </a:cxn>
                    <a:cxn ang="T14">
                      <a:pos x="T8" y="T9"/>
                    </a:cxn>
                  </a:cxnLst>
                  <a:rect l="T15" t="T16" r="T17" b="T18"/>
                  <a:pathLst>
                    <a:path w="335" h="38">
                      <a:moveTo>
                        <a:pt x="0" y="38"/>
                      </a:moveTo>
                      <a:lnTo>
                        <a:pt x="39" y="0"/>
                      </a:lnTo>
                      <a:lnTo>
                        <a:pt x="295" y="0"/>
                      </a:lnTo>
                      <a:lnTo>
                        <a:pt x="335" y="38"/>
                      </a:lnTo>
                      <a:lnTo>
                        <a:pt x="0" y="38"/>
                      </a:lnTo>
                      <a:close/>
                    </a:path>
                  </a:pathLst>
                </a:custGeom>
                <a:solidFill>
                  <a:srgbClr val="C9C9B6"/>
                </a:solidFill>
                <a:ln w="9525">
                  <a:noFill/>
                  <a:round/>
                </a:ln>
              </p:spPr>
              <p:txBody>
                <a:bodyPr/>
                <a:lstStyle/>
                <a:p>
                  <a:endParaRPr lang="zh-CN" altLang="en-US"/>
                </a:p>
              </p:txBody>
            </p:sp>
            <p:sp>
              <p:nvSpPr>
                <p:cNvPr id="69958" name="Rectangle 157"/>
                <p:cNvSpPr>
                  <a:spLocks noChangeArrowheads="1"/>
                </p:cNvSpPr>
                <p:nvPr/>
              </p:nvSpPr>
              <p:spPr bwMode="auto">
                <a:xfrm>
                  <a:off x="5239" y="2653"/>
                  <a:ext cx="331" cy="15"/>
                </a:xfrm>
                <a:prstGeom prst="rect">
                  <a:avLst/>
                </a:prstGeom>
                <a:solidFill>
                  <a:srgbClr val="BAB79D"/>
                </a:solidFill>
                <a:ln w="9525">
                  <a:noFill/>
                  <a:miter lim="800000"/>
                </a:ln>
              </p:spPr>
              <p:txBody>
                <a:bodyPr/>
                <a:lstStyle/>
                <a:p>
                  <a:endParaRPr lang="zh-CN" altLang="en-US"/>
                </a:p>
              </p:txBody>
            </p:sp>
          </p:grpSp>
        </p:grpSp>
      </p:grpSp>
      <p:grpSp>
        <p:nvGrpSpPr>
          <p:cNvPr id="69660" name="Group 158"/>
          <p:cNvGrpSpPr/>
          <p:nvPr/>
        </p:nvGrpSpPr>
        <p:grpSpPr bwMode="auto">
          <a:xfrm>
            <a:off x="8158163" y="2581275"/>
            <a:ext cx="506412" cy="515938"/>
            <a:chOff x="5237" y="1587"/>
            <a:chExt cx="343" cy="353"/>
          </a:xfrm>
        </p:grpSpPr>
        <p:grpSp>
          <p:nvGrpSpPr>
            <p:cNvPr id="69919" name="Group 159"/>
            <p:cNvGrpSpPr/>
            <p:nvPr/>
          </p:nvGrpSpPr>
          <p:grpSpPr bwMode="auto">
            <a:xfrm>
              <a:off x="5245" y="1594"/>
              <a:ext cx="335" cy="346"/>
              <a:chOff x="5245" y="1594"/>
              <a:chExt cx="335" cy="346"/>
            </a:xfrm>
          </p:grpSpPr>
          <p:sp>
            <p:nvSpPr>
              <p:cNvPr id="69933" name="Freeform 160"/>
              <p:cNvSpPr/>
              <p:nvPr/>
            </p:nvSpPr>
            <p:spPr bwMode="auto">
              <a:xfrm>
                <a:off x="5254" y="1773"/>
                <a:ext cx="316" cy="34"/>
              </a:xfrm>
              <a:custGeom>
                <a:avLst/>
                <a:gdLst>
                  <a:gd name="T0" fmla="*/ 0 w 316"/>
                  <a:gd name="T1" fmla="*/ 34 h 34"/>
                  <a:gd name="T2" fmla="*/ 37 w 316"/>
                  <a:gd name="T3" fmla="*/ 0 h 34"/>
                  <a:gd name="T4" fmla="*/ 278 w 316"/>
                  <a:gd name="T5" fmla="*/ 0 h 34"/>
                  <a:gd name="T6" fmla="*/ 316 w 316"/>
                  <a:gd name="T7" fmla="*/ 34 h 34"/>
                  <a:gd name="T8" fmla="*/ 0 w 316"/>
                  <a:gd name="T9" fmla="*/ 34 h 34"/>
                  <a:gd name="T10" fmla="*/ 0 60000 65536"/>
                  <a:gd name="T11" fmla="*/ 0 60000 65536"/>
                  <a:gd name="T12" fmla="*/ 0 60000 65536"/>
                  <a:gd name="T13" fmla="*/ 0 60000 65536"/>
                  <a:gd name="T14" fmla="*/ 0 60000 65536"/>
                  <a:gd name="T15" fmla="*/ 0 w 316"/>
                  <a:gd name="T16" fmla="*/ 0 h 34"/>
                  <a:gd name="T17" fmla="*/ 316 w 316"/>
                  <a:gd name="T18" fmla="*/ 34 h 34"/>
                </a:gdLst>
                <a:ahLst/>
                <a:cxnLst>
                  <a:cxn ang="T10">
                    <a:pos x="T0" y="T1"/>
                  </a:cxn>
                  <a:cxn ang="T11">
                    <a:pos x="T2" y="T3"/>
                  </a:cxn>
                  <a:cxn ang="T12">
                    <a:pos x="T4" y="T5"/>
                  </a:cxn>
                  <a:cxn ang="T13">
                    <a:pos x="T6" y="T7"/>
                  </a:cxn>
                  <a:cxn ang="T14">
                    <a:pos x="T8" y="T9"/>
                  </a:cxn>
                </a:cxnLst>
                <a:rect l="T15" t="T16" r="T17" b="T18"/>
                <a:pathLst>
                  <a:path w="316" h="34">
                    <a:moveTo>
                      <a:pt x="0" y="34"/>
                    </a:moveTo>
                    <a:lnTo>
                      <a:pt x="37" y="0"/>
                    </a:lnTo>
                    <a:lnTo>
                      <a:pt x="278" y="0"/>
                    </a:lnTo>
                    <a:lnTo>
                      <a:pt x="316" y="34"/>
                    </a:lnTo>
                    <a:lnTo>
                      <a:pt x="0" y="34"/>
                    </a:lnTo>
                    <a:close/>
                  </a:path>
                </a:pathLst>
              </a:custGeom>
              <a:solidFill>
                <a:srgbClr val="000000"/>
              </a:solidFill>
              <a:ln w="9525">
                <a:noFill/>
                <a:round/>
              </a:ln>
            </p:spPr>
            <p:txBody>
              <a:bodyPr/>
              <a:lstStyle/>
              <a:p>
                <a:endParaRPr lang="zh-CN" altLang="en-US"/>
              </a:p>
            </p:txBody>
          </p:sp>
          <p:sp>
            <p:nvSpPr>
              <p:cNvPr id="69934" name="Freeform 161"/>
              <p:cNvSpPr/>
              <p:nvPr/>
            </p:nvSpPr>
            <p:spPr bwMode="auto">
              <a:xfrm>
                <a:off x="5254" y="1773"/>
                <a:ext cx="316" cy="34"/>
              </a:xfrm>
              <a:custGeom>
                <a:avLst/>
                <a:gdLst>
                  <a:gd name="T0" fmla="*/ 0 w 316"/>
                  <a:gd name="T1" fmla="*/ 34 h 34"/>
                  <a:gd name="T2" fmla="*/ 37 w 316"/>
                  <a:gd name="T3" fmla="*/ 0 h 34"/>
                  <a:gd name="T4" fmla="*/ 278 w 316"/>
                  <a:gd name="T5" fmla="*/ 0 h 34"/>
                  <a:gd name="T6" fmla="*/ 316 w 316"/>
                  <a:gd name="T7" fmla="*/ 34 h 34"/>
                  <a:gd name="T8" fmla="*/ 0 w 316"/>
                  <a:gd name="T9" fmla="*/ 34 h 34"/>
                  <a:gd name="T10" fmla="*/ 0 60000 65536"/>
                  <a:gd name="T11" fmla="*/ 0 60000 65536"/>
                  <a:gd name="T12" fmla="*/ 0 60000 65536"/>
                  <a:gd name="T13" fmla="*/ 0 60000 65536"/>
                  <a:gd name="T14" fmla="*/ 0 60000 65536"/>
                  <a:gd name="T15" fmla="*/ 0 w 316"/>
                  <a:gd name="T16" fmla="*/ 0 h 34"/>
                  <a:gd name="T17" fmla="*/ 316 w 316"/>
                  <a:gd name="T18" fmla="*/ 34 h 34"/>
                </a:gdLst>
                <a:ahLst/>
                <a:cxnLst>
                  <a:cxn ang="T10">
                    <a:pos x="T0" y="T1"/>
                  </a:cxn>
                  <a:cxn ang="T11">
                    <a:pos x="T2" y="T3"/>
                  </a:cxn>
                  <a:cxn ang="T12">
                    <a:pos x="T4" y="T5"/>
                  </a:cxn>
                  <a:cxn ang="T13">
                    <a:pos x="T6" y="T7"/>
                  </a:cxn>
                  <a:cxn ang="T14">
                    <a:pos x="T8" y="T9"/>
                  </a:cxn>
                </a:cxnLst>
                <a:rect l="T15" t="T16" r="T17" b="T18"/>
                <a:pathLst>
                  <a:path w="316" h="34">
                    <a:moveTo>
                      <a:pt x="0" y="34"/>
                    </a:moveTo>
                    <a:lnTo>
                      <a:pt x="37" y="0"/>
                    </a:lnTo>
                    <a:lnTo>
                      <a:pt x="278" y="0"/>
                    </a:lnTo>
                    <a:lnTo>
                      <a:pt x="316" y="34"/>
                    </a:lnTo>
                    <a:lnTo>
                      <a:pt x="0" y="34"/>
                    </a:lnTo>
                    <a:close/>
                  </a:path>
                </a:pathLst>
              </a:custGeom>
              <a:solidFill>
                <a:srgbClr val="000000"/>
              </a:solidFill>
              <a:ln w="9525">
                <a:noFill/>
                <a:round/>
              </a:ln>
            </p:spPr>
            <p:txBody>
              <a:bodyPr/>
              <a:lstStyle/>
              <a:p>
                <a:endParaRPr lang="zh-CN" altLang="en-US"/>
              </a:p>
            </p:txBody>
          </p:sp>
          <p:sp>
            <p:nvSpPr>
              <p:cNvPr id="69935" name="Freeform 162"/>
              <p:cNvSpPr/>
              <p:nvPr/>
            </p:nvSpPr>
            <p:spPr bwMode="auto">
              <a:xfrm>
                <a:off x="5301" y="1594"/>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 name="T10" fmla="*/ 0 60000 65536"/>
                  <a:gd name="T11" fmla="*/ 0 60000 65536"/>
                  <a:gd name="T12" fmla="*/ 0 60000 65536"/>
                  <a:gd name="T13" fmla="*/ 0 60000 65536"/>
                  <a:gd name="T14" fmla="*/ 0 60000 65536"/>
                  <a:gd name="T15" fmla="*/ 0 w 223"/>
                  <a:gd name="T16" fmla="*/ 0 h 23"/>
                  <a:gd name="T17" fmla="*/ 223 w 223"/>
                  <a:gd name="T18" fmla="*/ 23 h 23"/>
                </a:gdLst>
                <a:ahLst/>
                <a:cxnLst>
                  <a:cxn ang="T10">
                    <a:pos x="T0" y="T1"/>
                  </a:cxn>
                  <a:cxn ang="T11">
                    <a:pos x="T2" y="T3"/>
                  </a:cxn>
                  <a:cxn ang="T12">
                    <a:pos x="T4" y="T5"/>
                  </a:cxn>
                  <a:cxn ang="T13">
                    <a:pos x="T6" y="T7"/>
                  </a:cxn>
                  <a:cxn ang="T14">
                    <a:pos x="T8" y="T9"/>
                  </a:cxn>
                </a:cxnLst>
                <a:rect l="T15" t="T16" r="T17" b="T18"/>
                <a:pathLst>
                  <a:path w="223" h="23">
                    <a:moveTo>
                      <a:pt x="0" y="23"/>
                    </a:moveTo>
                    <a:lnTo>
                      <a:pt x="27" y="0"/>
                    </a:lnTo>
                    <a:lnTo>
                      <a:pt x="196" y="0"/>
                    </a:lnTo>
                    <a:lnTo>
                      <a:pt x="223" y="23"/>
                    </a:lnTo>
                    <a:lnTo>
                      <a:pt x="0" y="23"/>
                    </a:lnTo>
                    <a:close/>
                  </a:path>
                </a:pathLst>
              </a:custGeom>
              <a:solidFill>
                <a:srgbClr val="000000"/>
              </a:solidFill>
              <a:ln w="9525">
                <a:noFill/>
                <a:round/>
              </a:ln>
            </p:spPr>
            <p:txBody>
              <a:bodyPr/>
              <a:lstStyle/>
              <a:p>
                <a:endParaRPr lang="zh-CN" altLang="en-US"/>
              </a:p>
            </p:txBody>
          </p:sp>
          <p:sp>
            <p:nvSpPr>
              <p:cNvPr id="69936" name="Freeform 163"/>
              <p:cNvSpPr/>
              <p:nvPr/>
            </p:nvSpPr>
            <p:spPr bwMode="auto">
              <a:xfrm>
                <a:off x="5301" y="1594"/>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 name="T10" fmla="*/ 0 60000 65536"/>
                  <a:gd name="T11" fmla="*/ 0 60000 65536"/>
                  <a:gd name="T12" fmla="*/ 0 60000 65536"/>
                  <a:gd name="T13" fmla="*/ 0 60000 65536"/>
                  <a:gd name="T14" fmla="*/ 0 60000 65536"/>
                  <a:gd name="T15" fmla="*/ 0 w 223"/>
                  <a:gd name="T16" fmla="*/ 0 h 23"/>
                  <a:gd name="T17" fmla="*/ 223 w 223"/>
                  <a:gd name="T18" fmla="*/ 23 h 23"/>
                </a:gdLst>
                <a:ahLst/>
                <a:cxnLst>
                  <a:cxn ang="T10">
                    <a:pos x="T0" y="T1"/>
                  </a:cxn>
                  <a:cxn ang="T11">
                    <a:pos x="T2" y="T3"/>
                  </a:cxn>
                  <a:cxn ang="T12">
                    <a:pos x="T4" y="T5"/>
                  </a:cxn>
                  <a:cxn ang="T13">
                    <a:pos x="T6" y="T7"/>
                  </a:cxn>
                  <a:cxn ang="T14">
                    <a:pos x="T8" y="T9"/>
                  </a:cxn>
                </a:cxnLst>
                <a:rect l="T15" t="T16" r="T17" b="T18"/>
                <a:pathLst>
                  <a:path w="223" h="23">
                    <a:moveTo>
                      <a:pt x="0" y="23"/>
                    </a:moveTo>
                    <a:lnTo>
                      <a:pt x="27" y="0"/>
                    </a:lnTo>
                    <a:lnTo>
                      <a:pt x="196" y="0"/>
                    </a:lnTo>
                    <a:lnTo>
                      <a:pt x="223" y="23"/>
                    </a:lnTo>
                    <a:lnTo>
                      <a:pt x="0" y="23"/>
                    </a:lnTo>
                    <a:close/>
                  </a:path>
                </a:pathLst>
              </a:custGeom>
              <a:solidFill>
                <a:srgbClr val="000000"/>
              </a:solidFill>
              <a:ln w="9525">
                <a:noFill/>
                <a:round/>
              </a:ln>
            </p:spPr>
            <p:txBody>
              <a:bodyPr/>
              <a:lstStyle/>
              <a:p>
                <a:endParaRPr lang="zh-CN" altLang="en-US"/>
              </a:p>
            </p:txBody>
          </p:sp>
          <p:sp>
            <p:nvSpPr>
              <p:cNvPr id="69937" name="Rectangle 164"/>
              <p:cNvSpPr>
                <a:spLocks noChangeArrowheads="1"/>
              </p:cNvSpPr>
              <p:nvPr/>
            </p:nvSpPr>
            <p:spPr bwMode="auto">
              <a:xfrm>
                <a:off x="5301" y="1617"/>
                <a:ext cx="223" cy="175"/>
              </a:xfrm>
              <a:prstGeom prst="rect">
                <a:avLst/>
              </a:prstGeom>
              <a:solidFill>
                <a:srgbClr val="000000"/>
              </a:solidFill>
              <a:ln w="9525">
                <a:noFill/>
                <a:miter lim="800000"/>
              </a:ln>
            </p:spPr>
            <p:txBody>
              <a:bodyPr/>
              <a:lstStyle/>
              <a:p>
                <a:endParaRPr lang="zh-CN" altLang="en-US"/>
              </a:p>
            </p:txBody>
          </p:sp>
          <p:sp>
            <p:nvSpPr>
              <p:cNvPr id="69938" name="Rectangle 165"/>
              <p:cNvSpPr>
                <a:spLocks noChangeArrowheads="1"/>
              </p:cNvSpPr>
              <p:nvPr/>
            </p:nvSpPr>
            <p:spPr bwMode="auto">
              <a:xfrm>
                <a:off x="5256" y="1805"/>
                <a:ext cx="314" cy="78"/>
              </a:xfrm>
              <a:prstGeom prst="rect">
                <a:avLst/>
              </a:prstGeom>
              <a:solidFill>
                <a:srgbClr val="000000"/>
              </a:solidFill>
              <a:ln w="9525">
                <a:noFill/>
                <a:miter lim="800000"/>
              </a:ln>
            </p:spPr>
            <p:txBody>
              <a:bodyPr/>
              <a:lstStyle/>
              <a:p>
                <a:endParaRPr lang="zh-CN" altLang="en-US"/>
              </a:p>
            </p:txBody>
          </p:sp>
          <p:sp>
            <p:nvSpPr>
              <p:cNvPr id="69939" name="Rectangle 166"/>
              <p:cNvSpPr>
                <a:spLocks noChangeArrowheads="1"/>
              </p:cNvSpPr>
              <p:nvPr/>
            </p:nvSpPr>
            <p:spPr bwMode="auto">
              <a:xfrm>
                <a:off x="5322" y="1638"/>
                <a:ext cx="181" cy="135"/>
              </a:xfrm>
              <a:prstGeom prst="rect">
                <a:avLst/>
              </a:prstGeom>
              <a:solidFill>
                <a:srgbClr val="000000"/>
              </a:solidFill>
              <a:ln w="9525">
                <a:noFill/>
                <a:miter lim="800000"/>
              </a:ln>
            </p:spPr>
            <p:txBody>
              <a:bodyPr/>
              <a:lstStyle/>
              <a:p>
                <a:endParaRPr lang="zh-CN" altLang="en-US"/>
              </a:p>
            </p:txBody>
          </p:sp>
          <p:sp>
            <p:nvSpPr>
              <p:cNvPr id="69940" name="Line 167"/>
              <p:cNvSpPr>
                <a:spLocks noChangeShapeType="1"/>
              </p:cNvSpPr>
              <p:nvPr/>
            </p:nvSpPr>
            <p:spPr bwMode="auto">
              <a:xfrm flipH="1">
                <a:off x="5470" y="1834"/>
                <a:ext cx="75" cy="1"/>
              </a:xfrm>
              <a:prstGeom prst="line">
                <a:avLst/>
              </a:prstGeom>
              <a:noFill/>
              <a:ln w="9525">
                <a:solidFill>
                  <a:srgbClr val="000000"/>
                </a:solidFill>
                <a:round/>
              </a:ln>
            </p:spPr>
            <p:txBody>
              <a:bodyPr/>
              <a:lstStyle/>
              <a:p>
                <a:endParaRPr lang="zh-CN" altLang="en-US"/>
              </a:p>
            </p:txBody>
          </p:sp>
          <p:grpSp>
            <p:nvGrpSpPr>
              <p:cNvPr id="69941" name="Group 168"/>
              <p:cNvGrpSpPr/>
              <p:nvPr/>
            </p:nvGrpSpPr>
            <p:grpSpPr bwMode="auto">
              <a:xfrm>
                <a:off x="5245" y="1889"/>
                <a:ext cx="335" cy="51"/>
                <a:chOff x="5245" y="1889"/>
                <a:chExt cx="335" cy="51"/>
              </a:xfrm>
            </p:grpSpPr>
            <p:sp>
              <p:nvSpPr>
                <p:cNvPr id="69942" name="Freeform 169"/>
                <p:cNvSpPr/>
                <p:nvPr/>
              </p:nvSpPr>
              <p:spPr bwMode="auto">
                <a:xfrm>
                  <a:off x="5245" y="1889"/>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 name="T10" fmla="*/ 0 60000 65536"/>
                    <a:gd name="T11" fmla="*/ 0 60000 65536"/>
                    <a:gd name="T12" fmla="*/ 0 60000 65536"/>
                    <a:gd name="T13" fmla="*/ 0 60000 65536"/>
                    <a:gd name="T14" fmla="*/ 0 60000 65536"/>
                    <a:gd name="T15" fmla="*/ 0 w 335"/>
                    <a:gd name="T16" fmla="*/ 0 h 38"/>
                    <a:gd name="T17" fmla="*/ 335 w 335"/>
                    <a:gd name="T18" fmla="*/ 38 h 38"/>
                  </a:gdLst>
                  <a:ahLst/>
                  <a:cxnLst>
                    <a:cxn ang="T10">
                      <a:pos x="T0" y="T1"/>
                    </a:cxn>
                    <a:cxn ang="T11">
                      <a:pos x="T2" y="T3"/>
                    </a:cxn>
                    <a:cxn ang="T12">
                      <a:pos x="T4" y="T5"/>
                    </a:cxn>
                    <a:cxn ang="T13">
                      <a:pos x="T6" y="T7"/>
                    </a:cxn>
                    <a:cxn ang="T14">
                      <a:pos x="T8" y="T9"/>
                    </a:cxn>
                  </a:cxnLst>
                  <a:rect l="T15" t="T16" r="T17" b="T18"/>
                  <a:pathLst>
                    <a:path w="335" h="38">
                      <a:moveTo>
                        <a:pt x="0" y="38"/>
                      </a:moveTo>
                      <a:lnTo>
                        <a:pt x="40" y="0"/>
                      </a:lnTo>
                      <a:lnTo>
                        <a:pt x="296" y="0"/>
                      </a:lnTo>
                      <a:lnTo>
                        <a:pt x="335" y="38"/>
                      </a:lnTo>
                      <a:lnTo>
                        <a:pt x="0" y="38"/>
                      </a:lnTo>
                      <a:close/>
                    </a:path>
                  </a:pathLst>
                </a:custGeom>
                <a:solidFill>
                  <a:srgbClr val="000000"/>
                </a:solidFill>
                <a:ln w="9525">
                  <a:noFill/>
                  <a:round/>
                </a:ln>
              </p:spPr>
              <p:txBody>
                <a:bodyPr/>
                <a:lstStyle/>
                <a:p>
                  <a:endParaRPr lang="zh-CN" altLang="en-US"/>
                </a:p>
              </p:txBody>
            </p:sp>
            <p:sp>
              <p:nvSpPr>
                <p:cNvPr id="69943" name="Freeform 170"/>
                <p:cNvSpPr/>
                <p:nvPr/>
              </p:nvSpPr>
              <p:spPr bwMode="auto">
                <a:xfrm>
                  <a:off x="5245" y="1889"/>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 name="T10" fmla="*/ 0 60000 65536"/>
                    <a:gd name="T11" fmla="*/ 0 60000 65536"/>
                    <a:gd name="T12" fmla="*/ 0 60000 65536"/>
                    <a:gd name="T13" fmla="*/ 0 60000 65536"/>
                    <a:gd name="T14" fmla="*/ 0 60000 65536"/>
                    <a:gd name="T15" fmla="*/ 0 w 335"/>
                    <a:gd name="T16" fmla="*/ 0 h 38"/>
                    <a:gd name="T17" fmla="*/ 335 w 335"/>
                    <a:gd name="T18" fmla="*/ 38 h 38"/>
                  </a:gdLst>
                  <a:ahLst/>
                  <a:cxnLst>
                    <a:cxn ang="T10">
                      <a:pos x="T0" y="T1"/>
                    </a:cxn>
                    <a:cxn ang="T11">
                      <a:pos x="T2" y="T3"/>
                    </a:cxn>
                    <a:cxn ang="T12">
                      <a:pos x="T4" y="T5"/>
                    </a:cxn>
                    <a:cxn ang="T13">
                      <a:pos x="T6" y="T7"/>
                    </a:cxn>
                    <a:cxn ang="T14">
                      <a:pos x="T8" y="T9"/>
                    </a:cxn>
                  </a:cxnLst>
                  <a:rect l="T15" t="T16" r="T17" b="T18"/>
                  <a:pathLst>
                    <a:path w="335" h="38">
                      <a:moveTo>
                        <a:pt x="0" y="38"/>
                      </a:moveTo>
                      <a:lnTo>
                        <a:pt x="40" y="0"/>
                      </a:lnTo>
                      <a:lnTo>
                        <a:pt x="296" y="0"/>
                      </a:lnTo>
                      <a:lnTo>
                        <a:pt x="335" y="38"/>
                      </a:lnTo>
                      <a:lnTo>
                        <a:pt x="0" y="38"/>
                      </a:lnTo>
                      <a:close/>
                    </a:path>
                  </a:pathLst>
                </a:custGeom>
                <a:solidFill>
                  <a:srgbClr val="000000"/>
                </a:solidFill>
                <a:ln w="9525">
                  <a:noFill/>
                  <a:round/>
                </a:ln>
              </p:spPr>
              <p:txBody>
                <a:bodyPr/>
                <a:lstStyle/>
                <a:p>
                  <a:endParaRPr lang="zh-CN" altLang="en-US"/>
                </a:p>
              </p:txBody>
            </p:sp>
            <p:sp>
              <p:nvSpPr>
                <p:cNvPr id="69944" name="Rectangle 171"/>
                <p:cNvSpPr>
                  <a:spLocks noChangeArrowheads="1"/>
                </p:cNvSpPr>
                <p:nvPr/>
              </p:nvSpPr>
              <p:spPr bwMode="auto">
                <a:xfrm>
                  <a:off x="5247" y="1925"/>
                  <a:ext cx="331" cy="15"/>
                </a:xfrm>
                <a:prstGeom prst="rect">
                  <a:avLst/>
                </a:prstGeom>
                <a:solidFill>
                  <a:srgbClr val="000000"/>
                </a:solidFill>
                <a:ln w="9525">
                  <a:noFill/>
                  <a:miter lim="800000"/>
                </a:ln>
              </p:spPr>
              <p:txBody>
                <a:bodyPr/>
                <a:lstStyle/>
                <a:p>
                  <a:endParaRPr lang="zh-CN" altLang="en-US"/>
                </a:p>
              </p:txBody>
            </p:sp>
          </p:grpSp>
        </p:grpSp>
        <p:grpSp>
          <p:nvGrpSpPr>
            <p:cNvPr id="69920" name="Group 172"/>
            <p:cNvGrpSpPr/>
            <p:nvPr/>
          </p:nvGrpSpPr>
          <p:grpSpPr bwMode="auto">
            <a:xfrm>
              <a:off x="5237" y="1587"/>
              <a:ext cx="335" cy="346"/>
              <a:chOff x="5237" y="1587"/>
              <a:chExt cx="335" cy="346"/>
            </a:xfrm>
          </p:grpSpPr>
          <p:sp>
            <p:nvSpPr>
              <p:cNvPr id="69921" name="Freeform 173"/>
              <p:cNvSpPr/>
              <p:nvPr/>
            </p:nvSpPr>
            <p:spPr bwMode="auto">
              <a:xfrm>
                <a:off x="5245" y="1767"/>
                <a:ext cx="316" cy="33"/>
              </a:xfrm>
              <a:custGeom>
                <a:avLst/>
                <a:gdLst>
                  <a:gd name="T0" fmla="*/ 0 w 316"/>
                  <a:gd name="T1" fmla="*/ 33 h 33"/>
                  <a:gd name="T2" fmla="*/ 37 w 316"/>
                  <a:gd name="T3" fmla="*/ 0 h 33"/>
                  <a:gd name="T4" fmla="*/ 279 w 316"/>
                  <a:gd name="T5" fmla="*/ 0 h 33"/>
                  <a:gd name="T6" fmla="*/ 316 w 316"/>
                  <a:gd name="T7" fmla="*/ 33 h 33"/>
                  <a:gd name="T8" fmla="*/ 0 w 316"/>
                  <a:gd name="T9" fmla="*/ 33 h 33"/>
                  <a:gd name="T10" fmla="*/ 0 60000 65536"/>
                  <a:gd name="T11" fmla="*/ 0 60000 65536"/>
                  <a:gd name="T12" fmla="*/ 0 60000 65536"/>
                  <a:gd name="T13" fmla="*/ 0 60000 65536"/>
                  <a:gd name="T14" fmla="*/ 0 60000 65536"/>
                  <a:gd name="T15" fmla="*/ 0 w 316"/>
                  <a:gd name="T16" fmla="*/ 0 h 33"/>
                  <a:gd name="T17" fmla="*/ 316 w 316"/>
                  <a:gd name="T18" fmla="*/ 33 h 33"/>
                </a:gdLst>
                <a:ahLst/>
                <a:cxnLst>
                  <a:cxn ang="T10">
                    <a:pos x="T0" y="T1"/>
                  </a:cxn>
                  <a:cxn ang="T11">
                    <a:pos x="T2" y="T3"/>
                  </a:cxn>
                  <a:cxn ang="T12">
                    <a:pos x="T4" y="T5"/>
                  </a:cxn>
                  <a:cxn ang="T13">
                    <a:pos x="T6" y="T7"/>
                  </a:cxn>
                  <a:cxn ang="T14">
                    <a:pos x="T8" y="T9"/>
                  </a:cxn>
                </a:cxnLst>
                <a:rect l="T15" t="T16" r="T17" b="T18"/>
                <a:pathLst>
                  <a:path w="316" h="33">
                    <a:moveTo>
                      <a:pt x="0" y="33"/>
                    </a:moveTo>
                    <a:lnTo>
                      <a:pt x="37" y="0"/>
                    </a:lnTo>
                    <a:lnTo>
                      <a:pt x="279" y="0"/>
                    </a:lnTo>
                    <a:lnTo>
                      <a:pt x="316" y="33"/>
                    </a:lnTo>
                    <a:lnTo>
                      <a:pt x="0" y="33"/>
                    </a:lnTo>
                    <a:close/>
                  </a:path>
                </a:pathLst>
              </a:custGeom>
              <a:solidFill>
                <a:srgbClr val="C9C9B6"/>
              </a:solidFill>
              <a:ln w="9525">
                <a:noFill/>
                <a:round/>
              </a:ln>
            </p:spPr>
            <p:txBody>
              <a:bodyPr/>
              <a:lstStyle/>
              <a:p>
                <a:endParaRPr lang="zh-CN" altLang="en-US"/>
              </a:p>
            </p:txBody>
          </p:sp>
          <p:sp>
            <p:nvSpPr>
              <p:cNvPr id="69922" name="Freeform 174"/>
              <p:cNvSpPr/>
              <p:nvPr/>
            </p:nvSpPr>
            <p:spPr bwMode="auto">
              <a:xfrm>
                <a:off x="5245" y="1767"/>
                <a:ext cx="316" cy="33"/>
              </a:xfrm>
              <a:custGeom>
                <a:avLst/>
                <a:gdLst>
                  <a:gd name="T0" fmla="*/ 0 w 316"/>
                  <a:gd name="T1" fmla="*/ 33 h 33"/>
                  <a:gd name="T2" fmla="*/ 37 w 316"/>
                  <a:gd name="T3" fmla="*/ 0 h 33"/>
                  <a:gd name="T4" fmla="*/ 279 w 316"/>
                  <a:gd name="T5" fmla="*/ 0 h 33"/>
                  <a:gd name="T6" fmla="*/ 316 w 316"/>
                  <a:gd name="T7" fmla="*/ 33 h 33"/>
                  <a:gd name="T8" fmla="*/ 0 w 316"/>
                  <a:gd name="T9" fmla="*/ 33 h 33"/>
                  <a:gd name="T10" fmla="*/ 0 60000 65536"/>
                  <a:gd name="T11" fmla="*/ 0 60000 65536"/>
                  <a:gd name="T12" fmla="*/ 0 60000 65536"/>
                  <a:gd name="T13" fmla="*/ 0 60000 65536"/>
                  <a:gd name="T14" fmla="*/ 0 60000 65536"/>
                  <a:gd name="T15" fmla="*/ 0 w 316"/>
                  <a:gd name="T16" fmla="*/ 0 h 33"/>
                  <a:gd name="T17" fmla="*/ 316 w 316"/>
                  <a:gd name="T18" fmla="*/ 33 h 33"/>
                </a:gdLst>
                <a:ahLst/>
                <a:cxnLst>
                  <a:cxn ang="T10">
                    <a:pos x="T0" y="T1"/>
                  </a:cxn>
                  <a:cxn ang="T11">
                    <a:pos x="T2" y="T3"/>
                  </a:cxn>
                  <a:cxn ang="T12">
                    <a:pos x="T4" y="T5"/>
                  </a:cxn>
                  <a:cxn ang="T13">
                    <a:pos x="T6" y="T7"/>
                  </a:cxn>
                  <a:cxn ang="T14">
                    <a:pos x="T8" y="T9"/>
                  </a:cxn>
                </a:cxnLst>
                <a:rect l="T15" t="T16" r="T17" b="T18"/>
                <a:pathLst>
                  <a:path w="316" h="33">
                    <a:moveTo>
                      <a:pt x="0" y="33"/>
                    </a:moveTo>
                    <a:lnTo>
                      <a:pt x="37" y="0"/>
                    </a:lnTo>
                    <a:lnTo>
                      <a:pt x="279" y="0"/>
                    </a:lnTo>
                    <a:lnTo>
                      <a:pt x="316" y="33"/>
                    </a:lnTo>
                    <a:lnTo>
                      <a:pt x="0" y="33"/>
                    </a:lnTo>
                    <a:close/>
                  </a:path>
                </a:pathLst>
              </a:custGeom>
              <a:solidFill>
                <a:srgbClr val="C9C9B6"/>
              </a:solidFill>
              <a:ln w="9525">
                <a:noFill/>
                <a:round/>
              </a:ln>
            </p:spPr>
            <p:txBody>
              <a:bodyPr/>
              <a:lstStyle/>
              <a:p>
                <a:endParaRPr lang="zh-CN" altLang="en-US"/>
              </a:p>
            </p:txBody>
          </p:sp>
          <p:sp>
            <p:nvSpPr>
              <p:cNvPr id="69923" name="Freeform 175"/>
              <p:cNvSpPr/>
              <p:nvPr/>
            </p:nvSpPr>
            <p:spPr bwMode="auto">
              <a:xfrm>
                <a:off x="5293" y="1587"/>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 name="T10" fmla="*/ 0 60000 65536"/>
                  <a:gd name="T11" fmla="*/ 0 60000 65536"/>
                  <a:gd name="T12" fmla="*/ 0 60000 65536"/>
                  <a:gd name="T13" fmla="*/ 0 60000 65536"/>
                  <a:gd name="T14" fmla="*/ 0 60000 65536"/>
                  <a:gd name="T15" fmla="*/ 0 w 223"/>
                  <a:gd name="T16" fmla="*/ 0 h 23"/>
                  <a:gd name="T17" fmla="*/ 223 w 223"/>
                  <a:gd name="T18" fmla="*/ 23 h 23"/>
                </a:gdLst>
                <a:ahLst/>
                <a:cxnLst>
                  <a:cxn ang="T10">
                    <a:pos x="T0" y="T1"/>
                  </a:cxn>
                  <a:cxn ang="T11">
                    <a:pos x="T2" y="T3"/>
                  </a:cxn>
                  <a:cxn ang="T12">
                    <a:pos x="T4" y="T5"/>
                  </a:cxn>
                  <a:cxn ang="T13">
                    <a:pos x="T6" y="T7"/>
                  </a:cxn>
                  <a:cxn ang="T14">
                    <a:pos x="T8" y="T9"/>
                  </a:cxn>
                </a:cxnLst>
                <a:rect l="T15" t="T16" r="T17" b="T18"/>
                <a:pathLst>
                  <a:path w="223" h="23">
                    <a:moveTo>
                      <a:pt x="0" y="23"/>
                    </a:moveTo>
                    <a:lnTo>
                      <a:pt x="27" y="0"/>
                    </a:lnTo>
                    <a:lnTo>
                      <a:pt x="196" y="0"/>
                    </a:lnTo>
                    <a:lnTo>
                      <a:pt x="223" y="23"/>
                    </a:lnTo>
                    <a:lnTo>
                      <a:pt x="0" y="23"/>
                    </a:lnTo>
                    <a:close/>
                  </a:path>
                </a:pathLst>
              </a:custGeom>
              <a:solidFill>
                <a:srgbClr val="C9C9B6"/>
              </a:solidFill>
              <a:ln w="9525">
                <a:noFill/>
                <a:round/>
              </a:ln>
            </p:spPr>
            <p:txBody>
              <a:bodyPr/>
              <a:lstStyle/>
              <a:p>
                <a:endParaRPr lang="zh-CN" altLang="en-US"/>
              </a:p>
            </p:txBody>
          </p:sp>
          <p:sp>
            <p:nvSpPr>
              <p:cNvPr id="69924" name="Freeform 176"/>
              <p:cNvSpPr/>
              <p:nvPr/>
            </p:nvSpPr>
            <p:spPr bwMode="auto">
              <a:xfrm>
                <a:off x="5293" y="1587"/>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 name="T10" fmla="*/ 0 60000 65536"/>
                  <a:gd name="T11" fmla="*/ 0 60000 65536"/>
                  <a:gd name="T12" fmla="*/ 0 60000 65536"/>
                  <a:gd name="T13" fmla="*/ 0 60000 65536"/>
                  <a:gd name="T14" fmla="*/ 0 60000 65536"/>
                  <a:gd name="T15" fmla="*/ 0 w 223"/>
                  <a:gd name="T16" fmla="*/ 0 h 23"/>
                  <a:gd name="T17" fmla="*/ 223 w 223"/>
                  <a:gd name="T18" fmla="*/ 23 h 23"/>
                </a:gdLst>
                <a:ahLst/>
                <a:cxnLst>
                  <a:cxn ang="T10">
                    <a:pos x="T0" y="T1"/>
                  </a:cxn>
                  <a:cxn ang="T11">
                    <a:pos x="T2" y="T3"/>
                  </a:cxn>
                  <a:cxn ang="T12">
                    <a:pos x="T4" y="T5"/>
                  </a:cxn>
                  <a:cxn ang="T13">
                    <a:pos x="T6" y="T7"/>
                  </a:cxn>
                  <a:cxn ang="T14">
                    <a:pos x="T8" y="T9"/>
                  </a:cxn>
                </a:cxnLst>
                <a:rect l="T15" t="T16" r="T17" b="T18"/>
                <a:pathLst>
                  <a:path w="223" h="23">
                    <a:moveTo>
                      <a:pt x="0" y="23"/>
                    </a:moveTo>
                    <a:lnTo>
                      <a:pt x="27" y="0"/>
                    </a:lnTo>
                    <a:lnTo>
                      <a:pt x="196" y="0"/>
                    </a:lnTo>
                    <a:lnTo>
                      <a:pt x="223" y="23"/>
                    </a:lnTo>
                    <a:lnTo>
                      <a:pt x="0" y="23"/>
                    </a:lnTo>
                    <a:close/>
                  </a:path>
                </a:pathLst>
              </a:custGeom>
              <a:solidFill>
                <a:srgbClr val="C9C9B6"/>
              </a:solidFill>
              <a:ln w="9525">
                <a:noFill/>
                <a:round/>
              </a:ln>
            </p:spPr>
            <p:txBody>
              <a:bodyPr/>
              <a:lstStyle/>
              <a:p>
                <a:endParaRPr lang="zh-CN" altLang="en-US"/>
              </a:p>
            </p:txBody>
          </p:sp>
          <p:sp>
            <p:nvSpPr>
              <p:cNvPr id="69925" name="Rectangle 177"/>
              <p:cNvSpPr>
                <a:spLocks noChangeArrowheads="1"/>
              </p:cNvSpPr>
              <p:nvPr/>
            </p:nvSpPr>
            <p:spPr bwMode="auto">
              <a:xfrm>
                <a:off x="5293" y="1610"/>
                <a:ext cx="223" cy="176"/>
              </a:xfrm>
              <a:prstGeom prst="rect">
                <a:avLst/>
              </a:prstGeom>
              <a:solidFill>
                <a:srgbClr val="B7B79D"/>
              </a:solidFill>
              <a:ln w="9525">
                <a:noFill/>
                <a:miter lim="800000"/>
              </a:ln>
            </p:spPr>
            <p:txBody>
              <a:bodyPr/>
              <a:lstStyle/>
              <a:p>
                <a:endParaRPr lang="zh-CN" altLang="en-US"/>
              </a:p>
            </p:txBody>
          </p:sp>
          <p:sp>
            <p:nvSpPr>
              <p:cNvPr id="69926" name="Rectangle 178"/>
              <p:cNvSpPr>
                <a:spLocks noChangeArrowheads="1"/>
              </p:cNvSpPr>
              <p:nvPr/>
            </p:nvSpPr>
            <p:spPr bwMode="auto">
              <a:xfrm>
                <a:off x="5247" y="1798"/>
                <a:ext cx="314" cy="78"/>
              </a:xfrm>
              <a:prstGeom prst="rect">
                <a:avLst/>
              </a:prstGeom>
              <a:solidFill>
                <a:srgbClr val="B7B79D"/>
              </a:solidFill>
              <a:ln w="9525">
                <a:noFill/>
                <a:miter lim="800000"/>
              </a:ln>
            </p:spPr>
            <p:txBody>
              <a:bodyPr/>
              <a:lstStyle/>
              <a:p>
                <a:endParaRPr lang="zh-CN" altLang="en-US"/>
              </a:p>
            </p:txBody>
          </p:sp>
          <p:sp>
            <p:nvSpPr>
              <p:cNvPr id="69927" name="Rectangle 179"/>
              <p:cNvSpPr>
                <a:spLocks noChangeArrowheads="1"/>
              </p:cNvSpPr>
              <p:nvPr/>
            </p:nvSpPr>
            <p:spPr bwMode="auto">
              <a:xfrm>
                <a:off x="5313" y="1632"/>
                <a:ext cx="182" cy="135"/>
              </a:xfrm>
              <a:prstGeom prst="rect">
                <a:avLst/>
              </a:prstGeom>
              <a:solidFill>
                <a:srgbClr val="FFFFFF"/>
              </a:solidFill>
              <a:ln w="9525">
                <a:noFill/>
                <a:miter lim="800000"/>
              </a:ln>
            </p:spPr>
            <p:txBody>
              <a:bodyPr/>
              <a:lstStyle/>
              <a:p>
                <a:endParaRPr lang="zh-CN" altLang="en-US"/>
              </a:p>
            </p:txBody>
          </p:sp>
          <p:sp>
            <p:nvSpPr>
              <p:cNvPr id="69928" name="Line 180"/>
              <p:cNvSpPr>
                <a:spLocks noChangeShapeType="1"/>
              </p:cNvSpPr>
              <p:nvPr/>
            </p:nvSpPr>
            <p:spPr bwMode="auto">
              <a:xfrm flipH="1">
                <a:off x="5462" y="1828"/>
                <a:ext cx="75" cy="1"/>
              </a:xfrm>
              <a:prstGeom prst="line">
                <a:avLst/>
              </a:prstGeom>
              <a:noFill/>
              <a:ln w="9525">
                <a:solidFill>
                  <a:srgbClr val="000000"/>
                </a:solidFill>
                <a:round/>
              </a:ln>
            </p:spPr>
            <p:txBody>
              <a:bodyPr/>
              <a:lstStyle/>
              <a:p>
                <a:endParaRPr lang="zh-CN" altLang="en-US"/>
              </a:p>
            </p:txBody>
          </p:sp>
          <p:grpSp>
            <p:nvGrpSpPr>
              <p:cNvPr id="69929" name="Group 181"/>
              <p:cNvGrpSpPr/>
              <p:nvPr/>
            </p:nvGrpSpPr>
            <p:grpSpPr bwMode="auto">
              <a:xfrm>
                <a:off x="5237" y="1883"/>
                <a:ext cx="335" cy="50"/>
                <a:chOff x="5237" y="1883"/>
                <a:chExt cx="335" cy="50"/>
              </a:xfrm>
            </p:grpSpPr>
            <p:sp>
              <p:nvSpPr>
                <p:cNvPr id="69930" name="Freeform 182"/>
                <p:cNvSpPr/>
                <p:nvPr/>
              </p:nvSpPr>
              <p:spPr bwMode="auto">
                <a:xfrm>
                  <a:off x="5237" y="1883"/>
                  <a:ext cx="335" cy="38"/>
                </a:xfrm>
                <a:custGeom>
                  <a:avLst/>
                  <a:gdLst>
                    <a:gd name="T0" fmla="*/ 0 w 335"/>
                    <a:gd name="T1" fmla="*/ 38 h 38"/>
                    <a:gd name="T2" fmla="*/ 39 w 335"/>
                    <a:gd name="T3" fmla="*/ 0 h 38"/>
                    <a:gd name="T4" fmla="*/ 295 w 335"/>
                    <a:gd name="T5" fmla="*/ 0 h 38"/>
                    <a:gd name="T6" fmla="*/ 335 w 335"/>
                    <a:gd name="T7" fmla="*/ 38 h 38"/>
                    <a:gd name="T8" fmla="*/ 0 w 335"/>
                    <a:gd name="T9" fmla="*/ 38 h 38"/>
                    <a:gd name="T10" fmla="*/ 0 60000 65536"/>
                    <a:gd name="T11" fmla="*/ 0 60000 65536"/>
                    <a:gd name="T12" fmla="*/ 0 60000 65536"/>
                    <a:gd name="T13" fmla="*/ 0 60000 65536"/>
                    <a:gd name="T14" fmla="*/ 0 60000 65536"/>
                    <a:gd name="T15" fmla="*/ 0 w 335"/>
                    <a:gd name="T16" fmla="*/ 0 h 38"/>
                    <a:gd name="T17" fmla="*/ 335 w 335"/>
                    <a:gd name="T18" fmla="*/ 38 h 38"/>
                  </a:gdLst>
                  <a:ahLst/>
                  <a:cxnLst>
                    <a:cxn ang="T10">
                      <a:pos x="T0" y="T1"/>
                    </a:cxn>
                    <a:cxn ang="T11">
                      <a:pos x="T2" y="T3"/>
                    </a:cxn>
                    <a:cxn ang="T12">
                      <a:pos x="T4" y="T5"/>
                    </a:cxn>
                    <a:cxn ang="T13">
                      <a:pos x="T6" y="T7"/>
                    </a:cxn>
                    <a:cxn ang="T14">
                      <a:pos x="T8" y="T9"/>
                    </a:cxn>
                  </a:cxnLst>
                  <a:rect l="T15" t="T16" r="T17" b="T18"/>
                  <a:pathLst>
                    <a:path w="335" h="38">
                      <a:moveTo>
                        <a:pt x="0" y="38"/>
                      </a:moveTo>
                      <a:lnTo>
                        <a:pt x="39" y="0"/>
                      </a:lnTo>
                      <a:lnTo>
                        <a:pt x="295" y="0"/>
                      </a:lnTo>
                      <a:lnTo>
                        <a:pt x="335" y="38"/>
                      </a:lnTo>
                      <a:lnTo>
                        <a:pt x="0" y="38"/>
                      </a:lnTo>
                      <a:close/>
                    </a:path>
                  </a:pathLst>
                </a:custGeom>
                <a:solidFill>
                  <a:srgbClr val="C9C9B6"/>
                </a:solidFill>
                <a:ln w="9525">
                  <a:noFill/>
                  <a:round/>
                </a:ln>
              </p:spPr>
              <p:txBody>
                <a:bodyPr/>
                <a:lstStyle/>
                <a:p>
                  <a:endParaRPr lang="zh-CN" altLang="en-US"/>
                </a:p>
              </p:txBody>
            </p:sp>
            <p:sp>
              <p:nvSpPr>
                <p:cNvPr id="69931" name="Freeform 183"/>
                <p:cNvSpPr/>
                <p:nvPr/>
              </p:nvSpPr>
              <p:spPr bwMode="auto">
                <a:xfrm>
                  <a:off x="5237" y="1883"/>
                  <a:ext cx="335" cy="38"/>
                </a:xfrm>
                <a:custGeom>
                  <a:avLst/>
                  <a:gdLst>
                    <a:gd name="T0" fmla="*/ 0 w 335"/>
                    <a:gd name="T1" fmla="*/ 38 h 38"/>
                    <a:gd name="T2" fmla="*/ 39 w 335"/>
                    <a:gd name="T3" fmla="*/ 0 h 38"/>
                    <a:gd name="T4" fmla="*/ 295 w 335"/>
                    <a:gd name="T5" fmla="*/ 0 h 38"/>
                    <a:gd name="T6" fmla="*/ 335 w 335"/>
                    <a:gd name="T7" fmla="*/ 38 h 38"/>
                    <a:gd name="T8" fmla="*/ 0 w 335"/>
                    <a:gd name="T9" fmla="*/ 38 h 38"/>
                    <a:gd name="T10" fmla="*/ 0 60000 65536"/>
                    <a:gd name="T11" fmla="*/ 0 60000 65536"/>
                    <a:gd name="T12" fmla="*/ 0 60000 65536"/>
                    <a:gd name="T13" fmla="*/ 0 60000 65536"/>
                    <a:gd name="T14" fmla="*/ 0 60000 65536"/>
                    <a:gd name="T15" fmla="*/ 0 w 335"/>
                    <a:gd name="T16" fmla="*/ 0 h 38"/>
                    <a:gd name="T17" fmla="*/ 335 w 335"/>
                    <a:gd name="T18" fmla="*/ 38 h 38"/>
                  </a:gdLst>
                  <a:ahLst/>
                  <a:cxnLst>
                    <a:cxn ang="T10">
                      <a:pos x="T0" y="T1"/>
                    </a:cxn>
                    <a:cxn ang="T11">
                      <a:pos x="T2" y="T3"/>
                    </a:cxn>
                    <a:cxn ang="T12">
                      <a:pos x="T4" y="T5"/>
                    </a:cxn>
                    <a:cxn ang="T13">
                      <a:pos x="T6" y="T7"/>
                    </a:cxn>
                    <a:cxn ang="T14">
                      <a:pos x="T8" y="T9"/>
                    </a:cxn>
                  </a:cxnLst>
                  <a:rect l="T15" t="T16" r="T17" b="T18"/>
                  <a:pathLst>
                    <a:path w="335" h="38">
                      <a:moveTo>
                        <a:pt x="0" y="38"/>
                      </a:moveTo>
                      <a:lnTo>
                        <a:pt x="39" y="0"/>
                      </a:lnTo>
                      <a:lnTo>
                        <a:pt x="295" y="0"/>
                      </a:lnTo>
                      <a:lnTo>
                        <a:pt x="335" y="38"/>
                      </a:lnTo>
                      <a:lnTo>
                        <a:pt x="0" y="38"/>
                      </a:lnTo>
                      <a:close/>
                    </a:path>
                  </a:pathLst>
                </a:custGeom>
                <a:solidFill>
                  <a:srgbClr val="C9C9B6"/>
                </a:solidFill>
                <a:ln w="9525">
                  <a:noFill/>
                  <a:round/>
                </a:ln>
              </p:spPr>
              <p:txBody>
                <a:bodyPr/>
                <a:lstStyle/>
                <a:p>
                  <a:endParaRPr lang="zh-CN" altLang="en-US"/>
                </a:p>
              </p:txBody>
            </p:sp>
            <p:sp>
              <p:nvSpPr>
                <p:cNvPr id="69932" name="Rectangle 184"/>
                <p:cNvSpPr>
                  <a:spLocks noChangeArrowheads="1"/>
                </p:cNvSpPr>
                <p:nvPr/>
              </p:nvSpPr>
              <p:spPr bwMode="auto">
                <a:xfrm>
                  <a:off x="5239" y="1919"/>
                  <a:ext cx="331" cy="14"/>
                </a:xfrm>
                <a:prstGeom prst="rect">
                  <a:avLst/>
                </a:prstGeom>
                <a:solidFill>
                  <a:srgbClr val="BAB79D"/>
                </a:solidFill>
                <a:ln w="9525">
                  <a:noFill/>
                  <a:miter lim="800000"/>
                </a:ln>
              </p:spPr>
              <p:txBody>
                <a:bodyPr/>
                <a:lstStyle/>
                <a:p>
                  <a:endParaRPr lang="zh-CN" altLang="en-US"/>
                </a:p>
              </p:txBody>
            </p:sp>
          </p:grpSp>
        </p:grpSp>
      </p:grpSp>
      <p:sp>
        <p:nvSpPr>
          <p:cNvPr id="69661" name="Rectangle 185"/>
          <p:cNvSpPr>
            <a:spLocks noChangeArrowheads="1"/>
          </p:cNvSpPr>
          <p:nvPr/>
        </p:nvSpPr>
        <p:spPr bwMode="auto">
          <a:xfrm>
            <a:off x="1900238" y="1920875"/>
            <a:ext cx="898525" cy="355600"/>
          </a:xfrm>
          <a:prstGeom prst="rect">
            <a:avLst/>
          </a:prstGeom>
          <a:noFill/>
          <a:ln w="9525">
            <a:noFill/>
            <a:miter lim="800000"/>
          </a:ln>
        </p:spPr>
        <p:txBody>
          <a:bodyPr/>
          <a:lstStyle/>
          <a:p>
            <a:endParaRPr lang="zh-CN" altLang="en-US"/>
          </a:p>
        </p:txBody>
      </p:sp>
      <p:sp>
        <p:nvSpPr>
          <p:cNvPr id="69662" name="Rectangle 186"/>
          <p:cNvSpPr>
            <a:spLocks noChangeArrowheads="1"/>
          </p:cNvSpPr>
          <p:nvPr/>
        </p:nvSpPr>
        <p:spPr bwMode="auto">
          <a:xfrm>
            <a:off x="2343150" y="2324100"/>
            <a:ext cx="917575" cy="304800"/>
          </a:xfrm>
          <a:prstGeom prst="rect">
            <a:avLst/>
          </a:prstGeom>
          <a:noFill/>
          <a:ln w="9525">
            <a:noFill/>
            <a:miter lim="800000"/>
          </a:ln>
        </p:spPr>
        <p:txBody>
          <a:bodyPr wrap="none" lIns="0" tIns="0" rIns="0" bIns="0">
            <a:spAutoFit/>
          </a:bodyPr>
          <a:lstStyle/>
          <a:p>
            <a:r>
              <a:rPr kumimoji="1" lang="en-US" altLang="zh-CN" sz="2000" b="1">
                <a:latin typeface="Arial" panose="020B0604020202020204" pitchFamily="34" charset="0"/>
              </a:rPr>
              <a:t>222.1.1.</a:t>
            </a:r>
            <a:endParaRPr kumimoji="1" lang="en-US" altLang="zh-CN" sz="2000">
              <a:latin typeface="Arial" panose="020B0604020202020204" pitchFamily="34" charset="0"/>
            </a:endParaRPr>
          </a:p>
        </p:txBody>
      </p:sp>
      <p:sp>
        <p:nvSpPr>
          <p:cNvPr id="69663" name="Rectangle 187"/>
          <p:cNvSpPr>
            <a:spLocks noChangeArrowheads="1"/>
          </p:cNvSpPr>
          <p:nvPr/>
        </p:nvSpPr>
        <p:spPr bwMode="auto">
          <a:xfrm>
            <a:off x="3568700" y="1482725"/>
            <a:ext cx="1008063" cy="354013"/>
          </a:xfrm>
          <a:prstGeom prst="rect">
            <a:avLst/>
          </a:prstGeom>
          <a:noFill/>
          <a:ln w="9525">
            <a:noFill/>
            <a:miter lim="800000"/>
          </a:ln>
        </p:spPr>
        <p:txBody>
          <a:bodyPr/>
          <a:lstStyle/>
          <a:p>
            <a:endParaRPr lang="zh-CN" altLang="en-US"/>
          </a:p>
        </p:txBody>
      </p:sp>
      <p:sp>
        <p:nvSpPr>
          <p:cNvPr id="69664" name="Rectangle 188"/>
          <p:cNvSpPr>
            <a:spLocks noChangeArrowheads="1"/>
          </p:cNvSpPr>
          <p:nvPr/>
        </p:nvSpPr>
        <p:spPr bwMode="auto">
          <a:xfrm>
            <a:off x="3484563" y="1439863"/>
            <a:ext cx="1057275" cy="304800"/>
          </a:xfrm>
          <a:prstGeom prst="rect">
            <a:avLst/>
          </a:prstGeom>
          <a:noFill/>
          <a:ln w="9525">
            <a:noFill/>
            <a:miter lim="800000"/>
          </a:ln>
        </p:spPr>
        <p:txBody>
          <a:bodyPr wrap="none" lIns="0" tIns="0" rIns="0" bIns="0">
            <a:spAutoFit/>
          </a:bodyPr>
          <a:lstStyle/>
          <a:p>
            <a:r>
              <a:rPr kumimoji="1" lang="en-US" altLang="zh-CN" sz="2000">
                <a:latin typeface="Arial" panose="020B0604020202020204" pitchFamily="34" charset="0"/>
              </a:rPr>
              <a:t>222.1.1.1</a:t>
            </a:r>
          </a:p>
        </p:txBody>
      </p:sp>
      <p:sp>
        <p:nvSpPr>
          <p:cNvPr id="69665" name="Rectangle 189"/>
          <p:cNvSpPr>
            <a:spLocks noChangeArrowheads="1"/>
          </p:cNvSpPr>
          <p:nvPr/>
        </p:nvSpPr>
        <p:spPr bwMode="auto">
          <a:xfrm>
            <a:off x="5113338" y="1482725"/>
            <a:ext cx="1006475" cy="354013"/>
          </a:xfrm>
          <a:prstGeom prst="rect">
            <a:avLst/>
          </a:prstGeom>
          <a:noFill/>
          <a:ln w="9525">
            <a:noFill/>
            <a:miter lim="800000"/>
          </a:ln>
        </p:spPr>
        <p:txBody>
          <a:bodyPr/>
          <a:lstStyle/>
          <a:p>
            <a:endParaRPr lang="zh-CN" altLang="en-US"/>
          </a:p>
        </p:txBody>
      </p:sp>
      <p:sp>
        <p:nvSpPr>
          <p:cNvPr id="69666" name="Rectangle 190"/>
          <p:cNvSpPr>
            <a:spLocks noChangeArrowheads="1"/>
          </p:cNvSpPr>
          <p:nvPr/>
        </p:nvSpPr>
        <p:spPr bwMode="auto">
          <a:xfrm>
            <a:off x="5006975" y="1439863"/>
            <a:ext cx="1057275" cy="304800"/>
          </a:xfrm>
          <a:prstGeom prst="rect">
            <a:avLst/>
          </a:prstGeom>
          <a:noFill/>
          <a:ln w="9525">
            <a:noFill/>
            <a:miter lim="800000"/>
          </a:ln>
        </p:spPr>
        <p:txBody>
          <a:bodyPr wrap="none" lIns="0" tIns="0" rIns="0" bIns="0">
            <a:spAutoFit/>
          </a:bodyPr>
          <a:lstStyle/>
          <a:p>
            <a:r>
              <a:rPr kumimoji="1" lang="en-US" altLang="zh-CN" sz="2000">
                <a:latin typeface="Arial" panose="020B0604020202020204" pitchFamily="34" charset="0"/>
              </a:rPr>
              <a:t>222.1.1.2</a:t>
            </a:r>
          </a:p>
        </p:txBody>
      </p:sp>
      <p:sp>
        <p:nvSpPr>
          <p:cNvPr id="69667" name="Rectangle 191"/>
          <p:cNvSpPr>
            <a:spLocks noChangeArrowheads="1"/>
          </p:cNvSpPr>
          <p:nvPr/>
        </p:nvSpPr>
        <p:spPr bwMode="auto">
          <a:xfrm>
            <a:off x="6707188" y="1482725"/>
            <a:ext cx="1006475" cy="354013"/>
          </a:xfrm>
          <a:prstGeom prst="rect">
            <a:avLst/>
          </a:prstGeom>
          <a:noFill/>
          <a:ln w="9525">
            <a:noFill/>
            <a:miter lim="800000"/>
          </a:ln>
        </p:spPr>
        <p:txBody>
          <a:bodyPr/>
          <a:lstStyle/>
          <a:p>
            <a:endParaRPr lang="zh-CN" altLang="en-US"/>
          </a:p>
        </p:txBody>
      </p:sp>
      <p:sp>
        <p:nvSpPr>
          <p:cNvPr id="69668" name="Rectangle 192"/>
          <p:cNvSpPr>
            <a:spLocks noChangeArrowheads="1"/>
          </p:cNvSpPr>
          <p:nvPr/>
        </p:nvSpPr>
        <p:spPr bwMode="auto">
          <a:xfrm>
            <a:off x="6554788" y="1412875"/>
            <a:ext cx="1057275" cy="306388"/>
          </a:xfrm>
          <a:prstGeom prst="rect">
            <a:avLst/>
          </a:prstGeom>
          <a:noFill/>
          <a:ln w="9525">
            <a:noFill/>
            <a:miter lim="800000"/>
          </a:ln>
        </p:spPr>
        <p:txBody>
          <a:bodyPr wrap="none" lIns="0" tIns="0" rIns="0" bIns="0">
            <a:spAutoFit/>
          </a:bodyPr>
          <a:lstStyle/>
          <a:p>
            <a:r>
              <a:rPr kumimoji="1" lang="en-US" altLang="zh-CN" sz="2000">
                <a:latin typeface="Arial" panose="020B0604020202020204" pitchFamily="34" charset="0"/>
              </a:rPr>
              <a:t>222.1.1.3</a:t>
            </a:r>
          </a:p>
        </p:txBody>
      </p:sp>
      <p:sp>
        <p:nvSpPr>
          <p:cNvPr id="69669" name="Rectangle 193"/>
          <p:cNvSpPr>
            <a:spLocks noChangeArrowheads="1"/>
          </p:cNvSpPr>
          <p:nvPr/>
        </p:nvSpPr>
        <p:spPr bwMode="auto">
          <a:xfrm>
            <a:off x="4168775" y="2138363"/>
            <a:ext cx="26988" cy="538162"/>
          </a:xfrm>
          <a:prstGeom prst="rect">
            <a:avLst/>
          </a:prstGeom>
          <a:solidFill>
            <a:srgbClr val="000000"/>
          </a:solidFill>
          <a:ln w="9525">
            <a:noFill/>
            <a:miter lim="800000"/>
          </a:ln>
        </p:spPr>
        <p:txBody>
          <a:bodyPr/>
          <a:lstStyle/>
          <a:p>
            <a:endParaRPr lang="zh-CN" altLang="en-US"/>
          </a:p>
        </p:txBody>
      </p:sp>
      <p:grpSp>
        <p:nvGrpSpPr>
          <p:cNvPr id="69670" name="Group 194"/>
          <p:cNvGrpSpPr/>
          <p:nvPr/>
        </p:nvGrpSpPr>
        <p:grpSpPr bwMode="auto">
          <a:xfrm>
            <a:off x="3822700" y="2630488"/>
            <a:ext cx="647700" cy="385762"/>
            <a:chOff x="2299" y="1622"/>
            <a:chExt cx="439" cy="262"/>
          </a:xfrm>
        </p:grpSpPr>
        <p:sp>
          <p:nvSpPr>
            <p:cNvPr id="69894" name="Oval 195"/>
            <p:cNvSpPr>
              <a:spLocks noChangeArrowheads="1"/>
            </p:cNvSpPr>
            <p:nvPr/>
          </p:nvSpPr>
          <p:spPr bwMode="auto">
            <a:xfrm>
              <a:off x="2300" y="1731"/>
              <a:ext cx="438" cy="153"/>
            </a:xfrm>
            <a:prstGeom prst="ellipse">
              <a:avLst/>
            </a:prstGeom>
            <a:solidFill>
              <a:srgbClr val="0078AA"/>
            </a:solidFill>
            <a:ln w="4763">
              <a:solidFill>
                <a:srgbClr val="AAE6FF"/>
              </a:solidFill>
              <a:round/>
            </a:ln>
          </p:spPr>
          <p:txBody>
            <a:bodyPr/>
            <a:lstStyle/>
            <a:p>
              <a:endParaRPr lang="zh-CN" altLang="en-US"/>
            </a:p>
          </p:txBody>
        </p:sp>
        <p:sp>
          <p:nvSpPr>
            <p:cNvPr id="69895" name="Rectangle 196"/>
            <p:cNvSpPr>
              <a:spLocks noChangeArrowheads="1"/>
            </p:cNvSpPr>
            <p:nvPr/>
          </p:nvSpPr>
          <p:spPr bwMode="auto">
            <a:xfrm>
              <a:off x="2299" y="1700"/>
              <a:ext cx="437" cy="109"/>
            </a:xfrm>
            <a:prstGeom prst="rect">
              <a:avLst/>
            </a:prstGeom>
            <a:solidFill>
              <a:srgbClr val="0078AA"/>
            </a:solidFill>
            <a:ln w="9525">
              <a:noFill/>
              <a:miter lim="800000"/>
            </a:ln>
          </p:spPr>
          <p:txBody>
            <a:bodyPr/>
            <a:lstStyle/>
            <a:p>
              <a:endParaRPr lang="zh-CN" altLang="en-US"/>
            </a:p>
          </p:txBody>
        </p:sp>
        <p:sp>
          <p:nvSpPr>
            <p:cNvPr id="69896" name="Rectangle 197"/>
            <p:cNvSpPr>
              <a:spLocks noChangeArrowheads="1"/>
            </p:cNvSpPr>
            <p:nvPr/>
          </p:nvSpPr>
          <p:spPr bwMode="auto">
            <a:xfrm>
              <a:off x="2299" y="1700"/>
              <a:ext cx="437" cy="109"/>
            </a:xfrm>
            <a:prstGeom prst="rect">
              <a:avLst/>
            </a:prstGeom>
            <a:solidFill>
              <a:srgbClr val="0078AA"/>
            </a:solidFill>
            <a:ln w="9525">
              <a:noFill/>
              <a:miter lim="800000"/>
            </a:ln>
          </p:spPr>
          <p:txBody>
            <a:bodyPr/>
            <a:lstStyle/>
            <a:p>
              <a:endParaRPr lang="zh-CN" altLang="en-US"/>
            </a:p>
          </p:txBody>
        </p:sp>
        <p:sp>
          <p:nvSpPr>
            <p:cNvPr id="69897" name="Oval 198"/>
            <p:cNvSpPr>
              <a:spLocks noChangeArrowheads="1"/>
            </p:cNvSpPr>
            <p:nvPr/>
          </p:nvSpPr>
          <p:spPr bwMode="auto">
            <a:xfrm>
              <a:off x="2300" y="1622"/>
              <a:ext cx="438" cy="153"/>
            </a:xfrm>
            <a:prstGeom prst="ellipse">
              <a:avLst/>
            </a:prstGeom>
            <a:solidFill>
              <a:srgbClr val="00B4FF"/>
            </a:solidFill>
            <a:ln w="4763">
              <a:solidFill>
                <a:srgbClr val="AAE6FF"/>
              </a:solidFill>
              <a:round/>
            </a:ln>
          </p:spPr>
          <p:txBody>
            <a:bodyPr/>
            <a:lstStyle/>
            <a:p>
              <a:endParaRPr lang="zh-CN" altLang="en-US"/>
            </a:p>
          </p:txBody>
        </p:sp>
        <p:grpSp>
          <p:nvGrpSpPr>
            <p:cNvPr id="69898" name="Group 199"/>
            <p:cNvGrpSpPr/>
            <p:nvPr/>
          </p:nvGrpSpPr>
          <p:grpSpPr bwMode="auto">
            <a:xfrm>
              <a:off x="2365" y="1640"/>
              <a:ext cx="304" cy="117"/>
              <a:chOff x="2365" y="1640"/>
              <a:chExt cx="304" cy="117"/>
            </a:xfrm>
          </p:grpSpPr>
          <p:grpSp>
            <p:nvGrpSpPr>
              <p:cNvPr id="69901" name="Group 200"/>
              <p:cNvGrpSpPr/>
              <p:nvPr/>
            </p:nvGrpSpPr>
            <p:grpSpPr bwMode="auto">
              <a:xfrm>
                <a:off x="2365" y="1640"/>
                <a:ext cx="302" cy="115"/>
                <a:chOff x="2365" y="1640"/>
                <a:chExt cx="302" cy="115"/>
              </a:xfrm>
            </p:grpSpPr>
            <p:sp>
              <p:nvSpPr>
                <p:cNvPr id="69911" name="Freeform 201"/>
                <p:cNvSpPr/>
                <p:nvPr/>
              </p:nvSpPr>
              <p:spPr bwMode="auto">
                <a:xfrm>
                  <a:off x="2523" y="1643"/>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4 w 144"/>
                    <a:gd name="T11" fmla="*/ 0 h 49"/>
                    <a:gd name="T12" fmla="*/ 72 w 144"/>
                    <a:gd name="T13" fmla="*/ 8 h 49"/>
                    <a:gd name="T14" fmla="*/ 0 w 144"/>
                    <a:gd name="T15" fmla="*/ 38 h 49"/>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49"/>
                    <a:gd name="T26" fmla="*/ 144 w 144"/>
                    <a:gd name="T27" fmla="*/ 49 h 4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49">
                      <a:moveTo>
                        <a:pt x="0" y="38"/>
                      </a:moveTo>
                      <a:lnTo>
                        <a:pt x="32" y="49"/>
                      </a:lnTo>
                      <a:lnTo>
                        <a:pt x="109" y="16"/>
                      </a:lnTo>
                      <a:lnTo>
                        <a:pt x="144" y="27"/>
                      </a:lnTo>
                      <a:lnTo>
                        <a:pt x="125" y="0"/>
                      </a:lnTo>
                      <a:lnTo>
                        <a:pt x="34" y="0"/>
                      </a:lnTo>
                      <a:lnTo>
                        <a:pt x="72" y="8"/>
                      </a:lnTo>
                      <a:lnTo>
                        <a:pt x="0" y="38"/>
                      </a:lnTo>
                      <a:close/>
                    </a:path>
                  </a:pathLst>
                </a:custGeom>
                <a:solidFill>
                  <a:srgbClr val="000000"/>
                </a:solidFill>
                <a:ln w="9525">
                  <a:noFill/>
                  <a:round/>
                </a:ln>
              </p:spPr>
              <p:txBody>
                <a:bodyPr/>
                <a:lstStyle/>
                <a:p>
                  <a:endParaRPr lang="zh-CN" altLang="en-US"/>
                </a:p>
              </p:txBody>
            </p:sp>
            <p:sp>
              <p:nvSpPr>
                <p:cNvPr id="69912" name="Freeform 202"/>
                <p:cNvSpPr/>
                <p:nvPr/>
              </p:nvSpPr>
              <p:spPr bwMode="auto">
                <a:xfrm>
                  <a:off x="2523" y="1643"/>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4 w 144"/>
                    <a:gd name="T11" fmla="*/ 0 h 49"/>
                    <a:gd name="T12" fmla="*/ 72 w 144"/>
                    <a:gd name="T13" fmla="*/ 8 h 49"/>
                    <a:gd name="T14" fmla="*/ 0 w 144"/>
                    <a:gd name="T15" fmla="*/ 38 h 49"/>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49"/>
                    <a:gd name="T26" fmla="*/ 144 w 144"/>
                    <a:gd name="T27" fmla="*/ 49 h 4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49">
                      <a:moveTo>
                        <a:pt x="0" y="38"/>
                      </a:moveTo>
                      <a:lnTo>
                        <a:pt x="32" y="49"/>
                      </a:lnTo>
                      <a:lnTo>
                        <a:pt x="109" y="16"/>
                      </a:lnTo>
                      <a:lnTo>
                        <a:pt x="144" y="27"/>
                      </a:lnTo>
                      <a:lnTo>
                        <a:pt x="125" y="0"/>
                      </a:lnTo>
                      <a:lnTo>
                        <a:pt x="34" y="0"/>
                      </a:lnTo>
                      <a:lnTo>
                        <a:pt x="72" y="8"/>
                      </a:lnTo>
                      <a:lnTo>
                        <a:pt x="0" y="38"/>
                      </a:lnTo>
                      <a:close/>
                    </a:path>
                  </a:pathLst>
                </a:custGeom>
                <a:solidFill>
                  <a:srgbClr val="000000"/>
                </a:solidFill>
                <a:ln w="9525">
                  <a:noFill/>
                  <a:round/>
                </a:ln>
              </p:spPr>
              <p:txBody>
                <a:bodyPr/>
                <a:lstStyle/>
                <a:p>
                  <a:endParaRPr lang="zh-CN" altLang="en-US"/>
                </a:p>
              </p:txBody>
            </p:sp>
            <p:sp>
              <p:nvSpPr>
                <p:cNvPr id="69913" name="Freeform 203"/>
                <p:cNvSpPr/>
                <p:nvPr/>
              </p:nvSpPr>
              <p:spPr bwMode="auto">
                <a:xfrm>
                  <a:off x="2365" y="1700"/>
                  <a:ext cx="144" cy="52"/>
                </a:xfrm>
                <a:custGeom>
                  <a:avLst/>
                  <a:gdLst>
                    <a:gd name="T0" fmla="*/ 144 w 144"/>
                    <a:gd name="T1" fmla="*/ 11 h 52"/>
                    <a:gd name="T2" fmla="*/ 112 w 144"/>
                    <a:gd name="T3" fmla="*/ 0 h 52"/>
                    <a:gd name="T4" fmla="*/ 38 w 144"/>
                    <a:gd name="T5" fmla="*/ 33 h 52"/>
                    <a:gd name="T6" fmla="*/ 0 w 144"/>
                    <a:gd name="T7" fmla="*/ 22 h 52"/>
                    <a:gd name="T8" fmla="*/ 19 w 144"/>
                    <a:gd name="T9" fmla="*/ 52 h 52"/>
                    <a:gd name="T10" fmla="*/ 112 w 144"/>
                    <a:gd name="T11" fmla="*/ 52 h 52"/>
                    <a:gd name="T12" fmla="*/ 72 w 144"/>
                    <a:gd name="T13" fmla="*/ 41 h 52"/>
                    <a:gd name="T14" fmla="*/ 144 w 144"/>
                    <a:gd name="T15" fmla="*/ 11 h 52"/>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52"/>
                    <a:gd name="T26" fmla="*/ 144 w 144"/>
                    <a:gd name="T27" fmla="*/ 52 h 5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52">
                      <a:moveTo>
                        <a:pt x="144" y="11"/>
                      </a:moveTo>
                      <a:lnTo>
                        <a:pt x="112" y="0"/>
                      </a:lnTo>
                      <a:lnTo>
                        <a:pt x="38" y="33"/>
                      </a:lnTo>
                      <a:lnTo>
                        <a:pt x="0" y="22"/>
                      </a:lnTo>
                      <a:lnTo>
                        <a:pt x="19" y="52"/>
                      </a:lnTo>
                      <a:lnTo>
                        <a:pt x="112" y="52"/>
                      </a:lnTo>
                      <a:lnTo>
                        <a:pt x="72" y="41"/>
                      </a:lnTo>
                      <a:lnTo>
                        <a:pt x="144" y="11"/>
                      </a:lnTo>
                      <a:close/>
                    </a:path>
                  </a:pathLst>
                </a:custGeom>
                <a:solidFill>
                  <a:srgbClr val="000000"/>
                </a:solidFill>
                <a:ln w="9525">
                  <a:noFill/>
                  <a:round/>
                </a:ln>
              </p:spPr>
              <p:txBody>
                <a:bodyPr/>
                <a:lstStyle/>
                <a:p>
                  <a:endParaRPr lang="zh-CN" altLang="en-US"/>
                </a:p>
              </p:txBody>
            </p:sp>
            <p:sp>
              <p:nvSpPr>
                <p:cNvPr id="69914" name="Freeform 204"/>
                <p:cNvSpPr/>
                <p:nvPr/>
              </p:nvSpPr>
              <p:spPr bwMode="auto">
                <a:xfrm>
                  <a:off x="2365" y="1700"/>
                  <a:ext cx="144" cy="52"/>
                </a:xfrm>
                <a:custGeom>
                  <a:avLst/>
                  <a:gdLst>
                    <a:gd name="T0" fmla="*/ 144 w 144"/>
                    <a:gd name="T1" fmla="*/ 11 h 52"/>
                    <a:gd name="T2" fmla="*/ 112 w 144"/>
                    <a:gd name="T3" fmla="*/ 0 h 52"/>
                    <a:gd name="T4" fmla="*/ 38 w 144"/>
                    <a:gd name="T5" fmla="*/ 33 h 52"/>
                    <a:gd name="T6" fmla="*/ 0 w 144"/>
                    <a:gd name="T7" fmla="*/ 22 h 52"/>
                    <a:gd name="T8" fmla="*/ 19 w 144"/>
                    <a:gd name="T9" fmla="*/ 52 h 52"/>
                    <a:gd name="T10" fmla="*/ 112 w 144"/>
                    <a:gd name="T11" fmla="*/ 52 h 52"/>
                    <a:gd name="T12" fmla="*/ 72 w 144"/>
                    <a:gd name="T13" fmla="*/ 41 h 52"/>
                    <a:gd name="T14" fmla="*/ 144 w 144"/>
                    <a:gd name="T15" fmla="*/ 11 h 52"/>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52"/>
                    <a:gd name="T26" fmla="*/ 144 w 144"/>
                    <a:gd name="T27" fmla="*/ 52 h 5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52">
                      <a:moveTo>
                        <a:pt x="144" y="11"/>
                      </a:moveTo>
                      <a:lnTo>
                        <a:pt x="112" y="0"/>
                      </a:lnTo>
                      <a:lnTo>
                        <a:pt x="38" y="33"/>
                      </a:lnTo>
                      <a:lnTo>
                        <a:pt x="0" y="22"/>
                      </a:lnTo>
                      <a:lnTo>
                        <a:pt x="19" y="52"/>
                      </a:lnTo>
                      <a:lnTo>
                        <a:pt x="112" y="52"/>
                      </a:lnTo>
                      <a:lnTo>
                        <a:pt x="72" y="41"/>
                      </a:lnTo>
                      <a:lnTo>
                        <a:pt x="144" y="11"/>
                      </a:lnTo>
                      <a:close/>
                    </a:path>
                  </a:pathLst>
                </a:custGeom>
                <a:solidFill>
                  <a:srgbClr val="000000"/>
                </a:solidFill>
                <a:ln w="9525">
                  <a:noFill/>
                  <a:round/>
                </a:ln>
              </p:spPr>
              <p:txBody>
                <a:bodyPr/>
                <a:lstStyle/>
                <a:p>
                  <a:endParaRPr lang="zh-CN" altLang="en-US"/>
                </a:p>
              </p:txBody>
            </p:sp>
            <p:sp>
              <p:nvSpPr>
                <p:cNvPr id="69915" name="Freeform 205"/>
                <p:cNvSpPr/>
                <p:nvPr/>
              </p:nvSpPr>
              <p:spPr bwMode="auto">
                <a:xfrm>
                  <a:off x="2373" y="1640"/>
                  <a:ext cx="144" cy="49"/>
                </a:xfrm>
                <a:custGeom>
                  <a:avLst/>
                  <a:gdLst>
                    <a:gd name="T0" fmla="*/ 0 w 144"/>
                    <a:gd name="T1" fmla="*/ 11 h 49"/>
                    <a:gd name="T2" fmla="*/ 32 w 144"/>
                    <a:gd name="T3" fmla="*/ 0 h 49"/>
                    <a:gd name="T4" fmla="*/ 110 w 144"/>
                    <a:gd name="T5" fmla="*/ 30 h 49"/>
                    <a:gd name="T6" fmla="*/ 144 w 144"/>
                    <a:gd name="T7" fmla="*/ 22 h 49"/>
                    <a:gd name="T8" fmla="*/ 126 w 144"/>
                    <a:gd name="T9" fmla="*/ 49 h 49"/>
                    <a:gd name="T10" fmla="*/ 35 w 144"/>
                    <a:gd name="T11" fmla="*/ 49 h 49"/>
                    <a:gd name="T12" fmla="*/ 72 w 144"/>
                    <a:gd name="T13" fmla="*/ 41 h 49"/>
                    <a:gd name="T14" fmla="*/ 0 w 144"/>
                    <a:gd name="T15" fmla="*/ 11 h 49"/>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49"/>
                    <a:gd name="T26" fmla="*/ 144 w 144"/>
                    <a:gd name="T27" fmla="*/ 49 h 4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49">
                      <a:moveTo>
                        <a:pt x="0" y="11"/>
                      </a:moveTo>
                      <a:lnTo>
                        <a:pt x="32" y="0"/>
                      </a:lnTo>
                      <a:lnTo>
                        <a:pt x="110" y="30"/>
                      </a:lnTo>
                      <a:lnTo>
                        <a:pt x="144" y="22"/>
                      </a:lnTo>
                      <a:lnTo>
                        <a:pt x="126" y="49"/>
                      </a:lnTo>
                      <a:lnTo>
                        <a:pt x="35" y="49"/>
                      </a:lnTo>
                      <a:lnTo>
                        <a:pt x="72" y="41"/>
                      </a:lnTo>
                      <a:lnTo>
                        <a:pt x="0" y="11"/>
                      </a:lnTo>
                      <a:close/>
                    </a:path>
                  </a:pathLst>
                </a:custGeom>
                <a:solidFill>
                  <a:srgbClr val="000000"/>
                </a:solidFill>
                <a:ln w="9525">
                  <a:noFill/>
                  <a:round/>
                </a:ln>
              </p:spPr>
              <p:txBody>
                <a:bodyPr/>
                <a:lstStyle/>
                <a:p>
                  <a:endParaRPr lang="zh-CN" altLang="en-US"/>
                </a:p>
              </p:txBody>
            </p:sp>
            <p:sp>
              <p:nvSpPr>
                <p:cNvPr id="69916" name="Freeform 206"/>
                <p:cNvSpPr/>
                <p:nvPr/>
              </p:nvSpPr>
              <p:spPr bwMode="auto">
                <a:xfrm>
                  <a:off x="2373" y="1640"/>
                  <a:ext cx="144" cy="49"/>
                </a:xfrm>
                <a:custGeom>
                  <a:avLst/>
                  <a:gdLst>
                    <a:gd name="T0" fmla="*/ 0 w 144"/>
                    <a:gd name="T1" fmla="*/ 11 h 49"/>
                    <a:gd name="T2" fmla="*/ 32 w 144"/>
                    <a:gd name="T3" fmla="*/ 0 h 49"/>
                    <a:gd name="T4" fmla="*/ 110 w 144"/>
                    <a:gd name="T5" fmla="*/ 30 h 49"/>
                    <a:gd name="T6" fmla="*/ 144 w 144"/>
                    <a:gd name="T7" fmla="*/ 22 h 49"/>
                    <a:gd name="T8" fmla="*/ 126 w 144"/>
                    <a:gd name="T9" fmla="*/ 49 h 49"/>
                    <a:gd name="T10" fmla="*/ 35 w 144"/>
                    <a:gd name="T11" fmla="*/ 49 h 49"/>
                    <a:gd name="T12" fmla="*/ 72 w 144"/>
                    <a:gd name="T13" fmla="*/ 41 h 49"/>
                    <a:gd name="T14" fmla="*/ 0 w 144"/>
                    <a:gd name="T15" fmla="*/ 11 h 49"/>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49"/>
                    <a:gd name="T26" fmla="*/ 144 w 144"/>
                    <a:gd name="T27" fmla="*/ 49 h 4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49">
                      <a:moveTo>
                        <a:pt x="0" y="11"/>
                      </a:moveTo>
                      <a:lnTo>
                        <a:pt x="32" y="0"/>
                      </a:lnTo>
                      <a:lnTo>
                        <a:pt x="110" y="30"/>
                      </a:lnTo>
                      <a:lnTo>
                        <a:pt x="144" y="22"/>
                      </a:lnTo>
                      <a:lnTo>
                        <a:pt x="126" y="49"/>
                      </a:lnTo>
                      <a:lnTo>
                        <a:pt x="35" y="49"/>
                      </a:lnTo>
                      <a:lnTo>
                        <a:pt x="72" y="41"/>
                      </a:lnTo>
                      <a:lnTo>
                        <a:pt x="0" y="11"/>
                      </a:lnTo>
                      <a:close/>
                    </a:path>
                  </a:pathLst>
                </a:custGeom>
                <a:solidFill>
                  <a:srgbClr val="000000"/>
                </a:solidFill>
                <a:ln w="9525">
                  <a:noFill/>
                  <a:round/>
                </a:ln>
              </p:spPr>
              <p:txBody>
                <a:bodyPr/>
                <a:lstStyle/>
                <a:p>
                  <a:endParaRPr lang="zh-CN" altLang="en-US"/>
                </a:p>
              </p:txBody>
            </p:sp>
            <p:sp>
              <p:nvSpPr>
                <p:cNvPr id="69917" name="Freeform 207"/>
                <p:cNvSpPr/>
                <p:nvPr/>
              </p:nvSpPr>
              <p:spPr bwMode="auto">
                <a:xfrm>
                  <a:off x="2517" y="1706"/>
                  <a:ext cx="144" cy="49"/>
                </a:xfrm>
                <a:custGeom>
                  <a:avLst/>
                  <a:gdLst>
                    <a:gd name="T0" fmla="*/ 144 w 144"/>
                    <a:gd name="T1" fmla="*/ 38 h 49"/>
                    <a:gd name="T2" fmla="*/ 112 w 144"/>
                    <a:gd name="T3" fmla="*/ 49 h 49"/>
                    <a:gd name="T4" fmla="*/ 38 w 144"/>
                    <a:gd name="T5" fmla="*/ 16 h 49"/>
                    <a:gd name="T6" fmla="*/ 0 w 144"/>
                    <a:gd name="T7" fmla="*/ 27 h 49"/>
                    <a:gd name="T8" fmla="*/ 19 w 144"/>
                    <a:gd name="T9" fmla="*/ 0 h 49"/>
                    <a:gd name="T10" fmla="*/ 112 w 144"/>
                    <a:gd name="T11" fmla="*/ 0 h 49"/>
                    <a:gd name="T12" fmla="*/ 72 w 144"/>
                    <a:gd name="T13" fmla="*/ 8 h 49"/>
                    <a:gd name="T14" fmla="*/ 144 w 144"/>
                    <a:gd name="T15" fmla="*/ 38 h 49"/>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49"/>
                    <a:gd name="T26" fmla="*/ 144 w 144"/>
                    <a:gd name="T27" fmla="*/ 49 h 4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49">
                      <a:moveTo>
                        <a:pt x="144" y="38"/>
                      </a:moveTo>
                      <a:lnTo>
                        <a:pt x="112" y="49"/>
                      </a:lnTo>
                      <a:lnTo>
                        <a:pt x="38" y="16"/>
                      </a:lnTo>
                      <a:lnTo>
                        <a:pt x="0" y="27"/>
                      </a:lnTo>
                      <a:lnTo>
                        <a:pt x="19" y="0"/>
                      </a:lnTo>
                      <a:lnTo>
                        <a:pt x="112" y="0"/>
                      </a:lnTo>
                      <a:lnTo>
                        <a:pt x="72" y="8"/>
                      </a:lnTo>
                      <a:lnTo>
                        <a:pt x="144" y="38"/>
                      </a:lnTo>
                      <a:close/>
                    </a:path>
                  </a:pathLst>
                </a:custGeom>
                <a:solidFill>
                  <a:srgbClr val="000000"/>
                </a:solidFill>
                <a:ln w="9525">
                  <a:noFill/>
                  <a:round/>
                </a:ln>
              </p:spPr>
              <p:txBody>
                <a:bodyPr/>
                <a:lstStyle/>
                <a:p>
                  <a:endParaRPr lang="zh-CN" altLang="en-US"/>
                </a:p>
              </p:txBody>
            </p:sp>
            <p:sp>
              <p:nvSpPr>
                <p:cNvPr id="69918" name="Freeform 208"/>
                <p:cNvSpPr/>
                <p:nvPr/>
              </p:nvSpPr>
              <p:spPr bwMode="auto">
                <a:xfrm>
                  <a:off x="2517" y="1706"/>
                  <a:ext cx="144" cy="49"/>
                </a:xfrm>
                <a:custGeom>
                  <a:avLst/>
                  <a:gdLst>
                    <a:gd name="T0" fmla="*/ 144 w 144"/>
                    <a:gd name="T1" fmla="*/ 38 h 49"/>
                    <a:gd name="T2" fmla="*/ 112 w 144"/>
                    <a:gd name="T3" fmla="*/ 49 h 49"/>
                    <a:gd name="T4" fmla="*/ 38 w 144"/>
                    <a:gd name="T5" fmla="*/ 16 h 49"/>
                    <a:gd name="T6" fmla="*/ 0 w 144"/>
                    <a:gd name="T7" fmla="*/ 27 h 49"/>
                    <a:gd name="T8" fmla="*/ 19 w 144"/>
                    <a:gd name="T9" fmla="*/ 0 h 49"/>
                    <a:gd name="T10" fmla="*/ 112 w 144"/>
                    <a:gd name="T11" fmla="*/ 0 h 49"/>
                    <a:gd name="T12" fmla="*/ 72 w 144"/>
                    <a:gd name="T13" fmla="*/ 8 h 49"/>
                    <a:gd name="T14" fmla="*/ 144 w 144"/>
                    <a:gd name="T15" fmla="*/ 38 h 49"/>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49"/>
                    <a:gd name="T26" fmla="*/ 144 w 144"/>
                    <a:gd name="T27" fmla="*/ 49 h 4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49">
                      <a:moveTo>
                        <a:pt x="144" y="38"/>
                      </a:moveTo>
                      <a:lnTo>
                        <a:pt x="112" y="49"/>
                      </a:lnTo>
                      <a:lnTo>
                        <a:pt x="38" y="16"/>
                      </a:lnTo>
                      <a:lnTo>
                        <a:pt x="0" y="27"/>
                      </a:lnTo>
                      <a:lnTo>
                        <a:pt x="19" y="0"/>
                      </a:lnTo>
                      <a:lnTo>
                        <a:pt x="112" y="0"/>
                      </a:lnTo>
                      <a:lnTo>
                        <a:pt x="72" y="8"/>
                      </a:lnTo>
                      <a:lnTo>
                        <a:pt x="144" y="38"/>
                      </a:lnTo>
                      <a:close/>
                    </a:path>
                  </a:pathLst>
                </a:custGeom>
                <a:solidFill>
                  <a:srgbClr val="000000"/>
                </a:solidFill>
                <a:ln w="9525">
                  <a:noFill/>
                  <a:round/>
                </a:ln>
              </p:spPr>
              <p:txBody>
                <a:bodyPr/>
                <a:lstStyle/>
                <a:p>
                  <a:endParaRPr lang="zh-CN" altLang="en-US"/>
                </a:p>
              </p:txBody>
            </p:sp>
          </p:grpSp>
          <p:grpSp>
            <p:nvGrpSpPr>
              <p:cNvPr id="69902" name="Group 209"/>
              <p:cNvGrpSpPr/>
              <p:nvPr/>
            </p:nvGrpSpPr>
            <p:grpSpPr bwMode="auto">
              <a:xfrm>
                <a:off x="2368" y="1643"/>
                <a:ext cx="301" cy="114"/>
                <a:chOff x="2368" y="1643"/>
                <a:chExt cx="301" cy="114"/>
              </a:xfrm>
            </p:grpSpPr>
            <p:sp>
              <p:nvSpPr>
                <p:cNvPr id="69903" name="Freeform 210"/>
                <p:cNvSpPr/>
                <p:nvPr/>
              </p:nvSpPr>
              <p:spPr bwMode="auto">
                <a:xfrm>
                  <a:off x="2525" y="1646"/>
                  <a:ext cx="144" cy="49"/>
                </a:xfrm>
                <a:custGeom>
                  <a:avLst/>
                  <a:gdLst>
                    <a:gd name="T0" fmla="*/ 0 w 144"/>
                    <a:gd name="T1" fmla="*/ 38 h 49"/>
                    <a:gd name="T2" fmla="*/ 32 w 144"/>
                    <a:gd name="T3" fmla="*/ 49 h 49"/>
                    <a:gd name="T4" fmla="*/ 110 w 144"/>
                    <a:gd name="T5" fmla="*/ 16 h 49"/>
                    <a:gd name="T6" fmla="*/ 144 w 144"/>
                    <a:gd name="T7" fmla="*/ 27 h 49"/>
                    <a:gd name="T8" fmla="*/ 126 w 144"/>
                    <a:gd name="T9" fmla="*/ 0 h 49"/>
                    <a:gd name="T10" fmla="*/ 35 w 144"/>
                    <a:gd name="T11" fmla="*/ 0 h 49"/>
                    <a:gd name="T12" fmla="*/ 72 w 144"/>
                    <a:gd name="T13" fmla="*/ 8 h 49"/>
                    <a:gd name="T14" fmla="*/ 0 w 144"/>
                    <a:gd name="T15" fmla="*/ 38 h 49"/>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49"/>
                    <a:gd name="T26" fmla="*/ 144 w 144"/>
                    <a:gd name="T27" fmla="*/ 49 h 4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49">
                      <a:moveTo>
                        <a:pt x="0" y="38"/>
                      </a:moveTo>
                      <a:lnTo>
                        <a:pt x="32" y="49"/>
                      </a:lnTo>
                      <a:lnTo>
                        <a:pt x="110" y="16"/>
                      </a:lnTo>
                      <a:lnTo>
                        <a:pt x="144" y="27"/>
                      </a:lnTo>
                      <a:lnTo>
                        <a:pt x="126" y="0"/>
                      </a:lnTo>
                      <a:lnTo>
                        <a:pt x="35" y="0"/>
                      </a:lnTo>
                      <a:lnTo>
                        <a:pt x="72" y="8"/>
                      </a:lnTo>
                      <a:lnTo>
                        <a:pt x="0" y="38"/>
                      </a:lnTo>
                      <a:close/>
                    </a:path>
                  </a:pathLst>
                </a:custGeom>
                <a:solidFill>
                  <a:srgbClr val="FFFFFF"/>
                </a:solidFill>
                <a:ln w="9525">
                  <a:noFill/>
                  <a:round/>
                </a:ln>
              </p:spPr>
              <p:txBody>
                <a:bodyPr/>
                <a:lstStyle/>
                <a:p>
                  <a:endParaRPr lang="zh-CN" altLang="en-US"/>
                </a:p>
              </p:txBody>
            </p:sp>
            <p:sp>
              <p:nvSpPr>
                <p:cNvPr id="69904" name="Freeform 211"/>
                <p:cNvSpPr/>
                <p:nvPr/>
              </p:nvSpPr>
              <p:spPr bwMode="auto">
                <a:xfrm>
                  <a:off x="2525" y="1646"/>
                  <a:ext cx="144" cy="49"/>
                </a:xfrm>
                <a:custGeom>
                  <a:avLst/>
                  <a:gdLst>
                    <a:gd name="T0" fmla="*/ 0 w 144"/>
                    <a:gd name="T1" fmla="*/ 38 h 49"/>
                    <a:gd name="T2" fmla="*/ 32 w 144"/>
                    <a:gd name="T3" fmla="*/ 49 h 49"/>
                    <a:gd name="T4" fmla="*/ 110 w 144"/>
                    <a:gd name="T5" fmla="*/ 16 h 49"/>
                    <a:gd name="T6" fmla="*/ 144 w 144"/>
                    <a:gd name="T7" fmla="*/ 27 h 49"/>
                    <a:gd name="T8" fmla="*/ 126 w 144"/>
                    <a:gd name="T9" fmla="*/ 0 h 49"/>
                    <a:gd name="T10" fmla="*/ 35 w 144"/>
                    <a:gd name="T11" fmla="*/ 0 h 49"/>
                    <a:gd name="T12" fmla="*/ 72 w 144"/>
                    <a:gd name="T13" fmla="*/ 8 h 49"/>
                    <a:gd name="T14" fmla="*/ 0 w 144"/>
                    <a:gd name="T15" fmla="*/ 38 h 49"/>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49"/>
                    <a:gd name="T26" fmla="*/ 144 w 144"/>
                    <a:gd name="T27" fmla="*/ 49 h 4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49">
                      <a:moveTo>
                        <a:pt x="0" y="38"/>
                      </a:moveTo>
                      <a:lnTo>
                        <a:pt x="32" y="49"/>
                      </a:lnTo>
                      <a:lnTo>
                        <a:pt x="110" y="16"/>
                      </a:lnTo>
                      <a:lnTo>
                        <a:pt x="144" y="27"/>
                      </a:lnTo>
                      <a:lnTo>
                        <a:pt x="126" y="0"/>
                      </a:lnTo>
                      <a:lnTo>
                        <a:pt x="35" y="0"/>
                      </a:lnTo>
                      <a:lnTo>
                        <a:pt x="72" y="8"/>
                      </a:lnTo>
                      <a:lnTo>
                        <a:pt x="0" y="38"/>
                      </a:lnTo>
                      <a:close/>
                    </a:path>
                  </a:pathLst>
                </a:custGeom>
                <a:solidFill>
                  <a:srgbClr val="FFFFFF"/>
                </a:solidFill>
                <a:ln w="9525">
                  <a:noFill/>
                  <a:round/>
                </a:ln>
              </p:spPr>
              <p:txBody>
                <a:bodyPr/>
                <a:lstStyle/>
                <a:p>
                  <a:endParaRPr lang="zh-CN" altLang="en-US"/>
                </a:p>
              </p:txBody>
            </p:sp>
            <p:sp>
              <p:nvSpPr>
                <p:cNvPr id="69905" name="Freeform 212"/>
                <p:cNvSpPr/>
                <p:nvPr/>
              </p:nvSpPr>
              <p:spPr bwMode="auto">
                <a:xfrm>
                  <a:off x="2368" y="1703"/>
                  <a:ext cx="144" cy="52"/>
                </a:xfrm>
                <a:custGeom>
                  <a:avLst/>
                  <a:gdLst>
                    <a:gd name="T0" fmla="*/ 144 w 144"/>
                    <a:gd name="T1" fmla="*/ 11 h 52"/>
                    <a:gd name="T2" fmla="*/ 112 w 144"/>
                    <a:gd name="T3" fmla="*/ 0 h 52"/>
                    <a:gd name="T4" fmla="*/ 37 w 144"/>
                    <a:gd name="T5" fmla="*/ 33 h 52"/>
                    <a:gd name="T6" fmla="*/ 0 w 144"/>
                    <a:gd name="T7" fmla="*/ 22 h 52"/>
                    <a:gd name="T8" fmla="*/ 19 w 144"/>
                    <a:gd name="T9" fmla="*/ 52 h 52"/>
                    <a:gd name="T10" fmla="*/ 112 w 144"/>
                    <a:gd name="T11" fmla="*/ 52 h 52"/>
                    <a:gd name="T12" fmla="*/ 72 w 144"/>
                    <a:gd name="T13" fmla="*/ 41 h 52"/>
                    <a:gd name="T14" fmla="*/ 144 w 144"/>
                    <a:gd name="T15" fmla="*/ 11 h 52"/>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52"/>
                    <a:gd name="T26" fmla="*/ 144 w 144"/>
                    <a:gd name="T27" fmla="*/ 52 h 5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52">
                      <a:moveTo>
                        <a:pt x="144" y="11"/>
                      </a:moveTo>
                      <a:lnTo>
                        <a:pt x="112" y="0"/>
                      </a:lnTo>
                      <a:lnTo>
                        <a:pt x="37" y="33"/>
                      </a:lnTo>
                      <a:lnTo>
                        <a:pt x="0" y="22"/>
                      </a:lnTo>
                      <a:lnTo>
                        <a:pt x="19" y="52"/>
                      </a:lnTo>
                      <a:lnTo>
                        <a:pt x="112" y="52"/>
                      </a:lnTo>
                      <a:lnTo>
                        <a:pt x="72" y="41"/>
                      </a:lnTo>
                      <a:lnTo>
                        <a:pt x="144" y="11"/>
                      </a:lnTo>
                      <a:close/>
                    </a:path>
                  </a:pathLst>
                </a:custGeom>
                <a:solidFill>
                  <a:srgbClr val="FFFFFF"/>
                </a:solidFill>
                <a:ln w="9525">
                  <a:noFill/>
                  <a:round/>
                </a:ln>
              </p:spPr>
              <p:txBody>
                <a:bodyPr/>
                <a:lstStyle/>
                <a:p>
                  <a:endParaRPr lang="zh-CN" altLang="en-US"/>
                </a:p>
              </p:txBody>
            </p:sp>
            <p:sp>
              <p:nvSpPr>
                <p:cNvPr id="69906" name="Freeform 213"/>
                <p:cNvSpPr/>
                <p:nvPr/>
              </p:nvSpPr>
              <p:spPr bwMode="auto">
                <a:xfrm>
                  <a:off x="2368" y="1703"/>
                  <a:ext cx="144" cy="52"/>
                </a:xfrm>
                <a:custGeom>
                  <a:avLst/>
                  <a:gdLst>
                    <a:gd name="T0" fmla="*/ 144 w 144"/>
                    <a:gd name="T1" fmla="*/ 11 h 52"/>
                    <a:gd name="T2" fmla="*/ 112 w 144"/>
                    <a:gd name="T3" fmla="*/ 0 h 52"/>
                    <a:gd name="T4" fmla="*/ 37 w 144"/>
                    <a:gd name="T5" fmla="*/ 33 h 52"/>
                    <a:gd name="T6" fmla="*/ 0 w 144"/>
                    <a:gd name="T7" fmla="*/ 22 h 52"/>
                    <a:gd name="T8" fmla="*/ 19 w 144"/>
                    <a:gd name="T9" fmla="*/ 52 h 52"/>
                    <a:gd name="T10" fmla="*/ 112 w 144"/>
                    <a:gd name="T11" fmla="*/ 52 h 52"/>
                    <a:gd name="T12" fmla="*/ 72 w 144"/>
                    <a:gd name="T13" fmla="*/ 41 h 52"/>
                    <a:gd name="T14" fmla="*/ 144 w 144"/>
                    <a:gd name="T15" fmla="*/ 11 h 52"/>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52"/>
                    <a:gd name="T26" fmla="*/ 144 w 144"/>
                    <a:gd name="T27" fmla="*/ 52 h 5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52">
                      <a:moveTo>
                        <a:pt x="144" y="11"/>
                      </a:moveTo>
                      <a:lnTo>
                        <a:pt x="112" y="0"/>
                      </a:lnTo>
                      <a:lnTo>
                        <a:pt x="37" y="33"/>
                      </a:lnTo>
                      <a:lnTo>
                        <a:pt x="0" y="22"/>
                      </a:lnTo>
                      <a:lnTo>
                        <a:pt x="19" y="52"/>
                      </a:lnTo>
                      <a:lnTo>
                        <a:pt x="112" y="52"/>
                      </a:lnTo>
                      <a:lnTo>
                        <a:pt x="72" y="41"/>
                      </a:lnTo>
                      <a:lnTo>
                        <a:pt x="144" y="11"/>
                      </a:lnTo>
                      <a:close/>
                    </a:path>
                  </a:pathLst>
                </a:custGeom>
                <a:solidFill>
                  <a:srgbClr val="FFFFFF"/>
                </a:solidFill>
                <a:ln w="9525">
                  <a:noFill/>
                  <a:round/>
                </a:ln>
              </p:spPr>
              <p:txBody>
                <a:bodyPr/>
                <a:lstStyle/>
                <a:p>
                  <a:endParaRPr lang="zh-CN" altLang="en-US"/>
                </a:p>
              </p:txBody>
            </p:sp>
            <p:sp>
              <p:nvSpPr>
                <p:cNvPr id="69907" name="Freeform 214"/>
                <p:cNvSpPr/>
                <p:nvPr/>
              </p:nvSpPr>
              <p:spPr bwMode="auto">
                <a:xfrm>
                  <a:off x="2376" y="1643"/>
                  <a:ext cx="144" cy="49"/>
                </a:xfrm>
                <a:custGeom>
                  <a:avLst/>
                  <a:gdLst>
                    <a:gd name="T0" fmla="*/ 0 w 144"/>
                    <a:gd name="T1" fmla="*/ 11 h 49"/>
                    <a:gd name="T2" fmla="*/ 32 w 144"/>
                    <a:gd name="T3" fmla="*/ 0 h 49"/>
                    <a:gd name="T4" fmla="*/ 109 w 144"/>
                    <a:gd name="T5" fmla="*/ 30 h 49"/>
                    <a:gd name="T6" fmla="*/ 144 w 144"/>
                    <a:gd name="T7" fmla="*/ 22 h 49"/>
                    <a:gd name="T8" fmla="*/ 125 w 144"/>
                    <a:gd name="T9" fmla="*/ 49 h 49"/>
                    <a:gd name="T10" fmla="*/ 35 w 144"/>
                    <a:gd name="T11" fmla="*/ 49 h 49"/>
                    <a:gd name="T12" fmla="*/ 72 w 144"/>
                    <a:gd name="T13" fmla="*/ 41 h 49"/>
                    <a:gd name="T14" fmla="*/ 0 w 144"/>
                    <a:gd name="T15" fmla="*/ 11 h 49"/>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49"/>
                    <a:gd name="T26" fmla="*/ 144 w 144"/>
                    <a:gd name="T27" fmla="*/ 49 h 4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49">
                      <a:moveTo>
                        <a:pt x="0" y="11"/>
                      </a:moveTo>
                      <a:lnTo>
                        <a:pt x="32" y="0"/>
                      </a:lnTo>
                      <a:lnTo>
                        <a:pt x="109" y="30"/>
                      </a:lnTo>
                      <a:lnTo>
                        <a:pt x="144" y="22"/>
                      </a:lnTo>
                      <a:lnTo>
                        <a:pt x="125" y="49"/>
                      </a:lnTo>
                      <a:lnTo>
                        <a:pt x="35" y="49"/>
                      </a:lnTo>
                      <a:lnTo>
                        <a:pt x="72" y="41"/>
                      </a:lnTo>
                      <a:lnTo>
                        <a:pt x="0" y="11"/>
                      </a:lnTo>
                      <a:close/>
                    </a:path>
                  </a:pathLst>
                </a:custGeom>
                <a:solidFill>
                  <a:srgbClr val="FFFFFF"/>
                </a:solidFill>
                <a:ln w="9525">
                  <a:noFill/>
                  <a:round/>
                </a:ln>
              </p:spPr>
              <p:txBody>
                <a:bodyPr/>
                <a:lstStyle/>
                <a:p>
                  <a:endParaRPr lang="zh-CN" altLang="en-US"/>
                </a:p>
              </p:txBody>
            </p:sp>
            <p:sp>
              <p:nvSpPr>
                <p:cNvPr id="69908" name="Freeform 215"/>
                <p:cNvSpPr/>
                <p:nvPr/>
              </p:nvSpPr>
              <p:spPr bwMode="auto">
                <a:xfrm>
                  <a:off x="2376" y="1643"/>
                  <a:ext cx="144" cy="49"/>
                </a:xfrm>
                <a:custGeom>
                  <a:avLst/>
                  <a:gdLst>
                    <a:gd name="T0" fmla="*/ 0 w 144"/>
                    <a:gd name="T1" fmla="*/ 11 h 49"/>
                    <a:gd name="T2" fmla="*/ 32 w 144"/>
                    <a:gd name="T3" fmla="*/ 0 h 49"/>
                    <a:gd name="T4" fmla="*/ 109 w 144"/>
                    <a:gd name="T5" fmla="*/ 30 h 49"/>
                    <a:gd name="T6" fmla="*/ 144 w 144"/>
                    <a:gd name="T7" fmla="*/ 22 h 49"/>
                    <a:gd name="T8" fmla="*/ 125 w 144"/>
                    <a:gd name="T9" fmla="*/ 49 h 49"/>
                    <a:gd name="T10" fmla="*/ 35 w 144"/>
                    <a:gd name="T11" fmla="*/ 49 h 49"/>
                    <a:gd name="T12" fmla="*/ 72 w 144"/>
                    <a:gd name="T13" fmla="*/ 41 h 49"/>
                    <a:gd name="T14" fmla="*/ 0 w 144"/>
                    <a:gd name="T15" fmla="*/ 11 h 49"/>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49"/>
                    <a:gd name="T26" fmla="*/ 144 w 144"/>
                    <a:gd name="T27" fmla="*/ 49 h 4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49">
                      <a:moveTo>
                        <a:pt x="0" y="11"/>
                      </a:moveTo>
                      <a:lnTo>
                        <a:pt x="32" y="0"/>
                      </a:lnTo>
                      <a:lnTo>
                        <a:pt x="109" y="30"/>
                      </a:lnTo>
                      <a:lnTo>
                        <a:pt x="144" y="22"/>
                      </a:lnTo>
                      <a:lnTo>
                        <a:pt x="125" y="49"/>
                      </a:lnTo>
                      <a:lnTo>
                        <a:pt x="35" y="49"/>
                      </a:lnTo>
                      <a:lnTo>
                        <a:pt x="72" y="41"/>
                      </a:lnTo>
                      <a:lnTo>
                        <a:pt x="0" y="11"/>
                      </a:lnTo>
                      <a:close/>
                    </a:path>
                  </a:pathLst>
                </a:custGeom>
                <a:solidFill>
                  <a:srgbClr val="FFFFFF"/>
                </a:solidFill>
                <a:ln w="9525">
                  <a:noFill/>
                  <a:round/>
                </a:ln>
              </p:spPr>
              <p:txBody>
                <a:bodyPr/>
                <a:lstStyle/>
                <a:p>
                  <a:endParaRPr lang="zh-CN" altLang="en-US"/>
                </a:p>
              </p:txBody>
            </p:sp>
            <p:sp>
              <p:nvSpPr>
                <p:cNvPr id="69909" name="Freeform 216"/>
                <p:cNvSpPr/>
                <p:nvPr/>
              </p:nvSpPr>
              <p:spPr bwMode="auto">
                <a:xfrm>
                  <a:off x="2520" y="1708"/>
                  <a:ext cx="144" cy="49"/>
                </a:xfrm>
                <a:custGeom>
                  <a:avLst/>
                  <a:gdLst>
                    <a:gd name="T0" fmla="*/ 144 w 144"/>
                    <a:gd name="T1" fmla="*/ 38 h 49"/>
                    <a:gd name="T2" fmla="*/ 112 w 144"/>
                    <a:gd name="T3" fmla="*/ 49 h 49"/>
                    <a:gd name="T4" fmla="*/ 37 w 144"/>
                    <a:gd name="T5" fmla="*/ 17 h 49"/>
                    <a:gd name="T6" fmla="*/ 0 w 144"/>
                    <a:gd name="T7" fmla="*/ 28 h 49"/>
                    <a:gd name="T8" fmla="*/ 19 w 144"/>
                    <a:gd name="T9" fmla="*/ 0 h 49"/>
                    <a:gd name="T10" fmla="*/ 112 w 144"/>
                    <a:gd name="T11" fmla="*/ 0 h 49"/>
                    <a:gd name="T12" fmla="*/ 72 w 144"/>
                    <a:gd name="T13" fmla="*/ 8 h 49"/>
                    <a:gd name="T14" fmla="*/ 144 w 144"/>
                    <a:gd name="T15" fmla="*/ 38 h 49"/>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49"/>
                    <a:gd name="T26" fmla="*/ 144 w 144"/>
                    <a:gd name="T27" fmla="*/ 49 h 4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49">
                      <a:moveTo>
                        <a:pt x="144" y="38"/>
                      </a:moveTo>
                      <a:lnTo>
                        <a:pt x="112" y="49"/>
                      </a:lnTo>
                      <a:lnTo>
                        <a:pt x="37" y="17"/>
                      </a:lnTo>
                      <a:lnTo>
                        <a:pt x="0" y="28"/>
                      </a:lnTo>
                      <a:lnTo>
                        <a:pt x="19" y="0"/>
                      </a:lnTo>
                      <a:lnTo>
                        <a:pt x="112" y="0"/>
                      </a:lnTo>
                      <a:lnTo>
                        <a:pt x="72" y="8"/>
                      </a:lnTo>
                      <a:lnTo>
                        <a:pt x="144" y="38"/>
                      </a:lnTo>
                      <a:close/>
                    </a:path>
                  </a:pathLst>
                </a:custGeom>
                <a:solidFill>
                  <a:srgbClr val="FFFFFF"/>
                </a:solidFill>
                <a:ln w="9525">
                  <a:noFill/>
                  <a:round/>
                </a:ln>
              </p:spPr>
              <p:txBody>
                <a:bodyPr/>
                <a:lstStyle/>
                <a:p>
                  <a:endParaRPr lang="zh-CN" altLang="en-US"/>
                </a:p>
              </p:txBody>
            </p:sp>
            <p:sp>
              <p:nvSpPr>
                <p:cNvPr id="69910" name="Freeform 217"/>
                <p:cNvSpPr/>
                <p:nvPr/>
              </p:nvSpPr>
              <p:spPr bwMode="auto">
                <a:xfrm>
                  <a:off x="2520" y="1708"/>
                  <a:ext cx="144" cy="49"/>
                </a:xfrm>
                <a:custGeom>
                  <a:avLst/>
                  <a:gdLst>
                    <a:gd name="T0" fmla="*/ 144 w 144"/>
                    <a:gd name="T1" fmla="*/ 38 h 49"/>
                    <a:gd name="T2" fmla="*/ 112 w 144"/>
                    <a:gd name="T3" fmla="*/ 49 h 49"/>
                    <a:gd name="T4" fmla="*/ 37 w 144"/>
                    <a:gd name="T5" fmla="*/ 17 h 49"/>
                    <a:gd name="T6" fmla="*/ 0 w 144"/>
                    <a:gd name="T7" fmla="*/ 28 h 49"/>
                    <a:gd name="T8" fmla="*/ 19 w 144"/>
                    <a:gd name="T9" fmla="*/ 0 h 49"/>
                    <a:gd name="T10" fmla="*/ 112 w 144"/>
                    <a:gd name="T11" fmla="*/ 0 h 49"/>
                    <a:gd name="T12" fmla="*/ 72 w 144"/>
                    <a:gd name="T13" fmla="*/ 8 h 49"/>
                    <a:gd name="T14" fmla="*/ 144 w 144"/>
                    <a:gd name="T15" fmla="*/ 38 h 49"/>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49"/>
                    <a:gd name="T26" fmla="*/ 144 w 144"/>
                    <a:gd name="T27" fmla="*/ 49 h 4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49">
                      <a:moveTo>
                        <a:pt x="144" y="38"/>
                      </a:moveTo>
                      <a:lnTo>
                        <a:pt x="112" y="49"/>
                      </a:lnTo>
                      <a:lnTo>
                        <a:pt x="37" y="17"/>
                      </a:lnTo>
                      <a:lnTo>
                        <a:pt x="0" y="28"/>
                      </a:lnTo>
                      <a:lnTo>
                        <a:pt x="19" y="0"/>
                      </a:lnTo>
                      <a:lnTo>
                        <a:pt x="112" y="0"/>
                      </a:lnTo>
                      <a:lnTo>
                        <a:pt x="72" y="8"/>
                      </a:lnTo>
                      <a:lnTo>
                        <a:pt x="144" y="38"/>
                      </a:lnTo>
                      <a:close/>
                    </a:path>
                  </a:pathLst>
                </a:custGeom>
                <a:solidFill>
                  <a:srgbClr val="FFFFFF"/>
                </a:solidFill>
                <a:ln w="9525">
                  <a:noFill/>
                  <a:round/>
                </a:ln>
              </p:spPr>
              <p:txBody>
                <a:bodyPr/>
                <a:lstStyle/>
                <a:p>
                  <a:endParaRPr lang="zh-CN" altLang="en-US"/>
                </a:p>
              </p:txBody>
            </p:sp>
          </p:grpSp>
        </p:grpSp>
        <p:sp>
          <p:nvSpPr>
            <p:cNvPr id="69899" name="Line 218"/>
            <p:cNvSpPr>
              <a:spLocks noChangeShapeType="1"/>
            </p:cNvSpPr>
            <p:nvPr/>
          </p:nvSpPr>
          <p:spPr bwMode="auto">
            <a:xfrm>
              <a:off x="2299" y="1697"/>
              <a:ext cx="1" cy="109"/>
            </a:xfrm>
            <a:prstGeom prst="line">
              <a:avLst/>
            </a:prstGeom>
            <a:noFill/>
            <a:ln w="4763">
              <a:solidFill>
                <a:srgbClr val="AAE6FF"/>
              </a:solidFill>
              <a:round/>
            </a:ln>
          </p:spPr>
          <p:txBody>
            <a:bodyPr/>
            <a:lstStyle/>
            <a:p>
              <a:endParaRPr lang="zh-CN" altLang="en-US"/>
            </a:p>
          </p:txBody>
        </p:sp>
        <p:sp>
          <p:nvSpPr>
            <p:cNvPr id="69900" name="Line 219"/>
            <p:cNvSpPr>
              <a:spLocks noChangeShapeType="1"/>
            </p:cNvSpPr>
            <p:nvPr/>
          </p:nvSpPr>
          <p:spPr bwMode="auto">
            <a:xfrm>
              <a:off x="2736" y="1697"/>
              <a:ext cx="1" cy="109"/>
            </a:xfrm>
            <a:prstGeom prst="line">
              <a:avLst/>
            </a:prstGeom>
            <a:noFill/>
            <a:ln w="4763">
              <a:solidFill>
                <a:srgbClr val="AAE6FF"/>
              </a:solidFill>
              <a:round/>
            </a:ln>
          </p:spPr>
          <p:txBody>
            <a:bodyPr/>
            <a:lstStyle/>
            <a:p>
              <a:endParaRPr lang="zh-CN" altLang="en-US"/>
            </a:p>
          </p:txBody>
        </p:sp>
      </p:grpSp>
      <p:sp>
        <p:nvSpPr>
          <p:cNvPr id="69671" name="Rectangle 220"/>
          <p:cNvSpPr>
            <a:spLocks noChangeArrowheads="1"/>
          </p:cNvSpPr>
          <p:nvPr/>
        </p:nvSpPr>
        <p:spPr bwMode="auto">
          <a:xfrm>
            <a:off x="4278313" y="2371725"/>
            <a:ext cx="1009650" cy="354013"/>
          </a:xfrm>
          <a:prstGeom prst="rect">
            <a:avLst/>
          </a:prstGeom>
          <a:noFill/>
          <a:ln w="9525">
            <a:noFill/>
            <a:miter lim="800000"/>
          </a:ln>
        </p:spPr>
        <p:txBody>
          <a:bodyPr/>
          <a:lstStyle/>
          <a:p>
            <a:endParaRPr lang="zh-CN" altLang="en-US"/>
          </a:p>
        </p:txBody>
      </p:sp>
      <p:sp>
        <p:nvSpPr>
          <p:cNvPr id="69672" name="Rectangle 221"/>
          <p:cNvSpPr>
            <a:spLocks noChangeArrowheads="1"/>
          </p:cNvSpPr>
          <p:nvPr/>
        </p:nvSpPr>
        <p:spPr bwMode="auto">
          <a:xfrm>
            <a:off x="4351338" y="2381250"/>
            <a:ext cx="1055687" cy="304800"/>
          </a:xfrm>
          <a:prstGeom prst="rect">
            <a:avLst/>
          </a:prstGeom>
          <a:noFill/>
          <a:ln w="9525">
            <a:noFill/>
            <a:miter lim="800000"/>
          </a:ln>
        </p:spPr>
        <p:txBody>
          <a:bodyPr wrap="none" lIns="0" tIns="0" rIns="0" bIns="0">
            <a:spAutoFit/>
          </a:bodyPr>
          <a:lstStyle/>
          <a:p>
            <a:r>
              <a:rPr kumimoji="1" lang="en-US" altLang="zh-CN" sz="2000">
                <a:latin typeface="Arial" panose="020B0604020202020204" pitchFamily="34" charset="0"/>
              </a:rPr>
              <a:t>222.1.1.4</a:t>
            </a:r>
          </a:p>
        </p:txBody>
      </p:sp>
      <p:sp>
        <p:nvSpPr>
          <p:cNvPr id="69673" name="Rectangle 222"/>
          <p:cNvSpPr>
            <a:spLocks noChangeArrowheads="1"/>
          </p:cNvSpPr>
          <p:nvPr/>
        </p:nvSpPr>
        <p:spPr bwMode="auto">
          <a:xfrm>
            <a:off x="3446463" y="2519363"/>
            <a:ext cx="412750" cy="350837"/>
          </a:xfrm>
          <a:prstGeom prst="rect">
            <a:avLst/>
          </a:prstGeom>
          <a:noFill/>
          <a:ln w="9525">
            <a:noFill/>
            <a:miter lim="800000"/>
          </a:ln>
        </p:spPr>
        <p:txBody>
          <a:bodyPr/>
          <a:lstStyle/>
          <a:p>
            <a:endParaRPr lang="zh-CN" altLang="en-US"/>
          </a:p>
        </p:txBody>
      </p:sp>
      <p:sp>
        <p:nvSpPr>
          <p:cNvPr id="69674" name="Rectangle 223"/>
          <p:cNvSpPr>
            <a:spLocks noChangeArrowheads="1"/>
          </p:cNvSpPr>
          <p:nvPr/>
        </p:nvSpPr>
        <p:spPr bwMode="auto">
          <a:xfrm>
            <a:off x="3549650" y="2509838"/>
            <a:ext cx="276225" cy="303212"/>
          </a:xfrm>
          <a:prstGeom prst="rect">
            <a:avLst/>
          </a:prstGeom>
          <a:noFill/>
          <a:ln w="9525">
            <a:noFill/>
            <a:miter lim="800000"/>
          </a:ln>
        </p:spPr>
        <p:txBody>
          <a:bodyPr wrap="none" lIns="0" tIns="0" rIns="0" bIns="0">
            <a:spAutoFit/>
          </a:bodyPr>
          <a:lstStyle/>
          <a:p>
            <a:r>
              <a:rPr kumimoji="1" lang="en-US" altLang="zh-CN" sz="2000" b="1">
                <a:latin typeface="Arial" panose="020B0604020202020204" pitchFamily="34" charset="0"/>
              </a:rPr>
              <a:t>R</a:t>
            </a:r>
            <a:r>
              <a:rPr kumimoji="1" lang="en-US" altLang="zh-CN" sz="2000" b="1" baseline="-25000">
                <a:latin typeface="Arial" panose="020B0604020202020204" pitchFamily="34" charset="0"/>
              </a:rPr>
              <a:t>1</a:t>
            </a:r>
            <a:endParaRPr kumimoji="1" lang="en-US" altLang="zh-CN" sz="2000" baseline="-25000">
              <a:latin typeface="Arial" panose="020B0604020202020204" pitchFamily="34" charset="0"/>
            </a:endParaRPr>
          </a:p>
        </p:txBody>
      </p:sp>
      <p:sp>
        <p:nvSpPr>
          <p:cNvPr id="69675" name="Oval 224"/>
          <p:cNvSpPr>
            <a:spLocks noChangeArrowheads="1"/>
          </p:cNvSpPr>
          <p:nvPr/>
        </p:nvSpPr>
        <p:spPr bwMode="auto">
          <a:xfrm>
            <a:off x="4129088" y="2422525"/>
            <a:ext cx="93662" cy="92075"/>
          </a:xfrm>
          <a:prstGeom prst="ellipse">
            <a:avLst/>
          </a:prstGeom>
          <a:solidFill>
            <a:srgbClr val="FFFFFF"/>
          </a:solidFill>
          <a:ln w="30163">
            <a:solidFill>
              <a:srgbClr val="000000"/>
            </a:solidFill>
            <a:round/>
          </a:ln>
        </p:spPr>
        <p:txBody>
          <a:bodyPr/>
          <a:lstStyle/>
          <a:p>
            <a:endParaRPr lang="zh-CN" altLang="en-US"/>
          </a:p>
        </p:txBody>
      </p:sp>
      <p:sp>
        <p:nvSpPr>
          <p:cNvPr id="69676" name="Rectangle 225"/>
          <p:cNvSpPr>
            <a:spLocks noChangeArrowheads="1"/>
          </p:cNvSpPr>
          <p:nvPr/>
        </p:nvSpPr>
        <p:spPr bwMode="auto">
          <a:xfrm>
            <a:off x="1974850" y="1616075"/>
            <a:ext cx="720725" cy="355600"/>
          </a:xfrm>
          <a:prstGeom prst="rect">
            <a:avLst/>
          </a:prstGeom>
          <a:noFill/>
          <a:ln w="9525">
            <a:noFill/>
            <a:miter lim="800000"/>
          </a:ln>
        </p:spPr>
        <p:txBody>
          <a:bodyPr/>
          <a:lstStyle/>
          <a:p>
            <a:endParaRPr lang="zh-CN" altLang="en-US"/>
          </a:p>
        </p:txBody>
      </p:sp>
      <p:sp>
        <p:nvSpPr>
          <p:cNvPr id="69677" name="Oval 226"/>
          <p:cNvSpPr>
            <a:spLocks noChangeArrowheads="1"/>
          </p:cNvSpPr>
          <p:nvPr/>
        </p:nvSpPr>
        <p:spPr bwMode="auto">
          <a:xfrm>
            <a:off x="7786688" y="4067175"/>
            <a:ext cx="93662" cy="92075"/>
          </a:xfrm>
          <a:prstGeom prst="ellipse">
            <a:avLst/>
          </a:prstGeom>
          <a:solidFill>
            <a:srgbClr val="FFFFFF"/>
          </a:solidFill>
          <a:ln w="30163">
            <a:solidFill>
              <a:srgbClr val="000000"/>
            </a:solidFill>
            <a:round/>
          </a:ln>
        </p:spPr>
        <p:txBody>
          <a:bodyPr/>
          <a:lstStyle/>
          <a:p>
            <a:endParaRPr lang="zh-CN" altLang="en-US"/>
          </a:p>
        </p:txBody>
      </p:sp>
      <p:sp>
        <p:nvSpPr>
          <p:cNvPr id="69678" name="Oval 227"/>
          <p:cNvSpPr>
            <a:spLocks noChangeArrowheads="1"/>
          </p:cNvSpPr>
          <p:nvPr/>
        </p:nvSpPr>
        <p:spPr bwMode="auto">
          <a:xfrm>
            <a:off x="7791450" y="2960688"/>
            <a:ext cx="93663" cy="92075"/>
          </a:xfrm>
          <a:prstGeom prst="ellipse">
            <a:avLst/>
          </a:prstGeom>
          <a:solidFill>
            <a:srgbClr val="FFFFFF"/>
          </a:solidFill>
          <a:ln w="30163">
            <a:solidFill>
              <a:srgbClr val="000000"/>
            </a:solidFill>
            <a:round/>
          </a:ln>
        </p:spPr>
        <p:txBody>
          <a:bodyPr/>
          <a:lstStyle/>
          <a:p>
            <a:endParaRPr lang="zh-CN" altLang="en-US"/>
          </a:p>
        </p:txBody>
      </p:sp>
      <p:sp>
        <p:nvSpPr>
          <p:cNvPr id="69679" name="Rectangle 228"/>
          <p:cNvSpPr>
            <a:spLocks noChangeArrowheads="1"/>
          </p:cNvSpPr>
          <p:nvPr/>
        </p:nvSpPr>
        <p:spPr bwMode="auto">
          <a:xfrm>
            <a:off x="6338888" y="3686175"/>
            <a:ext cx="1009650" cy="352425"/>
          </a:xfrm>
          <a:prstGeom prst="rect">
            <a:avLst/>
          </a:prstGeom>
          <a:noFill/>
          <a:ln w="9525">
            <a:noFill/>
            <a:miter lim="800000"/>
          </a:ln>
        </p:spPr>
        <p:txBody>
          <a:bodyPr/>
          <a:lstStyle/>
          <a:p>
            <a:endParaRPr lang="zh-CN" altLang="en-US"/>
          </a:p>
        </p:txBody>
      </p:sp>
      <p:sp>
        <p:nvSpPr>
          <p:cNvPr id="69680" name="Rectangle 229"/>
          <p:cNvSpPr>
            <a:spLocks noChangeArrowheads="1"/>
          </p:cNvSpPr>
          <p:nvPr/>
        </p:nvSpPr>
        <p:spPr bwMode="auto">
          <a:xfrm>
            <a:off x="5976938" y="4222750"/>
            <a:ext cx="1058862" cy="306388"/>
          </a:xfrm>
          <a:prstGeom prst="rect">
            <a:avLst/>
          </a:prstGeom>
          <a:noFill/>
          <a:ln w="9525">
            <a:noFill/>
            <a:miter lim="800000"/>
          </a:ln>
        </p:spPr>
        <p:txBody>
          <a:bodyPr wrap="none" lIns="0" tIns="0" rIns="0" bIns="0">
            <a:spAutoFit/>
          </a:bodyPr>
          <a:lstStyle/>
          <a:p>
            <a:r>
              <a:rPr kumimoji="1" lang="en-US" altLang="zh-CN" sz="2000">
                <a:latin typeface="Arial" panose="020B0604020202020204" pitchFamily="34" charset="0"/>
              </a:rPr>
              <a:t>222.1.2.5</a:t>
            </a:r>
          </a:p>
        </p:txBody>
      </p:sp>
      <p:sp>
        <p:nvSpPr>
          <p:cNvPr id="69681" name="Rectangle 230"/>
          <p:cNvSpPr>
            <a:spLocks noChangeArrowheads="1"/>
          </p:cNvSpPr>
          <p:nvPr/>
        </p:nvSpPr>
        <p:spPr bwMode="auto">
          <a:xfrm>
            <a:off x="7883525" y="4197350"/>
            <a:ext cx="1008063" cy="350838"/>
          </a:xfrm>
          <a:prstGeom prst="rect">
            <a:avLst/>
          </a:prstGeom>
          <a:noFill/>
          <a:ln w="9525">
            <a:noFill/>
            <a:miter lim="800000"/>
          </a:ln>
        </p:spPr>
        <p:txBody>
          <a:bodyPr/>
          <a:lstStyle/>
          <a:p>
            <a:endParaRPr lang="zh-CN" altLang="en-US"/>
          </a:p>
        </p:txBody>
      </p:sp>
      <p:sp>
        <p:nvSpPr>
          <p:cNvPr id="69682" name="Rectangle 231"/>
          <p:cNvSpPr>
            <a:spLocks noChangeArrowheads="1"/>
          </p:cNvSpPr>
          <p:nvPr/>
        </p:nvSpPr>
        <p:spPr bwMode="auto">
          <a:xfrm>
            <a:off x="7975600" y="4257675"/>
            <a:ext cx="1055688" cy="303213"/>
          </a:xfrm>
          <a:prstGeom prst="rect">
            <a:avLst/>
          </a:prstGeom>
          <a:noFill/>
          <a:ln w="9525">
            <a:noFill/>
            <a:miter lim="800000"/>
          </a:ln>
        </p:spPr>
        <p:txBody>
          <a:bodyPr wrap="none" lIns="0" tIns="0" rIns="0" bIns="0">
            <a:spAutoFit/>
          </a:bodyPr>
          <a:lstStyle/>
          <a:p>
            <a:r>
              <a:rPr kumimoji="1" lang="en-US" altLang="zh-CN" sz="2000">
                <a:latin typeface="Arial" panose="020B0604020202020204" pitchFamily="34" charset="0"/>
              </a:rPr>
              <a:t>222.1.2.2</a:t>
            </a:r>
          </a:p>
        </p:txBody>
      </p:sp>
      <p:sp>
        <p:nvSpPr>
          <p:cNvPr id="69683" name="Rectangle 232"/>
          <p:cNvSpPr>
            <a:spLocks noChangeArrowheads="1"/>
          </p:cNvSpPr>
          <p:nvPr/>
        </p:nvSpPr>
        <p:spPr bwMode="auto">
          <a:xfrm>
            <a:off x="7883525" y="3086100"/>
            <a:ext cx="1008063" cy="355600"/>
          </a:xfrm>
          <a:prstGeom prst="rect">
            <a:avLst/>
          </a:prstGeom>
          <a:noFill/>
          <a:ln w="9525">
            <a:noFill/>
            <a:miter lim="800000"/>
          </a:ln>
        </p:spPr>
        <p:txBody>
          <a:bodyPr/>
          <a:lstStyle/>
          <a:p>
            <a:endParaRPr lang="zh-CN" altLang="en-US"/>
          </a:p>
        </p:txBody>
      </p:sp>
      <p:sp>
        <p:nvSpPr>
          <p:cNvPr id="69684" name="Rectangle 233"/>
          <p:cNvSpPr>
            <a:spLocks noChangeArrowheads="1"/>
          </p:cNvSpPr>
          <p:nvPr/>
        </p:nvSpPr>
        <p:spPr bwMode="auto">
          <a:xfrm>
            <a:off x="7975600" y="3148013"/>
            <a:ext cx="1055688" cy="304800"/>
          </a:xfrm>
          <a:prstGeom prst="rect">
            <a:avLst/>
          </a:prstGeom>
          <a:noFill/>
          <a:ln w="9525">
            <a:noFill/>
            <a:miter lim="800000"/>
          </a:ln>
        </p:spPr>
        <p:txBody>
          <a:bodyPr wrap="none" lIns="0" tIns="0" rIns="0" bIns="0">
            <a:spAutoFit/>
          </a:bodyPr>
          <a:lstStyle/>
          <a:p>
            <a:r>
              <a:rPr kumimoji="1" lang="en-US" altLang="zh-CN" sz="2000">
                <a:latin typeface="Arial" panose="020B0604020202020204" pitchFamily="34" charset="0"/>
              </a:rPr>
              <a:t>222.1.2.1</a:t>
            </a:r>
          </a:p>
        </p:txBody>
      </p:sp>
      <p:sp>
        <p:nvSpPr>
          <p:cNvPr id="69685" name="Rectangle 234"/>
          <p:cNvSpPr>
            <a:spLocks noChangeArrowheads="1"/>
          </p:cNvSpPr>
          <p:nvPr/>
        </p:nvSpPr>
        <p:spPr bwMode="auto">
          <a:xfrm>
            <a:off x="7785100" y="5219700"/>
            <a:ext cx="1008063" cy="349250"/>
          </a:xfrm>
          <a:prstGeom prst="rect">
            <a:avLst/>
          </a:prstGeom>
          <a:noFill/>
          <a:ln w="9525">
            <a:noFill/>
            <a:miter lim="800000"/>
          </a:ln>
        </p:spPr>
        <p:txBody>
          <a:bodyPr/>
          <a:lstStyle/>
          <a:p>
            <a:endParaRPr lang="zh-CN" altLang="en-US"/>
          </a:p>
        </p:txBody>
      </p:sp>
      <p:sp>
        <p:nvSpPr>
          <p:cNvPr id="69686" name="Rectangle 235"/>
          <p:cNvSpPr>
            <a:spLocks noChangeArrowheads="1"/>
          </p:cNvSpPr>
          <p:nvPr/>
        </p:nvSpPr>
        <p:spPr bwMode="auto">
          <a:xfrm>
            <a:off x="4999038" y="5718175"/>
            <a:ext cx="1057275" cy="306388"/>
          </a:xfrm>
          <a:prstGeom prst="rect">
            <a:avLst/>
          </a:prstGeom>
          <a:noFill/>
          <a:ln w="9525">
            <a:noFill/>
            <a:miter lim="800000"/>
          </a:ln>
        </p:spPr>
        <p:txBody>
          <a:bodyPr wrap="none" lIns="0" tIns="0" rIns="0" bIns="0">
            <a:spAutoFit/>
          </a:bodyPr>
          <a:lstStyle/>
          <a:p>
            <a:r>
              <a:rPr kumimoji="1" lang="en-US" altLang="zh-CN" sz="2000">
                <a:latin typeface="Arial" panose="020B0604020202020204" pitchFamily="34" charset="0"/>
              </a:rPr>
              <a:t>222.1.2.3</a:t>
            </a:r>
          </a:p>
        </p:txBody>
      </p:sp>
      <p:sp>
        <p:nvSpPr>
          <p:cNvPr id="69687" name="Rectangle 236"/>
          <p:cNvSpPr>
            <a:spLocks noChangeArrowheads="1"/>
          </p:cNvSpPr>
          <p:nvPr/>
        </p:nvSpPr>
        <p:spPr bwMode="auto">
          <a:xfrm>
            <a:off x="3670300" y="5605463"/>
            <a:ext cx="1008063" cy="352425"/>
          </a:xfrm>
          <a:prstGeom prst="rect">
            <a:avLst/>
          </a:prstGeom>
          <a:noFill/>
          <a:ln w="9525">
            <a:noFill/>
            <a:miter lim="800000"/>
          </a:ln>
        </p:spPr>
        <p:txBody>
          <a:bodyPr/>
          <a:lstStyle/>
          <a:p>
            <a:endParaRPr lang="zh-CN" altLang="en-US"/>
          </a:p>
        </p:txBody>
      </p:sp>
      <p:sp>
        <p:nvSpPr>
          <p:cNvPr id="69688" name="Rectangle 237"/>
          <p:cNvSpPr>
            <a:spLocks noChangeArrowheads="1"/>
          </p:cNvSpPr>
          <p:nvPr/>
        </p:nvSpPr>
        <p:spPr bwMode="auto">
          <a:xfrm>
            <a:off x="3748088" y="5718175"/>
            <a:ext cx="1058862" cy="306388"/>
          </a:xfrm>
          <a:prstGeom prst="rect">
            <a:avLst/>
          </a:prstGeom>
          <a:noFill/>
          <a:ln w="9525">
            <a:noFill/>
            <a:miter lim="800000"/>
          </a:ln>
        </p:spPr>
        <p:txBody>
          <a:bodyPr wrap="none" lIns="0" tIns="0" rIns="0" bIns="0">
            <a:spAutoFit/>
          </a:bodyPr>
          <a:lstStyle/>
          <a:p>
            <a:r>
              <a:rPr kumimoji="1" lang="en-US" altLang="zh-CN" sz="2000">
                <a:latin typeface="Arial" panose="020B0604020202020204" pitchFamily="34" charset="0"/>
              </a:rPr>
              <a:t>222.1.2.4</a:t>
            </a:r>
          </a:p>
        </p:txBody>
      </p:sp>
      <p:sp>
        <p:nvSpPr>
          <p:cNvPr id="69689" name="Oval 238"/>
          <p:cNvSpPr>
            <a:spLocks noChangeArrowheads="1"/>
          </p:cNvSpPr>
          <p:nvPr/>
        </p:nvSpPr>
        <p:spPr bwMode="auto">
          <a:xfrm>
            <a:off x="4835525" y="5634038"/>
            <a:ext cx="92075" cy="93662"/>
          </a:xfrm>
          <a:prstGeom prst="ellipse">
            <a:avLst/>
          </a:prstGeom>
          <a:solidFill>
            <a:srgbClr val="FFFFFF"/>
          </a:solidFill>
          <a:ln w="30163">
            <a:solidFill>
              <a:srgbClr val="000000"/>
            </a:solidFill>
            <a:round/>
          </a:ln>
        </p:spPr>
        <p:txBody>
          <a:bodyPr/>
          <a:lstStyle/>
          <a:p>
            <a:endParaRPr lang="zh-CN" altLang="en-US"/>
          </a:p>
        </p:txBody>
      </p:sp>
      <p:sp>
        <p:nvSpPr>
          <p:cNvPr id="69690" name="Rectangle 239"/>
          <p:cNvSpPr>
            <a:spLocks noChangeArrowheads="1"/>
          </p:cNvSpPr>
          <p:nvPr/>
        </p:nvSpPr>
        <p:spPr bwMode="auto">
          <a:xfrm>
            <a:off x="6818313" y="2955925"/>
            <a:ext cx="895350" cy="352425"/>
          </a:xfrm>
          <a:prstGeom prst="rect">
            <a:avLst/>
          </a:prstGeom>
          <a:noFill/>
          <a:ln w="9525">
            <a:noFill/>
            <a:miter lim="800000"/>
          </a:ln>
        </p:spPr>
        <p:txBody>
          <a:bodyPr/>
          <a:lstStyle/>
          <a:p>
            <a:endParaRPr lang="zh-CN" altLang="en-US"/>
          </a:p>
        </p:txBody>
      </p:sp>
      <p:sp>
        <p:nvSpPr>
          <p:cNvPr id="69691" name="Rectangle 240"/>
          <p:cNvSpPr>
            <a:spLocks noChangeArrowheads="1"/>
          </p:cNvSpPr>
          <p:nvPr/>
        </p:nvSpPr>
        <p:spPr bwMode="auto">
          <a:xfrm>
            <a:off x="6827838" y="3589338"/>
            <a:ext cx="915987" cy="303212"/>
          </a:xfrm>
          <a:prstGeom prst="rect">
            <a:avLst/>
          </a:prstGeom>
          <a:noFill/>
          <a:ln w="9525">
            <a:noFill/>
            <a:miter lim="800000"/>
          </a:ln>
        </p:spPr>
        <p:txBody>
          <a:bodyPr wrap="none" lIns="0" tIns="0" rIns="0" bIns="0">
            <a:spAutoFit/>
          </a:bodyPr>
          <a:lstStyle/>
          <a:p>
            <a:r>
              <a:rPr kumimoji="1" lang="en-US" altLang="zh-CN" sz="2000" b="1">
                <a:latin typeface="Arial" panose="020B0604020202020204" pitchFamily="34" charset="0"/>
              </a:rPr>
              <a:t>222.1.2.</a:t>
            </a:r>
            <a:endParaRPr kumimoji="1" lang="en-US" altLang="zh-CN" sz="2000">
              <a:latin typeface="Arial" panose="020B0604020202020204" pitchFamily="34" charset="0"/>
            </a:endParaRPr>
          </a:p>
        </p:txBody>
      </p:sp>
      <p:sp>
        <p:nvSpPr>
          <p:cNvPr id="69692" name="Rectangle 241"/>
          <p:cNvSpPr>
            <a:spLocks noChangeArrowheads="1"/>
          </p:cNvSpPr>
          <p:nvPr/>
        </p:nvSpPr>
        <p:spPr bwMode="auto">
          <a:xfrm>
            <a:off x="6889750" y="2663825"/>
            <a:ext cx="720725" cy="354013"/>
          </a:xfrm>
          <a:prstGeom prst="rect">
            <a:avLst/>
          </a:prstGeom>
          <a:noFill/>
          <a:ln w="9525">
            <a:noFill/>
            <a:miter lim="800000"/>
          </a:ln>
        </p:spPr>
        <p:txBody>
          <a:bodyPr/>
          <a:lstStyle/>
          <a:p>
            <a:endParaRPr lang="zh-CN" altLang="en-US"/>
          </a:p>
        </p:txBody>
      </p:sp>
      <p:grpSp>
        <p:nvGrpSpPr>
          <p:cNvPr id="69693" name="Group 242"/>
          <p:cNvGrpSpPr/>
          <p:nvPr/>
        </p:nvGrpSpPr>
        <p:grpSpPr bwMode="auto">
          <a:xfrm>
            <a:off x="2222500" y="4386263"/>
            <a:ext cx="649288" cy="384175"/>
            <a:chOff x="1304" y="2569"/>
            <a:chExt cx="439" cy="262"/>
          </a:xfrm>
        </p:grpSpPr>
        <p:sp>
          <p:nvSpPr>
            <p:cNvPr id="69869" name="Oval 243"/>
            <p:cNvSpPr>
              <a:spLocks noChangeArrowheads="1"/>
            </p:cNvSpPr>
            <p:nvPr/>
          </p:nvSpPr>
          <p:spPr bwMode="auto">
            <a:xfrm>
              <a:off x="1305" y="2678"/>
              <a:ext cx="438" cy="153"/>
            </a:xfrm>
            <a:prstGeom prst="ellipse">
              <a:avLst/>
            </a:prstGeom>
            <a:solidFill>
              <a:srgbClr val="0078AA"/>
            </a:solidFill>
            <a:ln w="4763">
              <a:solidFill>
                <a:srgbClr val="AAE6FF"/>
              </a:solidFill>
              <a:round/>
            </a:ln>
          </p:spPr>
          <p:txBody>
            <a:bodyPr/>
            <a:lstStyle/>
            <a:p>
              <a:endParaRPr lang="zh-CN" altLang="en-US"/>
            </a:p>
          </p:txBody>
        </p:sp>
        <p:sp>
          <p:nvSpPr>
            <p:cNvPr id="69870" name="Rectangle 244"/>
            <p:cNvSpPr>
              <a:spLocks noChangeArrowheads="1"/>
            </p:cNvSpPr>
            <p:nvPr/>
          </p:nvSpPr>
          <p:spPr bwMode="auto">
            <a:xfrm>
              <a:off x="1304" y="2647"/>
              <a:ext cx="437" cy="109"/>
            </a:xfrm>
            <a:prstGeom prst="rect">
              <a:avLst/>
            </a:prstGeom>
            <a:solidFill>
              <a:srgbClr val="0078AA"/>
            </a:solidFill>
            <a:ln w="9525">
              <a:noFill/>
              <a:miter lim="800000"/>
            </a:ln>
          </p:spPr>
          <p:txBody>
            <a:bodyPr/>
            <a:lstStyle/>
            <a:p>
              <a:endParaRPr lang="zh-CN" altLang="en-US"/>
            </a:p>
          </p:txBody>
        </p:sp>
        <p:sp>
          <p:nvSpPr>
            <p:cNvPr id="69871" name="Rectangle 245"/>
            <p:cNvSpPr>
              <a:spLocks noChangeArrowheads="1"/>
            </p:cNvSpPr>
            <p:nvPr/>
          </p:nvSpPr>
          <p:spPr bwMode="auto">
            <a:xfrm>
              <a:off x="1304" y="2647"/>
              <a:ext cx="437" cy="109"/>
            </a:xfrm>
            <a:prstGeom prst="rect">
              <a:avLst/>
            </a:prstGeom>
            <a:solidFill>
              <a:srgbClr val="0078AA"/>
            </a:solidFill>
            <a:ln w="9525">
              <a:noFill/>
              <a:miter lim="800000"/>
            </a:ln>
          </p:spPr>
          <p:txBody>
            <a:bodyPr/>
            <a:lstStyle/>
            <a:p>
              <a:endParaRPr lang="zh-CN" altLang="en-US"/>
            </a:p>
          </p:txBody>
        </p:sp>
        <p:sp>
          <p:nvSpPr>
            <p:cNvPr id="69872" name="Oval 246"/>
            <p:cNvSpPr>
              <a:spLocks noChangeArrowheads="1"/>
            </p:cNvSpPr>
            <p:nvPr/>
          </p:nvSpPr>
          <p:spPr bwMode="auto">
            <a:xfrm>
              <a:off x="1305" y="2569"/>
              <a:ext cx="438" cy="153"/>
            </a:xfrm>
            <a:prstGeom prst="ellipse">
              <a:avLst/>
            </a:prstGeom>
            <a:solidFill>
              <a:srgbClr val="00B4FF"/>
            </a:solidFill>
            <a:ln w="4763">
              <a:solidFill>
                <a:srgbClr val="AAE6FF"/>
              </a:solidFill>
              <a:round/>
            </a:ln>
          </p:spPr>
          <p:txBody>
            <a:bodyPr/>
            <a:lstStyle/>
            <a:p>
              <a:endParaRPr lang="zh-CN" altLang="en-US"/>
            </a:p>
          </p:txBody>
        </p:sp>
        <p:grpSp>
          <p:nvGrpSpPr>
            <p:cNvPr id="69873" name="Group 247"/>
            <p:cNvGrpSpPr/>
            <p:nvPr/>
          </p:nvGrpSpPr>
          <p:grpSpPr bwMode="auto">
            <a:xfrm>
              <a:off x="1371" y="2587"/>
              <a:ext cx="304" cy="117"/>
              <a:chOff x="1371" y="2587"/>
              <a:chExt cx="304" cy="117"/>
            </a:xfrm>
          </p:grpSpPr>
          <p:grpSp>
            <p:nvGrpSpPr>
              <p:cNvPr id="69876" name="Group 248"/>
              <p:cNvGrpSpPr/>
              <p:nvPr/>
            </p:nvGrpSpPr>
            <p:grpSpPr bwMode="auto">
              <a:xfrm>
                <a:off x="1371" y="2587"/>
                <a:ext cx="301" cy="115"/>
                <a:chOff x="1371" y="2587"/>
                <a:chExt cx="301" cy="115"/>
              </a:xfrm>
            </p:grpSpPr>
            <p:sp>
              <p:nvSpPr>
                <p:cNvPr id="69886" name="Freeform 249"/>
                <p:cNvSpPr/>
                <p:nvPr/>
              </p:nvSpPr>
              <p:spPr bwMode="auto">
                <a:xfrm>
                  <a:off x="1528" y="2590"/>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5 w 144"/>
                    <a:gd name="T11" fmla="*/ 0 h 49"/>
                    <a:gd name="T12" fmla="*/ 72 w 144"/>
                    <a:gd name="T13" fmla="*/ 8 h 49"/>
                    <a:gd name="T14" fmla="*/ 0 w 144"/>
                    <a:gd name="T15" fmla="*/ 38 h 49"/>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49"/>
                    <a:gd name="T26" fmla="*/ 144 w 144"/>
                    <a:gd name="T27" fmla="*/ 49 h 4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49">
                      <a:moveTo>
                        <a:pt x="0" y="38"/>
                      </a:moveTo>
                      <a:lnTo>
                        <a:pt x="32" y="49"/>
                      </a:lnTo>
                      <a:lnTo>
                        <a:pt x="109" y="16"/>
                      </a:lnTo>
                      <a:lnTo>
                        <a:pt x="144" y="27"/>
                      </a:lnTo>
                      <a:lnTo>
                        <a:pt x="125" y="0"/>
                      </a:lnTo>
                      <a:lnTo>
                        <a:pt x="35" y="0"/>
                      </a:lnTo>
                      <a:lnTo>
                        <a:pt x="72" y="8"/>
                      </a:lnTo>
                      <a:lnTo>
                        <a:pt x="0" y="38"/>
                      </a:lnTo>
                      <a:close/>
                    </a:path>
                  </a:pathLst>
                </a:custGeom>
                <a:solidFill>
                  <a:srgbClr val="000000"/>
                </a:solidFill>
                <a:ln w="9525">
                  <a:noFill/>
                  <a:round/>
                </a:ln>
              </p:spPr>
              <p:txBody>
                <a:bodyPr/>
                <a:lstStyle/>
                <a:p>
                  <a:endParaRPr lang="zh-CN" altLang="en-US"/>
                </a:p>
              </p:txBody>
            </p:sp>
            <p:sp>
              <p:nvSpPr>
                <p:cNvPr id="69887" name="Freeform 250"/>
                <p:cNvSpPr/>
                <p:nvPr/>
              </p:nvSpPr>
              <p:spPr bwMode="auto">
                <a:xfrm>
                  <a:off x="1528" y="2590"/>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5 w 144"/>
                    <a:gd name="T11" fmla="*/ 0 h 49"/>
                    <a:gd name="T12" fmla="*/ 72 w 144"/>
                    <a:gd name="T13" fmla="*/ 8 h 49"/>
                    <a:gd name="T14" fmla="*/ 0 w 144"/>
                    <a:gd name="T15" fmla="*/ 38 h 49"/>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49"/>
                    <a:gd name="T26" fmla="*/ 144 w 144"/>
                    <a:gd name="T27" fmla="*/ 49 h 4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49">
                      <a:moveTo>
                        <a:pt x="0" y="38"/>
                      </a:moveTo>
                      <a:lnTo>
                        <a:pt x="32" y="49"/>
                      </a:lnTo>
                      <a:lnTo>
                        <a:pt x="109" y="16"/>
                      </a:lnTo>
                      <a:lnTo>
                        <a:pt x="144" y="27"/>
                      </a:lnTo>
                      <a:lnTo>
                        <a:pt x="125" y="0"/>
                      </a:lnTo>
                      <a:lnTo>
                        <a:pt x="35" y="0"/>
                      </a:lnTo>
                      <a:lnTo>
                        <a:pt x="72" y="8"/>
                      </a:lnTo>
                      <a:lnTo>
                        <a:pt x="0" y="38"/>
                      </a:lnTo>
                      <a:close/>
                    </a:path>
                  </a:pathLst>
                </a:custGeom>
                <a:solidFill>
                  <a:srgbClr val="000000"/>
                </a:solidFill>
                <a:ln w="9525">
                  <a:noFill/>
                  <a:round/>
                </a:ln>
              </p:spPr>
              <p:txBody>
                <a:bodyPr/>
                <a:lstStyle/>
                <a:p>
                  <a:endParaRPr lang="zh-CN" altLang="en-US"/>
                </a:p>
              </p:txBody>
            </p:sp>
            <p:sp>
              <p:nvSpPr>
                <p:cNvPr id="69888" name="Freeform 251"/>
                <p:cNvSpPr/>
                <p:nvPr/>
              </p:nvSpPr>
              <p:spPr bwMode="auto">
                <a:xfrm>
                  <a:off x="1371" y="2647"/>
                  <a:ext cx="144" cy="52"/>
                </a:xfrm>
                <a:custGeom>
                  <a:avLst/>
                  <a:gdLst>
                    <a:gd name="T0" fmla="*/ 144 w 144"/>
                    <a:gd name="T1" fmla="*/ 11 h 52"/>
                    <a:gd name="T2" fmla="*/ 112 w 144"/>
                    <a:gd name="T3" fmla="*/ 0 h 52"/>
                    <a:gd name="T4" fmla="*/ 37 w 144"/>
                    <a:gd name="T5" fmla="*/ 33 h 52"/>
                    <a:gd name="T6" fmla="*/ 0 w 144"/>
                    <a:gd name="T7" fmla="*/ 22 h 52"/>
                    <a:gd name="T8" fmla="*/ 18 w 144"/>
                    <a:gd name="T9" fmla="*/ 52 h 52"/>
                    <a:gd name="T10" fmla="*/ 112 w 144"/>
                    <a:gd name="T11" fmla="*/ 52 h 52"/>
                    <a:gd name="T12" fmla="*/ 72 w 144"/>
                    <a:gd name="T13" fmla="*/ 41 h 52"/>
                    <a:gd name="T14" fmla="*/ 144 w 144"/>
                    <a:gd name="T15" fmla="*/ 11 h 52"/>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52"/>
                    <a:gd name="T26" fmla="*/ 144 w 144"/>
                    <a:gd name="T27" fmla="*/ 52 h 5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52">
                      <a:moveTo>
                        <a:pt x="144" y="11"/>
                      </a:moveTo>
                      <a:lnTo>
                        <a:pt x="112" y="0"/>
                      </a:lnTo>
                      <a:lnTo>
                        <a:pt x="37" y="33"/>
                      </a:lnTo>
                      <a:lnTo>
                        <a:pt x="0" y="22"/>
                      </a:lnTo>
                      <a:lnTo>
                        <a:pt x="18" y="52"/>
                      </a:lnTo>
                      <a:lnTo>
                        <a:pt x="112" y="52"/>
                      </a:lnTo>
                      <a:lnTo>
                        <a:pt x="72" y="41"/>
                      </a:lnTo>
                      <a:lnTo>
                        <a:pt x="144" y="11"/>
                      </a:lnTo>
                      <a:close/>
                    </a:path>
                  </a:pathLst>
                </a:custGeom>
                <a:solidFill>
                  <a:srgbClr val="000000"/>
                </a:solidFill>
                <a:ln w="9525">
                  <a:noFill/>
                  <a:round/>
                </a:ln>
              </p:spPr>
              <p:txBody>
                <a:bodyPr/>
                <a:lstStyle/>
                <a:p>
                  <a:endParaRPr lang="zh-CN" altLang="en-US"/>
                </a:p>
              </p:txBody>
            </p:sp>
            <p:sp>
              <p:nvSpPr>
                <p:cNvPr id="69889" name="Freeform 252"/>
                <p:cNvSpPr/>
                <p:nvPr/>
              </p:nvSpPr>
              <p:spPr bwMode="auto">
                <a:xfrm>
                  <a:off x="1371" y="2647"/>
                  <a:ext cx="144" cy="52"/>
                </a:xfrm>
                <a:custGeom>
                  <a:avLst/>
                  <a:gdLst>
                    <a:gd name="T0" fmla="*/ 144 w 144"/>
                    <a:gd name="T1" fmla="*/ 11 h 52"/>
                    <a:gd name="T2" fmla="*/ 112 w 144"/>
                    <a:gd name="T3" fmla="*/ 0 h 52"/>
                    <a:gd name="T4" fmla="*/ 37 w 144"/>
                    <a:gd name="T5" fmla="*/ 33 h 52"/>
                    <a:gd name="T6" fmla="*/ 0 w 144"/>
                    <a:gd name="T7" fmla="*/ 22 h 52"/>
                    <a:gd name="T8" fmla="*/ 18 w 144"/>
                    <a:gd name="T9" fmla="*/ 52 h 52"/>
                    <a:gd name="T10" fmla="*/ 112 w 144"/>
                    <a:gd name="T11" fmla="*/ 52 h 52"/>
                    <a:gd name="T12" fmla="*/ 72 w 144"/>
                    <a:gd name="T13" fmla="*/ 41 h 52"/>
                    <a:gd name="T14" fmla="*/ 144 w 144"/>
                    <a:gd name="T15" fmla="*/ 11 h 52"/>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52"/>
                    <a:gd name="T26" fmla="*/ 144 w 144"/>
                    <a:gd name="T27" fmla="*/ 52 h 5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52">
                      <a:moveTo>
                        <a:pt x="144" y="11"/>
                      </a:moveTo>
                      <a:lnTo>
                        <a:pt x="112" y="0"/>
                      </a:lnTo>
                      <a:lnTo>
                        <a:pt x="37" y="33"/>
                      </a:lnTo>
                      <a:lnTo>
                        <a:pt x="0" y="22"/>
                      </a:lnTo>
                      <a:lnTo>
                        <a:pt x="18" y="52"/>
                      </a:lnTo>
                      <a:lnTo>
                        <a:pt x="112" y="52"/>
                      </a:lnTo>
                      <a:lnTo>
                        <a:pt x="72" y="41"/>
                      </a:lnTo>
                      <a:lnTo>
                        <a:pt x="144" y="11"/>
                      </a:lnTo>
                      <a:close/>
                    </a:path>
                  </a:pathLst>
                </a:custGeom>
                <a:solidFill>
                  <a:srgbClr val="000000"/>
                </a:solidFill>
                <a:ln w="9525">
                  <a:noFill/>
                  <a:round/>
                </a:ln>
              </p:spPr>
              <p:txBody>
                <a:bodyPr/>
                <a:lstStyle/>
                <a:p>
                  <a:endParaRPr lang="zh-CN" altLang="en-US"/>
                </a:p>
              </p:txBody>
            </p:sp>
            <p:sp>
              <p:nvSpPr>
                <p:cNvPr id="69890" name="Freeform 253"/>
                <p:cNvSpPr/>
                <p:nvPr/>
              </p:nvSpPr>
              <p:spPr bwMode="auto">
                <a:xfrm>
                  <a:off x="1379" y="2587"/>
                  <a:ext cx="144" cy="49"/>
                </a:xfrm>
                <a:custGeom>
                  <a:avLst/>
                  <a:gdLst>
                    <a:gd name="T0" fmla="*/ 0 w 144"/>
                    <a:gd name="T1" fmla="*/ 11 h 49"/>
                    <a:gd name="T2" fmla="*/ 32 w 144"/>
                    <a:gd name="T3" fmla="*/ 0 h 49"/>
                    <a:gd name="T4" fmla="*/ 109 w 144"/>
                    <a:gd name="T5" fmla="*/ 30 h 49"/>
                    <a:gd name="T6" fmla="*/ 144 w 144"/>
                    <a:gd name="T7" fmla="*/ 22 h 49"/>
                    <a:gd name="T8" fmla="*/ 125 w 144"/>
                    <a:gd name="T9" fmla="*/ 49 h 49"/>
                    <a:gd name="T10" fmla="*/ 34 w 144"/>
                    <a:gd name="T11" fmla="*/ 49 h 49"/>
                    <a:gd name="T12" fmla="*/ 72 w 144"/>
                    <a:gd name="T13" fmla="*/ 41 h 49"/>
                    <a:gd name="T14" fmla="*/ 0 w 144"/>
                    <a:gd name="T15" fmla="*/ 11 h 49"/>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49"/>
                    <a:gd name="T26" fmla="*/ 144 w 144"/>
                    <a:gd name="T27" fmla="*/ 49 h 4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49">
                      <a:moveTo>
                        <a:pt x="0" y="11"/>
                      </a:moveTo>
                      <a:lnTo>
                        <a:pt x="32" y="0"/>
                      </a:lnTo>
                      <a:lnTo>
                        <a:pt x="109" y="30"/>
                      </a:lnTo>
                      <a:lnTo>
                        <a:pt x="144" y="22"/>
                      </a:lnTo>
                      <a:lnTo>
                        <a:pt x="125" y="49"/>
                      </a:lnTo>
                      <a:lnTo>
                        <a:pt x="34" y="49"/>
                      </a:lnTo>
                      <a:lnTo>
                        <a:pt x="72" y="41"/>
                      </a:lnTo>
                      <a:lnTo>
                        <a:pt x="0" y="11"/>
                      </a:lnTo>
                      <a:close/>
                    </a:path>
                  </a:pathLst>
                </a:custGeom>
                <a:solidFill>
                  <a:srgbClr val="000000"/>
                </a:solidFill>
                <a:ln w="9525">
                  <a:noFill/>
                  <a:round/>
                </a:ln>
              </p:spPr>
              <p:txBody>
                <a:bodyPr/>
                <a:lstStyle/>
                <a:p>
                  <a:endParaRPr lang="zh-CN" altLang="en-US"/>
                </a:p>
              </p:txBody>
            </p:sp>
            <p:sp>
              <p:nvSpPr>
                <p:cNvPr id="69891" name="Freeform 254"/>
                <p:cNvSpPr/>
                <p:nvPr/>
              </p:nvSpPr>
              <p:spPr bwMode="auto">
                <a:xfrm>
                  <a:off x="1379" y="2587"/>
                  <a:ext cx="144" cy="49"/>
                </a:xfrm>
                <a:custGeom>
                  <a:avLst/>
                  <a:gdLst>
                    <a:gd name="T0" fmla="*/ 0 w 144"/>
                    <a:gd name="T1" fmla="*/ 11 h 49"/>
                    <a:gd name="T2" fmla="*/ 32 w 144"/>
                    <a:gd name="T3" fmla="*/ 0 h 49"/>
                    <a:gd name="T4" fmla="*/ 109 w 144"/>
                    <a:gd name="T5" fmla="*/ 30 h 49"/>
                    <a:gd name="T6" fmla="*/ 144 w 144"/>
                    <a:gd name="T7" fmla="*/ 22 h 49"/>
                    <a:gd name="T8" fmla="*/ 125 w 144"/>
                    <a:gd name="T9" fmla="*/ 49 h 49"/>
                    <a:gd name="T10" fmla="*/ 34 w 144"/>
                    <a:gd name="T11" fmla="*/ 49 h 49"/>
                    <a:gd name="T12" fmla="*/ 72 w 144"/>
                    <a:gd name="T13" fmla="*/ 41 h 49"/>
                    <a:gd name="T14" fmla="*/ 0 w 144"/>
                    <a:gd name="T15" fmla="*/ 11 h 49"/>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49"/>
                    <a:gd name="T26" fmla="*/ 144 w 144"/>
                    <a:gd name="T27" fmla="*/ 49 h 4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49">
                      <a:moveTo>
                        <a:pt x="0" y="11"/>
                      </a:moveTo>
                      <a:lnTo>
                        <a:pt x="32" y="0"/>
                      </a:lnTo>
                      <a:lnTo>
                        <a:pt x="109" y="30"/>
                      </a:lnTo>
                      <a:lnTo>
                        <a:pt x="144" y="22"/>
                      </a:lnTo>
                      <a:lnTo>
                        <a:pt x="125" y="49"/>
                      </a:lnTo>
                      <a:lnTo>
                        <a:pt x="34" y="49"/>
                      </a:lnTo>
                      <a:lnTo>
                        <a:pt x="72" y="41"/>
                      </a:lnTo>
                      <a:lnTo>
                        <a:pt x="0" y="11"/>
                      </a:lnTo>
                      <a:close/>
                    </a:path>
                  </a:pathLst>
                </a:custGeom>
                <a:solidFill>
                  <a:srgbClr val="000000"/>
                </a:solidFill>
                <a:ln w="9525">
                  <a:noFill/>
                  <a:round/>
                </a:ln>
              </p:spPr>
              <p:txBody>
                <a:bodyPr/>
                <a:lstStyle/>
                <a:p>
                  <a:endParaRPr lang="zh-CN" altLang="en-US"/>
                </a:p>
              </p:txBody>
            </p:sp>
            <p:sp>
              <p:nvSpPr>
                <p:cNvPr id="69892" name="Freeform 255"/>
                <p:cNvSpPr/>
                <p:nvPr/>
              </p:nvSpPr>
              <p:spPr bwMode="auto">
                <a:xfrm>
                  <a:off x="1523" y="2653"/>
                  <a:ext cx="144" cy="49"/>
                </a:xfrm>
                <a:custGeom>
                  <a:avLst/>
                  <a:gdLst>
                    <a:gd name="T0" fmla="*/ 144 w 144"/>
                    <a:gd name="T1" fmla="*/ 38 h 49"/>
                    <a:gd name="T2" fmla="*/ 112 w 144"/>
                    <a:gd name="T3" fmla="*/ 49 h 49"/>
                    <a:gd name="T4" fmla="*/ 37 w 144"/>
                    <a:gd name="T5" fmla="*/ 16 h 49"/>
                    <a:gd name="T6" fmla="*/ 0 w 144"/>
                    <a:gd name="T7" fmla="*/ 27 h 49"/>
                    <a:gd name="T8" fmla="*/ 18 w 144"/>
                    <a:gd name="T9" fmla="*/ 0 h 49"/>
                    <a:gd name="T10" fmla="*/ 112 w 144"/>
                    <a:gd name="T11" fmla="*/ 0 h 49"/>
                    <a:gd name="T12" fmla="*/ 72 w 144"/>
                    <a:gd name="T13" fmla="*/ 8 h 49"/>
                    <a:gd name="T14" fmla="*/ 144 w 144"/>
                    <a:gd name="T15" fmla="*/ 38 h 49"/>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49"/>
                    <a:gd name="T26" fmla="*/ 144 w 144"/>
                    <a:gd name="T27" fmla="*/ 49 h 4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49">
                      <a:moveTo>
                        <a:pt x="144" y="38"/>
                      </a:moveTo>
                      <a:lnTo>
                        <a:pt x="112" y="49"/>
                      </a:lnTo>
                      <a:lnTo>
                        <a:pt x="37" y="16"/>
                      </a:lnTo>
                      <a:lnTo>
                        <a:pt x="0" y="27"/>
                      </a:lnTo>
                      <a:lnTo>
                        <a:pt x="18" y="0"/>
                      </a:lnTo>
                      <a:lnTo>
                        <a:pt x="112" y="0"/>
                      </a:lnTo>
                      <a:lnTo>
                        <a:pt x="72" y="8"/>
                      </a:lnTo>
                      <a:lnTo>
                        <a:pt x="144" y="38"/>
                      </a:lnTo>
                      <a:close/>
                    </a:path>
                  </a:pathLst>
                </a:custGeom>
                <a:solidFill>
                  <a:srgbClr val="000000"/>
                </a:solidFill>
                <a:ln w="9525">
                  <a:noFill/>
                  <a:round/>
                </a:ln>
              </p:spPr>
              <p:txBody>
                <a:bodyPr/>
                <a:lstStyle/>
                <a:p>
                  <a:endParaRPr lang="zh-CN" altLang="en-US"/>
                </a:p>
              </p:txBody>
            </p:sp>
            <p:sp>
              <p:nvSpPr>
                <p:cNvPr id="69893" name="Freeform 256"/>
                <p:cNvSpPr/>
                <p:nvPr/>
              </p:nvSpPr>
              <p:spPr bwMode="auto">
                <a:xfrm>
                  <a:off x="1523" y="2653"/>
                  <a:ext cx="144" cy="49"/>
                </a:xfrm>
                <a:custGeom>
                  <a:avLst/>
                  <a:gdLst>
                    <a:gd name="T0" fmla="*/ 144 w 144"/>
                    <a:gd name="T1" fmla="*/ 38 h 49"/>
                    <a:gd name="T2" fmla="*/ 112 w 144"/>
                    <a:gd name="T3" fmla="*/ 49 h 49"/>
                    <a:gd name="T4" fmla="*/ 37 w 144"/>
                    <a:gd name="T5" fmla="*/ 16 h 49"/>
                    <a:gd name="T6" fmla="*/ 0 w 144"/>
                    <a:gd name="T7" fmla="*/ 27 h 49"/>
                    <a:gd name="T8" fmla="*/ 18 w 144"/>
                    <a:gd name="T9" fmla="*/ 0 h 49"/>
                    <a:gd name="T10" fmla="*/ 112 w 144"/>
                    <a:gd name="T11" fmla="*/ 0 h 49"/>
                    <a:gd name="T12" fmla="*/ 72 w 144"/>
                    <a:gd name="T13" fmla="*/ 8 h 49"/>
                    <a:gd name="T14" fmla="*/ 144 w 144"/>
                    <a:gd name="T15" fmla="*/ 38 h 49"/>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49"/>
                    <a:gd name="T26" fmla="*/ 144 w 144"/>
                    <a:gd name="T27" fmla="*/ 49 h 4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49">
                      <a:moveTo>
                        <a:pt x="144" y="38"/>
                      </a:moveTo>
                      <a:lnTo>
                        <a:pt x="112" y="49"/>
                      </a:lnTo>
                      <a:lnTo>
                        <a:pt x="37" y="16"/>
                      </a:lnTo>
                      <a:lnTo>
                        <a:pt x="0" y="27"/>
                      </a:lnTo>
                      <a:lnTo>
                        <a:pt x="18" y="0"/>
                      </a:lnTo>
                      <a:lnTo>
                        <a:pt x="112" y="0"/>
                      </a:lnTo>
                      <a:lnTo>
                        <a:pt x="72" y="8"/>
                      </a:lnTo>
                      <a:lnTo>
                        <a:pt x="144" y="38"/>
                      </a:lnTo>
                      <a:close/>
                    </a:path>
                  </a:pathLst>
                </a:custGeom>
                <a:solidFill>
                  <a:srgbClr val="000000"/>
                </a:solidFill>
                <a:ln w="9525">
                  <a:noFill/>
                  <a:round/>
                </a:ln>
              </p:spPr>
              <p:txBody>
                <a:bodyPr/>
                <a:lstStyle/>
                <a:p>
                  <a:endParaRPr lang="zh-CN" altLang="en-US"/>
                </a:p>
              </p:txBody>
            </p:sp>
          </p:grpSp>
          <p:grpSp>
            <p:nvGrpSpPr>
              <p:cNvPr id="69877" name="Group 257"/>
              <p:cNvGrpSpPr/>
              <p:nvPr/>
            </p:nvGrpSpPr>
            <p:grpSpPr bwMode="auto">
              <a:xfrm>
                <a:off x="1373" y="2590"/>
                <a:ext cx="302" cy="114"/>
                <a:chOff x="1373" y="2590"/>
                <a:chExt cx="302" cy="114"/>
              </a:xfrm>
            </p:grpSpPr>
            <p:sp>
              <p:nvSpPr>
                <p:cNvPr id="69878" name="Freeform 258"/>
                <p:cNvSpPr/>
                <p:nvPr/>
              </p:nvSpPr>
              <p:spPr bwMode="auto">
                <a:xfrm>
                  <a:off x="1531" y="2593"/>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4 w 144"/>
                    <a:gd name="T11" fmla="*/ 0 h 49"/>
                    <a:gd name="T12" fmla="*/ 72 w 144"/>
                    <a:gd name="T13" fmla="*/ 8 h 49"/>
                    <a:gd name="T14" fmla="*/ 0 w 144"/>
                    <a:gd name="T15" fmla="*/ 38 h 49"/>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49"/>
                    <a:gd name="T26" fmla="*/ 144 w 144"/>
                    <a:gd name="T27" fmla="*/ 49 h 4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49">
                      <a:moveTo>
                        <a:pt x="0" y="38"/>
                      </a:moveTo>
                      <a:lnTo>
                        <a:pt x="32" y="49"/>
                      </a:lnTo>
                      <a:lnTo>
                        <a:pt x="109" y="16"/>
                      </a:lnTo>
                      <a:lnTo>
                        <a:pt x="144" y="27"/>
                      </a:lnTo>
                      <a:lnTo>
                        <a:pt x="125" y="0"/>
                      </a:lnTo>
                      <a:lnTo>
                        <a:pt x="34" y="0"/>
                      </a:lnTo>
                      <a:lnTo>
                        <a:pt x="72" y="8"/>
                      </a:lnTo>
                      <a:lnTo>
                        <a:pt x="0" y="38"/>
                      </a:lnTo>
                      <a:close/>
                    </a:path>
                  </a:pathLst>
                </a:custGeom>
                <a:solidFill>
                  <a:srgbClr val="FFFFFF"/>
                </a:solidFill>
                <a:ln w="9525">
                  <a:noFill/>
                  <a:round/>
                </a:ln>
              </p:spPr>
              <p:txBody>
                <a:bodyPr/>
                <a:lstStyle/>
                <a:p>
                  <a:endParaRPr lang="zh-CN" altLang="en-US"/>
                </a:p>
              </p:txBody>
            </p:sp>
            <p:sp>
              <p:nvSpPr>
                <p:cNvPr id="69879" name="Freeform 259"/>
                <p:cNvSpPr/>
                <p:nvPr/>
              </p:nvSpPr>
              <p:spPr bwMode="auto">
                <a:xfrm>
                  <a:off x="1531" y="2593"/>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4 w 144"/>
                    <a:gd name="T11" fmla="*/ 0 h 49"/>
                    <a:gd name="T12" fmla="*/ 72 w 144"/>
                    <a:gd name="T13" fmla="*/ 8 h 49"/>
                    <a:gd name="T14" fmla="*/ 0 w 144"/>
                    <a:gd name="T15" fmla="*/ 38 h 49"/>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49"/>
                    <a:gd name="T26" fmla="*/ 144 w 144"/>
                    <a:gd name="T27" fmla="*/ 49 h 4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49">
                      <a:moveTo>
                        <a:pt x="0" y="38"/>
                      </a:moveTo>
                      <a:lnTo>
                        <a:pt x="32" y="49"/>
                      </a:lnTo>
                      <a:lnTo>
                        <a:pt x="109" y="16"/>
                      </a:lnTo>
                      <a:lnTo>
                        <a:pt x="144" y="27"/>
                      </a:lnTo>
                      <a:lnTo>
                        <a:pt x="125" y="0"/>
                      </a:lnTo>
                      <a:lnTo>
                        <a:pt x="34" y="0"/>
                      </a:lnTo>
                      <a:lnTo>
                        <a:pt x="72" y="8"/>
                      </a:lnTo>
                      <a:lnTo>
                        <a:pt x="0" y="38"/>
                      </a:lnTo>
                      <a:close/>
                    </a:path>
                  </a:pathLst>
                </a:custGeom>
                <a:solidFill>
                  <a:srgbClr val="FFFFFF"/>
                </a:solidFill>
                <a:ln w="9525">
                  <a:noFill/>
                  <a:round/>
                </a:ln>
              </p:spPr>
              <p:txBody>
                <a:bodyPr/>
                <a:lstStyle/>
                <a:p>
                  <a:endParaRPr lang="zh-CN" altLang="en-US"/>
                </a:p>
              </p:txBody>
            </p:sp>
            <p:sp>
              <p:nvSpPr>
                <p:cNvPr id="69880" name="Freeform 260"/>
                <p:cNvSpPr/>
                <p:nvPr/>
              </p:nvSpPr>
              <p:spPr bwMode="auto">
                <a:xfrm>
                  <a:off x="1373" y="2650"/>
                  <a:ext cx="144" cy="52"/>
                </a:xfrm>
                <a:custGeom>
                  <a:avLst/>
                  <a:gdLst>
                    <a:gd name="T0" fmla="*/ 144 w 144"/>
                    <a:gd name="T1" fmla="*/ 11 h 52"/>
                    <a:gd name="T2" fmla="*/ 112 w 144"/>
                    <a:gd name="T3" fmla="*/ 0 h 52"/>
                    <a:gd name="T4" fmla="*/ 38 w 144"/>
                    <a:gd name="T5" fmla="*/ 33 h 52"/>
                    <a:gd name="T6" fmla="*/ 0 w 144"/>
                    <a:gd name="T7" fmla="*/ 22 h 52"/>
                    <a:gd name="T8" fmla="*/ 19 w 144"/>
                    <a:gd name="T9" fmla="*/ 52 h 52"/>
                    <a:gd name="T10" fmla="*/ 112 w 144"/>
                    <a:gd name="T11" fmla="*/ 52 h 52"/>
                    <a:gd name="T12" fmla="*/ 72 w 144"/>
                    <a:gd name="T13" fmla="*/ 41 h 52"/>
                    <a:gd name="T14" fmla="*/ 144 w 144"/>
                    <a:gd name="T15" fmla="*/ 11 h 52"/>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52"/>
                    <a:gd name="T26" fmla="*/ 144 w 144"/>
                    <a:gd name="T27" fmla="*/ 52 h 5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52">
                      <a:moveTo>
                        <a:pt x="144" y="11"/>
                      </a:moveTo>
                      <a:lnTo>
                        <a:pt x="112" y="0"/>
                      </a:lnTo>
                      <a:lnTo>
                        <a:pt x="38" y="33"/>
                      </a:lnTo>
                      <a:lnTo>
                        <a:pt x="0" y="22"/>
                      </a:lnTo>
                      <a:lnTo>
                        <a:pt x="19" y="52"/>
                      </a:lnTo>
                      <a:lnTo>
                        <a:pt x="112" y="52"/>
                      </a:lnTo>
                      <a:lnTo>
                        <a:pt x="72" y="41"/>
                      </a:lnTo>
                      <a:lnTo>
                        <a:pt x="144" y="11"/>
                      </a:lnTo>
                      <a:close/>
                    </a:path>
                  </a:pathLst>
                </a:custGeom>
                <a:solidFill>
                  <a:srgbClr val="FFFFFF"/>
                </a:solidFill>
                <a:ln w="9525">
                  <a:noFill/>
                  <a:round/>
                </a:ln>
              </p:spPr>
              <p:txBody>
                <a:bodyPr/>
                <a:lstStyle/>
                <a:p>
                  <a:endParaRPr lang="zh-CN" altLang="en-US"/>
                </a:p>
              </p:txBody>
            </p:sp>
            <p:sp>
              <p:nvSpPr>
                <p:cNvPr id="69881" name="Freeform 261"/>
                <p:cNvSpPr/>
                <p:nvPr/>
              </p:nvSpPr>
              <p:spPr bwMode="auto">
                <a:xfrm>
                  <a:off x="1373" y="2650"/>
                  <a:ext cx="144" cy="52"/>
                </a:xfrm>
                <a:custGeom>
                  <a:avLst/>
                  <a:gdLst>
                    <a:gd name="T0" fmla="*/ 144 w 144"/>
                    <a:gd name="T1" fmla="*/ 11 h 52"/>
                    <a:gd name="T2" fmla="*/ 112 w 144"/>
                    <a:gd name="T3" fmla="*/ 0 h 52"/>
                    <a:gd name="T4" fmla="*/ 38 w 144"/>
                    <a:gd name="T5" fmla="*/ 33 h 52"/>
                    <a:gd name="T6" fmla="*/ 0 w 144"/>
                    <a:gd name="T7" fmla="*/ 22 h 52"/>
                    <a:gd name="T8" fmla="*/ 19 w 144"/>
                    <a:gd name="T9" fmla="*/ 52 h 52"/>
                    <a:gd name="T10" fmla="*/ 112 w 144"/>
                    <a:gd name="T11" fmla="*/ 52 h 52"/>
                    <a:gd name="T12" fmla="*/ 72 w 144"/>
                    <a:gd name="T13" fmla="*/ 41 h 52"/>
                    <a:gd name="T14" fmla="*/ 144 w 144"/>
                    <a:gd name="T15" fmla="*/ 11 h 52"/>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52"/>
                    <a:gd name="T26" fmla="*/ 144 w 144"/>
                    <a:gd name="T27" fmla="*/ 52 h 5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52">
                      <a:moveTo>
                        <a:pt x="144" y="11"/>
                      </a:moveTo>
                      <a:lnTo>
                        <a:pt x="112" y="0"/>
                      </a:lnTo>
                      <a:lnTo>
                        <a:pt x="38" y="33"/>
                      </a:lnTo>
                      <a:lnTo>
                        <a:pt x="0" y="22"/>
                      </a:lnTo>
                      <a:lnTo>
                        <a:pt x="19" y="52"/>
                      </a:lnTo>
                      <a:lnTo>
                        <a:pt x="112" y="52"/>
                      </a:lnTo>
                      <a:lnTo>
                        <a:pt x="72" y="41"/>
                      </a:lnTo>
                      <a:lnTo>
                        <a:pt x="144" y="11"/>
                      </a:lnTo>
                      <a:close/>
                    </a:path>
                  </a:pathLst>
                </a:custGeom>
                <a:solidFill>
                  <a:srgbClr val="FFFFFF"/>
                </a:solidFill>
                <a:ln w="9525">
                  <a:noFill/>
                  <a:round/>
                </a:ln>
              </p:spPr>
              <p:txBody>
                <a:bodyPr/>
                <a:lstStyle/>
                <a:p>
                  <a:endParaRPr lang="zh-CN" altLang="en-US"/>
                </a:p>
              </p:txBody>
            </p:sp>
            <p:sp>
              <p:nvSpPr>
                <p:cNvPr id="69882" name="Freeform 262"/>
                <p:cNvSpPr/>
                <p:nvPr/>
              </p:nvSpPr>
              <p:spPr bwMode="auto">
                <a:xfrm>
                  <a:off x="1381" y="2590"/>
                  <a:ext cx="144" cy="49"/>
                </a:xfrm>
                <a:custGeom>
                  <a:avLst/>
                  <a:gdLst>
                    <a:gd name="T0" fmla="*/ 0 w 144"/>
                    <a:gd name="T1" fmla="*/ 11 h 49"/>
                    <a:gd name="T2" fmla="*/ 32 w 144"/>
                    <a:gd name="T3" fmla="*/ 0 h 49"/>
                    <a:gd name="T4" fmla="*/ 110 w 144"/>
                    <a:gd name="T5" fmla="*/ 30 h 49"/>
                    <a:gd name="T6" fmla="*/ 144 w 144"/>
                    <a:gd name="T7" fmla="*/ 22 h 49"/>
                    <a:gd name="T8" fmla="*/ 126 w 144"/>
                    <a:gd name="T9" fmla="*/ 49 h 49"/>
                    <a:gd name="T10" fmla="*/ 35 w 144"/>
                    <a:gd name="T11" fmla="*/ 49 h 49"/>
                    <a:gd name="T12" fmla="*/ 72 w 144"/>
                    <a:gd name="T13" fmla="*/ 41 h 49"/>
                    <a:gd name="T14" fmla="*/ 0 w 144"/>
                    <a:gd name="T15" fmla="*/ 11 h 49"/>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49"/>
                    <a:gd name="T26" fmla="*/ 144 w 144"/>
                    <a:gd name="T27" fmla="*/ 49 h 4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49">
                      <a:moveTo>
                        <a:pt x="0" y="11"/>
                      </a:moveTo>
                      <a:lnTo>
                        <a:pt x="32" y="0"/>
                      </a:lnTo>
                      <a:lnTo>
                        <a:pt x="110" y="30"/>
                      </a:lnTo>
                      <a:lnTo>
                        <a:pt x="144" y="22"/>
                      </a:lnTo>
                      <a:lnTo>
                        <a:pt x="126" y="49"/>
                      </a:lnTo>
                      <a:lnTo>
                        <a:pt x="35" y="49"/>
                      </a:lnTo>
                      <a:lnTo>
                        <a:pt x="72" y="41"/>
                      </a:lnTo>
                      <a:lnTo>
                        <a:pt x="0" y="11"/>
                      </a:lnTo>
                      <a:close/>
                    </a:path>
                  </a:pathLst>
                </a:custGeom>
                <a:solidFill>
                  <a:srgbClr val="FFFFFF"/>
                </a:solidFill>
                <a:ln w="9525">
                  <a:noFill/>
                  <a:round/>
                </a:ln>
              </p:spPr>
              <p:txBody>
                <a:bodyPr/>
                <a:lstStyle/>
                <a:p>
                  <a:endParaRPr lang="zh-CN" altLang="en-US"/>
                </a:p>
              </p:txBody>
            </p:sp>
            <p:sp>
              <p:nvSpPr>
                <p:cNvPr id="69883" name="Freeform 263"/>
                <p:cNvSpPr/>
                <p:nvPr/>
              </p:nvSpPr>
              <p:spPr bwMode="auto">
                <a:xfrm>
                  <a:off x="1381" y="2590"/>
                  <a:ext cx="144" cy="49"/>
                </a:xfrm>
                <a:custGeom>
                  <a:avLst/>
                  <a:gdLst>
                    <a:gd name="T0" fmla="*/ 0 w 144"/>
                    <a:gd name="T1" fmla="*/ 11 h 49"/>
                    <a:gd name="T2" fmla="*/ 32 w 144"/>
                    <a:gd name="T3" fmla="*/ 0 h 49"/>
                    <a:gd name="T4" fmla="*/ 110 w 144"/>
                    <a:gd name="T5" fmla="*/ 30 h 49"/>
                    <a:gd name="T6" fmla="*/ 144 w 144"/>
                    <a:gd name="T7" fmla="*/ 22 h 49"/>
                    <a:gd name="T8" fmla="*/ 126 w 144"/>
                    <a:gd name="T9" fmla="*/ 49 h 49"/>
                    <a:gd name="T10" fmla="*/ 35 w 144"/>
                    <a:gd name="T11" fmla="*/ 49 h 49"/>
                    <a:gd name="T12" fmla="*/ 72 w 144"/>
                    <a:gd name="T13" fmla="*/ 41 h 49"/>
                    <a:gd name="T14" fmla="*/ 0 w 144"/>
                    <a:gd name="T15" fmla="*/ 11 h 49"/>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49"/>
                    <a:gd name="T26" fmla="*/ 144 w 144"/>
                    <a:gd name="T27" fmla="*/ 49 h 4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49">
                      <a:moveTo>
                        <a:pt x="0" y="11"/>
                      </a:moveTo>
                      <a:lnTo>
                        <a:pt x="32" y="0"/>
                      </a:lnTo>
                      <a:lnTo>
                        <a:pt x="110" y="30"/>
                      </a:lnTo>
                      <a:lnTo>
                        <a:pt x="144" y="22"/>
                      </a:lnTo>
                      <a:lnTo>
                        <a:pt x="126" y="49"/>
                      </a:lnTo>
                      <a:lnTo>
                        <a:pt x="35" y="49"/>
                      </a:lnTo>
                      <a:lnTo>
                        <a:pt x="72" y="41"/>
                      </a:lnTo>
                      <a:lnTo>
                        <a:pt x="0" y="11"/>
                      </a:lnTo>
                      <a:close/>
                    </a:path>
                  </a:pathLst>
                </a:custGeom>
                <a:solidFill>
                  <a:srgbClr val="FFFFFF"/>
                </a:solidFill>
                <a:ln w="9525">
                  <a:noFill/>
                  <a:round/>
                </a:ln>
              </p:spPr>
              <p:txBody>
                <a:bodyPr/>
                <a:lstStyle/>
                <a:p>
                  <a:endParaRPr lang="zh-CN" altLang="en-US"/>
                </a:p>
              </p:txBody>
            </p:sp>
            <p:sp>
              <p:nvSpPr>
                <p:cNvPr id="69884" name="Freeform 264"/>
                <p:cNvSpPr/>
                <p:nvPr/>
              </p:nvSpPr>
              <p:spPr bwMode="auto">
                <a:xfrm>
                  <a:off x="1525" y="2655"/>
                  <a:ext cx="144" cy="49"/>
                </a:xfrm>
                <a:custGeom>
                  <a:avLst/>
                  <a:gdLst>
                    <a:gd name="T0" fmla="*/ 144 w 144"/>
                    <a:gd name="T1" fmla="*/ 39 h 49"/>
                    <a:gd name="T2" fmla="*/ 112 w 144"/>
                    <a:gd name="T3" fmla="*/ 49 h 49"/>
                    <a:gd name="T4" fmla="*/ 38 w 144"/>
                    <a:gd name="T5" fmla="*/ 17 h 49"/>
                    <a:gd name="T6" fmla="*/ 0 w 144"/>
                    <a:gd name="T7" fmla="*/ 28 h 49"/>
                    <a:gd name="T8" fmla="*/ 19 w 144"/>
                    <a:gd name="T9" fmla="*/ 0 h 49"/>
                    <a:gd name="T10" fmla="*/ 112 w 144"/>
                    <a:gd name="T11" fmla="*/ 0 h 49"/>
                    <a:gd name="T12" fmla="*/ 72 w 144"/>
                    <a:gd name="T13" fmla="*/ 9 h 49"/>
                    <a:gd name="T14" fmla="*/ 144 w 144"/>
                    <a:gd name="T15" fmla="*/ 39 h 49"/>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49"/>
                    <a:gd name="T26" fmla="*/ 144 w 144"/>
                    <a:gd name="T27" fmla="*/ 49 h 4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49">
                      <a:moveTo>
                        <a:pt x="144" y="39"/>
                      </a:moveTo>
                      <a:lnTo>
                        <a:pt x="112" y="49"/>
                      </a:lnTo>
                      <a:lnTo>
                        <a:pt x="38" y="17"/>
                      </a:lnTo>
                      <a:lnTo>
                        <a:pt x="0" y="28"/>
                      </a:lnTo>
                      <a:lnTo>
                        <a:pt x="19" y="0"/>
                      </a:lnTo>
                      <a:lnTo>
                        <a:pt x="112" y="0"/>
                      </a:lnTo>
                      <a:lnTo>
                        <a:pt x="72" y="9"/>
                      </a:lnTo>
                      <a:lnTo>
                        <a:pt x="144" y="39"/>
                      </a:lnTo>
                      <a:close/>
                    </a:path>
                  </a:pathLst>
                </a:custGeom>
                <a:solidFill>
                  <a:srgbClr val="FFFFFF"/>
                </a:solidFill>
                <a:ln w="9525">
                  <a:noFill/>
                  <a:round/>
                </a:ln>
              </p:spPr>
              <p:txBody>
                <a:bodyPr/>
                <a:lstStyle/>
                <a:p>
                  <a:endParaRPr lang="zh-CN" altLang="en-US"/>
                </a:p>
              </p:txBody>
            </p:sp>
            <p:sp>
              <p:nvSpPr>
                <p:cNvPr id="69885" name="Freeform 265"/>
                <p:cNvSpPr/>
                <p:nvPr/>
              </p:nvSpPr>
              <p:spPr bwMode="auto">
                <a:xfrm>
                  <a:off x="1525" y="2655"/>
                  <a:ext cx="144" cy="49"/>
                </a:xfrm>
                <a:custGeom>
                  <a:avLst/>
                  <a:gdLst>
                    <a:gd name="T0" fmla="*/ 144 w 144"/>
                    <a:gd name="T1" fmla="*/ 39 h 49"/>
                    <a:gd name="T2" fmla="*/ 112 w 144"/>
                    <a:gd name="T3" fmla="*/ 49 h 49"/>
                    <a:gd name="T4" fmla="*/ 38 w 144"/>
                    <a:gd name="T5" fmla="*/ 17 h 49"/>
                    <a:gd name="T6" fmla="*/ 0 w 144"/>
                    <a:gd name="T7" fmla="*/ 28 h 49"/>
                    <a:gd name="T8" fmla="*/ 19 w 144"/>
                    <a:gd name="T9" fmla="*/ 0 h 49"/>
                    <a:gd name="T10" fmla="*/ 112 w 144"/>
                    <a:gd name="T11" fmla="*/ 0 h 49"/>
                    <a:gd name="T12" fmla="*/ 72 w 144"/>
                    <a:gd name="T13" fmla="*/ 9 h 49"/>
                    <a:gd name="T14" fmla="*/ 144 w 144"/>
                    <a:gd name="T15" fmla="*/ 39 h 49"/>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49"/>
                    <a:gd name="T26" fmla="*/ 144 w 144"/>
                    <a:gd name="T27" fmla="*/ 49 h 4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49">
                      <a:moveTo>
                        <a:pt x="144" y="39"/>
                      </a:moveTo>
                      <a:lnTo>
                        <a:pt x="112" y="49"/>
                      </a:lnTo>
                      <a:lnTo>
                        <a:pt x="38" y="17"/>
                      </a:lnTo>
                      <a:lnTo>
                        <a:pt x="0" y="28"/>
                      </a:lnTo>
                      <a:lnTo>
                        <a:pt x="19" y="0"/>
                      </a:lnTo>
                      <a:lnTo>
                        <a:pt x="112" y="0"/>
                      </a:lnTo>
                      <a:lnTo>
                        <a:pt x="72" y="9"/>
                      </a:lnTo>
                      <a:lnTo>
                        <a:pt x="144" y="39"/>
                      </a:lnTo>
                      <a:close/>
                    </a:path>
                  </a:pathLst>
                </a:custGeom>
                <a:solidFill>
                  <a:srgbClr val="FFFFFF"/>
                </a:solidFill>
                <a:ln w="9525">
                  <a:noFill/>
                  <a:round/>
                </a:ln>
              </p:spPr>
              <p:txBody>
                <a:bodyPr/>
                <a:lstStyle/>
                <a:p>
                  <a:endParaRPr lang="zh-CN" altLang="en-US"/>
                </a:p>
              </p:txBody>
            </p:sp>
          </p:grpSp>
        </p:grpSp>
        <p:sp>
          <p:nvSpPr>
            <p:cNvPr id="69874" name="Line 266"/>
            <p:cNvSpPr>
              <a:spLocks noChangeShapeType="1"/>
            </p:cNvSpPr>
            <p:nvPr/>
          </p:nvSpPr>
          <p:spPr bwMode="auto">
            <a:xfrm>
              <a:off x="1304" y="2645"/>
              <a:ext cx="1" cy="108"/>
            </a:xfrm>
            <a:prstGeom prst="line">
              <a:avLst/>
            </a:prstGeom>
            <a:noFill/>
            <a:ln w="4763">
              <a:solidFill>
                <a:srgbClr val="AAE6FF"/>
              </a:solidFill>
              <a:round/>
            </a:ln>
          </p:spPr>
          <p:txBody>
            <a:bodyPr/>
            <a:lstStyle/>
            <a:p>
              <a:endParaRPr lang="zh-CN" altLang="en-US"/>
            </a:p>
          </p:txBody>
        </p:sp>
        <p:sp>
          <p:nvSpPr>
            <p:cNvPr id="69875" name="Line 267"/>
            <p:cNvSpPr>
              <a:spLocks noChangeShapeType="1"/>
            </p:cNvSpPr>
            <p:nvPr/>
          </p:nvSpPr>
          <p:spPr bwMode="auto">
            <a:xfrm>
              <a:off x="1741" y="2645"/>
              <a:ext cx="1" cy="108"/>
            </a:xfrm>
            <a:prstGeom prst="line">
              <a:avLst/>
            </a:prstGeom>
            <a:noFill/>
            <a:ln w="4763">
              <a:solidFill>
                <a:srgbClr val="AAE6FF"/>
              </a:solidFill>
              <a:round/>
            </a:ln>
          </p:spPr>
          <p:txBody>
            <a:bodyPr/>
            <a:lstStyle/>
            <a:p>
              <a:endParaRPr lang="zh-CN" altLang="en-US"/>
            </a:p>
          </p:txBody>
        </p:sp>
      </p:grpSp>
      <p:grpSp>
        <p:nvGrpSpPr>
          <p:cNvPr id="69694" name="Group 268"/>
          <p:cNvGrpSpPr/>
          <p:nvPr/>
        </p:nvGrpSpPr>
        <p:grpSpPr bwMode="auto">
          <a:xfrm>
            <a:off x="5126038" y="4386263"/>
            <a:ext cx="649287" cy="384175"/>
            <a:chOff x="3488" y="2569"/>
            <a:chExt cx="439" cy="262"/>
          </a:xfrm>
        </p:grpSpPr>
        <p:sp>
          <p:nvSpPr>
            <p:cNvPr id="69844" name="Oval 269"/>
            <p:cNvSpPr>
              <a:spLocks noChangeArrowheads="1"/>
            </p:cNvSpPr>
            <p:nvPr/>
          </p:nvSpPr>
          <p:spPr bwMode="auto">
            <a:xfrm>
              <a:off x="3489" y="2678"/>
              <a:ext cx="438" cy="153"/>
            </a:xfrm>
            <a:prstGeom prst="ellipse">
              <a:avLst/>
            </a:prstGeom>
            <a:solidFill>
              <a:srgbClr val="0078AA"/>
            </a:solidFill>
            <a:ln w="4763">
              <a:solidFill>
                <a:srgbClr val="AAE6FF"/>
              </a:solidFill>
              <a:round/>
            </a:ln>
          </p:spPr>
          <p:txBody>
            <a:bodyPr/>
            <a:lstStyle/>
            <a:p>
              <a:endParaRPr lang="zh-CN" altLang="en-US"/>
            </a:p>
          </p:txBody>
        </p:sp>
        <p:sp>
          <p:nvSpPr>
            <p:cNvPr id="69845" name="Rectangle 270"/>
            <p:cNvSpPr>
              <a:spLocks noChangeArrowheads="1"/>
            </p:cNvSpPr>
            <p:nvPr/>
          </p:nvSpPr>
          <p:spPr bwMode="auto">
            <a:xfrm>
              <a:off x="3488" y="2647"/>
              <a:ext cx="437" cy="109"/>
            </a:xfrm>
            <a:prstGeom prst="rect">
              <a:avLst/>
            </a:prstGeom>
            <a:solidFill>
              <a:srgbClr val="0078AA"/>
            </a:solidFill>
            <a:ln w="9525">
              <a:noFill/>
              <a:miter lim="800000"/>
            </a:ln>
          </p:spPr>
          <p:txBody>
            <a:bodyPr/>
            <a:lstStyle/>
            <a:p>
              <a:endParaRPr lang="zh-CN" altLang="en-US"/>
            </a:p>
          </p:txBody>
        </p:sp>
        <p:sp>
          <p:nvSpPr>
            <p:cNvPr id="69846" name="Rectangle 271"/>
            <p:cNvSpPr>
              <a:spLocks noChangeArrowheads="1"/>
            </p:cNvSpPr>
            <p:nvPr/>
          </p:nvSpPr>
          <p:spPr bwMode="auto">
            <a:xfrm>
              <a:off x="3488" y="2647"/>
              <a:ext cx="437" cy="109"/>
            </a:xfrm>
            <a:prstGeom prst="rect">
              <a:avLst/>
            </a:prstGeom>
            <a:solidFill>
              <a:srgbClr val="0078AA"/>
            </a:solidFill>
            <a:ln w="9525">
              <a:noFill/>
              <a:miter lim="800000"/>
            </a:ln>
          </p:spPr>
          <p:txBody>
            <a:bodyPr/>
            <a:lstStyle/>
            <a:p>
              <a:endParaRPr lang="zh-CN" altLang="en-US"/>
            </a:p>
          </p:txBody>
        </p:sp>
        <p:sp>
          <p:nvSpPr>
            <p:cNvPr id="69847" name="Oval 272"/>
            <p:cNvSpPr>
              <a:spLocks noChangeArrowheads="1"/>
            </p:cNvSpPr>
            <p:nvPr/>
          </p:nvSpPr>
          <p:spPr bwMode="auto">
            <a:xfrm>
              <a:off x="3489" y="2569"/>
              <a:ext cx="438" cy="153"/>
            </a:xfrm>
            <a:prstGeom prst="ellipse">
              <a:avLst/>
            </a:prstGeom>
            <a:solidFill>
              <a:srgbClr val="00B4FF"/>
            </a:solidFill>
            <a:ln w="4763">
              <a:solidFill>
                <a:srgbClr val="AAE6FF"/>
              </a:solidFill>
              <a:round/>
            </a:ln>
          </p:spPr>
          <p:txBody>
            <a:bodyPr/>
            <a:lstStyle/>
            <a:p>
              <a:endParaRPr lang="zh-CN" altLang="en-US"/>
            </a:p>
          </p:txBody>
        </p:sp>
        <p:grpSp>
          <p:nvGrpSpPr>
            <p:cNvPr id="69848" name="Group 273"/>
            <p:cNvGrpSpPr/>
            <p:nvPr/>
          </p:nvGrpSpPr>
          <p:grpSpPr bwMode="auto">
            <a:xfrm>
              <a:off x="3555" y="2587"/>
              <a:ext cx="304" cy="117"/>
              <a:chOff x="3555" y="2587"/>
              <a:chExt cx="304" cy="117"/>
            </a:xfrm>
          </p:grpSpPr>
          <p:grpSp>
            <p:nvGrpSpPr>
              <p:cNvPr id="69851" name="Group 274"/>
              <p:cNvGrpSpPr/>
              <p:nvPr/>
            </p:nvGrpSpPr>
            <p:grpSpPr bwMode="auto">
              <a:xfrm>
                <a:off x="3555" y="2587"/>
                <a:ext cx="301" cy="115"/>
                <a:chOff x="3555" y="2587"/>
                <a:chExt cx="301" cy="115"/>
              </a:xfrm>
            </p:grpSpPr>
            <p:sp>
              <p:nvSpPr>
                <p:cNvPr id="69861" name="Freeform 275"/>
                <p:cNvSpPr/>
                <p:nvPr/>
              </p:nvSpPr>
              <p:spPr bwMode="auto">
                <a:xfrm>
                  <a:off x="3712" y="2590"/>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5 w 144"/>
                    <a:gd name="T11" fmla="*/ 0 h 49"/>
                    <a:gd name="T12" fmla="*/ 72 w 144"/>
                    <a:gd name="T13" fmla="*/ 8 h 49"/>
                    <a:gd name="T14" fmla="*/ 0 w 144"/>
                    <a:gd name="T15" fmla="*/ 38 h 49"/>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49"/>
                    <a:gd name="T26" fmla="*/ 144 w 144"/>
                    <a:gd name="T27" fmla="*/ 49 h 4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49">
                      <a:moveTo>
                        <a:pt x="0" y="38"/>
                      </a:moveTo>
                      <a:lnTo>
                        <a:pt x="32" y="49"/>
                      </a:lnTo>
                      <a:lnTo>
                        <a:pt x="109" y="16"/>
                      </a:lnTo>
                      <a:lnTo>
                        <a:pt x="144" y="27"/>
                      </a:lnTo>
                      <a:lnTo>
                        <a:pt x="125" y="0"/>
                      </a:lnTo>
                      <a:lnTo>
                        <a:pt x="35" y="0"/>
                      </a:lnTo>
                      <a:lnTo>
                        <a:pt x="72" y="8"/>
                      </a:lnTo>
                      <a:lnTo>
                        <a:pt x="0" y="38"/>
                      </a:lnTo>
                      <a:close/>
                    </a:path>
                  </a:pathLst>
                </a:custGeom>
                <a:solidFill>
                  <a:srgbClr val="000000"/>
                </a:solidFill>
                <a:ln w="9525">
                  <a:noFill/>
                  <a:round/>
                </a:ln>
              </p:spPr>
              <p:txBody>
                <a:bodyPr/>
                <a:lstStyle/>
                <a:p>
                  <a:endParaRPr lang="zh-CN" altLang="en-US"/>
                </a:p>
              </p:txBody>
            </p:sp>
            <p:sp>
              <p:nvSpPr>
                <p:cNvPr id="69862" name="Freeform 276"/>
                <p:cNvSpPr/>
                <p:nvPr/>
              </p:nvSpPr>
              <p:spPr bwMode="auto">
                <a:xfrm>
                  <a:off x="3712" y="2590"/>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5 w 144"/>
                    <a:gd name="T11" fmla="*/ 0 h 49"/>
                    <a:gd name="T12" fmla="*/ 72 w 144"/>
                    <a:gd name="T13" fmla="*/ 8 h 49"/>
                    <a:gd name="T14" fmla="*/ 0 w 144"/>
                    <a:gd name="T15" fmla="*/ 38 h 49"/>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49"/>
                    <a:gd name="T26" fmla="*/ 144 w 144"/>
                    <a:gd name="T27" fmla="*/ 49 h 4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49">
                      <a:moveTo>
                        <a:pt x="0" y="38"/>
                      </a:moveTo>
                      <a:lnTo>
                        <a:pt x="32" y="49"/>
                      </a:lnTo>
                      <a:lnTo>
                        <a:pt x="109" y="16"/>
                      </a:lnTo>
                      <a:lnTo>
                        <a:pt x="144" y="27"/>
                      </a:lnTo>
                      <a:lnTo>
                        <a:pt x="125" y="0"/>
                      </a:lnTo>
                      <a:lnTo>
                        <a:pt x="35" y="0"/>
                      </a:lnTo>
                      <a:lnTo>
                        <a:pt x="72" y="8"/>
                      </a:lnTo>
                      <a:lnTo>
                        <a:pt x="0" y="38"/>
                      </a:lnTo>
                      <a:close/>
                    </a:path>
                  </a:pathLst>
                </a:custGeom>
                <a:solidFill>
                  <a:srgbClr val="000000"/>
                </a:solidFill>
                <a:ln w="9525">
                  <a:noFill/>
                  <a:round/>
                </a:ln>
              </p:spPr>
              <p:txBody>
                <a:bodyPr/>
                <a:lstStyle/>
                <a:p>
                  <a:endParaRPr lang="zh-CN" altLang="en-US"/>
                </a:p>
              </p:txBody>
            </p:sp>
            <p:sp>
              <p:nvSpPr>
                <p:cNvPr id="69863" name="Freeform 277"/>
                <p:cNvSpPr/>
                <p:nvPr/>
              </p:nvSpPr>
              <p:spPr bwMode="auto">
                <a:xfrm>
                  <a:off x="3555" y="2647"/>
                  <a:ext cx="144" cy="52"/>
                </a:xfrm>
                <a:custGeom>
                  <a:avLst/>
                  <a:gdLst>
                    <a:gd name="T0" fmla="*/ 144 w 144"/>
                    <a:gd name="T1" fmla="*/ 11 h 52"/>
                    <a:gd name="T2" fmla="*/ 112 w 144"/>
                    <a:gd name="T3" fmla="*/ 0 h 52"/>
                    <a:gd name="T4" fmla="*/ 37 w 144"/>
                    <a:gd name="T5" fmla="*/ 33 h 52"/>
                    <a:gd name="T6" fmla="*/ 0 w 144"/>
                    <a:gd name="T7" fmla="*/ 22 h 52"/>
                    <a:gd name="T8" fmla="*/ 18 w 144"/>
                    <a:gd name="T9" fmla="*/ 52 h 52"/>
                    <a:gd name="T10" fmla="*/ 112 w 144"/>
                    <a:gd name="T11" fmla="*/ 52 h 52"/>
                    <a:gd name="T12" fmla="*/ 72 w 144"/>
                    <a:gd name="T13" fmla="*/ 41 h 52"/>
                    <a:gd name="T14" fmla="*/ 144 w 144"/>
                    <a:gd name="T15" fmla="*/ 11 h 52"/>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52"/>
                    <a:gd name="T26" fmla="*/ 144 w 144"/>
                    <a:gd name="T27" fmla="*/ 52 h 5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52">
                      <a:moveTo>
                        <a:pt x="144" y="11"/>
                      </a:moveTo>
                      <a:lnTo>
                        <a:pt x="112" y="0"/>
                      </a:lnTo>
                      <a:lnTo>
                        <a:pt x="37" y="33"/>
                      </a:lnTo>
                      <a:lnTo>
                        <a:pt x="0" y="22"/>
                      </a:lnTo>
                      <a:lnTo>
                        <a:pt x="18" y="52"/>
                      </a:lnTo>
                      <a:lnTo>
                        <a:pt x="112" y="52"/>
                      </a:lnTo>
                      <a:lnTo>
                        <a:pt x="72" y="41"/>
                      </a:lnTo>
                      <a:lnTo>
                        <a:pt x="144" y="11"/>
                      </a:lnTo>
                      <a:close/>
                    </a:path>
                  </a:pathLst>
                </a:custGeom>
                <a:solidFill>
                  <a:srgbClr val="000000"/>
                </a:solidFill>
                <a:ln w="9525">
                  <a:noFill/>
                  <a:round/>
                </a:ln>
              </p:spPr>
              <p:txBody>
                <a:bodyPr/>
                <a:lstStyle/>
                <a:p>
                  <a:endParaRPr lang="zh-CN" altLang="en-US"/>
                </a:p>
              </p:txBody>
            </p:sp>
            <p:sp>
              <p:nvSpPr>
                <p:cNvPr id="69864" name="Freeform 278"/>
                <p:cNvSpPr/>
                <p:nvPr/>
              </p:nvSpPr>
              <p:spPr bwMode="auto">
                <a:xfrm>
                  <a:off x="3555" y="2647"/>
                  <a:ext cx="144" cy="52"/>
                </a:xfrm>
                <a:custGeom>
                  <a:avLst/>
                  <a:gdLst>
                    <a:gd name="T0" fmla="*/ 144 w 144"/>
                    <a:gd name="T1" fmla="*/ 11 h 52"/>
                    <a:gd name="T2" fmla="*/ 112 w 144"/>
                    <a:gd name="T3" fmla="*/ 0 h 52"/>
                    <a:gd name="T4" fmla="*/ 37 w 144"/>
                    <a:gd name="T5" fmla="*/ 33 h 52"/>
                    <a:gd name="T6" fmla="*/ 0 w 144"/>
                    <a:gd name="T7" fmla="*/ 22 h 52"/>
                    <a:gd name="T8" fmla="*/ 18 w 144"/>
                    <a:gd name="T9" fmla="*/ 52 h 52"/>
                    <a:gd name="T10" fmla="*/ 112 w 144"/>
                    <a:gd name="T11" fmla="*/ 52 h 52"/>
                    <a:gd name="T12" fmla="*/ 72 w 144"/>
                    <a:gd name="T13" fmla="*/ 41 h 52"/>
                    <a:gd name="T14" fmla="*/ 144 w 144"/>
                    <a:gd name="T15" fmla="*/ 11 h 52"/>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52"/>
                    <a:gd name="T26" fmla="*/ 144 w 144"/>
                    <a:gd name="T27" fmla="*/ 52 h 5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52">
                      <a:moveTo>
                        <a:pt x="144" y="11"/>
                      </a:moveTo>
                      <a:lnTo>
                        <a:pt x="112" y="0"/>
                      </a:lnTo>
                      <a:lnTo>
                        <a:pt x="37" y="33"/>
                      </a:lnTo>
                      <a:lnTo>
                        <a:pt x="0" y="22"/>
                      </a:lnTo>
                      <a:lnTo>
                        <a:pt x="18" y="52"/>
                      </a:lnTo>
                      <a:lnTo>
                        <a:pt x="112" y="52"/>
                      </a:lnTo>
                      <a:lnTo>
                        <a:pt x="72" y="41"/>
                      </a:lnTo>
                      <a:lnTo>
                        <a:pt x="144" y="11"/>
                      </a:lnTo>
                      <a:close/>
                    </a:path>
                  </a:pathLst>
                </a:custGeom>
                <a:solidFill>
                  <a:srgbClr val="000000"/>
                </a:solidFill>
                <a:ln w="9525">
                  <a:noFill/>
                  <a:round/>
                </a:ln>
              </p:spPr>
              <p:txBody>
                <a:bodyPr/>
                <a:lstStyle/>
                <a:p>
                  <a:endParaRPr lang="zh-CN" altLang="en-US"/>
                </a:p>
              </p:txBody>
            </p:sp>
            <p:sp>
              <p:nvSpPr>
                <p:cNvPr id="69865" name="Freeform 279"/>
                <p:cNvSpPr/>
                <p:nvPr/>
              </p:nvSpPr>
              <p:spPr bwMode="auto">
                <a:xfrm>
                  <a:off x="3563" y="2587"/>
                  <a:ext cx="144" cy="49"/>
                </a:xfrm>
                <a:custGeom>
                  <a:avLst/>
                  <a:gdLst>
                    <a:gd name="T0" fmla="*/ 0 w 144"/>
                    <a:gd name="T1" fmla="*/ 11 h 49"/>
                    <a:gd name="T2" fmla="*/ 32 w 144"/>
                    <a:gd name="T3" fmla="*/ 0 h 49"/>
                    <a:gd name="T4" fmla="*/ 109 w 144"/>
                    <a:gd name="T5" fmla="*/ 30 h 49"/>
                    <a:gd name="T6" fmla="*/ 144 w 144"/>
                    <a:gd name="T7" fmla="*/ 22 h 49"/>
                    <a:gd name="T8" fmla="*/ 125 w 144"/>
                    <a:gd name="T9" fmla="*/ 49 h 49"/>
                    <a:gd name="T10" fmla="*/ 34 w 144"/>
                    <a:gd name="T11" fmla="*/ 49 h 49"/>
                    <a:gd name="T12" fmla="*/ 72 w 144"/>
                    <a:gd name="T13" fmla="*/ 41 h 49"/>
                    <a:gd name="T14" fmla="*/ 0 w 144"/>
                    <a:gd name="T15" fmla="*/ 11 h 49"/>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49"/>
                    <a:gd name="T26" fmla="*/ 144 w 144"/>
                    <a:gd name="T27" fmla="*/ 49 h 4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49">
                      <a:moveTo>
                        <a:pt x="0" y="11"/>
                      </a:moveTo>
                      <a:lnTo>
                        <a:pt x="32" y="0"/>
                      </a:lnTo>
                      <a:lnTo>
                        <a:pt x="109" y="30"/>
                      </a:lnTo>
                      <a:lnTo>
                        <a:pt x="144" y="22"/>
                      </a:lnTo>
                      <a:lnTo>
                        <a:pt x="125" y="49"/>
                      </a:lnTo>
                      <a:lnTo>
                        <a:pt x="34" y="49"/>
                      </a:lnTo>
                      <a:lnTo>
                        <a:pt x="72" y="41"/>
                      </a:lnTo>
                      <a:lnTo>
                        <a:pt x="0" y="11"/>
                      </a:lnTo>
                      <a:close/>
                    </a:path>
                  </a:pathLst>
                </a:custGeom>
                <a:solidFill>
                  <a:srgbClr val="000000"/>
                </a:solidFill>
                <a:ln w="9525">
                  <a:noFill/>
                  <a:round/>
                </a:ln>
              </p:spPr>
              <p:txBody>
                <a:bodyPr/>
                <a:lstStyle/>
                <a:p>
                  <a:endParaRPr lang="zh-CN" altLang="en-US"/>
                </a:p>
              </p:txBody>
            </p:sp>
            <p:sp>
              <p:nvSpPr>
                <p:cNvPr id="69866" name="Freeform 280"/>
                <p:cNvSpPr/>
                <p:nvPr/>
              </p:nvSpPr>
              <p:spPr bwMode="auto">
                <a:xfrm>
                  <a:off x="3563" y="2587"/>
                  <a:ext cx="144" cy="49"/>
                </a:xfrm>
                <a:custGeom>
                  <a:avLst/>
                  <a:gdLst>
                    <a:gd name="T0" fmla="*/ 0 w 144"/>
                    <a:gd name="T1" fmla="*/ 11 h 49"/>
                    <a:gd name="T2" fmla="*/ 32 w 144"/>
                    <a:gd name="T3" fmla="*/ 0 h 49"/>
                    <a:gd name="T4" fmla="*/ 109 w 144"/>
                    <a:gd name="T5" fmla="*/ 30 h 49"/>
                    <a:gd name="T6" fmla="*/ 144 w 144"/>
                    <a:gd name="T7" fmla="*/ 22 h 49"/>
                    <a:gd name="T8" fmla="*/ 125 w 144"/>
                    <a:gd name="T9" fmla="*/ 49 h 49"/>
                    <a:gd name="T10" fmla="*/ 34 w 144"/>
                    <a:gd name="T11" fmla="*/ 49 h 49"/>
                    <a:gd name="T12" fmla="*/ 72 w 144"/>
                    <a:gd name="T13" fmla="*/ 41 h 49"/>
                    <a:gd name="T14" fmla="*/ 0 w 144"/>
                    <a:gd name="T15" fmla="*/ 11 h 49"/>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49"/>
                    <a:gd name="T26" fmla="*/ 144 w 144"/>
                    <a:gd name="T27" fmla="*/ 49 h 4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49">
                      <a:moveTo>
                        <a:pt x="0" y="11"/>
                      </a:moveTo>
                      <a:lnTo>
                        <a:pt x="32" y="0"/>
                      </a:lnTo>
                      <a:lnTo>
                        <a:pt x="109" y="30"/>
                      </a:lnTo>
                      <a:lnTo>
                        <a:pt x="144" y="22"/>
                      </a:lnTo>
                      <a:lnTo>
                        <a:pt x="125" y="49"/>
                      </a:lnTo>
                      <a:lnTo>
                        <a:pt x="34" y="49"/>
                      </a:lnTo>
                      <a:lnTo>
                        <a:pt x="72" y="41"/>
                      </a:lnTo>
                      <a:lnTo>
                        <a:pt x="0" y="11"/>
                      </a:lnTo>
                      <a:close/>
                    </a:path>
                  </a:pathLst>
                </a:custGeom>
                <a:solidFill>
                  <a:srgbClr val="000000"/>
                </a:solidFill>
                <a:ln w="9525">
                  <a:noFill/>
                  <a:round/>
                </a:ln>
              </p:spPr>
              <p:txBody>
                <a:bodyPr/>
                <a:lstStyle/>
                <a:p>
                  <a:endParaRPr lang="zh-CN" altLang="en-US"/>
                </a:p>
              </p:txBody>
            </p:sp>
            <p:sp>
              <p:nvSpPr>
                <p:cNvPr id="69867" name="Freeform 281"/>
                <p:cNvSpPr/>
                <p:nvPr/>
              </p:nvSpPr>
              <p:spPr bwMode="auto">
                <a:xfrm>
                  <a:off x="3707" y="2653"/>
                  <a:ext cx="144" cy="49"/>
                </a:xfrm>
                <a:custGeom>
                  <a:avLst/>
                  <a:gdLst>
                    <a:gd name="T0" fmla="*/ 144 w 144"/>
                    <a:gd name="T1" fmla="*/ 38 h 49"/>
                    <a:gd name="T2" fmla="*/ 112 w 144"/>
                    <a:gd name="T3" fmla="*/ 49 h 49"/>
                    <a:gd name="T4" fmla="*/ 37 w 144"/>
                    <a:gd name="T5" fmla="*/ 16 h 49"/>
                    <a:gd name="T6" fmla="*/ 0 w 144"/>
                    <a:gd name="T7" fmla="*/ 27 h 49"/>
                    <a:gd name="T8" fmla="*/ 18 w 144"/>
                    <a:gd name="T9" fmla="*/ 0 h 49"/>
                    <a:gd name="T10" fmla="*/ 112 w 144"/>
                    <a:gd name="T11" fmla="*/ 0 h 49"/>
                    <a:gd name="T12" fmla="*/ 72 w 144"/>
                    <a:gd name="T13" fmla="*/ 8 h 49"/>
                    <a:gd name="T14" fmla="*/ 144 w 144"/>
                    <a:gd name="T15" fmla="*/ 38 h 49"/>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49"/>
                    <a:gd name="T26" fmla="*/ 144 w 144"/>
                    <a:gd name="T27" fmla="*/ 49 h 4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49">
                      <a:moveTo>
                        <a:pt x="144" y="38"/>
                      </a:moveTo>
                      <a:lnTo>
                        <a:pt x="112" y="49"/>
                      </a:lnTo>
                      <a:lnTo>
                        <a:pt x="37" y="16"/>
                      </a:lnTo>
                      <a:lnTo>
                        <a:pt x="0" y="27"/>
                      </a:lnTo>
                      <a:lnTo>
                        <a:pt x="18" y="0"/>
                      </a:lnTo>
                      <a:lnTo>
                        <a:pt x="112" y="0"/>
                      </a:lnTo>
                      <a:lnTo>
                        <a:pt x="72" y="8"/>
                      </a:lnTo>
                      <a:lnTo>
                        <a:pt x="144" y="38"/>
                      </a:lnTo>
                      <a:close/>
                    </a:path>
                  </a:pathLst>
                </a:custGeom>
                <a:solidFill>
                  <a:srgbClr val="000000"/>
                </a:solidFill>
                <a:ln w="9525">
                  <a:noFill/>
                  <a:round/>
                </a:ln>
              </p:spPr>
              <p:txBody>
                <a:bodyPr/>
                <a:lstStyle/>
                <a:p>
                  <a:endParaRPr lang="zh-CN" altLang="en-US"/>
                </a:p>
              </p:txBody>
            </p:sp>
            <p:sp>
              <p:nvSpPr>
                <p:cNvPr id="69868" name="Freeform 282"/>
                <p:cNvSpPr/>
                <p:nvPr/>
              </p:nvSpPr>
              <p:spPr bwMode="auto">
                <a:xfrm>
                  <a:off x="3707" y="2653"/>
                  <a:ext cx="144" cy="49"/>
                </a:xfrm>
                <a:custGeom>
                  <a:avLst/>
                  <a:gdLst>
                    <a:gd name="T0" fmla="*/ 144 w 144"/>
                    <a:gd name="T1" fmla="*/ 38 h 49"/>
                    <a:gd name="T2" fmla="*/ 112 w 144"/>
                    <a:gd name="T3" fmla="*/ 49 h 49"/>
                    <a:gd name="T4" fmla="*/ 37 w 144"/>
                    <a:gd name="T5" fmla="*/ 16 h 49"/>
                    <a:gd name="T6" fmla="*/ 0 w 144"/>
                    <a:gd name="T7" fmla="*/ 27 h 49"/>
                    <a:gd name="T8" fmla="*/ 18 w 144"/>
                    <a:gd name="T9" fmla="*/ 0 h 49"/>
                    <a:gd name="T10" fmla="*/ 112 w 144"/>
                    <a:gd name="T11" fmla="*/ 0 h 49"/>
                    <a:gd name="T12" fmla="*/ 72 w 144"/>
                    <a:gd name="T13" fmla="*/ 8 h 49"/>
                    <a:gd name="T14" fmla="*/ 144 w 144"/>
                    <a:gd name="T15" fmla="*/ 38 h 49"/>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49"/>
                    <a:gd name="T26" fmla="*/ 144 w 144"/>
                    <a:gd name="T27" fmla="*/ 49 h 4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49">
                      <a:moveTo>
                        <a:pt x="144" y="38"/>
                      </a:moveTo>
                      <a:lnTo>
                        <a:pt x="112" y="49"/>
                      </a:lnTo>
                      <a:lnTo>
                        <a:pt x="37" y="16"/>
                      </a:lnTo>
                      <a:lnTo>
                        <a:pt x="0" y="27"/>
                      </a:lnTo>
                      <a:lnTo>
                        <a:pt x="18" y="0"/>
                      </a:lnTo>
                      <a:lnTo>
                        <a:pt x="112" y="0"/>
                      </a:lnTo>
                      <a:lnTo>
                        <a:pt x="72" y="8"/>
                      </a:lnTo>
                      <a:lnTo>
                        <a:pt x="144" y="38"/>
                      </a:lnTo>
                      <a:close/>
                    </a:path>
                  </a:pathLst>
                </a:custGeom>
                <a:solidFill>
                  <a:srgbClr val="000000"/>
                </a:solidFill>
                <a:ln w="9525">
                  <a:noFill/>
                  <a:round/>
                </a:ln>
              </p:spPr>
              <p:txBody>
                <a:bodyPr/>
                <a:lstStyle/>
                <a:p>
                  <a:endParaRPr lang="zh-CN" altLang="en-US"/>
                </a:p>
              </p:txBody>
            </p:sp>
          </p:grpSp>
          <p:grpSp>
            <p:nvGrpSpPr>
              <p:cNvPr id="69852" name="Group 283"/>
              <p:cNvGrpSpPr/>
              <p:nvPr/>
            </p:nvGrpSpPr>
            <p:grpSpPr bwMode="auto">
              <a:xfrm>
                <a:off x="3557" y="2590"/>
                <a:ext cx="302" cy="114"/>
                <a:chOff x="3557" y="2590"/>
                <a:chExt cx="302" cy="114"/>
              </a:xfrm>
            </p:grpSpPr>
            <p:sp>
              <p:nvSpPr>
                <p:cNvPr id="69853" name="Freeform 284"/>
                <p:cNvSpPr/>
                <p:nvPr/>
              </p:nvSpPr>
              <p:spPr bwMode="auto">
                <a:xfrm>
                  <a:off x="3715" y="2593"/>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4 w 144"/>
                    <a:gd name="T11" fmla="*/ 0 h 49"/>
                    <a:gd name="T12" fmla="*/ 72 w 144"/>
                    <a:gd name="T13" fmla="*/ 8 h 49"/>
                    <a:gd name="T14" fmla="*/ 0 w 144"/>
                    <a:gd name="T15" fmla="*/ 38 h 49"/>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49"/>
                    <a:gd name="T26" fmla="*/ 144 w 144"/>
                    <a:gd name="T27" fmla="*/ 49 h 4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49">
                      <a:moveTo>
                        <a:pt x="0" y="38"/>
                      </a:moveTo>
                      <a:lnTo>
                        <a:pt x="32" y="49"/>
                      </a:lnTo>
                      <a:lnTo>
                        <a:pt x="109" y="16"/>
                      </a:lnTo>
                      <a:lnTo>
                        <a:pt x="144" y="27"/>
                      </a:lnTo>
                      <a:lnTo>
                        <a:pt x="125" y="0"/>
                      </a:lnTo>
                      <a:lnTo>
                        <a:pt x="34" y="0"/>
                      </a:lnTo>
                      <a:lnTo>
                        <a:pt x="72" y="8"/>
                      </a:lnTo>
                      <a:lnTo>
                        <a:pt x="0" y="38"/>
                      </a:lnTo>
                      <a:close/>
                    </a:path>
                  </a:pathLst>
                </a:custGeom>
                <a:solidFill>
                  <a:srgbClr val="FFFFFF"/>
                </a:solidFill>
                <a:ln w="9525">
                  <a:noFill/>
                  <a:round/>
                </a:ln>
              </p:spPr>
              <p:txBody>
                <a:bodyPr/>
                <a:lstStyle/>
                <a:p>
                  <a:endParaRPr lang="zh-CN" altLang="en-US"/>
                </a:p>
              </p:txBody>
            </p:sp>
            <p:sp>
              <p:nvSpPr>
                <p:cNvPr id="69854" name="Freeform 285"/>
                <p:cNvSpPr/>
                <p:nvPr/>
              </p:nvSpPr>
              <p:spPr bwMode="auto">
                <a:xfrm>
                  <a:off x="3715" y="2593"/>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4 w 144"/>
                    <a:gd name="T11" fmla="*/ 0 h 49"/>
                    <a:gd name="T12" fmla="*/ 72 w 144"/>
                    <a:gd name="T13" fmla="*/ 8 h 49"/>
                    <a:gd name="T14" fmla="*/ 0 w 144"/>
                    <a:gd name="T15" fmla="*/ 38 h 49"/>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49"/>
                    <a:gd name="T26" fmla="*/ 144 w 144"/>
                    <a:gd name="T27" fmla="*/ 49 h 4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49">
                      <a:moveTo>
                        <a:pt x="0" y="38"/>
                      </a:moveTo>
                      <a:lnTo>
                        <a:pt x="32" y="49"/>
                      </a:lnTo>
                      <a:lnTo>
                        <a:pt x="109" y="16"/>
                      </a:lnTo>
                      <a:lnTo>
                        <a:pt x="144" y="27"/>
                      </a:lnTo>
                      <a:lnTo>
                        <a:pt x="125" y="0"/>
                      </a:lnTo>
                      <a:lnTo>
                        <a:pt x="34" y="0"/>
                      </a:lnTo>
                      <a:lnTo>
                        <a:pt x="72" y="8"/>
                      </a:lnTo>
                      <a:lnTo>
                        <a:pt x="0" y="38"/>
                      </a:lnTo>
                      <a:close/>
                    </a:path>
                  </a:pathLst>
                </a:custGeom>
                <a:solidFill>
                  <a:srgbClr val="FFFFFF"/>
                </a:solidFill>
                <a:ln w="9525">
                  <a:noFill/>
                  <a:round/>
                </a:ln>
              </p:spPr>
              <p:txBody>
                <a:bodyPr/>
                <a:lstStyle/>
                <a:p>
                  <a:endParaRPr lang="zh-CN" altLang="en-US"/>
                </a:p>
              </p:txBody>
            </p:sp>
            <p:sp>
              <p:nvSpPr>
                <p:cNvPr id="69855" name="Freeform 286"/>
                <p:cNvSpPr/>
                <p:nvPr/>
              </p:nvSpPr>
              <p:spPr bwMode="auto">
                <a:xfrm>
                  <a:off x="3557" y="2650"/>
                  <a:ext cx="144" cy="52"/>
                </a:xfrm>
                <a:custGeom>
                  <a:avLst/>
                  <a:gdLst>
                    <a:gd name="T0" fmla="*/ 144 w 144"/>
                    <a:gd name="T1" fmla="*/ 11 h 52"/>
                    <a:gd name="T2" fmla="*/ 112 w 144"/>
                    <a:gd name="T3" fmla="*/ 0 h 52"/>
                    <a:gd name="T4" fmla="*/ 38 w 144"/>
                    <a:gd name="T5" fmla="*/ 33 h 52"/>
                    <a:gd name="T6" fmla="*/ 0 w 144"/>
                    <a:gd name="T7" fmla="*/ 22 h 52"/>
                    <a:gd name="T8" fmla="*/ 19 w 144"/>
                    <a:gd name="T9" fmla="*/ 52 h 52"/>
                    <a:gd name="T10" fmla="*/ 112 w 144"/>
                    <a:gd name="T11" fmla="*/ 52 h 52"/>
                    <a:gd name="T12" fmla="*/ 72 w 144"/>
                    <a:gd name="T13" fmla="*/ 41 h 52"/>
                    <a:gd name="T14" fmla="*/ 144 w 144"/>
                    <a:gd name="T15" fmla="*/ 11 h 52"/>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52"/>
                    <a:gd name="T26" fmla="*/ 144 w 144"/>
                    <a:gd name="T27" fmla="*/ 52 h 5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52">
                      <a:moveTo>
                        <a:pt x="144" y="11"/>
                      </a:moveTo>
                      <a:lnTo>
                        <a:pt x="112" y="0"/>
                      </a:lnTo>
                      <a:lnTo>
                        <a:pt x="38" y="33"/>
                      </a:lnTo>
                      <a:lnTo>
                        <a:pt x="0" y="22"/>
                      </a:lnTo>
                      <a:lnTo>
                        <a:pt x="19" y="52"/>
                      </a:lnTo>
                      <a:lnTo>
                        <a:pt x="112" y="52"/>
                      </a:lnTo>
                      <a:lnTo>
                        <a:pt x="72" y="41"/>
                      </a:lnTo>
                      <a:lnTo>
                        <a:pt x="144" y="11"/>
                      </a:lnTo>
                      <a:close/>
                    </a:path>
                  </a:pathLst>
                </a:custGeom>
                <a:solidFill>
                  <a:srgbClr val="FFFFFF"/>
                </a:solidFill>
                <a:ln w="9525">
                  <a:noFill/>
                  <a:round/>
                </a:ln>
              </p:spPr>
              <p:txBody>
                <a:bodyPr/>
                <a:lstStyle/>
                <a:p>
                  <a:endParaRPr lang="zh-CN" altLang="en-US"/>
                </a:p>
              </p:txBody>
            </p:sp>
            <p:sp>
              <p:nvSpPr>
                <p:cNvPr id="69856" name="Freeform 287"/>
                <p:cNvSpPr/>
                <p:nvPr/>
              </p:nvSpPr>
              <p:spPr bwMode="auto">
                <a:xfrm>
                  <a:off x="3557" y="2650"/>
                  <a:ext cx="144" cy="52"/>
                </a:xfrm>
                <a:custGeom>
                  <a:avLst/>
                  <a:gdLst>
                    <a:gd name="T0" fmla="*/ 144 w 144"/>
                    <a:gd name="T1" fmla="*/ 11 h 52"/>
                    <a:gd name="T2" fmla="*/ 112 w 144"/>
                    <a:gd name="T3" fmla="*/ 0 h 52"/>
                    <a:gd name="T4" fmla="*/ 38 w 144"/>
                    <a:gd name="T5" fmla="*/ 33 h 52"/>
                    <a:gd name="T6" fmla="*/ 0 w 144"/>
                    <a:gd name="T7" fmla="*/ 22 h 52"/>
                    <a:gd name="T8" fmla="*/ 19 w 144"/>
                    <a:gd name="T9" fmla="*/ 52 h 52"/>
                    <a:gd name="T10" fmla="*/ 112 w 144"/>
                    <a:gd name="T11" fmla="*/ 52 h 52"/>
                    <a:gd name="T12" fmla="*/ 72 w 144"/>
                    <a:gd name="T13" fmla="*/ 41 h 52"/>
                    <a:gd name="T14" fmla="*/ 144 w 144"/>
                    <a:gd name="T15" fmla="*/ 11 h 52"/>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52"/>
                    <a:gd name="T26" fmla="*/ 144 w 144"/>
                    <a:gd name="T27" fmla="*/ 52 h 5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52">
                      <a:moveTo>
                        <a:pt x="144" y="11"/>
                      </a:moveTo>
                      <a:lnTo>
                        <a:pt x="112" y="0"/>
                      </a:lnTo>
                      <a:lnTo>
                        <a:pt x="38" y="33"/>
                      </a:lnTo>
                      <a:lnTo>
                        <a:pt x="0" y="22"/>
                      </a:lnTo>
                      <a:lnTo>
                        <a:pt x="19" y="52"/>
                      </a:lnTo>
                      <a:lnTo>
                        <a:pt x="112" y="52"/>
                      </a:lnTo>
                      <a:lnTo>
                        <a:pt x="72" y="41"/>
                      </a:lnTo>
                      <a:lnTo>
                        <a:pt x="144" y="11"/>
                      </a:lnTo>
                      <a:close/>
                    </a:path>
                  </a:pathLst>
                </a:custGeom>
                <a:solidFill>
                  <a:srgbClr val="FFFFFF"/>
                </a:solidFill>
                <a:ln w="9525">
                  <a:noFill/>
                  <a:round/>
                </a:ln>
              </p:spPr>
              <p:txBody>
                <a:bodyPr/>
                <a:lstStyle/>
                <a:p>
                  <a:endParaRPr lang="zh-CN" altLang="en-US"/>
                </a:p>
              </p:txBody>
            </p:sp>
            <p:sp>
              <p:nvSpPr>
                <p:cNvPr id="69857" name="Freeform 288"/>
                <p:cNvSpPr/>
                <p:nvPr/>
              </p:nvSpPr>
              <p:spPr bwMode="auto">
                <a:xfrm>
                  <a:off x="3565" y="2590"/>
                  <a:ext cx="144" cy="49"/>
                </a:xfrm>
                <a:custGeom>
                  <a:avLst/>
                  <a:gdLst>
                    <a:gd name="T0" fmla="*/ 0 w 144"/>
                    <a:gd name="T1" fmla="*/ 11 h 49"/>
                    <a:gd name="T2" fmla="*/ 32 w 144"/>
                    <a:gd name="T3" fmla="*/ 0 h 49"/>
                    <a:gd name="T4" fmla="*/ 110 w 144"/>
                    <a:gd name="T5" fmla="*/ 30 h 49"/>
                    <a:gd name="T6" fmla="*/ 144 w 144"/>
                    <a:gd name="T7" fmla="*/ 22 h 49"/>
                    <a:gd name="T8" fmla="*/ 126 w 144"/>
                    <a:gd name="T9" fmla="*/ 49 h 49"/>
                    <a:gd name="T10" fmla="*/ 35 w 144"/>
                    <a:gd name="T11" fmla="*/ 49 h 49"/>
                    <a:gd name="T12" fmla="*/ 72 w 144"/>
                    <a:gd name="T13" fmla="*/ 41 h 49"/>
                    <a:gd name="T14" fmla="*/ 0 w 144"/>
                    <a:gd name="T15" fmla="*/ 11 h 49"/>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49"/>
                    <a:gd name="T26" fmla="*/ 144 w 144"/>
                    <a:gd name="T27" fmla="*/ 49 h 4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49">
                      <a:moveTo>
                        <a:pt x="0" y="11"/>
                      </a:moveTo>
                      <a:lnTo>
                        <a:pt x="32" y="0"/>
                      </a:lnTo>
                      <a:lnTo>
                        <a:pt x="110" y="30"/>
                      </a:lnTo>
                      <a:lnTo>
                        <a:pt x="144" y="22"/>
                      </a:lnTo>
                      <a:lnTo>
                        <a:pt x="126" y="49"/>
                      </a:lnTo>
                      <a:lnTo>
                        <a:pt x="35" y="49"/>
                      </a:lnTo>
                      <a:lnTo>
                        <a:pt x="72" y="41"/>
                      </a:lnTo>
                      <a:lnTo>
                        <a:pt x="0" y="11"/>
                      </a:lnTo>
                      <a:close/>
                    </a:path>
                  </a:pathLst>
                </a:custGeom>
                <a:solidFill>
                  <a:srgbClr val="FFFFFF"/>
                </a:solidFill>
                <a:ln w="9525">
                  <a:noFill/>
                  <a:round/>
                </a:ln>
              </p:spPr>
              <p:txBody>
                <a:bodyPr/>
                <a:lstStyle/>
                <a:p>
                  <a:endParaRPr lang="zh-CN" altLang="en-US"/>
                </a:p>
              </p:txBody>
            </p:sp>
            <p:sp>
              <p:nvSpPr>
                <p:cNvPr id="69858" name="Freeform 289"/>
                <p:cNvSpPr/>
                <p:nvPr/>
              </p:nvSpPr>
              <p:spPr bwMode="auto">
                <a:xfrm>
                  <a:off x="3565" y="2590"/>
                  <a:ext cx="144" cy="49"/>
                </a:xfrm>
                <a:custGeom>
                  <a:avLst/>
                  <a:gdLst>
                    <a:gd name="T0" fmla="*/ 0 w 144"/>
                    <a:gd name="T1" fmla="*/ 11 h 49"/>
                    <a:gd name="T2" fmla="*/ 32 w 144"/>
                    <a:gd name="T3" fmla="*/ 0 h 49"/>
                    <a:gd name="T4" fmla="*/ 110 w 144"/>
                    <a:gd name="T5" fmla="*/ 30 h 49"/>
                    <a:gd name="T6" fmla="*/ 144 w 144"/>
                    <a:gd name="T7" fmla="*/ 22 h 49"/>
                    <a:gd name="T8" fmla="*/ 126 w 144"/>
                    <a:gd name="T9" fmla="*/ 49 h 49"/>
                    <a:gd name="T10" fmla="*/ 35 w 144"/>
                    <a:gd name="T11" fmla="*/ 49 h 49"/>
                    <a:gd name="T12" fmla="*/ 72 w 144"/>
                    <a:gd name="T13" fmla="*/ 41 h 49"/>
                    <a:gd name="T14" fmla="*/ 0 w 144"/>
                    <a:gd name="T15" fmla="*/ 11 h 49"/>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49"/>
                    <a:gd name="T26" fmla="*/ 144 w 144"/>
                    <a:gd name="T27" fmla="*/ 49 h 4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49">
                      <a:moveTo>
                        <a:pt x="0" y="11"/>
                      </a:moveTo>
                      <a:lnTo>
                        <a:pt x="32" y="0"/>
                      </a:lnTo>
                      <a:lnTo>
                        <a:pt x="110" y="30"/>
                      </a:lnTo>
                      <a:lnTo>
                        <a:pt x="144" y="22"/>
                      </a:lnTo>
                      <a:lnTo>
                        <a:pt x="126" y="49"/>
                      </a:lnTo>
                      <a:lnTo>
                        <a:pt x="35" y="49"/>
                      </a:lnTo>
                      <a:lnTo>
                        <a:pt x="72" y="41"/>
                      </a:lnTo>
                      <a:lnTo>
                        <a:pt x="0" y="11"/>
                      </a:lnTo>
                      <a:close/>
                    </a:path>
                  </a:pathLst>
                </a:custGeom>
                <a:solidFill>
                  <a:srgbClr val="FFFFFF"/>
                </a:solidFill>
                <a:ln w="9525">
                  <a:noFill/>
                  <a:round/>
                </a:ln>
              </p:spPr>
              <p:txBody>
                <a:bodyPr/>
                <a:lstStyle/>
                <a:p>
                  <a:endParaRPr lang="zh-CN" altLang="en-US"/>
                </a:p>
              </p:txBody>
            </p:sp>
            <p:sp>
              <p:nvSpPr>
                <p:cNvPr id="69859" name="Freeform 290"/>
                <p:cNvSpPr/>
                <p:nvPr/>
              </p:nvSpPr>
              <p:spPr bwMode="auto">
                <a:xfrm>
                  <a:off x="3709" y="2655"/>
                  <a:ext cx="144" cy="49"/>
                </a:xfrm>
                <a:custGeom>
                  <a:avLst/>
                  <a:gdLst>
                    <a:gd name="T0" fmla="*/ 144 w 144"/>
                    <a:gd name="T1" fmla="*/ 39 h 49"/>
                    <a:gd name="T2" fmla="*/ 112 w 144"/>
                    <a:gd name="T3" fmla="*/ 49 h 49"/>
                    <a:gd name="T4" fmla="*/ 38 w 144"/>
                    <a:gd name="T5" fmla="*/ 17 h 49"/>
                    <a:gd name="T6" fmla="*/ 0 w 144"/>
                    <a:gd name="T7" fmla="*/ 28 h 49"/>
                    <a:gd name="T8" fmla="*/ 19 w 144"/>
                    <a:gd name="T9" fmla="*/ 0 h 49"/>
                    <a:gd name="T10" fmla="*/ 112 w 144"/>
                    <a:gd name="T11" fmla="*/ 0 h 49"/>
                    <a:gd name="T12" fmla="*/ 72 w 144"/>
                    <a:gd name="T13" fmla="*/ 9 h 49"/>
                    <a:gd name="T14" fmla="*/ 144 w 144"/>
                    <a:gd name="T15" fmla="*/ 39 h 49"/>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49"/>
                    <a:gd name="T26" fmla="*/ 144 w 144"/>
                    <a:gd name="T27" fmla="*/ 49 h 4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49">
                      <a:moveTo>
                        <a:pt x="144" y="39"/>
                      </a:moveTo>
                      <a:lnTo>
                        <a:pt x="112" y="49"/>
                      </a:lnTo>
                      <a:lnTo>
                        <a:pt x="38" y="17"/>
                      </a:lnTo>
                      <a:lnTo>
                        <a:pt x="0" y="28"/>
                      </a:lnTo>
                      <a:lnTo>
                        <a:pt x="19" y="0"/>
                      </a:lnTo>
                      <a:lnTo>
                        <a:pt x="112" y="0"/>
                      </a:lnTo>
                      <a:lnTo>
                        <a:pt x="72" y="9"/>
                      </a:lnTo>
                      <a:lnTo>
                        <a:pt x="144" y="39"/>
                      </a:lnTo>
                      <a:close/>
                    </a:path>
                  </a:pathLst>
                </a:custGeom>
                <a:solidFill>
                  <a:srgbClr val="FFFFFF"/>
                </a:solidFill>
                <a:ln w="9525">
                  <a:noFill/>
                  <a:round/>
                </a:ln>
              </p:spPr>
              <p:txBody>
                <a:bodyPr/>
                <a:lstStyle/>
                <a:p>
                  <a:endParaRPr lang="zh-CN" altLang="en-US"/>
                </a:p>
              </p:txBody>
            </p:sp>
            <p:sp>
              <p:nvSpPr>
                <p:cNvPr id="69860" name="Freeform 291"/>
                <p:cNvSpPr/>
                <p:nvPr/>
              </p:nvSpPr>
              <p:spPr bwMode="auto">
                <a:xfrm>
                  <a:off x="3709" y="2655"/>
                  <a:ext cx="144" cy="49"/>
                </a:xfrm>
                <a:custGeom>
                  <a:avLst/>
                  <a:gdLst>
                    <a:gd name="T0" fmla="*/ 144 w 144"/>
                    <a:gd name="T1" fmla="*/ 39 h 49"/>
                    <a:gd name="T2" fmla="*/ 112 w 144"/>
                    <a:gd name="T3" fmla="*/ 49 h 49"/>
                    <a:gd name="T4" fmla="*/ 38 w 144"/>
                    <a:gd name="T5" fmla="*/ 17 h 49"/>
                    <a:gd name="T6" fmla="*/ 0 w 144"/>
                    <a:gd name="T7" fmla="*/ 28 h 49"/>
                    <a:gd name="T8" fmla="*/ 19 w 144"/>
                    <a:gd name="T9" fmla="*/ 0 h 49"/>
                    <a:gd name="T10" fmla="*/ 112 w 144"/>
                    <a:gd name="T11" fmla="*/ 0 h 49"/>
                    <a:gd name="T12" fmla="*/ 72 w 144"/>
                    <a:gd name="T13" fmla="*/ 9 h 49"/>
                    <a:gd name="T14" fmla="*/ 144 w 144"/>
                    <a:gd name="T15" fmla="*/ 39 h 49"/>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49"/>
                    <a:gd name="T26" fmla="*/ 144 w 144"/>
                    <a:gd name="T27" fmla="*/ 49 h 4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49">
                      <a:moveTo>
                        <a:pt x="144" y="39"/>
                      </a:moveTo>
                      <a:lnTo>
                        <a:pt x="112" y="49"/>
                      </a:lnTo>
                      <a:lnTo>
                        <a:pt x="38" y="17"/>
                      </a:lnTo>
                      <a:lnTo>
                        <a:pt x="0" y="28"/>
                      </a:lnTo>
                      <a:lnTo>
                        <a:pt x="19" y="0"/>
                      </a:lnTo>
                      <a:lnTo>
                        <a:pt x="112" y="0"/>
                      </a:lnTo>
                      <a:lnTo>
                        <a:pt x="72" y="9"/>
                      </a:lnTo>
                      <a:lnTo>
                        <a:pt x="144" y="39"/>
                      </a:lnTo>
                      <a:close/>
                    </a:path>
                  </a:pathLst>
                </a:custGeom>
                <a:solidFill>
                  <a:srgbClr val="FFFFFF"/>
                </a:solidFill>
                <a:ln w="9525">
                  <a:noFill/>
                  <a:round/>
                </a:ln>
              </p:spPr>
              <p:txBody>
                <a:bodyPr/>
                <a:lstStyle/>
                <a:p>
                  <a:endParaRPr lang="zh-CN" altLang="en-US"/>
                </a:p>
              </p:txBody>
            </p:sp>
          </p:grpSp>
        </p:grpSp>
        <p:sp>
          <p:nvSpPr>
            <p:cNvPr id="69849" name="Line 292"/>
            <p:cNvSpPr>
              <a:spLocks noChangeShapeType="1"/>
            </p:cNvSpPr>
            <p:nvPr/>
          </p:nvSpPr>
          <p:spPr bwMode="auto">
            <a:xfrm>
              <a:off x="3488" y="2645"/>
              <a:ext cx="1" cy="108"/>
            </a:xfrm>
            <a:prstGeom prst="line">
              <a:avLst/>
            </a:prstGeom>
            <a:noFill/>
            <a:ln w="4763">
              <a:solidFill>
                <a:srgbClr val="AAE6FF"/>
              </a:solidFill>
              <a:round/>
            </a:ln>
          </p:spPr>
          <p:txBody>
            <a:bodyPr/>
            <a:lstStyle/>
            <a:p>
              <a:endParaRPr lang="zh-CN" altLang="en-US"/>
            </a:p>
          </p:txBody>
        </p:sp>
        <p:sp>
          <p:nvSpPr>
            <p:cNvPr id="69850" name="Line 293"/>
            <p:cNvSpPr>
              <a:spLocks noChangeShapeType="1"/>
            </p:cNvSpPr>
            <p:nvPr/>
          </p:nvSpPr>
          <p:spPr bwMode="auto">
            <a:xfrm>
              <a:off x="3925" y="2645"/>
              <a:ext cx="1" cy="108"/>
            </a:xfrm>
            <a:prstGeom prst="line">
              <a:avLst/>
            </a:prstGeom>
            <a:noFill/>
            <a:ln w="4763">
              <a:solidFill>
                <a:srgbClr val="AAE6FF"/>
              </a:solidFill>
              <a:round/>
            </a:ln>
          </p:spPr>
          <p:txBody>
            <a:bodyPr/>
            <a:lstStyle/>
            <a:p>
              <a:endParaRPr lang="zh-CN" altLang="en-US"/>
            </a:p>
          </p:txBody>
        </p:sp>
      </p:grpSp>
      <p:sp>
        <p:nvSpPr>
          <p:cNvPr id="69695" name="Oval 294"/>
          <p:cNvSpPr>
            <a:spLocks noChangeArrowheads="1"/>
          </p:cNvSpPr>
          <p:nvPr/>
        </p:nvSpPr>
        <p:spPr bwMode="auto">
          <a:xfrm>
            <a:off x="3179763" y="4589463"/>
            <a:ext cx="93662" cy="93662"/>
          </a:xfrm>
          <a:prstGeom prst="ellipse">
            <a:avLst/>
          </a:prstGeom>
          <a:solidFill>
            <a:srgbClr val="FFFFFF"/>
          </a:solidFill>
          <a:ln w="30163">
            <a:solidFill>
              <a:srgbClr val="000000"/>
            </a:solidFill>
            <a:round/>
          </a:ln>
        </p:spPr>
        <p:txBody>
          <a:bodyPr/>
          <a:lstStyle/>
          <a:p>
            <a:endParaRPr lang="zh-CN" altLang="en-US"/>
          </a:p>
        </p:txBody>
      </p:sp>
      <p:sp>
        <p:nvSpPr>
          <p:cNvPr id="69696" name="Oval 295"/>
          <p:cNvSpPr>
            <a:spLocks noChangeArrowheads="1"/>
          </p:cNvSpPr>
          <p:nvPr/>
        </p:nvSpPr>
        <p:spPr bwMode="auto">
          <a:xfrm>
            <a:off x="4845050" y="4583113"/>
            <a:ext cx="92075" cy="90487"/>
          </a:xfrm>
          <a:prstGeom prst="ellipse">
            <a:avLst/>
          </a:prstGeom>
          <a:solidFill>
            <a:srgbClr val="FFFFFF"/>
          </a:solidFill>
          <a:ln w="30163">
            <a:solidFill>
              <a:srgbClr val="000000"/>
            </a:solidFill>
            <a:round/>
          </a:ln>
        </p:spPr>
        <p:txBody>
          <a:bodyPr/>
          <a:lstStyle/>
          <a:p>
            <a:endParaRPr lang="zh-CN" altLang="en-US"/>
          </a:p>
        </p:txBody>
      </p:sp>
      <p:sp>
        <p:nvSpPr>
          <p:cNvPr id="69697" name="Oval 296"/>
          <p:cNvSpPr>
            <a:spLocks noChangeArrowheads="1"/>
          </p:cNvSpPr>
          <p:nvPr/>
        </p:nvSpPr>
        <p:spPr bwMode="auto">
          <a:xfrm>
            <a:off x="5256213" y="4227513"/>
            <a:ext cx="93662" cy="92075"/>
          </a:xfrm>
          <a:prstGeom prst="ellipse">
            <a:avLst/>
          </a:prstGeom>
          <a:solidFill>
            <a:srgbClr val="FFFFFF"/>
          </a:solidFill>
          <a:ln w="30163">
            <a:solidFill>
              <a:srgbClr val="000000"/>
            </a:solidFill>
            <a:round/>
          </a:ln>
        </p:spPr>
        <p:txBody>
          <a:bodyPr/>
          <a:lstStyle/>
          <a:p>
            <a:endParaRPr lang="zh-CN" altLang="en-US"/>
          </a:p>
        </p:txBody>
      </p:sp>
      <p:sp>
        <p:nvSpPr>
          <p:cNvPr id="69698" name="Oval 297"/>
          <p:cNvSpPr>
            <a:spLocks noChangeArrowheads="1"/>
          </p:cNvSpPr>
          <p:nvPr/>
        </p:nvSpPr>
        <p:spPr bwMode="auto">
          <a:xfrm>
            <a:off x="4376738" y="3055938"/>
            <a:ext cx="93662" cy="92075"/>
          </a:xfrm>
          <a:prstGeom prst="ellipse">
            <a:avLst/>
          </a:prstGeom>
          <a:solidFill>
            <a:srgbClr val="FFFFFF"/>
          </a:solidFill>
          <a:ln w="30163">
            <a:solidFill>
              <a:srgbClr val="000000"/>
            </a:solidFill>
            <a:round/>
          </a:ln>
        </p:spPr>
        <p:txBody>
          <a:bodyPr/>
          <a:lstStyle/>
          <a:p>
            <a:endParaRPr lang="zh-CN" altLang="en-US"/>
          </a:p>
        </p:txBody>
      </p:sp>
      <p:sp>
        <p:nvSpPr>
          <p:cNvPr id="69699" name="Oval 298"/>
          <p:cNvSpPr>
            <a:spLocks noChangeArrowheads="1"/>
          </p:cNvSpPr>
          <p:nvPr/>
        </p:nvSpPr>
        <p:spPr bwMode="auto">
          <a:xfrm>
            <a:off x="2717800" y="4114800"/>
            <a:ext cx="93663" cy="92075"/>
          </a:xfrm>
          <a:prstGeom prst="ellipse">
            <a:avLst/>
          </a:prstGeom>
          <a:solidFill>
            <a:srgbClr val="FFFFFF"/>
          </a:solidFill>
          <a:ln w="30163">
            <a:solidFill>
              <a:srgbClr val="000000"/>
            </a:solidFill>
            <a:round/>
          </a:ln>
        </p:spPr>
        <p:txBody>
          <a:bodyPr/>
          <a:lstStyle/>
          <a:p>
            <a:endParaRPr lang="zh-CN" altLang="en-US"/>
          </a:p>
        </p:txBody>
      </p:sp>
      <p:sp>
        <p:nvSpPr>
          <p:cNvPr id="69700" name="Oval 299"/>
          <p:cNvSpPr>
            <a:spLocks noChangeArrowheads="1"/>
          </p:cNvSpPr>
          <p:nvPr/>
        </p:nvSpPr>
        <p:spPr bwMode="auto">
          <a:xfrm>
            <a:off x="3708400" y="3079750"/>
            <a:ext cx="90488" cy="90488"/>
          </a:xfrm>
          <a:prstGeom prst="ellipse">
            <a:avLst/>
          </a:prstGeom>
          <a:solidFill>
            <a:srgbClr val="FFFFFF"/>
          </a:solidFill>
          <a:ln w="30163">
            <a:solidFill>
              <a:srgbClr val="000000"/>
            </a:solidFill>
            <a:round/>
          </a:ln>
        </p:spPr>
        <p:txBody>
          <a:bodyPr/>
          <a:lstStyle/>
          <a:p>
            <a:endParaRPr lang="zh-CN" altLang="en-US"/>
          </a:p>
        </p:txBody>
      </p:sp>
      <p:sp>
        <p:nvSpPr>
          <p:cNvPr id="69701" name="Rectangle 300"/>
          <p:cNvSpPr>
            <a:spLocks noChangeArrowheads="1"/>
          </p:cNvSpPr>
          <p:nvPr/>
        </p:nvSpPr>
        <p:spPr bwMode="auto">
          <a:xfrm>
            <a:off x="4548188" y="2724150"/>
            <a:ext cx="1009650" cy="354013"/>
          </a:xfrm>
          <a:prstGeom prst="rect">
            <a:avLst/>
          </a:prstGeom>
          <a:noFill/>
          <a:ln w="9525">
            <a:noFill/>
            <a:miter lim="800000"/>
          </a:ln>
        </p:spPr>
        <p:txBody>
          <a:bodyPr/>
          <a:lstStyle/>
          <a:p>
            <a:endParaRPr lang="zh-CN" altLang="en-US"/>
          </a:p>
        </p:txBody>
      </p:sp>
      <p:sp>
        <p:nvSpPr>
          <p:cNvPr id="69702" name="Rectangle 301"/>
          <p:cNvSpPr>
            <a:spLocks noChangeArrowheads="1"/>
          </p:cNvSpPr>
          <p:nvPr/>
        </p:nvSpPr>
        <p:spPr bwMode="auto">
          <a:xfrm>
            <a:off x="4570413" y="2886075"/>
            <a:ext cx="1057275" cy="306388"/>
          </a:xfrm>
          <a:prstGeom prst="rect">
            <a:avLst/>
          </a:prstGeom>
          <a:noFill/>
          <a:ln w="9525">
            <a:noFill/>
            <a:miter lim="800000"/>
          </a:ln>
        </p:spPr>
        <p:txBody>
          <a:bodyPr wrap="none" lIns="0" tIns="0" rIns="0" bIns="0">
            <a:spAutoFit/>
          </a:bodyPr>
          <a:lstStyle/>
          <a:p>
            <a:r>
              <a:rPr kumimoji="1" lang="en-US" altLang="zh-CN" sz="2000">
                <a:latin typeface="Arial" panose="020B0604020202020204" pitchFamily="34" charset="0"/>
              </a:rPr>
              <a:t>222.1.6.1</a:t>
            </a:r>
          </a:p>
        </p:txBody>
      </p:sp>
      <p:sp>
        <p:nvSpPr>
          <p:cNvPr id="69703" name="Rectangle 302"/>
          <p:cNvSpPr>
            <a:spLocks noChangeArrowheads="1"/>
          </p:cNvSpPr>
          <p:nvPr/>
        </p:nvSpPr>
        <p:spPr bwMode="auto">
          <a:xfrm>
            <a:off x="2636838" y="2868613"/>
            <a:ext cx="1006475" cy="354012"/>
          </a:xfrm>
          <a:prstGeom prst="rect">
            <a:avLst/>
          </a:prstGeom>
          <a:noFill/>
          <a:ln w="9525">
            <a:noFill/>
            <a:miter lim="800000"/>
          </a:ln>
        </p:spPr>
        <p:txBody>
          <a:bodyPr/>
          <a:lstStyle/>
          <a:p>
            <a:endParaRPr lang="zh-CN" altLang="en-US"/>
          </a:p>
        </p:txBody>
      </p:sp>
      <p:sp>
        <p:nvSpPr>
          <p:cNvPr id="69704" name="Rectangle 303"/>
          <p:cNvSpPr>
            <a:spLocks noChangeArrowheads="1"/>
          </p:cNvSpPr>
          <p:nvPr/>
        </p:nvSpPr>
        <p:spPr bwMode="auto">
          <a:xfrm>
            <a:off x="2755900" y="2855913"/>
            <a:ext cx="1058863" cy="304800"/>
          </a:xfrm>
          <a:prstGeom prst="rect">
            <a:avLst/>
          </a:prstGeom>
          <a:noFill/>
          <a:ln w="9525">
            <a:noFill/>
            <a:miter lim="800000"/>
          </a:ln>
        </p:spPr>
        <p:txBody>
          <a:bodyPr wrap="none" lIns="0" tIns="0" rIns="0" bIns="0">
            <a:spAutoFit/>
          </a:bodyPr>
          <a:lstStyle/>
          <a:p>
            <a:r>
              <a:rPr kumimoji="1" lang="en-US" altLang="zh-CN" sz="2000">
                <a:latin typeface="Arial" panose="020B0604020202020204" pitchFamily="34" charset="0"/>
              </a:rPr>
              <a:t>222.1.5.1</a:t>
            </a:r>
          </a:p>
        </p:txBody>
      </p:sp>
      <p:sp>
        <p:nvSpPr>
          <p:cNvPr id="69705" name="Rectangle 304"/>
          <p:cNvSpPr>
            <a:spLocks noChangeArrowheads="1"/>
          </p:cNvSpPr>
          <p:nvPr/>
        </p:nvSpPr>
        <p:spPr bwMode="auto">
          <a:xfrm>
            <a:off x="1900238" y="3525838"/>
            <a:ext cx="1009650" cy="354012"/>
          </a:xfrm>
          <a:prstGeom prst="rect">
            <a:avLst/>
          </a:prstGeom>
          <a:noFill/>
          <a:ln w="9525">
            <a:noFill/>
            <a:miter lim="800000"/>
          </a:ln>
        </p:spPr>
        <p:txBody>
          <a:bodyPr/>
          <a:lstStyle/>
          <a:p>
            <a:endParaRPr lang="zh-CN" altLang="en-US"/>
          </a:p>
        </p:txBody>
      </p:sp>
      <p:sp>
        <p:nvSpPr>
          <p:cNvPr id="69706" name="Rectangle 305"/>
          <p:cNvSpPr>
            <a:spLocks noChangeArrowheads="1"/>
          </p:cNvSpPr>
          <p:nvPr/>
        </p:nvSpPr>
        <p:spPr bwMode="auto">
          <a:xfrm>
            <a:off x="1866900" y="3776663"/>
            <a:ext cx="1057275" cy="306387"/>
          </a:xfrm>
          <a:prstGeom prst="rect">
            <a:avLst/>
          </a:prstGeom>
          <a:noFill/>
          <a:ln w="9525">
            <a:noFill/>
            <a:miter lim="800000"/>
          </a:ln>
        </p:spPr>
        <p:txBody>
          <a:bodyPr wrap="none" lIns="0" tIns="0" rIns="0" bIns="0">
            <a:spAutoFit/>
          </a:bodyPr>
          <a:lstStyle/>
          <a:p>
            <a:r>
              <a:rPr kumimoji="1" lang="en-US" altLang="zh-CN" sz="2000">
                <a:latin typeface="Arial" panose="020B0604020202020204" pitchFamily="34" charset="0"/>
              </a:rPr>
              <a:t>222.1.5.2</a:t>
            </a:r>
          </a:p>
        </p:txBody>
      </p:sp>
      <p:sp>
        <p:nvSpPr>
          <p:cNvPr id="69707" name="Rectangle 306"/>
          <p:cNvSpPr>
            <a:spLocks noChangeArrowheads="1"/>
          </p:cNvSpPr>
          <p:nvPr/>
        </p:nvSpPr>
        <p:spPr bwMode="auto">
          <a:xfrm>
            <a:off x="5235575" y="3394075"/>
            <a:ext cx="1008063" cy="352425"/>
          </a:xfrm>
          <a:prstGeom prst="rect">
            <a:avLst/>
          </a:prstGeom>
          <a:noFill/>
          <a:ln w="9525">
            <a:noFill/>
            <a:miter lim="800000"/>
          </a:ln>
        </p:spPr>
        <p:txBody>
          <a:bodyPr/>
          <a:lstStyle/>
          <a:p>
            <a:endParaRPr lang="zh-CN" altLang="en-US"/>
          </a:p>
        </p:txBody>
      </p:sp>
      <p:sp>
        <p:nvSpPr>
          <p:cNvPr id="69708" name="Rectangle 307"/>
          <p:cNvSpPr>
            <a:spLocks noChangeArrowheads="1"/>
          </p:cNvSpPr>
          <p:nvPr/>
        </p:nvSpPr>
        <p:spPr bwMode="auto">
          <a:xfrm>
            <a:off x="5254625" y="3900488"/>
            <a:ext cx="1057275" cy="304800"/>
          </a:xfrm>
          <a:prstGeom prst="rect">
            <a:avLst/>
          </a:prstGeom>
          <a:noFill/>
          <a:ln w="9525">
            <a:noFill/>
            <a:miter lim="800000"/>
          </a:ln>
        </p:spPr>
        <p:txBody>
          <a:bodyPr wrap="none" lIns="0" tIns="0" rIns="0" bIns="0">
            <a:spAutoFit/>
          </a:bodyPr>
          <a:lstStyle/>
          <a:p>
            <a:r>
              <a:rPr kumimoji="1" lang="en-US" altLang="zh-CN" sz="2000">
                <a:latin typeface="Arial" panose="020B0604020202020204" pitchFamily="34" charset="0"/>
              </a:rPr>
              <a:t>222.1.6.2</a:t>
            </a:r>
          </a:p>
        </p:txBody>
      </p:sp>
      <p:sp>
        <p:nvSpPr>
          <p:cNvPr id="69709" name="Rectangle 308"/>
          <p:cNvSpPr>
            <a:spLocks noChangeArrowheads="1"/>
          </p:cNvSpPr>
          <p:nvPr/>
        </p:nvSpPr>
        <p:spPr bwMode="auto">
          <a:xfrm>
            <a:off x="4689475" y="4278313"/>
            <a:ext cx="1009650" cy="355600"/>
          </a:xfrm>
          <a:prstGeom prst="rect">
            <a:avLst/>
          </a:prstGeom>
          <a:noFill/>
          <a:ln w="9525">
            <a:noFill/>
            <a:miter lim="800000"/>
          </a:ln>
        </p:spPr>
        <p:txBody>
          <a:bodyPr/>
          <a:lstStyle/>
          <a:p>
            <a:endParaRPr lang="zh-CN" altLang="en-US"/>
          </a:p>
        </p:txBody>
      </p:sp>
      <p:sp>
        <p:nvSpPr>
          <p:cNvPr id="69710" name="Rectangle 309"/>
          <p:cNvSpPr>
            <a:spLocks noChangeArrowheads="1"/>
          </p:cNvSpPr>
          <p:nvPr/>
        </p:nvSpPr>
        <p:spPr bwMode="auto">
          <a:xfrm>
            <a:off x="4543425" y="4730750"/>
            <a:ext cx="1057275" cy="306388"/>
          </a:xfrm>
          <a:prstGeom prst="rect">
            <a:avLst/>
          </a:prstGeom>
          <a:noFill/>
          <a:ln w="9525">
            <a:noFill/>
            <a:miter lim="800000"/>
          </a:ln>
        </p:spPr>
        <p:txBody>
          <a:bodyPr wrap="none" lIns="0" tIns="0" rIns="0" bIns="0">
            <a:spAutoFit/>
          </a:bodyPr>
          <a:lstStyle/>
          <a:p>
            <a:r>
              <a:rPr kumimoji="1" lang="en-US" altLang="zh-CN" sz="2000">
                <a:latin typeface="Arial" panose="020B0604020202020204" pitchFamily="34" charset="0"/>
              </a:rPr>
              <a:t>222.1.4.1</a:t>
            </a:r>
          </a:p>
        </p:txBody>
      </p:sp>
      <p:sp>
        <p:nvSpPr>
          <p:cNvPr id="69711" name="Rectangle 310"/>
          <p:cNvSpPr>
            <a:spLocks noChangeArrowheads="1"/>
          </p:cNvSpPr>
          <p:nvPr/>
        </p:nvSpPr>
        <p:spPr bwMode="auto">
          <a:xfrm>
            <a:off x="2913063" y="4278313"/>
            <a:ext cx="1006475" cy="355600"/>
          </a:xfrm>
          <a:prstGeom prst="rect">
            <a:avLst/>
          </a:prstGeom>
          <a:noFill/>
          <a:ln w="9525">
            <a:noFill/>
            <a:miter lim="800000"/>
          </a:ln>
        </p:spPr>
        <p:txBody>
          <a:bodyPr/>
          <a:lstStyle/>
          <a:p>
            <a:endParaRPr lang="zh-CN" altLang="en-US"/>
          </a:p>
        </p:txBody>
      </p:sp>
      <p:sp>
        <p:nvSpPr>
          <p:cNvPr id="69712" name="Rectangle 311"/>
          <p:cNvSpPr>
            <a:spLocks noChangeArrowheads="1"/>
          </p:cNvSpPr>
          <p:nvPr/>
        </p:nvSpPr>
        <p:spPr bwMode="auto">
          <a:xfrm>
            <a:off x="3000375" y="4713288"/>
            <a:ext cx="1057275" cy="306387"/>
          </a:xfrm>
          <a:prstGeom prst="rect">
            <a:avLst/>
          </a:prstGeom>
          <a:noFill/>
          <a:ln w="9525">
            <a:noFill/>
            <a:miter lim="800000"/>
          </a:ln>
        </p:spPr>
        <p:txBody>
          <a:bodyPr wrap="none" lIns="0" tIns="0" rIns="0" bIns="0">
            <a:spAutoFit/>
          </a:bodyPr>
          <a:lstStyle/>
          <a:p>
            <a:r>
              <a:rPr kumimoji="1" lang="en-US" altLang="zh-CN" sz="2000">
                <a:latin typeface="Arial" panose="020B0604020202020204" pitchFamily="34" charset="0"/>
              </a:rPr>
              <a:t>222.1.4.2</a:t>
            </a:r>
          </a:p>
        </p:txBody>
      </p:sp>
      <p:sp>
        <p:nvSpPr>
          <p:cNvPr id="69713" name="Rectangle 312"/>
          <p:cNvSpPr>
            <a:spLocks noChangeArrowheads="1"/>
          </p:cNvSpPr>
          <p:nvPr/>
        </p:nvSpPr>
        <p:spPr bwMode="auto">
          <a:xfrm>
            <a:off x="381000" y="3013075"/>
            <a:ext cx="1008063" cy="357188"/>
          </a:xfrm>
          <a:prstGeom prst="rect">
            <a:avLst/>
          </a:prstGeom>
          <a:noFill/>
          <a:ln w="9525">
            <a:noFill/>
            <a:miter lim="800000"/>
          </a:ln>
        </p:spPr>
        <p:txBody>
          <a:bodyPr/>
          <a:lstStyle/>
          <a:p>
            <a:endParaRPr lang="zh-CN" altLang="en-US"/>
          </a:p>
        </p:txBody>
      </p:sp>
      <p:sp>
        <p:nvSpPr>
          <p:cNvPr id="69714" name="Rectangle 313"/>
          <p:cNvSpPr>
            <a:spLocks noChangeArrowheads="1"/>
          </p:cNvSpPr>
          <p:nvPr/>
        </p:nvSpPr>
        <p:spPr bwMode="auto">
          <a:xfrm>
            <a:off x="381000" y="3074988"/>
            <a:ext cx="1058863" cy="303212"/>
          </a:xfrm>
          <a:prstGeom prst="rect">
            <a:avLst/>
          </a:prstGeom>
          <a:noFill/>
          <a:ln w="9525">
            <a:noFill/>
            <a:miter lim="800000"/>
          </a:ln>
        </p:spPr>
        <p:txBody>
          <a:bodyPr wrap="none" lIns="0" tIns="0" rIns="0" bIns="0">
            <a:spAutoFit/>
          </a:bodyPr>
          <a:lstStyle/>
          <a:p>
            <a:r>
              <a:rPr kumimoji="1" lang="en-US" altLang="zh-CN" sz="2000">
                <a:latin typeface="Arial" panose="020B0604020202020204" pitchFamily="34" charset="0"/>
              </a:rPr>
              <a:t>222.1.3.3</a:t>
            </a:r>
          </a:p>
        </p:txBody>
      </p:sp>
      <p:sp>
        <p:nvSpPr>
          <p:cNvPr id="69715" name="Rectangle 314"/>
          <p:cNvSpPr>
            <a:spLocks noChangeArrowheads="1"/>
          </p:cNvSpPr>
          <p:nvPr/>
        </p:nvSpPr>
        <p:spPr bwMode="auto">
          <a:xfrm>
            <a:off x="1460500" y="4341813"/>
            <a:ext cx="1008063" cy="354012"/>
          </a:xfrm>
          <a:prstGeom prst="rect">
            <a:avLst/>
          </a:prstGeom>
          <a:noFill/>
          <a:ln w="9525">
            <a:noFill/>
            <a:miter lim="800000"/>
          </a:ln>
        </p:spPr>
        <p:txBody>
          <a:bodyPr/>
          <a:lstStyle/>
          <a:p>
            <a:endParaRPr lang="zh-CN" altLang="en-US"/>
          </a:p>
        </p:txBody>
      </p:sp>
      <p:sp>
        <p:nvSpPr>
          <p:cNvPr id="69716" name="Rectangle 315"/>
          <p:cNvSpPr>
            <a:spLocks noChangeArrowheads="1"/>
          </p:cNvSpPr>
          <p:nvPr/>
        </p:nvSpPr>
        <p:spPr bwMode="auto">
          <a:xfrm>
            <a:off x="1582738" y="4760913"/>
            <a:ext cx="1057275" cy="304800"/>
          </a:xfrm>
          <a:prstGeom prst="rect">
            <a:avLst/>
          </a:prstGeom>
          <a:noFill/>
          <a:ln w="9525">
            <a:noFill/>
            <a:miter lim="800000"/>
          </a:ln>
        </p:spPr>
        <p:txBody>
          <a:bodyPr wrap="none" lIns="0" tIns="0" rIns="0" bIns="0">
            <a:spAutoFit/>
          </a:bodyPr>
          <a:lstStyle/>
          <a:p>
            <a:r>
              <a:rPr kumimoji="1" lang="en-US" altLang="zh-CN" sz="2000">
                <a:latin typeface="Arial" panose="020B0604020202020204" pitchFamily="34" charset="0"/>
              </a:rPr>
              <a:t>222.1.3.2</a:t>
            </a:r>
          </a:p>
        </p:txBody>
      </p:sp>
      <p:sp>
        <p:nvSpPr>
          <p:cNvPr id="69717" name="Rectangle 316"/>
          <p:cNvSpPr>
            <a:spLocks noChangeArrowheads="1"/>
          </p:cNvSpPr>
          <p:nvPr/>
        </p:nvSpPr>
        <p:spPr bwMode="auto">
          <a:xfrm>
            <a:off x="381000" y="4121150"/>
            <a:ext cx="1008063" cy="354013"/>
          </a:xfrm>
          <a:prstGeom prst="rect">
            <a:avLst/>
          </a:prstGeom>
          <a:noFill/>
          <a:ln w="9525">
            <a:noFill/>
            <a:miter lim="800000"/>
          </a:ln>
        </p:spPr>
        <p:txBody>
          <a:bodyPr/>
          <a:lstStyle/>
          <a:p>
            <a:endParaRPr lang="zh-CN" altLang="en-US"/>
          </a:p>
        </p:txBody>
      </p:sp>
      <p:sp>
        <p:nvSpPr>
          <p:cNvPr id="69718" name="Rectangle 317"/>
          <p:cNvSpPr>
            <a:spLocks noChangeArrowheads="1"/>
          </p:cNvSpPr>
          <p:nvPr/>
        </p:nvSpPr>
        <p:spPr bwMode="auto">
          <a:xfrm>
            <a:off x="381000" y="4183063"/>
            <a:ext cx="1058863" cy="303212"/>
          </a:xfrm>
          <a:prstGeom prst="rect">
            <a:avLst/>
          </a:prstGeom>
          <a:noFill/>
          <a:ln w="9525">
            <a:noFill/>
            <a:miter lim="800000"/>
          </a:ln>
        </p:spPr>
        <p:txBody>
          <a:bodyPr wrap="none" lIns="0" tIns="0" rIns="0" bIns="0">
            <a:spAutoFit/>
          </a:bodyPr>
          <a:lstStyle/>
          <a:p>
            <a:r>
              <a:rPr kumimoji="1" lang="en-US" altLang="zh-CN" sz="2000">
                <a:latin typeface="Arial" panose="020B0604020202020204" pitchFamily="34" charset="0"/>
              </a:rPr>
              <a:t>222.1.3.1</a:t>
            </a:r>
          </a:p>
        </p:txBody>
      </p:sp>
      <p:sp>
        <p:nvSpPr>
          <p:cNvPr id="69719" name="Oval 318"/>
          <p:cNvSpPr>
            <a:spLocks noChangeArrowheads="1"/>
          </p:cNvSpPr>
          <p:nvPr/>
        </p:nvSpPr>
        <p:spPr bwMode="auto">
          <a:xfrm>
            <a:off x="1317625" y="3998913"/>
            <a:ext cx="93663" cy="92075"/>
          </a:xfrm>
          <a:prstGeom prst="ellipse">
            <a:avLst/>
          </a:prstGeom>
          <a:solidFill>
            <a:srgbClr val="FFFFFF"/>
          </a:solidFill>
          <a:ln w="30163">
            <a:solidFill>
              <a:srgbClr val="000000"/>
            </a:solidFill>
            <a:round/>
          </a:ln>
        </p:spPr>
        <p:txBody>
          <a:bodyPr/>
          <a:lstStyle/>
          <a:p>
            <a:endParaRPr lang="zh-CN" altLang="en-US"/>
          </a:p>
        </p:txBody>
      </p:sp>
      <p:sp>
        <p:nvSpPr>
          <p:cNvPr id="69720" name="Oval 319"/>
          <p:cNvSpPr>
            <a:spLocks noChangeArrowheads="1"/>
          </p:cNvSpPr>
          <p:nvPr/>
        </p:nvSpPr>
        <p:spPr bwMode="auto">
          <a:xfrm>
            <a:off x="1309688" y="2890838"/>
            <a:ext cx="93662" cy="92075"/>
          </a:xfrm>
          <a:prstGeom prst="ellipse">
            <a:avLst/>
          </a:prstGeom>
          <a:solidFill>
            <a:srgbClr val="FFFFFF"/>
          </a:solidFill>
          <a:ln w="30163">
            <a:solidFill>
              <a:srgbClr val="000000"/>
            </a:solidFill>
            <a:round/>
          </a:ln>
        </p:spPr>
        <p:txBody>
          <a:bodyPr/>
          <a:lstStyle/>
          <a:p>
            <a:endParaRPr lang="zh-CN" altLang="en-US"/>
          </a:p>
        </p:txBody>
      </p:sp>
      <p:sp>
        <p:nvSpPr>
          <p:cNvPr id="69721" name="Oval 320"/>
          <p:cNvSpPr>
            <a:spLocks noChangeArrowheads="1"/>
          </p:cNvSpPr>
          <p:nvPr/>
        </p:nvSpPr>
        <p:spPr bwMode="auto">
          <a:xfrm>
            <a:off x="2011363" y="4537075"/>
            <a:ext cx="92075" cy="92075"/>
          </a:xfrm>
          <a:prstGeom prst="ellipse">
            <a:avLst/>
          </a:prstGeom>
          <a:solidFill>
            <a:srgbClr val="FFFFFF"/>
          </a:solidFill>
          <a:ln w="30163">
            <a:solidFill>
              <a:srgbClr val="000000"/>
            </a:solidFill>
            <a:round/>
          </a:ln>
        </p:spPr>
        <p:txBody>
          <a:bodyPr/>
          <a:lstStyle/>
          <a:p>
            <a:endParaRPr lang="zh-CN" altLang="en-US"/>
          </a:p>
        </p:txBody>
      </p:sp>
      <p:sp>
        <p:nvSpPr>
          <p:cNvPr id="69722" name="Rectangle 321"/>
          <p:cNvSpPr>
            <a:spLocks noChangeArrowheads="1"/>
          </p:cNvSpPr>
          <p:nvPr/>
        </p:nvSpPr>
        <p:spPr bwMode="auto">
          <a:xfrm>
            <a:off x="2535238" y="4398963"/>
            <a:ext cx="414337" cy="355600"/>
          </a:xfrm>
          <a:prstGeom prst="rect">
            <a:avLst/>
          </a:prstGeom>
          <a:noFill/>
          <a:ln w="9525">
            <a:noFill/>
            <a:miter lim="800000"/>
          </a:ln>
        </p:spPr>
        <p:txBody>
          <a:bodyPr/>
          <a:lstStyle/>
          <a:p>
            <a:endParaRPr lang="zh-CN" altLang="en-US"/>
          </a:p>
        </p:txBody>
      </p:sp>
      <p:sp>
        <p:nvSpPr>
          <p:cNvPr id="69723" name="Rectangle 322"/>
          <p:cNvSpPr>
            <a:spLocks noChangeArrowheads="1"/>
          </p:cNvSpPr>
          <p:nvPr/>
        </p:nvSpPr>
        <p:spPr bwMode="auto">
          <a:xfrm>
            <a:off x="2854325" y="4176713"/>
            <a:ext cx="276225" cy="306387"/>
          </a:xfrm>
          <a:prstGeom prst="rect">
            <a:avLst/>
          </a:prstGeom>
          <a:noFill/>
          <a:ln w="9525">
            <a:noFill/>
            <a:miter lim="800000"/>
          </a:ln>
        </p:spPr>
        <p:txBody>
          <a:bodyPr wrap="none" lIns="0" tIns="0" rIns="0" bIns="0">
            <a:spAutoFit/>
          </a:bodyPr>
          <a:lstStyle/>
          <a:p>
            <a:r>
              <a:rPr kumimoji="1" lang="en-US" altLang="zh-CN" sz="2000" b="1">
                <a:latin typeface="Arial" panose="020B0604020202020204" pitchFamily="34" charset="0"/>
              </a:rPr>
              <a:t>R</a:t>
            </a:r>
            <a:r>
              <a:rPr kumimoji="1" lang="en-US" altLang="zh-CN" sz="2000" b="1" baseline="-25000">
                <a:latin typeface="Arial" panose="020B0604020202020204" pitchFamily="34" charset="0"/>
              </a:rPr>
              <a:t>3</a:t>
            </a:r>
            <a:endParaRPr kumimoji="1" lang="en-US" altLang="zh-CN" sz="2000" baseline="-25000">
              <a:latin typeface="Arial" panose="020B0604020202020204" pitchFamily="34" charset="0"/>
            </a:endParaRPr>
          </a:p>
        </p:txBody>
      </p:sp>
      <p:sp>
        <p:nvSpPr>
          <p:cNvPr id="69724" name="Rectangle 323"/>
          <p:cNvSpPr>
            <a:spLocks noChangeArrowheads="1"/>
          </p:cNvSpPr>
          <p:nvPr/>
        </p:nvSpPr>
        <p:spPr bwMode="auto">
          <a:xfrm>
            <a:off x="5805488" y="4340225"/>
            <a:ext cx="414337" cy="350838"/>
          </a:xfrm>
          <a:prstGeom prst="rect">
            <a:avLst/>
          </a:prstGeom>
          <a:noFill/>
          <a:ln w="9525">
            <a:noFill/>
            <a:miter lim="800000"/>
          </a:ln>
        </p:spPr>
        <p:txBody>
          <a:bodyPr/>
          <a:lstStyle/>
          <a:p>
            <a:endParaRPr lang="zh-CN" altLang="en-US"/>
          </a:p>
        </p:txBody>
      </p:sp>
      <p:sp>
        <p:nvSpPr>
          <p:cNvPr id="69725" name="Rectangle 324"/>
          <p:cNvSpPr>
            <a:spLocks noChangeArrowheads="1"/>
          </p:cNvSpPr>
          <p:nvPr/>
        </p:nvSpPr>
        <p:spPr bwMode="auto">
          <a:xfrm>
            <a:off x="4873625" y="4175125"/>
            <a:ext cx="274638" cy="304800"/>
          </a:xfrm>
          <a:prstGeom prst="rect">
            <a:avLst/>
          </a:prstGeom>
          <a:noFill/>
          <a:ln w="9525">
            <a:noFill/>
            <a:miter lim="800000"/>
          </a:ln>
        </p:spPr>
        <p:txBody>
          <a:bodyPr wrap="none" lIns="0" tIns="0" rIns="0" bIns="0">
            <a:spAutoFit/>
          </a:bodyPr>
          <a:lstStyle/>
          <a:p>
            <a:r>
              <a:rPr kumimoji="1" lang="en-US" altLang="zh-CN" sz="2000" b="1">
                <a:latin typeface="Arial" panose="020B0604020202020204" pitchFamily="34" charset="0"/>
              </a:rPr>
              <a:t>R</a:t>
            </a:r>
            <a:r>
              <a:rPr kumimoji="1" lang="en-US" altLang="zh-CN" sz="2000" b="1" baseline="-25000">
                <a:latin typeface="Arial" panose="020B0604020202020204" pitchFamily="34" charset="0"/>
              </a:rPr>
              <a:t>2</a:t>
            </a:r>
            <a:endParaRPr kumimoji="1" lang="en-US" altLang="zh-CN" sz="2000" baseline="-25000">
              <a:latin typeface="Arial" panose="020B0604020202020204" pitchFamily="34" charset="0"/>
            </a:endParaRPr>
          </a:p>
        </p:txBody>
      </p:sp>
      <p:sp>
        <p:nvSpPr>
          <p:cNvPr id="69726" name="Rectangle 325"/>
          <p:cNvSpPr>
            <a:spLocks noChangeArrowheads="1"/>
          </p:cNvSpPr>
          <p:nvPr/>
        </p:nvSpPr>
        <p:spPr bwMode="auto">
          <a:xfrm>
            <a:off x="1501775" y="3022600"/>
            <a:ext cx="898525" cy="354013"/>
          </a:xfrm>
          <a:prstGeom prst="rect">
            <a:avLst/>
          </a:prstGeom>
          <a:noFill/>
          <a:ln w="9525">
            <a:noFill/>
            <a:miter lim="800000"/>
          </a:ln>
        </p:spPr>
        <p:txBody>
          <a:bodyPr/>
          <a:lstStyle/>
          <a:p>
            <a:endParaRPr lang="zh-CN" altLang="en-US"/>
          </a:p>
        </p:txBody>
      </p:sp>
      <p:sp>
        <p:nvSpPr>
          <p:cNvPr id="69727" name="Rectangle 326"/>
          <p:cNvSpPr>
            <a:spLocks noChangeArrowheads="1"/>
          </p:cNvSpPr>
          <p:nvPr/>
        </p:nvSpPr>
        <p:spPr bwMode="auto">
          <a:xfrm>
            <a:off x="1592263" y="3079750"/>
            <a:ext cx="915987" cy="304800"/>
          </a:xfrm>
          <a:prstGeom prst="rect">
            <a:avLst/>
          </a:prstGeom>
          <a:noFill/>
          <a:ln w="9525">
            <a:noFill/>
            <a:miter lim="800000"/>
          </a:ln>
        </p:spPr>
        <p:txBody>
          <a:bodyPr wrap="none" lIns="0" tIns="0" rIns="0" bIns="0">
            <a:spAutoFit/>
          </a:bodyPr>
          <a:lstStyle/>
          <a:p>
            <a:r>
              <a:rPr kumimoji="1" lang="en-US" altLang="zh-CN" sz="2000" b="1">
                <a:latin typeface="Arial" panose="020B0604020202020204" pitchFamily="34" charset="0"/>
              </a:rPr>
              <a:t>222.1.3.</a:t>
            </a:r>
            <a:endParaRPr kumimoji="1" lang="en-US" altLang="zh-CN" sz="2000">
              <a:latin typeface="Arial" panose="020B0604020202020204" pitchFamily="34" charset="0"/>
            </a:endParaRPr>
          </a:p>
        </p:txBody>
      </p:sp>
      <p:sp>
        <p:nvSpPr>
          <p:cNvPr id="69728" name="Rectangle 327"/>
          <p:cNvSpPr>
            <a:spLocks noChangeArrowheads="1"/>
          </p:cNvSpPr>
          <p:nvPr/>
        </p:nvSpPr>
        <p:spPr bwMode="auto">
          <a:xfrm>
            <a:off x="1535113" y="2725738"/>
            <a:ext cx="717550" cy="352425"/>
          </a:xfrm>
          <a:prstGeom prst="rect">
            <a:avLst/>
          </a:prstGeom>
          <a:noFill/>
          <a:ln w="9525">
            <a:noFill/>
            <a:miter lim="800000"/>
          </a:ln>
        </p:spPr>
        <p:txBody>
          <a:bodyPr/>
          <a:lstStyle/>
          <a:p>
            <a:endParaRPr lang="zh-CN" altLang="en-US"/>
          </a:p>
        </p:txBody>
      </p:sp>
      <p:sp>
        <p:nvSpPr>
          <p:cNvPr id="69729" name="Rectangle 328"/>
          <p:cNvSpPr>
            <a:spLocks noChangeArrowheads="1"/>
          </p:cNvSpPr>
          <p:nvPr/>
        </p:nvSpPr>
        <p:spPr bwMode="auto">
          <a:xfrm>
            <a:off x="1622425" y="2782888"/>
            <a:ext cx="615950" cy="304800"/>
          </a:xfrm>
          <a:prstGeom prst="rect">
            <a:avLst/>
          </a:prstGeom>
          <a:noFill/>
          <a:ln w="9525">
            <a:noFill/>
            <a:miter lim="800000"/>
          </a:ln>
        </p:spPr>
        <p:txBody>
          <a:bodyPr wrap="none" lIns="0" tIns="0" rIns="0" bIns="0">
            <a:spAutoFit/>
          </a:bodyPr>
          <a:lstStyle/>
          <a:p>
            <a:r>
              <a:rPr kumimoji="1" lang="en-US" altLang="zh-CN" sz="2000" b="1">
                <a:latin typeface="Arial" panose="020B0604020202020204" pitchFamily="34" charset="0"/>
              </a:rPr>
              <a:t>LAN</a:t>
            </a:r>
            <a:r>
              <a:rPr kumimoji="1" lang="en-US" altLang="zh-CN" sz="2000" b="1" baseline="-25000">
                <a:latin typeface="Arial" panose="020B0604020202020204" pitchFamily="34" charset="0"/>
              </a:rPr>
              <a:t>3</a:t>
            </a:r>
            <a:endParaRPr kumimoji="1" lang="en-US" altLang="zh-CN" sz="2000" baseline="-25000">
              <a:latin typeface="Arial" panose="020B0604020202020204" pitchFamily="34" charset="0"/>
            </a:endParaRPr>
          </a:p>
        </p:txBody>
      </p:sp>
      <p:sp>
        <p:nvSpPr>
          <p:cNvPr id="69730" name="Rectangle 329"/>
          <p:cNvSpPr>
            <a:spLocks noChangeArrowheads="1"/>
          </p:cNvSpPr>
          <p:nvPr/>
        </p:nvSpPr>
        <p:spPr bwMode="auto">
          <a:xfrm>
            <a:off x="3959225" y="3816350"/>
            <a:ext cx="415925" cy="355600"/>
          </a:xfrm>
          <a:prstGeom prst="rect">
            <a:avLst/>
          </a:prstGeom>
          <a:noFill/>
          <a:ln w="9525">
            <a:noFill/>
            <a:miter lim="800000"/>
          </a:ln>
        </p:spPr>
        <p:txBody>
          <a:bodyPr/>
          <a:lstStyle/>
          <a:p>
            <a:endParaRPr lang="zh-CN" altLang="en-US"/>
          </a:p>
        </p:txBody>
      </p:sp>
      <p:sp>
        <p:nvSpPr>
          <p:cNvPr id="69731" name="Rectangle 330"/>
          <p:cNvSpPr>
            <a:spLocks noChangeArrowheads="1"/>
          </p:cNvSpPr>
          <p:nvPr/>
        </p:nvSpPr>
        <p:spPr bwMode="auto">
          <a:xfrm>
            <a:off x="4916488" y="3086100"/>
            <a:ext cx="414337" cy="355600"/>
          </a:xfrm>
          <a:prstGeom prst="rect">
            <a:avLst/>
          </a:prstGeom>
          <a:noFill/>
          <a:ln w="9525">
            <a:noFill/>
            <a:miter lim="800000"/>
          </a:ln>
        </p:spPr>
        <p:txBody>
          <a:bodyPr/>
          <a:lstStyle/>
          <a:p>
            <a:endParaRPr lang="zh-CN" altLang="en-US"/>
          </a:p>
        </p:txBody>
      </p:sp>
      <p:sp>
        <p:nvSpPr>
          <p:cNvPr id="69732" name="Rectangle 331"/>
          <p:cNvSpPr>
            <a:spLocks noChangeArrowheads="1"/>
          </p:cNvSpPr>
          <p:nvPr/>
        </p:nvSpPr>
        <p:spPr bwMode="auto">
          <a:xfrm>
            <a:off x="4914900" y="3292475"/>
            <a:ext cx="276225" cy="303213"/>
          </a:xfrm>
          <a:prstGeom prst="rect">
            <a:avLst/>
          </a:prstGeom>
          <a:noFill/>
          <a:ln w="9525">
            <a:noFill/>
            <a:miter lim="800000"/>
          </a:ln>
        </p:spPr>
        <p:txBody>
          <a:bodyPr wrap="none" lIns="0" tIns="0" rIns="0" bIns="0">
            <a:spAutoFit/>
          </a:bodyPr>
          <a:lstStyle/>
          <a:p>
            <a:r>
              <a:rPr kumimoji="1" lang="en-US" altLang="zh-CN" sz="2000" b="1">
                <a:latin typeface="Arial" panose="020B0604020202020204" pitchFamily="34" charset="0"/>
              </a:rPr>
              <a:t>N</a:t>
            </a:r>
            <a:r>
              <a:rPr kumimoji="1" lang="en-US" altLang="zh-CN" sz="2000" b="1" baseline="-25000">
                <a:latin typeface="Arial" panose="020B0604020202020204" pitchFamily="34" charset="0"/>
              </a:rPr>
              <a:t>3</a:t>
            </a:r>
            <a:endParaRPr kumimoji="1" lang="en-US" altLang="zh-CN" sz="2000" baseline="-25000">
              <a:latin typeface="Arial" panose="020B0604020202020204" pitchFamily="34" charset="0"/>
            </a:endParaRPr>
          </a:p>
        </p:txBody>
      </p:sp>
      <p:sp>
        <p:nvSpPr>
          <p:cNvPr id="69733" name="Rectangle 332"/>
          <p:cNvSpPr>
            <a:spLocks noChangeArrowheads="1"/>
          </p:cNvSpPr>
          <p:nvPr/>
        </p:nvSpPr>
        <p:spPr bwMode="auto">
          <a:xfrm>
            <a:off x="3298825" y="3451225"/>
            <a:ext cx="412750" cy="355600"/>
          </a:xfrm>
          <a:prstGeom prst="rect">
            <a:avLst/>
          </a:prstGeom>
          <a:noFill/>
          <a:ln w="9525">
            <a:noFill/>
            <a:miter lim="800000"/>
          </a:ln>
        </p:spPr>
        <p:txBody>
          <a:bodyPr/>
          <a:lstStyle/>
          <a:p>
            <a:endParaRPr lang="zh-CN" altLang="en-US"/>
          </a:p>
        </p:txBody>
      </p:sp>
      <p:sp>
        <p:nvSpPr>
          <p:cNvPr id="69734" name="Rectangle 333"/>
          <p:cNvSpPr>
            <a:spLocks noChangeArrowheads="1"/>
          </p:cNvSpPr>
          <p:nvPr/>
        </p:nvSpPr>
        <p:spPr bwMode="auto">
          <a:xfrm>
            <a:off x="3214688" y="3714750"/>
            <a:ext cx="276225" cy="303213"/>
          </a:xfrm>
          <a:prstGeom prst="rect">
            <a:avLst/>
          </a:prstGeom>
          <a:noFill/>
          <a:ln w="9525">
            <a:noFill/>
            <a:miter lim="800000"/>
          </a:ln>
        </p:spPr>
        <p:txBody>
          <a:bodyPr wrap="none" lIns="0" tIns="0" rIns="0" bIns="0">
            <a:spAutoFit/>
          </a:bodyPr>
          <a:lstStyle/>
          <a:p>
            <a:r>
              <a:rPr kumimoji="1" lang="en-US" altLang="zh-CN" sz="2000" b="1">
                <a:latin typeface="Arial" panose="020B0604020202020204" pitchFamily="34" charset="0"/>
              </a:rPr>
              <a:t>N</a:t>
            </a:r>
            <a:r>
              <a:rPr kumimoji="1" lang="en-US" altLang="zh-CN" sz="2000" b="1" baseline="-25000">
                <a:latin typeface="Arial" panose="020B0604020202020204" pitchFamily="34" charset="0"/>
              </a:rPr>
              <a:t>2</a:t>
            </a:r>
            <a:endParaRPr kumimoji="1" lang="en-US" altLang="zh-CN" sz="2000" baseline="-25000">
              <a:latin typeface="Arial" panose="020B0604020202020204" pitchFamily="34" charset="0"/>
            </a:endParaRPr>
          </a:p>
        </p:txBody>
      </p:sp>
      <p:sp>
        <p:nvSpPr>
          <p:cNvPr id="69735" name="Rectangle 334"/>
          <p:cNvSpPr>
            <a:spLocks noChangeArrowheads="1"/>
          </p:cNvSpPr>
          <p:nvPr/>
        </p:nvSpPr>
        <p:spPr bwMode="auto">
          <a:xfrm>
            <a:off x="3832225" y="4222750"/>
            <a:ext cx="917575" cy="306388"/>
          </a:xfrm>
          <a:prstGeom prst="rect">
            <a:avLst/>
          </a:prstGeom>
          <a:noFill/>
          <a:ln w="9525">
            <a:noFill/>
            <a:miter lim="800000"/>
          </a:ln>
        </p:spPr>
        <p:txBody>
          <a:bodyPr wrap="none" lIns="0" tIns="0" rIns="0" bIns="0">
            <a:spAutoFit/>
          </a:bodyPr>
          <a:lstStyle/>
          <a:p>
            <a:r>
              <a:rPr kumimoji="1" lang="en-US" altLang="zh-CN" sz="2000" b="1">
                <a:latin typeface="Arial" panose="020B0604020202020204" pitchFamily="34" charset="0"/>
              </a:rPr>
              <a:t>222.1.4.</a:t>
            </a:r>
            <a:endParaRPr kumimoji="1" lang="en-US" altLang="zh-CN" sz="2000">
              <a:latin typeface="Arial" panose="020B0604020202020204" pitchFamily="34" charset="0"/>
            </a:endParaRPr>
          </a:p>
        </p:txBody>
      </p:sp>
      <p:sp>
        <p:nvSpPr>
          <p:cNvPr id="69736" name="Rectangle 335"/>
          <p:cNvSpPr>
            <a:spLocks noChangeArrowheads="1"/>
          </p:cNvSpPr>
          <p:nvPr/>
        </p:nvSpPr>
        <p:spPr bwMode="auto">
          <a:xfrm>
            <a:off x="3592513" y="3451225"/>
            <a:ext cx="898525" cy="355600"/>
          </a:xfrm>
          <a:prstGeom prst="rect">
            <a:avLst/>
          </a:prstGeom>
          <a:noFill/>
          <a:ln w="9525">
            <a:noFill/>
            <a:miter lim="800000"/>
          </a:ln>
        </p:spPr>
        <p:txBody>
          <a:bodyPr/>
          <a:lstStyle/>
          <a:p>
            <a:endParaRPr lang="zh-CN" altLang="en-US"/>
          </a:p>
        </p:txBody>
      </p:sp>
      <p:sp>
        <p:nvSpPr>
          <p:cNvPr id="69737" name="Rectangle 336"/>
          <p:cNvSpPr>
            <a:spLocks noChangeArrowheads="1"/>
          </p:cNvSpPr>
          <p:nvPr/>
        </p:nvSpPr>
        <p:spPr bwMode="auto">
          <a:xfrm>
            <a:off x="3548063" y="3714750"/>
            <a:ext cx="917575" cy="303213"/>
          </a:xfrm>
          <a:prstGeom prst="rect">
            <a:avLst/>
          </a:prstGeom>
          <a:noFill/>
          <a:ln w="9525">
            <a:noFill/>
            <a:miter lim="800000"/>
          </a:ln>
        </p:spPr>
        <p:txBody>
          <a:bodyPr wrap="none" lIns="0" tIns="0" rIns="0" bIns="0">
            <a:spAutoFit/>
          </a:bodyPr>
          <a:lstStyle/>
          <a:p>
            <a:r>
              <a:rPr kumimoji="1" lang="en-US" altLang="zh-CN" sz="2000" b="1">
                <a:latin typeface="Arial" panose="020B0604020202020204" pitchFamily="34" charset="0"/>
              </a:rPr>
              <a:t>222.1.5.</a:t>
            </a:r>
            <a:endParaRPr kumimoji="1" lang="en-US" altLang="zh-CN" sz="2000">
              <a:latin typeface="Arial" panose="020B0604020202020204" pitchFamily="34" charset="0"/>
            </a:endParaRPr>
          </a:p>
        </p:txBody>
      </p:sp>
      <p:sp>
        <p:nvSpPr>
          <p:cNvPr id="69738" name="Rectangle 337"/>
          <p:cNvSpPr>
            <a:spLocks noChangeArrowheads="1"/>
          </p:cNvSpPr>
          <p:nvPr/>
        </p:nvSpPr>
        <p:spPr bwMode="auto">
          <a:xfrm>
            <a:off x="5210175" y="3101975"/>
            <a:ext cx="898525" cy="354013"/>
          </a:xfrm>
          <a:prstGeom prst="rect">
            <a:avLst/>
          </a:prstGeom>
          <a:noFill/>
          <a:ln w="9525">
            <a:noFill/>
            <a:miter lim="800000"/>
          </a:ln>
        </p:spPr>
        <p:txBody>
          <a:bodyPr/>
          <a:lstStyle/>
          <a:p>
            <a:endParaRPr lang="zh-CN" altLang="en-US"/>
          </a:p>
        </p:txBody>
      </p:sp>
      <p:sp>
        <p:nvSpPr>
          <p:cNvPr id="69739" name="Rectangle 338"/>
          <p:cNvSpPr>
            <a:spLocks noChangeArrowheads="1"/>
          </p:cNvSpPr>
          <p:nvPr/>
        </p:nvSpPr>
        <p:spPr bwMode="auto">
          <a:xfrm>
            <a:off x="5243513" y="3308350"/>
            <a:ext cx="914400" cy="306388"/>
          </a:xfrm>
          <a:prstGeom prst="rect">
            <a:avLst/>
          </a:prstGeom>
          <a:noFill/>
          <a:ln w="9525">
            <a:noFill/>
            <a:miter lim="800000"/>
          </a:ln>
        </p:spPr>
        <p:txBody>
          <a:bodyPr wrap="none" lIns="0" tIns="0" rIns="0" bIns="0">
            <a:spAutoFit/>
          </a:bodyPr>
          <a:lstStyle/>
          <a:p>
            <a:r>
              <a:rPr kumimoji="1" lang="en-US" altLang="zh-CN" sz="2000" b="1">
                <a:latin typeface="Arial" panose="020B0604020202020204" pitchFamily="34" charset="0"/>
              </a:rPr>
              <a:t>222.1.6.</a:t>
            </a:r>
            <a:endParaRPr kumimoji="1" lang="en-US" altLang="zh-CN" sz="2000">
              <a:latin typeface="Arial" panose="020B0604020202020204" pitchFamily="34" charset="0"/>
            </a:endParaRPr>
          </a:p>
        </p:txBody>
      </p:sp>
      <p:sp>
        <p:nvSpPr>
          <p:cNvPr id="69740" name="Line 339"/>
          <p:cNvSpPr>
            <a:spLocks noChangeShapeType="1"/>
          </p:cNvSpPr>
          <p:nvPr/>
        </p:nvSpPr>
        <p:spPr bwMode="auto">
          <a:xfrm>
            <a:off x="1512888" y="2590800"/>
            <a:ext cx="0" cy="2179638"/>
          </a:xfrm>
          <a:prstGeom prst="line">
            <a:avLst/>
          </a:prstGeom>
          <a:noFill/>
          <a:ln w="38100">
            <a:solidFill>
              <a:schemeClr val="tx1"/>
            </a:solidFill>
            <a:round/>
          </a:ln>
        </p:spPr>
        <p:txBody>
          <a:bodyPr/>
          <a:lstStyle/>
          <a:p>
            <a:endParaRPr lang="zh-CN" altLang="en-US"/>
          </a:p>
        </p:txBody>
      </p:sp>
      <p:sp>
        <p:nvSpPr>
          <p:cNvPr id="69741" name="Rectangle 340"/>
          <p:cNvSpPr>
            <a:spLocks noChangeArrowheads="1"/>
          </p:cNvSpPr>
          <p:nvPr/>
        </p:nvSpPr>
        <p:spPr bwMode="auto">
          <a:xfrm>
            <a:off x="3498850" y="4206875"/>
            <a:ext cx="276225" cy="304800"/>
          </a:xfrm>
          <a:prstGeom prst="rect">
            <a:avLst/>
          </a:prstGeom>
          <a:noFill/>
          <a:ln w="9525">
            <a:noFill/>
            <a:miter lim="800000"/>
          </a:ln>
        </p:spPr>
        <p:txBody>
          <a:bodyPr wrap="none" lIns="0" tIns="0" rIns="0" bIns="0">
            <a:spAutoFit/>
          </a:bodyPr>
          <a:lstStyle/>
          <a:p>
            <a:r>
              <a:rPr kumimoji="1" lang="en-US" altLang="zh-CN" sz="2000" b="1">
                <a:latin typeface="Arial" panose="020B0604020202020204" pitchFamily="34" charset="0"/>
              </a:rPr>
              <a:t>N</a:t>
            </a:r>
            <a:r>
              <a:rPr kumimoji="1" lang="en-US" altLang="zh-CN" sz="2000" b="1" baseline="-25000">
                <a:latin typeface="Arial" panose="020B0604020202020204" pitchFamily="34" charset="0"/>
              </a:rPr>
              <a:t>1</a:t>
            </a:r>
            <a:endParaRPr kumimoji="1" lang="en-US" altLang="zh-CN" sz="2000" baseline="-25000">
              <a:latin typeface="Arial" panose="020B0604020202020204" pitchFamily="34" charset="0"/>
            </a:endParaRPr>
          </a:p>
        </p:txBody>
      </p:sp>
      <p:pic>
        <p:nvPicPr>
          <p:cNvPr id="69742" name="Picture 341"/>
          <p:cNvPicPr>
            <a:picLocks noChangeArrowheads="1"/>
          </p:cNvPicPr>
          <p:nvPr/>
        </p:nvPicPr>
        <p:blipFill>
          <a:blip r:embed="rId3" cstate="print"/>
          <a:srcRect/>
          <a:stretch>
            <a:fillRect/>
          </a:stretch>
        </p:blipFill>
        <p:spPr bwMode="auto">
          <a:xfrm>
            <a:off x="6316663" y="4937125"/>
            <a:ext cx="581025" cy="396875"/>
          </a:xfrm>
          <a:prstGeom prst="rect">
            <a:avLst/>
          </a:prstGeom>
          <a:noFill/>
          <a:ln w="12699">
            <a:noFill/>
            <a:miter lim="800000"/>
            <a:headEnd/>
            <a:tailEnd/>
          </a:ln>
        </p:spPr>
      </p:pic>
      <p:sp>
        <p:nvSpPr>
          <p:cNvPr id="69743" name="Line 342"/>
          <p:cNvSpPr>
            <a:spLocks noChangeShapeType="1"/>
          </p:cNvSpPr>
          <p:nvPr/>
        </p:nvSpPr>
        <p:spPr bwMode="auto">
          <a:xfrm>
            <a:off x="7677150" y="2662238"/>
            <a:ext cx="0" cy="2671762"/>
          </a:xfrm>
          <a:prstGeom prst="line">
            <a:avLst/>
          </a:prstGeom>
          <a:noFill/>
          <a:ln w="38100">
            <a:solidFill>
              <a:schemeClr val="tx1"/>
            </a:solidFill>
            <a:round/>
          </a:ln>
        </p:spPr>
        <p:txBody>
          <a:bodyPr/>
          <a:lstStyle/>
          <a:p>
            <a:endParaRPr lang="zh-CN" altLang="en-US"/>
          </a:p>
        </p:txBody>
      </p:sp>
      <p:sp>
        <p:nvSpPr>
          <p:cNvPr id="69744" name="Line 343"/>
          <p:cNvSpPr>
            <a:spLocks noChangeShapeType="1"/>
          </p:cNvSpPr>
          <p:nvPr/>
        </p:nvSpPr>
        <p:spPr bwMode="auto">
          <a:xfrm rot="-5400000">
            <a:off x="4276725" y="4270375"/>
            <a:ext cx="0" cy="2266950"/>
          </a:xfrm>
          <a:prstGeom prst="line">
            <a:avLst/>
          </a:prstGeom>
          <a:noFill/>
          <a:ln w="38100">
            <a:solidFill>
              <a:schemeClr val="tx1"/>
            </a:solidFill>
            <a:round/>
          </a:ln>
        </p:spPr>
        <p:txBody>
          <a:bodyPr/>
          <a:lstStyle/>
          <a:p>
            <a:endParaRPr lang="zh-CN" altLang="en-US"/>
          </a:p>
        </p:txBody>
      </p:sp>
      <p:sp>
        <p:nvSpPr>
          <p:cNvPr id="69745" name="Line 344"/>
          <p:cNvSpPr>
            <a:spLocks noChangeShapeType="1"/>
          </p:cNvSpPr>
          <p:nvPr/>
        </p:nvSpPr>
        <p:spPr bwMode="auto">
          <a:xfrm>
            <a:off x="5694363" y="4559300"/>
            <a:ext cx="1982787" cy="0"/>
          </a:xfrm>
          <a:prstGeom prst="line">
            <a:avLst/>
          </a:prstGeom>
          <a:noFill/>
          <a:ln w="28575">
            <a:solidFill>
              <a:schemeClr val="tx1"/>
            </a:solidFill>
            <a:round/>
          </a:ln>
        </p:spPr>
        <p:txBody>
          <a:bodyPr/>
          <a:lstStyle/>
          <a:p>
            <a:endParaRPr lang="zh-CN" altLang="en-US"/>
          </a:p>
        </p:txBody>
      </p:sp>
      <p:sp>
        <p:nvSpPr>
          <p:cNvPr id="69746" name="Oval 345"/>
          <p:cNvSpPr>
            <a:spLocks noChangeArrowheads="1"/>
          </p:cNvSpPr>
          <p:nvPr/>
        </p:nvSpPr>
        <p:spPr bwMode="auto">
          <a:xfrm>
            <a:off x="5907088" y="4489450"/>
            <a:ext cx="119062" cy="119063"/>
          </a:xfrm>
          <a:prstGeom prst="ellipse">
            <a:avLst/>
          </a:prstGeom>
          <a:solidFill>
            <a:srgbClr val="FFFFFF"/>
          </a:solidFill>
          <a:ln w="30163">
            <a:solidFill>
              <a:srgbClr val="000000"/>
            </a:solidFill>
            <a:round/>
          </a:ln>
        </p:spPr>
        <p:txBody>
          <a:bodyPr/>
          <a:lstStyle/>
          <a:p>
            <a:endParaRPr lang="zh-CN" altLang="en-US"/>
          </a:p>
        </p:txBody>
      </p:sp>
      <p:sp>
        <p:nvSpPr>
          <p:cNvPr id="69747" name="Rectangle 346"/>
          <p:cNvSpPr>
            <a:spLocks noChangeArrowheads="1"/>
          </p:cNvSpPr>
          <p:nvPr/>
        </p:nvSpPr>
        <p:spPr bwMode="auto">
          <a:xfrm>
            <a:off x="6900863" y="3292475"/>
            <a:ext cx="615950" cy="304800"/>
          </a:xfrm>
          <a:prstGeom prst="rect">
            <a:avLst/>
          </a:prstGeom>
          <a:noFill/>
          <a:ln w="9525">
            <a:noFill/>
            <a:miter lim="800000"/>
          </a:ln>
        </p:spPr>
        <p:txBody>
          <a:bodyPr wrap="none" lIns="0" tIns="0" rIns="0" bIns="0">
            <a:spAutoFit/>
          </a:bodyPr>
          <a:lstStyle/>
          <a:p>
            <a:r>
              <a:rPr kumimoji="1" lang="en-US" altLang="zh-CN" sz="2000" b="1">
                <a:latin typeface="Arial" panose="020B0604020202020204" pitchFamily="34" charset="0"/>
              </a:rPr>
              <a:t>LAN</a:t>
            </a:r>
            <a:r>
              <a:rPr kumimoji="1" lang="en-US" altLang="zh-CN" sz="2000" b="1" baseline="-25000">
                <a:latin typeface="Arial" panose="020B0604020202020204" pitchFamily="34" charset="0"/>
              </a:rPr>
              <a:t>2</a:t>
            </a:r>
            <a:endParaRPr kumimoji="1" lang="en-US" altLang="zh-CN" sz="2000" baseline="-25000">
              <a:latin typeface="Arial" panose="020B0604020202020204" pitchFamily="34" charset="0"/>
            </a:endParaRPr>
          </a:p>
        </p:txBody>
      </p:sp>
      <p:sp>
        <p:nvSpPr>
          <p:cNvPr id="69748" name="Rectangle 347"/>
          <p:cNvSpPr>
            <a:spLocks noChangeArrowheads="1"/>
          </p:cNvSpPr>
          <p:nvPr/>
        </p:nvSpPr>
        <p:spPr bwMode="auto">
          <a:xfrm>
            <a:off x="2417763" y="2022475"/>
            <a:ext cx="615950" cy="304800"/>
          </a:xfrm>
          <a:prstGeom prst="rect">
            <a:avLst/>
          </a:prstGeom>
          <a:noFill/>
          <a:ln w="9525">
            <a:noFill/>
            <a:miter lim="800000"/>
          </a:ln>
        </p:spPr>
        <p:txBody>
          <a:bodyPr wrap="none" lIns="0" tIns="0" rIns="0" bIns="0">
            <a:spAutoFit/>
          </a:bodyPr>
          <a:lstStyle/>
          <a:p>
            <a:r>
              <a:rPr kumimoji="1" lang="en-US" altLang="zh-CN" sz="2000" b="1">
                <a:latin typeface="Arial" panose="020B0604020202020204" pitchFamily="34" charset="0"/>
              </a:rPr>
              <a:t>LAN</a:t>
            </a:r>
            <a:r>
              <a:rPr kumimoji="1" lang="en-US" altLang="zh-CN" sz="2000" b="1" baseline="-25000">
                <a:latin typeface="Arial" panose="020B0604020202020204" pitchFamily="34" charset="0"/>
              </a:rPr>
              <a:t>1</a:t>
            </a:r>
            <a:endParaRPr kumimoji="1" lang="en-US" altLang="zh-CN" sz="2000" baseline="-25000">
              <a:latin typeface="Arial" panose="020B0604020202020204" pitchFamily="34" charset="0"/>
            </a:endParaRPr>
          </a:p>
        </p:txBody>
      </p:sp>
      <p:sp>
        <p:nvSpPr>
          <p:cNvPr id="69749" name="Line 348"/>
          <p:cNvSpPr>
            <a:spLocks noChangeShapeType="1"/>
          </p:cNvSpPr>
          <p:nvPr/>
        </p:nvSpPr>
        <p:spPr bwMode="auto">
          <a:xfrm rot="-5400000">
            <a:off x="5056982" y="142081"/>
            <a:ext cx="0" cy="3967163"/>
          </a:xfrm>
          <a:prstGeom prst="line">
            <a:avLst/>
          </a:prstGeom>
          <a:noFill/>
          <a:ln w="38100">
            <a:solidFill>
              <a:schemeClr val="tx1"/>
            </a:solidFill>
            <a:round/>
          </a:ln>
        </p:spPr>
        <p:txBody>
          <a:bodyPr/>
          <a:lstStyle/>
          <a:p>
            <a:endParaRPr lang="zh-CN" altLang="en-US"/>
          </a:p>
        </p:txBody>
      </p:sp>
      <p:sp>
        <p:nvSpPr>
          <p:cNvPr id="69750" name="Rectangle 349"/>
          <p:cNvSpPr>
            <a:spLocks noChangeArrowheads="1"/>
          </p:cNvSpPr>
          <p:nvPr/>
        </p:nvSpPr>
        <p:spPr bwMode="auto">
          <a:xfrm>
            <a:off x="984250" y="5964238"/>
            <a:ext cx="762000" cy="306387"/>
          </a:xfrm>
          <a:prstGeom prst="rect">
            <a:avLst/>
          </a:prstGeom>
          <a:noFill/>
          <a:ln w="9525">
            <a:noFill/>
            <a:miter lim="800000"/>
          </a:ln>
        </p:spPr>
        <p:txBody>
          <a:bodyPr wrap="none" lIns="0" tIns="0" rIns="0" bIns="0">
            <a:spAutoFit/>
          </a:bodyPr>
          <a:lstStyle/>
          <a:p>
            <a:r>
              <a:rPr kumimoji="1" lang="zh-CN" altLang="en-US" sz="2000">
                <a:latin typeface="Arial" panose="020B0604020202020204" pitchFamily="34" charset="0"/>
              </a:rPr>
              <a:t>互联网</a:t>
            </a:r>
          </a:p>
        </p:txBody>
      </p:sp>
      <p:sp>
        <p:nvSpPr>
          <p:cNvPr id="69751" name="Line 350"/>
          <p:cNvSpPr>
            <a:spLocks noChangeShapeType="1"/>
          </p:cNvSpPr>
          <p:nvPr/>
        </p:nvSpPr>
        <p:spPr bwMode="auto">
          <a:xfrm flipV="1">
            <a:off x="1373188" y="5541963"/>
            <a:ext cx="423862" cy="422275"/>
          </a:xfrm>
          <a:prstGeom prst="line">
            <a:avLst/>
          </a:prstGeom>
          <a:noFill/>
          <a:ln w="9525">
            <a:solidFill>
              <a:schemeClr val="tx1"/>
            </a:solidFill>
            <a:round/>
            <a:tailEnd type="triangle" w="sm" len="med"/>
          </a:ln>
        </p:spPr>
        <p:txBody>
          <a:bodyPr/>
          <a:lstStyle/>
          <a:p>
            <a:endParaRPr lang="zh-CN" altLang="en-US"/>
          </a:p>
        </p:txBody>
      </p:sp>
      <p:sp>
        <p:nvSpPr>
          <p:cNvPr id="69752" name="Line 351"/>
          <p:cNvSpPr>
            <a:spLocks noChangeShapeType="1"/>
          </p:cNvSpPr>
          <p:nvPr/>
        </p:nvSpPr>
        <p:spPr bwMode="auto">
          <a:xfrm>
            <a:off x="3378200" y="1347788"/>
            <a:ext cx="0" cy="777875"/>
          </a:xfrm>
          <a:prstGeom prst="line">
            <a:avLst/>
          </a:prstGeom>
          <a:noFill/>
          <a:ln w="28575">
            <a:solidFill>
              <a:schemeClr val="tx1"/>
            </a:solidFill>
            <a:round/>
          </a:ln>
        </p:spPr>
        <p:txBody>
          <a:bodyPr/>
          <a:lstStyle/>
          <a:p>
            <a:endParaRPr lang="zh-CN" altLang="en-US"/>
          </a:p>
        </p:txBody>
      </p:sp>
      <p:sp>
        <p:nvSpPr>
          <p:cNvPr id="69753" name="Oval 352"/>
          <p:cNvSpPr>
            <a:spLocks noChangeArrowheads="1"/>
          </p:cNvSpPr>
          <p:nvPr/>
        </p:nvSpPr>
        <p:spPr bwMode="auto">
          <a:xfrm>
            <a:off x="3322638" y="1730375"/>
            <a:ext cx="93662" cy="92075"/>
          </a:xfrm>
          <a:prstGeom prst="ellipse">
            <a:avLst/>
          </a:prstGeom>
          <a:solidFill>
            <a:srgbClr val="FFFFFF"/>
          </a:solidFill>
          <a:ln w="30163">
            <a:solidFill>
              <a:srgbClr val="000000"/>
            </a:solidFill>
            <a:round/>
          </a:ln>
        </p:spPr>
        <p:txBody>
          <a:bodyPr/>
          <a:lstStyle/>
          <a:p>
            <a:endParaRPr lang="zh-CN" altLang="en-US"/>
          </a:p>
        </p:txBody>
      </p:sp>
      <p:grpSp>
        <p:nvGrpSpPr>
          <p:cNvPr id="69754" name="Group 353"/>
          <p:cNvGrpSpPr/>
          <p:nvPr/>
        </p:nvGrpSpPr>
        <p:grpSpPr bwMode="auto">
          <a:xfrm>
            <a:off x="3105150" y="898525"/>
            <a:ext cx="506413" cy="514350"/>
            <a:chOff x="1813" y="593"/>
            <a:chExt cx="343" cy="352"/>
          </a:xfrm>
        </p:grpSpPr>
        <p:grpSp>
          <p:nvGrpSpPr>
            <p:cNvPr id="69818" name="Group 354"/>
            <p:cNvGrpSpPr/>
            <p:nvPr/>
          </p:nvGrpSpPr>
          <p:grpSpPr bwMode="auto">
            <a:xfrm>
              <a:off x="1821" y="599"/>
              <a:ext cx="335" cy="346"/>
              <a:chOff x="1821" y="599"/>
              <a:chExt cx="335" cy="346"/>
            </a:xfrm>
          </p:grpSpPr>
          <p:sp>
            <p:nvSpPr>
              <p:cNvPr id="69832" name="Freeform 355"/>
              <p:cNvSpPr/>
              <p:nvPr/>
            </p:nvSpPr>
            <p:spPr bwMode="auto">
              <a:xfrm>
                <a:off x="1830" y="779"/>
                <a:ext cx="316" cy="33"/>
              </a:xfrm>
              <a:custGeom>
                <a:avLst/>
                <a:gdLst>
                  <a:gd name="T0" fmla="*/ 0 w 316"/>
                  <a:gd name="T1" fmla="*/ 33 h 33"/>
                  <a:gd name="T2" fmla="*/ 37 w 316"/>
                  <a:gd name="T3" fmla="*/ 0 h 33"/>
                  <a:gd name="T4" fmla="*/ 278 w 316"/>
                  <a:gd name="T5" fmla="*/ 0 h 33"/>
                  <a:gd name="T6" fmla="*/ 316 w 316"/>
                  <a:gd name="T7" fmla="*/ 33 h 33"/>
                  <a:gd name="T8" fmla="*/ 0 w 316"/>
                  <a:gd name="T9" fmla="*/ 33 h 33"/>
                  <a:gd name="T10" fmla="*/ 0 60000 65536"/>
                  <a:gd name="T11" fmla="*/ 0 60000 65536"/>
                  <a:gd name="T12" fmla="*/ 0 60000 65536"/>
                  <a:gd name="T13" fmla="*/ 0 60000 65536"/>
                  <a:gd name="T14" fmla="*/ 0 60000 65536"/>
                  <a:gd name="T15" fmla="*/ 0 w 316"/>
                  <a:gd name="T16" fmla="*/ 0 h 33"/>
                  <a:gd name="T17" fmla="*/ 316 w 316"/>
                  <a:gd name="T18" fmla="*/ 33 h 33"/>
                </a:gdLst>
                <a:ahLst/>
                <a:cxnLst>
                  <a:cxn ang="T10">
                    <a:pos x="T0" y="T1"/>
                  </a:cxn>
                  <a:cxn ang="T11">
                    <a:pos x="T2" y="T3"/>
                  </a:cxn>
                  <a:cxn ang="T12">
                    <a:pos x="T4" y="T5"/>
                  </a:cxn>
                  <a:cxn ang="T13">
                    <a:pos x="T6" y="T7"/>
                  </a:cxn>
                  <a:cxn ang="T14">
                    <a:pos x="T8" y="T9"/>
                  </a:cxn>
                </a:cxnLst>
                <a:rect l="T15" t="T16" r="T17" b="T18"/>
                <a:pathLst>
                  <a:path w="316" h="33">
                    <a:moveTo>
                      <a:pt x="0" y="33"/>
                    </a:moveTo>
                    <a:lnTo>
                      <a:pt x="37" y="0"/>
                    </a:lnTo>
                    <a:lnTo>
                      <a:pt x="278" y="0"/>
                    </a:lnTo>
                    <a:lnTo>
                      <a:pt x="316" y="33"/>
                    </a:lnTo>
                    <a:lnTo>
                      <a:pt x="0" y="33"/>
                    </a:lnTo>
                    <a:close/>
                  </a:path>
                </a:pathLst>
              </a:custGeom>
              <a:solidFill>
                <a:srgbClr val="000000"/>
              </a:solidFill>
              <a:ln w="9525">
                <a:noFill/>
                <a:round/>
              </a:ln>
            </p:spPr>
            <p:txBody>
              <a:bodyPr/>
              <a:lstStyle/>
              <a:p>
                <a:endParaRPr lang="zh-CN" altLang="en-US"/>
              </a:p>
            </p:txBody>
          </p:sp>
          <p:sp>
            <p:nvSpPr>
              <p:cNvPr id="69833" name="Freeform 356"/>
              <p:cNvSpPr/>
              <p:nvPr/>
            </p:nvSpPr>
            <p:spPr bwMode="auto">
              <a:xfrm>
                <a:off x="1830" y="779"/>
                <a:ext cx="316" cy="33"/>
              </a:xfrm>
              <a:custGeom>
                <a:avLst/>
                <a:gdLst>
                  <a:gd name="T0" fmla="*/ 0 w 316"/>
                  <a:gd name="T1" fmla="*/ 33 h 33"/>
                  <a:gd name="T2" fmla="*/ 37 w 316"/>
                  <a:gd name="T3" fmla="*/ 0 h 33"/>
                  <a:gd name="T4" fmla="*/ 278 w 316"/>
                  <a:gd name="T5" fmla="*/ 0 h 33"/>
                  <a:gd name="T6" fmla="*/ 316 w 316"/>
                  <a:gd name="T7" fmla="*/ 33 h 33"/>
                  <a:gd name="T8" fmla="*/ 0 w 316"/>
                  <a:gd name="T9" fmla="*/ 33 h 33"/>
                  <a:gd name="T10" fmla="*/ 0 60000 65536"/>
                  <a:gd name="T11" fmla="*/ 0 60000 65536"/>
                  <a:gd name="T12" fmla="*/ 0 60000 65536"/>
                  <a:gd name="T13" fmla="*/ 0 60000 65536"/>
                  <a:gd name="T14" fmla="*/ 0 60000 65536"/>
                  <a:gd name="T15" fmla="*/ 0 w 316"/>
                  <a:gd name="T16" fmla="*/ 0 h 33"/>
                  <a:gd name="T17" fmla="*/ 316 w 316"/>
                  <a:gd name="T18" fmla="*/ 33 h 33"/>
                </a:gdLst>
                <a:ahLst/>
                <a:cxnLst>
                  <a:cxn ang="T10">
                    <a:pos x="T0" y="T1"/>
                  </a:cxn>
                  <a:cxn ang="T11">
                    <a:pos x="T2" y="T3"/>
                  </a:cxn>
                  <a:cxn ang="T12">
                    <a:pos x="T4" y="T5"/>
                  </a:cxn>
                  <a:cxn ang="T13">
                    <a:pos x="T6" y="T7"/>
                  </a:cxn>
                  <a:cxn ang="T14">
                    <a:pos x="T8" y="T9"/>
                  </a:cxn>
                </a:cxnLst>
                <a:rect l="T15" t="T16" r="T17" b="T18"/>
                <a:pathLst>
                  <a:path w="316" h="33">
                    <a:moveTo>
                      <a:pt x="0" y="33"/>
                    </a:moveTo>
                    <a:lnTo>
                      <a:pt x="37" y="0"/>
                    </a:lnTo>
                    <a:lnTo>
                      <a:pt x="278" y="0"/>
                    </a:lnTo>
                    <a:lnTo>
                      <a:pt x="316" y="33"/>
                    </a:lnTo>
                    <a:lnTo>
                      <a:pt x="0" y="33"/>
                    </a:lnTo>
                    <a:close/>
                  </a:path>
                </a:pathLst>
              </a:custGeom>
              <a:solidFill>
                <a:srgbClr val="000000"/>
              </a:solidFill>
              <a:ln w="9525">
                <a:noFill/>
                <a:round/>
              </a:ln>
            </p:spPr>
            <p:txBody>
              <a:bodyPr/>
              <a:lstStyle/>
              <a:p>
                <a:endParaRPr lang="zh-CN" altLang="en-US"/>
              </a:p>
            </p:txBody>
          </p:sp>
          <p:sp>
            <p:nvSpPr>
              <p:cNvPr id="69834" name="Freeform 357"/>
              <p:cNvSpPr/>
              <p:nvPr/>
            </p:nvSpPr>
            <p:spPr bwMode="auto">
              <a:xfrm>
                <a:off x="1877" y="599"/>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 name="T10" fmla="*/ 0 60000 65536"/>
                  <a:gd name="T11" fmla="*/ 0 60000 65536"/>
                  <a:gd name="T12" fmla="*/ 0 60000 65536"/>
                  <a:gd name="T13" fmla="*/ 0 60000 65536"/>
                  <a:gd name="T14" fmla="*/ 0 60000 65536"/>
                  <a:gd name="T15" fmla="*/ 0 w 223"/>
                  <a:gd name="T16" fmla="*/ 0 h 23"/>
                  <a:gd name="T17" fmla="*/ 223 w 223"/>
                  <a:gd name="T18" fmla="*/ 23 h 23"/>
                </a:gdLst>
                <a:ahLst/>
                <a:cxnLst>
                  <a:cxn ang="T10">
                    <a:pos x="T0" y="T1"/>
                  </a:cxn>
                  <a:cxn ang="T11">
                    <a:pos x="T2" y="T3"/>
                  </a:cxn>
                  <a:cxn ang="T12">
                    <a:pos x="T4" y="T5"/>
                  </a:cxn>
                  <a:cxn ang="T13">
                    <a:pos x="T6" y="T7"/>
                  </a:cxn>
                  <a:cxn ang="T14">
                    <a:pos x="T8" y="T9"/>
                  </a:cxn>
                </a:cxnLst>
                <a:rect l="T15" t="T16" r="T17" b="T18"/>
                <a:pathLst>
                  <a:path w="223" h="23">
                    <a:moveTo>
                      <a:pt x="0" y="23"/>
                    </a:moveTo>
                    <a:lnTo>
                      <a:pt x="27" y="0"/>
                    </a:lnTo>
                    <a:lnTo>
                      <a:pt x="196" y="0"/>
                    </a:lnTo>
                    <a:lnTo>
                      <a:pt x="223" y="23"/>
                    </a:lnTo>
                    <a:lnTo>
                      <a:pt x="0" y="23"/>
                    </a:lnTo>
                    <a:close/>
                  </a:path>
                </a:pathLst>
              </a:custGeom>
              <a:solidFill>
                <a:srgbClr val="000000"/>
              </a:solidFill>
              <a:ln w="9525">
                <a:noFill/>
                <a:round/>
              </a:ln>
            </p:spPr>
            <p:txBody>
              <a:bodyPr/>
              <a:lstStyle/>
              <a:p>
                <a:endParaRPr lang="zh-CN" altLang="en-US"/>
              </a:p>
            </p:txBody>
          </p:sp>
          <p:sp>
            <p:nvSpPr>
              <p:cNvPr id="69835" name="Freeform 358"/>
              <p:cNvSpPr/>
              <p:nvPr/>
            </p:nvSpPr>
            <p:spPr bwMode="auto">
              <a:xfrm>
                <a:off x="1877" y="599"/>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 name="T10" fmla="*/ 0 60000 65536"/>
                  <a:gd name="T11" fmla="*/ 0 60000 65536"/>
                  <a:gd name="T12" fmla="*/ 0 60000 65536"/>
                  <a:gd name="T13" fmla="*/ 0 60000 65536"/>
                  <a:gd name="T14" fmla="*/ 0 60000 65536"/>
                  <a:gd name="T15" fmla="*/ 0 w 223"/>
                  <a:gd name="T16" fmla="*/ 0 h 23"/>
                  <a:gd name="T17" fmla="*/ 223 w 223"/>
                  <a:gd name="T18" fmla="*/ 23 h 23"/>
                </a:gdLst>
                <a:ahLst/>
                <a:cxnLst>
                  <a:cxn ang="T10">
                    <a:pos x="T0" y="T1"/>
                  </a:cxn>
                  <a:cxn ang="T11">
                    <a:pos x="T2" y="T3"/>
                  </a:cxn>
                  <a:cxn ang="T12">
                    <a:pos x="T4" y="T5"/>
                  </a:cxn>
                  <a:cxn ang="T13">
                    <a:pos x="T6" y="T7"/>
                  </a:cxn>
                  <a:cxn ang="T14">
                    <a:pos x="T8" y="T9"/>
                  </a:cxn>
                </a:cxnLst>
                <a:rect l="T15" t="T16" r="T17" b="T18"/>
                <a:pathLst>
                  <a:path w="223" h="23">
                    <a:moveTo>
                      <a:pt x="0" y="23"/>
                    </a:moveTo>
                    <a:lnTo>
                      <a:pt x="27" y="0"/>
                    </a:lnTo>
                    <a:lnTo>
                      <a:pt x="196" y="0"/>
                    </a:lnTo>
                    <a:lnTo>
                      <a:pt x="223" y="23"/>
                    </a:lnTo>
                    <a:lnTo>
                      <a:pt x="0" y="23"/>
                    </a:lnTo>
                    <a:close/>
                  </a:path>
                </a:pathLst>
              </a:custGeom>
              <a:solidFill>
                <a:srgbClr val="000000"/>
              </a:solidFill>
              <a:ln w="9525">
                <a:noFill/>
                <a:round/>
              </a:ln>
            </p:spPr>
            <p:txBody>
              <a:bodyPr/>
              <a:lstStyle/>
              <a:p>
                <a:endParaRPr lang="zh-CN" altLang="en-US"/>
              </a:p>
            </p:txBody>
          </p:sp>
          <p:sp>
            <p:nvSpPr>
              <p:cNvPr id="69836" name="Rectangle 359"/>
              <p:cNvSpPr>
                <a:spLocks noChangeArrowheads="1"/>
              </p:cNvSpPr>
              <p:nvPr/>
            </p:nvSpPr>
            <p:spPr bwMode="auto">
              <a:xfrm>
                <a:off x="1877" y="622"/>
                <a:ext cx="223" cy="176"/>
              </a:xfrm>
              <a:prstGeom prst="rect">
                <a:avLst/>
              </a:prstGeom>
              <a:solidFill>
                <a:srgbClr val="000000"/>
              </a:solidFill>
              <a:ln w="9525">
                <a:noFill/>
                <a:miter lim="800000"/>
              </a:ln>
            </p:spPr>
            <p:txBody>
              <a:bodyPr/>
              <a:lstStyle/>
              <a:p>
                <a:endParaRPr lang="zh-CN" altLang="en-US"/>
              </a:p>
            </p:txBody>
          </p:sp>
          <p:sp>
            <p:nvSpPr>
              <p:cNvPr id="69837" name="Rectangle 360"/>
              <p:cNvSpPr>
                <a:spLocks noChangeArrowheads="1"/>
              </p:cNvSpPr>
              <p:nvPr/>
            </p:nvSpPr>
            <p:spPr bwMode="auto">
              <a:xfrm>
                <a:off x="1832" y="810"/>
                <a:ext cx="314" cy="78"/>
              </a:xfrm>
              <a:prstGeom prst="rect">
                <a:avLst/>
              </a:prstGeom>
              <a:solidFill>
                <a:srgbClr val="000000"/>
              </a:solidFill>
              <a:ln w="9525">
                <a:noFill/>
                <a:miter lim="800000"/>
              </a:ln>
            </p:spPr>
            <p:txBody>
              <a:bodyPr/>
              <a:lstStyle/>
              <a:p>
                <a:endParaRPr lang="zh-CN" altLang="en-US"/>
              </a:p>
            </p:txBody>
          </p:sp>
          <p:sp>
            <p:nvSpPr>
              <p:cNvPr id="69838" name="Rectangle 361"/>
              <p:cNvSpPr>
                <a:spLocks noChangeArrowheads="1"/>
              </p:cNvSpPr>
              <p:nvPr/>
            </p:nvSpPr>
            <p:spPr bwMode="auto">
              <a:xfrm>
                <a:off x="1898" y="644"/>
                <a:ext cx="182" cy="135"/>
              </a:xfrm>
              <a:prstGeom prst="rect">
                <a:avLst/>
              </a:prstGeom>
              <a:solidFill>
                <a:srgbClr val="000000"/>
              </a:solidFill>
              <a:ln w="9525">
                <a:noFill/>
                <a:miter lim="800000"/>
              </a:ln>
            </p:spPr>
            <p:txBody>
              <a:bodyPr/>
              <a:lstStyle/>
              <a:p>
                <a:endParaRPr lang="zh-CN" altLang="en-US"/>
              </a:p>
            </p:txBody>
          </p:sp>
          <p:sp>
            <p:nvSpPr>
              <p:cNvPr id="69839" name="Line 362"/>
              <p:cNvSpPr>
                <a:spLocks noChangeShapeType="1"/>
              </p:cNvSpPr>
              <p:nvPr/>
            </p:nvSpPr>
            <p:spPr bwMode="auto">
              <a:xfrm flipH="1">
                <a:off x="2047" y="840"/>
                <a:ext cx="74" cy="1"/>
              </a:xfrm>
              <a:prstGeom prst="line">
                <a:avLst/>
              </a:prstGeom>
              <a:noFill/>
              <a:ln w="9525">
                <a:solidFill>
                  <a:srgbClr val="000000"/>
                </a:solidFill>
                <a:round/>
              </a:ln>
            </p:spPr>
            <p:txBody>
              <a:bodyPr/>
              <a:lstStyle/>
              <a:p>
                <a:endParaRPr lang="zh-CN" altLang="en-US"/>
              </a:p>
            </p:txBody>
          </p:sp>
          <p:grpSp>
            <p:nvGrpSpPr>
              <p:cNvPr id="69840" name="Group 363"/>
              <p:cNvGrpSpPr/>
              <p:nvPr/>
            </p:nvGrpSpPr>
            <p:grpSpPr bwMode="auto">
              <a:xfrm>
                <a:off x="1821" y="895"/>
                <a:ext cx="335" cy="50"/>
                <a:chOff x="1821" y="895"/>
                <a:chExt cx="335" cy="50"/>
              </a:xfrm>
            </p:grpSpPr>
            <p:sp>
              <p:nvSpPr>
                <p:cNvPr id="69841" name="Freeform 364"/>
                <p:cNvSpPr/>
                <p:nvPr/>
              </p:nvSpPr>
              <p:spPr bwMode="auto">
                <a:xfrm>
                  <a:off x="1821" y="895"/>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 name="T10" fmla="*/ 0 60000 65536"/>
                    <a:gd name="T11" fmla="*/ 0 60000 65536"/>
                    <a:gd name="T12" fmla="*/ 0 60000 65536"/>
                    <a:gd name="T13" fmla="*/ 0 60000 65536"/>
                    <a:gd name="T14" fmla="*/ 0 60000 65536"/>
                    <a:gd name="T15" fmla="*/ 0 w 335"/>
                    <a:gd name="T16" fmla="*/ 0 h 38"/>
                    <a:gd name="T17" fmla="*/ 335 w 335"/>
                    <a:gd name="T18" fmla="*/ 38 h 38"/>
                  </a:gdLst>
                  <a:ahLst/>
                  <a:cxnLst>
                    <a:cxn ang="T10">
                      <a:pos x="T0" y="T1"/>
                    </a:cxn>
                    <a:cxn ang="T11">
                      <a:pos x="T2" y="T3"/>
                    </a:cxn>
                    <a:cxn ang="T12">
                      <a:pos x="T4" y="T5"/>
                    </a:cxn>
                    <a:cxn ang="T13">
                      <a:pos x="T6" y="T7"/>
                    </a:cxn>
                    <a:cxn ang="T14">
                      <a:pos x="T8" y="T9"/>
                    </a:cxn>
                  </a:cxnLst>
                  <a:rect l="T15" t="T16" r="T17" b="T18"/>
                  <a:pathLst>
                    <a:path w="335" h="38">
                      <a:moveTo>
                        <a:pt x="0" y="38"/>
                      </a:moveTo>
                      <a:lnTo>
                        <a:pt x="40" y="0"/>
                      </a:lnTo>
                      <a:lnTo>
                        <a:pt x="296" y="0"/>
                      </a:lnTo>
                      <a:lnTo>
                        <a:pt x="335" y="38"/>
                      </a:lnTo>
                      <a:lnTo>
                        <a:pt x="0" y="38"/>
                      </a:lnTo>
                      <a:close/>
                    </a:path>
                  </a:pathLst>
                </a:custGeom>
                <a:solidFill>
                  <a:srgbClr val="000000"/>
                </a:solidFill>
                <a:ln w="9525">
                  <a:noFill/>
                  <a:round/>
                </a:ln>
              </p:spPr>
              <p:txBody>
                <a:bodyPr/>
                <a:lstStyle/>
                <a:p>
                  <a:endParaRPr lang="zh-CN" altLang="en-US"/>
                </a:p>
              </p:txBody>
            </p:sp>
            <p:sp>
              <p:nvSpPr>
                <p:cNvPr id="69842" name="Freeform 365"/>
                <p:cNvSpPr/>
                <p:nvPr/>
              </p:nvSpPr>
              <p:spPr bwMode="auto">
                <a:xfrm>
                  <a:off x="1821" y="895"/>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 name="T10" fmla="*/ 0 60000 65536"/>
                    <a:gd name="T11" fmla="*/ 0 60000 65536"/>
                    <a:gd name="T12" fmla="*/ 0 60000 65536"/>
                    <a:gd name="T13" fmla="*/ 0 60000 65536"/>
                    <a:gd name="T14" fmla="*/ 0 60000 65536"/>
                    <a:gd name="T15" fmla="*/ 0 w 335"/>
                    <a:gd name="T16" fmla="*/ 0 h 38"/>
                    <a:gd name="T17" fmla="*/ 335 w 335"/>
                    <a:gd name="T18" fmla="*/ 38 h 38"/>
                  </a:gdLst>
                  <a:ahLst/>
                  <a:cxnLst>
                    <a:cxn ang="T10">
                      <a:pos x="T0" y="T1"/>
                    </a:cxn>
                    <a:cxn ang="T11">
                      <a:pos x="T2" y="T3"/>
                    </a:cxn>
                    <a:cxn ang="T12">
                      <a:pos x="T4" y="T5"/>
                    </a:cxn>
                    <a:cxn ang="T13">
                      <a:pos x="T6" y="T7"/>
                    </a:cxn>
                    <a:cxn ang="T14">
                      <a:pos x="T8" y="T9"/>
                    </a:cxn>
                  </a:cxnLst>
                  <a:rect l="T15" t="T16" r="T17" b="T18"/>
                  <a:pathLst>
                    <a:path w="335" h="38">
                      <a:moveTo>
                        <a:pt x="0" y="38"/>
                      </a:moveTo>
                      <a:lnTo>
                        <a:pt x="40" y="0"/>
                      </a:lnTo>
                      <a:lnTo>
                        <a:pt x="296" y="0"/>
                      </a:lnTo>
                      <a:lnTo>
                        <a:pt x="335" y="38"/>
                      </a:lnTo>
                      <a:lnTo>
                        <a:pt x="0" y="38"/>
                      </a:lnTo>
                      <a:close/>
                    </a:path>
                  </a:pathLst>
                </a:custGeom>
                <a:solidFill>
                  <a:srgbClr val="000000"/>
                </a:solidFill>
                <a:ln w="9525">
                  <a:noFill/>
                  <a:round/>
                </a:ln>
              </p:spPr>
              <p:txBody>
                <a:bodyPr/>
                <a:lstStyle/>
                <a:p>
                  <a:endParaRPr lang="zh-CN" altLang="en-US"/>
                </a:p>
              </p:txBody>
            </p:sp>
            <p:sp>
              <p:nvSpPr>
                <p:cNvPr id="69843" name="Rectangle 366"/>
                <p:cNvSpPr>
                  <a:spLocks noChangeArrowheads="1"/>
                </p:cNvSpPr>
                <p:nvPr/>
              </p:nvSpPr>
              <p:spPr bwMode="auto">
                <a:xfrm>
                  <a:off x="1823" y="931"/>
                  <a:ext cx="331" cy="14"/>
                </a:xfrm>
                <a:prstGeom prst="rect">
                  <a:avLst/>
                </a:prstGeom>
                <a:solidFill>
                  <a:srgbClr val="000000"/>
                </a:solidFill>
                <a:ln w="9525">
                  <a:noFill/>
                  <a:miter lim="800000"/>
                </a:ln>
              </p:spPr>
              <p:txBody>
                <a:bodyPr/>
                <a:lstStyle/>
                <a:p>
                  <a:endParaRPr lang="zh-CN" altLang="en-US"/>
                </a:p>
              </p:txBody>
            </p:sp>
          </p:grpSp>
        </p:grpSp>
        <p:grpSp>
          <p:nvGrpSpPr>
            <p:cNvPr id="69819" name="Group 367"/>
            <p:cNvGrpSpPr/>
            <p:nvPr/>
          </p:nvGrpSpPr>
          <p:grpSpPr bwMode="auto">
            <a:xfrm>
              <a:off x="1813" y="593"/>
              <a:ext cx="335" cy="346"/>
              <a:chOff x="1813" y="593"/>
              <a:chExt cx="335" cy="346"/>
            </a:xfrm>
          </p:grpSpPr>
          <p:sp>
            <p:nvSpPr>
              <p:cNvPr id="69820" name="Freeform 368"/>
              <p:cNvSpPr/>
              <p:nvPr/>
            </p:nvSpPr>
            <p:spPr bwMode="auto">
              <a:xfrm>
                <a:off x="1821" y="772"/>
                <a:ext cx="316" cy="34"/>
              </a:xfrm>
              <a:custGeom>
                <a:avLst/>
                <a:gdLst>
                  <a:gd name="T0" fmla="*/ 0 w 316"/>
                  <a:gd name="T1" fmla="*/ 34 h 34"/>
                  <a:gd name="T2" fmla="*/ 38 w 316"/>
                  <a:gd name="T3" fmla="*/ 0 h 34"/>
                  <a:gd name="T4" fmla="*/ 279 w 316"/>
                  <a:gd name="T5" fmla="*/ 0 h 34"/>
                  <a:gd name="T6" fmla="*/ 316 w 316"/>
                  <a:gd name="T7" fmla="*/ 34 h 34"/>
                  <a:gd name="T8" fmla="*/ 0 w 316"/>
                  <a:gd name="T9" fmla="*/ 34 h 34"/>
                  <a:gd name="T10" fmla="*/ 0 60000 65536"/>
                  <a:gd name="T11" fmla="*/ 0 60000 65536"/>
                  <a:gd name="T12" fmla="*/ 0 60000 65536"/>
                  <a:gd name="T13" fmla="*/ 0 60000 65536"/>
                  <a:gd name="T14" fmla="*/ 0 60000 65536"/>
                  <a:gd name="T15" fmla="*/ 0 w 316"/>
                  <a:gd name="T16" fmla="*/ 0 h 34"/>
                  <a:gd name="T17" fmla="*/ 316 w 316"/>
                  <a:gd name="T18" fmla="*/ 34 h 34"/>
                </a:gdLst>
                <a:ahLst/>
                <a:cxnLst>
                  <a:cxn ang="T10">
                    <a:pos x="T0" y="T1"/>
                  </a:cxn>
                  <a:cxn ang="T11">
                    <a:pos x="T2" y="T3"/>
                  </a:cxn>
                  <a:cxn ang="T12">
                    <a:pos x="T4" y="T5"/>
                  </a:cxn>
                  <a:cxn ang="T13">
                    <a:pos x="T6" y="T7"/>
                  </a:cxn>
                  <a:cxn ang="T14">
                    <a:pos x="T8" y="T9"/>
                  </a:cxn>
                </a:cxnLst>
                <a:rect l="T15" t="T16" r="T17" b="T18"/>
                <a:pathLst>
                  <a:path w="316" h="34">
                    <a:moveTo>
                      <a:pt x="0" y="34"/>
                    </a:moveTo>
                    <a:lnTo>
                      <a:pt x="38" y="0"/>
                    </a:lnTo>
                    <a:lnTo>
                      <a:pt x="279" y="0"/>
                    </a:lnTo>
                    <a:lnTo>
                      <a:pt x="316" y="34"/>
                    </a:lnTo>
                    <a:lnTo>
                      <a:pt x="0" y="34"/>
                    </a:lnTo>
                    <a:close/>
                  </a:path>
                </a:pathLst>
              </a:custGeom>
              <a:solidFill>
                <a:srgbClr val="C9C9B6"/>
              </a:solidFill>
              <a:ln w="9525">
                <a:noFill/>
                <a:round/>
              </a:ln>
            </p:spPr>
            <p:txBody>
              <a:bodyPr/>
              <a:lstStyle/>
              <a:p>
                <a:endParaRPr lang="zh-CN" altLang="en-US"/>
              </a:p>
            </p:txBody>
          </p:sp>
          <p:sp>
            <p:nvSpPr>
              <p:cNvPr id="69821" name="Freeform 369"/>
              <p:cNvSpPr/>
              <p:nvPr/>
            </p:nvSpPr>
            <p:spPr bwMode="auto">
              <a:xfrm>
                <a:off x="1821" y="772"/>
                <a:ext cx="316" cy="34"/>
              </a:xfrm>
              <a:custGeom>
                <a:avLst/>
                <a:gdLst>
                  <a:gd name="T0" fmla="*/ 0 w 316"/>
                  <a:gd name="T1" fmla="*/ 34 h 34"/>
                  <a:gd name="T2" fmla="*/ 38 w 316"/>
                  <a:gd name="T3" fmla="*/ 0 h 34"/>
                  <a:gd name="T4" fmla="*/ 279 w 316"/>
                  <a:gd name="T5" fmla="*/ 0 h 34"/>
                  <a:gd name="T6" fmla="*/ 316 w 316"/>
                  <a:gd name="T7" fmla="*/ 34 h 34"/>
                  <a:gd name="T8" fmla="*/ 0 w 316"/>
                  <a:gd name="T9" fmla="*/ 34 h 34"/>
                  <a:gd name="T10" fmla="*/ 0 60000 65536"/>
                  <a:gd name="T11" fmla="*/ 0 60000 65536"/>
                  <a:gd name="T12" fmla="*/ 0 60000 65536"/>
                  <a:gd name="T13" fmla="*/ 0 60000 65536"/>
                  <a:gd name="T14" fmla="*/ 0 60000 65536"/>
                  <a:gd name="T15" fmla="*/ 0 w 316"/>
                  <a:gd name="T16" fmla="*/ 0 h 34"/>
                  <a:gd name="T17" fmla="*/ 316 w 316"/>
                  <a:gd name="T18" fmla="*/ 34 h 34"/>
                </a:gdLst>
                <a:ahLst/>
                <a:cxnLst>
                  <a:cxn ang="T10">
                    <a:pos x="T0" y="T1"/>
                  </a:cxn>
                  <a:cxn ang="T11">
                    <a:pos x="T2" y="T3"/>
                  </a:cxn>
                  <a:cxn ang="T12">
                    <a:pos x="T4" y="T5"/>
                  </a:cxn>
                  <a:cxn ang="T13">
                    <a:pos x="T6" y="T7"/>
                  </a:cxn>
                  <a:cxn ang="T14">
                    <a:pos x="T8" y="T9"/>
                  </a:cxn>
                </a:cxnLst>
                <a:rect l="T15" t="T16" r="T17" b="T18"/>
                <a:pathLst>
                  <a:path w="316" h="34">
                    <a:moveTo>
                      <a:pt x="0" y="34"/>
                    </a:moveTo>
                    <a:lnTo>
                      <a:pt x="38" y="0"/>
                    </a:lnTo>
                    <a:lnTo>
                      <a:pt x="279" y="0"/>
                    </a:lnTo>
                    <a:lnTo>
                      <a:pt x="316" y="34"/>
                    </a:lnTo>
                    <a:lnTo>
                      <a:pt x="0" y="34"/>
                    </a:lnTo>
                    <a:close/>
                  </a:path>
                </a:pathLst>
              </a:custGeom>
              <a:solidFill>
                <a:srgbClr val="C9C9B6"/>
              </a:solidFill>
              <a:ln w="9525">
                <a:noFill/>
                <a:round/>
              </a:ln>
            </p:spPr>
            <p:txBody>
              <a:bodyPr/>
              <a:lstStyle/>
              <a:p>
                <a:endParaRPr lang="zh-CN" altLang="en-US"/>
              </a:p>
            </p:txBody>
          </p:sp>
          <p:sp>
            <p:nvSpPr>
              <p:cNvPr id="69822" name="Freeform 370"/>
              <p:cNvSpPr/>
              <p:nvPr/>
            </p:nvSpPr>
            <p:spPr bwMode="auto">
              <a:xfrm>
                <a:off x="1869" y="593"/>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 name="T10" fmla="*/ 0 60000 65536"/>
                  <a:gd name="T11" fmla="*/ 0 60000 65536"/>
                  <a:gd name="T12" fmla="*/ 0 60000 65536"/>
                  <a:gd name="T13" fmla="*/ 0 60000 65536"/>
                  <a:gd name="T14" fmla="*/ 0 60000 65536"/>
                  <a:gd name="T15" fmla="*/ 0 w 223"/>
                  <a:gd name="T16" fmla="*/ 0 h 23"/>
                  <a:gd name="T17" fmla="*/ 223 w 223"/>
                  <a:gd name="T18" fmla="*/ 23 h 23"/>
                </a:gdLst>
                <a:ahLst/>
                <a:cxnLst>
                  <a:cxn ang="T10">
                    <a:pos x="T0" y="T1"/>
                  </a:cxn>
                  <a:cxn ang="T11">
                    <a:pos x="T2" y="T3"/>
                  </a:cxn>
                  <a:cxn ang="T12">
                    <a:pos x="T4" y="T5"/>
                  </a:cxn>
                  <a:cxn ang="T13">
                    <a:pos x="T6" y="T7"/>
                  </a:cxn>
                  <a:cxn ang="T14">
                    <a:pos x="T8" y="T9"/>
                  </a:cxn>
                </a:cxnLst>
                <a:rect l="T15" t="T16" r="T17" b="T18"/>
                <a:pathLst>
                  <a:path w="223" h="23">
                    <a:moveTo>
                      <a:pt x="0" y="23"/>
                    </a:moveTo>
                    <a:lnTo>
                      <a:pt x="27" y="0"/>
                    </a:lnTo>
                    <a:lnTo>
                      <a:pt x="196" y="0"/>
                    </a:lnTo>
                    <a:lnTo>
                      <a:pt x="223" y="23"/>
                    </a:lnTo>
                    <a:lnTo>
                      <a:pt x="0" y="23"/>
                    </a:lnTo>
                    <a:close/>
                  </a:path>
                </a:pathLst>
              </a:custGeom>
              <a:solidFill>
                <a:srgbClr val="C9C9B6"/>
              </a:solidFill>
              <a:ln w="9525">
                <a:noFill/>
                <a:round/>
              </a:ln>
            </p:spPr>
            <p:txBody>
              <a:bodyPr/>
              <a:lstStyle/>
              <a:p>
                <a:endParaRPr lang="zh-CN" altLang="en-US"/>
              </a:p>
            </p:txBody>
          </p:sp>
          <p:sp>
            <p:nvSpPr>
              <p:cNvPr id="69823" name="Freeform 371"/>
              <p:cNvSpPr/>
              <p:nvPr/>
            </p:nvSpPr>
            <p:spPr bwMode="auto">
              <a:xfrm>
                <a:off x="1869" y="593"/>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 name="T10" fmla="*/ 0 60000 65536"/>
                  <a:gd name="T11" fmla="*/ 0 60000 65536"/>
                  <a:gd name="T12" fmla="*/ 0 60000 65536"/>
                  <a:gd name="T13" fmla="*/ 0 60000 65536"/>
                  <a:gd name="T14" fmla="*/ 0 60000 65536"/>
                  <a:gd name="T15" fmla="*/ 0 w 223"/>
                  <a:gd name="T16" fmla="*/ 0 h 23"/>
                  <a:gd name="T17" fmla="*/ 223 w 223"/>
                  <a:gd name="T18" fmla="*/ 23 h 23"/>
                </a:gdLst>
                <a:ahLst/>
                <a:cxnLst>
                  <a:cxn ang="T10">
                    <a:pos x="T0" y="T1"/>
                  </a:cxn>
                  <a:cxn ang="T11">
                    <a:pos x="T2" y="T3"/>
                  </a:cxn>
                  <a:cxn ang="T12">
                    <a:pos x="T4" y="T5"/>
                  </a:cxn>
                  <a:cxn ang="T13">
                    <a:pos x="T6" y="T7"/>
                  </a:cxn>
                  <a:cxn ang="T14">
                    <a:pos x="T8" y="T9"/>
                  </a:cxn>
                </a:cxnLst>
                <a:rect l="T15" t="T16" r="T17" b="T18"/>
                <a:pathLst>
                  <a:path w="223" h="23">
                    <a:moveTo>
                      <a:pt x="0" y="23"/>
                    </a:moveTo>
                    <a:lnTo>
                      <a:pt x="27" y="0"/>
                    </a:lnTo>
                    <a:lnTo>
                      <a:pt x="196" y="0"/>
                    </a:lnTo>
                    <a:lnTo>
                      <a:pt x="223" y="23"/>
                    </a:lnTo>
                    <a:lnTo>
                      <a:pt x="0" y="23"/>
                    </a:lnTo>
                    <a:close/>
                  </a:path>
                </a:pathLst>
              </a:custGeom>
              <a:solidFill>
                <a:srgbClr val="C9C9B6"/>
              </a:solidFill>
              <a:ln w="9525">
                <a:noFill/>
                <a:round/>
              </a:ln>
            </p:spPr>
            <p:txBody>
              <a:bodyPr/>
              <a:lstStyle/>
              <a:p>
                <a:endParaRPr lang="zh-CN" altLang="en-US"/>
              </a:p>
            </p:txBody>
          </p:sp>
          <p:sp>
            <p:nvSpPr>
              <p:cNvPr id="69824" name="Rectangle 372"/>
              <p:cNvSpPr>
                <a:spLocks noChangeArrowheads="1"/>
              </p:cNvSpPr>
              <p:nvPr/>
            </p:nvSpPr>
            <p:spPr bwMode="auto">
              <a:xfrm>
                <a:off x="1869" y="616"/>
                <a:ext cx="223" cy="175"/>
              </a:xfrm>
              <a:prstGeom prst="rect">
                <a:avLst/>
              </a:prstGeom>
              <a:solidFill>
                <a:srgbClr val="B7B79D"/>
              </a:solidFill>
              <a:ln w="9525">
                <a:noFill/>
                <a:miter lim="800000"/>
              </a:ln>
            </p:spPr>
            <p:txBody>
              <a:bodyPr/>
              <a:lstStyle/>
              <a:p>
                <a:endParaRPr lang="zh-CN" altLang="en-US"/>
              </a:p>
            </p:txBody>
          </p:sp>
          <p:sp>
            <p:nvSpPr>
              <p:cNvPr id="69825" name="Rectangle 373"/>
              <p:cNvSpPr>
                <a:spLocks noChangeArrowheads="1"/>
              </p:cNvSpPr>
              <p:nvPr/>
            </p:nvSpPr>
            <p:spPr bwMode="auto">
              <a:xfrm>
                <a:off x="1823" y="804"/>
                <a:ext cx="314" cy="78"/>
              </a:xfrm>
              <a:prstGeom prst="rect">
                <a:avLst/>
              </a:prstGeom>
              <a:solidFill>
                <a:srgbClr val="B7B79D"/>
              </a:solidFill>
              <a:ln w="9525">
                <a:noFill/>
                <a:miter lim="800000"/>
              </a:ln>
            </p:spPr>
            <p:txBody>
              <a:bodyPr/>
              <a:lstStyle/>
              <a:p>
                <a:endParaRPr lang="zh-CN" altLang="en-US"/>
              </a:p>
            </p:txBody>
          </p:sp>
          <p:sp>
            <p:nvSpPr>
              <p:cNvPr id="69826" name="Rectangle 374"/>
              <p:cNvSpPr>
                <a:spLocks noChangeArrowheads="1"/>
              </p:cNvSpPr>
              <p:nvPr/>
            </p:nvSpPr>
            <p:spPr bwMode="auto">
              <a:xfrm>
                <a:off x="1890" y="637"/>
                <a:ext cx="181" cy="135"/>
              </a:xfrm>
              <a:prstGeom prst="rect">
                <a:avLst/>
              </a:prstGeom>
              <a:solidFill>
                <a:srgbClr val="FFFFFF"/>
              </a:solidFill>
              <a:ln w="9525">
                <a:noFill/>
                <a:miter lim="800000"/>
              </a:ln>
            </p:spPr>
            <p:txBody>
              <a:bodyPr/>
              <a:lstStyle/>
              <a:p>
                <a:endParaRPr lang="zh-CN" altLang="en-US"/>
              </a:p>
            </p:txBody>
          </p:sp>
          <p:sp>
            <p:nvSpPr>
              <p:cNvPr id="69827" name="Line 375"/>
              <p:cNvSpPr>
                <a:spLocks noChangeShapeType="1"/>
              </p:cNvSpPr>
              <p:nvPr/>
            </p:nvSpPr>
            <p:spPr bwMode="auto">
              <a:xfrm flipH="1">
                <a:off x="2038" y="834"/>
                <a:ext cx="75" cy="1"/>
              </a:xfrm>
              <a:prstGeom prst="line">
                <a:avLst/>
              </a:prstGeom>
              <a:noFill/>
              <a:ln w="9525">
                <a:solidFill>
                  <a:srgbClr val="000000"/>
                </a:solidFill>
                <a:round/>
              </a:ln>
            </p:spPr>
            <p:txBody>
              <a:bodyPr/>
              <a:lstStyle/>
              <a:p>
                <a:endParaRPr lang="zh-CN" altLang="en-US"/>
              </a:p>
            </p:txBody>
          </p:sp>
          <p:grpSp>
            <p:nvGrpSpPr>
              <p:cNvPr id="69828" name="Group 376"/>
              <p:cNvGrpSpPr/>
              <p:nvPr/>
            </p:nvGrpSpPr>
            <p:grpSpPr bwMode="auto">
              <a:xfrm>
                <a:off x="1813" y="888"/>
                <a:ext cx="335" cy="51"/>
                <a:chOff x="1813" y="888"/>
                <a:chExt cx="335" cy="51"/>
              </a:xfrm>
            </p:grpSpPr>
            <p:sp>
              <p:nvSpPr>
                <p:cNvPr id="69829" name="Freeform 377"/>
                <p:cNvSpPr/>
                <p:nvPr/>
              </p:nvSpPr>
              <p:spPr bwMode="auto">
                <a:xfrm>
                  <a:off x="1813" y="888"/>
                  <a:ext cx="335" cy="38"/>
                </a:xfrm>
                <a:custGeom>
                  <a:avLst/>
                  <a:gdLst>
                    <a:gd name="T0" fmla="*/ 0 w 335"/>
                    <a:gd name="T1" fmla="*/ 38 h 38"/>
                    <a:gd name="T2" fmla="*/ 39 w 335"/>
                    <a:gd name="T3" fmla="*/ 0 h 38"/>
                    <a:gd name="T4" fmla="*/ 295 w 335"/>
                    <a:gd name="T5" fmla="*/ 0 h 38"/>
                    <a:gd name="T6" fmla="*/ 335 w 335"/>
                    <a:gd name="T7" fmla="*/ 38 h 38"/>
                    <a:gd name="T8" fmla="*/ 0 w 335"/>
                    <a:gd name="T9" fmla="*/ 38 h 38"/>
                    <a:gd name="T10" fmla="*/ 0 60000 65536"/>
                    <a:gd name="T11" fmla="*/ 0 60000 65536"/>
                    <a:gd name="T12" fmla="*/ 0 60000 65536"/>
                    <a:gd name="T13" fmla="*/ 0 60000 65536"/>
                    <a:gd name="T14" fmla="*/ 0 60000 65536"/>
                    <a:gd name="T15" fmla="*/ 0 w 335"/>
                    <a:gd name="T16" fmla="*/ 0 h 38"/>
                    <a:gd name="T17" fmla="*/ 335 w 335"/>
                    <a:gd name="T18" fmla="*/ 38 h 38"/>
                  </a:gdLst>
                  <a:ahLst/>
                  <a:cxnLst>
                    <a:cxn ang="T10">
                      <a:pos x="T0" y="T1"/>
                    </a:cxn>
                    <a:cxn ang="T11">
                      <a:pos x="T2" y="T3"/>
                    </a:cxn>
                    <a:cxn ang="T12">
                      <a:pos x="T4" y="T5"/>
                    </a:cxn>
                    <a:cxn ang="T13">
                      <a:pos x="T6" y="T7"/>
                    </a:cxn>
                    <a:cxn ang="T14">
                      <a:pos x="T8" y="T9"/>
                    </a:cxn>
                  </a:cxnLst>
                  <a:rect l="T15" t="T16" r="T17" b="T18"/>
                  <a:pathLst>
                    <a:path w="335" h="38">
                      <a:moveTo>
                        <a:pt x="0" y="38"/>
                      </a:moveTo>
                      <a:lnTo>
                        <a:pt x="39" y="0"/>
                      </a:lnTo>
                      <a:lnTo>
                        <a:pt x="295" y="0"/>
                      </a:lnTo>
                      <a:lnTo>
                        <a:pt x="335" y="38"/>
                      </a:lnTo>
                      <a:lnTo>
                        <a:pt x="0" y="38"/>
                      </a:lnTo>
                      <a:close/>
                    </a:path>
                  </a:pathLst>
                </a:custGeom>
                <a:solidFill>
                  <a:srgbClr val="C9C9B6"/>
                </a:solidFill>
                <a:ln w="9525">
                  <a:noFill/>
                  <a:round/>
                </a:ln>
              </p:spPr>
              <p:txBody>
                <a:bodyPr/>
                <a:lstStyle/>
                <a:p>
                  <a:endParaRPr lang="zh-CN" altLang="en-US"/>
                </a:p>
              </p:txBody>
            </p:sp>
            <p:sp>
              <p:nvSpPr>
                <p:cNvPr id="69830" name="Freeform 378"/>
                <p:cNvSpPr/>
                <p:nvPr/>
              </p:nvSpPr>
              <p:spPr bwMode="auto">
                <a:xfrm>
                  <a:off x="1813" y="888"/>
                  <a:ext cx="335" cy="38"/>
                </a:xfrm>
                <a:custGeom>
                  <a:avLst/>
                  <a:gdLst>
                    <a:gd name="T0" fmla="*/ 0 w 335"/>
                    <a:gd name="T1" fmla="*/ 38 h 38"/>
                    <a:gd name="T2" fmla="*/ 39 w 335"/>
                    <a:gd name="T3" fmla="*/ 0 h 38"/>
                    <a:gd name="T4" fmla="*/ 295 w 335"/>
                    <a:gd name="T5" fmla="*/ 0 h 38"/>
                    <a:gd name="T6" fmla="*/ 335 w 335"/>
                    <a:gd name="T7" fmla="*/ 38 h 38"/>
                    <a:gd name="T8" fmla="*/ 0 w 335"/>
                    <a:gd name="T9" fmla="*/ 38 h 38"/>
                    <a:gd name="T10" fmla="*/ 0 60000 65536"/>
                    <a:gd name="T11" fmla="*/ 0 60000 65536"/>
                    <a:gd name="T12" fmla="*/ 0 60000 65536"/>
                    <a:gd name="T13" fmla="*/ 0 60000 65536"/>
                    <a:gd name="T14" fmla="*/ 0 60000 65536"/>
                    <a:gd name="T15" fmla="*/ 0 w 335"/>
                    <a:gd name="T16" fmla="*/ 0 h 38"/>
                    <a:gd name="T17" fmla="*/ 335 w 335"/>
                    <a:gd name="T18" fmla="*/ 38 h 38"/>
                  </a:gdLst>
                  <a:ahLst/>
                  <a:cxnLst>
                    <a:cxn ang="T10">
                      <a:pos x="T0" y="T1"/>
                    </a:cxn>
                    <a:cxn ang="T11">
                      <a:pos x="T2" y="T3"/>
                    </a:cxn>
                    <a:cxn ang="T12">
                      <a:pos x="T4" y="T5"/>
                    </a:cxn>
                    <a:cxn ang="T13">
                      <a:pos x="T6" y="T7"/>
                    </a:cxn>
                    <a:cxn ang="T14">
                      <a:pos x="T8" y="T9"/>
                    </a:cxn>
                  </a:cxnLst>
                  <a:rect l="T15" t="T16" r="T17" b="T18"/>
                  <a:pathLst>
                    <a:path w="335" h="38">
                      <a:moveTo>
                        <a:pt x="0" y="38"/>
                      </a:moveTo>
                      <a:lnTo>
                        <a:pt x="39" y="0"/>
                      </a:lnTo>
                      <a:lnTo>
                        <a:pt x="295" y="0"/>
                      </a:lnTo>
                      <a:lnTo>
                        <a:pt x="335" y="38"/>
                      </a:lnTo>
                      <a:lnTo>
                        <a:pt x="0" y="38"/>
                      </a:lnTo>
                      <a:close/>
                    </a:path>
                  </a:pathLst>
                </a:custGeom>
                <a:solidFill>
                  <a:srgbClr val="C9C9B6"/>
                </a:solidFill>
                <a:ln w="9525">
                  <a:noFill/>
                  <a:round/>
                </a:ln>
              </p:spPr>
              <p:txBody>
                <a:bodyPr/>
                <a:lstStyle/>
                <a:p>
                  <a:endParaRPr lang="zh-CN" altLang="en-US"/>
                </a:p>
              </p:txBody>
            </p:sp>
            <p:sp>
              <p:nvSpPr>
                <p:cNvPr id="69831" name="Rectangle 379"/>
                <p:cNvSpPr>
                  <a:spLocks noChangeArrowheads="1"/>
                </p:cNvSpPr>
                <p:nvPr/>
              </p:nvSpPr>
              <p:spPr bwMode="auto">
                <a:xfrm>
                  <a:off x="1815" y="924"/>
                  <a:ext cx="331" cy="15"/>
                </a:xfrm>
                <a:prstGeom prst="rect">
                  <a:avLst/>
                </a:prstGeom>
                <a:solidFill>
                  <a:srgbClr val="BAB79D"/>
                </a:solidFill>
                <a:ln w="9525">
                  <a:noFill/>
                  <a:miter lim="800000"/>
                </a:ln>
              </p:spPr>
              <p:txBody>
                <a:bodyPr/>
                <a:lstStyle/>
                <a:p>
                  <a:endParaRPr lang="zh-CN" altLang="en-US"/>
                </a:p>
              </p:txBody>
            </p:sp>
          </p:grpSp>
        </p:grpSp>
      </p:grpSp>
      <p:sp>
        <p:nvSpPr>
          <p:cNvPr id="69755" name="Line 380"/>
          <p:cNvSpPr>
            <a:spLocks noChangeShapeType="1"/>
          </p:cNvSpPr>
          <p:nvPr/>
        </p:nvSpPr>
        <p:spPr bwMode="auto">
          <a:xfrm>
            <a:off x="6467475" y="1347788"/>
            <a:ext cx="0" cy="777875"/>
          </a:xfrm>
          <a:prstGeom prst="line">
            <a:avLst/>
          </a:prstGeom>
          <a:noFill/>
          <a:ln w="28575">
            <a:solidFill>
              <a:schemeClr val="tx1"/>
            </a:solidFill>
            <a:round/>
          </a:ln>
        </p:spPr>
        <p:txBody>
          <a:bodyPr/>
          <a:lstStyle/>
          <a:p>
            <a:endParaRPr lang="zh-CN" altLang="en-US"/>
          </a:p>
        </p:txBody>
      </p:sp>
      <p:sp>
        <p:nvSpPr>
          <p:cNvPr id="69756" name="Line 381"/>
          <p:cNvSpPr>
            <a:spLocks noChangeShapeType="1"/>
          </p:cNvSpPr>
          <p:nvPr/>
        </p:nvSpPr>
        <p:spPr bwMode="auto">
          <a:xfrm>
            <a:off x="4922838" y="1333500"/>
            <a:ext cx="0" cy="779463"/>
          </a:xfrm>
          <a:prstGeom prst="line">
            <a:avLst/>
          </a:prstGeom>
          <a:noFill/>
          <a:ln w="28575">
            <a:solidFill>
              <a:schemeClr val="tx1"/>
            </a:solidFill>
            <a:round/>
          </a:ln>
        </p:spPr>
        <p:txBody>
          <a:bodyPr/>
          <a:lstStyle/>
          <a:p>
            <a:endParaRPr lang="zh-CN" altLang="en-US"/>
          </a:p>
        </p:txBody>
      </p:sp>
      <p:sp>
        <p:nvSpPr>
          <p:cNvPr id="69757" name="Oval 382"/>
          <p:cNvSpPr>
            <a:spLocks noChangeArrowheads="1"/>
          </p:cNvSpPr>
          <p:nvPr/>
        </p:nvSpPr>
        <p:spPr bwMode="auto">
          <a:xfrm>
            <a:off x="4878388" y="1744663"/>
            <a:ext cx="92075" cy="92075"/>
          </a:xfrm>
          <a:prstGeom prst="ellipse">
            <a:avLst/>
          </a:prstGeom>
          <a:solidFill>
            <a:srgbClr val="FFFFFF"/>
          </a:solidFill>
          <a:ln w="30163">
            <a:solidFill>
              <a:srgbClr val="000000"/>
            </a:solidFill>
            <a:round/>
          </a:ln>
        </p:spPr>
        <p:txBody>
          <a:bodyPr/>
          <a:lstStyle/>
          <a:p>
            <a:endParaRPr lang="zh-CN" altLang="en-US"/>
          </a:p>
        </p:txBody>
      </p:sp>
      <p:grpSp>
        <p:nvGrpSpPr>
          <p:cNvPr id="69758" name="Group 383"/>
          <p:cNvGrpSpPr/>
          <p:nvPr/>
        </p:nvGrpSpPr>
        <p:grpSpPr bwMode="auto">
          <a:xfrm>
            <a:off x="4662488" y="898525"/>
            <a:ext cx="506412" cy="514350"/>
            <a:chOff x="2868" y="593"/>
            <a:chExt cx="343" cy="352"/>
          </a:xfrm>
        </p:grpSpPr>
        <p:grpSp>
          <p:nvGrpSpPr>
            <p:cNvPr id="69792" name="Group 384"/>
            <p:cNvGrpSpPr/>
            <p:nvPr/>
          </p:nvGrpSpPr>
          <p:grpSpPr bwMode="auto">
            <a:xfrm>
              <a:off x="2877" y="599"/>
              <a:ext cx="334" cy="346"/>
              <a:chOff x="2877" y="599"/>
              <a:chExt cx="334" cy="346"/>
            </a:xfrm>
          </p:grpSpPr>
          <p:sp>
            <p:nvSpPr>
              <p:cNvPr id="69806" name="Freeform 385"/>
              <p:cNvSpPr/>
              <p:nvPr/>
            </p:nvSpPr>
            <p:spPr bwMode="auto">
              <a:xfrm>
                <a:off x="2885" y="779"/>
                <a:ext cx="316" cy="33"/>
              </a:xfrm>
              <a:custGeom>
                <a:avLst/>
                <a:gdLst>
                  <a:gd name="T0" fmla="*/ 0 w 316"/>
                  <a:gd name="T1" fmla="*/ 33 h 33"/>
                  <a:gd name="T2" fmla="*/ 37 w 316"/>
                  <a:gd name="T3" fmla="*/ 0 h 33"/>
                  <a:gd name="T4" fmla="*/ 279 w 316"/>
                  <a:gd name="T5" fmla="*/ 0 h 33"/>
                  <a:gd name="T6" fmla="*/ 316 w 316"/>
                  <a:gd name="T7" fmla="*/ 33 h 33"/>
                  <a:gd name="T8" fmla="*/ 0 w 316"/>
                  <a:gd name="T9" fmla="*/ 33 h 33"/>
                  <a:gd name="T10" fmla="*/ 0 60000 65536"/>
                  <a:gd name="T11" fmla="*/ 0 60000 65536"/>
                  <a:gd name="T12" fmla="*/ 0 60000 65536"/>
                  <a:gd name="T13" fmla="*/ 0 60000 65536"/>
                  <a:gd name="T14" fmla="*/ 0 60000 65536"/>
                  <a:gd name="T15" fmla="*/ 0 w 316"/>
                  <a:gd name="T16" fmla="*/ 0 h 33"/>
                  <a:gd name="T17" fmla="*/ 316 w 316"/>
                  <a:gd name="T18" fmla="*/ 33 h 33"/>
                </a:gdLst>
                <a:ahLst/>
                <a:cxnLst>
                  <a:cxn ang="T10">
                    <a:pos x="T0" y="T1"/>
                  </a:cxn>
                  <a:cxn ang="T11">
                    <a:pos x="T2" y="T3"/>
                  </a:cxn>
                  <a:cxn ang="T12">
                    <a:pos x="T4" y="T5"/>
                  </a:cxn>
                  <a:cxn ang="T13">
                    <a:pos x="T6" y="T7"/>
                  </a:cxn>
                  <a:cxn ang="T14">
                    <a:pos x="T8" y="T9"/>
                  </a:cxn>
                </a:cxnLst>
                <a:rect l="T15" t="T16" r="T17" b="T18"/>
                <a:pathLst>
                  <a:path w="316" h="33">
                    <a:moveTo>
                      <a:pt x="0" y="33"/>
                    </a:moveTo>
                    <a:lnTo>
                      <a:pt x="37" y="0"/>
                    </a:lnTo>
                    <a:lnTo>
                      <a:pt x="279" y="0"/>
                    </a:lnTo>
                    <a:lnTo>
                      <a:pt x="316" y="33"/>
                    </a:lnTo>
                    <a:lnTo>
                      <a:pt x="0" y="33"/>
                    </a:lnTo>
                    <a:close/>
                  </a:path>
                </a:pathLst>
              </a:custGeom>
              <a:solidFill>
                <a:srgbClr val="000000"/>
              </a:solidFill>
              <a:ln w="9525">
                <a:noFill/>
                <a:round/>
              </a:ln>
            </p:spPr>
            <p:txBody>
              <a:bodyPr/>
              <a:lstStyle/>
              <a:p>
                <a:endParaRPr lang="zh-CN" altLang="en-US"/>
              </a:p>
            </p:txBody>
          </p:sp>
          <p:sp>
            <p:nvSpPr>
              <p:cNvPr id="69807" name="Freeform 386"/>
              <p:cNvSpPr/>
              <p:nvPr/>
            </p:nvSpPr>
            <p:spPr bwMode="auto">
              <a:xfrm>
                <a:off x="2885" y="779"/>
                <a:ext cx="316" cy="33"/>
              </a:xfrm>
              <a:custGeom>
                <a:avLst/>
                <a:gdLst>
                  <a:gd name="T0" fmla="*/ 0 w 316"/>
                  <a:gd name="T1" fmla="*/ 33 h 33"/>
                  <a:gd name="T2" fmla="*/ 37 w 316"/>
                  <a:gd name="T3" fmla="*/ 0 h 33"/>
                  <a:gd name="T4" fmla="*/ 279 w 316"/>
                  <a:gd name="T5" fmla="*/ 0 h 33"/>
                  <a:gd name="T6" fmla="*/ 316 w 316"/>
                  <a:gd name="T7" fmla="*/ 33 h 33"/>
                  <a:gd name="T8" fmla="*/ 0 w 316"/>
                  <a:gd name="T9" fmla="*/ 33 h 33"/>
                  <a:gd name="T10" fmla="*/ 0 60000 65536"/>
                  <a:gd name="T11" fmla="*/ 0 60000 65536"/>
                  <a:gd name="T12" fmla="*/ 0 60000 65536"/>
                  <a:gd name="T13" fmla="*/ 0 60000 65536"/>
                  <a:gd name="T14" fmla="*/ 0 60000 65536"/>
                  <a:gd name="T15" fmla="*/ 0 w 316"/>
                  <a:gd name="T16" fmla="*/ 0 h 33"/>
                  <a:gd name="T17" fmla="*/ 316 w 316"/>
                  <a:gd name="T18" fmla="*/ 33 h 33"/>
                </a:gdLst>
                <a:ahLst/>
                <a:cxnLst>
                  <a:cxn ang="T10">
                    <a:pos x="T0" y="T1"/>
                  </a:cxn>
                  <a:cxn ang="T11">
                    <a:pos x="T2" y="T3"/>
                  </a:cxn>
                  <a:cxn ang="T12">
                    <a:pos x="T4" y="T5"/>
                  </a:cxn>
                  <a:cxn ang="T13">
                    <a:pos x="T6" y="T7"/>
                  </a:cxn>
                  <a:cxn ang="T14">
                    <a:pos x="T8" y="T9"/>
                  </a:cxn>
                </a:cxnLst>
                <a:rect l="T15" t="T16" r="T17" b="T18"/>
                <a:pathLst>
                  <a:path w="316" h="33">
                    <a:moveTo>
                      <a:pt x="0" y="33"/>
                    </a:moveTo>
                    <a:lnTo>
                      <a:pt x="37" y="0"/>
                    </a:lnTo>
                    <a:lnTo>
                      <a:pt x="279" y="0"/>
                    </a:lnTo>
                    <a:lnTo>
                      <a:pt x="316" y="33"/>
                    </a:lnTo>
                    <a:lnTo>
                      <a:pt x="0" y="33"/>
                    </a:lnTo>
                    <a:close/>
                  </a:path>
                </a:pathLst>
              </a:custGeom>
              <a:solidFill>
                <a:srgbClr val="000000"/>
              </a:solidFill>
              <a:ln w="9525">
                <a:noFill/>
                <a:round/>
              </a:ln>
            </p:spPr>
            <p:txBody>
              <a:bodyPr/>
              <a:lstStyle/>
              <a:p>
                <a:endParaRPr lang="zh-CN" altLang="en-US"/>
              </a:p>
            </p:txBody>
          </p:sp>
          <p:sp>
            <p:nvSpPr>
              <p:cNvPr id="69808" name="Freeform 387"/>
              <p:cNvSpPr/>
              <p:nvPr/>
            </p:nvSpPr>
            <p:spPr bwMode="auto">
              <a:xfrm>
                <a:off x="2932" y="599"/>
                <a:ext cx="223" cy="23"/>
              </a:xfrm>
              <a:custGeom>
                <a:avLst/>
                <a:gdLst>
                  <a:gd name="T0" fmla="*/ 0 w 223"/>
                  <a:gd name="T1" fmla="*/ 23 h 23"/>
                  <a:gd name="T2" fmla="*/ 27 w 223"/>
                  <a:gd name="T3" fmla="*/ 0 h 23"/>
                  <a:gd name="T4" fmla="*/ 197 w 223"/>
                  <a:gd name="T5" fmla="*/ 0 h 23"/>
                  <a:gd name="T6" fmla="*/ 223 w 223"/>
                  <a:gd name="T7" fmla="*/ 23 h 23"/>
                  <a:gd name="T8" fmla="*/ 0 w 223"/>
                  <a:gd name="T9" fmla="*/ 23 h 23"/>
                  <a:gd name="T10" fmla="*/ 0 60000 65536"/>
                  <a:gd name="T11" fmla="*/ 0 60000 65536"/>
                  <a:gd name="T12" fmla="*/ 0 60000 65536"/>
                  <a:gd name="T13" fmla="*/ 0 60000 65536"/>
                  <a:gd name="T14" fmla="*/ 0 60000 65536"/>
                  <a:gd name="T15" fmla="*/ 0 w 223"/>
                  <a:gd name="T16" fmla="*/ 0 h 23"/>
                  <a:gd name="T17" fmla="*/ 223 w 223"/>
                  <a:gd name="T18" fmla="*/ 23 h 23"/>
                </a:gdLst>
                <a:ahLst/>
                <a:cxnLst>
                  <a:cxn ang="T10">
                    <a:pos x="T0" y="T1"/>
                  </a:cxn>
                  <a:cxn ang="T11">
                    <a:pos x="T2" y="T3"/>
                  </a:cxn>
                  <a:cxn ang="T12">
                    <a:pos x="T4" y="T5"/>
                  </a:cxn>
                  <a:cxn ang="T13">
                    <a:pos x="T6" y="T7"/>
                  </a:cxn>
                  <a:cxn ang="T14">
                    <a:pos x="T8" y="T9"/>
                  </a:cxn>
                </a:cxnLst>
                <a:rect l="T15" t="T16" r="T17" b="T18"/>
                <a:pathLst>
                  <a:path w="223" h="23">
                    <a:moveTo>
                      <a:pt x="0" y="23"/>
                    </a:moveTo>
                    <a:lnTo>
                      <a:pt x="27" y="0"/>
                    </a:lnTo>
                    <a:lnTo>
                      <a:pt x="197" y="0"/>
                    </a:lnTo>
                    <a:lnTo>
                      <a:pt x="223" y="23"/>
                    </a:lnTo>
                    <a:lnTo>
                      <a:pt x="0" y="23"/>
                    </a:lnTo>
                    <a:close/>
                  </a:path>
                </a:pathLst>
              </a:custGeom>
              <a:solidFill>
                <a:srgbClr val="000000"/>
              </a:solidFill>
              <a:ln w="9525">
                <a:noFill/>
                <a:round/>
              </a:ln>
            </p:spPr>
            <p:txBody>
              <a:bodyPr/>
              <a:lstStyle/>
              <a:p>
                <a:endParaRPr lang="zh-CN" altLang="en-US"/>
              </a:p>
            </p:txBody>
          </p:sp>
          <p:sp>
            <p:nvSpPr>
              <p:cNvPr id="69809" name="Freeform 388"/>
              <p:cNvSpPr/>
              <p:nvPr/>
            </p:nvSpPr>
            <p:spPr bwMode="auto">
              <a:xfrm>
                <a:off x="2932" y="599"/>
                <a:ext cx="223" cy="23"/>
              </a:xfrm>
              <a:custGeom>
                <a:avLst/>
                <a:gdLst>
                  <a:gd name="T0" fmla="*/ 0 w 223"/>
                  <a:gd name="T1" fmla="*/ 23 h 23"/>
                  <a:gd name="T2" fmla="*/ 27 w 223"/>
                  <a:gd name="T3" fmla="*/ 0 h 23"/>
                  <a:gd name="T4" fmla="*/ 197 w 223"/>
                  <a:gd name="T5" fmla="*/ 0 h 23"/>
                  <a:gd name="T6" fmla="*/ 223 w 223"/>
                  <a:gd name="T7" fmla="*/ 23 h 23"/>
                  <a:gd name="T8" fmla="*/ 0 w 223"/>
                  <a:gd name="T9" fmla="*/ 23 h 23"/>
                  <a:gd name="T10" fmla="*/ 0 60000 65536"/>
                  <a:gd name="T11" fmla="*/ 0 60000 65536"/>
                  <a:gd name="T12" fmla="*/ 0 60000 65536"/>
                  <a:gd name="T13" fmla="*/ 0 60000 65536"/>
                  <a:gd name="T14" fmla="*/ 0 60000 65536"/>
                  <a:gd name="T15" fmla="*/ 0 w 223"/>
                  <a:gd name="T16" fmla="*/ 0 h 23"/>
                  <a:gd name="T17" fmla="*/ 223 w 223"/>
                  <a:gd name="T18" fmla="*/ 23 h 23"/>
                </a:gdLst>
                <a:ahLst/>
                <a:cxnLst>
                  <a:cxn ang="T10">
                    <a:pos x="T0" y="T1"/>
                  </a:cxn>
                  <a:cxn ang="T11">
                    <a:pos x="T2" y="T3"/>
                  </a:cxn>
                  <a:cxn ang="T12">
                    <a:pos x="T4" y="T5"/>
                  </a:cxn>
                  <a:cxn ang="T13">
                    <a:pos x="T6" y="T7"/>
                  </a:cxn>
                  <a:cxn ang="T14">
                    <a:pos x="T8" y="T9"/>
                  </a:cxn>
                </a:cxnLst>
                <a:rect l="T15" t="T16" r="T17" b="T18"/>
                <a:pathLst>
                  <a:path w="223" h="23">
                    <a:moveTo>
                      <a:pt x="0" y="23"/>
                    </a:moveTo>
                    <a:lnTo>
                      <a:pt x="27" y="0"/>
                    </a:lnTo>
                    <a:lnTo>
                      <a:pt x="197" y="0"/>
                    </a:lnTo>
                    <a:lnTo>
                      <a:pt x="223" y="23"/>
                    </a:lnTo>
                    <a:lnTo>
                      <a:pt x="0" y="23"/>
                    </a:lnTo>
                    <a:close/>
                  </a:path>
                </a:pathLst>
              </a:custGeom>
              <a:solidFill>
                <a:srgbClr val="000000"/>
              </a:solidFill>
              <a:ln w="9525">
                <a:noFill/>
                <a:round/>
              </a:ln>
            </p:spPr>
            <p:txBody>
              <a:bodyPr/>
              <a:lstStyle/>
              <a:p>
                <a:endParaRPr lang="zh-CN" altLang="en-US"/>
              </a:p>
            </p:txBody>
          </p:sp>
          <p:sp>
            <p:nvSpPr>
              <p:cNvPr id="69810" name="Rectangle 389"/>
              <p:cNvSpPr>
                <a:spLocks noChangeArrowheads="1"/>
              </p:cNvSpPr>
              <p:nvPr/>
            </p:nvSpPr>
            <p:spPr bwMode="auto">
              <a:xfrm>
                <a:off x="2932" y="622"/>
                <a:ext cx="223" cy="176"/>
              </a:xfrm>
              <a:prstGeom prst="rect">
                <a:avLst/>
              </a:prstGeom>
              <a:solidFill>
                <a:srgbClr val="000000"/>
              </a:solidFill>
              <a:ln w="9525">
                <a:noFill/>
                <a:miter lim="800000"/>
              </a:ln>
            </p:spPr>
            <p:txBody>
              <a:bodyPr/>
              <a:lstStyle/>
              <a:p>
                <a:endParaRPr lang="zh-CN" altLang="en-US"/>
              </a:p>
            </p:txBody>
          </p:sp>
          <p:sp>
            <p:nvSpPr>
              <p:cNvPr id="69811" name="Rectangle 390"/>
              <p:cNvSpPr>
                <a:spLocks noChangeArrowheads="1"/>
              </p:cNvSpPr>
              <p:nvPr/>
            </p:nvSpPr>
            <p:spPr bwMode="auto">
              <a:xfrm>
                <a:off x="2887" y="810"/>
                <a:ext cx="314" cy="78"/>
              </a:xfrm>
              <a:prstGeom prst="rect">
                <a:avLst/>
              </a:prstGeom>
              <a:solidFill>
                <a:srgbClr val="000000"/>
              </a:solidFill>
              <a:ln w="9525">
                <a:noFill/>
                <a:miter lim="800000"/>
              </a:ln>
            </p:spPr>
            <p:txBody>
              <a:bodyPr/>
              <a:lstStyle/>
              <a:p>
                <a:endParaRPr lang="zh-CN" altLang="en-US"/>
              </a:p>
            </p:txBody>
          </p:sp>
          <p:sp>
            <p:nvSpPr>
              <p:cNvPr id="69812" name="Rectangle 391"/>
              <p:cNvSpPr>
                <a:spLocks noChangeArrowheads="1"/>
              </p:cNvSpPr>
              <p:nvPr/>
            </p:nvSpPr>
            <p:spPr bwMode="auto">
              <a:xfrm>
                <a:off x="2953" y="644"/>
                <a:ext cx="182" cy="135"/>
              </a:xfrm>
              <a:prstGeom prst="rect">
                <a:avLst/>
              </a:prstGeom>
              <a:solidFill>
                <a:srgbClr val="000000"/>
              </a:solidFill>
              <a:ln w="9525">
                <a:noFill/>
                <a:miter lim="800000"/>
              </a:ln>
            </p:spPr>
            <p:txBody>
              <a:bodyPr/>
              <a:lstStyle/>
              <a:p>
                <a:endParaRPr lang="zh-CN" altLang="en-US"/>
              </a:p>
            </p:txBody>
          </p:sp>
          <p:sp>
            <p:nvSpPr>
              <p:cNvPr id="69813" name="Line 392"/>
              <p:cNvSpPr>
                <a:spLocks noChangeShapeType="1"/>
              </p:cNvSpPr>
              <p:nvPr/>
            </p:nvSpPr>
            <p:spPr bwMode="auto">
              <a:xfrm flipH="1">
                <a:off x="3102" y="840"/>
                <a:ext cx="74" cy="1"/>
              </a:xfrm>
              <a:prstGeom prst="line">
                <a:avLst/>
              </a:prstGeom>
              <a:noFill/>
              <a:ln w="9525">
                <a:solidFill>
                  <a:srgbClr val="000000"/>
                </a:solidFill>
                <a:round/>
              </a:ln>
            </p:spPr>
            <p:txBody>
              <a:bodyPr/>
              <a:lstStyle/>
              <a:p>
                <a:endParaRPr lang="zh-CN" altLang="en-US"/>
              </a:p>
            </p:txBody>
          </p:sp>
          <p:grpSp>
            <p:nvGrpSpPr>
              <p:cNvPr id="69814" name="Group 393"/>
              <p:cNvGrpSpPr/>
              <p:nvPr/>
            </p:nvGrpSpPr>
            <p:grpSpPr bwMode="auto">
              <a:xfrm>
                <a:off x="2877" y="895"/>
                <a:ext cx="334" cy="50"/>
                <a:chOff x="2877" y="895"/>
                <a:chExt cx="334" cy="50"/>
              </a:xfrm>
            </p:grpSpPr>
            <p:sp>
              <p:nvSpPr>
                <p:cNvPr id="69815" name="Freeform 394"/>
                <p:cNvSpPr/>
                <p:nvPr/>
              </p:nvSpPr>
              <p:spPr bwMode="auto">
                <a:xfrm>
                  <a:off x="2877" y="895"/>
                  <a:ext cx="334" cy="38"/>
                </a:xfrm>
                <a:custGeom>
                  <a:avLst/>
                  <a:gdLst>
                    <a:gd name="T0" fmla="*/ 0 w 334"/>
                    <a:gd name="T1" fmla="*/ 38 h 38"/>
                    <a:gd name="T2" fmla="*/ 39 w 334"/>
                    <a:gd name="T3" fmla="*/ 0 h 38"/>
                    <a:gd name="T4" fmla="*/ 295 w 334"/>
                    <a:gd name="T5" fmla="*/ 0 h 38"/>
                    <a:gd name="T6" fmla="*/ 334 w 334"/>
                    <a:gd name="T7" fmla="*/ 38 h 38"/>
                    <a:gd name="T8" fmla="*/ 0 w 334"/>
                    <a:gd name="T9" fmla="*/ 38 h 38"/>
                    <a:gd name="T10" fmla="*/ 0 60000 65536"/>
                    <a:gd name="T11" fmla="*/ 0 60000 65536"/>
                    <a:gd name="T12" fmla="*/ 0 60000 65536"/>
                    <a:gd name="T13" fmla="*/ 0 60000 65536"/>
                    <a:gd name="T14" fmla="*/ 0 60000 65536"/>
                    <a:gd name="T15" fmla="*/ 0 w 334"/>
                    <a:gd name="T16" fmla="*/ 0 h 38"/>
                    <a:gd name="T17" fmla="*/ 334 w 334"/>
                    <a:gd name="T18" fmla="*/ 38 h 38"/>
                  </a:gdLst>
                  <a:ahLst/>
                  <a:cxnLst>
                    <a:cxn ang="T10">
                      <a:pos x="T0" y="T1"/>
                    </a:cxn>
                    <a:cxn ang="T11">
                      <a:pos x="T2" y="T3"/>
                    </a:cxn>
                    <a:cxn ang="T12">
                      <a:pos x="T4" y="T5"/>
                    </a:cxn>
                    <a:cxn ang="T13">
                      <a:pos x="T6" y="T7"/>
                    </a:cxn>
                    <a:cxn ang="T14">
                      <a:pos x="T8" y="T9"/>
                    </a:cxn>
                  </a:cxnLst>
                  <a:rect l="T15" t="T16" r="T17" b="T18"/>
                  <a:pathLst>
                    <a:path w="334" h="38">
                      <a:moveTo>
                        <a:pt x="0" y="38"/>
                      </a:moveTo>
                      <a:lnTo>
                        <a:pt x="39" y="0"/>
                      </a:lnTo>
                      <a:lnTo>
                        <a:pt x="295" y="0"/>
                      </a:lnTo>
                      <a:lnTo>
                        <a:pt x="334" y="38"/>
                      </a:lnTo>
                      <a:lnTo>
                        <a:pt x="0" y="38"/>
                      </a:lnTo>
                      <a:close/>
                    </a:path>
                  </a:pathLst>
                </a:custGeom>
                <a:solidFill>
                  <a:srgbClr val="000000"/>
                </a:solidFill>
                <a:ln w="9525">
                  <a:noFill/>
                  <a:round/>
                </a:ln>
              </p:spPr>
              <p:txBody>
                <a:bodyPr/>
                <a:lstStyle/>
                <a:p>
                  <a:endParaRPr lang="zh-CN" altLang="en-US"/>
                </a:p>
              </p:txBody>
            </p:sp>
            <p:sp>
              <p:nvSpPr>
                <p:cNvPr id="69816" name="Freeform 395"/>
                <p:cNvSpPr/>
                <p:nvPr/>
              </p:nvSpPr>
              <p:spPr bwMode="auto">
                <a:xfrm>
                  <a:off x="2877" y="895"/>
                  <a:ext cx="334" cy="38"/>
                </a:xfrm>
                <a:custGeom>
                  <a:avLst/>
                  <a:gdLst>
                    <a:gd name="T0" fmla="*/ 0 w 334"/>
                    <a:gd name="T1" fmla="*/ 38 h 38"/>
                    <a:gd name="T2" fmla="*/ 39 w 334"/>
                    <a:gd name="T3" fmla="*/ 0 h 38"/>
                    <a:gd name="T4" fmla="*/ 295 w 334"/>
                    <a:gd name="T5" fmla="*/ 0 h 38"/>
                    <a:gd name="T6" fmla="*/ 334 w 334"/>
                    <a:gd name="T7" fmla="*/ 38 h 38"/>
                    <a:gd name="T8" fmla="*/ 0 w 334"/>
                    <a:gd name="T9" fmla="*/ 38 h 38"/>
                    <a:gd name="T10" fmla="*/ 0 60000 65536"/>
                    <a:gd name="T11" fmla="*/ 0 60000 65536"/>
                    <a:gd name="T12" fmla="*/ 0 60000 65536"/>
                    <a:gd name="T13" fmla="*/ 0 60000 65536"/>
                    <a:gd name="T14" fmla="*/ 0 60000 65536"/>
                    <a:gd name="T15" fmla="*/ 0 w 334"/>
                    <a:gd name="T16" fmla="*/ 0 h 38"/>
                    <a:gd name="T17" fmla="*/ 334 w 334"/>
                    <a:gd name="T18" fmla="*/ 38 h 38"/>
                  </a:gdLst>
                  <a:ahLst/>
                  <a:cxnLst>
                    <a:cxn ang="T10">
                      <a:pos x="T0" y="T1"/>
                    </a:cxn>
                    <a:cxn ang="T11">
                      <a:pos x="T2" y="T3"/>
                    </a:cxn>
                    <a:cxn ang="T12">
                      <a:pos x="T4" y="T5"/>
                    </a:cxn>
                    <a:cxn ang="T13">
                      <a:pos x="T6" y="T7"/>
                    </a:cxn>
                    <a:cxn ang="T14">
                      <a:pos x="T8" y="T9"/>
                    </a:cxn>
                  </a:cxnLst>
                  <a:rect l="T15" t="T16" r="T17" b="T18"/>
                  <a:pathLst>
                    <a:path w="334" h="38">
                      <a:moveTo>
                        <a:pt x="0" y="38"/>
                      </a:moveTo>
                      <a:lnTo>
                        <a:pt x="39" y="0"/>
                      </a:lnTo>
                      <a:lnTo>
                        <a:pt x="295" y="0"/>
                      </a:lnTo>
                      <a:lnTo>
                        <a:pt x="334" y="38"/>
                      </a:lnTo>
                      <a:lnTo>
                        <a:pt x="0" y="38"/>
                      </a:lnTo>
                      <a:close/>
                    </a:path>
                  </a:pathLst>
                </a:custGeom>
                <a:solidFill>
                  <a:srgbClr val="000000"/>
                </a:solidFill>
                <a:ln w="9525">
                  <a:noFill/>
                  <a:round/>
                </a:ln>
              </p:spPr>
              <p:txBody>
                <a:bodyPr/>
                <a:lstStyle/>
                <a:p>
                  <a:endParaRPr lang="zh-CN" altLang="en-US"/>
                </a:p>
              </p:txBody>
            </p:sp>
            <p:sp>
              <p:nvSpPr>
                <p:cNvPr id="69817" name="Rectangle 396"/>
                <p:cNvSpPr>
                  <a:spLocks noChangeArrowheads="1"/>
                </p:cNvSpPr>
                <p:nvPr/>
              </p:nvSpPr>
              <p:spPr bwMode="auto">
                <a:xfrm>
                  <a:off x="2879" y="931"/>
                  <a:ext cx="330" cy="14"/>
                </a:xfrm>
                <a:prstGeom prst="rect">
                  <a:avLst/>
                </a:prstGeom>
                <a:solidFill>
                  <a:srgbClr val="000000"/>
                </a:solidFill>
                <a:ln w="9525">
                  <a:noFill/>
                  <a:miter lim="800000"/>
                </a:ln>
              </p:spPr>
              <p:txBody>
                <a:bodyPr/>
                <a:lstStyle/>
                <a:p>
                  <a:endParaRPr lang="zh-CN" altLang="en-US"/>
                </a:p>
              </p:txBody>
            </p:sp>
          </p:grpSp>
        </p:grpSp>
        <p:grpSp>
          <p:nvGrpSpPr>
            <p:cNvPr id="69793" name="Group 397"/>
            <p:cNvGrpSpPr/>
            <p:nvPr/>
          </p:nvGrpSpPr>
          <p:grpSpPr bwMode="auto">
            <a:xfrm>
              <a:off x="2868" y="593"/>
              <a:ext cx="335" cy="346"/>
              <a:chOff x="2868" y="593"/>
              <a:chExt cx="335" cy="346"/>
            </a:xfrm>
          </p:grpSpPr>
          <p:sp>
            <p:nvSpPr>
              <p:cNvPr id="69794" name="Freeform 398"/>
              <p:cNvSpPr/>
              <p:nvPr/>
            </p:nvSpPr>
            <p:spPr bwMode="auto">
              <a:xfrm>
                <a:off x="2877" y="772"/>
                <a:ext cx="316" cy="34"/>
              </a:xfrm>
              <a:custGeom>
                <a:avLst/>
                <a:gdLst>
                  <a:gd name="T0" fmla="*/ 0 w 316"/>
                  <a:gd name="T1" fmla="*/ 34 h 34"/>
                  <a:gd name="T2" fmla="*/ 37 w 316"/>
                  <a:gd name="T3" fmla="*/ 0 h 34"/>
                  <a:gd name="T4" fmla="*/ 278 w 316"/>
                  <a:gd name="T5" fmla="*/ 0 h 34"/>
                  <a:gd name="T6" fmla="*/ 316 w 316"/>
                  <a:gd name="T7" fmla="*/ 34 h 34"/>
                  <a:gd name="T8" fmla="*/ 0 w 316"/>
                  <a:gd name="T9" fmla="*/ 34 h 34"/>
                  <a:gd name="T10" fmla="*/ 0 60000 65536"/>
                  <a:gd name="T11" fmla="*/ 0 60000 65536"/>
                  <a:gd name="T12" fmla="*/ 0 60000 65536"/>
                  <a:gd name="T13" fmla="*/ 0 60000 65536"/>
                  <a:gd name="T14" fmla="*/ 0 60000 65536"/>
                  <a:gd name="T15" fmla="*/ 0 w 316"/>
                  <a:gd name="T16" fmla="*/ 0 h 34"/>
                  <a:gd name="T17" fmla="*/ 316 w 316"/>
                  <a:gd name="T18" fmla="*/ 34 h 34"/>
                </a:gdLst>
                <a:ahLst/>
                <a:cxnLst>
                  <a:cxn ang="T10">
                    <a:pos x="T0" y="T1"/>
                  </a:cxn>
                  <a:cxn ang="T11">
                    <a:pos x="T2" y="T3"/>
                  </a:cxn>
                  <a:cxn ang="T12">
                    <a:pos x="T4" y="T5"/>
                  </a:cxn>
                  <a:cxn ang="T13">
                    <a:pos x="T6" y="T7"/>
                  </a:cxn>
                  <a:cxn ang="T14">
                    <a:pos x="T8" y="T9"/>
                  </a:cxn>
                </a:cxnLst>
                <a:rect l="T15" t="T16" r="T17" b="T18"/>
                <a:pathLst>
                  <a:path w="316" h="34">
                    <a:moveTo>
                      <a:pt x="0" y="34"/>
                    </a:moveTo>
                    <a:lnTo>
                      <a:pt x="37" y="0"/>
                    </a:lnTo>
                    <a:lnTo>
                      <a:pt x="278" y="0"/>
                    </a:lnTo>
                    <a:lnTo>
                      <a:pt x="316" y="34"/>
                    </a:lnTo>
                    <a:lnTo>
                      <a:pt x="0" y="34"/>
                    </a:lnTo>
                    <a:close/>
                  </a:path>
                </a:pathLst>
              </a:custGeom>
              <a:solidFill>
                <a:srgbClr val="C9C9B6"/>
              </a:solidFill>
              <a:ln w="9525">
                <a:noFill/>
                <a:round/>
              </a:ln>
            </p:spPr>
            <p:txBody>
              <a:bodyPr/>
              <a:lstStyle/>
              <a:p>
                <a:endParaRPr lang="zh-CN" altLang="en-US"/>
              </a:p>
            </p:txBody>
          </p:sp>
          <p:sp>
            <p:nvSpPr>
              <p:cNvPr id="69795" name="Freeform 399"/>
              <p:cNvSpPr/>
              <p:nvPr/>
            </p:nvSpPr>
            <p:spPr bwMode="auto">
              <a:xfrm>
                <a:off x="2877" y="772"/>
                <a:ext cx="316" cy="34"/>
              </a:xfrm>
              <a:custGeom>
                <a:avLst/>
                <a:gdLst>
                  <a:gd name="T0" fmla="*/ 0 w 316"/>
                  <a:gd name="T1" fmla="*/ 34 h 34"/>
                  <a:gd name="T2" fmla="*/ 37 w 316"/>
                  <a:gd name="T3" fmla="*/ 0 h 34"/>
                  <a:gd name="T4" fmla="*/ 278 w 316"/>
                  <a:gd name="T5" fmla="*/ 0 h 34"/>
                  <a:gd name="T6" fmla="*/ 316 w 316"/>
                  <a:gd name="T7" fmla="*/ 34 h 34"/>
                  <a:gd name="T8" fmla="*/ 0 w 316"/>
                  <a:gd name="T9" fmla="*/ 34 h 34"/>
                  <a:gd name="T10" fmla="*/ 0 60000 65536"/>
                  <a:gd name="T11" fmla="*/ 0 60000 65536"/>
                  <a:gd name="T12" fmla="*/ 0 60000 65536"/>
                  <a:gd name="T13" fmla="*/ 0 60000 65536"/>
                  <a:gd name="T14" fmla="*/ 0 60000 65536"/>
                  <a:gd name="T15" fmla="*/ 0 w 316"/>
                  <a:gd name="T16" fmla="*/ 0 h 34"/>
                  <a:gd name="T17" fmla="*/ 316 w 316"/>
                  <a:gd name="T18" fmla="*/ 34 h 34"/>
                </a:gdLst>
                <a:ahLst/>
                <a:cxnLst>
                  <a:cxn ang="T10">
                    <a:pos x="T0" y="T1"/>
                  </a:cxn>
                  <a:cxn ang="T11">
                    <a:pos x="T2" y="T3"/>
                  </a:cxn>
                  <a:cxn ang="T12">
                    <a:pos x="T4" y="T5"/>
                  </a:cxn>
                  <a:cxn ang="T13">
                    <a:pos x="T6" y="T7"/>
                  </a:cxn>
                  <a:cxn ang="T14">
                    <a:pos x="T8" y="T9"/>
                  </a:cxn>
                </a:cxnLst>
                <a:rect l="T15" t="T16" r="T17" b="T18"/>
                <a:pathLst>
                  <a:path w="316" h="34">
                    <a:moveTo>
                      <a:pt x="0" y="34"/>
                    </a:moveTo>
                    <a:lnTo>
                      <a:pt x="37" y="0"/>
                    </a:lnTo>
                    <a:lnTo>
                      <a:pt x="278" y="0"/>
                    </a:lnTo>
                    <a:lnTo>
                      <a:pt x="316" y="34"/>
                    </a:lnTo>
                    <a:lnTo>
                      <a:pt x="0" y="34"/>
                    </a:lnTo>
                    <a:close/>
                  </a:path>
                </a:pathLst>
              </a:custGeom>
              <a:solidFill>
                <a:srgbClr val="C9C9B6"/>
              </a:solidFill>
              <a:ln w="9525">
                <a:noFill/>
                <a:round/>
              </a:ln>
            </p:spPr>
            <p:txBody>
              <a:bodyPr/>
              <a:lstStyle/>
              <a:p>
                <a:endParaRPr lang="zh-CN" altLang="en-US"/>
              </a:p>
            </p:txBody>
          </p:sp>
          <p:sp>
            <p:nvSpPr>
              <p:cNvPr id="69796" name="Freeform 400"/>
              <p:cNvSpPr/>
              <p:nvPr/>
            </p:nvSpPr>
            <p:spPr bwMode="auto">
              <a:xfrm>
                <a:off x="2924" y="593"/>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 name="T10" fmla="*/ 0 60000 65536"/>
                  <a:gd name="T11" fmla="*/ 0 60000 65536"/>
                  <a:gd name="T12" fmla="*/ 0 60000 65536"/>
                  <a:gd name="T13" fmla="*/ 0 60000 65536"/>
                  <a:gd name="T14" fmla="*/ 0 60000 65536"/>
                  <a:gd name="T15" fmla="*/ 0 w 223"/>
                  <a:gd name="T16" fmla="*/ 0 h 23"/>
                  <a:gd name="T17" fmla="*/ 223 w 223"/>
                  <a:gd name="T18" fmla="*/ 23 h 23"/>
                </a:gdLst>
                <a:ahLst/>
                <a:cxnLst>
                  <a:cxn ang="T10">
                    <a:pos x="T0" y="T1"/>
                  </a:cxn>
                  <a:cxn ang="T11">
                    <a:pos x="T2" y="T3"/>
                  </a:cxn>
                  <a:cxn ang="T12">
                    <a:pos x="T4" y="T5"/>
                  </a:cxn>
                  <a:cxn ang="T13">
                    <a:pos x="T6" y="T7"/>
                  </a:cxn>
                  <a:cxn ang="T14">
                    <a:pos x="T8" y="T9"/>
                  </a:cxn>
                </a:cxnLst>
                <a:rect l="T15" t="T16" r="T17" b="T18"/>
                <a:pathLst>
                  <a:path w="223" h="23">
                    <a:moveTo>
                      <a:pt x="0" y="23"/>
                    </a:moveTo>
                    <a:lnTo>
                      <a:pt x="27" y="0"/>
                    </a:lnTo>
                    <a:lnTo>
                      <a:pt x="196" y="0"/>
                    </a:lnTo>
                    <a:lnTo>
                      <a:pt x="223" y="23"/>
                    </a:lnTo>
                    <a:lnTo>
                      <a:pt x="0" y="23"/>
                    </a:lnTo>
                    <a:close/>
                  </a:path>
                </a:pathLst>
              </a:custGeom>
              <a:solidFill>
                <a:srgbClr val="C9C9B6"/>
              </a:solidFill>
              <a:ln w="9525">
                <a:noFill/>
                <a:round/>
              </a:ln>
            </p:spPr>
            <p:txBody>
              <a:bodyPr/>
              <a:lstStyle/>
              <a:p>
                <a:endParaRPr lang="zh-CN" altLang="en-US"/>
              </a:p>
            </p:txBody>
          </p:sp>
          <p:sp>
            <p:nvSpPr>
              <p:cNvPr id="69797" name="Freeform 401"/>
              <p:cNvSpPr/>
              <p:nvPr/>
            </p:nvSpPr>
            <p:spPr bwMode="auto">
              <a:xfrm>
                <a:off x="2924" y="593"/>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 name="T10" fmla="*/ 0 60000 65536"/>
                  <a:gd name="T11" fmla="*/ 0 60000 65536"/>
                  <a:gd name="T12" fmla="*/ 0 60000 65536"/>
                  <a:gd name="T13" fmla="*/ 0 60000 65536"/>
                  <a:gd name="T14" fmla="*/ 0 60000 65536"/>
                  <a:gd name="T15" fmla="*/ 0 w 223"/>
                  <a:gd name="T16" fmla="*/ 0 h 23"/>
                  <a:gd name="T17" fmla="*/ 223 w 223"/>
                  <a:gd name="T18" fmla="*/ 23 h 23"/>
                </a:gdLst>
                <a:ahLst/>
                <a:cxnLst>
                  <a:cxn ang="T10">
                    <a:pos x="T0" y="T1"/>
                  </a:cxn>
                  <a:cxn ang="T11">
                    <a:pos x="T2" y="T3"/>
                  </a:cxn>
                  <a:cxn ang="T12">
                    <a:pos x="T4" y="T5"/>
                  </a:cxn>
                  <a:cxn ang="T13">
                    <a:pos x="T6" y="T7"/>
                  </a:cxn>
                  <a:cxn ang="T14">
                    <a:pos x="T8" y="T9"/>
                  </a:cxn>
                </a:cxnLst>
                <a:rect l="T15" t="T16" r="T17" b="T18"/>
                <a:pathLst>
                  <a:path w="223" h="23">
                    <a:moveTo>
                      <a:pt x="0" y="23"/>
                    </a:moveTo>
                    <a:lnTo>
                      <a:pt x="27" y="0"/>
                    </a:lnTo>
                    <a:lnTo>
                      <a:pt x="196" y="0"/>
                    </a:lnTo>
                    <a:lnTo>
                      <a:pt x="223" y="23"/>
                    </a:lnTo>
                    <a:lnTo>
                      <a:pt x="0" y="23"/>
                    </a:lnTo>
                    <a:close/>
                  </a:path>
                </a:pathLst>
              </a:custGeom>
              <a:solidFill>
                <a:srgbClr val="C9C9B6"/>
              </a:solidFill>
              <a:ln w="9525">
                <a:noFill/>
                <a:round/>
              </a:ln>
            </p:spPr>
            <p:txBody>
              <a:bodyPr/>
              <a:lstStyle/>
              <a:p>
                <a:endParaRPr lang="zh-CN" altLang="en-US"/>
              </a:p>
            </p:txBody>
          </p:sp>
          <p:sp>
            <p:nvSpPr>
              <p:cNvPr id="69798" name="Rectangle 402"/>
              <p:cNvSpPr>
                <a:spLocks noChangeArrowheads="1"/>
              </p:cNvSpPr>
              <p:nvPr/>
            </p:nvSpPr>
            <p:spPr bwMode="auto">
              <a:xfrm>
                <a:off x="2924" y="616"/>
                <a:ext cx="223" cy="175"/>
              </a:xfrm>
              <a:prstGeom prst="rect">
                <a:avLst/>
              </a:prstGeom>
              <a:solidFill>
                <a:srgbClr val="B7B79D"/>
              </a:solidFill>
              <a:ln w="9525">
                <a:noFill/>
                <a:miter lim="800000"/>
              </a:ln>
            </p:spPr>
            <p:txBody>
              <a:bodyPr/>
              <a:lstStyle/>
              <a:p>
                <a:endParaRPr lang="zh-CN" altLang="en-US"/>
              </a:p>
            </p:txBody>
          </p:sp>
          <p:sp>
            <p:nvSpPr>
              <p:cNvPr id="69799" name="Rectangle 403"/>
              <p:cNvSpPr>
                <a:spLocks noChangeArrowheads="1"/>
              </p:cNvSpPr>
              <p:nvPr/>
            </p:nvSpPr>
            <p:spPr bwMode="auto">
              <a:xfrm>
                <a:off x="2879" y="804"/>
                <a:ext cx="314" cy="78"/>
              </a:xfrm>
              <a:prstGeom prst="rect">
                <a:avLst/>
              </a:prstGeom>
              <a:solidFill>
                <a:srgbClr val="B7B79D"/>
              </a:solidFill>
              <a:ln w="9525">
                <a:noFill/>
                <a:miter lim="800000"/>
              </a:ln>
            </p:spPr>
            <p:txBody>
              <a:bodyPr/>
              <a:lstStyle/>
              <a:p>
                <a:endParaRPr lang="zh-CN" altLang="en-US"/>
              </a:p>
            </p:txBody>
          </p:sp>
          <p:sp>
            <p:nvSpPr>
              <p:cNvPr id="69800" name="Rectangle 404"/>
              <p:cNvSpPr>
                <a:spLocks noChangeArrowheads="1"/>
              </p:cNvSpPr>
              <p:nvPr/>
            </p:nvSpPr>
            <p:spPr bwMode="auto">
              <a:xfrm>
                <a:off x="2945" y="637"/>
                <a:ext cx="182" cy="135"/>
              </a:xfrm>
              <a:prstGeom prst="rect">
                <a:avLst/>
              </a:prstGeom>
              <a:solidFill>
                <a:srgbClr val="FFFFFF"/>
              </a:solidFill>
              <a:ln w="9525">
                <a:noFill/>
                <a:miter lim="800000"/>
              </a:ln>
            </p:spPr>
            <p:txBody>
              <a:bodyPr/>
              <a:lstStyle/>
              <a:p>
                <a:endParaRPr lang="zh-CN" altLang="en-US"/>
              </a:p>
            </p:txBody>
          </p:sp>
          <p:sp>
            <p:nvSpPr>
              <p:cNvPr id="69801" name="Line 405"/>
              <p:cNvSpPr>
                <a:spLocks noChangeShapeType="1"/>
              </p:cNvSpPr>
              <p:nvPr/>
            </p:nvSpPr>
            <p:spPr bwMode="auto">
              <a:xfrm flipH="1">
                <a:off x="3094" y="834"/>
                <a:ext cx="74" cy="1"/>
              </a:xfrm>
              <a:prstGeom prst="line">
                <a:avLst/>
              </a:prstGeom>
              <a:noFill/>
              <a:ln w="9525">
                <a:solidFill>
                  <a:srgbClr val="000000"/>
                </a:solidFill>
                <a:round/>
              </a:ln>
            </p:spPr>
            <p:txBody>
              <a:bodyPr/>
              <a:lstStyle/>
              <a:p>
                <a:endParaRPr lang="zh-CN" altLang="en-US"/>
              </a:p>
            </p:txBody>
          </p:sp>
          <p:grpSp>
            <p:nvGrpSpPr>
              <p:cNvPr id="69802" name="Group 406"/>
              <p:cNvGrpSpPr/>
              <p:nvPr/>
            </p:nvGrpSpPr>
            <p:grpSpPr bwMode="auto">
              <a:xfrm>
                <a:off x="2868" y="888"/>
                <a:ext cx="335" cy="51"/>
                <a:chOff x="2868" y="888"/>
                <a:chExt cx="335" cy="51"/>
              </a:xfrm>
            </p:grpSpPr>
            <p:sp>
              <p:nvSpPr>
                <p:cNvPr id="69803" name="Freeform 407"/>
                <p:cNvSpPr/>
                <p:nvPr/>
              </p:nvSpPr>
              <p:spPr bwMode="auto">
                <a:xfrm>
                  <a:off x="2868" y="888"/>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 name="T10" fmla="*/ 0 60000 65536"/>
                    <a:gd name="T11" fmla="*/ 0 60000 65536"/>
                    <a:gd name="T12" fmla="*/ 0 60000 65536"/>
                    <a:gd name="T13" fmla="*/ 0 60000 65536"/>
                    <a:gd name="T14" fmla="*/ 0 60000 65536"/>
                    <a:gd name="T15" fmla="*/ 0 w 335"/>
                    <a:gd name="T16" fmla="*/ 0 h 38"/>
                    <a:gd name="T17" fmla="*/ 335 w 335"/>
                    <a:gd name="T18" fmla="*/ 38 h 38"/>
                  </a:gdLst>
                  <a:ahLst/>
                  <a:cxnLst>
                    <a:cxn ang="T10">
                      <a:pos x="T0" y="T1"/>
                    </a:cxn>
                    <a:cxn ang="T11">
                      <a:pos x="T2" y="T3"/>
                    </a:cxn>
                    <a:cxn ang="T12">
                      <a:pos x="T4" y="T5"/>
                    </a:cxn>
                    <a:cxn ang="T13">
                      <a:pos x="T6" y="T7"/>
                    </a:cxn>
                    <a:cxn ang="T14">
                      <a:pos x="T8" y="T9"/>
                    </a:cxn>
                  </a:cxnLst>
                  <a:rect l="T15" t="T16" r="T17" b="T18"/>
                  <a:pathLst>
                    <a:path w="335" h="38">
                      <a:moveTo>
                        <a:pt x="0" y="38"/>
                      </a:moveTo>
                      <a:lnTo>
                        <a:pt x="40" y="0"/>
                      </a:lnTo>
                      <a:lnTo>
                        <a:pt x="296" y="0"/>
                      </a:lnTo>
                      <a:lnTo>
                        <a:pt x="335" y="38"/>
                      </a:lnTo>
                      <a:lnTo>
                        <a:pt x="0" y="38"/>
                      </a:lnTo>
                      <a:close/>
                    </a:path>
                  </a:pathLst>
                </a:custGeom>
                <a:solidFill>
                  <a:srgbClr val="C9C9B6"/>
                </a:solidFill>
                <a:ln w="9525">
                  <a:noFill/>
                  <a:round/>
                </a:ln>
              </p:spPr>
              <p:txBody>
                <a:bodyPr/>
                <a:lstStyle/>
                <a:p>
                  <a:endParaRPr lang="zh-CN" altLang="en-US"/>
                </a:p>
              </p:txBody>
            </p:sp>
            <p:sp>
              <p:nvSpPr>
                <p:cNvPr id="69804" name="Freeform 408"/>
                <p:cNvSpPr/>
                <p:nvPr/>
              </p:nvSpPr>
              <p:spPr bwMode="auto">
                <a:xfrm>
                  <a:off x="2868" y="888"/>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 name="T10" fmla="*/ 0 60000 65536"/>
                    <a:gd name="T11" fmla="*/ 0 60000 65536"/>
                    <a:gd name="T12" fmla="*/ 0 60000 65536"/>
                    <a:gd name="T13" fmla="*/ 0 60000 65536"/>
                    <a:gd name="T14" fmla="*/ 0 60000 65536"/>
                    <a:gd name="T15" fmla="*/ 0 w 335"/>
                    <a:gd name="T16" fmla="*/ 0 h 38"/>
                    <a:gd name="T17" fmla="*/ 335 w 335"/>
                    <a:gd name="T18" fmla="*/ 38 h 38"/>
                  </a:gdLst>
                  <a:ahLst/>
                  <a:cxnLst>
                    <a:cxn ang="T10">
                      <a:pos x="T0" y="T1"/>
                    </a:cxn>
                    <a:cxn ang="T11">
                      <a:pos x="T2" y="T3"/>
                    </a:cxn>
                    <a:cxn ang="T12">
                      <a:pos x="T4" y="T5"/>
                    </a:cxn>
                    <a:cxn ang="T13">
                      <a:pos x="T6" y="T7"/>
                    </a:cxn>
                    <a:cxn ang="T14">
                      <a:pos x="T8" y="T9"/>
                    </a:cxn>
                  </a:cxnLst>
                  <a:rect l="T15" t="T16" r="T17" b="T18"/>
                  <a:pathLst>
                    <a:path w="335" h="38">
                      <a:moveTo>
                        <a:pt x="0" y="38"/>
                      </a:moveTo>
                      <a:lnTo>
                        <a:pt x="40" y="0"/>
                      </a:lnTo>
                      <a:lnTo>
                        <a:pt x="296" y="0"/>
                      </a:lnTo>
                      <a:lnTo>
                        <a:pt x="335" y="38"/>
                      </a:lnTo>
                      <a:lnTo>
                        <a:pt x="0" y="38"/>
                      </a:lnTo>
                      <a:close/>
                    </a:path>
                  </a:pathLst>
                </a:custGeom>
                <a:solidFill>
                  <a:srgbClr val="C9C9B6"/>
                </a:solidFill>
                <a:ln w="9525">
                  <a:noFill/>
                  <a:round/>
                </a:ln>
              </p:spPr>
              <p:txBody>
                <a:bodyPr/>
                <a:lstStyle/>
                <a:p>
                  <a:endParaRPr lang="zh-CN" altLang="en-US"/>
                </a:p>
              </p:txBody>
            </p:sp>
            <p:sp>
              <p:nvSpPr>
                <p:cNvPr id="69805" name="Rectangle 409"/>
                <p:cNvSpPr>
                  <a:spLocks noChangeArrowheads="1"/>
                </p:cNvSpPr>
                <p:nvPr/>
              </p:nvSpPr>
              <p:spPr bwMode="auto">
                <a:xfrm>
                  <a:off x="2870" y="924"/>
                  <a:ext cx="331" cy="15"/>
                </a:xfrm>
                <a:prstGeom prst="rect">
                  <a:avLst/>
                </a:prstGeom>
                <a:solidFill>
                  <a:srgbClr val="BAB79D"/>
                </a:solidFill>
                <a:ln w="9525">
                  <a:noFill/>
                  <a:miter lim="800000"/>
                </a:ln>
              </p:spPr>
              <p:txBody>
                <a:bodyPr/>
                <a:lstStyle/>
                <a:p>
                  <a:endParaRPr lang="zh-CN" altLang="en-US"/>
                </a:p>
              </p:txBody>
            </p:sp>
          </p:grpSp>
        </p:grpSp>
      </p:grpSp>
      <p:sp>
        <p:nvSpPr>
          <p:cNvPr id="69759" name="Oval 410"/>
          <p:cNvSpPr>
            <a:spLocks noChangeArrowheads="1"/>
          </p:cNvSpPr>
          <p:nvPr/>
        </p:nvSpPr>
        <p:spPr bwMode="auto">
          <a:xfrm>
            <a:off x="6423025" y="1744663"/>
            <a:ext cx="93663" cy="92075"/>
          </a:xfrm>
          <a:prstGeom prst="ellipse">
            <a:avLst/>
          </a:prstGeom>
          <a:solidFill>
            <a:srgbClr val="FFFFFF"/>
          </a:solidFill>
          <a:ln w="30163">
            <a:solidFill>
              <a:srgbClr val="000000"/>
            </a:solidFill>
            <a:round/>
          </a:ln>
        </p:spPr>
        <p:txBody>
          <a:bodyPr/>
          <a:lstStyle/>
          <a:p>
            <a:endParaRPr lang="zh-CN" altLang="en-US"/>
          </a:p>
        </p:txBody>
      </p:sp>
      <p:grpSp>
        <p:nvGrpSpPr>
          <p:cNvPr id="69760" name="Group 411"/>
          <p:cNvGrpSpPr/>
          <p:nvPr/>
        </p:nvGrpSpPr>
        <p:grpSpPr bwMode="auto">
          <a:xfrm>
            <a:off x="6207125" y="898525"/>
            <a:ext cx="506413" cy="514350"/>
            <a:chOff x="3915" y="593"/>
            <a:chExt cx="343" cy="352"/>
          </a:xfrm>
        </p:grpSpPr>
        <p:grpSp>
          <p:nvGrpSpPr>
            <p:cNvPr id="69766" name="Group 412"/>
            <p:cNvGrpSpPr/>
            <p:nvPr/>
          </p:nvGrpSpPr>
          <p:grpSpPr bwMode="auto">
            <a:xfrm>
              <a:off x="3924" y="599"/>
              <a:ext cx="334" cy="346"/>
              <a:chOff x="3924" y="599"/>
              <a:chExt cx="334" cy="346"/>
            </a:xfrm>
          </p:grpSpPr>
          <p:sp>
            <p:nvSpPr>
              <p:cNvPr id="69780" name="Freeform 413"/>
              <p:cNvSpPr/>
              <p:nvPr/>
            </p:nvSpPr>
            <p:spPr bwMode="auto">
              <a:xfrm>
                <a:off x="3932" y="779"/>
                <a:ext cx="316" cy="33"/>
              </a:xfrm>
              <a:custGeom>
                <a:avLst/>
                <a:gdLst>
                  <a:gd name="T0" fmla="*/ 0 w 316"/>
                  <a:gd name="T1" fmla="*/ 33 h 33"/>
                  <a:gd name="T2" fmla="*/ 37 w 316"/>
                  <a:gd name="T3" fmla="*/ 0 h 33"/>
                  <a:gd name="T4" fmla="*/ 279 w 316"/>
                  <a:gd name="T5" fmla="*/ 0 h 33"/>
                  <a:gd name="T6" fmla="*/ 316 w 316"/>
                  <a:gd name="T7" fmla="*/ 33 h 33"/>
                  <a:gd name="T8" fmla="*/ 0 w 316"/>
                  <a:gd name="T9" fmla="*/ 33 h 33"/>
                  <a:gd name="T10" fmla="*/ 0 60000 65536"/>
                  <a:gd name="T11" fmla="*/ 0 60000 65536"/>
                  <a:gd name="T12" fmla="*/ 0 60000 65536"/>
                  <a:gd name="T13" fmla="*/ 0 60000 65536"/>
                  <a:gd name="T14" fmla="*/ 0 60000 65536"/>
                  <a:gd name="T15" fmla="*/ 0 w 316"/>
                  <a:gd name="T16" fmla="*/ 0 h 33"/>
                  <a:gd name="T17" fmla="*/ 316 w 316"/>
                  <a:gd name="T18" fmla="*/ 33 h 33"/>
                </a:gdLst>
                <a:ahLst/>
                <a:cxnLst>
                  <a:cxn ang="T10">
                    <a:pos x="T0" y="T1"/>
                  </a:cxn>
                  <a:cxn ang="T11">
                    <a:pos x="T2" y="T3"/>
                  </a:cxn>
                  <a:cxn ang="T12">
                    <a:pos x="T4" y="T5"/>
                  </a:cxn>
                  <a:cxn ang="T13">
                    <a:pos x="T6" y="T7"/>
                  </a:cxn>
                  <a:cxn ang="T14">
                    <a:pos x="T8" y="T9"/>
                  </a:cxn>
                </a:cxnLst>
                <a:rect l="T15" t="T16" r="T17" b="T18"/>
                <a:pathLst>
                  <a:path w="316" h="33">
                    <a:moveTo>
                      <a:pt x="0" y="33"/>
                    </a:moveTo>
                    <a:lnTo>
                      <a:pt x="37" y="0"/>
                    </a:lnTo>
                    <a:lnTo>
                      <a:pt x="279" y="0"/>
                    </a:lnTo>
                    <a:lnTo>
                      <a:pt x="316" y="33"/>
                    </a:lnTo>
                    <a:lnTo>
                      <a:pt x="0" y="33"/>
                    </a:lnTo>
                    <a:close/>
                  </a:path>
                </a:pathLst>
              </a:custGeom>
              <a:solidFill>
                <a:srgbClr val="000000"/>
              </a:solidFill>
              <a:ln w="9525">
                <a:noFill/>
                <a:round/>
              </a:ln>
            </p:spPr>
            <p:txBody>
              <a:bodyPr/>
              <a:lstStyle/>
              <a:p>
                <a:endParaRPr lang="zh-CN" altLang="en-US"/>
              </a:p>
            </p:txBody>
          </p:sp>
          <p:sp>
            <p:nvSpPr>
              <p:cNvPr id="69781" name="Freeform 414"/>
              <p:cNvSpPr/>
              <p:nvPr/>
            </p:nvSpPr>
            <p:spPr bwMode="auto">
              <a:xfrm>
                <a:off x="3932" y="779"/>
                <a:ext cx="316" cy="33"/>
              </a:xfrm>
              <a:custGeom>
                <a:avLst/>
                <a:gdLst>
                  <a:gd name="T0" fmla="*/ 0 w 316"/>
                  <a:gd name="T1" fmla="*/ 33 h 33"/>
                  <a:gd name="T2" fmla="*/ 37 w 316"/>
                  <a:gd name="T3" fmla="*/ 0 h 33"/>
                  <a:gd name="T4" fmla="*/ 279 w 316"/>
                  <a:gd name="T5" fmla="*/ 0 h 33"/>
                  <a:gd name="T6" fmla="*/ 316 w 316"/>
                  <a:gd name="T7" fmla="*/ 33 h 33"/>
                  <a:gd name="T8" fmla="*/ 0 w 316"/>
                  <a:gd name="T9" fmla="*/ 33 h 33"/>
                  <a:gd name="T10" fmla="*/ 0 60000 65536"/>
                  <a:gd name="T11" fmla="*/ 0 60000 65536"/>
                  <a:gd name="T12" fmla="*/ 0 60000 65536"/>
                  <a:gd name="T13" fmla="*/ 0 60000 65536"/>
                  <a:gd name="T14" fmla="*/ 0 60000 65536"/>
                  <a:gd name="T15" fmla="*/ 0 w 316"/>
                  <a:gd name="T16" fmla="*/ 0 h 33"/>
                  <a:gd name="T17" fmla="*/ 316 w 316"/>
                  <a:gd name="T18" fmla="*/ 33 h 33"/>
                </a:gdLst>
                <a:ahLst/>
                <a:cxnLst>
                  <a:cxn ang="T10">
                    <a:pos x="T0" y="T1"/>
                  </a:cxn>
                  <a:cxn ang="T11">
                    <a:pos x="T2" y="T3"/>
                  </a:cxn>
                  <a:cxn ang="T12">
                    <a:pos x="T4" y="T5"/>
                  </a:cxn>
                  <a:cxn ang="T13">
                    <a:pos x="T6" y="T7"/>
                  </a:cxn>
                  <a:cxn ang="T14">
                    <a:pos x="T8" y="T9"/>
                  </a:cxn>
                </a:cxnLst>
                <a:rect l="T15" t="T16" r="T17" b="T18"/>
                <a:pathLst>
                  <a:path w="316" h="33">
                    <a:moveTo>
                      <a:pt x="0" y="33"/>
                    </a:moveTo>
                    <a:lnTo>
                      <a:pt x="37" y="0"/>
                    </a:lnTo>
                    <a:lnTo>
                      <a:pt x="279" y="0"/>
                    </a:lnTo>
                    <a:lnTo>
                      <a:pt x="316" y="33"/>
                    </a:lnTo>
                    <a:lnTo>
                      <a:pt x="0" y="33"/>
                    </a:lnTo>
                    <a:close/>
                  </a:path>
                </a:pathLst>
              </a:custGeom>
              <a:solidFill>
                <a:srgbClr val="000000"/>
              </a:solidFill>
              <a:ln w="9525">
                <a:noFill/>
                <a:round/>
              </a:ln>
            </p:spPr>
            <p:txBody>
              <a:bodyPr/>
              <a:lstStyle/>
              <a:p>
                <a:endParaRPr lang="zh-CN" altLang="en-US"/>
              </a:p>
            </p:txBody>
          </p:sp>
          <p:sp>
            <p:nvSpPr>
              <p:cNvPr id="69782" name="Freeform 415"/>
              <p:cNvSpPr/>
              <p:nvPr/>
            </p:nvSpPr>
            <p:spPr bwMode="auto">
              <a:xfrm>
                <a:off x="3979" y="599"/>
                <a:ext cx="223" cy="23"/>
              </a:xfrm>
              <a:custGeom>
                <a:avLst/>
                <a:gdLst>
                  <a:gd name="T0" fmla="*/ 0 w 223"/>
                  <a:gd name="T1" fmla="*/ 23 h 23"/>
                  <a:gd name="T2" fmla="*/ 27 w 223"/>
                  <a:gd name="T3" fmla="*/ 0 h 23"/>
                  <a:gd name="T4" fmla="*/ 197 w 223"/>
                  <a:gd name="T5" fmla="*/ 0 h 23"/>
                  <a:gd name="T6" fmla="*/ 223 w 223"/>
                  <a:gd name="T7" fmla="*/ 23 h 23"/>
                  <a:gd name="T8" fmla="*/ 0 w 223"/>
                  <a:gd name="T9" fmla="*/ 23 h 23"/>
                  <a:gd name="T10" fmla="*/ 0 60000 65536"/>
                  <a:gd name="T11" fmla="*/ 0 60000 65536"/>
                  <a:gd name="T12" fmla="*/ 0 60000 65536"/>
                  <a:gd name="T13" fmla="*/ 0 60000 65536"/>
                  <a:gd name="T14" fmla="*/ 0 60000 65536"/>
                  <a:gd name="T15" fmla="*/ 0 w 223"/>
                  <a:gd name="T16" fmla="*/ 0 h 23"/>
                  <a:gd name="T17" fmla="*/ 223 w 223"/>
                  <a:gd name="T18" fmla="*/ 23 h 23"/>
                </a:gdLst>
                <a:ahLst/>
                <a:cxnLst>
                  <a:cxn ang="T10">
                    <a:pos x="T0" y="T1"/>
                  </a:cxn>
                  <a:cxn ang="T11">
                    <a:pos x="T2" y="T3"/>
                  </a:cxn>
                  <a:cxn ang="T12">
                    <a:pos x="T4" y="T5"/>
                  </a:cxn>
                  <a:cxn ang="T13">
                    <a:pos x="T6" y="T7"/>
                  </a:cxn>
                  <a:cxn ang="T14">
                    <a:pos x="T8" y="T9"/>
                  </a:cxn>
                </a:cxnLst>
                <a:rect l="T15" t="T16" r="T17" b="T18"/>
                <a:pathLst>
                  <a:path w="223" h="23">
                    <a:moveTo>
                      <a:pt x="0" y="23"/>
                    </a:moveTo>
                    <a:lnTo>
                      <a:pt x="27" y="0"/>
                    </a:lnTo>
                    <a:lnTo>
                      <a:pt x="197" y="0"/>
                    </a:lnTo>
                    <a:lnTo>
                      <a:pt x="223" y="23"/>
                    </a:lnTo>
                    <a:lnTo>
                      <a:pt x="0" y="23"/>
                    </a:lnTo>
                    <a:close/>
                  </a:path>
                </a:pathLst>
              </a:custGeom>
              <a:solidFill>
                <a:srgbClr val="000000"/>
              </a:solidFill>
              <a:ln w="9525">
                <a:noFill/>
                <a:round/>
              </a:ln>
            </p:spPr>
            <p:txBody>
              <a:bodyPr/>
              <a:lstStyle/>
              <a:p>
                <a:endParaRPr lang="zh-CN" altLang="en-US"/>
              </a:p>
            </p:txBody>
          </p:sp>
          <p:sp>
            <p:nvSpPr>
              <p:cNvPr id="69783" name="Freeform 416"/>
              <p:cNvSpPr/>
              <p:nvPr/>
            </p:nvSpPr>
            <p:spPr bwMode="auto">
              <a:xfrm>
                <a:off x="3979" y="599"/>
                <a:ext cx="223" cy="23"/>
              </a:xfrm>
              <a:custGeom>
                <a:avLst/>
                <a:gdLst>
                  <a:gd name="T0" fmla="*/ 0 w 223"/>
                  <a:gd name="T1" fmla="*/ 23 h 23"/>
                  <a:gd name="T2" fmla="*/ 27 w 223"/>
                  <a:gd name="T3" fmla="*/ 0 h 23"/>
                  <a:gd name="T4" fmla="*/ 197 w 223"/>
                  <a:gd name="T5" fmla="*/ 0 h 23"/>
                  <a:gd name="T6" fmla="*/ 223 w 223"/>
                  <a:gd name="T7" fmla="*/ 23 h 23"/>
                  <a:gd name="T8" fmla="*/ 0 w 223"/>
                  <a:gd name="T9" fmla="*/ 23 h 23"/>
                  <a:gd name="T10" fmla="*/ 0 60000 65536"/>
                  <a:gd name="T11" fmla="*/ 0 60000 65536"/>
                  <a:gd name="T12" fmla="*/ 0 60000 65536"/>
                  <a:gd name="T13" fmla="*/ 0 60000 65536"/>
                  <a:gd name="T14" fmla="*/ 0 60000 65536"/>
                  <a:gd name="T15" fmla="*/ 0 w 223"/>
                  <a:gd name="T16" fmla="*/ 0 h 23"/>
                  <a:gd name="T17" fmla="*/ 223 w 223"/>
                  <a:gd name="T18" fmla="*/ 23 h 23"/>
                </a:gdLst>
                <a:ahLst/>
                <a:cxnLst>
                  <a:cxn ang="T10">
                    <a:pos x="T0" y="T1"/>
                  </a:cxn>
                  <a:cxn ang="T11">
                    <a:pos x="T2" y="T3"/>
                  </a:cxn>
                  <a:cxn ang="T12">
                    <a:pos x="T4" y="T5"/>
                  </a:cxn>
                  <a:cxn ang="T13">
                    <a:pos x="T6" y="T7"/>
                  </a:cxn>
                  <a:cxn ang="T14">
                    <a:pos x="T8" y="T9"/>
                  </a:cxn>
                </a:cxnLst>
                <a:rect l="T15" t="T16" r="T17" b="T18"/>
                <a:pathLst>
                  <a:path w="223" h="23">
                    <a:moveTo>
                      <a:pt x="0" y="23"/>
                    </a:moveTo>
                    <a:lnTo>
                      <a:pt x="27" y="0"/>
                    </a:lnTo>
                    <a:lnTo>
                      <a:pt x="197" y="0"/>
                    </a:lnTo>
                    <a:lnTo>
                      <a:pt x="223" y="23"/>
                    </a:lnTo>
                    <a:lnTo>
                      <a:pt x="0" y="23"/>
                    </a:lnTo>
                    <a:close/>
                  </a:path>
                </a:pathLst>
              </a:custGeom>
              <a:solidFill>
                <a:srgbClr val="000000"/>
              </a:solidFill>
              <a:ln w="9525">
                <a:noFill/>
                <a:round/>
              </a:ln>
            </p:spPr>
            <p:txBody>
              <a:bodyPr/>
              <a:lstStyle/>
              <a:p>
                <a:endParaRPr lang="zh-CN" altLang="en-US"/>
              </a:p>
            </p:txBody>
          </p:sp>
          <p:sp>
            <p:nvSpPr>
              <p:cNvPr id="69784" name="Rectangle 417"/>
              <p:cNvSpPr>
                <a:spLocks noChangeArrowheads="1"/>
              </p:cNvSpPr>
              <p:nvPr/>
            </p:nvSpPr>
            <p:spPr bwMode="auto">
              <a:xfrm>
                <a:off x="3979" y="622"/>
                <a:ext cx="223" cy="176"/>
              </a:xfrm>
              <a:prstGeom prst="rect">
                <a:avLst/>
              </a:prstGeom>
              <a:solidFill>
                <a:srgbClr val="000000"/>
              </a:solidFill>
              <a:ln w="9525">
                <a:noFill/>
                <a:miter lim="800000"/>
              </a:ln>
            </p:spPr>
            <p:txBody>
              <a:bodyPr/>
              <a:lstStyle/>
              <a:p>
                <a:endParaRPr lang="zh-CN" altLang="en-US"/>
              </a:p>
            </p:txBody>
          </p:sp>
          <p:sp>
            <p:nvSpPr>
              <p:cNvPr id="69785" name="Rectangle 418"/>
              <p:cNvSpPr>
                <a:spLocks noChangeArrowheads="1"/>
              </p:cNvSpPr>
              <p:nvPr/>
            </p:nvSpPr>
            <p:spPr bwMode="auto">
              <a:xfrm>
                <a:off x="3934" y="810"/>
                <a:ext cx="314" cy="78"/>
              </a:xfrm>
              <a:prstGeom prst="rect">
                <a:avLst/>
              </a:prstGeom>
              <a:solidFill>
                <a:srgbClr val="000000"/>
              </a:solidFill>
              <a:ln w="9525">
                <a:noFill/>
                <a:miter lim="800000"/>
              </a:ln>
            </p:spPr>
            <p:txBody>
              <a:bodyPr/>
              <a:lstStyle/>
              <a:p>
                <a:endParaRPr lang="zh-CN" altLang="en-US"/>
              </a:p>
            </p:txBody>
          </p:sp>
          <p:sp>
            <p:nvSpPr>
              <p:cNvPr id="69786" name="Rectangle 419"/>
              <p:cNvSpPr>
                <a:spLocks noChangeArrowheads="1"/>
              </p:cNvSpPr>
              <p:nvPr/>
            </p:nvSpPr>
            <p:spPr bwMode="auto">
              <a:xfrm>
                <a:off x="4000" y="644"/>
                <a:ext cx="182" cy="135"/>
              </a:xfrm>
              <a:prstGeom prst="rect">
                <a:avLst/>
              </a:prstGeom>
              <a:solidFill>
                <a:srgbClr val="000000"/>
              </a:solidFill>
              <a:ln w="9525">
                <a:noFill/>
                <a:miter lim="800000"/>
              </a:ln>
            </p:spPr>
            <p:txBody>
              <a:bodyPr/>
              <a:lstStyle/>
              <a:p>
                <a:endParaRPr lang="zh-CN" altLang="en-US"/>
              </a:p>
            </p:txBody>
          </p:sp>
          <p:sp>
            <p:nvSpPr>
              <p:cNvPr id="69787" name="Line 420"/>
              <p:cNvSpPr>
                <a:spLocks noChangeShapeType="1"/>
              </p:cNvSpPr>
              <p:nvPr/>
            </p:nvSpPr>
            <p:spPr bwMode="auto">
              <a:xfrm flipH="1">
                <a:off x="4149" y="840"/>
                <a:ext cx="74" cy="1"/>
              </a:xfrm>
              <a:prstGeom prst="line">
                <a:avLst/>
              </a:prstGeom>
              <a:noFill/>
              <a:ln w="9525">
                <a:solidFill>
                  <a:srgbClr val="000000"/>
                </a:solidFill>
                <a:round/>
              </a:ln>
            </p:spPr>
            <p:txBody>
              <a:bodyPr/>
              <a:lstStyle/>
              <a:p>
                <a:endParaRPr lang="zh-CN" altLang="en-US"/>
              </a:p>
            </p:txBody>
          </p:sp>
          <p:grpSp>
            <p:nvGrpSpPr>
              <p:cNvPr id="69788" name="Group 421"/>
              <p:cNvGrpSpPr/>
              <p:nvPr/>
            </p:nvGrpSpPr>
            <p:grpSpPr bwMode="auto">
              <a:xfrm>
                <a:off x="3924" y="895"/>
                <a:ext cx="334" cy="50"/>
                <a:chOff x="3924" y="895"/>
                <a:chExt cx="334" cy="50"/>
              </a:xfrm>
            </p:grpSpPr>
            <p:sp>
              <p:nvSpPr>
                <p:cNvPr id="69789" name="Freeform 422"/>
                <p:cNvSpPr/>
                <p:nvPr/>
              </p:nvSpPr>
              <p:spPr bwMode="auto">
                <a:xfrm>
                  <a:off x="3924" y="895"/>
                  <a:ext cx="334" cy="38"/>
                </a:xfrm>
                <a:custGeom>
                  <a:avLst/>
                  <a:gdLst>
                    <a:gd name="T0" fmla="*/ 0 w 334"/>
                    <a:gd name="T1" fmla="*/ 38 h 38"/>
                    <a:gd name="T2" fmla="*/ 39 w 334"/>
                    <a:gd name="T3" fmla="*/ 0 h 38"/>
                    <a:gd name="T4" fmla="*/ 295 w 334"/>
                    <a:gd name="T5" fmla="*/ 0 h 38"/>
                    <a:gd name="T6" fmla="*/ 334 w 334"/>
                    <a:gd name="T7" fmla="*/ 38 h 38"/>
                    <a:gd name="T8" fmla="*/ 0 w 334"/>
                    <a:gd name="T9" fmla="*/ 38 h 38"/>
                    <a:gd name="T10" fmla="*/ 0 60000 65536"/>
                    <a:gd name="T11" fmla="*/ 0 60000 65536"/>
                    <a:gd name="T12" fmla="*/ 0 60000 65536"/>
                    <a:gd name="T13" fmla="*/ 0 60000 65536"/>
                    <a:gd name="T14" fmla="*/ 0 60000 65536"/>
                    <a:gd name="T15" fmla="*/ 0 w 334"/>
                    <a:gd name="T16" fmla="*/ 0 h 38"/>
                    <a:gd name="T17" fmla="*/ 334 w 334"/>
                    <a:gd name="T18" fmla="*/ 38 h 38"/>
                  </a:gdLst>
                  <a:ahLst/>
                  <a:cxnLst>
                    <a:cxn ang="T10">
                      <a:pos x="T0" y="T1"/>
                    </a:cxn>
                    <a:cxn ang="T11">
                      <a:pos x="T2" y="T3"/>
                    </a:cxn>
                    <a:cxn ang="T12">
                      <a:pos x="T4" y="T5"/>
                    </a:cxn>
                    <a:cxn ang="T13">
                      <a:pos x="T6" y="T7"/>
                    </a:cxn>
                    <a:cxn ang="T14">
                      <a:pos x="T8" y="T9"/>
                    </a:cxn>
                  </a:cxnLst>
                  <a:rect l="T15" t="T16" r="T17" b="T18"/>
                  <a:pathLst>
                    <a:path w="334" h="38">
                      <a:moveTo>
                        <a:pt x="0" y="38"/>
                      </a:moveTo>
                      <a:lnTo>
                        <a:pt x="39" y="0"/>
                      </a:lnTo>
                      <a:lnTo>
                        <a:pt x="295" y="0"/>
                      </a:lnTo>
                      <a:lnTo>
                        <a:pt x="334" y="38"/>
                      </a:lnTo>
                      <a:lnTo>
                        <a:pt x="0" y="38"/>
                      </a:lnTo>
                      <a:close/>
                    </a:path>
                  </a:pathLst>
                </a:custGeom>
                <a:solidFill>
                  <a:srgbClr val="000000"/>
                </a:solidFill>
                <a:ln w="9525">
                  <a:noFill/>
                  <a:round/>
                </a:ln>
              </p:spPr>
              <p:txBody>
                <a:bodyPr/>
                <a:lstStyle/>
                <a:p>
                  <a:endParaRPr lang="zh-CN" altLang="en-US"/>
                </a:p>
              </p:txBody>
            </p:sp>
            <p:sp>
              <p:nvSpPr>
                <p:cNvPr id="69790" name="Freeform 423"/>
                <p:cNvSpPr/>
                <p:nvPr/>
              </p:nvSpPr>
              <p:spPr bwMode="auto">
                <a:xfrm>
                  <a:off x="3924" y="895"/>
                  <a:ext cx="334" cy="38"/>
                </a:xfrm>
                <a:custGeom>
                  <a:avLst/>
                  <a:gdLst>
                    <a:gd name="T0" fmla="*/ 0 w 334"/>
                    <a:gd name="T1" fmla="*/ 38 h 38"/>
                    <a:gd name="T2" fmla="*/ 39 w 334"/>
                    <a:gd name="T3" fmla="*/ 0 h 38"/>
                    <a:gd name="T4" fmla="*/ 295 w 334"/>
                    <a:gd name="T5" fmla="*/ 0 h 38"/>
                    <a:gd name="T6" fmla="*/ 334 w 334"/>
                    <a:gd name="T7" fmla="*/ 38 h 38"/>
                    <a:gd name="T8" fmla="*/ 0 w 334"/>
                    <a:gd name="T9" fmla="*/ 38 h 38"/>
                    <a:gd name="T10" fmla="*/ 0 60000 65536"/>
                    <a:gd name="T11" fmla="*/ 0 60000 65536"/>
                    <a:gd name="T12" fmla="*/ 0 60000 65536"/>
                    <a:gd name="T13" fmla="*/ 0 60000 65536"/>
                    <a:gd name="T14" fmla="*/ 0 60000 65536"/>
                    <a:gd name="T15" fmla="*/ 0 w 334"/>
                    <a:gd name="T16" fmla="*/ 0 h 38"/>
                    <a:gd name="T17" fmla="*/ 334 w 334"/>
                    <a:gd name="T18" fmla="*/ 38 h 38"/>
                  </a:gdLst>
                  <a:ahLst/>
                  <a:cxnLst>
                    <a:cxn ang="T10">
                      <a:pos x="T0" y="T1"/>
                    </a:cxn>
                    <a:cxn ang="T11">
                      <a:pos x="T2" y="T3"/>
                    </a:cxn>
                    <a:cxn ang="T12">
                      <a:pos x="T4" y="T5"/>
                    </a:cxn>
                    <a:cxn ang="T13">
                      <a:pos x="T6" y="T7"/>
                    </a:cxn>
                    <a:cxn ang="T14">
                      <a:pos x="T8" y="T9"/>
                    </a:cxn>
                  </a:cxnLst>
                  <a:rect l="T15" t="T16" r="T17" b="T18"/>
                  <a:pathLst>
                    <a:path w="334" h="38">
                      <a:moveTo>
                        <a:pt x="0" y="38"/>
                      </a:moveTo>
                      <a:lnTo>
                        <a:pt x="39" y="0"/>
                      </a:lnTo>
                      <a:lnTo>
                        <a:pt x="295" y="0"/>
                      </a:lnTo>
                      <a:lnTo>
                        <a:pt x="334" y="38"/>
                      </a:lnTo>
                      <a:lnTo>
                        <a:pt x="0" y="38"/>
                      </a:lnTo>
                      <a:close/>
                    </a:path>
                  </a:pathLst>
                </a:custGeom>
                <a:solidFill>
                  <a:srgbClr val="000000"/>
                </a:solidFill>
                <a:ln w="9525">
                  <a:noFill/>
                  <a:round/>
                </a:ln>
              </p:spPr>
              <p:txBody>
                <a:bodyPr/>
                <a:lstStyle/>
                <a:p>
                  <a:endParaRPr lang="zh-CN" altLang="en-US"/>
                </a:p>
              </p:txBody>
            </p:sp>
            <p:sp>
              <p:nvSpPr>
                <p:cNvPr id="69791" name="Rectangle 424"/>
                <p:cNvSpPr>
                  <a:spLocks noChangeArrowheads="1"/>
                </p:cNvSpPr>
                <p:nvPr/>
              </p:nvSpPr>
              <p:spPr bwMode="auto">
                <a:xfrm>
                  <a:off x="3926" y="931"/>
                  <a:ext cx="330" cy="14"/>
                </a:xfrm>
                <a:prstGeom prst="rect">
                  <a:avLst/>
                </a:prstGeom>
                <a:solidFill>
                  <a:srgbClr val="000000"/>
                </a:solidFill>
                <a:ln w="9525">
                  <a:noFill/>
                  <a:miter lim="800000"/>
                </a:ln>
              </p:spPr>
              <p:txBody>
                <a:bodyPr/>
                <a:lstStyle/>
                <a:p>
                  <a:endParaRPr lang="zh-CN" altLang="en-US"/>
                </a:p>
              </p:txBody>
            </p:sp>
          </p:grpSp>
        </p:grpSp>
        <p:grpSp>
          <p:nvGrpSpPr>
            <p:cNvPr id="69767" name="Group 425"/>
            <p:cNvGrpSpPr/>
            <p:nvPr/>
          </p:nvGrpSpPr>
          <p:grpSpPr bwMode="auto">
            <a:xfrm>
              <a:off x="3915" y="593"/>
              <a:ext cx="335" cy="346"/>
              <a:chOff x="3915" y="593"/>
              <a:chExt cx="335" cy="346"/>
            </a:xfrm>
          </p:grpSpPr>
          <p:sp>
            <p:nvSpPr>
              <p:cNvPr id="69768" name="Freeform 426"/>
              <p:cNvSpPr/>
              <p:nvPr/>
            </p:nvSpPr>
            <p:spPr bwMode="auto">
              <a:xfrm>
                <a:off x="3924" y="772"/>
                <a:ext cx="316" cy="34"/>
              </a:xfrm>
              <a:custGeom>
                <a:avLst/>
                <a:gdLst>
                  <a:gd name="T0" fmla="*/ 0 w 316"/>
                  <a:gd name="T1" fmla="*/ 34 h 34"/>
                  <a:gd name="T2" fmla="*/ 37 w 316"/>
                  <a:gd name="T3" fmla="*/ 0 h 34"/>
                  <a:gd name="T4" fmla="*/ 278 w 316"/>
                  <a:gd name="T5" fmla="*/ 0 h 34"/>
                  <a:gd name="T6" fmla="*/ 316 w 316"/>
                  <a:gd name="T7" fmla="*/ 34 h 34"/>
                  <a:gd name="T8" fmla="*/ 0 w 316"/>
                  <a:gd name="T9" fmla="*/ 34 h 34"/>
                  <a:gd name="T10" fmla="*/ 0 60000 65536"/>
                  <a:gd name="T11" fmla="*/ 0 60000 65536"/>
                  <a:gd name="T12" fmla="*/ 0 60000 65536"/>
                  <a:gd name="T13" fmla="*/ 0 60000 65536"/>
                  <a:gd name="T14" fmla="*/ 0 60000 65536"/>
                  <a:gd name="T15" fmla="*/ 0 w 316"/>
                  <a:gd name="T16" fmla="*/ 0 h 34"/>
                  <a:gd name="T17" fmla="*/ 316 w 316"/>
                  <a:gd name="T18" fmla="*/ 34 h 34"/>
                </a:gdLst>
                <a:ahLst/>
                <a:cxnLst>
                  <a:cxn ang="T10">
                    <a:pos x="T0" y="T1"/>
                  </a:cxn>
                  <a:cxn ang="T11">
                    <a:pos x="T2" y="T3"/>
                  </a:cxn>
                  <a:cxn ang="T12">
                    <a:pos x="T4" y="T5"/>
                  </a:cxn>
                  <a:cxn ang="T13">
                    <a:pos x="T6" y="T7"/>
                  </a:cxn>
                  <a:cxn ang="T14">
                    <a:pos x="T8" y="T9"/>
                  </a:cxn>
                </a:cxnLst>
                <a:rect l="T15" t="T16" r="T17" b="T18"/>
                <a:pathLst>
                  <a:path w="316" h="34">
                    <a:moveTo>
                      <a:pt x="0" y="34"/>
                    </a:moveTo>
                    <a:lnTo>
                      <a:pt x="37" y="0"/>
                    </a:lnTo>
                    <a:lnTo>
                      <a:pt x="278" y="0"/>
                    </a:lnTo>
                    <a:lnTo>
                      <a:pt x="316" y="34"/>
                    </a:lnTo>
                    <a:lnTo>
                      <a:pt x="0" y="34"/>
                    </a:lnTo>
                    <a:close/>
                  </a:path>
                </a:pathLst>
              </a:custGeom>
              <a:solidFill>
                <a:srgbClr val="C9C9B6"/>
              </a:solidFill>
              <a:ln w="9525">
                <a:noFill/>
                <a:round/>
              </a:ln>
            </p:spPr>
            <p:txBody>
              <a:bodyPr/>
              <a:lstStyle/>
              <a:p>
                <a:endParaRPr lang="zh-CN" altLang="en-US"/>
              </a:p>
            </p:txBody>
          </p:sp>
          <p:sp>
            <p:nvSpPr>
              <p:cNvPr id="69769" name="Freeform 427"/>
              <p:cNvSpPr/>
              <p:nvPr/>
            </p:nvSpPr>
            <p:spPr bwMode="auto">
              <a:xfrm>
                <a:off x="3924" y="772"/>
                <a:ext cx="316" cy="34"/>
              </a:xfrm>
              <a:custGeom>
                <a:avLst/>
                <a:gdLst>
                  <a:gd name="T0" fmla="*/ 0 w 316"/>
                  <a:gd name="T1" fmla="*/ 34 h 34"/>
                  <a:gd name="T2" fmla="*/ 37 w 316"/>
                  <a:gd name="T3" fmla="*/ 0 h 34"/>
                  <a:gd name="T4" fmla="*/ 278 w 316"/>
                  <a:gd name="T5" fmla="*/ 0 h 34"/>
                  <a:gd name="T6" fmla="*/ 316 w 316"/>
                  <a:gd name="T7" fmla="*/ 34 h 34"/>
                  <a:gd name="T8" fmla="*/ 0 w 316"/>
                  <a:gd name="T9" fmla="*/ 34 h 34"/>
                  <a:gd name="T10" fmla="*/ 0 60000 65536"/>
                  <a:gd name="T11" fmla="*/ 0 60000 65536"/>
                  <a:gd name="T12" fmla="*/ 0 60000 65536"/>
                  <a:gd name="T13" fmla="*/ 0 60000 65536"/>
                  <a:gd name="T14" fmla="*/ 0 60000 65536"/>
                  <a:gd name="T15" fmla="*/ 0 w 316"/>
                  <a:gd name="T16" fmla="*/ 0 h 34"/>
                  <a:gd name="T17" fmla="*/ 316 w 316"/>
                  <a:gd name="T18" fmla="*/ 34 h 34"/>
                </a:gdLst>
                <a:ahLst/>
                <a:cxnLst>
                  <a:cxn ang="T10">
                    <a:pos x="T0" y="T1"/>
                  </a:cxn>
                  <a:cxn ang="T11">
                    <a:pos x="T2" y="T3"/>
                  </a:cxn>
                  <a:cxn ang="T12">
                    <a:pos x="T4" y="T5"/>
                  </a:cxn>
                  <a:cxn ang="T13">
                    <a:pos x="T6" y="T7"/>
                  </a:cxn>
                  <a:cxn ang="T14">
                    <a:pos x="T8" y="T9"/>
                  </a:cxn>
                </a:cxnLst>
                <a:rect l="T15" t="T16" r="T17" b="T18"/>
                <a:pathLst>
                  <a:path w="316" h="34">
                    <a:moveTo>
                      <a:pt x="0" y="34"/>
                    </a:moveTo>
                    <a:lnTo>
                      <a:pt x="37" y="0"/>
                    </a:lnTo>
                    <a:lnTo>
                      <a:pt x="278" y="0"/>
                    </a:lnTo>
                    <a:lnTo>
                      <a:pt x="316" y="34"/>
                    </a:lnTo>
                    <a:lnTo>
                      <a:pt x="0" y="34"/>
                    </a:lnTo>
                    <a:close/>
                  </a:path>
                </a:pathLst>
              </a:custGeom>
              <a:solidFill>
                <a:srgbClr val="C9C9B6"/>
              </a:solidFill>
              <a:ln w="9525">
                <a:noFill/>
                <a:round/>
              </a:ln>
            </p:spPr>
            <p:txBody>
              <a:bodyPr/>
              <a:lstStyle/>
              <a:p>
                <a:endParaRPr lang="zh-CN" altLang="en-US"/>
              </a:p>
            </p:txBody>
          </p:sp>
          <p:sp>
            <p:nvSpPr>
              <p:cNvPr id="69770" name="Freeform 428"/>
              <p:cNvSpPr/>
              <p:nvPr/>
            </p:nvSpPr>
            <p:spPr bwMode="auto">
              <a:xfrm>
                <a:off x="3971" y="593"/>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 name="T10" fmla="*/ 0 60000 65536"/>
                  <a:gd name="T11" fmla="*/ 0 60000 65536"/>
                  <a:gd name="T12" fmla="*/ 0 60000 65536"/>
                  <a:gd name="T13" fmla="*/ 0 60000 65536"/>
                  <a:gd name="T14" fmla="*/ 0 60000 65536"/>
                  <a:gd name="T15" fmla="*/ 0 w 223"/>
                  <a:gd name="T16" fmla="*/ 0 h 23"/>
                  <a:gd name="T17" fmla="*/ 223 w 223"/>
                  <a:gd name="T18" fmla="*/ 23 h 23"/>
                </a:gdLst>
                <a:ahLst/>
                <a:cxnLst>
                  <a:cxn ang="T10">
                    <a:pos x="T0" y="T1"/>
                  </a:cxn>
                  <a:cxn ang="T11">
                    <a:pos x="T2" y="T3"/>
                  </a:cxn>
                  <a:cxn ang="T12">
                    <a:pos x="T4" y="T5"/>
                  </a:cxn>
                  <a:cxn ang="T13">
                    <a:pos x="T6" y="T7"/>
                  </a:cxn>
                  <a:cxn ang="T14">
                    <a:pos x="T8" y="T9"/>
                  </a:cxn>
                </a:cxnLst>
                <a:rect l="T15" t="T16" r="T17" b="T18"/>
                <a:pathLst>
                  <a:path w="223" h="23">
                    <a:moveTo>
                      <a:pt x="0" y="23"/>
                    </a:moveTo>
                    <a:lnTo>
                      <a:pt x="27" y="0"/>
                    </a:lnTo>
                    <a:lnTo>
                      <a:pt x="196" y="0"/>
                    </a:lnTo>
                    <a:lnTo>
                      <a:pt x="223" y="23"/>
                    </a:lnTo>
                    <a:lnTo>
                      <a:pt x="0" y="23"/>
                    </a:lnTo>
                    <a:close/>
                  </a:path>
                </a:pathLst>
              </a:custGeom>
              <a:solidFill>
                <a:srgbClr val="C9C9B6"/>
              </a:solidFill>
              <a:ln w="9525">
                <a:noFill/>
                <a:round/>
              </a:ln>
            </p:spPr>
            <p:txBody>
              <a:bodyPr/>
              <a:lstStyle/>
              <a:p>
                <a:endParaRPr lang="zh-CN" altLang="en-US"/>
              </a:p>
            </p:txBody>
          </p:sp>
          <p:sp>
            <p:nvSpPr>
              <p:cNvPr id="69771" name="Freeform 429"/>
              <p:cNvSpPr/>
              <p:nvPr/>
            </p:nvSpPr>
            <p:spPr bwMode="auto">
              <a:xfrm>
                <a:off x="3971" y="593"/>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 name="T10" fmla="*/ 0 60000 65536"/>
                  <a:gd name="T11" fmla="*/ 0 60000 65536"/>
                  <a:gd name="T12" fmla="*/ 0 60000 65536"/>
                  <a:gd name="T13" fmla="*/ 0 60000 65536"/>
                  <a:gd name="T14" fmla="*/ 0 60000 65536"/>
                  <a:gd name="T15" fmla="*/ 0 w 223"/>
                  <a:gd name="T16" fmla="*/ 0 h 23"/>
                  <a:gd name="T17" fmla="*/ 223 w 223"/>
                  <a:gd name="T18" fmla="*/ 23 h 23"/>
                </a:gdLst>
                <a:ahLst/>
                <a:cxnLst>
                  <a:cxn ang="T10">
                    <a:pos x="T0" y="T1"/>
                  </a:cxn>
                  <a:cxn ang="T11">
                    <a:pos x="T2" y="T3"/>
                  </a:cxn>
                  <a:cxn ang="T12">
                    <a:pos x="T4" y="T5"/>
                  </a:cxn>
                  <a:cxn ang="T13">
                    <a:pos x="T6" y="T7"/>
                  </a:cxn>
                  <a:cxn ang="T14">
                    <a:pos x="T8" y="T9"/>
                  </a:cxn>
                </a:cxnLst>
                <a:rect l="T15" t="T16" r="T17" b="T18"/>
                <a:pathLst>
                  <a:path w="223" h="23">
                    <a:moveTo>
                      <a:pt x="0" y="23"/>
                    </a:moveTo>
                    <a:lnTo>
                      <a:pt x="27" y="0"/>
                    </a:lnTo>
                    <a:lnTo>
                      <a:pt x="196" y="0"/>
                    </a:lnTo>
                    <a:lnTo>
                      <a:pt x="223" y="23"/>
                    </a:lnTo>
                    <a:lnTo>
                      <a:pt x="0" y="23"/>
                    </a:lnTo>
                    <a:close/>
                  </a:path>
                </a:pathLst>
              </a:custGeom>
              <a:solidFill>
                <a:srgbClr val="C9C9B6"/>
              </a:solidFill>
              <a:ln w="9525">
                <a:noFill/>
                <a:round/>
              </a:ln>
            </p:spPr>
            <p:txBody>
              <a:bodyPr/>
              <a:lstStyle/>
              <a:p>
                <a:endParaRPr lang="zh-CN" altLang="en-US"/>
              </a:p>
            </p:txBody>
          </p:sp>
          <p:sp>
            <p:nvSpPr>
              <p:cNvPr id="69772" name="Rectangle 430"/>
              <p:cNvSpPr>
                <a:spLocks noChangeArrowheads="1"/>
              </p:cNvSpPr>
              <p:nvPr/>
            </p:nvSpPr>
            <p:spPr bwMode="auto">
              <a:xfrm>
                <a:off x="3971" y="616"/>
                <a:ext cx="223" cy="175"/>
              </a:xfrm>
              <a:prstGeom prst="rect">
                <a:avLst/>
              </a:prstGeom>
              <a:solidFill>
                <a:srgbClr val="B7B79D"/>
              </a:solidFill>
              <a:ln w="9525">
                <a:noFill/>
                <a:miter lim="800000"/>
              </a:ln>
            </p:spPr>
            <p:txBody>
              <a:bodyPr/>
              <a:lstStyle/>
              <a:p>
                <a:endParaRPr lang="zh-CN" altLang="en-US"/>
              </a:p>
            </p:txBody>
          </p:sp>
          <p:sp>
            <p:nvSpPr>
              <p:cNvPr id="69773" name="Rectangle 431"/>
              <p:cNvSpPr>
                <a:spLocks noChangeArrowheads="1"/>
              </p:cNvSpPr>
              <p:nvPr/>
            </p:nvSpPr>
            <p:spPr bwMode="auto">
              <a:xfrm>
                <a:off x="3926" y="804"/>
                <a:ext cx="314" cy="78"/>
              </a:xfrm>
              <a:prstGeom prst="rect">
                <a:avLst/>
              </a:prstGeom>
              <a:solidFill>
                <a:srgbClr val="B7B79D"/>
              </a:solidFill>
              <a:ln w="9525">
                <a:noFill/>
                <a:miter lim="800000"/>
              </a:ln>
            </p:spPr>
            <p:txBody>
              <a:bodyPr/>
              <a:lstStyle/>
              <a:p>
                <a:endParaRPr lang="zh-CN" altLang="en-US"/>
              </a:p>
            </p:txBody>
          </p:sp>
          <p:sp>
            <p:nvSpPr>
              <p:cNvPr id="69774" name="Rectangle 432"/>
              <p:cNvSpPr>
                <a:spLocks noChangeArrowheads="1"/>
              </p:cNvSpPr>
              <p:nvPr/>
            </p:nvSpPr>
            <p:spPr bwMode="auto">
              <a:xfrm>
                <a:off x="3992" y="637"/>
                <a:ext cx="182" cy="135"/>
              </a:xfrm>
              <a:prstGeom prst="rect">
                <a:avLst/>
              </a:prstGeom>
              <a:solidFill>
                <a:srgbClr val="FFFFFF"/>
              </a:solidFill>
              <a:ln w="9525">
                <a:noFill/>
                <a:miter lim="800000"/>
              </a:ln>
            </p:spPr>
            <p:txBody>
              <a:bodyPr/>
              <a:lstStyle/>
              <a:p>
                <a:endParaRPr lang="zh-CN" altLang="en-US"/>
              </a:p>
            </p:txBody>
          </p:sp>
          <p:sp>
            <p:nvSpPr>
              <p:cNvPr id="69775" name="Line 433"/>
              <p:cNvSpPr>
                <a:spLocks noChangeShapeType="1"/>
              </p:cNvSpPr>
              <p:nvPr/>
            </p:nvSpPr>
            <p:spPr bwMode="auto">
              <a:xfrm flipH="1">
                <a:off x="4141" y="834"/>
                <a:ext cx="74" cy="1"/>
              </a:xfrm>
              <a:prstGeom prst="line">
                <a:avLst/>
              </a:prstGeom>
              <a:noFill/>
              <a:ln w="9525">
                <a:solidFill>
                  <a:srgbClr val="000000"/>
                </a:solidFill>
                <a:round/>
              </a:ln>
            </p:spPr>
            <p:txBody>
              <a:bodyPr/>
              <a:lstStyle/>
              <a:p>
                <a:endParaRPr lang="zh-CN" altLang="en-US"/>
              </a:p>
            </p:txBody>
          </p:sp>
          <p:grpSp>
            <p:nvGrpSpPr>
              <p:cNvPr id="69776" name="Group 434"/>
              <p:cNvGrpSpPr/>
              <p:nvPr/>
            </p:nvGrpSpPr>
            <p:grpSpPr bwMode="auto">
              <a:xfrm>
                <a:off x="3915" y="888"/>
                <a:ext cx="335" cy="51"/>
                <a:chOff x="3915" y="888"/>
                <a:chExt cx="335" cy="51"/>
              </a:xfrm>
            </p:grpSpPr>
            <p:sp>
              <p:nvSpPr>
                <p:cNvPr id="69777" name="Freeform 435"/>
                <p:cNvSpPr/>
                <p:nvPr/>
              </p:nvSpPr>
              <p:spPr bwMode="auto">
                <a:xfrm>
                  <a:off x="3915" y="888"/>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 name="T10" fmla="*/ 0 60000 65536"/>
                    <a:gd name="T11" fmla="*/ 0 60000 65536"/>
                    <a:gd name="T12" fmla="*/ 0 60000 65536"/>
                    <a:gd name="T13" fmla="*/ 0 60000 65536"/>
                    <a:gd name="T14" fmla="*/ 0 60000 65536"/>
                    <a:gd name="T15" fmla="*/ 0 w 335"/>
                    <a:gd name="T16" fmla="*/ 0 h 38"/>
                    <a:gd name="T17" fmla="*/ 335 w 335"/>
                    <a:gd name="T18" fmla="*/ 38 h 38"/>
                  </a:gdLst>
                  <a:ahLst/>
                  <a:cxnLst>
                    <a:cxn ang="T10">
                      <a:pos x="T0" y="T1"/>
                    </a:cxn>
                    <a:cxn ang="T11">
                      <a:pos x="T2" y="T3"/>
                    </a:cxn>
                    <a:cxn ang="T12">
                      <a:pos x="T4" y="T5"/>
                    </a:cxn>
                    <a:cxn ang="T13">
                      <a:pos x="T6" y="T7"/>
                    </a:cxn>
                    <a:cxn ang="T14">
                      <a:pos x="T8" y="T9"/>
                    </a:cxn>
                  </a:cxnLst>
                  <a:rect l="T15" t="T16" r="T17" b="T18"/>
                  <a:pathLst>
                    <a:path w="335" h="38">
                      <a:moveTo>
                        <a:pt x="0" y="38"/>
                      </a:moveTo>
                      <a:lnTo>
                        <a:pt x="40" y="0"/>
                      </a:lnTo>
                      <a:lnTo>
                        <a:pt x="296" y="0"/>
                      </a:lnTo>
                      <a:lnTo>
                        <a:pt x="335" y="38"/>
                      </a:lnTo>
                      <a:lnTo>
                        <a:pt x="0" y="38"/>
                      </a:lnTo>
                      <a:close/>
                    </a:path>
                  </a:pathLst>
                </a:custGeom>
                <a:solidFill>
                  <a:srgbClr val="C9C9B6"/>
                </a:solidFill>
                <a:ln w="9525">
                  <a:noFill/>
                  <a:round/>
                </a:ln>
              </p:spPr>
              <p:txBody>
                <a:bodyPr/>
                <a:lstStyle/>
                <a:p>
                  <a:endParaRPr lang="zh-CN" altLang="en-US"/>
                </a:p>
              </p:txBody>
            </p:sp>
            <p:sp>
              <p:nvSpPr>
                <p:cNvPr id="69778" name="Freeform 436"/>
                <p:cNvSpPr/>
                <p:nvPr/>
              </p:nvSpPr>
              <p:spPr bwMode="auto">
                <a:xfrm>
                  <a:off x="3915" y="888"/>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 name="T10" fmla="*/ 0 60000 65536"/>
                    <a:gd name="T11" fmla="*/ 0 60000 65536"/>
                    <a:gd name="T12" fmla="*/ 0 60000 65536"/>
                    <a:gd name="T13" fmla="*/ 0 60000 65536"/>
                    <a:gd name="T14" fmla="*/ 0 60000 65536"/>
                    <a:gd name="T15" fmla="*/ 0 w 335"/>
                    <a:gd name="T16" fmla="*/ 0 h 38"/>
                    <a:gd name="T17" fmla="*/ 335 w 335"/>
                    <a:gd name="T18" fmla="*/ 38 h 38"/>
                  </a:gdLst>
                  <a:ahLst/>
                  <a:cxnLst>
                    <a:cxn ang="T10">
                      <a:pos x="T0" y="T1"/>
                    </a:cxn>
                    <a:cxn ang="T11">
                      <a:pos x="T2" y="T3"/>
                    </a:cxn>
                    <a:cxn ang="T12">
                      <a:pos x="T4" y="T5"/>
                    </a:cxn>
                    <a:cxn ang="T13">
                      <a:pos x="T6" y="T7"/>
                    </a:cxn>
                    <a:cxn ang="T14">
                      <a:pos x="T8" y="T9"/>
                    </a:cxn>
                  </a:cxnLst>
                  <a:rect l="T15" t="T16" r="T17" b="T18"/>
                  <a:pathLst>
                    <a:path w="335" h="38">
                      <a:moveTo>
                        <a:pt x="0" y="38"/>
                      </a:moveTo>
                      <a:lnTo>
                        <a:pt x="40" y="0"/>
                      </a:lnTo>
                      <a:lnTo>
                        <a:pt x="296" y="0"/>
                      </a:lnTo>
                      <a:lnTo>
                        <a:pt x="335" y="38"/>
                      </a:lnTo>
                      <a:lnTo>
                        <a:pt x="0" y="38"/>
                      </a:lnTo>
                      <a:close/>
                    </a:path>
                  </a:pathLst>
                </a:custGeom>
                <a:solidFill>
                  <a:srgbClr val="C9C9B6"/>
                </a:solidFill>
                <a:ln w="9525">
                  <a:noFill/>
                  <a:round/>
                </a:ln>
              </p:spPr>
              <p:txBody>
                <a:bodyPr/>
                <a:lstStyle/>
                <a:p>
                  <a:endParaRPr lang="zh-CN" altLang="en-US"/>
                </a:p>
              </p:txBody>
            </p:sp>
            <p:sp>
              <p:nvSpPr>
                <p:cNvPr id="69779" name="Rectangle 437"/>
                <p:cNvSpPr>
                  <a:spLocks noChangeArrowheads="1"/>
                </p:cNvSpPr>
                <p:nvPr/>
              </p:nvSpPr>
              <p:spPr bwMode="auto">
                <a:xfrm>
                  <a:off x="3917" y="924"/>
                  <a:ext cx="331" cy="15"/>
                </a:xfrm>
                <a:prstGeom prst="rect">
                  <a:avLst/>
                </a:prstGeom>
                <a:solidFill>
                  <a:srgbClr val="BAB79D"/>
                </a:solidFill>
                <a:ln w="9525">
                  <a:noFill/>
                  <a:miter lim="800000"/>
                </a:ln>
              </p:spPr>
              <p:txBody>
                <a:bodyPr/>
                <a:lstStyle/>
                <a:p>
                  <a:endParaRPr lang="zh-CN" altLang="en-US"/>
                </a:p>
              </p:txBody>
            </p:sp>
          </p:grpSp>
        </p:grpSp>
      </p:grpSp>
      <p:sp>
        <p:nvSpPr>
          <p:cNvPr id="69761" name="Text Box 438"/>
          <p:cNvSpPr txBox="1">
            <a:spLocks noChangeArrowheads="1"/>
          </p:cNvSpPr>
          <p:nvPr/>
        </p:nvSpPr>
        <p:spPr bwMode="auto">
          <a:xfrm>
            <a:off x="1062038" y="12701"/>
            <a:ext cx="7200900" cy="1384995"/>
          </a:xfrm>
          <a:prstGeom prst="rect">
            <a:avLst/>
          </a:prstGeom>
          <a:solidFill>
            <a:srgbClr val="FFFF99"/>
          </a:solidFill>
          <a:ln w="9525">
            <a:solidFill>
              <a:schemeClr val="tx2"/>
            </a:solidFill>
            <a:miter lim="800000"/>
          </a:ln>
        </p:spPr>
        <p:txBody>
          <a:bodyPr>
            <a:spAutoFit/>
          </a:bodyPr>
          <a:lstStyle/>
          <a:p>
            <a:pPr algn="ctr"/>
            <a:r>
              <a:rPr lang="zh-CN" altLang="en-US" dirty="0">
                <a:latin typeface="Arial" panose="020B0604020202020204" pitchFamily="34" charset="0"/>
              </a:rPr>
              <a:t>路由器总是具有两个或两个以上的 </a:t>
            </a:r>
            <a:r>
              <a:rPr lang="en-US" altLang="zh-CN" dirty="0">
                <a:latin typeface="Arial" panose="020B0604020202020204" pitchFamily="34" charset="0"/>
              </a:rPr>
              <a:t>IP</a:t>
            </a:r>
            <a:r>
              <a:rPr lang="zh-CN" altLang="en-US" dirty="0">
                <a:latin typeface="Arial" panose="020B0604020202020204" pitchFamily="34" charset="0"/>
              </a:rPr>
              <a:t>地址。</a:t>
            </a:r>
          </a:p>
          <a:p>
            <a:pPr algn="ctr"/>
            <a:r>
              <a:rPr lang="zh-CN" altLang="en-US" dirty="0">
                <a:latin typeface="Arial" panose="020B0604020202020204" pitchFamily="34" charset="0"/>
              </a:rPr>
              <a:t>路由器的每一个接口都有一个</a:t>
            </a:r>
          </a:p>
          <a:p>
            <a:pPr algn="ctr"/>
            <a:r>
              <a:rPr lang="zh-CN" altLang="en-US" dirty="0">
                <a:latin typeface="Arial" panose="020B0604020202020204" pitchFamily="34" charset="0"/>
              </a:rPr>
              <a:t>不同网络号的</a:t>
            </a:r>
            <a:r>
              <a:rPr lang="en-US" altLang="zh-CN" dirty="0">
                <a:latin typeface="Arial" panose="020B0604020202020204" pitchFamily="34" charset="0"/>
              </a:rPr>
              <a:t>IP</a:t>
            </a:r>
            <a:r>
              <a:rPr lang="zh-CN" altLang="en-US" dirty="0">
                <a:latin typeface="Arial" panose="020B0604020202020204" pitchFamily="34" charset="0"/>
              </a:rPr>
              <a:t>地址。 </a:t>
            </a:r>
          </a:p>
        </p:txBody>
      </p:sp>
      <p:grpSp>
        <p:nvGrpSpPr>
          <p:cNvPr id="449957" name="Group 446"/>
          <p:cNvGrpSpPr/>
          <p:nvPr/>
        </p:nvGrpSpPr>
        <p:grpSpPr bwMode="auto">
          <a:xfrm>
            <a:off x="2700338" y="2708275"/>
            <a:ext cx="2952750" cy="504825"/>
            <a:chOff x="1701" y="1706"/>
            <a:chExt cx="1860" cy="318"/>
          </a:xfrm>
        </p:grpSpPr>
        <p:sp>
          <p:nvSpPr>
            <p:cNvPr id="69763" name="Line 442"/>
            <p:cNvSpPr>
              <a:spLocks noChangeShapeType="1"/>
            </p:cNvSpPr>
            <p:nvPr/>
          </p:nvSpPr>
          <p:spPr bwMode="auto">
            <a:xfrm>
              <a:off x="2699" y="1706"/>
              <a:ext cx="726" cy="0"/>
            </a:xfrm>
            <a:prstGeom prst="line">
              <a:avLst/>
            </a:prstGeom>
            <a:noFill/>
            <a:ln w="57150">
              <a:solidFill>
                <a:schemeClr val="hlink"/>
              </a:solidFill>
              <a:round/>
            </a:ln>
          </p:spPr>
          <p:txBody>
            <a:bodyPr/>
            <a:lstStyle/>
            <a:p>
              <a:endParaRPr lang="zh-CN" altLang="en-US"/>
            </a:p>
          </p:txBody>
        </p:sp>
        <p:sp>
          <p:nvSpPr>
            <p:cNvPr id="69764" name="Line 444"/>
            <p:cNvSpPr>
              <a:spLocks noChangeShapeType="1"/>
            </p:cNvSpPr>
            <p:nvPr/>
          </p:nvSpPr>
          <p:spPr bwMode="auto">
            <a:xfrm>
              <a:off x="2835" y="2024"/>
              <a:ext cx="726" cy="0"/>
            </a:xfrm>
            <a:prstGeom prst="line">
              <a:avLst/>
            </a:prstGeom>
            <a:noFill/>
            <a:ln w="57150">
              <a:solidFill>
                <a:schemeClr val="hlink"/>
              </a:solidFill>
              <a:round/>
            </a:ln>
          </p:spPr>
          <p:txBody>
            <a:bodyPr/>
            <a:lstStyle/>
            <a:p>
              <a:endParaRPr lang="zh-CN" altLang="en-US"/>
            </a:p>
          </p:txBody>
        </p:sp>
        <p:sp>
          <p:nvSpPr>
            <p:cNvPr id="69765" name="Line 445"/>
            <p:cNvSpPr>
              <a:spLocks noChangeShapeType="1"/>
            </p:cNvSpPr>
            <p:nvPr/>
          </p:nvSpPr>
          <p:spPr bwMode="auto">
            <a:xfrm>
              <a:off x="1701" y="1979"/>
              <a:ext cx="726" cy="0"/>
            </a:xfrm>
            <a:prstGeom prst="line">
              <a:avLst/>
            </a:prstGeom>
            <a:noFill/>
            <a:ln w="57150">
              <a:solidFill>
                <a:schemeClr val="hlink"/>
              </a:solidFill>
              <a:round/>
            </a:ln>
          </p:spPr>
          <p:txBody>
            <a:bodyPr/>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449957"/>
                                        </p:tgtEl>
                                        <p:attrNameLst>
                                          <p:attrName>style.visibility</p:attrName>
                                        </p:attrNameLst>
                                      </p:cBhvr>
                                      <p:to>
                                        <p:strVal val="visible"/>
                                      </p:to>
                                    </p:set>
                                  </p:childTnLst>
                                </p:cTn>
                              </p:par>
                            </p:childTnLst>
                          </p:cTn>
                        </p:par>
                        <p:par>
                          <p:cTn id="7" fill="hold">
                            <p:stCondLst>
                              <p:cond delay="0"/>
                            </p:stCondLst>
                            <p:childTnLst>
                              <p:par>
                                <p:cTn id="8" presetID="35" presetClass="emph" presetSubtype="0" repeatCount="3000" fill="hold" nodeType="afterEffect">
                                  <p:stCondLst>
                                    <p:cond delay="500"/>
                                  </p:stCondLst>
                                  <p:childTnLst>
                                    <p:anim calcmode="discrete" valueType="str">
                                      <p:cBhvr>
                                        <p:cTn id="9" dur="1000" fill="hold"/>
                                        <p:tgtEl>
                                          <p:spTgt spid="449957"/>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0658" name="AutoShape 2"/>
          <p:cNvSpPr>
            <a:spLocks noChangeArrowheads="1"/>
          </p:cNvSpPr>
          <p:nvPr/>
        </p:nvSpPr>
        <p:spPr bwMode="auto">
          <a:xfrm>
            <a:off x="1350963" y="1793875"/>
            <a:ext cx="6521450" cy="3902075"/>
          </a:xfrm>
          <a:prstGeom prst="roundRect">
            <a:avLst>
              <a:gd name="adj" fmla="val 24787"/>
            </a:avLst>
          </a:prstGeom>
          <a:solidFill>
            <a:srgbClr val="CCECFF"/>
          </a:solidFill>
          <a:ln w="9525">
            <a:solidFill>
              <a:schemeClr val="tx1"/>
            </a:solidFill>
            <a:prstDash val="dash"/>
            <a:round/>
          </a:ln>
        </p:spPr>
        <p:txBody>
          <a:bodyPr wrap="none" anchor="ctr"/>
          <a:lstStyle/>
          <a:p>
            <a:endParaRPr lang="zh-CN" altLang="en-US"/>
          </a:p>
        </p:txBody>
      </p:sp>
      <p:sp>
        <p:nvSpPr>
          <p:cNvPr id="70659" name="Rectangle 3"/>
          <p:cNvSpPr>
            <a:spLocks noGrp="1" noChangeArrowheads="1"/>
          </p:cNvSpPr>
          <p:nvPr>
            <p:ph type="title"/>
          </p:nvPr>
        </p:nvSpPr>
        <p:spPr>
          <a:xfrm>
            <a:off x="755650" y="115888"/>
            <a:ext cx="7793038" cy="695325"/>
          </a:xfrm>
        </p:spPr>
        <p:txBody>
          <a:bodyPr/>
          <a:lstStyle/>
          <a:p>
            <a:pPr eaLnBrk="1" hangingPunct="1"/>
            <a:r>
              <a:rPr lang="zh-CN" altLang="en-US" sz="2000" dirty="0"/>
              <a:t>互联网中的 </a:t>
            </a:r>
            <a:r>
              <a:rPr lang="en-US" altLang="zh-CN" sz="2000" dirty="0"/>
              <a:t>IP</a:t>
            </a:r>
            <a:r>
              <a:rPr lang="zh-CN" altLang="en-US" sz="2000" dirty="0"/>
              <a:t>地址 </a:t>
            </a:r>
          </a:p>
        </p:txBody>
      </p:sp>
      <p:sp>
        <p:nvSpPr>
          <p:cNvPr id="70660" name="Freeform 4"/>
          <p:cNvSpPr/>
          <p:nvPr/>
        </p:nvSpPr>
        <p:spPr bwMode="auto">
          <a:xfrm>
            <a:off x="3055938" y="2538413"/>
            <a:ext cx="4789487" cy="3170237"/>
          </a:xfrm>
          <a:custGeom>
            <a:avLst/>
            <a:gdLst>
              <a:gd name="T0" fmla="*/ 1959 w 3246"/>
              <a:gd name="T1" fmla="*/ 1382 h 2165"/>
              <a:gd name="T2" fmla="*/ 2196 w 3246"/>
              <a:gd name="T3" fmla="*/ 1115 h 2165"/>
              <a:gd name="T4" fmla="*/ 2334 w 3246"/>
              <a:gd name="T5" fmla="*/ 857 h 2165"/>
              <a:gd name="T6" fmla="*/ 2474 w 3246"/>
              <a:gd name="T7" fmla="*/ 428 h 2165"/>
              <a:gd name="T8" fmla="*/ 2485 w 3246"/>
              <a:gd name="T9" fmla="*/ 397 h 2165"/>
              <a:gd name="T10" fmla="*/ 2503 w 3246"/>
              <a:gd name="T11" fmla="*/ 318 h 2165"/>
              <a:gd name="T12" fmla="*/ 2524 w 3246"/>
              <a:gd name="T13" fmla="*/ 241 h 2165"/>
              <a:gd name="T14" fmla="*/ 2539 w 3246"/>
              <a:gd name="T15" fmla="*/ 212 h 2165"/>
              <a:gd name="T16" fmla="*/ 2557 w 3246"/>
              <a:gd name="T17" fmla="*/ 191 h 2165"/>
              <a:gd name="T18" fmla="*/ 2599 w 3246"/>
              <a:gd name="T19" fmla="*/ 170 h 2165"/>
              <a:gd name="T20" fmla="*/ 2630 w 3246"/>
              <a:gd name="T21" fmla="*/ 154 h 2165"/>
              <a:gd name="T22" fmla="*/ 2674 w 3246"/>
              <a:gd name="T23" fmla="*/ 131 h 2165"/>
              <a:gd name="T24" fmla="*/ 2709 w 3246"/>
              <a:gd name="T25" fmla="*/ 110 h 2165"/>
              <a:gd name="T26" fmla="*/ 2752 w 3246"/>
              <a:gd name="T27" fmla="*/ 79 h 2165"/>
              <a:gd name="T28" fmla="*/ 2767 w 3246"/>
              <a:gd name="T29" fmla="*/ 75 h 2165"/>
              <a:gd name="T30" fmla="*/ 2819 w 3246"/>
              <a:gd name="T31" fmla="*/ 52 h 2165"/>
              <a:gd name="T32" fmla="*/ 2879 w 3246"/>
              <a:gd name="T33" fmla="*/ 27 h 2165"/>
              <a:gd name="T34" fmla="*/ 2933 w 3246"/>
              <a:gd name="T35" fmla="*/ 13 h 2165"/>
              <a:gd name="T36" fmla="*/ 2952 w 3246"/>
              <a:gd name="T37" fmla="*/ 13 h 2165"/>
              <a:gd name="T38" fmla="*/ 2973 w 3246"/>
              <a:gd name="T39" fmla="*/ 6 h 2165"/>
              <a:gd name="T40" fmla="*/ 3037 w 3246"/>
              <a:gd name="T41" fmla="*/ 0 h 2165"/>
              <a:gd name="T42" fmla="*/ 3110 w 3246"/>
              <a:gd name="T43" fmla="*/ 4 h 2165"/>
              <a:gd name="T44" fmla="*/ 3155 w 3246"/>
              <a:gd name="T45" fmla="*/ 15 h 2165"/>
              <a:gd name="T46" fmla="*/ 3178 w 3246"/>
              <a:gd name="T47" fmla="*/ 25 h 2165"/>
              <a:gd name="T48" fmla="*/ 3191 w 3246"/>
              <a:gd name="T49" fmla="*/ 56 h 2165"/>
              <a:gd name="T50" fmla="*/ 3211 w 3246"/>
              <a:gd name="T51" fmla="*/ 116 h 2165"/>
              <a:gd name="T52" fmla="*/ 3240 w 3246"/>
              <a:gd name="T53" fmla="*/ 275 h 2165"/>
              <a:gd name="T54" fmla="*/ 3240 w 3246"/>
              <a:gd name="T55" fmla="*/ 355 h 2165"/>
              <a:gd name="T56" fmla="*/ 3246 w 3246"/>
              <a:gd name="T57" fmla="*/ 473 h 2165"/>
              <a:gd name="T58" fmla="*/ 3234 w 3246"/>
              <a:gd name="T59" fmla="*/ 785 h 2165"/>
              <a:gd name="T60" fmla="*/ 3230 w 3246"/>
              <a:gd name="T61" fmla="*/ 1003 h 2165"/>
              <a:gd name="T62" fmla="*/ 3232 w 3246"/>
              <a:gd name="T63" fmla="*/ 1102 h 2165"/>
              <a:gd name="T64" fmla="*/ 3222 w 3246"/>
              <a:gd name="T65" fmla="*/ 1229 h 2165"/>
              <a:gd name="T66" fmla="*/ 3222 w 3246"/>
              <a:gd name="T67" fmla="*/ 1433 h 2165"/>
              <a:gd name="T68" fmla="*/ 3216 w 3246"/>
              <a:gd name="T69" fmla="*/ 1769 h 2165"/>
              <a:gd name="T70" fmla="*/ 3036 w 3246"/>
              <a:gd name="T71" fmla="*/ 1979 h 2165"/>
              <a:gd name="T72" fmla="*/ 2676 w 3246"/>
              <a:gd name="T73" fmla="*/ 1997 h 2165"/>
              <a:gd name="T74" fmla="*/ 1878 w 3246"/>
              <a:gd name="T75" fmla="*/ 2039 h 2165"/>
              <a:gd name="T76" fmla="*/ 1031 w 3246"/>
              <a:gd name="T77" fmla="*/ 2140 h 2165"/>
              <a:gd name="T78" fmla="*/ 660 w 3246"/>
              <a:gd name="T79" fmla="*/ 2117 h 2165"/>
              <a:gd name="T80" fmla="*/ 222 w 3246"/>
              <a:gd name="T81" fmla="*/ 2129 h 2165"/>
              <a:gd name="T82" fmla="*/ 0 w 3246"/>
              <a:gd name="T83" fmla="*/ 1985 h 2165"/>
              <a:gd name="T84" fmla="*/ 36 w 3246"/>
              <a:gd name="T85" fmla="*/ 1853 h 2165"/>
              <a:gd name="T86" fmla="*/ 510 w 3246"/>
              <a:gd name="T87" fmla="*/ 1799 h 2165"/>
              <a:gd name="T88" fmla="*/ 1038 w 3246"/>
              <a:gd name="T89" fmla="*/ 1769 h 2165"/>
              <a:gd name="T90" fmla="*/ 1788 w 3246"/>
              <a:gd name="T91" fmla="*/ 1594 h 2165"/>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3246"/>
              <a:gd name="T139" fmla="*/ 0 h 2165"/>
              <a:gd name="T140" fmla="*/ 3246 w 3246"/>
              <a:gd name="T141" fmla="*/ 2165 h 2165"/>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3246" h="2165">
                <a:moveTo>
                  <a:pt x="1926" y="1499"/>
                </a:moveTo>
                <a:lnTo>
                  <a:pt x="1959" y="1382"/>
                </a:lnTo>
                <a:lnTo>
                  <a:pt x="2016" y="1319"/>
                </a:lnTo>
                <a:lnTo>
                  <a:pt x="2196" y="1115"/>
                </a:lnTo>
                <a:lnTo>
                  <a:pt x="2256" y="1025"/>
                </a:lnTo>
                <a:lnTo>
                  <a:pt x="2334" y="857"/>
                </a:lnTo>
                <a:lnTo>
                  <a:pt x="2424" y="635"/>
                </a:lnTo>
                <a:lnTo>
                  <a:pt x="2474" y="428"/>
                </a:lnTo>
                <a:lnTo>
                  <a:pt x="2478" y="413"/>
                </a:lnTo>
                <a:lnTo>
                  <a:pt x="2485" y="397"/>
                </a:lnTo>
                <a:lnTo>
                  <a:pt x="2493" y="359"/>
                </a:lnTo>
                <a:lnTo>
                  <a:pt x="2503" y="318"/>
                </a:lnTo>
                <a:lnTo>
                  <a:pt x="2514" y="278"/>
                </a:lnTo>
                <a:lnTo>
                  <a:pt x="2524" y="241"/>
                </a:lnTo>
                <a:lnTo>
                  <a:pt x="2532" y="224"/>
                </a:lnTo>
                <a:lnTo>
                  <a:pt x="2539" y="212"/>
                </a:lnTo>
                <a:lnTo>
                  <a:pt x="2547" y="199"/>
                </a:lnTo>
                <a:lnTo>
                  <a:pt x="2557" y="191"/>
                </a:lnTo>
                <a:lnTo>
                  <a:pt x="2580" y="179"/>
                </a:lnTo>
                <a:lnTo>
                  <a:pt x="2599" y="170"/>
                </a:lnTo>
                <a:lnTo>
                  <a:pt x="2615" y="160"/>
                </a:lnTo>
                <a:lnTo>
                  <a:pt x="2630" y="154"/>
                </a:lnTo>
                <a:lnTo>
                  <a:pt x="2655" y="141"/>
                </a:lnTo>
                <a:lnTo>
                  <a:pt x="2674" y="131"/>
                </a:lnTo>
                <a:lnTo>
                  <a:pt x="2690" y="121"/>
                </a:lnTo>
                <a:lnTo>
                  <a:pt x="2709" y="110"/>
                </a:lnTo>
                <a:lnTo>
                  <a:pt x="2728" y="98"/>
                </a:lnTo>
                <a:lnTo>
                  <a:pt x="2752" y="79"/>
                </a:lnTo>
                <a:lnTo>
                  <a:pt x="2759" y="77"/>
                </a:lnTo>
                <a:lnTo>
                  <a:pt x="2767" y="75"/>
                </a:lnTo>
                <a:lnTo>
                  <a:pt x="2790" y="64"/>
                </a:lnTo>
                <a:lnTo>
                  <a:pt x="2819" y="52"/>
                </a:lnTo>
                <a:lnTo>
                  <a:pt x="2850" y="40"/>
                </a:lnTo>
                <a:lnTo>
                  <a:pt x="2879" y="27"/>
                </a:lnTo>
                <a:lnTo>
                  <a:pt x="2908" y="19"/>
                </a:lnTo>
                <a:lnTo>
                  <a:pt x="2933" y="13"/>
                </a:lnTo>
                <a:lnTo>
                  <a:pt x="2943" y="13"/>
                </a:lnTo>
                <a:lnTo>
                  <a:pt x="2952" y="13"/>
                </a:lnTo>
                <a:lnTo>
                  <a:pt x="2962" y="11"/>
                </a:lnTo>
                <a:lnTo>
                  <a:pt x="2973" y="6"/>
                </a:lnTo>
                <a:lnTo>
                  <a:pt x="3002" y="2"/>
                </a:lnTo>
                <a:lnTo>
                  <a:pt x="3037" y="0"/>
                </a:lnTo>
                <a:lnTo>
                  <a:pt x="3072" y="0"/>
                </a:lnTo>
                <a:lnTo>
                  <a:pt x="3110" y="4"/>
                </a:lnTo>
                <a:lnTo>
                  <a:pt x="3141" y="8"/>
                </a:lnTo>
                <a:lnTo>
                  <a:pt x="3155" y="15"/>
                </a:lnTo>
                <a:lnTo>
                  <a:pt x="3168" y="19"/>
                </a:lnTo>
                <a:lnTo>
                  <a:pt x="3178" y="25"/>
                </a:lnTo>
                <a:lnTo>
                  <a:pt x="3184" y="33"/>
                </a:lnTo>
                <a:lnTo>
                  <a:pt x="3191" y="56"/>
                </a:lnTo>
                <a:lnTo>
                  <a:pt x="3199" y="85"/>
                </a:lnTo>
                <a:lnTo>
                  <a:pt x="3211" y="116"/>
                </a:lnTo>
                <a:lnTo>
                  <a:pt x="3222" y="209"/>
                </a:lnTo>
                <a:lnTo>
                  <a:pt x="3240" y="275"/>
                </a:lnTo>
                <a:lnTo>
                  <a:pt x="3240" y="343"/>
                </a:lnTo>
                <a:lnTo>
                  <a:pt x="3240" y="355"/>
                </a:lnTo>
                <a:lnTo>
                  <a:pt x="3245" y="367"/>
                </a:lnTo>
                <a:lnTo>
                  <a:pt x="3246" y="473"/>
                </a:lnTo>
                <a:lnTo>
                  <a:pt x="3234" y="545"/>
                </a:lnTo>
                <a:lnTo>
                  <a:pt x="3234" y="785"/>
                </a:lnTo>
                <a:lnTo>
                  <a:pt x="3232" y="930"/>
                </a:lnTo>
                <a:lnTo>
                  <a:pt x="3230" y="1003"/>
                </a:lnTo>
                <a:lnTo>
                  <a:pt x="3232" y="1050"/>
                </a:lnTo>
                <a:lnTo>
                  <a:pt x="3232" y="1102"/>
                </a:lnTo>
                <a:lnTo>
                  <a:pt x="3234" y="1158"/>
                </a:lnTo>
                <a:lnTo>
                  <a:pt x="3222" y="1229"/>
                </a:lnTo>
                <a:lnTo>
                  <a:pt x="3222" y="1331"/>
                </a:lnTo>
                <a:lnTo>
                  <a:pt x="3222" y="1433"/>
                </a:lnTo>
                <a:lnTo>
                  <a:pt x="3222" y="1583"/>
                </a:lnTo>
                <a:lnTo>
                  <a:pt x="3216" y="1769"/>
                </a:lnTo>
                <a:lnTo>
                  <a:pt x="3156" y="1931"/>
                </a:lnTo>
                <a:lnTo>
                  <a:pt x="3036" y="1979"/>
                </a:lnTo>
                <a:lnTo>
                  <a:pt x="2886" y="1991"/>
                </a:lnTo>
                <a:lnTo>
                  <a:pt x="2676" y="1997"/>
                </a:lnTo>
                <a:lnTo>
                  <a:pt x="2454" y="2003"/>
                </a:lnTo>
                <a:lnTo>
                  <a:pt x="1878" y="2039"/>
                </a:lnTo>
                <a:lnTo>
                  <a:pt x="1236" y="2153"/>
                </a:lnTo>
                <a:lnTo>
                  <a:pt x="1031" y="2140"/>
                </a:lnTo>
                <a:lnTo>
                  <a:pt x="840" y="2129"/>
                </a:lnTo>
                <a:lnTo>
                  <a:pt x="660" y="2117"/>
                </a:lnTo>
                <a:lnTo>
                  <a:pt x="408" y="2165"/>
                </a:lnTo>
                <a:lnTo>
                  <a:pt x="222" y="2129"/>
                </a:lnTo>
                <a:lnTo>
                  <a:pt x="72" y="2057"/>
                </a:lnTo>
                <a:lnTo>
                  <a:pt x="0" y="1985"/>
                </a:lnTo>
                <a:lnTo>
                  <a:pt x="0" y="1907"/>
                </a:lnTo>
                <a:lnTo>
                  <a:pt x="36" y="1853"/>
                </a:lnTo>
                <a:lnTo>
                  <a:pt x="156" y="1811"/>
                </a:lnTo>
                <a:lnTo>
                  <a:pt x="510" y="1799"/>
                </a:lnTo>
                <a:lnTo>
                  <a:pt x="744" y="1787"/>
                </a:lnTo>
                <a:lnTo>
                  <a:pt x="1038" y="1769"/>
                </a:lnTo>
                <a:lnTo>
                  <a:pt x="1608" y="1703"/>
                </a:lnTo>
                <a:lnTo>
                  <a:pt x="1788" y="1594"/>
                </a:lnTo>
                <a:lnTo>
                  <a:pt x="1926" y="1499"/>
                </a:lnTo>
                <a:close/>
              </a:path>
            </a:pathLst>
          </a:custGeom>
          <a:solidFill>
            <a:srgbClr val="FFCCFF"/>
          </a:solidFill>
          <a:ln w="9525">
            <a:noFill/>
            <a:round/>
          </a:ln>
        </p:spPr>
        <p:txBody>
          <a:bodyPr/>
          <a:lstStyle/>
          <a:p>
            <a:endParaRPr lang="zh-CN" altLang="en-US"/>
          </a:p>
        </p:txBody>
      </p:sp>
      <p:sp>
        <p:nvSpPr>
          <p:cNvPr id="70661" name="Line 5"/>
          <p:cNvSpPr>
            <a:spLocks noChangeShapeType="1"/>
          </p:cNvSpPr>
          <p:nvPr/>
        </p:nvSpPr>
        <p:spPr bwMode="auto">
          <a:xfrm>
            <a:off x="4878388" y="5426075"/>
            <a:ext cx="0" cy="855663"/>
          </a:xfrm>
          <a:prstGeom prst="line">
            <a:avLst/>
          </a:prstGeom>
          <a:noFill/>
          <a:ln w="28575">
            <a:solidFill>
              <a:schemeClr val="tx1"/>
            </a:solidFill>
            <a:round/>
          </a:ln>
        </p:spPr>
        <p:txBody>
          <a:bodyPr/>
          <a:lstStyle/>
          <a:p>
            <a:endParaRPr lang="zh-CN" altLang="en-US"/>
          </a:p>
        </p:txBody>
      </p:sp>
      <p:sp>
        <p:nvSpPr>
          <p:cNvPr id="70662" name="Line 6"/>
          <p:cNvSpPr>
            <a:spLocks noChangeShapeType="1"/>
          </p:cNvSpPr>
          <p:nvPr/>
        </p:nvSpPr>
        <p:spPr bwMode="auto">
          <a:xfrm>
            <a:off x="3640138" y="5403850"/>
            <a:ext cx="0" cy="852488"/>
          </a:xfrm>
          <a:prstGeom prst="line">
            <a:avLst/>
          </a:prstGeom>
          <a:noFill/>
          <a:ln w="28575">
            <a:solidFill>
              <a:schemeClr val="tx1"/>
            </a:solidFill>
            <a:round/>
          </a:ln>
        </p:spPr>
        <p:txBody>
          <a:bodyPr/>
          <a:lstStyle/>
          <a:p>
            <a:endParaRPr lang="zh-CN" altLang="en-US"/>
          </a:p>
        </p:txBody>
      </p:sp>
      <p:sp>
        <p:nvSpPr>
          <p:cNvPr id="70663" name="Freeform 7"/>
          <p:cNvSpPr/>
          <p:nvPr/>
        </p:nvSpPr>
        <p:spPr bwMode="auto">
          <a:xfrm>
            <a:off x="5199063" y="5192713"/>
            <a:ext cx="2478087" cy="211137"/>
          </a:xfrm>
          <a:custGeom>
            <a:avLst/>
            <a:gdLst>
              <a:gd name="T0" fmla="*/ 0 w 1680"/>
              <a:gd name="T1" fmla="*/ 192 h 192"/>
              <a:gd name="T2" fmla="*/ 0 w 1680"/>
              <a:gd name="T3" fmla="*/ 0 h 192"/>
              <a:gd name="T4" fmla="*/ 1680 w 1680"/>
              <a:gd name="T5" fmla="*/ 0 h 192"/>
              <a:gd name="T6" fmla="*/ 0 60000 65536"/>
              <a:gd name="T7" fmla="*/ 0 60000 65536"/>
              <a:gd name="T8" fmla="*/ 0 60000 65536"/>
              <a:gd name="T9" fmla="*/ 0 w 1680"/>
              <a:gd name="T10" fmla="*/ 0 h 192"/>
              <a:gd name="T11" fmla="*/ 1680 w 1680"/>
              <a:gd name="T12" fmla="*/ 192 h 192"/>
            </a:gdLst>
            <a:ahLst/>
            <a:cxnLst>
              <a:cxn ang="T6">
                <a:pos x="T0" y="T1"/>
              </a:cxn>
              <a:cxn ang="T7">
                <a:pos x="T2" y="T3"/>
              </a:cxn>
              <a:cxn ang="T8">
                <a:pos x="T4" y="T5"/>
              </a:cxn>
            </a:cxnLst>
            <a:rect l="T9" t="T10" r="T11" b="T12"/>
            <a:pathLst>
              <a:path w="1680" h="192">
                <a:moveTo>
                  <a:pt x="0" y="192"/>
                </a:moveTo>
                <a:lnTo>
                  <a:pt x="0" y="0"/>
                </a:lnTo>
                <a:lnTo>
                  <a:pt x="1680" y="0"/>
                </a:lnTo>
              </a:path>
            </a:pathLst>
          </a:custGeom>
          <a:noFill/>
          <a:ln w="28575" cmpd="sng">
            <a:solidFill>
              <a:schemeClr val="tx1"/>
            </a:solidFill>
            <a:round/>
          </a:ln>
        </p:spPr>
        <p:txBody>
          <a:bodyPr/>
          <a:lstStyle/>
          <a:p>
            <a:endParaRPr lang="zh-CN" altLang="en-US"/>
          </a:p>
        </p:txBody>
      </p:sp>
      <p:sp>
        <p:nvSpPr>
          <p:cNvPr id="70664" name="Freeform 8"/>
          <p:cNvSpPr/>
          <p:nvPr/>
        </p:nvSpPr>
        <p:spPr bwMode="auto">
          <a:xfrm>
            <a:off x="3213100" y="4514850"/>
            <a:ext cx="1679575" cy="255588"/>
          </a:xfrm>
          <a:custGeom>
            <a:avLst/>
            <a:gdLst>
              <a:gd name="T0" fmla="*/ 45 w 1138"/>
              <a:gd name="T1" fmla="*/ 21 h 174"/>
              <a:gd name="T2" fmla="*/ 60 w 1138"/>
              <a:gd name="T3" fmla="*/ 10 h 174"/>
              <a:gd name="T4" fmla="*/ 77 w 1138"/>
              <a:gd name="T5" fmla="*/ 4 h 174"/>
              <a:gd name="T6" fmla="*/ 87 w 1138"/>
              <a:gd name="T7" fmla="*/ 2 h 174"/>
              <a:gd name="T8" fmla="*/ 99 w 1138"/>
              <a:gd name="T9" fmla="*/ 0 h 174"/>
              <a:gd name="T10" fmla="*/ 116 w 1138"/>
              <a:gd name="T11" fmla="*/ 0 h 174"/>
              <a:gd name="T12" fmla="*/ 137 w 1138"/>
              <a:gd name="T13" fmla="*/ 0 h 174"/>
              <a:gd name="T14" fmla="*/ 160 w 1138"/>
              <a:gd name="T15" fmla="*/ 0 h 174"/>
              <a:gd name="T16" fmla="*/ 189 w 1138"/>
              <a:gd name="T17" fmla="*/ 2 h 174"/>
              <a:gd name="T18" fmla="*/ 218 w 1138"/>
              <a:gd name="T19" fmla="*/ 6 h 174"/>
              <a:gd name="T20" fmla="*/ 251 w 1138"/>
              <a:gd name="T21" fmla="*/ 8 h 174"/>
              <a:gd name="T22" fmla="*/ 288 w 1138"/>
              <a:gd name="T23" fmla="*/ 12 h 174"/>
              <a:gd name="T24" fmla="*/ 324 w 1138"/>
              <a:gd name="T25" fmla="*/ 16 h 174"/>
              <a:gd name="T26" fmla="*/ 403 w 1138"/>
              <a:gd name="T27" fmla="*/ 21 h 174"/>
              <a:gd name="T28" fmla="*/ 442 w 1138"/>
              <a:gd name="T29" fmla="*/ 21 h 174"/>
              <a:gd name="T30" fmla="*/ 486 w 1138"/>
              <a:gd name="T31" fmla="*/ 23 h 174"/>
              <a:gd name="T32" fmla="*/ 575 w 1138"/>
              <a:gd name="T33" fmla="*/ 23 h 174"/>
              <a:gd name="T34" fmla="*/ 668 w 1138"/>
              <a:gd name="T35" fmla="*/ 23 h 174"/>
              <a:gd name="T36" fmla="*/ 764 w 1138"/>
              <a:gd name="T37" fmla="*/ 21 h 174"/>
              <a:gd name="T38" fmla="*/ 814 w 1138"/>
              <a:gd name="T39" fmla="*/ 18 h 174"/>
              <a:gd name="T40" fmla="*/ 866 w 1138"/>
              <a:gd name="T41" fmla="*/ 16 h 174"/>
              <a:gd name="T42" fmla="*/ 972 w 1138"/>
              <a:gd name="T43" fmla="*/ 10 h 174"/>
              <a:gd name="T44" fmla="*/ 1024 w 1138"/>
              <a:gd name="T45" fmla="*/ 6 h 174"/>
              <a:gd name="T46" fmla="*/ 1063 w 1138"/>
              <a:gd name="T47" fmla="*/ 9 h 174"/>
              <a:gd name="T48" fmla="*/ 1102 w 1138"/>
              <a:gd name="T49" fmla="*/ 15 h 174"/>
              <a:gd name="T50" fmla="*/ 1138 w 1138"/>
              <a:gd name="T51" fmla="*/ 84 h 174"/>
              <a:gd name="T52" fmla="*/ 1096 w 1138"/>
              <a:gd name="T53" fmla="*/ 138 h 174"/>
              <a:gd name="T54" fmla="*/ 1009 w 1138"/>
              <a:gd name="T55" fmla="*/ 159 h 174"/>
              <a:gd name="T56" fmla="*/ 918 w 1138"/>
              <a:gd name="T57" fmla="*/ 162 h 174"/>
              <a:gd name="T58" fmla="*/ 864 w 1138"/>
              <a:gd name="T59" fmla="*/ 158 h 174"/>
              <a:gd name="T60" fmla="*/ 808 w 1138"/>
              <a:gd name="T61" fmla="*/ 155 h 174"/>
              <a:gd name="T62" fmla="*/ 693 w 1138"/>
              <a:gd name="T63" fmla="*/ 151 h 174"/>
              <a:gd name="T64" fmla="*/ 639 w 1138"/>
              <a:gd name="T65" fmla="*/ 149 h 174"/>
              <a:gd name="T66" fmla="*/ 585 w 1138"/>
              <a:gd name="T67" fmla="*/ 149 h 174"/>
              <a:gd name="T68" fmla="*/ 531 w 1138"/>
              <a:gd name="T69" fmla="*/ 151 h 174"/>
              <a:gd name="T70" fmla="*/ 477 w 1138"/>
              <a:gd name="T71" fmla="*/ 153 h 174"/>
              <a:gd name="T72" fmla="*/ 421 w 1138"/>
              <a:gd name="T73" fmla="*/ 158 h 174"/>
              <a:gd name="T74" fmla="*/ 367 w 1138"/>
              <a:gd name="T75" fmla="*/ 162 h 174"/>
              <a:gd name="T76" fmla="*/ 317 w 1138"/>
              <a:gd name="T77" fmla="*/ 166 h 174"/>
              <a:gd name="T78" fmla="*/ 270 w 1138"/>
              <a:gd name="T79" fmla="*/ 170 h 174"/>
              <a:gd name="T80" fmla="*/ 226 w 1138"/>
              <a:gd name="T81" fmla="*/ 172 h 174"/>
              <a:gd name="T82" fmla="*/ 191 w 1138"/>
              <a:gd name="T83" fmla="*/ 174 h 174"/>
              <a:gd name="T84" fmla="*/ 162 w 1138"/>
              <a:gd name="T85" fmla="*/ 174 h 174"/>
              <a:gd name="T86" fmla="*/ 141 w 1138"/>
              <a:gd name="T87" fmla="*/ 174 h 174"/>
              <a:gd name="T88" fmla="*/ 124 w 1138"/>
              <a:gd name="T89" fmla="*/ 172 h 174"/>
              <a:gd name="T90" fmla="*/ 112 w 1138"/>
              <a:gd name="T91" fmla="*/ 170 h 174"/>
              <a:gd name="T92" fmla="*/ 104 w 1138"/>
              <a:gd name="T93" fmla="*/ 168 h 174"/>
              <a:gd name="T94" fmla="*/ 93 w 1138"/>
              <a:gd name="T95" fmla="*/ 166 h 174"/>
              <a:gd name="T96" fmla="*/ 85 w 1138"/>
              <a:gd name="T97" fmla="*/ 162 h 174"/>
              <a:gd name="T98" fmla="*/ 74 w 1138"/>
              <a:gd name="T99" fmla="*/ 158 h 174"/>
              <a:gd name="T100" fmla="*/ 50 w 1138"/>
              <a:gd name="T101" fmla="*/ 147 h 174"/>
              <a:gd name="T102" fmla="*/ 27 w 1138"/>
              <a:gd name="T103" fmla="*/ 133 h 174"/>
              <a:gd name="T104" fmla="*/ 16 w 1138"/>
              <a:gd name="T105" fmla="*/ 124 h 174"/>
              <a:gd name="T106" fmla="*/ 8 w 1138"/>
              <a:gd name="T107" fmla="*/ 116 h 174"/>
              <a:gd name="T108" fmla="*/ 2 w 1138"/>
              <a:gd name="T109" fmla="*/ 108 h 174"/>
              <a:gd name="T110" fmla="*/ 0 w 1138"/>
              <a:gd name="T111" fmla="*/ 99 h 174"/>
              <a:gd name="T112" fmla="*/ 0 w 1138"/>
              <a:gd name="T113" fmla="*/ 91 h 174"/>
              <a:gd name="T114" fmla="*/ 2 w 1138"/>
              <a:gd name="T115" fmla="*/ 81 h 174"/>
              <a:gd name="T116" fmla="*/ 6 w 1138"/>
              <a:gd name="T117" fmla="*/ 68 h 174"/>
              <a:gd name="T118" fmla="*/ 12 w 1138"/>
              <a:gd name="T119" fmla="*/ 58 h 174"/>
              <a:gd name="T120" fmla="*/ 29 w 1138"/>
              <a:gd name="T121" fmla="*/ 37 h 174"/>
              <a:gd name="T122" fmla="*/ 37 w 1138"/>
              <a:gd name="T123" fmla="*/ 29 h 174"/>
              <a:gd name="T124" fmla="*/ 45 w 1138"/>
              <a:gd name="T125" fmla="*/ 21 h 174"/>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138"/>
              <a:gd name="T190" fmla="*/ 0 h 174"/>
              <a:gd name="T191" fmla="*/ 1138 w 1138"/>
              <a:gd name="T192" fmla="*/ 174 h 174"/>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138" h="174">
                <a:moveTo>
                  <a:pt x="45" y="21"/>
                </a:moveTo>
                <a:lnTo>
                  <a:pt x="60" y="10"/>
                </a:lnTo>
                <a:lnTo>
                  <a:pt x="77" y="4"/>
                </a:lnTo>
                <a:lnTo>
                  <a:pt x="87" y="2"/>
                </a:lnTo>
                <a:lnTo>
                  <a:pt x="99" y="0"/>
                </a:lnTo>
                <a:lnTo>
                  <a:pt x="116" y="0"/>
                </a:lnTo>
                <a:lnTo>
                  <a:pt x="137" y="0"/>
                </a:lnTo>
                <a:lnTo>
                  <a:pt x="160" y="0"/>
                </a:lnTo>
                <a:lnTo>
                  <a:pt x="189" y="2"/>
                </a:lnTo>
                <a:lnTo>
                  <a:pt x="218" y="6"/>
                </a:lnTo>
                <a:lnTo>
                  <a:pt x="251" y="8"/>
                </a:lnTo>
                <a:lnTo>
                  <a:pt x="288" y="12"/>
                </a:lnTo>
                <a:lnTo>
                  <a:pt x="324" y="16"/>
                </a:lnTo>
                <a:lnTo>
                  <a:pt x="403" y="21"/>
                </a:lnTo>
                <a:lnTo>
                  <a:pt x="442" y="21"/>
                </a:lnTo>
                <a:lnTo>
                  <a:pt x="486" y="23"/>
                </a:lnTo>
                <a:lnTo>
                  <a:pt x="575" y="23"/>
                </a:lnTo>
                <a:lnTo>
                  <a:pt x="668" y="23"/>
                </a:lnTo>
                <a:lnTo>
                  <a:pt x="764" y="21"/>
                </a:lnTo>
                <a:lnTo>
                  <a:pt x="814" y="18"/>
                </a:lnTo>
                <a:lnTo>
                  <a:pt x="866" y="16"/>
                </a:lnTo>
                <a:lnTo>
                  <a:pt x="972" y="10"/>
                </a:lnTo>
                <a:lnTo>
                  <a:pt x="1024" y="6"/>
                </a:lnTo>
                <a:lnTo>
                  <a:pt x="1063" y="9"/>
                </a:lnTo>
                <a:lnTo>
                  <a:pt x="1102" y="15"/>
                </a:lnTo>
                <a:lnTo>
                  <a:pt x="1138" y="84"/>
                </a:lnTo>
                <a:lnTo>
                  <a:pt x="1096" y="138"/>
                </a:lnTo>
                <a:lnTo>
                  <a:pt x="1009" y="159"/>
                </a:lnTo>
                <a:lnTo>
                  <a:pt x="918" y="162"/>
                </a:lnTo>
                <a:lnTo>
                  <a:pt x="864" y="158"/>
                </a:lnTo>
                <a:lnTo>
                  <a:pt x="808" y="155"/>
                </a:lnTo>
                <a:lnTo>
                  <a:pt x="693" y="151"/>
                </a:lnTo>
                <a:lnTo>
                  <a:pt x="639" y="149"/>
                </a:lnTo>
                <a:lnTo>
                  <a:pt x="585" y="149"/>
                </a:lnTo>
                <a:lnTo>
                  <a:pt x="531" y="151"/>
                </a:lnTo>
                <a:lnTo>
                  <a:pt x="477" y="153"/>
                </a:lnTo>
                <a:lnTo>
                  <a:pt x="421" y="158"/>
                </a:lnTo>
                <a:lnTo>
                  <a:pt x="367" y="162"/>
                </a:lnTo>
                <a:lnTo>
                  <a:pt x="317" y="166"/>
                </a:lnTo>
                <a:lnTo>
                  <a:pt x="270" y="170"/>
                </a:lnTo>
                <a:lnTo>
                  <a:pt x="226" y="172"/>
                </a:lnTo>
                <a:lnTo>
                  <a:pt x="191" y="174"/>
                </a:lnTo>
                <a:lnTo>
                  <a:pt x="162" y="174"/>
                </a:lnTo>
                <a:lnTo>
                  <a:pt x="141" y="174"/>
                </a:lnTo>
                <a:lnTo>
                  <a:pt x="124" y="172"/>
                </a:lnTo>
                <a:lnTo>
                  <a:pt x="112" y="170"/>
                </a:lnTo>
                <a:lnTo>
                  <a:pt x="104" y="168"/>
                </a:lnTo>
                <a:lnTo>
                  <a:pt x="93" y="166"/>
                </a:lnTo>
                <a:lnTo>
                  <a:pt x="85" y="162"/>
                </a:lnTo>
                <a:lnTo>
                  <a:pt x="74" y="158"/>
                </a:lnTo>
                <a:lnTo>
                  <a:pt x="50" y="147"/>
                </a:lnTo>
                <a:lnTo>
                  <a:pt x="27" y="133"/>
                </a:lnTo>
                <a:lnTo>
                  <a:pt x="16" y="124"/>
                </a:lnTo>
                <a:lnTo>
                  <a:pt x="8" y="116"/>
                </a:lnTo>
                <a:lnTo>
                  <a:pt x="2" y="108"/>
                </a:lnTo>
                <a:lnTo>
                  <a:pt x="0" y="99"/>
                </a:lnTo>
                <a:lnTo>
                  <a:pt x="0" y="91"/>
                </a:lnTo>
                <a:lnTo>
                  <a:pt x="2" y="81"/>
                </a:lnTo>
                <a:lnTo>
                  <a:pt x="6" y="68"/>
                </a:lnTo>
                <a:lnTo>
                  <a:pt x="12" y="58"/>
                </a:lnTo>
                <a:lnTo>
                  <a:pt x="29" y="37"/>
                </a:lnTo>
                <a:lnTo>
                  <a:pt x="37" y="29"/>
                </a:lnTo>
                <a:lnTo>
                  <a:pt x="45" y="21"/>
                </a:lnTo>
                <a:close/>
              </a:path>
            </a:pathLst>
          </a:custGeom>
          <a:solidFill>
            <a:srgbClr val="FFCCFF"/>
          </a:solidFill>
          <a:ln w="9525">
            <a:noFill/>
            <a:round/>
          </a:ln>
        </p:spPr>
        <p:txBody>
          <a:bodyPr/>
          <a:lstStyle/>
          <a:p>
            <a:endParaRPr lang="zh-CN" altLang="en-US"/>
          </a:p>
        </p:txBody>
      </p:sp>
      <p:sp>
        <p:nvSpPr>
          <p:cNvPr id="70665" name="Line 9"/>
          <p:cNvSpPr>
            <a:spLocks noChangeShapeType="1"/>
          </p:cNvSpPr>
          <p:nvPr/>
        </p:nvSpPr>
        <p:spPr bwMode="auto">
          <a:xfrm>
            <a:off x="2789238" y="4629150"/>
            <a:ext cx="2409825" cy="0"/>
          </a:xfrm>
          <a:prstGeom prst="line">
            <a:avLst/>
          </a:prstGeom>
          <a:noFill/>
          <a:ln w="28575">
            <a:solidFill>
              <a:schemeClr val="tx1"/>
            </a:solidFill>
            <a:round/>
          </a:ln>
        </p:spPr>
        <p:txBody>
          <a:bodyPr/>
          <a:lstStyle/>
          <a:p>
            <a:endParaRPr lang="zh-CN" altLang="en-US"/>
          </a:p>
        </p:txBody>
      </p:sp>
      <p:sp>
        <p:nvSpPr>
          <p:cNvPr id="70666" name="Freeform 10"/>
          <p:cNvSpPr/>
          <p:nvPr/>
        </p:nvSpPr>
        <p:spPr bwMode="auto">
          <a:xfrm>
            <a:off x="1365250" y="2455863"/>
            <a:ext cx="928688" cy="2366962"/>
          </a:xfrm>
          <a:custGeom>
            <a:avLst/>
            <a:gdLst>
              <a:gd name="T0" fmla="*/ 0 w 630"/>
              <a:gd name="T1" fmla="*/ 345 h 1617"/>
              <a:gd name="T2" fmla="*/ 36 w 630"/>
              <a:gd name="T3" fmla="*/ 177 h 1617"/>
              <a:gd name="T4" fmla="*/ 144 w 630"/>
              <a:gd name="T5" fmla="*/ 0 h 1617"/>
              <a:gd name="T6" fmla="*/ 243 w 630"/>
              <a:gd name="T7" fmla="*/ 6 h 1617"/>
              <a:gd name="T8" fmla="*/ 295 w 630"/>
              <a:gd name="T9" fmla="*/ 21 h 1617"/>
              <a:gd name="T10" fmla="*/ 347 w 630"/>
              <a:gd name="T11" fmla="*/ 46 h 1617"/>
              <a:gd name="T12" fmla="*/ 403 w 630"/>
              <a:gd name="T13" fmla="*/ 87 h 1617"/>
              <a:gd name="T14" fmla="*/ 461 w 630"/>
              <a:gd name="T15" fmla="*/ 143 h 1617"/>
              <a:gd name="T16" fmla="*/ 515 w 630"/>
              <a:gd name="T17" fmla="*/ 203 h 1617"/>
              <a:gd name="T18" fmla="*/ 559 w 630"/>
              <a:gd name="T19" fmla="*/ 257 h 1617"/>
              <a:gd name="T20" fmla="*/ 588 w 630"/>
              <a:gd name="T21" fmla="*/ 301 h 1617"/>
              <a:gd name="T22" fmla="*/ 605 w 630"/>
              <a:gd name="T23" fmla="*/ 340 h 1617"/>
              <a:gd name="T24" fmla="*/ 621 w 630"/>
              <a:gd name="T25" fmla="*/ 423 h 1617"/>
              <a:gd name="T26" fmla="*/ 630 w 630"/>
              <a:gd name="T27" fmla="*/ 498 h 1617"/>
              <a:gd name="T28" fmla="*/ 628 w 630"/>
              <a:gd name="T29" fmla="*/ 550 h 1617"/>
              <a:gd name="T30" fmla="*/ 611 w 630"/>
              <a:gd name="T31" fmla="*/ 602 h 1617"/>
              <a:gd name="T32" fmla="*/ 580 w 630"/>
              <a:gd name="T33" fmla="*/ 637 h 1617"/>
              <a:gd name="T34" fmla="*/ 545 w 630"/>
              <a:gd name="T35" fmla="*/ 658 h 1617"/>
              <a:gd name="T36" fmla="*/ 478 w 630"/>
              <a:gd name="T37" fmla="*/ 687 h 1617"/>
              <a:gd name="T38" fmla="*/ 378 w 630"/>
              <a:gd name="T39" fmla="*/ 724 h 1617"/>
              <a:gd name="T40" fmla="*/ 314 w 630"/>
              <a:gd name="T41" fmla="*/ 755 h 1617"/>
              <a:gd name="T42" fmla="*/ 283 w 630"/>
              <a:gd name="T43" fmla="*/ 780 h 1617"/>
              <a:gd name="T44" fmla="*/ 258 w 630"/>
              <a:gd name="T45" fmla="*/ 824 h 1617"/>
              <a:gd name="T46" fmla="*/ 250 w 630"/>
              <a:gd name="T47" fmla="*/ 897 h 1617"/>
              <a:gd name="T48" fmla="*/ 260 w 630"/>
              <a:gd name="T49" fmla="*/ 975 h 1617"/>
              <a:gd name="T50" fmla="*/ 283 w 630"/>
              <a:gd name="T51" fmla="*/ 1042 h 1617"/>
              <a:gd name="T52" fmla="*/ 297 w 630"/>
              <a:gd name="T53" fmla="*/ 1067 h 1617"/>
              <a:gd name="T54" fmla="*/ 378 w 630"/>
              <a:gd name="T55" fmla="*/ 1221 h 1617"/>
              <a:gd name="T56" fmla="*/ 466 w 630"/>
              <a:gd name="T57" fmla="*/ 1357 h 1617"/>
              <a:gd name="T58" fmla="*/ 390 w 630"/>
              <a:gd name="T59" fmla="*/ 1560 h 1617"/>
              <a:gd name="T60" fmla="*/ 144 w 630"/>
              <a:gd name="T61" fmla="*/ 1617 h 1617"/>
              <a:gd name="T62" fmla="*/ 39 w 630"/>
              <a:gd name="T63" fmla="*/ 1434 h 1617"/>
              <a:gd name="T64" fmla="*/ 18 w 630"/>
              <a:gd name="T65" fmla="*/ 1101 h 1617"/>
              <a:gd name="T66" fmla="*/ 7 w 630"/>
              <a:gd name="T67" fmla="*/ 1038 h 1617"/>
              <a:gd name="T68" fmla="*/ 9 w 630"/>
              <a:gd name="T69" fmla="*/ 1017 h 1617"/>
              <a:gd name="T70" fmla="*/ 7 w 630"/>
              <a:gd name="T71" fmla="*/ 994 h 1617"/>
              <a:gd name="T72" fmla="*/ 19 w 630"/>
              <a:gd name="T73" fmla="*/ 839 h 1617"/>
              <a:gd name="T74" fmla="*/ 32 w 630"/>
              <a:gd name="T75" fmla="*/ 772 h 1617"/>
              <a:gd name="T76" fmla="*/ 34 w 630"/>
              <a:gd name="T77" fmla="*/ 733 h 1617"/>
              <a:gd name="T78" fmla="*/ 32 w 630"/>
              <a:gd name="T79" fmla="*/ 710 h 1617"/>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630"/>
              <a:gd name="T121" fmla="*/ 0 h 1617"/>
              <a:gd name="T122" fmla="*/ 630 w 630"/>
              <a:gd name="T123" fmla="*/ 1617 h 1617"/>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630" h="1617">
                <a:moveTo>
                  <a:pt x="24" y="531"/>
                </a:moveTo>
                <a:lnTo>
                  <a:pt x="0" y="345"/>
                </a:lnTo>
                <a:lnTo>
                  <a:pt x="24" y="255"/>
                </a:lnTo>
                <a:lnTo>
                  <a:pt x="36" y="177"/>
                </a:lnTo>
                <a:lnTo>
                  <a:pt x="84" y="57"/>
                </a:lnTo>
                <a:lnTo>
                  <a:pt x="144" y="0"/>
                </a:lnTo>
                <a:lnTo>
                  <a:pt x="191" y="2"/>
                </a:lnTo>
                <a:lnTo>
                  <a:pt x="243" y="6"/>
                </a:lnTo>
                <a:lnTo>
                  <a:pt x="268" y="12"/>
                </a:lnTo>
                <a:lnTo>
                  <a:pt x="295" y="21"/>
                </a:lnTo>
                <a:lnTo>
                  <a:pt x="322" y="31"/>
                </a:lnTo>
                <a:lnTo>
                  <a:pt x="347" y="46"/>
                </a:lnTo>
                <a:lnTo>
                  <a:pt x="374" y="64"/>
                </a:lnTo>
                <a:lnTo>
                  <a:pt x="403" y="87"/>
                </a:lnTo>
                <a:lnTo>
                  <a:pt x="432" y="114"/>
                </a:lnTo>
                <a:lnTo>
                  <a:pt x="461" y="143"/>
                </a:lnTo>
                <a:lnTo>
                  <a:pt x="491" y="172"/>
                </a:lnTo>
                <a:lnTo>
                  <a:pt x="515" y="203"/>
                </a:lnTo>
                <a:lnTo>
                  <a:pt x="540" y="232"/>
                </a:lnTo>
                <a:lnTo>
                  <a:pt x="559" y="257"/>
                </a:lnTo>
                <a:lnTo>
                  <a:pt x="576" y="280"/>
                </a:lnTo>
                <a:lnTo>
                  <a:pt x="588" y="301"/>
                </a:lnTo>
                <a:lnTo>
                  <a:pt x="596" y="322"/>
                </a:lnTo>
                <a:lnTo>
                  <a:pt x="605" y="340"/>
                </a:lnTo>
                <a:lnTo>
                  <a:pt x="615" y="380"/>
                </a:lnTo>
                <a:lnTo>
                  <a:pt x="621" y="423"/>
                </a:lnTo>
                <a:lnTo>
                  <a:pt x="628" y="471"/>
                </a:lnTo>
                <a:lnTo>
                  <a:pt x="630" y="498"/>
                </a:lnTo>
                <a:lnTo>
                  <a:pt x="630" y="525"/>
                </a:lnTo>
                <a:lnTo>
                  <a:pt x="628" y="550"/>
                </a:lnTo>
                <a:lnTo>
                  <a:pt x="621" y="577"/>
                </a:lnTo>
                <a:lnTo>
                  <a:pt x="611" y="602"/>
                </a:lnTo>
                <a:lnTo>
                  <a:pt x="592" y="627"/>
                </a:lnTo>
                <a:lnTo>
                  <a:pt x="580" y="637"/>
                </a:lnTo>
                <a:lnTo>
                  <a:pt x="563" y="648"/>
                </a:lnTo>
                <a:lnTo>
                  <a:pt x="545" y="658"/>
                </a:lnTo>
                <a:lnTo>
                  <a:pt x="524" y="668"/>
                </a:lnTo>
                <a:lnTo>
                  <a:pt x="478" y="687"/>
                </a:lnTo>
                <a:lnTo>
                  <a:pt x="428" y="704"/>
                </a:lnTo>
                <a:lnTo>
                  <a:pt x="378" y="724"/>
                </a:lnTo>
                <a:lnTo>
                  <a:pt x="335" y="743"/>
                </a:lnTo>
                <a:lnTo>
                  <a:pt x="314" y="755"/>
                </a:lnTo>
                <a:lnTo>
                  <a:pt x="297" y="766"/>
                </a:lnTo>
                <a:lnTo>
                  <a:pt x="283" y="780"/>
                </a:lnTo>
                <a:lnTo>
                  <a:pt x="272" y="793"/>
                </a:lnTo>
                <a:lnTo>
                  <a:pt x="258" y="824"/>
                </a:lnTo>
                <a:lnTo>
                  <a:pt x="250" y="859"/>
                </a:lnTo>
                <a:lnTo>
                  <a:pt x="250" y="897"/>
                </a:lnTo>
                <a:lnTo>
                  <a:pt x="252" y="936"/>
                </a:lnTo>
                <a:lnTo>
                  <a:pt x="260" y="975"/>
                </a:lnTo>
                <a:lnTo>
                  <a:pt x="270" y="1011"/>
                </a:lnTo>
                <a:lnTo>
                  <a:pt x="283" y="1042"/>
                </a:lnTo>
                <a:lnTo>
                  <a:pt x="291" y="1054"/>
                </a:lnTo>
                <a:lnTo>
                  <a:pt x="297" y="1067"/>
                </a:lnTo>
                <a:lnTo>
                  <a:pt x="314" y="1083"/>
                </a:lnTo>
                <a:lnTo>
                  <a:pt x="378" y="1221"/>
                </a:lnTo>
                <a:lnTo>
                  <a:pt x="434" y="1297"/>
                </a:lnTo>
                <a:lnTo>
                  <a:pt x="466" y="1357"/>
                </a:lnTo>
                <a:lnTo>
                  <a:pt x="480" y="1473"/>
                </a:lnTo>
                <a:lnTo>
                  <a:pt x="390" y="1560"/>
                </a:lnTo>
                <a:lnTo>
                  <a:pt x="264" y="1578"/>
                </a:lnTo>
                <a:lnTo>
                  <a:pt x="144" y="1617"/>
                </a:lnTo>
                <a:lnTo>
                  <a:pt x="72" y="1575"/>
                </a:lnTo>
                <a:lnTo>
                  <a:pt x="39" y="1434"/>
                </a:lnTo>
                <a:lnTo>
                  <a:pt x="24" y="1317"/>
                </a:lnTo>
                <a:lnTo>
                  <a:pt x="18" y="1101"/>
                </a:lnTo>
                <a:lnTo>
                  <a:pt x="2" y="1052"/>
                </a:lnTo>
                <a:lnTo>
                  <a:pt x="7" y="1038"/>
                </a:lnTo>
                <a:lnTo>
                  <a:pt x="9" y="1025"/>
                </a:lnTo>
                <a:lnTo>
                  <a:pt x="9" y="1017"/>
                </a:lnTo>
                <a:lnTo>
                  <a:pt x="9" y="1011"/>
                </a:lnTo>
                <a:lnTo>
                  <a:pt x="7" y="994"/>
                </a:lnTo>
                <a:lnTo>
                  <a:pt x="30" y="897"/>
                </a:lnTo>
                <a:lnTo>
                  <a:pt x="19" y="839"/>
                </a:lnTo>
                <a:lnTo>
                  <a:pt x="27" y="803"/>
                </a:lnTo>
                <a:lnTo>
                  <a:pt x="32" y="772"/>
                </a:lnTo>
                <a:lnTo>
                  <a:pt x="34" y="749"/>
                </a:lnTo>
                <a:lnTo>
                  <a:pt x="34" y="733"/>
                </a:lnTo>
                <a:lnTo>
                  <a:pt x="32" y="720"/>
                </a:lnTo>
                <a:lnTo>
                  <a:pt x="32" y="710"/>
                </a:lnTo>
                <a:lnTo>
                  <a:pt x="24" y="531"/>
                </a:lnTo>
                <a:close/>
              </a:path>
            </a:pathLst>
          </a:custGeom>
          <a:solidFill>
            <a:srgbClr val="FFCCFF"/>
          </a:solidFill>
          <a:ln w="9525">
            <a:noFill/>
            <a:round/>
          </a:ln>
        </p:spPr>
        <p:txBody>
          <a:bodyPr/>
          <a:lstStyle/>
          <a:p>
            <a:endParaRPr lang="zh-CN" altLang="en-US"/>
          </a:p>
        </p:txBody>
      </p:sp>
      <p:sp>
        <p:nvSpPr>
          <p:cNvPr id="70667" name="Freeform 11"/>
          <p:cNvSpPr/>
          <p:nvPr/>
        </p:nvSpPr>
        <p:spPr bwMode="auto">
          <a:xfrm>
            <a:off x="2754313" y="3086100"/>
            <a:ext cx="1092200" cy="1090613"/>
          </a:xfrm>
          <a:custGeom>
            <a:avLst/>
            <a:gdLst>
              <a:gd name="T0" fmla="*/ 204 w 741"/>
              <a:gd name="T1" fmla="*/ 648 h 744"/>
              <a:gd name="T2" fmla="*/ 303 w 741"/>
              <a:gd name="T3" fmla="*/ 534 h 744"/>
              <a:gd name="T4" fmla="*/ 324 w 741"/>
              <a:gd name="T5" fmla="*/ 501 h 744"/>
              <a:gd name="T6" fmla="*/ 390 w 741"/>
              <a:gd name="T7" fmla="*/ 423 h 744"/>
              <a:gd name="T8" fmla="*/ 406 w 741"/>
              <a:gd name="T9" fmla="*/ 402 h 744"/>
              <a:gd name="T10" fmla="*/ 444 w 741"/>
              <a:gd name="T11" fmla="*/ 363 h 744"/>
              <a:gd name="T12" fmla="*/ 483 w 741"/>
              <a:gd name="T13" fmla="*/ 323 h 744"/>
              <a:gd name="T14" fmla="*/ 527 w 741"/>
              <a:gd name="T15" fmla="*/ 284 h 744"/>
              <a:gd name="T16" fmla="*/ 568 w 741"/>
              <a:gd name="T17" fmla="*/ 249 h 744"/>
              <a:gd name="T18" fmla="*/ 591 w 741"/>
              <a:gd name="T19" fmla="*/ 234 h 744"/>
              <a:gd name="T20" fmla="*/ 614 w 741"/>
              <a:gd name="T21" fmla="*/ 220 h 744"/>
              <a:gd name="T22" fmla="*/ 664 w 741"/>
              <a:gd name="T23" fmla="*/ 193 h 744"/>
              <a:gd name="T24" fmla="*/ 687 w 741"/>
              <a:gd name="T25" fmla="*/ 180 h 744"/>
              <a:gd name="T26" fmla="*/ 707 w 741"/>
              <a:gd name="T27" fmla="*/ 168 h 744"/>
              <a:gd name="T28" fmla="*/ 724 w 741"/>
              <a:gd name="T29" fmla="*/ 155 h 744"/>
              <a:gd name="T30" fmla="*/ 734 w 741"/>
              <a:gd name="T31" fmla="*/ 141 h 744"/>
              <a:gd name="T32" fmla="*/ 741 w 741"/>
              <a:gd name="T33" fmla="*/ 126 h 744"/>
              <a:gd name="T34" fmla="*/ 741 w 741"/>
              <a:gd name="T35" fmla="*/ 110 h 744"/>
              <a:gd name="T36" fmla="*/ 738 w 741"/>
              <a:gd name="T37" fmla="*/ 93 h 744"/>
              <a:gd name="T38" fmla="*/ 732 w 741"/>
              <a:gd name="T39" fmla="*/ 77 h 744"/>
              <a:gd name="T40" fmla="*/ 724 w 741"/>
              <a:gd name="T41" fmla="*/ 60 h 744"/>
              <a:gd name="T42" fmla="*/ 714 w 741"/>
              <a:gd name="T43" fmla="*/ 45 h 744"/>
              <a:gd name="T44" fmla="*/ 703 w 741"/>
              <a:gd name="T45" fmla="*/ 35 h 744"/>
              <a:gd name="T46" fmla="*/ 693 w 741"/>
              <a:gd name="T47" fmla="*/ 25 h 744"/>
              <a:gd name="T48" fmla="*/ 680 w 741"/>
              <a:gd name="T49" fmla="*/ 16 h 744"/>
              <a:gd name="T50" fmla="*/ 666 w 741"/>
              <a:gd name="T51" fmla="*/ 10 h 744"/>
              <a:gd name="T52" fmla="*/ 630 w 741"/>
              <a:gd name="T53" fmla="*/ 2 h 744"/>
              <a:gd name="T54" fmla="*/ 612 w 741"/>
              <a:gd name="T55" fmla="*/ 0 h 744"/>
              <a:gd name="T56" fmla="*/ 573 w 741"/>
              <a:gd name="T57" fmla="*/ 24 h 744"/>
              <a:gd name="T58" fmla="*/ 475 w 741"/>
              <a:gd name="T59" fmla="*/ 110 h 744"/>
              <a:gd name="T60" fmla="*/ 460 w 741"/>
              <a:gd name="T61" fmla="*/ 128 h 744"/>
              <a:gd name="T62" fmla="*/ 442 w 741"/>
              <a:gd name="T63" fmla="*/ 147 h 744"/>
              <a:gd name="T64" fmla="*/ 423 w 741"/>
              <a:gd name="T65" fmla="*/ 168 h 744"/>
              <a:gd name="T66" fmla="*/ 379 w 741"/>
              <a:gd name="T67" fmla="*/ 216 h 744"/>
              <a:gd name="T68" fmla="*/ 334 w 741"/>
              <a:gd name="T69" fmla="*/ 261 h 744"/>
              <a:gd name="T70" fmla="*/ 311 w 741"/>
              <a:gd name="T71" fmla="*/ 282 h 744"/>
              <a:gd name="T72" fmla="*/ 290 w 741"/>
              <a:gd name="T73" fmla="*/ 303 h 744"/>
              <a:gd name="T74" fmla="*/ 267 w 741"/>
              <a:gd name="T75" fmla="*/ 321 h 744"/>
              <a:gd name="T76" fmla="*/ 242 w 741"/>
              <a:gd name="T77" fmla="*/ 338 h 744"/>
              <a:gd name="T78" fmla="*/ 192 w 741"/>
              <a:gd name="T79" fmla="*/ 369 h 744"/>
              <a:gd name="T80" fmla="*/ 126 w 741"/>
              <a:gd name="T81" fmla="*/ 441 h 744"/>
              <a:gd name="T82" fmla="*/ 72 w 741"/>
              <a:gd name="T83" fmla="*/ 519 h 744"/>
              <a:gd name="T84" fmla="*/ 27 w 741"/>
              <a:gd name="T85" fmla="*/ 603 h 744"/>
              <a:gd name="T86" fmla="*/ 0 w 741"/>
              <a:gd name="T87" fmla="*/ 675 h 744"/>
              <a:gd name="T88" fmla="*/ 15 w 741"/>
              <a:gd name="T89" fmla="*/ 735 h 744"/>
              <a:gd name="T90" fmla="*/ 36 w 741"/>
              <a:gd name="T91" fmla="*/ 744 h 744"/>
              <a:gd name="T92" fmla="*/ 105 w 741"/>
              <a:gd name="T93" fmla="*/ 744 h 744"/>
              <a:gd name="T94" fmla="*/ 204 w 741"/>
              <a:gd name="T95" fmla="*/ 648 h 744"/>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741"/>
              <a:gd name="T145" fmla="*/ 0 h 744"/>
              <a:gd name="T146" fmla="*/ 741 w 741"/>
              <a:gd name="T147" fmla="*/ 744 h 744"/>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741" h="744">
                <a:moveTo>
                  <a:pt x="204" y="648"/>
                </a:moveTo>
                <a:lnTo>
                  <a:pt x="303" y="534"/>
                </a:lnTo>
                <a:lnTo>
                  <a:pt x="324" y="501"/>
                </a:lnTo>
                <a:lnTo>
                  <a:pt x="390" y="423"/>
                </a:lnTo>
                <a:lnTo>
                  <a:pt x="406" y="402"/>
                </a:lnTo>
                <a:lnTo>
                  <a:pt x="444" y="363"/>
                </a:lnTo>
                <a:lnTo>
                  <a:pt x="483" y="323"/>
                </a:lnTo>
                <a:lnTo>
                  <a:pt x="527" y="284"/>
                </a:lnTo>
                <a:lnTo>
                  <a:pt x="568" y="249"/>
                </a:lnTo>
                <a:lnTo>
                  <a:pt x="591" y="234"/>
                </a:lnTo>
                <a:lnTo>
                  <a:pt x="614" y="220"/>
                </a:lnTo>
                <a:lnTo>
                  <a:pt x="664" y="193"/>
                </a:lnTo>
                <a:lnTo>
                  <a:pt x="687" y="180"/>
                </a:lnTo>
                <a:lnTo>
                  <a:pt x="707" y="168"/>
                </a:lnTo>
                <a:lnTo>
                  <a:pt x="724" y="155"/>
                </a:lnTo>
                <a:lnTo>
                  <a:pt x="734" y="141"/>
                </a:lnTo>
                <a:lnTo>
                  <a:pt x="741" y="126"/>
                </a:lnTo>
                <a:lnTo>
                  <a:pt x="741" y="110"/>
                </a:lnTo>
                <a:lnTo>
                  <a:pt x="738" y="93"/>
                </a:lnTo>
                <a:lnTo>
                  <a:pt x="732" y="77"/>
                </a:lnTo>
                <a:lnTo>
                  <a:pt x="724" y="60"/>
                </a:lnTo>
                <a:lnTo>
                  <a:pt x="714" y="45"/>
                </a:lnTo>
                <a:lnTo>
                  <a:pt x="703" y="35"/>
                </a:lnTo>
                <a:lnTo>
                  <a:pt x="693" y="25"/>
                </a:lnTo>
                <a:lnTo>
                  <a:pt x="680" y="16"/>
                </a:lnTo>
                <a:lnTo>
                  <a:pt x="666" y="10"/>
                </a:lnTo>
                <a:lnTo>
                  <a:pt x="630" y="2"/>
                </a:lnTo>
                <a:lnTo>
                  <a:pt x="612" y="0"/>
                </a:lnTo>
                <a:lnTo>
                  <a:pt x="573" y="24"/>
                </a:lnTo>
                <a:lnTo>
                  <a:pt x="475" y="110"/>
                </a:lnTo>
                <a:lnTo>
                  <a:pt x="460" y="128"/>
                </a:lnTo>
                <a:lnTo>
                  <a:pt x="442" y="147"/>
                </a:lnTo>
                <a:lnTo>
                  <a:pt x="423" y="168"/>
                </a:lnTo>
                <a:lnTo>
                  <a:pt x="379" y="216"/>
                </a:lnTo>
                <a:lnTo>
                  <a:pt x="334" y="261"/>
                </a:lnTo>
                <a:lnTo>
                  <a:pt x="311" y="282"/>
                </a:lnTo>
                <a:lnTo>
                  <a:pt x="290" y="303"/>
                </a:lnTo>
                <a:lnTo>
                  <a:pt x="267" y="321"/>
                </a:lnTo>
                <a:lnTo>
                  <a:pt x="242" y="338"/>
                </a:lnTo>
                <a:lnTo>
                  <a:pt x="192" y="369"/>
                </a:lnTo>
                <a:lnTo>
                  <a:pt x="126" y="441"/>
                </a:lnTo>
                <a:lnTo>
                  <a:pt x="72" y="519"/>
                </a:lnTo>
                <a:lnTo>
                  <a:pt x="27" y="603"/>
                </a:lnTo>
                <a:lnTo>
                  <a:pt x="0" y="675"/>
                </a:lnTo>
                <a:lnTo>
                  <a:pt x="15" y="735"/>
                </a:lnTo>
                <a:lnTo>
                  <a:pt x="36" y="744"/>
                </a:lnTo>
                <a:lnTo>
                  <a:pt x="105" y="744"/>
                </a:lnTo>
                <a:lnTo>
                  <a:pt x="204" y="648"/>
                </a:lnTo>
                <a:close/>
              </a:path>
            </a:pathLst>
          </a:custGeom>
          <a:solidFill>
            <a:srgbClr val="FFCCFF"/>
          </a:solidFill>
          <a:ln w="9525">
            <a:noFill/>
            <a:round/>
          </a:ln>
        </p:spPr>
        <p:txBody>
          <a:bodyPr/>
          <a:lstStyle/>
          <a:p>
            <a:endParaRPr lang="zh-CN" altLang="en-US"/>
          </a:p>
        </p:txBody>
      </p:sp>
      <p:sp>
        <p:nvSpPr>
          <p:cNvPr id="70668" name="Freeform 12"/>
          <p:cNvSpPr/>
          <p:nvPr/>
        </p:nvSpPr>
        <p:spPr bwMode="auto">
          <a:xfrm>
            <a:off x="4357688" y="3081338"/>
            <a:ext cx="971550" cy="1220787"/>
          </a:xfrm>
          <a:custGeom>
            <a:avLst/>
            <a:gdLst>
              <a:gd name="T0" fmla="*/ 39 w 657"/>
              <a:gd name="T1" fmla="*/ 17 h 832"/>
              <a:gd name="T2" fmla="*/ 49 w 657"/>
              <a:gd name="T3" fmla="*/ 10 h 832"/>
              <a:gd name="T4" fmla="*/ 60 w 657"/>
              <a:gd name="T5" fmla="*/ 4 h 832"/>
              <a:gd name="T6" fmla="*/ 72 w 657"/>
              <a:gd name="T7" fmla="*/ 2 h 832"/>
              <a:gd name="T8" fmla="*/ 87 w 657"/>
              <a:gd name="T9" fmla="*/ 0 h 832"/>
              <a:gd name="T10" fmla="*/ 161 w 657"/>
              <a:gd name="T11" fmla="*/ 36 h 832"/>
              <a:gd name="T12" fmla="*/ 289 w 657"/>
              <a:gd name="T13" fmla="*/ 168 h 832"/>
              <a:gd name="T14" fmla="*/ 421 w 657"/>
              <a:gd name="T15" fmla="*/ 320 h 832"/>
              <a:gd name="T16" fmla="*/ 513 w 657"/>
              <a:gd name="T17" fmla="*/ 472 h 832"/>
              <a:gd name="T18" fmla="*/ 657 w 657"/>
              <a:gd name="T19" fmla="*/ 756 h 832"/>
              <a:gd name="T20" fmla="*/ 629 w 657"/>
              <a:gd name="T21" fmla="*/ 832 h 832"/>
              <a:gd name="T22" fmla="*/ 541 w 657"/>
              <a:gd name="T23" fmla="*/ 824 h 832"/>
              <a:gd name="T24" fmla="*/ 433 w 657"/>
              <a:gd name="T25" fmla="*/ 672 h 832"/>
              <a:gd name="T26" fmla="*/ 381 w 657"/>
              <a:gd name="T27" fmla="*/ 556 h 832"/>
              <a:gd name="T28" fmla="*/ 285 w 657"/>
              <a:gd name="T29" fmla="*/ 416 h 832"/>
              <a:gd name="T30" fmla="*/ 237 w 657"/>
              <a:gd name="T31" fmla="*/ 344 h 832"/>
              <a:gd name="T32" fmla="*/ 197 w 657"/>
              <a:gd name="T33" fmla="*/ 304 h 832"/>
              <a:gd name="T34" fmla="*/ 153 w 657"/>
              <a:gd name="T35" fmla="*/ 268 h 832"/>
              <a:gd name="T36" fmla="*/ 124 w 657"/>
              <a:gd name="T37" fmla="*/ 232 h 832"/>
              <a:gd name="T38" fmla="*/ 91 w 657"/>
              <a:gd name="T39" fmla="*/ 214 h 832"/>
              <a:gd name="T40" fmla="*/ 62 w 657"/>
              <a:gd name="T41" fmla="*/ 197 h 832"/>
              <a:gd name="T42" fmla="*/ 33 w 657"/>
              <a:gd name="T43" fmla="*/ 168 h 832"/>
              <a:gd name="T44" fmla="*/ 0 w 657"/>
              <a:gd name="T45" fmla="*/ 91 h 832"/>
              <a:gd name="T46" fmla="*/ 6 w 657"/>
              <a:gd name="T47" fmla="*/ 73 h 832"/>
              <a:gd name="T48" fmla="*/ 27 w 657"/>
              <a:gd name="T49" fmla="*/ 42 h 832"/>
              <a:gd name="T50" fmla="*/ 35 w 657"/>
              <a:gd name="T51" fmla="*/ 27 h 832"/>
              <a:gd name="T52" fmla="*/ 39 w 657"/>
              <a:gd name="T53" fmla="*/ 17 h 832"/>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657"/>
              <a:gd name="T82" fmla="*/ 0 h 832"/>
              <a:gd name="T83" fmla="*/ 657 w 657"/>
              <a:gd name="T84" fmla="*/ 832 h 832"/>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657" h="832">
                <a:moveTo>
                  <a:pt x="39" y="17"/>
                </a:moveTo>
                <a:lnTo>
                  <a:pt x="49" y="10"/>
                </a:lnTo>
                <a:lnTo>
                  <a:pt x="60" y="4"/>
                </a:lnTo>
                <a:lnTo>
                  <a:pt x="72" y="2"/>
                </a:lnTo>
                <a:lnTo>
                  <a:pt x="87" y="0"/>
                </a:lnTo>
                <a:lnTo>
                  <a:pt x="161" y="36"/>
                </a:lnTo>
                <a:lnTo>
                  <a:pt x="289" y="168"/>
                </a:lnTo>
                <a:lnTo>
                  <a:pt x="421" y="320"/>
                </a:lnTo>
                <a:lnTo>
                  <a:pt x="513" y="472"/>
                </a:lnTo>
                <a:lnTo>
                  <a:pt x="657" y="756"/>
                </a:lnTo>
                <a:lnTo>
                  <a:pt x="629" y="832"/>
                </a:lnTo>
                <a:lnTo>
                  <a:pt x="541" y="824"/>
                </a:lnTo>
                <a:lnTo>
                  <a:pt x="433" y="672"/>
                </a:lnTo>
                <a:lnTo>
                  <a:pt x="381" y="556"/>
                </a:lnTo>
                <a:lnTo>
                  <a:pt x="285" y="416"/>
                </a:lnTo>
                <a:lnTo>
                  <a:pt x="237" y="344"/>
                </a:lnTo>
                <a:lnTo>
                  <a:pt x="197" y="304"/>
                </a:lnTo>
                <a:lnTo>
                  <a:pt x="153" y="268"/>
                </a:lnTo>
                <a:lnTo>
                  <a:pt x="124" y="232"/>
                </a:lnTo>
                <a:lnTo>
                  <a:pt x="91" y="214"/>
                </a:lnTo>
                <a:lnTo>
                  <a:pt x="62" y="197"/>
                </a:lnTo>
                <a:lnTo>
                  <a:pt x="33" y="168"/>
                </a:lnTo>
                <a:lnTo>
                  <a:pt x="0" y="91"/>
                </a:lnTo>
                <a:lnTo>
                  <a:pt x="6" y="73"/>
                </a:lnTo>
                <a:lnTo>
                  <a:pt x="27" y="42"/>
                </a:lnTo>
                <a:lnTo>
                  <a:pt x="35" y="27"/>
                </a:lnTo>
                <a:lnTo>
                  <a:pt x="39" y="17"/>
                </a:lnTo>
                <a:close/>
              </a:path>
            </a:pathLst>
          </a:custGeom>
          <a:solidFill>
            <a:srgbClr val="FFCCFF"/>
          </a:solidFill>
          <a:ln w="9525">
            <a:noFill/>
            <a:round/>
          </a:ln>
        </p:spPr>
        <p:txBody>
          <a:bodyPr/>
          <a:lstStyle/>
          <a:p>
            <a:endParaRPr lang="zh-CN" altLang="en-US"/>
          </a:p>
        </p:txBody>
      </p:sp>
      <p:sp>
        <p:nvSpPr>
          <p:cNvPr id="70669" name="Rectangle 13"/>
          <p:cNvSpPr>
            <a:spLocks noChangeArrowheads="1"/>
          </p:cNvSpPr>
          <p:nvPr/>
        </p:nvSpPr>
        <p:spPr bwMode="auto">
          <a:xfrm>
            <a:off x="1512888" y="4570413"/>
            <a:ext cx="1031875" cy="26987"/>
          </a:xfrm>
          <a:prstGeom prst="rect">
            <a:avLst/>
          </a:prstGeom>
          <a:solidFill>
            <a:srgbClr val="000000"/>
          </a:solidFill>
          <a:ln w="9525">
            <a:noFill/>
            <a:miter lim="800000"/>
          </a:ln>
        </p:spPr>
        <p:txBody>
          <a:bodyPr/>
          <a:lstStyle/>
          <a:p>
            <a:endParaRPr lang="zh-CN" altLang="en-US"/>
          </a:p>
        </p:txBody>
      </p:sp>
      <p:sp>
        <p:nvSpPr>
          <p:cNvPr id="70670" name="Freeform 14"/>
          <p:cNvSpPr/>
          <p:nvPr/>
        </p:nvSpPr>
        <p:spPr bwMode="auto">
          <a:xfrm>
            <a:off x="946150" y="4033838"/>
            <a:ext cx="566738" cy="30162"/>
          </a:xfrm>
          <a:custGeom>
            <a:avLst/>
            <a:gdLst>
              <a:gd name="T0" fmla="*/ 0 w 386"/>
              <a:gd name="T1" fmla="*/ 2 h 21"/>
              <a:gd name="T2" fmla="*/ 0 w 386"/>
              <a:gd name="T3" fmla="*/ 21 h 21"/>
              <a:gd name="T4" fmla="*/ 386 w 386"/>
              <a:gd name="T5" fmla="*/ 19 h 21"/>
              <a:gd name="T6" fmla="*/ 386 w 386"/>
              <a:gd name="T7" fmla="*/ 0 h 21"/>
              <a:gd name="T8" fmla="*/ 0 w 386"/>
              <a:gd name="T9" fmla="*/ 2 h 21"/>
              <a:gd name="T10" fmla="*/ 0 60000 65536"/>
              <a:gd name="T11" fmla="*/ 0 60000 65536"/>
              <a:gd name="T12" fmla="*/ 0 60000 65536"/>
              <a:gd name="T13" fmla="*/ 0 60000 65536"/>
              <a:gd name="T14" fmla="*/ 0 60000 65536"/>
              <a:gd name="T15" fmla="*/ 0 w 386"/>
              <a:gd name="T16" fmla="*/ 0 h 21"/>
              <a:gd name="T17" fmla="*/ 386 w 386"/>
              <a:gd name="T18" fmla="*/ 21 h 21"/>
            </a:gdLst>
            <a:ahLst/>
            <a:cxnLst>
              <a:cxn ang="T10">
                <a:pos x="T0" y="T1"/>
              </a:cxn>
              <a:cxn ang="T11">
                <a:pos x="T2" y="T3"/>
              </a:cxn>
              <a:cxn ang="T12">
                <a:pos x="T4" y="T5"/>
              </a:cxn>
              <a:cxn ang="T13">
                <a:pos x="T6" y="T7"/>
              </a:cxn>
              <a:cxn ang="T14">
                <a:pos x="T8" y="T9"/>
              </a:cxn>
            </a:cxnLst>
            <a:rect l="T15" t="T16" r="T17" b="T18"/>
            <a:pathLst>
              <a:path w="386" h="21">
                <a:moveTo>
                  <a:pt x="0" y="2"/>
                </a:moveTo>
                <a:lnTo>
                  <a:pt x="0" y="21"/>
                </a:lnTo>
                <a:lnTo>
                  <a:pt x="386" y="19"/>
                </a:lnTo>
                <a:lnTo>
                  <a:pt x="386" y="0"/>
                </a:lnTo>
                <a:lnTo>
                  <a:pt x="0" y="2"/>
                </a:lnTo>
                <a:close/>
              </a:path>
            </a:pathLst>
          </a:custGeom>
          <a:solidFill>
            <a:srgbClr val="000000"/>
          </a:solidFill>
          <a:ln w="9525">
            <a:noFill/>
            <a:round/>
          </a:ln>
        </p:spPr>
        <p:txBody>
          <a:bodyPr/>
          <a:lstStyle/>
          <a:p>
            <a:endParaRPr lang="zh-CN" altLang="en-US"/>
          </a:p>
        </p:txBody>
      </p:sp>
      <p:sp>
        <p:nvSpPr>
          <p:cNvPr id="70671" name="Rectangle 15"/>
          <p:cNvSpPr>
            <a:spLocks noChangeArrowheads="1"/>
          </p:cNvSpPr>
          <p:nvPr/>
        </p:nvSpPr>
        <p:spPr bwMode="auto">
          <a:xfrm>
            <a:off x="946150" y="2930525"/>
            <a:ext cx="566738" cy="25400"/>
          </a:xfrm>
          <a:prstGeom prst="rect">
            <a:avLst/>
          </a:prstGeom>
          <a:solidFill>
            <a:srgbClr val="000000"/>
          </a:solidFill>
          <a:ln w="9525">
            <a:noFill/>
            <a:miter lim="800000"/>
          </a:ln>
        </p:spPr>
        <p:txBody>
          <a:bodyPr/>
          <a:lstStyle/>
          <a:p>
            <a:endParaRPr lang="zh-CN" altLang="en-US"/>
          </a:p>
        </p:txBody>
      </p:sp>
      <p:sp>
        <p:nvSpPr>
          <p:cNvPr id="70672" name="Freeform 16"/>
          <p:cNvSpPr/>
          <p:nvPr/>
        </p:nvSpPr>
        <p:spPr bwMode="auto">
          <a:xfrm>
            <a:off x="2466975" y="2846388"/>
            <a:ext cx="1582738" cy="1639887"/>
          </a:xfrm>
          <a:custGeom>
            <a:avLst/>
            <a:gdLst>
              <a:gd name="T0" fmla="*/ 0 w 945"/>
              <a:gd name="T1" fmla="*/ 876 h 888"/>
              <a:gd name="T2" fmla="*/ 12 w 945"/>
              <a:gd name="T3" fmla="*/ 888 h 888"/>
              <a:gd name="T4" fmla="*/ 945 w 945"/>
              <a:gd name="T5" fmla="*/ 12 h 888"/>
              <a:gd name="T6" fmla="*/ 932 w 945"/>
              <a:gd name="T7" fmla="*/ 0 h 888"/>
              <a:gd name="T8" fmla="*/ 0 w 945"/>
              <a:gd name="T9" fmla="*/ 876 h 888"/>
              <a:gd name="T10" fmla="*/ 0 60000 65536"/>
              <a:gd name="T11" fmla="*/ 0 60000 65536"/>
              <a:gd name="T12" fmla="*/ 0 60000 65536"/>
              <a:gd name="T13" fmla="*/ 0 60000 65536"/>
              <a:gd name="T14" fmla="*/ 0 60000 65536"/>
              <a:gd name="T15" fmla="*/ 0 w 945"/>
              <a:gd name="T16" fmla="*/ 0 h 888"/>
              <a:gd name="T17" fmla="*/ 945 w 945"/>
              <a:gd name="T18" fmla="*/ 888 h 888"/>
            </a:gdLst>
            <a:ahLst/>
            <a:cxnLst>
              <a:cxn ang="T10">
                <a:pos x="T0" y="T1"/>
              </a:cxn>
              <a:cxn ang="T11">
                <a:pos x="T2" y="T3"/>
              </a:cxn>
              <a:cxn ang="T12">
                <a:pos x="T4" y="T5"/>
              </a:cxn>
              <a:cxn ang="T13">
                <a:pos x="T6" y="T7"/>
              </a:cxn>
              <a:cxn ang="T14">
                <a:pos x="T8" y="T9"/>
              </a:cxn>
            </a:cxnLst>
            <a:rect l="T15" t="T16" r="T17" b="T18"/>
            <a:pathLst>
              <a:path w="945" h="888">
                <a:moveTo>
                  <a:pt x="0" y="876"/>
                </a:moveTo>
                <a:lnTo>
                  <a:pt x="12" y="888"/>
                </a:lnTo>
                <a:lnTo>
                  <a:pt x="945" y="12"/>
                </a:lnTo>
                <a:lnTo>
                  <a:pt x="932" y="0"/>
                </a:lnTo>
                <a:lnTo>
                  <a:pt x="0" y="876"/>
                </a:lnTo>
                <a:close/>
              </a:path>
            </a:pathLst>
          </a:custGeom>
          <a:solidFill>
            <a:schemeClr val="tx1"/>
          </a:solidFill>
          <a:ln w="9525">
            <a:solidFill>
              <a:schemeClr val="tx1"/>
            </a:solidFill>
            <a:round/>
          </a:ln>
        </p:spPr>
        <p:txBody>
          <a:bodyPr/>
          <a:lstStyle/>
          <a:p>
            <a:endParaRPr lang="zh-CN" altLang="en-US"/>
          </a:p>
        </p:txBody>
      </p:sp>
      <p:sp>
        <p:nvSpPr>
          <p:cNvPr id="70673" name="Freeform 17"/>
          <p:cNvSpPr/>
          <p:nvPr/>
        </p:nvSpPr>
        <p:spPr bwMode="auto">
          <a:xfrm>
            <a:off x="2165350" y="1773238"/>
            <a:ext cx="5022850" cy="884237"/>
          </a:xfrm>
          <a:custGeom>
            <a:avLst/>
            <a:gdLst>
              <a:gd name="T0" fmla="*/ 480 w 3403"/>
              <a:gd name="T1" fmla="*/ 60 h 603"/>
              <a:gd name="T2" fmla="*/ 799 w 3403"/>
              <a:gd name="T3" fmla="*/ 0 h 603"/>
              <a:gd name="T4" fmla="*/ 1021 w 3403"/>
              <a:gd name="T5" fmla="*/ 27 h 603"/>
              <a:gd name="T6" fmla="*/ 1117 w 3403"/>
              <a:gd name="T7" fmla="*/ 35 h 603"/>
              <a:gd name="T8" fmla="*/ 1177 w 3403"/>
              <a:gd name="T9" fmla="*/ 35 h 603"/>
              <a:gd name="T10" fmla="*/ 1262 w 3403"/>
              <a:gd name="T11" fmla="*/ 35 h 603"/>
              <a:gd name="T12" fmla="*/ 1389 w 3403"/>
              <a:gd name="T13" fmla="*/ 37 h 603"/>
              <a:gd name="T14" fmla="*/ 1586 w 3403"/>
              <a:gd name="T15" fmla="*/ 31 h 603"/>
              <a:gd name="T16" fmla="*/ 1721 w 3403"/>
              <a:gd name="T17" fmla="*/ 25 h 603"/>
              <a:gd name="T18" fmla="*/ 1927 w 3403"/>
              <a:gd name="T19" fmla="*/ 27 h 603"/>
              <a:gd name="T20" fmla="*/ 2062 w 3403"/>
              <a:gd name="T21" fmla="*/ 46 h 603"/>
              <a:gd name="T22" fmla="*/ 2222 w 3403"/>
              <a:gd name="T23" fmla="*/ 71 h 603"/>
              <a:gd name="T24" fmla="*/ 2296 w 3403"/>
              <a:gd name="T25" fmla="*/ 75 h 603"/>
              <a:gd name="T26" fmla="*/ 2404 w 3403"/>
              <a:gd name="T27" fmla="*/ 77 h 603"/>
              <a:gd name="T28" fmla="*/ 2575 w 3403"/>
              <a:gd name="T29" fmla="*/ 56 h 603"/>
              <a:gd name="T30" fmla="*/ 2830 w 3403"/>
              <a:gd name="T31" fmla="*/ 19 h 603"/>
              <a:gd name="T32" fmla="*/ 2888 w 3403"/>
              <a:gd name="T33" fmla="*/ 21 h 603"/>
              <a:gd name="T34" fmla="*/ 3021 w 3403"/>
              <a:gd name="T35" fmla="*/ 25 h 603"/>
              <a:gd name="T36" fmla="*/ 3154 w 3403"/>
              <a:gd name="T37" fmla="*/ 33 h 603"/>
              <a:gd name="T38" fmla="*/ 3216 w 3403"/>
              <a:gd name="T39" fmla="*/ 44 h 603"/>
              <a:gd name="T40" fmla="*/ 3339 w 3403"/>
              <a:gd name="T41" fmla="*/ 112 h 603"/>
              <a:gd name="T42" fmla="*/ 3403 w 3403"/>
              <a:gd name="T43" fmla="*/ 199 h 603"/>
              <a:gd name="T44" fmla="*/ 3395 w 3403"/>
              <a:gd name="T45" fmla="*/ 392 h 603"/>
              <a:gd name="T46" fmla="*/ 3372 w 3403"/>
              <a:gd name="T47" fmla="*/ 421 h 603"/>
              <a:gd name="T48" fmla="*/ 3285 w 3403"/>
              <a:gd name="T49" fmla="*/ 463 h 603"/>
              <a:gd name="T50" fmla="*/ 3204 w 3403"/>
              <a:gd name="T51" fmla="*/ 480 h 603"/>
              <a:gd name="T52" fmla="*/ 3154 w 3403"/>
              <a:gd name="T53" fmla="*/ 496 h 603"/>
              <a:gd name="T54" fmla="*/ 3096 w 3403"/>
              <a:gd name="T55" fmla="*/ 498 h 603"/>
              <a:gd name="T56" fmla="*/ 3052 w 3403"/>
              <a:gd name="T57" fmla="*/ 496 h 603"/>
              <a:gd name="T58" fmla="*/ 2986 w 3403"/>
              <a:gd name="T59" fmla="*/ 492 h 603"/>
              <a:gd name="T60" fmla="*/ 2880 w 3403"/>
              <a:gd name="T61" fmla="*/ 471 h 603"/>
              <a:gd name="T62" fmla="*/ 2745 w 3403"/>
              <a:gd name="T63" fmla="*/ 442 h 603"/>
              <a:gd name="T64" fmla="*/ 2546 w 3403"/>
              <a:gd name="T65" fmla="*/ 426 h 603"/>
              <a:gd name="T66" fmla="*/ 2317 w 3403"/>
              <a:gd name="T67" fmla="*/ 417 h 603"/>
              <a:gd name="T68" fmla="*/ 1695 w 3403"/>
              <a:gd name="T69" fmla="*/ 406 h 603"/>
              <a:gd name="T70" fmla="*/ 1291 w 3403"/>
              <a:gd name="T71" fmla="*/ 398 h 603"/>
              <a:gd name="T72" fmla="*/ 888 w 3403"/>
              <a:gd name="T73" fmla="*/ 477 h 603"/>
              <a:gd name="T74" fmla="*/ 745 w 3403"/>
              <a:gd name="T75" fmla="*/ 488 h 603"/>
              <a:gd name="T76" fmla="*/ 585 w 3403"/>
              <a:gd name="T77" fmla="*/ 576 h 603"/>
              <a:gd name="T78" fmla="*/ 438 w 3403"/>
              <a:gd name="T79" fmla="*/ 591 h 603"/>
              <a:gd name="T80" fmla="*/ 216 w 3403"/>
              <a:gd name="T81" fmla="*/ 603 h 603"/>
              <a:gd name="T82" fmla="*/ 60 w 3403"/>
              <a:gd name="T83" fmla="*/ 513 h 603"/>
              <a:gd name="T84" fmla="*/ 6 w 3403"/>
              <a:gd name="T85" fmla="*/ 291 h 603"/>
              <a:gd name="T86" fmla="*/ 237 w 3403"/>
              <a:gd name="T87" fmla="*/ 84 h 603"/>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403"/>
              <a:gd name="T133" fmla="*/ 0 h 603"/>
              <a:gd name="T134" fmla="*/ 3403 w 3403"/>
              <a:gd name="T135" fmla="*/ 603 h 603"/>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403" h="603">
                <a:moveTo>
                  <a:pt x="237" y="84"/>
                </a:moveTo>
                <a:lnTo>
                  <a:pt x="402" y="60"/>
                </a:lnTo>
                <a:lnTo>
                  <a:pt x="480" y="60"/>
                </a:lnTo>
                <a:lnTo>
                  <a:pt x="591" y="42"/>
                </a:lnTo>
                <a:lnTo>
                  <a:pt x="675" y="21"/>
                </a:lnTo>
                <a:lnTo>
                  <a:pt x="799" y="0"/>
                </a:lnTo>
                <a:lnTo>
                  <a:pt x="890" y="8"/>
                </a:lnTo>
                <a:lnTo>
                  <a:pt x="1000" y="23"/>
                </a:lnTo>
                <a:lnTo>
                  <a:pt x="1021" y="27"/>
                </a:lnTo>
                <a:lnTo>
                  <a:pt x="1054" y="33"/>
                </a:lnTo>
                <a:lnTo>
                  <a:pt x="1086" y="35"/>
                </a:lnTo>
                <a:lnTo>
                  <a:pt x="1117" y="35"/>
                </a:lnTo>
                <a:lnTo>
                  <a:pt x="1135" y="35"/>
                </a:lnTo>
                <a:lnTo>
                  <a:pt x="1156" y="35"/>
                </a:lnTo>
                <a:lnTo>
                  <a:pt x="1177" y="35"/>
                </a:lnTo>
                <a:lnTo>
                  <a:pt x="1202" y="35"/>
                </a:lnTo>
                <a:lnTo>
                  <a:pt x="1231" y="35"/>
                </a:lnTo>
                <a:lnTo>
                  <a:pt x="1262" y="35"/>
                </a:lnTo>
                <a:lnTo>
                  <a:pt x="1299" y="35"/>
                </a:lnTo>
                <a:lnTo>
                  <a:pt x="1341" y="37"/>
                </a:lnTo>
                <a:lnTo>
                  <a:pt x="1389" y="37"/>
                </a:lnTo>
                <a:lnTo>
                  <a:pt x="1437" y="35"/>
                </a:lnTo>
                <a:lnTo>
                  <a:pt x="1538" y="33"/>
                </a:lnTo>
                <a:lnTo>
                  <a:pt x="1586" y="31"/>
                </a:lnTo>
                <a:lnTo>
                  <a:pt x="1634" y="29"/>
                </a:lnTo>
                <a:lnTo>
                  <a:pt x="1680" y="27"/>
                </a:lnTo>
                <a:lnTo>
                  <a:pt x="1721" y="25"/>
                </a:lnTo>
                <a:lnTo>
                  <a:pt x="1883" y="21"/>
                </a:lnTo>
                <a:lnTo>
                  <a:pt x="1904" y="23"/>
                </a:lnTo>
                <a:lnTo>
                  <a:pt x="1927" y="27"/>
                </a:lnTo>
                <a:lnTo>
                  <a:pt x="1952" y="29"/>
                </a:lnTo>
                <a:lnTo>
                  <a:pt x="2006" y="37"/>
                </a:lnTo>
                <a:lnTo>
                  <a:pt x="2062" y="46"/>
                </a:lnTo>
                <a:lnTo>
                  <a:pt x="2118" y="54"/>
                </a:lnTo>
                <a:lnTo>
                  <a:pt x="2174" y="62"/>
                </a:lnTo>
                <a:lnTo>
                  <a:pt x="2222" y="71"/>
                </a:lnTo>
                <a:lnTo>
                  <a:pt x="2244" y="73"/>
                </a:lnTo>
                <a:lnTo>
                  <a:pt x="2263" y="75"/>
                </a:lnTo>
                <a:lnTo>
                  <a:pt x="2296" y="75"/>
                </a:lnTo>
                <a:lnTo>
                  <a:pt x="2334" y="75"/>
                </a:lnTo>
                <a:lnTo>
                  <a:pt x="2377" y="77"/>
                </a:lnTo>
                <a:lnTo>
                  <a:pt x="2404" y="77"/>
                </a:lnTo>
                <a:lnTo>
                  <a:pt x="2431" y="75"/>
                </a:lnTo>
                <a:lnTo>
                  <a:pt x="2504" y="67"/>
                </a:lnTo>
                <a:lnTo>
                  <a:pt x="2575" y="56"/>
                </a:lnTo>
                <a:lnTo>
                  <a:pt x="2645" y="44"/>
                </a:lnTo>
                <a:lnTo>
                  <a:pt x="2791" y="21"/>
                </a:lnTo>
                <a:lnTo>
                  <a:pt x="2830" y="19"/>
                </a:lnTo>
                <a:lnTo>
                  <a:pt x="2847" y="19"/>
                </a:lnTo>
                <a:lnTo>
                  <a:pt x="2867" y="19"/>
                </a:lnTo>
                <a:lnTo>
                  <a:pt x="2888" y="21"/>
                </a:lnTo>
                <a:lnTo>
                  <a:pt x="2913" y="21"/>
                </a:lnTo>
                <a:lnTo>
                  <a:pt x="2965" y="23"/>
                </a:lnTo>
                <a:lnTo>
                  <a:pt x="3021" y="25"/>
                </a:lnTo>
                <a:lnTo>
                  <a:pt x="3075" y="27"/>
                </a:lnTo>
                <a:lnTo>
                  <a:pt x="3129" y="31"/>
                </a:lnTo>
                <a:lnTo>
                  <a:pt x="3154" y="33"/>
                </a:lnTo>
                <a:lnTo>
                  <a:pt x="3177" y="37"/>
                </a:lnTo>
                <a:lnTo>
                  <a:pt x="3198" y="40"/>
                </a:lnTo>
                <a:lnTo>
                  <a:pt x="3216" y="44"/>
                </a:lnTo>
                <a:lnTo>
                  <a:pt x="3256" y="67"/>
                </a:lnTo>
                <a:lnTo>
                  <a:pt x="3297" y="89"/>
                </a:lnTo>
                <a:lnTo>
                  <a:pt x="3339" y="112"/>
                </a:lnTo>
                <a:lnTo>
                  <a:pt x="3378" y="137"/>
                </a:lnTo>
                <a:lnTo>
                  <a:pt x="3391" y="168"/>
                </a:lnTo>
                <a:lnTo>
                  <a:pt x="3403" y="199"/>
                </a:lnTo>
                <a:lnTo>
                  <a:pt x="3401" y="291"/>
                </a:lnTo>
                <a:lnTo>
                  <a:pt x="3397" y="380"/>
                </a:lnTo>
                <a:lnTo>
                  <a:pt x="3395" y="392"/>
                </a:lnTo>
                <a:lnTo>
                  <a:pt x="3389" y="403"/>
                </a:lnTo>
                <a:lnTo>
                  <a:pt x="3380" y="413"/>
                </a:lnTo>
                <a:lnTo>
                  <a:pt x="3372" y="421"/>
                </a:lnTo>
                <a:lnTo>
                  <a:pt x="3347" y="438"/>
                </a:lnTo>
                <a:lnTo>
                  <a:pt x="3316" y="453"/>
                </a:lnTo>
                <a:lnTo>
                  <a:pt x="3285" y="463"/>
                </a:lnTo>
                <a:lnTo>
                  <a:pt x="3254" y="469"/>
                </a:lnTo>
                <a:lnTo>
                  <a:pt x="3227" y="475"/>
                </a:lnTo>
                <a:lnTo>
                  <a:pt x="3204" y="480"/>
                </a:lnTo>
                <a:lnTo>
                  <a:pt x="3189" y="486"/>
                </a:lnTo>
                <a:lnTo>
                  <a:pt x="3175" y="490"/>
                </a:lnTo>
                <a:lnTo>
                  <a:pt x="3154" y="496"/>
                </a:lnTo>
                <a:lnTo>
                  <a:pt x="3135" y="498"/>
                </a:lnTo>
                <a:lnTo>
                  <a:pt x="3117" y="500"/>
                </a:lnTo>
                <a:lnTo>
                  <a:pt x="3096" y="498"/>
                </a:lnTo>
                <a:lnTo>
                  <a:pt x="3081" y="498"/>
                </a:lnTo>
                <a:lnTo>
                  <a:pt x="3069" y="496"/>
                </a:lnTo>
                <a:lnTo>
                  <a:pt x="3052" y="496"/>
                </a:lnTo>
                <a:lnTo>
                  <a:pt x="3034" y="494"/>
                </a:lnTo>
                <a:lnTo>
                  <a:pt x="3011" y="492"/>
                </a:lnTo>
                <a:lnTo>
                  <a:pt x="2986" y="492"/>
                </a:lnTo>
                <a:lnTo>
                  <a:pt x="2950" y="484"/>
                </a:lnTo>
                <a:lnTo>
                  <a:pt x="2915" y="477"/>
                </a:lnTo>
                <a:lnTo>
                  <a:pt x="2880" y="471"/>
                </a:lnTo>
                <a:lnTo>
                  <a:pt x="2842" y="467"/>
                </a:lnTo>
                <a:lnTo>
                  <a:pt x="2793" y="453"/>
                </a:lnTo>
                <a:lnTo>
                  <a:pt x="2745" y="442"/>
                </a:lnTo>
                <a:lnTo>
                  <a:pt x="2695" y="436"/>
                </a:lnTo>
                <a:lnTo>
                  <a:pt x="2645" y="430"/>
                </a:lnTo>
                <a:lnTo>
                  <a:pt x="2546" y="426"/>
                </a:lnTo>
                <a:lnTo>
                  <a:pt x="2444" y="424"/>
                </a:lnTo>
                <a:lnTo>
                  <a:pt x="2379" y="419"/>
                </a:lnTo>
                <a:lnTo>
                  <a:pt x="2317" y="417"/>
                </a:lnTo>
                <a:lnTo>
                  <a:pt x="2253" y="421"/>
                </a:lnTo>
                <a:lnTo>
                  <a:pt x="1907" y="402"/>
                </a:lnTo>
                <a:lnTo>
                  <a:pt x="1695" y="406"/>
                </a:lnTo>
                <a:lnTo>
                  <a:pt x="1487" y="410"/>
                </a:lnTo>
                <a:lnTo>
                  <a:pt x="1407" y="406"/>
                </a:lnTo>
                <a:lnTo>
                  <a:pt x="1291" y="398"/>
                </a:lnTo>
                <a:lnTo>
                  <a:pt x="1115" y="446"/>
                </a:lnTo>
                <a:lnTo>
                  <a:pt x="994" y="471"/>
                </a:lnTo>
                <a:lnTo>
                  <a:pt x="888" y="477"/>
                </a:lnTo>
                <a:lnTo>
                  <a:pt x="780" y="486"/>
                </a:lnTo>
                <a:lnTo>
                  <a:pt x="762" y="488"/>
                </a:lnTo>
                <a:lnTo>
                  <a:pt x="745" y="488"/>
                </a:lnTo>
                <a:lnTo>
                  <a:pt x="705" y="516"/>
                </a:lnTo>
                <a:lnTo>
                  <a:pt x="633" y="549"/>
                </a:lnTo>
                <a:lnTo>
                  <a:pt x="585" y="576"/>
                </a:lnTo>
                <a:lnTo>
                  <a:pt x="531" y="576"/>
                </a:lnTo>
                <a:lnTo>
                  <a:pt x="489" y="588"/>
                </a:lnTo>
                <a:lnTo>
                  <a:pt x="438" y="591"/>
                </a:lnTo>
                <a:lnTo>
                  <a:pt x="369" y="600"/>
                </a:lnTo>
                <a:lnTo>
                  <a:pt x="285" y="591"/>
                </a:lnTo>
                <a:lnTo>
                  <a:pt x="216" y="603"/>
                </a:lnTo>
                <a:lnTo>
                  <a:pt x="150" y="588"/>
                </a:lnTo>
                <a:lnTo>
                  <a:pt x="93" y="546"/>
                </a:lnTo>
                <a:lnTo>
                  <a:pt x="60" y="513"/>
                </a:lnTo>
                <a:lnTo>
                  <a:pt x="24" y="480"/>
                </a:lnTo>
                <a:lnTo>
                  <a:pt x="0" y="399"/>
                </a:lnTo>
                <a:lnTo>
                  <a:pt x="6" y="291"/>
                </a:lnTo>
                <a:lnTo>
                  <a:pt x="33" y="216"/>
                </a:lnTo>
                <a:lnTo>
                  <a:pt x="111" y="132"/>
                </a:lnTo>
                <a:lnTo>
                  <a:pt x="237" y="84"/>
                </a:lnTo>
                <a:close/>
              </a:path>
            </a:pathLst>
          </a:custGeom>
          <a:solidFill>
            <a:srgbClr val="FFCCFF"/>
          </a:solidFill>
          <a:ln w="9525">
            <a:noFill/>
            <a:round/>
          </a:ln>
        </p:spPr>
        <p:txBody>
          <a:bodyPr/>
          <a:lstStyle/>
          <a:p>
            <a:endParaRPr lang="zh-CN" altLang="en-US"/>
          </a:p>
        </p:txBody>
      </p:sp>
      <p:sp>
        <p:nvSpPr>
          <p:cNvPr id="70674" name="Freeform 18"/>
          <p:cNvSpPr/>
          <p:nvPr/>
        </p:nvSpPr>
        <p:spPr bwMode="auto">
          <a:xfrm>
            <a:off x="4224338" y="2828925"/>
            <a:ext cx="1185862" cy="1589088"/>
          </a:xfrm>
          <a:custGeom>
            <a:avLst/>
            <a:gdLst>
              <a:gd name="T0" fmla="*/ 1082 w 1094"/>
              <a:gd name="T1" fmla="*/ 901 h 901"/>
              <a:gd name="T2" fmla="*/ 1094 w 1094"/>
              <a:gd name="T3" fmla="*/ 887 h 901"/>
              <a:gd name="T4" fmla="*/ 12 w 1094"/>
              <a:gd name="T5" fmla="*/ 0 h 901"/>
              <a:gd name="T6" fmla="*/ 0 w 1094"/>
              <a:gd name="T7" fmla="*/ 15 h 901"/>
              <a:gd name="T8" fmla="*/ 1082 w 1094"/>
              <a:gd name="T9" fmla="*/ 901 h 901"/>
              <a:gd name="T10" fmla="*/ 0 60000 65536"/>
              <a:gd name="T11" fmla="*/ 0 60000 65536"/>
              <a:gd name="T12" fmla="*/ 0 60000 65536"/>
              <a:gd name="T13" fmla="*/ 0 60000 65536"/>
              <a:gd name="T14" fmla="*/ 0 60000 65536"/>
              <a:gd name="T15" fmla="*/ 0 w 1094"/>
              <a:gd name="T16" fmla="*/ 0 h 901"/>
              <a:gd name="T17" fmla="*/ 1094 w 1094"/>
              <a:gd name="T18" fmla="*/ 901 h 901"/>
            </a:gdLst>
            <a:ahLst/>
            <a:cxnLst>
              <a:cxn ang="T10">
                <a:pos x="T0" y="T1"/>
              </a:cxn>
              <a:cxn ang="T11">
                <a:pos x="T2" y="T3"/>
              </a:cxn>
              <a:cxn ang="T12">
                <a:pos x="T4" y="T5"/>
              </a:cxn>
              <a:cxn ang="T13">
                <a:pos x="T6" y="T7"/>
              </a:cxn>
              <a:cxn ang="T14">
                <a:pos x="T8" y="T9"/>
              </a:cxn>
            </a:cxnLst>
            <a:rect l="T15" t="T16" r="T17" b="T18"/>
            <a:pathLst>
              <a:path w="1094" h="901">
                <a:moveTo>
                  <a:pt x="1082" y="901"/>
                </a:moveTo>
                <a:lnTo>
                  <a:pt x="1094" y="887"/>
                </a:lnTo>
                <a:lnTo>
                  <a:pt x="12" y="0"/>
                </a:lnTo>
                <a:lnTo>
                  <a:pt x="0" y="15"/>
                </a:lnTo>
                <a:lnTo>
                  <a:pt x="1082" y="901"/>
                </a:lnTo>
                <a:close/>
              </a:path>
            </a:pathLst>
          </a:custGeom>
          <a:solidFill>
            <a:srgbClr val="000000"/>
          </a:solidFill>
          <a:ln w="9525">
            <a:noFill/>
            <a:round/>
          </a:ln>
        </p:spPr>
        <p:txBody>
          <a:bodyPr/>
          <a:lstStyle/>
          <a:p>
            <a:endParaRPr lang="zh-CN" altLang="en-US"/>
          </a:p>
        </p:txBody>
      </p:sp>
      <p:sp>
        <p:nvSpPr>
          <p:cNvPr id="70675" name="Rectangle 19"/>
          <p:cNvSpPr>
            <a:spLocks noChangeArrowheads="1"/>
          </p:cNvSpPr>
          <p:nvPr/>
        </p:nvSpPr>
        <p:spPr bwMode="auto">
          <a:xfrm>
            <a:off x="7673975" y="4095750"/>
            <a:ext cx="627063" cy="25400"/>
          </a:xfrm>
          <a:prstGeom prst="rect">
            <a:avLst/>
          </a:prstGeom>
          <a:solidFill>
            <a:srgbClr val="000000"/>
          </a:solidFill>
          <a:ln w="9525">
            <a:noFill/>
            <a:miter lim="800000"/>
          </a:ln>
        </p:spPr>
        <p:txBody>
          <a:bodyPr/>
          <a:lstStyle/>
          <a:p>
            <a:endParaRPr lang="zh-CN" altLang="en-US"/>
          </a:p>
        </p:txBody>
      </p:sp>
      <p:sp>
        <p:nvSpPr>
          <p:cNvPr id="70676" name="Rectangle 20"/>
          <p:cNvSpPr>
            <a:spLocks noChangeArrowheads="1"/>
          </p:cNvSpPr>
          <p:nvPr/>
        </p:nvSpPr>
        <p:spPr bwMode="auto">
          <a:xfrm>
            <a:off x="7686675" y="3001963"/>
            <a:ext cx="625475" cy="26987"/>
          </a:xfrm>
          <a:prstGeom prst="rect">
            <a:avLst/>
          </a:prstGeom>
          <a:solidFill>
            <a:srgbClr val="000000"/>
          </a:solidFill>
          <a:ln w="9525">
            <a:noFill/>
            <a:miter lim="800000"/>
          </a:ln>
        </p:spPr>
        <p:txBody>
          <a:bodyPr/>
          <a:lstStyle/>
          <a:p>
            <a:endParaRPr lang="zh-CN" altLang="en-US"/>
          </a:p>
        </p:txBody>
      </p:sp>
      <p:sp>
        <p:nvSpPr>
          <p:cNvPr id="70677" name="Rectangle 21"/>
          <p:cNvSpPr>
            <a:spLocks noChangeArrowheads="1"/>
          </p:cNvSpPr>
          <p:nvPr/>
        </p:nvSpPr>
        <p:spPr bwMode="auto">
          <a:xfrm>
            <a:off x="6530975" y="4770438"/>
            <a:ext cx="184150" cy="306387"/>
          </a:xfrm>
          <a:prstGeom prst="rect">
            <a:avLst/>
          </a:prstGeom>
          <a:noFill/>
          <a:ln w="9525">
            <a:noFill/>
            <a:miter lim="800000"/>
          </a:ln>
        </p:spPr>
        <p:txBody>
          <a:bodyPr wrap="none" lIns="0" tIns="0" rIns="0" bIns="0">
            <a:spAutoFit/>
          </a:bodyPr>
          <a:lstStyle/>
          <a:p>
            <a:r>
              <a:rPr kumimoji="1" lang="en-US" altLang="zh-CN" sz="2000" b="1">
                <a:latin typeface="Arial" panose="020B0604020202020204" pitchFamily="34" charset="0"/>
              </a:rPr>
              <a:t>B</a:t>
            </a:r>
            <a:endParaRPr kumimoji="1" lang="en-US" altLang="zh-CN" sz="2000">
              <a:latin typeface="Arial" panose="020B0604020202020204" pitchFamily="34" charset="0"/>
            </a:endParaRPr>
          </a:p>
        </p:txBody>
      </p:sp>
      <p:sp>
        <p:nvSpPr>
          <p:cNvPr id="70678" name="Oval 22"/>
          <p:cNvSpPr>
            <a:spLocks noChangeArrowheads="1"/>
          </p:cNvSpPr>
          <p:nvPr/>
        </p:nvSpPr>
        <p:spPr bwMode="auto">
          <a:xfrm>
            <a:off x="3584575" y="5621338"/>
            <a:ext cx="117475" cy="119062"/>
          </a:xfrm>
          <a:prstGeom prst="ellipse">
            <a:avLst/>
          </a:prstGeom>
          <a:solidFill>
            <a:srgbClr val="FFFFFF"/>
          </a:solidFill>
          <a:ln w="30163">
            <a:solidFill>
              <a:srgbClr val="000000"/>
            </a:solidFill>
            <a:round/>
          </a:ln>
        </p:spPr>
        <p:txBody>
          <a:bodyPr/>
          <a:lstStyle/>
          <a:p>
            <a:endParaRPr lang="zh-CN" altLang="en-US"/>
          </a:p>
        </p:txBody>
      </p:sp>
      <p:grpSp>
        <p:nvGrpSpPr>
          <p:cNvPr id="70679" name="Group 23"/>
          <p:cNvGrpSpPr/>
          <p:nvPr/>
        </p:nvGrpSpPr>
        <p:grpSpPr bwMode="auto">
          <a:xfrm>
            <a:off x="579438" y="3616325"/>
            <a:ext cx="504825" cy="515938"/>
            <a:chOff x="101" y="2294"/>
            <a:chExt cx="343" cy="353"/>
          </a:xfrm>
        </p:grpSpPr>
        <p:grpSp>
          <p:nvGrpSpPr>
            <p:cNvPr id="71073" name="Group 24"/>
            <p:cNvGrpSpPr/>
            <p:nvPr/>
          </p:nvGrpSpPr>
          <p:grpSpPr bwMode="auto">
            <a:xfrm>
              <a:off x="109" y="2301"/>
              <a:ext cx="335" cy="346"/>
              <a:chOff x="109" y="2301"/>
              <a:chExt cx="335" cy="346"/>
            </a:xfrm>
          </p:grpSpPr>
          <p:sp>
            <p:nvSpPr>
              <p:cNvPr id="71087" name="Freeform 25"/>
              <p:cNvSpPr/>
              <p:nvPr/>
            </p:nvSpPr>
            <p:spPr bwMode="auto">
              <a:xfrm>
                <a:off x="118" y="2480"/>
                <a:ext cx="316" cy="34"/>
              </a:xfrm>
              <a:custGeom>
                <a:avLst/>
                <a:gdLst>
                  <a:gd name="T0" fmla="*/ 0 w 316"/>
                  <a:gd name="T1" fmla="*/ 34 h 34"/>
                  <a:gd name="T2" fmla="*/ 37 w 316"/>
                  <a:gd name="T3" fmla="*/ 0 h 34"/>
                  <a:gd name="T4" fmla="*/ 278 w 316"/>
                  <a:gd name="T5" fmla="*/ 0 h 34"/>
                  <a:gd name="T6" fmla="*/ 316 w 316"/>
                  <a:gd name="T7" fmla="*/ 34 h 34"/>
                  <a:gd name="T8" fmla="*/ 0 w 316"/>
                  <a:gd name="T9" fmla="*/ 34 h 34"/>
                  <a:gd name="T10" fmla="*/ 0 60000 65536"/>
                  <a:gd name="T11" fmla="*/ 0 60000 65536"/>
                  <a:gd name="T12" fmla="*/ 0 60000 65536"/>
                  <a:gd name="T13" fmla="*/ 0 60000 65536"/>
                  <a:gd name="T14" fmla="*/ 0 60000 65536"/>
                  <a:gd name="T15" fmla="*/ 0 w 316"/>
                  <a:gd name="T16" fmla="*/ 0 h 34"/>
                  <a:gd name="T17" fmla="*/ 316 w 316"/>
                  <a:gd name="T18" fmla="*/ 34 h 34"/>
                </a:gdLst>
                <a:ahLst/>
                <a:cxnLst>
                  <a:cxn ang="T10">
                    <a:pos x="T0" y="T1"/>
                  </a:cxn>
                  <a:cxn ang="T11">
                    <a:pos x="T2" y="T3"/>
                  </a:cxn>
                  <a:cxn ang="T12">
                    <a:pos x="T4" y="T5"/>
                  </a:cxn>
                  <a:cxn ang="T13">
                    <a:pos x="T6" y="T7"/>
                  </a:cxn>
                  <a:cxn ang="T14">
                    <a:pos x="T8" y="T9"/>
                  </a:cxn>
                </a:cxnLst>
                <a:rect l="T15" t="T16" r="T17" b="T18"/>
                <a:pathLst>
                  <a:path w="316" h="34">
                    <a:moveTo>
                      <a:pt x="0" y="34"/>
                    </a:moveTo>
                    <a:lnTo>
                      <a:pt x="37" y="0"/>
                    </a:lnTo>
                    <a:lnTo>
                      <a:pt x="278" y="0"/>
                    </a:lnTo>
                    <a:lnTo>
                      <a:pt x="316" y="34"/>
                    </a:lnTo>
                    <a:lnTo>
                      <a:pt x="0" y="34"/>
                    </a:lnTo>
                    <a:close/>
                  </a:path>
                </a:pathLst>
              </a:custGeom>
              <a:solidFill>
                <a:srgbClr val="000000"/>
              </a:solidFill>
              <a:ln w="9525">
                <a:noFill/>
                <a:round/>
              </a:ln>
            </p:spPr>
            <p:txBody>
              <a:bodyPr/>
              <a:lstStyle/>
              <a:p>
                <a:endParaRPr lang="zh-CN" altLang="en-US"/>
              </a:p>
            </p:txBody>
          </p:sp>
          <p:sp>
            <p:nvSpPr>
              <p:cNvPr id="71088" name="Freeform 26"/>
              <p:cNvSpPr/>
              <p:nvPr/>
            </p:nvSpPr>
            <p:spPr bwMode="auto">
              <a:xfrm>
                <a:off x="118" y="2480"/>
                <a:ext cx="316" cy="34"/>
              </a:xfrm>
              <a:custGeom>
                <a:avLst/>
                <a:gdLst>
                  <a:gd name="T0" fmla="*/ 0 w 316"/>
                  <a:gd name="T1" fmla="*/ 34 h 34"/>
                  <a:gd name="T2" fmla="*/ 37 w 316"/>
                  <a:gd name="T3" fmla="*/ 0 h 34"/>
                  <a:gd name="T4" fmla="*/ 278 w 316"/>
                  <a:gd name="T5" fmla="*/ 0 h 34"/>
                  <a:gd name="T6" fmla="*/ 316 w 316"/>
                  <a:gd name="T7" fmla="*/ 34 h 34"/>
                  <a:gd name="T8" fmla="*/ 0 w 316"/>
                  <a:gd name="T9" fmla="*/ 34 h 34"/>
                  <a:gd name="T10" fmla="*/ 0 60000 65536"/>
                  <a:gd name="T11" fmla="*/ 0 60000 65536"/>
                  <a:gd name="T12" fmla="*/ 0 60000 65536"/>
                  <a:gd name="T13" fmla="*/ 0 60000 65536"/>
                  <a:gd name="T14" fmla="*/ 0 60000 65536"/>
                  <a:gd name="T15" fmla="*/ 0 w 316"/>
                  <a:gd name="T16" fmla="*/ 0 h 34"/>
                  <a:gd name="T17" fmla="*/ 316 w 316"/>
                  <a:gd name="T18" fmla="*/ 34 h 34"/>
                </a:gdLst>
                <a:ahLst/>
                <a:cxnLst>
                  <a:cxn ang="T10">
                    <a:pos x="T0" y="T1"/>
                  </a:cxn>
                  <a:cxn ang="T11">
                    <a:pos x="T2" y="T3"/>
                  </a:cxn>
                  <a:cxn ang="T12">
                    <a:pos x="T4" y="T5"/>
                  </a:cxn>
                  <a:cxn ang="T13">
                    <a:pos x="T6" y="T7"/>
                  </a:cxn>
                  <a:cxn ang="T14">
                    <a:pos x="T8" y="T9"/>
                  </a:cxn>
                </a:cxnLst>
                <a:rect l="T15" t="T16" r="T17" b="T18"/>
                <a:pathLst>
                  <a:path w="316" h="34">
                    <a:moveTo>
                      <a:pt x="0" y="34"/>
                    </a:moveTo>
                    <a:lnTo>
                      <a:pt x="37" y="0"/>
                    </a:lnTo>
                    <a:lnTo>
                      <a:pt x="278" y="0"/>
                    </a:lnTo>
                    <a:lnTo>
                      <a:pt x="316" y="34"/>
                    </a:lnTo>
                    <a:lnTo>
                      <a:pt x="0" y="34"/>
                    </a:lnTo>
                    <a:close/>
                  </a:path>
                </a:pathLst>
              </a:custGeom>
              <a:solidFill>
                <a:srgbClr val="000000"/>
              </a:solidFill>
              <a:ln w="9525">
                <a:noFill/>
                <a:round/>
              </a:ln>
            </p:spPr>
            <p:txBody>
              <a:bodyPr/>
              <a:lstStyle/>
              <a:p>
                <a:endParaRPr lang="zh-CN" altLang="en-US"/>
              </a:p>
            </p:txBody>
          </p:sp>
          <p:sp>
            <p:nvSpPr>
              <p:cNvPr id="71089" name="Freeform 27"/>
              <p:cNvSpPr/>
              <p:nvPr/>
            </p:nvSpPr>
            <p:spPr bwMode="auto">
              <a:xfrm>
                <a:off x="165" y="2301"/>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 name="T10" fmla="*/ 0 60000 65536"/>
                  <a:gd name="T11" fmla="*/ 0 60000 65536"/>
                  <a:gd name="T12" fmla="*/ 0 60000 65536"/>
                  <a:gd name="T13" fmla="*/ 0 60000 65536"/>
                  <a:gd name="T14" fmla="*/ 0 60000 65536"/>
                  <a:gd name="T15" fmla="*/ 0 w 223"/>
                  <a:gd name="T16" fmla="*/ 0 h 23"/>
                  <a:gd name="T17" fmla="*/ 223 w 223"/>
                  <a:gd name="T18" fmla="*/ 23 h 23"/>
                </a:gdLst>
                <a:ahLst/>
                <a:cxnLst>
                  <a:cxn ang="T10">
                    <a:pos x="T0" y="T1"/>
                  </a:cxn>
                  <a:cxn ang="T11">
                    <a:pos x="T2" y="T3"/>
                  </a:cxn>
                  <a:cxn ang="T12">
                    <a:pos x="T4" y="T5"/>
                  </a:cxn>
                  <a:cxn ang="T13">
                    <a:pos x="T6" y="T7"/>
                  </a:cxn>
                  <a:cxn ang="T14">
                    <a:pos x="T8" y="T9"/>
                  </a:cxn>
                </a:cxnLst>
                <a:rect l="T15" t="T16" r="T17" b="T18"/>
                <a:pathLst>
                  <a:path w="223" h="23">
                    <a:moveTo>
                      <a:pt x="0" y="23"/>
                    </a:moveTo>
                    <a:lnTo>
                      <a:pt x="27" y="0"/>
                    </a:lnTo>
                    <a:lnTo>
                      <a:pt x="196" y="0"/>
                    </a:lnTo>
                    <a:lnTo>
                      <a:pt x="223" y="23"/>
                    </a:lnTo>
                    <a:lnTo>
                      <a:pt x="0" y="23"/>
                    </a:lnTo>
                    <a:close/>
                  </a:path>
                </a:pathLst>
              </a:custGeom>
              <a:solidFill>
                <a:srgbClr val="000000"/>
              </a:solidFill>
              <a:ln w="9525">
                <a:noFill/>
                <a:round/>
              </a:ln>
            </p:spPr>
            <p:txBody>
              <a:bodyPr/>
              <a:lstStyle/>
              <a:p>
                <a:endParaRPr lang="zh-CN" altLang="en-US"/>
              </a:p>
            </p:txBody>
          </p:sp>
          <p:sp>
            <p:nvSpPr>
              <p:cNvPr id="71090" name="Freeform 28"/>
              <p:cNvSpPr/>
              <p:nvPr/>
            </p:nvSpPr>
            <p:spPr bwMode="auto">
              <a:xfrm>
                <a:off x="165" y="2301"/>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 name="T10" fmla="*/ 0 60000 65536"/>
                  <a:gd name="T11" fmla="*/ 0 60000 65536"/>
                  <a:gd name="T12" fmla="*/ 0 60000 65536"/>
                  <a:gd name="T13" fmla="*/ 0 60000 65536"/>
                  <a:gd name="T14" fmla="*/ 0 60000 65536"/>
                  <a:gd name="T15" fmla="*/ 0 w 223"/>
                  <a:gd name="T16" fmla="*/ 0 h 23"/>
                  <a:gd name="T17" fmla="*/ 223 w 223"/>
                  <a:gd name="T18" fmla="*/ 23 h 23"/>
                </a:gdLst>
                <a:ahLst/>
                <a:cxnLst>
                  <a:cxn ang="T10">
                    <a:pos x="T0" y="T1"/>
                  </a:cxn>
                  <a:cxn ang="T11">
                    <a:pos x="T2" y="T3"/>
                  </a:cxn>
                  <a:cxn ang="T12">
                    <a:pos x="T4" y="T5"/>
                  </a:cxn>
                  <a:cxn ang="T13">
                    <a:pos x="T6" y="T7"/>
                  </a:cxn>
                  <a:cxn ang="T14">
                    <a:pos x="T8" y="T9"/>
                  </a:cxn>
                </a:cxnLst>
                <a:rect l="T15" t="T16" r="T17" b="T18"/>
                <a:pathLst>
                  <a:path w="223" h="23">
                    <a:moveTo>
                      <a:pt x="0" y="23"/>
                    </a:moveTo>
                    <a:lnTo>
                      <a:pt x="27" y="0"/>
                    </a:lnTo>
                    <a:lnTo>
                      <a:pt x="196" y="0"/>
                    </a:lnTo>
                    <a:lnTo>
                      <a:pt x="223" y="23"/>
                    </a:lnTo>
                    <a:lnTo>
                      <a:pt x="0" y="23"/>
                    </a:lnTo>
                    <a:close/>
                  </a:path>
                </a:pathLst>
              </a:custGeom>
              <a:solidFill>
                <a:srgbClr val="000000"/>
              </a:solidFill>
              <a:ln w="9525">
                <a:noFill/>
                <a:round/>
              </a:ln>
            </p:spPr>
            <p:txBody>
              <a:bodyPr/>
              <a:lstStyle/>
              <a:p>
                <a:endParaRPr lang="zh-CN" altLang="en-US"/>
              </a:p>
            </p:txBody>
          </p:sp>
          <p:sp>
            <p:nvSpPr>
              <p:cNvPr id="71091" name="Rectangle 29"/>
              <p:cNvSpPr>
                <a:spLocks noChangeArrowheads="1"/>
              </p:cNvSpPr>
              <p:nvPr/>
            </p:nvSpPr>
            <p:spPr bwMode="auto">
              <a:xfrm>
                <a:off x="165" y="2324"/>
                <a:ext cx="223" cy="175"/>
              </a:xfrm>
              <a:prstGeom prst="rect">
                <a:avLst/>
              </a:prstGeom>
              <a:solidFill>
                <a:srgbClr val="000000"/>
              </a:solidFill>
              <a:ln w="9525">
                <a:noFill/>
                <a:miter lim="800000"/>
              </a:ln>
            </p:spPr>
            <p:txBody>
              <a:bodyPr/>
              <a:lstStyle/>
              <a:p>
                <a:endParaRPr lang="zh-CN" altLang="en-US"/>
              </a:p>
            </p:txBody>
          </p:sp>
          <p:sp>
            <p:nvSpPr>
              <p:cNvPr id="71092" name="Rectangle 30"/>
              <p:cNvSpPr>
                <a:spLocks noChangeArrowheads="1"/>
              </p:cNvSpPr>
              <p:nvPr/>
            </p:nvSpPr>
            <p:spPr bwMode="auto">
              <a:xfrm>
                <a:off x="120" y="2512"/>
                <a:ext cx="314" cy="78"/>
              </a:xfrm>
              <a:prstGeom prst="rect">
                <a:avLst/>
              </a:prstGeom>
              <a:solidFill>
                <a:srgbClr val="000000"/>
              </a:solidFill>
              <a:ln w="9525">
                <a:noFill/>
                <a:miter lim="800000"/>
              </a:ln>
            </p:spPr>
            <p:txBody>
              <a:bodyPr/>
              <a:lstStyle/>
              <a:p>
                <a:endParaRPr lang="zh-CN" altLang="en-US"/>
              </a:p>
            </p:txBody>
          </p:sp>
          <p:sp>
            <p:nvSpPr>
              <p:cNvPr id="71093" name="Rectangle 31"/>
              <p:cNvSpPr>
                <a:spLocks noChangeArrowheads="1"/>
              </p:cNvSpPr>
              <p:nvPr/>
            </p:nvSpPr>
            <p:spPr bwMode="auto">
              <a:xfrm>
                <a:off x="186" y="2345"/>
                <a:ext cx="182" cy="135"/>
              </a:xfrm>
              <a:prstGeom prst="rect">
                <a:avLst/>
              </a:prstGeom>
              <a:solidFill>
                <a:srgbClr val="000000"/>
              </a:solidFill>
              <a:ln w="9525">
                <a:noFill/>
                <a:miter lim="800000"/>
              </a:ln>
            </p:spPr>
            <p:txBody>
              <a:bodyPr/>
              <a:lstStyle/>
              <a:p>
                <a:endParaRPr lang="zh-CN" altLang="en-US"/>
              </a:p>
            </p:txBody>
          </p:sp>
          <p:sp>
            <p:nvSpPr>
              <p:cNvPr id="71094" name="Line 32"/>
              <p:cNvSpPr>
                <a:spLocks noChangeShapeType="1"/>
              </p:cNvSpPr>
              <p:nvPr/>
            </p:nvSpPr>
            <p:spPr bwMode="auto">
              <a:xfrm flipH="1">
                <a:off x="335" y="2541"/>
                <a:ext cx="74" cy="1"/>
              </a:xfrm>
              <a:prstGeom prst="line">
                <a:avLst/>
              </a:prstGeom>
              <a:noFill/>
              <a:ln w="9525">
                <a:solidFill>
                  <a:srgbClr val="000000"/>
                </a:solidFill>
                <a:round/>
              </a:ln>
            </p:spPr>
            <p:txBody>
              <a:bodyPr/>
              <a:lstStyle/>
              <a:p>
                <a:endParaRPr lang="zh-CN" altLang="en-US"/>
              </a:p>
            </p:txBody>
          </p:sp>
          <p:grpSp>
            <p:nvGrpSpPr>
              <p:cNvPr id="71095" name="Group 33"/>
              <p:cNvGrpSpPr/>
              <p:nvPr/>
            </p:nvGrpSpPr>
            <p:grpSpPr bwMode="auto">
              <a:xfrm>
                <a:off x="109" y="2596"/>
                <a:ext cx="335" cy="51"/>
                <a:chOff x="109" y="2596"/>
                <a:chExt cx="335" cy="51"/>
              </a:xfrm>
            </p:grpSpPr>
            <p:sp>
              <p:nvSpPr>
                <p:cNvPr id="71096" name="Freeform 34"/>
                <p:cNvSpPr/>
                <p:nvPr/>
              </p:nvSpPr>
              <p:spPr bwMode="auto">
                <a:xfrm>
                  <a:off x="109" y="2596"/>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 name="T10" fmla="*/ 0 60000 65536"/>
                    <a:gd name="T11" fmla="*/ 0 60000 65536"/>
                    <a:gd name="T12" fmla="*/ 0 60000 65536"/>
                    <a:gd name="T13" fmla="*/ 0 60000 65536"/>
                    <a:gd name="T14" fmla="*/ 0 60000 65536"/>
                    <a:gd name="T15" fmla="*/ 0 w 335"/>
                    <a:gd name="T16" fmla="*/ 0 h 38"/>
                    <a:gd name="T17" fmla="*/ 335 w 335"/>
                    <a:gd name="T18" fmla="*/ 38 h 38"/>
                  </a:gdLst>
                  <a:ahLst/>
                  <a:cxnLst>
                    <a:cxn ang="T10">
                      <a:pos x="T0" y="T1"/>
                    </a:cxn>
                    <a:cxn ang="T11">
                      <a:pos x="T2" y="T3"/>
                    </a:cxn>
                    <a:cxn ang="T12">
                      <a:pos x="T4" y="T5"/>
                    </a:cxn>
                    <a:cxn ang="T13">
                      <a:pos x="T6" y="T7"/>
                    </a:cxn>
                    <a:cxn ang="T14">
                      <a:pos x="T8" y="T9"/>
                    </a:cxn>
                  </a:cxnLst>
                  <a:rect l="T15" t="T16" r="T17" b="T18"/>
                  <a:pathLst>
                    <a:path w="335" h="38">
                      <a:moveTo>
                        <a:pt x="0" y="38"/>
                      </a:moveTo>
                      <a:lnTo>
                        <a:pt x="40" y="0"/>
                      </a:lnTo>
                      <a:lnTo>
                        <a:pt x="296" y="0"/>
                      </a:lnTo>
                      <a:lnTo>
                        <a:pt x="335" y="38"/>
                      </a:lnTo>
                      <a:lnTo>
                        <a:pt x="0" y="38"/>
                      </a:lnTo>
                      <a:close/>
                    </a:path>
                  </a:pathLst>
                </a:custGeom>
                <a:solidFill>
                  <a:srgbClr val="000000"/>
                </a:solidFill>
                <a:ln w="9525">
                  <a:noFill/>
                  <a:round/>
                </a:ln>
              </p:spPr>
              <p:txBody>
                <a:bodyPr/>
                <a:lstStyle/>
                <a:p>
                  <a:endParaRPr lang="zh-CN" altLang="en-US"/>
                </a:p>
              </p:txBody>
            </p:sp>
            <p:sp>
              <p:nvSpPr>
                <p:cNvPr id="71097" name="Freeform 35"/>
                <p:cNvSpPr/>
                <p:nvPr/>
              </p:nvSpPr>
              <p:spPr bwMode="auto">
                <a:xfrm>
                  <a:off x="109" y="2596"/>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 name="T10" fmla="*/ 0 60000 65536"/>
                    <a:gd name="T11" fmla="*/ 0 60000 65536"/>
                    <a:gd name="T12" fmla="*/ 0 60000 65536"/>
                    <a:gd name="T13" fmla="*/ 0 60000 65536"/>
                    <a:gd name="T14" fmla="*/ 0 60000 65536"/>
                    <a:gd name="T15" fmla="*/ 0 w 335"/>
                    <a:gd name="T16" fmla="*/ 0 h 38"/>
                    <a:gd name="T17" fmla="*/ 335 w 335"/>
                    <a:gd name="T18" fmla="*/ 38 h 38"/>
                  </a:gdLst>
                  <a:ahLst/>
                  <a:cxnLst>
                    <a:cxn ang="T10">
                      <a:pos x="T0" y="T1"/>
                    </a:cxn>
                    <a:cxn ang="T11">
                      <a:pos x="T2" y="T3"/>
                    </a:cxn>
                    <a:cxn ang="T12">
                      <a:pos x="T4" y="T5"/>
                    </a:cxn>
                    <a:cxn ang="T13">
                      <a:pos x="T6" y="T7"/>
                    </a:cxn>
                    <a:cxn ang="T14">
                      <a:pos x="T8" y="T9"/>
                    </a:cxn>
                  </a:cxnLst>
                  <a:rect l="T15" t="T16" r="T17" b="T18"/>
                  <a:pathLst>
                    <a:path w="335" h="38">
                      <a:moveTo>
                        <a:pt x="0" y="38"/>
                      </a:moveTo>
                      <a:lnTo>
                        <a:pt x="40" y="0"/>
                      </a:lnTo>
                      <a:lnTo>
                        <a:pt x="296" y="0"/>
                      </a:lnTo>
                      <a:lnTo>
                        <a:pt x="335" y="38"/>
                      </a:lnTo>
                      <a:lnTo>
                        <a:pt x="0" y="38"/>
                      </a:lnTo>
                      <a:close/>
                    </a:path>
                  </a:pathLst>
                </a:custGeom>
                <a:solidFill>
                  <a:srgbClr val="000000"/>
                </a:solidFill>
                <a:ln w="9525">
                  <a:noFill/>
                  <a:round/>
                </a:ln>
              </p:spPr>
              <p:txBody>
                <a:bodyPr/>
                <a:lstStyle/>
                <a:p>
                  <a:endParaRPr lang="zh-CN" altLang="en-US"/>
                </a:p>
              </p:txBody>
            </p:sp>
            <p:sp>
              <p:nvSpPr>
                <p:cNvPr id="71098" name="Rectangle 36"/>
                <p:cNvSpPr>
                  <a:spLocks noChangeArrowheads="1"/>
                </p:cNvSpPr>
                <p:nvPr/>
              </p:nvSpPr>
              <p:spPr bwMode="auto">
                <a:xfrm>
                  <a:off x="112" y="2632"/>
                  <a:ext cx="330" cy="15"/>
                </a:xfrm>
                <a:prstGeom prst="rect">
                  <a:avLst/>
                </a:prstGeom>
                <a:solidFill>
                  <a:srgbClr val="000000"/>
                </a:solidFill>
                <a:ln w="9525">
                  <a:noFill/>
                  <a:miter lim="800000"/>
                </a:ln>
              </p:spPr>
              <p:txBody>
                <a:bodyPr/>
                <a:lstStyle/>
                <a:p>
                  <a:endParaRPr lang="zh-CN" altLang="en-US"/>
                </a:p>
              </p:txBody>
            </p:sp>
          </p:grpSp>
        </p:grpSp>
        <p:grpSp>
          <p:nvGrpSpPr>
            <p:cNvPr id="71074" name="Group 37"/>
            <p:cNvGrpSpPr/>
            <p:nvPr/>
          </p:nvGrpSpPr>
          <p:grpSpPr bwMode="auto">
            <a:xfrm>
              <a:off x="101" y="2294"/>
              <a:ext cx="335" cy="347"/>
              <a:chOff x="101" y="2294"/>
              <a:chExt cx="335" cy="347"/>
            </a:xfrm>
          </p:grpSpPr>
          <p:sp>
            <p:nvSpPr>
              <p:cNvPr id="71075" name="Freeform 38"/>
              <p:cNvSpPr/>
              <p:nvPr/>
            </p:nvSpPr>
            <p:spPr bwMode="auto">
              <a:xfrm>
                <a:off x="109" y="2474"/>
                <a:ext cx="316" cy="34"/>
              </a:xfrm>
              <a:custGeom>
                <a:avLst/>
                <a:gdLst>
                  <a:gd name="T0" fmla="*/ 0 w 316"/>
                  <a:gd name="T1" fmla="*/ 34 h 34"/>
                  <a:gd name="T2" fmla="*/ 38 w 316"/>
                  <a:gd name="T3" fmla="*/ 0 h 34"/>
                  <a:gd name="T4" fmla="*/ 279 w 316"/>
                  <a:gd name="T5" fmla="*/ 0 h 34"/>
                  <a:gd name="T6" fmla="*/ 316 w 316"/>
                  <a:gd name="T7" fmla="*/ 34 h 34"/>
                  <a:gd name="T8" fmla="*/ 0 w 316"/>
                  <a:gd name="T9" fmla="*/ 34 h 34"/>
                  <a:gd name="T10" fmla="*/ 0 60000 65536"/>
                  <a:gd name="T11" fmla="*/ 0 60000 65536"/>
                  <a:gd name="T12" fmla="*/ 0 60000 65536"/>
                  <a:gd name="T13" fmla="*/ 0 60000 65536"/>
                  <a:gd name="T14" fmla="*/ 0 60000 65536"/>
                  <a:gd name="T15" fmla="*/ 0 w 316"/>
                  <a:gd name="T16" fmla="*/ 0 h 34"/>
                  <a:gd name="T17" fmla="*/ 316 w 316"/>
                  <a:gd name="T18" fmla="*/ 34 h 34"/>
                </a:gdLst>
                <a:ahLst/>
                <a:cxnLst>
                  <a:cxn ang="T10">
                    <a:pos x="T0" y="T1"/>
                  </a:cxn>
                  <a:cxn ang="T11">
                    <a:pos x="T2" y="T3"/>
                  </a:cxn>
                  <a:cxn ang="T12">
                    <a:pos x="T4" y="T5"/>
                  </a:cxn>
                  <a:cxn ang="T13">
                    <a:pos x="T6" y="T7"/>
                  </a:cxn>
                  <a:cxn ang="T14">
                    <a:pos x="T8" y="T9"/>
                  </a:cxn>
                </a:cxnLst>
                <a:rect l="T15" t="T16" r="T17" b="T18"/>
                <a:pathLst>
                  <a:path w="316" h="34">
                    <a:moveTo>
                      <a:pt x="0" y="34"/>
                    </a:moveTo>
                    <a:lnTo>
                      <a:pt x="38" y="0"/>
                    </a:lnTo>
                    <a:lnTo>
                      <a:pt x="279" y="0"/>
                    </a:lnTo>
                    <a:lnTo>
                      <a:pt x="316" y="34"/>
                    </a:lnTo>
                    <a:lnTo>
                      <a:pt x="0" y="34"/>
                    </a:lnTo>
                    <a:close/>
                  </a:path>
                </a:pathLst>
              </a:custGeom>
              <a:solidFill>
                <a:srgbClr val="C9C9B6"/>
              </a:solidFill>
              <a:ln w="9525">
                <a:noFill/>
                <a:round/>
              </a:ln>
            </p:spPr>
            <p:txBody>
              <a:bodyPr/>
              <a:lstStyle/>
              <a:p>
                <a:endParaRPr lang="zh-CN" altLang="en-US"/>
              </a:p>
            </p:txBody>
          </p:sp>
          <p:sp>
            <p:nvSpPr>
              <p:cNvPr id="71076" name="Freeform 39"/>
              <p:cNvSpPr/>
              <p:nvPr/>
            </p:nvSpPr>
            <p:spPr bwMode="auto">
              <a:xfrm>
                <a:off x="109" y="2474"/>
                <a:ext cx="316" cy="34"/>
              </a:xfrm>
              <a:custGeom>
                <a:avLst/>
                <a:gdLst>
                  <a:gd name="T0" fmla="*/ 0 w 316"/>
                  <a:gd name="T1" fmla="*/ 34 h 34"/>
                  <a:gd name="T2" fmla="*/ 38 w 316"/>
                  <a:gd name="T3" fmla="*/ 0 h 34"/>
                  <a:gd name="T4" fmla="*/ 279 w 316"/>
                  <a:gd name="T5" fmla="*/ 0 h 34"/>
                  <a:gd name="T6" fmla="*/ 316 w 316"/>
                  <a:gd name="T7" fmla="*/ 34 h 34"/>
                  <a:gd name="T8" fmla="*/ 0 w 316"/>
                  <a:gd name="T9" fmla="*/ 34 h 34"/>
                  <a:gd name="T10" fmla="*/ 0 60000 65536"/>
                  <a:gd name="T11" fmla="*/ 0 60000 65536"/>
                  <a:gd name="T12" fmla="*/ 0 60000 65536"/>
                  <a:gd name="T13" fmla="*/ 0 60000 65536"/>
                  <a:gd name="T14" fmla="*/ 0 60000 65536"/>
                  <a:gd name="T15" fmla="*/ 0 w 316"/>
                  <a:gd name="T16" fmla="*/ 0 h 34"/>
                  <a:gd name="T17" fmla="*/ 316 w 316"/>
                  <a:gd name="T18" fmla="*/ 34 h 34"/>
                </a:gdLst>
                <a:ahLst/>
                <a:cxnLst>
                  <a:cxn ang="T10">
                    <a:pos x="T0" y="T1"/>
                  </a:cxn>
                  <a:cxn ang="T11">
                    <a:pos x="T2" y="T3"/>
                  </a:cxn>
                  <a:cxn ang="T12">
                    <a:pos x="T4" y="T5"/>
                  </a:cxn>
                  <a:cxn ang="T13">
                    <a:pos x="T6" y="T7"/>
                  </a:cxn>
                  <a:cxn ang="T14">
                    <a:pos x="T8" y="T9"/>
                  </a:cxn>
                </a:cxnLst>
                <a:rect l="T15" t="T16" r="T17" b="T18"/>
                <a:pathLst>
                  <a:path w="316" h="34">
                    <a:moveTo>
                      <a:pt x="0" y="34"/>
                    </a:moveTo>
                    <a:lnTo>
                      <a:pt x="38" y="0"/>
                    </a:lnTo>
                    <a:lnTo>
                      <a:pt x="279" y="0"/>
                    </a:lnTo>
                    <a:lnTo>
                      <a:pt x="316" y="34"/>
                    </a:lnTo>
                    <a:lnTo>
                      <a:pt x="0" y="34"/>
                    </a:lnTo>
                    <a:close/>
                  </a:path>
                </a:pathLst>
              </a:custGeom>
              <a:solidFill>
                <a:srgbClr val="C9C9B6"/>
              </a:solidFill>
              <a:ln w="9525">
                <a:noFill/>
                <a:round/>
              </a:ln>
            </p:spPr>
            <p:txBody>
              <a:bodyPr/>
              <a:lstStyle/>
              <a:p>
                <a:endParaRPr lang="zh-CN" altLang="en-US"/>
              </a:p>
            </p:txBody>
          </p:sp>
          <p:sp>
            <p:nvSpPr>
              <p:cNvPr id="71077" name="Freeform 40"/>
              <p:cNvSpPr/>
              <p:nvPr/>
            </p:nvSpPr>
            <p:spPr bwMode="auto">
              <a:xfrm>
                <a:off x="157" y="2294"/>
                <a:ext cx="223" cy="24"/>
              </a:xfrm>
              <a:custGeom>
                <a:avLst/>
                <a:gdLst>
                  <a:gd name="T0" fmla="*/ 0 w 223"/>
                  <a:gd name="T1" fmla="*/ 24 h 24"/>
                  <a:gd name="T2" fmla="*/ 27 w 223"/>
                  <a:gd name="T3" fmla="*/ 0 h 24"/>
                  <a:gd name="T4" fmla="*/ 196 w 223"/>
                  <a:gd name="T5" fmla="*/ 0 h 24"/>
                  <a:gd name="T6" fmla="*/ 223 w 223"/>
                  <a:gd name="T7" fmla="*/ 24 h 24"/>
                  <a:gd name="T8" fmla="*/ 0 w 223"/>
                  <a:gd name="T9" fmla="*/ 24 h 24"/>
                  <a:gd name="T10" fmla="*/ 0 60000 65536"/>
                  <a:gd name="T11" fmla="*/ 0 60000 65536"/>
                  <a:gd name="T12" fmla="*/ 0 60000 65536"/>
                  <a:gd name="T13" fmla="*/ 0 60000 65536"/>
                  <a:gd name="T14" fmla="*/ 0 60000 65536"/>
                  <a:gd name="T15" fmla="*/ 0 w 223"/>
                  <a:gd name="T16" fmla="*/ 0 h 24"/>
                  <a:gd name="T17" fmla="*/ 223 w 223"/>
                  <a:gd name="T18" fmla="*/ 24 h 24"/>
                </a:gdLst>
                <a:ahLst/>
                <a:cxnLst>
                  <a:cxn ang="T10">
                    <a:pos x="T0" y="T1"/>
                  </a:cxn>
                  <a:cxn ang="T11">
                    <a:pos x="T2" y="T3"/>
                  </a:cxn>
                  <a:cxn ang="T12">
                    <a:pos x="T4" y="T5"/>
                  </a:cxn>
                  <a:cxn ang="T13">
                    <a:pos x="T6" y="T7"/>
                  </a:cxn>
                  <a:cxn ang="T14">
                    <a:pos x="T8" y="T9"/>
                  </a:cxn>
                </a:cxnLst>
                <a:rect l="T15" t="T16" r="T17" b="T18"/>
                <a:pathLst>
                  <a:path w="223" h="24">
                    <a:moveTo>
                      <a:pt x="0" y="24"/>
                    </a:moveTo>
                    <a:lnTo>
                      <a:pt x="27" y="0"/>
                    </a:lnTo>
                    <a:lnTo>
                      <a:pt x="196" y="0"/>
                    </a:lnTo>
                    <a:lnTo>
                      <a:pt x="223" y="24"/>
                    </a:lnTo>
                    <a:lnTo>
                      <a:pt x="0" y="24"/>
                    </a:lnTo>
                    <a:close/>
                  </a:path>
                </a:pathLst>
              </a:custGeom>
              <a:solidFill>
                <a:srgbClr val="C9C9B6"/>
              </a:solidFill>
              <a:ln w="9525">
                <a:noFill/>
                <a:round/>
              </a:ln>
            </p:spPr>
            <p:txBody>
              <a:bodyPr/>
              <a:lstStyle/>
              <a:p>
                <a:endParaRPr lang="zh-CN" altLang="en-US"/>
              </a:p>
            </p:txBody>
          </p:sp>
          <p:sp>
            <p:nvSpPr>
              <p:cNvPr id="71078" name="Freeform 41"/>
              <p:cNvSpPr/>
              <p:nvPr/>
            </p:nvSpPr>
            <p:spPr bwMode="auto">
              <a:xfrm>
                <a:off x="157" y="2294"/>
                <a:ext cx="223" cy="24"/>
              </a:xfrm>
              <a:custGeom>
                <a:avLst/>
                <a:gdLst>
                  <a:gd name="T0" fmla="*/ 0 w 223"/>
                  <a:gd name="T1" fmla="*/ 24 h 24"/>
                  <a:gd name="T2" fmla="*/ 27 w 223"/>
                  <a:gd name="T3" fmla="*/ 0 h 24"/>
                  <a:gd name="T4" fmla="*/ 196 w 223"/>
                  <a:gd name="T5" fmla="*/ 0 h 24"/>
                  <a:gd name="T6" fmla="*/ 223 w 223"/>
                  <a:gd name="T7" fmla="*/ 24 h 24"/>
                  <a:gd name="T8" fmla="*/ 0 w 223"/>
                  <a:gd name="T9" fmla="*/ 24 h 24"/>
                  <a:gd name="T10" fmla="*/ 0 60000 65536"/>
                  <a:gd name="T11" fmla="*/ 0 60000 65536"/>
                  <a:gd name="T12" fmla="*/ 0 60000 65536"/>
                  <a:gd name="T13" fmla="*/ 0 60000 65536"/>
                  <a:gd name="T14" fmla="*/ 0 60000 65536"/>
                  <a:gd name="T15" fmla="*/ 0 w 223"/>
                  <a:gd name="T16" fmla="*/ 0 h 24"/>
                  <a:gd name="T17" fmla="*/ 223 w 223"/>
                  <a:gd name="T18" fmla="*/ 24 h 24"/>
                </a:gdLst>
                <a:ahLst/>
                <a:cxnLst>
                  <a:cxn ang="T10">
                    <a:pos x="T0" y="T1"/>
                  </a:cxn>
                  <a:cxn ang="T11">
                    <a:pos x="T2" y="T3"/>
                  </a:cxn>
                  <a:cxn ang="T12">
                    <a:pos x="T4" y="T5"/>
                  </a:cxn>
                  <a:cxn ang="T13">
                    <a:pos x="T6" y="T7"/>
                  </a:cxn>
                  <a:cxn ang="T14">
                    <a:pos x="T8" y="T9"/>
                  </a:cxn>
                </a:cxnLst>
                <a:rect l="T15" t="T16" r="T17" b="T18"/>
                <a:pathLst>
                  <a:path w="223" h="24">
                    <a:moveTo>
                      <a:pt x="0" y="24"/>
                    </a:moveTo>
                    <a:lnTo>
                      <a:pt x="27" y="0"/>
                    </a:lnTo>
                    <a:lnTo>
                      <a:pt x="196" y="0"/>
                    </a:lnTo>
                    <a:lnTo>
                      <a:pt x="223" y="24"/>
                    </a:lnTo>
                    <a:lnTo>
                      <a:pt x="0" y="24"/>
                    </a:lnTo>
                    <a:close/>
                  </a:path>
                </a:pathLst>
              </a:custGeom>
              <a:solidFill>
                <a:srgbClr val="C9C9B6"/>
              </a:solidFill>
              <a:ln w="9525">
                <a:noFill/>
                <a:round/>
              </a:ln>
            </p:spPr>
            <p:txBody>
              <a:bodyPr/>
              <a:lstStyle/>
              <a:p>
                <a:endParaRPr lang="zh-CN" altLang="en-US"/>
              </a:p>
            </p:txBody>
          </p:sp>
          <p:sp>
            <p:nvSpPr>
              <p:cNvPr id="71079" name="Rectangle 42"/>
              <p:cNvSpPr>
                <a:spLocks noChangeArrowheads="1"/>
              </p:cNvSpPr>
              <p:nvPr/>
            </p:nvSpPr>
            <p:spPr bwMode="auto">
              <a:xfrm>
                <a:off x="157" y="2318"/>
                <a:ext cx="223" cy="175"/>
              </a:xfrm>
              <a:prstGeom prst="rect">
                <a:avLst/>
              </a:prstGeom>
              <a:solidFill>
                <a:srgbClr val="B7B79D"/>
              </a:solidFill>
              <a:ln w="9525">
                <a:noFill/>
                <a:miter lim="800000"/>
              </a:ln>
            </p:spPr>
            <p:txBody>
              <a:bodyPr/>
              <a:lstStyle/>
              <a:p>
                <a:endParaRPr lang="zh-CN" altLang="en-US"/>
              </a:p>
            </p:txBody>
          </p:sp>
          <p:sp>
            <p:nvSpPr>
              <p:cNvPr id="71080" name="Rectangle 43"/>
              <p:cNvSpPr>
                <a:spLocks noChangeArrowheads="1"/>
              </p:cNvSpPr>
              <p:nvPr/>
            </p:nvSpPr>
            <p:spPr bwMode="auto">
              <a:xfrm>
                <a:off x="112" y="2506"/>
                <a:ext cx="313" cy="78"/>
              </a:xfrm>
              <a:prstGeom prst="rect">
                <a:avLst/>
              </a:prstGeom>
              <a:solidFill>
                <a:srgbClr val="B7B79D"/>
              </a:solidFill>
              <a:ln w="9525">
                <a:noFill/>
                <a:miter lim="800000"/>
              </a:ln>
            </p:spPr>
            <p:txBody>
              <a:bodyPr/>
              <a:lstStyle/>
              <a:p>
                <a:endParaRPr lang="zh-CN" altLang="en-US"/>
              </a:p>
            </p:txBody>
          </p:sp>
          <p:sp>
            <p:nvSpPr>
              <p:cNvPr id="71081" name="Rectangle 44"/>
              <p:cNvSpPr>
                <a:spLocks noChangeArrowheads="1"/>
              </p:cNvSpPr>
              <p:nvPr/>
            </p:nvSpPr>
            <p:spPr bwMode="auto">
              <a:xfrm>
                <a:off x="178" y="2339"/>
                <a:ext cx="181" cy="135"/>
              </a:xfrm>
              <a:prstGeom prst="rect">
                <a:avLst/>
              </a:prstGeom>
              <a:solidFill>
                <a:srgbClr val="FFFFFF"/>
              </a:solidFill>
              <a:ln w="9525">
                <a:noFill/>
                <a:miter lim="800000"/>
              </a:ln>
            </p:spPr>
            <p:txBody>
              <a:bodyPr/>
              <a:lstStyle/>
              <a:p>
                <a:endParaRPr lang="zh-CN" altLang="en-US"/>
              </a:p>
            </p:txBody>
          </p:sp>
          <p:sp>
            <p:nvSpPr>
              <p:cNvPr id="71082" name="Line 45"/>
              <p:cNvSpPr>
                <a:spLocks noChangeShapeType="1"/>
              </p:cNvSpPr>
              <p:nvPr/>
            </p:nvSpPr>
            <p:spPr bwMode="auto">
              <a:xfrm flipH="1">
                <a:off x="326" y="2535"/>
                <a:ext cx="75" cy="1"/>
              </a:xfrm>
              <a:prstGeom prst="line">
                <a:avLst/>
              </a:prstGeom>
              <a:noFill/>
              <a:ln w="9525">
                <a:solidFill>
                  <a:srgbClr val="000000"/>
                </a:solidFill>
                <a:round/>
              </a:ln>
            </p:spPr>
            <p:txBody>
              <a:bodyPr/>
              <a:lstStyle/>
              <a:p>
                <a:endParaRPr lang="zh-CN" altLang="en-US"/>
              </a:p>
            </p:txBody>
          </p:sp>
          <p:grpSp>
            <p:nvGrpSpPr>
              <p:cNvPr id="71083" name="Group 46"/>
              <p:cNvGrpSpPr/>
              <p:nvPr/>
            </p:nvGrpSpPr>
            <p:grpSpPr bwMode="auto">
              <a:xfrm>
                <a:off x="101" y="2590"/>
                <a:ext cx="335" cy="51"/>
                <a:chOff x="101" y="2590"/>
                <a:chExt cx="335" cy="51"/>
              </a:xfrm>
            </p:grpSpPr>
            <p:sp>
              <p:nvSpPr>
                <p:cNvPr id="71084" name="Freeform 47"/>
                <p:cNvSpPr/>
                <p:nvPr/>
              </p:nvSpPr>
              <p:spPr bwMode="auto">
                <a:xfrm>
                  <a:off x="101" y="2590"/>
                  <a:ext cx="335" cy="38"/>
                </a:xfrm>
                <a:custGeom>
                  <a:avLst/>
                  <a:gdLst>
                    <a:gd name="T0" fmla="*/ 0 w 335"/>
                    <a:gd name="T1" fmla="*/ 38 h 38"/>
                    <a:gd name="T2" fmla="*/ 39 w 335"/>
                    <a:gd name="T3" fmla="*/ 0 h 38"/>
                    <a:gd name="T4" fmla="*/ 295 w 335"/>
                    <a:gd name="T5" fmla="*/ 0 h 38"/>
                    <a:gd name="T6" fmla="*/ 335 w 335"/>
                    <a:gd name="T7" fmla="*/ 38 h 38"/>
                    <a:gd name="T8" fmla="*/ 0 w 335"/>
                    <a:gd name="T9" fmla="*/ 38 h 38"/>
                    <a:gd name="T10" fmla="*/ 0 60000 65536"/>
                    <a:gd name="T11" fmla="*/ 0 60000 65536"/>
                    <a:gd name="T12" fmla="*/ 0 60000 65536"/>
                    <a:gd name="T13" fmla="*/ 0 60000 65536"/>
                    <a:gd name="T14" fmla="*/ 0 60000 65536"/>
                    <a:gd name="T15" fmla="*/ 0 w 335"/>
                    <a:gd name="T16" fmla="*/ 0 h 38"/>
                    <a:gd name="T17" fmla="*/ 335 w 335"/>
                    <a:gd name="T18" fmla="*/ 38 h 38"/>
                  </a:gdLst>
                  <a:ahLst/>
                  <a:cxnLst>
                    <a:cxn ang="T10">
                      <a:pos x="T0" y="T1"/>
                    </a:cxn>
                    <a:cxn ang="T11">
                      <a:pos x="T2" y="T3"/>
                    </a:cxn>
                    <a:cxn ang="T12">
                      <a:pos x="T4" y="T5"/>
                    </a:cxn>
                    <a:cxn ang="T13">
                      <a:pos x="T6" y="T7"/>
                    </a:cxn>
                    <a:cxn ang="T14">
                      <a:pos x="T8" y="T9"/>
                    </a:cxn>
                  </a:cxnLst>
                  <a:rect l="T15" t="T16" r="T17" b="T18"/>
                  <a:pathLst>
                    <a:path w="335" h="38">
                      <a:moveTo>
                        <a:pt x="0" y="38"/>
                      </a:moveTo>
                      <a:lnTo>
                        <a:pt x="39" y="0"/>
                      </a:lnTo>
                      <a:lnTo>
                        <a:pt x="295" y="0"/>
                      </a:lnTo>
                      <a:lnTo>
                        <a:pt x="335" y="38"/>
                      </a:lnTo>
                      <a:lnTo>
                        <a:pt x="0" y="38"/>
                      </a:lnTo>
                      <a:close/>
                    </a:path>
                  </a:pathLst>
                </a:custGeom>
                <a:solidFill>
                  <a:srgbClr val="C9C9B6"/>
                </a:solidFill>
                <a:ln w="9525">
                  <a:noFill/>
                  <a:round/>
                </a:ln>
              </p:spPr>
              <p:txBody>
                <a:bodyPr/>
                <a:lstStyle/>
                <a:p>
                  <a:endParaRPr lang="zh-CN" altLang="en-US"/>
                </a:p>
              </p:txBody>
            </p:sp>
            <p:sp>
              <p:nvSpPr>
                <p:cNvPr id="71085" name="Freeform 48"/>
                <p:cNvSpPr/>
                <p:nvPr/>
              </p:nvSpPr>
              <p:spPr bwMode="auto">
                <a:xfrm>
                  <a:off x="101" y="2590"/>
                  <a:ext cx="335" cy="38"/>
                </a:xfrm>
                <a:custGeom>
                  <a:avLst/>
                  <a:gdLst>
                    <a:gd name="T0" fmla="*/ 0 w 335"/>
                    <a:gd name="T1" fmla="*/ 38 h 38"/>
                    <a:gd name="T2" fmla="*/ 39 w 335"/>
                    <a:gd name="T3" fmla="*/ 0 h 38"/>
                    <a:gd name="T4" fmla="*/ 295 w 335"/>
                    <a:gd name="T5" fmla="*/ 0 h 38"/>
                    <a:gd name="T6" fmla="*/ 335 w 335"/>
                    <a:gd name="T7" fmla="*/ 38 h 38"/>
                    <a:gd name="T8" fmla="*/ 0 w 335"/>
                    <a:gd name="T9" fmla="*/ 38 h 38"/>
                    <a:gd name="T10" fmla="*/ 0 60000 65536"/>
                    <a:gd name="T11" fmla="*/ 0 60000 65536"/>
                    <a:gd name="T12" fmla="*/ 0 60000 65536"/>
                    <a:gd name="T13" fmla="*/ 0 60000 65536"/>
                    <a:gd name="T14" fmla="*/ 0 60000 65536"/>
                    <a:gd name="T15" fmla="*/ 0 w 335"/>
                    <a:gd name="T16" fmla="*/ 0 h 38"/>
                    <a:gd name="T17" fmla="*/ 335 w 335"/>
                    <a:gd name="T18" fmla="*/ 38 h 38"/>
                  </a:gdLst>
                  <a:ahLst/>
                  <a:cxnLst>
                    <a:cxn ang="T10">
                      <a:pos x="T0" y="T1"/>
                    </a:cxn>
                    <a:cxn ang="T11">
                      <a:pos x="T2" y="T3"/>
                    </a:cxn>
                    <a:cxn ang="T12">
                      <a:pos x="T4" y="T5"/>
                    </a:cxn>
                    <a:cxn ang="T13">
                      <a:pos x="T6" y="T7"/>
                    </a:cxn>
                    <a:cxn ang="T14">
                      <a:pos x="T8" y="T9"/>
                    </a:cxn>
                  </a:cxnLst>
                  <a:rect l="T15" t="T16" r="T17" b="T18"/>
                  <a:pathLst>
                    <a:path w="335" h="38">
                      <a:moveTo>
                        <a:pt x="0" y="38"/>
                      </a:moveTo>
                      <a:lnTo>
                        <a:pt x="39" y="0"/>
                      </a:lnTo>
                      <a:lnTo>
                        <a:pt x="295" y="0"/>
                      </a:lnTo>
                      <a:lnTo>
                        <a:pt x="335" y="38"/>
                      </a:lnTo>
                      <a:lnTo>
                        <a:pt x="0" y="38"/>
                      </a:lnTo>
                      <a:close/>
                    </a:path>
                  </a:pathLst>
                </a:custGeom>
                <a:solidFill>
                  <a:srgbClr val="C9C9B6"/>
                </a:solidFill>
                <a:ln w="9525">
                  <a:noFill/>
                  <a:round/>
                </a:ln>
              </p:spPr>
              <p:txBody>
                <a:bodyPr/>
                <a:lstStyle/>
                <a:p>
                  <a:endParaRPr lang="zh-CN" altLang="en-US"/>
                </a:p>
              </p:txBody>
            </p:sp>
            <p:sp>
              <p:nvSpPr>
                <p:cNvPr id="71086" name="Rectangle 49"/>
                <p:cNvSpPr>
                  <a:spLocks noChangeArrowheads="1"/>
                </p:cNvSpPr>
                <p:nvPr/>
              </p:nvSpPr>
              <p:spPr bwMode="auto">
                <a:xfrm>
                  <a:off x="103" y="2626"/>
                  <a:ext cx="331" cy="15"/>
                </a:xfrm>
                <a:prstGeom prst="rect">
                  <a:avLst/>
                </a:prstGeom>
                <a:solidFill>
                  <a:srgbClr val="BAB79D"/>
                </a:solidFill>
                <a:ln w="9525">
                  <a:noFill/>
                  <a:miter lim="800000"/>
                </a:ln>
              </p:spPr>
              <p:txBody>
                <a:bodyPr/>
                <a:lstStyle/>
                <a:p>
                  <a:endParaRPr lang="zh-CN" altLang="en-US"/>
                </a:p>
              </p:txBody>
            </p:sp>
          </p:grpSp>
        </p:grpSp>
      </p:grpSp>
      <p:grpSp>
        <p:nvGrpSpPr>
          <p:cNvPr id="70680" name="Group 50"/>
          <p:cNvGrpSpPr/>
          <p:nvPr/>
        </p:nvGrpSpPr>
        <p:grpSpPr bwMode="auto">
          <a:xfrm>
            <a:off x="3357563" y="6081713"/>
            <a:ext cx="503237" cy="515937"/>
            <a:chOff x="3891" y="3616"/>
            <a:chExt cx="342" cy="353"/>
          </a:xfrm>
        </p:grpSpPr>
        <p:grpSp>
          <p:nvGrpSpPr>
            <p:cNvPr id="71047" name="Group 51"/>
            <p:cNvGrpSpPr/>
            <p:nvPr/>
          </p:nvGrpSpPr>
          <p:grpSpPr bwMode="auto">
            <a:xfrm>
              <a:off x="3899" y="3622"/>
              <a:ext cx="334" cy="347"/>
              <a:chOff x="3899" y="3622"/>
              <a:chExt cx="334" cy="347"/>
            </a:xfrm>
          </p:grpSpPr>
          <p:sp>
            <p:nvSpPr>
              <p:cNvPr id="71061" name="Freeform 52"/>
              <p:cNvSpPr/>
              <p:nvPr/>
            </p:nvSpPr>
            <p:spPr bwMode="auto">
              <a:xfrm>
                <a:off x="3907" y="3802"/>
                <a:ext cx="316" cy="34"/>
              </a:xfrm>
              <a:custGeom>
                <a:avLst/>
                <a:gdLst>
                  <a:gd name="T0" fmla="*/ 0 w 316"/>
                  <a:gd name="T1" fmla="*/ 34 h 34"/>
                  <a:gd name="T2" fmla="*/ 37 w 316"/>
                  <a:gd name="T3" fmla="*/ 0 h 34"/>
                  <a:gd name="T4" fmla="*/ 279 w 316"/>
                  <a:gd name="T5" fmla="*/ 0 h 34"/>
                  <a:gd name="T6" fmla="*/ 316 w 316"/>
                  <a:gd name="T7" fmla="*/ 34 h 34"/>
                  <a:gd name="T8" fmla="*/ 0 w 316"/>
                  <a:gd name="T9" fmla="*/ 34 h 34"/>
                  <a:gd name="T10" fmla="*/ 0 60000 65536"/>
                  <a:gd name="T11" fmla="*/ 0 60000 65536"/>
                  <a:gd name="T12" fmla="*/ 0 60000 65536"/>
                  <a:gd name="T13" fmla="*/ 0 60000 65536"/>
                  <a:gd name="T14" fmla="*/ 0 60000 65536"/>
                  <a:gd name="T15" fmla="*/ 0 w 316"/>
                  <a:gd name="T16" fmla="*/ 0 h 34"/>
                  <a:gd name="T17" fmla="*/ 316 w 316"/>
                  <a:gd name="T18" fmla="*/ 34 h 34"/>
                </a:gdLst>
                <a:ahLst/>
                <a:cxnLst>
                  <a:cxn ang="T10">
                    <a:pos x="T0" y="T1"/>
                  </a:cxn>
                  <a:cxn ang="T11">
                    <a:pos x="T2" y="T3"/>
                  </a:cxn>
                  <a:cxn ang="T12">
                    <a:pos x="T4" y="T5"/>
                  </a:cxn>
                  <a:cxn ang="T13">
                    <a:pos x="T6" y="T7"/>
                  </a:cxn>
                  <a:cxn ang="T14">
                    <a:pos x="T8" y="T9"/>
                  </a:cxn>
                </a:cxnLst>
                <a:rect l="T15" t="T16" r="T17" b="T18"/>
                <a:pathLst>
                  <a:path w="316" h="34">
                    <a:moveTo>
                      <a:pt x="0" y="34"/>
                    </a:moveTo>
                    <a:lnTo>
                      <a:pt x="37" y="0"/>
                    </a:lnTo>
                    <a:lnTo>
                      <a:pt x="279" y="0"/>
                    </a:lnTo>
                    <a:lnTo>
                      <a:pt x="316" y="34"/>
                    </a:lnTo>
                    <a:lnTo>
                      <a:pt x="0" y="34"/>
                    </a:lnTo>
                    <a:close/>
                  </a:path>
                </a:pathLst>
              </a:custGeom>
              <a:solidFill>
                <a:srgbClr val="000000"/>
              </a:solidFill>
              <a:ln w="9525">
                <a:noFill/>
                <a:round/>
              </a:ln>
            </p:spPr>
            <p:txBody>
              <a:bodyPr/>
              <a:lstStyle/>
              <a:p>
                <a:endParaRPr lang="zh-CN" altLang="en-US"/>
              </a:p>
            </p:txBody>
          </p:sp>
          <p:sp>
            <p:nvSpPr>
              <p:cNvPr id="71062" name="Freeform 53"/>
              <p:cNvSpPr/>
              <p:nvPr/>
            </p:nvSpPr>
            <p:spPr bwMode="auto">
              <a:xfrm>
                <a:off x="3907" y="3802"/>
                <a:ext cx="316" cy="34"/>
              </a:xfrm>
              <a:custGeom>
                <a:avLst/>
                <a:gdLst>
                  <a:gd name="T0" fmla="*/ 0 w 316"/>
                  <a:gd name="T1" fmla="*/ 34 h 34"/>
                  <a:gd name="T2" fmla="*/ 37 w 316"/>
                  <a:gd name="T3" fmla="*/ 0 h 34"/>
                  <a:gd name="T4" fmla="*/ 279 w 316"/>
                  <a:gd name="T5" fmla="*/ 0 h 34"/>
                  <a:gd name="T6" fmla="*/ 316 w 316"/>
                  <a:gd name="T7" fmla="*/ 34 h 34"/>
                  <a:gd name="T8" fmla="*/ 0 w 316"/>
                  <a:gd name="T9" fmla="*/ 34 h 34"/>
                  <a:gd name="T10" fmla="*/ 0 60000 65536"/>
                  <a:gd name="T11" fmla="*/ 0 60000 65536"/>
                  <a:gd name="T12" fmla="*/ 0 60000 65536"/>
                  <a:gd name="T13" fmla="*/ 0 60000 65536"/>
                  <a:gd name="T14" fmla="*/ 0 60000 65536"/>
                  <a:gd name="T15" fmla="*/ 0 w 316"/>
                  <a:gd name="T16" fmla="*/ 0 h 34"/>
                  <a:gd name="T17" fmla="*/ 316 w 316"/>
                  <a:gd name="T18" fmla="*/ 34 h 34"/>
                </a:gdLst>
                <a:ahLst/>
                <a:cxnLst>
                  <a:cxn ang="T10">
                    <a:pos x="T0" y="T1"/>
                  </a:cxn>
                  <a:cxn ang="T11">
                    <a:pos x="T2" y="T3"/>
                  </a:cxn>
                  <a:cxn ang="T12">
                    <a:pos x="T4" y="T5"/>
                  </a:cxn>
                  <a:cxn ang="T13">
                    <a:pos x="T6" y="T7"/>
                  </a:cxn>
                  <a:cxn ang="T14">
                    <a:pos x="T8" y="T9"/>
                  </a:cxn>
                </a:cxnLst>
                <a:rect l="T15" t="T16" r="T17" b="T18"/>
                <a:pathLst>
                  <a:path w="316" h="34">
                    <a:moveTo>
                      <a:pt x="0" y="34"/>
                    </a:moveTo>
                    <a:lnTo>
                      <a:pt x="37" y="0"/>
                    </a:lnTo>
                    <a:lnTo>
                      <a:pt x="279" y="0"/>
                    </a:lnTo>
                    <a:lnTo>
                      <a:pt x="316" y="34"/>
                    </a:lnTo>
                    <a:lnTo>
                      <a:pt x="0" y="34"/>
                    </a:lnTo>
                    <a:close/>
                  </a:path>
                </a:pathLst>
              </a:custGeom>
              <a:solidFill>
                <a:srgbClr val="000000"/>
              </a:solidFill>
              <a:ln w="9525">
                <a:noFill/>
                <a:round/>
              </a:ln>
            </p:spPr>
            <p:txBody>
              <a:bodyPr/>
              <a:lstStyle/>
              <a:p>
                <a:endParaRPr lang="zh-CN" altLang="en-US"/>
              </a:p>
            </p:txBody>
          </p:sp>
          <p:sp>
            <p:nvSpPr>
              <p:cNvPr id="71063" name="Freeform 54"/>
              <p:cNvSpPr/>
              <p:nvPr/>
            </p:nvSpPr>
            <p:spPr bwMode="auto">
              <a:xfrm>
                <a:off x="3955" y="3622"/>
                <a:ext cx="223" cy="24"/>
              </a:xfrm>
              <a:custGeom>
                <a:avLst/>
                <a:gdLst>
                  <a:gd name="T0" fmla="*/ 0 w 223"/>
                  <a:gd name="T1" fmla="*/ 24 h 24"/>
                  <a:gd name="T2" fmla="*/ 26 w 223"/>
                  <a:gd name="T3" fmla="*/ 0 h 24"/>
                  <a:gd name="T4" fmla="*/ 196 w 223"/>
                  <a:gd name="T5" fmla="*/ 0 h 24"/>
                  <a:gd name="T6" fmla="*/ 223 w 223"/>
                  <a:gd name="T7" fmla="*/ 24 h 24"/>
                  <a:gd name="T8" fmla="*/ 0 w 223"/>
                  <a:gd name="T9" fmla="*/ 24 h 24"/>
                  <a:gd name="T10" fmla="*/ 0 60000 65536"/>
                  <a:gd name="T11" fmla="*/ 0 60000 65536"/>
                  <a:gd name="T12" fmla="*/ 0 60000 65536"/>
                  <a:gd name="T13" fmla="*/ 0 60000 65536"/>
                  <a:gd name="T14" fmla="*/ 0 60000 65536"/>
                  <a:gd name="T15" fmla="*/ 0 w 223"/>
                  <a:gd name="T16" fmla="*/ 0 h 24"/>
                  <a:gd name="T17" fmla="*/ 223 w 223"/>
                  <a:gd name="T18" fmla="*/ 24 h 24"/>
                </a:gdLst>
                <a:ahLst/>
                <a:cxnLst>
                  <a:cxn ang="T10">
                    <a:pos x="T0" y="T1"/>
                  </a:cxn>
                  <a:cxn ang="T11">
                    <a:pos x="T2" y="T3"/>
                  </a:cxn>
                  <a:cxn ang="T12">
                    <a:pos x="T4" y="T5"/>
                  </a:cxn>
                  <a:cxn ang="T13">
                    <a:pos x="T6" y="T7"/>
                  </a:cxn>
                  <a:cxn ang="T14">
                    <a:pos x="T8" y="T9"/>
                  </a:cxn>
                </a:cxnLst>
                <a:rect l="T15" t="T16" r="T17" b="T18"/>
                <a:pathLst>
                  <a:path w="223" h="24">
                    <a:moveTo>
                      <a:pt x="0" y="24"/>
                    </a:moveTo>
                    <a:lnTo>
                      <a:pt x="26" y="0"/>
                    </a:lnTo>
                    <a:lnTo>
                      <a:pt x="196" y="0"/>
                    </a:lnTo>
                    <a:lnTo>
                      <a:pt x="223" y="24"/>
                    </a:lnTo>
                    <a:lnTo>
                      <a:pt x="0" y="24"/>
                    </a:lnTo>
                    <a:close/>
                  </a:path>
                </a:pathLst>
              </a:custGeom>
              <a:solidFill>
                <a:srgbClr val="000000"/>
              </a:solidFill>
              <a:ln w="9525">
                <a:noFill/>
                <a:round/>
              </a:ln>
            </p:spPr>
            <p:txBody>
              <a:bodyPr/>
              <a:lstStyle/>
              <a:p>
                <a:endParaRPr lang="zh-CN" altLang="en-US"/>
              </a:p>
            </p:txBody>
          </p:sp>
          <p:sp>
            <p:nvSpPr>
              <p:cNvPr id="71064" name="Freeform 55"/>
              <p:cNvSpPr/>
              <p:nvPr/>
            </p:nvSpPr>
            <p:spPr bwMode="auto">
              <a:xfrm>
                <a:off x="3955" y="3622"/>
                <a:ext cx="223" cy="24"/>
              </a:xfrm>
              <a:custGeom>
                <a:avLst/>
                <a:gdLst>
                  <a:gd name="T0" fmla="*/ 0 w 223"/>
                  <a:gd name="T1" fmla="*/ 24 h 24"/>
                  <a:gd name="T2" fmla="*/ 26 w 223"/>
                  <a:gd name="T3" fmla="*/ 0 h 24"/>
                  <a:gd name="T4" fmla="*/ 196 w 223"/>
                  <a:gd name="T5" fmla="*/ 0 h 24"/>
                  <a:gd name="T6" fmla="*/ 223 w 223"/>
                  <a:gd name="T7" fmla="*/ 24 h 24"/>
                  <a:gd name="T8" fmla="*/ 0 w 223"/>
                  <a:gd name="T9" fmla="*/ 24 h 24"/>
                  <a:gd name="T10" fmla="*/ 0 60000 65536"/>
                  <a:gd name="T11" fmla="*/ 0 60000 65536"/>
                  <a:gd name="T12" fmla="*/ 0 60000 65536"/>
                  <a:gd name="T13" fmla="*/ 0 60000 65536"/>
                  <a:gd name="T14" fmla="*/ 0 60000 65536"/>
                  <a:gd name="T15" fmla="*/ 0 w 223"/>
                  <a:gd name="T16" fmla="*/ 0 h 24"/>
                  <a:gd name="T17" fmla="*/ 223 w 223"/>
                  <a:gd name="T18" fmla="*/ 24 h 24"/>
                </a:gdLst>
                <a:ahLst/>
                <a:cxnLst>
                  <a:cxn ang="T10">
                    <a:pos x="T0" y="T1"/>
                  </a:cxn>
                  <a:cxn ang="T11">
                    <a:pos x="T2" y="T3"/>
                  </a:cxn>
                  <a:cxn ang="T12">
                    <a:pos x="T4" y="T5"/>
                  </a:cxn>
                  <a:cxn ang="T13">
                    <a:pos x="T6" y="T7"/>
                  </a:cxn>
                  <a:cxn ang="T14">
                    <a:pos x="T8" y="T9"/>
                  </a:cxn>
                </a:cxnLst>
                <a:rect l="T15" t="T16" r="T17" b="T18"/>
                <a:pathLst>
                  <a:path w="223" h="24">
                    <a:moveTo>
                      <a:pt x="0" y="24"/>
                    </a:moveTo>
                    <a:lnTo>
                      <a:pt x="26" y="0"/>
                    </a:lnTo>
                    <a:lnTo>
                      <a:pt x="196" y="0"/>
                    </a:lnTo>
                    <a:lnTo>
                      <a:pt x="223" y="24"/>
                    </a:lnTo>
                    <a:lnTo>
                      <a:pt x="0" y="24"/>
                    </a:lnTo>
                    <a:close/>
                  </a:path>
                </a:pathLst>
              </a:custGeom>
              <a:solidFill>
                <a:srgbClr val="000000"/>
              </a:solidFill>
              <a:ln w="9525">
                <a:noFill/>
                <a:round/>
              </a:ln>
            </p:spPr>
            <p:txBody>
              <a:bodyPr/>
              <a:lstStyle/>
              <a:p>
                <a:endParaRPr lang="zh-CN" altLang="en-US"/>
              </a:p>
            </p:txBody>
          </p:sp>
          <p:sp>
            <p:nvSpPr>
              <p:cNvPr id="71065" name="Rectangle 56"/>
              <p:cNvSpPr>
                <a:spLocks noChangeArrowheads="1"/>
              </p:cNvSpPr>
              <p:nvPr/>
            </p:nvSpPr>
            <p:spPr bwMode="auto">
              <a:xfrm>
                <a:off x="3955" y="3646"/>
                <a:ext cx="223" cy="175"/>
              </a:xfrm>
              <a:prstGeom prst="rect">
                <a:avLst/>
              </a:prstGeom>
              <a:solidFill>
                <a:srgbClr val="000000"/>
              </a:solidFill>
              <a:ln w="9525">
                <a:noFill/>
                <a:miter lim="800000"/>
              </a:ln>
            </p:spPr>
            <p:txBody>
              <a:bodyPr/>
              <a:lstStyle/>
              <a:p>
                <a:endParaRPr lang="zh-CN" altLang="en-US"/>
              </a:p>
            </p:txBody>
          </p:sp>
          <p:sp>
            <p:nvSpPr>
              <p:cNvPr id="71066" name="Rectangle 57"/>
              <p:cNvSpPr>
                <a:spLocks noChangeArrowheads="1"/>
              </p:cNvSpPr>
              <p:nvPr/>
            </p:nvSpPr>
            <p:spPr bwMode="auto">
              <a:xfrm>
                <a:off x="3909" y="3833"/>
                <a:ext cx="314" cy="79"/>
              </a:xfrm>
              <a:prstGeom prst="rect">
                <a:avLst/>
              </a:prstGeom>
              <a:solidFill>
                <a:srgbClr val="000000"/>
              </a:solidFill>
              <a:ln w="9525">
                <a:noFill/>
                <a:miter lim="800000"/>
              </a:ln>
            </p:spPr>
            <p:txBody>
              <a:bodyPr/>
              <a:lstStyle/>
              <a:p>
                <a:endParaRPr lang="zh-CN" altLang="en-US"/>
              </a:p>
            </p:txBody>
          </p:sp>
          <p:sp>
            <p:nvSpPr>
              <p:cNvPr id="71067" name="Rectangle 58"/>
              <p:cNvSpPr>
                <a:spLocks noChangeArrowheads="1"/>
              </p:cNvSpPr>
              <p:nvPr/>
            </p:nvSpPr>
            <p:spPr bwMode="auto">
              <a:xfrm>
                <a:off x="3975" y="3667"/>
                <a:ext cx="182" cy="135"/>
              </a:xfrm>
              <a:prstGeom prst="rect">
                <a:avLst/>
              </a:prstGeom>
              <a:solidFill>
                <a:srgbClr val="000000"/>
              </a:solidFill>
              <a:ln w="9525">
                <a:noFill/>
                <a:miter lim="800000"/>
              </a:ln>
            </p:spPr>
            <p:txBody>
              <a:bodyPr/>
              <a:lstStyle/>
              <a:p>
                <a:endParaRPr lang="zh-CN" altLang="en-US"/>
              </a:p>
            </p:txBody>
          </p:sp>
          <p:sp>
            <p:nvSpPr>
              <p:cNvPr id="71068" name="Line 59"/>
              <p:cNvSpPr>
                <a:spLocks noChangeShapeType="1"/>
              </p:cNvSpPr>
              <p:nvPr/>
            </p:nvSpPr>
            <p:spPr bwMode="auto">
              <a:xfrm flipH="1">
                <a:off x="4124" y="3863"/>
                <a:ext cx="74" cy="1"/>
              </a:xfrm>
              <a:prstGeom prst="line">
                <a:avLst/>
              </a:prstGeom>
              <a:noFill/>
              <a:ln w="9525">
                <a:solidFill>
                  <a:srgbClr val="000000"/>
                </a:solidFill>
                <a:round/>
              </a:ln>
            </p:spPr>
            <p:txBody>
              <a:bodyPr/>
              <a:lstStyle/>
              <a:p>
                <a:endParaRPr lang="zh-CN" altLang="en-US"/>
              </a:p>
            </p:txBody>
          </p:sp>
          <p:grpSp>
            <p:nvGrpSpPr>
              <p:cNvPr id="71069" name="Group 60"/>
              <p:cNvGrpSpPr/>
              <p:nvPr/>
            </p:nvGrpSpPr>
            <p:grpSpPr bwMode="auto">
              <a:xfrm>
                <a:off x="3899" y="3918"/>
                <a:ext cx="334" cy="51"/>
                <a:chOff x="3899" y="3918"/>
                <a:chExt cx="334" cy="51"/>
              </a:xfrm>
            </p:grpSpPr>
            <p:sp>
              <p:nvSpPr>
                <p:cNvPr id="71070" name="Freeform 61"/>
                <p:cNvSpPr/>
                <p:nvPr/>
              </p:nvSpPr>
              <p:spPr bwMode="auto">
                <a:xfrm>
                  <a:off x="3899" y="3918"/>
                  <a:ext cx="334" cy="38"/>
                </a:xfrm>
                <a:custGeom>
                  <a:avLst/>
                  <a:gdLst>
                    <a:gd name="T0" fmla="*/ 0 w 334"/>
                    <a:gd name="T1" fmla="*/ 38 h 38"/>
                    <a:gd name="T2" fmla="*/ 39 w 334"/>
                    <a:gd name="T3" fmla="*/ 0 h 38"/>
                    <a:gd name="T4" fmla="*/ 295 w 334"/>
                    <a:gd name="T5" fmla="*/ 0 h 38"/>
                    <a:gd name="T6" fmla="*/ 334 w 334"/>
                    <a:gd name="T7" fmla="*/ 38 h 38"/>
                    <a:gd name="T8" fmla="*/ 0 w 334"/>
                    <a:gd name="T9" fmla="*/ 38 h 38"/>
                    <a:gd name="T10" fmla="*/ 0 60000 65536"/>
                    <a:gd name="T11" fmla="*/ 0 60000 65536"/>
                    <a:gd name="T12" fmla="*/ 0 60000 65536"/>
                    <a:gd name="T13" fmla="*/ 0 60000 65536"/>
                    <a:gd name="T14" fmla="*/ 0 60000 65536"/>
                    <a:gd name="T15" fmla="*/ 0 w 334"/>
                    <a:gd name="T16" fmla="*/ 0 h 38"/>
                    <a:gd name="T17" fmla="*/ 334 w 334"/>
                    <a:gd name="T18" fmla="*/ 38 h 38"/>
                  </a:gdLst>
                  <a:ahLst/>
                  <a:cxnLst>
                    <a:cxn ang="T10">
                      <a:pos x="T0" y="T1"/>
                    </a:cxn>
                    <a:cxn ang="T11">
                      <a:pos x="T2" y="T3"/>
                    </a:cxn>
                    <a:cxn ang="T12">
                      <a:pos x="T4" y="T5"/>
                    </a:cxn>
                    <a:cxn ang="T13">
                      <a:pos x="T6" y="T7"/>
                    </a:cxn>
                    <a:cxn ang="T14">
                      <a:pos x="T8" y="T9"/>
                    </a:cxn>
                  </a:cxnLst>
                  <a:rect l="T15" t="T16" r="T17" b="T18"/>
                  <a:pathLst>
                    <a:path w="334" h="38">
                      <a:moveTo>
                        <a:pt x="0" y="38"/>
                      </a:moveTo>
                      <a:lnTo>
                        <a:pt x="39" y="0"/>
                      </a:lnTo>
                      <a:lnTo>
                        <a:pt x="295" y="0"/>
                      </a:lnTo>
                      <a:lnTo>
                        <a:pt x="334" y="38"/>
                      </a:lnTo>
                      <a:lnTo>
                        <a:pt x="0" y="38"/>
                      </a:lnTo>
                      <a:close/>
                    </a:path>
                  </a:pathLst>
                </a:custGeom>
                <a:solidFill>
                  <a:srgbClr val="000000"/>
                </a:solidFill>
                <a:ln w="9525">
                  <a:noFill/>
                  <a:round/>
                </a:ln>
              </p:spPr>
              <p:txBody>
                <a:bodyPr/>
                <a:lstStyle/>
                <a:p>
                  <a:endParaRPr lang="zh-CN" altLang="en-US"/>
                </a:p>
              </p:txBody>
            </p:sp>
            <p:sp>
              <p:nvSpPr>
                <p:cNvPr id="71071" name="Freeform 62"/>
                <p:cNvSpPr/>
                <p:nvPr/>
              </p:nvSpPr>
              <p:spPr bwMode="auto">
                <a:xfrm>
                  <a:off x="3899" y="3918"/>
                  <a:ext cx="334" cy="38"/>
                </a:xfrm>
                <a:custGeom>
                  <a:avLst/>
                  <a:gdLst>
                    <a:gd name="T0" fmla="*/ 0 w 334"/>
                    <a:gd name="T1" fmla="*/ 38 h 38"/>
                    <a:gd name="T2" fmla="*/ 39 w 334"/>
                    <a:gd name="T3" fmla="*/ 0 h 38"/>
                    <a:gd name="T4" fmla="*/ 295 w 334"/>
                    <a:gd name="T5" fmla="*/ 0 h 38"/>
                    <a:gd name="T6" fmla="*/ 334 w 334"/>
                    <a:gd name="T7" fmla="*/ 38 h 38"/>
                    <a:gd name="T8" fmla="*/ 0 w 334"/>
                    <a:gd name="T9" fmla="*/ 38 h 38"/>
                    <a:gd name="T10" fmla="*/ 0 60000 65536"/>
                    <a:gd name="T11" fmla="*/ 0 60000 65536"/>
                    <a:gd name="T12" fmla="*/ 0 60000 65536"/>
                    <a:gd name="T13" fmla="*/ 0 60000 65536"/>
                    <a:gd name="T14" fmla="*/ 0 60000 65536"/>
                    <a:gd name="T15" fmla="*/ 0 w 334"/>
                    <a:gd name="T16" fmla="*/ 0 h 38"/>
                    <a:gd name="T17" fmla="*/ 334 w 334"/>
                    <a:gd name="T18" fmla="*/ 38 h 38"/>
                  </a:gdLst>
                  <a:ahLst/>
                  <a:cxnLst>
                    <a:cxn ang="T10">
                      <a:pos x="T0" y="T1"/>
                    </a:cxn>
                    <a:cxn ang="T11">
                      <a:pos x="T2" y="T3"/>
                    </a:cxn>
                    <a:cxn ang="T12">
                      <a:pos x="T4" y="T5"/>
                    </a:cxn>
                    <a:cxn ang="T13">
                      <a:pos x="T6" y="T7"/>
                    </a:cxn>
                    <a:cxn ang="T14">
                      <a:pos x="T8" y="T9"/>
                    </a:cxn>
                  </a:cxnLst>
                  <a:rect l="T15" t="T16" r="T17" b="T18"/>
                  <a:pathLst>
                    <a:path w="334" h="38">
                      <a:moveTo>
                        <a:pt x="0" y="38"/>
                      </a:moveTo>
                      <a:lnTo>
                        <a:pt x="39" y="0"/>
                      </a:lnTo>
                      <a:lnTo>
                        <a:pt x="295" y="0"/>
                      </a:lnTo>
                      <a:lnTo>
                        <a:pt x="334" y="38"/>
                      </a:lnTo>
                      <a:lnTo>
                        <a:pt x="0" y="38"/>
                      </a:lnTo>
                      <a:close/>
                    </a:path>
                  </a:pathLst>
                </a:custGeom>
                <a:solidFill>
                  <a:srgbClr val="000000"/>
                </a:solidFill>
                <a:ln w="9525">
                  <a:noFill/>
                  <a:round/>
                </a:ln>
              </p:spPr>
              <p:txBody>
                <a:bodyPr/>
                <a:lstStyle/>
                <a:p>
                  <a:endParaRPr lang="zh-CN" altLang="en-US"/>
                </a:p>
              </p:txBody>
            </p:sp>
            <p:sp>
              <p:nvSpPr>
                <p:cNvPr id="71072" name="Rectangle 63"/>
                <p:cNvSpPr>
                  <a:spLocks noChangeArrowheads="1"/>
                </p:cNvSpPr>
                <p:nvPr/>
              </p:nvSpPr>
              <p:spPr bwMode="auto">
                <a:xfrm>
                  <a:off x="3901" y="3954"/>
                  <a:ext cx="330" cy="15"/>
                </a:xfrm>
                <a:prstGeom prst="rect">
                  <a:avLst/>
                </a:prstGeom>
                <a:solidFill>
                  <a:srgbClr val="000000"/>
                </a:solidFill>
                <a:ln w="9525">
                  <a:noFill/>
                  <a:miter lim="800000"/>
                </a:ln>
              </p:spPr>
              <p:txBody>
                <a:bodyPr/>
                <a:lstStyle/>
                <a:p>
                  <a:endParaRPr lang="zh-CN" altLang="en-US"/>
                </a:p>
              </p:txBody>
            </p:sp>
          </p:grpSp>
        </p:grpSp>
        <p:grpSp>
          <p:nvGrpSpPr>
            <p:cNvPr id="71048" name="Group 64"/>
            <p:cNvGrpSpPr/>
            <p:nvPr/>
          </p:nvGrpSpPr>
          <p:grpSpPr bwMode="auto">
            <a:xfrm>
              <a:off x="3891" y="3616"/>
              <a:ext cx="334" cy="346"/>
              <a:chOff x="3891" y="3616"/>
              <a:chExt cx="334" cy="346"/>
            </a:xfrm>
          </p:grpSpPr>
          <p:sp>
            <p:nvSpPr>
              <p:cNvPr id="71049" name="Freeform 65"/>
              <p:cNvSpPr/>
              <p:nvPr/>
            </p:nvSpPr>
            <p:spPr bwMode="auto">
              <a:xfrm>
                <a:off x="3899" y="3795"/>
                <a:ext cx="316" cy="34"/>
              </a:xfrm>
              <a:custGeom>
                <a:avLst/>
                <a:gdLst>
                  <a:gd name="T0" fmla="*/ 0 w 316"/>
                  <a:gd name="T1" fmla="*/ 34 h 34"/>
                  <a:gd name="T2" fmla="*/ 37 w 316"/>
                  <a:gd name="T3" fmla="*/ 0 h 34"/>
                  <a:gd name="T4" fmla="*/ 279 w 316"/>
                  <a:gd name="T5" fmla="*/ 0 h 34"/>
                  <a:gd name="T6" fmla="*/ 316 w 316"/>
                  <a:gd name="T7" fmla="*/ 34 h 34"/>
                  <a:gd name="T8" fmla="*/ 0 w 316"/>
                  <a:gd name="T9" fmla="*/ 34 h 34"/>
                  <a:gd name="T10" fmla="*/ 0 60000 65536"/>
                  <a:gd name="T11" fmla="*/ 0 60000 65536"/>
                  <a:gd name="T12" fmla="*/ 0 60000 65536"/>
                  <a:gd name="T13" fmla="*/ 0 60000 65536"/>
                  <a:gd name="T14" fmla="*/ 0 60000 65536"/>
                  <a:gd name="T15" fmla="*/ 0 w 316"/>
                  <a:gd name="T16" fmla="*/ 0 h 34"/>
                  <a:gd name="T17" fmla="*/ 316 w 316"/>
                  <a:gd name="T18" fmla="*/ 34 h 34"/>
                </a:gdLst>
                <a:ahLst/>
                <a:cxnLst>
                  <a:cxn ang="T10">
                    <a:pos x="T0" y="T1"/>
                  </a:cxn>
                  <a:cxn ang="T11">
                    <a:pos x="T2" y="T3"/>
                  </a:cxn>
                  <a:cxn ang="T12">
                    <a:pos x="T4" y="T5"/>
                  </a:cxn>
                  <a:cxn ang="T13">
                    <a:pos x="T6" y="T7"/>
                  </a:cxn>
                  <a:cxn ang="T14">
                    <a:pos x="T8" y="T9"/>
                  </a:cxn>
                </a:cxnLst>
                <a:rect l="T15" t="T16" r="T17" b="T18"/>
                <a:pathLst>
                  <a:path w="316" h="34">
                    <a:moveTo>
                      <a:pt x="0" y="34"/>
                    </a:moveTo>
                    <a:lnTo>
                      <a:pt x="37" y="0"/>
                    </a:lnTo>
                    <a:lnTo>
                      <a:pt x="279" y="0"/>
                    </a:lnTo>
                    <a:lnTo>
                      <a:pt x="316" y="34"/>
                    </a:lnTo>
                    <a:lnTo>
                      <a:pt x="0" y="34"/>
                    </a:lnTo>
                    <a:close/>
                  </a:path>
                </a:pathLst>
              </a:custGeom>
              <a:solidFill>
                <a:srgbClr val="C9C9B6"/>
              </a:solidFill>
              <a:ln w="9525">
                <a:noFill/>
                <a:round/>
              </a:ln>
            </p:spPr>
            <p:txBody>
              <a:bodyPr/>
              <a:lstStyle/>
              <a:p>
                <a:endParaRPr lang="zh-CN" altLang="en-US"/>
              </a:p>
            </p:txBody>
          </p:sp>
          <p:sp>
            <p:nvSpPr>
              <p:cNvPr id="71050" name="Freeform 66"/>
              <p:cNvSpPr/>
              <p:nvPr/>
            </p:nvSpPr>
            <p:spPr bwMode="auto">
              <a:xfrm>
                <a:off x="3899" y="3795"/>
                <a:ext cx="316" cy="34"/>
              </a:xfrm>
              <a:custGeom>
                <a:avLst/>
                <a:gdLst>
                  <a:gd name="T0" fmla="*/ 0 w 316"/>
                  <a:gd name="T1" fmla="*/ 34 h 34"/>
                  <a:gd name="T2" fmla="*/ 37 w 316"/>
                  <a:gd name="T3" fmla="*/ 0 h 34"/>
                  <a:gd name="T4" fmla="*/ 279 w 316"/>
                  <a:gd name="T5" fmla="*/ 0 h 34"/>
                  <a:gd name="T6" fmla="*/ 316 w 316"/>
                  <a:gd name="T7" fmla="*/ 34 h 34"/>
                  <a:gd name="T8" fmla="*/ 0 w 316"/>
                  <a:gd name="T9" fmla="*/ 34 h 34"/>
                  <a:gd name="T10" fmla="*/ 0 60000 65536"/>
                  <a:gd name="T11" fmla="*/ 0 60000 65536"/>
                  <a:gd name="T12" fmla="*/ 0 60000 65536"/>
                  <a:gd name="T13" fmla="*/ 0 60000 65536"/>
                  <a:gd name="T14" fmla="*/ 0 60000 65536"/>
                  <a:gd name="T15" fmla="*/ 0 w 316"/>
                  <a:gd name="T16" fmla="*/ 0 h 34"/>
                  <a:gd name="T17" fmla="*/ 316 w 316"/>
                  <a:gd name="T18" fmla="*/ 34 h 34"/>
                </a:gdLst>
                <a:ahLst/>
                <a:cxnLst>
                  <a:cxn ang="T10">
                    <a:pos x="T0" y="T1"/>
                  </a:cxn>
                  <a:cxn ang="T11">
                    <a:pos x="T2" y="T3"/>
                  </a:cxn>
                  <a:cxn ang="T12">
                    <a:pos x="T4" y="T5"/>
                  </a:cxn>
                  <a:cxn ang="T13">
                    <a:pos x="T6" y="T7"/>
                  </a:cxn>
                  <a:cxn ang="T14">
                    <a:pos x="T8" y="T9"/>
                  </a:cxn>
                </a:cxnLst>
                <a:rect l="T15" t="T16" r="T17" b="T18"/>
                <a:pathLst>
                  <a:path w="316" h="34">
                    <a:moveTo>
                      <a:pt x="0" y="34"/>
                    </a:moveTo>
                    <a:lnTo>
                      <a:pt x="37" y="0"/>
                    </a:lnTo>
                    <a:lnTo>
                      <a:pt x="279" y="0"/>
                    </a:lnTo>
                    <a:lnTo>
                      <a:pt x="316" y="34"/>
                    </a:lnTo>
                    <a:lnTo>
                      <a:pt x="0" y="34"/>
                    </a:lnTo>
                    <a:close/>
                  </a:path>
                </a:pathLst>
              </a:custGeom>
              <a:solidFill>
                <a:srgbClr val="C9C9B6"/>
              </a:solidFill>
              <a:ln w="9525">
                <a:noFill/>
                <a:round/>
              </a:ln>
            </p:spPr>
            <p:txBody>
              <a:bodyPr/>
              <a:lstStyle/>
              <a:p>
                <a:endParaRPr lang="zh-CN" altLang="en-US"/>
              </a:p>
            </p:txBody>
          </p:sp>
          <p:sp>
            <p:nvSpPr>
              <p:cNvPr id="71051" name="Freeform 67"/>
              <p:cNvSpPr/>
              <p:nvPr/>
            </p:nvSpPr>
            <p:spPr bwMode="auto">
              <a:xfrm>
                <a:off x="3946" y="3616"/>
                <a:ext cx="223" cy="23"/>
              </a:xfrm>
              <a:custGeom>
                <a:avLst/>
                <a:gdLst>
                  <a:gd name="T0" fmla="*/ 0 w 223"/>
                  <a:gd name="T1" fmla="*/ 23 h 23"/>
                  <a:gd name="T2" fmla="*/ 27 w 223"/>
                  <a:gd name="T3" fmla="*/ 0 h 23"/>
                  <a:gd name="T4" fmla="*/ 197 w 223"/>
                  <a:gd name="T5" fmla="*/ 0 h 23"/>
                  <a:gd name="T6" fmla="*/ 223 w 223"/>
                  <a:gd name="T7" fmla="*/ 23 h 23"/>
                  <a:gd name="T8" fmla="*/ 0 w 223"/>
                  <a:gd name="T9" fmla="*/ 23 h 23"/>
                  <a:gd name="T10" fmla="*/ 0 60000 65536"/>
                  <a:gd name="T11" fmla="*/ 0 60000 65536"/>
                  <a:gd name="T12" fmla="*/ 0 60000 65536"/>
                  <a:gd name="T13" fmla="*/ 0 60000 65536"/>
                  <a:gd name="T14" fmla="*/ 0 60000 65536"/>
                  <a:gd name="T15" fmla="*/ 0 w 223"/>
                  <a:gd name="T16" fmla="*/ 0 h 23"/>
                  <a:gd name="T17" fmla="*/ 223 w 223"/>
                  <a:gd name="T18" fmla="*/ 23 h 23"/>
                </a:gdLst>
                <a:ahLst/>
                <a:cxnLst>
                  <a:cxn ang="T10">
                    <a:pos x="T0" y="T1"/>
                  </a:cxn>
                  <a:cxn ang="T11">
                    <a:pos x="T2" y="T3"/>
                  </a:cxn>
                  <a:cxn ang="T12">
                    <a:pos x="T4" y="T5"/>
                  </a:cxn>
                  <a:cxn ang="T13">
                    <a:pos x="T6" y="T7"/>
                  </a:cxn>
                  <a:cxn ang="T14">
                    <a:pos x="T8" y="T9"/>
                  </a:cxn>
                </a:cxnLst>
                <a:rect l="T15" t="T16" r="T17" b="T18"/>
                <a:pathLst>
                  <a:path w="223" h="23">
                    <a:moveTo>
                      <a:pt x="0" y="23"/>
                    </a:moveTo>
                    <a:lnTo>
                      <a:pt x="27" y="0"/>
                    </a:lnTo>
                    <a:lnTo>
                      <a:pt x="197" y="0"/>
                    </a:lnTo>
                    <a:lnTo>
                      <a:pt x="223" y="23"/>
                    </a:lnTo>
                    <a:lnTo>
                      <a:pt x="0" y="23"/>
                    </a:lnTo>
                    <a:close/>
                  </a:path>
                </a:pathLst>
              </a:custGeom>
              <a:solidFill>
                <a:srgbClr val="C9C9B6"/>
              </a:solidFill>
              <a:ln w="9525">
                <a:noFill/>
                <a:round/>
              </a:ln>
            </p:spPr>
            <p:txBody>
              <a:bodyPr/>
              <a:lstStyle/>
              <a:p>
                <a:endParaRPr lang="zh-CN" altLang="en-US"/>
              </a:p>
            </p:txBody>
          </p:sp>
          <p:sp>
            <p:nvSpPr>
              <p:cNvPr id="71052" name="Freeform 68"/>
              <p:cNvSpPr/>
              <p:nvPr/>
            </p:nvSpPr>
            <p:spPr bwMode="auto">
              <a:xfrm>
                <a:off x="3946" y="3616"/>
                <a:ext cx="223" cy="23"/>
              </a:xfrm>
              <a:custGeom>
                <a:avLst/>
                <a:gdLst>
                  <a:gd name="T0" fmla="*/ 0 w 223"/>
                  <a:gd name="T1" fmla="*/ 23 h 23"/>
                  <a:gd name="T2" fmla="*/ 27 w 223"/>
                  <a:gd name="T3" fmla="*/ 0 h 23"/>
                  <a:gd name="T4" fmla="*/ 197 w 223"/>
                  <a:gd name="T5" fmla="*/ 0 h 23"/>
                  <a:gd name="T6" fmla="*/ 223 w 223"/>
                  <a:gd name="T7" fmla="*/ 23 h 23"/>
                  <a:gd name="T8" fmla="*/ 0 w 223"/>
                  <a:gd name="T9" fmla="*/ 23 h 23"/>
                  <a:gd name="T10" fmla="*/ 0 60000 65536"/>
                  <a:gd name="T11" fmla="*/ 0 60000 65536"/>
                  <a:gd name="T12" fmla="*/ 0 60000 65536"/>
                  <a:gd name="T13" fmla="*/ 0 60000 65536"/>
                  <a:gd name="T14" fmla="*/ 0 60000 65536"/>
                  <a:gd name="T15" fmla="*/ 0 w 223"/>
                  <a:gd name="T16" fmla="*/ 0 h 23"/>
                  <a:gd name="T17" fmla="*/ 223 w 223"/>
                  <a:gd name="T18" fmla="*/ 23 h 23"/>
                </a:gdLst>
                <a:ahLst/>
                <a:cxnLst>
                  <a:cxn ang="T10">
                    <a:pos x="T0" y="T1"/>
                  </a:cxn>
                  <a:cxn ang="T11">
                    <a:pos x="T2" y="T3"/>
                  </a:cxn>
                  <a:cxn ang="T12">
                    <a:pos x="T4" y="T5"/>
                  </a:cxn>
                  <a:cxn ang="T13">
                    <a:pos x="T6" y="T7"/>
                  </a:cxn>
                  <a:cxn ang="T14">
                    <a:pos x="T8" y="T9"/>
                  </a:cxn>
                </a:cxnLst>
                <a:rect l="T15" t="T16" r="T17" b="T18"/>
                <a:pathLst>
                  <a:path w="223" h="23">
                    <a:moveTo>
                      <a:pt x="0" y="23"/>
                    </a:moveTo>
                    <a:lnTo>
                      <a:pt x="27" y="0"/>
                    </a:lnTo>
                    <a:lnTo>
                      <a:pt x="197" y="0"/>
                    </a:lnTo>
                    <a:lnTo>
                      <a:pt x="223" y="23"/>
                    </a:lnTo>
                    <a:lnTo>
                      <a:pt x="0" y="23"/>
                    </a:lnTo>
                    <a:close/>
                  </a:path>
                </a:pathLst>
              </a:custGeom>
              <a:solidFill>
                <a:srgbClr val="C9C9B6"/>
              </a:solidFill>
              <a:ln w="9525">
                <a:noFill/>
                <a:round/>
              </a:ln>
            </p:spPr>
            <p:txBody>
              <a:bodyPr/>
              <a:lstStyle/>
              <a:p>
                <a:endParaRPr lang="zh-CN" altLang="en-US"/>
              </a:p>
            </p:txBody>
          </p:sp>
          <p:sp>
            <p:nvSpPr>
              <p:cNvPr id="71053" name="Rectangle 69"/>
              <p:cNvSpPr>
                <a:spLocks noChangeArrowheads="1"/>
              </p:cNvSpPr>
              <p:nvPr/>
            </p:nvSpPr>
            <p:spPr bwMode="auto">
              <a:xfrm>
                <a:off x="3946" y="3639"/>
                <a:ext cx="223" cy="175"/>
              </a:xfrm>
              <a:prstGeom prst="rect">
                <a:avLst/>
              </a:prstGeom>
              <a:solidFill>
                <a:srgbClr val="B7B79D"/>
              </a:solidFill>
              <a:ln w="9525">
                <a:noFill/>
                <a:miter lim="800000"/>
              </a:ln>
            </p:spPr>
            <p:txBody>
              <a:bodyPr/>
              <a:lstStyle/>
              <a:p>
                <a:endParaRPr lang="zh-CN" altLang="en-US"/>
              </a:p>
            </p:txBody>
          </p:sp>
          <p:sp>
            <p:nvSpPr>
              <p:cNvPr id="71054" name="Rectangle 70"/>
              <p:cNvSpPr>
                <a:spLocks noChangeArrowheads="1"/>
              </p:cNvSpPr>
              <p:nvPr/>
            </p:nvSpPr>
            <p:spPr bwMode="auto">
              <a:xfrm>
                <a:off x="3901" y="3827"/>
                <a:ext cx="314" cy="78"/>
              </a:xfrm>
              <a:prstGeom prst="rect">
                <a:avLst/>
              </a:prstGeom>
              <a:solidFill>
                <a:srgbClr val="B7B79D"/>
              </a:solidFill>
              <a:ln w="9525">
                <a:noFill/>
                <a:miter lim="800000"/>
              </a:ln>
            </p:spPr>
            <p:txBody>
              <a:bodyPr/>
              <a:lstStyle/>
              <a:p>
                <a:endParaRPr lang="zh-CN" altLang="en-US"/>
              </a:p>
            </p:txBody>
          </p:sp>
          <p:sp>
            <p:nvSpPr>
              <p:cNvPr id="71055" name="Rectangle 71"/>
              <p:cNvSpPr>
                <a:spLocks noChangeArrowheads="1"/>
              </p:cNvSpPr>
              <p:nvPr/>
            </p:nvSpPr>
            <p:spPr bwMode="auto">
              <a:xfrm>
                <a:off x="3967" y="3660"/>
                <a:ext cx="182" cy="135"/>
              </a:xfrm>
              <a:prstGeom prst="rect">
                <a:avLst/>
              </a:prstGeom>
              <a:solidFill>
                <a:srgbClr val="FFFFFF"/>
              </a:solidFill>
              <a:ln w="9525">
                <a:noFill/>
                <a:miter lim="800000"/>
              </a:ln>
            </p:spPr>
            <p:txBody>
              <a:bodyPr/>
              <a:lstStyle/>
              <a:p>
                <a:endParaRPr lang="zh-CN" altLang="en-US"/>
              </a:p>
            </p:txBody>
          </p:sp>
          <p:sp>
            <p:nvSpPr>
              <p:cNvPr id="71056" name="Line 72"/>
              <p:cNvSpPr>
                <a:spLocks noChangeShapeType="1"/>
              </p:cNvSpPr>
              <p:nvPr/>
            </p:nvSpPr>
            <p:spPr bwMode="auto">
              <a:xfrm flipH="1">
                <a:off x="4116" y="3857"/>
                <a:ext cx="74" cy="1"/>
              </a:xfrm>
              <a:prstGeom prst="line">
                <a:avLst/>
              </a:prstGeom>
              <a:noFill/>
              <a:ln w="9525">
                <a:solidFill>
                  <a:srgbClr val="000000"/>
                </a:solidFill>
                <a:round/>
              </a:ln>
            </p:spPr>
            <p:txBody>
              <a:bodyPr/>
              <a:lstStyle/>
              <a:p>
                <a:endParaRPr lang="zh-CN" altLang="en-US"/>
              </a:p>
            </p:txBody>
          </p:sp>
          <p:grpSp>
            <p:nvGrpSpPr>
              <p:cNvPr id="71057" name="Group 73"/>
              <p:cNvGrpSpPr/>
              <p:nvPr/>
            </p:nvGrpSpPr>
            <p:grpSpPr bwMode="auto">
              <a:xfrm>
                <a:off x="3891" y="3912"/>
                <a:ext cx="334" cy="50"/>
                <a:chOff x="3891" y="3912"/>
                <a:chExt cx="334" cy="50"/>
              </a:xfrm>
            </p:grpSpPr>
            <p:sp>
              <p:nvSpPr>
                <p:cNvPr id="71058" name="Freeform 74"/>
                <p:cNvSpPr/>
                <p:nvPr/>
              </p:nvSpPr>
              <p:spPr bwMode="auto">
                <a:xfrm>
                  <a:off x="3891" y="3912"/>
                  <a:ext cx="334" cy="38"/>
                </a:xfrm>
                <a:custGeom>
                  <a:avLst/>
                  <a:gdLst>
                    <a:gd name="T0" fmla="*/ 0 w 334"/>
                    <a:gd name="T1" fmla="*/ 38 h 38"/>
                    <a:gd name="T2" fmla="*/ 39 w 334"/>
                    <a:gd name="T3" fmla="*/ 0 h 38"/>
                    <a:gd name="T4" fmla="*/ 295 w 334"/>
                    <a:gd name="T5" fmla="*/ 0 h 38"/>
                    <a:gd name="T6" fmla="*/ 334 w 334"/>
                    <a:gd name="T7" fmla="*/ 38 h 38"/>
                    <a:gd name="T8" fmla="*/ 0 w 334"/>
                    <a:gd name="T9" fmla="*/ 38 h 38"/>
                    <a:gd name="T10" fmla="*/ 0 60000 65536"/>
                    <a:gd name="T11" fmla="*/ 0 60000 65536"/>
                    <a:gd name="T12" fmla="*/ 0 60000 65536"/>
                    <a:gd name="T13" fmla="*/ 0 60000 65536"/>
                    <a:gd name="T14" fmla="*/ 0 60000 65536"/>
                    <a:gd name="T15" fmla="*/ 0 w 334"/>
                    <a:gd name="T16" fmla="*/ 0 h 38"/>
                    <a:gd name="T17" fmla="*/ 334 w 334"/>
                    <a:gd name="T18" fmla="*/ 38 h 38"/>
                  </a:gdLst>
                  <a:ahLst/>
                  <a:cxnLst>
                    <a:cxn ang="T10">
                      <a:pos x="T0" y="T1"/>
                    </a:cxn>
                    <a:cxn ang="T11">
                      <a:pos x="T2" y="T3"/>
                    </a:cxn>
                    <a:cxn ang="T12">
                      <a:pos x="T4" y="T5"/>
                    </a:cxn>
                    <a:cxn ang="T13">
                      <a:pos x="T6" y="T7"/>
                    </a:cxn>
                    <a:cxn ang="T14">
                      <a:pos x="T8" y="T9"/>
                    </a:cxn>
                  </a:cxnLst>
                  <a:rect l="T15" t="T16" r="T17" b="T18"/>
                  <a:pathLst>
                    <a:path w="334" h="38">
                      <a:moveTo>
                        <a:pt x="0" y="38"/>
                      </a:moveTo>
                      <a:lnTo>
                        <a:pt x="39" y="0"/>
                      </a:lnTo>
                      <a:lnTo>
                        <a:pt x="295" y="0"/>
                      </a:lnTo>
                      <a:lnTo>
                        <a:pt x="334" y="38"/>
                      </a:lnTo>
                      <a:lnTo>
                        <a:pt x="0" y="38"/>
                      </a:lnTo>
                      <a:close/>
                    </a:path>
                  </a:pathLst>
                </a:custGeom>
                <a:solidFill>
                  <a:srgbClr val="C9C9B6"/>
                </a:solidFill>
                <a:ln w="9525">
                  <a:noFill/>
                  <a:round/>
                </a:ln>
              </p:spPr>
              <p:txBody>
                <a:bodyPr/>
                <a:lstStyle/>
                <a:p>
                  <a:endParaRPr lang="zh-CN" altLang="en-US"/>
                </a:p>
              </p:txBody>
            </p:sp>
            <p:sp>
              <p:nvSpPr>
                <p:cNvPr id="71059" name="Freeform 75"/>
                <p:cNvSpPr/>
                <p:nvPr/>
              </p:nvSpPr>
              <p:spPr bwMode="auto">
                <a:xfrm>
                  <a:off x="3891" y="3912"/>
                  <a:ext cx="334" cy="38"/>
                </a:xfrm>
                <a:custGeom>
                  <a:avLst/>
                  <a:gdLst>
                    <a:gd name="T0" fmla="*/ 0 w 334"/>
                    <a:gd name="T1" fmla="*/ 38 h 38"/>
                    <a:gd name="T2" fmla="*/ 39 w 334"/>
                    <a:gd name="T3" fmla="*/ 0 h 38"/>
                    <a:gd name="T4" fmla="*/ 295 w 334"/>
                    <a:gd name="T5" fmla="*/ 0 h 38"/>
                    <a:gd name="T6" fmla="*/ 334 w 334"/>
                    <a:gd name="T7" fmla="*/ 38 h 38"/>
                    <a:gd name="T8" fmla="*/ 0 w 334"/>
                    <a:gd name="T9" fmla="*/ 38 h 38"/>
                    <a:gd name="T10" fmla="*/ 0 60000 65536"/>
                    <a:gd name="T11" fmla="*/ 0 60000 65536"/>
                    <a:gd name="T12" fmla="*/ 0 60000 65536"/>
                    <a:gd name="T13" fmla="*/ 0 60000 65536"/>
                    <a:gd name="T14" fmla="*/ 0 60000 65536"/>
                    <a:gd name="T15" fmla="*/ 0 w 334"/>
                    <a:gd name="T16" fmla="*/ 0 h 38"/>
                    <a:gd name="T17" fmla="*/ 334 w 334"/>
                    <a:gd name="T18" fmla="*/ 38 h 38"/>
                  </a:gdLst>
                  <a:ahLst/>
                  <a:cxnLst>
                    <a:cxn ang="T10">
                      <a:pos x="T0" y="T1"/>
                    </a:cxn>
                    <a:cxn ang="T11">
                      <a:pos x="T2" y="T3"/>
                    </a:cxn>
                    <a:cxn ang="T12">
                      <a:pos x="T4" y="T5"/>
                    </a:cxn>
                    <a:cxn ang="T13">
                      <a:pos x="T6" y="T7"/>
                    </a:cxn>
                    <a:cxn ang="T14">
                      <a:pos x="T8" y="T9"/>
                    </a:cxn>
                  </a:cxnLst>
                  <a:rect l="T15" t="T16" r="T17" b="T18"/>
                  <a:pathLst>
                    <a:path w="334" h="38">
                      <a:moveTo>
                        <a:pt x="0" y="38"/>
                      </a:moveTo>
                      <a:lnTo>
                        <a:pt x="39" y="0"/>
                      </a:lnTo>
                      <a:lnTo>
                        <a:pt x="295" y="0"/>
                      </a:lnTo>
                      <a:lnTo>
                        <a:pt x="334" y="38"/>
                      </a:lnTo>
                      <a:lnTo>
                        <a:pt x="0" y="38"/>
                      </a:lnTo>
                      <a:close/>
                    </a:path>
                  </a:pathLst>
                </a:custGeom>
                <a:solidFill>
                  <a:srgbClr val="C9C9B6"/>
                </a:solidFill>
                <a:ln w="9525">
                  <a:noFill/>
                  <a:round/>
                </a:ln>
              </p:spPr>
              <p:txBody>
                <a:bodyPr/>
                <a:lstStyle/>
                <a:p>
                  <a:endParaRPr lang="zh-CN" altLang="en-US"/>
                </a:p>
              </p:txBody>
            </p:sp>
            <p:sp>
              <p:nvSpPr>
                <p:cNvPr id="71060" name="Rectangle 76"/>
                <p:cNvSpPr>
                  <a:spLocks noChangeArrowheads="1"/>
                </p:cNvSpPr>
                <p:nvPr/>
              </p:nvSpPr>
              <p:spPr bwMode="auto">
                <a:xfrm>
                  <a:off x="3893" y="3947"/>
                  <a:ext cx="330" cy="15"/>
                </a:xfrm>
                <a:prstGeom prst="rect">
                  <a:avLst/>
                </a:prstGeom>
                <a:solidFill>
                  <a:srgbClr val="BAB79D"/>
                </a:solidFill>
                <a:ln w="9525">
                  <a:noFill/>
                  <a:miter lim="800000"/>
                </a:ln>
              </p:spPr>
              <p:txBody>
                <a:bodyPr/>
                <a:lstStyle/>
                <a:p>
                  <a:endParaRPr lang="zh-CN" altLang="en-US"/>
                </a:p>
              </p:txBody>
            </p:sp>
          </p:grpSp>
        </p:grpSp>
      </p:grpSp>
      <p:grpSp>
        <p:nvGrpSpPr>
          <p:cNvPr id="70681" name="Group 77"/>
          <p:cNvGrpSpPr/>
          <p:nvPr/>
        </p:nvGrpSpPr>
        <p:grpSpPr bwMode="auto">
          <a:xfrm>
            <a:off x="4627563" y="6065838"/>
            <a:ext cx="504825" cy="515937"/>
            <a:chOff x="4752" y="3605"/>
            <a:chExt cx="343" cy="353"/>
          </a:xfrm>
        </p:grpSpPr>
        <p:grpSp>
          <p:nvGrpSpPr>
            <p:cNvPr id="71021" name="Group 78"/>
            <p:cNvGrpSpPr/>
            <p:nvPr/>
          </p:nvGrpSpPr>
          <p:grpSpPr bwMode="auto">
            <a:xfrm>
              <a:off x="4760" y="3612"/>
              <a:ext cx="335" cy="346"/>
              <a:chOff x="4760" y="3612"/>
              <a:chExt cx="335" cy="346"/>
            </a:xfrm>
          </p:grpSpPr>
          <p:sp>
            <p:nvSpPr>
              <p:cNvPr id="71035" name="Freeform 79"/>
              <p:cNvSpPr/>
              <p:nvPr/>
            </p:nvSpPr>
            <p:spPr bwMode="auto">
              <a:xfrm>
                <a:off x="4768" y="3791"/>
                <a:ext cx="316" cy="34"/>
              </a:xfrm>
              <a:custGeom>
                <a:avLst/>
                <a:gdLst>
                  <a:gd name="T0" fmla="*/ 0 w 316"/>
                  <a:gd name="T1" fmla="*/ 34 h 34"/>
                  <a:gd name="T2" fmla="*/ 37 w 316"/>
                  <a:gd name="T3" fmla="*/ 0 h 34"/>
                  <a:gd name="T4" fmla="*/ 279 w 316"/>
                  <a:gd name="T5" fmla="*/ 0 h 34"/>
                  <a:gd name="T6" fmla="*/ 316 w 316"/>
                  <a:gd name="T7" fmla="*/ 34 h 34"/>
                  <a:gd name="T8" fmla="*/ 0 w 316"/>
                  <a:gd name="T9" fmla="*/ 34 h 34"/>
                  <a:gd name="T10" fmla="*/ 0 60000 65536"/>
                  <a:gd name="T11" fmla="*/ 0 60000 65536"/>
                  <a:gd name="T12" fmla="*/ 0 60000 65536"/>
                  <a:gd name="T13" fmla="*/ 0 60000 65536"/>
                  <a:gd name="T14" fmla="*/ 0 60000 65536"/>
                  <a:gd name="T15" fmla="*/ 0 w 316"/>
                  <a:gd name="T16" fmla="*/ 0 h 34"/>
                  <a:gd name="T17" fmla="*/ 316 w 316"/>
                  <a:gd name="T18" fmla="*/ 34 h 34"/>
                </a:gdLst>
                <a:ahLst/>
                <a:cxnLst>
                  <a:cxn ang="T10">
                    <a:pos x="T0" y="T1"/>
                  </a:cxn>
                  <a:cxn ang="T11">
                    <a:pos x="T2" y="T3"/>
                  </a:cxn>
                  <a:cxn ang="T12">
                    <a:pos x="T4" y="T5"/>
                  </a:cxn>
                  <a:cxn ang="T13">
                    <a:pos x="T6" y="T7"/>
                  </a:cxn>
                  <a:cxn ang="T14">
                    <a:pos x="T8" y="T9"/>
                  </a:cxn>
                </a:cxnLst>
                <a:rect l="T15" t="T16" r="T17" b="T18"/>
                <a:pathLst>
                  <a:path w="316" h="34">
                    <a:moveTo>
                      <a:pt x="0" y="34"/>
                    </a:moveTo>
                    <a:lnTo>
                      <a:pt x="37" y="0"/>
                    </a:lnTo>
                    <a:lnTo>
                      <a:pt x="279" y="0"/>
                    </a:lnTo>
                    <a:lnTo>
                      <a:pt x="316" y="34"/>
                    </a:lnTo>
                    <a:lnTo>
                      <a:pt x="0" y="34"/>
                    </a:lnTo>
                    <a:close/>
                  </a:path>
                </a:pathLst>
              </a:custGeom>
              <a:solidFill>
                <a:srgbClr val="000000"/>
              </a:solidFill>
              <a:ln w="9525">
                <a:noFill/>
                <a:round/>
              </a:ln>
            </p:spPr>
            <p:txBody>
              <a:bodyPr/>
              <a:lstStyle/>
              <a:p>
                <a:endParaRPr lang="zh-CN" altLang="en-US"/>
              </a:p>
            </p:txBody>
          </p:sp>
          <p:sp>
            <p:nvSpPr>
              <p:cNvPr id="71036" name="Freeform 80"/>
              <p:cNvSpPr/>
              <p:nvPr/>
            </p:nvSpPr>
            <p:spPr bwMode="auto">
              <a:xfrm>
                <a:off x="4768" y="3791"/>
                <a:ext cx="316" cy="34"/>
              </a:xfrm>
              <a:custGeom>
                <a:avLst/>
                <a:gdLst>
                  <a:gd name="T0" fmla="*/ 0 w 316"/>
                  <a:gd name="T1" fmla="*/ 34 h 34"/>
                  <a:gd name="T2" fmla="*/ 37 w 316"/>
                  <a:gd name="T3" fmla="*/ 0 h 34"/>
                  <a:gd name="T4" fmla="*/ 279 w 316"/>
                  <a:gd name="T5" fmla="*/ 0 h 34"/>
                  <a:gd name="T6" fmla="*/ 316 w 316"/>
                  <a:gd name="T7" fmla="*/ 34 h 34"/>
                  <a:gd name="T8" fmla="*/ 0 w 316"/>
                  <a:gd name="T9" fmla="*/ 34 h 34"/>
                  <a:gd name="T10" fmla="*/ 0 60000 65536"/>
                  <a:gd name="T11" fmla="*/ 0 60000 65536"/>
                  <a:gd name="T12" fmla="*/ 0 60000 65536"/>
                  <a:gd name="T13" fmla="*/ 0 60000 65536"/>
                  <a:gd name="T14" fmla="*/ 0 60000 65536"/>
                  <a:gd name="T15" fmla="*/ 0 w 316"/>
                  <a:gd name="T16" fmla="*/ 0 h 34"/>
                  <a:gd name="T17" fmla="*/ 316 w 316"/>
                  <a:gd name="T18" fmla="*/ 34 h 34"/>
                </a:gdLst>
                <a:ahLst/>
                <a:cxnLst>
                  <a:cxn ang="T10">
                    <a:pos x="T0" y="T1"/>
                  </a:cxn>
                  <a:cxn ang="T11">
                    <a:pos x="T2" y="T3"/>
                  </a:cxn>
                  <a:cxn ang="T12">
                    <a:pos x="T4" y="T5"/>
                  </a:cxn>
                  <a:cxn ang="T13">
                    <a:pos x="T6" y="T7"/>
                  </a:cxn>
                  <a:cxn ang="T14">
                    <a:pos x="T8" y="T9"/>
                  </a:cxn>
                </a:cxnLst>
                <a:rect l="T15" t="T16" r="T17" b="T18"/>
                <a:pathLst>
                  <a:path w="316" h="34">
                    <a:moveTo>
                      <a:pt x="0" y="34"/>
                    </a:moveTo>
                    <a:lnTo>
                      <a:pt x="37" y="0"/>
                    </a:lnTo>
                    <a:lnTo>
                      <a:pt x="279" y="0"/>
                    </a:lnTo>
                    <a:lnTo>
                      <a:pt x="316" y="34"/>
                    </a:lnTo>
                    <a:lnTo>
                      <a:pt x="0" y="34"/>
                    </a:lnTo>
                    <a:close/>
                  </a:path>
                </a:pathLst>
              </a:custGeom>
              <a:solidFill>
                <a:srgbClr val="000000"/>
              </a:solidFill>
              <a:ln w="9525">
                <a:noFill/>
                <a:round/>
              </a:ln>
            </p:spPr>
            <p:txBody>
              <a:bodyPr/>
              <a:lstStyle/>
              <a:p>
                <a:endParaRPr lang="zh-CN" altLang="en-US"/>
              </a:p>
            </p:txBody>
          </p:sp>
          <p:sp>
            <p:nvSpPr>
              <p:cNvPr id="71037" name="Freeform 81"/>
              <p:cNvSpPr/>
              <p:nvPr/>
            </p:nvSpPr>
            <p:spPr bwMode="auto">
              <a:xfrm>
                <a:off x="4816" y="3612"/>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 name="T10" fmla="*/ 0 60000 65536"/>
                  <a:gd name="T11" fmla="*/ 0 60000 65536"/>
                  <a:gd name="T12" fmla="*/ 0 60000 65536"/>
                  <a:gd name="T13" fmla="*/ 0 60000 65536"/>
                  <a:gd name="T14" fmla="*/ 0 60000 65536"/>
                  <a:gd name="T15" fmla="*/ 0 w 223"/>
                  <a:gd name="T16" fmla="*/ 0 h 23"/>
                  <a:gd name="T17" fmla="*/ 223 w 223"/>
                  <a:gd name="T18" fmla="*/ 23 h 23"/>
                </a:gdLst>
                <a:ahLst/>
                <a:cxnLst>
                  <a:cxn ang="T10">
                    <a:pos x="T0" y="T1"/>
                  </a:cxn>
                  <a:cxn ang="T11">
                    <a:pos x="T2" y="T3"/>
                  </a:cxn>
                  <a:cxn ang="T12">
                    <a:pos x="T4" y="T5"/>
                  </a:cxn>
                  <a:cxn ang="T13">
                    <a:pos x="T6" y="T7"/>
                  </a:cxn>
                  <a:cxn ang="T14">
                    <a:pos x="T8" y="T9"/>
                  </a:cxn>
                </a:cxnLst>
                <a:rect l="T15" t="T16" r="T17" b="T18"/>
                <a:pathLst>
                  <a:path w="223" h="23">
                    <a:moveTo>
                      <a:pt x="0" y="23"/>
                    </a:moveTo>
                    <a:lnTo>
                      <a:pt x="27" y="0"/>
                    </a:lnTo>
                    <a:lnTo>
                      <a:pt x="196" y="0"/>
                    </a:lnTo>
                    <a:lnTo>
                      <a:pt x="223" y="23"/>
                    </a:lnTo>
                    <a:lnTo>
                      <a:pt x="0" y="23"/>
                    </a:lnTo>
                    <a:close/>
                  </a:path>
                </a:pathLst>
              </a:custGeom>
              <a:solidFill>
                <a:srgbClr val="000000"/>
              </a:solidFill>
              <a:ln w="9525">
                <a:noFill/>
                <a:round/>
              </a:ln>
            </p:spPr>
            <p:txBody>
              <a:bodyPr/>
              <a:lstStyle/>
              <a:p>
                <a:endParaRPr lang="zh-CN" altLang="en-US"/>
              </a:p>
            </p:txBody>
          </p:sp>
          <p:sp>
            <p:nvSpPr>
              <p:cNvPr id="71038" name="Freeform 82"/>
              <p:cNvSpPr/>
              <p:nvPr/>
            </p:nvSpPr>
            <p:spPr bwMode="auto">
              <a:xfrm>
                <a:off x="4816" y="3612"/>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 name="T10" fmla="*/ 0 60000 65536"/>
                  <a:gd name="T11" fmla="*/ 0 60000 65536"/>
                  <a:gd name="T12" fmla="*/ 0 60000 65536"/>
                  <a:gd name="T13" fmla="*/ 0 60000 65536"/>
                  <a:gd name="T14" fmla="*/ 0 60000 65536"/>
                  <a:gd name="T15" fmla="*/ 0 w 223"/>
                  <a:gd name="T16" fmla="*/ 0 h 23"/>
                  <a:gd name="T17" fmla="*/ 223 w 223"/>
                  <a:gd name="T18" fmla="*/ 23 h 23"/>
                </a:gdLst>
                <a:ahLst/>
                <a:cxnLst>
                  <a:cxn ang="T10">
                    <a:pos x="T0" y="T1"/>
                  </a:cxn>
                  <a:cxn ang="T11">
                    <a:pos x="T2" y="T3"/>
                  </a:cxn>
                  <a:cxn ang="T12">
                    <a:pos x="T4" y="T5"/>
                  </a:cxn>
                  <a:cxn ang="T13">
                    <a:pos x="T6" y="T7"/>
                  </a:cxn>
                  <a:cxn ang="T14">
                    <a:pos x="T8" y="T9"/>
                  </a:cxn>
                </a:cxnLst>
                <a:rect l="T15" t="T16" r="T17" b="T18"/>
                <a:pathLst>
                  <a:path w="223" h="23">
                    <a:moveTo>
                      <a:pt x="0" y="23"/>
                    </a:moveTo>
                    <a:lnTo>
                      <a:pt x="27" y="0"/>
                    </a:lnTo>
                    <a:lnTo>
                      <a:pt x="196" y="0"/>
                    </a:lnTo>
                    <a:lnTo>
                      <a:pt x="223" y="23"/>
                    </a:lnTo>
                    <a:lnTo>
                      <a:pt x="0" y="23"/>
                    </a:lnTo>
                    <a:close/>
                  </a:path>
                </a:pathLst>
              </a:custGeom>
              <a:solidFill>
                <a:srgbClr val="000000"/>
              </a:solidFill>
              <a:ln w="9525">
                <a:noFill/>
                <a:round/>
              </a:ln>
            </p:spPr>
            <p:txBody>
              <a:bodyPr/>
              <a:lstStyle/>
              <a:p>
                <a:endParaRPr lang="zh-CN" altLang="en-US"/>
              </a:p>
            </p:txBody>
          </p:sp>
          <p:sp>
            <p:nvSpPr>
              <p:cNvPr id="71039" name="Rectangle 83"/>
              <p:cNvSpPr>
                <a:spLocks noChangeArrowheads="1"/>
              </p:cNvSpPr>
              <p:nvPr/>
            </p:nvSpPr>
            <p:spPr bwMode="auto">
              <a:xfrm>
                <a:off x="4816" y="3635"/>
                <a:ext cx="223" cy="175"/>
              </a:xfrm>
              <a:prstGeom prst="rect">
                <a:avLst/>
              </a:prstGeom>
              <a:solidFill>
                <a:srgbClr val="000000"/>
              </a:solidFill>
              <a:ln w="9525">
                <a:noFill/>
                <a:miter lim="800000"/>
              </a:ln>
            </p:spPr>
            <p:txBody>
              <a:bodyPr/>
              <a:lstStyle/>
              <a:p>
                <a:endParaRPr lang="zh-CN" altLang="en-US"/>
              </a:p>
            </p:txBody>
          </p:sp>
          <p:sp>
            <p:nvSpPr>
              <p:cNvPr id="71040" name="Rectangle 84"/>
              <p:cNvSpPr>
                <a:spLocks noChangeArrowheads="1"/>
              </p:cNvSpPr>
              <p:nvPr/>
            </p:nvSpPr>
            <p:spPr bwMode="auto">
              <a:xfrm>
                <a:off x="4770" y="3823"/>
                <a:ext cx="314" cy="78"/>
              </a:xfrm>
              <a:prstGeom prst="rect">
                <a:avLst/>
              </a:prstGeom>
              <a:solidFill>
                <a:srgbClr val="000000"/>
              </a:solidFill>
              <a:ln w="9525">
                <a:noFill/>
                <a:miter lim="800000"/>
              </a:ln>
            </p:spPr>
            <p:txBody>
              <a:bodyPr/>
              <a:lstStyle/>
              <a:p>
                <a:endParaRPr lang="zh-CN" altLang="en-US"/>
              </a:p>
            </p:txBody>
          </p:sp>
          <p:sp>
            <p:nvSpPr>
              <p:cNvPr id="71041" name="Rectangle 85"/>
              <p:cNvSpPr>
                <a:spLocks noChangeArrowheads="1"/>
              </p:cNvSpPr>
              <p:nvPr/>
            </p:nvSpPr>
            <p:spPr bwMode="auto">
              <a:xfrm>
                <a:off x="4836" y="3656"/>
                <a:ext cx="182" cy="135"/>
              </a:xfrm>
              <a:prstGeom prst="rect">
                <a:avLst/>
              </a:prstGeom>
              <a:solidFill>
                <a:srgbClr val="000000"/>
              </a:solidFill>
              <a:ln w="9525">
                <a:noFill/>
                <a:miter lim="800000"/>
              </a:ln>
            </p:spPr>
            <p:txBody>
              <a:bodyPr/>
              <a:lstStyle/>
              <a:p>
                <a:endParaRPr lang="zh-CN" altLang="en-US"/>
              </a:p>
            </p:txBody>
          </p:sp>
          <p:sp>
            <p:nvSpPr>
              <p:cNvPr id="71042" name="Line 86"/>
              <p:cNvSpPr>
                <a:spLocks noChangeShapeType="1"/>
              </p:cNvSpPr>
              <p:nvPr/>
            </p:nvSpPr>
            <p:spPr bwMode="auto">
              <a:xfrm flipH="1">
                <a:off x="4985" y="3852"/>
                <a:ext cx="74" cy="1"/>
              </a:xfrm>
              <a:prstGeom prst="line">
                <a:avLst/>
              </a:prstGeom>
              <a:noFill/>
              <a:ln w="9525">
                <a:solidFill>
                  <a:srgbClr val="000000"/>
                </a:solidFill>
                <a:round/>
              </a:ln>
            </p:spPr>
            <p:txBody>
              <a:bodyPr/>
              <a:lstStyle/>
              <a:p>
                <a:endParaRPr lang="zh-CN" altLang="en-US"/>
              </a:p>
            </p:txBody>
          </p:sp>
          <p:grpSp>
            <p:nvGrpSpPr>
              <p:cNvPr id="71043" name="Group 87"/>
              <p:cNvGrpSpPr/>
              <p:nvPr/>
            </p:nvGrpSpPr>
            <p:grpSpPr bwMode="auto">
              <a:xfrm>
                <a:off x="4760" y="3907"/>
                <a:ext cx="335" cy="51"/>
                <a:chOff x="4760" y="3907"/>
                <a:chExt cx="335" cy="51"/>
              </a:xfrm>
            </p:grpSpPr>
            <p:sp>
              <p:nvSpPr>
                <p:cNvPr id="71044" name="Freeform 88"/>
                <p:cNvSpPr/>
                <p:nvPr/>
              </p:nvSpPr>
              <p:spPr bwMode="auto">
                <a:xfrm>
                  <a:off x="4760" y="3907"/>
                  <a:ext cx="335" cy="38"/>
                </a:xfrm>
                <a:custGeom>
                  <a:avLst/>
                  <a:gdLst>
                    <a:gd name="T0" fmla="*/ 0 w 335"/>
                    <a:gd name="T1" fmla="*/ 38 h 38"/>
                    <a:gd name="T2" fmla="*/ 39 w 335"/>
                    <a:gd name="T3" fmla="*/ 0 h 38"/>
                    <a:gd name="T4" fmla="*/ 295 w 335"/>
                    <a:gd name="T5" fmla="*/ 0 h 38"/>
                    <a:gd name="T6" fmla="*/ 335 w 335"/>
                    <a:gd name="T7" fmla="*/ 38 h 38"/>
                    <a:gd name="T8" fmla="*/ 0 w 335"/>
                    <a:gd name="T9" fmla="*/ 38 h 38"/>
                    <a:gd name="T10" fmla="*/ 0 60000 65536"/>
                    <a:gd name="T11" fmla="*/ 0 60000 65536"/>
                    <a:gd name="T12" fmla="*/ 0 60000 65536"/>
                    <a:gd name="T13" fmla="*/ 0 60000 65536"/>
                    <a:gd name="T14" fmla="*/ 0 60000 65536"/>
                    <a:gd name="T15" fmla="*/ 0 w 335"/>
                    <a:gd name="T16" fmla="*/ 0 h 38"/>
                    <a:gd name="T17" fmla="*/ 335 w 335"/>
                    <a:gd name="T18" fmla="*/ 38 h 38"/>
                  </a:gdLst>
                  <a:ahLst/>
                  <a:cxnLst>
                    <a:cxn ang="T10">
                      <a:pos x="T0" y="T1"/>
                    </a:cxn>
                    <a:cxn ang="T11">
                      <a:pos x="T2" y="T3"/>
                    </a:cxn>
                    <a:cxn ang="T12">
                      <a:pos x="T4" y="T5"/>
                    </a:cxn>
                    <a:cxn ang="T13">
                      <a:pos x="T6" y="T7"/>
                    </a:cxn>
                    <a:cxn ang="T14">
                      <a:pos x="T8" y="T9"/>
                    </a:cxn>
                  </a:cxnLst>
                  <a:rect l="T15" t="T16" r="T17" b="T18"/>
                  <a:pathLst>
                    <a:path w="335" h="38">
                      <a:moveTo>
                        <a:pt x="0" y="38"/>
                      </a:moveTo>
                      <a:lnTo>
                        <a:pt x="39" y="0"/>
                      </a:lnTo>
                      <a:lnTo>
                        <a:pt x="295" y="0"/>
                      </a:lnTo>
                      <a:lnTo>
                        <a:pt x="335" y="38"/>
                      </a:lnTo>
                      <a:lnTo>
                        <a:pt x="0" y="38"/>
                      </a:lnTo>
                      <a:close/>
                    </a:path>
                  </a:pathLst>
                </a:custGeom>
                <a:solidFill>
                  <a:srgbClr val="000000"/>
                </a:solidFill>
                <a:ln w="9525">
                  <a:noFill/>
                  <a:round/>
                </a:ln>
              </p:spPr>
              <p:txBody>
                <a:bodyPr/>
                <a:lstStyle/>
                <a:p>
                  <a:endParaRPr lang="zh-CN" altLang="en-US"/>
                </a:p>
              </p:txBody>
            </p:sp>
            <p:sp>
              <p:nvSpPr>
                <p:cNvPr id="71045" name="Freeform 89"/>
                <p:cNvSpPr/>
                <p:nvPr/>
              </p:nvSpPr>
              <p:spPr bwMode="auto">
                <a:xfrm>
                  <a:off x="4760" y="3907"/>
                  <a:ext cx="335" cy="38"/>
                </a:xfrm>
                <a:custGeom>
                  <a:avLst/>
                  <a:gdLst>
                    <a:gd name="T0" fmla="*/ 0 w 335"/>
                    <a:gd name="T1" fmla="*/ 38 h 38"/>
                    <a:gd name="T2" fmla="*/ 39 w 335"/>
                    <a:gd name="T3" fmla="*/ 0 h 38"/>
                    <a:gd name="T4" fmla="*/ 295 w 335"/>
                    <a:gd name="T5" fmla="*/ 0 h 38"/>
                    <a:gd name="T6" fmla="*/ 335 w 335"/>
                    <a:gd name="T7" fmla="*/ 38 h 38"/>
                    <a:gd name="T8" fmla="*/ 0 w 335"/>
                    <a:gd name="T9" fmla="*/ 38 h 38"/>
                    <a:gd name="T10" fmla="*/ 0 60000 65536"/>
                    <a:gd name="T11" fmla="*/ 0 60000 65536"/>
                    <a:gd name="T12" fmla="*/ 0 60000 65536"/>
                    <a:gd name="T13" fmla="*/ 0 60000 65536"/>
                    <a:gd name="T14" fmla="*/ 0 60000 65536"/>
                    <a:gd name="T15" fmla="*/ 0 w 335"/>
                    <a:gd name="T16" fmla="*/ 0 h 38"/>
                    <a:gd name="T17" fmla="*/ 335 w 335"/>
                    <a:gd name="T18" fmla="*/ 38 h 38"/>
                  </a:gdLst>
                  <a:ahLst/>
                  <a:cxnLst>
                    <a:cxn ang="T10">
                      <a:pos x="T0" y="T1"/>
                    </a:cxn>
                    <a:cxn ang="T11">
                      <a:pos x="T2" y="T3"/>
                    </a:cxn>
                    <a:cxn ang="T12">
                      <a:pos x="T4" y="T5"/>
                    </a:cxn>
                    <a:cxn ang="T13">
                      <a:pos x="T6" y="T7"/>
                    </a:cxn>
                    <a:cxn ang="T14">
                      <a:pos x="T8" y="T9"/>
                    </a:cxn>
                  </a:cxnLst>
                  <a:rect l="T15" t="T16" r="T17" b="T18"/>
                  <a:pathLst>
                    <a:path w="335" h="38">
                      <a:moveTo>
                        <a:pt x="0" y="38"/>
                      </a:moveTo>
                      <a:lnTo>
                        <a:pt x="39" y="0"/>
                      </a:lnTo>
                      <a:lnTo>
                        <a:pt x="295" y="0"/>
                      </a:lnTo>
                      <a:lnTo>
                        <a:pt x="335" y="38"/>
                      </a:lnTo>
                      <a:lnTo>
                        <a:pt x="0" y="38"/>
                      </a:lnTo>
                      <a:close/>
                    </a:path>
                  </a:pathLst>
                </a:custGeom>
                <a:solidFill>
                  <a:srgbClr val="000000"/>
                </a:solidFill>
                <a:ln w="9525">
                  <a:noFill/>
                  <a:round/>
                </a:ln>
              </p:spPr>
              <p:txBody>
                <a:bodyPr/>
                <a:lstStyle/>
                <a:p>
                  <a:endParaRPr lang="zh-CN" altLang="en-US"/>
                </a:p>
              </p:txBody>
            </p:sp>
            <p:sp>
              <p:nvSpPr>
                <p:cNvPr id="71046" name="Rectangle 90"/>
                <p:cNvSpPr>
                  <a:spLocks noChangeArrowheads="1"/>
                </p:cNvSpPr>
                <p:nvPr/>
              </p:nvSpPr>
              <p:spPr bwMode="auto">
                <a:xfrm>
                  <a:off x="4762" y="3943"/>
                  <a:ext cx="331" cy="15"/>
                </a:xfrm>
                <a:prstGeom prst="rect">
                  <a:avLst/>
                </a:prstGeom>
                <a:solidFill>
                  <a:srgbClr val="000000"/>
                </a:solidFill>
                <a:ln w="9525">
                  <a:noFill/>
                  <a:miter lim="800000"/>
                </a:ln>
              </p:spPr>
              <p:txBody>
                <a:bodyPr/>
                <a:lstStyle/>
                <a:p>
                  <a:endParaRPr lang="zh-CN" altLang="en-US"/>
                </a:p>
              </p:txBody>
            </p:sp>
          </p:grpSp>
        </p:grpSp>
        <p:grpSp>
          <p:nvGrpSpPr>
            <p:cNvPr id="71022" name="Group 91"/>
            <p:cNvGrpSpPr/>
            <p:nvPr/>
          </p:nvGrpSpPr>
          <p:grpSpPr bwMode="auto">
            <a:xfrm>
              <a:off x="4752" y="3605"/>
              <a:ext cx="334" cy="347"/>
              <a:chOff x="4752" y="3605"/>
              <a:chExt cx="334" cy="347"/>
            </a:xfrm>
          </p:grpSpPr>
          <p:sp>
            <p:nvSpPr>
              <p:cNvPr id="71023" name="Freeform 92"/>
              <p:cNvSpPr/>
              <p:nvPr/>
            </p:nvSpPr>
            <p:spPr bwMode="auto">
              <a:xfrm>
                <a:off x="4760" y="3785"/>
                <a:ext cx="316" cy="34"/>
              </a:xfrm>
              <a:custGeom>
                <a:avLst/>
                <a:gdLst>
                  <a:gd name="T0" fmla="*/ 0 w 316"/>
                  <a:gd name="T1" fmla="*/ 34 h 34"/>
                  <a:gd name="T2" fmla="*/ 37 w 316"/>
                  <a:gd name="T3" fmla="*/ 0 h 34"/>
                  <a:gd name="T4" fmla="*/ 279 w 316"/>
                  <a:gd name="T5" fmla="*/ 0 h 34"/>
                  <a:gd name="T6" fmla="*/ 316 w 316"/>
                  <a:gd name="T7" fmla="*/ 34 h 34"/>
                  <a:gd name="T8" fmla="*/ 0 w 316"/>
                  <a:gd name="T9" fmla="*/ 34 h 34"/>
                  <a:gd name="T10" fmla="*/ 0 60000 65536"/>
                  <a:gd name="T11" fmla="*/ 0 60000 65536"/>
                  <a:gd name="T12" fmla="*/ 0 60000 65536"/>
                  <a:gd name="T13" fmla="*/ 0 60000 65536"/>
                  <a:gd name="T14" fmla="*/ 0 60000 65536"/>
                  <a:gd name="T15" fmla="*/ 0 w 316"/>
                  <a:gd name="T16" fmla="*/ 0 h 34"/>
                  <a:gd name="T17" fmla="*/ 316 w 316"/>
                  <a:gd name="T18" fmla="*/ 34 h 34"/>
                </a:gdLst>
                <a:ahLst/>
                <a:cxnLst>
                  <a:cxn ang="T10">
                    <a:pos x="T0" y="T1"/>
                  </a:cxn>
                  <a:cxn ang="T11">
                    <a:pos x="T2" y="T3"/>
                  </a:cxn>
                  <a:cxn ang="T12">
                    <a:pos x="T4" y="T5"/>
                  </a:cxn>
                  <a:cxn ang="T13">
                    <a:pos x="T6" y="T7"/>
                  </a:cxn>
                  <a:cxn ang="T14">
                    <a:pos x="T8" y="T9"/>
                  </a:cxn>
                </a:cxnLst>
                <a:rect l="T15" t="T16" r="T17" b="T18"/>
                <a:pathLst>
                  <a:path w="316" h="34">
                    <a:moveTo>
                      <a:pt x="0" y="34"/>
                    </a:moveTo>
                    <a:lnTo>
                      <a:pt x="37" y="0"/>
                    </a:lnTo>
                    <a:lnTo>
                      <a:pt x="279" y="0"/>
                    </a:lnTo>
                    <a:lnTo>
                      <a:pt x="316" y="34"/>
                    </a:lnTo>
                    <a:lnTo>
                      <a:pt x="0" y="34"/>
                    </a:lnTo>
                    <a:close/>
                  </a:path>
                </a:pathLst>
              </a:custGeom>
              <a:solidFill>
                <a:srgbClr val="C9C9B6"/>
              </a:solidFill>
              <a:ln w="9525">
                <a:noFill/>
                <a:round/>
              </a:ln>
            </p:spPr>
            <p:txBody>
              <a:bodyPr/>
              <a:lstStyle/>
              <a:p>
                <a:endParaRPr lang="zh-CN" altLang="en-US"/>
              </a:p>
            </p:txBody>
          </p:sp>
          <p:sp>
            <p:nvSpPr>
              <p:cNvPr id="71024" name="Freeform 93"/>
              <p:cNvSpPr/>
              <p:nvPr/>
            </p:nvSpPr>
            <p:spPr bwMode="auto">
              <a:xfrm>
                <a:off x="4760" y="3785"/>
                <a:ext cx="316" cy="34"/>
              </a:xfrm>
              <a:custGeom>
                <a:avLst/>
                <a:gdLst>
                  <a:gd name="T0" fmla="*/ 0 w 316"/>
                  <a:gd name="T1" fmla="*/ 34 h 34"/>
                  <a:gd name="T2" fmla="*/ 37 w 316"/>
                  <a:gd name="T3" fmla="*/ 0 h 34"/>
                  <a:gd name="T4" fmla="*/ 279 w 316"/>
                  <a:gd name="T5" fmla="*/ 0 h 34"/>
                  <a:gd name="T6" fmla="*/ 316 w 316"/>
                  <a:gd name="T7" fmla="*/ 34 h 34"/>
                  <a:gd name="T8" fmla="*/ 0 w 316"/>
                  <a:gd name="T9" fmla="*/ 34 h 34"/>
                  <a:gd name="T10" fmla="*/ 0 60000 65536"/>
                  <a:gd name="T11" fmla="*/ 0 60000 65536"/>
                  <a:gd name="T12" fmla="*/ 0 60000 65536"/>
                  <a:gd name="T13" fmla="*/ 0 60000 65536"/>
                  <a:gd name="T14" fmla="*/ 0 60000 65536"/>
                  <a:gd name="T15" fmla="*/ 0 w 316"/>
                  <a:gd name="T16" fmla="*/ 0 h 34"/>
                  <a:gd name="T17" fmla="*/ 316 w 316"/>
                  <a:gd name="T18" fmla="*/ 34 h 34"/>
                </a:gdLst>
                <a:ahLst/>
                <a:cxnLst>
                  <a:cxn ang="T10">
                    <a:pos x="T0" y="T1"/>
                  </a:cxn>
                  <a:cxn ang="T11">
                    <a:pos x="T2" y="T3"/>
                  </a:cxn>
                  <a:cxn ang="T12">
                    <a:pos x="T4" y="T5"/>
                  </a:cxn>
                  <a:cxn ang="T13">
                    <a:pos x="T6" y="T7"/>
                  </a:cxn>
                  <a:cxn ang="T14">
                    <a:pos x="T8" y="T9"/>
                  </a:cxn>
                </a:cxnLst>
                <a:rect l="T15" t="T16" r="T17" b="T18"/>
                <a:pathLst>
                  <a:path w="316" h="34">
                    <a:moveTo>
                      <a:pt x="0" y="34"/>
                    </a:moveTo>
                    <a:lnTo>
                      <a:pt x="37" y="0"/>
                    </a:lnTo>
                    <a:lnTo>
                      <a:pt x="279" y="0"/>
                    </a:lnTo>
                    <a:lnTo>
                      <a:pt x="316" y="34"/>
                    </a:lnTo>
                    <a:lnTo>
                      <a:pt x="0" y="34"/>
                    </a:lnTo>
                    <a:close/>
                  </a:path>
                </a:pathLst>
              </a:custGeom>
              <a:solidFill>
                <a:srgbClr val="C9C9B6"/>
              </a:solidFill>
              <a:ln w="9525">
                <a:noFill/>
                <a:round/>
              </a:ln>
            </p:spPr>
            <p:txBody>
              <a:bodyPr/>
              <a:lstStyle/>
              <a:p>
                <a:endParaRPr lang="zh-CN" altLang="en-US"/>
              </a:p>
            </p:txBody>
          </p:sp>
          <p:sp>
            <p:nvSpPr>
              <p:cNvPr id="71025" name="Freeform 94"/>
              <p:cNvSpPr/>
              <p:nvPr/>
            </p:nvSpPr>
            <p:spPr bwMode="auto">
              <a:xfrm>
                <a:off x="4808" y="3605"/>
                <a:ext cx="223" cy="24"/>
              </a:xfrm>
              <a:custGeom>
                <a:avLst/>
                <a:gdLst>
                  <a:gd name="T0" fmla="*/ 0 w 223"/>
                  <a:gd name="T1" fmla="*/ 24 h 24"/>
                  <a:gd name="T2" fmla="*/ 26 w 223"/>
                  <a:gd name="T3" fmla="*/ 0 h 24"/>
                  <a:gd name="T4" fmla="*/ 196 w 223"/>
                  <a:gd name="T5" fmla="*/ 0 h 24"/>
                  <a:gd name="T6" fmla="*/ 223 w 223"/>
                  <a:gd name="T7" fmla="*/ 24 h 24"/>
                  <a:gd name="T8" fmla="*/ 0 w 223"/>
                  <a:gd name="T9" fmla="*/ 24 h 24"/>
                  <a:gd name="T10" fmla="*/ 0 60000 65536"/>
                  <a:gd name="T11" fmla="*/ 0 60000 65536"/>
                  <a:gd name="T12" fmla="*/ 0 60000 65536"/>
                  <a:gd name="T13" fmla="*/ 0 60000 65536"/>
                  <a:gd name="T14" fmla="*/ 0 60000 65536"/>
                  <a:gd name="T15" fmla="*/ 0 w 223"/>
                  <a:gd name="T16" fmla="*/ 0 h 24"/>
                  <a:gd name="T17" fmla="*/ 223 w 223"/>
                  <a:gd name="T18" fmla="*/ 24 h 24"/>
                </a:gdLst>
                <a:ahLst/>
                <a:cxnLst>
                  <a:cxn ang="T10">
                    <a:pos x="T0" y="T1"/>
                  </a:cxn>
                  <a:cxn ang="T11">
                    <a:pos x="T2" y="T3"/>
                  </a:cxn>
                  <a:cxn ang="T12">
                    <a:pos x="T4" y="T5"/>
                  </a:cxn>
                  <a:cxn ang="T13">
                    <a:pos x="T6" y="T7"/>
                  </a:cxn>
                  <a:cxn ang="T14">
                    <a:pos x="T8" y="T9"/>
                  </a:cxn>
                </a:cxnLst>
                <a:rect l="T15" t="T16" r="T17" b="T18"/>
                <a:pathLst>
                  <a:path w="223" h="24">
                    <a:moveTo>
                      <a:pt x="0" y="24"/>
                    </a:moveTo>
                    <a:lnTo>
                      <a:pt x="26" y="0"/>
                    </a:lnTo>
                    <a:lnTo>
                      <a:pt x="196" y="0"/>
                    </a:lnTo>
                    <a:lnTo>
                      <a:pt x="223" y="24"/>
                    </a:lnTo>
                    <a:lnTo>
                      <a:pt x="0" y="24"/>
                    </a:lnTo>
                    <a:close/>
                  </a:path>
                </a:pathLst>
              </a:custGeom>
              <a:solidFill>
                <a:srgbClr val="C9C9B6"/>
              </a:solidFill>
              <a:ln w="9525">
                <a:noFill/>
                <a:round/>
              </a:ln>
            </p:spPr>
            <p:txBody>
              <a:bodyPr/>
              <a:lstStyle/>
              <a:p>
                <a:endParaRPr lang="zh-CN" altLang="en-US"/>
              </a:p>
            </p:txBody>
          </p:sp>
          <p:sp>
            <p:nvSpPr>
              <p:cNvPr id="71026" name="Freeform 95"/>
              <p:cNvSpPr/>
              <p:nvPr/>
            </p:nvSpPr>
            <p:spPr bwMode="auto">
              <a:xfrm>
                <a:off x="4808" y="3605"/>
                <a:ext cx="223" cy="24"/>
              </a:xfrm>
              <a:custGeom>
                <a:avLst/>
                <a:gdLst>
                  <a:gd name="T0" fmla="*/ 0 w 223"/>
                  <a:gd name="T1" fmla="*/ 24 h 24"/>
                  <a:gd name="T2" fmla="*/ 26 w 223"/>
                  <a:gd name="T3" fmla="*/ 0 h 24"/>
                  <a:gd name="T4" fmla="*/ 196 w 223"/>
                  <a:gd name="T5" fmla="*/ 0 h 24"/>
                  <a:gd name="T6" fmla="*/ 223 w 223"/>
                  <a:gd name="T7" fmla="*/ 24 h 24"/>
                  <a:gd name="T8" fmla="*/ 0 w 223"/>
                  <a:gd name="T9" fmla="*/ 24 h 24"/>
                  <a:gd name="T10" fmla="*/ 0 60000 65536"/>
                  <a:gd name="T11" fmla="*/ 0 60000 65536"/>
                  <a:gd name="T12" fmla="*/ 0 60000 65536"/>
                  <a:gd name="T13" fmla="*/ 0 60000 65536"/>
                  <a:gd name="T14" fmla="*/ 0 60000 65536"/>
                  <a:gd name="T15" fmla="*/ 0 w 223"/>
                  <a:gd name="T16" fmla="*/ 0 h 24"/>
                  <a:gd name="T17" fmla="*/ 223 w 223"/>
                  <a:gd name="T18" fmla="*/ 24 h 24"/>
                </a:gdLst>
                <a:ahLst/>
                <a:cxnLst>
                  <a:cxn ang="T10">
                    <a:pos x="T0" y="T1"/>
                  </a:cxn>
                  <a:cxn ang="T11">
                    <a:pos x="T2" y="T3"/>
                  </a:cxn>
                  <a:cxn ang="T12">
                    <a:pos x="T4" y="T5"/>
                  </a:cxn>
                  <a:cxn ang="T13">
                    <a:pos x="T6" y="T7"/>
                  </a:cxn>
                  <a:cxn ang="T14">
                    <a:pos x="T8" y="T9"/>
                  </a:cxn>
                </a:cxnLst>
                <a:rect l="T15" t="T16" r="T17" b="T18"/>
                <a:pathLst>
                  <a:path w="223" h="24">
                    <a:moveTo>
                      <a:pt x="0" y="24"/>
                    </a:moveTo>
                    <a:lnTo>
                      <a:pt x="26" y="0"/>
                    </a:lnTo>
                    <a:lnTo>
                      <a:pt x="196" y="0"/>
                    </a:lnTo>
                    <a:lnTo>
                      <a:pt x="223" y="24"/>
                    </a:lnTo>
                    <a:lnTo>
                      <a:pt x="0" y="24"/>
                    </a:lnTo>
                    <a:close/>
                  </a:path>
                </a:pathLst>
              </a:custGeom>
              <a:solidFill>
                <a:srgbClr val="C9C9B6"/>
              </a:solidFill>
              <a:ln w="9525">
                <a:noFill/>
                <a:round/>
              </a:ln>
            </p:spPr>
            <p:txBody>
              <a:bodyPr/>
              <a:lstStyle/>
              <a:p>
                <a:endParaRPr lang="zh-CN" altLang="en-US"/>
              </a:p>
            </p:txBody>
          </p:sp>
          <p:sp>
            <p:nvSpPr>
              <p:cNvPr id="71027" name="Rectangle 96"/>
              <p:cNvSpPr>
                <a:spLocks noChangeArrowheads="1"/>
              </p:cNvSpPr>
              <p:nvPr/>
            </p:nvSpPr>
            <p:spPr bwMode="auto">
              <a:xfrm>
                <a:off x="4808" y="3629"/>
                <a:ext cx="223" cy="175"/>
              </a:xfrm>
              <a:prstGeom prst="rect">
                <a:avLst/>
              </a:prstGeom>
              <a:solidFill>
                <a:srgbClr val="B7B79D"/>
              </a:solidFill>
              <a:ln w="9525">
                <a:noFill/>
                <a:miter lim="800000"/>
              </a:ln>
            </p:spPr>
            <p:txBody>
              <a:bodyPr/>
              <a:lstStyle/>
              <a:p>
                <a:endParaRPr lang="zh-CN" altLang="en-US"/>
              </a:p>
            </p:txBody>
          </p:sp>
          <p:sp>
            <p:nvSpPr>
              <p:cNvPr id="71028" name="Rectangle 97"/>
              <p:cNvSpPr>
                <a:spLocks noChangeArrowheads="1"/>
              </p:cNvSpPr>
              <p:nvPr/>
            </p:nvSpPr>
            <p:spPr bwMode="auto">
              <a:xfrm>
                <a:off x="4762" y="3817"/>
                <a:ext cx="314" cy="78"/>
              </a:xfrm>
              <a:prstGeom prst="rect">
                <a:avLst/>
              </a:prstGeom>
              <a:solidFill>
                <a:srgbClr val="B7B79D"/>
              </a:solidFill>
              <a:ln w="9525">
                <a:noFill/>
                <a:miter lim="800000"/>
              </a:ln>
            </p:spPr>
            <p:txBody>
              <a:bodyPr/>
              <a:lstStyle/>
              <a:p>
                <a:endParaRPr lang="zh-CN" altLang="en-US"/>
              </a:p>
            </p:txBody>
          </p:sp>
          <p:sp>
            <p:nvSpPr>
              <p:cNvPr id="71029" name="Rectangle 98"/>
              <p:cNvSpPr>
                <a:spLocks noChangeArrowheads="1"/>
              </p:cNvSpPr>
              <p:nvPr/>
            </p:nvSpPr>
            <p:spPr bwMode="auto">
              <a:xfrm>
                <a:off x="4828" y="3650"/>
                <a:ext cx="182" cy="135"/>
              </a:xfrm>
              <a:prstGeom prst="rect">
                <a:avLst/>
              </a:prstGeom>
              <a:solidFill>
                <a:srgbClr val="FFFFFF"/>
              </a:solidFill>
              <a:ln w="9525">
                <a:noFill/>
                <a:miter lim="800000"/>
              </a:ln>
            </p:spPr>
            <p:txBody>
              <a:bodyPr/>
              <a:lstStyle/>
              <a:p>
                <a:endParaRPr lang="zh-CN" altLang="en-US"/>
              </a:p>
            </p:txBody>
          </p:sp>
          <p:sp>
            <p:nvSpPr>
              <p:cNvPr id="71030" name="Line 99"/>
              <p:cNvSpPr>
                <a:spLocks noChangeShapeType="1"/>
              </p:cNvSpPr>
              <p:nvPr/>
            </p:nvSpPr>
            <p:spPr bwMode="auto">
              <a:xfrm flipH="1">
                <a:off x="4977" y="3846"/>
                <a:ext cx="74" cy="1"/>
              </a:xfrm>
              <a:prstGeom prst="line">
                <a:avLst/>
              </a:prstGeom>
              <a:noFill/>
              <a:ln w="9525">
                <a:solidFill>
                  <a:srgbClr val="000000"/>
                </a:solidFill>
                <a:round/>
              </a:ln>
            </p:spPr>
            <p:txBody>
              <a:bodyPr/>
              <a:lstStyle/>
              <a:p>
                <a:endParaRPr lang="zh-CN" altLang="en-US"/>
              </a:p>
            </p:txBody>
          </p:sp>
          <p:grpSp>
            <p:nvGrpSpPr>
              <p:cNvPr id="71031" name="Group 100"/>
              <p:cNvGrpSpPr/>
              <p:nvPr/>
            </p:nvGrpSpPr>
            <p:grpSpPr bwMode="auto">
              <a:xfrm>
                <a:off x="4752" y="3901"/>
                <a:ext cx="334" cy="51"/>
                <a:chOff x="4752" y="3901"/>
                <a:chExt cx="334" cy="51"/>
              </a:xfrm>
            </p:grpSpPr>
            <p:sp>
              <p:nvSpPr>
                <p:cNvPr id="71032" name="Freeform 101"/>
                <p:cNvSpPr/>
                <p:nvPr/>
              </p:nvSpPr>
              <p:spPr bwMode="auto">
                <a:xfrm>
                  <a:off x="4752" y="3901"/>
                  <a:ext cx="334" cy="38"/>
                </a:xfrm>
                <a:custGeom>
                  <a:avLst/>
                  <a:gdLst>
                    <a:gd name="T0" fmla="*/ 0 w 334"/>
                    <a:gd name="T1" fmla="*/ 38 h 38"/>
                    <a:gd name="T2" fmla="*/ 39 w 334"/>
                    <a:gd name="T3" fmla="*/ 0 h 38"/>
                    <a:gd name="T4" fmla="*/ 295 w 334"/>
                    <a:gd name="T5" fmla="*/ 0 h 38"/>
                    <a:gd name="T6" fmla="*/ 334 w 334"/>
                    <a:gd name="T7" fmla="*/ 38 h 38"/>
                    <a:gd name="T8" fmla="*/ 0 w 334"/>
                    <a:gd name="T9" fmla="*/ 38 h 38"/>
                    <a:gd name="T10" fmla="*/ 0 60000 65536"/>
                    <a:gd name="T11" fmla="*/ 0 60000 65536"/>
                    <a:gd name="T12" fmla="*/ 0 60000 65536"/>
                    <a:gd name="T13" fmla="*/ 0 60000 65536"/>
                    <a:gd name="T14" fmla="*/ 0 60000 65536"/>
                    <a:gd name="T15" fmla="*/ 0 w 334"/>
                    <a:gd name="T16" fmla="*/ 0 h 38"/>
                    <a:gd name="T17" fmla="*/ 334 w 334"/>
                    <a:gd name="T18" fmla="*/ 38 h 38"/>
                  </a:gdLst>
                  <a:ahLst/>
                  <a:cxnLst>
                    <a:cxn ang="T10">
                      <a:pos x="T0" y="T1"/>
                    </a:cxn>
                    <a:cxn ang="T11">
                      <a:pos x="T2" y="T3"/>
                    </a:cxn>
                    <a:cxn ang="T12">
                      <a:pos x="T4" y="T5"/>
                    </a:cxn>
                    <a:cxn ang="T13">
                      <a:pos x="T6" y="T7"/>
                    </a:cxn>
                    <a:cxn ang="T14">
                      <a:pos x="T8" y="T9"/>
                    </a:cxn>
                  </a:cxnLst>
                  <a:rect l="T15" t="T16" r="T17" b="T18"/>
                  <a:pathLst>
                    <a:path w="334" h="38">
                      <a:moveTo>
                        <a:pt x="0" y="38"/>
                      </a:moveTo>
                      <a:lnTo>
                        <a:pt x="39" y="0"/>
                      </a:lnTo>
                      <a:lnTo>
                        <a:pt x="295" y="0"/>
                      </a:lnTo>
                      <a:lnTo>
                        <a:pt x="334" y="38"/>
                      </a:lnTo>
                      <a:lnTo>
                        <a:pt x="0" y="38"/>
                      </a:lnTo>
                      <a:close/>
                    </a:path>
                  </a:pathLst>
                </a:custGeom>
                <a:solidFill>
                  <a:srgbClr val="C9C9B6"/>
                </a:solidFill>
                <a:ln w="9525">
                  <a:noFill/>
                  <a:round/>
                </a:ln>
              </p:spPr>
              <p:txBody>
                <a:bodyPr/>
                <a:lstStyle/>
                <a:p>
                  <a:endParaRPr lang="zh-CN" altLang="en-US"/>
                </a:p>
              </p:txBody>
            </p:sp>
            <p:sp>
              <p:nvSpPr>
                <p:cNvPr id="71033" name="Freeform 102"/>
                <p:cNvSpPr/>
                <p:nvPr/>
              </p:nvSpPr>
              <p:spPr bwMode="auto">
                <a:xfrm>
                  <a:off x="4752" y="3901"/>
                  <a:ext cx="334" cy="38"/>
                </a:xfrm>
                <a:custGeom>
                  <a:avLst/>
                  <a:gdLst>
                    <a:gd name="T0" fmla="*/ 0 w 334"/>
                    <a:gd name="T1" fmla="*/ 38 h 38"/>
                    <a:gd name="T2" fmla="*/ 39 w 334"/>
                    <a:gd name="T3" fmla="*/ 0 h 38"/>
                    <a:gd name="T4" fmla="*/ 295 w 334"/>
                    <a:gd name="T5" fmla="*/ 0 h 38"/>
                    <a:gd name="T6" fmla="*/ 334 w 334"/>
                    <a:gd name="T7" fmla="*/ 38 h 38"/>
                    <a:gd name="T8" fmla="*/ 0 w 334"/>
                    <a:gd name="T9" fmla="*/ 38 h 38"/>
                    <a:gd name="T10" fmla="*/ 0 60000 65536"/>
                    <a:gd name="T11" fmla="*/ 0 60000 65536"/>
                    <a:gd name="T12" fmla="*/ 0 60000 65536"/>
                    <a:gd name="T13" fmla="*/ 0 60000 65536"/>
                    <a:gd name="T14" fmla="*/ 0 60000 65536"/>
                    <a:gd name="T15" fmla="*/ 0 w 334"/>
                    <a:gd name="T16" fmla="*/ 0 h 38"/>
                    <a:gd name="T17" fmla="*/ 334 w 334"/>
                    <a:gd name="T18" fmla="*/ 38 h 38"/>
                  </a:gdLst>
                  <a:ahLst/>
                  <a:cxnLst>
                    <a:cxn ang="T10">
                      <a:pos x="T0" y="T1"/>
                    </a:cxn>
                    <a:cxn ang="T11">
                      <a:pos x="T2" y="T3"/>
                    </a:cxn>
                    <a:cxn ang="T12">
                      <a:pos x="T4" y="T5"/>
                    </a:cxn>
                    <a:cxn ang="T13">
                      <a:pos x="T6" y="T7"/>
                    </a:cxn>
                    <a:cxn ang="T14">
                      <a:pos x="T8" y="T9"/>
                    </a:cxn>
                  </a:cxnLst>
                  <a:rect l="T15" t="T16" r="T17" b="T18"/>
                  <a:pathLst>
                    <a:path w="334" h="38">
                      <a:moveTo>
                        <a:pt x="0" y="38"/>
                      </a:moveTo>
                      <a:lnTo>
                        <a:pt x="39" y="0"/>
                      </a:lnTo>
                      <a:lnTo>
                        <a:pt x="295" y="0"/>
                      </a:lnTo>
                      <a:lnTo>
                        <a:pt x="334" y="38"/>
                      </a:lnTo>
                      <a:lnTo>
                        <a:pt x="0" y="38"/>
                      </a:lnTo>
                      <a:close/>
                    </a:path>
                  </a:pathLst>
                </a:custGeom>
                <a:solidFill>
                  <a:srgbClr val="C9C9B6"/>
                </a:solidFill>
                <a:ln w="9525">
                  <a:noFill/>
                  <a:round/>
                </a:ln>
              </p:spPr>
              <p:txBody>
                <a:bodyPr/>
                <a:lstStyle/>
                <a:p>
                  <a:endParaRPr lang="zh-CN" altLang="en-US"/>
                </a:p>
              </p:txBody>
            </p:sp>
            <p:sp>
              <p:nvSpPr>
                <p:cNvPr id="71034" name="Rectangle 103"/>
                <p:cNvSpPr>
                  <a:spLocks noChangeArrowheads="1"/>
                </p:cNvSpPr>
                <p:nvPr/>
              </p:nvSpPr>
              <p:spPr bwMode="auto">
                <a:xfrm>
                  <a:off x="4754" y="3937"/>
                  <a:ext cx="330" cy="15"/>
                </a:xfrm>
                <a:prstGeom prst="rect">
                  <a:avLst/>
                </a:prstGeom>
                <a:solidFill>
                  <a:srgbClr val="BAB79D"/>
                </a:solidFill>
                <a:ln w="9525">
                  <a:noFill/>
                  <a:miter lim="800000"/>
                </a:ln>
              </p:spPr>
              <p:txBody>
                <a:bodyPr/>
                <a:lstStyle/>
                <a:p>
                  <a:endParaRPr lang="zh-CN" altLang="en-US"/>
                </a:p>
              </p:txBody>
            </p:sp>
          </p:grpSp>
        </p:grpSp>
      </p:grpSp>
      <p:grpSp>
        <p:nvGrpSpPr>
          <p:cNvPr id="70682" name="Group 104"/>
          <p:cNvGrpSpPr/>
          <p:nvPr/>
        </p:nvGrpSpPr>
        <p:grpSpPr bwMode="auto">
          <a:xfrm>
            <a:off x="579438" y="2509838"/>
            <a:ext cx="504825" cy="517525"/>
            <a:chOff x="101" y="1539"/>
            <a:chExt cx="343" cy="352"/>
          </a:xfrm>
        </p:grpSpPr>
        <p:grpSp>
          <p:nvGrpSpPr>
            <p:cNvPr id="70995" name="Group 105"/>
            <p:cNvGrpSpPr/>
            <p:nvPr/>
          </p:nvGrpSpPr>
          <p:grpSpPr bwMode="auto">
            <a:xfrm>
              <a:off x="109" y="1545"/>
              <a:ext cx="335" cy="346"/>
              <a:chOff x="109" y="1545"/>
              <a:chExt cx="335" cy="346"/>
            </a:xfrm>
          </p:grpSpPr>
          <p:sp>
            <p:nvSpPr>
              <p:cNvPr id="71009" name="Freeform 106"/>
              <p:cNvSpPr/>
              <p:nvPr/>
            </p:nvSpPr>
            <p:spPr bwMode="auto">
              <a:xfrm>
                <a:off x="118" y="1724"/>
                <a:ext cx="316" cy="34"/>
              </a:xfrm>
              <a:custGeom>
                <a:avLst/>
                <a:gdLst>
                  <a:gd name="T0" fmla="*/ 0 w 316"/>
                  <a:gd name="T1" fmla="*/ 34 h 34"/>
                  <a:gd name="T2" fmla="*/ 37 w 316"/>
                  <a:gd name="T3" fmla="*/ 0 h 34"/>
                  <a:gd name="T4" fmla="*/ 278 w 316"/>
                  <a:gd name="T5" fmla="*/ 0 h 34"/>
                  <a:gd name="T6" fmla="*/ 316 w 316"/>
                  <a:gd name="T7" fmla="*/ 34 h 34"/>
                  <a:gd name="T8" fmla="*/ 0 w 316"/>
                  <a:gd name="T9" fmla="*/ 34 h 34"/>
                  <a:gd name="T10" fmla="*/ 0 60000 65536"/>
                  <a:gd name="T11" fmla="*/ 0 60000 65536"/>
                  <a:gd name="T12" fmla="*/ 0 60000 65536"/>
                  <a:gd name="T13" fmla="*/ 0 60000 65536"/>
                  <a:gd name="T14" fmla="*/ 0 60000 65536"/>
                  <a:gd name="T15" fmla="*/ 0 w 316"/>
                  <a:gd name="T16" fmla="*/ 0 h 34"/>
                  <a:gd name="T17" fmla="*/ 316 w 316"/>
                  <a:gd name="T18" fmla="*/ 34 h 34"/>
                </a:gdLst>
                <a:ahLst/>
                <a:cxnLst>
                  <a:cxn ang="T10">
                    <a:pos x="T0" y="T1"/>
                  </a:cxn>
                  <a:cxn ang="T11">
                    <a:pos x="T2" y="T3"/>
                  </a:cxn>
                  <a:cxn ang="T12">
                    <a:pos x="T4" y="T5"/>
                  </a:cxn>
                  <a:cxn ang="T13">
                    <a:pos x="T6" y="T7"/>
                  </a:cxn>
                  <a:cxn ang="T14">
                    <a:pos x="T8" y="T9"/>
                  </a:cxn>
                </a:cxnLst>
                <a:rect l="T15" t="T16" r="T17" b="T18"/>
                <a:pathLst>
                  <a:path w="316" h="34">
                    <a:moveTo>
                      <a:pt x="0" y="34"/>
                    </a:moveTo>
                    <a:lnTo>
                      <a:pt x="37" y="0"/>
                    </a:lnTo>
                    <a:lnTo>
                      <a:pt x="278" y="0"/>
                    </a:lnTo>
                    <a:lnTo>
                      <a:pt x="316" y="34"/>
                    </a:lnTo>
                    <a:lnTo>
                      <a:pt x="0" y="34"/>
                    </a:lnTo>
                    <a:close/>
                  </a:path>
                </a:pathLst>
              </a:custGeom>
              <a:solidFill>
                <a:srgbClr val="000000"/>
              </a:solidFill>
              <a:ln w="9525">
                <a:noFill/>
                <a:round/>
              </a:ln>
            </p:spPr>
            <p:txBody>
              <a:bodyPr/>
              <a:lstStyle/>
              <a:p>
                <a:endParaRPr lang="zh-CN" altLang="en-US"/>
              </a:p>
            </p:txBody>
          </p:sp>
          <p:sp>
            <p:nvSpPr>
              <p:cNvPr id="71010" name="Freeform 107"/>
              <p:cNvSpPr/>
              <p:nvPr/>
            </p:nvSpPr>
            <p:spPr bwMode="auto">
              <a:xfrm>
                <a:off x="118" y="1724"/>
                <a:ext cx="316" cy="34"/>
              </a:xfrm>
              <a:custGeom>
                <a:avLst/>
                <a:gdLst>
                  <a:gd name="T0" fmla="*/ 0 w 316"/>
                  <a:gd name="T1" fmla="*/ 34 h 34"/>
                  <a:gd name="T2" fmla="*/ 37 w 316"/>
                  <a:gd name="T3" fmla="*/ 0 h 34"/>
                  <a:gd name="T4" fmla="*/ 278 w 316"/>
                  <a:gd name="T5" fmla="*/ 0 h 34"/>
                  <a:gd name="T6" fmla="*/ 316 w 316"/>
                  <a:gd name="T7" fmla="*/ 34 h 34"/>
                  <a:gd name="T8" fmla="*/ 0 w 316"/>
                  <a:gd name="T9" fmla="*/ 34 h 34"/>
                  <a:gd name="T10" fmla="*/ 0 60000 65536"/>
                  <a:gd name="T11" fmla="*/ 0 60000 65536"/>
                  <a:gd name="T12" fmla="*/ 0 60000 65536"/>
                  <a:gd name="T13" fmla="*/ 0 60000 65536"/>
                  <a:gd name="T14" fmla="*/ 0 60000 65536"/>
                  <a:gd name="T15" fmla="*/ 0 w 316"/>
                  <a:gd name="T16" fmla="*/ 0 h 34"/>
                  <a:gd name="T17" fmla="*/ 316 w 316"/>
                  <a:gd name="T18" fmla="*/ 34 h 34"/>
                </a:gdLst>
                <a:ahLst/>
                <a:cxnLst>
                  <a:cxn ang="T10">
                    <a:pos x="T0" y="T1"/>
                  </a:cxn>
                  <a:cxn ang="T11">
                    <a:pos x="T2" y="T3"/>
                  </a:cxn>
                  <a:cxn ang="T12">
                    <a:pos x="T4" y="T5"/>
                  </a:cxn>
                  <a:cxn ang="T13">
                    <a:pos x="T6" y="T7"/>
                  </a:cxn>
                  <a:cxn ang="T14">
                    <a:pos x="T8" y="T9"/>
                  </a:cxn>
                </a:cxnLst>
                <a:rect l="T15" t="T16" r="T17" b="T18"/>
                <a:pathLst>
                  <a:path w="316" h="34">
                    <a:moveTo>
                      <a:pt x="0" y="34"/>
                    </a:moveTo>
                    <a:lnTo>
                      <a:pt x="37" y="0"/>
                    </a:lnTo>
                    <a:lnTo>
                      <a:pt x="278" y="0"/>
                    </a:lnTo>
                    <a:lnTo>
                      <a:pt x="316" y="34"/>
                    </a:lnTo>
                    <a:lnTo>
                      <a:pt x="0" y="34"/>
                    </a:lnTo>
                    <a:close/>
                  </a:path>
                </a:pathLst>
              </a:custGeom>
              <a:solidFill>
                <a:srgbClr val="000000"/>
              </a:solidFill>
              <a:ln w="9525">
                <a:noFill/>
                <a:round/>
              </a:ln>
            </p:spPr>
            <p:txBody>
              <a:bodyPr/>
              <a:lstStyle/>
              <a:p>
                <a:endParaRPr lang="zh-CN" altLang="en-US"/>
              </a:p>
            </p:txBody>
          </p:sp>
          <p:sp>
            <p:nvSpPr>
              <p:cNvPr id="71011" name="Freeform 108"/>
              <p:cNvSpPr/>
              <p:nvPr/>
            </p:nvSpPr>
            <p:spPr bwMode="auto">
              <a:xfrm>
                <a:off x="165" y="1545"/>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 name="T10" fmla="*/ 0 60000 65536"/>
                  <a:gd name="T11" fmla="*/ 0 60000 65536"/>
                  <a:gd name="T12" fmla="*/ 0 60000 65536"/>
                  <a:gd name="T13" fmla="*/ 0 60000 65536"/>
                  <a:gd name="T14" fmla="*/ 0 60000 65536"/>
                  <a:gd name="T15" fmla="*/ 0 w 223"/>
                  <a:gd name="T16" fmla="*/ 0 h 23"/>
                  <a:gd name="T17" fmla="*/ 223 w 223"/>
                  <a:gd name="T18" fmla="*/ 23 h 23"/>
                </a:gdLst>
                <a:ahLst/>
                <a:cxnLst>
                  <a:cxn ang="T10">
                    <a:pos x="T0" y="T1"/>
                  </a:cxn>
                  <a:cxn ang="T11">
                    <a:pos x="T2" y="T3"/>
                  </a:cxn>
                  <a:cxn ang="T12">
                    <a:pos x="T4" y="T5"/>
                  </a:cxn>
                  <a:cxn ang="T13">
                    <a:pos x="T6" y="T7"/>
                  </a:cxn>
                  <a:cxn ang="T14">
                    <a:pos x="T8" y="T9"/>
                  </a:cxn>
                </a:cxnLst>
                <a:rect l="T15" t="T16" r="T17" b="T18"/>
                <a:pathLst>
                  <a:path w="223" h="23">
                    <a:moveTo>
                      <a:pt x="0" y="23"/>
                    </a:moveTo>
                    <a:lnTo>
                      <a:pt x="27" y="0"/>
                    </a:lnTo>
                    <a:lnTo>
                      <a:pt x="196" y="0"/>
                    </a:lnTo>
                    <a:lnTo>
                      <a:pt x="223" y="23"/>
                    </a:lnTo>
                    <a:lnTo>
                      <a:pt x="0" y="23"/>
                    </a:lnTo>
                    <a:close/>
                  </a:path>
                </a:pathLst>
              </a:custGeom>
              <a:solidFill>
                <a:srgbClr val="000000"/>
              </a:solidFill>
              <a:ln w="9525">
                <a:noFill/>
                <a:round/>
              </a:ln>
            </p:spPr>
            <p:txBody>
              <a:bodyPr/>
              <a:lstStyle/>
              <a:p>
                <a:endParaRPr lang="zh-CN" altLang="en-US"/>
              </a:p>
            </p:txBody>
          </p:sp>
          <p:sp>
            <p:nvSpPr>
              <p:cNvPr id="71012" name="Freeform 109"/>
              <p:cNvSpPr/>
              <p:nvPr/>
            </p:nvSpPr>
            <p:spPr bwMode="auto">
              <a:xfrm>
                <a:off x="165" y="1545"/>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 name="T10" fmla="*/ 0 60000 65536"/>
                  <a:gd name="T11" fmla="*/ 0 60000 65536"/>
                  <a:gd name="T12" fmla="*/ 0 60000 65536"/>
                  <a:gd name="T13" fmla="*/ 0 60000 65536"/>
                  <a:gd name="T14" fmla="*/ 0 60000 65536"/>
                  <a:gd name="T15" fmla="*/ 0 w 223"/>
                  <a:gd name="T16" fmla="*/ 0 h 23"/>
                  <a:gd name="T17" fmla="*/ 223 w 223"/>
                  <a:gd name="T18" fmla="*/ 23 h 23"/>
                </a:gdLst>
                <a:ahLst/>
                <a:cxnLst>
                  <a:cxn ang="T10">
                    <a:pos x="T0" y="T1"/>
                  </a:cxn>
                  <a:cxn ang="T11">
                    <a:pos x="T2" y="T3"/>
                  </a:cxn>
                  <a:cxn ang="T12">
                    <a:pos x="T4" y="T5"/>
                  </a:cxn>
                  <a:cxn ang="T13">
                    <a:pos x="T6" y="T7"/>
                  </a:cxn>
                  <a:cxn ang="T14">
                    <a:pos x="T8" y="T9"/>
                  </a:cxn>
                </a:cxnLst>
                <a:rect l="T15" t="T16" r="T17" b="T18"/>
                <a:pathLst>
                  <a:path w="223" h="23">
                    <a:moveTo>
                      <a:pt x="0" y="23"/>
                    </a:moveTo>
                    <a:lnTo>
                      <a:pt x="27" y="0"/>
                    </a:lnTo>
                    <a:lnTo>
                      <a:pt x="196" y="0"/>
                    </a:lnTo>
                    <a:lnTo>
                      <a:pt x="223" y="23"/>
                    </a:lnTo>
                    <a:lnTo>
                      <a:pt x="0" y="23"/>
                    </a:lnTo>
                    <a:close/>
                  </a:path>
                </a:pathLst>
              </a:custGeom>
              <a:solidFill>
                <a:srgbClr val="000000"/>
              </a:solidFill>
              <a:ln w="9525">
                <a:noFill/>
                <a:round/>
              </a:ln>
            </p:spPr>
            <p:txBody>
              <a:bodyPr/>
              <a:lstStyle/>
              <a:p>
                <a:endParaRPr lang="zh-CN" altLang="en-US"/>
              </a:p>
            </p:txBody>
          </p:sp>
          <p:sp>
            <p:nvSpPr>
              <p:cNvPr id="71013" name="Rectangle 110"/>
              <p:cNvSpPr>
                <a:spLocks noChangeArrowheads="1"/>
              </p:cNvSpPr>
              <p:nvPr/>
            </p:nvSpPr>
            <p:spPr bwMode="auto">
              <a:xfrm>
                <a:off x="165" y="1568"/>
                <a:ext cx="223" cy="175"/>
              </a:xfrm>
              <a:prstGeom prst="rect">
                <a:avLst/>
              </a:prstGeom>
              <a:solidFill>
                <a:srgbClr val="000000"/>
              </a:solidFill>
              <a:ln w="9525">
                <a:noFill/>
                <a:miter lim="800000"/>
              </a:ln>
            </p:spPr>
            <p:txBody>
              <a:bodyPr/>
              <a:lstStyle/>
              <a:p>
                <a:endParaRPr lang="zh-CN" altLang="en-US"/>
              </a:p>
            </p:txBody>
          </p:sp>
          <p:sp>
            <p:nvSpPr>
              <p:cNvPr id="71014" name="Rectangle 111"/>
              <p:cNvSpPr>
                <a:spLocks noChangeArrowheads="1"/>
              </p:cNvSpPr>
              <p:nvPr/>
            </p:nvSpPr>
            <p:spPr bwMode="auto">
              <a:xfrm>
                <a:off x="120" y="1756"/>
                <a:ext cx="314" cy="78"/>
              </a:xfrm>
              <a:prstGeom prst="rect">
                <a:avLst/>
              </a:prstGeom>
              <a:solidFill>
                <a:srgbClr val="000000"/>
              </a:solidFill>
              <a:ln w="9525">
                <a:noFill/>
                <a:miter lim="800000"/>
              </a:ln>
            </p:spPr>
            <p:txBody>
              <a:bodyPr/>
              <a:lstStyle/>
              <a:p>
                <a:endParaRPr lang="zh-CN" altLang="en-US"/>
              </a:p>
            </p:txBody>
          </p:sp>
          <p:sp>
            <p:nvSpPr>
              <p:cNvPr id="71015" name="Rectangle 112"/>
              <p:cNvSpPr>
                <a:spLocks noChangeArrowheads="1"/>
              </p:cNvSpPr>
              <p:nvPr/>
            </p:nvSpPr>
            <p:spPr bwMode="auto">
              <a:xfrm>
                <a:off x="186" y="1589"/>
                <a:ext cx="182" cy="135"/>
              </a:xfrm>
              <a:prstGeom prst="rect">
                <a:avLst/>
              </a:prstGeom>
              <a:solidFill>
                <a:srgbClr val="000000"/>
              </a:solidFill>
              <a:ln w="9525">
                <a:noFill/>
                <a:miter lim="800000"/>
              </a:ln>
            </p:spPr>
            <p:txBody>
              <a:bodyPr/>
              <a:lstStyle/>
              <a:p>
                <a:endParaRPr lang="zh-CN" altLang="en-US"/>
              </a:p>
            </p:txBody>
          </p:sp>
          <p:sp>
            <p:nvSpPr>
              <p:cNvPr id="71016" name="Line 113"/>
              <p:cNvSpPr>
                <a:spLocks noChangeShapeType="1"/>
              </p:cNvSpPr>
              <p:nvPr/>
            </p:nvSpPr>
            <p:spPr bwMode="auto">
              <a:xfrm flipH="1">
                <a:off x="335" y="1786"/>
                <a:ext cx="74" cy="1"/>
              </a:xfrm>
              <a:prstGeom prst="line">
                <a:avLst/>
              </a:prstGeom>
              <a:noFill/>
              <a:ln w="9525">
                <a:solidFill>
                  <a:srgbClr val="000000"/>
                </a:solidFill>
                <a:round/>
              </a:ln>
            </p:spPr>
            <p:txBody>
              <a:bodyPr/>
              <a:lstStyle/>
              <a:p>
                <a:endParaRPr lang="zh-CN" altLang="en-US"/>
              </a:p>
            </p:txBody>
          </p:sp>
          <p:grpSp>
            <p:nvGrpSpPr>
              <p:cNvPr id="71017" name="Group 114"/>
              <p:cNvGrpSpPr/>
              <p:nvPr/>
            </p:nvGrpSpPr>
            <p:grpSpPr bwMode="auto">
              <a:xfrm>
                <a:off x="109" y="1841"/>
                <a:ext cx="335" cy="50"/>
                <a:chOff x="109" y="1841"/>
                <a:chExt cx="335" cy="50"/>
              </a:xfrm>
            </p:grpSpPr>
            <p:sp>
              <p:nvSpPr>
                <p:cNvPr id="71018" name="Freeform 115"/>
                <p:cNvSpPr/>
                <p:nvPr/>
              </p:nvSpPr>
              <p:spPr bwMode="auto">
                <a:xfrm>
                  <a:off x="109" y="1841"/>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 name="T10" fmla="*/ 0 60000 65536"/>
                    <a:gd name="T11" fmla="*/ 0 60000 65536"/>
                    <a:gd name="T12" fmla="*/ 0 60000 65536"/>
                    <a:gd name="T13" fmla="*/ 0 60000 65536"/>
                    <a:gd name="T14" fmla="*/ 0 60000 65536"/>
                    <a:gd name="T15" fmla="*/ 0 w 335"/>
                    <a:gd name="T16" fmla="*/ 0 h 38"/>
                    <a:gd name="T17" fmla="*/ 335 w 335"/>
                    <a:gd name="T18" fmla="*/ 38 h 38"/>
                  </a:gdLst>
                  <a:ahLst/>
                  <a:cxnLst>
                    <a:cxn ang="T10">
                      <a:pos x="T0" y="T1"/>
                    </a:cxn>
                    <a:cxn ang="T11">
                      <a:pos x="T2" y="T3"/>
                    </a:cxn>
                    <a:cxn ang="T12">
                      <a:pos x="T4" y="T5"/>
                    </a:cxn>
                    <a:cxn ang="T13">
                      <a:pos x="T6" y="T7"/>
                    </a:cxn>
                    <a:cxn ang="T14">
                      <a:pos x="T8" y="T9"/>
                    </a:cxn>
                  </a:cxnLst>
                  <a:rect l="T15" t="T16" r="T17" b="T18"/>
                  <a:pathLst>
                    <a:path w="335" h="38">
                      <a:moveTo>
                        <a:pt x="0" y="38"/>
                      </a:moveTo>
                      <a:lnTo>
                        <a:pt x="40" y="0"/>
                      </a:lnTo>
                      <a:lnTo>
                        <a:pt x="296" y="0"/>
                      </a:lnTo>
                      <a:lnTo>
                        <a:pt x="335" y="38"/>
                      </a:lnTo>
                      <a:lnTo>
                        <a:pt x="0" y="38"/>
                      </a:lnTo>
                      <a:close/>
                    </a:path>
                  </a:pathLst>
                </a:custGeom>
                <a:solidFill>
                  <a:srgbClr val="000000"/>
                </a:solidFill>
                <a:ln w="9525">
                  <a:noFill/>
                  <a:round/>
                </a:ln>
              </p:spPr>
              <p:txBody>
                <a:bodyPr/>
                <a:lstStyle/>
                <a:p>
                  <a:endParaRPr lang="zh-CN" altLang="en-US"/>
                </a:p>
              </p:txBody>
            </p:sp>
            <p:sp>
              <p:nvSpPr>
                <p:cNvPr id="71019" name="Freeform 116"/>
                <p:cNvSpPr/>
                <p:nvPr/>
              </p:nvSpPr>
              <p:spPr bwMode="auto">
                <a:xfrm>
                  <a:off x="109" y="1841"/>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 name="T10" fmla="*/ 0 60000 65536"/>
                    <a:gd name="T11" fmla="*/ 0 60000 65536"/>
                    <a:gd name="T12" fmla="*/ 0 60000 65536"/>
                    <a:gd name="T13" fmla="*/ 0 60000 65536"/>
                    <a:gd name="T14" fmla="*/ 0 60000 65536"/>
                    <a:gd name="T15" fmla="*/ 0 w 335"/>
                    <a:gd name="T16" fmla="*/ 0 h 38"/>
                    <a:gd name="T17" fmla="*/ 335 w 335"/>
                    <a:gd name="T18" fmla="*/ 38 h 38"/>
                  </a:gdLst>
                  <a:ahLst/>
                  <a:cxnLst>
                    <a:cxn ang="T10">
                      <a:pos x="T0" y="T1"/>
                    </a:cxn>
                    <a:cxn ang="T11">
                      <a:pos x="T2" y="T3"/>
                    </a:cxn>
                    <a:cxn ang="T12">
                      <a:pos x="T4" y="T5"/>
                    </a:cxn>
                    <a:cxn ang="T13">
                      <a:pos x="T6" y="T7"/>
                    </a:cxn>
                    <a:cxn ang="T14">
                      <a:pos x="T8" y="T9"/>
                    </a:cxn>
                  </a:cxnLst>
                  <a:rect l="T15" t="T16" r="T17" b="T18"/>
                  <a:pathLst>
                    <a:path w="335" h="38">
                      <a:moveTo>
                        <a:pt x="0" y="38"/>
                      </a:moveTo>
                      <a:lnTo>
                        <a:pt x="40" y="0"/>
                      </a:lnTo>
                      <a:lnTo>
                        <a:pt x="296" y="0"/>
                      </a:lnTo>
                      <a:lnTo>
                        <a:pt x="335" y="38"/>
                      </a:lnTo>
                      <a:lnTo>
                        <a:pt x="0" y="38"/>
                      </a:lnTo>
                      <a:close/>
                    </a:path>
                  </a:pathLst>
                </a:custGeom>
                <a:solidFill>
                  <a:srgbClr val="000000"/>
                </a:solidFill>
                <a:ln w="9525">
                  <a:noFill/>
                  <a:round/>
                </a:ln>
              </p:spPr>
              <p:txBody>
                <a:bodyPr/>
                <a:lstStyle/>
                <a:p>
                  <a:endParaRPr lang="zh-CN" altLang="en-US"/>
                </a:p>
              </p:txBody>
            </p:sp>
            <p:sp>
              <p:nvSpPr>
                <p:cNvPr id="71020" name="Rectangle 117"/>
                <p:cNvSpPr>
                  <a:spLocks noChangeArrowheads="1"/>
                </p:cNvSpPr>
                <p:nvPr/>
              </p:nvSpPr>
              <p:spPr bwMode="auto">
                <a:xfrm>
                  <a:off x="112" y="1876"/>
                  <a:ext cx="330" cy="15"/>
                </a:xfrm>
                <a:prstGeom prst="rect">
                  <a:avLst/>
                </a:prstGeom>
                <a:solidFill>
                  <a:srgbClr val="000000"/>
                </a:solidFill>
                <a:ln w="9525">
                  <a:noFill/>
                  <a:miter lim="800000"/>
                </a:ln>
              </p:spPr>
              <p:txBody>
                <a:bodyPr/>
                <a:lstStyle/>
                <a:p>
                  <a:endParaRPr lang="zh-CN" altLang="en-US"/>
                </a:p>
              </p:txBody>
            </p:sp>
          </p:grpSp>
        </p:grpSp>
        <p:grpSp>
          <p:nvGrpSpPr>
            <p:cNvPr id="70996" name="Group 118"/>
            <p:cNvGrpSpPr/>
            <p:nvPr/>
          </p:nvGrpSpPr>
          <p:grpSpPr bwMode="auto">
            <a:xfrm>
              <a:off x="101" y="1539"/>
              <a:ext cx="335" cy="346"/>
              <a:chOff x="101" y="1539"/>
              <a:chExt cx="335" cy="346"/>
            </a:xfrm>
          </p:grpSpPr>
          <p:sp>
            <p:nvSpPr>
              <p:cNvPr id="70997" name="Freeform 119"/>
              <p:cNvSpPr/>
              <p:nvPr/>
            </p:nvSpPr>
            <p:spPr bwMode="auto">
              <a:xfrm>
                <a:off x="109" y="1718"/>
                <a:ext cx="316" cy="34"/>
              </a:xfrm>
              <a:custGeom>
                <a:avLst/>
                <a:gdLst>
                  <a:gd name="T0" fmla="*/ 0 w 316"/>
                  <a:gd name="T1" fmla="*/ 34 h 34"/>
                  <a:gd name="T2" fmla="*/ 38 w 316"/>
                  <a:gd name="T3" fmla="*/ 0 h 34"/>
                  <a:gd name="T4" fmla="*/ 279 w 316"/>
                  <a:gd name="T5" fmla="*/ 0 h 34"/>
                  <a:gd name="T6" fmla="*/ 316 w 316"/>
                  <a:gd name="T7" fmla="*/ 34 h 34"/>
                  <a:gd name="T8" fmla="*/ 0 w 316"/>
                  <a:gd name="T9" fmla="*/ 34 h 34"/>
                  <a:gd name="T10" fmla="*/ 0 60000 65536"/>
                  <a:gd name="T11" fmla="*/ 0 60000 65536"/>
                  <a:gd name="T12" fmla="*/ 0 60000 65536"/>
                  <a:gd name="T13" fmla="*/ 0 60000 65536"/>
                  <a:gd name="T14" fmla="*/ 0 60000 65536"/>
                  <a:gd name="T15" fmla="*/ 0 w 316"/>
                  <a:gd name="T16" fmla="*/ 0 h 34"/>
                  <a:gd name="T17" fmla="*/ 316 w 316"/>
                  <a:gd name="T18" fmla="*/ 34 h 34"/>
                </a:gdLst>
                <a:ahLst/>
                <a:cxnLst>
                  <a:cxn ang="T10">
                    <a:pos x="T0" y="T1"/>
                  </a:cxn>
                  <a:cxn ang="T11">
                    <a:pos x="T2" y="T3"/>
                  </a:cxn>
                  <a:cxn ang="T12">
                    <a:pos x="T4" y="T5"/>
                  </a:cxn>
                  <a:cxn ang="T13">
                    <a:pos x="T6" y="T7"/>
                  </a:cxn>
                  <a:cxn ang="T14">
                    <a:pos x="T8" y="T9"/>
                  </a:cxn>
                </a:cxnLst>
                <a:rect l="T15" t="T16" r="T17" b="T18"/>
                <a:pathLst>
                  <a:path w="316" h="34">
                    <a:moveTo>
                      <a:pt x="0" y="34"/>
                    </a:moveTo>
                    <a:lnTo>
                      <a:pt x="38" y="0"/>
                    </a:lnTo>
                    <a:lnTo>
                      <a:pt x="279" y="0"/>
                    </a:lnTo>
                    <a:lnTo>
                      <a:pt x="316" y="34"/>
                    </a:lnTo>
                    <a:lnTo>
                      <a:pt x="0" y="34"/>
                    </a:lnTo>
                    <a:close/>
                  </a:path>
                </a:pathLst>
              </a:custGeom>
              <a:solidFill>
                <a:srgbClr val="C9C9B6"/>
              </a:solidFill>
              <a:ln w="9525">
                <a:noFill/>
                <a:round/>
              </a:ln>
            </p:spPr>
            <p:txBody>
              <a:bodyPr/>
              <a:lstStyle/>
              <a:p>
                <a:endParaRPr lang="zh-CN" altLang="en-US"/>
              </a:p>
            </p:txBody>
          </p:sp>
          <p:sp>
            <p:nvSpPr>
              <p:cNvPr id="70998" name="Freeform 120"/>
              <p:cNvSpPr/>
              <p:nvPr/>
            </p:nvSpPr>
            <p:spPr bwMode="auto">
              <a:xfrm>
                <a:off x="109" y="1718"/>
                <a:ext cx="316" cy="34"/>
              </a:xfrm>
              <a:custGeom>
                <a:avLst/>
                <a:gdLst>
                  <a:gd name="T0" fmla="*/ 0 w 316"/>
                  <a:gd name="T1" fmla="*/ 34 h 34"/>
                  <a:gd name="T2" fmla="*/ 38 w 316"/>
                  <a:gd name="T3" fmla="*/ 0 h 34"/>
                  <a:gd name="T4" fmla="*/ 279 w 316"/>
                  <a:gd name="T5" fmla="*/ 0 h 34"/>
                  <a:gd name="T6" fmla="*/ 316 w 316"/>
                  <a:gd name="T7" fmla="*/ 34 h 34"/>
                  <a:gd name="T8" fmla="*/ 0 w 316"/>
                  <a:gd name="T9" fmla="*/ 34 h 34"/>
                  <a:gd name="T10" fmla="*/ 0 60000 65536"/>
                  <a:gd name="T11" fmla="*/ 0 60000 65536"/>
                  <a:gd name="T12" fmla="*/ 0 60000 65536"/>
                  <a:gd name="T13" fmla="*/ 0 60000 65536"/>
                  <a:gd name="T14" fmla="*/ 0 60000 65536"/>
                  <a:gd name="T15" fmla="*/ 0 w 316"/>
                  <a:gd name="T16" fmla="*/ 0 h 34"/>
                  <a:gd name="T17" fmla="*/ 316 w 316"/>
                  <a:gd name="T18" fmla="*/ 34 h 34"/>
                </a:gdLst>
                <a:ahLst/>
                <a:cxnLst>
                  <a:cxn ang="T10">
                    <a:pos x="T0" y="T1"/>
                  </a:cxn>
                  <a:cxn ang="T11">
                    <a:pos x="T2" y="T3"/>
                  </a:cxn>
                  <a:cxn ang="T12">
                    <a:pos x="T4" y="T5"/>
                  </a:cxn>
                  <a:cxn ang="T13">
                    <a:pos x="T6" y="T7"/>
                  </a:cxn>
                  <a:cxn ang="T14">
                    <a:pos x="T8" y="T9"/>
                  </a:cxn>
                </a:cxnLst>
                <a:rect l="T15" t="T16" r="T17" b="T18"/>
                <a:pathLst>
                  <a:path w="316" h="34">
                    <a:moveTo>
                      <a:pt x="0" y="34"/>
                    </a:moveTo>
                    <a:lnTo>
                      <a:pt x="38" y="0"/>
                    </a:lnTo>
                    <a:lnTo>
                      <a:pt x="279" y="0"/>
                    </a:lnTo>
                    <a:lnTo>
                      <a:pt x="316" y="34"/>
                    </a:lnTo>
                    <a:lnTo>
                      <a:pt x="0" y="34"/>
                    </a:lnTo>
                    <a:close/>
                  </a:path>
                </a:pathLst>
              </a:custGeom>
              <a:solidFill>
                <a:srgbClr val="C9C9B6"/>
              </a:solidFill>
              <a:ln w="9525">
                <a:noFill/>
                <a:round/>
              </a:ln>
            </p:spPr>
            <p:txBody>
              <a:bodyPr/>
              <a:lstStyle/>
              <a:p>
                <a:endParaRPr lang="zh-CN" altLang="en-US"/>
              </a:p>
            </p:txBody>
          </p:sp>
          <p:sp>
            <p:nvSpPr>
              <p:cNvPr id="70999" name="Freeform 121"/>
              <p:cNvSpPr/>
              <p:nvPr/>
            </p:nvSpPr>
            <p:spPr bwMode="auto">
              <a:xfrm>
                <a:off x="157" y="1539"/>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 name="T10" fmla="*/ 0 60000 65536"/>
                  <a:gd name="T11" fmla="*/ 0 60000 65536"/>
                  <a:gd name="T12" fmla="*/ 0 60000 65536"/>
                  <a:gd name="T13" fmla="*/ 0 60000 65536"/>
                  <a:gd name="T14" fmla="*/ 0 60000 65536"/>
                  <a:gd name="T15" fmla="*/ 0 w 223"/>
                  <a:gd name="T16" fmla="*/ 0 h 23"/>
                  <a:gd name="T17" fmla="*/ 223 w 223"/>
                  <a:gd name="T18" fmla="*/ 23 h 23"/>
                </a:gdLst>
                <a:ahLst/>
                <a:cxnLst>
                  <a:cxn ang="T10">
                    <a:pos x="T0" y="T1"/>
                  </a:cxn>
                  <a:cxn ang="T11">
                    <a:pos x="T2" y="T3"/>
                  </a:cxn>
                  <a:cxn ang="T12">
                    <a:pos x="T4" y="T5"/>
                  </a:cxn>
                  <a:cxn ang="T13">
                    <a:pos x="T6" y="T7"/>
                  </a:cxn>
                  <a:cxn ang="T14">
                    <a:pos x="T8" y="T9"/>
                  </a:cxn>
                </a:cxnLst>
                <a:rect l="T15" t="T16" r="T17" b="T18"/>
                <a:pathLst>
                  <a:path w="223" h="23">
                    <a:moveTo>
                      <a:pt x="0" y="23"/>
                    </a:moveTo>
                    <a:lnTo>
                      <a:pt x="27" y="0"/>
                    </a:lnTo>
                    <a:lnTo>
                      <a:pt x="196" y="0"/>
                    </a:lnTo>
                    <a:lnTo>
                      <a:pt x="223" y="23"/>
                    </a:lnTo>
                    <a:lnTo>
                      <a:pt x="0" y="23"/>
                    </a:lnTo>
                    <a:close/>
                  </a:path>
                </a:pathLst>
              </a:custGeom>
              <a:solidFill>
                <a:srgbClr val="C9C9B6"/>
              </a:solidFill>
              <a:ln w="9525">
                <a:noFill/>
                <a:round/>
              </a:ln>
            </p:spPr>
            <p:txBody>
              <a:bodyPr/>
              <a:lstStyle/>
              <a:p>
                <a:endParaRPr lang="zh-CN" altLang="en-US"/>
              </a:p>
            </p:txBody>
          </p:sp>
          <p:sp>
            <p:nvSpPr>
              <p:cNvPr id="71000" name="Freeform 122"/>
              <p:cNvSpPr/>
              <p:nvPr/>
            </p:nvSpPr>
            <p:spPr bwMode="auto">
              <a:xfrm>
                <a:off x="157" y="1539"/>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 name="T10" fmla="*/ 0 60000 65536"/>
                  <a:gd name="T11" fmla="*/ 0 60000 65536"/>
                  <a:gd name="T12" fmla="*/ 0 60000 65536"/>
                  <a:gd name="T13" fmla="*/ 0 60000 65536"/>
                  <a:gd name="T14" fmla="*/ 0 60000 65536"/>
                  <a:gd name="T15" fmla="*/ 0 w 223"/>
                  <a:gd name="T16" fmla="*/ 0 h 23"/>
                  <a:gd name="T17" fmla="*/ 223 w 223"/>
                  <a:gd name="T18" fmla="*/ 23 h 23"/>
                </a:gdLst>
                <a:ahLst/>
                <a:cxnLst>
                  <a:cxn ang="T10">
                    <a:pos x="T0" y="T1"/>
                  </a:cxn>
                  <a:cxn ang="T11">
                    <a:pos x="T2" y="T3"/>
                  </a:cxn>
                  <a:cxn ang="T12">
                    <a:pos x="T4" y="T5"/>
                  </a:cxn>
                  <a:cxn ang="T13">
                    <a:pos x="T6" y="T7"/>
                  </a:cxn>
                  <a:cxn ang="T14">
                    <a:pos x="T8" y="T9"/>
                  </a:cxn>
                </a:cxnLst>
                <a:rect l="T15" t="T16" r="T17" b="T18"/>
                <a:pathLst>
                  <a:path w="223" h="23">
                    <a:moveTo>
                      <a:pt x="0" y="23"/>
                    </a:moveTo>
                    <a:lnTo>
                      <a:pt x="27" y="0"/>
                    </a:lnTo>
                    <a:lnTo>
                      <a:pt x="196" y="0"/>
                    </a:lnTo>
                    <a:lnTo>
                      <a:pt x="223" y="23"/>
                    </a:lnTo>
                    <a:lnTo>
                      <a:pt x="0" y="23"/>
                    </a:lnTo>
                    <a:close/>
                  </a:path>
                </a:pathLst>
              </a:custGeom>
              <a:solidFill>
                <a:srgbClr val="C9C9B6"/>
              </a:solidFill>
              <a:ln w="9525">
                <a:noFill/>
                <a:round/>
              </a:ln>
            </p:spPr>
            <p:txBody>
              <a:bodyPr/>
              <a:lstStyle/>
              <a:p>
                <a:endParaRPr lang="zh-CN" altLang="en-US"/>
              </a:p>
            </p:txBody>
          </p:sp>
          <p:sp>
            <p:nvSpPr>
              <p:cNvPr id="71001" name="Rectangle 123"/>
              <p:cNvSpPr>
                <a:spLocks noChangeArrowheads="1"/>
              </p:cNvSpPr>
              <p:nvPr/>
            </p:nvSpPr>
            <p:spPr bwMode="auto">
              <a:xfrm>
                <a:off x="157" y="1562"/>
                <a:ext cx="223" cy="175"/>
              </a:xfrm>
              <a:prstGeom prst="rect">
                <a:avLst/>
              </a:prstGeom>
              <a:solidFill>
                <a:srgbClr val="B7B79D"/>
              </a:solidFill>
              <a:ln w="9525">
                <a:noFill/>
                <a:miter lim="800000"/>
              </a:ln>
            </p:spPr>
            <p:txBody>
              <a:bodyPr/>
              <a:lstStyle/>
              <a:p>
                <a:endParaRPr lang="zh-CN" altLang="en-US"/>
              </a:p>
            </p:txBody>
          </p:sp>
          <p:sp>
            <p:nvSpPr>
              <p:cNvPr id="71002" name="Rectangle 124"/>
              <p:cNvSpPr>
                <a:spLocks noChangeArrowheads="1"/>
              </p:cNvSpPr>
              <p:nvPr/>
            </p:nvSpPr>
            <p:spPr bwMode="auto">
              <a:xfrm>
                <a:off x="112" y="1750"/>
                <a:ext cx="313" cy="78"/>
              </a:xfrm>
              <a:prstGeom prst="rect">
                <a:avLst/>
              </a:prstGeom>
              <a:solidFill>
                <a:srgbClr val="B7B79D"/>
              </a:solidFill>
              <a:ln w="9525">
                <a:noFill/>
                <a:miter lim="800000"/>
              </a:ln>
            </p:spPr>
            <p:txBody>
              <a:bodyPr/>
              <a:lstStyle/>
              <a:p>
                <a:endParaRPr lang="zh-CN" altLang="en-US"/>
              </a:p>
            </p:txBody>
          </p:sp>
          <p:sp>
            <p:nvSpPr>
              <p:cNvPr id="71003" name="Rectangle 125"/>
              <p:cNvSpPr>
                <a:spLocks noChangeArrowheads="1"/>
              </p:cNvSpPr>
              <p:nvPr/>
            </p:nvSpPr>
            <p:spPr bwMode="auto">
              <a:xfrm>
                <a:off x="178" y="1583"/>
                <a:ext cx="181" cy="135"/>
              </a:xfrm>
              <a:prstGeom prst="rect">
                <a:avLst/>
              </a:prstGeom>
              <a:solidFill>
                <a:srgbClr val="FFFFFF"/>
              </a:solidFill>
              <a:ln w="9525">
                <a:noFill/>
                <a:miter lim="800000"/>
              </a:ln>
            </p:spPr>
            <p:txBody>
              <a:bodyPr/>
              <a:lstStyle/>
              <a:p>
                <a:endParaRPr lang="zh-CN" altLang="en-US"/>
              </a:p>
            </p:txBody>
          </p:sp>
          <p:sp>
            <p:nvSpPr>
              <p:cNvPr id="71004" name="Line 126"/>
              <p:cNvSpPr>
                <a:spLocks noChangeShapeType="1"/>
              </p:cNvSpPr>
              <p:nvPr/>
            </p:nvSpPr>
            <p:spPr bwMode="auto">
              <a:xfrm flipH="1">
                <a:off x="326" y="1779"/>
                <a:ext cx="75" cy="1"/>
              </a:xfrm>
              <a:prstGeom prst="line">
                <a:avLst/>
              </a:prstGeom>
              <a:noFill/>
              <a:ln w="9525">
                <a:solidFill>
                  <a:srgbClr val="000000"/>
                </a:solidFill>
                <a:round/>
              </a:ln>
            </p:spPr>
            <p:txBody>
              <a:bodyPr/>
              <a:lstStyle/>
              <a:p>
                <a:endParaRPr lang="zh-CN" altLang="en-US"/>
              </a:p>
            </p:txBody>
          </p:sp>
          <p:grpSp>
            <p:nvGrpSpPr>
              <p:cNvPr id="71005" name="Group 127"/>
              <p:cNvGrpSpPr/>
              <p:nvPr/>
            </p:nvGrpSpPr>
            <p:grpSpPr bwMode="auto">
              <a:xfrm>
                <a:off x="101" y="1834"/>
                <a:ext cx="335" cy="51"/>
                <a:chOff x="101" y="1834"/>
                <a:chExt cx="335" cy="51"/>
              </a:xfrm>
            </p:grpSpPr>
            <p:sp>
              <p:nvSpPr>
                <p:cNvPr id="71006" name="Freeform 128"/>
                <p:cNvSpPr/>
                <p:nvPr/>
              </p:nvSpPr>
              <p:spPr bwMode="auto">
                <a:xfrm>
                  <a:off x="101" y="1834"/>
                  <a:ext cx="335" cy="38"/>
                </a:xfrm>
                <a:custGeom>
                  <a:avLst/>
                  <a:gdLst>
                    <a:gd name="T0" fmla="*/ 0 w 335"/>
                    <a:gd name="T1" fmla="*/ 38 h 38"/>
                    <a:gd name="T2" fmla="*/ 39 w 335"/>
                    <a:gd name="T3" fmla="*/ 0 h 38"/>
                    <a:gd name="T4" fmla="*/ 295 w 335"/>
                    <a:gd name="T5" fmla="*/ 0 h 38"/>
                    <a:gd name="T6" fmla="*/ 335 w 335"/>
                    <a:gd name="T7" fmla="*/ 38 h 38"/>
                    <a:gd name="T8" fmla="*/ 0 w 335"/>
                    <a:gd name="T9" fmla="*/ 38 h 38"/>
                    <a:gd name="T10" fmla="*/ 0 60000 65536"/>
                    <a:gd name="T11" fmla="*/ 0 60000 65536"/>
                    <a:gd name="T12" fmla="*/ 0 60000 65536"/>
                    <a:gd name="T13" fmla="*/ 0 60000 65536"/>
                    <a:gd name="T14" fmla="*/ 0 60000 65536"/>
                    <a:gd name="T15" fmla="*/ 0 w 335"/>
                    <a:gd name="T16" fmla="*/ 0 h 38"/>
                    <a:gd name="T17" fmla="*/ 335 w 335"/>
                    <a:gd name="T18" fmla="*/ 38 h 38"/>
                  </a:gdLst>
                  <a:ahLst/>
                  <a:cxnLst>
                    <a:cxn ang="T10">
                      <a:pos x="T0" y="T1"/>
                    </a:cxn>
                    <a:cxn ang="T11">
                      <a:pos x="T2" y="T3"/>
                    </a:cxn>
                    <a:cxn ang="T12">
                      <a:pos x="T4" y="T5"/>
                    </a:cxn>
                    <a:cxn ang="T13">
                      <a:pos x="T6" y="T7"/>
                    </a:cxn>
                    <a:cxn ang="T14">
                      <a:pos x="T8" y="T9"/>
                    </a:cxn>
                  </a:cxnLst>
                  <a:rect l="T15" t="T16" r="T17" b="T18"/>
                  <a:pathLst>
                    <a:path w="335" h="38">
                      <a:moveTo>
                        <a:pt x="0" y="38"/>
                      </a:moveTo>
                      <a:lnTo>
                        <a:pt x="39" y="0"/>
                      </a:lnTo>
                      <a:lnTo>
                        <a:pt x="295" y="0"/>
                      </a:lnTo>
                      <a:lnTo>
                        <a:pt x="335" y="38"/>
                      </a:lnTo>
                      <a:lnTo>
                        <a:pt x="0" y="38"/>
                      </a:lnTo>
                      <a:close/>
                    </a:path>
                  </a:pathLst>
                </a:custGeom>
                <a:solidFill>
                  <a:srgbClr val="C9C9B6"/>
                </a:solidFill>
                <a:ln w="9525">
                  <a:noFill/>
                  <a:round/>
                </a:ln>
              </p:spPr>
              <p:txBody>
                <a:bodyPr/>
                <a:lstStyle/>
                <a:p>
                  <a:endParaRPr lang="zh-CN" altLang="en-US"/>
                </a:p>
              </p:txBody>
            </p:sp>
            <p:sp>
              <p:nvSpPr>
                <p:cNvPr id="71007" name="Freeform 129"/>
                <p:cNvSpPr/>
                <p:nvPr/>
              </p:nvSpPr>
              <p:spPr bwMode="auto">
                <a:xfrm>
                  <a:off x="101" y="1834"/>
                  <a:ext cx="335" cy="38"/>
                </a:xfrm>
                <a:custGeom>
                  <a:avLst/>
                  <a:gdLst>
                    <a:gd name="T0" fmla="*/ 0 w 335"/>
                    <a:gd name="T1" fmla="*/ 38 h 38"/>
                    <a:gd name="T2" fmla="*/ 39 w 335"/>
                    <a:gd name="T3" fmla="*/ 0 h 38"/>
                    <a:gd name="T4" fmla="*/ 295 w 335"/>
                    <a:gd name="T5" fmla="*/ 0 h 38"/>
                    <a:gd name="T6" fmla="*/ 335 w 335"/>
                    <a:gd name="T7" fmla="*/ 38 h 38"/>
                    <a:gd name="T8" fmla="*/ 0 w 335"/>
                    <a:gd name="T9" fmla="*/ 38 h 38"/>
                    <a:gd name="T10" fmla="*/ 0 60000 65536"/>
                    <a:gd name="T11" fmla="*/ 0 60000 65536"/>
                    <a:gd name="T12" fmla="*/ 0 60000 65536"/>
                    <a:gd name="T13" fmla="*/ 0 60000 65536"/>
                    <a:gd name="T14" fmla="*/ 0 60000 65536"/>
                    <a:gd name="T15" fmla="*/ 0 w 335"/>
                    <a:gd name="T16" fmla="*/ 0 h 38"/>
                    <a:gd name="T17" fmla="*/ 335 w 335"/>
                    <a:gd name="T18" fmla="*/ 38 h 38"/>
                  </a:gdLst>
                  <a:ahLst/>
                  <a:cxnLst>
                    <a:cxn ang="T10">
                      <a:pos x="T0" y="T1"/>
                    </a:cxn>
                    <a:cxn ang="T11">
                      <a:pos x="T2" y="T3"/>
                    </a:cxn>
                    <a:cxn ang="T12">
                      <a:pos x="T4" y="T5"/>
                    </a:cxn>
                    <a:cxn ang="T13">
                      <a:pos x="T6" y="T7"/>
                    </a:cxn>
                    <a:cxn ang="T14">
                      <a:pos x="T8" y="T9"/>
                    </a:cxn>
                  </a:cxnLst>
                  <a:rect l="T15" t="T16" r="T17" b="T18"/>
                  <a:pathLst>
                    <a:path w="335" h="38">
                      <a:moveTo>
                        <a:pt x="0" y="38"/>
                      </a:moveTo>
                      <a:lnTo>
                        <a:pt x="39" y="0"/>
                      </a:lnTo>
                      <a:lnTo>
                        <a:pt x="295" y="0"/>
                      </a:lnTo>
                      <a:lnTo>
                        <a:pt x="335" y="38"/>
                      </a:lnTo>
                      <a:lnTo>
                        <a:pt x="0" y="38"/>
                      </a:lnTo>
                      <a:close/>
                    </a:path>
                  </a:pathLst>
                </a:custGeom>
                <a:solidFill>
                  <a:srgbClr val="C9C9B6"/>
                </a:solidFill>
                <a:ln w="9525">
                  <a:noFill/>
                  <a:round/>
                </a:ln>
              </p:spPr>
              <p:txBody>
                <a:bodyPr/>
                <a:lstStyle/>
                <a:p>
                  <a:endParaRPr lang="zh-CN" altLang="en-US"/>
                </a:p>
              </p:txBody>
            </p:sp>
            <p:sp>
              <p:nvSpPr>
                <p:cNvPr id="71008" name="Rectangle 130"/>
                <p:cNvSpPr>
                  <a:spLocks noChangeArrowheads="1"/>
                </p:cNvSpPr>
                <p:nvPr/>
              </p:nvSpPr>
              <p:spPr bwMode="auto">
                <a:xfrm>
                  <a:off x="103" y="1870"/>
                  <a:ext cx="331" cy="15"/>
                </a:xfrm>
                <a:prstGeom prst="rect">
                  <a:avLst/>
                </a:prstGeom>
                <a:solidFill>
                  <a:srgbClr val="BAB79D"/>
                </a:solidFill>
                <a:ln w="9525">
                  <a:noFill/>
                  <a:miter lim="800000"/>
                </a:ln>
              </p:spPr>
              <p:txBody>
                <a:bodyPr/>
                <a:lstStyle/>
                <a:p>
                  <a:endParaRPr lang="zh-CN" altLang="en-US"/>
                </a:p>
              </p:txBody>
            </p:sp>
          </p:grpSp>
        </p:grpSp>
      </p:grpSp>
      <p:grpSp>
        <p:nvGrpSpPr>
          <p:cNvPr id="70683" name="Group 131"/>
          <p:cNvGrpSpPr/>
          <p:nvPr/>
        </p:nvGrpSpPr>
        <p:grpSpPr bwMode="auto">
          <a:xfrm>
            <a:off x="8158163" y="3657600"/>
            <a:ext cx="506412" cy="514350"/>
            <a:chOff x="5237" y="2322"/>
            <a:chExt cx="343" cy="352"/>
          </a:xfrm>
        </p:grpSpPr>
        <p:grpSp>
          <p:nvGrpSpPr>
            <p:cNvPr id="70969" name="Group 132"/>
            <p:cNvGrpSpPr/>
            <p:nvPr/>
          </p:nvGrpSpPr>
          <p:grpSpPr bwMode="auto">
            <a:xfrm>
              <a:off x="5245" y="2328"/>
              <a:ext cx="335" cy="346"/>
              <a:chOff x="5245" y="2328"/>
              <a:chExt cx="335" cy="346"/>
            </a:xfrm>
          </p:grpSpPr>
          <p:sp>
            <p:nvSpPr>
              <p:cNvPr id="70983" name="Freeform 133"/>
              <p:cNvSpPr/>
              <p:nvPr/>
            </p:nvSpPr>
            <p:spPr bwMode="auto">
              <a:xfrm>
                <a:off x="5254" y="2508"/>
                <a:ext cx="316" cy="33"/>
              </a:xfrm>
              <a:custGeom>
                <a:avLst/>
                <a:gdLst>
                  <a:gd name="T0" fmla="*/ 0 w 316"/>
                  <a:gd name="T1" fmla="*/ 33 h 33"/>
                  <a:gd name="T2" fmla="*/ 37 w 316"/>
                  <a:gd name="T3" fmla="*/ 0 h 33"/>
                  <a:gd name="T4" fmla="*/ 278 w 316"/>
                  <a:gd name="T5" fmla="*/ 0 h 33"/>
                  <a:gd name="T6" fmla="*/ 316 w 316"/>
                  <a:gd name="T7" fmla="*/ 33 h 33"/>
                  <a:gd name="T8" fmla="*/ 0 w 316"/>
                  <a:gd name="T9" fmla="*/ 33 h 33"/>
                  <a:gd name="T10" fmla="*/ 0 60000 65536"/>
                  <a:gd name="T11" fmla="*/ 0 60000 65536"/>
                  <a:gd name="T12" fmla="*/ 0 60000 65536"/>
                  <a:gd name="T13" fmla="*/ 0 60000 65536"/>
                  <a:gd name="T14" fmla="*/ 0 60000 65536"/>
                  <a:gd name="T15" fmla="*/ 0 w 316"/>
                  <a:gd name="T16" fmla="*/ 0 h 33"/>
                  <a:gd name="T17" fmla="*/ 316 w 316"/>
                  <a:gd name="T18" fmla="*/ 33 h 33"/>
                </a:gdLst>
                <a:ahLst/>
                <a:cxnLst>
                  <a:cxn ang="T10">
                    <a:pos x="T0" y="T1"/>
                  </a:cxn>
                  <a:cxn ang="T11">
                    <a:pos x="T2" y="T3"/>
                  </a:cxn>
                  <a:cxn ang="T12">
                    <a:pos x="T4" y="T5"/>
                  </a:cxn>
                  <a:cxn ang="T13">
                    <a:pos x="T6" y="T7"/>
                  </a:cxn>
                  <a:cxn ang="T14">
                    <a:pos x="T8" y="T9"/>
                  </a:cxn>
                </a:cxnLst>
                <a:rect l="T15" t="T16" r="T17" b="T18"/>
                <a:pathLst>
                  <a:path w="316" h="33">
                    <a:moveTo>
                      <a:pt x="0" y="33"/>
                    </a:moveTo>
                    <a:lnTo>
                      <a:pt x="37" y="0"/>
                    </a:lnTo>
                    <a:lnTo>
                      <a:pt x="278" y="0"/>
                    </a:lnTo>
                    <a:lnTo>
                      <a:pt x="316" y="33"/>
                    </a:lnTo>
                    <a:lnTo>
                      <a:pt x="0" y="33"/>
                    </a:lnTo>
                    <a:close/>
                  </a:path>
                </a:pathLst>
              </a:custGeom>
              <a:solidFill>
                <a:srgbClr val="000000"/>
              </a:solidFill>
              <a:ln w="9525">
                <a:noFill/>
                <a:round/>
              </a:ln>
            </p:spPr>
            <p:txBody>
              <a:bodyPr/>
              <a:lstStyle/>
              <a:p>
                <a:endParaRPr lang="zh-CN" altLang="en-US"/>
              </a:p>
            </p:txBody>
          </p:sp>
          <p:sp>
            <p:nvSpPr>
              <p:cNvPr id="70984" name="Freeform 134"/>
              <p:cNvSpPr/>
              <p:nvPr/>
            </p:nvSpPr>
            <p:spPr bwMode="auto">
              <a:xfrm>
                <a:off x="5254" y="2508"/>
                <a:ext cx="316" cy="33"/>
              </a:xfrm>
              <a:custGeom>
                <a:avLst/>
                <a:gdLst>
                  <a:gd name="T0" fmla="*/ 0 w 316"/>
                  <a:gd name="T1" fmla="*/ 33 h 33"/>
                  <a:gd name="T2" fmla="*/ 37 w 316"/>
                  <a:gd name="T3" fmla="*/ 0 h 33"/>
                  <a:gd name="T4" fmla="*/ 278 w 316"/>
                  <a:gd name="T5" fmla="*/ 0 h 33"/>
                  <a:gd name="T6" fmla="*/ 316 w 316"/>
                  <a:gd name="T7" fmla="*/ 33 h 33"/>
                  <a:gd name="T8" fmla="*/ 0 w 316"/>
                  <a:gd name="T9" fmla="*/ 33 h 33"/>
                  <a:gd name="T10" fmla="*/ 0 60000 65536"/>
                  <a:gd name="T11" fmla="*/ 0 60000 65536"/>
                  <a:gd name="T12" fmla="*/ 0 60000 65536"/>
                  <a:gd name="T13" fmla="*/ 0 60000 65536"/>
                  <a:gd name="T14" fmla="*/ 0 60000 65536"/>
                  <a:gd name="T15" fmla="*/ 0 w 316"/>
                  <a:gd name="T16" fmla="*/ 0 h 33"/>
                  <a:gd name="T17" fmla="*/ 316 w 316"/>
                  <a:gd name="T18" fmla="*/ 33 h 33"/>
                </a:gdLst>
                <a:ahLst/>
                <a:cxnLst>
                  <a:cxn ang="T10">
                    <a:pos x="T0" y="T1"/>
                  </a:cxn>
                  <a:cxn ang="T11">
                    <a:pos x="T2" y="T3"/>
                  </a:cxn>
                  <a:cxn ang="T12">
                    <a:pos x="T4" y="T5"/>
                  </a:cxn>
                  <a:cxn ang="T13">
                    <a:pos x="T6" y="T7"/>
                  </a:cxn>
                  <a:cxn ang="T14">
                    <a:pos x="T8" y="T9"/>
                  </a:cxn>
                </a:cxnLst>
                <a:rect l="T15" t="T16" r="T17" b="T18"/>
                <a:pathLst>
                  <a:path w="316" h="33">
                    <a:moveTo>
                      <a:pt x="0" y="33"/>
                    </a:moveTo>
                    <a:lnTo>
                      <a:pt x="37" y="0"/>
                    </a:lnTo>
                    <a:lnTo>
                      <a:pt x="278" y="0"/>
                    </a:lnTo>
                    <a:lnTo>
                      <a:pt x="316" y="33"/>
                    </a:lnTo>
                    <a:lnTo>
                      <a:pt x="0" y="33"/>
                    </a:lnTo>
                    <a:close/>
                  </a:path>
                </a:pathLst>
              </a:custGeom>
              <a:solidFill>
                <a:srgbClr val="000000"/>
              </a:solidFill>
              <a:ln w="9525">
                <a:noFill/>
                <a:round/>
              </a:ln>
            </p:spPr>
            <p:txBody>
              <a:bodyPr/>
              <a:lstStyle/>
              <a:p>
                <a:endParaRPr lang="zh-CN" altLang="en-US"/>
              </a:p>
            </p:txBody>
          </p:sp>
          <p:sp>
            <p:nvSpPr>
              <p:cNvPr id="70985" name="Freeform 135"/>
              <p:cNvSpPr/>
              <p:nvPr/>
            </p:nvSpPr>
            <p:spPr bwMode="auto">
              <a:xfrm>
                <a:off x="5301" y="2328"/>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 name="T10" fmla="*/ 0 60000 65536"/>
                  <a:gd name="T11" fmla="*/ 0 60000 65536"/>
                  <a:gd name="T12" fmla="*/ 0 60000 65536"/>
                  <a:gd name="T13" fmla="*/ 0 60000 65536"/>
                  <a:gd name="T14" fmla="*/ 0 60000 65536"/>
                  <a:gd name="T15" fmla="*/ 0 w 223"/>
                  <a:gd name="T16" fmla="*/ 0 h 23"/>
                  <a:gd name="T17" fmla="*/ 223 w 223"/>
                  <a:gd name="T18" fmla="*/ 23 h 23"/>
                </a:gdLst>
                <a:ahLst/>
                <a:cxnLst>
                  <a:cxn ang="T10">
                    <a:pos x="T0" y="T1"/>
                  </a:cxn>
                  <a:cxn ang="T11">
                    <a:pos x="T2" y="T3"/>
                  </a:cxn>
                  <a:cxn ang="T12">
                    <a:pos x="T4" y="T5"/>
                  </a:cxn>
                  <a:cxn ang="T13">
                    <a:pos x="T6" y="T7"/>
                  </a:cxn>
                  <a:cxn ang="T14">
                    <a:pos x="T8" y="T9"/>
                  </a:cxn>
                </a:cxnLst>
                <a:rect l="T15" t="T16" r="T17" b="T18"/>
                <a:pathLst>
                  <a:path w="223" h="23">
                    <a:moveTo>
                      <a:pt x="0" y="23"/>
                    </a:moveTo>
                    <a:lnTo>
                      <a:pt x="27" y="0"/>
                    </a:lnTo>
                    <a:lnTo>
                      <a:pt x="196" y="0"/>
                    </a:lnTo>
                    <a:lnTo>
                      <a:pt x="223" y="23"/>
                    </a:lnTo>
                    <a:lnTo>
                      <a:pt x="0" y="23"/>
                    </a:lnTo>
                    <a:close/>
                  </a:path>
                </a:pathLst>
              </a:custGeom>
              <a:solidFill>
                <a:srgbClr val="000000"/>
              </a:solidFill>
              <a:ln w="9525">
                <a:noFill/>
                <a:round/>
              </a:ln>
            </p:spPr>
            <p:txBody>
              <a:bodyPr/>
              <a:lstStyle/>
              <a:p>
                <a:endParaRPr lang="zh-CN" altLang="en-US"/>
              </a:p>
            </p:txBody>
          </p:sp>
          <p:sp>
            <p:nvSpPr>
              <p:cNvPr id="70986" name="Freeform 136"/>
              <p:cNvSpPr/>
              <p:nvPr/>
            </p:nvSpPr>
            <p:spPr bwMode="auto">
              <a:xfrm>
                <a:off x="5301" y="2328"/>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 name="T10" fmla="*/ 0 60000 65536"/>
                  <a:gd name="T11" fmla="*/ 0 60000 65536"/>
                  <a:gd name="T12" fmla="*/ 0 60000 65536"/>
                  <a:gd name="T13" fmla="*/ 0 60000 65536"/>
                  <a:gd name="T14" fmla="*/ 0 60000 65536"/>
                  <a:gd name="T15" fmla="*/ 0 w 223"/>
                  <a:gd name="T16" fmla="*/ 0 h 23"/>
                  <a:gd name="T17" fmla="*/ 223 w 223"/>
                  <a:gd name="T18" fmla="*/ 23 h 23"/>
                </a:gdLst>
                <a:ahLst/>
                <a:cxnLst>
                  <a:cxn ang="T10">
                    <a:pos x="T0" y="T1"/>
                  </a:cxn>
                  <a:cxn ang="T11">
                    <a:pos x="T2" y="T3"/>
                  </a:cxn>
                  <a:cxn ang="T12">
                    <a:pos x="T4" y="T5"/>
                  </a:cxn>
                  <a:cxn ang="T13">
                    <a:pos x="T6" y="T7"/>
                  </a:cxn>
                  <a:cxn ang="T14">
                    <a:pos x="T8" y="T9"/>
                  </a:cxn>
                </a:cxnLst>
                <a:rect l="T15" t="T16" r="T17" b="T18"/>
                <a:pathLst>
                  <a:path w="223" h="23">
                    <a:moveTo>
                      <a:pt x="0" y="23"/>
                    </a:moveTo>
                    <a:lnTo>
                      <a:pt x="27" y="0"/>
                    </a:lnTo>
                    <a:lnTo>
                      <a:pt x="196" y="0"/>
                    </a:lnTo>
                    <a:lnTo>
                      <a:pt x="223" y="23"/>
                    </a:lnTo>
                    <a:lnTo>
                      <a:pt x="0" y="23"/>
                    </a:lnTo>
                    <a:close/>
                  </a:path>
                </a:pathLst>
              </a:custGeom>
              <a:solidFill>
                <a:srgbClr val="000000"/>
              </a:solidFill>
              <a:ln w="9525">
                <a:noFill/>
                <a:round/>
              </a:ln>
            </p:spPr>
            <p:txBody>
              <a:bodyPr/>
              <a:lstStyle/>
              <a:p>
                <a:endParaRPr lang="zh-CN" altLang="en-US"/>
              </a:p>
            </p:txBody>
          </p:sp>
          <p:sp>
            <p:nvSpPr>
              <p:cNvPr id="70987" name="Rectangle 137"/>
              <p:cNvSpPr>
                <a:spLocks noChangeArrowheads="1"/>
              </p:cNvSpPr>
              <p:nvPr/>
            </p:nvSpPr>
            <p:spPr bwMode="auto">
              <a:xfrm>
                <a:off x="5301" y="2351"/>
                <a:ext cx="223" cy="176"/>
              </a:xfrm>
              <a:prstGeom prst="rect">
                <a:avLst/>
              </a:prstGeom>
              <a:solidFill>
                <a:srgbClr val="000000"/>
              </a:solidFill>
              <a:ln w="9525">
                <a:noFill/>
                <a:miter lim="800000"/>
              </a:ln>
            </p:spPr>
            <p:txBody>
              <a:bodyPr/>
              <a:lstStyle/>
              <a:p>
                <a:endParaRPr lang="zh-CN" altLang="en-US"/>
              </a:p>
            </p:txBody>
          </p:sp>
          <p:sp>
            <p:nvSpPr>
              <p:cNvPr id="70988" name="Rectangle 138"/>
              <p:cNvSpPr>
                <a:spLocks noChangeArrowheads="1"/>
              </p:cNvSpPr>
              <p:nvPr/>
            </p:nvSpPr>
            <p:spPr bwMode="auto">
              <a:xfrm>
                <a:off x="5256" y="2539"/>
                <a:ext cx="314" cy="78"/>
              </a:xfrm>
              <a:prstGeom prst="rect">
                <a:avLst/>
              </a:prstGeom>
              <a:solidFill>
                <a:srgbClr val="000000"/>
              </a:solidFill>
              <a:ln w="9525">
                <a:noFill/>
                <a:miter lim="800000"/>
              </a:ln>
            </p:spPr>
            <p:txBody>
              <a:bodyPr/>
              <a:lstStyle/>
              <a:p>
                <a:endParaRPr lang="zh-CN" altLang="en-US"/>
              </a:p>
            </p:txBody>
          </p:sp>
          <p:sp>
            <p:nvSpPr>
              <p:cNvPr id="70989" name="Rectangle 139"/>
              <p:cNvSpPr>
                <a:spLocks noChangeArrowheads="1"/>
              </p:cNvSpPr>
              <p:nvPr/>
            </p:nvSpPr>
            <p:spPr bwMode="auto">
              <a:xfrm>
                <a:off x="5322" y="2373"/>
                <a:ext cx="181" cy="135"/>
              </a:xfrm>
              <a:prstGeom prst="rect">
                <a:avLst/>
              </a:prstGeom>
              <a:solidFill>
                <a:srgbClr val="000000"/>
              </a:solidFill>
              <a:ln w="9525">
                <a:noFill/>
                <a:miter lim="800000"/>
              </a:ln>
            </p:spPr>
            <p:txBody>
              <a:bodyPr/>
              <a:lstStyle/>
              <a:p>
                <a:endParaRPr lang="zh-CN" altLang="en-US"/>
              </a:p>
            </p:txBody>
          </p:sp>
          <p:sp>
            <p:nvSpPr>
              <p:cNvPr id="70990" name="Line 140"/>
              <p:cNvSpPr>
                <a:spLocks noChangeShapeType="1"/>
              </p:cNvSpPr>
              <p:nvPr/>
            </p:nvSpPr>
            <p:spPr bwMode="auto">
              <a:xfrm flipH="1">
                <a:off x="5470" y="2569"/>
                <a:ext cx="75" cy="1"/>
              </a:xfrm>
              <a:prstGeom prst="line">
                <a:avLst/>
              </a:prstGeom>
              <a:noFill/>
              <a:ln w="9525">
                <a:solidFill>
                  <a:srgbClr val="000000"/>
                </a:solidFill>
                <a:round/>
              </a:ln>
            </p:spPr>
            <p:txBody>
              <a:bodyPr/>
              <a:lstStyle/>
              <a:p>
                <a:endParaRPr lang="zh-CN" altLang="en-US"/>
              </a:p>
            </p:txBody>
          </p:sp>
          <p:grpSp>
            <p:nvGrpSpPr>
              <p:cNvPr id="70991" name="Group 141"/>
              <p:cNvGrpSpPr/>
              <p:nvPr/>
            </p:nvGrpSpPr>
            <p:grpSpPr bwMode="auto">
              <a:xfrm>
                <a:off x="5245" y="2624"/>
                <a:ext cx="335" cy="50"/>
                <a:chOff x="5245" y="2624"/>
                <a:chExt cx="335" cy="50"/>
              </a:xfrm>
            </p:grpSpPr>
            <p:sp>
              <p:nvSpPr>
                <p:cNvPr id="70992" name="Freeform 142"/>
                <p:cNvSpPr/>
                <p:nvPr/>
              </p:nvSpPr>
              <p:spPr bwMode="auto">
                <a:xfrm>
                  <a:off x="5245" y="2624"/>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 name="T10" fmla="*/ 0 60000 65536"/>
                    <a:gd name="T11" fmla="*/ 0 60000 65536"/>
                    <a:gd name="T12" fmla="*/ 0 60000 65536"/>
                    <a:gd name="T13" fmla="*/ 0 60000 65536"/>
                    <a:gd name="T14" fmla="*/ 0 60000 65536"/>
                    <a:gd name="T15" fmla="*/ 0 w 335"/>
                    <a:gd name="T16" fmla="*/ 0 h 38"/>
                    <a:gd name="T17" fmla="*/ 335 w 335"/>
                    <a:gd name="T18" fmla="*/ 38 h 38"/>
                  </a:gdLst>
                  <a:ahLst/>
                  <a:cxnLst>
                    <a:cxn ang="T10">
                      <a:pos x="T0" y="T1"/>
                    </a:cxn>
                    <a:cxn ang="T11">
                      <a:pos x="T2" y="T3"/>
                    </a:cxn>
                    <a:cxn ang="T12">
                      <a:pos x="T4" y="T5"/>
                    </a:cxn>
                    <a:cxn ang="T13">
                      <a:pos x="T6" y="T7"/>
                    </a:cxn>
                    <a:cxn ang="T14">
                      <a:pos x="T8" y="T9"/>
                    </a:cxn>
                  </a:cxnLst>
                  <a:rect l="T15" t="T16" r="T17" b="T18"/>
                  <a:pathLst>
                    <a:path w="335" h="38">
                      <a:moveTo>
                        <a:pt x="0" y="38"/>
                      </a:moveTo>
                      <a:lnTo>
                        <a:pt x="40" y="0"/>
                      </a:lnTo>
                      <a:lnTo>
                        <a:pt x="296" y="0"/>
                      </a:lnTo>
                      <a:lnTo>
                        <a:pt x="335" y="38"/>
                      </a:lnTo>
                      <a:lnTo>
                        <a:pt x="0" y="38"/>
                      </a:lnTo>
                      <a:close/>
                    </a:path>
                  </a:pathLst>
                </a:custGeom>
                <a:solidFill>
                  <a:srgbClr val="000000"/>
                </a:solidFill>
                <a:ln w="9525">
                  <a:noFill/>
                  <a:round/>
                </a:ln>
              </p:spPr>
              <p:txBody>
                <a:bodyPr/>
                <a:lstStyle/>
                <a:p>
                  <a:endParaRPr lang="zh-CN" altLang="en-US"/>
                </a:p>
              </p:txBody>
            </p:sp>
            <p:sp>
              <p:nvSpPr>
                <p:cNvPr id="70993" name="Freeform 143"/>
                <p:cNvSpPr/>
                <p:nvPr/>
              </p:nvSpPr>
              <p:spPr bwMode="auto">
                <a:xfrm>
                  <a:off x="5245" y="2624"/>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 name="T10" fmla="*/ 0 60000 65536"/>
                    <a:gd name="T11" fmla="*/ 0 60000 65536"/>
                    <a:gd name="T12" fmla="*/ 0 60000 65536"/>
                    <a:gd name="T13" fmla="*/ 0 60000 65536"/>
                    <a:gd name="T14" fmla="*/ 0 60000 65536"/>
                    <a:gd name="T15" fmla="*/ 0 w 335"/>
                    <a:gd name="T16" fmla="*/ 0 h 38"/>
                    <a:gd name="T17" fmla="*/ 335 w 335"/>
                    <a:gd name="T18" fmla="*/ 38 h 38"/>
                  </a:gdLst>
                  <a:ahLst/>
                  <a:cxnLst>
                    <a:cxn ang="T10">
                      <a:pos x="T0" y="T1"/>
                    </a:cxn>
                    <a:cxn ang="T11">
                      <a:pos x="T2" y="T3"/>
                    </a:cxn>
                    <a:cxn ang="T12">
                      <a:pos x="T4" y="T5"/>
                    </a:cxn>
                    <a:cxn ang="T13">
                      <a:pos x="T6" y="T7"/>
                    </a:cxn>
                    <a:cxn ang="T14">
                      <a:pos x="T8" y="T9"/>
                    </a:cxn>
                  </a:cxnLst>
                  <a:rect l="T15" t="T16" r="T17" b="T18"/>
                  <a:pathLst>
                    <a:path w="335" h="38">
                      <a:moveTo>
                        <a:pt x="0" y="38"/>
                      </a:moveTo>
                      <a:lnTo>
                        <a:pt x="40" y="0"/>
                      </a:lnTo>
                      <a:lnTo>
                        <a:pt x="296" y="0"/>
                      </a:lnTo>
                      <a:lnTo>
                        <a:pt x="335" y="38"/>
                      </a:lnTo>
                      <a:lnTo>
                        <a:pt x="0" y="38"/>
                      </a:lnTo>
                      <a:close/>
                    </a:path>
                  </a:pathLst>
                </a:custGeom>
                <a:solidFill>
                  <a:srgbClr val="000000"/>
                </a:solidFill>
                <a:ln w="9525">
                  <a:noFill/>
                  <a:round/>
                </a:ln>
              </p:spPr>
              <p:txBody>
                <a:bodyPr/>
                <a:lstStyle/>
                <a:p>
                  <a:endParaRPr lang="zh-CN" altLang="en-US"/>
                </a:p>
              </p:txBody>
            </p:sp>
            <p:sp>
              <p:nvSpPr>
                <p:cNvPr id="70994" name="Rectangle 144"/>
                <p:cNvSpPr>
                  <a:spLocks noChangeArrowheads="1"/>
                </p:cNvSpPr>
                <p:nvPr/>
              </p:nvSpPr>
              <p:spPr bwMode="auto">
                <a:xfrm>
                  <a:off x="5247" y="2660"/>
                  <a:ext cx="331" cy="14"/>
                </a:xfrm>
                <a:prstGeom prst="rect">
                  <a:avLst/>
                </a:prstGeom>
                <a:solidFill>
                  <a:srgbClr val="000000"/>
                </a:solidFill>
                <a:ln w="9525">
                  <a:noFill/>
                  <a:miter lim="800000"/>
                </a:ln>
              </p:spPr>
              <p:txBody>
                <a:bodyPr/>
                <a:lstStyle/>
                <a:p>
                  <a:endParaRPr lang="zh-CN" altLang="en-US"/>
                </a:p>
              </p:txBody>
            </p:sp>
          </p:grpSp>
        </p:grpSp>
        <p:grpSp>
          <p:nvGrpSpPr>
            <p:cNvPr id="70970" name="Group 145"/>
            <p:cNvGrpSpPr/>
            <p:nvPr/>
          </p:nvGrpSpPr>
          <p:grpSpPr bwMode="auto">
            <a:xfrm>
              <a:off x="5237" y="2322"/>
              <a:ext cx="335" cy="346"/>
              <a:chOff x="5237" y="2322"/>
              <a:chExt cx="335" cy="346"/>
            </a:xfrm>
          </p:grpSpPr>
          <p:sp>
            <p:nvSpPr>
              <p:cNvPr id="70971" name="Freeform 146"/>
              <p:cNvSpPr/>
              <p:nvPr/>
            </p:nvSpPr>
            <p:spPr bwMode="auto">
              <a:xfrm>
                <a:off x="5245" y="2501"/>
                <a:ext cx="316" cy="34"/>
              </a:xfrm>
              <a:custGeom>
                <a:avLst/>
                <a:gdLst>
                  <a:gd name="T0" fmla="*/ 0 w 316"/>
                  <a:gd name="T1" fmla="*/ 34 h 34"/>
                  <a:gd name="T2" fmla="*/ 37 w 316"/>
                  <a:gd name="T3" fmla="*/ 0 h 34"/>
                  <a:gd name="T4" fmla="*/ 279 w 316"/>
                  <a:gd name="T5" fmla="*/ 0 h 34"/>
                  <a:gd name="T6" fmla="*/ 316 w 316"/>
                  <a:gd name="T7" fmla="*/ 34 h 34"/>
                  <a:gd name="T8" fmla="*/ 0 w 316"/>
                  <a:gd name="T9" fmla="*/ 34 h 34"/>
                  <a:gd name="T10" fmla="*/ 0 60000 65536"/>
                  <a:gd name="T11" fmla="*/ 0 60000 65536"/>
                  <a:gd name="T12" fmla="*/ 0 60000 65536"/>
                  <a:gd name="T13" fmla="*/ 0 60000 65536"/>
                  <a:gd name="T14" fmla="*/ 0 60000 65536"/>
                  <a:gd name="T15" fmla="*/ 0 w 316"/>
                  <a:gd name="T16" fmla="*/ 0 h 34"/>
                  <a:gd name="T17" fmla="*/ 316 w 316"/>
                  <a:gd name="T18" fmla="*/ 34 h 34"/>
                </a:gdLst>
                <a:ahLst/>
                <a:cxnLst>
                  <a:cxn ang="T10">
                    <a:pos x="T0" y="T1"/>
                  </a:cxn>
                  <a:cxn ang="T11">
                    <a:pos x="T2" y="T3"/>
                  </a:cxn>
                  <a:cxn ang="T12">
                    <a:pos x="T4" y="T5"/>
                  </a:cxn>
                  <a:cxn ang="T13">
                    <a:pos x="T6" y="T7"/>
                  </a:cxn>
                  <a:cxn ang="T14">
                    <a:pos x="T8" y="T9"/>
                  </a:cxn>
                </a:cxnLst>
                <a:rect l="T15" t="T16" r="T17" b="T18"/>
                <a:pathLst>
                  <a:path w="316" h="34">
                    <a:moveTo>
                      <a:pt x="0" y="34"/>
                    </a:moveTo>
                    <a:lnTo>
                      <a:pt x="37" y="0"/>
                    </a:lnTo>
                    <a:lnTo>
                      <a:pt x="279" y="0"/>
                    </a:lnTo>
                    <a:lnTo>
                      <a:pt x="316" y="34"/>
                    </a:lnTo>
                    <a:lnTo>
                      <a:pt x="0" y="34"/>
                    </a:lnTo>
                    <a:close/>
                  </a:path>
                </a:pathLst>
              </a:custGeom>
              <a:solidFill>
                <a:srgbClr val="C9C9B6"/>
              </a:solidFill>
              <a:ln w="9525">
                <a:noFill/>
                <a:round/>
              </a:ln>
            </p:spPr>
            <p:txBody>
              <a:bodyPr/>
              <a:lstStyle/>
              <a:p>
                <a:endParaRPr lang="zh-CN" altLang="en-US"/>
              </a:p>
            </p:txBody>
          </p:sp>
          <p:sp>
            <p:nvSpPr>
              <p:cNvPr id="70972" name="Freeform 147"/>
              <p:cNvSpPr/>
              <p:nvPr/>
            </p:nvSpPr>
            <p:spPr bwMode="auto">
              <a:xfrm>
                <a:off x="5245" y="2501"/>
                <a:ext cx="316" cy="34"/>
              </a:xfrm>
              <a:custGeom>
                <a:avLst/>
                <a:gdLst>
                  <a:gd name="T0" fmla="*/ 0 w 316"/>
                  <a:gd name="T1" fmla="*/ 34 h 34"/>
                  <a:gd name="T2" fmla="*/ 37 w 316"/>
                  <a:gd name="T3" fmla="*/ 0 h 34"/>
                  <a:gd name="T4" fmla="*/ 279 w 316"/>
                  <a:gd name="T5" fmla="*/ 0 h 34"/>
                  <a:gd name="T6" fmla="*/ 316 w 316"/>
                  <a:gd name="T7" fmla="*/ 34 h 34"/>
                  <a:gd name="T8" fmla="*/ 0 w 316"/>
                  <a:gd name="T9" fmla="*/ 34 h 34"/>
                  <a:gd name="T10" fmla="*/ 0 60000 65536"/>
                  <a:gd name="T11" fmla="*/ 0 60000 65536"/>
                  <a:gd name="T12" fmla="*/ 0 60000 65536"/>
                  <a:gd name="T13" fmla="*/ 0 60000 65536"/>
                  <a:gd name="T14" fmla="*/ 0 60000 65536"/>
                  <a:gd name="T15" fmla="*/ 0 w 316"/>
                  <a:gd name="T16" fmla="*/ 0 h 34"/>
                  <a:gd name="T17" fmla="*/ 316 w 316"/>
                  <a:gd name="T18" fmla="*/ 34 h 34"/>
                </a:gdLst>
                <a:ahLst/>
                <a:cxnLst>
                  <a:cxn ang="T10">
                    <a:pos x="T0" y="T1"/>
                  </a:cxn>
                  <a:cxn ang="T11">
                    <a:pos x="T2" y="T3"/>
                  </a:cxn>
                  <a:cxn ang="T12">
                    <a:pos x="T4" y="T5"/>
                  </a:cxn>
                  <a:cxn ang="T13">
                    <a:pos x="T6" y="T7"/>
                  </a:cxn>
                  <a:cxn ang="T14">
                    <a:pos x="T8" y="T9"/>
                  </a:cxn>
                </a:cxnLst>
                <a:rect l="T15" t="T16" r="T17" b="T18"/>
                <a:pathLst>
                  <a:path w="316" h="34">
                    <a:moveTo>
                      <a:pt x="0" y="34"/>
                    </a:moveTo>
                    <a:lnTo>
                      <a:pt x="37" y="0"/>
                    </a:lnTo>
                    <a:lnTo>
                      <a:pt x="279" y="0"/>
                    </a:lnTo>
                    <a:lnTo>
                      <a:pt x="316" y="34"/>
                    </a:lnTo>
                    <a:lnTo>
                      <a:pt x="0" y="34"/>
                    </a:lnTo>
                    <a:close/>
                  </a:path>
                </a:pathLst>
              </a:custGeom>
              <a:solidFill>
                <a:srgbClr val="C9C9B6"/>
              </a:solidFill>
              <a:ln w="9525">
                <a:noFill/>
                <a:round/>
              </a:ln>
            </p:spPr>
            <p:txBody>
              <a:bodyPr/>
              <a:lstStyle/>
              <a:p>
                <a:endParaRPr lang="zh-CN" altLang="en-US"/>
              </a:p>
            </p:txBody>
          </p:sp>
          <p:sp>
            <p:nvSpPr>
              <p:cNvPr id="70973" name="Freeform 148"/>
              <p:cNvSpPr/>
              <p:nvPr/>
            </p:nvSpPr>
            <p:spPr bwMode="auto">
              <a:xfrm>
                <a:off x="5293" y="2322"/>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 name="T10" fmla="*/ 0 60000 65536"/>
                  <a:gd name="T11" fmla="*/ 0 60000 65536"/>
                  <a:gd name="T12" fmla="*/ 0 60000 65536"/>
                  <a:gd name="T13" fmla="*/ 0 60000 65536"/>
                  <a:gd name="T14" fmla="*/ 0 60000 65536"/>
                  <a:gd name="T15" fmla="*/ 0 w 223"/>
                  <a:gd name="T16" fmla="*/ 0 h 23"/>
                  <a:gd name="T17" fmla="*/ 223 w 223"/>
                  <a:gd name="T18" fmla="*/ 23 h 23"/>
                </a:gdLst>
                <a:ahLst/>
                <a:cxnLst>
                  <a:cxn ang="T10">
                    <a:pos x="T0" y="T1"/>
                  </a:cxn>
                  <a:cxn ang="T11">
                    <a:pos x="T2" y="T3"/>
                  </a:cxn>
                  <a:cxn ang="T12">
                    <a:pos x="T4" y="T5"/>
                  </a:cxn>
                  <a:cxn ang="T13">
                    <a:pos x="T6" y="T7"/>
                  </a:cxn>
                  <a:cxn ang="T14">
                    <a:pos x="T8" y="T9"/>
                  </a:cxn>
                </a:cxnLst>
                <a:rect l="T15" t="T16" r="T17" b="T18"/>
                <a:pathLst>
                  <a:path w="223" h="23">
                    <a:moveTo>
                      <a:pt x="0" y="23"/>
                    </a:moveTo>
                    <a:lnTo>
                      <a:pt x="27" y="0"/>
                    </a:lnTo>
                    <a:lnTo>
                      <a:pt x="196" y="0"/>
                    </a:lnTo>
                    <a:lnTo>
                      <a:pt x="223" y="23"/>
                    </a:lnTo>
                    <a:lnTo>
                      <a:pt x="0" y="23"/>
                    </a:lnTo>
                    <a:close/>
                  </a:path>
                </a:pathLst>
              </a:custGeom>
              <a:solidFill>
                <a:srgbClr val="C9C9B6"/>
              </a:solidFill>
              <a:ln w="9525">
                <a:noFill/>
                <a:round/>
              </a:ln>
            </p:spPr>
            <p:txBody>
              <a:bodyPr/>
              <a:lstStyle/>
              <a:p>
                <a:endParaRPr lang="zh-CN" altLang="en-US"/>
              </a:p>
            </p:txBody>
          </p:sp>
          <p:sp>
            <p:nvSpPr>
              <p:cNvPr id="70974" name="Freeform 149"/>
              <p:cNvSpPr/>
              <p:nvPr/>
            </p:nvSpPr>
            <p:spPr bwMode="auto">
              <a:xfrm>
                <a:off x="5293" y="2322"/>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 name="T10" fmla="*/ 0 60000 65536"/>
                  <a:gd name="T11" fmla="*/ 0 60000 65536"/>
                  <a:gd name="T12" fmla="*/ 0 60000 65536"/>
                  <a:gd name="T13" fmla="*/ 0 60000 65536"/>
                  <a:gd name="T14" fmla="*/ 0 60000 65536"/>
                  <a:gd name="T15" fmla="*/ 0 w 223"/>
                  <a:gd name="T16" fmla="*/ 0 h 23"/>
                  <a:gd name="T17" fmla="*/ 223 w 223"/>
                  <a:gd name="T18" fmla="*/ 23 h 23"/>
                </a:gdLst>
                <a:ahLst/>
                <a:cxnLst>
                  <a:cxn ang="T10">
                    <a:pos x="T0" y="T1"/>
                  </a:cxn>
                  <a:cxn ang="T11">
                    <a:pos x="T2" y="T3"/>
                  </a:cxn>
                  <a:cxn ang="T12">
                    <a:pos x="T4" y="T5"/>
                  </a:cxn>
                  <a:cxn ang="T13">
                    <a:pos x="T6" y="T7"/>
                  </a:cxn>
                  <a:cxn ang="T14">
                    <a:pos x="T8" y="T9"/>
                  </a:cxn>
                </a:cxnLst>
                <a:rect l="T15" t="T16" r="T17" b="T18"/>
                <a:pathLst>
                  <a:path w="223" h="23">
                    <a:moveTo>
                      <a:pt x="0" y="23"/>
                    </a:moveTo>
                    <a:lnTo>
                      <a:pt x="27" y="0"/>
                    </a:lnTo>
                    <a:lnTo>
                      <a:pt x="196" y="0"/>
                    </a:lnTo>
                    <a:lnTo>
                      <a:pt x="223" y="23"/>
                    </a:lnTo>
                    <a:lnTo>
                      <a:pt x="0" y="23"/>
                    </a:lnTo>
                    <a:close/>
                  </a:path>
                </a:pathLst>
              </a:custGeom>
              <a:solidFill>
                <a:srgbClr val="C9C9B6"/>
              </a:solidFill>
              <a:ln w="9525">
                <a:noFill/>
                <a:round/>
              </a:ln>
            </p:spPr>
            <p:txBody>
              <a:bodyPr/>
              <a:lstStyle/>
              <a:p>
                <a:endParaRPr lang="zh-CN" altLang="en-US"/>
              </a:p>
            </p:txBody>
          </p:sp>
          <p:sp>
            <p:nvSpPr>
              <p:cNvPr id="70975" name="Rectangle 150"/>
              <p:cNvSpPr>
                <a:spLocks noChangeArrowheads="1"/>
              </p:cNvSpPr>
              <p:nvPr/>
            </p:nvSpPr>
            <p:spPr bwMode="auto">
              <a:xfrm>
                <a:off x="5293" y="2345"/>
                <a:ext cx="223" cy="175"/>
              </a:xfrm>
              <a:prstGeom prst="rect">
                <a:avLst/>
              </a:prstGeom>
              <a:solidFill>
                <a:srgbClr val="B7B79D"/>
              </a:solidFill>
              <a:ln w="9525">
                <a:noFill/>
                <a:miter lim="800000"/>
              </a:ln>
            </p:spPr>
            <p:txBody>
              <a:bodyPr/>
              <a:lstStyle/>
              <a:p>
                <a:endParaRPr lang="zh-CN" altLang="en-US"/>
              </a:p>
            </p:txBody>
          </p:sp>
          <p:sp>
            <p:nvSpPr>
              <p:cNvPr id="70976" name="Rectangle 151"/>
              <p:cNvSpPr>
                <a:spLocks noChangeArrowheads="1"/>
              </p:cNvSpPr>
              <p:nvPr/>
            </p:nvSpPr>
            <p:spPr bwMode="auto">
              <a:xfrm>
                <a:off x="5247" y="2533"/>
                <a:ext cx="314" cy="78"/>
              </a:xfrm>
              <a:prstGeom prst="rect">
                <a:avLst/>
              </a:prstGeom>
              <a:solidFill>
                <a:srgbClr val="B7B79D"/>
              </a:solidFill>
              <a:ln w="9525">
                <a:noFill/>
                <a:miter lim="800000"/>
              </a:ln>
            </p:spPr>
            <p:txBody>
              <a:bodyPr/>
              <a:lstStyle/>
              <a:p>
                <a:endParaRPr lang="zh-CN" altLang="en-US"/>
              </a:p>
            </p:txBody>
          </p:sp>
          <p:sp>
            <p:nvSpPr>
              <p:cNvPr id="70977" name="Rectangle 152"/>
              <p:cNvSpPr>
                <a:spLocks noChangeArrowheads="1"/>
              </p:cNvSpPr>
              <p:nvPr/>
            </p:nvSpPr>
            <p:spPr bwMode="auto">
              <a:xfrm>
                <a:off x="5313" y="2366"/>
                <a:ext cx="182" cy="135"/>
              </a:xfrm>
              <a:prstGeom prst="rect">
                <a:avLst/>
              </a:prstGeom>
              <a:solidFill>
                <a:srgbClr val="FFFFFF"/>
              </a:solidFill>
              <a:ln w="9525">
                <a:noFill/>
                <a:miter lim="800000"/>
              </a:ln>
            </p:spPr>
            <p:txBody>
              <a:bodyPr/>
              <a:lstStyle/>
              <a:p>
                <a:endParaRPr lang="zh-CN" altLang="en-US"/>
              </a:p>
            </p:txBody>
          </p:sp>
          <p:sp>
            <p:nvSpPr>
              <p:cNvPr id="70978" name="Line 153"/>
              <p:cNvSpPr>
                <a:spLocks noChangeShapeType="1"/>
              </p:cNvSpPr>
              <p:nvPr/>
            </p:nvSpPr>
            <p:spPr bwMode="auto">
              <a:xfrm flipH="1">
                <a:off x="5462" y="2563"/>
                <a:ext cx="75" cy="1"/>
              </a:xfrm>
              <a:prstGeom prst="line">
                <a:avLst/>
              </a:prstGeom>
              <a:noFill/>
              <a:ln w="9525">
                <a:solidFill>
                  <a:srgbClr val="000000"/>
                </a:solidFill>
                <a:round/>
              </a:ln>
            </p:spPr>
            <p:txBody>
              <a:bodyPr/>
              <a:lstStyle/>
              <a:p>
                <a:endParaRPr lang="zh-CN" altLang="en-US"/>
              </a:p>
            </p:txBody>
          </p:sp>
          <p:grpSp>
            <p:nvGrpSpPr>
              <p:cNvPr id="70979" name="Group 154"/>
              <p:cNvGrpSpPr/>
              <p:nvPr/>
            </p:nvGrpSpPr>
            <p:grpSpPr bwMode="auto">
              <a:xfrm>
                <a:off x="5237" y="2617"/>
                <a:ext cx="335" cy="51"/>
                <a:chOff x="5237" y="2617"/>
                <a:chExt cx="335" cy="51"/>
              </a:xfrm>
            </p:grpSpPr>
            <p:sp>
              <p:nvSpPr>
                <p:cNvPr id="70980" name="Freeform 155"/>
                <p:cNvSpPr/>
                <p:nvPr/>
              </p:nvSpPr>
              <p:spPr bwMode="auto">
                <a:xfrm>
                  <a:off x="5237" y="2617"/>
                  <a:ext cx="335" cy="38"/>
                </a:xfrm>
                <a:custGeom>
                  <a:avLst/>
                  <a:gdLst>
                    <a:gd name="T0" fmla="*/ 0 w 335"/>
                    <a:gd name="T1" fmla="*/ 38 h 38"/>
                    <a:gd name="T2" fmla="*/ 39 w 335"/>
                    <a:gd name="T3" fmla="*/ 0 h 38"/>
                    <a:gd name="T4" fmla="*/ 295 w 335"/>
                    <a:gd name="T5" fmla="*/ 0 h 38"/>
                    <a:gd name="T6" fmla="*/ 335 w 335"/>
                    <a:gd name="T7" fmla="*/ 38 h 38"/>
                    <a:gd name="T8" fmla="*/ 0 w 335"/>
                    <a:gd name="T9" fmla="*/ 38 h 38"/>
                    <a:gd name="T10" fmla="*/ 0 60000 65536"/>
                    <a:gd name="T11" fmla="*/ 0 60000 65536"/>
                    <a:gd name="T12" fmla="*/ 0 60000 65536"/>
                    <a:gd name="T13" fmla="*/ 0 60000 65536"/>
                    <a:gd name="T14" fmla="*/ 0 60000 65536"/>
                    <a:gd name="T15" fmla="*/ 0 w 335"/>
                    <a:gd name="T16" fmla="*/ 0 h 38"/>
                    <a:gd name="T17" fmla="*/ 335 w 335"/>
                    <a:gd name="T18" fmla="*/ 38 h 38"/>
                  </a:gdLst>
                  <a:ahLst/>
                  <a:cxnLst>
                    <a:cxn ang="T10">
                      <a:pos x="T0" y="T1"/>
                    </a:cxn>
                    <a:cxn ang="T11">
                      <a:pos x="T2" y="T3"/>
                    </a:cxn>
                    <a:cxn ang="T12">
                      <a:pos x="T4" y="T5"/>
                    </a:cxn>
                    <a:cxn ang="T13">
                      <a:pos x="T6" y="T7"/>
                    </a:cxn>
                    <a:cxn ang="T14">
                      <a:pos x="T8" y="T9"/>
                    </a:cxn>
                  </a:cxnLst>
                  <a:rect l="T15" t="T16" r="T17" b="T18"/>
                  <a:pathLst>
                    <a:path w="335" h="38">
                      <a:moveTo>
                        <a:pt x="0" y="38"/>
                      </a:moveTo>
                      <a:lnTo>
                        <a:pt x="39" y="0"/>
                      </a:lnTo>
                      <a:lnTo>
                        <a:pt x="295" y="0"/>
                      </a:lnTo>
                      <a:lnTo>
                        <a:pt x="335" y="38"/>
                      </a:lnTo>
                      <a:lnTo>
                        <a:pt x="0" y="38"/>
                      </a:lnTo>
                      <a:close/>
                    </a:path>
                  </a:pathLst>
                </a:custGeom>
                <a:solidFill>
                  <a:srgbClr val="C9C9B6"/>
                </a:solidFill>
                <a:ln w="9525">
                  <a:noFill/>
                  <a:round/>
                </a:ln>
              </p:spPr>
              <p:txBody>
                <a:bodyPr/>
                <a:lstStyle/>
                <a:p>
                  <a:endParaRPr lang="zh-CN" altLang="en-US"/>
                </a:p>
              </p:txBody>
            </p:sp>
            <p:sp>
              <p:nvSpPr>
                <p:cNvPr id="70981" name="Freeform 156"/>
                <p:cNvSpPr/>
                <p:nvPr/>
              </p:nvSpPr>
              <p:spPr bwMode="auto">
                <a:xfrm>
                  <a:off x="5237" y="2617"/>
                  <a:ext cx="335" cy="38"/>
                </a:xfrm>
                <a:custGeom>
                  <a:avLst/>
                  <a:gdLst>
                    <a:gd name="T0" fmla="*/ 0 w 335"/>
                    <a:gd name="T1" fmla="*/ 38 h 38"/>
                    <a:gd name="T2" fmla="*/ 39 w 335"/>
                    <a:gd name="T3" fmla="*/ 0 h 38"/>
                    <a:gd name="T4" fmla="*/ 295 w 335"/>
                    <a:gd name="T5" fmla="*/ 0 h 38"/>
                    <a:gd name="T6" fmla="*/ 335 w 335"/>
                    <a:gd name="T7" fmla="*/ 38 h 38"/>
                    <a:gd name="T8" fmla="*/ 0 w 335"/>
                    <a:gd name="T9" fmla="*/ 38 h 38"/>
                    <a:gd name="T10" fmla="*/ 0 60000 65536"/>
                    <a:gd name="T11" fmla="*/ 0 60000 65536"/>
                    <a:gd name="T12" fmla="*/ 0 60000 65536"/>
                    <a:gd name="T13" fmla="*/ 0 60000 65536"/>
                    <a:gd name="T14" fmla="*/ 0 60000 65536"/>
                    <a:gd name="T15" fmla="*/ 0 w 335"/>
                    <a:gd name="T16" fmla="*/ 0 h 38"/>
                    <a:gd name="T17" fmla="*/ 335 w 335"/>
                    <a:gd name="T18" fmla="*/ 38 h 38"/>
                  </a:gdLst>
                  <a:ahLst/>
                  <a:cxnLst>
                    <a:cxn ang="T10">
                      <a:pos x="T0" y="T1"/>
                    </a:cxn>
                    <a:cxn ang="T11">
                      <a:pos x="T2" y="T3"/>
                    </a:cxn>
                    <a:cxn ang="T12">
                      <a:pos x="T4" y="T5"/>
                    </a:cxn>
                    <a:cxn ang="T13">
                      <a:pos x="T6" y="T7"/>
                    </a:cxn>
                    <a:cxn ang="T14">
                      <a:pos x="T8" y="T9"/>
                    </a:cxn>
                  </a:cxnLst>
                  <a:rect l="T15" t="T16" r="T17" b="T18"/>
                  <a:pathLst>
                    <a:path w="335" h="38">
                      <a:moveTo>
                        <a:pt x="0" y="38"/>
                      </a:moveTo>
                      <a:lnTo>
                        <a:pt x="39" y="0"/>
                      </a:lnTo>
                      <a:lnTo>
                        <a:pt x="295" y="0"/>
                      </a:lnTo>
                      <a:lnTo>
                        <a:pt x="335" y="38"/>
                      </a:lnTo>
                      <a:lnTo>
                        <a:pt x="0" y="38"/>
                      </a:lnTo>
                      <a:close/>
                    </a:path>
                  </a:pathLst>
                </a:custGeom>
                <a:solidFill>
                  <a:srgbClr val="C9C9B6"/>
                </a:solidFill>
                <a:ln w="9525">
                  <a:noFill/>
                  <a:round/>
                </a:ln>
              </p:spPr>
              <p:txBody>
                <a:bodyPr/>
                <a:lstStyle/>
                <a:p>
                  <a:endParaRPr lang="zh-CN" altLang="en-US"/>
                </a:p>
              </p:txBody>
            </p:sp>
            <p:sp>
              <p:nvSpPr>
                <p:cNvPr id="70982" name="Rectangle 157"/>
                <p:cNvSpPr>
                  <a:spLocks noChangeArrowheads="1"/>
                </p:cNvSpPr>
                <p:nvPr/>
              </p:nvSpPr>
              <p:spPr bwMode="auto">
                <a:xfrm>
                  <a:off x="5239" y="2653"/>
                  <a:ext cx="331" cy="15"/>
                </a:xfrm>
                <a:prstGeom prst="rect">
                  <a:avLst/>
                </a:prstGeom>
                <a:solidFill>
                  <a:srgbClr val="BAB79D"/>
                </a:solidFill>
                <a:ln w="9525">
                  <a:noFill/>
                  <a:miter lim="800000"/>
                </a:ln>
              </p:spPr>
              <p:txBody>
                <a:bodyPr/>
                <a:lstStyle/>
                <a:p>
                  <a:endParaRPr lang="zh-CN" altLang="en-US"/>
                </a:p>
              </p:txBody>
            </p:sp>
          </p:grpSp>
        </p:grpSp>
      </p:grpSp>
      <p:grpSp>
        <p:nvGrpSpPr>
          <p:cNvPr id="70684" name="Group 158"/>
          <p:cNvGrpSpPr/>
          <p:nvPr/>
        </p:nvGrpSpPr>
        <p:grpSpPr bwMode="auto">
          <a:xfrm>
            <a:off x="8158163" y="2581275"/>
            <a:ext cx="506412" cy="515938"/>
            <a:chOff x="5237" y="1587"/>
            <a:chExt cx="343" cy="353"/>
          </a:xfrm>
        </p:grpSpPr>
        <p:grpSp>
          <p:nvGrpSpPr>
            <p:cNvPr id="70943" name="Group 159"/>
            <p:cNvGrpSpPr/>
            <p:nvPr/>
          </p:nvGrpSpPr>
          <p:grpSpPr bwMode="auto">
            <a:xfrm>
              <a:off x="5245" y="1594"/>
              <a:ext cx="335" cy="346"/>
              <a:chOff x="5245" y="1594"/>
              <a:chExt cx="335" cy="346"/>
            </a:xfrm>
          </p:grpSpPr>
          <p:sp>
            <p:nvSpPr>
              <p:cNvPr id="70957" name="Freeform 160"/>
              <p:cNvSpPr/>
              <p:nvPr/>
            </p:nvSpPr>
            <p:spPr bwMode="auto">
              <a:xfrm>
                <a:off x="5254" y="1773"/>
                <a:ext cx="316" cy="34"/>
              </a:xfrm>
              <a:custGeom>
                <a:avLst/>
                <a:gdLst>
                  <a:gd name="T0" fmla="*/ 0 w 316"/>
                  <a:gd name="T1" fmla="*/ 34 h 34"/>
                  <a:gd name="T2" fmla="*/ 37 w 316"/>
                  <a:gd name="T3" fmla="*/ 0 h 34"/>
                  <a:gd name="T4" fmla="*/ 278 w 316"/>
                  <a:gd name="T5" fmla="*/ 0 h 34"/>
                  <a:gd name="T6" fmla="*/ 316 w 316"/>
                  <a:gd name="T7" fmla="*/ 34 h 34"/>
                  <a:gd name="T8" fmla="*/ 0 w 316"/>
                  <a:gd name="T9" fmla="*/ 34 h 34"/>
                  <a:gd name="T10" fmla="*/ 0 60000 65536"/>
                  <a:gd name="T11" fmla="*/ 0 60000 65536"/>
                  <a:gd name="T12" fmla="*/ 0 60000 65536"/>
                  <a:gd name="T13" fmla="*/ 0 60000 65536"/>
                  <a:gd name="T14" fmla="*/ 0 60000 65536"/>
                  <a:gd name="T15" fmla="*/ 0 w 316"/>
                  <a:gd name="T16" fmla="*/ 0 h 34"/>
                  <a:gd name="T17" fmla="*/ 316 w 316"/>
                  <a:gd name="T18" fmla="*/ 34 h 34"/>
                </a:gdLst>
                <a:ahLst/>
                <a:cxnLst>
                  <a:cxn ang="T10">
                    <a:pos x="T0" y="T1"/>
                  </a:cxn>
                  <a:cxn ang="T11">
                    <a:pos x="T2" y="T3"/>
                  </a:cxn>
                  <a:cxn ang="T12">
                    <a:pos x="T4" y="T5"/>
                  </a:cxn>
                  <a:cxn ang="T13">
                    <a:pos x="T6" y="T7"/>
                  </a:cxn>
                  <a:cxn ang="T14">
                    <a:pos x="T8" y="T9"/>
                  </a:cxn>
                </a:cxnLst>
                <a:rect l="T15" t="T16" r="T17" b="T18"/>
                <a:pathLst>
                  <a:path w="316" h="34">
                    <a:moveTo>
                      <a:pt x="0" y="34"/>
                    </a:moveTo>
                    <a:lnTo>
                      <a:pt x="37" y="0"/>
                    </a:lnTo>
                    <a:lnTo>
                      <a:pt x="278" y="0"/>
                    </a:lnTo>
                    <a:lnTo>
                      <a:pt x="316" y="34"/>
                    </a:lnTo>
                    <a:lnTo>
                      <a:pt x="0" y="34"/>
                    </a:lnTo>
                    <a:close/>
                  </a:path>
                </a:pathLst>
              </a:custGeom>
              <a:solidFill>
                <a:srgbClr val="000000"/>
              </a:solidFill>
              <a:ln w="9525">
                <a:noFill/>
                <a:round/>
              </a:ln>
            </p:spPr>
            <p:txBody>
              <a:bodyPr/>
              <a:lstStyle/>
              <a:p>
                <a:endParaRPr lang="zh-CN" altLang="en-US"/>
              </a:p>
            </p:txBody>
          </p:sp>
          <p:sp>
            <p:nvSpPr>
              <p:cNvPr id="70958" name="Freeform 161"/>
              <p:cNvSpPr/>
              <p:nvPr/>
            </p:nvSpPr>
            <p:spPr bwMode="auto">
              <a:xfrm>
                <a:off x="5254" y="1773"/>
                <a:ext cx="316" cy="34"/>
              </a:xfrm>
              <a:custGeom>
                <a:avLst/>
                <a:gdLst>
                  <a:gd name="T0" fmla="*/ 0 w 316"/>
                  <a:gd name="T1" fmla="*/ 34 h 34"/>
                  <a:gd name="T2" fmla="*/ 37 w 316"/>
                  <a:gd name="T3" fmla="*/ 0 h 34"/>
                  <a:gd name="T4" fmla="*/ 278 w 316"/>
                  <a:gd name="T5" fmla="*/ 0 h 34"/>
                  <a:gd name="T6" fmla="*/ 316 w 316"/>
                  <a:gd name="T7" fmla="*/ 34 h 34"/>
                  <a:gd name="T8" fmla="*/ 0 w 316"/>
                  <a:gd name="T9" fmla="*/ 34 h 34"/>
                  <a:gd name="T10" fmla="*/ 0 60000 65536"/>
                  <a:gd name="T11" fmla="*/ 0 60000 65536"/>
                  <a:gd name="T12" fmla="*/ 0 60000 65536"/>
                  <a:gd name="T13" fmla="*/ 0 60000 65536"/>
                  <a:gd name="T14" fmla="*/ 0 60000 65536"/>
                  <a:gd name="T15" fmla="*/ 0 w 316"/>
                  <a:gd name="T16" fmla="*/ 0 h 34"/>
                  <a:gd name="T17" fmla="*/ 316 w 316"/>
                  <a:gd name="T18" fmla="*/ 34 h 34"/>
                </a:gdLst>
                <a:ahLst/>
                <a:cxnLst>
                  <a:cxn ang="T10">
                    <a:pos x="T0" y="T1"/>
                  </a:cxn>
                  <a:cxn ang="T11">
                    <a:pos x="T2" y="T3"/>
                  </a:cxn>
                  <a:cxn ang="T12">
                    <a:pos x="T4" y="T5"/>
                  </a:cxn>
                  <a:cxn ang="T13">
                    <a:pos x="T6" y="T7"/>
                  </a:cxn>
                  <a:cxn ang="T14">
                    <a:pos x="T8" y="T9"/>
                  </a:cxn>
                </a:cxnLst>
                <a:rect l="T15" t="T16" r="T17" b="T18"/>
                <a:pathLst>
                  <a:path w="316" h="34">
                    <a:moveTo>
                      <a:pt x="0" y="34"/>
                    </a:moveTo>
                    <a:lnTo>
                      <a:pt x="37" y="0"/>
                    </a:lnTo>
                    <a:lnTo>
                      <a:pt x="278" y="0"/>
                    </a:lnTo>
                    <a:lnTo>
                      <a:pt x="316" y="34"/>
                    </a:lnTo>
                    <a:lnTo>
                      <a:pt x="0" y="34"/>
                    </a:lnTo>
                    <a:close/>
                  </a:path>
                </a:pathLst>
              </a:custGeom>
              <a:solidFill>
                <a:srgbClr val="000000"/>
              </a:solidFill>
              <a:ln w="9525">
                <a:noFill/>
                <a:round/>
              </a:ln>
            </p:spPr>
            <p:txBody>
              <a:bodyPr/>
              <a:lstStyle/>
              <a:p>
                <a:endParaRPr lang="zh-CN" altLang="en-US"/>
              </a:p>
            </p:txBody>
          </p:sp>
          <p:sp>
            <p:nvSpPr>
              <p:cNvPr id="70959" name="Freeform 162"/>
              <p:cNvSpPr/>
              <p:nvPr/>
            </p:nvSpPr>
            <p:spPr bwMode="auto">
              <a:xfrm>
                <a:off x="5301" y="1594"/>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 name="T10" fmla="*/ 0 60000 65536"/>
                  <a:gd name="T11" fmla="*/ 0 60000 65536"/>
                  <a:gd name="T12" fmla="*/ 0 60000 65536"/>
                  <a:gd name="T13" fmla="*/ 0 60000 65536"/>
                  <a:gd name="T14" fmla="*/ 0 60000 65536"/>
                  <a:gd name="T15" fmla="*/ 0 w 223"/>
                  <a:gd name="T16" fmla="*/ 0 h 23"/>
                  <a:gd name="T17" fmla="*/ 223 w 223"/>
                  <a:gd name="T18" fmla="*/ 23 h 23"/>
                </a:gdLst>
                <a:ahLst/>
                <a:cxnLst>
                  <a:cxn ang="T10">
                    <a:pos x="T0" y="T1"/>
                  </a:cxn>
                  <a:cxn ang="T11">
                    <a:pos x="T2" y="T3"/>
                  </a:cxn>
                  <a:cxn ang="T12">
                    <a:pos x="T4" y="T5"/>
                  </a:cxn>
                  <a:cxn ang="T13">
                    <a:pos x="T6" y="T7"/>
                  </a:cxn>
                  <a:cxn ang="T14">
                    <a:pos x="T8" y="T9"/>
                  </a:cxn>
                </a:cxnLst>
                <a:rect l="T15" t="T16" r="T17" b="T18"/>
                <a:pathLst>
                  <a:path w="223" h="23">
                    <a:moveTo>
                      <a:pt x="0" y="23"/>
                    </a:moveTo>
                    <a:lnTo>
                      <a:pt x="27" y="0"/>
                    </a:lnTo>
                    <a:lnTo>
                      <a:pt x="196" y="0"/>
                    </a:lnTo>
                    <a:lnTo>
                      <a:pt x="223" y="23"/>
                    </a:lnTo>
                    <a:lnTo>
                      <a:pt x="0" y="23"/>
                    </a:lnTo>
                    <a:close/>
                  </a:path>
                </a:pathLst>
              </a:custGeom>
              <a:solidFill>
                <a:srgbClr val="000000"/>
              </a:solidFill>
              <a:ln w="9525">
                <a:noFill/>
                <a:round/>
              </a:ln>
            </p:spPr>
            <p:txBody>
              <a:bodyPr/>
              <a:lstStyle/>
              <a:p>
                <a:endParaRPr lang="zh-CN" altLang="en-US"/>
              </a:p>
            </p:txBody>
          </p:sp>
          <p:sp>
            <p:nvSpPr>
              <p:cNvPr id="70960" name="Freeform 163"/>
              <p:cNvSpPr/>
              <p:nvPr/>
            </p:nvSpPr>
            <p:spPr bwMode="auto">
              <a:xfrm>
                <a:off x="5301" y="1594"/>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 name="T10" fmla="*/ 0 60000 65536"/>
                  <a:gd name="T11" fmla="*/ 0 60000 65536"/>
                  <a:gd name="T12" fmla="*/ 0 60000 65536"/>
                  <a:gd name="T13" fmla="*/ 0 60000 65536"/>
                  <a:gd name="T14" fmla="*/ 0 60000 65536"/>
                  <a:gd name="T15" fmla="*/ 0 w 223"/>
                  <a:gd name="T16" fmla="*/ 0 h 23"/>
                  <a:gd name="T17" fmla="*/ 223 w 223"/>
                  <a:gd name="T18" fmla="*/ 23 h 23"/>
                </a:gdLst>
                <a:ahLst/>
                <a:cxnLst>
                  <a:cxn ang="T10">
                    <a:pos x="T0" y="T1"/>
                  </a:cxn>
                  <a:cxn ang="T11">
                    <a:pos x="T2" y="T3"/>
                  </a:cxn>
                  <a:cxn ang="T12">
                    <a:pos x="T4" y="T5"/>
                  </a:cxn>
                  <a:cxn ang="T13">
                    <a:pos x="T6" y="T7"/>
                  </a:cxn>
                  <a:cxn ang="T14">
                    <a:pos x="T8" y="T9"/>
                  </a:cxn>
                </a:cxnLst>
                <a:rect l="T15" t="T16" r="T17" b="T18"/>
                <a:pathLst>
                  <a:path w="223" h="23">
                    <a:moveTo>
                      <a:pt x="0" y="23"/>
                    </a:moveTo>
                    <a:lnTo>
                      <a:pt x="27" y="0"/>
                    </a:lnTo>
                    <a:lnTo>
                      <a:pt x="196" y="0"/>
                    </a:lnTo>
                    <a:lnTo>
                      <a:pt x="223" y="23"/>
                    </a:lnTo>
                    <a:lnTo>
                      <a:pt x="0" y="23"/>
                    </a:lnTo>
                    <a:close/>
                  </a:path>
                </a:pathLst>
              </a:custGeom>
              <a:solidFill>
                <a:srgbClr val="000000"/>
              </a:solidFill>
              <a:ln w="9525">
                <a:noFill/>
                <a:round/>
              </a:ln>
            </p:spPr>
            <p:txBody>
              <a:bodyPr/>
              <a:lstStyle/>
              <a:p>
                <a:endParaRPr lang="zh-CN" altLang="en-US"/>
              </a:p>
            </p:txBody>
          </p:sp>
          <p:sp>
            <p:nvSpPr>
              <p:cNvPr id="70961" name="Rectangle 164"/>
              <p:cNvSpPr>
                <a:spLocks noChangeArrowheads="1"/>
              </p:cNvSpPr>
              <p:nvPr/>
            </p:nvSpPr>
            <p:spPr bwMode="auto">
              <a:xfrm>
                <a:off x="5301" y="1617"/>
                <a:ext cx="223" cy="175"/>
              </a:xfrm>
              <a:prstGeom prst="rect">
                <a:avLst/>
              </a:prstGeom>
              <a:solidFill>
                <a:srgbClr val="000000"/>
              </a:solidFill>
              <a:ln w="9525">
                <a:noFill/>
                <a:miter lim="800000"/>
              </a:ln>
            </p:spPr>
            <p:txBody>
              <a:bodyPr/>
              <a:lstStyle/>
              <a:p>
                <a:endParaRPr lang="zh-CN" altLang="en-US"/>
              </a:p>
            </p:txBody>
          </p:sp>
          <p:sp>
            <p:nvSpPr>
              <p:cNvPr id="70962" name="Rectangle 165"/>
              <p:cNvSpPr>
                <a:spLocks noChangeArrowheads="1"/>
              </p:cNvSpPr>
              <p:nvPr/>
            </p:nvSpPr>
            <p:spPr bwMode="auto">
              <a:xfrm>
                <a:off x="5256" y="1805"/>
                <a:ext cx="314" cy="78"/>
              </a:xfrm>
              <a:prstGeom prst="rect">
                <a:avLst/>
              </a:prstGeom>
              <a:solidFill>
                <a:srgbClr val="000000"/>
              </a:solidFill>
              <a:ln w="9525">
                <a:noFill/>
                <a:miter lim="800000"/>
              </a:ln>
            </p:spPr>
            <p:txBody>
              <a:bodyPr/>
              <a:lstStyle/>
              <a:p>
                <a:endParaRPr lang="zh-CN" altLang="en-US"/>
              </a:p>
            </p:txBody>
          </p:sp>
          <p:sp>
            <p:nvSpPr>
              <p:cNvPr id="70963" name="Rectangle 166"/>
              <p:cNvSpPr>
                <a:spLocks noChangeArrowheads="1"/>
              </p:cNvSpPr>
              <p:nvPr/>
            </p:nvSpPr>
            <p:spPr bwMode="auto">
              <a:xfrm>
                <a:off x="5322" y="1638"/>
                <a:ext cx="181" cy="135"/>
              </a:xfrm>
              <a:prstGeom prst="rect">
                <a:avLst/>
              </a:prstGeom>
              <a:solidFill>
                <a:srgbClr val="000000"/>
              </a:solidFill>
              <a:ln w="9525">
                <a:noFill/>
                <a:miter lim="800000"/>
              </a:ln>
            </p:spPr>
            <p:txBody>
              <a:bodyPr/>
              <a:lstStyle/>
              <a:p>
                <a:endParaRPr lang="zh-CN" altLang="en-US"/>
              </a:p>
            </p:txBody>
          </p:sp>
          <p:sp>
            <p:nvSpPr>
              <p:cNvPr id="70964" name="Line 167"/>
              <p:cNvSpPr>
                <a:spLocks noChangeShapeType="1"/>
              </p:cNvSpPr>
              <p:nvPr/>
            </p:nvSpPr>
            <p:spPr bwMode="auto">
              <a:xfrm flipH="1">
                <a:off x="5470" y="1834"/>
                <a:ext cx="75" cy="1"/>
              </a:xfrm>
              <a:prstGeom prst="line">
                <a:avLst/>
              </a:prstGeom>
              <a:noFill/>
              <a:ln w="9525">
                <a:solidFill>
                  <a:srgbClr val="000000"/>
                </a:solidFill>
                <a:round/>
              </a:ln>
            </p:spPr>
            <p:txBody>
              <a:bodyPr/>
              <a:lstStyle/>
              <a:p>
                <a:endParaRPr lang="zh-CN" altLang="en-US"/>
              </a:p>
            </p:txBody>
          </p:sp>
          <p:grpSp>
            <p:nvGrpSpPr>
              <p:cNvPr id="70965" name="Group 168"/>
              <p:cNvGrpSpPr/>
              <p:nvPr/>
            </p:nvGrpSpPr>
            <p:grpSpPr bwMode="auto">
              <a:xfrm>
                <a:off x="5245" y="1889"/>
                <a:ext cx="335" cy="51"/>
                <a:chOff x="5245" y="1889"/>
                <a:chExt cx="335" cy="51"/>
              </a:xfrm>
            </p:grpSpPr>
            <p:sp>
              <p:nvSpPr>
                <p:cNvPr id="70966" name="Freeform 169"/>
                <p:cNvSpPr/>
                <p:nvPr/>
              </p:nvSpPr>
              <p:spPr bwMode="auto">
                <a:xfrm>
                  <a:off x="5245" y="1889"/>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 name="T10" fmla="*/ 0 60000 65536"/>
                    <a:gd name="T11" fmla="*/ 0 60000 65536"/>
                    <a:gd name="T12" fmla="*/ 0 60000 65536"/>
                    <a:gd name="T13" fmla="*/ 0 60000 65536"/>
                    <a:gd name="T14" fmla="*/ 0 60000 65536"/>
                    <a:gd name="T15" fmla="*/ 0 w 335"/>
                    <a:gd name="T16" fmla="*/ 0 h 38"/>
                    <a:gd name="T17" fmla="*/ 335 w 335"/>
                    <a:gd name="T18" fmla="*/ 38 h 38"/>
                  </a:gdLst>
                  <a:ahLst/>
                  <a:cxnLst>
                    <a:cxn ang="T10">
                      <a:pos x="T0" y="T1"/>
                    </a:cxn>
                    <a:cxn ang="T11">
                      <a:pos x="T2" y="T3"/>
                    </a:cxn>
                    <a:cxn ang="T12">
                      <a:pos x="T4" y="T5"/>
                    </a:cxn>
                    <a:cxn ang="T13">
                      <a:pos x="T6" y="T7"/>
                    </a:cxn>
                    <a:cxn ang="T14">
                      <a:pos x="T8" y="T9"/>
                    </a:cxn>
                  </a:cxnLst>
                  <a:rect l="T15" t="T16" r="T17" b="T18"/>
                  <a:pathLst>
                    <a:path w="335" h="38">
                      <a:moveTo>
                        <a:pt x="0" y="38"/>
                      </a:moveTo>
                      <a:lnTo>
                        <a:pt x="40" y="0"/>
                      </a:lnTo>
                      <a:lnTo>
                        <a:pt x="296" y="0"/>
                      </a:lnTo>
                      <a:lnTo>
                        <a:pt x="335" y="38"/>
                      </a:lnTo>
                      <a:lnTo>
                        <a:pt x="0" y="38"/>
                      </a:lnTo>
                      <a:close/>
                    </a:path>
                  </a:pathLst>
                </a:custGeom>
                <a:solidFill>
                  <a:srgbClr val="000000"/>
                </a:solidFill>
                <a:ln w="9525">
                  <a:noFill/>
                  <a:round/>
                </a:ln>
              </p:spPr>
              <p:txBody>
                <a:bodyPr/>
                <a:lstStyle/>
                <a:p>
                  <a:endParaRPr lang="zh-CN" altLang="en-US"/>
                </a:p>
              </p:txBody>
            </p:sp>
            <p:sp>
              <p:nvSpPr>
                <p:cNvPr id="70967" name="Freeform 170"/>
                <p:cNvSpPr/>
                <p:nvPr/>
              </p:nvSpPr>
              <p:spPr bwMode="auto">
                <a:xfrm>
                  <a:off x="5245" y="1889"/>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 name="T10" fmla="*/ 0 60000 65536"/>
                    <a:gd name="T11" fmla="*/ 0 60000 65536"/>
                    <a:gd name="T12" fmla="*/ 0 60000 65536"/>
                    <a:gd name="T13" fmla="*/ 0 60000 65536"/>
                    <a:gd name="T14" fmla="*/ 0 60000 65536"/>
                    <a:gd name="T15" fmla="*/ 0 w 335"/>
                    <a:gd name="T16" fmla="*/ 0 h 38"/>
                    <a:gd name="T17" fmla="*/ 335 w 335"/>
                    <a:gd name="T18" fmla="*/ 38 h 38"/>
                  </a:gdLst>
                  <a:ahLst/>
                  <a:cxnLst>
                    <a:cxn ang="T10">
                      <a:pos x="T0" y="T1"/>
                    </a:cxn>
                    <a:cxn ang="T11">
                      <a:pos x="T2" y="T3"/>
                    </a:cxn>
                    <a:cxn ang="T12">
                      <a:pos x="T4" y="T5"/>
                    </a:cxn>
                    <a:cxn ang="T13">
                      <a:pos x="T6" y="T7"/>
                    </a:cxn>
                    <a:cxn ang="T14">
                      <a:pos x="T8" y="T9"/>
                    </a:cxn>
                  </a:cxnLst>
                  <a:rect l="T15" t="T16" r="T17" b="T18"/>
                  <a:pathLst>
                    <a:path w="335" h="38">
                      <a:moveTo>
                        <a:pt x="0" y="38"/>
                      </a:moveTo>
                      <a:lnTo>
                        <a:pt x="40" y="0"/>
                      </a:lnTo>
                      <a:lnTo>
                        <a:pt x="296" y="0"/>
                      </a:lnTo>
                      <a:lnTo>
                        <a:pt x="335" y="38"/>
                      </a:lnTo>
                      <a:lnTo>
                        <a:pt x="0" y="38"/>
                      </a:lnTo>
                      <a:close/>
                    </a:path>
                  </a:pathLst>
                </a:custGeom>
                <a:solidFill>
                  <a:srgbClr val="000000"/>
                </a:solidFill>
                <a:ln w="9525">
                  <a:noFill/>
                  <a:round/>
                </a:ln>
              </p:spPr>
              <p:txBody>
                <a:bodyPr/>
                <a:lstStyle/>
                <a:p>
                  <a:endParaRPr lang="zh-CN" altLang="en-US"/>
                </a:p>
              </p:txBody>
            </p:sp>
            <p:sp>
              <p:nvSpPr>
                <p:cNvPr id="70968" name="Rectangle 171"/>
                <p:cNvSpPr>
                  <a:spLocks noChangeArrowheads="1"/>
                </p:cNvSpPr>
                <p:nvPr/>
              </p:nvSpPr>
              <p:spPr bwMode="auto">
                <a:xfrm>
                  <a:off x="5247" y="1925"/>
                  <a:ext cx="331" cy="15"/>
                </a:xfrm>
                <a:prstGeom prst="rect">
                  <a:avLst/>
                </a:prstGeom>
                <a:solidFill>
                  <a:srgbClr val="000000"/>
                </a:solidFill>
                <a:ln w="9525">
                  <a:noFill/>
                  <a:miter lim="800000"/>
                </a:ln>
              </p:spPr>
              <p:txBody>
                <a:bodyPr/>
                <a:lstStyle/>
                <a:p>
                  <a:endParaRPr lang="zh-CN" altLang="en-US"/>
                </a:p>
              </p:txBody>
            </p:sp>
          </p:grpSp>
        </p:grpSp>
        <p:grpSp>
          <p:nvGrpSpPr>
            <p:cNvPr id="70944" name="Group 172"/>
            <p:cNvGrpSpPr/>
            <p:nvPr/>
          </p:nvGrpSpPr>
          <p:grpSpPr bwMode="auto">
            <a:xfrm>
              <a:off x="5237" y="1587"/>
              <a:ext cx="335" cy="346"/>
              <a:chOff x="5237" y="1587"/>
              <a:chExt cx="335" cy="346"/>
            </a:xfrm>
          </p:grpSpPr>
          <p:sp>
            <p:nvSpPr>
              <p:cNvPr id="70945" name="Freeform 173"/>
              <p:cNvSpPr/>
              <p:nvPr/>
            </p:nvSpPr>
            <p:spPr bwMode="auto">
              <a:xfrm>
                <a:off x="5245" y="1767"/>
                <a:ext cx="316" cy="33"/>
              </a:xfrm>
              <a:custGeom>
                <a:avLst/>
                <a:gdLst>
                  <a:gd name="T0" fmla="*/ 0 w 316"/>
                  <a:gd name="T1" fmla="*/ 33 h 33"/>
                  <a:gd name="T2" fmla="*/ 37 w 316"/>
                  <a:gd name="T3" fmla="*/ 0 h 33"/>
                  <a:gd name="T4" fmla="*/ 279 w 316"/>
                  <a:gd name="T5" fmla="*/ 0 h 33"/>
                  <a:gd name="T6" fmla="*/ 316 w 316"/>
                  <a:gd name="T7" fmla="*/ 33 h 33"/>
                  <a:gd name="T8" fmla="*/ 0 w 316"/>
                  <a:gd name="T9" fmla="*/ 33 h 33"/>
                  <a:gd name="T10" fmla="*/ 0 60000 65536"/>
                  <a:gd name="T11" fmla="*/ 0 60000 65536"/>
                  <a:gd name="T12" fmla="*/ 0 60000 65536"/>
                  <a:gd name="T13" fmla="*/ 0 60000 65536"/>
                  <a:gd name="T14" fmla="*/ 0 60000 65536"/>
                  <a:gd name="T15" fmla="*/ 0 w 316"/>
                  <a:gd name="T16" fmla="*/ 0 h 33"/>
                  <a:gd name="T17" fmla="*/ 316 w 316"/>
                  <a:gd name="T18" fmla="*/ 33 h 33"/>
                </a:gdLst>
                <a:ahLst/>
                <a:cxnLst>
                  <a:cxn ang="T10">
                    <a:pos x="T0" y="T1"/>
                  </a:cxn>
                  <a:cxn ang="T11">
                    <a:pos x="T2" y="T3"/>
                  </a:cxn>
                  <a:cxn ang="T12">
                    <a:pos x="T4" y="T5"/>
                  </a:cxn>
                  <a:cxn ang="T13">
                    <a:pos x="T6" y="T7"/>
                  </a:cxn>
                  <a:cxn ang="T14">
                    <a:pos x="T8" y="T9"/>
                  </a:cxn>
                </a:cxnLst>
                <a:rect l="T15" t="T16" r="T17" b="T18"/>
                <a:pathLst>
                  <a:path w="316" h="33">
                    <a:moveTo>
                      <a:pt x="0" y="33"/>
                    </a:moveTo>
                    <a:lnTo>
                      <a:pt x="37" y="0"/>
                    </a:lnTo>
                    <a:lnTo>
                      <a:pt x="279" y="0"/>
                    </a:lnTo>
                    <a:lnTo>
                      <a:pt x="316" y="33"/>
                    </a:lnTo>
                    <a:lnTo>
                      <a:pt x="0" y="33"/>
                    </a:lnTo>
                    <a:close/>
                  </a:path>
                </a:pathLst>
              </a:custGeom>
              <a:solidFill>
                <a:srgbClr val="C9C9B6"/>
              </a:solidFill>
              <a:ln w="9525">
                <a:noFill/>
                <a:round/>
              </a:ln>
            </p:spPr>
            <p:txBody>
              <a:bodyPr/>
              <a:lstStyle/>
              <a:p>
                <a:endParaRPr lang="zh-CN" altLang="en-US"/>
              </a:p>
            </p:txBody>
          </p:sp>
          <p:sp>
            <p:nvSpPr>
              <p:cNvPr id="70946" name="Freeform 174"/>
              <p:cNvSpPr/>
              <p:nvPr/>
            </p:nvSpPr>
            <p:spPr bwMode="auto">
              <a:xfrm>
                <a:off x="5245" y="1767"/>
                <a:ext cx="316" cy="33"/>
              </a:xfrm>
              <a:custGeom>
                <a:avLst/>
                <a:gdLst>
                  <a:gd name="T0" fmla="*/ 0 w 316"/>
                  <a:gd name="T1" fmla="*/ 33 h 33"/>
                  <a:gd name="T2" fmla="*/ 37 w 316"/>
                  <a:gd name="T3" fmla="*/ 0 h 33"/>
                  <a:gd name="T4" fmla="*/ 279 w 316"/>
                  <a:gd name="T5" fmla="*/ 0 h 33"/>
                  <a:gd name="T6" fmla="*/ 316 w 316"/>
                  <a:gd name="T7" fmla="*/ 33 h 33"/>
                  <a:gd name="T8" fmla="*/ 0 w 316"/>
                  <a:gd name="T9" fmla="*/ 33 h 33"/>
                  <a:gd name="T10" fmla="*/ 0 60000 65536"/>
                  <a:gd name="T11" fmla="*/ 0 60000 65536"/>
                  <a:gd name="T12" fmla="*/ 0 60000 65536"/>
                  <a:gd name="T13" fmla="*/ 0 60000 65536"/>
                  <a:gd name="T14" fmla="*/ 0 60000 65536"/>
                  <a:gd name="T15" fmla="*/ 0 w 316"/>
                  <a:gd name="T16" fmla="*/ 0 h 33"/>
                  <a:gd name="T17" fmla="*/ 316 w 316"/>
                  <a:gd name="T18" fmla="*/ 33 h 33"/>
                </a:gdLst>
                <a:ahLst/>
                <a:cxnLst>
                  <a:cxn ang="T10">
                    <a:pos x="T0" y="T1"/>
                  </a:cxn>
                  <a:cxn ang="T11">
                    <a:pos x="T2" y="T3"/>
                  </a:cxn>
                  <a:cxn ang="T12">
                    <a:pos x="T4" y="T5"/>
                  </a:cxn>
                  <a:cxn ang="T13">
                    <a:pos x="T6" y="T7"/>
                  </a:cxn>
                  <a:cxn ang="T14">
                    <a:pos x="T8" y="T9"/>
                  </a:cxn>
                </a:cxnLst>
                <a:rect l="T15" t="T16" r="T17" b="T18"/>
                <a:pathLst>
                  <a:path w="316" h="33">
                    <a:moveTo>
                      <a:pt x="0" y="33"/>
                    </a:moveTo>
                    <a:lnTo>
                      <a:pt x="37" y="0"/>
                    </a:lnTo>
                    <a:lnTo>
                      <a:pt x="279" y="0"/>
                    </a:lnTo>
                    <a:lnTo>
                      <a:pt x="316" y="33"/>
                    </a:lnTo>
                    <a:lnTo>
                      <a:pt x="0" y="33"/>
                    </a:lnTo>
                    <a:close/>
                  </a:path>
                </a:pathLst>
              </a:custGeom>
              <a:solidFill>
                <a:srgbClr val="C9C9B6"/>
              </a:solidFill>
              <a:ln w="9525">
                <a:noFill/>
                <a:round/>
              </a:ln>
            </p:spPr>
            <p:txBody>
              <a:bodyPr/>
              <a:lstStyle/>
              <a:p>
                <a:endParaRPr lang="zh-CN" altLang="en-US"/>
              </a:p>
            </p:txBody>
          </p:sp>
          <p:sp>
            <p:nvSpPr>
              <p:cNvPr id="70947" name="Freeform 175"/>
              <p:cNvSpPr/>
              <p:nvPr/>
            </p:nvSpPr>
            <p:spPr bwMode="auto">
              <a:xfrm>
                <a:off x="5293" y="1587"/>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 name="T10" fmla="*/ 0 60000 65536"/>
                  <a:gd name="T11" fmla="*/ 0 60000 65536"/>
                  <a:gd name="T12" fmla="*/ 0 60000 65536"/>
                  <a:gd name="T13" fmla="*/ 0 60000 65536"/>
                  <a:gd name="T14" fmla="*/ 0 60000 65536"/>
                  <a:gd name="T15" fmla="*/ 0 w 223"/>
                  <a:gd name="T16" fmla="*/ 0 h 23"/>
                  <a:gd name="T17" fmla="*/ 223 w 223"/>
                  <a:gd name="T18" fmla="*/ 23 h 23"/>
                </a:gdLst>
                <a:ahLst/>
                <a:cxnLst>
                  <a:cxn ang="T10">
                    <a:pos x="T0" y="T1"/>
                  </a:cxn>
                  <a:cxn ang="T11">
                    <a:pos x="T2" y="T3"/>
                  </a:cxn>
                  <a:cxn ang="T12">
                    <a:pos x="T4" y="T5"/>
                  </a:cxn>
                  <a:cxn ang="T13">
                    <a:pos x="T6" y="T7"/>
                  </a:cxn>
                  <a:cxn ang="T14">
                    <a:pos x="T8" y="T9"/>
                  </a:cxn>
                </a:cxnLst>
                <a:rect l="T15" t="T16" r="T17" b="T18"/>
                <a:pathLst>
                  <a:path w="223" h="23">
                    <a:moveTo>
                      <a:pt x="0" y="23"/>
                    </a:moveTo>
                    <a:lnTo>
                      <a:pt x="27" y="0"/>
                    </a:lnTo>
                    <a:lnTo>
                      <a:pt x="196" y="0"/>
                    </a:lnTo>
                    <a:lnTo>
                      <a:pt x="223" y="23"/>
                    </a:lnTo>
                    <a:lnTo>
                      <a:pt x="0" y="23"/>
                    </a:lnTo>
                    <a:close/>
                  </a:path>
                </a:pathLst>
              </a:custGeom>
              <a:solidFill>
                <a:srgbClr val="C9C9B6"/>
              </a:solidFill>
              <a:ln w="9525">
                <a:noFill/>
                <a:round/>
              </a:ln>
            </p:spPr>
            <p:txBody>
              <a:bodyPr/>
              <a:lstStyle/>
              <a:p>
                <a:endParaRPr lang="zh-CN" altLang="en-US"/>
              </a:p>
            </p:txBody>
          </p:sp>
          <p:sp>
            <p:nvSpPr>
              <p:cNvPr id="70948" name="Freeform 176"/>
              <p:cNvSpPr/>
              <p:nvPr/>
            </p:nvSpPr>
            <p:spPr bwMode="auto">
              <a:xfrm>
                <a:off x="5293" y="1587"/>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 name="T10" fmla="*/ 0 60000 65536"/>
                  <a:gd name="T11" fmla="*/ 0 60000 65536"/>
                  <a:gd name="T12" fmla="*/ 0 60000 65536"/>
                  <a:gd name="T13" fmla="*/ 0 60000 65536"/>
                  <a:gd name="T14" fmla="*/ 0 60000 65536"/>
                  <a:gd name="T15" fmla="*/ 0 w 223"/>
                  <a:gd name="T16" fmla="*/ 0 h 23"/>
                  <a:gd name="T17" fmla="*/ 223 w 223"/>
                  <a:gd name="T18" fmla="*/ 23 h 23"/>
                </a:gdLst>
                <a:ahLst/>
                <a:cxnLst>
                  <a:cxn ang="T10">
                    <a:pos x="T0" y="T1"/>
                  </a:cxn>
                  <a:cxn ang="T11">
                    <a:pos x="T2" y="T3"/>
                  </a:cxn>
                  <a:cxn ang="T12">
                    <a:pos x="T4" y="T5"/>
                  </a:cxn>
                  <a:cxn ang="T13">
                    <a:pos x="T6" y="T7"/>
                  </a:cxn>
                  <a:cxn ang="T14">
                    <a:pos x="T8" y="T9"/>
                  </a:cxn>
                </a:cxnLst>
                <a:rect l="T15" t="T16" r="T17" b="T18"/>
                <a:pathLst>
                  <a:path w="223" h="23">
                    <a:moveTo>
                      <a:pt x="0" y="23"/>
                    </a:moveTo>
                    <a:lnTo>
                      <a:pt x="27" y="0"/>
                    </a:lnTo>
                    <a:lnTo>
                      <a:pt x="196" y="0"/>
                    </a:lnTo>
                    <a:lnTo>
                      <a:pt x="223" y="23"/>
                    </a:lnTo>
                    <a:lnTo>
                      <a:pt x="0" y="23"/>
                    </a:lnTo>
                    <a:close/>
                  </a:path>
                </a:pathLst>
              </a:custGeom>
              <a:solidFill>
                <a:srgbClr val="C9C9B6"/>
              </a:solidFill>
              <a:ln w="9525">
                <a:noFill/>
                <a:round/>
              </a:ln>
            </p:spPr>
            <p:txBody>
              <a:bodyPr/>
              <a:lstStyle/>
              <a:p>
                <a:endParaRPr lang="zh-CN" altLang="en-US"/>
              </a:p>
            </p:txBody>
          </p:sp>
          <p:sp>
            <p:nvSpPr>
              <p:cNvPr id="70949" name="Rectangle 177"/>
              <p:cNvSpPr>
                <a:spLocks noChangeArrowheads="1"/>
              </p:cNvSpPr>
              <p:nvPr/>
            </p:nvSpPr>
            <p:spPr bwMode="auto">
              <a:xfrm>
                <a:off x="5293" y="1610"/>
                <a:ext cx="223" cy="176"/>
              </a:xfrm>
              <a:prstGeom prst="rect">
                <a:avLst/>
              </a:prstGeom>
              <a:solidFill>
                <a:srgbClr val="B7B79D"/>
              </a:solidFill>
              <a:ln w="9525">
                <a:noFill/>
                <a:miter lim="800000"/>
              </a:ln>
            </p:spPr>
            <p:txBody>
              <a:bodyPr/>
              <a:lstStyle/>
              <a:p>
                <a:endParaRPr lang="zh-CN" altLang="en-US"/>
              </a:p>
            </p:txBody>
          </p:sp>
          <p:sp>
            <p:nvSpPr>
              <p:cNvPr id="70950" name="Rectangle 178"/>
              <p:cNvSpPr>
                <a:spLocks noChangeArrowheads="1"/>
              </p:cNvSpPr>
              <p:nvPr/>
            </p:nvSpPr>
            <p:spPr bwMode="auto">
              <a:xfrm>
                <a:off x="5247" y="1798"/>
                <a:ext cx="314" cy="78"/>
              </a:xfrm>
              <a:prstGeom prst="rect">
                <a:avLst/>
              </a:prstGeom>
              <a:solidFill>
                <a:srgbClr val="B7B79D"/>
              </a:solidFill>
              <a:ln w="9525">
                <a:noFill/>
                <a:miter lim="800000"/>
              </a:ln>
            </p:spPr>
            <p:txBody>
              <a:bodyPr/>
              <a:lstStyle/>
              <a:p>
                <a:endParaRPr lang="zh-CN" altLang="en-US"/>
              </a:p>
            </p:txBody>
          </p:sp>
          <p:sp>
            <p:nvSpPr>
              <p:cNvPr id="70951" name="Rectangle 179"/>
              <p:cNvSpPr>
                <a:spLocks noChangeArrowheads="1"/>
              </p:cNvSpPr>
              <p:nvPr/>
            </p:nvSpPr>
            <p:spPr bwMode="auto">
              <a:xfrm>
                <a:off x="5313" y="1632"/>
                <a:ext cx="182" cy="135"/>
              </a:xfrm>
              <a:prstGeom prst="rect">
                <a:avLst/>
              </a:prstGeom>
              <a:solidFill>
                <a:srgbClr val="FFFFFF"/>
              </a:solidFill>
              <a:ln w="9525">
                <a:noFill/>
                <a:miter lim="800000"/>
              </a:ln>
            </p:spPr>
            <p:txBody>
              <a:bodyPr/>
              <a:lstStyle/>
              <a:p>
                <a:endParaRPr lang="zh-CN" altLang="en-US"/>
              </a:p>
            </p:txBody>
          </p:sp>
          <p:sp>
            <p:nvSpPr>
              <p:cNvPr id="70952" name="Line 180"/>
              <p:cNvSpPr>
                <a:spLocks noChangeShapeType="1"/>
              </p:cNvSpPr>
              <p:nvPr/>
            </p:nvSpPr>
            <p:spPr bwMode="auto">
              <a:xfrm flipH="1">
                <a:off x="5462" y="1828"/>
                <a:ext cx="75" cy="1"/>
              </a:xfrm>
              <a:prstGeom prst="line">
                <a:avLst/>
              </a:prstGeom>
              <a:noFill/>
              <a:ln w="9525">
                <a:solidFill>
                  <a:srgbClr val="000000"/>
                </a:solidFill>
                <a:round/>
              </a:ln>
            </p:spPr>
            <p:txBody>
              <a:bodyPr/>
              <a:lstStyle/>
              <a:p>
                <a:endParaRPr lang="zh-CN" altLang="en-US"/>
              </a:p>
            </p:txBody>
          </p:sp>
          <p:grpSp>
            <p:nvGrpSpPr>
              <p:cNvPr id="70953" name="Group 181"/>
              <p:cNvGrpSpPr/>
              <p:nvPr/>
            </p:nvGrpSpPr>
            <p:grpSpPr bwMode="auto">
              <a:xfrm>
                <a:off x="5237" y="1883"/>
                <a:ext cx="335" cy="50"/>
                <a:chOff x="5237" y="1883"/>
                <a:chExt cx="335" cy="50"/>
              </a:xfrm>
            </p:grpSpPr>
            <p:sp>
              <p:nvSpPr>
                <p:cNvPr id="70954" name="Freeform 182"/>
                <p:cNvSpPr/>
                <p:nvPr/>
              </p:nvSpPr>
              <p:spPr bwMode="auto">
                <a:xfrm>
                  <a:off x="5237" y="1883"/>
                  <a:ext cx="335" cy="38"/>
                </a:xfrm>
                <a:custGeom>
                  <a:avLst/>
                  <a:gdLst>
                    <a:gd name="T0" fmla="*/ 0 w 335"/>
                    <a:gd name="T1" fmla="*/ 38 h 38"/>
                    <a:gd name="T2" fmla="*/ 39 w 335"/>
                    <a:gd name="T3" fmla="*/ 0 h 38"/>
                    <a:gd name="T4" fmla="*/ 295 w 335"/>
                    <a:gd name="T5" fmla="*/ 0 h 38"/>
                    <a:gd name="T6" fmla="*/ 335 w 335"/>
                    <a:gd name="T7" fmla="*/ 38 h 38"/>
                    <a:gd name="T8" fmla="*/ 0 w 335"/>
                    <a:gd name="T9" fmla="*/ 38 h 38"/>
                    <a:gd name="T10" fmla="*/ 0 60000 65536"/>
                    <a:gd name="T11" fmla="*/ 0 60000 65536"/>
                    <a:gd name="T12" fmla="*/ 0 60000 65536"/>
                    <a:gd name="T13" fmla="*/ 0 60000 65536"/>
                    <a:gd name="T14" fmla="*/ 0 60000 65536"/>
                    <a:gd name="T15" fmla="*/ 0 w 335"/>
                    <a:gd name="T16" fmla="*/ 0 h 38"/>
                    <a:gd name="T17" fmla="*/ 335 w 335"/>
                    <a:gd name="T18" fmla="*/ 38 h 38"/>
                  </a:gdLst>
                  <a:ahLst/>
                  <a:cxnLst>
                    <a:cxn ang="T10">
                      <a:pos x="T0" y="T1"/>
                    </a:cxn>
                    <a:cxn ang="T11">
                      <a:pos x="T2" y="T3"/>
                    </a:cxn>
                    <a:cxn ang="T12">
                      <a:pos x="T4" y="T5"/>
                    </a:cxn>
                    <a:cxn ang="T13">
                      <a:pos x="T6" y="T7"/>
                    </a:cxn>
                    <a:cxn ang="T14">
                      <a:pos x="T8" y="T9"/>
                    </a:cxn>
                  </a:cxnLst>
                  <a:rect l="T15" t="T16" r="T17" b="T18"/>
                  <a:pathLst>
                    <a:path w="335" h="38">
                      <a:moveTo>
                        <a:pt x="0" y="38"/>
                      </a:moveTo>
                      <a:lnTo>
                        <a:pt x="39" y="0"/>
                      </a:lnTo>
                      <a:lnTo>
                        <a:pt x="295" y="0"/>
                      </a:lnTo>
                      <a:lnTo>
                        <a:pt x="335" y="38"/>
                      </a:lnTo>
                      <a:lnTo>
                        <a:pt x="0" y="38"/>
                      </a:lnTo>
                      <a:close/>
                    </a:path>
                  </a:pathLst>
                </a:custGeom>
                <a:solidFill>
                  <a:srgbClr val="C9C9B6"/>
                </a:solidFill>
                <a:ln w="9525">
                  <a:noFill/>
                  <a:round/>
                </a:ln>
              </p:spPr>
              <p:txBody>
                <a:bodyPr/>
                <a:lstStyle/>
                <a:p>
                  <a:endParaRPr lang="zh-CN" altLang="en-US"/>
                </a:p>
              </p:txBody>
            </p:sp>
            <p:sp>
              <p:nvSpPr>
                <p:cNvPr id="70955" name="Freeform 183"/>
                <p:cNvSpPr/>
                <p:nvPr/>
              </p:nvSpPr>
              <p:spPr bwMode="auto">
                <a:xfrm>
                  <a:off x="5237" y="1883"/>
                  <a:ext cx="335" cy="38"/>
                </a:xfrm>
                <a:custGeom>
                  <a:avLst/>
                  <a:gdLst>
                    <a:gd name="T0" fmla="*/ 0 w 335"/>
                    <a:gd name="T1" fmla="*/ 38 h 38"/>
                    <a:gd name="T2" fmla="*/ 39 w 335"/>
                    <a:gd name="T3" fmla="*/ 0 h 38"/>
                    <a:gd name="T4" fmla="*/ 295 w 335"/>
                    <a:gd name="T5" fmla="*/ 0 h 38"/>
                    <a:gd name="T6" fmla="*/ 335 w 335"/>
                    <a:gd name="T7" fmla="*/ 38 h 38"/>
                    <a:gd name="T8" fmla="*/ 0 w 335"/>
                    <a:gd name="T9" fmla="*/ 38 h 38"/>
                    <a:gd name="T10" fmla="*/ 0 60000 65536"/>
                    <a:gd name="T11" fmla="*/ 0 60000 65536"/>
                    <a:gd name="T12" fmla="*/ 0 60000 65536"/>
                    <a:gd name="T13" fmla="*/ 0 60000 65536"/>
                    <a:gd name="T14" fmla="*/ 0 60000 65536"/>
                    <a:gd name="T15" fmla="*/ 0 w 335"/>
                    <a:gd name="T16" fmla="*/ 0 h 38"/>
                    <a:gd name="T17" fmla="*/ 335 w 335"/>
                    <a:gd name="T18" fmla="*/ 38 h 38"/>
                  </a:gdLst>
                  <a:ahLst/>
                  <a:cxnLst>
                    <a:cxn ang="T10">
                      <a:pos x="T0" y="T1"/>
                    </a:cxn>
                    <a:cxn ang="T11">
                      <a:pos x="T2" y="T3"/>
                    </a:cxn>
                    <a:cxn ang="T12">
                      <a:pos x="T4" y="T5"/>
                    </a:cxn>
                    <a:cxn ang="T13">
                      <a:pos x="T6" y="T7"/>
                    </a:cxn>
                    <a:cxn ang="T14">
                      <a:pos x="T8" y="T9"/>
                    </a:cxn>
                  </a:cxnLst>
                  <a:rect l="T15" t="T16" r="T17" b="T18"/>
                  <a:pathLst>
                    <a:path w="335" h="38">
                      <a:moveTo>
                        <a:pt x="0" y="38"/>
                      </a:moveTo>
                      <a:lnTo>
                        <a:pt x="39" y="0"/>
                      </a:lnTo>
                      <a:lnTo>
                        <a:pt x="295" y="0"/>
                      </a:lnTo>
                      <a:lnTo>
                        <a:pt x="335" y="38"/>
                      </a:lnTo>
                      <a:lnTo>
                        <a:pt x="0" y="38"/>
                      </a:lnTo>
                      <a:close/>
                    </a:path>
                  </a:pathLst>
                </a:custGeom>
                <a:solidFill>
                  <a:srgbClr val="C9C9B6"/>
                </a:solidFill>
                <a:ln w="9525">
                  <a:noFill/>
                  <a:round/>
                </a:ln>
              </p:spPr>
              <p:txBody>
                <a:bodyPr/>
                <a:lstStyle/>
                <a:p>
                  <a:endParaRPr lang="zh-CN" altLang="en-US"/>
                </a:p>
              </p:txBody>
            </p:sp>
            <p:sp>
              <p:nvSpPr>
                <p:cNvPr id="70956" name="Rectangle 184"/>
                <p:cNvSpPr>
                  <a:spLocks noChangeArrowheads="1"/>
                </p:cNvSpPr>
                <p:nvPr/>
              </p:nvSpPr>
              <p:spPr bwMode="auto">
                <a:xfrm>
                  <a:off x="5239" y="1919"/>
                  <a:ext cx="331" cy="14"/>
                </a:xfrm>
                <a:prstGeom prst="rect">
                  <a:avLst/>
                </a:prstGeom>
                <a:solidFill>
                  <a:srgbClr val="BAB79D"/>
                </a:solidFill>
                <a:ln w="9525">
                  <a:noFill/>
                  <a:miter lim="800000"/>
                </a:ln>
              </p:spPr>
              <p:txBody>
                <a:bodyPr/>
                <a:lstStyle/>
                <a:p>
                  <a:endParaRPr lang="zh-CN" altLang="en-US"/>
                </a:p>
              </p:txBody>
            </p:sp>
          </p:grpSp>
        </p:grpSp>
      </p:grpSp>
      <p:sp>
        <p:nvSpPr>
          <p:cNvPr id="70685" name="Rectangle 185"/>
          <p:cNvSpPr>
            <a:spLocks noChangeArrowheads="1"/>
          </p:cNvSpPr>
          <p:nvPr/>
        </p:nvSpPr>
        <p:spPr bwMode="auto">
          <a:xfrm>
            <a:off x="1900238" y="1920875"/>
            <a:ext cx="898525" cy="355600"/>
          </a:xfrm>
          <a:prstGeom prst="rect">
            <a:avLst/>
          </a:prstGeom>
          <a:noFill/>
          <a:ln w="9525">
            <a:noFill/>
            <a:miter lim="800000"/>
          </a:ln>
        </p:spPr>
        <p:txBody>
          <a:bodyPr/>
          <a:lstStyle/>
          <a:p>
            <a:endParaRPr lang="zh-CN" altLang="en-US"/>
          </a:p>
        </p:txBody>
      </p:sp>
      <p:sp>
        <p:nvSpPr>
          <p:cNvPr id="70686" name="Rectangle 186"/>
          <p:cNvSpPr>
            <a:spLocks noChangeArrowheads="1"/>
          </p:cNvSpPr>
          <p:nvPr/>
        </p:nvSpPr>
        <p:spPr bwMode="auto">
          <a:xfrm>
            <a:off x="2343150" y="2324100"/>
            <a:ext cx="917575" cy="304800"/>
          </a:xfrm>
          <a:prstGeom prst="rect">
            <a:avLst/>
          </a:prstGeom>
          <a:noFill/>
          <a:ln w="9525">
            <a:noFill/>
            <a:miter lim="800000"/>
          </a:ln>
        </p:spPr>
        <p:txBody>
          <a:bodyPr wrap="none" lIns="0" tIns="0" rIns="0" bIns="0">
            <a:spAutoFit/>
          </a:bodyPr>
          <a:lstStyle/>
          <a:p>
            <a:r>
              <a:rPr kumimoji="1" lang="en-US" altLang="zh-CN" sz="2000" b="1">
                <a:latin typeface="Arial" panose="020B0604020202020204" pitchFamily="34" charset="0"/>
              </a:rPr>
              <a:t>222.1.1.</a:t>
            </a:r>
            <a:endParaRPr kumimoji="1" lang="en-US" altLang="zh-CN" sz="2000">
              <a:latin typeface="Arial" panose="020B0604020202020204" pitchFamily="34" charset="0"/>
            </a:endParaRPr>
          </a:p>
        </p:txBody>
      </p:sp>
      <p:sp>
        <p:nvSpPr>
          <p:cNvPr id="70687" name="Rectangle 187"/>
          <p:cNvSpPr>
            <a:spLocks noChangeArrowheads="1"/>
          </p:cNvSpPr>
          <p:nvPr/>
        </p:nvSpPr>
        <p:spPr bwMode="auto">
          <a:xfrm>
            <a:off x="3568700" y="1482725"/>
            <a:ext cx="1008063" cy="354013"/>
          </a:xfrm>
          <a:prstGeom prst="rect">
            <a:avLst/>
          </a:prstGeom>
          <a:noFill/>
          <a:ln w="9525">
            <a:noFill/>
            <a:miter lim="800000"/>
          </a:ln>
        </p:spPr>
        <p:txBody>
          <a:bodyPr/>
          <a:lstStyle/>
          <a:p>
            <a:endParaRPr lang="zh-CN" altLang="en-US"/>
          </a:p>
        </p:txBody>
      </p:sp>
      <p:sp>
        <p:nvSpPr>
          <p:cNvPr id="70688" name="Rectangle 188"/>
          <p:cNvSpPr>
            <a:spLocks noChangeArrowheads="1"/>
          </p:cNvSpPr>
          <p:nvPr/>
        </p:nvSpPr>
        <p:spPr bwMode="auto">
          <a:xfrm>
            <a:off x="3484563" y="1439863"/>
            <a:ext cx="1057275" cy="304800"/>
          </a:xfrm>
          <a:prstGeom prst="rect">
            <a:avLst/>
          </a:prstGeom>
          <a:noFill/>
          <a:ln w="9525">
            <a:noFill/>
            <a:miter lim="800000"/>
          </a:ln>
        </p:spPr>
        <p:txBody>
          <a:bodyPr wrap="none" lIns="0" tIns="0" rIns="0" bIns="0">
            <a:spAutoFit/>
          </a:bodyPr>
          <a:lstStyle/>
          <a:p>
            <a:r>
              <a:rPr kumimoji="1" lang="en-US" altLang="zh-CN" sz="2000">
                <a:latin typeface="Arial" panose="020B0604020202020204" pitchFamily="34" charset="0"/>
              </a:rPr>
              <a:t>222.1.1.1</a:t>
            </a:r>
          </a:p>
        </p:txBody>
      </p:sp>
      <p:sp>
        <p:nvSpPr>
          <p:cNvPr id="70689" name="Rectangle 189"/>
          <p:cNvSpPr>
            <a:spLocks noChangeArrowheads="1"/>
          </p:cNvSpPr>
          <p:nvPr/>
        </p:nvSpPr>
        <p:spPr bwMode="auto">
          <a:xfrm>
            <a:off x="5113338" y="1482725"/>
            <a:ext cx="1006475" cy="354013"/>
          </a:xfrm>
          <a:prstGeom prst="rect">
            <a:avLst/>
          </a:prstGeom>
          <a:noFill/>
          <a:ln w="9525">
            <a:noFill/>
            <a:miter lim="800000"/>
          </a:ln>
        </p:spPr>
        <p:txBody>
          <a:bodyPr/>
          <a:lstStyle/>
          <a:p>
            <a:endParaRPr lang="zh-CN" altLang="en-US"/>
          </a:p>
        </p:txBody>
      </p:sp>
      <p:sp>
        <p:nvSpPr>
          <p:cNvPr id="70690" name="Rectangle 190"/>
          <p:cNvSpPr>
            <a:spLocks noChangeArrowheads="1"/>
          </p:cNvSpPr>
          <p:nvPr/>
        </p:nvSpPr>
        <p:spPr bwMode="auto">
          <a:xfrm>
            <a:off x="5006975" y="1439863"/>
            <a:ext cx="1057275" cy="304800"/>
          </a:xfrm>
          <a:prstGeom prst="rect">
            <a:avLst/>
          </a:prstGeom>
          <a:noFill/>
          <a:ln w="9525">
            <a:noFill/>
            <a:miter lim="800000"/>
          </a:ln>
        </p:spPr>
        <p:txBody>
          <a:bodyPr wrap="none" lIns="0" tIns="0" rIns="0" bIns="0">
            <a:spAutoFit/>
          </a:bodyPr>
          <a:lstStyle/>
          <a:p>
            <a:r>
              <a:rPr kumimoji="1" lang="en-US" altLang="zh-CN" sz="2000">
                <a:latin typeface="Arial" panose="020B0604020202020204" pitchFamily="34" charset="0"/>
              </a:rPr>
              <a:t>222.1.1.2</a:t>
            </a:r>
          </a:p>
        </p:txBody>
      </p:sp>
      <p:sp>
        <p:nvSpPr>
          <p:cNvPr id="70691" name="Rectangle 191"/>
          <p:cNvSpPr>
            <a:spLocks noChangeArrowheads="1"/>
          </p:cNvSpPr>
          <p:nvPr/>
        </p:nvSpPr>
        <p:spPr bwMode="auto">
          <a:xfrm>
            <a:off x="6707188" y="1482725"/>
            <a:ext cx="1006475" cy="354013"/>
          </a:xfrm>
          <a:prstGeom prst="rect">
            <a:avLst/>
          </a:prstGeom>
          <a:noFill/>
          <a:ln w="9525">
            <a:noFill/>
            <a:miter lim="800000"/>
          </a:ln>
        </p:spPr>
        <p:txBody>
          <a:bodyPr/>
          <a:lstStyle/>
          <a:p>
            <a:endParaRPr lang="zh-CN" altLang="en-US"/>
          </a:p>
        </p:txBody>
      </p:sp>
      <p:sp>
        <p:nvSpPr>
          <p:cNvPr id="70692" name="Rectangle 192"/>
          <p:cNvSpPr>
            <a:spLocks noChangeArrowheads="1"/>
          </p:cNvSpPr>
          <p:nvPr/>
        </p:nvSpPr>
        <p:spPr bwMode="auto">
          <a:xfrm>
            <a:off x="6554788" y="1412875"/>
            <a:ext cx="1057275" cy="306388"/>
          </a:xfrm>
          <a:prstGeom prst="rect">
            <a:avLst/>
          </a:prstGeom>
          <a:noFill/>
          <a:ln w="9525">
            <a:noFill/>
            <a:miter lim="800000"/>
          </a:ln>
        </p:spPr>
        <p:txBody>
          <a:bodyPr wrap="none" lIns="0" tIns="0" rIns="0" bIns="0">
            <a:spAutoFit/>
          </a:bodyPr>
          <a:lstStyle/>
          <a:p>
            <a:r>
              <a:rPr kumimoji="1" lang="en-US" altLang="zh-CN" sz="2000">
                <a:latin typeface="Arial" panose="020B0604020202020204" pitchFamily="34" charset="0"/>
              </a:rPr>
              <a:t>222.1.1.3</a:t>
            </a:r>
          </a:p>
        </p:txBody>
      </p:sp>
      <p:sp>
        <p:nvSpPr>
          <p:cNvPr id="70693" name="Rectangle 193"/>
          <p:cNvSpPr>
            <a:spLocks noChangeArrowheads="1"/>
          </p:cNvSpPr>
          <p:nvPr/>
        </p:nvSpPr>
        <p:spPr bwMode="auto">
          <a:xfrm>
            <a:off x="4168775" y="2138363"/>
            <a:ext cx="26988" cy="538162"/>
          </a:xfrm>
          <a:prstGeom prst="rect">
            <a:avLst/>
          </a:prstGeom>
          <a:solidFill>
            <a:srgbClr val="000000"/>
          </a:solidFill>
          <a:ln w="9525">
            <a:noFill/>
            <a:miter lim="800000"/>
          </a:ln>
        </p:spPr>
        <p:txBody>
          <a:bodyPr/>
          <a:lstStyle/>
          <a:p>
            <a:endParaRPr lang="zh-CN" altLang="en-US"/>
          </a:p>
        </p:txBody>
      </p:sp>
      <p:grpSp>
        <p:nvGrpSpPr>
          <p:cNvPr id="70694" name="Group 194"/>
          <p:cNvGrpSpPr/>
          <p:nvPr/>
        </p:nvGrpSpPr>
        <p:grpSpPr bwMode="auto">
          <a:xfrm>
            <a:off x="3822700" y="2630488"/>
            <a:ext cx="647700" cy="385762"/>
            <a:chOff x="2299" y="1622"/>
            <a:chExt cx="439" cy="262"/>
          </a:xfrm>
        </p:grpSpPr>
        <p:sp>
          <p:nvSpPr>
            <p:cNvPr id="70918" name="Oval 195"/>
            <p:cNvSpPr>
              <a:spLocks noChangeArrowheads="1"/>
            </p:cNvSpPr>
            <p:nvPr/>
          </p:nvSpPr>
          <p:spPr bwMode="auto">
            <a:xfrm>
              <a:off x="2300" y="1731"/>
              <a:ext cx="438" cy="153"/>
            </a:xfrm>
            <a:prstGeom prst="ellipse">
              <a:avLst/>
            </a:prstGeom>
            <a:solidFill>
              <a:srgbClr val="0078AA"/>
            </a:solidFill>
            <a:ln w="4763">
              <a:solidFill>
                <a:srgbClr val="AAE6FF"/>
              </a:solidFill>
              <a:round/>
            </a:ln>
          </p:spPr>
          <p:txBody>
            <a:bodyPr/>
            <a:lstStyle/>
            <a:p>
              <a:endParaRPr lang="zh-CN" altLang="en-US"/>
            </a:p>
          </p:txBody>
        </p:sp>
        <p:sp>
          <p:nvSpPr>
            <p:cNvPr id="70919" name="Rectangle 196"/>
            <p:cNvSpPr>
              <a:spLocks noChangeArrowheads="1"/>
            </p:cNvSpPr>
            <p:nvPr/>
          </p:nvSpPr>
          <p:spPr bwMode="auto">
            <a:xfrm>
              <a:off x="2299" y="1700"/>
              <a:ext cx="437" cy="109"/>
            </a:xfrm>
            <a:prstGeom prst="rect">
              <a:avLst/>
            </a:prstGeom>
            <a:solidFill>
              <a:srgbClr val="0078AA"/>
            </a:solidFill>
            <a:ln w="9525">
              <a:noFill/>
              <a:miter lim="800000"/>
            </a:ln>
          </p:spPr>
          <p:txBody>
            <a:bodyPr/>
            <a:lstStyle/>
            <a:p>
              <a:endParaRPr lang="zh-CN" altLang="en-US"/>
            </a:p>
          </p:txBody>
        </p:sp>
        <p:sp>
          <p:nvSpPr>
            <p:cNvPr id="70920" name="Rectangle 197"/>
            <p:cNvSpPr>
              <a:spLocks noChangeArrowheads="1"/>
            </p:cNvSpPr>
            <p:nvPr/>
          </p:nvSpPr>
          <p:spPr bwMode="auto">
            <a:xfrm>
              <a:off x="2299" y="1700"/>
              <a:ext cx="437" cy="109"/>
            </a:xfrm>
            <a:prstGeom prst="rect">
              <a:avLst/>
            </a:prstGeom>
            <a:solidFill>
              <a:srgbClr val="0078AA"/>
            </a:solidFill>
            <a:ln w="9525">
              <a:noFill/>
              <a:miter lim="800000"/>
            </a:ln>
          </p:spPr>
          <p:txBody>
            <a:bodyPr/>
            <a:lstStyle/>
            <a:p>
              <a:endParaRPr lang="zh-CN" altLang="en-US"/>
            </a:p>
          </p:txBody>
        </p:sp>
        <p:sp>
          <p:nvSpPr>
            <p:cNvPr id="70921" name="Oval 198"/>
            <p:cNvSpPr>
              <a:spLocks noChangeArrowheads="1"/>
            </p:cNvSpPr>
            <p:nvPr/>
          </p:nvSpPr>
          <p:spPr bwMode="auto">
            <a:xfrm>
              <a:off x="2300" y="1622"/>
              <a:ext cx="438" cy="153"/>
            </a:xfrm>
            <a:prstGeom prst="ellipse">
              <a:avLst/>
            </a:prstGeom>
            <a:solidFill>
              <a:srgbClr val="00B4FF"/>
            </a:solidFill>
            <a:ln w="4763">
              <a:solidFill>
                <a:srgbClr val="AAE6FF"/>
              </a:solidFill>
              <a:round/>
            </a:ln>
          </p:spPr>
          <p:txBody>
            <a:bodyPr/>
            <a:lstStyle/>
            <a:p>
              <a:endParaRPr lang="zh-CN" altLang="en-US"/>
            </a:p>
          </p:txBody>
        </p:sp>
        <p:grpSp>
          <p:nvGrpSpPr>
            <p:cNvPr id="70922" name="Group 199"/>
            <p:cNvGrpSpPr/>
            <p:nvPr/>
          </p:nvGrpSpPr>
          <p:grpSpPr bwMode="auto">
            <a:xfrm>
              <a:off x="2365" y="1640"/>
              <a:ext cx="304" cy="117"/>
              <a:chOff x="2365" y="1640"/>
              <a:chExt cx="304" cy="117"/>
            </a:xfrm>
          </p:grpSpPr>
          <p:grpSp>
            <p:nvGrpSpPr>
              <p:cNvPr id="70925" name="Group 200"/>
              <p:cNvGrpSpPr/>
              <p:nvPr/>
            </p:nvGrpSpPr>
            <p:grpSpPr bwMode="auto">
              <a:xfrm>
                <a:off x="2365" y="1640"/>
                <a:ext cx="302" cy="115"/>
                <a:chOff x="2365" y="1640"/>
                <a:chExt cx="302" cy="115"/>
              </a:xfrm>
            </p:grpSpPr>
            <p:sp>
              <p:nvSpPr>
                <p:cNvPr id="70935" name="Freeform 201"/>
                <p:cNvSpPr/>
                <p:nvPr/>
              </p:nvSpPr>
              <p:spPr bwMode="auto">
                <a:xfrm>
                  <a:off x="2523" y="1643"/>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4 w 144"/>
                    <a:gd name="T11" fmla="*/ 0 h 49"/>
                    <a:gd name="T12" fmla="*/ 72 w 144"/>
                    <a:gd name="T13" fmla="*/ 8 h 49"/>
                    <a:gd name="T14" fmla="*/ 0 w 144"/>
                    <a:gd name="T15" fmla="*/ 38 h 49"/>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49"/>
                    <a:gd name="T26" fmla="*/ 144 w 144"/>
                    <a:gd name="T27" fmla="*/ 49 h 4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49">
                      <a:moveTo>
                        <a:pt x="0" y="38"/>
                      </a:moveTo>
                      <a:lnTo>
                        <a:pt x="32" y="49"/>
                      </a:lnTo>
                      <a:lnTo>
                        <a:pt x="109" y="16"/>
                      </a:lnTo>
                      <a:lnTo>
                        <a:pt x="144" y="27"/>
                      </a:lnTo>
                      <a:lnTo>
                        <a:pt x="125" y="0"/>
                      </a:lnTo>
                      <a:lnTo>
                        <a:pt x="34" y="0"/>
                      </a:lnTo>
                      <a:lnTo>
                        <a:pt x="72" y="8"/>
                      </a:lnTo>
                      <a:lnTo>
                        <a:pt x="0" y="38"/>
                      </a:lnTo>
                      <a:close/>
                    </a:path>
                  </a:pathLst>
                </a:custGeom>
                <a:solidFill>
                  <a:srgbClr val="000000"/>
                </a:solidFill>
                <a:ln w="9525">
                  <a:noFill/>
                  <a:round/>
                </a:ln>
              </p:spPr>
              <p:txBody>
                <a:bodyPr/>
                <a:lstStyle/>
                <a:p>
                  <a:endParaRPr lang="zh-CN" altLang="en-US"/>
                </a:p>
              </p:txBody>
            </p:sp>
            <p:sp>
              <p:nvSpPr>
                <p:cNvPr id="70936" name="Freeform 202"/>
                <p:cNvSpPr/>
                <p:nvPr/>
              </p:nvSpPr>
              <p:spPr bwMode="auto">
                <a:xfrm>
                  <a:off x="2523" y="1643"/>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4 w 144"/>
                    <a:gd name="T11" fmla="*/ 0 h 49"/>
                    <a:gd name="T12" fmla="*/ 72 w 144"/>
                    <a:gd name="T13" fmla="*/ 8 h 49"/>
                    <a:gd name="T14" fmla="*/ 0 w 144"/>
                    <a:gd name="T15" fmla="*/ 38 h 49"/>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49"/>
                    <a:gd name="T26" fmla="*/ 144 w 144"/>
                    <a:gd name="T27" fmla="*/ 49 h 4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49">
                      <a:moveTo>
                        <a:pt x="0" y="38"/>
                      </a:moveTo>
                      <a:lnTo>
                        <a:pt x="32" y="49"/>
                      </a:lnTo>
                      <a:lnTo>
                        <a:pt x="109" y="16"/>
                      </a:lnTo>
                      <a:lnTo>
                        <a:pt x="144" y="27"/>
                      </a:lnTo>
                      <a:lnTo>
                        <a:pt x="125" y="0"/>
                      </a:lnTo>
                      <a:lnTo>
                        <a:pt x="34" y="0"/>
                      </a:lnTo>
                      <a:lnTo>
                        <a:pt x="72" y="8"/>
                      </a:lnTo>
                      <a:lnTo>
                        <a:pt x="0" y="38"/>
                      </a:lnTo>
                      <a:close/>
                    </a:path>
                  </a:pathLst>
                </a:custGeom>
                <a:solidFill>
                  <a:srgbClr val="000000"/>
                </a:solidFill>
                <a:ln w="9525">
                  <a:noFill/>
                  <a:round/>
                </a:ln>
              </p:spPr>
              <p:txBody>
                <a:bodyPr/>
                <a:lstStyle/>
                <a:p>
                  <a:endParaRPr lang="zh-CN" altLang="en-US"/>
                </a:p>
              </p:txBody>
            </p:sp>
            <p:sp>
              <p:nvSpPr>
                <p:cNvPr id="70937" name="Freeform 203"/>
                <p:cNvSpPr/>
                <p:nvPr/>
              </p:nvSpPr>
              <p:spPr bwMode="auto">
                <a:xfrm>
                  <a:off x="2365" y="1700"/>
                  <a:ext cx="144" cy="52"/>
                </a:xfrm>
                <a:custGeom>
                  <a:avLst/>
                  <a:gdLst>
                    <a:gd name="T0" fmla="*/ 144 w 144"/>
                    <a:gd name="T1" fmla="*/ 11 h 52"/>
                    <a:gd name="T2" fmla="*/ 112 w 144"/>
                    <a:gd name="T3" fmla="*/ 0 h 52"/>
                    <a:gd name="T4" fmla="*/ 38 w 144"/>
                    <a:gd name="T5" fmla="*/ 33 h 52"/>
                    <a:gd name="T6" fmla="*/ 0 w 144"/>
                    <a:gd name="T7" fmla="*/ 22 h 52"/>
                    <a:gd name="T8" fmla="*/ 19 w 144"/>
                    <a:gd name="T9" fmla="*/ 52 h 52"/>
                    <a:gd name="T10" fmla="*/ 112 w 144"/>
                    <a:gd name="T11" fmla="*/ 52 h 52"/>
                    <a:gd name="T12" fmla="*/ 72 w 144"/>
                    <a:gd name="T13" fmla="*/ 41 h 52"/>
                    <a:gd name="T14" fmla="*/ 144 w 144"/>
                    <a:gd name="T15" fmla="*/ 11 h 52"/>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52"/>
                    <a:gd name="T26" fmla="*/ 144 w 144"/>
                    <a:gd name="T27" fmla="*/ 52 h 5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52">
                      <a:moveTo>
                        <a:pt x="144" y="11"/>
                      </a:moveTo>
                      <a:lnTo>
                        <a:pt x="112" y="0"/>
                      </a:lnTo>
                      <a:lnTo>
                        <a:pt x="38" y="33"/>
                      </a:lnTo>
                      <a:lnTo>
                        <a:pt x="0" y="22"/>
                      </a:lnTo>
                      <a:lnTo>
                        <a:pt x="19" y="52"/>
                      </a:lnTo>
                      <a:lnTo>
                        <a:pt x="112" y="52"/>
                      </a:lnTo>
                      <a:lnTo>
                        <a:pt x="72" y="41"/>
                      </a:lnTo>
                      <a:lnTo>
                        <a:pt x="144" y="11"/>
                      </a:lnTo>
                      <a:close/>
                    </a:path>
                  </a:pathLst>
                </a:custGeom>
                <a:solidFill>
                  <a:srgbClr val="000000"/>
                </a:solidFill>
                <a:ln w="9525">
                  <a:noFill/>
                  <a:round/>
                </a:ln>
              </p:spPr>
              <p:txBody>
                <a:bodyPr/>
                <a:lstStyle/>
                <a:p>
                  <a:endParaRPr lang="zh-CN" altLang="en-US"/>
                </a:p>
              </p:txBody>
            </p:sp>
            <p:sp>
              <p:nvSpPr>
                <p:cNvPr id="70938" name="Freeform 204"/>
                <p:cNvSpPr/>
                <p:nvPr/>
              </p:nvSpPr>
              <p:spPr bwMode="auto">
                <a:xfrm>
                  <a:off x="2365" y="1700"/>
                  <a:ext cx="144" cy="52"/>
                </a:xfrm>
                <a:custGeom>
                  <a:avLst/>
                  <a:gdLst>
                    <a:gd name="T0" fmla="*/ 144 w 144"/>
                    <a:gd name="T1" fmla="*/ 11 h 52"/>
                    <a:gd name="T2" fmla="*/ 112 w 144"/>
                    <a:gd name="T3" fmla="*/ 0 h 52"/>
                    <a:gd name="T4" fmla="*/ 38 w 144"/>
                    <a:gd name="T5" fmla="*/ 33 h 52"/>
                    <a:gd name="T6" fmla="*/ 0 w 144"/>
                    <a:gd name="T7" fmla="*/ 22 h 52"/>
                    <a:gd name="T8" fmla="*/ 19 w 144"/>
                    <a:gd name="T9" fmla="*/ 52 h 52"/>
                    <a:gd name="T10" fmla="*/ 112 w 144"/>
                    <a:gd name="T11" fmla="*/ 52 h 52"/>
                    <a:gd name="T12" fmla="*/ 72 w 144"/>
                    <a:gd name="T13" fmla="*/ 41 h 52"/>
                    <a:gd name="T14" fmla="*/ 144 w 144"/>
                    <a:gd name="T15" fmla="*/ 11 h 52"/>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52"/>
                    <a:gd name="T26" fmla="*/ 144 w 144"/>
                    <a:gd name="T27" fmla="*/ 52 h 5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52">
                      <a:moveTo>
                        <a:pt x="144" y="11"/>
                      </a:moveTo>
                      <a:lnTo>
                        <a:pt x="112" y="0"/>
                      </a:lnTo>
                      <a:lnTo>
                        <a:pt x="38" y="33"/>
                      </a:lnTo>
                      <a:lnTo>
                        <a:pt x="0" y="22"/>
                      </a:lnTo>
                      <a:lnTo>
                        <a:pt x="19" y="52"/>
                      </a:lnTo>
                      <a:lnTo>
                        <a:pt x="112" y="52"/>
                      </a:lnTo>
                      <a:lnTo>
                        <a:pt x="72" y="41"/>
                      </a:lnTo>
                      <a:lnTo>
                        <a:pt x="144" y="11"/>
                      </a:lnTo>
                      <a:close/>
                    </a:path>
                  </a:pathLst>
                </a:custGeom>
                <a:solidFill>
                  <a:srgbClr val="000000"/>
                </a:solidFill>
                <a:ln w="9525">
                  <a:noFill/>
                  <a:round/>
                </a:ln>
              </p:spPr>
              <p:txBody>
                <a:bodyPr/>
                <a:lstStyle/>
                <a:p>
                  <a:endParaRPr lang="zh-CN" altLang="en-US"/>
                </a:p>
              </p:txBody>
            </p:sp>
            <p:sp>
              <p:nvSpPr>
                <p:cNvPr id="70939" name="Freeform 205"/>
                <p:cNvSpPr/>
                <p:nvPr/>
              </p:nvSpPr>
              <p:spPr bwMode="auto">
                <a:xfrm>
                  <a:off x="2373" y="1640"/>
                  <a:ext cx="144" cy="49"/>
                </a:xfrm>
                <a:custGeom>
                  <a:avLst/>
                  <a:gdLst>
                    <a:gd name="T0" fmla="*/ 0 w 144"/>
                    <a:gd name="T1" fmla="*/ 11 h 49"/>
                    <a:gd name="T2" fmla="*/ 32 w 144"/>
                    <a:gd name="T3" fmla="*/ 0 h 49"/>
                    <a:gd name="T4" fmla="*/ 110 w 144"/>
                    <a:gd name="T5" fmla="*/ 30 h 49"/>
                    <a:gd name="T6" fmla="*/ 144 w 144"/>
                    <a:gd name="T7" fmla="*/ 22 h 49"/>
                    <a:gd name="T8" fmla="*/ 126 w 144"/>
                    <a:gd name="T9" fmla="*/ 49 h 49"/>
                    <a:gd name="T10" fmla="*/ 35 w 144"/>
                    <a:gd name="T11" fmla="*/ 49 h 49"/>
                    <a:gd name="T12" fmla="*/ 72 w 144"/>
                    <a:gd name="T13" fmla="*/ 41 h 49"/>
                    <a:gd name="T14" fmla="*/ 0 w 144"/>
                    <a:gd name="T15" fmla="*/ 11 h 49"/>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49"/>
                    <a:gd name="T26" fmla="*/ 144 w 144"/>
                    <a:gd name="T27" fmla="*/ 49 h 4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49">
                      <a:moveTo>
                        <a:pt x="0" y="11"/>
                      </a:moveTo>
                      <a:lnTo>
                        <a:pt x="32" y="0"/>
                      </a:lnTo>
                      <a:lnTo>
                        <a:pt x="110" y="30"/>
                      </a:lnTo>
                      <a:lnTo>
                        <a:pt x="144" y="22"/>
                      </a:lnTo>
                      <a:lnTo>
                        <a:pt x="126" y="49"/>
                      </a:lnTo>
                      <a:lnTo>
                        <a:pt x="35" y="49"/>
                      </a:lnTo>
                      <a:lnTo>
                        <a:pt x="72" y="41"/>
                      </a:lnTo>
                      <a:lnTo>
                        <a:pt x="0" y="11"/>
                      </a:lnTo>
                      <a:close/>
                    </a:path>
                  </a:pathLst>
                </a:custGeom>
                <a:solidFill>
                  <a:srgbClr val="000000"/>
                </a:solidFill>
                <a:ln w="9525">
                  <a:noFill/>
                  <a:round/>
                </a:ln>
              </p:spPr>
              <p:txBody>
                <a:bodyPr/>
                <a:lstStyle/>
                <a:p>
                  <a:endParaRPr lang="zh-CN" altLang="en-US"/>
                </a:p>
              </p:txBody>
            </p:sp>
            <p:sp>
              <p:nvSpPr>
                <p:cNvPr id="70940" name="Freeform 206"/>
                <p:cNvSpPr/>
                <p:nvPr/>
              </p:nvSpPr>
              <p:spPr bwMode="auto">
                <a:xfrm>
                  <a:off x="2373" y="1640"/>
                  <a:ext cx="144" cy="49"/>
                </a:xfrm>
                <a:custGeom>
                  <a:avLst/>
                  <a:gdLst>
                    <a:gd name="T0" fmla="*/ 0 w 144"/>
                    <a:gd name="T1" fmla="*/ 11 h 49"/>
                    <a:gd name="T2" fmla="*/ 32 w 144"/>
                    <a:gd name="T3" fmla="*/ 0 h 49"/>
                    <a:gd name="T4" fmla="*/ 110 w 144"/>
                    <a:gd name="T5" fmla="*/ 30 h 49"/>
                    <a:gd name="T6" fmla="*/ 144 w 144"/>
                    <a:gd name="T7" fmla="*/ 22 h 49"/>
                    <a:gd name="T8" fmla="*/ 126 w 144"/>
                    <a:gd name="T9" fmla="*/ 49 h 49"/>
                    <a:gd name="T10" fmla="*/ 35 w 144"/>
                    <a:gd name="T11" fmla="*/ 49 h 49"/>
                    <a:gd name="T12" fmla="*/ 72 w 144"/>
                    <a:gd name="T13" fmla="*/ 41 h 49"/>
                    <a:gd name="T14" fmla="*/ 0 w 144"/>
                    <a:gd name="T15" fmla="*/ 11 h 49"/>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49"/>
                    <a:gd name="T26" fmla="*/ 144 w 144"/>
                    <a:gd name="T27" fmla="*/ 49 h 4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49">
                      <a:moveTo>
                        <a:pt x="0" y="11"/>
                      </a:moveTo>
                      <a:lnTo>
                        <a:pt x="32" y="0"/>
                      </a:lnTo>
                      <a:lnTo>
                        <a:pt x="110" y="30"/>
                      </a:lnTo>
                      <a:lnTo>
                        <a:pt x="144" y="22"/>
                      </a:lnTo>
                      <a:lnTo>
                        <a:pt x="126" y="49"/>
                      </a:lnTo>
                      <a:lnTo>
                        <a:pt x="35" y="49"/>
                      </a:lnTo>
                      <a:lnTo>
                        <a:pt x="72" y="41"/>
                      </a:lnTo>
                      <a:lnTo>
                        <a:pt x="0" y="11"/>
                      </a:lnTo>
                      <a:close/>
                    </a:path>
                  </a:pathLst>
                </a:custGeom>
                <a:solidFill>
                  <a:srgbClr val="000000"/>
                </a:solidFill>
                <a:ln w="9525">
                  <a:noFill/>
                  <a:round/>
                </a:ln>
              </p:spPr>
              <p:txBody>
                <a:bodyPr/>
                <a:lstStyle/>
                <a:p>
                  <a:endParaRPr lang="zh-CN" altLang="en-US"/>
                </a:p>
              </p:txBody>
            </p:sp>
            <p:sp>
              <p:nvSpPr>
                <p:cNvPr id="70941" name="Freeform 207"/>
                <p:cNvSpPr/>
                <p:nvPr/>
              </p:nvSpPr>
              <p:spPr bwMode="auto">
                <a:xfrm>
                  <a:off x="2517" y="1706"/>
                  <a:ext cx="144" cy="49"/>
                </a:xfrm>
                <a:custGeom>
                  <a:avLst/>
                  <a:gdLst>
                    <a:gd name="T0" fmla="*/ 144 w 144"/>
                    <a:gd name="T1" fmla="*/ 38 h 49"/>
                    <a:gd name="T2" fmla="*/ 112 w 144"/>
                    <a:gd name="T3" fmla="*/ 49 h 49"/>
                    <a:gd name="T4" fmla="*/ 38 w 144"/>
                    <a:gd name="T5" fmla="*/ 16 h 49"/>
                    <a:gd name="T6" fmla="*/ 0 w 144"/>
                    <a:gd name="T7" fmla="*/ 27 h 49"/>
                    <a:gd name="T8" fmla="*/ 19 w 144"/>
                    <a:gd name="T9" fmla="*/ 0 h 49"/>
                    <a:gd name="T10" fmla="*/ 112 w 144"/>
                    <a:gd name="T11" fmla="*/ 0 h 49"/>
                    <a:gd name="T12" fmla="*/ 72 w 144"/>
                    <a:gd name="T13" fmla="*/ 8 h 49"/>
                    <a:gd name="T14" fmla="*/ 144 w 144"/>
                    <a:gd name="T15" fmla="*/ 38 h 49"/>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49"/>
                    <a:gd name="T26" fmla="*/ 144 w 144"/>
                    <a:gd name="T27" fmla="*/ 49 h 4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49">
                      <a:moveTo>
                        <a:pt x="144" y="38"/>
                      </a:moveTo>
                      <a:lnTo>
                        <a:pt x="112" y="49"/>
                      </a:lnTo>
                      <a:lnTo>
                        <a:pt x="38" y="16"/>
                      </a:lnTo>
                      <a:lnTo>
                        <a:pt x="0" y="27"/>
                      </a:lnTo>
                      <a:lnTo>
                        <a:pt x="19" y="0"/>
                      </a:lnTo>
                      <a:lnTo>
                        <a:pt x="112" y="0"/>
                      </a:lnTo>
                      <a:lnTo>
                        <a:pt x="72" y="8"/>
                      </a:lnTo>
                      <a:lnTo>
                        <a:pt x="144" y="38"/>
                      </a:lnTo>
                      <a:close/>
                    </a:path>
                  </a:pathLst>
                </a:custGeom>
                <a:solidFill>
                  <a:srgbClr val="000000"/>
                </a:solidFill>
                <a:ln w="9525">
                  <a:noFill/>
                  <a:round/>
                </a:ln>
              </p:spPr>
              <p:txBody>
                <a:bodyPr/>
                <a:lstStyle/>
                <a:p>
                  <a:endParaRPr lang="zh-CN" altLang="en-US"/>
                </a:p>
              </p:txBody>
            </p:sp>
            <p:sp>
              <p:nvSpPr>
                <p:cNvPr id="70942" name="Freeform 208"/>
                <p:cNvSpPr/>
                <p:nvPr/>
              </p:nvSpPr>
              <p:spPr bwMode="auto">
                <a:xfrm>
                  <a:off x="2517" y="1706"/>
                  <a:ext cx="144" cy="49"/>
                </a:xfrm>
                <a:custGeom>
                  <a:avLst/>
                  <a:gdLst>
                    <a:gd name="T0" fmla="*/ 144 w 144"/>
                    <a:gd name="T1" fmla="*/ 38 h 49"/>
                    <a:gd name="T2" fmla="*/ 112 w 144"/>
                    <a:gd name="T3" fmla="*/ 49 h 49"/>
                    <a:gd name="T4" fmla="*/ 38 w 144"/>
                    <a:gd name="T5" fmla="*/ 16 h 49"/>
                    <a:gd name="T6" fmla="*/ 0 w 144"/>
                    <a:gd name="T7" fmla="*/ 27 h 49"/>
                    <a:gd name="T8" fmla="*/ 19 w 144"/>
                    <a:gd name="T9" fmla="*/ 0 h 49"/>
                    <a:gd name="T10" fmla="*/ 112 w 144"/>
                    <a:gd name="T11" fmla="*/ 0 h 49"/>
                    <a:gd name="T12" fmla="*/ 72 w 144"/>
                    <a:gd name="T13" fmla="*/ 8 h 49"/>
                    <a:gd name="T14" fmla="*/ 144 w 144"/>
                    <a:gd name="T15" fmla="*/ 38 h 49"/>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49"/>
                    <a:gd name="T26" fmla="*/ 144 w 144"/>
                    <a:gd name="T27" fmla="*/ 49 h 4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49">
                      <a:moveTo>
                        <a:pt x="144" y="38"/>
                      </a:moveTo>
                      <a:lnTo>
                        <a:pt x="112" y="49"/>
                      </a:lnTo>
                      <a:lnTo>
                        <a:pt x="38" y="16"/>
                      </a:lnTo>
                      <a:lnTo>
                        <a:pt x="0" y="27"/>
                      </a:lnTo>
                      <a:lnTo>
                        <a:pt x="19" y="0"/>
                      </a:lnTo>
                      <a:lnTo>
                        <a:pt x="112" y="0"/>
                      </a:lnTo>
                      <a:lnTo>
                        <a:pt x="72" y="8"/>
                      </a:lnTo>
                      <a:lnTo>
                        <a:pt x="144" y="38"/>
                      </a:lnTo>
                      <a:close/>
                    </a:path>
                  </a:pathLst>
                </a:custGeom>
                <a:solidFill>
                  <a:srgbClr val="000000"/>
                </a:solidFill>
                <a:ln w="9525">
                  <a:noFill/>
                  <a:round/>
                </a:ln>
              </p:spPr>
              <p:txBody>
                <a:bodyPr/>
                <a:lstStyle/>
                <a:p>
                  <a:endParaRPr lang="zh-CN" altLang="en-US"/>
                </a:p>
              </p:txBody>
            </p:sp>
          </p:grpSp>
          <p:grpSp>
            <p:nvGrpSpPr>
              <p:cNvPr id="70926" name="Group 209"/>
              <p:cNvGrpSpPr/>
              <p:nvPr/>
            </p:nvGrpSpPr>
            <p:grpSpPr bwMode="auto">
              <a:xfrm>
                <a:off x="2368" y="1643"/>
                <a:ext cx="301" cy="114"/>
                <a:chOff x="2368" y="1643"/>
                <a:chExt cx="301" cy="114"/>
              </a:xfrm>
            </p:grpSpPr>
            <p:sp>
              <p:nvSpPr>
                <p:cNvPr id="70927" name="Freeform 210"/>
                <p:cNvSpPr/>
                <p:nvPr/>
              </p:nvSpPr>
              <p:spPr bwMode="auto">
                <a:xfrm>
                  <a:off x="2525" y="1646"/>
                  <a:ext cx="144" cy="49"/>
                </a:xfrm>
                <a:custGeom>
                  <a:avLst/>
                  <a:gdLst>
                    <a:gd name="T0" fmla="*/ 0 w 144"/>
                    <a:gd name="T1" fmla="*/ 38 h 49"/>
                    <a:gd name="T2" fmla="*/ 32 w 144"/>
                    <a:gd name="T3" fmla="*/ 49 h 49"/>
                    <a:gd name="T4" fmla="*/ 110 w 144"/>
                    <a:gd name="T5" fmla="*/ 16 h 49"/>
                    <a:gd name="T6" fmla="*/ 144 w 144"/>
                    <a:gd name="T7" fmla="*/ 27 h 49"/>
                    <a:gd name="T8" fmla="*/ 126 w 144"/>
                    <a:gd name="T9" fmla="*/ 0 h 49"/>
                    <a:gd name="T10" fmla="*/ 35 w 144"/>
                    <a:gd name="T11" fmla="*/ 0 h 49"/>
                    <a:gd name="T12" fmla="*/ 72 w 144"/>
                    <a:gd name="T13" fmla="*/ 8 h 49"/>
                    <a:gd name="T14" fmla="*/ 0 w 144"/>
                    <a:gd name="T15" fmla="*/ 38 h 49"/>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49"/>
                    <a:gd name="T26" fmla="*/ 144 w 144"/>
                    <a:gd name="T27" fmla="*/ 49 h 4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49">
                      <a:moveTo>
                        <a:pt x="0" y="38"/>
                      </a:moveTo>
                      <a:lnTo>
                        <a:pt x="32" y="49"/>
                      </a:lnTo>
                      <a:lnTo>
                        <a:pt x="110" y="16"/>
                      </a:lnTo>
                      <a:lnTo>
                        <a:pt x="144" y="27"/>
                      </a:lnTo>
                      <a:lnTo>
                        <a:pt x="126" y="0"/>
                      </a:lnTo>
                      <a:lnTo>
                        <a:pt x="35" y="0"/>
                      </a:lnTo>
                      <a:lnTo>
                        <a:pt x="72" y="8"/>
                      </a:lnTo>
                      <a:lnTo>
                        <a:pt x="0" y="38"/>
                      </a:lnTo>
                      <a:close/>
                    </a:path>
                  </a:pathLst>
                </a:custGeom>
                <a:solidFill>
                  <a:srgbClr val="FFFFFF"/>
                </a:solidFill>
                <a:ln w="9525">
                  <a:noFill/>
                  <a:round/>
                </a:ln>
              </p:spPr>
              <p:txBody>
                <a:bodyPr/>
                <a:lstStyle/>
                <a:p>
                  <a:endParaRPr lang="zh-CN" altLang="en-US"/>
                </a:p>
              </p:txBody>
            </p:sp>
            <p:sp>
              <p:nvSpPr>
                <p:cNvPr id="70928" name="Freeform 211"/>
                <p:cNvSpPr/>
                <p:nvPr/>
              </p:nvSpPr>
              <p:spPr bwMode="auto">
                <a:xfrm>
                  <a:off x="2525" y="1646"/>
                  <a:ext cx="144" cy="49"/>
                </a:xfrm>
                <a:custGeom>
                  <a:avLst/>
                  <a:gdLst>
                    <a:gd name="T0" fmla="*/ 0 w 144"/>
                    <a:gd name="T1" fmla="*/ 38 h 49"/>
                    <a:gd name="T2" fmla="*/ 32 w 144"/>
                    <a:gd name="T3" fmla="*/ 49 h 49"/>
                    <a:gd name="T4" fmla="*/ 110 w 144"/>
                    <a:gd name="T5" fmla="*/ 16 h 49"/>
                    <a:gd name="T6" fmla="*/ 144 w 144"/>
                    <a:gd name="T7" fmla="*/ 27 h 49"/>
                    <a:gd name="T8" fmla="*/ 126 w 144"/>
                    <a:gd name="T9" fmla="*/ 0 h 49"/>
                    <a:gd name="T10" fmla="*/ 35 w 144"/>
                    <a:gd name="T11" fmla="*/ 0 h 49"/>
                    <a:gd name="T12" fmla="*/ 72 w 144"/>
                    <a:gd name="T13" fmla="*/ 8 h 49"/>
                    <a:gd name="T14" fmla="*/ 0 w 144"/>
                    <a:gd name="T15" fmla="*/ 38 h 49"/>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49"/>
                    <a:gd name="T26" fmla="*/ 144 w 144"/>
                    <a:gd name="T27" fmla="*/ 49 h 4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49">
                      <a:moveTo>
                        <a:pt x="0" y="38"/>
                      </a:moveTo>
                      <a:lnTo>
                        <a:pt x="32" y="49"/>
                      </a:lnTo>
                      <a:lnTo>
                        <a:pt x="110" y="16"/>
                      </a:lnTo>
                      <a:lnTo>
                        <a:pt x="144" y="27"/>
                      </a:lnTo>
                      <a:lnTo>
                        <a:pt x="126" y="0"/>
                      </a:lnTo>
                      <a:lnTo>
                        <a:pt x="35" y="0"/>
                      </a:lnTo>
                      <a:lnTo>
                        <a:pt x="72" y="8"/>
                      </a:lnTo>
                      <a:lnTo>
                        <a:pt x="0" y="38"/>
                      </a:lnTo>
                      <a:close/>
                    </a:path>
                  </a:pathLst>
                </a:custGeom>
                <a:solidFill>
                  <a:srgbClr val="FFFFFF"/>
                </a:solidFill>
                <a:ln w="9525">
                  <a:noFill/>
                  <a:round/>
                </a:ln>
              </p:spPr>
              <p:txBody>
                <a:bodyPr/>
                <a:lstStyle/>
                <a:p>
                  <a:endParaRPr lang="zh-CN" altLang="en-US"/>
                </a:p>
              </p:txBody>
            </p:sp>
            <p:sp>
              <p:nvSpPr>
                <p:cNvPr id="70929" name="Freeform 212"/>
                <p:cNvSpPr/>
                <p:nvPr/>
              </p:nvSpPr>
              <p:spPr bwMode="auto">
                <a:xfrm>
                  <a:off x="2368" y="1703"/>
                  <a:ext cx="144" cy="52"/>
                </a:xfrm>
                <a:custGeom>
                  <a:avLst/>
                  <a:gdLst>
                    <a:gd name="T0" fmla="*/ 144 w 144"/>
                    <a:gd name="T1" fmla="*/ 11 h 52"/>
                    <a:gd name="T2" fmla="*/ 112 w 144"/>
                    <a:gd name="T3" fmla="*/ 0 h 52"/>
                    <a:gd name="T4" fmla="*/ 37 w 144"/>
                    <a:gd name="T5" fmla="*/ 33 h 52"/>
                    <a:gd name="T6" fmla="*/ 0 w 144"/>
                    <a:gd name="T7" fmla="*/ 22 h 52"/>
                    <a:gd name="T8" fmla="*/ 19 w 144"/>
                    <a:gd name="T9" fmla="*/ 52 h 52"/>
                    <a:gd name="T10" fmla="*/ 112 w 144"/>
                    <a:gd name="T11" fmla="*/ 52 h 52"/>
                    <a:gd name="T12" fmla="*/ 72 w 144"/>
                    <a:gd name="T13" fmla="*/ 41 h 52"/>
                    <a:gd name="T14" fmla="*/ 144 w 144"/>
                    <a:gd name="T15" fmla="*/ 11 h 52"/>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52"/>
                    <a:gd name="T26" fmla="*/ 144 w 144"/>
                    <a:gd name="T27" fmla="*/ 52 h 5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52">
                      <a:moveTo>
                        <a:pt x="144" y="11"/>
                      </a:moveTo>
                      <a:lnTo>
                        <a:pt x="112" y="0"/>
                      </a:lnTo>
                      <a:lnTo>
                        <a:pt x="37" y="33"/>
                      </a:lnTo>
                      <a:lnTo>
                        <a:pt x="0" y="22"/>
                      </a:lnTo>
                      <a:lnTo>
                        <a:pt x="19" y="52"/>
                      </a:lnTo>
                      <a:lnTo>
                        <a:pt x="112" y="52"/>
                      </a:lnTo>
                      <a:lnTo>
                        <a:pt x="72" y="41"/>
                      </a:lnTo>
                      <a:lnTo>
                        <a:pt x="144" y="11"/>
                      </a:lnTo>
                      <a:close/>
                    </a:path>
                  </a:pathLst>
                </a:custGeom>
                <a:solidFill>
                  <a:srgbClr val="FFFFFF"/>
                </a:solidFill>
                <a:ln w="9525">
                  <a:noFill/>
                  <a:round/>
                </a:ln>
              </p:spPr>
              <p:txBody>
                <a:bodyPr/>
                <a:lstStyle/>
                <a:p>
                  <a:endParaRPr lang="zh-CN" altLang="en-US"/>
                </a:p>
              </p:txBody>
            </p:sp>
            <p:sp>
              <p:nvSpPr>
                <p:cNvPr id="70930" name="Freeform 213"/>
                <p:cNvSpPr/>
                <p:nvPr/>
              </p:nvSpPr>
              <p:spPr bwMode="auto">
                <a:xfrm>
                  <a:off x="2368" y="1703"/>
                  <a:ext cx="144" cy="52"/>
                </a:xfrm>
                <a:custGeom>
                  <a:avLst/>
                  <a:gdLst>
                    <a:gd name="T0" fmla="*/ 144 w 144"/>
                    <a:gd name="T1" fmla="*/ 11 h 52"/>
                    <a:gd name="T2" fmla="*/ 112 w 144"/>
                    <a:gd name="T3" fmla="*/ 0 h 52"/>
                    <a:gd name="T4" fmla="*/ 37 w 144"/>
                    <a:gd name="T5" fmla="*/ 33 h 52"/>
                    <a:gd name="T6" fmla="*/ 0 w 144"/>
                    <a:gd name="T7" fmla="*/ 22 h 52"/>
                    <a:gd name="T8" fmla="*/ 19 w 144"/>
                    <a:gd name="T9" fmla="*/ 52 h 52"/>
                    <a:gd name="T10" fmla="*/ 112 w 144"/>
                    <a:gd name="T11" fmla="*/ 52 h 52"/>
                    <a:gd name="T12" fmla="*/ 72 w 144"/>
                    <a:gd name="T13" fmla="*/ 41 h 52"/>
                    <a:gd name="T14" fmla="*/ 144 w 144"/>
                    <a:gd name="T15" fmla="*/ 11 h 52"/>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52"/>
                    <a:gd name="T26" fmla="*/ 144 w 144"/>
                    <a:gd name="T27" fmla="*/ 52 h 5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52">
                      <a:moveTo>
                        <a:pt x="144" y="11"/>
                      </a:moveTo>
                      <a:lnTo>
                        <a:pt x="112" y="0"/>
                      </a:lnTo>
                      <a:lnTo>
                        <a:pt x="37" y="33"/>
                      </a:lnTo>
                      <a:lnTo>
                        <a:pt x="0" y="22"/>
                      </a:lnTo>
                      <a:lnTo>
                        <a:pt x="19" y="52"/>
                      </a:lnTo>
                      <a:lnTo>
                        <a:pt x="112" y="52"/>
                      </a:lnTo>
                      <a:lnTo>
                        <a:pt x="72" y="41"/>
                      </a:lnTo>
                      <a:lnTo>
                        <a:pt x="144" y="11"/>
                      </a:lnTo>
                      <a:close/>
                    </a:path>
                  </a:pathLst>
                </a:custGeom>
                <a:solidFill>
                  <a:srgbClr val="FFFFFF"/>
                </a:solidFill>
                <a:ln w="9525">
                  <a:noFill/>
                  <a:round/>
                </a:ln>
              </p:spPr>
              <p:txBody>
                <a:bodyPr/>
                <a:lstStyle/>
                <a:p>
                  <a:endParaRPr lang="zh-CN" altLang="en-US"/>
                </a:p>
              </p:txBody>
            </p:sp>
            <p:sp>
              <p:nvSpPr>
                <p:cNvPr id="70931" name="Freeform 214"/>
                <p:cNvSpPr/>
                <p:nvPr/>
              </p:nvSpPr>
              <p:spPr bwMode="auto">
                <a:xfrm>
                  <a:off x="2376" y="1643"/>
                  <a:ext cx="144" cy="49"/>
                </a:xfrm>
                <a:custGeom>
                  <a:avLst/>
                  <a:gdLst>
                    <a:gd name="T0" fmla="*/ 0 w 144"/>
                    <a:gd name="T1" fmla="*/ 11 h 49"/>
                    <a:gd name="T2" fmla="*/ 32 w 144"/>
                    <a:gd name="T3" fmla="*/ 0 h 49"/>
                    <a:gd name="T4" fmla="*/ 109 w 144"/>
                    <a:gd name="T5" fmla="*/ 30 h 49"/>
                    <a:gd name="T6" fmla="*/ 144 w 144"/>
                    <a:gd name="T7" fmla="*/ 22 h 49"/>
                    <a:gd name="T8" fmla="*/ 125 w 144"/>
                    <a:gd name="T9" fmla="*/ 49 h 49"/>
                    <a:gd name="T10" fmla="*/ 35 w 144"/>
                    <a:gd name="T11" fmla="*/ 49 h 49"/>
                    <a:gd name="T12" fmla="*/ 72 w 144"/>
                    <a:gd name="T13" fmla="*/ 41 h 49"/>
                    <a:gd name="T14" fmla="*/ 0 w 144"/>
                    <a:gd name="T15" fmla="*/ 11 h 49"/>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49"/>
                    <a:gd name="T26" fmla="*/ 144 w 144"/>
                    <a:gd name="T27" fmla="*/ 49 h 4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49">
                      <a:moveTo>
                        <a:pt x="0" y="11"/>
                      </a:moveTo>
                      <a:lnTo>
                        <a:pt x="32" y="0"/>
                      </a:lnTo>
                      <a:lnTo>
                        <a:pt x="109" y="30"/>
                      </a:lnTo>
                      <a:lnTo>
                        <a:pt x="144" y="22"/>
                      </a:lnTo>
                      <a:lnTo>
                        <a:pt x="125" y="49"/>
                      </a:lnTo>
                      <a:lnTo>
                        <a:pt x="35" y="49"/>
                      </a:lnTo>
                      <a:lnTo>
                        <a:pt x="72" y="41"/>
                      </a:lnTo>
                      <a:lnTo>
                        <a:pt x="0" y="11"/>
                      </a:lnTo>
                      <a:close/>
                    </a:path>
                  </a:pathLst>
                </a:custGeom>
                <a:solidFill>
                  <a:srgbClr val="FFFFFF"/>
                </a:solidFill>
                <a:ln w="9525">
                  <a:noFill/>
                  <a:round/>
                </a:ln>
              </p:spPr>
              <p:txBody>
                <a:bodyPr/>
                <a:lstStyle/>
                <a:p>
                  <a:endParaRPr lang="zh-CN" altLang="en-US"/>
                </a:p>
              </p:txBody>
            </p:sp>
            <p:sp>
              <p:nvSpPr>
                <p:cNvPr id="70932" name="Freeform 215"/>
                <p:cNvSpPr/>
                <p:nvPr/>
              </p:nvSpPr>
              <p:spPr bwMode="auto">
                <a:xfrm>
                  <a:off x="2376" y="1643"/>
                  <a:ext cx="144" cy="49"/>
                </a:xfrm>
                <a:custGeom>
                  <a:avLst/>
                  <a:gdLst>
                    <a:gd name="T0" fmla="*/ 0 w 144"/>
                    <a:gd name="T1" fmla="*/ 11 h 49"/>
                    <a:gd name="T2" fmla="*/ 32 w 144"/>
                    <a:gd name="T3" fmla="*/ 0 h 49"/>
                    <a:gd name="T4" fmla="*/ 109 w 144"/>
                    <a:gd name="T5" fmla="*/ 30 h 49"/>
                    <a:gd name="T6" fmla="*/ 144 w 144"/>
                    <a:gd name="T7" fmla="*/ 22 h 49"/>
                    <a:gd name="T8" fmla="*/ 125 w 144"/>
                    <a:gd name="T9" fmla="*/ 49 h 49"/>
                    <a:gd name="T10" fmla="*/ 35 w 144"/>
                    <a:gd name="T11" fmla="*/ 49 h 49"/>
                    <a:gd name="T12" fmla="*/ 72 w 144"/>
                    <a:gd name="T13" fmla="*/ 41 h 49"/>
                    <a:gd name="T14" fmla="*/ 0 w 144"/>
                    <a:gd name="T15" fmla="*/ 11 h 49"/>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49"/>
                    <a:gd name="T26" fmla="*/ 144 w 144"/>
                    <a:gd name="T27" fmla="*/ 49 h 4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49">
                      <a:moveTo>
                        <a:pt x="0" y="11"/>
                      </a:moveTo>
                      <a:lnTo>
                        <a:pt x="32" y="0"/>
                      </a:lnTo>
                      <a:lnTo>
                        <a:pt x="109" y="30"/>
                      </a:lnTo>
                      <a:lnTo>
                        <a:pt x="144" y="22"/>
                      </a:lnTo>
                      <a:lnTo>
                        <a:pt x="125" y="49"/>
                      </a:lnTo>
                      <a:lnTo>
                        <a:pt x="35" y="49"/>
                      </a:lnTo>
                      <a:lnTo>
                        <a:pt x="72" y="41"/>
                      </a:lnTo>
                      <a:lnTo>
                        <a:pt x="0" y="11"/>
                      </a:lnTo>
                      <a:close/>
                    </a:path>
                  </a:pathLst>
                </a:custGeom>
                <a:solidFill>
                  <a:srgbClr val="FFFFFF"/>
                </a:solidFill>
                <a:ln w="9525">
                  <a:noFill/>
                  <a:round/>
                </a:ln>
              </p:spPr>
              <p:txBody>
                <a:bodyPr/>
                <a:lstStyle/>
                <a:p>
                  <a:endParaRPr lang="zh-CN" altLang="en-US"/>
                </a:p>
              </p:txBody>
            </p:sp>
            <p:sp>
              <p:nvSpPr>
                <p:cNvPr id="70933" name="Freeform 216"/>
                <p:cNvSpPr/>
                <p:nvPr/>
              </p:nvSpPr>
              <p:spPr bwMode="auto">
                <a:xfrm>
                  <a:off x="2520" y="1708"/>
                  <a:ext cx="144" cy="49"/>
                </a:xfrm>
                <a:custGeom>
                  <a:avLst/>
                  <a:gdLst>
                    <a:gd name="T0" fmla="*/ 144 w 144"/>
                    <a:gd name="T1" fmla="*/ 38 h 49"/>
                    <a:gd name="T2" fmla="*/ 112 w 144"/>
                    <a:gd name="T3" fmla="*/ 49 h 49"/>
                    <a:gd name="T4" fmla="*/ 37 w 144"/>
                    <a:gd name="T5" fmla="*/ 17 h 49"/>
                    <a:gd name="T6" fmla="*/ 0 w 144"/>
                    <a:gd name="T7" fmla="*/ 28 h 49"/>
                    <a:gd name="T8" fmla="*/ 19 w 144"/>
                    <a:gd name="T9" fmla="*/ 0 h 49"/>
                    <a:gd name="T10" fmla="*/ 112 w 144"/>
                    <a:gd name="T11" fmla="*/ 0 h 49"/>
                    <a:gd name="T12" fmla="*/ 72 w 144"/>
                    <a:gd name="T13" fmla="*/ 8 h 49"/>
                    <a:gd name="T14" fmla="*/ 144 w 144"/>
                    <a:gd name="T15" fmla="*/ 38 h 49"/>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49"/>
                    <a:gd name="T26" fmla="*/ 144 w 144"/>
                    <a:gd name="T27" fmla="*/ 49 h 4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49">
                      <a:moveTo>
                        <a:pt x="144" y="38"/>
                      </a:moveTo>
                      <a:lnTo>
                        <a:pt x="112" y="49"/>
                      </a:lnTo>
                      <a:lnTo>
                        <a:pt x="37" y="17"/>
                      </a:lnTo>
                      <a:lnTo>
                        <a:pt x="0" y="28"/>
                      </a:lnTo>
                      <a:lnTo>
                        <a:pt x="19" y="0"/>
                      </a:lnTo>
                      <a:lnTo>
                        <a:pt x="112" y="0"/>
                      </a:lnTo>
                      <a:lnTo>
                        <a:pt x="72" y="8"/>
                      </a:lnTo>
                      <a:lnTo>
                        <a:pt x="144" y="38"/>
                      </a:lnTo>
                      <a:close/>
                    </a:path>
                  </a:pathLst>
                </a:custGeom>
                <a:solidFill>
                  <a:srgbClr val="FFFFFF"/>
                </a:solidFill>
                <a:ln w="9525">
                  <a:noFill/>
                  <a:round/>
                </a:ln>
              </p:spPr>
              <p:txBody>
                <a:bodyPr/>
                <a:lstStyle/>
                <a:p>
                  <a:endParaRPr lang="zh-CN" altLang="en-US"/>
                </a:p>
              </p:txBody>
            </p:sp>
            <p:sp>
              <p:nvSpPr>
                <p:cNvPr id="70934" name="Freeform 217"/>
                <p:cNvSpPr/>
                <p:nvPr/>
              </p:nvSpPr>
              <p:spPr bwMode="auto">
                <a:xfrm>
                  <a:off x="2520" y="1708"/>
                  <a:ext cx="144" cy="49"/>
                </a:xfrm>
                <a:custGeom>
                  <a:avLst/>
                  <a:gdLst>
                    <a:gd name="T0" fmla="*/ 144 w 144"/>
                    <a:gd name="T1" fmla="*/ 38 h 49"/>
                    <a:gd name="T2" fmla="*/ 112 w 144"/>
                    <a:gd name="T3" fmla="*/ 49 h 49"/>
                    <a:gd name="T4" fmla="*/ 37 w 144"/>
                    <a:gd name="T5" fmla="*/ 17 h 49"/>
                    <a:gd name="T6" fmla="*/ 0 w 144"/>
                    <a:gd name="T7" fmla="*/ 28 h 49"/>
                    <a:gd name="T8" fmla="*/ 19 w 144"/>
                    <a:gd name="T9" fmla="*/ 0 h 49"/>
                    <a:gd name="T10" fmla="*/ 112 w 144"/>
                    <a:gd name="T11" fmla="*/ 0 h 49"/>
                    <a:gd name="T12" fmla="*/ 72 w 144"/>
                    <a:gd name="T13" fmla="*/ 8 h 49"/>
                    <a:gd name="T14" fmla="*/ 144 w 144"/>
                    <a:gd name="T15" fmla="*/ 38 h 49"/>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49"/>
                    <a:gd name="T26" fmla="*/ 144 w 144"/>
                    <a:gd name="T27" fmla="*/ 49 h 4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49">
                      <a:moveTo>
                        <a:pt x="144" y="38"/>
                      </a:moveTo>
                      <a:lnTo>
                        <a:pt x="112" y="49"/>
                      </a:lnTo>
                      <a:lnTo>
                        <a:pt x="37" y="17"/>
                      </a:lnTo>
                      <a:lnTo>
                        <a:pt x="0" y="28"/>
                      </a:lnTo>
                      <a:lnTo>
                        <a:pt x="19" y="0"/>
                      </a:lnTo>
                      <a:lnTo>
                        <a:pt x="112" y="0"/>
                      </a:lnTo>
                      <a:lnTo>
                        <a:pt x="72" y="8"/>
                      </a:lnTo>
                      <a:lnTo>
                        <a:pt x="144" y="38"/>
                      </a:lnTo>
                      <a:close/>
                    </a:path>
                  </a:pathLst>
                </a:custGeom>
                <a:solidFill>
                  <a:srgbClr val="FFFFFF"/>
                </a:solidFill>
                <a:ln w="9525">
                  <a:noFill/>
                  <a:round/>
                </a:ln>
              </p:spPr>
              <p:txBody>
                <a:bodyPr/>
                <a:lstStyle/>
                <a:p>
                  <a:endParaRPr lang="zh-CN" altLang="en-US"/>
                </a:p>
              </p:txBody>
            </p:sp>
          </p:grpSp>
        </p:grpSp>
        <p:sp>
          <p:nvSpPr>
            <p:cNvPr id="70923" name="Line 218"/>
            <p:cNvSpPr>
              <a:spLocks noChangeShapeType="1"/>
            </p:cNvSpPr>
            <p:nvPr/>
          </p:nvSpPr>
          <p:spPr bwMode="auto">
            <a:xfrm>
              <a:off x="2299" y="1697"/>
              <a:ext cx="1" cy="109"/>
            </a:xfrm>
            <a:prstGeom prst="line">
              <a:avLst/>
            </a:prstGeom>
            <a:noFill/>
            <a:ln w="4763">
              <a:solidFill>
                <a:srgbClr val="AAE6FF"/>
              </a:solidFill>
              <a:round/>
            </a:ln>
          </p:spPr>
          <p:txBody>
            <a:bodyPr/>
            <a:lstStyle/>
            <a:p>
              <a:endParaRPr lang="zh-CN" altLang="en-US"/>
            </a:p>
          </p:txBody>
        </p:sp>
        <p:sp>
          <p:nvSpPr>
            <p:cNvPr id="70924" name="Line 219"/>
            <p:cNvSpPr>
              <a:spLocks noChangeShapeType="1"/>
            </p:cNvSpPr>
            <p:nvPr/>
          </p:nvSpPr>
          <p:spPr bwMode="auto">
            <a:xfrm>
              <a:off x="2736" y="1697"/>
              <a:ext cx="1" cy="109"/>
            </a:xfrm>
            <a:prstGeom prst="line">
              <a:avLst/>
            </a:prstGeom>
            <a:noFill/>
            <a:ln w="4763">
              <a:solidFill>
                <a:srgbClr val="AAE6FF"/>
              </a:solidFill>
              <a:round/>
            </a:ln>
          </p:spPr>
          <p:txBody>
            <a:bodyPr/>
            <a:lstStyle/>
            <a:p>
              <a:endParaRPr lang="zh-CN" altLang="en-US"/>
            </a:p>
          </p:txBody>
        </p:sp>
      </p:grpSp>
      <p:sp>
        <p:nvSpPr>
          <p:cNvPr id="70695" name="Rectangle 220"/>
          <p:cNvSpPr>
            <a:spLocks noChangeArrowheads="1"/>
          </p:cNvSpPr>
          <p:nvPr/>
        </p:nvSpPr>
        <p:spPr bwMode="auto">
          <a:xfrm>
            <a:off x="4278313" y="2371725"/>
            <a:ext cx="1009650" cy="354013"/>
          </a:xfrm>
          <a:prstGeom prst="rect">
            <a:avLst/>
          </a:prstGeom>
          <a:noFill/>
          <a:ln w="9525">
            <a:noFill/>
            <a:miter lim="800000"/>
          </a:ln>
        </p:spPr>
        <p:txBody>
          <a:bodyPr/>
          <a:lstStyle/>
          <a:p>
            <a:endParaRPr lang="zh-CN" altLang="en-US"/>
          </a:p>
        </p:txBody>
      </p:sp>
      <p:sp>
        <p:nvSpPr>
          <p:cNvPr id="70696" name="Rectangle 221"/>
          <p:cNvSpPr>
            <a:spLocks noChangeArrowheads="1"/>
          </p:cNvSpPr>
          <p:nvPr/>
        </p:nvSpPr>
        <p:spPr bwMode="auto">
          <a:xfrm>
            <a:off x="4351338" y="2381250"/>
            <a:ext cx="1055687" cy="304800"/>
          </a:xfrm>
          <a:prstGeom prst="rect">
            <a:avLst/>
          </a:prstGeom>
          <a:noFill/>
          <a:ln w="9525">
            <a:noFill/>
            <a:miter lim="800000"/>
          </a:ln>
        </p:spPr>
        <p:txBody>
          <a:bodyPr wrap="none" lIns="0" tIns="0" rIns="0" bIns="0">
            <a:spAutoFit/>
          </a:bodyPr>
          <a:lstStyle/>
          <a:p>
            <a:r>
              <a:rPr kumimoji="1" lang="en-US" altLang="zh-CN" sz="2000">
                <a:latin typeface="Arial" panose="020B0604020202020204" pitchFamily="34" charset="0"/>
              </a:rPr>
              <a:t>222.1.1.4</a:t>
            </a:r>
          </a:p>
        </p:txBody>
      </p:sp>
      <p:sp>
        <p:nvSpPr>
          <p:cNvPr id="70697" name="Rectangle 222"/>
          <p:cNvSpPr>
            <a:spLocks noChangeArrowheads="1"/>
          </p:cNvSpPr>
          <p:nvPr/>
        </p:nvSpPr>
        <p:spPr bwMode="auto">
          <a:xfrm>
            <a:off x="3446463" y="2519363"/>
            <a:ext cx="412750" cy="350837"/>
          </a:xfrm>
          <a:prstGeom prst="rect">
            <a:avLst/>
          </a:prstGeom>
          <a:noFill/>
          <a:ln w="9525">
            <a:noFill/>
            <a:miter lim="800000"/>
          </a:ln>
        </p:spPr>
        <p:txBody>
          <a:bodyPr/>
          <a:lstStyle/>
          <a:p>
            <a:endParaRPr lang="zh-CN" altLang="en-US"/>
          </a:p>
        </p:txBody>
      </p:sp>
      <p:sp>
        <p:nvSpPr>
          <p:cNvPr id="70698" name="Rectangle 223"/>
          <p:cNvSpPr>
            <a:spLocks noChangeArrowheads="1"/>
          </p:cNvSpPr>
          <p:nvPr/>
        </p:nvSpPr>
        <p:spPr bwMode="auto">
          <a:xfrm>
            <a:off x="3549650" y="2509838"/>
            <a:ext cx="276225" cy="303212"/>
          </a:xfrm>
          <a:prstGeom prst="rect">
            <a:avLst/>
          </a:prstGeom>
          <a:noFill/>
          <a:ln w="9525">
            <a:noFill/>
            <a:miter lim="800000"/>
          </a:ln>
        </p:spPr>
        <p:txBody>
          <a:bodyPr wrap="none" lIns="0" tIns="0" rIns="0" bIns="0">
            <a:spAutoFit/>
          </a:bodyPr>
          <a:lstStyle/>
          <a:p>
            <a:r>
              <a:rPr kumimoji="1" lang="en-US" altLang="zh-CN" sz="2000" b="1">
                <a:latin typeface="Arial" panose="020B0604020202020204" pitchFamily="34" charset="0"/>
              </a:rPr>
              <a:t>R</a:t>
            </a:r>
            <a:r>
              <a:rPr kumimoji="1" lang="en-US" altLang="zh-CN" sz="2000" b="1" baseline="-25000">
                <a:latin typeface="Arial" panose="020B0604020202020204" pitchFamily="34" charset="0"/>
              </a:rPr>
              <a:t>1</a:t>
            </a:r>
            <a:endParaRPr kumimoji="1" lang="en-US" altLang="zh-CN" sz="2000" baseline="-25000">
              <a:latin typeface="Arial" panose="020B0604020202020204" pitchFamily="34" charset="0"/>
            </a:endParaRPr>
          </a:p>
        </p:txBody>
      </p:sp>
      <p:sp>
        <p:nvSpPr>
          <p:cNvPr id="70699" name="Oval 224"/>
          <p:cNvSpPr>
            <a:spLocks noChangeArrowheads="1"/>
          </p:cNvSpPr>
          <p:nvPr/>
        </p:nvSpPr>
        <p:spPr bwMode="auto">
          <a:xfrm>
            <a:off x="4129088" y="2422525"/>
            <a:ext cx="93662" cy="92075"/>
          </a:xfrm>
          <a:prstGeom prst="ellipse">
            <a:avLst/>
          </a:prstGeom>
          <a:solidFill>
            <a:srgbClr val="FFFFFF"/>
          </a:solidFill>
          <a:ln w="30163">
            <a:solidFill>
              <a:srgbClr val="000000"/>
            </a:solidFill>
            <a:round/>
          </a:ln>
        </p:spPr>
        <p:txBody>
          <a:bodyPr/>
          <a:lstStyle/>
          <a:p>
            <a:endParaRPr lang="zh-CN" altLang="en-US"/>
          </a:p>
        </p:txBody>
      </p:sp>
      <p:sp>
        <p:nvSpPr>
          <p:cNvPr id="70700" name="Rectangle 225"/>
          <p:cNvSpPr>
            <a:spLocks noChangeArrowheads="1"/>
          </p:cNvSpPr>
          <p:nvPr/>
        </p:nvSpPr>
        <p:spPr bwMode="auto">
          <a:xfrm>
            <a:off x="1974850" y="1616075"/>
            <a:ext cx="720725" cy="355600"/>
          </a:xfrm>
          <a:prstGeom prst="rect">
            <a:avLst/>
          </a:prstGeom>
          <a:noFill/>
          <a:ln w="9525">
            <a:noFill/>
            <a:miter lim="800000"/>
          </a:ln>
        </p:spPr>
        <p:txBody>
          <a:bodyPr/>
          <a:lstStyle/>
          <a:p>
            <a:endParaRPr lang="zh-CN" altLang="en-US"/>
          </a:p>
        </p:txBody>
      </p:sp>
      <p:sp>
        <p:nvSpPr>
          <p:cNvPr id="70701" name="Oval 226"/>
          <p:cNvSpPr>
            <a:spLocks noChangeArrowheads="1"/>
          </p:cNvSpPr>
          <p:nvPr/>
        </p:nvSpPr>
        <p:spPr bwMode="auto">
          <a:xfrm>
            <a:off x="7786688" y="4067175"/>
            <a:ext cx="93662" cy="92075"/>
          </a:xfrm>
          <a:prstGeom prst="ellipse">
            <a:avLst/>
          </a:prstGeom>
          <a:solidFill>
            <a:srgbClr val="FFFFFF"/>
          </a:solidFill>
          <a:ln w="30163">
            <a:solidFill>
              <a:srgbClr val="000000"/>
            </a:solidFill>
            <a:round/>
          </a:ln>
        </p:spPr>
        <p:txBody>
          <a:bodyPr/>
          <a:lstStyle/>
          <a:p>
            <a:endParaRPr lang="zh-CN" altLang="en-US"/>
          </a:p>
        </p:txBody>
      </p:sp>
      <p:sp>
        <p:nvSpPr>
          <p:cNvPr id="70702" name="Oval 227"/>
          <p:cNvSpPr>
            <a:spLocks noChangeArrowheads="1"/>
          </p:cNvSpPr>
          <p:nvPr/>
        </p:nvSpPr>
        <p:spPr bwMode="auto">
          <a:xfrm>
            <a:off x="7791450" y="2960688"/>
            <a:ext cx="93663" cy="92075"/>
          </a:xfrm>
          <a:prstGeom prst="ellipse">
            <a:avLst/>
          </a:prstGeom>
          <a:solidFill>
            <a:srgbClr val="FFFFFF"/>
          </a:solidFill>
          <a:ln w="30163">
            <a:solidFill>
              <a:srgbClr val="000000"/>
            </a:solidFill>
            <a:round/>
          </a:ln>
        </p:spPr>
        <p:txBody>
          <a:bodyPr/>
          <a:lstStyle/>
          <a:p>
            <a:endParaRPr lang="zh-CN" altLang="en-US"/>
          </a:p>
        </p:txBody>
      </p:sp>
      <p:sp>
        <p:nvSpPr>
          <p:cNvPr id="70703" name="Rectangle 228"/>
          <p:cNvSpPr>
            <a:spLocks noChangeArrowheads="1"/>
          </p:cNvSpPr>
          <p:nvPr/>
        </p:nvSpPr>
        <p:spPr bwMode="auto">
          <a:xfrm>
            <a:off x="6338888" y="3686175"/>
            <a:ext cx="1009650" cy="352425"/>
          </a:xfrm>
          <a:prstGeom prst="rect">
            <a:avLst/>
          </a:prstGeom>
          <a:noFill/>
          <a:ln w="9525">
            <a:noFill/>
            <a:miter lim="800000"/>
          </a:ln>
        </p:spPr>
        <p:txBody>
          <a:bodyPr/>
          <a:lstStyle/>
          <a:p>
            <a:endParaRPr lang="zh-CN" altLang="en-US"/>
          </a:p>
        </p:txBody>
      </p:sp>
      <p:sp>
        <p:nvSpPr>
          <p:cNvPr id="70704" name="Rectangle 229"/>
          <p:cNvSpPr>
            <a:spLocks noChangeArrowheads="1"/>
          </p:cNvSpPr>
          <p:nvPr/>
        </p:nvSpPr>
        <p:spPr bwMode="auto">
          <a:xfrm>
            <a:off x="5976938" y="4222750"/>
            <a:ext cx="1058862" cy="306388"/>
          </a:xfrm>
          <a:prstGeom prst="rect">
            <a:avLst/>
          </a:prstGeom>
          <a:noFill/>
          <a:ln w="9525">
            <a:noFill/>
            <a:miter lim="800000"/>
          </a:ln>
        </p:spPr>
        <p:txBody>
          <a:bodyPr wrap="none" lIns="0" tIns="0" rIns="0" bIns="0">
            <a:spAutoFit/>
          </a:bodyPr>
          <a:lstStyle/>
          <a:p>
            <a:r>
              <a:rPr kumimoji="1" lang="en-US" altLang="zh-CN" sz="2000">
                <a:latin typeface="Arial" panose="020B0604020202020204" pitchFamily="34" charset="0"/>
              </a:rPr>
              <a:t>222.1.2.5</a:t>
            </a:r>
          </a:p>
        </p:txBody>
      </p:sp>
      <p:sp>
        <p:nvSpPr>
          <p:cNvPr id="70705" name="Rectangle 230"/>
          <p:cNvSpPr>
            <a:spLocks noChangeArrowheads="1"/>
          </p:cNvSpPr>
          <p:nvPr/>
        </p:nvSpPr>
        <p:spPr bwMode="auto">
          <a:xfrm>
            <a:off x="7883525" y="4197350"/>
            <a:ext cx="1008063" cy="350838"/>
          </a:xfrm>
          <a:prstGeom prst="rect">
            <a:avLst/>
          </a:prstGeom>
          <a:noFill/>
          <a:ln w="9525">
            <a:noFill/>
            <a:miter lim="800000"/>
          </a:ln>
        </p:spPr>
        <p:txBody>
          <a:bodyPr/>
          <a:lstStyle/>
          <a:p>
            <a:endParaRPr lang="zh-CN" altLang="en-US"/>
          </a:p>
        </p:txBody>
      </p:sp>
      <p:sp>
        <p:nvSpPr>
          <p:cNvPr id="70706" name="Rectangle 231"/>
          <p:cNvSpPr>
            <a:spLocks noChangeArrowheads="1"/>
          </p:cNvSpPr>
          <p:nvPr/>
        </p:nvSpPr>
        <p:spPr bwMode="auto">
          <a:xfrm>
            <a:off x="7975600" y="4257675"/>
            <a:ext cx="1055688" cy="303213"/>
          </a:xfrm>
          <a:prstGeom prst="rect">
            <a:avLst/>
          </a:prstGeom>
          <a:noFill/>
          <a:ln w="9525">
            <a:noFill/>
            <a:miter lim="800000"/>
          </a:ln>
        </p:spPr>
        <p:txBody>
          <a:bodyPr wrap="none" lIns="0" tIns="0" rIns="0" bIns="0">
            <a:spAutoFit/>
          </a:bodyPr>
          <a:lstStyle/>
          <a:p>
            <a:r>
              <a:rPr kumimoji="1" lang="en-US" altLang="zh-CN" sz="2000">
                <a:latin typeface="Arial" panose="020B0604020202020204" pitchFamily="34" charset="0"/>
              </a:rPr>
              <a:t>222.1.2.2</a:t>
            </a:r>
          </a:p>
        </p:txBody>
      </p:sp>
      <p:sp>
        <p:nvSpPr>
          <p:cNvPr id="70707" name="Rectangle 232"/>
          <p:cNvSpPr>
            <a:spLocks noChangeArrowheads="1"/>
          </p:cNvSpPr>
          <p:nvPr/>
        </p:nvSpPr>
        <p:spPr bwMode="auto">
          <a:xfrm>
            <a:off x="7883525" y="3086100"/>
            <a:ext cx="1008063" cy="355600"/>
          </a:xfrm>
          <a:prstGeom prst="rect">
            <a:avLst/>
          </a:prstGeom>
          <a:noFill/>
          <a:ln w="9525">
            <a:noFill/>
            <a:miter lim="800000"/>
          </a:ln>
        </p:spPr>
        <p:txBody>
          <a:bodyPr/>
          <a:lstStyle/>
          <a:p>
            <a:endParaRPr lang="zh-CN" altLang="en-US"/>
          </a:p>
        </p:txBody>
      </p:sp>
      <p:sp>
        <p:nvSpPr>
          <p:cNvPr id="70708" name="Rectangle 233"/>
          <p:cNvSpPr>
            <a:spLocks noChangeArrowheads="1"/>
          </p:cNvSpPr>
          <p:nvPr/>
        </p:nvSpPr>
        <p:spPr bwMode="auto">
          <a:xfrm>
            <a:off x="7975600" y="3148013"/>
            <a:ext cx="1055688" cy="304800"/>
          </a:xfrm>
          <a:prstGeom prst="rect">
            <a:avLst/>
          </a:prstGeom>
          <a:noFill/>
          <a:ln w="9525">
            <a:noFill/>
            <a:miter lim="800000"/>
          </a:ln>
        </p:spPr>
        <p:txBody>
          <a:bodyPr wrap="none" lIns="0" tIns="0" rIns="0" bIns="0">
            <a:spAutoFit/>
          </a:bodyPr>
          <a:lstStyle/>
          <a:p>
            <a:r>
              <a:rPr kumimoji="1" lang="en-US" altLang="zh-CN" sz="2000">
                <a:latin typeface="Arial" panose="020B0604020202020204" pitchFamily="34" charset="0"/>
              </a:rPr>
              <a:t>222.1.2.1</a:t>
            </a:r>
          </a:p>
        </p:txBody>
      </p:sp>
      <p:sp>
        <p:nvSpPr>
          <p:cNvPr id="70709" name="Rectangle 234"/>
          <p:cNvSpPr>
            <a:spLocks noChangeArrowheads="1"/>
          </p:cNvSpPr>
          <p:nvPr/>
        </p:nvSpPr>
        <p:spPr bwMode="auto">
          <a:xfrm>
            <a:off x="7785100" y="5219700"/>
            <a:ext cx="1008063" cy="349250"/>
          </a:xfrm>
          <a:prstGeom prst="rect">
            <a:avLst/>
          </a:prstGeom>
          <a:noFill/>
          <a:ln w="9525">
            <a:noFill/>
            <a:miter lim="800000"/>
          </a:ln>
        </p:spPr>
        <p:txBody>
          <a:bodyPr/>
          <a:lstStyle/>
          <a:p>
            <a:endParaRPr lang="zh-CN" altLang="en-US"/>
          </a:p>
        </p:txBody>
      </p:sp>
      <p:sp>
        <p:nvSpPr>
          <p:cNvPr id="70710" name="Rectangle 235"/>
          <p:cNvSpPr>
            <a:spLocks noChangeArrowheads="1"/>
          </p:cNvSpPr>
          <p:nvPr/>
        </p:nvSpPr>
        <p:spPr bwMode="auto">
          <a:xfrm>
            <a:off x="4999038" y="5718175"/>
            <a:ext cx="1057275" cy="306388"/>
          </a:xfrm>
          <a:prstGeom prst="rect">
            <a:avLst/>
          </a:prstGeom>
          <a:noFill/>
          <a:ln w="9525">
            <a:noFill/>
            <a:miter lim="800000"/>
          </a:ln>
        </p:spPr>
        <p:txBody>
          <a:bodyPr wrap="none" lIns="0" tIns="0" rIns="0" bIns="0">
            <a:spAutoFit/>
          </a:bodyPr>
          <a:lstStyle/>
          <a:p>
            <a:r>
              <a:rPr kumimoji="1" lang="en-US" altLang="zh-CN" sz="2000">
                <a:latin typeface="Arial" panose="020B0604020202020204" pitchFamily="34" charset="0"/>
              </a:rPr>
              <a:t>222.1.2.3</a:t>
            </a:r>
          </a:p>
        </p:txBody>
      </p:sp>
      <p:sp>
        <p:nvSpPr>
          <p:cNvPr id="70711" name="Rectangle 236"/>
          <p:cNvSpPr>
            <a:spLocks noChangeArrowheads="1"/>
          </p:cNvSpPr>
          <p:nvPr/>
        </p:nvSpPr>
        <p:spPr bwMode="auto">
          <a:xfrm>
            <a:off x="3670300" y="5605463"/>
            <a:ext cx="1008063" cy="352425"/>
          </a:xfrm>
          <a:prstGeom prst="rect">
            <a:avLst/>
          </a:prstGeom>
          <a:noFill/>
          <a:ln w="9525">
            <a:noFill/>
            <a:miter lim="800000"/>
          </a:ln>
        </p:spPr>
        <p:txBody>
          <a:bodyPr/>
          <a:lstStyle/>
          <a:p>
            <a:endParaRPr lang="zh-CN" altLang="en-US"/>
          </a:p>
        </p:txBody>
      </p:sp>
      <p:sp>
        <p:nvSpPr>
          <p:cNvPr id="70712" name="Rectangle 237"/>
          <p:cNvSpPr>
            <a:spLocks noChangeArrowheads="1"/>
          </p:cNvSpPr>
          <p:nvPr/>
        </p:nvSpPr>
        <p:spPr bwMode="auto">
          <a:xfrm>
            <a:off x="3748088" y="5718175"/>
            <a:ext cx="1058862" cy="306388"/>
          </a:xfrm>
          <a:prstGeom prst="rect">
            <a:avLst/>
          </a:prstGeom>
          <a:noFill/>
          <a:ln w="9525">
            <a:noFill/>
            <a:miter lim="800000"/>
          </a:ln>
        </p:spPr>
        <p:txBody>
          <a:bodyPr wrap="none" lIns="0" tIns="0" rIns="0" bIns="0">
            <a:spAutoFit/>
          </a:bodyPr>
          <a:lstStyle/>
          <a:p>
            <a:r>
              <a:rPr kumimoji="1" lang="en-US" altLang="zh-CN" sz="2000">
                <a:latin typeface="Arial" panose="020B0604020202020204" pitchFamily="34" charset="0"/>
              </a:rPr>
              <a:t>222.1.2.4</a:t>
            </a:r>
          </a:p>
        </p:txBody>
      </p:sp>
      <p:sp>
        <p:nvSpPr>
          <p:cNvPr id="70713" name="Oval 238"/>
          <p:cNvSpPr>
            <a:spLocks noChangeArrowheads="1"/>
          </p:cNvSpPr>
          <p:nvPr/>
        </p:nvSpPr>
        <p:spPr bwMode="auto">
          <a:xfrm>
            <a:off x="4835525" y="5634038"/>
            <a:ext cx="92075" cy="93662"/>
          </a:xfrm>
          <a:prstGeom prst="ellipse">
            <a:avLst/>
          </a:prstGeom>
          <a:solidFill>
            <a:srgbClr val="FFFFFF"/>
          </a:solidFill>
          <a:ln w="30163">
            <a:solidFill>
              <a:srgbClr val="000000"/>
            </a:solidFill>
            <a:round/>
          </a:ln>
        </p:spPr>
        <p:txBody>
          <a:bodyPr/>
          <a:lstStyle/>
          <a:p>
            <a:endParaRPr lang="zh-CN" altLang="en-US"/>
          </a:p>
        </p:txBody>
      </p:sp>
      <p:sp>
        <p:nvSpPr>
          <p:cNvPr id="70714" name="Rectangle 239"/>
          <p:cNvSpPr>
            <a:spLocks noChangeArrowheads="1"/>
          </p:cNvSpPr>
          <p:nvPr/>
        </p:nvSpPr>
        <p:spPr bwMode="auto">
          <a:xfrm>
            <a:off x="6818313" y="2955925"/>
            <a:ext cx="895350" cy="352425"/>
          </a:xfrm>
          <a:prstGeom prst="rect">
            <a:avLst/>
          </a:prstGeom>
          <a:noFill/>
          <a:ln w="9525">
            <a:noFill/>
            <a:miter lim="800000"/>
          </a:ln>
        </p:spPr>
        <p:txBody>
          <a:bodyPr/>
          <a:lstStyle/>
          <a:p>
            <a:endParaRPr lang="zh-CN" altLang="en-US"/>
          </a:p>
        </p:txBody>
      </p:sp>
      <p:sp>
        <p:nvSpPr>
          <p:cNvPr id="70715" name="Rectangle 240"/>
          <p:cNvSpPr>
            <a:spLocks noChangeArrowheads="1"/>
          </p:cNvSpPr>
          <p:nvPr/>
        </p:nvSpPr>
        <p:spPr bwMode="auto">
          <a:xfrm>
            <a:off x="6827838" y="3589338"/>
            <a:ext cx="915987" cy="303212"/>
          </a:xfrm>
          <a:prstGeom prst="rect">
            <a:avLst/>
          </a:prstGeom>
          <a:noFill/>
          <a:ln w="9525">
            <a:noFill/>
            <a:miter lim="800000"/>
          </a:ln>
        </p:spPr>
        <p:txBody>
          <a:bodyPr wrap="none" lIns="0" tIns="0" rIns="0" bIns="0">
            <a:spAutoFit/>
          </a:bodyPr>
          <a:lstStyle/>
          <a:p>
            <a:r>
              <a:rPr kumimoji="1" lang="en-US" altLang="zh-CN" sz="2000" b="1">
                <a:latin typeface="Arial" panose="020B0604020202020204" pitchFamily="34" charset="0"/>
              </a:rPr>
              <a:t>222.1.2.</a:t>
            </a:r>
            <a:endParaRPr kumimoji="1" lang="en-US" altLang="zh-CN" sz="2000">
              <a:latin typeface="Arial" panose="020B0604020202020204" pitchFamily="34" charset="0"/>
            </a:endParaRPr>
          </a:p>
        </p:txBody>
      </p:sp>
      <p:sp>
        <p:nvSpPr>
          <p:cNvPr id="70716" name="Rectangle 241"/>
          <p:cNvSpPr>
            <a:spLocks noChangeArrowheads="1"/>
          </p:cNvSpPr>
          <p:nvPr/>
        </p:nvSpPr>
        <p:spPr bwMode="auto">
          <a:xfrm>
            <a:off x="6889750" y="2663825"/>
            <a:ext cx="720725" cy="354013"/>
          </a:xfrm>
          <a:prstGeom prst="rect">
            <a:avLst/>
          </a:prstGeom>
          <a:noFill/>
          <a:ln w="9525">
            <a:noFill/>
            <a:miter lim="800000"/>
          </a:ln>
        </p:spPr>
        <p:txBody>
          <a:bodyPr/>
          <a:lstStyle/>
          <a:p>
            <a:endParaRPr lang="zh-CN" altLang="en-US"/>
          </a:p>
        </p:txBody>
      </p:sp>
      <p:grpSp>
        <p:nvGrpSpPr>
          <p:cNvPr id="70717" name="Group 242"/>
          <p:cNvGrpSpPr/>
          <p:nvPr/>
        </p:nvGrpSpPr>
        <p:grpSpPr bwMode="auto">
          <a:xfrm>
            <a:off x="2222500" y="4386263"/>
            <a:ext cx="649288" cy="384175"/>
            <a:chOff x="1304" y="2569"/>
            <a:chExt cx="439" cy="262"/>
          </a:xfrm>
        </p:grpSpPr>
        <p:sp>
          <p:nvSpPr>
            <p:cNvPr id="70893" name="Oval 243"/>
            <p:cNvSpPr>
              <a:spLocks noChangeArrowheads="1"/>
            </p:cNvSpPr>
            <p:nvPr/>
          </p:nvSpPr>
          <p:spPr bwMode="auto">
            <a:xfrm>
              <a:off x="1305" y="2678"/>
              <a:ext cx="438" cy="153"/>
            </a:xfrm>
            <a:prstGeom prst="ellipse">
              <a:avLst/>
            </a:prstGeom>
            <a:solidFill>
              <a:srgbClr val="0078AA"/>
            </a:solidFill>
            <a:ln w="4763">
              <a:solidFill>
                <a:srgbClr val="AAE6FF"/>
              </a:solidFill>
              <a:round/>
            </a:ln>
          </p:spPr>
          <p:txBody>
            <a:bodyPr/>
            <a:lstStyle/>
            <a:p>
              <a:endParaRPr lang="zh-CN" altLang="en-US"/>
            </a:p>
          </p:txBody>
        </p:sp>
        <p:sp>
          <p:nvSpPr>
            <p:cNvPr id="70894" name="Rectangle 244"/>
            <p:cNvSpPr>
              <a:spLocks noChangeArrowheads="1"/>
            </p:cNvSpPr>
            <p:nvPr/>
          </p:nvSpPr>
          <p:spPr bwMode="auto">
            <a:xfrm>
              <a:off x="1304" y="2647"/>
              <a:ext cx="437" cy="109"/>
            </a:xfrm>
            <a:prstGeom prst="rect">
              <a:avLst/>
            </a:prstGeom>
            <a:solidFill>
              <a:srgbClr val="0078AA"/>
            </a:solidFill>
            <a:ln w="9525">
              <a:noFill/>
              <a:miter lim="800000"/>
            </a:ln>
          </p:spPr>
          <p:txBody>
            <a:bodyPr/>
            <a:lstStyle/>
            <a:p>
              <a:endParaRPr lang="zh-CN" altLang="en-US"/>
            </a:p>
          </p:txBody>
        </p:sp>
        <p:sp>
          <p:nvSpPr>
            <p:cNvPr id="70895" name="Rectangle 245"/>
            <p:cNvSpPr>
              <a:spLocks noChangeArrowheads="1"/>
            </p:cNvSpPr>
            <p:nvPr/>
          </p:nvSpPr>
          <p:spPr bwMode="auto">
            <a:xfrm>
              <a:off x="1304" y="2647"/>
              <a:ext cx="437" cy="109"/>
            </a:xfrm>
            <a:prstGeom prst="rect">
              <a:avLst/>
            </a:prstGeom>
            <a:solidFill>
              <a:srgbClr val="0078AA"/>
            </a:solidFill>
            <a:ln w="9525">
              <a:noFill/>
              <a:miter lim="800000"/>
            </a:ln>
          </p:spPr>
          <p:txBody>
            <a:bodyPr/>
            <a:lstStyle/>
            <a:p>
              <a:endParaRPr lang="zh-CN" altLang="en-US"/>
            </a:p>
          </p:txBody>
        </p:sp>
        <p:sp>
          <p:nvSpPr>
            <p:cNvPr id="70896" name="Oval 246"/>
            <p:cNvSpPr>
              <a:spLocks noChangeArrowheads="1"/>
            </p:cNvSpPr>
            <p:nvPr/>
          </p:nvSpPr>
          <p:spPr bwMode="auto">
            <a:xfrm>
              <a:off x="1305" y="2569"/>
              <a:ext cx="438" cy="153"/>
            </a:xfrm>
            <a:prstGeom prst="ellipse">
              <a:avLst/>
            </a:prstGeom>
            <a:solidFill>
              <a:srgbClr val="00B4FF"/>
            </a:solidFill>
            <a:ln w="4763">
              <a:solidFill>
                <a:srgbClr val="AAE6FF"/>
              </a:solidFill>
              <a:round/>
            </a:ln>
          </p:spPr>
          <p:txBody>
            <a:bodyPr/>
            <a:lstStyle/>
            <a:p>
              <a:endParaRPr lang="zh-CN" altLang="en-US"/>
            </a:p>
          </p:txBody>
        </p:sp>
        <p:grpSp>
          <p:nvGrpSpPr>
            <p:cNvPr id="70897" name="Group 247"/>
            <p:cNvGrpSpPr/>
            <p:nvPr/>
          </p:nvGrpSpPr>
          <p:grpSpPr bwMode="auto">
            <a:xfrm>
              <a:off x="1371" y="2587"/>
              <a:ext cx="304" cy="117"/>
              <a:chOff x="1371" y="2587"/>
              <a:chExt cx="304" cy="117"/>
            </a:xfrm>
          </p:grpSpPr>
          <p:grpSp>
            <p:nvGrpSpPr>
              <p:cNvPr id="70900" name="Group 248"/>
              <p:cNvGrpSpPr/>
              <p:nvPr/>
            </p:nvGrpSpPr>
            <p:grpSpPr bwMode="auto">
              <a:xfrm>
                <a:off x="1371" y="2587"/>
                <a:ext cx="301" cy="115"/>
                <a:chOff x="1371" y="2587"/>
                <a:chExt cx="301" cy="115"/>
              </a:xfrm>
            </p:grpSpPr>
            <p:sp>
              <p:nvSpPr>
                <p:cNvPr id="70910" name="Freeform 249"/>
                <p:cNvSpPr/>
                <p:nvPr/>
              </p:nvSpPr>
              <p:spPr bwMode="auto">
                <a:xfrm>
                  <a:off x="1528" y="2590"/>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5 w 144"/>
                    <a:gd name="T11" fmla="*/ 0 h 49"/>
                    <a:gd name="T12" fmla="*/ 72 w 144"/>
                    <a:gd name="T13" fmla="*/ 8 h 49"/>
                    <a:gd name="T14" fmla="*/ 0 w 144"/>
                    <a:gd name="T15" fmla="*/ 38 h 49"/>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49"/>
                    <a:gd name="T26" fmla="*/ 144 w 144"/>
                    <a:gd name="T27" fmla="*/ 49 h 4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49">
                      <a:moveTo>
                        <a:pt x="0" y="38"/>
                      </a:moveTo>
                      <a:lnTo>
                        <a:pt x="32" y="49"/>
                      </a:lnTo>
                      <a:lnTo>
                        <a:pt x="109" y="16"/>
                      </a:lnTo>
                      <a:lnTo>
                        <a:pt x="144" y="27"/>
                      </a:lnTo>
                      <a:lnTo>
                        <a:pt x="125" y="0"/>
                      </a:lnTo>
                      <a:lnTo>
                        <a:pt x="35" y="0"/>
                      </a:lnTo>
                      <a:lnTo>
                        <a:pt x="72" y="8"/>
                      </a:lnTo>
                      <a:lnTo>
                        <a:pt x="0" y="38"/>
                      </a:lnTo>
                      <a:close/>
                    </a:path>
                  </a:pathLst>
                </a:custGeom>
                <a:solidFill>
                  <a:srgbClr val="000000"/>
                </a:solidFill>
                <a:ln w="9525">
                  <a:noFill/>
                  <a:round/>
                </a:ln>
              </p:spPr>
              <p:txBody>
                <a:bodyPr/>
                <a:lstStyle/>
                <a:p>
                  <a:endParaRPr lang="zh-CN" altLang="en-US"/>
                </a:p>
              </p:txBody>
            </p:sp>
            <p:sp>
              <p:nvSpPr>
                <p:cNvPr id="70911" name="Freeform 250"/>
                <p:cNvSpPr/>
                <p:nvPr/>
              </p:nvSpPr>
              <p:spPr bwMode="auto">
                <a:xfrm>
                  <a:off x="1528" y="2590"/>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5 w 144"/>
                    <a:gd name="T11" fmla="*/ 0 h 49"/>
                    <a:gd name="T12" fmla="*/ 72 w 144"/>
                    <a:gd name="T13" fmla="*/ 8 h 49"/>
                    <a:gd name="T14" fmla="*/ 0 w 144"/>
                    <a:gd name="T15" fmla="*/ 38 h 49"/>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49"/>
                    <a:gd name="T26" fmla="*/ 144 w 144"/>
                    <a:gd name="T27" fmla="*/ 49 h 4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49">
                      <a:moveTo>
                        <a:pt x="0" y="38"/>
                      </a:moveTo>
                      <a:lnTo>
                        <a:pt x="32" y="49"/>
                      </a:lnTo>
                      <a:lnTo>
                        <a:pt x="109" y="16"/>
                      </a:lnTo>
                      <a:lnTo>
                        <a:pt x="144" y="27"/>
                      </a:lnTo>
                      <a:lnTo>
                        <a:pt x="125" y="0"/>
                      </a:lnTo>
                      <a:lnTo>
                        <a:pt x="35" y="0"/>
                      </a:lnTo>
                      <a:lnTo>
                        <a:pt x="72" y="8"/>
                      </a:lnTo>
                      <a:lnTo>
                        <a:pt x="0" y="38"/>
                      </a:lnTo>
                      <a:close/>
                    </a:path>
                  </a:pathLst>
                </a:custGeom>
                <a:solidFill>
                  <a:srgbClr val="000000"/>
                </a:solidFill>
                <a:ln w="9525">
                  <a:noFill/>
                  <a:round/>
                </a:ln>
              </p:spPr>
              <p:txBody>
                <a:bodyPr/>
                <a:lstStyle/>
                <a:p>
                  <a:endParaRPr lang="zh-CN" altLang="en-US"/>
                </a:p>
              </p:txBody>
            </p:sp>
            <p:sp>
              <p:nvSpPr>
                <p:cNvPr id="70912" name="Freeform 251"/>
                <p:cNvSpPr/>
                <p:nvPr/>
              </p:nvSpPr>
              <p:spPr bwMode="auto">
                <a:xfrm>
                  <a:off x="1371" y="2647"/>
                  <a:ext cx="144" cy="52"/>
                </a:xfrm>
                <a:custGeom>
                  <a:avLst/>
                  <a:gdLst>
                    <a:gd name="T0" fmla="*/ 144 w 144"/>
                    <a:gd name="T1" fmla="*/ 11 h 52"/>
                    <a:gd name="T2" fmla="*/ 112 w 144"/>
                    <a:gd name="T3" fmla="*/ 0 h 52"/>
                    <a:gd name="T4" fmla="*/ 37 w 144"/>
                    <a:gd name="T5" fmla="*/ 33 h 52"/>
                    <a:gd name="T6" fmla="*/ 0 w 144"/>
                    <a:gd name="T7" fmla="*/ 22 h 52"/>
                    <a:gd name="T8" fmla="*/ 18 w 144"/>
                    <a:gd name="T9" fmla="*/ 52 h 52"/>
                    <a:gd name="T10" fmla="*/ 112 w 144"/>
                    <a:gd name="T11" fmla="*/ 52 h 52"/>
                    <a:gd name="T12" fmla="*/ 72 w 144"/>
                    <a:gd name="T13" fmla="*/ 41 h 52"/>
                    <a:gd name="T14" fmla="*/ 144 w 144"/>
                    <a:gd name="T15" fmla="*/ 11 h 52"/>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52"/>
                    <a:gd name="T26" fmla="*/ 144 w 144"/>
                    <a:gd name="T27" fmla="*/ 52 h 5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52">
                      <a:moveTo>
                        <a:pt x="144" y="11"/>
                      </a:moveTo>
                      <a:lnTo>
                        <a:pt x="112" y="0"/>
                      </a:lnTo>
                      <a:lnTo>
                        <a:pt x="37" y="33"/>
                      </a:lnTo>
                      <a:lnTo>
                        <a:pt x="0" y="22"/>
                      </a:lnTo>
                      <a:lnTo>
                        <a:pt x="18" y="52"/>
                      </a:lnTo>
                      <a:lnTo>
                        <a:pt x="112" y="52"/>
                      </a:lnTo>
                      <a:lnTo>
                        <a:pt x="72" y="41"/>
                      </a:lnTo>
                      <a:lnTo>
                        <a:pt x="144" y="11"/>
                      </a:lnTo>
                      <a:close/>
                    </a:path>
                  </a:pathLst>
                </a:custGeom>
                <a:solidFill>
                  <a:srgbClr val="000000"/>
                </a:solidFill>
                <a:ln w="9525">
                  <a:noFill/>
                  <a:round/>
                </a:ln>
              </p:spPr>
              <p:txBody>
                <a:bodyPr/>
                <a:lstStyle/>
                <a:p>
                  <a:endParaRPr lang="zh-CN" altLang="en-US"/>
                </a:p>
              </p:txBody>
            </p:sp>
            <p:sp>
              <p:nvSpPr>
                <p:cNvPr id="70913" name="Freeform 252"/>
                <p:cNvSpPr/>
                <p:nvPr/>
              </p:nvSpPr>
              <p:spPr bwMode="auto">
                <a:xfrm>
                  <a:off x="1371" y="2647"/>
                  <a:ext cx="144" cy="52"/>
                </a:xfrm>
                <a:custGeom>
                  <a:avLst/>
                  <a:gdLst>
                    <a:gd name="T0" fmla="*/ 144 w 144"/>
                    <a:gd name="T1" fmla="*/ 11 h 52"/>
                    <a:gd name="T2" fmla="*/ 112 w 144"/>
                    <a:gd name="T3" fmla="*/ 0 h 52"/>
                    <a:gd name="T4" fmla="*/ 37 w 144"/>
                    <a:gd name="T5" fmla="*/ 33 h 52"/>
                    <a:gd name="T6" fmla="*/ 0 w 144"/>
                    <a:gd name="T7" fmla="*/ 22 h 52"/>
                    <a:gd name="T8" fmla="*/ 18 w 144"/>
                    <a:gd name="T9" fmla="*/ 52 h 52"/>
                    <a:gd name="T10" fmla="*/ 112 w 144"/>
                    <a:gd name="T11" fmla="*/ 52 h 52"/>
                    <a:gd name="T12" fmla="*/ 72 w 144"/>
                    <a:gd name="T13" fmla="*/ 41 h 52"/>
                    <a:gd name="T14" fmla="*/ 144 w 144"/>
                    <a:gd name="T15" fmla="*/ 11 h 52"/>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52"/>
                    <a:gd name="T26" fmla="*/ 144 w 144"/>
                    <a:gd name="T27" fmla="*/ 52 h 5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52">
                      <a:moveTo>
                        <a:pt x="144" y="11"/>
                      </a:moveTo>
                      <a:lnTo>
                        <a:pt x="112" y="0"/>
                      </a:lnTo>
                      <a:lnTo>
                        <a:pt x="37" y="33"/>
                      </a:lnTo>
                      <a:lnTo>
                        <a:pt x="0" y="22"/>
                      </a:lnTo>
                      <a:lnTo>
                        <a:pt x="18" y="52"/>
                      </a:lnTo>
                      <a:lnTo>
                        <a:pt x="112" y="52"/>
                      </a:lnTo>
                      <a:lnTo>
                        <a:pt x="72" y="41"/>
                      </a:lnTo>
                      <a:lnTo>
                        <a:pt x="144" y="11"/>
                      </a:lnTo>
                      <a:close/>
                    </a:path>
                  </a:pathLst>
                </a:custGeom>
                <a:solidFill>
                  <a:srgbClr val="000000"/>
                </a:solidFill>
                <a:ln w="9525">
                  <a:noFill/>
                  <a:round/>
                </a:ln>
              </p:spPr>
              <p:txBody>
                <a:bodyPr/>
                <a:lstStyle/>
                <a:p>
                  <a:endParaRPr lang="zh-CN" altLang="en-US"/>
                </a:p>
              </p:txBody>
            </p:sp>
            <p:sp>
              <p:nvSpPr>
                <p:cNvPr id="70914" name="Freeform 253"/>
                <p:cNvSpPr/>
                <p:nvPr/>
              </p:nvSpPr>
              <p:spPr bwMode="auto">
                <a:xfrm>
                  <a:off x="1379" y="2587"/>
                  <a:ext cx="144" cy="49"/>
                </a:xfrm>
                <a:custGeom>
                  <a:avLst/>
                  <a:gdLst>
                    <a:gd name="T0" fmla="*/ 0 w 144"/>
                    <a:gd name="T1" fmla="*/ 11 h 49"/>
                    <a:gd name="T2" fmla="*/ 32 w 144"/>
                    <a:gd name="T3" fmla="*/ 0 h 49"/>
                    <a:gd name="T4" fmla="*/ 109 w 144"/>
                    <a:gd name="T5" fmla="*/ 30 h 49"/>
                    <a:gd name="T6" fmla="*/ 144 w 144"/>
                    <a:gd name="T7" fmla="*/ 22 h 49"/>
                    <a:gd name="T8" fmla="*/ 125 w 144"/>
                    <a:gd name="T9" fmla="*/ 49 h 49"/>
                    <a:gd name="T10" fmla="*/ 34 w 144"/>
                    <a:gd name="T11" fmla="*/ 49 h 49"/>
                    <a:gd name="T12" fmla="*/ 72 w 144"/>
                    <a:gd name="T13" fmla="*/ 41 h 49"/>
                    <a:gd name="T14" fmla="*/ 0 w 144"/>
                    <a:gd name="T15" fmla="*/ 11 h 49"/>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49"/>
                    <a:gd name="T26" fmla="*/ 144 w 144"/>
                    <a:gd name="T27" fmla="*/ 49 h 4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49">
                      <a:moveTo>
                        <a:pt x="0" y="11"/>
                      </a:moveTo>
                      <a:lnTo>
                        <a:pt x="32" y="0"/>
                      </a:lnTo>
                      <a:lnTo>
                        <a:pt x="109" y="30"/>
                      </a:lnTo>
                      <a:lnTo>
                        <a:pt x="144" y="22"/>
                      </a:lnTo>
                      <a:lnTo>
                        <a:pt x="125" y="49"/>
                      </a:lnTo>
                      <a:lnTo>
                        <a:pt x="34" y="49"/>
                      </a:lnTo>
                      <a:lnTo>
                        <a:pt x="72" y="41"/>
                      </a:lnTo>
                      <a:lnTo>
                        <a:pt x="0" y="11"/>
                      </a:lnTo>
                      <a:close/>
                    </a:path>
                  </a:pathLst>
                </a:custGeom>
                <a:solidFill>
                  <a:srgbClr val="000000"/>
                </a:solidFill>
                <a:ln w="9525">
                  <a:noFill/>
                  <a:round/>
                </a:ln>
              </p:spPr>
              <p:txBody>
                <a:bodyPr/>
                <a:lstStyle/>
                <a:p>
                  <a:endParaRPr lang="zh-CN" altLang="en-US"/>
                </a:p>
              </p:txBody>
            </p:sp>
            <p:sp>
              <p:nvSpPr>
                <p:cNvPr id="70915" name="Freeform 254"/>
                <p:cNvSpPr/>
                <p:nvPr/>
              </p:nvSpPr>
              <p:spPr bwMode="auto">
                <a:xfrm>
                  <a:off x="1379" y="2587"/>
                  <a:ext cx="144" cy="49"/>
                </a:xfrm>
                <a:custGeom>
                  <a:avLst/>
                  <a:gdLst>
                    <a:gd name="T0" fmla="*/ 0 w 144"/>
                    <a:gd name="T1" fmla="*/ 11 h 49"/>
                    <a:gd name="T2" fmla="*/ 32 w 144"/>
                    <a:gd name="T3" fmla="*/ 0 h 49"/>
                    <a:gd name="T4" fmla="*/ 109 w 144"/>
                    <a:gd name="T5" fmla="*/ 30 h 49"/>
                    <a:gd name="T6" fmla="*/ 144 w 144"/>
                    <a:gd name="T7" fmla="*/ 22 h 49"/>
                    <a:gd name="T8" fmla="*/ 125 w 144"/>
                    <a:gd name="T9" fmla="*/ 49 h 49"/>
                    <a:gd name="T10" fmla="*/ 34 w 144"/>
                    <a:gd name="T11" fmla="*/ 49 h 49"/>
                    <a:gd name="T12" fmla="*/ 72 w 144"/>
                    <a:gd name="T13" fmla="*/ 41 h 49"/>
                    <a:gd name="T14" fmla="*/ 0 w 144"/>
                    <a:gd name="T15" fmla="*/ 11 h 49"/>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49"/>
                    <a:gd name="T26" fmla="*/ 144 w 144"/>
                    <a:gd name="T27" fmla="*/ 49 h 4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49">
                      <a:moveTo>
                        <a:pt x="0" y="11"/>
                      </a:moveTo>
                      <a:lnTo>
                        <a:pt x="32" y="0"/>
                      </a:lnTo>
                      <a:lnTo>
                        <a:pt x="109" y="30"/>
                      </a:lnTo>
                      <a:lnTo>
                        <a:pt x="144" y="22"/>
                      </a:lnTo>
                      <a:lnTo>
                        <a:pt x="125" y="49"/>
                      </a:lnTo>
                      <a:lnTo>
                        <a:pt x="34" y="49"/>
                      </a:lnTo>
                      <a:lnTo>
                        <a:pt x="72" y="41"/>
                      </a:lnTo>
                      <a:lnTo>
                        <a:pt x="0" y="11"/>
                      </a:lnTo>
                      <a:close/>
                    </a:path>
                  </a:pathLst>
                </a:custGeom>
                <a:solidFill>
                  <a:srgbClr val="000000"/>
                </a:solidFill>
                <a:ln w="9525">
                  <a:noFill/>
                  <a:round/>
                </a:ln>
              </p:spPr>
              <p:txBody>
                <a:bodyPr/>
                <a:lstStyle/>
                <a:p>
                  <a:endParaRPr lang="zh-CN" altLang="en-US"/>
                </a:p>
              </p:txBody>
            </p:sp>
            <p:sp>
              <p:nvSpPr>
                <p:cNvPr id="70916" name="Freeform 255"/>
                <p:cNvSpPr/>
                <p:nvPr/>
              </p:nvSpPr>
              <p:spPr bwMode="auto">
                <a:xfrm>
                  <a:off x="1523" y="2653"/>
                  <a:ext cx="144" cy="49"/>
                </a:xfrm>
                <a:custGeom>
                  <a:avLst/>
                  <a:gdLst>
                    <a:gd name="T0" fmla="*/ 144 w 144"/>
                    <a:gd name="T1" fmla="*/ 38 h 49"/>
                    <a:gd name="T2" fmla="*/ 112 w 144"/>
                    <a:gd name="T3" fmla="*/ 49 h 49"/>
                    <a:gd name="T4" fmla="*/ 37 w 144"/>
                    <a:gd name="T5" fmla="*/ 16 h 49"/>
                    <a:gd name="T6" fmla="*/ 0 w 144"/>
                    <a:gd name="T7" fmla="*/ 27 h 49"/>
                    <a:gd name="T8" fmla="*/ 18 w 144"/>
                    <a:gd name="T9" fmla="*/ 0 h 49"/>
                    <a:gd name="T10" fmla="*/ 112 w 144"/>
                    <a:gd name="T11" fmla="*/ 0 h 49"/>
                    <a:gd name="T12" fmla="*/ 72 w 144"/>
                    <a:gd name="T13" fmla="*/ 8 h 49"/>
                    <a:gd name="T14" fmla="*/ 144 w 144"/>
                    <a:gd name="T15" fmla="*/ 38 h 49"/>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49"/>
                    <a:gd name="T26" fmla="*/ 144 w 144"/>
                    <a:gd name="T27" fmla="*/ 49 h 4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49">
                      <a:moveTo>
                        <a:pt x="144" y="38"/>
                      </a:moveTo>
                      <a:lnTo>
                        <a:pt x="112" y="49"/>
                      </a:lnTo>
                      <a:lnTo>
                        <a:pt x="37" y="16"/>
                      </a:lnTo>
                      <a:lnTo>
                        <a:pt x="0" y="27"/>
                      </a:lnTo>
                      <a:lnTo>
                        <a:pt x="18" y="0"/>
                      </a:lnTo>
                      <a:lnTo>
                        <a:pt x="112" y="0"/>
                      </a:lnTo>
                      <a:lnTo>
                        <a:pt x="72" y="8"/>
                      </a:lnTo>
                      <a:lnTo>
                        <a:pt x="144" y="38"/>
                      </a:lnTo>
                      <a:close/>
                    </a:path>
                  </a:pathLst>
                </a:custGeom>
                <a:solidFill>
                  <a:srgbClr val="000000"/>
                </a:solidFill>
                <a:ln w="9525">
                  <a:noFill/>
                  <a:round/>
                </a:ln>
              </p:spPr>
              <p:txBody>
                <a:bodyPr/>
                <a:lstStyle/>
                <a:p>
                  <a:endParaRPr lang="zh-CN" altLang="en-US"/>
                </a:p>
              </p:txBody>
            </p:sp>
            <p:sp>
              <p:nvSpPr>
                <p:cNvPr id="70917" name="Freeform 256"/>
                <p:cNvSpPr/>
                <p:nvPr/>
              </p:nvSpPr>
              <p:spPr bwMode="auto">
                <a:xfrm>
                  <a:off x="1523" y="2653"/>
                  <a:ext cx="144" cy="49"/>
                </a:xfrm>
                <a:custGeom>
                  <a:avLst/>
                  <a:gdLst>
                    <a:gd name="T0" fmla="*/ 144 w 144"/>
                    <a:gd name="T1" fmla="*/ 38 h 49"/>
                    <a:gd name="T2" fmla="*/ 112 w 144"/>
                    <a:gd name="T3" fmla="*/ 49 h 49"/>
                    <a:gd name="T4" fmla="*/ 37 w 144"/>
                    <a:gd name="T5" fmla="*/ 16 h 49"/>
                    <a:gd name="T6" fmla="*/ 0 w 144"/>
                    <a:gd name="T7" fmla="*/ 27 h 49"/>
                    <a:gd name="T8" fmla="*/ 18 w 144"/>
                    <a:gd name="T9" fmla="*/ 0 h 49"/>
                    <a:gd name="T10" fmla="*/ 112 w 144"/>
                    <a:gd name="T11" fmla="*/ 0 h 49"/>
                    <a:gd name="T12" fmla="*/ 72 w 144"/>
                    <a:gd name="T13" fmla="*/ 8 h 49"/>
                    <a:gd name="T14" fmla="*/ 144 w 144"/>
                    <a:gd name="T15" fmla="*/ 38 h 49"/>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49"/>
                    <a:gd name="T26" fmla="*/ 144 w 144"/>
                    <a:gd name="T27" fmla="*/ 49 h 4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49">
                      <a:moveTo>
                        <a:pt x="144" y="38"/>
                      </a:moveTo>
                      <a:lnTo>
                        <a:pt x="112" y="49"/>
                      </a:lnTo>
                      <a:lnTo>
                        <a:pt x="37" y="16"/>
                      </a:lnTo>
                      <a:lnTo>
                        <a:pt x="0" y="27"/>
                      </a:lnTo>
                      <a:lnTo>
                        <a:pt x="18" y="0"/>
                      </a:lnTo>
                      <a:lnTo>
                        <a:pt x="112" y="0"/>
                      </a:lnTo>
                      <a:lnTo>
                        <a:pt x="72" y="8"/>
                      </a:lnTo>
                      <a:lnTo>
                        <a:pt x="144" y="38"/>
                      </a:lnTo>
                      <a:close/>
                    </a:path>
                  </a:pathLst>
                </a:custGeom>
                <a:solidFill>
                  <a:srgbClr val="000000"/>
                </a:solidFill>
                <a:ln w="9525">
                  <a:noFill/>
                  <a:round/>
                </a:ln>
              </p:spPr>
              <p:txBody>
                <a:bodyPr/>
                <a:lstStyle/>
                <a:p>
                  <a:endParaRPr lang="zh-CN" altLang="en-US"/>
                </a:p>
              </p:txBody>
            </p:sp>
          </p:grpSp>
          <p:grpSp>
            <p:nvGrpSpPr>
              <p:cNvPr id="70901" name="Group 257"/>
              <p:cNvGrpSpPr/>
              <p:nvPr/>
            </p:nvGrpSpPr>
            <p:grpSpPr bwMode="auto">
              <a:xfrm>
                <a:off x="1373" y="2590"/>
                <a:ext cx="302" cy="114"/>
                <a:chOff x="1373" y="2590"/>
                <a:chExt cx="302" cy="114"/>
              </a:xfrm>
            </p:grpSpPr>
            <p:sp>
              <p:nvSpPr>
                <p:cNvPr id="70902" name="Freeform 258"/>
                <p:cNvSpPr/>
                <p:nvPr/>
              </p:nvSpPr>
              <p:spPr bwMode="auto">
                <a:xfrm>
                  <a:off x="1531" y="2593"/>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4 w 144"/>
                    <a:gd name="T11" fmla="*/ 0 h 49"/>
                    <a:gd name="T12" fmla="*/ 72 w 144"/>
                    <a:gd name="T13" fmla="*/ 8 h 49"/>
                    <a:gd name="T14" fmla="*/ 0 w 144"/>
                    <a:gd name="T15" fmla="*/ 38 h 49"/>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49"/>
                    <a:gd name="T26" fmla="*/ 144 w 144"/>
                    <a:gd name="T27" fmla="*/ 49 h 4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49">
                      <a:moveTo>
                        <a:pt x="0" y="38"/>
                      </a:moveTo>
                      <a:lnTo>
                        <a:pt x="32" y="49"/>
                      </a:lnTo>
                      <a:lnTo>
                        <a:pt x="109" y="16"/>
                      </a:lnTo>
                      <a:lnTo>
                        <a:pt x="144" y="27"/>
                      </a:lnTo>
                      <a:lnTo>
                        <a:pt x="125" y="0"/>
                      </a:lnTo>
                      <a:lnTo>
                        <a:pt x="34" y="0"/>
                      </a:lnTo>
                      <a:lnTo>
                        <a:pt x="72" y="8"/>
                      </a:lnTo>
                      <a:lnTo>
                        <a:pt x="0" y="38"/>
                      </a:lnTo>
                      <a:close/>
                    </a:path>
                  </a:pathLst>
                </a:custGeom>
                <a:solidFill>
                  <a:srgbClr val="FFFFFF"/>
                </a:solidFill>
                <a:ln w="9525">
                  <a:noFill/>
                  <a:round/>
                </a:ln>
              </p:spPr>
              <p:txBody>
                <a:bodyPr/>
                <a:lstStyle/>
                <a:p>
                  <a:endParaRPr lang="zh-CN" altLang="en-US"/>
                </a:p>
              </p:txBody>
            </p:sp>
            <p:sp>
              <p:nvSpPr>
                <p:cNvPr id="70903" name="Freeform 259"/>
                <p:cNvSpPr/>
                <p:nvPr/>
              </p:nvSpPr>
              <p:spPr bwMode="auto">
                <a:xfrm>
                  <a:off x="1531" y="2593"/>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4 w 144"/>
                    <a:gd name="T11" fmla="*/ 0 h 49"/>
                    <a:gd name="T12" fmla="*/ 72 w 144"/>
                    <a:gd name="T13" fmla="*/ 8 h 49"/>
                    <a:gd name="T14" fmla="*/ 0 w 144"/>
                    <a:gd name="T15" fmla="*/ 38 h 49"/>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49"/>
                    <a:gd name="T26" fmla="*/ 144 w 144"/>
                    <a:gd name="T27" fmla="*/ 49 h 4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49">
                      <a:moveTo>
                        <a:pt x="0" y="38"/>
                      </a:moveTo>
                      <a:lnTo>
                        <a:pt x="32" y="49"/>
                      </a:lnTo>
                      <a:lnTo>
                        <a:pt x="109" y="16"/>
                      </a:lnTo>
                      <a:lnTo>
                        <a:pt x="144" y="27"/>
                      </a:lnTo>
                      <a:lnTo>
                        <a:pt x="125" y="0"/>
                      </a:lnTo>
                      <a:lnTo>
                        <a:pt x="34" y="0"/>
                      </a:lnTo>
                      <a:lnTo>
                        <a:pt x="72" y="8"/>
                      </a:lnTo>
                      <a:lnTo>
                        <a:pt x="0" y="38"/>
                      </a:lnTo>
                      <a:close/>
                    </a:path>
                  </a:pathLst>
                </a:custGeom>
                <a:solidFill>
                  <a:srgbClr val="FFFFFF"/>
                </a:solidFill>
                <a:ln w="9525">
                  <a:noFill/>
                  <a:round/>
                </a:ln>
              </p:spPr>
              <p:txBody>
                <a:bodyPr/>
                <a:lstStyle/>
                <a:p>
                  <a:endParaRPr lang="zh-CN" altLang="en-US"/>
                </a:p>
              </p:txBody>
            </p:sp>
            <p:sp>
              <p:nvSpPr>
                <p:cNvPr id="70904" name="Freeform 260"/>
                <p:cNvSpPr/>
                <p:nvPr/>
              </p:nvSpPr>
              <p:spPr bwMode="auto">
                <a:xfrm>
                  <a:off x="1373" y="2650"/>
                  <a:ext cx="144" cy="52"/>
                </a:xfrm>
                <a:custGeom>
                  <a:avLst/>
                  <a:gdLst>
                    <a:gd name="T0" fmla="*/ 144 w 144"/>
                    <a:gd name="T1" fmla="*/ 11 h 52"/>
                    <a:gd name="T2" fmla="*/ 112 w 144"/>
                    <a:gd name="T3" fmla="*/ 0 h 52"/>
                    <a:gd name="T4" fmla="*/ 38 w 144"/>
                    <a:gd name="T5" fmla="*/ 33 h 52"/>
                    <a:gd name="T6" fmla="*/ 0 w 144"/>
                    <a:gd name="T7" fmla="*/ 22 h 52"/>
                    <a:gd name="T8" fmla="*/ 19 w 144"/>
                    <a:gd name="T9" fmla="*/ 52 h 52"/>
                    <a:gd name="T10" fmla="*/ 112 w 144"/>
                    <a:gd name="T11" fmla="*/ 52 h 52"/>
                    <a:gd name="T12" fmla="*/ 72 w 144"/>
                    <a:gd name="T13" fmla="*/ 41 h 52"/>
                    <a:gd name="T14" fmla="*/ 144 w 144"/>
                    <a:gd name="T15" fmla="*/ 11 h 52"/>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52"/>
                    <a:gd name="T26" fmla="*/ 144 w 144"/>
                    <a:gd name="T27" fmla="*/ 52 h 5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52">
                      <a:moveTo>
                        <a:pt x="144" y="11"/>
                      </a:moveTo>
                      <a:lnTo>
                        <a:pt x="112" y="0"/>
                      </a:lnTo>
                      <a:lnTo>
                        <a:pt x="38" y="33"/>
                      </a:lnTo>
                      <a:lnTo>
                        <a:pt x="0" y="22"/>
                      </a:lnTo>
                      <a:lnTo>
                        <a:pt x="19" y="52"/>
                      </a:lnTo>
                      <a:lnTo>
                        <a:pt x="112" y="52"/>
                      </a:lnTo>
                      <a:lnTo>
                        <a:pt x="72" y="41"/>
                      </a:lnTo>
                      <a:lnTo>
                        <a:pt x="144" y="11"/>
                      </a:lnTo>
                      <a:close/>
                    </a:path>
                  </a:pathLst>
                </a:custGeom>
                <a:solidFill>
                  <a:srgbClr val="FFFFFF"/>
                </a:solidFill>
                <a:ln w="9525">
                  <a:noFill/>
                  <a:round/>
                </a:ln>
              </p:spPr>
              <p:txBody>
                <a:bodyPr/>
                <a:lstStyle/>
                <a:p>
                  <a:endParaRPr lang="zh-CN" altLang="en-US"/>
                </a:p>
              </p:txBody>
            </p:sp>
            <p:sp>
              <p:nvSpPr>
                <p:cNvPr id="70905" name="Freeform 261"/>
                <p:cNvSpPr/>
                <p:nvPr/>
              </p:nvSpPr>
              <p:spPr bwMode="auto">
                <a:xfrm>
                  <a:off x="1373" y="2650"/>
                  <a:ext cx="144" cy="52"/>
                </a:xfrm>
                <a:custGeom>
                  <a:avLst/>
                  <a:gdLst>
                    <a:gd name="T0" fmla="*/ 144 w 144"/>
                    <a:gd name="T1" fmla="*/ 11 h 52"/>
                    <a:gd name="T2" fmla="*/ 112 w 144"/>
                    <a:gd name="T3" fmla="*/ 0 h 52"/>
                    <a:gd name="T4" fmla="*/ 38 w 144"/>
                    <a:gd name="T5" fmla="*/ 33 h 52"/>
                    <a:gd name="T6" fmla="*/ 0 w 144"/>
                    <a:gd name="T7" fmla="*/ 22 h 52"/>
                    <a:gd name="T8" fmla="*/ 19 w 144"/>
                    <a:gd name="T9" fmla="*/ 52 h 52"/>
                    <a:gd name="T10" fmla="*/ 112 w 144"/>
                    <a:gd name="T11" fmla="*/ 52 h 52"/>
                    <a:gd name="T12" fmla="*/ 72 w 144"/>
                    <a:gd name="T13" fmla="*/ 41 h 52"/>
                    <a:gd name="T14" fmla="*/ 144 w 144"/>
                    <a:gd name="T15" fmla="*/ 11 h 52"/>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52"/>
                    <a:gd name="T26" fmla="*/ 144 w 144"/>
                    <a:gd name="T27" fmla="*/ 52 h 5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52">
                      <a:moveTo>
                        <a:pt x="144" y="11"/>
                      </a:moveTo>
                      <a:lnTo>
                        <a:pt x="112" y="0"/>
                      </a:lnTo>
                      <a:lnTo>
                        <a:pt x="38" y="33"/>
                      </a:lnTo>
                      <a:lnTo>
                        <a:pt x="0" y="22"/>
                      </a:lnTo>
                      <a:lnTo>
                        <a:pt x="19" y="52"/>
                      </a:lnTo>
                      <a:lnTo>
                        <a:pt x="112" y="52"/>
                      </a:lnTo>
                      <a:lnTo>
                        <a:pt x="72" y="41"/>
                      </a:lnTo>
                      <a:lnTo>
                        <a:pt x="144" y="11"/>
                      </a:lnTo>
                      <a:close/>
                    </a:path>
                  </a:pathLst>
                </a:custGeom>
                <a:solidFill>
                  <a:srgbClr val="FFFFFF"/>
                </a:solidFill>
                <a:ln w="9525">
                  <a:noFill/>
                  <a:round/>
                </a:ln>
              </p:spPr>
              <p:txBody>
                <a:bodyPr/>
                <a:lstStyle/>
                <a:p>
                  <a:endParaRPr lang="zh-CN" altLang="en-US"/>
                </a:p>
              </p:txBody>
            </p:sp>
            <p:sp>
              <p:nvSpPr>
                <p:cNvPr id="70906" name="Freeform 262"/>
                <p:cNvSpPr/>
                <p:nvPr/>
              </p:nvSpPr>
              <p:spPr bwMode="auto">
                <a:xfrm>
                  <a:off x="1381" y="2590"/>
                  <a:ext cx="144" cy="49"/>
                </a:xfrm>
                <a:custGeom>
                  <a:avLst/>
                  <a:gdLst>
                    <a:gd name="T0" fmla="*/ 0 w 144"/>
                    <a:gd name="T1" fmla="*/ 11 h 49"/>
                    <a:gd name="T2" fmla="*/ 32 w 144"/>
                    <a:gd name="T3" fmla="*/ 0 h 49"/>
                    <a:gd name="T4" fmla="*/ 110 w 144"/>
                    <a:gd name="T5" fmla="*/ 30 h 49"/>
                    <a:gd name="T6" fmla="*/ 144 w 144"/>
                    <a:gd name="T7" fmla="*/ 22 h 49"/>
                    <a:gd name="T8" fmla="*/ 126 w 144"/>
                    <a:gd name="T9" fmla="*/ 49 h 49"/>
                    <a:gd name="T10" fmla="*/ 35 w 144"/>
                    <a:gd name="T11" fmla="*/ 49 h 49"/>
                    <a:gd name="T12" fmla="*/ 72 w 144"/>
                    <a:gd name="T13" fmla="*/ 41 h 49"/>
                    <a:gd name="T14" fmla="*/ 0 w 144"/>
                    <a:gd name="T15" fmla="*/ 11 h 49"/>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49"/>
                    <a:gd name="T26" fmla="*/ 144 w 144"/>
                    <a:gd name="T27" fmla="*/ 49 h 4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49">
                      <a:moveTo>
                        <a:pt x="0" y="11"/>
                      </a:moveTo>
                      <a:lnTo>
                        <a:pt x="32" y="0"/>
                      </a:lnTo>
                      <a:lnTo>
                        <a:pt x="110" y="30"/>
                      </a:lnTo>
                      <a:lnTo>
                        <a:pt x="144" y="22"/>
                      </a:lnTo>
                      <a:lnTo>
                        <a:pt x="126" y="49"/>
                      </a:lnTo>
                      <a:lnTo>
                        <a:pt x="35" y="49"/>
                      </a:lnTo>
                      <a:lnTo>
                        <a:pt x="72" y="41"/>
                      </a:lnTo>
                      <a:lnTo>
                        <a:pt x="0" y="11"/>
                      </a:lnTo>
                      <a:close/>
                    </a:path>
                  </a:pathLst>
                </a:custGeom>
                <a:solidFill>
                  <a:srgbClr val="FFFFFF"/>
                </a:solidFill>
                <a:ln w="9525">
                  <a:noFill/>
                  <a:round/>
                </a:ln>
              </p:spPr>
              <p:txBody>
                <a:bodyPr/>
                <a:lstStyle/>
                <a:p>
                  <a:endParaRPr lang="zh-CN" altLang="en-US"/>
                </a:p>
              </p:txBody>
            </p:sp>
            <p:sp>
              <p:nvSpPr>
                <p:cNvPr id="70907" name="Freeform 263"/>
                <p:cNvSpPr/>
                <p:nvPr/>
              </p:nvSpPr>
              <p:spPr bwMode="auto">
                <a:xfrm>
                  <a:off x="1381" y="2590"/>
                  <a:ext cx="144" cy="49"/>
                </a:xfrm>
                <a:custGeom>
                  <a:avLst/>
                  <a:gdLst>
                    <a:gd name="T0" fmla="*/ 0 w 144"/>
                    <a:gd name="T1" fmla="*/ 11 h 49"/>
                    <a:gd name="T2" fmla="*/ 32 w 144"/>
                    <a:gd name="T3" fmla="*/ 0 h 49"/>
                    <a:gd name="T4" fmla="*/ 110 w 144"/>
                    <a:gd name="T5" fmla="*/ 30 h 49"/>
                    <a:gd name="T6" fmla="*/ 144 w 144"/>
                    <a:gd name="T7" fmla="*/ 22 h 49"/>
                    <a:gd name="T8" fmla="*/ 126 w 144"/>
                    <a:gd name="T9" fmla="*/ 49 h 49"/>
                    <a:gd name="T10" fmla="*/ 35 w 144"/>
                    <a:gd name="T11" fmla="*/ 49 h 49"/>
                    <a:gd name="T12" fmla="*/ 72 w 144"/>
                    <a:gd name="T13" fmla="*/ 41 h 49"/>
                    <a:gd name="T14" fmla="*/ 0 w 144"/>
                    <a:gd name="T15" fmla="*/ 11 h 49"/>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49"/>
                    <a:gd name="T26" fmla="*/ 144 w 144"/>
                    <a:gd name="T27" fmla="*/ 49 h 4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49">
                      <a:moveTo>
                        <a:pt x="0" y="11"/>
                      </a:moveTo>
                      <a:lnTo>
                        <a:pt x="32" y="0"/>
                      </a:lnTo>
                      <a:lnTo>
                        <a:pt x="110" y="30"/>
                      </a:lnTo>
                      <a:lnTo>
                        <a:pt x="144" y="22"/>
                      </a:lnTo>
                      <a:lnTo>
                        <a:pt x="126" y="49"/>
                      </a:lnTo>
                      <a:lnTo>
                        <a:pt x="35" y="49"/>
                      </a:lnTo>
                      <a:lnTo>
                        <a:pt x="72" y="41"/>
                      </a:lnTo>
                      <a:lnTo>
                        <a:pt x="0" y="11"/>
                      </a:lnTo>
                      <a:close/>
                    </a:path>
                  </a:pathLst>
                </a:custGeom>
                <a:solidFill>
                  <a:srgbClr val="FFFFFF"/>
                </a:solidFill>
                <a:ln w="9525">
                  <a:noFill/>
                  <a:round/>
                </a:ln>
              </p:spPr>
              <p:txBody>
                <a:bodyPr/>
                <a:lstStyle/>
                <a:p>
                  <a:endParaRPr lang="zh-CN" altLang="en-US"/>
                </a:p>
              </p:txBody>
            </p:sp>
            <p:sp>
              <p:nvSpPr>
                <p:cNvPr id="70908" name="Freeform 264"/>
                <p:cNvSpPr/>
                <p:nvPr/>
              </p:nvSpPr>
              <p:spPr bwMode="auto">
                <a:xfrm>
                  <a:off x="1525" y="2655"/>
                  <a:ext cx="144" cy="49"/>
                </a:xfrm>
                <a:custGeom>
                  <a:avLst/>
                  <a:gdLst>
                    <a:gd name="T0" fmla="*/ 144 w 144"/>
                    <a:gd name="T1" fmla="*/ 39 h 49"/>
                    <a:gd name="T2" fmla="*/ 112 w 144"/>
                    <a:gd name="T3" fmla="*/ 49 h 49"/>
                    <a:gd name="T4" fmla="*/ 38 w 144"/>
                    <a:gd name="T5" fmla="*/ 17 h 49"/>
                    <a:gd name="T6" fmla="*/ 0 w 144"/>
                    <a:gd name="T7" fmla="*/ 28 h 49"/>
                    <a:gd name="T8" fmla="*/ 19 w 144"/>
                    <a:gd name="T9" fmla="*/ 0 h 49"/>
                    <a:gd name="T10" fmla="*/ 112 w 144"/>
                    <a:gd name="T11" fmla="*/ 0 h 49"/>
                    <a:gd name="T12" fmla="*/ 72 w 144"/>
                    <a:gd name="T13" fmla="*/ 9 h 49"/>
                    <a:gd name="T14" fmla="*/ 144 w 144"/>
                    <a:gd name="T15" fmla="*/ 39 h 49"/>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49"/>
                    <a:gd name="T26" fmla="*/ 144 w 144"/>
                    <a:gd name="T27" fmla="*/ 49 h 4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49">
                      <a:moveTo>
                        <a:pt x="144" y="39"/>
                      </a:moveTo>
                      <a:lnTo>
                        <a:pt x="112" y="49"/>
                      </a:lnTo>
                      <a:lnTo>
                        <a:pt x="38" y="17"/>
                      </a:lnTo>
                      <a:lnTo>
                        <a:pt x="0" y="28"/>
                      </a:lnTo>
                      <a:lnTo>
                        <a:pt x="19" y="0"/>
                      </a:lnTo>
                      <a:lnTo>
                        <a:pt x="112" y="0"/>
                      </a:lnTo>
                      <a:lnTo>
                        <a:pt x="72" y="9"/>
                      </a:lnTo>
                      <a:lnTo>
                        <a:pt x="144" y="39"/>
                      </a:lnTo>
                      <a:close/>
                    </a:path>
                  </a:pathLst>
                </a:custGeom>
                <a:solidFill>
                  <a:srgbClr val="FFFFFF"/>
                </a:solidFill>
                <a:ln w="9525">
                  <a:noFill/>
                  <a:round/>
                </a:ln>
              </p:spPr>
              <p:txBody>
                <a:bodyPr/>
                <a:lstStyle/>
                <a:p>
                  <a:endParaRPr lang="zh-CN" altLang="en-US"/>
                </a:p>
              </p:txBody>
            </p:sp>
            <p:sp>
              <p:nvSpPr>
                <p:cNvPr id="70909" name="Freeform 265"/>
                <p:cNvSpPr/>
                <p:nvPr/>
              </p:nvSpPr>
              <p:spPr bwMode="auto">
                <a:xfrm>
                  <a:off x="1525" y="2655"/>
                  <a:ext cx="144" cy="49"/>
                </a:xfrm>
                <a:custGeom>
                  <a:avLst/>
                  <a:gdLst>
                    <a:gd name="T0" fmla="*/ 144 w 144"/>
                    <a:gd name="T1" fmla="*/ 39 h 49"/>
                    <a:gd name="T2" fmla="*/ 112 w 144"/>
                    <a:gd name="T3" fmla="*/ 49 h 49"/>
                    <a:gd name="T4" fmla="*/ 38 w 144"/>
                    <a:gd name="T5" fmla="*/ 17 h 49"/>
                    <a:gd name="T6" fmla="*/ 0 w 144"/>
                    <a:gd name="T7" fmla="*/ 28 h 49"/>
                    <a:gd name="T8" fmla="*/ 19 w 144"/>
                    <a:gd name="T9" fmla="*/ 0 h 49"/>
                    <a:gd name="T10" fmla="*/ 112 w 144"/>
                    <a:gd name="T11" fmla="*/ 0 h 49"/>
                    <a:gd name="T12" fmla="*/ 72 w 144"/>
                    <a:gd name="T13" fmla="*/ 9 h 49"/>
                    <a:gd name="T14" fmla="*/ 144 w 144"/>
                    <a:gd name="T15" fmla="*/ 39 h 49"/>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49"/>
                    <a:gd name="T26" fmla="*/ 144 w 144"/>
                    <a:gd name="T27" fmla="*/ 49 h 4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49">
                      <a:moveTo>
                        <a:pt x="144" y="39"/>
                      </a:moveTo>
                      <a:lnTo>
                        <a:pt x="112" y="49"/>
                      </a:lnTo>
                      <a:lnTo>
                        <a:pt x="38" y="17"/>
                      </a:lnTo>
                      <a:lnTo>
                        <a:pt x="0" y="28"/>
                      </a:lnTo>
                      <a:lnTo>
                        <a:pt x="19" y="0"/>
                      </a:lnTo>
                      <a:lnTo>
                        <a:pt x="112" y="0"/>
                      </a:lnTo>
                      <a:lnTo>
                        <a:pt x="72" y="9"/>
                      </a:lnTo>
                      <a:lnTo>
                        <a:pt x="144" y="39"/>
                      </a:lnTo>
                      <a:close/>
                    </a:path>
                  </a:pathLst>
                </a:custGeom>
                <a:solidFill>
                  <a:srgbClr val="FFFFFF"/>
                </a:solidFill>
                <a:ln w="9525">
                  <a:noFill/>
                  <a:round/>
                </a:ln>
              </p:spPr>
              <p:txBody>
                <a:bodyPr/>
                <a:lstStyle/>
                <a:p>
                  <a:endParaRPr lang="zh-CN" altLang="en-US"/>
                </a:p>
              </p:txBody>
            </p:sp>
          </p:grpSp>
        </p:grpSp>
        <p:sp>
          <p:nvSpPr>
            <p:cNvPr id="70898" name="Line 266"/>
            <p:cNvSpPr>
              <a:spLocks noChangeShapeType="1"/>
            </p:cNvSpPr>
            <p:nvPr/>
          </p:nvSpPr>
          <p:spPr bwMode="auto">
            <a:xfrm>
              <a:off x="1304" y="2645"/>
              <a:ext cx="1" cy="108"/>
            </a:xfrm>
            <a:prstGeom prst="line">
              <a:avLst/>
            </a:prstGeom>
            <a:noFill/>
            <a:ln w="4763">
              <a:solidFill>
                <a:srgbClr val="AAE6FF"/>
              </a:solidFill>
              <a:round/>
            </a:ln>
          </p:spPr>
          <p:txBody>
            <a:bodyPr/>
            <a:lstStyle/>
            <a:p>
              <a:endParaRPr lang="zh-CN" altLang="en-US"/>
            </a:p>
          </p:txBody>
        </p:sp>
        <p:sp>
          <p:nvSpPr>
            <p:cNvPr id="70899" name="Line 267"/>
            <p:cNvSpPr>
              <a:spLocks noChangeShapeType="1"/>
            </p:cNvSpPr>
            <p:nvPr/>
          </p:nvSpPr>
          <p:spPr bwMode="auto">
            <a:xfrm>
              <a:off x="1741" y="2645"/>
              <a:ext cx="1" cy="108"/>
            </a:xfrm>
            <a:prstGeom prst="line">
              <a:avLst/>
            </a:prstGeom>
            <a:noFill/>
            <a:ln w="4763">
              <a:solidFill>
                <a:srgbClr val="AAE6FF"/>
              </a:solidFill>
              <a:round/>
            </a:ln>
          </p:spPr>
          <p:txBody>
            <a:bodyPr/>
            <a:lstStyle/>
            <a:p>
              <a:endParaRPr lang="zh-CN" altLang="en-US"/>
            </a:p>
          </p:txBody>
        </p:sp>
      </p:grpSp>
      <p:grpSp>
        <p:nvGrpSpPr>
          <p:cNvPr id="70718" name="Group 268"/>
          <p:cNvGrpSpPr/>
          <p:nvPr/>
        </p:nvGrpSpPr>
        <p:grpSpPr bwMode="auto">
          <a:xfrm>
            <a:off x="5126038" y="4386263"/>
            <a:ext cx="649287" cy="384175"/>
            <a:chOff x="3488" y="2569"/>
            <a:chExt cx="439" cy="262"/>
          </a:xfrm>
        </p:grpSpPr>
        <p:sp>
          <p:nvSpPr>
            <p:cNvPr id="70868" name="Oval 269"/>
            <p:cNvSpPr>
              <a:spLocks noChangeArrowheads="1"/>
            </p:cNvSpPr>
            <p:nvPr/>
          </p:nvSpPr>
          <p:spPr bwMode="auto">
            <a:xfrm>
              <a:off x="3489" y="2678"/>
              <a:ext cx="438" cy="153"/>
            </a:xfrm>
            <a:prstGeom prst="ellipse">
              <a:avLst/>
            </a:prstGeom>
            <a:solidFill>
              <a:srgbClr val="0078AA"/>
            </a:solidFill>
            <a:ln w="4763">
              <a:solidFill>
                <a:srgbClr val="AAE6FF"/>
              </a:solidFill>
              <a:round/>
            </a:ln>
          </p:spPr>
          <p:txBody>
            <a:bodyPr/>
            <a:lstStyle/>
            <a:p>
              <a:endParaRPr lang="zh-CN" altLang="en-US"/>
            </a:p>
          </p:txBody>
        </p:sp>
        <p:sp>
          <p:nvSpPr>
            <p:cNvPr id="70869" name="Rectangle 270"/>
            <p:cNvSpPr>
              <a:spLocks noChangeArrowheads="1"/>
            </p:cNvSpPr>
            <p:nvPr/>
          </p:nvSpPr>
          <p:spPr bwMode="auto">
            <a:xfrm>
              <a:off x="3488" y="2647"/>
              <a:ext cx="437" cy="109"/>
            </a:xfrm>
            <a:prstGeom prst="rect">
              <a:avLst/>
            </a:prstGeom>
            <a:solidFill>
              <a:srgbClr val="0078AA"/>
            </a:solidFill>
            <a:ln w="9525">
              <a:noFill/>
              <a:miter lim="800000"/>
            </a:ln>
          </p:spPr>
          <p:txBody>
            <a:bodyPr/>
            <a:lstStyle/>
            <a:p>
              <a:endParaRPr lang="zh-CN" altLang="en-US"/>
            </a:p>
          </p:txBody>
        </p:sp>
        <p:sp>
          <p:nvSpPr>
            <p:cNvPr id="70870" name="Rectangle 271"/>
            <p:cNvSpPr>
              <a:spLocks noChangeArrowheads="1"/>
            </p:cNvSpPr>
            <p:nvPr/>
          </p:nvSpPr>
          <p:spPr bwMode="auto">
            <a:xfrm>
              <a:off x="3488" y="2647"/>
              <a:ext cx="437" cy="109"/>
            </a:xfrm>
            <a:prstGeom prst="rect">
              <a:avLst/>
            </a:prstGeom>
            <a:solidFill>
              <a:srgbClr val="0078AA"/>
            </a:solidFill>
            <a:ln w="9525">
              <a:noFill/>
              <a:miter lim="800000"/>
            </a:ln>
          </p:spPr>
          <p:txBody>
            <a:bodyPr/>
            <a:lstStyle/>
            <a:p>
              <a:endParaRPr lang="zh-CN" altLang="en-US"/>
            </a:p>
          </p:txBody>
        </p:sp>
        <p:sp>
          <p:nvSpPr>
            <p:cNvPr id="70871" name="Oval 272"/>
            <p:cNvSpPr>
              <a:spLocks noChangeArrowheads="1"/>
            </p:cNvSpPr>
            <p:nvPr/>
          </p:nvSpPr>
          <p:spPr bwMode="auto">
            <a:xfrm>
              <a:off x="3489" y="2569"/>
              <a:ext cx="438" cy="153"/>
            </a:xfrm>
            <a:prstGeom prst="ellipse">
              <a:avLst/>
            </a:prstGeom>
            <a:solidFill>
              <a:srgbClr val="00B4FF"/>
            </a:solidFill>
            <a:ln w="4763">
              <a:solidFill>
                <a:srgbClr val="AAE6FF"/>
              </a:solidFill>
              <a:round/>
            </a:ln>
          </p:spPr>
          <p:txBody>
            <a:bodyPr/>
            <a:lstStyle/>
            <a:p>
              <a:endParaRPr lang="zh-CN" altLang="en-US"/>
            </a:p>
          </p:txBody>
        </p:sp>
        <p:grpSp>
          <p:nvGrpSpPr>
            <p:cNvPr id="70872" name="Group 273"/>
            <p:cNvGrpSpPr/>
            <p:nvPr/>
          </p:nvGrpSpPr>
          <p:grpSpPr bwMode="auto">
            <a:xfrm>
              <a:off x="3555" y="2587"/>
              <a:ext cx="304" cy="117"/>
              <a:chOff x="3555" y="2587"/>
              <a:chExt cx="304" cy="117"/>
            </a:xfrm>
          </p:grpSpPr>
          <p:grpSp>
            <p:nvGrpSpPr>
              <p:cNvPr id="70875" name="Group 274"/>
              <p:cNvGrpSpPr/>
              <p:nvPr/>
            </p:nvGrpSpPr>
            <p:grpSpPr bwMode="auto">
              <a:xfrm>
                <a:off x="3555" y="2587"/>
                <a:ext cx="301" cy="115"/>
                <a:chOff x="3555" y="2587"/>
                <a:chExt cx="301" cy="115"/>
              </a:xfrm>
            </p:grpSpPr>
            <p:sp>
              <p:nvSpPr>
                <p:cNvPr id="70885" name="Freeform 275"/>
                <p:cNvSpPr/>
                <p:nvPr/>
              </p:nvSpPr>
              <p:spPr bwMode="auto">
                <a:xfrm>
                  <a:off x="3712" y="2590"/>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5 w 144"/>
                    <a:gd name="T11" fmla="*/ 0 h 49"/>
                    <a:gd name="T12" fmla="*/ 72 w 144"/>
                    <a:gd name="T13" fmla="*/ 8 h 49"/>
                    <a:gd name="T14" fmla="*/ 0 w 144"/>
                    <a:gd name="T15" fmla="*/ 38 h 49"/>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49"/>
                    <a:gd name="T26" fmla="*/ 144 w 144"/>
                    <a:gd name="T27" fmla="*/ 49 h 4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49">
                      <a:moveTo>
                        <a:pt x="0" y="38"/>
                      </a:moveTo>
                      <a:lnTo>
                        <a:pt x="32" y="49"/>
                      </a:lnTo>
                      <a:lnTo>
                        <a:pt x="109" y="16"/>
                      </a:lnTo>
                      <a:lnTo>
                        <a:pt x="144" y="27"/>
                      </a:lnTo>
                      <a:lnTo>
                        <a:pt x="125" y="0"/>
                      </a:lnTo>
                      <a:lnTo>
                        <a:pt x="35" y="0"/>
                      </a:lnTo>
                      <a:lnTo>
                        <a:pt x="72" y="8"/>
                      </a:lnTo>
                      <a:lnTo>
                        <a:pt x="0" y="38"/>
                      </a:lnTo>
                      <a:close/>
                    </a:path>
                  </a:pathLst>
                </a:custGeom>
                <a:solidFill>
                  <a:srgbClr val="000000"/>
                </a:solidFill>
                <a:ln w="9525">
                  <a:noFill/>
                  <a:round/>
                </a:ln>
              </p:spPr>
              <p:txBody>
                <a:bodyPr/>
                <a:lstStyle/>
                <a:p>
                  <a:endParaRPr lang="zh-CN" altLang="en-US"/>
                </a:p>
              </p:txBody>
            </p:sp>
            <p:sp>
              <p:nvSpPr>
                <p:cNvPr id="70886" name="Freeform 276"/>
                <p:cNvSpPr/>
                <p:nvPr/>
              </p:nvSpPr>
              <p:spPr bwMode="auto">
                <a:xfrm>
                  <a:off x="3712" y="2590"/>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5 w 144"/>
                    <a:gd name="T11" fmla="*/ 0 h 49"/>
                    <a:gd name="T12" fmla="*/ 72 w 144"/>
                    <a:gd name="T13" fmla="*/ 8 h 49"/>
                    <a:gd name="T14" fmla="*/ 0 w 144"/>
                    <a:gd name="T15" fmla="*/ 38 h 49"/>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49"/>
                    <a:gd name="T26" fmla="*/ 144 w 144"/>
                    <a:gd name="T27" fmla="*/ 49 h 4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49">
                      <a:moveTo>
                        <a:pt x="0" y="38"/>
                      </a:moveTo>
                      <a:lnTo>
                        <a:pt x="32" y="49"/>
                      </a:lnTo>
                      <a:lnTo>
                        <a:pt x="109" y="16"/>
                      </a:lnTo>
                      <a:lnTo>
                        <a:pt x="144" y="27"/>
                      </a:lnTo>
                      <a:lnTo>
                        <a:pt x="125" y="0"/>
                      </a:lnTo>
                      <a:lnTo>
                        <a:pt x="35" y="0"/>
                      </a:lnTo>
                      <a:lnTo>
                        <a:pt x="72" y="8"/>
                      </a:lnTo>
                      <a:lnTo>
                        <a:pt x="0" y="38"/>
                      </a:lnTo>
                      <a:close/>
                    </a:path>
                  </a:pathLst>
                </a:custGeom>
                <a:solidFill>
                  <a:srgbClr val="000000"/>
                </a:solidFill>
                <a:ln w="9525">
                  <a:noFill/>
                  <a:round/>
                </a:ln>
              </p:spPr>
              <p:txBody>
                <a:bodyPr/>
                <a:lstStyle/>
                <a:p>
                  <a:endParaRPr lang="zh-CN" altLang="en-US"/>
                </a:p>
              </p:txBody>
            </p:sp>
            <p:sp>
              <p:nvSpPr>
                <p:cNvPr id="70887" name="Freeform 277"/>
                <p:cNvSpPr/>
                <p:nvPr/>
              </p:nvSpPr>
              <p:spPr bwMode="auto">
                <a:xfrm>
                  <a:off x="3555" y="2647"/>
                  <a:ext cx="144" cy="52"/>
                </a:xfrm>
                <a:custGeom>
                  <a:avLst/>
                  <a:gdLst>
                    <a:gd name="T0" fmla="*/ 144 w 144"/>
                    <a:gd name="T1" fmla="*/ 11 h 52"/>
                    <a:gd name="T2" fmla="*/ 112 w 144"/>
                    <a:gd name="T3" fmla="*/ 0 h 52"/>
                    <a:gd name="T4" fmla="*/ 37 w 144"/>
                    <a:gd name="T5" fmla="*/ 33 h 52"/>
                    <a:gd name="T6" fmla="*/ 0 w 144"/>
                    <a:gd name="T7" fmla="*/ 22 h 52"/>
                    <a:gd name="T8" fmla="*/ 18 w 144"/>
                    <a:gd name="T9" fmla="*/ 52 h 52"/>
                    <a:gd name="T10" fmla="*/ 112 w 144"/>
                    <a:gd name="T11" fmla="*/ 52 h 52"/>
                    <a:gd name="T12" fmla="*/ 72 w 144"/>
                    <a:gd name="T13" fmla="*/ 41 h 52"/>
                    <a:gd name="T14" fmla="*/ 144 w 144"/>
                    <a:gd name="T15" fmla="*/ 11 h 52"/>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52"/>
                    <a:gd name="T26" fmla="*/ 144 w 144"/>
                    <a:gd name="T27" fmla="*/ 52 h 5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52">
                      <a:moveTo>
                        <a:pt x="144" y="11"/>
                      </a:moveTo>
                      <a:lnTo>
                        <a:pt x="112" y="0"/>
                      </a:lnTo>
                      <a:lnTo>
                        <a:pt x="37" y="33"/>
                      </a:lnTo>
                      <a:lnTo>
                        <a:pt x="0" y="22"/>
                      </a:lnTo>
                      <a:lnTo>
                        <a:pt x="18" y="52"/>
                      </a:lnTo>
                      <a:lnTo>
                        <a:pt x="112" y="52"/>
                      </a:lnTo>
                      <a:lnTo>
                        <a:pt x="72" y="41"/>
                      </a:lnTo>
                      <a:lnTo>
                        <a:pt x="144" y="11"/>
                      </a:lnTo>
                      <a:close/>
                    </a:path>
                  </a:pathLst>
                </a:custGeom>
                <a:solidFill>
                  <a:srgbClr val="000000"/>
                </a:solidFill>
                <a:ln w="9525">
                  <a:noFill/>
                  <a:round/>
                </a:ln>
              </p:spPr>
              <p:txBody>
                <a:bodyPr/>
                <a:lstStyle/>
                <a:p>
                  <a:endParaRPr lang="zh-CN" altLang="en-US"/>
                </a:p>
              </p:txBody>
            </p:sp>
            <p:sp>
              <p:nvSpPr>
                <p:cNvPr id="70888" name="Freeform 278"/>
                <p:cNvSpPr/>
                <p:nvPr/>
              </p:nvSpPr>
              <p:spPr bwMode="auto">
                <a:xfrm>
                  <a:off x="3555" y="2647"/>
                  <a:ext cx="144" cy="52"/>
                </a:xfrm>
                <a:custGeom>
                  <a:avLst/>
                  <a:gdLst>
                    <a:gd name="T0" fmla="*/ 144 w 144"/>
                    <a:gd name="T1" fmla="*/ 11 h 52"/>
                    <a:gd name="T2" fmla="*/ 112 w 144"/>
                    <a:gd name="T3" fmla="*/ 0 h 52"/>
                    <a:gd name="T4" fmla="*/ 37 w 144"/>
                    <a:gd name="T5" fmla="*/ 33 h 52"/>
                    <a:gd name="T6" fmla="*/ 0 w 144"/>
                    <a:gd name="T7" fmla="*/ 22 h 52"/>
                    <a:gd name="T8" fmla="*/ 18 w 144"/>
                    <a:gd name="T9" fmla="*/ 52 h 52"/>
                    <a:gd name="T10" fmla="*/ 112 w 144"/>
                    <a:gd name="T11" fmla="*/ 52 h 52"/>
                    <a:gd name="T12" fmla="*/ 72 w 144"/>
                    <a:gd name="T13" fmla="*/ 41 h 52"/>
                    <a:gd name="T14" fmla="*/ 144 w 144"/>
                    <a:gd name="T15" fmla="*/ 11 h 52"/>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52"/>
                    <a:gd name="T26" fmla="*/ 144 w 144"/>
                    <a:gd name="T27" fmla="*/ 52 h 5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52">
                      <a:moveTo>
                        <a:pt x="144" y="11"/>
                      </a:moveTo>
                      <a:lnTo>
                        <a:pt x="112" y="0"/>
                      </a:lnTo>
                      <a:lnTo>
                        <a:pt x="37" y="33"/>
                      </a:lnTo>
                      <a:lnTo>
                        <a:pt x="0" y="22"/>
                      </a:lnTo>
                      <a:lnTo>
                        <a:pt x="18" y="52"/>
                      </a:lnTo>
                      <a:lnTo>
                        <a:pt x="112" y="52"/>
                      </a:lnTo>
                      <a:lnTo>
                        <a:pt x="72" y="41"/>
                      </a:lnTo>
                      <a:lnTo>
                        <a:pt x="144" y="11"/>
                      </a:lnTo>
                      <a:close/>
                    </a:path>
                  </a:pathLst>
                </a:custGeom>
                <a:solidFill>
                  <a:srgbClr val="000000"/>
                </a:solidFill>
                <a:ln w="9525">
                  <a:noFill/>
                  <a:round/>
                </a:ln>
              </p:spPr>
              <p:txBody>
                <a:bodyPr/>
                <a:lstStyle/>
                <a:p>
                  <a:endParaRPr lang="zh-CN" altLang="en-US"/>
                </a:p>
              </p:txBody>
            </p:sp>
            <p:sp>
              <p:nvSpPr>
                <p:cNvPr id="70889" name="Freeform 279"/>
                <p:cNvSpPr/>
                <p:nvPr/>
              </p:nvSpPr>
              <p:spPr bwMode="auto">
                <a:xfrm>
                  <a:off x="3563" y="2587"/>
                  <a:ext cx="144" cy="49"/>
                </a:xfrm>
                <a:custGeom>
                  <a:avLst/>
                  <a:gdLst>
                    <a:gd name="T0" fmla="*/ 0 w 144"/>
                    <a:gd name="T1" fmla="*/ 11 h 49"/>
                    <a:gd name="T2" fmla="*/ 32 w 144"/>
                    <a:gd name="T3" fmla="*/ 0 h 49"/>
                    <a:gd name="T4" fmla="*/ 109 w 144"/>
                    <a:gd name="T5" fmla="*/ 30 h 49"/>
                    <a:gd name="T6" fmla="*/ 144 w 144"/>
                    <a:gd name="T7" fmla="*/ 22 h 49"/>
                    <a:gd name="T8" fmla="*/ 125 w 144"/>
                    <a:gd name="T9" fmla="*/ 49 h 49"/>
                    <a:gd name="T10" fmla="*/ 34 w 144"/>
                    <a:gd name="T11" fmla="*/ 49 h 49"/>
                    <a:gd name="T12" fmla="*/ 72 w 144"/>
                    <a:gd name="T13" fmla="*/ 41 h 49"/>
                    <a:gd name="T14" fmla="*/ 0 w 144"/>
                    <a:gd name="T15" fmla="*/ 11 h 49"/>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49"/>
                    <a:gd name="T26" fmla="*/ 144 w 144"/>
                    <a:gd name="T27" fmla="*/ 49 h 4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49">
                      <a:moveTo>
                        <a:pt x="0" y="11"/>
                      </a:moveTo>
                      <a:lnTo>
                        <a:pt x="32" y="0"/>
                      </a:lnTo>
                      <a:lnTo>
                        <a:pt x="109" y="30"/>
                      </a:lnTo>
                      <a:lnTo>
                        <a:pt x="144" y="22"/>
                      </a:lnTo>
                      <a:lnTo>
                        <a:pt x="125" y="49"/>
                      </a:lnTo>
                      <a:lnTo>
                        <a:pt x="34" y="49"/>
                      </a:lnTo>
                      <a:lnTo>
                        <a:pt x="72" y="41"/>
                      </a:lnTo>
                      <a:lnTo>
                        <a:pt x="0" y="11"/>
                      </a:lnTo>
                      <a:close/>
                    </a:path>
                  </a:pathLst>
                </a:custGeom>
                <a:solidFill>
                  <a:srgbClr val="000000"/>
                </a:solidFill>
                <a:ln w="9525">
                  <a:noFill/>
                  <a:round/>
                </a:ln>
              </p:spPr>
              <p:txBody>
                <a:bodyPr/>
                <a:lstStyle/>
                <a:p>
                  <a:endParaRPr lang="zh-CN" altLang="en-US"/>
                </a:p>
              </p:txBody>
            </p:sp>
            <p:sp>
              <p:nvSpPr>
                <p:cNvPr id="70890" name="Freeform 280"/>
                <p:cNvSpPr/>
                <p:nvPr/>
              </p:nvSpPr>
              <p:spPr bwMode="auto">
                <a:xfrm>
                  <a:off x="3563" y="2587"/>
                  <a:ext cx="144" cy="49"/>
                </a:xfrm>
                <a:custGeom>
                  <a:avLst/>
                  <a:gdLst>
                    <a:gd name="T0" fmla="*/ 0 w 144"/>
                    <a:gd name="T1" fmla="*/ 11 h 49"/>
                    <a:gd name="T2" fmla="*/ 32 w 144"/>
                    <a:gd name="T3" fmla="*/ 0 h 49"/>
                    <a:gd name="T4" fmla="*/ 109 w 144"/>
                    <a:gd name="T5" fmla="*/ 30 h 49"/>
                    <a:gd name="T6" fmla="*/ 144 w 144"/>
                    <a:gd name="T7" fmla="*/ 22 h 49"/>
                    <a:gd name="T8" fmla="*/ 125 w 144"/>
                    <a:gd name="T9" fmla="*/ 49 h 49"/>
                    <a:gd name="T10" fmla="*/ 34 w 144"/>
                    <a:gd name="T11" fmla="*/ 49 h 49"/>
                    <a:gd name="T12" fmla="*/ 72 w 144"/>
                    <a:gd name="T13" fmla="*/ 41 h 49"/>
                    <a:gd name="T14" fmla="*/ 0 w 144"/>
                    <a:gd name="T15" fmla="*/ 11 h 49"/>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49"/>
                    <a:gd name="T26" fmla="*/ 144 w 144"/>
                    <a:gd name="T27" fmla="*/ 49 h 4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49">
                      <a:moveTo>
                        <a:pt x="0" y="11"/>
                      </a:moveTo>
                      <a:lnTo>
                        <a:pt x="32" y="0"/>
                      </a:lnTo>
                      <a:lnTo>
                        <a:pt x="109" y="30"/>
                      </a:lnTo>
                      <a:lnTo>
                        <a:pt x="144" y="22"/>
                      </a:lnTo>
                      <a:lnTo>
                        <a:pt x="125" y="49"/>
                      </a:lnTo>
                      <a:lnTo>
                        <a:pt x="34" y="49"/>
                      </a:lnTo>
                      <a:lnTo>
                        <a:pt x="72" y="41"/>
                      </a:lnTo>
                      <a:lnTo>
                        <a:pt x="0" y="11"/>
                      </a:lnTo>
                      <a:close/>
                    </a:path>
                  </a:pathLst>
                </a:custGeom>
                <a:solidFill>
                  <a:srgbClr val="000000"/>
                </a:solidFill>
                <a:ln w="9525">
                  <a:noFill/>
                  <a:round/>
                </a:ln>
              </p:spPr>
              <p:txBody>
                <a:bodyPr/>
                <a:lstStyle/>
                <a:p>
                  <a:endParaRPr lang="zh-CN" altLang="en-US"/>
                </a:p>
              </p:txBody>
            </p:sp>
            <p:sp>
              <p:nvSpPr>
                <p:cNvPr id="70891" name="Freeform 281"/>
                <p:cNvSpPr/>
                <p:nvPr/>
              </p:nvSpPr>
              <p:spPr bwMode="auto">
                <a:xfrm>
                  <a:off x="3707" y="2653"/>
                  <a:ext cx="144" cy="49"/>
                </a:xfrm>
                <a:custGeom>
                  <a:avLst/>
                  <a:gdLst>
                    <a:gd name="T0" fmla="*/ 144 w 144"/>
                    <a:gd name="T1" fmla="*/ 38 h 49"/>
                    <a:gd name="T2" fmla="*/ 112 w 144"/>
                    <a:gd name="T3" fmla="*/ 49 h 49"/>
                    <a:gd name="T4" fmla="*/ 37 w 144"/>
                    <a:gd name="T5" fmla="*/ 16 h 49"/>
                    <a:gd name="T6" fmla="*/ 0 w 144"/>
                    <a:gd name="T7" fmla="*/ 27 h 49"/>
                    <a:gd name="T8" fmla="*/ 18 w 144"/>
                    <a:gd name="T9" fmla="*/ 0 h 49"/>
                    <a:gd name="T10" fmla="*/ 112 w 144"/>
                    <a:gd name="T11" fmla="*/ 0 h 49"/>
                    <a:gd name="T12" fmla="*/ 72 w 144"/>
                    <a:gd name="T13" fmla="*/ 8 h 49"/>
                    <a:gd name="T14" fmla="*/ 144 w 144"/>
                    <a:gd name="T15" fmla="*/ 38 h 49"/>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49"/>
                    <a:gd name="T26" fmla="*/ 144 w 144"/>
                    <a:gd name="T27" fmla="*/ 49 h 4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49">
                      <a:moveTo>
                        <a:pt x="144" y="38"/>
                      </a:moveTo>
                      <a:lnTo>
                        <a:pt x="112" y="49"/>
                      </a:lnTo>
                      <a:lnTo>
                        <a:pt x="37" y="16"/>
                      </a:lnTo>
                      <a:lnTo>
                        <a:pt x="0" y="27"/>
                      </a:lnTo>
                      <a:lnTo>
                        <a:pt x="18" y="0"/>
                      </a:lnTo>
                      <a:lnTo>
                        <a:pt x="112" y="0"/>
                      </a:lnTo>
                      <a:lnTo>
                        <a:pt x="72" y="8"/>
                      </a:lnTo>
                      <a:lnTo>
                        <a:pt x="144" y="38"/>
                      </a:lnTo>
                      <a:close/>
                    </a:path>
                  </a:pathLst>
                </a:custGeom>
                <a:solidFill>
                  <a:srgbClr val="000000"/>
                </a:solidFill>
                <a:ln w="9525">
                  <a:noFill/>
                  <a:round/>
                </a:ln>
              </p:spPr>
              <p:txBody>
                <a:bodyPr/>
                <a:lstStyle/>
                <a:p>
                  <a:endParaRPr lang="zh-CN" altLang="en-US"/>
                </a:p>
              </p:txBody>
            </p:sp>
            <p:sp>
              <p:nvSpPr>
                <p:cNvPr id="70892" name="Freeform 282"/>
                <p:cNvSpPr/>
                <p:nvPr/>
              </p:nvSpPr>
              <p:spPr bwMode="auto">
                <a:xfrm>
                  <a:off x="3707" y="2653"/>
                  <a:ext cx="144" cy="49"/>
                </a:xfrm>
                <a:custGeom>
                  <a:avLst/>
                  <a:gdLst>
                    <a:gd name="T0" fmla="*/ 144 w 144"/>
                    <a:gd name="T1" fmla="*/ 38 h 49"/>
                    <a:gd name="T2" fmla="*/ 112 w 144"/>
                    <a:gd name="T3" fmla="*/ 49 h 49"/>
                    <a:gd name="T4" fmla="*/ 37 w 144"/>
                    <a:gd name="T5" fmla="*/ 16 h 49"/>
                    <a:gd name="T6" fmla="*/ 0 w 144"/>
                    <a:gd name="T7" fmla="*/ 27 h 49"/>
                    <a:gd name="T8" fmla="*/ 18 w 144"/>
                    <a:gd name="T9" fmla="*/ 0 h 49"/>
                    <a:gd name="T10" fmla="*/ 112 w 144"/>
                    <a:gd name="T11" fmla="*/ 0 h 49"/>
                    <a:gd name="T12" fmla="*/ 72 w 144"/>
                    <a:gd name="T13" fmla="*/ 8 h 49"/>
                    <a:gd name="T14" fmla="*/ 144 w 144"/>
                    <a:gd name="T15" fmla="*/ 38 h 49"/>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49"/>
                    <a:gd name="T26" fmla="*/ 144 w 144"/>
                    <a:gd name="T27" fmla="*/ 49 h 4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49">
                      <a:moveTo>
                        <a:pt x="144" y="38"/>
                      </a:moveTo>
                      <a:lnTo>
                        <a:pt x="112" y="49"/>
                      </a:lnTo>
                      <a:lnTo>
                        <a:pt x="37" y="16"/>
                      </a:lnTo>
                      <a:lnTo>
                        <a:pt x="0" y="27"/>
                      </a:lnTo>
                      <a:lnTo>
                        <a:pt x="18" y="0"/>
                      </a:lnTo>
                      <a:lnTo>
                        <a:pt x="112" y="0"/>
                      </a:lnTo>
                      <a:lnTo>
                        <a:pt x="72" y="8"/>
                      </a:lnTo>
                      <a:lnTo>
                        <a:pt x="144" y="38"/>
                      </a:lnTo>
                      <a:close/>
                    </a:path>
                  </a:pathLst>
                </a:custGeom>
                <a:solidFill>
                  <a:srgbClr val="000000"/>
                </a:solidFill>
                <a:ln w="9525">
                  <a:noFill/>
                  <a:round/>
                </a:ln>
              </p:spPr>
              <p:txBody>
                <a:bodyPr/>
                <a:lstStyle/>
                <a:p>
                  <a:endParaRPr lang="zh-CN" altLang="en-US"/>
                </a:p>
              </p:txBody>
            </p:sp>
          </p:grpSp>
          <p:grpSp>
            <p:nvGrpSpPr>
              <p:cNvPr id="70876" name="Group 283"/>
              <p:cNvGrpSpPr/>
              <p:nvPr/>
            </p:nvGrpSpPr>
            <p:grpSpPr bwMode="auto">
              <a:xfrm>
                <a:off x="3557" y="2590"/>
                <a:ext cx="302" cy="114"/>
                <a:chOff x="3557" y="2590"/>
                <a:chExt cx="302" cy="114"/>
              </a:xfrm>
            </p:grpSpPr>
            <p:sp>
              <p:nvSpPr>
                <p:cNvPr id="70877" name="Freeform 284"/>
                <p:cNvSpPr/>
                <p:nvPr/>
              </p:nvSpPr>
              <p:spPr bwMode="auto">
                <a:xfrm>
                  <a:off x="3715" y="2593"/>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4 w 144"/>
                    <a:gd name="T11" fmla="*/ 0 h 49"/>
                    <a:gd name="T12" fmla="*/ 72 w 144"/>
                    <a:gd name="T13" fmla="*/ 8 h 49"/>
                    <a:gd name="T14" fmla="*/ 0 w 144"/>
                    <a:gd name="T15" fmla="*/ 38 h 49"/>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49"/>
                    <a:gd name="T26" fmla="*/ 144 w 144"/>
                    <a:gd name="T27" fmla="*/ 49 h 4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49">
                      <a:moveTo>
                        <a:pt x="0" y="38"/>
                      </a:moveTo>
                      <a:lnTo>
                        <a:pt x="32" y="49"/>
                      </a:lnTo>
                      <a:lnTo>
                        <a:pt x="109" y="16"/>
                      </a:lnTo>
                      <a:lnTo>
                        <a:pt x="144" y="27"/>
                      </a:lnTo>
                      <a:lnTo>
                        <a:pt x="125" y="0"/>
                      </a:lnTo>
                      <a:lnTo>
                        <a:pt x="34" y="0"/>
                      </a:lnTo>
                      <a:lnTo>
                        <a:pt x="72" y="8"/>
                      </a:lnTo>
                      <a:lnTo>
                        <a:pt x="0" y="38"/>
                      </a:lnTo>
                      <a:close/>
                    </a:path>
                  </a:pathLst>
                </a:custGeom>
                <a:solidFill>
                  <a:srgbClr val="FFFFFF"/>
                </a:solidFill>
                <a:ln w="9525">
                  <a:noFill/>
                  <a:round/>
                </a:ln>
              </p:spPr>
              <p:txBody>
                <a:bodyPr/>
                <a:lstStyle/>
                <a:p>
                  <a:endParaRPr lang="zh-CN" altLang="en-US"/>
                </a:p>
              </p:txBody>
            </p:sp>
            <p:sp>
              <p:nvSpPr>
                <p:cNvPr id="70878" name="Freeform 285"/>
                <p:cNvSpPr/>
                <p:nvPr/>
              </p:nvSpPr>
              <p:spPr bwMode="auto">
                <a:xfrm>
                  <a:off x="3715" y="2593"/>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4 w 144"/>
                    <a:gd name="T11" fmla="*/ 0 h 49"/>
                    <a:gd name="T12" fmla="*/ 72 w 144"/>
                    <a:gd name="T13" fmla="*/ 8 h 49"/>
                    <a:gd name="T14" fmla="*/ 0 w 144"/>
                    <a:gd name="T15" fmla="*/ 38 h 49"/>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49"/>
                    <a:gd name="T26" fmla="*/ 144 w 144"/>
                    <a:gd name="T27" fmla="*/ 49 h 4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49">
                      <a:moveTo>
                        <a:pt x="0" y="38"/>
                      </a:moveTo>
                      <a:lnTo>
                        <a:pt x="32" y="49"/>
                      </a:lnTo>
                      <a:lnTo>
                        <a:pt x="109" y="16"/>
                      </a:lnTo>
                      <a:lnTo>
                        <a:pt x="144" y="27"/>
                      </a:lnTo>
                      <a:lnTo>
                        <a:pt x="125" y="0"/>
                      </a:lnTo>
                      <a:lnTo>
                        <a:pt x="34" y="0"/>
                      </a:lnTo>
                      <a:lnTo>
                        <a:pt x="72" y="8"/>
                      </a:lnTo>
                      <a:lnTo>
                        <a:pt x="0" y="38"/>
                      </a:lnTo>
                      <a:close/>
                    </a:path>
                  </a:pathLst>
                </a:custGeom>
                <a:solidFill>
                  <a:srgbClr val="FFFFFF"/>
                </a:solidFill>
                <a:ln w="9525">
                  <a:noFill/>
                  <a:round/>
                </a:ln>
              </p:spPr>
              <p:txBody>
                <a:bodyPr/>
                <a:lstStyle/>
                <a:p>
                  <a:endParaRPr lang="zh-CN" altLang="en-US"/>
                </a:p>
              </p:txBody>
            </p:sp>
            <p:sp>
              <p:nvSpPr>
                <p:cNvPr id="70879" name="Freeform 286"/>
                <p:cNvSpPr/>
                <p:nvPr/>
              </p:nvSpPr>
              <p:spPr bwMode="auto">
                <a:xfrm>
                  <a:off x="3557" y="2650"/>
                  <a:ext cx="144" cy="52"/>
                </a:xfrm>
                <a:custGeom>
                  <a:avLst/>
                  <a:gdLst>
                    <a:gd name="T0" fmla="*/ 144 w 144"/>
                    <a:gd name="T1" fmla="*/ 11 h 52"/>
                    <a:gd name="T2" fmla="*/ 112 w 144"/>
                    <a:gd name="T3" fmla="*/ 0 h 52"/>
                    <a:gd name="T4" fmla="*/ 38 w 144"/>
                    <a:gd name="T5" fmla="*/ 33 h 52"/>
                    <a:gd name="T6" fmla="*/ 0 w 144"/>
                    <a:gd name="T7" fmla="*/ 22 h 52"/>
                    <a:gd name="T8" fmla="*/ 19 w 144"/>
                    <a:gd name="T9" fmla="*/ 52 h 52"/>
                    <a:gd name="T10" fmla="*/ 112 w 144"/>
                    <a:gd name="T11" fmla="*/ 52 h 52"/>
                    <a:gd name="T12" fmla="*/ 72 w 144"/>
                    <a:gd name="T13" fmla="*/ 41 h 52"/>
                    <a:gd name="T14" fmla="*/ 144 w 144"/>
                    <a:gd name="T15" fmla="*/ 11 h 52"/>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52"/>
                    <a:gd name="T26" fmla="*/ 144 w 144"/>
                    <a:gd name="T27" fmla="*/ 52 h 5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52">
                      <a:moveTo>
                        <a:pt x="144" y="11"/>
                      </a:moveTo>
                      <a:lnTo>
                        <a:pt x="112" y="0"/>
                      </a:lnTo>
                      <a:lnTo>
                        <a:pt x="38" y="33"/>
                      </a:lnTo>
                      <a:lnTo>
                        <a:pt x="0" y="22"/>
                      </a:lnTo>
                      <a:lnTo>
                        <a:pt x="19" y="52"/>
                      </a:lnTo>
                      <a:lnTo>
                        <a:pt x="112" y="52"/>
                      </a:lnTo>
                      <a:lnTo>
                        <a:pt x="72" y="41"/>
                      </a:lnTo>
                      <a:lnTo>
                        <a:pt x="144" y="11"/>
                      </a:lnTo>
                      <a:close/>
                    </a:path>
                  </a:pathLst>
                </a:custGeom>
                <a:solidFill>
                  <a:srgbClr val="FFFFFF"/>
                </a:solidFill>
                <a:ln w="9525">
                  <a:noFill/>
                  <a:round/>
                </a:ln>
              </p:spPr>
              <p:txBody>
                <a:bodyPr/>
                <a:lstStyle/>
                <a:p>
                  <a:endParaRPr lang="zh-CN" altLang="en-US"/>
                </a:p>
              </p:txBody>
            </p:sp>
            <p:sp>
              <p:nvSpPr>
                <p:cNvPr id="70880" name="Freeform 287"/>
                <p:cNvSpPr/>
                <p:nvPr/>
              </p:nvSpPr>
              <p:spPr bwMode="auto">
                <a:xfrm>
                  <a:off x="3557" y="2650"/>
                  <a:ext cx="144" cy="52"/>
                </a:xfrm>
                <a:custGeom>
                  <a:avLst/>
                  <a:gdLst>
                    <a:gd name="T0" fmla="*/ 144 w 144"/>
                    <a:gd name="T1" fmla="*/ 11 h 52"/>
                    <a:gd name="T2" fmla="*/ 112 w 144"/>
                    <a:gd name="T3" fmla="*/ 0 h 52"/>
                    <a:gd name="T4" fmla="*/ 38 w 144"/>
                    <a:gd name="T5" fmla="*/ 33 h 52"/>
                    <a:gd name="T6" fmla="*/ 0 w 144"/>
                    <a:gd name="T7" fmla="*/ 22 h 52"/>
                    <a:gd name="T8" fmla="*/ 19 w 144"/>
                    <a:gd name="T9" fmla="*/ 52 h 52"/>
                    <a:gd name="T10" fmla="*/ 112 w 144"/>
                    <a:gd name="T11" fmla="*/ 52 h 52"/>
                    <a:gd name="T12" fmla="*/ 72 w 144"/>
                    <a:gd name="T13" fmla="*/ 41 h 52"/>
                    <a:gd name="T14" fmla="*/ 144 w 144"/>
                    <a:gd name="T15" fmla="*/ 11 h 52"/>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52"/>
                    <a:gd name="T26" fmla="*/ 144 w 144"/>
                    <a:gd name="T27" fmla="*/ 52 h 5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52">
                      <a:moveTo>
                        <a:pt x="144" y="11"/>
                      </a:moveTo>
                      <a:lnTo>
                        <a:pt x="112" y="0"/>
                      </a:lnTo>
                      <a:lnTo>
                        <a:pt x="38" y="33"/>
                      </a:lnTo>
                      <a:lnTo>
                        <a:pt x="0" y="22"/>
                      </a:lnTo>
                      <a:lnTo>
                        <a:pt x="19" y="52"/>
                      </a:lnTo>
                      <a:lnTo>
                        <a:pt x="112" y="52"/>
                      </a:lnTo>
                      <a:lnTo>
                        <a:pt x="72" y="41"/>
                      </a:lnTo>
                      <a:lnTo>
                        <a:pt x="144" y="11"/>
                      </a:lnTo>
                      <a:close/>
                    </a:path>
                  </a:pathLst>
                </a:custGeom>
                <a:solidFill>
                  <a:srgbClr val="FFFFFF"/>
                </a:solidFill>
                <a:ln w="9525">
                  <a:noFill/>
                  <a:round/>
                </a:ln>
              </p:spPr>
              <p:txBody>
                <a:bodyPr/>
                <a:lstStyle/>
                <a:p>
                  <a:endParaRPr lang="zh-CN" altLang="en-US"/>
                </a:p>
              </p:txBody>
            </p:sp>
            <p:sp>
              <p:nvSpPr>
                <p:cNvPr id="70881" name="Freeform 288"/>
                <p:cNvSpPr/>
                <p:nvPr/>
              </p:nvSpPr>
              <p:spPr bwMode="auto">
                <a:xfrm>
                  <a:off x="3565" y="2590"/>
                  <a:ext cx="144" cy="49"/>
                </a:xfrm>
                <a:custGeom>
                  <a:avLst/>
                  <a:gdLst>
                    <a:gd name="T0" fmla="*/ 0 w 144"/>
                    <a:gd name="T1" fmla="*/ 11 h 49"/>
                    <a:gd name="T2" fmla="*/ 32 w 144"/>
                    <a:gd name="T3" fmla="*/ 0 h 49"/>
                    <a:gd name="T4" fmla="*/ 110 w 144"/>
                    <a:gd name="T5" fmla="*/ 30 h 49"/>
                    <a:gd name="T6" fmla="*/ 144 w 144"/>
                    <a:gd name="T7" fmla="*/ 22 h 49"/>
                    <a:gd name="T8" fmla="*/ 126 w 144"/>
                    <a:gd name="T9" fmla="*/ 49 h 49"/>
                    <a:gd name="T10" fmla="*/ 35 w 144"/>
                    <a:gd name="T11" fmla="*/ 49 h 49"/>
                    <a:gd name="T12" fmla="*/ 72 w 144"/>
                    <a:gd name="T13" fmla="*/ 41 h 49"/>
                    <a:gd name="T14" fmla="*/ 0 w 144"/>
                    <a:gd name="T15" fmla="*/ 11 h 49"/>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49"/>
                    <a:gd name="T26" fmla="*/ 144 w 144"/>
                    <a:gd name="T27" fmla="*/ 49 h 4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49">
                      <a:moveTo>
                        <a:pt x="0" y="11"/>
                      </a:moveTo>
                      <a:lnTo>
                        <a:pt x="32" y="0"/>
                      </a:lnTo>
                      <a:lnTo>
                        <a:pt x="110" y="30"/>
                      </a:lnTo>
                      <a:lnTo>
                        <a:pt x="144" y="22"/>
                      </a:lnTo>
                      <a:lnTo>
                        <a:pt x="126" y="49"/>
                      </a:lnTo>
                      <a:lnTo>
                        <a:pt x="35" y="49"/>
                      </a:lnTo>
                      <a:lnTo>
                        <a:pt x="72" y="41"/>
                      </a:lnTo>
                      <a:lnTo>
                        <a:pt x="0" y="11"/>
                      </a:lnTo>
                      <a:close/>
                    </a:path>
                  </a:pathLst>
                </a:custGeom>
                <a:solidFill>
                  <a:srgbClr val="FFFFFF"/>
                </a:solidFill>
                <a:ln w="9525">
                  <a:noFill/>
                  <a:round/>
                </a:ln>
              </p:spPr>
              <p:txBody>
                <a:bodyPr/>
                <a:lstStyle/>
                <a:p>
                  <a:endParaRPr lang="zh-CN" altLang="en-US"/>
                </a:p>
              </p:txBody>
            </p:sp>
            <p:sp>
              <p:nvSpPr>
                <p:cNvPr id="70882" name="Freeform 289"/>
                <p:cNvSpPr/>
                <p:nvPr/>
              </p:nvSpPr>
              <p:spPr bwMode="auto">
                <a:xfrm>
                  <a:off x="3565" y="2590"/>
                  <a:ext cx="144" cy="49"/>
                </a:xfrm>
                <a:custGeom>
                  <a:avLst/>
                  <a:gdLst>
                    <a:gd name="T0" fmla="*/ 0 w 144"/>
                    <a:gd name="T1" fmla="*/ 11 h 49"/>
                    <a:gd name="T2" fmla="*/ 32 w 144"/>
                    <a:gd name="T3" fmla="*/ 0 h 49"/>
                    <a:gd name="T4" fmla="*/ 110 w 144"/>
                    <a:gd name="T5" fmla="*/ 30 h 49"/>
                    <a:gd name="T6" fmla="*/ 144 w 144"/>
                    <a:gd name="T7" fmla="*/ 22 h 49"/>
                    <a:gd name="T8" fmla="*/ 126 w 144"/>
                    <a:gd name="T9" fmla="*/ 49 h 49"/>
                    <a:gd name="T10" fmla="*/ 35 w 144"/>
                    <a:gd name="T11" fmla="*/ 49 h 49"/>
                    <a:gd name="T12" fmla="*/ 72 w 144"/>
                    <a:gd name="T13" fmla="*/ 41 h 49"/>
                    <a:gd name="T14" fmla="*/ 0 w 144"/>
                    <a:gd name="T15" fmla="*/ 11 h 49"/>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49"/>
                    <a:gd name="T26" fmla="*/ 144 w 144"/>
                    <a:gd name="T27" fmla="*/ 49 h 4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49">
                      <a:moveTo>
                        <a:pt x="0" y="11"/>
                      </a:moveTo>
                      <a:lnTo>
                        <a:pt x="32" y="0"/>
                      </a:lnTo>
                      <a:lnTo>
                        <a:pt x="110" y="30"/>
                      </a:lnTo>
                      <a:lnTo>
                        <a:pt x="144" y="22"/>
                      </a:lnTo>
                      <a:lnTo>
                        <a:pt x="126" y="49"/>
                      </a:lnTo>
                      <a:lnTo>
                        <a:pt x="35" y="49"/>
                      </a:lnTo>
                      <a:lnTo>
                        <a:pt x="72" y="41"/>
                      </a:lnTo>
                      <a:lnTo>
                        <a:pt x="0" y="11"/>
                      </a:lnTo>
                      <a:close/>
                    </a:path>
                  </a:pathLst>
                </a:custGeom>
                <a:solidFill>
                  <a:srgbClr val="FFFFFF"/>
                </a:solidFill>
                <a:ln w="9525">
                  <a:noFill/>
                  <a:round/>
                </a:ln>
              </p:spPr>
              <p:txBody>
                <a:bodyPr/>
                <a:lstStyle/>
                <a:p>
                  <a:endParaRPr lang="zh-CN" altLang="en-US"/>
                </a:p>
              </p:txBody>
            </p:sp>
            <p:sp>
              <p:nvSpPr>
                <p:cNvPr id="70883" name="Freeform 290"/>
                <p:cNvSpPr/>
                <p:nvPr/>
              </p:nvSpPr>
              <p:spPr bwMode="auto">
                <a:xfrm>
                  <a:off x="3709" y="2655"/>
                  <a:ext cx="144" cy="49"/>
                </a:xfrm>
                <a:custGeom>
                  <a:avLst/>
                  <a:gdLst>
                    <a:gd name="T0" fmla="*/ 144 w 144"/>
                    <a:gd name="T1" fmla="*/ 39 h 49"/>
                    <a:gd name="T2" fmla="*/ 112 w 144"/>
                    <a:gd name="T3" fmla="*/ 49 h 49"/>
                    <a:gd name="T4" fmla="*/ 38 w 144"/>
                    <a:gd name="T5" fmla="*/ 17 h 49"/>
                    <a:gd name="T6" fmla="*/ 0 w 144"/>
                    <a:gd name="T7" fmla="*/ 28 h 49"/>
                    <a:gd name="T8" fmla="*/ 19 w 144"/>
                    <a:gd name="T9" fmla="*/ 0 h 49"/>
                    <a:gd name="T10" fmla="*/ 112 w 144"/>
                    <a:gd name="T11" fmla="*/ 0 h 49"/>
                    <a:gd name="T12" fmla="*/ 72 w 144"/>
                    <a:gd name="T13" fmla="*/ 9 h 49"/>
                    <a:gd name="T14" fmla="*/ 144 w 144"/>
                    <a:gd name="T15" fmla="*/ 39 h 49"/>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49"/>
                    <a:gd name="T26" fmla="*/ 144 w 144"/>
                    <a:gd name="T27" fmla="*/ 49 h 4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49">
                      <a:moveTo>
                        <a:pt x="144" y="39"/>
                      </a:moveTo>
                      <a:lnTo>
                        <a:pt x="112" y="49"/>
                      </a:lnTo>
                      <a:lnTo>
                        <a:pt x="38" y="17"/>
                      </a:lnTo>
                      <a:lnTo>
                        <a:pt x="0" y="28"/>
                      </a:lnTo>
                      <a:lnTo>
                        <a:pt x="19" y="0"/>
                      </a:lnTo>
                      <a:lnTo>
                        <a:pt x="112" y="0"/>
                      </a:lnTo>
                      <a:lnTo>
                        <a:pt x="72" y="9"/>
                      </a:lnTo>
                      <a:lnTo>
                        <a:pt x="144" y="39"/>
                      </a:lnTo>
                      <a:close/>
                    </a:path>
                  </a:pathLst>
                </a:custGeom>
                <a:solidFill>
                  <a:srgbClr val="FFFFFF"/>
                </a:solidFill>
                <a:ln w="9525">
                  <a:noFill/>
                  <a:round/>
                </a:ln>
              </p:spPr>
              <p:txBody>
                <a:bodyPr/>
                <a:lstStyle/>
                <a:p>
                  <a:endParaRPr lang="zh-CN" altLang="en-US"/>
                </a:p>
              </p:txBody>
            </p:sp>
            <p:sp>
              <p:nvSpPr>
                <p:cNvPr id="70884" name="Freeform 291"/>
                <p:cNvSpPr/>
                <p:nvPr/>
              </p:nvSpPr>
              <p:spPr bwMode="auto">
                <a:xfrm>
                  <a:off x="3709" y="2655"/>
                  <a:ext cx="144" cy="49"/>
                </a:xfrm>
                <a:custGeom>
                  <a:avLst/>
                  <a:gdLst>
                    <a:gd name="T0" fmla="*/ 144 w 144"/>
                    <a:gd name="T1" fmla="*/ 39 h 49"/>
                    <a:gd name="T2" fmla="*/ 112 w 144"/>
                    <a:gd name="T3" fmla="*/ 49 h 49"/>
                    <a:gd name="T4" fmla="*/ 38 w 144"/>
                    <a:gd name="T5" fmla="*/ 17 h 49"/>
                    <a:gd name="T6" fmla="*/ 0 w 144"/>
                    <a:gd name="T7" fmla="*/ 28 h 49"/>
                    <a:gd name="T8" fmla="*/ 19 w 144"/>
                    <a:gd name="T9" fmla="*/ 0 h 49"/>
                    <a:gd name="T10" fmla="*/ 112 w 144"/>
                    <a:gd name="T11" fmla="*/ 0 h 49"/>
                    <a:gd name="T12" fmla="*/ 72 w 144"/>
                    <a:gd name="T13" fmla="*/ 9 h 49"/>
                    <a:gd name="T14" fmla="*/ 144 w 144"/>
                    <a:gd name="T15" fmla="*/ 39 h 49"/>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49"/>
                    <a:gd name="T26" fmla="*/ 144 w 144"/>
                    <a:gd name="T27" fmla="*/ 49 h 4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49">
                      <a:moveTo>
                        <a:pt x="144" y="39"/>
                      </a:moveTo>
                      <a:lnTo>
                        <a:pt x="112" y="49"/>
                      </a:lnTo>
                      <a:lnTo>
                        <a:pt x="38" y="17"/>
                      </a:lnTo>
                      <a:lnTo>
                        <a:pt x="0" y="28"/>
                      </a:lnTo>
                      <a:lnTo>
                        <a:pt x="19" y="0"/>
                      </a:lnTo>
                      <a:lnTo>
                        <a:pt x="112" y="0"/>
                      </a:lnTo>
                      <a:lnTo>
                        <a:pt x="72" y="9"/>
                      </a:lnTo>
                      <a:lnTo>
                        <a:pt x="144" y="39"/>
                      </a:lnTo>
                      <a:close/>
                    </a:path>
                  </a:pathLst>
                </a:custGeom>
                <a:solidFill>
                  <a:srgbClr val="FFFFFF"/>
                </a:solidFill>
                <a:ln w="9525">
                  <a:noFill/>
                  <a:round/>
                </a:ln>
              </p:spPr>
              <p:txBody>
                <a:bodyPr/>
                <a:lstStyle/>
                <a:p>
                  <a:endParaRPr lang="zh-CN" altLang="en-US"/>
                </a:p>
              </p:txBody>
            </p:sp>
          </p:grpSp>
        </p:grpSp>
        <p:sp>
          <p:nvSpPr>
            <p:cNvPr id="70873" name="Line 292"/>
            <p:cNvSpPr>
              <a:spLocks noChangeShapeType="1"/>
            </p:cNvSpPr>
            <p:nvPr/>
          </p:nvSpPr>
          <p:spPr bwMode="auto">
            <a:xfrm>
              <a:off x="3488" y="2645"/>
              <a:ext cx="1" cy="108"/>
            </a:xfrm>
            <a:prstGeom prst="line">
              <a:avLst/>
            </a:prstGeom>
            <a:noFill/>
            <a:ln w="4763">
              <a:solidFill>
                <a:srgbClr val="AAE6FF"/>
              </a:solidFill>
              <a:round/>
            </a:ln>
          </p:spPr>
          <p:txBody>
            <a:bodyPr/>
            <a:lstStyle/>
            <a:p>
              <a:endParaRPr lang="zh-CN" altLang="en-US"/>
            </a:p>
          </p:txBody>
        </p:sp>
        <p:sp>
          <p:nvSpPr>
            <p:cNvPr id="70874" name="Line 293"/>
            <p:cNvSpPr>
              <a:spLocks noChangeShapeType="1"/>
            </p:cNvSpPr>
            <p:nvPr/>
          </p:nvSpPr>
          <p:spPr bwMode="auto">
            <a:xfrm>
              <a:off x="3925" y="2645"/>
              <a:ext cx="1" cy="108"/>
            </a:xfrm>
            <a:prstGeom prst="line">
              <a:avLst/>
            </a:prstGeom>
            <a:noFill/>
            <a:ln w="4763">
              <a:solidFill>
                <a:srgbClr val="AAE6FF"/>
              </a:solidFill>
              <a:round/>
            </a:ln>
          </p:spPr>
          <p:txBody>
            <a:bodyPr/>
            <a:lstStyle/>
            <a:p>
              <a:endParaRPr lang="zh-CN" altLang="en-US"/>
            </a:p>
          </p:txBody>
        </p:sp>
      </p:grpSp>
      <p:sp>
        <p:nvSpPr>
          <p:cNvPr id="70719" name="Oval 294"/>
          <p:cNvSpPr>
            <a:spLocks noChangeArrowheads="1"/>
          </p:cNvSpPr>
          <p:nvPr/>
        </p:nvSpPr>
        <p:spPr bwMode="auto">
          <a:xfrm>
            <a:off x="3179763" y="4589463"/>
            <a:ext cx="93662" cy="93662"/>
          </a:xfrm>
          <a:prstGeom prst="ellipse">
            <a:avLst/>
          </a:prstGeom>
          <a:solidFill>
            <a:srgbClr val="FFFFFF"/>
          </a:solidFill>
          <a:ln w="30163">
            <a:solidFill>
              <a:srgbClr val="000000"/>
            </a:solidFill>
            <a:round/>
          </a:ln>
        </p:spPr>
        <p:txBody>
          <a:bodyPr/>
          <a:lstStyle/>
          <a:p>
            <a:endParaRPr lang="zh-CN" altLang="en-US"/>
          </a:p>
        </p:txBody>
      </p:sp>
      <p:sp>
        <p:nvSpPr>
          <p:cNvPr id="70720" name="Oval 295"/>
          <p:cNvSpPr>
            <a:spLocks noChangeArrowheads="1"/>
          </p:cNvSpPr>
          <p:nvPr/>
        </p:nvSpPr>
        <p:spPr bwMode="auto">
          <a:xfrm>
            <a:off x="4845050" y="4583113"/>
            <a:ext cx="92075" cy="90487"/>
          </a:xfrm>
          <a:prstGeom prst="ellipse">
            <a:avLst/>
          </a:prstGeom>
          <a:solidFill>
            <a:srgbClr val="FFFFFF"/>
          </a:solidFill>
          <a:ln w="30163">
            <a:solidFill>
              <a:srgbClr val="000000"/>
            </a:solidFill>
            <a:round/>
          </a:ln>
        </p:spPr>
        <p:txBody>
          <a:bodyPr/>
          <a:lstStyle/>
          <a:p>
            <a:endParaRPr lang="zh-CN" altLang="en-US"/>
          </a:p>
        </p:txBody>
      </p:sp>
      <p:sp>
        <p:nvSpPr>
          <p:cNvPr id="70721" name="Oval 296"/>
          <p:cNvSpPr>
            <a:spLocks noChangeArrowheads="1"/>
          </p:cNvSpPr>
          <p:nvPr/>
        </p:nvSpPr>
        <p:spPr bwMode="auto">
          <a:xfrm>
            <a:off x="5256213" y="4227513"/>
            <a:ext cx="93662" cy="92075"/>
          </a:xfrm>
          <a:prstGeom prst="ellipse">
            <a:avLst/>
          </a:prstGeom>
          <a:solidFill>
            <a:srgbClr val="FFFFFF"/>
          </a:solidFill>
          <a:ln w="30163">
            <a:solidFill>
              <a:srgbClr val="000000"/>
            </a:solidFill>
            <a:round/>
          </a:ln>
        </p:spPr>
        <p:txBody>
          <a:bodyPr/>
          <a:lstStyle/>
          <a:p>
            <a:endParaRPr lang="zh-CN" altLang="en-US"/>
          </a:p>
        </p:txBody>
      </p:sp>
      <p:sp>
        <p:nvSpPr>
          <p:cNvPr id="70722" name="Oval 297"/>
          <p:cNvSpPr>
            <a:spLocks noChangeArrowheads="1"/>
          </p:cNvSpPr>
          <p:nvPr/>
        </p:nvSpPr>
        <p:spPr bwMode="auto">
          <a:xfrm>
            <a:off x="4376738" y="3055938"/>
            <a:ext cx="93662" cy="92075"/>
          </a:xfrm>
          <a:prstGeom prst="ellipse">
            <a:avLst/>
          </a:prstGeom>
          <a:solidFill>
            <a:srgbClr val="FFFFFF"/>
          </a:solidFill>
          <a:ln w="30163">
            <a:solidFill>
              <a:srgbClr val="000000"/>
            </a:solidFill>
            <a:round/>
          </a:ln>
        </p:spPr>
        <p:txBody>
          <a:bodyPr/>
          <a:lstStyle/>
          <a:p>
            <a:endParaRPr lang="zh-CN" altLang="en-US"/>
          </a:p>
        </p:txBody>
      </p:sp>
      <p:sp>
        <p:nvSpPr>
          <p:cNvPr id="70723" name="Oval 298"/>
          <p:cNvSpPr>
            <a:spLocks noChangeArrowheads="1"/>
          </p:cNvSpPr>
          <p:nvPr/>
        </p:nvSpPr>
        <p:spPr bwMode="auto">
          <a:xfrm>
            <a:off x="2717800" y="4114800"/>
            <a:ext cx="93663" cy="92075"/>
          </a:xfrm>
          <a:prstGeom prst="ellipse">
            <a:avLst/>
          </a:prstGeom>
          <a:solidFill>
            <a:srgbClr val="FFFFFF"/>
          </a:solidFill>
          <a:ln w="30163">
            <a:solidFill>
              <a:srgbClr val="000000"/>
            </a:solidFill>
            <a:round/>
          </a:ln>
        </p:spPr>
        <p:txBody>
          <a:bodyPr/>
          <a:lstStyle/>
          <a:p>
            <a:endParaRPr lang="zh-CN" altLang="en-US"/>
          </a:p>
        </p:txBody>
      </p:sp>
      <p:sp>
        <p:nvSpPr>
          <p:cNvPr id="70724" name="Oval 299"/>
          <p:cNvSpPr>
            <a:spLocks noChangeArrowheads="1"/>
          </p:cNvSpPr>
          <p:nvPr/>
        </p:nvSpPr>
        <p:spPr bwMode="auto">
          <a:xfrm>
            <a:off x="3708400" y="3079750"/>
            <a:ext cx="90488" cy="90488"/>
          </a:xfrm>
          <a:prstGeom prst="ellipse">
            <a:avLst/>
          </a:prstGeom>
          <a:solidFill>
            <a:srgbClr val="FFFFFF"/>
          </a:solidFill>
          <a:ln w="30163">
            <a:solidFill>
              <a:srgbClr val="000000"/>
            </a:solidFill>
            <a:round/>
          </a:ln>
        </p:spPr>
        <p:txBody>
          <a:bodyPr/>
          <a:lstStyle/>
          <a:p>
            <a:endParaRPr lang="zh-CN" altLang="en-US"/>
          </a:p>
        </p:txBody>
      </p:sp>
      <p:sp>
        <p:nvSpPr>
          <p:cNvPr id="70725" name="Rectangle 300"/>
          <p:cNvSpPr>
            <a:spLocks noChangeArrowheads="1"/>
          </p:cNvSpPr>
          <p:nvPr/>
        </p:nvSpPr>
        <p:spPr bwMode="auto">
          <a:xfrm>
            <a:off x="4548188" y="2724150"/>
            <a:ext cx="1009650" cy="354013"/>
          </a:xfrm>
          <a:prstGeom prst="rect">
            <a:avLst/>
          </a:prstGeom>
          <a:noFill/>
          <a:ln w="9525">
            <a:noFill/>
            <a:miter lim="800000"/>
          </a:ln>
        </p:spPr>
        <p:txBody>
          <a:bodyPr/>
          <a:lstStyle/>
          <a:p>
            <a:endParaRPr lang="zh-CN" altLang="en-US"/>
          </a:p>
        </p:txBody>
      </p:sp>
      <p:sp>
        <p:nvSpPr>
          <p:cNvPr id="70726" name="Rectangle 301"/>
          <p:cNvSpPr>
            <a:spLocks noChangeArrowheads="1"/>
          </p:cNvSpPr>
          <p:nvPr/>
        </p:nvSpPr>
        <p:spPr bwMode="auto">
          <a:xfrm>
            <a:off x="4570413" y="2886075"/>
            <a:ext cx="1057275" cy="306388"/>
          </a:xfrm>
          <a:prstGeom prst="rect">
            <a:avLst/>
          </a:prstGeom>
          <a:noFill/>
          <a:ln w="9525">
            <a:noFill/>
            <a:miter lim="800000"/>
          </a:ln>
        </p:spPr>
        <p:txBody>
          <a:bodyPr wrap="none" lIns="0" tIns="0" rIns="0" bIns="0">
            <a:spAutoFit/>
          </a:bodyPr>
          <a:lstStyle/>
          <a:p>
            <a:r>
              <a:rPr kumimoji="1" lang="en-US" altLang="zh-CN" sz="2000">
                <a:latin typeface="Arial" panose="020B0604020202020204" pitchFamily="34" charset="0"/>
              </a:rPr>
              <a:t>222.1.6.1</a:t>
            </a:r>
          </a:p>
        </p:txBody>
      </p:sp>
      <p:sp>
        <p:nvSpPr>
          <p:cNvPr id="70727" name="Rectangle 302"/>
          <p:cNvSpPr>
            <a:spLocks noChangeArrowheads="1"/>
          </p:cNvSpPr>
          <p:nvPr/>
        </p:nvSpPr>
        <p:spPr bwMode="auto">
          <a:xfrm>
            <a:off x="2636838" y="2868613"/>
            <a:ext cx="1006475" cy="354012"/>
          </a:xfrm>
          <a:prstGeom prst="rect">
            <a:avLst/>
          </a:prstGeom>
          <a:noFill/>
          <a:ln w="9525">
            <a:noFill/>
            <a:miter lim="800000"/>
          </a:ln>
        </p:spPr>
        <p:txBody>
          <a:bodyPr/>
          <a:lstStyle/>
          <a:p>
            <a:endParaRPr lang="zh-CN" altLang="en-US"/>
          </a:p>
        </p:txBody>
      </p:sp>
      <p:sp>
        <p:nvSpPr>
          <p:cNvPr id="70728" name="Rectangle 303"/>
          <p:cNvSpPr>
            <a:spLocks noChangeArrowheads="1"/>
          </p:cNvSpPr>
          <p:nvPr/>
        </p:nvSpPr>
        <p:spPr bwMode="auto">
          <a:xfrm>
            <a:off x="2755900" y="2855913"/>
            <a:ext cx="1058863" cy="304800"/>
          </a:xfrm>
          <a:prstGeom prst="rect">
            <a:avLst/>
          </a:prstGeom>
          <a:noFill/>
          <a:ln w="9525">
            <a:noFill/>
            <a:miter lim="800000"/>
          </a:ln>
        </p:spPr>
        <p:txBody>
          <a:bodyPr wrap="none" lIns="0" tIns="0" rIns="0" bIns="0">
            <a:spAutoFit/>
          </a:bodyPr>
          <a:lstStyle/>
          <a:p>
            <a:r>
              <a:rPr kumimoji="1" lang="en-US" altLang="zh-CN" sz="2000">
                <a:latin typeface="Arial" panose="020B0604020202020204" pitchFamily="34" charset="0"/>
              </a:rPr>
              <a:t>222.1.5.1</a:t>
            </a:r>
          </a:p>
        </p:txBody>
      </p:sp>
      <p:sp>
        <p:nvSpPr>
          <p:cNvPr id="70729" name="Rectangle 304"/>
          <p:cNvSpPr>
            <a:spLocks noChangeArrowheads="1"/>
          </p:cNvSpPr>
          <p:nvPr/>
        </p:nvSpPr>
        <p:spPr bwMode="auto">
          <a:xfrm>
            <a:off x="1900238" y="3525838"/>
            <a:ext cx="1009650" cy="354012"/>
          </a:xfrm>
          <a:prstGeom prst="rect">
            <a:avLst/>
          </a:prstGeom>
          <a:noFill/>
          <a:ln w="9525">
            <a:noFill/>
            <a:miter lim="800000"/>
          </a:ln>
        </p:spPr>
        <p:txBody>
          <a:bodyPr/>
          <a:lstStyle/>
          <a:p>
            <a:endParaRPr lang="zh-CN" altLang="en-US"/>
          </a:p>
        </p:txBody>
      </p:sp>
      <p:sp>
        <p:nvSpPr>
          <p:cNvPr id="70730" name="Rectangle 305"/>
          <p:cNvSpPr>
            <a:spLocks noChangeArrowheads="1"/>
          </p:cNvSpPr>
          <p:nvPr/>
        </p:nvSpPr>
        <p:spPr bwMode="auto">
          <a:xfrm>
            <a:off x="1866900" y="3776663"/>
            <a:ext cx="1057275" cy="306387"/>
          </a:xfrm>
          <a:prstGeom prst="rect">
            <a:avLst/>
          </a:prstGeom>
          <a:noFill/>
          <a:ln w="9525">
            <a:noFill/>
            <a:miter lim="800000"/>
          </a:ln>
        </p:spPr>
        <p:txBody>
          <a:bodyPr wrap="none" lIns="0" tIns="0" rIns="0" bIns="0">
            <a:spAutoFit/>
          </a:bodyPr>
          <a:lstStyle/>
          <a:p>
            <a:r>
              <a:rPr kumimoji="1" lang="en-US" altLang="zh-CN" sz="2000">
                <a:latin typeface="Arial" panose="020B0604020202020204" pitchFamily="34" charset="0"/>
              </a:rPr>
              <a:t>222.1.5.2</a:t>
            </a:r>
          </a:p>
        </p:txBody>
      </p:sp>
      <p:sp>
        <p:nvSpPr>
          <p:cNvPr id="70731" name="Rectangle 306"/>
          <p:cNvSpPr>
            <a:spLocks noChangeArrowheads="1"/>
          </p:cNvSpPr>
          <p:nvPr/>
        </p:nvSpPr>
        <p:spPr bwMode="auto">
          <a:xfrm>
            <a:off x="5235575" y="3394075"/>
            <a:ext cx="1008063" cy="352425"/>
          </a:xfrm>
          <a:prstGeom prst="rect">
            <a:avLst/>
          </a:prstGeom>
          <a:noFill/>
          <a:ln w="9525">
            <a:noFill/>
            <a:miter lim="800000"/>
          </a:ln>
        </p:spPr>
        <p:txBody>
          <a:bodyPr/>
          <a:lstStyle/>
          <a:p>
            <a:endParaRPr lang="zh-CN" altLang="en-US"/>
          </a:p>
        </p:txBody>
      </p:sp>
      <p:sp>
        <p:nvSpPr>
          <p:cNvPr id="70732" name="Rectangle 307"/>
          <p:cNvSpPr>
            <a:spLocks noChangeArrowheads="1"/>
          </p:cNvSpPr>
          <p:nvPr/>
        </p:nvSpPr>
        <p:spPr bwMode="auto">
          <a:xfrm>
            <a:off x="5254625" y="3900488"/>
            <a:ext cx="1057275" cy="304800"/>
          </a:xfrm>
          <a:prstGeom prst="rect">
            <a:avLst/>
          </a:prstGeom>
          <a:noFill/>
          <a:ln w="9525">
            <a:noFill/>
            <a:miter lim="800000"/>
          </a:ln>
        </p:spPr>
        <p:txBody>
          <a:bodyPr wrap="none" lIns="0" tIns="0" rIns="0" bIns="0">
            <a:spAutoFit/>
          </a:bodyPr>
          <a:lstStyle/>
          <a:p>
            <a:r>
              <a:rPr kumimoji="1" lang="en-US" altLang="zh-CN" sz="2000">
                <a:latin typeface="Arial" panose="020B0604020202020204" pitchFamily="34" charset="0"/>
              </a:rPr>
              <a:t>222.1.6.2</a:t>
            </a:r>
          </a:p>
        </p:txBody>
      </p:sp>
      <p:sp>
        <p:nvSpPr>
          <p:cNvPr id="70733" name="Rectangle 308"/>
          <p:cNvSpPr>
            <a:spLocks noChangeArrowheads="1"/>
          </p:cNvSpPr>
          <p:nvPr/>
        </p:nvSpPr>
        <p:spPr bwMode="auto">
          <a:xfrm>
            <a:off x="4689475" y="4278313"/>
            <a:ext cx="1009650" cy="355600"/>
          </a:xfrm>
          <a:prstGeom prst="rect">
            <a:avLst/>
          </a:prstGeom>
          <a:noFill/>
          <a:ln w="9525">
            <a:noFill/>
            <a:miter lim="800000"/>
          </a:ln>
        </p:spPr>
        <p:txBody>
          <a:bodyPr/>
          <a:lstStyle/>
          <a:p>
            <a:endParaRPr lang="zh-CN" altLang="en-US"/>
          </a:p>
        </p:txBody>
      </p:sp>
      <p:sp>
        <p:nvSpPr>
          <p:cNvPr id="70734" name="Rectangle 309"/>
          <p:cNvSpPr>
            <a:spLocks noChangeArrowheads="1"/>
          </p:cNvSpPr>
          <p:nvPr/>
        </p:nvSpPr>
        <p:spPr bwMode="auto">
          <a:xfrm>
            <a:off x="4543425" y="4730750"/>
            <a:ext cx="1057275" cy="306388"/>
          </a:xfrm>
          <a:prstGeom prst="rect">
            <a:avLst/>
          </a:prstGeom>
          <a:noFill/>
          <a:ln w="9525">
            <a:noFill/>
            <a:miter lim="800000"/>
          </a:ln>
        </p:spPr>
        <p:txBody>
          <a:bodyPr wrap="none" lIns="0" tIns="0" rIns="0" bIns="0">
            <a:spAutoFit/>
          </a:bodyPr>
          <a:lstStyle/>
          <a:p>
            <a:r>
              <a:rPr kumimoji="1" lang="en-US" altLang="zh-CN" sz="2000">
                <a:latin typeface="Arial" panose="020B0604020202020204" pitchFamily="34" charset="0"/>
              </a:rPr>
              <a:t>222.1.4.1</a:t>
            </a:r>
          </a:p>
        </p:txBody>
      </p:sp>
      <p:sp>
        <p:nvSpPr>
          <p:cNvPr id="70735" name="Rectangle 310"/>
          <p:cNvSpPr>
            <a:spLocks noChangeArrowheads="1"/>
          </p:cNvSpPr>
          <p:nvPr/>
        </p:nvSpPr>
        <p:spPr bwMode="auto">
          <a:xfrm>
            <a:off x="2913063" y="4278313"/>
            <a:ext cx="1006475" cy="355600"/>
          </a:xfrm>
          <a:prstGeom prst="rect">
            <a:avLst/>
          </a:prstGeom>
          <a:noFill/>
          <a:ln w="9525">
            <a:noFill/>
            <a:miter lim="800000"/>
          </a:ln>
        </p:spPr>
        <p:txBody>
          <a:bodyPr/>
          <a:lstStyle/>
          <a:p>
            <a:endParaRPr lang="zh-CN" altLang="en-US"/>
          </a:p>
        </p:txBody>
      </p:sp>
      <p:sp>
        <p:nvSpPr>
          <p:cNvPr id="70736" name="Rectangle 311"/>
          <p:cNvSpPr>
            <a:spLocks noChangeArrowheads="1"/>
          </p:cNvSpPr>
          <p:nvPr/>
        </p:nvSpPr>
        <p:spPr bwMode="auto">
          <a:xfrm>
            <a:off x="3000375" y="4713288"/>
            <a:ext cx="1057275" cy="306387"/>
          </a:xfrm>
          <a:prstGeom prst="rect">
            <a:avLst/>
          </a:prstGeom>
          <a:noFill/>
          <a:ln w="9525">
            <a:noFill/>
            <a:miter lim="800000"/>
          </a:ln>
        </p:spPr>
        <p:txBody>
          <a:bodyPr wrap="none" lIns="0" tIns="0" rIns="0" bIns="0">
            <a:spAutoFit/>
          </a:bodyPr>
          <a:lstStyle/>
          <a:p>
            <a:r>
              <a:rPr kumimoji="1" lang="en-US" altLang="zh-CN" sz="2000">
                <a:latin typeface="Arial" panose="020B0604020202020204" pitchFamily="34" charset="0"/>
              </a:rPr>
              <a:t>222.1.4.2</a:t>
            </a:r>
          </a:p>
        </p:txBody>
      </p:sp>
      <p:sp>
        <p:nvSpPr>
          <p:cNvPr id="70737" name="Rectangle 312"/>
          <p:cNvSpPr>
            <a:spLocks noChangeArrowheads="1"/>
          </p:cNvSpPr>
          <p:nvPr/>
        </p:nvSpPr>
        <p:spPr bwMode="auto">
          <a:xfrm>
            <a:off x="381000" y="3013075"/>
            <a:ext cx="1008063" cy="357188"/>
          </a:xfrm>
          <a:prstGeom prst="rect">
            <a:avLst/>
          </a:prstGeom>
          <a:noFill/>
          <a:ln w="9525">
            <a:noFill/>
            <a:miter lim="800000"/>
          </a:ln>
        </p:spPr>
        <p:txBody>
          <a:bodyPr/>
          <a:lstStyle/>
          <a:p>
            <a:endParaRPr lang="zh-CN" altLang="en-US"/>
          </a:p>
        </p:txBody>
      </p:sp>
      <p:sp>
        <p:nvSpPr>
          <p:cNvPr id="70738" name="Rectangle 313"/>
          <p:cNvSpPr>
            <a:spLocks noChangeArrowheads="1"/>
          </p:cNvSpPr>
          <p:nvPr/>
        </p:nvSpPr>
        <p:spPr bwMode="auto">
          <a:xfrm>
            <a:off x="381000" y="3074988"/>
            <a:ext cx="1058863" cy="303212"/>
          </a:xfrm>
          <a:prstGeom prst="rect">
            <a:avLst/>
          </a:prstGeom>
          <a:noFill/>
          <a:ln w="9525">
            <a:noFill/>
            <a:miter lim="800000"/>
          </a:ln>
        </p:spPr>
        <p:txBody>
          <a:bodyPr wrap="none" lIns="0" tIns="0" rIns="0" bIns="0">
            <a:spAutoFit/>
          </a:bodyPr>
          <a:lstStyle/>
          <a:p>
            <a:r>
              <a:rPr kumimoji="1" lang="en-US" altLang="zh-CN" sz="2000">
                <a:latin typeface="Arial" panose="020B0604020202020204" pitchFamily="34" charset="0"/>
              </a:rPr>
              <a:t>222.1.3.3</a:t>
            </a:r>
          </a:p>
        </p:txBody>
      </p:sp>
      <p:sp>
        <p:nvSpPr>
          <p:cNvPr id="70739" name="Rectangle 314"/>
          <p:cNvSpPr>
            <a:spLocks noChangeArrowheads="1"/>
          </p:cNvSpPr>
          <p:nvPr/>
        </p:nvSpPr>
        <p:spPr bwMode="auto">
          <a:xfrm>
            <a:off x="1460500" y="4341813"/>
            <a:ext cx="1008063" cy="354012"/>
          </a:xfrm>
          <a:prstGeom prst="rect">
            <a:avLst/>
          </a:prstGeom>
          <a:noFill/>
          <a:ln w="9525">
            <a:noFill/>
            <a:miter lim="800000"/>
          </a:ln>
        </p:spPr>
        <p:txBody>
          <a:bodyPr/>
          <a:lstStyle/>
          <a:p>
            <a:endParaRPr lang="zh-CN" altLang="en-US"/>
          </a:p>
        </p:txBody>
      </p:sp>
      <p:sp>
        <p:nvSpPr>
          <p:cNvPr id="70740" name="Rectangle 315"/>
          <p:cNvSpPr>
            <a:spLocks noChangeArrowheads="1"/>
          </p:cNvSpPr>
          <p:nvPr/>
        </p:nvSpPr>
        <p:spPr bwMode="auto">
          <a:xfrm>
            <a:off x="1582738" y="4760913"/>
            <a:ext cx="1057275" cy="304800"/>
          </a:xfrm>
          <a:prstGeom prst="rect">
            <a:avLst/>
          </a:prstGeom>
          <a:noFill/>
          <a:ln w="9525">
            <a:noFill/>
            <a:miter lim="800000"/>
          </a:ln>
        </p:spPr>
        <p:txBody>
          <a:bodyPr wrap="none" lIns="0" tIns="0" rIns="0" bIns="0">
            <a:spAutoFit/>
          </a:bodyPr>
          <a:lstStyle/>
          <a:p>
            <a:r>
              <a:rPr kumimoji="1" lang="en-US" altLang="zh-CN" sz="2000">
                <a:latin typeface="Arial" panose="020B0604020202020204" pitchFamily="34" charset="0"/>
              </a:rPr>
              <a:t>222.1.3.2</a:t>
            </a:r>
          </a:p>
        </p:txBody>
      </p:sp>
      <p:sp>
        <p:nvSpPr>
          <p:cNvPr id="70741" name="Rectangle 316"/>
          <p:cNvSpPr>
            <a:spLocks noChangeArrowheads="1"/>
          </p:cNvSpPr>
          <p:nvPr/>
        </p:nvSpPr>
        <p:spPr bwMode="auto">
          <a:xfrm>
            <a:off x="381000" y="4121150"/>
            <a:ext cx="1008063" cy="354013"/>
          </a:xfrm>
          <a:prstGeom prst="rect">
            <a:avLst/>
          </a:prstGeom>
          <a:noFill/>
          <a:ln w="9525">
            <a:noFill/>
            <a:miter lim="800000"/>
          </a:ln>
        </p:spPr>
        <p:txBody>
          <a:bodyPr/>
          <a:lstStyle/>
          <a:p>
            <a:endParaRPr lang="zh-CN" altLang="en-US"/>
          </a:p>
        </p:txBody>
      </p:sp>
      <p:sp>
        <p:nvSpPr>
          <p:cNvPr id="70742" name="Rectangle 317"/>
          <p:cNvSpPr>
            <a:spLocks noChangeArrowheads="1"/>
          </p:cNvSpPr>
          <p:nvPr/>
        </p:nvSpPr>
        <p:spPr bwMode="auto">
          <a:xfrm>
            <a:off x="381000" y="4183063"/>
            <a:ext cx="1058863" cy="303212"/>
          </a:xfrm>
          <a:prstGeom prst="rect">
            <a:avLst/>
          </a:prstGeom>
          <a:noFill/>
          <a:ln w="9525">
            <a:noFill/>
            <a:miter lim="800000"/>
          </a:ln>
        </p:spPr>
        <p:txBody>
          <a:bodyPr wrap="none" lIns="0" tIns="0" rIns="0" bIns="0">
            <a:spAutoFit/>
          </a:bodyPr>
          <a:lstStyle/>
          <a:p>
            <a:r>
              <a:rPr kumimoji="1" lang="en-US" altLang="zh-CN" sz="2000">
                <a:latin typeface="Arial" panose="020B0604020202020204" pitchFamily="34" charset="0"/>
              </a:rPr>
              <a:t>222.1.3.1</a:t>
            </a:r>
          </a:p>
        </p:txBody>
      </p:sp>
      <p:sp>
        <p:nvSpPr>
          <p:cNvPr id="70743" name="Oval 318"/>
          <p:cNvSpPr>
            <a:spLocks noChangeArrowheads="1"/>
          </p:cNvSpPr>
          <p:nvPr/>
        </p:nvSpPr>
        <p:spPr bwMode="auto">
          <a:xfrm>
            <a:off x="1317625" y="3998913"/>
            <a:ext cx="93663" cy="92075"/>
          </a:xfrm>
          <a:prstGeom prst="ellipse">
            <a:avLst/>
          </a:prstGeom>
          <a:solidFill>
            <a:srgbClr val="FFFFFF"/>
          </a:solidFill>
          <a:ln w="30163">
            <a:solidFill>
              <a:srgbClr val="000000"/>
            </a:solidFill>
            <a:round/>
          </a:ln>
        </p:spPr>
        <p:txBody>
          <a:bodyPr/>
          <a:lstStyle/>
          <a:p>
            <a:endParaRPr lang="zh-CN" altLang="en-US"/>
          </a:p>
        </p:txBody>
      </p:sp>
      <p:sp>
        <p:nvSpPr>
          <p:cNvPr id="70744" name="Oval 319"/>
          <p:cNvSpPr>
            <a:spLocks noChangeArrowheads="1"/>
          </p:cNvSpPr>
          <p:nvPr/>
        </p:nvSpPr>
        <p:spPr bwMode="auto">
          <a:xfrm>
            <a:off x="1309688" y="2890838"/>
            <a:ext cx="93662" cy="92075"/>
          </a:xfrm>
          <a:prstGeom prst="ellipse">
            <a:avLst/>
          </a:prstGeom>
          <a:solidFill>
            <a:srgbClr val="FFFFFF"/>
          </a:solidFill>
          <a:ln w="30163">
            <a:solidFill>
              <a:srgbClr val="000000"/>
            </a:solidFill>
            <a:round/>
          </a:ln>
        </p:spPr>
        <p:txBody>
          <a:bodyPr/>
          <a:lstStyle/>
          <a:p>
            <a:endParaRPr lang="zh-CN" altLang="en-US"/>
          </a:p>
        </p:txBody>
      </p:sp>
      <p:sp>
        <p:nvSpPr>
          <p:cNvPr id="70745" name="Oval 320"/>
          <p:cNvSpPr>
            <a:spLocks noChangeArrowheads="1"/>
          </p:cNvSpPr>
          <p:nvPr/>
        </p:nvSpPr>
        <p:spPr bwMode="auto">
          <a:xfrm>
            <a:off x="2011363" y="4537075"/>
            <a:ext cx="92075" cy="92075"/>
          </a:xfrm>
          <a:prstGeom prst="ellipse">
            <a:avLst/>
          </a:prstGeom>
          <a:solidFill>
            <a:srgbClr val="FFFFFF"/>
          </a:solidFill>
          <a:ln w="30163">
            <a:solidFill>
              <a:srgbClr val="000000"/>
            </a:solidFill>
            <a:round/>
          </a:ln>
        </p:spPr>
        <p:txBody>
          <a:bodyPr/>
          <a:lstStyle/>
          <a:p>
            <a:endParaRPr lang="zh-CN" altLang="en-US"/>
          </a:p>
        </p:txBody>
      </p:sp>
      <p:sp>
        <p:nvSpPr>
          <p:cNvPr id="70746" name="Rectangle 321"/>
          <p:cNvSpPr>
            <a:spLocks noChangeArrowheads="1"/>
          </p:cNvSpPr>
          <p:nvPr/>
        </p:nvSpPr>
        <p:spPr bwMode="auto">
          <a:xfrm>
            <a:off x="2535238" y="4398963"/>
            <a:ext cx="414337" cy="355600"/>
          </a:xfrm>
          <a:prstGeom prst="rect">
            <a:avLst/>
          </a:prstGeom>
          <a:noFill/>
          <a:ln w="9525">
            <a:noFill/>
            <a:miter lim="800000"/>
          </a:ln>
        </p:spPr>
        <p:txBody>
          <a:bodyPr/>
          <a:lstStyle/>
          <a:p>
            <a:endParaRPr lang="zh-CN" altLang="en-US"/>
          </a:p>
        </p:txBody>
      </p:sp>
      <p:sp>
        <p:nvSpPr>
          <p:cNvPr id="70747" name="Rectangle 322"/>
          <p:cNvSpPr>
            <a:spLocks noChangeArrowheads="1"/>
          </p:cNvSpPr>
          <p:nvPr/>
        </p:nvSpPr>
        <p:spPr bwMode="auto">
          <a:xfrm>
            <a:off x="2854325" y="4176713"/>
            <a:ext cx="276225" cy="306387"/>
          </a:xfrm>
          <a:prstGeom prst="rect">
            <a:avLst/>
          </a:prstGeom>
          <a:noFill/>
          <a:ln w="9525">
            <a:noFill/>
            <a:miter lim="800000"/>
          </a:ln>
        </p:spPr>
        <p:txBody>
          <a:bodyPr wrap="none" lIns="0" tIns="0" rIns="0" bIns="0">
            <a:spAutoFit/>
          </a:bodyPr>
          <a:lstStyle/>
          <a:p>
            <a:r>
              <a:rPr kumimoji="1" lang="en-US" altLang="zh-CN" sz="2000" b="1">
                <a:latin typeface="Arial" panose="020B0604020202020204" pitchFamily="34" charset="0"/>
              </a:rPr>
              <a:t>R</a:t>
            </a:r>
            <a:r>
              <a:rPr kumimoji="1" lang="en-US" altLang="zh-CN" sz="2000" b="1" baseline="-25000">
                <a:latin typeface="Arial" panose="020B0604020202020204" pitchFamily="34" charset="0"/>
              </a:rPr>
              <a:t>3</a:t>
            </a:r>
            <a:endParaRPr kumimoji="1" lang="en-US" altLang="zh-CN" sz="2000" baseline="-25000">
              <a:latin typeface="Arial" panose="020B0604020202020204" pitchFamily="34" charset="0"/>
            </a:endParaRPr>
          </a:p>
        </p:txBody>
      </p:sp>
      <p:sp>
        <p:nvSpPr>
          <p:cNvPr id="70748" name="Rectangle 323"/>
          <p:cNvSpPr>
            <a:spLocks noChangeArrowheads="1"/>
          </p:cNvSpPr>
          <p:nvPr/>
        </p:nvSpPr>
        <p:spPr bwMode="auto">
          <a:xfrm>
            <a:off x="5805488" y="4340225"/>
            <a:ext cx="414337" cy="350838"/>
          </a:xfrm>
          <a:prstGeom prst="rect">
            <a:avLst/>
          </a:prstGeom>
          <a:noFill/>
          <a:ln w="9525">
            <a:noFill/>
            <a:miter lim="800000"/>
          </a:ln>
        </p:spPr>
        <p:txBody>
          <a:bodyPr/>
          <a:lstStyle/>
          <a:p>
            <a:endParaRPr lang="zh-CN" altLang="en-US"/>
          </a:p>
        </p:txBody>
      </p:sp>
      <p:sp>
        <p:nvSpPr>
          <p:cNvPr id="70749" name="Rectangle 324"/>
          <p:cNvSpPr>
            <a:spLocks noChangeArrowheads="1"/>
          </p:cNvSpPr>
          <p:nvPr/>
        </p:nvSpPr>
        <p:spPr bwMode="auto">
          <a:xfrm>
            <a:off x="4873625" y="4175125"/>
            <a:ext cx="274638" cy="304800"/>
          </a:xfrm>
          <a:prstGeom prst="rect">
            <a:avLst/>
          </a:prstGeom>
          <a:noFill/>
          <a:ln w="9525">
            <a:noFill/>
            <a:miter lim="800000"/>
          </a:ln>
        </p:spPr>
        <p:txBody>
          <a:bodyPr wrap="none" lIns="0" tIns="0" rIns="0" bIns="0">
            <a:spAutoFit/>
          </a:bodyPr>
          <a:lstStyle/>
          <a:p>
            <a:r>
              <a:rPr kumimoji="1" lang="en-US" altLang="zh-CN" sz="2000" b="1">
                <a:latin typeface="Arial" panose="020B0604020202020204" pitchFamily="34" charset="0"/>
              </a:rPr>
              <a:t>R</a:t>
            </a:r>
            <a:r>
              <a:rPr kumimoji="1" lang="en-US" altLang="zh-CN" sz="2000" b="1" baseline="-25000">
                <a:latin typeface="Arial" panose="020B0604020202020204" pitchFamily="34" charset="0"/>
              </a:rPr>
              <a:t>2</a:t>
            </a:r>
            <a:endParaRPr kumimoji="1" lang="en-US" altLang="zh-CN" sz="2000" baseline="-25000">
              <a:latin typeface="Arial" panose="020B0604020202020204" pitchFamily="34" charset="0"/>
            </a:endParaRPr>
          </a:p>
        </p:txBody>
      </p:sp>
      <p:sp>
        <p:nvSpPr>
          <p:cNvPr id="70750" name="Rectangle 325"/>
          <p:cNvSpPr>
            <a:spLocks noChangeArrowheads="1"/>
          </p:cNvSpPr>
          <p:nvPr/>
        </p:nvSpPr>
        <p:spPr bwMode="auto">
          <a:xfrm>
            <a:off x="1501775" y="3022600"/>
            <a:ext cx="898525" cy="354013"/>
          </a:xfrm>
          <a:prstGeom prst="rect">
            <a:avLst/>
          </a:prstGeom>
          <a:noFill/>
          <a:ln w="9525">
            <a:noFill/>
            <a:miter lim="800000"/>
          </a:ln>
        </p:spPr>
        <p:txBody>
          <a:bodyPr/>
          <a:lstStyle/>
          <a:p>
            <a:endParaRPr lang="zh-CN" altLang="en-US"/>
          </a:p>
        </p:txBody>
      </p:sp>
      <p:sp>
        <p:nvSpPr>
          <p:cNvPr id="70751" name="Rectangle 326"/>
          <p:cNvSpPr>
            <a:spLocks noChangeArrowheads="1"/>
          </p:cNvSpPr>
          <p:nvPr/>
        </p:nvSpPr>
        <p:spPr bwMode="auto">
          <a:xfrm>
            <a:off x="1592263" y="3079750"/>
            <a:ext cx="915987" cy="304800"/>
          </a:xfrm>
          <a:prstGeom prst="rect">
            <a:avLst/>
          </a:prstGeom>
          <a:noFill/>
          <a:ln w="9525">
            <a:noFill/>
            <a:miter lim="800000"/>
          </a:ln>
        </p:spPr>
        <p:txBody>
          <a:bodyPr wrap="none" lIns="0" tIns="0" rIns="0" bIns="0">
            <a:spAutoFit/>
          </a:bodyPr>
          <a:lstStyle/>
          <a:p>
            <a:r>
              <a:rPr kumimoji="1" lang="en-US" altLang="zh-CN" sz="2000" b="1">
                <a:latin typeface="Arial" panose="020B0604020202020204" pitchFamily="34" charset="0"/>
              </a:rPr>
              <a:t>222.1.3.</a:t>
            </a:r>
            <a:endParaRPr kumimoji="1" lang="en-US" altLang="zh-CN" sz="2000">
              <a:latin typeface="Arial" panose="020B0604020202020204" pitchFamily="34" charset="0"/>
            </a:endParaRPr>
          </a:p>
        </p:txBody>
      </p:sp>
      <p:sp>
        <p:nvSpPr>
          <p:cNvPr id="70752" name="Rectangle 327"/>
          <p:cNvSpPr>
            <a:spLocks noChangeArrowheads="1"/>
          </p:cNvSpPr>
          <p:nvPr/>
        </p:nvSpPr>
        <p:spPr bwMode="auto">
          <a:xfrm>
            <a:off x="1535113" y="2725738"/>
            <a:ext cx="717550" cy="352425"/>
          </a:xfrm>
          <a:prstGeom prst="rect">
            <a:avLst/>
          </a:prstGeom>
          <a:noFill/>
          <a:ln w="9525">
            <a:noFill/>
            <a:miter lim="800000"/>
          </a:ln>
        </p:spPr>
        <p:txBody>
          <a:bodyPr/>
          <a:lstStyle/>
          <a:p>
            <a:endParaRPr lang="zh-CN" altLang="en-US"/>
          </a:p>
        </p:txBody>
      </p:sp>
      <p:sp>
        <p:nvSpPr>
          <p:cNvPr id="70753" name="Rectangle 328"/>
          <p:cNvSpPr>
            <a:spLocks noChangeArrowheads="1"/>
          </p:cNvSpPr>
          <p:nvPr/>
        </p:nvSpPr>
        <p:spPr bwMode="auto">
          <a:xfrm>
            <a:off x="1622425" y="2782888"/>
            <a:ext cx="615950" cy="304800"/>
          </a:xfrm>
          <a:prstGeom prst="rect">
            <a:avLst/>
          </a:prstGeom>
          <a:noFill/>
          <a:ln w="9525">
            <a:noFill/>
            <a:miter lim="800000"/>
          </a:ln>
        </p:spPr>
        <p:txBody>
          <a:bodyPr wrap="none" lIns="0" tIns="0" rIns="0" bIns="0">
            <a:spAutoFit/>
          </a:bodyPr>
          <a:lstStyle/>
          <a:p>
            <a:r>
              <a:rPr kumimoji="1" lang="en-US" altLang="zh-CN" sz="2000" b="1">
                <a:latin typeface="Arial" panose="020B0604020202020204" pitchFamily="34" charset="0"/>
              </a:rPr>
              <a:t>LAN</a:t>
            </a:r>
            <a:r>
              <a:rPr kumimoji="1" lang="en-US" altLang="zh-CN" sz="2000" b="1" baseline="-25000">
                <a:latin typeface="Arial" panose="020B0604020202020204" pitchFamily="34" charset="0"/>
              </a:rPr>
              <a:t>3</a:t>
            </a:r>
            <a:endParaRPr kumimoji="1" lang="en-US" altLang="zh-CN" sz="2000" baseline="-25000">
              <a:latin typeface="Arial" panose="020B0604020202020204" pitchFamily="34" charset="0"/>
            </a:endParaRPr>
          </a:p>
        </p:txBody>
      </p:sp>
      <p:sp>
        <p:nvSpPr>
          <p:cNvPr id="70754" name="Rectangle 329"/>
          <p:cNvSpPr>
            <a:spLocks noChangeArrowheads="1"/>
          </p:cNvSpPr>
          <p:nvPr/>
        </p:nvSpPr>
        <p:spPr bwMode="auto">
          <a:xfrm>
            <a:off x="3959225" y="3816350"/>
            <a:ext cx="415925" cy="355600"/>
          </a:xfrm>
          <a:prstGeom prst="rect">
            <a:avLst/>
          </a:prstGeom>
          <a:noFill/>
          <a:ln w="9525">
            <a:noFill/>
            <a:miter lim="800000"/>
          </a:ln>
        </p:spPr>
        <p:txBody>
          <a:bodyPr/>
          <a:lstStyle/>
          <a:p>
            <a:endParaRPr lang="zh-CN" altLang="en-US"/>
          </a:p>
        </p:txBody>
      </p:sp>
      <p:sp>
        <p:nvSpPr>
          <p:cNvPr id="70755" name="Rectangle 330"/>
          <p:cNvSpPr>
            <a:spLocks noChangeArrowheads="1"/>
          </p:cNvSpPr>
          <p:nvPr/>
        </p:nvSpPr>
        <p:spPr bwMode="auto">
          <a:xfrm>
            <a:off x="4916488" y="3086100"/>
            <a:ext cx="414337" cy="355600"/>
          </a:xfrm>
          <a:prstGeom prst="rect">
            <a:avLst/>
          </a:prstGeom>
          <a:noFill/>
          <a:ln w="9525">
            <a:noFill/>
            <a:miter lim="800000"/>
          </a:ln>
        </p:spPr>
        <p:txBody>
          <a:bodyPr/>
          <a:lstStyle/>
          <a:p>
            <a:endParaRPr lang="zh-CN" altLang="en-US"/>
          </a:p>
        </p:txBody>
      </p:sp>
      <p:sp>
        <p:nvSpPr>
          <p:cNvPr id="70756" name="Rectangle 331"/>
          <p:cNvSpPr>
            <a:spLocks noChangeArrowheads="1"/>
          </p:cNvSpPr>
          <p:nvPr/>
        </p:nvSpPr>
        <p:spPr bwMode="auto">
          <a:xfrm>
            <a:off x="4914900" y="3292475"/>
            <a:ext cx="276225" cy="303213"/>
          </a:xfrm>
          <a:prstGeom prst="rect">
            <a:avLst/>
          </a:prstGeom>
          <a:noFill/>
          <a:ln w="9525">
            <a:noFill/>
            <a:miter lim="800000"/>
          </a:ln>
        </p:spPr>
        <p:txBody>
          <a:bodyPr wrap="none" lIns="0" tIns="0" rIns="0" bIns="0">
            <a:spAutoFit/>
          </a:bodyPr>
          <a:lstStyle/>
          <a:p>
            <a:r>
              <a:rPr kumimoji="1" lang="en-US" altLang="zh-CN" sz="2000" b="1">
                <a:latin typeface="Arial" panose="020B0604020202020204" pitchFamily="34" charset="0"/>
              </a:rPr>
              <a:t>N</a:t>
            </a:r>
            <a:r>
              <a:rPr kumimoji="1" lang="en-US" altLang="zh-CN" sz="2000" b="1" baseline="-25000">
                <a:latin typeface="Arial" panose="020B0604020202020204" pitchFamily="34" charset="0"/>
              </a:rPr>
              <a:t>3</a:t>
            </a:r>
            <a:endParaRPr kumimoji="1" lang="en-US" altLang="zh-CN" sz="2000" baseline="-25000">
              <a:latin typeface="Arial" panose="020B0604020202020204" pitchFamily="34" charset="0"/>
            </a:endParaRPr>
          </a:p>
        </p:txBody>
      </p:sp>
      <p:sp>
        <p:nvSpPr>
          <p:cNvPr id="70757" name="Rectangle 332"/>
          <p:cNvSpPr>
            <a:spLocks noChangeArrowheads="1"/>
          </p:cNvSpPr>
          <p:nvPr/>
        </p:nvSpPr>
        <p:spPr bwMode="auto">
          <a:xfrm>
            <a:off x="3298825" y="3451225"/>
            <a:ext cx="412750" cy="355600"/>
          </a:xfrm>
          <a:prstGeom prst="rect">
            <a:avLst/>
          </a:prstGeom>
          <a:noFill/>
          <a:ln w="9525">
            <a:noFill/>
            <a:miter lim="800000"/>
          </a:ln>
        </p:spPr>
        <p:txBody>
          <a:bodyPr/>
          <a:lstStyle/>
          <a:p>
            <a:endParaRPr lang="zh-CN" altLang="en-US"/>
          </a:p>
        </p:txBody>
      </p:sp>
      <p:sp>
        <p:nvSpPr>
          <p:cNvPr id="70758" name="Rectangle 333"/>
          <p:cNvSpPr>
            <a:spLocks noChangeArrowheads="1"/>
          </p:cNvSpPr>
          <p:nvPr/>
        </p:nvSpPr>
        <p:spPr bwMode="auto">
          <a:xfrm>
            <a:off x="3214688" y="3714750"/>
            <a:ext cx="276225" cy="303213"/>
          </a:xfrm>
          <a:prstGeom prst="rect">
            <a:avLst/>
          </a:prstGeom>
          <a:noFill/>
          <a:ln w="9525">
            <a:noFill/>
            <a:miter lim="800000"/>
          </a:ln>
        </p:spPr>
        <p:txBody>
          <a:bodyPr wrap="none" lIns="0" tIns="0" rIns="0" bIns="0">
            <a:spAutoFit/>
          </a:bodyPr>
          <a:lstStyle/>
          <a:p>
            <a:r>
              <a:rPr kumimoji="1" lang="en-US" altLang="zh-CN" sz="2000" b="1">
                <a:latin typeface="Arial" panose="020B0604020202020204" pitchFamily="34" charset="0"/>
              </a:rPr>
              <a:t>N</a:t>
            </a:r>
            <a:r>
              <a:rPr kumimoji="1" lang="en-US" altLang="zh-CN" sz="2000" b="1" baseline="-25000">
                <a:latin typeface="Arial" panose="020B0604020202020204" pitchFamily="34" charset="0"/>
              </a:rPr>
              <a:t>2</a:t>
            </a:r>
            <a:endParaRPr kumimoji="1" lang="en-US" altLang="zh-CN" sz="2000" baseline="-25000">
              <a:latin typeface="Arial" panose="020B0604020202020204" pitchFamily="34" charset="0"/>
            </a:endParaRPr>
          </a:p>
        </p:txBody>
      </p:sp>
      <p:sp>
        <p:nvSpPr>
          <p:cNvPr id="70759" name="Rectangle 334"/>
          <p:cNvSpPr>
            <a:spLocks noChangeArrowheads="1"/>
          </p:cNvSpPr>
          <p:nvPr/>
        </p:nvSpPr>
        <p:spPr bwMode="auto">
          <a:xfrm>
            <a:off x="3832225" y="4222750"/>
            <a:ext cx="917575" cy="306388"/>
          </a:xfrm>
          <a:prstGeom prst="rect">
            <a:avLst/>
          </a:prstGeom>
          <a:noFill/>
          <a:ln w="9525">
            <a:noFill/>
            <a:miter lim="800000"/>
          </a:ln>
        </p:spPr>
        <p:txBody>
          <a:bodyPr wrap="none" lIns="0" tIns="0" rIns="0" bIns="0">
            <a:spAutoFit/>
          </a:bodyPr>
          <a:lstStyle/>
          <a:p>
            <a:r>
              <a:rPr kumimoji="1" lang="en-US" altLang="zh-CN" sz="2000" b="1">
                <a:latin typeface="Arial" panose="020B0604020202020204" pitchFamily="34" charset="0"/>
              </a:rPr>
              <a:t>222.1.4.</a:t>
            </a:r>
            <a:endParaRPr kumimoji="1" lang="en-US" altLang="zh-CN" sz="2000">
              <a:latin typeface="Arial" panose="020B0604020202020204" pitchFamily="34" charset="0"/>
            </a:endParaRPr>
          </a:p>
        </p:txBody>
      </p:sp>
      <p:sp>
        <p:nvSpPr>
          <p:cNvPr id="70760" name="Rectangle 335"/>
          <p:cNvSpPr>
            <a:spLocks noChangeArrowheads="1"/>
          </p:cNvSpPr>
          <p:nvPr/>
        </p:nvSpPr>
        <p:spPr bwMode="auto">
          <a:xfrm>
            <a:off x="3592513" y="3451225"/>
            <a:ext cx="898525" cy="355600"/>
          </a:xfrm>
          <a:prstGeom prst="rect">
            <a:avLst/>
          </a:prstGeom>
          <a:noFill/>
          <a:ln w="9525">
            <a:noFill/>
            <a:miter lim="800000"/>
          </a:ln>
        </p:spPr>
        <p:txBody>
          <a:bodyPr/>
          <a:lstStyle/>
          <a:p>
            <a:endParaRPr lang="zh-CN" altLang="en-US"/>
          </a:p>
        </p:txBody>
      </p:sp>
      <p:sp>
        <p:nvSpPr>
          <p:cNvPr id="70761" name="Rectangle 336"/>
          <p:cNvSpPr>
            <a:spLocks noChangeArrowheads="1"/>
          </p:cNvSpPr>
          <p:nvPr/>
        </p:nvSpPr>
        <p:spPr bwMode="auto">
          <a:xfrm>
            <a:off x="3548063" y="3714750"/>
            <a:ext cx="917575" cy="303213"/>
          </a:xfrm>
          <a:prstGeom prst="rect">
            <a:avLst/>
          </a:prstGeom>
          <a:noFill/>
          <a:ln w="9525">
            <a:noFill/>
            <a:miter lim="800000"/>
          </a:ln>
        </p:spPr>
        <p:txBody>
          <a:bodyPr wrap="none" lIns="0" tIns="0" rIns="0" bIns="0">
            <a:spAutoFit/>
          </a:bodyPr>
          <a:lstStyle/>
          <a:p>
            <a:r>
              <a:rPr kumimoji="1" lang="en-US" altLang="zh-CN" sz="2000" b="1">
                <a:latin typeface="Arial" panose="020B0604020202020204" pitchFamily="34" charset="0"/>
              </a:rPr>
              <a:t>222.1.5.</a:t>
            </a:r>
            <a:endParaRPr kumimoji="1" lang="en-US" altLang="zh-CN" sz="2000">
              <a:latin typeface="Arial" panose="020B0604020202020204" pitchFamily="34" charset="0"/>
            </a:endParaRPr>
          </a:p>
        </p:txBody>
      </p:sp>
      <p:sp>
        <p:nvSpPr>
          <p:cNvPr id="70762" name="Rectangle 337"/>
          <p:cNvSpPr>
            <a:spLocks noChangeArrowheads="1"/>
          </p:cNvSpPr>
          <p:nvPr/>
        </p:nvSpPr>
        <p:spPr bwMode="auto">
          <a:xfrm>
            <a:off x="5210175" y="3101975"/>
            <a:ext cx="898525" cy="354013"/>
          </a:xfrm>
          <a:prstGeom prst="rect">
            <a:avLst/>
          </a:prstGeom>
          <a:noFill/>
          <a:ln w="9525">
            <a:noFill/>
            <a:miter lim="800000"/>
          </a:ln>
        </p:spPr>
        <p:txBody>
          <a:bodyPr/>
          <a:lstStyle/>
          <a:p>
            <a:endParaRPr lang="zh-CN" altLang="en-US"/>
          </a:p>
        </p:txBody>
      </p:sp>
      <p:sp>
        <p:nvSpPr>
          <p:cNvPr id="70763" name="Rectangle 338"/>
          <p:cNvSpPr>
            <a:spLocks noChangeArrowheads="1"/>
          </p:cNvSpPr>
          <p:nvPr/>
        </p:nvSpPr>
        <p:spPr bwMode="auto">
          <a:xfrm>
            <a:off x="5243513" y="3308350"/>
            <a:ext cx="914400" cy="306388"/>
          </a:xfrm>
          <a:prstGeom prst="rect">
            <a:avLst/>
          </a:prstGeom>
          <a:noFill/>
          <a:ln w="9525">
            <a:noFill/>
            <a:miter lim="800000"/>
          </a:ln>
        </p:spPr>
        <p:txBody>
          <a:bodyPr wrap="none" lIns="0" tIns="0" rIns="0" bIns="0">
            <a:spAutoFit/>
          </a:bodyPr>
          <a:lstStyle/>
          <a:p>
            <a:r>
              <a:rPr kumimoji="1" lang="en-US" altLang="zh-CN" sz="2000" b="1">
                <a:latin typeface="Arial" panose="020B0604020202020204" pitchFamily="34" charset="0"/>
              </a:rPr>
              <a:t>222.1.6.</a:t>
            </a:r>
            <a:endParaRPr kumimoji="1" lang="en-US" altLang="zh-CN" sz="2000">
              <a:latin typeface="Arial" panose="020B0604020202020204" pitchFamily="34" charset="0"/>
            </a:endParaRPr>
          </a:p>
        </p:txBody>
      </p:sp>
      <p:sp>
        <p:nvSpPr>
          <p:cNvPr id="70764" name="Line 339"/>
          <p:cNvSpPr>
            <a:spLocks noChangeShapeType="1"/>
          </p:cNvSpPr>
          <p:nvPr/>
        </p:nvSpPr>
        <p:spPr bwMode="auto">
          <a:xfrm>
            <a:off x="1512888" y="2590800"/>
            <a:ext cx="0" cy="2179638"/>
          </a:xfrm>
          <a:prstGeom prst="line">
            <a:avLst/>
          </a:prstGeom>
          <a:noFill/>
          <a:ln w="38100">
            <a:solidFill>
              <a:schemeClr val="tx1"/>
            </a:solidFill>
            <a:round/>
          </a:ln>
        </p:spPr>
        <p:txBody>
          <a:bodyPr/>
          <a:lstStyle/>
          <a:p>
            <a:endParaRPr lang="zh-CN" altLang="en-US"/>
          </a:p>
        </p:txBody>
      </p:sp>
      <p:sp>
        <p:nvSpPr>
          <p:cNvPr id="70765" name="Rectangle 340"/>
          <p:cNvSpPr>
            <a:spLocks noChangeArrowheads="1"/>
          </p:cNvSpPr>
          <p:nvPr/>
        </p:nvSpPr>
        <p:spPr bwMode="auto">
          <a:xfrm>
            <a:off x="3498850" y="4206875"/>
            <a:ext cx="276225" cy="304800"/>
          </a:xfrm>
          <a:prstGeom prst="rect">
            <a:avLst/>
          </a:prstGeom>
          <a:noFill/>
          <a:ln w="9525">
            <a:noFill/>
            <a:miter lim="800000"/>
          </a:ln>
        </p:spPr>
        <p:txBody>
          <a:bodyPr wrap="none" lIns="0" tIns="0" rIns="0" bIns="0">
            <a:spAutoFit/>
          </a:bodyPr>
          <a:lstStyle/>
          <a:p>
            <a:r>
              <a:rPr kumimoji="1" lang="en-US" altLang="zh-CN" sz="2000" b="1">
                <a:latin typeface="Arial" panose="020B0604020202020204" pitchFamily="34" charset="0"/>
              </a:rPr>
              <a:t>N</a:t>
            </a:r>
            <a:r>
              <a:rPr kumimoji="1" lang="en-US" altLang="zh-CN" sz="2000" b="1" baseline="-25000">
                <a:latin typeface="Arial" panose="020B0604020202020204" pitchFamily="34" charset="0"/>
              </a:rPr>
              <a:t>1</a:t>
            </a:r>
            <a:endParaRPr kumimoji="1" lang="en-US" altLang="zh-CN" sz="2000" baseline="-25000">
              <a:latin typeface="Arial" panose="020B0604020202020204" pitchFamily="34" charset="0"/>
            </a:endParaRPr>
          </a:p>
        </p:txBody>
      </p:sp>
      <p:pic>
        <p:nvPicPr>
          <p:cNvPr id="70766" name="Picture 341"/>
          <p:cNvPicPr>
            <a:picLocks noChangeArrowheads="1"/>
          </p:cNvPicPr>
          <p:nvPr/>
        </p:nvPicPr>
        <p:blipFill>
          <a:blip r:embed="rId3" cstate="print"/>
          <a:srcRect/>
          <a:stretch>
            <a:fillRect/>
          </a:stretch>
        </p:blipFill>
        <p:spPr bwMode="auto">
          <a:xfrm>
            <a:off x="6316663" y="4937125"/>
            <a:ext cx="581025" cy="396875"/>
          </a:xfrm>
          <a:prstGeom prst="rect">
            <a:avLst/>
          </a:prstGeom>
          <a:noFill/>
          <a:ln w="12699">
            <a:noFill/>
            <a:miter lim="800000"/>
            <a:headEnd/>
            <a:tailEnd/>
          </a:ln>
        </p:spPr>
      </p:pic>
      <p:sp>
        <p:nvSpPr>
          <p:cNvPr id="70767" name="Line 342"/>
          <p:cNvSpPr>
            <a:spLocks noChangeShapeType="1"/>
          </p:cNvSpPr>
          <p:nvPr/>
        </p:nvSpPr>
        <p:spPr bwMode="auto">
          <a:xfrm>
            <a:off x="7677150" y="2662238"/>
            <a:ext cx="0" cy="2671762"/>
          </a:xfrm>
          <a:prstGeom prst="line">
            <a:avLst/>
          </a:prstGeom>
          <a:noFill/>
          <a:ln w="38100">
            <a:solidFill>
              <a:schemeClr val="tx1"/>
            </a:solidFill>
            <a:round/>
          </a:ln>
        </p:spPr>
        <p:txBody>
          <a:bodyPr/>
          <a:lstStyle/>
          <a:p>
            <a:endParaRPr lang="zh-CN" altLang="en-US"/>
          </a:p>
        </p:txBody>
      </p:sp>
      <p:sp>
        <p:nvSpPr>
          <p:cNvPr id="70768" name="Line 343"/>
          <p:cNvSpPr>
            <a:spLocks noChangeShapeType="1"/>
          </p:cNvSpPr>
          <p:nvPr/>
        </p:nvSpPr>
        <p:spPr bwMode="auto">
          <a:xfrm rot="-5400000">
            <a:off x="4276725" y="4270375"/>
            <a:ext cx="0" cy="2266950"/>
          </a:xfrm>
          <a:prstGeom prst="line">
            <a:avLst/>
          </a:prstGeom>
          <a:noFill/>
          <a:ln w="38100">
            <a:solidFill>
              <a:schemeClr val="tx1"/>
            </a:solidFill>
            <a:round/>
          </a:ln>
        </p:spPr>
        <p:txBody>
          <a:bodyPr/>
          <a:lstStyle/>
          <a:p>
            <a:endParaRPr lang="zh-CN" altLang="en-US"/>
          </a:p>
        </p:txBody>
      </p:sp>
      <p:sp>
        <p:nvSpPr>
          <p:cNvPr id="70769" name="Line 344"/>
          <p:cNvSpPr>
            <a:spLocks noChangeShapeType="1"/>
          </p:cNvSpPr>
          <p:nvPr/>
        </p:nvSpPr>
        <p:spPr bwMode="auto">
          <a:xfrm>
            <a:off x="5694363" y="4559300"/>
            <a:ext cx="1982787" cy="0"/>
          </a:xfrm>
          <a:prstGeom prst="line">
            <a:avLst/>
          </a:prstGeom>
          <a:noFill/>
          <a:ln w="28575">
            <a:solidFill>
              <a:schemeClr val="tx1"/>
            </a:solidFill>
            <a:round/>
          </a:ln>
        </p:spPr>
        <p:txBody>
          <a:bodyPr/>
          <a:lstStyle/>
          <a:p>
            <a:endParaRPr lang="zh-CN" altLang="en-US"/>
          </a:p>
        </p:txBody>
      </p:sp>
      <p:sp>
        <p:nvSpPr>
          <p:cNvPr id="70770" name="Oval 345"/>
          <p:cNvSpPr>
            <a:spLocks noChangeArrowheads="1"/>
          </p:cNvSpPr>
          <p:nvPr/>
        </p:nvSpPr>
        <p:spPr bwMode="auto">
          <a:xfrm>
            <a:off x="5907088" y="4489450"/>
            <a:ext cx="119062" cy="119063"/>
          </a:xfrm>
          <a:prstGeom prst="ellipse">
            <a:avLst/>
          </a:prstGeom>
          <a:solidFill>
            <a:srgbClr val="FFFFFF"/>
          </a:solidFill>
          <a:ln w="30163">
            <a:solidFill>
              <a:srgbClr val="000000"/>
            </a:solidFill>
            <a:round/>
          </a:ln>
        </p:spPr>
        <p:txBody>
          <a:bodyPr/>
          <a:lstStyle/>
          <a:p>
            <a:endParaRPr lang="zh-CN" altLang="en-US"/>
          </a:p>
        </p:txBody>
      </p:sp>
      <p:sp>
        <p:nvSpPr>
          <p:cNvPr id="70771" name="Rectangle 346"/>
          <p:cNvSpPr>
            <a:spLocks noChangeArrowheads="1"/>
          </p:cNvSpPr>
          <p:nvPr/>
        </p:nvSpPr>
        <p:spPr bwMode="auto">
          <a:xfrm>
            <a:off x="6900863" y="3292475"/>
            <a:ext cx="615950" cy="304800"/>
          </a:xfrm>
          <a:prstGeom prst="rect">
            <a:avLst/>
          </a:prstGeom>
          <a:noFill/>
          <a:ln w="9525">
            <a:noFill/>
            <a:miter lim="800000"/>
          </a:ln>
        </p:spPr>
        <p:txBody>
          <a:bodyPr wrap="none" lIns="0" tIns="0" rIns="0" bIns="0">
            <a:spAutoFit/>
          </a:bodyPr>
          <a:lstStyle/>
          <a:p>
            <a:r>
              <a:rPr kumimoji="1" lang="en-US" altLang="zh-CN" sz="2000" b="1">
                <a:latin typeface="Arial" panose="020B0604020202020204" pitchFamily="34" charset="0"/>
              </a:rPr>
              <a:t>LAN</a:t>
            </a:r>
            <a:r>
              <a:rPr kumimoji="1" lang="en-US" altLang="zh-CN" sz="2000" b="1" baseline="-25000">
                <a:latin typeface="Arial" panose="020B0604020202020204" pitchFamily="34" charset="0"/>
              </a:rPr>
              <a:t>2</a:t>
            </a:r>
            <a:endParaRPr kumimoji="1" lang="en-US" altLang="zh-CN" sz="2000" baseline="-25000">
              <a:latin typeface="Arial" panose="020B0604020202020204" pitchFamily="34" charset="0"/>
            </a:endParaRPr>
          </a:p>
        </p:txBody>
      </p:sp>
      <p:sp>
        <p:nvSpPr>
          <p:cNvPr id="70772" name="Rectangle 347"/>
          <p:cNvSpPr>
            <a:spLocks noChangeArrowheads="1"/>
          </p:cNvSpPr>
          <p:nvPr/>
        </p:nvSpPr>
        <p:spPr bwMode="auto">
          <a:xfrm>
            <a:off x="2417763" y="2022475"/>
            <a:ext cx="615950" cy="304800"/>
          </a:xfrm>
          <a:prstGeom prst="rect">
            <a:avLst/>
          </a:prstGeom>
          <a:noFill/>
          <a:ln w="9525">
            <a:noFill/>
            <a:miter lim="800000"/>
          </a:ln>
        </p:spPr>
        <p:txBody>
          <a:bodyPr wrap="none" lIns="0" tIns="0" rIns="0" bIns="0">
            <a:spAutoFit/>
          </a:bodyPr>
          <a:lstStyle/>
          <a:p>
            <a:r>
              <a:rPr kumimoji="1" lang="en-US" altLang="zh-CN" sz="2000" b="1">
                <a:latin typeface="Arial" panose="020B0604020202020204" pitchFamily="34" charset="0"/>
              </a:rPr>
              <a:t>LAN</a:t>
            </a:r>
            <a:r>
              <a:rPr kumimoji="1" lang="en-US" altLang="zh-CN" sz="2000" b="1" baseline="-25000">
                <a:latin typeface="Arial" panose="020B0604020202020204" pitchFamily="34" charset="0"/>
              </a:rPr>
              <a:t>1</a:t>
            </a:r>
            <a:endParaRPr kumimoji="1" lang="en-US" altLang="zh-CN" sz="2000" baseline="-25000">
              <a:latin typeface="Arial" panose="020B0604020202020204" pitchFamily="34" charset="0"/>
            </a:endParaRPr>
          </a:p>
        </p:txBody>
      </p:sp>
      <p:sp>
        <p:nvSpPr>
          <p:cNvPr id="70773" name="Line 348"/>
          <p:cNvSpPr>
            <a:spLocks noChangeShapeType="1"/>
          </p:cNvSpPr>
          <p:nvPr/>
        </p:nvSpPr>
        <p:spPr bwMode="auto">
          <a:xfrm rot="-5400000">
            <a:off x="5056982" y="142081"/>
            <a:ext cx="0" cy="3967163"/>
          </a:xfrm>
          <a:prstGeom prst="line">
            <a:avLst/>
          </a:prstGeom>
          <a:noFill/>
          <a:ln w="38100">
            <a:solidFill>
              <a:schemeClr val="tx1"/>
            </a:solidFill>
            <a:round/>
          </a:ln>
        </p:spPr>
        <p:txBody>
          <a:bodyPr/>
          <a:lstStyle/>
          <a:p>
            <a:endParaRPr lang="zh-CN" altLang="en-US"/>
          </a:p>
        </p:txBody>
      </p:sp>
      <p:sp>
        <p:nvSpPr>
          <p:cNvPr id="70774" name="Rectangle 349"/>
          <p:cNvSpPr>
            <a:spLocks noChangeArrowheads="1"/>
          </p:cNvSpPr>
          <p:nvPr/>
        </p:nvSpPr>
        <p:spPr bwMode="auto">
          <a:xfrm>
            <a:off x="984250" y="5964238"/>
            <a:ext cx="762000" cy="306387"/>
          </a:xfrm>
          <a:prstGeom prst="rect">
            <a:avLst/>
          </a:prstGeom>
          <a:noFill/>
          <a:ln w="9525">
            <a:noFill/>
            <a:miter lim="800000"/>
          </a:ln>
        </p:spPr>
        <p:txBody>
          <a:bodyPr wrap="none" lIns="0" tIns="0" rIns="0" bIns="0">
            <a:spAutoFit/>
          </a:bodyPr>
          <a:lstStyle/>
          <a:p>
            <a:r>
              <a:rPr kumimoji="1" lang="zh-CN" altLang="en-US" sz="2000">
                <a:latin typeface="Arial" panose="020B0604020202020204" pitchFamily="34" charset="0"/>
              </a:rPr>
              <a:t>互联网</a:t>
            </a:r>
          </a:p>
        </p:txBody>
      </p:sp>
      <p:sp>
        <p:nvSpPr>
          <p:cNvPr id="70775" name="Line 350"/>
          <p:cNvSpPr>
            <a:spLocks noChangeShapeType="1"/>
          </p:cNvSpPr>
          <p:nvPr/>
        </p:nvSpPr>
        <p:spPr bwMode="auto">
          <a:xfrm flipV="1">
            <a:off x="1373188" y="5541963"/>
            <a:ext cx="423862" cy="422275"/>
          </a:xfrm>
          <a:prstGeom prst="line">
            <a:avLst/>
          </a:prstGeom>
          <a:noFill/>
          <a:ln w="9525">
            <a:solidFill>
              <a:schemeClr val="tx1"/>
            </a:solidFill>
            <a:round/>
            <a:tailEnd type="triangle" w="sm" len="med"/>
          </a:ln>
        </p:spPr>
        <p:txBody>
          <a:bodyPr/>
          <a:lstStyle/>
          <a:p>
            <a:endParaRPr lang="zh-CN" altLang="en-US"/>
          </a:p>
        </p:txBody>
      </p:sp>
      <p:sp>
        <p:nvSpPr>
          <p:cNvPr id="70776" name="Line 351"/>
          <p:cNvSpPr>
            <a:spLocks noChangeShapeType="1"/>
          </p:cNvSpPr>
          <p:nvPr/>
        </p:nvSpPr>
        <p:spPr bwMode="auto">
          <a:xfrm>
            <a:off x="3378200" y="1347788"/>
            <a:ext cx="0" cy="777875"/>
          </a:xfrm>
          <a:prstGeom prst="line">
            <a:avLst/>
          </a:prstGeom>
          <a:noFill/>
          <a:ln w="28575">
            <a:solidFill>
              <a:schemeClr val="tx1"/>
            </a:solidFill>
            <a:round/>
          </a:ln>
        </p:spPr>
        <p:txBody>
          <a:bodyPr/>
          <a:lstStyle/>
          <a:p>
            <a:endParaRPr lang="zh-CN" altLang="en-US"/>
          </a:p>
        </p:txBody>
      </p:sp>
      <p:sp>
        <p:nvSpPr>
          <p:cNvPr id="70777" name="Oval 352"/>
          <p:cNvSpPr>
            <a:spLocks noChangeArrowheads="1"/>
          </p:cNvSpPr>
          <p:nvPr/>
        </p:nvSpPr>
        <p:spPr bwMode="auto">
          <a:xfrm>
            <a:off x="3322638" y="1730375"/>
            <a:ext cx="93662" cy="92075"/>
          </a:xfrm>
          <a:prstGeom prst="ellipse">
            <a:avLst/>
          </a:prstGeom>
          <a:solidFill>
            <a:srgbClr val="FFFFFF"/>
          </a:solidFill>
          <a:ln w="30163">
            <a:solidFill>
              <a:srgbClr val="000000"/>
            </a:solidFill>
            <a:round/>
          </a:ln>
        </p:spPr>
        <p:txBody>
          <a:bodyPr/>
          <a:lstStyle/>
          <a:p>
            <a:endParaRPr lang="zh-CN" altLang="en-US"/>
          </a:p>
        </p:txBody>
      </p:sp>
      <p:grpSp>
        <p:nvGrpSpPr>
          <p:cNvPr id="70778" name="Group 353"/>
          <p:cNvGrpSpPr/>
          <p:nvPr/>
        </p:nvGrpSpPr>
        <p:grpSpPr bwMode="auto">
          <a:xfrm>
            <a:off x="3105150" y="898525"/>
            <a:ext cx="506413" cy="514350"/>
            <a:chOff x="1813" y="593"/>
            <a:chExt cx="343" cy="352"/>
          </a:xfrm>
        </p:grpSpPr>
        <p:grpSp>
          <p:nvGrpSpPr>
            <p:cNvPr id="70842" name="Group 354"/>
            <p:cNvGrpSpPr/>
            <p:nvPr/>
          </p:nvGrpSpPr>
          <p:grpSpPr bwMode="auto">
            <a:xfrm>
              <a:off x="1821" y="599"/>
              <a:ext cx="335" cy="346"/>
              <a:chOff x="1821" y="599"/>
              <a:chExt cx="335" cy="346"/>
            </a:xfrm>
          </p:grpSpPr>
          <p:sp>
            <p:nvSpPr>
              <p:cNvPr id="70856" name="Freeform 355"/>
              <p:cNvSpPr/>
              <p:nvPr/>
            </p:nvSpPr>
            <p:spPr bwMode="auto">
              <a:xfrm>
                <a:off x="1830" y="779"/>
                <a:ext cx="316" cy="33"/>
              </a:xfrm>
              <a:custGeom>
                <a:avLst/>
                <a:gdLst>
                  <a:gd name="T0" fmla="*/ 0 w 316"/>
                  <a:gd name="T1" fmla="*/ 33 h 33"/>
                  <a:gd name="T2" fmla="*/ 37 w 316"/>
                  <a:gd name="T3" fmla="*/ 0 h 33"/>
                  <a:gd name="T4" fmla="*/ 278 w 316"/>
                  <a:gd name="T5" fmla="*/ 0 h 33"/>
                  <a:gd name="T6" fmla="*/ 316 w 316"/>
                  <a:gd name="T7" fmla="*/ 33 h 33"/>
                  <a:gd name="T8" fmla="*/ 0 w 316"/>
                  <a:gd name="T9" fmla="*/ 33 h 33"/>
                  <a:gd name="T10" fmla="*/ 0 60000 65536"/>
                  <a:gd name="T11" fmla="*/ 0 60000 65536"/>
                  <a:gd name="T12" fmla="*/ 0 60000 65536"/>
                  <a:gd name="T13" fmla="*/ 0 60000 65536"/>
                  <a:gd name="T14" fmla="*/ 0 60000 65536"/>
                  <a:gd name="T15" fmla="*/ 0 w 316"/>
                  <a:gd name="T16" fmla="*/ 0 h 33"/>
                  <a:gd name="T17" fmla="*/ 316 w 316"/>
                  <a:gd name="T18" fmla="*/ 33 h 33"/>
                </a:gdLst>
                <a:ahLst/>
                <a:cxnLst>
                  <a:cxn ang="T10">
                    <a:pos x="T0" y="T1"/>
                  </a:cxn>
                  <a:cxn ang="T11">
                    <a:pos x="T2" y="T3"/>
                  </a:cxn>
                  <a:cxn ang="T12">
                    <a:pos x="T4" y="T5"/>
                  </a:cxn>
                  <a:cxn ang="T13">
                    <a:pos x="T6" y="T7"/>
                  </a:cxn>
                  <a:cxn ang="T14">
                    <a:pos x="T8" y="T9"/>
                  </a:cxn>
                </a:cxnLst>
                <a:rect l="T15" t="T16" r="T17" b="T18"/>
                <a:pathLst>
                  <a:path w="316" h="33">
                    <a:moveTo>
                      <a:pt x="0" y="33"/>
                    </a:moveTo>
                    <a:lnTo>
                      <a:pt x="37" y="0"/>
                    </a:lnTo>
                    <a:lnTo>
                      <a:pt x="278" y="0"/>
                    </a:lnTo>
                    <a:lnTo>
                      <a:pt x="316" y="33"/>
                    </a:lnTo>
                    <a:lnTo>
                      <a:pt x="0" y="33"/>
                    </a:lnTo>
                    <a:close/>
                  </a:path>
                </a:pathLst>
              </a:custGeom>
              <a:solidFill>
                <a:srgbClr val="000000"/>
              </a:solidFill>
              <a:ln w="9525">
                <a:noFill/>
                <a:round/>
              </a:ln>
            </p:spPr>
            <p:txBody>
              <a:bodyPr/>
              <a:lstStyle/>
              <a:p>
                <a:endParaRPr lang="zh-CN" altLang="en-US"/>
              </a:p>
            </p:txBody>
          </p:sp>
          <p:sp>
            <p:nvSpPr>
              <p:cNvPr id="70857" name="Freeform 356"/>
              <p:cNvSpPr/>
              <p:nvPr/>
            </p:nvSpPr>
            <p:spPr bwMode="auto">
              <a:xfrm>
                <a:off x="1830" y="779"/>
                <a:ext cx="316" cy="33"/>
              </a:xfrm>
              <a:custGeom>
                <a:avLst/>
                <a:gdLst>
                  <a:gd name="T0" fmla="*/ 0 w 316"/>
                  <a:gd name="T1" fmla="*/ 33 h 33"/>
                  <a:gd name="T2" fmla="*/ 37 w 316"/>
                  <a:gd name="T3" fmla="*/ 0 h 33"/>
                  <a:gd name="T4" fmla="*/ 278 w 316"/>
                  <a:gd name="T5" fmla="*/ 0 h 33"/>
                  <a:gd name="T6" fmla="*/ 316 w 316"/>
                  <a:gd name="T7" fmla="*/ 33 h 33"/>
                  <a:gd name="T8" fmla="*/ 0 w 316"/>
                  <a:gd name="T9" fmla="*/ 33 h 33"/>
                  <a:gd name="T10" fmla="*/ 0 60000 65536"/>
                  <a:gd name="T11" fmla="*/ 0 60000 65536"/>
                  <a:gd name="T12" fmla="*/ 0 60000 65536"/>
                  <a:gd name="T13" fmla="*/ 0 60000 65536"/>
                  <a:gd name="T14" fmla="*/ 0 60000 65536"/>
                  <a:gd name="T15" fmla="*/ 0 w 316"/>
                  <a:gd name="T16" fmla="*/ 0 h 33"/>
                  <a:gd name="T17" fmla="*/ 316 w 316"/>
                  <a:gd name="T18" fmla="*/ 33 h 33"/>
                </a:gdLst>
                <a:ahLst/>
                <a:cxnLst>
                  <a:cxn ang="T10">
                    <a:pos x="T0" y="T1"/>
                  </a:cxn>
                  <a:cxn ang="T11">
                    <a:pos x="T2" y="T3"/>
                  </a:cxn>
                  <a:cxn ang="T12">
                    <a:pos x="T4" y="T5"/>
                  </a:cxn>
                  <a:cxn ang="T13">
                    <a:pos x="T6" y="T7"/>
                  </a:cxn>
                  <a:cxn ang="T14">
                    <a:pos x="T8" y="T9"/>
                  </a:cxn>
                </a:cxnLst>
                <a:rect l="T15" t="T16" r="T17" b="T18"/>
                <a:pathLst>
                  <a:path w="316" h="33">
                    <a:moveTo>
                      <a:pt x="0" y="33"/>
                    </a:moveTo>
                    <a:lnTo>
                      <a:pt x="37" y="0"/>
                    </a:lnTo>
                    <a:lnTo>
                      <a:pt x="278" y="0"/>
                    </a:lnTo>
                    <a:lnTo>
                      <a:pt x="316" y="33"/>
                    </a:lnTo>
                    <a:lnTo>
                      <a:pt x="0" y="33"/>
                    </a:lnTo>
                    <a:close/>
                  </a:path>
                </a:pathLst>
              </a:custGeom>
              <a:solidFill>
                <a:srgbClr val="000000"/>
              </a:solidFill>
              <a:ln w="9525">
                <a:noFill/>
                <a:round/>
              </a:ln>
            </p:spPr>
            <p:txBody>
              <a:bodyPr/>
              <a:lstStyle/>
              <a:p>
                <a:endParaRPr lang="zh-CN" altLang="en-US"/>
              </a:p>
            </p:txBody>
          </p:sp>
          <p:sp>
            <p:nvSpPr>
              <p:cNvPr id="70858" name="Freeform 357"/>
              <p:cNvSpPr/>
              <p:nvPr/>
            </p:nvSpPr>
            <p:spPr bwMode="auto">
              <a:xfrm>
                <a:off x="1877" y="599"/>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 name="T10" fmla="*/ 0 60000 65536"/>
                  <a:gd name="T11" fmla="*/ 0 60000 65536"/>
                  <a:gd name="T12" fmla="*/ 0 60000 65536"/>
                  <a:gd name="T13" fmla="*/ 0 60000 65536"/>
                  <a:gd name="T14" fmla="*/ 0 60000 65536"/>
                  <a:gd name="T15" fmla="*/ 0 w 223"/>
                  <a:gd name="T16" fmla="*/ 0 h 23"/>
                  <a:gd name="T17" fmla="*/ 223 w 223"/>
                  <a:gd name="T18" fmla="*/ 23 h 23"/>
                </a:gdLst>
                <a:ahLst/>
                <a:cxnLst>
                  <a:cxn ang="T10">
                    <a:pos x="T0" y="T1"/>
                  </a:cxn>
                  <a:cxn ang="T11">
                    <a:pos x="T2" y="T3"/>
                  </a:cxn>
                  <a:cxn ang="T12">
                    <a:pos x="T4" y="T5"/>
                  </a:cxn>
                  <a:cxn ang="T13">
                    <a:pos x="T6" y="T7"/>
                  </a:cxn>
                  <a:cxn ang="T14">
                    <a:pos x="T8" y="T9"/>
                  </a:cxn>
                </a:cxnLst>
                <a:rect l="T15" t="T16" r="T17" b="T18"/>
                <a:pathLst>
                  <a:path w="223" h="23">
                    <a:moveTo>
                      <a:pt x="0" y="23"/>
                    </a:moveTo>
                    <a:lnTo>
                      <a:pt x="27" y="0"/>
                    </a:lnTo>
                    <a:lnTo>
                      <a:pt x="196" y="0"/>
                    </a:lnTo>
                    <a:lnTo>
                      <a:pt x="223" y="23"/>
                    </a:lnTo>
                    <a:lnTo>
                      <a:pt x="0" y="23"/>
                    </a:lnTo>
                    <a:close/>
                  </a:path>
                </a:pathLst>
              </a:custGeom>
              <a:solidFill>
                <a:srgbClr val="000000"/>
              </a:solidFill>
              <a:ln w="9525">
                <a:noFill/>
                <a:round/>
              </a:ln>
            </p:spPr>
            <p:txBody>
              <a:bodyPr/>
              <a:lstStyle/>
              <a:p>
                <a:endParaRPr lang="zh-CN" altLang="en-US"/>
              </a:p>
            </p:txBody>
          </p:sp>
          <p:sp>
            <p:nvSpPr>
              <p:cNvPr id="70859" name="Freeform 358"/>
              <p:cNvSpPr/>
              <p:nvPr/>
            </p:nvSpPr>
            <p:spPr bwMode="auto">
              <a:xfrm>
                <a:off x="1877" y="599"/>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 name="T10" fmla="*/ 0 60000 65536"/>
                  <a:gd name="T11" fmla="*/ 0 60000 65536"/>
                  <a:gd name="T12" fmla="*/ 0 60000 65536"/>
                  <a:gd name="T13" fmla="*/ 0 60000 65536"/>
                  <a:gd name="T14" fmla="*/ 0 60000 65536"/>
                  <a:gd name="T15" fmla="*/ 0 w 223"/>
                  <a:gd name="T16" fmla="*/ 0 h 23"/>
                  <a:gd name="T17" fmla="*/ 223 w 223"/>
                  <a:gd name="T18" fmla="*/ 23 h 23"/>
                </a:gdLst>
                <a:ahLst/>
                <a:cxnLst>
                  <a:cxn ang="T10">
                    <a:pos x="T0" y="T1"/>
                  </a:cxn>
                  <a:cxn ang="T11">
                    <a:pos x="T2" y="T3"/>
                  </a:cxn>
                  <a:cxn ang="T12">
                    <a:pos x="T4" y="T5"/>
                  </a:cxn>
                  <a:cxn ang="T13">
                    <a:pos x="T6" y="T7"/>
                  </a:cxn>
                  <a:cxn ang="T14">
                    <a:pos x="T8" y="T9"/>
                  </a:cxn>
                </a:cxnLst>
                <a:rect l="T15" t="T16" r="T17" b="T18"/>
                <a:pathLst>
                  <a:path w="223" h="23">
                    <a:moveTo>
                      <a:pt x="0" y="23"/>
                    </a:moveTo>
                    <a:lnTo>
                      <a:pt x="27" y="0"/>
                    </a:lnTo>
                    <a:lnTo>
                      <a:pt x="196" y="0"/>
                    </a:lnTo>
                    <a:lnTo>
                      <a:pt x="223" y="23"/>
                    </a:lnTo>
                    <a:lnTo>
                      <a:pt x="0" y="23"/>
                    </a:lnTo>
                    <a:close/>
                  </a:path>
                </a:pathLst>
              </a:custGeom>
              <a:solidFill>
                <a:srgbClr val="000000"/>
              </a:solidFill>
              <a:ln w="9525">
                <a:noFill/>
                <a:round/>
              </a:ln>
            </p:spPr>
            <p:txBody>
              <a:bodyPr/>
              <a:lstStyle/>
              <a:p>
                <a:endParaRPr lang="zh-CN" altLang="en-US"/>
              </a:p>
            </p:txBody>
          </p:sp>
          <p:sp>
            <p:nvSpPr>
              <p:cNvPr id="70860" name="Rectangle 359"/>
              <p:cNvSpPr>
                <a:spLocks noChangeArrowheads="1"/>
              </p:cNvSpPr>
              <p:nvPr/>
            </p:nvSpPr>
            <p:spPr bwMode="auto">
              <a:xfrm>
                <a:off x="1877" y="622"/>
                <a:ext cx="223" cy="176"/>
              </a:xfrm>
              <a:prstGeom prst="rect">
                <a:avLst/>
              </a:prstGeom>
              <a:solidFill>
                <a:srgbClr val="000000"/>
              </a:solidFill>
              <a:ln w="9525">
                <a:noFill/>
                <a:miter lim="800000"/>
              </a:ln>
            </p:spPr>
            <p:txBody>
              <a:bodyPr/>
              <a:lstStyle/>
              <a:p>
                <a:endParaRPr lang="zh-CN" altLang="en-US"/>
              </a:p>
            </p:txBody>
          </p:sp>
          <p:sp>
            <p:nvSpPr>
              <p:cNvPr id="70861" name="Rectangle 360"/>
              <p:cNvSpPr>
                <a:spLocks noChangeArrowheads="1"/>
              </p:cNvSpPr>
              <p:nvPr/>
            </p:nvSpPr>
            <p:spPr bwMode="auto">
              <a:xfrm>
                <a:off x="1832" y="810"/>
                <a:ext cx="314" cy="78"/>
              </a:xfrm>
              <a:prstGeom prst="rect">
                <a:avLst/>
              </a:prstGeom>
              <a:solidFill>
                <a:srgbClr val="000000"/>
              </a:solidFill>
              <a:ln w="9525">
                <a:noFill/>
                <a:miter lim="800000"/>
              </a:ln>
            </p:spPr>
            <p:txBody>
              <a:bodyPr/>
              <a:lstStyle/>
              <a:p>
                <a:endParaRPr lang="zh-CN" altLang="en-US"/>
              </a:p>
            </p:txBody>
          </p:sp>
          <p:sp>
            <p:nvSpPr>
              <p:cNvPr id="70862" name="Rectangle 361"/>
              <p:cNvSpPr>
                <a:spLocks noChangeArrowheads="1"/>
              </p:cNvSpPr>
              <p:nvPr/>
            </p:nvSpPr>
            <p:spPr bwMode="auto">
              <a:xfrm>
                <a:off x="1898" y="644"/>
                <a:ext cx="182" cy="135"/>
              </a:xfrm>
              <a:prstGeom prst="rect">
                <a:avLst/>
              </a:prstGeom>
              <a:solidFill>
                <a:srgbClr val="000000"/>
              </a:solidFill>
              <a:ln w="9525">
                <a:noFill/>
                <a:miter lim="800000"/>
              </a:ln>
            </p:spPr>
            <p:txBody>
              <a:bodyPr/>
              <a:lstStyle/>
              <a:p>
                <a:endParaRPr lang="zh-CN" altLang="en-US"/>
              </a:p>
            </p:txBody>
          </p:sp>
          <p:sp>
            <p:nvSpPr>
              <p:cNvPr id="70863" name="Line 362"/>
              <p:cNvSpPr>
                <a:spLocks noChangeShapeType="1"/>
              </p:cNvSpPr>
              <p:nvPr/>
            </p:nvSpPr>
            <p:spPr bwMode="auto">
              <a:xfrm flipH="1">
                <a:off x="2047" y="840"/>
                <a:ext cx="74" cy="1"/>
              </a:xfrm>
              <a:prstGeom prst="line">
                <a:avLst/>
              </a:prstGeom>
              <a:noFill/>
              <a:ln w="9525">
                <a:solidFill>
                  <a:srgbClr val="000000"/>
                </a:solidFill>
                <a:round/>
              </a:ln>
            </p:spPr>
            <p:txBody>
              <a:bodyPr/>
              <a:lstStyle/>
              <a:p>
                <a:endParaRPr lang="zh-CN" altLang="en-US"/>
              </a:p>
            </p:txBody>
          </p:sp>
          <p:grpSp>
            <p:nvGrpSpPr>
              <p:cNvPr id="70864" name="Group 363"/>
              <p:cNvGrpSpPr/>
              <p:nvPr/>
            </p:nvGrpSpPr>
            <p:grpSpPr bwMode="auto">
              <a:xfrm>
                <a:off x="1821" y="895"/>
                <a:ext cx="335" cy="50"/>
                <a:chOff x="1821" y="895"/>
                <a:chExt cx="335" cy="50"/>
              </a:xfrm>
            </p:grpSpPr>
            <p:sp>
              <p:nvSpPr>
                <p:cNvPr id="70865" name="Freeform 364"/>
                <p:cNvSpPr/>
                <p:nvPr/>
              </p:nvSpPr>
              <p:spPr bwMode="auto">
                <a:xfrm>
                  <a:off x="1821" y="895"/>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 name="T10" fmla="*/ 0 60000 65536"/>
                    <a:gd name="T11" fmla="*/ 0 60000 65536"/>
                    <a:gd name="T12" fmla="*/ 0 60000 65536"/>
                    <a:gd name="T13" fmla="*/ 0 60000 65536"/>
                    <a:gd name="T14" fmla="*/ 0 60000 65536"/>
                    <a:gd name="T15" fmla="*/ 0 w 335"/>
                    <a:gd name="T16" fmla="*/ 0 h 38"/>
                    <a:gd name="T17" fmla="*/ 335 w 335"/>
                    <a:gd name="T18" fmla="*/ 38 h 38"/>
                  </a:gdLst>
                  <a:ahLst/>
                  <a:cxnLst>
                    <a:cxn ang="T10">
                      <a:pos x="T0" y="T1"/>
                    </a:cxn>
                    <a:cxn ang="T11">
                      <a:pos x="T2" y="T3"/>
                    </a:cxn>
                    <a:cxn ang="T12">
                      <a:pos x="T4" y="T5"/>
                    </a:cxn>
                    <a:cxn ang="T13">
                      <a:pos x="T6" y="T7"/>
                    </a:cxn>
                    <a:cxn ang="T14">
                      <a:pos x="T8" y="T9"/>
                    </a:cxn>
                  </a:cxnLst>
                  <a:rect l="T15" t="T16" r="T17" b="T18"/>
                  <a:pathLst>
                    <a:path w="335" h="38">
                      <a:moveTo>
                        <a:pt x="0" y="38"/>
                      </a:moveTo>
                      <a:lnTo>
                        <a:pt x="40" y="0"/>
                      </a:lnTo>
                      <a:lnTo>
                        <a:pt x="296" y="0"/>
                      </a:lnTo>
                      <a:lnTo>
                        <a:pt x="335" y="38"/>
                      </a:lnTo>
                      <a:lnTo>
                        <a:pt x="0" y="38"/>
                      </a:lnTo>
                      <a:close/>
                    </a:path>
                  </a:pathLst>
                </a:custGeom>
                <a:solidFill>
                  <a:srgbClr val="000000"/>
                </a:solidFill>
                <a:ln w="9525">
                  <a:noFill/>
                  <a:round/>
                </a:ln>
              </p:spPr>
              <p:txBody>
                <a:bodyPr/>
                <a:lstStyle/>
                <a:p>
                  <a:endParaRPr lang="zh-CN" altLang="en-US"/>
                </a:p>
              </p:txBody>
            </p:sp>
            <p:sp>
              <p:nvSpPr>
                <p:cNvPr id="70866" name="Freeform 365"/>
                <p:cNvSpPr/>
                <p:nvPr/>
              </p:nvSpPr>
              <p:spPr bwMode="auto">
                <a:xfrm>
                  <a:off x="1821" y="895"/>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 name="T10" fmla="*/ 0 60000 65536"/>
                    <a:gd name="T11" fmla="*/ 0 60000 65536"/>
                    <a:gd name="T12" fmla="*/ 0 60000 65536"/>
                    <a:gd name="T13" fmla="*/ 0 60000 65536"/>
                    <a:gd name="T14" fmla="*/ 0 60000 65536"/>
                    <a:gd name="T15" fmla="*/ 0 w 335"/>
                    <a:gd name="T16" fmla="*/ 0 h 38"/>
                    <a:gd name="T17" fmla="*/ 335 w 335"/>
                    <a:gd name="T18" fmla="*/ 38 h 38"/>
                  </a:gdLst>
                  <a:ahLst/>
                  <a:cxnLst>
                    <a:cxn ang="T10">
                      <a:pos x="T0" y="T1"/>
                    </a:cxn>
                    <a:cxn ang="T11">
                      <a:pos x="T2" y="T3"/>
                    </a:cxn>
                    <a:cxn ang="T12">
                      <a:pos x="T4" y="T5"/>
                    </a:cxn>
                    <a:cxn ang="T13">
                      <a:pos x="T6" y="T7"/>
                    </a:cxn>
                    <a:cxn ang="T14">
                      <a:pos x="T8" y="T9"/>
                    </a:cxn>
                  </a:cxnLst>
                  <a:rect l="T15" t="T16" r="T17" b="T18"/>
                  <a:pathLst>
                    <a:path w="335" h="38">
                      <a:moveTo>
                        <a:pt x="0" y="38"/>
                      </a:moveTo>
                      <a:lnTo>
                        <a:pt x="40" y="0"/>
                      </a:lnTo>
                      <a:lnTo>
                        <a:pt x="296" y="0"/>
                      </a:lnTo>
                      <a:lnTo>
                        <a:pt x="335" y="38"/>
                      </a:lnTo>
                      <a:lnTo>
                        <a:pt x="0" y="38"/>
                      </a:lnTo>
                      <a:close/>
                    </a:path>
                  </a:pathLst>
                </a:custGeom>
                <a:solidFill>
                  <a:srgbClr val="000000"/>
                </a:solidFill>
                <a:ln w="9525">
                  <a:noFill/>
                  <a:round/>
                </a:ln>
              </p:spPr>
              <p:txBody>
                <a:bodyPr/>
                <a:lstStyle/>
                <a:p>
                  <a:endParaRPr lang="zh-CN" altLang="en-US"/>
                </a:p>
              </p:txBody>
            </p:sp>
            <p:sp>
              <p:nvSpPr>
                <p:cNvPr id="70867" name="Rectangle 366"/>
                <p:cNvSpPr>
                  <a:spLocks noChangeArrowheads="1"/>
                </p:cNvSpPr>
                <p:nvPr/>
              </p:nvSpPr>
              <p:spPr bwMode="auto">
                <a:xfrm>
                  <a:off x="1823" y="931"/>
                  <a:ext cx="331" cy="14"/>
                </a:xfrm>
                <a:prstGeom prst="rect">
                  <a:avLst/>
                </a:prstGeom>
                <a:solidFill>
                  <a:srgbClr val="000000"/>
                </a:solidFill>
                <a:ln w="9525">
                  <a:noFill/>
                  <a:miter lim="800000"/>
                </a:ln>
              </p:spPr>
              <p:txBody>
                <a:bodyPr/>
                <a:lstStyle/>
                <a:p>
                  <a:endParaRPr lang="zh-CN" altLang="en-US"/>
                </a:p>
              </p:txBody>
            </p:sp>
          </p:grpSp>
        </p:grpSp>
        <p:grpSp>
          <p:nvGrpSpPr>
            <p:cNvPr id="70843" name="Group 367"/>
            <p:cNvGrpSpPr/>
            <p:nvPr/>
          </p:nvGrpSpPr>
          <p:grpSpPr bwMode="auto">
            <a:xfrm>
              <a:off x="1813" y="593"/>
              <a:ext cx="335" cy="346"/>
              <a:chOff x="1813" y="593"/>
              <a:chExt cx="335" cy="346"/>
            </a:xfrm>
          </p:grpSpPr>
          <p:sp>
            <p:nvSpPr>
              <p:cNvPr id="70844" name="Freeform 368"/>
              <p:cNvSpPr/>
              <p:nvPr/>
            </p:nvSpPr>
            <p:spPr bwMode="auto">
              <a:xfrm>
                <a:off x="1821" y="772"/>
                <a:ext cx="316" cy="34"/>
              </a:xfrm>
              <a:custGeom>
                <a:avLst/>
                <a:gdLst>
                  <a:gd name="T0" fmla="*/ 0 w 316"/>
                  <a:gd name="T1" fmla="*/ 34 h 34"/>
                  <a:gd name="T2" fmla="*/ 38 w 316"/>
                  <a:gd name="T3" fmla="*/ 0 h 34"/>
                  <a:gd name="T4" fmla="*/ 279 w 316"/>
                  <a:gd name="T5" fmla="*/ 0 h 34"/>
                  <a:gd name="T6" fmla="*/ 316 w 316"/>
                  <a:gd name="T7" fmla="*/ 34 h 34"/>
                  <a:gd name="T8" fmla="*/ 0 w 316"/>
                  <a:gd name="T9" fmla="*/ 34 h 34"/>
                  <a:gd name="T10" fmla="*/ 0 60000 65536"/>
                  <a:gd name="T11" fmla="*/ 0 60000 65536"/>
                  <a:gd name="T12" fmla="*/ 0 60000 65536"/>
                  <a:gd name="T13" fmla="*/ 0 60000 65536"/>
                  <a:gd name="T14" fmla="*/ 0 60000 65536"/>
                  <a:gd name="T15" fmla="*/ 0 w 316"/>
                  <a:gd name="T16" fmla="*/ 0 h 34"/>
                  <a:gd name="T17" fmla="*/ 316 w 316"/>
                  <a:gd name="T18" fmla="*/ 34 h 34"/>
                </a:gdLst>
                <a:ahLst/>
                <a:cxnLst>
                  <a:cxn ang="T10">
                    <a:pos x="T0" y="T1"/>
                  </a:cxn>
                  <a:cxn ang="T11">
                    <a:pos x="T2" y="T3"/>
                  </a:cxn>
                  <a:cxn ang="T12">
                    <a:pos x="T4" y="T5"/>
                  </a:cxn>
                  <a:cxn ang="T13">
                    <a:pos x="T6" y="T7"/>
                  </a:cxn>
                  <a:cxn ang="T14">
                    <a:pos x="T8" y="T9"/>
                  </a:cxn>
                </a:cxnLst>
                <a:rect l="T15" t="T16" r="T17" b="T18"/>
                <a:pathLst>
                  <a:path w="316" h="34">
                    <a:moveTo>
                      <a:pt x="0" y="34"/>
                    </a:moveTo>
                    <a:lnTo>
                      <a:pt x="38" y="0"/>
                    </a:lnTo>
                    <a:lnTo>
                      <a:pt x="279" y="0"/>
                    </a:lnTo>
                    <a:lnTo>
                      <a:pt x="316" y="34"/>
                    </a:lnTo>
                    <a:lnTo>
                      <a:pt x="0" y="34"/>
                    </a:lnTo>
                    <a:close/>
                  </a:path>
                </a:pathLst>
              </a:custGeom>
              <a:solidFill>
                <a:srgbClr val="C9C9B6"/>
              </a:solidFill>
              <a:ln w="9525">
                <a:noFill/>
                <a:round/>
              </a:ln>
            </p:spPr>
            <p:txBody>
              <a:bodyPr/>
              <a:lstStyle/>
              <a:p>
                <a:endParaRPr lang="zh-CN" altLang="en-US"/>
              </a:p>
            </p:txBody>
          </p:sp>
          <p:sp>
            <p:nvSpPr>
              <p:cNvPr id="70845" name="Freeform 369"/>
              <p:cNvSpPr/>
              <p:nvPr/>
            </p:nvSpPr>
            <p:spPr bwMode="auto">
              <a:xfrm>
                <a:off x="1821" y="772"/>
                <a:ext cx="316" cy="34"/>
              </a:xfrm>
              <a:custGeom>
                <a:avLst/>
                <a:gdLst>
                  <a:gd name="T0" fmla="*/ 0 w 316"/>
                  <a:gd name="T1" fmla="*/ 34 h 34"/>
                  <a:gd name="T2" fmla="*/ 38 w 316"/>
                  <a:gd name="T3" fmla="*/ 0 h 34"/>
                  <a:gd name="T4" fmla="*/ 279 w 316"/>
                  <a:gd name="T5" fmla="*/ 0 h 34"/>
                  <a:gd name="T6" fmla="*/ 316 w 316"/>
                  <a:gd name="T7" fmla="*/ 34 h 34"/>
                  <a:gd name="T8" fmla="*/ 0 w 316"/>
                  <a:gd name="T9" fmla="*/ 34 h 34"/>
                  <a:gd name="T10" fmla="*/ 0 60000 65536"/>
                  <a:gd name="T11" fmla="*/ 0 60000 65536"/>
                  <a:gd name="T12" fmla="*/ 0 60000 65536"/>
                  <a:gd name="T13" fmla="*/ 0 60000 65536"/>
                  <a:gd name="T14" fmla="*/ 0 60000 65536"/>
                  <a:gd name="T15" fmla="*/ 0 w 316"/>
                  <a:gd name="T16" fmla="*/ 0 h 34"/>
                  <a:gd name="T17" fmla="*/ 316 w 316"/>
                  <a:gd name="T18" fmla="*/ 34 h 34"/>
                </a:gdLst>
                <a:ahLst/>
                <a:cxnLst>
                  <a:cxn ang="T10">
                    <a:pos x="T0" y="T1"/>
                  </a:cxn>
                  <a:cxn ang="T11">
                    <a:pos x="T2" y="T3"/>
                  </a:cxn>
                  <a:cxn ang="T12">
                    <a:pos x="T4" y="T5"/>
                  </a:cxn>
                  <a:cxn ang="T13">
                    <a:pos x="T6" y="T7"/>
                  </a:cxn>
                  <a:cxn ang="T14">
                    <a:pos x="T8" y="T9"/>
                  </a:cxn>
                </a:cxnLst>
                <a:rect l="T15" t="T16" r="T17" b="T18"/>
                <a:pathLst>
                  <a:path w="316" h="34">
                    <a:moveTo>
                      <a:pt x="0" y="34"/>
                    </a:moveTo>
                    <a:lnTo>
                      <a:pt x="38" y="0"/>
                    </a:lnTo>
                    <a:lnTo>
                      <a:pt x="279" y="0"/>
                    </a:lnTo>
                    <a:lnTo>
                      <a:pt x="316" y="34"/>
                    </a:lnTo>
                    <a:lnTo>
                      <a:pt x="0" y="34"/>
                    </a:lnTo>
                    <a:close/>
                  </a:path>
                </a:pathLst>
              </a:custGeom>
              <a:solidFill>
                <a:srgbClr val="C9C9B6"/>
              </a:solidFill>
              <a:ln w="9525">
                <a:noFill/>
                <a:round/>
              </a:ln>
            </p:spPr>
            <p:txBody>
              <a:bodyPr/>
              <a:lstStyle/>
              <a:p>
                <a:endParaRPr lang="zh-CN" altLang="en-US"/>
              </a:p>
            </p:txBody>
          </p:sp>
          <p:sp>
            <p:nvSpPr>
              <p:cNvPr id="70846" name="Freeform 370"/>
              <p:cNvSpPr/>
              <p:nvPr/>
            </p:nvSpPr>
            <p:spPr bwMode="auto">
              <a:xfrm>
                <a:off x="1869" y="593"/>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 name="T10" fmla="*/ 0 60000 65536"/>
                  <a:gd name="T11" fmla="*/ 0 60000 65536"/>
                  <a:gd name="T12" fmla="*/ 0 60000 65536"/>
                  <a:gd name="T13" fmla="*/ 0 60000 65536"/>
                  <a:gd name="T14" fmla="*/ 0 60000 65536"/>
                  <a:gd name="T15" fmla="*/ 0 w 223"/>
                  <a:gd name="T16" fmla="*/ 0 h 23"/>
                  <a:gd name="T17" fmla="*/ 223 w 223"/>
                  <a:gd name="T18" fmla="*/ 23 h 23"/>
                </a:gdLst>
                <a:ahLst/>
                <a:cxnLst>
                  <a:cxn ang="T10">
                    <a:pos x="T0" y="T1"/>
                  </a:cxn>
                  <a:cxn ang="T11">
                    <a:pos x="T2" y="T3"/>
                  </a:cxn>
                  <a:cxn ang="T12">
                    <a:pos x="T4" y="T5"/>
                  </a:cxn>
                  <a:cxn ang="T13">
                    <a:pos x="T6" y="T7"/>
                  </a:cxn>
                  <a:cxn ang="T14">
                    <a:pos x="T8" y="T9"/>
                  </a:cxn>
                </a:cxnLst>
                <a:rect l="T15" t="T16" r="T17" b="T18"/>
                <a:pathLst>
                  <a:path w="223" h="23">
                    <a:moveTo>
                      <a:pt x="0" y="23"/>
                    </a:moveTo>
                    <a:lnTo>
                      <a:pt x="27" y="0"/>
                    </a:lnTo>
                    <a:lnTo>
                      <a:pt x="196" y="0"/>
                    </a:lnTo>
                    <a:lnTo>
                      <a:pt x="223" y="23"/>
                    </a:lnTo>
                    <a:lnTo>
                      <a:pt x="0" y="23"/>
                    </a:lnTo>
                    <a:close/>
                  </a:path>
                </a:pathLst>
              </a:custGeom>
              <a:solidFill>
                <a:srgbClr val="C9C9B6"/>
              </a:solidFill>
              <a:ln w="9525">
                <a:noFill/>
                <a:round/>
              </a:ln>
            </p:spPr>
            <p:txBody>
              <a:bodyPr/>
              <a:lstStyle/>
              <a:p>
                <a:endParaRPr lang="zh-CN" altLang="en-US"/>
              </a:p>
            </p:txBody>
          </p:sp>
          <p:sp>
            <p:nvSpPr>
              <p:cNvPr id="70847" name="Freeform 371"/>
              <p:cNvSpPr/>
              <p:nvPr/>
            </p:nvSpPr>
            <p:spPr bwMode="auto">
              <a:xfrm>
                <a:off x="1869" y="593"/>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 name="T10" fmla="*/ 0 60000 65536"/>
                  <a:gd name="T11" fmla="*/ 0 60000 65536"/>
                  <a:gd name="T12" fmla="*/ 0 60000 65536"/>
                  <a:gd name="T13" fmla="*/ 0 60000 65536"/>
                  <a:gd name="T14" fmla="*/ 0 60000 65536"/>
                  <a:gd name="T15" fmla="*/ 0 w 223"/>
                  <a:gd name="T16" fmla="*/ 0 h 23"/>
                  <a:gd name="T17" fmla="*/ 223 w 223"/>
                  <a:gd name="T18" fmla="*/ 23 h 23"/>
                </a:gdLst>
                <a:ahLst/>
                <a:cxnLst>
                  <a:cxn ang="T10">
                    <a:pos x="T0" y="T1"/>
                  </a:cxn>
                  <a:cxn ang="T11">
                    <a:pos x="T2" y="T3"/>
                  </a:cxn>
                  <a:cxn ang="T12">
                    <a:pos x="T4" y="T5"/>
                  </a:cxn>
                  <a:cxn ang="T13">
                    <a:pos x="T6" y="T7"/>
                  </a:cxn>
                  <a:cxn ang="T14">
                    <a:pos x="T8" y="T9"/>
                  </a:cxn>
                </a:cxnLst>
                <a:rect l="T15" t="T16" r="T17" b="T18"/>
                <a:pathLst>
                  <a:path w="223" h="23">
                    <a:moveTo>
                      <a:pt x="0" y="23"/>
                    </a:moveTo>
                    <a:lnTo>
                      <a:pt x="27" y="0"/>
                    </a:lnTo>
                    <a:lnTo>
                      <a:pt x="196" y="0"/>
                    </a:lnTo>
                    <a:lnTo>
                      <a:pt x="223" y="23"/>
                    </a:lnTo>
                    <a:lnTo>
                      <a:pt x="0" y="23"/>
                    </a:lnTo>
                    <a:close/>
                  </a:path>
                </a:pathLst>
              </a:custGeom>
              <a:solidFill>
                <a:srgbClr val="C9C9B6"/>
              </a:solidFill>
              <a:ln w="9525">
                <a:noFill/>
                <a:round/>
              </a:ln>
            </p:spPr>
            <p:txBody>
              <a:bodyPr/>
              <a:lstStyle/>
              <a:p>
                <a:endParaRPr lang="zh-CN" altLang="en-US"/>
              </a:p>
            </p:txBody>
          </p:sp>
          <p:sp>
            <p:nvSpPr>
              <p:cNvPr id="70848" name="Rectangle 372"/>
              <p:cNvSpPr>
                <a:spLocks noChangeArrowheads="1"/>
              </p:cNvSpPr>
              <p:nvPr/>
            </p:nvSpPr>
            <p:spPr bwMode="auto">
              <a:xfrm>
                <a:off x="1869" y="616"/>
                <a:ext cx="223" cy="175"/>
              </a:xfrm>
              <a:prstGeom prst="rect">
                <a:avLst/>
              </a:prstGeom>
              <a:solidFill>
                <a:srgbClr val="B7B79D"/>
              </a:solidFill>
              <a:ln w="9525">
                <a:noFill/>
                <a:miter lim="800000"/>
              </a:ln>
            </p:spPr>
            <p:txBody>
              <a:bodyPr/>
              <a:lstStyle/>
              <a:p>
                <a:endParaRPr lang="zh-CN" altLang="en-US"/>
              </a:p>
            </p:txBody>
          </p:sp>
          <p:sp>
            <p:nvSpPr>
              <p:cNvPr id="70849" name="Rectangle 373"/>
              <p:cNvSpPr>
                <a:spLocks noChangeArrowheads="1"/>
              </p:cNvSpPr>
              <p:nvPr/>
            </p:nvSpPr>
            <p:spPr bwMode="auto">
              <a:xfrm>
                <a:off x="1823" y="804"/>
                <a:ext cx="314" cy="78"/>
              </a:xfrm>
              <a:prstGeom prst="rect">
                <a:avLst/>
              </a:prstGeom>
              <a:solidFill>
                <a:srgbClr val="B7B79D"/>
              </a:solidFill>
              <a:ln w="9525">
                <a:noFill/>
                <a:miter lim="800000"/>
              </a:ln>
            </p:spPr>
            <p:txBody>
              <a:bodyPr/>
              <a:lstStyle/>
              <a:p>
                <a:endParaRPr lang="zh-CN" altLang="en-US"/>
              </a:p>
            </p:txBody>
          </p:sp>
          <p:sp>
            <p:nvSpPr>
              <p:cNvPr id="70850" name="Rectangle 374"/>
              <p:cNvSpPr>
                <a:spLocks noChangeArrowheads="1"/>
              </p:cNvSpPr>
              <p:nvPr/>
            </p:nvSpPr>
            <p:spPr bwMode="auto">
              <a:xfrm>
                <a:off x="1890" y="637"/>
                <a:ext cx="181" cy="135"/>
              </a:xfrm>
              <a:prstGeom prst="rect">
                <a:avLst/>
              </a:prstGeom>
              <a:solidFill>
                <a:srgbClr val="FFFFFF"/>
              </a:solidFill>
              <a:ln w="9525">
                <a:noFill/>
                <a:miter lim="800000"/>
              </a:ln>
            </p:spPr>
            <p:txBody>
              <a:bodyPr/>
              <a:lstStyle/>
              <a:p>
                <a:endParaRPr lang="zh-CN" altLang="en-US"/>
              </a:p>
            </p:txBody>
          </p:sp>
          <p:sp>
            <p:nvSpPr>
              <p:cNvPr id="70851" name="Line 375"/>
              <p:cNvSpPr>
                <a:spLocks noChangeShapeType="1"/>
              </p:cNvSpPr>
              <p:nvPr/>
            </p:nvSpPr>
            <p:spPr bwMode="auto">
              <a:xfrm flipH="1">
                <a:off x="2038" y="834"/>
                <a:ext cx="75" cy="1"/>
              </a:xfrm>
              <a:prstGeom prst="line">
                <a:avLst/>
              </a:prstGeom>
              <a:noFill/>
              <a:ln w="9525">
                <a:solidFill>
                  <a:srgbClr val="000000"/>
                </a:solidFill>
                <a:round/>
              </a:ln>
            </p:spPr>
            <p:txBody>
              <a:bodyPr/>
              <a:lstStyle/>
              <a:p>
                <a:endParaRPr lang="zh-CN" altLang="en-US"/>
              </a:p>
            </p:txBody>
          </p:sp>
          <p:grpSp>
            <p:nvGrpSpPr>
              <p:cNvPr id="70852" name="Group 376"/>
              <p:cNvGrpSpPr/>
              <p:nvPr/>
            </p:nvGrpSpPr>
            <p:grpSpPr bwMode="auto">
              <a:xfrm>
                <a:off x="1813" y="888"/>
                <a:ext cx="335" cy="51"/>
                <a:chOff x="1813" y="888"/>
                <a:chExt cx="335" cy="51"/>
              </a:xfrm>
            </p:grpSpPr>
            <p:sp>
              <p:nvSpPr>
                <p:cNvPr id="70853" name="Freeform 377"/>
                <p:cNvSpPr/>
                <p:nvPr/>
              </p:nvSpPr>
              <p:spPr bwMode="auto">
                <a:xfrm>
                  <a:off x="1813" y="888"/>
                  <a:ext cx="335" cy="38"/>
                </a:xfrm>
                <a:custGeom>
                  <a:avLst/>
                  <a:gdLst>
                    <a:gd name="T0" fmla="*/ 0 w 335"/>
                    <a:gd name="T1" fmla="*/ 38 h 38"/>
                    <a:gd name="T2" fmla="*/ 39 w 335"/>
                    <a:gd name="T3" fmla="*/ 0 h 38"/>
                    <a:gd name="T4" fmla="*/ 295 w 335"/>
                    <a:gd name="T5" fmla="*/ 0 h 38"/>
                    <a:gd name="T6" fmla="*/ 335 w 335"/>
                    <a:gd name="T7" fmla="*/ 38 h 38"/>
                    <a:gd name="T8" fmla="*/ 0 w 335"/>
                    <a:gd name="T9" fmla="*/ 38 h 38"/>
                    <a:gd name="T10" fmla="*/ 0 60000 65536"/>
                    <a:gd name="T11" fmla="*/ 0 60000 65536"/>
                    <a:gd name="T12" fmla="*/ 0 60000 65536"/>
                    <a:gd name="T13" fmla="*/ 0 60000 65536"/>
                    <a:gd name="T14" fmla="*/ 0 60000 65536"/>
                    <a:gd name="T15" fmla="*/ 0 w 335"/>
                    <a:gd name="T16" fmla="*/ 0 h 38"/>
                    <a:gd name="T17" fmla="*/ 335 w 335"/>
                    <a:gd name="T18" fmla="*/ 38 h 38"/>
                  </a:gdLst>
                  <a:ahLst/>
                  <a:cxnLst>
                    <a:cxn ang="T10">
                      <a:pos x="T0" y="T1"/>
                    </a:cxn>
                    <a:cxn ang="T11">
                      <a:pos x="T2" y="T3"/>
                    </a:cxn>
                    <a:cxn ang="T12">
                      <a:pos x="T4" y="T5"/>
                    </a:cxn>
                    <a:cxn ang="T13">
                      <a:pos x="T6" y="T7"/>
                    </a:cxn>
                    <a:cxn ang="T14">
                      <a:pos x="T8" y="T9"/>
                    </a:cxn>
                  </a:cxnLst>
                  <a:rect l="T15" t="T16" r="T17" b="T18"/>
                  <a:pathLst>
                    <a:path w="335" h="38">
                      <a:moveTo>
                        <a:pt x="0" y="38"/>
                      </a:moveTo>
                      <a:lnTo>
                        <a:pt x="39" y="0"/>
                      </a:lnTo>
                      <a:lnTo>
                        <a:pt x="295" y="0"/>
                      </a:lnTo>
                      <a:lnTo>
                        <a:pt x="335" y="38"/>
                      </a:lnTo>
                      <a:lnTo>
                        <a:pt x="0" y="38"/>
                      </a:lnTo>
                      <a:close/>
                    </a:path>
                  </a:pathLst>
                </a:custGeom>
                <a:solidFill>
                  <a:srgbClr val="C9C9B6"/>
                </a:solidFill>
                <a:ln w="9525">
                  <a:noFill/>
                  <a:round/>
                </a:ln>
              </p:spPr>
              <p:txBody>
                <a:bodyPr/>
                <a:lstStyle/>
                <a:p>
                  <a:endParaRPr lang="zh-CN" altLang="en-US"/>
                </a:p>
              </p:txBody>
            </p:sp>
            <p:sp>
              <p:nvSpPr>
                <p:cNvPr id="70854" name="Freeform 378"/>
                <p:cNvSpPr/>
                <p:nvPr/>
              </p:nvSpPr>
              <p:spPr bwMode="auto">
                <a:xfrm>
                  <a:off x="1813" y="888"/>
                  <a:ext cx="335" cy="38"/>
                </a:xfrm>
                <a:custGeom>
                  <a:avLst/>
                  <a:gdLst>
                    <a:gd name="T0" fmla="*/ 0 w 335"/>
                    <a:gd name="T1" fmla="*/ 38 h 38"/>
                    <a:gd name="T2" fmla="*/ 39 w 335"/>
                    <a:gd name="T3" fmla="*/ 0 h 38"/>
                    <a:gd name="T4" fmla="*/ 295 w 335"/>
                    <a:gd name="T5" fmla="*/ 0 h 38"/>
                    <a:gd name="T6" fmla="*/ 335 w 335"/>
                    <a:gd name="T7" fmla="*/ 38 h 38"/>
                    <a:gd name="T8" fmla="*/ 0 w 335"/>
                    <a:gd name="T9" fmla="*/ 38 h 38"/>
                    <a:gd name="T10" fmla="*/ 0 60000 65536"/>
                    <a:gd name="T11" fmla="*/ 0 60000 65536"/>
                    <a:gd name="T12" fmla="*/ 0 60000 65536"/>
                    <a:gd name="T13" fmla="*/ 0 60000 65536"/>
                    <a:gd name="T14" fmla="*/ 0 60000 65536"/>
                    <a:gd name="T15" fmla="*/ 0 w 335"/>
                    <a:gd name="T16" fmla="*/ 0 h 38"/>
                    <a:gd name="T17" fmla="*/ 335 w 335"/>
                    <a:gd name="T18" fmla="*/ 38 h 38"/>
                  </a:gdLst>
                  <a:ahLst/>
                  <a:cxnLst>
                    <a:cxn ang="T10">
                      <a:pos x="T0" y="T1"/>
                    </a:cxn>
                    <a:cxn ang="T11">
                      <a:pos x="T2" y="T3"/>
                    </a:cxn>
                    <a:cxn ang="T12">
                      <a:pos x="T4" y="T5"/>
                    </a:cxn>
                    <a:cxn ang="T13">
                      <a:pos x="T6" y="T7"/>
                    </a:cxn>
                    <a:cxn ang="T14">
                      <a:pos x="T8" y="T9"/>
                    </a:cxn>
                  </a:cxnLst>
                  <a:rect l="T15" t="T16" r="T17" b="T18"/>
                  <a:pathLst>
                    <a:path w="335" h="38">
                      <a:moveTo>
                        <a:pt x="0" y="38"/>
                      </a:moveTo>
                      <a:lnTo>
                        <a:pt x="39" y="0"/>
                      </a:lnTo>
                      <a:lnTo>
                        <a:pt x="295" y="0"/>
                      </a:lnTo>
                      <a:lnTo>
                        <a:pt x="335" y="38"/>
                      </a:lnTo>
                      <a:lnTo>
                        <a:pt x="0" y="38"/>
                      </a:lnTo>
                      <a:close/>
                    </a:path>
                  </a:pathLst>
                </a:custGeom>
                <a:solidFill>
                  <a:srgbClr val="C9C9B6"/>
                </a:solidFill>
                <a:ln w="9525">
                  <a:noFill/>
                  <a:round/>
                </a:ln>
              </p:spPr>
              <p:txBody>
                <a:bodyPr/>
                <a:lstStyle/>
                <a:p>
                  <a:endParaRPr lang="zh-CN" altLang="en-US"/>
                </a:p>
              </p:txBody>
            </p:sp>
            <p:sp>
              <p:nvSpPr>
                <p:cNvPr id="70855" name="Rectangle 379"/>
                <p:cNvSpPr>
                  <a:spLocks noChangeArrowheads="1"/>
                </p:cNvSpPr>
                <p:nvPr/>
              </p:nvSpPr>
              <p:spPr bwMode="auto">
                <a:xfrm>
                  <a:off x="1815" y="924"/>
                  <a:ext cx="331" cy="15"/>
                </a:xfrm>
                <a:prstGeom prst="rect">
                  <a:avLst/>
                </a:prstGeom>
                <a:solidFill>
                  <a:srgbClr val="BAB79D"/>
                </a:solidFill>
                <a:ln w="9525">
                  <a:noFill/>
                  <a:miter lim="800000"/>
                </a:ln>
              </p:spPr>
              <p:txBody>
                <a:bodyPr/>
                <a:lstStyle/>
                <a:p>
                  <a:endParaRPr lang="zh-CN" altLang="en-US"/>
                </a:p>
              </p:txBody>
            </p:sp>
          </p:grpSp>
        </p:grpSp>
      </p:grpSp>
      <p:sp>
        <p:nvSpPr>
          <p:cNvPr id="70779" name="Line 380"/>
          <p:cNvSpPr>
            <a:spLocks noChangeShapeType="1"/>
          </p:cNvSpPr>
          <p:nvPr/>
        </p:nvSpPr>
        <p:spPr bwMode="auto">
          <a:xfrm>
            <a:off x="6467475" y="1347788"/>
            <a:ext cx="0" cy="777875"/>
          </a:xfrm>
          <a:prstGeom prst="line">
            <a:avLst/>
          </a:prstGeom>
          <a:noFill/>
          <a:ln w="28575">
            <a:solidFill>
              <a:schemeClr val="tx1"/>
            </a:solidFill>
            <a:round/>
          </a:ln>
        </p:spPr>
        <p:txBody>
          <a:bodyPr/>
          <a:lstStyle/>
          <a:p>
            <a:endParaRPr lang="zh-CN" altLang="en-US"/>
          </a:p>
        </p:txBody>
      </p:sp>
      <p:sp>
        <p:nvSpPr>
          <p:cNvPr id="70780" name="Line 381"/>
          <p:cNvSpPr>
            <a:spLocks noChangeShapeType="1"/>
          </p:cNvSpPr>
          <p:nvPr/>
        </p:nvSpPr>
        <p:spPr bwMode="auto">
          <a:xfrm>
            <a:off x="4922838" y="1333500"/>
            <a:ext cx="0" cy="779463"/>
          </a:xfrm>
          <a:prstGeom prst="line">
            <a:avLst/>
          </a:prstGeom>
          <a:noFill/>
          <a:ln w="28575">
            <a:solidFill>
              <a:schemeClr val="tx1"/>
            </a:solidFill>
            <a:round/>
          </a:ln>
        </p:spPr>
        <p:txBody>
          <a:bodyPr/>
          <a:lstStyle/>
          <a:p>
            <a:endParaRPr lang="zh-CN" altLang="en-US"/>
          </a:p>
        </p:txBody>
      </p:sp>
      <p:sp>
        <p:nvSpPr>
          <p:cNvPr id="70781" name="Oval 382"/>
          <p:cNvSpPr>
            <a:spLocks noChangeArrowheads="1"/>
          </p:cNvSpPr>
          <p:nvPr/>
        </p:nvSpPr>
        <p:spPr bwMode="auto">
          <a:xfrm>
            <a:off x="4878388" y="1744663"/>
            <a:ext cx="92075" cy="92075"/>
          </a:xfrm>
          <a:prstGeom prst="ellipse">
            <a:avLst/>
          </a:prstGeom>
          <a:solidFill>
            <a:srgbClr val="FFFFFF"/>
          </a:solidFill>
          <a:ln w="30163">
            <a:solidFill>
              <a:srgbClr val="000000"/>
            </a:solidFill>
            <a:round/>
          </a:ln>
        </p:spPr>
        <p:txBody>
          <a:bodyPr/>
          <a:lstStyle/>
          <a:p>
            <a:endParaRPr lang="zh-CN" altLang="en-US"/>
          </a:p>
        </p:txBody>
      </p:sp>
      <p:grpSp>
        <p:nvGrpSpPr>
          <p:cNvPr id="70782" name="Group 383"/>
          <p:cNvGrpSpPr/>
          <p:nvPr/>
        </p:nvGrpSpPr>
        <p:grpSpPr bwMode="auto">
          <a:xfrm>
            <a:off x="4662488" y="898525"/>
            <a:ext cx="506412" cy="514350"/>
            <a:chOff x="2868" y="593"/>
            <a:chExt cx="343" cy="352"/>
          </a:xfrm>
        </p:grpSpPr>
        <p:grpSp>
          <p:nvGrpSpPr>
            <p:cNvPr id="70816" name="Group 384"/>
            <p:cNvGrpSpPr/>
            <p:nvPr/>
          </p:nvGrpSpPr>
          <p:grpSpPr bwMode="auto">
            <a:xfrm>
              <a:off x="2877" y="599"/>
              <a:ext cx="334" cy="346"/>
              <a:chOff x="2877" y="599"/>
              <a:chExt cx="334" cy="346"/>
            </a:xfrm>
          </p:grpSpPr>
          <p:sp>
            <p:nvSpPr>
              <p:cNvPr id="70830" name="Freeform 385"/>
              <p:cNvSpPr/>
              <p:nvPr/>
            </p:nvSpPr>
            <p:spPr bwMode="auto">
              <a:xfrm>
                <a:off x="2885" y="779"/>
                <a:ext cx="316" cy="33"/>
              </a:xfrm>
              <a:custGeom>
                <a:avLst/>
                <a:gdLst>
                  <a:gd name="T0" fmla="*/ 0 w 316"/>
                  <a:gd name="T1" fmla="*/ 33 h 33"/>
                  <a:gd name="T2" fmla="*/ 37 w 316"/>
                  <a:gd name="T3" fmla="*/ 0 h 33"/>
                  <a:gd name="T4" fmla="*/ 279 w 316"/>
                  <a:gd name="T5" fmla="*/ 0 h 33"/>
                  <a:gd name="T6" fmla="*/ 316 w 316"/>
                  <a:gd name="T7" fmla="*/ 33 h 33"/>
                  <a:gd name="T8" fmla="*/ 0 w 316"/>
                  <a:gd name="T9" fmla="*/ 33 h 33"/>
                  <a:gd name="T10" fmla="*/ 0 60000 65536"/>
                  <a:gd name="T11" fmla="*/ 0 60000 65536"/>
                  <a:gd name="T12" fmla="*/ 0 60000 65536"/>
                  <a:gd name="T13" fmla="*/ 0 60000 65536"/>
                  <a:gd name="T14" fmla="*/ 0 60000 65536"/>
                  <a:gd name="T15" fmla="*/ 0 w 316"/>
                  <a:gd name="T16" fmla="*/ 0 h 33"/>
                  <a:gd name="T17" fmla="*/ 316 w 316"/>
                  <a:gd name="T18" fmla="*/ 33 h 33"/>
                </a:gdLst>
                <a:ahLst/>
                <a:cxnLst>
                  <a:cxn ang="T10">
                    <a:pos x="T0" y="T1"/>
                  </a:cxn>
                  <a:cxn ang="T11">
                    <a:pos x="T2" y="T3"/>
                  </a:cxn>
                  <a:cxn ang="T12">
                    <a:pos x="T4" y="T5"/>
                  </a:cxn>
                  <a:cxn ang="T13">
                    <a:pos x="T6" y="T7"/>
                  </a:cxn>
                  <a:cxn ang="T14">
                    <a:pos x="T8" y="T9"/>
                  </a:cxn>
                </a:cxnLst>
                <a:rect l="T15" t="T16" r="T17" b="T18"/>
                <a:pathLst>
                  <a:path w="316" h="33">
                    <a:moveTo>
                      <a:pt x="0" y="33"/>
                    </a:moveTo>
                    <a:lnTo>
                      <a:pt x="37" y="0"/>
                    </a:lnTo>
                    <a:lnTo>
                      <a:pt x="279" y="0"/>
                    </a:lnTo>
                    <a:lnTo>
                      <a:pt x="316" y="33"/>
                    </a:lnTo>
                    <a:lnTo>
                      <a:pt x="0" y="33"/>
                    </a:lnTo>
                    <a:close/>
                  </a:path>
                </a:pathLst>
              </a:custGeom>
              <a:solidFill>
                <a:srgbClr val="000000"/>
              </a:solidFill>
              <a:ln w="9525">
                <a:noFill/>
                <a:round/>
              </a:ln>
            </p:spPr>
            <p:txBody>
              <a:bodyPr/>
              <a:lstStyle/>
              <a:p>
                <a:endParaRPr lang="zh-CN" altLang="en-US"/>
              </a:p>
            </p:txBody>
          </p:sp>
          <p:sp>
            <p:nvSpPr>
              <p:cNvPr id="70831" name="Freeform 386"/>
              <p:cNvSpPr/>
              <p:nvPr/>
            </p:nvSpPr>
            <p:spPr bwMode="auto">
              <a:xfrm>
                <a:off x="2885" y="779"/>
                <a:ext cx="316" cy="33"/>
              </a:xfrm>
              <a:custGeom>
                <a:avLst/>
                <a:gdLst>
                  <a:gd name="T0" fmla="*/ 0 w 316"/>
                  <a:gd name="T1" fmla="*/ 33 h 33"/>
                  <a:gd name="T2" fmla="*/ 37 w 316"/>
                  <a:gd name="T3" fmla="*/ 0 h 33"/>
                  <a:gd name="T4" fmla="*/ 279 w 316"/>
                  <a:gd name="T5" fmla="*/ 0 h 33"/>
                  <a:gd name="T6" fmla="*/ 316 w 316"/>
                  <a:gd name="T7" fmla="*/ 33 h 33"/>
                  <a:gd name="T8" fmla="*/ 0 w 316"/>
                  <a:gd name="T9" fmla="*/ 33 h 33"/>
                  <a:gd name="T10" fmla="*/ 0 60000 65536"/>
                  <a:gd name="T11" fmla="*/ 0 60000 65536"/>
                  <a:gd name="T12" fmla="*/ 0 60000 65536"/>
                  <a:gd name="T13" fmla="*/ 0 60000 65536"/>
                  <a:gd name="T14" fmla="*/ 0 60000 65536"/>
                  <a:gd name="T15" fmla="*/ 0 w 316"/>
                  <a:gd name="T16" fmla="*/ 0 h 33"/>
                  <a:gd name="T17" fmla="*/ 316 w 316"/>
                  <a:gd name="T18" fmla="*/ 33 h 33"/>
                </a:gdLst>
                <a:ahLst/>
                <a:cxnLst>
                  <a:cxn ang="T10">
                    <a:pos x="T0" y="T1"/>
                  </a:cxn>
                  <a:cxn ang="T11">
                    <a:pos x="T2" y="T3"/>
                  </a:cxn>
                  <a:cxn ang="T12">
                    <a:pos x="T4" y="T5"/>
                  </a:cxn>
                  <a:cxn ang="T13">
                    <a:pos x="T6" y="T7"/>
                  </a:cxn>
                  <a:cxn ang="T14">
                    <a:pos x="T8" y="T9"/>
                  </a:cxn>
                </a:cxnLst>
                <a:rect l="T15" t="T16" r="T17" b="T18"/>
                <a:pathLst>
                  <a:path w="316" h="33">
                    <a:moveTo>
                      <a:pt x="0" y="33"/>
                    </a:moveTo>
                    <a:lnTo>
                      <a:pt x="37" y="0"/>
                    </a:lnTo>
                    <a:lnTo>
                      <a:pt x="279" y="0"/>
                    </a:lnTo>
                    <a:lnTo>
                      <a:pt x="316" y="33"/>
                    </a:lnTo>
                    <a:lnTo>
                      <a:pt x="0" y="33"/>
                    </a:lnTo>
                    <a:close/>
                  </a:path>
                </a:pathLst>
              </a:custGeom>
              <a:solidFill>
                <a:srgbClr val="000000"/>
              </a:solidFill>
              <a:ln w="9525">
                <a:noFill/>
                <a:round/>
              </a:ln>
            </p:spPr>
            <p:txBody>
              <a:bodyPr/>
              <a:lstStyle/>
              <a:p>
                <a:endParaRPr lang="zh-CN" altLang="en-US"/>
              </a:p>
            </p:txBody>
          </p:sp>
          <p:sp>
            <p:nvSpPr>
              <p:cNvPr id="70832" name="Freeform 387"/>
              <p:cNvSpPr/>
              <p:nvPr/>
            </p:nvSpPr>
            <p:spPr bwMode="auto">
              <a:xfrm>
                <a:off x="2932" y="599"/>
                <a:ext cx="223" cy="23"/>
              </a:xfrm>
              <a:custGeom>
                <a:avLst/>
                <a:gdLst>
                  <a:gd name="T0" fmla="*/ 0 w 223"/>
                  <a:gd name="T1" fmla="*/ 23 h 23"/>
                  <a:gd name="T2" fmla="*/ 27 w 223"/>
                  <a:gd name="T3" fmla="*/ 0 h 23"/>
                  <a:gd name="T4" fmla="*/ 197 w 223"/>
                  <a:gd name="T5" fmla="*/ 0 h 23"/>
                  <a:gd name="T6" fmla="*/ 223 w 223"/>
                  <a:gd name="T7" fmla="*/ 23 h 23"/>
                  <a:gd name="T8" fmla="*/ 0 w 223"/>
                  <a:gd name="T9" fmla="*/ 23 h 23"/>
                  <a:gd name="T10" fmla="*/ 0 60000 65536"/>
                  <a:gd name="T11" fmla="*/ 0 60000 65536"/>
                  <a:gd name="T12" fmla="*/ 0 60000 65536"/>
                  <a:gd name="T13" fmla="*/ 0 60000 65536"/>
                  <a:gd name="T14" fmla="*/ 0 60000 65536"/>
                  <a:gd name="T15" fmla="*/ 0 w 223"/>
                  <a:gd name="T16" fmla="*/ 0 h 23"/>
                  <a:gd name="T17" fmla="*/ 223 w 223"/>
                  <a:gd name="T18" fmla="*/ 23 h 23"/>
                </a:gdLst>
                <a:ahLst/>
                <a:cxnLst>
                  <a:cxn ang="T10">
                    <a:pos x="T0" y="T1"/>
                  </a:cxn>
                  <a:cxn ang="T11">
                    <a:pos x="T2" y="T3"/>
                  </a:cxn>
                  <a:cxn ang="T12">
                    <a:pos x="T4" y="T5"/>
                  </a:cxn>
                  <a:cxn ang="T13">
                    <a:pos x="T6" y="T7"/>
                  </a:cxn>
                  <a:cxn ang="T14">
                    <a:pos x="T8" y="T9"/>
                  </a:cxn>
                </a:cxnLst>
                <a:rect l="T15" t="T16" r="T17" b="T18"/>
                <a:pathLst>
                  <a:path w="223" h="23">
                    <a:moveTo>
                      <a:pt x="0" y="23"/>
                    </a:moveTo>
                    <a:lnTo>
                      <a:pt x="27" y="0"/>
                    </a:lnTo>
                    <a:lnTo>
                      <a:pt x="197" y="0"/>
                    </a:lnTo>
                    <a:lnTo>
                      <a:pt x="223" y="23"/>
                    </a:lnTo>
                    <a:lnTo>
                      <a:pt x="0" y="23"/>
                    </a:lnTo>
                    <a:close/>
                  </a:path>
                </a:pathLst>
              </a:custGeom>
              <a:solidFill>
                <a:srgbClr val="000000"/>
              </a:solidFill>
              <a:ln w="9525">
                <a:noFill/>
                <a:round/>
              </a:ln>
            </p:spPr>
            <p:txBody>
              <a:bodyPr/>
              <a:lstStyle/>
              <a:p>
                <a:endParaRPr lang="zh-CN" altLang="en-US"/>
              </a:p>
            </p:txBody>
          </p:sp>
          <p:sp>
            <p:nvSpPr>
              <p:cNvPr id="70833" name="Freeform 388"/>
              <p:cNvSpPr/>
              <p:nvPr/>
            </p:nvSpPr>
            <p:spPr bwMode="auto">
              <a:xfrm>
                <a:off x="2932" y="599"/>
                <a:ext cx="223" cy="23"/>
              </a:xfrm>
              <a:custGeom>
                <a:avLst/>
                <a:gdLst>
                  <a:gd name="T0" fmla="*/ 0 w 223"/>
                  <a:gd name="T1" fmla="*/ 23 h 23"/>
                  <a:gd name="T2" fmla="*/ 27 w 223"/>
                  <a:gd name="T3" fmla="*/ 0 h 23"/>
                  <a:gd name="T4" fmla="*/ 197 w 223"/>
                  <a:gd name="T5" fmla="*/ 0 h 23"/>
                  <a:gd name="T6" fmla="*/ 223 w 223"/>
                  <a:gd name="T7" fmla="*/ 23 h 23"/>
                  <a:gd name="T8" fmla="*/ 0 w 223"/>
                  <a:gd name="T9" fmla="*/ 23 h 23"/>
                  <a:gd name="T10" fmla="*/ 0 60000 65536"/>
                  <a:gd name="T11" fmla="*/ 0 60000 65536"/>
                  <a:gd name="T12" fmla="*/ 0 60000 65536"/>
                  <a:gd name="T13" fmla="*/ 0 60000 65536"/>
                  <a:gd name="T14" fmla="*/ 0 60000 65536"/>
                  <a:gd name="T15" fmla="*/ 0 w 223"/>
                  <a:gd name="T16" fmla="*/ 0 h 23"/>
                  <a:gd name="T17" fmla="*/ 223 w 223"/>
                  <a:gd name="T18" fmla="*/ 23 h 23"/>
                </a:gdLst>
                <a:ahLst/>
                <a:cxnLst>
                  <a:cxn ang="T10">
                    <a:pos x="T0" y="T1"/>
                  </a:cxn>
                  <a:cxn ang="T11">
                    <a:pos x="T2" y="T3"/>
                  </a:cxn>
                  <a:cxn ang="T12">
                    <a:pos x="T4" y="T5"/>
                  </a:cxn>
                  <a:cxn ang="T13">
                    <a:pos x="T6" y="T7"/>
                  </a:cxn>
                  <a:cxn ang="T14">
                    <a:pos x="T8" y="T9"/>
                  </a:cxn>
                </a:cxnLst>
                <a:rect l="T15" t="T16" r="T17" b="T18"/>
                <a:pathLst>
                  <a:path w="223" h="23">
                    <a:moveTo>
                      <a:pt x="0" y="23"/>
                    </a:moveTo>
                    <a:lnTo>
                      <a:pt x="27" y="0"/>
                    </a:lnTo>
                    <a:lnTo>
                      <a:pt x="197" y="0"/>
                    </a:lnTo>
                    <a:lnTo>
                      <a:pt x="223" y="23"/>
                    </a:lnTo>
                    <a:lnTo>
                      <a:pt x="0" y="23"/>
                    </a:lnTo>
                    <a:close/>
                  </a:path>
                </a:pathLst>
              </a:custGeom>
              <a:solidFill>
                <a:srgbClr val="000000"/>
              </a:solidFill>
              <a:ln w="9525">
                <a:noFill/>
                <a:round/>
              </a:ln>
            </p:spPr>
            <p:txBody>
              <a:bodyPr/>
              <a:lstStyle/>
              <a:p>
                <a:endParaRPr lang="zh-CN" altLang="en-US"/>
              </a:p>
            </p:txBody>
          </p:sp>
          <p:sp>
            <p:nvSpPr>
              <p:cNvPr id="70834" name="Rectangle 389"/>
              <p:cNvSpPr>
                <a:spLocks noChangeArrowheads="1"/>
              </p:cNvSpPr>
              <p:nvPr/>
            </p:nvSpPr>
            <p:spPr bwMode="auto">
              <a:xfrm>
                <a:off x="2932" y="622"/>
                <a:ext cx="223" cy="176"/>
              </a:xfrm>
              <a:prstGeom prst="rect">
                <a:avLst/>
              </a:prstGeom>
              <a:solidFill>
                <a:srgbClr val="000000"/>
              </a:solidFill>
              <a:ln w="9525">
                <a:noFill/>
                <a:miter lim="800000"/>
              </a:ln>
            </p:spPr>
            <p:txBody>
              <a:bodyPr/>
              <a:lstStyle/>
              <a:p>
                <a:endParaRPr lang="zh-CN" altLang="en-US"/>
              </a:p>
            </p:txBody>
          </p:sp>
          <p:sp>
            <p:nvSpPr>
              <p:cNvPr id="70835" name="Rectangle 390"/>
              <p:cNvSpPr>
                <a:spLocks noChangeArrowheads="1"/>
              </p:cNvSpPr>
              <p:nvPr/>
            </p:nvSpPr>
            <p:spPr bwMode="auto">
              <a:xfrm>
                <a:off x="2887" y="810"/>
                <a:ext cx="314" cy="78"/>
              </a:xfrm>
              <a:prstGeom prst="rect">
                <a:avLst/>
              </a:prstGeom>
              <a:solidFill>
                <a:srgbClr val="000000"/>
              </a:solidFill>
              <a:ln w="9525">
                <a:noFill/>
                <a:miter lim="800000"/>
              </a:ln>
            </p:spPr>
            <p:txBody>
              <a:bodyPr/>
              <a:lstStyle/>
              <a:p>
                <a:endParaRPr lang="zh-CN" altLang="en-US"/>
              </a:p>
            </p:txBody>
          </p:sp>
          <p:sp>
            <p:nvSpPr>
              <p:cNvPr id="70836" name="Rectangle 391"/>
              <p:cNvSpPr>
                <a:spLocks noChangeArrowheads="1"/>
              </p:cNvSpPr>
              <p:nvPr/>
            </p:nvSpPr>
            <p:spPr bwMode="auto">
              <a:xfrm>
                <a:off x="2953" y="644"/>
                <a:ext cx="182" cy="135"/>
              </a:xfrm>
              <a:prstGeom prst="rect">
                <a:avLst/>
              </a:prstGeom>
              <a:solidFill>
                <a:srgbClr val="000000"/>
              </a:solidFill>
              <a:ln w="9525">
                <a:noFill/>
                <a:miter lim="800000"/>
              </a:ln>
            </p:spPr>
            <p:txBody>
              <a:bodyPr/>
              <a:lstStyle/>
              <a:p>
                <a:endParaRPr lang="zh-CN" altLang="en-US"/>
              </a:p>
            </p:txBody>
          </p:sp>
          <p:sp>
            <p:nvSpPr>
              <p:cNvPr id="70837" name="Line 392"/>
              <p:cNvSpPr>
                <a:spLocks noChangeShapeType="1"/>
              </p:cNvSpPr>
              <p:nvPr/>
            </p:nvSpPr>
            <p:spPr bwMode="auto">
              <a:xfrm flipH="1">
                <a:off x="3102" y="840"/>
                <a:ext cx="74" cy="1"/>
              </a:xfrm>
              <a:prstGeom prst="line">
                <a:avLst/>
              </a:prstGeom>
              <a:noFill/>
              <a:ln w="9525">
                <a:solidFill>
                  <a:srgbClr val="000000"/>
                </a:solidFill>
                <a:round/>
              </a:ln>
            </p:spPr>
            <p:txBody>
              <a:bodyPr/>
              <a:lstStyle/>
              <a:p>
                <a:endParaRPr lang="zh-CN" altLang="en-US"/>
              </a:p>
            </p:txBody>
          </p:sp>
          <p:grpSp>
            <p:nvGrpSpPr>
              <p:cNvPr id="70838" name="Group 393"/>
              <p:cNvGrpSpPr/>
              <p:nvPr/>
            </p:nvGrpSpPr>
            <p:grpSpPr bwMode="auto">
              <a:xfrm>
                <a:off x="2877" y="895"/>
                <a:ext cx="334" cy="50"/>
                <a:chOff x="2877" y="895"/>
                <a:chExt cx="334" cy="50"/>
              </a:xfrm>
            </p:grpSpPr>
            <p:sp>
              <p:nvSpPr>
                <p:cNvPr id="70839" name="Freeform 394"/>
                <p:cNvSpPr/>
                <p:nvPr/>
              </p:nvSpPr>
              <p:spPr bwMode="auto">
                <a:xfrm>
                  <a:off x="2877" y="895"/>
                  <a:ext cx="334" cy="38"/>
                </a:xfrm>
                <a:custGeom>
                  <a:avLst/>
                  <a:gdLst>
                    <a:gd name="T0" fmla="*/ 0 w 334"/>
                    <a:gd name="T1" fmla="*/ 38 h 38"/>
                    <a:gd name="T2" fmla="*/ 39 w 334"/>
                    <a:gd name="T3" fmla="*/ 0 h 38"/>
                    <a:gd name="T4" fmla="*/ 295 w 334"/>
                    <a:gd name="T5" fmla="*/ 0 h 38"/>
                    <a:gd name="T6" fmla="*/ 334 w 334"/>
                    <a:gd name="T7" fmla="*/ 38 h 38"/>
                    <a:gd name="T8" fmla="*/ 0 w 334"/>
                    <a:gd name="T9" fmla="*/ 38 h 38"/>
                    <a:gd name="T10" fmla="*/ 0 60000 65536"/>
                    <a:gd name="T11" fmla="*/ 0 60000 65536"/>
                    <a:gd name="T12" fmla="*/ 0 60000 65536"/>
                    <a:gd name="T13" fmla="*/ 0 60000 65536"/>
                    <a:gd name="T14" fmla="*/ 0 60000 65536"/>
                    <a:gd name="T15" fmla="*/ 0 w 334"/>
                    <a:gd name="T16" fmla="*/ 0 h 38"/>
                    <a:gd name="T17" fmla="*/ 334 w 334"/>
                    <a:gd name="T18" fmla="*/ 38 h 38"/>
                  </a:gdLst>
                  <a:ahLst/>
                  <a:cxnLst>
                    <a:cxn ang="T10">
                      <a:pos x="T0" y="T1"/>
                    </a:cxn>
                    <a:cxn ang="T11">
                      <a:pos x="T2" y="T3"/>
                    </a:cxn>
                    <a:cxn ang="T12">
                      <a:pos x="T4" y="T5"/>
                    </a:cxn>
                    <a:cxn ang="T13">
                      <a:pos x="T6" y="T7"/>
                    </a:cxn>
                    <a:cxn ang="T14">
                      <a:pos x="T8" y="T9"/>
                    </a:cxn>
                  </a:cxnLst>
                  <a:rect l="T15" t="T16" r="T17" b="T18"/>
                  <a:pathLst>
                    <a:path w="334" h="38">
                      <a:moveTo>
                        <a:pt x="0" y="38"/>
                      </a:moveTo>
                      <a:lnTo>
                        <a:pt x="39" y="0"/>
                      </a:lnTo>
                      <a:lnTo>
                        <a:pt x="295" y="0"/>
                      </a:lnTo>
                      <a:lnTo>
                        <a:pt x="334" y="38"/>
                      </a:lnTo>
                      <a:lnTo>
                        <a:pt x="0" y="38"/>
                      </a:lnTo>
                      <a:close/>
                    </a:path>
                  </a:pathLst>
                </a:custGeom>
                <a:solidFill>
                  <a:srgbClr val="000000"/>
                </a:solidFill>
                <a:ln w="9525">
                  <a:noFill/>
                  <a:round/>
                </a:ln>
              </p:spPr>
              <p:txBody>
                <a:bodyPr/>
                <a:lstStyle/>
                <a:p>
                  <a:endParaRPr lang="zh-CN" altLang="en-US"/>
                </a:p>
              </p:txBody>
            </p:sp>
            <p:sp>
              <p:nvSpPr>
                <p:cNvPr id="70840" name="Freeform 395"/>
                <p:cNvSpPr/>
                <p:nvPr/>
              </p:nvSpPr>
              <p:spPr bwMode="auto">
                <a:xfrm>
                  <a:off x="2877" y="895"/>
                  <a:ext cx="334" cy="38"/>
                </a:xfrm>
                <a:custGeom>
                  <a:avLst/>
                  <a:gdLst>
                    <a:gd name="T0" fmla="*/ 0 w 334"/>
                    <a:gd name="T1" fmla="*/ 38 h 38"/>
                    <a:gd name="T2" fmla="*/ 39 w 334"/>
                    <a:gd name="T3" fmla="*/ 0 h 38"/>
                    <a:gd name="T4" fmla="*/ 295 w 334"/>
                    <a:gd name="T5" fmla="*/ 0 h 38"/>
                    <a:gd name="T6" fmla="*/ 334 w 334"/>
                    <a:gd name="T7" fmla="*/ 38 h 38"/>
                    <a:gd name="T8" fmla="*/ 0 w 334"/>
                    <a:gd name="T9" fmla="*/ 38 h 38"/>
                    <a:gd name="T10" fmla="*/ 0 60000 65536"/>
                    <a:gd name="T11" fmla="*/ 0 60000 65536"/>
                    <a:gd name="T12" fmla="*/ 0 60000 65536"/>
                    <a:gd name="T13" fmla="*/ 0 60000 65536"/>
                    <a:gd name="T14" fmla="*/ 0 60000 65536"/>
                    <a:gd name="T15" fmla="*/ 0 w 334"/>
                    <a:gd name="T16" fmla="*/ 0 h 38"/>
                    <a:gd name="T17" fmla="*/ 334 w 334"/>
                    <a:gd name="T18" fmla="*/ 38 h 38"/>
                  </a:gdLst>
                  <a:ahLst/>
                  <a:cxnLst>
                    <a:cxn ang="T10">
                      <a:pos x="T0" y="T1"/>
                    </a:cxn>
                    <a:cxn ang="T11">
                      <a:pos x="T2" y="T3"/>
                    </a:cxn>
                    <a:cxn ang="T12">
                      <a:pos x="T4" y="T5"/>
                    </a:cxn>
                    <a:cxn ang="T13">
                      <a:pos x="T6" y="T7"/>
                    </a:cxn>
                    <a:cxn ang="T14">
                      <a:pos x="T8" y="T9"/>
                    </a:cxn>
                  </a:cxnLst>
                  <a:rect l="T15" t="T16" r="T17" b="T18"/>
                  <a:pathLst>
                    <a:path w="334" h="38">
                      <a:moveTo>
                        <a:pt x="0" y="38"/>
                      </a:moveTo>
                      <a:lnTo>
                        <a:pt x="39" y="0"/>
                      </a:lnTo>
                      <a:lnTo>
                        <a:pt x="295" y="0"/>
                      </a:lnTo>
                      <a:lnTo>
                        <a:pt x="334" y="38"/>
                      </a:lnTo>
                      <a:lnTo>
                        <a:pt x="0" y="38"/>
                      </a:lnTo>
                      <a:close/>
                    </a:path>
                  </a:pathLst>
                </a:custGeom>
                <a:solidFill>
                  <a:srgbClr val="000000"/>
                </a:solidFill>
                <a:ln w="9525">
                  <a:noFill/>
                  <a:round/>
                </a:ln>
              </p:spPr>
              <p:txBody>
                <a:bodyPr/>
                <a:lstStyle/>
                <a:p>
                  <a:endParaRPr lang="zh-CN" altLang="en-US"/>
                </a:p>
              </p:txBody>
            </p:sp>
            <p:sp>
              <p:nvSpPr>
                <p:cNvPr id="70841" name="Rectangle 396"/>
                <p:cNvSpPr>
                  <a:spLocks noChangeArrowheads="1"/>
                </p:cNvSpPr>
                <p:nvPr/>
              </p:nvSpPr>
              <p:spPr bwMode="auto">
                <a:xfrm>
                  <a:off x="2879" y="931"/>
                  <a:ext cx="330" cy="14"/>
                </a:xfrm>
                <a:prstGeom prst="rect">
                  <a:avLst/>
                </a:prstGeom>
                <a:solidFill>
                  <a:srgbClr val="000000"/>
                </a:solidFill>
                <a:ln w="9525">
                  <a:noFill/>
                  <a:miter lim="800000"/>
                </a:ln>
              </p:spPr>
              <p:txBody>
                <a:bodyPr/>
                <a:lstStyle/>
                <a:p>
                  <a:endParaRPr lang="zh-CN" altLang="en-US"/>
                </a:p>
              </p:txBody>
            </p:sp>
          </p:grpSp>
        </p:grpSp>
        <p:grpSp>
          <p:nvGrpSpPr>
            <p:cNvPr id="70817" name="Group 397"/>
            <p:cNvGrpSpPr/>
            <p:nvPr/>
          </p:nvGrpSpPr>
          <p:grpSpPr bwMode="auto">
            <a:xfrm>
              <a:off x="2868" y="593"/>
              <a:ext cx="335" cy="346"/>
              <a:chOff x="2868" y="593"/>
              <a:chExt cx="335" cy="346"/>
            </a:xfrm>
          </p:grpSpPr>
          <p:sp>
            <p:nvSpPr>
              <p:cNvPr id="70818" name="Freeform 398"/>
              <p:cNvSpPr/>
              <p:nvPr/>
            </p:nvSpPr>
            <p:spPr bwMode="auto">
              <a:xfrm>
                <a:off x="2877" y="772"/>
                <a:ext cx="316" cy="34"/>
              </a:xfrm>
              <a:custGeom>
                <a:avLst/>
                <a:gdLst>
                  <a:gd name="T0" fmla="*/ 0 w 316"/>
                  <a:gd name="T1" fmla="*/ 34 h 34"/>
                  <a:gd name="T2" fmla="*/ 37 w 316"/>
                  <a:gd name="T3" fmla="*/ 0 h 34"/>
                  <a:gd name="T4" fmla="*/ 278 w 316"/>
                  <a:gd name="T5" fmla="*/ 0 h 34"/>
                  <a:gd name="T6" fmla="*/ 316 w 316"/>
                  <a:gd name="T7" fmla="*/ 34 h 34"/>
                  <a:gd name="T8" fmla="*/ 0 w 316"/>
                  <a:gd name="T9" fmla="*/ 34 h 34"/>
                  <a:gd name="T10" fmla="*/ 0 60000 65536"/>
                  <a:gd name="T11" fmla="*/ 0 60000 65536"/>
                  <a:gd name="T12" fmla="*/ 0 60000 65536"/>
                  <a:gd name="T13" fmla="*/ 0 60000 65536"/>
                  <a:gd name="T14" fmla="*/ 0 60000 65536"/>
                  <a:gd name="T15" fmla="*/ 0 w 316"/>
                  <a:gd name="T16" fmla="*/ 0 h 34"/>
                  <a:gd name="T17" fmla="*/ 316 w 316"/>
                  <a:gd name="T18" fmla="*/ 34 h 34"/>
                </a:gdLst>
                <a:ahLst/>
                <a:cxnLst>
                  <a:cxn ang="T10">
                    <a:pos x="T0" y="T1"/>
                  </a:cxn>
                  <a:cxn ang="T11">
                    <a:pos x="T2" y="T3"/>
                  </a:cxn>
                  <a:cxn ang="T12">
                    <a:pos x="T4" y="T5"/>
                  </a:cxn>
                  <a:cxn ang="T13">
                    <a:pos x="T6" y="T7"/>
                  </a:cxn>
                  <a:cxn ang="T14">
                    <a:pos x="T8" y="T9"/>
                  </a:cxn>
                </a:cxnLst>
                <a:rect l="T15" t="T16" r="T17" b="T18"/>
                <a:pathLst>
                  <a:path w="316" h="34">
                    <a:moveTo>
                      <a:pt x="0" y="34"/>
                    </a:moveTo>
                    <a:lnTo>
                      <a:pt x="37" y="0"/>
                    </a:lnTo>
                    <a:lnTo>
                      <a:pt x="278" y="0"/>
                    </a:lnTo>
                    <a:lnTo>
                      <a:pt x="316" y="34"/>
                    </a:lnTo>
                    <a:lnTo>
                      <a:pt x="0" y="34"/>
                    </a:lnTo>
                    <a:close/>
                  </a:path>
                </a:pathLst>
              </a:custGeom>
              <a:solidFill>
                <a:srgbClr val="C9C9B6"/>
              </a:solidFill>
              <a:ln w="9525">
                <a:noFill/>
                <a:round/>
              </a:ln>
            </p:spPr>
            <p:txBody>
              <a:bodyPr/>
              <a:lstStyle/>
              <a:p>
                <a:endParaRPr lang="zh-CN" altLang="en-US"/>
              </a:p>
            </p:txBody>
          </p:sp>
          <p:sp>
            <p:nvSpPr>
              <p:cNvPr id="70819" name="Freeform 399"/>
              <p:cNvSpPr/>
              <p:nvPr/>
            </p:nvSpPr>
            <p:spPr bwMode="auto">
              <a:xfrm>
                <a:off x="2877" y="772"/>
                <a:ext cx="316" cy="34"/>
              </a:xfrm>
              <a:custGeom>
                <a:avLst/>
                <a:gdLst>
                  <a:gd name="T0" fmla="*/ 0 w 316"/>
                  <a:gd name="T1" fmla="*/ 34 h 34"/>
                  <a:gd name="T2" fmla="*/ 37 w 316"/>
                  <a:gd name="T3" fmla="*/ 0 h 34"/>
                  <a:gd name="T4" fmla="*/ 278 w 316"/>
                  <a:gd name="T5" fmla="*/ 0 h 34"/>
                  <a:gd name="T6" fmla="*/ 316 w 316"/>
                  <a:gd name="T7" fmla="*/ 34 h 34"/>
                  <a:gd name="T8" fmla="*/ 0 w 316"/>
                  <a:gd name="T9" fmla="*/ 34 h 34"/>
                  <a:gd name="T10" fmla="*/ 0 60000 65536"/>
                  <a:gd name="T11" fmla="*/ 0 60000 65536"/>
                  <a:gd name="T12" fmla="*/ 0 60000 65536"/>
                  <a:gd name="T13" fmla="*/ 0 60000 65536"/>
                  <a:gd name="T14" fmla="*/ 0 60000 65536"/>
                  <a:gd name="T15" fmla="*/ 0 w 316"/>
                  <a:gd name="T16" fmla="*/ 0 h 34"/>
                  <a:gd name="T17" fmla="*/ 316 w 316"/>
                  <a:gd name="T18" fmla="*/ 34 h 34"/>
                </a:gdLst>
                <a:ahLst/>
                <a:cxnLst>
                  <a:cxn ang="T10">
                    <a:pos x="T0" y="T1"/>
                  </a:cxn>
                  <a:cxn ang="T11">
                    <a:pos x="T2" y="T3"/>
                  </a:cxn>
                  <a:cxn ang="T12">
                    <a:pos x="T4" y="T5"/>
                  </a:cxn>
                  <a:cxn ang="T13">
                    <a:pos x="T6" y="T7"/>
                  </a:cxn>
                  <a:cxn ang="T14">
                    <a:pos x="T8" y="T9"/>
                  </a:cxn>
                </a:cxnLst>
                <a:rect l="T15" t="T16" r="T17" b="T18"/>
                <a:pathLst>
                  <a:path w="316" h="34">
                    <a:moveTo>
                      <a:pt x="0" y="34"/>
                    </a:moveTo>
                    <a:lnTo>
                      <a:pt x="37" y="0"/>
                    </a:lnTo>
                    <a:lnTo>
                      <a:pt x="278" y="0"/>
                    </a:lnTo>
                    <a:lnTo>
                      <a:pt x="316" y="34"/>
                    </a:lnTo>
                    <a:lnTo>
                      <a:pt x="0" y="34"/>
                    </a:lnTo>
                    <a:close/>
                  </a:path>
                </a:pathLst>
              </a:custGeom>
              <a:solidFill>
                <a:srgbClr val="C9C9B6"/>
              </a:solidFill>
              <a:ln w="9525">
                <a:noFill/>
                <a:round/>
              </a:ln>
            </p:spPr>
            <p:txBody>
              <a:bodyPr/>
              <a:lstStyle/>
              <a:p>
                <a:endParaRPr lang="zh-CN" altLang="en-US"/>
              </a:p>
            </p:txBody>
          </p:sp>
          <p:sp>
            <p:nvSpPr>
              <p:cNvPr id="70820" name="Freeform 400"/>
              <p:cNvSpPr/>
              <p:nvPr/>
            </p:nvSpPr>
            <p:spPr bwMode="auto">
              <a:xfrm>
                <a:off x="2924" y="593"/>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 name="T10" fmla="*/ 0 60000 65536"/>
                  <a:gd name="T11" fmla="*/ 0 60000 65536"/>
                  <a:gd name="T12" fmla="*/ 0 60000 65536"/>
                  <a:gd name="T13" fmla="*/ 0 60000 65536"/>
                  <a:gd name="T14" fmla="*/ 0 60000 65536"/>
                  <a:gd name="T15" fmla="*/ 0 w 223"/>
                  <a:gd name="T16" fmla="*/ 0 h 23"/>
                  <a:gd name="T17" fmla="*/ 223 w 223"/>
                  <a:gd name="T18" fmla="*/ 23 h 23"/>
                </a:gdLst>
                <a:ahLst/>
                <a:cxnLst>
                  <a:cxn ang="T10">
                    <a:pos x="T0" y="T1"/>
                  </a:cxn>
                  <a:cxn ang="T11">
                    <a:pos x="T2" y="T3"/>
                  </a:cxn>
                  <a:cxn ang="T12">
                    <a:pos x="T4" y="T5"/>
                  </a:cxn>
                  <a:cxn ang="T13">
                    <a:pos x="T6" y="T7"/>
                  </a:cxn>
                  <a:cxn ang="T14">
                    <a:pos x="T8" y="T9"/>
                  </a:cxn>
                </a:cxnLst>
                <a:rect l="T15" t="T16" r="T17" b="T18"/>
                <a:pathLst>
                  <a:path w="223" h="23">
                    <a:moveTo>
                      <a:pt x="0" y="23"/>
                    </a:moveTo>
                    <a:lnTo>
                      <a:pt x="27" y="0"/>
                    </a:lnTo>
                    <a:lnTo>
                      <a:pt x="196" y="0"/>
                    </a:lnTo>
                    <a:lnTo>
                      <a:pt x="223" y="23"/>
                    </a:lnTo>
                    <a:lnTo>
                      <a:pt x="0" y="23"/>
                    </a:lnTo>
                    <a:close/>
                  </a:path>
                </a:pathLst>
              </a:custGeom>
              <a:solidFill>
                <a:srgbClr val="C9C9B6"/>
              </a:solidFill>
              <a:ln w="9525">
                <a:noFill/>
                <a:round/>
              </a:ln>
            </p:spPr>
            <p:txBody>
              <a:bodyPr/>
              <a:lstStyle/>
              <a:p>
                <a:endParaRPr lang="zh-CN" altLang="en-US"/>
              </a:p>
            </p:txBody>
          </p:sp>
          <p:sp>
            <p:nvSpPr>
              <p:cNvPr id="70821" name="Freeform 401"/>
              <p:cNvSpPr/>
              <p:nvPr/>
            </p:nvSpPr>
            <p:spPr bwMode="auto">
              <a:xfrm>
                <a:off x="2924" y="593"/>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 name="T10" fmla="*/ 0 60000 65536"/>
                  <a:gd name="T11" fmla="*/ 0 60000 65536"/>
                  <a:gd name="T12" fmla="*/ 0 60000 65536"/>
                  <a:gd name="T13" fmla="*/ 0 60000 65536"/>
                  <a:gd name="T14" fmla="*/ 0 60000 65536"/>
                  <a:gd name="T15" fmla="*/ 0 w 223"/>
                  <a:gd name="T16" fmla="*/ 0 h 23"/>
                  <a:gd name="T17" fmla="*/ 223 w 223"/>
                  <a:gd name="T18" fmla="*/ 23 h 23"/>
                </a:gdLst>
                <a:ahLst/>
                <a:cxnLst>
                  <a:cxn ang="T10">
                    <a:pos x="T0" y="T1"/>
                  </a:cxn>
                  <a:cxn ang="T11">
                    <a:pos x="T2" y="T3"/>
                  </a:cxn>
                  <a:cxn ang="T12">
                    <a:pos x="T4" y="T5"/>
                  </a:cxn>
                  <a:cxn ang="T13">
                    <a:pos x="T6" y="T7"/>
                  </a:cxn>
                  <a:cxn ang="T14">
                    <a:pos x="T8" y="T9"/>
                  </a:cxn>
                </a:cxnLst>
                <a:rect l="T15" t="T16" r="T17" b="T18"/>
                <a:pathLst>
                  <a:path w="223" h="23">
                    <a:moveTo>
                      <a:pt x="0" y="23"/>
                    </a:moveTo>
                    <a:lnTo>
                      <a:pt x="27" y="0"/>
                    </a:lnTo>
                    <a:lnTo>
                      <a:pt x="196" y="0"/>
                    </a:lnTo>
                    <a:lnTo>
                      <a:pt x="223" y="23"/>
                    </a:lnTo>
                    <a:lnTo>
                      <a:pt x="0" y="23"/>
                    </a:lnTo>
                    <a:close/>
                  </a:path>
                </a:pathLst>
              </a:custGeom>
              <a:solidFill>
                <a:srgbClr val="C9C9B6"/>
              </a:solidFill>
              <a:ln w="9525">
                <a:noFill/>
                <a:round/>
              </a:ln>
            </p:spPr>
            <p:txBody>
              <a:bodyPr/>
              <a:lstStyle/>
              <a:p>
                <a:endParaRPr lang="zh-CN" altLang="en-US"/>
              </a:p>
            </p:txBody>
          </p:sp>
          <p:sp>
            <p:nvSpPr>
              <p:cNvPr id="70822" name="Rectangle 402"/>
              <p:cNvSpPr>
                <a:spLocks noChangeArrowheads="1"/>
              </p:cNvSpPr>
              <p:nvPr/>
            </p:nvSpPr>
            <p:spPr bwMode="auto">
              <a:xfrm>
                <a:off x="2924" y="616"/>
                <a:ext cx="223" cy="175"/>
              </a:xfrm>
              <a:prstGeom prst="rect">
                <a:avLst/>
              </a:prstGeom>
              <a:solidFill>
                <a:srgbClr val="B7B79D"/>
              </a:solidFill>
              <a:ln w="9525">
                <a:noFill/>
                <a:miter lim="800000"/>
              </a:ln>
            </p:spPr>
            <p:txBody>
              <a:bodyPr/>
              <a:lstStyle/>
              <a:p>
                <a:endParaRPr lang="zh-CN" altLang="en-US"/>
              </a:p>
            </p:txBody>
          </p:sp>
          <p:sp>
            <p:nvSpPr>
              <p:cNvPr id="70823" name="Rectangle 403"/>
              <p:cNvSpPr>
                <a:spLocks noChangeArrowheads="1"/>
              </p:cNvSpPr>
              <p:nvPr/>
            </p:nvSpPr>
            <p:spPr bwMode="auto">
              <a:xfrm>
                <a:off x="2879" y="804"/>
                <a:ext cx="314" cy="78"/>
              </a:xfrm>
              <a:prstGeom prst="rect">
                <a:avLst/>
              </a:prstGeom>
              <a:solidFill>
                <a:srgbClr val="B7B79D"/>
              </a:solidFill>
              <a:ln w="9525">
                <a:noFill/>
                <a:miter lim="800000"/>
              </a:ln>
            </p:spPr>
            <p:txBody>
              <a:bodyPr/>
              <a:lstStyle/>
              <a:p>
                <a:endParaRPr lang="zh-CN" altLang="en-US"/>
              </a:p>
            </p:txBody>
          </p:sp>
          <p:sp>
            <p:nvSpPr>
              <p:cNvPr id="70824" name="Rectangle 404"/>
              <p:cNvSpPr>
                <a:spLocks noChangeArrowheads="1"/>
              </p:cNvSpPr>
              <p:nvPr/>
            </p:nvSpPr>
            <p:spPr bwMode="auto">
              <a:xfrm>
                <a:off x="2945" y="637"/>
                <a:ext cx="182" cy="135"/>
              </a:xfrm>
              <a:prstGeom prst="rect">
                <a:avLst/>
              </a:prstGeom>
              <a:solidFill>
                <a:srgbClr val="FFFFFF"/>
              </a:solidFill>
              <a:ln w="9525">
                <a:noFill/>
                <a:miter lim="800000"/>
              </a:ln>
            </p:spPr>
            <p:txBody>
              <a:bodyPr/>
              <a:lstStyle/>
              <a:p>
                <a:endParaRPr lang="zh-CN" altLang="en-US"/>
              </a:p>
            </p:txBody>
          </p:sp>
          <p:sp>
            <p:nvSpPr>
              <p:cNvPr id="70825" name="Line 405"/>
              <p:cNvSpPr>
                <a:spLocks noChangeShapeType="1"/>
              </p:cNvSpPr>
              <p:nvPr/>
            </p:nvSpPr>
            <p:spPr bwMode="auto">
              <a:xfrm flipH="1">
                <a:off x="3094" y="834"/>
                <a:ext cx="74" cy="1"/>
              </a:xfrm>
              <a:prstGeom prst="line">
                <a:avLst/>
              </a:prstGeom>
              <a:noFill/>
              <a:ln w="9525">
                <a:solidFill>
                  <a:srgbClr val="000000"/>
                </a:solidFill>
                <a:round/>
              </a:ln>
            </p:spPr>
            <p:txBody>
              <a:bodyPr/>
              <a:lstStyle/>
              <a:p>
                <a:endParaRPr lang="zh-CN" altLang="en-US"/>
              </a:p>
            </p:txBody>
          </p:sp>
          <p:grpSp>
            <p:nvGrpSpPr>
              <p:cNvPr id="70826" name="Group 406"/>
              <p:cNvGrpSpPr/>
              <p:nvPr/>
            </p:nvGrpSpPr>
            <p:grpSpPr bwMode="auto">
              <a:xfrm>
                <a:off x="2868" y="888"/>
                <a:ext cx="335" cy="51"/>
                <a:chOff x="2868" y="888"/>
                <a:chExt cx="335" cy="51"/>
              </a:xfrm>
            </p:grpSpPr>
            <p:sp>
              <p:nvSpPr>
                <p:cNvPr id="70827" name="Freeform 407"/>
                <p:cNvSpPr/>
                <p:nvPr/>
              </p:nvSpPr>
              <p:spPr bwMode="auto">
                <a:xfrm>
                  <a:off x="2868" y="888"/>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 name="T10" fmla="*/ 0 60000 65536"/>
                    <a:gd name="T11" fmla="*/ 0 60000 65536"/>
                    <a:gd name="T12" fmla="*/ 0 60000 65536"/>
                    <a:gd name="T13" fmla="*/ 0 60000 65536"/>
                    <a:gd name="T14" fmla="*/ 0 60000 65536"/>
                    <a:gd name="T15" fmla="*/ 0 w 335"/>
                    <a:gd name="T16" fmla="*/ 0 h 38"/>
                    <a:gd name="T17" fmla="*/ 335 w 335"/>
                    <a:gd name="T18" fmla="*/ 38 h 38"/>
                  </a:gdLst>
                  <a:ahLst/>
                  <a:cxnLst>
                    <a:cxn ang="T10">
                      <a:pos x="T0" y="T1"/>
                    </a:cxn>
                    <a:cxn ang="T11">
                      <a:pos x="T2" y="T3"/>
                    </a:cxn>
                    <a:cxn ang="T12">
                      <a:pos x="T4" y="T5"/>
                    </a:cxn>
                    <a:cxn ang="T13">
                      <a:pos x="T6" y="T7"/>
                    </a:cxn>
                    <a:cxn ang="T14">
                      <a:pos x="T8" y="T9"/>
                    </a:cxn>
                  </a:cxnLst>
                  <a:rect l="T15" t="T16" r="T17" b="T18"/>
                  <a:pathLst>
                    <a:path w="335" h="38">
                      <a:moveTo>
                        <a:pt x="0" y="38"/>
                      </a:moveTo>
                      <a:lnTo>
                        <a:pt x="40" y="0"/>
                      </a:lnTo>
                      <a:lnTo>
                        <a:pt x="296" y="0"/>
                      </a:lnTo>
                      <a:lnTo>
                        <a:pt x="335" y="38"/>
                      </a:lnTo>
                      <a:lnTo>
                        <a:pt x="0" y="38"/>
                      </a:lnTo>
                      <a:close/>
                    </a:path>
                  </a:pathLst>
                </a:custGeom>
                <a:solidFill>
                  <a:srgbClr val="C9C9B6"/>
                </a:solidFill>
                <a:ln w="9525">
                  <a:noFill/>
                  <a:round/>
                </a:ln>
              </p:spPr>
              <p:txBody>
                <a:bodyPr/>
                <a:lstStyle/>
                <a:p>
                  <a:endParaRPr lang="zh-CN" altLang="en-US"/>
                </a:p>
              </p:txBody>
            </p:sp>
            <p:sp>
              <p:nvSpPr>
                <p:cNvPr id="70828" name="Freeform 408"/>
                <p:cNvSpPr/>
                <p:nvPr/>
              </p:nvSpPr>
              <p:spPr bwMode="auto">
                <a:xfrm>
                  <a:off x="2868" y="888"/>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 name="T10" fmla="*/ 0 60000 65536"/>
                    <a:gd name="T11" fmla="*/ 0 60000 65536"/>
                    <a:gd name="T12" fmla="*/ 0 60000 65536"/>
                    <a:gd name="T13" fmla="*/ 0 60000 65536"/>
                    <a:gd name="T14" fmla="*/ 0 60000 65536"/>
                    <a:gd name="T15" fmla="*/ 0 w 335"/>
                    <a:gd name="T16" fmla="*/ 0 h 38"/>
                    <a:gd name="T17" fmla="*/ 335 w 335"/>
                    <a:gd name="T18" fmla="*/ 38 h 38"/>
                  </a:gdLst>
                  <a:ahLst/>
                  <a:cxnLst>
                    <a:cxn ang="T10">
                      <a:pos x="T0" y="T1"/>
                    </a:cxn>
                    <a:cxn ang="T11">
                      <a:pos x="T2" y="T3"/>
                    </a:cxn>
                    <a:cxn ang="T12">
                      <a:pos x="T4" y="T5"/>
                    </a:cxn>
                    <a:cxn ang="T13">
                      <a:pos x="T6" y="T7"/>
                    </a:cxn>
                    <a:cxn ang="T14">
                      <a:pos x="T8" y="T9"/>
                    </a:cxn>
                  </a:cxnLst>
                  <a:rect l="T15" t="T16" r="T17" b="T18"/>
                  <a:pathLst>
                    <a:path w="335" h="38">
                      <a:moveTo>
                        <a:pt x="0" y="38"/>
                      </a:moveTo>
                      <a:lnTo>
                        <a:pt x="40" y="0"/>
                      </a:lnTo>
                      <a:lnTo>
                        <a:pt x="296" y="0"/>
                      </a:lnTo>
                      <a:lnTo>
                        <a:pt x="335" y="38"/>
                      </a:lnTo>
                      <a:lnTo>
                        <a:pt x="0" y="38"/>
                      </a:lnTo>
                      <a:close/>
                    </a:path>
                  </a:pathLst>
                </a:custGeom>
                <a:solidFill>
                  <a:srgbClr val="C9C9B6"/>
                </a:solidFill>
                <a:ln w="9525">
                  <a:noFill/>
                  <a:round/>
                </a:ln>
              </p:spPr>
              <p:txBody>
                <a:bodyPr/>
                <a:lstStyle/>
                <a:p>
                  <a:endParaRPr lang="zh-CN" altLang="en-US"/>
                </a:p>
              </p:txBody>
            </p:sp>
            <p:sp>
              <p:nvSpPr>
                <p:cNvPr id="70829" name="Rectangle 409"/>
                <p:cNvSpPr>
                  <a:spLocks noChangeArrowheads="1"/>
                </p:cNvSpPr>
                <p:nvPr/>
              </p:nvSpPr>
              <p:spPr bwMode="auto">
                <a:xfrm>
                  <a:off x="2870" y="924"/>
                  <a:ext cx="331" cy="15"/>
                </a:xfrm>
                <a:prstGeom prst="rect">
                  <a:avLst/>
                </a:prstGeom>
                <a:solidFill>
                  <a:srgbClr val="BAB79D"/>
                </a:solidFill>
                <a:ln w="9525">
                  <a:noFill/>
                  <a:miter lim="800000"/>
                </a:ln>
              </p:spPr>
              <p:txBody>
                <a:bodyPr/>
                <a:lstStyle/>
                <a:p>
                  <a:endParaRPr lang="zh-CN" altLang="en-US"/>
                </a:p>
              </p:txBody>
            </p:sp>
          </p:grpSp>
        </p:grpSp>
      </p:grpSp>
      <p:sp>
        <p:nvSpPr>
          <p:cNvPr id="70783" name="Oval 410"/>
          <p:cNvSpPr>
            <a:spLocks noChangeArrowheads="1"/>
          </p:cNvSpPr>
          <p:nvPr/>
        </p:nvSpPr>
        <p:spPr bwMode="auto">
          <a:xfrm>
            <a:off x="6423025" y="1744663"/>
            <a:ext cx="93663" cy="92075"/>
          </a:xfrm>
          <a:prstGeom prst="ellipse">
            <a:avLst/>
          </a:prstGeom>
          <a:solidFill>
            <a:srgbClr val="FFFFFF"/>
          </a:solidFill>
          <a:ln w="30163">
            <a:solidFill>
              <a:srgbClr val="000000"/>
            </a:solidFill>
            <a:round/>
          </a:ln>
        </p:spPr>
        <p:txBody>
          <a:bodyPr/>
          <a:lstStyle/>
          <a:p>
            <a:endParaRPr lang="zh-CN" altLang="en-US"/>
          </a:p>
        </p:txBody>
      </p:sp>
      <p:grpSp>
        <p:nvGrpSpPr>
          <p:cNvPr id="70784" name="Group 411"/>
          <p:cNvGrpSpPr/>
          <p:nvPr/>
        </p:nvGrpSpPr>
        <p:grpSpPr bwMode="auto">
          <a:xfrm>
            <a:off x="6207125" y="898525"/>
            <a:ext cx="506413" cy="514350"/>
            <a:chOff x="3915" y="593"/>
            <a:chExt cx="343" cy="352"/>
          </a:xfrm>
        </p:grpSpPr>
        <p:grpSp>
          <p:nvGrpSpPr>
            <p:cNvPr id="70790" name="Group 412"/>
            <p:cNvGrpSpPr/>
            <p:nvPr/>
          </p:nvGrpSpPr>
          <p:grpSpPr bwMode="auto">
            <a:xfrm>
              <a:off x="3924" y="599"/>
              <a:ext cx="334" cy="346"/>
              <a:chOff x="3924" y="599"/>
              <a:chExt cx="334" cy="346"/>
            </a:xfrm>
          </p:grpSpPr>
          <p:sp>
            <p:nvSpPr>
              <p:cNvPr id="70804" name="Freeform 413"/>
              <p:cNvSpPr/>
              <p:nvPr/>
            </p:nvSpPr>
            <p:spPr bwMode="auto">
              <a:xfrm>
                <a:off x="3932" y="779"/>
                <a:ext cx="316" cy="33"/>
              </a:xfrm>
              <a:custGeom>
                <a:avLst/>
                <a:gdLst>
                  <a:gd name="T0" fmla="*/ 0 w 316"/>
                  <a:gd name="T1" fmla="*/ 33 h 33"/>
                  <a:gd name="T2" fmla="*/ 37 w 316"/>
                  <a:gd name="T3" fmla="*/ 0 h 33"/>
                  <a:gd name="T4" fmla="*/ 279 w 316"/>
                  <a:gd name="T5" fmla="*/ 0 h 33"/>
                  <a:gd name="T6" fmla="*/ 316 w 316"/>
                  <a:gd name="T7" fmla="*/ 33 h 33"/>
                  <a:gd name="T8" fmla="*/ 0 w 316"/>
                  <a:gd name="T9" fmla="*/ 33 h 33"/>
                  <a:gd name="T10" fmla="*/ 0 60000 65536"/>
                  <a:gd name="T11" fmla="*/ 0 60000 65536"/>
                  <a:gd name="T12" fmla="*/ 0 60000 65536"/>
                  <a:gd name="T13" fmla="*/ 0 60000 65536"/>
                  <a:gd name="T14" fmla="*/ 0 60000 65536"/>
                  <a:gd name="T15" fmla="*/ 0 w 316"/>
                  <a:gd name="T16" fmla="*/ 0 h 33"/>
                  <a:gd name="T17" fmla="*/ 316 w 316"/>
                  <a:gd name="T18" fmla="*/ 33 h 33"/>
                </a:gdLst>
                <a:ahLst/>
                <a:cxnLst>
                  <a:cxn ang="T10">
                    <a:pos x="T0" y="T1"/>
                  </a:cxn>
                  <a:cxn ang="T11">
                    <a:pos x="T2" y="T3"/>
                  </a:cxn>
                  <a:cxn ang="T12">
                    <a:pos x="T4" y="T5"/>
                  </a:cxn>
                  <a:cxn ang="T13">
                    <a:pos x="T6" y="T7"/>
                  </a:cxn>
                  <a:cxn ang="T14">
                    <a:pos x="T8" y="T9"/>
                  </a:cxn>
                </a:cxnLst>
                <a:rect l="T15" t="T16" r="T17" b="T18"/>
                <a:pathLst>
                  <a:path w="316" h="33">
                    <a:moveTo>
                      <a:pt x="0" y="33"/>
                    </a:moveTo>
                    <a:lnTo>
                      <a:pt x="37" y="0"/>
                    </a:lnTo>
                    <a:lnTo>
                      <a:pt x="279" y="0"/>
                    </a:lnTo>
                    <a:lnTo>
                      <a:pt x="316" y="33"/>
                    </a:lnTo>
                    <a:lnTo>
                      <a:pt x="0" y="33"/>
                    </a:lnTo>
                    <a:close/>
                  </a:path>
                </a:pathLst>
              </a:custGeom>
              <a:solidFill>
                <a:srgbClr val="000000"/>
              </a:solidFill>
              <a:ln w="9525">
                <a:noFill/>
                <a:round/>
              </a:ln>
            </p:spPr>
            <p:txBody>
              <a:bodyPr/>
              <a:lstStyle/>
              <a:p>
                <a:endParaRPr lang="zh-CN" altLang="en-US"/>
              </a:p>
            </p:txBody>
          </p:sp>
          <p:sp>
            <p:nvSpPr>
              <p:cNvPr id="70805" name="Freeform 414"/>
              <p:cNvSpPr/>
              <p:nvPr/>
            </p:nvSpPr>
            <p:spPr bwMode="auto">
              <a:xfrm>
                <a:off x="3932" y="779"/>
                <a:ext cx="316" cy="33"/>
              </a:xfrm>
              <a:custGeom>
                <a:avLst/>
                <a:gdLst>
                  <a:gd name="T0" fmla="*/ 0 w 316"/>
                  <a:gd name="T1" fmla="*/ 33 h 33"/>
                  <a:gd name="T2" fmla="*/ 37 w 316"/>
                  <a:gd name="T3" fmla="*/ 0 h 33"/>
                  <a:gd name="T4" fmla="*/ 279 w 316"/>
                  <a:gd name="T5" fmla="*/ 0 h 33"/>
                  <a:gd name="T6" fmla="*/ 316 w 316"/>
                  <a:gd name="T7" fmla="*/ 33 h 33"/>
                  <a:gd name="T8" fmla="*/ 0 w 316"/>
                  <a:gd name="T9" fmla="*/ 33 h 33"/>
                  <a:gd name="T10" fmla="*/ 0 60000 65536"/>
                  <a:gd name="T11" fmla="*/ 0 60000 65536"/>
                  <a:gd name="T12" fmla="*/ 0 60000 65536"/>
                  <a:gd name="T13" fmla="*/ 0 60000 65536"/>
                  <a:gd name="T14" fmla="*/ 0 60000 65536"/>
                  <a:gd name="T15" fmla="*/ 0 w 316"/>
                  <a:gd name="T16" fmla="*/ 0 h 33"/>
                  <a:gd name="T17" fmla="*/ 316 w 316"/>
                  <a:gd name="T18" fmla="*/ 33 h 33"/>
                </a:gdLst>
                <a:ahLst/>
                <a:cxnLst>
                  <a:cxn ang="T10">
                    <a:pos x="T0" y="T1"/>
                  </a:cxn>
                  <a:cxn ang="T11">
                    <a:pos x="T2" y="T3"/>
                  </a:cxn>
                  <a:cxn ang="T12">
                    <a:pos x="T4" y="T5"/>
                  </a:cxn>
                  <a:cxn ang="T13">
                    <a:pos x="T6" y="T7"/>
                  </a:cxn>
                  <a:cxn ang="T14">
                    <a:pos x="T8" y="T9"/>
                  </a:cxn>
                </a:cxnLst>
                <a:rect l="T15" t="T16" r="T17" b="T18"/>
                <a:pathLst>
                  <a:path w="316" h="33">
                    <a:moveTo>
                      <a:pt x="0" y="33"/>
                    </a:moveTo>
                    <a:lnTo>
                      <a:pt x="37" y="0"/>
                    </a:lnTo>
                    <a:lnTo>
                      <a:pt x="279" y="0"/>
                    </a:lnTo>
                    <a:lnTo>
                      <a:pt x="316" y="33"/>
                    </a:lnTo>
                    <a:lnTo>
                      <a:pt x="0" y="33"/>
                    </a:lnTo>
                    <a:close/>
                  </a:path>
                </a:pathLst>
              </a:custGeom>
              <a:solidFill>
                <a:srgbClr val="000000"/>
              </a:solidFill>
              <a:ln w="9525">
                <a:noFill/>
                <a:round/>
              </a:ln>
            </p:spPr>
            <p:txBody>
              <a:bodyPr/>
              <a:lstStyle/>
              <a:p>
                <a:endParaRPr lang="zh-CN" altLang="en-US"/>
              </a:p>
            </p:txBody>
          </p:sp>
          <p:sp>
            <p:nvSpPr>
              <p:cNvPr id="70806" name="Freeform 415"/>
              <p:cNvSpPr/>
              <p:nvPr/>
            </p:nvSpPr>
            <p:spPr bwMode="auto">
              <a:xfrm>
                <a:off x="3979" y="599"/>
                <a:ext cx="223" cy="23"/>
              </a:xfrm>
              <a:custGeom>
                <a:avLst/>
                <a:gdLst>
                  <a:gd name="T0" fmla="*/ 0 w 223"/>
                  <a:gd name="T1" fmla="*/ 23 h 23"/>
                  <a:gd name="T2" fmla="*/ 27 w 223"/>
                  <a:gd name="T3" fmla="*/ 0 h 23"/>
                  <a:gd name="T4" fmla="*/ 197 w 223"/>
                  <a:gd name="T5" fmla="*/ 0 h 23"/>
                  <a:gd name="T6" fmla="*/ 223 w 223"/>
                  <a:gd name="T7" fmla="*/ 23 h 23"/>
                  <a:gd name="T8" fmla="*/ 0 w 223"/>
                  <a:gd name="T9" fmla="*/ 23 h 23"/>
                  <a:gd name="T10" fmla="*/ 0 60000 65536"/>
                  <a:gd name="T11" fmla="*/ 0 60000 65536"/>
                  <a:gd name="T12" fmla="*/ 0 60000 65536"/>
                  <a:gd name="T13" fmla="*/ 0 60000 65536"/>
                  <a:gd name="T14" fmla="*/ 0 60000 65536"/>
                  <a:gd name="T15" fmla="*/ 0 w 223"/>
                  <a:gd name="T16" fmla="*/ 0 h 23"/>
                  <a:gd name="T17" fmla="*/ 223 w 223"/>
                  <a:gd name="T18" fmla="*/ 23 h 23"/>
                </a:gdLst>
                <a:ahLst/>
                <a:cxnLst>
                  <a:cxn ang="T10">
                    <a:pos x="T0" y="T1"/>
                  </a:cxn>
                  <a:cxn ang="T11">
                    <a:pos x="T2" y="T3"/>
                  </a:cxn>
                  <a:cxn ang="T12">
                    <a:pos x="T4" y="T5"/>
                  </a:cxn>
                  <a:cxn ang="T13">
                    <a:pos x="T6" y="T7"/>
                  </a:cxn>
                  <a:cxn ang="T14">
                    <a:pos x="T8" y="T9"/>
                  </a:cxn>
                </a:cxnLst>
                <a:rect l="T15" t="T16" r="T17" b="T18"/>
                <a:pathLst>
                  <a:path w="223" h="23">
                    <a:moveTo>
                      <a:pt x="0" y="23"/>
                    </a:moveTo>
                    <a:lnTo>
                      <a:pt x="27" y="0"/>
                    </a:lnTo>
                    <a:lnTo>
                      <a:pt x="197" y="0"/>
                    </a:lnTo>
                    <a:lnTo>
                      <a:pt x="223" y="23"/>
                    </a:lnTo>
                    <a:lnTo>
                      <a:pt x="0" y="23"/>
                    </a:lnTo>
                    <a:close/>
                  </a:path>
                </a:pathLst>
              </a:custGeom>
              <a:solidFill>
                <a:srgbClr val="000000"/>
              </a:solidFill>
              <a:ln w="9525">
                <a:noFill/>
                <a:round/>
              </a:ln>
            </p:spPr>
            <p:txBody>
              <a:bodyPr/>
              <a:lstStyle/>
              <a:p>
                <a:endParaRPr lang="zh-CN" altLang="en-US"/>
              </a:p>
            </p:txBody>
          </p:sp>
          <p:sp>
            <p:nvSpPr>
              <p:cNvPr id="70807" name="Freeform 416"/>
              <p:cNvSpPr/>
              <p:nvPr/>
            </p:nvSpPr>
            <p:spPr bwMode="auto">
              <a:xfrm>
                <a:off x="3979" y="599"/>
                <a:ext cx="223" cy="23"/>
              </a:xfrm>
              <a:custGeom>
                <a:avLst/>
                <a:gdLst>
                  <a:gd name="T0" fmla="*/ 0 w 223"/>
                  <a:gd name="T1" fmla="*/ 23 h 23"/>
                  <a:gd name="T2" fmla="*/ 27 w 223"/>
                  <a:gd name="T3" fmla="*/ 0 h 23"/>
                  <a:gd name="T4" fmla="*/ 197 w 223"/>
                  <a:gd name="T5" fmla="*/ 0 h 23"/>
                  <a:gd name="T6" fmla="*/ 223 w 223"/>
                  <a:gd name="T7" fmla="*/ 23 h 23"/>
                  <a:gd name="T8" fmla="*/ 0 w 223"/>
                  <a:gd name="T9" fmla="*/ 23 h 23"/>
                  <a:gd name="T10" fmla="*/ 0 60000 65536"/>
                  <a:gd name="T11" fmla="*/ 0 60000 65536"/>
                  <a:gd name="T12" fmla="*/ 0 60000 65536"/>
                  <a:gd name="T13" fmla="*/ 0 60000 65536"/>
                  <a:gd name="T14" fmla="*/ 0 60000 65536"/>
                  <a:gd name="T15" fmla="*/ 0 w 223"/>
                  <a:gd name="T16" fmla="*/ 0 h 23"/>
                  <a:gd name="T17" fmla="*/ 223 w 223"/>
                  <a:gd name="T18" fmla="*/ 23 h 23"/>
                </a:gdLst>
                <a:ahLst/>
                <a:cxnLst>
                  <a:cxn ang="T10">
                    <a:pos x="T0" y="T1"/>
                  </a:cxn>
                  <a:cxn ang="T11">
                    <a:pos x="T2" y="T3"/>
                  </a:cxn>
                  <a:cxn ang="T12">
                    <a:pos x="T4" y="T5"/>
                  </a:cxn>
                  <a:cxn ang="T13">
                    <a:pos x="T6" y="T7"/>
                  </a:cxn>
                  <a:cxn ang="T14">
                    <a:pos x="T8" y="T9"/>
                  </a:cxn>
                </a:cxnLst>
                <a:rect l="T15" t="T16" r="T17" b="T18"/>
                <a:pathLst>
                  <a:path w="223" h="23">
                    <a:moveTo>
                      <a:pt x="0" y="23"/>
                    </a:moveTo>
                    <a:lnTo>
                      <a:pt x="27" y="0"/>
                    </a:lnTo>
                    <a:lnTo>
                      <a:pt x="197" y="0"/>
                    </a:lnTo>
                    <a:lnTo>
                      <a:pt x="223" y="23"/>
                    </a:lnTo>
                    <a:lnTo>
                      <a:pt x="0" y="23"/>
                    </a:lnTo>
                    <a:close/>
                  </a:path>
                </a:pathLst>
              </a:custGeom>
              <a:solidFill>
                <a:srgbClr val="000000"/>
              </a:solidFill>
              <a:ln w="9525">
                <a:noFill/>
                <a:round/>
              </a:ln>
            </p:spPr>
            <p:txBody>
              <a:bodyPr/>
              <a:lstStyle/>
              <a:p>
                <a:endParaRPr lang="zh-CN" altLang="en-US"/>
              </a:p>
            </p:txBody>
          </p:sp>
          <p:sp>
            <p:nvSpPr>
              <p:cNvPr id="70808" name="Rectangle 417"/>
              <p:cNvSpPr>
                <a:spLocks noChangeArrowheads="1"/>
              </p:cNvSpPr>
              <p:nvPr/>
            </p:nvSpPr>
            <p:spPr bwMode="auto">
              <a:xfrm>
                <a:off x="3979" y="622"/>
                <a:ext cx="223" cy="176"/>
              </a:xfrm>
              <a:prstGeom prst="rect">
                <a:avLst/>
              </a:prstGeom>
              <a:solidFill>
                <a:srgbClr val="000000"/>
              </a:solidFill>
              <a:ln w="9525">
                <a:noFill/>
                <a:miter lim="800000"/>
              </a:ln>
            </p:spPr>
            <p:txBody>
              <a:bodyPr/>
              <a:lstStyle/>
              <a:p>
                <a:endParaRPr lang="zh-CN" altLang="en-US"/>
              </a:p>
            </p:txBody>
          </p:sp>
          <p:sp>
            <p:nvSpPr>
              <p:cNvPr id="70809" name="Rectangle 418"/>
              <p:cNvSpPr>
                <a:spLocks noChangeArrowheads="1"/>
              </p:cNvSpPr>
              <p:nvPr/>
            </p:nvSpPr>
            <p:spPr bwMode="auto">
              <a:xfrm>
                <a:off x="3934" y="810"/>
                <a:ext cx="314" cy="78"/>
              </a:xfrm>
              <a:prstGeom prst="rect">
                <a:avLst/>
              </a:prstGeom>
              <a:solidFill>
                <a:srgbClr val="000000"/>
              </a:solidFill>
              <a:ln w="9525">
                <a:noFill/>
                <a:miter lim="800000"/>
              </a:ln>
            </p:spPr>
            <p:txBody>
              <a:bodyPr/>
              <a:lstStyle/>
              <a:p>
                <a:endParaRPr lang="zh-CN" altLang="en-US"/>
              </a:p>
            </p:txBody>
          </p:sp>
          <p:sp>
            <p:nvSpPr>
              <p:cNvPr id="70810" name="Rectangle 419"/>
              <p:cNvSpPr>
                <a:spLocks noChangeArrowheads="1"/>
              </p:cNvSpPr>
              <p:nvPr/>
            </p:nvSpPr>
            <p:spPr bwMode="auto">
              <a:xfrm>
                <a:off x="4000" y="644"/>
                <a:ext cx="182" cy="135"/>
              </a:xfrm>
              <a:prstGeom prst="rect">
                <a:avLst/>
              </a:prstGeom>
              <a:solidFill>
                <a:srgbClr val="000000"/>
              </a:solidFill>
              <a:ln w="9525">
                <a:noFill/>
                <a:miter lim="800000"/>
              </a:ln>
            </p:spPr>
            <p:txBody>
              <a:bodyPr/>
              <a:lstStyle/>
              <a:p>
                <a:endParaRPr lang="zh-CN" altLang="en-US"/>
              </a:p>
            </p:txBody>
          </p:sp>
          <p:sp>
            <p:nvSpPr>
              <p:cNvPr id="70811" name="Line 420"/>
              <p:cNvSpPr>
                <a:spLocks noChangeShapeType="1"/>
              </p:cNvSpPr>
              <p:nvPr/>
            </p:nvSpPr>
            <p:spPr bwMode="auto">
              <a:xfrm flipH="1">
                <a:off x="4149" y="840"/>
                <a:ext cx="74" cy="1"/>
              </a:xfrm>
              <a:prstGeom prst="line">
                <a:avLst/>
              </a:prstGeom>
              <a:noFill/>
              <a:ln w="9525">
                <a:solidFill>
                  <a:srgbClr val="000000"/>
                </a:solidFill>
                <a:round/>
              </a:ln>
            </p:spPr>
            <p:txBody>
              <a:bodyPr/>
              <a:lstStyle/>
              <a:p>
                <a:endParaRPr lang="zh-CN" altLang="en-US"/>
              </a:p>
            </p:txBody>
          </p:sp>
          <p:grpSp>
            <p:nvGrpSpPr>
              <p:cNvPr id="70812" name="Group 421"/>
              <p:cNvGrpSpPr/>
              <p:nvPr/>
            </p:nvGrpSpPr>
            <p:grpSpPr bwMode="auto">
              <a:xfrm>
                <a:off x="3924" y="895"/>
                <a:ext cx="334" cy="50"/>
                <a:chOff x="3924" y="895"/>
                <a:chExt cx="334" cy="50"/>
              </a:xfrm>
            </p:grpSpPr>
            <p:sp>
              <p:nvSpPr>
                <p:cNvPr id="70813" name="Freeform 422"/>
                <p:cNvSpPr/>
                <p:nvPr/>
              </p:nvSpPr>
              <p:spPr bwMode="auto">
                <a:xfrm>
                  <a:off x="3924" y="895"/>
                  <a:ext cx="334" cy="38"/>
                </a:xfrm>
                <a:custGeom>
                  <a:avLst/>
                  <a:gdLst>
                    <a:gd name="T0" fmla="*/ 0 w 334"/>
                    <a:gd name="T1" fmla="*/ 38 h 38"/>
                    <a:gd name="T2" fmla="*/ 39 w 334"/>
                    <a:gd name="T3" fmla="*/ 0 h 38"/>
                    <a:gd name="T4" fmla="*/ 295 w 334"/>
                    <a:gd name="T5" fmla="*/ 0 h 38"/>
                    <a:gd name="T6" fmla="*/ 334 w 334"/>
                    <a:gd name="T7" fmla="*/ 38 h 38"/>
                    <a:gd name="T8" fmla="*/ 0 w 334"/>
                    <a:gd name="T9" fmla="*/ 38 h 38"/>
                    <a:gd name="T10" fmla="*/ 0 60000 65536"/>
                    <a:gd name="T11" fmla="*/ 0 60000 65536"/>
                    <a:gd name="T12" fmla="*/ 0 60000 65536"/>
                    <a:gd name="T13" fmla="*/ 0 60000 65536"/>
                    <a:gd name="T14" fmla="*/ 0 60000 65536"/>
                    <a:gd name="T15" fmla="*/ 0 w 334"/>
                    <a:gd name="T16" fmla="*/ 0 h 38"/>
                    <a:gd name="T17" fmla="*/ 334 w 334"/>
                    <a:gd name="T18" fmla="*/ 38 h 38"/>
                  </a:gdLst>
                  <a:ahLst/>
                  <a:cxnLst>
                    <a:cxn ang="T10">
                      <a:pos x="T0" y="T1"/>
                    </a:cxn>
                    <a:cxn ang="T11">
                      <a:pos x="T2" y="T3"/>
                    </a:cxn>
                    <a:cxn ang="T12">
                      <a:pos x="T4" y="T5"/>
                    </a:cxn>
                    <a:cxn ang="T13">
                      <a:pos x="T6" y="T7"/>
                    </a:cxn>
                    <a:cxn ang="T14">
                      <a:pos x="T8" y="T9"/>
                    </a:cxn>
                  </a:cxnLst>
                  <a:rect l="T15" t="T16" r="T17" b="T18"/>
                  <a:pathLst>
                    <a:path w="334" h="38">
                      <a:moveTo>
                        <a:pt x="0" y="38"/>
                      </a:moveTo>
                      <a:lnTo>
                        <a:pt x="39" y="0"/>
                      </a:lnTo>
                      <a:lnTo>
                        <a:pt x="295" y="0"/>
                      </a:lnTo>
                      <a:lnTo>
                        <a:pt x="334" y="38"/>
                      </a:lnTo>
                      <a:lnTo>
                        <a:pt x="0" y="38"/>
                      </a:lnTo>
                      <a:close/>
                    </a:path>
                  </a:pathLst>
                </a:custGeom>
                <a:solidFill>
                  <a:srgbClr val="000000"/>
                </a:solidFill>
                <a:ln w="9525">
                  <a:noFill/>
                  <a:round/>
                </a:ln>
              </p:spPr>
              <p:txBody>
                <a:bodyPr/>
                <a:lstStyle/>
                <a:p>
                  <a:endParaRPr lang="zh-CN" altLang="en-US"/>
                </a:p>
              </p:txBody>
            </p:sp>
            <p:sp>
              <p:nvSpPr>
                <p:cNvPr id="70814" name="Freeform 423"/>
                <p:cNvSpPr/>
                <p:nvPr/>
              </p:nvSpPr>
              <p:spPr bwMode="auto">
                <a:xfrm>
                  <a:off x="3924" y="895"/>
                  <a:ext cx="334" cy="38"/>
                </a:xfrm>
                <a:custGeom>
                  <a:avLst/>
                  <a:gdLst>
                    <a:gd name="T0" fmla="*/ 0 w 334"/>
                    <a:gd name="T1" fmla="*/ 38 h 38"/>
                    <a:gd name="T2" fmla="*/ 39 w 334"/>
                    <a:gd name="T3" fmla="*/ 0 h 38"/>
                    <a:gd name="T4" fmla="*/ 295 w 334"/>
                    <a:gd name="T5" fmla="*/ 0 h 38"/>
                    <a:gd name="T6" fmla="*/ 334 w 334"/>
                    <a:gd name="T7" fmla="*/ 38 h 38"/>
                    <a:gd name="T8" fmla="*/ 0 w 334"/>
                    <a:gd name="T9" fmla="*/ 38 h 38"/>
                    <a:gd name="T10" fmla="*/ 0 60000 65536"/>
                    <a:gd name="T11" fmla="*/ 0 60000 65536"/>
                    <a:gd name="T12" fmla="*/ 0 60000 65536"/>
                    <a:gd name="T13" fmla="*/ 0 60000 65536"/>
                    <a:gd name="T14" fmla="*/ 0 60000 65536"/>
                    <a:gd name="T15" fmla="*/ 0 w 334"/>
                    <a:gd name="T16" fmla="*/ 0 h 38"/>
                    <a:gd name="T17" fmla="*/ 334 w 334"/>
                    <a:gd name="T18" fmla="*/ 38 h 38"/>
                  </a:gdLst>
                  <a:ahLst/>
                  <a:cxnLst>
                    <a:cxn ang="T10">
                      <a:pos x="T0" y="T1"/>
                    </a:cxn>
                    <a:cxn ang="T11">
                      <a:pos x="T2" y="T3"/>
                    </a:cxn>
                    <a:cxn ang="T12">
                      <a:pos x="T4" y="T5"/>
                    </a:cxn>
                    <a:cxn ang="T13">
                      <a:pos x="T6" y="T7"/>
                    </a:cxn>
                    <a:cxn ang="T14">
                      <a:pos x="T8" y="T9"/>
                    </a:cxn>
                  </a:cxnLst>
                  <a:rect l="T15" t="T16" r="T17" b="T18"/>
                  <a:pathLst>
                    <a:path w="334" h="38">
                      <a:moveTo>
                        <a:pt x="0" y="38"/>
                      </a:moveTo>
                      <a:lnTo>
                        <a:pt x="39" y="0"/>
                      </a:lnTo>
                      <a:lnTo>
                        <a:pt x="295" y="0"/>
                      </a:lnTo>
                      <a:lnTo>
                        <a:pt x="334" y="38"/>
                      </a:lnTo>
                      <a:lnTo>
                        <a:pt x="0" y="38"/>
                      </a:lnTo>
                      <a:close/>
                    </a:path>
                  </a:pathLst>
                </a:custGeom>
                <a:solidFill>
                  <a:srgbClr val="000000"/>
                </a:solidFill>
                <a:ln w="9525">
                  <a:noFill/>
                  <a:round/>
                </a:ln>
              </p:spPr>
              <p:txBody>
                <a:bodyPr/>
                <a:lstStyle/>
                <a:p>
                  <a:endParaRPr lang="zh-CN" altLang="en-US"/>
                </a:p>
              </p:txBody>
            </p:sp>
            <p:sp>
              <p:nvSpPr>
                <p:cNvPr id="70815" name="Rectangle 424"/>
                <p:cNvSpPr>
                  <a:spLocks noChangeArrowheads="1"/>
                </p:cNvSpPr>
                <p:nvPr/>
              </p:nvSpPr>
              <p:spPr bwMode="auto">
                <a:xfrm>
                  <a:off x="3926" y="931"/>
                  <a:ext cx="330" cy="14"/>
                </a:xfrm>
                <a:prstGeom prst="rect">
                  <a:avLst/>
                </a:prstGeom>
                <a:solidFill>
                  <a:srgbClr val="000000"/>
                </a:solidFill>
                <a:ln w="9525">
                  <a:noFill/>
                  <a:miter lim="800000"/>
                </a:ln>
              </p:spPr>
              <p:txBody>
                <a:bodyPr/>
                <a:lstStyle/>
                <a:p>
                  <a:endParaRPr lang="zh-CN" altLang="en-US"/>
                </a:p>
              </p:txBody>
            </p:sp>
          </p:grpSp>
        </p:grpSp>
        <p:grpSp>
          <p:nvGrpSpPr>
            <p:cNvPr id="70791" name="Group 425"/>
            <p:cNvGrpSpPr/>
            <p:nvPr/>
          </p:nvGrpSpPr>
          <p:grpSpPr bwMode="auto">
            <a:xfrm>
              <a:off x="3915" y="593"/>
              <a:ext cx="335" cy="346"/>
              <a:chOff x="3915" y="593"/>
              <a:chExt cx="335" cy="346"/>
            </a:xfrm>
          </p:grpSpPr>
          <p:sp>
            <p:nvSpPr>
              <p:cNvPr id="70792" name="Freeform 426"/>
              <p:cNvSpPr/>
              <p:nvPr/>
            </p:nvSpPr>
            <p:spPr bwMode="auto">
              <a:xfrm>
                <a:off x="3924" y="772"/>
                <a:ext cx="316" cy="34"/>
              </a:xfrm>
              <a:custGeom>
                <a:avLst/>
                <a:gdLst>
                  <a:gd name="T0" fmla="*/ 0 w 316"/>
                  <a:gd name="T1" fmla="*/ 34 h 34"/>
                  <a:gd name="T2" fmla="*/ 37 w 316"/>
                  <a:gd name="T3" fmla="*/ 0 h 34"/>
                  <a:gd name="T4" fmla="*/ 278 w 316"/>
                  <a:gd name="T5" fmla="*/ 0 h 34"/>
                  <a:gd name="T6" fmla="*/ 316 w 316"/>
                  <a:gd name="T7" fmla="*/ 34 h 34"/>
                  <a:gd name="T8" fmla="*/ 0 w 316"/>
                  <a:gd name="T9" fmla="*/ 34 h 34"/>
                  <a:gd name="T10" fmla="*/ 0 60000 65536"/>
                  <a:gd name="T11" fmla="*/ 0 60000 65536"/>
                  <a:gd name="T12" fmla="*/ 0 60000 65536"/>
                  <a:gd name="T13" fmla="*/ 0 60000 65536"/>
                  <a:gd name="T14" fmla="*/ 0 60000 65536"/>
                  <a:gd name="T15" fmla="*/ 0 w 316"/>
                  <a:gd name="T16" fmla="*/ 0 h 34"/>
                  <a:gd name="T17" fmla="*/ 316 w 316"/>
                  <a:gd name="T18" fmla="*/ 34 h 34"/>
                </a:gdLst>
                <a:ahLst/>
                <a:cxnLst>
                  <a:cxn ang="T10">
                    <a:pos x="T0" y="T1"/>
                  </a:cxn>
                  <a:cxn ang="T11">
                    <a:pos x="T2" y="T3"/>
                  </a:cxn>
                  <a:cxn ang="T12">
                    <a:pos x="T4" y="T5"/>
                  </a:cxn>
                  <a:cxn ang="T13">
                    <a:pos x="T6" y="T7"/>
                  </a:cxn>
                  <a:cxn ang="T14">
                    <a:pos x="T8" y="T9"/>
                  </a:cxn>
                </a:cxnLst>
                <a:rect l="T15" t="T16" r="T17" b="T18"/>
                <a:pathLst>
                  <a:path w="316" h="34">
                    <a:moveTo>
                      <a:pt x="0" y="34"/>
                    </a:moveTo>
                    <a:lnTo>
                      <a:pt x="37" y="0"/>
                    </a:lnTo>
                    <a:lnTo>
                      <a:pt x="278" y="0"/>
                    </a:lnTo>
                    <a:lnTo>
                      <a:pt x="316" y="34"/>
                    </a:lnTo>
                    <a:lnTo>
                      <a:pt x="0" y="34"/>
                    </a:lnTo>
                    <a:close/>
                  </a:path>
                </a:pathLst>
              </a:custGeom>
              <a:solidFill>
                <a:srgbClr val="C9C9B6"/>
              </a:solidFill>
              <a:ln w="9525">
                <a:noFill/>
                <a:round/>
              </a:ln>
            </p:spPr>
            <p:txBody>
              <a:bodyPr/>
              <a:lstStyle/>
              <a:p>
                <a:endParaRPr lang="zh-CN" altLang="en-US"/>
              </a:p>
            </p:txBody>
          </p:sp>
          <p:sp>
            <p:nvSpPr>
              <p:cNvPr id="70793" name="Freeform 427"/>
              <p:cNvSpPr/>
              <p:nvPr/>
            </p:nvSpPr>
            <p:spPr bwMode="auto">
              <a:xfrm>
                <a:off x="3924" y="772"/>
                <a:ext cx="316" cy="34"/>
              </a:xfrm>
              <a:custGeom>
                <a:avLst/>
                <a:gdLst>
                  <a:gd name="T0" fmla="*/ 0 w 316"/>
                  <a:gd name="T1" fmla="*/ 34 h 34"/>
                  <a:gd name="T2" fmla="*/ 37 w 316"/>
                  <a:gd name="T3" fmla="*/ 0 h 34"/>
                  <a:gd name="T4" fmla="*/ 278 w 316"/>
                  <a:gd name="T5" fmla="*/ 0 h 34"/>
                  <a:gd name="T6" fmla="*/ 316 w 316"/>
                  <a:gd name="T7" fmla="*/ 34 h 34"/>
                  <a:gd name="T8" fmla="*/ 0 w 316"/>
                  <a:gd name="T9" fmla="*/ 34 h 34"/>
                  <a:gd name="T10" fmla="*/ 0 60000 65536"/>
                  <a:gd name="T11" fmla="*/ 0 60000 65536"/>
                  <a:gd name="T12" fmla="*/ 0 60000 65536"/>
                  <a:gd name="T13" fmla="*/ 0 60000 65536"/>
                  <a:gd name="T14" fmla="*/ 0 60000 65536"/>
                  <a:gd name="T15" fmla="*/ 0 w 316"/>
                  <a:gd name="T16" fmla="*/ 0 h 34"/>
                  <a:gd name="T17" fmla="*/ 316 w 316"/>
                  <a:gd name="T18" fmla="*/ 34 h 34"/>
                </a:gdLst>
                <a:ahLst/>
                <a:cxnLst>
                  <a:cxn ang="T10">
                    <a:pos x="T0" y="T1"/>
                  </a:cxn>
                  <a:cxn ang="T11">
                    <a:pos x="T2" y="T3"/>
                  </a:cxn>
                  <a:cxn ang="T12">
                    <a:pos x="T4" y="T5"/>
                  </a:cxn>
                  <a:cxn ang="T13">
                    <a:pos x="T6" y="T7"/>
                  </a:cxn>
                  <a:cxn ang="T14">
                    <a:pos x="T8" y="T9"/>
                  </a:cxn>
                </a:cxnLst>
                <a:rect l="T15" t="T16" r="T17" b="T18"/>
                <a:pathLst>
                  <a:path w="316" h="34">
                    <a:moveTo>
                      <a:pt x="0" y="34"/>
                    </a:moveTo>
                    <a:lnTo>
                      <a:pt x="37" y="0"/>
                    </a:lnTo>
                    <a:lnTo>
                      <a:pt x="278" y="0"/>
                    </a:lnTo>
                    <a:lnTo>
                      <a:pt x="316" y="34"/>
                    </a:lnTo>
                    <a:lnTo>
                      <a:pt x="0" y="34"/>
                    </a:lnTo>
                    <a:close/>
                  </a:path>
                </a:pathLst>
              </a:custGeom>
              <a:solidFill>
                <a:srgbClr val="C9C9B6"/>
              </a:solidFill>
              <a:ln w="9525">
                <a:noFill/>
                <a:round/>
              </a:ln>
            </p:spPr>
            <p:txBody>
              <a:bodyPr/>
              <a:lstStyle/>
              <a:p>
                <a:endParaRPr lang="zh-CN" altLang="en-US"/>
              </a:p>
            </p:txBody>
          </p:sp>
          <p:sp>
            <p:nvSpPr>
              <p:cNvPr id="70794" name="Freeform 428"/>
              <p:cNvSpPr/>
              <p:nvPr/>
            </p:nvSpPr>
            <p:spPr bwMode="auto">
              <a:xfrm>
                <a:off x="3971" y="593"/>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 name="T10" fmla="*/ 0 60000 65536"/>
                  <a:gd name="T11" fmla="*/ 0 60000 65536"/>
                  <a:gd name="T12" fmla="*/ 0 60000 65536"/>
                  <a:gd name="T13" fmla="*/ 0 60000 65536"/>
                  <a:gd name="T14" fmla="*/ 0 60000 65536"/>
                  <a:gd name="T15" fmla="*/ 0 w 223"/>
                  <a:gd name="T16" fmla="*/ 0 h 23"/>
                  <a:gd name="T17" fmla="*/ 223 w 223"/>
                  <a:gd name="T18" fmla="*/ 23 h 23"/>
                </a:gdLst>
                <a:ahLst/>
                <a:cxnLst>
                  <a:cxn ang="T10">
                    <a:pos x="T0" y="T1"/>
                  </a:cxn>
                  <a:cxn ang="T11">
                    <a:pos x="T2" y="T3"/>
                  </a:cxn>
                  <a:cxn ang="T12">
                    <a:pos x="T4" y="T5"/>
                  </a:cxn>
                  <a:cxn ang="T13">
                    <a:pos x="T6" y="T7"/>
                  </a:cxn>
                  <a:cxn ang="T14">
                    <a:pos x="T8" y="T9"/>
                  </a:cxn>
                </a:cxnLst>
                <a:rect l="T15" t="T16" r="T17" b="T18"/>
                <a:pathLst>
                  <a:path w="223" h="23">
                    <a:moveTo>
                      <a:pt x="0" y="23"/>
                    </a:moveTo>
                    <a:lnTo>
                      <a:pt x="27" y="0"/>
                    </a:lnTo>
                    <a:lnTo>
                      <a:pt x="196" y="0"/>
                    </a:lnTo>
                    <a:lnTo>
                      <a:pt x="223" y="23"/>
                    </a:lnTo>
                    <a:lnTo>
                      <a:pt x="0" y="23"/>
                    </a:lnTo>
                    <a:close/>
                  </a:path>
                </a:pathLst>
              </a:custGeom>
              <a:solidFill>
                <a:srgbClr val="C9C9B6"/>
              </a:solidFill>
              <a:ln w="9525">
                <a:noFill/>
                <a:round/>
              </a:ln>
            </p:spPr>
            <p:txBody>
              <a:bodyPr/>
              <a:lstStyle/>
              <a:p>
                <a:endParaRPr lang="zh-CN" altLang="en-US"/>
              </a:p>
            </p:txBody>
          </p:sp>
          <p:sp>
            <p:nvSpPr>
              <p:cNvPr id="70795" name="Freeform 429"/>
              <p:cNvSpPr/>
              <p:nvPr/>
            </p:nvSpPr>
            <p:spPr bwMode="auto">
              <a:xfrm>
                <a:off x="3971" y="593"/>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 name="T10" fmla="*/ 0 60000 65536"/>
                  <a:gd name="T11" fmla="*/ 0 60000 65536"/>
                  <a:gd name="T12" fmla="*/ 0 60000 65536"/>
                  <a:gd name="T13" fmla="*/ 0 60000 65536"/>
                  <a:gd name="T14" fmla="*/ 0 60000 65536"/>
                  <a:gd name="T15" fmla="*/ 0 w 223"/>
                  <a:gd name="T16" fmla="*/ 0 h 23"/>
                  <a:gd name="T17" fmla="*/ 223 w 223"/>
                  <a:gd name="T18" fmla="*/ 23 h 23"/>
                </a:gdLst>
                <a:ahLst/>
                <a:cxnLst>
                  <a:cxn ang="T10">
                    <a:pos x="T0" y="T1"/>
                  </a:cxn>
                  <a:cxn ang="T11">
                    <a:pos x="T2" y="T3"/>
                  </a:cxn>
                  <a:cxn ang="T12">
                    <a:pos x="T4" y="T5"/>
                  </a:cxn>
                  <a:cxn ang="T13">
                    <a:pos x="T6" y="T7"/>
                  </a:cxn>
                  <a:cxn ang="T14">
                    <a:pos x="T8" y="T9"/>
                  </a:cxn>
                </a:cxnLst>
                <a:rect l="T15" t="T16" r="T17" b="T18"/>
                <a:pathLst>
                  <a:path w="223" h="23">
                    <a:moveTo>
                      <a:pt x="0" y="23"/>
                    </a:moveTo>
                    <a:lnTo>
                      <a:pt x="27" y="0"/>
                    </a:lnTo>
                    <a:lnTo>
                      <a:pt x="196" y="0"/>
                    </a:lnTo>
                    <a:lnTo>
                      <a:pt x="223" y="23"/>
                    </a:lnTo>
                    <a:lnTo>
                      <a:pt x="0" y="23"/>
                    </a:lnTo>
                    <a:close/>
                  </a:path>
                </a:pathLst>
              </a:custGeom>
              <a:solidFill>
                <a:srgbClr val="C9C9B6"/>
              </a:solidFill>
              <a:ln w="9525">
                <a:noFill/>
                <a:round/>
              </a:ln>
            </p:spPr>
            <p:txBody>
              <a:bodyPr/>
              <a:lstStyle/>
              <a:p>
                <a:endParaRPr lang="zh-CN" altLang="en-US"/>
              </a:p>
            </p:txBody>
          </p:sp>
          <p:sp>
            <p:nvSpPr>
              <p:cNvPr id="70796" name="Rectangle 430"/>
              <p:cNvSpPr>
                <a:spLocks noChangeArrowheads="1"/>
              </p:cNvSpPr>
              <p:nvPr/>
            </p:nvSpPr>
            <p:spPr bwMode="auto">
              <a:xfrm>
                <a:off x="3971" y="616"/>
                <a:ext cx="223" cy="175"/>
              </a:xfrm>
              <a:prstGeom prst="rect">
                <a:avLst/>
              </a:prstGeom>
              <a:solidFill>
                <a:srgbClr val="B7B79D"/>
              </a:solidFill>
              <a:ln w="9525">
                <a:noFill/>
                <a:miter lim="800000"/>
              </a:ln>
            </p:spPr>
            <p:txBody>
              <a:bodyPr/>
              <a:lstStyle/>
              <a:p>
                <a:endParaRPr lang="zh-CN" altLang="en-US"/>
              </a:p>
            </p:txBody>
          </p:sp>
          <p:sp>
            <p:nvSpPr>
              <p:cNvPr id="70797" name="Rectangle 431"/>
              <p:cNvSpPr>
                <a:spLocks noChangeArrowheads="1"/>
              </p:cNvSpPr>
              <p:nvPr/>
            </p:nvSpPr>
            <p:spPr bwMode="auto">
              <a:xfrm>
                <a:off x="3926" y="804"/>
                <a:ext cx="314" cy="78"/>
              </a:xfrm>
              <a:prstGeom prst="rect">
                <a:avLst/>
              </a:prstGeom>
              <a:solidFill>
                <a:srgbClr val="B7B79D"/>
              </a:solidFill>
              <a:ln w="9525">
                <a:noFill/>
                <a:miter lim="800000"/>
              </a:ln>
            </p:spPr>
            <p:txBody>
              <a:bodyPr/>
              <a:lstStyle/>
              <a:p>
                <a:endParaRPr lang="zh-CN" altLang="en-US"/>
              </a:p>
            </p:txBody>
          </p:sp>
          <p:sp>
            <p:nvSpPr>
              <p:cNvPr id="70798" name="Rectangle 432"/>
              <p:cNvSpPr>
                <a:spLocks noChangeArrowheads="1"/>
              </p:cNvSpPr>
              <p:nvPr/>
            </p:nvSpPr>
            <p:spPr bwMode="auto">
              <a:xfrm>
                <a:off x="3992" y="637"/>
                <a:ext cx="182" cy="135"/>
              </a:xfrm>
              <a:prstGeom prst="rect">
                <a:avLst/>
              </a:prstGeom>
              <a:solidFill>
                <a:srgbClr val="FFFFFF"/>
              </a:solidFill>
              <a:ln w="9525">
                <a:noFill/>
                <a:miter lim="800000"/>
              </a:ln>
            </p:spPr>
            <p:txBody>
              <a:bodyPr/>
              <a:lstStyle/>
              <a:p>
                <a:endParaRPr lang="zh-CN" altLang="en-US"/>
              </a:p>
            </p:txBody>
          </p:sp>
          <p:sp>
            <p:nvSpPr>
              <p:cNvPr id="70799" name="Line 433"/>
              <p:cNvSpPr>
                <a:spLocks noChangeShapeType="1"/>
              </p:cNvSpPr>
              <p:nvPr/>
            </p:nvSpPr>
            <p:spPr bwMode="auto">
              <a:xfrm flipH="1">
                <a:off x="4141" y="834"/>
                <a:ext cx="74" cy="1"/>
              </a:xfrm>
              <a:prstGeom prst="line">
                <a:avLst/>
              </a:prstGeom>
              <a:noFill/>
              <a:ln w="9525">
                <a:solidFill>
                  <a:srgbClr val="000000"/>
                </a:solidFill>
                <a:round/>
              </a:ln>
            </p:spPr>
            <p:txBody>
              <a:bodyPr/>
              <a:lstStyle/>
              <a:p>
                <a:endParaRPr lang="zh-CN" altLang="en-US"/>
              </a:p>
            </p:txBody>
          </p:sp>
          <p:grpSp>
            <p:nvGrpSpPr>
              <p:cNvPr id="70800" name="Group 434"/>
              <p:cNvGrpSpPr/>
              <p:nvPr/>
            </p:nvGrpSpPr>
            <p:grpSpPr bwMode="auto">
              <a:xfrm>
                <a:off x="3915" y="888"/>
                <a:ext cx="335" cy="51"/>
                <a:chOff x="3915" y="888"/>
                <a:chExt cx="335" cy="51"/>
              </a:xfrm>
            </p:grpSpPr>
            <p:sp>
              <p:nvSpPr>
                <p:cNvPr id="70801" name="Freeform 435"/>
                <p:cNvSpPr/>
                <p:nvPr/>
              </p:nvSpPr>
              <p:spPr bwMode="auto">
                <a:xfrm>
                  <a:off x="3915" y="888"/>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 name="T10" fmla="*/ 0 60000 65536"/>
                    <a:gd name="T11" fmla="*/ 0 60000 65536"/>
                    <a:gd name="T12" fmla="*/ 0 60000 65536"/>
                    <a:gd name="T13" fmla="*/ 0 60000 65536"/>
                    <a:gd name="T14" fmla="*/ 0 60000 65536"/>
                    <a:gd name="T15" fmla="*/ 0 w 335"/>
                    <a:gd name="T16" fmla="*/ 0 h 38"/>
                    <a:gd name="T17" fmla="*/ 335 w 335"/>
                    <a:gd name="T18" fmla="*/ 38 h 38"/>
                  </a:gdLst>
                  <a:ahLst/>
                  <a:cxnLst>
                    <a:cxn ang="T10">
                      <a:pos x="T0" y="T1"/>
                    </a:cxn>
                    <a:cxn ang="T11">
                      <a:pos x="T2" y="T3"/>
                    </a:cxn>
                    <a:cxn ang="T12">
                      <a:pos x="T4" y="T5"/>
                    </a:cxn>
                    <a:cxn ang="T13">
                      <a:pos x="T6" y="T7"/>
                    </a:cxn>
                    <a:cxn ang="T14">
                      <a:pos x="T8" y="T9"/>
                    </a:cxn>
                  </a:cxnLst>
                  <a:rect l="T15" t="T16" r="T17" b="T18"/>
                  <a:pathLst>
                    <a:path w="335" h="38">
                      <a:moveTo>
                        <a:pt x="0" y="38"/>
                      </a:moveTo>
                      <a:lnTo>
                        <a:pt x="40" y="0"/>
                      </a:lnTo>
                      <a:lnTo>
                        <a:pt x="296" y="0"/>
                      </a:lnTo>
                      <a:lnTo>
                        <a:pt x="335" y="38"/>
                      </a:lnTo>
                      <a:lnTo>
                        <a:pt x="0" y="38"/>
                      </a:lnTo>
                      <a:close/>
                    </a:path>
                  </a:pathLst>
                </a:custGeom>
                <a:solidFill>
                  <a:srgbClr val="C9C9B6"/>
                </a:solidFill>
                <a:ln w="9525">
                  <a:noFill/>
                  <a:round/>
                </a:ln>
              </p:spPr>
              <p:txBody>
                <a:bodyPr/>
                <a:lstStyle/>
                <a:p>
                  <a:endParaRPr lang="zh-CN" altLang="en-US"/>
                </a:p>
              </p:txBody>
            </p:sp>
            <p:sp>
              <p:nvSpPr>
                <p:cNvPr id="70802" name="Freeform 436"/>
                <p:cNvSpPr/>
                <p:nvPr/>
              </p:nvSpPr>
              <p:spPr bwMode="auto">
                <a:xfrm>
                  <a:off x="3915" y="888"/>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 name="T10" fmla="*/ 0 60000 65536"/>
                    <a:gd name="T11" fmla="*/ 0 60000 65536"/>
                    <a:gd name="T12" fmla="*/ 0 60000 65536"/>
                    <a:gd name="T13" fmla="*/ 0 60000 65536"/>
                    <a:gd name="T14" fmla="*/ 0 60000 65536"/>
                    <a:gd name="T15" fmla="*/ 0 w 335"/>
                    <a:gd name="T16" fmla="*/ 0 h 38"/>
                    <a:gd name="T17" fmla="*/ 335 w 335"/>
                    <a:gd name="T18" fmla="*/ 38 h 38"/>
                  </a:gdLst>
                  <a:ahLst/>
                  <a:cxnLst>
                    <a:cxn ang="T10">
                      <a:pos x="T0" y="T1"/>
                    </a:cxn>
                    <a:cxn ang="T11">
                      <a:pos x="T2" y="T3"/>
                    </a:cxn>
                    <a:cxn ang="T12">
                      <a:pos x="T4" y="T5"/>
                    </a:cxn>
                    <a:cxn ang="T13">
                      <a:pos x="T6" y="T7"/>
                    </a:cxn>
                    <a:cxn ang="T14">
                      <a:pos x="T8" y="T9"/>
                    </a:cxn>
                  </a:cxnLst>
                  <a:rect l="T15" t="T16" r="T17" b="T18"/>
                  <a:pathLst>
                    <a:path w="335" h="38">
                      <a:moveTo>
                        <a:pt x="0" y="38"/>
                      </a:moveTo>
                      <a:lnTo>
                        <a:pt x="40" y="0"/>
                      </a:lnTo>
                      <a:lnTo>
                        <a:pt x="296" y="0"/>
                      </a:lnTo>
                      <a:lnTo>
                        <a:pt x="335" y="38"/>
                      </a:lnTo>
                      <a:lnTo>
                        <a:pt x="0" y="38"/>
                      </a:lnTo>
                      <a:close/>
                    </a:path>
                  </a:pathLst>
                </a:custGeom>
                <a:solidFill>
                  <a:srgbClr val="C9C9B6"/>
                </a:solidFill>
                <a:ln w="9525">
                  <a:noFill/>
                  <a:round/>
                </a:ln>
              </p:spPr>
              <p:txBody>
                <a:bodyPr/>
                <a:lstStyle/>
                <a:p>
                  <a:endParaRPr lang="zh-CN" altLang="en-US"/>
                </a:p>
              </p:txBody>
            </p:sp>
            <p:sp>
              <p:nvSpPr>
                <p:cNvPr id="70803" name="Rectangle 437"/>
                <p:cNvSpPr>
                  <a:spLocks noChangeArrowheads="1"/>
                </p:cNvSpPr>
                <p:nvPr/>
              </p:nvSpPr>
              <p:spPr bwMode="auto">
                <a:xfrm>
                  <a:off x="3917" y="924"/>
                  <a:ext cx="331" cy="15"/>
                </a:xfrm>
                <a:prstGeom prst="rect">
                  <a:avLst/>
                </a:prstGeom>
                <a:solidFill>
                  <a:srgbClr val="BAB79D"/>
                </a:solidFill>
                <a:ln w="9525">
                  <a:noFill/>
                  <a:miter lim="800000"/>
                </a:ln>
              </p:spPr>
              <p:txBody>
                <a:bodyPr/>
                <a:lstStyle/>
                <a:p>
                  <a:endParaRPr lang="zh-CN" altLang="en-US"/>
                </a:p>
              </p:txBody>
            </p:sp>
          </p:grpSp>
        </p:grpSp>
      </p:grpSp>
      <p:sp>
        <p:nvSpPr>
          <p:cNvPr id="70785" name="Text Box 438"/>
          <p:cNvSpPr txBox="1">
            <a:spLocks noChangeArrowheads="1"/>
          </p:cNvSpPr>
          <p:nvPr/>
        </p:nvSpPr>
        <p:spPr bwMode="auto">
          <a:xfrm>
            <a:off x="1042988" y="188913"/>
            <a:ext cx="7200900" cy="1384995"/>
          </a:xfrm>
          <a:prstGeom prst="rect">
            <a:avLst/>
          </a:prstGeom>
          <a:solidFill>
            <a:srgbClr val="FFFF99"/>
          </a:solidFill>
          <a:ln w="9525">
            <a:solidFill>
              <a:schemeClr val="tx2"/>
            </a:solidFill>
            <a:miter lim="800000"/>
          </a:ln>
        </p:spPr>
        <p:txBody>
          <a:bodyPr>
            <a:spAutoFit/>
          </a:bodyPr>
          <a:lstStyle/>
          <a:p>
            <a:pPr algn="ctr"/>
            <a:r>
              <a:rPr lang="zh-CN" altLang="en-US" dirty="0">
                <a:latin typeface="Arial" panose="020B0604020202020204" pitchFamily="34" charset="0"/>
              </a:rPr>
              <a:t>路由器总是具有两个或两个以上的</a:t>
            </a:r>
            <a:r>
              <a:rPr lang="en-US" altLang="zh-CN" dirty="0">
                <a:latin typeface="Arial" panose="020B0604020202020204" pitchFamily="34" charset="0"/>
              </a:rPr>
              <a:t>IP</a:t>
            </a:r>
            <a:r>
              <a:rPr lang="zh-CN" altLang="en-US" dirty="0">
                <a:latin typeface="Arial" panose="020B0604020202020204" pitchFamily="34" charset="0"/>
              </a:rPr>
              <a:t>地址。</a:t>
            </a:r>
          </a:p>
          <a:p>
            <a:pPr algn="ctr"/>
            <a:r>
              <a:rPr lang="zh-CN" altLang="en-US" dirty="0">
                <a:latin typeface="Arial" panose="020B0604020202020204" pitchFamily="34" charset="0"/>
              </a:rPr>
              <a:t>路由器的每一个接口都有一个</a:t>
            </a:r>
          </a:p>
          <a:p>
            <a:pPr algn="ctr"/>
            <a:r>
              <a:rPr lang="zh-CN" altLang="en-US" dirty="0">
                <a:latin typeface="Arial" panose="020B0604020202020204" pitchFamily="34" charset="0"/>
              </a:rPr>
              <a:t>不同网络号的</a:t>
            </a:r>
            <a:r>
              <a:rPr lang="en-US" altLang="zh-CN" dirty="0">
                <a:latin typeface="Arial" panose="020B0604020202020204" pitchFamily="34" charset="0"/>
              </a:rPr>
              <a:t>IP</a:t>
            </a:r>
            <a:r>
              <a:rPr lang="zh-CN" altLang="en-US" dirty="0">
                <a:latin typeface="Arial" panose="020B0604020202020204" pitchFamily="34" charset="0"/>
              </a:rPr>
              <a:t>地址。 </a:t>
            </a:r>
          </a:p>
        </p:txBody>
      </p:sp>
      <p:grpSp>
        <p:nvGrpSpPr>
          <p:cNvPr id="450718" name="Group 443"/>
          <p:cNvGrpSpPr/>
          <p:nvPr/>
        </p:nvGrpSpPr>
        <p:grpSpPr bwMode="auto">
          <a:xfrm>
            <a:off x="4594380" y="4223459"/>
            <a:ext cx="2574925" cy="811213"/>
            <a:chOff x="2831" y="2666"/>
            <a:chExt cx="1622" cy="511"/>
          </a:xfrm>
        </p:grpSpPr>
        <p:sp>
          <p:nvSpPr>
            <p:cNvPr id="70787" name="Line 440"/>
            <p:cNvSpPr>
              <a:spLocks noChangeShapeType="1"/>
            </p:cNvSpPr>
            <p:nvPr/>
          </p:nvSpPr>
          <p:spPr bwMode="auto">
            <a:xfrm>
              <a:off x="3309" y="2666"/>
              <a:ext cx="726" cy="0"/>
            </a:xfrm>
            <a:prstGeom prst="line">
              <a:avLst/>
            </a:prstGeom>
            <a:noFill/>
            <a:ln w="57150">
              <a:solidFill>
                <a:schemeClr val="hlink"/>
              </a:solidFill>
              <a:round/>
            </a:ln>
          </p:spPr>
          <p:txBody>
            <a:bodyPr/>
            <a:lstStyle/>
            <a:p>
              <a:endParaRPr lang="zh-CN" altLang="en-US"/>
            </a:p>
          </p:txBody>
        </p:sp>
        <p:sp>
          <p:nvSpPr>
            <p:cNvPr id="70788" name="Line 441"/>
            <p:cNvSpPr>
              <a:spLocks noChangeShapeType="1"/>
            </p:cNvSpPr>
            <p:nvPr/>
          </p:nvSpPr>
          <p:spPr bwMode="auto">
            <a:xfrm>
              <a:off x="3727" y="2871"/>
              <a:ext cx="726" cy="0"/>
            </a:xfrm>
            <a:prstGeom prst="line">
              <a:avLst/>
            </a:prstGeom>
            <a:noFill/>
            <a:ln w="57150">
              <a:solidFill>
                <a:schemeClr val="hlink"/>
              </a:solidFill>
              <a:round/>
            </a:ln>
          </p:spPr>
          <p:txBody>
            <a:bodyPr/>
            <a:lstStyle/>
            <a:p>
              <a:endParaRPr lang="zh-CN" altLang="en-US"/>
            </a:p>
          </p:txBody>
        </p:sp>
        <p:sp>
          <p:nvSpPr>
            <p:cNvPr id="70789" name="Line 442"/>
            <p:cNvSpPr>
              <a:spLocks noChangeShapeType="1"/>
            </p:cNvSpPr>
            <p:nvPr/>
          </p:nvSpPr>
          <p:spPr bwMode="auto">
            <a:xfrm>
              <a:off x="2831" y="3177"/>
              <a:ext cx="726" cy="0"/>
            </a:xfrm>
            <a:prstGeom prst="line">
              <a:avLst/>
            </a:prstGeom>
            <a:noFill/>
            <a:ln w="57150">
              <a:solidFill>
                <a:schemeClr val="hlink"/>
              </a:solidFill>
              <a:round/>
            </a:ln>
          </p:spPr>
          <p:txBody>
            <a:bodyPr/>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450718"/>
                                        </p:tgtEl>
                                        <p:attrNameLst>
                                          <p:attrName>style.visibility</p:attrName>
                                        </p:attrNameLst>
                                      </p:cBhvr>
                                      <p:to>
                                        <p:strVal val="visible"/>
                                      </p:to>
                                    </p:set>
                                  </p:childTnLst>
                                </p:cTn>
                              </p:par>
                            </p:childTnLst>
                          </p:cTn>
                        </p:par>
                        <p:par>
                          <p:cTn id="7" fill="hold">
                            <p:stCondLst>
                              <p:cond delay="0"/>
                            </p:stCondLst>
                            <p:childTnLst>
                              <p:par>
                                <p:cTn id="8" presetID="35" presetClass="emph" presetSubtype="0" repeatCount="3000" fill="hold" nodeType="afterEffect">
                                  <p:stCondLst>
                                    <p:cond delay="500"/>
                                  </p:stCondLst>
                                  <p:childTnLst>
                                    <p:anim calcmode="discrete" valueType="str">
                                      <p:cBhvr>
                                        <p:cTn id="9" dur="1000" fill="hold"/>
                                        <p:tgtEl>
                                          <p:spTgt spid="450718"/>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1682" name="AutoShape 2"/>
          <p:cNvSpPr>
            <a:spLocks noChangeArrowheads="1"/>
          </p:cNvSpPr>
          <p:nvPr/>
        </p:nvSpPr>
        <p:spPr bwMode="auto">
          <a:xfrm>
            <a:off x="1350963" y="1793875"/>
            <a:ext cx="6521450" cy="3902075"/>
          </a:xfrm>
          <a:prstGeom prst="roundRect">
            <a:avLst>
              <a:gd name="adj" fmla="val 24787"/>
            </a:avLst>
          </a:prstGeom>
          <a:solidFill>
            <a:srgbClr val="CCECFF"/>
          </a:solidFill>
          <a:ln w="9525">
            <a:solidFill>
              <a:schemeClr val="tx1"/>
            </a:solidFill>
            <a:prstDash val="dash"/>
            <a:round/>
          </a:ln>
        </p:spPr>
        <p:txBody>
          <a:bodyPr wrap="none" anchor="ctr"/>
          <a:lstStyle/>
          <a:p>
            <a:endParaRPr lang="zh-CN" altLang="en-US"/>
          </a:p>
        </p:txBody>
      </p:sp>
      <p:sp>
        <p:nvSpPr>
          <p:cNvPr id="71683" name="Rectangle 3"/>
          <p:cNvSpPr>
            <a:spLocks noGrp="1" noChangeArrowheads="1"/>
          </p:cNvSpPr>
          <p:nvPr>
            <p:ph type="title"/>
          </p:nvPr>
        </p:nvSpPr>
        <p:spPr>
          <a:xfrm>
            <a:off x="755650" y="115888"/>
            <a:ext cx="7793038" cy="695325"/>
          </a:xfrm>
        </p:spPr>
        <p:txBody>
          <a:bodyPr/>
          <a:lstStyle/>
          <a:p>
            <a:pPr eaLnBrk="1" hangingPunct="1"/>
            <a:r>
              <a:rPr lang="zh-CN" altLang="en-US" sz="2000" dirty="0"/>
              <a:t>互联网中的 </a:t>
            </a:r>
            <a:r>
              <a:rPr lang="en-US" altLang="zh-CN" sz="2000" dirty="0"/>
              <a:t>IP</a:t>
            </a:r>
            <a:r>
              <a:rPr lang="zh-CN" altLang="en-US" sz="2000" dirty="0"/>
              <a:t>地址 </a:t>
            </a:r>
          </a:p>
        </p:txBody>
      </p:sp>
      <p:sp>
        <p:nvSpPr>
          <p:cNvPr id="71684" name="Freeform 4"/>
          <p:cNvSpPr/>
          <p:nvPr/>
        </p:nvSpPr>
        <p:spPr bwMode="auto">
          <a:xfrm>
            <a:off x="3055938" y="2538413"/>
            <a:ext cx="4789487" cy="3170237"/>
          </a:xfrm>
          <a:custGeom>
            <a:avLst/>
            <a:gdLst>
              <a:gd name="T0" fmla="*/ 1959 w 3246"/>
              <a:gd name="T1" fmla="*/ 1382 h 2165"/>
              <a:gd name="T2" fmla="*/ 2196 w 3246"/>
              <a:gd name="T3" fmla="*/ 1115 h 2165"/>
              <a:gd name="T4" fmla="*/ 2334 w 3246"/>
              <a:gd name="T5" fmla="*/ 857 h 2165"/>
              <a:gd name="T6" fmla="*/ 2474 w 3246"/>
              <a:gd name="T7" fmla="*/ 428 h 2165"/>
              <a:gd name="T8" fmla="*/ 2485 w 3246"/>
              <a:gd name="T9" fmla="*/ 397 h 2165"/>
              <a:gd name="T10" fmla="*/ 2503 w 3246"/>
              <a:gd name="T11" fmla="*/ 318 h 2165"/>
              <a:gd name="T12" fmla="*/ 2524 w 3246"/>
              <a:gd name="T13" fmla="*/ 241 h 2165"/>
              <a:gd name="T14" fmla="*/ 2539 w 3246"/>
              <a:gd name="T15" fmla="*/ 212 h 2165"/>
              <a:gd name="T16" fmla="*/ 2557 w 3246"/>
              <a:gd name="T17" fmla="*/ 191 h 2165"/>
              <a:gd name="T18" fmla="*/ 2599 w 3246"/>
              <a:gd name="T19" fmla="*/ 170 h 2165"/>
              <a:gd name="T20" fmla="*/ 2630 w 3246"/>
              <a:gd name="T21" fmla="*/ 154 h 2165"/>
              <a:gd name="T22" fmla="*/ 2674 w 3246"/>
              <a:gd name="T23" fmla="*/ 131 h 2165"/>
              <a:gd name="T24" fmla="*/ 2709 w 3246"/>
              <a:gd name="T25" fmla="*/ 110 h 2165"/>
              <a:gd name="T26" fmla="*/ 2752 w 3246"/>
              <a:gd name="T27" fmla="*/ 79 h 2165"/>
              <a:gd name="T28" fmla="*/ 2767 w 3246"/>
              <a:gd name="T29" fmla="*/ 75 h 2165"/>
              <a:gd name="T30" fmla="*/ 2819 w 3246"/>
              <a:gd name="T31" fmla="*/ 52 h 2165"/>
              <a:gd name="T32" fmla="*/ 2879 w 3246"/>
              <a:gd name="T33" fmla="*/ 27 h 2165"/>
              <a:gd name="T34" fmla="*/ 2933 w 3246"/>
              <a:gd name="T35" fmla="*/ 13 h 2165"/>
              <a:gd name="T36" fmla="*/ 2952 w 3246"/>
              <a:gd name="T37" fmla="*/ 13 h 2165"/>
              <a:gd name="T38" fmla="*/ 2973 w 3246"/>
              <a:gd name="T39" fmla="*/ 6 h 2165"/>
              <a:gd name="T40" fmla="*/ 3037 w 3246"/>
              <a:gd name="T41" fmla="*/ 0 h 2165"/>
              <a:gd name="T42" fmla="*/ 3110 w 3246"/>
              <a:gd name="T43" fmla="*/ 4 h 2165"/>
              <a:gd name="T44" fmla="*/ 3155 w 3246"/>
              <a:gd name="T45" fmla="*/ 15 h 2165"/>
              <a:gd name="T46" fmla="*/ 3178 w 3246"/>
              <a:gd name="T47" fmla="*/ 25 h 2165"/>
              <a:gd name="T48" fmla="*/ 3191 w 3246"/>
              <a:gd name="T49" fmla="*/ 56 h 2165"/>
              <a:gd name="T50" fmla="*/ 3211 w 3246"/>
              <a:gd name="T51" fmla="*/ 116 h 2165"/>
              <a:gd name="T52" fmla="*/ 3240 w 3246"/>
              <a:gd name="T53" fmla="*/ 275 h 2165"/>
              <a:gd name="T54" fmla="*/ 3240 w 3246"/>
              <a:gd name="T55" fmla="*/ 355 h 2165"/>
              <a:gd name="T56" fmla="*/ 3246 w 3246"/>
              <a:gd name="T57" fmla="*/ 473 h 2165"/>
              <a:gd name="T58" fmla="*/ 3234 w 3246"/>
              <a:gd name="T59" fmla="*/ 785 h 2165"/>
              <a:gd name="T60" fmla="*/ 3230 w 3246"/>
              <a:gd name="T61" fmla="*/ 1003 h 2165"/>
              <a:gd name="T62" fmla="*/ 3232 w 3246"/>
              <a:gd name="T63" fmla="*/ 1102 h 2165"/>
              <a:gd name="T64" fmla="*/ 3222 w 3246"/>
              <a:gd name="T65" fmla="*/ 1229 h 2165"/>
              <a:gd name="T66" fmla="*/ 3222 w 3246"/>
              <a:gd name="T67" fmla="*/ 1433 h 2165"/>
              <a:gd name="T68" fmla="*/ 3216 w 3246"/>
              <a:gd name="T69" fmla="*/ 1769 h 2165"/>
              <a:gd name="T70" fmla="*/ 3036 w 3246"/>
              <a:gd name="T71" fmla="*/ 1979 h 2165"/>
              <a:gd name="T72" fmla="*/ 2676 w 3246"/>
              <a:gd name="T73" fmla="*/ 1997 h 2165"/>
              <a:gd name="T74" fmla="*/ 1878 w 3246"/>
              <a:gd name="T75" fmla="*/ 2039 h 2165"/>
              <a:gd name="T76" fmla="*/ 1031 w 3246"/>
              <a:gd name="T77" fmla="*/ 2140 h 2165"/>
              <a:gd name="T78" fmla="*/ 660 w 3246"/>
              <a:gd name="T79" fmla="*/ 2117 h 2165"/>
              <a:gd name="T80" fmla="*/ 222 w 3246"/>
              <a:gd name="T81" fmla="*/ 2129 h 2165"/>
              <a:gd name="T82" fmla="*/ 0 w 3246"/>
              <a:gd name="T83" fmla="*/ 1985 h 2165"/>
              <a:gd name="T84" fmla="*/ 36 w 3246"/>
              <a:gd name="T85" fmla="*/ 1853 h 2165"/>
              <a:gd name="T86" fmla="*/ 510 w 3246"/>
              <a:gd name="T87" fmla="*/ 1799 h 2165"/>
              <a:gd name="T88" fmla="*/ 1038 w 3246"/>
              <a:gd name="T89" fmla="*/ 1769 h 2165"/>
              <a:gd name="T90" fmla="*/ 1788 w 3246"/>
              <a:gd name="T91" fmla="*/ 1594 h 2165"/>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3246"/>
              <a:gd name="T139" fmla="*/ 0 h 2165"/>
              <a:gd name="T140" fmla="*/ 3246 w 3246"/>
              <a:gd name="T141" fmla="*/ 2165 h 2165"/>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3246" h="2165">
                <a:moveTo>
                  <a:pt x="1926" y="1499"/>
                </a:moveTo>
                <a:lnTo>
                  <a:pt x="1959" y="1382"/>
                </a:lnTo>
                <a:lnTo>
                  <a:pt x="2016" y="1319"/>
                </a:lnTo>
                <a:lnTo>
                  <a:pt x="2196" y="1115"/>
                </a:lnTo>
                <a:lnTo>
                  <a:pt x="2256" y="1025"/>
                </a:lnTo>
                <a:lnTo>
                  <a:pt x="2334" y="857"/>
                </a:lnTo>
                <a:lnTo>
                  <a:pt x="2424" y="635"/>
                </a:lnTo>
                <a:lnTo>
                  <a:pt x="2474" y="428"/>
                </a:lnTo>
                <a:lnTo>
                  <a:pt x="2478" y="413"/>
                </a:lnTo>
                <a:lnTo>
                  <a:pt x="2485" y="397"/>
                </a:lnTo>
                <a:lnTo>
                  <a:pt x="2493" y="359"/>
                </a:lnTo>
                <a:lnTo>
                  <a:pt x="2503" y="318"/>
                </a:lnTo>
                <a:lnTo>
                  <a:pt x="2514" y="278"/>
                </a:lnTo>
                <a:lnTo>
                  <a:pt x="2524" y="241"/>
                </a:lnTo>
                <a:lnTo>
                  <a:pt x="2532" y="224"/>
                </a:lnTo>
                <a:lnTo>
                  <a:pt x="2539" y="212"/>
                </a:lnTo>
                <a:lnTo>
                  <a:pt x="2547" y="199"/>
                </a:lnTo>
                <a:lnTo>
                  <a:pt x="2557" y="191"/>
                </a:lnTo>
                <a:lnTo>
                  <a:pt x="2580" y="179"/>
                </a:lnTo>
                <a:lnTo>
                  <a:pt x="2599" y="170"/>
                </a:lnTo>
                <a:lnTo>
                  <a:pt x="2615" y="160"/>
                </a:lnTo>
                <a:lnTo>
                  <a:pt x="2630" y="154"/>
                </a:lnTo>
                <a:lnTo>
                  <a:pt x="2655" y="141"/>
                </a:lnTo>
                <a:lnTo>
                  <a:pt x="2674" y="131"/>
                </a:lnTo>
                <a:lnTo>
                  <a:pt x="2690" y="121"/>
                </a:lnTo>
                <a:lnTo>
                  <a:pt x="2709" y="110"/>
                </a:lnTo>
                <a:lnTo>
                  <a:pt x="2728" y="98"/>
                </a:lnTo>
                <a:lnTo>
                  <a:pt x="2752" y="79"/>
                </a:lnTo>
                <a:lnTo>
                  <a:pt x="2759" y="77"/>
                </a:lnTo>
                <a:lnTo>
                  <a:pt x="2767" y="75"/>
                </a:lnTo>
                <a:lnTo>
                  <a:pt x="2790" y="64"/>
                </a:lnTo>
                <a:lnTo>
                  <a:pt x="2819" y="52"/>
                </a:lnTo>
                <a:lnTo>
                  <a:pt x="2850" y="40"/>
                </a:lnTo>
                <a:lnTo>
                  <a:pt x="2879" y="27"/>
                </a:lnTo>
                <a:lnTo>
                  <a:pt x="2908" y="19"/>
                </a:lnTo>
                <a:lnTo>
                  <a:pt x="2933" y="13"/>
                </a:lnTo>
                <a:lnTo>
                  <a:pt x="2943" y="13"/>
                </a:lnTo>
                <a:lnTo>
                  <a:pt x="2952" y="13"/>
                </a:lnTo>
                <a:lnTo>
                  <a:pt x="2962" y="11"/>
                </a:lnTo>
                <a:lnTo>
                  <a:pt x="2973" y="6"/>
                </a:lnTo>
                <a:lnTo>
                  <a:pt x="3002" y="2"/>
                </a:lnTo>
                <a:lnTo>
                  <a:pt x="3037" y="0"/>
                </a:lnTo>
                <a:lnTo>
                  <a:pt x="3072" y="0"/>
                </a:lnTo>
                <a:lnTo>
                  <a:pt x="3110" y="4"/>
                </a:lnTo>
                <a:lnTo>
                  <a:pt x="3141" y="8"/>
                </a:lnTo>
                <a:lnTo>
                  <a:pt x="3155" y="15"/>
                </a:lnTo>
                <a:lnTo>
                  <a:pt x="3168" y="19"/>
                </a:lnTo>
                <a:lnTo>
                  <a:pt x="3178" y="25"/>
                </a:lnTo>
                <a:lnTo>
                  <a:pt x="3184" y="33"/>
                </a:lnTo>
                <a:lnTo>
                  <a:pt x="3191" y="56"/>
                </a:lnTo>
                <a:lnTo>
                  <a:pt x="3199" y="85"/>
                </a:lnTo>
                <a:lnTo>
                  <a:pt x="3211" y="116"/>
                </a:lnTo>
                <a:lnTo>
                  <a:pt x="3222" y="209"/>
                </a:lnTo>
                <a:lnTo>
                  <a:pt x="3240" y="275"/>
                </a:lnTo>
                <a:lnTo>
                  <a:pt x="3240" y="343"/>
                </a:lnTo>
                <a:lnTo>
                  <a:pt x="3240" y="355"/>
                </a:lnTo>
                <a:lnTo>
                  <a:pt x="3245" y="367"/>
                </a:lnTo>
                <a:lnTo>
                  <a:pt x="3246" y="473"/>
                </a:lnTo>
                <a:lnTo>
                  <a:pt x="3234" y="545"/>
                </a:lnTo>
                <a:lnTo>
                  <a:pt x="3234" y="785"/>
                </a:lnTo>
                <a:lnTo>
                  <a:pt x="3232" y="930"/>
                </a:lnTo>
                <a:lnTo>
                  <a:pt x="3230" y="1003"/>
                </a:lnTo>
                <a:lnTo>
                  <a:pt x="3232" y="1050"/>
                </a:lnTo>
                <a:lnTo>
                  <a:pt x="3232" y="1102"/>
                </a:lnTo>
                <a:lnTo>
                  <a:pt x="3234" y="1158"/>
                </a:lnTo>
                <a:lnTo>
                  <a:pt x="3222" y="1229"/>
                </a:lnTo>
                <a:lnTo>
                  <a:pt x="3222" y="1331"/>
                </a:lnTo>
                <a:lnTo>
                  <a:pt x="3222" y="1433"/>
                </a:lnTo>
                <a:lnTo>
                  <a:pt x="3222" y="1583"/>
                </a:lnTo>
                <a:lnTo>
                  <a:pt x="3216" y="1769"/>
                </a:lnTo>
                <a:lnTo>
                  <a:pt x="3156" y="1931"/>
                </a:lnTo>
                <a:lnTo>
                  <a:pt x="3036" y="1979"/>
                </a:lnTo>
                <a:lnTo>
                  <a:pt x="2886" y="1991"/>
                </a:lnTo>
                <a:lnTo>
                  <a:pt x="2676" y="1997"/>
                </a:lnTo>
                <a:lnTo>
                  <a:pt x="2454" y="2003"/>
                </a:lnTo>
                <a:lnTo>
                  <a:pt x="1878" y="2039"/>
                </a:lnTo>
                <a:lnTo>
                  <a:pt x="1236" y="2153"/>
                </a:lnTo>
                <a:lnTo>
                  <a:pt x="1031" y="2140"/>
                </a:lnTo>
                <a:lnTo>
                  <a:pt x="840" y="2129"/>
                </a:lnTo>
                <a:lnTo>
                  <a:pt x="660" y="2117"/>
                </a:lnTo>
                <a:lnTo>
                  <a:pt x="408" y="2165"/>
                </a:lnTo>
                <a:lnTo>
                  <a:pt x="222" y="2129"/>
                </a:lnTo>
                <a:lnTo>
                  <a:pt x="72" y="2057"/>
                </a:lnTo>
                <a:lnTo>
                  <a:pt x="0" y="1985"/>
                </a:lnTo>
                <a:lnTo>
                  <a:pt x="0" y="1907"/>
                </a:lnTo>
                <a:lnTo>
                  <a:pt x="36" y="1853"/>
                </a:lnTo>
                <a:lnTo>
                  <a:pt x="156" y="1811"/>
                </a:lnTo>
                <a:lnTo>
                  <a:pt x="510" y="1799"/>
                </a:lnTo>
                <a:lnTo>
                  <a:pt x="744" y="1787"/>
                </a:lnTo>
                <a:lnTo>
                  <a:pt x="1038" y="1769"/>
                </a:lnTo>
                <a:lnTo>
                  <a:pt x="1608" y="1703"/>
                </a:lnTo>
                <a:lnTo>
                  <a:pt x="1788" y="1594"/>
                </a:lnTo>
                <a:lnTo>
                  <a:pt x="1926" y="1499"/>
                </a:lnTo>
                <a:close/>
              </a:path>
            </a:pathLst>
          </a:custGeom>
          <a:solidFill>
            <a:srgbClr val="FFCCFF"/>
          </a:solidFill>
          <a:ln w="9525">
            <a:noFill/>
            <a:round/>
          </a:ln>
        </p:spPr>
        <p:txBody>
          <a:bodyPr/>
          <a:lstStyle/>
          <a:p>
            <a:endParaRPr lang="zh-CN" altLang="en-US"/>
          </a:p>
        </p:txBody>
      </p:sp>
      <p:sp>
        <p:nvSpPr>
          <p:cNvPr id="71685" name="Line 5"/>
          <p:cNvSpPr>
            <a:spLocks noChangeShapeType="1"/>
          </p:cNvSpPr>
          <p:nvPr/>
        </p:nvSpPr>
        <p:spPr bwMode="auto">
          <a:xfrm>
            <a:off x="4878388" y="5426075"/>
            <a:ext cx="0" cy="855663"/>
          </a:xfrm>
          <a:prstGeom prst="line">
            <a:avLst/>
          </a:prstGeom>
          <a:noFill/>
          <a:ln w="28575">
            <a:solidFill>
              <a:schemeClr val="tx1"/>
            </a:solidFill>
            <a:round/>
          </a:ln>
        </p:spPr>
        <p:txBody>
          <a:bodyPr/>
          <a:lstStyle/>
          <a:p>
            <a:endParaRPr lang="zh-CN" altLang="en-US"/>
          </a:p>
        </p:txBody>
      </p:sp>
      <p:sp>
        <p:nvSpPr>
          <p:cNvPr id="71686" name="Line 6"/>
          <p:cNvSpPr>
            <a:spLocks noChangeShapeType="1"/>
          </p:cNvSpPr>
          <p:nvPr/>
        </p:nvSpPr>
        <p:spPr bwMode="auto">
          <a:xfrm>
            <a:off x="3640138" y="5403850"/>
            <a:ext cx="0" cy="852488"/>
          </a:xfrm>
          <a:prstGeom prst="line">
            <a:avLst/>
          </a:prstGeom>
          <a:noFill/>
          <a:ln w="28575">
            <a:solidFill>
              <a:schemeClr val="tx1"/>
            </a:solidFill>
            <a:round/>
          </a:ln>
        </p:spPr>
        <p:txBody>
          <a:bodyPr/>
          <a:lstStyle/>
          <a:p>
            <a:endParaRPr lang="zh-CN" altLang="en-US"/>
          </a:p>
        </p:txBody>
      </p:sp>
      <p:sp>
        <p:nvSpPr>
          <p:cNvPr id="71687" name="Freeform 7"/>
          <p:cNvSpPr/>
          <p:nvPr/>
        </p:nvSpPr>
        <p:spPr bwMode="auto">
          <a:xfrm>
            <a:off x="5199063" y="5192713"/>
            <a:ext cx="2478087" cy="211137"/>
          </a:xfrm>
          <a:custGeom>
            <a:avLst/>
            <a:gdLst>
              <a:gd name="T0" fmla="*/ 0 w 1680"/>
              <a:gd name="T1" fmla="*/ 192 h 192"/>
              <a:gd name="T2" fmla="*/ 0 w 1680"/>
              <a:gd name="T3" fmla="*/ 0 h 192"/>
              <a:gd name="T4" fmla="*/ 1680 w 1680"/>
              <a:gd name="T5" fmla="*/ 0 h 192"/>
              <a:gd name="T6" fmla="*/ 0 60000 65536"/>
              <a:gd name="T7" fmla="*/ 0 60000 65536"/>
              <a:gd name="T8" fmla="*/ 0 60000 65536"/>
              <a:gd name="T9" fmla="*/ 0 w 1680"/>
              <a:gd name="T10" fmla="*/ 0 h 192"/>
              <a:gd name="T11" fmla="*/ 1680 w 1680"/>
              <a:gd name="T12" fmla="*/ 192 h 192"/>
            </a:gdLst>
            <a:ahLst/>
            <a:cxnLst>
              <a:cxn ang="T6">
                <a:pos x="T0" y="T1"/>
              </a:cxn>
              <a:cxn ang="T7">
                <a:pos x="T2" y="T3"/>
              </a:cxn>
              <a:cxn ang="T8">
                <a:pos x="T4" y="T5"/>
              </a:cxn>
            </a:cxnLst>
            <a:rect l="T9" t="T10" r="T11" b="T12"/>
            <a:pathLst>
              <a:path w="1680" h="192">
                <a:moveTo>
                  <a:pt x="0" y="192"/>
                </a:moveTo>
                <a:lnTo>
                  <a:pt x="0" y="0"/>
                </a:lnTo>
                <a:lnTo>
                  <a:pt x="1680" y="0"/>
                </a:lnTo>
              </a:path>
            </a:pathLst>
          </a:custGeom>
          <a:noFill/>
          <a:ln w="28575" cmpd="sng">
            <a:solidFill>
              <a:schemeClr val="tx1"/>
            </a:solidFill>
            <a:round/>
          </a:ln>
        </p:spPr>
        <p:txBody>
          <a:bodyPr/>
          <a:lstStyle/>
          <a:p>
            <a:endParaRPr lang="zh-CN" altLang="en-US"/>
          </a:p>
        </p:txBody>
      </p:sp>
      <p:sp>
        <p:nvSpPr>
          <p:cNvPr id="71688" name="Freeform 8"/>
          <p:cNvSpPr/>
          <p:nvPr/>
        </p:nvSpPr>
        <p:spPr bwMode="auto">
          <a:xfrm>
            <a:off x="3213100" y="4514850"/>
            <a:ext cx="1679575" cy="255588"/>
          </a:xfrm>
          <a:custGeom>
            <a:avLst/>
            <a:gdLst>
              <a:gd name="T0" fmla="*/ 45 w 1138"/>
              <a:gd name="T1" fmla="*/ 21 h 174"/>
              <a:gd name="T2" fmla="*/ 60 w 1138"/>
              <a:gd name="T3" fmla="*/ 10 h 174"/>
              <a:gd name="T4" fmla="*/ 77 w 1138"/>
              <a:gd name="T5" fmla="*/ 4 h 174"/>
              <a:gd name="T6" fmla="*/ 87 w 1138"/>
              <a:gd name="T7" fmla="*/ 2 h 174"/>
              <a:gd name="T8" fmla="*/ 99 w 1138"/>
              <a:gd name="T9" fmla="*/ 0 h 174"/>
              <a:gd name="T10" fmla="*/ 116 w 1138"/>
              <a:gd name="T11" fmla="*/ 0 h 174"/>
              <a:gd name="T12" fmla="*/ 137 w 1138"/>
              <a:gd name="T13" fmla="*/ 0 h 174"/>
              <a:gd name="T14" fmla="*/ 160 w 1138"/>
              <a:gd name="T15" fmla="*/ 0 h 174"/>
              <a:gd name="T16" fmla="*/ 189 w 1138"/>
              <a:gd name="T17" fmla="*/ 2 h 174"/>
              <a:gd name="T18" fmla="*/ 218 w 1138"/>
              <a:gd name="T19" fmla="*/ 6 h 174"/>
              <a:gd name="T20" fmla="*/ 251 w 1138"/>
              <a:gd name="T21" fmla="*/ 8 h 174"/>
              <a:gd name="T22" fmla="*/ 288 w 1138"/>
              <a:gd name="T23" fmla="*/ 12 h 174"/>
              <a:gd name="T24" fmla="*/ 324 w 1138"/>
              <a:gd name="T25" fmla="*/ 16 h 174"/>
              <a:gd name="T26" fmla="*/ 403 w 1138"/>
              <a:gd name="T27" fmla="*/ 21 h 174"/>
              <a:gd name="T28" fmla="*/ 442 w 1138"/>
              <a:gd name="T29" fmla="*/ 21 h 174"/>
              <a:gd name="T30" fmla="*/ 486 w 1138"/>
              <a:gd name="T31" fmla="*/ 23 h 174"/>
              <a:gd name="T32" fmla="*/ 575 w 1138"/>
              <a:gd name="T33" fmla="*/ 23 h 174"/>
              <a:gd name="T34" fmla="*/ 668 w 1138"/>
              <a:gd name="T35" fmla="*/ 23 h 174"/>
              <a:gd name="T36" fmla="*/ 764 w 1138"/>
              <a:gd name="T37" fmla="*/ 21 h 174"/>
              <a:gd name="T38" fmla="*/ 814 w 1138"/>
              <a:gd name="T39" fmla="*/ 18 h 174"/>
              <a:gd name="T40" fmla="*/ 866 w 1138"/>
              <a:gd name="T41" fmla="*/ 16 h 174"/>
              <a:gd name="T42" fmla="*/ 972 w 1138"/>
              <a:gd name="T43" fmla="*/ 10 h 174"/>
              <a:gd name="T44" fmla="*/ 1024 w 1138"/>
              <a:gd name="T45" fmla="*/ 6 h 174"/>
              <a:gd name="T46" fmla="*/ 1063 w 1138"/>
              <a:gd name="T47" fmla="*/ 9 h 174"/>
              <a:gd name="T48" fmla="*/ 1102 w 1138"/>
              <a:gd name="T49" fmla="*/ 15 h 174"/>
              <a:gd name="T50" fmla="*/ 1138 w 1138"/>
              <a:gd name="T51" fmla="*/ 84 h 174"/>
              <a:gd name="T52" fmla="*/ 1096 w 1138"/>
              <a:gd name="T53" fmla="*/ 138 h 174"/>
              <a:gd name="T54" fmla="*/ 1009 w 1138"/>
              <a:gd name="T55" fmla="*/ 159 h 174"/>
              <a:gd name="T56" fmla="*/ 918 w 1138"/>
              <a:gd name="T57" fmla="*/ 162 h 174"/>
              <a:gd name="T58" fmla="*/ 864 w 1138"/>
              <a:gd name="T59" fmla="*/ 158 h 174"/>
              <a:gd name="T60" fmla="*/ 808 w 1138"/>
              <a:gd name="T61" fmla="*/ 155 h 174"/>
              <a:gd name="T62" fmla="*/ 693 w 1138"/>
              <a:gd name="T63" fmla="*/ 151 h 174"/>
              <a:gd name="T64" fmla="*/ 639 w 1138"/>
              <a:gd name="T65" fmla="*/ 149 h 174"/>
              <a:gd name="T66" fmla="*/ 585 w 1138"/>
              <a:gd name="T67" fmla="*/ 149 h 174"/>
              <a:gd name="T68" fmla="*/ 531 w 1138"/>
              <a:gd name="T69" fmla="*/ 151 h 174"/>
              <a:gd name="T70" fmla="*/ 477 w 1138"/>
              <a:gd name="T71" fmla="*/ 153 h 174"/>
              <a:gd name="T72" fmla="*/ 421 w 1138"/>
              <a:gd name="T73" fmla="*/ 158 h 174"/>
              <a:gd name="T74" fmla="*/ 367 w 1138"/>
              <a:gd name="T75" fmla="*/ 162 h 174"/>
              <a:gd name="T76" fmla="*/ 317 w 1138"/>
              <a:gd name="T77" fmla="*/ 166 h 174"/>
              <a:gd name="T78" fmla="*/ 270 w 1138"/>
              <a:gd name="T79" fmla="*/ 170 h 174"/>
              <a:gd name="T80" fmla="*/ 226 w 1138"/>
              <a:gd name="T81" fmla="*/ 172 h 174"/>
              <a:gd name="T82" fmla="*/ 191 w 1138"/>
              <a:gd name="T83" fmla="*/ 174 h 174"/>
              <a:gd name="T84" fmla="*/ 162 w 1138"/>
              <a:gd name="T85" fmla="*/ 174 h 174"/>
              <a:gd name="T86" fmla="*/ 141 w 1138"/>
              <a:gd name="T87" fmla="*/ 174 h 174"/>
              <a:gd name="T88" fmla="*/ 124 w 1138"/>
              <a:gd name="T89" fmla="*/ 172 h 174"/>
              <a:gd name="T90" fmla="*/ 112 w 1138"/>
              <a:gd name="T91" fmla="*/ 170 h 174"/>
              <a:gd name="T92" fmla="*/ 104 w 1138"/>
              <a:gd name="T93" fmla="*/ 168 h 174"/>
              <a:gd name="T94" fmla="*/ 93 w 1138"/>
              <a:gd name="T95" fmla="*/ 166 h 174"/>
              <a:gd name="T96" fmla="*/ 85 w 1138"/>
              <a:gd name="T97" fmla="*/ 162 h 174"/>
              <a:gd name="T98" fmla="*/ 74 w 1138"/>
              <a:gd name="T99" fmla="*/ 158 h 174"/>
              <a:gd name="T100" fmla="*/ 50 w 1138"/>
              <a:gd name="T101" fmla="*/ 147 h 174"/>
              <a:gd name="T102" fmla="*/ 27 w 1138"/>
              <a:gd name="T103" fmla="*/ 133 h 174"/>
              <a:gd name="T104" fmla="*/ 16 w 1138"/>
              <a:gd name="T105" fmla="*/ 124 h 174"/>
              <a:gd name="T106" fmla="*/ 8 w 1138"/>
              <a:gd name="T107" fmla="*/ 116 h 174"/>
              <a:gd name="T108" fmla="*/ 2 w 1138"/>
              <a:gd name="T109" fmla="*/ 108 h 174"/>
              <a:gd name="T110" fmla="*/ 0 w 1138"/>
              <a:gd name="T111" fmla="*/ 99 h 174"/>
              <a:gd name="T112" fmla="*/ 0 w 1138"/>
              <a:gd name="T113" fmla="*/ 91 h 174"/>
              <a:gd name="T114" fmla="*/ 2 w 1138"/>
              <a:gd name="T115" fmla="*/ 81 h 174"/>
              <a:gd name="T116" fmla="*/ 6 w 1138"/>
              <a:gd name="T117" fmla="*/ 68 h 174"/>
              <a:gd name="T118" fmla="*/ 12 w 1138"/>
              <a:gd name="T119" fmla="*/ 58 h 174"/>
              <a:gd name="T120" fmla="*/ 29 w 1138"/>
              <a:gd name="T121" fmla="*/ 37 h 174"/>
              <a:gd name="T122" fmla="*/ 37 w 1138"/>
              <a:gd name="T123" fmla="*/ 29 h 174"/>
              <a:gd name="T124" fmla="*/ 45 w 1138"/>
              <a:gd name="T125" fmla="*/ 21 h 174"/>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138"/>
              <a:gd name="T190" fmla="*/ 0 h 174"/>
              <a:gd name="T191" fmla="*/ 1138 w 1138"/>
              <a:gd name="T192" fmla="*/ 174 h 174"/>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138" h="174">
                <a:moveTo>
                  <a:pt x="45" y="21"/>
                </a:moveTo>
                <a:lnTo>
                  <a:pt x="60" y="10"/>
                </a:lnTo>
                <a:lnTo>
                  <a:pt x="77" y="4"/>
                </a:lnTo>
                <a:lnTo>
                  <a:pt x="87" y="2"/>
                </a:lnTo>
                <a:lnTo>
                  <a:pt x="99" y="0"/>
                </a:lnTo>
                <a:lnTo>
                  <a:pt x="116" y="0"/>
                </a:lnTo>
                <a:lnTo>
                  <a:pt x="137" y="0"/>
                </a:lnTo>
                <a:lnTo>
                  <a:pt x="160" y="0"/>
                </a:lnTo>
                <a:lnTo>
                  <a:pt x="189" y="2"/>
                </a:lnTo>
                <a:lnTo>
                  <a:pt x="218" y="6"/>
                </a:lnTo>
                <a:lnTo>
                  <a:pt x="251" y="8"/>
                </a:lnTo>
                <a:lnTo>
                  <a:pt x="288" y="12"/>
                </a:lnTo>
                <a:lnTo>
                  <a:pt x="324" y="16"/>
                </a:lnTo>
                <a:lnTo>
                  <a:pt x="403" y="21"/>
                </a:lnTo>
                <a:lnTo>
                  <a:pt x="442" y="21"/>
                </a:lnTo>
                <a:lnTo>
                  <a:pt x="486" y="23"/>
                </a:lnTo>
                <a:lnTo>
                  <a:pt x="575" y="23"/>
                </a:lnTo>
                <a:lnTo>
                  <a:pt x="668" y="23"/>
                </a:lnTo>
                <a:lnTo>
                  <a:pt x="764" y="21"/>
                </a:lnTo>
                <a:lnTo>
                  <a:pt x="814" y="18"/>
                </a:lnTo>
                <a:lnTo>
                  <a:pt x="866" y="16"/>
                </a:lnTo>
                <a:lnTo>
                  <a:pt x="972" y="10"/>
                </a:lnTo>
                <a:lnTo>
                  <a:pt x="1024" y="6"/>
                </a:lnTo>
                <a:lnTo>
                  <a:pt x="1063" y="9"/>
                </a:lnTo>
                <a:lnTo>
                  <a:pt x="1102" y="15"/>
                </a:lnTo>
                <a:lnTo>
                  <a:pt x="1138" y="84"/>
                </a:lnTo>
                <a:lnTo>
                  <a:pt x="1096" y="138"/>
                </a:lnTo>
                <a:lnTo>
                  <a:pt x="1009" y="159"/>
                </a:lnTo>
                <a:lnTo>
                  <a:pt x="918" y="162"/>
                </a:lnTo>
                <a:lnTo>
                  <a:pt x="864" y="158"/>
                </a:lnTo>
                <a:lnTo>
                  <a:pt x="808" y="155"/>
                </a:lnTo>
                <a:lnTo>
                  <a:pt x="693" y="151"/>
                </a:lnTo>
                <a:lnTo>
                  <a:pt x="639" y="149"/>
                </a:lnTo>
                <a:lnTo>
                  <a:pt x="585" y="149"/>
                </a:lnTo>
                <a:lnTo>
                  <a:pt x="531" y="151"/>
                </a:lnTo>
                <a:lnTo>
                  <a:pt x="477" y="153"/>
                </a:lnTo>
                <a:lnTo>
                  <a:pt x="421" y="158"/>
                </a:lnTo>
                <a:lnTo>
                  <a:pt x="367" y="162"/>
                </a:lnTo>
                <a:lnTo>
                  <a:pt x="317" y="166"/>
                </a:lnTo>
                <a:lnTo>
                  <a:pt x="270" y="170"/>
                </a:lnTo>
                <a:lnTo>
                  <a:pt x="226" y="172"/>
                </a:lnTo>
                <a:lnTo>
                  <a:pt x="191" y="174"/>
                </a:lnTo>
                <a:lnTo>
                  <a:pt x="162" y="174"/>
                </a:lnTo>
                <a:lnTo>
                  <a:pt x="141" y="174"/>
                </a:lnTo>
                <a:lnTo>
                  <a:pt x="124" y="172"/>
                </a:lnTo>
                <a:lnTo>
                  <a:pt x="112" y="170"/>
                </a:lnTo>
                <a:lnTo>
                  <a:pt x="104" y="168"/>
                </a:lnTo>
                <a:lnTo>
                  <a:pt x="93" y="166"/>
                </a:lnTo>
                <a:lnTo>
                  <a:pt x="85" y="162"/>
                </a:lnTo>
                <a:lnTo>
                  <a:pt x="74" y="158"/>
                </a:lnTo>
                <a:lnTo>
                  <a:pt x="50" y="147"/>
                </a:lnTo>
                <a:lnTo>
                  <a:pt x="27" y="133"/>
                </a:lnTo>
                <a:lnTo>
                  <a:pt x="16" y="124"/>
                </a:lnTo>
                <a:lnTo>
                  <a:pt x="8" y="116"/>
                </a:lnTo>
                <a:lnTo>
                  <a:pt x="2" y="108"/>
                </a:lnTo>
                <a:lnTo>
                  <a:pt x="0" y="99"/>
                </a:lnTo>
                <a:lnTo>
                  <a:pt x="0" y="91"/>
                </a:lnTo>
                <a:lnTo>
                  <a:pt x="2" y="81"/>
                </a:lnTo>
                <a:lnTo>
                  <a:pt x="6" y="68"/>
                </a:lnTo>
                <a:lnTo>
                  <a:pt x="12" y="58"/>
                </a:lnTo>
                <a:lnTo>
                  <a:pt x="29" y="37"/>
                </a:lnTo>
                <a:lnTo>
                  <a:pt x="37" y="29"/>
                </a:lnTo>
                <a:lnTo>
                  <a:pt x="45" y="21"/>
                </a:lnTo>
                <a:close/>
              </a:path>
            </a:pathLst>
          </a:custGeom>
          <a:solidFill>
            <a:srgbClr val="FFCCFF"/>
          </a:solidFill>
          <a:ln w="9525">
            <a:noFill/>
            <a:round/>
          </a:ln>
        </p:spPr>
        <p:txBody>
          <a:bodyPr/>
          <a:lstStyle/>
          <a:p>
            <a:endParaRPr lang="zh-CN" altLang="en-US"/>
          </a:p>
        </p:txBody>
      </p:sp>
      <p:sp>
        <p:nvSpPr>
          <p:cNvPr id="71689" name="Line 9"/>
          <p:cNvSpPr>
            <a:spLocks noChangeShapeType="1"/>
          </p:cNvSpPr>
          <p:nvPr/>
        </p:nvSpPr>
        <p:spPr bwMode="auto">
          <a:xfrm>
            <a:off x="2789238" y="4629150"/>
            <a:ext cx="2409825" cy="0"/>
          </a:xfrm>
          <a:prstGeom prst="line">
            <a:avLst/>
          </a:prstGeom>
          <a:noFill/>
          <a:ln w="28575">
            <a:solidFill>
              <a:schemeClr val="tx1"/>
            </a:solidFill>
            <a:round/>
          </a:ln>
        </p:spPr>
        <p:txBody>
          <a:bodyPr/>
          <a:lstStyle/>
          <a:p>
            <a:endParaRPr lang="zh-CN" altLang="en-US"/>
          </a:p>
        </p:txBody>
      </p:sp>
      <p:sp>
        <p:nvSpPr>
          <p:cNvPr id="71690" name="Freeform 10"/>
          <p:cNvSpPr/>
          <p:nvPr/>
        </p:nvSpPr>
        <p:spPr bwMode="auto">
          <a:xfrm>
            <a:off x="1365250" y="2455863"/>
            <a:ext cx="928688" cy="2366962"/>
          </a:xfrm>
          <a:custGeom>
            <a:avLst/>
            <a:gdLst>
              <a:gd name="T0" fmla="*/ 0 w 630"/>
              <a:gd name="T1" fmla="*/ 345 h 1617"/>
              <a:gd name="T2" fmla="*/ 36 w 630"/>
              <a:gd name="T3" fmla="*/ 177 h 1617"/>
              <a:gd name="T4" fmla="*/ 144 w 630"/>
              <a:gd name="T5" fmla="*/ 0 h 1617"/>
              <a:gd name="T6" fmla="*/ 243 w 630"/>
              <a:gd name="T7" fmla="*/ 6 h 1617"/>
              <a:gd name="T8" fmla="*/ 295 w 630"/>
              <a:gd name="T9" fmla="*/ 21 h 1617"/>
              <a:gd name="T10" fmla="*/ 347 w 630"/>
              <a:gd name="T11" fmla="*/ 46 h 1617"/>
              <a:gd name="T12" fmla="*/ 403 w 630"/>
              <a:gd name="T13" fmla="*/ 87 h 1617"/>
              <a:gd name="T14" fmla="*/ 461 w 630"/>
              <a:gd name="T15" fmla="*/ 143 h 1617"/>
              <a:gd name="T16" fmla="*/ 515 w 630"/>
              <a:gd name="T17" fmla="*/ 203 h 1617"/>
              <a:gd name="T18" fmla="*/ 559 w 630"/>
              <a:gd name="T19" fmla="*/ 257 h 1617"/>
              <a:gd name="T20" fmla="*/ 588 w 630"/>
              <a:gd name="T21" fmla="*/ 301 h 1617"/>
              <a:gd name="T22" fmla="*/ 605 w 630"/>
              <a:gd name="T23" fmla="*/ 340 h 1617"/>
              <a:gd name="T24" fmla="*/ 621 w 630"/>
              <a:gd name="T25" fmla="*/ 423 h 1617"/>
              <a:gd name="T26" fmla="*/ 630 w 630"/>
              <a:gd name="T27" fmla="*/ 498 h 1617"/>
              <a:gd name="T28" fmla="*/ 628 w 630"/>
              <a:gd name="T29" fmla="*/ 550 h 1617"/>
              <a:gd name="T30" fmla="*/ 611 w 630"/>
              <a:gd name="T31" fmla="*/ 602 h 1617"/>
              <a:gd name="T32" fmla="*/ 580 w 630"/>
              <a:gd name="T33" fmla="*/ 637 h 1617"/>
              <a:gd name="T34" fmla="*/ 545 w 630"/>
              <a:gd name="T35" fmla="*/ 658 h 1617"/>
              <a:gd name="T36" fmla="*/ 478 w 630"/>
              <a:gd name="T37" fmla="*/ 687 h 1617"/>
              <a:gd name="T38" fmla="*/ 378 w 630"/>
              <a:gd name="T39" fmla="*/ 724 h 1617"/>
              <a:gd name="T40" fmla="*/ 314 w 630"/>
              <a:gd name="T41" fmla="*/ 755 h 1617"/>
              <a:gd name="T42" fmla="*/ 283 w 630"/>
              <a:gd name="T43" fmla="*/ 780 h 1617"/>
              <a:gd name="T44" fmla="*/ 258 w 630"/>
              <a:gd name="T45" fmla="*/ 824 h 1617"/>
              <a:gd name="T46" fmla="*/ 250 w 630"/>
              <a:gd name="T47" fmla="*/ 897 h 1617"/>
              <a:gd name="T48" fmla="*/ 260 w 630"/>
              <a:gd name="T49" fmla="*/ 975 h 1617"/>
              <a:gd name="T50" fmla="*/ 283 w 630"/>
              <a:gd name="T51" fmla="*/ 1042 h 1617"/>
              <a:gd name="T52" fmla="*/ 297 w 630"/>
              <a:gd name="T53" fmla="*/ 1067 h 1617"/>
              <a:gd name="T54" fmla="*/ 378 w 630"/>
              <a:gd name="T55" fmla="*/ 1221 h 1617"/>
              <a:gd name="T56" fmla="*/ 466 w 630"/>
              <a:gd name="T57" fmla="*/ 1357 h 1617"/>
              <a:gd name="T58" fmla="*/ 390 w 630"/>
              <a:gd name="T59" fmla="*/ 1560 h 1617"/>
              <a:gd name="T60" fmla="*/ 144 w 630"/>
              <a:gd name="T61" fmla="*/ 1617 h 1617"/>
              <a:gd name="T62" fmla="*/ 39 w 630"/>
              <a:gd name="T63" fmla="*/ 1434 h 1617"/>
              <a:gd name="T64" fmla="*/ 18 w 630"/>
              <a:gd name="T65" fmla="*/ 1101 h 1617"/>
              <a:gd name="T66" fmla="*/ 7 w 630"/>
              <a:gd name="T67" fmla="*/ 1038 h 1617"/>
              <a:gd name="T68" fmla="*/ 9 w 630"/>
              <a:gd name="T69" fmla="*/ 1017 h 1617"/>
              <a:gd name="T70" fmla="*/ 7 w 630"/>
              <a:gd name="T71" fmla="*/ 994 h 1617"/>
              <a:gd name="T72" fmla="*/ 19 w 630"/>
              <a:gd name="T73" fmla="*/ 839 h 1617"/>
              <a:gd name="T74" fmla="*/ 32 w 630"/>
              <a:gd name="T75" fmla="*/ 772 h 1617"/>
              <a:gd name="T76" fmla="*/ 34 w 630"/>
              <a:gd name="T77" fmla="*/ 733 h 1617"/>
              <a:gd name="T78" fmla="*/ 32 w 630"/>
              <a:gd name="T79" fmla="*/ 710 h 1617"/>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630"/>
              <a:gd name="T121" fmla="*/ 0 h 1617"/>
              <a:gd name="T122" fmla="*/ 630 w 630"/>
              <a:gd name="T123" fmla="*/ 1617 h 1617"/>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630" h="1617">
                <a:moveTo>
                  <a:pt x="24" y="531"/>
                </a:moveTo>
                <a:lnTo>
                  <a:pt x="0" y="345"/>
                </a:lnTo>
                <a:lnTo>
                  <a:pt x="24" y="255"/>
                </a:lnTo>
                <a:lnTo>
                  <a:pt x="36" y="177"/>
                </a:lnTo>
                <a:lnTo>
                  <a:pt x="84" y="57"/>
                </a:lnTo>
                <a:lnTo>
                  <a:pt x="144" y="0"/>
                </a:lnTo>
                <a:lnTo>
                  <a:pt x="191" y="2"/>
                </a:lnTo>
                <a:lnTo>
                  <a:pt x="243" y="6"/>
                </a:lnTo>
                <a:lnTo>
                  <a:pt x="268" y="12"/>
                </a:lnTo>
                <a:lnTo>
                  <a:pt x="295" y="21"/>
                </a:lnTo>
                <a:lnTo>
                  <a:pt x="322" y="31"/>
                </a:lnTo>
                <a:lnTo>
                  <a:pt x="347" y="46"/>
                </a:lnTo>
                <a:lnTo>
                  <a:pt x="374" y="64"/>
                </a:lnTo>
                <a:lnTo>
                  <a:pt x="403" y="87"/>
                </a:lnTo>
                <a:lnTo>
                  <a:pt x="432" y="114"/>
                </a:lnTo>
                <a:lnTo>
                  <a:pt x="461" y="143"/>
                </a:lnTo>
                <a:lnTo>
                  <a:pt x="491" y="172"/>
                </a:lnTo>
                <a:lnTo>
                  <a:pt x="515" y="203"/>
                </a:lnTo>
                <a:lnTo>
                  <a:pt x="540" y="232"/>
                </a:lnTo>
                <a:lnTo>
                  <a:pt x="559" y="257"/>
                </a:lnTo>
                <a:lnTo>
                  <a:pt x="576" y="280"/>
                </a:lnTo>
                <a:lnTo>
                  <a:pt x="588" y="301"/>
                </a:lnTo>
                <a:lnTo>
                  <a:pt x="596" y="322"/>
                </a:lnTo>
                <a:lnTo>
                  <a:pt x="605" y="340"/>
                </a:lnTo>
                <a:lnTo>
                  <a:pt x="615" y="380"/>
                </a:lnTo>
                <a:lnTo>
                  <a:pt x="621" y="423"/>
                </a:lnTo>
                <a:lnTo>
                  <a:pt x="628" y="471"/>
                </a:lnTo>
                <a:lnTo>
                  <a:pt x="630" y="498"/>
                </a:lnTo>
                <a:lnTo>
                  <a:pt x="630" y="525"/>
                </a:lnTo>
                <a:lnTo>
                  <a:pt x="628" y="550"/>
                </a:lnTo>
                <a:lnTo>
                  <a:pt x="621" y="577"/>
                </a:lnTo>
                <a:lnTo>
                  <a:pt x="611" y="602"/>
                </a:lnTo>
                <a:lnTo>
                  <a:pt x="592" y="627"/>
                </a:lnTo>
                <a:lnTo>
                  <a:pt x="580" y="637"/>
                </a:lnTo>
                <a:lnTo>
                  <a:pt x="563" y="648"/>
                </a:lnTo>
                <a:lnTo>
                  <a:pt x="545" y="658"/>
                </a:lnTo>
                <a:lnTo>
                  <a:pt x="524" y="668"/>
                </a:lnTo>
                <a:lnTo>
                  <a:pt x="478" y="687"/>
                </a:lnTo>
                <a:lnTo>
                  <a:pt x="428" y="704"/>
                </a:lnTo>
                <a:lnTo>
                  <a:pt x="378" y="724"/>
                </a:lnTo>
                <a:lnTo>
                  <a:pt x="335" y="743"/>
                </a:lnTo>
                <a:lnTo>
                  <a:pt x="314" y="755"/>
                </a:lnTo>
                <a:lnTo>
                  <a:pt x="297" y="766"/>
                </a:lnTo>
                <a:lnTo>
                  <a:pt x="283" y="780"/>
                </a:lnTo>
                <a:lnTo>
                  <a:pt x="272" y="793"/>
                </a:lnTo>
                <a:lnTo>
                  <a:pt x="258" y="824"/>
                </a:lnTo>
                <a:lnTo>
                  <a:pt x="250" y="859"/>
                </a:lnTo>
                <a:lnTo>
                  <a:pt x="250" y="897"/>
                </a:lnTo>
                <a:lnTo>
                  <a:pt x="252" y="936"/>
                </a:lnTo>
                <a:lnTo>
                  <a:pt x="260" y="975"/>
                </a:lnTo>
                <a:lnTo>
                  <a:pt x="270" y="1011"/>
                </a:lnTo>
                <a:lnTo>
                  <a:pt x="283" y="1042"/>
                </a:lnTo>
                <a:lnTo>
                  <a:pt x="291" y="1054"/>
                </a:lnTo>
                <a:lnTo>
                  <a:pt x="297" y="1067"/>
                </a:lnTo>
                <a:lnTo>
                  <a:pt x="314" y="1083"/>
                </a:lnTo>
                <a:lnTo>
                  <a:pt x="378" y="1221"/>
                </a:lnTo>
                <a:lnTo>
                  <a:pt x="434" y="1297"/>
                </a:lnTo>
                <a:lnTo>
                  <a:pt x="466" y="1357"/>
                </a:lnTo>
                <a:lnTo>
                  <a:pt x="480" y="1473"/>
                </a:lnTo>
                <a:lnTo>
                  <a:pt x="390" y="1560"/>
                </a:lnTo>
                <a:lnTo>
                  <a:pt x="264" y="1578"/>
                </a:lnTo>
                <a:lnTo>
                  <a:pt x="144" y="1617"/>
                </a:lnTo>
                <a:lnTo>
                  <a:pt x="72" y="1575"/>
                </a:lnTo>
                <a:lnTo>
                  <a:pt x="39" y="1434"/>
                </a:lnTo>
                <a:lnTo>
                  <a:pt x="24" y="1317"/>
                </a:lnTo>
                <a:lnTo>
                  <a:pt x="18" y="1101"/>
                </a:lnTo>
                <a:lnTo>
                  <a:pt x="2" y="1052"/>
                </a:lnTo>
                <a:lnTo>
                  <a:pt x="7" y="1038"/>
                </a:lnTo>
                <a:lnTo>
                  <a:pt x="9" y="1025"/>
                </a:lnTo>
                <a:lnTo>
                  <a:pt x="9" y="1017"/>
                </a:lnTo>
                <a:lnTo>
                  <a:pt x="9" y="1011"/>
                </a:lnTo>
                <a:lnTo>
                  <a:pt x="7" y="994"/>
                </a:lnTo>
                <a:lnTo>
                  <a:pt x="30" y="897"/>
                </a:lnTo>
                <a:lnTo>
                  <a:pt x="19" y="839"/>
                </a:lnTo>
                <a:lnTo>
                  <a:pt x="27" y="803"/>
                </a:lnTo>
                <a:lnTo>
                  <a:pt x="32" y="772"/>
                </a:lnTo>
                <a:lnTo>
                  <a:pt x="34" y="749"/>
                </a:lnTo>
                <a:lnTo>
                  <a:pt x="34" y="733"/>
                </a:lnTo>
                <a:lnTo>
                  <a:pt x="32" y="720"/>
                </a:lnTo>
                <a:lnTo>
                  <a:pt x="32" y="710"/>
                </a:lnTo>
                <a:lnTo>
                  <a:pt x="24" y="531"/>
                </a:lnTo>
                <a:close/>
              </a:path>
            </a:pathLst>
          </a:custGeom>
          <a:solidFill>
            <a:srgbClr val="FFCCFF"/>
          </a:solidFill>
          <a:ln w="9525">
            <a:noFill/>
            <a:round/>
          </a:ln>
        </p:spPr>
        <p:txBody>
          <a:bodyPr/>
          <a:lstStyle/>
          <a:p>
            <a:endParaRPr lang="zh-CN" altLang="en-US"/>
          </a:p>
        </p:txBody>
      </p:sp>
      <p:sp>
        <p:nvSpPr>
          <p:cNvPr id="71691" name="Freeform 11"/>
          <p:cNvSpPr/>
          <p:nvPr/>
        </p:nvSpPr>
        <p:spPr bwMode="auto">
          <a:xfrm>
            <a:off x="2754313" y="3086100"/>
            <a:ext cx="1092200" cy="1090613"/>
          </a:xfrm>
          <a:custGeom>
            <a:avLst/>
            <a:gdLst>
              <a:gd name="T0" fmla="*/ 204 w 741"/>
              <a:gd name="T1" fmla="*/ 648 h 744"/>
              <a:gd name="T2" fmla="*/ 303 w 741"/>
              <a:gd name="T3" fmla="*/ 534 h 744"/>
              <a:gd name="T4" fmla="*/ 324 w 741"/>
              <a:gd name="T5" fmla="*/ 501 h 744"/>
              <a:gd name="T6" fmla="*/ 390 w 741"/>
              <a:gd name="T7" fmla="*/ 423 h 744"/>
              <a:gd name="T8" fmla="*/ 406 w 741"/>
              <a:gd name="T9" fmla="*/ 402 h 744"/>
              <a:gd name="T10" fmla="*/ 444 w 741"/>
              <a:gd name="T11" fmla="*/ 363 h 744"/>
              <a:gd name="T12" fmla="*/ 483 w 741"/>
              <a:gd name="T13" fmla="*/ 323 h 744"/>
              <a:gd name="T14" fmla="*/ 527 w 741"/>
              <a:gd name="T15" fmla="*/ 284 h 744"/>
              <a:gd name="T16" fmla="*/ 568 w 741"/>
              <a:gd name="T17" fmla="*/ 249 h 744"/>
              <a:gd name="T18" fmla="*/ 591 w 741"/>
              <a:gd name="T19" fmla="*/ 234 h 744"/>
              <a:gd name="T20" fmla="*/ 614 w 741"/>
              <a:gd name="T21" fmla="*/ 220 h 744"/>
              <a:gd name="T22" fmla="*/ 664 w 741"/>
              <a:gd name="T23" fmla="*/ 193 h 744"/>
              <a:gd name="T24" fmla="*/ 687 w 741"/>
              <a:gd name="T25" fmla="*/ 180 h 744"/>
              <a:gd name="T26" fmla="*/ 707 w 741"/>
              <a:gd name="T27" fmla="*/ 168 h 744"/>
              <a:gd name="T28" fmla="*/ 724 w 741"/>
              <a:gd name="T29" fmla="*/ 155 h 744"/>
              <a:gd name="T30" fmla="*/ 734 w 741"/>
              <a:gd name="T31" fmla="*/ 141 h 744"/>
              <a:gd name="T32" fmla="*/ 741 w 741"/>
              <a:gd name="T33" fmla="*/ 126 h 744"/>
              <a:gd name="T34" fmla="*/ 741 w 741"/>
              <a:gd name="T35" fmla="*/ 110 h 744"/>
              <a:gd name="T36" fmla="*/ 738 w 741"/>
              <a:gd name="T37" fmla="*/ 93 h 744"/>
              <a:gd name="T38" fmla="*/ 732 w 741"/>
              <a:gd name="T39" fmla="*/ 77 h 744"/>
              <a:gd name="T40" fmla="*/ 724 w 741"/>
              <a:gd name="T41" fmla="*/ 60 h 744"/>
              <a:gd name="T42" fmla="*/ 714 w 741"/>
              <a:gd name="T43" fmla="*/ 45 h 744"/>
              <a:gd name="T44" fmla="*/ 703 w 741"/>
              <a:gd name="T45" fmla="*/ 35 h 744"/>
              <a:gd name="T46" fmla="*/ 693 w 741"/>
              <a:gd name="T47" fmla="*/ 25 h 744"/>
              <a:gd name="T48" fmla="*/ 680 w 741"/>
              <a:gd name="T49" fmla="*/ 16 h 744"/>
              <a:gd name="T50" fmla="*/ 666 w 741"/>
              <a:gd name="T51" fmla="*/ 10 h 744"/>
              <a:gd name="T52" fmla="*/ 630 w 741"/>
              <a:gd name="T53" fmla="*/ 2 h 744"/>
              <a:gd name="T54" fmla="*/ 612 w 741"/>
              <a:gd name="T55" fmla="*/ 0 h 744"/>
              <a:gd name="T56" fmla="*/ 573 w 741"/>
              <a:gd name="T57" fmla="*/ 24 h 744"/>
              <a:gd name="T58" fmla="*/ 475 w 741"/>
              <a:gd name="T59" fmla="*/ 110 h 744"/>
              <a:gd name="T60" fmla="*/ 460 w 741"/>
              <a:gd name="T61" fmla="*/ 128 h 744"/>
              <a:gd name="T62" fmla="*/ 442 w 741"/>
              <a:gd name="T63" fmla="*/ 147 h 744"/>
              <a:gd name="T64" fmla="*/ 423 w 741"/>
              <a:gd name="T65" fmla="*/ 168 h 744"/>
              <a:gd name="T66" fmla="*/ 379 w 741"/>
              <a:gd name="T67" fmla="*/ 216 h 744"/>
              <a:gd name="T68" fmla="*/ 334 w 741"/>
              <a:gd name="T69" fmla="*/ 261 h 744"/>
              <a:gd name="T70" fmla="*/ 311 w 741"/>
              <a:gd name="T71" fmla="*/ 282 h 744"/>
              <a:gd name="T72" fmla="*/ 290 w 741"/>
              <a:gd name="T73" fmla="*/ 303 h 744"/>
              <a:gd name="T74" fmla="*/ 267 w 741"/>
              <a:gd name="T75" fmla="*/ 321 h 744"/>
              <a:gd name="T76" fmla="*/ 242 w 741"/>
              <a:gd name="T77" fmla="*/ 338 h 744"/>
              <a:gd name="T78" fmla="*/ 192 w 741"/>
              <a:gd name="T79" fmla="*/ 369 h 744"/>
              <a:gd name="T80" fmla="*/ 126 w 741"/>
              <a:gd name="T81" fmla="*/ 441 h 744"/>
              <a:gd name="T82" fmla="*/ 72 w 741"/>
              <a:gd name="T83" fmla="*/ 519 h 744"/>
              <a:gd name="T84" fmla="*/ 27 w 741"/>
              <a:gd name="T85" fmla="*/ 603 h 744"/>
              <a:gd name="T86" fmla="*/ 0 w 741"/>
              <a:gd name="T87" fmla="*/ 675 h 744"/>
              <a:gd name="T88" fmla="*/ 15 w 741"/>
              <a:gd name="T89" fmla="*/ 735 h 744"/>
              <a:gd name="T90" fmla="*/ 36 w 741"/>
              <a:gd name="T91" fmla="*/ 744 h 744"/>
              <a:gd name="T92" fmla="*/ 105 w 741"/>
              <a:gd name="T93" fmla="*/ 744 h 744"/>
              <a:gd name="T94" fmla="*/ 204 w 741"/>
              <a:gd name="T95" fmla="*/ 648 h 744"/>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741"/>
              <a:gd name="T145" fmla="*/ 0 h 744"/>
              <a:gd name="T146" fmla="*/ 741 w 741"/>
              <a:gd name="T147" fmla="*/ 744 h 744"/>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741" h="744">
                <a:moveTo>
                  <a:pt x="204" y="648"/>
                </a:moveTo>
                <a:lnTo>
                  <a:pt x="303" y="534"/>
                </a:lnTo>
                <a:lnTo>
                  <a:pt x="324" y="501"/>
                </a:lnTo>
                <a:lnTo>
                  <a:pt x="390" y="423"/>
                </a:lnTo>
                <a:lnTo>
                  <a:pt x="406" y="402"/>
                </a:lnTo>
                <a:lnTo>
                  <a:pt x="444" y="363"/>
                </a:lnTo>
                <a:lnTo>
                  <a:pt x="483" y="323"/>
                </a:lnTo>
                <a:lnTo>
                  <a:pt x="527" y="284"/>
                </a:lnTo>
                <a:lnTo>
                  <a:pt x="568" y="249"/>
                </a:lnTo>
                <a:lnTo>
                  <a:pt x="591" y="234"/>
                </a:lnTo>
                <a:lnTo>
                  <a:pt x="614" y="220"/>
                </a:lnTo>
                <a:lnTo>
                  <a:pt x="664" y="193"/>
                </a:lnTo>
                <a:lnTo>
                  <a:pt x="687" y="180"/>
                </a:lnTo>
                <a:lnTo>
                  <a:pt x="707" y="168"/>
                </a:lnTo>
                <a:lnTo>
                  <a:pt x="724" y="155"/>
                </a:lnTo>
                <a:lnTo>
                  <a:pt x="734" y="141"/>
                </a:lnTo>
                <a:lnTo>
                  <a:pt x="741" y="126"/>
                </a:lnTo>
                <a:lnTo>
                  <a:pt x="741" y="110"/>
                </a:lnTo>
                <a:lnTo>
                  <a:pt x="738" y="93"/>
                </a:lnTo>
                <a:lnTo>
                  <a:pt x="732" y="77"/>
                </a:lnTo>
                <a:lnTo>
                  <a:pt x="724" y="60"/>
                </a:lnTo>
                <a:lnTo>
                  <a:pt x="714" y="45"/>
                </a:lnTo>
                <a:lnTo>
                  <a:pt x="703" y="35"/>
                </a:lnTo>
                <a:lnTo>
                  <a:pt x="693" y="25"/>
                </a:lnTo>
                <a:lnTo>
                  <a:pt x="680" y="16"/>
                </a:lnTo>
                <a:lnTo>
                  <a:pt x="666" y="10"/>
                </a:lnTo>
                <a:lnTo>
                  <a:pt x="630" y="2"/>
                </a:lnTo>
                <a:lnTo>
                  <a:pt x="612" y="0"/>
                </a:lnTo>
                <a:lnTo>
                  <a:pt x="573" y="24"/>
                </a:lnTo>
                <a:lnTo>
                  <a:pt x="475" y="110"/>
                </a:lnTo>
                <a:lnTo>
                  <a:pt x="460" y="128"/>
                </a:lnTo>
                <a:lnTo>
                  <a:pt x="442" y="147"/>
                </a:lnTo>
                <a:lnTo>
                  <a:pt x="423" y="168"/>
                </a:lnTo>
                <a:lnTo>
                  <a:pt x="379" y="216"/>
                </a:lnTo>
                <a:lnTo>
                  <a:pt x="334" y="261"/>
                </a:lnTo>
                <a:lnTo>
                  <a:pt x="311" y="282"/>
                </a:lnTo>
                <a:lnTo>
                  <a:pt x="290" y="303"/>
                </a:lnTo>
                <a:lnTo>
                  <a:pt x="267" y="321"/>
                </a:lnTo>
                <a:lnTo>
                  <a:pt x="242" y="338"/>
                </a:lnTo>
                <a:lnTo>
                  <a:pt x="192" y="369"/>
                </a:lnTo>
                <a:lnTo>
                  <a:pt x="126" y="441"/>
                </a:lnTo>
                <a:lnTo>
                  <a:pt x="72" y="519"/>
                </a:lnTo>
                <a:lnTo>
                  <a:pt x="27" y="603"/>
                </a:lnTo>
                <a:lnTo>
                  <a:pt x="0" y="675"/>
                </a:lnTo>
                <a:lnTo>
                  <a:pt x="15" y="735"/>
                </a:lnTo>
                <a:lnTo>
                  <a:pt x="36" y="744"/>
                </a:lnTo>
                <a:lnTo>
                  <a:pt x="105" y="744"/>
                </a:lnTo>
                <a:lnTo>
                  <a:pt x="204" y="648"/>
                </a:lnTo>
                <a:close/>
              </a:path>
            </a:pathLst>
          </a:custGeom>
          <a:solidFill>
            <a:srgbClr val="FFCCFF"/>
          </a:solidFill>
          <a:ln w="9525">
            <a:noFill/>
            <a:round/>
          </a:ln>
        </p:spPr>
        <p:txBody>
          <a:bodyPr/>
          <a:lstStyle/>
          <a:p>
            <a:endParaRPr lang="zh-CN" altLang="en-US"/>
          </a:p>
        </p:txBody>
      </p:sp>
      <p:sp>
        <p:nvSpPr>
          <p:cNvPr id="71692" name="Freeform 12"/>
          <p:cNvSpPr/>
          <p:nvPr/>
        </p:nvSpPr>
        <p:spPr bwMode="auto">
          <a:xfrm>
            <a:off x="4357688" y="3081338"/>
            <a:ext cx="971550" cy="1220787"/>
          </a:xfrm>
          <a:custGeom>
            <a:avLst/>
            <a:gdLst>
              <a:gd name="T0" fmla="*/ 39 w 657"/>
              <a:gd name="T1" fmla="*/ 17 h 832"/>
              <a:gd name="T2" fmla="*/ 49 w 657"/>
              <a:gd name="T3" fmla="*/ 10 h 832"/>
              <a:gd name="T4" fmla="*/ 60 w 657"/>
              <a:gd name="T5" fmla="*/ 4 h 832"/>
              <a:gd name="T6" fmla="*/ 72 w 657"/>
              <a:gd name="T7" fmla="*/ 2 h 832"/>
              <a:gd name="T8" fmla="*/ 87 w 657"/>
              <a:gd name="T9" fmla="*/ 0 h 832"/>
              <a:gd name="T10" fmla="*/ 161 w 657"/>
              <a:gd name="T11" fmla="*/ 36 h 832"/>
              <a:gd name="T12" fmla="*/ 289 w 657"/>
              <a:gd name="T13" fmla="*/ 168 h 832"/>
              <a:gd name="T14" fmla="*/ 421 w 657"/>
              <a:gd name="T15" fmla="*/ 320 h 832"/>
              <a:gd name="T16" fmla="*/ 513 w 657"/>
              <a:gd name="T17" fmla="*/ 472 h 832"/>
              <a:gd name="T18" fmla="*/ 657 w 657"/>
              <a:gd name="T19" fmla="*/ 756 h 832"/>
              <a:gd name="T20" fmla="*/ 629 w 657"/>
              <a:gd name="T21" fmla="*/ 832 h 832"/>
              <a:gd name="T22" fmla="*/ 541 w 657"/>
              <a:gd name="T23" fmla="*/ 824 h 832"/>
              <a:gd name="T24" fmla="*/ 433 w 657"/>
              <a:gd name="T25" fmla="*/ 672 h 832"/>
              <a:gd name="T26" fmla="*/ 381 w 657"/>
              <a:gd name="T27" fmla="*/ 556 h 832"/>
              <a:gd name="T28" fmla="*/ 285 w 657"/>
              <a:gd name="T29" fmla="*/ 416 h 832"/>
              <a:gd name="T30" fmla="*/ 237 w 657"/>
              <a:gd name="T31" fmla="*/ 344 h 832"/>
              <a:gd name="T32" fmla="*/ 197 w 657"/>
              <a:gd name="T33" fmla="*/ 304 h 832"/>
              <a:gd name="T34" fmla="*/ 153 w 657"/>
              <a:gd name="T35" fmla="*/ 268 h 832"/>
              <a:gd name="T36" fmla="*/ 124 w 657"/>
              <a:gd name="T37" fmla="*/ 232 h 832"/>
              <a:gd name="T38" fmla="*/ 91 w 657"/>
              <a:gd name="T39" fmla="*/ 214 h 832"/>
              <a:gd name="T40" fmla="*/ 62 w 657"/>
              <a:gd name="T41" fmla="*/ 197 h 832"/>
              <a:gd name="T42" fmla="*/ 33 w 657"/>
              <a:gd name="T43" fmla="*/ 168 h 832"/>
              <a:gd name="T44" fmla="*/ 0 w 657"/>
              <a:gd name="T45" fmla="*/ 91 h 832"/>
              <a:gd name="T46" fmla="*/ 6 w 657"/>
              <a:gd name="T47" fmla="*/ 73 h 832"/>
              <a:gd name="T48" fmla="*/ 27 w 657"/>
              <a:gd name="T49" fmla="*/ 42 h 832"/>
              <a:gd name="T50" fmla="*/ 35 w 657"/>
              <a:gd name="T51" fmla="*/ 27 h 832"/>
              <a:gd name="T52" fmla="*/ 39 w 657"/>
              <a:gd name="T53" fmla="*/ 17 h 832"/>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657"/>
              <a:gd name="T82" fmla="*/ 0 h 832"/>
              <a:gd name="T83" fmla="*/ 657 w 657"/>
              <a:gd name="T84" fmla="*/ 832 h 832"/>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657" h="832">
                <a:moveTo>
                  <a:pt x="39" y="17"/>
                </a:moveTo>
                <a:lnTo>
                  <a:pt x="49" y="10"/>
                </a:lnTo>
                <a:lnTo>
                  <a:pt x="60" y="4"/>
                </a:lnTo>
                <a:lnTo>
                  <a:pt x="72" y="2"/>
                </a:lnTo>
                <a:lnTo>
                  <a:pt x="87" y="0"/>
                </a:lnTo>
                <a:lnTo>
                  <a:pt x="161" y="36"/>
                </a:lnTo>
                <a:lnTo>
                  <a:pt x="289" y="168"/>
                </a:lnTo>
                <a:lnTo>
                  <a:pt x="421" y="320"/>
                </a:lnTo>
                <a:lnTo>
                  <a:pt x="513" y="472"/>
                </a:lnTo>
                <a:lnTo>
                  <a:pt x="657" y="756"/>
                </a:lnTo>
                <a:lnTo>
                  <a:pt x="629" y="832"/>
                </a:lnTo>
                <a:lnTo>
                  <a:pt x="541" y="824"/>
                </a:lnTo>
                <a:lnTo>
                  <a:pt x="433" y="672"/>
                </a:lnTo>
                <a:lnTo>
                  <a:pt x="381" y="556"/>
                </a:lnTo>
                <a:lnTo>
                  <a:pt x="285" y="416"/>
                </a:lnTo>
                <a:lnTo>
                  <a:pt x="237" y="344"/>
                </a:lnTo>
                <a:lnTo>
                  <a:pt x="197" y="304"/>
                </a:lnTo>
                <a:lnTo>
                  <a:pt x="153" y="268"/>
                </a:lnTo>
                <a:lnTo>
                  <a:pt x="124" y="232"/>
                </a:lnTo>
                <a:lnTo>
                  <a:pt x="91" y="214"/>
                </a:lnTo>
                <a:lnTo>
                  <a:pt x="62" y="197"/>
                </a:lnTo>
                <a:lnTo>
                  <a:pt x="33" y="168"/>
                </a:lnTo>
                <a:lnTo>
                  <a:pt x="0" y="91"/>
                </a:lnTo>
                <a:lnTo>
                  <a:pt x="6" y="73"/>
                </a:lnTo>
                <a:lnTo>
                  <a:pt x="27" y="42"/>
                </a:lnTo>
                <a:lnTo>
                  <a:pt x="35" y="27"/>
                </a:lnTo>
                <a:lnTo>
                  <a:pt x="39" y="17"/>
                </a:lnTo>
                <a:close/>
              </a:path>
            </a:pathLst>
          </a:custGeom>
          <a:solidFill>
            <a:srgbClr val="FFCCFF"/>
          </a:solidFill>
          <a:ln w="9525">
            <a:noFill/>
            <a:round/>
          </a:ln>
        </p:spPr>
        <p:txBody>
          <a:bodyPr/>
          <a:lstStyle/>
          <a:p>
            <a:endParaRPr lang="zh-CN" altLang="en-US"/>
          </a:p>
        </p:txBody>
      </p:sp>
      <p:sp>
        <p:nvSpPr>
          <p:cNvPr id="71693" name="Rectangle 13"/>
          <p:cNvSpPr>
            <a:spLocks noChangeArrowheads="1"/>
          </p:cNvSpPr>
          <p:nvPr/>
        </p:nvSpPr>
        <p:spPr bwMode="auto">
          <a:xfrm>
            <a:off x="1512888" y="4570413"/>
            <a:ext cx="1031875" cy="26987"/>
          </a:xfrm>
          <a:prstGeom prst="rect">
            <a:avLst/>
          </a:prstGeom>
          <a:solidFill>
            <a:srgbClr val="000000"/>
          </a:solidFill>
          <a:ln w="9525">
            <a:noFill/>
            <a:miter lim="800000"/>
          </a:ln>
        </p:spPr>
        <p:txBody>
          <a:bodyPr/>
          <a:lstStyle/>
          <a:p>
            <a:endParaRPr lang="zh-CN" altLang="en-US"/>
          </a:p>
        </p:txBody>
      </p:sp>
      <p:sp>
        <p:nvSpPr>
          <p:cNvPr id="71694" name="Freeform 14"/>
          <p:cNvSpPr/>
          <p:nvPr/>
        </p:nvSpPr>
        <p:spPr bwMode="auto">
          <a:xfrm>
            <a:off x="946150" y="4033838"/>
            <a:ext cx="566738" cy="30162"/>
          </a:xfrm>
          <a:custGeom>
            <a:avLst/>
            <a:gdLst>
              <a:gd name="T0" fmla="*/ 0 w 386"/>
              <a:gd name="T1" fmla="*/ 2 h 21"/>
              <a:gd name="T2" fmla="*/ 0 w 386"/>
              <a:gd name="T3" fmla="*/ 21 h 21"/>
              <a:gd name="T4" fmla="*/ 386 w 386"/>
              <a:gd name="T5" fmla="*/ 19 h 21"/>
              <a:gd name="T6" fmla="*/ 386 w 386"/>
              <a:gd name="T7" fmla="*/ 0 h 21"/>
              <a:gd name="T8" fmla="*/ 0 w 386"/>
              <a:gd name="T9" fmla="*/ 2 h 21"/>
              <a:gd name="T10" fmla="*/ 0 60000 65536"/>
              <a:gd name="T11" fmla="*/ 0 60000 65536"/>
              <a:gd name="T12" fmla="*/ 0 60000 65536"/>
              <a:gd name="T13" fmla="*/ 0 60000 65536"/>
              <a:gd name="T14" fmla="*/ 0 60000 65536"/>
              <a:gd name="T15" fmla="*/ 0 w 386"/>
              <a:gd name="T16" fmla="*/ 0 h 21"/>
              <a:gd name="T17" fmla="*/ 386 w 386"/>
              <a:gd name="T18" fmla="*/ 21 h 21"/>
            </a:gdLst>
            <a:ahLst/>
            <a:cxnLst>
              <a:cxn ang="T10">
                <a:pos x="T0" y="T1"/>
              </a:cxn>
              <a:cxn ang="T11">
                <a:pos x="T2" y="T3"/>
              </a:cxn>
              <a:cxn ang="T12">
                <a:pos x="T4" y="T5"/>
              </a:cxn>
              <a:cxn ang="T13">
                <a:pos x="T6" y="T7"/>
              </a:cxn>
              <a:cxn ang="T14">
                <a:pos x="T8" y="T9"/>
              </a:cxn>
            </a:cxnLst>
            <a:rect l="T15" t="T16" r="T17" b="T18"/>
            <a:pathLst>
              <a:path w="386" h="21">
                <a:moveTo>
                  <a:pt x="0" y="2"/>
                </a:moveTo>
                <a:lnTo>
                  <a:pt x="0" y="21"/>
                </a:lnTo>
                <a:lnTo>
                  <a:pt x="386" y="19"/>
                </a:lnTo>
                <a:lnTo>
                  <a:pt x="386" y="0"/>
                </a:lnTo>
                <a:lnTo>
                  <a:pt x="0" y="2"/>
                </a:lnTo>
                <a:close/>
              </a:path>
            </a:pathLst>
          </a:custGeom>
          <a:solidFill>
            <a:srgbClr val="000000"/>
          </a:solidFill>
          <a:ln w="9525">
            <a:noFill/>
            <a:round/>
          </a:ln>
        </p:spPr>
        <p:txBody>
          <a:bodyPr/>
          <a:lstStyle/>
          <a:p>
            <a:endParaRPr lang="zh-CN" altLang="en-US"/>
          </a:p>
        </p:txBody>
      </p:sp>
      <p:sp>
        <p:nvSpPr>
          <p:cNvPr id="71695" name="Rectangle 15"/>
          <p:cNvSpPr>
            <a:spLocks noChangeArrowheads="1"/>
          </p:cNvSpPr>
          <p:nvPr/>
        </p:nvSpPr>
        <p:spPr bwMode="auto">
          <a:xfrm>
            <a:off x="946150" y="2930525"/>
            <a:ext cx="566738" cy="25400"/>
          </a:xfrm>
          <a:prstGeom prst="rect">
            <a:avLst/>
          </a:prstGeom>
          <a:solidFill>
            <a:srgbClr val="000000"/>
          </a:solidFill>
          <a:ln w="9525">
            <a:noFill/>
            <a:miter lim="800000"/>
          </a:ln>
        </p:spPr>
        <p:txBody>
          <a:bodyPr/>
          <a:lstStyle/>
          <a:p>
            <a:endParaRPr lang="zh-CN" altLang="en-US"/>
          </a:p>
        </p:txBody>
      </p:sp>
      <p:sp>
        <p:nvSpPr>
          <p:cNvPr id="71696" name="Freeform 16"/>
          <p:cNvSpPr/>
          <p:nvPr/>
        </p:nvSpPr>
        <p:spPr bwMode="auto">
          <a:xfrm>
            <a:off x="2466975" y="2846388"/>
            <a:ext cx="1582738" cy="1639887"/>
          </a:xfrm>
          <a:custGeom>
            <a:avLst/>
            <a:gdLst>
              <a:gd name="T0" fmla="*/ 0 w 945"/>
              <a:gd name="T1" fmla="*/ 876 h 888"/>
              <a:gd name="T2" fmla="*/ 12 w 945"/>
              <a:gd name="T3" fmla="*/ 888 h 888"/>
              <a:gd name="T4" fmla="*/ 945 w 945"/>
              <a:gd name="T5" fmla="*/ 12 h 888"/>
              <a:gd name="T6" fmla="*/ 932 w 945"/>
              <a:gd name="T7" fmla="*/ 0 h 888"/>
              <a:gd name="T8" fmla="*/ 0 w 945"/>
              <a:gd name="T9" fmla="*/ 876 h 888"/>
              <a:gd name="T10" fmla="*/ 0 60000 65536"/>
              <a:gd name="T11" fmla="*/ 0 60000 65536"/>
              <a:gd name="T12" fmla="*/ 0 60000 65536"/>
              <a:gd name="T13" fmla="*/ 0 60000 65536"/>
              <a:gd name="T14" fmla="*/ 0 60000 65536"/>
              <a:gd name="T15" fmla="*/ 0 w 945"/>
              <a:gd name="T16" fmla="*/ 0 h 888"/>
              <a:gd name="T17" fmla="*/ 945 w 945"/>
              <a:gd name="T18" fmla="*/ 888 h 888"/>
            </a:gdLst>
            <a:ahLst/>
            <a:cxnLst>
              <a:cxn ang="T10">
                <a:pos x="T0" y="T1"/>
              </a:cxn>
              <a:cxn ang="T11">
                <a:pos x="T2" y="T3"/>
              </a:cxn>
              <a:cxn ang="T12">
                <a:pos x="T4" y="T5"/>
              </a:cxn>
              <a:cxn ang="T13">
                <a:pos x="T6" y="T7"/>
              </a:cxn>
              <a:cxn ang="T14">
                <a:pos x="T8" y="T9"/>
              </a:cxn>
            </a:cxnLst>
            <a:rect l="T15" t="T16" r="T17" b="T18"/>
            <a:pathLst>
              <a:path w="945" h="888">
                <a:moveTo>
                  <a:pt x="0" y="876"/>
                </a:moveTo>
                <a:lnTo>
                  <a:pt x="12" y="888"/>
                </a:lnTo>
                <a:lnTo>
                  <a:pt x="945" y="12"/>
                </a:lnTo>
                <a:lnTo>
                  <a:pt x="932" y="0"/>
                </a:lnTo>
                <a:lnTo>
                  <a:pt x="0" y="876"/>
                </a:lnTo>
                <a:close/>
              </a:path>
            </a:pathLst>
          </a:custGeom>
          <a:solidFill>
            <a:schemeClr val="tx1"/>
          </a:solidFill>
          <a:ln w="9525">
            <a:solidFill>
              <a:schemeClr val="tx1"/>
            </a:solidFill>
            <a:round/>
          </a:ln>
        </p:spPr>
        <p:txBody>
          <a:bodyPr/>
          <a:lstStyle/>
          <a:p>
            <a:endParaRPr lang="zh-CN" altLang="en-US"/>
          </a:p>
        </p:txBody>
      </p:sp>
      <p:sp>
        <p:nvSpPr>
          <p:cNvPr id="71697" name="Freeform 17"/>
          <p:cNvSpPr/>
          <p:nvPr/>
        </p:nvSpPr>
        <p:spPr bwMode="auto">
          <a:xfrm>
            <a:off x="2165350" y="1773238"/>
            <a:ext cx="5022850" cy="884237"/>
          </a:xfrm>
          <a:custGeom>
            <a:avLst/>
            <a:gdLst>
              <a:gd name="T0" fmla="*/ 480 w 3403"/>
              <a:gd name="T1" fmla="*/ 60 h 603"/>
              <a:gd name="T2" fmla="*/ 799 w 3403"/>
              <a:gd name="T3" fmla="*/ 0 h 603"/>
              <a:gd name="T4" fmla="*/ 1021 w 3403"/>
              <a:gd name="T5" fmla="*/ 27 h 603"/>
              <a:gd name="T6" fmla="*/ 1117 w 3403"/>
              <a:gd name="T7" fmla="*/ 35 h 603"/>
              <a:gd name="T8" fmla="*/ 1177 w 3403"/>
              <a:gd name="T9" fmla="*/ 35 h 603"/>
              <a:gd name="T10" fmla="*/ 1262 w 3403"/>
              <a:gd name="T11" fmla="*/ 35 h 603"/>
              <a:gd name="T12" fmla="*/ 1389 w 3403"/>
              <a:gd name="T13" fmla="*/ 37 h 603"/>
              <a:gd name="T14" fmla="*/ 1586 w 3403"/>
              <a:gd name="T15" fmla="*/ 31 h 603"/>
              <a:gd name="T16" fmla="*/ 1721 w 3403"/>
              <a:gd name="T17" fmla="*/ 25 h 603"/>
              <a:gd name="T18" fmla="*/ 1927 w 3403"/>
              <a:gd name="T19" fmla="*/ 27 h 603"/>
              <a:gd name="T20" fmla="*/ 2062 w 3403"/>
              <a:gd name="T21" fmla="*/ 46 h 603"/>
              <a:gd name="T22" fmla="*/ 2222 w 3403"/>
              <a:gd name="T23" fmla="*/ 71 h 603"/>
              <a:gd name="T24" fmla="*/ 2296 w 3403"/>
              <a:gd name="T25" fmla="*/ 75 h 603"/>
              <a:gd name="T26" fmla="*/ 2404 w 3403"/>
              <a:gd name="T27" fmla="*/ 77 h 603"/>
              <a:gd name="T28" fmla="*/ 2575 w 3403"/>
              <a:gd name="T29" fmla="*/ 56 h 603"/>
              <a:gd name="T30" fmla="*/ 2830 w 3403"/>
              <a:gd name="T31" fmla="*/ 19 h 603"/>
              <a:gd name="T32" fmla="*/ 2888 w 3403"/>
              <a:gd name="T33" fmla="*/ 21 h 603"/>
              <a:gd name="T34" fmla="*/ 3021 w 3403"/>
              <a:gd name="T35" fmla="*/ 25 h 603"/>
              <a:gd name="T36" fmla="*/ 3154 w 3403"/>
              <a:gd name="T37" fmla="*/ 33 h 603"/>
              <a:gd name="T38" fmla="*/ 3216 w 3403"/>
              <a:gd name="T39" fmla="*/ 44 h 603"/>
              <a:gd name="T40" fmla="*/ 3339 w 3403"/>
              <a:gd name="T41" fmla="*/ 112 h 603"/>
              <a:gd name="T42" fmla="*/ 3403 w 3403"/>
              <a:gd name="T43" fmla="*/ 199 h 603"/>
              <a:gd name="T44" fmla="*/ 3395 w 3403"/>
              <a:gd name="T45" fmla="*/ 392 h 603"/>
              <a:gd name="T46" fmla="*/ 3372 w 3403"/>
              <a:gd name="T47" fmla="*/ 421 h 603"/>
              <a:gd name="T48" fmla="*/ 3285 w 3403"/>
              <a:gd name="T49" fmla="*/ 463 h 603"/>
              <a:gd name="T50" fmla="*/ 3204 w 3403"/>
              <a:gd name="T51" fmla="*/ 480 h 603"/>
              <a:gd name="T52" fmla="*/ 3154 w 3403"/>
              <a:gd name="T53" fmla="*/ 496 h 603"/>
              <a:gd name="T54" fmla="*/ 3096 w 3403"/>
              <a:gd name="T55" fmla="*/ 498 h 603"/>
              <a:gd name="T56" fmla="*/ 3052 w 3403"/>
              <a:gd name="T57" fmla="*/ 496 h 603"/>
              <a:gd name="T58" fmla="*/ 2986 w 3403"/>
              <a:gd name="T59" fmla="*/ 492 h 603"/>
              <a:gd name="T60" fmla="*/ 2880 w 3403"/>
              <a:gd name="T61" fmla="*/ 471 h 603"/>
              <a:gd name="T62" fmla="*/ 2745 w 3403"/>
              <a:gd name="T63" fmla="*/ 442 h 603"/>
              <a:gd name="T64" fmla="*/ 2546 w 3403"/>
              <a:gd name="T65" fmla="*/ 426 h 603"/>
              <a:gd name="T66" fmla="*/ 2317 w 3403"/>
              <a:gd name="T67" fmla="*/ 417 h 603"/>
              <a:gd name="T68" fmla="*/ 1695 w 3403"/>
              <a:gd name="T69" fmla="*/ 406 h 603"/>
              <a:gd name="T70" fmla="*/ 1291 w 3403"/>
              <a:gd name="T71" fmla="*/ 398 h 603"/>
              <a:gd name="T72" fmla="*/ 888 w 3403"/>
              <a:gd name="T73" fmla="*/ 477 h 603"/>
              <a:gd name="T74" fmla="*/ 745 w 3403"/>
              <a:gd name="T75" fmla="*/ 488 h 603"/>
              <a:gd name="T76" fmla="*/ 585 w 3403"/>
              <a:gd name="T77" fmla="*/ 576 h 603"/>
              <a:gd name="T78" fmla="*/ 438 w 3403"/>
              <a:gd name="T79" fmla="*/ 591 h 603"/>
              <a:gd name="T80" fmla="*/ 216 w 3403"/>
              <a:gd name="T81" fmla="*/ 603 h 603"/>
              <a:gd name="T82" fmla="*/ 60 w 3403"/>
              <a:gd name="T83" fmla="*/ 513 h 603"/>
              <a:gd name="T84" fmla="*/ 6 w 3403"/>
              <a:gd name="T85" fmla="*/ 291 h 603"/>
              <a:gd name="T86" fmla="*/ 237 w 3403"/>
              <a:gd name="T87" fmla="*/ 84 h 603"/>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403"/>
              <a:gd name="T133" fmla="*/ 0 h 603"/>
              <a:gd name="T134" fmla="*/ 3403 w 3403"/>
              <a:gd name="T135" fmla="*/ 603 h 603"/>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403" h="603">
                <a:moveTo>
                  <a:pt x="237" y="84"/>
                </a:moveTo>
                <a:lnTo>
                  <a:pt x="402" y="60"/>
                </a:lnTo>
                <a:lnTo>
                  <a:pt x="480" y="60"/>
                </a:lnTo>
                <a:lnTo>
                  <a:pt x="591" y="42"/>
                </a:lnTo>
                <a:lnTo>
                  <a:pt x="675" y="21"/>
                </a:lnTo>
                <a:lnTo>
                  <a:pt x="799" y="0"/>
                </a:lnTo>
                <a:lnTo>
                  <a:pt x="890" y="8"/>
                </a:lnTo>
                <a:lnTo>
                  <a:pt x="1000" y="23"/>
                </a:lnTo>
                <a:lnTo>
                  <a:pt x="1021" y="27"/>
                </a:lnTo>
                <a:lnTo>
                  <a:pt x="1054" y="33"/>
                </a:lnTo>
                <a:lnTo>
                  <a:pt x="1086" y="35"/>
                </a:lnTo>
                <a:lnTo>
                  <a:pt x="1117" y="35"/>
                </a:lnTo>
                <a:lnTo>
                  <a:pt x="1135" y="35"/>
                </a:lnTo>
                <a:lnTo>
                  <a:pt x="1156" y="35"/>
                </a:lnTo>
                <a:lnTo>
                  <a:pt x="1177" y="35"/>
                </a:lnTo>
                <a:lnTo>
                  <a:pt x="1202" y="35"/>
                </a:lnTo>
                <a:lnTo>
                  <a:pt x="1231" y="35"/>
                </a:lnTo>
                <a:lnTo>
                  <a:pt x="1262" y="35"/>
                </a:lnTo>
                <a:lnTo>
                  <a:pt x="1299" y="35"/>
                </a:lnTo>
                <a:lnTo>
                  <a:pt x="1341" y="37"/>
                </a:lnTo>
                <a:lnTo>
                  <a:pt x="1389" y="37"/>
                </a:lnTo>
                <a:lnTo>
                  <a:pt x="1437" y="35"/>
                </a:lnTo>
                <a:lnTo>
                  <a:pt x="1538" y="33"/>
                </a:lnTo>
                <a:lnTo>
                  <a:pt x="1586" y="31"/>
                </a:lnTo>
                <a:lnTo>
                  <a:pt x="1634" y="29"/>
                </a:lnTo>
                <a:lnTo>
                  <a:pt x="1680" y="27"/>
                </a:lnTo>
                <a:lnTo>
                  <a:pt x="1721" y="25"/>
                </a:lnTo>
                <a:lnTo>
                  <a:pt x="1883" y="21"/>
                </a:lnTo>
                <a:lnTo>
                  <a:pt x="1904" y="23"/>
                </a:lnTo>
                <a:lnTo>
                  <a:pt x="1927" y="27"/>
                </a:lnTo>
                <a:lnTo>
                  <a:pt x="1952" y="29"/>
                </a:lnTo>
                <a:lnTo>
                  <a:pt x="2006" y="37"/>
                </a:lnTo>
                <a:lnTo>
                  <a:pt x="2062" y="46"/>
                </a:lnTo>
                <a:lnTo>
                  <a:pt x="2118" y="54"/>
                </a:lnTo>
                <a:lnTo>
                  <a:pt x="2174" y="62"/>
                </a:lnTo>
                <a:lnTo>
                  <a:pt x="2222" y="71"/>
                </a:lnTo>
                <a:lnTo>
                  <a:pt x="2244" y="73"/>
                </a:lnTo>
                <a:lnTo>
                  <a:pt x="2263" y="75"/>
                </a:lnTo>
                <a:lnTo>
                  <a:pt x="2296" y="75"/>
                </a:lnTo>
                <a:lnTo>
                  <a:pt x="2334" y="75"/>
                </a:lnTo>
                <a:lnTo>
                  <a:pt x="2377" y="77"/>
                </a:lnTo>
                <a:lnTo>
                  <a:pt x="2404" y="77"/>
                </a:lnTo>
                <a:lnTo>
                  <a:pt x="2431" y="75"/>
                </a:lnTo>
                <a:lnTo>
                  <a:pt x="2504" y="67"/>
                </a:lnTo>
                <a:lnTo>
                  <a:pt x="2575" y="56"/>
                </a:lnTo>
                <a:lnTo>
                  <a:pt x="2645" y="44"/>
                </a:lnTo>
                <a:lnTo>
                  <a:pt x="2791" y="21"/>
                </a:lnTo>
                <a:lnTo>
                  <a:pt x="2830" y="19"/>
                </a:lnTo>
                <a:lnTo>
                  <a:pt x="2847" y="19"/>
                </a:lnTo>
                <a:lnTo>
                  <a:pt x="2867" y="19"/>
                </a:lnTo>
                <a:lnTo>
                  <a:pt x="2888" y="21"/>
                </a:lnTo>
                <a:lnTo>
                  <a:pt x="2913" y="21"/>
                </a:lnTo>
                <a:lnTo>
                  <a:pt x="2965" y="23"/>
                </a:lnTo>
                <a:lnTo>
                  <a:pt x="3021" y="25"/>
                </a:lnTo>
                <a:lnTo>
                  <a:pt x="3075" y="27"/>
                </a:lnTo>
                <a:lnTo>
                  <a:pt x="3129" y="31"/>
                </a:lnTo>
                <a:lnTo>
                  <a:pt x="3154" y="33"/>
                </a:lnTo>
                <a:lnTo>
                  <a:pt x="3177" y="37"/>
                </a:lnTo>
                <a:lnTo>
                  <a:pt x="3198" y="40"/>
                </a:lnTo>
                <a:lnTo>
                  <a:pt x="3216" y="44"/>
                </a:lnTo>
                <a:lnTo>
                  <a:pt x="3256" y="67"/>
                </a:lnTo>
                <a:lnTo>
                  <a:pt x="3297" y="89"/>
                </a:lnTo>
                <a:lnTo>
                  <a:pt x="3339" y="112"/>
                </a:lnTo>
                <a:lnTo>
                  <a:pt x="3378" y="137"/>
                </a:lnTo>
                <a:lnTo>
                  <a:pt x="3391" y="168"/>
                </a:lnTo>
                <a:lnTo>
                  <a:pt x="3403" y="199"/>
                </a:lnTo>
                <a:lnTo>
                  <a:pt x="3401" y="291"/>
                </a:lnTo>
                <a:lnTo>
                  <a:pt x="3397" y="380"/>
                </a:lnTo>
                <a:lnTo>
                  <a:pt x="3395" y="392"/>
                </a:lnTo>
                <a:lnTo>
                  <a:pt x="3389" y="403"/>
                </a:lnTo>
                <a:lnTo>
                  <a:pt x="3380" y="413"/>
                </a:lnTo>
                <a:lnTo>
                  <a:pt x="3372" y="421"/>
                </a:lnTo>
                <a:lnTo>
                  <a:pt x="3347" y="438"/>
                </a:lnTo>
                <a:lnTo>
                  <a:pt x="3316" y="453"/>
                </a:lnTo>
                <a:lnTo>
                  <a:pt x="3285" y="463"/>
                </a:lnTo>
                <a:lnTo>
                  <a:pt x="3254" y="469"/>
                </a:lnTo>
                <a:lnTo>
                  <a:pt x="3227" y="475"/>
                </a:lnTo>
                <a:lnTo>
                  <a:pt x="3204" y="480"/>
                </a:lnTo>
                <a:lnTo>
                  <a:pt x="3189" y="486"/>
                </a:lnTo>
                <a:lnTo>
                  <a:pt x="3175" y="490"/>
                </a:lnTo>
                <a:lnTo>
                  <a:pt x="3154" y="496"/>
                </a:lnTo>
                <a:lnTo>
                  <a:pt x="3135" y="498"/>
                </a:lnTo>
                <a:lnTo>
                  <a:pt x="3117" y="500"/>
                </a:lnTo>
                <a:lnTo>
                  <a:pt x="3096" y="498"/>
                </a:lnTo>
                <a:lnTo>
                  <a:pt x="3081" y="498"/>
                </a:lnTo>
                <a:lnTo>
                  <a:pt x="3069" y="496"/>
                </a:lnTo>
                <a:lnTo>
                  <a:pt x="3052" y="496"/>
                </a:lnTo>
                <a:lnTo>
                  <a:pt x="3034" y="494"/>
                </a:lnTo>
                <a:lnTo>
                  <a:pt x="3011" y="492"/>
                </a:lnTo>
                <a:lnTo>
                  <a:pt x="2986" y="492"/>
                </a:lnTo>
                <a:lnTo>
                  <a:pt x="2950" y="484"/>
                </a:lnTo>
                <a:lnTo>
                  <a:pt x="2915" y="477"/>
                </a:lnTo>
                <a:lnTo>
                  <a:pt x="2880" y="471"/>
                </a:lnTo>
                <a:lnTo>
                  <a:pt x="2842" y="467"/>
                </a:lnTo>
                <a:lnTo>
                  <a:pt x="2793" y="453"/>
                </a:lnTo>
                <a:lnTo>
                  <a:pt x="2745" y="442"/>
                </a:lnTo>
                <a:lnTo>
                  <a:pt x="2695" y="436"/>
                </a:lnTo>
                <a:lnTo>
                  <a:pt x="2645" y="430"/>
                </a:lnTo>
                <a:lnTo>
                  <a:pt x="2546" y="426"/>
                </a:lnTo>
                <a:lnTo>
                  <a:pt x="2444" y="424"/>
                </a:lnTo>
                <a:lnTo>
                  <a:pt x="2379" y="419"/>
                </a:lnTo>
                <a:lnTo>
                  <a:pt x="2317" y="417"/>
                </a:lnTo>
                <a:lnTo>
                  <a:pt x="2253" y="421"/>
                </a:lnTo>
                <a:lnTo>
                  <a:pt x="1907" y="402"/>
                </a:lnTo>
                <a:lnTo>
                  <a:pt x="1695" y="406"/>
                </a:lnTo>
                <a:lnTo>
                  <a:pt x="1487" y="410"/>
                </a:lnTo>
                <a:lnTo>
                  <a:pt x="1407" y="406"/>
                </a:lnTo>
                <a:lnTo>
                  <a:pt x="1291" y="398"/>
                </a:lnTo>
                <a:lnTo>
                  <a:pt x="1115" y="446"/>
                </a:lnTo>
                <a:lnTo>
                  <a:pt x="994" y="471"/>
                </a:lnTo>
                <a:lnTo>
                  <a:pt x="888" y="477"/>
                </a:lnTo>
                <a:lnTo>
                  <a:pt x="780" y="486"/>
                </a:lnTo>
                <a:lnTo>
                  <a:pt x="762" y="488"/>
                </a:lnTo>
                <a:lnTo>
                  <a:pt x="745" y="488"/>
                </a:lnTo>
                <a:lnTo>
                  <a:pt x="705" y="516"/>
                </a:lnTo>
                <a:lnTo>
                  <a:pt x="633" y="549"/>
                </a:lnTo>
                <a:lnTo>
                  <a:pt x="585" y="576"/>
                </a:lnTo>
                <a:lnTo>
                  <a:pt x="531" y="576"/>
                </a:lnTo>
                <a:lnTo>
                  <a:pt x="489" y="588"/>
                </a:lnTo>
                <a:lnTo>
                  <a:pt x="438" y="591"/>
                </a:lnTo>
                <a:lnTo>
                  <a:pt x="369" y="600"/>
                </a:lnTo>
                <a:lnTo>
                  <a:pt x="285" y="591"/>
                </a:lnTo>
                <a:lnTo>
                  <a:pt x="216" y="603"/>
                </a:lnTo>
                <a:lnTo>
                  <a:pt x="150" y="588"/>
                </a:lnTo>
                <a:lnTo>
                  <a:pt x="93" y="546"/>
                </a:lnTo>
                <a:lnTo>
                  <a:pt x="60" y="513"/>
                </a:lnTo>
                <a:lnTo>
                  <a:pt x="24" y="480"/>
                </a:lnTo>
                <a:lnTo>
                  <a:pt x="0" y="399"/>
                </a:lnTo>
                <a:lnTo>
                  <a:pt x="6" y="291"/>
                </a:lnTo>
                <a:lnTo>
                  <a:pt x="33" y="216"/>
                </a:lnTo>
                <a:lnTo>
                  <a:pt x="111" y="132"/>
                </a:lnTo>
                <a:lnTo>
                  <a:pt x="237" y="84"/>
                </a:lnTo>
                <a:close/>
              </a:path>
            </a:pathLst>
          </a:custGeom>
          <a:solidFill>
            <a:srgbClr val="FFCCFF"/>
          </a:solidFill>
          <a:ln w="9525">
            <a:noFill/>
            <a:round/>
          </a:ln>
        </p:spPr>
        <p:txBody>
          <a:bodyPr/>
          <a:lstStyle/>
          <a:p>
            <a:endParaRPr lang="zh-CN" altLang="en-US"/>
          </a:p>
        </p:txBody>
      </p:sp>
      <p:sp>
        <p:nvSpPr>
          <p:cNvPr id="71698" name="Freeform 18"/>
          <p:cNvSpPr/>
          <p:nvPr/>
        </p:nvSpPr>
        <p:spPr bwMode="auto">
          <a:xfrm>
            <a:off x="4224338" y="2828925"/>
            <a:ext cx="1185862" cy="1589088"/>
          </a:xfrm>
          <a:custGeom>
            <a:avLst/>
            <a:gdLst>
              <a:gd name="T0" fmla="*/ 1082 w 1094"/>
              <a:gd name="T1" fmla="*/ 901 h 901"/>
              <a:gd name="T2" fmla="*/ 1094 w 1094"/>
              <a:gd name="T3" fmla="*/ 887 h 901"/>
              <a:gd name="T4" fmla="*/ 12 w 1094"/>
              <a:gd name="T5" fmla="*/ 0 h 901"/>
              <a:gd name="T6" fmla="*/ 0 w 1094"/>
              <a:gd name="T7" fmla="*/ 15 h 901"/>
              <a:gd name="T8" fmla="*/ 1082 w 1094"/>
              <a:gd name="T9" fmla="*/ 901 h 901"/>
              <a:gd name="T10" fmla="*/ 0 60000 65536"/>
              <a:gd name="T11" fmla="*/ 0 60000 65536"/>
              <a:gd name="T12" fmla="*/ 0 60000 65536"/>
              <a:gd name="T13" fmla="*/ 0 60000 65536"/>
              <a:gd name="T14" fmla="*/ 0 60000 65536"/>
              <a:gd name="T15" fmla="*/ 0 w 1094"/>
              <a:gd name="T16" fmla="*/ 0 h 901"/>
              <a:gd name="T17" fmla="*/ 1094 w 1094"/>
              <a:gd name="T18" fmla="*/ 901 h 901"/>
            </a:gdLst>
            <a:ahLst/>
            <a:cxnLst>
              <a:cxn ang="T10">
                <a:pos x="T0" y="T1"/>
              </a:cxn>
              <a:cxn ang="T11">
                <a:pos x="T2" y="T3"/>
              </a:cxn>
              <a:cxn ang="T12">
                <a:pos x="T4" y="T5"/>
              </a:cxn>
              <a:cxn ang="T13">
                <a:pos x="T6" y="T7"/>
              </a:cxn>
              <a:cxn ang="T14">
                <a:pos x="T8" y="T9"/>
              </a:cxn>
            </a:cxnLst>
            <a:rect l="T15" t="T16" r="T17" b="T18"/>
            <a:pathLst>
              <a:path w="1094" h="901">
                <a:moveTo>
                  <a:pt x="1082" y="901"/>
                </a:moveTo>
                <a:lnTo>
                  <a:pt x="1094" y="887"/>
                </a:lnTo>
                <a:lnTo>
                  <a:pt x="12" y="0"/>
                </a:lnTo>
                <a:lnTo>
                  <a:pt x="0" y="15"/>
                </a:lnTo>
                <a:lnTo>
                  <a:pt x="1082" y="901"/>
                </a:lnTo>
                <a:close/>
              </a:path>
            </a:pathLst>
          </a:custGeom>
          <a:solidFill>
            <a:srgbClr val="000000"/>
          </a:solidFill>
          <a:ln w="9525">
            <a:noFill/>
            <a:round/>
          </a:ln>
        </p:spPr>
        <p:txBody>
          <a:bodyPr/>
          <a:lstStyle/>
          <a:p>
            <a:endParaRPr lang="zh-CN" altLang="en-US"/>
          </a:p>
        </p:txBody>
      </p:sp>
      <p:sp>
        <p:nvSpPr>
          <p:cNvPr id="71699" name="Rectangle 19"/>
          <p:cNvSpPr>
            <a:spLocks noChangeArrowheads="1"/>
          </p:cNvSpPr>
          <p:nvPr/>
        </p:nvSpPr>
        <p:spPr bwMode="auto">
          <a:xfrm>
            <a:off x="7673975" y="4095750"/>
            <a:ext cx="627063" cy="25400"/>
          </a:xfrm>
          <a:prstGeom prst="rect">
            <a:avLst/>
          </a:prstGeom>
          <a:solidFill>
            <a:srgbClr val="000000"/>
          </a:solidFill>
          <a:ln w="9525">
            <a:noFill/>
            <a:miter lim="800000"/>
          </a:ln>
        </p:spPr>
        <p:txBody>
          <a:bodyPr/>
          <a:lstStyle/>
          <a:p>
            <a:endParaRPr lang="zh-CN" altLang="en-US"/>
          </a:p>
        </p:txBody>
      </p:sp>
      <p:sp>
        <p:nvSpPr>
          <p:cNvPr id="71700" name="Rectangle 20"/>
          <p:cNvSpPr>
            <a:spLocks noChangeArrowheads="1"/>
          </p:cNvSpPr>
          <p:nvPr/>
        </p:nvSpPr>
        <p:spPr bwMode="auto">
          <a:xfrm>
            <a:off x="7686675" y="3001963"/>
            <a:ext cx="625475" cy="26987"/>
          </a:xfrm>
          <a:prstGeom prst="rect">
            <a:avLst/>
          </a:prstGeom>
          <a:solidFill>
            <a:srgbClr val="000000"/>
          </a:solidFill>
          <a:ln w="9525">
            <a:noFill/>
            <a:miter lim="800000"/>
          </a:ln>
        </p:spPr>
        <p:txBody>
          <a:bodyPr/>
          <a:lstStyle/>
          <a:p>
            <a:endParaRPr lang="zh-CN" altLang="en-US"/>
          </a:p>
        </p:txBody>
      </p:sp>
      <p:sp>
        <p:nvSpPr>
          <p:cNvPr id="71701" name="Rectangle 21"/>
          <p:cNvSpPr>
            <a:spLocks noChangeArrowheads="1"/>
          </p:cNvSpPr>
          <p:nvPr/>
        </p:nvSpPr>
        <p:spPr bwMode="auto">
          <a:xfrm>
            <a:off x="6530975" y="4770438"/>
            <a:ext cx="184150" cy="306387"/>
          </a:xfrm>
          <a:prstGeom prst="rect">
            <a:avLst/>
          </a:prstGeom>
          <a:noFill/>
          <a:ln w="9525">
            <a:noFill/>
            <a:miter lim="800000"/>
          </a:ln>
        </p:spPr>
        <p:txBody>
          <a:bodyPr wrap="none" lIns="0" tIns="0" rIns="0" bIns="0">
            <a:spAutoFit/>
          </a:bodyPr>
          <a:lstStyle/>
          <a:p>
            <a:r>
              <a:rPr kumimoji="1" lang="en-US" altLang="zh-CN" sz="2000" b="1">
                <a:latin typeface="Arial" panose="020B0604020202020204" pitchFamily="34" charset="0"/>
              </a:rPr>
              <a:t>B</a:t>
            </a:r>
            <a:endParaRPr kumimoji="1" lang="en-US" altLang="zh-CN" sz="2000">
              <a:latin typeface="Arial" panose="020B0604020202020204" pitchFamily="34" charset="0"/>
            </a:endParaRPr>
          </a:p>
        </p:txBody>
      </p:sp>
      <p:sp>
        <p:nvSpPr>
          <p:cNvPr id="71702" name="Oval 22"/>
          <p:cNvSpPr>
            <a:spLocks noChangeArrowheads="1"/>
          </p:cNvSpPr>
          <p:nvPr/>
        </p:nvSpPr>
        <p:spPr bwMode="auto">
          <a:xfrm>
            <a:off x="3584575" y="5621338"/>
            <a:ext cx="117475" cy="119062"/>
          </a:xfrm>
          <a:prstGeom prst="ellipse">
            <a:avLst/>
          </a:prstGeom>
          <a:solidFill>
            <a:srgbClr val="FFFFFF"/>
          </a:solidFill>
          <a:ln w="30163">
            <a:solidFill>
              <a:srgbClr val="000000"/>
            </a:solidFill>
            <a:round/>
          </a:ln>
        </p:spPr>
        <p:txBody>
          <a:bodyPr/>
          <a:lstStyle/>
          <a:p>
            <a:endParaRPr lang="zh-CN" altLang="en-US"/>
          </a:p>
        </p:txBody>
      </p:sp>
      <p:grpSp>
        <p:nvGrpSpPr>
          <p:cNvPr id="71703" name="Group 23"/>
          <p:cNvGrpSpPr/>
          <p:nvPr/>
        </p:nvGrpSpPr>
        <p:grpSpPr bwMode="auto">
          <a:xfrm>
            <a:off x="579438" y="3616325"/>
            <a:ext cx="504825" cy="515938"/>
            <a:chOff x="101" y="2294"/>
            <a:chExt cx="343" cy="353"/>
          </a:xfrm>
        </p:grpSpPr>
        <p:grpSp>
          <p:nvGrpSpPr>
            <p:cNvPr id="72097" name="Group 24"/>
            <p:cNvGrpSpPr/>
            <p:nvPr/>
          </p:nvGrpSpPr>
          <p:grpSpPr bwMode="auto">
            <a:xfrm>
              <a:off x="109" y="2301"/>
              <a:ext cx="335" cy="346"/>
              <a:chOff x="109" y="2301"/>
              <a:chExt cx="335" cy="346"/>
            </a:xfrm>
          </p:grpSpPr>
          <p:sp>
            <p:nvSpPr>
              <p:cNvPr id="72111" name="Freeform 25"/>
              <p:cNvSpPr/>
              <p:nvPr/>
            </p:nvSpPr>
            <p:spPr bwMode="auto">
              <a:xfrm>
                <a:off x="118" y="2480"/>
                <a:ext cx="316" cy="34"/>
              </a:xfrm>
              <a:custGeom>
                <a:avLst/>
                <a:gdLst>
                  <a:gd name="T0" fmla="*/ 0 w 316"/>
                  <a:gd name="T1" fmla="*/ 34 h 34"/>
                  <a:gd name="T2" fmla="*/ 37 w 316"/>
                  <a:gd name="T3" fmla="*/ 0 h 34"/>
                  <a:gd name="T4" fmla="*/ 278 w 316"/>
                  <a:gd name="T5" fmla="*/ 0 h 34"/>
                  <a:gd name="T6" fmla="*/ 316 w 316"/>
                  <a:gd name="T7" fmla="*/ 34 h 34"/>
                  <a:gd name="T8" fmla="*/ 0 w 316"/>
                  <a:gd name="T9" fmla="*/ 34 h 34"/>
                  <a:gd name="T10" fmla="*/ 0 60000 65536"/>
                  <a:gd name="T11" fmla="*/ 0 60000 65536"/>
                  <a:gd name="T12" fmla="*/ 0 60000 65536"/>
                  <a:gd name="T13" fmla="*/ 0 60000 65536"/>
                  <a:gd name="T14" fmla="*/ 0 60000 65536"/>
                  <a:gd name="T15" fmla="*/ 0 w 316"/>
                  <a:gd name="T16" fmla="*/ 0 h 34"/>
                  <a:gd name="T17" fmla="*/ 316 w 316"/>
                  <a:gd name="T18" fmla="*/ 34 h 34"/>
                </a:gdLst>
                <a:ahLst/>
                <a:cxnLst>
                  <a:cxn ang="T10">
                    <a:pos x="T0" y="T1"/>
                  </a:cxn>
                  <a:cxn ang="T11">
                    <a:pos x="T2" y="T3"/>
                  </a:cxn>
                  <a:cxn ang="T12">
                    <a:pos x="T4" y="T5"/>
                  </a:cxn>
                  <a:cxn ang="T13">
                    <a:pos x="T6" y="T7"/>
                  </a:cxn>
                  <a:cxn ang="T14">
                    <a:pos x="T8" y="T9"/>
                  </a:cxn>
                </a:cxnLst>
                <a:rect l="T15" t="T16" r="T17" b="T18"/>
                <a:pathLst>
                  <a:path w="316" h="34">
                    <a:moveTo>
                      <a:pt x="0" y="34"/>
                    </a:moveTo>
                    <a:lnTo>
                      <a:pt x="37" y="0"/>
                    </a:lnTo>
                    <a:lnTo>
                      <a:pt x="278" y="0"/>
                    </a:lnTo>
                    <a:lnTo>
                      <a:pt x="316" y="34"/>
                    </a:lnTo>
                    <a:lnTo>
                      <a:pt x="0" y="34"/>
                    </a:lnTo>
                    <a:close/>
                  </a:path>
                </a:pathLst>
              </a:custGeom>
              <a:solidFill>
                <a:srgbClr val="000000"/>
              </a:solidFill>
              <a:ln w="9525">
                <a:noFill/>
                <a:round/>
              </a:ln>
            </p:spPr>
            <p:txBody>
              <a:bodyPr/>
              <a:lstStyle/>
              <a:p>
                <a:endParaRPr lang="zh-CN" altLang="en-US"/>
              </a:p>
            </p:txBody>
          </p:sp>
          <p:sp>
            <p:nvSpPr>
              <p:cNvPr id="72112" name="Freeform 26"/>
              <p:cNvSpPr/>
              <p:nvPr/>
            </p:nvSpPr>
            <p:spPr bwMode="auto">
              <a:xfrm>
                <a:off x="118" y="2480"/>
                <a:ext cx="316" cy="34"/>
              </a:xfrm>
              <a:custGeom>
                <a:avLst/>
                <a:gdLst>
                  <a:gd name="T0" fmla="*/ 0 w 316"/>
                  <a:gd name="T1" fmla="*/ 34 h 34"/>
                  <a:gd name="T2" fmla="*/ 37 w 316"/>
                  <a:gd name="T3" fmla="*/ 0 h 34"/>
                  <a:gd name="T4" fmla="*/ 278 w 316"/>
                  <a:gd name="T5" fmla="*/ 0 h 34"/>
                  <a:gd name="T6" fmla="*/ 316 w 316"/>
                  <a:gd name="T7" fmla="*/ 34 h 34"/>
                  <a:gd name="T8" fmla="*/ 0 w 316"/>
                  <a:gd name="T9" fmla="*/ 34 h 34"/>
                  <a:gd name="T10" fmla="*/ 0 60000 65536"/>
                  <a:gd name="T11" fmla="*/ 0 60000 65536"/>
                  <a:gd name="T12" fmla="*/ 0 60000 65536"/>
                  <a:gd name="T13" fmla="*/ 0 60000 65536"/>
                  <a:gd name="T14" fmla="*/ 0 60000 65536"/>
                  <a:gd name="T15" fmla="*/ 0 w 316"/>
                  <a:gd name="T16" fmla="*/ 0 h 34"/>
                  <a:gd name="T17" fmla="*/ 316 w 316"/>
                  <a:gd name="T18" fmla="*/ 34 h 34"/>
                </a:gdLst>
                <a:ahLst/>
                <a:cxnLst>
                  <a:cxn ang="T10">
                    <a:pos x="T0" y="T1"/>
                  </a:cxn>
                  <a:cxn ang="T11">
                    <a:pos x="T2" y="T3"/>
                  </a:cxn>
                  <a:cxn ang="T12">
                    <a:pos x="T4" y="T5"/>
                  </a:cxn>
                  <a:cxn ang="T13">
                    <a:pos x="T6" y="T7"/>
                  </a:cxn>
                  <a:cxn ang="T14">
                    <a:pos x="T8" y="T9"/>
                  </a:cxn>
                </a:cxnLst>
                <a:rect l="T15" t="T16" r="T17" b="T18"/>
                <a:pathLst>
                  <a:path w="316" h="34">
                    <a:moveTo>
                      <a:pt x="0" y="34"/>
                    </a:moveTo>
                    <a:lnTo>
                      <a:pt x="37" y="0"/>
                    </a:lnTo>
                    <a:lnTo>
                      <a:pt x="278" y="0"/>
                    </a:lnTo>
                    <a:lnTo>
                      <a:pt x="316" y="34"/>
                    </a:lnTo>
                    <a:lnTo>
                      <a:pt x="0" y="34"/>
                    </a:lnTo>
                    <a:close/>
                  </a:path>
                </a:pathLst>
              </a:custGeom>
              <a:solidFill>
                <a:srgbClr val="000000"/>
              </a:solidFill>
              <a:ln w="9525">
                <a:noFill/>
                <a:round/>
              </a:ln>
            </p:spPr>
            <p:txBody>
              <a:bodyPr/>
              <a:lstStyle/>
              <a:p>
                <a:endParaRPr lang="zh-CN" altLang="en-US"/>
              </a:p>
            </p:txBody>
          </p:sp>
          <p:sp>
            <p:nvSpPr>
              <p:cNvPr id="72113" name="Freeform 27"/>
              <p:cNvSpPr/>
              <p:nvPr/>
            </p:nvSpPr>
            <p:spPr bwMode="auto">
              <a:xfrm>
                <a:off x="165" y="2301"/>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 name="T10" fmla="*/ 0 60000 65536"/>
                  <a:gd name="T11" fmla="*/ 0 60000 65536"/>
                  <a:gd name="T12" fmla="*/ 0 60000 65536"/>
                  <a:gd name="T13" fmla="*/ 0 60000 65536"/>
                  <a:gd name="T14" fmla="*/ 0 60000 65536"/>
                  <a:gd name="T15" fmla="*/ 0 w 223"/>
                  <a:gd name="T16" fmla="*/ 0 h 23"/>
                  <a:gd name="T17" fmla="*/ 223 w 223"/>
                  <a:gd name="T18" fmla="*/ 23 h 23"/>
                </a:gdLst>
                <a:ahLst/>
                <a:cxnLst>
                  <a:cxn ang="T10">
                    <a:pos x="T0" y="T1"/>
                  </a:cxn>
                  <a:cxn ang="T11">
                    <a:pos x="T2" y="T3"/>
                  </a:cxn>
                  <a:cxn ang="T12">
                    <a:pos x="T4" y="T5"/>
                  </a:cxn>
                  <a:cxn ang="T13">
                    <a:pos x="T6" y="T7"/>
                  </a:cxn>
                  <a:cxn ang="T14">
                    <a:pos x="T8" y="T9"/>
                  </a:cxn>
                </a:cxnLst>
                <a:rect l="T15" t="T16" r="T17" b="T18"/>
                <a:pathLst>
                  <a:path w="223" h="23">
                    <a:moveTo>
                      <a:pt x="0" y="23"/>
                    </a:moveTo>
                    <a:lnTo>
                      <a:pt x="27" y="0"/>
                    </a:lnTo>
                    <a:lnTo>
                      <a:pt x="196" y="0"/>
                    </a:lnTo>
                    <a:lnTo>
                      <a:pt x="223" y="23"/>
                    </a:lnTo>
                    <a:lnTo>
                      <a:pt x="0" y="23"/>
                    </a:lnTo>
                    <a:close/>
                  </a:path>
                </a:pathLst>
              </a:custGeom>
              <a:solidFill>
                <a:srgbClr val="000000"/>
              </a:solidFill>
              <a:ln w="9525">
                <a:noFill/>
                <a:round/>
              </a:ln>
            </p:spPr>
            <p:txBody>
              <a:bodyPr/>
              <a:lstStyle/>
              <a:p>
                <a:endParaRPr lang="zh-CN" altLang="en-US"/>
              </a:p>
            </p:txBody>
          </p:sp>
          <p:sp>
            <p:nvSpPr>
              <p:cNvPr id="72114" name="Freeform 28"/>
              <p:cNvSpPr/>
              <p:nvPr/>
            </p:nvSpPr>
            <p:spPr bwMode="auto">
              <a:xfrm>
                <a:off x="165" y="2301"/>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 name="T10" fmla="*/ 0 60000 65536"/>
                  <a:gd name="T11" fmla="*/ 0 60000 65536"/>
                  <a:gd name="T12" fmla="*/ 0 60000 65536"/>
                  <a:gd name="T13" fmla="*/ 0 60000 65536"/>
                  <a:gd name="T14" fmla="*/ 0 60000 65536"/>
                  <a:gd name="T15" fmla="*/ 0 w 223"/>
                  <a:gd name="T16" fmla="*/ 0 h 23"/>
                  <a:gd name="T17" fmla="*/ 223 w 223"/>
                  <a:gd name="T18" fmla="*/ 23 h 23"/>
                </a:gdLst>
                <a:ahLst/>
                <a:cxnLst>
                  <a:cxn ang="T10">
                    <a:pos x="T0" y="T1"/>
                  </a:cxn>
                  <a:cxn ang="T11">
                    <a:pos x="T2" y="T3"/>
                  </a:cxn>
                  <a:cxn ang="T12">
                    <a:pos x="T4" y="T5"/>
                  </a:cxn>
                  <a:cxn ang="T13">
                    <a:pos x="T6" y="T7"/>
                  </a:cxn>
                  <a:cxn ang="T14">
                    <a:pos x="T8" y="T9"/>
                  </a:cxn>
                </a:cxnLst>
                <a:rect l="T15" t="T16" r="T17" b="T18"/>
                <a:pathLst>
                  <a:path w="223" h="23">
                    <a:moveTo>
                      <a:pt x="0" y="23"/>
                    </a:moveTo>
                    <a:lnTo>
                      <a:pt x="27" y="0"/>
                    </a:lnTo>
                    <a:lnTo>
                      <a:pt x="196" y="0"/>
                    </a:lnTo>
                    <a:lnTo>
                      <a:pt x="223" y="23"/>
                    </a:lnTo>
                    <a:lnTo>
                      <a:pt x="0" y="23"/>
                    </a:lnTo>
                    <a:close/>
                  </a:path>
                </a:pathLst>
              </a:custGeom>
              <a:solidFill>
                <a:srgbClr val="000000"/>
              </a:solidFill>
              <a:ln w="9525">
                <a:noFill/>
                <a:round/>
              </a:ln>
            </p:spPr>
            <p:txBody>
              <a:bodyPr/>
              <a:lstStyle/>
              <a:p>
                <a:endParaRPr lang="zh-CN" altLang="en-US"/>
              </a:p>
            </p:txBody>
          </p:sp>
          <p:sp>
            <p:nvSpPr>
              <p:cNvPr id="72115" name="Rectangle 29"/>
              <p:cNvSpPr>
                <a:spLocks noChangeArrowheads="1"/>
              </p:cNvSpPr>
              <p:nvPr/>
            </p:nvSpPr>
            <p:spPr bwMode="auto">
              <a:xfrm>
                <a:off x="165" y="2324"/>
                <a:ext cx="223" cy="175"/>
              </a:xfrm>
              <a:prstGeom prst="rect">
                <a:avLst/>
              </a:prstGeom>
              <a:solidFill>
                <a:srgbClr val="000000"/>
              </a:solidFill>
              <a:ln w="9525">
                <a:noFill/>
                <a:miter lim="800000"/>
              </a:ln>
            </p:spPr>
            <p:txBody>
              <a:bodyPr/>
              <a:lstStyle/>
              <a:p>
                <a:endParaRPr lang="zh-CN" altLang="en-US"/>
              </a:p>
            </p:txBody>
          </p:sp>
          <p:sp>
            <p:nvSpPr>
              <p:cNvPr id="72116" name="Rectangle 30"/>
              <p:cNvSpPr>
                <a:spLocks noChangeArrowheads="1"/>
              </p:cNvSpPr>
              <p:nvPr/>
            </p:nvSpPr>
            <p:spPr bwMode="auto">
              <a:xfrm>
                <a:off x="120" y="2512"/>
                <a:ext cx="314" cy="78"/>
              </a:xfrm>
              <a:prstGeom prst="rect">
                <a:avLst/>
              </a:prstGeom>
              <a:solidFill>
                <a:srgbClr val="000000"/>
              </a:solidFill>
              <a:ln w="9525">
                <a:noFill/>
                <a:miter lim="800000"/>
              </a:ln>
            </p:spPr>
            <p:txBody>
              <a:bodyPr/>
              <a:lstStyle/>
              <a:p>
                <a:endParaRPr lang="zh-CN" altLang="en-US"/>
              </a:p>
            </p:txBody>
          </p:sp>
          <p:sp>
            <p:nvSpPr>
              <p:cNvPr id="72117" name="Rectangle 31"/>
              <p:cNvSpPr>
                <a:spLocks noChangeArrowheads="1"/>
              </p:cNvSpPr>
              <p:nvPr/>
            </p:nvSpPr>
            <p:spPr bwMode="auto">
              <a:xfrm>
                <a:off x="186" y="2345"/>
                <a:ext cx="182" cy="135"/>
              </a:xfrm>
              <a:prstGeom prst="rect">
                <a:avLst/>
              </a:prstGeom>
              <a:solidFill>
                <a:srgbClr val="000000"/>
              </a:solidFill>
              <a:ln w="9525">
                <a:noFill/>
                <a:miter lim="800000"/>
              </a:ln>
            </p:spPr>
            <p:txBody>
              <a:bodyPr/>
              <a:lstStyle/>
              <a:p>
                <a:endParaRPr lang="zh-CN" altLang="en-US"/>
              </a:p>
            </p:txBody>
          </p:sp>
          <p:sp>
            <p:nvSpPr>
              <p:cNvPr id="72118" name="Line 32"/>
              <p:cNvSpPr>
                <a:spLocks noChangeShapeType="1"/>
              </p:cNvSpPr>
              <p:nvPr/>
            </p:nvSpPr>
            <p:spPr bwMode="auto">
              <a:xfrm flipH="1">
                <a:off x="335" y="2541"/>
                <a:ext cx="74" cy="1"/>
              </a:xfrm>
              <a:prstGeom prst="line">
                <a:avLst/>
              </a:prstGeom>
              <a:noFill/>
              <a:ln w="9525">
                <a:solidFill>
                  <a:srgbClr val="000000"/>
                </a:solidFill>
                <a:round/>
              </a:ln>
            </p:spPr>
            <p:txBody>
              <a:bodyPr/>
              <a:lstStyle/>
              <a:p>
                <a:endParaRPr lang="zh-CN" altLang="en-US"/>
              </a:p>
            </p:txBody>
          </p:sp>
          <p:grpSp>
            <p:nvGrpSpPr>
              <p:cNvPr id="72119" name="Group 33"/>
              <p:cNvGrpSpPr/>
              <p:nvPr/>
            </p:nvGrpSpPr>
            <p:grpSpPr bwMode="auto">
              <a:xfrm>
                <a:off x="109" y="2596"/>
                <a:ext cx="335" cy="51"/>
                <a:chOff x="109" y="2596"/>
                <a:chExt cx="335" cy="51"/>
              </a:xfrm>
            </p:grpSpPr>
            <p:sp>
              <p:nvSpPr>
                <p:cNvPr id="72120" name="Freeform 34"/>
                <p:cNvSpPr/>
                <p:nvPr/>
              </p:nvSpPr>
              <p:spPr bwMode="auto">
                <a:xfrm>
                  <a:off x="109" y="2596"/>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 name="T10" fmla="*/ 0 60000 65536"/>
                    <a:gd name="T11" fmla="*/ 0 60000 65536"/>
                    <a:gd name="T12" fmla="*/ 0 60000 65536"/>
                    <a:gd name="T13" fmla="*/ 0 60000 65536"/>
                    <a:gd name="T14" fmla="*/ 0 60000 65536"/>
                    <a:gd name="T15" fmla="*/ 0 w 335"/>
                    <a:gd name="T16" fmla="*/ 0 h 38"/>
                    <a:gd name="T17" fmla="*/ 335 w 335"/>
                    <a:gd name="T18" fmla="*/ 38 h 38"/>
                  </a:gdLst>
                  <a:ahLst/>
                  <a:cxnLst>
                    <a:cxn ang="T10">
                      <a:pos x="T0" y="T1"/>
                    </a:cxn>
                    <a:cxn ang="T11">
                      <a:pos x="T2" y="T3"/>
                    </a:cxn>
                    <a:cxn ang="T12">
                      <a:pos x="T4" y="T5"/>
                    </a:cxn>
                    <a:cxn ang="T13">
                      <a:pos x="T6" y="T7"/>
                    </a:cxn>
                    <a:cxn ang="T14">
                      <a:pos x="T8" y="T9"/>
                    </a:cxn>
                  </a:cxnLst>
                  <a:rect l="T15" t="T16" r="T17" b="T18"/>
                  <a:pathLst>
                    <a:path w="335" h="38">
                      <a:moveTo>
                        <a:pt x="0" y="38"/>
                      </a:moveTo>
                      <a:lnTo>
                        <a:pt x="40" y="0"/>
                      </a:lnTo>
                      <a:lnTo>
                        <a:pt x="296" y="0"/>
                      </a:lnTo>
                      <a:lnTo>
                        <a:pt x="335" y="38"/>
                      </a:lnTo>
                      <a:lnTo>
                        <a:pt x="0" y="38"/>
                      </a:lnTo>
                      <a:close/>
                    </a:path>
                  </a:pathLst>
                </a:custGeom>
                <a:solidFill>
                  <a:srgbClr val="000000"/>
                </a:solidFill>
                <a:ln w="9525">
                  <a:noFill/>
                  <a:round/>
                </a:ln>
              </p:spPr>
              <p:txBody>
                <a:bodyPr/>
                <a:lstStyle/>
                <a:p>
                  <a:endParaRPr lang="zh-CN" altLang="en-US"/>
                </a:p>
              </p:txBody>
            </p:sp>
            <p:sp>
              <p:nvSpPr>
                <p:cNvPr id="72121" name="Freeform 35"/>
                <p:cNvSpPr/>
                <p:nvPr/>
              </p:nvSpPr>
              <p:spPr bwMode="auto">
                <a:xfrm>
                  <a:off x="109" y="2596"/>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 name="T10" fmla="*/ 0 60000 65536"/>
                    <a:gd name="T11" fmla="*/ 0 60000 65536"/>
                    <a:gd name="T12" fmla="*/ 0 60000 65536"/>
                    <a:gd name="T13" fmla="*/ 0 60000 65536"/>
                    <a:gd name="T14" fmla="*/ 0 60000 65536"/>
                    <a:gd name="T15" fmla="*/ 0 w 335"/>
                    <a:gd name="T16" fmla="*/ 0 h 38"/>
                    <a:gd name="T17" fmla="*/ 335 w 335"/>
                    <a:gd name="T18" fmla="*/ 38 h 38"/>
                  </a:gdLst>
                  <a:ahLst/>
                  <a:cxnLst>
                    <a:cxn ang="T10">
                      <a:pos x="T0" y="T1"/>
                    </a:cxn>
                    <a:cxn ang="T11">
                      <a:pos x="T2" y="T3"/>
                    </a:cxn>
                    <a:cxn ang="T12">
                      <a:pos x="T4" y="T5"/>
                    </a:cxn>
                    <a:cxn ang="T13">
                      <a:pos x="T6" y="T7"/>
                    </a:cxn>
                    <a:cxn ang="T14">
                      <a:pos x="T8" y="T9"/>
                    </a:cxn>
                  </a:cxnLst>
                  <a:rect l="T15" t="T16" r="T17" b="T18"/>
                  <a:pathLst>
                    <a:path w="335" h="38">
                      <a:moveTo>
                        <a:pt x="0" y="38"/>
                      </a:moveTo>
                      <a:lnTo>
                        <a:pt x="40" y="0"/>
                      </a:lnTo>
                      <a:lnTo>
                        <a:pt x="296" y="0"/>
                      </a:lnTo>
                      <a:lnTo>
                        <a:pt x="335" y="38"/>
                      </a:lnTo>
                      <a:lnTo>
                        <a:pt x="0" y="38"/>
                      </a:lnTo>
                      <a:close/>
                    </a:path>
                  </a:pathLst>
                </a:custGeom>
                <a:solidFill>
                  <a:srgbClr val="000000"/>
                </a:solidFill>
                <a:ln w="9525">
                  <a:noFill/>
                  <a:round/>
                </a:ln>
              </p:spPr>
              <p:txBody>
                <a:bodyPr/>
                <a:lstStyle/>
                <a:p>
                  <a:endParaRPr lang="zh-CN" altLang="en-US"/>
                </a:p>
              </p:txBody>
            </p:sp>
            <p:sp>
              <p:nvSpPr>
                <p:cNvPr id="72122" name="Rectangle 36"/>
                <p:cNvSpPr>
                  <a:spLocks noChangeArrowheads="1"/>
                </p:cNvSpPr>
                <p:nvPr/>
              </p:nvSpPr>
              <p:spPr bwMode="auto">
                <a:xfrm>
                  <a:off x="112" y="2632"/>
                  <a:ext cx="330" cy="15"/>
                </a:xfrm>
                <a:prstGeom prst="rect">
                  <a:avLst/>
                </a:prstGeom>
                <a:solidFill>
                  <a:srgbClr val="000000"/>
                </a:solidFill>
                <a:ln w="9525">
                  <a:noFill/>
                  <a:miter lim="800000"/>
                </a:ln>
              </p:spPr>
              <p:txBody>
                <a:bodyPr/>
                <a:lstStyle/>
                <a:p>
                  <a:endParaRPr lang="zh-CN" altLang="en-US"/>
                </a:p>
              </p:txBody>
            </p:sp>
          </p:grpSp>
        </p:grpSp>
        <p:grpSp>
          <p:nvGrpSpPr>
            <p:cNvPr id="72098" name="Group 37"/>
            <p:cNvGrpSpPr/>
            <p:nvPr/>
          </p:nvGrpSpPr>
          <p:grpSpPr bwMode="auto">
            <a:xfrm>
              <a:off x="101" y="2294"/>
              <a:ext cx="335" cy="347"/>
              <a:chOff x="101" y="2294"/>
              <a:chExt cx="335" cy="347"/>
            </a:xfrm>
          </p:grpSpPr>
          <p:sp>
            <p:nvSpPr>
              <p:cNvPr id="72099" name="Freeform 38"/>
              <p:cNvSpPr/>
              <p:nvPr/>
            </p:nvSpPr>
            <p:spPr bwMode="auto">
              <a:xfrm>
                <a:off x="109" y="2474"/>
                <a:ext cx="316" cy="34"/>
              </a:xfrm>
              <a:custGeom>
                <a:avLst/>
                <a:gdLst>
                  <a:gd name="T0" fmla="*/ 0 w 316"/>
                  <a:gd name="T1" fmla="*/ 34 h 34"/>
                  <a:gd name="T2" fmla="*/ 38 w 316"/>
                  <a:gd name="T3" fmla="*/ 0 h 34"/>
                  <a:gd name="T4" fmla="*/ 279 w 316"/>
                  <a:gd name="T5" fmla="*/ 0 h 34"/>
                  <a:gd name="T6" fmla="*/ 316 w 316"/>
                  <a:gd name="T7" fmla="*/ 34 h 34"/>
                  <a:gd name="T8" fmla="*/ 0 w 316"/>
                  <a:gd name="T9" fmla="*/ 34 h 34"/>
                  <a:gd name="T10" fmla="*/ 0 60000 65536"/>
                  <a:gd name="T11" fmla="*/ 0 60000 65536"/>
                  <a:gd name="T12" fmla="*/ 0 60000 65536"/>
                  <a:gd name="T13" fmla="*/ 0 60000 65536"/>
                  <a:gd name="T14" fmla="*/ 0 60000 65536"/>
                  <a:gd name="T15" fmla="*/ 0 w 316"/>
                  <a:gd name="T16" fmla="*/ 0 h 34"/>
                  <a:gd name="T17" fmla="*/ 316 w 316"/>
                  <a:gd name="T18" fmla="*/ 34 h 34"/>
                </a:gdLst>
                <a:ahLst/>
                <a:cxnLst>
                  <a:cxn ang="T10">
                    <a:pos x="T0" y="T1"/>
                  </a:cxn>
                  <a:cxn ang="T11">
                    <a:pos x="T2" y="T3"/>
                  </a:cxn>
                  <a:cxn ang="T12">
                    <a:pos x="T4" y="T5"/>
                  </a:cxn>
                  <a:cxn ang="T13">
                    <a:pos x="T6" y="T7"/>
                  </a:cxn>
                  <a:cxn ang="T14">
                    <a:pos x="T8" y="T9"/>
                  </a:cxn>
                </a:cxnLst>
                <a:rect l="T15" t="T16" r="T17" b="T18"/>
                <a:pathLst>
                  <a:path w="316" h="34">
                    <a:moveTo>
                      <a:pt x="0" y="34"/>
                    </a:moveTo>
                    <a:lnTo>
                      <a:pt x="38" y="0"/>
                    </a:lnTo>
                    <a:lnTo>
                      <a:pt x="279" y="0"/>
                    </a:lnTo>
                    <a:lnTo>
                      <a:pt x="316" y="34"/>
                    </a:lnTo>
                    <a:lnTo>
                      <a:pt x="0" y="34"/>
                    </a:lnTo>
                    <a:close/>
                  </a:path>
                </a:pathLst>
              </a:custGeom>
              <a:solidFill>
                <a:srgbClr val="C9C9B6"/>
              </a:solidFill>
              <a:ln w="9525">
                <a:noFill/>
                <a:round/>
              </a:ln>
            </p:spPr>
            <p:txBody>
              <a:bodyPr/>
              <a:lstStyle/>
              <a:p>
                <a:endParaRPr lang="zh-CN" altLang="en-US"/>
              </a:p>
            </p:txBody>
          </p:sp>
          <p:sp>
            <p:nvSpPr>
              <p:cNvPr id="72100" name="Freeform 39"/>
              <p:cNvSpPr/>
              <p:nvPr/>
            </p:nvSpPr>
            <p:spPr bwMode="auto">
              <a:xfrm>
                <a:off x="109" y="2474"/>
                <a:ext cx="316" cy="34"/>
              </a:xfrm>
              <a:custGeom>
                <a:avLst/>
                <a:gdLst>
                  <a:gd name="T0" fmla="*/ 0 w 316"/>
                  <a:gd name="T1" fmla="*/ 34 h 34"/>
                  <a:gd name="T2" fmla="*/ 38 w 316"/>
                  <a:gd name="T3" fmla="*/ 0 h 34"/>
                  <a:gd name="T4" fmla="*/ 279 w 316"/>
                  <a:gd name="T5" fmla="*/ 0 h 34"/>
                  <a:gd name="T6" fmla="*/ 316 w 316"/>
                  <a:gd name="T7" fmla="*/ 34 h 34"/>
                  <a:gd name="T8" fmla="*/ 0 w 316"/>
                  <a:gd name="T9" fmla="*/ 34 h 34"/>
                  <a:gd name="T10" fmla="*/ 0 60000 65536"/>
                  <a:gd name="T11" fmla="*/ 0 60000 65536"/>
                  <a:gd name="T12" fmla="*/ 0 60000 65536"/>
                  <a:gd name="T13" fmla="*/ 0 60000 65536"/>
                  <a:gd name="T14" fmla="*/ 0 60000 65536"/>
                  <a:gd name="T15" fmla="*/ 0 w 316"/>
                  <a:gd name="T16" fmla="*/ 0 h 34"/>
                  <a:gd name="T17" fmla="*/ 316 w 316"/>
                  <a:gd name="T18" fmla="*/ 34 h 34"/>
                </a:gdLst>
                <a:ahLst/>
                <a:cxnLst>
                  <a:cxn ang="T10">
                    <a:pos x="T0" y="T1"/>
                  </a:cxn>
                  <a:cxn ang="T11">
                    <a:pos x="T2" y="T3"/>
                  </a:cxn>
                  <a:cxn ang="T12">
                    <a:pos x="T4" y="T5"/>
                  </a:cxn>
                  <a:cxn ang="T13">
                    <a:pos x="T6" y="T7"/>
                  </a:cxn>
                  <a:cxn ang="T14">
                    <a:pos x="T8" y="T9"/>
                  </a:cxn>
                </a:cxnLst>
                <a:rect l="T15" t="T16" r="T17" b="T18"/>
                <a:pathLst>
                  <a:path w="316" h="34">
                    <a:moveTo>
                      <a:pt x="0" y="34"/>
                    </a:moveTo>
                    <a:lnTo>
                      <a:pt x="38" y="0"/>
                    </a:lnTo>
                    <a:lnTo>
                      <a:pt x="279" y="0"/>
                    </a:lnTo>
                    <a:lnTo>
                      <a:pt x="316" y="34"/>
                    </a:lnTo>
                    <a:lnTo>
                      <a:pt x="0" y="34"/>
                    </a:lnTo>
                    <a:close/>
                  </a:path>
                </a:pathLst>
              </a:custGeom>
              <a:solidFill>
                <a:srgbClr val="C9C9B6"/>
              </a:solidFill>
              <a:ln w="9525">
                <a:noFill/>
                <a:round/>
              </a:ln>
            </p:spPr>
            <p:txBody>
              <a:bodyPr/>
              <a:lstStyle/>
              <a:p>
                <a:endParaRPr lang="zh-CN" altLang="en-US"/>
              </a:p>
            </p:txBody>
          </p:sp>
          <p:sp>
            <p:nvSpPr>
              <p:cNvPr id="72101" name="Freeform 40"/>
              <p:cNvSpPr/>
              <p:nvPr/>
            </p:nvSpPr>
            <p:spPr bwMode="auto">
              <a:xfrm>
                <a:off x="157" y="2294"/>
                <a:ext cx="223" cy="24"/>
              </a:xfrm>
              <a:custGeom>
                <a:avLst/>
                <a:gdLst>
                  <a:gd name="T0" fmla="*/ 0 w 223"/>
                  <a:gd name="T1" fmla="*/ 24 h 24"/>
                  <a:gd name="T2" fmla="*/ 27 w 223"/>
                  <a:gd name="T3" fmla="*/ 0 h 24"/>
                  <a:gd name="T4" fmla="*/ 196 w 223"/>
                  <a:gd name="T5" fmla="*/ 0 h 24"/>
                  <a:gd name="T6" fmla="*/ 223 w 223"/>
                  <a:gd name="T7" fmla="*/ 24 h 24"/>
                  <a:gd name="T8" fmla="*/ 0 w 223"/>
                  <a:gd name="T9" fmla="*/ 24 h 24"/>
                  <a:gd name="T10" fmla="*/ 0 60000 65536"/>
                  <a:gd name="T11" fmla="*/ 0 60000 65536"/>
                  <a:gd name="T12" fmla="*/ 0 60000 65536"/>
                  <a:gd name="T13" fmla="*/ 0 60000 65536"/>
                  <a:gd name="T14" fmla="*/ 0 60000 65536"/>
                  <a:gd name="T15" fmla="*/ 0 w 223"/>
                  <a:gd name="T16" fmla="*/ 0 h 24"/>
                  <a:gd name="T17" fmla="*/ 223 w 223"/>
                  <a:gd name="T18" fmla="*/ 24 h 24"/>
                </a:gdLst>
                <a:ahLst/>
                <a:cxnLst>
                  <a:cxn ang="T10">
                    <a:pos x="T0" y="T1"/>
                  </a:cxn>
                  <a:cxn ang="T11">
                    <a:pos x="T2" y="T3"/>
                  </a:cxn>
                  <a:cxn ang="T12">
                    <a:pos x="T4" y="T5"/>
                  </a:cxn>
                  <a:cxn ang="T13">
                    <a:pos x="T6" y="T7"/>
                  </a:cxn>
                  <a:cxn ang="T14">
                    <a:pos x="T8" y="T9"/>
                  </a:cxn>
                </a:cxnLst>
                <a:rect l="T15" t="T16" r="T17" b="T18"/>
                <a:pathLst>
                  <a:path w="223" h="24">
                    <a:moveTo>
                      <a:pt x="0" y="24"/>
                    </a:moveTo>
                    <a:lnTo>
                      <a:pt x="27" y="0"/>
                    </a:lnTo>
                    <a:lnTo>
                      <a:pt x="196" y="0"/>
                    </a:lnTo>
                    <a:lnTo>
                      <a:pt x="223" y="24"/>
                    </a:lnTo>
                    <a:lnTo>
                      <a:pt x="0" y="24"/>
                    </a:lnTo>
                    <a:close/>
                  </a:path>
                </a:pathLst>
              </a:custGeom>
              <a:solidFill>
                <a:srgbClr val="C9C9B6"/>
              </a:solidFill>
              <a:ln w="9525">
                <a:noFill/>
                <a:round/>
              </a:ln>
            </p:spPr>
            <p:txBody>
              <a:bodyPr/>
              <a:lstStyle/>
              <a:p>
                <a:endParaRPr lang="zh-CN" altLang="en-US"/>
              </a:p>
            </p:txBody>
          </p:sp>
          <p:sp>
            <p:nvSpPr>
              <p:cNvPr id="72102" name="Freeform 41"/>
              <p:cNvSpPr/>
              <p:nvPr/>
            </p:nvSpPr>
            <p:spPr bwMode="auto">
              <a:xfrm>
                <a:off x="157" y="2294"/>
                <a:ext cx="223" cy="24"/>
              </a:xfrm>
              <a:custGeom>
                <a:avLst/>
                <a:gdLst>
                  <a:gd name="T0" fmla="*/ 0 w 223"/>
                  <a:gd name="T1" fmla="*/ 24 h 24"/>
                  <a:gd name="T2" fmla="*/ 27 w 223"/>
                  <a:gd name="T3" fmla="*/ 0 h 24"/>
                  <a:gd name="T4" fmla="*/ 196 w 223"/>
                  <a:gd name="T5" fmla="*/ 0 h 24"/>
                  <a:gd name="T6" fmla="*/ 223 w 223"/>
                  <a:gd name="T7" fmla="*/ 24 h 24"/>
                  <a:gd name="T8" fmla="*/ 0 w 223"/>
                  <a:gd name="T9" fmla="*/ 24 h 24"/>
                  <a:gd name="T10" fmla="*/ 0 60000 65536"/>
                  <a:gd name="T11" fmla="*/ 0 60000 65536"/>
                  <a:gd name="T12" fmla="*/ 0 60000 65536"/>
                  <a:gd name="T13" fmla="*/ 0 60000 65536"/>
                  <a:gd name="T14" fmla="*/ 0 60000 65536"/>
                  <a:gd name="T15" fmla="*/ 0 w 223"/>
                  <a:gd name="T16" fmla="*/ 0 h 24"/>
                  <a:gd name="T17" fmla="*/ 223 w 223"/>
                  <a:gd name="T18" fmla="*/ 24 h 24"/>
                </a:gdLst>
                <a:ahLst/>
                <a:cxnLst>
                  <a:cxn ang="T10">
                    <a:pos x="T0" y="T1"/>
                  </a:cxn>
                  <a:cxn ang="T11">
                    <a:pos x="T2" y="T3"/>
                  </a:cxn>
                  <a:cxn ang="T12">
                    <a:pos x="T4" y="T5"/>
                  </a:cxn>
                  <a:cxn ang="T13">
                    <a:pos x="T6" y="T7"/>
                  </a:cxn>
                  <a:cxn ang="T14">
                    <a:pos x="T8" y="T9"/>
                  </a:cxn>
                </a:cxnLst>
                <a:rect l="T15" t="T16" r="T17" b="T18"/>
                <a:pathLst>
                  <a:path w="223" h="24">
                    <a:moveTo>
                      <a:pt x="0" y="24"/>
                    </a:moveTo>
                    <a:lnTo>
                      <a:pt x="27" y="0"/>
                    </a:lnTo>
                    <a:lnTo>
                      <a:pt x="196" y="0"/>
                    </a:lnTo>
                    <a:lnTo>
                      <a:pt x="223" y="24"/>
                    </a:lnTo>
                    <a:lnTo>
                      <a:pt x="0" y="24"/>
                    </a:lnTo>
                    <a:close/>
                  </a:path>
                </a:pathLst>
              </a:custGeom>
              <a:solidFill>
                <a:srgbClr val="C9C9B6"/>
              </a:solidFill>
              <a:ln w="9525">
                <a:noFill/>
                <a:round/>
              </a:ln>
            </p:spPr>
            <p:txBody>
              <a:bodyPr/>
              <a:lstStyle/>
              <a:p>
                <a:endParaRPr lang="zh-CN" altLang="en-US"/>
              </a:p>
            </p:txBody>
          </p:sp>
          <p:sp>
            <p:nvSpPr>
              <p:cNvPr id="72103" name="Rectangle 42"/>
              <p:cNvSpPr>
                <a:spLocks noChangeArrowheads="1"/>
              </p:cNvSpPr>
              <p:nvPr/>
            </p:nvSpPr>
            <p:spPr bwMode="auto">
              <a:xfrm>
                <a:off x="157" y="2318"/>
                <a:ext cx="223" cy="175"/>
              </a:xfrm>
              <a:prstGeom prst="rect">
                <a:avLst/>
              </a:prstGeom>
              <a:solidFill>
                <a:srgbClr val="B7B79D"/>
              </a:solidFill>
              <a:ln w="9525">
                <a:noFill/>
                <a:miter lim="800000"/>
              </a:ln>
            </p:spPr>
            <p:txBody>
              <a:bodyPr/>
              <a:lstStyle/>
              <a:p>
                <a:endParaRPr lang="zh-CN" altLang="en-US"/>
              </a:p>
            </p:txBody>
          </p:sp>
          <p:sp>
            <p:nvSpPr>
              <p:cNvPr id="72104" name="Rectangle 43"/>
              <p:cNvSpPr>
                <a:spLocks noChangeArrowheads="1"/>
              </p:cNvSpPr>
              <p:nvPr/>
            </p:nvSpPr>
            <p:spPr bwMode="auto">
              <a:xfrm>
                <a:off x="112" y="2506"/>
                <a:ext cx="313" cy="78"/>
              </a:xfrm>
              <a:prstGeom prst="rect">
                <a:avLst/>
              </a:prstGeom>
              <a:solidFill>
                <a:srgbClr val="B7B79D"/>
              </a:solidFill>
              <a:ln w="9525">
                <a:noFill/>
                <a:miter lim="800000"/>
              </a:ln>
            </p:spPr>
            <p:txBody>
              <a:bodyPr/>
              <a:lstStyle/>
              <a:p>
                <a:endParaRPr lang="zh-CN" altLang="en-US"/>
              </a:p>
            </p:txBody>
          </p:sp>
          <p:sp>
            <p:nvSpPr>
              <p:cNvPr id="72105" name="Rectangle 44"/>
              <p:cNvSpPr>
                <a:spLocks noChangeArrowheads="1"/>
              </p:cNvSpPr>
              <p:nvPr/>
            </p:nvSpPr>
            <p:spPr bwMode="auto">
              <a:xfrm>
                <a:off x="178" y="2339"/>
                <a:ext cx="181" cy="135"/>
              </a:xfrm>
              <a:prstGeom prst="rect">
                <a:avLst/>
              </a:prstGeom>
              <a:solidFill>
                <a:srgbClr val="FFFFFF"/>
              </a:solidFill>
              <a:ln w="9525">
                <a:noFill/>
                <a:miter lim="800000"/>
              </a:ln>
            </p:spPr>
            <p:txBody>
              <a:bodyPr/>
              <a:lstStyle/>
              <a:p>
                <a:endParaRPr lang="zh-CN" altLang="en-US"/>
              </a:p>
            </p:txBody>
          </p:sp>
          <p:sp>
            <p:nvSpPr>
              <p:cNvPr id="72106" name="Line 45"/>
              <p:cNvSpPr>
                <a:spLocks noChangeShapeType="1"/>
              </p:cNvSpPr>
              <p:nvPr/>
            </p:nvSpPr>
            <p:spPr bwMode="auto">
              <a:xfrm flipH="1">
                <a:off x="326" y="2535"/>
                <a:ext cx="75" cy="1"/>
              </a:xfrm>
              <a:prstGeom prst="line">
                <a:avLst/>
              </a:prstGeom>
              <a:noFill/>
              <a:ln w="9525">
                <a:solidFill>
                  <a:srgbClr val="000000"/>
                </a:solidFill>
                <a:round/>
              </a:ln>
            </p:spPr>
            <p:txBody>
              <a:bodyPr/>
              <a:lstStyle/>
              <a:p>
                <a:endParaRPr lang="zh-CN" altLang="en-US"/>
              </a:p>
            </p:txBody>
          </p:sp>
          <p:grpSp>
            <p:nvGrpSpPr>
              <p:cNvPr id="72107" name="Group 46"/>
              <p:cNvGrpSpPr/>
              <p:nvPr/>
            </p:nvGrpSpPr>
            <p:grpSpPr bwMode="auto">
              <a:xfrm>
                <a:off x="101" y="2590"/>
                <a:ext cx="335" cy="51"/>
                <a:chOff x="101" y="2590"/>
                <a:chExt cx="335" cy="51"/>
              </a:xfrm>
            </p:grpSpPr>
            <p:sp>
              <p:nvSpPr>
                <p:cNvPr id="72108" name="Freeform 47"/>
                <p:cNvSpPr/>
                <p:nvPr/>
              </p:nvSpPr>
              <p:spPr bwMode="auto">
                <a:xfrm>
                  <a:off x="101" y="2590"/>
                  <a:ext cx="335" cy="38"/>
                </a:xfrm>
                <a:custGeom>
                  <a:avLst/>
                  <a:gdLst>
                    <a:gd name="T0" fmla="*/ 0 w 335"/>
                    <a:gd name="T1" fmla="*/ 38 h 38"/>
                    <a:gd name="T2" fmla="*/ 39 w 335"/>
                    <a:gd name="T3" fmla="*/ 0 h 38"/>
                    <a:gd name="T4" fmla="*/ 295 w 335"/>
                    <a:gd name="T5" fmla="*/ 0 h 38"/>
                    <a:gd name="T6" fmla="*/ 335 w 335"/>
                    <a:gd name="T7" fmla="*/ 38 h 38"/>
                    <a:gd name="T8" fmla="*/ 0 w 335"/>
                    <a:gd name="T9" fmla="*/ 38 h 38"/>
                    <a:gd name="T10" fmla="*/ 0 60000 65536"/>
                    <a:gd name="T11" fmla="*/ 0 60000 65536"/>
                    <a:gd name="T12" fmla="*/ 0 60000 65536"/>
                    <a:gd name="T13" fmla="*/ 0 60000 65536"/>
                    <a:gd name="T14" fmla="*/ 0 60000 65536"/>
                    <a:gd name="T15" fmla="*/ 0 w 335"/>
                    <a:gd name="T16" fmla="*/ 0 h 38"/>
                    <a:gd name="T17" fmla="*/ 335 w 335"/>
                    <a:gd name="T18" fmla="*/ 38 h 38"/>
                  </a:gdLst>
                  <a:ahLst/>
                  <a:cxnLst>
                    <a:cxn ang="T10">
                      <a:pos x="T0" y="T1"/>
                    </a:cxn>
                    <a:cxn ang="T11">
                      <a:pos x="T2" y="T3"/>
                    </a:cxn>
                    <a:cxn ang="T12">
                      <a:pos x="T4" y="T5"/>
                    </a:cxn>
                    <a:cxn ang="T13">
                      <a:pos x="T6" y="T7"/>
                    </a:cxn>
                    <a:cxn ang="T14">
                      <a:pos x="T8" y="T9"/>
                    </a:cxn>
                  </a:cxnLst>
                  <a:rect l="T15" t="T16" r="T17" b="T18"/>
                  <a:pathLst>
                    <a:path w="335" h="38">
                      <a:moveTo>
                        <a:pt x="0" y="38"/>
                      </a:moveTo>
                      <a:lnTo>
                        <a:pt x="39" y="0"/>
                      </a:lnTo>
                      <a:lnTo>
                        <a:pt x="295" y="0"/>
                      </a:lnTo>
                      <a:lnTo>
                        <a:pt x="335" y="38"/>
                      </a:lnTo>
                      <a:lnTo>
                        <a:pt x="0" y="38"/>
                      </a:lnTo>
                      <a:close/>
                    </a:path>
                  </a:pathLst>
                </a:custGeom>
                <a:solidFill>
                  <a:srgbClr val="C9C9B6"/>
                </a:solidFill>
                <a:ln w="9525">
                  <a:noFill/>
                  <a:round/>
                </a:ln>
              </p:spPr>
              <p:txBody>
                <a:bodyPr/>
                <a:lstStyle/>
                <a:p>
                  <a:endParaRPr lang="zh-CN" altLang="en-US"/>
                </a:p>
              </p:txBody>
            </p:sp>
            <p:sp>
              <p:nvSpPr>
                <p:cNvPr id="72109" name="Freeform 48"/>
                <p:cNvSpPr/>
                <p:nvPr/>
              </p:nvSpPr>
              <p:spPr bwMode="auto">
                <a:xfrm>
                  <a:off x="101" y="2590"/>
                  <a:ext cx="335" cy="38"/>
                </a:xfrm>
                <a:custGeom>
                  <a:avLst/>
                  <a:gdLst>
                    <a:gd name="T0" fmla="*/ 0 w 335"/>
                    <a:gd name="T1" fmla="*/ 38 h 38"/>
                    <a:gd name="T2" fmla="*/ 39 w 335"/>
                    <a:gd name="T3" fmla="*/ 0 h 38"/>
                    <a:gd name="T4" fmla="*/ 295 w 335"/>
                    <a:gd name="T5" fmla="*/ 0 h 38"/>
                    <a:gd name="T6" fmla="*/ 335 w 335"/>
                    <a:gd name="T7" fmla="*/ 38 h 38"/>
                    <a:gd name="T8" fmla="*/ 0 w 335"/>
                    <a:gd name="T9" fmla="*/ 38 h 38"/>
                    <a:gd name="T10" fmla="*/ 0 60000 65536"/>
                    <a:gd name="T11" fmla="*/ 0 60000 65536"/>
                    <a:gd name="T12" fmla="*/ 0 60000 65536"/>
                    <a:gd name="T13" fmla="*/ 0 60000 65536"/>
                    <a:gd name="T14" fmla="*/ 0 60000 65536"/>
                    <a:gd name="T15" fmla="*/ 0 w 335"/>
                    <a:gd name="T16" fmla="*/ 0 h 38"/>
                    <a:gd name="T17" fmla="*/ 335 w 335"/>
                    <a:gd name="T18" fmla="*/ 38 h 38"/>
                  </a:gdLst>
                  <a:ahLst/>
                  <a:cxnLst>
                    <a:cxn ang="T10">
                      <a:pos x="T0" y="T1"/>
                    </a:cxn>
                    <a:cxn ang="T11">
                      <a:pos x="T2" y="T3"/>
                    </a:cxn>
                    <a:cxn ang="T12">
                      <a:pos x="T4" y="T5"/>
                    </a:cxn>
                    <a:cxn ang="T13">
                      <a:pos x="T6" y="T7"/>
                    </a:cxn>
                    <a:cxn ang="T14">
                      <a:pos x="T8" y="T9"/>
                    </a:cxn>
                  </a:cxnLst>
                  <a:rect l="T15" t="T16" r="T17" b="T18"/>
                  <a:pathLst>
                    <a:path w="335" h="38">
                      <a:moveTo>
                        <a:pt x="0" y="38"/>
                      </a:moveTo>
                      <a:lnTo>
                        <a:pt x="39" y="0"/>
                      </a:lnTo>
                      <a:lnTo>
                        <a:pt x="295" y="0"/>
                      </a:lnTo>
                      <a:lnTo>
                        <a:pt x="335" y="38"/>
                      </a:lnTo>
                      <a:lnTo>
                        <a:pt x="0" y="38"/>
                      </a:lnTo>
                      <a:close/>
                    </a:path>
                  </a:pathLst>
                </a:custGeom>
                <a:solidFill>
                  <a:srgbClr val="C9C9B6"/>
                </a:solidFill>
                <a:ln w="9525">
                  <a:noFill/>
                  <a:round/>
                </a:ln>
              </p:spPr>
              <p:txBody>
                <a:bodyPr/>
                <a:lstStyle/>
                <a:p>
                  <a:endParaRPr lang="zh-CN" altLang="en-US"/>
                </a:p>
              </p:txBody>
            </p:sp>
            <p:sp>
              <p:nvSpPr>
                <p:cNvPr id="72110" name="Rectangle 49"/>
                <p:cNvSpPr>
                  <a:spLocks noChangeArrowheads="1"/>
                </p:cNvSpPr>
                <p:nvPr/>
              </p:nvSpPr>
              <p:spPr bwMode="auto">
                <a:xfrm>
                  <a:off x="103" y="2626"/>
                  <a:ext cx="331" cy="15"/>
                </a:xfrm>
                <a:prstGeom prst="rect">
                  <a:avLst/>
                </a:prstGeom>
                <a:solidFill>
                  <a:srgbClr val="BAB79D"/>
                </a:solidFill>
                <a:ln w="9525">
                  <a:noFill/>
                  <a:miter lim="800000"/>
                </a:ln>
              </p:spPr>
              <p:txBody>
                <a:bodyPr/>
                <a:lstStyle/>
                <a:p>
                  <a:endParaRPr lang="zh-CN" altLang="en-US"/>
                </a:p>
              </p:txBody>
            </p:sp>
          </p:grpSp>
        </p:grpSp>
      </p:grpSp>
      <p:grpSp>
        <p:nvGrpSpPr>
          <p:cNvPr id="71704" name="Group 50"/>
          <p:cNvGrpSpPr/>
          <p:nvPr/>
        </p:nvGrpSpPr>
        <p:grpSpPr bwMode="auto">
          <a:xfrm>
            <a:off x="3357563" y="6081713"/>
            <a:ext cx="503237" cy="515937"/>
            <a:chOff x="3891" y="3616"/>
            <a:chExt cx="342" cy="353"/>
          </a:xfrm>
        </p:grpSpPr>
        <p:grpSp>
          <p:nvGrpSpPr>
            <p:cNvPr id="72071" name="Group 51"/>
            <p:cNvGrpSpPr/>
            <p:nvPr/>
          </p:nvGrpSpPr>
          <p:grpSpPr bwMode="auto">
            <a:xfrm>
              <a:off x="3899" y="3622"/>
              <a:ext cx="334" cy="347"/>
              <a:chOff x="3899" y="3622"/>
              <a:chExt cx="334" cy="347"/>
            </a:xfrm>
          </p:grpSpPr>
          <p:sp>
            <p:nvSpPr>
              <p:cNvPr id="72085" name="Freeform 52"/>
              <p:cNvSpPr/>
              <p:nvPr/>
            </p:nvSpPr>
            <p:spPr bwMode="auto">
              <a:xfrm>
                <a:off x="3907" y="3802"/>
                <a:ext cx="316" cy="34"/>
              </a:xfrm>
              <a:custGeom>
                <a:avLst/>
                <a:gdLst>
                  <a:gd name="T0" fmla="*/ 0 w 316"/>
                  <a:gd name="T1" fmla="*/ 34 h 34"/>
                  <a:gd name="T2" fmla="*/ 37 w 316"/>
                  <a:gd name="T3" fmla="*/ 0 h 34"/>
                  <a:gd name="T4" fmla="*/ 279 w 316"/>
                  <a:gd name="T5" fmla="*/ 0 h 34"/>
                  <a:gd name="T6" fmla="*/ 316 w 316"/>
                  <a:gd name="T7" fmla="*/ 34 h 34"/>
                  <a:gd name="T8" fmla="*/ 0 w 316"/>
                  <a:gd name="T9" fmla="*/ 34 h 34"/>
                  <a:gd name="T10" fmla="*/ 0 60000 65536"/>
                  <a:gd name="T11" fmla="*/ 0 60000 65536"/>
                  <a:gd name="T12" fmla="*/ 0 60000 65536"/>
                  <a:gd name="T13" fmla="*/ 0 60000 65536"/>
                  <a:gd name="T14" fmla="*/ 0 60000 65536"/>
                  <a:gd name="T15" fmla="*/ 0 w 316"/>
                  <a:gd name="T16" fmla="*/ 0 h 34"/>
                  <a:gd name="T17" fmla="*/ 316 w 316"/>
                  <a:gd name="T18" fmla="*/ 34 h 34"/>
                </a:gdLst>
                <a:ahLst/>
                <a:cxnLst>
                  <a:cxn ang="T10">
                    <a:pos x="T0" y="T1"/>
                  </a:cxn>
                  <a:cxn ang="T11">
                    <a:pos x="T2" y="T3"/>
                  </a:cxn>
                  <a:cxn ang="T12">
                    <a:pos x="T4" y="T5"/>
                  </a:cxn>
                  <a:cxn ang="T13">
                    <a:pos x="T6" y="T7"/>
                  </a:cxn>
                  <a:cxn ang="T14">
                    <a:pos x="T8" y="T9"/>
                  </a:cxn>
                </a:cxnLst>
                <a:rect l="T15" t="T16" r="T17" b="T18"/>
                <a:pathLst>
                  <a:path w="316" h="34">
                    <a:moveTo>
                      <a:pt x="0" y="34"/>
                    </a:moveTo>
                    <a:lnTo>
                      <a:pt x="37" y="0"/>
                    </a:lnTo>
                    <a:lnTo>
                      <a:pt x="279" y="0"/>
                    </a:lnTo>
                    <a:lnTo>
                      <a:pt x="316" y="34"/>
                    </a:lnTo>
                    <a:lnTo>
                      <a:pt x="0" y="34"/>
                    </a:lnTo>
                    <a:close/>
                  </a:path>
                </a:pathLst>
              </a:custGeom>
              <a:solidFill>
                <a:srgbClr val="000000"/>
              </a:solidFill>
              <a:ln w="9525">
                <a:noFill/>
                <a:round/>
              </a:ln>
            </p:spPr>
            <p:txBody>
              <a:bodyPr/>
              <a:lstStyle/>
              <a:p>
                <a:endParaRPr lang="zh-CN" altLang="en-US"/>
              </a:p>
            </p:txBody>
          </p:sp>
          <p:sp>
            <p:nvSpPr>
              <p:cNvPr id="72086" name="Freeform 53"/>
              <p:cNvSpPr/>
              <p:nvPr/>
            </p:nvSpPr>
            <p:spPr bwMode="auto">
              <a:xfrm>
                <a:off x="3907" y="3802"/>
                <a:ext cx="316" cy="34"/>
              </a:xfrm>
              <a:custGeom>
                <a:avLst/>
                <a:gdLst>
                  <a:gd name="T0" fmla="*/ 0 w 316"/>
                  <a:gd name="T1" fmla="*/ 34 h 34"/>
                  <a:gd name="T2" fmla="*/ 37 w 316"/>
                  <a:gd name="T3" fmla="*/ 0 h 34"/>
                  <a:gd name="T4" fmla="*/ 279 w 316"/>
                  <a:gd name="T5" fmla="*/ 0 h 34"/>
                  <a:gd name="T6" fmla="*/ 316 w 316"/>
                  <a:gd name="T7" fmla="*/ 34 h 34"/>
                  <a:gd name="T8" fmla="*/ 0 w 316"/>
                  <a:gd name="T9" fmla="*/ 34 h 34"/>
                  <a:gd name="T10" fmla="*/ 0 60000 65536"/>
                  <a:gd name="T11" fmla="*/ 0 60000 65536"/>
                  <a:gd name="T12" fmla="*/ 0 60000 65536"/>
                  <a:gd name="T13" fmla="*/ 0 60000 65536"/>
                  <a:gd name="T14" fmla="*/ 0 60000 65536"/>
                  <a:gd name="T15" fmla="*/ 0 w 316"/>
                  <a:gd name="T16" fmla="*/ 0 h 34"/>
                  <a:gd name="T17" fmla="*/ 316 w 316"/>
                  <a:gd name="T18" fmla="*/ 34 h 34"/>
                </a:gdLst>
                <a:ahLst/>
                <a:cxnLst>
                  <a:cxn ang="T10">
                    <a:pos x="T0" y="T1"/>
                  </a:cxn>
                  <a:cxn ang="T11">
                    <a:pos x="T2" y="T3"/>
                  </a:cxn>
                  <a:cxn ang="T12">
                    <a:pos x="T4" y="T5"/>
                  </a:cxn>
                  <a:cxn ang="T13">
                    <a:pos x="T6" y="T7"/>
                  </a:cxn>
                  <a:cxn ang="T14">
                    <a:pos x="T8" y="T9"/>
                  </a:cxn>
                </a:cxnLst>
                <a:rect l="T15" t="T16" r="T17" b="T18"/>
                <a:pathLst>
                  <a:path w="316" h="34">
                    <a:moveTo>
                      <a:pt x="0" y="34"/>
                    </a:moveTo>
                    <a:lnTo>
                      <a:pt x="37" y="0"/>
                    </a:lnTo>
                    <a:lnTo>
                      <a:pt x="279" y="0"/>
                    </a:lnTo>
                    <a:lnTo>
                      <a:pt x="316" y="34"/>
                    </a:lnTo>
                    <a:lnTo>
                      <a:pt x="0" y="34"/>
                    </a:lnTo>
                    <a:close/>
                  </a:path>
                </a:pathLst>
              </a:custGeom>
              <a:solidFill>
                <a:srgbClr val="000000"/>
              </a:solidFill>
              <a:ln w="9525">
                <a:noFill/>
                <a:round/>
              </a:ln>
            </p:spPr>
            <p:txBody>
              <a:bodyPr/>
              <a:lstStyle/>
              <a:p>
                <a:endParaRPr lang="zh-CN" altLang="en-US"/>
              </a:p>
            </p:txBody>
          </p:sp>
          <p:sp>
            <p:nvSpPr>
              <p:cNvPr id="72087" name="Freeform 54"/>
              <p:cNvSpPr/>
              <p:nvPr/>
            </p:nvSpPr>
            <p:spPr bwMode="auto">
              <a:xfrm>
                <a:off x="3955" y="3622"/>
                <a:ext cx="223" cy="24"/>
              </a:xfrm>
              <a:custGeom>
                <a:avLst/>
                <a:gdLst>
                  <a:gd name="T0" fmla="*/ 0 w 223"/>
                  <a:gd name="T1" fmla="*/ 24 h 24"/>
                  <a:gd name="T2" fmla="*/ 26 w 223"/>
                  <a:gd name="T3" fmla="*/ 0 h 24"/>
                  <a:gd name="T4" fmla="*/ 196 w 223"/>
                  <a:gd name="T5" fmla="*/ 0 h 24"/>
                  <a:gd name="T6" fmla="*/ 223 w 223"/>
                  <a:gd name="T7" fmla="*/ 24 h 24"/>
                  <a:gd name="T8" fmla="*/ 0 w 223"/>
                  <a:gd name="T9" fmla="*/ 24 h 24"/>
                  <a:gd name="T10" fmla="*/ 0 60000 65536"/>
                  <a:gd name="T11" fmla="*/ 0 60000 65536"/>
                  <a:gd name="T12" fmla="*/ 0 60000 65536"/>
                  <a:gd name="T13" fmla="*/ 0 60000 65536"/>
                  <a:gd name="T14" fmla="*/ 0 60000 65536"/>
                  <a:gd name="T15" fmla="*/ 0 w 223"/>
                  <a:gd name="T16" fmla="*/ 0 h 24"/>
                  <a:gd name="T17" fmla="*/ 223 w 223"/>
                  <a:gd name="T18" fmla="*/ 24 h 24"/>
                </a:gdLst>
                <a:ahLst/>
                <a:cxnLst>
                  <a:cxn ang="T10">
                    <a:pos x="T0" y="T1"/>
                  </a:cxn>
                  <a:cxn ang="T11">
                    <a:pos x="T2" y="T3"/>
                  </a:cxn>
                  <a:cxn ang="T12">
                    <a:pos x="T4" y="T5"/>
                  </a:cxn>
                  <a:cxn ang="T13">
                    <a:pos x="T6" y="T7"/>
                  </a:cxn>
                  <a:cxn ang="T14">
                    <a:pos x="T8" y="T9"/>
                  </a:cxn>
                </a:cxnLst>
                <a:rect l="T15" t="T16" r="T17" b="T18"/>
                <a:pathLst>
                  <a:path w="223" h="24">
                    <a:moveTo>
                      <a:pt x="0" y="24"/>
                    </a:moveTo>
                    <a:lnTo>
                      <a:pt x="26" y="0"/>
                    </a:lnTo>
                    <a:lnTo>
                      <a:pt x="196" y="0"/>
                    </a:lnTo>
                    <a:lnTo>
                      <a:pt x="223" y="24"/>
                    </a:lnTo>
                    <a:lnTo>
                      <a:pt x="0" y="24"/>
                    </a:lnTo>
                    <a:close/>
                  </a:path>
                </a:pathLst>
              </a:custGeom>
              <a:solidFill>
                <a:srgbClr val="000000"/>
              </a:solidFill>
              <a:ln w="9525">
                <a:noFill/>
                <a:round/>
              </a:ln>
            </p:spPr>
            <p:txBody>
              <a:bodyPr/>
              <a:lstStyle/>
              <a:p>
                <a:endParaRPr lang="zh-CN" altLang="en-US"/>
              </a:p>
            </p:txBody>
          </p:sp>
          <p:sp>
            <p:nvSpPr>
              <p:cNvPr id="72088" name="Freeform 55"/>
              <p:cNvSpPr/>
              <p:nvPr/>
            </p:nvSpPr>
            <p:spPr bwMode="auto">
              <a:xfrm>
                <a:off x="3955" y="3622"/>
                <a:ext cx="223" cy="24"/>
              </a:xfrm>
              <a:custGeom>
                <a:avLst/>
                <a:gdLst>
                  <a:gd name="T0" fmla="*/ 0 w 223"/>
                  <a:gd name="T1" fmla="*/ 24 h 24"/>
                  <a:gd name="T2" fmla="*/ 26 w 223"/>
                  <a:gd name="T3" fmla="*/ 0 h 24"/>
                  <a:gd name="T4" fmla="*/ 196 w 223"/>
                  <a:gd name="T5" fmla="*/ 0 h 24"/>
                  <a:gd name="T6" fmla="*/ 223 w 223"/>
                  <a:gd name="T7" fmla="*/ 24 h 24"/>
                  <a:gd name="T8" fmla="*/ 0 w 223"/>
                  <a:gd name="T9" fmla="*/ 24 h 24"/>
                  <a:gd name="T10" fmla="*/ 0 60000 65536"/>
                  <a:gd name="T11" fmla="*/ 0 60000 65536"/>
                  <a:gd name="T12" fmla="*/ 0 60000 65536"/>
                  <a:gd name="T13" fmla="*/ 0 60000 65536"/>
                  <a:gd name="T14" fmla="*/ 0 60000 65536"/>
                  <a:gd name="T15" fmla="*/ 0 w 223"/>
                  <a:gd name="T16" fmla="*/ 0 h 24"/>
                  <a:gd name="T17" fmla="*/ 223 w 223"/>
                  <a:gd name="T18" fmla="*/ 24 h 24"/>
                </a:gdLst>
                <a:ahLst/>
                <a:cxnLst>
                  <a:cxn ang="T10">
                    <a:pos x="T0" y="T1"/>
                  </a:cxn>
                  <a:cxn ang="T11">
                    <a:pos x="T2" y="T3"/>
                  </a:cxn>
                  <a:cxn ang="T12">
                    <a:pos x="T4" y="T5"/>
                  </a:cxn>
                  <a:cxn ang="T13">
                    <a:pos x="T6" y="T7"/>
                  </a:cxn>
                  <a:cxn ang="T14">
                    <a:pos x="T8" y="T9"/>
                  </a:cxn>
                </a:cxnLst>
                <a:rect l="T15" t="T16" r="T17" b="T18"/>
                <a:pathLst>
                  <a:path w="223" h="24">
                    <a:moveTo>
                      <a:pt x="0" y="24"/>
                    </a:moveTo>
                    <a:lnTo>
                      <a:pt x="26" y="0"/>
                    </a:lnTo>
                    <a:lnTo>
                      <a:pt x="196" y="0"/>
                    </a:lnTo>
                    <a:lnTo>
                      <a:pt x="223" y="24"/>
                    </a:lnTo>
                    <a:lnTo>
                      <a:pt x="0" y="24"/>
                    </a:lnTo>
                    <a:close/>
                  </a:path>
                </a:pathLst>
              </a:custGeom>
              <a:solidFill>
                <a:srgbClr val="000000"/>
              </a:solidFill>
              <a:ln w="9525">
                <a:noFill/>
                <a:round/>
              </a:ln>
            </p:spPr>
            <p:txBody>
              <a:bodyPr/>
              <a:lstStyle/>
              <a:p>
                <a:endParaRPr lang="zh-CN" altLang="en-US"/>
              </a:p>
            </p:txBody>
          </p:sp>
          <p:sp>
            <p:nvSpPr>
              <p:cNvPr id="72089" name="Rectangle 56"/>
              <p:cNvSpPr>
                <a:spLocks noChangeArrowheads="1"/>
              </p:cNvSpPr>
              <p:nvPr/>
            </p:nvSpPr>
            <p:spPr bwMode="auto">
              <a:xfrm>
                <a:off x="3955" y="3646"/>
                <a:ext cx="223" cy="175"/>
              </a:xfrm>
              <a:prstGeom prst="rect">
                <a:avLst/>
              </a:prstGeom>
              <a:solidFill>
                <a:srgbClr val="000000"/>
              </a:solidFill>
              <a:ln w="9525">
                <a:noFill/>
                <a:miter lim="800000"/>
              </a:ln>
            </p:spPr>
            <p:txBody>
              <a:bodyPr/>
              <a:lstStyle/>
              <a:p>
                <a:endParaRPr lang="zh-CN" altLang="en-US"/>
              </a:p>
            </p:txBody>
          </p:sp>
          <p:sp>
            <p:nvSpPr>
              <p:cNvPr id="72090" name="Rectangle 57"/>
              <p:cNvSpPr>
                <a:spLocks noChangeArrowheads="1"/>
              </p:cNvSpPr>
              <p:nvPr/>
            </p:nvSpPr>
            <p:spPr bwMode="auto">
              <a:xfrm>
                <a:off x="3909" y="3833"/>
                <a:ext cx="314" cy="79"/>
              </a:xfrm>
              <a:prstGeom prst="rect">
                <a:avLst/>
              </a:prstGeom>
              <a:solidFill>
                <a:srgbClr val="000000"/>
              </a:solidFill>
              <a:ln w="9525">
                <a:noFill/>
                <a:miter lim="800000"/>
              </a:ln>
            </p:spPr>
            <p:txBody>
              <a:bodyPr/>
              <a:lstStyle/>
              <a:p>
                <a:endParaRPr lang="zh-CN" altLang="en-US"/>
              </a:p>
            </p:txBody>
          </p:sp>
          <p:sp>
            <p:nvSpPr>
              <p:cNvPr id="72091" name="Rectangle 58"/>
              <p:cNvSpPr>
                <a:spLocks noChangeArrowheads="1"/>
              </p:cNvSpPr>
              <p:nvPr/>
            </p:nvSpPr>
            <p:spPr bwMode="auto">
              <a:xfrm>
                <a:off x="3975" y="3667"/>
                <a:ext cx="182" cy="135"/>
              </a:xfrm>
              <a:prstGeom prst="rect">
                <a:avLst/>
              </a:prstGeom>
              <a:solidFill>
                <a:srgbClr val="000000"/>
              </a:solidFill>
              <a:ln w="9525">
                <a:noFill/>
                <a:miter lim="800000"/>
              </a:ln>
            </p:spPr>
            <p:txBody>
              <a:bodyPr/>
              <a:lstStyle/>
              <a:p>
                <a:endParaRPr lang="zh-CN" altLang="en-US"/>
              </a:p>
            </p:txBody>
          </p:sp>
          <p:sp>
            <p:nvSpPr>
              <p:cNvPr id="72092" name="Line 59"/>
              <p:cNvSpPr>
                <a:spLocks noChangeShapeType="1"/>
              </p:cNvSpPr>
              <p:nvPr/>
            </p:nvSpPr>
            <p:spPr bwMode="auto">
              <a:xfrm flipH="1">
                <a:off x="4124" y="3863"/>
                <a:ext cx="74" cy="1"/>
              </a:xfrm>
              <a:prstGeom prst="line">
                <a:avLst/>
              </a:prstGeom>
              <a:noFill/>
              <a:ln w="9525">
                <a:solidFill>
                  <a:srgbClr val="000000"/>
                </a:solidFill>
                <a:round/>
              </a:ln>
            </p:spPr>
            <p:txBody>
              <a:bodyPr/>
              <a:lstStyle/>
              <a:p>
                <a:endParaRPr lang="zh-CN" altLang="en-US"/>
              </a:p>
            </p:txBody>
          </p:sp>
          <p:grpSp>
            <p:nvGrpSpPr>
              <p:cNvPr id="72093" name="Group 60"/>
              <p:cNvGrpSpPr/>
              <p:nvPr/>
            </p:nvGrpSpPr>
            <p:grpSpPr bwMode="auto">
              <a:xfrm>
                <a:off x="3899" y="3918"/>
                <a:ext cx="334" cy="51"/>
                <a:chOff x="3899" y="3918"/>
                <a:chExt cx="334" cy="51"/>
              </a:xfrm>
            </p:grpSpPr>
            <p:sp>
              <p:nvSpPr>
                <p:cNvPr id="72094" name="Freeform 61"/>
                <p:cNvSpPr/>
                <p:nvPr/>
              </p:nvSpPr>
              <p:spPr bwMode="auto">
                <a:xfrm>
                  <a:off x="3899" y="3918"/>
                  <a:ext cx="334" cy="38"/>
                </a:xfrm>
                <a:custGeom>
                  <a:avLst/>
                  <a:gdLst>
                    <a:gd name="T0" fmla="*/ 0 w 334"/>
                    <a:gd name="T1" fmla="*/ 38 h 38"/>
                    <a:gd name="T2" fmla="*/ 39 w 334"/>
                    <a:gd name="T3" fmla="*/ 0 h 38"/>
                    <a:gd name="T4" fmla="*/ 295 w 334"/>
                    <a:gd name="T5" fmla="*/ 0 h 38"/>
                    <a:gd name="T6" fmla="*/ 334 w 334"/>
                    <a:gd name="T7" fmla="*/ 38 h 38"/>
                    <a:gd name="T8" fmla="*/ 0 w 334"/>
                    <a:gd name="T9" fmla="*/ 38 h 38"/>
                    <a:gd name="T10" fmla="*/ 0 60000 65536"/>
                    <a:gd name="T11" fmla="*/ 0 60000 65536"/>
                    <a:gd name="T12" fmla="*/ 0 60000 65536"/>
                    <a:gd name="T13" fmla="*/ 0 60000 65536"/>
                    <a:gd name="T14" fmla="*/ 0 60000 65536"/>
                    <a:gd name="T15" fmla="*/ 0 w 334"/>
                    <a:gd name="T16" fmla="*/ 0 h 38"/>
                    <a:gd name="T17" fmla="*/ 334 w 334"/>
                    <a:gd name="T18" fmla="*/ 38 h 38"/>
                  </a:gdLst>
                  <a:ahLst/>
                  <a:cxnLst>
                    <a:cxn ang="T10">
                      <a:pos x="T0" y="T1"/>
                    </a:cxn>
                    <a:cxn ang="T11">
                      <a:pos x="T2" y="T3"/>
                    </a:cxn>
                    <a:cxn ang="T12">
                      <a:pos x="T4" y="T5"/>
                    </a:cxn>
                    <a:cxn ang="T13">
                      <a:pos x="T6" y="T7"/>
                    </a:cxn>
                    <a:cxn ang="T14">
                      <a:pos x="T8" y="T9"/>
                    </a:cxn>
                  </a:cxnLst>
                  <a:rect l="T15" t="T16" r="T17" b="T18"/>
                  <a:pathLst>
                    <a:path w="334" h="38">
                      <a:moveTo>
                        <a:pt x="0" y="38"/>
                      </a:moveTo>
                      <a:lnTo>
                        <a:pt x="39" y="0"/>
                      </a:lnTo>
                      <a:lnTo>
                        <a:pt x="295" y="0"/>
                      </a:lnTo>
                      <a:lnTo>
                        <a:pt x="334" y="38"/>
                      </a:lnTo>
                      <a:lnTo>
                        <a:pt x="0" y="38"/>
                      </a:lnTo>
                      <a:close/>
                    </a:path>
                  </a:pathLst>
                </a:custGeom>
                <a:solidFill>
                  <a:srgbClr val="000000"/>
                </a:solidFill>
                <a:ln w="9525">
                  <a:noFill/>
                  <a:round/>
                </a:ln>
              </p:spPr>
              <p:txBody>
                <a:bodyPr/>
                <a:lstStyle/>
                <a:p>
                  <a:endParaRPr lang="zh-CN" altLang="en-US"/>
                </a:p>
              </p:txBody>
            </p:sp>
            <p:sp>
              <p:nvSpPr>
                <p:cNvPr id="72095" name="Freeform 62"/>
                <p:cNvSpPr/>
                <p:nvPr/>
              </p:nvSpPr>
              <p:spPr bwMode="auto">
                <a:xfrm>
                  <a:off x="3899" y="3918"/>
                  <a:ext cx="334" cy="38"/>
                </a:xfrm>
                <a:custGeom>
                  <a:avLst/>
                  <a:gdLst>
                    <a:gd name="T0" fmla="*/ 0 w 334"/>
                    <a:gd name="T1" fmla="*/ 38 h 38"/>
                    <a:gd name="T2" fmla="*/ 39 w 334"/>
                    <a:gd name="T3" fmla="*/ 0 h 38"/>
                    <a:gd name="T4" fmla="*/ 295 w 334"/>
                    <a:gd name="T5" fmla="*/ 0 h 38"/>
                    <a:gd name="T6" fmla="*/ 334 w 334"/>
                    <a:gd name="T7" fmla="*/ 38 h 38"/>
                    <a:gd name="T8" fmla="*/ 0 w 334"/>
                    <a:gd name="T9" fmla="*/ 38 h 38"/>
                    <a:gd name="T10" fmla="*/ 0 60000 65536"/>
                    <a:gd name="T11" fmla="*/ 0 60000 65536"/>
                    <a:gd name="T12" fmla="*/ 0 60000 65536"/>
                    <a:gd name="T13" fmla="*/ 0 60000 65536"/>
                    <a:gd name="T14" fmla="*/ 0 60000 65536"/>
                    <a:gd name="T15" fmla="*/ 0 w 334"/>
                    <a:gd name="T16" fmla="*/ 0 h 38"/>
                    <a:gd name="T17" fmla="*/ 334 w 334"/>
                    <a:gd name="T18" fmla="*/ 38 h 38"/>
                  </a:gdLst>
                  <a:ahLst/>
                  <a:cxnLst>
                    <a:cxn ang="T10">
                      <a:pos x="T0" y="T1"/>
                    </a:cxn>
                    <a:cxn ang="T11">
                      <a:pos x="T2" y="T3"/>
                    </a:cxn>
                    <a:cxn ang="T12">
                      <a:pos x="T4" y="T5"/>
                    </a:cxn>
                    <a:cxn ang="T13">
                      <a:pos x="T6" y="T7"/>
                    </a:cxn>
                    <a:cxn ang="T14">
                      <a:pos x="T8" y="T9"/>
                    </a:cxn>
                  </a:cxnLst>
                  <a:rect l="T15" t="T16" r="T17" b="T18"/>
                  <a:pathLst>
                    <a:path w="334" h="38">
                      <a:moveTo>
                        <a:pt x="0" y="38"/>
                      </a:moveTo>
                      <a:lnTo>
                        <a:pt x="39" y="0"/>
                      </a:lnTo>
                      <a:lnTo>
                        <a:pt x="295" y="0"/>
                      </a:lnTo>
                      <a:lnTo>
                        <a:pt x="334" y="38"/>
                      </a:lnTo>
                      <a:lnTo>
                        <a:pt x="0" y="38"/>
                      </a:lnTo>
                      <a:close/>
                    </a:path>
                  </a:pathLst>
                </a:custGeom>
                <a:solidFill>
                  <a:srgbClr val="000000"/>
                </a:solidFill>
                <a:ln w="9525">
                  <a:noFill/>
                  <a:round/>
                </a:ln>
              </p:spPr>
              <p:txBody>
                <a:bodyPr/>
                <a:lstStyle/>
                <a:p>
                  <a:endParaRPr lang="zh-CN" altLang="en-US"/>
                </a:p>
              </p:txBody>
            </p:sp>
            <p:sp>
              <p:nvSpPr>
                <p:cNvPr id="72096" name="Rectangle 63"/>
                <p:cNvSpPr>
                  <a:spLocks noChangeArrowheads="1"/>
                </p:cNvSpPr>
                <p:nvPr/>
              </p:nvSpPr>
              <p:spPr bwMode="auto">
                <a:xfrm>
                  <a:off x="3901" y="3954"/>
                  <a:ext cx="330" cy="15"/>
                </a:xfrm>
                <a:prstGeom prst="rect">
                  <a:avLst/>
                </a:prstGeom>
                <a:solidFill>
                  <a:srgbClr val="000000"/>
                </a:solidFill>
                <a:ln w="9525">
                  <a:noFill/>
                  <a:miter lim="800000"/>
                </a:ln>
              </p:spPr>
              <p:txBody>
                <a:bodyPr/>
                <a:lstStyle/>
                <a:p>
                  <a:endParaRPr lang="zh-CN" altLang="en-US"/>
                </a:p>
              </p:txBody>
            </p:sp>
          </p:grpSp>
        </p:grpSp>
        <p:grpSp>
          <p:nvGrpSpPr>
            <p:cNvPr id="72072" name="Group 64"/>
            <p:cNvGrpSpPr/>
            <p:nvPr/>
          </p:nvGrpSpPr>
          <p:grpSpPr bwMode="auto">
            <a:xfrm>
              <a:off x="3891" y="3616"/>
              <a:ext cx="334" cy="346"/>
              <a:chOff x="3891" y="3616"/>
              <a:chExt cx="334" cy="346"/>
            </a:xfrm>
          </p:grpSpPr>
          <p:sp>
            <p:nvSpPr>
              <p:cNvPr id="72073" name="Freeform 65"/>
              <p:cNvSpPr/>
              <p:nvPr/>
            </p:nvSpPr>
            <p:spPr bwMode="auto">
              <a:xfrm>
                <a:off x="3899" y="3795"/>
                <a:ext cx="316" cy="34"/>
              </a:xfrm>
              <a:custGeom>
                <a:avLst/>
                <a:gdLst>
                  <a:gd name="T0" fmla="*/ 0 w 316"/>
                  <a:gd name="T1" fmla="*/ 34 h 34"/>
                  <a:gd name="T2" fmla="*/ 37 w 316"/>
                  <a:gd name="T3" fmla="*/ 0 h 34"/>
                  <a:gd name="T4" fmla="*/ 279 w 316"/>
                  <a:gd name="T5" fmla="*/ 0 h 34"/>
                  <a:gd name="T6" fmla="*/ 316 w 316"/>
                  <a:gd name="T7" fmla="*/ 34 h 34"/>
                  <a:gd name="T8" fmla="*/ 0 w 316"/>
                  <a:gd name="T9" fmla="*/ 34 h 34"/>
                  <a:gd name="T10" fmla="*/ 0 60000 65536"/>
                  <a:gd name="T11" fmla="*/ 0 60000 65536"/>
                  <a:gd name="T12" fmla="*/ 0 60000 65536"/>
                  <a:gd name="T13" fmla="*/ 0 60000 65536"/>
                  <a:gd name="T14" fmla="*/ 0 60000 65536"/>
                  <a:gd name="T15" fmla="*/ 0 w 316"/>
                  <a:gd name="T16" fmla="*/ 0 h 34"/>
                  <a:gd name="T17" fmla="*/ 316 w 316"/>
                  <a:gd name="T18" fmla="*/ 34 h 34"/>
                </a:gdLst>
                <a:ahLst/>
                <a:cxnLst>
                  <a:cxn ang="T10">
                    <a:pos x="T0" y="T1"/>
                  </a:cxn>
                  <a:cxn ang="T11">
                    <a:pos x="T2" y="T3"/>
                  </a:cxn>
                  <a:cxn ang="T12">
                    <a:pos x="T4" y="T5"/>
                  </a:cxn>
                  <a:cxn ang="T13">
                    <a:pos x="T6" y="T7"/>
                  </a:cxn>
                  <a:cxn ang="T14">
                    <a:pos x="T8" y="T9"/>
                  </a:cxn>
                </a:cxnLst>
                <a:rect l="T15" t="T16" r="T17" b="T18"/>
                <a:pathLst>
                  <a:path w="316" h="34">
                    <a:moveTo>
                      <a:pt x="0" y="34"/>
                    </a:moveTo>
                    <a:lnTo>
                      <a:pt x="37" y="0"/>
                    </a:lnTo>
                    <a:lnTo>
                      <a:pt x="279" y="0"/>
                    </a:lnTo>
                    <a:lnTo>
                      <a:pt x="316" y="34"/>
                    </a:lnTo>
                    <a:lnTo>
                      <a:pt x="0" y="34"/>
                    </a:lnTo>
                    <a:close/>
                  </a:path>
                </a:pathLst>
              </a:custGeom>
              <a:solidFill>
                <a:srgbClr val="C9C9B6"/>
              </a:solidFill>
              <a:ln w="9525">
                <a:noFill/>
                <a:round/>
              </a:ln>
            </p:spPr>
            <p:txBody>
              <a:bodyPr/>
              <a:lstStyle/>
              <a:p>
                <a:endParaRPr lang="zh-CN" altLang="en-US"/>
              </a:p>
            </p:txBody>
          </p:sp>
          <p:sp>
            <p:nvSpPr>
              <p:cNvPr id="72074" name="Freeform 66"/>
              <p:cNvSpPr/>
              <p:nvPr/>
            </p:nvSpPr>
            <p:spPr bwMode="auto">
              <a:xfrm>
                <a:off x="3899" y="3795"/>
                <a:ext cx="316" cy="34"/>
              </a:xfrm>
              <a:custGeom>
                <a:avLst/>
                <a:gdLst>
                  <a:gd name="T0" fmla="*/ 0 w 316"/>
                  <a:gd name="T1" fmla="*/ 34 h 34"/>
                  <a:gd name="T2" fmla="*/ 37 w 316"/>
                  <a:gd name="T3" fmla="*/ 0 h 34"/>
                  <a:gd name="T4" fmla="*/ 279 w 316"/>
                  <a:gd name="T5" fmla="*/ 0 h 34"/>
                  <a:gd name="T6" fmla="*/ 316 w 316"/>
                  <a:gd name="T7" fmla="*/ 34 h 34"/>
                  <a:gd name="T8" fmla="*/ 0 w 316"/>
                  <a:gd name="T9" fmla="*/ 34 h 34"/>
                  <a:gd name="T10" fmla="*/ 0 60000 65536"/>
                  <a:gd name="T11" fmla="*/ 0 60000 65536"/>
                  <a:gd name="T12" fmla="*/ 0 60000 65536"/>
                  <a:gd name="T13" fmla="*/ 0 60000 65536"/>
                  <a:gd name="T14" fmla="*/ 0 60000 65536"/>
                  <a:gd name="T15" fmla="*/ 0 w 316"/>
                  <a:gd name="T16" fmla="*/ 0 h 34"/>
                  <a:gd name="T17" fmla="*/ 316 w 316"/>
                  <a:gd name="T18" fmla="*/ 34 h 34"/>
                </a:gdLst>
                <a:ahLst/>
                <a:cxnLst>
                  <a:cxn ang="T10">
                    <a:pos x="T0" y="T1"/>
                  </a:cxn>
                  <a:cxn ang="T11">
                    <a:pos x="T2" y="T3"/>
                  </a:cxn>
                  <a:cxn ang="T12">
                    <a:pos x="T4" y="T5"/>
                  </a:cxn>
                  <a:cxn ang="T13">
                    <a:pos x="T6" y="T7"/>
                  </a:cxn>
                  <a:cxn ang="T14">
                    <a:pos x="T8" y="T9"/>
                  </a:cxn>
                </a:cxnLst>
                <a:rect l="T15" t="T16" r="T17" b="T18"/>
                <a:pathLst>
                  <a:path w="316" h="34">
                    <a:moveTo>
                      <a:pt x="0" y="34"/>
                    </a:moveTo>
                    <a:lnTo>
                      <a:pt x="37" y="0"/>
                    </a:lnTo>
                    <a:lnTo>
                      <a:pt x="279" y="0"/>
                    </a:lnTo>
                    <a:lnTo>
                      <a:pt x="316" y="34"/>
                    </a:lnTo>
                    <a:lnTo>
                      <a:pt x="0" y="34"/>
                    </a:lnTo>
                    <a:close/>
                  </a:path>
                </a:pathLst>
              </a:custGeom>
              <a:solidFill>
                <a:srgbClr val="C9C9B6"/>
              </a:solidFill>
              <a:ln w="9525">
                <a:noFill/>
                <a:round/>
              </a:ln>
            </p:spPr>
            <p:txBody>
              <a:bodyPr/>
              <a:lstStyle/>
              <a:p>
                <a:endParaRPr lang="zh-CN" altLang="en-US"/>
              </a:p>
            </p:txBody>
          </p:sp>
          <p:sp>
            <p:nvSpPr>
              <p:cNvPr id="72075" name="Freeform 67"/>
              <p:cNvSpPr/>
              <p:nvPr/>
            </p:nvSpPr>
            <p:spPr bwMode="auto">
              <a:xfrm>
                <a:off x="3946" y="3616"/>
                <a:ext cx="223" cy="23"/>
              </a:xfrm>
              <a:custGeom>
                <a:avLst/>
                <a:gdLst>
                  <a:gd name="T0" fmla="*/ 0 w 223"/>
                  <a:gd name="T1" fmla="*/ 23 h 23"/>
                  <a:gd name="T2" fmla="*/ 27 w 223"/>
                  <a:gd name="T3" fmla="*/ 0 h 23"/>
                  <a:gd name="T4" fmla="*/ 197 w 223"/>
                  <a:gd name="T5" fmla="*/ 0 h 23"/>
                  <a:gd name="T6" fmla="*/ 223 w 223"/>
                  <a:gd name="T7" fmla="*/ 23 h 23"/>
                  <a:gd name="T8" fmla="*/ 0 w 223"/>
                  <a:gd name="T9" fmla="*/ 23 h 23"/>
                  <a:gd name="T10" fmla="*/ 0 60000 65536"/>
                  <a:gd name="T11" fmla="*/ 0 60000 65536"/>
                  <a:gd name="T12" fmla="*/ 0 60000 65536"/>
                  <a:gd name="T13" fmla="*/ 0 60000 65536"/>
                  <a:gd name="T14" fmla="*/ 0 60000 65536"/>
                  <a:gd name="T15" fmla="*/ 0 w 223"/>
                  <a:gd name="T16" fmla="*/ 0 h 23"/>
                  <a:gd name="T17" fmla="*/ 223 w 223"/>
                  <a:gd name="T18" fmla="*/ 23 h 23"/>
                </a:gdLst>
                <a:ahLst/>
                <a:cxnLst>
                  <a:cxn ang="T10">
                    <a:pos x="T0" y="T1"/>
                  </a:cxn>
                  <a:cxn ang="T11">
                    <a:pos x="T2" y="T3"/>
                  </a:cxn>
                  <a:cxn ang="T12">
                    <a:pos x="T4" y="T5"/>
                  </a:cxn>
                  <a:cxn ang="T13">
                    <a:pos x="T6" y="T7"/>
                  </a:cxn>
                  <a:cxn ang="T14">
                    <a:pos x="T8" y="T9"/>
                  </a:cxn>
                </a:cxnLst>
                <a:rect l="T15" t="T16" r="T17" b="T18"/>
                <a:pathLst>
                  <a:path w="223" h="23">
                    <a:moveTo>
                      <a:pt x="0" y="23"/>
                    </a:moveTo>
                    <a:lnTo>
                      <a:pt x="27" y="0"/>
                    </a:lnTo>
                    <a:lnTo>
                      <a:pt x="197" y="0"/>
                    </a:lnTo>
                    <a:lnTo>
                      <a:pt x="223" y="23"/>
                    </a:lnTo>
                    <a:lnTo>
                      <a:pt x="0" y="23"/>
                    </a:lnTo>
                    <a:close/>
                  </a:path>
                </a:pathLst>
              </a:custGeom>
              <a:solidFill>
                <a:srgbClr val="C9C9B6"/>
              </a:solidFill>
              <a:ln w="9525">
                <a:noFill/>
                <a:round/>
              </a:ln>
            </p:spPr>
            <p:txBody>
              <a:bodyPr/>
              <a:lstStyle/>
              <a:p>
                <a:endParaRPr lang="zh-CN" altLang="en-US"/>
              </a:p>
            </p:txBody>
          </p:sp>
          <p:sp>
            <p:nvSpPr>
              <p:cNvPr id="72076" name="Freeform 68"/>
              <p:cNvSpPr/>
              <p:nvPr/>
            </p:nvSpPr>
            <p:spPr bwMode="auto">
              <a:xfrm>
                <a:off x="3946" y="3616"/>
                <a:ext cx="223" cy="23"/>
              </a:xfrm>
              <a:custGeom>
                <a:avLst/>
                <a:gdLst>
                  <a:gd name="T0" fmla="*/ 0 w 223"/>
                  <a:gd name="T1" fmla="*/ 23 h 23"/>
                  <a:gd name="T2" fmla="*/ 27 w 223"/>
                  <a:gd name="T3" fmla="*/ 0 h 23"/>
                  <a:gd name="T4" fmla="*/ 197 w 223"/>
                  <a:gd name="T5" fmla="*/ 0 h 23"/>
                  <a:gd name="T6" fmla="*/ 223 w 223"/>
                  <a:gd name="T7" fmla="*/ 23 h 23"/>
                  <a:gd name="T8" fmla="*/ 0 w 223"/>
                  <a:gd name="T9" fmla="*/ 23 h 23"/>
                  <a:gd name="T10" fmla="*/ 0 60000 65536"/>
                  <a:gd name="T11" fmla="*/ 0 60000 65536"/>
                  <a:gd name="T12" fmla="*/ 0 60000 65536"/>
                  <a:gd name="T13" fmla="*/ 0 60000 65536"/>
                  <a:gd name="T14" fmla="*/ 0 60000 65536"/>
                  <a:gd name="T15" fmla="*/ 0 w 223"/>
                  <a:gd name="T16" fmla="*/ 0 h 23"/>
                  <a:gd name="T17" fmla="*/ 223 w 223"/>
                  <a:gd name="T18" fmla="*/ 23 h 23"/>
                </a:gdLst>
                <a:ahLst/>
                <a:cxnLst>
                  <a:cxn ang="T10">
                    <a:pos x="T0" y="T1"/>
                  </a:cxn>
                  <a:cxn ang="T11">
                    <a:pos x="T2" y="T3"/>
                  </a:cxn>
                  <a:cxn ang="T12">
                    <a:pos x="T4" y="T5"/>
                  </a:cxn>
                  <a:cxn ang="T13">
                    <a:pos x="T6" y="T7"/>
                  </a:cxn>
                  <a:cxn ang="T14">
                    <a:pos x="T8" y="T9"/>
                  </a:cxn>
                </a:cxnLst>
                <a:rect l="T15" t="T16" r="T17" b="T18"/>
                <a:pathLst>
                  <a:path w="223" h="23">
                    <a:moveTo>
                      <a:pt x="0" y="23"/>
                    </a:moveTo>
                    <a:lnTo>
                      <a:pt x="27" y="0"/>
                    </a:lnTo>
                    <a:lnTo>
                      <a:pt x="197" y="0"/>
                    </a:lnTo>
                    <a:lnTo>
                      <a:pt x="223" y="23"/>
                    </a:lnTo>
                    <a:lnTo>
                      <a:pt x="0" y="23"/>
                    </a:lnTo>
                    <a:close/>
                  </a:path>
                </a:pathLst>
              </a:custGeom>
              <a:solidFill>
                <a:srgbClr val="C9C9B6"/>
              </a:solidFill>
              <a:ln w="9525">
                <a:noFill/>
                <a:round/>
              </a:ln>
            </p:spPr>
            <p:txBody>
              <a:bodyPr/>
              <a:lstStyle/>
              <a:p>
                <a:endParaRPr lang="zh-CN" altLang="en-US"/>
              </a:p>
            </p:txBody>
          </p:sp>
          <p:sp>
            <p:nvSpPr>
              <p:cNvPr id="72077" name="Rectangle 69"/>
              <p:cNvSpPr>
                <a:spLocks noChangeArrowheads="1"/>
              </p:cNvSpPr>
              <p:nvPr/>
            </p:nvSpPr>
            <p:spPr bwMode="auto">
              <a:xfrm>
                <a:off x="3946" y="3639"/>
                <a:ext cx="223" cy="175"/>
              </a:xfrm>
              <a:prstGeom prst="rect">
                <a:avLst/>
              </a:prstGeom>
              <a:solidFill>
                <a:srgbClr val="B7B79D"/>
              </a:solidFill>
              <a:ln w="9525">
                <a:noFill/>
                <a:miter lim="800000"/>
              </a:ln>
            </p:spPr>
            <p:txBody>
              <a:bodyPr/>
              <a:lstStyle/>
              <a:p>
                <a:endParaRPr lang="zh-CN" altLang="en-US"/>
              </a:p>
            </p:txBody>
          </p:sp>
          <p:sp>
            <p:nvSpPr>
              <p:cNvPr id="72078" name="Rectangle 70"/>
              <p:cNvSpPr>
                <a:spLocks noChangeArrowheads="1"/>
              </p:cNvSpPr>
              <p:nvPr/>
            </p:nvSpPr>
            <p:spPr bwMode="auto">
              <a:xfrm>
                <a:off x="3901" y="3827"/>
                <a:ext cx="314" cy="78"/>
              </a:xfrm>
              <a:prstGeom prst="rect">
                <a:avLst/>
              </a:prstGeom>
              <a:solidFill>
                <a:srgbClr val="B7B79D"/>
              </a:solidFill>
              <a:ln w="9525">
                <a:noFill/>
                <a:miter lim="800000"/>
              </a:ln>
            </p:spPr>
            <p:txBody>
              <a:bodyPr/>
              <a:lstStyle/>
              <a:p>
                <a:endParaRPr lang="zh-CN" altLang="en-US"/>
              </a:p>
            </p:txBody>
          </p:sp>
          <p:sp>
            <p:nvSpPr>
              <p:cNvPr id="72079" name="Rectangle 71"/>
              <p:cNvSpPr>
                <a:spLocks noChangeArrowheads="1"/>
              </p:cNvSpPr>
              <p:nvPr/>
            </p:nvSpPr>
            <p:spPr bwMode="auto">
              <a:xfrm>
                <a:off x="3967" y="3660"/>
                <a:ext cx="182" cy="135"/>
              </a:xfrm>
              <a:prstGeom prst="rect">
                <a:avLst/>
              </a:prstGeom>
              <a:solidFill>
                <a:srgbClr val="FFFFFF"/>
              </a:solidFill>
              <a:ln w="9525">
                <a:noFill/>
                <a:miter lim="800000"/>
              </a:ln>
            </p:spPr>
            <p:txBody>
              <a:bodyPr/>
              <a:lstStyle/>
              <a:p>
                <a:endParaRPr lang="zh-CN" altLang="en-US"/>
              </a:p>
            </p:txBody>
          </p:sp>
          <p:sp>
            <p:nvSpPr>
              <p:cNvPr id="72080" name="Line 72"/>
              <p:cNvSpPr>
                <a:spLocks noChangeShapeType="1"/>
              </p:cNvSpPr>
              <p:nvPr/>
            </p:nvSpPr>
            <p:spPr bwMode="auto">
              <a:xfrm flipH="1">
                <a:off x="4116" y="3857"/>
                <a:ext cx="74" cy="1"/>
              </a:xfrm>
              <a:prstGeom prst="line">
                <a:avLst/>
              </a:prstGeom>
              <a:noFill/>
              <a:ln w="9525">
                <a:solidFill>
                  <a:srgbClr val="000000"/>
                </a:solidFill>
                <a:round/>
              </a:ln>
            </p:spPr>
            <p:txBody>
              <a:bodyPr/>
              <a:lstStyle/>
              <a:p>
                <a:endParaRPr lang="zh-CN" altLang="en-US"/>
              </a:p>
            </p:txBody>
          </p:sp>
          <p:grpSp>
            <p:nvGrpSpPr>
              <p:cNvPr id="72081" name="Group 73"/>
              <p:cNvGrpSpPr/>
              <p:nvPr/>
            </p:nvGrpSpPr>
            <p:grpSpPr bwMode="auto">
              <a:xfrm>
                <a:off x="3891" y="3912"/>
                <a:ext cx="334" cy="50"/>
                <a:chOff x="3891" y="3912"/>
                <a:chExt cx="334" cy="50"/>
              </a:xfrm>
            </p:grpSpPr>
            <p:sp>
              <p:nvSpPr>
                <p:cNvPr id="72082" name="Freeform 74"/>
                <p:cNvSpPr/>
                <p:nvPr/>
              </p:nvSpPr>
              <p:spPr bwMode="auto">
                <a:xfrm>
                  <a:off x="3891" y="3912"/>
                  <a:ext cx="334" cy="38"/>
                </a:xfrm>
                <a:custGeom>
                  <a:avLst/>
                  <a:gdLst>
                    <a:gd name="T0" fmla="*/ 0 w 334"/>
                    <a:gd name="T1" fmla="*/ 38 h 38"/>
                    <a:gd name="T2" fmla="*/ 39 w 334"/>
                    <a:gd name="T3" fmla="*/ 0 h 38"/>
                    <a:gd name="T4" fmla="*/ 295 w 334"/>
                    <a:gd name="T5" fmla="*/ 0 h 38"/>
                    <a:gd name="T6" fmla="*/ 334 w 334"/>
                    <a:gd name="T7" fmla="*/ 38 h 38"/>
                    <a:gd name="T8" fmla="*/ 0 w 334"/>
                    <a:gd name="T9" fmla="*/ 38 h 38"/>
                    <a:gd name="T10" fmla="*/ 0 60000 65536"/>
                    <a:gd name="T11" fmla="*/ 0 60000 65536"/>
                    <a:gd name="T12" fmla="*/ 0 60000 65536"/>
                    <a:gd name="T13" fmla="*/ 0 60000 65536"/>
                    <a:gd name="T14" fmla="*/ 0 60000 65536"/>
                    <a:gd name="T15" fmla="*/ 0 w 334"/>
                    <a:gd name="T16" fmla="*/ 0 h 38"/>
                    <a:gd name="T17" fmla="*/ 334 w 334"/>
                    <a:gd name="T18" fmla="*/ 38 h 38"/>
                  </a:gdLst>
                  <a:ahLst/>
                  <a:cxnLst>
                    <a:cxn ang="T10">
                      <a:pos x="T0" y="T1"/>
                    </a:cxn>
                    <a:cxn ang="T11">
                      <a:pos x="T2" y="T3"/>
                    </a:cxn>
                    <a:cxn ang="T12">
                      <a:pos x="T4" y="T5"/>
                    </a:cxn>
                    <a:cxn ang="T13">
                      <a:pos x="T6" y="T7"/>
                    </a:cxn>
                    <a:cxn ang="T14">
                      <a:pos x="T8" y="T9"/>
                    </a:cxn>
                  </a:cxnLst>
                  <a:rect l="T15" t="T16" r="T17" b="T18"/>
                  <a:pathLst>
                    <a:path w="334" h="38">
                      <a:moveTo>
                        <a:pt x="0" y="38"/>
                      </a:moveTo>
                      <a:lnTo>
                        <a:pt x="39" y="0"/>
                      </a:lnTo>
                      <a:lnTo>
                        <a:pt x="295" y="0"/>
                      </a:lnTo>
                      <a:lnTo>
                        <a:pt x="334" y="38"/>
                      </a:lnTo>
                      <a:lnTo>
                        <a:pt x="0" y="38"/>
                      </a:lnTo>
                      <a:close/>
                    </a:path>
                  </a:pathLst>
                </a:custGeom>
                <a:solidFill>
                  <a:srgbClr val="C9C9B6"/>
                </a:solidFill>
                <a:ln w="9525">
                  <a:noFill/>
                  <a:round/>
                </a:ln>
              </p:spPr>
              <p:txBody>
                <a:bodyPr/>
                <a:lstStyle/>
                <a:p>
                  <a:endParaRPr lang="zh-CN" altLang="en-US"/>
                </a:p>
              </p:txBody>
            </p:sp>
            <p:sp>
              <p:nvSpPr>
                <p:cNvPr id="72083" name="Freeform 75"/>
                <p:cNvSpPr/>
                <p:nvPr/>
              </p:nvSpPr>
              <p:spPr bwMode="auto">
                <a:xfrm>
                  <a:off x="3891" y="3912"/>
                  <a:ext cx="334" cy="38"/>
                </a:xfrm>
                <a:custGeom>
                  <a:avLst/>
                  <a:gdLst>
                    <a:gd name="T0" fmla="*/ 0 w 334"/>
                    <a:gd name="T1" fmla="*/ 38 h 38"/>
                    <a:gd name="T2" fmla="*/ 39 w 334"/>
                    <a:gd name="T3" fmla="*/ 0 h 38"/>
                    <a:gd name="T4" fmla="*/ 295 w 334"/>
                    <a:gd name="T5" fmla="*/ 0 h 38"/>
                    <a:gd name="T6" fmla="*/ 334 w 334"/>
                    <a:gd name="T7" fmla="*/ 38 h 38"/>
                    <a:gd name="T8" fmla="*/ 0 w 334"/>
                    <a:gd name="T9" fmla="*/ 38 h 38"/>
                    <a:gd name="T10" fmla="*/ 0 60000 65536"/>
                    <a:gd name="T11" fmla="*/ 0 60000 65536"/>
                    <a:gd name="T12" fmla="*/ 0 60000 65536"/>
                    <a:gd name="T13" fmla="*/ 0 60000 65536"/>
                    <a:gd name="T14" fmla="*/ 0 60000 65536"/>
                    <a:gd name="T15" fmla="*/ 0 w 334"/>
                    <a:gd name="T16" fmla="*/ 0 h 38"/>
                    <a:gd name="T17" fmla="*/ 334 w 334"/>
                    <a:gd name="T18" fmla="*/ 38 h 38"/>
                  </a:gdLst>
                  <a:ahLst/>
                  <a:cxnLst>
                    <a:cxn ang="T10">
                      <a:pos x="T0" y="T1"/>
                    </a:cxn>
                    <a:cxn ang="T11">
                      <a:pos x="T2" y="T3"/>
                    </a:cxn>
                    <a:cxn ang="T12">
                      <a:pos x="T4" y="T5"/>
                    </a:cxn>
                    <a:cxn ang="T13">
                      <a:pos x="T6" y="T7"/>
                    </a:cxn>
                    <a:cxn ang="T14">
                      <a:pos x="T8" y="T9"/>
                    </a:cxn>
                  </a:cxnLst>
                  <a:rect l="T15" t="T16" r="T17" b="T18"/>
                  <a:pathLst>
                    <a:path w="334" h="38">
                      <a:moveTo>
                        <a:pt x="0" y="38"/>
                      </a:moveTo>
                      <a:lnTo>
                        <a:pt x="39" y="0"/>
                      </a:lnTo>
                      <a:lnTo>
                        <a:pt x="295" y="0"/>
                      </a:lnTo>
                      <a:lnTo>
                        <a:pt x="334" y="38"/>
                      </a:lnTo>
                      <a:lnTo>
                        <a:pt x="0" y="38"/>
                      </a:lnTo>
                      <a:close/>
                    </a:path>
                  </a:pathLst>
                </a:custGeom>
                <a:solidFill>
                  <a:srgbClr val="C9C9B6"/>
                </a:solidFill>
                <a:ln w="9525">
                  <a:noFill/>
                  <a:round/>
                </a:ln>
              </p:spPr>
              <p:txBody>
                <a:bodyPr/>
                <a:lstStyle/>
                <a:p>
                  <a:endParaRPr lang="zh-CN" altLang="en-US"/>
                </a:p>
              </p:txBody>
            </p:sp>
            <p:sp>
              <p:nvSpPr>
                <p:cNvPr id="72084" name="Rectangle 76"/>
                <p:cNvSpPr>
                  <a:spLocks noChangeArrowheads="1"/>
                </p:cNvSpPr>
                <p:nvPr/>
              </p:nvSpPr>
              <p:spPr bwMode="auto">
                <a:xfrm>
                  <a:off x="3893" y="3947"/>
                  <a:ext cx="330" cy="15"/>
                </a:xfrm>
                <a:prstGeom prst="rect">
                  <a:avLst/>
                </a:prstGeom>
                <a:solidFill>
                  <a:srgbClr val="BAB79D"/>
                </a:solidFill>
                <a:ln w="9525">
                  <a:noFill/>
                  <a:miter lim="800000"/>
                </a:ln>
              </p:spPr>
              <p:txBody>
                <a:bodyPr/>
                <a:lstStyle/>
                <a:p>
                  <a:endParaRPr lang="zh-CN" altLang="en-US"/>
                </a:p>
              </p:txBody>
            </p:sp>
          </p:grpSp>
        </p:grpSp>
      </p:grpSp>
      <p:grpSp>
        <p:nvGrpSpPr>
          <p:cNvPr id="71705" name="Group 77"/>
          <p:cNvGrpSpPr/>
          <p:nvPr/>
        </p:nvGrpSpPr>
        <p:grpSpPr bwMode="auto">
          <a:xfrm>
            <a:off x="4627563" y="6065838"/>
            <a:ext cx="504825" cy="515937"/>
            <a:chOff x="4752" y="3605"/>
            <a:chExt cx="343" cy="353"/>
          </a:xfrm>
        </p:grpSpPr>
        <p:grpSp>
          <p:nvGrpSpPr>
            <p:cNvPr id="72045" name="Group 78"/>
            <p:cNvGrpSpPr/>
            <p:nvPr/>
          </p:nvGrpSpPr>
          <p:grpSpPr bwMode="auto">
            <a:xfrm>
              <a:off x="4760" y="3612"/>
              <a:ext cx="335" cy="346"/>
              <a:chOff x="4760" y="3612"/>
              <a:chExt cx="335" cy="346"/>
            </a:xfrm>
          </p:grpSpPr>
          <p:sp>
            <p:nvSpPr>
              <p:cNvPr id="72059" name="Freeform 79"/>
              <p:cNvSpPr/>
              <p:nvPr/>
            </p:nvSpPr>
            <p:spPr bwMode="auto">
              <a:xfrm>
                <a:off x="4768" y="3791"/>
                <a:ext cx="316" cy="34"/>
              </a:xfrm>
              <a:custGeom>
                <a:avLst/>
                <a:gdLst>
                  <a:gd name="T0" fmla="*/ 0 w 316"/>
                  <a:gd name="T1" fmla="*/ 34 h 34"/>
                  <a:gd name="T2" fmla="*/ 37 w 316"/>
                  <a:gd name="T3" fmla="*/ 0 h 34"/>
                  <a:gd name="T4" fmla="*/ 279 w 316"/>
                  <a:gd name="T5" fmla="*/ 0 h 34"/>
                  <a:gd name="T6" fmla="*/ 316 w 316"/>
                  <a:gd name="T7" fmla="*/ 34 h 34"/>
                  <a:gd name="T8" fmla="*/ 0 w 316"/>
                  <a:gd name="T9" fmla="*/ 34 h 34"/>
                  <a:gd name="T10" fmla="*/ 0 60000 65536"/>
                  <a:gd name="T11" fmla="*/ 0 60000 65536"/>
                  <a:gd name="T12" fmla="*/ 0 60000 65536"/>
                  <a:gd name="T13" fmla="*/ 0 60000 65536"/>
                  <a:gd name="T14" fmla="*/ 0 60000 65536"/>
                  <a:gd name="T15" fmla="*/ 0 w 316"/>
                  <a:gd name="T16" fmla="*/ 0 h 34"/>
                  <a:gd name="T17" fmla="*/ 316 w 316"/>
                  <a:gd name="T18" fmla="*/ 34 h 34"/>
                </a:gdLst>
                <a:ahLst/>
                <a:cxnLst>
                  <a:cxn ang="T10">
                    <a:pos x="T0" y="T1"/>
                  </a:cxn>
                  <a:cxn ang="T11">
                    <a:pos x="T2" y="T3"/>
                  </a:cxn>
                  <a:cxn ang="T12">
                    <a:pos x="T4" y="T5"/>
                  </a:cxn>
                  <a:cxn ang="T13">
                    <a:pos x="T6" y="T7"/>
                  </a:cxn>
                  <a:cxn ang="T14">
                    <a:pos x="T8" y="T9"/>
                  </a:cxn>
                </a:cxnLst>
                <a:rect l="T15" t="T16" r="T17" b="T18"/>
                <a:pathLst>
                  <a:path w="316" h="34">
                    <a:moveTo>
                      <a:pt x="0" y="34"/>
                    </a:moveTo>
                    <a:lnTo>
                      <a:pt x="37" y="0"/>
                    </a:lnTo>
                    <a:lnTo>
                      <a:pt x="279" y="0"/>
                    </a:lnTo>
                    <a:lnTo>
                      <a:pt x="316" y="34"/>
                    </a:lnTo>
                    <a:lnTo>
                      <a:pt x="0" y="34"/>
                    </a:lnTo>
                    <a:close/>
                  </a:path>
                </a:pathLst>
              </a:custGeom>
              <a:solidFill>
                <a:srgbClr val="000000"/>
              </a:solidFill>
              <a:ln w="9525">
                <a:noFill/>
                <a:round/>
              </a:ln>
            </p:spPr>
            <p:txBody>
              <a:bodyPr/>
              <a:lstStyle/>
              <a:p>
                <a:endParaRPr lang="zh-CN" altLang="en-US"/>
              </a:p>
            </p:txBody>
          </p:sp>
          <p:sp>
            <p:nvSpPr>
              <p:cNvPr id="72060" name="Freeform 80"/>
              <p:cNvSpPr/>
              <p:nvPr/>
            </p:nvSpPr>
            <p:spPr bwMode="auto">
              <a:xfrm>
                <a:off x="4768" y="3791"/>
                <a:ext cx="316" cy="34"/>
              </a:xfrm>
              <a:custGeom>
                <a:avLst/>
                <a:gdLst>
                  <a:gd name="T0" fmla="*/ 0 w 316"/>
                  <a:gd name="T1" fmla="*/ 34 h 34"/>
                  <a:gd name="T2" fmla="*/ 37 w 316"/>
                  <a:gd name="T3" fmla="*/ 0 h 34"/>
                  <a:gd name="T4" fmla="*/ 279 w 316"/>
                  <a:gd name="T5" fmla="*/ 0 h 34"/>
                  <a:gd name="T6" fmla="*/ 316 w 316"/>
                  <a:gd name="T7" fmla="*/ 34 h 34"/>
                  <a:gd name="T8" fmla="*/ 0 w 316"/>
                  <a:gd name="T9" fmla="*/ 34 h 34"/>
                  <a:gd name="T10" fmla="*/ 0 60000 65536"/>
                  <a:gd name="T11" fmla="*/ 0 60000 65536"/>
                  <a:gd name="T12" fmla="*/ 0 60000 65536"/>
                  <a:gd name="T13" fmla="*/ 0 60000 65536"/>
                  <a:gd name="T14" fmla="*/ 0 60000 65536"/>
                  <a:gd name="T15" fmla="*/ 0 w 316"/>
                  <a:gd name="T16" fmla="*/ 0 h 34"/>
                  <a:gd name="T17" fmla="*/ 316 w 316"/>
                  <a:gd name="T18" fmla="*/ 34 h 34"/>
                </a:gdLst>
                <a:ahLst/>
                <a:cxnLst>
                  <a:cxn ang="T10">
                    <a:pos x="T0" y="T1"/>
                  </a:cxn>
                  <a:cxn ang="T11">
                    <a:pos x="T2" y="T3"/>
                  </a:cxn>
                  <a:cxn ang="T12">
                    <a:pos x="T4" y="T5"/>
                  </a:cxn>
                  <a:cxn ang="T13">
                    <a:pos x="T6" y="T7"/>
                  </a:cxn>
                  <a:cxn ang="T14">
                    <a:pos x="T8" y="T9"/>
                  </a:cxn>
                </a:cxnLst>
                <a:rect l="T15" t="T16" r="T17" b="T18"/>
                <a:pathLst>
                  <a:path w="316" h="34">
                    <a:moveTo>
                      <a:pt x="0" y="34"/>
                    </a:moveTo>
                    <a:lnTo>
                      <a:pt x="37" y="0"/>
                    </a:lnTo>
                    <a:lnTo>
                      <a:pt x="279" y="0"/>
                    </a:lnTo>
                    <a:lnTo>
                      <a:pt x="316" y="34"/>
                    </a:lnTo>
                    <a:lnTo>
                      <a:pt x="0" y="34"/>
                    </a:lnTo>
                    <a:close/>
                  </a:path>
                </a:pathLst>
              </a:custGeom>
              <a:solidFill>
                <a:srgbClr val="000000"/>
              </a:solidFill>
              <a:ln w="9525">
                <a:noFill/>
                <a:round/>
              </a:ln>
            </p:spPr>
            <p:txBody>
              <a:bodyPr/>
              <a:lstStyle/>
              <a:p>
                <a:endParaRPr lang="zh-CN" altLang="en-US"/>
              </a:p>
            </p:txBody>
          </p:sp>
          <p:sp>
            <p:nvSpPr>
              <p:cNvPr id="72061" name="Freeform 81"/>
              <p:cNvSpPr/>
              <p:nvPr/>
            </p:nvSpPr>
            <p:spPr bwMode="auto">
              <a:xfrm>
                <a:off x="4816" y="3612"/>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 name="T10" fmla="*/ 0 60000 65536"/>
                  <a:gd name="T11" fmla="*/ 0 60000 65536"/>
                  <a:gd name="T12" fmla="*/ 0 60000 65536"/>
                  <a:gd name="T13" fmla="*/ 0 60000 65536"/>
                  <a:gd name="T14" fmla="*/ 0 60000 65536"/>
                  <a:gd name="T15" fmla="*/ 0 w 223"/>
                  <a:gd name="T16" fmla="*/ 0 h 23"/>
                  <a:gd name="T17" fmla="*/ 223 w 223"/>
                  <a:gd name="T18" fmla="*/ 23 h 23"/>
                </a:gdLst>
                <a:ahLst/>
                <a:cxnLst>
                  <a:cxn ang="T10">
                    <a:pos x="T0" y="T1"/>
                  </a:cxn>
                  <a:cxn ang="T11">
                    <a:pos x="T2" y="T3"/>
                  </a:cxn>
                  <a:cxn ang="T12">
                    <a:pos x="T4" y="T5"/>
                  </a:cxn>
                  <a:cxn ang="T13">
                    <a:pos x="T6" y="T7"/>
                  </a:cxn>
                  <a:cxn ang="T14">
                    <a:pos x="T8" y="T9"/>
                  </a:cxn>
                </a:cxnLst>
                <a:rect l="T15" t="T16" r="T17" b="T18"/>
                <a:pathLst>
                  <a:path w="223" h="23">
                    <a:moveTo>
                      <a:pt x="0" y="23"/>
                    </a:moveTo>
                    <a:lnTo>
                      <a:pt x="27" y="0"/>
                    </a:lnTo>
                    <a:lnTo>
                      <a:pt x="196" y="0"/>
                    </a:lnTo>
                    <a:lnTo>
                      <a:pt x="223" y="23"/>
                    </a:lnTo>
                    <a:lnTo>
                      <a:pt x="0" y="23"/>
                    </a:lnTo>
                    <a:close/>
                  </a:path>
                </a:pathLst>
              </a:custGeom>
              <a:solidFill>
                <a:srgbClr val="000000"/>
              </a:solidFill>
              <a:ln w="9525">
                <a:noFill/>
                <a:round/>
              </a:ln>
            </p:spPr>
            <p:txBody>
              <a:bodyPr/>
              <a:lstStyle/>
              <a:p>
                <a:endParaRPr lang="zh-CN" altLang="en-US"/>
              </a:p>
            </p:txBody>
          </p:sp>
          <p:sp>
            <p:nvSpPr>
              <p:cNvPr id="72062" name="Freeform 82"/>
              <p:cNvSpPr/>
              <p:nvPr/>
            </p:nvSpPr>
            <p:spPr bwMode="auto">
              <a:xfrm>
                <a:off x="4816" y="3612"/>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 name="T10" fmla="*/ 0 60000 65536"/>
                  <a:gd name="T11" fmla="*/ 0 60000 65536"/>
                  <a:gd name="T12" fmla="*/ 0 60000 65536"/>
                  <a:gd name="T13" fmla="*/ 0 60000 65536"/>
                  <a:gd name="T14" fmla="*/ 0 60000 65536"/>
                  <a:gd name="T15" fmla="*/ 0 w 223"/>
                  <a:gd name="T16" fmla="*/ 0 h 23"/>
                  <a:gd name="T17" fmla="*/ 223 w 223"/>
                  <a:gd name="T18" fmla="*/ 23 h 23"/>
                </a:gdLst>
                <a:ahLst/>
                <a:cxnLst>
                  <a:cxn ang="T10">
                    <a:pos x="T0" y="T1"/>
                  </a:cxn>
                  <a:cxn ang="T11">
                    <a:pos x="T2" y="T3"/>
                  </a:cxn>
                  <a:cxn ang="T12">
                    <a:pos x="T4" y="T5"/>
                  </a:cxn>
                  <a:cxn ang="T13">
                    <a:pos x="T6" y="T7"/>
                  </a:cxn>
                  <a:cxn ang="T14">
                    <a:pos x="T8" y="T9"/>
                  </a:cxn>
                </a:cxnLst>
                <a:rect l="T15" t="T16" r="T17" b="T18"/>
                <a:pathLst>
                  <a:path w="223" h="23">
                    <a:moveTo>
                      <a:pt x="0" y="23"/>
                    </a:moveTo>
                    <a:lnTo>
                      <a:pt x="27" y="0"/>
                    </a:lnTo>
                    <a:lnTo>
                      <a:pt x="196" y="0"/>
                    </a:lnTo>
                    <a:lnTo>
                      <a:pt x="223" y="23"/>
                    </a:lnTo>
                    <a:lnTo>
                      <a:pt x="0" y="23"/>
                    </a:lnTo>
                    <a:close/>
                  </a:path>
                </a:pathLst>
              </a:custGeom>
              <a:solidFill>
                <a:srgbClr val="000000"/>
              </a:solidFill>
              <a:ln w="9525">
                <a:noFill/>
                <a:round/>
              </a:ln>
            </p:spPr>
            <p:txBody>
              <a:bodyPr/>
              <a:lstStyle/>
              <a:p>
                <a:endParaRPr lang="zh-CN" altLang="en-US"/>
              </a:p>
            </p:txBody>
          </p:sp>
          <p:sp>
            <p:nvSpPr>
              <p:cNvPr id="72063" name="Rectangle 83"/>
              <p:cNvSpPr>
                <a:spLocks noChangeArrowheads="1"/>
              </p:cNvSpPr>
              <p:nvPr/>
            </p:nvSpPr>
            <p:spPr bwMode="auto">
              <a:xfrm>
                <a:off x="4816" y="3635"/>
                <a:ext cx="223" cy="175"/>
              </a:xfrm>
              <a:prstGeom prst="rect">
                <a:avLst/>
              </a:prstGeom>
              <a:solidFill>
                <a:srgbClr val="000000"/>
              </a:solidFill>
              <a:ln w="9525">
                <a:noFill/>
                <a:miter lim="800000"/>
              </a:ln>
            </p:spPr>
            <p:txBody>
              <a:bodyPr/>
              <a:lstStyle/>
              <a:p>
                <a:endParaRPr lang="zh-CN" altLang="en-US"/>
              </a:p>
            </p:txBody>
          </p:sp>
          <p:sp>
            <p:nvSpPr>
              <p:cNvPr id="72064" name="Rectangle 84"/>
              <p:cNvSpPr>
                <a:spLocks noChangeArrowheads="1"/>
              </p:cNvSpPr>
              <p:nvPr/>
            </p:nvSpPr>
            <p:spPr bwMode="auto">
              <a:xfrm>
                <a:off x="4770" y="3823"/>
                <a:ext cx="314" cy="78"/>
              </a:xfrm>
              <a:prstGeom prst="rect">
                <a:avLst/>
              </a:prstGeom>
              <a:solidFill>
                <a:srgbClr val="000000"/>
              </a:solidFill>
              <a:ln w="9525">
                <a:noFill/>
                <a:miter lim="800000"/>
              </a:ln>
            </p:spPr>
            <p:txBody>
              <a:bodyPr/>
              <a:lstStyle/>
              <a:p>
                <a:endParaRPr lang="zh-CN" altLang="en-US"/>
              </a:p>
            </p:txBody>
          </p:sp>
          <p:sp>
            <p:nvSpPr>
              <p:cNvPr id="72065" name="Rectangle 85"/>
              <p:cNvSpPr>
                <a:spLocks noChangeArrowheads="1"/>
              </p:cNvSpPr>
              <p:nvPr/>
            </p:nvSpPr>
            <p:spPr bwMode="auto">
              <a:xfrm>
                <a:off x="4836" y="3656"/>
                <a:ext cx="182" cy="135"/>
              </a:xfrm>
              <a:prstGeom prst="rect">
                <a:avLst/>
              </a:prstGeom>
              <a:solidFill>
                <a:srgbClr val="000000"/>
              </a:solidFill>
              <a:ln w="9525">
                <a:noFill/>
                <a:miter lim="800000"/>
              </a:ln>
            </p:spPr>
            <p:txBody>
              <a:bodyPr/>
              <a:lstStyle/>
              <a:p>
                <a:endParaRPr lang="zh-CN" altLang="en-US"/>
              </a:p>
            </p:txBody>
          </p:sp>
          <p:sp>
            <p:nvSpPr>
              <p:cNvPr id="72066" name="Line 86"/>
              <p:cNvSpPr>
                <a:spLocks noChangeShapeType="1"/>
              </p:cNvSpPr>
              <p:nvPr/>
            </p:nvSpPr>
            <p:spPr bwMode="auto">
              <a:xfrm flipH="1">
                <a:off x="4985" y="3852"/>
                <a:ext cx="74" cy="1"/>
              </a:xfrm>
              <a:prstGeom prst="line">
                <a:avLst/>
              </a:prstGeom>
              <a:noFill/>
              <a:ln w="9525">
                <a:solidFill>
                  <a:srgbClr val="000000"/>
                </a:solidFill>
                <a:round/>
              </a:ln>
            </p:spPr>
            <p:txBody>
              <a:bodyPr/>
              <a:lstStyle/>
              <a:p>
                <a:endParaRPr lang="zh-CN" altLang="en-US"/>
              </a:p>
            </p:txBody>
          </p:sp>
          <p:grpSp>
            <p:nvGrpSpPr>
              <p:cNvPr id="72067" name="Group 87"/>
              <p:cNvGrpSpPr/>
              <p:nvPr/>
            </p:nvGrpSpPr>
            <p:grpSpPr bwMode="auto">
              <a:xfrm>
                <a:off x="4760" y="3907"/>
                <a:ext cx="335" cy="51"/>
                <a:chOff x="4760" y="3907"/>
                <a:chExt cx="335" cy="51"/>
              </a:xfrm>
            </p:grpSpPr>
            <p:sp>
              <p:nvSpPr>
                <p:cNvPr id="72068" name="Freeform 88"/>
                <p:cNvSpPr/>
                <p:nvPr/>
              </p:nvSpPr>
              <p:spPr bwMode="auto">
                <a:xfrm>
                  <a:off x="4760" y="3907"/>
                  <a:ext cx="335" cy="38"/>
                </a:xfrm>
                <a:custGeom>
                  <a:avLst/>
                  <a:gdLst>
                    <a:gd name="T0" fmla="*/ 0 w 335"/>
                    <a:gd name="T1" fmla="*/ 38 h 38"/>
                    <a:gd name="T2" fmla="*/ 39 w 335"/>
                    <a:gd name="T3" fmla="*/ 0 h 38"/>
                    <a:gd name="T4" fmla="*/ 295 w 335"/>
                    <a:gd name="T5" fmla="*/ 0 h 38"/>
                    <a:gd name="T6" fmla="*/ 335 w 335"/>
                    <a:gd name="T7" fmla="*/ 38 h 38"/>
                    <a:gd name="T8" fmla="*/ 0 w 335"/>
                    <a:gd name="T9" fmla="*/ 38 h 38"/>
                    <a:gd name="T10" fmla="*/ 0 60000 65536"/>
                    <a:gd name="T11" fmla="*/ 0 60000 65536"/>
                    <a:gd name="T12" fmla="*/ 0 60000 65536"/>
                    <a:gd name="T13" fmla="*/ 0 60000 65536"/>
                    <a:gd name="T14" fmla="*/ 0 60000 65536"/>
                    <a:gd name="T15" fmla="*/ 0 w 335"/>
                    <a:gd name="T16" fmla="*/ 0 h 38"/>
                    <a:gd name="T17" fmla="*/ 335 w 335"/>
                    <a:gd name="T18" fmla="*/ 38 h 38"/>
                  </a:gdLst>
                  <a:ahLst/>
                  <a:cxnLst>
                    <a:cxn ang="T10">
                      <a:pos x="T0" y="T1"/>
                    </a:cxn>
                    <a:cxn ang="T11">
                      <a:pos x="T2" y="T3"/>
                    </a:cxn>
                    <a:cxn ang="T12">
                      <a:pos x="T4" y="T5"/>
                    </a:cxn>
                    <a:cxn ang="T13">
                      <a:pos x="T6" y="T7"/>
                    </a:cxn>
                    <a:cxn ang="T14">
                      <a:pos x="T8" y="T9"/>
                    </a:cxn>
                  </a:cxnLst>
                  <a:rect l="T15" t="T16" r="T17" b="T18"/>
                  <a:pathLst>
                    <a:path w="335" h="38">
                      <a:moveTo>
                        <a:pt x="0" y="38"/>
                      </a:moveTo>
                      <a:lnTo>
                        <a:pt x="39" y="0"/>
                      </a:lnTo>
                      <a:lnTo>
                        <a:pt x="295" y="0"/>
                      </a:lnTo>
                      <a:lnTo>
                        <a:pt x="335" y="38"/>
                      </a:lnTo>
                      <a:lnTo>
                        <a:pt x="0" y="38"/>
                      </a:lnTo>
                      <a:close/>
                    </a:path>
                  </a:pathLst>
                </a:custGeom>
                <a:solidFill>
                  <a:srgbClr val="000000"/>
                </a:solidFill>
                <a:ln w="9525">
                  <a:noFill/>
                  <a:round/>
                </a:ln>
              </p:spPr>
              <p:txBody>
                <a:bodyPr/>
                <a:lstStyle/>
                <a:p>
                  <a:endParaRPr lang="zh-CN" altLang="en-US"/>
                </a:p>
              </p:txBody>
            </p:sp>
            <p:sp>
              <p:nvSpPr>
                <p:cNvPr id="72069" name="Freeform 89"/>
                <p:cNvSpPr/>
                <p:nvPr/>
              </p:nvSpPr>
              <p:spPr bwMode="auto">
                <a:xfrm>
                  <a:off x="4760" y="3907"/>
                  <a:ext cx="335" cy="38"/>
                </a:xfrm>
                <a:custGeom>
                  <a:avLst/>
                  <a:gdLst>
                    <a:gd name="T0" fmla="*/ 0 w 335"/>
                    <a:gd name="T1" fmla="*/ 38 h 38"/>
                    <a:gd name="T2" fmla="*/ 39 w 335"/>
                    <a:gd name="T3" fmla="*/ 0 h 38"/>
                    <a:gd name="T4" fmla="*/ 295 w 335"/>
                    <a:gd name="T5" fmla="*/ 0 h 38"/>
                    <a:gd name="T6" fmla="*/ 335 w 335"/>
                    <a:gd name="T7" fmla="*/ 38 h 38"/>
                    <a:gd name="T8" fmla="*/ 0 w 335"/>
                    <a:gd name="T9" fmla="*/ 38 h 38"/>
                    <a:gd name="T10" fmla="*/ 0 60000 65536"/>
                    <a:gd name="T11" fmla="*/ 0 60000 65536"/>
                    <a:gd name="T12" fmla="*/ 0 60000 65536"/>
                    <a:gd name="T13" fmla="*/ 0 60000 65536"/>
                    <a:gd name="T14" fmla="*/ 0 60000 65536"/>
                    <a:gd name="T15" fmla="*/ 0 w 335"/>
                    <a:gd name="T16" fmla="*/ 0 h 38"/>
                    <a:gd name="T17" fmla="*/ 335 w 335"/>
                    <a:gd name="T18" fmla="*/ 38 h 38"/>
                  </a:gdLst>
                  <a:ahLst/>
                  <a:cxnLst>
                    <a:cxn ang="T10">
                      <a:pos x="T0" y="T1"/>
                    </a:cxn>
                    <a:cxn ang="T11">
                      <a:pos x="T2" y="T3"/>
                    </a:cxn>
                    <a:cxn ang="T12">
                      <a:pos x="T4" y="T5"/>
                    </a:cxn>
                    <a:cxn ang="T13">
                      <a:pos x="T6" y="T7"/>
                    </a:cxn>
                    <a:cxn ang="T14">
                      <a:pos x="T8" y="T9"/>
                    </a:cxn>
                  </a:cxnLst>
                  <a:rect l="T15" t="T16" r="T17" b="T18"/>
                  <a:pathLst>
                    <a:path w="335" h="38">
                      <a:moveTo>
                        <a:pt x="0" y="38"/>
                      </a:moveTo>
                      <a:lnTo>
                        <a:pt x="39" y="0"/>
                      </a:lnTo>
                      <a:lnTo>
                        <a:pt x="295" y="0"/>
                      </a:lnTo>
                      <a:lnTo>
                        <a:pt x="335" y="38"/>
                      </a:lnTo>
                      <a:lnTo>
                        <a:pt x="0" y="38"/>
                      </a:lnTo>
                      <a:close/>
                    </a:path>
                  </a:pathLst>
                </a:custGeom>
                <a:solidFill>
                  <a:srgbClr val="000000"/>
                </a:solidFill>
                <a:ln w="9525">
                  <a:noFill/>
                  <a:round/>
                </a:ln>
              </p:spPr>
              <p:txBody>
                <a:bodyPr/>
                <a:lstStyle/>
                <a:p>
                  <a:endParaRPr lang="zh-CN" altLang="en-US"/>
                </a:p>
              </p:txBody>
            </p:sp>
            <p:sp>
              <p:nvSpPr>
                <p:cNvPr id="72070" name="Rectangle 90"/>
                <p:cNvSpPr>
                  <a:spLocks noChangeArrowheads="1"/>
                </p:cNvSpPr>
                <p:nvPr/>
              </p:nvSpPr>
              <p:spPr bwMode="auto">
                <a:xfrm>
                  <a:off x="4762" y="3943"/>
                  <a:ext cx="331" cy="15"/>
                </a:xfrm>
                <a:prstGeom prst="rect">
                  <a:avLst/>
                </a:prstGeom>
                <a:solidFill>
                  <a:srgbClr val="000000"/>
                </a:solidFill>
                <a:ln w="9525">
                  <a:noFill/>
                  <a:miter lim="800000"/>
                </a:ln>
              </p:spPr>
              <p:txBody>
                <a:bodyPr/>
                <a:lstStyle/>
                <a:p>
                  <a:endParaRPr lang="zh-CN" altLang="en-US"/>
                </a:p>
              </p:txBody>
            </p:sp>
          </p:grpSp>
        </p:grpSp>
        <p:grpSp>
          <p:nvGrpSpPr>
            <p:cNvPr id="72046" name="Group 91"/>
            <p:cNvGrpSpPr/>
            <p:nvPr/>
          </p:nvGrpSpPr>
          <p:grpSpPr bwMode="auto">
            <a:xfrm>
              <a:off x="4752" y="3605"/>
              <a:ext cx="334" cy="347"/>
              <a:chOff x="4752" y="3605"/>
              <a:chExt cx="334" cy="347"/>
            </a:xfrm>
          </p:grpSpPr>
          <p:sp>
            <p:nvSpPr>
              <p:cNvPr id="72047" name="Freeform 92"/>
              <p:cNvSpPr/>
              <p:nvPr/>
            </p:nvSpPr>
            <p:spPr bwMode="auto">
              <a:xfrm>
                <a:off x="4760" y="3785"/>
                <a:ext cx="316" cy="34"/>
              </a:xfrm>
              <a:custGeom>
                <a:avLst/>
                <a:gdLst>
                  <a:gd name="T0" fmla="*/ 0 w 316"/>
                  <a:gd name="T1" fmla="*/ 34 h 34"/>
                  <a:gd name="T2" fmla="*/ 37 w 316"/>
                  <a:gd name="T3" fmla="*/ 0 h 34"/>
                  <a:gd name="T4" fmla="*/ 279 w 316"/>
                  <a:gd name="T5" fmla="*/ 0 h 34"/>
                  <a:gd name="T6" fmla="*/ 316 w 316"/>
                  <a:gd name="T7" fmla="*/ 34 h 34"/>
                  <a:gd name="T8" fmla="*/ 0 w 316"/>
                  <a:gd name="T9" fmla="*/ 34 h 34"/>
                  <a:gd name="T10" fmla="*/ 0 60000 65536"/>
                  <a:gd name="T11" fmla="*/ 0 60000 65536"/>
                  <a:gd name="T12" fmla="*/ 0 60000 65536"/>
                  <a:gd name="T13" fmla="*/ 0 60000 65536"/>
                  <a:gd name="T14" fmla="*/ 0 60000 65536"/>
                  <a:gd name="T15" fmla="*/ 0 w 316"/>
                  <a:gd name="T16" fmla="*/ 0 h 34"/>
                  <a:gd name="T17" fmla="*/ 316 w 316"/>
                  <a:gd name="T18" fmla="*/ 34 h 34"/>
                </a:gdLst>
                <a:ahLst/>
                <a:cxnLst>
                  <a:cxn ang="T10">
                    <a:pos x="T0" y="T1"/>
                  </a:cxn>
                  <a:cxn ang="T11">
                    <a:pos x="T2" y="T3"/>
                  </a:cxn>
                  <a:cxn ang="T12">
                    <a:pos x="T4" y="T5"/>
                  </a:cxn>
                  <a:cxn ang="T13">
                    <a:pos x="T6" y="T7"/>
                  </a:cxn>
                  <a:cxn ang="T14">
                    <a:pos x="T8" y="T9"/>
                  </a:cxn>
                </a:cxnLst>
                <a:rect l="T15" t="T16" r="T17" b="T18"/>
                <a:pathLst>
                  <a:path w="316" h="34">
                    <a:moveTo>
                      <a:pt x="0" y="34"/>
                    </a:moveTo>
                    <a:lnTo>
                      <a:pt x="37" y="0"/>
                    </a:lnTo>
                    <a:lnTo>
                      <a:pt x="279" y="0"/>
                    </a:lnTo>
                    <a:lnTo>
                      <a:pt x="316" y="34"/>
                    </a:lnTo>
                    <a:lnTo>
                      <a:pt x="0" y="34"/>
                    </a:lnTo>
                    <a:close/>
                  </a:path>
                </a:pathLst>
              </a:custGeom>
              <a:solidFill>
                <a:srgbClr val="C9C9B6"/>
              </a:solidFill>
              <a:ln w="9525">
                <a:noFill/>
                <a:round/>
              </a:ln>
            </p:spPr>
            <p:txBody>
              <a:bodyPr/>
              <a:lstStyle/>
              <a:p>
                <a:endParaRPr lang="zh-CN" altLang="en-US"/>
              </a:p>
            </p:txBody>
          </p:sp>
          <p:sp>
            <p:nvSpPr>
              <p:cNvPr id="72048" name="Freeform 93"/>
              <p:cNvSpPr/>
              <p:nvPr/>
            </p:nvSpPr>
            <p:spPr bwMode="auto">
              <a:xfrm>
                <a:off x="4760" y="3785"/>
                <a:ext cx="316" cy="34"/>
              </a:xfrm>
              <a:custGeom>
                <a:avLst/>
                <a:gdLst>
                  <a:gd name="T0" fmla="*/ 0 w 316"/>
                  <a:gd name="T1" fmla="*/ 34 h 34"/>
                  <a:gd name="T2" fmla="*/ 37 w 316"/>
                  <a:gd name="T3" fmla="*/ 0 h 34"/>
                  <a:gd name="T4" fmla="*/ 279 w 316"/>
                  <a:gd name="T5" fmla="*/ 0 h 34"/>
                  <a:gd name="T6" fmla="*/ 316 w 316"/>
                  <a:gd name="T7" fmla="*/ 34 h 34"/>
                  <a:gd name="T8" fmla="*/ 0 w 316"/>
                  <a:gd name="T9" fmla="*/ 34 h 34"/>
                  <a:gd name="T10" fmla="*/ 0 60000 65536"/>
                  <a:gd name="T11" fmla="*/ 0 60000 65536"/>
                  <a:gd name="T12" fmla="*/ 0 60000 65536"/>
                  <a:gd name="T13" fmla="*/ 0 60000 65536"/>
                  <a:gd name="T14" fmla="*/ 0 60000 65536"/>
                  <a:gd name="T15" fmla="*/ 0 w 316"/>
                  <a:gd name="T16" fmla="*/ 0 h 34"/>
                  <a:gd name="T17" fmla="*/ 316 w 316"/>
                  <a:gd name="T18" fmla="*/ 34 h 34"/>
                </a:gdLst>
                <a:ahLst/>
                <a:cxnLst>
                  <a:cxn ang="T10">
                    <a:pos x="T0" y="T1"/>
                  </a:cxn>
                  <a:cxn ang="T11">
                    <a:pos x="T2" y="T3"/>
                  </a:cxn>
                  <a:cxn ang="T12">
                    <a:pos x="T4" y="T5"/>
                  </a:cxn>
                  <a:cxn ang="T13">
                    <a:pos x="T6" y="T7"/>
                  </a:cxn>
                  <a:cxn ang="T14">
                    <a:pos x="T8" y="T9"/>
                  </a:cxn>
                </a:cxnLst>
                <a:rect l="T15" t="T16" r="T17" b="T18"/>
                <a:pathLst>
                  <a:path w="316" h="34">
                    <a:moveTo>
                      <a:pt x="0" y="34"/>
                    </a:moveTo>
                    <a:lnTo>
                      <a:pt x="37" y="0"/>
                    </a:lnTo>
                    <a:lnTo>
                      <a:pt x="279" y="0"/>
                    </a:lnTo>
                    <a:lnTo>
                      <a:pt x="316" y="34"/>
                    </a:lnTo>
                    <a:lnTo>
                      <a:pt x="0" y="34"/>
                    </a:lnTo>
                    <a:close/>
                  </a:path>
                </a:pathLst>
              </a:custGeom>
              <a:solidFill>
                <a:srgbClr val="C9C9B6"/>
              </a:solidFill>
              <a:ln w="9525">
                <a:noFill/>
                <a:round/>
              </a:ln>
            </p:spPr>
            <p:txBody>
              <a:bodyPr/>
              <a:lstStyle/>
              <a:p>
                <a:endParaRPr lang="zh-CN" altLang="en-US"/>
              </a:p>
            </p:txBody>
          </p:sp>
          <p:sp>
            <p:nvSpPr>
              <p:cNvPr id="72049" name="Freeform 94"/>
              <p:cNvSpPr/>
              <p:nvPr/>
            </p:nvSpPr>
            <p:spPr bwMode="auto">
              <a:xfrm>
                <a:off x="4808" y="3605"/>
                <a:ext cx="223" cy="24"/>
              </a:xfrm>
              <a:custGeom>
                <a:avLst/>
                <a:gdLst>
                  <a:gd name="T0" fmla="*/ 0 w 223"/>
                  <a:gd name="T1" fmla="*/ 24 h 24"/>
                  <a:gd name="T2" fmla="*/ 26 w 223"/>
                  <a:gd name="T3" fmla="*/ 0 h 24"/>
                  <a:gd name="T4" fmla="*/ 196 w 223"/>
                  <a:gd name="T5" fmla="*/ 0 h 24"/>
                  <a:gd name="T6" fmla="*/ 223 w 223"/>
                  <a:gd name="T7" fmla="*/ 24 h 24"/>
                  <a:gd name="T8" fmla="*/ 0 w 223"/>
                  <a:gd name="T9" fmla="*/ 24 h 24"/>
                  <a:gd name="T10" fmla="*/ 0 60000 65536"/>
                  <a:gd name="T11" fmla="*/ 0 60000 65536"/>
                  <a:gd name="T12" fmla="*/ 0 60000 65536"/>
                  <a:gd name="T13" fmla="*/ 0 60000 65536"/>
                  <a:gd name="T14" fmla="*/ 0 60000 65536"/>
                  <a:gd name="T15" fmla="*/ 0 w 223"/>
                  <a:gd name="T16" fmla="*/ 0 h 24"/>
                  <a:gd name="T17" fmla="*/ 223 w 223"/>
                  <a:gd name="T18" fmla="*/ 24 h 24"/>
                </a:gdLst>
                <a:ahLst/>
                <a:cxnLst>
                  <a:cxn ang="T10">
                    <a:pos x="T0" y="T1"/>
                  </a:cxn>
                  <a:cxn ang="T11">
                    <a:pos x="T2" y="T3"/>
                  </a:cxn>
                  <a:cxn ang="T12">
                    <a:pos x="T4" y="T5"/>
                  </a:cxn>
                  <a:cxn ang="T13">
                    <a:pos x="T6" y="T7"/>
                  </a:cxn>
                  <a:cxn ang="T14">
                    <a:pos x="T8" y="T9"/>
                  </a:cxn>
                </a:cxnLst>
                <a:rect l="T15" t="T16" r="T17" b="T18"/>
                <a:pathLst>
                  <a:path w="223" h="24">
                    <a:moveTo>
                      <a:pt x="0" y="24"/>
                    </a:moveTo>
                    <a:lnTo>
                      <a:pt x="26" y="0"/>
                    </a:lnTo>
                    <a:lnTo>
                      <a:pt x="196" y="0"/>
                    </a:lnTo>
                    <a:lnTo>
                      <a:pt x="223" y="24"/>
                    </a:lnTo>
                    <a:lnTo>
                      <a:pt x="0" y="24"/>
                    </a:lnTo>
                    <a:close/>
                  </a:path>
                </a:pathLst>
              </a:custGeom>
              <a:solidFill>
                <a:srgbClr val="C9C9B6"/>
              </a:solidFill>
              <a:ln w="9525">
                <a:noFill/>
                <a:round/>
              </a:ln>
            </p:spPr>
            <p:txBody>
              <a:bodyPr/>
              <a:lstStyle/>
              <a:p>
                <a:endParaRPr lang="zh-CN" altLang="en-US"/>
              </a:p>
            </p:txBody>
          </p:sp>
          <p:sp>
            <p:nvSpPr>
              <p:cNvPr id="72050" name="Freeform 95"/>
              <p:cNvSpPr/>
              <p:nvPr/>
            </p:nvSpPr>
            <p:spPr bwMode="auto">
              <a:xfrm>
                <a:off x="4808" y="3605"/>
                <a:ext cx="223" cy="24"/>
              </a:xfrm>
              <a:custGeom>
                <a:avLst/>
                <a:gdLst>
                  <a:gd name="T0" fmla="*/ 0 w 223"/>
                  <a:gd name="T1" fmla="*/ 24 h 24"/>
                  <a:gd name="T2" fmla="*/ 26 w 223"/>
                  <a:gd name="T3" fmla="*/ 0 h 24"/>
                  <a:gd name="T4" fmla="*/ 196 w 223"/>
                  <a:gd name="T5" fmla="*/ 0 h 24"/>
                  <a:gd name="T6" fmla="*/ 223 w 223"/>
                  <a:gd name="T7" fmla="*/ 24 h 24"/>
                  <a:gd name="T8" fmla="*/ 0 w 223"/>
                  <a:gd name="T9" fmla="*/ 24 h 24"/>
                  <a:gd name="T10" fmla="*/ 0 60000 65536"/>
                  <a:gd name="T11" fmla="*/ 0 60000 65536"/>
                  <a:gd name="T12" fmla="*/ 0 60000 65536"/>
                  <a:gd name="T13" fmla="*/ 0 60000 65536"/>
                  <a:gd name="T14" fmla="*/ 0 60000 65536"/>
                  <a:gd name="T15" fmla="*/ 0 w 223"/>
                  <a:gd name="T16" fmla="*/ 0 h 24"/>
                  <a:gd name="T17" fmla="*/ 223 w 223"/>
                  <a:gd name="T18" fmla="*/ 24 h 24"/>
                </a:gdLst>
                <a:ahLst/>
                <a:cxnLst>
                  <a:cxn ang="T10">
                    <a:pos x="T0" y="T1"/>
                  </a:cxn>
                  <a:cxn ang="T11">
                    <a:pos x="T2" y="T3"/>
                  </a:cxn>
                  <a:cxn ang="T12">
                    <a:pos x="T4" y="T5"/>
                  </a:cxn>
                  <a:cxn ang="T13">
                    <a:pos x="T6" y="T7"/>
                  </a:cxn>
                  <a:cxn ang="T14">
                    <a:pos x="T8" y="T9"/>
                  </a:cxn>
                </a:cxnLst>
                <a:rect l="T15" t="T16" r="T17" b="T18"/>
                <a:pathLst>
                  <a:path w="223" h="24">
                    <a:moveTo>
                      <a:pt x="0" y="24"/>
                    </a:moveTo>
                    <a:lnTo>
                      <a:pt x="26" y="0"/>
                    </a:lnTo>
                    <a:lnTo>
                      <a:pt x="196" y="0"/>
                    </a:lnTo>
                    <a:lnTo>
                      <a:pt x="223" y="24"/>
                    </a:lnTo>
                    <a:lnTo>
                      <a:pt x="0" y="24"/>
                    </a:lnTo>
                    <a:close/>
                  </a:path>
                </a:pathLst>
              </a:custGeom>
              <a:solidFill>
                <a:srgbClr val="C9C9B6"/>
              </a:solidFill>
              <a:ln w="9525">
                <a:noFill/>
                <a:round/>
              </a:ln>
            </p:spPr>
            <p:txBody>
              <a:bodyPr/>
              <a:lstStyle/>
              <a:p>
                <a:endParaRPr lang="zh-CN" altLang="en-US"/>
              </a:p>
            </p:txBody>
          </p:sp>
          <p:sp>
            <p:nvSpPr>
              <p:cNvPr id="72051" name="Rectangle 96"/>
              <p:cNvSpPr>
                <a:spLocks noChangeArrowheads="1"/>
              </p:cNvSpPr>
              <p:nvPr/>
            </p:nvSpPr>
            <p:spPr bwMode="auto">
              <a:xfrm>
                <a:off x="4808" y="3629"/>
                <a:ext cx="223" cy="175"/>
              </a:xfrm>
              <a:prstGeom prst="rect">
                <a:avLst/>
              </a:prstGeom>
              <a:solidFill>
                <a:srgbClr val="B7B79D"/>
              </a:solidFill>
              <a:ln w="9525">
                <a:noFill/>
                <a:miter lim="800000"/>
              </a:ln>
            </p:spPr>
            <p:txBody>
              <a:bodyPr/>
              <a:lstStyle/>
              <a:p>
                <a:endParaRPr lang="zh-CN" altLang="en-US"/>
              </a:p>
            </p:txBody>
          </p:sp>
          <p:sp>
            <p:nvSpPr>
              <p:cNvPr id="72052" name="Rectangle 97"/>
              <p:cNvSpPr>
                <a:spLocks noChangeArrowheads="1"/>
              </p:cNvSpPr>
              <p:nvPr/>
            </p:nvSpPr>
            <p:spPr bwMode="auto">
              <a:xfrm>
                <a:off x="4762" y="3817"/>
                <a:ext cx="314" cy="78"/>
              </a:xfrm>
              <a:prstGeom prst="rect">
                <a:avLst/>
              </a:prstGeom>
              <a:solidFill>
                <a:srgbClr val="B7B79D"/>
              </a:solidFill>
              <a:ln w="9525">
                <a:noFill/>
                <a:miter lim="800000"/>
              </a:ln>
            </p:spPr>
            <p:txBody>
              <a:bodyPr/>
              <a:lstStyle/>
              <a:p>
                <a:endParaRPr lang="zh-CN" altLang="en-US"/>
              </a:p>
            </p:txBody>
          </p:sp>
          <p:sp>
            <p:nvSpPr>
              <p:cNvPr id="72053" name="Rectangle 98"/>
              <p:cNvSpPr>
                <a:spLocks noChangeArrowheads="1"/>
              </p:cNvSpPr>
              <p:nvPr/>
            </p:nvSpPr>
            <p:spPr bwMode="auto">
              <a:xfrm>
                <a:off x="4828" y="3650"/>
                <a:ext cx="182" cy="135"/>
              </a:xfrm>
              <a:prstGeom prst="rect">
                <a:avLst/>
              </a:prstGeom>
              <a:solidFill>
                <a:srgbClr val="FFFFFF"/>
              </a:solidFill>
              <a:ln w="9525">
                <a:noFill/>
                <a:miter lim="800000"/>
              </a:ln>
            </p:spPr>
            <p:txBody>
              <a:bodyPr/>
              <a:lstStyle/>
              <a:p>
                <a:endParaRPr lang="zh-CN" altLang="en-US"/>
              </a:p>
            </p:txBody>
          </p:sp>
          <p:sp>
            <p:nvSpPr>
              <p:cNvPr id="72054" name="Line 99"/>
              <p:cNvSpPr>
                <a:spLocks noChangeShapeType="1"/>
              </p:cNvSpPr>
              <p:nvPr/>
            </p:nvSpPr>
            <p:spPr bwMode="auto">
              <a:xfrm flipH="1">
                <a:off x="4977" y="3846"/>
                <a:ext cx="74" cy="1"/>
              </a:xfrm>
              <a:prstGeom prst="line">
                <a:avLst/>
              </a:prstGeom>
              <a:noFill/>
              <a:ln w="9525">
                <a:solidFill>
                  <a:srgbClr val="000000"/>
                </a:solidFill>
                <a:round/>
              </a:ln>
            </p:spPr>
            <p:txBody>
              <a:bodyPr/>
              <a:lstStyle/>
              <a:p>
                <a:endParaRPr lang="zh-CN" altLang="en-US"/>
              </a:p>
            </p:txBody>
          </p:sp>
          <p:grpSp>
            <p:nvGrpSpPr>
              <p:cNvPr id="72055" name="Group 100"/>
              <p:cNvGrpSpPr/>
              <p:nvPr/>
            </p:nvGrpSpPr>
            <p:grpSpPr bwMode="auto">
              <a:xfrm>
                <a:off x="4752" y="3901"/>
                <a:ext cx="334" cy="51"/>
                <a:chOff x="4752" y="3901"/>
                <a:chExt cx="334" cy="51"/>
              </a:xfrm>
            </p:grpSpPr>
            <p:sp>
              <p:nvSpPr>
                <p:cNvPr id="72056" name="Freeform 101"/>
                <p:cNvSpPr/>
                <p:nvPr/>
              </p:nvSpPr>
              <p:spPr bwMode="auto">
                <a:xfrm>
                  <a:off x="4752" y="3901"/>
                  <a:ext cx="334" cy="38"/>
                </a:xfrm>
                <a:custGeom>
                  <a:avLst/>
                  <a:gdLst>
                    <a:gd name="T0" fmla="*/ 0 w 334"/>
                    <a:gd name="T1" fmla="*/ 38 h 38"/>
                    <a:gd name="T2" fmla="*/ 39 w 334"/>
                    <a:gd name="T3" fmla="*/ 0 h 38"/>
                    <a:gd name="T4" fmla="*/ 295 w 334"/>
                    <a:gd name="T5" fmla="*/ 0 h 38"/>
                    <a:gd name="T6" fmla="*/ 334 w 334"/>
                    <a:gd name="T7" fmla="*/ 38 h 38"/>
                    <a:gd name="T8" fmla="*/ 0 w 334"/>
                    <a:gd name="T9" fmla="*/ 38 h 38"/>
                    <a:gd name="T10" fmla="*/ 0 60000 65536"/>
                    <a:gd name="T11" fmla="*/ 0 60000 65536"/>
                    <a:gd name="T12" fmla="*/ 0 60000 65536"/>
                    <a:gd name="T13" fmla="*/ 0 60000 65536"/>
                    <a:gd name="T14" fmla="*/ 0 60000 65536"/>
                    <a:gd name="T15" fmla="*/ 0 w 334"/>
                    <a:gd name="T16" fmla="*/ 0 h 38"/>
                    <a:gd name="T17" fmla="*/ 334 w 334"/>
                    <a:gd name="T18" fmla="*/ 38 h 38"/>
                  </a:gdLst>
                  <a:ahLst/>
                  <a:cxnLst>
                    <a:cxn ang="T10">
                      <a:pos x="T0" y="T1"/>
                    </a:cxn>
                    <a:cxn ang="T11">
                      <a:pos x="T2" y="T3"/>
                    </a:cxn>
                    <a:cxn ang="T12">
                      <a:pos x="T4" y="T5"/>
                    </a:cxn>
                    <a:cxn ang="T13">
                      <a:pos x="T6" y="T7"/>
                    </a:cxn>
                    <a:cxn ang="T14">
                      <a:pos x="T8" y="T9"/>
                    </a:cxn>
                  </a:cxnLst>
                  <a:rect l="T15" t="T16" r="T17" b="T18"/>
                  <a:pathLst>
                    <a:path w="334" h="38">
                      <a:moveTo>
                        <a:pt x="0" y="38"/>
                      </a:moveTo>
                      <a:lnTo>
                        <a:pt x="39" y="0"/>
                      </a:lnTo>
                      <a:lnTo>
                        <a:pt x="295" y="0"/>
                      </a:lnTo>
                      <a:lnTo>
                        <a:pt x="334" y="38"/>
                      </a:lnTo>
                      <a:lnTo>
                        <a:pt x="0" y="38"/>
                      </a:lnTo>
                      <a:close/>
                    </a:path>
                  </a:pathLst>
                </a:custGeom>
                <a:solidFill>
                  <a:srgbClr val="C9C9B6"/>
                </a:solidFill>
                <a:ln w="9525">
                  <a:noFill/>
                  <a:round/>
                </a:ln>
              </p:spPr>
              <p:txBody>
                <a:bodyPr/>
                <a:lstStyle/>
                <a:p>
                  <a:endParaRPr lang="zh-CN" altLang="en-US"/>
                </a:p>
              </p:txBody>
            </p:sp>
            <p:sp>
              <p:nvSpPr>
                <p:cNvPr id="72057" name="Freeform 102"/>
                <p:cNvSpPr/>
                <p:nvPr/>
              </p:nvSpPr>
              <p:spPr bwMode="auto">
                <a:xfrm>
                  <a:off x="4752" y="3901"/>
                  <a:ext cx="334" cy="38"/>
                </a:xfrm>
                <a:custGeom>
                  <a:avLst/>
                  <a:gdLst>
                    <a:gd name="T0" fmla="*/ 0 w 334"/>
                    <a:gd name="T1" fmla="*/ 38 h 38"/>
                    <a:gd name="T2" fmla="*/ 39 w 334"/>
                    <a:gd name="T3" fmla="*/ 0 h 38"/>
                    <a:gd name="T4" fmla="*/ 295 w 334"/>
                    <a:gd name="T5" fmla="*/ 0 h 38"/>
                    <a:gd name="T6" fmla="*/ 334 w 334"/>
                    <a:gd name="T7" fmla="*/ 38 h 38"/>
                    <a:gd name="T8" fmla="*/ 0 w 334"/>
                    <a:gd name="T9" fmla="*/ 38 h 38"/>
                    <a:gd name="T10" fmla="*/ 0 60000 65536"/>
                    <a:gd name="T11" fmla="*/ 0 60000 65536"/>
                    <a:gd name="T12" fmla="*/ 0 60000 65536"/>
                    <a:gd name="T13" fmla="*/ 0 60000 65536"/>
                    <a:gd name="T14" fmla="*/ 0 60000 65536"/>
                    <a:gd name="T15" fmla="*/ 0 w 334"/>
                    <a:gd name="T16" fmla="*/ 0 h 38"/>
                    <a:gd name="T17" fmla="*/ 334 w 334"/>
                    <a:gd name="T18" fmla="*/ 38 h 38"/>
                  </a:gdLst>
                  <a:ahLst/>
                  <a:cxnLst>
                    <a:cxn ang="T10">
                      <a:pos x="T0" y="T1"/>
                    </a:cxn>
                    <a:cxn ang="T11">
                      <a:pos x="T2" y="T3"/>
                    </a:cxn>
                    <a:cxn ang="T12">
                      <a:pos x="T4" y="T5"/>
                    </a:cxn>
                    <a:cxn ang="T13">
                      <a:pos x="T6" y="T7"/>
                    </a:cxn>
                    <a:cxn ang="T14">
                      <a:pos x="T8" y="T9"/>
                    </a:cxn>
                  </a:cxnLst>
                  <a:rect l="T15" t="T16" r="T17" b="T18"/>
                  <a:pathLst>
                    <a:path w="334" h="38">
                      <a:moveTo>
                        <a:pt x="0" y="38"/>
                      </a:moveTo>
                      <a:lnTo>
                        <a:pt x="39" y="0"/>
                      </a:lnTo>
                      <a:lnTo>
                        <a:pt x="295" y="0"/>
                      </a:lnTo>
                      <a:lnTo>
                        <a:pt x="334" y="38"/>
                      </a:lnTo>
                      <a:lnTo>
                        <a:pt x="0" y="38"/>
                      </a:lnTo>
                      <a:close/>
                    </a:path>
                  </a:pathLst>
                </a:custGeom>
                <a:solidFill>
                  <a:srgbClr val="C9C9B6"/>
                </a:solidFill>
                <a:ln w="9525">
                  <a:noFill/>
                  <a:round/>
                </a:ln>
              </p:spPr>
              <p:txBody>
                <a:bodyPr/>
                <a:lstStyle/>
                <a:p>
                  <a:endParaRPr lang="zh-CN" altLang="en-US"/>
                </a:p>
              </p:txBody>
            </p:sp>
            <p:sp>
              <p:nvSpPr>
                <p:cNvPr id="72058" name="Rectangle 103"/>
                <p:cNvSpPr>
                  <a:spLocks noChangeArrowheads="1"/>
                </p:cNvSpPr>
                <p:nvPr/>
              </p:nvSpPr>
              <p:spPr bwMode="auto">
                <a:xfrm>
                  <a:off x="4754" y="3937"/>
                  <a:ext cx="330" cy="15"/>
                </a:xfrm>
                <a:prstGeom prst="rect">
                  <a:avLst/>
                </a:prstGeom>
                <a:solidFill>
                  <a:srgbClr val="BAB79D"/>
                </a:solidFill>
                <a:ln w="9525">
                  <a:noFill/>
                  <a:miter lim="800000"/>
                </a:ln>
              </p:spPr>
              <p:txBody>
                <a:bodyPr/>
                <a:lstStyle/>
                <a:p>
                  <a:endParaRPr lang="zh-CN" altLang="en-US"/>
                </a:p>
              </p:txBody>
            </p:sp>
          </p:grpSp>
        </p:grpSp>
      </p:grpSp>
      <p:grpSp>
        <p:nvGrpSpPr>
          <p:cNvPr id="71706" name="Group 104"/>
          <p:cNvGrpSpPr/>
          <p:nvPr/>
        </p:nvGrpSpPr>
        <p:grpSpPr bwMode="auto">
          <a:xfrm>
            <a:off x="579438" y="2509838"/>
            <a:ext cx="504825" cy="517525"/>
            <a:chOff x="101" y="1539"/>
            <a:chExt cx="343" cy="352"/>
          </a:xfrm>
        </p:grpSpPr>
        <p:grpSp>
          <p:nvGrpSpPr>
            <p:cNvPr id="72019" name="Group 105"/>
            <p:cNvGrpSpPr/>
            <p:nvPr/>
          </p:nvGrpSpPr>
          <p:grpSpPr bwMode="auto">
            <a:xfrm>
              <a:off x="109" y="1545"/>
              <a:ext cx="335" cy="346"/>
              <a:chOff x="109" y="1545"/>
              <a:chExt cx="335" cy="346"/>
            </a:xfrm>
          </p:grpSpPr>
          <p:sp>
            <p:nvSpPr>
              <p:cNvPr id="72033" name="Freeform 106"/>
              <p:cNvSpPr/>
              <p:nvPr/>
            </p:nvSpPr>
            <p:spPr bwMode="auto">
              <a:xfrm>
                <a:off x="118" y="1724"/>
                <a:ext cx="316" cy="34"/>
              </a:xfrm>
              <a:custGeom>
                <a:avLst/>
                <a:gdLst>
                  <a:gd name="T0" fmla="*/ 0 w 316"/>
                  <a:gd name="T1" fmla="*/ 34 h 34"/>
                  <a:gd name="T2" fmla="*/ 37 w 316"/>
                  <a:gd name="T3" fmla="*/ 0 h 34"/>
                  <a:gd name="T4" fmla="*/ 278 w 316"/>
                  <a:gd name="T5" fmla="*/ 0 h 34"/>
                  <a:gd name="T6" fmla="*/ 316 w 316"/>
                  <a:gd name="T7" fmla="*/ 34 h 34"/>
                  <a:gd name="T8" fmla="*/ 0 w 316"/>
                  <a:gd name="T9" fmla="*/ 34 h 34"/>
                  <a:gd name="T10" fmla="*/ 0 60000 65536"/>
                  <a:gd name="T11" fmla="*/ 0 60000 65536"/>
                  <a:gd name="T12" fmla="*/ 0 60000 65536"/>
                  <a:gd name="T13" fmla="*/ 0 60000 65536"/>
                  <a:gd name="T14" fmla="*/ 0 60000 65536"/>
                  <a:gd name="T15" fmla="*/ 0 w 316"/>
                  <a:gd name="T16" fmla="*/ 0 h 34"/>
                  <a:gd name="T17" fmla="*/ 316 w 316"/>
                  <a:gd name="T18" fmla="*/ 34 h 34"/>
                </a:gdLst>
                <a:ahLst/>
                <a:cxnLst>
                  <a:cxn ang="T10">
                    <a:pos x="T0" y="T1"/>
                  </a:cxn>
                  <a:cxn ang="T11">
                    <a:pos x="T2" y="T3"/>
                  </a:cxn>
                  <a:cxn ang="T12">
                    <a:pos x="T4" y="T5"/>
                  </a:cxn>
                  <a:cxn ang="T13">
                    <a:pos x="T6" y="T7"/>
                  </a:cxn>
                  <a:cxn ang="T14">
                    <a:pos x="T8" y="T9"/>
                  </a:cxn>
                </a:cxnLst>
                <a:rect l="T15" t="T16" r="T17" b="T18"/>
                <a:pathLst>
                  <a:path w="316" h="34">
                    <a:moveTo>
                      <a:pt x="0" y="34"/>
                    </a:moveTo>
                    <a:lnTo>
                      <a:pt x="37" y="0"/>
                    </a:lnTo>
                    <a:lnTo>
                      <a:pt x="278" y="0"/>
                    </a:lnTo>
                    <a:lnTo>
                      <a:pt x="316" y="34"/>
                    </a:lnTo>
                    <a:lnTo>
                      <a:pt x="0" y="34"/>
                    </a:lnTo>
                    <a:close/>
                  </a:path>
                </a:pathLst>
              </a:custGeom>
              <a:solidFill>
                <a:srgbClr val="000000"/>
              </a:solidFill>
              <a:ln w="9525">
                <a:noFill/>
                <a:round/>
              </a:ln>
            </p:spPr>
            <p:txBody>
              <a:bodyPr/>
              <a:lstStyle/>
              <a:p>
                <a:endParaRPr lang="zh-CN" altLang="en-US"/>
              </a:p>
            </p:txBody>
          </p:sp>
          <p:sp>
            <p:nvSpPr>
              <p:cNvPr id="72034" name="Freeform 107"/>
              <p:cNvSpPr/>
              <p:nvPr/>
            </p:nvSpPr>
            <p:spPr bwMode="auto">
              <a:xfrm>
                <a:off x="118" y="1724"/>
                <a:ext cx="316" cy="34"/>
              </a:xfrm>
              <a:custGeom>
                <a:avLst/>
                <a:gdLst>
                  <a:gd name="T0" fmla="*/ 0 w 316"/>
                  <a:gd name="T1" fmla="*/ 34 h 34"/>
                  <a:gd name="T2" fmla="*/ 37 w 316"/>
                  <a:gd name="T3" fmla="*/ 0 h 34"/>
                  <a:gd name="T4" fmla="*/ 278 w 316"/>
                  <a:gd name="T5" fmla="*/ 0 h 34"/>
                  <a:gd name="T6" fmla="*/ 316 w 316"/>
                  <a:gd name="T7" fmla="*/ 34 h 34"/>
                  <a:gd name="T8" fmla="*/ 0 w 316"/>
                  <a:gd name="T9" fmla="*/ 34 h 34"/>
                  <a:gd name="T10" fmla="*/ 0 60000 65536"/>
                  <a:gd name="T11" fmla="*/ 0 60000 65536"/>
                  <a:gd name="T12" fmla="*/ 0 60000 65536"/>
                  <a:gd name="T13" fmla="*/ 0 60000 65536"/>
                  <a:gd name="T14" fmla="*/ 0 60000 65536"/>
                  <a:gd name="T15" fmla="*/ 0 w 316"/>
                  <a:gd name="T16" fmla="*/ 0 h 34"/>
                  <a:gd name="T17" fmla="*/ 316 w 316"/>
                  <a:gd name="T18" fmla="*/ 34 h 34"/>
                </a:gdLst>
                <a:ahLst/>
                <a:cxnLst>
                  <a:cxn ang="T10">
                    <a:pos x="T0" y="T1"/>
                  </a:cxn>
                  <a:cxn ang="T11">
                    <a:pos x="T2" y="T3"/>
                  </a:cxn>
                  <a:cxn ang="T12">
                    <a:pos x="T4" y="T5"/>
                  </a:cxn>
                  <a:cxn ang="T13">
                    <a:pos x="T6" y="T7"/>
                  </a:cxn>
                  <a:cxn ang="T14">
                    <a:pos x="T8" y="T9"/>
                  </a:cxn>
                </a:cxnLst>
                <a:rect l="T15" t="T16" r="T17" b="T18"/>
                <a:pathLst>
                  <a:path w="316" h="34">
                    <a:moveTo>
                      <a:pt x="0" y="34"/>
                    </a:moveTo>
                    <a:lnTo>
                      <a:pt x="37" y="0"/>
                    </a:lnTo>
                    <a:lnTo>
                      <a:pt x="278" y="0"/>
                    </a:lnTo>
                    <a:lnTo>
                      <a:pt x="316" y="34"/>
                    </a:lnTo>
                    <a:lnTo>
                      <a:pt x="0" y="34"/>
                    </a:lnTo>
                    <a:close/>
                  </a:path>
                </a:pathLst>
              </a:custGeom>
              <a:solidFill>
                <a:srgbClr val="000000"/>
              </a:solidFill>
              <a:ln w="9525">
                <a:noFill/>
                <a:round/>
              </a:ln>
            </p:spPr>
            <p:txBody>
              <a:bodyPr/>
              <a:lstStyle/>
              <a:p>
                <a:endParaRPr lang="zh-CN" altLang="en-US"/>
              </a:p>
            </p:txBody>
          </p:sp>
          <p:sp>
            <p:nvSpPr>
              <p:cNvPr id="72035" name="Freeform 108"/>
              <p:cNvSpPr/>
              <p:nvPr/>
            </p:nvSpPr>
            <p:spPr bwMode="auto">
              <a:xfrm>
                <a:off x="165" y="1545"/>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 name="T10" fmla="*/ 0 60000 65536"/>
                  <a:gd name="T11" fmla="*/ 0 60000 65536"/>
                  <a:gd name="T12" fmla="*/ 0 60000 65536"/>
                  <a:gd name="T13" fmla="*/ 0 60000 65536"/>
                  <a:gd name="T14" fmla="*/ 0 60000 65536"/>
                  <a:gd name="T15" fmla="*/ 0 w 223"/>
                  <a:gd name="T16" fmla="*/ 0 h 23"/>
                  <a:gd name="T17" fmla="*/ 223 w 223"/>
                  <a:gd name="T18" fmla="*/ 23 h 23"/>
                </a:gdLst>
                <a:ahLst/>
                <a:cxnLst>
                  <a:cxn ang="T10">
                    <a:pos x="T0" y="T1"/>
                  </a:cxn>
                  <a:cxn ang="T11">
                    <a:pos x="T2" y="T3"/>
                  </a:cxn>
                  <a:cxn ang="T12">
                    <a:pos x="T4" y="T5"/>
                  </a:cxn>
                  <a:cxn ang="T13">
                    <a:pos x="T6" y="T7"/>
                  </a:cxn>
                  <a:cxn ang="T14">
                    <a:pos x="T8" y="T9"/>
                  </a:cxn>
                </a:cxnLst>
                <a:rect l="T15" t="T16" r="T17" b="T18"/>
                <a:pathLst>
                  <a:path w="223" h="23">
                    <a:moveTo>
                      <a:pt x="0" y="23"/>
                    </a:moveTo>
                    <a:lnTo>
                      <a:pt x="27" y="0"/>
                    </a:lnTo>
                    <a:lnTo>
                      <a:pt x="196" y="0"/>
                    </a:lnTo>
                    <a:lnTo>
                      <a:pt x="223" y="23"/>
                    </a:lnTo>
                    <a:lnTo>
                      <a:pt x="0" y="23"/>
                    </a:lnTo>
                    <a:close/>
                  </a:path>
                </a:pathLst>
              </a:custGeom>
              <a:solidFill>
                <a:srgbClr val="000000"/>
              </a:solidFill>
              <a:ln w="9525">
                <a:noFill/>
                <a:round/>
              </a:ln>
            </p:spPr>
            <p:txBody>
              <a:bodyPr/>
              <a:lstStyle/>
              <a:p>
                <a:endParaRPr lang="zh-CN" altLang="en-US"/>
              </a:p>
            </p:txBody>
          </p:sp>
          <p:sp>
            <p:nvSpPr>
              <p:cNvPr id="72036" name="Freeform 109"/>
              <p:cNvSpPr/>
              <p:nvPr/>
            </p:nvSpPr>
            <p:spPr bwMode="auto">
              <a:xfrm>
                <a:off x="165" y="1545"/>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 name="T10" fmla="*/ 0 60000 65536"/>
                  <a:gd name="T11" fmla="*/ 0 60000 65536"/>
                  <a:gd name="T12" fmla="*/ 0 60000 65536"/>
                  <a:gd name="T13" fmla="*/ 0 60000 65536"/>
                  <a:gd name="T14" fmla="*/ 0 60000 65536"/>
                  <a:gd name="T15" fmla="*/ 0 w 223"/>
                  <a:gd name="T16" fmla="*/ 0 h 23"/>
                  <a:gd name="T17" fmla="*/ 223 w 223"/>
                  <a:gd name="T18" fmla="*/ 23 h 23"/>
                </a:gdLst>
                <a:ahLst/>
                <a:cxnLst>
                  <a:cxn ang="T10">
                    <a:pos x="T0" y="T1"/>
                  </a:cxn>
                  <a:cxn ang="T11">
                    <a:pos x="T2" y="T3"/>
                  </a:cxn>
                  <a:cxn ang="T12">
                    <a:pos x="T4" y="T5"/>
                  </a:cxn>
                  <a:cxn ang="T13">
                    <a:pos x="T6" y="T7"/>
                  </a:cxn>
                  <a:cxn ang="T14">
                    <a:pos x="T8" y="T9"/>
                  </a:cxn>
                </a:cxnLst>
                <a:rect l="T15" t="T16" r="T17" b="T18"/>
                <a:pathLst>
                  <a:path w="223" h="23">
                    <a:moveTo>
                      <a:pt x="0" y="23"/>
                    </a:moveTo>
                    <a:lnTo>
                      <a:pt x="27" y="0"/>
                    </a:lnTo>
                    <a:lnTo>
                      <a:pt x="196" y="0"/>
                    </a:lnTo>
                    <a:lnTo>
                      <a:pt x="223" y="23"/>
                    </a:lnTo>
                    <a:lnTo>
                      <a:pt x="0" y="23"/>
                    </a:lnTo>
                    <a:close/>
                  </a:path>
                </a:pathLst>
              </a:custGeom>
              <a:solidFill>
                <a:srgbClr val="000000"/>
              </a:solidFill>
              <a:ln w="9525">
                <a:noFill/>
                <a:round/>
              </a:ln>
            </p:spPr>
            <p:txBody>
              <a:bodyPr/>
              <a:lstStyle/>
              <a:p>
                <a:endParaRPr lang="zh-CN" altLang="en-US"/>
              </a:p>
            </p:txBody>
          </p:sp>
          <p:sp>
            <p:nvSpPr>
              <p:cNvPr id="72037" name="Rectangle 110"/>
              <p:cNvSpPr>
                <a:spLocks noChangeArrowheads="1"/>
              </p:cNvSpPr>
              <p:nvPr/>
            </p:nvSpPr>
            <p:spPr bwMode="auto">
              <a:xfrm>
                <a:off x="165" y="1568"/>
                <a:ext cx="223" cy="175"/>
              </a:xfrm>
              <a:prstGeom prst="rect">
                <a:avLst/>
              </a:prstGeom>
              <a:solidFill>
                <a:srgbClr val="000000"/>
              </a:solidFill>
              <a:ln w="9525">
                <a:noFill/>
                <a:miter lim="800000"/>
              </a:ln>
            </p:spPr>
            <p:txBody>
              <a:bodyPr/>
              <a:lstStyle/>
              <a:p>
                <a:endParaRPr lang="zh-CN" altLang="en-US"/>
              </a:p>
            </p:txBody>
          </p:sp>
          <p:sp>
            <p:nvSpPr>
              <p:cNvPr id="72038" name="Rectangle 111"/>
              <p:cNvSpPr>
                <a:spLocks noChangeArrowheads="1"/>
              </p:cNvSpPr>
              <p:nvPr/>
            </p:nvSpPr>
            <p:spPr bwMode="auto">
              <a:xfrm>
                <a:off x="120" y="1756"/>
                <a:ext cx="314" cy="78"/>
              </a:xfrm>
              <a:prstGeom prst="rect">
                <a:avLst/>
              </a:prstGeom>
              <a:solidFill>
                <a:srgbClr val="000000"/>
              </a:solidFill>
              <a:ln w="9525">
                <a:noFill/>
                <a:miter lim="800000"/>
              </a:ln>
            </p:spPr>
            <p:txBody>
              <a:bodyPr/>
              <a:lstStyle/>
              <a:p>
                <a:endParaRPr lang="zh-CN" altLang="en-US"/>
              </a:p>
            </p:txBody>
          </p:sp>
          <p:sp>
            <p:nvSpPr>
              <p:cNvPr id="72039" name="Rectangle 112"/>
              <p:cNvSpPr>
                <a:spLocks noChangeArrowheads="1"/>
              </p:cNvSpPr>
              <p:nvPr/>
            </p:nvSpPr>
            <p:spPr bwMode="auto">
              <a:xfrm>
                <a:off x="186" y="1589"/>
                <a:ext cx="182" cy="135"/>
              </a:xfrm>
              <a:prstGeom prst="rect">
                <a:avLst/>
              </a:prstGeom>
              <a:solidFill>
                <a:srgbClr val="000000"/>
              </a:solidFill>
              <a:ln w="9525">
                <a:noFill/>
                <a:miter lim="800000"/>
              </a:ln>
            </p:spPr>
            <p:txBody>
              <a:bodyPr/>
              <a:lstStyle/>
              <a:p>
                <a:endParaRPr lang="zh-CN" altLang="en-US"/>
              </a:p>
            </p:txBody>
          </p:sp>
          <p:sp>
            <p:nvSpPr>
              <p:cNvPr id="72040" name="Line 113"/>
              <p:cNvSpPr>
                <a:spLocks noChangeShapeType="1"/>
              </p:cNvSpPr>
              <p:nvPr/>
            </p:nvSpPr>
            <p:spPr bwMode="auto">
              <a:xfrm flipH="1">
                <a:off x="335" y="1786"/>
                <a:ext cx="74" cy="1"/>
              </a:xfrm>
              <a:prstGeom prst="line">
                <a:avLst/>
              </a:prstGeom>
              <a:noFill/>
              <a:ln w="9525">
                <a:solidFill>
                  <a:srgbClr val="000000"/>
                </a:solidFill>
                <a:round/>
              </a:ln>
            </p:spPr>
            <p:txBody>
              <a:bodyPr/>
              <a:lstStyle/>
              <a:p>
                <a:endParaRPr lang="zh-CN" altLang="en-US"/>
              </a:p>
            </p:txBody>
          </p:sp>
          <p:grpSp>
            <p:nvGrpSpPr>
              <p:cNvPr id="72041" name="Group 114"/>
              <p:cNvGrpSpPr/>
              <p:nvPr/>
            </p:nvGrpSpPr>
            <p:grpSpPr bwMode="auto">
              <a:xfrm>
                <a:off x="109" y="1841"/>
                <a:ext cx="335" cy="50"/>
                <a:chOff x="109" y="1841"/>
                <a:chExt cx="335" cy="50"/>
              </a:xfrm>
            </p:grpSpPr>
            <p:sp>
              <p:nvSpPr>
                <p:cNvPr id="72042" name="Freeform 115"/>
                <p:cNvSpPr/>
                <p:nvPr/>
              </p:nvSpPr>
              <p:spPr bwMode="auto">
                <a:xfrm>
                  <a:off x="109" y="1841"/>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 name="T10" fmla="*/ 0 60000 65536"/>
                    <a:gd name="T11" fmla="*/ 0 60000 65536"/>
                    <a:gd name="T12" fmla="*/ 0 60000 65536"/>
                    <a:gd name="T13" fmla="*/ 0 60000 65536"/>
                    <a:gd name="T14" fmla="*/ 0 60000 65536"/>
                    <a:gd name="T15" fmla="*/ 0 w 335"/>
                    <a:gd name="T16" fmla="*/ 0 h 38"/>
                    <a:gd name="T17" fmla="*/ 335 w 335"/>
                    <a:gd name="T18" fmla="*/ 38 h 38"/>
                  </a:gdLst>
                  <a:ahLst/>
                  <a:cxnLst>
                    <a:cxn ang="T10">
                      <a:pos x="T0" y="T1"/>
                    </a:cxn>
                    <a:cxn ang="T11">
                      <a:pos x="T2" y="T3"/>
                    </a:cxn>
                    <a:cxn ang="T12">
                      <a:pos x="T4" y="T5"/>
                    </a:cxn>
                    <a:cxn ang="T13">
                      <a:pos x="T6" y="T7"/>
                    </a:cxn>
                    <a:cxn ang="T14">
                      <a:pos x="T8" y="T9"/>
                    </a:cxn>
                  </a:cxnLst>
                  <a:rect l="T15" t="T16" r="T17" b="T18"/>
                  <a:pathLst>
                    <a:path w="335" h="38">
                      <a:moveTo>
                        <a:pt x="0" y="38"/>
                      </a:moveTo>
                      <a:lnTo>
                        <a:pt x="40" y="0"/>
                      </a:lnTo>
                      <a:lnTo>
                        <a:pt x="296" y="0"/>
                      </a:lnTo>
                      <a:lnTo>
                        <a:pt x="335" y="38"/>
                      </a:lnTo>
                      <a:lnTo>
                        <a:pt x="0" y="38"/>
                      </a:lnTo>
                      <a:close/>
                    </a:path>
                  </a:pathLst>
                </a:custGeom>
                <a:solidFill>
                  <a:srgbClr val="000000"/>
                </a:solidFill>
                <a:ln w="9525">
                  <a:noFill/>
                  <a:round/>
                </a:ln>
              </p:spPr>
              <p:txBody>
                <a:bodyPr/>
                <a:lstStyle/>
                <a:p>
                  <a:endParaRPr lang="zh-CN" altLang="en-US"/>
                </a:p>
              </p:txBody>
            </p:sp>
            <p:sp>
              <p:nvSpPr>
                <p:cNvPr id="72043" name="Freeform 116"/>
                <p:cNvSpPr/>
                <p:nvPr/>
              </p:nvSpPr>
              <p:spPr bwMode="auto">
                <a:xfrm>
                  <a:off x="109" y="1841"/>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 name="T10" fmla="*/ 0 60000 65536"/>
                    <a:gd name="T11" fmla="*/ 0 60000 65536"/>
                    <a:gd name="T12" fmla="*/ 0 60000 65536"/>
                    <a:gd name="T13" fmla="*/ 0 60000 65536"/>
                    <a:gd name="T14" fmla="*/ 0 60000 65536"/>
                    <a:gd name="T15" fmla="*/ 0 w 335"/>
                    <a:gd name="T16" fmla="*/ 0 h 38"/>
                    <a:gd name="T17" fmla="*/ 335 w 335"/>
                    <a:gd name="T18" fmla="*/ 38 h 38"/>
                  </a:gdLst>
                  <a:ahLst/>
                  <a:cxnLst>
                    <a:cxn ang="T10">
                      <a:pos x="T0" y="T1"/>
                    </a:cxn>
                    <a:cxn ang="T11">
                      <a:pos x="T2" y="T3"/>
                    </a:cxn>
                    <a:cxn ang="T12">
                      <a:pos x="T4" y="T5"/>
                    </a:cxn>
                    <a:cxn ang="T13">
                      <a:pos x="T6" y="T7"/>
                    </a:cxn>
                    <a:cxn ang="T14">
                      <a:pos x="T8" y="T9"/>
                    </a:cxn>
                  </a:cxnLst>
                  <a:rect l="T15" t="T16" r="T17" b="T18"/>
                  <a:pathLst>
                    <a:path w="335" h="38">
                      <a:moveTo>
                        <a:pt x="0" y="38"/>
                      </a:moveTo>
                      <a:lnTo>
                        <a:pt x="40" y="0"/>
                      </a:lnTo>
                      <a:lnTo>
                        <a:pt x="296" y="0"/>
                      </a:lnTo>
                      <a:lnTo>
                        <a:pt x="335" y="38"/>
                      </a:lnTo>
                      <a:lnTo>
                        <a:pt x="0" y="38"/>
                      </a:lnTo>
                      <a:close/>
                    </a:path>
                  </a:pathLst>
                </a:custGeom>
                <a:solidFill>
                  <a:srgbClr val="000000"/>
                </a:solidFill>
                <a:ln w="9525">
                  <a:noFill/>
                  <a:round/>
                </a:ln>
              </p:spPr>
              <p:txBody>
                <a:bodyPr/>
                <a:lstStyle/>
                <a:p>
                  <a:endParaRPr lang="zh-CN" altLang="en-US"/>
                </a:p>
              </p:txBody>
            </p:sp>
            <p:sp>
              <p:nvSpPr>
                <p:cNvPr id="72044" name="Rectangle 117"/>
                <p:cNvSpPr>
                  <a:spLocks noChangeArrowheads="1"/>
                </p:cNvSpPr>
                <p:nvPr/>
              </p:nvSpPr>
              <p:spPr bwMode="auto">
                <a:xfrm>
                  <a:off x="112" y="1876"/>
                  <a:ext cx="330" cy="15"/>
                </a:xfrm>
                <a:prstGeom prst="rect">
                  <a:avLst/>
                </a:prstGeom>
                <a:solidFill>
                  <a:srgbClr val="000000"/>
                </a:solidFill>
                <a:ln w="9525">
                  <a:noFill/>
                  <a:miter lim="800000"/>
                </a:ln>
              </p:spPr>
              <p:txBody>
                <a:bodyPr/>
                <a:lstStyle/>
                <a:p>
                  <a:endParaRPr lang="zh-CN" altLang="en-US"/>
                </a:p>
              </p:txBody>
            </p:sp>
          </p:grpSp>
        </p:grpSp>
        <p:grpSp>
          <p:nvGrpSpPr>
            <p:cNvPr id="72020" name="Group 118"/>
            <p:cNvGrpSpPr/>
            <p:nvPr/>
          </p:nvGrpSpPr>
          <p:grpSpPr bwMode="auto">
            <a:xfrm>
              <a:off x="101" y="1539"/>
              <a:ext cx="335" cy="346"/>
              <a:chOff x="101" y="1539"/>
              <a:chExt cx="335" cy="346"/>
            </a:xfrm>
          </p:grpSpPr>
          <p:sp>
            <p:nvSpPr>
              <p:cNvPr id="72021" name="Freeform 119"/>
              <p:cNvSpPr/>
              <p:nvPr/>
            </p:nvSpPr>
            <p:spPr bwMode="auto">
              <a:xfrm>
                <a:off x="109" y="1718"/>
                <a:ext cx="316" cy="34"/>
              </a:xfrm>
              <a:custGeom>
                <a:avLst/>
                <a:gdLst>
                  <a:gd name="T0" fmla="*/ 0 w 316"/>
                  <a:gd name="T1" fmla="*/ 34 h 34"/>
                  <a:gd name="T2" fmla="*/ 38 w 316"/>
                  <a:gd name="T3" fmla="*/ 0 h 34"/>
                  <a:gd name="T4" fmla="*/ 279 w 316"/>
                  <a:gd name="T5" fmla="*/ 0 h 34"/>
                  <a:gd name="T6" fmla="*/ 316 w 316"/>
                  <a:gd name="T7" fmla="*/ 34 h 34"/>
                  <a:gd name="T8" fmla="*/ 0 w 316"/>
                  <a:gd name="T9" fmla="*/ 34 h 34"/>
                  <a:gd name="T10" fmla="*/ 0 60000 65536"/>
                  <a:gd name="T11" fmla="*/ 0 60000 65536"/>
                  <a:gd name="T12" fmla="*/ 0 60000 65536"/>
                  <a:gd name="T13" fmla="*/ 0 60000 65536"/>
                  <a:gd name="T14" fmla="*/ 0 60000 65536"/>
                  <a:gd name="T15" fmla="*/ 0 w 316"/>
                  <a:gd name="T16" fmla="*/ 0 h 34"/>
                  <a:gd name="T17" fmla="*/ 316 w 316"/>
                  <a:gd name="T18" fmla="*/ 34 h 34"/>
                </a:gdLst>
                <a:ahLst/>
                <a:cxnLst>
                  <a:cxn ang="T10">
                    <a:pos x="T0" y="T1"/>
                  </a:cxn>
                  <a:cxn ang="T11">
                    <a:pos x="T2" y="T3"/>
                  </a:cxn>
                  <a:cxn ang="T12">
                    <a:pos x="T4" y="T5"/>
                  </a:cxn>
                  <a:cxn ang="T13">
                    <a:pos x="T6" y="T7"/>
                  </a:cxn>
                  <a:cxn ang="T14">
                    <a:pos x="T8" y="T9"/>
                  </a:cxn>
                </a:cxnLst>
                <a:rect l="T15" t="T16" r="T17" b="T18"/>
                <a:pathLst>
                  <a:path w="316" h="34">
                    <a:moveTo>
                      <a:pt x="0" y="34"/>
                    </a:moveTo>
                    <a:lnTo>
                      <a:pt x="38" y="0"/>
                    </a:lnTo>
                    <a:lnTo>
                      <a:pt x="279" y="0"/>
                    </a:lnTo>
                    <a:lnTo>
                      <a:pt x="316" y="34"/>
                    </a:lnTo>
                    <a:lnTo>
                      <a:pt x="0" y="34"/>
                    </a:lnTo>
                    <a:close/>
                  </a:path>
                </a:pathLst>
              </a:custGeom>
              <a:solidFill>
                <a:srgbClr val="C9C9B6"/>
              </a:solidFill>
              <a:ln w="9525">
                <a:noFill/>
                <a:round/>
              </a:ln>
            </p:spPr>
            <p:txBody>
              <a:bodyPr/>
              <a:lstStyle/>
              <a:p>
                <a:endParaRPr lang="zh-CN" altLang="en-US"/>
              </a:p>
            </p:txBody>
          </p:sp>
          <p:sp>
            <p:nvSpPr>
              <p:cNvPr id="72022" name="Freeform 120"/>
              <p:cNvSpPr/>
              <p:nvPr/>
            </p:nvSpPr>
            <p:spPr bwMode="auto">
              <a:xfrm>
                <a:off x="109" y="1718"/>
                <a:ext cx="316" cy="34"/>
              </a:xfrm>
              <a:custGeom>
                <a:avLst/>
                <a:gdLst>
                  <a:gd name="T0" fmla="*/ 0 w 316"/>
                  <a:gd name="T1" fmla="*/ 34 h 34"/>
                  <a:gd name="T2" fmla="*/ 38 w 316"/>
                  <a:gd name="T3" fmla="*/ 0 h 34"/>
                  <a:gd name="T4" fmla="*/ 279 w 316"/>
                  <a:gd name="T5" fmla="*/ 0 h 34"/>
                  <a:gd name="T6" fmla="*/ 316 w 316"/>
                  <a:gd name="T7" fmla="*/ 34 h 34"/>
                  <a:gd name="T8" fmla="*/ 0 w 316"/>
                  <a:gd name="T9" fmla="*/ 34 h 34"/>
                  <a:gd name="T10" fmla="*/ 0 60000 65536"/>
                  <a:gd name="T11" fmla="*/ 0 60000 65536"/>
                  <a:gd name="T12" fmla="*/ 0 60000 65536"/>
                  <a:gd name="T13" fmla="*/ 0 60000 65536"/>
                  <a:gd name="T14" fmla="*/ 0 60000 65536"/>
                  <a:gd name="T15" fmla="*/ 0 w 316"/>
                  <a:gd name="T16" fmla="*/ 0 h 34"/>
                  <a:gd name="T17" fmla="*/ 316 w 316"/>
                  <a:gd name="T18" fmla="*/ 34 h 34"/>
                </a:gdLst>
                <a:ahLst/>
                <a:cxnLst>
                  <a:cxn ang="T10">
                    <a:pos x="T0" y="T1"/>
                  </a:cxn>
                  <a:cxn ang="T11">
                    <a:pos x="T2" y="T3"/>
                  </a:cxn>
                  <a:cxn ang="T12">
                    <a:pos x="T4" y="T5"/>
                  </a:cxn>
                  <a:cxn ang="T13">
                    <a:pos x="T6" y="T7"/>
                  </a:cxn>
                  <a:cxn ang="T14">
                    <a:pos x="T8" y="T9"/>
                  </a:cxn>
                </a:cxnLst>
                <a:rect l="T15" t="T16" r="T17" b="T18"/>
                <a:pathLst>
                  <a:path w="316" h="34">
                    <a:moveTo>
                      <a:pt x="0" y="34"/>
                    </a:moveTo>
                    <a:lnTo>
                      <a:pt x="38" y="0"/>
                    </a:lnTo>
                    <a:lnTo>
                      <a:pt x="279" y="0"/>
                    </a:lnTo>
                    <a:lnTo>
                      <a:pt x="316" y="34"/>
                    </a:lnTo>
                    <a:lnTo>
                      <a:pt x="0" y="34"/>
                    </a:lnTo>
                    <a:close/>
                  </a:path>
                </a:pathLst>
              </a:custGeom>
              <a:solidFill>
                <a:srgbClr val="C9C9B6"/>
              </a:solidFill>
              <a:ln w="9525">
                <a:noFill/>
                <a:round/>
              </a:ln>
            </p:spPr>
            <p:txBody>
              <a:bodyPr/>
              <a:lstStyle/>
              <a:p>
                <a:endParaRPr lang="zh-CN" altLang="en-US"/>
              </a:p>
            </p:txBody>
          </p:sp>
          <p:sp>
            <p:nvSpPr>
              <p:cNvPr id="72023" name="Freeform 121"/>
              <p:cNvSpPr/>
              <p:nvPr/>
            </p:nvSpPr>
            <p:spPr bwMode="auto">
              <a:xfrm>
                <a:off x="157" y="1539"/>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 name="T10" fmla="*/ 0 60000 65536"/>
                  <a:gd name="T11" fmla="*/ 0 60000 65536"/>
                  <a:gd name="T12" fmla="*/ 0 60000 65536"/>
                  <a:gd name="T13" fmla="*/ 0 60000 65536"/>
                  <a:gd name="T14" fmla="*/ 0 60000 65536"/>
                  <a:gd name="T15" fmla="*/ 0 w 223"/>
                  <a:gd name="T16" fmla="*/ 0 h 23"/>
                  <a:gd name="T17" fmla="*/ 223 w 223"/>
                  <a:gd name="T18" fmla="*/ 23 h 23"/>
                </a:gdLst>
                <a:ahLst/>
                <a:cxnLst>
                  <a:cxn ang="T10">
                    <a:pos x="T0" y="T1"/>
                  </a:cxn>
                  <a:cxn ang="T11">
                    <a:pos x="T2" y="T3"/>
                  </a:cxn>
                  <a:cxn ang="T12">
                    <a:pos x="T4" y="T5"/>
                  </a:cxn>
                  <a:cxn ang="T13">
                    <a:pos x="T6" y="T7"/>
                  </a:cxn>
                  <a:cxn ang="T14">
                    <a:pos x="T8" y="T9"/>
                  </a:cxn>
                </a:cxnLst>
                <a:rect l="T15" t="T16" r="T17" b="T18"/>
                <a:pathLst>
                  <a:path w="223" h="23">
                    <a:moveTo>
                      <a:pt x="0" y="23"/>
                    </a:moveTo>
                    <a:lnTo>
                      <a:pt x="27" y="0"/>
                    </a:lnTo>
                    <a:lnTo>
                      <a:pt x="196" y="0"/>
                    </a:lnTo>
                    <a:lnTo>
                      <a:pt x="223" y="23"/>
                    </a:lnTo>
                    <a:lnTo>
                      <a:pt x="0" y="23"/>
                    </a:lnTo>
                    <a:close/>
                  </a:path>
                </a:pathLst>
              </a:custGeom>
              <a:solidFill>
                <a:srgbClr val="C9C9B6"/>
              </a:solidFill>
              <a:ln w="9525">
                <a:noFill/>
                <a:round/>
              </a:ln>
            </p:spPr>
            <p:txBody>
              <a:bodyPr/>
              <a:lstStyle/>
              <a:p>
                <a:endParaRPr lang="zh-CN" altLang="en-US"/>
              </a:p>
            </p:txBody>
          </p:sp>
          <p:sp>
            <p:nvSpPr>
              <p:cNvPr id="72024" name="Freeform 122"/>
              <p:cNvSpPr/>
              <p:nvPr/>
            </p:nvSpPr>
            <p:spPr bwMode="auto">
              <a:xfrm>
                <a:off x="157" y="1539"/>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 name="T10" fmla="*/ 0 60000 65536"/>
                  <a:gd name="T11" fmla="*/ 0 60000 65536"/>
                  <a:gd name="T12" fmla="*/ 0 60000 65536"/>
                  <a:gd name="T13" fmla="*/ 0 60000 65536"/>
                  <a:gd name="T14" fmla="*/ 0 60000 65536"/>
                  <a:gd name="T15" fmla="*/ 0 w 223"/>
                  <a:gd name="T16" fmla="*/ 0 h 23"/>
                  <a:gd name="T17" fmla="*/ 223 w 223"/>
                  <a:gd name="T18" fmla="*/ 23 h 23"/>
                </a:gdLst>
                <a:ahLst/>
                <a:cxnLst>
                  <a:cxn ang="T10">
                    <a:pos x="T0" y="T1"/>
                  </a:cxn>
                  <a:cxn ang="T11">
                    <a:pos x="T2" y="T3"/>
                  </a:cxn>
                  <a:cxn ang="T12">
                    <a:pos x="T4" y="T5"/>
                  </a:cxn>
                  <a:cxn ang="T13">
                    <a:pos x="T6" y="T7"/>
                  </a:cxn>
                  <a:cxn ang="T14">
                    <a:pos x="T8" y="T9"/>
                  </a:cxn>
                </a:cxnLst>
                <a:rect l="T15" t="T16" r="T17" b="T18"/>
                <a:pathLst>
                  <a:path w="223" h="23">
                    <a:moveTo>
                      <a:pt x="0" y="23"/>
                    </a:moveTo>
                    <a:lnTo>
                      <a:pt x="27" y="0"/>
                    </a:lnTo>
                    <a:lnTo>
                      <a:pt x="196" y="0"/>
                    </a:lnTo>
                    <a:lnTo>
                      <a:pt x="223" y="23"/>
                    </a:lnTo>
                    <a:lnTo>
                      <a:pt x="0" y="23"/>
                    </a:lnTo>
                    <a:close/>
                  </a:path>
                </a:pathLst>
              </a:custGeom>
              <a:solidFill>
                <a:srgbClr val="C9C9B6"/>
              </a:solidFill>
              <a:ln w="9525">
                <a:noFill/>
                <a:round/>
              </a:ln>
            </p:spPr>
            <p:txBody>
              <a:bodyPr/>
              <a:lstStyle/>
              <a:p>
                <a:endParaRPr lang="zh-CN" altLang="en-US"/>
              </a:p>
            </p:txBody>
          </p:sp>
          <p:sp>
            <p:nvSpPr>
              <p:cNvPr id="72025" name="Rectangle 123"/>
              <p:cNvSpPr>
                <a:spLocks noChangeArrowheads="1"/>
              </p:cNvSpPr>
              <p:nvPr/>
            </p:nvSpPr>
            <p:spPr bwMode="auto">
              <a:xfrm>
                <a:off x="157" y="1562"/>
                <a:ext cx="223" cy="175"/>
              </a:xfrm>
              <a:prstGeom prst="rect">
                <a:avLst/>
              </a:prstGeom>
              <a:solidFill>
                <a:srgbClr val="B7B79D"/>
              </a:solidFill>
              <a:ln w="9525">
                <a:noFill/>
                <a:miter lim="800000"/>
              </a:ln>
            </p:spPr>
            <p:txBody>
              <a:bodyPr/>
              <a:lstStyle/>
              <a:p>
                <a:endParaRPr lang="zh-CN" altLang="en-US"/>
              </a:p>
            </p:txBody>
          </p:sp>
          <p:sp>
            <p:nvSpPr>
              <p:cNvPr id="72026" name="Rectangle 124"/>
              <p:cNvSpPr>
                <a:spLocks noChangeArrowheads="1"/>
              </p:cNvSpPr>
              <p:nvPr/>
            </p:nvSpPr>
            <p:spPr bwMode="auto">
              <a:xfrm>
                <a:off x="112" y="1750"/>
                <a:ext cx="313" cy="78"/>
              </a:xfrm>
              <a:prstGeom prst="rect">
                <a:avLst/>
              </a:prstGeom>
              <a:solidFill>
                <a:srgbClr val="B7B79D"/>
              </a:solidFill>
              <a:ln w="9525">
                <a:noFill/>
                <a:miter lim="800000"/>
              </a:ln>
            </p:spPr>
            <p:txBody>
              <a:bodyPr/>
              <a:lstStyle/>
              <a:p>
                <a:endParaRPr lang="zh-CN" altLang="en-US"/>
              </a:p>
            </p:txBody>
          </p:sp>
          <p:sp>
            <p:nvSpPr>
              <p:cNvPr id="72027" name="Rectangle 125"/>
              <p:cNvSpPr>
                <a:spLocks noChangeArrowheads="1"/>
              </p:cNvSpPr>
              <p:nvPr/>
            </p:nvSpPr>
            <p:spPr bwMode="auto">
              <a:xfrm>
                <a:off x="178" y="1583"/>
                <a:ext cx="181" cy="135"/>
              </a:xfrm>
              <a:prstGeom prst="rect">
                <a:avLst/>
              </a:prstGeom>
              <a:solidFill>
                <a:srgbClr val="FFFFFF"/>
              </a:solidFill>
              <a:ln w="9525">
                <a:noFill/>
                <a:miter lim="800000"/>
              </a:ln>
            </p:spPr>
            <p:txBody>
              <a:bodyPr/>
              <a:lstStyle/>
              <a:p>
                <a:endParaRPr lang="zh-CN" altLang="en-US"/>
              </a:p>
            </p:txBody>
          </p:sp>
          <p:sp>
            <p:nvSpPr>
              <p:cNvPr id="72028" name="Line 126"/>
              <p:cNvSpPr>
                <a:spLocks noChangeShapeType="1"/>
              </p:cNvSpPr>
              <p:nvPr/>
            </p:nvSpPr>
            <p:spPr bwMode="auto">
              <a:xfrm flipH="1">
                <a:off x="326" y="1779"/>
                <a:ext cx="75" cy="1"/>
              </a:xfrm>
              <a:prstGeom prst="line">
                <a:avLst/>
              </a:prstGeom>
              <a:noFill/>
              <a:ln w="9525">
                <a:solidFill>
                  <a:srgbClr val="000000"/>
                </a:solidFill>
                <a:round/>
              </a:ln>
            </p:spPr>
            <p:txBody>
              <a:bodyPr/>
              <a:lstStyle/>
              <a:p>
                <a:endParaRPr lang="zh-CN" altLang="en-US"/>
              </a:p>
            </p:txBody>
          </p:sp>
          <p:grpSp>
            <p:nvGrpSpPr>
              <p:cNvPr id="72029" name="Group 127"/>
              <p:cNvGrpSpPr/>
              <p:nvPr/>
            </p:nvGrpSpPr>
            <p:grpSpPr bwMode="auto">
              <a:xfrm>
                <a:off x="101" y="1834"/>
                <a:ext cx="335" cy="51"/>
                <a:chOff x="101" y="1834"/>
                <a:chExt cx="335" cy="51"/>
              </a:xfrm>
            </p:grpSpPr>
            <p:sp>
              <p:nvSpPr>
                <p:cNvPr id="72030" name="Freeform 128"/>
                <p:cNvSpPr/>
                <p:nvPr/>
              </p:nvSpPr>
              <p:spPr bwMode="auto">
                <a:xfrm>
                  <a:off x="101" y="1834"/>
                  <a:ext cx="335" cy="38"/>
                </a:xfrm>
                <a:custGeom>
                  <a:avLst/>
                  <a:gdLst>
                    <a:gd name="T0" fmla="*/ 0 w 335"/>
                    <a:gd name="T1" fmla="*/ 38 h 38"/>
                    <a:gd name="T2" fmla="*/ 39 w 335"/>
                    <a:gd name="T3" fmla="*/ 0 h 38"/>
                    <a:gd name="T4" fmla="*/ 295 w 335"/>
                    <a:gd name="T5" fmla="*/ 0 h 38"/>
                    <a:gd name="T6" fmla="*/ 335 w 335"/>
                    <a:gd name="T7" fmla="*/ 38 h 38"/>
                    <a:gd name="T8" fmla="*/ 0 w 335"/>
                    <a:gd name="T9" fmla="*/ 38 h 38"/>
                    <a:gd name="T10" fmla="*/ 0 60000 65536"/>
                    <a:gd name="T11" fmla="*/ 0 60000 65536"/>
                    <a:gd name="T12" fmla="*/ 0 60000 65536"/>
                    <a:gd name="T13" fmla="*/ 0 60000 65536"/>
                    <a:gd name="T14" fmla="*/ 0 60000 65536"/>
                    <a:gd name="T15" fmla="*/ 0 w 335"/>
                    <a:gd name="T16" fmla="*/ 0 h 38"/>
                    <a:gd name="T17" fmla="*/ 335 w 335"/>
                    <a:gd name="T18" fmla="*/ 38 h 38"/>
                  </a:gdLst>
                  <a:ahLst/>
                  <a:cxnLst>
                    <a:cxn ang="T10">
                      <a:pos x="T0" y="T1"/>
                    </a:cxn>
                    <a:cxn ang="T11">
                      <a:pos x="T2" y="T3"/>
                    </a:cxn>
                    <a:cxn ang="T12">
                      <a:pos x="T4" y="T5"/>
                    </a:cxn>
                    <a:cxn ang="T13">
                      <a:pos x="T6" y="T7"/>
                    </a:cxn>
                    <a:cxn ang="T14">
                      <a:pos x="T8" y="T9"/>
                    </a:cxn>
                  </a:cxnLst>
                  <a:rect l="T15" t="T16" r="T17" b="T18"/>
                  <a:pathLst>
                    <a:path w="335" h="38">
                      <a:moveTo>
                        <a:pt x="0" y="38"/>
                      </a:moveTo>
                      <a:lnTo>
                        <a:pt x="39" y="0"/>
                      </a:lnTo>
                      <a:lnTo>
                        <a:pt x="295" y="0"/>
                      </a:lnTo>
                      <a:lnTo>
                        <a:pt x="335" y="38"/>
                      </a:lnTo>
                      <a:lnTo>
                        <a:pt x="0" y="38"/>
                      </a:lnTo>
                      <a:close/>
                    </a:path>
                  </a:pathLst>
                </a:custGeom>
                <a:solidFill>
                  <a:srgbClr val="C9C9B6"/>
                </a:solidFill>
                <a:ln w="9525">
                  <a:noFill/>
                  <a:round/>
                </a:ln>
              </p:spPr>
              <p:txBody>
                <a:bodyPr/>
                <a:lstStyle/>
                <a:p>
                  <a:endParaRPr lang="zh-CN" altLang="en-US"/>
                </a:p>
              </p:txBody>
            </p:sp>
            <p:sp>
              <p:nvSpPr>
                <p:cNvPr id="72031" name="Freeform 129"/>
                <p:cNvSpPr/>
                <p:nvPr/>
              </p:nvSpPr>
              <p:spPr bwMode="auto">
                <a:xfrm>
                  <a:off x="101" y="1834"/>
                  <a:ext cx="335" cy="38"/>
                </a:xfrm>
                <a:custGeom>
                  <a:avLst/>
                  <a:gdLst>
                    <a:gd name="T0" fmla="*/ 0 w 335"/>
                    <a:gd name="T1" fmla="*/ 38 h 38"/>
                    <a:gd name="T2" fmla="*/ 39 w 335"/>
                    <a:gd name="T3" fmla="*/ 0 h 38"/>
                    <a:gd name="T4" fmla="*/ 295 w 335"/>
                    <a:gd name="T5" fmla="*/ 0 h 38"/>
                    <a:gd name="T6" fmla="*/ 335 w 335"/>
                    <a:gd name="T7" fmla="*/ 38 h 38"/>
                    <a:gd name="T8" fmla="*/ 0 w 335"/>
                    <a:gd name="T9" fmla="*/ 38 h 38"/>
                    <a:gd name="T10" fmla="*/ 0 60000 65536"/>
                    <a:gd name="T11" fmla="*/ 0 60000 65536"/>
                    <a:gd name="T12" fmla="*/ 0 60000 65536"/>
                    <a:gd name="T13" fmla="*/ 0 60000 65536"/>
                    <a:gd name="T14" fmla="*/ 0 60000 65536"/>
                    <a:gd name="T15" fmla="*/ 0 w 335"/>
                    <a:gd name="T16" fmla="*/ 0 h 38"/>
                    <a:gd name="T17" fmla="*/ 335 w 335"/>
                    <a:gd name="T18" fmla="*/ 38 h 38"/>
                  </a:gdLst>
                  <a:ahLst/>
                  <a:cxnLst>
                    <a:cxn ang="T10">
                      <a:pos x="T0" y="T1"/>
                    </a:cxn>
                    <a:cxn ang="T11">
                      <a:pos x="T2" y="T3"/>
                    </a:cxn>
                    <a:cxn ang="T12">
                      <a:pos x="T4" y="T5"/>
                    </a:cxn>
                    <a:cxn ang="T13">
                      <a:pos x="T6" y="T7"/>
                    </a:cxn>
                    <a:cxn ang="T14">
                      <a:pos x="T8" y="T9"/>
                    </a:cxn>
                  </a:cxnLst>
                  <a:rect l="T15" t="T16" r="T17" b="T18"/>
                  <a:pathLst>
                    <a:path w="335" h="38">
                      <a:moveTo>
                        <a:pt x="0" y="38"/>
                      </a:moveTo>
                      <a:lnTo>
                        <a:pt x="39" y="0"/>
                      </a:lnTo>
                      <a:lnTo>
                        <a:pt x="295" y="0"/>
                      </a:lnTo>
                      <a:lnTo>
                        <a:pt x="335" y="38"/>
                      </a:lnTo>
                      <a:lnTo>
                        <a:pt x="0" y="38"/>
                      </a:lnTo>
                      <a:close/>
                    </a:path>
                  </a:pathLst>
                </a:custGeom>
                <a:solidFill>
                  <a:srgbClr val="C9C9B6"/>
                </a:solidFill>
                <a:ln w="9525">
                  <a:noFill/>
                  <a:round/>
                </a:ln>
              </p:spPr>
              <p:txBody>
                <a:bodyPr/>
                <a:lstStyle/>
                <a:p>
                  <a:endParaRPr lang="zh-CN" altLang="en-US"/>
                </a:p>
              </p:txBody>
            </p:sp>
            <p:sp>
              <p:nvSpPr>
                <p:cNvPr id="72032" name="Rectangle 130"/>
                <p:cNvSpPr>
                  <a:spLocks noChangeArrowheads="1"/>
                </p:cNvSpPr>
                <p:nvPr/>
              </p:nvSpPr>
              <p:spPr bwMode="auto">
                <a:xfrm>
                  <a:off x="103" y="1870"/>
                  <a:ext cx="331" cy="15"/>
                </a:xfrm>
                <a:prstGeom prst="rect">
                  <a:avLst/>
                </a:prstGeom>
                <a:solidFill>
                  <a:srgbClr val="BAB79D"/>
                </a:solidFill>
                <a:ln w="9525">
                  <a:noFill/>
                  <a:miter lim="800000"/>
                </a:ln>
              </p:spPr>
              <p:txBody>
                <a:bodyPr/>
                <a:lstStyle/>
                <a:p>
                  <a:endParaRPr lang="zh-CN" altLang="en-US"/>
                </a:p>
              </p:txBody>
            </p:sp>
          </p:grpSp>
        </p:grpSp>
      </p:grpSp>
      <p:grpSp>
        <p:nvGrpSpPr>
          <p:cNvPr id="71707" name="Group 131"/>
          <p:cNvGrpSpPr/>
          <p:nvPr/>
        </p:nvGrpSpPr>
        <p:grpSpPr bwMode="auto">
          <a:xfrm>
            <a:off x="8158163" y="3657600"/>
            <a:ext cx="506412" cy="514350"/>
            <a:chOff x="5237" y="2322"/>
            <a:chExt cx="343" cy="352"/>
          </a:xfrm>
        </p:grpSpPr>
        <p:grpSp>
          <p:nvGrpSpPr>
            <p:cNvPr id="71993" name="Group 132"/>
            <p:cNvGrpSpPr/>
            <p:nvPr/>
          </p:nvGrpSpPr>
          <p:grpSpPr bwMode="auto">
            <a:xfrm>
              <a:off x="5245" y="2328"/>
              <a:ext cx="335" cy="346"/>
              <a:chOff x="5245" y="2328"/>
              <a:chExt cx="335" cy="346"/>
            </a:xfrm>
          </p:grpSpPr>
          <p:sp>
            <p:nvSpPr>
              <p:cNvPr id="72007" name="Freeform 133"/>
              <p:cNvSpPr/>
              <p:nvPr/>
            </p:nvSpPr>
            <p:spPr bwMode="auto">
              <a:xfrm>
                <a:off x="5254" y="2508"/>
                <a:ext cx="316" cy="33"/>
              </a:xfrm>
              <a:custGeom>
                <a:avLst/>
                <a:gdLst>
                  <a:gd name="T0" fmla="*/ 0 w 316"/>
                  <a:gd name="T1" fmla="*/ 33 h 33"/>
                  <a:gd name="T2" fmla="*/ 37 w 316"/>
                  <a:gd name="T3" fmla="*/ 0 h 33"/>
                  <a:gd name="T4" fmla="*/ 278 w 316"/>
                  <a:gd name="T5" fmla="*/ 0 h 33"/>
                  <a:gd name="T6" fmla="*/ 316 w 316"/>
                  <a:gd name="T7" fmla="*/ 33 h 33"/>
                  <a:gd name="T8" fmla="*/ 0 w 316"/>
                  <a:gd name="T9" fmla="*/ 33 h 33"/>
                  <a:gd name="T10" fmla="*/ 0 60000 65536"/>
                  <a:gd name="T11" fmla="*/ 0 60000 65536"/>
                  <a:gd name="T12" fmla="*/ 0 60000 65536"/>
                  <a:gd name="T13" fmla="*/ 0 60000 65536"/>
                  <a:gd name="T14" fmla="*/ 0 60000 65536"/>
                  <a:gd name="T15" fmla="*/ 0 w 316"/>
                  <a:gd name="T16" fmla="*/ 0 h 33"/>
                  <a:gd name="T17" fmla="*/ 316 w 316"/>
                  <a:gd name="T18" fmla="*/ 33 h 33"/>
                </a:gdLst>
                <a:ahLst/>
                <a:cxnLst>
                  <a:cxn ang="T10">
                    <a:pos x="T0" y="T1"/>
                  </a:cxn>
                  <a:cxn ang="T11">
                    <a:pos x="T2" y="T3"/>
                  </a:cxn>
                  <a:cxn ang="T12">
                    <a:pos x="T4" y="T5"/>
                  </a:cxn>
                  <a:cxn ang="T13">
                    <a:pos x="T6" y="T7"/>
                  </a:cxn>
                  <a:cxn ang="T14">
                    <a:pos x="T8" y="T9"/>
                  </a:cxn>
                </a:cxnLst>
                <a:rect l="T15" t="T16" r="T17" b="T18"/>
                <a:pathLst>
                  <a:path w="316" h="33">
                    <a:moveTo>
                      <a:pt x="0" y="33"/>
                    </a:moveTo>
                    <a:lnTo>
                      <a:pt x="37" y="0"/>
                    </a:lnTo>
                    <a:lnTo>
                      <a:pt x="278" y="0"/>
                    </a:lnTo>
                    <a:lnTo>
                      <a:pt x="316" y="33"/>
                    </a:lnTo>
                    <a:lnTo>
                      <a:pt x="0" y="33"/>
                    </a:lnTo>
                    <a:close/>
                  </a:path>
                </a:pathLst>
              </a:custGeom>
              <a:solidFill>
                <a:srgbClr val="000000"/>
              </a:solidFill>
              <a:ln w="9525">
                <a:noFill/>
                <a:round/>
              </a:ln>
            </p:spPr>
            <p:txBody>
              <a:bodyPr/>
              <a:lstStyle/>
              <a:p>
                <a:endParaRPr lang="zh-CN" altLang="en-US"/>
              </a:p>
            </p:txBody>
          </p:sp>
          <p:sp>
            <p:nvSpPr>
              <p:cNvPr id="72008" name="Freeform 134"/>
              <p:cNvSpPr/>
              <p:nvPr/>
            </p:nvSpPr>
            <p:spPr bwMode="auto">
              <a:xfrm>
                <a:off x="5254" y="2508"/>
                <a:ext cx="316" cy="33"/>
              </a:xfrm>
              <a:custGeom>
                <a:avLst/>
                <a:gdLst>
                  <a:gd name="T0" fmla="*/ 0 w 316"/>
                  <a:gd name="T1" fmla="*/ 33 h 33"/>
                  <a:gd name="T2" fmla="*/ 37 w 316"/>
                  <a:gd name="T3" fmla="*/ 0 h 33"/>
                  <a:gd name="T4" fmla="*/ 278 w 316"/>
                  <a:gd name="T5" fmla="*/ 0 h 33"/>
                  <a:gd name="T6" fmla="*/ 316 w 316"/>
                  <a:gd name="T7" fmla="*/ 33 h 33"/>
                  <a:gd name="T8" fmla="*/ 0 w 316"/>
                  <a:gd name="T9" fmla="*/ 33 h 33"/>
                  <a:gd name="T10" fmla="*/ 0 60000 65536"/>
                  <a:gd name="T11" fmla="*/ 0 60000 65536"/>
                  <a:gd name="T12" fmla="*/ 0 60000 65536"/>
                  <a:gd name="T13" fmla="*/ 0 60000 65536"/>
                  <a:gd name="T14" fmla="*/ 0 60000 65536"/>
                  <a:gd name="T15" fmla="*/ 0 w 316"/>
                  <a:gd name="T16" fmla="*/ 0 h 33"/>
                  <a:gd name="T17" fmla="*/ 316 w 316"/>
                  <a:gd name="T18" fmla="*/ 33 h 33"/>
                </a:gdLst>
                <a:ahLst/>
                <a:cxnLst>
                  <a:cxn ang="T10">
                    <a:pos x="T0" y="T1"/>
                  </a:cxn>
                  <a:cxn ang="T11">
                    <a:pos x="T2" y="T3"/>
                  </a:cxn>
                  <a:cxn ang="T12">
                    <a:pos x="T4" y="T5"/>
                  </a:cxn>
                  <a:cxn ang="T13">
                    <a:pos x="T6" y="T7"/>
                  </a:cxn>
                  <a:cxn ang="T14">
                    <a:pos x="T8" y="T9"/>
                  </a:cxn>
                </a:cxnLst>
                <a:rect l="T15" t="T16" r="T17" b="T18"/>
                <a:pathLst>
                  <a:path w="316" h="33">
                    <a:moveTo>
                      <a:pt x="0" y="33"/>
                    </a:moveTo>
                    <a:lnTo>
                      <a:pt x="37" y="0"/>
                    </a:lnTo>
                    <a:lnTo>
                      <a:pt x="278" y="0"/>
                    </a:lnTo>
                    <a:lnTo>
                      <a:pt x="316" y="33"/>
                    </a:lnTo>
                    <a:lnTo>
                      <a:pt x="0" y="33"/>
                    </a:lnTo>
                    <a:close/>
                  </a:path>
                </a:pathLst>
              </a:custGeom>
              <a:solidFill>
                <a:srgbClr val="000000"/>
              </a:solidFill>
              <a:ln w="9525">
                <a:noFill/>
                <a:round/>
              </a:ln>
            </p:spPr>
            <p:txBody>
              <a:bodyPr/>
              <a:lstStyle/>
              <a:p>
                <a:endParaRPr lang="zh-CN" altLang="en-US"/>
              </a:p>
            </p:txBody>
          </p:sp>
          <p:sp>
            <p:nvSpPr>
              <p:cNvPr id="72009" name="Freeform 135"/>
              <p:cNvSpPr/>
              <p:nvPr/>
            </p:nvSpPr>
            <p:spPr bwMode="auto">
              <a:xfrm>
                <a:off x="5301" y="2328"/>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 name="T10" fmla="*/ 0 60000 65536"/>
                  <a:gd name="T11" fmla="*/ 0 60000 65536"/>
                  <a:gd name="T12" fmla="*/ 0 60000 65536"/>
                  <a:gd name="T13" fmla="*/ 0 60000 65536"/>
                  <a:gd name="T14" fmla="*/ 0 60000 65536"/>
                  <a:gd name="T15" fmla="*/ 0 w 223"/>
                  <a:gd name="T16" fmla="*/ 0 h 23"/>
                  <a:gd name="T17" fmla="*/ 223 w 223"/>
                  <a:gd name="T18" fmla="*/ 23 h 23"/>
                </a:gdLst>
                <a:ahLst/>
                <a:cxnLst>
                  <a:cxn ang="T10">
                    <a:pos x="T0" y="T1"/>
                  </a:cxn>
                  <a:cxn ang="T11">
                    <a:pos x="T2" y="T3"/>
                  </a:cxn>
                  <a:cxn ang="T12">
                    <a:pos x="T4" y="T5"/>
                  </a:cxn>
                  <a:cxn ang="T13">
                    <a:pos x="T6" y="T7"/>
                  </a:cxn>
                  <a:cxn ang="T14">
                    <a:pos x="T8" y="T9"/>
                  </a:cxn>
                </a:cxnLst>
                <a:rect l="T15" t="T16" r="T17" b="T18"/>
                <a:pathLst>
                  <a:path w="223" h="23">
                    <a:moveTo>
                      <a:pt x="0" y="23"/>
                    </a:moveTo>
                    <a:lnTo>
                      <a:pt x="27" y="0"/>
                    </a:lnTo>
                    <a:lnTo>
                      <a:pt x="196" y="0"/>
                    </a:lnTo>
                    <a:lnTo>
                      <a:pt x="223" y="23"/>
                    </a:lnTo>
                    <a:lnTo>
                      <a:pt x="0" y="23"/>
                    </a:lnTo>
                    <a:close/>
                  </a:path>
                </a:pathLst>
              </a:custGeom>
              <a:solidFill>
                <a:srgbClr val="000000"/>
              </a:solidFill>
              <a:ln w="9525">
                <a:noFill/>
                <a:round/>
              </a:ln>
            </p:spPr>
            <p:txBody>
              <a:bodyPr/>
              <a:lstStyle/>
              <a:p>
                <a:endParaRPr lang="zh-CN" altLang="en-US"/>
              </a:p>
            </p:txBody>
          </p:sp>
          <p:sp>
            <p:nvSpPr>
              <p:cNvPr id="72010" name="Freeform 136"/>
              <p:cNvSpPr/>
              <p:nvPr/>
            </p:nvSpPr>
            <p:spPr bwMode="auto">
              <a:xfrm>
                <a:off x="5301" y="2328"/>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 name="T10" fmla="*/ 0 60000 65536"/>
                  <a:gd name="T11" fmla="*/ 0 60000 65536"/>
                  <a:gd name="T12" fmla="*/ 0 60000 65536"/>
                  <a:gd name="T13" fmla="*/ 0 60000 65536"/>
                  <a:gd name="T14" fmla="*/ 0 60000 65536"/>
                  <a:gd name="T15" fmla="*/ 0 w 223"/>
                  <a:gd name="T16" fmla="*/ 0 h 23"/>
                  <a:gd name="T17" fmla="*/ 223 w 223"/>
                  <a:gd name="T18" fmla="*/ 23 h 23"/>
                </a:gdLst>
                <a:ahLst/>
                <a:cxnLst>
                  <a:cxn ang="T10">
                    <a:pos x="T0" y="T1"/>
                  </a:cxn>
                  <a:cxn ang="T11">
                    <a:pos x="T2" y="T3"/>
                  </a:cxn>
                  <a:cxn ang="T12">
                    <a:pos x="T4" y="T5"/>
                  </a:cxn>
                  <a:cxn ang="T13">
                    <a:pos x="T6" y="T7"/>
                  </a:cxn>
                  <a:cxn ang="T14">
                    <a:pos x="T8" y="T9"/>
                  </a:cxn>
                </a:cxnLst>
                <a:rect l="T15" t="T16" r="T17" b="T18"/>
                <a:pathLst>
                  <a:path w="223" h="23">
                    <a:moveTo>
                      <a:pt x="0" y="23"/>
                    </a:moveTo>
                    <a:lnTo>
                      <a:pt x="27" y="0"/>
                    </a:lnTo>
                    <a:lnTo>
                      <a:pt x="196" y="0"/>
                    </a:lnTo>
                    <a:lnTo>
                      <a:pt x="223" y="23"/>
                    </a:lnTo>
                    <a:lnTo>
                      <a:pt x="0" y="23"/>
                    </a:lnTo>
                    <a:close/>
                  </a:path>
                </a:pathLst>
              </a:custGeom>
              <a:solidFill>
                <a:srgbClr val="000000"/>
              </a:solidFill>
              <a:ln w="9525">
                <a:noFill/>
                <a:round/>
              </a:ln>
            </p:spPr>
            <p:txBody>
              <a:bodyPr/>
              <a:lstStyle/>
              <a:p>
                <a:endParaRPr lang="zh-CN" altLang="en-US"/>
              </a:p>
            </p:txBody>
          </p:sp>
          <p:sp>
            <p:nvSpPr>
              <p:cNvPr id="72011" name="Rectangle 137"/>
              <p:cNvSpPr>
                <a:spLocks noChangeArrowheads="1"/>
              </p:cNvSpPr>
              <p:nvPr/>
            </p:nvSpPr>
            <p:spPr bwMode="auto">
              <a:xfrm>
                <a:off x="5301" y="2351"/>
                <a:ext cx="223" cy="176"/>
              </a:xfrm>
              <a:prstGeom prst="rect">
                <a:avLst/>
              </a:prstGeom>
              <a:solidFill>
                <a:srgbClr val="000000"/>
              </a:solidFill>
              <a:ln w="9525">
                <a:noFill/>
                <a:miter lim="800000"/>
              </a:ln>
            </p:spPr>
            <p:txBody>
              <a:bodyPr/>
              <a:lstStyle/>
              <a:p>
                <a:endParaRPr lang="zh-CN" altLang="en-US"/>
              </a:p>
            </p:txBody>
          </p:sp>
          <p:sp>
            <p:nvSpPr>
              <p:cNvPr id="72012" name="Rectangle 138"/>
              <p:cNvSpPr>
                <a:spLocks noChangeArrowheads="1"/>
              </p:cNvSpPr>
              <p:nvPr/>
            </p:nvSpPr>
            <p:spPr bwMode="auto">
              <a:xfrm>
                <a:off x="5256" y="2539"/>
                <a:ext cx="314" cy="78"/>
              </a:xfrm>
              <a:prstGeom prst="rect">
                <a:avLst/>
              </a:prstGeom>
              <a:solidFill>
                <a:srgbClr val="000000"/>
              </a:solidFill>
              <a:ln w="9525">
                <a:noFill/>
                <a:miter lim="800000"/>
              </a:ln>
            </p:spPr>
            <p:txBody>
              <a:bodyPr/>
              <a:lstStyle/>
              <a:p>
                <a:endParaRPr lang="zh-CN" altLang="en-US"/>
              </a:p>
            </p:txBody>
          </p:sp>
          <p:sp>
            <p:nvSpPr>
              <p:cNvPr id="72013" name="Rectangle 139"/>
              <p:cNvSpPr>
                <a:spLocks noChangeArrowheads="1"/>
              </p:cNvSpPr>
              <p:nvPr/>
            </p:nvSpPr>
            <p:spPr bwMode="auto">
              <a:xfrm>
                <a:off x="5322" y="2373"/>
                <a:ext cx="181" cy="135"/>
              </a:xfrm>
              <a:prstGeom prst="rect">
                <a:avLst/>
              </a:prstGeom>
              <a:solidFill>
                <a:srgbClr val="000000"/>
              </a:solidFill>
              <a:ln w="9525">
                <a:noFill/>
                <a:miter lim="800000"/>
              </a:ln>
            </p:spPr>
            <p:txBody>
              <a:bodyPr/>
              <a:lstStyle/>
              <a:p>
                <a:endParaRPr lang="zh-CN" altLang="en-US"/>
              </a:p>
            </p:txBody>
          </p:sp>
          <p:sp>
            <p:nvSpPr>
              <p:cNvPr id="72014" name="Line 140"/>
              <p:cNvSpPr>
                <a:spLocks noChangeShapeType="1"/>
              </p:cNvSpPr>
              <p:nvPr/>
            </p:nvSpPr>
            <p:spPr bwMode="auto">
              <a:xfrm flipH="1">
                <a:off x="5470" y="2569"/>
                <a:ext cx="75" cy="1"/>
              </a:xfrm>
              <a:prstGeom prst="line">
                <a:avLst/>
              </a:prstGeom>
              <a:noFill/>
              <a:ln w="9525">
                <a:solidFill>
                  <a:srgbClr val="000000"/>
                </a:solidFill>
                <a:round/>
              </a:ln>
            </p:spPr>
            <p:txBody>
              <a:bodyPr/>
              <a:lstStyle/>
              <a:p>
                <a:endParaRPr lang="zh-CN" altLang="en-US"/>
              </a:p>
            </p:txBody>
          </p:sp>
          <p:grpSp>
            <p:nvGrpSpPr>
              <p:cNvPr id="72015" name="Group 141"/>
              <p:cNvGrpSpPr/>
              <p:nvPr/>
            </p:nvGrpSpPr>
            <p:grpSpPr bwMode="auto">
              <a:xfrm>
                <a:off x="5245" y="2624"/>
                <a:ext cx="335" cy="50"/>
                <a:chOff x="5245" y="2624"/>
                <a:chExt cx="335" cy="50"/>
              </a:xfrm>
            </p:grpSpPr>
            <p:sp>
              <p:nvSpPr>
                <p:cNvPr id="72016" name="Freeform 142"/>
                <p:cNvSpPr/>
                <p:nvPr/>
              </p:nvSpPr>
              <p:spPr bwMode="auto">
                <a:xfrm>
                  <a:off x="5245" y="2624"/>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 name="T10" fmla="*/ 0 60000 65536"/>
                    <a:gd name="T11" fmla="*/ 0 60000 65536"/>
                    <a:gd name="T12" fmla="*/ 0 60000 65536"/>
                    <a:gd name="T13" fmla="*/ 0 60000 65536"/>
                    <a:gd name="T14" fmla="*/ 0 60000 65536"/>
                    <a:gd name="T15" fmla="*/ 0 w 335"/>
                    <a:gd name="T16" fmla="*/ 0 h 38"/>
                    <a:gd name="T17" fmla="*/ 335 w 335"/>
                    <a:gd name="T18" fmla="*/ 38 h 38"/>
                  </a:gdLst>
                  <a:ahLst/>
                  <a:cxnLst>
                    <a:cxn ang="T10">
                      <a:pos x="T0" y="T1"/>
                    </a:cxn>
                    <a:cxn ang="T11">
                      <a:pos x="T2" y="T3"/>
                    </a:cxn>
                    <a:cxn ang="T12">
                      <a:pos x="T4" y="T5"/>
                    </a:cxn>
                    <a:cxn ang="T13">
                      <a:pos x="T6" y="T7"/>
                    </a:cxn>
                    <a:cxn ang="T14">
                      <a:pos x="T8" y="T9"/>
                    </a:cxn>
                  </a:cxnLst>
                  <a:rect l="T15" t="T16" r="T17" b="T18"/>
                  <a:pathLst>
                    <a:path w="335" h="38">
                      <a:moveTo>
                        <a:pt x="0" y="38"/>
                      </a:moveTo>
                      <a:lnTo>
                        <a:pt x="40" y="0"/>
                      </a:lnTo>
                      <a:lnTo>
                        <a:pt x="296" y="0"/>
                      </a:lnTo>
                      <a:lnTo>
                        <a:pt x="335" y="38"/>
                      </a:lnTo>
                      <a:lnTo>
                        <a:pt x="0" y="38"/>
                      </a:lnTo>
                      <a:close/>
                    </a:path>
                  </a:pathLst>
                </a:custGeom>
                <a:solidFill>
                  <a:srgbClr val="000000"/>
                </a:solidFill>
                <a:ln w="9525">
                  <a:noFill/>
                  <a:round/>
                </a:ln>
              </p:spPr>
              <p:txBody>
                <a:bodyPr/>
                <a:lstStyle/>
                <a:p>
                  <a:endParaRPr lang="zh-CN" altLang="en-US"/>
                </a:p>
              </p:txBody>
            </p:sp>
            <p:sp>
              <p:nvSpPr>
                <p:cNvPr id="72017" name="Freeform 143"/>
                <p:cNvSpPr/>
                <p:nvPr/>
              </p:nvSpPr>
              <p:spPr bwMode="auto">
                <a:xfrm>
                  <a:off x="5245" y="2624"/>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 name="T10" fmla="*/ 0 60000 65536"/>
                    <a:gd name="T11" fmla="*/ 0 60000 65536"/>
                    <a:gd name="T12" fmla="*/ 0 60000 65536"/>
                    <a:gd name="T13" fmla="*/ 0 60000 65536"/>
                    <a:gd name="T14" fmla="*/ 0 60000 65536"/>
                    <a:gd name="T15" fmla="*/ 0 w 335"/>
                    <a:gd name="T16" fmla="*/ 0 h 38"/>
                    <a:gd name="T17" fmla="*/ 335 w 335"/>
                    <a:gd name="T18" fmla="*/ 38 h 38"/>
                  </a:gdLst>
                  <a:ahLst/>
                  <a:cxnLst>
                    <a:cxn ang="T10">
                      <a:pos x="T0" y="T1"/>
                    </a:cxn>
                    <a:cxn ang="T11">
                      <a:pos x="T2" y="T3"/>
                    </a:cxn>
                    <a:cxn ang="T12">
                      <a:pos x="T4" y="T5"/>
                    </a:cxn>
                    <a:cxn ang="T13">
                      <a:pos x="T6" y="T7"/>
                    </a:cxn>
                    <a:cxn ang="T14">
                      <a:pos x="T8" y="T9"/>
                    </a:cxn>
                  </a:cxnLst>
                  <a:rect l="T15" t="T16" r="T17" b="T18"/>
                  <a:pathLst>
                    <a:path w="335" h="38">
                      <a:moveTo>
                        <a:pt x="0" y="38"/>
                      </a:moveTo>
                      <a:lnTo>
                        <a:pt x="40" y="0"/>
                      </a:lnTo>
                      <a:lnTo>
                        <a:pt x="296" y="0"/>
                      </a:lnTo>
                      <a:lnTo>
                        <a:pt x="335" y="38"/>
                      </a:lnTo>
                      <a:lnTo>
                        <a:pt x="0" y="38"/>
                      </a:lnTo>
                      <a:close/>
                    </a:path>
                  </a:pathLst>
                </a:custGeom>
                <a:solidFill>
                  <a:srgbClr val="000000"/>
                </a:solidFill>
                <a:ln w="9525">
                  <a:noFill/>
                  <a:round/>
                </a:ln>
              </p:spPr>
              <p:txBody>
                <a:bodyPr/>
                <a:lstStyle/>
                <a:p>
                  <a:endParaRPr lang="zh-CN" altLang="en-US"/>
                </a:p>
              </p:txBody>
            </p:sp>
            <p:sp>
              <p:nvSpPr>
                <p:cNvPr id="72018" name="Rectangle 144"/>
                <p:cNvSpPr>
                  <a:spLocks noChangeArrowheads="1"/>
                </p:cNvSpPr>
                <p:nvPr/>
              </p:nvSpPr>
              <p:spPr bwMode="auto">
                <a:xfrm>
                  <a:off x="5247" y="2660"/>
                  <a:ext cx="331" cy="14"/>
                </a:xfrm>
                <a:prstGeom prst="rect">
                  <a:avLst/>
                </a:prstGeom>
                <a:solidFill>
                  <a:srgbClr val="000000"/>
                </a:solidFill>
                <a:ln w="9525">
                  <a:noFill/>
                  <a:miter lim="800000"/>
                </a:ln>
              </p:spPr>
              <p:txBody>
                <a:bodyPr/>
                <a:lstStyle/>
                <a:p>
                  <a:endParaRPr lang="zh-CN" altLang="en-US"/>
                </a:p>
              </p:txBody>
            </p:sp>
          </p:grpSp>
        </p:grpSp>
        <p:grpSp>
          <p:nvGrpSpPr>
            <p:cNvPr id="71994" name="Group 145"/>
            <p:cNvGrpSpPr/>
            <p:nvPr/>
          </p:nvGrpSpPr>
          <p:grpSpPr bwMode="auto">
            <a:xfrm>
              <a:off x="5237" y="2322"/>
              <a:ext cx="335" cy="346"/>
              <a:chOff x="5237" y="2322"/>
              <a:chExt cx="335" cy="346"/>
            </a:xfrm>
          </p:grpSpPr>
          <p:sp>
            <p:nvSpPr>
              <p:cNvPr id="71995" name="Freeform 146"/>
              <p:cNvSpPr/>
              <p:nvPr/>
            </p:nvSpPr>
            <p:spPr bwMode="auto">
              <a:xfrm>
                <a:off x="5245" y="2501"/>
                <a:ext cx="316" cy="34"/>
              </a:xfrm>
              <a:custGeom>
                <a:avLst/>
                <a:gdLst>
                  <a:gd name="T0" fmla="*/ 0 w 316"/>
                  <a:gd name="T1" fmla="*/ 34 h 34"/>
                  <a:gd name="T2" fmla="*/ 37 w 316"/>
                  <a:gd name="T3" fmla="*/ 0 h 34"/>
                  <a:gd name="T4" fmla="*/ 279 w 316"/>
                  <a:gd name="T5" fmla="*/ 0 h 34"/>
                  <a:gd name="T6" fmla="*/ 316 w 316"/>
                  <a:gd name="T7" fmla="*/ 34 h 34"/>
                  <a:gd name="T8" fmla="*/ 0 w 316"/>
                  <a:gd name="T9" fmla="*/ 34 h 34"/>
                  <a:gd name="T10" fmla="*/ 0 60000 65536"/>
                  <a:gd name="T11" fmla="*/ 0 60000 65536"/>
                  <a:gd name="T12" fmla="*/ 0 60000 65536"/>
                  <a:gd name="T13" fmla="*/ 0 60000 65536"/>
                  <a:gd name="T14" fmla="*/ 0 60000 65536"/>
                  <a:gd name="T15" fmla="*/ 0 w 316"/>
                  <a:gd name="T16" fmla="*/ 0 h 34"/>
                  <a:gd name="T17" fmla="*/ 316 w 316"/>
                  <a:gd name="T18" fmla="*/ 34 h 34"/>
                </a:gdLst>
                <a:ahLst/>
                <a:cxnLst>
                  <a:cxn ang="T10">
                    <a:pos x="T0" y="T1"/>
                  </a:cxn>
                  <a:cxn ang="T11">
                    <a:pos x="T2" y="T3"/>
                  </a:cxn>
                  <a:cxn ang="T12">
                    <a:pos x="T4" y="T5"/>
                  </a:cxn>
                  <a:cxn ang="T13">
                    <a:pos x="T6" y="T7"/>
                  </a:cxn>
                  <a:cxn ang="T14">
                    <a:pos x="T8" y="T9"/>
                  </a:cxn>
                </a:cxnLst>
                <a:rect l="T15" t="T16" r="T17" b="T18"/>
                <a:pathLst>
                  <a:path w="316" h="34">
                    <a:moveTo>
                      <a:pt x="0" y="34"/>
                    </a:moveTo>
                    <a:lnTo>
                      <a:pt x="37" y="0"/>
                    </a:lnTo>
                    <a:lnTo>
                      <a:pt x="279" y="0"/>
                    </a:lnTo>
                    <a:lnTo>
                      <a:pt x="316" y="34"/>
                    </a:lnTo>
                    <a:lnTo>
                      <a:pt x="0" y="34"/>
                    </a:lnTo>
                    <a:close/>
                  </a:path>
                </a:pathLst>
              </a:custGeom>
              <a:solidFill>
                <a:srgbClr val="C9C9B6"/>
              </a:solidFill>
              <a:ln w="9525">
                <a:noFill/>
                <a:round/>
              </a:ln>
            </p:spPr>
            <p:txBody>
              <a:bodyPr/>
              <a:lstStyle/>
              <a:p>
                <a:endParaRPr lang="zh-CN" altLang="en-US"/>
              </a:p>
            </p:txBody>
          </p:sp>
          <p:sp>
            <p:nvSpPr>
              <p:cNvPr id="71996" name="Freeform 147"/>
              <p:cNvSpPr/>
              <p:nvPr/>
            </p:nvSpPr>
            <p:spPr bwMode="auto">
              <a:xfrm>
                <a:off x="5245" y="2501"/>
                <a:ext cx="316" cy="34"/>
              </a:xfrm>
              <a:custGeom>
                <a:avLst/>
                <a:gdLst>
                  <a:gd name="T0" fmla="*/ 0 w 316"/>
                  <a:gd name="T1" fmla="*/ 34 h 34"/>
                  <a:gd name="T2" fmla="*/ 37 w 316"/>
                  <a:gd name="T3" fmla="*/ 0 h 34"/>
                  <a:gd name="T4" fmla="*/ 279 w 316"/>
                  <a:gd name="T5" fmla="*/ 0 h 34"/>
                  <a:gd name="T6" fmla="*/ 316 w 316"/>
                  <a:gd name="T7" fmla="*/ 34 h 34"/>
                  <a:gd name="T8" fmla="*/ 0 w 316"/>
                  <a:gd name="T9" fmla="*/ 34 h 34"/>
                  <a:gd name="T10" fmla="*/ 0 60000 65536"/>
                  <a:gd name="T11" fmla="*/ 0 60000 65536"/>
                  <a:gd name="T12" fmla="*/ 0 60000 65536"/>
                  <a:gd name="T13" fmla="*/ 0 60000 65536"/>
                  <a:gd name="T14" fmla="*/ 0 60000 65536"/>
                  <a:gd name="T15" fmla="*/ 0 w 316"/>
                  <a:gd name="T16" fmla="*/ 0 h 34"/>
                  <a:gd name="T17" fmla="*/ 316 w 316"/>
                  <a:gd name="T18" fmla="*/ 34 h 34"/>
                </a:gdLst>
                <a:ahLst/>
                <a:cxnLst>
                  <a:cxn ang="T10">
                    <a:pos x="T0" y="T1"/>
                  </a:cxn>
                  <a:cxn ang="T11">
                    <a:pos x="T2" y="T3"/>
                  </a:cxn>
                  <a:cxn ang="T12">
                    <a:pos x="T4" y="T5"/>
                  </a:cxn>
                  <a:cxn ang="T13">
                    <a:pos x="T6" y="T7"/>
                  </a:cxn>
                  <a:cxn ang="T14">
                    <a:pos x="T8" y="T9"/>
                  </a:cxn>
                </a:cxnLst>
                <a:rect l="T15" t="T16" r="T17" b="T18"/>
                <a:pathLst>
                  <a:path w="316" h="34">
                    <a:moveTo>
                      <a:pt x="0" y="34"/>
                    </a:moveTo>
                    <a:lnTo>
                      <a:pt x="37" y="0"/>
                    </a:lnTo>
                    <a:lnTo>
                      <a:pt x="279" y="0"/>
                    </a:lnTo>
                    <a:lnTo>
                      <a:pt x="316" y="34"/>
                    </a:lnTo>
                    <a:lnTo>
                      <a:pt x="0" y="34"/>
                    </a:lnTo>
                    <a:close/>
                  </a:path>
                </a:pathLst>
              </a:custGeom>
              <a:solidFill>
                <a:srgbClr val="C9C9B6"/>
              </a:solidFill>
              <a:ln w="9525">
                <a:noFill/>
                <a:round/>
              </a:ln>
            </p:spPr>
            <p:txBody>
              <a:bodyPr/>
              <a:lstStyle/>
              <a:p>
                <a:endParaRPr lang="zh-CN" altLang="en-US"/>
              </a:p>
            </p:txBody>
          </p:sp>
          <p:sp>
            <p:nvSpPr>
              <p:cNvPr id="71997" name="Freeform 148"/>
              <p:cNvSpPr/>
              <p:nvPr/>
            </p:nvSpPr>
            <p:spPr bwMode="auto">
              <a:xfrm>
                <a:off x="5293" y="2322"/>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 name="T10" fmla="*/ 0 60000 65536"/>
                  <a:gd name="T11" fmla="*/ 0 60000 65536"/>
                  <a:gd name="T12" fmla="*/ 0 60000 65536"/>
                  <a:gd name="T13" fmla="*/ 0 60000 65536"/>
                  <a:gd name="T14" fmla="*/ 0 60000 65536"/>
                  <a:gd name="T15" fmla="*/ 0 w 223"/>
                  <a:gd name="T16" fmla="*/ 0 h 23"/>
                  <a:gd name="T17" fmla="*/ 223 w 223"/>
                  <a:gd name="T18" fmla="*/ 23 h 23"/>
                </a:gdLst>
                <a:ahLst/>
                <a:cxnLst>
                  <a:cxn ang="T10">
                    <a:pos x="T0" y="T1"/>
                  </a:cxn>
                  <a:cxn ang="T11">
                    <a:pos x="T2" y="T3"/>
                  </a:cxn>
                  <a:cxn ang="T12">
                    <a:pos x="T4" y="T5"/>
                  </a:cxn>
                  <a:cxn ang="T13">
                    <a:pos x="T6" y="T7"/>
                  </a:cxn>
                  <a:cxn ang="T14">
                    <a:pos x="T8" y="T9"/>
                  </a:cxn>
                </a:cxnLst>
                <a:rect l="T15" t="T16" r="T17" b="T18"/>
                <a:pathLst>
                  <a:path w="223" h="23">
                    <a:moveTo>
                      <a:pt x="0" y="23"/>
                    </a:moveTo>
                    <a:lnTo>
                      <a:pt x="27" y="0"/>
                    </a:lnTo>
                    <a:lnTo>
                      <a:pt x="196" y="0"/>
                    </a:lnTo>
                    <a:lnTo>
                      <a:pt x="223" y="23"/>
                    </a:lnTo>
                    <a:lnTo>
                      <a:pt x="0" y="23"/>
                    </a:lnTo>
                    <a:close/>
                  </a:path>
                </a:pathLst>
              </a:custGeom>
              <a:solidFill>
                <a:srgbClr val="C9C9B6"/>
              </a:solidFill>
              <a:ln w="9525">
                <a:noFill/>
                <a:round/>
              </a:ln>
            </p:spPr>
            <p:txBody>
              <a:bodyPr/>
              <a:lstStyle/>
              <a:p>
                <a:endParaRPr lang="zh-CN" altLang="en-US"/>
              </a:p>
            </p:txBody>
          </p:sp>
          <p:sp>
            <p:nvSpPr>
              <p:cNvPr id="71998" name="Freeform 149"/>
              <p:cNvSpPr/>
              <p:nvPr/>
            </p:nvSpPr>
            <p:spPr bwMode="auto">
              <a:xfrm>
                <a:off x="5293" y="2322"/>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 name="T10" fmla="*/ 0 60000 65536"/>
                  <a:gd name="T11" fmla="*/ 0 60000 65536"/>
                  <a:gd name="T12" fmla="*/ 0 60000 65536"/>
                  <a:gd name="T13" fmla="*/ 0 60000 65536"/>
                  <a:gd name="T14" fmla="*/ 0 60000 65536"/>
                  <a:gd name="T15" fmla="*/ 0 w 223"/>
                  <a:gd name="T16" fmla="*/ 0 h 23"/>
                  <a:gd name="T17" fmla="*/ 223 w 223"/>
                  <a:gd name="T18" fmla="*/ 23 h 23"/>
                </a:gdLst>
                <a:ahLst/>
                <a:cxnLst>
                  <a:cxn ang="T10">
                    <a:pos x="T0" y="T1"/>
                  </a:cxn>
                  <a:cxn ang="T11">
                    <a:pos x="T2" y="T3"/>
                  </a:cxn>
                  <a:cxn ang="T12">
                    <a:pos x="T4" y="T5"/>
                  </a:cxn>
                  <a:cxn ang="T13">
                    <a:pos x="T6" y="T7"/>
                  </a:cxn>
                  <a:cxn ang="T14">
                    <a:pos x="T8" y="T9"/>
                  </a:cxn>
                </a:cxnLst>
                <a:rect l="T15" t="T16" r="T17" b="T18"/>
                <a:pathLst>
                  <a:path w="223" h="23">
                    <a:moveTo>
                      <a:pt x="0" y="23"/>
                    </a:moveTo>
                    <a:lnTo>
                      <a:pt x="27" y="0"/>
                    </a:lnTo>
                    <a:lnTo>
                      <a:pt x="196" y="0"/>
                    </a:lnTo>
                    <a:lnTo>
                      <a:pt x="223" y="23"/>
                    </a:lnTo>
                    <a:lnTo>
                      <a:pt x="0" y="23"/>
                    </a:lnTo>
                    <a:close/>
                  </a:path>
                </a:pathLst>
              </a:custGeom>
              <a:solidFill>
                <a:srgbClr val="C9C9B6"/>
              </a:solidFill>
              <a:ln w="9525">
                <a:noFill/>
                <a:round/>
              </a:ln>
            </p:spPr>
            <p:txBody>
              <a:bodyPr/>
              <a:lstStyle/>
              <a:p>
                <a:endParaRPr lang="zh-CN" altLang="en-US"/>
              </a:p>
            </p:txBody>
          </p:sp>
          <p:sp>
            <p:nvSpPr>
              <p:cNvPr id="71999" name="Rectangle 150"/>
              <p:cNvSpPr>
                <a:spLocks noChangeArrowheads="1"/>
              </p:cNvSpPr>
              <p:nvPr/>
            </p:nvSpPr>
            <p:spPr bwMode="auto">
              <a:xfrm>
                <a:off x="5293" y="2345"/>
                <a:ext cx="223" cy="175"/>
              </a:xfrm>
              <a:prstGeom prst="rect">
                <a:avLst/>
              </a:prstGeom>
              <a:solidFill>
                <a:srgbClr val="B7B79D"/>
              </a:solidFill>
              <a:ln w="9525">
                <a:noFill/>
                <a:miter lim="800000"/>
              </a:ln>
            </p:spPr>
            <p:txBody>
              <a:bodyPr/>
              <a:lstStyle/>
              <a:p>
                <a:endParaRPr lang="zh-CN" altLang="en-US"/>
              </a:p>
            </p:txBody>
          </p:sp>
          <p:sp>
            <p:nvSpPr>
              <p:cNvPr id="72000" name="Rectangle 151"/>
              <p:cNvSpPr>
                <a:spLocks noChangeArrowheads="1"/>
              </p:cNvSpPr>
              <p:nvPr/>
            </p:nvSpPr>
            <p:spPr bwMode="auto">
              <a:xfrm>
                <a:off x="5247" y="2533"/>
                <a:ext cx="314" cy="78"/>
              </a:xfrm>
              <a:prstGeom prst="rect">
                <a:avLst/>
              </a:prstGeom>
              <a:solidFill>
                <a:srgbClr val="B7B79D"/>
              </a:solidFill>
              <a:ln w="9525">
                <a:noFill/>
                <a:miter lim="800000"/>
              </a:ln>
            </p:spPr>
            <p:txBody>
              <a:bodyPr/>
              <a:lstStyle/>
              <a:p>
                <a:endParaRPr lang="zh-CN" altLang="en-US"/>
              </a:p>
            </p:txBody>
          </p:sp>
          <p:sp>
            <p:nvSpPr>
              <p:cNvPr id="72001" name="Rectangle 152"/>
              <p:cNvSpPr>
                <a:spLocks noChangeArrowheads="1"/>
              </p:cNvSpPr>
              <p:nvPr/>
            </p:nvSpPr>
            <p:spPr bwMode="auto">
              <a:xfrm>
                <a:off x="5313" y="2366"/>
                <a:ext cx="182" cy="135"/>
              </a:xfrm>
              <a:prstGeom prst="rect">
                <a:avLst/>
              </a:prstGeom>
              <a:solidFill>
                <a:srgbClr val="FFFFFF"/>
              </a:solidFill>
              <a:ln w="9525">
                <a:noFill/>
                <a:miter lim="800000"/>
              </a:ln>
            </p:spPr>
            <p:txBody>
              <a:bodyPr/>
              <a:lstStyle/>
              <a:p>
                <a:endParaRPr lang="zh-CN" altLang="en-US"/>
              </a:p>
            </p:txBody>
          </p:sp>
          <p:sp>
            <p:nvSpPr>
              <p:cNvPr id="72002" name="Line 153"/>
              <p:cNvSpPr>
                <a:spLocks noChangeShapeType="1"/>
              </p:cNvSpPr>
              <p:nvPr/>
            </p:nvSpPr>
            <p:spPr bwMode="auto">
              <a:xfrm flipH="1">
                <a:off x="5462" y="2563"/>
                <a:ext cx="75" cy="1"/>
              </a:xfrm>
              <a:prstGeom prst="line">
                <a:avLst/>
              </a:prstGeom>
              <a:noFill/>
              <a:ln w="9525">
                <a:solidFill>
                  <a:srgbClr val="000000"/>
                </a:solidFill>
                <a:round/>
              </a:ln>
            </p:spPr>
            <p:txBody>
              <a:bodyPr/>
              <a:lstStyle/>
              <a:p>
                <a:endParaRPr lang="zh-CN" altLang="en-US"/>
              </a:p>
            </p:txBody>
          </p:sp>
          <p:grpSp>
            <p:nvGrpSpPr>
              <p:cNvPr id="72003" name="Group 154"/>
              <p:cNvGrpSpPr/>
              <p:nvPr/>
            </p:nvGrpSpPr>
            <p:grpSpPr bwMode="auto">
              <a:xfrm>
                <a:off x="5237" y="2617"/>
                <a:ext cx="335" cy="51"/>
                <a:chOff x="5237" y="2617"/>
                <a:chExt cx="335" cy="51"/>
              </a:xfrm>
            </p:grpSpPr>
            <p:sp>
              <p:nvSpPr>
                <p:cNvPr id="72004" name="Freeform 155"/>
                <p:cNvSpPr/>
                <p:nvPr/>
              </p:nvSpPr>
              <p:spPr bwMode="auto">
                <a:xfrm>
                  <a:off x="5237" y="2617"/>
                  <a:ext cx="335" cy="38"/>
                </a:xfrm>
                <a:custGeom>
                  <a:avLst/>
                  <a:gdLst>
                    <a:gd name="T0" fmla="*/ 0 w 335"/>
                    <a:gd name="T1" fmla="*/ 38 h 38"/>
                    <a:gd name="T2" fmla="*/ 39 w 335"/>
                    <a:gd name="T3" fmla="*/ 0 h 38"/>
                    <a:gd name="T4" fmla="*/ 295 w 335"/>
                    <a:gd name="T5" fmla="*/ 0 h 38"/>
                    <a:gd name="T6" fmla="*/ 335 w 335"/>
                    <a:gd name="T7" fmla="*/ 38 h 38"/>
                    <a:gd name="T8" fmla="*/ 0 w 335"/>
                    <a:gd name="T9" fmla="*/ 38 h 38"/>
                    <a:gd name="T10" fmla="*/ 0 60000 65536"/>
                    <a:gd name="T11" fmla="*/ 0 60000 65536"/>
                    <a:gd name="T12" fmla="*/ 0 60000 65536"/>
                    <a:gd name="T13" fmla="*/ 0 60000 65536"/>
                    <a:gd name="T14" fmla="*/ 0 60000 65536"/>
                    <a:gd name="T15" fmla="*/ 0 w 335"/>
                    <a:gd name="T16" fmla="*/ 0 h 38"/>
                    <a:gd name="T17" fmla="*/ 335 w 335"/>
                    <a:gd name="T18" fmla="*/ 38 h 38"/>
                  </a:gdLst>
                  <a:ahLst/>
                  <a:cxnLst>
                    <a:cxn ang="T10">
                      <a:pos x="T0" y="T1"/>
                    </a:cxn>
                    <a:cxn ang="T11">
                      <a:pos x="T2" y="T3"/>
                    </a:cxn>
                    <a:cxn ang="T12">
                      <a:pos x="T4" y="T5"/>
                    </a:cxn>
                    <a:cxn ang="T13">
                      <a:pos x="T6" y="T7"/>
                    </a:cxn>
                    <a:cxn ang="T14">
                      <a:pos x="T8" y="T9"/>
                    </a:cxn>
                  </a:cxnLst>
                  <a:rect l="T15" t="T16" r="T17" b="T18"/>
                  <a:pathLst>
                    <a:path w="335" h="38">
                      <a:moveTo>
                        <a:pt x="0" y="38"/>
                      </a:moveTo>
                      <a:lnTo>
                        <a:pt x="39" y="0"/>
                      </a:lnTo>
                      <a:lnTo>
                        <a:pt x="295" y="0"/>
                      </a:lnTo>
                      <a:lnTo>
                        <a:pt x="335" y="38"/>
                      </a:lnTo>
                      <a:lnTo>
                        <a:pt x="0" y="38"/>
                      </a:lnTo>
                      <a:close/>
                    </a:path>
                  </a:pathLst>
                </a:custGeom>
                <a:solidFill>
                  <a:srgbClr val="C9C9B6"/>
                </a:solidFill>
                <a:ln w="9525">
                  <a:noFill/>
                  <a:round/>
                </a:ln>
              </p:spPr>
              <p:txBody>
                <a:bodyPr/>
                <a:lstStyle/>
                <a:p>
                  <a:endParaRPr lang="zh-CN" altLang="en-US"/>
                </a:p>
              </p:txBody>
            </p:sp>
            <p:sp>
              <p:nvSpPr>
                <p:cNvPr id="72005" name="Freeform 156"/>
                <p:cNvSpPr/>
                <p:nvPr/>
              </p:nvSpPr>
              <p:spPr bwMode="auto">
                <a:xfrm>
                  <a:off x="5237" y="2617"/>
                  <a:ext cx="335" cy="38"/>
                </a:xfrm>
                <a:custGeom>
                  <a:avLst/>
                  <a:gdLst>
                    <a:gd name="T0" fmla="*/ 0 w 335"/>
                    <a:gd name="T1" fmla="*/ 38 h 38"/>
                    <a:gd name="T2" fmla="*/ 39 w 335"/>
                    <a:gd name="T3" fmla="*/ 0 h 38"/>
                    <a:gd name="T4" fmla="*/ 295 w 335"/>
                    <a:gd name="T5" fmla="*/ 0 h 38"/>
                    <a:gd name="T6" fmla="*/ 335 w 335"/>
                    <a:gd name="T7" fmla="*/ 38 h 38"/>
                    <a:gd name="T8" fmla="*/ 0 w 335"/>
                    <a:gd name="T9" fmla="*/ 38 h 38"/>
                    <a:gd name="T10" fmla="*/ 0 60000 65536"/>
                    <a:gd name="T11" fmla="*/ 0 60000 65536"/>
                    <a:gd name="T12" fmla="*/ 0 60000 65536"/>
                    <a:gd name="T13" fmla="*/ 0 60000 65536"/>
                    <a:gd name="T14" fmla="*/ 0 60000 65536"/>
                    <a:gd name="T15" fmla="*/ 0 w 335"/>
                    <a:gd name="T16" fmla="*/ 0 h 38"/>
                    <a:gd name="T17" fmla="*/ 335 w 335"/>
                    <a:gd name="T18" fmla="*/ 38 h 38"/>
                  </a:gdLst>
                  <a:ahLst/>
                  <a:cxnLst>
                    <a:cxn ang="T10">
                      <a:pos x="T0" y="T1"/>
                    </a:cxn>
                    <a:cxn ang="T11">
                      <a:pos x="T2" y="T3"/>
                    </a:cxn>
                    <a:cxn ang="T12">
                      <a:pos x="T4" y="T5"/>
                    </a:cxn>
                    <a:cxn ang="T13">
                      <a:pos x="T6" y="T7"/>
                    </a:cxn>
                    <a:cxn ang="T14">
                      <a:pos x="T8" y="T9"/>
                    </a:cxn>
                  </a:cxnLst>
                  <a:rect l="T15" t="T16" r="T17" b="T18"/>
                  <a:pathLst>
                    <a:path w="335" h="38">
                      <a:moveTo>
                        <a:pt x="0" y="38"/>
                      </a:moveTo>
                      <a:lnTo>
                        <a:pt x="39" y="0"/>
                      </a:lnTo>
                      <a:lnTo>
                        <a:pt x="295" y="0"/>
                      </a:lnTo>
                      <a:lnTo>
                        <a:pt x="335" y="38"/>
                      </a:lnTo>
                      <a:lnTo>
                        <a:pt x="0" y="38"/>
                      </a:lnTo>
                      <a:close/>
                    </a:path>
                  </a:pathLst>
                </a:custGeom>
                <a:solidFill>
                  <a:srgbClr val="C9C9B6"/>
                </a:solidFill>
                <a:ln w="9525">
                  <a:noFill/>
                  <a:round/>
                </a:ln>
              </p:spPr>
              <p:txBody>
                <a:bodyPr/>
                <a:lstStyle/>
                <a:p>
                  <a:endParaRPr lang="zh-CN" altLang="en-US"/>
                </a:p>
              </p:txBody>
            </p:sp>
            <p:sp>
              <p:nvSpPr>
                <p:cNvPr id="72006" name="Rectangle 157"/>
                <p:cNvSpPr>
                  <a:spLocks noChangeArrowheads="1"/>
                </p:cNvSpPr>
                <p:nvPr/>
              </p:nvSpPr>
              <p:spPr bwMode="auto">
                <a:xfrm>
                  <a:off x="5239" y="2653"/>
                  <a:ext cx="331" cy="15"/>
                </a:xfrm>
                <a:prstGeom prst="rect">
                  <a:avLst/>
                </a:prstGeom>
                <a:solidFill>
                  <a:srgbClr val="BAB79D"/>
                </a:solidFill>
                <a:ln w="9525">
                  <a:noFill/>
                  <a:miter lim="800000"/>
                </a:ln>
              </p:spPr>
              <p:txBody>
                <a:bodyPr/>
                <a:lstStyle/>
                <a:p>
                  <a:endParaRPr lang="zh-CN" altLang="en-US"/>
                </a:p>
              </p:txBody>
            </p:sp>
          </p:grpSp>
        </p:grpSp>
      </p:grpSp>
      <p:grpSp>
        <p:nvGrpSpPr>
          <p:cNvPr id="71708" name="Group 158"/>
          <p:cNvGrpSpPr/>
          <p:nvPr/>
        </p:nvGrpSpPr>
        <p:grpSpPr bwMode="auto">
          <a:xfrm>
            <a:off x="8158163" y="2581275"/>
            <a:ext cx="506412" cy="515938"/>
            <a:chOff x="5237" y="1587"/>
            <a:chExt cx="343" cy="353"/>
          </a:xfrm>
        </p:grpSpPr>
        <p:grpSp>
          <p:nvGrpSpPr>
            <p:cNvPr id="71967" name="Group 159"/>
            <p:cNvGrpSpPr/>
            <p:nvPr/>
          </p:nvGrpSpPr>
          <p:grpSpPr bwMode="auto">
            <a:xfrm>
              <a:off x="5245" y="1594"/>
              <a:ext cx="335" cy="346"/>
              <a:chOff x="5245" y="1594"/>
              <a:chExt cx="335" cy="346"/>
            </a:xfrm>
          </p:grpSpPr>
          <p:sp>
            <p:nvSpPr>
              <p:cNvPr id="71981" name="Freeform 160"/>
              <p:cNvSpPr/>
              <p:nvPr/>
            </p:nvSpPr>
            <p:spPr bwMode="auto">
              <a:xfrm>
                <a:off x="5254" y="1773"/>
                <a:ext cx="316" cy="34"/>
              </a:xfrm>
              <a:custGeom>
                <a:avLst/>
                <a:gdLst>
                  <a:gd name="T0" fmla="*/ 0 w 316"/>
                  <a:gd name="T1" fmla="*/ 34 h 34"/>
                  <a:gd name="T2" fmla="*/ 37 w 316"/>
                  <a:gd name="T3" fmla="*/ 0 h 34"/>
                  <a:gd name="T4" fmla="*/ 278 w 316"/>
                  <a:gd name="T5" fmla="*/ 0 h 34"/>
                  <a:gd name="T6" fmla="*/ 316 w 316"/>
                  <a:gd name="T7" fmla="*/ 34 h 34"/>
                  <a:gd name="T8" fmla="*/ 0 w 316"/>
                  <a:gd name="T9" fmla="*/ 34 h 34"/>
                  <a:gd name="T10" fmla="*/ 0 60000 65536"/>
                  <a:gd name="T11" fmla="*/ 0 60000 65536"/>
                  <a:gd name="T12" fmla="*/ 0 60000 65536"/>
                  <a:gd name="T13" fmla="*/ 0 60000 65536"/>
                  <a:gd name="T14" fmla="*/ 0 60000 65536"/>
                  <a:gd name="T15" fmla="*/ 0 w 316"/>
                  <a:gd name="T16" fmla="*/ 0 h 34"/>
                  <a:gd name="T17" fmla="*/ 316 w 316"/>
                  <a:gd name="T18" fmla="*/ 34 h 34"/>
                </a:gdLst>
                <a:ahLst/>
                <a:cxnLst>
                  <a:cxn ang="T10">
                    <a:pos x="T0" y="T1"/>
                  </a:cxn>
                  <a:cxn ang="T11">
                    <a:pos x="T2" y="T3"/>
                  </a:cxn>
                  <a:cxn ang="T12">
                    <a:pos x="T4" y="T5"/>
                  </a:cxn>
                  <a:cxn ang="T13">
                    <a:pos x="T6" y="T7"/>
                  </a:cxn>
                  <a:cxn ang="T14">
                    <a:pos x="T8" y="T9"/>
                  </a:cxn>
                </a:cxnLst>
                <a:rect l="T15" t="T16" r="T17" b="T18"/>
                <a:pathLst>
                  <a:path w="316" h="34">
                    <a:moveTo>
                      <a:pt x="0" y="34"/>
                    </a:moveTo>
                    <a:lnTo>
                      <a:pt x="37" y="0"/>
                    </a:lnTo>
                    <a:lnTo>
                      <a:pt x="278" y="0"/>
                    </a:lnTo>
                    <a:lnTo>
                      <a:pt x="316" y="34"/>
                    </a:lnTo>
                    <a:lnTo>
                      <a:pt x="0" y="34"/>
                    </a:lnTo>
                    <a:close/>
                  </a:path>
                </a:pathLst>
              </a:custGeom>
              <a:solidFill>
                <a:srgbClr val="000000"/>
              </a:solidFill>
              <a:ln w="9525">
                <a:noFill/>
                <a:round/>
              </a:ln>
            </p:spPr>
            <p:txBody>
              <a:bodyPr/>
              <a:lstStyle/>
              <a:p>
                <a:endParaRPr lang="zh-CN" altLang="en-US"/>
              </a:p>
            </p:txBody>
          </p:sp>
          <p:sp>
            <p:nvSpPr>
              <p:cNvPr id="71982" name="Freeform 161"/>
              <p:cNvSpPr/>
              <p:nvPr/>
            </p:nvSpPr>
            <p:spPr bwMode="auto">
              <a:xfrm>
                <a:off x="5254" y="1773"/>
                <a:ext cx="316" cy="34"/>
              </a:xfrm>
              <a:custGeom>
                <a:avLst/>
                <a:gdLst>
                  <a:gd name="T0" fmla="*/ 0 w 316"/>
                  <a:gd name="T1" fmla="*/ 34 h 34"/>
                  <a:gd name="T2" fmla="*/ 37 w 316"/>
                  <a:gd name="T3" fmla="*/ 0 h 34"/>
                  <a:gd name="T4" fmla="*/ 278 w 316"/>
                  <a:gd name="T5" fmla="*/ 0 h 34"/>
                  <a:gd name="T6" fmla="*/ 316 w 316"/>
                  <a:gd name="T7" fmla="*/ 34 h 34"/>
                  <a:gd name="T8" fmla="*/ 0 w 316"/>
                  <a:gd name="T9" fmla="*/ 34 h 34"/>
                  <a:gd name="T10" fmla="*/ 0 60000 65536"/>
                  <a:gd name="T11" fmla="*/ 0 60000 65536"/>
                  <a:gd name="T12" fmla="*/ 0 60000 65536"/>
                  <a:gd name="T13" fmla="*/ 0 60000 65536"/>
                  <a:gd name="T14" fmla="*/ 0 60000 65536"/>
                  <a:gd name="T15" fmla="*/ 0 w 316"/>
                  <a:gd name="T16" fmla="*/ 0 h 34"/>
                  <a:gd name="T17" fmla="*/ 316 w 316"/>
                  <a:gd name="T18" fmla="*/ 34 h 34"/>
                </a:gdLst>
                <a:ahLst/>
                <a:cxnLst>
                  <a:cxn ang="T10">
                    <a:pos x="T0" y="T1"/>
                  </a:cxn>
                  <a:cxn ang="T11">
                    <a:pos x="T2" y="T3"/>
                  </a:cxn>
                  <a:cxn ang="T12">
                    <a:pos x="T4" y="T5"/>
                  </a:cxn>
                  <a:cxn ang="T13">
                    <a:pos x="T6" y="T7"/>
                  </a:cxn>
                  <a:cxn ang="T14">
                    <a:pos x="T8" y="T9"/>
                  </a:cxn>
                </a:cxnLst>
                <a:rect l="T15" t="T16" r="T17" b="T18"/>
                <a:pathLst>
                  <a:path w="316" h="34">
                    <a:moveTo>
                      <a:pt x="0" y="34"/>
                    </a:moveTo>
                    <a:lnTo>
                      <a:pt x="37" y="0"/>
                    </a:lnTo>
                    <a:lnTo>
                      <a:pt x="278" y="0"/>
                    </a:lnTo>
                    <a:lnTo>
                      <a:pt x="316" y="34"/>
                    </a:lnTo>
                    <a:lnTo>
                      <a:pt x="0" y="34"/>
                    </a:lnTo>
                    <a:close/>
                  </a:path>
                </a:pathLst>
              </a:custGeom>
              <a:solidFill>
                <a:srgbClr val="000000"/>
              </a:solidFill>
              <a:ln w="9525">
                <a:noFill/>
                <a:round/>
              </a:ln>
            </p:spPr>
            <p:txBody>
              <a:bodyPr/>
              <a:lstStyle/>
              <a:p>
                <a:endParaRPr lang="zh-CN" altLang="en-US"/>
              </a:p>
            </p:txBody>
          </p:sp>
          <p:sp>
            <p:nvSpPr>
              <p:cNvPr id="71983" name="Freeform 162"/>
              <p:cNvSpPr/>
              <p:nvPr/>
            </p:nvSpPr>
            <p:spPr bwMode="auto">
              <a:xfrm>
                <a:off x="5301" y="1594"/>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 name="T10" fmla="*/ 0 60000 65536"/>
                  <a:gd name="T11" fmla="*/ 0 60000 65536"/>
                  <a:gd name="T12" fmla="*/ 0 60000 65536"/>
                  <a:gd name="T13" fmla="*/ 0 60000 65536"/>
                  <a:gd name="T14" fmla="*/ 0 60000 65536"/>
                  <a:gd name="T15" fmla="*/ 0 w 223"/>
                  <a:gd name="T16" fmla="*/ 0 h 23"/>
                  <a:gd name="T17" fmla="*/ 223 w 223"/>
                  <a:gd name="T18" fmla="*/ 23 h 23"/>
                </a:gdLst>
                <a:ahLst/>
                <a:cxnLst>
                  <a:cxn ang="T10">
                    <a:pos x="T0" y="T1"/>
                  </a:cxn>
                  <a:cxn ang="T11">
                    <a:pos x="T2" y="T3"/>
                  </a:cxn>
                  <a:cxn ang="T12">
                    <a:pos x="T4" y="T5"/>
                  </a:cxn>
                  <a:cxn ang="T13">
                    <a:pos x="T6" y="T7"/>
                  </a:cxn>
                  <a:cxn ang="T14">
                    <a:pos x="T8" y="T9"/>
                  </a:cxn>
                </a:cxnLst>
                <a:rect l="T15" t="T16" r="T17" b="T18"/>
                <a:pathLst>
                  <a:path w="223" h="23">
                    <a:moveTo>
                      <a:pt x="0" y="23"/>
                    </a:moveTo>
                    <a:lnTo>
                      <a:pt x="27" y="0"/>
                    </a:lnTo>
                    <a:lnTo>
                      <a:pt x="196" y="0"/>
                    </a:lnTo>
                    <a:lnTo>
                      <a:pt x="223" y="23"/>
                    </a:lnTo>
                    <a:lnTo>
                      <a:pt x="0" y="23"/>
                    </a:lnTo>
                    <a:close/>
                  </a:path>
                </a:pathLst>
              </a:custGeom>
              <a:solidFill>
                <a:srgbClr val="000000"/>
              </a:solidFill>
              <a:ln w="9525">
                <a:noFill/>
                <a:round/>
              </a:ln>
            </p:spPr>
            <p:txBody>
              <a:bodyPr/>
              <a:lstStyle/>
              <a:p>
                <a:endParaRPr lang="zh-CN" altLang="en-US"/>
              </a:p>
            </p:txBody>
          </p:sp>
          <p:sp>
            <p:nvSpPr>
              <p:cNvPr id="71984" name="Freeform 163"/>
              <p:cNvSpPr/>
              <p:nvPr/>
            </p:nvSpPr>
            <p:spPr bwMode="auto">
              <a:xfrm>
                <a:off x="5301" y="1594"/>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 name="T10" fmla="*/ 0 60000 65536"/>
                  <a:gd name="T11" fmla="*/ 0 60000 65536"/>
                  <a:gd name="T12" fmla="*/ 0 60000 65536"/>
                  <a:gd name="T13" fmla="*/ 0 60000 65536"/>
                  <a:gd name="T14" fmla="*/ 0 60000 65536"/>
                  <a:gd name="T15" fmla="*/ 0 w 223"/>
                  <a:gd name="T16" fmla="*/ 0 h 23"/>
                  <a:gd name="T17" fmla="*/ 223 w 223"/>
                  <a:gd name="T18" fmla="*/ 23 h 23"/>
                </a:gdLst>
                <a:ahLst/>
                <a:cxnLst>
                  <a:cxn ang="T10">
                    <a:pos x="T0" y="T1"/>
                  </a:cxn>
                  <a:cxn ang="T11">
                    <a:pos x="T2" y="T3"/>
                  </a:cxn>
                  <a:cxn ang="T12">
                    <a:pos x="T4" y="T5"/>
                  </a:cxn>
                  <a:cxn ang="T13">
                    <a:pos x="T6" y="T7"/>
                  </a:cxn>
                  <a:cxn ang="T14">
                    <a:pos x="T8" y="T9"/>
                  </a:cxn>
                </a:cxnLst>
                <a:rect l="T15" t="T16" r="T17" b="T18"/>
                <a:pathLst>
                  <a:path w="223" h="23">
                    <a:moveTo>
                      <a:pt x="0" y="23"/>
                    </a:moveTo>
                    <a:lnTo>
                      <a:pt x="27" y="0"/>
                    </a:lnTo>
                    <a:lnTo>
                      <a:pt x="196" y="0"/>
                    </a:lnTo>
                    <a:lnTo>
                      <a:pt x="223" y="23"/>
                    </a:lnTo>
                    <a:lnTo>
                      <a:pt x="0" y="23"/>
                    </a:lnTo>
                    <a:close/>
                  </a:path>
                </a:pathLst>
              </a:custGeom>
              <a:solidFill>
                <a:srgbClr val="000000"/>
              </a:solidFill>
              <a:ln w="9525">
                <a:noFill/>
                <a:round/>
              </a:ln>
            </p:spPr>
            <p:txBody>
              <a:bodyPr/>
              <a:lstStyle/>
              <a:p>
                <a:endParaRPr lang="zh-CN" altLang="en-US"/>
              </a:p>
            </p:txBody>
          </p:sp>
          <p:sp>
            <p:nvSpPr>
              <p:cNvPr id="71985" name="Rectangle 164"/>
              <p:cNvSpPr>
                <a:spLocks noChangeArrowheads="1"/>
              </p:cNvSpPr>
              <p:nvPr/>
            </p:nvSpPr>
            <p:spPr bwMode="auto">
              <a:xfrm>
                <a:off x="5301" y="1617"/>
                <a:ext cx="223" cy="175"/>
              </a:xfrm>
              <a:prstGeom prst="rect">
                <a:avLst/>
              </a:prstGeom>
              <a:solidFill>
                <a:srgbClr val="000000"/>
              </a:solidFill>
              <a:ln w="9525">
                <a:noFill/>
                <a:miter lim="800000"/>
              </a:ln>
            </p:spPr>
            <p:txBody>
              <a:bodyPr/>
              <a:lstStyle/>
              <a:p>
                <a:endParaRPr lang="zh-CN" altLang="en-US"/>
              </a:p>
            </p:txBody>
          </p:sp>
          <p:sp>
            <p:nvSpPr>
              <p:cNvPr id="71986" name="Rectangle 165"/>
              <p:cNvSpPr>
                <a:spLocks noChangeArrowheads="1"/>
              </p:cNvSpPr>
              <p:nvPr/>
            </p:nvSpPr>
            <p:spPr bwMode="auto">
              <a:xfrm>
                <a:off x="5256" y="1805"/>
                <a:ext cx="314" cy="78"/>
              </a:xfrm>
              <a:prstGeom prst="rect">
                <a:avLst/>
              </a:prstGeom>
              <a:solidFill>
                <a:srgbClr val="000000"/>
              </a:solidFill>
              <a:ln w="9525">
                <a:noFill/>
                <a:miter lim="800000"/>
              </a:ln>
            </p:spPr>
            <p:txBody>
              <a:bodyPr/>
              <a:lstStyle/>
              <a:p>
                <a:endParaRPr lang="zh-CN" altLang="en-US"/>
              </a:p>
            </p:txBody>
          </p:sp>
          <p:sp>
            <p:nvSpPr>
              <p:cNvPr id="71987" name="Rectangle 166"/>
              <p:cNvSpPr>
                <a:spLocks noChangeArrowheads="1"/>
              </p:cNvSpPr>
              <p:nvPr/>
            </p:nvSpPr>
            <p:spPr bwMode="auto">
              <a:xfrm>
                <a:off x="5322" y="1638"/>
                <a:ext cx="181" cy="135"/>
              </a:xfrm>
              <a:prstGeom prst="rect">
                <a:avLst/>
              </a:prstGeom>
              <a:solidFill>
                <a:srgbClr val="000000"/>
              </a:solidFill>
              <a:ln w="9525">
                <a:noFill/>
                <a:miter lim="800000"/>
              </a:ln>
            </p:spPr>
            <p:txBody>
              <a:bodyPr/>
              <a:lstStyle/>
              <a:p>
                <a:endParaRPr lang="zh-CN" altLang="en-US"/>
              </a:p>
            </p:txBody>
          </p:sp>
          <p:sp>
            <p:nvSpPr>
              <p:cNvPr id="71988" name="Line 167"/>
              <p:cNvSpPr>
                <a:spLocks noChangeShapeType="1"/>
              </p:cNvSpPr>
              <p:nvPr/>
            </p:nvSpPr>
            <p:spPr bwMode="auto">
              <a:xfrm flipH="1">
                <a:off x="5470" y="1834"/>
                <a:ext cx="75" cy="1"/>
              </a:xfrm>
              <a:prstGeom prst="line">
                <a:avLst/>
              </a:prstGeom>
              <a:noFill/>
              <a:ln w="9525">
                <a:solidFill>
                  <a:srgbClr val="000000"/>
                </a:solidFill>
                <a:round/>
              </a:ln>
            </p:spPr>
            <p:txBody>
              <a:bodyPr/>
              <a:lstStyle/>
              <a:p>
                <a:endParaRPr lang="zh-CN" altLang="en-US"/>
              </a:p>
            </p:txBody>
          </p:sp>
          <p:grpSp>
            <p:nvGrpSpPr>
              <p:cNvPr id="71989" name="Group 168"/>
              <p:cNvGrpSpPr/>
              <p:nvPr/>
            </p:nvGrpSpPr>
            <p:grpSpPr bwMode="auto">
              <a:xfrm>
                <a:off x="5245" y="1889"/>
                <a:ext cx="335" cy="51"/>
                <a:chOff x="5245" y="1889"/>
                <a:chExt cx="335" cy="51"/>
              </a:xfrm>
            </p:grpSpPr>
            <p:sp>
              <p:nvSpPr>
                <p:cNvPr id="71990" name="Freeform 169"/>
                <p:cNvSpPr/>
                <p:nvPr/>
              </p:nvSpPr>
              <p:spPr bwMode="auto">
                <a:xfrm>
                  <a:off x="5245" y="1889"/>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 name="T10" fmla="*/ 0 60000 65536"/>
                    <a:gd name="T11" fmla="*/ 0 60000 65536"/>
                    <a:gd name="T12" fmla="*/ 0 60000 65536"/>
                    <a:gd name="T13" fmla="*/ 0 60000 65536"/>
                    <a:gd name="T14" fmla="*/ 0 60000 65536"/>
                    <a:gd name="T15" fmla="*/ 0 w 335"/>
                    <a:gd name="T16" fmla="*/ 0 h 38"/>
                    <a:gd name="T17" fmla="*/ 335 w 335"/>
                    <a:gd name="T18" fmla="*/ 38 h 38"/>
                  </a:gdLst>
                  <a:ahLst/>
                  <a:cxnLst>
                    <a:cxn ang="T10">
                      <a:pos x="T0" y="T1"/>
                    </a:cxn>
                    <a:cxn ang="T11">
                      <a:pos x="T2" y="T3"/>
                    </a:cxn>
                    <a:cxn ang="T12">
                      <a:pos x="T4" y="T5"/>
                    </a:cxn>
                    <a:cxn ang="T13">
                      <a:pos x="T6" y="T7"/>
                    </a:cxn>
                    <a:cxn ang="T14">
                      <a:pos x="T8" y="T9"/>
                    </a:cxn>
                  </a:cxnLst>
                  <a:rect l="T15" t="T16" r="T17" b="T18"/>
                  <a:pathLst>
                    <a:path w="335" h="38">
                      <a:moveTo>
                        <a:pt x="0" y="38"/>
                      </a:moveTo>
                      <a:lnTo>
                        <a:pt x="40" y="0"/>
                      </a:lnTo>
                      <a:lnTo>
                        <a:pt x="296" y="0"/>
                      </a:lnTo>
                      <a:lnTo>
                        <a:pt x="335" y="38"/>
                      </a:lnTo>
                      <a:lnTo>
                        <a:pt x="0" y="38"/>
                      </a:lnTo>
                      <a:close/>
                    </a:path>
                  </a:pathLst>
                </a:custGeom>
                <a:solidFill>
                  <a:srgbClr val="000000"/>
                </a:solidFill>
                <a:ln w="9525">
                  <a:noFill/>
                  <a:round/>
                </a:ln>
              </p:spPr>
              <p:txBody>
                <a:bodyPr/>
                <a:lstStyle/>
                <a:p>
                  <a:endParaRPr lang="zh-CN" altLang="en-US"/>
                </a:p>
              </p:txBody>
            </p:sp>
            <p:sp>
              <p:nvSpPr>
                <p:cNvPr id="71991" name="Freeform 170"/>
                <p:cNvSpPr/>
                <p:nvPr/>
              </p:nvSpPr>
              <p:spPr bwMode="auto">
                <a:xfrm>
                  <a:off x="5245" y="1889"/>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 name="T10" fmla="*/ 0 60000 65536"/>
                    <a:gd name="T11" fmla="*/ 0 60000 65536"/>
                    <a:gd name="T12" fmla="*/ 0 60000 65536"/>
                    <a:gd name="T13" fmla="*/ 0 60000 65536"/>
                    <a:gd name="T14" fmla="*/ 0 60000 65536"/>
                    <a:gd name="T15" fmla="*/ 0 w 335"/>
                    <a:gd name="T16" fmla="*/ 0 h 38"/>
                    <a:gd name="T17" fmla="*/ 335 w 335"/>
                    <a:gd name="T18" fmla="*/ 38 h 38"/>
                  </a:gdLst>
                  <a:ahLst/>
                  <a:cxnLst>
                    <a:cxn ang="T10">
                      <a:pos x="T0" y="T1"/>
                    </a:cxn>
                    <a:cxn ang="T11">
                      <a:pos x="T2" y="T3"/>
                    </a:cxn>
                    <a:cxn ang="T12">
                      <a:pos x="T4" y="T5"/>
                    </a:cxn>
                    <a:cxn ang="T13">
                      <a:pos x="T6" y="T7"/>
                    </a:cxn>
                    <a:cxn ang="T14">
                      <a:pos x="T8" y="T9"/>
                    </a:cxn>
                  </a:cxnLst>
                  <a:rect l="T15" t="T16" r="T17" b="T18"/>
                  <a:pathLst>
                    <a:path w="335" h="38">
                      <a:moveTo>
                        <a:pt x="0" y="38"/>
                      </a:moveTo>
                      <a:lnTo>
                        <a:pt x="40" y="0"/>
                      </a:lnTo>
                      <a:lnTo>
                        <a:pt x="296" y="0"/>
                      </a:lnTo>
                      <a:lnTo>
                        <a:pt x="335" y="38"/>
                      </a:lnTo>
                      <a:lnTo>
                        <a:pt x="0" y="38"/>
                      </a:lnTo>
                      <a:close/>
                    </a:path>
                  </a:pathLst>
                </a:custGeom>
                <a:solidFill>
                  <a:srgbClr val="000000"/>
                </a:solidFill>
                <a:ln w="9525">
                  <a:noFill/>
                  <a:round/>
                </a:ln>
              </p:spPr>
              <p:txBody>
                <a:bodyPr/>
                <a:lstStyle/>
                <a:p>
                  <a:endParaRPr lang="zh-CN" altLang="en-US"/>
                </a:p>
              </p:txBody>
            </p:sp>
            <p:sp>
              <p:nvSpPr>
                <p:cNvPr id="71992" name="Rectangle 171"/>
                <p:cNvSpPr>
                  <a:spLocks noChangeArrowheads="1"/>
                </p:cNvSpPr>
                <p:nvPr/>
              </p:nvSpPr>
              <p:spPr bwMode="auto">
                <a:xfrm>
                  <a:off x="5247" y="1925"/>
                  <a:ext cx="331" cy="15"/>
                </a:xfrm>
                <a:prstGeom prst="rect">
                  <a:avLst/>
                </a:prstGeom>
                <a:solidFill>
                  <a:srgbClr val="000000"/>
                </a:solidFill>
                <a:ln w="9525">
                  <a:noFill/>
                  <a:miter lim="800000"/>
                </a:ln>
              </p:spPr>
              <p:txBody>
                <a:bodyPr/>
                <a:lstStyle/>
                <a:p>
                  <a:endParaRPr lang="zh-CN" altLang="en-US"/>
                </a:p>
              </p:txBody>
            </p:sp>
          </p:grpSp>
        </p:grpSp>
        <p:grpSp>
          <p:nvGrpSpPr>
            <p:cNvPr id="71968" name="Group 172"/>
            <p:cNvGrpSpPr/>
            <p:nvPr/>
          </p:nvGrpSpPr>
          <p:grpSpPr bwMode="auto">
            <a:xfrm>
              <a:off x="5237" y="1587"/>
              <a:ext cx="335" cy="346"/>
              <a:chOff x="5237" y="1587"/>
              <a:chExt cx="335" cy="346"/>
            </a:xfrm>
          </p:grpSpPr>
          <p:sp>
            <p:nvSpPr>
              <p:cNvPr id="71969" name="Freeform 173"/>
              <p:cNvSpPr/>
              <p:nvPr/>
            </p:nvSpPr>
            <p:spPr bwMode="auto">
              <a:xfrm>
                <a:off x="5245" y="1767"/>
                <a:ext cx="316" cy="33"/>
              </a:xfrm>
              <a:custGeom>
                <a:avLst/>
                <a:gdLst>
                  <a:gd name="T0" fmla="*/ 0 w 316"/>
                  <a:gd name="T1" fmla="*/ 33 h 33"/>
                  <a:gd name="T2" fmla="*/ 37 w 316"/>
                  <a:gd name="T3" fmla="*/ 0 h 33"/>
                  <a:gd name="T4" fmla="*/ 279 w 316"/>
                  <a:gd name="T5" fmla="*/ 0 h 33"/>
                  <a:gd name="T6" fmla="*/ 316 w 316"/>
                  <a:gd name="T7" fmla="*/ 33 h 33"/>
                  <a:gd name="T8" fmla="*/ 0 w 316"/>
                  <a:gd name="T9" fmla="*/ 33 h 33"/>
                  <a:gd name="T10" fmla="*/ 0 60000 65536"/>
                  <a:gd name="T11" fmla="*/ 0 60000 65536"/>
                  <a:gd name="T12" fmla="*/ 0 60000 65536"/>
                  <a:gd name="T13" fmla="*/ 0 60000 65536"/>
                  <a:gd name="T14" fmla="*/ 0 60000 65536"/>
                  <a:gd name="T15" fmla="*/ 0 w 316"/>
                  <a:gd name="T16" fmla="*/ 0 h 33"/>
                  <a:gd name="T17" fmla="*/ 316 w 316"/>
                  <a:gd name="T18" fmla="*/ 33 h 33"/>
                </a:gdLst>
                <a:ahLst/>
                <a:cxnLst>
                  <a:cxn ang="T10">
                    <a:pos x="T0" y="T1"/>
                  </a:cxn>
                  <a:cxn ang="T11">
                    <a:pos x="T2" y="T3"/>
                  </a:cxn>
                  <a:cxn ang="T12">
                    <a:pos x="T4" y="T5"/>
                  </a:cxn>
                  <a:cxn ang="T13">
                    <a:pos x="T6" y="T7"/>
                  </a:cxn>
                  <a:cxn ang="T14">
                    <a:pos x="T8" y="T9"/>
                  </a:cxn>
                </a:cxnLst>
                <a:rect l="T15" t="T16" r="T17" b="T18"/>
                <a:pathLst>
                  <a:path w="316" h="33">
                    <a:moveTo>
                      <a:pt x="0" y="33"/>
                    </a:moveTo>
                    <a:lnTo>
                      <a:pt x="37" y="0"/>
                    </a:lnTo>
                    <a:lnTo>
                      <a:pt x="279" y="0"/>
                    </a:lnTo>
                    <a:lnTo>
                      <a:pt x="316" y="33"/>
                    </a:lnTo>
                    <a:lnTo>
                      <a:pt x="0" y="33"/>
                    </a:lnTo>
                    <a:close/>
                  </a:path>
                </a:pathLst>
              </a:custGeom>
              <a:solidFill>
                <a:srgbClr val="C9C9B6"/>
              </a:solidFill>
              <a:ln w="9525">
                <a:noFill/>
                <a:round/>
              </a:ln>
            </p:spPr>
            <p:txBody>
              <a:bodyPr/>
              <a:lstStyle/>
              <a:p>
                <a:endParaRPr lang="zh-CN" altLang="en-US"/>
              </a:p>
            </p:txBody>
          </p:sp>
          <p:sp>
            <p:nvSpPr>
              <p:cNvPr id="71970" name="Freeform 174"/>
              <p:cNvSpPr/>
              <p:nvPr/>
            </p:nvSpPr>
            <p:spPr bwMode="auto">
              <a:xfrm>
                <a:off x="5245" y="1767"/>
                <a:ext cx="316" cy="33"/>
              </a:xfrm>
              <a:custGeom>
                <a:avLst/>
                <a:gdLst>
                  <a:gd name="T0" fmla="*/ 0 w 316"/>
                  <a:gd name="T1" fmla="*/ 33 h 33"/>
                  <a:gd name="T2" fmla="*/ 37 w 316"/>
                  <a:gd name="T3" fmla="*/ 0 h 33"/>
                  <a:gd name="T4" fmla="*/ 279 w 316"/>
                  <a:gd name="T5" fmla="*/ 0 h 33"/>
                  <a:gd name="T6" fmla="*/ 316 w 316"/>
                  <a:gd name="T7" fmla="*/ 33 h 33"/>
                  <a:gd name="T8" fmla="*/ 0 w 316"/>
                  <a:gd name="T9" fmla="*/ 33 h 33"/>
                  <a:gd name="T10" fmla="*/ 0 60000 65536"/>
                  <a:gd name="T11" fmla="*/ 0 60000 65536"/>
                  <a:gd name="T12" fmla="*/ 0 60000 65536"/>
                  <a:gd name="T13" fmla="*/ 0 60000 65536"/>
                  <a:gd name="T14" fmla="*/ 0 60000 65536"/>
                  <a:gd name="T15" fmla="*/ 0 w 316"/>
                  <a:gd name="T16" fmla="*/ 0 h 33"/>
                  <a:gd name="T17" fmla="*/ 316 w 316"/>
                  <a:gd name="T18" fmla="*/ 33 h 33"/>
                </a:gdLst>
                <a:ahLst/>
                <a:cxnLst>
                  <a:cxn ang="T10">
                    <a:pos x="T0" y="T1"/>
                  </a:cxn>
                  <a:cxn ang="T11">
                    <a:pos x="T2" y="T3"/>
                  </a:cxn>
                  <a:cxn ang="T12">
                    <a:pos x="T4" y="T5"/>
                  </a:cxn>
                  <a:cxn ang="T13">
                    <a:pos x="T6" y="T7"/>
                  </a:cxn>
                  <a:cxn ang="T14">
                    <a:pos x="T8" y="T9"/>
                  </a:cxn>
                </a:cxnLst>
                <a:rect l="T15" t="T16" r="T17" b="T18"/>
                <a:pathLst>
                  <a:path w="316" h="33">
                    <a:moveTo>
                      <a:pt x="0" y="33"/>
                    </a:moveTo>
                    <a:lnTo>
                      <a:pt x="37" y="0"/>
                    </a:lnTo>
                    <a:lnTo>
                      <a:pt x="279" y="0"/>
                    </a:lnTo>
                    <a:lnTo>
                      <a:pt x="316" y="33"/>
                    </a:lnTo>
                    <a:lnTo>
                      <a:pt x="0" y="33"/>
                    </a:lnTo>
                    <a:close/>
                  </a:path>
                </a:pathLst>
              </a:custGeom>
              <a:solidFill>
                <a:srgbClr val="C9C9B6"/>
              </a:solidFill>
              <a:ln w="9525">
                <a:noFill/>
                <a:round/>
              </a:ln>
            </p:spPr>
            <p:txBody>
              <a:bodyPr/>
              <a:lstStyle/>
              <a:p>
                <a:endParaRPr lang="zh-CN" altLang="en-US"/>
              </a:p>
            </p:txBody>
          </p:sp>
          <p:sp>
            <p:nvSpPr>
              <p:cNvPr id="71971" name="Freeform 175"/>
              <p:cNvSpPr/>
              <p:nvPr/>
            </p:nvSpPr>
            <p:spPr bwMode="auto">
              <a:xfrm>
                <a:off x="5293" y="1587"/>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 name="T10" fmla="*/ 0 60000 65536"/>
                  <a:gd name="T11" fmla="*/ 0 60000 65536"/>
                  <a:gd name="T12" fmla="*/ 0 60000 65536"/>
                  <a:gd name="T13" fmla="*/ 0 60000 65536"/>
                  <a:gd name="T14" fmla="*/ 0 60000 65536"/>
                  <a:gd name="T15" fmla="*/ 0 w 223"/>
                  <a:gd name="T16" fmla="*/ 0 h 23"/>
                  <a:gd name="T17" fmla="*/ 223 w 223"/>
                  <a:gd name="T18" fmla="*/ 23 h 23"/>
                </a:gdLst>
                <a:ahLst/>
                <a:cxnLst>
                  <a:cxn ang="T10">
                    <a:pos x="T0" y="T1"/>
                  </a:cxn>
                  <a:cxn ang="T11">
                    <a:pos x="T2" y="T3"/>
                  </a:cxn>
                  <a:cxn ang="T12">
                    <a:pos x="T4" y="T5"/>
                  </a:cxn>
                  <a:cxn ang="T13">
                    <a:pos x="T6" y="T7"/>
                  </a:cxn>
                  <a:cxn ang="T14">
                    <a:pos x="T8" y="T9"/>
                  </a:cxn>
                </a:cxnLst>
                <a:rect l="T15" t="T16" r="T17" b="T18"/>
                <a:pathLst>
                  <a:path w="223" h="23">
                    <a:moveTo>
                      <a:pt x="0" y="23"/>
                    </a:moveTo>
                    <a:lnTo>
                      <a:pt x="27" y="0"/>
                    </a:lnTo>
                    <a:lnTo>
                      <a:pt x="196" y="0"/>
                    </a:lnTo>
                    <a:lnTo>
                      <a:pt x="223" y="23"/>
                    </a:lnTo>
                    <a:lnTo>
                      <a:pt x="0" y="23"/>
                    </a:lnTo>
                    <a:close/>
                  </a:path>
                </a:pathLst>
              </a:custGeom>
              <a:solidFill>
                <a:srgbClr val="C9C9B6"/>
              </a:solidFill>
              <a:ln w="9525">
                <a:noFill/>
                <a:round/>
              </a:ln>
            </p:spPr>
            <p:txBody>
              <a:bodyPr/>
              <a:lstStyle/>
              <a:p>
                <a:endParaRPr lang="zh-CN" altLang="en-US"/>
              </a:p>
            </p:txBody>
          </p:sp>
          <p:sp>
            <p:nvSpPr>
              <p:cNvPr id="71972" name="Freeform 176"/>
              <p:cNvSpPr/>
              <p:nvPr/>
            </p:nvSpPr>
            <p:spPr bwMode="auto">
              <a:xfrm>
                <a:off x="5293" y="1587"/>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 name="T10" fmla="*/ 0 60000 65536"/>
                  <a:gd name="T11" fmla="*/ 0 60000 65536"/>
                  <a:gd name="T12" fmla="*/ 0 60000 65536"/>
                  <a:gd name="T13" fmla="*/ 0 60000 65536"/>
                  <a:gd name="T14" fmla="*/ 0 60000 65536"/>
                  <a:gd name="T15" fmla="*/ 0 w 223"/>
                  <a:gd name="T16" fmla="*/ 0 h 23"/>
                  <a:gd name="T17" fmla="*/ 223 w 223"/>
                  <a:gd name="T18" fmla="*/ 23 h 23"/>
                </a:gdLst>
                <a:ahLst/>
                <a:cxnLst>
                  <a:cxn ang="T10">
                    <a:pos x="T0" y="T1"/>
                  </a:cxn>
                  <a:cxn ang="T11">
                    <a:pos x="T2" y="T3"/>
                  </a:cxn>
                  <a:cxn ang="T12">
                    <a:pos x="T4" y="T5"/>
                  </a:cxn>
                  <a:cxn ang="T13">
                    <a:pos x="T6" y="T7"/>
                  </a:cxn>
                  <a:cxn ang="T14">
                    <a:pos x="T8" y="T9"/>
                  </a:cxn>
                </a:cxnLst>
                <a:rect l="T15" t="T16" r="T17" b="T18"/>
                <a:pathLst>
                  <a:path w="223" h="23">
                    <a:moveTo>
                      <a:pt x="0" y="23"/>
                    </a:moveTo>
                    <a:lnTo>
                      <a:pt x="27" y="0"/>
                    </a:lnTo>
                    <a:lnTo>
                      <a:pt x="196" y="0"/>
                    </a:lnTo>
                    <a:lnTo>
                      <a:pt x="223" y="23"/>
                    </a:lnTo>
                    <a:lnTo>
                      <a:pt x="0" y="23"/>
                    </a:lnTo>
                    <a:close/>
                  </a:path>
                </a:pathLst>
              </a:custGeom>
              <a:solidFill>
                <a:srgbClr val="C9C9B6"/>
              </a:solidFill>
              <a:ln w="9525">
                <a:noFill/>
                <a:round/>
              </a:ln>
            </p:spPr>
            <p:txBody>
              <a:bodyPr/>
              <a:lstStyle/>
              <a:p>
                <a:endParaRPr lang="zh-CN" altLang="en-US"/>
              </a:p>
            </p:txBody>
          </p:sp>
          <p:sp>
            <p:nvSpPr>
              <p:cNvPr id="71973" name="Rectangle 177"/>
              <p:cNvSpPr>
                <a:spLocks noChangeArrowheads="1"/>
              </p:cNvSpPr>
              <p:nvPr/>
            </p:nvSpPr>
            <p:spPr bwMode="auto">
              <a:xfrm>
                <a:off x="5293" y="1610"/>
                <a:ext cx="223" cy="176"/>
              </a:xfrm>
              <a:prstGeom prst="rect">
                <a:avLst/>
              </a:prstGeom>
              <a:solidFill>
                <a:srgbClr val="B7B79D"/>
              </a:solidFill>
              <a:ln w="9525">
                <a:noFill/>
                <a:miter lim="800000"/>
              </a:ln>
            </p:spPr>
            <p:txBody>
              <a:bodyPr/>
              <a:lstStyle/>
              <a:p>
                <a:endParaRPr lang="zh-CN" altLang="en-US"/>
              </a:p>
            </p:txBody>
          </p:sp>
          <p:sp>
            <p:nvSpPr>
              <p:cNvPr id="71974" name="Rectangle 178"/>
              <p:cNvSpPr>
                <a:spLocks noChangeArrowheads="1"/>
              </p:cNvSpPr>
              <p:nvPr/>
            </p:nvSpPr>
            <p:spPr bwMode="auto">
              <a:xfrm>
                <a:off x="5247" y="1798"/>
                <a:ext cx="314" cy="78"/>
              </a:xfrm>
              <a:prstGeom prst="rect">
                <a:avLst/>
              </a:prstGeom>
              <a:solidFill>
                <a:srgbClr val="B7B79D"/>
              </a:solidFill>
              <a:ln w="9525">
                <a:noFill/>
                <a:miter lim="800000"/>
              </a:ln>
            </p:spPr>
            <p:txBody>
              <a:bodyPr/>
              <a:lstStyle/>
              <a:p>
                <a:endParaRPr lang="zh-CN" altLang="en-US"/>
              </a:p>
            </p:txBody>
          </p:sp>
          <p:sp>
            <p:nvSpPr>
              <p:cNvPr id="71975" name="Rectangle 179"/>
              <p:cNvSpPr>
                <a:spLocks noChangeArrowheads="1"/>
              </p:cNvSpPr>
              <p:nvPr/>
            </p:nvSpPr>
            <p:spPr bwMode="auto">
              <a:xfrm>
                <a:off x="5313" y="1632"/>
                <a:ext cx="182" cy="135"/>
              </a:xfrm>
              <a:prstGeom prst="rect">
                <a:avLst/>
              </a:prstGeom>
              <a:solidFill>
                <a:srgbClr val="FFFFFF"/>
              </a:solidFill>
              <a:ln w="9525">
                <a:noFill/>
                <a:miter lim="800000"/>
              </a:ln>
            </p:spPr>
            <p:txBody>
              <a:bodyPr/>
              <a:lstStyle/>
              <a:p>
                <a:endParaRPr lang="zh-CN" altLang="en-US"/>
              </a:p>
            </p:txBody>
          </p:sp>
          <p:sp>
            <p:nvSpPr>
              <p:cNvPr id="71976" name="Line 180"/>
              <p:cNvSpPr>
                <a:spLocks noChangeShapeType="1"/>
              </p:cNvSpPr>
              <p:nvPr/>
            </p:nvSpPr>
            <p:spPr bwMode="auto">
              <a:xfrm flipH="1">
                <a:off x="5462" y="1828"/>
                <a:ext cx="75" cy="1"/>
              </a:xfrm>
              <a:prstGeom prst="line">
                <a:avLst/>
              </a:prstGeom>
              <a:noFill/>
              <a:ln w="9525">
                <a:solidFill>
                  <a:srgbClr val="000000"/>
                </a:solidFill>
                <a:round/>
              </a:ln>
            </p:spPr>
            <p:txBody>
              <a:bodyPr/>
              <a:lstStyle/>
              <a:p>
                <a:endParaRPr lang="zh-CN" altLang="en-US"/>
              </a:p>
            </p:txBody>
          </p:sp>
          <p:grpSp>
            <p:nvGrpSpPr>
              <p:cNvPr id="71977" name="Group 181"/>
              <p:cNvGrpSpPr/>
              <p:nvPr/>
            </p:nvGrpSpPr>
            <p:grpSpPr bwMode="auto">
              <a:xfrm>
                <a:off x="5237" y="1883"/>
                <a:ext cx="335" cy="50"/>
                <a:chOff x="5237" y="1883"/>
                <a:chExt cx="335" cy="50"/>
              </a:xfrm>
            </p:grpSpPr>
            <p:sp>
              <p:nvSpPr>
                <p:cNvPr id="71978" name="Freeform 182"/>
                <p:cNvSpPr/>
                <p:nvPr/>
              </p:nvSpPr>
              <p:spPr bwMode="auto">
                <a:xfrm>
                  <a:off x="5237" y="1883"/>
                  <a:ext cx="335" cy="38"/>
                </a:xfrm>
                <a:custGeom>
                  <a:avLst/>
                  <a:gdLst>
                    <a:gd name="T0" fmla="*/ 0 w 335"/>
                    <a:gd name="T1" fmla="*/ 38 h 38"/>
                    <a:gd name="T2" fmla="*/ 39 w 335"/>
                    <a:gd name="T3" fmla="*/ 0 h 38"/>
                    <a:gd name="T4" fmla="*/ 295 w 335"/>
                    <a:gd name="T5" fmla="*/ 0 h 38"/>
                    <a:gd name="T6" fmla="*/ 335 w 335"/>
                    <a:gd name="T7" fmla="*/ 38 h 38"/>
                    <a:gd name="T8" fmla="*/ 0 w 335"/>
                    <a:gd name="T9" fmla="*/ 38 h 38"/>
                    <a:gd name="T10" fmla="*/ 0 60000 65536"/>
                    <a:gd name="T11" fmla="*/ 0 60000 65536"/>
                    <a:gd name="T12" fmla="*/ 0 60000 65536"/>
                    <a:gd name="T13" fmla="*/ 0 60000 65536"/>
                    <a:gd name="T14" fmla="*/ 0 60000 65536"/>
                    <a:gd name="T15" fmla="*/ 0 w 335"/>
                    <a:gd name="T16" fmla="*/ 0 h 38"/>
                    <a:gd name="T17" fmla="*/ 335 w 335"/>
                    <a:gd name="T18" fmla="*/ 38 h 38"/>
                  </a:gdLst>
                  <a:ahLst/>
                  <a:cxnLst>
                    <a:cxn ang="T10">
                      <a:pos x="T0" y="T1"/>
                    </a:cxn>
                    <a:cxn ang="T11">
                      <a:pos x="T2" y="T3"/>
                    </a:cxn>
                    <a:cxn ang="T12">
                      <a:pos x="T4" y="T5"/>
                    </a:cxn>
                    <a:cxn ang="T13">
                      <a:pos x="T6" y="T7"/>
                    </a:cxn>
                    <a:cxn ang="T14">
                      <a:pos x="T8" y="T9"/>
                    </a:cxn>
                  </a:cxnLst>
                  <a:rect l="T15" t="T16" r="T17" b="T18"/>
                  <a:pathLst>
                    <a:path w="335" h="38">
                      <a:moveTo>
                        <a:pt x="0" y="38"/>
                      </a:moveTo>
                      <a:lnTo>
                        <a:pt x="39" y="0"/>
                      </a:lnTo>
                      <a:lnTo>
                        <a:pt x="295" y="0"/>
                      </a:lnTo>
                      <a:lnTo>
                        <a:pt x="335" y="38"/>
                      </a:lnTo>
                      <a:lnTo>
                        <a:pt x="0" y="38"/>
                      </a:lnTo>
                      <a:close/>
                    </a:path>
                  </a:pathLst>
                </a:custGeom>
                <a:solidFill>
                  <a:srgbClr val="C9C9B6"/>
                </a:solidFill>
                <a:ln w="9525">
                  <a:noFill/>
                  <a:round/>
                </a:ln>
              </p:spPr>
              <p:txBody>
                <a:bodyPr/>
                <a:lstStyle/>
                <a:p>
                  <a:endParaRPr lang="zh-CN" altLang="en-US"/>
                </a:p>
              </p:txBody>
            </p:sp>
            <p:sp>
              <p:nvSpPr>
                <p:cNvPr id="71979" name="Freeform 183"/>
                <p:cNvSpPr/>
                <p:nvPr/>
              </p:nvSpPr>
              <p:spPr bwMode="auto">
                <a:xfrm>
                  <a:off x="5237" y="1883"/>
                  <a:ext cx="335" cy="38"/>
                </a:xfrm>
                <a:custGeom>
                  <a:avLst/>
                  <a:gdLst>
                    <a:gd name="T0" fmla="*/ 0 w 335"/>
                    <a:gd name="T1" fmla="*/ 38 h 38"/>
                    <a:gd name="T2" fmla="*/ 39 w 335"/>
                    <a:gd name="T3" fmla="*/ 0 h 38"/>
                    <a:gd name="T4" fmla="*/ 295 w 335"/>
                    <a:gd name="T5" fmla="*/ 0 h 38"/>
                    <a:gd name="T6" fmla="*/ 335 w 335"/>
                    <a:gd name="T7" fmla="*/ 38 h 38"/>
                    <a:gd name="T8" fmla="*/ 0 w 335"/>
                    <a:gd name="T9" fmla="*/ 38 h 38"/>
                    <a:gd name="T10" fmla="*/ 0 60000 65536"/>
                    <a:gd name="T11" fmla="*/ 0 60000 65536"/>
                    <a:gd name="T12" fmla="*/ 0 60000 65536"/>
                    <a:gd name="T13" fmla="*/ 0 60000 65536"/>
                    <a:gd name="T14" fmla="*/ 0 60000 65536"/>
                    <a:gd name="T15" fmla="*/ 0 w 335"/>
                    <a:gd name="T16" fmla="*/ 0 h 38"/>
                    <a:gd name="T17" fmla="*/ 335 w 335"/>
                    <a:gd name="T18" fmla="*/ 38 h 38"/>
                  </a:gdLst>
                  <a:ahLst/>
                  <a:cxnLst>
                    <a:cxn ang="T10">
                      <a:pos x="T0" y="T1"/>
                    </a:cxn>
                    <a:cxn ang="T11">
                      <a:pos x="T2" y="T3"/>
                    </a:cxn>
                    <a:cxn ang="T12">
                      <a:pos x="T4" y="T5"/>
                    </a:cxn>
                    <a:cxn ang="T13">
                      <a:pos x="T6" y="T7"/>
                    </a:cxn>
                    <a:cxn ang="T14">
                      <a:pos x="T8" y="T9"/>
                    </a:cxn>
                  </a:cxnLst>
                  <a:rect l="T15" t="T16" r="T17" b="T18"/>
                  <a:pathLst>
                    <a:path w="335" h="38">
                      <a:moveTo>
                        <a:pt x="0" y="38"/>
                      </a:moveTo>
                      <a:lnTo>
                        <a:pt x="39" y="0"/>
                      </a:lnTo>
                      <a:lnTo>
                        <a:pt x="295" y="0"/>
                      </a:lnTo>
                      <a:lnTo>
                        <a:pt x="335" y="38"/>
                      </a:lnTo>
                      <a:lnTo>
                        <a:pt x="0" y="38"/>
                      </a:lnTo>
                      <a:close/>
                    </a:path>
                  </a:pathLst>
                </a:custGeom>
                <a:solidFill>
                  <a:srgbClr val="C9C9B6"/>
                </a:solidFill>
                <a:ln w="9525">
                  <a:noFill/>
                  <a:round/>
                </a:ln>
              </p:spPr>
              <p:txBody>
                <a:bodyPr/>
                <a:lstStyle/>
                <a:p>
                  <a:endParaRPr lang="zh-CN" altLang="en-US"/>
                </a:p>
              </p:txBody>
            </p:sp>
            <p:sp>
              <p:nvSpPr>
                <p:cNvPr id="71980" name="Rectangle 184"/>
                <p:cNvSpPr>
                  <a:spLocks noChangeArrowheads="1"/>
                </p:cNvSpPr>
                <p:nvPr/>
              </p:nvSpPr>
              <p:spPr bwMode="auto">
                <a:xfrm>
                  <a:off x="5239" y="1919"/>
                  <a:ext cx="331" cy="14"/>
                </a:xfrm>
                <a:prstGeom prst="rect">
                  <a:avLst/>
                </a:prstGeom>
                <a:solidFill>
                  <a:srgbClr val="BAB79D"/>
                </a:solidFill>
                <a:ln w="9525">
                  <a:noFill/>
                  <a:miter lim="800000"/>
                </a:ln>
              </p:spPr>
              <p:txBody>
                <a:bodyPr/>
                <a:lstStyle/>
                <a:p>
                  <a:endParaRPr lang="zh-CN" altLang="en-US"/>
                </a:p>
              </p:txBody>
            </p:sp>
          </p:grpSp>
        </p:grpSp>
      </p:grpSp>
      <p:sp>
        <p:nvSpPr>
          <p:cNvPr id="71709" name="Rectangle 185"/>
          <p:cNvSpPr>
            <a:spLocks noChangeArrowheads="1"/>
          </p:cNvSpPr>
          <p:nvPr/>
        </p:nvSpPr>
        <p:spPr bwMode="auto">
          <a:xfrm>
            <a:off x="1900238" y="1920875"/>
            <a:ext cx="898525" cy="355600"/>
          </a:xfrm>
          <a:prstGeom prst="rect">
            <a:avLst/>
          </a:prstGeom>
          <a:noFill/>
          <a:ln w="9525">
            <a:noFill/>
            <a:miter lim="800000"/>
          </a:ln>
        </p:spPr>
        <p:txBody>
          <a:bodyPr/>
          <a:lstStyle/>
          <a:p>
            <a:endParaRPr lang="zh-CN" altLang="en-US"/>
          </a:p>
        </p:txBody>
      </p:sp>
      <p:sp>
        <p:nvSpPr>
          <p:cNvPr id="71710" name="Rectangle 186"/>
          <p:cNvSpPr>
            <a:spLocks noChangeArrowheads="1"/>
          </p:cNvSpPr>
          <p:nvPr/>
        </p:nvSpPr>
        <p:spPr bwMode="auto">
          <a:xfrm>
            <a:off x="2343150" y="2324100"/>
            <a:ext cx="917575" cy="304800"/>
          </a:xfrm>
          <a:prstGeom prst="rect">
            <a:avLst/>
          </a:prstGeom>
          <a:noFill/>
          <a:ln w="9525">
            <a:noFill/>
            <a:miter lim="800000"/>
          </a:ln>
        </p:spPr>
        <p:txBody>
          <a:bodyPr wrap="none" lIns="0" tIns="0" rIns="0" bIns="0">
            <a:spAutoFit/>
          </a:bodyPr>
          <a:lstStyle/>
          <a:p>
            <a:r>
              <a:rPr kumimoji="1" lang="en-US" altLang="zh-CN" sz="2000" b="1">
                <a:latin typeface="Arial" panose="020B0604020202020204" pitchFamily="34" charset="0"/>
              </a:rPr>
              <a:t>222.1.1.</a:t>
            </a:r>
            <a:endParaRPr kumimoji="1" lang="en-US" altLang="zh-CN" sz="2000">
              <a:latin typeface="Arial" panose="020B0604020202020204" pitchFamily="34" charset="0"/>
            </a:endParaRPr>
          </a:p>
        </p:txBody>
      </p:sp>
      <p:sp>
        <p:nvSpPr>
          <p:cNvPr id="71711" name="Rectangle 187"/>
          <p:cNvSpPr>
            <a:spLocks noChangeArrowheads="1"/>
          </p:cNvSpPr>
          <p:nvPr/>
        </p:nvSpPr>
        <p:spPr bwMode="auto">
          <a:xfrm>
            <a:off x="3568700" y="1482725"/>
            <a:ext cx="1008063" cy="354013"/>
          </a:xfrm>
          <a:prstGeom prst="rect">
            <a:avLst/>
          </a:prstGeom>
          <a:noFill/>
          <a:ln w="9525">
            <a:noFill/>
            <a:miter lim="800000"/>
          </a:ln>
        </p:spPr>
        <p:txBody>
          <a:bodyPr/>
          <a:lstStyle/>
          <a:p>
            <a:endParaRPr lang="zh-CN" altLang="en-US"/>
          </a:p>
        </p:txBody>
      </p:sp>
      <p:sp>
        <p:nvSpPr>
          <p:cNvPr id="71712" name="Rectangle 188"/>
          <p:cNvSpPr>
            <a:spLocks noChangeArrowheads="1"/>
          </p:cNvSpPr>
          <p:nvPr/>
        </p:nvSpPr>
        <p:spPr bwMode="auto">
          <a:xfrm>
            <a:off x="3484563" y="1439863"/>
            <a:ext cx="1057275" cy="304800"/>
          </a:xfrm>
          <a:prstGeom prst="rect">
            <a:avLst/>
          </a:prstGeom>
          <a:noFill/>
          <a:ln w="9525">
            <a:noFill/>
            <a:miter lim="800000"/>
          </a:ln>
        </p:spPr>
        <p:txBody>
          <a:bodyPr wrap="none" lIns="0" tIns="0" rIns="0" bIns="0">
            <a:spAutoFit/>
          </a:bodyPr>
          <a:lstStyle/>
          <a:p>
            <a:r>
              <a:rPr kumimoji="1" lang="en-US" altLang="zh-CN" sz="2000">
                <a:latin typeface="Arial" panose="020B0604020202020204" pitchFamily="34" charset="0"/>
              </a:rPr>
              <a:t>222.1.1.1</a:t>
            </a:r>
          </a:p>
        </p:txBody>
      </p:sp>
      <p:sp>
        <p:nvSpPr>
          <p:cNvPr id="71713" name="Rectangle 189"/>
          <p:cNvSpPr>
            <a:spLocks noChangeArrowheads="1"/>
          </p:cNvSpPr>
          <p:nvPr/>
        </p:nvSpPr>
        <p:spPr bwMode="auto">
          <a:xfrm>
            <a:off x="5113338" y="1482725"/>
            <a:ext cx="1006475" cy="354013"/>
          </a:xfrm>
          <a:prstGeom prst="rect">
            <a:avLst/>
          </a:prstGeom>
          <a:noFill/>
          <a:ln w="9525">
            <a:noFill/>
            <a:miter lim="800000"/>
          </a:ln>
        </p:spPr>
        <p:txBody>
          <a:bodyPr/>
          <a:lstStyle/>
          <a:p>
            <a:endParaRPr lang="zh-CN" altLang="en-US"/>
          </a:p>
        </p:txBody>
      </p:sp>
      <p:sp>
        <p:nvSpPr>
          <p:cNvPr id="71714" name="Rectangle 190"/>
          <p:cNvSpPr>
            <a:spLocks noChangeArrowheads="1"/>
          </p:cNvSpPr>
          <p:nvPr/>
        </p:nvSpPr>
        <p:spPr bwMode="auto">
          <a:xfrm>
            <a:off x="5006975" y="1439863"/>
            <a:ext cx="1057275" cy="304800"/>
          </a:xfrm>
          <a:prstGeom prst="rect">
            <a:avLst/>
          </a:prstGeom>
          <a:noFill/>
          <a:ln w="9525">
            <a:noFill/>
            <a:miter lim="800000"/>
          </a:ln>
        </p:spPr>
        <p:txBody>
          <a:bodyPr wrap="none" lIns="0" tIns="0" rIns="0" bIns="0">
            <a:spAutoFit/>
          </a:bodyPr>
          <a:lstStyle/>
          <a:p>
            <a:r>
              <a:rPr kumimoji="1" lang="en-US" altLang="zh-CN" sz="2000">
                <a:latin typeface="Arial" panose="020B0604020202020204" pitchFamily="34" charset="0"/>
              </a:rPr>
              <a:t>222.1.1.2</a:t>
            </a:r>
          </a:p>
        </p:txBody>
      </p:sp>
      <p:sp>
        <p:nvSpPr>
          <p:cNvPr id="71715" name="Rectangle 191"/>
          <p:cNvSpPr>
            <a:spLocks noChangeArrowheads="1"/>
          </p:cNvSpPr>
          <p:nvPr/>
        </p:nvSpPr>
        <p:spPr bwMode="auto">
          <a:xfrm>
            <a:off x="6707188" y="1482725"/>
            <a:ext cx="1006475" cy="354013"/>
          </a:xfrm>
          <a:prstGeom prst="rect">
            <a:avLst/>
          </a:prstGeom>
          <a:noFill/>
          <a:ln w="9525">
            <a:noFill/>
            <a:miter lim="800000"/>
          </a:ln>
        </p:spPr>
        <p:txBody>
          <a:bodyPr/>
          <a:lstStyle/>
          <a:p>
            <a:endParaRPr lang="zh-CN" altLang="en-US"/>
          </a:p>
        </p:txBody>
      </p:sp>
      <p:sp>
        <p:nvSpPr>
          <p:cNvPr id="71716" name="Rectangle 192"/>
          <p:cNvSpPr>
            <a:spLocks noChangeArrowheads="1"/>
          </p:cNvSpPr>
          <p:nvPr/>
        </p:nvSpPr>
        <p:spPr bwMode="auto">
          <a:xfrm>
            <a:off x="6554788" y="1412875"/>
            <a:ext cx="1057275" cy="306388"/>
          </a:xfrm>
          <a:prstGeom prst="rect">
            <a:avLst/>
          </a:prstGeom>
          <a:noFill/>
          <a:ln w="9525">
            <a:noFill/>
            <a:miter lim="800000"/>
          </a:ln>
        </p:spPr>
        <p:txBody>
          <a:bodyPr wrap="none" lIns="0" tIns="0" rIns="0" bIns="0">
            <a:spAutoFit/>
          </a:bodyPr>
          <a:lstStyle/>
          <a:p>
            <a:r>
              <a:rPr kumimoji="1" lang="en-US" altLang="zh-CN" sz="2000">
                <a:latin typeface="Arial" panose="020B0604020202020204" pitchFamily="34" charset="0"/>
              </a:rPr>
              <a:t>222.1.1.3</a:t>
            </a:r>
          </a:p>
        </p:txBody>
      </p:sp>
      <p:sp>
        <p:nvSpPr>
          <p:cNvPr id="71717" name="Rectangle 193"/>
          <p:cNvSpPr>
            <a:spLocks noChangeArrowheads="1"/>
          </p:cNvSpPr>
          <p:nvPr/>
        </p:nvSpPr>
        <p:spPr bwMode="auto">
          <a:xfrm>
            <a:off x="4168775" y="2138363"/>
            <a:ext cx="26988" cy="538162"/>
          </a:xfrm>
          <a:prstGeom prst="rect">
            <a:avLst/>
          </a:prstGeom>
          <a:solidFill>
            <a:srgbClr val="000000"/>
          </a:solidFill>
          <a:ln w="9525">
            <a:noFill/>
            <a:miter lim="800000"/>
          </a:ln>
        </p:spPr>
        <p:txBody>
          <a:bodyPr/>
          <a:lstStyle/>
          <a:p>
            <a:endParaRPr lang="zh-CN" altLang="en-US"/>
          </a:p>
        </p:txBody>
      </p:sp>
      <p:grpSp>
        <p:nvGrpSpPr>
          <p:cNvPr id="71718" name="Group 194"/>
          <p:cNvGrpSpPr/>
          <p:nvPr/>
        </p:nvGrpSpPr>
        <p:grpSpPr bwMode="auto">
          <a:xfrm>
            <a:off x="3822700" y="2630488"/>
            <a:ext cx="647700" cy="385762"/>
            <a:chOff x="2299" y="1622"/>
            <a:chExt cx="439" cy="262"/>
          </a:xfrm>
        </p:grpSpPr>
        <p:sp>
          <p:nvSpPr>
            <p:cNvPr id="71942" name="Oval 195"/>
            <p:cNvSpPr>
              <a:spLocks noChangeArrowheads="1"/>
            </p:cNvSpPr>
            <p:nvPr/>
          </p:nvSpPr>
          <p:spPr bwMode="auto">
            <a:xfrm>
              <a:off x="2300" y="1731"/>
              <a:ext cx="438" cy="153"/>
            </a:xfrm>
            <a:prstGeom prst="ellipse">
              <a:avLst/>
            </a:prstGeom>
            <a:solidFill>
              <a:srgbClr val="0078AA"/>
            </a:solidFill>
            <a:ln w="4763">
              <a:solidFill>
                <a:srgbClr val="AAE6FF"/>
              </a:solidFill>
              <a:round/>
            </a:ln>
          </p:spPr>
          <p:txBody>
            <a:bodyPr/>
            <a:lstStyle/>
            <a:p>
              <a:endParaRPr lang="zh-CN" altLang="en-US"/>
            </a:p>
          </p:txBody>
        </p:sp>
        <p:sp>
          <p:nvSpPr>
            <p:cNvPr id="71943" name="Rectangle 196"/>
            <p:cNvSpPr>
              <a:spLocks noChangeArrowheads="1"/>
            </p:cNvSpPr>
            <p:nvPr/>
          </p:nvSpPr>
          <p:spPr bwMode="auto">
            <a:xfrm>
              <a:off x="2299" y="1700"/>
              <a:ext cx="437" cy="109"/>
            </a:xfrm>
            <a:prstGeom prst="rect">
              <a:avLst/>
            </a:prstGeom>
            <a:solidFill>
              <a:srgbClr val="0078AA"/>
            </a:solidFill>
            <a:ln w="9525">
              <a:noFill/>
              <a:miter lim="800000"/>
            </a:ln>
          </p:spPr>
          <p:txBody>
            <a:bodyPr/>
            <a:lstStyle/>
            <a:p>
              <a:endParaRPr lang="zh-CN" altLang="en-US"/>
            </a:p>
          </p:txBody>
        </p:sp>
        <p:sp>
          <p:nvSpPr>
            <p:cNvPr id="71944" name="Rectangle 197"/>
            <p:cNvSpPr>
              <a:spLocks noChangeArrowheads="1"/>
            </p:cNvSpPr>
            <p:nvPr/>
          </p:nvSpPr>
          <p:spPr bwMode="auto">
            <a:xfrm>
              <a:off x="2299" y="1700"/>
              <a:ext cx="437" cy="109"/>
            </a:xfrm>
            <a:prstGeom prst="rect">
              <a:avLst/>
            </a:prstGeom>
            <a:solidFill>
              <a:srgbClr val="0078AA"/>
            </a:solidFill>
            <a:ln w="9525">
              <a:noFill/>
              <a:miter lim="800000"/>
            </a:ln>
          </p:spPr>
          <p:txBody>
            <a:bodyPr/>
            <a:lstStyle/>
            <a:p>
              <a:endParaRPr lang="zh-CN" altLang="en-US"/>
            </a:p>
          </p:txBody>
        </p:sp>
        <p:sp>
          <p:nvSpPr>
            <p:cNvPr id="71945" name="Oval 198"/>
            <p:cNvSpPr>
              <a:spLocks noChangeArrowheads="1"/>
            </p:cNvSpPr>
            <p:nvPr/>
          </p:nvSpPr>
          <p:spPr bwMode="auto">
            <a:xfrm>
              <a:off x="2300" y="1622"/>
              <a:ext cx="438" cy="153"/>
            </a:xfrm>
            <a:prstGeom prst="ellipse">
              <a:avLst/>
            </a:prstGeom>
            <a:solidFill>
              <a:srgbClr val="00B4FF"/>
            </a:solidFill>
            <a:ln w="4763">
              <a:solidFill>
                <a:srgbClr val="AAE6FF"/>
              </a:solidFill>
              <a:round/>
            </a:ln>
          </p:spPr>
          <p:txBody>
            <a:bodyPr/>
            <a:lstStyle/>
            <a:p>
              <a:endParaRPr lang="zh-CN" altLang="en-US"/>
            </a:p>
          </p:txBody>
        </p:sp>
        <p:grpSp>
          <p:nvGrpSpPr>
            <p:cNvPr id="71946" name="Group 199"/>
            <p:cNvGrpSpPr/>
            <p:nvPr/>
          </p:nvGrpSpPr>
          <p:grpSpPr bwMode="auto">
            <a:xfrm>
              <a:off x="2365" y="1640"/>
              <a:ext cx="304" cy="117"/>
              <a:chOff x="2365" y="1640"/>
              <a:chExt cx="304" cy="117"/>
            </a:xfrm>
          </p:grpSpPr>
          <p:grpSp>
            <p:nvGrpSpPr>
              <p:cNvPr id="71949" name="Group 200"/>
              <p:cNvGrpSpPr/>
              <p:nvPr/>
            </p:nvGrpSpPr>
            <p:grpSpPr bwMode="auto">
              <a:xfrm>
                <a:off x="2365" y="1640"/>
                <a:ext cx="302" cy="115"/>
                <a:chOff x="2365" y="1640"/>
                <a:chExt cx="302" cy="115"/>
              </a:xfrm>
            </p:grpSpPr>
            <p:sp>
              <p:nvSpPr>
                <p:cNvPr id="71959" name="Freeform 201"/>
                <p:cNvSpPr/>
                <p:nvPr/>
              </p:nvSpPr>
              <p:spPr bwMode="auto">
                <a:xfrm>
                  <a:off x="2523" y="1643"/>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4 w 144"/>
                    <a:gd name="T11" fmla="*/ 0 h 49"/>
                    <a:gd name="T12" fmla="*/ 72 w 144"/>
                    <a:gd name="T13" fmla="*/ 8 h 49"/>
                    <a:gd name="T14" fmla="*/ 0 w 144"/>
                    <a:gd name="T15" fmla="*/ 38 h 49"/>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49"/>
                    <a:gd name="T26" fmla="*/ 144 w 144"/>
                    <a:gd name="T27" fmla="*/ 49 h 4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49">
                      <a:moveTo>
                        <a:pt x="0" y="38"/>
                      </a:moveTo>
                      <a:lnTo>
                        <a:pt x="32" y="49"/>
                      </a:lnTo>
                      <a:lnTo>
                        <a:pt x="109" y="16"/>
                      </a:lnTo>
                      <a:lnTo>
                        <a:pt x="144" y="27"/>
                      </a:lnTo>
                      <a:lnTo>
                        <a:pt x="125" y="0"/>
                      </a:lnTo>
                      <a:lnTo>
                        <a:pt x="34" y="0"/>
                      </a:lnTo>
                      <a:lnTo>
                        <a:pt x="72" y="8"/>
                      </a:lnTo>
                      <a:lnTo>
                        <a:pt x="0" y="38"/>
                      </a:lnTo>
                      <a:close/>
                    </a:path>
                  </a:pathLst>
                </a:custGeom>
                <a:solidFill>
                  <a:srgbClr val="000000"/>
                </a:solidFill>
                <a:ln w="9525">
                  <a:noFill/>
                  <a:round/>
                </a:ln>
              </p:spPr>
              <p:txBody>
                <a:bodyPr/>
                <a:lstStyle/>
                <a:p>
                  <a:endParaRPr lang="zh-CN" altLang="en-US"/>
                </a:p>
              </p:txBody>
            </p:sp>
            <p:sp>
              <p:nvSpPr>
                <p:cNvPr id="71960" name="Freeform 202"/>
                <p:cNvSpPr/>
                <p:nvPr/>
              </p:nvSpPr>
              <p:spPr bwMode="auto">
                <a:xfrm>
                  <a:off x="2523" y="1643"/>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4 w 144"/>
                    <a:gd name="T11" fmla="*/ 0 h 49"/>
                    <a:gd name="T12" fmla="*/ 72 w 144"/>
                    <a:gd name="T13" fmla="*/ 8 h 49"/>
                    <a:gd name="T14" fmla="*/ 0 w 144"/>
                    <a:gd name="T15" fmla="*/ 38 h 49"/>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49"/>
                    <a:gd name="T26" fmla="*/ 144 w 144"/>
                    <a:gd name="T27" fmla="*/ 49 h 4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49">
                      <a:moveTo>
                        <a:pt x="0" y="38"/>
                      </a:moveTo>
                      <a:lnTo>
                        <a:pt x="32" y="49"/>
                      </a:lnTo>
                      <a:lnTo>
                        <a:pt x="109" y="16"/>
                      </a:lnTo>
                      <a:lnTo>
                        <a:pt x="144" y="27"/>
                      </a:lnTo>
                      <a:lnTo>
                        <a:pt x="125" y="0"/>
                      </a:lnTo>
                      <a:lnTo>
                        <a:pt x="34" y="0"/>
                      </a:lnTo>
                      <a:lnTo>
                        <a:pt x="72" y="8"/>
                      </a:lnTo>
                      <a:lnTo>
                        <a:pt x="0" y="38"/>
                      </a:lnTo>
                      <a:close/>
                    </a:path>
                  </a:pathLst>
                </a:custGeom>
                <a:solidFill>
                  <a:srgbClr val="000000"/>
                </a:solidFill>
                <a:ln w="9525">
                  <a:noFill/>
                  <a:round/>
                </a:ln>
              </p:spPr>
              <p:txBody>
                <a:bodyPr/>
                <a:lstStyle/>
                <a:p>
                  <a:endParaRPr lang="zh-CN" altLang="en-US"/>
                </a:p>
              </p:txBody>
            </p:sp>
            <p:sp>
              <p:nvSpPr>
                <p:cNvPr id="71961" name="Freeform 203"/>
                <p:cNvSpPr/>
                <p:nvPr/>
              </p:nvSpPr>
              <p:spPr bwMode="auto">
                <a:xfrm>
                  <a:off x="2365" y="1700"/>
                  <a:ext cx="144" cy="52"/>
                </a:xfrm>
                <a:custGeom>
                  <a:avLst/>
                  <a:gdLst>
                    <a:gd name="T0" fmla="*/ 144 w 144"/>
                    <a:gd name="T1" fmla="*/ 11 h 52"/>
                    <a:gd name="T2" fmla="*/ 112 w 144"/>
                    <a:gd name="T3" fmla="*/ 0 h 52"/>
                    <a:gd name="T4" fmla="*/ 38 w 144"/>
                    <a:gd name="T5" fmla="*/ 33 h 52"/>
                    <a:gd name="T6" fmla="*/ 0 w 144"/>
                    <a:gd name="T7" fmla="*/ 22 h 52"/>
                    <a:gd name="T8" fmla="*/ 19 w 144"/>
                    <a:gd name="T9" fmla="*/ 52 h 52"/>
                    <a:gd name="T10" fmla="*/ 112 w 144"/>
                    <a:gd name="T11" fmla="*/ 52 h 52"/>
                    <a:gd name="T12" fmla="*/ 72 w 144"/>
                    <a:gd name="T13" fmla="*/ 41 h 52"/>
                    <a:gd name="T14" fmla="*/ 144 w 144"/>
                    <a:gd name="T15" fmla="*/ 11 h 52"/>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52"/>
                    <a:gd name="T26" fmla="*/ 144 w 144"/>
                    <a:gd name="T27" fmla="*/ 52 h 5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52">
                      <a:moveTo>
                        <a:pt x="144" y="11"/>
                      </a:moveTo>
                      <a:lnTo>
                        <a:pt x="112" y="0"/>
                      </a:lnTo>
                      <a:lnTo>
                        <a:pt x="38" y="33"/>
                      </a:lnTo>
                      <a:lnTo>
                        <a:pt x="0" y="22"/>
                      </a:lnTo>
                      <a:lnTo>
                        <a:pt x="19" y="52"/>
                      </a:lnTo>
                      <a:lnTo>
                        <a:pt x="112" y="52"/>
                      </a:lnTo>
                      <a:lnTo>
                        <a:pt x="72" y="41"/>
                      </a:lnTo>
                      <a:lnTo>
                        <a:pt x="144" y="11"/>
                      </a:lnTo>
                      <a:close/>
                    </a:path>
                  </a:pathLst>
                </a:custGeom>
                <a:solidFill>
                  <a:srgbClr val="000000"/>
                </a:solidFill>
                <a:ln w="9525">
                  <a:noFill/>
                  <a:round/>
                </a:ln>
              </p:spPr>
              <p:txBody>
                <a:bodyPr/>
                <a:lstStyle/>
                <a:p>
                  <a:endParaRPr lang="zh-CN" altLang="en-US"/>
                </a:p>
              </p:txBody>
            </p:sp>
            <p:sp>
              <p:nvSpPr>
                <p:cNvPr id="71962" name="Freeform 204"/>
                <p:cNvSpPr/>
                <p:nvPr/>
              </p:nvSpPr>
              <p:spPr bwMode="auto">
                <a:xfrm>
                  <a:off x="2365" y="1700"/>
                  <a:ext cx="144" cy="52"/>
                </a:xfrm>
                <a:custGeom>
                  <a:avLst/>
                  <a:gdLst>
                    <a:gd name="T0" fmla="*/ 144 w 144"/>
                    <a:gd name="T1" fmla="*/ 11 h 52"/>
                    <a:gd name="T2" fmla="*/ 112 w 144"/>
                    <a:gd name="T3" fmla="*/ 0 h 52"/>
                    <a:gd name="T4" fmla="*/ 38 w 144"/>
                    <a:gd name="T5" fmla="*/ 33 h 52"/>
                    <a:gd name="T6" fmla="*/ 0 w 144"/>
                    <a:gd name="T7" fmla="*/ 22 h 52"/>
                    <a:gd name="T8" fmla="*/ 19 w 144"/>
                    <a:gd name="T9" fmla="*/ 52 h 52"/>
                    <a:gd name="T10" fmla="*/ 112 w 144"/>
                    <a:gd name="T11" fmla="*/ 52 h 52"/>
                    <a:gd name="T12" fmla="*/ 72 w 144"/>
                    <a:gd name="T13" fmla="*/ 41 h 52"/>
                    <a:gd name="T14" fmla="*/ 144 w 144"/>
                    <a:gd name="T15" fmla="*/ 11 h 52"/>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52"/>
                    <a:gd name="T26" fmla="*/ 144 w 144"/>
                    <a:gd name="T27" fmla="*/ 52 h 5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52">
                      <a:moveTo>
                        <a:pt x="144" y="11"/>
                      </a:moveTo>
                      <a:lnTo>
                        <a:pt x="112" y="0"/>
                      </a:lnTo>
                      <a:lnTo>
                        <a:pt x="38" y="33"/>
                      </a:lnTo>
                      <a:lnTo>
                        <a:pt x="0" y="22"/>
                      </a:lnTo>
                      <a:lnTo>
                        <a:pt x="19" y="52"/>
                      </a:lnTo>
                      <a:lnTo>
                        <a:pt x="112" y="52"/>
                      </a:lnTo>
                      <a:lnTo>
                        <a:pt x="72" y="41"/>
                      </a:lnTo>
                      <a:lnTo>
                        <a:pt x="144" y="11"/>
                      </a:lnTo>
                      <a:close/>
                    </a:path>
                  </a:pathLst>
                </a:custGeom>
                <a:solidFill>
                  <a:srgbClr val="000000"/>
                </a:solidFill>
                <a:ln w="9525">
                  <a:noFill/>
                  <a:round/>
                </a:ln>
              </p:spPr>
              <p:txBody>
                <a:bodyPr/>
                <a:lstStyle/>
                <a:p>
                  <a:endParaRPr lang="zh-CN" altLang="en-US"/>
                </a:p>
              </p:txBody>
            </p:sp>
            <p:sp>
              <p:nvSpPr>
                <p:cNvPr id="71963" name="Freeform 205"/>
                <p:cNvSpPr/>
                <p:nvPr/>
              </p:nvSpPr>
              <p:spPr bwMode="auto">
                <a:xfrm>
                  <a:off x="2373" y="1640"/>
                  <a:ext cx="144" cy="49"/>
                </a:xfrm>
                <a:custGeom>
                  <a:avLst/>
                  <a:gdLst>
                    <a:gd name="T0" fmla="*/ 0 w 144"/>
                    <a:gd name="T1" fmla="*/ 11 h 49"/>
                    <a:gd name="T2" fmla="*/ 32 w 144"/>
                    <a:gd name="T3" fmla="*/ 0 h 49"/>
                    <a:gd name="T4" fmla="*/ 110 w 144"/>
                    <a:gd name="T5" fmla="*/ 30 h 49"/>
                    <a:gd name="T6" fmla="*/ 144 w 144"/>
                    <a:gd name="T7" fmla="*/ 22 h 49"/>
                    <a:gd name="T8" fmla="*/ 126 w 144"/>
                    <a:gd name="T9" fmla="*/ 49 h 49"/>
                    <a:gd name="T10" fmla="*/ 35 w 144"/>
                    <a:gd name="T11" fmla="*/ 49 h 49"/>
                    <a:gd name="T12" fmla="*/ 72 w 144"/>
                    <a:gd name="T13" fmla="*/ 41 h 49"/>
                    <a:gd name="T14" fmla="*/ 0 w 144"/>
                    <a:gd name="T15" fmla="*/ 11 h 49"/>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49"/>
                    <a:gd name="T26" fmla="*/ 144 w 144"/>
                    <a:gd name="T27" fmla="*/ 49 h 4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49">
                      <a:moveTo>
                        <a:pt x="0" y="11"/>
                      </a:moveTo>
                      <a:lnTo>
                        <a:pt x="32" y="0"/>
                      </a:lnTo>
                      <a:lnTo>
                        <a:pt x="110" y="30"/>
                      </a:lnTo>
                      <a:lnTo>
                        <a:pt x="144" y="22"/>
                      </a:lnTo>
                      <a:lnTo>
                        <a:pt x="126" y="49"/>
                      </a:lnTo>
                      <a:lnTo>
                        <a:pt x="35" y="49"/>
                      </a:lnTo>
                      <a:lnTo>
                        <a:pt x="72" y="41"/>
                      </a:lnTo>
                      <a:lnTo>
                        <a:pt x="0" y="11"/>
                      </a:lnTo>
                      <a:close/>
                    </a:path>
                  </a:pathLst>
                </a:custGeom>
                <a:solidFill>
                  <a:srgbClr val="000000"/>
                </a:solidFill>
                <a:ln w="9525">
                  <a:noFill/>
                  <a:round/>
                </a:ln>
              </p:spPr>
              <p:txBody>
                <a:bodyPr/>
                <a:lstStyle/>
                <a:p>
                  <a:endParaRPr lang="zh-CN" altLang="en-US"/>
                </a:p>
              </p:txBody>
            </p:sp>
            <p:sp>
              <p:nvSpPr>
                <p:cNvPr id="71964" name="Freeform 206"/>
                <p:cNvSpPr/>
                <p:nvPr/>
              </p:nvSpPr>
              <p:spPr bwMode="auto">
                <a:xfrm>
                  <a:off x="2373" y="1640"/>
                  <a:ext cx="144" cy="49"/>
                </a:xfrm>
                <a:custGeom>
                  <a:avLst/>
                  <a:gdLst>
                    <a:gd name="T0" fmla="*/ 0 w 144"/>
                    <a:gd name="T1" fmla="*/ 11 h 49"/>
                    <a:gd name="T2" fmla="*/ 32 w 144"/>
                    <a:gd name="T3" fmla="*/ 0 h 49"/>
                    <a:gd name="T4" fmla="*/ 110 w 144"/>
                    <a:gd name="T5" fmla="*/ 30 h 49"/>
                    <a:gd name="T6" fmla="*/ 144 w 144"/>
                    <a:gd name="T7" fmla="*/ 22 h 49"/>
                    <a:gd name="T8" fmla="*/ 126 w 144"/>
                    <a:gd name="T9" fmla="*/ 49 h 49"/>
                    <a:gd name="T10" fmla="*/ 35 w 144"/>
                    <a:gd name="T11" fmla="*/ 49 h 49"/>
                    <a:gd name="T12" fmla="*/ 72 w 144"/>
                    <a:gd name="T13" fmla="*/ 41 h 49"/>
                    <a:gd name="T14" fmla="*/ 0 w 144"/>
                    <a:gd name="T15" fmla="*/ 11 h 49"/>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49"/>
                    <a:gd name="T26" fmla="*/ 144 w 144"/>
                    <a:gd name="T27" fmla="*/ 49 h 4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49">
                      <a:moveTo>
                        <a:pt x="0" y="11"/>
                      </a:moveTo>
                      <a:lnTo>
                        <a:pt x="32" y="0"/>
                      </a:lnTo>
                      <a:lnTo>
                        <a:pt x="110" y="30"/>
                      </a:lnTo>
                      <a:lnTo>
                        <a:pt x="144" y="22"/>
                      </a:lnTo>
                      <a:lnTo>
                        <a:pt x="126" y="49"/>
                      </a:lnTo>
                      <a:lnTo>
                        <a:pt x="35" y="49"/>
                      </a:lnTo>
                      <a:lnTo>
                        <a:pt x="72" y="41"/>
                      </a:lnTo>
                      <a:lnTo>
                        <a:pt x="0" y="11"/>
                      </a:lnTo>
                      <a:close/>
                    </a:path>
                  </a:pathLst>
                </a:custGeom>
                <a:solidFill>
                  <a:srgbClr val="000000"/>
                </a:solidFill>
                <a:ln w="9525">
                  <a:noFill/>
                  <a:round/>
                </a:ln>
              </p:spPr>
              <p:txBody>
                <a:bodyPr/>
                <a:lstStyle/>
                <a:p>
                  <a:endParaRPr lang="zh-CN" altLang="en-US"/>
                </a:p>
              </p:txBody>
            </p:sp>
            <p:sp>
              <p:nvSpPr>
                <p:cNvPr id="71965" name="Freeform 207"/>
                <p:cNvSpPr/>
                <p:nvPr/>
              </p:nvSpPr>
              <p:spPr bwMode="auto">
                <a:xfrm>
                  <a:off x="2517" y="1706"/>
                  <a:ext cx="144" cy="49"/>
                </a:xfrm>
                <a:custGeom>
                  <a:avLst/>
                  <a:gdLst>
                    <a:gd name="T0" fmla="*/ 144 w 144"/>
                    <a:gd name="T1" fmla="*/ 38 h 49"/>
                    <a:gd name="T2" fmla="*/ 112 w 144"/>
                    <a:gd name="T3" fmla="*/ 49 h 49"/>
                    <a:gd name="T4" fmla="*/ 38 w 144"/>
                    <a:gd name="T5" fmla="*/ 16 h 49"/>
                    <a:gd name="T6" fmla="*/ 0 w 144"/>
                    <a:gd name="T7" fmla="*/ 27 h 49"/>
                    <a:gd name="T8" fmla="*/ 19 w 144"/>
                    <a:gd name="T9" fmla="*/ 0 h 49"/>
                    <a:gd name="T10" fmla="*/ 112 w 144"/>
                    <a:gd name="T11" fmla="*/ 0 h 49"/>
                    <a:gd name="T12" fmla="*/ 72 w 144"/>
                    <a:gd name="T13" fmla="*/ 8 h 49"/>
                    <a:gd name="T14" fmla="*/ 144 w 144"/>
                    <a:gd name="T15" fmla="*/ 38 h 49"/>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49"/>
                    <a:gd name="T26" fmla="*/ 144 w 144"/>
                    <a:gd name="T27" fmla="*/ 49 h 4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49">
                      <a:moveTo>
                        <a:pt x="144" y="38"/>
                      </a:moveTo>
                      <a:lnTo>
                        <a:pt x="112" y="49"/>
                      </a:lnTo>
                      <a:lnTo>
                        <a:pt x="38" y="16"/>
                      </a:lnTo>
                      <a:lnTo>
                        <a:pt x="0" y="27"/>
                      </a:lnTo>
                      <a:lnTo>
                        <a:pt x="19" y="0"/>
                      </a:lnTo>
                      <a:lnTo>
                        <a:pt x="112" y="0"/>
                      </a:lnTo>
                      <a:lnTo>
                        <a:pt x="72" y="8"/>
                      </a:lnTo>
                      <a:lnTo>
                        <a:pt x="144" y="38"/>
                      </a:lnTo>
                      <a:close/>
                    </a:path>
                  </a:pathLst>
                </a:custGeom>
                <a:solidFill>
                  <a:srgbClr val="000000"/>
                </a:solidFill>
                <a:ln w="9525">
                  <a:noFill/>
                  <a:round/>
                </a:ln>
              </p:spPr>
              <p:txBody>
                <a:bodyPr/>
                <a:lstStyle/>
                <a:p>
                  <a:endParaRPr lang="zh-CN" altLang="en-US"/>
                </a:p>
              </p:txBody>
            </p:sp>
            <p:sp>
              <p:nvSpPr>
                <p:cNvPr id="71966" name="Freeform 208"/>
                <p:cNvSpPr/>
                <p:nvPr/>
              </p:nvSpPr>
              <p:spPr bwMode="auto">
                <a:xfrm>
                  <a:off x="2517" y="1706"/>
                  <a:ext cx="144" cy="49"/>
                </a:xfrm>
                <a:custGeom>
                  <a:avLst/>
                  <a:gdLst>
                    <a:gd name="T0" fmla="*/ 144 w 144"/>
                    <a:gd name="T1" fmla="*/ 38 h 49"/>
                    <a:gd name="T2" fmla="*/ 112 w 144"/>
                    <a:gd name="T3" fmla="*/ 49 h 49"/>
                    <a:gd name="T4" fmla="*/ 38 w 144"/>
                    <a:gd name="T5" fmla="*/ 16 h 49"/>
                    <a:gd name="T6" fmla="*/ 0 w 144"/>
                    <a:gd name="T7" fmla="*/ 27 h 49"/>
                    <a:gd name="T8" fmla="*/ 19 w 144"/>
                    <a:gd name="T9" fmla="*/ 0 h 49"/>
                    <a:gd name="T10" fmla="*/ 112 w 144"/>
                    <a:gd name="T11" fmla="*/ 0 h 49"/>
                    <a:gd name="T12" fmla="*/ 72 w 144"/>
                    <a:gd name="T13" fmla="*/ 8 h 49"/>
                    <a:gd name="T14" fmla="*/ 144 w 144"/>
                    <a:gd name="T15" fmla="*/ 38 h 49"/>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49"/>
                    <a:gd name="T26" fmla="*/ 144 w 144"/>
                    <a:gd name="T27" fmla="*/ 49 h 4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49">
                      <a:moveTo>
                        <a:pt x="144" y="38"/>
                      </a:moveTo>
                      <a:lnTo>
                        <a:pt x="112" y="49"/>
                      </a:lnTo>
                      <a:lnTo>
                        <a:pt x="38" y="16"/>
                      </a:lnTo>
                      <a:lnTo>
                        <a:pt x="0" y="27"/>
                      </a:lnTo>
                      <a:lnTo>
                        <a:pt x="19" y="0"/>
                      </a:lnTo>
                      <a:lnTo>
                        <a:pt x="112" y="0"/>
                      </a:lnTo>
                      <a:lnTo>
                        <a:pt x="72" y="8"/>
                      </a:lnTo>
                      <a:lnTo>
                        <a:pt x="144" y="38"/>
                      </a:lnTo>
                      <a:close/>
                    </a:path>
                  </a:pathLst>
                </a:custGeom>
                <a:solidFill>
                  <a:srgbClr val="000000"/>
                </a:solidFill>
                <a:ln w="9525">
                  <a:noFill/>
                  <a:round/>
                </a:ln>
              </p:spPr>
              <p:txBody>
                <a:bodyPr/>
                <a:lstStyle/>
                <a:p>
                  <a:endParaRPr lang="zh-CN" altLang="en-US"/>
                </a:p>
              </p:txBody>
            </p:sp>
          </p:grpSp>
          <p:grpSp>
            <p:nvGrpSpPr>
              <p:cNvPr id="71950" name="Group 209"/>
              <p:cNvGrpSpPr/>
              <p:nvPr/>
            </p:nvGrpSpPr>
            <p:grpSpPr bwMode="auto">
              <a:xfrm>
                <a:off x="2368" y="1643"/>
                <a:ext cx="301" cy="114"/>
                <a:chOff x="2368" y="1643"/>
                <a:chExt cx="301" cy="114"/>
              </a:xfrm>
            </p:grpSpPr>
            <p:sp>
              <p:nvSpPr>
                <p:cNvPr id="71951" name="Freeform 210"/>
                <p:cNvSpPr/>
                <p:nvPr/>
              </p:nvSpPr>
              <p:spPr bwMode="auto">
                <a:xfrm>
                  <a:off x="2525" y="1646"/>
                  <a:ext cx="144" cy="49"/>
                </a:xfrm>
                <a:custGeom>
                  <a:avLst/>
                  <a:gdLst>
                    <a:gd name="T0" fmla="*/ 0 w 144"/>
                    <a:gd name="T1" fmla="*/ 38 h 49"/>
                    <a:gd name="T2" fmla="*/ 32 w 144"/>
                    <a:gd name="T3" fmla="*/ 49 h 49"/>
                    <a:gd name="T4" fmla="*/ 110 w 144"/>
                    <a:gd name="T5" fmla="*/ 16 h 49"/>
                    <a:gd name="T6" fmla="*/ 144 w 144"/>
                    <a:gd name="T7" fmla="*/ 27 h 49"/>
                    <a:gd name="T8" fmla="*/ 126 w 144"/>
                    <a:gd name="T9" fmla="*/ 0 h 49"/>
                    <a:gd name="T10" fmla="*/ 35 w 144"/>
                    <a:gd name="T11" fmla="*/ 0 h 49"/>
                    <a:gd name="T12" fmla="*/ 72 w 144"/>
                    <a:gd name="T13" fmla="*/ 8 h 49"/>
                    <a:gd name="T14" fmla="*/ 0 w 144"/>
                    <a:gd name="T15" fmla="*/ 38 h 49"/>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49"/>
                    <a:gd name="T26" fmla="*/ 144 w 144"/>
                    <a:gd name="T27" fmla="*/ 49 h 4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49">
                      <a:moveTo>
                        <a:pt x="0" y="38"/>
                      </a:moveTo>
                      <a:lnTo>
                        <a:pt x="32" y="49"/>
                      </a:lnTo>
                      <a:lnTo>
                        <a:pt x="110" y="16"/>
                      </a:lnTo>
                      <a:lnTo>
                        <a:pt x="144" y="27"/>
                      </a:lnTo>
                      <a:lnTo>
                        <a:pt x="126" y="0"/>
                      </a:lnTo>
                      <a:lnTo>
                        <a:pt x="35" y="0"/>
                      </a:lnTo>
                      <a:lnTo>
                        <a:pt x="72" y="8"/>
                      </a:lnTo>
                      <a:lnTo>
                        <a:pt x="0" y="38"/>
                      </a:lnTo>
                      <a:close/>
                    </a:path>
                  </a:pathLst>
                </a:custGeom>
                <a:solidFill>
                  <a:srgbClr val="FFFFFF"/>
                </a:solidFill>
                <a:ln w="9525">
                  <a:noFill/>
                  <a:round/>
                </a:ln>
              </p:spPr>
              <p:txBody>
                <a:bodyPr/>
                <a:lstStyle/>
                <a:p>
                  <a:endParaRPr lang="zh-CN" altLang="en-US"/>
                </a:p>
              </p:txBody>
            </p:sp>
            <p:sp>
              <p:nvSpPr>
                <p:cNvPr id="71952" name="Freeform 211"/>
                <p:cNvSpPr/>
                <p:nvPr/>
              </p:nvSpPr>
              <p:spPr bwMode="auto">
                <a:xfrm>
                  <a:off x="2525" y="1646"/>
                  <a:ext cx="144" cy="49"/>
                </a:xfrm>
                <a:custGeom>
                  <a:avLst/>
                  <a:gdLst>
                    <a:gd name="T0" fmla="*/ 0 w 144"/>
                    <a:gd name="T1" fmla="*/ 38 h 49"/>
                    <a:gd name="T2" fmla="*/ 32 w 144"/>
                    <a:gd name="T3" fmla="*/ 49 h 49"/>
                    <a:gd name="T4" fmla="*/ 110 w 144"/>
                    <a:gd name="T5" fmla="*/ 16 h 49"/>
                    <a:gd name="T6" fmla="*/ 144 w 144"/>
                    <a:gd name="T7" fmla="*/ 27 h 49"/>
                    <a:gd name="T8" fmla="*/ 126 w 144"/>
                    <a:gd name="T9" fmla="*/ 0 h 49"/>
                    <a:gd name="T10" fmla="*/ 35 w 144"/>
                    <a:gd name="T11" fmla="*/ 0 h 49"/>
                    <a:gd name="T12" fmla="*/ 72 w 144"/>
                    <a:gd name="T13" fmla="*/ 8 h 49"/>
                    <a:gd name="T14" fmla="*/ 0 w 144"/>
                    <a:gd name="T15" fmla="*/ 38 h 49"/>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49"/>
                    <a:gd name="T26" fmla="*/ 144 w 144"/>
                    <a:gd name="T27" fmla="*/ 49 h 4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49">
                      <a:moveTo>
                        <a:pt x="0" y="38"/>
                      </a:moveTo>
                      <a:lnTo>
                        <a:pt x="32" y="49"/>
                      </a:lnTo>
                      <a:lnTo>
                        <a:pt x="110" y="16"/>
                      </a:lnTo>
                      <a:lnTo>
                        <a:pt x="144" y="27"/>
                      </a:lnTo>
                      <a:lnTo>
                        <a:pt x="126" y="0"/>
                      </a:lnTo>
                      <a:lnTo>
                        <a:pt x="35" y="0"/>
                      </a:lnTo>
                      <a:lnTo>
                        <a:pt x="72" y="8"/>
                      </a:lnTo>
                      <a:lnTo>
                        <a:pt x="0" y="38"/>
                      </a:lnTo>
                      <a:close/>
                    </a:path>
                  </a:pathLst>
                </a:custGeom>
                <a:solidFill>
                  <a:srgbClr val="FFFFFF"/>
                </a:solidFill>
                <a:ln w="9525">
                  <a:noFill/>
                  <a:round/>
                </a:ln>
              </p:spPr>
              <p:txBody>
                <a:bodyPr/>
                <a:lstStyle/>
                <a:p>
                  <a:endParaRPr lang="zh-CN" altLang="en-US"/>
                </a:p>
              </p:txBody>
            </p:sp>
            <p:sp>
              <p:nvSpPr>
                <p:cNvPr id="71953" name="Freeform 212"/>
                <p:cNvSpPr/>
                <p:nvPr/>
              </p:nvSpPr>
              <p:spPr bwMode="auto">
                <a:xfrm>
                  <a:off x="2368" y="1703"/>
                  <a:ext cx="144" cy="52"/>
                </a:xfrm>
                <a:custGeom>
                  <a:avLst/>
                  <a:gdLst>
                    <a:gd name="T0" fmla="*/ 144 w 144"/>
                    <a:gd name="T1" fmla="*/ 11 h 52"/>
                    <a:gd name="T2" fmla="*/ 112 w 144"/>
                    <a:gd name="T3" fmla="*/ 0 h 52"/>
                    <a:gd name="T4" fmla="*/ 37 w 144"/>
                    <a:gd name="T5" fmla="*/ 33 h 52"/>
                    <a:gd name="T6" fmla="*/ 0 w 144"/>
                    <a:gd name="T7" fmla="*/ 22 h 52"/>
                    <a:gd name="T8" fmla="*/ 19 w 144"/>
                    <a:gd name="T9" fmla="*/ 52 h 52"/>
                    <a:gd name="T10" fmla="*/ 112 w 144"/>
                    <a:gd name="T11" fmla="*/ 52 h 52"/>
                    <a:gd name="T12" fmla="*/ 72 w 144"/>
                    <a:gd name="T13" fmla="*/ 41 h 52"/>
                    <a:gd name="T14" fmla="*/ 144 w 144"/>
                    <a:gd name="T15" fmla="*/ 11 h 52"/>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52"/>
                    <a:gd name="T26" fmla="*/ 144 w 144"/>
                    <a:gd name="T27" fmla="*/ 52 h 5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52">
                      <a:moveTo>
                        <a:pt x="144" y="11"/>
                      </a:moveTo>
                      <a:lnTo>
                        <a:pt x="112" y="0"/>
                      </a:lnTo>
                      <a:lnTo>
                        <a:pt x="37" y="33"/>
                      </a:lnTo>
                      <a:lnTo>
                        <a:pt x="0" y="22"/>
                      </a:lnTo>
                      <a:lnTo>
                        <a:pt x="19" y="52"/>
                      </a:lnTo>
                      <a:lnTo>
                        <a:pt x="112" y="52"/>
                      </a:lnTo>
                      <a:lnTo>
                        <a:pt x="72" y="41"/>
                      </a:lnTo>
                      <a:lnTo>
                        <a:pt x="144" y="11"/>
                      </a:lnTo>
                      <a:close/>
                    </a:path>
                  </a:pathLst>
                </a:custGeom>
                <a:solidFill>
                  <a:srgbClr val="FFFFFF"/>
                </a:solidFill>
                <a:ln w="9525">
                  <a:noFill/>
                  <a:round/>
                </a:ln>
              </p:spPr>
              <p:txBody>
                <a:bodyPr/>
                <a:lstStyle/>
                <a:p>
                  <a:endParaRPr lang="zh-CN" altLang="en-US"/>
                </a:p>
              </p:txBody>
            </p:sp>
            <p:sp>
              <p:nvSpPr>
                <p:cNvPr id="71954" name="Freeform 213"/>
                <p:cNvSpPr/>
                <p:nvPr/>
              </p:nvSpPr>
              <p:spPr bwMode="auto">
                <a:xfrm>
                  <a:off x="2368" y="1703"/>
                  <a:ext cx="144" cy="52"/>
                </a:xfrm>
                <a:custGeom>
                  <a:avLst/>
                  <a:gdLst>
                    <a:gd name="T0" fmla="*/ 144 w 144"/>
                    <a:gd name="T1" fmla="*/ 11 h 52"/>
                    <a:gd name="T2" fmla="*/ 112 w 144"/>
                    <a:gd name="T3" fmla="*/ 0 h 52"/>
                    <a:gd name="T4" fmla="*/ 37 w 144"/>
                    <a:gd name="T5" fmla="*/ 33 h 52"/>
                    <a:gd name="T6" fmla="*/ 0 w 144"/>
                    <a:gd name="T7" fmla="*/ 22 h 52"/>
                    <a:gd name="T8" fmla="*/ 19 w 144"/>
                    <a:gd name="T9" fmla="*/ 52 h 52"/>
                    <a:gd name="T10" fmla="*/ 112 w 144"/>
                    <a:gd name="T11" fmla="*/ 52 h 52"/>
                    <a:gd name="T12" fmla="*/ 72 w 144"/>
                    <a:gd name="T13" fmla="*/ 41 h 52"/>
                    <a:gd name="T14" fmla="*/ 144 w 144"/>
                    <a:gd name="T15" fmla="*/ 11 h 52"/>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52"/>
                    <a:gd name="T26" fmla="*/ 144 w 144"/>
                    <a:gd name="T27" fmla="*/ 52 h 5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52">
                      <a:moveTo>
                        <a:pt x="144" y="11"/>
                      </a:moveTo>
                      <a:lnTo>
                        <a:pt x="112" y="0"/>
                      </a:lnTo>
                      <a:lnTo>
                        <a:pt x="37" y="33"/>
                      </a:lnTo>
                      <a:lnTo>
                        <a:pt x="0" y="22"/>
                      </a:lnTo>
                      <a:lnTo>
                        <a:pt x="19" y="52"/>
                      </a:lnTo>
                      <a:lnTo>
                        <a:pt x="112" y="52"/>
                      </a:lnTo>
                      <a:lnTo>
                        <a:pt x="72" y="41"/>
                      </a:lnTo>
                      <a:lnTo>
                        <a:pt x="144" y="11"/>
                      </a:lnTo>
                      <a:close/>
                    </a:path>
                  </a:pathLst>
                </a:custGeom>
                <a:solidFill>
                  <a:srgbClr val="FFFFFF"/>
                </a:solidFill>
                <a:ln w="9525">
                  <a:noFill/>
                  <a:round/>
                </a:ln>
              </p:spPr>
              <p:txBody>
                <a:bodyPr/>
                <a:lstStyle/>
                <a:p>
                  <a:endParaRPr lang="zh-CN" altLang="en-US"/>
                </a:p>
              </p:txBody>
            </p:sp>
            <p:sp>
              <p:nvSpPr>
                <p:cNvPr id="71955" name="Freeform 214"/>
                <p:cNvSpPr/>
                <p:nvPr/>
              </p:nvSpPr>
              <p:spPr bwMode="auto">
                <a:xfrm>
                  <a:off x="2376" y="1643"/>
                  <a:ext cx="144" cy="49"/>
                </a:xfrm>
                <a:custGeom>
                  <a:avLst/>
                  <a:gdLst>
                    <a:gd name="T0" fmla="*/ 0 w 144"/>
                    <a:gd name="T1" fmla="*/ 11 h 49"/>
                    <a:gd name="T2" fmla="*/ 32 w 144"/>
                    <a:gd name="T3" fmla="*/ 0 h 49"/>
                    <a:gd name="T4" fmla="*/ 109 w 144"/>
                    <a:gd name="T5" fmla="*/ 30 h 49"/>
                    <a:gd name="T6" fmla="*/ 144 w 144"/>
                    <a:gd name="T7" fmla="*/ 22 h 49"/>
                    <a:gd name="T8" fmla="*/ 125 w 144"/>
                    <a:gd name="T9" fmla="*/ 49 h 49"/>
                    <a:gd name="T10" fmla="*/ 35 w 144"/>
                    <a:gd name="T11" fmla="*/ 49 h 49"/>
                    <a:gd name="T12" fmla="*/ 72 w 144"/>
                    <a:gd name="T13" fmla="*/ 41 h 49"/>
                    <a:gd name="T14" fmla="*/ 0 w 144"/>
                    <a:gd name="T15" fmla="*/ 11 h 49"/>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49"/>
                    <a:gd name="T26" fmla="*/ 144 w 144"/>
                    <a:gd name="T27" fmla="*/ 49 h 4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49">
                      <a:moveTo>
                        <a:pt x="0" y="11"/>
                      </a:moveTo>
                      <a:lnTo>
                        <a:pt x="32" y="0"/>
                      </a:lnTo>
                      <a:lnTo>
                        <a:pt x="109" y="30"/>
                      </a:lnTo>
                      <a:lnTo>
                        <a:pt x="144" y="22"/>
                      </a:lnTo>
                      <a:lnTo>
                        <a:pt x="125" y="49"/>
                      </a:lnTo>
                      <a:lnTo>
                        <a:pt x="35" y="49"/>
                      </a:lnTo>
                      <a:lnTo>
                        <a:pt x="72" y="41"/>
                      </a:lnTo>
                      <a:lnTo>
                        <a:pt x="0" y="11"/>
                      </a:lnTo>
                      <a:close/>
                    </a:path>
                  </a:pathLst>
                </a:custGeom>
                <a:solidFill>
                  <a:srgbClr val="FFFFFF"/>
                </a:solidFill>
                <a:ln w="9525">
                  <a:noFill/>
                  <a:round/>
                </a:ln>
              </p:spPr>
              <p:txBody>
                <a:bodyPr/>
                <a:lstStyle/>
                <a:p>
                  <a:endParaRPr lang="zh-CN" altLang="en-US"/>
                </a:p>
              </p:txBody>
            </p:sp>
            <p:sp>
              <p:nvSpPr>
                <p:cNvPr id="71956" name="Freeform 215"/>
                <p:cNvSpPr/>
                <p:nvPr/>
              </p:nvSpPr>
              <p:spPr bwMode="auto">
                <a:xfrm>
                  <a:off x="2376" y="1643"/>
                  <a:ext cx="144" cy="49"/>
                </a:xfrm>
                <a:custGeom>
                  <a:avLst/>
                  <a:gdLst>
                    <a:gd name="T0" fmla="*/ 0 w 144"/>
                    <a:gd name="T1" fmla="*/ 11 h 49"/>
                    <a:gd name="T2" fmla="*/ 32 w 144"/>
                    <a:gd name="T3" fmla="*/ 0 h 49"/>
                    <a:gd name="T4" fmla="*/ 109 w 144"/>
                    <a:gd name="T5" fmla="*/ 30 h 49"/>
                    <a:gd name="T6" fmla="*/ 144 w 144"/>
                    <a:gd name="T7" fmla="*/ 22 h 49"/>
                    <a:gd name="T8" fmla="*/ 125 w 144"/>
                    <a:gd name="T9" fmla="*/ 49 h 49"/>
                    <a:gd name="T10" fmla="*/ 35 w 144"/>
                    <a:gd name="T11" fmla="*/ 49 h 49"/>
                    <a:gd name="T12" fmla="*/ 72 w 144"/>
                    <a:gd name="T13" fmla="*/ 41 h 49"/>
                    <a:gd name="T14" fmla="*/ 0 w 144"/>
                    <a:gd name="T15" fmla="*/ 11 h 49"/>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49"/>
                    <a:gd name="T26" fmla="*/ 144 w 144"/>
                    <a:gd name="T27" fmla="*/ 49 h 4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49">
                      <a:moveTo>
                        <a:pt x="0" y="11"/>
                      </a:moveTo>
                      <a:lnTo>
                        <a:pt x="32" y="0"/>
                      </a:lnTo>
                      <a:lnTo>
                        <a:pt x="109" y="30"/>
                      </a:lnTo>
                      <a:lnTo>
                        <a:pt x="144" y="22"/>
                      </a:lnTo>
                      <a:lnTo>
                        <a:pt x="125" y="49"/>
                      </a:lnTo>
                      <a:lnTo>
                        <a:pt x="35" y="49"/>
                      </a:lnTo>
                      <a:lnTo>
                        <a:pt x="72" y="41"/>
                      </a:lnTo>
                      <a:lnTo>
                        <a:pt x="0" y="11"/>
                      </a:lnTo>
                      <a:close/>
                    </a:path>
                  </a:pathLst>
                </a:custGeom>
                <a:solidFill>
                  <a:srgbClr val="FFFFFF"/>
                </a:solidFill>
                <a:ln w="9525">
                  <a:noFill/>
                  <a:round/>
                </a:ln>
              </p:spPr>
              <p:txBody>
                <a:bodyPr/>
                <a:lstStyle/>
                <a:p>
                  <a:endParaRPr lang="zh-CN" altLang="en-US"/>
                </a:p>
              </p:txBody>
            </p:sp>
            <p:sp>
              <p:nvSpPr>
                <p:cNvPr id="71957" name="Freeform 216"/>
                <p:cNvSpPr/>
                <p:nvPr/>
              </p:nvSpPr>
              <p:spPr bwMode="auto">
                <a:xfrm>
                  <a:off x="2520" y="1708"/>
                  <a:ext cx="144" cy="49"/>
                </a:xfrm>
                <a:custGeom>
                  <a:avLst/>
                  <a:gdLst>
                    <a:gd name="T0" fmla="*/ 144 w 144"/>
                    <a:gd name="T1" fmla="*/ 38 h 49"/>
                    <a:gd name="T2" fmla="*/ 112 w 144"/>
                    <a:gd name="T3" fmla="*/ 49 h 49"/>
                    <a:gd name="T4" fmla="*/ 37 w 144"/>
                    <a:gd name="T5" fmla="*/ 17 h 49"/>
                    <a:gd name="T6" fmla="*/ 0 w 144"/>
                    <a:gd name="T7" fmla="*/ 28 h 49"/>
                    <a:gd name="T8" fmla="*/ 19 w 144"/>
                    <a:gd name="T9" fmla="*/ 0 h 49"/>
                    <a:gd name="T10" fmla="*/ 112 w 144"/>
                    <a:gd name="T11" fmla="*/ 0 h 49"/>
                    <a:gd name="T12" fmla="*/ 72 w 144"/>
                    <a:gd name="T13" fmla="*/ 8 h 49"/>
                    <a:gd name="T14" fmla="*/ 144 w 144"/>
                    <a:gd name="T15" fmla="*/ 38 h 49"/>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49"/>
                    <a:gd name="T26" fmla="*/ 144 w 144"/>
                    <a:gd name="T27" fmla="*/ 49 h 4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49">
                      <a:moveTo>
                        <a:pt x="144" y="38"/>
                      </a:moveTo>
                      <a:lnTo>
                        <a:pt x="112" y="49"/>
                      </a:lnTo>
                      <a:lnTo>
                        <a:pt x="37" y="17"/>
                      </a:lnTo>
                      <a:lnTo>
                        <a:pt x="0" y="28"/>
                      </a:lnTo>
                      <a:lnTo>
                        <a:pt x="19" y="0"/>
                      </a:lnTo>
                      <a:lnTo>
                        <a:pt x="112" y="0"/>
                      </a:lnTo>
                      <a:lnTo>
                        <a:pt x="72" y="8"/>
                      </a:lnTo>
                      <a:lnTo>
                        <a:pt x="144" y="38"/>
                      </a:lnTo>
                      <a:close/>
                    </a:path>
                  </a:pathLst>
                </a:custGeom>
                <a:solidFill>
                  <a:srgbClr val="FFFFFF"/>
                </a:solidFill>
                <a:ln w="9525">
                  <a:noFill/>
                  <a:round/>
                </a:ln>
              </p:spPr>
              <p:txBody>
                <a:bodyPr/>
                <a:lstStyle/>
                <a:p>
                  <a:endParaRPr lang="zh-CN" altLang="en-US"/>
                </a:p>
              </p:txBody>
            </p:sp>
            <p:sp>
              <p:nvSpPr>
                <p:cNvPr id="71958" name="Freeform 217"/>
                <p:cNvSpPr/>
                <p:nvPr/>
              </p:nvSpPr>
              <p:spPr bwMode="auto">
                <a:xfrm>
                  <a:off x="2520" y="1708"/>
                  <a:ext cx="144" cy="49"/>
                </a:xfrm>
                <a:custGeom>
                  <a:avLst/>
                  <a:gdLst>
                    <a:gd name="T0" fmla="*/ 144 w 144"/>
                    <a:gd name="T1" fmla="*/ 38 h 49"/>
                    <a:gd name="T2" fmla="*/ 112 w 144"/>
                    <a:gd name="T3" fmla="*/ 49 h 49"/>
                    <a:gd name="T4" fmla="*/ 37 w 144"/>
                    <a:gd name="T5" fmla="*/ 17 h 49"/>
                    <a:gd name="T6" fmla="*/ 0 w 144"/>
                    <a:gd name="T7" fmla="*/ 28 h 49"/>
                    <a:gd name="T8" fmla="*/ 19 w 144"/>
                    <a:gd name="T9" fmla="*/ 0 h 49"/>
                    <a:gd name="T10" fmla="*/ 112 w 144"/>
                    <a:gd name="T11" fmla="*/ 0 h 49"/>
                    <a:gd name="T12" fmla="*/ 72 w 144"/>
                    <a:gd name="T13" fmla="*/ 8 h 49"/>
                    <a:gd name="T14" fmla="*/ 144 w 144"/>
                    <a:gd name="T15" fmla="*/ 38 h 49"/>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49"/>
                    <a:gd name="T26" fmla="*/ 144 w 144"/>
                    <a:gd name="T27" fmla="*/ 49 h 4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49">
                      <a:moveTo>
                        <a:pt x="144" y="38"/>
                      </a:moveTo>
                      <a:lnTo>
                        <a:pt x="112" y="49"/>
                      </a:lnTo>
                      <a:lnTo>
                        <a:pt x="37" y="17"/>
                      </a:lnTo>
                      <a:lnTo>
                        <a:pt x="0" y="28"/>
                      </a:lnTo>
                      <a:lnTo>
                        <a:pt x="19" y="0"/>
                      </a:lnTo>
                      <a:lnTo>
                        <a:pt x="112" y="0"/>
                      </a:lnTo>
                      <a:lnTo>
                        <a:pt x="72" y="8"/>
                      </a:lnTo>
                      <a:lnTo>
                        <a:pt x="144" y="38"/>
                      </a:lnTo>
                      <a:close/>
                    </a:path>
                  </a:pathLst>
                </a:custGeom>
                <a:solidFill>
                  <a:srgbClr val="FFFFFF"/>
                </a:solidFill>
                <a:ln w="9525">
                  <a:noFill/>
                  <a:round/>
                </a:ln>
              </p:spPr>
              <p:txBody>
                <a:bodyPr/>
                <a:lstStyle/>
                <a:p>
                  <a:endParaRPr lang="zh-CN" altLang="en-US"/>
                </a:p>
              </p:txBody>
            </p:sp>
          </p:grpSp>
        </p:grpSp>
        <p:sp>
          <p:nvSpPr>
            <p:cNvPr id="71947" name="Line 218"/>
            <p:cNvSpPr>
              <a:spLocks noChangeShapeType="1"/>
            </p:cNvSpPr>
            <p:nvPr/>
          </p:nvSpPr>
          <p:spPr bwMode="auto">
            <a:xfrm>
              <a:off x="2299" y="1697"/>
              <a:ext cx="1" cy="109"/>
            </a:xfrm>
            <a:prstGeom prst="line">
              <a:avLst/>
            </a:prstGeom>
            <a:noFill/>
            <a:ln w="4763">
              <a:solidFill>
                <a:srgbClr val="AAE6FF"/>
              </a:solidFill>
              <a:round/>
            </a:ln>
          </p:spPr>
          <p:txBody>
            <a:bodyPr/>
            <a:lstStyle/>
            <a:p>
              <a:endParaRPr lang="zh-CN" altLang="en-US"/>
            </a:p>
          </p:txBody>
        </p:sp>
        <p:sp>
          <p:nvSpPr>
            <p:cNvPr id="71948" name="Line 219"/>
            <p:cNvSpPr>
              <a:spLocks noChangeShapeType="1"/>
            </p:cNvSpPr>
            <p:nvPr/>
          </p:nvSpPr>
          <p:spPr bwMode="auto">
            <a:xfrm>
              <a:off x="2736" y="1697"/>
              <a:ext cx="1" cy="109"/>
            </a:xfrm>
            <a:prstGeom prst="line">
              <a:avLst/>
            </a:prstGeom>
            <a:noFill/>
            <a:ln w="4763">
              <a:solidFill>
                <a:srgbClr val="AAE6FF"/>
              </a:solidFill>
              <a:round/>
            </a:ln>
          </p:spPr>
          <p:txBody>
            <a:bodyPr/>
            <a:lstStyle/>
            <a:p>
              <a:endParaRPr lang="zh-CN" altLang="en-US"/>
            </a:p>
          </p:txBody>
        </p:sp>
      </p:grpSp>
      <p:sp>
        <p:nvSpPr>
          <p:cNvPr id="71719" name="Rectangle 220"/>
          <p:cNvSpPr>
            <a:spLocks noChangeArrowheads="1"/>
          </p:cNvSpPr>
          <p:nvPr/>
        </p:nvSpPr>
        <p:spPr bwMode="auto">
          <a:xfrm>
            <a:off x="4278313" y="2371725"/>
            <a:ext cx="1009650" cy="354013"/>
          </a:xfrm>
          <a:prstGeom prst="rect">
            <a:avLst/>
          </a:prstGeom>
          <a:noFill/>
          <a:ln w="9525">
            <a:noFill/>
            <a:miter lim="800000"/>
          </a:ln>
        </p:spPr>
        <p:txBody>
          <a:bodyPr/>
          <a:lstStyle/>
          <a:p>
            <a:endParaRPr lang="zh-CN" altLang="en-US"/>
          </a:p>
        </p:txBody>
      </p:sp>
      <p:sp>
        <p:nvSpPr>
          <p:cNvPr id="71720" name="Rectangle 221"/>
          <p:cNvSpPr>
            <a:spLocks noChangeArrowheads="1"/>
          </p:cNvSpPr>
          <p:nvPr/>
        </p:nvSpPr>
        <p:spPr bwMode="auto">
          <a:xfrm>
            <a:off x="4351338" y="2381250"/>
            <a:ext cx="1055687" cy="304800"/>
          </a:xfrm>
          <a:prstGeom prst="rect">
            <a:avLst/>
          </a:prstGeom>
          <a:noFill/>
          <a:ln w="9525">
            <a:noFill/>
            <a:miter lim="800000"/>
          </a:ln>
        </p:spPr>
        <p:txBody>
          <a:bodyPr wrap="none" lIns="0" tIns="0" rIns="0" bIns="0">
            <a:spAutoFit/>
          </a:bodyPr>
          <a:lstStyle/>
          <a:p>
            <a:r>
              <a:rPr kumimoji="1" lang="en-US" altLang="zh-CN" sz="2000">
                <a:latin typeface="Arial" panose="020B0604020202020204" pitchFamily="34" charset="0"/>
              </a:rPr>
              <a:t>222.1.1.4</a:t>
            </a:r>
          </a:p>
        </p:txBody>
      </p:sp>
      <p:sp>
        <p:nvSpPr>
          <p:cNvPr id="71721" name="Rectangle 222"/>
          <p:cNvSpPr>
            <a:spLocks noChangeArrowheads="1"/>
          </p:cNvSpPr>
          <p:nvPr/>
        </p:nvSpPr>
        <p:spPr bwMode="auto">
          <a:xfrm>
            <a:off x="3446463" y="2519363"/>
            <a:ext cx="412750" cy="350837"/>
          </a:xfrm>
          <a:prstGeom prst="rect">
            <a:avLst/>
          </a:prstGeom>
          <a:noFill/>
          <a:ln w="9525">
            <a:noFill/>
            <a:miter lim="800000"/>
          </a:ln>
        </p:spPr>
        <p:txBody>
          <a:bodyPr/>
          <a:lstStyle/>
          <a:p>
            <a:endParaRPr lang="zh-CN" altLang="en-US"/>
          </a:p>
        </p:txBody>
      </p:sp>
      <p:sp>
        <p:nvSpPr>
          <p:cNvPr id="71722" name="Rectangle 223"/>
          <p:cNvSpPr>
            <a:spLocks noChangeArrowheads="1"/>
          </p:cNvSpPr>
          <p:nvPr/>
        </p:nvSpPr>
        <p:spPr bwMode="auto">
          <a:xfrm>
            <a:off x="3549650" y="2509838"/>
            <a:ext cx="276225" cy="303212"/>
          </a:xfrm>
          <a:prstGeom prst="rect">
            <a:avLst/>
          </a:prstGeom>
          <a:noFill/>
          <a:ln w="9525">
            <a:noFill/>
            <a:miter lim="800000"/>
          </a:ln>
        </p:spPr>
        <p:txBody>
          <a:bodyPr wrap="none" lIns="0" tIns="0" rIns="0" bIns="0">
            <a:spAutoFit/>
          </a:bodyPr>
          <a:lstStyle/>
          <a:p>
            <a:r>
              <a:rPr kumimoji="1" lang="en-US" altLang="zh-CN" sz="2000" b="1">
                <a:latin typeface="Arial" panose="020B0604020202020204" pitchFamily="34" charset="0"/>
              </a:rPr>
              <a:t>R</a:t>
            </a:r>
            <a:r>
              <a:rPr kumimoji="1" lang="en-US" altLang="zh-CN" sz="2000" b="1" baseline="-25000">
                <a:latin typeface="Arial" panose="020B0604020202020204" pitchFamily="34" charset="0"/>
              </a:rPr>
              <a:t>1</a:t>
            </a:r>
            <a:endParaRPr kumimoji="1" lang="en-US" altLang="zh-CN" sz="2000" baseline="-25000">
              <a:latin typeface="Arial" panose="020B0604020202020204" pitchFamily="34" charset="0"/>
            </a:endParaRPr>
          </a:p>
        </p:txBody>
      </p:sp>
      <p:sp>
        <p:nvSpPr>
          <p:cNvPr id="71723" name="Oval 224"/>
          <p:cNvSpPr>
            <a:spLocks noChangeArrowheads="1"/>
          </p:cNvSpPr>
          <p:nvPr/>
        </p:nvSpPr>
        <p:spPr bwMode="auto">
          <a:xfrm>
            <a:off x="4129088" y="2422525"/>
            <a:ext cx="93662" cy="92075"/>
          </a:xfrm>
          <a:prstGeom prst="ellipse">
            <a:avLst/>
          </a:prstGeom>
          <a:solidFill>
            <a:srgbClr val="FFFFFF"/>
          </a:solidFill>
          <a:ln w="30163">
            <a:solidFill>
              <a:srgbClr val="000000"/>
            </a:solidFill>
            <a:round/>
          </a:ln>
        </p:spPr>
        <p:txBody>
          <a:bodyPr/>
          <a:lstStyle/>
          <a:p>
            <a:endParaRPr lang="zh-CN" altLang="en-US"/>
          </a:p>
        </p:txBody>
      </p:sp>
      <p:sp>
        <p:nvSpPr>
          <p:cNvPr id="71724" name="Rectangle 225"/>
          <p:cNvSpPr>
            <a:spLocks noChangeArrowheads="1"/>
          </p:cNvSpPr>
          <p:nvPr/>
        </p:nvSpPr>
        <p:spPr bwMode="auto">
          <a:xfrm>
            <a:off x="1974850" y="1616075"/>
            <a:ext cx="720725" cy="355600"/>
          </a:xfrm>
          <a:prstGeom prst="rect">
            <a:avLst/>
          </a:prstGeom>
          <a:noFill/>
          <a:ln w="9525">
            <a:noFill/>
            <a:miter lim="800000"/>
          </a:ln>
        </p:spPr>
        <p:txBody>
          <a:bodyPr/>
          <a:lstStyle/>
          <a:p>
            <a:endParaRPr lang="zh-CN" altLang="en-US"/>
          </a:p>
        </p:txBody>
      </p:sp>
      <p:sp>
        <p:nvSpPr>
          <p:cNvPr id="71725" name="Oval 226"/>
          <p:cNvSpPr>
            <a:spLocks noChangeArrowheads="1"/>
          </p:cNvSpPr>
          <p:nvPr/>
        </p:nvSpPr>
        <p:spPr bwMode="auto">
          <a:xfrm>
            <a:off x="7786688" y="4067175"/>
            <a:ext cx="93662" cy="92075"/>
          </a:xfrm>
          <a:prstGeom prst="ellipse">
            <a:avLst/>
          </a:prstGeom>
          <a:solidFill>
            <a:srgbClr val="FFFFFF"/>
          </a:solidFill>
          <a:ln w="30163">
            <a:solidFill>
              <a:srgbClr val="000000"/>
            </a:solidFill>
            <a:round/>
          </a:ln>
        </p:spPr>
        <p:txBody>
          <a:bodyPr/>
          <a:lstStyle/>
          <a:p>
            <a:endParaRPr lang="zh-CN" altLang="en-US"/>
          </a:p>
        </p:txBody>
      </p:sp>
      <p:sp>
        <p:nvSpPr>
          <p:cNvPr id="71726" name="Oval 227"/>
          <p:cNvSpPr>
            <a:spLocks noChangeArrowheads="1"/>
          </p:cNvSpPr>
          <p:nvPr/>
        </p:nvSpPr>
        <p:spPr bwMode="auto">
          <a:xfrm>
            <a:off x="7791450" y="2960688"/>
            <a:ext cx="93663" cy="92075"/>
          </a:xfrm>
          <a:prstGeom prst="ellipse">
            <a:avLst/>
          </a:prstGeom>
          <a:solidFill>
            <a:srgbClr val="FFFFFF"/>
          </a:solidFill>
          <a:ln w="30163">
            <a:solidFill>
              <a:srgbClr val="000000"/>
            </a:solidFill>
            <a:round/>
          </a:ln>
        </p:spPr>
        <p:txBody>
          <a:bodyPr/>
          <a:lstStyle/>
          <a:p>
            <a:endParaRPr lang="zh-CN" altLang="en-US"/>
          </a:p>
        </p:txBody>
      </p:sp>
      <p:sp>
        <p:nvSpPr>
          <p:cNvPr id="71727" name="Rectangle 228"/>
          <p:cNvSpPr>
            <a:spLocks noChangeArrowheads="1"/>
          </p:cNvSpPr>
          <p:nvPr/>
        </p:nvSpPr>
        <p:spPr bwMode="auto">
          <a:xfrm>
            <a:off x="6338888" y="3686175"/>
            <a:ext cx="1009650" cy="352425"/>
          </a:xfrm>
          <a:prstGeom prst="rect">
            <a:avLst/>
          </a:prstGeom>
          <a:noFill/>
          <a:ln w="9525">
            <a:noFill/>
            <a:miter lim="800000"/>
          </a:ln>
        </p:spPr>
        <p:txBody>
          <a:bodyPr/>
          <a:lstStyle/>
          <a:p>
            <a:endParaRPr lang="zh-CN" altLang="en-US"/>
          </a:p>
        </p:txBody>
      </p:sp>
      <p:sp>
        <p:nvSpPr>
          <p:cNvPr id="71728" name="Rectangle 229"/>
          <p:cNvSpPr>
            <a:spLocks noChangeArrowheads="1"/>
          </p:cNvSpPr>
          <p:nvPr/>
        </p:nvSpPr>
        <p:spPr bwMode="auto">
          <a:xfrm>
            <a:off x="5976938" y="4222750"/>
            <a:ext cx="1058862" cy="306388"/>
          </a:xfrm>
          <a:prstGeom prst="rect">
            <a:avLst/>
          </a:prstGeom>
          <a:noFill/>
          <a:ln w="9525">
            <a:noFill/>
            <a:miter lim="800000"/>
          </a:ln>
        </p:spPr>
        <p:txBody>
          <a:bodyPr wrap="none" lIns="0" tIns="0" rIns="0" bIns="0">
            <a:spAutoFit/>
          </a:bodyPr>
          <a:lstStyle/>
          <a:p>
            <a:r>
              <a:rPr kumimoji="1" lang="en-US" altLang="zh-CN" sz="2000">
                <a:latin typeface="Arial" panose="020B0604020202020204" pitchFamily="34" charset="0"/>
              </a:rPr>
              <a:t>222.1.2.5</a:t>
            </a:r>
          </a:p>
        </p:txBody>
      </p:sp>
      <p:sp>
        <p:nvSpPr>
          <p:cNvPr id="71729" name="Rectangle 230"/>
          <p:cNvSpPr>
            <a:spLocks noChangeArrowheads="1"/>
          </p:cNvSpPr>
          <p:nvPr/>
        </p:nvSpPr>
        <p:spPr bwMode="auto">
          <a:xfrm>
            <a:off x="7883525" y="4197350"/>
            <a:ext cx="1008063" cy="350838"/>
          </a:xfrm>
          <a:prstGeom prst="rect">
            <a:avLst/>
          </a:prstGeom>
          <a:noFill/>
          <a:ln w="9525">
            <a:noFill/>
            <a:miter lim="800000"/>
          </a:ln>
        </p:spPr>
        <p:txBody>
          <a:bodyPr/>
          <a:lstStyle/>
          <a:p>
            <a:endParaRPr lang="zh-CN" altLang="en-US"/>
          </a:p>
        </p:txBody>
      </p:sp>
      <p:sp>
        <p:nvSpPr>
          <p:cNvPr id="71730" name="Rectangle 231"/>
          <p:cNvSpPr>
            <a:spLocks noChangeArrowheads="1"/>
          </p:cNvSpPr>
          <p:nvPr/>
        </p:nvSpPr>
        <p:spPr bwMode="auto">
          <a:xfrm>
            <a:off x="7975600" y="4257675"/>
            <a:ext cx="1055688" cy="303213"/>
          </a:xfrm>
          <a:prstGeom prst="rect">
            <a:avLst/>
          </a:prstGeom>
          <a:noFill/>
          <a:ln w="9525">
            <a:noFill/>
            <a:miter lim="800000"/>
          </a:ln>
        </p:spPr>
        <p:txBody>
          <a:bodyPr wrap="none" lIns="0" tIns="0" rIns="0" bIns="0">
            <a:spAutoFit/>
          </a:bodyPr>
          <a:lstStyle/>
          <a:p>
            <a:r>
              <a:rPr kumimoji="1" lang="en-US" altLang="zh-CN" sz="2000">
                <a:latin typeface="Arial" panose="020B0604020202020204" pitchFamily="34" charset="0"/>
              </a:rPr>
              <a:t>222.1.2.2</a:t>
            </a:r>
          </a:p>
        </p:txBody>
      </p:sp>
      <p:sp>
        <p:nvSpPr>
          <p:cNvPr id="71731" name="Rectangle 232"/>
          <p:cNvSpPr>
            <a:spLocks noChangeArrowheads="1"/>
          </p:cNvSpPr>
          <p:nvPr/>
        </p:nvSpPr>
        <p:spPr bwMode="auto">
          <a:xfrm>
            <a:off x="7883525" y="3086100"/>
            <a:ext cx="1008063" cy="355600"/>
          </a:xfrm>
          <a:prstGeom prst="rect">
            <a:avLst/>
          </a:prstGeom>
          <a:noFill/>
          <a:ln w="9525">
            <a:noFill/>
            <a:miter lim="800000"/>
          </a:ln>
        </p:spPr>
        <p:txBody>
          <a:bodyPr/>
          <a:lstStyle/>
          <a:p>
            <a:endParaRPr lang="zh-CN" altLang="en-US"/>
          </a:p>
        </p:txBody>
      </p:sp>
      <p:sp>
        <p:nvSpPr>
          <p:cNvPr id="71732" name="Rectangle 233"/>
          <p:cNvSpPr>
            <a:spLocks noChangeArrowheads="1"/>
          </p:cNvSpPr>
          <p:nvPr/>
        </p:nvSpPr>
        <p:spPr bwMode="auto">
          <a:xfrm>
            <a:off x="7975600" y="3148013"/>
            <a:ext cx="1055688" cy="304800"/>
          </a:xfrm>
          <a:prstGeom prst="rect">
            <a:avLst/>
          </a:prstGeom>
          <a:noFill/>
          <a:ln w="9525">
            <a:noFill/>
            <a:miter lim="800000"/>
          </a:ln>
        </p:spPr>
        <p:txBody>
          <a:bodyPr wrap="none" lIns="0" tIns="0" rIns="0" bIns="0">
            <a:spAutoFit/>
          </a:bodyPr>
          <a:lstStyle/>
          <a:p>
            <a:r>
              <a:rPr kumimoji="1" lang="en-US" altLang="zh-CN" sz="2000">
                <a:latin typeface="Arial" panose="020B0604020202020204" pitchFamily="34" charset="0"/>
              </a:rPr>
              <a:t>222.1.2.1</a:t>
            </a:r>
          </a:p>
        </p:txBody>
      </p:sp>
      <p:sp>
        <p:nvSpPr>
          <p:cNvPr id="71733" name="Rectangle 234"/>
          <p:cNvSpPr>
            <a:spLocks noChangeArrowheads="1"/>
          </p:cNvSpPr>
          <p:nvPr/>
        </p:nvSpPr>
        <p:spPr bwMode="auto">
          <a:xfrm>
            <a:off x="7785100" y="5219700"/>
            <a:ext cx="1008063" cy="349250"/>
          </a:xfrm>
          <a:prstGeom prst="rect">
            <a:avLst/>
          </a:prstGeom>
          <a:noFill/>
          <a:ln w="9525">
            <a:noFill/>
            <a:miter lim="800000"/>
          </a:ln>
        </p:spPr>
        <p:txBody>
          <a:bodyPr/>
          <a:lstStyle/>
          <a:p>
            <a:endParaRPr lang="zh-CN" altLang="en-US"/>
          </a:p>
        </p:txBody>
      </p:sp>
      <p:sp>
        <p:nvSpPr>
          <p:cNvPr id="71734" name="Rectangle 235"/>
          <p:cNvSpPr>
            <a:spLocks noChangeArrowheads="1"/>
          </p:cNvSpPr>
          <p:nvPr/>
        </p:nvSpPr>
        <p:spPr bwMode="auto">
          <a:xfrm>
            <a:off x="4999038" y="5718175"/>
            <a:ext cx="1057275" cy="306388"/>
          </a:xfrm>
          <a:prstGeom prst="rect">
            <a:avLst/>
          </a:prstGeom>
          <a:noFill/>
          <a:ln w="9525">
            <a:noFill/>
            <a:miter lim="800000"/>
          </a:ln>
        </p:spPr>
        <p:txBody>
          <a:bodyPr wrap="none" lIns="0" tIns="0" rIns="0" bIns="0">
            <a:spAutoFit/>
          </a:bodyPr>
          <a:lstStyle/>
          <a:p>
            <a:r>
              <a:rPr kumimoji="1" lang="en-US" altLang="zh-CN" sz="2000">
                <a:latin typeface="Arial" panose="020B0604020202020204" pitchFamily="34" charset="0"/>
              </a:rPr>
              <a:t>222.1.2.3</a:t>
            </a:r>
          </a:p>
        </p:txBody>
      </p:sp>
      <p:sp>
        <p:nvSpPr>
          <p:cNvPr id="71735" name="Rectangle 236"/>
          <p:cNvSpPr>
            <a:spLocks noChangeArrowheads="1"/>
          </p:cNvSpPr>
          <p:nvPr/>
        </p:nvSpPr>
        <p:spPr bwMode="auto">
          <a:xfrm>
            <a:off x="3670300" y="5605463"/>
            <a:ext cx="1008063" cy="352425"/>
          </a:xfrm>
          <a:prstGeom prst="rect">
            <a:avLst/>
          </a:prstGeom>
          <a:noFill/>
          <a:ln w="9525">
            <a:noFill/>
            <a:miter lim="800000"/>
          </a:ln>
        </p:spPr>
        <p:txBody>
          <a:bodyPr/>
          <a:lstStyle/>
          <a:p>
            <a:endParaRPr lang="zh-CN" altLang="en-US"/>
          </a:p>
        </p:txBody>
      </p:sp>
      <p:sp>
        <p:nvSpPr>
          <p:cNvPr id="71736" name="Rectangle 237"/>
          <p:cNvSpPr>
            <a:spLocks noChangeArrowheads="1"/>
          </p:cNvSpPr>
          <p:nvPr/>
        </p:nvSpPr>
        <p:spPr bwMode="auto">
          <a:xfrm>
            <a:off x="3748088" y="5718175"/>
            <a:ext cx="1058862" cy="306388"/>
          </a:xfrm>
          <a:prstGeom prst="rect">
            <a:avLst/>
          </a:prstGeom>
          <a:noFill/>
          <a:ln w="9525">
            <a:noFill/>
            <a:miter lim="800000"/>
          </a:ln>
        </p:spPr>
        <p:txBody>
          <a:bodyPr wrap="none" lIns="0" tIns="0" rIns="0" bIns="0">
            <a:spAutoFit/>
          </a:bodyPr>
          <a:lstStyle/>
          <a:p>
            <a:r>
              <a:rPr kumimoji="1" lang="en-US" altLang="zh-CN" sz="2000">
                <a:latin typeface="Arial" panose="020B0604020202020204" pitchFamily="34" charset="0"/>
              </a:rPr>
              <a:t>222.1.2.4</a:t>
            </a:r>
          </a:p>
        </p:txBody>
      </p:sp>
      <p:sp>
        <p:nvSpPr>
          <p:cNvPr id="71737" name="Oval 238"/>
          <p:cNvSpPr>
            <a:spLocks noChangeArrowheads="1"/>
          </p:cNvSpPr>
          <p:nvPr/>
        </p:nvSpPr>
        <p:spPr bwMode="auto">
          <a:xfrm>
            <a:off x="4835525" y="5634038"/>
            <a:ext cx="92075" cy="93662"/>
          </a:xfrm>
          <a:prstGeom prst="ellipse">
            <a:avLst/>
          </a:prstGeom>
          <a:solidFill>
            <a:srgbClr val="FFFFFF"/>
          </a:solidFill>
          <a:ln w="30163">
            <a:solidFill>
              <a:srgbClr val="000000"/>
            </a:solidFill>
            <a:round/>
          </a:ln>
        </p:spPr>
        <p:txBody>
          <a:bodyPr/>
          <a:lstStyle/>
          <a:p>
            <a:endParaRPr lang="zh-CN" altLang="en-US"/>
          </a:p>
        </p:txBody>
      </p:sp>
      <p:sp>
        <p:nvSpPr>
          <p:cNvPr id="71738" name="Rectangle 239"/>
          <p:cNvSpPr>
            <a:spLocks noChangeArrowheads="1"/>
          </p:cNvSpPr>
          <p:nvPr/>
        </p:nvSpPr>
        <p:spPr bwMode="auto">
          <a:xfrm>
            <a:off x="6818313" y="2955925"/>
            <a:ext cx="895350" cy="352425"/>
          </a:xfrm>
          <a:prstGeom prst="rect">
            <a:avLst/>
          </a:prstGeom>
          <a:noFill/>
          <a:ln w="9525">
            <a:noFill/>
            <a:miter lim="800000"/>
          </a:ln>
        </p:spPr>
        <p:txBody>
          <a:bodyPr/>
          <a:lstStyle/>
          <a:p>
            <a:endParaRPr lang="zh-CN" altLang="en-US"/>
          </a:p>
        </p:txBody>
      </p:sp>
      <p:sp>
        <p:nvSpPr>
          <p:cNvPr id="71739" name="Rectangle 240"/>
          <p:cNvSpPr>
            <a:spLocks noChangeArrowheads="1"/>
          </p:cNvSpPr>
          <p:nvPr/>
        </p:nvSpPr>
        <p:spPr bwMode="auto">
          <a:xfrm>
            <a:off x="6827838" y="3589338"/>
            <a:ext cx="915987" cy="303212"/>
          </a:xfrm>
          <a:prstGeom prst="rect">
            <a:avLst/>
          </a:prstGeom>
          <a:noFill/>
          <a:ln w="9525">
            <a:noFill/>
            <a:miter lim="800000"/>
          </a:ln>
        </p:spPr>
        <p:txBody>
          <a:bodyPr wrap="none" lIns="0" tIns="0" rIns="0" bIns="0">
            <a:spAutoFit/>
          </a:bodyPr>
          <a:lstStyle/>
          <a:p>
            <a:r>
              <a:rPr kumimoji="1" lang="en-US" altLang="zh-CN" sz="2000" b="1">
                <a:latin typeface="Arial" panose="020B0604020202020204" pitchFamily="34" charset="0"/>
              </a:rPr>
              <a:t>222.1.2.</a:t>
            </a:r>
            <a:endParaRPr kumimoji="1" lang="en-US" altLang="zh-CN" sz="2000">
              <a:latin typeface="Arial" panose="020B0604020202020204" pitchFamily="34" charset="0"/>
            </a:endParaRPr>
          </a:p>
        </p:txBody>
      </p:sp>
      <p:sp>
        <p:nvSpPr>
          <p:cNvPr id="71740" name="Rectangle 241"/>
          <p:cNvSpPr>
            <a:spLocks noChangeArrowheads="1"/>
          </p:cNvSpPr>
          <p:nvPr/>
        </p:nvSpPr>
        <p:spPr bwMode="auto">
          <a:xfrm>
            <a:off x="6889750" y="2663825"/>
            <a:ext cx="720725" cy="354013"/>
          </a:xfrm>
          <a:prstGeom prst="rect">
            <a:avLst/>
          </a:prstGeom>
          <a:noFill/>
          <a:ln w="9525">
            <a:noFill/>
            <a:miter lim="800000"/>
          </a:ln>
        </p:spPr>
        <p:txBody>
          <a:bodyPr/>
          <a:lstStyle/>
          <a:p>
            <a:endParaRPr lang="zh-CN" altLang="en-US"/>
          </a:p>
        </p:txBody>
      </p:sp>
      <p:grpSp>
        <p:nvGrpSpPr>
          <p:cNvPr id="71741" name="Group 242"/>
          <p:cNvGrpSpPr/>
          <p:nvPr/>
        </p:nvGrpSpPr>
        <p:grpSpPr bwMode="auto">
          <a:xfrm>
            <a:off x="2222500" y="4386263"/>
            <a:ext cx="649288" cy="384175"/>
            <a:chOff x="1304" y="2569"/>
            <a:chExt cx="439" cy="262"/>
          </a:xfrm>
        </p:grpSpPr>
        <p:sp>
          <p:nvSpPr>
            <p:cNvPr id="71917" name="Oval 243"/>
            <p:cNvSpPr>
              <a:spLocks noChangeArrowheads="1"/>
            </p:cNvSpPr>
            <p:nvPr/>
          </p:nvSpPr>
          <p:spPr bwMode="auto">
            <a:xfrm>
              <a:off x="1305" y="2678"/>
              <a:ext cx="438" cy="153"/>
            </a:xfrm>
            <a:prstGeom prst="ellipse">
              <a:avLst/>
            </a:prstGeom>
            <a:solidFill>
              <a:srgbClr val="0078AA"/>
            </a:solidFill>
            <a:ln w="4763">
              <a:solidFill>
                <a:srgbClr val="AAE6FF"/>
              </a:solidFill>
              <a:round/>
            </a:ln>
          </p:spPr>
          <p:txBody>
            <a:bodyPr/>
            <a:lstStyle/>
            <a:p>
              <a:endParaRPr lang="zh-CN" altLang="en-US"/>
            </a:p>
          </p:txBody>
        </p:sp>
        <p:sp>
          <p:nvSpPr>
            <p:cNvPr id="71918" name="Rectangle 244"/>
            <p:cNvSpPr>
              <a:spLocks noChangeArrowheads="1"/>
            </p:cNvSpPr>
            <p:nvPr/>
          </p:nvSpPr>
          <p:spPr bwMode="auto">
            <a:xfrm>
              <a:off x="1304" y="2647"/>
              <a:ext cx="437" cy="109"/>
            </a:xfrm>
            <a:prstGeom prst="rect">
              <a:avLst/>
            </a:prstGeom>
            <a:solidFill>
              <a:srgbClr val="0078AA"/>
            </a:solidFill>
            <a:ln w="9525">
              <a:noFill/>
              <a:miter lim="800000"/>
            </a:ln>
          </p:spPr>
          <p:txBody>
            <a:bodyPr/>
            <a:lstStyle/>
            <a:p>
              <a:endParaRPr lang="zh-CN" altLang="en-US"/>
            </a:p>
          </p:txBody>
        </p:sp>
        <p:sp>
          <p:nvSpPr>
            <p:cNvPr id="71919" name="Rectangle 245"/>
            <p:cNvSpPr>
              <a:spLocks noChangeArrowheads="1"/>
            </p:cNvSpPr>
            <p:nvPr/>
          </p:nvSpPr>
          <p:spPr bwMode="auto">
            <a:xfrm>
              <a:off x="1304" y="2647"/>
              <a:ext cx="437" cy="109"/>
            </a:xfrm>
            <a:prstGeom prst="rect">
              <a:avLst/>
            </a:prstGeom>
            <a:solidFill>
              <a:srgbClr val="0078AA"/>
            </a:solidFill>
            <a:ln w="9525">
              <a:noFill/>
              <a:miter lim="800000"/>
            </a:ln>
          </p:spPr>
          <p:txBody>
            <a:bodyPr/>
            <a:lstStyle/>
            <a:p>
              <a:endParaRPr lang="zh-CN" altLang="en-US"/>
            </a:p>
          </p:txBody>
        </p:sp>
        <p:sp>
          <p:nvSpPr>
            <p:cNvPr id="71920" name="Oval 246"/>
            <p:cNvSpPr>
              <a:spLocks noChangeArrowheads="1"/>
            </p:cNvSpPr>
            <p:nvPr/>
          </p:nvSpPr>
          <p:spPr bwMode="auto">
            <a:xfrm>
              <a:off x="1305" y="2569"/>
              <a:ext cx="438" cy="153"/>
            </a:xfrm>
            <a:prstGeom prst="ellipse">
              <a:avLst/>
            </a:prstGeom>
            <a:solidFill>
              <a:srgbClr val="00B4FF"/>
            </a:solidFill>
            <a:ln w="4763">
              <a:solidFill>
                <a:srgbClr val="AAE6FF"/>
              </a:solidFill>
              <a:round/>
            </a:ln>
          </p:spPr>
          <p:txBody>
            <a:bodyPr/>
            <a:lstStyle/>
            <a:p>
              <a:endParaRPr lang="zh-CN" altLang="en-US"/>
            </a:p>
          </p:txBody>
        </p:sp>
        <p:grpSp>
          <p:nvGrpSpPr>
            <p:cNvPr id="71921" name="Group 247"/>
            <p:cNvGrpSpPr/>
            <p:nvPr/>
          </p:nvGrpSpPr>
          <p:grpSpPr bwMode="auto">
            <a:xfrm>
              <a:off x="1371" y="2587"/>
              <a:ext cx="304" cy="117"/>
              <a:chOff x="1371" y="2587"/>
              <a:chExt cx="304" cy="117"/>
            </a:xfrm>
          </p:grpSpPr>
          <p:grpSp>
            <p:nvGrpSpPr>
              <p:cNvPr id="71924" name="Group 248"/>
              <p:cNvGrpSpPr/>
              <p:nvPr/>
            </p:nvGrpSpPr>
            <p:grpSpPr bwMode="auto">
              <a:xfrm>
                <a:off x="1371" y="2587"/>
                <a:ext cx="301" cy="115"/>
                <a:chOff x="1371" y="2587"/>
                <a:chExt cx="301" cy="115"/>
              </a:xfrm>
            </p:grpSpPr>
            <p:sp>
              <p:nvSpPr>
                <p:cNvPr id="71934" name="Freeform 249"/>
                <p:cNvSpPr/>
                <p:nvPr/>
              </p:nvSpPr>
              <p:spPr bwMode="auto">
                <a:xfrm>
                  <a:off x="1528" y="2590"/>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5 w 144"/>
                    <a:gd name="T11" fmla="*/ 0 h 49"/>
                    <a:gd name="T12" fmla="*/ 72 w 144"/>
                    <a:gd name="T13" fmla="*/ 8 h 49"/>
                    <a:gd name="T14" fmla="*/ 0 w 144"/>
                    <a:gd name="T15" fmla="*/ 38 h 49"/>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49"/>
                    <a:gd name="T26" fmla="*/ 144 w 144"/>
                    <a:gd name="T27" fmla="*/ 49 h 4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49">
                      <a:moveTo>
                        <a:pt x="0" y="38"/>
                      </a:moveTo>
                      <a:lnTo>
                        <a:pt x="32" y="49"/>
                      </a:lnTo>
                      <a:lnTo>
                        <a:pt x="109" y="16"/>
                      </a:lnTo>
                      <a:lnTo>
                        <a:pt x="144" y="27"/>
                      </a:lnTo>
                      <a:lnTo>
                        <a:pt x="125" y="0"/>
                      </a:lnTo>
                      <a:lnTo>
                        <a:pt x="35" y="0"/>
                      </a:lnTo>
                      <a:lnTo>
                        <a:pt x="72" y="8"/>
                      </a:lnTo>
                      <a:lnTo>
                        <a:pt x="0" y="38"/>
                      </a:lnTo>
                      <a:close/>
                    </a:path>
                  </a:pathLst>
                </a:custGeom>
                <a:solidFill>
                  <a:srgbClr val="000000"/>
                </a:solidFill>
                <a:ln w="9525">
                  <a:noFill/>
                  <a:round/>
                </a:ln>
              </p:spPr>
              <p:txBody>
                <a:bodyPr/>
                <a:lstStyle/>
                <a:p>
                  <a:endParaRPr lang="zh-CN" altLang="en-US"/>
                </a:p>
              </p:txBody>
            </p:sp>
            <p:sp>
              <p:nvSpPr>
                <p:cNvPr id="71935" name="Freeform 250"/>
                <p:cNvSpPr/>
                <p:nvPr/>
              </p:nvSpPr>
              <p:spPr bwMode="auto">
                <a:xfrm>
                  <a:off x="1528" y="2590"/>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5 w 144"/>
                    <a:gd name="T11" fmla="*/ 0 h 49"/>
                    <a:gd name="T12" fmla="*/ 72 w 144"/>
                    <a:gd name="T13" fmla="*/ 8 h 49"/>
                    <a:gd name="T14" fmla="*/ 0 w 144"/>
                    <a:gd name="T15" fmla="*/ 38 h 49"/>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49"/>
                    <a:gd name="T26" fmla="*/ 144 w 144"/>
                    <a:gd name="T27" fmla="*/ 49 h 4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49">
                      <a:moveTo>
                        <a:pt x="0" y="38"/>
                      </a:moveTo>
                      <a:lnTo>
                        <a:pt x="32" y="49"/>
                      </a:lnTo>
                      <a:lnTo>
                        <a:pt x="109" y="16"/>
                      </a:lnTo>
                      <a:lnTo>
                        <a:pt x="144" y="27"/>
                      </a:lnTo>
                      <a:lnTo>
                        <a:pt x="125" y="0"/>
                      </a:lnTo>
                      <a:lnTo>
                        <a:pt x="35" y="0"/>
                      </a:lnTo>
                      <a:lnTo>
                        <a:pt x="72" y="8"/>
                      </a:lnTo>
                      <a:lnTo>
                        <a:pt x="0" y="38"/>
                      </a:lnTo>
                      <a:close/>
                    </a:path>
                  </a:pathLst>
                </a:custGeom>
                <a:solidFill>
                  <a:srgbClr val="000000"/>
                </a:solidFill>
                <a:ln w="9525">
                  <a:noFill/>
                  <a:round/>
                </a:ln>
              </p:spPr>
              <p:txBody>
                <a:bodyPr/>
                <a:lstStyle/>
                <a:p>
                  <a:endParaRPr lang="zh-CN" altLang="en-US"/>
                </a:p>
              </p:txBody>
            </p:sp>
            <p:sp>
              <p:nvSpPr>
                <p:cNvPr id="71936" name="Freeform 251"/>
                <p:cNvSpPr/>
                <p:nvPr/>
              </p:nvSpPr>
              <p:spPr bwMode="auto">
                <a:xfrm>
                  <a:off x="1371" y="2647"/>
                  <a:ext cx="144" cy="52"/>
                </a:xfrm>
                <a:custGeom>
                  <a:avLst/>
                  <a:gdLst>
                    <a:gd name="T0" fmla="*/ 144 w 144"/>
                    <a:gd name="T1" fmla="*/ 11 h 52"/>
                    <a:gd name="T2" fmla="*/ 112 w 144"/>
                    <a:gd name="T3" fmla="*/ 0 h 52"/>
                    <a:gd name="T4" fmla="*/ 37 w 144"/>
                    <a:gd name="T5" fmla="*/ 33 h 52"/>
                    <a:gd name="T6" fmla="*/ 0 w 144"/>
                    <a:gd name="T7" fmla="*/ 22 h 52"/>
                    <a:gd name="T8" fmla="*/ 18 w 144"/>
                    <a:gd name="T9" fmla="*/ 52 h 52"/>
                    <a:gd name="T10" fmla="*/ 112 w 144"/>
                    <a:gd name="T11" fmla="*/ 52 h 52"/>
                    <a:gd name="T12" fmla="*/ 72 w 144"/>
                    <a:gd name="T13" fmla="*/ 41 h 52"/>
                    <a:gd name="T14" fmla="*/ 144 w 144"/>
                    <a:gd name="T15" fmla="*/ 11 h 52"/>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52"/>
                    <a:gd name="T26" fmla="*/ 144 w 144"/>
                    <a:gd name="T27" fmla="*/ 52 h 5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52">
                      <a:moveTo>
                        <a:pt x="144" y="11"/>
                      </a:moveTo>
                      <a:lnTo>
                        <a:pt x="112" y="0"/>
                      </a:lnTo>
                      <a:lnTo>
                        <a:pt x="37" y="33"/>
                      </a:lnTo>
                      <a:lnTo>
                        <a:pt x="0" y="22"/>
                      </a:lnTo>
                      <a:lnTo>
                        <a:pt x="18" y="52"/>
                      </a:lnTo>
                      <a:lnTo>
                        <a:pt x="112" y="52"/>
                      </a:lnTo>
                      <a:lnTo>
                        <a:pt x="72" y="41"/>
                      </a:lnTo>
                      <a:lnTo>
                        <a:pt x="144" y="11"/>
                      </a:lnTo>
                      <a:close/>
                    </a:path>
                  </a:pathLst>
                </a:custGeom>
                <a:solidFill>
                  <a:srgbClr val="000000"/>
                </a:solidFill>
                <a:ln w="9525">
                  <a:noFill/>
                  <a:round/>
                </a:ln>
              </p:spPr>
              <p:txBody>
                <a:bodyPr/>
                <a:lstStyle/>
                <a:p>
                  <a:endParaRPr lang="zh-CN" altLang="en-US"/>
                </a:p>
              </p:txBody>
            </p:sp>
            <p:sp>
              <p:nvSpPr>
                <p:cNvPr id="71937" name="Freeform 252"/>
                <p:cNvSpPr/>
                <p:nvPr/>
              </p:nvSpPr>
              <p:spPr bwMode="auto">
                <a:xfrm>
                  <a:off x="1371" y="2647"/>
                  <a:ext cx="144" cy="52"/>
                </a:xfrm>
                <a:custGeom>
                  <a:avLst/>
                  <a:gdLst>
                    <a:gd name="T0" fmla="*/ 144 w 144"/>
                    <a:gd name="T1" fmla="*/ 11 h 52"/>
                    <a:gd name="T2" fmla="*/ 112 w 144"/>
                    <a:gd name="T3" fmla="*/ 0 h 52"/>
                    <a:gd name="T4" fmla="*/ 37 w 144"/>
                    <a:gd name="T5" fmla="*/ 33 h 52"/>
                    <a:gd name="T6" fmla="*/ 0 w 144"/>
                    <a:gd name="T7" fmla="*/ 22 h 52"/>
                    <a:gd name="T8" fmla="*/ 18 w 144"/>
                    <a:gd name="T9" fmla="*/ 52 h 52"/>
                    <a:gd name="T10" fmla="*/ 112 w 144"/>
                    <a:gd name="T11" fmla="*/ 52 h 52"/>
                    <a:gd name="T12" fmla="*/ 72 w 144"/>
                    <a:gd name="T13" fmla="*/ 41 h 52"/>
                    <a:gd name="T14" fmla="*/ 144 w 144"/>
                    <a:gd name="T15" fmla="*/ 11 h 52"/>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52"/>
                    <a:gd name="T26" fmla="*/ 144 w 144"/>
                    <a:gd name="T27" fmla="*/ 52 h 5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52">
                      <a:moveTo>
                        <a:pt x="144" y="11"/>
                      </a:moveTo>
                      <a:lnTo>
                        <a:pt x="112" y="0"/>
                      </a:lnTo>
                      <a:lnTo>
                        <a:pt x="37" y="33"/>
                      </a:lnTo>
                      <a:lnTo>
                        <a:pt x="0" y="22"/>
                      </a:lnTo>
                      <a:lnTo>
                        <a:pt x="18" y="52"/>
                      </a:lnTo>
                      <a:lnTo>
                        <a:pt x="112" y="52"/>
                      </a:lnTo>
                      <a:lnTo>
                        <a:pt x="72" y="41"/>
                      </a:lnTo>
                      <a:lnTo>
                        <a:pt x="144" y="11"/>
                      </a:lnTo>
                      <a:close/>
                    </a:path>
                  </a:pathLst>
                </a:custGeom>
                <a:solidFill>
                  <a:srgbClr val="000000"/>
                </a:solidFill>
                <a:ln w="9525">
                  <a:noFill/>
                  <a:round/>
                </a:ln>
              </p:spPr>
              <p:txBody>
                <a:bodyPr/>
                <a:lstStyle/>
                <a:p>
                  <a:endParaRPr lang="zh-CN" altLang="en-US"/>
                </a:p>
              </p:txBody>
            </p:sp>
            <p:sp>
              <p:nvSpPr>
                <p:cNvPr id="71938" name="Freeform 253"/>
                <p:cNvSpPr/>
                <p:nvPr/>
              </p:nvSpPr>
              <p:spPr bwMode="auto">
                <a:xfrm>
                  <a:off x="1379" y="2587"/>
                  <a:ext cx="144" cy="49"/>
                </a:xfrm>
                <a:custGeom>
                  <a:avLst/>
                  <a:gdLst>
                    <a:gd name="T0" fmla="*/ 0 w 144"/>
                    <a:gd name="T1" fmla="*/ 11 h 49"/>
                    <a:gd name="T2" fmla="*/ 32 w 144"/>
                    <a:gd name="T3" fmla="*/ 0 h 49"/>
                    <a:gd name="T4" fmla="*/ 109 w 144"/>
                    <a:gd name="T5" fmla="*/ 30 h 49"/>
                    <a:gd name="T6" fmla="*/ 144 w 144"/>
                    <a:gd name="T7" fmla="*/ 22 h 49"/>
                    <a:gd name="T8" fmla="*/ 125 w 144"/>
                    <a:gd name="T9" fmla="*/ 49 h 49"/>
                    <a:gd name="T10" fmla="*/ 34 w 144"/>
                    <a:gd name="T11" fmla="*/ 49 h 49"/>
                    <a:gd name="T12" fmla="*/ 72 w 144"/>
                    <a:gd name="T13" fmla="*/ 41 h 49"/>
                    <a:gd name="T14" fmla="*/ 0 w 144"/>
                    <a:gd name="T15" fmla="*/ 11 h 49"/>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49"/>
                    <a:gd name="T26" fmla="*/ 144 w 144"/>
                    <a:gd name="T27" fmla="*/ 49 h 4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49">
                      <a:moveTo>
                        <a:pt x="0" y="11"/>
                      </a:moveTo>
                      <a:lnTo>
                        <a:pt x="32" y="0"/>
                      </a:lnTo>
                      <a:lnTo>
                        <a:pt x="109" y="30"/>
                      </a:lnTo>
                      <a:lnTo>
                        <a:pt x="144" y="22"/>
                      </a:lnTo>
                      <a:lnTo>
                        <a:pt x="125" y="49"/>
                      </a:lnTo>
                      <a:lnTo>
                        <a:pt x="34" y="49"/>
                      </a:lnTo>
                      <a:lnTo>
                        <a:pt x="72" y="41"/>
                      </a:lnTo>
                      <a:lnTo>
                        <a:pt x="0" y="11"/>
                      </a:lnTo>
                      <a:close/>
                    </a:path>
                  </a:pathLst>
                </a:custGeom>
                <a:solidFill>
                  <a:srgbClr val="000000"/>
                </a:solidFill>
                <a:ln w="9525">
                  <a:noFill/>
                  <a:round/>
                </a:ln>
              </p:spPr>
              <p:txBody>
                <a:bodyPr/>
                <a:lstStyle/>
                <a:p>
                  <a:endParaRPr lang="zh-CN" altLang="en-US"/>
                </a:p>
              </p:txBody>
            </p:sp>
            <p:sp>
              <p:nvSpPr>
                <p:cNvPr id="71939" name="Freeform 254"/>
                <p:cNvSpPr/>
                <p:nvPr/>
              </p:nvSpPr>
              <p:spPr bwMode="auto">
                <a:xfrm>
                  <a:off x="1379" y="2587"/>
                  <a:ext cx="144" cy="49"/>
                </a:xfrm>
                <a:custGeom>
                  <a:avLst/>
                  <a:gdLst>
                    <a:gd name="T0" fmla="*/ 0 w 144"/>
                    <a:gd name="T1" fmla="*/ 11 h 49"/>
                    <a:gd name="T2" fmla="*/ 32 w 144"/>
                    <a:gd name="T3" fmla="*/ 0 h 49"/>
                    <a:gd name="T4" fmla="*/ 109 w 144"/>
                    <a:gd name="T5" fmla="*/ 30 h 49"/>
                    <a:gd name="T6" fmla="*/ 144 w 144"/>
                    <a:gd name="T7" fmla="*/ 22 h 49"/>
                    <a:gd name="T8" fmla="*/ 125 w 144"/>
                    <a:gd name="T9" fmla="*/ 49 h 49"/>
                    <a:gd name="T10" fmla="*/ 34 w 144"/>
                    <a:gd name="T11" fmla="*/ 49 h 49"/>
                    <a:gd name="T12" fmla="*/ 72 w 144"/>
                    <a:gd name="T13" fmla="*/ 41 h 49"/>
                    <a:gd name="T14" fmla="*/ 0 w 144"/>
                    <a:gd name="T15" fmla="*/ 11 h 49"/>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49"/>
                    <a:gd name="T26" fmla="*/ 144 w 144"/>
                    <a:gd name="T27" fmla="*/ 49 h 4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49">
                      <a:moveTo>
                        <a:pt x="0" y="11"/>
                      </a:moveTo>
                      <a:lnTo>
                        <a:pt x="32" y="0"/>
                      </a:lnTo>
                      <a:lnTo>
                        <a:pt x="109" y="30"/>
                      </a:lnTo>
                      <a:lnTo>
                        <a:pt x="144" y="22"/>
                      </a:lnTo>
                      <a:lnTo>
                        <a:pt x="125" y="49"/>
                      </a:lnTo>
                      <a:lnTo>
                        <a:pt x="34" y="49"/>
                      </a:lnTo>
                      <a:lnTo>
                        <a:pt x="72" y="41"/>
                      </a:lnTo>
                      <a:lnTo>
                        <a:pt x="0" y="11"/>
                      </a:lnTo>
                      <a:close/>
                    </a:path>
                  </a:pathLst>
                </a:custGeom>
                <a:solidFill>
                  <a:srgbClr val="000000"/>
                </a:solidFill>
                <a:ln w="9525">
                  <a:noFill/>
                  <a:round/>
                </a:ln>
              </p:spPr>
              <p:txBody>
                <a:bodyPr/>
                <a:lstStyle/>
                <a:p>
                  <a:endParaRPr lang="zh-CN" altLang="en-US"/>
                </a:p>
              </p:txBody>
            </p:sp>
            <p:sp>
              <p:nvSpPr>
                <p:cNvPr id="71940" name="Freeform 255"/>
                <p:cNvSpPr/>
                <p:nvPr/>
              </p:nvSpPr>
              <p:spPr bwMode="auto">
                <a:xfrm>
                  <a:off x="1523" y="2653"/>
                  <a:ext cx="144" cy="49"/>
                </a:xfrm>
                <a:custGeom>
                  <a:avLst/>
                  <a:gdLst>
                    <a:gd name="T0" fmla="*/ 144 w 144"/>
                    <a:gd name="T1" fmla="*/ 38 h 49"/>
                    <a:gd name="T2" fmla="*/ 112 w 144"/>
                    <a:gd name="T3" fmla="*/ 49 h 49"/>
                    <a:gd name="T4" fmla="*/ 37 w 144"/>
                    <a:gd name="T5" fmla="*/ 16 h 49"/>
                    <a:gd name="T6" fmla="*/ 0 w 144"/>
                    <a:gd name="T7" fmla="*/ 27 h 49"/>
                    <a:gd name="T8" fmla="*/ 18 w 144"/>
                    <a:gd name="T9" fmla="*/ 0 h 49"/>
                    <a:gd name="T10" fmla="*/ 112 w 144"/>
                    <a:gd name="T11" fmla="*/ 0 h 49"/>
                    <a:gd name="T12" fmla="*/ 72 w 144"/>
                    <a:gd name="T13" fmla="*/ 8 h 49"/>
                    <a:gd name="T14" fmla="*/ 144 w 144"/>
                    <a:gd name="T15" fmla="*/ 38 h 49"/>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49"/>
                    <a:gd name="T26" fmla="*/ 144 w 144"/>
                    <a:gd name="T27" fmla="*/ 49 h 4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49">
                      <a:moveTo>
                        <a:pt x="144" y="38"/>
                      </a:moveTo>
                      <a:lnTo>
                        <a:pt x="112" y="49"/>
                      </a:lnTo>
                      <a:lnTo>
                        <a:pt x="37" y="16"/>
                      </a:lnTo>
                      <a:lnTo>
                        <a:pt x="0" y="27"/>
                      </a:lnTo>
                      <a:lnTo>
                        <a:pt x="18" y="0"/>
                      </a:lnTo>
                      <a:lnTo>
                        <a:pt x="112" y="0"/>
                      </a:lnTo>
                      <a:lnTo>
                        <a:pt x="72" y="8"/>
                      </a:lnTo>
                      <a:lnTo>
                        <a:pt x="144" y="38"/>
                      </a:lnTo>
                      <a:close/>
                    </a:path>
                  </a:pathLst>
                </a:custGeom>
                <a:solidFill>
                  <a:srgbClr val="000000"/>
                </a:solidFill>
                <a:ln w="9525">
                  <a:noFill/>
                  <a:round/>
                </a:ln>
              </p:spPr>
              <p:txBody>
                <a:bodyPr/>
                <a:lstStyle/>
                <a:p>
                  <a:endParaRPr lang="zh-CN" altLang="en-US"/>
                </a:p>
              </p:txBody>
            </p:sp>
            <p:sp>
              <p:nvSpPr>
                <p:cNvPr id="71941" name="Freeform 256"/>
                <p:cNvSpPr/>
                <p:nvPr/>
              </p:nvSpPr>
              <p:spPr bwMode="auto">
                <a:xfrm>
                  <a:off x="1523" y="2653"/>
                  <a:ext cx="144" cy="49"/>
                </a:xfrm>
                <a:custGeom>
                  <a:avLst/>
                  <a:gdLst>
                    <a:gd name="T0" fmla="*/ 144 w 144"/>
                    <a:gd name="T1" fmla="*/ 38 h 49"/>
                    <a:gd name="T2" fmla="*/ 112 w 144"/>
                    <a:gd name="T3" fmla="*/ 49 h 49"/>
                    <a:gd name="T4" fmla="*/ 37 w 144"/>
                    <a:gd name="T5" fmla="*/ 16 h 49"/>
                    <a:gd name="T6" fmla="*/ 0 w 144"/>
                    <a:gd name="T7" fmla="*/ 27 h 49"/>
                    <a:gd name="T8" fmla="*/ 18 w 144"/>
                    <a:gd name="T9" fmla="*/ 0 h 49"/>
                    <a:gd name="T10" fmla="*/ 112 w 144"/>
                    <a:gd name="T11" fmla="*/ 0 h 49"/>
                    <a:gd name="T12" fmla="*/ 72 w 144"/>
                    <a:gd name="T13" fmla="*/ 8 h 49"/>
                    <a:gd name="T14" fmla="*/ 144 w 144"/>
                    <a:gd name="T15" fmla="*/ 38 h 49"/>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49"/>
                    <a:gd name="T26" fmla="*/ 144 w 144"/>
                    <a:gd name="T27" fmla="*/ 49 h 4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49">
                      <a:moveTo>
                        <a:pt x="144" y="38"/>
                      </a:moveTo>
                      <a:lnTo>
                        <a:pt x="112" y="49"/>
                      </a:lnTo>
                      <a:lnTo>
                        <a:pt x="37" y="16"/>
                      </a:lnTo>
                      <a:lnTo>
                        <a:pt x="0" y="27"/>
                      </a:lnTo>
                      <a:lnTo>
                        <a:pt x="18" y="0"/>
                      </a:lnTo>
                      <a:lnTo>
                        <a:pt x="112" y="0"/>
                      </a:lnTo>
                      <a:lnTo>
                        <a:pt x="72" y="8"/>
                      </a:lnTo>
                      <a:lnTo>
                        <a:pt x="144" y="38"/>
                      </a:lnTo>
                      <a:close/>
                    </a:path>
                  </a:pathLst>
                </a:custGeom>
                <a:solidFill>
                  <a:srgbClr val="000000"/>
                </a:solidFill>
                <a:ln w="9525">
                  <a:noFill/>
                  <a:round/>
                </a:ln>
              </p:spPr>
              <p:txBody>
                <a:bodyPr/>
                <a:lstStyle/>
                <a:p>
                  <a:endParaRPr lang="zh-CN" altLang="en-US"/>
                </a:p>
              </p:txBody>
            </p:sp>
          </p:grpSp>
          <p:grpSp>
            <p:nvGrpSpPr>
              <p:cNvPr id="71925" name="Group 257"/>
              <p:cNvGrpSpPr/>
              <p:nvPr/>
            </p:nvGrpSpPr>
            <p:grpSpPr bwMode="auto">
              <a:xfrm>
                <a:off x="1373" y="2590"/>
                <a:ext cx="302" cy="114"/>
                <a:chOff x="1373" y="2590"/>
                <a:chExt cx="302" cy="114"/>
              </a:xfrm>
            </p:grpSpPr>
            <p:sp>
              <p:nvSpPr>
                <p:cNvPr id="71926" name="Freeform 258"/>
                <p:cNvSpPr/>
                <p:nvPr/>
              </p:nvSpPr>
              <p:spPr bwMode="auto">
                <a:xfrm>
                  <a:off x="1531" y="2593"/>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4 w 144"/>
                    <a:gd name="T11" fmla="*/ 0 h 49"/>
                    <a:gd name="T12" fmla="*/ 72 w 144"/>
                    <a:gd name="T13" fmla="*/ 8 h 49"/>
                    <a:gd name="T14" fmla="*/ 0 w 144"/>
                    <a:gd name="T15" fmla="*/ 38 h 49"/>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49"/>
                    <a:gd name="T26" fmla="*/ 144 w 144"/>
                    <a:gd name="T27" fmla="*/ 49 h 4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49">
                      <a:moveTo>
                        <a:pt x="0" y="38"/>
                      </a:moveTo>
                      <a:lnTo>
                        <a:pt x="32" y="49"/>
                      </a:lnTo>
                      <a:lnTo>
                        <a:pt x="109" y="16"/>
                      </a:lnTo>
                      <a:lnTo>
                        <a:pt x="144" y="27"/>
                      </a:lnTo>
                      <a:lnTo>
                        <a:pt x="125" y="0"/>
                      </a:lnTo>
                      <a:lnTo>
                        <a:pt x="34" y="0"/>
                      </a:lnTo>
                      <a:lnTo>
                        <a:pt x="72" y="8"/>
                      </a:lnTo>
                      <a:lnTo>
                        <a:pt x="0" y="38"/>
                      </a:lnTo>
                      <a:close/>
                    </a:path>
                  </a:pathLst>
                </a:custGeom>
                <a:solidFill>
                  <a:srgbClr val="FFFFFF"/>
                </a:solidFill>
                <a:ln w="9525">
                  <a:noFill/>
                  <a:round/>
                </a:ln>
              </p:spPr>
              <p:txBody>
                <a:bodyPr/>
                <a:lstStyle/>
                <a:p>
                  <a:endParaRPr lang="zh-CN" altLang="en-US"/>
                </a:p>
              </p:txBody>
            </p:sp>
            <p:sp>
              <p:nvSpPr>
                <p:cNvPr id="71927" name="Freeform 259"/>
                <p:cNvSpPr/>
                <p:nvPr/>
              </p:nvSpPr>
              <p:spPr bwMode="auto">
                <a:xfrm>
                  <a:off x="1531" y="2593"/>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4 w 144"/>
                    <a:gd name="T11" fmla="*/ 0 h 49"/>
                    <a:gd name="T12" fmla="*/ 72 w 144"/>
                    <a:gd name="T13" fmla="*/ 8 h 49"/>
                    <a:gd name="T14" fmla="*/ 0 w 144"/>
                    <a:gd name="T15" fmla="*/ 38 h 49"/>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49"/>
                    <a:gd name="T26" fmla="*/ 144 w 144"/>
                    <a:gd name="T27" fmla="*/ 49 h 4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49">
                      <a:moveTo>
                        <a:pt x="0" y="38"/>
                      </a:moveTo>
                      <a:lnTo>
                        <a:pt x="32" y="49"/>
                      </a:lnTo>
                      <a:lnTo>
                        <a:pt x="109" y="16"/>
                      </a:lnTo>
                      <a:lnTo>
                        <a:pt x="144" y="27"/>
                      </a:lnTo>
                      <a:lnTo>
                        <a:pt x="125" y="0"/>
                      </a:lnTo>
                      <a:lnTo>
                        <a:pt x="34" y="0"/>
                      </a:lnTo>
                      <a:lnTo>
                        <a:pt x="72" y="8"/>
                      </a:lnTo>
                      <a:lnTo>
                        <a:pt x="0" y="38"/>
                      </a:lnTo>
                      <a:close/>
                    </a:path>
                  </a:pathLst>
                </a:custGeom>
                <a:solidFill>
                  <a:srgbClr val="FFFFFF"/>
                </a:solidFill>
                <a:ln w="9525">
                  <a:noFill/>
                  <a:round/>
                </a:ln>
              </p:spPr>
              <p:txBody>
                <a:bodyPr/>
                <a:lstStyle/>
                <a:p>
                  <a:endParaRPr lang="zh-CN" altLang="en-US"/>
                </a:p>
              </p:txBody>
            </p:sp>
            <p:sp>
              <p:nvSpPr>
                <p:cNvPr id="71928" name="Freeform 260"/>
                <p:cNvSpPr/>
                <p:nvPr/>
              </p:nvSpPr>
              <p:spPr bwMode="auto">
                <a:xfrm>
                  <a:off x="1373" y="2650"/>
                  <a:ext cx="144" cy="52"/>
                </a:xfrm>
                <a:custGeom>
                  <a:avLst/>
                  <a:gdLst>
                    <a:gd name="T0" fmla="*/ 144 w 144"/>
                    <a:gd name="T1" fmla="*/ 11 h 52"/>
                    <a:gd name="T2" fmla="*/ 112 w 144"/>
                    <a:gd name="T3" fmla="*/ 0 h 52"/>
                    <a:gd name="T4" fmla="*/ 38 w 144"/>
                    <a:gd name="T5" fmla="*/ 33 h 52"/>
                    <a:gd name="T6" fmla="*/ 0 w 144"/>
                    <a:gd name="T7" fmla="*/ 22 h 52"/>
                    <a:gd name="T8" fmla="*/ 19 w 144"/>
                    <a:gd name="T9" fmla="*/ 52 h 52"/>
                    <a:gd name="T10" fmla="*/ 112 w 144"/>
                    <a:gd name="T11" fmla="*/ 52 h 52"/>
                    <a:gd name="T12" fmla="*/ 72 w 144"/>
                    <a:gd name="T13" fmla="*/ 41 h 52"/>
                    <a:gd name="T14" fmla="*/ 144 w 144"/>
                    <a:gd name="T15" fmla="*/ 11 h 52"/>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52"/>
                    <a:gd name="T26" fmla="*/ 144 w 144"/>
                    <a:gd name="T27" fmla="*/ 52 h 5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52">
                      <a:moveTo>
                        <a:pt x="144" y="11"/>
                      </a:moveTo>
                      <a:lnTo>
                        <a:pt x="112" y="0"/>
                      </a:lnTo>
                      <a:lnTo>
                        <a:pt x="38" y="33"/>
                      </a:lnTo>
                      <a:lnTo>
                        <a:pt x="0" y="22"/>
                      </a:lnTo>
                      <a:lnTo>
                        <a:pt x="19" y="52"/>
                      </a:lnTo>
                      <a:lnTo>
                        <a:pt x="112" y="52"/>
                      </a:lnTo>
                      <a:lnTo>
                        <a:pt x="72" y="41"/>
                      </a:lnTo>
                      <a:lnTo>
                        <a:pt x="144" y="11"/>
                      </a:lnTo>
                      <a:close/>
                    </a:path>
                  </a:pathLst>
                </a:custGeom>
                <a:solidFill>
                  <a:srgbClr val="FFFFFF"/>
                </a:solidFill>
                <a:ln w="9525">
                  <a:noFill/>
                  <a:round/>
                </a:ln>
              </p:spPr>
              <p:txBody>
                <a:bodyPr/>
                <a:lstStyle/>
                <a:p>
                  <a:endParaRPr lang="zh-CN" altLang="en-US"/>
                </a:p>
              </p:txBody>
            </p:sp>
            <p:sp>
              <p:nvSpPr>
                <p:cNvPr id="71929" name="Freeform 261"/>
                <p:cNvSpPr/>
                <p:nvPr/>
              </p:nvSpPr>
              <p:spPr bwMode="auto">
                <a:xfrm>
                  <a:off x="1373" y="2650"/>
                  <a:ext cx="144" cy="52"/>
                </a:xfrm>
                <a:custGeom>
                  <a:avLst/>
                  <a:gdLst>
                    <a:gd name="T0" fmla="*/ 144 w 144"/>
                    <a:gd name="T1" fmla="*/ 11 h 52"/>
                    <a:gd name="T2" fmla="*/ 112 w 144"/>
                    <a:gd name="T3" fmla="*/ 0 h 52"/>
                    <a:gd name="T4" fmla="*/ 38 w 144"/>
                    <a:gd name="T5" fmla="*/ 33 h 52"/>
                    <a:gd name="T6" fmla="*/ 0 w 144"/>
                    <a:gd name="T7" fmla="*/ 22 h 52"/>
                    <a:gd name="T8" fmla="*/ 19 w 144"/>
                    <a:gd name="T9" fmla="*/ 52 h 52"/>
                    <a:gd name="T10" fmla="*/ 112 w 144"/>
                    <a:gd name="T11" fmla="*/ 52 h 52"/>
                    <a:gd name="T12" fmla="*/ 72 w 144"/>
                    <a:gd name="T13" fmla="*/ 41 h 52"/>
                    <a:gd name="T14" fmla="*/ 144 w 144"/>
                    <a:gd name="T15" fmla="*/ 11 h 52"/>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52"/>
                    <a:gd name="T26" fmla="*/ 144 w 144"/>
                    <a:gd name="T27" fmla="*/ 52 h 5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52">
                      <a:moveTo>
                        <a:pt x="144" y="11"/>
                      </a:moveTo>
                      <a:lnTo>
                        <a:pt x="112" y="0"/>
                      </a:lnTo>
                      <a:lnTo>
                        <a:pt x="38" y="33"/>
                      </a:lnTo>
                      <a:lnTo>
                        <a:pt x="0" y="22"/>
                      </a:lnTo>
                      <a:lnTo>
                        <a:pt x="19" y="52"/>
                      </a:lnTo>
                      <a:lnTo>
                        <a:pt x="112" y="52"/>
                      </a:lnTo>
                      <a:lnTo>
                        <a:pt x="72" y="41"/>
                      </a:lnTo>
                      <a:lnTo>
                        <a:pt x="144" y="11"/>
                      </a:lnTo>
                      <a:close/>
                    </a:path>
                  </a:pathLst>
                </a:custGeom>
                <a:solidFill>
                  <a:srgbClr val="FFFFFF"/>
                </a:solidFill>
                <a:ln w="9525">
                  <a:noFill/>
                  <a:round/>
                </a:ln>
              </p:spPr>
              <p:txBody>
                <a:bodyPr/>
                <a:lstStyle/>
                <a:p>
                  <a:endParaRPr lang="zh-CN" altLang="en-US"/>
                </a:p>
              </p:txBody>
            </p:sp>
            <p:sp>
              <p:nvSpPr>
                <p:cNvPr id="71930" name="Freeform 262"/>
                <p:cNvSpPr/>
                <p:nvPr/>
              </p:nvSpPr>
              <p:spPr bwMode="auto">
                <a:xfrm>
                  <a:off x="1381" y="2590"/>
                  <a:ext cx="144" cy="49"/>
                </a:xfrm>
                <a:custGeom>
                  <a:avLst/>
                  <a:gdLst>
                    <a:gd name="T0" fmla="*/ 0 w 144"/>
                    <a:gd name="T1" fmla="*/ 11 h 49"/>
                    <a:gd name="T2" fmla="*/ 32 w 144"/>
                    <a:gd name="T3" fmla="*/ 0 h 49"/>
                    <a:gd name="T4" fmla="*/ 110 w 144"/>
                    <a:gd name="T5" fmla="*/ 30 h 49"/>
                    <a:gd name="T6" fmla="*/ 144 w 144"/>
                    <a:gd name="T7" fmla="*/ 22 h 49"/>
                    <a:gd name="T8" fmla="*/ 126 w 144"/>
                    <a:gd name="T9" fmla="*/ 49 h 49"/>
                    <a:gd name="T10" fmla="*/ 35 w 144"/>
                    <a:gd name="T11" fmla="*/ 49 h 49"/>
                    <a:gd name="T12" fmla="*/ 72 w 144"/>
                    <a:gd name="T13" fmla="*/ 41 h 49"/>
                    <a:gd name="T14" fmla="*/ 0 w 144"/>
                    <a:gd name="T15" fmla="*/ 11 h 49"/>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49"/>
                    <a:gd name="T26" fmla="*/ 144 w 144"/>
                    <a:gd name="T27" fmla="*/ 49 h 4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49">
                      <a:moveTo>
                        <a:pt x="0" y="11"/>
                      </a:moveTo>
                      <a:lnTo>
                        <a:pt x="32" y="0"/>
                      </a:lnTo>
                      <a:lnTo>
                        <a:pt x="110" y="30"/>
                      </a:lnTo>
                      <a:lnTo>
                        <a:pt x="144" y="22"/>
                      </a:lnTo>
                      <a:lnTo>
                        <a:pt x="126" y="49"/>
                      </a:lnTo>
                      <a:lnTo>
                        <a:pt x="35" y="49"/>
                      </a:lnTo>
                      <a:lnTo>
                        <a:pt x="72" y="41"/>
                      </a:lnTo>
                      <a:lnTo>
                        <a:pt x="0" y="11"/>
                      </a:lnTo>
                      <a:close/>
                    </a:path>
                  </a:pathLst>
                </a:custGeom>
                <a:solidFill>
                  <a:srgbClr val="FFFFFF"/>
                </a:solidFill>
                <a:ln w="9525">
                  <a:noFill/>
                  <a:round/>
                </a:ln>
              </p:spPr>
              <p:txBody>
                <a:bodyPr/>
                <a:lstStyle/>
                <a:p>
                  <a:endParaRPr lang="zh-CN" altLang="en-US"/>
                </a:p>
              </p:txBody>
            </p:sp>
            <p:sp>
              <p:nvSpPr>
                <p:cNvPr id="71931" name="Freeform 263"/>
                <p:cNvSpPr/>
                <p:nvPr/>
              </p:nvSpPr>
              <p:spPr bwMode="auto">
                <a:xfrm>
                  <a:off x="1381" y="2590"/>
                  <a:ext cx="144" cy="49"/>
                </a:xfrm>
                <a:custGeom>
                  <a:avLst/>
                  <a:gdLst>
                    <a:gd name="T0" fmla="*/ 0 w 144"/>
                    <a:gd name="T1" fmla="*/ 11 h 49"/>
                    <a:gd name="T2" fmla="*/ 32 w 144"/>
                    <a:gd name="T3" fmla="*/ 0 h 49"/>
                    <a:gd name="T4" fmla="*/ 110 w 144"/>
                    <a:gd name="T5" fmla="*/ 30 h 49"/>
                    <a:gd name="T6" fmla="*/ 144 w 144"/>
                    <a:gd name="T7" fmla="*/ 22 h 49"/>
                    <a:gd name="T8" fmla="*/ 126 w 144"/>
                    <a:gd name="T9" fmla="*/ 49 h 49"/>
                    <a:gd name="T10" fmla="*/ 35 w 144"/>
                    <a:gd name="T11" fmla="*/ 49 h 49"/>
                    <a:gd name="T12" fmla="*/ 72 w 144"/>
                    <a:gd name="T13" fmla="*/ 41 h 49"/>
                    <a:gd name="T14" fmla="*/ 0 w 144"/>
                    <a:gd name="T15" fmla="*/ 11 h 49"/>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49"/>
                    <a:gd name="T26" fmla="*/ 144 w 144"/>
                    <a:gd name="T27" fmla="*/ 49 h 4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49">
                      <a:moveTo>
                        <a:pt x="0" y="11"/>
                      </a:moveTo>
                      <a:lnTo>
                        <a:pt x="32" y="0"/>
                      </a:lnTo>
                      <a:lnTo>
                        <a:pt x="110" y="30"/>
                      </a:lnTo>
                      <a:lnTo>
                        <a:pt x="144" y="22"/>
                      </a:lnTo>
                      <a:lnTo>
                        <a:pt x="126" y="49"/>
                      </a:lnTo>
                      <a:lnTo>
                        <a:pt x="35" y="49"/>
                      </a:lnTo>
                      <a:lnTo>
                        <a:pt x="72" y="41"/>
                      </a:lnTo>
                      <a:lnTo>
                        <a:pt x="0" y="11"/>
                      </a:lnTo>
                      <a:close/>
                    </a:path>
                  </a:pathLst>
                </a:custGeom>
                <a:solidFill>
                  <a:srgbClr val="FFFFFF"/>
                </a:solidFill>
                <a:ln w="9525">
                  <a:noFill/>
                  <a:round/>
                </a:ln>
              </p:spPr>
              <p:txBody>
                <a:bodyPr/>
                <a:lstStyle/>
                <a:p>
                  <a:endParaRPr lang="zh-CN" altLang="en-US"/>
                </a:p>
              </p:txBody>
            </p:sp>
            <p:sp>
              <p:nvSpPr>
                <p:cNvPr id="71932" name="Freeform 264"/>
                <p:cNvSpPr/>
                <p:nvPr/>
              </p:nvSpPr>
              <p:spPr bwMode="auto">
                <a:xfrm>
                  <a:off x="1525" y="2655"/>
                  <a:ext cx="144" cy="49"/>
                </a:xfrm>
                <a:custGeom>
                  <a:avLst/>
                  <a:gdLst>
                    <a:gd name="T0" fmla="*/ 144 w 144"/>
                    <a:gd name="T1" fmla="*/ 39 h 49"/>
                    <a:gd name="T2" fmla="*/ 112 w 144"/>
                    <a:gd name="T3" fmla="*/ 49 h 49"/>
                    <a:gd name="T4" fmla="*/ 38 w 144"/>
                    <a:gd name="T5" fmla="*/ 17 h 49"/>
                    <a:gd name="T6" fmla="*/ 0 w 144"/>
                    <a:gd name="T7" fmla="*/ 28 h 49"/>
                    <a:gd name="T8" fmla="*/ 19 w 144"/>
                    <a:gd name="T9" fmla="*/ 0 h 49"/>
                    <a:gd name="T10" fmla="*/ 112 w 144"/>
                    <a:gd name="T11" fmla="*/ 0 h 49"/>
                    <a:gd name="T12" fmla="*/ 72 w 144"/>
                    <a:gd name="T13" fmla="*/ 9 h 49"/>
                    <a:gd name="T14" fmla="*/ 144 w 144"/>
                    <a:gd name="T15" fmla="*/ 39 h 49"/>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49"/>
                    <a:gd name="T26" fmla="*/ 144 w 144"/>
                    <a:gd name="T27" fmla="*/ 49 h 4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49">
                      <a:moveTo>
                        <a:pt x="144" y="39"/>
                      </a:moveTo>
                      <a:lnTo>
                        <a:pt x="112" y="49"/>
                      </a:lnTo>
                      <a:lnTo>
                        <a:pt x="38" y="17"/>
                      </a:lnTo>
                      <a:lnTo>
                        <a:pt x="0" y="28"/>
                      </a:lnTo>
                      <a:lnTo>
                        <a:pt x="19" y="0"/>
                      </a:lnTo>
                      <a:lnTo>
                        <a:pt x="112" y="0"/>
                      </a:lnTo>
                      <a:lnTo>
                        <a:pt x="72" y="9"/>
                      </a:lnTo>
                      <a:lnTo>
                        <a:pt x="144" y="39"/>
                      </a:lnTo>
                      <a:close/>
                    </a:path>
                  </a:pathLst>
                </a:custGeom>
                <a:solidFill>
                  <a:srgbClr val="FFFFFF"/>
                </a:solidFill>
                <a:ln w="9525">
                  <a:noFill/>
                  <a:round/>
                </a:ln>
              </p:spPr>
              <p:txBody>
                <a:bodyPr/>
                <a:lstStyle/>
                <a:p>
                  <a:endParaRPr lang="zh-CN" altLang="en-US"/>
                </a:p>
              </p:txBody>
            </p:sp>
            <p:sp>
              <p:nvSpPr>
                <p:cNvPr id="71933" name="Freeform 265"/>
                <p:cNvSpPr/>
                <p:nvPr/>
              </p:nvSpPr>
              <p:spPr bwMode="auto">
                <a:xfrm>
                  <a:off x="1525" y="2655"/>
                  <a:ext cx="144" cy="49"/>
                </a:xfrm>
                <a:custGeom>
                  <a:avLst/>
                  <a:gdLst>
                    <a:gd name="T0" fmla="*/ 144 w 144"/>
                    <a:gd name="T1" fmla="*/ 39 h 49"/>
                    <a:gd name="T2" fmla="*/ 112 w 144"/>
                    <a:gd name="T3" fmla="*/ 49 h 49"/>
                    <a:gd name="T4" fmla="*/ 38 w 144"/>
                    <a:gd name="T5" fmla="*/ 17 h 49"/>
                    <a:gd name="T6" fmla="*/ 0 w 144"/>
                    <a:gd name="T7" fmla="*/ 28 h 49"/>
                    <a:gd name="T8" fmla="*/ 19 w 144"/>
                    <a:gd name="T9" fmla="*/ 0 h 49"/>
                    <a:gd name="T10" fmla="*/ 112 w 144"/>
                    <a:gd name="T11" fmla="*/ 0 h 49"/>
                    <a:gd name="T12" fmla="*/ 72 w 144"/>
                    <a:gd name="T13" fmla="*/ 9 h 49"/>
                    <a:gd name="T14" fmla="*/ 144 w 144"/>
                    <a:gd name="T15" fmla="*/ 39 h 49"/>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49"/>
                    <a:gd name="T26" fmla="*/ 144 w 144"/>
                    <a:gd name="T27" fmla="*/ 49 h 4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49">
                      <a:moveTo>
                        <a:pt x="144" y="39"/>
                      </a:moveTo>
                      <a:lnTo>
                        <a:pt x="112" y="49"/>
                      </a:lnTo>
                      <a:lnTo>
                        <a:pt x="38" y="17"/>
                      </a:lnTo>
                      <a:lnTo>
                        <a:pt x="0" y="28"/>
                      </a:lnTo>
                      <a:lnTo>
                        <a:pt x="19" y="0"/>
                      </a:lnTo>
                      <a:lnTo>
                        <a:pt x="112" y="0"/>
                      </a:lnTo>
                      <a:lnTo>
                        <a:pt x="72" y="9"/>
                      </a:lnTo>
                      <a:lnTo>
                        <a:pt x="144" y="39"/>
                      </a:lnTo>
                      <a:close/>
                    </a:path>
                  </a:pathLst>
                </a:custGeom>
                <a:solidFill>
                  <a:srgbClr val="FFFFFF"/>
                </a:solidFill>
                <a:ln w="9525">
                  <a:noFill/>
                  <a:round/>
                </a:ln>
              </p:spPr>
              <p:txBody>
                <a:bodyPr/>
                <a:lstStyle/>
                <a:p>
                  <a:endParaRPr lang="zh-CN" altLang="en-US"/>
                </a:p>
              </p:txBody>
            </p:sp>
          </p:grpSp>
        </p:grpSp>
        <p:sp>
          <p:nvSpPr>
            <p:cNvPr id="71922" name="Line 266"/>
            <p:cNvSpPr>
              <a:spLocks noChangeShapeType="1"/>
            </p:cNvSpPr>
            <p:nvPr/>
          </p:nvSpPr>
          <p:spPr bwMode="auto">
            <a:xfrm>
              <a:off x="1304" y="2645"/>
              <a:ext cx="1" cy="108"/>
            </a:xfrm>
            <a:prstGeom prst="line">
              <a:avLst/>
            </a:prstGeom>
            <a:noFill/>
            <a:ln w="4763">
              <a:solidFill>
                <a:srgbClr val="AAE6FF"/>
              </a:solidFill>
              <a:round/>
            </a:ln>
          </p:spPr>
          <p:txBody>
            <a:bodyPr/>
            <a:lstStyle/>
            <a:p>
              <a:endParaRPr lang="zh-CN" altLang="en-US"/>
            </a:p>
          </p:txBody>
        </p:sp>
        <p:sp>
          <p:nvSpPr>
            <p:cNvPr id="71923" name="Line 267"/>
            <p:cNvSpPr>
              <a:spLocks noChangeShapeType="1"/>
            </p:cNvSpPr>
            <p:nvPr/>
          </p:nvSpPr>
          <p:spPr bwMode="auto">
            <a:xfrm>
              <a:off x="1741" y="2645"/>
              <a:ext cx="1" cy="108"/>
            </a:xfrm>
            <a:prstGeom prst="line">
              <a:avLst/>
            </a:prstGeom>
            <a:noFill/>
            <a:ln w="4763">
              <a:solidFill>
                <a:srgbClr val="AAE6FF"/>
              </a:solidFill>
              <a:round/>
            </a:ln>
          </p:spPr>
          <p:txBody>
            <a:bodyPr/>
            <a:lstStyle/>
            <a:p>
              <a:endParaRPr lang="zh-CN" altLang="en-US"/>
            </a:p>
          </p:txBody>
        </p:sp>
      </p:grpSp>
      <p:grpSp>
        <p:nvGrpSpPr>
          <p:cNvPr id="71742" name="Group 268"/>
          <p:cNvGrpSpPr/>
          <p:nvPr/>
        </p:nvGrpSpPr>
        <p:grpSpPr bwMode="auto">
          <a:xfrm>
            <a:off x="5126038" y="4386263"/>
            <a:ext cx="649287" cy="384175"/>
            <a:chOff x="3488" y="2569"/>
            <a:chExt cx="439" cy="262"/>
          </a:xfrm>
        </p:grpSpPr>
        <p:sp>
          <p:nvSpPr>
            <p:cNvPr id="71892" name="Oval 269"/>
            <p:cNvSpPr>
              <a:spLocks noChangeArrowheads="1"/>
            </p:cNvSpPr>
            <p:nvPr/>
          </p:nvSpPr>
          <p:spPr bwMode="auto">
            <a:xfrm>
              <a:off x="3489" y="2678"/>
              <a:ext cx="438" cy="153"/>
            </a:xfrm>
            <a:prstGeom prst="ellipse">
              <a:avLst/>
            </a:prstGeom>
            <a:solidFill>
              <a:srgbClr val="0078AA"/>
            </a:solidFill>
            <a:ln w="4763">
              <a:solidFill>
                <a:srgbClr val="AAE6FF"/>
              </a:solidFill>
              <a:round/>
            </a:ln>
          </p:spPr>
          <p:txBody>
            <a:bodyPr/>
            <a:lstStyle/>
            <a:p>
              <a:endParaRPr lang="zh-CN" altLang="en-US"/>
            </a:p>
          </p:txBody>
        </p:sp>
        <p:sp>
          <p:nvSpPr>
            <p:cNvPr id="71893" name="Rectangle 270"/>
            <p:cNvSpPr>
              <a:spLocks noChangeArrowheads="1"/>
            </p:cNvSpPr>
            <p:nvPr/>
          </p:nvSpPr>
          <p:spPr bwMode="auto">
            <a:xfrm>
              <a:off x="3488" y="2647"/>
              <a:ext cx="437" cy="109"/>
            </a:xfrm>
            <a:prstGeom prst="rect">
              <a:avLst/>
            </a:prstGeom>
            <a:solidFill>
              <a:srgbClr val="0078AA"/>
            </a:solidFill>
            <a:ln w="9525">
              <a:noFill/>
              <a:miter lim="800000"/>
            </a:ln>
          </p:spPr>
          <p:txBody>
            <a:bodyPr/>
            <a:lstStyle/>
            <a:p>
              <a:endParaRPr lang="zh-CN" altLang="en-US"/>
            </a:p>
          </p:txBody>
        </p:sp>
        <p:sp>
          <p:nvSpPr>
            <p:cNvPr id="71894" name="Rectangle 271"/>
            <p:cNvSpPr>
              <a:spLocks noChangeArrowheads="1"/>
            </p:cNvSpPr>
            <p:nvPr/>
          </p:nvSpPr>
          <p:spPr bwMode="auto">
            <a:xfrm>
              <a:off x="3488" y="2647"/>
              <a:ext cx="437" cy="109"/>
            </a:xfrm>
            <a:prstGeom prst="rect">
              <a:avLst/>
            </a:prstGeom>
            <a:solidFill>
              <a:srgbClr val="0078AA"/>
            </a:solidFill>
            <a:ln w="9525">
              <a:noFill/>
              <a:miter lim="800000"/>
            </a:ln>
          </p:spPr>
          <p:txBody>
            <a:bodyPr/>
            <a:lstStyle/>
            <a:p>
              <a:endParaRPr lang="zh-CN" altLang="en-US"/>
            </a:p>
          </p:txBody>
        </p:sp>
        <p:sp>
          <p:nvSpPr>
            <p:cNvPr id="71895" name="Oval 272"/>
            <p:cNvSpPr>
              <a:spLocks noChangeArrowheads="1"/>
            </p:cNvSpPr>
            <p:nvPr/>
          </p:nvSpPr>
          <p:spPr bwMode="auto">
            <a:xfrm>
              <a:off x="3489" y="2569"/>
              <a:ext cx="438" cy="153"/>
            </a:xfrm>
            <a:prstGeom prst="ellipse">
              <a:avLst/>
            </a:prstGeom>
            <a:solidFill>
              <a:srgbClr val="00B4FF"/>
            </a:solidFill>
            <a:ln w="4763">
              <a:solidFill>
                <a:srgbClr val="AAE6FF"/>
              </a:solidFill>
              <a:round/>
            </a:ln>
          </p:spPr>
          <p:txBody>
            <a:bodyPr/>
            <a:lstStyle/>
            <a:p>
              <a:endParaRPr lang="zh-CN" altLang="en-US"/>
            </a:p>
          </p:txBody>
        </p:sp>
        <p:grpSp>
          <p:nvGrpSpPr>
            <p:cNvPr id="71896" name="Group 273"/>
            <p:cNvGrpSpPr/>
            <p:nvPr/>
          </p:nvGrpSpPr>
          <p:grpSpPr bwMode="auto">
            <a:xfrm>
              <a:off x="3555" y="2587"/>
              <a:ext cx="304" cy="117"/>
              <a:chOff x="3555" y="2587"/>
              <a:chExt cx="304" cy="117"/>
            </a:xfrm>
          </p:grpSpPr>
          <p:grpSp>
            <p:nvGrpSpPr>
              <p:cNvPr id="71899" name="Group 274"/>
              <p:cNvGrpSpPr/>
              <p:nvPr/>
            </p:nvGrpSpPr>
            <p:grpSpPr bwMode="auto">
              <a:xfrm>
                <a:off x="3555" y="2587"/>
                <a:ext cx="301" cy="115"/>
                <a:chOff x="3555" y="2587"/>
                <a:chExt cx="301" cy="115"/>
              </a:xfrm>
            </p:grpSpPr>
            <p:sp>
              <p:nvSpPr>
                <p:cNvPr id="71909" name="Freeform 275"/>
                <p:cNvSpPr/>
                <p:nvPr/>
              </p:nvSpPr>
              <p:spPr bwMode="auto">
                <a:xfrm>
                  <a:off x="3712" y="2590"/>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5 w 144"/>
                    <a:gd name="T11" fmla="*/ 0 h 49"/>
                    <a:gd name="T12" fmla="*/ 72 w 144"/>
                    <a:gd name="T13" fmla="*/ 8 h 49"/>
                    <a:gd name="T14" fmla="*/ 0 w 144"/>
                    <a:gd name="T15" fmla="*/ 38 h 49"/>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49"/>
                    <a:gd name="T26" fmla="*/ 144 w 144"/>
                    <a:gd name="T27" fmla="*/ 49 h 4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49">
                      <a:moveTo>
                        <a:pt x="0" y="38"/>
                      </a:moveTo>
                      <a:lnTo>
                        <a:pt x="32" y="49"/>
                      </a:lnTo>
                      <a:lnTo>
                        <a:pt x="109" y="16"/>
                      </a:lnTo>
                      <a:lnTo>
                        <a:pt x="144" y="27"/>
                      </a:lnTo>
                      <a:lnTo>
                        <a:pt x="125" y="0"/>
                      </a:lnTo>
                      <a:lnTo>
                        <a:pt x="35" y="0"/>
                      </a:lnTo>
                      <a:lnTo>
                        <a:pt x="72" y="8"/>
                      </a:lnTo>
                      <a:lnTo>
                        <a:pt x="0" y="38"/>
                      </a:lnTo>
                      <a:close/>
                    </a:path>
                  </a:pathLst>
                </a:custGeom>
                <a:solidFill>
                  <a:srgbClr val="000000"/>
                </a:solidFill>
                <a:ln w="9525">
                  <a:noFill/>
                  <a:round/>
                </a:ln>
              </p:spPr>
              <p:txBody>
                <a:bodyPr/>
                <a:lstStyle/>
                <a:p>
                  <a:endParaRPr lang="zh-CN" altLang="en-US"/>
                </a:p>
              </p:txBody>
            </p:sp>
            <p:sp>
              <p:nvSpPr>
                <p:cNvPr id="71910" name="Freeform 276"/>
                <p:cNvSpPr/>
                <p:nvPr/>
              </p:nvSpPr>
              <p:spPr bwMode="auto">
                <a:xfrm>
                  <a:off x="3712" y="2590"/>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5 w 144"/>
                    <a:gd name="T11" fmla="*/ 0 h 49"/>
                    <a:gd name="T12" fmla="*/ 72 w 144"/>
                    <a:gd name="T13" fmla="*/ 8 h 49"/>
                    <a:gd name="T14" fmla="*/ 0 w 144"/>
                    <a:gd name="T15" fmla="*/ 38 h 49"/>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49"/>
                    <a:gd name="T26" fmla="*/ 144 w 144"/>
                    <a:gd name="T27" fmla="*/ 49 h 4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49">
                      <a:moveTo>
                        <a:pt x="0" y="38"/>
                      </a:moveTo>
                      <a:lnTo>
                        <a:pt x="32" y="49"/>
                      </a:lnTo>
                      <a:lnTo>
                        <a:pt x="109" y="16"/>
                      </a:lnTo>
                      <a:lnTo>
                        <a:pt x="144" y="27"/>
                      </a:lnTo>
                      <a:lnTo>
                        <a:pt x="125" y="0"/>
                      </a:lnTo>
                      <a:lnTo>
                        <a:pt x="35" y="0"/>
                      </a:lnTo>
                      <a:lnTo>
                        <a:pt x="72" y="8"/>
                      </a:lnTo>
                      <a:lnTo>
                        <a:pt x="0" y="38"/>
                      </a:lnTo>
                      <a:close/>
                    </a:path>
                  </a:pathLst>
                </a:custGeom>
                <a:solidFill>
                  <a:srgbClr val="000000"/>
                </a:solidFill>
                <a:ln w="9525">
                  <a:noFill/>
                  <a:round/>
                </a:ln>
              </p:spPr>
              <p:txBody>
                <a:bodyPr/>
                <a:lstStyle/>
                <a:p>
                  <a:endParaRPr lang="zh-CN" altLang="en-US"/>
                </a:p>
              </p:txBody>
            </p:sp>
            <p:sp>
              <p:nvSpPr>
                <p:cNvPr id="71911" name="Freeform 277"/>
                <p:cNvSpPr/>
                <p:nvPr/>
              </p:nvSpPr>
              <p:spPr bwMode="auto">
                <a:xfrm>
                  <a:off x="3555" y="2647"/>
                  <a:ext cx="144" cy="52"/>
                </a:xfrm>
                <a:custGeom>
                  <a:avLst/>
                  <a:gdLst>
                    <a:gd name="T0" fmla="*/ 144 w 144"/>
                    <a:gd name="T1" fmla="*/ 11 h 52"/>
                    <a:gd name="T2" fmla="*/ 112 w 144"/>
                    <a:gd name="T3" fmla="*/ 0 h 52"/>
                    <a:gd name="T4" fmla="*/ 37 w 144"/>
                    <a:gd name="T5" fmla="*/ 33 h 52"/>
                    <a:gd name="T6" fmla="*/ 0 w 144"/>
                    <a:gd name="T7" fmla="*/ 22 h 52"/>
                    <a:gd name="T8" fmla="*/ 18 w 144"/>
                    <a:gd name="T9" fmla="*/ 52 h 52"/>
                    <a:gd name="T10" fmla="*/ 112 w 144"/>
                    <a:gd name="T11" fmla="*/ 52 h 52"/>
                    <a:gd name="T12" fmla="*/ 72 w 144"/>
                    <a:gd name="T13" fmla="*/ 41 h 52"/>
                    <a:gd name="T14" fmla="*/ 144 w 144"/>
                    <a:gd name="T15" fmla="*/ 11 h 52"/>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52"/>
                    <a:gd name="T26" fmla="*/ 144 w 144"/>
                    <a:gd name="T27" fmla="*/ 52 h 5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52">
                      <a:moveTo>
                        <a:pt x="144" y="11"/>
                      </a:moveTo>
                      <a:lnTo>
                        <a:pt x="112" y="0"/>
                      </a:lnTo>
                      <a:lnTo>
                        <a:pt x="37" y="33"/>
                      </a:lnTo>
                      <a:lnTo>
                        <a:pt x="0" y="22"/>
                      </a:lnTo>
                      <a:lnTo>
                        <a:pt x="18" y="52"/>
                      </a:lnTo>
                      <a:lnTo>
                        <a:pt x="112" y="52"/>
                      </a:lnTo>
                      <a:lnTo>
                        <a:pt x="72" y="41"/>
                      </a:lnTo>
                      <a:lnTo>
                        <a:pt x="144" y="11"/>
                      </a:lnTo>
                      <a:close/>
                    </a:path>
                  </a:pathLst>
                </a:custGeom>
                <a:solidFill>
                  <a:srgbClr val="000000"/>
                </a:solidFill>
                <a:ln w="9525">
                  <a:noFill/>
                  <a:round/>
                </a:ln>
              </p:spPr>
              <p:txBody>
                <a:bodyPr/>
                <a:lstStyle/>
                <a:p>
                  <a:endParaRPr lang="zh-CN" altLang="en-US"/>
                </a:p>
              </p:txBody>
            </p:sp>
            <p:sp>
              <p:nvSpPr>
                <p:cNvPr id="71912" name="Freeform 278"/>
                <p:cNvSpPr/>
                <p:nvPr/>
              </p:nvSpPr>
              <p:spPr bwMode="auto">
                <a:xfrm>
                  <a:off x="3555" y="2647"/>
                  <a:ext cx="144" cy="52"/>
                </a:xfrm>
                <a:custGeom>
                  <a:avLst/>
                  <a:gdLst>
                    <a:gd name="T0" fmla="*/ 144 w 144"/>
                    <a:gd name="T1" fmla="*/ 11 h 52"/>
                    <a:gd name="T2" fmla="*/ 112 w 144"/>
                    <a:gd name="T3" fmla="*/ 0 h 52"/>
                    <a:gd name="T4" fmla="*/ 37 w 144"/>
                    <a:gd name="T5" fmla="*/ 33 h 52"/>
                    <a:gd name="T6" fmla="*/ 0 w 144"/>
                    <a:gd name="T7" fmla="*/ 22 h 52"/>
                    <a:gd name="T8" fmla="*/ 18 w 144"/>
                    <a:gd name="T9" fmla="*/ 52 h 52"/>
                    <a:gd name="T10" fmla="*/ 112 w 144"/>
                    <a:gd name="T11" fmla="*/ 52 h 52"/>
                    <a:gd name="T12" fmla="*/ 72 w 144"/>
                    <a:gd name="T13" fmla="*/ 41 h 52"/>
                    <a:gd name="T14" fmla="*/ 144 w 144"/>
                    <a:gd name="T15" fmla="*/ 11 h 52"/>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52"/>
                    <a:gd name="T26" fmla="*/ 144 w 144"/>
                    <a:gd name="T27" fmla="*/ 52 h 5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52">
                      <a:moveTo>
                        <a:pt x="144" y="11"/>
                      </a:moveTo>
                      <a:lnTo>
                        <a:pt x="112" y="0"/>
                      </a:lnTo>
                      <a:lnTo>
                        <a:pt x="37" y="33"/>
                      </a:lnTo>
                      <a:lnTo>
                        <a:pt x="0" y="22"/>
                      </a:lnTo>
                      <a:lnTo>
                        <a:pt x="18" y="52"/>
                      </a:lnTo>
                      <a:lnTo>
                        <a:pt x="112" y="52"/>
                      </a:lnTo>
                      <a:lnTo>
                        <a:pt x="72" y="41"/>
                      </a:lnTo>
                      <a:lnTo>
                        <a:pt x="144" y="11"/>
                      </a:lnTo>
                      <a:close/>
                    </a:path>
                  </a:pathLst>
                </a:custGeom>
                <a:solidFill>
                  <a:srgbClr val="000000"/>
                </a:solidFill>
                <a:ln w="9525">
                  <a:noFill/>
                  <a:round/>
                </a:ln>
              </p:spPr>
              <p:txBody>
                <a:bodyPr/>
                <a:lstStyle/>
                <a:p>
                  <a:endParaRPr lang="zh-CN" altLang="en-US"/>
                </a:p>
              </p:txBody>
            </p:sp>
            <p:sp>
              <p:nvSpPr>
                <p:cNvPr id="71913" name="Freeform 279"/>
                <p:cNvSpPr/>
                <p:nvPr/>
              </p:nvSpPr>
              <p:spPr bwMode="auto">
                <a:xfrm>
                  <a:off x="3563" y="2587"/>
                  <a:ext cx="144" cy="49"/>
                </a:xfrm>
                <a:custGeom>
                  <a:avLst/>
                  <a:gdLst>
                    <a:gd name="T0" fmla="*/ 0 w 144"/>
                    <a:gd name="T1" fmla="*/ 11 h 49"/>
                    <a:gd name="T2" fmla="*/ 32 w 144"/>
                    <a:gd name="T3" fmla="*/ 0 h 49"/>
                    <a:gd name="T4" fmla="*/ 109 w 144"/>
                    <a:gd name="T5" fmla="*/ 30 h 49"/>
                    <a:gd name="T6" fmla="*/ 144 w 144"/>
                    <a:gd name="T7" fmla="*/ 22 h 49"/>
                    <a:gd name="T8" fmla="*/ 125 w 144"/>
                    <a:gd name="T9" fmla="*/ 49 h 49"/>
                    <a:gd name="T10" fmla="*/ 34 w 144"/>
                    <a:gd name="T11" fmla="*/ 49 h 49"/>
                    <a:gd name="T12" fmla="*/ 72 w 144"/>
                    <a:gd name="T13" fmla="*/ 41 h 49"/>
                    <a:gd name="T14" fmla="*/ 0 w 144"/>
                    <a:gd name="T15" fmla="*/ 11 h 49"/>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49"/>
                    <a:gd name="T26" fmla="*/ 144 w 144"/>
                    <a:gd name="T27" fmla="*/ 49 h 4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49">
                      <a:moveTo>
                        <a:pt x="0" y="11"/>
                      </a:moveTo>
                      <a:lnTo>
                        <a:pt x="32" y="0"/>
                      </a:lnTo>
                      <a:lnTo>
                        <a:pt x="109" y="30"/>
                      </a:lnTo>
                      <a:lnTo>
                        <a:pt x="144" y="22"/>
                      </a:lnTo>
                      <a:lnTo>
                        <a:pt x="125" y="49"/>
                      </a:lnTo>
                      <a:lnTo>
                        <a:pt x="34" y="49"/>
                      </a:lnTo>
                      <a:lnTo>
                        <a:pt x="72" y="41"/>
                      </a:lnTo>
                      <a:lnTo>
                        <a:pt x="0" y="11"/>
                      </a:lnTo>
                      <a:close/>
                    </a:path>
                  </a:pathLst>
                </a:custGeom>
                <a:solidFill>
                  <a:srgbClr val="000000"/>
                </a:solidFill>
                <a:ln w="9525">
                  <a:noFill/>
                  <a:round/>
                </a:ln>
              </p:spPr>
              <p:txBody>
                <a:bodyPr/>
                <a:lstStyle/>
                <a:p>
                  <a:endParaRPr lang="zh-CN" altLang="en-US"/>
                </a:p>
              </p:txBody>
            </p:sp>
            <p:sp>
              <p:nvSpPr>
                <p:cNvPr id="71914" name="Freeform 280"/>
                <p:cNvSpPr/>
                <p:nvPr/>
              </p:nvSpPr>
              <p:spPr bwMode="auto">
                <a:xfrm>
                  <a:off x="3563" y="2587"/>
                  <a:ext cx="144" cy="49"/>
                </a:xfrm>
                <a:custGeom>
                  <a:avLst/>
                  <a:gdLst>
                    <a:gd name="T0" fmla="*/ 0 w 144"/>
                    <a:gd name="T1" fmla="*/ 11 h 49"/>
                    <a:gd name="T2" fmla="*/ 32 w 144"/>
                    <a:gd name="T3" fmla="*/ 0 h 49"/>
                    <a:gd name="T4" fmla="*/ 109 w 144"/>
                    <a:gd name="T5" fmla="*/ 30 h 49"/>
                    <a:gd name="T6" fmla="*/ 144 w 144"/>
                    <a:gd name="T7" fmla="*/ 22 h 49"/>
                    <a:gd name="T8" fmla="*/ 125 w 144"/>
                    <a:gd name="T9" fmla="*/ 49 h 49"/>
                    <a:gd name="T10" fmla="*/ 34 w 144"/>
                    <a:gd name="T11" fmla="*/ 49 h 49"/>
                    <a:gd name="T12" fmla="*/ 72 w 144"/>
                    <a:gd name="T13" fmla="*/ 41 h 49"/>
                    <a:gd name="T14" fmla="*/ 0 w 144"/>
                    <a:gd name="T15" fmla="*/ 11 h 49"/>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49"/>
                    <a:gd name="T26" fmla="*/ 144 w 144"/>
                    <a:gd name="T27" fmla="*/ 49 h 4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49">
                      <a:moveTo>
                        <a:pt x="0" y="11"/>
                      </a:moveTo>
                      <a:lnTo>
                        <a:pt x="32" y="0"/>
                      </a:lnTo>
                      <a:lnTo>
                        <a:pt x="109" y="30"/>
                      </a:lnTo>
                      <a:lnTo>
                        <a:pt x="144" y="22"/>
                      </a:lnTo>
                      <a:lnTo>
                        <a:pt x="125" y="49"/>
                      </a:lnTo>
                      <a:lnTo>
                        <a:pt x="34" y="49"/>
                      </a:lnTo>
                      <a:lnTo>
                        <a:pt x="72" y="41"/>
                      </a:lnTo>
                      <a:lnTo>
                        <a:pt x="0" y="11"/>
                      </a:lnTo>
                      <a:close/>
                    </a:path>
                  </a:pathLst>
                </a:custGeom>
                <a:solidFill>
                  <a:srgbClr val="000000"/>
                </a:solidFill>
                <a:ln w="9525">
                  <a:noFill/>
                  <a:round/>
                </a:ln>
              </p:spPr>
              <p:txBody>
                <a:bodyPr/>
                <a:lstStyle/>
                <a:p>
                  <a:endParaRPr lang="zh-CN" altLang="en-US"/>
                </a:p>
              </p:txBody>
            </p:sp>
            <p:sp>
              <p:nvSpPr>
                <p:cNvPr id="71915" name="Freeform 281"/>
                <p:cNvSpPr/>
                <p:nvPr/>
              </p:nvSpPr>
              <p:spPr bwMode="auto">
                <a:xfrm>
                  <a:off x="3707" y="2653"/>
                  <a:ext cx="144" cy="49"/>
                </a:xfrm>
                <a:custGeom>
                  <a:avLst/>
                  <a:gdLst>
                    <a:gd name="T0" fmla="*/ 144 w 144"/>
                    <a:gd name="T1" fmla="*/ 38 h 49"/>
                    <a:gd name="T2" fmla="*/ 112 w 144"/>
                    <a:gd name="T3" fmla="*/ 49 h 49"/>
                    <a:gd name="T4" fmla="*/ 37 w 144"/>
                    <a:gd name="T5" fmla="*/ 16 h 49"/>
                    <a:gd name="T6" fmla="*/ 0 w 144"/>
                    <a:gd name="T7" fmla="*/ 27 h 49"/>
                    <a:gd name="T8" fmla="*/ 18 w 144"/>
                    <a:gd name="T9" fmla="*/ 0 h 49"/>
                    <a:gd name="T10" fmla="*/ 112 w 144"/>
                    <a:gd name="T11" fmla="*/ 0 h 49"/>
                    <a:gd name="T12" fmla="*/ 72 w 144"/>
                    <a:gd name="T13" fmla="*/ 8 h 49"/>
                    <a:gd name="T14" fmla="*/ 144 w 144"/>
                    <a:gd name="T15" fmla="*/ 38 h 49"/>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49"/>
                    <a:gd name="T26" fmla="*/ 144 w 144"/>
                    <a:gd name="T27" fmla="*/ 49 h 4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49">
                      <a:moveTo>
                        <a:pt x="144" y="38"/>
                      </a:moveTo>
                      <a:lnTo>
                        <a:pt x="112" y="49"/>
                      </a:lnTo>
                      <a:lnTo>
                        <a:pt x="37" y="16"/>
                      </a:lnTo>
                      <a:lnTo>
                        <a:pt x="0" y="27"/>
                      </a:lnTo>
                      <a:lnTo>
                        <a:pt x="18" y="0"/>
                      </a:lnTo>
                      <a:lnTo>
                        <a:pt x="112" y="0"/>
                      </a:lnTo>
                      <a:lnTo>
                        <a:pt x="72" y="8"/>
                      </a:lnTo>
                      <a:lnTo>
                        <a:pt x="144" y="38"/>
                      </a:lnTo>
                      <a:close/>
                    </a:path>
                  </a:pathLst>
                </a:custGeom>
                <a:solidFill>
                  <a:srgbClr val="000000"/>
                </a:solidFill>
                <a:ln w="9525">
                  <a:noFill/>
                  <a:round/>
                </a:ln>
              </p:spPr>
              <p:txBody>
                <a:bodyPr/>
                <a:lstStyle/>
                <a:p>
                  <a:endParaRPr lang="zh-CN" altLang="en-US"/>
                </a:p>
              </p:txBody>
            </p:sp>
            <p:sp>
              <p:nvSpPr>
                <p:cNvPr id="71916" name="Freeform 282"/>
                <p:cNvSpPr/>
                <p:nvPr/>
              </p:nvSpPr>
              <p:spPr bwMode="auto">
                <a:xfrm>
                  <a:off x="3707" y="2653"/>
                  <a:ext cx="144" cy="49"/>
                </a:xfrm>
                <a:custGeom>
                  <a:avLst/>
                  <a:gdLst>
                    <a:gd name="T0" fmla="*/ 144 w 144"/>
                    <a:gd name="T1" fmla="*/ 38 h 49"/>
                    <a:gd name="T2" fmla="*/ 112 w 144"/>
                    <a:gd name="T3" fmla="*/ 49 h 49"/>
                    <a:gd name="T4" fmla="*/ 37 w 144"/>
                    <a:gd name="T5" fmla="*/ 16 h 49"/>
                    <a:gd name="T6" fmla="*/ 0 w 144"/>
                    <a:gd name="T7" fmla="*/ 27 h 49"/>
                    <a:gd name="T8" fmla="*/ 18 w 144"/>
                    <a:gd name="T9" fmla="*/ 0 h 49"/>
                    <a:gd name="T10" fmla="*/ 112 w 144"/>
                    <a:gd name="T11" fmla="*/ 0 h 49"/>
                    <a:gd name="T12" fmla="*/ 72 w 144"/>
                    <a:gd name="T13" fmla="*/ 8 h 49"/>
                    <a:gd name="T14" fmla="*/ 144 w 144"/>
                    <a:gd name="T15" fmla="*/ 38 h 49"/>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49"/>
                    <a:gd name="T26" fmla="*/ 144 w 144"/>
                    <a:gd name="T27" fmla="*/ 49 h 4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49">
                      <a:moveTo>
                        <a:pt x="144" y="38"/>
                      </a:moveTo>
                      <a:lnTo>
                        <a:pt x="112" y="49"/>
                      </a:lnTo>
                      <a:lnTo>
                        <a:pt x="37" y="16"/>
                      </a:lnTo>
                      <a:lnTo>
                        <a:pt x="0" y="27"/>
                      </a:lnTo>
                      <a:lnTo>
                        <a:pt x="18" y="0"/>
                      </a:lnTo>
                      <a:lnTo>
                        <a:pt x="112" y="0"/>
                      </a:lnTo>
                      <a:lnTo>
                        <a:pt x="72" y="8"/>
                      </a:lnTo>
                      <a:lnTo>
                        <a:pt x="144" y="38"/>
                      </a:lnTo>
                      <a:close/>
                    </a:path>
                  </a:pathLst>
                </a:custGeom>
                <a:solidFill>
                  <a:srgbClr val="000000"/>
                </a:solidFill>
                <a:ln w="9525">
                  <a:noFill/>
                  <a:round/>
                </a:ln>
              </p:spPr>
              <p:txBody>
                <a:bodyPr/>
                <a:lstStyle/>
                <a:p>
                  <a:endParaRPr lang="zh-CN" altLang="en-US"/>
                </a:p>
              </p:txBody>
            </p:sp>
          </p:grpSp>
          <p:grpSp>
            <p:nvGrpSpPr>
              <p:cNvPr id="71900" name="Group 283"/>
              <p:cNvGrpSpPr/>
              <p:nvPr/>
            </p:nvGrpSpPr>
            <p:grpSpPr bwMode="auto">
              <a:xfrm>
                <a:off x="3557" y="2590"/>
                <a:ext cx="302" cy="114"/>
                <a:chOff x="3557" y="2590"/>
                <a:chExt cx="302" cy="114"/>
              </a:xfrm>
            </p:grpSpPr>
            <p:sp>
              <p:nvSpPr>
                <p:cNvPr id="71901" name="Freeform 284"/>
                <p:cNvSpPr/>
                <p:nvPr/>
              </p:nvSpPr>
              <p:spPr bwMode="auto">
                <a:xfrm>
                  <a:off x="3715" y="2593"/>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4 w 144"/>
                    <a:gd name="T11" fmla="*/ 0 h 49"/>
                    <a:gd name="T12" fmla="*/ 72 w 144"/>
                    <a:gd name="T13" fmla="*/ 8 h 49"/>
                    <a:gd name="T14" fmla="*/ 0 w 144"/>
                    <a:gd name="T15" fmla="*/ 38 h 49"/>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49"/>
                    <a:gd name="T26" fmla="*/ 144 w 144"/>
                    <a:gd name="T27" fmla="*/ 49 h 4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49">
                      <a:moveTo>
                        <a:pt x="0" y="38"/>
                      </a:moveTo>
                      <a:lnTo>
                        <a:pt x="32" y="49"/>
                      </a:lnTo>
                      <a:lnTo>
                        <a:pt x="109" y="16"/>
                      </a:lnTo>
                      <a:lnTo>
                        <a:pt x="144" y="27"/>
                      </a:lnTo>
                      <a:lnTo>
                        <a:pt x="125" y="0"/>
                      </a:lnTo>
                      <a:lnTo>
                        <a:pt x="34" y="0"/>
                      </a:lnTo>
                      <a:lnTo>
                        <a:pt x="72" y="8"/>
                      </a:lnTo>
                      <a:lnTo>
                        <a:pt x="0" y="38"/>
                      </a:lnTo>
                      <a:close/>
                    </a:path>
                  </a:pathLst>
                </a:custGeom>
                <a:solidFill>
                  <a:srgbClr val="FFFFFF"/>
                </a:solidFill>
                <a:ln w="9525">
                  <a:noFill/>
                  <a:round/>
                </a:ln>
              </p:spPr>
              <p:txBody>
                <a:bodyPr/>
                <a:lstStyle/>
                <a:p>
                  <a:endParaRPr lang="zh-CN" altLang="en-US"/>
                </a:p>
              </p:txBody>
            </p:sp>
            <p:sp>
              <p:nvSpPr>
                <p:cNvPr id="71902" name="Freeform 285"/>
                <p:cNvSpPr/>
                <p:nvPr/>
              </p:nvSpPr>
              <p:spPr bwMode="auto">
                <a:xfrm>
                  <a:off x="3715" y="2593"/>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4 w 144"/>
                    <a:gd name="T11" fmla="*/ 0 h 49"/>
                    <a:gd name="T12" fmla="*/ 72 w 144"/>
                    <a:gd name="T13" fmla="*/ 8 h 49"/>
                    <a:gd name="T14" fmla="*/ 0 w 144"/>
                    <a:gd name="T15" fmla="*/ 38 h 49"/>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49"/>
                    <a:gd name="T26" fmla="*/ 144 w 144"/>
                    <a:gd name="T27" fmla="*/ 49 h 4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49">
                      <a:moveTo>
                        <a:pt x="0" y="38"/>
                      </a:moveTo>
                      <a:lnTo>
                        <a:pt x="32" y="49"/>
                      </a:lnTo>
                      <a:lnTo>
                        <a:pt x="109" y="16"/>
                      </a:lnTo>
                      <a:lnTo>
                        <a:pt x="144" y="27"/>
                      </a:lnTo>
                      <a:lnTo>
                        <a:pt x="125" y="0"/>
                      </a:lnTo>
                      <a:lnTo>
                        <a:pt x="34" y="0"/>
                      </a:lnTo>
                      <a:lnTo>
                        <a:pt x="72" y="8"/>
                      </a:lnTo>
                      <a:lnTo>
                        <a:pt x="0" y="38"/>
                      </a:lnTo>
                      <a:close/>
                    </a:path>
                  </a:pathLst>
                </a:custGeom>
                <a:solidFill>
                  <a:srgbClr val="FFFFFF"/>
                </a:solidFill>
                <a:ln w="9525">
                  <a:noFill/>
                  <a:round/>
                </a:ln>
              </p:spPr>
              <p:txBody>
                <a:bodyPr/>
                <a:lstStyle/>
                <a:p>
                  <a:endParaRPr lang="zh-CN" altLang="en-US"/>
                </a:p>
              </p:txBody>
            </p:sp>
            <p:sp>
              <p:nvSpPr>
                <p:cNvPr id="71903" name="Freeform 286"/>
                <p:cNvSpPr/>
                <p:nvPr/>
              </p:nvSpPr>
              <p:spPr bwMode="auto">
                <a:xfrm>
                  <a:off x="3557" y="2650"/>
                  <a:ext cx="144" cy="52"/>
                </a:xfrm>
                <a:custGeom>
                  <a:avLst/>
                  <a:gdLst>
                    <a:gd name="T0" fmla="*/ 144 w 144"/>
                    <a:gd name="T1" fmla="*/ 11 h 52"/>
                    <a:gd name="T2" fmla="*/ 112 w 144"/>
                    <a:gd name="T3" fmla="*/ 0 h 52"/>
                    <a:gd name="T4" fmla="*/ 38 w 144"/>
                    <a:gd name="T5" fmla="*/ 33 h 52"/>
                    <a:gd name="T6" fmla="*/ 0 w 144"/>
                    <a:gd name="T7" fmla="*/ 22 h 52"/>
                    <a:gd name="T8" fmla="*/ 19 w 144"/>
                    <a:gd name="T9" fmla="*/ 52 h 52"/>
                    <a:gd name="T10" fmla="*/ 112 w 144"/>
                    <a:gd name="T11" fmla="*/ 52 h 52"/>
                    <a:gd name="T12" fmla="*/ 72 w 144"/>
                    <a:gd name="T13" fmla="*/ 41 h 52"/>
                    <a:gd name="T14" fmla="*/ 144 w 144"/>
                    <a:gd name="T15" fmla="*/ 11 h 52"/>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52"/>
                    <a:gd name="T26" fmla="*/ 144 w 144"/>
                    <a:gd name="T27" fmla="*/ 52 h 5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52">
                      <a:moveTo>
                        <a:pt x="144" y="11"/>
                      </a:moveTo>
                      <a:lnTo>
                        <a:pt x="112" y="0"/>
                      </a:lnTo>
                      <a:lnTo>
                        <a:pt x="38" y="33"/>
                      </a:lnTo>
                      <a:lnTo>
                        <a:pt x="0" y="22"/>
                      </a:lnTo>
                      <a:lnTo>
                        <a:pt x="19" y="52"/>
                      </a:lnTo>
                      <a:lnTo>
                        <a:pt x="112" y="52"/>
                      </a:lnTo>
                      <a:lnTo>
                        <a:pt x="72" y="41"/>
                      </a:lnTo>
                      <a:lnTo>
                        <a:pt x="144" y="11"/>
                      </a:lnTo>
                      <a:close/>
                    </a:path>
                  </a:pathLst>
                </a:custGeom>
                <a:solidFill>
                  <a:srgbClr val="FFFFFF"/>
                </a:solidFill>
                <a:ln w="9525">
                  <a:noFill/>
                  <a:round/>
                </a:ln>
              </p:spPr>
              <p:txBody>
                <a:bodyPr/>
                <a:lstStyle/>
                <a:p>
                  <a:endParaRPr lang="zh-CN" altLang="en-US"/>
                </a:p>
              </p:txBody>
            </p:sp>
            <p:sp>
              <p:nvSpPr>
                <p:cNvPr id="71904" name="Freeform 287"/>
                <p:cNvSpPr/>
                <p:nvPr/>
              </p:nvSpPr>
              <p:spPr bwMode="auto">
                <a:xfrm>
                  <a:off x="3557" y="2650"/>
                  <a:ext cx="144" cy="52"/>
                </a:xfrm>
                <a:custGeom>
                  <a:avLst/>
                  <a:gdLst>
                    <a:gd name="T0" fmla="*/ 144 w 144"/>
                    <a:gd name="T1" fmla="*/ 11 h 52"/>
                    <a:gd name="T2" fmla="*/ 112 w 144"/>
                    <a:gd name="T3" fmla="*/ 0 h 52"/>
                    <a:gd name="T4" fmla="*/ 38 w 144"/>
                    <a:gd name="T5" fmla="*/ 33 h 52"/>
                    <a:gd name="T6" fmla="*/ 0 w 144"/>
                    <a:gd name="T7" fmla="*/ 22 h 52"/>
                    <a:gd name="T8" fmla="*/ 19 w 144"/>
                    <a:gd name="T9" fmla="*/ 52 h 52"/>
                    <a:gd name="T10" fmla="*/ 112 w 144"/>
                    <a:gd name="T11" fmla="*/ 52 h 52"/>
                    <a:gd name="T12" fmla="*/ 72 w 144"/>
                    <a:gd name="T13" fmla="*/ 41 h 52"/>
                    <a:gd name="T14" fmla="*/ 144 w 144"/>
                    <a:gd name="T15" fmla="*/ 11 h 52"/>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52"/>
                    <a:gd name="T26" fmla="*/ 144 w 144"/>
                    <a:gd name="T27" fmla="*/ 52 h 5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52">
                      <a:moveTo>
                        <a:pt x="144" y="11"/>
                      </a:moveTo>
                      <a:lnTo>
                        <a:pt x="112" y="0"/>
                      </a:lnTo>
                      <a:lnTo>
                        <a:pt x="38" y="33"/>
                      </a:lnTo>
                      <a:lnTo>
                        <a:pt x="0" y="22"/>
                      </a:lnTo>
                      <a:lnTo>
                        <a:pt x="19" y="52"/>
                      </a:lnTo>
                      <a:lnTo>
                        <a:pt x="112" y="52"/>
                      </a:lnTo>
                      <a:lnTo>
                        <a:pt x="72" y="41"/>
                      </a:lnTo>
                      <a:lnTo>
                        <a:pt x="144" y="11"/>
                      </a:lnTo>
                      <a:close/>
                    </a:path>
                  </a:pathLst>
                </a:custGeom>
                <a:solidFill>
                  <a:srgbClr val="FFFFFF"/>
                </a:solidFill>
                <a:ln w="9525">
                  <a:noFill/>
                  <a:round/>
                </a:ln>
              </p:spPr>
              <p:txBody>
                <a:bodyPr/>
                <a:lstStyle/>
                <a:p>
                  <a:endParaRPr lang="zh-CN" altLang="en-US"/>
                </a:p>
              </p:txBody>
            </p:sp>
            <p:sp>
              <p:nvSpPr>
                <p:cNvPr id="71905" name="Freeform 288"/>
                <p:cNvSpPr/>
                <p:nvPr/>
              </p:nvSpPr>
              <p:spPr bwMode="auto">
                <a:xfrm>
                  <a:off x="3565" y="2590"/>
                  <a:ext cx="144" cy="49"/>
                </a:xfrm>
                <a:custGeom>
                  <a:avLst/>
                  <a:gdLst>
                    <a:gd name="T0" fmla="*/ 0 w 144"/>
                    <a:gd name="T1" fmla="*/ 11 h 49"/>
                    <a:gd name="T2" fmla="*/ 32 w 144"/>
                    <a:gd name="T3" fmla="*/ 0 h 49"/>
                    <a:gd name="T4" fmla="*/ 110 w 144"/>
                    <a:gd name="T5" fmla="*/ 30 h 49"/>
                    <a:gd name="T6" fmla="*/ 144 w 144"/>
                    <a:gd name="T7" fmla="*/ 22 h 49"/>
                    <a:gd name="T8" fmla="*/ 126 w 144"/>
                    <a:gd name="T9" fmla="*/ 49 h 49"/>
                    <a:gd name="T10" fmla="*/ 35 w 144"/>
                    <a:gd name="T11" fmla="*/ 49 h 49"/>
                    <a:gd name="T12" fmla="*/ 72 w 144"/>
                    <a:gd name="T13" fmla="*/ 41 h 49"/>
                    <a:gd name="T14" fmla="*/ 0 w 144"/>
                    <a:gd name="T15" fmla="*/ 11 h 49"/>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49"/>
                    <a:gd name="T26" fmla="*/ 144 w 144"/>
                    <a:gd name="T27" fmla="*/ 49 h 4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49">
                      <a:moveTo>
                        <a:pt x="0" y="11"/>
                      </a:moveTo>
                      <a:lnTo>
                        <a:pt x="32" y="0"/>
                      </a:lnTo>
                      <a:lnTo>
                        <a:pt x="110" y="30"/>
                      </a:lnTo>
                      <a:lnTo>
                        <a:pt x="144" y="22"/>
                      </a:lnTo>
                      <a:lnTo>
                        <a:pt x="126" y="49"/>
                      </a:lnTo>
                      <a:lnTo>
                        <a:pt x="35" y="49"/>
                      </a:lnTo>
                      <a:lnTo>
                        <a:pt x="72" y="41"/>
                      </a:lnTo>
                      <a:lnTo>
                        <a:pt x="0" y="11"/>
                      </a:lnTo>
                      <a:close/>
                    </a:path>
                  </a:pathLst>
                </a:custGeom>
                <a:solidFill>
                  <a:srgbClr val="FFFFFF"/>
                </a:solidFill>
                <a:ln w="9525">
                  <a:noFill/>
                  <a:round/>
                </a:ln>
              </p:spPr>
              <p:txBody>
                <a:bodyPr/>
                <a:lstStyle/>
                <a:p>
                  <a:endParaRPr lang="zh-CN" altLang="en-US"/>
                </a:p>
              </p:txBody>
            </p:sp>
            <p:sp>
              <p:nvSpPr>
                <p:cNvPr id="71906" name="Freeform 289"/>
                <p:cNvSpPr/>
                <p:nvPr/>
              </p:nvSpPr>
              <p:spPr bwMode="auto">
                <a:xfrm>
                  <a:off x="3565" y="2590"/>
                  <a:ext cx="144" cy="49"/>
                </a:xfrm>
                <a:custGeom>
                  <a:avLst/>
                  <a:gdLst>
                    <a:gd name="T0" fmla="*/ 0 w 144"/>
                    <a:gd name="T1" fmla="*/ 11 h 49"/>
                    <a:gd name="T2" fmla="*/ 32 w 144"/>
                    <a:gd name="T3" fmla="*/ 0 h 49"/>
                    <a:gd name="T4" fmla="*/ 110 w 144"/>
                    <a:gd name="T5" fmla="*/ 30 h 49"/>
                    <a:gd name="T6" fmla="*/ 144 w 144"/>
                    <a:gd name="T7" fmla="*/ 22 h 49"/>
                    <a:gd name="T8" fmla="*/ 126 w 144"/>
                    <a:gd name="T9" fmla="*/ 49 h 49"/>
                    <a:gd name="T10" fmla="*/ 35 w 144"/>
                    <a:gd name="T11" fmla="*/ 49 h 49"/>
                    <a:gd name="T12" fmla="*/ 72 w 144"/>
                    <a:gd name="T13" fmla="*/ 41 h 49"/>
                    <a:gd name="T14" fmla="*/ 0 w 144"/>
                    <a:gd name="T15" fmla="*/ 11 h 49"/>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49"/>
                    <a:gd name="T26" fmla="*/ 144 w 144"/>
                    <a:gd name="T27" fmla="*/ 49 h 4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49">
                      <a:moveTo>
                        <a:pt x="0" y="11"/>
                      </a:moveTo>
                      <a:lnTo>
                        <a:pt x="32" y="0"/>
                      </a:lnTo>
                      <a:lnTo>
                        <a:pt x="110" y="30"/>
                      </a:lnTo>
                      <a:lnTo>
                        <a:pt x="144" y="22"/>
                      </a:lnTo>
                      <a:lnTo>
                        <a:pt x="126" y="49"/>
                      </a:lnTo>
                      <a:lnTo>
                        <a:pt x="35" y="49"/>
                      </a:lnTo>
                      <a:lnTo>
                        <a:pt x="72" y="41"/>
                      </a:lnTo>
                      <a:lnTo>
                        <a:pt x="0" y="11"/>
                      </a:lnTo>
                      <a:close/>
                    </a:path>
                  </a:pathLst>
                </a:custGeom>
                <a:solidFill>
                  <a:srgbClr val="FFFFFF"/>
                </a:solidFill>
                <a:ln w="9525">
                  <a:noFill/>
                  <a:round/>
                </a:ln>
              </p:spPr>
              <p:txBody>
                <a:bodyPr/>
                <a:lstStyle/>
                <a:p>
                  <a:endParaRPr lang="zh-CN" altLang="en-US"/>
                </a:p>
              </p:txBody>
            </p:sp>
            <p:sp>
              <p:nvSpPr>
                <p:cNvPr id="71907" name="Freeform 290"/>
                <p:cNvSpPr/>
                <p:nvPr/>
              </p:nvSpPr>
              <p:spPr bwMode="auto">
                <a:xfrm>
                  <a:off x="3709" y="2655"/>
                  <a:ext cx="144" cy="49"/>
                </a:xfrm>
                <a:custGeom>
                  <a:avLst/>
                  <a:gdLst>
                    <a:gd name="T0" fmla="*/ 144 w 144"/>
                    <a:gd name="T1" fmla="*/ 39 h 49"/>
                    <a:gd name="T2" fmla="*/ 112 w 144"/>
                    <a:gd name="T3" fmla="*/ 49 h 49"/>
                    <a:gd name="T4" fmla="*/ 38 w 144"/>
                    <a:gd name="T5" fmla="*/ 17 h 49"/>
                    <a:gd name="T6" fmla="*/ 0 w 144"/>
                    <a:gd name="T7" fmla="*/ 28 h 49"/>
                    <a:gd name="T8" fmla="*/ 19 w 144"/>
                    <a:gd name="T9" fmla="*/ 0 h 49"/>
                    <a:gd name="T10" fmla="*/ 112 w 144"/>
                    <a:gd name="T11" fmla="*/ 0 h 49"/>
                    <a:gd name="T12" fmla="*/ 72 w 144"/>
                    <a:gd name="T13" fmla="*/ 9 h 49"/>
                    <a:gd name="T14" fmla="*/ 144 w 144"/>
                    <a:gd name="T15" fmla="*/ 39 h 49"/>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49"/>
                    <a:gd name="T26" fmla="*/ 144 w 144"/>
                    <a:gd name="T27" fmla="*/ 49 h 4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49">
                      <a:moveTo>
                        <a:pt x="144" y="39"/>
                      </a:moveTo>
                      <a:lnTo>
                        <a:pt x="112" y="49"/>
                      </a:lnTo>
                      <a:lnTo>
                        <a:pt x="38" y="17"/>
                      </a:lnTo>
                      <a:lnTo>
                        <a:pt x="0" y="28"/>
                      </a:lnTo>
                      <a:lnTo>
                        <a:pt x="19" y="0"/>
                      </a:lnTo>
                      <a:lnTo>
                        <a:pt x="112" y="0"/>
                      </a:lnTo>
                      <a:lnTo>
                        <a:pt x="72" y="9"/>
                      </a:lnTo>
                      <a:lnTo>
                        <a:pt x="144" y="39"/>
                      </a:lnTo>
                      <a:close/>
                    </a:path>
                  </a:pathLst>
                </a:custGeom>
                <a:solidFill>
                  <a:srgbClr val="FFFFFF"/>
                </a:solidFill>
                <a:ln w="9525">
                  <a:noFill/>
                  <a:round/>
                </a:ln>
              </p:spPr>
              <p:txBody>
                <a:bodyPr/>
                <a:lstStyle/>
                <a:p>
                  <a:endParaRPr lang="zh-CN" altLang="en-US"/>
                </a:p>
              </p:txBody>
            </p:sp>
            <p:sp>
              <p:nvSpPr>
                <p:cNvPr id="71908" name="Freeform 291"/>
                <p:cNvSpPr/>
                <p:nvPr/>
              </p:nvSpPr>
              <p:spPr bwMode="auto">
                <a:xfrm>
                  <a:off x="3709" y="2655"/>
                  <a:ext cx="144" cy="49"/>
                </a:xfrm>
                <a:custGeom>
                  <a:avLst/>
                  <a:gdLst>
                    <a:gd name="T0" fmla="*/ 144 w 144"/>
                    <a:gd name="T1" fmla="*/ 39 h 49"/>
                    <a:gd name="T2" fmla="*/ 112 w 144"/>
                    <a:gd name="T3" fmla="*/ 49 h 49"/>
                    <a:gd name="T4" fmla="*/ 38 w 144"/>
                    <a:gd name="T5" fmla="*/ 17 h 49"/>
                    <a:gd name="T6" fmla="*/ 0 w 144"/>
                    <a:gd name="T7" fmla="*/ 28 h 49"/>
                    <a:gd name="T8" fmla="*/ 19 w 144"/>
                    <a:gd name="T9" fmla="*/ 0 h 49"/>
                    <a:gd name="T10" fmla="*/ 112 w 144"/>
                    <a:gd name="T11" fmla="*/ 0 h 49"/>
                    <a:gd name="T12" fmla="*/ 72 w 144"/>
                    <a:gd name="T13" fmla="*/ 9 h 49"/>
                    <a:gd name="T14" fmla="*/ 144 w 144"/>
                    <a:gd name="T15" fmla="*/ 39 h 49"/>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49"/>
                    <a:gd name="T26" fmla="*/ 144 w 144"/>
                    <a:gd name="T27" fmla="*/ 49 h 4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49">
                      <a:moveTo>
                        <a:pt x="144" y="39"/>
                      </a:moveTo>
                      <a:lnTo>
                        <a:pt x="112" y="49"/>
                      </a:lnTo>
                      <a:lnTo>
                        <a:pt x="38" y="17"/>
                      </a:lnTo>
                      <a:lnTo>
                        <a:pt x="0" y="28"/>
                      </a:lnTo>
                      <a:lnTo>
                        <a:pt x="19" y="0"/>
                      </a:lnTo>
                      <a:lnTo>
                        <a:pt x="112" y="0"/>
                      </a:lnTo>
                      <a:lnTo>
                        <a:pt x="72" y="9"/>
                      </a:lnTo>
                      <a:lnTo>
                        <a:pt x="144" y="39"/>
                      </a:lnTo>
                      <a:close/>
                    </a:path>
                  </a:pathLst>
                </a:custGeom>
                <a:solidFill>
                  <a:srgbClr val="FFFFFF"/>
                </a:solidFill>
                <a:ln w="9525">
                  <a:noFill/>
                  <a:round/>
                </a:ln>
              </p:spPr>
              <p:txBody>
                <a:bodyPr/>
                <a:lstStyle/>
                <a:p>
                  <a:endParaRPr lang="zh-CN" altLang="en-US"/>
                </a:p>
              </p:txBody>
            </p:sp>
          </p:grpSp>
        </p:grpSp>
        <p:sp>
          <p:nvSpPr>
            <p:cNvPr id="71897" name="Line 292"/>
            <p:cNvSpPr>
              <a:spLocks noChangeShapeType="1"/>
            </p:cNvSpPr>
            <p:nvPr/>
          </p:nvSpPr>
          <p:spPr bwMode="auto">
            <a:xfrm>
              <a:off x="3488" y="2645"/>
              <a:ext cx="1" cy="108"/>
            </a:xfrm>
            <a:prstGeom prst="line">
              <a:avLst/>
            </a:prstGeom>
            <a:noFill/>
            <a:ln w="4763">
              <a:solidFill>
                <a:srgbClr val="AAE6FF"/>
              </a:solidFill>
              <a:round/>
            </a:ln>
          </p:spPr>
          <p:txBody>
            <a:bodyPr/>
            <a:lstStyle/>
            <a:p>
              <a:endParaRPr lang="zh-CN" altLang="en-US"/>
            </a:p>
          </p:txBody>
        </p:sp>
        <p:sp>
          <p:nvSpPr>
            <p:cNvPr id="71898" name="Line 293"/>
            <p:cNvSpPr>
              <a:spLocks noChangeShapeType="1"/>
            </p:cNvSpPr>
            <p:nvPr/>
          </p:nvSpPr>
          <p:spPr bwMode="auto">
            <a:xfrm>
              <a:off x="3925" y="2645"/>
              <a:ext cx="1" cy="108"/>
            </a:xfrm>
            <a:prstGeom prst="line">
              <a:avLst/>
            </a:prstGeom>
            <a:noFill/>
            <a:ln w="4763">
              <a:solidFill>
                <a:srgbClr val="AAE6FF"/>
              </a:solidFill>
              <a:round/>
            </a:ln>
          </p:spPr>
          <p:txBody>
            <a:bodyPr/>
            <a:lstStyle/>
            <a:p>
              <a:endParaRPr lang="zh-CN" altLang="en-US"/>
            </a:p>
          </p:txBody>
        </p:sp>
      </p:grpSp>
      <p:sp>
        <p:nvSpPr>
          <p:cNvPr id="71743" name="Oval 294"/>
          <p:cNvSpPr>
            <a:spLocks noChangeArrowheads="1"/>
          </p:cNvSpPr>
          <p:nvPr/>
        </p:nvSpPr>
        <p:spPr bwMode="auto">
          <a:xfrm>
            <a:off x="3179763" y="4589463"/>
            <a:ext cx="93662" cy="93662"/>
          </a:xfrm>
          <a:prstGeom prst="ellipse">
            <a:avLst/>
          </a:prstGeom>
          <a:solidFill>
            <a:srgbClr val="FFFFFF"/>
          </a:solidFill>
          <a:ln w="30163">
            <a:solidFill>
              <a:srgbClr val="000000"/>
            </a:solidFill>
            <a:round/>
          </a:ln>
        </p:spPr>
        <p:txBody>
          <a:bodyPr/>
          <a:lstStyle/>
          <a:p>
            <a:endParaRPr lang="zh-CN" altLang="en-US"/>
          </a:p>
        </p:txBody>
      </p:sp>
      <p:sp>
        <p:nvSpPr>
          <p:cNvPr id="71744" name="Oval 295"/>
          <p:cNvSpPr>
            <a:spLocks noChangeArrowheads="1"/>
          </p:cNvSpPr>
          <p:nvPr/>
        </p:nvSpPr>
        <p:spPr bwMode="auto">
          <a:xfrm>
            <a:off x="4845050" y="4583113"/>
            <a:ext cx="92075" cy="90487"/>
          </a:xfrm>
          <a:prstGeom prst="ellipse">
            <a:avLst/>
          </a:prstGeom>
          <a:solidFill>
            <a:srgbClr val="FFFFFF"/>
          </a:solidFill>
          <a:ln w="30163">
            <a:solidFill>
              <a:srgbClr val="000000"/>
            </a:solidFill>
            <a:round/>
          </a:ln>
        </p:spPr>
        <p:txBody>
          <a:bodyPr/>
          <a:lstStyle/>
          <a:p>
            <a:endParaRPr lang="zh-CN" altLang="en-US"/>
          </a:p>
        </p:txBody>
      </p:sp>
      <p:sp>
        <p:nvSpPr>
          <p:cNvPr id="71745" name="Oval 296"/>
          <p:cNvSpPr>
            <a:spLocks noChangeArrowheads="1"/>
          </p:cNvSpPr>
          <p:nvPr/>
        </p:nvSpPr>
        <p:spPr bwMode="auto">
          <a:xfrm>
            <a:off x="5256213" y="4227513"/>
            <a:ext cx="93662" cy="92075"/>
          </a:xfrm>
          <a:prstGeom prst="ellipse">
            <a:avLst/>
          </a:prstGeom>
          <a:solidFill>
            <a:srgbClr val="FFFFFF"/>
          </a:solidFill>
          <a:ln w="30163">
            <a:solidFill>
              <a:srgbClr val="000000"/>
            </a:solidFill>
            <a:round/>
          </a:ln>
        </p:spPr>
        <p:txBody>
          <a:bodyPr/>
          <a:lstStyle/>
          <a:p>
            <a:endParaRPr lang="zh-CN" altLang="en-US"/>
          </a:p>
        </p:txBody>
      </p:sp>
      <p:sp>
        <p:nvSpPr>
          <p:cNvPr id="71746" name="Oval 297"/>
          <p:cNvSpPr>
            <a:spLocks noChangeArrowheads="1"/>
          </p:cNvSpPr>
          <p:nvPr/>
        </p:nvSpPr>
        <p:spPr bwMode="auto">
          <a:xfrm>
            <a:off x="4376738" y="3055938"/>
            <a:ext cx="93662" cy="92075"/>
          </a:xfrm>
          <a:prstGeom prst="ellipse">
            <a:avLst/>
          </a:prstGeom>
          <a:solidFill>
            <a:srgbClr val="FFFFFF"/>
          </a:solidFill>
          <a:ln w="30163">
            <a:solidFill>
              <a:srgbClr val="000000"/>
            </a:solidFill>
            <a:round/>
          </a:ln>
        </p:spPr>
        <p:txBody>
          <a:bodyPr/>
          <a:lstStyle/>
          <a:p>
            <a:endParaRPr lang="zh-CN" altLang="en-US"/>
          </a:p>
        </p:txBody>
      </p:sp>
      <p:sp>
        <p:nvSpPr>
          <p:cNvPr id="71747" name="Oval 298"/>
          <p:cNvSpPr>
            <a:spLocks noChangeArrowheads="1"/>
          </p:cNvSpPr>
          <p:nvPr/>
        </p:nvSpPr>
        <p:spPr bwMode="auto">
          <a:xfrm>
            <a:off x="2717800" y="4114800"/>
            <a:ext cx="93663" cy="92075"/>
          </a:xfrm>
          <a:prstGeom prst="ellipse">
            <a:avLst/>
          </a:prstGeom>
          <a:solidFill>
            <a:srgbClr val="FFFFFF"/>
          </a:solidFill>
          <a:ln w="30163">
            <a:solidFill>
              <a:srgbClr val="000000"/>
            </a:solidFill>
            <a:round/>
          </a:ln>
        </p:spPr>
        <p:txBody>
          <a:bodyPr/>
          <a:lstStyle/>
          <a:p>
            <a:endParaRPr lang="zh-CN" altLang="en-US"/>
          </a:p>
        </p:txBody>
      </p:sp>
      <p:sp>
        <p:nvSpPr>
          <p:cNvPr id="71748" name="Oval 299"/>
          <p:cNvSpPr>
            <a:spLocks noChangeArrowheads="1"/>
          </p:cNvSpPr>
          <p:nvPr/>
        </p:nvSpPr>
        <p:spPr bwMode="auto">
          <a:xfrm>
            <a:off x="3708400" y="3079750"/>
            <a:ext cx="90488" cy="90488"/>
          </a:xfrm>
          <a:prstGeom prst="ellipse">
            <a:avLst/>
          </a:prstGeom>
          <a:solidFill>
            <a:srgbClr val="FFFFFF"/>
          </a:solidFill>
          <a:ln w="30163">
            <a:solidFill>
              <a:srgbClr val="000000"/>
            </a:solidFill>
            <a:round/>
          </a:ln>
        </p:spPr>
        <p:txBody>
          <a:bodyPr/>
          <a:lstStyle/>
          <a:p>
            <a:endParaRPr lang="zh-CN" altLang="en-US"/>
          </a:p>
        </p:txBody>
      </p:sp>
      <p:sp>
        <p:nvSpPr>
          <p:cNvPr id="71749" name="Rectangle 300"/>
          <p:cNvSpPr>
            <a:spLocks noChangeArrowheads="1"/>
          </p:cNvSpPr>
          <p:nvPr/>
        </p:nvSpPr>
        <p:spPr bwMode="auto">
          <a:xfrm>
            <a:off x="4548188" y="2724150"/>
            <a:ext cx="1009650" cy="354013"/>
          </a:xfrm>
          <a:prstGeom prst="rect">
            <a:avLst/>
          </a:prstGeom>
          <a:noFill/>
          <a:ln w="9525">
            <a:noFill/>
            <a:miter lim="800000"/>
          </a:ln>
        </p:spPr>
        <p:txBody>
          <a:bodyPr/>
          <a:lstStyle/>
          <a:p>
            <a:endParaRPr lang="zh-CN" altLang="en-US"/>
          </a:p>
        </p:txBody>
      </p:sp>
      <p:sp>
        <p:nvSpPr>
          <p:cNvPr id="71750" name="Rectangle 301"/>
          <p:cNvSpPr>
            <a:spLocks noChangeArrowheads="1"/>
          </p:cNvSpPr>
          <p:nvPr/>
        </p:nvSpPr>
        <p:spPr bwMode="auto">
          <a:xfrm>
            <a:off x="4570413" y="2886075"/>
            <a:ext cx="1057275" cy="306388"/>
          </a:xfrm>
          <a:prstGeom prst="rect">
            <a:avLst/>
          </a:prstGeom>
          <a:noFill/>
          <a:ln w="9525">
            <a:noFill/>
            <a:miter lim="800000"/>
          </a:ln>
        </p:spPr>
        <p:txBody>
          <a:bodyPr wrap="none" lIns="0" tIns="0" rIns="0" bIns="0">
            <a:spAutoFit/>
          </a:bodyPr>
          <a:lstStyle/>
          <a:p>
            <a:r>
              <a:rPr kumimoji="1" lang="en-US" altLang="zh-CN" sz="2000">
                <a:latin typeface="Arial" panose="020B0604020202020204" pitchFamily="34" charset="0"/>
              </a:rPr>
              <a:t>222.1.6.1</a:t>
            </a:r>
          </a:p>
        </p:txBody>
      </p:sp>
      <p:sp>
        <p:nvSpPr>
          <p:cNvPr id="71751" name="Rectangle 302"/>
          <p:cNvSpPr>
            <a:spLocks noChangeArrowheads="1"/>
          </p:cNvSpPr>
          <p:nvPr/>
        </p:nvSpPr>
        <p:spPr bwMode="auto">
          <a:xfrm>
            <a:off x="2636838" y="2868613"/>
            <a:ext cx="1006475" cy="354012"/>
          </a:xfrm>
          <a:prstGeom prst="rect">
            <a:avLst/>
          </a:prstGeom>
          <a:noFill/>
          <a:ln w="9525">
            <a:noFill/>
            <a:miter lim="800000"/>
          </a:ln>
        </p:spPr>
        <p:txBody>
          <a:bodyPr/>
          <a:lstStyle/>
          <a:p>
            <a:endParaRPr lang="zh-CN" altLang="en-US"/>
          </a:p>
        </p:txBody>
      </p:sp>
      <p:sp>
        <p:nvSpPr>
          <p:cNvPr id="71752" name="Rectangle 303"/>
          <p:cNvSpPr>
            <a:spLocks noChangeArrowheads="1"/>
          </p:cNvSpPr>
          <p:nvPr/>
        </p:nvSpPr>
        <p:spPr bwMode="auto">
          <a:xfrm>
            <a:off x="2755900" y="2855913"/>
            <a:ext cx="1058863" cy="304800"/>
          </a:xfrm>
          <a:prstGeom prst="rect">
            <a:avLst/>
          </a:prstGeom>
          <a:noFill/>
          <a:ln w="9525">
            <a:noFill/>
            <a:miter lim="800000"/>
          </a:ln>
        </p:spPr>
        <p:txBody>
          <a:bodyPr wrap="none" lIns="0" tIns="0" rIns="0" bIns="0">
            <a:spAutoFit/>
          </a:bodyPr>
          <a:lstStyle/>
          <a:p>
            <a:r>
              <a:rPr kumimoji="1" lang="en-US" altLang="zh-CN" sz="2000">
                <a:latin typeface="Arial" panose="020B0604020202020204" pitchFamily="34" charset="0"/>
              </a:rPr>
              <a:t>222.1.5.1</a:t>
            </a:r>
          </a:p>
        </p:txBody>
      </p:sp>
      <p:sp>
        <p:nvSpPr>
          <p:cNvPr id="71753" name="Rectangle 304"/>
          <p:cNvSpPr>
            <a:spLocks noChangeArrowheads="1"/>
          </p:cNvSpPr>
          <p:nvPr/>
        </p:nvSpPr>
        <p:spPr bwMode="auto">
          <a:xfrm>
            <a:off x="1900238" y="3525838"/>
            <a:ext cx="1009650" cy="354012"/>
          </a:xfrm>
          <a:prstGeom prst="rect">
            <a:avLst/>
          </a:prstGeom>
          <a:noFill/>
          <a:ln w="9525">
            <a:noFill/>
            <a:miter lim="800000"/>
          </a:ln>
        </p:spPr>
        <p:txBody>
          <a:bodyPr/>
          <a:lstStyle/>
          <a:p>
            <a:endParaRPr lang="zh-CN" altLang="en-US"/>
          </a:p>
        </p:txBody>
      </p:sp>
      <p:sp>
        <p:nvSpPr>
          <p:cNvPr id="71754" name="Rectangle 305"/>
          <p:cNvSpPr>
            <a:spLocks noChangeArrowheads="1"/>
          </p:cNvSpPr>
          <p:nvPr/>
        </p:nvSpPr>
        <p:spPr bwMode="auto">
          <a:xfrm>
            <a:off x="1866900" y="3776663"/>
            <a:ext cx="1057275" cy="306387"/>
          </a:xfrm>
          <a:prstGeom prst="rect">
            <a:avLst/>
          </a:prstGeom>
          <a:noFill/>
          <a:ln w="9525">
            <a:noFill/>
            <a:miter lim="800000"/>
          </a:ln>
        </p:spPr>
        <p:txBody>
          <a:bodyPr wrap="none" lIns="0" tIns="0" rIns="0" bIns="0">
            <a:spAutoFit/>
          </a:bodyPr>
          <a:lstStyle/>
          <a:p>
            <a:r>
              <a:rPr kumimoji="1" lang="en-US" altLang="zh-CN" sz="2000">
                <a:latin typeface="Arial" panose="020B0604020202020204" pitchFamily="34" charset="0"/>
              </a:rPr>
              <a:t>222.1.5.2</a:t>
            </a:r>
          </a:p>
        </p:txBody>
      </p:sp>
      <p:sp>
        <p:nvSpPr>
          <p:cNvPr id="71755" name="Rectangle 306"/>
          <p:cNvSpPr>
            <a:spLocks noChangeArrowheads="1"/>
          </p:cNvSpPr>
          <p:nvPr/>
        </p:nvSpPr>
        <p:spPr bwMode="auto">
          <a:xfrm>
            <a:off x="5235575" y="3394075"/>
            <a:ext cx="1008063" cy="352425"/>
          </a:xfrm>
          <a:prstGeom prst="rect">
            <a:avLst/>
          </a:prstGeom>
          <a:noFill/>
          <a:ln w="9525">
            <a:noFill/>
            <a:miter lim="800000"/>
          </a:ln>
        </p:spPr>
        <p:txBody>
          <a:bodyPr/>
          <a:lstStyle/>
          <a:p>
            <a:endParaRPr lang="zh-CN" altLang="en-US"/>
          </a:p>
        </p:txBody>
      </p:sp>
      <p:sp>
        <p:nvSpPr>
          <p:cNvPr id="71756" name="Rectangle 307"/>
          <p:cNvSpPr>
            <a:spLocks noChangeArrowheads="1"/>
          </p:cNvSpPr>
          <p:nvPr/>
        </p:nvSpPr>
        <p:spPr bwMode="auto">
          <a:xfrm>
            <a:off x="5254625" y="3900488"/>
            <a:ext cx="1057275" cy="304800"/>
          </a:xfrm>
          <a:prstGeom prst="rect">
            <a:avLst/>
          </a:prstGeom>
          <a:noFill/>
          <a:ln w="9525">
            <a:noFill/>
            <a:miter lim="800000"/>
          </a:ln>
        </p:spPr>
        <p:txBody>
          <a:bodyPr wrap="none" lIns="0" tIns="0" rIns="0" bIns="0">
            <a:spAutoFit/>
          </a:bodyPr>
          <a:lstStyle/>
          <a:p>
            <a:r>
              <a:rPr kumimoji="1" lang="en-US" altLang="zh-CN" sz="2000">
                <a:latin typeface="Arial" panose="020B0604020202020204" pitchFamily="34" charset="0"/>
              </a:rPr>
              <a:t>222.1.6.2</a:t>
            </a:r>
          </a:p>
        </p:txBody>
      </p:sp>
      <p:sp>
        <p:nvSpPr>
          <p:cNvPr id="71757" name="Rectangle 308"/>
          <p:cNvSpPr>
            <a:spLocks noChangeArrowheads="1"/>
          </p:cNvSpPr>
          <p:nvPr/>
        </p:nvSpPr>
        <p:spPr bwMode="auto">
          <a:xfrm>
            <a:off x="4689475" y="4278313"/>
            <a:ext cx="1009650" cy="355600"/>
          </a:xfrm>
          <a:prstGeom prst="rect">
            <a:avLst/>
          </a:prstGeom>
          <a:noFill/>
          <a:ln w="9525">
            <a:noFill/>
            <a:miter lim="800000"/>
          </a:ln>
        </p:spPr>
        <p:txBody>
          <a:bodyPr/>
          <a:lstStyle/>
          <a:p>
            <a:endParaRPr lang="zh-CN" altLang="en-US"/>
          </a:p>
        </p:txBody>
      </p:sp>
      <p:sp>
        <p:nvSpPr>
          <p:cNvPr id="71758" name="Rectangle 309"/>
          <p:cNvSpPr>
            <a:spLocks noChangeArrowheads="1"/>
          </p:cNvSpPr>
          <p:nvPr/>
        </p:nvSpPr>
        <p:spPr bwMode="auto">
          <a:xfrm>
            <a:off x="4543425" y="4730750"/>
            <a:ext cx="1057275" cy="306388"/>
          </a:xfrm>
          <a:prstGeom prst="rect">
            <a:avLst/>
          </a:prstGeom>
          <a:noFill/>
          <a:ln w="9525">
            <a:noFill/>
            <a:miter lim="800000"/>
          </a:ln>
        </p:spPr>
        <p:txBody>
          <a:bodyPr wrap="none" lIns="0" tIns="0" rIns="0" bIns="0">
            <a:spAutoFit/>
          </a:bodyPr>
          <a:lstStyle/>
          <a:p>
            <a:r>
              <a:rPr kumimoji="1" lang="en-US" altLang="zh-CN" sz="2000">
                <a:latin typeface="Arial" panose="020B0604020202020204" pitchFamily="34" charset="0"/>
              </a:rPr>
              <a:t>222.1.4.1</a:t>
            </a:r>
          </a:p>
        </p:txBody>
      </p:sp>
      <p:sp>
        <p:nvSpPr>
          <p:cNvPr id="71759" name="Rectangle 310"/>
          <p:cNvSpPr>
            <a:spLocks noChangeArrowheads="1"/>
          </p:cNvSpPr>
          <p:nvPr/>
        </p:nvSpPr>
        <p:spPr bwMode="auto">
          <a:xfrm>
            <a:off x="2913063" y="4278313"/>
            <a:ext cx="1006475" cy="355600"/>
          </a:xfrm>
          <a:prstGeom prst="rect">
            <a:avLst/>
          </a:prstGeom>
          <a:noFill/>
          <a:ln w="9525">
            <a:noFill/>
            <a:miter lim="800000"/>
          </a:ln>
        </p:spPr>
        <p:txBody>
          <a:bodyPr/>
          <a:lstStyle/>
          <a:p>
            <a:endParaRPr lang="zh-CN" altLang="en-US"/>
          </a:p>
        </p:txBody>
      </p:sp>
      <p:sp>
        <p:nvSpPr>
          <p:cNvPr id="71760" name="Rectangle 311"/>
          <p:cNvSpPr>
            <a:spLocks noChangeArrowheads="1"/>
          </p:cNvSpPr>
          <p:nvPr/>
        </p:nvSpPr>
        <p:spPr bwMode="auto">
          <a:xfrm>
            <a:off x="3000375" y="4713288"/>
            <a:ext cx="1057275" cy="306387"/>
          </a:xfrm>
          <a:prstGeom prst="rect">
            <a:avLst/>
          </a:prstGeom>
          <a:noFill/>
          <a:ln w="9525">
            <a:noFill/>
            <a:miter lim="800000"/>
          </a:ln>
        </p:spPr>
        <p:txBody>
          <a:bodyPr wrap="none" lIns="0" tIns="0" rIns="0" bIns="0">
            <a:spAutoFit/>
          </a:bodyPr>
          <a:lstStyle/>
          <a:p>
            <a:r>
              <a:rPr kumimoji="1" lang="en-US" altLang="zh-CN" sz="2000">
                <a:latin typeface="Arial" panose="020B0604020202020204" pitchFamily="34" charset="0"/>
              </a:rPr>
              <a:t>222.1.4.2</a:t>
            </a:r>
          </a:p>
        </p:txBody>
      </p:sp>
      <p:sp>
        <p:nvSpPr>
          <p:cNvPr id="71761" name="Rectangle 312"/>
          <p:cNvSpPr>
            <a:spLocks noChangeArrowheads="1"/>
          </p:cNvSpPr>
          <p:nvPr/>
        </p:nvSpPr>
        <p:spPr bwMode="auto">
          <a:xfrm>
            <a:off x="381000" y="3013075"/>
            <a:ext cx="1008063" cy="357188"/>
          </a:xfrm>
          <a:prstGeom prst="rect">
            <a:avLst/>
          </a:prstGeom>
          <a:noFill/>
          <a:ln w="9525">
            <a:noFill/>
            <a:miter lim="800000"/>
          </a:ln>
        </p:spPr>
        <p:txBody>
          <a:bodyPr/>
          <a:lstStyle/>
          <a:p>
            <a:endParaRPr lang="zh-CN" altLang="en-US"/>
          </a:p>
        </p:txBody>
      </p:sp>
      <p:sp>
        <p:nvSpPr>
          <p:cNvPr id="71762" name="Rectangle 313"/>
          <p:cNvSpPr>
            <a:spLocks noChangeArrowheads="1"/>
          </p:cNvSpPr>
          <p:nvPr/>
        </p:nvSpPr>
        <p:spPr bwMode="auto">
          <a:xfrm>
            <a:off x="381000" y="3074988"/>
            <a:ext cx="1058863" cy="303212"/>
          </a:xfrm>
          <a:prstGeom prst="rect">
            <a:avLst/>
          </a:prstGeom>
          <a:noFill/>
          <a:ln w="9525">
            <a:noFill/>
            <a:miter lim="800000"/>
          </a:ln>
        </p:spPr>
        <p:txBody>
          <a:bodyPr wrap="none" lIns="0" tIns="0" rIns="0" bIns="0">
            <a:spAutoFit/>
          </a:bodyPr>
          <a:lstStyle/>
          <a:p>
            <a:r>
              <a:rPr kumimoji="1" lang="en-US" altLang="zh-CN" sz="2000">
                <a:latin typeface="Arial" panose="020B0604020202020204" pitchFamily="34" charset="0"/>
              </a:rPr>
              <a:t>222.1.3.3</a:t>
            </a:r>
          </a:p>
        </p:txBody>
      </p:sp>
      <p:sp>
        <p:nvSpPr>
          <p:cNvPr id="71763" name="Rectangle 314"/>
          <p:cNvSpPr>
            <a:spLocks noChangeArrowheads="1"/>
          </p:cNvSpPr>
          <p:nvPr/>
        </p:nvSpPr>
        <p:spPr bwMode="auto">
          <a:xfrm>
            <a:off x="1460500" y="4341813"/>
            <a:ext cx="1008063" cy="354012"/>
          </a:xfrm>
          <a:prstGeom prst="rect">
            <a:avLst/>
          </a:prstGeom>
          <a:noFill/>
          <a:ln w="9525">
            <a:noFill/>
            <a:miter lim="800000"/>
          </a:ln>
        </p:spPr>
        <p:txBody>
          <a:bodyPr/>
          <a:lstStyle/>
          <a:p>
            <a:endParaRPr lang="zh-CN" altLang="en-US"/>
          </a:p>
        </p:txBody>
      </p:sp>
      <p:sp>
        <p:nvSpPr>
          <p:cNvPr id="71764" name="Rectangle 315"/>
          <p:cNvSpPr>
            <a:spLocks noChangeArrowheads="1"/>
          </p:cNvSpPr>
          <p:nvPr/>
        </p:nvSpPr>
        <p:spPr bwMode="auto">
          <a:xfrm>
            <a:off x="1582738" y="4760913"/>
            <a:ext cx="1057275" cy="304800"/>
          </a:xfrm>
          <a:prstGeom prst="rect">
            <a:avLst/>
          </a:prstGeom>
          <a:noFill/>
          <a:ln w="9525">
            <a:noFill/>
            <a:miter lim="800000"/>
          </a:ln>
        </p:spPr>
        <p:txBody>
          <a:bodyPr wrap="none" lIns="0" tIns="0" rIns="0" bIns="0">
            <a:spAutoFit/>
          </a:bodyPr>
          <a:lstStyle/>
          <a:p>
            <a:r>
              <a:rPr kumimoji="1" lang="en-US" altLang="zh-CN" sz="2000">
                <a:latin typeface="Arial" panose="020B0604020202020204" pitchFamily="34" charset="0"/>
              </a:rPr>
              <a:t>222.1.3.2</a:t>
            </a:r>
          </a:p>
        </p:txBody>
      </p:sp>
      <p:sp>
        <p:nvSpPr>
          <p:cNvPr id="71765" name="Rectangle 316"/>
          <p:cNvSpPr>
            <a:spLocks noChangeArrowheads="1"/>
          </p:cNvSpPr>
          <p:nvPr/>
        </p:nvSpPr>
        <p:spPr bwMode="auto">
          <a:xfrm>
            <a:off x="381000" y="4121150"/>
            <a:ext cx="1008063" cy="354013"/>
          </a:xfrm>
          <a:prstGeom prst="rect">
            <a:avLst/>
          </a:prstGeom>
          <a:noFill/>
          <a:ln w="9525">
            <a:noFill/>
            <a:miter lim="800000"/>
          </a:ln>
        </p:spPr>
        <p:txBody>
          <a:bodyPr/>
          <a:lstStyle/>
          <a:p>
            <a:endParaRPr lang="zh-CN" altLang="en-US"/>
          </a:p>
        </p:txBody>
      </p:sp>
      <p:sp>
        <p:nvSpPr>
          <p:cNvPr id="71766" name="Rectangle 317"/>
          <p:cNvSpPr>
            <a:spLocks noChangeArrowheads="1"/>
          </p:cNvSpPr>
          <p:nvPr/>
        </p:nvSpPr>
        <p:spPr bwMode="auto">
          <a:xfrm>
            <a:off x="381000" y="4183063"/>
            <a:ext cx="1058863" cy="303212"/>
          </a:xfrm>
          <a:prstGeom prst="rect">
            <a:avLst/>
          </a:prstGeom>
          <a:noFill/>
          <a:ln w="9525">
            <a:noFill/>
            <a:miter lim="800000"/>
          </a:ln>
        </p:spPr>
        <p:txBody>
          <a:bodyPr wrap="none" lIns="0" tIns="0" rIns="0" bIns="0">
            <a:spAutoFit/>
          </a:bodyPr>
          <a:lstStyle/>
          <a:p>
            <a:r>
              <a:rPr kumimoji="1" lang="en-US" altLang="zh-CN" sz="2000">
                <a:latin typeface="Arial" panose="020B0604020202020204" pitchFamily="34" charset="0"/>
              </a:rPr>
              <a:t>222.1.3.1</a:t>
            </a:r>
          </a:p>
        </p:txBody>
      </p:sp>
      <p:sp>
        <p:nvSpPr>
          <p:cNvPr id="71767" name="Oval 318"/>
          <p:cNvSpPr>
            <a:spLocks noChangeArrowheads="1"/>
          </p:cNvSpPr>
          <p:nvPr/>
        </p:nvSpPr>
        <p:spPr bwMode="auto">
          <a:xfrm>
            <a:off x="1317625" y="3998913"/>
            <a:ext cx="93663" cy="92075"/>
          </a:xfrm>
          <a:prstGeom prst="ellipse">
            <a:avLst/>
          </a:prstGeom>
          <a:solidFill>
            <a:srgbClr val="FFFFFF"/>
          </a:solidFill>
          <a:ln w="30163">
            <a:solidFill>
              <a:srgbClr val="000000"/>
            </a:solidFill>
            <a:round/>
          </a:ln>
        </p:spPr>
        <p:txBody>
          <a:bodyPr/>
          <a:lstStyle/>
          <a:p>
            <a:endParaRPr lang="zh-CN" altLang="en-US"/>
          </a:p>
        </p:txBody>
      </p:sp>
      <p:sp>
        <p:nvSpPr>
          <p:cNvPr id="71768" name="Oval 319"/>
          <p:cNvSpPr>
            <a:spLocks noChangeArrowheads="1"/>
          </p:cNvSpPr>
          <p:nvPr/>
        </p:nvSpPr>
        <p:spPr bwMode="auto">
          <a:xfrm>
            <a:off x="1309688" y="2890838"/>
            <a:ext cx="93662" cy="92075"/>
          </a:xfrm>
          <a:prstGeom prst="ellipse">
            <a:avLst/>
          </a:prstGeom>
          <a:solidFill>
            <a:srgbClr val="FFFFFF"/>
          </a:solidFill>
          <a:ln w="30163">
            <a:solidFill>
              <a:srgbClr val="000000"/>
            </a:solidFill>
            <a:round/>
          </a:ln>
        </p:spPr>
        <p:txBody>
          <a:bodyPr/>
          <a:lstStyle/>
          <a:p>
            <a:endParaRPr lang="zh-CN" altLang="en-US"/>
          </a:p>
        </p:txBody>
      </p:sp>
      <p:sp>
        <p:nvSpPr>
          <p:cNvPr id="71769" name="Oval 320"/>
          <p:cNvSpPr>
            <a:spLocks noChangeArrowheads="1"/>
          </p:cNvSpPr>
          <p:nvPr/>
        </p:nvSpPr>
        <p:spPr bwMode="auto">
          <a:xfrm>
            <a:off x="2011363" y="4537075"/>
            <a:ext cx="92075" cy="92075"/>
          </a:xfrm>
          <a:prstGeom prst="ellipse">
            <a:avLst/>
          </a:prstGeom>
          <a:solidFill>
            <a:srgbClr val="FFFFFF"/>
          </a:solidFill>
          <a:ln w="30163">
            <a:solidFill>
              <a:srgbClr val="000000"/>
            </a:solidFill>
            <a:round/>
          </a:ln>
        </p:spPr>
        <p:txBody>
          <a:bodyPr/>
          <a:lstStyle/>
          <a:p>
            <a:endParaRPr lang="zh-CN" altLang="en-US"/>
          </a:p>
        </p:txBody>
      </p:sp>
      <p:sp>
        <p:nvSpPr>
          <p:cNvPr id="71770" name="Rectangle 321"/>
          <p:cNvSpPr>
            <a:spLocks noChangeArrowheads="1"/>
          </p:cNvSpPr>
          <p:nvPr/>
        </p:nvSpPr>
        <p:spPr bwMode="auto">
          <a:xfrm>
            <a:off x="2535238" y="4398963"/>
            <a:ext cx="414337" cy="355600"/>
          </a:xfrm>
          <a:prstGeom prst="rect">
            <a:avLst/>
          </a:prstGeom>
          <a:noFill/>
          <a:ln w="9525">
            <a:noFill/>
            <a:miter lim="800000"/>
          </a:ln>
        </p:spPr>
        <p:txBody>
          <a:bodyPr/>
          <a:lstStyle/>
          <a:p>
            <a:endParaRPr lang="zh-CN" altLang="en-US"/>
          </a:p>
        </p:txBody>
      </p:sp>
      <p:sp>
        <p:nvSpPr>
          <p:cNvPr id="71771" name="Rectangle 322"/>
          <p:cNvSpPr>
            <a:spLocks noChangeArrowheads="1"/>
          </p:cNvSpPr>
          <p:nvPr/>
        </p:nvSpPr>
        <p:spPr bwMode="auto">
          <a:xfrm>
            <a:off x="2854325" y="4176713"/>
            <a:ext cx="276225" cy="306387"/>
          </a:xfrm>
          <a:prstGeom prst="rect">
            <a:avLst/>
          </a:prstGeom>
          <a:noFill/>
          <a:ln w="9525">
            <a:noFill/>
            <a:miter lim="800000"/>
          </a:ln>
        </p:spPr>
        <p:txBody>
          <a:bodyPr wrap="none" lIns="0" tIns="0" rIns="0" bIns="0">
            <a:spAutoFit/>
          </a:bodyPr>
          <a:lstStyle/>
          <a:p>
            <a:r>
              <a:rPr kumimoji="1" lang="en-US" altLang="zh-CN" sz="2000" b="1">
                <a:latin typeface="Arial" panose="020B0604020202020204" pitchFamily="34" charset="0"/>
              </a:rPr>
              <a:t>R</a:t>
            </a:r>
            <a:r>
              <a:rPr kumimoji="1" lang="en-US" altLang="zh-CN" sz="2000" b="1" baseline="-25000">
                <a:latin typeface="Arial" panose="020B0604020202020204" pitchFamily="34" charset="0"/>
              </a:rPr>
              <a:t>3</a:t>
            </a:r>
            <a:endParaRPr kumimoji="1" lang="en-US" altLang="zh-CN" sz="2000" baseline="-25000">
              <a:latin typeface="Arial" panose="020B0604020202020204" pitchFamily="34" charset="0"/>
            </a:endParaRPr>
          </a:p>
        </p:txBody>
      </p:sp>
      <p:sp>
        <p:nvSpPr>
          <p:cNvPr id="71772" name="Rectangle 323"/>
          <p:cNvSpPr>
            <a:spLocks noChangeArrowheads="1"/>
          </p:cNvSpPr>
          <p:nvPr/>
        </p:nvSpPr>
        <p:spPr bwMode="auto">
          <a:xfrm>
            <a:off x="5805488" y="4340225"/>
            <a:ext cx="414337" cy="350838"/>
          </a:xfrm>
          <a:prstGeom prst="rect">
            <a:avLst/>
          </a:prstGeom>
          <a:noFill/>
          <a:ln w="9525">
            <a:noFill/>
            <a:miter lim="800000"/>
          </a:ln>
        </p:spPr>
        <p:txBody>
          <a:bodyPr/>
          <a:lstStyle/>
          <a:p>
            <a:endParaRPr lang="zh-CN" altLang="en-US"/>
          </a:p>
        </p:txBody>
      </p:sp>
      <p:sp>
        <p:nvSpPr>
          <p:cNvPr id="71773" name="Rectangle 324"/>
          <p:cNvSpPr>
            <a:spLocks noChangeArrowheads="1"/>
          </p:cNvSpPr>
          <p:nvPr/>
        </p:nvSpPr>
        <p:spPr bwMode="auto">
          <a:xfrm>
            <a:off x="4873625" y="4175125"/>
            <a:ext cx="274638" cy="304800"/>
          </a:xfrm>
          <a:prstGeom prst="rect">
            <a:avLst/>
          </a:prstGeom>
          <a:noFill/>
          <a:ln w="9525">
            <a:noFill/>
            <a:miter lim="800000"/>
          </a:ln>
        </p:spPr>
        <p:txBody>
          <a:bodyPr wrap="none" lIns="0" tIns="0" rIns="0" bIns="0">
            <a:spAutoFit/>
          </a:bodyPr>
          <a:lstStyle/>
          <a:p>
            <a:r>
              <a:rPr kumimoji="1" lang="en-US" altLang="zh-CN" sz="2000" b="1">
                <a:latin typeface="Arial" panose="020B0604020202020204" pitchFamily="34" charset="0"/>
              </a:rPr>
              <a:t>R</a:t>
            </a:r>
            <a:r>
              <a:rPr kumimoji="1" lang="en-US" altLang="zh-CN" sz="2000" b="1" baseline="-25000">
                <a:latin typeface="Arial" panose="020B0604020202020204" pitchFamily="34" charset="0"/>
              </a:rPr>
              <a:t>2</a:t>
            </a:r>
            <a:endParaRPr kumimoji="1" lang="en-US" altLang="zh-CN" sz="2000" baseline="-25000">
              <a:latin typeface="Arial" panose="020B0604020202020204" pitchFamily="34" charset="0"/>
            </a:endParaRPr>
          </a:p>
        </p:txBody>
      </p:sp>
      <p:sp>
        <p:nvSpPr>
          <p:cNvPr id="71774" name="Rectangle 325"/>
          <p:cNvSpPr>
            <a:spLocks noChangeArrowheads="1"/>
          </p:cNvSpPr>
          <p:nvPr/>
        </p:nvSpPr>
        <p:spPr bwMode="auto">
          <a:xfrm>
            <a:off x="1501775" y="3022600"/>
            <a:ext cx="898525" cy="354013"/>
          </a:xfrm>
          <a:prstGeom prst="rect">
            <a:avLst/>
          </a:prstGeom>
          <a:noFill/>
          <a:ln w="9525">
            <a:noFill/>
            <a:miter lim="800000"/>
          </a:ln>
        </p:spPr>
        <p:txBody>
          <a:bodyPr/>
          <a:lstStyle/>
          <a:p>
            <a:endParaRPr lang="zh-CN" altLang="en-US"/>
          </a:p>
        </p:txBody>
      </p:sp>
      <p:sp>
        <p:nvSpPr>
          <p:cNvPr id="71775" name="Rectangle 326"/>
          <p:cNvSpPr>
            <a:spLocks noChangeArrowheads="1"/>
          </p:cNvSpPr>
          <p:nvPr/>
        </p:nvSpPr>
        <p:spPr bwMode="auto">
          <a:xfrm>
            <a:off x="1592263" y="3079750"/>
            <a:ext cx="915987" cy="304800"/>
          </a:xfrm>
          <a:prstGeom prst="rect">
            <a:avLst/>
          </a:prstGeom>
          <a:noFill/>
          <a:ln w="9525">
            <a:noFill/>
            <a:miter lim="800000"/>
          </a:ln>
        </p:spPr>
        <p:txBody>
          <a:bodyPr wrap="none" lIns="0" tIns="0" rIns="0" bIns="0">
            <a:spAutoFit/>
          </a:bodyPr>
          <a:lstStyle/>
          <a:p>
            <a:r>
              <a:rPr kumimoji="1" lang="en-US" altLang="zh-CN" sz="2000" b="1">
                <a:latin typeface="Arial" panose="020B0604020202020204" pitchFamily="34" charset="0"/>
              </a:rPr>
              <a:t>222.1.3.</a:t>
            </a:r>
            <a:endParaRPr kumimoji="1" lang="en-US" altLang="zh-CN" sz="2000">
              <a:latin typeface="Arial" panose="020B0604020202020204" pitchFamily="34" charset="0"/>
            </a:endParaRPr>
          </a:p>
        </p:txBody>
      </p:sp>
      <p:sp>
        <p:nvSpPr>
          <p:cNvPr id="71776" name="Rectangle 327"/>
          <p:cNvSpPr>
            <a:spLocks noChangeArrowheads="1"/>
          </p:cNvSpPr>
          <p:nvPr/>
        </p:nvSpPr>
        <p:spPr bwMode="auto">
          <a:xfrm>
            <a:off x="1535113" y="2725738"/>
            <a:ext cx="717550" cy="352425"/>
          </a:xfrm>
          <a:prstGeom prst="rect">
            <a:avLst/>
          </a:prstGeom>
          <a:noFill/>
          <a:ln w="9525">
            <a:noFill/>
            <a:miter lim="800000"/>
          </a:ln>
        </p:spPr>
        <p:txBody>
          <a:bodyPr/>
          <a:lstStyle/>
          <a:p>
            <a:endParaRPr lang="zh-CN" altLang="en-US"/>
          </a:p>
        </p:txBody>
      </p:sp>
      <p:sp>
        <p:nvSpPr>
          <p:cNvPr id="71777" name="Rectangle 328"/>
          <p:cNvSpPr>
            <a:spLocks noChangeArrowheads="1"/>
          </p:cNvSpPr>
          <p:nvPr/>
        </p:nvSpPr>
        <p:spPr bwMode="auto">
          <a:xfrm>
            <a:off x="1622425" y="2782888"/>
            <a:ext cx="615950" cy="304800"/>
          </a:xfrm>
          <a:prstGeom prst="rect">
            <a:avLst/>
          </a:prstGeom>
          <a:noFill/>
          <a:ln w="9525">
            <a:noFill/>
            <a:miter lim="800000"/>
          </a:ln>
        </p:spPr>
        <p:txBody>
          <a:bodyPr wrap="none" lIns="0" tIns="0" rIns="0" bIns="0">
            <a:spAutoFit/>
          </a:bodyPr>
          <a:lstStyle/>
          <a:p>
            <a:r>
              <a:rPr kumimoji="1" lang="en-US" altLang="zh-CN" sz="2000" b="1">
                <a:latin typeface="Arial" panose="020B0604020202020204" pitchFamily="34" charset="0"/>
              </a:rPr>
              <a:t>LAN</a:t>
            </a:r>
            <a:r>
              <a:rPr kumimoji="1" lang="en-US" altLang="zh-CN" sz="2000" b="1" baseline="-25000">
                <a:latin typeface="Arial" panose="020B0604020202020204" pitchFamily="34" charset="0"/>
              </a:rPr>
              <a:t>3</a:t>
            </a:r>
            <a:endParaRPr kumimoji="1" lang="en-US" altLang="zh-CN" sz="2000" baseline="-25000">
              <a:latin typeface="Arial" panose="020B0604020202020204" pitchFamily="34" charset="0"/>
            </a:endParaRPr>
          </a:p>
        </p:txBody>
      </p:sp>
      <p:sp>
        <p:nvSpPr>
          <p:cNvPr id="71778" name="Rectangle 329"/>
          <p:cNvSpPr>
            <a:spLocks noChangeArrowheads="1"/>
          </p:cNvSpPr>
          <p:nvPr/>
        </p:nvSpPr>
        <p:spPr bwMode="auto">
          <a:xfrm>
            <a:off x="3959225" y="3816350"/>
            <a:ext cx="415925" cy="355600"/>
          </a:xfrm>
          <a:prstGeom prst="rect">
            <a:avLst/>
          </a:prstGeom>
          <a:noFill/>
          <a:ln w="9525">
            <a:noFill/>
            <a:miter lim="800000"/>
          </a:ln>
        </p:spPr>
        <p:txBody>
          <a:bodyPr/>
          <a:lstStyle/>
          <a:p>
            <a:endParaRPr lang="zh-CN" altLang="en-US"/>
          </a:p>
        </p:txBody>
      </p:sp>
      <p:sp>
        <p:nvSpPr>
          <p:cNvPr id="71779" name="Rectangle 330"/>
          <p:cNvSpPr>
            <a:spLocks noChangeArrowheads="1"/>
          </p:cNvSpPr>
          <p:nvPr/>
        </p:nvSpPr>
        <p:spPr bwMode="auto">
          <a:xfrm>
            <a:off x="4916488" y="3086100"/>
            <a:ext cx="414337" cy="355600"/>
          </a:xfrm>
          <a:prstGeom prst="rect">
            <a:avLst/>
          </a:prstGeom>
          <a:noFill/>
          <a:ln w="9525">
            <a:noFill/>
            <a:miter lim="800000"/>
          </a:ln>
        </p:spPr>
        <p:txBody>
          <a:bodyPr/>
          <a:lstStyle/>
          <a:p>
            <a:endParaRPr lang="zh-CN" altLang="en-US"/>
          </a:p>
        </p:txBody>
      </p:sp>
      <p:sp>
        <p:nvSpPr>
          <p:cNvPr id="71780" name="Rectangle 331"/>
          <p:cNvSpPr>
            <a:spLocks noChangeArrowheads="1"/>
          </p:cNvSpPr>
          <p:nvPr/>
        </p:nvSpPr>
        <p:spPr bwMode="auto">
          <a:xfrm>
            <a:off x="4914900" y="3292475"/>
            <a:ext cx="276225" cy="303213"/>
          </a:xfrm>
          <a:prstGeom prst="rect">
            <a:avLst/>
          </a:prstGeom>
          <a:noFill/>
          <a:ln w="9525">
            <a:noFill/>
            <a:miter lim="800000"/>
          </a:ln>
        </p:spPr>
        <p:txBody>
          <a:bodyPr wrap="none" lIns="0" tIns="0" rIns="0" bIns="0">
            <a:spAutoFit/>
          </a:bodyPr>
          <a:lstStyle/>
          <a:p>
            <a:r>
              <a:rPr kumimoji="1" lang="en-US" altLang="zh-CN" sz="2000" b="1">
                <a:latin typeface="Arial" panose="020B0604020202020204" pitchFamily="34" charset="0"/>
              </a:rPr>
              <a:t>N</a:t>
            </a:r>
            <a:r>
              <a:rPr kumimoji="1" lang="en-US" altLang="zh-CN" sz="2000" b="1" baseline="-25000">
                <a:latin typeface="Arial" panose="020B0604020202020204" pitchFamily="34" charset="0"/>
              </a:rPr>
              <a:t>3</a:t>
            </a:r>
            <a:endParaRPr kumimoji="1" lang="en-US" altLang="zh-CN" sz="2000" baseline="-25000">
              <a:latin typeface="Arial" panose="020B0604020202020204" pitchFamily="34" charset="0"/>
            </a:endParaRPr>
          </a:p>
        </p:txBody>
      </p:sp>
      <p:sp>
        <p:nvSpPr>
          <p:cNvPr id="71781" name="Rectangle 332"/>
          <p:cNvSpPr>
            <a:spLocks noChangeArrowheads="1"/>
          </p:cNvSpPr>
          <p:nvPr/>
        </p:nvSpPr>
        <p:spPr bwMode="auto">
          <a:xfrm>
            <a:off x="3298825" y="3451225"/>
            <a:ext cx="412750" cy="355600"/>
          </a:xfrm>
          <a:prstGeom prst="rect">
            <a:avLst/>
          </a:prstGeom>
          <a:noFill/>
          <a:ln w="9525">
            <a:noFill/>
            <a:miter lim="800000"/>
          </a:ln>
        </p:spPr>
        <p:txBody>
          <a:bodyPr/>
          <a:lstStyle/>
          <a:p>
            <a:endParaRPr lang="zh-CN" altLang="en-US"/>
          </a:p>
        </p:txBody>
      </p:sp>
      <p:sp>
        <p:nvSpPr>
          <p:cNvPr id="71782" name="Rectangle 333"/>
          <p:cNvSpPr>
            <a:spLocks noChangeArrowheads="1"/>
          </p:cNvSpPr>
          <p:nvPr/>
        </p:nvSpPr>
        <p:spPr bwMode="auto">
          <a:xfrm>
            <a:off x="3214688" y="3714750"/>
            <a:ext cx="276225" cy="303213"/>
          </a:xfrm>
          <a:prstGeom prst="rect">
            <a:avLst/>
          </a:prstGeom>
          <a:noFill/>
          <a:ln w="9525">
            <a:noFill/>
            <a:miter lim="800000"/>
          </a:ln>
        </p:spPr>
        <p:txBody>
          <a:bodyPr wrap="none" lIns="0" tIns="0" rIns="0" bIns="0">
            <a:spAutoFit/>
          </a:bodyPr>
          <a:lstStyle/>
          <a:p>
            <a:r>
              <a:rPr kumimoji="1" lang="en-US" altLang="zh-CN" sz="2000" b="1">
                <a:latin typeface="Arial" panose="020B0604020202020204" pitchFamily="34" charset="0"/>
              </a:rPr>
              <a:t>N</a:t>
            </a:r>
            <a:r>
              <a:rPr kumimoji="1" lang="en-US" altLang="zh-CN" sz="2000" b="1" baseline="-25000">
                <a:latin typeface="Arial" panose="020B0604020202020204" pitchFamily="34" charset="0"/>
              </a:rPr>
              <a:t>2</a:t>
            </a:r>
            <a:endParaRPr kumimoji="1" lang="en-US" altLang="zh-CN" sz="2000" baseline="-25000">
              <a:latin typeface="Arial" panose="020B0604020202020204" pitchFamily="34" charset="0"/>
            </a:endParaRPr>
          </a:p>
        </p:txBody>
      </p:sp>
      <p:sp>
        <p:nvSpPr>
          <p:cNvPr id="71783" name="Rectangle 334"/>
          <p:cNvSpPr>
            <a:spLocks noChangeArrowheads="1"/>
          </p:cNvSpPr>
          <p:nvPr/>
        </p:nvSpPr>
        <p:spPr bwMode="auto">
          <a:xfrm>
            <a:off x="3832225" y="4222750"/>
            <a:ext cx="917575" cy="306388"/>
          </a:xfrm>
          <a:prstGeom prst="rect">
            <a:avLst/>
          </a:prstGeom>
          <a:noFill/>
          <a:ln w="9525">
            <a:noFill/>
            <a:miter lim="800000"/>
          </a:ln>
        </p:spPr>
        <p:txBody>
          <a:bodyPr wrap="none" lIns="0" tIns="0" rIns="0" bIns="0">
            <a:spAutoFit/>
          </a:bodyPr>
          <a:lstStyle/>
          <a:p>
            <a:r>
              <a:rPr kumimoji="1" lang="en-US" altLang="zh-CN" sz="2000" b="1">
                <a:latin typeface="Arial" panose="020B0604020202020204" pitchFamily="34" charset="0"/>
              </a:rPr>
              <a:t>222.1.4.</a:t>
            </a:r>
            <a:endParaRPr kumimoji="1" lang="en-US" altLang="zh-CN" sz="2000">
              <a:latin typeface="Arial" panose="020B0604020202020204" pitchFamily="34" charset="0"/>
            </a:endParaRPr>
          </a:p>
        </p:txBody>
      </p:sp>
      <p:sp>
        <p:nvSpPr>
          <p:cNvPr id="71784" name="Rectangle 335"/>
          <p:cNvSpPr>
            <a:spLocks noChangeArrowheads="1"/>
          </p:cNvSpPr>
          <p:nvPr/>
        </p:nvSpPr>
        <p:spPr bwMode="auto">
          <a:xfrm>
            <a:off x="3592513" y="3451225"/>
            <a:ext cx="898525" cy="355600"/>
          </a:xfrm>
          <a:prstGeom prst="rect">
            <a:avLst/>
          </a:prstGeom>
          <a:noFill/>
          <a:ln w="9525">
            <a:noFill/>
            <a:miter lim="800000"/>
          </a:ln>
        </p:spPr>
        <p:txBody>
          <a:bodyPr/>
          <a:lstStyle/>
          <a:p>
            <a:endParaRPr lang="zh-CN" altLang="en-US"/>
          </a:p>
        </p:txBody>
      </p:sp>
      <p:sp>
        <p:nvSpPr>
          <p:cNvPr id="71785" name="Rectangle 336"/>
          <p:cNvSpPr>
            <a:spLocks noChangeArrowheads="1"/>
          </p:cNvSpPr>
          <p:nvPr/>
        </p:nvSpPr>
        <p:spPr bwMode="auto">
          <a:xfrm>
            <a:off x="3548063" y="3714750"/>
            <a:ext cx="917575" cy="303213"/>
          </a:xfrm>
          <a:prstGeom prst="rect">
            <a:avLst/>
          </a:prstGeom>
          <a:noFill/>
          <a:ln w="9525">
            <a:noFill/>
            <a:miter lim="800000"/>
          </a:ln>
        </p:spPr>
        <p:txBody>
          <a:bodyPr wrap="none" lIns="0" tIns="0" rIns="0" bIns="0">
            <a:spAutoFit/>
          </a:bodyPr>
          <a:lstStyle/>
          <a:p>
            <a:r>
              <a:rPr kumimoji="1" lang="en-US" altLang="zh-CN" sz="2000" b="1">
                <a:latin typeface="Arial" panose="020B0604020202020204" pitchFamily="34" charset="0"/>
              </a:rPr>
              <a:t>222.1.5.</a:t>
            </a:r>
            <a:endParaRPr kumimoji="1" lang="en-US" altLang="zh-CN" sz="2000">
              <a:latin typeface="Arial" panose="020B0604020202020204" pitchFamily="34" charset="0"/>
            </a:endParaRPr>
          </a:p>
        </p:txBody>
      </p:sp>
      <p:sp>
        <p:nvSpPr>
          <p:cNvPr id="71786" name="Rectangle 337"/>
          <p:cNvSpPr>
            <a:spLocks noChangeArrowheads="1"/>
          </p:cNvSpPr>
          <p:nvPr/>
        </p:nvSpPr>
        <p:spPr bwMode="auto">
          <a:xfrm>
            <a:off x="5210175" y="3101975"/>
            <a:ext cx="898525" cy="354013"/>
          </a:xfrm>
          <a:prstGeom prst="rect">
            <a:avLst/>
          </a:prstGeom>
          <a:noFill/>
          <a:ln w="9525">
            <a:noFill/>
            <a:miter lim="800000"/>
          </a:ln>
        </p:spPr>
        <p:txBody>
          <a:bodyPr/>
          <a:lstStyle/>
          <a:p>
            <a:endParaRPr lang="zh-CN" altLang="en-US"/>
          </a:p>
        </p:txBody>
      </p:sp>
      <p:sp>
        <p:nvSpPr>
          <p:cNvPr id="71787" name="Rectangle 338"/>
          <p:cNvSpPr>
            <a:spLocks noChangeArrowheads="1"/>
          </p:cNvSpPr>
          <p:nvPr/>
        </p:nvSpPr>
        <p:spPr bwMode="auto">
          <a:xfrm>
            <a:off x="5243513" y="3308350"/>
            <a:ext cx="914400" cy="306388"/>
          </a:xfrm>
          <a:prstGeom prst="rect">
            <a:avLst/>
          </a:prstGeom>
          <a:noFill/>
          <a:ln w="9525">
            <a:noFill/>
            <a:miter lim="800000"/>
          </a:ln>
        </p:spPr>
        <p:txBody>
          <a:bodyPr wrap="none" lIns="0" tIns="0" rIns="0" bIns="0">
            <a:spAutoFit/>
          </a:bodyPr>
          <a:lstStyle/>
          <a:p>
            <a:r>
              <a:rPr kumimoji="1" lang="en-US" altLang="zh-CN" sz="2000" b="1">
                <a:latin typeface="Arial" panose="020B0604020202020204" pitchFamily="34" charset="0"/>
              </a:rPr>
              <a:t>222.1.6.</a:t>
            </a:r>
            <a:endParaRPr kumimoji="1" lang="en-US" altLang="zh-CN" sz="2000">
              <a:latin typeface="Arial" panose="020B0604020202020204" pitchFamily="34" charset="0"/>
            </a:endParaRPr>
          </a:p>
        </p:txBody>
      </p:sp>
      <p:sp>
        <p:nvSpPr>
          <p:cNvPr id="71788" name="Line 339"/>
          <p:cNvSpPr>
            <a:spLocks noChangeShapeType="1"/>
          </p:cNvSpPr>
          <p:nvPr/>
        </p:nvSpPr>
        <p:spPr bwMode="auto">
          <a:xfrm>
            <a:off x="1512888" y="2590800"/>
            <a:ext cx="0" cy="2179638"/>
          </a:xfrm>
          <a:prstGeom prst="line">
            <a:avLst/>
          </a:prstGeom>
          <a:noFill/>
          <a:ln w="38100">
            <a:solidFill>
              <a:schemeClr val="tx1"/>
            </a:solidFill>
            <a:round/>
          </a:ln>
        </p:spPr>
        <p:txBody>
          <a:bodyPr/>
          <a:lstStyle/>
          <a:p>
            <a:endParaRPr lang="zh-CN" altLang="en-US"/>
          </a:p>
        </p:txBody>
      </p:sp>
      <p:sp>
        <p:nvSpPr>
          <p:cNvPr id="71789" name="Rectangle 340"/>
          <p:cNvSpPr>
            <a:spLocks noChangeArrowheads="1"/>
          </p:cNvSpPr>
          <p:nvPr/>
        </p:nvSpPr>
        <p:spPr bwMode="auto">
          <a:xfrm>
            <a:off x="3498850" y="4206875"/>
            <a:ext cx="276225" cy="304800"/>
          </a:xfrm>
          <a:prstGeom prst="rect">
            <a:avLst/>
          </a:prstGeom>
          <a:noFill/>
          <a:ln w="9525">
            <a:noFill/>
            <a:miter lim="800000"/>
          </a:ln>
        </p:spPr>
        <p:txBody>
          <a:bodyPr wrap="none" lIns="0" tIns="0" rIns="0" bIns="0">
            <a:spAutoFit/>
          </a:bodyPr>
          <a:lstStyle/>
          <a:p>
            <a:r>
              <a:rPr kumimoji="1" lang="en-US" altLang="zh-CN" sz="2000" b="1">
                <a:latin typeface="Arial" panose="020B0604020202020204" pitchFamily="34" charset="0"/>
              </a:rPr>
              <a:t>N</a:t>
            </a:r>
            <a:r>
              <a:rPr kumimoji="1" lang="en-US" altLang="zh-CN" sz="2000" b="1" baseline="-25000">
                <a:latin typeface="Arial" panose="020B0604020202020204" pitchFamily="34" charset="0"/>
              </a:rPr>
              <a:t>1</a:t>
            </a:r>
            <a:endParaRPr kumimoji="1" lang="en-US" altLang="zh-CN" sz="2000" baseline="-25000">
              <a:latin typeface="Arial" panose="020B0604020202020204" pitchFamily="34" charset="0"/>
            </a:endParaRPr>
          </a:p>
        </p:txBody>
      </p:sp>
      <p:pic>
        <p:nvPicPr>
          <p:cNvPr id="71790" name="Picture 341"/>
          <p:cNvPicPr>
            <a:picLocks noChangeArrowheads="1"/>
          </p:cNvPicPr>
          <p:nvPr/>
        </p:nvPicPr>
        <p:blipFill>
          <a:blip r:embed="rId3" cstate="print"/>
          <a:srcRect/>
          <a:stretch>
            <a:fillRect/>
          </a:stretch>
        </p:blipFill>
        <p:spPr bwMode="auto">
          <a:xfrm>
            <a:off x="6316663" y="4937125"/>
            <a:ext cx="581025" cy="396875"/>
          </a:xfrm>
          <a:prstGeom prst="rect">
            <a:avLst/>
          </a:prstGeom>
          <a:noFill/>
          <a:ln w="12699">
            <a:noFill/>
            <a:miter lim="800000"/>
            <a:headEnd/>
            <a:tailEnd/>
          </a:ln>
        </p:spPr>
      </p:pic>
      <p:sp>
        <p:nvSpPr>
          <p:cNvPr id="71791" name="Line 342"/>
          <p:cNvSpPr>
            <a:spLocks noChangeShapeType="1"/>
          </p:cNvSpPr>
          <p:nvPr/>
        </p:nvSpPr>
        <p:spPr bwMode="auto">
          <a:xfrm>
            <a:off x="7677150" y="2662238"/>
            <a:ext cx="0" cy="2671762"/>
          </a:xfrm>
          <a:prstGeom prst="line">
            <a:avLst/>
          </a:prstGeom>
          <a:noFill/>
          <a:ln w="38100">
            <a:solidFill>
              <a:schemeClr val="tx1"/>
            </a:solidFill>
            <a:round/>
          </a:ln>
        </p:spPr>
        <p:txBody>
          <a:bodyPr/>
          <a:lstStyle/>
          <a:p>
            <a:endParaRPr lang="zh-CN" altLang="en-US"/>
          </a:p>
        </p:txBody>
      </p:sp>
      <p:sp>
        <p:nvSpPr>
          <p:cNvPr id="71792" name="Line 343"/>
          <p:cNvSpPr>
            <a:spLocks noChangeShapeType="1"/>
          </p:cNvSpPr>
          <p:nvPr/>
        </p:nvSpPr>
        <p:spPr bwMode="auto">
          <a:xfrm rot="-5400000">
            <a:off x="4276725" y="4270375"/>
            <a:ext cx="0" cy="2266950"/>
          </a:xfrm>
          <a:prstGeom prst="line">
            <a:avLst/>
          </a:prstGeom>
          <a:noFill/>
          <a:ln w="38100">
            <a:solidFill>
              <a:schemeClr val="tx1"/>
            </a:solidFill>
            <a:round/>
          </a:ln>
        </p:spPr>
        <p:txBody>
          <a:bodyPr/>
          <a:lstStyle/>
          <a:p>
            <a:endParaRPr lang="zh-CN" altLang="en-US"/>
          </a:p>
        </p:txBody>
      </p:sp>
      <p:sp>
        <p:nvSpPr>
          <p:cNvPr id="71793" name="Line 344"/>
          <p:cNvSpPr>
            <a:spLocks noChangeShapeType="1"/>
          </p:cNvSpPr>
          <p:nvPr/>
        </p:nvSpPr>
        <p:spPr bwMode="auto">
          <a:xfrm>
            <a:off x="5694363" y="4559300"/>
            <a:ext cx="1982787" cy="0"/>
          </a:xfrm>
          <a:prstGeom prst="line">
            <a:avLst/>
          </a:prstGeom>
          <a:noFill/>
          <a:ln w="28575">
            <a:solidFill>
              <a:schemeClr val="tx1"/>
            </a:solidFill>
            <a:round/>
          </a:ln>
        </p:spPr>
        <p:txBody>
          <a:bodyPr/>
          <a:lstStyle/>
          <a:p>
            <a:endParaRPr lang="zh-CN" altLang="en-US"/>
          </a:p>
        </p:txBody>
      </p:sp>
      <p:sp>
        <p:nvSpPr>
          <p:cNvPr id="71794" name="Oval 345"/>
          <p:cNvSpPr>
            <a:spLocks noChangeArrowheads="1"/>
          </p:cNvSpPr>
          <p:nvPr/>
        </p:nvSpPr>
        <p:spPr bwMode="auto">
          <a:xfrm>
            <a:off x="5907088" y="4489450"/>
            <a:ext cx="119062" cy="119063"/>
          </a:xfrm>
          <a:prstGeom prst="ellipse">
            <a:avLst/>
          </a:prstGeom>
          <a:solidFill>
            <a:srgbClr val="FFFFFF"/>
          </a:solidFill>
          <a:ln w="30163">
            <a:solidFill>
              <a:srgbClr val="000000"/>
            </a:solidFill>
            <a:round/>
          </a:ln>
        </p:spPr>
        <p:txBody>
          <a:bodyPr/>
          <a:lstStyle/>
          <a:p>
            <a:endParaRPr lang="zh-CN" altLang="en-US"/>
          </a:p>
        </p:txBody>
      </p:sp>
      <p:sp>
        <p:nvSpPr>
          <p:cNvPr id="71795" name="Rectangle 346"/>
          <p:cNvSpPr>
            <a:spLocks noChangeArrowheads="1"/>
          </p:cNvSpPr>
          <p:nvPr/>
        </p:nvSpPr>
        <p:spPr bwMode="auto">
          <a:xfrm>
            <a:off x="6900863" y="3292475"/>
            <a:ext cx="615950" cy="304800"/>
          </a:xfrm>
          <a:prstGeom prst="rect">
            <a:avLst/>
          </a:prstGeom>
          <a:noFill/>
          <a:ln w="9525">
            <a:noFill/>
            <a:miter lim="800000"/>
          </a:ln>
        </p:spPr>
        <p:txBody>
          <a:bodyPr wrap="none" lIns="0" tIns="0" rIns="0" bIns="0">
            <a:spAutoFit/>
          </a:bodyPr>
          <a:lstStyle/>
          <a:p>
            <a:r>
              <a:rPr kumimoji="1" lang="en-US" altLang="zh-CN" sz="2000" b="1">
                <a:latin typeface="Arial" panose="020B0604020202020204" pitchFamily="34" charset="0"/>
              </a:rPr>
              <a:t>LAN</a:t>
            </a:r>
            <a:r>
              <a:rPr kumimoji="1" lang="en-US" altLang="zh-CN" sz="2000" b="1" baseline="-25000">
                <a:latin typeface="Arial" panose="020B0604020202020204" pitchFamily="34" charset="0"/>
              </a:rPr>
              <a:t>2</a:t>
            </a:r>
            <a:endParaRPr kumimoji="1" lang="en-US" altLang="zh-CN" sz="2000" baseline="-25000">
              <a:latin typeface="Arial" panose="020B0604020202020204" pitchFamily="34" charset="0"/>
            </a:endParaRPr>
          </a:p>
        </p:txBody>
      </p:sp>
      <p:sp>
        <p:nvSpPr>
          <p:cNvPr id="71796" name="Rectangle 347"/>
          <p:cNvSpPr>
            <a:spLocks noChangeArrowheads="1"/>
          </p:cNvSpPr>
          <p:nvPr/>
        </p:nvSpPr>
        <p:spPr bwMode="auto">
          <a:xfrm>
            <a:off x="2417763" y="2022475"/>
            <a:ext cx="615950" cy="304800"/>
          </a:xfrm>
          <a:prstGeom prst="rect">
            <a:avLst/>
          </a:prstGeom>
          <a:noFill/>
          <a:ln w="9525">
            <a:noFill/>
            <a:miter lim="800000"/>
          </a:ln>
        </p:spPr>
        <p:txBody>
          <a:bodyPr wrap="none" lIns="0" tIns="0" rIns="0" bIns="0">
            <a:spAutoFit/>
          </a:bodyPr>
          <a:lstStyle/>
          <a:p>
            <a:r>
              <a:rPr kumimoji="1" lang="en-US" altLang="zh-CN" sz="2000" b="1">
                <a:latin typeface="Arial" panose="020B0604020202020204" pitchFamily="34" charset="0"/>
              </a:rPr>
              <a:t>LAN</a:t>
            </a:r>
            <a:r>
              <a:rPr kumimoji="1" lang="en-US" altLang="zh-CN" sz="2000" b="1" baseline="-25000">
                <a:latin typeface="Arial" panose="020B0604020202020204" pitchFamily="34" charset="0"/>
              </a:rPr>
              <a:t>1</a:t>
            </a:r>
            <a:endParaRPr kumimoji="1" lang="en-US" altLang="zh-CN" sz="2000" baseline="-25000">
              <a:latin typeface="Arial" panose="020B0604020202020204" pitchFamily="34" charset="0"/>
            </a:endParaRPr>
          </a:p>
        </p:txBody>
      </p:sp>
      <p:sp>
        <p:nvSpPr>
          <p:cNvPr id="71797" name="Line 348"/>
          <p:cNvSpPr>
            <a:spLocks noChangeShapeType="1"/>
          </p:cNvSpPr>
          <p:nvPr/>
        </p:nvSpPr>
        <p:spPr bwMode="auto">
          <a:xfrm rot="-5400000">
            <a:off x="5056982" y="142081"/>
            <a:ext cx="0" cy="3967163"/>
          </a:xfrm>
          <a:prstGeom prst="line">
            <a:avLst/>
          </a:prstGeom>
          <a:noFill/>
          <a:ln w="38100">
            <a:solidFill>
              <a:schemeClr val="tx1"/>
            </a:solidFill>
            <a:round/>
          </a:ln>
        </p:spPr>
        <p:txBody>
          <a:bodyPr/>
          <a:lstStyle/>
          <a:p>
            <a:endParaRPr lang="zh-CN" altLang="en-US"/>
          </a:p>
        </p:txBody>
      </p:sp>
      <p:sp>
        <p:nvSpPr>
          <p:cNvPr id="71798" name="Rectangle 349"/>
          <p:cNvSpPr>
            <a:spLocks noChangeArrowheads="1"/>
          </p:cNvSpPr>
          <p:nvPr/>
        </p:nvSpPr>
        <p:spPr bwMode="auto">
          <a:xfrm>
            <a:off x="984250" y="5964238"/>
            <a:ext cx="762000" cy="306387"/>
          </a:xfrm>
          <a:prstGeom prst="rect">
            <a:avLst/>
          </a:prstGeom>
          <a:noFill/>
          <a:ln w="9525">
            <a:noFill/>
            <a:miter lim="800000"/>
          </a:ln>
        </p:spPr>
        <p:txBody>
          <a:bodyPr wrap="none" lIns="0" tIns="0" rIns="0" bIns="0">
            <a:spAutoFit/>
          </a:bodyPr>
          <a:lstStyle/>
          <a:p>
            <a:r>
              <a:rPr kumimoji="1" lang="zh-CN" altLang="en-US" sz="2000">
                <a:latin typeface="Arial" panose="020B0604020202020204" pitchFamily="34" charset="0"/>
              </a:rPr>
              <a:t>互联网</a:t>
            </a:r>
          </a:p>
        </p:txBody>
      </p:sp>
      <p:sp>
        <p:nvSpPr>
          <p:cNvPr id="71799" name="Line 350"/>
          <p:cNvSpPr>
            <a:spLocks noChangeShapeType="1"/>
          </p:cNvSpPr>
          <p:nvPr/>
        </p:nvSpPr>
        <p:spPr bwMode="auto">
          <a:xfrm flipV="1">
            <a:off x="1373188" y="5541963"/>
            <a:ext cx="423862" cy="422275"/>
          </a:xfrm>
          <a:prstGeom prst="line">
            <a:avLst/>
          </a:prstGeom>
          <a:noFill/>
          <a:ln w="9525">
            <a:solidFill>
              <a:schemeClr val="tx1"/>
            </a:solidFill>
            <a:round/>
            <a:tailEnd type="triangle" w="sm" len="med"/>
          </a:ln>
        </p:spPr>
        <p:txBody>
          <a:bodyPr/>
          <a:lstStyle/>
          <a:p>
            <a:endParaRPr lang="zh-CN" altLang="en-US"/>
          </a:p>
        </p:txBody>
      </p:sp>
      <p:sp>
        <p:nvSpPr>
          <p:cNvPr id="71800" name="Line 351"/>
          <p:cNvSpPr>
            <a:spLocks noChangeShapeType="1"/>
          </p:cNvSpPr>
          <p:nvPr/>
        </p:nvSpPr>
        <p:spPr bwMode="auto">
          <a:xfrm>
            <a:off x="3378200" y="1347788"/>
            <a:ext cx="0" cy="777875"/>
          </a:xfrm>
          <a:prstGeom prst="line">
            <a:avLst/>
          </a:prstGeom>
          <a:noFill/>
          <a:ln w="28575">
            <a:solidFill>
              <a:schemeClr val="tx1"/>
            </a:solidFill>
            <a:round/>
          </a:ln>
        </p:spPr>
        <p:txBody>
          <a:bodyPr/>
          <a:lstStyle/>
          <a:p>
            <a:endParaRPr lang="zh-CN" altLang="en-US"/>
          </a:p>
        </p:txBody>
      </p:sp>
      <p:sp>
        <p:nvSpPr>
          <p:cNvPr id="71801" name="Oval 352"/>
          <p:cNvSpPr>
            <a:spLocks noChangeArrowheads="1"/>
          </p:cNvSpPr>
          <p:nvPr/>
        </p:nvSpPr>
        <p:spPr bwMode="auto">
          <a:xfrm>
            <a:off x="3322638" y="1730375"/>
            <a:ext cx="93662" cy="92075"/>
          </a:xfrm>
          <a:prstGeom prst="ellipse">
            <a:avLst/>
          </a:prstGeom>
          <a:solidFill>
            <a:srgbClr val="FFFFFF"/>
          </a:solidFill>
          <a:ln w="30163">
            <a:solidFill>
              <a:srgbClr val="000000"/>
            </a:solidFill>
            <a:round/>
          </a:ln>
        </p:spPr>
        <p:txBody>
          <a:bodyPr/>
          <a:lstStyle/>
          <a:p>
            <a:endParaRPr lang="zh-CN" altLang="en-US"/>
          </a:p>
        </p:txBody>
      </p:sp>
      <p:grpSp>
        <p:nvGrpSpPr>
          <p:cNvPr id="71802" name="Group 353"/>
          <p:cNvGrpSpPr/>
          <p:nvPr/>
        </p:nvGrpSpPr>
        <p:grpSpPr bwMode="auto">
          <a:xfrm>
            <a:off x="3105150" y="898525"/>
            <a:ext cx="506413" cy="514350"/>
            <a:chOff x="1813" y="593"/>
            <a:chExt cx="343" cy="352"/>
          </a:xfrm>
        </p:grpSpPr>
        <p:grpSp>
          <p:nvGrpSpPr>
            <p:cNvPr id="71866" name="Group 354"/>
            <p:cNvGrpSpPr/>
            <p:nvPr/>
          </p:nvGrpSpPr>
          <p:grpSpPr bwMode="auto">
            <a:xfrm>
              <a:off x="1821" y="599"/>
              <a:ext cx="335" cy="346"/>
              <a:chOff x="1821" y="599"/>
              <a:chExt cx="335" cy="346"/>
            </a:xfrm>
          </p:grpSpPr>
          <p:sp>
            <p:nvSpPr>
              <p:cNvPr id="71880" name="Freeform 355"/>
              <p:cNvSpPr/>
              <p:nvPr/>
            </p:nvSpPr>
            <p:spPr bwMode="auto">
              <a:xfrm>
                <a:off x="1830" y="779"/>
                <a:ext cx="316" cy="33"/>
              </a:xfrm>
              <a:custGeom>
                <a:avLst/>
                <a:gdLst>
                  <a:gd name="T0" fmla="*/ 0 w 316"/>
                  <a:gd name="T1" fmla="*/ 33 h 33"/>
                  <a:gd name="T2" fmla="*/ 37 w 316"/>
                  <a:gd name="T3" fmla="*/ 0 h 33"/>
                  <a:gd name="T4" fmla="*/ 278 w 316"/>
                  <a:gd name="T5" fmla="*/ 0 h 33"/>
                  <a:gd name="T6" fmla="*/ 316 w 316"/>
                  <a:gd name="T7" fmla="*/ 33 h 33"/>
                  <a:gd name="T8" fmla="*/ 0 w 316"/>
                  <a:gd name="T9" fmla="*/ 33 h 33"/>
                  <a:gd name="T10" fmla="*/ 0 60000 65536"/>
                  <a:gd name="T11" fmla="*/ 0 60000 65536"/>
                  <a:gd name="T12" fmla="*/ 0 60000 65536"/>
                  <a:gd name="T13" fmla="*/ 0 60000 65536"/>
                  <a:gd name="T14" fmla="*/ 0 60000 65536"/>
                  <a:gd name="T15" fmla="*/ 0 w 316"/>
                  <a:gd name="T16" fmla="*/ 0 h 33"/>
                  <a:gd name="T17" fmla="*/ 316 w 316"/>
                  <a:gd name="T18" fmla="*/ 33 h 33"/>
                </a:gdLst>
                <a:ahLst/>
                <a:cxnLst>
                  <a:cxn ang="T10">
                    <a:pos x="T0" y="T1"/>
                  </a:cxn>
                  <a:cxn ang="T11">
                    <a:pos x="T2" y="T3"/>
                  </a:cxn>
                  <a:cxn ang="T12">
                    <a:pos x="T4" y="T5"/>
                  </a:cxn>
                  <a:cxn ang="T13">
                    <a:pos x="T6" y="T7"/>
                  </a:cxn>
                  <a:cxn ang="T14">
                    <a:pos x="T8" y="T9"/>
                  </a:cxn>
                </a:cxnLst>
                <a:rect l="T15" t="T16" r="T17" b="T18"/>
                <a:pathLst>
                  <a:path w="316" h="33">
                    <a:moveTo>
                      <a:pt x="0" y="33"/>
                    </a:moveTo>
                    <a:lnTo>
                      <a:pt x="37" y="0"/>
                    </a:lnTo>
                    <a:lnTo>
                      <a:pt x="278" y="0"/>
                    </a:lnTo>
                    <a:lnTo>
                      <a:pt x="316" y="33"/>
                    </a:lnTo>
                    <a:lnTo>
                      <a:pt x="0" y="33"/>
                    </a:lnTo>
                    <a:close/>
                  </a:path>
                </a:pathLst>
              </a:custGeom>
              <a:solidFill>
                <a:srgbClr val="000000"/>
              </a:solidFill>
              <a:ln w="9525">
                <a:noFill/>
                <a:round/>
              </a:ln>
            </p:spPr>
            <p:txBody>
              <a:bodyPr/>
              <a:lstStyle/>
              <a:p>
                <a:endParaRPr lang="zh-CN" altLang="en-US"/>
              </a:p>
            </p:txBody>
          </p:sp>
          <p:sp>
            <p:nvSpPr>
              <p:cNvPr id="71881" name="Freeform 356"/>
              <p:cNvSpPr/>
              <p:nvPr/>
            </p:nvSpPr>
            <p:spPr bwMode="auto">
              <a:xfrm>
                <a:off x="1830" y="779"/>
                <a:ext cx="316" cy="33"/>
              </a:xfrm>
              <a:custGeom>
                <a:avLst/>
                <a:gdLst>
                  <a:gd name="T0" fmla="*/ 0 w 316"/>
                  <a:gd name="T1" fmla="*/ 33 h 33"/>
                  <a:gd name="T2" fmla="*/ 37 w 316"/>
                  <a:gd name="T3" fmla="*/ 0 h 33"/>
                  <a:gd name="T4" fmla="*/ 278 w 316"/>
                  <a:gd name="T5" fmla="*/ 0 h 33"/>
                  <a:gd name="T6" fmla="*/ 316 w 316"/>
                  <a:gd name="T7" fmla="*/ 33 h 33"/>
                  <a:gd name="T8" fmla="*/ 0 w 316"/>
                  <a:gd name="T9" fmla="*/ 33 h 33"/>
                  <a:gd name="T10" fmla="*/ 0 60000 65536"/>
                  <a:gd name="T11" fmla="*/ 0 60000 65536"/>
                  <a:gd name="T12" fmla="*/ 0 60000 65536"/>
                  <a:gd name="T13" fmla="*/ 0 60000 65536"/>
                  <a:gd name="T14" fmla="*/ 0 60000 65536"/>
                  <a:gd name="T15" fmla="*/ 0 w 316"/>
                  <a:gd name="T16" fmla="*/ 0 h 33"/>
                  <a:gd name="T17" fmla="*/ 316 w 316"/>
                  <a:gd name="T18" fmla="*/ 33 h 33"/>
                </a:gdLst>
                <a:ahLst/>
                <a:cxnLst>
                  <a:cxn ang="T10">
                    <a:pos x="T0" y="T1"/>
                  </a:cxn>
                  <a:cxn ang="T11">
                    <a:pos x="T2" y="T3"/>
                  </a:cxn>
                  <a:cxn ang="T12">
                    <a:pos x="T4" y="T5"/>
                  </a:cxn>
                  <a:cxn ang="T13">
                    <a:pos x="T6" y="T7"/>
                  </a:cxn>
                  <a:cxn ang="T14">
                    <a:pos x="T8" y="T9"/>
                  </a:cxn>
                </a:cxnLst>
                <a:rect l="T15" t="T16" r="T17" b="T18"/>
                <a:pathLst>
                  <a:path w="316" h="33">
                    <a:moveTo>
                      <a:pt x="0" y="33"/>
                    </a:moveTo>
                    <a:lnTo>
                      <a:pt x="37" y="0"/>
                    </a:lnTo>
                    <a:lnTo>
                      <a:pt x="278" y="0"/>
                    </a:lnTo>
                    <a:lnTo>
                      <a:pt x="316" y="33"/>
                    </a:lnTo>
                    <a:lnTo>
                      <a:pt x="0" y="33"/>
                    </a:lnTo>
                    <a:close/>
                  </a:path>
                </a:pathLst>
              </a:custGeom>
              <a:solidFill>
                <a:srgbClr val="000000"/>
              </a:solidFill>
              <a:ln w="9525">
                <a:noFill/>
                <a:round/>
              </a:ln>
            </p:spPr>
            <p:txBody>
              <a:bodyPr/>
              <a:lstStyle/>
              <a:p>
                <a:endParaRPr lang="zh-CN" altLang="en-US"/>
              </a:p>
            </p:txBody>
          </p:sp>
          <p:sp>
            <p:nvSpPr>
              <p:cNvPr id="71882" name="Freeform 357"/>
              <p:cNvSpPr/>
              <p:nvPr/>
            </p:nvSpPr>
            <p:spPr bwMode="auto">
              <a:xfrm>
                <a:off x="1877" y="599"/>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 name="T10" fmla="*/ 0 60000 65536"/>
                  <a:gd name="T11" fmla="*/ 0 60000 65536"/>
                  <a:gd name="T12" fmla="*/ 0 60000 65536"/>
                  <a:gd name="T13" fmla="*/ 0 60000 65536"/>
                  <a:gd name="T14" fmla="*/ 0 60000 65536"/>
                  <a:gd name="T15" fmla="*/ 0 w 223"/>
                  <a:gd name="T16" fmla="*/ 0 h 23"/>
                  <a:gd name="T17" fmla="*/ 223 w 223"/>
                  <a:gd name="T18" fmla="*/ 23 h 23"/>
                </a:gdLst>
                <a:ahLst/>
                <a:cxnLst>
                  <a:cxn ang="T10">
                    <a:pos x="T0" y="T1"/>
                  </a:cxn>
                  <a:cxn ang="T11">
                    <a:pos x="T2" y="T3"/>
                  </a:cxn>
                  <a:cxn ang="T12">
                    <a:pos x="T4" y="T5"/>
                  </a:cxn>
                  <a:cxn ang="T13">
                    <a:pos x="T6" y="T7"/>
                  </a:cxn>
                  <a:cxn ang="T14">
                    <a:pos x="T8" y="T9"/>
                  </a:cxn>
                </a:cxnLst>
                <a:rect l="T15" t="T16" r="T17" b="T18"/>
                <a:pathLst>
                  <a:path w="223" h="23">
                    <a:moveTo>
                      <a:pt x="0" y="23"/>
                    </a:moveTo>
                    <a:lnTo>
                      <a:pt x="27" y="0"/>
                    </a:lnTo>
                    <a:lnTo>
                      <a:pt x="196" y="0"/>
                    </a:lnTo>
                    <a:lnTo>
                      <a:pt x="223" y="23"/>
                    </a:lnTo>
                    <a:lnTo>
                      <a:pt x="0" y="23"/>
                    </a:lnTo>
                    <a:close/>
                  </a:path>
                </a:pathLst>
              </a:custGeom>
              <a:solidFill>
                <a:srgbClr val="000000"/>
              </a:solidFill>
              <a:ln w="9525">
                <a:noFill/>
                <a:round/>
              </a:ln>
            </p:spPr>
            <p:txBody>
              <a:bodyPr/>
              <a:lstStyle/>
              <a:p>
                <a:endParaRPr lang="zh-CN" altLang="en-US"/>
              </a:p>
            </p:txBody>
          </p:sp>
          <p:sp>
            <p:nvSpPr>
              <p:cNvPr id="71883" name="Freeform 358"/>
              <p:cNvSpPr/>
              <p:nvPr/>
            </p:nvSpPr>
            <p:spPr bwMode="auto">
              <a:xfrm>
                <a:off x="1877" y="599"/>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 name="T10" fmla="*/ 0 60000 65536"/>
                  <a:gd name="T11" fmla="*/ 0 60000 65536"/>
                  <a:gd name="T12" fmla="*/ 0 60000 65536"/>
                  <a:gd name="T13" fmla="*/ 0 60000 65536"/>
                  <a:gd name="T14" fmla="*/ 0 60000 65536"/>
                  <a:gd name="T15" fmla="*/ 0 w 223"/>
                  <a:gd name="T16" fmla="*/ 0 h 23"/>
                  <a:gd name="T17" fmla="*/ 223 w 223"/>
                  <a:gd name="T18" fmla="*/ 23 h 23"/>
                </a:gdLst>
                <a:ahLst/>
                <a:cxnLst>
                  <a:cxn ang="T10">
                    <a:pos x="T0" y="T1"/>
                  </a:cxn>
                  <a:cxn ang="T11">
                    <a:pos x="T2" y="T3"/>
                  </a:cxn>
                  <a:cxn ang="T12">
                    <a:pos x="T4" y="T5"/>
                  </a:cxn>
                  <a:cxn ang="T13">
                    <a:pos x="T6" y="T7"/>
                  </a:cxn>
                  <a:cxn ang="T14">
                    <a:pos x="T8" y="T9"/>
                  </a:cxn>
                </a:cxnLst>
                <a:rect l="T15" t="T16" r="T17" b="T18"/>
                <a:pathLst>
                  <a:path w="223" h="23">
                    <a:moveTo>
                      <a:pt x="0" y="23"/>
                    </a:moveTo>
                    <a:lnTo>
                      <a:pt x="27" y="0"/>
                    </a:lnTo>
                    <a:lnTo>
                      <a:pt x="196" y="0"/>
                    </a:lnTo>
                    <a:lnTo>
                      <a:pt x="223" y="23"/>
                    </a:lnTo>
                    <a:lnTo>
                      <a:pt x="0" y="23"/>
                    </a:lnTo>
                    <a:close/>
                  </a:path>
                </a:pathLst>
              </a:custGeom>
              <a:solidFill>
                <a:srgbClr val="000000"/>
              </a:solidFill>
              <a:ln w="9525">
                <a:noFill/>
                <a:round/>
              </a:ln>
            </p:spPr>
            <p:txBody>
              <a:bodyPr/>
              <a:lstStyle/>
              <a:p>
                <a:endParaRPr lang="zh-CN" altLang="en-US"/>
              </a:p>
            </p:txBody>
          </p:sp>
          <p:sp>
            <p:nvSpPr>
              <p:cNvPr id="71884" name="Rectangle 359"/>
              <p:cNvSpPr>
                <a:spLocks noChangeArrowheads="1"/>
              </p:cNvSpPr>
              <p:nvPr/>
            </p:nvSpPr>
            <p:spPr bwMode="auto">
              <a:xfrm>
                <a:off x="1877" y="622"/>
                <a:ext cx="223" cy="176"/>
              </a:xfrm>
              <a:prstGeom prst="rect">
                <a:avLst/>
              </a:prstGeom>
              <a:solidFill>
                <a:srgbClr val="000000"/>
              </a:solidFill>
              <a:ln w="9525">
                <a:noFill/>
                <a:miter lim="800000"/>
              </a:ln>
            </p:spPr>
            <p:txBody>
              <a:bodyPr/>
              <a:lstStyle/>
              <a:p>
                <a:endParaRPr lang="zh-CN" altLang="en-US"/>
              </a:p>
            </p:txBody>
          </p:sp>
          <p:sp>
            <p:nvSpPr>
              <p:cNvPr id="71885" name="Rectangle 360"/>
              <p:cNvSpPr>
                <a:spLocks noChangeArrowheads="1"/>
              </p:cNvSpPr>
              <p:nvPr/>
            </p:nvSpPr>
            <p:spPr bwMode="auto">
              <a:xfrm>
                <a:off x="1832" y="810"/>
                <a:ext cx="314" cy="78"/>
              </a:xfrm>
              <a:prstGeom prst="rect">
                <a:avLst/>
              </a:prstGeom>
              <a:solidFill>
                <a:srgbClr val="000000"/>
              </a:solidFill>
              <a:ln w="9525">
                <a:noFill/>
                <a:miter lim="800000"/>
              </a:ln>
            </p:spPr>
            <p:txBody>
              <a:bodyPr/>
              <a:lstStyle/>
              <a:p>
                <a:endParaRPr lang="zh-CN" altLang="en-US"/>
              </a:p>
            </p:txBody>
          </p:sp>
          <p:sp>
            <p:nvSpPr>
              <p:cNvPr id="71886" name="Rectangle 361"/>
              <p:cNvSpPr>
                <a:spLocks noChangeArrowheads="1"/>
              </p:cNvSpPr>
              <p:nvPr/>
            </p:nvSpPr>
            <p:spPr bwMode="auto">
              <a:xfrm>
                <a:off x="1898" y="644"/>
                <a:ext cx="182" cy="135"/>
              </a:xfrm>
              <a:prstGeom prst="rect">
                <a:avLst/>
              </a:prstGeom>
              <a:solidFill>
                <a:srgbClr val="000000"/>
              </a:solidFill>
              <a:ln w="9525">
                <a:noFill/>
                <a:miter lim="800000"/>
              </a:ln>
            </p:spPr>
            <p:txBody>
              <a:bodyPr/>
              <a:lstStyle/>
              <a:p>
                <a:endParaRPr lang="zh-CN" altLang="en-US"/>
              </a:p>
            </p:txBody>
          </p:sp>
          <p:sp>
            <p:nvSpPr>
              <p:cNvPr id="71887" name="Line 362"/>
              <p:cNvSpPr>
                <a:spLocks noChangeShapeType="1"/>
              </p:cNvSpPr>
              <p:nvPr/>
            </p:nvSpPr>
            <p:spPr bwMode="auto">
              <a:xfrm flipH="1">
                <a:off x="2047" y="840"/>
                <a:ext cx="74" cy="1"/>
              </a:xfrm>
              <a:prstGeom prst="line">
                <a:avLst/>
              </a:prstGeom>
              <a:noFill/>
              <a:ln w="9525">
                <a:solidFill>
                  <a:srgbClr val="000000"/>
                </a:solidFill>
                <a:round/>
              </a:ln>
            </p:spPr>
            <p:txBody>
              <a:bodyPr/>
              <a:lstStyle/>
              <a:p>
                <a:endParaRPr lang="zh-CN" altLang="en-US"/>
              </a:p>
            </p:txBody>
          </p:sp>
          <p:grpSp>
            <p:nvGrpSpPr>
              <p:cNvPr id="71888" name="Group 363"/>
              <p:cNvGrpSpPr/>
              <p:nvPr/>
            </p:nvGrpSpPr>
            <p:grpSpPr bwMode="auto">
              <a:xfrm>
                <a:off x="1821" y="895"/>
                <a:ext cx="335" cy="50"/>
                <a:chOff x="1821" y="895"/>
                <a:chExt cx="335" cy="50"/>
              </a:xfrm>
            </p:grpSpPr>
            <p:sp>
              <p:nvSpPr>
                <p:cNvPr id="71889" name="Freeform 364"/>
                <p:cNvSpPr/>
                <p:nvPr/>
              </p:nvSpPr>
              <p:spPr bwMode="auto">
                <a:xfrm>
                  <a:off x="1821" y="895"/>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 name="T10" fmla="*/ 0 60000 65536"/>
                    <a:gd name="T11" fmla="*/ 0 60000 65536"/>
                    <a:gd name="T12" fmla="*/ 0 60000 65536"/>
                    <a:gd name="T13" fmla="*/ 0 60000 65536"/>
                    <a:gd name="T14" fmla="*/ 0 60000 65536"/>
                    <a:gd name="T15" fmla="*/ 0 w 335"/>
                    <a:gd name="T16" fmla="*/ 0 h 38"/>
                    <a:gd name="T17" fmla="*/ 335 w 335"/>
                    <a:gd name="T18" fmla="*/ 38 h 38"/>
                  </a:gdLst>
                  <a:ahLst/>
                  <a:cxnLst>
                    <a:cxn ang="T10">
                      <a:pos x="T0" y="T1"/>
                    </a:cxn>
                    <a:cxn ang="T11">
                      <a:pos x="T2" y="T3"/>
                    </a:cxn>
                    <a:cxn ang="T12">
                      <a:pos x="T4" y="T5"/>
                    </a:cxn>
                    <a:cxn ang="T13">
                      <a:pos x="T6" y="T7"/>
                    </a:cxn>
                    <a:cxn ang="T14">
                      <a:pos x="T8" y="T9"/>
                    </a:cxn>
                  </a:cxnLst>
                  <a:rect l="T15" t="T16" r="T17" b="T18"/>
                  <a:pathLst>
                    <a:path w="335" h="38">
                      <a:moveTo>
                        <a:pt x="0" y="38"/>
                      </a:moveTo>
                      <a:lnTo>
                        <a:pt x="40" y="0"/>
                      </a:lnTo>
                      <a:lnTo>
                        <a:pt x="296" y="0"/>
                      </a:lnTo>
                      <a:lnTo>
                        <a:pt x="335" y="38"/>
                      </a:lnTo>
                      <a:lnTo>
                        <a:pt x="0" y="38"/>
                      </a:lnTo>
                      <a:close/>
                    </a:path>
                  </a:pathLst>
                </a:custGeom>
                <a:solidFill>
                  <a:srgbClr val="000000"/>
                </a:solidFill>
                <a:ln w="9525">
                  <a:noFill/>
                  <a:round/>
                </a:ln>
              </p:spPr>
              <p:txBody>
                <a:bodyPr/>
                <a:lstStyle/>
                <a:p>
                  <a:endParaRPr lang="zh-CN" altLang="en-US"/>
                </a:p>
              </p:txBody>
            </p:sp>
            <p:sp>
              <p:nvSpPr>
                <p:cNvPr id="71890" name="Freeform 365"/>
                <p:cNvSpPr/>
                <p:nvPr/>
              </p:nvSpPr>
              <p:spPr bwMode="auto">
                <a:xfrm>
                  <a:off x="1821" y="895"/>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 name="T10" fmla="*/ 0 60000 65536"/>
                    <a:gd name="T11" fmla="*/ 0 60000 65536"/>
                    <a:gd name="T12" fmla="*/ 0 60000 65536"/>
                    <a:gd name="T13" fmla="*/ 0 60000 65536"/>
                    <a:gd name="T14" fmla="*/ 0 60000 65536"/>
                    <a:gd name="T15" fmla="*/ 0 w 335"/>
                    <a:gd name="T16" fmla="*/ 0 h 38"/>
                    <a:gd name="T17" fmla="*/ 335 w 335"/>
                    <a:gd name="T18" fmla="*/ 38 h 38"/>
                  </a:gdLst>
                  <a:ahLst/>
                  <a:cxnLst>
                    <a:cxn ang="T10">
                      <a:pos x="T0" y="T1"/>
                    </a:cxn>
                    <a:cxn ang="T11">
                      <a:pos x="T2" y="T3"/>
                    </a:cxn>
                    <a:cxn ang="T12">
                      <a:pos x="T4" y="T5"/>
                    </a:cxn>
                    <a:cxn ang="T13">
                      <a:pos x="T6" y="T7"/>
                    </a:cxn>
                    <a:cxn ang="T14">
                      <a:pos x="T8" y="T9"/>
                    </a:cxn>
                  </a:cxnLst>
                  <a:rect l="T15" t="T16" r="T17" b="T18"/>
                  <a:pathLst>
                    <a:path w="335" h="38">
                      <a:moveTo>
                        <a:pt x="0" y="38"/>
                      </a:moveTo>
                      <a:lnTo>
                        <a:pt x="40" y="0"/>
                      </a:lnTo>
                      <a:lnTo>
                        <a:pt x="296" y="0"/>
                      </a:lnTo>
                      <a:lnTo>
                        <a:pt x="335" y="38"/>
                      </a:lnTo>
                      <a:lnTo>
                        <a:pt x="0" y="38"/>
                      </a:lnTo>
                      <a:close/>
                    </a:path>
                  </a:pathLst>
                </a:custGeom>
                <a:solidFill>
                  <a:srgbClr val="000000"/>
                </a:solidFill>
                <a:ln w="9525">
                  <a:noFill/>
                  <a:round/>
                </a:ln>
              </p:spPr>
              <p:txBody>
                <a:bodyPr/>
                <a:lstStyle/>
                <a:p>
                  <a:endParaRPr lang="zh-CN" altLang="en-US"/>
                </a:p>
              </p:txBody>
            </p:sp>
            <p:sp>
              <p:nvSpPr>
                <p:cNvPr id="71891" name="Rectangle 366"/>
                <p:cNvSpPr>
                  <a:spLocks noChangeArrowheads="1"/>
                </p:cNvSpPr>
                <p:nvPr/>
              </p:nvSpPr>
              <p:spPr bwMode="auto">
                <a:xfrm>
                  <a:off x="1823" y="931"/>
                  <a:ext cx="331" cy="14"/>
                </a:xfrm>
                <a:prstGeom prst="rect">
                  <a:avLst/>
                </a:prstGeom>
                <a:solidFill>
                  <a:srgbClr val="000000"/>
                </a:solidFill>
                <a:ln w="9525">
                  <a:noFill/>
                  <a:miter lim="800000"/>
                </a:ln>
              </p:spPr>
              <p:txBody>
                <a:bodyPr/>
                <a:lstStyle/>
                <a:p>
                  <a:endParaRPr lang="zh-CN" altLang="en-US"/>
                </a:p>
              </p:txBody>
            </p:sp>
          </p:grpSp>
        </p:grpSp>
        <p:grpSp>
          <p:nvGrpSpPr>
            <p:cNvPr id="71867" name="Group 367"/>
            <p:cNvGrpSpPr/>
            <p:nvPr/>
          </p:nvGrpSpPr>
          <p:grpSpPr bwMode="auto">
            <a:xfrm>
              <a:off x="1813" y="593"/>
              <a:ext cx="335" cy="346"/>
              <a:chOff x="1813" y="593"/>
              <a:chExt cx="335" cy="346"/>
            </a:xfrm>
          </p:grpSpPr>
          <p:sp>
            <p:nvSpPr>
              <p:cNvPr id="71868" name="Freeform 368"/>
              <p:cNvSpPr/>
              <p:nvPr/>
            </p:nvSpPr>
            <p:spPr bwMode="auto">
              <a:xfrm>
                <a:off x="1821" y="772"/>
                <a:ext cx="316" cy="34"/>
              </a:xfrm>
              <a:custGeom>
                <a:avLst/>
                <a:gdLst>
                  <a:gd name="T0" fmla="*/ 0 w 316"/>
                  <a:gd name="T1" fmla="*/ 34 h 34"/>
                  <a:gd name="T2" fmla="*/ 38 w 316"/>
                  <a:gd name="T3" fmla="*/ 0 h 34"/>
                  <a:gd name="T4" fmla="*/ 279 w 316"/>
                  <a:gd name="T5" fmla="*/ 0 h 34"/>
                  <a:gd name="T6" fmla="*/ 316 w 316"/>
                  <a:gd name="T7" fmla="*/ 34 h 34"/>
                  <a:gd name="T8" fmla="*/ 0 w 316"/>
                  <a:gd name="T9" fmla="*/ 34 h 34"/>
                  <a:gd name="T10" fmla="*/ 0 60000 65536"/>
                  <a:gd name="T11" fmla="*/ 0 60000 65536"/>
                  <a:gd name="T12" fmla="*/ 0 60000 65536"/>
                  <a:gd name="T13" fmla="*/ 0 60000 65536"/>
                  <a:gd name="T14" fmla="*/ 0 60000 65536"/>
                  <a:gd name="T15" fmla="*/ 0 w 316"/>
                  <a:gd name="T16" fmla="*/ 0 h 34"/>
                  <a:gd name="T17" fmla="*/ 316 w 316"/>
                  <a:gd name="T18" fmla="*/ 34 h 34"/>
                </a:gdLst>
                <a:ahLst/>
                <a:cxnLst>
                  <a:cxn ang="T10">
                    <a:pos x="T0" y="T1"/>
                  </a:cxn>
                  <a:cxn ang="T11">
                    <a:pos x="T2" y="T3"/>
                  </a:cxn>
                  <a:cxn ang="T12">
                    <a:pos x="T4" y="T5"/>
                  </a:cxn>
                  <a:cxn ang="T13">
                    <a:pos x="T6" y="T7"/>
                  </a:cxn>
                  <a:cxn ang="T14">
                    <a:pos x="T8" y="T9"/>
                  </a:cxn>
                </a:cxnLst>
                <a:rect l="T15" t="T16" r="T17" b="T18"/>
                <a:pathLst>
                  <a:path w="316" h="34">
                    <a:moveTo>
                      <a:pt x="0" y="34"/>
                    </a:moveTo>
                    <a:lnTo>
                      <a:pt x="38" y="0"/>
                    </a:lnTo>
                    <a:lnTo>
                      <a:pt x="279" y="0"/>
                    </a:lnTo>
                    <a:lnTo>
                      <a:pt x="316" y="34"/>
                    </a:lnTo>
                    <a:lnTo>
                      <a:pt x="0" y="34"/>
                    </a:lnTo>
                    <a:close/>
                  </a:path>
                </a:pathLst>
              </a:custGeom>
              <a:solidFill>
                <a:srgbClr val="C9C9B6"/>
              </a:solidFill>
              <a:ln w="9525">
                <a:noFill/>
                <a:round/>
              </a:ln>
            </p:spPr>
            <p:txBody>
              <a:bodyPr/>
              <a:lstStyle/>
              <a:p>
                <a:endParaRPr lang="zh-CN" altLang="en-US"/>
              </a:p>
            </p:txBody>
          </p:sp>
          <p:sp>
            <p:nvSpPr>
              <p:cNvPr id="71869" name="Freeform 369"/>
              <p:cNvSpPr/>
              <p:nvPr/>
            </p:nvSpPr>
            <p:spPr bwMode="auto">
              <a:xfrm>
                <a:off x="1821" y="772"/>
                <a:ext cx="316" cy="34"/>
              </a:xfrm>
              <a:custGeom>
                <a:avLst/>
                <a:gdLst>
                  <a:gd name="T0" fmla="*/ 0 w 316"/>
                  <a:gd name="T1" fmla="*/ 34 h 34"/>
                  <a:gd name="T2" fmla="*/ 38 w 316"/>
                  <a:gd name="T3" fmla="*/ 0 h 34"/>
                  <a:gd name="T4" fmla="*/ 279 w 316"/>
                  <a:gd name="T5" fmla="*/ 0 h 34"/>
                  <a:gd name="T6" fmla="*/ 316 w 316"/>
                  <a:gd name="T7" fmla="*/ 34 h 34"/>
                  <a:gd name="T8" fmla="*/ 0 w 316"/>
                  <a:gd name="T9" fmla="*/ 34 h 34"/>
                  <a:gd name="T10" fmla="*/ 0 60000 65536"/>
                  <a:gd name="T11" fmla="*/ 0 60000 65536"/>
                  <a:gd name="T12" fmla="*/ 0 60000 65536"/>
                  <a:gd name="T13" fmla="*/ 0 60000 65536"/>
                  <a:gd name="T14" fmla="*/ 0 60000 65536"/>
                  <a:gd name="T15" fmla="*/ 0 w 316"/>
                  <a:gd name="T16" fmla="*/ 0 h 34"/>
                  <a:gd name="T17" fmla="*/ 316 w 316"/>
                  <a:gd name="T18" fmla="*/ 34 h 34"/>
                </a:gdLst>
                <a:ahLst/>
                <a:cxnLst>
                  <a:cxn ang="T10">
                    <a:pos x="T0" y="T1"/>
                  </a:cxn>
                  <a:cxn ang="T11">
                    <a:pos x="T2" y="T3"/>
                  </a:cxn>
                  <a:cxn ang="T12">
                    <a:pos x="T4" y="T5"/>
                  </a:cxn>
                  <a:cxn ang="T13">
                    <a:pos x="T6" y="T7"/>
                  </a:cxn>
                  <a:cxn ang="T14">
                    <a:pos x="T8" y="T9"/>
                  </a:cxn>
                </a:cxnLst>
                <a:rect l="T15" t="T16" r="T17" b="T18"/>
                <a:pathLst>
                  <a:path w="316" h="34">
                    <a:moveTo>
                      <a:pt x="0" y="34"/>
                    </a:moveTo>
                    <a:lnTo>
                      <a:pt x="38" y="0"/>
                    </a:lnTo>
                    <a:lnTo>
                      <a:pt x="279" y="0"/>
                    </a:lnTo>
                    <a:lnTo>
                      <a:pt x="316" y="34"/>
                    </a:lnTo>
                    <a:lnTo>
                      <a:pt x="0" y="34"/>
                    </a:lnTo>
                    <a:close/>
                  </a:path>
                </a:pathLst>
              </a:custGeom>
              <a:solidFill>
                <a:srgbClr val="C9C9B6"/>
              </a:solidFill>
              <a:ln w="9525">
                <a:noFill/>
                <a:round/>
              </a:ln>
            </p:spPr>
            <p:txBody>
              <a:bodyPr/>
              <a:lstStyle/>
              <a:p>
                <a:endParaRPr lang="zh-CN" altLang="en-US"/>
              </a:p>
            </p:txBody>
          </p:sp>
          <p:sp>
            <p:nvSpPr>
              <p:cNvPr id="71870" name="Freeform 370"/>
              <p:cNvSpPr/>
              <p:nvPr/>
            </p:nvSpPr>
            <p:spPr bwMode="auto">
              <a:xfrm>
                <a:off x="1869" y="593"/>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 name="T10" fmla="*/ 0 60000 65536"/>
                  <a:gd name="T11" fmla="*/ 0 60000 65536"/>
                  <a:gd name="T12" fmla="*/ 0 60000 65536"/>
                  <a:gd name="T13" fmla="*/ 0 60000 65536"/>
                  <a:gd name="T14" fmla="*/ 0 60000 65536"/>
                  <a:gd name="T15" fmla="*/ 0 w 223"/>
                  <a:gd name="T16" fmla="*/ 0 h 23"/>
                  <a:gd name="T17" fmla="*/ 223 w 223"/>
                  <a:gd name="T18" fmla="*/ 23 h 23"/>
                </a:gdLst>
                <a:ahLst/>
                <a:cxnLst>
                  <a:cxn ang="T10">
                    <a:pos x="T0" y="T1"/>
                  </a:cxn>
                  <a:cxn ang="T11">
                    <a:pos x="T2" y="T3"/>
                  </a:cxn>
                  <a:cxn ang="T12">
                    <a:pos x="T4" y="T5"/>
                  </a:cxn>
                  <a:cxn ang="T13">
                    <a:pos x="T6" y="T7"/>
                  </a:cxn>
                  <a:cxn ang="T14">
                    <a:pos x="T8" y="T9"/>
                  </a:cxn>
                </a:cxnLst>
                <a:rect l="T15" t="T16" r="T17" b="T18"/>
                <a:pathLst>
                  <a:path w="223" h="23">
                    <a:moveTo>
                      <a:pt x="0" y="23"/>
                    </a:moveTo>
                    <a:lnTo>
                      <a:pt x="27" y="0"/>
                    </a:lnTo>
                    <a:lnTo>
                      <a:pt x="196" y="0"/>
                    </a:lnTo>
                    <a:lnTo>
                      <a:pt x="223" y="23"/>
                    </a:lnTo>
                    <a:lnTo>
                      <a:pt x="0" y="23"/>
                    </a:lnTo>
                    <a:close/>
                  </a:path>
                </a:pathLst>
              </a:custGeom>
              <a:solidFill>
                <a:srgbClr val="C9C9B6"/>
              </a:solidFill>
              <a:ln w="9525">
                <a:noFill/>
                <a:round/>
              </a:ln>
            </p:spPr>
            <p:txBody>
              <a:bodyPr/>
              <a:lstStyle/>
              <a:p>
                <a:endParaRPr lang="zh-CN" altLang="en-US"/>
              </a:p>
            </p:txBody>
          </p:sp>
          <p:sp>
            <p:nvSpPr>
              <p:cNvPr id="71871" name="Freeform 371"/>
              <p:cNvSpPr/>
              <p:nvPr/>
            </p:nvSpPr>
            <p:spPr bwMode="auto">
              <a:xfrm>
                <a:off x="1869" y="593"/>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 name="T10" fmla="*/ 0 60000 65536"/>
                  <a:gd name="T11" fmla="*/ 0 60000 65536"/>
                  <a:gd name="T12" fmla="*/ 0 60000 65536"/>
                  <a:gd name="T13" fmla="*/ 0 60000 65536"/>
                  <a:gd name="T14" fmla="*/ 0 60000 65536"/>
                  <a:gd name="T15" fmla="*/ 0 w 223"/>
                  <a:gd name="T16" fmla="*/ 0 h 23"/>
                  <a:gd name="T17" fmla="*/ 223 w 223"/>
                  <a:gd name="T18" fmla="*/ 23 h 23"/>
                </a:gdLst>
                <a:ahLst/>
                <a:cxnLst>
                  <a:cxn ang="T10">
                    <a:pos x="T0" y="T1"/>
                  </a:cxn>
                  <a:cxn ang="T11">
                    <a:pos x="T2" y="T3"/>
                  </a:cxn>
                  <a:cxn ang="T12">
                    <a:pos x="T4" y="T5"/>
                  </a:cxn>
                  <a:cxn ang="T13">
                    <a:pos x="T6" y="T7"/>
                  </a:cxn>
                  <a:cxn ang="T14">
                    <a:pos x="T8" y="T9"/>
                  </a:cxn>
                </a:cxnLst>
                <a:rect l="T15" t="T16" r="T17" b="T18"/>
                <a:pathLst>
                  <a:path w="223" h="23">
                    <a:moveTo>
                      <a:pt x="0" y="23"/>
                    </a:moveTo>
                    <a:lnTo>
                      <a:pt x="27" y="0"/>
                    </a:lnTo>
                    <a:lnTo>
                      <a:pt x="196" y="0"/>
                    </a:lnTo>
                    <a:lnTo>
                      <a:pt x="223" y="23"/>
                    </a:lnTo>
                    <a:lnTo>
                      <a:pt x="0" y="23"/>
                    </a:lnTo>
                    <a:close/>
                  </a:path>
                </a:pathLst>
              </a:custGeom>
              <a:solidFill>
                <a:srgbClr val="C9C9B6"/>
              </a:solidFill>
              <a:ln w="9525">
                <a:noFill/>
                <a:round/>
              </a:ln>
            </p:spPr>
            <p:txBody>
              <a:bodyPr/>
              <a:lstStyle/>
              <a:p>
                <a:endParaRPr lang="zh-CN" altLang="en-US"/>
              </a:p>
            </p:txBody>
          </p:sp>
          <p:sp>
            <p:nvSpPr>
              <p:cNvPr id="71872" name="Rectangle 372"/>
              <p:cNvSpPr>
                <a:spLocks noChangeArrowheads="1"/>
              </p:cNvSpPr>
              <p:nvPr/>
            </p:nvSpPr>
            <p:spPr bwMode="auto">
              <a:xfrm>
                <a:off x="1869" y="616"/>
                <a:ext cx="223" cy="175"/>
              </a:xfrm>
              <a:prstGeom prst="rect">
                <a:avLst/>
              </a:prstGeom>
              <a:solidFill>
                <a:srgbClr val="B7B79D"/>
              </a:solidFill>
              <a:ln w="9525">
                <a:noFill/>
                <a:miter lim="800000"/>
              </a:ln>
            </p:spPr>
            <p:txBody>
              <a:bodyPr/>
              <a:lstStyle/>
              <a:p>
                <a:endParaRPr lang="zh-CN" altLang="en-US"/>
              </a:p>
            </p:txBody>
          </p:sp>
          <p:sp>
            <p:nvSpPr>
              <p:cNvPr id="71873" name="Rectangle 373"/>
              <p:cNvSpPr>
                <a:spLocks noChangeArrowheads="1"/>
              </p:cNvSpPr>
              <p:nvPr/>
            </p:nvSpPr>
            <p:spPr bwMode="auto">
              <a:xfrm>
                <a:off x="1823" y="804"/>
                <a:ext cx="314" cy="78"/>
              </a:xfrm>
              <a:prstGeom prst="rect">
                <a:avLst/>
              </a:prstGeom>
              <a:solidFill>
                <a:srgbClr val="B7B79D"/>
              </a:solidFill>
              <a:ln w="9525">
                <a:noFill/>
                <a:miter lim="800000"/>
              </a:ln>
            </p:spPr>
            <p:txBody>
              <a:bodyPr/>
              <a:lstStyle/>
              <a:p>
                <a:endParaRPr lang="zh-CN" altLang="en-US"/>
              </a:p>
            </p:txBody>
          </p:sp>
          <p:sp>
            <p:nvSpPr>
              <p:cNvPr id="71874" name="Rectangle 374"/>
              <p:cNvSpPr>
                <a:spLocks noChangeArrowheads="1"/>
              </p:cNvSpPr>
              <p:nvPr/>
            </p:nvSpPr>
            <p:spPr bwMode="auto">
              <a:xfrm>
                <a:off x="1890" y="637"/>
                <a:ext cx="181" cy="135"/>
              </a:xfrm>
              <a:prstGeom prst="rect">
                <a:avLst/>
              </a:prstGeom>
              <a:solidFill>
                <a:srgbClr val="FFFFFF"/>
              </a:solidFill>
              <a:ln w="9525">
                <a:noFill/>
                <a:miter lim="800000"/>
              </a:ln>
            </p:spPr>
            <p:txBody>
              <a:bodyPr/>
              <a:lstStyle/>
              <a:p>
                <a:endParaRPr lang="zh-CN" altLang="en-US"/>
              </a:p>
            </p:txBody>
          </p:sp>
          <p:sp>
            <p:nvSpPr>
              <p:cNvPr id="71875" name="Line 375"/>
              <p:cNvSpPr>
                <a:spLocks noChangeShapeType="1"/>
              </p:cNvSpPr>
              <p:nvPr/>
            </p:nvSpPr>
            <p:spPr bwMode="auto">
              <a:xfrm flipH="1">
                <a:off x="2038" y="834"/>
                <a:ext cx="75" cy="1"/>
              </a:xfrm>
              <a:prstGeom prst="line">
                <a:avLst/>
              </a:prstGeom>
              <a:noFill/>
              <a:ln w="9525">
                <a:solidFill>
                  <a:srgbClr val="000000"/>
                </a:solidFill>
                <a:round/>
              </a:ln>
            </p:spPr>
            <p:txBody>
              <a:bodyPr/>
              <a:lstStyle/>
              <a:p>
                <a:endParaRPr lang="zh-CN" altLang="en-US"/>
              </a:p>
            </p:txBody>
          </p:sp>
          <p:grpSp>
            <p:nvGrpSpPr>
              <p:cNvPr id="71876" name="Group 376"/>
              <p:cNvGrpSpPr/>
              <p:nvPr/>
            </p:nvGrpSpPr>
            <p:grpSpPr bwMode="auto">
              <a:xfrm>
                <a:off x="1813" y="888"/>
                <a:ext cx="335" cy="51"/>
                <a:chOff x="1813" y="888"/>
                <a:chExt cx="335" cy="51"/>
              </a:xfrm>
            </p:grpSpPr>
            <p:sp>
              <p:nvSpPr>
                <p:cNvPr id="71877" name="Freeform 377"/>
                <p:cNvSpPr/>
                <p:nvPr/>
              </p:nvSpPr>
              <p:spPr bwMode="auto">
                <a:xfrm>
                  <a:off x="1813" y="888"/>
                  <a:ext cx="335" cy="38"/>
                </a:xfrm>
                <a:custGeom>
                  <a:avLst/>
                  <a:gdLst>
                    <a:gd name="T0" fmla="*/ 0 w 335"/>
                    <a:gd name="T1" fmla="*/ 38 h 38"/>
                    <a:gd name="T2" fmla="*/ 39 w 335"/>
                    <a:gd name="T3" fmla="*/ 0 h 38"/>
                    <a:gd name="T4" fmla="*/ 295 w 335"/>
                    <a:gd name="T5" fmla="*/ 0 h 38"/>
                    <a:gd name="T6" fmla="*/ 335 w 335"/>
                    <a:gd name="T7" fmla="*/ 38 h 38"/>
                    <a:gd name="T8" fmla="*/ 0 w 335"/>
                    <a:gd name="T9" fmla="*/ 38 h 38"/>
                    <a:gd name="T10" fmla="*/ 0 60000 65536"/>
                    <a:gd name="T11" fmla="*/ 0 60000 65536"/>
                    <a:gd name="T12" fmla="*/ 0 60000 65536"/>
                    <a:gd name="T13" fmla="*/ 0 60000 65536"/>
                    <a:gd name="T14" fmla="*/ 0 60000 65536"/>
                    <a:gd name="T15" fmla="*/ 0 w 335"/>
                    <a:gd name="T16" fmla="*/ 0 h 38"/>
                    <a:gd name="T17" fmla="*/ 335 w 335"/>
                    <a:gd name="T18" fmla="*/ 38 h 38"/>
                  </a:gdLst>
                  <a:ahLst/>
                  <a:cxnLst>
                    <a:cxn ang="T10">
                      <a:pos x="T0" y="T1"/>
                    </a:cxn>
                    <a:cxn ang="T11">
                      <a:pos x="T2" y="T3"/>
                    </a:cxn>
                    <a:cxn ang="T12">
                      <a:pos x="T4" y="T5"/>
                    </a:cxn>
                    <a:cxn ang="T13">
                      <a:pos x="T6" y="T7"/>
                    </a:cxn>
                    <a:cxn ang="T14">
                      <a:pos x="T8" y="T9"/>
                    </a:cxn>
                  </a:cxnLst>
                  <a:rect l="T15" t="T16" r="T17" b="T18"/>
                  <a:pathLst>
                    <a:path w="335" h="38">
                      <a:moveTo>
                        <a:pt x="0" y="38"/>
                      </a:moveTo>
                      <a:lnTo>
                        <a:pt x="39" y="0"/>
                      </a:lnTo>
                      <a:lnTo>
                        <a:pt x="295" y="0"/>
                      </a:lnTo>
                      <a:lnTo>
                        <a:pt x="335" y="38"/>
                      </a:lnTo>
                      <a:lnTo>
                        <a:pt x="0" y="38"/>
                      </a:lnTo>
                      <a:close/>
                    </a:path>
                  </a:pathLst>
                </a:custGeom>
                <a:solidFill>
                  <a:srgbClr val="C9C9B6"/>
                </a:solidFill>
                <a:ln w="9525">
                  <a:noFill/>
                  <a:round/>
                </a:ln>
              </p:spPr>
              <p:txBody>
                <a:bodyPr/>
                <a:lstStyle/>
                <a:p>
                  <a:endParaRPr lang="zh-CN" altLang="en-US"/>
                </a:p>
              </p:txBody>
            </p:sp>
            <p:sp>
              <p:nvSpPr>
                <p:cNvPr id="71878" name="Freeform 378"/>
                <p:cNvSpPr/>
                <p:nvPr/>
              </p:nvSpPr>
              <p:spPr bwMode="auto">
                <a:xfrm>
                  <a:off x="1813" y="888"/>
                  <a:ext cx="335" cy="38"/>
                </a:xfrm>
                <a:custGeom>
                  <a:avLst/>
                  <a:gdLst>
                    <a:gd name="T0" fmla="*/ 0 w 335"/>
                    <a:gd name="T1" fmla="*/ 38 h 38"/>
                    <a:gd name="T2" fmla="*/ 39 w 335"/>
                    <a:gd name="T3" fmla="*/ 0 h 38"/>
                    <a:gd name="T4" fmla="*/ 295 w 335"/>
                    <a:gd name="T5" fmla="*/ 0 h 38"/>
                    <a:gd name="T6" fmla="*/ 335 w 335"/>
                    <a:gd name="T7" fmla="*/ 38 h 38"/>
                    <a:gd name="T8" fmla="*/ 0 w 335"/>
                    <a:gd name="T9" fmla="*/ 38 h 38"/>
                    <a:gd name="T10" fmla="*/ 0 60000 65536"/>
                    <a:gd name="T11" fmla="*/ 0 60000 65536"/>
                    <a:gd name="T12" fmla="*/ 0 60000 65536"/>
                    <a:gd name="T13" fmla="*/ 0 60000 65536"/>
                    <a:gd name="T14" fmla="*/ 0 60000 65536"/>
                    <a:gd name="T15" fmla="*/ 0 w 335"/>
                    <a:gd name="T16" fmla="*/ 0 h 38"/>
                    <a:gd name="T17" fmla="*/ 335 w 335"/>
                    <a:gd name="T18" fmla="*/ 38 h 38"/>
                  </a:gdLst>
                  <a:ahLst/>
                  <a:cxnLst>
                    <a:cxn ang="T10">
                      <a:pos x="T0" y="T1"/>
                    </a:cxn>
                    <a:cxn ang="T11">
                      <a:pos x="T2" y="T3"/>
                    </a:cxn>
                    <a:cxn ang="T12">
                      <a:pos x="T4" y="T5"/>
                    </a:cxn>
                    <a:cxn ang="T13">
                      <a:pos x="T6" y="T7"/>
                    </a:cxn>
                    <a:cxn ang="T14">
                      <a:pos x="T8" y="T9"/>
                    </a:cxn>
                  </a:cxnLst>
                  <a:rect l="T15" t="T16" r="T17" b="T18"/>
                  <a:pathLst>
                    <a:path w="335" h="38">
                      <a:moveTo>
                        <a:pt x="0" y="38"/>
                      </a:moveTo>
                      <a:lnTo>
                        <a:pt x="39" y="0"/>
                      </a:lnTo>
                      <a:lnTo>
                        <a:pt x="295" y="0"/>
                      </a:lnTo>
                      <a:lnTo>
                        <a:pt x="335" y="38"/>
                      </a:lnTo>
                      <a:lnTo>
                        <a:pt x="0" y="38"/>
                      </a:lnTo>
                      <a:close/>
                    </a:path>
                  </a:pathLst>
                </a:custGeom>
                <a:solidFill>
                  <a:srgbClr val="C9C9B6"/>
                </a:solidFill>
                <a:ln w="9525">
                  <a:noFill/>
                  <a:round/>
                </a:ln>
              </p:spPr>
              <p:txBody>
                <a:bodyPr/>
                <a:lstStyle/>
                <a:p>
                  <a:endParaRPr lang="zh-CN" altLang="en-US"/>
                </a:p>
              </p:txBody>
            </p:sp>
            <p:sp>
              <p:nvSpPr>
                <p:cNvPr id="71879" name="Rectangle 379"/>
                <p:cNvSpPr>
                  <a:spLocks noChangeArrowheads="1"/>
                </p:cNvSpPr>
                <p:nvPr/>
              </p:nvSpPr>
              <p:spPr bwMode="auto">
                <a:xfrm>
                  <a:off x="1815" y="924"/>
                  <a:ext cx="331" cy="15"/>
                </a:xfrm>
                <a:prstGeom prst="rect">
                  <a:avLst/>
                </a:prstGeom>
                <a:solidFill>
                  <a:srgbClr val="BAB79D"/>
                </a:solidFill>
                <a:ln w="9525">
                  <a:noFill/>
                  <a:miter lim="800000"/>
                </a:ln>
              </p:spPr>
              <p:txBody>
                <a:bodyPr/>
                <a:lstStyle/>
                <a:p>
                  <a:endParaRPr lang="zh-CN" altLang="en-US"/>
                </a:p>
              </p:txBody>
            </p:sp>
          </p:grpSp>
        </p:grpSp>
      </p:grpSp>
      <p:sp>
        <p:nvSpPr>
          <p:cNvPr id="71803" name="Line 380"/>
          <p:cNvSpPr>
            <a:spLocks noChangeShapeType="1"/>
          </p:cNvSpPr>
          <p:nvPr/>
        </p:nvSpPr>
        <p:spPr bwMode="auto">
          <a:xfrm>
            <a:off x="6467475" y="1347788"/>
            <a:ext cx="0" cy="777875"/>
          </a:xfrm>
          <a:prstGeom prst="line">
            <a:avLst/>
          </a:prstGeom>
          <a:noFill/>
          <a:ln w="28575">
            <a:solidFill>
              <a:schemeClr val="tx1"/>
            </a:solidFill>
            <a:round/>
          </a:ln>
        </p:spPr>
        <p:txBody>
          <a:bodyPr/>
          <a:lstStyle/>
          <a:p>
            <a:endParaRPr lang="zh-CN" altLang="en-US"/>
          </a:p>
        </p:txBody>
      </p:sp>
      <p:sp>
        <p:nvSpPr>
          <p:cNvPr id="71804" name="Line 381"/>
          <p:cNvSpPr>
            <a:spLocks noChangeShapeType="1"/>
          </p:cNvSpPr>
          <p:nvPr/>
        </p:nvSpPr>
        <p:spPr bwMode="auto">
          <a:xfrm>
            <a:off x="4922838" y="1333500"/>
            <a:ext cx="0" cy="779463"/>
          </a:xfrm>
          <a:prstGeom prst="line">
            <a:avLst/>
          </a:prstGeom>
          <a:noFill/>
          <a:ln w="28575">
            <a:solidFill>
              <a:schemeClr val="tx1"/>
            </a:solidFill>
            <a:round/>
          </a:ln>
        </p:spPr>
        <p:txBody>
          <a:bodyPr/>
          <a:lstStyle/>
          <a:p>
            <a:endParaRPr lang="zh-CN" altLang="en-US"/>
          </a:p>
        </p:txBody>
      </p:sp>
      <p:sp>
        <p:nvSpPr>
          <p:cNvPr id="71805" name="Oval 382"/>
          <p:cNvSpPr>
            <a:spLocks noChangeArrowheads="1"/>
          </p:cNvSpPr>
          <p:nvPr/>
        </p:nvSpPr>
        <p:spPr bwMode="auto">
          <a:xfrm>
            <a:off x="4878388" y="1744663"/>
            <a:ext cx="92075" cy="92075"/>
          </a:xfrm>
          <a:prstGeom prst="ellipse">
            <a:avLst/>
          </a:prstGeom>
          <a:solidFill>
            <a:srgbClr val="FFFFFF"/>
          </a:solidFill>
          <a:ln w="30163">
            <a:solidFill>
              <a:srgbClr val="000000"/>
            </a:solidFill>
            <a:round/>
          </a:ln>
        </p:spPr>
        <p:txBody>
          <a:bodyPr/>
          <a:lstStyle/>
          <a:p>
            <a:endParaRPr lang="zh-CN" altLang="en-US"/>
          </a:p>
        </p:txBody>
      </p:sp>
      <p:grpSp>
        <p:nvGrpSpPr>
          <p:cNvPr id="71806" name="Group 383"/>
          <p:cNvGrpSpPr/>
          <p:nvPr/>
        </p:nvGrpSpPr>
        <p:grpSpPr bwMode="auto">
          <a:xfrm>
            <a:off x="4662488" y="898525"/>
            <a:ext cx="506412" cy="514350"/>
            <a:chOff x="2868" y="593"/>
            <a:chExt cx="343" cy="352"/>
          </a:xfrm>
        </p:grpSpPr>
        <p:grpSp>
          <p:nvGrpSpPr>
            <p:cNvPr id="71840" name="Group 384"/>
            <p:cNvGrpSpPr/>
            <p:nvPr/>
          </p:nvGrpSpPr>
          <p:grpSpPr bwMode="auto">
            <a:xfrm>
              <a:off x="2877" y="599"/>
              <a:ext cx="334" cy="346"/>
              <a:chOff x="2877" y="599"/>
              <a:chExt cx="334" cy="346"/>
            </a:xfrm>
          </p:grpSpPr>
          <p:sp>
            <p:nvSpPr>
              <p:cNvPr id="71854" name="Freeform 385"/>
              <p:cNvSpPr/>
              <p:nvPr/>
            </p:nvSpPr>
            <p:spPr bwMode="auto">
              <a:xfrm>
                <a:off x="2885" y="779"/>
                <a:ext cx="316" cy="33"/>
              </a:xfrm>
              <a:custGeom>
                <a:avLst/>
                <a:gdLst>
                  <a:gd name="T0" fmla="*/ 0 w 316"/>
                  <a:gd name="T1" fmla="*/ 33 h 33"/>
                  <a:gd name="T2" fmla="*/ 37 w 316"/>
                  <a:gd name="T3" fmla="*/ 0 h 33"/>
                  <a:gd name="T4" fmla="*/ 279 w 316"/>
                  <a:gd name="T5" fmla="*/ 0 h 33"/>
                  <a:gd name="T6" fmla="*/ 316 w 316"/>
                  <a:gd name="T7" fmla="*/ 33 h 33"/>
                  <a:gd name="T8" fmla="*/ 0 w 316"/>
                  <a:gd name="T9" fmla="*/ 33 h 33"/>
                  <a:gd name="T10" fmla="*/ 0 60000 65536"/>
                  <a:gd name="T11" fmla="*/ 0 60000 65536"/>
                  <a:gd name="T12" fmla="*/ 0 60000 65536"/>
                  <a:gd name="T13" fmla="*/ 0 60000 65536"/>
                  <a:gd name="T14" fmla="*/ 0 60000 65536"/>
                  <a:gd name="T15" fmla="*/ 0 w 316"/>
                  <a:gd name="T16" fmla="*/ 0 h 33"/>
                  <a:gd name="T17" fmla="*/ 316 w 316"/>
                  <a:gd name="T18" fmla="*/ 33 h 33"/>
                </a:gdLst>
                <a:ahLst/>
                <a:cxnLst>
                  <a:cxn ang="T10">
                    <a:pos x="T0" y="T1"/>
                  </a:cxn>
                  <a:cxn ang="T11">
                    <a:pos x="T2" y="T3"/>
                  </a:cxn>
                  <a:cxn ang="T12">
                    <a:pos x="T4" y="T5"/>
                  </a:cxn>
                  <a:cxn ang="T13">
                    <a:pos x="T6" y="T7"/>
                  </a:cxn>
                  <a:cxn ang="T14">
                    <a:pos x="T8" y="T9"/>
                  </a:cxn>
                </a:cxnLst>
                <a:rect l="T15" t="T16" r="T17" b="T18"/>
                <a:pathLst>
                  <a:path w="316" h="33">
                    <a:moveTo>
                      <a:pt x="0" y="33"/>
                    </a:moveTo>
                    <a:lnTo>
                      <a:pt x="37" y="0"/>
                    </a:lnTo>
                    <a:lnTo>
                      <a:pt x="279" y="0"/>
                    </a:lnTo>
                    <a:lnTo>
                      <a:pt x="316" y="33"/>
                    </a:lnTo>
                    <a:lnTo>
                      <a:pt x="0" y="33"/>
                    </a:lnTo>
                    <a:close/>
                  </a:path>
                </a:pathLst>
              </a:custGeom>
              <a:solidFill>
                <a:srgbClr val="000000"/>
              </a:solidFill>
              <a:ln w="9525">
                <a:noFill/>
                <a:round/>
              </a:ln>
            </p:spPr>
            <p:txBody>
              <a:bodyPr/>
              <a:lstStyle/>
              <a:p>
                <a:endParaRPr lang="zh-CN" altLang="en-US"/>
              </a:p>
            </p:txBody>
          </p:sp>
          <p:sp>
            <p:nvSpPr>
              <p:cNvPr id="71855" name="Freeform 386"/>
              <p:cNvSpPr/>
              <p:nvPr/>
            </p:nvSpPr>
            <p:spPr bwMode="auto">
              <a:xfrm>
                <a:off x="2885" y="779"/>
                <a:ext cx="316" cy="33"/>
              </a:xfrm>
              <a:custGeom>
                <a:avLst/>
                <a:gdLst>
                  <a:gd name="T0" fmla="*/ 0 w 316"/>
                  <a:gd name="T1" fmla="*/ 33 h 33"/>
                  <a:gd name="T2" fmla="*/ 37 w 316"/>
                  <a:gd name="T3" fmla="*/ 0 h 33"/>
                  <a:gd name="T4" fmla="*/ 279 w 316"/>
                  <a:gd name="T5" fmla="*/ 0 h 33"/>
                  <a:gd name="T6" fmla="*/ 316 w 316"/>
                  <a:gd name="T7" fmla="*/ 33 h 33"/>
                  <a:gd name="T8" fmla="*/ 0 w 316"/>
                  <a:gd name="T9" fmla="*/ 33 h 33"/>
                  <a:gd name="T10" fmla="*/ 0 60000 65536"/>
                  <a:gd name="T11" fmla="*/ 0 60000 65536"/>
                  <a:gd name="T12" fmla="*/ 0 60000 65536"/>
                  <a:gd name="T13" fmla="*/ 0 60000 65536"/>
                  <a:gd name="T14" fmla="*/ 0 60000 65536"/>
                  <a:gd name="T15" fmla="*/ 0 w 316"/>
                  <a:gd name="T16" fmla="*/ 0 h 33"/>
                  <a:gd name="T17" fmla="*/ 316 w 316"/>
                  <a:gd name="T18" fmla="*/ 33 h 33"/>
                </a:gdLst>
                <a:ahLst/>
                <a:cxnLst>
                  <a:cxn ang="T10">
                    <a:pos x="T0" y="T1"/>
                  </a:cxn>
                  <a:cxn ang="T11">
                    <a:pos x="T2" y="T3"/>
                  </a:cxn>
                  <a:cxn ang="T12">
                    <a:pos x="T4" y="T5"/>
                  </a:cxn>
                  <a:cxn ang="T13">
                    <a:pos x="T6" y="T7"/>
                  </a:cxn>
                  <a:cxn ang="T14">
                    <a:pos x="T8" y="T9"/>
                  </a:cxn>
                </a:cxnLst>
                <a:rect l="T15" t="T16" r="T17" b="T18"/>
                <a:pathLst>
                  <a:path w="316" h="33">
                    <a:moveTo>
                      <a:pt x="0" y="33"/>
                    </a:moveTo>
                    <a:lnTo>
                      <a:pt x="37" y="0"/>
                    </a:lnTo>
                    <a:lnTo>
                      <a:pt x="279" y="0"/>
                    </a:lnTo>
                    <a:lnTo>
                      <a:pt x="316" y="33"/>
                    </a:lnTo>
                    <a:lnTo>
                      <a:pt x="0" y="33"/>
                    </a:lnTo>
                    <a:close/>
                  </a:path>
                </a:pathLst>
              </a:custGeom>
              <a:solidFill>
                <a:srgbClr val="000000"/>
              </a:solidFill>
              <a:ln w="9525">
                <a:noFill/>
                <a:round/>
              </a:ln>
            </p:spPr>
            <p:txBody>
              <a:bodyPr/>
              <a:lstStyle/>
              <a:p>
                <a:endParaRPr lang="zh-CN" altLang="en-US"/>
              </a:p>
            </p:txBody>
          </p:sp>
          <p:sp>
            <p:nvSpPr>
              <p:cNvPr id="71856" name="Freeform 387"/>
              <p:cNvSpPr/>
              <p:nvPr/>
            </p:nvSpPr>
            <p:spPr bwMode="auto">
              <a:xfrm>
                <a:off x="2932" y="599"/>
                <a:ext cx="223" cy="23"/>
              </a:xfrm>
              <a:custGeom>
                <a:avLst/>
                <a:gdLst>
                  <a:gd name="T0" fmla="*/ 0 w 223"/>
                  <a:gd name="T1" fmla="*/ 23 h 23"/>
                  <a:gd name="T2" fmla="*/ 27 w 223"/>
                  <a:gd name="T3" fmla="*/ 0 h 23"/>
                  <a:gd name="T4" fmla="*/ 197 w 223"/>
                  <a:gd name="T5" fmla="*/ 0 h 23"/>
                  <a:gd name="T6" fmla="*/ 223 w 223"/>
                  <a:gd name="T7" fmla="*/ 23 h 23"/>
                  <a:gd name="T8" fmla="*/ 0 w 223"/>
                  <a:gd name="T9" fmla="*/ 23 h 23"/>
                  <a:gd name="T10" fmla="*/ 0 60000 65536"/>
                  <a:gd name="T11" fmla="*/ 0 60000 65536"/>
                  <a:gd name="T12" fmla="*/ 0 60000 65536"/>
                  <a:gd name="T13" fmla="*/ 0 60000 65536"/>
                  <a:gd name="T14" fmla="*/ 0 60000 65536"/>
                  <a:gd name="T15" fmla="*/ 0 w 223"/>
                  <a:gd name="T16" fmla="*/ 0 h 23"/>
                  <a:gd name="T17" fmla="*/ 223 w 223"/>
                  <a:gd name="T18" fmla="*/ 23 h 23"/>
                </a:gdLst>
                <a:ahLst/>
                <a:cxnLst>
                  <a:cxn ang="T10">
                    <a:pos x="T0" y="T1"/>
                  </a:cxn>
                  <a:cxn ang="T11">
                    <a:pos x="T2" y="T3"/>
                  </a:cxn>
                  <a:cxn ang="T12">
                    <a:pos x="T4" y="T5"/>
                  </a:cxn>
                  <a:cxn ang="T13">
                    <a:pos x="T6" y="T7"/>
                  </a:cxn>
                  <a:cxn ang="T14">
                    <a:pos x="T8" y="T9"/>
                  </a:cxn>
                </a:cxnLst>
                <a:rect l="T15" t="T16" r="T17" b="T18"/>
                <a:pathLst>
                  <a:path w="223" h="23">
                    <a:moveTo>
                      <a:pt x="0" y="23"/>
                    </a:moveTo>
                    <a:lnTo>
                      <a:pt x="27" y="0"/>
                    </a:lnTo>
                    <a:lnTo>
                      <a:pt x="197" y="0"/>
                    </a:lnTo>
                    <a:lnTo>
                      <a:pt x="223" y="23"/>
                    </a:lnTo>
                    <a:lnTo>
                      <a:pt x="0" y="23"/>
                    </a:lnTo>
                    <a:close/>
                  </a:path>
                </a:pathLst>
              </a:custGeom>
              <a:solidFill>
                <a:srgbClr val="000000"/>
              </a:solidFill>
              <a:ln w="9525">
                <a:noFill/>
                <a:round/>
              </a:ln>
            </p:spPr>
            <p:txBody>
              <a:bodyPr/>
              <a:lstStyle/>
              <a:p>
                <a:endParaRPr lang="zh-CN" altLang="en-US"/>
              </a:p>
            </p:txBody>
          </p:sp>
          <p:sp>
            <p:nvSpPr>
              <p:cNvPr id="71857" name="Freeform 388"/>
              <p:cNvSpPr/>
              <p:nvPr/>
            </p:nvSpPr>
            <p:spPr bwMode="auto">
              <a:xfrm>
                <a:off x="2932" y="599"/>
                <a:ext cx="223" cy="23"/>
              </a:xfrm>
              <a:custGeom>
                <a:avLst/>
                <a:gdLst>
                  <a:gd name="T0" fmla="*/ 0 w 223"/>
                  <a:gd name="T1" fmla="*/ 23 h 23"/>
                  <a:gd name="T2" fmla="*/ 27 w 223"/>
                  <a:gd name="T3" fmla="*/ 0 h 23"/>
                  <a:gd name="T4" fmla="*/ 197 w 223"/>
                  <a:gd name="T5" fmla="*/ 0 h 23"/>
                  <a:gd name="T6" fmla="*/ 223 w 223"/>
                  <a:gd name="T7" fmla="*/ 23 h 23"/>
                  <a:gd name="T8" fmla="*/ 0 w 223"/>
                  <a:gd name="T9" fmla="*/ 23 h 23"/>
                  <a:gd name="T10" fmla="*/ 0 60000 65536"/>
                  <a:gd name="T11" fmla="*/ 0 60000 65536"/>
                  <a:gd name="T12" fmla="*/ 0 60000 65536"/>
                  <a:gd name="T13" fmla="*/ 0 60000 65536"/>
                  <a:gd name="T14" fmla="*/ 0 60000 65536"/>
                  <a:gd name="T15" fmla="*/ 0 w 223"/>
                  <a:gd name="T16" fmla="*/ 0 h 23"/>
                  <a:gd name="T17" fmla="*/ 223 w 223"/>
                  <a:gd name="T18" fmla="*/ 23 h 23"/>
                </a:gdLst>
                <a:ahLst/>
                <a:cxnLst>
                  <a:cxn ang="T10">
                    <a:pos x="T0" y="T1"/>
                  </a:cxn>
                  <a:cxn ang="T11">
                    <a:pos x="T2" y="T3"/>
                  </a:cxn>
                  <a:cxn ang="T12">
                    <a:pos x="T4" y="T5"/>
                  </a:cxn>
                  <a:cxn ang="T13">
                    <a:pos x="T6" y="T7"/>
                  </a:cxn>
                  <a:cxn ang="T14">
                    <a:pos x="T8" y="T9"/>
                  </a:cxn>
                </a:cxnLst>
                <a:rect l="T15" t="T16" r="T17" b="T18"/>
                <a:pathLst>
                  <a:path w="223" h="23">
                    <a:moveTo>
                      <a:pt x="0" y="23"/>
                    </a:moveTo>
                    <a:lnTo>
                      <a:pt x="27" y="0"/>
                    </a:lnTo>
                    <a:lnTo>
                      <a:pt x="197" y="0"/>
                    </a:lnTo>
                    <a:lnTo>
                      <a:pt x="223" y="23"/>
                    </a:lnTo>
                    <a:lnTo>
                      <a:pt x="0" y="23"/>
                    </a:lnTo>
                    <a:close/>
                  </a:path>
                </a:pathLst>
              </a:custGeom>
              <a:solidFill>
                <a:srgbClr val="000000"/>
              </a:solidFill>
              <a:ln w="9525">
                <a:noFill/>
                <a:round/>
              </a:ln>
            </p:spPr>
            <p:txBody>
              <a:bodyPr/>
              <a:lstStyle/>
              <a:p>
                <a:endParaRPr lang="zh-CN" altLang="en-US"/>
              </a:p>
            </p:txBody>
          </p:sp>
          <p:sp>
            <p:nvSpPr>
              <p:cNvPr id="71858" name="Rectangle 389"/>
              <p:cNvSpPr>
                <a:spLocks noChangeArrowheads="1"/>
              </p:cNvSpPr>
              <p:nvPr/>
            </p:nvSpPr>
            <p:spPr bwMode="auto">
              <a:xfrm>
                <a:off x="2932" y="622"/>
                <a:ext cx="223" cy="176"/>
              </a:xfrm>
              <a:prstGeom prst="rect">
                <a:avLst/>
              </a:prstGeom>
              <a:solidFill>
                <a:srgbClr val="000000"/>
              </a:solidFill>
              <a:ln w="9525">
                <a:noFill/>
                <a:miter lim="800000"/>
              </a:ln>
            </p:spPr>
            <p:txBody>
              <a:bodyPr/>
              <a:lstStyle/>
              <a:p>
                <a:endParaRPr lang="zh-CN" altLang="en-US"/>
              </a:p>
            </p:txBody>
          </p:sp>
          <p:sp>
            <p:nvSpPr>
              <p:cNvPr id="71859" name="Rectangle 390"/>
              <p:cNvSpPr>
                <a:spLocks noChangeArrowheads="1"/>
              </p:cNvSpPr>
              <p:nvPr/>
            </p:nvSpPr>
            <p:spPr bwMode="auto">
              <a:xfrm>
                <a:off x="2887" y="810"/>
                <a:ext cx="314" cy="78"/>
              </a:xfrm>
              <a:prstGeom prst="rect">
                <a:avLst/>
              </a:prstGeom>
              <a:solidFill>
                <a:srgbClr val="000000"/>
              </a:solidFill>
              <a:ln w="9525">
                <a:noFill/>
                <a:miter lim="800000"/>
              </a:ln>
            </p:spPr>
            <p:txBody>
              <a:bodyPr/>
              <a:lstStyle/>
              <a:p>
                <a:endParaRPr lang="zh-CN" altLang="en-US"/>
              </a:p>
            </p:txBody>
          </p:sp>
          <p:sp>
            <p:nvSpPr>
              <p:cNvPr id="71860" name="Rectangle 391"/>
              <p:cNvSpPr>
                <a:spLocks noChangeArrowheads="1"/>
              </p:cNvSpPr>
              <p:nvPr/>
            </p:nvSpPr>
            <p:spPr bwMode="auto">
              <a:xfrm>
                <a:off x="2953" y="644"/>
                <a:ext cx="182" cy="135"/>
              </a:xfrm>
              <a:prstGeom prst="rect">
                <a:avLst/>
              </a:prstGeom>
              <a:solidFill>
                <a:srgbClr val="000000"/>
              </a:solidFill>
              <a:ln w="9525">
                <a:noFill/>
                <a:miter lim="800000"/>
              </a:ln>
            </p:spPr>
            <p:txBody>
              <a:bodyPr/>
              <a:lstStyle/>
              <a:p>
                <a:endParaRPr lang="zh-CN" altLang="en-US"/>
              </a:p>
            </p:txBody>
          </p:sp>
          <p:sp>
            <p:nvSpPr>
              <p:cNvPr id="71861" name="Line 392"/>
              <p:cNvSpPr>
                <a:spLocks noChangeShapeType="1"/>
              </p:cNvSpPr>
              <p:nvPr/>
            </p:nvSpPr>
            <p:spPr bwMode="auto">
              <a:xfrm flipH="1">
                <a:off x="3102" y="840"/>
                <a:ext cx="74" cy="1"/>
              </a:xfrm>
              <a:prstGeom prst="line">
                <a:avLst/>
              </a:prstGeom>
              <a:noFill/>
              <a:ln w="9525">
                <a:solidFill>
                  <a:srgbClr val="000000"/>
                </a:solidFill>
                <a:round/>
              </a:ln>
            </p:spPr>
            <p:txBody>
              <a:bodyPr/>
              <a:lstStyle/>
              <a:p>
                <a:endParaRPr lang="zh-CN" altLang="en-US"/>
              </a:p>
            </p:txBody>
          </p:sp>
          <p:grpSp>
            <p:nvGrpSpPr>
              <p:cNvPr id="71862" name="Group 393"/>
              <p:cNvGrpSpPr/>
              <p:nvPr/>
            </p:nvGrpSpPr>
            <p:grpSpPr bwMode="auto">
              <a:xfrm>
                <a:off x="2877" y="895"/>
                <a:ext cx="334" cy="50"/>
                <a:chOff x="2877" y="895"/>
                <a:chExt cx="334" cy="50"/>
              </a:xfrm>
            </p:grpSpPr>
            <p:sp>
              <p:nvSpPr>
                <p:cNvPr id="71863" name="Freeform 394"/>
                <p:cNvSpPr/>
                <p:nvPr/>
              </p:nvSpPr>
              <p:spPr bwMode="auto">
                <a:xfrm>
                  <a:off x="2877" y="895"/>
                  <a:ext cx="334" cy="38"/>
                </a:xfrm>
                <a:custGeom>
                  <a:avLst/>
                  <a:gdLst>
                    <a:gd name="T0" fmla="*/ 0 w 334"/>
                    <a:gd name="T1" fmla="*/ 38 h 38"/>
                    <a:gd name="T2" fmla="*/ 39 w 334"/>
                    <a:gd name="T3" fmla="*/ 0 h 38"/>
                    <a:gd name="T4" fmla="*/ 295 w 334"/>
                    <a:gd name="T5" fmla="*/ 0 h 38"/>
                    <a:gd name="T6" fmla="*/ 334 w 334"/>
                    <a:gd name="T7" fmla="*/ 38 h 38"/>
                    <a:gd name="T8" fmla="*/ 0 w 334"/>
                    <a:gd name="T9" fmla="*/ 38 h 38"/>
                    <a:gd name="T10" fmla="*/ 0 60000 65536"/>
                    <a:gd name="T11" fmla="*/ 0 60000 65536"/>
                    <a:gd name="T12" fmla="*/ 0 60000 65536"/>
                    <a:gd name="T13" fmla="*/ 0 60000 65536"/>
                    <a:gd name="T14" fmla="*/ 0 60000 65536"/>
                    <a:gd name="T15" fmla="*/ 0 w 334"/>
                    <a:gd name="T16" fmla="*/ 0 h 38"/>
                    <a:gd name="T17" fmla="*/ 334 w 334"/>
                    <a:gd name="T18" fmla="*/ 38 h 38"/>
                  </a:gdLst>
                  <a:ahLst/>
                  <a:cxnLst>
                    <a:cxn ang="T10">
                      <a:pos x="T0" y="T1"/>
                    </a:cxn>
                    <a:cxn ang="T11">
                      <a:pos x="T2" y="T3"/>
                    </a:cxn>
                    <a:cxn ang="T12">
                      <a:pos x="T4" y="T5"/>
                    </a:cxn>
                    <a:cxn ang="T13">
                      <a:pos x="T6" y="T7"/>
                    </a:cxn>
                    <a:cxn ang="T14">
                      <a:pos x="T8" y="T9"/>
                    </a:cxn>
                  </a:cxnLst>
                  <a:rect l="T15" t="T16" r="T17" b="T18"/>
                  <a:pathLst>
                    <a:path w="334" h="38">
                      <a:moveTo>
                        <a:pt x="0" y="38"/>
                      </a:moveTo>
                      <a:lnTo>
                        <a:pt x="39" y="0"/>
                      </a:lnTo>
                      <a:lnTo>
                        <a:pt x="295" y="0"/>
                      </a:lnTo>
                      <a:lnTo>
                        <a:pt x="334" y="38"/>
                      </a:lnTo>
                      <a:lnTo>
                        <a:pt x="0" y="38"/>
                      </a:lnTo>
                      <a:close/>
                    </a:path>
                  </a:pathLst>
                </a:custGeom>
                <a:solidFill>
                  <a:srgbClr val="000000"/>
                </a:solidFill>
                <a:ln w="9525">
                  <a:noFill/>
                  <a:round/>
                </a:ln>
              </p:spPr>
              <p:txBody>
                <a:bodyPr/>
                <a:lstStyle/>
                <a:p>
                  <a:endParaRPr lang="zh-CN" altLang="en-US"/>
                </a:p>
              </p:txBody>
            </p:sp>
            <p:sp>
              <p:nvSpPr>
                <p:cNvPr id="71864" name="Freeform 395"/>
                <p:cNvSpPr/>
                <p:nvPr/>
              </p:nvSpPr>
              <p:spPr bwMode="auto">
                <a:xfrm>
                  <a:off x="2877" y="895"/>
                  <a:ext cx="334" cy="38"/>
                </a:xfrm>
                <a:custGeom>
                  <a:avLst/>
                  <a:gdLst>
                    <a:gd name="T0" fmla="*/ 0 w 334"/>
                    <a:gd name="T1" fmla="*/ 38 h 38"/>
                    <a:gd name="T2" fmla="*/ 39 w 334"/>
                    <a:gd name="T3" fmla="*/ 0 h 38"/>
                    <a:gd name="T4" fmla="*/ 295 w 334"/>
                    <a:gd name="T5" fmla="*/ 0 h 38"/>
                    <a:gd name="T6" fmla="*/ 334 w 334"/>
                    <a:gd name="T7" fmla="*/ 38 h 38"/>
                    <a:gd name="T8" fmla="*/ 0 w 334"/>
                    <a:gd name="T9" fmla="*/ 38 h 38"/>
                    <a:gd name="T10" fmla="*/ 0 60000 65536"/>
                    <a:gd name="T11" fmla="*/ 0 60000 65536"/>
                    <a:gd name="T12" fmla="*/ 0 60000 65536"/>
                    <a:gd name="T13" fmla="*/ 0 60000 65536"/>
                    <a:gd name="T14" fmla="*/ 0 60000 65536"/>
                    <a:gd name="T15" fmla="*/ 0 w 334"/>
                    <a:gd name="T16" fmla="*/ 0 h 38"/>
                    <a:gd name="T17" fmla="*/ 334 w 334"/>
                    <a:gd name="T18" fmla="*/ 38 h 38"/>
                  </a:gdLst>
                  <a:ahLst/>
                  <a:cxnLst>
                    <a:cxn ang="T10">
                      <a:pos x="T0" y="T1"/>
                    </a:cxn>
                    <a:cxn ang="T11">
                      <a:pos x="T2" y="T3"/>
                    </a:cxn>
                    <a:cxn ang="T12">
                      <a:pos x="T4" y="T5"/>
                    </a:cxn>
                    <a:cxn ang="T13">
                      <a:pos x="T6" y="T7"/>
                    </a:cxn>
                    <a:cxn ang="T14">
                      <a:pos x="T8" y="T9"/>
                    </a:cxn>
                  </a:cxnLst>
                  <a:rect l="T15" t="T16" r="T17" b="T18"/>
                  <a:pathLst>
                    <a:path w="334" h="38">
                      <a:moveTo>
                        <a:pt x="0" y="38"/>
                      </a:moveTo>
                      <a:lnTo>
                        <a:pt x="39" y="0"/>
                      </a:lnTo>
                      <a:lnTo>
                        <a:pt x="295" y="0"/>
                      </a:lnTo>
                      <a:lnTo>
                        <a:pt x="334" y="38"/>
                      </a:lnTo>
                      <a:lnTo>
                        <a:pt x="0" y="38"/>
                      </a:lnTo>
                      <a:close/>
                    </a:path>
                  </a:pathLst>
                </a:custGeom>
                <a:solidFill>
                  <a:srgbClr val="000000"/>
                </a:solidFill>
                <a:ln w="9525">
                  <a:noFill/>
                  <a:round/>
                </a:ln>
              </p:spPr>
              <p:txBody>
                <a:bodyPr/>
                <a:lstStyle/>
                <a:p>
                  <a:endParaRPr lang="zh-CN" altLang="en-US"/>
                </a:p>
              </p:txBody>
            </p:sp>
            <p:sp>
              <p:nvSpPr>
                <p:cNvPr id="71865" name="Rectangle 396"/>
                <p:cNvSpPr>
                  <a:spLocks noChangeArrowheads="1"/>
                </p:cNvSpPr>
                <p:nvPr/>
              </p:nvSpPr>
              <p:spPr bwMode="auto">
                <a:xfrm>
                  <a:off x="2879" y="931"/>
                  <a:ext cx="330" cy="14"/>
                </a:xfrm>
                <a:prstGeom prst="rect">
                  <a:avLst/>
                </a:prstGeom>
                <a:solidFill>
                  <a:srgbClr val="000000"/>
                </a:solidFill>
                <a:ln w="9525">
                  <a:noFill/>
                  <a:miter lim="800000"/>
                </a:ln>
              </p:spPr>
              <p:txBody>
                <a:bodyPr/>
                <a:lstStyle/>
                <a:p>
                  <a:endParaRPr lang="zh-CN" altLang="en-US"/>
                </a:p>
              </p:txBody>
            </p:sp>
          </p:grpSp>
        </p:grpSp>
        <p:grpSp>
          <p:nvGrpSpPr>
            <p:cNvPr id="71841" name="Group 397"/>
            <p:cNvGrpSpPr/>
            <p:nvPr/>
          </p:nvGrpSpPr>
          <p:grpSpPr bwMode="auto">
            <a:xfrm>
              <a:off x="2868" y="593"/>
              <a:ext cx="335" cy="346"/>
              <a:chOff x="2868" y="593"/>
              <a:chExt cx="335" cy="346"/>
            </a:xfrm>
          </p:grpSpPr>
          <p:sp>
            <p:nvSpPr>
              <p:cNvPr id="71842" name="Freeform 398"/>
              <p:cNvSpPr/>
              <p:nvPr/>
            </p:nvSpPr>
            <p:spPr bwMode="auto">
              <a:xfrm>
                <a:off x="2877" y="772"/>
                <a:ext cx="316" cy="34"/>
              </a:xfrm>
              <a:custGeom>
                <a:avLst/>
                <a:gdLst>
                  <a:gd name="T0" fmla="*/ 0 w 316"/>
                  <a:gd name="T1" fmla="*/ 34 h 34"/>
                  <a:gd name="T2" fmla="*/ 37 w 316"/>
                  <a:gd name="T3" fmla="*/ 0 h 34"/>
                  <a:gd name="T4" fmla="*/ 278 w 316"/>
                  <a:gd name="T5" fmla="*/ 0 h 34"/>
                  <a:gd name="T6" fmla="*/ 316 w 316"/>
                  <a:gd name="T7" fmla="*/ 34 h 34"/>
                  <a:gd name="T8" fmla="*/ 0 w 316"/>
                  <a:gd name="T9" fmla="*/ 34 h 34"/>
                  <a:gd name="T10" fmla="*/ 0 60000 65536"/>
                  <a:gd name="T11" fmla="*/ 0 60000 65536"/>
                  <a:gd name="T12" fmla="*/ 0 60000 65536"/>
                  <a:gd name="T13" fmla="*/ 0 60000 65536"/>
                  <a:gd name="T14" fmla="*/ 0 60000 65536"/>
                  <a:gd name="T15" fmla="*/ 0 w 316"/>
                  <a:gd name="T16" fmla="*/ 0 h 34"/>
                  <a:gd name="T17" fmla="*/ 316 w 316"/>
                  <a:gd name="T18" fmla="*/ 34 h 34"/>
                </a:gdLst>
                <a:ahLst/>
                <a:cxnLst>
                  <a:cxn ang="T10">
                    <a:pos x="T0" y="T1"/>
                  </a:cxn>
                  <a:cxn ang="T11">
                    <a:pos x="T2" y="T3"/>
                  </a:cxn>
                  <a:cxn ang="T12">
                    <a:pos x="T4" y="T5"/>
                  </a:cxn>
                  <a:cxn ang="T13">
                    <a:pos x="T6" y="T7"/>
                  </a:cxn>
                  <a:cxn ang="T14">
                    <a:pos x="T8" y="T9"/>
                  </a:cxn>
                </a:cxnLst>
                <a:rect l="T15" t="T16" r="T17" b="T18"/>
                <a:pathLst>
                  <a:path w="316" h="34">
                    <a:moveTo>
                      <a:pt x="0" y="34"/>
                    </a:moveTo>
                    <a:lnTo>
                      <a:pt x="37" y="0"/>
                    </a:lnTo>
                    <a:lnTo>
                      <a:pt x="278" y="0"/>
                    </a:lnTo>
                    <a:lnTo>
                      <a:pt x="316" y="34"/>
                    </a:lnTo>
                    <a:lnTo>
                      <a:pt x="0" y="34"/>
                    </a:lnTo>
                    <a:close/>
                  </a:path>
                </a:pathLst>
              </a:custGeom>
              <a:solidFill>
                <a:srgbClr val="C9C9B6"/>
              </a:solidFill>
              <a:ln w="9525">
                <a:noFill/>
                <a:round/>
              </a:ln>
            </p:spPr>
            <p:txBody>
              <a:bodyPr/>
              <a:lstStyle/>
              <a:p>
                <a:endParaRPr lang="zh-CN" altLang="en-US"/>
              </a:p>
            </p:txBody>
          </p:sp>
          <p:sp>
            <p:nvSpPr>
              <p:cNvPr id="71843" name="Freeform 399"/>
              <p:cNvSpPr/>
              <p:nvPr/>
            </p:nvSpPr>
            <p:spPr bwMode="auto">
              <a:xfrm>
                <a:off x="2877" y="772"/>
                <a:ext cx="316" cy="34"/>
              </a:xfrm>
              <a:custGeom>
                <a:avLst/>
                <a:gdLst>
                  <a:gd name="T0" fmla="*/ 0 w 316"/>
                  <a:gd name="T1" fmla="*/ 34 h 34"/>
                  <a:gd name="T2" fmla="*/ 37 w 316"/>
                  <a:gd name="T3" fmla="*/ 0 h 34"/>
                  <a:gd name="T4" fmla="*/ 278 w 316"/>
                  <a:gd name="T5" fmla="*/ 0 h 34"/>
                  <a:gd name="T6" fmla="*/ 316 w 316"/>
                  <a:gd name="T7" fmla="*/ 34 h 34"/>
                  <a:gd name="T8" fmla="*/ 0 w 316"/>
                  <a:gd name="T9" fmla="*/ 34 h 34"/>
                  <a:gd name="T10" fmla="*/ 0 60000 65536"/>
                  <a:gd name="T11" fmla="*/ 0 60000 65536"/>
                  <a:gd name="T12" fmla="*/ 0 60000 65536"/>
                  <a:gd name="T13" fmla="*/ 0 60000 65536"/>
                  <a:gd name="T14" fmla="*/ 0 60000 65536"/>
                  <a:gd name="T15" fmla="*/ 0 w 316"/>
                  <a:gd name="T16" fmla="*/ 0 h 34"/>
                  <a:gd name="T17" fmla="*/ 316 w 316"/>
                  <a:gd name="T18" fmla="*/ 34 h 34"/>
                </a:gdLst>
                <a:ahLst/>
                <a:cxnLst>
                  <a:cxn ang="T10">
                    <a:pos x="T0" y="T1"/>
                  </a:cxn>
                  <a:cxn ang="T11">
                    <a:pos x="T2" y="T3"/>
                  </a:cxn>
                  <a:cxn ang="T12">
                    <a:pos x="T4" y="T5"/>
                  </a:cxn>
                  <a:cxn ang="T13">
                    <a:pos x="T6" y="T7"/>
                  </a:cxn>
                  <a:cxn ang="T14">
                    <a:pos x="T8" y="T9"/>
                  </a:cxn>
                </a:cxnLst>
                <a:rect l="T15" t="T16" r="T17" b="T18"/>
                <a:pathLst>
                  <a:path w="316" h="34">
                    <a:moveTo>
                      <a:pt x="0" y="34"/>
                    </a:moveTo>
                    <a:lnTo>
                      <a:pt x="37" y="0"/>
                    </a:lnTo>
                    <a:lnTo>
                      <a:pt x="278" y="0"/>
                    </a:lnTo>
                    <a:lnTo>
                      <a:pt x="316" y="34"/>
                    </a:lnTo>
                    <a:lnTo>
                      <a:pt x="0" y="34"/>
                    </a:lnTo>
                    <a:close/>
                  </a:path>
                </a:pathLst>
              </a:custGeom>
              <a:solidFill>
                <a:srgbClr val="C9C9B6"/>
              </a:solidFill>
              <a:ln w="9525">
                <a:noFill/>
                <a:round/>
              </a:ln>
            </p:spPr>
            <p:txBody>
              <a:bodyPr/>
              <a:lstStyle/>
              <a:p>
                <a:endParaRPr lang="zh-CN" altLang="en-US"/>
              </a:p>
            </p:txBody>
          </p:sp>
          <p:sp>
            <p:nvSpPr>
              <p:cNvPr id="71844" name="Freeform 400"/>
              <p:cNvSpPr/>
              <p:nvPr/>
            </p:nvSpPr>
            <p:spPr bwMode="auto">
              <a:xfrm>
                <a:off x="2924" y="593"/>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 name="T10" fmla="*/ 0 60000 65536"/>
                  <a:gd name="T11" fmla="*/ 0 60000 65536"/>
                  <a:gd name="T12" fmla="*/ 0 60000 65536"/>
                  <a:gd name="T13" fmla="*/ 0 60000 65536"/>
                  <a:gd name="T14" fmla="*/ 0 60000 65536"/>
                  <a:gd name="T15" fmla="*/ 0 w 223"/>
                  <a:gd name="T16" fmla="*/ 0 h 23"/>
                  <a:gd name="T17" fmla="*/ 223 w 223"/>
                  <a:gd name="T18" fmla="*/ 23 h 23"/>
                </a:gdLst>
                <a:ahLst/>
                <a:cxnLst>
                  <a:cxn ang="T10">
                    <a:pos x="T0" y="T1"/>
                  </a:cxn>
                  <a:cxn ang="T11">
                    <a:pos x="T2" y="T3"/>
                  </a:cxn>
                  <a:cxn ang="T12">
                    <a:pos x="T4" y="T5"/>
                  </a:cxn>
                  <a:cxn ang="T13">
                    <a:pos x="T6" y="T7"/>
                  </a:cxn>
                  <a:cxn ang="T14">
                    <a:pos x="T8" y="T9"/>
                  </a:cxn>
                </a:cxnLst>
                <a:rect l="T15" t="T16" r="T17" b="T18"/>
                <a:pathLst>
                  <a:path w="223" h="23">
                    <a:moveTo>
                      <a:pt x="0" y="23"/>
                    </a:moveTo>
                    <a:lnTo>
                      <a:pt x="27" y="0"/>
                    </a:lnTo>
                    <a:lnTo>
                      <a:pt x="196" y="0"/>
                    </a:lnTo>
                    <a:lnTo>
                      <a:pt x="223" y="23"/>
                    </a:lnTo>
                    <a:lnTo>
                      <a:pt x="0" y="23"/>
                    </a:lnTo>
                    <a:close/>
                  </a:path>
                </a:pathLst>
              </a:custGeom>
              <a:solidFill>
                <a:srgbClr val="C9C9B6"/>
              </a:solidFill>
              <a:ln w="9525">
                <a:noFill/>
                <a:round/>
              </a:ln>
            </p:spPr>
            <p:txBody>
              <a:bodyPr/>
              <a:lstStyle/>
              <a:p>
                <a:endParaRPr lang="zh-CN" altLang="en-US"/>
              </a:p>
            </p:txBody>
          </p:sp>
          <p:sp>
            <p:nvSpPr>
              <p:cNvPr id="71845" name="Freeform 401"/>
              <p:cNvSpPr/>
              <p:nvPr/>
            </p:nvSpPr>
            <p:spPr bwMode="auto">
              <a:xfrm>
                <a:off x="2924" y="593"/>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 name="T10" fmla="*/ 0 60000 65536"/>
                  <a:gd name="T11" fmla="*/ 0 60000 65536"/>
                  <a:gd name="T12" fmla="*/ 0 60000 65536"/>
                  <a:gd name="T13" fmla="*/ 0 60000 65536"/>
                  <a:gd name="T14" fmla="*/ 0 60000 65536"/>
                  <a:gd name="T15" fmla="*/ 0 w 223"/>
                  <a:gd name="T16" fmla="*/ 0 h 23"/>
                  <a:gd name="T17" fmla="*/ 223 w 223"/>
                  <a:gd name="T18" fmla="*/ 23 h 23"/>
                </a:gdLst>
                <a:ahLst/>
                <a:cxnLst>
                  <a:cxn ang="T10">
                    <a:pos x="T0" y="T1"/>
                  </a:cxn>
                  <a:cxn ang="T11">
                    <a:pos x="T2" y="T3"/>
                  </a:cxn>
                  <a:cxn ang="T12">
                    <a:pos x="T4" y="T5"/>
                  </a:cxn>
                  <a:cxn ang="T13">
                    <a:pos x="T6" y="T7"/>
                  </a:cxn>
                  <a:cxn ang="T14">
                    <a:pos x="T8" y="T9"/>
                  </a:cxn>
                </a:cxnLst>
                <a:rect l="T15" t="T16" r="T17" b="T18"/>
                <a:pathLst>
                  <a:path w="223" h="23">
                    <a:moveTo>
                      <a:pt x="0" y="23"/>
                    </a:moveTo>
                    <a:lnTo>
                      <a:pt x="27" y="0"/>
                    </a:lnTo>
                    <a:lnTo>
                      <a:pt x="196" y="0"/>
                    </a:lnTo>
                    <a:lnTo>
                      <a:pt x="223" y="23"/>
                    </a:lnTo>
                    <a:lnTo>
                      <a:pt x="0" y="23"/>
                    </a:lnTo>
                    <a:close/>
                  </a:path>
                </a:pathLst>
              </a:custGeom>
              <a:solidFill>
                <a:srgbClr val="C9C9B6"/>
              </a:solidFill>
              <a:ln w="9525">
                <a:noFill/>
                <a:round/>
              </a:ln>
            </p:spPr>
            <p:txBody>
              <a:bodyPr/>
              <a:lstStyle/>
              <a:p>
                <a:endParaRPr lang="zh-CN" altLang="en-US"/>
              </a:p>
            </p:txBody>
          </p:sp>
          <p:sp>
            <p:nvSpPr>
              <p:cNvPr id="71846" name="Rectangle 402"/>
              <p:cNvSpPr>
                <a:spLocks noChangeArrowheads="1"/>
              </p:cNvSpPr>
              <p:nvPr/>
            </p:nvSpPr>
            <p:spPr bwMode="auto">
              <a:xfrm>
                <a:off x="2924" y="616"/>
                <a:ext cx="223" cy="175"/>
              </a:xfrm>
              <a:prstGeom prst="rect">
                <a:avLst/>
              </a:prstGeom>
              <a:solidFill>
                <a:srgbClr val="B7B79D"/>
              </a:solidFill>
              <a:ln w="9525">
                <a:noFill/>
                <a:miter lim="800000"/>
              </a:ln>
            </p:spPr>
            <p:txBody>
              <a:bodyPr/>
              <a:lstStyle/>
              <a:p>
                <a:endParaRPr lang="zh-CN" altLang="en-US"/>
              </a:p>
            </p:txBody>
          </p:sp>
          <p:sp>
            <p:nvSpPr>
              <p:cNvPr id="71847" name="Rectangle 403"/>
              <p:cNvSpPr>
                <a:spLocks noChangeArrowheads="1"/>
              </p:cNvSpPr>
              <p:nvPr/>
            </p:nvSpPr>
            <p:spPr bwMode="auto">
              <a:xfrm>
                <a:off x="2879" y="804"/>
                <a:ext cx="314" cy="78"/>
              </a:xfrm>
              <a:prstGeom prst="rect">
                <a:avLst/>
              </a:prstGeom>
              <a:solidFill>
                <a:srgbClr val="B7B79D"/>
              </a:solidFill>
              <a:ln w="9525">
                <a:noFill/>
                <a:miter lim="800000"/>
              </a:ln>
            </p:spPr>
            <p:txBody>
              <a:bodyPr/>
              <a:lstStyle/>
              <a:p>
                <a:endParaRPr lang="zh-CN" altLang="en-US"/>
              </a:p>
            </p:txBody>
          </p:sp>
          <p:sp>
            <p:nvSpPr>
              <p:cNvPr id="71848" name="Rectangle 404"/>
              <p:cNvSpPr>
                <a:spLocks noChangeArrowheads="1"/>
              </p:cNvSpPr>
              <p:nvPr/>
            </p:nvSpPr>
            <p:spPr bwMode="auto">
              <a:xfrm>
                <a:off x="2945" y="637"/>
                <a:ext cx="182" cy="135"/>
              </a:xfrm>
              <a:prstGeom prst="rect">
                <a:avLst/>
              </a:prstGeom>
              <a:solidFill>
                <a:srgbClr val="FFFFFF"/>
              </a:solidFill>
              <a:ln w="9525">
                <a:noFill/>
                <a:miter lim="800000"/>
              </a:ln>
            </p:spPr>
            <p:txBody>
              <a:bodyPr/>
              <a:lstStyle/>
              <a:p>
                <a:endParaRPr lang="zh-CN" altLang="en-US"/>
              </a:p>
            </p:txBody>
          </p:sp>
          <p:sp>
            <p:nvSpPr>
              <p:cNvPr id="71849" name="Line 405"/>
              <p:cNvSpPr>
                <a:spLocks noChangeShapeType="1"/>
              </p:cNvSpPr>
              <p:nvPr/>
            </p:nvSpPr>
            <p:spPr bwMode="auto">
              <a:xfrm flipH="1">
                <a:off x="3094" y="834"/>
                <a:ext cx="74" cy="1"/>
              </a:xfrm>
              <a:prstGeom prst="line">
                <a:avLst/>
              </a:prstGeom>
              <a:noFill/>
              <a:ln w="9525">
                <a:solidFill>
                  <a:srgbClr val="000000"/>
                </a:solidFill>
                <a:round/>
              </a:ln>
            </p:spPr>
            <p:txBody>
              <a:bodyPr/>
              <a:lstStyle/>
              <a:p>
                <a:endParaRPr lang="zh-CN" altLang="en-US"/>
              </a:p>
            </p:txBody>
          </p:sp>
          <p:grpSp>
            <p:nvGrpSpPr>
              <p:cNvPr id="71850" name="Group 406"/>
              <p:cNvGrpSpPr/>
              <p:nvPr/>
            </p:nvGrpSpPr>
            <p:grpSpPr bwMode="auto">
              <a:xfrm>
                <a:off x="2868" y="888"/>
                <a:ext cx="335" cy="51"/>
                <a:chOff x="2868" y="888"/>
                <a:chExt cx="335" cy="51"/>
              </a:xfrm>
            </p:grpSpPr>
            <p:sp>
              <p:nvSpPr>
                <p:cNvPr id="71851" name="Freeform 407"/>
                <p:cNvSpPr/>
                <p:nvPr/>
              </p:nvSpPr>
              <p:spPr bwMode="auto">
                <a:xfrm>
                  <a:off x="2868" y="888"/>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 name="T10" fmla="*/ 0 60000 65536"/>
                    <a:gd name="T11" fmla="*/ 0 60000 65536"/>
                    <a:gd name="T12" fmla="*/ 0 60000 65536"/>
                    <a:gd name="T13" fmla="*/ 0 60000 65536"/>
                    <a:gd name="T14" fmla="*/ 0 60000 65536"/>
                    <a:gd name="T15" fmla="*/ 0 w 335"/>
                    <a:gd name="T16" fmla="*/ 0 h 38"/>
                    <a:gd name="T17" fmla="*/ 335 w 335"/>
                    <a:gd name="T18" fmla="*/ 38 h 38"/>
                  </a:gdLst>
                  <a:ahLst/>
                  <a:cxnLst>
                    <a:cxn ang="T10">
                      <a:pos x="T0" y="T1"/>
                    </a:cxn>
                    <a:cxn ang="T11">
                      <a:pos x="T2" y="T3"/>
                    </a:cxn>
                    <a:cxn ang="T12">
                      <a:pos x="T4" y="T5"/>
                    </a:cxn>
                    <a:cxn ang="T13">
                      <a:pos x="T6" y="T7"/>
                    </a:cxn>
                    <a:cxn ang="T14">
                      <a:pos x="T8" y="T9"/>
                    </a:cxn>
                  </a:cxnLst>
                  <a:rect l="T15" t="T16" r="T17" b="T18"/>
                  <a:pathLst>
                    <a:path w="335" h="38">
                      <a:moveTo>
                        <a:pt x="0" y="38"/>
                      </a:moveTo>
                      <a:lnTo>
                        <a:pt x="40" y="0"/>
                      </a:lnTo>
                      <a:lnTo>
                        <a:pt x="296" y="0"/>
                      </a:lnTo>
                      <a:lnTo>
                        <a:pt x="335" y="38"/>
                      </a:lnTo>
                      <a:lnTo>
                        <a:pt x="0" y="38"/>
                      </a:lnTo>
                      <a:close/>
                    </a:path>
                  </a:pathLst>
                </a:custGeom>
                <a:solidFill>
                  <a:srgbClr val="C9C9B6"/>
                </a:solidFill>
                <a:ln w="9525">
                  <a:noFill/>
                  <a:round/>
                </a:ln>
              </p:spPr>
              <p:txBody>
                <a:bodyPr/>
                <a:lstStyle/>
                <a:p>
                  <a:endParaRPr lang="zh-CN" altLang="en-US"/>
                </a:p>
              </p:txBody>
            </p:sp>
            <p:sp>
              <p:nvSpPr>
                <p:cNvPr id="71852" name="Freeform 408"/>
                <p:cNvSpPr/>
                <p:nvPr/>
              </p:nvSpPr>
              <p:spPr bwMode="auto">
                <a:xfrm>
                  <a:off x="2868" y="888"/>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 name="T10" fmla="*/ 0 60000 65536"/>
                    <a:gd name="T11" fmla="*/ 0 60000 65536"/>
                    <a:gd name="T12" fmla="*/ 0 60000 65536"/>
                    <a:gd name="T13" fmla="*/ 0 60000 65536"/>
                    <a:gd name="T14" fmla="*/ 0 60000 65536"/>
                    <a:gd name="T15" fmla="*/ 0 w 335"/>
                    <a:gd name="T16" fmla="*/ 0 h 38"/>
                    <a:gd name="T17" fmla="*/ 335 w 335"/>
                    <a:gd name="T18" fmla="*/ 38 h 38"/>
                  </a:gdLst>
                  <a:ahLst/>
                  <a:cxnLst>
                    <a:cxn ang="T10">
                      <a:pos x="T0" y="T1"/>
                    </a:cxn>
                    <a:cxn ang="T11">
                      <a:pos x="T2" y="T3"/>
                    </a:cxn>
                    <a:cxn ang="T12">
                      <a:pos x="T4" y="T5"/>
                    </a:cxn>
                    <a:cxn ang="T13">
                      <a:pos x="T6" y="T7"/>
                    </a:cxn>
                    <a:cxn ang="T14">
                      <a:pos x="T8" y="T9"/>
                    </a:cxn>
                  </a:cxnLst>
                  <a:rect l="T15" t="T16" r="T17" b="T18"/>
                  <a:pathLst>
                    <a:path w="335" h="38">
                      <a:moveTo>
                        <a:pt x="0" y="38"/>
                      </a:moveTo>
                      <a:lnTo>
                        <a:pt x="40" y="0"/>
                      </a:lnTo>
                      <a:lnTo>
                        <a:pt x="296" y="0"/>
                      </a:lnTo>
                      <a:lnTo>
                        <a:pt x="335" y="38"/>
                      </a:lnTo>
                      <a:lnTo>
                        <a:pt x="0" y="38"/>
                      </a:lnTo>
                      <a:close/>
                    </a:path>
                  </a:pathLst>
                </a:custGeom>
                <a:solidFill>
                  <a:srgbClr val="C9C9B6"/>
                </a:solidFill>
                <a:ln w="9525">
                  <a:noFill/>
                  <a:round/>
                </a:ln>
              </p:spPr>
              <p:txBody>
                <a:bodyPr/>
                <a:lstStyle/>
                <a:p>
                  <a:endParaRPr lang="zh-CN" altLang="en-US"/>
                </a:p>
              </p:txBody>
            </p:sp>
            <p:sp>
              <p:nvSpPr>
                <p:cNvPr id="71853" name="Rectangle 409"/>
                <p:cNvSpPr>
                  <a:spLocks noChangeArrowheads="1"/>
                </p:cNvSpPr>
                <p:nvPr/>
              </p:nvSpPr>
              <p:spPr bwMode="auto">
                <a:xfrm>
                  <a:off x="2870" y="924"/>
                  <a:ext cx="331" cy="15"/>
                </a:xfrm>
                <a:prstGeom prst="rect">
                  <a:avLst/>
                </a:prstGeom>
                <a:solidFill>
                  <a:srgbClr val="BAB79D"/>
                </a:solidFill>
                <a:ln w="9525">
                  <a:noFill/>
                  <a:miter lim="800000"/>
                </a:ln>
              </p:spPr>
              <p:txBody>
                <a:bodyPr/>
                <a:lstStyle/>
                <a:p>
                  <a:endParaRPr lang="zh-CN" altLang="en-US"/>
                </a:p>
              </p:txBody>
            </p:sp>
          </p:grpSp>
        </p:grpSp>
      </p:grpSp>
      <p:sp>
        <p:nvSpPr>
          <p:cNvPr id="71807" name="Oval 410"/>
          <p:cNvSpPr>
            <a:spLocks noChangeArrowheads="1"/>
          </p:cNvSpPr>
          <p:nvPr/>
        </p:nvSpPr>
        <p:spPr bwMode="auto">
          <a:xfrm>
            <a:off x="6423025" y="1744663"/>
            <a:ext cx="93663" cy="92075"/>
          </a:xfrm>
          <a:prstGeom prst="ellipse">
            <a:avLst/>
          </a:prstGeom>
          <a:solidFill>
            <a:srgbClr val="FFFFFF"/>
          </a:solidFill>
          <a:ln w="30163">
            <a:solidFill>
              <a:srgbClr val="000000"/>
            </a:solidFill>
            <a:round/>
          </a:ln>
        </p:spPr>
        <p:txBody>
          <a:bodyPr/>
          <a:lstStyle/>
          <a:p>
            <a:endParaRPr lang="zh-CN" altLang="en-US"/>
          </a:p>
        </p:txBody>
      </p:sp>
      <p:grpSp>
        <p:nvGrpSpPr>
          <p:cNvPr id="71808" name="Group 411"/>
          <p:cNvGrpSpPr/>
          <p:nvPr/>
        </p:nvGrpSpPr>
        <p:grpSpPr bwMode="auto">
          <a:xfrm>
            <a:off x="6207125" y="898525"/>
            <a:ext cx="506413" cy="514350"/>
            <a:chOff x="3915" y="593"/>
            <a:chExt cx="343" cy="352"/>
          </a:xfrm>
        </p:grpSpPr>
        <p:grpSp>
          <p:nvGrpSpPr>
            <p:cNvPr id="71814" name="Group 412"/>
            <p:cNvGrpSpPr/>
            <p:nvPr/>
          </p:nvGrpSpPr>
          <p:grpSpPr bwMode="auto">
            <a:xfrm>
              <a:off x="3924" y="599"/>
              <a:ext cx="334" cy="346"/>
              <a:chOff x="3924" y="599"/>
              <a:chExt cx="334" cy="346"/>
            </a:xfrm>
          </p:grpSpPr>
          <p:sp>
            <p:nvSpPr>
              <p:cNvPr id="71828" name="Freeform 413"/>
              <p:cNvSpPr/>
              <p:nvPr/>
            </p:nvSpPr>
            <p:spPr bwMode="auto">
              <a:xfrm>
                <a:off x="3932" y="779"/>
                <a:ext cx="316" cy="33"/>
              </a:xfrm>
              <a:custGeom>
                <a:avLst/>
                <a:gdLst>
                  <a:gd name="T0" fmla="*/ 0 w 316"/>
                  <a:gd name="T1" fmla="*/ 33 h 33"/>
                  <a:gd name="T2" fmla="*/ 37 w 316"/>
                  <a:gd name="T3" fmla="*/ 0 h 33"/>
                  <a:gd name="T4" fmla="*/ 279 w 316"/>
                  <a:gd name="T5" fmla="*/ 0 h 33"/>
                  <a:gd name="T6" fmla="*/ 316 w 316"/>
                  <a:gd name="T7" fmla="*/ 33 h 33"/>
                  <a:gd name="T8" fmla="*/ 0 w 316"/>
                  <a:gd name="T9" fmla="*/ 33 h 33"/>
                  <a:gd name="T10" fmla="*/ 0 60000 65536"/>
                  <a:gd name="T11" fmla="*/ 0 60000 65536"/>
                  <a:gd name="T12" fmla="*/ 0 60000 65536"/>
                  <a:gd name="T13" fmla="*/ 0 60000 65536"/>
                  <a:gd name="T14" fmla="*/ 0 60000 65536"/>
                  <a:gd name="T15" fmla="*/ 0 w 316"/>
                  <a:gd name="T16" fmla="*/ 0 h 33"/>
                  <a:gd name="T17" fmla="*/ 316 w 316"/>
                  <a:gd name="T18" fmla="*/ 33 h 33"/>
                </a:gdLst>
                <a:ahLst/>
                <a:cxnLst>
                  <a:cxn ang="T10">
                    <a:pos x="T0" y="T1"/>
                  </a:cxn>
                  <a:cxn ang="T11">
                    <a:pos x="T2" y="T3"/>
                  </a:cxn>
                  <a:cxn ang="T12">
                    <a:pos x="T4" y="T5"/>
                  </a:cxn>
                  <a:cxn ang="T13">
                    <a:pos x="T6" y="T7"/>
                  </a:cxn>
                  <a:cxn ang="T14">
                    <a:pos x="T8" y="T9"/>
                  </a:cxn>
                </a:cxnLst>
                <a:rect l="T15" t="T16" r="T17" b="T18"/>
                <a:pathLst>
                  <a:path w="316" h="33">
                    <a:moveTo>
                      <a:pt x="0" y="33"/>
                    </a:moveTo>
                    <a:lnTo>
                      <a:pt x="37" y="0"/>
                    </a:lnTo>
                    <a:lnTo>
                      <a:pt x="279" y="0"/>
                    </a:lnTo>
                    <a:lnTo>
                      <a:pt x="316" y="33"/>
                    </a:lnTo>
                    <a:lnTo>
                      <a:pt x="0" y="33"/>
                    </a:lnTo>
                    <a:close/>
                  </a:path>
                </a:pathLst>
              </a:custGeom>
              <a:solidFill>
                <a:srgbClr val="000000"/>
              </a:solidFill>
              <a:ln w="9525">
                <a:noFill/>
                <a:round/>
              </a:ln>
            </p:spPr>
            <p:txBody>
              <a:bodyPr/>
              <a:lstStyle/>
              <a:p>
                <a:endParaRPr lang="zh-CN" altLang="en-US"/>
              </a:p>
            </p:txBody>
          </p:sp>
          <p:sp>
            <p:nvSpPr>
              <p:cNvPr id="71829" name="Freeform 414"/>
              <p:cNvSpPr/>
              <p:nvPr/>
            </p:nvSpPr>
            <p:spPr bwMode="auto">
              <a:xfrm>
                <a:off x="3932" y="779"/>
                <a:ext cx="316" cy="33"/>
              </a:xfrm>
              <a:custGeom>
                <a:avLst/>
                <a:gdLst>
                  <a:gd name="T0" fmla="*/ 0 w 316"/>
                  <a:gd name="T1" fmla="*/ 33 h 33"/>
                  <a:gd name="T2" fmla="*/ 37 w 316"/>
                  <a:gd name="T3" fmla="*/ 0 h 33"/>
                  <a:gd name="T4" fmla="*/ 279 w 316"/>
                  <a:gd name="T5" fmla="*/ 0 h 33"/>
                  <a:gd name="T6" fmla="*/ 316 w 316"/>
                  <a:gd name="T7" fmla="*/ 33 h 33"/>
                  <a:gd name="T8" fmla="*/ 0 w 316"/>
                  <a:gd name="T9" fmla="*/ 33 h 33"/>
                  <a:gd name="T10" fmla="*/ 0 60000 65536"/>
                  <a:gd name="T11" fmla="*/ 0 60000 65536"/>
                  <a:gd name="T12" fmla="*/ 0 60000 65536"/>
                  <a:gd name="T13" fmla="*/ 0 60000 65536"/>
                  <a:gd name="T14" fmla="*/ 0 60000 65536"/>
                  <a:gd name="T15" fmla="*/ 0 w 316"/>
                  <a:gd name="T16" fmla="*/ 0 h 33"/>
                  <a:gd name="T17" fmla="*/ 316 w 316"/>
                  <a:gd name="T18" fmla="*/ 33 h 33"/>
                </a:gdLst>
                <a:ahLst/>
                <a:cxnLst>
                  <a:cxn ang="T10">
                    <a:pos x="T0" y="T1"/>
                  </a:cxn>
                  <a:cxn ang="T11">
                    <a:pos x="T2" y="T3"/>
                  </a:cxn>
                  <a:cxn ang="T12">
                    <a:pos x="T4" y="T5"/>
                  </a:cxn>
                  <a:cxn ang="T13">
                    <a:pos x="T6" y="T7"/>
                  </a:cxn>
                  <a:cxn ang="T14">
                    <a:pos x="T8" y="T9"/>
                  </a:cxn>
                </a:cxnLst>
                <a:rect l="T15" t="T16" r="T17" b="T18"/>
                <a:pathLst>
                  <a:path w="316" h="33">
                    <a:moveTo>
                      <a:pt x="0" y="33"/>
                    </a:moveTo>
                    <a:lnTo>
                      <a:pt x="37" y="0"/>
                    </a:lnTo>
                    <a:lnTo>
                      <a:pt x="279" y="0"/>
                    </a:lnTo>
                    <a:lnTo>
                      <a:pt x="316" y="33"/>
                    </a:lnTo>
                    <a:lnTo>
                      <a:pt x="0" y="33"/>
                    </a:lnTo>
                    <a:close/>
                  </a:path>
                </a:pathLst>
              </a:custGeom>
              <a:solidFill>
                <a:srgbClr val="000000"/>
              </a:solidFill>
              <a:ln w="9525">
                <a:noFill/>
                <a:round/>
              </a:ln>
            </p:spPr>
            <p:txBody>
              <a:bodyPr/>
              <a:lstStyle/>
              <a:p>
                <a:endParaRPr lang="zh-CN" altLang="en-US"/>
              </a:p>
            </p:txBody>
          </p:sp>
          <p:sp>
            <p:nvSpPr>
              <p:cNvPr id="71830" name="Freeform 415"/>
              <p:cNvSpPr/>
              <p:nvPr/>
            </p:nvSpPr>
            <p:spPr bwMode="auto">
              <a:xfrm>
                <a:off x="3979" y="599"/>
                <a:ext cx="223" cy="23"/>
              </a:xfrm>
              <a:custGeom>
                <a:avLst/>
                <a:gdLst>
                  <a:gd name="T0" fmla="*/ 0 w 223"/>
                  <a:gd name="T1" fmla="*/ 23 h 23"/>
                  <a:gd name="T2" fmla="*/ 27 w 223"/>
                  <a:gd name="T3" fmla="*/ 0 h 23"/>
                  <a:gd name="T4" fmla="*/ 197 w 223"/>
                  <a:gd name="T5" fmla="*/ 0 h 23"/>
                  <a:gd name="T6" fmla="*/ 223 w 223"/>
                  <a:gd name="T7" fmla="*/ 23 h 23"/>
                  <a:gd name="T8" fmla="*/ 0 w 223"/>
                  <a:gd name="T9" fmla="*/ 23 h 23"/>
                  <a:gd name="T10" fmla="*/ 0 60000 65536"/>
                  <a:gd name="T11" fmla="*/ 0 60000 65536"/>
                  <a:gd name="T12" fmla="*/ 0 60000 65536"/>
                  <a:gd name="T13" fmla="*/ 0 60000 65536"/>
                  <a:gd name="T14" fmla="*/ 0 60000 65536"/>
                  <a:gd name="T15" fmla="*/ 0 w 223"/>
                  <a:gd name="T16" fmla="*/ 0 h 23"/>
                  <a:gd name="T17" fmla="*/ 223 w 223"/>
                  <a:gd name="T18" fmla="*/ 23 h 23"/>
                </a:gdLst>
                <a:ahLst/>
                <a:cxnLst>
                  <a:cxn ang="T10">
                    <a:pos x="T0" y="T1"/>
                  </a:cxn>
                  <a:cxn ang="T11">
                    <a:pos x="T2" y="T3"/>
                  </a:cxn>
                  <a:cxn ang="T12">
                    <a:pos x="T4" y="T5"/>
                  </a:cxn>
                  <a:cxn ang="T13">
                    <a:pos x="T6" y="T7"/>
                  </a:cxn>
                  <a:cxn ang="T14">
                    <a:pos x="T8" y="T9"/>
                  </a:cxn>
                </a:cxnLst>
                <a:rect l="T15" t="T16" r="T17" b="T18"/>
                <a:pathLst>
                  <a:path w="223" h="23">
                    <a:moveTo>
                      <a:pt x="0" y="23"/>
                    </a:moveTo>
                    <a:lnTo>
                      <a:pt x="27" y="0"/>
                    </a:lnTo>
                    <a:lnTo>
                      <a:pt x="197" y="0"/>
                    </a:lnTo>
                    <a:lnTo>
                      <a:pt x="223" y="23"/>
                    </a:lnTo>
                    <a:lnTo>
                      <a:pt x="0" y="23"/>
                    </a:lnTo>
                    <a:close/>
                  </a:path>
                </a:pathLst>
              </a:custGeom>
              <a:solidFill>
                <a:srgbClr val="000000"/>
              </a:solidFill>
              <a:ln w="9525">
                <a:noFill/>
                <a:round/>
              </a:ln>
            </p:spPr>
            <p:txBody>
              <a:bodyPr/>
              <a:lstStyle/>
              <a:p>
                <a:endParaRPr lang="zh-CN" altLang="en-US"/>
              </a:p>
            </p:txBody>
          </p:sp>
          <p:sp>
            <p:nvSpPr>
              <p:cNvPr id="71831" name="Freeform 416"/>
              <p:cNvSpPr/>
              <p:nvPr/>
            </p:nvSpPr>
            <p:spPr bwMode="auto">
              <a:xfrm>
                <a:off x="3979" y="599"/>
                <a:ext cx="223" cy="23"/>
              </a:xfrm>
              <a:custGeom>
                <a:avLst/>
                <a:gdLst>
                  <a:gd name="T0" fmla="*/ 0 w 223"/>
                  <a:gd name="T1" fmla="*/ 23 h 23"/>
                  <a:gd name="T2" fmla="*/ 27 w 223"/>
                  <a:gd name="T3" fmla="*/ 0 h 23"/>
                  <a:gd name="T4" fmla="*/ 197 w 223"/>
                  <a:gd name="T5" fmla="*/ 0 h 23"/>
                  <a:gd name="T6" fmla="*/ 223 w 223"/>
                  <a:gd name="T7" fmla="*/ 23 h 23"/>
                  <a:gd name="T8" fmla="*/ 0 w 223"/>
                  <a:gd name="T9" fmla="*/ 23 h 23"/>
                  <a:gd name="T10" fmla="*/ 0 60000 65536"/>
                  <a:gd name="T11" fmla="*/ 0 60000 65536"/>
                  <a:gd name="T12" fmla="*/ 0 60000 65536"/>
                  <a:gd name="T13" fmla="*/ 0 60000 65536"/>
                  <a:gd name="T14" fmla="*/ 0 60000 65536"/>
                  <a:gd name="T15" fmla="*/ 0 w 223"/>
                  <a:gd name="T16" fmla="*/ 0 h 23"/>
                  <a:gd name="T17" fmla="*/ 223 w 223"/>
                  <a:gd name="T18" fmla="*/ 23 h 23"/>
                </a:gdLst>
                <a:ahLst/>
                <a:cxnLst>
                  <a:cxn ang="T10">
                    <a:pos x="T0" y="T1"/>
                  </a:cxn>
                  <a:cxn ang="T11">
                    <a:pos x="T2" y="T3"/>
                  </a:cxn>
                  <a:cxn ang="T12">
                    <a:pos x="T4" y="T5"/>
                  </a:cxn>
                  <a:cxn ang="T13">
                    <a:pos x="T6" y="T7"/>
                  </a:cxn>
                  <a:cxn ang="T14">
                    <a:pos x="T8" y="T9"/>
                  </a:cxn>
                </a:cxnLst>
                <a:rect l="T15" t="T16" r="T17" b="T18"/>
                <a:pathLst>
                  <a:path w="223" h="23">
                    <a:moveTo>
                      <a:pt x="0" y="23"/>
                    </a:moveTo>
                    <a:lnTo>
                      <a:pt x="27" y="0"/>
                    </a:lnTo>
                    <a:lnTo>
                      <a:pt x="197" y="0"/>
                    </a:lnTo>
                    <a:lnTo>
                      <a:pt x="223" y="23"/>
                    </a:lnTo>
                    <a:lnTo>
                      <a:pt x="0" y="23"/>
                    </a:lnTo>
                    <a:close/>
                  </a:path>
                </a:pathLst>
              </a:custGeom>
              <a:solidFill>
                <a:srgbClr val="000000"/>
              </a:solidFill>
              <a:ln w="9525">
                <a:noFill/>
                <a:round/>
              </a:ln>
            </p:spPr>
            <p:txBody>
              <a:bodyPr/>
              <a:lstStyle/>
              <a:p>
                <a:endParaRPr lang="zh-CN" altLang="en-US"/>
              </a:p>
            </p:txBody>
          </p:sp>
          <p:sp>
            <p:nvSpPr>
              <p:cNvPr id="71832" name="Rectangle 417"/>
              <p:cNvSpPr>
                <a:spLocks noChangeArrowheads="1"/>
              </p:cNvSpPr>
              <p:nvPr/>
            </p:nvSpPr>
            <p:spPr bwMode="auto">
              <a:xfrm>
                <a:off x="3979" y="622"/>
                <a:ext cx="223" cy="176"/>
              </a:xfrm>
              <a:prstGeom prst="rect">
                <a:avLst/>
              </a:prstGeom>
              <a:solidFill>
                <a:srgbClr val="000000"/>
              </a:solidFill>
              <a:ln w="9525">
                <a:noFill/>
                <a:miter lim="800000"/>
              </a:ln>
            </p:spPr>
            <p:txBody>
              <a:bodyPr/>
              <a:lstStyle/>
              <a:p>
                <a:endParaRPr lang="zh-CN" altLang="en-US"/>
              </a:p>
            </p:txBody>
          </p:sp>
          <p:sp>
            <p:nvSpPr>
              <p:cNvPr id="71833" name="Rectangle 418"/>
              <p:cNvSpPr>
                <a:spLocks noChangeArrowheads="1"/>
              </p:cNvSpPr>
              <p:nvPr/>
            </p:nvSpPr>
            <p:spPr bwMode="auto">
              <a:xfrm>
                <a:off x="3934" y="810"/>
                <a:ext cx="314" cy="78"/>
              </a:xfrm>
              <a:prstGeom prst="rect">
                <a:avLst/>
              </a:prstGeom>
              <a:solidFill>
                <a:srgbClr val="000000"/>
              </a:solidFill>
              <a:ln w="9525">
                <a:noFill/>
                <a:miter lim="800000"/>
              </a:ln>
            </p:spPr>
            <p:txBody>
              <a:bodyPr/>
              <a:lstStyle/>
              <a:p>
                <a:endParaRPr lang="zh-CN" altLang="en-US"/>
              </a:p>
            </p:txBody>
          </p:sp>
          <p:sp>
            <p:nvSpPr>
              <p:cNvPr id="71834" name="Rectangle 419"/>
              <p:cNvSpPr>
                <a:spLocks noChangeArrowheads="1"/>
              </p:cNvSpPr>
              <p:nvPr/>
            </p:nvSpPr>
            <p:spPr bwMode="auto">
              <a:xfrm>
                <a:off x="4000" y="644"/>
                <a:ext cx="182" cy="135"/>
              </a:xfrm>
              <a:prstGeom prst="rect">
                <a:avLst/>
              </a:prstGeom>
              <a:solidFill>
                <a:srgbClr val="000000"/>
              </a:solidFill>
              <a:ln w="9525">
                <a:noFill/>
                <a:miter lim="800000"/>
              </a:ln>
            </p:spPr>
            <p:txBody>
              <a:bodyPr/>
              <a:lstStyle/>
              <a:p>
                <a:endParaRPr lang="zh-CN" altLang="en-US"/>
              </a:p>
            </p:txBody>
          </p:sp>
          <p:sp>
            <p:nvSpPr>
              <p:cNvPr id="71835" name="Line 420"/>
              <p:cNvSpPr>
                <a:spLocks noChangeShapeType="1"/>
              </p:cNvSpPr>
              <p:nvPr/>
            </p:nvSpPr>
            <p:spPr bwMode="auto">
              <a:xfrm flipH="1">
                <a:off x="4149" y="840"/>
                <a:ext cx="74" cy="1"/>
              </a:xfrm>
              <a:prstGeom prst="line">
                <a:avLst/>
              </a:prstGeom>
              <a:noFill/>
              <a:ln w="9525">
                <a:solidFill>
                  <a:srgbClr val="000000"/>
                </a:solidFill>
                <a:round/>
              </a:ln>
            </p:spPr>
            <p:txBody>
              <a:bodyPr/>
              <a:lstStyle/>
              <a:p>
                <a:endParaRPr lang="zh-CN" altLang="en-US"/>
              </a:p>
            </p:txBody>
          </p:sp>
          <p:grpSp>
            <p:nvGrpSpPr>
              <p:cNvPr id="71836" name="Group 421"/>
              <p:cNvGrpSpPr/>
              <p:nvPr/>
            </p:nvGrpSpPr>
            <p:grpSpPr bwMode="auto">
              <a:xfrm>
                <a:off x="3924" y="895"/>
                <a:ext cx="334" cy="50"/>
                <a:chOff x="3924" y="895"/>
                <a:chExt cx="334" cy="50"/>
              </a:xfrm>
            </p:grpSpPr>
            <p:sp>
              <p:nvSpPr>
                <p:cNvPr id="71837" name="Freeform 422"/>
                <p:cNvSpPr/>
                <p:nvPr/>
              </p:nvSpPr>
              <p:spPr bwMode="auto">
                <a:xfrm>
                  <a:off x="3924" y="895"/>
                  <a:ext cx="334" cy="38"/>
                </a:xfrm>
                <a:custGeom>
                  <a:avLst/>
                  <a:gdLst>
                    <a:gd name="T0" fmla="*/ 0 w 334"/>
                    <a:gd name="T1" fmla="*/ 38 h 38"/>
                    <a:gd name="T2" fmla="*/ 39 w 334"/>
                    <a:gd name="T3" fmla="*/ 0 h 38"/>
                    <a:gd name="T4" fmla="*/ 295 w 334"/>
                    <a:gd name="T5" fmla="*/ 0 h 38"/>
                    <a:gd name="T6" fmla="*/ 334 w 334"/>
                    <a:gd name="T7" fmla="*/ 38 h 38"/>
                    <a:gd name="T8" fmla="*/ 0 w 334"/>
                    <a:gd name="T9" fmla="*/ 38 h 38"/>
                    <a:gd name="T10" fmla="*/ 0 60000 65536"/>
                    <a:gd name="T11" fmla="*/ 0 60000 65536"/>
                    <a:gd name="T12" fmla="*/ 0 60000 65536"/>
                    <a:gd name="T13" fmla="*/ 0 60000 65536"/>
                    <a:gd name="T14" fmla="*/ 0 60000 65536"/>
                    <a:gd name="T15" fmla="*/ 0 w 334"/>
                    <a:gd name="T16" fmla="*/ 0 h 38"/>
                    <a:gd name="T17" fmla="*/ 334 w 334"/>
                    <a:gd name="T18" fmla="*/ 38 h 38"/>
                  </a:gdLst>
                  <a:ahLst/>
                  <a:cxnLst>
                    <a:cxn ang="T10">
                      <a:pos x="T0" y="T1"/>
                    </a:cxn>
                    <a:cxn ang="T11">
                      <a:pos x="T2" y="T3"/>
                    </a:cxn>
                    <a:cxn ang="T12">
                      <a:pos x="T4" y="T5"/>
                    </a:cxn>
                    <a:cxn ang="T13">
                      <a:pos x="T6" y="T7"/>
                    </a:cxn>
                    <a:cxn ang="T14">
                      <a:pos x="T8" y="T9"/>
                    </a:cxn>
                  </a:cxnLst>
                  <a:rect l="T15" t="T16" r="T17" b="T18"/>
                  <a:pathLst>
                    <a:path w="334" h="38">
                      <a:moveTo>
                        <a:pt x="0" y="38"/>
                      </a:moveTo>
                      <a:lnTo>
                        <a:pt x="39" y="0"/>
                      </a:lnTo>
                      <a:lnTo>
                        <a:pt x="295" y="0"/>
                      </a:lnTo>
                      <a:lnTo>
                        <a:pt x="334" y="38"/>
                      </a:lnTo>
                      <a:lnTo>
                        <a:pt x="0" y="38"/>
                      </a:lnTo>
                      <a:close/>
                    </a:path>
                  </a:pathLst>
                </a:custGeom>
                <a:solidFill>
                  <a:srgbClr val="000000"/>
                </a:solidFill>
                <a:ln w="9525">
                  <a:noFill/>
                  <a:round/>
                </a:ln>
              </p:spPr>
              <p:txBody>
                <a:bodyPr/>
                <a:lstStyle/>
                <a:p>
                  <a:endParaRPr lang="zh-CN" altLang="en-US"/>
                </a:p>
              </p:txBody>
            </p:sp>
            <p:sp>
              <p:nvSpPr>
                <p:cNvPr id="71838" name="Freeform 423"/>
                <p:cNvSpPr/>
                <p:nvPr/>
              </p:nvSpPr>
              <p:spPr bwMode="auto">
                <a:xfrm>
                  <a:off x="3924" y="895"/>
                  <a:ext cx="334" cy="38"/>
                </a:xfrm>
                <a:custGeom>
                  <a:avLst/>
                  <a:gdLst>
                    <a:gd name="T0" fmla="*/ 0 w 334"/>
                    <a:gd name="T1" fmla="*/ 38 h 38"/>
                    <a:gd name="T2" fmla="*/ 39 w 334"/>
                    <a:gd name="T3" fmla="*/ 0 h 38"/>
                    <a:gd name="T4" fmla="*/ 295 w 334"/>
                    <a:gd name="T5" fmla="*/ 0 h 38"/>
                    <a:gd name="T6" fmla="*/ 334 w 334"/>
                    <a:gd name="T7" fmla="*/ 38 h 38"/>
                    <a:gd name="T8" fmla="*/ 0 w 334"/>
                    <a:gd name="T9" fmla="*/ 38 h 38"/>
                    <a:gd name="T10" fmla="*/ 0 60000 65536"/>
                    <a:gd name="T11" fmla="*/ 0 60000 65536"/>
                    <a:gd name="T12" fmla="*/ 0 60000 65536"/>
                    <a:gd name="T13" fmla="*/ 0 60000 65536"/>
                    <a:gd name="T14" fmla="*/ 0 60000 65536"/>
                    <a:gd name="T15" fmla="*/ 0 w 334"/>
                    <a:gd name="T16" fmla="*/ 0 h 38"/>
                    <a:gd name="T17" fmla="*/ 334 w 334"/>
                    <a:gd name="T18" fmla="*/ 38 h 38"/>
                  </a:gdLst>
                  <a:ahLst/>
                  <a:cxnLst>
                    <a:cxn ang="T10">
                      <a:pos x="T0" y="T1"/>
                    </a:cxn>
                    <a:cxn ang="T11">
                      <a:pos x="T2" y="T3"/>
                    </a:cxn>
                    <a:cxn ang="T12">
                      <a:pos x="T4" y="T5"/>
                    </a:cxn>
                    <a:cxn ang="T13">
                      <a:pos x="T6" y="T7"/>
                    </a:cxn>
                    <a:cxn ang="T14">
                      <a:pos x="T8" y="T9"/>
                    </a:cxn>
                  </a:cxnLst>
                  <a:rect l="T15" t="T16" r="T17" b="T18"/>
                  <a:pathLst>
                    <a:path w="334" h="38">
                      <a:moveTo>
                        <a:pt x="0" y="38"/>
                      </a:moveTo>
                      <a:lnTo>
                        <a:pt x="39" y="0"/>
                      </a:lnTo>
                      <a:lnTo>
                        <a:pt x="295" y="0"/>
                      </a:lnTo>
                      <a:lnTo>
                        <a:pt x="334" y="38"/>
                      </a:lnTo>
                      <a:lnTo>
                        <a:pt x="0" y="38"/>
                      </a:lnTo>
                      <a:close/>
                    </a:path>
                  </a:pathLst>
                </a:custGeom>
                <a:solidFill>
                  <a:srgbClr val="000000"/>
                </a:solidFill>
                <a:ln w="9525">
                  <a:noFill/>
                  <a:round/>
                </a:ln>
              </p:spPr>
              <p:txBody>
                <a:bodyPr/>
                <a:lstStyle/>
                <a:p>
                  <a:endParaRPr lang="zh-CN" altLang="en-US"/>
                </a:p>
              </p:txBody>
            </p:sp>
            <p:sp>
              <p:nvSpPr>
                <p:cNvPr id="71839" name="Rectangle 424"/>
                <p:cNvSpPr>
                  <a:spLocks noChangeArrowheads="1"/>
                </p:cNvSpPr>
                <p:nvPr/>
              </p:nvSpPr>
              <p:spPr bwMode="auto">
                <a:xfrm>
                  <a:off x="3926" y="931"/>
                  <a:ext cx="330" cy="14"/>
                </a:xfrm>
                <a:prstGeom prst="rect">
                  <a:avLst/>
                </a:prstGeom>
                <a:solidFill>
                  <a:srgbClr val="000000"/>
                </a:solidFill>
                <a:ln w="9525">
                  <a:noFill/>
                  <a:miter lim="800000"/>
                </a:ln>
              </p:spPr>
              <p:txBody>
                <a:bodyPr/>
                <a:lstStyle/>
                <a:p>
                  <a:endParaRPr lang="zh-CN" altLang="en-US"/>
                </a:p>
              </p:txBody>
            </p:sp>
          </p:grpSp>
        </p:grpSp>
        <p:grpSp>
          <p:nvGrpSpPr>
            <p:cNvPr id="71815" name="Group 425"/>
            <p:cNvGrpSpPr/>
            <p:nvPr/>
          </p:nvGrpSpPr>
          <p:grpSpPr bwMode="auto">
            <a:xfrm>
              <a:off x="3915" y="593"/>
              <a:ext cx="335" cy="346"/>
              <a:chOff x="3915" y="593"/>
              <a:chExt cx="335" cy="346"/>
            </a:xfrm>
          </p:grpSpPr>
          <p:sp>
            <p:nvSpPr>
              <p:cNvPr id="71816" name="Freeform 426"/>
              <p:cNvSpPr/>
              <p:nvPr/>
            </p:nvSpPr>
            <p:spPr bwMode="auto">
              <a:xfrm>
                <a:off x="3924" y="772"/>
                <a:ext cx="316" cy="34"/>
              </a:xfrm>
              <a:custGeom>
                <a:avLst/>
                <a:gdLst>
                  <a:gd name="T0" fmla="*/ 0 w 316"/>
                  <a:gd name="T1" fmla="*/ 34 h 34"/>
                  <a:gd name="T2" fmla="*/ 37 w 316"/>
                  <a:gd name="T3" fmla="*/ 0 h 34"/>
                  <a:gd name="T4" fmla="*/ 278 w 316"/>
                  <a:gd name="T5" fmla="*/ 0 h 34"/>
                  <a:gd name="T6" fmla="*/ 316 w 316"/>
                  <a:gd name="T7" fmla="*/ 34 h 34"/>
                  <a:gd name="T8" fmla="*/ 0 w 316"/>
                  <a:gd name="T9" fmla="*/ 34 h 34"/>
                  <a:gd name="T10" fmla="*/ 0 60000 65536"/>
                  <a:gd name="T11" fmla="*/ 0 60000 65536"/>
                  <a:gd name="T12" fmla="*/ 0 60000 65536"/>
                  <a:gd name="T13" fmla="*/ 0 60000 65536"/>
                  <a:gd name="T14" fmla="*/ 0 60000 65536"/>
                  <a:gd name="T15" fmla="*/ 0 w 316"/>
                  <a:gd name="T16" fmla="*/ 0 h 34"/>
                  <a:gd name="T17" fmla="*/ 316 w 316"/>
                  <a:gd name="T18" fmla="*/ 34 h 34"/>
                </a:gdLst>
                <a:ahLst/>
                <a:cxnLst>
                  <a:cxn ang="T10">
                    <a:pos x="T0" y="T1"/>
                  </a:cxn>
                  <a:cxn ang="T11">
                    <a:pos x="T2" y="T3"/>
                  </a:cxn>
                  <a:cxn ang="T12">
                    <a:pos x="T4" y="T5"/>
                  </a:cxn>
                  <a:cxn ang="T13">
                    <a:pos x="T6" y="T7"/>
                  </a:cxn>
                  <a:cxn ang="T14">
                    <a:pos x="T8" y="T9"/>
                  </a:cxn>
                </a:cxnLst>
                <a:rect l="T15" t="T16" r="T17" b="T18"/>
                <a:pathLst>
                  <a:path w="316" h="34">
                    <a:moveTo>
                      <a:pt x="0" y="34"/>
                    </a:moveTo>
                    <a:lnTo>
                      <a:pt x="37" y="0"/>
                    </a:lnTo>
                    <a:lnTo>
                      <a:pt x="278" y="0"/>
                    </a:lnTo>
                    <a:lnTo>
                      <a:pt x="316" y="34"/>
                    </a:lnTo>
                    <a:lnTo>
                      <a:pt x="0" y="34"/>
                    </a:lnTo>
                    <a:close/>
                  </a:path>
                </a:pathLst>
              </a:custGeom>
              <a:solidFill>
                <a:srgbClr val="C9C9B6"/>
              </a:solidFill>
              <a:ln w="9525">
                <a:noFill/>
                <a:round/>
              </a:ln>
            </p:spPr>
            <p:txBody>
              <a:bodyPr/>
              <a:lstStyle/>
              <a:p>
                <a:endParaRPr lang="zh-CN" altLang="en-US"/>
              </a:p>
            </p:txBody>
          </p:sp>
          <p:sp>
            <p:nvSpPr>
              <p:cNvPr id="71817" name="Freeform 427"/>
              <p:cNvSpPr/>
              <p:nvPr/>
            </p:nvSpPr>
            <p:spPr bwMode="auto">
              <a:xfrm>
                <a:off x="3924" y="772"/>
                <a:ext cx="316" cy="34"/>
              </a:xfrm>
              <a:custGeom>
                <a:avLst/>
                <a:gdLst>
                  <a:gd name="T0" fmla="*/ 0 w 316"/>
                  <a:gd name="T1" fmla="*/ 34 h 34"/>
                  <a:gd name="T2" fmla="*/ 37 w 316"/>
                  <a:gd name="T3" fmla="*/ 0 h 34"/>
                  <a:gd name="T4" fmla="*/ 278 w 316"/>
                  <a:gd name="T5" fmla="*/ 0 h 34"/>
                  <a:gd name="T6" fmla="*/ 316 w 316"/>
                  <a:gd name="T7" fmla="*/ 34 h 34"/>
                  <a:gd name="T8" fmla="*/ 0 w 316"/>
                  <a:gd name="T9" fmla="*/ 34 h 34"/>
                  <a:gd name="T10" fmla="*/ 0 60000 65536"/>
                  <a:gd name="T11" fmla="*/ 0 60000 65536"/>
                  <a:gd name="T12" fmla="*/ 0 60000 65536"/>
                  <a:gd name="T13" fmla="*/ 0 60000 65536"/>
                  <a:gd name="T14" fmla="*/ 0 60000 65536"/>
                  <a:gd name="T15" fmla="*/ 0 w 316"/>
                  <a:gd name="T16" fmla="*/ 0 h 34"/>
                  <a:gd name="T17" fmla="*/ 316 w 316"/>
                  <a:gd name="T18" fmla="*/ 34 h 34"/>
                </a:gdLst>
                <a:ahLst/>
                <a:cxnLst>
                  <a:cxn ang="T10">
                    <a:pos x="T0" y="T1"/>
                  </a:cxn>
                  <a:cxn ang="T11">
                    <a:pos x="T2" y="T3"/>
                  </a:cxn>
                  <a:cxn ang="T12">
                    <a:pos x="T4" y="T5"/>
                  </a:cxn>
                  <a:cxn ang="T13">
                    <a:pos x="T6" y="T7"/>
                  </a:cxn>
                  <a:cxn ang="T14">
                    <a:pos x="T8" y="T9"/>
                  </a:cxn>
                </a:cxnLst>
                <a:rect l="T15" t="T16" r="T17" b="T18"/>
                <a:pathLst>
                  <a:path w="316" h="34">
                    <a:moveTo>
                      <a:pt x="0" y="34"/>
                    </a:moveTo>
                    <a:lnTo>
                      <a:pt x="37" y="0"/>
                    </a:lnTo>
                    <a:lnTo>
                      <a:pt x="278" y="0"/>
                    </a:lnTo>
                    <a:lnTo>
                      <a:pt x="316" y="34"/>
                    </a:lnTo>
                    <a:lnTo>
                      <a:pt x="0" y="34"/>
                    </a:lnTo>
                    <a:close/>
                  </a:path>
                </a:pathLst>
              </a:custGeom>
              <a:solidFill>
                <a:srgbClr val="C9C9B6"/>
              </a:solidFill>
              <a:ln w="9525">
                <a:noFill/>
                <a:round/>
              </a:ln>
            </p:spPr>
            <p:txBody>
              <a:bodyPr/>
              <a:lstStyle/>
              <a:p>
                <a:endParaRPr lang="zh-CN" altLang="en-US"/>
              </a:p>
            </p:txBody>
          </p:sp>
          <p:sp>
            <p:nvSpPr>
              <p:cNvPr id="71818" name="Freeform 428"/>
              <p:cNvSpPr/>
              <p:nvPr/>
            </p:nvSpPr>
            <p:spPr bwMode="auto">
              <a:xfrm>
                <a:off x="3971" y="593"/>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 name="T10" fmla="*/ 0 60000 65536"/>
                  <a:gd name="T11" fmla="*/ 0 60000 65536"/>
                  <a:gd name="T12" fmla="*/ 0 60000 65536"/>
                  <a:gd name="T13" fmla="*/ 0 60000 65536"/>
                  <a:gd name="T14" fmla="*/ 0 60000 65536"/>
                  <a:gd name="T15" fmla="*/ 0 w 223"/>
                  <a:gd name="T16" fmla="*/ 0 h 23"/>
                  <a:gd name="T17" fmla="*/ 223 w 223"/>
                  <a:gd name="T18" fmla="*/ 23 h 23"/>
                </a:gdLst>
                <a:ahLst/>
                <a:cxnLst>
                  <a:cxn ang="T10">
                    <a:pos x="T0" y="T1"/>
                  </a:cxn>
                  <a:cxn ang="T11">
                    <a:pos x="T2" y="T3"/>
                  </a:cxn>
                  <a:cxn ang="T12">
                    <a:pos x="T4" y="T5"/>
                  </a:cxn>
                  <a:cxn ang="T13">
                    <a:pos x="T6" y="T7"/>
                  </a:cxn>
                  <a:cxn ang="T14">
                    <a:pos x="T8" y="T9"/>
                  </a:cxn>
                </a:cxnLst>
                <a:rect l="T15" t="T16" r="T17" b="T18"/>
                <a:pathLst>
                  <a:path w="223" h="23">
                    <a:moveTo>
                      <a:pt x="0" y="23"/>
                    </a:moveTo>
                    <a:lnTo>
                      <a:pt x="27" y="0"/>
                    </a:lnTo>
                    <a:lnTo>
                      <a:pt x="196" y="0"/>
                    </a:lnTo>
                    <a:lnTo>
                      <a:pt x="223" y="23"/>
                    </a:lnTo>
                    <a:lnTo>
                      <a:pt x="0" y="23"/>
                    </a:lnTo>
                    <a:close/>
                  </a:path>
                </a:pathLst>
              </a:custGeom>
              <a:solidFill>
                <a:srgbClr val="C9C9B6"/>
              </a:solidFill>
              <a:ln w="9525">
                <a:noFill/>
                <a:round/>
              </a:ln>
            </p:spPr>
            <p:txBody>
              <a:bodyPr/>
              <a:lstStyle/>
              <a:p>
                <a:endParaRPr lang="zh-CN" altLang="en-US"/>
              </a:p>
            </p:txBody>
          </p:sp>
          <p:sp>
            <p:nvSpPr>
              <p:cNvPr id="71819" name="Freeform 429"/>
              <p:cNvSpPr/>
              <p:nvPr/>
            </p:nvSpPr>
            <p:spPr bwMode="auto">
              <a:xfrm>
                <a:off x="3971" y="593"/>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 name="T10" fmla="*/ 0 60000 65536"/>
                  <a:gd name="T11" fmla="*/ 0 60000 65536"/>
                  <a:gd name="T12" fmla="*/ 0 60000 65536"/>
                  <a:gd name="T13" fmla="*/ 0 60000 65536"/>
                  <a:gd name="T14" fmla="*/ 0 60000 65536"/>
                  <a:gd name="T15" fmla="*/ 0 w 223"/>
                  <a:gd name="T16" fmla="*/ 0 h 23"/>
                  <a:gd name="T17" fmla="*/ 223 w 223"/>
                  <a:gd name="T18" fmla="*/ 23 h 23"/>
                </a:gdLst>
                <a:ahLst/>
                <a:cxnLst>
                  <a:cxn ang="T10">
                    <a:pos x="T0" y="T1"/>
                  </a:cxn>
                  <a:cxn ang="T11">
                    <a:pos x="T2" y="T3"/>
                  </a:cxn>
                  <a:cxn ang="T12">
                    <a:pos x="T4" y="T5"/>
                  </a:cxn>
                  <a:cxn ang="T13">
                    <a:pos x="T6" y="T7"/>
                  </a:cxn>
                  <a:cxn ang="T14">
                    <a:pos x="T8" y="T9"/>
                  </a:cxn>
                </a:cxnLst>
                <a:rect l="T15" t="T16" r="T17" b="T18"/>
                <a:pathLst>
                  <a:path w="223" h="23">
                    <a:moveTo>
                      <a:pt x="0" y="23"/>
                    </a:moveTo>
                    <a:lnTo>
                      <a:pt x="27" y="0"/>
                    </a:lnTo>
                    <a:lnTo>
                      <a:pt x="196" y="0"/>
                    </a:lnTo>
                    <a:lnTo>
                      <a:pt x="223" y="23"/>
                    </a:lnTo>
                    <a:lnTo>
                      <a:pt x="0" y="23"/>
                    </a:lnTo>
                    <a:close/>
                  </a:path>
                </a:pathLst>
              </a:custGeom>
              <a:solidFill>
                <a:srgbClr val="C9C9B6"/>
              </a:solidFill>
              <a:ln w="9525">
                <a:noFill/>
                <a:round/>
              </a:ln>
            </p:spPr>
            <p:txBody>
              <a:bodyPr/>
              <a:lstStyle/>
              <a:p>
                <a:endParaRPr lang="zh-CN" altLang="en-US"/>
              </a:p>
            </p:txBody>
          </p:sp>
          <p:sp>
            <p:nvSpPr>
              <p:cNvPr id="71820" name="Rectangle 430"/>
              <p:cNvSpPr>
                <a:spLocks noChangeArrowheads="1"/>
              </p:cNvSpPr>
              <p:nvPr/>
            </p:nvSpPr>
            <p:spPr bwMode="auto">
              <a:xfrm>
                <a:off x="3971" y="616"/>
                <a:ext cx="223" cy="175"/>
              </a:xfrm>
              <a:prstGeom prst="rect">
                <a:avLst/>
              </a:prstGeom>
              <a:solidFill>
                <a:srgbClr val="B7B79D"/>
              </a:solidFill>
              <a:ln w="9525">
                <a:noFill/>
                <a:miter lim="800000"/>
              </a:ln>
            </p:spPr>
            <p:txBody>
              <a:bodyPr/>
              <a:lstStyle/>
              <a:p>
                <a:endParaRPr lang="zh-CN" altLang="en-US"/>
              </a:p>
            </p:txBody>
          </p:sp>
          <p:sp>
            <p:nvSpPr>
              <p:cNvPr id="71821" name="Rectangle 431"/>
              <p:cNvSpPr>
                <a:spLocks noChangeArrowheads="1"/>
              </p:cNvSpPr>
              <p:nvPr/>
            </p:nvSpPr>
            <p:spPr bwMode="auto">
              <a:xfrm>
                <a:off x="3926" y="804"/>
                <a:ext cx="314" cy="78"/>
              </a:xfrm>
              <a:prstGeom prst="rect">
                <a:avLst/>
              </a:prstGeom>
              <a:solidFill>
                <a:srgbClr val="B7B79D"/>
              </a:solidFill>
              <a:ln w="9525">
                <a:noFill/>
                <a:miter lim="800000"/>
              </a:ln>
            </p:spPr>
            <p:txBody>
              <a:bodyPr/>
              <a:lstStyle/>
              <a:p>
                <a:endParaRPr lang="zh-CN" altLang="en-US"/>
              </a:p>
            </p:txBody>
          </p:sp>
          <p:sp>
            <p:nvSpPr>
              <p:cNvPr id="71822" name="Rectangle 432"/>
              <p:cNvSpPr>
                <a:spLocks noChangeArrowheads="1"/>
              </p:cNvSpPr>
              <p:nvPr/>
            </p:nvSpPr>
            <p:spPr bwMode="auto">
              <a:xfrm>
                <a:off x="3992" y="637"/>
                <a:ext cx="182" cy="135"/>
              </a:xfrm>
              <a:prstGeom prst="rect">
                <a:avLst/>
              </a:prstGeom>
              <a:solidFill>
                <a:srgbClr val="FFFFFF"/>
              </a:solidFill>
              <a:ln w="9525">
                <a:noFill/>
                <a:miter lim="800000"/>
              </a:ln>
            </p:spPr>
            <p:txBody>
              <a:bodyPr/>
              <a:lstStyle/>
              <a:p>
                <a:endParaRPr lang="zh-CN" altLang="en-US"/>
              </a:p>
            </p:txBody>
          </p:sp>
          <p:sp>
            <p:nvSpPr>
              <p:cNvPr id="71823" name="Line 433"/>
              <p:cNvSpPr>
                <a:spLocks noChangeShapeType="1"/>
              </p:cNvSpPr>
              <p:nvPr/>
            </p:nvSpPr>
            <p:spPr bwMode="auto">
              <a:xfrm flipH="1">
                <a:off x="4141" y="834"/>
                <a:ext cx="74" cy="1"/>
              </a:xfrm>
              <a:prstGeom prst="line">
                <a:avLst/>
              </a:prstGeom>
              <a:noFill/>
              <a:ln w="9525">
                <a:solidFill>
                  <a:srgbClr val="000000"/>
                </a:solidFill>
                <a:round/>
              </a:ln>
            </p:spPr>
            <p:txBody>
              <a:bodyPr/>
              <a:lstStyle/>
              <a:p>
                <a:endParaRPr lang="zh-CN" altLang="en-US"/>
              </a:p>
            </p:txBody>
          </p:sp>
          <p:grpSp>
            <p:nvGrpSpPr>
              <p:cNvPr id="71824" name="Group 434"/>
              <p:cNvGrpSpPr/>
              <p:nvPr/>
            </p:nvGrpSpPr>
            <p:grpSpPr bwMode="auto">
              <a:xfrm>
                <a:off x="3915" y="888"/>
                <a:ext cx="335" cy="51"/>
                <a:chOff x="3915" y="888"/>
                <a:chExt cx="335" cy="51"/>
              </a:xfrm>
            </p:grpSpPr>
            <p:sp>
              <p:nvSpPr>
                <p:cNvPr id="71825" name="Freeform 435"/>
                <p:cNvSpPr/>
                <p:nvPr/>
              </p:nvSpPr>
              <p:spPr bwMode="auto">
                <a:xfrm>
                  <a:off x="3915" y="888"/>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 name="T10" fmla="*/ 0 60000 65536"/>
                    <a:gd name="T11" fmla="*/ 0 60000 65536"/>
                    <a:gd name="T12" fmla="*/ 0 60000 65536"/>
                    <a:gd name="T13" fmla="*/ 0 60000 65536"/>
                    <a:gd name="T14" fmla="*/ 0 60000 65536"/>
                    <a:gd name="T15" fmla="*/ 0 w 335"/>
                    <a:gd name="T16" fmla="*/ 0 h 38"/>
                    <a:gd name="T17" fmla="*/ 335 w 335"/>
                    <a:gd name="T18" fmla="*/ 38 h 38"/>
                  </a:gdLst>
                  <a:ahLst/>
                  <a:cxnLst>
                    <a:cxn ang="T10">
                      <a:pos x="T0" y="T1"/>
                    </a:cxn>
                    <a:cxn ang="T11">
                      <a:pos x="T2" y="T3"/>
                    </a:cxn>
                    <a:cxn ang="T12">
                      <a:pos x="T4" y="T5"/>
                    </a:cxn>
                    <a:cxn ang="T13">
                      <a:pos x="T6" y="T7"/>
                    </a:cxn>
                    <a:cxn ang="T14">
                      <a:pos x="T8" y="T9"/>
                    </a:cxn>
                  </a:cxnLst>
                  <a:rect l="T15" t="T16" r="T17" b="T18"/>
                  <a:pathLst>
                    <a:path w="335" h="38">
                      <a:moveTo>
                        <a:pt x="0" y="38"/>
                      </a:moveTo>
                      <a:lnTo>
                        <a:pt x="40" y="0"/>
                      </a:lnTo>
                      <a:lnTo>
                        <a:pt x="296" y="0"/>
                      </a:lnTo>
                      <a:lnTo>
                        <a:pt x="335" y="38"/>
                      </a:lnTo>
                      <a:lnTo>
                        <a:pt x="0" y="38"/>
                      </a:lnTo>
                      <a:close/>
                    </a:path>
                  </a:pathLst>
                </a:custGeom>
                <a:solidFill>
                  <a:srgbClr val="C9C9B6"/>
                </a:solidFill>
                <a:ln w="9525">
                  <a:noFill/>
                  <a:round/>
                </a:ln>
              </p:spPr>
              <p:txBody>
                <a:bodyPr/>
                <a:lstStyle/>
                <a:p>
                  <a:endParaRPr lang="zh-CN" altLang="en-US"/>
                </a:p>
              </p:txBody>
            </p:sp>
            <p:sp>
              <p:nvSpPr>
                <p:cNvPr id="71826" name="Freeform 436"/>
                <p:cNvSpPr/>
                <p:nvPr/>
              </p:nvSpPr>
              <p:spPr bwMode="auto">
                <a:xfrm>
                  <a:off x="3915" y="888"/>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 name="T10" fmla="*/ 0 60000 65536"/>
                    <a:gd name="T11" fmla="*/ 0 60000 65536"/>
                    <a:gd name="T12" fmla="*/ 0 60000 65536"/>
                    <a:gd name="T13" fmla="*/ 0 60000 65536"/>
                    <a:gd name="T14" fmla="*/ 0 60000 65536"/>
                    <a:gd name="T15" fmla="*/ 0 w 335"/>
                    <a:gd name="T16" fmla="*/ 0 h 38"/>
                    <a:gd name="T17" fmla="*/ 335 w 335"/>
                    <a:gd name="T18" fmla="*/ 38 h 38"/>
                  </a:gdLst>
                  <a:ahLst/>
                  <a:cxnLst>
                    <a:cxn ang="T10">
                      <a:pos x="T0" y="T1"/>
                    </a:cxn>
                    <a:cxn ang="T11">
                      <a:pos x="T2" y="T3"/>
                    </a:cxn>
                    <a:cxn ang="T12">
                      <a:pos x="T4" y="T5"/>
                    </a:cxn>
                    <a:cxn ang="T13">
                      <a:pos x="T6" y="T7"/>
                    </a:cxn>
                    <a:cxn ang="T14">
                      <a:pos x="T8" y="T9"/>
                    </a:cxn>
                  </a:cxnLst>
                  <a:rect l="T15" t="T16" r="T17" b="T18"/>
                  <a:pathLst>
                    <a:path w="335" h="38">
                      <a:moveTo>
                        <a:pt x="0" y="38"/>
                      </a:moveTo>
                      <a:lnTo>
                        <a:pt x="40" y="0"/>
                      </a:lnTo>
                      <a:lnTo>
                        <a:pt x="296" y="0"/>
                      </a:lnTo>
                      <a:lnTo>
                        <a:pt x="335" y="38"/>
                      </a:lnTo>
                      <a:lnTo>
                        <a:pt x="0" y="38"/>
                      </a:lnTo>
                      <a:close/>
                    </a:path>
                  </a:pathLst>
                </a:custGeom>
                <a:solidFill>
                  <a:srgbClr val="C9C9B6"/>
                </a:solidFill>
                <a:ln w="9525">
                  <a:noFill/>
                  <a:round/>
                </a:ln>
              </p:spPr>
              <p:txBody>
                <a:bodyPr/>
                <a:lstStyle/>
                <a:p>
                  <a:endParaRPr lang="zh-CN" altLang="en-US"/>
                </a:p>
              </p:txBody>
            </p:sp>
            <p:sp>
              <p:nvSpPr>
                <p:cNvPr id="71827" name="Rectangle 437"/>
                <p:cNvSpPr>
                  <a:spLocks noChangeArrowheads="1"/>
                </p:cNvSpPr>
                <p:nvPr/>
              </p:nvSpPr>
              <p:spPr bwMode="auto">
                <a:xfrm>
                  <a:off x="3917" y="924"/>
                  <a:ext cx="331" cy="15"/>
                </a:xfrm>
                <a:prstGeom prst="rect">
                  <a:avLst/>
                </a:prstGeom>
                <a:solidFill>
                  <a:srgbClr val="BAB79D"/>
                </a:solidFill>
                <a:ln w="9525">
                  <a:noFill/>
                  <a:miter lim="800000"/>
                </a:ln>
              </p:spPr>
              <p:txBody>
                <a:bodyPr/>
                <a:lstStyle/>
                <a:p>
                  <a:endParaRPr lang="zh-CN" altLang="en-US"/>
                </a:p>
              </p:txBody>
            </p:sp>
          </p:grpSp>
        </p:grpSp>
      </p:grpSp>
      <p:sp>
        <p:nvSpPr>
          <p:cNvPr id="71809" name="Text Box 438"/>
          <p:cNvSpPr txBox="1">
            <a:spLocks noChangeArrowheads="1"/>
          </p:cNvSpPr>
          <p:nvPr/>
        </p:nvSpPr>
        <p:spPr bwMode="auto">
          <a:xfrm>
            <a:off x="1042988" y="188913"/>
            <a:ext cx="7200900" cy="1384995"/>
          </a:xfrm>
          <a:prstGeom prst="rect">
            <a:avLst/>
          </a:prstGeom>
          <a:solidFill>
            <a:srgbClr val="FFFF99"/>
          </a:solidFill>
          <a:ln w="9525">
            <a:solidFill>
              <a:schemeClr val="tx2"/>
            </a:solidFill>
            <a:miter lim="800000"/>
          </a:ln>
        </p:spPr>
        <p:txBody>
          <a:bodyPr>
            <a:spAutoFit/>
          </a:bodyPr>
          <a:lstStyle/>
          <a:p>
            <a:pPr algn="ctr"/>
            <a:r>
              <a:rPr lang="zh-CN" altLang="en-US" dirty="0">
                <a:latin typeface="Arial" panose="020B0604020202020204" pitchFamily="34" charset="0"/>
              </a:rPr>
              <a:t>路由器总是具有两个或两个以上的</a:t>
            </a:r>
            <a:r>
              <a:rPr lang="en-US" altLang="zh-CN" dirty="0">
                <a:latin typeface="Arial" panose="020B0604020202020204" pitchFamily="34" charset="0"/>
              </a:rPr>
              <a:t>IP</a:t>
            </a:r>
            <a:r>
              <a:rPr lang="zh-CN" altLang="en-US" dirty="0">
                <a:latin typeface="Arial" panose="020B0604020202020204" pitchFamily="34" charset="0"/>
              </a:rPr>
              <a:t>地址。</a:t>
            </a:r>
          </a:p>
          <a:p>
            <a:pPr algn="ctr"/>
            <a:r>
              <a:rPr lang="zh-CN" altLang="en-US" dirty="0">
                <a:latin typeface="Arial" panose="020B0604020202020204" pitchFamily="34" charset="0"/>
              </a:rPr>
              <a:t>路由器的每一个接口都有一个</a:t>
            </a:r>
          </a:p>
          <a:p>
            <a:pPr algn="ctr"/>
            <a:r>
              <a:rPr lang="zh-CN" altLang="en-US" dirty="0">
                <a:latin typeface="Arial" panose="020B0604020202020204" pitchFamily="34" charset="0"/>
              </a:rPr>
              <a:t>不同网络号的</a:t>
            </a:r>
            <a:r>
              <a:rPr lang="en-US" altLang="zh-CN" dirty="0">
                <a:latin typeface="Arial" panose="020B0604020202020204" pitchFamily="34" charset="0"/>
              </a:rPr>
              <a:t>IP</a:t>
            </a:r>
            <a:r>
              <a:rPr lang="zh-CN" altLang="en-US" dirty="0">
                <a:latin typeface="Arial" panose="020B0604020202020204" pitchFamily="34" charset="0"/>
              </a:rPr>
              <a:t>地址。 </a:t>
            </a:r>
          </a:p>
        </p:txBody>
      </p:sp>
      <p:grpSp>
        <p:nvGrpSpPr>
          <p:cNvPr id="452789" name="Group 439"/>
          <p:cNvGrpSpPr/>
          <p:nvPr/>
        </p:nvGrpSpPr>
        <p:grpSpPr bwMode="auto">
          <a:xfrm>
            <a:off x="1457326" y="4097038"/>
            <a:ext cx="2590800" cy="973137"/>
            <a:chOff x="968" y="2587"/>
            <a:chExt cx="1632" cy="613"/>
          </a:xfrm>
        </p:grpSpPr>
        <p:sp>
          <p:nvSpPr>
            <p:cNvPr id="71811" name="Line 440"/>
            <p:cNvSpPr>
              <a:spLocks noChangeShapeType="1"/>
            </p:cNvSpPr>
            <p:nvPr/>
          </p:nvSpPr>
          <p:spPr bwMode="auto">
            <a:xfrm>
              <a:off x="1174" y="2587"/>
              <a:ext cx="726" cy="0"/>
            </a:xfrm>
            <a:prstGeom prst="line">
              <a:avLst/>
            </a:prstGeom>
            <a:noFill/>
            <a:ln w="57150">
              <a:solidFill>
                <a:schemeClr val="hlink"/>
              </a:solidFill>
              <a:round/>
            </a:ln>
          </p:spPr>
          <p:txBody>
            <a:bodyPr/>
            <a:lstStyle/>
            <a:p>
              <a:endParaRPr lang="zh-CN" altLang="en-US"/>
            </a:p>
          </p:txBody>
        </p:sp>
        <p:sp>
          <p:nvSpPr>
            <p:cNvPr id="71812" name="Line 441"/>
            <p:cNvSpPr>
              <a:spLocks noChangeShapeType="1"/>
            </p:cNvSpPr>
            <p:nvPr/>
          </p:nvSpPr>
          <p:spPr bwMode="auto">
            <a:xfrm>
              <a:off x="1874" y="3176"/>
              <a:ext cx="726" cy="0"/>
            </a:xfrm>
            <a:prstGeom prst="line">
              <a:avLst/>
            </a:prstGeom>
            <a:noFill/>
            <a:ln w="57150">
              <a:solidFill>
                <a:schemeClr val="hlink"/>
              </a:solidFill>
              <a:round/>
            </a:ln>
          </p:spPr>
          <p:txBody>
            <a:bodyPr/>
            <a:lstStyle/>
            <a:p>
              <a:endParaRPr lang="zh-CN" altLang="en-US"/>
            </a:p>
          </p:txBody>
        </p:sp>
        <p:sp>
          <p:nvSpPr>
            <p:cNvPr id="71813" name="Line 442"/>
            <p:cNvSpPr>
              <a:spLocks noChangeShapeType="1"/>
            </p:cNvSpPr>
            <p:nvPr/>
          </p:nvSpPr>
          <p:spPr bwMode="auto">
            <a:xfrm>
              <a:off x="968" y="3200"/>
              <a:ext cx="726" cy="0"/>
            </a:xfrm>
            <a:prstGeom prst="line">
              <a:avLst/>
            </a:prstGeom>
            <a:noFill/>
            <a:ln w="57150">
              <a:solidFill>
                <a:schemeClr val="hlink"/>
              </a:solidFill>
              <a:round/>
            </a:ln>
          </p:spPr>
          <p:txBody>
            <a:bodyPr/>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452789"/>
                                        </p:tgtEl>
                                        <p:attrNameLst>
                                          <p:attrName>style.visibility</p:attrName>
                                        </p:attrNameLst>
                                      </p:cBhvr>
                                      <p:to>
                                        <p:strVal val="visible"/>
                                      </p:to>
                                    </p:set>
                                  </p:childTnLst>
                                </p:cTn>
                              </p:par>
                            </p:childTnLst>
                          </p:cTn>
                        </p:par>
                        <p:par>
                          <p:cTn id="7" fill="hold">
                            <p:stCondLst>
                              <p:cond delay="0"/>
                            </p:stCondLst>
                            <p:childTnLst>
                              <p:par>
                                <p:cTn id="8" presetID="35" presetClass="emph" presetSubtype="0" repeatCount="3000" fill="hold" nodeType="afterEffect">
                                  <p:stCondLst>
                                    <p:cond delay="500"/>
                                  </p:stCondLst>
                                  <p:childTnLst>
                                    <p:anim calcmode="discrete" valueType="str">
                                      <p:cBhvr>
                                        <p:cTn id="9" dur="1000" fill="hold"/>
                                        <p:tgtEl>
                                          <p:spTgt spid="452789"/>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706" name="AutoShape 2"/>
          <p:cNvSpPr>
            <a:spLocks noChangeArrowheads="1"/>
          </p:cNvSpPr>
          <p:nvPr/>
        </p:nvSpPr>
        <p:spPr bwMode="auto">
          <a:xfrm>
            <a:off x="1350963" y="1793875"/>
            <a:ext cx="6521450" cy="3902075"/>
          </a:xfrm>
          <a:prstGeom prst="roundRect">
            <a:avLst>
              <a:gd name="adj" fmla="val 24787"/>
            </a:avLst>
          </a:prstGeom>
          <a:solidFill>
            <a:srgbClr val="CCECFF"/>
          </a:solidFill>
          <a:ln w="9525">
            <a:solidFill>
              <a:schemeClr val="tx1"/>
            </a:solidFill>
            <a:prstDash val="dash"/>
            <a:round/>
          </a:ln>
        </p:spPr>
        <p:txBody>
          <a:bodyPr wrap="none" anchor="ctr"/>
          <a:lstStyle/>
          <a:p>
            <a:endParaRPr lang="zh-CN" altLang="en-US"/>
          </a:p>
        </p:txBody>
      </p:sp>
      <p:sp>
        <p:nvSpPr>
          <p:cNvPr id="72707" name="Rectangle 3"/>
          <p:cNvSpPr>
            <a:spLocks noGrp="1" noChangeArrowheads="1"/>
          </p:cNvSpPr>
          <p:nvPr>
            <p:ph type="title"/>
          </p:nvPr>
        </p:nvSpPr>
        <p:spPr>
          <a:xfrm>
            <a:off x="755650" y="115888"/>
            <a:ext cx="7793038" cy="695325"/>
          </a:xfrm>
        </p:spPr>
        <p:txBody>
          <a:bodyPr/>
          <a:lstStyle/>
          <a:p>
            <a:pPr eaLnBrk="1" hangingPunct="1"/>
            <a:r>
              <a:rPr lang="zh-CN" altLang="en-US" sz="2000" dirty="0"/>
              <a:t>互联网中的 </a:t>
            </a:r>
            <a:r>
              <a:rPr lang="en-US" altLang="zh-CN" sz="2000" dirty="0"/>
              <a:t>IP</a:t>
            </a:r>
            <a:r>
              <a:rPr lang="zh-CN" altLang="en-US" sz="2000" dirty="0"/>
              <a:t>地址 </a:t>
            </a:r>
          </a:p>
        </p:txBody>
      </p:sp>
      <p:sp>
        <p:nvSpPr>
          <p:cNvPr id="72708" name="Freeform 4"/>
          <p:cNvSpPr/>
          <p:nvPr/>
        </p:nvSpPr>
        <p:spPr bwMode="auto">
          <a:xfrm>
            <a:off x="3055938" y="2538413"/>
            <a:ext cx="4789487" cy="3170237"/>
          </a:xfrm>
          <a:custGeom>
            <a:avLst/>
            <a:gdLst>
              <a:gd name="T0" fmla="*/ 1959 w 3246"/>
              <a:gd name="T1" fmla="*/ 1382 h 2165"/>
              <a:gd name="T2" fmla="*/ 2196 w 3246"/>
              <a:gd name="T3" fmla="*/ 1115 h 2165"/>
              <a:gd name="T4" fmla="*/ 2334 w 3246"/>
              <a:gd name="T5" fmla="*/ 857 h 2165"/>
              <a:gd name="T6" fmla="*/ 2474 w 3246"/>
              <a:gd name="T7" fmla="*/ 428 h 2165"/>
              <a:gd name="T8" fmla="*/ 2485 w 3246"/>
              <a:gd name="T9" fmla="*/ 397 h 2165"/>
              <a:gd name="T10" fmla="*/ 2503 w 3246"/>
              <a:gd name="T11" fmla="*/ 318 h 2165"/>
              <a:gd name="T12" fmla="*/ 2524 w 3246"/>
              <a:gd name="T13" fmla="*/ 241 h 2165"/>
              <a:gd name="T14" fmla="*/ 2539 w 3246"/>
              <a:gd name="T15" fmla="*/ 212 h 2165"/>
              <a:gd name="T16" fmla="*/ 2557 w 3246"/>
              <a:gd name="T17" fmla="*/ 191 h 2165"/>
              <a:gd name="T18" fmla="*/ 2599 w 3246"/>
              <a:gd name="T19" fmla="*/ 170 h 2165"/>
              <a:gd name="T20" fmla="*/ 2630 w 3246"/>
              <a:gd name="T21" fmla="*/ 154 h 2165"/>
              <a:gd name="T22" fmla="*/ 2674 w 3246"/>
              <a:gd name="T23" fmla="*/ 131 h 2165"/>
              <a:gd name="T24" fmla="*/ 2709 w 3246"/>
              <a:gd name="T25" fmla="*/ 110 h 2165"/>
              <a:gd name="T26" fmla="*/ 2752 w 3246"/>
              <a:gd name="T27" fmla="*/ 79 h 2165"/>
              <a:gd name="T28" fmla="*/ 2767 w 3246"/>
              <a:gd name="T29" fmla="*/ 75 h 2165"/>
              <a:gd name="T30" fmla="*/ 2819 w 3246"/>
              <a:gd name="T31" fmla="*/ 52 h 2165"/>
              <a:gd name="T32" fmla="*/ 2879 w 3246"/>
              <a:gd name="T33" fmla="*/ 27 h 2165"/>
              <a:gd name="T34" fmla="*/ 2933 w 3246"/>
              <a:gd name="T35" fmla="*/ 13 h 2165"/>
              <a:gd name="T36" fmla="*/ 2952 w 3246"/>
              <a:gd name="T37" fmla="*/ 13 h 2165"/>
              <a:gd name="T38" fmla="*/ 2973 w 3246"/>
              <a:gd name="T39" fmla="*/ 6 h 2165"/>
              <a:gd name="T40" fmla="*/ 3037 w 3246"/>
              <a:gd name="T41" fmla="*/ 0 h 2165"/>
              <a:gd name="T42" fmla="*/ 3110 w 3246"/>
              <a:gd name="T43" fmla="*/ 4 h 2165"/>
              <a:gd name="T44" fmla="*/ 3155 w 3246"/>
              <a:gd name="T45" fmla="*/ 15 h 2165"/>
              <a:gd name="T46" fmla="*/ 3178 w 3246"/>
              <a:gd name="T47" fmla="*/ 25 h 2165"/>
              <a:gd name="T48" fmla="*/ 3191 w 3246"/>
              <a:gd name="T49" fmla="*/ 56 h 2165"/>
              <a:gd name="T50" fmla="*/ 3211 w 3246"/>
              <a:gd name="T51" fmla="*/ 116 h 2165"/>
              <a:gd name="T52" fmla="*/ 3240 w 3246"/>
              <a:gd name="T53" fmla="*/ 275 h 2165"/>
              <a:gd name="T54" fmla="*/ 3240 w 3246"/>
              <a:gd name="T55" fmla="*/ 355 h 2165"/>
              <a:gd name="T56" fmla="*/ 3246 w 3246"/>
              <a:gd name="T57" fmla="*/ 473 h 2165"/>
              <a:gd name="T58" fmla="*/ 3234 w 3246"/>
              <a:gd name="T59" fmla="*/ 785 h 2165"/>
              <a:gd name="T60" fmla="*/ 3230 w 3246"/>
              <a:gd name="T61" fmla="*/ 1003 h 2165"/>
              <a:gd name="T62" fmla="*/ 3232 w 3246"/>
              <a:gd name="T63" fmla="*/ 1102 h 2165"/>
              <a:gd name="T64" fmla="*/ 3222 w 3246"/>
              <a:gd name="T65" fmla="*/ 1229 h 2165"/>
              <a:gd name="T66" fmla="*/ 3222 w 3246"/>
              <a:gd name="T67" fmla="*/ 1433 h 2165"/>
              <a:gd name="T68" fmla="*/ 3216 w 3246"/>
              <a:gd name="T69" fmla="*/ 1769 h 2165"/>
              <a:gd name="T70" fmla="*/ 3036 w 3246"/>
              <a:gd name="T71" fmla="*/ 1979 h 2165"/>
              <a:gd name="T72" fmla="*/ 2676 w 3246"/>
              <a:gd name="T73" fmla="*/ 1997 h 2165"/>
              <a:gd name="T74" fmla="*/ 1878 w 3246"/>
              <a:gd name="T75" fmla="*/ 2039 h 2165"/>
              <a:gd name="T76" fmla="*/ 1031 w 3246"/>
              <a:gd name="T77" fmla="*/ 2140 h 2165"/>
              <a:gd name="T78" fmla="*/ 660 w 3246"/>
              <a:gd name="T79" fmla="*/ 2117 h 2165"/>
              <a:gd name="T80" fmla="*/ 222 w 3246"/>
              <a:gd name="T81" fmla="*/ 2129 h 2165"/>
              <a:gd name="T82" fmla="*/ 0 w 3246"/>
              <a:gd name="T83" fmla="*/ 1985 h 2165"/>
              <a:gd name="T84" fmla="*/ 36 w 3246"/>
              <a:gd name="T85" fmla="*/ 1853 h 2165"/>
              <a:gd name="T86" fmla="*/ 510 w 3246"/>
              <a:gd name="T87" fmla="*/ 1799 h 2165"/>
              <a:gd name="T88" fmla="*/ 1038 w 3246"/>
              <a:gd name="T89" fmla="*/ 1769 h 2165"/>
              <a:gd name="T90" fmla="*/ 1788 w 3246"/>
              <a:gd name="T91" fmla="*/ 1594 h 2165"/>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3246"/>
              <a:gd name="T139" fmla="*/ 0 h 2165"/>
              <a:gd name="T140" fmla="*/ 3246 w 3246"/>
              <a:gd name="T141" fmla="*/ 2165 h 2165"/>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3246" h="2165">
                <a:moveTo>
                  <a:pt x="1926" y="1499"/>
                </a:moveTo>
                <a:lnTo>
                  <a:pt x="1959" y="1382"/>
                </a:lnTo>
                <a:lnTo>
                  <a:pt x="2016" y="1319"/>
                </a:lnTo>
                <a:lnTo>
                  <a:pt x="2196" y="1115"/>
                </a:lnTo>
                <a:lnTo>
                  <a:pt x="2256" y="1025"/>
                </a:lnTo>
                <a:lnTo>
                  <a:pt x="2334" y="857"/>
                </a:lnTo>
                <a:lnTo>
                  <a:pt x="2424" y="635"/>
                </a:lnTo>
                <a:lnTo>
                  <a:pt x="2474" y="428"/>
                </a:lnTo>
                <a:lnTo>
                  <a:pt x="2478" y="413"/>
                </a:lnTo>
                <a:lnTo>
                  <a:pt x="2485" y="397"/>
                </a:lnTo>
                <a:lnTo>
                  <a:pt x="2493" y="359"/>
                </a:lnTo>
                <a:lnTo>
                  <a:pt x="2503" y="318"/>
                </a:lnTo>
                <a:lnTo>
                  <a:pt x="2514" y="278"/>
                </a:lnTo>
                <a:lnTo>
                  <a:pt x="2524" y="241"/>
                </a:lnTo>
                <a:lnTo>
                  <a:pt x="2532" y="224"/>
                </a:lnTo>
                <a:lnTo>
                  <a:pt x="2539" y="212"/>
                </a:lnTo>
                <a:lnTo>
                  <a:pt x="2547" y="199"/>
                </a:lnTo>
                <a:lnTo>
                  <a:pt x="2557" y="191"/>
                </a:lnTo>
                <a:lnTo>
                  <a:pt x="2580" y="179"/>
                </a:lnTo>
                <a:lnTo>
                  <a:pt x="2599" y="170"/>
                </a:lnTo>
                <a:lnTo>
                  <a:pt x="2615" y="160"/>
                </a:lnTo>
                <a:lnTo>
                  <a:pt x="2630" y="154"/>
                </a:lnTo>
                <a:lnTo>
                  <a:pt x="2655" y="141"/>
                </a:lnTo>
                <a:lnTo>
                  <a:pt x="2674" y="131"/>
                </a:lnTo>
                <a:lnTo>
                  <a:pt x="2690" y="121"/>
                </a:lnTo>
                <a:lnTo>
                  <a:pt x="2709" y="110"/>
                </a:lnTo>
                <a:lnTo>
                  <a:pt x="2728" y="98"/>
                </a:lnTo>
                <a:lnTo>
                  <a:pt x="2752" y="79"/>
                </a:lnTo>
                <a:lnTo>
                  <a:pt x="2759" y="77"/>
                </a:lnTo>
                <a:lnTo>
                  <a:pt x="2767" y="75"/>
                </a:lnTo>
                <a:lnTo>
                  <a:pt x="2790" y="64"/>
                </a:lnTo>
                <a:lnTo>
                  <a:pt x="2819" y="52"/>
                </a:lnTo>
                <a:lnTo>
                  <a:pt x="2850" y="40"/>
                </a:lnTo>
                <a:lnTo>
                  <a:pt x="2879" y="27"/>
                </a:lnTo>
                <a:lnTo>
                  <a:pt x="2908" y="19"/>
                </a:lnTo>
                <a:lnTo>
                  <a:pt x="2933" y="13"/>
                </a:lnTo>
                <a:lnTo>
                  <a:pt x="2943" y="13"/>
                </a:lnTo>
                <a:lnTo>
                  <a:pt x="2952" y="13"/>
                </a:lnTo>
                <a:lnTo>
                  <a:pt x="2962" y="11"/>
                </a:lnTo>
                <a:lnTo>
                  <a:pt x="2973" y="6"/>
                </a:lnTo>
                <a:lnTo>
                  <a:pt x="3002" y="2"/>
                </a:lnTo>
                <a:lnTo>
                  <a:pt x="3037" y="0"/>
                </a:lnTo>
                <a:lnTo>
                  <a:pt x="3072" y="0"/>
                </a:lnTo>
                <a:lnTo>
                  <a:pt x="3110" y="4"/>
                </a:lnTo>
                <a:lnTo>
                  <a:pt x="3141" y="8"/>
                </a:lnTo>
                <a:lnTo>
                  <a:pt x="3155" y="15"/>
                </a:lnTo>
                <a:lnTo>
                  <a:pt x="3168" y="19"/>
                </a:lnTo>
                <a:lnTo>
                  <a:pt x="3178" y="25"/>
                </a:lnTo>
                <a:lnTo>
                  <a:pt x="3184" y="33"/>
                </a:lnTo>
                <a:lnTo>
                  <a:pt x="3191" y="56"/>
                </a:lnTo>
                <a:lnTo>
                  <a:pt x="3199" y="85"/>
                </a:lnTo>
                <a:lnTo>
                  <a:pt x="3211" y="116"/>
                </a:lnTo>
                <a:lnTo>
                  <a:pt x="3222" y="209"/>
                </a:lnTo>
                <a:lnTo>
                  <a:pt x="3240" y="275"/>
                </a:lnTo>
                <a:lnTo>
                  <a:pt x="3240" y="343"/>
                </a:lnTo>
                <a:lnTo>
                  <a:pt x="3240" y="355"/>
                </a:lnTo>
                <a:lnTo>
                  <a:pt x="3245" y="367"/>
                </a:lnTo>
                <a:lnTo>
                  <a:pt x="3246" y="473"/>
                </a:lnTo>
                <a:lnTo>
                  <a:pt x="3234" y="545"/>
                </a:lnTo>
                <a:lnTo>
                  <a:pt x="3234" y="785"/>
                </a:lnTo>
                <a:lnTo>
                  <a:pt x="3232" y="930"/>
                </a:lnTo>
                <a:lnTo>
                  <a:pt x="3230" y="1003"/>
                </a:lnTo>
                <a:lnTo>
                  <a:pt x="3232" y="1050"/>
                </a:lnTo>
                <a:lnTo>
                  <a:pt x="3232" y="1102"/>
                </a:lnTo>
                <a:lnTo>
                  <a:pt x="3234" y="1158"/>
                </a:lnTo>
                <a:lnTo>
                  <a:pt x="3222" y="1229"/>
                </a:lnTo>
                <a:lnTo>
                  <a:pt x="3222" y="1331"/>
                </a:lnTo>
                <a:lnTo>
                  <a:pt x="3222" y="1433"/>
                </a:lnTo>
                <a:lnTo>
                  <a:pt x="3222" y="1583"/>
                </a:lnTo>
                <a:lnTo>
                  <a:pt x="3216" y="1769"/>
                </a:lnTo>
                <a:lnTo>
                  <a:pt x="3156" y="1931"/>
                </a:lnTo>
                <a:lnTo>
                  <a:pt x="3036" y="1979"/>
                </a:lnTo>
                <a:lnTo>
                  <a:pt x="2886" y="1991"/>
                </a:lnTo>
                <a:lnTo>
                  <a:pt x="2676" y="1997"/>
                </a:lnTo>
                <a:lnTo>
                  <a:pt x="2454" y="2003"/>
                </a:lnTo>
                <a:lnTo>
                  <a:pt x="1878" y="2039"/>
                </a:lnTo>
                <a:lnTo>
                  <a:pt x="1236" y="2153"/>
                </a:lnTo>
                <a:lnTo>
                  <a:pt x="1031" y="2140"/>
                </a:lnTo>
                <a:lnTo>
                  <a:pt x="840" y="2129"/>
                </a:lnTo>
                <a:lnTo>
                  <a:pt x="660" y="2117"/>
                </a:lnTo>
                <a:lnTo>
                  <a:pt x="408" y="2165"/>
                </a:lnTo>
                <a:lnTo>
                  <a:pt x="222" y="2129"/>
                </a:lnTo>
                <a:lnTo>
                  <a:pt x="72" y="2057"/>
                </a:lnTo>
                <a:lnTo>
                  <a:pt x="0" y="1985"/>
                </a:lnTo>
                <a:lnTo>
                  <a:pt x="0" y="1907"/>
                </a:lnTo>
                <a:lnTo>
                  <a:pt x="36" y="1853"/>
                </a:lnTo>
                <a:lnTo>
                  <a:pt x="156" y="1811"/>
                </a:lnTo>
                <a:lnTo>
                  <a:pt x="510" y="1799"/>
                </a:lnTo>
                <a:lnTo>
                  <a:pt x="744" y="1787"/>
                </a:lnTo>
                <a:lnTo>
                  <a:pt x="1038" y="1769"/>
                </a:lnTo>
                <a:lnTo>
                  <a:pt x="1608" y="1703"/>
                </a:lnTo>
                <a:lnTo>
                  <a:pt x="1788" y="1594"/>
                </a:lnTo>
                <a:lnTo>
                  <a:pt x="1926" y="1499"/>
                </a:lnTo>
                <a:close/>
              </a:path>
            </a:pathLst>
          </a:custGeom>
          <a:solidFill>
            <a:srgbClr val="FFCCFF"/>
          </a:solidFill>
          <a:ln w="9525">
            <a:noFill/>
            <a:round/>
          </a:ln>
        </p:spPr>
        <p:txBody>
          <a:bodyPr/>
          <a:lstStyle/>
          <a:p>
            <a:endParaRPr lang="zh-CN" altLang="en-US"/>
          </a:p>
        </p:txBody>
      </p:sp>
      <p:sp>
        <p:nvSpPr>
          <p:cNvPr id="72709" name="Line 5"/>
          <p:cNvSpPr>
            <a:spLocks noChangeShapeType="1"/>
          </p:cNvSpPr>
          <p:nvPr/>
        </p:nvSpPr>
        <p:spPr bwMode="auto">
          <a:xfrm>
            <a:off x="4878388" y="5426075"/>
            <a:ext cx="0" cy="855663"/>
          </a:xfrm>
          <a:prstGeom prst="line">
            <a:avLst/>
          </a:prstGeom>
          <a:noFill/>
          <a:ln w="28575">
            <a:solidFill>
              <a:schemeClr val="tx1"/>
            </a:solidFill>
            <a:round/>
          </a:ln>
        </p:spPr>
        <p:txBody>
          <a:bodyPr/>
          <a:lstStyle/>
          <a:p>
            <a:endParaRPr lang="zh-CN" altLang="en-US"/>
          </a:p>
        </p:txBody>
      </p:sp>
      <p:sp>
        <p:nvSpPr>
          <p:cNvPr id="72710" name="Line 6"/>
          <p:cNvSpPr>
            <a:spLocks noChangeShapeType="1"/>
          </p:cNvSpPr>
          <p:nvPr/>
        </p:nvSpPr>
        <p:spPr bwMode="auto">
          <a:xfrm>
            <a:off x="3640138" y="5403850"/>
            <a:ext cx="0" cy="852488"/>
          </a:xfrm>
          <a:prstGeom prst="line">
            <a:avLst/>
          </a:prstGeom>
          <a:noFill/>
          <a:ln w="28575">
            <a:solidFill>
              <a:schemeClr val="tx1"/>
            </a:solidFill>
            <a:round/>
          </a:ln>
        </p:spPr>
        <p:txBody>
          <a:bodyPr/>
          <a:lstStyle/>
          <a:p>
            <a:endParaRPr lang="zh-CN" altLang="en-US"/>
          </a:p>
        </p:txBody>
      </p:sp>
      <p:sp>
        <p:nvSpPr>
          <p:cNvPr id="72711" name="Freeform 7"/>
          <p:cNvSpPr/>
          <p:nvPr/>
        </p:nvSpPr>
        <p:spPr bwMode="auto">
          <a:xfrm>
            <a:off x="5199063" y="5192713"/>
            <a:ext cx="2478087" cy="211137"/>
          </a:xfrm>
          <a:custGeom>
            <a:avLst/>
            <a:gdLst>
              <a:gd name="T0" fmla="*/ 0 w 1680"/>
              <a:gd name="T1" fmla="*/ 192 h 192"/>
              <a:gd name="T2" fmla="*/ 0 w 1680"/>
              <a:gd name="T3" fmla="*/ 0 h 192"/>
              <a:gd name="T4" fmla="*/ 1680 w 1680"/>
              <a:gd name="T5" fmla="*/ 0 h 192"/>
              <a:gd name="T6" fmla="*/ 0 60000 65536"/>
              <a:gd name="T7" fmla="*/ 0 60000 65536"/>
              <a:gd name="T8" fmla="*/ 0 60000 65536"/>
              <a:gd name="T9" fmla="*/ 0 w 1680"/>
              <a:gd name="T10" fmla="*/ 0 h 192"/>
              <a:gd name="T11" fmla="*/ 1680 w 1680"/>
              <a:gd name="T12" fmla="*/ 192 h 192"/>
            </a:gdLst>
            <a:ahLst/>
            <a:cxnLst>
              <a:cxn ang="T6">
                <a:pos x="T0" y="T1"/>
              </a:cxn>
              <a:cxn ang="T7">
                <a:pos x="T2" y="T3"/>
              </a:cxn>
              <a:cxn ang="T8">
                <a:pos x="T4" y="T5"/>
              </a:cxn>
            </a:cxnLst>
            <a:rect l="T9" t="T10" r="T11" b="T12"/>
            <a:pathLst>
              <a:path w="1680" h="192">
                <a:moveTo>
                  <a:pt x="0" y="192"/>
                </a:moveTo>
                <a:lnTo>
                  <a:pt x="0" y="0"/>
                </a:lnTo>
                <a:lnTo>
                  <a:pt x="1680" y="0"/>
                </a:lnTo>
              </a:path>
            </a:pathLst>
          </a:custGeom>
          <a:noFill/>
          <a:ln w="28575" cmpd="sng">
            <a:solidFill>
              <a:schemeClr val="tx1"/>
            </a:solidFill>
            <a:round/>
          </a:ln>
        </p:spPr>
        <p:txBody>
          <a:bodyPr/>
          <a:lstStyle/>
          <a:p>
            <a:endParaRPr lang="zh-CN" altLang="en-US"/>
          </a:p>
        </p:txBody>
      </p:sp>
      <p:sp>
        <p:nvSpPr>
          <p:cNvPr id="72712" name="Freeform 10"/>
          <p:cNvSpPr/>
          <p:nvPr/>
        </p:nvSpPr>
        <p:spPr bwMode="auto">
          <a:xfrm>
            <a:off x="1365250" y="2455863"/>
            <a:ext cx="928688" cy="2366962"/>
          </a:xfrm>
          <a:custGeom>
            <a:avLst/>
            <a:gdLst>
              <a:gd name="T0" fmla="*/ 0 w 630"/>
              <a:gd name="T1" fmla="*/ 345 h 1617"/>
              <a:gd name="T2" fmla="*/ 36 w 630"/>
              <a:gd name="T3" fmla="*/ 177 h 1617"/>
              <a:gd name="T4" fmla="*/ 144 w 630"/>
              <a:gd name="T5" fmla="*/ 0 h 1617"/>
              <a:gd name="T6" fmla="*/ 243 w 630"/>
              <a:gd name="T7" fmla="*/ 6 h 1617"/>
              <a:gd name="T8" fmla="*/ 295 w 630"/>
              <a:gd name="T9" fmla="*/ 21 h 1617"/>
              <a:gd name="T10" fmla="*/ 347 w 630"/>
              <a:gd name="T11" fmla="*/ 46 h 1617"/>
              <a:gd name="T12" fmla="*/ 403 w 630"/>
              <a:gd name="T13" fmla="*/ 87 h 1617"/>
              <a:gd name="T14" fmla="*/ 461 w 630"/>
              <a:gd name="T15" fmla="*/ 143 h 1617"/>
              <a:gd name="T16" fmla="*/ 515 w 630"/>
              <a:gd name="T17" fmla="*/ 203 h 1617"/>
              <a:gd name="T18" fmla="*/ 559 w 630"/>
              <a:gd name="T19" fmla="*/ 257 h 1617"/>
              <a:gd name="T20" fmla="*/ 588 w 630"/>
              <a:gd name="T21" fmla="*/ 301 h 1617"/>
              <a:gd name="T22" fmla="*/ 605 w 630"/>
              <a:gd name="T23" fmla="*/ 340 h 1617"/>
              <a:gd name="T24" fmla="*/ 621 w 630"/>
              <a:gd name="T25" fmla="*/ 423 h 1617"/>
              <a:gd name="T26" fmla="*/ 630 w 630"/>
              <a:gd name="T27" fmla="*/ 498 h 1617"/>
              <a:gd name="T28" fmla="*/ 628 w 630"/>
              <a:gd name="T29" fmla="*/ 550 h 1617"/>
              <a:gd name="T30" fmla="*/ 611 w 630"/>
              <a:gd name="T31" fmla="*/ 602 h 1617"/>
              <a:gd name="T32" fmla="*/ 580 w 630"/>
              <a:gd name="T33" fmla="*/ 637 h 1617"/>
              <a:gd name="T34" fmla="*/ 545 w 630"/>
              <a:gd name="T35" fmla="*/ 658 h 1617"/>
              <a:gd name="T36" fmla="*/ 478 w 630"/>
              <a:gd name="T37" fmla="*/ 687 h 1617"/>
              <a:gd name="T38" fmla="*/ 378 w 630"/>
              <a:gd name="T39" fmla="*/ 724 h 1617"/>
              <a:gd name="T40" fmla="*/ 314 w 630"/>
              <a:gd name="T41" fmla="*/ 755 h 1617"/>
              <a:gd name="T42" fmla="*/ 283 w 630"/>
              <a:gd name="T43" fmla="*/ 780 h 1617"/>
              <a:gd name="T44" fmla="*/ 258 w 630"/>
              <a:gd name="T45" fmla="*/ 824 h 1617"/>
              <a:gd name="T46" fmla="*/ 250 w 630"/>
              <a:gd name="T47" fmla="*/ 897 h 1617"/>
              <a:gd name="T48" fmla="*/ 260 w 630"/>
              <a:gd name="T49" fmla="*/ 975 h 1617"/>
              <a:gd name="T50" fmla="*/ 283 w 630"/>
              <a:gd name="T51" fmla="*/ 1042 h 1617"/>
              <a:gd name="T52" fmla="*/ 297 w 630"/>
              <a:gd name="T53" fmla="*/ 1067 h 1617"/>
              <a:gd name="T54" fmla="*/ 378 w 630"/>
              <a:gd name="T55" fmla="*/ 1221 h 1617"/>
              <a:gd name="T56" fmla="*/ 466 w 630"/>
              <a:gd name="T57" fmla="*/ 1357 h 1617"/>
              <a:gd name="T58" fmla="*/ 390 w 630"/>
              <a:gd name="T59" fmla="*/ 1560 h 1617"/>
              <a:gd name="T60" fmla="*/ 144 w 630"/>
              <a:gd name="T61" fmla="*/ 1617 h 1617"/>
              <a:gd name="T62" fmla="*/ 39 w 630"/>
              <a:gd name="T63" fmla="*/ 1434 h 1617"/>
              <a:gd name="T64" fmla="*/ 18 w 630"/>
              <a:gd name="T65" fmla="*/ 1101 h 1617"/>
              <a:gd name="T66" fmla="*/ 7 w 630"/>
              <a:gd name="T67" fmla="*/ 1038 h 1617"/>
              <a:gd name="T68" fmla="*/ 9 w 630"/>
              <a:gd name="T69" fmla="*/ 1017 h 1617"/>
              <a:gd name="T70" fmla="*/ 7 w 630"/>
              <a:gd name="T71" fmla="*/ 994 h 1617"/>
              <a:gd name="T72" fmla="*/ 19 w 630"/>
              <a:gd name="T73" fmla="*/ 839 h 1617"/>
              <a:gd name="T74" fmla="*/ 32 w 630"/>
              <a:gd name="T75" fmla="*/ 772 h 1617"/>
              <a:gd name="T76" fmla="*/ 34 w 630"/>
              <a:gd name="T77" fmla="*/ 733 h 1617"/>
              <a:gd name="T78" fmla="*/ 32 w 630"/>
              <a:gd name="T79" fmla="*/ 710 h 1617"/>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630"/>
              <a:gd name="T121" fmla="*/ 0 h 1617"/>
              <a:gd name="T122" fmla="*/ 630 w 630"/>
              <a:gd name="T123" fmla="*/ 1617 h 1617"/>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630" h="1617">
                <a:moveTo>
                  <a:pt x="24" y="531"/>
                </a:moveTo>
                <a:lnTo>
                  <a:pt x="0" y="345"/>
                </a:lnTo>
                <a:lnTo>
                  <a:pt x="24" y="255"/>
                </a:lnTo>
                <a:lnTo>
                  <a:pt x="36" y="177"/>
                </a:lnTo>
                <a:lnTo>
                  <a:pt x="84" y="57"/>
                </a:lnTo>
                <a:lnTo>
                  <a:pt x="144" y="0"/>
                </a:lnTo>
                <a:lnTo>
                  <a:pt x="191" y="2"/>
                </a:lnTo>
                <a:lnTo>
                  <a:pt x="243" y="6"/>
                </a:lnTo>
                <a:lnTo>
                  <a:pt x="268" y="12"/>
                </a:lnTo>
                <a:lnTo>
                  <a:pt x="295" y="21"/>
                </a:lnTo>
                <a:lnTo>
                  <a:pt x="322" y="31"/>
                </a:lnTo>
                <a:lnTo>
                  <a:pt x="347" y="46"/>
                </a:lnTo>
                <a:lnTo>
                  <a:pt x="374" y="64"/>
                </a:lnTo>
                <a:lnTo>
                  <a:pt x="403" y="87"/>
                </a:lnTo>
                <a:lnTo>
                  <a:pt x="432" y="114"/>
                </a:lnTo>
                <a:lnTo>
                  <a:pt x="461" y="143"/>
                </a:lnTo>
                <a:lnTo>
                  <a:pt x="491" y="172"/>
                </a:lnTo>
                <a:lnTo>
                  <a:pt x="515" y="203"/>
                </a:lnTo>
                <a:lnTo>
                  <a:pt x="540" y="232"/>
                </a:lnTo>
                <a:lnTo>
                  <a:pt x="559" y="257"/>
                </a:lnTo>
                <a:lnTo>
                  <a:pt x="576" y="280"/>
                </a:lnTo>
                <a:lnTo>
                  <a:pt x="588" y="301"/>
                </a:lnTo>
                <a:lnTo>
                  <a:pt x="596" y="322"/>
                </a:lnTo>
                <a:lnTo>
                  <a:pt x="605" y="340"/>
                </a:lnTo>
                <a:lnTo>
                  <a:pt x="615" y="380"/>
                </a:lnTo>
                <a:lnTo>
                  <a:pt x="621" y="423"/>
                </a:lnTo>
                <a:lnTo>
                  <a:pt x="628" y="471"/>
                </a:lnTo>
                <a:lnTo>
                  <a:pt x="630" y="498"/>
                </a:lnTo>
                <a:lnTo>
                  <a:pt x="630" y="525"/>
                </a:lnTo>
                <a:lnTo>
                  <a:pt x="628" y="550"/>
                </a:lnTo>
                <a:lnTo>
                  <a:pt x="621" y="577"/>
                </a:lnTo>
                <a:lnTo>
                  <a:pt x="611" y="602"/>
                </a:lnTo>
                <a:lnTo>
                  <a:pt x="592" y="627"/>
                </a:lnTo>
                <a:lnTo>
                  <a:pt x="580" y="637"/>
                </a:lnTo>
                <a:lnTo>
                  <a:pt x="563" y="648"/>
                </a:lnTo>
                <a:lnTo>
                  <a:pt x="545" y="658"/>
                </a:lnTo>
                <a:lnTo>
                  <a:pt x="524" y="668"/>
                </a:lnTo>
                <a:lnTo>
                  <a:pt x="478" y="687"/>
                </a:lnTo>
                <a:lnTo>
                  <a:pt x="428" y="704"/>
                </a:lnTo>
                <a:lnTo>
                  <a:pt x="378" y="724"/>
                </a:lnTo>
                <a:lnTo>
                  <a:pt x="335" y="743"/>
                </a:lnTo>
                <a:lnTo>
                  <a:pt x="314" y="755"/>
                </a:lnTo>
                <a:lnTo>
                  <a:pt x="297" y="766"/>
                </a:lnTo>
                <a:lnTo>
                  <a:pt x="283" y="780"/>
                </a:lnTo>
                <a:lnTo>
                  <a:pt x="272" y="793"/>
                </a:lnTo>
                <a:lnTo>
                  <a:pt x="258" y="824"/>
                </a:lnTo>
                <a:lnTo>
                  <a:pt x="250" y="859"/>
                </a:lnTo>
                <a:lnTo>
                  <a:pt x="250" y="897"/>
                </a:lnTo>
                <a:lnTo>
                  <a:pt x="252" y="936"/>
                </a:lnTo>
                <a:lnTo>
                  <a:pt x="260" y="975"/>
                </a:lnTo>
                <a:lnTo>
                  <a:pt x="270" y="1011"/>
                </a:lnTo>
                <a:lnTo>
                  <a:pt x="283" y="1042"/>
                </a:lnTo>
                <a:lnTo>
                  <a:pt x="291" y="1054"/>
                </a:lnTo>
                <a:lnTo>
                  <a:pt x="297" y="1067"/>
                </a:lnTo>
                <a:lnTo>
                  <a:pt x="314" y="1083"/>
                </a:lnTo>
                <a:lnTo>
                  <a:pt x="378" y="1221"/>
                </a:lnTo>
                <a:lnTo>
                  <a:pt x="434" y="1297"/>
                </a:lnTo>
                <a:lnTo>
                  <a:pt x="466" y="1357"/>
                </a:lnTo>
                <a:lnTo>
                  <a:pt x="480" y="1473"/>
                </a:lnTo>
                <a:lnTo>
                  <a:pt x="390" y="1560"/>
                </a:lnTo>
                <a:lnTo>
                  <a:pt x="264" y="1578"/>
                </a:lnTo>
                <a:lnTo>
                  <a:pt x="144" y="1617"/>
                </a:lnTo>
                <a:lnTo>
                  <a:pt x="72" y="1575"/>
                </a:lnTo>
                <a:lnTo>
                  <a:pt x="39" y="1434"/>
                </a:lnTo>
                <a:lnTo>
                  <a:pt x="24" y="1317"/>
                </a:lnTo>
                <a:lnTo>
                  <a:pt x="18" y="1101"/>
                </a:lnTo>
                <a:lnTo>
                  <a:pt x="2" y="1052"/>
                </a:lnTo>
                <a:lnTo>
                  <a:pt x="7" y="1038"/>
                </a:lnTo>
                <a:lnTo>
                  <a:pt x="9" y="1025"/>
                </a:lnTo>
                <a:lnTo>
                  <a:pt x="9" y="1017"/>
                </a:lnTo>
                <a:lnTo>
                  <a:pt x="9" y="1011"/>
                </a:lnTo>
                <a:lnTo>
                  <a:pt x="7" y="994"/>
                </a:lnTo>
                <a:lnTo>
                  <a:pt x="30" y="897"/>
                </a:lnTo>
                <a:lnTo>
                  <a:pt x="19" y="839"/>
                </a:lnTo>
                <a:lnTo>
                  <a:pt x="27" y="803"/>
                </a:lnTo>
                <a:lnTo>
                  <a:pt x="32" y="772"/>
                </a:lnTo>
                <a:lnTo>
                  <a:pt x="34" y="749"/>
                </a:lnTo>
                <a:lnTo>
                  <a:pt x="34" y="733"/>
                </a:lnTo>
                <a:lnTo>
                  <a:pt x="32" y="720"/>
                </a:lnTo>
                <a:lnTo>
                  <a:pt x="32" y="710"/>
                </a:lnTo>
                <a:lnTo>
                  <a:pt x="24" y="531"/>
                </a:lnTo>
                <a:close/>
              </a:path>
            </a:pathLst>
          </a:custGeom>
          <a:solidFill>
            <a:srgbClr val="FFCCFF"/>
          </a:solidFill>
          <a:ln w="9525">
            <a:noFill/>
            <a:round/>
          </a:ln>
        </p:spPr>
        <p:txBody>
          <a:bodyPr/>
          <a:lstStyle/>
          <a:p>
            <a:endParaRPr lang="zh-CN" altLang="en-US"/>
          </a:p>
        </p:txBody>
      </p:sp>
      <p:grpSp>
        <p:nvGrpSpPr>
          <p:cNvPr id="2" name="Group 444"/>
          <p:cNvGrpSpPr/>
          <p:nvPr/>
        </p:nvGrpSpPr>
        <p:grpSpPr bwMode="auto">
          <a:xfrm>
            <a:off x="2754313" y="3081338"/>
            <a:ext cx="2574925" cy="1689100"/>
            <a:chOff x="1735" y="1941"/>
            <a:chExt cx="1622" cy="1064"/>
          </a:xfrm>
        </p:grpSpPr>
        <p:sp>
          <p:nvSpPr>
            <p:cNvPr id="73141" name="Freeform 8"/>
            <p:cNvSpPr/>
            <p:nvPr/>
          </p:nvSpPr>
          <p:spPr bwMode="auto">
            <a:xfrm>
              <a:off x="2024" y="2844"/>
              <a:ext cx="1058" cy="161"/>
            </a:xfrm>
            <a:custGeom>
              <a:avLst/>
              <a:gdLst>
                <a:gd name="T0" fmla="*/ 45 w 1138"/>
                <a:gd name="T1" fmla="*/ 21 h 174"/>
                <a:gd name="T2" fmla="*/ 60 w 1138"/>
                <a:gd name="T3" fmla="*/ 10 h 174"/>
                <a:gd name="T4" fmla="*/ 77 w 1138"/>
                <a:gd name="T5" fmla="*/ 4 h 174"/>
                <a:gd name="T6" fmla="*/ 87 w 1138"/>
                <a:gd name="T7" fmla="*/ 2 h 174"/>
                <a:gd name="T8" fmla="*/ 99 w 1138"/>
                <a:gd name="T9" fmla="*/ 0 h 174"/>
                <a:gd name="T10" fmla="*/ 116 w 1138"/>
                <a:gd name="T11" fmla="*/ 0 h 174"/>
                <a:gd name="T12" fmla="*/ 137 w 1138"/>
                <a:gd name="T13" fmla="*/ 0 h 174"/>
                <a:gd name="T14" fmla="*/ 160 w 1138"/>
                <a:gd name="T15" fmla="*/ 0 h 174"/>
                <a:gd name="T16" fmla="*/ 189 w 1138"/>
                <a:gd name="T17" fmla="*/ 2 h 174"/>
                <a:gd name="T18" fmla="*/ 218 w 1138"/>
                <a:gd name="T19" fmla="*/ 6 h 174"/>
                <a:gd name="T20" fmla="*/ 251 w 1138"/>
                <a:gd name="T21" fmla="*/ 8 h 174"/>
                <a:gd name="T22" fmla="*/ 288 w 1138"/>
                <a:gd name="T23" fmla="*/ 12 h 174"/>
                <a:gd name="T24" fmla="*/ 324 w 1138"/>
                <a:gd name="T25" fmla="*/ 16 h 174"/>
                <a:gd name="T26" fmla="*/ 403 w 1138"/>
                <a:gd name="T27" fmla="*/ 21 h 174"/>
                <a:gd name="T28" fmla="*/ 442 w 1138"/>
                <a:gd name="T29" fmla="*/ 21 h 174"/>
                <a:gd name="T30" fmla="*/ 486 w 1138"/>
                <a:gd name="T31" fmla="*/ 23 h 174"/>
                <a:gd name="T32" fmla="*/ 575 w 1138"/>
                <a:gd name="T33" fmla="*/ 23 h 174"/>
                <a:gd name="T34" fmla="*/ 668 w 1138"/>
                <a:gd name="T35" fmla="*/ 23 h 174"/>
                <a:gd name="T36" fmla="*/ 764 w 1138"/>
                <a:gd name="T37" fmla="*/ 21 h 174"/>
                <a:gd name="T38" fmla="*/ 814 w 1138"/>
                <a:gd name="T39" fmla="*/ 18 h 174"/>
                <a:gd name="T40" fmla="*/ 866 w 1138"/>
                <a:gd name="T41" fmla="*/ 16 h 174"/>
                <a:gd name="T42" fmla="*/ 972 w 1138"/>
                <a:gd name="T43" fmla="*/ 10 h 174"/>
                <a:gd name="T44" fmla="*/ 1024 w 1138"/>
                <a:gd name="T45" fmla="*/ 6 h 174"/>
                <a:gd name="T46" fmla="*/ 1063 w 1138"/>
                <a:gd name="T47" fmla="*/ 9 h 174"/>
                <a:gd name="T48" fmla="*/ 1102 w 1138"/>
                <a:gd name="T49" fmla="*/ 15 h 174"/>
                <a:gd name="T50" fmla="*/ 1138 w 1138"/>
                <a:gd name="T51" fmla="*/ 84 h 174"/>
                <a:gd name="T52" fmla="*/ 1096 w 1138"/>
                <a:gd name="T53" fmla="*/ 138 h 174"/>
                <a:gd name="T54" fmla="*/ 1009 w 1138"/>
                <a:gd name="T55" fmla="*/ 159 h 174"/>
                <a:gd name="T56" fmla="*/ 918 w 1138"/>
                <a:gd name="T57" fmla="*/ 162 h 174"/>
                <a:gd name="T58" fmla="*/ 864 w 1138"/>
                <a:gd name="T59" fmla="*/ 158 h 174"/>
                <a:gd name="T60" fmla="*/ 808 w 1138"/>
                <a:gd name="T61" fmla="*/ 155 h 174"/>
                <a:gd name="T62" fmla="*/ 693 w 1138"/>
                <a:gd name="T63" fmla="*/ 151 h 174"/>
                <a:gd name="T64" fmla="*/ 639 w 1138"/>
                <a:gd name="T65" fmla="*/ 149 h 174"/>
                <a:gd name="T66" fmla="*/ 585 w 1138"/>
                <a:gd name="T67" fmla="*/ 149 h 174"/>
                <a:gd name="T68" fmla="*/ 531 w 1138"/>
                <a:gd name="T69" fmla="*/ 151 h 174"/>
                <a:gd name="T70" fmla="*/ 477 w 1138"/>
                <a:gd name="T71" fmla="*/ 153 h 174"/>
                <a:gd name="T72" fmla="*/ 421 w 1138"/>
                <a:gd name="T73" fmla="*/ 158 h 174"/>
                <a:gd name="T74" fmla="*/ 367 w 1138"/>
                <a:gd name="T75" fmla="*/ 162 h 174"/>
                <a:gd name="T76" fmla="*/ 317 w 1138"/>
                <a:gd name="T77" fmla="*/ 166 h 174"/>
                <a:gd name="T78" fmla="*/ 270 w 1138"/>
                <a:gd name="T79" fmla="*/ 170 h 174"/>
                <a:gd name="T80" fmla="*/ 226 w 1138"/>
                <a:gd name="T81" fmla="*/ 172 h 174"/>
                <a:gd name="T82" fmla="*/ 191 w 1138"/>
                <a:gd name="T83" fmla="*/ 174 h 174"/>
                <a:gd name="T84" fmla="*/ 162 w 1138"/>
                <a:gd name="T85" fmla="*/ 174 h 174"/>
                <a:gd name="T86" fmla="*/ 141 w 1138"/>
                <a:gd name="T87" fmla="*/ 174 h 174"/>
                <a:gd name="T88" fmla="*/ 124 w 1138"/>
                <a:gd name="T89" fmla="*/ 172 h 174"/>
                <a:gd name="T90" fmla="*/ 112 w 1138"/>
                <a:gd name="T91" fmla="*/ 170 h 174"/>
                <a:gd name="T92" fmla="*/ 104 w 1138"/>
                <a:gd name="T93" fmla="*/ 168 h 174"/>
                <a:gd name="T94" fmla="*/ 93 w 1138"/>
                <a:gd name="T95" fmla="*/ 166 h 174"/>
                <a:gd name="T96" fmla="*/ 85 w 1138"/>
                <a:gd name="T97" fmla="*/ 162 h 174"/>
                <a:gd name="T98" fmla="*/ 74 w 1138"/>
                <a:gd name="T99" fmla="*/ 158 h 174"/>
                <a:gd name="T100" fmla="*/ 50 w 1138"/>
                <a:gd name="T101" fmla="*/ 147 h 174"/>
                <a:gd name="T102" fmla="*/ 27 w 1138"/>
                <a:gd name="T103" fmla="*/ 133 h 174"/>
                <a:gd name="T104" fmla="*/ 16 w 1138"/>
                <a:gd name="T105" fmla="*/ 124 h 174"/>
                <a:gd name="T106" fmla="*/ 8 w 1138"/>
                <a:gd name="T107" fmla="*/ 116 h 174"/>
                <a:gd name="T108" fmla="*/ 2 w 1138"/>
                <a:gd name="T109" fmla="*/ 108 h 174"/>
                <a:gd name="T110" fmla="*/ 0 w 1138"/>
                <a:gd name="T111" fmla="*/ 99 h 174"/>
                <a:gd name="T112" fmla="*/ 0 w 1138"/>
                <a:gd name="T113" fmla="*/ 91 h 174"/>
                <a:gd name="T114" fmla="*/ 2 w 1138"/>
                <a:gd name="T115" fmla="*/ 81 h 174"/>
                <a:gd name="T116" fmla="*/ 6 w 1138"/>
                <a:gd name="T117" fmla="*/ 68 h 174"/>
                <a:gd name="T118" fmla="*/ 12 w 1138"/>
                <a:gd name="T119" fmla="*/ 58 h 174"/>
                <a:gd name="T120" fmla="*/ 29 w 1138"/>
                <a:gd name="T121" fmla="*/ 37 h 174"/>
                <a:gd name="T122" fmla="*/ 37 w 1138"/>
                <a:gd name="T123" fmla="*/ 29 h 174"/>
                <a:gd name="T124" fmla="*/ 45 w 1138"/>
                <a:gd name="T125" fmla="*/ 21 h 174"/>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138"/>
                <a:gd name="T190" fmla="*/ 0 h 174"/>
                <a:gd name="T191" fmla="*/ 1138 w 1138"/>
                <a:gd name="T192" fmla="*/ 174 h 174"/>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138" h="174">
                  <a:moveTo>
                    <a:pt x="45" y="21"/>
                  </a:moveTo>
                  <a:lnTo>
                    <a:pt x="60" y="10"/>
                  </a:lnTo>
                  <a:lnTo>
                    <a:pt x="77" y="4"/>
                  </a:lnTo>
                  <a:lnTo>
                    <a:pt x="87" y="2"/>
                  </a:lnTo>
                  <a:lnTo>
                    <a:pt x="99" y="0"/>
                  </a:lnTo>
                  <a:lnTo>
                    <a:pt x="116" y="0"/>
                  </a:lnTo>
                  <a:lnTo>
                    <a:pt x="137" y="0"/>
                  </a:lnTo>
                  <a:lnTo>
                    <a:pt x="160" y="0"/>
                  </a:lnTo>
                  <a:lnTo>
                    <a:pt x="189" y="2"/>
                  </a:lnTo>
                  <a:lnTo>
                    <a:pt x="218" y="6"/>
                  </a:lnTo>
                  <a:lnTo>
                    <a:pt x="251" y="8"/>
                  </a:lnTo>
                  <a:lnTo>
                    <a:pt x="288" y="12"/>
                  </a:lnTo>
                  <a:lnTo>
                    <a:pt x="324" y="16"/>
                  </a:lnTo>
                  <a:lnTo>
                    <a:pt x="403" y="21"/>
                  </a:lnTo>
                  <a:lnTo>
                    <a:pt x="442" y="21"/>
                  </a:lnTo>
                  <a:lnTo>
                    <a:pt x="486" y="23"/>
                  </a:lnTo>
                  <a:lnTo>
                    <a:pt x="575" y="23"/>
                  </a:lnTo>
                  <a:lnTo>
                    <a:pt x="668" y="23"/>
                  </a:lnTo>
                  <a:lnTo>
                    <a:pt x="764" y="21"/>
                  </a:lnTo>
                  <a:lnTo>
                    <a:pt x="814" y="18"/>
                  </a:lnTo>
                  <a:lnTo>
                    <a:pt x="866" y="16"/>
                  </a:lnTo>
                  <a:lnTo>
                    <a:pt x="972" y="10"/>
                  </a:lnTo>
                  <a:lnTo>
                    <a:pt x="1024" y="6"/>
                  </a:lnTo>
                  <a:lnTo>
                    <a:pt x="1063" y="9"/>
                  </a:lnTo>
                  <a:lnTo>
                    <a:pt x="1102" y="15"/>
                  </a:lnTo>
                  <a:lnTo>
                    <a:pt x="1138" y="84"/>
                  </a:lnTo>
                  <a:lnTo>
                    <a:pt x="1096" y="138"/>
                  </a:lnTo>
                  <a:lnTo>
                    <a:pt x="1009" y="159"/>
                  </a:lnTo>
                  <a:lnTo>
                    <a:pt x="918" y="162"/>
                  </a:lnTo>
                  <a:lnTo>
                    <a:pt x="864" y="158"/>
                  </a:lnTo>
                  <a:lnTo>
                    <a:pt x="808" y="155"/>
                  </a:lnTo>
                  <a:lnTo>
                    <a:pt x="693" y="151"/>
                  </a:lnTo>
                  <a:lnTo>
                    <a:pt x="639" y="149"/>
                  </a:lnTo>
                  <a:lnTo>
                    <a:pt x="585" y="149"/>
                  </a:lnTo>
                  <a:lnTo>
                    <a:pt x="531" y="151"/>
                  </a:lnTo>
                  <a:lnTo>
                    <a:pt x="477" y="153"/>
                  </a:lnTo>
                  <a:lnTo>
                    <a:pt x="421" y="158"/>
                  </a:lnTo>
                  <a:lnTo>
                    <a:pt x="367" y="162"/>
                  </a:lnTo>
                  <a:lnTo>
                    <a:pt x="317" y="166"/>
                  </a:lnTo>
                  <a:lnTo>
                    <a:pt x="270" y="170"/>
                  </a:lnTo>
                  <a:lnTo>
                    <a:pt x="226" y="172"/>
                  </a:lnTo>
                  <a:lnTo>
                    <a:pt x="191" y="174"/>
                  </a:lnTo>
                  <a:lnTo>
                    <a:pt x="162" y="174"/>
                  </a:lnTo>
                  <a:lnTo>
                    <a:pt x="141" y="174"/>
                  </a:lnTo>
                  <a:lnTo>
                    <a:pt x="124" y="172"/>
                  </a:lnTo>
                  <a:lnTo>
                    <a:pt x="112" y="170"/>
                  </a:lnTo>
                  <a:lnTo>
                    <a:pt x="104" y="168"/>
                  </a:lnTo>
                  <a:lnTo>
                    <a:pt x="93" y="166"/>
                  </a:lnTo>
                  <a:lnTo>
                    <a:pt x="85" y="162"/>
                  </a:lnTo>
                  <a:lnTo>
                    <a:pt x="74" y="158"/>
                  </a:lnTo>
                  <a:lnTo>
                    <a:pt x="50" y="147"/>
                  </a:lnTo>
                  <a:lnTo>
                    <a:pt x="27" y="133"/>
                  </a:lnTo>
                  <a:lnTo>
                    <a:pt x="16" y="124"/>
                  </a:lnTo>
                  <a:lnTo>
                    <a:pt x="8" y="116"/>
                  </a:lnTo>
                  <a:lnTo>
                    <a:pt x="2" y="108"/>
                  </a:lnTo>
                  <a:lnTo>
                    <a:pt x="0" y="99"/>
                  </a:lnTo>
                  <a:lnTo>
                    <a:pt x="0" y="91"/>
                  </a:lnTo>
                  <a:lnTo>
                    <a:pt x="2" y="81"/>
                  </a:lnTo>
                  <a:lnTo>
                    <a:pt x="6" y="68"/>
                  </a:lnTo>
                  <a:lnTo>
                    <a:pt x="12" y="58"/>
                  </a:lnTo>
                  <a:lnTo>
                    <a:pt x="29" y="37"/>
                  </a:lnTo>
                  <a:lnTo>
                    <a:pt x="37" y="29"/>
                  </a:lnTo>
                  <a:lnTo>
                    <a:pt x="45" y="21"/>
                  </a:lnTo>
                  <a:close/>
                </a:path>
              </a:pathLst>
            </a:custGeom>
            <a:solidFill>
              <a:srgbClr val="FFCCFF"/>
            </a:solidFill>
            <a:ln w="9525">
              <a:noFill/>
              <a:round/>
            </a:ln>
          </p:spPr>
          <p:txBody>
            <a:bodyPr/>
            <a:lstStyle/>
            <a:p>
              <a:endParaRPr lang="zh-CN" altLang="en-US"/>
            </a:p>
          </p:txBody>
        </p:sp>
        <p:sp>
          <p:nvSpPr>
            <p:cNvPr id="73142" name="Freeform 11"/>
            <p:cNvSpPr/>
            <p:nvPr/>
          </p:nvSpPr>
          <p:spPr bwMode="auto">
            <a:xfrm>
              <a:off x="1735" y="1944"/>
              <a:ext cx="688" cy="687"/>
            </a:xfrm>
            <a:custGeom>
              <a:avLst/>
              <a:gdLst>
                <a:gd name="T0" fmla="*/ 204 w 741"/>
                <a:gd name="T1" fmla="*/ 648 h 744"/>
                <a:gd name="T2" fmla="*/ 303 w 741"/>
                <a:gd name="T3" fmla="*/ 534 h 744"/>
                <a:gd name="T4" fmla="*/ 324 w 741"/>
                <a:gd name="T5" fmla="*/ 501 h 744"/>
                <a:gd name="T6" fmla="*/ 390 w 741"/>
                <a:gd name="T7" fmla="*/ 423 h 744"/>
                <a:gd name="T8" fmla="*/ 406 w 741"/>
                <a:gd name="T9" fmla="*/ 402 h 744"/>
                <a:gd name="T10" fmla="*/ 444 w 741"/>
                <a:gd name="T11" fmla="*/ 363 h 744"/>
                <a:gd name="T12" fmla="*/ 483 w 741"/>
                <a:gd name="T13" fmla="*/ 323 h 744"/>
                <a:gd name="T14" fmla="*/ 527 w 741"/>
                <a:gd name="T15" fmla="*/ 284 h 744"/>
                <a:gd name="T16" fmla="*/ 568 w 741"/>
                <a:gd name="T17" fmla="*/ 249 h 744"/>
                <a:gd name="T18" fmla="*/ 591 w 741"/>
                <a:gd name="T19" fmla="*/ 234 h 744"/>
                <a:gd name="T20" fmla="*/ 614 w 741"/>
                <a:gd name="T21" fmla="*/ 220 h 744"/>
                <a:gd name="T22" fmla="*/ 664 w 741"/>
                <a:gd name="T23" fmla="*/ 193 h 744"/>
                <a:gd name="T24" fmla="*/ 687 w 741"/>
                <a:gd name="T25" fmla="*/ 180 h 744"/>
                <a:gd name="T26" fmla="*/ 707 w 741"/>
                <a:gd name="T27" fmla="*/ 168 h 744"/>
                <a:gd name="T28" fmla="*/ 724 w 741"/>
                <a:gd name="T29" fmla="*/ 155 h 744"/>
                <a:gd name="T30" fmla="*/ 734 w 741"/>
                <a:gd name="T31" fmla="*/ 141 h 744"/>
                <a:gd name="T32" fmla="*/ 741 w 741"/>
                <a:gd name="T33" fmla="*/ 126 h 744"/>
                <a:gd name="T34" fmla="*/ 741 w 741"/>
                <a:gd name="T35" fmla="*/ 110 h 744"/>
                <a:gd name="T36" fmla="*/ 738 w 741"/>
                <a:gd name="T37" fmla="*/ 93 h 744"/>
                <a:gd name="T38" fmla="*/ 732 w 741"/>
                <a:gd name="T39" fmla="*/ 77 h 744"/>
                <a:gd name="T40" fmla="*/ 724 w 741"/>
                <a:gd name="T41" fmla="*/ 60 h 744"/>
                <a:gd name="T42" fmla="*/ 714 w 741"/>
                <a:gd name="T43" fmla="*/ 45 h 744"/>
                <a:gd name="T44" fmla="*/ 703 w 741"/>
                <a:gd name="T45" fmla="*/ 35 h 744"/>
                <a:gd name="T46" fmla="*/ 693 w 741"/>
                <a:gd name="T47" fmla="*/ 25 h 744"/>
                <a:gd name="T48" fmla="*/ 680 w 741"/>
                <a:gd name="T49" fmla="*/ 16 h 744"/>
                <a:gd name="T50" fmla="*/ 666 w 741"/>
                <a:gd name="T51" fmla="*/ 10 h 744"/>
                <a:gd name="T52" fmla="*/ 630 w 741"/>
                <a:gd name="T53" fmla="*/ 2 h 744"/>
                <a:gd name="T54" fmla="*/ 612 w 741"/>
                <a:gd name="T55" fmla="*/ 0 h 744"/>
                <a:gd name="T56" fmla="*/ 573 w 741"/>
                <a:gd name="T57" fmla="*/ 24 h 744"/>
                <a:gd name="T58" fmla="*/ 475 w 741"/>
                <a:gd name="T59" fmla="*/ 110 h 744"/>
                <a:gd name="T60" fmla="*/ 460 w 741"/>
                <a:gd name="T61" fmla="*/ 128 h 744"/>
                <a:gd name="T62" fmla="*/ 442 w 741"/>
                <a:gd name="T63" fmla="*/ 147 h 744"/>
                <a:gd name="T64" fmla="*/ 423 w 741"/>
                <a:gd name="T65" fmla="*/ 168 h 744"/>
                <a:gd name="T66" fmla="*/ 379 w 741"/>
                <a:gd name="T67" fmla="*/ 216 h 744"/>
                <a:gd name="T68" fmla="*/ 334 w 741"/>
                <a:gd name="T69" fmla="*/ 261 h 744"/>
                <a:gd name="T70" fmla="*/ 311 w 741"/>
                <a:gd name="T71" fmla="*/ 282 h 744"/>
                <a:gd name="T72" fmla="*/ 290 w 741"/>
                <a:gd name="T73" fmla="*/ 303 h 744"/>
                <a:gd name="T74" fmla="*/ 267 w 741"/>
                <a:gd name="T75" fmla="*/ 321 h 744"/>
                <a:gd name="T76" fmla="*/ 242 w 741"/>
                <a:gd name="T77" fmla="*/ 338 h 744"/>
                <a:gd name="T78" fmla="*/ 192 w 741"/>
                <a:gd name="T79" fmla="*/ 369 h 744"/>
                <a:gd name="T80" fmla="*/ 126 w 741"/>
                <a:gd name="T81" fmla="*/ 441 h 744"/>
                <a:gd name="T82" fmla="*/ 72 w 741"/>
                <a:gd name="T83" fmla="*/ 519 h 744"/>
                <a:gd name="T84" fmla="*/ 27 w 741"/>
                <a:gd name="T85" fmla="*/ 603 h 744"/>
                <a:gd name="T86" fmla="*/ 0 w 741"/>
                <a:gd name="T87" fmla="*/ 675 h 744"/>
                <a:gd name="T88" fmla="*/ 15 w 741"/>
                <a:gd name="T89" fmla="*/ 735 h 744"/>
                <a:gd name="T90" fmla="*/ 36 w 741"/>
                <a:gd name="T91" fmla="*/ 744 h 744"/>
                <a:gd name="T92" fmla="*/ 105 w 741"/>
                <a:gd name="T93" fmla="*/ 744 h 744"/>
                <a:gd name="T94" fmla="*/ 204 w 741"/>
                <a:gd name="T95" fmla="*/ 648 h 744"/>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741"/>
                <a:gd name="T145" fmla="*/ 0 h 744"/>
                <a:gd name="T146" fmla="*/ 741 w 741"/>
                <a:gd name="T147" fmla="*/ 744 h 744"/>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741" h="744">
                  <a:moveTo>
                    <a:pt x="204" y="648"/>
                  </a:moveTo>
                  <a:lnTo>
                    <a:pt x="303" y="534"/>
                  </a:lnTo>
                  <a:lnTo>
                    <a:pt x="324" y="501"/>
                  </a:lnTo>
                  <a:lnTo>
                    <a:pt x="390" y="423"/>
                  </a:lnTo>
                  <a:lnTo>
                    <a:pt x="406" y="402"/>
                  </a:lnTo>
                  <a:lnTo>
                    <a:pt x="444" y="363"/>
                  </a:lnTo>
                  <a:lnTo>
                    <a:pt x="483" y="323"/>
                  </a:lnTo>
                  <a:lnTo>
                    <a:pt x="527" y="284"/>
                  </a:lnTo>
                  <a:lnTo>
                    <a:pt x="568" y="249"/>
                  </a:lnTo>
                  <a:lnTo>
                    <a:pt x="591" y="234"/>
                  </a:lnTo>
                  <a:lnTo>
                    <a:pt x="614" y="220"/>
                  </a:lnTo>
                  <a:lnTo>
                    <a:pt x="664" y="193"/>
                  </a:lnTo>
                  <a:lnTo>
                    <a:pt x="687" y="180"/>
                  </a:lnTo>
                  <a:lnTo>
                    <a:pt x="707" y="168"/>
                  </a:lnTo>
                  <a:lnTo>
                    <a:pt x="724" y="155"/>
                  </a:lnTo>
                  <a:lnTo>
                    <a:pt x="734" y="141"/>
                  </a:lnTo>
                  <a:lnTo>
                    <a:pt x="741" y="126"/>
                  </a:lnTo>
                  <a:lnTo>
                    <a:pt x="741" y="110"/>
                  </a:lnTo>
                  <a:lnTo>
                    <a:pt x="738" y="93"/>
                  </a:lnTo>
                  <a:lnTo>
                    <a:pt x="732" y="77"/>
                  </a:lnTo>
                  <a:lnTo>
                    <a:pt x="724" y="60"/>
                  </a:lnTo>
                  <a:lnTo>
                    <a:pt x="714" y="45"/>
                  </a:lnTo>
                  <a:lnTo>
                    <a:pt x="703" y="35"/>
                  </a:lnTo>
                  <a:lnTo>
                    <a:pt x="693" y="25"/>
                  </a:lnTo>
                  <a:lnTo>
                    <a:pt x="680" y="16"/>
                  </a:lnTo>
                  <a:lnTo>
                    <a:pt x="666" y="10"/>
                  </a:lnTo>
                  <a:lnTo>
                    <a:pt x="630" y="2"/>
                  </a:lnTo>
                  <a:lnTo>
                    <a:pt x="612" y="0"/>
                  </a:lnTo>
                  <a:lnTo>
                    <a:pt x="573" y="24"/>
                  </a:lnTo>
                  <a:lnTo>
                    <a:pt x="475" y="110"/>
                  </a:lnTo>
                  <a:lnTo>
                    <a:pt x="460" y="128"/>
                  </a:lnTo>
                  <a:lnTo>
                    <a:pt x="442" y="147"/>
                  </a:lnTo>
                  <a:lnTo>
                    <a:pt x="423" y="168"/>
                  </a:lnTo>
                  <a:lnTo>
                    <a:pt x="379" y="216"/>
                  </a:lnTo>
                  <a:lnTo>
                    <a:pt x="334" y="261"/>
                  </a:lnTo>
                  <a:lnTo>
                    <a:pt x="311" y="282"/>
                  </a:lnTo>
                  <a:lnTo>
                    <a:pt x="290" y="303"/>
                  </a:lnTo>
                  <a:lnTo>
                    <a:pt x="267" y="321"/>
                  </a:lnTo>
                  <a:lnTo>
                    <a:pt x="242" y="338"/>
                  </a:lnTo>
                  <a:lnTo>
                    <a:pt x="192" y="369"/>
                  </a:lnTo>
                  <a:lnTo>
                    <a:pt x="126" y="441"/>
                  </a:lnTo>
                  <a:lnTo>
                    <a:pt x="72" y="519"/>
                  </a:lnTo>
                  <a:lnTo>
                    <a:pt x="27" y="603"/>
                  </a:lnTo>
                  <a:lnTo>
                    <a:pt x="0" y="675"/>
                  </a:lnTo>
                  <a:lnTo>
                    <a:pt x="15" y="735"/>
                  </a:lnTo>
                  <a:lnTo>
                    <a:pt x="36" y="744"/>
                  </a:lnTo>
                  <a:lnTo>
                    <a:pt x="105" y="744"/>
                  </a:lnTo>
                  <a:lnTo>
                    <a:pt x="204" y="648"/>
                  </a:lnTo>
                  <a:close/>
                </a:path>
              </a:pathLst>
            </a:custGeom>
            <a:solidFill>
              <a:srgbClr val="FFCCFF"/>
            </a:solidFill>
            <a:ln w="9525">
              <a:noFill/>
              <a:round/>
            </a:ln>
          </p:spPr>
          <p:txBody>
            <a:bodyPr/>
            <a:lstStyle/>
            <a:p>
              <a:endParaRPr lang="zh-CN" altLang="en-US"/>
            </a:p>
          </p:txBody>
        </p:sp>
        <p:sp>
          <p:nvSpPr>
            <p:cNvPr id="73143" name="Freeform 12"/>
            <p:cNvSpPr/>
            <p:nvPr/>
          </p:nvSpPr>
          <p:spPr bwMode="auto">
            <a:xfrm>
              <a:off x="2745" y="1941"/>
              <a:ext cx="612" cy="769"/>
            </a:xfrm>
            <a:custGeom>
              <a:avLst/>
              <a:gdLst>
                <a:gd name="T0" fmla="*/ 39 w 657"/>
                <a:gd name="T1" fmla="*/ 17 h 832"/>
                <a:gd name="T2" fmla="*/ 49 w 657"/>
                <a:gd name="T3" fmla="*/ 10 h 832"/>
                <a:gd name="T4" fmla="*/ 60 w 657"/>
                <a:gd name="T5" fmla="*/ 4 h 832"/>
                <a:gd name="T6" fmla="*/ 72 w 657"/>
                <a:gd name="T7" fmla="*/ 2 h 832"/>
                <a:gd name="T8" fmla="*/ 87 w 657"/>
                <a:gd name="T9" fmla="*/ 0 h 832"/>
                <a:gd name="T10" fmla="*/ 161 w 657"/>
                <a:gd name="T11" fmla="*/ 36 h 832"/>
                <a:gd name="T12" fmla="*/ 289 w 657"/>
                <a:gd name="T13" fmla="*/ 168 h 832"/>
                <a:gd name="T14" fmla="*/ 421 w 657"/>
                <a:gd name="T15" fmla="*/ 320 h 832"/>
                <a:gd name="T16" fmla="*/ 513 w 657"/>
                <a:gd name="T17" fmla="*/ 472 h 832"/>
                <a:gd name="T18" fmla="*/ 657 w 657"/>
                <a:gd name="T19" fmla="*/ 756 h 832"/>
                <a:gd name="T20" fmla="*/ 629 w 657"/>
                <a:gd name="T21" fmla="*/ 832 h 832"/>
                <a:gd name="T22" fmla="*/ 541 w 657"/>
                <a:gd name="T23" fmla="*/ 824 h 832"/>
                <a:gd name="T24" fmla="*/ 433 w 657"/>
                <a:gd name="T25" fmla="*/ 672 h 832"/>
                <a:gd name="T26" fmla="*/ 381 w 657"/>
                <a:gd name="T27" fmla="*/ 556 h 832"/>
                <a:gd name="T28" fmla="*/ 285 w 657"/>
                <a:gd name="T29" fmla="*/ 416 h 832"/>
                <a:gd name="T30" fmla="*/ 237 w 657"/>
                <a:gd name="T31" fmla="*/ 344 h 832"/>
                <a:gd name="T32" fmla="*/ 197 w 657"/>
                <a:gd name="T33" fmla="*/ 304 h 832"/>
                <a:gd name="T34" fmla="*/ 153 w 657"/>
                <a:gd name="T35" fmla="*/ 268 h 832"/>
                <a:gd name="T36" fmla="*/ 124 w 657"/>
                <a:gd name="T37" fmla="*/ 232 h 832"/>
                <a:gd name="T38" fmla="*/ 91 w 657"/>
                <a:gd name="T39" fmla="*/ 214 h 832"/>
                <a:gd name="T40" fmla="*/ 62 w 657"/>
                <a:gd name="T41" fmla="*/ 197 h 832"/>
                <a:gd name="T42" fmla="*/ 33 w 657"/>
                <a:gd name="T43" fmla="*/ 168 h 832"/>
                <a:gd name="T44" fmla="*/ 0 w 657"/>
                <a:gd name="T45" fmla="*/ 91 h 832"/>
                <a:gd name="T46" fmla="*/ 6 w 657"/>
                <a:gd name="T47" fmla="*/ 73 h 832"/>
                <a:gd name="T48" fmla="*/ 27 w 657"/>
                <a:gd name="T49" fmla="*/ 42 h 832"/>
                <a:gd name="T50" fmla="*/ 35 w 657"/>
                <a:gd name="T51" fmla="*/ 27 h 832"/>
                <a:gd name="T52" fmla="*/ 39 w 657"/>
                <a:gd name="T53" fmla="*/ 17 h 832"/>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657"/>
                <a:gd name="T82" fmla="*/ 0 h 832"/>
                <a:gd name="T83" fmla="*/ 657 w 657"/>
                <a:gd name="T84" fmla="*/ 832 h 832"/>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657" h="832">
                  <a:moveTo>
                    <a:pt x="39" y="17"/>
                  </a:moveTo>
                  <a:lnTo>
                    <a:pt x="49" y="10"/>
                  </a:lnTo>
                  <a:lnTo>
                    <a:pt x="60" y="4"/>
                  </a:lnTo>
                  <a:lnTo>
                    <a:pt x="72" y="2"/>
                  </a:lnTo>
                  <a:lnTo>
                    <a:pt x="87" y="0"/>
                  </a:lnTo>
                  <a:lnTo>
                    <a:pt x="161" y="36"/>
                  </a:lnTo>
                  <a:lnTo>
                    <a:pt x="289" y="168"/>
                  </a:lnTo>
                  <a:lnTo>
                    <a:pt x="421" y="320"/>
                  </a:lnTo>
                  <a:lnTo>
                    <a:pt x="513" y="472"/>
                  </a:lnTo>
                  <a:lnTo>
                    <a:pt x="657" y="756"/>
                  </a:lnTo>
                  <a:lnTo>
                    <a:pt x="629" y="832"/>
                  </a:lnTo>
                  <a:lnTo>
                    <a:pt x="541" y="824"/>
                  </a:lnTo>
                  <a:lnTo>
                    <a:pt x="433" y="672"/>
                  </a:lnTo>
                  <a:lnTo>
                    <a:pt x="381" y="556"/>
                  </a:lnTo>
                  <a:lnTo>
                    <a:pt x="285" y="416"/>
                  </a:lnTo>
                  <a:lnTo>
                    <a:pt x="237" y="344"/>
                  </a:lnTo>
                  <a:lnTo>
                    <a:pt x="197" y="304"/>
                  </a:lnTo>
                  <a:lnTo>
                    <a:pt x="153" y="268"/>
                  </a:lnTo>
                  <a:lnTo>
                    <a:pt x="124" y="232"/>
                  </a:lnTo>
                  <a:lnTo>
                    <a:pt x="91" y="214"/>
                  </a:lnTo>
                  <a:lnTo>
                    <a:pt x="62" y="197"/>
                  </a:lnTo>
                  <a:lnTo>
                    <a:pt x="33" y="168"/>
                  </a:lnTo>
                  <a:lnTo>
                    <a:pt x="0" y="91"/>
                  </a:lnTo>
                  <a:lnTo>
                    <a:pt x="6" y="73"/>
                  </a:lnTo>
                  <a:lnTo>
                    <a:pt x="27" y="42"/>
                  </a:lnTo>
                  <a:lnTo>
                    <a:pt x="35" y="27"/>
                  </a:lnTo>
                  <a:lnTo>
                    <a:pt x="39" y="17"/>
                  </a:lnTo>
                  <a:close/>
                </a:path>
              </a:pathLst>
            </a:custGeom>
            <a:solidFill>
              <a:srgbClr val="FFCCFF"/>
            </a:solidFill>
            <a:ln w="9525">
              <a:noFill/>
              <a:round/>
            </a:ln>
          </p:spPr>
          <p:txBody>
            <a:bodyPr/>
            <a:lstStyle/>
            <a:p>
              <a:endParaRPr lang="zh-CN" altLang="en-US"/>
            </a:p>
          </p:txBody>
        </p:sp>
      </p:grpSp>
      <p:sp>
        <p:nvSpPr>
          <p:cNvPr id="72714" name="Line 9"/>
          <p:cNvSpPr>
            <a:spLocks noChangeShapeType="1"/>
          </p:cNvSpPr>
          <p:nvPr/>
        </p:nvSpPr>
        <p:spPr bwMode="auto">
          <a:xfrm>
            <a:off x="2789238" y="4629150"/>
            <a:ext cx="2409825" cy="0"/>
          </a:xfrm>
          <a:prstGeom prst="line">
            <a:avLst/>
          </a:prstGeom>
          <a:noFill/>
          <a:ln w="28575">
            <a:solidFill>
              <a:schemeClr val="tx1"/>
            </a:solidFill>
            <a:round/>
          </a:ln>
        </p:spPr>
        <p:txBody>
          <a:bodyPr/>
          <a:lstStyle/>
          <a:p>
            <a:endParaRPr lang="zh-CN" altLang="en-US"/>
          </a:p>
        </p:txBody>
      </p:sp>
      <p:sp>
        <p:nvSpPr>
          <p:cNvPr id="72715" name="Rectangle 13"/>
          <p:cNvSpPr>
            <a:spLocks noChangeArrowheads="1"/>
          </p:cNvSpPr>
          <p:nvPr/>
        </p:nvSpPr>
        <p:spPr bwMode="auto">
          <a:xfrm>
            <a:off x="1512888" y="4570413"/>
            <a:ext cx="1031875" cy="26987"/>
          </a:xfrm>
          <a:prstGeom prst="rect">
            <a:avLst/>
          </a:prstGeom>
          <a:solidFill>
            <a:srgbClr val="000000"/>
          </a:solidFill>
          <a:ln w="9525">
            <a:noFill/>
            <a:miter lim="800000"/>
          </a:ln>
        </p:spPr>
        <p:txBody>
          <a:bodyPr/>
          <a:lstStyle/>
          <a:p>
            <a:endParaRPr lang="zh-CN" altLang="en-US"/>
          </a:p>
        </p:txBody>
      </p:sp>
      <p:sp>
        <p:nvSpPr>
          <p:cNvPr id="72716" name="Freeform 14"/>
          <p:cNvSpPr/>
          <p:nvPr/>
        </p:nvSpPr>
        <p:spPr bwMode="auto">
          <a:xfrm>
            <a:off x="946150" y="4033838"/>
            <a:ext cx="566738" cy="30162"/>
          </a:xfrm>
          <a:custGeom>
            <a:avLst/>
            <a:gdLst>
              <a:gd name="T0" fmla="*/ 0 w 386"/>
              <a:gd name="T1" fmla="*/ 2 h 21"/>
              <a:gd name="T2" fmla="*/ 0 w 386"/>
              <a:gd name="T3" fmla="*/ 21 h 21"/>
              <a:gd name="T4" fmla="*/ 386 w 386"/>
              <a:gd name="T5" fmla="*/ 19 h 21"/>
              <a:gd name="T6" fmla="*/ 386 w 386"/>
              <a:gd name="T7" fmla="*/ 0 h 21"/>
              <a:gd name="T8" fmla="*/ 0 w 386"/>
              <a:gd name="T9" fmla="*/ 2 h 21"/>
              <a:gd name="T10" fmla="*/ 0 60000 65536"/>
              <a:gd name="T11" fmla="*/ 0 60000 65536"/>
              <a:gd name="T12" fmla="*/ 0 60000 65536"/>
              <a:gd name="T13" fmla="*/ 0 60000 65536"/>
              <a:gd name="T14" fmla="*/ 0 60000 65536"/>
              <a:gd name="T15" fmla="*/ 0 w 386"/>
              <a:gd name="T16" fmla="*/ 0 h 21"/>
              <a:gd name="T17" fmla="*/ 386 w 386"/>
              <a:gd name="T18" fmla="*/ 21 h 21"/>
            </a:gdLst>
            <a:ahLst/>
            <a:cxnLst>
              <a:cxn ang="T10">
                <a:pos x="T0" y="T1"/>
              </a:cxn>
              <a:cxn ang="T11">
                <a:pos x="T2" y="T3"/>
              </a:cxn>
              <a:cxn ang="T12">
                <a:pos x="T4" y="T5"/>
              </a:cxn>
              <a:cxn ang="T13">
                <a:pos x="T6" y="T7"/>
              </a:cxn>
              <a:cxn ang="T14">
                <a:pos x="T8" y="T9"/>
              </a:cxn>
            </a:cxnLst>
            <a:rect l="T15" t="T16" r="T17" b="T18"/>
            <a:pathLst>
              <a:path w="386" h="21">
                <a:moveTo>
                  <a:pt x="0" y="2"/>
                </a:moveTo>
                <a:lnTo>
                  <a:pt x="0" y="21"/>
                </a:lnTo>
                <a:lnTo>
                  <a:pt x="386" y="19"/>
                </a:lnTo>
                <a:lnTo>
                  <a:pt x="386" y="0"/>
                </a:lnTo>
                <a:lnTo>
                  <a:pt x="0" y="2"/>
                </a:lnTo>
                <a:close/>
              </a:path>
            </a:pathLst>
          </a:custGeom>
          <a:solidFill>
            <a:srgbClr val="000000"/>
          </a:solidFill>
          <a:ln w="9525">
            <a:noFill/>
            <a:round/>
          </a:ln>
        </p:spPr>
        <p:txBody>
          <a:bodyPr/>
          <a:lstStyle/>
          <a:p>
            <a:endParaRPr lang="zh-CN" altLang="en-US"/>
          </a:p>
        </p:txBody>
      </p:sp>
      <p:sp>
        <p:nvSpPr>
          <p:cNvPr id="72717" name="Rectangle 15"/>
          <p:cNvSpPr>
            <a:spLocks noChangeArrowheads="1"/>
          </p:cNvSpPr>
          <p:nvPr/>
        </p:nvSpPr>
        <p:spPr bwMode="auto">
          <a:xfrm>
            <a:off x="946150" y="2930525"/>
            <a:ext cx="566738" cy="25400"/>
          </a:xfrm>
          <a:prstGeom prst="rect">
            <a:avLst/>
          </a:prstGeom>
          <a:solidFill>
            <a:srgbClr val="000000"/>
          </a:solidFill>
          <a:ln w="9525">
            <a:noFill/>
            <a:miter lim="800000"/>
          </a:ln>
        </p:spPr>
        <p:txBody>
          <a:bodyPr/>
          <a:lstStyle/>
          <a:p>
            <a:endParaRPr lang="zh-CN" altLang="en-US"/>
          </a:p>
        </p:txBody>
      </p:sp>
      <p:sp>
        <p:nvSpPr>
          <p:cNvPr id="72718" name="Freeform 16"/>
          <p:cNvSpPr/>
          <p:nvPr/>
        </p:nvSpPr>
        <p:spPr bwMode="auto">
          <a:xfrm>
            <a:off x="2466975" y="2846388"/>
            <a:ext cx="1582738" cy="1639887"/>
          </a:xfrm>
          <a:custGeom>
            <a:avLst/>
            <a:gdLst>
              <a:gd name="T0" fmla="*/ 0 w 945"/>
              <a:gd name="T1" fmla="*/ 876 h 888"/>
              <a:gd name="T2" fmla="*/ 12 w 945"/>
              <a:gd name="T3" fmla="*/ 888 h 888"/>
              <a:gd name="T4" fmla="*/ 945 w 945"/>
              <a:gd name="T5" fmla="*/ 12 h 888"/>
              <a:gd name="T6" fmla="*/ 932 w 945"/>
              <a:gd name="T7" fmla="*/ 0 h 888"/>
              <a:gd name="T8" fmla="*/ 0 w 945"/>
              <a:gd name="T9" fmla="*/ 876 h 888"/>
              <a:gd name="T10" fmla="*/ 0 60000 65536"/>
              <a:gd name="T11" fmla="*/ 0 60000 65536"/>
              <a:gd name="T12" fmla="*/ 0 60000 65536"/>
              <a:gd name="T13" fmla="*/ 0 60000 65536"/>
              <a:gd name="T14" fmla="*/ 0 60000 65536"/>
              <a:gd name="T15" fmla="*/ 0 w 945"/>
              <a:gd name="T16" fmla="*/ 0 h 888"/>
              <a:gd name="T17" fmla="*/ 945 w 945"/>
              <a:gd name="T18" fmla="*/ 888 h 888"/>
            </a:gdLst>
            <a:ahLst/>
            <a:cxnLst>
              <a:cxn ang="T10">
                <a:pos x="T0" y="T1"/>
              </a:cxn>
              <a:cxn ang="T11">
                <a:pos x="T2" y="T3"/>
              </a:cxn>
              <a:cxn ang="T12">
                <a:pos x="T4" y="T5"/>
              </a:cxn>
              <a:cxn ang="T13">
                <a:pos x="T6" y="T7"/>
              </a:cxn>
              <a:cxn ang="T14">
                <a:pos x="T8" y="T9"/>
              </a:cxn>
            </a:cxnLst>
            <a:rect l="T15" t="T16" r="T17" b="T18"/>
            <a:pathLst>
              <a:path w="945" h="888">
                <a:moveTo>
                  <a:pt x="0" y="876"/>
                </a:moveTo>
                <a:lnTo>
                  <a:pt x="12" y="888"/>
                </a:lnTo>
                <a:lnTo>
                  <a:pt x="945" y="12"/>
                </a:lnTo>
                <a:lnTo>
                  <a:pt x="932" y="0"/>
                </a:lnTo>
                <a:lnTo>
                  <a:pt x="0" y="876"/>
                </a:lnTo>
                <a:close/>
              </a:path>
            </a:pathLst>
          </a:custGeom>
          <a:solidFill>
            <a:schemeClr val="tx1"/>
          </a:solidFill>
          <a:ln w="9525">
            <a:solidFill>
              <a:schemeClr val="tx1"/>
            </a:solidFill>
            <a:round/>
          </a:ln>
        </p:spPr>
        <p:txBody>
          <a:bodyPr/>
          <a:lstStyle/>
          <a:p>
            <a:endParaRPr lang="zh-CN" altLang="en-US"/>
          </a:p>
        </p:txBody>
      </p:sp>
      <p:sp>
        <p:nvSpPr>
          <p:cNvPr id="72719" name="Freeform 17"/>
          <p:cNvSpPr/>
          <p:nvPr/>
        </p:nvSpPr>
        <p:spPr bwMode="auto">
          <a:xfrm>
            <a:off x="2165350" y="1773238"/>
            <a:ext cx="5022850" cy="884237"/>
          </a:xfrm>
          <a:custGeom>
            <a:avLst/>
            <a:gdLst>
              <a:gd name="T0" fmla="*/ 480 w 3403"/>
              <a:gd name="T1" fmla="*/ 60 h 603"/>
              <a:gd name="T2" fmla="*/ 799 w 3403"/>
              <a:gd name="T3" fmla="*/ 0 h 603"/>
              <a:gd name="T4" fmla="*/ 1021 w 3403"/>
              <a:gd name="T5" fmla="*/ 27 h 603"/>
              <a:gd name="T6" fmla="*/ 1117 w 3403"/>
              <a:gd name="T7" fmla="*/ 35 h 603"/>
              <a:gd name="T8" fmla="*/ 1177 w 3403"/>
              <a:gd name="T9" fmla="*/ 35 h 603"/>
              <a:gd name="T10" fmla="*/ 1262 w 3403"/>
              <a:gd name="T11" fmla="*/ 35 h 603"/>
              <a:gd name="T12" fmla="*/ 1389 w 3403"/>
              <a:gd name="T13" fmla="*/ 37 h 603"/>
              <a:gd name="T14" fmla="*/ 1586 w 3403"/>
              <a:gd name="T15" fmla="*/ 31 h 603"/>
              <a:gd name="T16" fmla="*/ 1721 w 3403"/>
              <a:gd name="T17" fmla="*/ 25 h 603"/>
              <a:gd name="T18" fmla="*/ 1927 w 3403"/>
              <a:gd name="T19" fmla="*/ 27 h 603"/>
              <a:gd name="T20" fmla="*/ 2062 w 3403"/>
              <a:gd name="T21" fmla="*/ 46 h 603"/>
              <a:gd name="T22" fmla="*/ 2222 w 3403"/>
              <a:gd name="T23" fmla="*/ 71 h 603"/>
              <a:gd name="T24" fmla="*/ 2296 w 3403"/>
              <a:gd name="T25" fmla="*/ 75 h 603"/>
              <a:gd name="T26" fmla="*/ 2404 w 3403"/>
              <a:gd name="T27" fmla="*/ 77 h 603"/>
              <a:gd name="T28" fmla="*/ 2575 w 3403"/>
              <a:gd name="T29" fmla="*/ 56 h 603"/>
              <a:gd name="T30" fmla="*/ 2830 w 3403"/>
              <a:gd name="T31" fmla="*/ 19 h 603"/>
              <a:gd name="T32" fmla="*/ 2888 w 3403"/>
              <a:gd name="T33" fmla="*/ 21 h 603"/>
              <a:gd name="T34" fmla="*/ 3021 w 3403"/>
              <a:gd name="T35" fmla="*/ 25 h 603"/>
              <a:gd name="T36" fmla="*/ 3154 w 3403"/>
              <a:gd name="T37" fmla="*/ 33 h 603"/>
              <a:gd name="T38" fmla="*/ 3216 w 3403"/>
              <a:gd name="T39" fmla="*/ 44 h 603"/>
              <a:gd name="T40" fmla="*/ 3339 w 3403"/>
              <a:gd name="T41" fmla="*/ 112 h 603"/>
              <a:gd name="T42" fmla="*/ 3403 w 3403"/>
              <a:gd name="T43" fmla="*/ 199 h 603"/>
              <a:gd name="T44" fmla="*/ 3395 w 3403"/>
              <a:gd name="T45" fmla="*/ 392 h 603"/>
              <a:gd name="T46" fmla="*/ 3372 w 3403"/>
              <a:gd name="T47" fmla="*/ 421 h 603"/>
              <a:gd name="T48" fmla="*/ 3285 w 3403"/>
              <a:gd name="T49" fmla="*/ 463 h 603"/>
              <a:gd name="T50" fmla="*/ 3204 w 3403"/>
              <a:gd name="T51" fmla="*/ 480 h 603"/>
              <a:gd name="T52" fmla="*/ 3154 w 3403"/>
              <a:gd name="T53" fmla="*/ 496 h 603"/>
              <a:gd name="T54" fmla="*/ 3096 w 3403"/>
              <a:gd name="T55" fmla="*/ 498 h 603"/>
              <a:gd name="T56" fmla="*/ 3052 w 3403"/>
              <a:gd name="T57" fmla="*/ 496 h 603"/>
              <a:gd name="T58" fmla="*/ 2986 w 3403"/>
              <a:gd name="T59" fmla="*/ 492 h 603"/>
              <a:gd name="T60" fmla="*/ 2880 w 3403"/>
              <a:gd name="T61" fmla="*/ 471 h 603"/>
              <a:gd name="T62" fmla="*/ 2745 w 3403"/>
              <a:gd name="T63" fmla="*/ 442 h 603"/>
              <a:gd name="T64" fmla="*/ 2546 w 3403"/>
              <a:gd name="T65" fmla="*/ 426 h 603"/>
              <a:gd name="T66" fmla="*/ 2317 w 3403"/>
              <a:gd name="T67" fmla="*/ 417 h 603"/>
              <a:gd name="T68" fmla="*/ 1695 w 3403"/>
              <a:gd name="T69" fmla="*/ 406 h 603"/>
              <a:gd name="T70" fmla="*/ 1291 w 3403"/>
              <a:gd name="T71" fmla="*/ 398 h 603"/>
              <a:gd name="T72" fmla="*/ 888 w 3403"/>
              <a:gd name="T73" fmla="*/ 477 h 603"/>
              <a:gd name="T74" fmla="*/ 745 w 3403"/>
              <a:gd name="T75" fmla="*/ 488 h 603"/>
              <a:gd name="T76" fmla="*/ 585 w 3403"/>
              <a:gd name="T77" fmla="*/ 576 h 603"/>
              <a:gd name="T78" fmla="*/ 438 w 3403"/>
              <a:gd name="T79" fmla="*/ 591 h 603"/>
              <a:gd name="T80" fmla="*/ 216 w 3403"/>
              <a:gd name="T81" fmla="*/ 603 h 603"/>
              <a:gd name="T82" fmla="*/ 60 w 3403"/>
              <a:gd name="T83" fmla="*/ 513 h 603"/>
              <a:gd name="T84" fmla="*/ 6 w 3403"/>
              <a:gd name="T85" fmla="*/ 291 h 603"/>
              <a:gd name="T86" fmla="*/ 237 w 3403"/>
              <a:gd name="T87" fmla="*/ 84 h 603"/>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403"/>
              <a:gd name="T133" fmla="*/ 0 h 603"/>
              <a:gd name="T134" fmla="*/ 3403 w 3403"/>
              <a:gd name="T135" fmla="*/ 603 h 603"/>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403" h="603">
                <a:moveTo>
                  <a:pt x="237" y="84"/>
                </a:moveTo>
                <a:lnTo>
                  <a:pt x="402" y="60"/>
                </a:lnTo>
                <a:lnTo>
                  <a:pt x="480" y="60"/>
                </a:lnTo>
                <a:lnTo>
                  <a:pt x="591" y="42"/>
                </a:lnTo>
                <a:lnTo>
                  <a:pt x="675" y="21"/>
                </a:lnTo>
                <a:lnTo>
                  <a:pt x="799" y="0"/>
                </a:lnTo>
                <a:lnTo>
                  <a:pt x="890" y="8"/>
                </a:lnTo>
                <a:lnTo>
                  <a:pt x="1000" y="23"/>
                </a:lnTo>
                <a:lnTo>
                  <a:pt x="1021" y="27"/>
                </a:lnTo>
                <a:lnTo>
                  <a:pt x="1054" y="33"/>
                </a:lnTo>
                <a:lnTo>
                  <a:pt x="1086" y="35"/>
                </a:lnTo>
                <a:lnTo>
                  <a:pt x="1117" y="35"/>
                </a:lnTo>
                <a:lnTo>
                  <a:pt x="1135" y="35"/>
                </a:lnTo>
                <a:lnTo>
                  <a:pt x="1156" y="35"/>
                </a:lnTo>
                <a:lnTo>
                  <a:pt x="1177" y="35"/>
                </a:lnTo>
                <a:lnTo>
                  <a:pt x="1202" y="35"/>
                </a:lnTo>
                <a:lnTo>
                  <a:pt x="1231" y="35"/>
                </a:lnTo>
                <a:lnTo>
                  <a:pt x="1262" y="35"/>
                </a:lnTo>
                <a:lnTo>
                  <a:pt x="1299" y="35"/>
                </a:lnTo>
                <a:lnTo>
                  <a:pt x="1341" y="37"/>
                </a:lnTo>
                <a:lnTo>
                  <a:pt x="1389" y="37"/>
                </a:lnTo>
                <a:lnTo>
                  <a:pt x="1437" y="35"/>
                </a:lnTo>
                <a:lnTo>
                  <a:pt x="1538" y="33"/>
                </a:lnTo>
                <a:lnTo>
                  <a:pt x="1586" y="31"/>
                </a:lnTo>
                <a:lnTo>
                  <a:pt x="1634" y="29"/>
                </a:lnTo>
                <a:lnTo>
                  <a:pt x="1680" y="27"/>
                </a:lnTo>
                <a:lnTo>
                  <a:pt x="1721" y="25"/>
                </a:lnTo>
                <a:lnTo>
                  <a:pt x="1883" y="21"/>
                </a:lnTo>
                <a:lnTo>
                  <a:pt x="1904" y="23"/>
                </a:lnTo>
                <a:lnTo>
                  <a:pt x="1927" y="27"/>
                </a:lnTo>
                <a:lnTo>
                  <a:pt x="1952" y="29"/>
                </a:lnTo>
                <a:lnTo>
                  <a:pt x="2006" y="37"/>
                </a:lnTo>
                <a:lnTo>
                  <a:pt x="2062" y="46"/>
                </a:lnTo>
                <a:lnTo>
                  <a:pt x="2118" y="54"/>
                </a:lnTo>
                <a:lnTo>
                  <a:pt x="2174" y="62"/>
                </a:lnTo>
                <a:lnTo>
                  <a:pt x="2222" y="71"/>
                </a:lnTo>
                <a:lnTo>
                  <a:pt x="2244" y="73"/>
                </a:lnTo>
                <a:lnTo>
                  <a:pt x="2263" y="75"/>
                </a:lnTo>
                <a:lnTo>
                  <a:pt x="2296" y="75"/>
                </a:lnTo>
                <a:lnTo>
                  <a:pt x="2334" y="75"/>
                </a:lnTo>
                <a:lnTo>
                  <a:pt x="2377" y="77"/>
                </a:lnTo>
                <a:lnTo>
                  <a:pt x="2404" y="77"/>
                </a:lnTo>
                <a:lnTo>
                  <a:pt x="2431" y="75"/>
                </a:lnTo>
                <a:lnTo>
                  <a:pt x="2504" y="67"/>
                </a:lnTo>
                <a:lnTo>
                  <a:pt x="2575" y="56"/>
                </a:lnTo>
                <a:lnTo>
                  <a:pt x="2645" y="44"/>
                </a:lnTo>
                <a:lnTo>
                  <a:pt x="2791" y="21"/>
                </a:lnTo>
                <a:lnTo>
                  <a:pt x="2830" y="19"/>
                </a:lnTo>
                <a:lnTo>
                  <a:pt x="2847" y="19"/>
                </a:lnTo>
                <a:lnTo>
                  <a:pt x="2867" y="19"/>
                </a:lnTo>
                <a:lnTo>
                  <a:pt x="2888" y="21"/>
                </a:lnTo>
                <a:lnTo>
                  <a:pt x="2913" y="21"/>
                </a:lnTo>
                <a:lnTo>
                  <a:pt x="2965" y="23"/>
                </a:lnTo>
                <a:lnTo>
                  <a:pt x="3021" y="25"/>
                </a:lnTo>
                <a:lnTo>
                  <a:pt x="3075" y="27"/>
                </a:lnTo>
                <a:lnTo>
                  <a:pt x="3129" y="31"/>
                </a:lnTo>
                <a:lnTo>
                  <a:pt x="3154" y="33"/>
                </a:lnTo>
                <a:lnTo>
                  <a:pt x="3177" y="37"/>
                </a:lnTo>
                <a:lnTo>
                  <a:pt x="3198" y="40"/>
                </a:lnTo>
                <a:lnTo>
                  <a:pt x="3216" y="44"/>
                </a:lnTo>
                <a:lnTo>
                  <a:pt x="3256" y="67"/>
                </a:lnTo>
                <a:lnTo>
                  <a:pt x="3297" y="89"/>
                </a:lnTo>
                <a:lnTo>
                  <a:pt x="3339" y="112"/>
                </a:lnTo>
                <a:lnTo>
                  <a:pt x="3378" y="137"/>
                </a:lnTo>
                <a:lnTo>
                  <a:pt x="3391" y="168"/>
                </a:lnTo>
                <a:lnTo>
                  <a:pt x="3403" y="199"/>
                </a:lnTo>
                <a:lnTo>
                  <a:pt x="3401" y="291"/>
                </a:lnTo>
                <a:lnTo>
                  <a:pt x="3397" y="380"/>
                </a:lnTo>
                <a:lnTo>
                  <a:pt x="3395" y="392"/>
                </a:lnTo>
                <a:lnTo>
                  <a:pt x="3389" y="403"/>
                </a:lnTo>
                <a:lnTo>
                  <a:pt x="3380" y="413"/>
                </a:lnTo>
                <a:lnTo>
                  <a:pt x="3372" y="421"/>
                </a:lnTo>
                <a:lnTo>
                  <a:pt x="3347" y="438"/>
                </a:lnTo>
                <a:lnTo>
                  <a:pt x="3316" y="453"/>
                </a:lnTo>
                <a:lnTo>
                  <a:pt x="3285" y="463"/>
                </a:lnTo>
                <a:lnTo>
                  <a:pt x="3254" y="469"/>
                </a:lnTo>
                <a:lnTo>
                  <a:pt x="3227" y="475"/>
                </a:lnTo>
                <a:lnTo>
                  <a:pt x="3204" y="480"/>
                </a:lnTo>
                <a:lnTo>
                  <a:pt x="3189" y="486"/>
                </a:lnTo>
                <a:lnTo>
                  <a:pt x="3175" y="490"/>
                </a:lnTo>
                <a:lnTo>
                  <a:pt x="3154" y="496"/>
                </a:lnTo>
                <a:lnTo>
                  <a:pt x="3135" y="498"/>
                </a:lnTo>
                <a:lnTo>
                  <a:pt x="3117" y="500"/>
                </a:lnTo>
                <a:lnTo>
                  <a:pt x="3096" y="498"/>
                </a:lnTo>
                <a:lnTo>
                  <a:pt x="3081" y="498"/>
                </a:lnTo>
                <a:lnTo>
                  <a:pt x="3069" y="496"/>
                </a:lnTo>
                <a:lnTo>
                  <a:pt x="3052" y="496"/>
                </a:lnTo>
                <a:lnTo>
                  <a:pt x="3034" y="494"/>
                </a:lnTo>
                <a:lnTo>
                  <a:pt x="3011" y="492"/>
                </a:lnTo>
                <a:lnTo>
                  <a:pt x="2986" y="492"/>
                </a:lnTo>
                <a:lnTo>
                  <a:pt x="2950" y="484"/>
                </a:lnTo>
                <a:lnTo>
                  <a:pt x="2915" y="477"/>
                </a:lnTo>
                <a:lnTo>
                  <a:pt x="2880" y="471"/>
                </a:lnTo>
                <a:lnTo>
                  <a:pt x="2842" y="467"/>
                </a:lnTo>
                <a:lnTo>
                  <a:pt x="2793" y="453"/>
                </a:lnTo>
                <a:lnTo>
                  <a:pt x="2745" y="442"/>
                </a:lnTo>
                <a:lnTo>
                  <a:pt x="2695" y="436"/>
                </a:lnTo>
                <a:lnTo>
                  <a:pt x="2645" y="430"/>
                </a:lnTo>
                <a:lnTo>
                  <a:pt x="2546" y="426"/>
                </a:lnTo>
                <a:lnTo>
                  <a:pt x="2444" y="424"/>
                </a:lnTo>
                <a:lnTo>
                  <a:pt x="2379" y="419"/>
                </a:lnTo>
                <a:lnTo>
                  <a:pt x="2317" y="417"/>
                </a:lnTo>
                <a:lnTo>
                  <a:pt x="2253" y="421"/>
                </a:lnTo>
                <a:lnTo>
                  <a:pt x="1907" y="402"/>
                </a:lnTo>
                <a:lnTo>
                  <a:pt x="1695" y="406"/>
                </a:lnTo>
                <a:lnTo>
                  <a:pt x="1487" y="410"/>
                </a:lnTo>
                <a:lnTo>
                  <a:pt x="1407" y="406"/>
                </a:lnTo>
                <a:lnTo>
                  <a:pt x="1291" y="398"/>
                </a:lnTo>
                <a:lnTo>
                  <a:pt x="1115" y="446"/>
                </a:lnTo>
                <a:lnTo>
                  <a:pt x="994" y="471"/>
                </a:lnTo>
                <a:lnTo>
                  <a:pt x="888" y="477"/>
                </a:lnTo>
                <a:lnTo>
                  <a:pt x="780" y="486"/>
                </a:lnTo>
                <a:lnTo>
                  <a:pt x="762" y="488"/>
                </a:lnTo>
                <a:lnTo>
                  <a:pt x="745" y="488"/>
                </a:lnTo>
                <a:lnTo>
                  <a:pt x="705" y="516"/>
                </a:lnTo>
                <a:lnTo>
                  <a:pt x="633" y="549"/>
                </a:lnTo>
                <a:lnTo>
                  <a:pt x="585" y="576"/>
                </a:lnTo>
                <a:lnTo>
                  <a:pt x="531" y="576"/>
                </a:lnTo>
                <a:lnTo>
                  <a:pt x="489" y="588"/>
                </a:lnTo>
                <a:lnTo>
                  <a:pt x="438" y="591"/>
                </a:lnTo>
                <a:lnTo>
                  <a:pt x="369" y="600"/>
                </a:lnTo>
                <a:lnTo>
                  <a:pt x="285" y="591"/>
                </a:lnTo>
                <a:lnTo>
                  <a:pt x="216" y="603"/>
                </a:lnTo>
                <a:lnTo>
                  <a:pt x="150" y="588"/>
                </a:lnTo>
                <a:lnTo>
                  <a:pt x="93" y="546"/>
                </a:lnTo>
                <a:lnTo>
                  <a:pt x="60" y="513"/>
                </a:lnTo>
                <a:lnTo>
                  <a:pt x="24" y="480"/>
                </a:lnTo>
                <a:lnTo>
                  <a:pt x="0" y="399"/>
                </a:lnTo>
                <a:lnTo>
                  <a:pt x="6" y="291"/>
                </a:lnTo>
                <a:lnTo>
                  <a:pt x="33" y="216"/>
                </a:lnTo>
                <a:lnTo>
                  <a:pt x="111" y="132"/>
                </a:lnTo>
                <a:lnTo>
                  <a:pt x="237" y="84"/>
                </a:lnTo>
                <a:close/>
              </a:path>
            </a:pathLst>
          </a:custGeom>
          <a:solidFill>
            <a:srgbClr val="FFCCFF"/>
          </a:solidFill>
          <a:ln w="9525">
            <a:noFill/>
            <a:round/>
          </a:ln>
        </p:spPr>
        <p:txBody>
          <a:bodyPr/>
          <a:lstStyle/>
          <a:p>
            <a:endParaRPr lang="zh-CN" altLang="en-US"/>
          </a:p>
        </p:txBody>
      </p:sp>
      <p:sp>
        <p:nvSpPr>
          <p:cNvPr id="72720" name="Freeform 18"/>
          <p:cNvSpPr/>
          <p:nvPr/>
        </p:nvSpPr>
        <p:spPr bwMode="auto">
          <a:xfrm>
            <a:off x="4224338" y="2828925"/>
            <a:ext cx="1185862" cy="1589088"/>
          </a:xfrm>
          <a:custGeom>
            <a:avLst/>
            <a:gdLst>
              <a:gd name="T0" fmla="*/ 1082 w 1094"/>
              <a:gd name="T1" fmla="*/ 901 h 901"/>
              <a:gd name="T2" fmla="*/ 1094 w 1094"/>
              <a:gd name="T3" fmla="*/ 887 h 901"/>
              <a:gd name="T4" fmla="*/ 12 w 1094"/>
              <a:gd name="T5" fmla="*/ 0 h 901"/>
              <a:gd name="T6" fmla="*/ 0 w 1094"/>
              <a:gd name="T7" fmla="*/ 15 h 901"/>
              <a:gd name="T8" fmla="*/ 1082 w 1094"/>
              <a:gd name="T9" fmla="*/ 901 h 901"/>
              <a:gd name="T10" fmla="*/ 0 60000 65536"/>
              <a:gd name="T11" fmla="*/ 0 60000 65536"/>
              <a:gd name="T12" fmla="*/ 0 60000 65536"/>
              <a:gd name="T13" fmla="*/ 0 60000 65536"/>
              <a:gd name="T14" fmla="*/ 0 60000 65536"/>
              <a:gd name="T15" fmla="*/ 0 w 1094"/>
              <a:gd name="T16" fmla="*/ 0 h 901"/>
              <a:gd name="T17" fmla="*/ 1094 w 1094"/>
              <a:gd name="T18" fmla="*/ 901 h 901"/>
            </a:gdLst>
            <a:ahLst/>
            <a:cxnLst>
              <a:cxn ang="T10">
                <a:pos x="T0" y="T1"/>
              </a:cxn>
              <a:cxn ang="T11">
                <a:pos x="T2" y="T3"/>
              </a:cxn>
              <a:cxn ang="T12">
                <a:pos x="T4" y="T5"/>
              </a:cxn>
              <a:cxn ang="T13">
                <a:pos x="T6" y="T7"/>
              </a:cxn>
              <a:cxn ang="T14">
                <a:pos x="T8" y="T9"/>
              </a:cxn>
            </a:cxnLst>
            <a:rect l="T15" t="T16" r="T17" b="T18"/>
            <a:pathLst>
              <a:path w="1094" h="901">
                <a:moveTo>
                  <a:pt x="1082" y="901"/>
                </a:moveTo>
                <a:lnTo>
                  <a:pt x="1094" y="887"/>
                </a:lnTo>
                <a:lnTo>
                  <a:pt x="12" y="0"/>
                </a:lnTo>
                <a:lnTo>
                  <a:pt x="0" y="15"/>
                </a:lnTo>
                <a:lnTo>
                  <a:pt x="1082" y="901"/>
                </a:lnTo>
                <a:close/>
              </a:path>
            </a:pathLst>
          </a:custGeom>
          <a:solidFill>
            <a:srgbClr val="000000"/>
          </a:solidFill>
          <a:ln w="9525">
            <a:noFill/>
            <a:round/>
          </a:ln>
        </p:spPr>
        <p:txBody>
          <a:bodyPr/>
          <a:lstStyle/>
          <a:p>
            <a:endParaRPr lang="zh-CN" altLang="en-US"/>
          </a:p>
        </p:txBody>
      </p:sp>
      <p:sp>
        <p:nvSpPr>
          <p:cNvPr id="72721" name="Rectangle 19"/>
          <p:cNvSpPr>
            <a:spLocks noChangeArrowheads="1"/>
          </p:cNvSpPr>
          <p:nvPr/>
        </p:nvSpPr>
        <p:spPr bwMode="auto">
          <a:xfrm>
            <a:off x="7673975" y="4095750"/>
            <a:ext cx="627063" cy="25400"/>
          </a:xfrm>
          <a:prstGeom prst="rect">
            <a:avLst/>
          </a:prstGeom>
          <a:solidFill>
            <a:srgbClr val="000000"/>
          </a:solidFill>
          <a:ln w="9525">
            <a:noFill/>
            <a:miter lim="800000"/>
          </a:ln>
        </p:spPr>
        <p:txBody>
          <a:bodyPr/>
          <a:lstStyle/>
          <a:p>
            <a:endParaRPr lang="zh-CN" altLang="en-US"/>
          </a:p>
        </p:txBody>
      </p:sp>
      <p:sp>
        <p:nvSpPr>
          <p:cNvPr id="72722" name="Rectangle 20"/>
          <p:cNvSpPr>
            <a:spLocks noChangeArrowheads="1"/>
          </p:cNvSpPr>
          <p:nvPr/>
        </p:nvSpPr>
        <p:spPr bwMode="auto">
          <a:xfrm>
            <a:off x="7686675" y="3001963"/>
            <a:ext cx="625475" cy="26987"/>
          </a:xfrm>
          <a:prstGeom prst="rect">
            <a:avLst/>
          </a:prstGeom>
          <a:solidFill>
            <a:srgbClr val="000000"/>
          </a:solidFill>
          <a:ln w="9525">
            <a:noFill/>
            <a:miter lim="800000"/>
          </a:ln>
        </p:spPr>
        <p:txBody>
          <a:bodyPr/>
          <a:lstStyle/>
          <a:p>
            <a:endParaRPr lang="zh-CN" altLang="en-US"/>
          </a:p>
        </p:txBody>
      </p:sp>
      <p:sp>
        <p:nvSpPr>
          <p:cNvPr id="72723" name="Rectangle 21"/>
          <p:cNvSpPr>
            <a:spLocks noChangeArrowheads="1"/>
          </p:cNvSpPr>
          <p:nvPr/>
        </p:nvSpPr>
        <p:spPr bwMode="auto">
          <a:xfrm>
            <a:off x="6530975" y="4770438"/>
            <a:ext cx="184150" cy="306387"/>
          </a:xfrm>
          <a:prstGeom prst="rect">
            <a:avLst/>
          </a:prstGeom>
          <a:noFill/>
          <a:ln w="9525">
            <a:noFill/>
            <a:miter lim="800000"/>
          </a:ln>
        </p:spPr>
        <p:txBody>
          <a:bodyPr wrap="none" lIns="0" tIns="0" rIns="0" bIns="0">
            <a:spAutoFit/>
          </a:bodyPr>
          <a:lstStyle/>
          <a:p>
            <a:r>
              <a:rPr kumimoji="1" lang="en-US" altLang="zh-CN" sz="2000" b="1">
                <a:latin typeface="Arial" panose="020B0604020202020204" pitchFamily="34" charset="0"/>
              </a:rPr>
              <a:t>B</a:t>
            </a:r>
            <a:endParaRPr kumimoji="1" lang="en-US" altLang="zh-CN" sz="2000">
              <a:latin typeface="Arial" panose="020B0604020202020204" pitchFamily="34" charset="0"/>
            </a:endParaRPr>
          </a:p>
        </p:txBody>
      </p:sp>
      <p:sp>
        <p:nvSpPr>
          <p:cNvPr id="72724" name="Oval 22"/>
          <p:cNvSpPr>
            <a:spLocks noChangeArrowheads="1"/>
          </p:cNvSpPr>
          <p:nvPr/>
        </p:nvSpPr>
        <p:spPr bwMode="auto">
          <a:xfrm>
            <a:off x="3584575" y="5621338"/>
            <a:ext cx="117475" cy="119062"/>
          </a:xfrm>
          <a:prstGeom prst="ellipse">
            <a:avLst/>
          </a:prstGeom>
          <a:solidFill>
            <a:srgbClr val="FFFFFF"/>
          </a:solidFill>
          <a:ln w="30163">
            <a:solidFill>
              <a:srgbClr val="000000"/>
            </a:solidFill>
            <a:round/>
          </a:ln>
        </p:spPr>
        <p:txBody>
          <a:bodyPr/>
          <a:lstStyle/>
          <a:p>
            <a:endParaRPr lang="zh-CN" altLang="en-US"/>
          </a:p>
        </p:txBody>
      </p:sp>
      <p:grpSp>
        <p:nvGrpSpPr>
          <p:cNvPr id="72725" name="Group 23"/>
          <p:cNvGrpSpPr/>
          <p:nvPr/>
        </p:nvGrpSpPr>
        <p:grpSpPr bwMode="auto">
          <a:xfrm>
            <a:off x="579438" y="3616325"/>
            <a:ext cx="504825" cy="515938"/>
            <a:chOff x="101" y="2294"/>
            <a:chExt cx="343" cy="353"/>
          </a:xfrm>
        </p:grpSpPr>
        <p:grpSp>
          <p:nvGrpSpPr>
            <p:cNvPr id="73115" name="Group 24"/>
            <p:cNvGrpSpPr/>
            <p:nvPr/>
          </p:nvGrpSpPr>
          <p:grpSpPr bwMode="auto">
            <a:xfrm>
              <a:off x="109" y="2301"/>
              <a:ext cx="335" cy="346"/>
              <a:chOff x="109" y="2301"/>
              <a:chExt cx="335" cy="346"/>
            </a:xfrm>
          </p:grpSpPr>
          <p:sp>
            <p:nvSpPr>
              <p:cNvPr id="73129" name="Freeform 25"/>
              <p:cNvSpPr/>
              <p:nvPr/>
            </p:nvSpPr>
            <p:spPr bwMode="auto">
              <a:xfrm>
                <a:off x="118" y="2480"/>
                <a:ext cx="316" cy="34"/>
              </a:xfrm>
              <a:custGeom>
                <a:avLst/>
                <a:gdLst>
                  <a:gd name="T0" fmla="*/ 0 w 316"/>
                  <a:gd name="T1" fmla="*/ 34 h 34"/>
                  <a:gd name="T2" fmla="*/ 37 w 316"/>
                  <a:gd name="T3" fmla="*/ 0 h 34"/>
                  <a:gd name="T4" fmla="*/ 278 w 316"/>
                  <a:gd name="T5" fmla="*/ 0 h 34"/>
                  <a:gd name="T6" fmla="*/ 316 w 316"/>
                  <a:gd name="T7" fmla="*/ 34 h 34"/>
                  <a:gd name="T8" fmla="*/ 0 w 316"/>
                  <a:gd name="T9" fmla="*/ 34 h 34"/>
                  <a:gd name="T10" fmla="*/ 0 60000 65536"/>
                  <a:gd name="T11" fmla="*/ 0 60000 65536"/>
                  <a:gd name="T12" fmla="*/ 0 60000 65536"/>
                  <a:gd name="T13" fmla="*/ 0 60000 65536"/>
                  <a:gd name="T14" fmla="*/ 0 60000 65536"/>
                  <a:gd name="T15" fmla="*/ 0 w 316"/>
                  <a:gd name="T16" fmla="*/ 0 h 34"/>
                  <a:gd name="T17" fmla="*/ 316 w 316"/>
                  <a:gd name="T18" fmla="*/ 34 h 34"/>
                </a:gdLst>
                <a:ahLst/>
                <a:cxnLst>
                  <a:cxn ang="T10">
                    <a:pos x="T0" y="T1"/>
                  </a:cxn>
                  <a:cxn ang="T11">
                    <a:pos x="T2" y="T3"/>
                  </a:cxn>
                  <a:cxn ang="T12">
                    <a:pos x="T4" y="T5"/>
                  </a:cxn>
                  <a:cxn ang="T13">
                    <a:pos x="T6" y="T7"/>
                  </a:cxn>
                  <a:cxn ang="T14">
                    <a:pos x="T8" y="T9"/>
                  </a:cxn>
                </a:cxnLst>
                <a:rect l="T15" t="T16" r="T17" b="T18"/>
                <a:pathLst>
                  <a:path w="316" h="34">
                    <a:moveTo>
                      <a:pt x="0" y="34"/>
                    </a:moveTo>
                    <a:lnTo>
                      <a:pt x="37" y="0"/>
                    </a:lnTo>
                    <a:lnTo>
                      <a:pt x="278" y="0"/>
                    </a:lnTo>
                    <a:lnTo>
                      <a:pt x="316" y="34"/>
                    </a:lnTo>
                    <a:lnTo>
                      <a:pt x="0" y="34"/>
                    </a:lnTo>
                    <a:close/>
                  </a:path>
                </a:pathLst>
              </a:custGeom>
              <a:solidFill>
                <a:srgbClr val="000000"/>
              </a:solidFill>
              <a:ln w="9525">
                <a:noFill/>
                <a:round/>
              </a:ln>
            </p:spPr>
            <p:txBody>
              <a:bodyPr/>
              <a:lstStyle/>
              <a:p>
                <a:endParaRPr lang="zh-CN" altLang="en-US"/>
              </a:p>
            </p:txBody>
          </p:sp>
          <p:sp>
            <p:nvSpPr>
              <p:cNvPr id="73130" name="Freeform 26"/>
              <p:cNvSpPr/>
              <p:nvPr/>
            </p:nvSpPr>
            <p:spPr bwMode="auto">
              <a:xfrm>
                <a:off x="118" y="2480"/>
                <a:ext cx="316" cy="34"/>
              </a:xfrm>
              <a:custGeom>
                <a:avLst/>
                <a:gdLst>
                  <a:gd name="T0" fmla="*/ 0 w 316"/>
                  <a:gd name="T1" fmla="*/ 34 h 34"/>
                  <a:gd name="T2" fmla="*/ 37 w 316"/>
                  <a:gd name="T3" fmla="*/ 0 h 34"/>
                  <a:gd name="T4" fmla="*/ 278 w 316"/>
                  <a:gd name="T5" fmla="*/ 0 h 34"/>
                  <a:gd name="T6" fmla="*/ 316 w 316"/>
                  <a:gd name="T7" fmla="*/ 34 h 34"/>
                  <a:gd name="T8" fmla="*/ 0 w 316"/>
                  <a:gd name="T9" fmla="*/ 34 h 34"/>
                  <a:gd name="T10" fmla="*/ 0 60000 65536"/>
                  <a:gd name="T11" fmla="*/ 0 60000 65536"/>
                  <a:gd name="T12" fmla="*/ 0 60000 65536"/>
                  <a:gd name="T13" fmla="*/ 0 60000 65536"/>
                  <a:gd name="T14" fmla="*/ 0 60000 65536"/>
                  <a:gd name="T15" fmla="*/ 0 w 316"/>
                  <a:gd name="T16" fmla="*/ 0 h 34"/>
                  <a:gd name="T17" fmla="*/ 316 w 316"/>
                  <a:gd name="T18" fmla="*/ 34 h 34"/>
                </a:gdLst>
                <a:ahLst/>
                <a:cxnLst>
                  <a:cxn ang="T10">
                    <a:pos x="T0" y="T1"/>
                  </a:cxn>
                  <a:cxn ang="T11">
                    <a:pos x="T2" y="T3"/>
                  </a:cxn>
                  <a:cxn ang="T12">
                    <a:pos x="T4" y="T5"/>
                  </a:cxn>
                  <a:cxn ang="T13">
                    <a:pos x="T6" y="T7"/>
                  </a:cxn>
                  <a:cxn ang="T14">
                    <a:pos x="T8" y="T9"/>
                  </a:cxn>
                </a:cxnLst>
                <a:rect l="T15" t="T16" r="T17" b="T18"/>
                <a:pathLst>
                  <a:path w="316" h="34">
                    <a:moveTo>
                      <a:pt x="0" y="34"/>
                    </a:moveTo>
                    <a:lnTo>
                      <a:pt x="37" y="0"/>
                    </a:lnTo>
                    <a:lnTo>
                      <a:pt x="278" y="0"/>
                    </a:lnTo>
                    <a:lnTo>
                      <a:pt x="316" y="34"/>
                    </a:lnTo>
                    <a:lnTo>
                      <a:pt x="0" y="34"/>
                    </a:lnTo>
                    <a:close/>
                  </a:path>
                </a:pathLst>
              </a:custGeom>
              <a:solidFill>
                <a:srgbClr val="000000"/>
              </a:solidFill>
              <a:ln w="9525">
                <a:noFill/>
                <a:round/>
              </a:ln>
            </p:spPr>
            <p:txBody>
              <a:bodyPr/>
              <a:lstStyle/>
              <a:p>
                <a:endParaRPr lang="zh-CN" altLang="en-US"/>
              </a:p>
            </p:txBody>
          </p:sp>
          <p:sp>
            <p:nvSpPr>
              <p:cNvPr id="73131" name="Freeform 27"/>
              <p:cNvSpPr/>
              <p:nvPr/>
            </p:nvSpPr>
            <p:spPr bwMode="auto">
              <a:xfrm>
                <a:off x="165" y="2301"/>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 name="T10" fmla="*/ 0 60000 65536"/>
                  <a:gd name="T11" fmla="*/ 0 60000 65536"/>
                  <a:gd name="T12" fmla="*/ 0 60000 65536"/>
                  <a:gd name="T13" fmla="*/ 0 60000 65536"/>
                  <a:gd name="T14" fmla="*/ 0 60000 65536"/>
                  <a:gd name="T15" fmla="*/ 0 w 223"/>
                  <a:gd name="T16" fmla="*/ 0 h 23"/>
                  <a:gd name="T17" fmla="*/ 223 w 223"/>
                  <a:gd name="T18" fmla="*/ 23 h 23"/>
                </a:gdLst>
                <a:ahLst/>
                <a:cxnLst>
                  <a:cxn ang="T10">
                    <a:pos x="T0" y="T1"/>
                  </a:cxn>
                  <a:cxn ang="T11">
                    <a:pos x="T2" y="T3"/>
                  </a:cxn>
                  <a:cxn ang="T12">
                    <a:pos x="T4" y="T5"/>
                  </a:cxn>
                  <a:cxn ang="T13">
                    <a:pos x="T6" y="T7"/>
                  </a:cxn>
                  <a:cxn ang="T14">
                    <a:pos x="T8" y="T9"/>
                  </a:cxn>
                </a:cxnLst>
                <a:rect l="T15" t="T16" r="T17" b="T18"/>
                <a:pathLst>
                  <a:path w="223" h="23">
                    <a:moveTo>
                      <a:pt x="0" y="23"/>
                    </a:moveTo>
                    <a:lnTo>
                      <a:pt x="27" y="0"/>
                    </a:lnTo>
                    <a:lnTo>
                      <a:pt x="196" y="0"/>
                    </a:lnTo>
                    <a:lnTo>
                      <a:pt x="223" y="23"/>
                    </a:lnTo>
                    <a:lnTo>
                      <a:pt x="0" y="23"/>
                    </a:lnTo>
                    <a:close/>
                  </a:path>
                </a:pathLst>
              </a:custGeom>
              <a:solidFill>
                <a:srgbClr val="000000"/>
              </a:solidFill>
              <a:ln w="9525">
                <a:noFill/>
                <a:round/>
              </a:ln>
            </p:spPr>
            <p:txBody>
              <a:bodyPr/>
              <a:lstStyle/>
              <a:p>
                <a:endParaRPr lang="zh-CN" altLang="en-US"/>
              </a:p>
            </p:txBody>
          </p:sp>
          <p:sp>
            <p:nvSpPr>
              <p:cNvPr id="73132" name="Freeform 28"/>
              <p:cNvSpPr/>
              <p:nvPr/>
            </p:nvSpPr>
            <p:spPr bwMode="auto">
              <a:xfrm>
                <a:off x="165" y="2301"/>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 name="T10" fmla="*/ 0 60000 65536"/>
                  <a:gd name="T11" fmla="*/ 0 60000 65536"/>
                  <a:gd name="T12" fmla="*/ 0 60000 65536"/>
                  <a:gd name="T13" fmla="*/ 0 60000 65536"/>
                  <a:gd name="T14" fmla="*/ 0 60000 65536"/>
                  <a:gd name="T15" fmla="*/ 0 w 223"/>
                  <a:gd name="T16" fmla="*/ 0 h 23"/>
                  <a:gd name="T17" fmla="*/ 223 w 223"/>
                  <a:gd name="T18" fmla="*/ 23 h 23"/>
                </a:gdLst>
                <a:ahLst/>
                <a:cxnLst>
                  <a:cxn ang="T10">
                    <a:pos x="T0" y="T1"/>
                  </a:cxn>
                  <a:cxn ang="T11">
                    <a:pos x="T2" y="T3"/>
                  </a:cxn>
                  <a:cxn ang="T12">
                    <a:pos x="T4" y="T5"/>
                  </a:cxn>
                  <a:cxn ang="T13">
                    <a:pos x="T6" y="T7"/>
                  </a:cxn>
                  <a:cxn ang="T14">
                    <a:pos x="T8" y="T9"/>
                  </a:cxn>
                </a:cxnLst>
                <a:rect l="T15" t="T16" r="T17" b="T18"/>
                <a:pathLst>
                  <a:path w="223" h="23">
                    <a:moveTo>
                      <a:pt x="0" y="23"/>
                    </a:moveTo>
                    <a:lnTo>
                      <a:pt x="27" y="0"/>
                    </a:lnTo>
                    <a:lnTo>
                      <a:pt x="196" y="0"/>
                    </a:lnTo>
                    <a:lnTo>
                      <a:pt x="223" y="23"/>
                    </a:lnTo>
                    <a:lnTo>
                      <a:pt x="0" y="23"/>
                    </a:lnTo>
                    <a:close/>
                  </a:path>
                </a:pathLst>
              </a:custGeom>
              <a:solidFill>
                <a:srgbClr val="000000"/>
              </a:solidFill>
              <a:ln w="9525">
                <a:noFill/>
                <a:round/>
              </a:ln>
            </p:spPr>
            <p:txBody>
              <a:bodyPr/>
              <a:lstStyle/>
              <a:p>
                <a:endParaRPr lang="zh-CN" altLang="en-US"/>
              </a:p>
            </p:txBody>
          </p:sp>
          <p:sp>
            <p:nvSpPr>
              <p:cNvPr id="73133" name="Rectangle 29"/>
              <p:cNvSpPr>
                <a:spLocks noChangeArrowheads="1"/>
              </p:cNvSpPr>
              <p:nvPr/>
            </p:nvSpPr>
            <p:spPr bwMode="auto">
              <a:xfrm>
                <a:off x="165" y="2324"/>
                <a:ext cx="223" cy="175"/>
              </a:xfrm>
              <a:prstGeom prst="rect">
                <a:avLst/>
              </a:prstGeom>
              <a:solidFill>
                <a:srgbClr val="000000"/>
              </a:solidFill>
              <a:ln w="9525">
                <a:noFill/>
                <a:miter lim="800000"/>
              </a:ln>
            </p:spPr>
            <p:txBody>
              <a:bodyPr/>
              <a:lstStyle/>
              <a:p>
                <a:endParaRPr lang="zh-CN" altLang="en-US"/>
              </a:p>
            </p:txBody>
          </p:sp>
          <p:sp>
            <p:nvSpPr>
              <p:cNvPr id="73134" name="Rectangle 30"/>
              <p:cNvSpPr>
                <a:spLocks noChangeArrowheads="1"/>
              </p:cNvSpPr>
              <p:nvPr/>
            </p:nvSpPr>
            <p:spPr bwMode="auto">
              <a:xfrm>
                <a:off x="120" y="2512"/>
                <a:ext cx="314" cy="78"/>
              </a:xfrm>
              <a:prstGeom prst="rect">
                <a:avLst/>
              </a:prstGeom>
              <a:solidFill>
                <a:srgbClr val="000000"/>
              </a:solidFill>
              <a:ln w="9525">
                <a:noFill/>
                <a:miter lim="800000"/>
              </a:ln>
            </p:spPr>
            <p:txBody>
              <a:bodyPr/>
              <a:lstStyle/>
              <a:p>
                <a:endParaRPr lang="zh-CN" altLang="en-US"/>
              </a:p>
            </p:txBody>
          </p:sp>
          <p:sp>
            <p:nvSpPr>
              <p:cNvPr id="73135" name="Rectangle 31"/>
              <p:cNvSpPr>
                <a:spLocks noChangeArrowheads="1"/>
              </p:cNvSpPr>
              <p:nvPr/>
            </p:nvSpPr>
            <p:spPr bwMode="auto">
              <a:xfrm>
                <a:off x="186" y="2345"/>
                <a:ext cx="182" cy="135"/>
              </a:xfrm>
              <a:prstGeom prst="rect">
                <a:avLst/>
              </a:prstGeom>
              <a:solidFill>
                <a:srgbClr val="000000"/>
              </a:solidFill>
              <a:ln w="9525">
                <a:noFill/>
                <a:miter lim="800000"/>
              </a:ln>
            </p:spPr>
            <p:txBody>
              <a:bodyPr/>
              <a:lstStyle/>
              <a:p>
                <a:endParaRPr lang="zh-CN" altLang="en-US"/>
              </a:p>
            </p:txBody>
          </p:sp>
          <p:sp>
            <p:nvSpPr>
              <p:cNvPr id="73136" name="Line 32"/>
              <p:cNvSpPr>
                <a:spLocks noChangeShapeType="1"/>
              </p:cNvSpPr>
              <p:nvPr/>
            </p:nvSpPr>
            <p:spPr bwMode="auto">
              <a:xfrm flipH="1">
                <a:off x="335" y="2541"/>
                <a:ext cx="74" cy="1"/>
              </a:xfrm>
              <a:prstGeom prst="line">
                <a:avLst/>
              </a:prstGeom>
              <a:noFill/>
              <a:ln w="9525">
                <a:solidFill>
                  <a:srgbClr val="000000"/>
                </a:solidFill>
                <a:round/>
              </a:ln>
            </p:spPr>
            <p:txBody>
              <a:bodyPr/>
              <a:lstStyle/>
              <a:p>
                <a:endParaRPr lang="zh-CN" altLang="en-US"/>
              </a:p>
            </p:txBody>
          </p:sp>
          <p:grpSp>
            <p:nvGrpSpPr>
              <p:cNvPr id="73137" name="Group 33"/>
              <p:cNvGrpSpPr/>
              <p:nvPr/>
            </p:nvGrpSpPr>
            <p:grpSpPr bwMode="auto">
              <a:xfrm>
                <a:off x="109" y="2596"/>
                <a:ext cx="335" cy="51"/>
                <a:chOff x="109" y="2596"/>
                <a:chExt cx="335" cy="51"/>
              </a:xfrm>
            </p:grpSpPr>
            <p:sp>
              <p:nvSpPr>
                <p:cNvPr id="73138" name="Freeform 34"/>
                <p:cNvSpPr/>
                <p:nvPr/>
              </p:nvSpPr>
              <p:spPr bwMode="auto">
                <a:xfrm>
                  <a:off x="109" y="2596"/>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 name="T10" fmla="*/ 0 60000 65536"/>
                    <a:gd name="T11" fmla="*/ 0 60000 65536"/>
                    <a:gd name="T12" fmla="*/ 0 60000 65536"/>
                    <a:gd name="T13" fmla="*/ 0 60000 65536"/>
                    <a:gd name="T14" fmla="*/ 0 60000 65536"/>
                    <a:gd name="T15" fmla="*/ 0 w 335"/>
                    <a:gd name="T16" fmla="*/ 0 h 38"/>
                    <a:gd name="T17" fmla="*/ 335 w 335"/>
                    <a:gd name="T18" fmla="*/ 38 h 38"/>
                  </a:gdLst>
                  <a:ahLst/>
                  <a:cxnLst>
                    <a:cxn ang="T10">
                      <a:pos x="T0" y="T1"/>
                    </a:cxn>
                    <a:cxn ang="T11">
                      <a:pos x="T2" y="T3"/>
                    </a:cxn>
                    <a:cxn ang="T12">
                      <a:pos x="T4" y="T5"/>
                    </a:cxn>
                    <a:cxn ang="T13">
                      <a:pos x="T6" y="T7"/>
                    </a:cxn>
                    <a:cxn ang="T14">
                      <a:pos x="T8" y="T9"/>
                    </a:cxn>
                  </a:cxnLst>
                  <a:rect l="T15" t="T16" r="T17" b="T18"/>
                  <a:pathLst>
                    <a:path w="335" h="38">
                      <a:moveTo>
                        <a:pt x="0" y="38"/>
                      </a:moveTo>
                      <a:lnTo>
                        <a:pt x="40" y="0"/>
                      </a:lnTo>
                      <a:lnTo>
                        <a:pt x="296" y="0"/>
                      </a:lnTo>
                      <a:lnTo>
                        <a:pt x="335" y="38"/>
                      </a:lnTo>
                      <a:lnTo>
                        <a:pt x="0" y="38"/>
                      </a:lnTo>
                      <a:close/>
                    </a:path>
                  </a:pathLst>
                </a:custGeom>
                <a:solidFill>
                  <a:srgbClr val="000000"/>
                </a:solidFill>
                <a:ln w="9525">
                  <a:noFill/>
                  <a:round/>
                </a:ln>
              </p:spPr>
              <p:txBody>
                <a:bodyPr/>
                <a:lstStyle/>
                <a:p>
                  <a:endParaRPr lang="zh-CN" altLang="en-US"/>
                </a:p>
              </p:txBody>
            </p:sp>
            <p:sp>
              <p:nvSpPr>
                <p:cNvPr id="73139" name="Freeform 35"/>
                <p:cNvSpPr/>
                <p:nvPr/>
              </p:nvSpPr>
              <p:spPr bwMode="auto">
                <a:xfrm>
                  <a:off x="109" y="2596"/>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 name="T10" fmla="*/ 0 60000 65536"/>
                    <a:gd name="T11" fmla="*/ 0 60000 65536"/>
                    <a:gd name="T12" fmla="*/ 0 60000 65536"/>
                    <a:gd name="T13" fmla="*/ 0 60000 65536"/>
                    <a:gd name="T14" fmla="*/ 0 60000 65536"/>
                    <a:gd name="T15" fmla="*/ 0 w 335"/>
                    <a:gd name="T16" fmla="*/ 0 h 38"/>
                    <a:gd name="T17" fmla="*/ 335 w 335"/>
                    <a:gd name="T18" fmla="*/ 38 h 38"/>
                  </a:gdLst>
                  <a:ahLst/>
                  <a:cxnLst>
                    <a:cxn ang="T10">
                      <a:pos x="T0" y="T1"/>
                    </a:cxn>
                    <a:cxn ang="T11">
                      <a:pos x="T2" y="T3"/>
                    </a:cxn>
                    <a:cxn ang="T12">
                      <a:pos x="T4" y="T5"/>
                    </a:cxn>
                    <a:cxn ang="T13">
                      <a:pos x="T6" y="T7"/>
                    </a:cxn>
                    <a:cxn ang="T14">
                      <a:pos x="T8" y="T9"/>
                    </a:cxn>
                  </a:cxnLst>
                  <a:rect l="T15" t="T16" r="T17" b="T18"/>
                  <a:pathLst>
                    <a:path w="335" h="38">
                      <a:moveTo>
                        <a:pt x="0" y="38"/>
                      </a:moveTo>
                      <a:lnTo>
                        <a:pt x="40" y="0"/>
                      </a:lnTo>
                      <a:lnTo>
                        <a:pt x="296" y="0"/>
                      </a:lnTo>
                      <a:lnTo>
                        <a:pt x="335" y="38"/>
                      </a:lnTo>
                      <a:lnTo>
                        <a:pt x="0" y="38"/>
                      </a:lnTo>
                      <a:close/>
                    </a:path>
                  </a:pathLst>
                </a:custGeom>
                <a:solidFill>
                  <a:srgbClr val="000000"/>
                </a:solidFill>
                <a:ln w="9525">
                  <a:noFill/>
                  <a:round/>
                </a:ln>
              </p:spPr>
              <p:txBody>
                <a:bodyPr/>
                <a:lstStyle/>
                <a:p>
                  <a:endParaRPr lang="zh-CN" altLang="en-US"/>
                </a:p>
              </p:txBody>
            </p:sp>
            <p:sp>
              <p:nvSpPr>
                <p:cNvPr id="73140" name="Rectangle 36"/>
                <p:cNvSpPr>
                  <a:spLocks noChangeArrowheads="1"/>
                </p:cNvSpPr>
                <p:nvPr/>
              </p:nvSpPr>
              <p:spPr bwMode="auto">
                <a:xfrm>
                  <a:off x="112" y="2632"/>
                  <a:ext cx="330" cy="15"/>
                </a:xfrm>
                <a:prstGeom prst="rect">
                  <a:avLst/>
                </a:prstGeom>
                <a:solidFill>
                  <a:srgbClr val="000000"/>
                </a:solidFill>
                <a:ln w="9525">
                  <a:noFill/>
                  <a:miter lim="800000"/>
                </a:ln>
              </p:spPr>
              <p:txBody>
                <a:bodyPr/>
                <a:lstStyle/>
                <a:p>
                  <a:endParaRPr lang="zh-CN" altLang="en-US"/>
                </a:p>
              </p:txBody>
            </p:sp>
          </p:grpSp>
        </p:grpSp>
        <p:grpSp>
          <p:nvGrpSpPr>
            <p:cNvPr id="73116" name="Group 37"/>
            <p:cNvGrpSpPr/>
            <p:nvPr/>
          </p:nvGrpSpPr>
          <p:grpSpPr bwMode="auto">
            <a:xfrm>
              <a:off x="101" y="2294"/>
              <a:ext cx="335" cy="347"/>
              <a:chOff x="101" y="2294"/>
              <a:chExt cx="335" cy="347"/>
            </a:xfrm>
          </p:grpSpPr>
          <p:sp>
            <p:nvSpPr>
              <p:cNvPr id="73117" name="Freeform 38"/>
              <p:cNvSpPr/>
              <p:nvPr/>
            </p:nvSpPr>
            <p:spPr bwMode="auto">
              <a:xfrm>
                <a:off x="109" y="2474"/>
                <a:ext cx="316" cy="34"/>
              </a:xfrm>
              <a:custGeom>
                <a:avLst/>
                <a:gdLst>
                  <a:gd name="T0" fmla="*/ 0 w 316"/>
                  <a:gd name="T1" fmla="*/ 34 h 34"/>
                  <a:gd name="T2" fmla="*/ 38 w 316"/>
                  <a:gd name="T3" fmla="*/ 0 h 34"/>
                  <a:gd name="T4" fmla="*/ 279 w 316"/>
                  <a:gd name="T5" fmla="*/ 0 h 34"/>
                  <a:gd name="T6" fmla="*/ 316 w 316"/>
                  <a:gd name="T7" fmla="*/ 34 h 34"/>
                  <a:gd name="T8" fmla="*/ 0 w 316"/>
                  <a:gd name="T9" fmla="*/ 34 h 34"/>
                  <a:gd name="T10" fmla="*/ 0 60000 65536"/>
                  <a:gd name="T11" fmla="*/ 0 60000 65536"/>
                  <a:gd name="T12" fmla="*/ 0 60000 65536"/>
                  <a:gd name="T13" fmla="*/ 0 60000 65536"/>
                  <a:gd name="T14" fmla="*/ 0 60000 65536"/>
                  <a:gd name="T15" fmla="*/ 0 w 316"/>
                  <a:gd name="T16" fmla="*/ 0 h 34"/>
                  <a:gd name="T17" fmla="*/ 316 w 316"/>
                  <a:gd name="T18" fmla="*/ 34 h 34"/>
                </a:gdLst>
                <a:ahLst/>
                <a:cxnLst>
                  <a:cxn ang="T10">
                    <a:pos x="T0" y="T1"/>
                  </a:cxn>
                  <a:cxn ang="T11">
                    <a:pos x="T2" y="T3"/>
                  </a:cxn>
                  <a:cxn ang="T12">
                    <a:pos x="T4" y="T5"/>
                  </a:cxn>
                  <a:cxn ang="T13">
                    <a:pos x="T6" y="T7"/>
                  </a:cxn>
                  <a:cxn ang="T14">
                    <a:pos x="T8" y="T9"/>
                  </a:cxn>
                </a:cxnLst>
                <a:rect l="T15" t="T16" r="T17" b="T18"/>
                <a:pathLst>
                  <a:path w="316" h="34">
                    <a:moveTo>
                      <a:pt x="0" y="34"/>
                    </a:moveTo>
                    <a:lnTo>
                      <a:pt x="38" y="0"/>
                    </a:lnTo>
                    <a:lnTo>
                      <a:pt x="279" y="0"/>
                    </a:lnTo>
                    <a:lnTo>
                      <a:pt x="316" y="34"/>
                    </a:lnTo>
                    <a:lnTo>
                      <a:pt x="0" y="34"/>
                    </a:lnTo>
                    <a:close/>
                  </a:path>
                </a:pathLst>
              </a:custGeom>
              <a:solidFill>
                <a:srgbClr val="C9C9B6"/>
              </a:solidFill>
              <a:ln w="9525">
                <a:noFill/>
                <a:round/>
              </a:ln>
            </p:spPr>
            <p:txBody>
              <a:bodyPr/>
              <a:lstStyle/>
              <a:p>
                <a:endParaRPr lang="zh-CN" altLang="en-US"/>
              </a:p>
            </p:txBody>
          </p:sp>
          <p:sp>
            <p:nvSpPr>
              <p:cNvPr id="73118" name="Freeform 39"/>
              <p:cNvSpPr/>
              <p:nvPr/>
            </p:nvSpPr>
            <p:spPr bwMode="auto">
              <a:xfrm>
                <a:off x="109" y="2474"/>
                <a:ext cx="316" cy="34"/>
              </a:xfrm>
              <a:custGeom>
                <a:avLst/>
                <a:gdLst>
                  <a:gd name="T0" fmla="*/ 0 w 316"/>
                  <a:gd name="T1" fmla="*/ 34 h 34"/>
                  <a:gd name="T2" fmla="*/ 38 w 316"/>
                  <a:gd name="T3" fmla="*/ 0 h 34"/>
                  <a:gd name="T4" fmla="*/ 279 w 316"/>
                  <a:gd name="T5" fmla="*/ 0 h 34"/>
                  <a:gd name="T6" fmla="*/ 316 w 316"/>
                  <a:gd name="T7" fmla="*/ 34 h 34"/>
                  <a:gd name="T8" fmla="*/ 0 w 316"/>
                  <a:gd name="T9" fmla="*/ 34 h 34"/>
                  <a:gd name="T10" fmla="*/ 0 60000 65536"/>
                  <a:gd name="T11" fmla="*/ 0 60000 65536"/>
                  <a:gd name="T12" fmla="*/ 0 60000 65536"/>
                  <a:gd name="T13" fmla="*/ 0 60000 65536"/>
                  <a:gd name="T14" fmla="*/ 0 60000 65536"/>
                  <a:gd name="T15" fmla="*/ 0 w 316"/>
                  <a:gd name="T16" fmla="*/ 0 h 34"/>
                  <a:gd name="T17" fmla="*/ 316 w 316"/>
                  <a:gd name="T18" fmla="*/ 34 h 34"/>
                </a:gdLst>
                <a:ahLst/>
                <a:cxnLst>
                  <a:cxn ang="T10">
                    <a:pos x="T0" y="T1"/>
                  </a:cxn>
                  <a:cxn ang="T11">
                    <a:pos x="T2" y="T3"/>
                  </a:cxn>
                  <a:cxn ang="T12">
                    <a:pos x="T4" y="T5"/>
                  </a:cxn>
                  <a:cxn ang="T13">
                    <a:pos x="T6" y="T7"/>
                  </a:cxn>
                  <a:cxn ang="T14">
                    <a:pos x="T8" y="T9"/>
                  </a:cxn>
                </a:cxnLst>
                <a:rect l="T15" t="T16" r="T17" b="T18"/>
                <a:pathLst>
                  <a:path w="316" h="34">
                    <a:moveTo>
                      <a:pt x="0" y="34"/>
                    </a:moveTo>
                    <a:lnTo>
                      <a:pt x="38" y="0"/>
                    </a:lnTo>
                    <a:lnTo>
                      <a:pt x="279" y="0"/>
                    </a:lnTo>
                    <a:lnTo>
                      <a:pt x="316" y="34"/>
                    </a:lnTo>
                    <a:lnTo>
                      <a:pt x="0" y="34"/>
                    </a:lnTo>
                    <a:close/>
                  </a:path>
                </a:pathLst>
              </a:custGeom>
              <a:solidFill>
                <a:srgbClr val="C9C9B6"/>
              </a:solidFill>
              <a:ln w="9525">
                <a:noFill/>
                <a:round/>
              </a:ln>
            </p:spPr>
            <p:txBody>
              <a:bodyPr/>
              <a:lstStyle/>
              <a:p>
                <a:endParaRPr lang="zh-CN" altLang="en-US"/>
              </a:p>
            </p:txBody>
          </p:sp>
          <p:sp>
            <p:nvSpPr>
              <p:cNvPr id="73119" name="Freeform 40"/>
              <p:cNvSpPr/>
              <p:nvPr/>
            </p:nvSpPr>
            <p:spPr bwMode="auto">
              <a:xfrm>
                <a:off x="157" y="2294"/>
                <a:ext cx="223" cy="24"/>
              </a:xfrm>
              <a:custGeom>
                <a:avLst/>
                <a:gdLst>
                  <a:gd name="T0" fmla="*/ 0 w 223"/>
                  <a:gd name="T1" fmla="*/ 24 h 24"/>
                  <a:gd name="T2" fmla="*/ 27 w 223"/>
                  <a:gd name="T3" fmla="*/ 0 h 24"/>
                  <a:gd name="T4" fmla="*/ 196 w 223"/>
                  <a:gd name="T5" fmla="*/ 0 h 24"/>
                  <a:gd name="T6" fmla="*/ 223 w 223"/>
                  <a:gd name="T7" fmla="*/ 24 h 24"/>
                  <a:gd name="T8" fmla="*/ 0 w 223"/>
                  <a:gd name="T9" fmla="*/ 24 h 24"/>
                  <a:gd name="T10" fmla="*/ 0 60000 65536"/>
                  <a:gd name="T11" fmla="*/ 0 60000 65536"/>
                  <a:gd name="T12" fmla="*/ 0 60000 65536"/>
                  <a:gd name="T13" fmla="*/ 0 60000 65536"/>
                  <a:gd name="T14" fmla="*/ 0 60000 65536"/>
                  <a:gd name="T15" fmla="*/ 0 w 223"/>
                  <a:gd name="T16" fmla="*/ 0 h 24"/>
                  <a:gd name="T17" fmla="*/ 223 w 223"/>
                  <a:gd name="T18" fmla="*/ 24 h 24"/>
                </a:gdLst>
                <a:ahLst/>
                <a:cxnLst>
                  <a:cxn ang="T10">
                    <a:pos x="T0" y="T1"/>
                  </a:cxn>
                  <a:cxn ang="T11">
                    <a:pos x="T2" y="T3"/>
                  </a:cxn>
                  <a:cxn ang="T12">
                    <a:pos x="T4" y="T5"/>
                  </a:cxn>
                  <a:cxn ang="T13">
                    <a:pos x="T6" y="T7"/>
                  </a:cxn>
                  <a:cxn ang="T14">
                    <a:pos x="T8" y="T9"/>
                  </a:cxn>
                </a:cxnLst>
                <a:rect l="T15" t="T16" r="T17" b="T18"/>
                <a:pathLst>
                  <a:path w="223" h="24">
                    <a:moveTo>
                      <a:pt x="0" y="24"/>
                    </a:moveTo>
                    <a:lnTo>
                      <a:pt x="27" y="0"/>
                    </a:lnTo>
                    <a:lnTo>
                      <a:pt x="196" y="0"/>
                    </a:lnTo>
                    <a:lnTo>
                      <a:pt x="223" y="24"/>
                    </a:lnTo>
                    <a:lnTo>
                      <a:pt x="0" y="24"/>
                    </a:lnTo>
                    <a:close/>
                  </a:path>
                </a:pathLst>
              </a:custGeom>
              <a:solidFill>
                <a:srgbClr val="C9C9B6"/>
              </a:solidFill>
              <a:ln w="9525">
                <a:noFill/>
                <a:round/>
              </a:ln>
            </p:spPr>
            <p:txBody>
              <a:bodyPr/>
              <a:lstStyle/>
              <a:p>
                <a:endParaRPr lang="zh-CN" altLang="en-US"/>
              </a:p>
            </p:txBody>
          </p:sp>
          <p:sp>
            <p:nvSpPr>
              <p:cNvPr id="73120" name="Freeform 41"/>
              <p:cNvSpPr/>
              <p:nvPr/>
            </p:nvSpPr>
            <p:spPr bwMode="auto">
              <a:xfrm>
                <a:off x="157" y="2294"/>
                <a:ext cx="223" cy="24"/>
              </a:xfrm>
              <a:custGeom>
                <a:avLst/>
                <a:gdLst>
                  <a:gd name="T0" fmla="*/ 0 w 223"/>
                  <a:gd name="T1" fmla="*/ 24 h 24"/>
                  <a:gd name="T2" fmla="*/ 27 w 223"/>
                  <a:gd name="T3" fmla="*/ 0 h 24"/>
                  <a:gd name="T4" fmla="*/ 196 w 223"/>
                  <a:gd name="T5" fmla="*/ 0 h 24"/>
                  <a:gd name="T6" fmla="*/ 223 w 223"/>
                  <a:gd name="T7" fmla="*/ 24 h 24"/>
                  <a:gd name="T8" fmla="*/ 0 w 223"/>
                  <a:gd name="T9" fmla="*/ 24 h 24"/>
                  <a:gd name="T10" fmla="*/ 0 60000 65536"/>
                  <a:gd name="T11" fmla="*/ 0 60000 65536"/>
                  <a:gd name="T12" fmla="*/ 0 60000 65536"/>
                  <a:gd name="T13" fmla="*/ 0 60000 65536"/>
                  <a:gd name="T14" fmla="*/ 0 60000 65536"/>
                  <a:gd name="T15" fmla="*/ 0 w 223"/>
                  <a:gd name="T16" fmla="*/ 0 h 24"/>
                  <a:gd name="T17" fmla="*/ 223 w 223"/>
                  <a:gd name="T18" fmla="*/ 24 h 24"/>
                </a:gdLst>
                <a:ahLst/>
                <a:cxnLst>
                  <a:cxn ang="T10">
                    <a:pos x="T0" y="T1"/>
                  </a:cxn>
                  <a:cxn ang="T11">
                    <a:pos x="T2" y="T3"/>
                  </a:cxn>
                  <a:cxn ang="T12">
                    <a:pos x="T4" y="T5"/>
                  </a:cxn>
                  <a:cxn ang="T13">
                    <a:pos x="T6" y="T7"/>
                  </a:cxn>
                  <a:cxn ang="T14">
                    <a:pos x="T8" y="T9"/>
                  </a:cxn>
                </a:cxnLst>
                <a:rect l="T15" t="T16" r="T17" b="T18"/>
                <a:pathLst>
                  <a:path w="223" h="24">
                    <a:moveTo>
                      <a:pt x="0" y="24"/>
                    </a:moveTo>
                    <a:lnTo>
                      <a:pt x="27" y="0"/>
                    </a:lnTo>
                    <a:lnTo>
                      <a:pt x="196" y="0"/>
                    </a:lnTo>
                    <a:lnTo>
                      <a:pt x="223" y="24"/>
                    </a:lnTo>
                    <a:lnTo>
                      <a:pt x="0" y="24"/>
                    </a:lnTo>
                    <a:close/>
                  </a:path>
                </a:pathLst>
              </a:custGeom>
              <a:solidFill>
                <a:srgbClr val="C9C9B6"/>
              </a:solidFill>
              <a:ln w="9525">
                <a:noFill/>
                <a:round/>
              </a:ln>
            </p:spPr>
            <p:txBody>
              <a:bodyPr/>
              <a:lstStyle/>
              <a:p>
                <a:endParaRPr lang="zh-CN" altLang="en-US"/>
              </a:p>
            </p:txBody>
          </p:sp>
          <p:sp>
            <p:nvSpPr>
              <p:cNvPr id="73121" name="Rectangle 42"/>
              <p:cNvSpPr>
                <a:spLocks noChangeArrowheads="1"/>
              </p:cNvSpPr>
              <p:nvPr/>
            </p:nvSpPr>
            <p:spPr bwMode="auto">
              <a:xfrm>
                <a:off x="157" y="2318"/>
                <a:ext cx="223" cy="175"/>
              </a:xfrm>
              <a:prstGeom prst="rect">
                <a:avLst/>
              </a:prstGeom>
              <a:solidFill>
                <a:srgbClr val="B7B79D"/>
              </a:solidFill>
              <a:ln w="9525">
                <a:noFill/>
                <a:miter lim="800000"/>
              </a:ln>
            </p:spPr>
            <p:txBody>
              <a:bodyPr/>
              <a:lstStyle/>
              <a:p>
                <a:endParaRPr lang="zh-CN" altLang="en-US"/>
              </a:p>
            </p:txBody>
          </p:sp>
          <p:sp>
            <p:nvSpPr>
              <p:cNvPr id="73122" name="Rectangle 43"/>
              <p:cNvSpPr>
                <a:spLocks noChangeArrowheads="1"/>
              </p:cNvSpPr>
              <p:nvPr/>
            </p:nvSpPr>
            <p:spPr bwMode="auto">
              <a:xfrm>
                <a:off x="112" y="2506"/>
                <a:ext cx="313" cy="78"/>
              </a:xfrm>
              <a:prstGeom prst="rect">
                <a:avLst/>
              </a:prstGeom>
              <a:solidFill>
                <a:srgbClr val="B7B79D"/>
              </a:solidFill>
              <a:ln w="9525">
                <a:noFill/>
                <a:miter lim="800000"/>
              </a:ln>
            </p:spPr>
            <p:txBody>
              <a:bodyPr/>
              <a:lstStyle/>
              <a:p>
                <a:endParaRPr lang="zh-CN" altLang="en-US"/>
              </a:p>
            </p:txBody>
          </p:sp>
          <p:sp>
            <p:nvSpPr>
              <p:cNvPr id="73123" name="Rectangle 44"/>
              <p:cNvSpPr>
                <a:spLocks noChangeArrowheads="1"/>
              </p:cNvSpPr>
              <p:nvPr/>
            </p:nvSpPr>
            <p:spPr bwMode="auto">
              <a:xfrm>
                <a:off x="178" y="2339"/>
                <a:ext cx="181" cy="135"/>
              </a:xfrm>
              <a:prstGeom prst="rect">
                <a:avLst/>
              </a:prstGeom>
              <a:solidFill>
                <a:srgbClr val="FFFFFF"/>
              </a:solidFill>
              <a:ln w="9525">
                <a:noFill/>
                <a:miter lim="800000"/>
              </a:ln>
            </p:spPr>
            <p:txBody>
              <a:bodyPr/>
              <a:lstStyle/>
              <a:p>
                <a:endParaRPr lang="zh-CN" altLang="en-US"/>
              </a:p>
            </p:txBody>
          </p:sp>
          <p:sp>
            <p:nvSpPr>
              <p:cNvPr id="73124" name="Line 45"/>
              <p:cNvSpPr>
                <a:spLocks noChangeShapeType="1"/>
              </p:cNvSpPr>
              <p:nvPr/>
            </p:nvSpPr>
            <p:spPr bwMode="auto">
              <a:xfrm flipH="1">
                <a:off x="326" y="2535"/>
                <a:ext cx="75" cy="1"/>
              </a:xfrm>
              <a:prstGeom prst="line">
                <a:avLst/>
              </a:prstGeom>
              <a:noFill/>
              <a:ln w="9525">
                <a:solidFill>
                  <a:srgbClr val="000000"/>
                </a:solidFill>
                <a:round/>
              </a:ln>
            </p:spPr>
            <p:txBody>
              <a:bodyPr/>
              <a:lstStyle/>
              <a:p>
                <a:endParaRPr lang="zh-CN" altLang="en-US"/>
              </a:p>
            </p:txBody>
          </p:sp>
          <p:grpSp>
            <p:nvGrpSpPr>
              <p:cNvPr id="73125" name="Group 46"/>
              <p:cNvGrpSpPr/>
              <p:nvPr/>
            </p:nvGrpSpPr>
            <p:grpSpPr bwMode="auto">
              <a:xfrm>
                <a:off x="101" y="2590"/>
                <a:ext cx="335" cy="51"/>
                <a:chOff x="101" y="2590"/>
                <a:chExt cx="335" cy="51"/>
              </a:xfrm>
            </p:grpSpPr>
            <p:sp>
              <p:nvSpPr>
                <p:cNvPr id="73126" name="Freeform 47"/>
                <p:cNvSpPr/>
                <p:nvPr/>
              </p:nvSpPr>
              <p:spPr bwMode="auto">
                <a:xfrm>
                  <a:off x="101" y="2590"/>
                  <a:ext cx="335" cy="38"/>
                </a:xfrm>
                <a:custGeom>
                  <a:avLst/>
                  <a:gdLst>
                    <a:gd name="T0" fmla="*/ 0 w 335"/>
                    <a:gd name="T1" fmla="*/ 38 h 38"/>
                    <a:gd name="T2" fmla="*/ 39 w 335"/>
                    <a:gd name="T3" fmla="*/ 0 h 38"/>
                    <a:gd name="T4" fmla="*/ 295 w 335"/>
                    <a:gd name="T5" fmla="*/ 0 h 38"/>
                    <a:gd name="T6" fmla="*/ 335 w 335"/>
                    <a:gd name="T7" fmla="*/ 38 h 38"/>
                    <a:gd name="T8" fmla="*/ 0 w 335"/>
                    <a:gd name="T9" fmla="*/ 38 h 38"/>
                    <a:gd name="T10" fmla="*/ 0 60000 65536"/>
                    <a:gd name="T11" fmla="*/ 0 60000 65536"/>
                    <a:gd name="T12" fmla="*/ 0 60000 65536"/>
                    <a:gd name="T13" fmla="*/ 0 60000 65536"/>
                    <a:gd name="T14" fmla="*/ 0 60000 65536"/>
                    <a:gd name="T15" fmla="*/ 0 w 335"/>
                    <a:gd name="T16" fmla="*/ 0 h 38"/>
                    <a:gd name="T17" fmla="*/ 335 w 335"/>
                    <a:gd name="T18" fmla="*/ 38 h 38"/>
                  </a:gdLst>
                  <a:ahLst/>
                  <a:cxnLst>
                    <a:cxn ang="T10">
                      <a:pos x="T0" y="T1"/>
                    </a:cxn>
                    <a:cxn ang="T11">
                      <a:pos x="T2" y="T3"/>
                    </a:cxn>
                    <a:cxn ang="T12">
                      <a:pos x="T4" y="T5"/>
                    </a:cxn>
                    <a:cxn ang="T13">
                      <a:pos x="T6" y="T7"/>
                    </a:cxn>
                    <a:cxn ang="T14">
                      <a:pos x="T8" y="T9"/>
                    </a:cxn>
                  </a:cxnLst>
                  <a:rect l="T15" t="T16" r="T17" b="T18"/>
                  <a:pathLst>
                    <a:path w="335" h="38">
                      <a:moveTo>
                        <a:pt x="0" y="38"/>
                      </a:moveTo>
                      <a:lnTo>
                        <a:pt x="39" y="0"/>
                      </a:lnTo>
                      <a:lnTo>
                        <a:pt x="295" y="0"/>
                      </a:lnTo>
                      <a:lnTo>
                        <a:pt x="335" y="38"/>
                      </a:lnTo>
                      <a:lnTo>
                        <a:pt x="0" y="38"/>
                      </a:lnTo>
                      <a:close/>
                    </a:path>
                  </a:pathLst>
                </a:custGeom>
                <a:solidFill>
                  <a:srgbClr val="C9C9B6"/>
                </a:solidFill>
                <a:ln w="9525">
                  <a:noFill/>
                  <a:round/>
                </a:ln>
              </p:spPr>
              <p:txBody>
                <a:bodyPr/>
                <a:lstStyle/>
                <a:p>
                  <a:endParaRPr lang="zh-CN" altLang="en-US"/>
                </a:p>
              </p:txBody>
            </p:sp>
            <p:sp>
              <p:nvSpPr>
                <p:cNvPr id="73127" name="Freeform 48"/>
                <p:cNvSpPr/>
                <p:nvPr/>
              </p:nvSpPr>
              <p:spPr bwMode="auto">
                <a:xfrm>
                  <a:off x="101" y="2590"/>
                  <a:ext cx="335" cy="38"/>
                </a:xfrm>
                <a:custGeom>
                  <a:avLst/>
                  <a:gdLst>
                    <a:gd name="T0" fmla="*/ 0 w 335"/>
                    <a:gd name="T1" fmla="*/ 38 h 38"/>
                    <a:gd name="T2" fmla="*/ 39 w 335"/>
                    <a:gd name="T3" fmla="*/ 0 h 38"/>
                    <a:gd name="T4" fmla="*/ 295 w 335"/>
                    <a:gd name="T5" fmla="*/ 0 h 38"/>
                    <a:gd name="T6" fmla="*/ 335 w 335"/>
                    <a:gd name="T7" fmla="*/ 38 h 38"/>
                    <a:gd name="T8" fmla="*/ 0 w 335"/>
                    <a:gd name="T9" fmla="*/ 38 h 38"/>
                    <a:gd name="T10" fmla="*/ 0 60000 65536"/>
                    <a:gd name="T11" fmla="*/ 0 60000 65536"/>
                    <a:gd name="T12" fmla="*/ 0 60000 65536"/>
                    <a:gd name="T13" fmla="*/ 0 60000 65536"/>
                    <a:gd name="T14" fmla="*/ 0 60000 65536"/>
                    <a:gd name="T15" fmla="*/ 0 w 335"/>
                    <a:gd name="T16" fmla="*/ 0 h 38"/>
                    <a:gd name="T17" fmla="*/ 335 w 335"/>
                    <a:gd name="T18" fmla="*/ 38 h 38"/>
                  </a:gdLst>
                  <a:ahLst/>
                  <a:cxnLst>
                    <a:cxn ang="T10">
                      <a:pos x="T0" y="T1"/>
                    </a:cxn>
                    <a:cxn ang="T11">
                      <a:pos x="T2" y="T3"/>
                    </a:cxn>
                    <a:cxn ang="T12">
                      <a:pos x="T4" y="T5"/>
                    </a:cxn>
                    <a:cxn ang="T13">
                      <a:pos x="T6" y="T7"/>
                    </a:cxn>
                    <a:cxn ang="T14">
                      <a:pos x="T8" y="T9"/>
                    </a:cxn>
                  </a:cxnLst>
                  <a:rect l="T15" t="T16" r="T17" b="T18"/>
                  <a:pathLst>
                    <a:path w="335" h="38">
                      <a:moveTo>
                        <a:pt x="0" y="38"/>
                      </a:moveTo>
                      <a:lnTo>
                        <a:pt x="39" y="0"/>
                      </a:lnTo>
                      <a:lnTo>
                        <a:pt x="295" y="0"/>
                      </a:lnTo>
                      <a:lnTo>
                        <a:pt x="335" y="38"/>
                      </a:lnTo>
                      <a:lnTo>
                        <a:pt x="0" y="38"/>
                      </a:lnTo>
                      <a:close/>
                    </a:path>
                  </a:pathLst>
                </a:custGeom>
                <a:solidFill>
                  <a:srgbClr val="C9C9B6"/>
                </a:solidFill>
                <a:ln w="9525">
                  <a:noFill/>
                  <a:round/>
                </a:ln>
              </p:spPr>
              <p:txBody>
                <a:bodyPr/>
                <a:lstStyle/>
                <a:p>
                  <a:endParaRPr lang="zh-CN" altLang="en-US"/>
                </a:p>
              </p:txBody>
            </p:sp>
            <p:sp>
              <p:nvSpPr>
                <p:cNvPr id="73128" name="Rectangle 49"/>
                <p:cNvSpPr>
                  <a:spLocks noChangeArrowheads="1"/>
                </p:cNvSpPr>
                <p:nvPr/>
              </p:nvSpPr>
              <p:spPr bwMode="auto">
                <a:xfrm>
                  <a:off x="103" y="2626"/>
                  <a:ext cx="331" cy="15"/>
                </a:xfrm>
                <a:prstGeom prst="rect">
                  <a:avLst/>
                </a:prstGeom>
                <a:solidFill>
                  <a:srgbClr val="BAB79D"/>
                </a:solidFill>
                <a:ln w="9525">
                  <a:noFill/>
                  <a:miter lim="800000"/>
                </a:ln>
              </p:spPr>
              <p:txBody>
                <a:bodyPr/>
                <a:lstStyle/>
                <a:p>
                  <a:endParaRPr lang="zh-CN" altLang="en-US"/>
                </a:p>
              </p:txBody>
            </p:sp>
          </p:grpSp>
        </p:grpSp>
      </p:grpSp>
      <p:grpSp>
        <p:nvGrpSpPr>
          <p:cNvPr id="72726" name="Group 50"/>
          <p:cNvGrpSpPr/>
          <p:nvPr/>
        </p:nvGrpSpPr>
        <p:grpSpPr bwMode="auto">
          <a:xfrm>
            <a:off x="3357563" y="6081713"/>
            <a:ext cx="503237" cy="515937"/>
            <a:chOff x="3891" y="3616"/>
            <a:chExt cx="342" cy="353"/>
          </a:xfrm>
        </p:grpSpPr>
        <p:grpSp>
          <p:nvGrpSpPr>
            <p:cNvPr id="73089" name="Group 51"/>
            <p:cNvGrpSpPr/>
            <p:nvPr/>
          </p:nvGrpSpPr>
          <p:grpSpPr bwMode="auto">
            <a:xfrm>
              <a:off x="3899" y="3622"/>
              <a:ext cx="334" cy="347"/>
              <a:chOff x="3899" y="3622"/>
              <a:chExt cx="334" cy="347"/>
            </a:xfrm>
          </p:grpSpPr>
          <p:sp>
            <p:nvSpPr>
              <p:cNvPr id="73103" name="Freeform 52"/>
              <p:cNvSpPr/>
              <p:nvPr/>
            </p:nvSpPr>
            <p:spPr bwMode="auto">
              <a:xfrm>
                <a:off x="3907" y="3802"/>
                <a:ext cx="316" cy="34"/>
              </a:xfrm>
              <a:custGeom>
                <a:avLst/>
                <a:gdLst>
                  <a:gd name="T0" fmla="*/ 0 w 316"/>
                  <a:gd name="T1" fmla="*/ 34 h 34"/>
                  <a:gd name="T2" fmla="*/ 37 w 316"/>
                  <a:gd name="T3" fmla="*/ 0 h 34"/>
                  <a:gd name="T4" fmla="*/ 279 w 316"/>
                  <a:gd name="T5" fmla="*/ 0 h 34"/>
                  <a:gd name="T6" fmla="*/ 316 w 316"/>
                  <a:gd name="T7" fmla="*/ 34 h 34"/>
                  <a:gd name="T8" fmla="*/ 0 w 316"/>
                  <a:gd name="T9" fmla="*/ 34 h 34"/>
                  <a:gd name="T10" fmla="*/ 0 60000 65536"/>
                  <a:gd name="T11" fmla="*/ 0 60000 65536"/>
                  <a:gd name="T12" fmla="*/ 0 60000 65536"/>
                  <a:gd name="T13" fmla="*/ 0 60000 65536"/>
                  <a:gd name="T14" fmla="*/ 0 60000 65536"/>
                  <a:gd name="T15" fmla="*/ 0 w 316"/>
                  <a:gd name="T16" fmla="*/ 0 h 34"/>
                  <a:gd name="T17" fmla="*/ 316 w 316"/>
                  <a:gd name="T18" fmla="*/ 34 h 34"/>
                </a:gdLst>
                <a:ahLst/>
                <a:cxnLst>
                  <a:cxn ang="T10">
                    <a:pos x="T0" y="T1"/>
                  </a:cxn>
                  <a:cxn ang="T11">
                    <a:pos x="T2" y="T3"/>
                  </a:cxn>
                  <a:cxn ang="T12">
                    <a:pos x="T4" y="T5"/>
                  </a:cxn>
                  <a:cxn ang="T13">
                    <a:pos x="T6" y="T7"/>
                  </a:cxn>
                  <a:cxn ang="T14">
                    <a:pos x="T8" y="T9"/>
                  </a:cxn>
                </a:cxnLst>
                <a:rect l="T15" t="T16" r="T17" b="T18"/>
                <a:pathLst>
                  <a:path w="316" h="34">
                    <a:moveTo>
                      <a:pt x="0" y="34"/>
                    </a:moveTo>
                    <a:lnTo>
                      <a:pt x="37" y="0"/>
                    </a:lnTo>
                    <a:lnTo>
                      <a:pt x="279" y="0"/>
                    </a:lnTo>
                    <a:lnTo>
                      <a:pt x="316" y="34"/>
                    </a:lnTo>
                    <a:lnTo>
                      <a:pt x="0" y="34"/>
                    </a:lnTo>
                    <a:close/>
                  </a:path>
                </a:pathLst>
              </a:custGeom>
              <a:solidFill>
                <a:srgbClr val="000000"/>
              </a:solidFill>
              <a:ln w="9525">
                <a:noFill/>
                <a:round/>
              </a:ln>
            </p:spPr>
            <p:txBody>
              <a:bodyPr/>
              <a:lstStyle/>
              <a:p>
                <a:endParaRPr lang="zh-CN" altLang="en-US"/>
              </a:p>
            </p:txBody>
          </p:sp>
          <p:sp>
            <p:nvSpPr>
              <p:cNvPr id="73104" name="Freeform 53"/>
              <p:cNvSpPr/>
              <p:nvPr/>
            </p:nvSpPr>
            <p:spPr bwMode="auto">
              <a:xfrm>
                <a:off x="3907" y="3802"/>
                <a:ext cx="316" cy="34"/>
              </a:xfrm>
              <a:custGeom>
                <a:avLst/>
                <a:gdLst>
                  <a:gd name="T0" fmla="*/ 0 w 316"/>
                  <a:gd name="T1" fmla="*/ 34 h 34"/>
                  <a:gd name="T2" fmla="*/ 37 w 316"/>
                  <a:gd name="T3" fmla="*/ 0 h 34"/>
                  <a:gd name="T4" fmla="*/ 279 w 316"/>
                  <a:gd name="T5" fmla="*/ 0 h 34"/>
                  <a:gd name="T6" fmla="*/ 316 w 316"/>
                  <a:gd name="T7" fmla="*/ 34 h 34"/>
                  <a:gd name="T8" fmla="*/ 0 w 316"/>
                  <a:gd name="T9" fmla="*/ 34 h 34"/>
                  <a:gd name="T10" fmla="*/ 0 60000 65536"/>
                  <a:gd name="T11" fmla="*/ 0 60000 65536"/>
                  <a:gd name="T12" fmla="*/ 0 60000 65536"/>
                  <a:gd name="T13" fmla="*/ 0 60000 65536"/>
                  <a:gd name="T14" fmla="*/ 0 60000 65536"/>
                  <a:gd name="T15" fmla="*/ 0 w 316"/>
                  <a:gd name="T16" fmla="*/ 0 h 34"/>
                  <a:gd name="T17" fmla="*/ 316 w 316"/>
                  <a:gd name="T18" fmla="*/ 34 h 34"/>
                </a:gdLst>
                <a:ahLst/>
                <a:cxnLst>
                  <a:cxn ang="T10">
                    <a:pos x="T0" y="T1"/>
                  </a:cxn>
                  <a:cxn ang="T11">
                    <a:pos x="T2" y="T3"/>
                  </a:cxn>
                  <a:cxn ang="T12">
                    <a:pos x="T4" y="T5"/>
                  </a:cxn>
                  <a:cxn ang="T13">
                    <a:pos x="T6" y="T7"/>
                  </a:cxn>
                  <a:cxn ang="T14">
                    <a:pos x="T8" y="T9"/>
                  </a:cxn>
                </a:cxnLst>
                <a:rect l="T15" t="T16" r="T17" b="T18"/>
                <a:pathLst>
                  <a:path w="316" h="34">
                    <a:moveTo>
                      <a:pt x="0" y="34"/>
                    </a:moveTo>
                    <a:lnTo>
                      <a:pt x="37" y="0"/>
                    </a:lnTo>
                    <a:lnTo>
                      <a:pt x="279" y="0"/>
                    </a:lnTo>
                    <a:lnTo>
                      <a:pt x="316" y="34"/>
                    </a:lnTo>
                    <a:lnTo>
                      <a:pt x="0" y="34"/>
                    </a:lnTo>
                    <a:close/>
                  </a:path>
                </a:pathLst>
              </a:custGeom>
              <a:solidFill>
                <a:srgbClr val="000000"/>
              </a:solidFill>
              <a:ln w="9525">
                <a:noFill/>
                <a:round/>
              </a:ln>
            </p:spPr>
            <p:txBody>
              <a:bodyPr/>
              <a:lstStyle/>
              <a:p>
                <a:endParaRPr lang="zh-CN" altLang="en-US"/>
              </a:p>
            </p:txBody>
          </p:sp>
          <p:sp>
            <p:nvSpPr>
              <p:cNvPr id="73105" name="Freeform 54"/>
              <p:cNvSpPr/>
              <p:nvPr/>
            </p:nvSpPr>
            <p:spPr bwMode="auto">
              <a:xfrm>
                <a:off x="3955" y="3622"/>
                <a:ext cx="223" cy="24"/>
              </a:xfrm>
              <a:custGeom>
                <a:avLst/>
                <a:gdLst>
                  <a:gd name="T0" fmla="*/ 0 w 223"/>
                  <a:gd name="T1" fmla="*/ 24 h 24"/>
                  <a:gd name="T2" fmla="*/ 26 w 223"/>
                  <a:gd name="T3" fmla="*/ 0 h 24"/>
                  <a:gd name="T4" fmla="*/ 196 w 223"/>
                  <a:gd name="T5" fmla="*/ 0 h 24"/>
                  <a:gd name="T6" fmla="*/ 223 w 223"/>
                  <a:gd name="T7" fmla="*/ 24 h 24"/>
                  <a:gd name="T8" fmla="*/ 0 w 223"/>
                  <a:gd name="T9" fmla="*/ 24 h 24"/>
                  <a:gd name="T10" fmla="*/ 0 60000 65536"/>
                  <a:gd name="T11" fmla="*/ 0 60000 65536"/>
                  <a:gd name="T12" fmla="*/ 0 60000 65536"/>
                  <a:gd name="T13" fmla="*/ 0 60000 65536"/>
                  <a:gd name="T14" fmla="*/ 0 60000 65536"/>
                  <a:gd name="T15" fmla="*/ 0 w 223"/>
                  <a:gd name="T16" fmla="*/ 0 h 24"/>
                  <a:gd name="T17" fmla="*/ 223 w 223"/>
                  <a:gd name="T18" fmla="*/ 24 h 24"/>
                </a:gdLst>
                <a:ahLst/>
                <a:cxnLst>
                  <a:cxn ang="T10">
                    <a:pos x="T0" y="T1"/>
                  </a:cxn>
                  <a:cxn ang="T11">
                    <a:pos x="T2" y="T3"/>
                  </a:cxn>
                  <a:cxn ang="T12">
                    <a:pos x="T4" y="T5"/>
                  </a:cxn>
                  <a:cxn ang="T13">
                    <a:pos x="T6" y="T7"/>
                  </a:cxn>
                  <a:cxn ang="T14">
                    <a:pos x="T8" y="T9"/>
                  </a:cxn>
                </a:cxnLst>
                <a:rect l="T15" t="T16" r="T17" b="T18"/>
                <a:pathLst>
                  <a:path w="223" h="24">
                    <a:moveTo>
                      <a:pt x="0" y="24"/>
                    </a:moveTo>
                    <a:lnTo>
                      <a:pt x="26" y="0"/>
                    </a:lnTo>
                    <a:lnTo>
                      <a:pt x="196" y="0"/>
                    </a:lnTo>
                    <a:lnTo>
                      <a:pt x="223" y="24"/>
                    </a:lnTo>
                    <a:lnTo>
                      <a:pt x="0" y="24"/>
                    </a:lnTo>
                    <a:close/>
                  </a:path>
                </a:pathLst>
              </a:custGeom>
              <a:solidFill>
                <a:srgbClr val="000000"/>
              </a:solidFill>
              <a:ln w="9525">
                <a:noFill/>
                <a:round/>
              </a:ln>
            </p:spPr>
            <p:txBody>
              <a:bodyPr/>
              <a:lstStyle/>
              <a:p>
                <a:endParaRPr lang="zh-CN" altLang="en-US"/>
              </a:p>
            </p:txBody>
          </p:sp>
          <p:sp>
            <p:nvSpPr>
              <p:cNvPr id="73106" name="Freeform 55"/>
              <p:cNvSpPr/>
              <p:nvPr/>
            </p:nvSpPr>
            <p:spPr bwMode="auto">
              <a:xfrm>
                <a:off x="3955" y="3622"/>
                <a:ext cx="223" cy="24"/>
              </a:xfrm>
              <a:custGeom>
                <a:avLst/>
                <a:gdLst>
                  <a:gd name="T0" fmla="*/ 0 w 223"/>
                  <a:gd name="T1" fmla="*/ 24 h 24"/>
                  <a:gd name="T2" fmla="*/ 26 w 223"/>
                  <a:gd name="T3" fmla="*/ 0 h 24"/>
                  <a:gd name="T4" fmla="*/ 196 w 223"/>
                  <a:gd name="T5" fmla="*/ 0 h 24"/>
                  <a:gd name="T6" fmla="*/ 223 w 223"/>
                  <a:gd name="T7" fmla="*/ 24 h 24"/>
                  <a:gd name="T8" fmla="*/ 0 w 223"/>
                  <a:gd name="T9" fmla="*/ 24 h 24"/>
                  <a:gd name="T10" fmla="*/ 0 60000 65536"/>
                  <a:gd name="T11" fmla="*/ 0 60000 65536"/>
                  <a:gd name="T12" fmla="*/ 0 60000 65536"/>
                  <a:gd name="T13" fmla="*/ 0 60000 65536"/>
                  <a:gd name="T14" fmla="*/ 0 60000 65536"/>
                  <a:gd name="T15" fmla="*/ 0 w 223"/>
                  <a:gd name="T16" fmla="*/ 0 h 24"/>
                  <a:gd name="T17" fmla="*/ 223 w 223"/>
                  <a:gd name="T18" fmla="*/ 24 h 24"/>
                </a:gdLst>
                <a:ahLst/>
                <a:cxnLst>
                  <a:cxn ang="T10">
                    <a:pos x="T0" y="T1"/>
                  </a:cxn>
                  <a:cxn ang="T11">
                    <a:pos x="T2" y="T3"/>
                  </a:cxn>
                  <a:cxn ang="T12">
                    <a:pos x="T4" y="T5"/>
                  </a:cxn>
                  <a:cxn ang="T13">
                    <a:pos x="T6" y="T7"/>
                  </a:cxn>
                  <a:cxn ang="T14">
                    <a:pos x="T8" y="T9"/>
                  </a:cxn>
                </a:cxnLst>
                <a:rect l="T15" t="T16" r="T17" b="T18"/>
                <a:pathLst>
                  <a:path w="223" h="24">
                    <a:moveTo>
                      <a:pt x="0" y="24"/>
                    </a:moveTo>
                    <a:lnTo>
                      <a:pt x="26" y="0"/>
                    </a:lnTo>
                    <a:lnTo>
                      <a:pt x="196" y="0"/>
                    </a:lnTo>
                    <a:lnTo>
                      <a:pt x="223" y="24"/>
                    </a:lnTo>
                    <a:lnTo>
                      <a:pt x="0" y="24"/>
                    </a:lnTo>
                    <a:close/>
                  </a:path>
                </a:pathLst>
              </a:custGeom>
              <a:solidFill>
                <a:srgbClr val="000000"/>
              </a:solidFill>
              <a:ln w="9525">
                <a:noFill/>
                <a:round/>
              </a:ln>
            </p:spPr>
            <p:txBody>
              <a:bodyPr/>
              <a:lstStyle/>
              <a:p>
                <a:endParaRPr lang="zh-CN" altLang="en-US"/>
              </a:p>
            </p:txBody>
          </p:sp>
          <p:sp>
            <p:nvSpPr>
              <p:cNvPr id="73107" name="Rectangle 56"/>
              <p:cNvSpPr>
                <a:spLocks noChangeArrowheads="1"/>
              </p:cNvSpPr>
              <p:nvPr/>
            </p:nvSpPr>
            <p:spPr bwMode="auto">
              <a:xfrm>
                <a:off x="3955" y="3646"/>
                <a:ext cx="223" cy="175"/>
              </a:xfrm>
              <a:prstGeom prst="rect">
                <a:avLst/>
              </a:prstGeom>
              <a:solidFill>
                <a:srgbClr val="000000"/>
              </a:solidFill>
              <a:ln w="9525">
                <a:noFill/>
                <a:miter lim="800000"/>
              </a:ln>
            </p:spPr>
            <p:txBody>
              <a:bodyPr/>
              <a:lstStyle/>
              <a:p>
                <a:endParaRPr lang="zh-CN" altLang="en-US"/>
              </a:p>
            </p:txBody>
          </p:sp>
          <p:sp>
            <p:nvSpPr>
              <p:cNvPr id="73108" name="Rectangle 57"/>
              <p:cNvSpPr>
                <a:spLocks noChangeArrowheads="1"/>
              </p:cNvSpPr>
              <p:nvPr/>
            </p:nvSpPr>
            <p:spPr bwMode="auto">
              <a:xfrm>
                <a:off x="3909" y="3833"/>
                <a:ext cx="314" cy="79"/>
              </a:xfrm>
              <a:prstGeom prst="rect">
                <a:avLst/>
              </a:prstGeom>
              <a:solidFill>
                <a:srgbClr val="000000"/>
              </a:solidFill>
              <a:ln w="9525">
                <a:noFill/>
                <a:miter lim="800000"/>
              </a:ln>
            </p:spPr>
            <p:txBody>
              <a:bodyPr/>
              <a:lstStyle/>
              <a:p>
                <a:endParaRPr lang="zh-CN" altLang="en-US"/>
              </a:p>
            </p:txBody>
          </p:sp>
          <p:sp>
            <p:nvSpPr>
              <p:cNvPr id="73109" name="Rectangle 58"/>
              <p:cNvSpPr>
                <a:spLocks noChangeArrowheads="1"/>
              </p:cNvSpPr>
              <p:nvPr/>
            </p:nvSpPr>
            <p:spPr bwMode="auto">
              <a:xfrm>
                <a:off x="3975" y="3667"/>
                <a:ext cx="182" cy="135"/>
              </a:xfrm>
              <a:prstGeom prst="rect">
                <a:avLst/>
              </a:prstGeom>
              <a:solidFill>
                <a:srgbClr val="000000"/>
              </a:solidFill>
              <a:ln w="9525">
                <a:noFill/>
                <a:miter lim="800000"/>
              </a:ln>
            </p:spPr>
            <p:txBody>
              <a:bodyPr/>
              <a:lstStyle/>
              <a:p>
                <a:endParaRPr lang="zh-CN" altLang="en-US"/>
              </a:p>
            </p:txBody>
          </p:sp>
          <p:sp>
            <p:nvSpPr>
              <p:cNvPr id="73110" name="Line 59"/>
              <p:cNvSpPr>
                <a:spLocks noChangeShapeType="1"/>
              </p:cNvSpPr>
              <p:nvPr/>
            </p:nvSpPr>
            <p:spPr bwMode="auto">
              <a:xfrm flipH="1">
                <a:off x="4124" y="3863"/>
                <a:ext cx="74" cy="1"/>
              </a:xfrm>
              <a:prstGeom prst="line">
                <a:avLst/>
              </a:prstGeom>
              <a:noFill/>
              <a:ln w="9525">
                <a:solidFill>
                  <a:srgbClr val="000000"/>
                </a:solidFill>
                <a:round/>
              </a:ln>
            </p:spPr>
            <p:txBody>
              <a:bodyPr/>
              <a:lstStyle/>
              <a:p>
                <a:endParaRPr lang="zh-CN" altLang="en-US"/>
              </a:p>
            </p:txBody>
          </p:sp>
          <p:grpSp>
            <p:nvGrpSpPr>
              <p:cNvPr id="73111" name="Group 60"/>
              <p:cNvGrpSpPr/>
              <p:nvPr/>
            </p:nvGrpSpPr>
            <p:grpSpPr bwMode="auto">
              <a:xfrm>
                <a:off x="3899" y="3918"/>
                <a:ext cx="334" cy="51"/>
                <a:chOff x="3899" y="3918"/>
                <a:chExt cx="334" cy="51"/>
              </a:xfrm>
            </p:grpSpPr>
            <p:sp>
              <p:nvSpPr>
                <p:cNvPr id="73112" name="Freeform 61"/>
                <p:cNvSpPr/>
                <p:nvPr/>
              </p:nvSpPr>
              <p:spPr bwMode="auto">
                <a:xfrm>
                  <a:off x="3899" y="3918"/>
                  <a:ext cx="334" cy="38"/>
                </a:xfrm>
                <a:custGeom>
                  <a:avLst/>
                  <a:gdLst>
                    <a:gd name="T0" fmla="*/ 0 w 334"/>
                    <a:gd name="T1" fmla="*/ 38 h 38"/>
                    <a:gd name="T2" fmla="*/ 39 w 334"/>
                    <a:gd name="T3" fmla="*/ 0 h 38"/>
                    <a:gd name="T4" fmla="*/ 295 w 334"/>
                    <a:gd name="T5" fmla="*/ 0 h 38"/>
                    <a:gd name="T6" fmla="*/ 334 w 334"/>
                    <a:gd name="T7" fmla="*/ 38 h 38"/>
                    <a:gd name="T8" fmla="*/ 0 w 334"/>
                    <a:gd name="T9" fmla="*/ 38 h 38"/>
                    <a:gd name="T10" fmla="*/ 0 60000 65536"/>
                    <a:gd name="T11" fmla="*/ 0 60000 65536"/>
                    <a:gd name="T12" fmla="*/ 0 60000 65536"/>
                    <a:gd name="T13" fmla="*/ 0 60000 65536"/>
                    <a:gd name="T14" fmla="*/ 0 60000 65536"/>
                    <a:gd name="T15" fmla="*/ 0 w 334"/>
                    <a:gd name="T16" fmla="*/ 0 h 38"/>
                    <a:gd name="T17" fmla="*/ 334 w 334"/>
                    <a:gd name="T18" fmla="*/ 38 h 38"/>
                  </a:gdLst>
                  <a:ahLst/>
                  <a:cxnLst>
                    <a:cxn ang="T10">
                      <a:pos x="T0" y="T1"/>
                    </a:cxn>
                    <a:cxn ang="T11">
                      <a:pos x="T2" y="T3"/>
                    </a:cxn>
                    <a:cxn ang="T12">
                      <a:pos x="T4" y="T5"/>
                    </a:cxn>
                    <a:cxn ang="T13">
                      <a:pos x="T6" y="T7"/>
                    </a:cxn>
                    <a:cxn ang="T14">
                      <a:pos x="T8" y="T9"/>
                    </a:cxn>
                  </a:cxnLst>
                  <a:rect l="T15" t="T16" r="T17" b="T18"/>
                  <a:pathLst>
                    <a:path w="334" h="38">
                      <a:moveTo>
                        <a:pt x="0" y="38"/>
                      </a:moveTo>
                      <a:lnTo>
                        <a:pt x="39" y="0"/>
                      </a:lnTo>
                      <a:lnTo>
                        <a:pt x="295" y="0"/>
                      </a:lnTo>
                      <a:lnTo>
                        <a:pt x="334" y="38"/>
                      </a:lnTo>
                      <a:lnTo>
                        <a:pt x="0" y="38"/>
                      </a:lnTo>
                      <a:close/>
                    </a:path>
                  </a:pathLst>
                </a:custGeom>
                <a:solidFill>
                  <a:srgbClr val="000000"/>
                </a:solidFill>
                <a:ln w="9525">
                  <a:noFill/>
                  <a:round/>
                </a:ln>
              </p:spPr>
              <p:txBody>
                <a:bodyPr/>
                <a:lstStyle/>
                <a:p>
                  <a:endParaRPr lang="zh-CN" altLang="en-US"/>
                </a:p>
              </p:txBody>
            </p:sp>
            <p:sp>
              <p:nvSpPr>
                <p:cNvPr id="73113" name="Freeform 62"/>
                <p:cNvSpPr/>
                <p:nvPr/>
              </p:nvSpPr>
              <p:spPr bwMode="auto">
                <a:xfrm>
                  <a:off x="3899" y="3918"/>
                  <a:ext cx="334" cy="38"/>
                </a:xfrm>
                <a:custGeom>
                  <a:avLst/>
                  <a:gdLst>
                    <a:gd name="T0" fmla="*/ 0 w 334"/>
                    <a:gd name="T1" fmla="*/ 38 h 38"/>
                    <a:gd name="T2" fmla="*/ 39 w 334"/>
                    <a:gd name="T3" fmla="*/ 0 h 38"/>
                    <a:gd name="T4" fmla="*/ 295 w 334"/>
                    <a:gd name="T5" fmla="*/ 0 h 38"/>
                    <a:gd name="T6" fmla="*/ 334 w 334"/>
                    <a:gd name="T7" fmla="*/ 38 h 38"/>
                    <a:gd name="T8" fmla="*/ 0 w 334"/>
                    <a:gd name="T9" fmla="*/ 38 h 38"/>
                    <a:gd name="T10" fmla="*/ 0 60000 65536"/>
                    <a:gd name="T11" fmla="*/ 0 60000 65536"/>
                    <a:gd name="T12" fmla="*/ 0 60000 65536"/>
                    <a:gd name="T13" fmla="*/ 0 60000 65536"/>
                    <a:gd name="T14" fmla="*/ 0 60000 65536"/>
                    <a:gd name="T15" fmla="*/ 0 w 334"/>
                    <a:gd name="T16" fmla="*/ 0 h 38"/>
                    <a:gd name="T17" fmla="*/ 334 w 334"/>
                    <a:gd name="T18" fmla="*/ 38 h 38"/>
                  </a:gdLst>
                  <a:ahLst/>
                  <a:cxnLst>
                    <a:cxn ang="T10">
                      <a:pos x="T0" y="T1"/>
                    </a:cxn>
                    <a:cxn ang="T11">
                      <a:pos x="T2" y="T3"/>
                    </a:cxn>
                    <a:cxn ang="T12">
                      <a:pos x="T4" y="T5"/>
                    </a:cxn>
                    <a:cxn ang="T13">
                      <a:pos x="T6" y="T7"/>
                    </a:cxn>
                    <a:cxn ang="T14">
                      <a:pos x="T8" y="T9"/>
                    </a:cxn>
                  </a:cxnLst>
                  <a:rect l="T15" t="T16" r="T17" b="T18"/>
                  <a:pathLst>
                    <a:path w="334" h="38">
                      <a:moveTo>
                        <a:pt x="0" y="38"/>
                      </a:moveTo>
                      <a:lnTo>
                        <a:pt x="39" y="0"/>
                      </a:lnTo>
                      <a:lnTo>
                        <a:pt x="295" y="0"/>
                      </a:lnTo>
                      <a:lnTo>
                        <a:pt x="334" y="38"/>
                      </a:lnTo>
                      <a:lnTo>
                        <a:pt x="0" y="38"/>
                      </a:lnTo>
                      <a:close/>
                    </a:path>
                  </a:pathLst>
                </a:custGeom>
                <a:solidFill>
                  <a:srgbClr val="000000"/>
                </a:solidFill>
                <a:ln w="9525">
                  <a:noFill/>
                  <a:round/>
                </a:ln>
              </p:spPr>
              <p:txBody>
                <a:bodyPr/>
                <a:lstStyle/>
                <a:p>
                  <a:endParaRPr lang="zh-CN" altLang="en-US"/>
                </a:p>
              </p:txBody>
            </p:sp>
            <p:sp>
              <p:nvSpPr>
                <p:cNvPr id="73114" name="Rectangle 63"/>
                <p:cNvSpPr>
                  <a:spLocks noChangeArrowheads="1"/>
                </p:cNvSpPr>
                <p:nvPr/>
              </p:nvSpPr>
              <p:spPr bwMode="auto">
                <a:xfrm>
                  <a:off x="3901" y="3954"/>
                  <a:ext cx="330" cy="15"/>
                </a:xfrm>
                <a:prstGeom prst="rect">
                  <a:avLst/>
                </a:prstGeom>
                <a:solidFill>
                  <a:srgbClr val="000000"/>
                </a:solidFill>
                <a:ln w="9525">
                  <a:noFill/>
                  <a:miter lim="800000"/>
                </a:ln>
              </p:spPr>
              <p:txBody>
                <a:bodyPr/>
                <a:lstStyle/>
                <a:p>
                  <a:endParaRPr lang="zh-CN" altLang="en-US"/>
                </a:p>
              </p:txBody>
            </p:sp>
          </p:grpSp>
        </p:grpSp>
        <p:grpSp>
          <p:nvGrpSpPr>
            <p:cNvPr id="73090" name="Group 64"/>
            <p:cNvGrpSpPr/>
            <p:nvPr/>
          </p:nvGrpSpPr>
          <p:grpSpPr bwMode="auto">
            <a:xfrm>
              <a:off x="3891" y="3616"/>
              <a:ext cx="334" cy="346"/>
              <a:chOff x="3891" y="3616"/>
              <a:chExt cx="334" cy="346"/>
            </a:xfrm>
          </p:grpSpPr>
          <p:sp>
            <p:nvSpPr>
              <p:cNvPr id="73091" name="Freeform 65"/>
              <p:cNvSpPr/>
              <p:nvPr/>
            </p:nvSpPr>
            <p:spPr bwMode="auto">
              <a:xfrm>
                <a:off x="3899" y="3795"/>
                <a:ext cx="316" cy="34"/>
              </a:xfrm>
              <a:custGeom>
                <a:avLst/>
                <a:gdLst>
                  <a:gd name="T0" fmla="*/ 0 w 316"/>
                  <a:gd name="T1" fmla="*/ 34 h 34"/>
                  <a:gd name="T2" fmla="*/ 37 w 316"/>
                  <a:gd name="T3" fmla="*/ 0 h 34"/>
                  <a:gd name="T4" fmla="*/ 279 w 316"/>
                  <a:gd name="T5" fmla="*/ 0 h 34"/>
                  <a:gd name="T6" fmla="*/ 316 w 316"/>
                  <a:gd name="T7" fmla="*/ 34 h 34"/>
                  <a:gd name="T8" fmla="*/ 0 w 316"/>
                  <a:gd name="T9" fmla="*/ 34 h 34"/>
                  <a:gd name="T10" fmla="*/ 0 60000 65536"/>
                  <a:gd name="T11" fmla="*/ 0 60000 65536"/>
                  <a:gd name="T12" fmla="*/ 0 60000 65536"/>
                  <a:gd name="T13" fmla="*/ 0 60000 65536"/>
                  <a:gd name="T14" fmla="*/ 0 60000 65536"/>
                  <a:gd name="T15" fmla="*/ 0 w 316"/>
                  <a:gd name="T16" fmla="*/ 0 h 34"/>
                  <a:gd name="T17" fmla="*/ 316 w 316"/>
                  <a:gd name="T18" fmla="*/ 34 h 34"/>
                </a:gdLst>
                <a:ahLst/>
                <a:cxnLst>
                  <a:cxn ang="T10">
                    <a:pos x="T0" y="T1"/>
                  </a:cxn>
                  <a:cxn ang="T11">
                    <a:pos x="T2" y="T3"/>
                  </a:cxn>
                  <a:cxn ang="T12">
                    <a:pos x="T4" y="T5"/>
                  </a:cxn>
                  <a:cxn ang="T13">
                    <a:pos x="T6" y="T7"/>
                  </a:cxn>
                  <a:cxn ang="T14">
                    <a:pos x="T8" y="T9"/>
                  </a:cxn>
                </a:cxnLst>
                <a:rect l="T15" t="T16" r="T17" b="T18"/>
                <a:pathLst>
                  <a:path w="316" h="34">
                    <a:moveTo>
                      <a:pt x="0" y="34"/>
                    </a:moveTo>
                    <a:lnTo>
                      <a:pt x="37" y="0"/>
                    </a:lnTo>
                    <a:lnTo>
                      <a:pt x="279" y="0"/>
                    </a:lnTo>
                    <a:lnTo>
                      <a:pt x="316" y="34"/>
                    </a:lnTo>
                    <a:lnTo>
                      <a:pt x="0" y="34"/>
                    </a:lnTo>
                    <a:close/>
                  </a:path>
                </a:pathLst>
              </a:custGeom>
              <a:solidFill>
                <a:srgbClr val="C9C9B6"/>
              </a:solidFill>
              <a:ln w="9525">
                <a:noFill/>
                <a:round/>
              </a:ln>
            </p:spPr>
            <p:txBody>
              <a:bodyPr/>
              <a:lstStyle/>
              <a:p>
                <a:endParaRPr lang="zh-CN" altLang="en-US"/>
              </a:p>
            </p:txBody>
          </p:sp>
          <p:sp>
            <p:nvSpPr>
              <p:cNvPr id="73092" name="Freeform 66"/>
              <p:cNvSpPr/>
              <p:nvPr/>
            </p:nvSpPr>
            <p:spPr bwMode="auto">
              <a:xfrm>
                <a:off x="3899" y="3795"/>
                <a:ext cx="316" cy="34"/>
              </a:xfrm>
              <a:custGeom>
                <a:avLst/>
                <a:gdLst>
                  <a:gd name="T0" fmla="*/ 0 w 316"/>
                  <a:gd name="T1" fmla="*/ 34 h 34"/>
                  <a:gd name="T2" fmla="*/ 37 w 316"/>
                  <a:gd name="T3" fmla="*/ 0 h 34"/>
                  <a:gd name="T4" fmla="*/ 279 w 316"/>
                  <a:gd name="T5" fmla="*/ 0 h 34"/>
                  <a:gd name="T6" fmla="*/ 316 w 316"/>
                  <a:gd name="T7" fmla="*/ 34 h 34"/>
                  <a:gd name="T8" fmla="*/ 0 w 316"/>
                  <a:gd name="T9" fmla="*/ 34 h 34"/>
                  <a:gd name="T10" fmla="*/ 0 60000 65536"/>
                  <a:gd name="T11" fmla="*/ 0 60000 65536"/>
                  <a:gd name="T12" fmla="*/ 0 60000 65536"/>
                  <a:gd name="T13" fmla="*/ 0 60000 65536"/>
                  <a:gd name="T14" fmla="*/ 0 60000 65536"/>
                  <a:gd name="T15" fmla="*/ 0 w 316"/>
                  <a:gd name="T16" fmla="*/ 0 h 34"/>
                  <a:gd name="T17" fmla="*/ 316 w 316"/>
                  <a:gd name="T18" fmla="*/ 34 h 34"/>
                </a:gdLst>
                <a:ahLst/>
                <a:cxnLst>
                  <a:cxn ang="T10">
                    <a:pos x="T0" y="T1"/>
                  </a:cxn>
                  <a:cxn ang="T11">
                    <a:pos x="T2" y="T3"/>
                  </a:cxn>
                  <a:cxn ang="T12">
                    <a:pos x="T4" y="T5"/>
                  </a:cxn>
                  <a:cxn ang="T13">
                    <a:pos x="T6" y="T7"/>
                  </a:cxn>
                  <a:cxn ang="T14">
                    <a:pos x="T8" y="T9"/>
                  </a:cxn>
                </a:cxnLst>
                <a:rect l="T15" t="T16" r="T17" b="T18"/>
                <a:pathLst>
                  <a:path w="316" h="34">
                    <a:moveTo>
                      <a:pt x="0" y="34"/>
                    </a:moveTo>
                    <a:lnTo>
                      <a:pt x="37" y="0"/>
                    </a:lnTo>
                    <a:lnTo>
                      <a:pt x="279" y="0"/>
                    </a:lnTo>
                    <a:lnTo>
                      <a:pt x="316" y="34"/>
                    </a:lnTo>
                    <a:lnTo>
                      <a:pt x="0" y="34"/>
                    </a:lnTo>
                    <a:close/>
                  </a:path>
                </a:pathLst>
              </a:custGeom>
              <a:solidFill>
                <a:srgbClr val="C9C9B6"/>
              </a:solidFill>
              <a:ln w="9525">
                <a:noFill/>
                <a:round/>
              </a:ln>
            </p:spPr>
            <p:txBody>
              <a:bodyPr/>
              <a:lstStyle/>
              <a:p>
                <a:endParaRPr lang="zh-CN" altLang="en-US"/>
              </a:p>
            </p:txBody>
          </p:sp>
          <p:sp>
            <p:nvSpPr>
              <p:cNvPr id="73093" name="Freeform 67"/>
              <p:cNvSpPr/>
              <p:nvPr/>
            </p:nvSpPr>
            <p:spPr bwMode="auto">
              <a:xfrm>
                <a:off x="3946" y="3616"/>
                <a:ext cx="223" cy="23"/>
              </a:xfrm>
              <a:custGeom>
                <a:avLst/>
                <a:gdLst>
                  <a:gd name="T0" fmla="*/ 0 w 223"/>
                  <a:gd name="T1" fmla="*/ 23 h 23"/>
                  <a:gd name="T2" fmla="*/ 27 w 223"/>
                  <a:gd name="T3" fmla="*/ 0 h 23"/>
                  <a:gd name="T4" fmla="*/ 197 w 223"/>
                  <a:gd name="T5" fmla="*/ 0 h 23"/>
                  <a:gd name="T6" fmla="*/ 223 w 223"/>
                  <a:gd name="T7" fmla="*/ 23 h 23"/>
                  <a:gd name="T8" fmla="*/ 0 w 223"/>
                  <a:gd name="T9" fmla="*/ 23 h 23"/>
                  <a:gd name="T10" fmla="*/ 0 60000 65536"/>
                  <a:gd name="T11" fmla="*/ 0 60000 65536"/>
                  <a:gd name="T12" fmla="*/ 0 60000 65536"/>
                  <a:gd name="T13" fmla="*/ 0 60000 65536"/>
                  <a:gd name="T14" fmla="*/ 0 60000 65536"/>
                  <a:gd name="T15" fmla="*/ 0 w 223"/>
                  <a:gd name="T16" fmla="*/ 0 h 23"/>
                  <a:gd name="T17" fmla="*/ 223 w 223"/>
                  <a:gd name="T18" fmla="*/ 23 h 23"/>
                </a:gdLst>
                <a:ahLst/>
                <a:cxnLst>
                  <a:cxn ang="T10">
                    <a:pos x="T0" y="T1"/>
                  </a:cxn>
                  <a:cxn ang="T11">
                    <a:pos x="T2" y="T3"/>
                  </a:cxn>
                  <a:cxn ang="T12">
                    <a:pos x="T4" y="T5"/>
                  </a:cxn>
                  <a:cxn ang="T13">
                    <a:pos x="T6" y="T7"/>
                  </a:cxn>
                  <a:cxn ang="T14">
                    <a:pos x="T8" y="T9"/>
                  </a:cxn>
                </a:cxnLst>
                <a:rect l="T15" t="T16" r="T17" b="T18"/>
                <a:pathLst>
                  <a:path w="223" h="23">
                    <a:moveTo>
                      <a:pt x="0" y="23"/>
                    </a:moveTo>
                    <a:lnTo>
                      <a:pt x="27" y="0"/>
                    </a:lnTo>
                    <a:lnTo>
                      <a:pt x="197" y="0"/>
                    </a:lnTo>
                    <a:lnTo>
                      <a:pt x="223" y="23"/>
                    </a:lnTo>
                    <a:lnTo>
                      <a:pt x="0" y="23"/>
                    </a:lnTo>
                    <a:close/>
                  </a:path>
                </a:pathLst>
              </a:custGeom>
              <a:solidFill>
                <a:srgbClr val="C9C9B6"/>
              </a:solidFill>
              <a:ln w="9525">
                <a:noFill/>
                <a:round/>
              </a:ln>
            </p:spPr>
            <p:txBody>
              <a:bodyPr/>
              <a:lstStyle/>
              <a:p>
                <a:endParaRPr lang="zh-CN" altLang="en-US"/>
              </a:p>
            </p:txBody>
          </p:sp>
          <p:sp>
            <p:nvSpPr>
              <p:cNvPr id="73094" name="Freeform 68"/>
              <p:cNvSpPr/>
              <p:nvPr/>
            </p:nvSpPr>
            <p:spPr bwMode="auto">
              <a:xfrm>
                <a:off x="3946" y="3616"/>
                <a:ext cx="223" cy="23"/>
              </a:xfrm>
              <a:custGeom>
                <a:avLst/>
                <a:gdLst>
                  <a:gd name="T0" fmla="*/ 0 w 223"/>
                  <a:gd name="T1" fmla="*/ 23 h 23"/>
                  <a:gd name="T2" fmla="*/ 27 w 223"/>
                  <a:gd name="T3" fmla="*/ 0 h 23"/>
                  <a:gd name="T4" fmla="*/ 197 w 223"/>
                  <a:gd name="T5" fmla="*/ 0 h 23"/>
                  <a:gd name="T6" fmla="*/ 223 w 223"/>
                  <a:gd name="T7" fmla="*/ 23 h 23"/>
                  <a:gd name="T8" fmla="*/ 0 w 223"/>
                  <a:gd name="T9" fmla="*/ 23 h 23"/>
                  <a:gd name="T10" fmla="*/ 0 60000 65536"/>
                  <a:gd name="T11" fmla="*/ 0 60000 65536"/>
                  <a:gd name="T12" fmla="*/ 0 60000 65536"/>
                  <a:gd name="T13" fmla="*/ 0 60000 65536"/>
                  <a:gd name="T14" fmla="*/ 0 60000 65536"/>
                  <a:gd name="T15" fmla="*/ 0 w 223"/>
                  <a:gd name="T16" fmla="*/ 0 h 23"/>
                  <a:gd name="T17" fmla="*/ 223 w 223"/>
                  <a:gd name="T18" fmla="*/ 23 h 23"/>
                </a:gdLst>
                <a:ahLst/>
                <a:cxnLst>
                  <a:cxn ang="T10">
                    <a:pos x="T0" y="T1"/>
                  </a:cxn>
                  <a:cxn ang="T11">
                    <a:pos x="T2" y="T3"/>
                  </a:cxn>
                  <a:cxn ang="T12">
                    <a:pos x="T4" y="T5"/>
                  </a:cxn>
                  <a:cxn ang="T13">
                    <a:pos x="T6" y="T7"/>
                  </a:cxn>
                  <a:cxn ang="T14">
                    <a:pos x="T8" y="T9"/>
                  </a:cxn>
                </a:cxnLst>
                <a:rect l="T15" t="T16" r="T17" b="T18"/>
                <a:pathLst>
                  <a:path w="223" h="23">
                    <a:moveTo>
                      <a:pt x="0" y="23"/>
                    </a:moveTo>
                    <a:lnTo>
                      <a:pt x="27" y="0"/>
                    </a:lnTo>
                    <a:lnTo>
                      <a:pt x="197" y="0"/>
                    </a:lnTo>
                    <a:lnTo>
                      <a:pt x="223" y="23"/>
                    </a:lnTo>
                    <a:lnTo>
                      <a:pt x="0" y="23"/>
                    </a:lnTo>
                    <a:close/>
                  </a:path>
                </a:pathLst>
              </a:custGeom>
              <a:solidFill>
                <a:srgbClr val="C9C9B6"/>
              </a:solidFill>
              <a:ln w="9525">
                <a:noFill/>
                <a:round/>
              </a:ln>
            </p:spPr>
            <p:txBody>
              <a:bodyPr/>
              <a:lstStyle/>
              <a:p>
                <a:endParaRPr lang="zh-CN" altLang="en-US"/>
              </a:p>
            </p:txBody>
          </p:sp>
          <p:sp>
            <p:nvSpPr>
              <p:cNvPr id="73095" name="Rectangle 69"/>
              <p:cNvSpPr>
                <a:spLocks noChangeArrowheads="1"/>
              </p:cNvSpPr>
              <p:nvPr/>
            </p:nvSpPr>
            <p:spPr bwMode="auto">
              <a:xfrm>
                <a:off x="3946" y="3639"/>
                <a:ext cx="223" cy="175"/>
              </a:xfrm>
              <a:prstGeom prst="rect">
                <a:avLst/>
              </a:prstGeom>
              <a:solidFill>
                <a:srgbClr val="B7B79D"/>
              </a:solidFill>
              <a:ln w="9525">
                <a:noFill/>
                <a:miter lim="800000"/>
              </a:ln>
            </p:spPr>
            <p:txBody>
              <a:bodyPr/>
              <a:lstStyle/>
              <a:p>
                <a:endParaRPr lang="zh-CN" altLang="en-US"/>
              </a:p>
            </p:txBody>
          </p:sp>
          <p:sp>
            <p:nvSpPr>
              <p:cNvPr id="73096" name="Rectangle 70"/>
              <p:cNvSpPr>
                <a:spLocks noChangeArrowheads="1"/>
              </p:cNvSpPr>
              <p:nvPr/>
            </p:nvSpPr>
            <p:spPr bwMode="auto">
              <a:xfrm>
                <a:off x="3901" y="3827"/>
                <a:ext cx="314" cy="78"/>
              </a:xfrm>
              <a:prstGeom prst="rect">
                <a:avLst/>
              </a:prstGeom>
              <a:solidFill>
                <a:srgbClr val="B7B79D"/>
              </a:solidFill>
              <a:ln w="9525">
                <a:noFill/>
                <a:miter lim="800000"/>
              </a:ln>
            </p:spPr>
            <p:txBody>
              <a:bodyPr/>
              <a:lstStyle/>
              <a:p>
                <a:endParaRPr lang="zh-CN" altLang="en-US"/>
              </a:p>
            </p:txBody>
          </p:sp>
          <p:sp>
            <p:nvSpPr>
              <p:cNvPr id="73097" name="Rectangle 71"/>
              <p:cNvSpPr>
                <a:spLocks noChangeArrowheads="1"/>
              </p:cNvSpPr>
              <p:nvPr/>
            </p:nvSpPr>
            <p:spPr bwMode="auto">
              <a:xfrm>
                <a:off x="3967" y="3660"/>
                <a:ext cx="182" cy="135"/>
              </a:xfrm>
              <a:prstGeom prst="rect">
                <a:avLst/>
              </a:prstGeom>
              <a:solidFill>
                <a:srgbClr val="FFFFFF"/>
              </a:solidFill>
              <a:ln w="9525">
                <a:noFill/>
                <a:miter lim="800000"/>
              </a:ln>
            </p:spPr>
            <p:txBody>
              <a:bodyPr/>
              <a:lstStyle/>
              <a:p>
                <a:endParaRPr lang="zh-CN" altLang="en-US"/>
              </a:p>
            </p:txBody>
          </p:sp>
          <p:sp>
            <p:nvSpPr>
              <p:cNvPr id="73098" name="Line 72"/>
              <p:cNvSpPr>
                <a:spLocks noChangeShapeType="1"/>
              </p:cNvSpPr>
              <p:nvPr/>
            </p:nvSpPr>
            <p:spPr bwMode="auto">
              <a:xfrm flipH="1">
                <a:off x="4116" y="3857"/>
                <a:ext cx="74" cy="1"/>
              </a:xfrm>
              <a:prstGeom prst="line">
                <a:avLst/>
              </a:prstGeom>
              <a:noFill/>
              <a:ln w="9525">
                <a:solidFill>
                  <a:srgbClr val="000000"/>
                </a:solidFill>
                <a:round/>
              </a:ln>
            </p:spPr>
            <p:txBody>
              <a:bodyPr/>
              <a:lstStyle/>
              <a:p>
                <a:endParaRPr lang="zh-CN" altLang="en-US"/>
              </a:p>
            </p:txBody>
          </p:sp>
          <p:grpSp>
            <p:nvGrpSpPr>
              <p:cNvPr id="73099" name="Group 73"/>
              <p:cNvGrpSpPr/>
              <p:nvPr/>
            </p:nvGrpSpPr>
            <p:grpSpPr bwMode="auto">
              <a:xfrm>
                <a:off x="3891" y="3912"/>
                <a:ext cx="334" cy="50"/>
                <a:chOff x="3891" y="3912"/>
                <a:chExt cx="334" cy="50"/>
              </a:xfrm>
            </p:grpSpPr>
            <p:sp>
              <p:nvSpPr>
                <p:cNvPr id="73100" name="Freeform 74"/>
                <p:cNvSpPr/>
                <p:nvPr/>
              </p:nvSpPr>
              <p:spPr bwMode="auto">
                <a:xfrm>
                  <a:off x="3891" y="3912"/>
                  <a:ext cx="334" cy="38"/>
                </a:xfrm>
                <a:custGeom>
                  <a:avLst/>
                  <a:gdLst>
                    <a:gd name="T0" fmla="*/ 0 w 334"/>
                    <a:gd name="T1" fmla="*/ 38 h 38"/>
                    <a:gd name="T2" fmla="*/ 39 w 334"/>
                    <a:gd name="T3" fmla="*/ 0 h 38"/>
                    <a:gd name="T4" fmla="*/ 295 w 334"/>
                    <a:gd name="T5" fmla="*/ 0 h 38"/>
                    <a:gd name="T6" fmla="*/ 334 w 334"/>
                    <a:gd name="T7" fmla="*/ 38 h 38"/>
                    <a:gd name="T8" fmla="*/ 0 w 334"/>
                    <a:gd name="T9" fmla="*/ 38 h 38"/>
                    <a:gd name="T10" fmla="*/ 0 60000 65536"/>
                    <a:gd name="T11" fmla="*/ 0 60000 65536"/>
                    <a:gd name="T12" fmla="*/ 0 60000 65536"/>
                    <a:gd name="T13" fmla="*/ 0 60000 65536"/>
                    <a:gd name="T14" fmla="*/ 0 60000 65536"/>
                    <a:gd name="T15" fmla="*/ 0 w 334"/>
                    <a:gd name="T16" fmla="*/ 0 h 38"/>
                    <a:gd name="T17" fmla="*/ 334 w 334"/>
                    <a:gd name="T18" fmla="*/ 38 h 38"/>
                  </a:gdLst>
                  <a:ahLst/>
                  <a:cxnLst>
                    <a:cxn ang="T10">
                      <a:pos x="T0" y="T1"/>
                    </a:cxn>
                    <a:cxn ang="T11">
                      <a:pos x="T2" y="T3"/>
                    </a:cxn>
                    <a:cxn ang="T12">
                      <a:pos x="T4" y="T5"/>
                    </a:cxn>
                    <a:cxn ang="T13">
                      <a:pos x="T6" y="T7"/>
                    </a:cxn>
                    <a:cxn ang="T14">
                      <a:pos x="T8" y="T9"/>
                    </a:cxn>
                  </a:cxnLst>
                  <a:rect l="T15" t="T16" r="T17" b="T18"/>
                  <a:pathLst>
                    <a:path w="334" h="38">
                      <a:moveTo>
                        <a:pt x="0" y="38"/>
                      </a:moveTo>
                      <a:lnTo>
                        <a:pt x="39" y="0"/>
                      </a:lnTo>
                      <a:lnTo>
                        <a:pt x="295" y="0"/>
                      </a:lnTo>
                      <a:lnTo>
                        <a:pt x="334" y="38"/>
                      </a:lnTo>
                      <a:lnTo>
                        <a:pt x="0" y="38"/>
                      </a:lnTo>
                      <a:close/>
                    </a:path>
                  </a:pathLst>
                </a:custGeom>
                <a:solidFill>
                  <a:srgbClr val="C9C9B6"/>
                </a:solidFill>
                <a:ln w="9525">
                  <a:noFill/>
                  <a:round/>
                </a:ln>
              </p:spPr>
              <p:txBody>
                <a:bodyPr/>
                <a:lstStyle/>
                <a:p>
                  <a:endParaRPr lang="zh-CN" altLang="en-US"/>
                </a:p>
              </p:txBody>
            </p:sp>
            <p:sp>
              <p:nvSpPr>
                <p:cNvPr id="73101" name="Freeform 75"/>
                <p:cNvSpPr/>
                <p:nvPr/>
              </p:nvSpPr>
              <p:spPr bwMode="auto">
                <a:xfrm>
                  <a:off x="3891" y="3912"/>
                  <a:ext cx="334" cy="38"/>
                </a:xfrm>
                <a:custGeom>
                  <a:avLst/>
                  <a:gdLst>
                    <a:gd name="T0" fmla="*/ 0 w 334"/>
                    <a:gd name="T1" fmla="*/ 38 h 38"/>
                    <a:gd name="T2" fmla="*/ 39 w 334"/>
                    <a:gd name="T3" fmla="*/ 0 h 38"/>
                    <a:gd name="T4" fmla="*/ 295 w 334"/>
                    <a:gd name="T5" fmla="*/ 0 h 38"/>
                    <a:gd name="T6" fmla="*/ 334 w 334"/>
                    <a:gd name="T7" fmla="*/ 38 h 38"/>
                    <a:gd name="T8" fmla="*/ 0 w 334"/>
                    <a:gd name="T9" fmla="*/ 38 h 38"/>
                    <a:gd name="T10" fmla="*/ 0 60000 65536"/>
                    <a:gd name="T11" fmla="*/ 0 60000 65536"/>
                    <a:gd name="T12" fmla="*/ 0 60000 65536"/>
                    <a:gd name="T13" fmla="*/ 0 60000 65536"/>
                    <a:gd name="T14" fmla="*/ 0 60000 65536"/>
                    <a:gd name="T15" fmla="*/ 0 w 334"/>
                    <a:gd name="T16" fmla="*/ 0 h 38"/>
                    <a:gd name="T17" fmla="*/ 334 w 334"/>
                    <a:gd name="T18" fmla="*/ 38 h 38"/>
                  </a:gdLst>
                  <a:ahLst/>
                  <a:cxnLst>
                    <a:cxn ang="T10">
                      <a:pos x="T0" y="T1"/>
                    </a:cxn>
                    <a:cxn ang="T11">
                      <a:pos x="T2" y="T3"/>
                    </a:cxn>
                    <a:cxn ang="T12">
                      <a:pos x="T4" y="T5"/>
                    </a:cxn>
                    <a:cxn ang="T13">
                      <a:pos x="T6" y="T7"/>
                    </a:cxn>
                    <a:cxn ang="T14">
                      <a:pos x="T8" y="T9"/>
                    </a:cxn>
                  </a:cxnLst>
                  <a:rect l="T15" t="T16" r="T17" b="T18"/>
                  <a:pathLst>
                    <a:path w="334" h="38">
                      <a:moveTo>
                        <a:pt x="0" y="38"/>
                      </a:moveTo>
                      <a:lnTo>
                        <a:pt x="39" y="0"/>
                      </a:lnTo>
                      <a:lnTo>
                        <a:pt x="295" y="0"/>
                      </a:lnTo>
                      <a:lnTo>
                        <a:pt x="334" y="38"/>
                      </a:lnTo>
                      <a:lnTo>
                        <a:pt x="0" y="38"/>
                      </a:lnTo>
                      <a:close/>
                    </a:path>
                  </a:pathLst>
                </a:custGeom>
                <a:solidFill>
                  <a:srgbClr val="C9C9B6"/>
                </a:solidFill>
                <a:ln w="9525">
                  <a:noFill/>
                  <a:round/>
                </a:ln>
              </p:spPr>
              <p:txBody>
                <a:bodyPr/>
                <a:lstStyle/>
                <a:p>
                  <a:endParaRPr lang="zh-CN" altLang="en-US"/>
                </a:p>
              </p:txBody>
            </p:sp>
            <p:sp>
              <p:nvSpPr>
                <p:cNvPr id="73102" name="Rectangle 76"/>
                <p:cNvSpPr>
                  <a:spLocks noChangeArrowheads="1"/>
                </p:cNvSpPr>
                <p:nvPr/>
              </p:nvSpPr>
              <p:spPr bwMode="auto">
                <a:xfrm>
                  <a:off x="3893" y="3947"/>
                  <a:ext cx="330" cy="15"/>
                </a:xfrm>
                <a:prstGeom prst="rect">
                  <a:avLst/>
                </a:prstGeom>
                <a:solidFill>
                  <a:srgbClr val="BAB79D"/>
                </a:solidFill>
                <a:ln w="9525">
                  <a:noFill/>
                  <a:miter lim="800000"/>
                </a:ln>
              </p:spPr>
              <p:txBody>
                <a:bodyPr/>
                <a:lstStyle/>
                <a:p>
                  <a:endParaRPr lang="zh-CN" altLang="en-US"/>
                </a:p>
              </p:txBody>
            </p:sp>
          </p:grpSp>
        </p:grpSp>
      </p:grpSp>
      <p:grpSp>
        <p:nvGrpSpPr>
          <p:cNvPr id="72727" name="Group 77"/>
          <p:cNvGrpSpPr/>
          <p:nvPr/>
        </p:nvGrpSpPr>
        <p:grpSpPr bwMode="auto">
          <a:xfrm>
            <a:off x="4627563" y="6065838"/>
            <a:ext cx="504825" cy="515937"/>
            <a:chOff x="4752" y="3605"/>
            <a:chExt cx="343" cy="353"/>
          </a:xfrm>
        </p:grpSpPr>
        <p:grpSp>
          <p:nvGrpSpPr>
            <p:cNvPr id="73063" name="Group 78"/>
            <p:cNvGrpSpPr/>
            <p:nvPr/>
          </p:nvGrpSpPr>
          <p:grpSpPr bwMode="auto">
            <a:xfrm>
              <a:off x="4760" y="3612"/>
              <a:ext cx="335" cy="346"/>
              <a:chOff x="4760" y="3612"/>
              <a:chExt cx="335" cy="346"/>
            </a:xfrm>
          </p:grpSpPr>
          <p:sp>
            <p:nvSpPr>
              <p:cNvPr id="73077" name="Freeform 79"/>
              <p:cNvSpPr/>
              <p:nvPr/>
            </p:nvSpPr>
            <p:spPr bwMode="auto">
              <a:xfrm>
                <a:off x="4768" y="3791"/>
                <a:ext cx="316" cy="34"/>
              </a:xfrm>
              <a:custGeom>
                <a:avLst/>
                <a:gdLst>
                  <a:gd name="T0" fmla="*/ 0 w 316"/>
                  <a:gd name="T1" fmla="*/ 34 h 34"/>
                  <a:gd name="T2" fmla="*/ 37 w 316"/>
                  <a:gd name="T3" fmla="*/ 0 h 34"/>
                  <a:gd name="T4" fmla="*/ 279 w 316"/>
                  <a:gd name="T5" fmla="*/ 0 h 34"/>
                  <a:gd name="T6" fmla="*/ 316 w 316"/>
                  <a:gd name="T7" fmla="*/ 34 h 34"/>
                  <a:gd name="T8" fmla="*/ 0 w 316"/>
                  <a:gd name="T9" fmla="*/ 34 h 34"/>
                  <a:gd name="T10" fmla="*/ 0 60000 65536"/>
                  <a:gd name="T11" fmla="*/ 0 60000 65536"/>
                  <a:gd name="T12" fmla="*/ 0 60000 65536"/>
                  <a:gd name="T13" fmla="*/ 0 60000 65536"/>
                  <a:gd name="T14" fmla="*/ 0 60000 65536"/>
                  <a:gd name="T15" fmla="*/ 0 w 316"/>
                  <a:gd name="T16" fmla="*/ 0 h 34"/>
                  <a:gd name="T17" fmla="*/ 316 w 316"/>
                  <a:gd name="T18" fmla="*/ 34 h 34"/>
                </a:gdLst>
                <a:ahLst/>
                <a:cxnLst>
                  <a:cxn ang="T10">
                    <a:pos x="T0" y="T1"/>
                  </a:cxn>
                  <a:cxn ang="T11">
                    <a:pos x="T2" y="T3"/>
                  </a:cxn>
                  <a:cxn ang="T12">
                    <a:pos x="T4" y="T5"/>
                  </a:cxn>
                  <a:cxn ang="T13">
                    <a:pos x="T6" y="T7"/>
                  </a:cxn>
                  <a:cxn ang="T14">
                    <a:pos x="T8" y="T9"/>
                  </a:cxn>
                </a:cxnLst>
                <a:rect l="T15" t="T16" r="T17" b="T18"/>
                <a:pathLst>
                  <a:path w="316" h="34">
                    <a:moveTo>
                      <a:pt x="0" y="34"/>
                    </a:moveTo>
                    <a:lnTo>
                      <a:pt x="37" y="0"/>
                    </a:lnTo>
                    <a:lnTo>
                      <a:pt x="279" y="0"/>
                    </a:lnTo>
                    <a:lnTo>
                      <a:pt x="316" y="34"/>
                    </a:lnTo>
                    <a:lnTo>
                      <a:pt x="0" y="34"/>
                    </a:lnTo>
                    <a:close/>
                  </a:path>
                </a:pathLst>
              </a:custGeom>
              <a:solidFill>
                <a:srgbClr val="000000"/>
              </a:solidFill>
              <a:ln w="9525">
                <a:noFill/>
                <a:round/>
              </a:ln>
            </p:spPr>
            <p:txBody>
              <a:bodyPr/>
              <a:lstStyle/>
              <a:p>
                <a:endParaRPr lang="zh-CN" altLang="en-US"/>
              </a:p>
            </p:txBody>
          </p:sp>
          <p:sp>
            <p:nvSpPr>
              <p:cNvPr id="73078" name="Freeform 80"/>
              <p:cNvSpPr/>
              <p:nvPr/>
            </p:nvSpPr>
            <p:spPr bwMode="auto">
              <a:xfrm>
                <a:off x="4768" y="3791"/>
                <a:ext cx="316" cy="34"/>
              </a:xfrm>
              <a:custGeom>
                <a:avLst/>
                <a:gdLst>
                  <a:gd name="T0" fmla="*/ 0 w 316"/>
                  <a:gd name="T1" fmla="*/ 34 h 34"/>
                  <a:gd name="T2" fmla="*/ 37 w 316"/>
                  <a:gd name="T3" fmla="*/ 0 h 34"/>
                  <a:gd name="T4" fmla="*/ 279 w 316"/>
                  <a:gd name="T5" fmla="*/ 0 h 34"/>
                  <a:gd name="T6" fmla="*/ 316 w 316"/>
                  <a:gd name="T7" fmla="*/ 34 h 34"/>
                  <a:gd name="T8" fmla="*/ 0 w 316"/>
                  <a:gd name="T9" fmla="*/ 34 h 34"/>
                  <a:gd name="T10" fmla="*/ 0 60000 65536"/>
                  <a:gd name="T11" fmla="*/ 0 60000 65536"/>
                  <a:gd name="T12" fmla="*/ 0 60000 65536"/>
                  <a:gd name="T13" fmla="*/ 0 60000 65536"/>
                  <a:gd name="T14" fmla="*/ 0 60000 65536"/>
                  <a:gd name="T15" fmla="*/ 0 w 316"/>
                  <a:gd name="T16" fmla="*/ 0 h 34"/>
                  <a:gd name="T17" fmla="*/ 316 w 316"/>
                  <a:gd name="T18" fmla="*/ 34 h 34"/>
                </a:gdLst>
                <a:ahLst/>
                <a:cxnLst>
                  <a:cxn ang="T10">
                    <a:pos x="T0" y="T1"/>
                  </a:cxn>
                  <a:cxn ang="T11">
                    <a:pos x="T2" y="T3"/>
                  </a:cxn>
                  <a:cxn ang="T12">
                    <a:pos x="T4" y="T5"/>
                  </a:cxn>
                  <a:cxn ang="T13">
                    <a:pos x="T6" y="T7"/>
                  </a:cxn>
                  <a:cxn ang="T14">
                    <a:pos x="T8" y="T9"/>
                  </a:cxn>
                </a:cxnLst>
                <a:rect l="T15" t="T16" r="T17" b="T18"/>
                <a:pathLst>
                  <a:path w="316" h="34">
                    <a:moveTo>
                      <a:pt x="0" y="34"/>
                    </a:moveTo>
                    <a:lnTo>
                      <a:pt x="37" y="0"/>
                    </a:lnTo>
                    <a:lnTo>
                      <a:pt x="279" y="0"/>
                    </a:lnTo>
                    <a:lnTo>
                      <a:pt x="316" y="34"/>
                    </a:lnTo>
                    <a:lnTo>
                      <a:pt x="0" y="34"/>
                    </a:lnTo>
                    <a:close/>
                  </a:path>
                </a:pathLst>
              </a:custGeom>
              <a:solidFill>
                <a:srgbClr val="000000"/>
              </a:solidFill>
              <a:ln w="9525">
                <a:noFill/>
                <a:round/>
              </a:ln>
            </p:spPr>
            <p:txBody>
              <a:bodyPr/>
              <a:lstStyle/>
              <a:p>
                <a:endParaRPr lang="zh-CN" altLang="en-US"/>
              </a:p>
            </p:txBody>
          </p:sp>
          <p:sp>
            <p:nvSpPr>
              <p:cNvPr id="73079" name="Freeform 81"/>
              <p:cNvSpPr/>
              <p:nvPr/>
            </p:nvSpPr>
            <p:spPr bwMode="auto">
              <a:xfrm>
                <a:off x="4816" y="3612"/>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 name="T10" fmla="*/ 0 60000 65536"/>
                  <a:gd name="T11" fmla="*/ 0 60000 65536"/>
                  <a:gd name="T12" fmla="*/ 0 60000 65536"/>
                  <a:gd name="T13" fmla="*/ 0 60000 65536"/>
                  <a:gd name="T14" fmla="*/ 0 60000 65536"/>
                  <a:gd name="T15" fmla="*/ 0 w 223"/>
                  <a:gd name="T16" fmla="*/ 0 h 23"/>
                  <a:gd name="T17" fmla="*/ 223 w 223"/>
                  <a:gd name="T18" fmla="*/ 23 h 23"/>
                </a:gdLst>
                <a:ahLst/>
                <a:cxnLst>
                  <a:cxn ang="T10">
                    <a:pos x="T0" y="T1"/>
                  </a:cxn>
                  <a:cxn ang="T11">
                    <a:pos x="T2" y="T3"/>
                  </a:cxn>
                  <a:cxn ang="T12">
                    <a:pos x="T4" y="T5"/>
                  </a:cxn>
                  <a:cxn ang="T13">
                    <a:pos x="T6" y="T7"/>
                  </a:cxn>
                  <a:cxn ang="T14">
                    <a:pos x="T8" y="T9"/>
                  </a:cxn>
                </a:cxnLst>
                <a:rect l="T15" t="T16" r="T17" b="T18"/>
                <a:pathLst>
                  <a:path w="223" h="23">
                    <a:moveTo>
                      <a:pt x="0" y="23"/>
                    </a:moveTo>
                    <a:lnTo>
                      <a:pt x="27" y="0"/>
                    </a:lnTo>
                    <a:lnTo>
                      <a:pt x="196" y="0"/>
                    </a:lnTo>
                    <a:lnTo>
                      <a:pt x="223" y="23"/>
                    </a:lnTo>
                    <a:lnTo>
                      <a:pt x="0" y="23"/>
                    </a:lnTo>
                    <a:close/>
                  </a:path>
                </a:pathLst>
              </a:custGeom>
              <a:solidFill>
                <a:srgbClr val="000000"/>
              </a:solidFill>
              <a:ln w="9525">
                <a:noFill/>
                <a:round/>
              </a:ln>
            </p:spPr>
            <p:txBody>
              <a:bodyPr/>
              <a:lstStyle/>
              <a:p>
                <a:endParaRPr lang="zh-CN" altLang="en-US"/>
              </a:p>
            </p:txBody>
          </p:sp>
          <p:sp>
            <p:nvSpPr>
              <p:cNvPr id="73080" name="Freeform 82"/>
              <p:cNvSpPr/>
              <p:nvPr/>
            </p:nvSpPr>
            <p:spPr bwMode="auto">
              <a:xfrm>
                <a:off x="4816" y="3612"/>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 name="T10" fmla="*/ 0 60000 65536"/>
                  <a:gd name="T11" fmla="*/ 0 60000 65536"/>
                  <a:gd name="T12" fmla="*/ 0 60000 65536"/>
                  <a:gd name="T13" fmla="*/ 0 60000 65536"/>
                  <a:gd name="T14" fmla="*/ 0 60000 65536"/>
                  <a:gd name="T15" fmla="*/ 0 w 223"/>
                  <a:gd name="T16" fmla="*/ 0 h 23"/>
                  <a:gd name="T17" fmla="*/ 223 w 223"/>
                  <a:gd name="T18" fmla="*/ 23 h 23"/>
                </a:gdLst>
                <a:ahLst/>
                <a:cxnLst>
                  <a:cxn ang="T10">
                    <a:pos x="T0" y="T1"/>
                  </a:cxn>
                  <a:cxn ang="T11">
                    <a:pos x="T2" y="T3"/>
                  </a:cxn>
                  <a:cxn ang="T12">
                    <a:pos x="T4" y="T5"/>
                  </a:cxn>
                  <a:cxn ang="T13">
                    <a:pos x="T6" y="T7"/>
                  </a:cxn>
                  <a:cxn ang="T14">
                    <a:pos x="T8" y="T9"/>
                  </a:cxn>
                </a:cxnLst>
                <a:rect l="T15" t="T16" r="T17" b="T18"/>
                <a:pathLst>
                  <a:path w="223" h="23">
                    <a:moveTo>
                      <a:pt x="0" y="23"/>
                    </a:moveTo>
                    <a:lnTo>
                      <a:pt x="27" y="0"/>
                    </a:lnTo>
                    <a:lnTo>
                      <a:pt x="196" y="0"/>
                    </a:lnTo>
                    <a:lnTo>
                      <a:pt x="223" y="23"/>
                    </a:lnTo>
                    <a:lnTo>
                      <a:pt x="0" y="23"/>
                    </a:lnTo>
                    <a:close/>
                  </a:path>
                </a:pathLst>
              </a:custGeom>
              <a:solidFill>
                <a:srgbClr val="000000"/>
              </a:solidFill>
              <a:ln w="9525">
                <a:noFill/>
                <a:round/>
              </a:ln>
            </p:spPr>
            <p:txBody>
              <a:bodyPr/>
              <a:lstStyle/>
              <a:p>
                <a:endParaRPr lang="zh-CN" altLang="en-US"/>
              </a:p>
            </p:txBody>
          </p:sp>
          <p:sp>
            <p:nvSpPr>
              <p:cNvPr id="73081" name="Rectangle 83"/>
              <p:cNvSpPr>
                <a:spLocks noChangeArrowheads="1"/>
              </p:cNvSpPr>
              <p:nvPr/>
            </p:nvSpPr>
            <p:spPr bwMode="auto">
              <a:xfrm>
                <a:off x="4816" y="3635"/>
                <a:ext cx="223" cy="175"/>
              </a:xfrm>
              <a:prstGeom prst="rect">
                <a:avLst/>
              </a:prstGeom>
              <a:solidFill>
                <a:srgbClr val="000000"/>
              </a:solidFill>
              <a:ln w="9525">
                <a:noFill/>
                <a:miter lim="800000"/>
              </a:ln>
            </p:spPr>
            <p:txBody>
              <a:bodyPr/>
              <a:lstStyle/>
              <a:p>
                <a:endParaRPr lang="zh-CN" altLang="en-US"/>
              </a:p>
            </p:txBody>
          </p:sp>
          <p:sp>
            <p:nvSpPr>
              <p:cNvPr id="73082" name="Rectangle 84"/>
              <p:cNvSpPr>
                <a:spLocks noChangeArrowheads="1"/>
              </p:cNvSpPr>
              <p:nvPr/>
            </p:nvSpPr>
            <p:spPr bwMode="auto">
              <a:xfrm>
                <a:off x="4770" y="3823"/>
                <a:ext cx="314" cy="78"/>
              </a:xfrm>
              <a:prstGeom prst="rect">
                <a:avLst/>
              </a:prstGeom>
              <a:solidFill>
                <a:srgbClr val="000000"/>
              </a:solidFill>
              <a:ln w="9525">
                <a:noFill/>
                <a:miter lim="800000"/>
              </a:ln>
            </p:spPr>
            <p:txBody>
              <a:bodyPr/>
              <a:lstStyle/>
              <a:p>
                <a:endParaRPr lang="zh-CN" altLang="en-US"/>
              </a:p>
            </p:txBody>
          </p:sp>
          <p:sp>
            <p:nvSpPr>
              <p:cNvPr id="73083" name="Rectangle 85"/>
              <p:cNvSpPr>
                <a:spLocks noChangeArrowheads="1"/>
              </p:cNvSpPr>
              <p:nvPr/>
            </p:nvSpPr>
            <p:spPr bwMode="auto">
              <a:xfrm>
                <a:off x="4836" y="3656"/>
                <a:ext cx="182" cy="135"/>
              </a:xfrm>
              <a:prstGeom prst="rect">
                <a:avLst/>
              </a:prstGeom>
              <a:solidFill>
                <a:srgbClr val="000000"/>
              </a:solidFill>
              <a:ln w="9525">
                <a:noFill/>
                <a:miter lim="800000"/>
              </a:ln>
            </p:spPr>
            <p:txBody>
              <a:bodyPr/>
              <a:lstStyle/>
              <a:p>
                <a:endParaRPr lang="zh-CN" altLang="en-US"/>
              </a:p>
            </p:txBody>
          </p:sp>
          <p:sp>
            <p:nvSpPr>
              <p:cNvPr id="73084" name="Line 86"/>
              <p:cNvSpPr>
                <a:spLocks noChangeShapeType="1"/>
              </p:cNvSpPr>
              <p:nvPr/>
            </p:nvSpPr>
            <p:spPr bwMode="auto">
              <a:xfrm flipH="1">
                <a:off x="4985" y="3852"/>
                <a:ext cx="74" cy="1"/>
              </a:xfrm>
              <a:prstGeom prst="line">
                <a:avLst/>
              </a:prstGeom>
              <a:noFill/>
              <a:ln w="9525">
                <a:solidFill>
                  <a:srgbClr val="000000"/>
                </a:solidFill>
                <a:round/>
              </a:ln>
            </p:spPr>
            <p:txBody>
              <a:bodyPr/>
              <a:lstStyle/>
              <a:p>
                <a:endParaRPr lang="zh-CN" altLang="en-US"/>
              </a:p>
            </p:txBody>
          </p:sp>
          <p:grpSp>
            <p:nvGrpSpPr>
              <p:cNvPr id="73085" name="Group 87"/>
              <p:cNvGrpSpPr/>
              <p:nvPr/>
            </p:nvGrpSpPr>
            <p:grpSpPr bwMode="auto">
              <a:xfrm>
                <a:off x="4760" y="3907"/>
                <a:ext cx="335" cy="51"/>
                <a:chOff x="4760" y="3907"/>
                <a:chExt cx="335" cy="51"/>
              </a:xfrm>
            </p:grpSpPr>
            <p:sp>
              <p:nvSpPr>
                <p:cNvPr id="73086" name="Freeform 88"/>
                <p:cNvSpPr/>
                <p:nvPr/>
              </p:nvSpPr>
              <p:spPr bwMode="auto">
                <a:xfrm>
                  <a:off x="4760" y="3907"/>
                  <a:ext cx="335" cy="38"/>
                </a:xfrm>
                <a:custGeom>
                  <a:avLst/>
                  <a:gdLst>
                    <a:gd name="T0" fmla="*/ 0 w 335"/>
                    <a:gd name="T1" fmla="*/ 38 h 38"/>
                    <a:gd name="T2" fmla="*/ 39 w 335"/>
                    <a:gd name="T3" fmla="*/ 0 h 38"/>
                    <a:gd name="T4" fmla="*/ 295 w 335"/>
                    <a:gd name="T5" fmla="*/ 0 h 38"/>
                    <a:gd name="T6" fmla="*/ 335 w 335"/>
                    <a:gd name="T7" fmla="*/ 38 h 38"/>
                    <a:gd name="T8" fmla="*/ 0 w 335"/>
                    <a:gd name="T9" fmla="*/ 38 h 38"/>
                    <a:gd name="T10" fmla="*/ 0 60000 65536"/>
                    <a:gd name="T11" fmla="*/ 0 60000 65536"/>
                    <a:gd name="T12" fmla="*/ 0 60000 65536"/>
                    <a:gd name="T13" fmla="*/ 0 60000 65536"/>
                    <a:gd name="T14" fmla="*/ 0 60000 65536"/>
                    <a:gd name="T15" fmla="*/ 0 w 335"/>
                    <a:gd name="T16" fmla="*/ 0 h 38"/>
                    <a:gd name="T17" fmla="*/ 335 w 335"/>
                    <a:gd name="T18" fmla="*/ 38 h 38"/>
                  </a:gdLst>
                  <a:ahLst/>
                  <a:cxnLst>
                    <a:cxn ang="T10">
                      <a:pos x="T0" y="T1"/>
                    </a:cxn>
                    <a:cxn ang="T11">
                      <a:pos x="T2" y="T3"/>
                    </a:cxn>
                    <a:cxn ang="T12">
                      <a:pos x="T4" y="T5"/>
                    </a:cxn>
                    <a:cxn ang="T13">
                      <a:pos x="T6" y="T7"/>
                    </a:cxn>
                    <a:cxn ang="T14">
                      <a:pos x="T8" y="T9"/>
                    </a:cxn>
                  </a:cxnLst>
                  <a:rect l="T15" t="T16" r="T17" b="T18"/>
                  <a:pathLst>
                    <a:path w="335" h="38">
                      <a:moveTo>
                        <a:pt x="0" y="38"/>
                      </a:moveTo>
                      <a:lnTo>
                        <a:pt x="39" y="0"/>
                      </a:lnTo>
                      <a:lnTo>
                        <a:pt x="295" y="0"/>
                      </a:lnTo>
                      <a:lnTo>
                        <a:pt x="335" y="38"/>
                      </a:lnTo>
                      <a:lnTo>
                        <a:pt x="0" y="38"/>
                      </a:lnTo>
                      <a:close/>
                    </a:path>
                  </a:pathLst>
                </a:custGeom>
                <a:solidFill>
                  <a:srgbClr val="000000"/>
                </a:solidFill>
                <a:ln w="9525">
                  <a:noFill/>
                  <a:round/>
                </a:ln>
              </p:spPr>
              <p:txBody>
                <a:bodyPr/>
                <a:lstStyle/>
                <a:p>
                  <a:endParaRPr lang="zh-CN" altLang="en-US"/>
                </a:p>
              </p:txBody>
            </p:sp>
            <p:sp>
              <p:nvSpPr>
                <p:cNvPr id="73087" name="Freeform 89"/>
                <p:cNvSpPr/>
                <p:nvPr/>
              </p:nvSpPr>
              <p:spPr bwMode="auto">
                <a:xfrm>
                  <a:off x="4760" y="3907"/>
                  <a:ext cx="335" cy="38"/>
                </a:xfrm>
                <a:custGeom>
                  <a:avLst/>
                  <a:gdLst>
                    <a:gd name="T0" fmla="*/ 0 w 335"/>
                    <a:gd name="T1" fmla="*/ 38 h 38"/>
                    <a:gd name="T2" fmla="*/ 39 w 335"/>
                    <a:gd name="T3" fmla="*/ 0 h 38"/>
                    <a:gd name="T4" fmla="*/ 295 w 335"/>
                    <a:gd name="T5" fmla="*/ 0 h 38"/>
                    <a:gd name="T6" fmla="*/ 335 w 335"/>
                    <a:gd name="T7" fmla="*/ 38 h 38"/>
                    <a:gd name="T8" fmla="*/ 0 w 335"/>
                    <a:gd name="T9" fmla="*/ 38 h 38"/>
                    <a:gd name="T10" fmla="*/ 0 60000 65536"/>
                    <a:gd name="T11" fmla="*/ 0 60000 65536"/>
                    <a:gd name="T12" fmla="*/ 0 60000 65536"/>
                    <a:gd name="T13" fmla="*/ 0 60000 65536"/>
                    <a:gd name="T14" fmla="*/ 0 60000 65536"/>
                    <a:gd name="T15" fmla="*/ 0 w 335"/>
                    <a:gd name="T16" fmla="*/ 0 h 38"/>
                    <a:gd name="T17" fmla="*/ 335 w 335"/>
                    <a:gd name="T18" fmla="*/ 38 h 38"/>
                  </a:gdLst>
                  <a:ahLst/>
                  <a:cxnLst>
                    <a:cxn ang="T10">
                      <a:pos x="T0" y="T1"/>
                    </a:cxn>
                    <a:cxn ang="T11">
                      <a:pos x="T2" y="T3"/>
                    </a:cxn>
                    <a:cxn ang="T12">
                      <a:pos x="T4" y="T5"/>
                    </a:cxn>
                    <a:cxn ang="T13">
                      <a:pos x="T6" y="T7"/>
                    </a:cxn>
                    <a:cxn ang="T14">
                      <a:pos x="T8" y="T9"/>
                    </a:cxn>
                  </a:cxnLst>
                  <a:rect l="T15" t="T16" r="T17" b="T18"/>
                  <a:pathLst>
                    <a:path w="335" h="38">
                      <a:moveTo>
                        <a:pt x="0" y="38"/>
                      </a:moveTo>
                      <a:lnTo>
                        <a:pt x="39" y="0"/>
                      </a:lnTo>
                      <a:lnTo>
                        <a:pt x="295" y="0"/>
                      </a:lnTo>
                      <a:lnTo>
                        <a:pt x="335" y="38"/>
                      </a:lnTo>
                      <a:lnTo>
                        <a:pt x="0" y="38"/>
                      </a:lnTo>
                      <a:close/>
                    </a:path>
                  </a:pathLst>
                </a:custGeom>
                <a:solidFill>
                  <a:srgbClr val="000000"/>
                </a:solidFill>
                <a:ln w="9525">
                  <a:noFill/>
                  <a:round/>
                </a:ln>
              </p:spPr>
              <p:txBody>
                <a:bodyPr/>
                <a:lstStyle/>
                <a:p>
                  <a:endParaRPr lang="zh-CN" altLang="en-US"/>
                </a:p>
              </p:txBody>
            </p:sp>
            <p:sp>
              <p:nvSpPr>
                <p:cNvPr id="73088" name="Rectangle 90"/>
                <p:cNvSpPr>
                  <a:spLocks noChangeArrowheads="1"/>
                </p:cNvSpPr>
                <p:nvPr/>
              </p:nvSpPr>
              <p:spPr bwMode="auto">
                <a:xfrm>
                  <a:off x="4762" y="3943"/>
                  <a:ext cx="331" cy="15"/>
                </a:xfrm>
                <a:prstGeom prst="rect">
                  <a:avLst/>
                </a:prstGeom>
                <a:solidFill>
                  <a:srgbClr val="000000"/>
                </a:solidFill>
                <a:ln w="9525">
                  <a:noFill/>
                  <a:miter lim="800000"/>
                </a:ln>
              </p:spPr>
              <p:txBody>
                <a:bodyPr/>
                <a:lstStyle/>
                <a:p>
                  <a:endParaRPr lang="zh-CN" altLang="en-US"/>
                </a:p>
              </p:txBody>
            </p:sp>
          </p:grpSp>
        </p:grpSp>
        <p:grpSp>
          <p:nvGrpSpPr>
            <p:cNvPr id="73064" name="Group 91"/>
            <p:cNvGrpSpPr/>
            <p:nvPr/>
          </p:nvGrpSpPr>
          <p:grpSpPr bwMode="auto">
            <a:xfrm>
              <a:off x="4752" y="3605"/>
              <a:ext cx="334" cy="347"/>
              <a:chOff x="4752" y="3605"/>
              <a:chExt cx="334" cy="347"/>
            </a:xfrm>
          </p:grpSpPr>
          <p:sp>
            <p:nvSpPr>
              <p:cNvPr id="73065" name="Freeform 92"/>
              <p:cNvSpPr/>
              <p:nvPr/>
            </p:nvSpPr>
            <p:spPr bwMode="auto">
              <a:xfrm>
                <a:off x="4760" y="3785"/>
                <a:ext cx="316" cy="34"/>
              </a:xfrm>
              <a:custGeom>
                <a:avLst/>
                <a:gdLst>
                  <a:gd name="T0" fmla="*/ 0 w 316"/>
                  <a:gd name="T1" fmla="*/ 34 h 34"/>
                  <a:gd name="T2" fmla="*/ 37 w 316"/>
                  <a:gd name="T3" fmla="*/ 0 h 34"/>
                  <a:gd name="T4" fmla="*/ 279 w 316"/>
                  <a:gd name="T5" fmla="*/ 0 h 34"/>
                  <a:gd name="T6" fmla="*/ 316 w 316"/>
                  <a:gd name="T7" fmla="*/ 34 h 34"/>
                  <a:gd name="T8" fmla="*/ 0 w 316"/>
                  <a:gd name="T9" fmla="*/ 34 h 34"/>
                  <a:gd name="T10" fmla="*/ 0 60000 65536"/>
                  <a:gd name="T11" fmla="*/ 0 60000 65536"/>
                  <a:gd name="T12" fmla="*/ 0 60000 65536"/>
                  <a:gd name="T13" fmla="*/ 0 60000 65536"/>
                  <a:gd name="T14" fmla="*/ 0 60000 65536"/>
                  <a:gd name="T15" fmla="*/ 0 w 316"/>
                  <a:gd name="T16" fmla="*/ 0 h 34"/>
                  <a:gd name="T17" fmla="*/ 316 w 316"/>
                  <a:gd name="T18" fmla="*/ 34 h 34"/>
                </a:gdLst>
                <a:ahLst/>
                <a:cxnLst>
                  <a:cxn ang="T10">
                    <a:pos x="T0" y="T1"/>
                  </a:cxn>
                  <a:cxn ang="T11">
                    <a:pos x="T2" y="T3"/>
                  </a:cxn>
                  <a:cxn ang="T12">
                    <a:pos x="T4" y="T5"/>
                  </a:cxn>
                  <a:cxn ang="T13">
                    <a:pos x="T6" y="T7"/>
                  </a:cxn>
                  <a:cxn ang="T14">
                    <a:pos x="T8" y="T9"/>
                  </a:cxn>
                </a:cxnLst>
                <a:rect l="T15" t="T16" r="T17" b="T18"/>
                <a:pathLst>
                  <a:path w="316" h="34">
                    <a:moveTo>
                      <a:pt x="0" y="34"/>
                    </a:moveTo>
                    <a:lnTo>
                      <a:pt x="37" y="0"/>
                    </a:lnTo>
                    <a:lnTo>
                      <a:pt x="279" y="0"/>
                    </a:lnTo>
                    <a:lnTo>
                      <a:pt x="316" y="34"/>
                    </a:lnTo>
                    <a:lnTo>
                      <a:pt x="0" y="34"/>
                    </a:lnTo>
                    <a:close/>
                  </a:path>
                </a:pathLst>
              </a:custGeom>
              <a:solidFill>
                <a:srgbClr val="C9C9B6"/>
              </a:solidFill>
              <a:ln w="9525">
                <a:noFill/>
                <a:round/>
              </a:ln>
            </p:spPr>
            <p:txBody>
              <a:bodyPr/>
              <a:lstStyle/>
              <a:p>
                <a:endParaRPr lang="zh-CN" altLang="en-US"/>
              </a:p>
            </p:txBody>
          </p:sp>
          <p:sp>
            <p:nvSpPr>
              <p:cNvPr id="73066" name="Freeform 93"/>
              <p:cNvSpPr/>
              <p:nvPr/>
            </p:nvSpPr>
            <p:spPr bwMode="auto">
              <a:xfrm>
                <a:off x="4760" y="3785"/>
                <a:ext cx="316" cy="34"/>
              </a:xfrm>
              <a:custGeom>
                <a:avLst/>
                <a:gdLst>
                  <a:gd name="T0" fmla="*/ 0 w 316"/>
                  <a:gd name="T1" fmla="*/ 34 h 34"/>
                  <a:gd name="T2" fmla="*/ 37 w 316"/>
                  <a:gd name="T3" fmla="*/ 0 h 34"/>
                  <a:gd name="T4" fmla="*/ 279 w 316"/>
                  <a:gd name="T5" fmla="*/ 0 h 34"/>
                  <a:gd name="T6" fmla="*/ 316 w 316"/>
                  <a:gd name="T7" fmla="*/ 34 h 34"/>
                  <a:gd name="T8" fmla="*/ 0 w 316"/>
                  <a:gd name="T9" fmla="*/ 34 h 34"/>
                  <a:gd name="T10" fmla="*/ 0 60000 65536"/>
                  <a:gd name="T11" fmla="*/ 0 60000 65536"/>
                  <a:gd name="T12" fmla="*/ 0 60000 65536"/>
                  <a:gd name="T13" fmla="*/ 0 60000 65536"/>
                  <a:gd name="T14" fmla="*/ 0 60000 65536"/>
                  <a:gd name="T15" fmla="*/ 0 w 316"/>
                  <a:gd name="T16" fmla="*/ 0 h 34"/>
                  <a:gd name="T17" fmla="*/ 316 w 316"/>
                  <a:gd name="T18" fmla="*/ 34 h 34"/>
                </a:gdLst>
                <a:ahLst/>
                <a:cxnLst>
                  <a:cxn ang="T10">
                    <a:pos x="T0" y="T1"/>
                  </a:cxn>
                  <a:cxn ang="T11">
                    <a:pos x="T2" y="T3"/>
                  </a:cxn>
                  <a:cxn ang="T12">
                    <a:pos x="T4" y="T5"/>
                  </a:cxn>
                  <a:cxn ang="T13">
                    <a:pos x="T6" y="T7"/>
                  </a:cxn>
                  <a:cxn ang="T14">
                    <a:pos x="T8" y="T9"/>
                  </a:cxn>
                </a:cxnLst>
                <a:rect l="T15" t="T16" r="T17" b="T18"/>
                <a:pathLst>
                  <a:path w="316" h="34">
                    <a:moveTo>
                      <a:pt x="0" y="34"/>
                    </a:moveTo>
                    <a:lnTo>
                      <a:pt x="37" y="0"/>
                    </a:lnTo>
                    <a:lnTo>
                      <a:pt x="279" y="0"/>
                    </a:lnTo>
                    <a:lnTo>
                      <a:pt x="316" y="34"/>
                    </a:lnTo>
                    <a:lnTo>
                      <a:pt x="0" y="34"/>
                    </a:lnTo>
                    <a:close/>
                  </a:path>
                </a:pathLst>
              </a:custGeom>
              <a:solidFill>
                <a:srgbClr val="C9C9B6"/>
              </a:solidFill>
              <a:ln w="9525">
                <a:noFill/>
                <a:round/>
              </a:ln>
            </p:spPr>
            <p:txBody>
              <a:bodyPr/>
              <a:lstStyle/>
              <a:p>
                <a:endParaRPr lang="zh-CN" altLang="en-US"/>
              </a:p>
            </p:txBody>
          </p:sp>
          <p:sp>
            <p:nvSpPr>
              <p:cNvPr id="73067" name="Freeform 94"/>
              <p:cNvSpPr/>
              <p:nvPr/>
            </p:nvSpPr>
            <p:spPr bwMode="auto">
              <a:xfrm>
                <a:off x="4808" y="3605"/>
                <a:ext cx="223" cy="24"/>
              </a:xfrm>
              <a:custGeom>
                <a:avLst/>
                <a:gdLst>
                  <a:gd name="T0" fmla="*/ 0 w 223"/>
                  <a:gd name="T1" fmla="*/ 24 h 24"/>
                  <a:gd name="T2" fmla="*/ 26 w 223"/>
                  <a:gd name="T3" fmla="*/ 0 h 24"/>
                  <a:gd name="T4" fmla="*/ 196 w 223"/>
                  <a:gd name="T5" fmla="*/ 0 h 24"/>
                  <a:gd name="T6" fmla="*/ 223 w 223"/>
                  <a:gd name="T7" fmla="*/ 24 h 24"/>
                  <a:gd name="T8" fmla="*/ 0 w 223"/>
                  <a:gd name="T9" fmla="*/ 24 h 24"/>
                  <a:gd name="T10" fmla="*/ 0 60000 65536"/>
                  <a:gd name="T11" fmla="*/ 0 60000 65536"/>
                  <a:gd name="T12" fmla="*/ 0 60000 65536"/>
                  <a:gd name="T13" fmla="*/ 0 60000 65536"/>
                  <a:gd name="T14" fmla="*/ 0 60000 65536"/>
                  <a:gd name="T15" fmla="*/ 0 w 223"/>
                  <a:gd name="T16" fmla="*/ 0 h 24"/>
                  <a:gd name="T17" fmla="*/ 223 w 223"/>
                  <a:gd name="T18" fmla="*/ 24 h 24"/>
                </a:gdLst>
                <a:ahLst/>
                <a:cxnLst>
                  <a:cxn ang="T10">
                    <a:pos x="T0" y="T1"/>
                  </a:cxn>
                  <a:cxn ang="T11">
                    <a:pos x="T2" y="T3"/>
                  </a:cxn>
                  <a:cxn ang="T12">
                    <a:pos x="T4" y="T5"/>
                  </a:cxn>
                  <a:cxn ang="T13">
                    <a:pos x="T6" y="T7"/>
                  </a:cxn>
                  <a:cxn ang="T14">
                    <a:pos x="T8" y="T9"/>
                  </a:cxn>
                </a:cxnLst>
                <a:rect l="T15" t="T16" r="T17" b="T18"/>
                <a:pathLst>
                  <a:path w="223" h="24">
                    <a:moveTo>
                      <a:pt x="0" y="24"/>
                    </a:moveTo>
                    <a:lnTo>
                      <a:pt x="26" y="0"/>
                    </a:lnTo>
                    <a:lnTo>
                      <a:pt x="196" y="0"/>
                    </a:lnTo>
                    <a:lnTo>
                      <a:pt x="223" y="24"/>
                    </a:lnTo>
                    <a:lnTo>
                      <a:pt x="0" y="24"/>
                    </a:lnTo>
                    <a:close/>
                  </a:path>
                </a:pathLst>
              </a:custGeom>
              <a:solidFill>
                <a:srgbClr val="C9C9B6"/>
              </a:solidFill>
              <a:ln w="9525">
                <a:noFill/>
                <a:round/>
              </a:ln>
            </p:spPr>
            <p:txBody>
              <a:bodyPr/>
              <a:lstStyle/>
              <a:p>
                <a:endParaRPr lang="zh-CN" altLang="en-US"/>
              </a:p>
            </p:txBody>
          </p:sp>
          <p:sp>
            <p:nvSpPr>
              <p:cNvPr id="73068" name="Freeform 95"/>
              <p:cNvSpPr/>
              <p:nvPr/>
            </p:nvSpPr>
            <p:spPr bwMode="auto">
              <a:xfrm>
                <a:off x="4808" y="3605"/>
                <a:ext cx="223" cy="24"/>
              </a:xfrm>
              <a:custGeom>
                <a:avLst/>
                <a:gdLst>
                  <a:gd name="T0" fmla="*/ 0 w 223"/>
                  <a:gd name="T1" fmla="*/ 24 h 24"/>
                  <a:gd name="T2" fmla="*/ 26 w 223"/>
                  <a:gd name="T3" fmla="*/ 0 h 24"/>
                  <a:gd name="T4" fmla="*/ 196 w 223"/>
                  <a:gd name="T5" fmla="*/ 0 h 24"/>
                  <a:gd name="T6" fmla="*/ 223 w 223"/>
                  <a:gd name="T7" fmla="*/ 24 h 24"/>
                  <a:gd name="T8" fmla="*/ 0 w 223"/>
                  <a:gd name="T9" fmla="*/ 24 h 24"/>
                  <a:gd name="T10" fmla="*/ 0 60000 65536"/>
                  <a:gd name="T11" fmla="*/ 0 60000 65536"/>
                  <a:gd name="T12" fmla="*/ 0 60000 65536"/>
                  <a:gd name="T13" fmla="*/ 0 60000 65536"/>
                  <a:gd name="T14" fmla="*/ 0 60000 65536"/>
                  <a:gd name="T15" fmla="*/ 0 w 223"/>
                  <a:gd name="T16" fmla="*/ 0 h 24"/>
                  <a:gd name="T17" fmla="*/ 223 w 223"/>
                  <a:gd name="T18" fmla="*/ 24 h 24"/>
                </a:gdLst>
                <a:ahLst/>
                <a:cxnLst>
                  <a:cxn ang="T10">
                    <a:pos x="T0" y="T1"/>
                  </a:cxn>
                  <a:cxn ang="T11">
                    <a:pos x="T2" y="T3"/>
                  </a:cxn>
                  <a:cxn ang="T12">
                    <a:pos x="T4" y="T5"/>
                  </a:cxn>
                  <a:cxn ang="T13">
                    <a:pos x="T6" y="T7"/>
                  </a:cxn>
                  <a:cxn ang="T14">
                    <a:pos x="T8" y="T9"/>
                  </a:cxn>
                </a:cxnLst>
                <a:rect l="T15" t="T16" r="T17" b="T18"/>
                <a:pathLst>
                  <a:path w="223" h="24">
                    <a:moveTo>
                      <a:pt x="0" y="24"/>
                    </a:moveTo>
                    <a:lnTo>
                      <a:pt x="26" y="0"/>
                    </a:lnTo>
                    <a:lnTo>
                      <a:pt x="196" y="0"/>
                    </a:lnTo>
                    <a:lnTo>
                      <a:pt x="223" y="24"/>
                    </a:lnTo>
                    <a:lnTo>
                      <a:pt x="0" y="24"/>
                    </a:lnTo>
                    <a:close/>
                  </a:path>
                </a:pathLst>
              </a:custGeom>
              <a:solidFill>
                <a:srgbClr val="C9C9B6"/>
              </a:solidFill>
              <a:ln w="9525">
                <a:noFill/>
                <a:round/>
              </a:ln>
            </p:spPr>
            <p:txBody>
              <a:bodyPr/>
              <a:lstStyle/>
              <a:p>
                <a:endParaRPr lang="zh-CN" altLang="en-US"/>
              </a:p>
            </p:txBody>
          </p:sp>
          <p:sp>
            <p:nvSpPr>
              <p:cNvPr id="73069" name="Rectangle 96"/>
              <p:cNvSpPr>
                <a:spLocks noChangeArrowheads="1"/>
              </p:cNvSpPr>
              <p:nvPr/>
            </p:nvSpPr>
            <p:spPr bwMode="auto">
              <a:xfrm>
                <a:off x="4808" y="3629"/>
                <a:ext cx="223" cy="175"/>
              </a:xfrm>
              <a:prstGeom prst="rect">
                <a:avLst/>
              </a:prstGeom>
              <a:solidFill>
                <a:srgbClr val="B7B79D"/>
              </a:solidFill>
              <a:ln w="9525">
                <a:noFill/>
                <a:miter lim="800000"/>
              </a:ln>
            </p:spPr>
            <p:txBody>
              <a:bodyPr/>
              <a:lstStyle/>
              <a:p>
                <a:endParaRPr lang="zh-CN" altLang="en-US"/>
              </a:p>
            </p:txBody>
          </p:sp>
          <p:sp>
            <p:nvSpPr>
              <p:cNvPr id="73070" name="Rectangle 97"/>
              <p:cNvSpPr>
                <a:spLocks noChangeArrowheads="1"/>
              </p:cNvSpPr>
              <p:nvPr/>
            </p:nvSpPr>
            <p:spPr bwMode="auto">
              <a:xfrm>
                <a:off x="4762" y="3817"/>
                <a:ext cx="314" cy="78"/>
              </a:xfrm>
              <a:prstGeom prst="rect">
                <a:avLst/>
              </a:prstGeom>
              <a:solidFill>
                <a:srgbClr val="B7B79D"/>
              </a:solidFill>
              <a:ln w="9525">
                <a:noFill/>
                <a:miter lim="800000"/>
              </a:ln>
            </p:spPr>
            <p:txBody>
              <a:bodyPr/>
              <a:lstStyle/>
              <a:p>
                <a:endParaRPr lang="zh-CN" altLang="en-US"/>
              </a:p>
            </p:txBody>
          </p:sp>
          <p:sp>
            <p:nvSpPr>
              <p:cNvPr id="73071" name="Rectangle 98"/>
              <p:cNvSpPr>
                <a:spLocks noChangeArrowheads="1"/>
              </p:cNvSpPr>
              <p:nvPr/>
            </p:nvSpPr>
            <p:spPr bwMode="auto">
              <a:xfrm>
                <a:off x="4828" y="3650"/>
                <a:ext cx="182" cy="135"/>
              </a:xfrm>
              <a:prstGeom prst="rect">
                <a:avLst/>
              </a:prstGeom>
              <a:solidFill>
                <a:srgbClr val="FFFFFF"/>
              </a:solidFill>
              <a:ln w="9525">
                <a:noFill/>
                <a:miter lim="800000"/>
              </a:ln>
            </p:spPr>
            <p:txBody>
              <a:bodyPr/>
              <a:lstStyle/>
              <a:p>
                <a:endParaRPr lang="zh-CN" altLang="en-US"/>
              </a:p>
            </p:txBody>
          </p:sp>
          <p:sp>
            <p:nvSpPr>
              <p:cNvPr id="73072" name="Line 99"/>
              <p:cNvSpPr>
                <a:spLocks noChangeShapeType="1"/>
              </p:cNvSpPr>
              <p:nvPr/>
            </p:nvSpPr>
            <p:spPr bwMode="auto">
              <a:xfrm flipH="1">
                <a:off x="4977" y="3846"/>
                <a:ext cx="74" cy="1"/>
              </a:xfrm>
              <a:prstGeom prst="line">
                <a:avLst/>
              </a:prstGeom>
              <a:noFill/>
              <a:ln w="9525">
                <a:solidFill>
                  <a:srgbClr val="000000"/>
                </a:solidFill>
                <a:round/>
              </a:ln>
            </p:spPr>
            <p:txBody>
              <a:bodyPr/>
              <a:lstStyle/>
              <a:p>
                <a:endParaRPr lang="zh-CN" altLang="en-US"/>
              </a:p>
            </p:txBody>
          </p:sp>
          <p:grpSp>
            <p:nvGrpSpPr>
              <p:cNvPr id="73073" name="Group 100"/>
              <p:cNvGrpSpPr/>
              <p:nvPr/>
            </p:nvGrpSpPr>
            <p:grpSpPr bwMode="auto">
              <a:xfrm>
                <a:off x="4752" y="3901"/>
                <a:ext cx="334" cy="51"/>
                <a:chOff x="4752" y="3901"/>
                <a:chExt cx="334" cy="51"/>
              </a:xfrm>
            </p:grpSpPr>
            <p:sp>
              <p:nvSpPr>
                <p:cNvPr id="73074" name="Freeform 101"/>
                <p:cNvSpPr/>
                <p:nvPr/>
              </p:nvSpPr>
              <p:spPr bwMode="auto">
                <a:xfrm>
                  <a:off x="4752" y="3901"/>
                  <a:ext cx="334" cy="38"/>
                </a:xfrm>
                <a:custGeom>
                  <a:avLst/>
                  <a:gdLst>
                    <a:gd name="T0" fmla="*/ 0 w 334"/>
                    <a:gd name="T1" fmla="*/ 38 h 38"/>
                    <a:gd name="T2" fmla="*/ 39 w 334"/>
                    <a:gd name="T3" fmla="*/ 0 h 38"/>
                    <a:gd name="T4" fmla="*/ 295 w 334"/>
                    <a:gd name="T5" fmla="*/ 0 h 38"/>
                    <a:gd name="T6" fmla="*/ 334 w 334"/>
                    <a:gd name="T7" fmla="*/ 38 h 38"/>
                    <a:gd name="T8" fmla="*/ 0 w 334"/>
                    <a:gd name="T9" fmla="*/ 38 h 38"/>
                    <a:gd name="T10" fmla="*/ 0 60000 65536"/>
                    <a:gd name="T11" fmla="*/ 0 60000 65536"/>
                    <a:gd name="T12" fmla="*/ 0 60000 65536"/>
                    <a:gd name="T13" fmla="*/ 0 60000 65536"/>
                    <a:gd name="T14" fmla="*/ 0 60000 65536"/>
                    <a:gd name="T15" fmla="*/ 0 w 334"/>
                    <a:gd name="T16" fmla="*/ 0 h 38"/>
                    <a:gd name="T17" fmla="*/ 334 w 334"/>
                    <a:gd name="T18" fmla="*/ 38 h 38"/>
                  </a:gdLst>
                  <a:ahLst/>
                  <a:cxnLst>
                    <a:cxn ang="T10">
                      <a:pos x="T0" y="T1"/>
                    </a:cxn>
                    <a:cxn ang="T11">
                      <a:pos x="T2" y="T3"/>
                    </a:cxn>
                    <a:cxn ang="T12">
                      <a:pos x="T4" y="T5"/>
                    </a:cxn>
                    <a:cxn ang="T13">
                      <a:pos x="T6" y="T7"/>
                    </a:cxn>
                    <a:cxn ang="T14">
                      <a:pos x="T8" y="T9"/>
                    </a:cxn>
                  </a:cxnLst>
                  <a:rect l="T15" t="T16" r="T17" b="T18"/>
                  <a:pathLst>
                    <a:path w="334" h="38">
                      <a:moveTo>
                        <a:pt x="0" y="38"/>
                      </a:moveTo>
                      <a:lnTo>
                        <a:pt x="39" y="0"/>
                      </a:lnTo>
                      <a:lnTo>
                        <a:pt x="295" y="0"/>
                      </a:lnTo>
                      <a:lnTo>
                        <a:pt x="334" y="38"/>
                      </a:lnTo>
                      <a:lnTo>
                        <a:pt x="0" y="38"/>
                      </a:lnTo>
                      <a:close/>
                    </a:path>
                  </a:pathLst>
                </a:custGeom>
                <a:solidFill>
                  <a:srgbClr val="C9C9B6"/>
                </a:solidFill>
                <a:ln w="9525">
                  <a:noFill/>
                  <a:round/>
                </a:ln>
              </p:spPr>
              <p:txBody>
                <a:bodyPr/>
                <a:lstStyle/>
                <a:p>
                  <a:endParaRPr lang="zh-CN" altLang="en-US"/>
                </a:p>
              </p:txBody>
            </p:sp>
            <p:sp>
              <p:nvSpPr>
                <p:cNvPr id="73075" name="Freeform 102"/>
                <p:cNvSpPr/>
                <p:nvPr/>
              </p:nvSpPr>
              <p:spPr bwMode="auto">
                <a:xfrm>
                  <a:off x="4752" y="3901"/>
                  <a:ext cx="334" cy="38"/>
                </a:xfrm>
                <a:custGeom>
                  <a:avLst/>
                  <a:gdLst>
                    <a:gd name="T0" fmla="*/ 0 w 334"/>
                    <a:gd name="T1" fmla="*/ 38 h 38"/>
                    <a:gd name="T2" fmla="*/ 39 w 334"/>
                    <a:gd name="T3" fmla="*/ 0 h 38"/>
                    <a:gd name="T4" fmla="*/ 295 w 334"/>
                    <a:gd name="T5" fmla="*/ 0 h 38"/>
                    <a:gd name="T6" fmla="*/ 334 w 334"/>
                    <a:gd name="T7" fmla="*/ 38 h 38"/>
                    <a:gd name="T8" fmla="*/ 0 w 334"/>
                    <a:gd name="T9" fmla="*/ 38 h 38"/>
                    <a:gd name="T10" fmla="*/ 0 60000 65536"/>
                    <a:gd name="T11" fmla="*/ 0 60000 65536"/>
                    <a:gd name="T12" fmla="*/ 0 60000 65536"/>
                    <a:gd name="T13" fmla="*/ 0 60000 65536"/>
                    <a:gd name="T14" fmla="*/ 0 60000 65536"/>
                    <a:gd name="T15" fmla="*/ 0 w 334"/>
                    <a:gd name="T16" fmla="*/ 0 h 38"/>
                    <a:gd name="T17" fmla="*/ 334 w 334"/>
                    <a:gd name="T18" fmla="*/ 38 h 38"/>
                  </a:gdLst>
                  <a:ahLst/>
                  <a:cxnLst>
                    <a:cxn ang="T10">
                      <a:pos x="T0" y="T1"/>
                    </a:cxn>
                    <a:cxn ang="T11">
                      <a:pos x="T2" y="T3"/>
                    </a:cxn>
                    <a:cxn ang="T12">
                      <a:pos x="T4" y="T5"/>
                    </a:cxn>
                    <a:cxn ang="T13">
                      <a:pos x="T6" y="T7"/>
                    </a:cxn>
                    <a:cxn ang="T14">
                      <a:pos x="T8" y="T9"/>
                    </a:cxn>
                  </a:cxnLst>
                  <a:rect l="T15" t="T16" r="T17" b="T18"/>
                  <a:pathLst>
                    <a:path w="334" h="38">
                      <a:moveTo>
                        <a:pt x="0" y="38"/>
                      </a:moveTo>
                      <a:lnTo>
                        <a:pt x="39" y="0"/>
                      </a:lnTo>
                      <a:lnTo>
                        <a:pt x="295" y="0"/>
                      </a:lnTo>
                      <a:lnTo>
                        <a:pt x="334" y="38"/>
                      </a:lnTo>
                      <a:lnTo>
                        <a:pt x="0" y="38"/>
                      </a:lnTo>
                      <a:close/>
                    </a:path>
                  </a:pathLst>
                </a:custGeom>
                <a:solidFill>
                  <a:srgbClr val="C9C9B6"/>
                </a:solidFill>
                <a:ln w="9525">
                  <a:noFill/>
                  <a:round/>
                </a:ln>
              </p:spPr>
              <p:txBody>
                <a:bodyPr/>
                <a:lstStyle/>
                <a:p>
                  <a:endParaRPr lang="zh-CN" altLang="en-US"/>
                </a:p>
              </p:txBody>
            </p:sp>
            <p:sp>
              <p:nvSpPr>
                <p:cNvPr id="73076" name="Rectangle 103"/>
                <p:cNvSpPr>
                  <a:spLocks noChangeArrowheads="1"/>
                </p:cNvSpPr>
                <p:nvPr/>
              </p:nvSpPr>
              <p:spPr bwMode="auto">
                <a:xfrm>
                  <a:off x="4754" y="3937"/>
                  <a:ext cx="330" cy="15"/>
                </a:xfrm>
                <a:prstGeom prst="rect">
                  <a:avLst/>
                </a:prstGeom>
                <a:solidFill>
                  <a:srgbClr val="BAB79D"/>
                </a:solidFill>
                <a:ln w="9525">
                  <a:noFill/>
                  <a:miter lim="800000"/>
                </a:ln>
              </p:spPr>
              <p:txBody>
                <a:bodyPr/>
                <a:lstStyle/>
                <a:p>
                  <a:endParaRPr lang="zh-CN" altLang="en-US"/>
                </a:p>
              </p:txBody>
            </p:sp>
          </p:grpSp>
        </p:grpSp>
      </p:grpSp>
      <p:grpSp>
        <p:nvGrpSpPr>
          <p:cNvPr id="72728" name="Group 104"/>
          <p:cNvGrpSpPr/>
          <p:nvPr/>
        </p:nvGrpSpPr>
        <p:grpSpPr bwMode="auto">
          <a:xfrm>
            <a:off x="579438" y="2509838"/>
            <a:ext cx="504825" cy="517525"/>
            <a:chOff x="101" y="1539"/>
            <a:chExt cx="343" cy="352"/>
          </a:xfrm>
        </p:grpSpPr>
        <p:grpSp>
          <p:nvGrpSpPr>
            <p:cNvPr id="73037" name="Group 105"/>
            <p:cNvGrpSpPr/>
            <p:nvPr/>
          </p:nvGrpSpPr>
          <p:grpSpPr bwMode="auto">
            <a:xfrm>
              <a:off x="109" y="1545"/>
              <a:ext cx="335" cy="346"/>
              <a:chOff x="109" y="1545"/>
              <a:chExt cx="335" cy="346"/>
            </a:xfrm>
          </p:grpSpPr>
          <p:sp>
            <p:nvSpPr>
              <p:cNvPr id="73051" name="Freeform 106"/>
              <p:cNvSpPr/>
              <p:nvPr/>
            </p:nvSpPr>
            <p:spPr bwMode="auto">
              <a:xfrm>
                <a:off x="118" y="1724"/>
                <a:ext cx="316" cy="34"/>
              </a:xfrm>
              <a:custGeom>
                <a:avLst/>
                <a:gdLst>
                  <a:gd name="T0" fmla="*/ 0 w 316"/>
                  <a:gd name="T1" fmla="*/ 34 h 34"/>
                  <a:gd name="T2" fmla="*/ 37 w 316"/>
                  <a:gd name="T3" fmla="*/ 0 h 34"/>
                  <a:gd name="T4" fmla="*/ 278 w 316"/>
                  <a:gd name="T5" fmla="*/ 0 h 34"/>
                  <a:gd name="T6" fmla="*/ 316 w 316"/>
                  <a:gd name="T7" fmla="*/ 34 h 34"/>
                  <a:gd name="T8" fmla="*/ 0 w 316"/>
                  <a:gd name="T9" fmla="*/ 34 h 34"/>
                  <a:gd name="T10" fmla="*/ 0 60000 65536"/>
                  <a:gd name="T11" fmla="*/ 0 60000 65536"/>
                  <a:gd name="T12" fmla="*/ 0 60000 65536"/>
                  <a:gd name="T13" fmla="*/ 0 60000 65536"/>
                  <a:gd name="T14" fmla="*/ 0 60000 65536"/>
                  <a:gd name="T15" fmla="*/ 0 w 316"/>
                  <a:gd name="T16" fmla="*/ 0 h 34"/>
                  <a:gd name="T17" fmla="*/ 316 w 316"/>
                  <a:gd name="T18" fmla="*/ 34 h 34"/>
                </a:gdLst>
                <a:ahLst/>
                <a:cxnLst>
                  <a:cxn ang="T10">
                    <a:pos x="T0" y="T1"/>
                  </a:cxn>
                  <a:cxn ang="T11">
                    <a:pos x="T2" y="T3"/>
                  </a:cxn>
                  <a:cxn ang="T12">
                    <a:pos x="T4" y="T5"/>
                  </a:cxn>
                  <a:cxn ang="T13">
                    <a:pos x="T6" y="T7"/>
                  </a:cxn>
                  <a:cxn ang="T14">
                    <a:pos x="T8" y="T9"/>
                  </a:cxn>
                </a:cxnLst>
                <a:rect l="T15" t="T16" r="T17" b="T18"/>
                <a:pathLst>
                  <a:path w="316" h="34">
                    <a:moveTo>
                      <a:pt x="0" y="34"/>
                    </a:moveTo>
                    <a:lnTo>
                      <a:pt x="37" y="0"/>
                    </a:lnTo>
                    <a:lnTo>
                      <a:pt x="278" y="0"/>
                    </a:lnTo>
                    <a:lnTo>
                      <a:pt x="316" y="34"/>
                    </a:lnTo>
                    <a:lnTo>
                      <a:pt x="0" y="34"/>
                    </a:lnTo>
                    <a:close/>
                  </a:path>
                </a:pathLst>
              </a:custGeom>
              <a:solidFill>
                <a:srgbClr val="000000"/>
              </a:solidFill>
              <a:ln w="9525">
                <a:noFill/>
                <a:round/>
              </a:ln>
            </p:spPr>
            <p:txBody>
              <a:bodyPr/>
              <a:lstStyle/>
              <a:p>
                <a:endParaRPr lang="zh-CN" altLang="en-US"/>
              </a:p>
            </p:txBody>
          </p:sp>
          <p:sp>
            <p:nvSpPr>
              <p:cNvPr id="73052" name="Freeform 107"/>
              <p:cNvSpPr/>
              <p:nvPr/>
            </p:nvSpPr>
            <p:spPr bwMode="auto">
              <a:xfrm>
                <a:off x="118" y="1724"/>
                <a:ext cx="316" cy="34"/>
              </a:xfrm>
              <a:custGeom>
                <a:avLst/>
                <a:gdLst>
                  <a:gd name="T0" fmla="*/ 0 w 316"/>
                  <a:gd name="T1" fmla="*/ 34 h 34"/>
                  <a:gd name="T2" fmla="*/ 37 w 316"/>
                  <a:gd name="T3" fmla="*/ 0 h 34"/>
                  <a:gd name="T4" fmla="*/ 278 w 316"/>
                  <a:gd name="T5" fmla="*/ 0 h 34"/>
                  <a:gd name="T6" fmla="*/ 316 w 316"/>
                  <a:gd name="T7" fmla="*/ 34 h 34"/>
                  <a:gd name="T8" fmla="*/ 0 w 316"/>
                  <a:gd name="T9" fmla="*/ 34 h 34"/>
                  <a:gd name="T10" fmla="*/ 0 60000 65536"/>
                  <a:gd name="T11" fmla="*/ 0 60000 65536"/>
                  <a:gd name="T12" fmla="*/ 0 60000 65536"/>
                  <a:gd name="T13" fmla="*/ 0 60000 65536"/>
                  <a:gd name="T14" fmla="*/ 0 60000 65536"/>
                  <a:gd name="T15" fmla="*/ 0 w 316"/>
                  <a:gd name="T16" fmla="*/ 0 h 34"/>
                  <a:gd name="T17" fmla="*/ 316 w 316"/>
                  <a:gd name="T18" fmla="*/ 34 h 34"/>
                </a:gdLst>
                <a:ahLst/>
                <a:cxnLst>
                  <a:cxn ang="T10">
                    <a:pos x="T0" y="T1"/>
                  </a:cxn>
                  <a:cxn ang="T11">
                    <a:pos x="T2" y="T3"/>
                  </a:cxn>
                  <a:cxn ang="T12">
                    <a:pos x="T4" y="T5"/>
                  </a:cxn>
                  <a:cxn ang="T13">
                    <a:pos x="T6" y="T7"/>
                  </a:cxn>
                  <a:cxn ang="T14">
                    <a:pos x="T8" y="T9"/>
                  </a:cxn>
                </a:cxnLst>
                <a:rect l="T15" t="T16" r="T17" b="T18"/>
                <a:pathLst>
                  <a:path w="316" h="34">
                    <a:moveTo>
                      <a:pt x="0" y="34"/>
                    </a:moveTo>
                    <a:lnTo>
                      <a:pt x="37" y="0"/>
                    </a:lnTo>
                    <a:lnTo>
                      <a:pt x="278" y="0"/>
                    </a:lnTo>
                    <a:lnTo>
                      <a:pt x="316" y="34"/>
                    </a:lnTo>
                    <a:lnTo>
                      <a:pt x="0" y="34"/>
                    </a:lnTo>
                    <a:close/>
                  </a:path>
                </a:pathLst>
              </a:custGeom>
              <a:solidFill>
                <a:srgbClr val="000000"/>
              </a:solidFill>
              <a:ln w="9525">
                <a:noFill/>
                <a:round/>
              </a:ln>
            </p:spPr>
            <p:txBody>
              <a:bodyPr/>
              <a:lstStyle/>
              <a:p>
                <a:endParaRPr lang="zh-CN" altLang="en-US"/>
              </a:p>
            </p:txBody>
          </p:sp>
          <p:sp>
            <p:nvSpPr>
              <p:cNvPr id="73053" name="Freeform 108"/>
              <p:cNvSpPr/>
              <p:nvPr/>
            </p:nvSpPr>
            <p:spPr bwMode="auto">
              <a:xfrm>
                <a:off x="165" y="1545"/>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 name="T10" fmla="*/ 0 60000 65536"/>
                  <a:gd name="T11" fmla="*/ 0 60000 65536"/>
                  <a:gd name="T12" fmla="*/ 0 60000 65536"/>
                  <a:gd name="T13" fmla="*/ 0 60000 65536"/>
                  <a:gd name="T14" fmla="*/ 0 60000 65536"/>
                  <a:gd name="T15" fmla="*/ 0 w 223"/>
                  <a:gd name="T16" fmla="*/ 0 h 23"/>
                  <a:gd name="T17" fmla="*/ 223 w 223"/>
                  <a:gd name="T18" fmla="*/ 23 h 23"/>
                </a:gdLst>
                <a:ahLst/>
                <a:cxnLst>
                  <a:cxn ang="T10">
                    <a:pos x="T0" y="T1"/>
                  </a:cxn>
                  <a:cxn ang="T11">
                    <a:pos x="T2" y="T3"/>
                  </a:cxn>
                  <a:cxn ang="T12">
                    <a:pos x="T4" y="T5"/>
                  </a:cxn>
                  <a:cxn ang="T13">
                    <a:pos x="T6" y="T7"/>
                  </a:cxn>
                  <a:cxn ang="T14">
                    <a:pos x="T8" y="T9"/>
                  </a:cxn>
                </a:cxnLst>
                <a:rect l="T15" t="T16" r="T17" b="T18"/>
                <a:pathLst>
                  <a:path w="223" h="23">
                    <a:moveTo>
                      <a:pt x="0" y="23"/>
                    </a:moveTo>
                    <a:lnTo>
                      <a:pt x="27" y="0"/>
                    </a:lnTo>
                    <a:lnTo>
                      <a:pt x="196" y="0"/>
                    </a:lnTo>
                    <a:lnTo>
                      <a:pt x="223" y="23"/>
                    </a:lnTo>
                    <a:lnTo>
                      <a:pt x="0" y="23"/>
                    </a:lnTo>
                    <a:close/>
                  </a:path>
                </a:pathLst>
              </a:custGeom>
              <a:solidFill>
                <a:srgbClr val="000000"/>
              </a:solidFill>
              <a:ln w="9525">
                <a:noFill/>
                <a:round/>
              </a:ln>
            </p:spPr>
            <p:txBody>
              <a:bodyPr/>
              <a:lstStyle/>
              <a:p>
                <a:endParaRPr lang="zh-CN" altLang="en-US"/>
              </a:p>
            </p:txBody>
          </p:sp>
          <p:sp>
            <p:nvSpPr>
              <p:cNvPr id="73054" name="Freeform 109"/>
              <p:cNvSpPr/>
              <p:nvPr/>
            </p:nvSpPr>
            <p:spPr bwMode="auto">
              <a:xfrm>
                <a:off x="165" y="1545"/>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 name="T10" fmla="*/ 0 60000 65536"/>
                  <a:gd name="T11" fmla="*/ 0 60000 65536"/>
                  <a:gd name="T12" fmla="*/ 0 60000 65536"/>
                  <a:gd name="T13" fmla="*/ 0 60000 65536"/>
                  <a:gd name="T14" fmla="*/ 0 60000 65536"/>
                  <a:gd name="T15" fmla="*/ 0 w 223"/>
                  <a:gd name="T16" fmla="*/ 0 h 23"/>
                  <a:gd name="T17" fmla="*/ 223 w 223"/>
                  <a:gd name="T18" fmla="*/ 23 h 23"/>
                </a:gdLst>
                <a:ahLst/>
                <a:cxnLst>
                  <a:cxn ang="T10">
                    <a:pos x="T0" y="T1"/>
                  </a:cxn>
                  <a:cxn ang="T11">
                    <a:pos x="T2" y="T3"/>
                  </a:cxn>
                  <a:cxn ang="T12">
                    <a:pos x="T4" y="T5"/>
                  </a:cxn>
                  <a:cxn ang="T13">
                    <a:pos x="T6" y="T7"/>
                  </a:cxn>
                  <a:cxn ang="T14">
                    <a:pos x="T8" y="T9"/>
                  </a:cxn>
                </a:cxnLst>
                <a:rect l="T15" t="T16" r="T17" b="T18"/>
                <a:pathLst>
                  <a:path w="223" h="23">
                    <a:moveTo>
                      <a:pt x="0" y="23"/>
                    </a:moveTo>
                    <a:lnTo>
                      <a:pt x="27" y="0"/>
                    </a:lnTo>
                    <a:lnTo>
                      <a:pt x="196" y="0"/>
                    </a:lnTo>
                    <a:lnTo>
                      <a:pt x="223" y="23"/>
                    </a:lnTo>
                    <a:lnTo>
                      <a:pt x="0" y="23"/>
                    </a:lnTo>
                    <a:close/>
                  </a:path>
                </a:pathLst>
              </a:custGeom>
              <a:solidFill>
                <a:srgbClr val="000000"/>
              </a:solidFill>
              <a:ln w="9525">
                <a:noFill/>
                <a:round/>
              </a:ln>
            </p:spPr>
            <p:txBody>
              <a:bodyPr/>
              <a:lstStyle/>
              <a:p>
                <a:endParaRPr lang="zh-CN" altLang="en-US"/>
              </a:p>
            </p:txBody>
          </p:sp>
          <p:sp>
            <p:nvSpPr>
              <p:cNvPr id="73055" name="Rectangle 110"/>
              <p:cNvSpPr>
                <a:spLocks noChangeArrowheads="1"/>
              </p:cNvSpPr>
              <p:nvPr/>
            </p:nvSpPr>
            <p:spPr bwMode="auto">
              <a:xfrm>
                <a:off x="165" y="1568"/>
                <a:ext cx="223" cy="175"/>
              </a:xfrm>
              <a:prstGeom prst="rect">
                <a:avLst/>
              </a:prstGeom>
              <a:solidFill>
                <a:srgbClr val="000000"/>
              </a:solidFill>
              <a:ln w="9525">
                <a:noFill/>
                <a:miter lim="800000"/>
              </a:ln>
            </p:spPr>
            <p:txBody>
              <a:bodyPr/>
              <a:lstStyle/>
              <a:p>
                <a:endParaRPr lang="zh-CN" altLang="en-US"/>
              </a:p>
            </p:txBody>
          </p:sp>
          <p:sp>
            <p:nvSpPr>
              <p:cNvPr id="73056" name="Rectangle 111"/>
              <p:cNvSpPr>
                <a:spLocks noChangeArrowheads="1"/>
              </p:cNvSpPr>
              <p:nvPr/>
            </p:nvSpPr>
            <p:spPr bwMode="auto">
              <a:xfrm>
                <a:off x="120" y="1756"/>
                <a:ext cx="314" cy="78"/>
              </a:xfrm>
              <a:prstGeom prst="rect">
                <a:avLst/>
              </a:prstGeom>
              <a:solidFill>
                <a:srgbClr val="000000"/>
              </a:solidFill>
              <a:ln w="9525">
                <a:noFill/>
                <a:miter lim="800000"/>
              </a:ln>
            </p:spPr>
            <p:txBody>
              <a:bodyPr/>
              <a:lstStyle/>
              <a:p>
                <a:endParaRPr lang="zh-CN" altLang="en-US"/>
              </a:p>
            </p:txBody>
          </p:sp>
          <p:sp>
            <p:nvSpPr>
              <p:cNvPr id="73057" name="Rectangle 112"/>
              <p:cNvSpPr>
                <a:spLocks noChangeArrowheads="1"/>
              </p:cNvSpPr>
              <p:nvPr/>
            </p:nvSpPr>
            <p:spPr bwMode="auto">
              <a:xfrm>
                <a:off x="186" y="1589"/>
                <a:ext cx="182" cy="135"/>
              </a:xfrm>
              <a:prstGeom prst="rect">
                <a:avLst/>
              </a:prstGeom>
              <a:solidFill>
                <a:srgbClr val="000000"/>
              </a:solidFill>
              <a:ln w="9525">
                <a:noFill/>
                <a:miter lim="800000"/>
              </a:ln>
            </p:spPr>
            <p:txBody>
              <a:bodyPr/>
              <a:lstStyle/>
              <a:p>
                <a:endParaRPr lang="zh-CN" altLang="en-US"/>
              </a:p>
            </p:txBody>
          </p:sp>
          <p:sp>
            <p:nvSpPr>
              <p:cNvPr id="73058" name="Line 113"/>
              <p:cNvSpPr>
                <a:spLocks noChangeShapeType="1"/>
              </p:cNvSpPr>
              <p:nvPr/>
            </p:nvSpPr>
            <p:spPr bwMode="auto">
              <a:xfrm flipH="1">
                <a:off x="335" y="1786"/>
                <a:ext cx="74" cy="1"/>
              </a:xfrm>
              <a:prstGeom prst="line">
                <a:avLst/>
              </a:prstGeom>
              <a:noFill/>
              <a:ln w="9525">
                <a:solidFill>
                  <a:srgbClr val="000000"/>
                </a:solidFill>
                <a:round/>
              </a:ln>
            </p:spPr>
            <p:txBody>
              <a:bodyPr/>
              <a:lstStyle/>
              <a:p>
                <a:endParaRPr lang="zh-CN" altLang="en-US"/>
              </a:p>
            </p:txBody>
          </p:sp>
          <p:grpSp>
            <p:nvGrpSpPr>
              <p:cNvPr id="73059" name="Group 114"/>
              <p:cNvGrpSpPr/>
              <p:nvPr/>
            </p:nvGrpSpPr>
            <p:grpSpPr bwMode="auto">
              <a:xfrm>
                <a:off x="109" y="1841"/>
                <a:ext cx="335" cy="50"/>
                <a:chOff x="109" y="1841"/>
                <a:chExt cx="335" cy="50"/>
              </a:xfrm>
            </p:grpSpPr>
            <p:sp>
              <p:nvSpPr>
                <p:cNvPr id="73060" name="Freeform 115"/>
                <p:cNvSpPr/>
                <p:nvPr/>
              </p:nvSpPr>
              <p:spPr bwMode="auto">
                <a:xfrm>
                  <a:off x="109" y="1841"/>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 name="T10" fmla="*/ 0 60000 65536"/>
                    <a:gd name="T11" fmla="*/ 0 60000 65536"/>
                    <a:gd name="T12" fmla="*/ 0 60000 65536"/>
                    <a:gd name="T13" fmla="*/ 0 60000 65536"/>
                    <a:gd name="T14" fmla="*/ 0 60000 65536"/>
                    <a:gd name="T15" fmla="*/ 0 w 335"/>
                    <a:gd name="T16" fmla="*/ 0 h 38"/>
                    <a:gd name="T17" fmla="*/ 335 w 335"/>
                    <a:gd name="T18" fmla="*/ 38 h 38"/>
                  </a:gdLst>
                  <a:ahLst/>
                  <a:cxnLst>
                    <a:cxn ang="T10">
                      <a:pos x="T0" y="T1"/>
                    </a:cxn>
                    <a:cxn ang="T11">
                      <a:pos x="T2" y="T3"/>
                    </a:cxn>
                    <a:cxn ang="T12">
                      <a:pos x="T4" y="T5"/>
                    </a:cxn>
                    <a:cxn ang="T13">
                      <a:pos x="T6" y="T7"/>
                    </a:cxn>
                    <a:cxn ang="T14">
                      <a:pos x="T8" y="T9"/>
                    </a:cxn>
                  </a:cxnLst>
                  <a:rect l="T15" t="T16" r="T17" b="T18"/>
                  <a:pathLst>
                    <a:path w="335" h="38">
                      <a:moveTo>
                        <a:pt x="0" y="38"/>
                      </a:moveTo>
                      <a:lnTo>
                        <a:pt x="40" y="0"/>
                      </a:lnTo>
                      <a:lnTo>
                        <a:pt x="296" y="0"/>
                      </a:lnTo>
                      <a:lnTo>
                        <a:pt x="335" y="38"/>
                      </a:lnTo>
                      <a:lnTo>
                        <a:pt x="0" y="38"/>
                      </a:lnTo>
                      <a:close/>
                    </a:path>
                  </a:pathLst>
                </a:custGeom>
                <a:solidFill>
                  <a:srgbClr val="000000"/>
                </a:solidFill>
                <a:ln w="9525">
                  <a:noFill/>
                  <a:round/>
                </a:ln>
              </p:spPr>
              <p:txBody>
                <a:bodyPr/>
                <a:lstStyle/>
                <a:p>
                  <a:endParaRPr lang="zh-CN" altLang="en-US"/>
                </a:p>
              </p:txBody>
            </p:sp>
            <p:sp>
              <p:nvSpPr>
                <p:cNvPr id="73061" name="Freeform 116"/>
                <p:cNvSpPr/>
                <p:nvPr/>
              </p:nvSpPr>
              <p:spPr bwMode="auto">
                <a:xfrm>
                  <a:off x="109" y="1841"/>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 name="T10" fmla="*/ 0 60000 65536"/>
                    <a:gd name="T11" fmla="*/ 0 60000 65536"/>
                    <a:gd name="T12" fmla="*/ 0 60000 65536"/>
                    <a:gd name="T13" fmla="*/ 0 60000 65536"/>
                    <a:gd name="T14" fmla="*/ 0 60000 65536"/>
                    <a:gd name="T15" fmla="*/ 0 w 335"/>
                    <a:gd name="T16" fmla="*/ 0 h 38"/>
                    <a:gd name="T17" fmla="*/ 335 w 335"/>
                    <a:gd name="T18" fmla="*/ 38 h 38"/>
                  </a:gdLst>
                  <a:ahLst/>
                  <a:cxnLst>
                    <a:cxn ang="T10">
                      <a:pos x="T0" y="T1"/>
                    </a:cxn>
                    <a:cxn ang="T11">
                      <a:pos x="T2" y="T3"/>
                    </a:cxn>
                    <a:cxn ang="T12">
                      <a:pos x="T4" y="T5"/>
                    </a:cxn>
                    <a:cxn ang="T13">
                      <a:pos x="T6" y="T7"/>
                    </a:cxn>
                    <a:cxn ang="T14">
                      <a:pos x="T8" y="T9"/>
                    </a:cxn>
                  </a:cxnLst>
                  <a:rect l="T15" t="T16" r="T17" b="T18"/>
                  <a:pathLst>
                    <a:path w="335" h="38">
                      <a:moveTo>
                        <a:pt x="0" y="38"/>
                      </a:moveTo>
                      <a:lnTo>
                        <a:pt x="40" y="0"/>
                      </a:lnTo>
                      <a:lnTo>
                        <a:pt x="296" y="0"/>
                      </a:lnTo>
                      <a:lnTo>
                        <a:pt x="335" y="38"/>
                      </a:lnTo>
                      <a:lnTo>
                        <a:pt x="0" y="38"/>
                      </a:lnTo>
                      <a:close/>
                    </a:path>
                  </a:pathLst>
                </a:custGeom>
                <a:solidFill>
                  <a:srgbClr val="000000"/>
                </a:solidFill>
                <a:ln w="9525">
                  <a:noFill/>
                  <a:round/>
                </a:ln>
              </p:spPr>
              <p:txBody>
                <a:bodyPr/>
                <a:lstStyle/>
                <a:p>
                  <a:endParaRPr lang="zh-CN" altLang="en-US"/>
                </a:p>
              </p:txBody>
            </p:sp>
            <p:sp>
              <p:nvSpPr>
                <p:cNvPr id="73062" name="Rectangle 117"/>
                <p:cNvSpPr>
                  <a:spLocks noChangeArrowheads="1"/>
                </p:cNvSpPr>
                <p:nvPr/>
              </p:nvSpPr>
              <p:spPr bwMode="auto">
                <a:xfrm>
                  <a:off x="112" y="1876"/>
                  <a:ext cx="330" cy="15"/>
                </a:xfrm>
                <a:prstGeom prst="rect">
                  <a:avLst/>
                </a:prstGeom>
                <a:solidFill>
                  <a:srgbClr val="000000"/>
                </a:solidFill>
                <a:ln w="9525">
                  <a:noFill/>
                  <a:miter lim="800000"/>
                </a:ln>
              </p:spPr>
              <p:txBody>
                <a:bodyPr/>
                <a:lstStyle/>
                <a:p>
                  <a:endParaRPr lang="zh-CN" altLang="en-US"/>
                </a:p>
              </p:txBody>
            </p:sp>
          </p:grpSp>
        </p:grpSp>
        <p:grpSp>
          <p:nvGrpSpPr>
            <p:cNvPr id="73038" name="Group 118"/>
            <p:cNvGrpSpPr/>
            <p:nvPr/>
          </p:nvGrpSpPr>
          <p:grpSpPr bwMode="auto">
            <a:xfrm>
              <a:off x="101" y="1539"/>
              <a:ext cx="335" cy="346"/>
              <a:chOff x="101" y="1539"/>
              <a:chExt cx="335" cy="346"/>
            </a:xfrm>
          </p:grpSpPr>
          <p:sp>
            <p:nvSpPr>
              <p:cNvPr id="73039" name="Freeform 119"/>
              <p:cNvSpPr/>
              <p:nvPr/>
            </p:nvSpPr>
            <p:spPr bwMode="auto">
              <a:xfrm>
                <a:off x="109" y="1718"/>
                <a:ext cx="316" cy="34"/>
              </a:xfrm>
              <a:custGeom>
                <a:avLst/>
                <a:gdLst>
                  <a:gd name="T0" fmla="*/ 0 w 316"/>
                  <a:gd name="T1" fmla="*/ 34 h 34"/>
                  <a:gd name="T2" fmla="*/ 38 w 316"/>
                  <a:gd name="T3" fmla="*/ 0 h 34"/>
                  <a:gd name="T4" fmla="*/ 279 w 316"/>
                  <a:gd name="T5" fmla="*/ 0 h 34"/>
                  <a:gd name="T6" fmla="*/ 316 w 316"/>
                  <a:gd name="T7" fmla="*/ 34 h 34"/>
                  <a:gd name="T8" fmla="*/ 0 w 316"/>
                  <a:gd name="T9" fmla="*/ 34 h 34"/>
                  <a:gd name="T10" fmla="*/ 0 60000 65536"/>
                  <a:gd name="T11" fmla="*/ 0 60000 65536"/>
                  <a:gd name="T12" fmla="*/ 0 60000 65536"/>
                  <a:gd name="T13" fmla="*/ 0 60000 65536"/>
                  <a:gd name="T14" fmla="*/ 0 60000 65536"/>
                  <a:gd name="T15" fmla="*/ 0 w 316"/>
                  <a:gd name="T16" fmla="*/ 0 h 34"/>
                  <a:gd name="T17" fmla="*/ 316 w 316"/>
                  <a:gd name="T18" fmla="*/ 34 h 34"/>
                </a:gdLst>
                <a:ahLst/>
                <a:cxnLst>
                  <a:cxn ang="T10">
                    <a:pos x="T0" y="T1"/>
                  </a:cxn>
                  <a:cxn ang="T11">
                    <a:pos x="T2" y="T3"/>
                  </a:cxn>
                  <a:cxn ang="T12">
                    <a:pos x="T4" y="T5"/>
                  </a:cxn>
                  <a:cxn ang="T13">
                    <a:pos x="T6" y="T7"/>
                  </a:cxn>
                  <a:cxn ang="T14">
                    <a:pos x="T8" y="T9"/>
                  </a:cxn>
                </a:cxnLst>
                <a:rect l="T15" t="T16" r="T17" b="T18"/>
                <a:pathLst>
                  <a:path w="316" h="34">
                    <a:moveTo>
                      <a:pt x="0" y="34"/>
                    </a:moveTo>
                    <a:lnTo>
                      <a:pt x="38" y="0"/>
                    </a:lnTo>
                    <a:lnTo>
                      <a:pt x="279" y="0"/>
                    </a:lnTo>
                    <a:lnTo>
                      <a:pt x="316" y="34"/>
                    </a:lnTo>
                    <a:lnTo>
                      <a:pt x="0" y="34"/>
                    </a:lnTo>
                    <a:close/>
                  </a:path>
                </a:pathLst>
              </a:custGeom>
              <a:solidFill>
                <a:srgbClr val="C9C9B6"/>
              </a:solidFill>
              <a:ln w="9525">
                <a:noFill/>
                <a:round/>
              </a:ln>
            </p:spPr>
            <p:txBody>
              <a:bodyPr/>
              <a:lstStyle/>
              <a:p>
                <a:endParaRPr lang="zh-CN" altLang="en-US"/>
              </a:p>
            </p:txBody>
          </p:sp>
          <p:sp>
            <p:nvSpPr>
              <p:cNvPr id="73040" name="Freeform 120"/>
              <p:cNvSpPr/>
              <p:nvPr/>
            </p:nvSpPr>
            <p:spPr bwMode="auto">
              <a:xfrm>
                <a:off x="109" y="1718"/>
                <a:ext cx="316" cy="34"/>
              </a:xfrm>
              <a:custGeom>
                <a:avLst/>
                <a:gdLst>
                  <a:gd name="T0" fmla="*/ 0 w 316"/>
                  <a:gd name="T1" fmla="*/ 34 h 34"/>
                  <a:gd name="T2" fmla="*/ 38 w 316"/>
                  <a:gd name="T3" fmla="*/ 0 h 34"/>
                  <a:gd name="T4" fmla="*/ 279 w 316"/>
                  <a:gd name="T5" fmla="*/ 0 h 34"/>
                  <a:gd name="T6" fmla="*/ 316 w 316"/>
                  <a:gd name="T7" fmla="*/ 34 h 34"/>
                  <a:gd name="T8" fmla="*/ 0 w 316"/>
                  <a:gd name="T9" fmla="*/ 34 h 34"/>
                  <a:gd name="T10" fmla="*/ 0 60000 65536"/>
                  <a:gd name="T11" fmla="*/ 0 60000 65536"/>
                  <a:gd name="T12" fmla="*/ 0 60000 65536"/>
                  <a:gd name="T13" fmla="*/ 0 60000 65536"/>
                  <a:gd name="T14" fmla="*/ 0 60000 65536"/>
                  <a:gd name="T15" fmla="*/ 0 w 316"/>
                  <a:gd name="T16" fmla="*/ 0 h 34"/>
                  <a:gd name="T17" fmla="*/ 316 w 316"/>
                  <a:gd name="T18" fmla="*/ 34 h 34"/>
                </a:gdLst>
                <a:ahLst/>
                <a:cxnLst>
                  <a:cxn ang="T10">
                    <a:pos x="T0" y="T1"/>
                  </a:cxn>
                  <a:cxn ang="T11">
                    <a:pos x="T2" y="T3"/>
                  </a:cxn>
                  <a:cxn ang="T12">
                    <a:pos x="T4" y="T5"/>
                  </a:cxn>
                  <a:cxn ang="T13">
                    <a:pos x="T6" y="T7"/>
                  </a:cxn>
                  <a:cxn ang="T14">
                    <a:pos x="T8" y="T9"/>
                  </a:cxn>
                </a:cxnLst>
                <a:rect l="T15" t="T16" r="T17" b="T18"/>
                <a:pathLst>
                  <a:path w="316" h="34">
                    <a:moveTo>
                      <a:pt x="0" y="34"/>
                    </a:moveTo>
                    <a:lnTo>
                      <a:pt x="38" y="0"/>
                    </a:lnTo>
                    <a:lnTo>
                      <a:pt x="279" y="0"/>
                    </a:lnTo>
                    <a:lnTo>
                      <a:pt x="316" y="34"/>
                    </a:lnTo>
                    <a:lnTo>
                      <a:pt x="0" y="34"/>
                    </a:lnTo>
                    <a:close/>
                  </a:path>
                </a:pathLst>
              </a:custGeom>
              <a:solidFill>
                <a:srgbClr val="C9C9B6"/>
              </a:solidFill>
              <a:ln w="9525">
                <a:noFill/>
                <a:round/>
              </a:ln>
            </p:spPr>
            <p:txBody>
              <a:bodyPr/>
              <a:lstStyle/>
              <a:p>
                <a:endParaRPr lang="zh-CN" altLang="en-US"/>
              </a:p>
            </p:txBody>
          </p:sp>
          <p:sp>
            <p:nvSpPr>
              <p:cNvPr id="73041" name="Freeform 121"/>
              <p:cNvSpPr/>
              <p:nvPr/>
            </p:nvSpPr>
            <p:spPr bwMode="auto">
              <a:xfrm>
                <a:off x="157" y="1539"/>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 name="T10" fmla="*/ 0 60000 65536"/>
                  <a:gd name="T11" fmla="*/ 0 60000 65536"/>
                  <a:gd name="T12" fmla="*/ 0 60000 65536"/>
                  <a:gd name="T13" fmla="*/ 0 60000 65536"/>
                  <a:gd name="T14" fmla="*/ 0 60000 65536"/>
                  <a:gd name="T15" fmla="*/ 0 w 223"/>
                  <a:gd name="T16" fmla="*/ 0 h 23"/>
                  <a:gd name="T17" fmla="*/ 223 w 223"/>
                  <a:gd name="T18" fmla="*/ 23 h 23"/>
                </a:gdLst>
                <a:ahLst/>
                <a:cxnLst>
                  <a:cxn ang="T10">
                    <a:pos x="T0" y="T1"/>
                  </a:cxn>
                  <a:cxn ang="T11">
                    <a:pos x="T2" y="T3"/>
                  </a:cxn>
                  <a:cxn ang="T12">
                    <a:pos x="T4" y="T5"/>
                  </a:cxn>
                  <a:cxn ang="T13">
                    <a:pos x="T6" y="T7"/>
                  </a:cxn>
                  <a:cxn ang="T14">
                    <a:pos x="T8" y="T9"/>
                  </a:cxn>
                </a:cxnLst>
                <a:rect l="T15" t="T16" r="T17" b="T18"/>
                <a:pathLst>
                  <a:path w="223" h="23">
                    <a:moveTo>
                      <a:pt x="0" y="23"/>
                    </a:moveTo>
                    <a:lnTo>
                      <a:pt x="27" y="0"/>
                    </a:lnTo>
                    <a:lnTo>
                      <a:pt x="196" y="0"/>
                    </a:lnTo>
                    <a:lnTo>
                      <a:pt x="223" y="23"/>
                    </a:lnTo>
                    <a:lnTo>
                      <a:pt x="0" y="23"/>
                    </a:lnTo>
                    <a:close/>
                  </a:path>
                </a:pathLst>
              </a:custGeom>
              <a:solidFill>
                <a:srgbClr val="C9C9B6"/>
              </a:solidFill>
              <a:ln w="9525">
                <a:noFill/>
                <a:round/>
              </a:ln>
            </p:spPr>
            <p:txBody>
              <a:bodyPr/>
              <a:lstStyle/>
              <a:p>
                <a:endParaRPr lang="zh-CN" altLang="en-US"/>
              </a:p>
            </p:txBody>
          </p:sp>
          <p:sp>
            <p:nvSpPr>
              <p:cNvPr id="73042" name="Freeform 122"/>
              <p:cNvSpPr/>
              <p:nvPr/>
            </p:nvSpPr>
            <p:spPr bwMode="auto">
              <a:xfrm>
                <a:off x="157" y="1539"/>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 name="T10" fmla="*/ 0 60000 65536"/>
                  <a:gd name="T11" fmla="*/ 0 60000 65536"/>
                  <a:gd name="T12" fmla="*/ 0 60000 65536"/>
                  <a:gd name="T13" fmla="*/ 0 60000 65536"/>
                  <a:gd name="T14" fmla="*/ 0 60000 65536"/>
                  <a:gd name="T15" fmla="*/ 0 w 223"/>
                  <a:gd name="T16" fmla="*/ 0 h 23"/>
                  <a:gd name="T17" fmla="*/ 223 w 223"/>
                  <a:gd name="T18" fmla="*/ 23 h 23"/>
                </a:gdLst>
                <a:ahLst/>
                <a:cxnLst>
                  <a:cxn ang="T10">
                    <a:pos x="T0" y="T1"/>
                  </a:cxn>
                  <a:cxn ang="T11">
                    <a:pos x="T2" y="T3"/>
                  </a:cxn>
                  <a:cxn ang="T12">
                    <a:pos x="T4" y="T5"/>
                  </a:cxn>
                  <a:cxn ang="T13">
                    <a:pos x="T6" y="T7"/>
                  </a:cxn>
                  <a:cxn ang="T14">
                    <a:pos x="T8" y="T9"/>
                  </a:cxn>
                </a:cxnLst>
                <a:rect l="T15" t="T16" r="T17" b="T18"/>
                <a:pathLst>
                  <a:path w="223" h="23">
                    <a:moveTo>
                      <a:pt x="0" y="23"/>
                    </a:moveTo>
                    <a:lnTo>
                      <a:pt x="27" y="0"/>
                    </a:lnTo>
                    <a:lnTo>
                      <a:pt x="196" y="0"/>
                    </a:lnTo>
                    <a:lnTo>
                      <a:pt x="223" y="23"/>
                    </a:lnTo>
                    <a:lnTo>
                      <a:pt x="0" y="23"/>
                    </a:lnTo>
                    <a:close/>
                  </a:path>
                </a:pathLst>
              </a:custGeom>
              <a:solidFill>
                <a:srgbClr val="C9C9B6"/>
              </a:solidFill>
              <a:ln w="9525">
                <a:noFill/>
                <a:round/>
              </a:ln>
            </p:spPr>
            <p:txBody>
              <a:bodyPr/>
              <a:lstStyle/>
              <a:p>
                <a:endParaRPr lang="zh-CN" altLang="en-US"/>
              </a:p>
            </p:txBody>
          </p:sp>
          <p:sp>
            <p:nvSpPr>
              <p:cNvPr id="73043" name="Rectangle 123"/>
              <p:cNvSpPr>
                <a:spLocks noChangeArrowheads="1"/>
              </p:cNvSpPr>
              <p:nvPr/>
            </p:nvSpPr>
            <p:spPr bwMode="auto">
              <a:xfrm>
                <a:off x="157" y="1562"/>
                <a:ext cx="223" cy="175"/>
              </a:xfrm>
              <a:prstGeom prst="rect">
                <a:avLst/>
              </a:prstGeom>
              <a:solidFill>
                <a:srgbClr val="B7B79D"/>
              </a:solidFill>
              <a:ln w="9525">
                <a:noFill/>
                <a:miter lim="800000"/>
              </a:ln>
            </p:spPr>
            <p:txBody>
              <a:bodyPr/>
              <a:lstStyle/>
              <a:p>
                <a:endParaRPr lang="zh-CN" altLang="en-US"/>
              </a:p>
            </p:txBody>
          </p:sp>
          <p:sp>
            <p:nvSpPr>
              <p:cNvPr id="73044" name="Rectangle 124"/>
              <p:cNvSpPr>
                <a:spLocks noChangeArrowheads="1"/>
              </p:cNvSpPr>
              <p:nvPr/>
            </p:nvSpPr>
            <p:spPr bwMode="auto">
              <a:xfrm>
                <a:off x="112" y="1750"/>
                <a:ext cx="313" cy="78"/>
              </a:xfrm>
              <a:prstGeom prst="rect">
                <a:avLst/>
              </a:prstGeom>
              <a:solidFill>
                <a:srgbClr val="B7B79D"/>
              </a:solidFill>
              <a:ln w="9525">
                <a:noFill/>
                <a:miter lim="800000"/>
              </a:ln>
            </p:spPr>
            <p:txBody>
              <a:bodyPr/>
              <a:lstStyle/>
              <a:p>
                <a:endParaRPr lang="zh-CN" altLang="en-US"/>
              </a:p>
            </p:txBody>
          </p:sp>
          <p:sp>
            <p:nvSpPr>
              <p:cNvPr id="73045" name="Rectangle 125"/>
              <p:cNvSpPr>
                <a:spLocks noChangeArrowheads="1"/>
              </p:cNvSpPr>
              <p:nvPr/>
            </p:nvSpPr>
            <p:spPr bwMode="auto">
              <a:xfrm>
                <a:off x="178" y="1583"/>
                <a:ext cx="181" cy="135"/>
              </a:xfrm>
              <a:prstGeom prst="rect">
                <a:avLst/>
              </a:prstGeom>
              <a:solidFill>
                <a:srgbClr val="FFFFFF"/>
              </a:solidFill>
              <a:ln w="9525">
                <a:noFill/>
                <a:miter lim="800000"/>
              </a:ln>
            </p:spPr>
            <p:txBody>
              <a:bodyPr/>
              <a:lstStyle/>
              <a:p>
                <a:endParaRPr lang="zh-CN" altLang="en-US"/>
              </a:p>
            </p:txBody>
          </p:sp>
          <p:sp>
            <p:nvSpPr>
              <p:cNvPr id="73046" name="Line 126"/>
              <p:cNvSpPr>
                <a:spLocks noChangeShapeType="1"/>
              </p:cNvSpPr>
              <p:nvPr/>
            </p:nvSpPr>
            <p:spPr bwMode="auto">
              <a:xfrm flipH="1">
                <a:off x="326" y="1779"/>
                <a:ext cx="75" cy="1"/>
              </a:xfrm>
              <a:prstGeom prst="line">
                <a:avLst/>
              </a:prstGeom>
              <a:noFill/>
              <a:ln w="9525">
                <a:solidFill>
                  <a:srgbClr val="000000"/>
                </a:solidFill>
                <a:round/>
              </a:ln>
            </p:spPr>
            <p:txBody>
              <a:bodyPr/>
              <a:lstStyle/>
              <a:p>
                <a:endParaRPr lang="zh-CN" altLang="en-US"/>
              </a:p>
            </p:txBody>
          </p:sp>
          <p:grpSp>
            <p:nvGrpSpPr>
              <p:cNvPr id="73047" name="Group 127"/>
              <p:cNvGrpSpPr/>
              <p:nvPr/>
            </p:nvGrpSpPr>
            <p:grpSpPr bwMode="auto">
              <a:xfrm>
                <a:off x="101" y="1834"/>
                <a:ext cx="335" cy="51"/>
                <a:chOff x="101" y="1834"/>
                <a:chExt cx="335" cy="51"/>
              </a:xfrm>
            </p:grpSpPr>
            <p:sp>
              <p:nvSpPr>
                <p:cNvPr id="73048" name="Freeform 128"/>
                <p:cNvSpPr/>
                <p:nvPr/>
              </p:nvSpPr>
              <p:spPr bwMode="auto">
                <a:xfrm>
                  <a:off x="101" y="1834"/>
                  <a:ext cx="335" cy="38"/>
                </a:xfrm>
                <a:custGeom>
                  <a:avLst/>
                  <a:gdLst>
                    <a:gd name="T0" fmla="*/ 0 w 335"/>
                    <a:gd name="T1" fmla="*/ 38 h 38"/>
                    <a:gd name="T2" fmla="*/ 39 w 335"/>
                    <a:gd name="T3" fmla="*/ 0 h 38"/>
                    <a:gd name="T4" fmla="*/ 295 w 335"/>
                    <a:gd name="T5" fmla="*/ 0 h 38"/>
                    <a:gd name="T6" fmla="*/ 335 w 335"/>
                    <a:gd name="T7" fmla="*/ 38 h 38"/>
                    <a:gd name="T8" fmla="*/ 0 w 335"/>
                    <a:gd name="T9" fmla="*/ 38 h 38"/>
                    <a:gd name="T10" fmla="*/ 0 60000 65536"/>
                    <a:gd name="T11" fmla="*/ 0 60000 65536"/>
                    <a:gd name="T12" fmla="*/ 0 60000 65536"/>
                    <a:gd name="T13" fmla="*/ 0 60000 65536"/>
                    <a:gd name="T14" fmla="*/ 0 60000 65536"/>
                    <a:gd name="T15" fmla="*/ 0 w 335"/>
                    <a:gd name="T16" fmla="*/ 0 h 38"/>
                    <a:gd name="T17" fmla="*/ 335 w 335"/>
                    <a:gd name="T18" fmla="*/ 38 h 38"/>
                  </a:gdLst>
                  <a:ahLst/>
                  <a:cxnLst>
                    <a:cxn ang="T10">
                      <a:pos x="T0" y="T1"/>
                    </a:cxn>
                    <a:cxn ang="T11">
                      <a:pos x="T2" y="T3"/>
                    </a:cxn>
                    <a:cxn ang="T12">
                      <a:pos x="T4" y="T5"/>
                    </a:cxn>
                    <a:cxn ang="T13">
                      <a:pos x="T6" y="T7"/>
                    </a:cxn>
                    <a:cxn ang="T14">
                      <a:pos x="T8" y="T9"/>
                    </a:cxn>
                  </a:cxnLst>
                  <a:rect l="T15" t="T16" r="T17" b="T18"/>
                  <a:pathLst>
                    <a:path w="335" h="38">
                      <a:moveTo>
                        <a:pt x="0" y="38"/>
                      </a:moveTo>
                      <a:lnTo>
                        <a:pt x="39" y="0"/>
                      </a:lnTo>
                      <a:lnTo>
                        <a:pt x="295" y="0"/>
                      </a:lnTo>
                      <a:lnTo>
                        <a:pt x="335" y="38"/>
                      </a:lnTo>
                      <a:lnTo>
                        <a:pt x="0" y="38"/>
                      </a:lnTo>
                      <a:close/>
                    </a:path>
                  </a:pathLst>
                </a:custGeom>
                <a:solidFill>
                  <a:srgbClr val="C9C9B6"/>
                </a:solidFill>
                <a:ln w="9525">
                  <a:noFill/>
                  <a:round/>
                </a:ln>
              </p:spPr>
              <p:txBody>
                <a:bodyPr/>
                <a:lstStyle/>
                <a:p>
                  <a:endParaRPr lang="zh-CN" altLang="en-US"/>
                </a:p>
              </p:txBody>
            </p:sp>
            <p:sp>
              <p:nvSpPr>
                <p:cNvPr id="73049" name="Freeform 129"/>
                <p:cNvSpPr/>
                <p:nvPr/>
              </p:nvSpPr>
              <p:spPr bwMode="auto">
                <a:xfrm>
                  <a:off x="101" y="1834"/>
                  <a:ext cx="335" cy="38"/>
                </a:xfrm>
                <a:custGeom>
                  <a:avLst/>
                  <a:gdLst>
                    <a:gd name="T0" fmla="*/ 0 w 335"/>
                    <a:gd name="T1" fmla="*/ 38 h 38"/>
                    <a:gd name="T2" fmla="*/ 39 w 335"/>
                    <a:gd name="T3" fmla="*/ 0 h 38"/>
                    <a:gd name="T4" fmla="*/ 295 w 335"/>
                    <a:gd name="T5" fmla="*/ 0 h 38"/>
                    <a:gd name="T6" fmla="*/ 335 w 335"/>
                    <a:gd name="T7" fmla="*/ 38 h 38"/>
                    <a:gd name="T8" fmla="*/ 0 w 335"/>
                    <a:gd name="T9" fmla="*/ 38 h 38"/>
                    <a:gd name="T10" fmla="*/ 0 60000 65536"/>
                    <a:gd name="T11" fmla="*/ 0 60000 65536"/>
                    <a:gd name="T12" fmla="*/ 0 60000 65536"/>
                    <a:gd name="T13" fmla="*/ 0 60000 65536"/>
                    <a:gd name="T14" fmla="*/ 0 60000 65536"/>
                    <a:gd name="T15" fmla="*/ 0 w 335"/>
                    <a:gd name="T16" fmla="*/ 0 h 38"/>
                    <a:gd name="T17" fmla="*/ 335 w 335"/>
                    <a:gd name="T18" fmla="*/ 38 h 38"/>
                  </a:gdLst>
                  <a:ahLst/>
                  <a:cxnLst>
                    <a:cxn ang="T10">
                      <a:pos x="T0" y="T1"/>
                    </a:cxn>
                    <a:cxn ang="T11">
                      <a:pos x="T2" y="T3"/>
                    </a:cxn>
                    <a:cxn ang="T12">
                      <a:pos x="T4" y="T5"/>
                    </a:cxn>
                    <a:cxn ang="T13">
                      <a:pos x="T6" y="T7"/>
                    </a:cxn>
                    <a:cxn ang="T14">
                      <a:pos x="T8" y="T9"/>
                    </a:cxn>
                  </a:cxnLst>
                  <a:rect l="T15" t="T16" r="T17" b="T18"/>
                  <a:pathLst>
                    <a:path w="335" h="38">
                      <a:moveTo>
                        <a:pt x="0" y="38"/>
                      </a:moveTo>
                      <a:lnTo>
                        <a:pt x="39" y="0"/>
                      </a:lnTo>
                      <a:lnTo>
                        <a:pt x="295" y="0"/>
                      </a:lnTo>
                      <a:lnTo>
                        <a:pt x="335" y="38"/>
                      </a:lnTo>
                      <a:lnTo>
                        <a:pt x="0" y="38"/>
                      </a:lnTo>
                      <a:close/>
                    </a:path>
                  </a:pathLst>
                </a:custGeom>
                <a:solidFill>
                  <a:srgbClr val="C9C9B6"/>
                </a:solidFill>
                <a:ln w="9525">
                  <a:noFill/>
                  <a:round/>
                </a:ln>
              </p:spPr>
              <p:txBody>
                <a:bodyPr/>
                <a:lstStyle/>
                <a:p>
                  <a:endParaRPr lang="zh-CN" altLang="en-US"/>
                </a:p>
              </p:txBody>
            </p:sp>
            <p:sp>
              <p:nvSpPr>
                <p:cNvPr id="73050" name="Rectangle 130"/>
                <p:cNvSpPr>
                  <a:spLocks noChangeArrowheads="1"/>
                </p:cNvSpPr>
                <p:nvPr/>
              </p:nvSpPr>
              <p:spPr bwMode="auto">
                <a:xfrm>
                  <a:off x="103" y="1870"/>
                  <a:ext cx="331" cy="15"/>
                </a:xfrm>
                <a:prstGeom prst="rect">
                  <a:avLst/>
                </a:prstGeom>
                <a:solidFill>
                  <a:srgbClr val="BAB79D"/>
                </a:solidFill>
                <a:ln w="9525">
                  <a:noFill/>
                  <a:miter lim="800000"/>
                </a:ln>
              </p:spPr>
              <p:txBody>
                <a:bodyPr/>
                <a:lstStyle/>
                <a:p>
                  <a:endParaRPr lang="zh-CN" altLang="en-US"/>
                </a:p>
              </p:txBody>
            </p:sp>
          </p:grpSp>
        </p:grpSp>
      </p:grpSp>
      <p:grpSp>
        <p:nvGrpSpPr>
          <p:cNvPr id="72729" name="Group 131"/>
          <p:cNvGrpSpPr/>
          <p:nvPr/>
        </p:nvGrpSpPr>
        <p:grpSpPr bwMode="auto">
          <a:xfrm>
            <a:off x="8158163" y="3657600"/>
            <a:ext cx="506412" cy="514350"/>
            <a:chOff x="5237" y="2322"/>
            <a:chExt cx="343" cy="352"/>
          </a:xfrm>
        </p:grpSpPr>
        <p:grpSp>
          <p:nvGrpSpPr>
            <p:cNvPr id="73011" name="Group 132"/>
            <p:cNvGrpSpPr/>
            <p:nvPr/>
          </p:nvGrpSpPr>
          <p:grpSpPr bwMode="auto">
            <a:xfrm>
              <a:off x="5245" y="2328"/>
              <a:ext cx="335" cy="346"/>
              <a:chOff x="5245" y="2328"/>
              <a:chExt cx="335" cy="346"/>
            </a:xfrm>
          </p:grpSpPr>
          <p:sp>
            <p:nvSpPr>
              <p:cNvPr id="73025" name="Freeform 133"/>
              <p:cNvSpPr/>
              <p:nvPr/>
            </p:nvSpPr>
            <p:spPr bwMode="auto">
              <a:xfrm>
                <a:off x="5254" y="2508"/>
                <a:ext cx="316" cy="33"/>
              </a:xfrm>
              <a:custGeom>
                <a:avLst/>
                <a:gdLst>
                  <a:gd name="T0" fmla="*/ 0 w 316"/>
                  <a:gd name="T1" fmla="*/ 33 h 33"/>
                  <a:gd name="T2" fmla="*/ 37 w 316"/>
                  <a:gd name="T3" fmla="*/ 0 h 33"/>
                  <a:gd name="T4" fmla="*/ 278 w 316"/>
                  <a:gd name="T5" fmla="*/ 0 h 33"/>
                  <a:gd name="T6" fmla="*/ 316 w 316"/>
                  <a:gd name="T7" fmla="*/ 33 h 33"/>
                  <a:gd name="T8" fmla="*/ 0 w 316"/>
                  <a:gd name="T9" fmla="*/ 33 h 33"/>
                  <a:gd name="T10" fmla="*/ 0 60000 65536"/>
                  <a:gd name="T11" fmla="*/ 0 60000 65536"/>
                  <a:gd name="T12" fmla="*/ 0 60000 65536"/>
                  <a:gd name="T13" fmla="*/ 0 60000 65536"/>
                  <a:gd name="T14" fmla="*/ 0 60000 65536"/>
                  <a:gd name="T15" fmla="*/ 0 w 316"/>
                  <a:gd name="T16" fmla="*/ 0 h 33"/>
                  <a:gd name="T17" fmla="*/ 316 w 316"/>
                  <a:gd name="T18" fmla="*/ 33 h 33"/>
                </a:gdLst>
                <a:ahLst/>
                <a:cxnLst>
                  <a:cxn ang="T10">
                    <a:pos x="T0" y="T1"/>
                  </a:cxn>
                  <a:cxn ang="T11">
                    <a:pos x="T2" y="T3"/>
                  </a:cxn>
                  <a:cxn ang="T12">
                    <a:pos x="T4" y="T5"/>
                  </a:cxn>
                  <a:cxn ang="T13">
                    <a:pos x="T6" y="T7"/>
                  </a:cxn>
                  <a:cxn ang="T14">
                    <a:pos x="T8" y="T9"/>
                  </a:cxn>
                </a:cxnLst>
                <a:rect l="T15" t="T16" r="T17" b="T18"/>
                <a:pathLst>
                  <a:path w="316" h="33">
                    <a:moveTo>
                      <a:pt x="0" y="33"/>
                    </a:moveTo>
                    <a:lnTo>
                      <a:pt x="37" y="0"/>
                    </a:lnTo>
                    <a:lnTo>
                      <a:pt x="278" y="0"/>
                    </a:lnTo>
                    <a:lnTo>
                      <a:pt x="316" y="33"/>
                    </a:lnTo>
                    <a:lnTo>
                      <a:pt x="0" y="33"/>
                    </a:lnTo>
                    <a:close/>
                  </a:path>
                </a:pathLst>
              </a:custGeom>
              <a:solidFill>
                <a:srgbClr val="000000"/>
              </a:solidFill>
              <a:ln w="9525">
                <a:noFill/>
                <a:round/>
              </a:ln>
            </p:spPr>
            <p:txBody>
              <a:bodyPr/>
              <a:lstStyle/>
              <a:p>
                <a:endParaRPr lang="zh-CN" altLang="en-US"/>
              </a:p>
            </p:txBody>
          </p:sp>
          <p:sp>
            <p:nvSpPr>
              <p:cNvPr id="73026" name="Freeform 134"/>
              <p:cNvSpPr/>
              <p:nvPr/>
            </p:nvSpPr>
            <p:spPr bwMode="auto">
              <a:xfrm>
                <a:off x="5254" y="2508"/>
                <a:ext cx="316" cy="33"/>
              </a:xfrm>
              <a:custGeom>
                <a:avLst/>
                <a:gdLst>
                  <a:gd name="T0" fmla="*/ 0 w 316"/>
                  <a:gd name="T1" fmla="*/ 33 h 33"/>
                  <a:gd name="T2" fmla="*/ 37 w 316"/>
                  <a:gd name="T3" fmla="*/ 0 h 33"/>
                  <a:gd name="T4" fmla="*/ 278 w 316"/>
                  <a:gd name="T5" fmla="*/ 0 h 33"/>
                  <a:gd name="T6" fmla="*/ 316 w 316"/>
                  <a:gd name="T7" fmla="*/ 33 h 33"/>
                  <a:gd name="T8" fmla="*/ 0 w 316"/>
                  <a:gd name="T9" fmla="*/ 33 h 33"/>
                  <a:gd name="T10" fmla="*/ 0 60000 65536"/>
                  <a:gd name="T11" fmla="*/ 0 60000 65536"/>
                  <a:gd name="T12" fmla="*/ 0 60000 65536"/>
                  <a:gd name="T13" fmla="*/ 0 60000 65536"/>
                  <a:gd name="T14" fmla="*/ 0 60000 65536"/>
                  <a:gd name="T15" fmla="*/ 0 w 316"/>
                  <a:gd name="T16" fmla="*/ 0 h 33"/>
                  <a:gd name="T17" fmla="*/ 316 w 316"/>
                  <a:gd name="T18" fmla="*/ 33 h 33"/>
                </a:gdLst>
                <a:ahLst/>
                <a:cxnLst>
                  <a:cxn ang="T10">
                    <a:pos x="T0" y="T1"/>
                  </a:cxn>
                  <a:cxn ang="T11">
                    <a:pos x="T2" y="T3"/>
                  </a:cxn>
                  <a:cxn ang="T12">
                    <a:pos x="T4" y="T5"/>
                  </a:cxn>
                  <a:cxn ang="T13">
                    <a:pos x="T6" y="T7"/>
                  </a:cxn>
                  <a:cxn ang="T14">
                    <a:pos x="T8" y="T9"/>
                  </a:cxn>
                </a:cxnLst>
                <a:rect l="T15" t="T16" r="T17" b="T18"/>
                <a:pathLst>
                  <a:path w="316" h="33">
                    <a:moveTo>
                      <a:pt x="0" y="33"/>
                    </a:moveTo>
                    <a:lnTo>
                      <a:pt x="37" y="0"/>
                    </a:lnTo>
                    <a:lnTo>
                      <a:pt x="278" y="0"/>
                    </a:lnTo>
                    <a:lnTo>
                      <a:pt x="316" y="33"/>
                    </a:lnTo>
                    <a:lnTo>
                      <a:pt x="0" y="33"/>
                    </a:lnTo>
                    <a:close/>
                  </a:path>
                </a:pathLst>
              </a:custGeom>
              <a:solidFill>
                <a:srgbClr val="000000"/>
              </a:solidFill>
              <a:ln w="9525">
                <a:noFill/>
                <a:round/>
              </a:ln>
            </p:spPr>
            <p:txBody>
              <a:bodyPr/>
              <a:lstStyle/>
              <a:p>
                <a:endParaRPr lang="zh-CN" altLang="en-US"/>
              </a:p>
            </p:txBody>
          </p:sp>
          <p:sp>
            <p:nvSpPr>
              <p:cNvPr id="73027" name="Freeform 135"/>
              <p:cNvSpPr/>
              <p:nvPr/>
            </p:nvSpPr>
            <p:spPr bwMode="auto">
              <a:xfrm>
                <a:off x="5301" y="2328"/>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 name="T10" fmla="*/ 0 60000 65536"/>
                  <a:gd name="T11" fmla="*/ 0 60000 65536"/>
                  <a:gd name="T12" fmla="*/ 0 60000 65536"/>
                  <a:gd name="T13" fmla="*/ 0 60000 65536"/>
                  <a:gd name="T14" fmla="*/ 0 60000 65536"/>
                  <a:gd name="T15" fmla="*/ 0 w 223"/>
                  <a:gd name="T16" fmla="*/ 0 h 23"/>
                  <a:gd name="T17" fmla="*/ 223 w 223"/>
                  <a:gd name="T18" fmla="*/ 23 h 23"/>
                </a:gdLst>
                <a:ahLst/>
                <a:cxnLst>
                  <a:cxn ang="T10">
                    <a:pos x="T0" y="T1"/>
                  </a:cxn>
                  <a:cxn ang="T11">
                    <a:pos x="T2" y="T3"/>
                  </a:cxn>
                  <a:cxn ang="T12">
                    <a:pos x="T4" y="T5"/>
                  </a:cxn>
                  <a:cxn ang="T13">
                    <a:pos x="T6" y="T7"/>
                  </a:cxn>
                  <a:cxn ang="T14">
                    <a:pos x="T8" y="T9"/>
                  </a:cxn>
                </a:cxnLst>
                <a:rect l="T15" t="T16" r="T17" b="T18"/>
                <a:pathLst>
                  <a:path w="223" h="23">
                    <a:moveTo>
                      <a:pt x="0" y="23"/>
                    </a:moveTo>
                    <a:lnTo>
                      <a:pt x="27" y="0"/>
                    </a:lnTo>
                    <a:lnTo>
                      <a:pt x="196" y="0"/>
                    </a:lnTo>
                    <a:lnTo>
                      <a:pt x="223" y="23"/>
                    </a:lnTo>
                    <a:lnTo>
                      <a:pt x="0" y="23"/>
                    </a:lnTo>
                    <a:close/>
                  </a:path>
                </a:pathLst>
              </a:custGeom>
              <a:solidFill>
                <a:srgbClr val="000000"/>
              </a:solidFill>
              <a:ln w="9525">
                <a:noFill/>
                <a:round/>
              </a:ln>
            </p:spPr>
            <p:txBody>
              <a:bodyPr/>
              <a:lstStyle/>
              <a:p>
                <a:endParaRPr lang="zh-CN" altLang="en-US"/>
              </a:p>
            </p:txBody>
          </p:sp>
          <p:sp>
            <p:nvSpPr>
              <p:cNvPr id="73028" name="Freeform 136"/>
              <p:cNvSpPr/>
              <p:nvPr/>
            </p:nvSpPr>
            <p:spPr bwMode="auto">
              <a:xfrm>
                <a:off x="5301" y="2328"/>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 name="T10" fmla="*/ 0 60000 65536"/>
                  <a:gd name="T11" fmla="*/ 0 60000 65536"/>
                  <a:gd name="T12" fmla="*/ 0 60000 65536"/>
                  <a:gd name="T13" fmla="*/ 0 60000 65536"/>
                  <a:gd name="T14" fmla="*/ 0 60000 65536"/>
                  <a:gd name="T15" fmla="*/ 0 w 223"/>
                  <a:gd name="T16" fmla="*/ 0 h 23"/>
                  <a:gd name="T17" fmla="*/ 223 w 223"/>
                  <a:gd name="T18" fmla="*/ 23 h 23"/>
                </a:gdLst>
                <a:ahLst/>
                <a:cxnLst>
                  <a:cxn ang="T10">
                    <a:pos x="T0" y="T1"/>
                  </a:cxn>
                  <a:cxn ang="T11">
                    <a:pos x="T2" y="T3"/>
                  </a:cxn>
                  <a:cxn ang="T12">
                    <a:pos x="T4" y="T5"/>
                  </a:cxn>
                  <a:cxn ang="T13">
                    <a:pos x="T6" y="T7"/>
                  </a:cxn>
                  <a:cxn ang="T14">
                    <a:pos x="T8" y="T9"/>
                  </a:cxn>
                </a:cxnLst>
                <a:rect l="T15" t="T16" r="T17" b="T18"/>
                <a:pathLst>
                  <a:path w="223" h="23">
                    <a:moveTo>
                      <a:pt x="0" y="23"/>
                    </a:moveTo>
                    <a:lnTo>
                      <a:pt x="27" y="0"/>
                    </a:lnTo>
                    <a:lnTo>
                      <a:pt x="196" y="0"/>
                    </a:lnTo>
                    <a:lnTo>
                      <a:pt x="223" y="23"/>
                    </a:lnTo>
                    <a:lnTo>
                      <a:pt x="0" y="23"/>
                    </a:lnTo>
                    <a:close/>
                  </a:path>
                </a:pathLst>
              </a:custGeom>
              <a:solidFill>
                <a:srgbClr val="000000"/>
              </a:solidFill>
              <a:ln w="9525">
                <a:noFill/>
                <a:round/>
              </a:ln>
            </p:spPr>
            <p:txBody>
              <a:bodyPr/>
              <a:lstStyle/>
              <a:p>
                <a:endParaRPr lang="zh-CN" altLang="en-US"/>
              </a:p>
            </p:txBody>
          </p:sp>
          <p:sp>
            <p:nvSpPr>
              <p:cNvPr id="73029" name="Rectangle 137"/>
              <p:cNvSpPr>
                <a:spLocks noChangeArrowheads="1"/>
              </p:cNvSpPr>
              <p:nvPr/>
            </p:nvSpPr>
            <p:spPr bwMode="auto">
              <a:xfrm>
                <a:off x="5301" y="2351"/>
                <a:ext cx="223" cy="176"/>
              </a:xfrm>
              <a:prstGeom prst="rect">
                <a:avLst/>
              </a:prstGeom>
              <a:solidFill>
                <a:srgbClr val="000000"/>
              </a:solidFill>
              <a:ln w="9525">
                <a:noFill/>
                <a:miter lim="800000"/>
              </a:ln>
            </p:spPr>
            <p:txBody>
              <a:bodyPr/>
              <a:lstStyle/>
              <a:p>
                <a:endParaRPr lang="zh-CN" altLang="en-US"/>
              </a:p>
            </p:txBody>
          </p:sp>
          <p:sp>
            <p:nvSpPr>
              <p:cNvPr id="73030" name="Rectangle 138"/>
              <p:cNvSpPr>
                <a:spLocks noChangeArrowheads="1"/>
              </p:cNvSpPr>
              <p:nvPr/>
            </p:nvSpPr>
            <p:spPr bwMode="auto">
              <a:xfrm>
                <a:off x="5256" y="2539"/>
                <a:ext cx="314" cy="78"/>
              </a:xfrm>
              <a:prstGeom prst="rect">
                <a:avLst/>
              </a:prstGeom>
              <a:solidFill>
                <a:srgbClr val="000000"/>
              </a:solidFill>
              <a:ln w="9525">
                <a:noFill/>
                <a:miter lim="800000"/>
              </a:ln>
            </p:spPr>
            <p:txBody>
              <a:bodyPr/>
              <a:lstStyle/>
              <a:p>
                <a:endParaRPr lang="zh-CN" altLang="en-US"/>
              </a:p>
            </p:txBody>
          </p:sp>
          <p:sp>
            <p:nvSpPr>
              <p:cNvPr id="73031" name="Rectangle 139"/>
              <p:cNvSpPr>
                <a:spLocks noChangeArrowheads="1"/>
              </p:cNvSpPr>
              <p:nvPr/>
            </p:nvSpPr>
            <p:spPr bwMode="auto">
              <a:xfrm>
                <a:off x="5322" y="2373"/>
                <a:ext cx="181" cy="135"/>
              </a:xfrm>
              <a:prstGeom prst="rect">
                <a:avLst/>
              </a:prstGeom>
              <a:solidFill>
                <a:srgbClr val="000000"/>
              </a:solidFill>
              <a:ln w="9525">
                <a:noFill/>
                <a:miter lim="800000"/>
              </a:ln>
            </p:spPr>
            <p:txBody>
              <a:bodyPr/>
              <a:lstStyle/>
              <a:p>
                <a:endParaRPr lang="zh-CN" altLang="en-US"/>
              </a:p>
            </p:txBody>
          </p:sp>
          <p:sp>
            <p:nvSpPr>
              <p:cNvPr id="73032" name="Line 140"/>
              <p:cNvSpPr>
                <a:spLocks noChangeShapeType="1"/>
              </p:cNvSpPr>
              <p:nvPr/>
            </p:nvSpPr>
            <p:spPr bwMode="auto">
              <a:xfrm flipH="1">
                <a:off x="5470" y="2569"/>
                <a:ext cx="75" cy="1"/>
              </a:xfrm>
              <a:prstGeom prst="line">
                <a:avLst/>
              </a:prstGeom>
              <a:noFill/>
              <a:ln w="9525">
                <a:solidFill>
                  <a:srgbClr val="000000"/>
                </a:solidFill>
                <a:round/>
              </a:ln>
            </p:spPr>
            <p:txBody>
              <a:bodyPr/>
              <a:lstStyle/>
              <a:p>
                <a:endParaRPr lang="zh-CN" altLang="en-US"/>
              </a:p>
            </p:txBody>
          </p:sp>
          <p:grpSp>
            <p:nvGrpSpPr>
              <p:cNvPr id="73033" name="Group 141"/>
              <p:cNvGrpSpPr/>
              <p:nvPr/>
            </p:nvGrpSpPr>
            <p:grpSpPr bwMode="auto">
              <a:xfrm>
                <a:off x="5245" y="2624"/>
                <a:ext cx="335" cy="50"/>
                <a:chOff x="5245" y="2624"/>
                <a:chExt cx="335" cy="50"/>
              </a:xfrm>
            </p:grpSpPr>
            <p:sp>
              <p:nvSpPr>
                <p:cNvPr id="73034" name="Freeform 142"/>
                <p:cNvSpPr/>
                <p:nvPr/>
              </p:nvSpPr>
              <p:spPr bwMode="auto">
                <a:xfrm>
                  <a:off x="5245" y="2624"/>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 name="T10" fmla="*/ 0 60000 65536"/>
                    <a:gd name="T11" fmla="*/ 0 60000 65536"/>
                    <a:gd name="T12" fmla="*/ 0 60000 65536"/>
                    <a:gd name="T13" fmla="*/ 0 60000 65536"/>
                    <a:gd name="T14" fmla="*/ 0 60000 65536"/>
                    <a:gd name="T15" fmla="*/ 0 w 335"/>
                    <a:gd name="T16" fmla="*/ 0 h 38"/>
                    <a:gd name="T17" fmla="*/ 335 w 335"/>
                    <a:gd name="T18" fmla="*/ 38 h 38"/>
                  </a:gdLst>
                  <a:ahLst/>
                  <a:cxnLst>
                    <a:cxn ang="T10">
                      <a:pos x="T0" y="T1"/>
                    </a:cxn>
                    <a:cxn ang="T11">
                      <a:pos x="T2" y="T3"/>
                    </a:cxn>
                    <a:cxn ang="T12">
                      <a:pos x="T4" y="T5"/>
                    </a:cxn>
                    <a:cxn ang="T13">
                      <a:pos x="T6" y="T7"/>
                    </a:cxn>
                    <a:cxn ang="T14">
                      <a:pos x="T8" y="T9"/>
                    </a:cxn>
                  </a:cxnLst>
                  <a:rect l="T15" t="T16" r="T17" b="T18"/>
                  <a:pathLst>
                    <a:path w="335" h="38">
                      <a:moveTo>
                        <a:pt x="0" y="38"/>
                      </a:moveTo>
                      <a:lnTo>
                        <a:pt x="40" y="0"/>
                      </a:lnTo>
                      <a:lnTo>
                        <a:pt x="296" y="0"/>
                      </a:lnTo>
                      <a:lnTo>
                        <a:pt x="335" y="38"/>
                      </a:lnTo>
                      <a:lnTo>
                        <a:pt x="0" y="38"/>
                      </a:lnTo>
                      <a:close/>
                    </a:path>
                  </a:pathLst>
                </a:custGeom>
                <a:solidFill>
                  <a:srgbClr val="000000"/>
                </a:solidFill>
                <a:ln w="9525">
                  <a:noFill/>
                  <a:round/>
                </a:ln>
              </p:spPr>
              <p:txBody>
                <a:bodyPr/>
                <a:lstStyle/>
                <a:p>
                  <a:endParaRPr lang="zh-CN" altLang="en-US"/>
                </a:p>
              </p:txBody>
            </p:sp>
            <p:sp>
              <p:nvSpPr>
                <p:cNvPr id="73035" name="Freeform 143"/>
                <p:cNvSpPr/>
                <p:nvPr/>
              </p:nvSpPr>
              <p:spPr bwMode="auto">
                <a:xfrm>
                  <a:off x="5245" y="2624"/>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 name="T10" fmla="*/ 0 60000 65536"/>
                    <a:gd name="T11" fmla="*/ 0 60000 65536"/>
                    <a:gd name="T12" fmla="*/ 0 60000 65536"/>
                    <a:gd name="T13" fmla="*/ 0 60000 65536"/>
                    <a:gd name="T14" fmla="*/ 0 60000 65536"/>
                    <a:gd name="T15" fmla="*/ 0 w 335"/>
                    <a:gd name="T16" fmla="*/ 0 h 38"/>
                    <a:gd name="T17" fmla="*/ 335 w 335"/>
                    <a:gd name="T18" fmla="*/ 38 h 38"/>
                  </a:gdLst>
                  <a:ahLst/>
                  <a:cxnLst>
                    <a:cxn ang="T10">
                      <a:pos x="T0" y="T1"/>
                    </a:cxn>
                    <a:cxn ang="T11">
                      <a:pos x="T2" y="T3"/>
                    </a:cxn>
                    <a:cxn ang="T12">
                      <a:pos x="T4" y="T5"/>
                    </a:cxn>
                    <a:cxn ang="T13">
                      <a:pos x="T6" y="T7"/>
                    </a:cxn>
                    <a:cxn ang="T14">
                      <a:pos x="T8" y="T9"/>
                    </a:cxn>
                  </a:cxnLst>
                  <a:rect l="T15" t="T16" r="T17" b="T18"/>
                  <a:pathLst>
                    <a:path w="335" h="38">
                      <a:moveTo>
                        <a:pt x="0" y="38"/>
                      </a:moveTo>
                      <a:lnTo>
                        <a:pt x="40" y="0"/>
                      </a:lnTo>
                      <a:lnTo>
                        <a:pt x="296" y="0"/>
                      </a:lnTo>
                      <a:lnTo>
                        <a:pt x="335" y="38"/>
                      </a:lnTo>
                      <a:lnTo>
                        <a:pt x="0" y="38"/>
                      </a:lnTo>
                      <a:close/>
                    </a:path>
                  </a:pathLst>
                </a:custGeom>
                <a:solidFill>
                  <a:srgbClr val="000000"/>
                </a:solidFill>
                <a:ln w="9525">
                  <a:noFill/>
                  <a:round/>
                </a:ln>
              </p:spPr>
              <p:txBody>
                <a:bodyPr/>
                <a:lstStyle/>
                <a:p>
                  <a:endParaRPr lang="zh-CN" altLang="en-US"/>
                </a:p>
              </p:txBody>
            </p:sp>
            <p:sp>
              <p:nvSpPr>
                <p:cNvPr id="73036" name="Rectangle 144"/>
                <p:cNvSpPr>
                  <a:spLocks noChangeArrowheads="1"/>
                </p:cNvSpPr>
                <p:nvPr/>
              </p:nvSpPr>
              <p:spPr bwMode="auto">
                <a:xfrm>
                  <a:off x="5247" y="2660"/>
                  <a:ext cx="331" cy="14"/>
                </a:xfrm>
                <a:prstGeom prst="rect">
                  <a:avLst/>
                </a:prstGeom>
                <a:solidFill>
                  <a:srgbClr val="000000"/>
                </a:solidFill>
                <a:ln w="9525">
                  <a:noFill/>
                  <a:miter lim="800000"/>
                </a:ln>
              </p:spPr>
              <p:txBody>
                <a:bodyPr/>
                <a:lstStyle/>
                <a:p>
                  <a:endParaRPr lang="zh-CN" altLang="en-US"/>
                </a:p>
              </p:txBody>
            </p:sp>
          </p:grpSp>
        </p:grpSp>
        <p:grpSp>
          <p:nvGrpSpPr>
            <p:cNvPr id="73012" name="Group 145"/>
            <p:cNvGrpSpPr/>
            <p:nvPr/>
          </p:nvGrpSpPr>
          <p:grpSpPr bwMode="auto">
            <a:xfrm>
              <a:off x="5237" y="2322"/>
              <a:ext cx="335" cy="346"/>
              <a:chOff x="5237" y="2322"/>
              <a:chExt cx="335" cy="346"/>
            </a:xfrm>
          </p:grpSpPr>
          <p:sp>
            <p:nvSpPr>
              <p:cNvPr id="73013" name="Freeform 146"/>
              <p:cNvSpPr/>
              <p:nvPr/>
            </p:nvSpPr>
            <p:spPr bwMode="auto">
              <a:xfrm>
                <a:off x="5245" y="2501"/>
                <a:ext cx="316" cy="34"/>
              </a:xfrm>
              <a:custGeom>
                <a:avLst/>
                <a:gdLst>
                  <a:gd name="T0" fmla="*/ 0 w 316"/>
                  <a:gd name="T1" fmla="*/ 34 h 34"/>
                  <a:gd name="T2" fmla="*/ 37 w 316"/>
                  <a:gd name="T3" fmla="*/ 0 h 34"/>
                  <a:gd name="T4" fmla="*/ 279 w 316"/>
                  <a:gd name="T5" fmla="*/ 0 h 34"/>
                  <a:gd name="T6" fmla="*/ 316 w 316"/>
                  <a:gd name="T7" fmla="*/ 34 h 34"/>
                  <a:gd name="T8" fmla="*/ 0 w 316"/>
                  <a:gd name="T9" fmla="*/ 34 h 34"/>
                  <a:gd name="T10" fmla="*/ 0 60000 65536"/>
                  <a:gd name="T11" fmla="*/ 0 60000 65536"/>
                  <a:gd name="T12" fmla="*/ 0 60000 65536"/>
                  <a:gd name="T13" fmla="*/ 0 60000 65536"/>
                  <a:gd name="T14" fmla="*/ 0 60000 65536"/>
                  <a:gd name="T15" fmla="*/ 0 w 316"/>
                  <a:gd name="T16" fmla="*/ 0 h 34"/>
                  <a:gd name="T17" fmla="*/ 316 w 316"/>
                  <a:gd name="T18" fmla="*/ 34 h 34"/>
                </a:gdLst>
                <a:ahLst/>
                <a:cxnLst>
                  <a:cxn ang="T10">
                    <a:pos x="T0" y="T1"/>
                  </a:cxn>
                  <a:cxn ang="T11">
                    <a:pos x="T2" y="T3"/>
                  </a:cxn>
                  <a:cxn ang="T12">
                    <a:pos x="T4" y="T5"/>
                  </a:cxn>
                  <a:cxn ang="T13">
                    <a:pos x="T6" y="T7"/>
                  </a:cxn>
                  <a:cxn ang="T14">
                    <a:pos x="T8" y="T9"/>
                  </a:cxn>
                </a:cxnLst>
                <a:rect l="T15" t="T16" r="T17" b="T18"/>
                <a:pathLst>
                  <a:path w="316" h="34">
                    <a:moveTo>
                      <a:pt x="0" y="34"/>
                    </a:moveTo>
                    <a:lnTo>
                      <a:pt x="37" y="0"/>
                    </a:lnTo>
                    <a:lnTo>
                      <a:pt x="279" y="0"/>
                    </a:lnTo>
                    <a:lnTo>
                      <a:pt x="316" y="34"/>
                    </a:lnTo>
                    <a:lnTo>
                      <a:pt x="0" y="34"/>
                    </a:lnTo>
                    <a:close/>
                  </a:path>
                </a:pathLst>
              </a:custGeom>
              <a:solidFill>
                <a:srgbClr val="C9C9B6"/>
              </a:solidFill>
              <a:ln w="9525">
                <a:noFill/>
                <a:round/>
              </a:ln>
            </p:spPr>
            <p:txBody>
              <a:bodyPr/>
              <a:lstStyle/>
              <a:p>
                <a:endParaRPr lang="zh-CN" altLang="en-US"/>
              </a:p>
            </p:txBody>
          </p:sp>
          <p:sp>
            <p:nvSpPr>
              <p:cNvPr id="73014" name="Freeform 147"/>
              <p:cNvSpPr/>
              <p:nvPr/>
            </p:nvSpPr>
            <p:spPr bwMode="auto">
              <a:xfrm>
                <a:off x="5245" y="2501"/>
                <a:ext cx="316" cy="34"/>
              </a:xfrm>
              <a:custGeom>
                <a:avLst/>
                <a:gdLst>
                  <a:gd name="T0" fmla="*/ 0 w 316"/>
                  <a:gd name="T1" fmla="*/ 34 h 34"/>
                  <a:gd name="T2" fmla="*/ 37 w 316"/>
                  <a:gd name="T3" fmla="*/ 0 h 34"/>
                  <a:gd name="T4" fmla="*/ 279 w 316"/>
                  <a:gd name="T5" fmla="*/ 0 h 34"/>
                  <a:gd name="T6" fmla="*/ 316 w 316"/>
                  <a:gd name="T7" fmla="*/ 34 h 34"/>
                  <a:gd name="T8" fmla="*/ 0 w 316"/>
                  <a:gd name="T9" fmla="*/ 34 h 34"/>
                  <a:gd name="T10" fmla="*/ 0 60000 65536"/>
                  <a:gd name="T11" fmla="*/ 0 60000 65536"/>
                  <a:gd name="T12" fmla="*/ 0 60000 65536"/>
                  <a:gd name="T13" fmla="*/ 0 60000 65536"/>
                  <a:gd name="T14" fmla="*/ 0 60000 65536"/>
                  <a:gd name="T15" fmla="*/ 0 w 316"/>
                  <a:gd name="T16" fmla="*/ 0 h 34"/>
                  <a:gd name="T17" fmla="*/ 316 w 316"/>
                  <a:gd name="T18" fmla="*/ 34 h 34"/>
                </a:gdLst>
                <a:ahLst/>
                <a:cxnLst>
                  <a:cxn ang="T10">
                    <a:pos x="T0" y="T1"/>
                  </a:cxn>
                  <a:cxn ang="T11">
                    <a:pos x="T2" y="T3"/>
                  </a:cxn>
                  <a:cxn ang="T12">
                    <a:pos x="T4" y="T5"/>
                  </a:cxn>
                  <a:cxn ang="T13">
                    <a:pos x="T6" y="T7"/>
                  </a:cxn>
                  <a:cxn ang="T14">
                    <a:pos x="T8" y="T9"/>
                  </a:cxn>
                </a:cxnLst>
                <a:rect l="T15" t="T16" r="T17" b="T18"/>
                <a:pathLst>
                  <a:path w="316" h="34">
                    <a:moveTo>
                      <a:pt x="0" y="34"/>
                    </a:moveTo>
                    <a:lnTo>
                      <a:pt x="37" y="0"/>
                    </a:lnTo>
                    <a:lnTo>
                      <a:pt x="279" y="0"/>
                    </a:lnTo>
                    <a:lnTo>
                      <a:pt x="316" y="34"/>
                    </a:lnTo>
                    <a:lnTo>
                      <a:pt x="0" y="34"/>
                    </a:lnTo>
                    <a:close/>
                  </a:path>
                </a:pathLst>
              </a:custGeom>
              <a:solidFill>
                <a:srgbClr val="C9C9B6"/>
              </a:solidFill>
              <a:ln w="9525">
                <a:noFill/>
                <a:round/>
              </a:ln>
            </p:spPr>
            <p:txBody>
              <a:bodyPr/>
              <a:lstStyle/>
              <a:p>
                <a:endParaRPr lang="zh-CN" altLang="en-US"/>
              </a:p>
            </p:txBody>
          </p:sp>
          <p:sp>
            <p:nvSpPr>
              <p:cNvPr id="73015" name="Freeform 148"/>
              <p:cNvSpPr/>
              <p:nvPr/>
            </p:nvSpPr>
            <p:spPr bwMode="auto">
              <a:xfrm>
                <a:off x="5293" y="2322"/>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 name="T10" fmla="*/ 0 60000 65536"/>
                  <a:gd name="T11" fmla="*/ 0 60000 65536"/>
                  <a:gd name="T12" fmla="*/ 0 60000 65536"/>
                  <a:gd name="T13" fmla="*/ 0 60000 65536"/>
                  <a:gd name="T14" fmla="*/ 0 60000 65536"/>
                  <a:gd name="T15" fmla="*/ 0 w 223"/>
                  <a:gd name="T16" fmla="*/ 0 h 23"/>
                  <a:gd name="T17" fmla="*/ 223 w 223"/>
                  <a:gd name="T18" fmla="*/ 23 h 23"/>
                </a:gdLst>
                <a:ahLst/>
                <a:cxnLst>
                  <a:cxn ang="T10">
                    <a:pos x="T0" y="T1"/>
                  </a:cxn>
                  <a:cxn ang="T11">
                    <a:pos x="T2" y="T3"/>
                  </a:cxn>
                  <a:cxn ang="T12">
                    <a:pos x="T4" y="T5"/>
                  </a:cxn>
                  <a:cxn ang="T13">
                    <a:pos x="T6" y="T7"/>
                  </a:cxn>
                  <a:cxn ang="T14">
                    <a:pos x="T8" y="T9"/>
                  </a:cxn>
                </a:cxnLst>
                <a:rect l="T15" t="T16" r="T17" b="T18"/>
                <a:pathLst>
                  <a:path w="223" h="23">
                    <a:moveTo>
                      <a:pt x="0" y="23"/>
                    </a:moveTo>
                    <a:lnTo>
                      <a:pt x="27" y="0"/>
                    </a:lnTo>
                    <a:lnTo>
                      <a:pt x="196" y="0"/>
                    </a:lnTo>
                    <a:lnTo>
                      <a:pt x="223" y="23"/>
                    </a:lnTo>
                    <a:lnTo>
                      <a:pt x="0" y="23"/>
                    </a:lnTo>
                    <a:close/>
                  </a:path>
                </a:pathLst>
              </a:custGeom>
              <a:solidFill>
                <a:srgbClr val="C9C9B6"/>
              </a:solidFill>
              <a:ln w="9525">
                <a:noFill/>
                <a:round/>
              </a:ln>
            </p:spPr>
            <p:txBody>
              <a:bodyPr/>
              <a:lstStyle/>
              <a:p>
                <a:endParaRPr lang="zh-CN" altLang="en-US"/>
              </a:p>
            </p:txBody>
          </p:sp>
          <p:sp>
            <p:nvSpPr>
              <p:cNvPr id="73016" name="Freeform 149"/>
              <p:cNvSpPr/>
              <p:nvPr/>
            </p:nvSpPr>
            <p:spPr bwMode="auto">
              <a:xfrm>
                <a:off x="5293" y="2322"/>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 name="T10" fmla="*/ 0 60000 65536"/>
                  <a:gd name="T11" fmla="*/ 0 60000 65536"/>
                  <a:gd name="T12" fmla="*/ 0 60000 65536"/>
                  <a:gd name="T13" fmla="*/ 0 60000 65536"/>
                  <a:gd name="T14" fmla="*/ 0 60000 65536"/>
                  <a:gd name="T15" fmla="*/ 0 w 223"/>
                  <a:gd name="T16" fmla="*/ 0 h 23"/>
                  <a:gd name="T17" fmla="*/ 223 w 223"/>
                  <a:gd name="T18" fmla="*/ 23 h 23"/>
                </a:gdLst>
                <a:ahLst/>
                <a:cxnLst>
                  <a:cxn ang="T10">
                    <a:pos x="T0" y="T1"/>
                  </a:cxn>
                  <a:cxn ang="T11">
                    <a:pos x="T2" y="T3"/>
                  </a:cxn>
                  <a:cxn ang="T12">
                    <a:pos x="T4" y="T5"/>
                  </a:cxn>
                  <a:cxn ang="T13">
                    <a:pos x="T6" y="T7"/>
                  </a:cxn>
                  <a:cxn ang="T14">
                    <a:pos x="T8" y="T9"/>
                  </a:cxn>
                </a:cxnLst>
                <a:rect l="T15" t="T16" r="T17" b="T18"/>
                <a:pathLst>
                  <a:path w="223" h="23">
                    <a:moveTo>
                      <a:pt x="0" y="23"/>
                    </a:moveTo>
                    <a:lnTo>
                      <a:pt x="27" y="0"/>
                    </a:lnTo>
                    <a:lnTo>
                      <a:pt x="196" y="0"/>
                    </a:lnTo>
                    <a:lnTo>
                      <a:pt x="223" y="23"/>
                    </a:lnTo>
                    <a:lnTo>
                      <a:pt x="0" y="23"/>
                    </a:lnTo>
                    <a:close/>
                  </a:path>
                </a:pathLst>
              </a:custGeom>
              <a:solidFill>
                <a:srgbClr val="C9C9B6"/>
              </a:solidFill>
              <a:ln w="9525">
                <a:noFill/>
                <a:round/>
              </a:ln>
            </p:spPr>
            <p:txBody>
              <a:bodyPr/>
              <a:lstStyle/>
              <a:p>
                <a:endParaRPr lang="zh-CN" altLang="en-US"/>
              </a:p>
            </p:txBody>
          </p:sp>
          <p:sp>
            <p:nvSpPr>
              <p:cNvPr id="73017" name="Rectangle 150"/>
              <p:cNvSpPr>
                <a:spLocks noChangeArrowheads="1"/>
              </p:cNvSpPr>
              <p:nvPr/>
            </p:nvSpPr>
            <p:spPr bwMode="auto">
              <a:xfrm>
                <a:off x="5293" y="2345"/>
                <a:ext cx="223" cy="175"/>
              </a:xfrm>
              <a:prstGeom prst="rect">
                <a:avLst/>
              </a:prstGeom>
              <a:solidFill>
                <a:srgbClr val="B7B79D"/>
              </a:solidFill>
              <a:ln w="9525">
                <a:noFill/>
                <a:miter lim="800000"/>
              </a:ln>
            </p:spPr>
            <p:txBody>
              <a:bodyPr/>
              <a:lstStyle/>
              <a:p>
                <a:endParaRPr lang="zh-CN" altLang="en-US"/>
              </a:p>
            </p:txBody>
          </p:sp>
          <p:sp>
            <p:nvSpPr>
              <p:cNvPr id="73018" name="Rectangle 151"/>
              <p:cNvSpPr>
                <a:spLocks noChangeArrowheads="1"/>
              </p:cNvSpPr>
              <p:nvPr/>
            </p:nvSpPr>
            <p:spPr bwMode="auto">
              <a:xfrm>
                <a:off x="5247" y="2533"/>
                <a:ext cx="314" cy="78"/>
              </a:xfrm>
              <a:prstGeom prst="rect">
                <a:avLst/>
              </a:prstGeom>
              <a:solidFill>
                <a:srgbClr val="B7B79D"/>
              </a:solidFill>
              <a:ln w="9525">
                <a:noFill/>
                <a:miter lim="800000"/>
              </a:ln>
            </p:spPr>
            <p:txBody>
              <a:bodyPr/>
              <a:lstStyle/>
              <a:p>
                <a:endParaRPr lang="zh-CN" altLang="en-US"/>
              </a:p>
            </p:txBody>
          </p:sp>
          <p:sp>
            <p:nvSpPr>
              <p:cNvPr id="73019" name="Rectangle 152"/>
              <p:cNvSpPr>
                <a:spLocks noChangeArrowheads="1"/>
              </p:cNvSpPr>
              <p:nvPr/>
            </p:nvSpPr>
            <p:spPr bwMode="auto">
              <a:xfrm>
                <a:off x="5313" y="2366"/>
                <a:ext cx="182" cy="135"/>
              </a:xfrm>
              <a:prstGeom prst="rect">
                <a:avLst/>
              </a:prstGeom>
              <a:solidFill>
                <a:srgbClr val="FFFFFF"/>
              </a:solidFill>
              <a:ln w="9525">
                <a:noFill/>
                <a:miter lim="800000"/>
              </a:ln>
            </p:spPr>
            <p:txBody>
              <a:bodyPr/>
              <a:lstStyle/>
              <a:p>
                <a:endParaRPr lang="zh-CN" altLang="en-US"/>
              </a:p>
            </p:txBody>
          </p:sp>
          <p:sp>
            <p:nvSpPr>
              <p:cNvPr id="73020" name="Line 153"/>
              <p:cNvSpPr>
                <a:spLocks noChangeShapeType="1"/>
              </p:cNvSpPr>
              <p:nvPr/>
            </p:nvSpPr>
            <p:spPr bwMode="auto">
              <a:xfrm flipH="1">
                <a:off x="5462" y="2563"/>
                <a:ext cx="75" cy="1"/>
              </a:xfrm>
              <a:prstGeom prst="line">
                <a:avLst/>
              </a:prstGeom>
              <a:noFill/>
              <a:ln w="9525">
                <a:solidFill>
                  <a:srgbClr val="000000"/>
                </a:solidFill>
                <a:round/>
              </a:ln>
            </p:spPr>
            <p:txBody>
              <a:bodyPr/>
              <a:lstStyle/>
              <a:p>
                <a:endParaRPr lang="zh-CN" altLang="en-US"/>
              </a:p>
            </p:txBody>
          </p:sp>
          <p:grpSp>
            <p:nvGrpSpPr>
              <p:cNvPr id="73021" name="Group 154"/>
              <p:cNvGrpSpPr/>
              <p:nvPr/>
            </p:nvGrpSpPr>
            <p:grpSpPr bwMode="auto">
              <a:xfrm>
                <a:off x="5237" y="2617"/>
                <a:ext cx="335" cy="51"/>
                <a:chOff x="5237" y="2617"/>
                <a:chExt cx="335" cy="51"/>
              </a:xfrm>
            </p:grpSpPr>
            <p:sp>
              <p:nvSpPr>
                <p:cNvPr id="73022" name="Freeform 155"/>
                <p:cNvSpPr/>
                <p:nvPr/>
              </p:nvSpPr>
              <p:spPr bwMode="auto">
                <a:xfrm>
                  <a:off x="5237" y="2617"/>
                  <a:ext cx="335" cy="38"/>
                </a:xfrm>
                <a:custGeom>
                  <a:avLst/>
                  <a:gdLst>
                    <a:gd name="T0" fmla="*/ 0 w 335"/>
                    <a:gd name="T1" fmla="*/ 38 h 38"/>
                    <a:gd name="T2" fmla="*/ 39 w 335"/>
                    <a:gd name="T3" fmla="*/ 0 h 38"/>
                    <a:gd name="T4" fmla="*/ 295 w 335"/>
                    <a:gd name="T5" fmla="*/ 0 h 38"/>
                    <a:gd name="T6" fmla="*/ 335 w 335"/>
                    <a:gd name="T7" fmla="*/ 38 h 38"/>
                    <a:gd name="T8" fmla="*/ 0 w 335"/>
                    <a:gd name="T9" fmla="*/ 38 h 38"/>
                    <a:gd name="T10" fmla="*/ 0 60000 65536"/>
                    <a:gd name="T11" fmla="*/ 0 60000 65536"/>
                    <a:gd name="T12" fmla="*/ 0 60000 65536"/>
                    <a:gd name="T13" fmla="*/ 0 60000 65536"/>
                    <a:gd name="T14" fmla="*/ 0 60000 65536"/>
                    <a:gd name="T15" fmla="*/ 0 w 335"/>
                    <a:gd name="T16" fmla="*/ 0 h 38"/>
                    <a:gd name="T17" fmla="*/ 335 w 335"/>
                    <a:gd name="T18" fmla="*/ 38 h 38"/>
                  </a:gdLst>
                  <a:ahLst/>
                  <a:cxnLst>
                    <a:cxn ang="T10">
                      <a:pos x="T0" y="T1"/>
                    </a:cxn>
                    <a:cxn ang="T11">
                      <a:pos x="T2" y="T3"/>
                    </a:cxn>
                    <a:cxn ang="T12">
                      <a:pos x="T4" y="T5"/>
                    </a:cxn>
                    <a:cxn ang="T13">
                      <a:pos x="T6" y="T7"/>
                    </a:cxn>
                    <a:cxn ang="T14">
                      <a:pos x="T8" y="T9"/>
                    </a:cxn>
                  </a:cxnLst>
                  <a:rect l="T15" t="T16" r="T17" b="T18"/>
                  <a:pathLst>
                    <a:path w="335" h="38">
                      <a:moveTo>
                        <a:pt x="0" y="38"/>
                      </a:moveTo>
                      <a:lnTo>
                        <a:pt x="39" y="0"/>
                      </a:lnTo>
                      <a:lnTo>
                        <a:pt x="295" y="0"/>
                      </a:lnTo>
                      <a:lnTo>
                        <a:pt x="335" y="38"/>
                      </a:lnTo>
                      <a:lnTo>
                        <a:pt x="0" y="38"/>
                      </a:lnTo>
                      <a:close/>
                    </a:path>
                  </a:pathLst>
                </a:custGeom>
                <a:solidFill>
                  <a:srgbClr val="C9C9B6"/>
                </a:solidFill>
                <a:ln w="9525">
                  <a:noFill/>
                  <a:round/>
                </a:ln>
              </p:spPr>
              <p:txBody>
                <a:bodyPr/>
                <a:lstStyle/>
                <a:p>
                  <a:endParaRPr lang="zh-CN" altLang="en-US"/>
                </a:p>
              </p:txBody>
            </p:sp>
            <p:sp>
              <p:nvSpPr>
                <p:cNvPr id="73023" name="Freeform 156"/>
                <p:cNvSpPr/>
                <p:nvPr/>
              </p:nvSpPr>
              <p:spPr bwMode="auto">
                <a:xfrm>
                  <a:off x="5237" y="2617"/>
                  <a:ext cx="335" cy="38"/>
                </a:xfrm>
                <a:custGeom>
                  <a:avLst/>
                  <a:gdLst>
                    <a:gd name="T0" fmla="*/ 0 w 335"/>
                    <a:gd name="T1" fmla="*/ 38 h 38"/>
                    <a:gd name="T2" fmla="*/ 39 w 335"/>
                    <a:gd name="T3" fmla="*/ 0 h 38"/>
                    <a:gd name="T4" fmla="*/ 295 w 335"/>
                    <a:gd name="T5" fmla="*/ 0 h 38"/>
                    <a:gd name="T6" fmla="*/ 335 w 335"/>
                    <a:gd name="T7" fmla="*/ 38 h 38"/>
                    <a:gd name="T8" fmla="*/ 0 w 335"/>
                    <a:gd name="T9" fmla="*/ 38 h 38"/>
                    <a:gd name="T10" fmla="*/ 0 60000 65536"/>
                    <a:gd name="T11" fmla="*/ 0 60000 65536"/>
                    <a:gd name="T12" fmla="*/ 0 60000 65536"/>
                    <a:gd name="T13" fmla="*/ 0 60000 65536"/>
                    <a:gd name="T14" fmla="*/ 0 60000 65536"/>
                    <a:gd name="T15" fmla="*/ 0 w 335"/>
                    <a:gd name="T16" fmla="*/ 0 h 38"/>
                    <a:gd name="T17" fmla="*/ 335 w 335"/>
                    <a:gd name="T18" fmla="*/ 38 h 38"/>
                  </a:gdLst>
                  <a:ahLst/>
                  <a:cxnLst>
                    <a:cxn ang="T10">
                      <a:pos x="T0" y="T1"/>
                    </a:cxn>
                    <a:cxn ang="T11">
                      <a:pos x="T2" y="T3"/>
                    </a:cxn>
                    <a:cxn ang="T12">
                      <a:pos x="T4" y="T5"/>
                    </a:cxn>
                    <a:cxn ang="T13">
                      <a:pos x="T6" y="T7"/>
                    </a:cxn>
                    <a:cxn ang="T14">
                      <a:pos x="T8" y="T9"/>
                    </a:cxn>
                  </a:cxnLst>
                  <a:rect l="T15" t="T16" r="T17" b="T18"/>
                  <a:pathLst>
                    <a:path w="335" h="38">
                      <a:moveTo>
                        <a:pt x="0" y="38"/>
                      </a:moveTo>
                      <a:lnTo>
                        <a:pt x="39" y="0"/>
                      </a:lnTo>
                      <a:lnTo>
                        <a:pt x="295" y="0"/>
                      </a:lnTo>
                      <a:lnTo>
                        <a:pt x="335" y="38"/>
                      </a:lnTo>
                      <a:lnTo>
                        <a:pt x="0" y="38"/>
                      </a:lnTo>
                      <a:close/>
                    </a:path>
                  </a:pathLst>
                </a:custGeom>
                <a:solidFill>
                  <a:srgbClr val="C9C9B6"/>
                </a:solidFill>
                <a:ln w="9525">
                  <a:noFill/>
                  <a:round/>
                </a:ln>
              </p:spPr>
              <p:txBody>
                <a:bodyPr/>
                <a:lstStyle/>
                <a:p>
                  <a:endParaRPr lang="zh-CN" altLang="en-US"/>
                </a:p>
              </p:txBody>
            </p:sp>
            <p:sp>
              <p:nvSpPr>
                <p:cNvPr id="73024" name="Rectangle 157"/>
                <p:cNvSpPr>
                  <a:spLocks noChangeArrowheads="1"/>
                </p:cNvSpPr>
                <p:nvPr/>
              </p:nvSpPr>
              <p:spPr bwMode="auto">
                <a:xfrm>
                  <a:off x="5239" y="2653"/>
                  <a:ext cx="331" cy="15"/>
                </a:xfrm>
                <a:prstGeom prst="rect">
                  <a:avLst/>
                </a:prstGeom>
                <a:solidFill>
                  <a:srgbClr val="BAB79D"/>
                </a:solidFill>
                <a:ln w="9525">
                  <a:noFill/>
                  <a:miter lim="800000"/>
                </a:ln>
              </p:spPr>
              <p:txBody>
                <a:bodyPr/>
                <a:lstStyle/>
                <a:p>
                  <a:endParaRPr lang="zh-CN" altLang="en-US"/>
                </a:p>
              </p:txBody>
            </p:sp>
          </p:grpSp>
        </p:grpSp>
      </p:grpSp>
      <p:grpSp>
        <p:nvGrpSpPr>
          <p:cNvPr id="72730" name="Group 158"/>
          <p:cNvGrpSpPr/>
          <p:nvPr/>
        </p:nvGrpSpPr>
        <p:grpSpPr bwMode="auto">
          <a:xfrm>
            <a:off x="8158163" y="2581275"/>
            <a:ext cx="506412" cy="515938"/>
            <a:chOff x="5237" y="1587"/>
            <a:chExt cx="343" cy="353"/>
          </a:xfrm>
        </p:grpSpPr>
        <p:grpSp>
          <p:nvGrpSpPr>
            <p:cNvPr id="72985" name="Group 159"/>
            <p:cNvGrpSpPr/>
            <p:nvPr/>
          </p:nvGrpSpPr>
          <p:grpSpPr bwMode="auto">
            <a:xfrm>
              <a:off x="5245" y="1594"/>
              <a:ext cx="335" cy="346"/>
              <a:chOff x="5245" y="1594"/>
              <a:chExt cx="335" cy="346"/>
            </a:xfrm>
          </p:grpSpPr>
          <p:sp>
            <p:nvSpPr>
              <p:cNvPr id="72999" name="Freeform 160"/>
              <p:cNvSpPr/>
              <p:nvPr/>
            </p:nvSpPr>
            <p:spPr bwMode="auto">
              <a:xfrm>
                <a:off x="5254" y="1773"/>
                <a:ext cx="316" cy="34"/>
              </a:xfrm>
              <a:custGeom>
                <a:avLst/>
                <a:gdLst>
                  <a:gd name="T0" fmla="*/ 0 w 316"/>
                  <a:gd name="T1" fmla="*/ 34 h 34"/>
                  <a:gd name="T2" fmla="*/ 37 w 316"/>
                  <a:gd name="T3" fmla="*/ 0 h 34"/>
                  <a:gd name="T4" fmla="*/ 278 w 316"/>
                  <a:gd name="T5" fmla="*/ 0 h 34"/>
                  <a:gd name="T6" fmla="*/ 316 w 316"/>
                  <a:gd name="T7" fmla="*/ 34 h 34"/>
                  <a:gd name="T8" fmla="*/ 0 w 316"/>
                  <a:gd name="T9" fmla="*/ 34 h 34"/>
                  <a:gd name="T10" fmla="*/ 0 60000 65536"/>
                  <a:gd name="T11" fmla="*/ 0 60000 65536"/>
                  <a:gd name="T12" fmla="*/ 0 60000 65536"/>
                  <a:gd name="T13" fmla="*/ 0 60000 65536"/>
                  <a:gd name="T14" fmla="*/ 0 60000 65536"/>
                  <a:gd name="T15" fmla="*/ 0 w 316"/>
                  <a:gd name="T16" fmla="*/ 0 h 34"/>
                  <a:gd name="T17" fmla="*/ 316 w 316"/>
                  <a:gd name="T18" fmla="*/ 34 h 34"/>
                </a:gdLst>
                <a:ahLst/>
                <a:cxnLst>
                  <a:cxn ang="T10">
                    <a:pos x="T0" y="T1"/>
                  </a:cxn>
                  <a:cxn ang="T11">
                    <a:pos x="T2" y="T3"/>
                  </a:cxn>
                  <a:cxn ang="T12">
                    <a:pos x="T4" y="T5"/>
                  </a:cxn>
                  <a:cxn ang="T13">
                    <a:pos x="T6" y="T7"/>
                  </a:cxn>
                  <a:cxn ang="T14">
                    <a:pos x="T8" y="T9"/>
                  </a:cxn>
                </a:cxnLst>
                <a:rect l="T15" t="T16" r="T17" b="T18"/>
                <a:pathLst>
                  <a:path w="316" h="34">
                    <a:moveTo>
                      <a:pt x="0" y="34"/>
                    </a:moveTo>
                    <a:lnTo>
                      <a:pt x="37" y="0"/>
                    </a:lnTo>
                    <a:lnTo>
                      <a:pt x="278" y="0"/>
                    </a:lnTo>
                    <a:lnTo>
                      <a:pt x="316" y="34"/>
                    </a:lnTo>
                    <a:lnTo>
                      <a:pt x="0" y="34"/>
                    </a:lnTo>
                    <a:close/>
                  </a:path>
                </a:pathLst>
              </a:custGeom>
              <a:solidFill>
                <a:srgbClr val="000000"/>
              </a:solidFill>
              <a:ln w="9525">
                <a:noFill/>
                <a:round/>
              </a:ln>
            </p:spPr>
            <p:txBody>
              <a:bodyPr/>
              <a:lstStyle/>
              <a:p>
                <a:endParaRPr lang="zh-CN" altLang="en-US"/>
              </a:p>
            </p:txBody>
          </p:sp>
          <p:sp>
            <p:nvSpPr>
              <p:cNvPr id="73000" name="Freeform 161"/>
              <p:cNvSpPr/>
              <p:nvPr/>
            </p:nvSpPr>
            <p:spPr bwMode="auto">
              <a:xfrm>
                <a:off x="5254" y="1773"/>
                <a:ext cx="316" cy="34"/>
              </a:xfrm>
              <a:custGeom>
                <a:avLst/>
                <a:gdLst>
                  <a:gd name="T0" fmla="*/ 0 w 316"/>
                  <a:gd name="T1" fmla="*/ 34 h 34"/>
                  <a:gd name="T2" fmla="*/ 37 w 316"/>
                  <a:gd name="T3" fmla="*/ 0 h 34"/>
                  <a:gd name="T4" fmla="*/ 278 w 316"/>
                  <a:gd name="T5" fmla="*/ 0 h 34"/>
                  <a:gd name="T6" fmla="*/ 316 w 316"/>
                  <a:gd name="T7" fmla="*/ 34 h 34"/>
                  <a:gd name="T8" fmla="*/ 0 w 316"/>
                  <a:gd name="T9" fmla="*/ 34 h 34"/>
                  <a:gd name="T10" fmla="*/ 0 60000 65536"/>
                  <a:gd name="T11" fmla="*/ 0 60000 65536"/>
                  <a:gd name="T12" fmla="*/ 0 60000 65536"/>
                  <a:gd name="T13" fmla="*/ 0 60000 65536"/>
                  <a:gd name="T14" fmla="*/ 0 60000 65536"/>
                  <a:gd name="T15" fmla="*/ 0 w 316"/>
                  <a:gd name="T16" fmla="*/ 0 h 34"/>
                  <a:gd name="T17" fmla="*/ 316 w 316"/>
                  <a:gd name="T18" fmla="*/ 34 h 34"/>
                </a:gdLst>
                <a:ahLst/>
                <a:cxnLst>
                  <a:cxn ang="T10">
                    <a:pos x="T0" y="T1"/>
                  </a:cxn>
                  <a:cxn ang="T11">
                    <a:pos x="T2" y="T3"/>
                  </a:cxn>
                  <a:cxn ang="T12">
                    <a:pos x="T4" y="T5"/>
                  </a:cxn>
                  <a:cxn ang="T13">
                    <a:pos x="T6" y="T7"/>
                  </a:cxn>
                  <a:cxn ang="T14">
                    <a:pos x="T8" y="T9"/>
                  </a:cxn>
                </a:cxnLst>
                <a:rect l="T15" t="T16" r="T17" b="T18"/>
                <a:pathLst>
                  <a:path w="316" h="34">
                    <a:moveTo>
                      <a:pt x="0" y="34"/>
                    </a:moveTo>
                    <a:lnTo>
                      <a:pt x="37" y="0"/>
                    </a:lnTo>
                    <a:lnTo>
                      <a:pt x="278" y="0"/>
                    </a:lnTo>
                    <a:lnTo>
                      <a:pt x="316" y="34"/>
                    </a:lnTo>
                    <a:lnTo>
                      <a:pt x="0" y="34"/>
                    </a:lnTo>
                    <a:close/>
                  </a:path>
                </a:pathLst>
              </a:custGeom>
              <a:solidFill>
                <a:srgbClr val="000000"/>
              </a:solidFill>
              <a:ln w="9525">
                <a:noFill/>
                <a:round/>
              </a:ln>
            </p:spPr>
            <p:txBody>
              <a:bodyPr/>
              <a:lstStyle/>
              <a:p>
                <a:endParaRPr lang="zh-CN" altLang="en-US"/>
              </a:p>
            </p:txBody>
          </p:sp>
          <p:sp>
            <p:nvSpPr>
              <p:cNvPr id="73001" name="Freeform 162"/>
              <p:cNvSpPr/>
              <p:nvPr/>
            </p:nvSpPr>
            <p:spPr bwMode="auto">
              <a:xfrm>
                <a:off x="5301" y="1594"/>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 name="T10" fmla="*/ 0 60000 65536"/>
                  <a:gd name="T11" fmla="*/ 0 60000 65536"/>
                  <a:gd name="T12" fmla="*/ 0 60000 65536"/>
                  <a:gd name="T13" fmla="*/ 0 60000 65536"/>
                  <a:gd name="T14" fmla="*/ 0 60000 65536"/>
                  <a:gd name="T15" fmla="*/ 0 w 223"/>
                  <a:gd name="T16" fmla="*/ 0 h 23"/>
                  <a:gd name="T17" fmla="*/ 223 w 223"/>
                  <a:gd name="T18" fmla="*/ 23 h 23"/>
                </a:gdLst>
                <a:ahLst/>
                <a:cxnLst>
                  <a:cxn ang="T10">
                    <a:pos x="T0" y="T1"/>
                  </a:cxn>
                  <a:cxn ang="T11">
                    <a:pos x="T2" y="T3"/>
                  </a:cxn>
                  <a:cxn ang="T12">
                    <a:pos x="T4" y="T5"/>
                  </a:cxn>
                  <a:cxn ang="T13">
                    <a:pos x="T6" y="T7"/>
                  </a:cxn>
                  <a:cxn ang="T14">
                    <a:pos x="T8" y="T9"/>
                  </a:cxn>
                </a:cxnLst>
                <a:rect l="T15" t="T16" r="T17" b="T18"/>
                <a:pathLst>
                  <a:path w="223" h="23">
                    <a:moveTo>
                      <a:pt x="0" y="23"/>
                    </a:moveTo>
                    <a:lnTo>
                      <a:pt x="27" y="0"/>
                    </a:lnTo>
                    <a:lnTo>
                      <a:pt x="196" y="0"/>
                    </a:lnTo>
                    <a:lnTo>
                      <a:pt x="223" y="23"/>
                    </a:lnTo>
                    <a:lnTo>
                      <a:pt x="0" y="23"/>
                    </a:lnTo>
                    <a:close/>
                  </a:path>
                </a:pathLst>
              </a:custGeom>
              <a:solidFill>
                <a:srgbClr val="000000"/>
              </a:solidFill>
              <a:ln w="9525">
                <a:noFill/>
                <a:round/>
              </a:ln>
            </p:spPr>
            <p:txBody>
              <a:bodyPr/>
              <a:lstStyle/>
              <a:p>
                <a:endParaRPr lang="zh-CN" altLang="en-US"/>
              </a:p>
            </p:txBody>
          </p:sp>
          <p:sp>
            <p:nvSpPr>
              <p:cNvPr id="73002" name="Freeform 163"/>
              <p:cNvSpPr/>
              <p:nvPr/>
            </p:nvSpPr>
            <p:spPr bwMode="auto">
              <a:xfrm>
                <a:off x="5301" y="1594"/>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 name="T10" fmla="*/ 0 60000 65536"/>
                  <a:gd name="T11" fmla="*/ 0 60000 65536"/>
                  <a:gd name="T12" fmla="*/ 0 60000 65536"/>
                  <a:gd name="T13" fmla="*/ 0 60000 65536"/>
                  <a:gd name="T14" fmla="*/ 0 60000 65536"/>
                  <a:gd name="T15" fmla="*/ 0 w 223"/>
                  <a:gd name="T16" fmla="*/ 0 h 23"/>
                  <a:gd name="T17" fmla="*/ 223 w 223"/>
                  <a:gd name="T18" fmla="*/ 23 h 23"/>
                </a:gdLst>
                <a:ahLst/>
                <a:cxnLst>
                  <a:cxn ang="T10">
                    <a:pos x="T0" y="T1"/>
                  </a:cxn>
                  <a:cxn ang="T11">
                    <a:pos x="T2" y="T3"/>
                  </a:cxn>
                  <a:cxn ang="T12">
                    <a:pos x="T4" y="T5"/>
                  </a:cxn>
                  <a:cxn ang="T13">
                    <a:pos x="T6" y="T7"/>
                  </a:cxn>
                  <a:cxn ang="T14">
                    <a:pos x="T8" y="T9"/>
                  </a:cxn>
                </a:cxnLst>
                <a:rect l="T15" t="T16" r="T17" b="T18"/>
                <a:pathLst>
                  <a:path w="223" h="23">
                    <a:moveTo>
                      <a:pt x="0" y="23"/>
                    </a:moveTo>
                    <a:lnTo>
                      <a:pt x="27" y="0"/>
                    </a:lnTo>
                    <a:lnTo>
                      <a:pt x="196" y="0"/>
                    </a:lnTo>
                    <a:lnTo>
                      <a:pt x="223" y="23"/>
                    </a:lnTo>
                    <a:lnTo>
                      <a:pt x="0" y="23"/>
                    </a:lnTo>
                    <a:close/>
                  </a:path>
                </a:pathLst>
              </a:custGeom>
              <a:solidFill>
                <a:srgbClr val="000000"/>
              </a:solidFill>
              <a:ln w="9525">
                <a:noFill/>
                <a:round/>
              </a:ln>
            </p:spPr>
            <p:txBody>
              <a:bodyPr/>
              <a:lstStyle/>
              <a:p>
                <a:endParaRPr lang="zh-CN" altLang="en-US"/>
              </a:p>
            </p:txBody>
          </p:sp>
          <p:sp>
            <p:nvSpPr>
              <p:cNvPr id="73003" name="Rectangle 164"/>
              <p:cNvSpPr>
                <a:spLocks noChangeArrowheads="1"/>
              </p:cNvSpPr>
              <p:nvPr/>
            </p:nvSpPr>
            <p:spPr bwMode="auto">
              <a:xfrm>
                <a:off x="5301" y="1617"/>
                <a:ext cx="223" cy="175"/>
              </a:xfrm>
              <a:prstGeom prst="rect">
                <a:avLst/>
              </a:prstGeom>
              <a:solidFill>
                <a:srgbClr val="000000"/>
              </a:solidFill>
              <a:ln w="9525">
                <a:noFill/>
                <a:miter lim="800000"/>
              </a:ln>
            </p:spPr>
            <p:txBody>
              <a:bodyPr/>
              <a:lstStyle/>
              <a:p>
                <a:endParaRPr lang="zh-CN" altLang="en-US"/>
              </a:p>
            </p:txBody>
          </p:sp>
          <p:sp>
            <p:nvSpPr>
              <p:cNvPr id="73004" name="Rectangle 165"/>
              <p:cNvSpPr>
                <a:spLocks noChangeArrowheads="1"/>
              </p:cNvSpPr>
              <p:nvPr/>
            </p:nvSpPr>
            <p:spPr bwMode="auto">
              <a:xfrm>
                <a:off x="5256" y="1805"/>
                <a:ext cx="314" cy="78"/>
              </a:xfrm>
              <a:prstGeom prst="rect">
                <a:avLst/>
              </a:prstGeom>
              <a:solidFill>
                <a:srgbClr val="000000"/>
              </a:solidFill>
              <a:ln w="9525">
                <a:noFill/>
                <a:miter lim="800000"/>
              </a:ln>
            </p:spPr>
            <p:txBody>
              <a:bodyPr/>
              <a:lstStyle/>
              <a:p>
                <a:endParaRPr lang="zh-CN" altLang="en-US"/>
              </a:p>
            </p:txBody>
          </p:sp>
          <p:sp>
            <p:nvSpPr>
              <p:cNvPr id="73005" name="Rectangle 166"/>
              <p:cNvSpPr>
                <a:spLocks noChangeArrowheads="1"/>
              </p:cNvSpPr>
              <p:nvPr/>
            </p:nvSpPr>
            <p:spPr bwMode="auto">
              <a:xfrm>
                <a:off x="5322" y="1638"/>
                <a:ext cx="181" cy="135"/>
              </a:xfrm>
              <a:prstGeom prst="rect">
                <a:avLst/>
              </a:prstGeom>
              <a:solidFill>
                <a:srgbClr val="000000"/>
              </a:solidFill>
              <a:ln w="9525">
                <a:noFill/>
                <a:miter lim="800000"/>
              </a:ln>
            </p:spPr>
            <p:txBody>
              <a:bodyPr/>
              <a:lstStyle/>
              <a:p>
                <a:endParaRPr lang="zh-CN" altLang="en-US"/>
              </a:p>
            </p:txBody>
          </p:sp>
          <p:sp>
            <p:nvSpPr>
              <p:cNvPr id="73006" name="Line 167"/>
              <p:cNvSpPr>
                <a:spLocks noChangeShapeType="1"/>
              </p:cNvSpPr>
              <p:nvPr/>
            </p:nvSpPr>
            <p:spPr bwMode="auto">
              <a:xfrm flipH="1">
                <a:off x="5470" y="1834"/>
                <a:ext cx="75" cy="1"/>
              </a:xfrm>
              <a:prstGeom prst="line">
                <a:avLst/>
              </a:prstGeom>
              <a:noFill/>
              <a:ln w="9525">
                <a:solidFill>
                  <a:srgbClr val="000000"/>
                </a:solidFill>
                <a:round/>
              </a:ln>
            </p:spPr>
            <p:txBody>
              <a:bodyPr/>
              <a:lstStyle/>
              <a:p>
                <a:endParaRPr lang="zh-CN" altLang="en-US"/>
              </a:p>
            </p:txBody>
          </p:sp>
          <p:grpSp>
            <p:nvGrpSpPr>
              <p:cNvPr id="73007" name="Group 168"/>
              <p:cNvGrpSpPr/>
              <p:nvPr/>
            </p:nvGrpSpPr>
            <p:grpSpPr bwMode="auto">
              <a:xfrm>
                <a:off x="5245" y="1889"/>
                <a:ext cx="335" cy="51"/>
                <a:chOff x="5245" y="1889"/>
                <a:chExt cx="335" cy="51"/>
              </a:xfrm>
            </p:grpSpPr>
            <p:sp>
              <p:nvSpPr>
                <p:cNvPr id="73008" name="Freeform 169"/>
                <p:cNvSpPr/>
                <p:nvPr/>
              </p:nvSpPr>
              <p:spPr bwMode="auto">
                <a:xfrm>
                  <a:off x="5245" y="1889"/>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 name="T10" fmla="*/ 0 60000 65536"/>
                    <a:gd name="T11" fmla="*/ 0 60000 65536"/>
                    <a:gd name="T12" fmla="*/ 0 60000 65536"/>
                    <a:gd name="T13" fmla="*/ 0 60000 65536"/>
                    <a:gd name="T14" fmla="*/ 0 60000 65536"/>
                    <a:gd name="T15" fmla="*/ 0 w 335"/>
                    <a:gd name="T16" fmla="*/ 0 h 38"/>
                    <a:gd name="T17" fmla="*/ 335 w 335"/>
                    <a:gd name="T18" fmla="*/ 38 h 38"/>
                  </a:gdLst>
                  <a:ahLst/>
                  <a:cxnLst>
                    <a:cxn ang="T10">
                      <a:pos x="T0" y="T1"/>
                    </a:cxn>
                    <a:cxn ang="T11">
                      <a:pos x="T2" y="T3"/>
                    </a:cxn>
                    <a:cxn ang="T12">
                      <a:pos x="T4" y="T5"/>
                    </a:cxn>
                    <a:cxn ang="T13">
                      <a:pos x="T6" y="T7"/>
                    </a:cxn>
                    <a:cxn ang="T14">
                      <a:pos x="T8" y="T9"/>
                    </a:cxn>
                  </a:cxnLst>
                  <a:rect l="T15" t="T16" r="T17" b="T18"/>
                  <a:pathLst>
                    <a:path w="335" h="38">
                      <a:moveTo>
                        <a:pt x="0" y="38"/>
                      </a:moveTo>
                      <a:lnTo>
                        <a:pt x="40" y="0"/>
                      </a:lnTo>
                      <a:lnTo>
                        <a:pt x="296" y="0"/>
                      </a:lnTo>
                      <a:lnTo>
                        <a:pt x="335" y="38"/>
                      </a:lnTo>
                      <a:lnTo>
                        <a:pt x="0" y="38"/>
                      </a:lnTo>
                      <a:close/>
                    </a:path>
                  </a:pathLst>
                </a:custGeom>
                <a:solidFill>
                  <a:srgbClr val="000000"/>
                </a:solidFill>
                <a:ln w="9525">
                  <a:noFill/>
                  <a:round/>
                </a:ln>
              </p:spPr>
              <p:txBody>
                <a:bodyPr/>
                <a:lstStyle/>
                <a:p>
                  <a:endParaRPr lang="zh-CN" altLang="en-US"/>
                </a:p>
              </p:txBody>
            </p:sp>
            <p:sp>
              <p:nvSpPr>
                <p:cNvPr id="73009" name="Freeform 170"/>
                <p:cNvSpPr/>
                <p:nvPr/>
              </p:nvSpPr>
              <p:spPr bwMode="auto">
                <a:xfrm>
                  <a:off x="5245" y="1889"/>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 name="T10" fmla="*/ 0 60000 65536"/>
                    <a:gd name="T11" fmla="*/ 0 60000 65536"/>
                    <a:gd name="T12" fmla="*/ 0 60000 65536"/>
                    <a:gd name="T13" fmla="*/ 0 60000 65536"/>
                    <a:gd name="T14" fmla="*/ 0 60000 65536"/>
                    <a:gd name="T15" fmla="*/ 0 w 335"/>
                    <a:gd name="T16" fmla="*/ 0 h 38"/>
                    <a:gd name="T17" fmla="*/ 335 w 335"/>
                    <a:gd name="T18" fmla="*/ 38 h 38"/>
                  </a:gdLst>
                  <a:ahLst/>
                  <a:cxnLst>
                    <a:cxn ang="T10">
                      <a:pos x="T0" y="T1"/>
                    </a:cxn>
                    <a:cxn ang="T11">
                      <a:pos x="T2" y="T3"/>
                    </a:cxn>
                    <a:cxn ang="T12">
                      <a:pos x="T4" y="T5"/>
                    </a:cxn>
                    <a:cxn ang="T13">
                      <a:pos x="T6" y="T7"/>
                    </a:cxn>
                    <a:cxn ang="T14">
                      <a:pos x="T8" y="T9"/>
                    </a:cxn>
                  </a:cxnLst>
                  <a:rect l="T15" t="T16" r="T17" b="T18"/>
                  <a:pathLst>
                    <a:path w="335" h="38">
                      <a:moveTo>
                        <a:pt x="0" y="38"/>
                      </a:moveTo>
                      <a:lnTo>
                        <a:pt x="40" y="0"/>
                      </a:lnTo>
                      <a:lnTo>
                        <a:pt x="296" y="0"/>
                      </a:lnTo>
                      <a:lnTo>
                        <a:pt x="335" y="38"/>
                      </a:lnTo>
                      <a:lnTo>
                        <a:pt x="0" y="38"/>
                      </a:lnTo>
                      <a:close/>
                    </a:path>
                  </a:pathLst>
                </a:custGeom>
                <a:solidFill>
                  <a:srgbClr val="000000"/>
                </a:solidFill>
                <a:ln w="9525">
                  <a:noFill/>
                  <a:round/>
                </a:ln>
              </p:spPr>
              <p:txBody>
                <a:bodyPr/>
                <a:lstStyle/>
                <a:p>
                  <a:endParaRPr lang="zh-CN" altLang="en-US"/>
                </a:p>
              </p:txBody>
            </p:sp>
            <p:sp>
              <p:nvSpPr>
                <p:cNvPr id="73010" name="Rectangle 171"/>
                <p:cNvSpPr>
                  <a:spLocks noChangeArrowheads="1"/>
                </p:cNvSpPr>
                <p:nvPr/>
              </p:nvSpPr>
              <p:spPr bwMode="auto">
                <a:xfrm>
                  <a:off x="5247" y="1925"/>
                  <a:ext cx="331" cy="15"/>
                </a:xfrm>
                <a:prstGeom prst="rect">
                  <a:avLst/>
                </a:prstGeom>
                <a:solidFill>
                  <a:srgbClr val="000000"/>
                </a:solidFill>
                <a:ln w="9525">
                  <a:noFill/>
                  <a:miter lim="800000"/>
                </a:ln>
              </p:spPr>
              <p:txBody>
                <a:bodyPr/>
                <a:lstStyle/>
                <a:p>
                  <a:endParaRPr lang="zh-CN" altLang="en-US"/>
                </a:p>
              </p:txBody>
            </p:sp>
          </p:grpSp>
        </p:grpSp>
        <p:grpSp>
          <p:nvGrpSpPr>
            <p:cNvPr id="72986" name="Group 172"/>
            <p:cNvGrpSpPr/>
            <p:nvPr/>
          </p:nvGrpSpPr>
          <p:grpSpPr bwMode="auto">
            <a:xfrm>
              <a:off x="5237" y="1587"/>
              <a:ext cx="335" cy="346"/>
              <a:chOff x="5237" y="1587"/>
              <a:chExt cx="335" cy="346"/>
            </a:xfrm>
          </p:grpSpPr>
          <p:sp>
            <p:nvSpPr>
              <p:cNvPr id="72987" name="Freeform 173"/>
              <p:cNvSpPr/>
              <p:nvPr/>
            </p:nvSpPr>
            <p:spPr bwMode="auto">
              <a:xfrm>
                <a:off x="5245" y="1767"/>
                <a:ext cx="316" cy="33"/>
              </a:xfrm>
              <a:custGeom>
                <a:avLst/>
                <a:gdLst>
                  <a:gd name="T0" fmla="*/ 0 w 316"/>
                  <a:gd name="T1" fmla="*/ 33 h 33"/>
                  <a:gd name="T2" fmla="*/ 37 w 316"/>
                  <a:gd name="T3" fmla="*/ 0 h 33"/>
                  <a:gd name="T4" fmla="*/ 279 w 316"/>
                  <a:gd name="T5" fmla="*/ 0 h 33"/>
                  <a:gd name="T6" fmla="*/ 316 w 316"/>
                  <a:gd name="T7" fmla="*/ 33 h 33"/>
                  <a:gd name="T8" fmla="*/ 0 w 316"/>
                  <a:gd name="T9" fmla="*/ 33 h 33"/>
                  <a:gd name="T10" fmla="*/ 0 60000 65536"/>
                  <a:gd name="T11" fmla="*/ 0 60000 65536"/>
                  <a:gd name="T12" fmla="*/ 0 60000 65536"/>
                  <a:gd name="T13" fmla="*/ 0 60000 65536"/>
                  <a:gd name="T14" fmla="*/ 0 60000 65536"/>
                  <a:gd name="T15" fmla="*/ 0 w 316"/>
                  <a:gd name="T16" fmla="*/ 0 h 33"/>
                  <a:gd name="T17" fmla="*/ 316 w 316"/>
                  <a:gd name="T18" fmla="*/ 33 h 33"/>
                </a:gdLst>
                <a:ahLst/>
                <a:cxnLst>
                  <a:cxn ang="T10">
                    <a:pos x="T0" y="T1"/>
                  </a:cxn>
                  <a:cxn ang="T11">
                    <a:pos x="T2" y="T3"/>
                  </a:cxn>
                  <a:cxn ang="T12">
                    <a:pos x="T4" y="T5"/>
                  </a:cxn>
                  <a:cxn ang="T13">
                    <a:pos x="T6" y="T7"/>
                  </a:cxn>
                  <a:cxn ang="T14">
                    <a:pos x="T8" y="T9"/>
                  </a:cxn>
                </a:cxnLst>
                <a:rect l="T15" t="T16" r="T17" b="T18"/>
                <a:pathLst>
                  <a:path w="316" h="33">
                    <a:moveTo>
                      <a:pt x="0" y="33"/>
                    </a:moveTo>
                    <a:lnTo>
                      <a:pt x="37" y="0"/>
                    </a:lnTo>
                    <a:lnTo>
                      <a:pt x="279" y="0"/>
                    </a:lnTo>
                    <a:lnTo>
                      <a:pt x="316" y="33"/>
                    </a:lnTo>
                    <a:lnTo>
                      <a:pt x="0" y="33"/>
                    </a:lnTo>
                    <a:close/>
                  </a:path>
                </a:pathLst>
              </a:custGeom>
              <a:solidFill>
                <a:srgbClr val="C9C9B6"/>
              </a:solidFill>
              <a:ln w="9525">
                <a:noFill/>
                <a:round/>
              </a:ln>
            </p:spPr>
            <p:txBody>
              <a:bodyPr/>
              <a:lstStyle/>
              <a:p>
                <a:endParaRPr lang="zh-CN" altLang="en-US"/>
              </a:p>
            </p:txBody>
          </p:sp>
          <p:sp>
            <p:nvSpPr>
              <p:cNvPr id="72988" name="Freeform 174"/>
              <p:cNvSpPr/>
              <p:nvPr/>
            </p:nvSpPr>
            <p:spPr bwMode="auto">
              <a:xfrm>
                <a:off x="5245" y="1767"/>
                <a:ext cx="316" cy="33"/>
              </a:xfrm>
              <a:custGeom>
                <a:avLst/>
                <a:gdLst>
                  <a:gd name="T0" fmla="*/ 0 w 316"/>
                  <a:gd name="T1" fmla="*/ 33 h 33"/>
                  <a:gd name="T2" fmla="*/ 37 w 316"/>
                  <a:gd name="T3" fmla="*/ 0 h 33"/>
                  <a:gd name="T4" fmla="*/ 279 w 316"/>
                  <a:gd name="T5" fmla="*/ 0 h 33"/>
                  <a:gd name="T6" fmla="*/ 316 w 316"/>
                  <a:gd name="T7" fmla="*/ 33 h 33"/>
                  <a:gd name="T8" fmla="*/ 0 w 316"/>
                  <a:gd name="T9" fmla="*/ 33 h 33"/>
                  <a:gd name="T10" fmla="*/ 0 60000 65536"/>
                  <a:gd name="T11" fmla="*/ 0 60000 65536"/>
                  <a:gd name="T12" fmla="*/ 0 60000 65536"/>
                  <a:gd name="T13" fmla="*/ 0 60000 65536"/>
                  <a:gd name="T14" fmla="*/ 0 60000 65536"/>
                  <a:gd name="T15" fmla="*/ 0 w 316"/>
                  <a:gd name="T16" fmla="*/ 0 h 33"/>
                  <a:gd name="T17" fmla="*/ 316 w 316"/>
                  <a:gd name="T18" fmla="*/ 33 h 33"/>
                </a:gdLst>
                <a:ahLst/>
                <a:cxnLst>
                  <a:cxn ang="T10">
                    <a:pos x="T0" y="T1"/>
                  </a:cxn>
                  <a:cxn ang="T11">
                    <a:pos x="T2" y="T3"/>
                  </a:cxn>
                  <a:cxn ang="T12">
                    <a:pos x="T4" y="T5"/>
                  </a:cxn>
                  <a:cxn ang="T13">
                    <a:pos x="T6" y="T7"/>
                  </a:cxn>
                  <a:cxn ang="T14">
                    <a:pos x="T8" y="T9"/>
                  </a:cxn>
                </a:cxnLst>
                <a:rect l="T15" t="T16" r="T17" b="T18"/>
                <a:pathLst>
                  <a:path w="316" h="33">
                    <a:moveTo>
                      <a:pt x="0" y="33"/>
                    </a:moveTo>
                    <a:lnTo>
                      <a:pt x="37" y="0"/>
                    </a:lnTo>
                    <a:lnTo>
                      <a:pt x="279" y="0"/>
                    </a:lnTo>
                    <a:lnTo>
                      <a:pt x="316" y="33"/>
                    </a:lnTo>
                    <a:lnTo>
                      <a:pt x="0" y="33"/>
                    </a:lnTo>
                    <a:close/>
                  </a:path>
                </a:pathLst>
              </a:custGeom>
              <a:solidFill>
                <a:srgbClr val="C9C9B6"/>
              </a:solidFill>
              <a:ln w="9525">
                <a:noFill/>
                <a:round/>
              </a:ln>
            </p:spPr>
            <p:txBody>
              <a:bodyPr/>
              <a:lstStyle/>
              <a:p>
                <a:endParaRPr lang="zh-CN" altLang="en-US"/>
              </a:p>
            </p:txBody>
          </p:sp>
          <p:sp>
            <p:nvSpPr>
              <p:cNvPr id="72989" name="Freeform 175"/>
              <p:cNvSpPr/>
              <p:nvPr/>
            </p:nvSpPr>
            <p:spPr bwMode="auto">
              <a:xfrm>
                <a:off x="5293" y="1587"/>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 name="T10" fmla="*/ 0 60000 65536"/>
                  <a:gd name="T11" fmla="*/ 0 60000 65536"/>
                  <a:gd name="T12" fmla="*/ 0 60000 65536"/>
                  <a:gd name="T13" fmla="*/ 0 60000 65536"/>
                  <a:gd name="T14" fmla="*/ 0 60000 65536"/>
                  <a:gd name="T15" fmla="*/ 0 w 223"/>
                  <a:gd name="T16" fmla="*/ 0 h 23"/>
                  <a:gd name="T17" fmla="*/ 223 w 223"/>
                  <a:gd name="T18" fmla="*/ 23 h 23"/>
                </a:gdLst>
                <a:ahLst/>
                <a:cxnLst>
                  <a:cxn ang="T10">
                    <a:pos x="T0" y="T1"/>
                  </a:cxn>
                  <a:cxn ang="T11">
                    <a:pos x="T2" y="T3"/>
                  </a:cxn>
                  <a:cxn ang="T12">
                    <a:pos x="T4" y="T5"/>
                  </a:cxn>
                  <a:cxn ang="T13">
                    <a:pos x="T6" y="T7"/>
                  </a:cxn>
                  <a:cxn ang="T14">
                    <a:pos x="T8" y="T9"/>
                  </a:cxn>
                </a:cxnLst>
                <a:rect l="T15" t="T16" r="T17" b="T18"/>
                <a:pathLst>
                  <a:path w="223" h="23">
                    <a:moveTo>
                      <a:pt x="0" y="23"/>
                    </a:moveTo>
                    <a:lnTo>
                      <a:pt x="27" y="0"/>
                    </a:lnTo>
                    <a:lnTo>
                      <a:pt x="196" y="0"/>
                    </a:lnTo>
                    <a:lnTo>
                      <a:pt x="223" y="23"/>
                    </a:lnTo>
                    <a:lnTo>
                      <a:pt x="0" y="23"/>
                    </a:lnTo>
                    <a:close/>
                  </a:path>
                </a:pathLst>
              </a:custGeom>
              <a:solidFill>
                <a:srgbClr val="C9C9B6"/>
              </a:solidFill>
              <a:ln w="9525">
                <a:noFill/>
                <a:round/>
              </a:ln>
            </p:spPr>
            <p:txBody>
              <a:bodyPr/>
              <a:lstStyle/>
              <a:p>
                <a:endParaRPr lang="zh-CN" altLang="en-US"/>
              </a:p>
            </p:txBody>
          </p:sp>
          <p:sp>
            <p:nvSpPr>
              <p:cNvPr id="72990" name="Freeform 176"/>
              <p:cNvSpPr/>
              <p:nvPr/>
            </p:nvSpPr>
            <p:spPr bwMode="auto">
              <a:xfrm>
                <a:off x="5293" y="1587"/>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 name="T10" fmla="*/ 0 60000 65536"/>
                  <a:gd name="T11" fmla="*/ 0 60000 65536"/>
                  <a:gd name="T12" fmla="*/ 0 60000 65536"/>
                  <a:gd name="T13" fmla="*/ 0 60000 65536"/>
                  <a:gd name="T14" fmla="*/ 0 60000 65536"/>
                  <a:gd name="T15" fmla="*/ 0 w 223"/>
                  <a:gd name="T16" fmla="*/ 0 h 23"/>
                  <a:gd name="T17" fmla="*/ 223 w 223"/>
                  <a:gd name="T18" fmla="*/ 23 h 23"/>
                </a:gdLst>
                <a:ahLst/>
                <a:cxnLst>
                  <a:cxn ang="T10">
                    <a:pos x="T0" y="T1"/>
                  </a:cxn>
                  <a:cxn ang="T11">
                    <a:pos x="T2" y="T3"/>
                  </a:cxn>
                  <a:cxn ang="T12">
                    <a:pos x="T4" y="T5"/>
                  </a:cxn>
                  <a:cxn ang="T13">
                    <a:pos x="T6" y="T7"/>
                  </a:cxn>
                  <a:cxn ang="T14">
                    <a:pos x="T8" y="T9"/>
                  </a:cxn>
                </a:cxnLst>
                <a:rect l="T15" t="T16" r="T17" b="T18"/>
                <a:pathLst>
                  <a:path w="223" h="23">
                    <a:moveTo>
                      <a:pt x="0" y="23"/>
                    </a:moveTo>
                    <a:lnTo>
                      <a:pt x="27" y="0"/>
                    </a:lnTo>
                    <a:lnTo>
                      <a:pt x="196" y="0"/>
                    </a:lnTo>
                    <a:lnTo>
                      <a:pt x="223" y="23"/>
                    </a:lnTo>
                    <a:lnTo>
                      <a:pt x="0" y="23"/>
                    </a:lnTo>
                    <a:close/>
                  </a:path>
                </a:pathLst>
              </a:custGeom>
              <a:solidFill>
                <a:srgbClr val="C9C9B6"/>
              </a:solidFill>
              <a:ln w="9525">
                <a:noFill/>
                <a:round/>
              </a:ln>
            </p:spPr>
            <p:txBody>
              <a:bodyPr/>
              <a:lstStyle/>
              <a:p>
                <a:endParaRPr lang="zh-CN" altLang="en-US"/>
              </a:p>
            </p:txBody>
          </p:sp>
          <p:sp>
            <p:nvSpPr>
              <p:cNvPr id="72991" name="Rectangle 177"/>
              <p:cNvSpPr>
                <a:spLocks noChangeArrowheads="1"/>
              </p:cNvSpPr>
              <p:nvPr/>
            </p:nvSpPr>
            <p:spPr bwMode="auto">
              <a:xfrm>
                <a:off x="5293" y="1610"/>
                <a:ext cx="223" cy="176"/>
              </a:xfrm>
              <a:prstGeom prst="rect">
                <a:avLst/>
              </a:prstGeom>
              <a:solidFill>
                <a:srgbClr val="B7B79D"/>
              </a:solidFill>
              <a:ln w="9525">
                <a:noFill/>
                <a:miter lim="800000"/>
              </a:ln>
            </p:spPr>
            <p:txBody>
              <a:bodyPr/>
              <a:lstStyle/>
              <a:p>
                <a:endParaRPr lang="zh-CN" altLang="en-US"/>
              </a:p>
            </p:txBody>
          </p:sp>
          <p:sp>
            <p:nvSpPr>
              <p:cNvPr id="72992" name="Rectangle 178"/>
              <p:cNvSpPr>
                <a:spLocks noChangeArrowheads="1"/>
              </p:cNvSpPr>
              <p:nvPr/>
            </p:nvSpPr>
            <p:spPr bwMode="auto">
              <a:xfrm>
                <a:off x="5247" y="1798"/>
                <a:ext cx="314" cy="78"/>
              </a:xfrm>
              <a:prstGeom prst="rect">
                <a:avLst/>
              </a:prstGeom>
              <a:solidFill>
                <a:srgbClr val="B7B79D"/>
              </a:solidFill>
              <a:ln w="9525">
                <a:noFill/>
                <a:miter lim="800000"/>
              </a:ln>
            </p:spPr>
            <p:txBody>
              <a:bodyPr/>
              <a:lstStyle/>
              <a:p>
                <a:endParaRPr lang="zh-CN" altLang="en-US"/>
              </a:p>
            </p:txBody>
          </p:sp>
          <p:sp>
            <p:nvSpPr>
              <p:cNvPr id="72993" name="Rectangle 179"/>
              <p:cNvSpPr>
                <a:spLocks noChangeArrowheads="1"/>
              </p:cNvSpPr>
              <p:nvPr/>
            </p:nvSpPr>
            <p:spPr bwMode="auto">
              <a:xfrm>
                <a:off x="5313" y="1632"/>
                <a:ext cx="182" cy="135"/>
              </a:xfrm>
              <a:prstGeom prst="rect">
                <a:avLst/>
              </a:prstGeom>
              <a:solidFill>
                <a:srgbClr val="FFFFFF"/>
              </a:solidFill>
              <a:ln w="9525">
                <a:noFill/>
                <a:miter lim="800000"/>
              </a:ln>
            </p:spPr>
            <p:txBody>
              <a:bodyPr/>
              <a:lstStyle/>
              <a:p>
                <a:endParaRPr lang="zh-CN" altLang="en-US"/>
              </a:p>
            </p:txBody>
          </p:sp>
          <p:sp>
            <p:nvSpPr>
              <p:cNvPr id="72994" name="Line 180"/>
              <p:cNvSpPr>
                <a:spLocks noChangeShapeType="1"/>
              </p:cNvSpPr>
              <p:nvPr/>
            </p:nvSpPr>
            <p:spPr bwMode="auto">
              <a:xfrm flipH="1">
                <a:off x="5462" y="1828"/>
                <a:ext cx="75" cy="1"/>
              </a:xfrm>
              <a:prstGeom prst="line">
                <a:avLst/>
              </a:prstGeom>
              <a:noFill/>
              <a:ln w="9525">
                <a:solidFill>
                  <a:srgbClr val="000000"/>
                </a:solidFill>
                <a:round/>
              </a:ln>
            </p:spPr>
            <p:txBody>
              <a:bodyPr/>
              <a:lstStyle/>
              <a:p>
                <a:endParaRPr lang="zh-CN" altLang="en-US"/>
              </a:p>
            </p:txBody>
          </p:sp>
          <p:grpSp>
            <p:nvGrpSpPr>
              <p:cNvPr id="72995" name="Group 181"/>
              <p:cNvGrpSpPr/>
              <p:nvPr/>
            </p:nvGrpSpPr>
            <p:grpSpPr bwMode="auto">
              <a:xfrm>
                <a:off x="5237" y="1883"/>
                <a:ext cx="335" cy="50"/>
                <a:chOff x="5237" y="1883"/>
                <a:chExt cx="335" cy="50"/>
              </a:xfrm>
            </p:grpSpPr>
            <p:sp>
              <p:nvSpPr>
                <p:cNvPr id="72996" name="Freeform 182"/>
                <p:cNvSpPr/>
                <p:nvPr/>
              </p:nvSpPr>
              <p:spPr bwMode="auto">
                <a:xfrm>
                  <a:off x="5237" y="1883"/>
                  <a:ext cx="335" cy="38"/>
                </a:xfrm>
                <a:custGeom>
                  <a:avLst/>
                  <a:gdLst>
                    <a:gd name="T0" fmla="*/ 0 w 335"/>
                    <a:gd name="T1" fmla="*/ 38 h 38"/>
                    <a:gd name="T2" fmla="*/ 39 w 335"/>
                    <a:gd name="T3" fmla="*/ 0 h 38"/>
                    <a:gd name="T4" fmla="*/ 295 w 335"/>
                    <a:gd name="T5" fmla="*/ 0 h 38"/>
                    <a:gd name="T6" fmla="*/ 335 w 335"/>
                    <a:gd name="T7" fmla="*/ 38 h 38"/>
                    <a:gd name="T8" fmla="*/ 0 w 335"/>
                    <a:gd name="T9" fmla="*/ 38 h 38"/>
                    <a:gd name="T10" fmla="*/ 0 60000 65536"/>
                    <a:gd name="T11" fmla="*/ 0 60000 65536"/>
                    <a:gd name="T12" fmla="*/ 0 60000 65536"/>
                    <a:gd name="T13" fmla="*/ 0 60000 65536"/>
                    <a:gd name="T14" fmla="*/ 0 60000 65536"/>
                    <a:gd name="T15" fmla="*/ 0 w 335"/>
                    <a:gd name="T16" fmla="*/ 0 h 38"/>
                    <a:gd name="T17" fmla="*/ 335 w 335"/>
                    <a:gd name="T18" fmla="*/ 38 h 38"/>
                  </a:gdLst>
                  <a:ahLst/>
                  <a:cxnLst>
                    <a:cxn ang="T10">
                      <a:pos x="T0" y="T1"/>
                    </a:cxn>
                    <a:cxn ang="T11">
                      <a:pos x="T2" y="T3"/>
                    </a:cxn>
                    <a:cxn ang="T12">
                      <a:pos x="T4" y="T5"/>
                    </a:cxn>
                    <a:cxn ang="T13">
                      <a:pos x="T6" y="T7"/>
                    </a:cxn>
                    <a:cxn ang="T14">
                      <a:pos x="T8" y="T9"/>
                    </a:cxn>
                  </a:cxnLst>
                  <a:rect l="T15" t="T16" r="T17" b="T18"/>
                  <a:pathLst>
                    <a:path w="335" h="38">
                      <a:moveTo>
                        <a:pt x="0" y="38"/>
                      </a:moveTo>
                      <a:lnTo>
                        <a:pt x="39" y="0"/>
                      </a:lnTo>
                      <a:lnTo>
                        <a:pt x="295" y="0"/>
                      </a:lnTo>
                      <a:lnTo>
                        <a:pt x="335" y="38"/>
                      </a:lnTo>
                      <a:lnTo>
                        <a:pt x="0" y="38"/>
                      </a:lnTo>
                      <a:close/>
                    </a:path>
                  </a:pathLst>
                </a:custGeom>
                <a:solidFill>
                  <a:srgbClr val="C9C9B6"/>
                </a:solidFill>
                <a:ln w="9525">
                  <a:noFill/>
                  <a:round/>
                </a:ln>
              </p:spPr>
              <p:txBody>
                <a:bodyPr/>
                <a:lstStyle/>
                <a:p>
                  <a:endParaRPr lang="zh-CN" altLang="en-US"/>
                </a:p>
              </p:txBody>
            </p:sp>
            <p:sp>
              <p:nvSpPr>
                <p:cNvPr id="72997" name="Freeform 183"/>
                <p:cNvSpPr/>
                <p:nvPr/>
              </p:nvSpPr>
              <p:spPr bwMode="auto">
                <a:xfrm>
                  <a:off x="5237" y="1883"/>
                  <a:ext cx="335" cy="38"/>
                </a:xfrm>
                <a:custGeom>
                  <a:avLst/>
                  <a:gdLst>
                    <a:gd name="T0" fmla="*/ 0 w 335"/>
                    <a:gd name="T1" fmla="*/ 38 h 38"/>
                    <a:gd name="T2" fmla="*/ 39 w 335"/>
                    <a:gd name="T3" fmla="*/ 0 h 38"/>
                    <a:gd name="T4" fmla="*/ 295 w 335"/>
                    <a:gd name="T5" fmla="*/ 0 h 38"/>
                    <a:gd name="T6" fmla="*/ 335 w 335"/>
                    <a:gd name="T7" fmla="*/ 38 h 38"/>
                    <a:gd name="T8" fmla="*/ 0 w 335"/>
                    <a:gd name="T9" fmla="*/ 38 h 38"/>
                    <a:gd name="T10" fmla="*/ 0 60000 65536"/>
                    <a:gd name="T11" fmla="*/ 0 60000 65536"/>
                    <a:gd name="T12" fmla="*/ 0 60000 65536"/>
                    <a:gd name="T13" fmla="*/ 0 60000 65536"/>
                    <a:gd name="T14" fmla="*/ 0 60000 65536"/>
                    <a:gd name="T15" fmla="*/ 0 w 335"/>
                    <a:gd name="T16" fmla="*/ 0 h 38"/>
                    <a:gd name="T17" fmla="*/ 335 w 335"/>
                    <a:gd name="T18" fmla="*/ 38 h 38"/>
                  </a:gdLst>
                  <a:ahLst/>
                  <a:cxnLst>
                    <a:cxn ang="T10">
                      <a:pos x="T0" y="T1"/>
                    </a:cxn>
                    <a:cxn ang="T11">
                      <a:pos x="T2" y="T3"/>
                    </a:cxn>
                    <a:cxn ang="T12">
                      <a:pos x="T4" y="T5"/>
                    </a:cxn>
                    <a:cxn ang="T13">
                      <a:pos x="T6" y="T7"/>
                    </a:cxn>
                    <a:cxn ang="T14">
                      <a:pos x="T8" y="T9"/>
                    </a:cxn>
                  </a:cxnLst>
                  <a:rect l="T15" t="T16" r="T17" b="T18"/>
                  <a:pathLst>
                    <a:path w="335" h="38">
                      <a:moveTo>
                        <a:pt x="0" y="38"/>
                      </a:moveTo>
                      <a:lnTo>
                        <a:pt x="39" y="0"/>
                      </a:lnTo>
                      <a:lnTo>
                        <a:pt x="295" y="0"/>
                      </a:lnTo>
                      <a:lnTo>
                        <a:pt x="335" y="38"/>
                      </a:lnTo>
                      <a:lnTo>
                        <a:pt x="0" y="38"/>
                      </a:lnTo>
                      <a:close/>
                    </a:path>
                  </a:pathLst>
                </a:custGeom>
                <a:solidFill>
                  <a:srgbClr val="C9C9B6"/>
                </a:solidFill>
                <a:ln w="9525">
                  <a:noFill/>
                  <a:round/>
                </a:ln>
              </p:spPr>
              <p:txBody>
                <a:bodyPr/>
                <a:lstStyle/>
                <a:p>
                  <a:endParaRPr lang="zh-CN" altLang="en-US"/>
                </a:p>
              </p:txBody>
            </p:sp>
            <p:sp>
              <p:nvSpPr>
                <p:cNvPr id="72998" name="Rectangle 184"/>
                <p:cNvSpPr>
                  <a:spLocks noChangeArrowheads="1"/>
                </p:cNvSpPr>
                <p:nvPr/>
              </p:nvSpPr>
              <p:spPr bwMode="auto">
                <a:xfrm>
                  <a:off x="5239" y="1919"/>
                  <a:ext cx="331" cy="14"/>
                </a:xfrm>
                <a:prstGeom prst="rect">
                  <a:avLst/>
                </a:prstGeom>
                <a:solidFill>
                  <a:srgbClr val="BAB79D"/>
                </a:solidFill>
                <a:ln w="9525">
                  <a:noFill/>
                  <a:miter lim="800000"/>
                </a:ln>
              </p:spPr>
              <p:txBody>
                <a:bodyPr/>
                <a:lstStyle/>
                <a:p>
                  <a:endParaRPr lang="zh-CN" altLang="en-US"/>
                </a:p>
              </p:txBody>
            </p:sp>
          </p:grpSp>
        </p:grpSp>
      </p:grpSp>
      <p:sp>
        <p:nvSpPr>
          <p:cNvPr id="72731" name="Rectangle 185"/>
          <p:cNvSpPr>
            <a:spLocks noChangeArrowheads="1"/>
          </p:cNvSpPr>
          <p:nvPr/>
        </p:nvSpPr>
        <p:spPr bwMode="auto">
          <a:xfrm>
            <a:off x="1900238" y="1920875"/>
            <a:ext cx="898525" cy="355600"/>
          </a:xfrm>
          <a:prstGeom prst="rect">
            <a:avLst/>
          </a:prstGeom>
          <a:noFill/>
          <a:ln w="9525">
            <a:noFill/>
            <a:miter lim="800000"/>
          </a:ln>
        </p:spPr>
        <p:txBody>
          <a:bodyPr/>
          <a:lstStyle/>
          <a:p>
            <a:endParaRPr lang="zh-CN" altLang="en-US"/>
          </a:p>
        </p:txBody>
      </p:sp>
      <p:sp>
        <p:nvSpPr>
          <p:cNvPr id="72732" name="Rectangle 186"/>
          <p:cNvSpPr>
            <a:spLocks noChangeArrowheads="1"/>
          </p:cNvSpPr>
          <p:nvPr/>
        </p:nvSpPr>
        <p:spPr bwMode="auto">
          <a:xfrm>
            <a:off x="2343150" y="2324100"/>
            <a:ext cx="917575" cy="304800"/>
          </a:xfrm>
          <a:prstGeom prst="rect">
            <a:avLst/>
          </a:prstGeom>
          <a:noFill/>
          <a:ln w="9525">
            <a:noFill/>
            <a:miter lim="800000"/>
          </a:ln>
        </p:spPr>
        <p:txBody>
          <a:bodyPr wrap="none" lIns="0" tIns="0" rIns="0" bIns="0">
            <a:spAutoFit/>
          </a:bodyPr>
          <a:lstStyle/>
          <a:p>
            <a:r>
              <a:rPr kumimoji="1" lang="en-US" altLang="zh-CN" sz="2000" b="1">
                <a:latin typeface="Arial" panose="020B0604020202020204" pitchFamily="34" charset="0"/>
              </a:rPr>
              <a:t>222.1.1.</a:t>
            </a:r>
            <a:endParaRPr kumimoji="1" lang="en-US" altLang="zh-CN" sz="2000">
              <a:latin typeface="Arial" panose="020B0604020202020204" pitchFamily="34" charset="0"/>
            </a:endParaRPr>
          </a:p>
        </p:txBody>
      </p:sp>
      <p:sp>
        <p:nvSpPr>
          <p:cNvPr id="72733" name="Rectangle 187"/>
          <p:cNvSpPr>
            <a:spLocks noChangeArrowheads="1"/>
          </p:cNvSpPr>
          <p:nvPr/>
        </p:nvSpPr>
        <p:spPr bwMode="auto">
          <a:xfrm>
            <a:off x="3568700" y="1482725"/>
            <a:ext cx="1008063" cy="354013"/>
          </a:xfrm>
          <a:prstGeom prst="rect">
            <a:avLst/>
          </a:prstGeom>
          <a:noFill/>
          <a:ln w="9525">
            <a:noFill/>
            <a:miter lim="800000"/>
          </a:ln>
        </p:spPr>
        <p:txBody>
          <a:bodyPr/>
          <a:lstStyle/>
          <a:p>
            <a:endParaRPr lang="zh-CN" altLang="en-US"/>
          </a:p>
        </p:txBody>
      </p:sp>
      <p:sp>
        <p:nvSpPr>
          <p:cNvPr id="72734" name="Rectangle 188"/>
          <p:cNvSpPr>
            <a:spLocks noChangeArrowheads="1"/>
          </p:cNvSpPr>
          <p:nvPr/>
        </p:nvSpPr>
        <p:spPr bwMode="auto">
          <a:xfrm>
            <a:off x="3484563" y="1439863"/>
            <a:ext cx="1057275" cy="304800"/>
          </a:xfrm>
          <a:prstGeom prst="rect">
            <a:avLst/>
          </a:prstGeom>
          <a:noFill/>
          <a:ln w="9525">
            <a:noFill/>
            <a:miter lim="800000"/>
          </a:ln>
        </p:spPr>
        <p:txBody>
          <a:bodyPr wrap="none" lIns="0" tIns="0" rIns="0" bIns="0">
            <a:spAutoFit/>
          </a:bodyPr>
          <a:lstStyle/>
          <a:p>
            <a:r>
              <a:rPr kumimoji="1" lang="en-US" altLang="zh-CN" sz="2000">
                <a:latin typeface="Arial" panose="020B0604020202020204" pitchFamily="34" charset="0"/>
              </a:rPr>
              <a:t>222.1.1.1</a:t>
            </a:r>
          </a:p>
        </p:txBody>
      </p:sp>
      <p:sp>
        <p:nvSpPr>
          <p:cNvPr id="72735" name="Rectangle 189"/>
          <p:cNvSpPr>
            <a:spLocks noChangeArrowheads="1"/>
          </p:cNvSpPr>
          <p:nvPr/>
        </p:nvSpPr>
        <p:spPr bwMode="auto">
          <a:xfrm>
            <a:off x="5113338" y="1482725"/>
            <a:ext cx="1006475" cy="354013"/>
          </a:xfrm>
          <a:prstGeom prst="rect">
            <a:avLst/>
          </a:prstGeom>
          <a:noFill/>
          <a:ln w="9525">
            <a:noFill/>
            <a:miter lim="800000"/>
          </a:ln>
        </p:spPr>
        <p:txBody>
          <a:bodyPr/>
          <a:lstStyle/>
          <a:p>
            <a:endParaRPr lang="zh-CN" altLang="en-US"/>
          </a:p>
        </p:txBody>
      </p:sp>
      <p:sp>
        <p:nvSpPr>
          <p:cNvPr id="72736" name="Rectangle 190"/>
          <p:cNvSpPr>
            <a:spLocks noChangeArrowheads="1"/>
          </p:cNvSpPr>
          <p:nvPr/>
        </p:nvSpPr>
        <p:spPr bwMode="auto">
          <a:xfrm>
            <a:off x="5006975" y="1439863"/>
            <a:ext cx="1057275" cy="304800"/>
          </a:xfrm>
          <a:prstGeom prst="rect">
            <a:avLst/>
          </a:prstGeom>
          <a:noFill/>
          <a:ln w="9525">
            <a:noFill/>
            <a:miter lim="800000"/>
          </a:ln>
        </p:spPr>
        <p:txBody>
          <a:bodyPr wrap="none" lIns="0" tIns="0" rIns="0" bIns="0">
            <a:spAutoFit/>
          </a:bodyPr>
          <a:lstStyle/>
          <a:p>
            <a:r>
              <a:rPr kumimoji="1" lang="en-US" altLang="zh-CN" sz="2000">
                <a:latin typeface="Arial" panose="020B0604020202020204" pitchFamily="34" charset="0"/>
              </a:rPr>
              <a:t>222.1.1.2</a:t>
            </a:r>
          </a:p>
        </p:txBody>
      </p:sp>
      <p:sp>
        <p:nvSpPr>
          <p:cNvPr id="72737" name="Rectangle 191"/>
          <p:cNvSpPr>
            <a:spLocks noChangeArrowheads="1"/>
          </p:cNvSpPr>
          <p:nvPr/>
        </p:nvSpPr>
        <p:spPr bwMode="auto">
          <a:xfrm>
            <a:off x="6707188" y="1482725"/>
            <a:ext cx="1006475" cy="354013"/>
          </a:xfrm>
          <a:prstGeom prst="rect">
            <a:avLst/>
          </a:prstGeom>
          <a:noFill/>
          <a:ln w="9525">
            <a:noFill/>
            <a:miter lim="800000"/>
          </a:ln>
        </p:spPr>
        <p:txBody>
          <a:bodyPr/>
          <a:lstStyle/>
          <a:p>
            <a:endParaRPr lang="zh-CN" altLang="en-US"/>
          </a:p>
        </p:txBody>
      </p:sp>
      <p:sp>
        <p:nvSpPr>
          <p:cNvPr id="72738" name="Rectangle 192"/>
          <p:cNvSpPr>
            <a:spLocks noChangeArrowheads="1"/>
          </p:cNvSpPr>
          <p:nvPr/>
        </p:nvSpPr>
        <p:spPr bwMode="auto">
          <a:xfrm>
            <a:off x="6554788" y="1412875"/>
            <a:ext cx="1057275" cy="306388"/>
          </a:xfrm>
          <a:prstGeom prst="rect">
            <a:avLst/>
          </a:prstGeom>
          <a:noFill/>
          <a:ln w="9525">
            <a:noFill/>
            <a:miter lim="800000"/>
          </a:ln>
        </p:spPr>
        <p:txBody>
          <a:bodyPr wrap="none" lIns="0" tIns="0" rIns="0" bIns="0">
            <a:spAutoFit/>
          </a:bodyPr>
          <a:lstStyle/>
          <a:p>
            <a:r>
              <a:rPr kumimoji="1" lang="en-US" altLang="zh-CN" sz="2000">
                <a:latin typeface="Arial" panose="020B0604020202020204" pitchFamily="34" charset="0"/>
              </a:rPr>
              <a:t>222.1.1.3</a:t>
            </a:r>
          </a:p>
        </p:txBody>
      </p:sp>
      <p:sp>
        <p:nvSpPr>
          <p:cNvPr id="72739" name="Rectangle 193"/>
          <p:cNvSpPr>
            <a:spLocks noChangeArrowheads="1"/>
          </p:cNvSpPr>
          <p:nvPr/>
        </p:nvSpPr>
        <p:spPr bwMode="auto">
          <a:xfrm>
            <a:off x="4168775" y="2138363"/>
            <a:ext cx="26988" cy="538162"/>
          </a:xfrm>
          <a:prstGeom prst="rect">
            <a:avLst/>
          </a:prstGeom>
          <a:solidFill>
            <a:srgbClr val="000000"/>
          </a:solidFill>
          <a:ln w="9525">
            <a:noFill/>
            <a:miter lim="800000"/>
          </a:ln>
        </p:spPr>
        <p:txBody>
          <a:bodyPr/>
          <a:lstStyle/>
          <a:p>
            <a:endParaRPr lang="zh-CN" altLang="en-US"/>
          </a:p>
        </p:txBody>
      </p:sp>
      <p:grpSp>
        <p:nvGrpSpPr>
          <p:cNvPr id="72740" name="Group 194"/>
          <p:cNvGrpSpPr/>
          <p:nvPr/>
        </p:nvGrpSpPr>
        <p:grpSpPr bwMode="auto">
          <a:xfrm>
            <a:off x="3822700" y="2630488"/>
            <a:ext cx="647700" cy="385762"/>
            <a:chOff x="2299" y="1622"/>
            <a:chExt cx="439" cy="262"/>
          </a:xfrm>
        </p:grpSpPr>
        <p:sp>
          <p:nvSpPr>
            <p:cNvPr id="72960" name="Oval 195"/>
            <p:cNvSpPr>
              <a:spLocks noChangeArrowheads="1"/>
            </p:cNvSpPr>
            <p:nvPr/>
          </p:nvSpPr>
          <p:spPr bwMode="auto">
            <a:xfrm>
              <a:off x="2300" y="1731"/>
              <a:ext cx="438" cy="153"/>
            </a:xfrm>
            <a:prstGeom prst="ellipse">
              <a:avLst/>
            </a:prstGeom>
            <a:solidFill>
              <a:srgbClr val="0078AA"/>
            </a:solidFill>
            <a:ln w="4763">
              <a:solidFill>
                <a:srgbClr val="AAE6FF"/>
              </a:solidFill>
              <a:round/>
            </a:ln>
          </p:spPr>
          <p:txBody>
            <a:bodyPr/>
            <a:lstStyle/>
            <a:p>
              <a:endParaRPr lang="zh-CN" altLang="en-US"/>
            </a:p>
          </p:txBody>
        </p:sp>
        <p:sp>
          <p:nvSpPr>
            <p:cNvPr id="72961" name="Rectangle 196"/>
            <p:cNvSpPr>
              <a:spLocks noChangeArrowheads="1"/>
            </p:cNvSpPr>
            <p:nvPr/>
          </p:nvSpPr>
          <p:spPr bwMode="auto">
            <a:xfrm>
              <a:off x="2299" y="1700"/>
              <a:ext cx="437" cy="109"/>
            </a:xfrm>
            <a:prstGeom prst="rect">
              <a:avLst/>
            </a:prstGeom>
            <a:solidFill>
              <a:srgbClr val="0078AA"/>
            </a:solidFill>
            <a:ln w="9525">
              <a:noFill/>
              <a:miter lim="800000"/>
            </a:ln>
          </p:spPr>
          <p:txBody>
            <a:bodyPr/>
            <a:lstStyle/>
            <a:p>
              <a:endParaRPr lang="zh-CN" altLang="en-US"/>
            </a:p>
          </p:txBody>
        </p:sp>
        <p:sp>
          <p:nvSpPr>
            <p:cNvPr id="72962" name="Rectangle 197"/>
            <p:cNvSpPr>
              <a:spLocks noChangeArrowheads="1"/>
            </p:cNvSpPr>
            <p:nvPr/>
          </p:nvSpPr>
          <p:spPr bwMode="auto">
            <a:xfrm>
              <a:off x="2299" y="1700"/>
              <a:ext cx="437" cy="109"/>
            </a:xfrm>
            <a:prstGeom prst="rect">
              <a:avLst/>
            </a:prstGeom>
            <a:solidFill>
              <a:srgbClr val="0078AA"/>
            </a:solidFill>
            <a:ln w="9525">
              <a:noFill/>
              <a:miter lim="800000"/>
            </a:ln>
          </p:spPr>
          <p:txBody>
            <a:bodyPr/>
            <a:lstStyle/>
            <a:p>
              <a:endParaRPr lang="zh-CN" altLang="en-US"/>
            </a:p>
          </p:txBody>
        </p:sp>
        <p:sp>
          <p:nvSpPr>
            <p:cNvPr id="72963" name="Oval 198"/>
            <p:cNvSpPr>
              <a:spLocks noChangeArrowheads="1"/>
            </p:cNvSpPr>
            <p:nvPr/>
          </p:nvSpPr>
          <p:spPr bwMode="auto">
            <a:xfrm>
              <a:off x="2300" y="1622"/>
              <a:ext cx="438" cy="153"/>
            </a:xfrm>
            <a:prstGeom prst="ellipse">
              <a:avLst/>
            </a:prstGeom>
            <a:solidFill>
              <a:srgbClr val="00B4FF"/>
            </a:solidFill>
            <a:ln w="4763">
              <a:solidFill>
                <a:srgbClr val="AAE6FF"/>
              </a:solidFill>
              <a:round/>
            </a:ln>
          </p:spPr>
          <p:txBody>
            <a:bodyPr/>
            <a:lstStyle/>
            <a:p>
              <a:endParaRPr lang="zh-CN" altLang="en-US"/>
            </a:p>
          </p:txBody>
        </p:sp>
        <p:grpSp>
          <p:nvGrpSpPr>
            <p:cNvPr id="72964" name="Group 199"/>
            <p:cNvGrpSpPr/>
            <p:nvPr/>
          </p:nvGrpSpPr>
          <p:grpSpPr bwMode="auto">
            <a:xfrm>
              <a:off x="2365" y="1640"/>
              <a:ext cx="304" cy="117"/>
              <a:chOff x="2365" y="1640"/>
              <a:chExt cx="304" cy="117"/>
            </a:xfrm>
          </p:grpSpPr>
          <p:grpSp>
            <p:nvGrpSpPr>
              <p:cNvPr id="72967" name="Group 200"/>
              <p:cNvGrpSpPr/>
              <p:nvPr/>
            </p:nvGrpSpPr>
            <p:grpSpPr bwMode="auto">
              <a:xfrm>
                <a:off x="2365" y="1640"/>
                <a:ext cx="302" cy="115"/>
                <a:chOff x="2365" y="1640"/>
                <a:chExt cx="302" cy="115"/>
              </a:xfrm>
            </p:grpSpPr>
            <p:sp>
              <p:nvSpPr>
                <p:cNvPr id="72977" name="Freeform 201"/>
                <p:cNvSpPr/>
                <p:nvPr/>
              </p:nvSpPr>
              <p:spPr bwMode="auto">
                <a:xfrm>
                  <a:off x="2523" y="1643"/>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4 w 144"/>
                    <a:gd name="T11" fmla="*/ 0 h 49"/>
                    <a:gd name="T12" fmla="*/ 72 w 144"/>
                    <a:gd name="T13" fmla="*/ 8 h 49"/>
                    <a:gd name="T14" fmla="*/ 0 w 144"/>
                    <a:gd name="T15" fmla="*/ 38 h 49"/>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49"/>
                    <a:gd name="T26" fmla="*/ 144 w 144"/>
                    <a:gd name="T27" fmla="*/ 49 h 4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49">
                      <a:moveTo>
                        <a:pt x="0" y="38"/>
                      </a:moveTo>
                      <a:lnTo>
                        <a:pt x="32" y="49"/>
                      </a:lnTo>
                      <a:lnTo>
                        <a:pt x="109" y="16"/>
                      </a:lnTo>
                      <a:lnTo>
                        <a:pt x="144" y="27"/>
                      </a:lnTo>
                      <a:lnTo>
                        <a:pt x="125" y="0"/>
                      </a:lnTo>
                      <a:lnTo>
                        <a:pt x="34" y="0"/>
                      </a:lnTo>
                      <a:lnTo>
                        <a:pt x="72" y="8"/>
                      </a:lnTo>
                      <a:lnTo>
                        <a:pt x="0" y="38"/>
                      </a:lnTo>
                      <a:close/>
                    </a:path>
                  </a:pathLst>
                </a:custGeom>
                <a:solidFill>
                  <a:srgbClr val="000000"/>
                </a:solidFill>
                <a:ln w="9525">
                  <a:noFill/>
                  <a:round/>
                </a:ln>
              </p:spPr>
              <p:txBody>
                <a:bodyPr/>
                <a:lstStyle/>
                <a:p>
                  <a:endParaRPr lang="zh-CN" altLang="en-US"/>
                </a:p>
              </p:txBody>
            </p:sp>
            <p:sp>
              <p:nvSpPr>
                <p:cNvPr id="72978" name="Freeform 202"/>
                <p:cNvSpPr/>
                <p:nvPr/>
              </p:nvSpPr>
              <p:spPr bwMode="auto">
                <a:xfrm>
                  <a:off x="2523" y="1643"/>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4 w 144"/>
                    <a:gd name="T11" fmla="*/ 0 h 49"/>
                    <a:gd name="T12" fmla="*/ 72 w 144"/>
                    <a:gd name="T13" fmla="*/ 8 h 49"/>
                    <a:gd name="T14" fmla="*/ 0 w 144"/>
                    <a:gd name="T15" fmla="*/ 38 h 49"/>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49"/>
                    <a:gd name="T26" fmla="*/ 144 w 144"/>
                    <a:gd name="T27" fmla="*/ 49 h 4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49">
                      <a:moveTo>
                        <a:pt x="0" y="38"/>
                      </a:moveTo>
                      <a:lnTo>
                        <a:pt x="32" y="49"/>
                      </a:lnTo>
                      <a:lnTo>
                        <a:pt x="109" y="16"/>
                      </a:lnTo>
                      <a:lnTo>
                        <a:pt x="144" y="27"/>
                      </a:lnTo>
                      <a:lnTo>
                        <a:pt x="125" y="0"/>
                      </a:lnTo>
                      <a:lnTo>
                        <a:pt x="34" y="0"/>
                      </a:lnTo>
                      <a:lnTo>
                        <a:pt x="72" y="8"/>
                      </a:lnTo>
                      <a:lnTo>
                        <a:pt x="0" y="38"/>
                      </a:lnTo>
                      <a:close/>
                    </a:path>
                  </a:pathLst>
                </a:custGeom>
                <a:solidFill>
                  <a:srgbClr val="000000"/>
                </a:solidFill>
                <a:ln w="9525">
                  <a:noFill/>
                  <a:round/>
                </a:ln>
              </p:spPr>
              <p:txBody>
                <a:bodyPr/>
                <a:lstStyle/>
                <a:p>
                  <a:endParaRPr lang="zh-CN" altLang="en-US"/>
                </a:p>
              </p:txBody>
            </p:sp>
            <p:sp>
              <p:nvSpPr>
                <p:cNvPr id="72979" name="Freeform 203"/>
                <p:cNvSpPr/>
                <p:nvPr/>
              </p:nvSpPr>
              <p:spPr bwMode="auto">
                <a:xfrm>
                  <a:off x="2365" y="1700"/>
                  <a:ext cx="144" cy="52"/>
                </a:xfrm>
                <a:custGeom>
                  <a:avLst/>
                  <a:gdLst>
                    <a:gd name="T0" fmla="*/ 144 w 144"/>
                    <a:gd name="T1" fmla="*/ 11 h 52"/>
                    <a:gd name="T2" fmla="*/ 112 w 144"/>
                    <a:gd name="T3" fmla="*/ 0 h 52"/>
                    <a:gd name="T4" fmla="*/ 38 w 144"/>
                    <a:gd name="T5" fmla="*/ 33 h 52"/>
                    <a:gd name="T6" fmla="*/ 0 w 144"/>
                    <a:gd name="T7" fmla="*/ 22 h 52"/>
                    <a:gd name="T8" fmla="*/ 19 w 144"/>
                    <a:gd name="T9" fmla="*/ 52 h 52"/>
                    <a:gd name="T10" fmla="*/ 112 w 144"/>
                    <a:gd name="T11" fmla="*/ 52 h 52"/>
                    <a:gd name="T12" fmla="*/ 72 w 144"/>
                    <a:gd name="T13" fmla="*/ 41 h 52"/>
                    <a:gd name="T14" fmla="*/ 144 w 144"/>
                    <a:gd name="T15" fmla="*/ 11 h 52"/>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52"/>
                    <a:gd name="T26" fmla="*/ 144 w 144"/>
                    <a:gd name="T27" fmla="*/ 52 h 5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52">
                      <a:moveTo>
                        <a:pt x="144" y="11"/>
                      </a:moveTo>
                      <a:lnTo>
                        <a:pt x="112" y="0"/>
                      </a:lnTo>
                      <a:lnTo>
                        <a:pt x="38" y="33"/>
                      </a:lnTo>
                      <a:lnTo>
                        <a:pt x="0" y="22"/>
                      </a:lnTo>
                      <a:lnTo>
                        <a:pt x="19" y="52"/>
                      </a:lnTo>
                      <a:lnTo>
                        <a:pt x="112" y="52"/>
                      </a:lnTo>
                      <a:lnTo>
                        <a:pt x="72" y="41"/>
                      </a:lnTo>
                      <a:lnTo>
                        <a:pt x="144" y="11"/>
                      </a:lnTo>
                      <a:close/>
                    </a:path>
                  </a:pathLst>
                </a:custGeom>
                <a:solidFill>
                  <a:srgbClr val="000000"/>
                </a:solidFill>
                <a:ln w="9525">
                  <a:noFill/>
                  <a:round/>
                </a:ln>
              </p:spPr>
              <p:txBody>
                <a:bodyPr/>
                <a:lstStyle/>
                <a:p>
                  <a:endParaRPr lang="zh-CN" altLang="en-US"/>
                </a:p>
              </p:txBody>
            </p:sp>
            <p:sp>
              <p:nvSpPr>
                <p:cNvPr id="72980" name="Freeform 204"/>
                <p:cNvSpPr/>
                <p:nvPr/>
              </p:nvSpPr>
              <p:spPr bwMode="auto">
                <a:xfrm>
                  <a:off x="2365" y="1700"/>
                  <a:ext cx="144" cy="52"/>
                </a:xfrm>
                <a:custGeom>
                  <a:avLst/>
                  <a:gdLst>
                    <a:gd name="T0" fmla="*/ 144 w 144"/>
                    <a:gd name="T1" fmla="*/ 11 h 52"/>
                    <a:gd name="T2" fmla="*/ 112 w 144"/>
                    <a:gd name="T3" fmla="*/ 0 h 52"/>
                    <a:gd name="T4" fmla="*/ 38 w 144"/>
                    <a:gd name="T5" fmla="*/ 33 h 52"/>
                    <a:gd name="T6" fmla="*/ 0 w 144"/>
                    <a:gd name="T7" fmla="*/ 22 h 52"/>
                    <a:gd name="T8" fmla="*/ 19 w 144"/>
                    <a:gd name="T9" fmla="*/ 52 h 52"/>
                    <a:gd name="T10" fmla="*/ 112 w 144"/>
                    <a:gd name="T11" fmla="*/ 52 h 52"/>
                    <a:gd name="T12" fmla="*/ 72 w 144"/>
                    <a:gd name="T13" fmla="*/ 41 h 52"/>
                    <a:gd name="T14" fmla="*/ 144 w 144"/>
                    <a:gd name="T15" fmla="*/ 11 h 52"/>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52"/>
                    <a:gd name="T26" fmla="*/ 144 w 144"/>
                    <a:gd name="T27" fmla="*/ 52 h 5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52">
                      <a:moveTo>
                        <a:pt x="144" y="11"/>
                      </a:moveTo>
                      <a:lnTo>
                        <a:pt x="112" y="0"/>
                      </a:lnTo>
                      <a:lnTo>
                        <a:pt x="38" y="33"/>
                      </a:lnTo>
                      <a:lnTo>
                        <a:pt x="0" y="22"/>
                      </a:lnTo>
                      <a:lnTo>
                        <a:pt x="19" y="52"/>
                      </a:lnTo>
                      <a:lnTo>
                        <a:pt x="112" y="52"/>
                      </a:lnTo>
                      <a:lnTo>
                        <a:pt x="72" y="41"/>
                      </a:lnTo>
                      <a:lnTo>
                        <a:pt x="144" y="11"/>
                      </a:lnTo>
                      <a:close/>
                    </a:path>
                  </a:pathLst>
                </a:custGeom>
                <a:solidFill>
                  <a:srgbClr val="000000"/>
                </a:solidFill>
                <a:ln w="9525">
                  <a:noFill/>
                  <a:round/>
                </a:ln>
              </p:spPr>
              <p:txBody>
                <a:bodyPr/>
                <a:lstStyle/>
                <a:p>
                  <a:endParaRPr lang="zh-CN" altLang="en-US"/>
                </a:p>
              </p:txBody>
            </p:sp>
            <p:sp>
              <p:nvSpPr>
                <p:cNvPr id="72981" name="Freeform 205"/>
                <p:cNvSpPr/>
                <p:nvPr/>
              </p:nvSpPr>
              <p:spPr bwMode="auto">
                <a:xfrm>
                  <a:off x="2373" y="1640"/>
                  <a:ext cx="144" cy="49"/>
                </a:xfrm>
                <a:custGeom>
                  <a:avLst/>
                  <a:gdLst>
                    <a:gd name="T0" fmla="*/ 0 w 144"/>
                    <a:gd name="T1" fmla="*/ 11 h 49"/>
                    <a:gd name="T2" fmla="*/ 32 w 144"/>
                    <a:gd name="T3" fmla="*/ 0 h 49"/>
                    <a:gd name="T4" fmla="*/ 110 w 144"/>
                    <a:gd name="T5" fmla="*/ 30 h 49"/>
                    <a:gd name="T6" fmla="*/ 144 w 144"/>
                    <a:gd name="T7" fmla="*/ 22 h 49"/>
                    <a:gd name="T8" fmla="*/ 126 w 144"/>
                    <a:gd name="T9" fmla="*/ 49 h 49"/>
                    <a:gd name="T10" fmla="*/ 35 w 144"/>
                    <a:gd name="T11" fmla="*/ 49 h 49"/>
                    <a:gd name="T12" fmla="*/ 72 w 144"/>
                    <a:gd name="T13" fmla="*/ 41 h 49"/>
                    <a:gd name="T14" fmla="*/ 0 w 144"/>
                    <a:gd name="T15" fmla="*/ 11 h 49"/>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49"/>
                    <a:gd name="T26" fmla="*/ 144 w 144"/>
                    <a:gd name="T27" fmla="*/ 49 h 4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49">
                      <a:moveTo>
                        <a:pt x="0" y="11"/>
                      </a:moveTo>
                      <a:lnTo>
                        <a:pt x="32" y="0"/>
                      </a:lnTo>
                      <a:lnTo>
                        <a:pt x="110" y="30"/>
                      </a:lnTo>
                      <a:lnTo>
                        <a:pt x="144" y="22"/>
                      </a:lnTo>
                      <a:lnTo>
                        <a:pt x="126" y="49"/>
                      </a:lnTo>
                      <a:lnTo>
                        <a:pt x="35" y="49"/>
                      </a:lnTo>
                      <a:lnTo>
                        <a:pt x="72" y="41"/>
                      </a:lnTo>
                      <a:lnTo>
                        <a:pt x="0" y="11"/>
                      </a:lnTo>
                      <a:close/>
                    </a:path>
                  </a:pathLst>
                </a:custGeom>
                <a:solidFill>
                  <a:srgbClr val="000000"/>
                </a:solidFill>
                <a:ln w="9525">
                  <a:noFill/>
                  <a:round/>
                </a:ln>
              </p:spPr>
              <p:txBody>
                <a:bodyPr/>
                <a:lstStyle/>
                <a:p>
                  <a:endParaRPr lang="zh-CN" altLang="en-US"/>
                </a:p>
              </p:txBody>
            </p:sp>
            <p:sp>
              <p:nvSpPr>
                <p:cNvPr id="72982" name="Freeform 206"/>
                <p:cNvSpPr/>
                <p:nvPr/>
              </p:nvSpPr>
              <p:spPr bwMode="auto">
                <a:xfrm>
                  <a:off x="2373" y="1640"/>
                  <a:ext cx="144" cy="49"/>
                </a:xfrm>
                <a:custGeom>
                  <a:avLst/>
                  <a:gdLst>
                    <a:gd name="T0" fmla="*/ 0 w 144"/>
                    <a:gd name="T1" fmla="*/ 11 h 49"/>
                    <a:gd name="T2" fmla="*/ 32 w 144"/>
                    <a:gd name="T3" fmla="*/ 0 h 49"/>
                    <a:gd name="T4" fmla="*/ 110 w 144"/>
                    <a:gd name="T5" fmla="*/ 30 h 49"/>
                    <a:gd name="T6" fmla="*/ 144 w 144"/>
                    <a:gd name="T7" fmla="*/ 22 h 49"/>
                    <a:gd name="T8" fmla="*/ 126 w 144"/>
                    <a:gd name="T9" fmla="*/ 49 h 49"/>
                    <a:gd name="T10" fmla="*/ 35 w 144"/>
                    <a:gd name="T11" fmla="*/ 49 h 49"/>
                    <a:gd name="T12" fmla="*/ 72 w 144"/>
                    <a:gd name="T13" fmla="*/ 41 h 49"/>
                    <a:gd name="T14" fmla="*/ 0 w 144"/>
                    <a:gd name="T15" fmla="*/ 11 h 49"/>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49"/>
                    <a:gd name="T26" fmla="*/ 144 w 144"/>
                    <a:gd name="T27" fmla="*/ 49 h 4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49">
                      <a:moveTo>
                        <a:pt x="0" y="11"/>
                      </a:moveTo>
                      <a:lnTo>
                        <a:pt x="32" y="0"/>
                      </a:lnTo>
                      <a:lnTo>
                        <a:pt x="110" y="30"/>
                      </a:lnTo>
                      <a:lnTo>
                        <a:pt x="144" y="22"/>
                      </a:lnTo>
                      <a:lnTo>
                        <a:pt x="126" y="49"/>
                      </a:lnTo>
                      <a:lnTo>
                        <a:pt x="35" y="49"/>
                      </a:lnTo>
                      <a:lnTo>
                        <a:pt x="72" y="41"/>
                      </a:lnTo>
                      <a:lnTo>
                        <a:pt x="0" y="11"/>
                      </a:lnTo>
                      <a:close/>
                    </a:path>
                  </a:pathLst>
                </a:custGeom>
                <a:solidFill>
                  <a:srgbClr val="000000"/>
                </a:solidFill>
                <a:ln w="9525">
                  <a:noFill/>
                  <a:round/>
                </a:ln>
              </p:spPr>
              <p:txBody>
                <a:bodyPr/>
                <a:lstStyle/>
                <a:p>
                  <a:endParaRPr lang="zh-CN" altLang="en-US"/>
                </a:p>
              </p:txBody>
            </p:sp>
            <p:sp>
              <p:nvSpPr>
                <p:cNvPr id="72983" name="Freeform 207"/>
                <p:cNvSpPr/>
                <p:nvPr/>
              </p:nvSpPr>
              <p:spPr bwMode="auto">
                <a:xfrm>
                  <a:off x="2517" y="1706"/>
                  <a:ext cx="144" cy="49"/>
                </a:xfrm>
                <a:custGeom>
                  <a:avLst/>
                  <a:gdLst>
                    <a:gd name="T0" fmla="*/ 144 w 144"/>
                    <a:gd name="T1" fmla="*/ 38 h 49"/>
                    <a:gd name="T2" fmla="*/ 112 w 144"/>
                    <a:gd name="T3" fmla="*/ 49 h 49"/>
                    <a:gd name="T4" fmla="*/ 38 w 144"/>
                    <a:gd name="T5" fmla="*/ 16 h 49"/>
                    <a:gd name="T6" fmla="*/ 0 w 144"/>
                    <a:gd name="T7" fmla="*/ 27 h 49"/>
                    <a:gd name="T8" fmla="*/ 19 w 144"/>
                    <a:gd name="T9" fmla="*/ 0 h 49"/>
                    <a:gd name="T10" fmla="*/ 112 w 144"/>
                    <a:gd name="T11" fmla="*/ 0 h 49"/>
                    <a:gd name="T12" fmla="*/ 72 w 144"/>
                    <a:gd name="T13" fmla="*/ 8 h 49"/>
                    <a:gd name="T14" fmla="*/ 144 w 144"/>
                    <a:gd name="T15" fmla="*/ 38 h 49"/>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49"/>
                    <a:gd name="T26" fmla="*/ 144 w 144"/>
                    <a:gd name="T27" fmla="*/ 49 h 4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49">
                      <a:moveTo>
                        <a:pt x="144" y="38"/>
                      </a:moveTo>
                      <a:lnTo>
                        <a:pt x="112" y="49"/>
                      </a:lnTo>
                      <a:lnTo>
                        <a:pt x="38" y="16"/>
                      </a:lnTo>
                      <a:lnTo>
                        <a:pt x="0" y="27"/>
                      </a:lnTo>
                      <a:lnTo>
                        <a:pt x="19" y="0"/>
                      </a:lnTo>
                      <a:lnTo>
                        <a:pt x="112" y="0"/>
                      </a:lnTo>
                      <a:lnTo>
                        <a:pt x="72" y="8"/>
                      </a:lnTo>
                      <a:lnTo>
                        <a:pt x="144" y="38"/>
                      </a:lnTo>
                      <a:close/>
                    </a:path>
                  </a:pathLst>
                </a:custGeom>
                <a:solidFill>
                  <a:srgbClr val="000000"/>
                </a:solidFill>
                <a:ln w="9525">
                  <a:noFill/>
                  <a:round/>
                </a:ln>
              </p:spPr>
              <p:txBody>
                <a:bodyPr/>
                <a:lstStyle/>
                <a:p>
                  <a:endParaRPr lang="zh-CN" altLang="en-US"/>
                </a:p>
              </p:txBody>
            </p:sp>
            <p:sp>
              <p:nvSpPr>
                <p:cNvPr id="72984" name="Freeform 208"/>
                <p:cNvSpPr/>
                <p:nvPr/>
              </p:nvSpPr>
              <p:spPr bwMode="auto">
                <a:xfrm>
                  <a:off x="2517" y="1706"/>
                  <a:ext cx="144" cy="49"/>
                </a:xfrm>
                <a:custGeom>
                  <a:avLst/>
                  <a:gdLst>
                    <a:gd name="T0" fmla="*/ 144 w 144"/>
                    <a:gd name="T1" fmla="*/ 38 h 49"/>
                    <a:gd name="T2" fmla="*/ 112 w 144"/>
                    <a:gd name="T3" fmla="*/ 49 h 49"/>
                    <a:gd name="T4" fmla="*/ 38 w 144"/>
                    <a:gd name="T5" fmla="*/ 16 h 49"/>
                    <a:gd name="T6" fmla="*/ 0 w 144"/>
                    <a:gd name="T7" fmla="*/ 27 h 49"/>
                    <a:gd name="T8" fmla="*/ 19 w 144"/>
                    <a:gd name="T9" fmla="*/ 0 h 49"/>
                    <a:gd name="T10" fmla="*/ 112 w 144"/>
                    <a:gd name="T11" fmla="*/ 0 h 49"/>
                    <a:gd name="T12" fmla="*/ 72 w 144"/>
                    <a:gd name="T13" fmla="*/ 8 h 49"/>
                    <a:gd name="T14" fmla="*/ 144 w 144"/>
                    <a:gd name="T15" fmla="*/ 38 h 49"/>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49"/>
                    <a:gd name="T26" fmla="*/ 144 w 144"/>
                    <a:gd name="T27" fmla="*/ 49 h 4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49">
                      <a:moveTo>
                        <a:pt x="144" y="38"/>
                      </a:moveTo>
                      <a:lnTo>
                        <a:pt x="112" y="49"/>
                      </a:lnTo>
                      <a:lnTo>
                        <a:pt x="38" y="16"/>
                      </a:lnTo>
                      <a:lnTo>
                        <a:pt x="0" y="27"/>
                      </a:lnTo>
                      <a:lnTo>
                        <a:pt x="19" y="0"/>
                      </a:lnTo>
                      <a:lnTo>
                        <a:pt x="112" y="0"/>
                      </a:lnTo>
                      <a:lnTo>
                        <a:pt x="72" y="8"/>
                      </a:lnTo>
                      <a:lnTo>
                        <a:pt x="144" y="38"/>
                      </a:lnTo>
                      <a:close/>
                    </a:path>
                  </a:pathLst>
                </a:custGeom>
                <a:solidFill>
                  <a:srgbClr val="000000"/>
                </a:solidFill>
                <a:ln w="9525">
                  <a:noFill/>
                  <a:round/>
                </a:ln>
              </p:spPr>
              <p:txBody>
                <a:bodyPr/>
                <a:lstStyle/>
                <a:p>
                  <a:endParaRPr lang="zh-CN" altLang="en-US"/>
                </a:p>
              </p:txBody>
            </p:sp>
          </p:grpSp>
          <p:grpSp>
            <p:nvGrpSpPr>
              <p:cNvPr id="72968" name="Group 209"/>
              <p:cNvGrpSpPr/>
              <p:nvPr/>
            </p:nvGrpSpPr>
            <p:grpSpPr bwMode="auto">
              <a:xfrm>
                <a:off x="2368" y="1643"/>
                <a:ext cx="301" cy="114"/>
                <a:chOff x="2368" y="1643"/>
                <a:chExt cx="301" cy="114"/>
              </a:xfrm>
            </p:grpSpPr>
            <p:sp>
              <p:nvSpPr>
                <p:cNvPr id="72969" name="Freeform 210"/>
                <p:cNvSpPr/>
                <p:nvPr/>
              </p:nvSpPr>
              <p:spPr bwMode="auto">
                <a:xfrm>
                  <a:off x="2525" y="1646"/>
                  <a:ext cx="144" cy="49"/>
                </a:xfrm>
                <a:custGeom>
                  <a:avLst/>
                  <a:gdLst>
                    <a:gd name="T0" fmla="*/ 0 w 144"/>
                    <a:gd name="T1" fmla="*/ 38 h 49"/>
                    <a:gd name="T2" fmla="*/ 32 w 144"/>
                    <a:gd name="T3" fmla="*/ 49 h 49"/>
                    <a:gd name="T4" fmla="*/ 110 w 144"/>
                    <a:gd name="T5" fmla="*/ 16 h 49"/>
                    <a:gd name="T6" fmla="*/ 144 w 144"/>
                    <a:gd name="T7" fmla="*/ 27 h 49"/>
                    <a:gd name="T8" fmla="*/ 126 w 144"/>
                    <a:gd name="T9" fmla="*/ 0 h 49"/>
                    <a:gd name="T10" fmla="*/ 35 w 144"/>
                    <a:gd name="T11" fmla="*/ 0 h 49"/>
                    <a:gd name="T12" fmla="*/ 72 w 144"/>
                    <a:gd name="T13" fmla="*/ 8 h 49"/>
                    <a:gd name="T14" fmla="*/ 0 w 144"/>
                    <a:gd name="T15" fmla="*/ 38 h 49"/>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49"/>
                    <a:gd name="T26" fmla="*/ 144 w 144"/>
                    <a:gd name="T27" fmla="*/ 49 h 4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49">
                      <a:moveTo>
                        <a:pt x="0" y="38"/>
                      </a:moveTo>
                      <a:lnTo>
                        <a:pt x="32" y="49"/>
                      </a:lnTo>
                      <a:lnTo>
                        <a:pt x="110" y="16"/>
                      </a:lnTo>
                      <a:lnTo>
                        <a:pt x="144" y="27"/>
                      </a:lnTo>
                      <a:lnTo>
                        <a:pt x="126" y="0"/>
                      </a:lnTo>
                      <a:lnTo>
                        <a:pt x="35" y="0"/>
                      </a:lnTo>
                      <a:lnTo>
                        <a:pt x="72" y="8"/>
                      </a:lnTo>
                      <a:lnTo>
                        <a:pt x="0" y="38"/>
                      </a:lnTo>
                      <a:close/>
                    </a:path>
                  </a:pathLst>
                </a:custGeom>
                <a:solidFill>
                  <a:srgbClr val="FFFFFF"/>
                </a:solidFill>
                <a:ln w="9525">
                  <a:noFill/>
                  <a:round/>
                </a:ln>
              </p:spPr>
              <p:txBody>
                <a:bodyPr/>
                <a:lstStyle/>
                <a:p>
                  <a:endParaRPr lang="zh-CN" altLang="en-US"/>
                </a:p>
              </p:txBody>
            </p:sp>
            <p:sp>
              <p:nvSpPr>
                <p:cNvPr id="72970" name="Freeform 211"/>
                <p:cNvSpPr/>
                <p:nvPr/>
              </p:nvSpPr>
              <p:spPr bwMode="auto">
                <a:xfrm>
                  <a:off x="2525" y="1646"/>
                  <a:ext cx="144" cy="49"/>
                </a:xfrm>
                <a:custGeom>
                  <a:avLst/>
                  <a:gdLst>
                    <a:gd name="T0" fmla="*/ 0 w 144"/>
                    <a:gd name="T1" fmla="*/ 38 h 49"/>
                    <a:gd name="T2" fmla="*/ 32 w 144"/>
                    <a:gd name="T3" fmla="*/ 49 h 49"/>
                    <a:gd name="T4" fmla="*/ 110 w 144"/>
                    <a:gd name="T5" fmla="*/ 16 h 49"/>
                    <a:gd name="T6" fmla="*/ 144 w 144"/>
                    <a:gd name="T7" fmla="*/ 27 h 49"/>
                    <a:gd name="T8" fmla="*/ 126 w 144"/>
                    <a:gd name="T9" fmla="*/ 0 h 49"/>
                    <a:gd name="T10" fmla="*/ 35 w 144"/>
                    <a:gd name="T11" fmla="*/ 0 h 49"/>
                    <a:gd name="T12" fmla="*/ 72 w 144"/>
                    <a:gd name="T13" fmla="*/ 8 h 49"/>
                    <a:gd name="T14" fmla="*/ 0 w 144"/>
                    <a:gd name="T15" fmla="*/ 38 h 49"/>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49"/>
                    <a:gd name="T26" fmla="*/ 144 w 144"/>
                    <a:gd name="T27" fmla="*/ 49 h 4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49">
                      <a:moveTo>
                        <a:pt x="0" y="38"/>
                      </a:moveTo>
                      <a:lnTo>
                        <a:pt x="32" y="49"/>
                      </a:lnTo>
                      <a:lnTo>
                        <a:pt x="110" y="16"/>
                      </a:lnTo>
                      <a:lnTo>
                        <a:pt x="144" y="27"/>
                      </a:lnTo>
                      <a:lnTo>
                        <a:pt x="126" y="0"/>
                      </a:lnTo>
                      <a:lnTo>
                        <a:pt x="35" y="0"/>
                      </a:lnTo>
                      <a:lnTo>
                        <a:pt x="72" y="8"/>
                      </a:lnTo>
                      <a:lnTo>
                        <a:pt x="0" y="38"/>
                      </a:lnTo>
                      <a:close/>
                    </a:path>
                  </a:pathLst>
                </a:custGeom>
                <a:solidFill>
                  <a:srgbClr val="FFFFFF"/>
                </a:solidFill>
                <a:ln w="9525">
                  <a:noFill/>
                  <a:round/>
                </a:ln>
              </p:spPr>
              <p:txBody>
                <a:bodyPr/>
                <a:lstStyle/>
                <a:p>
                  <a:endParaRPr lang="zh-CN" altLang="en-US"/>
                </a:p>
              </p:txBody>
            </p:sp>
            <p:sp>
              <p:nvSpPr>
                <p:cNvPr id="72971" name="Freeform 212"/>
                <p:cNvSpPr/>
                <p:nvPr/>
              </p:nvSpPr>
              <p:spPr bwMode="auto">
                <a:xfrm>
                  <a:off x="2368" y="1703"/>
                  <a:ext cx="144" cy="52"/>
                </a:xfrm>
                <a:custGeom>
                  <a:avLst/>
                  <a:gdLst>
                    <a:gd name="T0" fmla="*/ 144 w 144"/>
                    <a:gd name="T1" fmla="*/ 11 h 52"/>
                    <a:gd name="T2" fmla="*/ 112 w 144"/>
                    <a:gd name="T3" fmla="*/ 0 h 52"/>
                    <a:gd name="T4" fmla="*/ 37 w 144"/>
                    <a:gd name="T5" fmla="*/ 33 h 52"/>
                    <a:gd name="T6" fmla="*/ 0 w 144"/>
                    <a:gd name="T7" fmla="*/ 22 h 52"/>
                    <a:gd name="T8" fmla="*/ 19 w 144"/>
                    <a:gd name="T9" fmla="*/ 52 h 52"/>
                    <a:gd name="T10" fmla="*/ 112 w 144"/>
                    <a:gd name="T11" fmla="*/ 52 h 52"/>
                    <a:gd name="T12" fmla="*/ 72 w 144"/>
                    <a:gd name="T13" fmla="*/ 41 h 52"/>
                    <a:gd name="T14" fmla="*/ 144 w 144"/>
                    <a:gd name="T15" fmla="*/ 11 h 52"/>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52"/>
                    <a:gd name="T26" fmla="*/ 144 w 144"/>
                    <a:gd name="T27" fmla="*/ 52 h 5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52">
                      <a:moveTo>
                        <a:pt x="144" y="11"/>
                      </a:moveTo>
                      <a:lnTo>
                        <a:pt x="112" y="0"/>
                      </a:lnTo>
                      <a:lnTo>
                        <a:pt x="37" y="33"/>
                      </a:lnTo>
                      <a:lnTo>
                        <a:pt x="0" y="22"/>
                      </a:lnTo>
                      <a:lnTo>
                        <a:pt x="19" y="52"/>
                      </a:lnTo>
                      <a:lnTo>
                        <a:pt x="112" y="52"/>
                      </a:lnTo>
                      <a:lnTo>
                        <a:pt x="72" y="41"/>
                      </a:lnTo>
                      <a:lnTo>
                        <a:pt x="144" y="11"/>
                      </a:lnTo>
                      <a:close/>
                    </a:path>
                  </a:pathLst>
                </a:custGeom>
                <a:solidFill>
                  <a:srgbClr val="FFFFFF"/>
                </a:solidFill>
                <a:ln w="9525">
                  <a:noFill/>
                  <a:round/>
                </a:ln>
              </p:spPr>
              <p:txBody>
                <a:bodyPr/>
                <a:lstStyle/>
                <a:p>
                  <a:endParaRPr lang="zh-CN" altLang="en-US"/>
                </a:p>
              </p:txBody>
            </p:sp>
            <p:sp>
              <p:nvSpPr>
                <p:cNvPr id="72972" name="Freeform 213"/>
                <p:cNvSpPr/>
                <p:nvPr/>
              </p:nvSpPr>
              <p:spPr bwMode="auto">
                <a:xfrm>
                  <a:off x="2368" y="1703"/>
                  <a:ext cx="144" cy="52"/>
                </a:xfrm>
                <a:custGeom>
                  <a:avLst/>
                  <a:gdLst>
                    <a:gd name="T0" fmla="*/ 144 w 144"/>
                    <a:gd name="T1" fmla="*/ 11 h 52"/>
                    <a:gd name="T2" fmla="*/ 112 w 144"/>
                    <a:gd name="T3" fmla="*/ 0 h 52"/>
                    <a:gd name="T4" fmla="*/ 37 w 144"/>
                    <a:gd name="T5" fmla="*/ 33 h 52"/>
                    <a:gd name="T6" fmla="*/ 0 w 144"/>
                    <a:gd name="T7" fmla="*/ 22 h 52"/>
                    <a:gd name="T8" fmla="*/ 19 w 144"/>
                    <a:gd name="T9" fmla="*/ 52 h 52"/>
                    <a:gd name="T10" fmla="*/ 112 w 144"/>
                    <a:gd name="T11" fmla="*/ 52 h 52"/>
                    <a:gd name="T12" fmla="*/ 72 w 144"/>
                    <a:gd name="T13" fmla="*/ 41 h 52"/>
                    <a:gd name="T14" fmla="*/ 144 w 144"/>
                    <a:gd name="T15" fmla="*/ 11 h 52"/>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52"/>
                    <a:gd name="T26" fmla="*/ 144 w 144"/>
                    <a:gd name="T27" fmla="*/ 52 h 5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52">
                      <a:moveTo>
                        <a:pt x="144" y="11"/>
                      </a:moveTo>
                      <a:lnTo>
                        <a:pt x="112" y="0"/>
                      </a:lnTo>
                      <a:lnTo>
                        <a:pt x="37" y="33"/>
                      </a:lnTo>
                      <a:lnTo>
                        <a:pt x="0" y="22"/>
                      </a:lnTo>
                      <a:lnTo>
                        <a:pt x="19" y="52"/>
                      </a:lnTo>
                      <a:lnTo>
                        <a:pt x="112" y="52"/>
                      </a:lnTo>
                      <a:lnTo>
                        <a:pt x="72" y="41"/>
                      </a:lnTo>
                      <a:lnTo>
                        <a:pt x="144" y="11"/>
                      </a:lnTo>
                      <a:close/>
                    </a:path>
                  </a:pathLst>
                </a:custGeom>
                <a:solidFill>
                  <a:srgbClr val="FFFFFF"/>
                </a:solidFill>
                <a:ln w="9525">
                  <a:noFill/>
                  <a:round/>
                </a:ln>
              </p:spPr>
              <p:txBody>
                <a:bodyPr/>
                <a:lstStyle/>
                <a:p>
                  <a:endParaRPr lang="zh-CN" altLang="en-US"/>
                </a:p>
              </p:txBody>
            </p:sp>
            <p:sp>
              <p:nvSpPr>
                <p:cNvPr id="72973" name="Freeform 214"/>
                <p:cNvSpPr/>
                <p:nvPr/>
              </p:nvSpPr>
              <p:spPr bwMode="auto">
                <a:xfrm>
                  <a:off x="2376" y="1643"/>
                  <a:ext cx="144" cy="49"/>
                </a:xfrm>
                <a:custGeom>
                  <a:avLst/>
                  <a:gdLst>
                    <a:gd name="T0" fmla="*/ 0 w 144"/>
                    <a:gd name="T1" fmla="*/ 11 h 49"/>
                    <a:gd name="T2" fmla="*/ 32 w 144"/>
                    <a:gd name="T3" fmla="*/ 0 h 49"/>
                    <a:gd name="T4" fmla="*/ 109 w 144"/>
                    <a:gd name="T5" fmla="*/ 30 h 49"/>
                    <a:gd name="T6" fmla="*/ 144 w 144"/>
                    <a:gd name="T7" fmla="*/ 22 h 49"/>
                    <a:gd name="T8" fmla="*/ 125 w 144"/>
                    <a:gd name="T9" fmla="*/ 49 h 49"/>
                    <a:gd name="T10" fmla="*/ 35 w 144"/>
                    <a:gd name="T11" fmla="*/ 49 h 49"/>
                    <a:gd name="T12" fmla="*/ 72 w 144"/>
                    <a:gd name="T13" fmla="*/ 41 h 49"/>
                    <a:gd name="T14" fmla="*/ 0 w 144"/>
                    <a:gd name="T15" fmla="*/ 11 h 49"/>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49"/>
                    <a:gd name="T26" fmla="*/ 144 w 144"/>
                    <a:gd name="T27" fmla="*/ 49 h 4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49">
                      <a:moveTo>
                        <a:pt x="0" y="11"/>
                      </a:moveTo>
                      <a:lnTo>
                        <a:pt x="32" y="0"/>
                      </a:lnTo>
                      <a:lnTo>
                        <a:pt x="109" y="30"/>
                      </a:lnTo>
                      <a:lnTo>
                        <a:pt x="144" y="22"/>
                      </a:lnTo>
                      <a:lnTo>
                        <a:pt x="125" y="49"/>
                      </a:lnTo>
                      <a:lnTo>
                        <a:pt x="35" y="49"/>
                      </a:lnTo>
                      <a:lnTo>
                        <a:pt x="72" y="41"/>
                      </a:lnTo>
                      <a:lnTo>
                        <a:pt x="0" y="11"/>
                      </a:lnTo>
                      <a:close/>
                    </a:path>
                  </a:pathLst>
                </a:custGeom>
                <a:solidFill>
                  <a:srgbClr val="FFFFFF"/>
                </a:solidFill>
                <a:ln w="9525">
                  <a:noFill/>
                  <a:round/>
                </a:ln>
              </p:spPr>
              <p:txBody>
                <a:bodyPr/>
                <a:lstStyle/>
                <a:p>
                  <a:endParaRPr lang="zh-CN" altLang="en-US"/>
                </a:p>
              </p:txBody>
            </p:sp>
            <p:sp>
              <p:nvSpPr>
                <p:cNvPr id="72974" name="Freeform 215"/>
                <p:cNvSpPr/>
                <p:nvPr/>
              </p:nvSpPr>
              <p:spPr bwMode="auto">
                <a:xfrm>
                  <a:off x="2376" y="1643"/>
                  <a:ext cx="144" cy="49"/>
                </a:xfrm>
                <a:custGeom>
                  <a:avLst/>
                  <a:gdLst>
                    <a:gd name="T0" fmla="*/ 0 w 144"/>
                    <a:gd name="T1" fmla="*/ 11 h 49"/>
                    <a:gd name="T2" fmla="*/ 32 w 144"/>
                    <a:gd name="T3" fmla="*/ 0 h 49"/>
                    <a:gd name="T4" fmla="*/ 109 w 144"/>
                    <a:gd name="T5" fmla="*/ 30 h 49"/>
                    <a:gd name="T6" fmla="*/ 144 w 144"/>
                    <a:gd name="T7" fmla="*/ 22 h 49"/>
                    <a:gd name="T8" fmla="*/ 125 w 144"/>
                    <a:gd name="T9" fmla="*/ 49 h 49"/>
                    <a:gd name="T10" fmla="*/ 35 w 144"/>
                    <a:gd name="T11" fmla="*/ 49 h 49"/>
                    <a:gd name="T12" fmla="*/ 72 w 144"/>
                    <a:gd name="T13" fmla="*/ 41 h 49"/>
                    <a:gd name="T14" fmla="*/ 0 w 144"/>
                    <a:gd name="T15" fmla="*/ 11 h 49"/>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49"/>
                    <a:gd name="T26" fmla="*/ 144 w 144"/>
                    <a:gd name="T27" fmla="*/ 49 h 4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49">
                      <a:moveTo>
                        <a:pt x="0" y="11"/>
                      </a:moveTo>
                      <a:lnTo>
                        <a:pt x="32" y="0"/>
                      </a:lnTo>
                      <a:lnTo>
                        <a:pt x="109" y="30"/>
                      </a:lnTo>
                      <a:lnTo>
                        <a:pt x="144" y="22"/>
                      </a:lnTo>
                      <a:lnTo>
                        <a:pt x="125" y="49"/>
                      </a:lnTo>
                      <a:lnTo>
                        <a:pt x="35" y="49"/>
                      </a:lnTo>
                      <a:lnTo>
                        <a:pt x="72" y="41"/>
                      </a:lnTo>
                      <a:lnTo>
                        <a:pt x="0" y="11"/>
                      </a:lnTo>
                      <a:close/>
                    </a:path>
                  </a:pathLst>
                </a:custGeom>
                <a:solidFill>
                  <a:srgbClr val="FFFFFF"/>
                </a:solidFill>
                <a:ln w="9525">
                  <a:noFill/>
                  <a:round/>
                </a:ln>
              </p:spPr>
              <p:txBody>
                <a:bodyPr/>
                <a:lstStyle/>
                <a:p>
                  <a:endParaRPr lang="zh-CN" altLang="en-US"/>
                </a:p>
              </p:txBody>
            </p:sp>
            <p:sp>
              <p:nvSpPr>
                <p:cNvPr id="72975" name="Freeform 216"/>
                <p:cNvSpPr/>
                <p:nvPr/>
              </p:nvSpPr>
              <p:spPr bwMode="auto">
                <a:xfrm>
                  <a:off x="2520" y="1708"/>
                  <a:ext cx="144" cy="49"/>
                </a:xfrm>
                <a:custGeom>
                  <a:avLst/>
                  <a:gdLst>
                    <a:gd name="T0" fmla="*/ 144 w 144"/>
                    <a:gd name="T1" fmla="*/ 38 h 49"/>
                    <a:gd name="T2" fmla="*/ 112 w 144"/>
                    <a:gd name="T3" fmla="*/ 49 h 49"/>
                    <a:gd name="T4" fmla="*/ 37 w 144"/>
                    <a:gd name="T5" fmla="*/ 17 h 49"/>
                    <a:gd name="T6" fmla="*/ 0 w 144"/>
                    <a:gd name="T7" fmla="*/ 28 h 49"/>
                    <a:gd name="T8" fmla="*/ 19 w 144"/>
                    <a:gd name="T9" fmla="*/ 0 h 49"/>
                    <a:gd name="T10" fmla="*/ 112 w 144"/>
                    <a:gd name="T11" fmla="*/ 0 h 49"/>
                    <a:gd name="T12" fmla="*/ 72 w 144"/>
                    <a:gd name="T13" fmla="*/ 8 h 49"/>
                    <a:gd name="T14" fmla="*/ 144 w 144"/>
                    <a:gd name="T15" fmla="*/ 38 h 49"/>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49"/>
                    <a:gd name="T26" fmla="*/ 144 w 144"/>
                    <a:gd name="T27" fmla="*/ 49 h 4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49">
                      <a:moveTo>
                        <a:pt x="144" y="38"/>
                      </a:moveTo>
                      <a:lnTo>
                        <a:pt x="112" y="49"/>
                      </a:lnTo>
                      <a:lnTo>
                        <a:pt x="37" y="17"/>
                      </a:lnTo>
                      <a:lnTo>
                        <a:pt x="0" y="28"/>
                      </a:lnTo>
                      <a:lnTo>
                        <a:pt x="19" y="0"/>
                      </a:lnTo>
                      <a:lnTo>
                        <a:pt x="112" y="0"/>
                      </a:lnTo>
                      <a:lnTo>
                        <a:pt x="72" y="8"/>
                      </a:lnTo>
                      <a:lnTo>
                        <a:pt x="144" y="38"/>
                      </a:lnTo>
                      <a:close/>
                    </a:path>
                  </a:pathLst>
                </a:custGeom>
                <a:solidFill>
                  <a:srgbClr val="FFFFFF"/>
                </a:solidFill>
                <a:ln w="9525">
                  <a:noFill/>
                  <a:round/>
                </a:ln>
              </p:spPr>
              <p:txBody>
                <a:bodyPr/>
                <a:lstStyle/>
                <a:p>
                  <a:endParaRPr lang="zh-CN" altLang="en-US"/>
                </a:p>
              </p:txBody>
            </p:sp>
            <p:sp>
              <p:nvSpPr>
                <p:cNvPr id="72976" name="Freeform 217"/>
                <p:cNvSpPr/>
                <p:nvPr/>
              </p:nvSpPr>
              <p:spPr bwMode="auto">
                <a:xfrm>
                  <a:off x="2520" y="1708"/>
                  <a:ext cx="144" cy="49"/>
                </a:xfrm>
                <a:custGeom>
                  <a:avLst/>
                  <a:gdLst>
                    <a:gd name="T0" fmla="*/ 144 w 144"/>
                    <a:gd name="T1" fmla="*/ 38 h 49"/>
                    <a:gd name="T2" fmla="*/ 112 w 144"/>
                    <a:gd name="T3" fmla="*/ 49 h 49"/>
                    <a:gd name="T4" fmla="*/ 37 w 144"/>
                    <a:gd name="T5" fmla="*/ 17 h 49"/>
                    <a:gd name="T6" fmla="*/ 0 w 144"/>
                    <a:gd name="T7" fmla="*/ 28 h 49"/>
                    <a:gd name="T8" fmla="*/ 19 w 144"/>
                    <a:gd name="T9" fmla="*/ 0 h 49"/>
                    <a:gd name="T10" fmla="*/ 112 w 144"/>
                    <a:gd name="T11" fmla="*/ 0 h 49"/>
                    <a:gd name="T12" fmla="*/ 72 w 144"/>
                    <a:gd name="T13" fmla="*/ 8 h 49"/>
                    <a:gd name="T14" fmla="*/ 144 w 144"/>
                    <a:gd name="T15" fmla="*/ 38 h 49"/>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49"/>
                    <a:gd name="T26" fmla="*/ 144 w 144"/>
                    <a:gd name="T27" fmla="*/ 49 h 4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49">
                      <a:moveTo>
                        <a:pt x="144" y="38"/>
                      </a:moveTo>
                      <a:lnTo>
                        <a:pt x="112" y="49"/>
                      </a:lnTo>
                      <a:lnTo>
                        <a:pt x="37" y="17"/>
                      </a:lnTo>
                      <a:lnTo>
                        <a:pt x="0" y="28"/>
                      </a:lnTo>
                      <a:lnTo>
                        <a:pt x="19" y="0"/>
                      </a:lnTo>
                      <a:lnTo>
                        <a:pt x="112" y="0"/>
                      </a:lnTo>
                      <a:lnTo>
                        <a:pt x="72" y="8"/>
                      </a:lnTo>
                      <a:lnTo>
                        <a:pt x="144" y="38"/>
                      </a:lnTo>
                      <a:close/>
                    </a:path>
                  </a:pathLst>
                </a:custGeom>
                <a:solidFill>
                  <a:srgbClr val="FFFFFF"/>
                </a:solidFill>
                <a:ln w="9525">
                  <a:noFill/>
                  <a:round/>
                </a:ln>
              </p:spPr>
              <p:txBody>
                <a:bodyPr/>
                <a:lstStyle/>
                <a:p>
                  <a:endParaRPr lang="zh-CN" altLang="en-US"/>
                </a:p>
              </p:txBody>
            </p:sp>
          </p:grpSp>
        </p:grpSp>
        <p:sp>
          <p:nvSpPr>
            <p:cNvPr id="72965" name="Line 218"/>
            <p:cNvSpPr>
              <a:spLocks noChangeShapeType="1"/>
            </p:cNvSpPr>
            <p:nvPr/>
          </p:nvSpPr>
          <p:spPr bwMode="auto">
            <a:xfrm>
              <a:off x="2299" y="1697"/>
              <a:ext cx="1" cy="109"/>
            </a:xfrm>
            <a:prstGeom prst="line">
              <a:avLst/>
            </a:prstGeom>
            <a:noFill/>
            <a:ln w="4763">
              <a:solidFill>
                <a:srgbClr val="AAE6FF"/>
              </a:solidFill>
              <a:round/>
            </a:ln>
          </p:spPr>
          <p:txBody>
            <a:bodyPr/>
            <a:lstStyle/>
            <a:p>
              <a:endParaRPr lang="zh-CN" altLang="en-US"/>
            </a:p>
          </p:txBody>
        </p:sp>
        <p:sp>
          <p:nvSpPr>
            <p:cNvPr id="72966" name="Line 219"/>
            <p:cNvSpPr>
              <a:spLocks noChangeShapeType="1"/>
            </p:cNvSpPr>
            <p:nvPr/>
          </p:nvSpPr>
          <p:spPr bwMode="auto">
            <a:xfrm>
              <a:off x="2736" y="1697"/>
              <a:ext cx="1" cy="109"/>
            </a:xfrm>
            <a:prstGeom prst="line">
              <a:avLst/>
            </a:prstGeom>
            <a:noFill/>
            <a:ln w="4763">
              <a:solidFill>
                <a:srgbClr val="AAE6FF"/>
              </a:solidFill>
              <a:round/>
            </a:ln>
          </p:spPr>
          <p:txBody>
            <a:bodyPr/>
            <a:lstStyle/>
            <a:p>
              <a:endParaRPr lang="zh-CN" altLang="en-US"/>
            </a:p>
          </p:txBody>
        </p:sp>
      </p:grpSp>
      <p:sp>
        <p:nvSpPr>
          <p:cNvPr id="72741" name="Rectangle 220"/>
          <p:cNvSpPr>
            <a:spLocks noChangeArrowheads="1"/>
          </p:cNvSpPr>
          <p:nvPr/>
        </p:nvSpPr>
        <p:spPr bwMode="auto">
          <a:xfrm>
            <a:off x="4278313" y="2371725"/>
            <a:ext cx="1009650" cy="354013"/>
          </a:xfrm>
          <a:prstGeom prst="rect">
            <a:avLst/>
          </a:prstGeom>
          <a:noFill/>
          <a:ln w="9525">
            <a:noFill/>
            <a:miter lim="800000"/>
          </a:ln>
        </p:spPr>
        <p:txBody>
          <a:bodyPr/>
          <a:lstStyle/>
          <a:p>
            <a:endParaRPr lang="zh-CN" altLang="en-US"/>
          </a:p>
        </p:txBody>
      </p:sp>
      <p:sp>
        <p:nvSpPr>
          <p:cNvPr id="72742" name="Rectangle 221"/>
          <p:cNvSpPr>
            <a:spLocks noChangeArrowheads="1"/>
          </p:cNvSpPr>
          <p:nvPr/>
        </p:nvSpPr>
        <p:spPr bwMode="auto">
          <a:xfrm>
            <a:off x="4351338" y="2381250"/>
            <a:ext cx="1055687" cy="304800"/>
          </a:xfrm>
          <a:prstGeom prst="rect">
            <a:avLst/>
          </a:prstGeom>
          <a:noFill/>
          <a:ln w="9525">
            <a:noFill/>
            <a:miter lim="800000"/>
          </a:ln>
        </p:spPr>
        <p:txBody>
          <a:bodyPr wrap="none" lIns="0" tIns="0" rIns="0" bIns="0">
            <a:spAutoFit/>
          </a:bodyPr>
          <a:lstStyle/>
          <a:p>
            <a:r>
              <a:rPr kumimoji="1" lang="en-US" altLang="zh-CN" sz="2000">
                <a:latin typeface="Arial" panose="020B0604020202020204" pitchFamily="34" charset="0"/>
              </a:rPr>
              <a:t>222.1.1.4</a:t>
            </a:r>
          </a:p>
        </p:txBody>
      </p:sp>
      <p:sp>
        <p:nvSpPr>
          <p:cNvPr id="72743" name="Rectangle 222"/>
          <p:cNvSpPr>
            <a:spLocks noChangeArrowheads="1"/>
          </p:cNvSpPr>
          <p:nvPr/>
        </p:nvSpPr>
        <p:spPr bwMode="auto">
          <a:xfrm>
            <a:off x="3446463" y="2519363"/>
            <a:ext cx="412750" cy="350837"/>
          </a:xfrm>
          <a:prstGeom prst="rect">
            <a:avLst/>
          </a:prstGeom>
          <a:noFill/>
          <a:ln w="9525">
            <a:noFill/>
            <a:miter lim="800000"/>
          </a:ln>
        </p:spPr>
        <p:txBody>
          <a:bodyPr/>
          <a:lstStyle/>
          <a:p>
            <a:endParaRPr lang="zh-CN" altLang="en-US"/>
          </a:p>
        </p:txBody>
      </p:sp>
      <p:sp>
        <p:nvSpPr>
          <p:cNvPr id="72744" name="Rectangle 223"/>
          <p:cNvSpPr>
            <a:spLocks noChangeArrowheads="1"/>
          </p:cNvSpPr>
          <p:nvPr/>
        </p:nvSpPr>
        <p:spPr bwMode="auto">
          <a:xfrm>
            <a:off x="3549650" y="2509838"/>
            <a:ext cx="276225" cy="303212"/>
          </a:xfrm>
          <a:prstGeom prst="rect">
            <a:avLst/>
          </a:prstGeom>
          <a:noFill/>
          <a:ln w="9525">
            <a:noFill/>
            <a:miter lim="800000"/>
          </a:ln>
        </p:spPr>
        <p:txBody>
          <a:bodyPr wrap="none" lIns="0" tIns="0" rIns="0" bIns="0">
            <a:spAutoFit/>
          </a:bodyPr>
          <a:lstStyle/>
          <a:p>
            <a:r>
              <a:rPr kumimoji="1" lang="en-US" altLang="zh-CN" sz="2000" b="1">
                <a:latin typeface="Arial" panose="020B0604020202020204" pitchFamily="34" charset="0"/>
              </a:rPr>
              <a:t>R</a:t>
            </a:r>
            <a:r>
              <a:rPr kumimoji="1" lang="en-US" altLang="zh-CN" sz="2000" b="1" baseline="-25000">
                <a:latin typeface="Arial" panose="020B0604020202020204" pitchFamily="34" charset="0"/>
              </a:rPr>
              <a:t>1</a:t>
            </a:r>
            <a:endParaRPr kumimoji="1" lang="en-US" altLang="zh-CN" sz="2000" baseline="-25000">
              <a:latin typeface="Arial" panose="020B0604020202020204" pitchFamily="34" charset="0"/>
            </a:endParaRPr>
          </a:p>
        </p:txBody>
      </p:sp>
      <p:sp>
        <p:nvSpPr>
          <p:cNvPr id="72745" name="Oval 224"/>
          <p:cNvSpPr>
            <a:spLocks noChangeArrowheads="1"/>
          </p:cNvSpPr>
          <p:nvPr/>
        </p:nvSpPr>
        <p:spPr bwMode="auto">
          <a:xfrm>
            <a:off x="4129088" y="2422525"/>
            <a:ext cx="93662" cy="92075"/>
          </a:xfrm>
          <a:prstGeom prst="ellipse">
            <a:avLst/>
          </a:prstGeom>
          <a:solidFill>
            <a:srgbClr val="FFFFFF"/>
          </a:solidFill>
          <a:ln w="30163">
            <a:solidFill>
              <a:srgbClr val="000000"/>
            </a:solidFill>
            <a:round/>
          </a:ln>
        </p:spPr>
        <p:txBody>
          <a:bodyPr/>
          <a:lstStyle/>
          <a:p>
            <a:endParaRPr lang="zh-CN" altLang="en-US"/>
          </a:p>
        </p:txBody>
      </p:sp>
      <p:sp>
        <p:nvSpPr>
          <p:cNvPr id="72746" name="Rectangle 225"/>
          <p:cNvSpPr>
            <a:spLocks noChangeArrowheads="1"/>
          </p:cNvSpPr>
          <p:nvPr/>
        </p:nvSpPr>
        <p:spPr bwMode="auto">
          <a:xfrm>
            <a:off x="1974850" y="1616075"/>
            <a:ext cx="720725" cy="355600"/>
          </a:xfrm>
          <a:prstGeom prst="rect">
            <a:avLst/>
          </a:prstGeom>
          <a:noFill/>
          <a:ln w="9525">
            <a:noFill/>
            <a:miter lim="800000"/>
          </a:ln>
        </p:spPr>
        <p:txBody>
          <a:bodyPr/>
          <a:lstStyle/>
          <a:p>
            <a:endParaRPr lang="zh-CN" altLang="en-US"/>
          </a:p>
        </p:txBody>
      </p:sp>
      <p:sp>
        <p:nvSpPr>
          <p:cNvPr id="72747" name="Oval 226"/>
          <p:cNvSpPr>
            <a:spLocks noChangeArrowheads="1"/>
          </p:cNvSpPr>
          <p:nvPr/>
        </p:nvSpPr>
        <p:spPr bwMode="auto">
          <a:xfrm>
            <a:off x="7786688" y="4067175"/>
            <a:ext cx="93662" cy="92075"/>
          </a:xfrm>
          <a:prstGeom prst="ellipse">
            <a:avLst/>
          </a:prstGeom>
          <a:solidFill>
            <a:srgbClr val="FFFFFF"/>
          </a:solidFill>
          <a:ln w="30163">
            <a:solidFill>
              <a:srgbClr val="000000"/>
            </a:solidFill>
            <a:round/>
          </a:ln>
        </p:spPr>
        <p:txBody>
          <a:bodyPr/>
          <a:lstStyle/>
          <a:p>
            <a:endParaRPr lang="zh-CN" altLang="en-US"/>
          </a:p>
        </p:txBody>
      </p:sp>
      <p:sp>
        <p:nvSpPr>
          <p:cNvPr id="72748" name="Oval 227"/>
          <p:cNvSpPr>
            <a:spLocks noChangeArrowheads="1"/>
          </p:cNvSpPr>
          <p:nvPr/>
        </p:nvSpPr>
        <p:spPr bwMode="auto">
          <a:xfrm>
            <a:off x="7791450" y="2960688"/>
            <a:ext cx="93663" cy="92075"/>
          </a:xfrm>
          <a:prstGeom prst="ellipse">
            <a:avLst/>
          </a:prstGeom>
          <a:solidFill>
            <a:srgbClr val="FFFFFF"/>
          </a:solidFill>
          <a:ln w="30163">
            <a:solidFill>
              <a:srgbClr val="000000"/>
            </a:solidFill>
            <a:round/>
          </a:ln>
        </p:spPr>
        <p:txBody>
          <a:bodyPr/>
          <a:lstStyle/>
          <a:p>
            <a:endParaRPr lang="zh-CN" altLang="en-US"/>
          </a:p>
        </p:txBody>
      </p:sp>
      <p:sp>
        <p:nvSpPr>
          <p:cNvPr id="72749" name="Rectangle 228"/>
          <p:cNvSpPr>
            <a:spLocks noChangeArrowheads="1"/>
          </p:cNvSpPr>
          <p:nvPr/>
        </p:nvSpPr>
        <p:spPr bwMode="auto">
          <a:xfrm>
            <a:off x="6338888" y="3686175"/>
            <a:ext cx="1009650" cy="352425"/>
          </a:xfrm>
          <a:prstGeom prst="rect">
            <a:avLst/>
          </a:prstGeom>
          <a:noFill/>
          <a:ln w="9525">
            <a:noFill/>
            <a:miter lim="800000"/>
          </a:ln>
        </p:spPr>
        <p:txBody>
          <a:bodyPr/>
          <a:lstStyle/>
          <a:p>
            <a:endParaRPr lang="zh-CN" altLang="en-US"/>
          </a:p>
        </p:txBody>
      </p:sp>
      <p:sp>
        <p:nvSpPr>
          <p:cNvPr id="72750" name="Rectangle 229"/>
          <p:cNvSpPr>
            <a:spLocks noChangeArrowheads="1"/>
          </p:cNvSpPr>
          <p:nvPr/>
        </p:nvSpPr>
        <p:spPr bwMode="auto">
          <a:xfrm>
            <a:off x="5976938" y="4222750"/>
            <a:ext cx="1058862" cy="306388"/>
          </a:xfrm>
          <a:prstGeom prst="rect">
            <a:avLst/>
          </a:prstGeom>
          <a:noFill/>
          <a:ln w="9525">
            <a:noFill/>
            <a:miter lim="800000"/>
          </a:ln>
        </p:spPr>
        <p:txBody>
          <a:bodyPr wrap="none" lIns="0" tIns="0" rIns="0" bIns="0">
            <a:spAutoFit/>
          </a:bodyPr>
          <a:lstStyle/>
          <a:p>
            <a:r>
              <a:rPr kumimoji="1" lang="en-US" altLang="zh-CN" sz="2000">
                <a:latin typeface="Arial" panose="020B0604020202020204" pitchFamily="34" charset="0"/>
              </a:rPr>
              <a:t>222.1.2.5</a:t>
            </a:r>
          </a:p>
        </p:txBody>
      </p:sp>
      <p:sp>
        <p:nvSpPr>
          <p:cNvPr id="72751" name="Rectangle 230"/>
          <p:cNvSpPr>
            <a:spLocks noChangeArrowheads="1"/>
          </p:cNvSpPr>
          <p:nvPr/>
        </p:nvSpPr>
        <p:spPr bwMode="auto">
          <a:xfrm>
            <a:off x="7883525" y="4197350"/>
            <a:ext cx="1008063" cy="350838"/>
          </a:xfrm>
          <a:prstGeom prst="rect">
            <a:avLst/>
          </a:prstGeom>
          <a:noFill/>
          <a:ln w="9525">
            <a:noFill/>
            <a:miter lim="800000"/>
          </a:ln>
        </p:spPr>
        <p:txBody>
          <a:bodyPr/>
          <a:lstStyle/>
          <a:p>
            <a:endParaRPr lang="zh-CN" altLang="en-US"/>
          </a:p>
        </p:txBody>
      </p:sp>
      <p:sp>
        <p:nvSpPr>
          <p:cNvPr id="72752" name="Rectangle 231"/>
          <p:cNvSpPr>
            <a:spLocks noChangeArrowheads="1"/>
          </p:cNvSpPr>
          <p:nvPr/>
        </p:nvSpPr>
        <p:spPr bwMode="auto">
          <a:xfrm>
            <a:off x="7975600" y="4257675"/>
            <a:ext cx="1055688" cy="303213"/>
          </a:xfrm>
          <a:prstGeom prst="rect">
            <a:avLst/>
          </a:prstGeom>
          <a:noFill/>
          <a:ln w="9525">
            <a:noFill/>
            <a:miter lim="800000"/>
          </a:ln>
        </p:spPr>
        <p:txBody>
          <a:bodyPr wrap="none" lIns="0" tIns="0" rIns="0" bIns="0">
            <a:spAutoFit/>
          </a:bodyPr>
          <a:lstStyle/>
          <a:p>
            <a:r>
              <a:rPr kumimoji="1" lang="en-US" altLang="zh-CN" sz="2000">
                <a:latin typeface="Arial" panose="020B0604020202020204" pitchFamily="34" charset="0"/>
              </a:rPr>
              <a:t>222.1.2.2</a:t>
            </a:r>
          </a:p>
        </p:txBody>
      </p:sp>
      <p:sp>
        <p:nvSpPr>
          <p:cNvPr id="72753" name="Rectangle 232"/>
          <p:cNvSpPr>
            <a:spLocks noChangeArrowheads="1"/>
          </p:cNvSpPr>
          <p:nvPr/>
        </p:nvSpPr>
        <p:spPr bwMode="auto">
          <a:xfrm>
            <a:off x="7883525" y="3086100"/>
            <a:ext cx="1008063" cy="355600"/>
          </a:xfrm>
          <a:prstGeom prst="rect">
            <a:avLst/>
          </a:prstGeom>
          <a:noFill/>
          <a:ln w="9525">
            <a:noFill/>
            <a:miter lim="800000"/>
          </a:ln>
        </p:spPr>
        <p:txBody>
          <a:bodyPr/>
          <a:lstStyle/>
          <a:p>
            <a:endParaRPr lang="zh-CN" altLang="en-US"/>
          </a:p>
        </p:txBody>
      </p:sp>
      <p:sp>
        <p:nvSpPr>
          <p:cNvPr id="72754" name="Rectangle 233"/>
          <p:cNvSpPr>
            <a:spLocks noChangeArrowheads="1"/>
          </p:cNvSpPr>
          <p:nvPr/>
        </p:nvSpPr>
        <p:spPr bwMode="auto">
          <a:xfrm>
            <a:off x="7975600" y="3148013"/>
            <a:ext cx="1055688" cy="304800"/>
          </a:xfrm>
          <a:prstGeom prst="rect">
            <a:avLst/>
          </a:prstGeom>
          <a:noFill/>
          <a:ln w="9525">
            <a:noFill/>
            <a:miter lim="800000"/>
          </a:ln>
        </p:spPr>
        <p:txBody>
          <a:bodyPr wrap="none" lIns="0" tIns="0" rIns="0" bIns="0">
            <a:spAutoFit/>
          </a:bodyPr>
          <a:lstStyle/>
          <a:p>
            <a:r>
              <a:rPr kumimoji="1" lang="en-US" altLang="zh-CN" sz="2000">
                <a:latin typeface="Arial" panose="020B0604020202020204" pitchFamily="34" charset="0"/>
              </a:rPr>
              <a:t>222.1.2.1</a:t>
            </a:r>
          </a:p>
        </p:txBody>
      </p:sp>
      <p:sp>
        <p:nvSpPr>
          <p:cNvPr id="72755" name="Rectangle 234"/>
          <p:cNvSpPr>
            <a:spLocks noChangeArrowheads="1"/>
          </p:cNvSpPr>
          <p:nvPr/>
        </p:nvSpPr>
        <p:spPr bwMode="auto">
          <a:xfrm>
            <a:off x="7785100" y="5219700"/>
            <a:ext cx="1008063" cy="349250"/>
          </a:xfrm>
          <a:prstGeom prst="rect">
            <a:avLst/>
          </a:prstGeom>
          <a:noFill/>
          <a:ln w="9525">
            <a:noFill/>
            <a:miter lim="800000"/>
          </a:ln>
        </p:spPr>
        <p:txBody>
          <a:bodyPr/>
          <a:lstStyle/>
          <a:p>
            <a:endParaRPr lang="zh-CN" altLang="en-US"/>
          </a:p>
        </p:txBody>
      </p:sp>
      <p:sp>
        <p:nvSpPr>
          <p:cNvPr id="72756" name="Rectangle 235"/>
          <p:cNvSpPr>
            <a:spLocks noChangeArrowheads="1"/>
          </p:cNvSpPr>
          <p:nvPr/>
        </p:nvSpPr>
        <p:spPr bwMode="auto">
          <a:xfrm>
            <a:off x="4999038" y="5718175"/>
            <a:ext cx="1057275" cy="306388"/>
          </a:xfrm>
          <a:prstGeom prst="rect">
            <a:avLst/>
          </a:prstGeom>
          <a:noFill/>
          <a:ln w="9525">
            <a:noFill/>
            <a:miter lim="800000"/>
          </a:ln>
        </p:spPr>
        <p:txBody>
          <a:bodyPr wrap="none" lIns="0" tIns="0" rIns="0" bIns="0">
            <a:spAutoFit/>
          </a:bodyPr>
          <a:lstStyle/>
          <a:p>
            <a:r>
              <a:rPr kumimoji="1" lang="en-US" altLang="zh-CN" sz="2000">
                <a:latin typeface="Arial" panose="020B0604020202020204" pitchFamily="34" charset="0"/>
              </a:rPr>
              <a:t>222.1.2.3</a:t>
            </a:r>
          </a:p>
        </p:txBody>
      </p:sp>
      <p:sp>
        <p:nvSpPr>
          <p:cNvPr id="72757" name="Rectangle 236"/>
          <p:cNvSpPr>
            <a:spLocks noChangeArrowheads="1"/>
          </p:cNvSpPr>
          <p:nvPr/>
        </p:nvSpPr>
        <p:spPr bwMode="auto">
          <a:xfrm>
            <a:off x="3670300" y="5605463"/>
            <a:ext cx="1008063" cy="352425"/>
          </a:xfrm>
          <a:prstGeom prst="rect">
            <a:avLst/>
          </a:prstGeom>
          <a:noFill/>
          <a:ln w="9525">
            <a:noFill/>
            <a:miter lim="800000"/>
          </a:ln>
        </p:spPr>
        <p:txBody>
          <a:bodyPr/>
          <a:lstStyle/>
          <a:p>
            <a:endParaRPr lang="zh-CN" altLang="en-US"/>
          </a:p>
        </p:txBody>
      </p:sp>
      <p:sp>
        <p:nvSpPr>
          <p:cNvPr id="72758" name="Rectangle 237"/>
          <p:cNvSpPr>
            <a:spLocks noChangeArrowheads="1"/>
          </p:cNvSpPr>
          <p:nvPr/>
        </p:nvSpPr>
        <p:spPr bwMode="auto">
          <a:xfrm>
            <a:off x="3748088" y="5718175"/>
            <a:ext cx="1058862" cy="306388"/>
          </a:xfrm>
          <a:prstGeom prst="rect">
            <a:avLst/>
          </a:prstGeom>
          <a:noFill/>
          <a:ln w="9525">
            <a:noFill/>
            <a:miter lim="800000"/>
          </a:ln>
        </p:spPr>
        <p:txBody>
          <a:bodyPr wrap="none" lIns="0" tIns="0" rIns="0" bIns="0">
            <a:spAutoFit/>
          </a:bodyPr>
          <a:lstStyle/>
          <a:p>
            <a:r>
              <a:rPr kumimoji="1" lang="en-US" altLang="zh-CN" sz="2000">
                <a:latin typeface="Arial" panose="020B0604020202020204" pitchFamily="34" charset="0"/>
              </a:rPr>
              <a:t>222.1.2.4</a:t>
            </a:r>
          </a:p>
        </p:txBody>
      </p:sp>
      <p:sp>
        <p:nvSpPr>
          <p:cNvPr id="72759" name="Oval 238"/>
          <p:cNvSpPr>
            <a:spLocks noChangeArrowheads="1"/>
          </p:cNvSpPr>
          <p:nvPr/>
        </p:nvSpPr>
        <p:spPr bwMode="auto">
          <a:xfrm>
            <a:off x="4835525" y="5634038"/>
            <a:ext cx="92075" cy="93662"/>
          </a:xfrm>
          <a:prstGeom prst="ellipse">
            <a:avLst/>
          </a:prstGeom>
          <a:solidFill>
            <a:srgbClr val="FFFFFF"/>
          </a:solidFill>
          <a:ln w="30163">
            <a:solidFill>
              <a:srgbClr val="000000"/>
            </a:solidFill>
            <a:round/>
          </a:ln>
        </p:spPr>
        <p:txBody>
          <a:bodyPr/>
          <a:lstStyle/>
          <a:p>
            <a:endParaRPr lang="zh-CN" altLang="en-US"/>
          </a:p>
        </p:txBody>
      </p:sp>
      <p:sp>
        <p:nvSpPr>
          <p:cNvPr id="72760" name="Rectangle 239"/>
          <p:cNvSpPr>
            <a:spLocks noChangeArrowheads="1"/>
          </p:cNvSpPr>
          <p:nvPr/>
        </p:nvSpPr>
        <p:spPr bwMode="auto">
          <a:xfrm>
            <a:off x="6818313" y="2955925"/>
            <a:ext cx="895350" cy="352425"/>
          </a:xfrm>
          <a:prstGeom prst="rect">
            <a:avLst/>
          </a:prstGeom>
          <a:noFill/>
          <a:ln w="9525">
            <a:noFill/>
            <a:miter lim="800000"/>
          </a:ln>
        </p:spPr>
        <p:txBody>
          <a:bodyPr/>
          <a:lstStyle/>
          <a:p>
            <a:endParaRPr lang="zh-CN" altLang="en-US"/>
          </a:p>
        </p:txBody>
      </p:sp>
      <p:sp>
        <p:nvSpPr>
          <p:cNvPr id="72761" name="Rectangle 240"/>
          <p:cNvSpPr>
            <a:spLocks noChangeArrowheads="1"/>
          </p:cNvSpPr>
          <p:nvPr/>
        </p:nvSpPr>
        <p:spPr bwMode="auto">
          <a:xfrm>
            <a:off x="6827838" y="3589338"/>
            <a:ext cx="915987" cy="303212"/>
          </a:xfrm>
          <a:prstGeom prst="rect">
            <a:avLst/>
          </a:prstGeom>
          <a:noFill/>
          <a:ln w="9525">
            <a:noFill/>
            <a:miter lim="800000"/>
          </a:ln>
        </p:spPr>
        <p:txBody>
          <a:bodyPr wrap="none" lIns="0" tIns="0" rIns="0" bIns="0">
            <a:spAutoFit/>
          </a:bodyPr>
          <a:lstStyle/>
          <a:p>
            <a:r>
              <a:rPr kumimoji="1" lang="en-US" altLang="zh-CN" sz="2000" b="1">
                <a:latin typeface="Arial" panose="020B0604020202020204" pitchFamily="34" charset="0"/>
              </a:rPr>
              <a:t>222.1.2.</a:t>
            </a:r>
            <a:endParaRPr kumimoji="1" lang="en-US" altLang="zh-CN" sz="2000">
              <a:latin typeface="Arial" panose="020B0604020202020204" pitchFamily="34" charset="0"/>
            </a:endParaRPr>
          </a:p>
        </p:txBody>
      </p:sp>
      <p:sp>
        <p:nvSpPr>
          <p:cNvPr id="72762" name="Rectangle 241"/>
          <p:cNvSpPr>
            <a:spLocks noChangeArrowheads="1"/>
          </p:cNvSpPr>
          <p:nvPr/>
        </p:nvSpPr>
        <p:spPr bwMode="auto">
          <a:xfrm>
            <a:off x="6889750" y="2663825"/>
            <a:ext cx="720725" cy="354013"/>
          </a:xfrm>
          <a:prstGeom prst="rect">
            <a:avLst/>
          </a:prstGeom>
          <a:noFill/>
          <a:ln w="9525">
            <a:noFill/>
            <a:miter lim="800000"/>
          </a:ln>
        </p:spPr>
        <p:txBody>
          <a:bodyPr/>
          <a:lstStyle/>
          <a:p>
            <a:endParaRPr lang="zh-CN" altLang="en-US"/>
          </a:p>
        </p:txBody>
      </p:sp>
      <p:grpSp>
        <p:nvGrpSpPr>
          <p:cNvPr id="72763" name="Group 242"/>
          <p:cNvGrpSpPr/>
          <p:nvPr/>
        </p:nvGrpSpPr>
        <p:grpSpPr bwMode="auto">
          <a:xfrm>
            <a:off x="2222500" y="4386263"/>
            <a:ext cx="649288" cy="384175"/>
            <a:chOff x="1304" y="2569"/>
            <a:chExt cx="439" cy="262"/>
          </a:xfrm>
        </p:grpSpPr>
        <p:sp>
          <p:nvSpPr>
            <p:cNvPr id="72935" name="Oval 243"/>
            <p:cNvSpPr>
              <a:spLocks noChangeArrowheads="1"/>
            </p:cNvSpPr>
            <p:nvPr/>
          </p:nvSpPr>
          <p:spPr bwMode="auto">
            <a:xfrm>
              <a:off x="1305" y="2678"/>
              <a:ext cx="438" cy="153"/>
            </a:xfrm>
            <a:prstGeom prst="ellipse">
              <a:avLst/>
            </a:prstGeom>
            <a:solidFill>
              <a:srgbClr val="0078AA"/>
            </a:solidFill>
            <a:ln w="4763">
              <a:solidFill>
                <a:srgbClr val="AAE6FF"/>
              </a:solidFill>
              <a:round/>
            </a:ln>
          </p:spPr>
          <p:txBody>
            <a:bodyPr/>
            <a:lstStyle/>
            <a:p>
              <a:endParaRPr lang="zh-CN" altLang="en-US"/>
            </a:p>
          </p:txBody>
        </p:sp>
        <p:sp>
          <p:nvSpPr>
            <p:cNvPr id="72936" name="Rectangle 244"/>
            <p:cNvSpPr>
              <a:spLocks noChangeArrowheads="1"/>
            </p:cNvSpPr>
            <p:nvPr/>
          </p:nvSpPr>
          <p:spPr bwMode="auto">
            <a:xfrm>
              <a:off x="1304" y="2647"/>
              <a:ext cx="437" cy="109"/>
            </a:xfrm>
            <a:prstGeom prst="rect">
              <a:avLst/>
            </a:prstGeom>
            <a:solidFill>
              <a:srgbClr val="0078AA"/>
            </a:solidFill>
            <a:ln w="9525">
              <a:noFill/>
              <a:miter lim="800000"/>
            </a:ln>
          </p:spPr>
          <p:txBody>
            <a:bodyPr/>
            <a:lstStyle/>
            <a:p>
              <a:endParaRPr lang="zh-CN" altLang="en-US"/>
            </a:p>
          </p:txBody>
        </p:sp>
        <p:sp>
          <p:nvSpPr>
            <p:cNvPr id="72937" name="Rectangle 245"/>
            <p:cNvSpPr>
              <a:spLocks noChangeArrowheads="1"/>
            </p:cNvSpPr>
            <p:nvPr/>
          </p:nvSpPr>
          <p:spPr bwMode="auto">
            <a:xfrm>
              <a:off x="1304" y="2647"/>
              <a:ext cx="437" cy="109"/>
            </a:xfrm>
            <a:prstGeom prst="rect">
              <a:avLst/>
            </a:prstGeom>
            <a:solidFill>
              <a:srgbClr val="0078AA"/>
            </a:solidFill>
            <a:ln w="9525">
              <a:noFill/>
              <a:miter lim="800000"/>
            </a:ln>
          </p:spPr>
          <p:txBody>
            <a:bodyPr/>
            <a:lstStyle/>
            <a:p>
              <a:endParaRPr lang="zh-CN" altLang="en-US"/>
            </a:p>
          </p:txBody>
        </p:sp>
        <p:sp>
          <p:nvSpPr>
            <p:cNvPr id="72938" name="Oval 246"/>
            <p:cNvSpPr>
              <a:spLocks noChangeArrowheads="1"/>
            </p:cNvSpPr>
            <p:nvPr/>
          </p:nvSpPr>
          <p:spPr bwMode="auto">
            <a:xfrm>
              <a:off x="1305" y="2569"/>
              <a:ext cx="438" cy="153"/>
            </a:xfrm>
            <a:prstGeom prst="ellipse">
              <a:avLst/>
            </a:prstGeom>
            <a:solidFill>
              <a:srgbClr val="00B4FF"/>
            </a:solidFill>
            <a:ln w="4763">
              <a:solidFill>
                <a:srgbClr val="AAE6FF"/>
              </a:solidFill>
              <a:round/>
            </a:ln>
          </p:spPr>
          <p:txBody>
            <a:bodyPr/>
            <a:lstStyle/>
            <a:p>
              <a:endParaRPr lang="zh-CN" altLang="en-US"/>
            </a:p>
          </p:txBody>
        </p:sp>
        <p:grpSp>
          <p:nvGrpSpPr>
            <p:cNvPr id="72939" name="Group 247"/>
            <p:cNvGrpSpPr/>
            <p:nvPr/>
          </p:nvGrpSpPr>
          <p:grpSpPr bwMode="auto">
            <a:xfrm>
              <a:off x="1371" y="2587"/>
              <a:ext cx="304" cy="117"/>
              <a:chOff x="1371" y="2587"/>
              <a:chExt cx="304" cy="117"/>
            </a:xfrm>
          </p:grpSpPr>
          <p:grpSp>
            <p:nvGrpSpPr>
              <p:cNvPr id="72942" name="Group 248"/>
              <p:cNvGrpSpPr/>
              <p:nvPr/>
            </p:nvGrpSpPr>
            <p:grpSpPr bwMode="auto">
              <a:xfrm>
                <a:off x="1371" y="2587"/>
                <a:ext cx="301" cy="115"/>
                <a:chOff x="1371" y="2587"/>
                <a:chExt cx="301" cy="115"/>
              </a:xfrm>
            </p:grpSpPr>
            <p:sp>
              <p:nvSpPr>
                <p:cNvPr id="72952" name="Freeform 249"/>
                <p:cNvSpPr/>
                <p:nvPr/>
              </p:nvSpPr>
              <p:spPr bwMode="auto">
                <a:xfrm>
                  <a:off x="1528" y="2590"/>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5 w 144"/>
                    <a:gd name="T11" fmla="*/ 0 h 49"/>
                    <a:gd name="T12" fmla="*/ 72 w 144"/>
                    <a:gd name="T13" fmla="*/ 8 h 49"/>
                    <a:gd name="T14" fmla="*/ 0 w 144"/>
                    <a:gd name="T15" fmla="*/ 38 h 49"/>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49"/>
                    <a:gd name="T26" fmla="*/ 144 w 144"/>
                    <a:gd name="T27" fmla="*/ 49 h 4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49">
                      <a:moveTo>
                        <a:pt x="0" y="38"/>
                      </a:moveTo>
                      <a:lnTo>
                        <a:pt x="32" y="49"/>
                      </a:lnTo>
                      <a:lnTo>
                        <a:pt x="109" y="16"/>
                      </a:lnTo>
                      <a:lnTo>
                        <a:pt x="144" y="27"/>
                      </a:lnTo>
                      <a:lnTo>
                        <a:pt x="125" y="0"/>
                      </a:lnTo>
                      <a:lnTo>
                        <a:pt x="35" y="0"/>
                      </a:lnTo>
                      <a:lnTo>
                        <a:pt x="72" y="8"/>
                      </a:lnTo>
                      <a:lnTo>
                        <a:pt x="0" y="38"/>
                      </a:lnTo>
                      <a:close/>
                    </a:path>
                  </a:pathLst>
                </a:custGeom>
                <a:solidFill>
                  <a:srgbClr val="000000"/>
                </a:solidFill>
                <a:ln w="9525">
                  <a:noFill/>
                  <a:round/>
                </a:ln>
              </p:spPr>
              <p:txBody>
                <a:bodyPr/>
                <a:lstStyle/>
                <a:p>
                  <a:endParaRPr lang="zh-CN" altLang="en-US"/>
                </a:p>
              </p:txBody>
            </p:sp>
            <p:sp>
              <p:nvSpPr>
                <p:cNvPr id="72953" name="Freeform 250"/>
                <p:cNvSpPr/>
                <p:nvPr/>
              </p:nvSpPr>
              <p:spPr bwMode="auto">
                <a:xfrm>
                  <a:off x="1528" y="2590"/>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5 w 144"/>
                    <a:gd name="T11" fmla="*/ 0 h 49"/>
                    <a:gd name="T12" fmla="*/ 72 w 144"/>
                    <a:gd name="T13" fmla="*/ 8 h 49"/>
                    <a:gd name="T14" fmla="*/ 0 w 144"/>
                    <a:gd name="T15" fmla="*/ 38 h 49"/>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49"/>
                    <a:gd name="T26" fmla="*/ 144 w 144"/>
                    <a:gd name="T27" fmla="*/ 49 h 4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49">
                      <a:moveTo>
                        <a:pt x="0" y="38"/>
                      </a:moveTo>
                      <a:lnTo>
                        <a:pt x="32" y="49"/>
                      </a:lnTo>
                      <a:lnTo>
                        <a:pt x="109" y="16"/>
                      </a:lnTo>
                      <a:lnTo>
                        <a:pt x="144" y="27"/>
                      </a:lnTo>
                      <a:lnTo>
                        <a:pt x="125" y="0"/>
                      </a:lnTo>
                      <a:lnTo>
                        <a:pt x="35" y="0"/>
                      </a:lnTo>
                      <a:lnTo>
                        <a:pt x="72" y="8"/>
                      </a:lnTo>
                      <a:lnTo>
                        <a:pt x="0" y="38"/>
                      </a:lnTo>
                      <a:close/>
                    </a:path>
                  </a:pathLst>
                </a:custGeom>
                <a:solidFill>
                  <a:srgbClr val="000000"/>
                </a:solidFill>
                <a:ln w="9525">
                  <a:noFill/>
                  <a:round/>
                </a:ln>
              </p:spPr>
              <p:txBody>
                <a:bodyPr/>
                <a:lstStyle/>
                <a:p>
                  <a:endParaRPr lang="zh-CN" altLang="en-US"/>
                </a:p>
              </p:txBody>
            </p:sp>
            <p:sp>
              <p:nvSpPr>
                <p:cNvPr id="72954" name="Freeform 251"/>
                <p:cNvSpPr/>
                <p:nvPr/>
              </p:nvSpPr>
              <p:spPr bwMode="auto">
                <a:xfrm>
                  <a:off x="1371" y="2647"/>
                  <a:ext cx="144" cy="52"/>
                </a:xfrm>
                <a:custGeom>
                  <a:avLst/>
                  <a:gdLst>
                    <a:gd name="T0" fmla="*/ 144 w 144"/>
                    <a:gd name="T1" fmla="*/ 11 h 52"/>
                    <a:gd name="T2" fmla="*/ 112 w 144"/>
                    <a:gd name="T3" fmla="*/ 0 h 52"/>
                    <a:gd name="T4" fmla="*/ 37 w 144"/>
                    <a:gd name="T5" fmla="*/ 33 h 52"/>
                    <a:gd name="T6" fmla="*/ 0 w 144"/>
                    <a:gd name="T7" fmla="*/ 22 h 52"/>
                    <a:gd name="T8" fmla="*/ 18 w 144"/>
                    <a:gd name="T9" fmla="*/ 52 h 52"/>
                    <a:gd name="T10" fmla="*/ 112 w 144"/>
                    <a:gd name="T11" fmla="*/ 52 h 52"/>
                    <a:gd name="T12" fmla="*/ 72 w 144"/>
                    <a:gd name="T13" fmla="*/ 41 h 52"/>
                    <a:gd name="T14" fmla="*/ 144 w 144"/>
                    <a:gd name="T15" fmla="*/ 11 h 52"/>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52"/>
                    <a:gd name="T26" fmla="*/ 144 w 144"/>
                    <a:gd name="T27" fmla="*/ 52 h 5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52">
                      <a:moveTo>
                        <a:pt x="144" y="11"/>
                      </a:moveTo>
                      <a:lnTo>
                        <a:pt x="112" y="0"/>
                      </a:lnTo>
                      <a:lnTo>
                        <a:pt x="37" y="33"/>
                      </a:lnTo>
                      <a:lnTo>
                        <a:pt x="0" y="22"/>
                      </a:lnTo>
                      <a:lnTo>
                        <a:pt x="18" y="52"/>
                      </a:lnTo>
                      <a:lnTo>
                        <a:pt x="112" y="52"/>
                      </a:lnTo>
                      <a:lnTo>
                        <a:pt x="72" y="41"/>
                      </a:lnTo>
                      <a:lnTo>
                        <a:pt x="144" y="11"/>
                      </a:lnTo>
                      <a:close/>
                    </a:path>
                  </a:pathLst>
                </a:custGeom>
                <a:solidFill>
                  <a:srgbClr val="000000"/>
                </a:solidFill>
                <a:ln w="9525">
                  <a:noFill/>
                  <a:round/>
                </a:ln>
              </p:spPr>
              <p:txBody>
                <a:bodyPr/>
                <a:lstStyle/>
                <a:p>
                  <a:endParaRPr lang="zh-CN" altLang="en-US"/>
                </a:p>
              </p:txBody>
            </p:sp>
            <p:sp>
              <p:nvSpPr>
                <p:cNvPr id="72955" name="Freeform 252"/>
                <p:cNvSpPr/>
                <p:nvPr/>
              </p:nvSpPr>
              <p:spPr bwMode="auto">
                <a:xfrm>
                  <a:off x="1371" y="2647"/>
                  <a:ext cx="144" cy="52"/>
                </a:xfrm>
                <a:custGeom>
                  <a:avLst/>
                  <a:gdLst>
                    <a:gd name="T0" fmla="*/ 144 w 144"/>
                    <a:gd name="T1" fmla="*/ 11 h 52"/>
                    <a:gd name="T2" fmla="*/ 112 w 144"/>
                    <a:gd name="T3" fmla="*/ 0 h 52"/>
                    <a:gd name="T4" fmla="*/ 37 w 144"/>
                    <a:gd name="T5" fmla="*/ 33 h 52"/>
                    <a:gd name="T6" fmla="*/ 0 w 144"/>
                    <a:gd name="T7" fmla="*/ 22 h 52"/>
                    <a:gd name="T8" fmla="*/ 18 w 144"/>
                    <a:gd name="T9" fmla="*/ 52 h 52"/>
                    <a:gd name="T10" fmla="*/ 112 w 144"/>
                    <a:gd name="T11" fmla="*/ 52 h 52"/>
                    <a:gd name="T12" fmla="*/ 72 w 144"/>
                    <a:gd name="T13" fmla="*/ 41 h 52"/>
                    <a:gd name="T14" fmla="*/ 144 w 144"/>
                    <a:gd name="T15" fmla="*/ 11 h 52"/>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52"/>
                    <a:gd name="T26" fmla="*/ 144 w 144"/>
                    <a:gd name="T27" fmla="*/ 52 h 5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52">
                      <a:moveTo>
                        <a:pt x="144" y="11"/>
                      </a:moveTo>
                      <a:lnTo>
                        <a:pt x="112" y="0"/>
                      </a:lnTo>
                      <a:lnTo>
                        <a:pt x="37" y="33"/>
                      </a:lnTo>
                      <a:lnTo>
                        <a:pt x="0" y="22"/>
                      </a:lnTo>
                      <a:lnTo>
                        <a:pt x="18" y="52"/>
                      </a:lnTo>
                      <a:lnTo>
                        <a:pt x="112" y="52"/>
                      </a:lnTo>
                      <a:lnTo>
                        <a:pt x="72" y="41"/>
                      </a:lnTo>
                      <a:lnTo>
                        <a:pt x="144" y="11"/>
                      </a:lnTo>
                      <a:close/>
                    </a:path>
                  </a:pathLst>
                </a:custGeom>
                <a:solidFill>
                  <a:srgbClr val="000000"/>
                </a:solidFill>
                <a:ln w="9525">
                  <a:noFill/>
                  <a:round/>
                </a:ln>
              </p:spPr>
              <p:txBody>
                <a:bodyPr/>
                <a:lstStyle/>
                <a:p>
                  <a:endParaRPr lang="zh-CN" altLang="en-US"/>
                </a:p>
              </p:txBody>
            </p:sp>
            <p:sp>
              <p:nvSpPr>
                <p:cNvPr id="72956" name="Freeform 253"/>
                <p:cNvSpPr/>
                <p:nvPr/>
              </p:nvSpPr>
              <p:spPr bwMode="auto">
                <a:xfrm>
                  <a:off x="1379" y="2587"/>
                  <a:ext cx="144" cy="49"/>
                </a:xfrm>
                <a:custGeom>
                  <a:avLst/>
                  <a:gdLst>
                    <a:gd name="T0" fmla="*/ 0 w 144"/>
                    <a:gd name="T1" fmla="*/ 11 h 49"/>
                    <a:gd name="T2" fmla="*/ 32 w 144"/>
                    <a:gd name="T3" fmla="*/ 0 h 49"/>
                    <a:gd name="T4" fmla="*/ 109 w 144"/>
                    <a:gd name="T5" fmla="*/ 30 h 49"/>
                    <a:gd name="T6" fmla="*/ 144 w 144"/>
                    <a:gd name="T7" fmla="*/ 22 h 49"/>
                    <a:gd name="T8" fmla="*/ 125 w 144"/>
                    <a:gd name="T9" fmla="*/ 49 h 49"/>
                    <a:gd name="T10" fmla="*/ 34 w 144"/>
                    <a:gd name="T11" fmla="*/ 49 h 49"/>
                    <a:gd name="T12" fmla="*/ 72 w 144"/>
                    <a:gd name="T13" fmla="*/ 41 h 49"/>
                    <a:gd name="T14" fmla="*/ 0 w 144"/>
                    <a:gd name="T15" fmla="*/ 11 h 49"/>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49"/>
                    <a:gd name="T26" fmla="*/ 144 w 144"/>
                    <a:gd name="T27" fmla="*/ 49 h 4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49">
                      <a:moveTo>
                        <a:pt x="0" y="11"/>
                      </a:moveTo>
                      <a:lnTo>
                        <a:pt x="32" y="0"/>
                      </a:lnTo>
                      <a:lnTo>
                        <a:pt x="109" y="30"/>
                      </a:lnTo>
                      <a:lnTo>
                        <a:pt x="144" y="22"/>
                      </a:lnTo>
                      <a:lnTo>
                        <a:pt x="125" y="49"/>
                      </a:lnTo>
                      <a:lnTo>
                        <a:pt x="34" y="49"/>
                      </a:lnTo>
                      <a:lnTo>
                        <a:pt x="72" y="41"/>
                      </a:lnTo>
                      <a:lnTo>
                        <a:pt x="0" y="11"/>
                      </a:lnTo>
                      <a:close/>
                    </a:path>
                  </a:pathLst>
                </a:custGeom>
                <a:solidFill>
                  <a:srgbClr val="000000"/>
                </a:solidFill>
                <a:ln w="9525">
                  <a:noFill/>
                  <a:round/>
                </a:ln>
              </p:spPr>
              <p:txBody>
                <a:bodyPr/>
                <a:lstStyle/>
                <a:p>
                  <a:endParaRPr lang="zh-CN" altLang="en-US"/>
                </a:p>
              </p:txBody>
            </p:sp>
            <p:sp>
              <p:nvSpPr>
                <p:cNvPr id="72957" name="Freeform 254"/>
                <p:cNvSpPr/>
                <p:nvPr/>
              </p:nvSpPr>
              <p:spPr bwMode="auto">
                <a:xfrm>
                  <a:off x="1379" y="2587"/>
                  <a:ext cx="144" cy="49"/>
                </a:xfrm>
                <a:custGeom>
                  <a:avLst/>
                  <a:gdLst>
                    <a:gd name="T0" fmla="*/ 0 w 144"/>
                    <a:gd name="T1" fmla="*/ 11 h 49"/>
                    <a:gd name="T2" fmla="*/ 32 w 144"/>
                    <a:gd name="T3" fmla="*/ 0 h 49"/>
                    <a:gd name="T4" fmla="*/ 109 w 144"/>
                    <a:gd name="T5" fmla="*/ 30 h 49"/>
                    <a:gd name="T6" fmla="*/ 144 w 144"/>
                    <a:gd name="T7" fmla="*/ 22 h 49"/>
                    <a:gd name="T8" fmla="*/ 125 w 144"/>
                    <a:gd name="T9" fmla="*/ 49 h 49"/>
                    <a:gd name="T10" fmla="*/ 34 w 144"/>
                    <a:gd name="T11" fmla="*/ 49 h 49"/>
                    <a:gd name="T12" fmla="*/ 72 w 144"/>
                    <a:gd name="T13" fmla="*/ 41 h 49"/>
                    <a:gd name="T14" fmla="*/ 0 w 144"/>
                    <a:gd name="T15" fmla="*/ 11 h 49"/>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49"/>
                    <a:gd name="T26" fmla="*/ 144 w 144"/>
                    <a:gd name="T27" fmla="*/ 49 h 4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49">
                      <a:moveTo>
                        <a:pt x="0" y="11"/>
                      </a:moveTo>
                      <a:lnTo>
                        <a:pt x="32" y="0"/>
                      </a:lnTo>
                      <a:lnTo>
                        <a:pt x="109" y="30"/>
                      </a:lnTo>
                      <a:lnTo>
                        <a:pt x="144" y="22"/>
                      </a:lnTo>
                      <a:lnTo>
                        <a:pt x="125" y="49"/>
                      </a:lnTo>
                      <a:lnTo>
                        <a:pt x="34" y="49"/>
                      </a:lnTo>
                      <a:lnTo>
                        <a:pt x="72" y="41"/>
                      </a:lnTo>
                      <a:lnTo>
                        <a:pt x="0" y="11"/>
                      </a:lnTo>
                      <a:close/>
                    </a:path>
                  </a:pathLst>
                </a:custGeom>
                <a:solidFill>
                  <a:srgbClr val="000000"/>
                </a:solidFill>
                <a:ln w="9525">
                  <a:noFill/>
                  <a:round/>
                </a:ln>
              </p:spPr>
              <p:txBody>
                <a:bodyPr/>
                <a:lstStyle/>
                <a:p>
                  <a:endParaRPr lang="zh-CN" altLang="en-US"/>
                </a:p>
              </p:txBody>
            </p:sp>
            <p:sp>
              <p:nvSpPr>
                <p:cNvPr id="72958" name="Freeform 255"/>
                <p:cNvSpPr/>
                <p:nvPr/>
              </p:nvSpPr>
              <p:spPr bwMode="auto">
                <a:xfrm>
                  <a:off x="1523" y="2653"/>
                  <a:ext cx="144" cy="49"/>
                </a:xfrm>
                <a:custGeom>
                  <a:avLst/>
                  <a:gdLst>
                    <a:gd name="T0" fmla="*/ 144 w 144"/>
                    <a:gd name="T1" fmla="*/ 38 h 49"/>
                    <a:gd name="T2" fmla="*/ 112 w 144"/>
                    <a:gd name="T3" fmla="*/ 49 h 49"/>
                    <a:gd name="T4" fmla="*/ 37 w 144"/>
                    <a:gd name="T5" fmla="*/ 16 h 49"/>
                    <a:gd name="T6" fmla="*/ 0 w 144"/>
                    <a:gd name="T7" fmla="*/ 27 h 49"/>
                    <a:gd name="T8" fmla="*/ 18 w 144"/>
                    <a:gd name="T9" fmla="*/ 0 h 49"/>
                    <a:gd name="T10" fmla="*/ 112 w 144"/>
                    <a:gd name="T11" fmla="*/ 0 h 49"/>
                    <a:gd name="T12" fmla="*/ 72 w 144"/>
                    <a:gd name="T13" fmla="*/ 8 h 49"/>
                    <a:gd name="T14" fmla="*/ 144 w 144"/>
                    <a:gd name="T15" fmla="*/ 38 h 49"/>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49"/>
                    <a:gd name="T26" fmla="*/ 144 w 144"/>
                    <a:gd name="T27" fmla="*/ 49 h 4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49">
                      <a:moveTo>
                        <a:pt x="144" y="38"/>
                      </a:moveTo>
                      <a:lnTo>
                        <a:pt x="112" y="49"/>
                      </a:lnTo>
                      <a:lnTo>
                        <a:pt x="37" y="16"/>
                      </a:lnTo>
                      <a:lnTo>
                        <a:pt x="0" y="27"/>
                      </a:lnTo>
                      <a:lnTo>
                        <a:pt x="18" y="0"/>
                      </a:lnTo>
                      <a:lnTo>
                        <a:pt x="112" y="0"/>
                      </a:lnTo>
                      <a:lnTo>
                        <a:pt x="72" y="8"/>
                      </a:lnTo>
                      <a:lnTo>
                        <a:pt x="144" y="38"/>
                      </a:lnTo>
                      <a:close/>
                    </a:path>
                  </a:pathLst>
                </a:custGeom>
                <a:solidFill>
                  <a:srgbClr val="000000"/>
                </a:solidFill>
                <a:ln w="9525">
                  <a:noFill/>
                  <a:round/>
                </a:ln>
              </p:spPr>
              <p:txBody>
                <a:bodyPr/>
                <a:lstStyle/>
                <a:p>
                  <a:endParaRPr lang="zh-CN" altLang="en-US"/>
                </a:p>
              </p:txBody>
            </p:sp>
            <p:sp>
              <p:nvSpPr>
                <p:cNvPr id="72959" name="Freeform 256"/>
                <p:cNvSpPr/>
                <p:nvPr/>
              </p:nvSpPr>
              <p:spPr bwMode="auto">
                <a:xfrm>
                  <a:off x="1523" y="2653"/>
                  <a:ext cx="144" cy="49"/>
                </a:xfrm>
                <a:custGeom>
                  <a:avLst/>
                  <a:gdLst>
                    <a:gd name="T0" fmla="*/ 144 w 144"/>
                    <a:gd name="T1" fmla="*/ 38 h 49"/>
                    <a:gd name="T2" fmla="*/ 112 w 144"/>
                    <a:gd name="T3" fmla="*/ 49 h 49"/>
                    <a:gd name="T4" fmla="*/ 37 w 144"/>
                    <a:gd name="T5" fmla="*/ 16 h 49"/>
                    <a:gd name="T6" fmla="*/ 0 w 144"/>
                    <a:gd name="T7" fmla="*/ 27 h 49"/>
                    <a:gd name="T8" fmla="*/ 18 w 144"/>
                    <a:gd name="T9" fmla="*/ 0 h 49"/>
                    <a:gd name="T10" fmla="*/ 112 w 144"/>
                    <a:gd name="T11" fmla="*/ 0 h 49"/>
                    <a:gd name="T12" fmla="*/ 72 w 144"/>
                    <a:gd name="T13" fmla="*/ 8 h 49"/>
                    <a:gd name="T14" fmla="*/ 144 w 144"/>
                    <a:gd name="T15" fmla="*/ 38 h 49"/>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49"/>
                    <a:gd name="T26" fmla="*/ 144 w 144"/>
                    <a:gd name="T27" fmla="*/ 49 h 4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49">
                      <a:moveTo>
                        <a:pt x="144" y="38"/>
                      </a:moveTo>
                      <a:lnTo>
                        <a:pt x="112" y="49"/>
                      </a:lnTo>
                      <a:lnTo>
                        <a:pt x="37" y="16"/>
                      </a:lnTo>
                      <a:lnTo>
                        <a:pt x="0" y="27"/>
                      </a:lnTo>
                      <a:lnTo>
                        <a:pt x="18" y="0"/>
                      </a:lnTo>
                      <a:lnTo>
                        <a:pt x="112" y="0"/>
                      </a:lnTo>
                      <a:lnTo>
                        <a:pt x="72" y="8"/>
                      </a:lnTo>
                      <a:lnTo>
                        <a:pt x="144" y="38"/>
                      </a:lnTo>
                      <a:close/>
                    </a:path>
                  </a:pathLst>
                </a:custGeom>
                <a:solidFill>
                  <a:srgbClr val="000000"/>
                </a:solidFill>
                <a:ln w="9525">
                  <a:noFill/>
                  <a:round/>
                </a:ln>
              </p:spPr>
              <p:txBody>
                <a:bodyPr/>
                <a:lstStyle/>
                <a:p>
                  <a:endParaRPr lang="zh-CN" altLang="en-US"/>
                </a:p>
              </p:txBody>
            </p:sp>
          </p:grpSp>
          <p:grpSp>
            <p:nvGrpSpPr>
              <p:cNvPr id="72943" name="Group 257"/>
              <p:cNvGrpSpPr/>
              <p:nvPr/>
            </p:nvGrpSpPr>
            <p:grpSpPr bwMode="auto">
              <a:xfrm>
                <a:off x="1373" y="2590"/>
                <a:ext cx="302" cy="114"/>
                <a:chOff x="1373" y="2590"/>
                <a:chExt cx="302" cy="114"/>
              </a:xfrm>
            </p:grpSpPr>
            <p:sp>
              <p:nvSpPr>
                <p:cNvPr id="72944" name="Freeform 258"/>
                <p:cNvSpPr/>
                <p:nvPr/>
              </p:nvSpPr>
              <p:spPr bwMode="auto">
                <a:xfrm>
                  <a:off x="1531" y="2593"/>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4 w 144"/>
                    <a:gd name="T11" fmla="*/ 0 h 49"/>
                    <a:gd name="T12" fmla="*/ 72 w 144"/>
                    <a:gd name="T13" fmla="*/ 8 h 49"/>
                    <a:gd name="T14" fmla="*/ 0 w 144"/>
                    <a:gd name="T15" fmla="*/ 38 h 49"/>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49"/>
                    <a:gd name="T26" fmla="*/ 144 w 144"/>
                    <a:gd name="T27" fmla="*/ 49 h 4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49">
                      <a:moveTo>
                        <a:pt x="0" y="38"/>
                      </a:moveTo>
                      <a:lnTo>
                        <a:pt x="32" y="49"/>
                      </a:lnTo>
                      <a:lnTo>
                        <a:pt x="109" y="16"/>
                      </a:lnTo>
                      <a:lnTo>
                        <a:pt x="144" y="27"/>
                      </a:lnTo>
                      <a:lnTo>
                        <a:pt x="125" y="0"/>
                      </a:lnTo>
                      <a:lnTo>
                        <a:pt x="34" y="0"/>
                      </a:lnTo>
                      <a:lnTo>
                        <a:pt x="72" y="8"/>
                      </a:lnTo>
                      <a:lnTo>
                        <a:pt x="0" y="38"/>
                      </a:lnTo>
                      <a:close/>
                    </a:path>
                  </a:pathLst>
                </a:custGeom>
                <a:solidFill>
                  <a:srgbClr val="FFFFFF"/>
                </a:solidFill>
                <a:ln w="9525">
                  <a:noFill/>
                  <a:round/>
                </a:ln>
              </p:spPr>
              <p:txBody>
                <a:bodyPr/>
                <a:lstStyle/>
                <a:p>
                  <a:endParaRPr lang="zh-CN" altLang="en-US"/>
                </a:p>
              </p:txBody>
            </p:sp>
            <p:sp>
              <p:nvSpPr>
                <p:cNvPr id="72945" name="Freeform 259"/>
                <p:cNvSpPr/>
                <p:nvPr/>
              </p:nvSpPr>
              <p:spPr bwMode="auto">
                <a:xfrm>
                  <a:off x="1531" y="2593"/>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4 w 144"/>
                    <a:gd name="T11" fmla="*/ 0 h 49"/>
                    <a:gd name="T12" fmla="*/ 72 w 144"/>
                    <a:gd name="T13" fmla="*/ 8 h 49"/>
                    <a:gd name="T14" fmla="*/ 0 w 144"/>
                    <a:gd name="T15" fmla="*/ 38 h 49"/>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49"/>
                    <a:gd name="T26" fmla="*/ 144 w 144"/>
                    <a:gd name="T27" fmla="*/ 49 h 4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49">
                      <a:moveTo>
                        <a:pt x="0" y="38"/>
                      </a:moveTo>
                      <a:lnTo>
                        <a:pt x="32" y="49"/>
                      </a:lnTo>
                      <a:lnTo>
                        <a:pt x="109" y="16"/>
                      </a:lnTo>
                      <a:lnTo>
                        <a:pt x="144" y="27"/>
                      </a:lnTo>
                      <a:lnTo>
                        <a:pt x="125" y="0"/>
                      </a:lnTo>
                      <a:lnTo>
                        <a:pt x="34" y="0"/>
                      </a:lnTo>
                      <a:lnTo>
                        <a:pt x="72" y="8"/>
                      </a:lnTo>
                      <a:lnTo>
                        <a:pt x="0" y="38"/>
                      </a:lnTo>
                      <a:close/>
                    </a:path>
                  </a:pathLst>
                </a:custGeom>
                <a:solidFill>
                  <a:srgbClr val="FFFFFF"/>
                </a:solidFill>
                <a:ln w="9525">
                  <a:noFill/>
                  <a:round/>
                </a:ln>
              </p:spPr>
              <p:txBody>
                <a:bodyPr/>
                <a:lstStyle/>
                <a:p>
                  <a:endParaRPr lang="zh-CN" altLang="en-US"/>
                </a:p>
              </p:txBody>
            </p:sp>
            <p:sp>
              <p:nvSpPr>
                <p:cNvPr id="72946" name="Freeform 260"/>
                <p:cNvSpPr/>
                <p:nvPr/>
              </p:nvSpPr>
              <p:spPr bwMode="auto">
                <a:xfrm>
                  <a:off x="1373" y="2650"/>
                  <a:ext cx="144" cy="52"/>
                </a:xfrm>
                <a:custGeom>
                  <a:avLst/>
                  <a:gdLst>
                    <a:gd name="T0" fmla="*/ 144 w 144"/>
                    <a:gd name="T1" fmla="*/ 11 h 52"/>
                    <a:gd name="T2" fmla="*/ 112 w 144"/>
                    <a:gd name="T3" fmla="*/ 0 h 52"/>
                    <a:gd name="T4" fmla="*/ 38 w 144"/>
                    <a:gd name="T5" fmla="*/ 33 h 52"/>
                    <a:gd name="T6" fmla="*/ 0 w 144"/>
                    <a:gd name="T7" fmla="*/ 22 h 52"/>
                    <a:gd name="T8" fmla="*/ 19 w 144"/>
                    <a:gd name="T9" fmla="*/ 52 h 52"/>
                    <a:gd name="T10" fmla="*/ 112 w 144"/>
                    <a:gd name="T11" fmla="*/ 52 h 52"/>
                    <a:gd name="T12" fmla="*/ 72 w 144"/>
                    <a:gd name="T13" fmla="*/ 41 h 52"/>
                    <a:gd name="T14" fmla="*/ 144 w 144"/>
                    <a:gd name="T15" fmla="*/ 11 h 52"/>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52"/>
                    <a:gd name="T26" fmla="*/ 144 w 144"/>
                    <a:gd name="T27" fmla="*/ 52 h 5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52">
                      <a:moveTo>
                        <a:pt x="144" y="11"/>
                      </a:moveTo>
                      <a:lnTo>
                        <a:pt x="112" y="0"/>
                      </a:lnTo>
                      <a:lnTo>
                        <a:pt x="38" y="33"/>
                      </a:lnTo>
                      <a:lnTo>
                        <a:pt x="0" y="22"/>
                      </a:lnTo>
                      <a:lnTo>
                        <a:pt x="19" y="52"/>
                      </a:lnTo>
                      <a:lnTo>
                        <a:pt x="112" y="52"/>
                      </a:lnTo>
                      <a:lnTo>
                        <a:pt x="72" y="41"/>
                      </a:lnTo>
                      <a:lnTo>
                        <a:pt x="144" y="11"/>
                      </a:lnTo>
                      <a:close/>
                    </a:path>
                  </a:pathLst>
                </a:custGeom>
                <a:solidFill>
                  <a:srgbClr val="FFFFFF"/>
                </a:solidFill>
                <a:ln w="9525">
                  <a:noFill/>
                  <a:round/>
                </a:ln>
              </p:spPr>
              <p:txBody>
                <a:bodyPr/>
                <a:lstStyle/>
                <a:p>
                  <a:endParaRPr lang="zh-CN" altLang="en-US"/>
                </a:p>
              </p:txBody>
            </p:sp>
            <p:sp>
              <p:nvSpPr>
                <p:cNvPr id="72947" name="Freeform 261"/>
                <p:cNvSpPr/>
                <p:nvPr/>
              </p:nvSpPr>
              <p:spPr bwMode="auto">
                <a:xfrm>
                  <a:off x="1373" y="2650"/>
                  <a:ext cx="144" cy="52"/>
                </a:xfrm>
                <a:custGeom>
                  <a:avLst/>
                  <a:gdLst>
                    <a:gd name="T0" fmla="*/ 144 w 144"/>
                    <a:gd name="T1" fmla="*/ 11 h 52"/>
                    <a:gd name="T2" fmla="*/ 112 w 144"/>
                    <a:gd name="T3" fmla="*/ 0 h 52"/>
                    <a:gd name="T4" fmla="*/ 38 w 144"/>
                    <a:gd name="T5" fmla="*/ 33 h 52"/>
                    <a:gd name="T6" fmla="*/ 0 w 144"/>
                    <a:gd name="T7" fmla="*/ 22 h 52"/>
                    <a:gd name="T8" fmla="*/ 19 w 144"/>
                    <a:gd name="T9" fmla="*/ 52 h 52"/>
                    <a:gd name="T10" fmla="*/ 112 w 144"/>
                    <a:gd name="T11" fmla="*/ 52 h 52"/>
                    <a:gd name="T12" fmla="*/ 72 w 144"/>
                    <a:gd name="T13" fmla="*/ 41 h 52"/>
                    <a:gd name="T14" fmla="*/ 144 w 144"/>
                    <a:gd name="T15" fmla="*/ 11 h 52"/>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52"/>
                    <a:gd name="T26" fmla="*/ 144 w 144"/>
                    <a:gd name="T27" fmla="*/ 52 h 5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52">
                      <a:moveTo>
                        <a:pt x="144" y="11"/>
                      </a:moveTo>
                      <a:lnTo>
                        <a:pt x="112" y="0"/>
                      </a:lnTo>
                      <a:lnTo>
                        <a:pt x="38" y="33"/>
                      </a:lnTo>
                      <a:lnTo>
                        <a:pt x="0" y="22"/>
                      </a:lnTo>
                      <a:lnTo>
                        <a:pt x="19" y="52"/>
                      </a:lnTo>
                      <a:lnTo>
                        <a:pt x="112" y="52"/>
                      </a:lnTo>
                      <a:lnTo>
                        <a:pt x="72" y="41"/>
                      </a:lnTo>
                      <a:lnTo>
                        <a:pt x="144" y="11"/>
                      </a:lnTo>
                      <a:close/>
                    </a:path>
                  </a:pathLst>
                </a:custGeom>
                <a:solidFill>
                  <a:srgbClr val="FFFFFF"/>
                </a:solidFill>
                <a:ln w="9525">
                  <a:noFill/>
                  <a:round/>
                </a:ln>
              </p:spPr>
              <p:txBody>
                <a:bodyPr/>
                <a:lstStyle/>
                <a:p>
                  <a:endParaRPr lang="zh-CN" altLang="en-US"/>
                </a:p>
              </p:txBody>
            </p:sp>
            <p:sp>
              <p:nvSpPr>
                <p:cNvPr id="72948" name="Freeform 262"/>
                <p:cNvSpPr/>
                <p:nvPr/>
              </p:nvSpPr>
              <p:spPr bwMode="auto">
                <a:xfrm>
                  <a:off x="1381" y="2590"/>
                  <a:ext cx="144" cy="49"/>
                </a:xfrm>
                <a:custGeom>
                  <a:avLst/>
                  <a:gdLst>
                    <a:gd name="T0" fmla="*/ 0 w 144"/>
                    <a:gd name="T1" fmla="*/ 11 h 49"/>
                    <a:gd name="T2" fmla="*/ 32 w 144"/>
                    <a:gd name="T3" fmla="*/ 0 h 49"/>
                    <a:gd name="T4" fmla="*/ 110 w 144"/>
                    <a:gd name="T5" fmla="*/ 30 h 49"/>
                    <a:gd name="T6" fmla="*/ 144 w 144"/>
                    <a:gd name="T7" fmla="*/ 22 h 49"/>
                    <a:gd name="T8" fmla="*/ 126 w 144"/>
                    <a:gd name="T9" fmla="*/ 49 h 49"/>
                    <a:gd name="T10" fmla="*/ 35 w 144"/>
                    <a:gd name="T11" fmla="*/ 49 h 49"/>
                    <a:gd name="T12" fmla="*/ 72 w 144"/>
                    <a:gd name="T13" fmla="*/ 41 h 49"/>
                    <a:gd name="T14" fmla="*/ 0 w 144"/>
                    <a:gd name="T15" fmla="*/ 11 h 49"/>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49"/>
                    <a:gd name="T26" fmla="*/ 144 w 144"/>
                    <a:gd name="T27" fmla="*/ 49 h 4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49">
                      <a:moveTo>
                        <a:pt x="0" y="11"/>
                      </a:moveTo>
                      <a:lnTo>
                        <a:pt x="32" y="0"/>
                      </a:lnTo>
                      <a:lnTo>
                        <a:pt x="110" y="30"/>
                      </a:lnTo>
                      <a:lnTo>
                        <a:pt x="144" y="22"/>
                      </a:lnTo>
                      <a:lnTo>
                        <a:pt x="126" y="49"/>
                      </a:lnTo>
                      <a:lnTo>
                        <a:pt x="35" y="49"/>
                      </a:lnTo>
                      <a:lnTo>
                        <a:pt x="72" y="41"/>
                      </a:lnTo>
                      <a:lnTo>
                        <a:pt x="0" y="11"/>
                      </a:lnTo>
                      <a:close/>
                    </a:path>
                  </a:pathLst>
                </a:custGeom>
                <a:solidFill>
                  <a:srgbClr val="FFFFFF"/>
                </a:solidFill>
                <a:ln w="9525">
                  <a:noFill/>
                  <a:round/>
                </a:ln>
              </p:spPr>
              <p:txBody>
                <a:bodyPr/>
                <a:lstStyle/>
                <a:p>
                  <a:endParaRPr lang="zh-CN" altLang="en-US"/>
                </a:p>
              </p:txBody>
            </p:sp>
            <p:sp>
              <p:nvSpPr>
                <p:cNvPr id="72949" name="Freeform 263"/>
                <p:cNvSpPr/>
                <p:nvPr/>
              </p:nvSpPr>
              <p:spPr bwMode="auto">
                <a:xfrm>
                  <a:off x="1381" y="2590"/>
                  <a:ext cx="144" cy="49"/>
                </a:xfrm>
                <a:custGeom>
                  <a:avLst/>
                  <a:gdLst>
                    <a:gd name="T0" fmla="*/ 0 w 144"/>
                    <a:gd name="T1" fmla="*/ 11 h 49"/>
                    <a:gd name="T2" fmla="*/ 32 w 144"/>
                    <a:gd name="T3" fmla="*/ 0 h 49"/>
                    <a:gd name="T4" fmla="*/ 110 w 144"/>
                    <a:gd name="T5" fmla="*/ 30 h 49"/>
                    <a:gd name="T6" fmla="*/ 144 w 144"/>
                    <a:gd name="T7" fmla="*/ 22 h 49"/>
                    <a:gd name="T8" fmla="*/ 126 w 144"/>
                    <a:gd name="T9" fmla="*/ 49 h 49"/>
                    <a:gd name="T10" fmla="*/ 35 w 144"/>
                    <a:gd name="T11" fmla="*/ 49 h 49"/>
                    <a:gd name="T12" fmla="*/ 72 w 144"/>
                    <a:gd name="T13" fmla="*/ 41 h 49"/>
                    <a:gd name="T14" fmla="*/ 0 w 144"/>
                    <a:gd name="T15" fmla="*/ 11 h 49"/>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49"/>
                    <a:gd name="T26" fmla="*/ 144 w 144"/>
                    <a:gd name="T27" fmla="*/ 49 h 4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49">
                      <a:moveTo>
                        <a:pt x="0" y="11"/>
                      </a:moveTo>
                      <a:lnTo>
                        <a:pt x="32" y="0"/>
                      </a:lnTo>
                      <a:lnTo>
                        <a:pt x="110" y="30"/>
                      </a:lnTo>
                      <a:lnTo>
                        <a:pt x="144" y="22"/>
                      </a:lnTo>
                      <a:lnTo>
                        <a:pt x="126" y="49"/>
                      </a:lnTo>
                      <a:lnTo>
                        <a:pt x="35" y="49"/>
                      </a:lnTo>
                      <a:lnTo>
                        <a:pt x="72" y="41"/>
                      </a:lnTo>
                      <a:lnTo>
                        <a:pt x="0" y="11"/>
                      </a:lnTo>
                      <a:close/>
                    </a:path>
                  </a:pathLst>
                </a:custGeom>
                <a:solidFill>
                  <a:srgbClr val="FFFFFF"/>
                </a:solidFill>
                <a:ln w="9525">
                  <a:noFill/>
                  <a:round/>
                </a:ln>
              </p:spPr>
              <p:txBody>
                <a:bodyPr/>
                <a:lstStyle/>
                <a:p>
                  <a:endParaRPr lang="zh-CN" altLang="en-US"/>
                </a:p>
              </p:txBody>
            </p:sp>
            <p:sp>
              <p:nvSpPr>
                <p:cNvPr id="72950" name="Freeform 264"/>
                <p:cNvSpPr/>
                <p:nvPr/>
              </p:nvSpPr>
              <p:spPr bwMode="auto">
                <a:xfrm>
                  <a:off x="1525" y="2655"/>
                  <a:ext cx="144" cy="49"/>
                </a:xfrm>
                <a:custGeom>
                  <a:avLst/>
                  <a:gdLst>
                    <a:gd name="T0" fmla="*/ 144 w 144"/>
                    <a:gd name="T1" fmla="*/ 39 h 49"/>
                    <a:gd name="T2" fmla="*/ 112 w 144"/>
                    <a:gd name="T3" fmla="*/ 49 h 49"/>
                    <a:gd name="T4" fmla="*/ 38 w 144"/>
                    <a:gd name="T5" fmla="*/ 17 h 49"/>
                    <a:gd name="T6" fmla="*/ 0 w 144"/>
                    <a:gd name="T7" fmla="*/ 28 h 49"/>
                    <a:gd name="T8" fmla="*/ 19 w 144"/>
                    <a:gd name="T9" fmla="*/ 0 h 49"/>
                    <a:gd name="T10" fmla="*/ 112 w 144"/>
                    <a:gd name="T11" fmla="*/ 0 h 49"/>
                    <a:gd name="T12" fmla="*/ 72 w 144"/>
                    <a:gd name="T13" fmla="*/ 9 h 49"/>
                    <a:gd name="T14" fmla="*/ 144 w 144"/>
                    <a:gd name="T15" fmla="*/ 39 h 49"/>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49"/>
                    <a:gd name="T26" fmla="*/ 144 w 144"/>
                    <a:gd name="T27" fmla="*/ 49 h 4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49">
                      <a:moveTo>
                        <a:pt x="144" y="39"/>
                      </a:moveTo>
                      <a:lnTo>
                        <a:pt x="112" y="49"/>
                      </a:lnTo>
                      <a:lnTo>
                        <a:pt x="38" y="17"/>
                      </a:lnTo>
                      <a:lnTo>
                        <a:pt x="0" y="28"/>
                      </a:lnTo>
                      <a:lnTo>
                        <a:pt x="19" y="0"/>
                      </a:lnTo>
                      <a:lnTo>
                        <a:pt x="112" y="0"/>
                      </a:lnTo>
                      <a:lnTo>
                        <a:pt x="72" y="9"/>
                      </a:lnTo>
                      <a:lnTo>
                        <a:pt x="144" y="39"/>
                      </a:lnTo>
                      <a:close/>
                    </a:path>
                  </a:pathLst>
                </a:custGeom>
                <a:solidFill>
                  <a:srgbClr val="FFFFFF"/>
                </a:solidFill>
                <a:ln w="9525">
                  <a:noFill/>
                  <a:round/>
                </a:ln>
              </p:spPr>
              <p:txBody>
                <a:bodyPr/>
                <a:lstStyle/>
                <a:p>
                  <a:endParaRPr lang="zh-CN" altLang="en-US"/>
                </a:p>
              </p:txBody>
            </p:sp>
            <p:sp>
              <p:nvSpPr>
                <p:cNvPr id="72951" name="Freeform 265"/>
                <p:cNvSpPr/>
                <p:nvPr/>
              </p:nvSpPr>
              <p:spPr bwMode="auto">
                <a:xfrm>
                  <a:off x="1525" y="2655"/>
                  <a:ext cx="144" cy="49"/>
                </a:xfrm>
                <a:custGeom>
                  <a:avLst/>
                  <a:gdLst>
                    <a:gd name="T0" fmla="*/ 144 w 144"/>
                    <a:gd name="T1" fmla="*/ 39 h 49"/>
                    <a:gd name="T2" fmla="*/ 112 w 144"/>
                    <a:gd name="T3" fmla="*/ 49 h 49"/>
                    <a:gd name="T4" fmla="*/ 38 w 144"/>
                    <a:gd name="T5" fmla="*/ 17 h 49"/>
                    <a:gd name="T6" fmla="*/ 0 w 144"/>
                    <a:gd name="T7" fmla="*/ 28 h 49"/>
                    <a:gd name="T8" fmla="*/ 19 w 144"/>
                    <a:gd name="T9" fmla="*/ 0 h 49"/>
                    <a:gd name="T10" fmla="*/ 112 w 144"/>
                    <a:gd name="T11" fmla="*/ 0 h 49"/>
                    <a:gd name="T12" fmla="*/ 72 w 144"/>
                    <a:gd name="T13" fmla="*/ 9 h 49"/>
                    <a:gd name="T14" fmla="*/ 144 w 144"/>
                    <a:gd name="T15" fmla="*/ 39 h 49"/>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49"/>
                    <a:gd name="T26" fmla="*/ 144 w 144"/>
                    <a:gd name="T27" fmla="*/ 49 h 4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49">
                      <a:moveTo>
                        <a:pt x="144" y="39"/>
                      </a:moveTo>
                      <a:lnTo>
                        <a:pt x="112" y="49"/>
                      </a:lnTo>
                      <a:lnTo>
                        <a:pt x="38" y="17"/>
                      </a:lnTo>
                      <a:lnTo>
                        <a:pt x="0" y="28"/>
                      </a:lnTo>
                      <a:lnTo>
                        <a:pt x="19" y="0"/>
                      </a:lnTo>
                      <a:lnTo>
                        <a:pt x="112" y="0"/>
                      </a:lnTo>
                      <a:lnTo>
                        <a:pt x="72" y="9"/>
                      </a:lnTo>
                      <a:lnTo>
                        <a:pt x="144" y="39"/>
                      </a:lnTo>
                      <a:close/>
                    </a:path>
                  </a:pathLst>
                </a:custGeom>
                <a:solidFill>
                  <a:srgbClr val="FFFFFF"/>
                </a:solidFill>
                <a:ln w="9525">
                  <a:noFill/>
                  <a:round/>
                </a:ln>
              </p:spPr>
              <p:txBody>
                <a:bodyPr/>
                <a:lstStyle/>
                <a:p>
                  <a:endParaRPr lang="zh-CN" altLang="en-US"/>
                </a:p>
              </p:txBody>
            </p:sp>
          </p:grpSp>
        </p:grpSp>
        <p:sp>
          <p:nvSpPr>
            <p:cNvPr id="72940" name="Line 266"/>
            <p:cNvSpPr>
              <a:spLocks noChangeShapeType="1"/>
            </p:cNvSpPr>
            <p:nvPr/>
          </p:nvSpPr>
          <p:spPr bwMode="auto">
            <a:xfrm>
              <a:off x="1304" y="2645"/>
              <a:ext cx="1" cy="108"/>
            </a:xfrm>
            <a:prstGeom prst="line">
              <a:avLst/>
            </a:prstGeom>
            <a:noFill/>
            <a:ln w="4763">
              <a:solidFill>
                <a:srgbClr val="AAE6FF"/>
              </a:solidFill>
              <a:round/>
            </a:ln>
          </p:spPr>
          <p:txBody>
            <a:bodyPr/>
            <a:lstStyle/>
            <a:p>
              <a:endParaRPr lang="zh-CN" altLang="en-US"/>
            </a:p>
          </p:txBody>
        </p:sp>
        <p:sp>
          <p:nvSpPr>
            <p:cNvPr id="72941" name="Line 267"/>
            <p:cNvSpPr>
              <a:spLocks noChangeShapeType="1"/>
            </p:cNvSpPr>
            <p:nvPr/>
          </p:nvSpPr>
          <p:spPr bwMode="auto">
            <a:xfrm>
              <a:off x="1741" y="2645"/>
              <a:ext cx="1" cy="108"/>
            </a:xfrm>
            <a:prstGeom prst="line">
              <a:avLst/>
            </a:prstGeom>
            <a:noFill/>
            <a:ln w="4763">
              <a:solidFill>
                <a:srgbClr val="AAE6FF"/>
              </a:solidFill>
              <a:round/>
            </a:ln>
          </p:spPr>
          <p:txBody>
            <a:bodyPr/>
            <a:lstStyle/>
            <a:p>
              <a:endParaRPr lang="zh-CN" altLang="en-US"/>
            </a:p>
          </p:txBody>
        </p:sp>
      </p:grpSp>
      <p:grpSp>
        <p:nvGrpSpPr>
          <p:cNvPr id="72764" name="Group 268"/>
          <p:cNvGrpSpPr/>
          <p:nvPr/>
        </p:nvGrpSpPr>
        <p:grpSpPr bwMode="auto">
          <a:xfrm>
            <a:off x="5126038" y="4386263"/>
            <a:ext cx="649287" cy="384175"/>
            <a:chOff x="3488" y="2569"/>
            <a:chExt cx="439" cy="262"/>
          </a:xfrm>
        </p:grpSpPr>
        <p:sp>
          <p:nvSpPr>
            <p:cNvPr id="72910" name="Oval 269"/>
            <p:cNvSpPr>
              <a:spLocks noChangeArrowheads="1"/>
            </p:cNvSpPr>
            <p:nvPr/>
          </p:nvSpPr>
          <p:spPr bwMode="auto">
            <a:xfrm>
              <a:off x="3489" y="2678"/>
              <a:ext cx="438" cy="153"/>
            </a:xfrm>
            <a:prstGeom prst="ellipse">
              <a:avLst/>
            </a:prstGeom>
            <a:solidFill>
              <a:srgbClr val="0078AA"/>
            </a:solidFill>
            <a:ln w="4763">
              <a:solidFill>
                <a:srgbClr val="AAE6FF"/>
              </a:solidFill>
              <a:round/>
            </a:ln>
          </p:spPr>
          <p:txBody>
            <a:bodyPr/>
            <a:lstStyle/>
            <a:p>
              <a:endParaRPr lang="zh-CN" altLang="en-US"/>
            </a:p>
          </p:txBody>
        </p:sp>
        <p:sp>
          <p:nvSpPr>
            <p:cNvPr id="72911" name="Rectangle 270"/>
            <p:cNvSpPr>
              <a:spLocks noChangeArrowheads="1"/>
            </p:cNvSpPr>
            <p:nvPr/>
          </p:nvSpPr>
          <p:spPr bwMode="auto">
            <a:xfrm>
              <a:off x="3488" y="2647"/>
              <a:ext cx="437" cy="109"/>
            </a:xfrm>
            <a:prstGeom prst="rect">
              <a:avLst/>
            </a:prstGeom>
            <a:solidFill>
              <a:srgbClr val="0078AA"/>
            </a:solidFill>
            <a:ln w="9525">
              <a:noFill/>
              <a:miter lim="800000"/>
            </a:ln>
          </p:spPr>
          <p:txBody>
            <a:bodyPr/>
            <a:lstStyle/>
            <a:p>
              <a:endParaRPr lang="zh-CN" altLang="en-US"/>
            </a:p>
          </p:txBody>
        </p:sp>
        <p:sp>
          <p:nvSpPr>
            <p:cNvPr id="72912" name="Rectangle 271"/>
            <p:cNvSpPr>
              <a:spLocks noChangeArrowheads="1"/>
            </p:cNvSpPr>
            <p:nvPr/>
          </p:nvSpPr>
          <p:spPr bwMode="auto">
            <a:xfrm>
              <a:off x="3488" y="2647"/>
              <a:ext cx="437" cy="109"/>
            </a:xfrm>
            <a:prstGeom prst="rect">
              <a:avLst/>
            </a:prstGeom>
            <a:solidFill>
              <a:srgbClr val="0078AA"/>
            </a:solidFill>
            <a:ln w="9525">
              <a:noFill/>
              <a:miter lim="800000"/>
            </a:ln>
          </p:spPr>
          <p:txBody>
            <a:bodyPr/>
            <a:lstStyle/>
            <a:p>
              <a:endParaRPr lang="zh-CN" altLang="en-US"/>
            </a:p>
          </p:txBody>
        </p:sp>
        <p:sp>
          <p:nvSpPr>
            <p:cNvPr id="72913" name="Oval 272"/>
            <p:cNvSpPr>
              <a:spLocks noChangeArrowheads="1"/>
            </p:cNvSpPr>
            <p:nvPr/>
          </p:nvSpPr>
          <p:spPr bwMode="auto">
            <a:xfrm>
              <a:off x="3489" y="2569"/>
              <a:ext cx="438" cy="153"/>
            </a:xfrm>
            <a:prstGeom prst="ellipse">
              <a:avLst/>
            </a:prstGeom>
            <a:solidFill>
              <a:srgbClr val="00B4FF"/>
            </a:solidFill>
            <a:ln w="4763">
              <a:solidFill>
                <a:srgbClr val="AAE6FF"/>
              </a:solidFill>
              <a:round/>
            </a:ln>
          </p:spPr>
          <p:txBody>
            <a:bodyPr/>
            <a:lstStyle/>
            <a:p>
              <a:endParaRPr lang="zh-CN" altLang="en-US"/>
            </a:p>
          </p:txBody>
        </p:sp>
        <p:grpSp>
          <p:nvGrpSpPr>
            <p:cNvPr id="72914" name="Group 273"/>
            <p:cNvGrpSpPr/>
            <p:nvPr/>
          </p:nvGrpSpPr>
          <p:grpSpPr bwMode="auto">
            <a:xfrm>
              <a:off x="3555" y="2587"/>
              <a:ext cx="304" cy="117"/>
              <a:chOff x="3555" y="2587"/>
              <a:chExt cx="304" cy="117"/>
            </a:xfrm>
          </p:grpSpPr>
          <p:grpSp>
            <p:nvGrpSpPr>
              <p:cNvPr id="72917" name="Group 274"/>
              <p:cNvGrpSpPr/>
              <p:nvPr/>
            </p:nvGrpSpPr>
            <p:grpSpPr bwMode="auto">
              <a:xfrm>
                <a:off x="3555" y="2587"/>
                <a:ext cx="301" cy="115"/>
                <a:chOff x="3555" y="2587"/>
                <a:chExt cx="301" cy="115"/>
              </a:xfrm>
            </p:grpSpPr>
            <p:sp>
              <p:nvSpPr>
                <p:cNvPr id="72927" name="Freeform 275"/>
                <p:cNvSpPr/>
                <p:nvPr/>
              </p:nvSpPr>
              <p:spPr bwMode="auto">
                <a:xfrm>
                  <a:off x="3712" y="2590"/>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5 w 144"/>
                    <a:gd name="T11" fmla="*/ 0 h 49"/>
                    <a:gd name="T12" fmla="*/ 72 w 144"/>
                    <a:gd name="T13" fmla="*/ 8 h 49"/>
                    <a:gd name="T14" fmla="*/ 0 w 144"/>
                    <a:gd name="T15" fmla="*/ 38 h 49"/>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49"/>
                    <a:gd name="T26" fmla="*/ 144 w 144"/>
                    <a:gd name="T27" fmla="*/ 49 h 4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49">
                      <a:moveTo>
                        <a:pt x="0" y="38"/>
                      </a:moveTo>
                      <a:lnTo>
                        <a:pt x="32" y="49"/>
                      </a:lnTo>
                      <a:lnTo>
                        <a:pt x="109" y="16"/>
                      </a:lnTo>
                      <a:lnTo>
                        <a:pt x="144" y="27"/>
                      </a:lnTo>
                      <a:lnTo>
                        <a:pt x="125" y="0"/>
                      </a:lnTo>
                      <a:lnTo>
                        <a:pt x="35" y="0"/>
                      </a:lnTo>
                      <a:lnTo>
                        <a:pt x="72" y="8"/>
                      </a:lnTo>
                      <a:lnTo>
                        <a:pt x="0" y="38"/>
                      </a:lnTo>
                      <a:close/>
                    </a:path>
                  </a:pathLst>
                </a:custGeom>
                <a:solidFill>
                  <a:srgbClr val="000000"/>
                </a:solidFill>
                <a:ln w="9525">
                  <a:noFill/>
                  <a:round/>
                </a:ln>
              </p:spPr>
              <p:txBody>
                <a:bodyPr/>
                <a:lstStyle/>
                <a:p>
                  <a:endParaRPr lang="zh-CN" altLang="en-US"/>
                </a:p>
              </p:txBody>
            </p:sp>
            <p:sp>
              <p:nvSpPr>
                <p:cNvPr id="72928" name="Freeform 276"/>
                <p:cNvSpPr/>
                <p:nvPr/>
              </p:nvSpPr>
              <p:spPr bwMode="auto">
                <a:xfrm>
                  <a:off x="3712" y="2590"/>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5 w 144"/>
                    <a:gd name="T11" fmla="*/ 0 h 49"/>
                    <a:gd name="T12" fmla="*/ 72 w 144"/>
                    <a:gd name="T13" fmla="*/ 8 h 49"/>
                    <a:gd name="T14" fmla="*/ 0 w 144"/>
                    <a:gd name="T15" fmla="*/ 38 h 49"/>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49"/>
                    <a:gd name="T26" fmla="*/ 144 w 144"/>
                    <a:gd name="T27" fmla="*/ 49 h 4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49">
                      <a:moveTo>
                        <a:pt x="0" y="38"/>
                      </a:moveTo>
                      <a:lnTo>
                        <a:pt x="32" y="49"/>
                      </a:lnTo>
                      <a:lnTo>
                        <a:pt x="109" y="16"/>
                      </a:lnTo>
                      <a:lnTo>
                        <a:pt x="144" y="27"/>
                      </a:lnTo>
                      <a:lnTo>
                        <a:pt x="125" y="0"/>
                      </a:lnTo>
                      <a:lnTo>
                        <a:pt x="35" y="0"/>
                      </a:lnTo>
                      <a:lnTo>
                        <a:pt x="72" y="8"/>
                      </a:lnTo>
                      <a:lnTo>
                        <a:pt x="0" y="38"/>
                      </a:lnTo>
                      <a:close/>
                    </a:path>
                  </a:pathLst>
                </a:custGeom>
                <a:solidFill>
                  <a:srgbClr val="000000"/>
                </a:solidFill>
                <a:ln w="9525">
                  <a:noFill/>
                  <a:round/>
                </a:ln>
              </p:spPr>
              <p:txBody>
                <a:bodyPr/>
                <a:lstStyle/>
                <a:p>
                  <a:endParaRPr lang="zh-CN" altLang="en-US"/>
                </a:p>
              </p:txBody>
            </p:sp>
            <p:sp>
              <p:nvSpPr>
                <p:cNvPr id="72929" name="Freeform 277"/>
                <p:cNvSpPr/>
                <p:nvPr/>
              </p:nvSpPr>
              <p:spPr bwMode="auto">
                <a:xfrm>
                  <a:off x="3555" y="2647"/>
                  <a:ext cx="144" cy="52"/>
                </a:xfrm>
                <a:custGeom>
                  <a:avLst/>
                  <a:gdLst>
                    <a:gd name="T0" fmla="*/ 144 w 144"/>
                    <a:gd name="T1" fmla="*/ 11 h 52"/>
                    <a:gd name="T2" fmla="*/ 112 w 144"/>
                    <a:gd name="T3" fmla="*/ 0 h 52"/>
                    <a:gd name="T4" fmla="*/ 37 w 144"/>
                    <a:gd name="T5" fmla="*/ 33 h 52"/>
                    <a:gd name="T6" fmla="*/ 0 w 144"/>
                    <a:gd name="T7" fmla="*/ 22 h 52"/>
                    <a:gd name="T8" fmla="*/ 18 w 144"/>
                    <a:gd name="T9" fmla="*/ 52 h 52"/>
                    <a:gd name="T10" fmla="*/ 112 w 144"/>
                    <a:gd name="T11" fmla="*/ 52 h 52"/>
                    <a:gd name="T12" fmla="*/ 72 w 144"/>
                    <a:gd name="T13" fmla="*/ 41 h 52"/>
                    <a:gd name="T14" fmla="*/ 144 w 144"/>
                    <a:gd name="T15" fmla="*/ 11 h 52"/>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52"/>
                    <a:gd name="T26" fmla="*/ 144 w 144"/>
                    <a:gd name="T27" fmla="*/ 52 h 5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52">
                      <a:moveTo>
                        <a:pt x="144" y="11"/>
                      </a:moveTo>
                      <a:lnTo>
                        <a:pt x="112" y="0"/>
                      </a:lnTo>
                      <a:lnTo>
                        <a:pt x="37" y="33"/>
                      </a:lnTo>
                      <a:lnTo>
                        <a:pt x="0" y="22"/>
                      </a:lnTo>
                      <a:lnTo>
                        <a:pt x="18" y="52"/>
                      </a:lnTo>
                      <a:lnTo>
                        <a:pt x="112" y="52"/>
                      </a:lnTo>
                      <a:lnTo>
                        <a:pt x="72" y="41"/>
                      </a:lnTo>
                      <a:lnTo>
                        <a:pt x="144" y="11"/>
                      </a:lnTo>
                      <a:close/>
                    </a:path>
                  </a:pathLst>
                </a:custGeom>
                <a:solidFill>
                  <a:srgbClr val="000000"/>
                </a:solidFill>
                <a:ln w="9525">
                  <a:noFill/>
                  <a:round/>
                </a:ln>
              </p:spPr>
              <p:txBody>
                <a:bodyPr/>
                <a:lstStyle/>
                <a:p>
                  <a:endParaRPr lang="zh-CN" altLang="en-US"/>
                </a:p>
              </p:txBody>
            </p:sp>
            <p:sp>
              <p:nvSpPr>
                <p:cNvPr id="72930" name="Freeform 278"/>
                <p:cNvSpPr/>
                <p:nvPr/>
              </p:nvSpPr>
              <p:spPr bwMode="auto">
                <a:xfrm>
                  <a:off x="3555" y="2647"/>
                  <a:ext cx="144" cy="52"/>
                </a:xfrm>
                <a:custGeom>
                  <a:avLst/>
                  <a:gdLst>
                    <a:gd name="T0" fmla="*/ 144 w 144"/>
                    <a:gd name="T1" fmla="*/ 11 h 52"/>
                    <a:gd name="T2" fmla="*/ 112 w 144"/>
                    <a:gd name="T3" fmla="*/ 0 h 52"/>
                    <a:gd name="T4" fmla="*/ 37 w 144"/>
                    <a:gd name="T5" fmla="*/ 33 h 52"/>
                    <a:gd name="T6" fmla="*/ 0 w 144"/>
                    <a:gd name="T7" fmla="*/ 22 h 52"/>
                    <a:gd name="T8" fmla="*/ 18 w 144"/>
                    <a:gd name="T9" fmla="*/ 52 h 52"/>
                    <a:gd name="T10" fmla="*/ 112 w 144"/>
                    <a:gd name="T11" fmla="*/ 52 h 52"/>
                    <a:gd name="T12" fmla="*/ 72 w 144"/>
                    <a:gd name="T13" fmla="*/ 41 h 52"/>
                    <a:gd name="T14" fmla="*/ 144 w 144"/>
                    <a:gd name="T15" fmla="*/ 11 h 52"/>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52"/>
                    <a:gd name="T26" fmla="*/ 144 w 144"/>
                    <a:gd name="T27" fmla="*/ 52 h 5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52">
                      <a:moveTo>
                        <a:pt x="144" y="11"/>
                      </a:moveTo>
                      <a:lnTo>
                        <a:pt x="112" y="0"/>
                      </a:lnTo>
                      <a:lnTo>
                        <a:pt x="37" y="33"/>
                      </a:lnTo>
                      <a:lnTo>
                        <a:pt x="0" y="22"/>
                      </a:lnTo>
                      <a:lnTo>
                        <a:pt x="18" y="52"/>
                      </a:lnTo>
                      <a:lnTo>
                        <a:pt x="112" y="52"/>
                      </a:lnTo>
                      <a:lnTo>
                        <a:pt x="72" y="41"/>
                      </a:lnTo>
                      <a:lnTo>
                        <a:pt x="144" y="11"/>
                      </a:lnTo>
                      <a:close/>
                    </a:path>
                  </a:pathLst>
                </a:custGeom>
                <a:solidFill>
                  <a:srgbClr val="000000"/>
                </a:solidFill>
                <a:ln w="9525">
                  <a:noFill/>
                  <a:round/>
                </a:ln>
              </p:spPr>
              <p:txBody>
                <a:bodyPr/>
                <a:lstStyle/>
                <a:p>
                  <a:endParaRPr lang="zh-CN" altLang="en-US"/>
                </a:p>
              </p:txBody>
            </p:sp>
            <p:sp>
              <p:nvSpPr>
                <p:cNvPr id="72931" name="Freeform 279"/>
                <p:cNvSpPr/>
                <p:nvPr/>
              </p:nvSpPr>
              <p:spPr bwMode="auto">
                <a:xfrm>
                  <a:off x="3563" y="2587"/>
                  <a:ext cx="144" cy="49"/>
                </a:xfrm>
                <a:custGeom>
                  <a:avLst/>
                  <a:gdLst>
                    <a:gd name="T0" fmla="*/ 0 w 144"/>
                    <a:gd name="T1" fmla="*/ 11 h 49"/>
                    <a:gd name="T2" fmla="*/ 32 w 144"/>
                    <a:gd name="T3" fmla="*/ 0 h 49"/>
                    <a:gd name="T4" fmla="*/ 109 w 144"/>
                    <a:gd name="T5" fmla="*/ 30 h 49"/>
                    <a:gd name="T6" fmla="*/ 144 w 144"/>
                    <a:gd name="T7" fmla="*/ 22 h 49"/>
                    <a:gd name="T8" fmla="*/ 125 w 144"/>
                    <a:gd name="T9" fmla="*/ 49 h 49"/>
                    <a:gd name="T10" fmla="*/ 34 w 144"/>
                    <a:gd name="T11" fmla="*/ 49 h 49"/>
                    <a:gd name="T12" fmla="*/ 72 w 144"/>
                    <a:gd name="T13" fmla="*/ 41 h 49"/>
                    <a:gd name="T14" fmla="*/ 0 w 144"/>
                    <a:gd name="T15" fmla="*/ 11 h 49"/>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49"/>
                    <a:gd name="T26" fmla="*/ 144 w 144"/>
                    <a:gd name="T27" fmla="*/ 49 h 4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49">
                      <a:moveTo>
                        <a:pt x="0" y="11"/>
                      </a:moveTo>
                      <a:lnTo>
                        <a:pt x="32" y="0"/>
                      </a:lnTo>
                      <a:lnTo>
                        <a:pt x="109" y="30"/>
                      </a:lnTo>
                      <a:lnTo>
                        <a:pt x="144" y="22"/>
                      </a:lnTo>
                      <a:lnTo>
                        <a:pt x="125" y="49"/>
                      </a:lnTo>
                      <a:lnTo>
                        <a:pt x="34" y="49"/>
                      </a:lnTo>
                      <a:lnTo>
                        <a:pt x="72" y="41"/>
                      </a:lnTo>
                      <a:lnTo>
                        <a:pt x="0" y="11"/>
                      </a:lnTo>
                      <a:close/>
                    </a:path>
                  </a:pathLst>
                </a:custGeom>
                <a:solidFill>
                  <a:srgbClr val="000000"/>
                </a:solidFill>
                <a:ln w="9525">
                  <a:noFill/>
                  <a:round/>
                </a:ln>
              </p:spPr>
              <p:txBody>
                <a:bodyPr/>
                <a:lstStyle/>
                <a:p>
                  <a:endParaRPr lang="zh-CN" altLang="en-US"/>
                </a:p>
              </p:txBody>
            </p:sp>
            <p:sp>
              <p:nvSpPr>
                <p:cNvPr id="72932" name="Freeform 280"/>
                <p:cNvSpPr/>
                <p:nvPr/>
              </p:nvSpPr>
              <p:spPr bwMode="auto">
                <a:xfrm>
                  <a:off x="3563" y="2587"/>
                  <a:ext cx="144" cy="49"/>
                </a:xfrm>
                <a:custGeom>
                  <a:avLst/>
                  <a:gdLst>
                    <a:gd name="T0" fmla="*/ 0 w 144"/>
                    <a:gd name="T1" fmla="*/ 11 h 49"/>
                    <a:gd name="T2" fmla="*/ 32 w 144"/>
                    <a:gd name="T3" fmla="*/ 0 h 49"/>
                    <a:gd name="T4" fmla="*/ 109 w 144"/>
                    <a:gd name="T5" fmla="*/ 30 h 49"/>
                    <a:gd name="T6" fmla="*/ 144 w 144"/>
                    <a:gd name="T7" fmla="*/ 22 h 49"/>
                    <a:gd name="T8" fmla="*/ 125 w 144"/>
                    <a:gd name="T9" fmla="*/ 49 h 49"/>
                    <a:gd name="T10" fmla="*/ 34 w 144"/>
                    <a:gd name="T11" fmla="*/ 49 h 49"/>
                    <a:gd name="T12" fmla="*/ 72 w 144"/>
                    <a:gd name="T13" fmla="*/ 41 h 49"/>
                    <a:gd name="T14" fmla="*/ 0 w 144"/>
                    <a:gd name="T15" fmla="*/ 11 h 49"/>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49"/>
                    <a:gd name="T26" fmla="*/ 144 w 144"/>
                    <a:gd name="T27" fmla="*/ 49 h 4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49">
                      <a:moveTo>
                        <a:pt x="0" y="11"/>
                      </a:moveTo>
                      <a:lnTo>
                        <a:pt x="32" y="0"/>
                      </a:lnTo>
                      <a:lnTo>
                        <a:pt x="109" y="30"/>
                      </a:lnTo>
                      <a:lnTo>
                        <a:pt x="144" y="22"/>
                      </a:lnTo>
                      <a:lnTo>
                        <a:pt x="125" y="49"/>
                      </a:lnTo>
                      <a:lnTo>
                        <a:pt x="34" y="49"/>
                      </a:lnTo>
                      <a:lnTo>
                        <a:pt x="72" y="41"/>
                      </a:lnTo>
                      <a:lnTo>
                        <a:pt x="0" y="11"/>
                      </a:lnTo>
                      <a:close/>
                    </a:path>
                  </a:pathLst>
                </a:custGeom>
                <a:solidFill>
                  <a:srgbClr val="000000"/>
                </a:solidFill>
                <a:ln w="9525">
                  <a:noFill/>
                  <a:round/>
                </a:ln>
              </p:spPr>
              <p:txBody>
                <a:bodyPr/>
                <a:lstStyle/>
                <a:p>
                  <a:endParaRPr lang="zh-CN" altLang="en-US"/>
                </a:p>
              </p:txBody>
            </p:sp>
            <p:sp>
              <p:nvSpPr>
                <p:cNvPr id="72933" name="Freeform 281"/>
                <p:cNvSpPr/>
                <p:nvPr/>
              </p:nvSpPr>
              <p:spPr bwMode="auto">
                <a:xfrm>
                  <a:off x="3707" y="2653"/>
                  <a:ext cx="144" cy="49"/>
                </a:xfrm>
                <a:custGeom>
                  <a:avLst/>
                  <a:gdLst>
                    <a:gd name="T0" fmla="*/ 144 w 144"/>
                    <a:gd name="T1" fmla="*/ 38 h 49"/>
                    <a:gd name="T2" fmla="*/ 112 w 144"/>
                    <a:gd name="T3" fmla="*/ 49 h 49"/>
                    <a:gd name="T4" fmla="*/ 37 w 144"/>
                    <a:gd name="T5" fmla="*/ 16 h 49"/>
                    <a:gd name="T6" fmla="*/ 0 w 144"/>
                    <a:gd name="T7" fmla="*/ 27 h 49"/>
                    <a:gd name="T8" fmla="*/ 18 w 144"/>
                    <a:gd name="T9" fmla="*/ 0 h 49"/>
                    <a:gd name="T10" fmla="*/ 112 w 144"/>
                    <a:gd name="T11" fmla="*/ 0 h 49"/>
                    <a:gd name="T12" fmla="*/ 72 w 144"/>
                    <a:gd name="T13" fmla="*/ 8 h 49"/>
                    <a:gd name="T14" fmla="*/ 144 w 144"/>
                    <a:gd name="T15" fmla="*/ 38 h 49"/>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49"/>
                    <a:gd name="T26" fmla="*/ 144 w 144"/>
                    <a:gd name="T27" fmla="*/ 49 h 4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49">
                      <a:moveTo>
                        <a:pt x="144" y="38"/>
                      </a:moveTo>
                      <a:lnTo>
                        <a:pt x="112" y="49"/>
                      </a:lnTo>
                      <a:lnTo>
                        <a:pt x="37" y="16"/>
                      </a:lnTo>
                      <a:lnTo>
                        <a:pt x="0" y="27"/>
                      </a:lnTo>
                      <a:lnTo>
                        <a:pt x="18" y="0"/>
                      </a:lnTo>
                      <a:lnTo>
                        <a:pt x="112" y="0"/>
                      </a:lnTo>
                      <a:lnTo>
                        <a:pt x="72" y="8"/>
                      </a:lnTo>
                      <a:lnTo>
                        <a:pt x="144" y="38"/>
                      </a:lnTo>
                      <a:close/>
                    </a:path>
                  </a:pathLst>
                </a:custGeom>
                <a:solidFill>
                  <a:srgbClr val="000000"/>
                </a:solidFill>
                <a:ln w="9525">
                  <a:noFill/>
                  <a:round/>
                </a:ln>
              </p:spPr>
              <p:txBody>
                <a:bodyPr/>
                <a:lstStyle/>
                <a:p>
                  <a:endParaRPr lang="zh-CN" altLang="en-US"/>
                </a:p>
              </p:txBody>
            </p:sp>
            <p:sp>
              <p:nvSpPr>
                <p:cNvPr id="72934" name="Freeform 282"/>
                <p:cNvSpPr/>
                <p:nvPr/>
              </p:nvSpPr>
              <p:spPr bwMode="auto">
                <a:xfrm>
                  <a:off x="3707" y="2653"/>
                  <a:ext cx="144" cy="49"/>
                </a:xfrm>
                <a:custGeom>
                  <a:avLst/>
                  <a:gdLst>
                    <a:gd name="T0" fmla="*/ 144 w 144"/>
                    <a:gd name="T1" fmla="*/ 38 h 49"/>
                    <a:gd name="T2" fmla="*/ 112 w 144"/>
                    <a:gd name="T3" fmla="*/ 49 h 49"/>
                    <a:gd name="T4" fmla="*/ 37 w 144"/>
                    <a:gd name="T5" fmla="*/ 16 h 49"/>
                    <a:gd name="T6" fmla="*/ 0 w 144"/>
                    <a:gd name="T7" fmla="*/ 27 h 49"/>
                    <a:gd name="T8" fmla="*/ 18 w 144"/>
                    <a:gd name="T9" fmla="*/ 0 h 49"/>
                    <a:gd name="T10" fmla="*/ 112 w 144"/>
                    <a:gd name="T11" fmla="*/ 0 h 49"/>
                    <a:gd name="T12" fmla="*/ 72 w 144"/>
                    <a:gd name="T13" fmla="*/ 8 h 49"/>
                    <a:gd name="T14" fmla="*/ 144 w 144"/>
                    <a:gd name="T15" fmla="*/ 38 h 49"/>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49"/>
                    <a:gd name="T26" fmla="*/ 144 w 144"/>
                    <a:gd name="T27" fmla="*/ 49 h 4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49">
                      <a:moveTo>
                        <a:pt x="144" y="38"/>
                      </a:moveTo>
                      <a:lnTo>
                        <a:pt x="112" y="49"/>
                      </a:lnTo>
                      <a:lnTo>
                        <a:pt x="37" y="16"/>
                      </a:lnTo>
                      <a:lnTo>
                        <a:pt x="0" y="27"/>
                      </a:lnTo>
                      <a:lnTo>
                        <a:pt x="18" y="0"/>
                      </a:lnTo>
                      <a:lnTo>
                        <a:pt x="112" y="0"/>
                      </a:lnTo>
                      <a:lnTo>
                        <a:pt x="72" y="8"/>
                      </a:lnTo>
                      <a:lnTo>
                        <a:pt x="144" y="38"/>
                      </a:lnTo>
                      <a:close/>
                    </a:path>
                  </a:pathLst>
                </a:custGeom>
                <a:solidFill>
                  <a:srgbClr val="000000"/>
                </a:solidFill>
                <a:ln w="9525">
                  <a:noFill/>
                  <a:round/>
                </a:ln>
              </p:spPr>
              <p:txBody>
                <a:bodyPr/>
                <a:lstStyle/>
                <a:p>
                  <a:endParaRPr lang="zh-CN" altLang="en-US"/>
                </a:p>
              </p:txBody>
            </p:sp>
          </p:grpSp>
          <p:grpSp>
            <p:nvGrpSpPr>
              <p:cNvPr id="72918" name="Group 283"/>
              <p:cNvGrpSpPr/>
              <p:nvPr/>
            </p:nvGrpSpPr>
            <p:grpSpPr bwMode="auto">
              <a:xfrm>
                <a:off x="3557" y="2590"/>
                <a:ext cx="302" cy="114"/>
                <a:chOff x="3557" y="2590"/>
                <a:chExt cx="302" cy="114"/>
              </a:xfrm>
            </p:grpSpPr>
            <p:sp>
              <p:nvSpPr>
                <p:cNvPr id="72919" name="Freeform 284"/>
                <p:cNvSpPr/>
                <p:nvPr/>
              </p:nvSpPr>
              <p:spPr bwMode="auto">
                <a:xfrm>
                  <a:off x="3715" y="2593"/>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4 w 144"/>
                    <a:gd name="T11" fmla="*/ 0 h 49"/>
                    <a:gd name="T12" fmla="*/ 72 w 144"/>
                    <a:gd name="T13" fmla="*/ 8 h 49"/>
                    <a:gd name="T14" fmla="*/ 0 w 144"/>
                    <a:gd name="T15" fmla="*/ 38 h 49"/>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49"/>
                    <a:gd name="T26" fmla="*/ 144 w 144"/>
                    <a:gd name="T27" fmla="*/ 49 h 4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49">
                      <a:moveTo>
                        <a:pt x="0" y="38"/>
                      </a:moveTo>
                      <a:lnTo>
                        <a:pt x="32" y="49"/>
                      </a:lnTo>
                      <a:lnTo>
                        <a:pt x="109" y="16"/>
                      </a:lnTo>
                      <a:lnTo>
                        <a:pt x="144" y="27"/>
                      </a:lnTo>
                      <a:lnTo>
                        <a:pt x="125" y="0"/>
                      </a:lnTo>
                      <a:lnTo>
                        <a:pt x="34" y="0"/>
                      </a:lnTo>
                      <a:lnTo>
                        <a:pt x="72" y="8"/>
                      </a:lnTo>
                      <a:lnTo>
                        <a:pt x="0" y="38"/>
                      </a:lnTo>
                      <a:close/>
                    </a:path>
                  </a:pathLst>
                </a:custGeom>
                <a:solidFill>
                  <a:srgbClr val="FFFFFF"/>
                </a:solidFill>
                <a:ln w="9525">
                  <a:noFill/>
                  <a:round/>
                </a:ln>
              </p:spPr>
              <p:txBody>
                <a:bodyPr/>
                <a:lstStyle/>
                <a:p>
                  <a:endParaRPr lang="zh-CN" altLang="en-US"/>
                </a:p>
              </p:txBody>
            </p:sp>
            <p:sp>
              <p:nvSpPr>
                <p:cNvPr id="72920" name="Freeform 285"/>
                <p:cNvSpPr/>
                <p:nvPr/>
              </p:nvSpPr>
              <p:spPr bwMode="auto">
                <a:xfrm>
                  <a:off x="3715" y="2593"/>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4 w 144"/>
                    <a:gd name="T11" fmla="*/ 0 h 49"/>
                    <a:gd name="T12" fmla="*/ 72 w 144"/>
                    <a:gd name="T13" fmla="*/ 8 h 49"/>
                    <a:gd name="T14" fmla="*/ 0 w 144"/>
                    <a:gd name="T15" fmla="*/ 38 h 49"/>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49"/>
                    <a:gd name="T26" fmla="*/ 144 w 144"/>
                    <a:gd name="T27" fmla="*/ 49 h 4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49">
                      <a:moveTo>
                        <a:pt x="0" y="38"/>
                      </a:moveTo>
                      <a:lnTo>
                        <a:pt x="32" y="49"/>
                      </a:lnTo>
                      <a:lnTo>
                        <a:pt x="109" y="16"/>
                      </a:lnTo>
                      <a:lnTo>
                        <a:pt x="144" y="27"/>
                      </a:lnTo>
                      <a:lnTo>
                        <a:pt x="125" y="0"/>
                      </a:lnTo>
                      <a:lnTo>
                        <a:pt x="34" y="0"/>
                      </a:lnTo>
                      <a:lnTo>
                        <a:pt x="72" y="8"/>
                      </a:lnTo>
                      <a:lnTo>
                        <a:pt x="0" y="38"/>
                      </a:lnTo>
                      <a:close/>
                    </a:path>
                  </a:pathLst>
                </a:custGeom>
                <a:solidFill>
                  <a:srgbClr val="FFFFFF"/>
                </a:solidFill>
                <a:ln w="9525">
                  <a:noFill/>
                  <a:round/>
                </a:ln>
              </p:spPr>
              <p:txBody>
                <a:bodyPr/>
                <a:lstStyle/>
                <a:p>
                  <a:endParaRPr lang="zh-CN" altLang="en-US"/>
                </a:p>
              </p:txBody>
            </p:sp>
            <p:sp>
              <p:nvSpPr>
                <p:cNvPr id="72921" name="Freeform 286"/>
                <p:cNvSpPr/>
                <p:nvPr/>
              </p:nvSpPr>
              <p:spPr bwMode="auto">
                <a:xfrm>
                  <a:off x="3557" y="2650"/>
                  <a:ext cx="144" cy="52"/>
                </a:xfrm>
                <a:custGeom>
                  <a:avLst/>
                  <a:gdLst>
                    <a:gd name="T0" fmla="*/ 144 w 144"/>
                    <a:gd name="T1" fmla="*/ 11 h 52"/>
                    <a:gd name="T2" fmla="*/ 112 w 144"/>
                    <a:gd name="T3" fmla="*/ 0 h 52"/>
                    <a:gd name="T4" fmla="*/ 38 w 144"/>
                    <a:gd name="T5" fmla="*/ 33 h 52"/>
                    <a:gd name="T6" fmla="*/ 0 w 144"/>
                    <a:gd name="T7" fmla="*/ 22 h 52"/>
                    <a:gd name="T8" fmla="*/ 19 w 144"/>
                    <a:gd name="T9" fmla="*/ 52 h 52"/>
                    <a:gd name="T10" fmla="*/ 112 w 144"/>
                    <a:gd name="T11" fmla="*/ 52 h 52"/>
                    <a:gd name="T12" fmla="*/ 72 w 144"/>
                    <a:gd name="T13" fmla="*/ 41 h 52"/>
                    <a:gd name="T14" fmla="*/ 144 w 144"/>
                    <a:gd name="T15" fmla="*/ 11 h 52"/>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52"/>
                    <a:gd name="T26" fmla="*/ 144 w 144"/>
                    <a:gd name="T27" fmla="*/ 52 h 5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52">
                      <a:moveTo>
                        <a:pt x="144" y="11"/>
                      </a:moveTo>
                      <a:lnTo>
                        <a:pt x="112" y="0"/>
                      </a:lnTo>
                      <a:lnTo>
                        <a:pt x="38" y="33"/>
                      </a:lnTo>
                      <a:lnTo>
                        <a:pt x="0" y="22"/>
                      </a:lnTo>
                      <a:lnTo>
                        <a:pt x="19" y="52"/>
                      </a:lnTo>
                      <a:lnTo>
                        <a:pt x="112" y="52"/>
                      </a:lnTo>
                      <a:lnTo>
                        <a:pt x="72" y="41"/>
                      </a:lnTo>
                      <a:lnTo>
                        <a:pt x="144" y="11"/>
                      </a:lnTo>
                      <a:close/>
                    </a:path>
                  </a:pathLst>
                </a:custGeom>
                <a:solidFill>
                  <a:srgbClr val="FFFFFF"/>
                </a:solidFill>
                <a:ln w="9525">
                  <a:noFill/>
                  <a:round/>
                </a:ln>
              </p:spPr>
              <p:txBody>
                <a:bodyPr/>
                <a:lstStyle/>
                <a:p>
                  <a:endParaRPr lang="zh-CN" altLang="en-US"/>
                </a:p>
              </p:txBody>
            </p:sp>
            <p:sp>
              <p:nvSpPr>
                <p:cNvPr id="72922" name="Freeform 287"/>
                <p:cNvSpPr/>
                <p:nvPr/>
              </p:nvSpPr>
              <p:spPr bwMode="auto">
                <a:xfrm>
                  <a:off x="3557" y="2650"/>
                  <a:ext cx="144" cy="52"/>
                </a:xfrm>
                <a:custGeom>
                  <a:avLst/>
                  <a:gdLst>
                    <a:gd name="T0" fmla="*/ 144 w 144"/>
                    <a:gd name="T1" fmla="*/ 11 h 52"/>
                    <a:gd name="T2" fmla="*/ 112 w 144"/>
                    <a:gd name="T3" fmla="*/ 0 h 52"/>
                    <a:gd name="T4" fmla="*/ 38 w 144"/>
                    <a:gd name="T5" fmla="*/ 33 h 52"/>
                    <a:gd name="T6" fmla="*/ 0 w 144"/>
                    <a:gd name="T7" fmla="*/ 22 h 52"/>
                    <a:gd name="T8" fmla="*/ 19 w 144"/>
                    <a:gd name="T9" fmla="*/ 52 h 52"/>
                    <a:gd name="T10" fmla="*/ 112 w 144"/>
                    <a:gd name="T11" fmla="*/ 52 h 52"/>
                    <a:gd name="T12" fmla="*/ 72 w 144"/>
                    <a:gd name="T13" fmla="*/ 41 h 52"/>
                    <a:gd name="T14" fmla="*/ 144 w 144"/>
                    <a:gd name="T15" fmla="*/ 11 h 52"/>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52"/>
                    <a:gd name="T26" fmla="*/ 144 w 144"/>
                    <a:gd name="T27" fmla="*/ 52 h 5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52">
                      <a:moveTo>
                        <a:pt x="144" y="11"/>
                      </a:moveTo>
                      <a:lnTo>
                        <a:pt x="112" y="0"/>
                      </a:lnTo>
                      <a:lnTo>
                        <a:pt x="38" y="33"/>
                      </a:lnTo>
                      <a:lnTo>
                        <a:pt x="0" y="22"/>
                      </a:lnTo>
                      <a:lnTo>
                        <a:pt x="19" y="52"/>
                      </a:lnTo>
                      <a:lnTo>
                        <a:pt x="112" y="52"/>
                      </a:lnTo>
                      <a:lnTo>
                        <a:pt x="72" y="41"/>
                      </a:lnTo>
                      <a:lnTo>
                        <a:pt x="144" y="11"/>
                      </a:lnTo>
                      <a:close/>
                    </a:path>
                  </a:pathLst>
                </a:custGeom>
                <a:solidFill>
                  <a:srgbClr val="FFFFFF"/>
                </a:solidFill>
                <a:ln w="9525">
                  <a:noFill/>
                  <a:round/>
                </a:ln>
              </p:spPr>
              <p:txBody>
                <a:bodyPr/>
                <a:lstStyle/>
                <a:p>
                  <a:endParaRPr lang="zh-CN" altLang="en-US"/>
                </a:p>
              </p:txBody>
            </p:sp>
            <p:sp>
              <p:nvSpPr>
                <p:cNvPr id="72923" name="Freeform 288"/>
                <p:cNvSpPr/>
                <p:nvPr/>
              </p:nvSpPr>
              <p:spPr bwMode="auto">
                <a:xfrm>
                  <a:off x="3565" y="2590"/>
                  <a:ext cx="144" cy="49"/>
                </a:xfrm>
                <a:custGeom>
                  <a:avLst/>
                  <a:gdLst>
                    <a:gd name="T0" fmla="*/ 0 w 144"/>
                    <a:gd name="T1" fmla="*/ 11 h 49"/>
                    <a:gd name="T2" fmla="*/ 32 w 144"/>
                    <a:gd name="T3" fmla="*/ 0 h 49"/>
                    <a:gd name="T4" fmla="*/ 110 w 144"/>
                    <a:gd name="T5" fmla="*/ 30 h 49"/>
                    <a:gd name="T6" fmla="*/ 144 w 144"/>
                    <a:gd name="T7" fmla="*/ 22 h 49"/>
                    <a:gd name="T8" fmla="*/ 126 w 144"/>
                    <a:gd name="T9" fmla="*/ 49 h 49"/>
                    <a:gd name="T10" fmla="*/ 35 w 144"/>
                    <a:gd name="T11" fmla="*/ 49 h 49"/>
                    <a:gd name="T12" fmla="*/ 72 w 144"/>
                    <a:gd name="T13" fmla="*/ 41 h 49"/>
                    <a:gd name="T14" fmla="*/ 0 w 144"/>
                    <a:gd name="T15" fmla="*/ 11 h 49"/>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49"/>
                    <a:gd name="T26" fmla="*/ 144 w 144"/>
                    <a:gd name="T27" fmla="*/ 49 h 4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49">
                      <a:moveTo>
                        <a:pt x="0" y="11"/>
                      </a:moveTo>
                      <a:lnTo>
                        <a:pt x="32" y="0"/>
                      </a:lnTo>
                      <a:lnTo>
                        <a:pt x="110" y="30"/>
                      </a:lnTo>
                      <a:lnTo>
                        <a:pt x="144" y="22"/>
                      </a:lnTo>
                      <a:lnTo>
                        <a:pt x="126" y="49"/>
                      </a:lnTo>
                      <a:lnTo>
                        <a:pt x="35" y="49"/>
                      </a:lnTo>
                      <a:lnTo>
                        <a:pt x="72" y="41"/>
                      </a:lnTo>
                      <a:lnTo>
                        <a:pt x="0" y="11"/>
                      </a:lnTo>
                      <a:close/>
                    </a:path>
                  </a:pathLst>
                </a:custGeom>
                <a:solidFill>
                  <a:srgbClr val="FFFFFF"/>
                </a:solidFill>
                <a:ln w="9525">
                  <a:noFill/>
                  <a:round/>
                </a:ln>
              </p:spPr>
              <p:txBody>
                <a:bodyPr/>
                <a:lstStyle/>
                <a:p>
                  <a:endParaRPr lang="zh-CN" altLang="en-US"/>
                </a:p>
              </p:txBody>
            </p:sp>
            <p:sp>
              <p:nvSpPr>
                <p:cNvPr id="72924" name="Freeform 289"/>
                <p:cNvSpPr/>
                <p:nvPr/>
              </p:nvSpPr>
              <p:spPr bwMode="auto">
                <a:xfrm>
                  <a:off x="3565" y="2590"/>
                  <a:ext cx="144" cy="49"/>
                </a:xfrm>
                <a:custGeom>
                  <a:avLst/>
                  <a:gdLst>
                    <a:gd name="T0" fmla="*/ 0 w 144"/>
                    <a:gd name="T1" fmla="*/ 11 h 49"/>
                    <a:gd name="T2" fmla="*/ 32 w 144"/>
                    <a:gd name="T3" fmla="*/ 0 h 49"/>
                    <a:gd name="T4" fmla="*/ 110 w 144"/>
                    <a:gd name="T5" fmla="*/ 30 h 49"/>
                    <a:gd name="T6" fmla="*/ 144 w 144"/>
                    <a:gd name="T7" fmla="*/ 22 h 49"/>
                    <a:gd name="T8" fmla="*/ 126 w 144"/>
                    <a:gd name="T9" fmla="*/ 49 h 49"/>
                    <a:gd name="T10" fmla="*/ 35 w 144"/>
                    <a:gd name="T11" fmla="*/ 49 h 49"/>
                    <a:gd name="T12" fmla="*/ 72 w 144"/>
                    <a:gd name="T13" fmla="*/ 41 h 49"/>
                    <a:gd name="T14" fmla="*/ 0 w 144"/>
                    <a:gd name="T15" fmla="*/ 11 h 49"/>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49"/>
                    <a:gd name="T26" fmla="*/ 144 w 144"/>
                    <a:gd name="T27" fmla="*/ 49 h 4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49">
                      <a:moveTo>
                        <a:pt x="0" y="11"/>
                      </a:moveTo>
                      <a:lnTo>
                        <a:pt x="32" y="0"/>
                      </a:lnTo>
                      <a:lnTo>
                        <a:pt x="110" y="30"/>
                      </a:lnTo>
                      <a:lnTo>
                        <a:pt x="144" y="22"/>
                      </a:lnTo>
                      <a:lnTo>
                        <a:pt x="126" y="49"/>
                      </a:lnTo>
                      <a:lnTo>
                        <a:pt x="35" y="49"/>
                      </a:lnTo>
                      <a:lnTo>
                        <a:pt x="72" y="41"/>
                      </a:lnTo>
                      <a:lnTo>
                        <a:pt x="0" y="11"/>
                      </a:lnTo>
                      <a:close/>
                    </a:path>
                  </a:pathLst>
                </a:custGeom>
                <a:solidFill>
                  <a:srgbClr val="FFFFFF"/>
                </a:solidFill>
                <a:ln w="9525">
                  <a:noFill/>
                  <a:round/>
                </a:ln>
              </p:spPr>
              <p:txBody>
                <a:bodyPr/>
                <a:lstStyle/>
                <a:p>
                  <a:endParaRPr lang="zh-CN" altLang="en-US"/>
                </a:p>
              </p:txBody>
            </p:sp>
            <p:sp>
              <p:nvSpPr>
                <p:cNvPr id="72925" name="Freeform 290"/>
                <p:cNvSpPr/>
                <p:nvPr/>
              </p:nvSpPr>
              <p:spPr bwMode="auto">
                <a:xfrm>
                  <a:off x="3709" y="2655"/>
                  <a:ext cx="144" cy="49"/>
                </a:xfrm>
                <a:custGeom>
                  <a:avLst/>
                  <a:gdLst>
                    <a:gd name="T0" fmla="*/ 144 w 144"/>
                    <a:gd name="T1" fmla="*/ 39 h 49"/>
                    <a:gd name="T2" fmla="*/ 112 w 144"/>
                    <a:gd name="T3" fmla="*/ 49 h 49"/>
                    <a:gd name="T4" fmla="*/ 38 w 144"/>
                    <a:gd name="T5" fmla="*/ 17 h 49"/>
                    <a:gd name="T6" fmla="*/ 0 w 144"/>
                    <a:gd name="T7" fmla="*/ 28 h 49"/>
                    <a:gd name="T8" fmla="*/ 19 w 144"/>
                    <a:gd name="T9" fmla="*/ 0 h 49"/>
                    <a:gd name="T10" fmla="*/ 112 w 144"/>
                    <a:gd name="T11" fmla="*/ 0 h 49"/>
                    <a:gd name="T12" fmla="*/ 72 w 144"/>
                    <a:gd name="T13" fmla="*/ 9 h 49"/>
                    <a:gd name="T14" fmla="*/ 144 w 144"/>
                    <a:gd name="T15" fmla="*/ 39 h 49"/>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49"/>
                    <a:gd name="T26" fmla="*/ 144 w 144"/>
                    <a:gd name="T27" fmla="*/ 49 h 4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49">
                      <a:moveTo>
                        <a:pt x="144" y="39"/>
                      </a:moveTo>
                      <a:lnTo>
                        <a:pt x="112" y="49"/>
                      </a:lnTo>
                      <a:lnTo>
                        <a:pt x="38" y="17"/>
                      </a:lnTo>
                      <a:lnTo>
                        <a:pt x="0" y="28"/>
                      </a:lnTo>
                      <a:lnTo>
                        <a:pt x="19" y="0"/>
                      </a:lnTo>
                      <a:lnTo>
                        <a:pt x="112" y="0"/>
                      </a:lnTo>
                      <a:lnTo>
                        <a:pt x="72" y="9"/>
                      </a:lnTo>
                      <a:lnTo>
                        <a:pt x="144" y="39"/>
                      </a:lnTo>
                      <a:close/>
                    </a:path>
                  </a:pathLst>
                </a:custGeom>
                <a:solidFill>
                  <a:srgbClr val="FFFFFF"/>
                </a:solidFill>
                <a:ln w="9525">
                  <a:noFill/>
                  <a:round/>
                </a:ln>
              </p:spPr>
              <p:txBody>
                <a:bodyPr/>
                <a:lstStyle/>
                <a:p>
                  <a:endParaRPr lang="zh-CN" altLang="en-US"/>
                </a:p>
              </p:txBody>
            </p:sp>
            <p:sp>
              <p:nvSpPr>
                <p:cNvPr id="72926" name="Freeform 291"/>
                <p:cNvSpPr/>
                <p:nvPr/>
              </p:nvSpPr>
              <p:spPr bwMode="auto">
                <a:xfrm>
                  <a:off x="3709" y="2655"/>
                  <a:ext cx="144" cy="49"/>
                </a:xfrm>
                <a:custGeom>
                  <a:avLst/>
                  <a:gdLst>
                    <a:gd name="T0" fmla="*/ 144 w 144"/>
                    <a:gd name="T1" fmla="*/ 39 h 49"/>
                    <a:gd name="T2" fmla="*/ 112 w 144"/>
                    <a:gd name="T3" fmla="*/ 49 h 49"/>
                    <a:gd name="T4" fmla="*/ 38 w 144"/>
                    <a:gd name="T5" fmla="*/ 17 h 49"/>
                    <a:gd name="T6" fmla="*/ 0 w 144"/>
                    <a:gd name="T7" fmla="*/ 28 h 49"/>
                    <a:gd name="T8" fmla="*/ 19 w 144"/>
                    <a:gd name="T9" fmla="*/ 0 h 49"/>
                    <a:gd name="T10" fmla="*/ 112 w 144"/>
                    <a:gd name="T11" fmla="*/ 0 h 49"/>
                    <a:gd name="T12" fmla="*/ 72 w 144"/>
                    <a:gd name="T13" fmla="*/ 9 h 49"/>
                    <a:gd name="T14" fmla="*/ 144 w 144"/>
                    <a:gd name="T15" fmla="*/ 39 h 49"/>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49"/>
                    <a:gd name="T26" fmla="*/ 144 w 144"/>
                    <a:gd name="T27" fmla="*/ 49 h 4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49">
                      <a:moveTo>
                        <a:pt x="144" y="39"/>
                      </a:moveTo>
                      <a:lnTo>
                        <a:pt x="112" y="49"/>
                      </a:lnTo>
                      <a:lnTo>
                        <a:pt x="38" y="17"/>
                      </a:lnTo>
                      <a:lnTo>
                        <a:pt x="0" y="28"/>
                      </a:lnTo>
                      <a:lnTo>
                        <a:pt x="19" y="0"/>
                      </a:lnTo>
                      <a:lnTo>
                        <a:pt x="112" y="0"/>
                      </a:lnTo>
                      <a:lnTo>
                        <a:pt x="72" y="9"/>
                      </a:lnTo>
                      <a:lnTo>
                        <a:pt x="144" y="39"/>
                      </a:lnTo>
                      <a:close/>
                    </a:path>
                  </a:pathLst>
                </a:custGeom>
                <a:solidFill>
                  <a:srgbClr val="FFFFFF"/>
                </a:solidFill>
                <a:ln w="9525">
                  <a:noFill/>
                  <a:round/>
                </a:ln>
              </p:spPr>
              <p:txBody>
                <a:bodyPr/>
                <a:lstStyle/>
                <a:p>
                  <a:endParaRPr lang="zh-CN" altLang="en-US"/>
                </a:p>
              </p:txBody>
            </p:sp>
          </p:grpSp>
        </p:grpSp>
        <p:sp>
          <p:nvSpPr>
            <p:cNvPr id="72915" name="Line 292"/>
            <p:cNvSpPr>
              <a:spLocks noChangeShapeType="1"/>
            </p:cNvSpPr>
            <p:nvPr/>
          </p:nvSpPr>
          <p:spPr bwMode="auto">
            <a:xfrm>
              <a:off x="3488" y="2645"/>
              <a:ext cx="1" cy="108"/>
            </a:xfrm>
            <a:prstGeom prst="line">
              <a:avLst/>
            </a:prstGeom>
            <a:noFill/>
            <a:ln w="4763">
              <a:solidFill>
                <a:srgbClr val="AAE6FF"/>
              </a:solidFill>
              <a:round/>
            </a:ln>
          </p:spPr>
          <p:txBody>
            <a:bodyPr/>
            <a:lstStyle/>
            <a:p>
              <a:endParaRPr lang="zh-CN" altLang="en-US"/>
            </a:p>
          </p:txBody>
        </p:sp>
        <p:sp>
          <p:nvSpPr>
            <p:cNvPr id="72916" name="Line 293"/>
            <p:cNvSpPr>
              <a:spLocks noChangeShapeType="1"/>
            </p:cNvSpPr>
            <p:nvPr/>
          </p:nvSpPr>
          <p:spPr bwMode="auto">
            <a:xfrm>
              <a:off x="3925" y="2645"/>
              <a:ext cx="1" cy="108"/>
            </a:xfrm>
            <a:prstGeom prst="line">
              <a:avLst/>
            </a:prstGeom>
            <a:noFill/>
            <a:ln w="4763">
              <a:solidFill>
                <a:srgbClr val="AAE6FF"/>
              </a:solidFill>
              <a:round/>
            </a:ln>
          </p:spPr>
          <p:txBody>
            <a:bodyPr/>
            <a:lstStyle/>
            <a:p>
              <a:endParaRPr lang="zh-CN" altLang="en-US"/>
            </a:p>
          </p:txBody>
        </p:sp>
      </p:grpSp>
      <p:sp>
        <p:nvSpPr>
          <p:cNvPr id="72765" name="Oval 294"/>
          <p:cNvSpPr>
            <a:spLocks noChangeArrowheads="1"/>
          </p:cNvSpPr>
          <p:nvPr/>
        </p:nvSpPr>
        <p:spPr bwMode="auto">
          <a:xfrm>
            <a:off x="3179763" y="4589463"/>
            <a:ext cx="93662" cy="93662"/>
          </a:xfrm>
          <a:prstGeom prst="ellipse">
            <a:avLst/>
          </a:prstGeom>
          <a:solidFill>
            <a:srgbClr val="FFFFFF"/>
          </a:solidFill>
          <a:ln w="30163">
            <a:solidFill>
              <a:srgbClr val="000000"/>
            </a:solidFill>
            <a:round/>
          </a:ln>
        </p:spPr>
        <p:txBody>
          <a:bodyPr/>
          <a:lstStyle/>
          <a:p>
            <a:endParaRPr lang="zh-CN" altLang="en-US"/>
          </a:p>
        </p:txBody>
      </p:sp>
      <p:sp>
        <p:nvSpPr>
          <p:cNvPr id="72766" name="Oval 295"/>
          <p:cNvSpPr>
            <a:spLocks noChangeArrowheads="1"/>
          </p:cNvSpPr>
          <p:nvPr/>
        </p:nvSpPr>
        <p:spPr bwMode="auto">
          <a:xfrm>
            <a:off x="4845050" y="4583113"/>
            <a:ext cx="92075" cy="90487"/>
          </a:xfrm>
          <a:prstGeom prst="ellipse">
            <a:avLst/>
          </a:prstGeom>
          <a:solidFill>
            <a:srgbClr val="FFFFFF"/>
          </a:solidFill>
          <a:ln w="30163">
            <a:solidFill>
              <a:srgbClr val="000000"/>
            </a:solidFill>
            <a:round/>
          </a:ln>
        </p:spPr>
        <p:txBody>
          <a:bodyPr/>
          <a:lstStyle/>
          <a:p>
            <a:endParaRPr lang="zh-CN" altLang="en-US"/>
          </a:p>
        </p:txBody>
      </p:sp>
      <p:sp>
        <p:nvSpPr>
          <p:cNvPr id="72767" name="Oval 296"/>
          <p:cNvSpPr>
            <a:spLocks noChangeArrowheads="1"/>
          </p:cNvSpPr>
          <p:nvPr/>
        </p:nvSpPr>
        <p:spPr bwMode="auto">
          <a:xfrm>
            <a:off x="5256213" y="4227513"/>
            <a:ext cx="93662" cy="92075"/>
          </a:xfrm>
          <a:prstGeom prst="ellipse">
            <a:avLst/>
          </a:prstGeom>
          <a:solidFill>
            <a:srgbClr val="FFFFFF"/>
          </a:solidFill>
          <a:ln w="30163">
            <a:solidFill>
              <a:srgbClr val="000000"/>
            </a:solidFill>
            <a:round/>
          </a:ln>
        </p:spPr>
        <p:txBody>
          <a:bodyPr/>
          <a:lstStyle/>
          <a:p>
            <a:endParaRPr lang="zh-CN" altLang="en-US"/>
          </a:p>
        </p:txBody>
      </p:sp>
      <p:sp>
        <p:nvSpPr>
          <p:cNvPr id="72768" name="Oval 297"/>
          <p:cNvSpPr>
            <a:spLocks noChangeArrowheads="1"/>
          </p:cNvSpPr>
          <p:nvPr/>
        </p:nvSpPr>
        <p:spPr bwMode="auto">
          <a:xfrm>
            <a:off x="4376738" y="3055938"/>
            <a:ext cx="93662" cy="92075"/>
          </a:xfrm>
          <a:prstGeom prst="ellipse">
            <a:avLst/>
          </a:prstGeom>
          <a:solidFill>
            <a:srgbClr val="FFFFFF"/>
          </a:solidFill>
          <a:ln w="30163">
            <a:solidFill>
              <a:srgbClr val="000000"/>
            </a:solidFill>
            <a:round/>
          </a:ln>
        </p:spPr>
        <p:txBody>
          <a:bodyPr/>
          <a:lstStyle/>
          <a:p>
            <a:endParaRPr lang="zh-CN" altLang="en-US"/>
          </a:p>
        </p:txBody>
      </p:sp>
      <p:sp>
        <p:nvSpPr>
          <p:cNvPr id="72769" name="Oval 298"/>
          <p:cNvSpPr>
            <a:spLocks noChangeArrowheads="1"/>
          </p:cNvSpPr>
          <p:nvPr/>
        </p:nvSpPr>
        <p:spPr bwMode="auto">
          <a:xfrm>
            <a:off x="2717800" y="4114800"/>
            <a:ext cx="93663" cy="92075"/>
          </a:xfrm>
          <a:prstGeom prst="ellipse">
            <a:avLst/>
          </a:prstGeom>
          <a:solidFill>
            <a:srgbClr val="FFFFFF"/>
          </a:solidFill>
          <a:ln w="30163">
            <a:solidFill>
              <a:srgbClr val="000000"/>
            </a:solidFill>
            <a:round/>
          </a:ln>
        </p:spPr>
        <p:txBody>
          <a:bodyPr/>
          <a:lstStyle/>
          <a:p>
            <a:endParaRPr lang="zh-CN" altLang="en-US"/>
          </a:p>
        </p:txBody>
      </p:sp>
      <p:sp>
        <p:nvSpPr>
          <p:cNvPr id="72770" name="Oval 299"/>
          <p:cNvSpPr>
            <a:spLocks noChangeArrowheads="1"/>
          </p:cNvSpPr>
          <p:nvPr/>
        </p:nvSpPr>
        <p:spPr bwMode="auto">
          <a:xfrm>
            <a:off x="3708400" y="3079750"/>
            <a:ext cx="90488" cy="90488"/>
          </a:xfrm>
          <a:prstGeom prst="ellipse">
            <a:avLst/>
          </a:prstGeom>
          <a:solidFill>
            <a:srgbClr val="FFFFFF"/>
          </a:solidFill>
          <a:ln w="30163">
            <a:solidFill>
              <a:srgbClr val="000000"/>
            </a:solidFill>
            <a:round/>
          </a:ln>
        </p:spPr>
        <p:txBody>
          <a:bodyPr/>
          <a:lstStyle/>
          <a:p>
            <a:endParaRPr lang="zh-CN" altLang="en-US"/>
          </a:p>
        </p:txBody>
      </p:sp>
      <p:sp>
        <p:nvSpPr>
          <p:cNvPr id="72771" name="Rectangle 300"/>
          <p:cNvSpPr>
            <a:spLocks noChangeArrowheads="1"/>
          </p:cNvSpPr>
          <p:nvPr/>
        </p:nvSpPr>
        <p:spPr bwMode="auto">
          <a:xfrm>
            <a:off x="4548188" y="2724150"/>
            <a:ext cx="1009650" cy="354013"/>
          </a:xfrm>
          <a:prstGeom prst="rect">
            <a:avLst/>
          </a:prstGeom>
          <a:noFill/>
          <a:ln w="9525">
            <a:noFill/>
            <a:miter lim="800000"/>
          </a:ln>
        </p:spPr>
        <p:txBody>
          <a:bodyPr/>
          <a:lstStyle/>
          <a:p>
            <a:endParaRPr lang="zh-CN" altLang="en-US"/>
          </a:p>
        </p:txBody>
      </p:sp>
      <p:sp>
        <p:nvSpPr>
          <p:cNvPr id="72772" name="Rectangle 301"/>
          <p:cNvSpPr>
            <a:spLocks noChangeArrowheads="1"/>
          </p:cNvSpPr>
          <p:nvPr/>
        </p:nvSpPr>
        <p:spPr bwMode="auto">
          <a:xfrm>
            <a:off x="4570413" y="2886075"/>
            <a:ext cx="1057275" cy="306388"/>
          </a:xfrm>
          <a:prstGeom prst="rect">
            <a:avLst/>
          </a:prstGeom>
          <a:noFill/>
          <a:ln w="9525">
            <a:noFill/>
            <a:miter lim="800000"/>
          </a:ln>
        </p:spPr>
        <p:txBody>
          <a:bodyPr wrap="none" lIns="0" tIns="0" rIns="0" bIns="0">
            <a:spAutoFit/>
          </a:bodyPr>
          <a:lstStyle/>
          <a:p>
            <a:r>
              <a:rPr kumimoji="1" lang="en-US" altLang="zh-CN" sz="2000">
                <a:latin typeface="Arial" panose="020B0604020202020204" pitchFamily="34" charset="0"/>
              </a:rPr>
              <a:t>222.1.6.1</a:t>
            </a:r>
          </a:p>
        </p:txBody>
      </p:sp>
      <p:sp>
        <p:nvSpPr>
          <p:cNvPr id="72773" name="Rectangle 302"/>
          <p:cNvSpPr>
            <a:spLocks noChangeArrowheads="1"/>
          </p:cNvSpPr>
          <p:nvPr/>
        </p:nvSpPr>
        <p:spPr bwMode="auto">
          <a:xfrm>
            <a:off x="2636838" y="2868613"/>
            <a:ext cx="1006475" cy="354012"/>
          </a:xfrm>
          <a:prstGeom prst="rect">
            <a:avLst/>
          </a:prstGeom>
          <a:noFill/>
          <a:ln w="9525">
            <a:noFill/>
            <a:miter lim="800000"/>
          </a:ln>
        </p:spPr>
        <p:txBody>
          <a:bodyPr/>
          <a:lstStyle/>
          <a:p>
            <a:endParaRPr lang="zh-CN" altLang="en-US"/>
          </a:p>
        </p:txBody>
      </p:sp>
      <p:sp>
        <p:nvSpPr>
          <p:cNvPr id="72774" name="Rectangle 303"/>
          <p:cNvSpPr>
            <a:spLocks noChangeArrowheads="1"/>
          </p:cNvSpPr>
          <p:nvPr/>
        </p:nvSpPr>
        <p:spPr bwMode="auto">
          <a:xfrm>
            <a:off x="2755900" y="2855913"/>
            <a:ext cx="1058863" cy="304800"/>
          </a:xfrm>
          <a:prstGeom prst="rect">
            <a:avLst/>
          </a:prstGeom>
          <a:noFill/>
          <a:ln w="9525">
            <a:noFill/>
            <a:miter lim="800000"/>
          </a:ln>
        </p:spPr>
        <p:txBody>
          <a:bodyPr wrap="none" lIns="0" tIns="0" rIns="0" bIns="0">
            <a:spAutoFit/>
          </a:bodyPr>
          <a:lstStyle/>
          <a:p>
            <a:r>
              <a:rPr kumimoji="1" lang="en-US" altLang="zh-CN" sz="2000">
                <a:latin typeface="Arial" panose="020B0604020202020204" pitchFamily="34" charset="0"/>
              </a:rPr>
              <a:t>222.1.5.1</a:t>
            </a:r>
          </a:p>
        </p:txBody>
      </p:sp>
      <p:sp>
        <p:nvSpPr>
          <p:cNvPr id="72775" name="Rectangle 304"/>
          <p:cNvSpPr>
            <a:spLocks noChangeArrowheads="1"/>
          </p:cNvSpPr>
          <p:nvPr/>
        </p:nvSpPr>
        <p:spPr bwMode="auto">
          <a:xfrm>
            <a:off x="1900238" y="3525838"/>
            <a:ext cx="1009650" cy="354012"/>
          </a:xfrm>
          <a:prstGeom prst="rect">
            <a:avLst/>
          </a:prstGeom>
          <a:noFill/>
          <a:ln w="9525">
            <a:noFill/>
            <a:miter lim="800000"/>
          </a:ln>
        </p:spPr>
        <p:txBody>
          <a:bodyPr/>
          <a:lstStyle/>
          <a:p>
            <a:endParaRPr lang="zh-CN" altLang="en-US"/>
          </a:p>
        </p:txBody>
      </p:sp>
      <p:sp>
        <p:nvSpPr>
          <p:cNvPr id="72776" name="Rectangle 305"/>
          <p:cNvSpPr>
            <a:spLocks noChangeArrowheads="1"/>
          </p:cNvSpPr>
          <p:nvPr/>
        </p:nvSpPr>
        <p:spPr bwMode="auto">
          <a:xfrm>
            <a:off x="1866900" y="3776663"/>
            <a:ext cx="1057275" cy="306387"/>
          </a:xfrm>
          <a:prstGeom prst="rect">
            <a:avLst/>
          </a:prstGeom>
          <a:noFill/>
          <a:ln w="9525">
            <a:noFill/>
            <a:miter lim="800000"/>
          </a:ln>
        </p:spPr>
        <p:txBody>
          <a:bodyPr wrap="none" lIns="0" tIns="0" rIns="0" bIns="0">
            <a:spAutoFit/>
          </a:bodyPr>
          <a:lstStyle/>
          <a:p>
            <a:r>
              <a:rPr kumimoji="1" lang="en-US" altLang="zh-CN" sz="2000">
                <a:latin typeface="Arial" panose="020B0604020202020204" pitchFamily="34" charset="0"/>
              </a:rPr>
              <a:t>222.1.5.2</a:t>
            </a:r>
          </a:p>
        </p:txBody>
      </p:sp>
      <p:sp>
        <p:nvSpPr>
          <p:cNvPr id="72777" name="Rectangle 306"/>
          <p:cNvSpPr>
            <a:spLocks noChangeArrowheads="1"/>
          </p:cNvSpPr>
          <p:nvPr/>
        </p:nvSpPr>
        <p:spPr bwMode="auto">
          <a:xfrm>
            <a:off x="5235575" y="3394075"/>
            <a:ext cx="1008063" cy="352425"/>
          </a:xfrm>
          <a:prstGeom prst="rect">
            <a:avLst/>
          </a:prstGeom>
          <a:noFill/>
          <a:ln w="9525">
            <a:noFill/>
            <a:miter lim="800000"/>
          </a:ln>
        </p:spPr>
        <p:txBody>
          <a:bodyPr/>
          <a:lstStyle/>
          <a:p>
            <a:endParaRPr lang="zh-CN" altLang="en-US"/>
          </a:p>
        </p:txBody>
      </p:sp>
      <p:sp>
        <p:nvSpPr>
          <p:cNvPr id="72778" name="Rectangle 307"/>
          <p:cNvSpPr>
            <a:spLocks noChangeArrowheads="1"/>
          </p:cNvSpPr>
          <p:nvPr/>
        </p:nvSpPr>
        <p:spPr bwMode="auto">
          <a:xfrm>
            <a:off x="5254625" y="3900488"/>
            <a:ext cx="1057275" cy="304800"/>
          </a:xfrm>
          <a:prstGeom prst="rect">
            <a:avLst/>
          </a:prstGeom>
          <a:noFill/>
          <a:ln w="9525">
            <a:noFill/>
            <a:miter lim="800000"/>
          </a:ln>
        </p:spPr>
        <p:txBody>
          <a:bodyPr wrap="none" lIns="0" tIns="0" rIns="0" bIns="0">
            <a:spAutoFit/>
          </a:bodyPr>
          <a:lstStyle/>
          <a:p>
            <a:r>
              <a:rPr kumimoji="1" lang="en-US" altLang="zh-CN" sz="2000">
                <a:latin typeface="Arial" panose="020B0604020202020204" pitchFamily="34" charset="0"/>
              </a:rPr>
              <a:t>222.1.6.2</a:t>
            </a:r>
          </a:p>
        </p:txBody>
      </p:sp>
      <p:sp>
        <p:nvSpPr>
          <p:cNvPr id="72779" name="Rectangle 308"/>
          <p:cNvSpPr>
            <a:spLocks noChangeArrowheads="1"/>
          </p:cNvSpPr>
          <p:nvPr/>
        </p:nvSpPr>
        <p:spPr bwMode="auto">
          <a:xfrm>
            <a:off x="4689475" y="4278313"/>
            <a:ext cx="1009650" cy="355600"/>
          </a:xfrm>
          <a:prstGeom prst="rect">
            <a:avLst/>
          </a:prstGeom>
          <a:noFill/>
          <a:ln w="9525">
            <a:noFill/>
            <a:miter lim="800000"/>
          </a:ln>
        </p:spPr>
        <p:txBody>
          <a:bodyPr/>
          <a:lstStyle/>
          <a:p>
            <a:endParaRPr lang="zh-CN" altLang="en-US"/>
          </a:p>
        </p:txBody>
      </p:sp>
      <p:sp>
        <p:nvSpPr>
          <p:cNvPr id="72780" name="Rectangle 309"/>
          <p:cNvSpPr>
            <a:spLocks noChangeArrowheads="1"/>
          </p:cNvSpPr>
          <p:nvPr/>
        </p:nvSpPr>
        <p:spPr bwMode="auto">
          <a:xfrm>
            <a:off x="4543425" y="4730750"/>
            <a:ext cx="1057275" cy="306388"/>
          </a:xfrm>
          <a:prstGeom prst="rect">
            <a:avLst/>
          </a:prstGeom>
          <a:noFill/>
          <a:ln w="9525">
            <a:noFill/>
            <a:miter lim="800000"/>
          </a:ln>
        </p:spPr>
        <p:txBody>
          <a:bodyPr wrap="none" lIns="0" tIns="0" rIns="0" bIns="0">
            <a:spAutoFit/>
          </a:bodyPr>
          <a:lstStyle/>
          <a:p>
            <a:r>
              <a:rPr kumimoji="1" lang="en-US" altLang="zh-CN" sz="2000">
                <a:latin typeface="Arial" panose="020B0604020202020204" pitchFamily="34" charset="0"/>
              </a:rPr>
              <a:t>222.1.4.1</a:t>
            </a:r>
          </a:p>
        </p:txBody>
      </p:sp>
      <p:sp>
        <p:nvSpPr>
          <p:cNvPr id="72781" name="Rectangle 310"/>
          <p:cNvSpPr>
            <a:spLocks noChangeArrowheads="1"/>
          </p:cNvSpPr>
          <p:nvPr/>
        </p:nvSpPr>
        <p:spPr bwMode="auto">
          <a:xfrm>
            <a:off x="2913063" y="4278313"/>
            <a:ext cx="1006475" cy="355600"/>
          </a:xfrm>
          <a:prstGeom prst="rect">
            <a:avLst/>
          </a:prstGeom>
          <a:noFill/>
          <a:ln w="9525">
            <a:noFill/>
            <a:miter lim="800000"/>
          </a:ln>
        </p:spPr>
        <p:txBody>
          <a:bodyPr/>
          <a:lstStyle/>
          <a:p>
            <a:endParaRPr lang="zh-CN" altLang="en-US"/>
          </a:p>
        </p:txBody>
      </p:sp>
      <p:sp>
        <p:nvSpPr>
          <p:cNvPr id="72782" name="Rectangle 311"/>
          <p:cNvSpPr>
            <a:spLocks noChangeArrowheads="1"/>
          </p:cNvSpPr>
          <p:nvPr/>
        </p:nvSpPr>
        <p:spPr bwMode="auto">
          <a:xfrm>
            <a:off x="3000375" y="4713288"/>
            <a:ext cx="1057275" cy="306387"/>
          </a:xfrm>
          <a:prstGeom prst="rect">
            <a:avLst/>
          </a:prstGeom>
          <a:noFill/>
          <a:ln w="9525">
            <a:noFill/>
            <a:miter lim="800000"/>
          </a:ln>
        </p:spPr>
        <p:txBody>
          <a:bodyPr wrap="none" lIns="0" tIns="0" rIns="0" bIns="0">
            <a:spAutoFit/>
          </a:bodyPr>
          <a:lstStyle/>
          <a:p>
            <a:r>
              <a:rPr kumimoji="1" lang="en-US" altLang="zh-CN" sz="2000">
                <a:latin typeface="Arial" panose="020B0604020202020204" pitchFamily="34" charset="0"/>
              </a:rPr>
              <a:t>222.1.4.2</a:t>
            </a:r>
          </a:p>
        </p:txBody>
      </p:sp>
      <p:sp>
        <p:nvSpPr>
          <p:cNvPr id="72783" name="Rectangle 312"/>
          <p:cNvSpPr>
            <a:spLocks noChangeArrowheads="1"/>
          </p:cNvSpPr>
          <p:nvPr/>
        </p:nvSpPr>
        <p:spPr bwMode="auto">
          <a:xfrm>
            <a:off x="381000" y="3013075"/>
            <a:ext cx="1008063" cy="357188"/>
          </a:xfrm>
          <a:prstGeom prst="rect">
            <a:avLst/>
          </a:prstGeom>
          <a:noFill/>
          <a:ln w="9525">
            <a:noFill/>
            <a:miter lim="800000"/>
          </a:ln>
        </p:spPr>
        <p:txBody>
          <a:bodyPr/>
          <a:lstStyle/>
          <a:p>
            <a:endParaRPr lang="zh-CN" altLang="en-US"/>
          </a:p>
        </p:txBody>
      </p:sp>
      <p:sp>
        <p:nvSpPr>
          <p:cNvPr id="72784" name="Rectangle 313"/>
          <p:cNvSpPr>
            <a:spLocks noChangeArrowheads="1"/>
          </p:cNvSpPr>
          <p:nvPr/>
        </p:nvSpPr>
        <p:spPr bwMode="auto">
          <a:xfrm>
            <a:off x="381000" y="3074988"/>
            <a:ext cx="1058863" cy="303212"/>
          </a:xfrm>
          <a:prstGeom prst="rect">
            <a:avLst/>
          </a:prstGeom>
          <a:noFill/>
          <a:ln w="9525">
            <a:noFill/>
            <a:miter lim="800000"/>
          </a:ln>
        </p:spPr>
        <p:txBody>
          <a:bodyPr wrap="none" lIns="0" tIns="0" rIns="0" bIns="0">
            <a:spAutoFit/>
          </a:bodyPr>
          <a:lstStyle/>
          <a:p>
            <a:r>
              <a:rPr kumimoji="1" lang="en-US" altLang="zh-CN" sz="2000">
                <a:latin typeface="Arial" panose="020B0604020202020204" pitchFamily="34" charset="0"/>
              </a:rPr>
              <a:t>222.1.3.3</a:t>
            </a:r>
          </a:p>
        </p:txBody>
      </p:sp>
      <p:sp>
        <p:nvSpPr>
          <p:cNvPr id="72785" name="Rectangle 314"/>
          <p:cNvSpPr>
            <a:spLocks noChangeArrowheads="1"/>
          </p:cNvSpPr>
          <p:nvPr/>
        </p:nvSpPr>
        <p:spPr bwMode="auto">
          <a:xfrm>
            <a:off x="1460500" y="4341813"/>
            <a:ext cx="1008063" cy="354012"/>
          </a:xfrm>
          <a:prstGeom prst="rect">
            <a:avLst/>
          </a:prstGeom>
          <a:noFill/>
          <a:ln w="9525">
            <a:noFill/>
            <a:miter lim="800000"/>
          </a:ln>
        </p:spPr>
        <p:txBody>
          <a:bodyPr/>
          <a:lstStyle/>
          <a:p>
            <a:endParaRPr lang="zh-CN" altLang="en-US"/>
          </a:p>
        </p:txBody>
      </p:sp>
      <p:sp>
        <p:nvSpPr>
          <p:cNvPr id="72786" name="Rectangle 315"/>
          <p:cNvSpPr>
            <a:spLocks noChangeArrowheads="1"/>
          </p:cNvSpPr>
          <p:nvPr/>
        </p:nvSpPr>
        <p:spPr bwMode="auto">
          <a:xfrm>
            <a:off x="1582738" y="4760913"/>
            <a:ext cx="1057275" cy="304800"/>
          </a:xfrm>
          <a:prstGeom prst="rect">
            <a:avLst/>
          </a:prstGeom>
          <a:noFill/>
          <a:ln w="9525">
            <a:noFill/>
            <a:miter lim="800000"/>
          </a:ln>
        </p:spPr>
        <p:txBody>
          <a:bodyPr wrap="none" lIns="0" tIns="0" rIns="0" bIns="0">
            <a:spAutoFit/>
          </a:bodyPr>
          <a:lstStyle/>
          <a:p>
            <a:r>
              <a:rPr kumimoji="1" lang="en-US" altLang="zh-CN" sz="2000">
                <a:latin typeface="Arial" panose="020B0604020202020204" pitchFamily="34" charset="0"/>
              </a:rPr>
              <a:t>222.1.3.2</a:t>
            </a:r>
          </a:p>
        </p:txBody>
      </p:sp>
      <p:sp>
        <p:nvSpPr>
          <p:cNvPr id="72787" name="Rectangle 316"/>
          <p:cNvSpPr>
            <a:spLocks noChangeArrowheads="1"/>
          </p:cNvSpPr>
          <p:nvPr/>
        </p:nvSpPr>
        <p:spPr bwMode="auto">
          <a:xfrm>
            <a:off x="381000" y="4121150"/>
            <a:ext cx="1008063" cy="354013"/>
          </a:xfrm>
          <a:prstGeom prst="rect">
            <a:avLst/>
          </a:prstGeom>
          <a:noFill/>
          <a:ln w="9525">
            <a:noFill/>
            <a:miter lim="800000"/>
          </a:ln>
        </p:spPr>
        <p:txBody>
          <a:bodyPr/>
          <a:lstStyle/>
          <a:p>
            <a:endParaRPr lang="zh-CN" altLang="en-US"/>
          </a:p>
        </p:txBody>
      </p:sp>
      <p:sp>
        <p:nvSpPr>
          <p:cNvPr id="72788" name="Rectangle 317"/>
          <p:cNvSpPr>
            <a:spLocks noChangeArrowheads="1"/>
          </p:cNvSpPr>
          <p:nvPr/>
        </p:nvSpPr>
        <p:spPr bwMode="auto">
          <a:xfrm>
            <a:off x="381000" y="4183063"/>
            <a:ext cx="1058863" cy="303212"/>
          </a:xfrm>
          <a:prstGeom prst="rect">
            <a:avLst/>
          </a:prstGeom>
          <a:noFill/>
          <a:ln w="9525">
            <a:noFill/>
            <a:miter lim="800000"/>
          </a:ln>
        </p:spPr>
        <p:txBody>
          <a:bodyPr wrap="none" lIns="0" tIns="0" rIns="0" bIns="0">
            <a:spAutoFit/>
          </a:bodyPr>
          <a:lstStyle/>
          <a:p>
            <a:r>
              <a:rPr kumimoji="1" lang="en-US" altLang="zh-CN" sz="2000">
                <a:latin typeface="Arial" panose="020B0604020202020204" pitchFamily="34" charset="0"/>
              </a:rPr>
              <a:t>222.1.3.1</a:t>
            </a:r>
          </a:p>
        </p:txBody>
      </p:sp>
      <p:sp>
        <p:nvSpPr>
          <p:cNvPr id="72789" name="Oval 318"/>
          <p:cNvSpPr>
            <a:spLocks noChangeArrowheads="1"/>
          </p:cNvSpPr>
          <p:nvPr/>
        </p:nvSpPr>
        <p:spPr bwMode="auto">
          <a:xfrm>
            <a:off x="1317625" y="3998913"/>
            <a:ext cx="93663" cy="92075"/>
          </a:xfrm>
          <a:prstGeom prst="ellipse">
            <a:avLst/>
          </a:prstGeom>
          <a:solidFill>
            <a:srgbClr val="FFFFFF"/>
          </a:solidFill>
          <a:ln w="30163">
            <a:solidFill>
              <a:srgbClr val="000000"/>
            </a:solidFill>
            <a:round/>
          </a:ln>
        </p:spPr>
        <p:txBody>
          <a:bodyPr/>
          <a:lstStyle/>
          <a:p>
            <a:endParaRPr lang="zh-CN" altLang="en-US"/>
          </a:p>
        </p:txBody>
      </p:sp>
      <p:sp>
        <p:nvSpPr>
          <p:cNvPr id="72790" name="Oval 319"/>
          <p:cNvSpPr>
            <a:spLocks noChangeArrowheads="1"/>
          </p:cNvSpPr>
          <p:nvPr/>
        </p:nvSpPr>
        <p:spPr bwMode="auto">
          <a:xfrm>
            <a:off x="1309688" y="2890838"/>
            <a:ext cx="93662" cy="92075"/>
          </a:xfrm>
          <a:prstGeom prst="ellipse">
            <a:avLst/>
          </a:prstGeom>
          <a:solidFill>
            <a:srgbClr val="FFFFFF"/>
          </a:solidFill>
          <a:ln w="30163">
            <a:solidFill>
              <a:srgbClr val="000000"/>
            </a:solidFill>
            <a:round/>
          </a:ln>
        </p:spPr>
        <p:txBody>
          <a:bodyPr/>
          <a:lstStyle/>
          <a:p>
            <a:endParaRPr lang="zh-CN" altLang="en-US"/>
          </a:p>
        </p:txBody>
      </p:sp>
      <p:sp>
        <p:nvSpPr>
          <p:cNvPr id="72791" name="Oval 320"/>
          <p:cNvSpPr>
            <a:spLocks noChangeArrowheads="1"/>
          </p:cNvSpPr>
          <p:nvPr/>
        </p:nvSpPr>
        <p:spPr bwMode="auto">
          <a:xfrm>
            <a:off x="2011363" y="4537075"/>
            <a:ext cx="92075" cy="92075"/>
          </a:xfrm>
          <a:prstGeom prst="ellipse">
            <a:avLst/>
          </a:prstGeom>
          <a:solidFill>
            <a:srgbClr val="FFFFFF"/>
          </a:solidFill>
          <a:ln w="30163">
            <a:solidFill>
              <a:srgbClr val="000000"/>
            </a:solidFill>
            <a:round/>
          </a:ln>
        </p:spPr>
        <p:txBody>
          <a:bodyPr/>
          <a:lstStyle/>
          <a:p>
            <a:endParaRPr lang="zh-CN" altLang="en-US"/>
          </a:p>
        </p:txBody>
      </p:sp>
      <p:sp>
        <p:nvSpPr>
          <p:cNvPr id="72792" name="Rectangle 321"/>
          <p:cNvSpPr>
            <a:spLocks noChangeArrowheads="1"/>
          </p:cNvSpPr>
          <p:nvPr/>
        </p:nvSpPr>
        <p:spPr bwMode="auto">
          <a:xfrm>
            <a:off x="2535238" y="4398963"/>
            <a:ext cx="414337" cy="355600"/>
          </a:xfrm>
          <a:prstGeom prst="rect">
            <a:avLst/>
          </a:prstGeom>
          <a:noFill/>
          <a:ln w="9525">
            <a:noFill/>
            <a:miter lim="800000"/>
          </a:ln>
        </p:spPr>
        <p:txBody>
          <a:bodyPr/>
          <a:lstStyle/>
          <a:p>
            <a:endParaRPr lang="zh-CN" altLang="en-US"/>
          </a:p>
        </p:txBody>
      </p:sp>
      <p:sp>
        <p:nvSpPr>
          <p:cNvPr id="72793" name="Rectangle 322"/>
          <p:cNvSpPr>
            <a:spLocks noChangeArrowheads="1"/>
          </p:cNvSpPr>
          <p:nvPr/>
        </p:nvSpPr>
        <p:spPr bwMode="auto">
          <a:xfrm>
            <a:off x="2854325" y="4176713"/>
            <a:ext cx="276225" cy="306387"/>
          </a:xfrm>
          <a:prstGeom prst="rect">
            <a:avLst/>
          </a:prstGeom>
          <a:noFill/>
          <a:ln w="9525">
            <a:noFill/>
            <a:miter lim="800000"/>
          </a:ln>
        </p:spPr>
        <p:txBody>
          <a:bodyPr wrap="none" lIns="0" tIns="0" rIns="0" bIns="0">
            <a:spAutoFit/>
          </a:bodyPr>
          <a:lstStyle/>
          <a:p>
            <a:r>
              <a:rPr kumimoji="1" lang="en-US" altLang="zh-CN" sz="2000" b="1">
                <a:latin typeface="Arial" panose="020B0604020202020204" pitchFamily="34" charset="0"/>
              </a:rPr>
              <a:t>R</a:t>
            </a:r>
            <a:r>
              <a:rPr kumimoji="1" lang="en-US" altLang="zh-CN" sz="2000" b="1" baseline="-25000">
                <a:latin typeface="Arial" panose="020B0604020202020204" pitchFamily="34" charset="0"/>
              </a:rPr>
              <a:t>3</a:t>
            </a:r>
            <a:endParaRPr kumimoji="1" lang="en-US" altLang="zh-CN" sz="2000" baseline="-25000">
              <a:latin typeface="Arial" panose="020B0604020202020204" pitchFamily="34" charset="0"/>
            </a:endParaRPr>
          </a:p>
        </p:txBody>
      </p:sp>
      <p:sp>
        <p:nvSpPr>
          <p:cNvPr id="72794" name="Rectangle 323"/>
          <p:cNvSpPr>
            <a:spLocks noChangeArrowheads="1"/>
          </p:cNvSpPr>
          <p:nvPr/>
        </p:nvSpPr>
        <p:spPr bwMode="auto">
          <a:xfrm>
            <a:off x="5805488" y="4340225"/>
            <a:ext cx="414337" cy="350838"/>
          </a:xfrm>
          <a:prstGeom prst="rect">
            <a:avLst/>
          </a:prstGeom>
          <a:noFill/>
          <a:ln w="9525">
            <a:noFill/>
            <a:miter lim="800000"/>
          </a:ln>
        </p:spPr>
        <p:txBody>
          <a:bodyPr/>
          <a:lstStyle/>
          <a:p>
            <a:endParaRPr lang="zh-CN" altLang="en-US"/>
          </a:p>
        </p:txBody>
      </p:sp>
      <p:sp>
        <p:nvSpPr>
          <p:cNvPr id="72795" name="Rectangle 324"/>
          <p:cNvSpPr>
            <a:spLocks noChangeArrowheads="1"/>
          </p:cNvSpPr>
          <p:nvPr/>
        </p:nvSpPr>
        <p:spPr bwMode="auto">
          <a:xfrm>
            <a:off x="4873625" y="4175125"/>
            <a:ext cx="274638" cy="304800"/>
          </a:xfrm>
          <a:prstGeom prst="rect">
            <a:avLst/>
          </a:prstGeom>
          <a:noFill/>
          <a:ln w="9525">
            <a:noFill/>
            <a:miter lim="800000"/>
          </a:ln>
        </p:spPr>
        <p:txBody>
          <a:bodyPr wrap="none" lIns="0" tIns="0" rIns="0" bIns="0">
            <a:spAutoFit/>
          </a:bodyPr>
          <a:lstStyle/>
          <a:p>
            <a:r>
              <a:rPr kumimoji="1" lang="en-US" altLang="zh-CN" sz="2000" b="1">
                <a:latin typeface="Arial" panose="020B0604020202020204" pitchFamily="34" charset="0"/>
              </a:rPr>
              <a:t>R</a:t>
            </a:r>
            <a:r>
              <a:rPr kumimoji="1" lang="en-US" altLang="zh-CN" sz="2000" b="1" baseline="-25000">
                <a:latin typeface="Arial" panose="020B0604020202020204" pitchFamily="34" charset="0"/>
              </a:rPr>
              <a:t>2</a:t>
            </a:r>
            <a:endParaRPr kumimoji="1" lang="en-US" altLang="zh-CN" sz="2000" baseline="-25000">
              <a:latin typeface="Arial" panose="020B0604020202020204" pitchFamily="34" charset="0"/>
            </a:endParaRPr>
          </a:p>
        </p:txBody>
      </p:sp>
      <p:sp>
        <p:nvSpPr>
          <p:cNvPr id="72796" name="Rectangle 325"/>
          <p:cNvSpPr>
            <a:spLocks noChangeArrowheads="1"/>
          </p:cNvSpPr>
          <p:nvPr/>
        </p:nvSpPr>
        <p:spPr bwMode="auto">
          <a:xfrm>
            <a:off x="1501775" y="3022600"/>
            <a:ext cx="898525" cy="354013"/>
          </a:xfrm>
          <a:prstGeom prst="rect">
            <a:avLst/>
          </a:prstGeom>
          <a:noFill/>
          <a:ln w="9525">
            <a:noFill/>
            <a:miter lim="800000"/>
          </a:ln>
        </p:spPr>
        <p:txBody>
          <a:bodyPr/>
          <a:lstStyle/>
          <a:p>
            <a:endParaRPr lang="zh-CN" altLang="en-US"/>
          </a:p>
        </p:txBody>
      </p:sp>
      <p:sp>
        <p:nvSpPr>
          <p:cNvPr id="72797" name="Rectangle 326"/>
          <p:cNvSpPr>
            <a:spLocks noChangeArrowheads="1"/>
          </p:cNvSpPr>
          <p:nvPr/>
        </p:nvSpPr>
        <p:spPr bwMode="auto">
          <a:xfrm>
            <a:off x="1592263" y="3079750"/>
            <a:ext cx="915987" cy="304800"/>
          </a:xfrm>
          <a:prstGeom prst="rect">
            <a:avLst/>
          </a:prstGeom>
          <a:noFill/>
          <a:ln w="9525">
            <a:noFill/>
            <a:miter lim="800000"/>
          </a:ln>
        </p:spPr>
        <p:txBody>
          <a:bodyPr wrap="none" lIns="0" tIns="0" rIns="0" bIns="0">
            <a:spAutoFit/>
          </a:bodyPr>
          <a:lstStyle/>
          <a:p>
            <a:r>
              <a:rPr kumimoji="1" lang="en-US" altLang="zh-CN" sz="2000" b="1">
                <a:latin typeface="Arial" panose="020B0604020202020204" pitchFamily="34" charset="0"/>
              </a:rPr>
              <a:t>222.1.3.</a:t>
            </a:r>
            <a:endParaRPr kumimoji="1" lang="en-US" altLang="zh-CN" sz="2000">
              <a:latin typeface="Arial" panose="020B0604020202020204" pitchFamily="34" charset="0"/>
            </a:endParaRPr>
          </a:p>
        </p:txBody>
      </p:sp>
      <p:sp>
        <p:nvSpPr>
          <p:cNvPr id="72798" name="Rectangle 327"/>
          <p:cNvSpPr>
            <a:spLocks noChangeArrowheads="1"/>
          </p:cNvSpPr>
          <p:nvPr/>
        </p:nvSpPr>
        <p:spPr bwMode="auto">
          <a:xfrm>
            <a:off x="1535113" y="2725738"/>
            <a:ext cx="717550" cy="352425"/>
          </a:xfrm>
          <a:prstGeom prst="rect">
            <a:avLst/>
          </a:prstGeom>
          <a:noFill/>
          <a:ln w="9525">
            <a:noFill/>
            <a:miter lim="800000"/>
          </a:ln>
        </p:spPr>
        <p:txBody>
          <a:bodyPr/>
          <a:lstStyle/>
          <a:p>
            <a:endParaRPr lang="zh-CN" altLang="en-US"/>
          </a:p>
        </p:txBody>
      </p:sp>
      <p:sp>
        <p:nvSpPr>
          <p:cNvPr id="72799" name="Rectangle 328"/>
          <p:cNvSpPr>
            <a:spLocks noChangeArrowheads="1"/>
          </p:cNvSpPr>
          <p:nvPr/>
        </p:nvSpPr>
        <p:spPr bwMode="auto">
          <a:xfrm>
            <a:off x="1622425" y="2782888"/>
            <a:ext cx="615950" cy="304800"/>
          </a:xfrm>
          <a:prstGeom prst="rect">
            <a:avLst/>
          </a:prstGeom>
          <a:noFill/>
          <a:ln w="9525">
            <a:noFill/>
            <a:miter lim="800000"/>
          </a:ln>
        </p:spPr>
        <p:txBody>
          <a:bodyPr wrap="none" lIns="0" tIns="0" rIns="0" bIns="0">
            <a:spAutoFit/>
          </a:bodyPr>
          <a:lstStyle/>
          <a:p>
            <a:r>
              <a:rPr kumimoji="1" lang="en-US" altLang="zh-CN" sz="2000" b="1">
                <a:latin typeface="Arial" panose="020B0604020202020204" pitchFamily="34" charset="0"/>
              </a:rPr>
              <a:t>LAN</a:t>
            </a:r>
            <a:r>
              <a:rPr kumimoji="1" lang="en-US" altLang="zh-CN" sz="2000" b="1" baseline="-25000">
                <a:latin typeface="Arial" panose="020B0604020202020204" pitchFamily="34" charset="0"/>
              </a:rPr>
              <a:t>3</a:t>
            </a:r>
            <a:endParaRPr kumimoji="1" lang="en-US" altLang="zh-CN" sz="2000" baseline="-25000">
              <a:latin typeface="Arial" panose="020B0604020202020204" pitchFamily="34" charset="0"/>
            </a:endParaRPr>
          </a:p>
        </p:txBody>
      </p:sp>
      <p:sp>
        <p:nvSpPr>
          <p:cNvPr id="72800" name="Rectangle 329"/>
          <p:cNvSpPr>
            <a:spLocks noChangeArrowheads="1"/>
          </p:cNvSpPr>
          <p:nvPr/>
        </p:nvSpPr>
        <p:spPr bwMode="auto">
          <a:xfrm>
            <a:off x="3959225" y="3816350"/>
            <a:ext cx="415925" cy="355600"/>
          </a:xfrm>
          <a:prstGeom prst="rect">
            <a:avLst/>
          </a:prstGeom>
          <a:noFill/>
          <a:ln w="9525">
            <a:noFill/>
            <a:miter lim="800000"/>
          </a:ln>
        </p:spPr>
        <p:txBody>
          <a:bodyPr/>
          <a:lstStyle/>
          <a:p>
            <a:endParaRPr lang="zh-CN" altLang="en-US"/>
          </a:p>
        </p:txBody>
      </p:sp>
      <p:sp>
        <p:nvSpPr>
          <p:cNvPr id="72801" name="Rectangle 330"/>
          <p:cNvSpPr>
            <a:spLocks noChangeArrowheads="1"/>
          </p:cNvSpPr>
          <p:nvPr/>
        </p:nvSpPr>
        <p:spPr bwMode="auto">
          <a:xfrm>
            <a:off x="4916488" y="3086100"/>
            <a:ext cx="414337" cy="355600"/>
          </a:xfrm>
          <a:prstGeom prst="rect">
            <a:avLst/>
          </a:prstGeom>
          <a:noFill/>
          <a:ln w="9525">
            <a:noFill/>
            <a:miter lim="800000"/>
          </a:ln>
        </p:spPr>
        <p:txBody>
          <a:bodyPr/>
          <a:lstStyle/>
          <a:p>
            <a:endParaRPr lang="zh-CN" altLang="en-US"/>
          </a:p>
        </p:txBody>
      </p:sp>
      <p:sp>
        <p:nvSpPr>
          <p:cNvPr id="72802" name="Rectangle 331"/>
          <p:cNvSpPr>
            <a:spLocks noChangeArrowheads="1"/>
          </p:cNvSpPr>
          <p:nvPr/>
        </p:nvSpPr>
        <p:spPr bwMode="auto">
          <a:xfrm>
            <a:off x="4914900" y="3292475"/>
            <a:ext cx="276225" cy="303213"/>
          </a:xfrm>
          <a:prstGeom prst="rect">
            <a:avLst/>
          </a:prstGeom>
          <a:noFill/>
          <a:ln w="9525">
            <a:noFill/>
            <a:miter lim="800000"/>
          </a:ln>
        </p:spPr>
        <p:txBody>
          <a:bodyPr wrap="none" lIns="0" tIns="0" rIns="0" bIns="0">
            <a:spAutoFit/>
          </a:bodyPr>
          <a:lstStyle/>
          <a:p>
            <a:r>
              <a:rPr kumimoji="1" lang="en-US" altLang="zh-CN" sz="2000" b="1">
                <a:latin typeface="Arial" panose="020B0604020202020204" pitchFamily="34" charset="0"/>
              </a:rPr>
              <a:t>N</a:t>
            </a:r>
            <a:r>
              <a:rPr kumimoji="1" lang="en-US" altLang="zh-CN" sz="2000" b="1" baseline="-25000">
                <a:latin typeface="Arial" panose="020B0604020202020204" pitchFamily="34" charset="0"/>
              </a:rPr>
              <a:t>3</a:t>
            </a:r>
            <a:endParaRPr kumimoji="1" lang="en-US" altLang="zh-CN" sz="2000" baseline="-25000">
              <a:latin typeface="Arial" panose="020B0604020202020204" pitchFamily="34" charset="0"/>
            </a:endParaRPr>
          </a:p>
        </p:txBody>
      </p:sp>
      <p:sp>
        <p:nvSpPr>
          <p:cNvPr id="72803" name="Rectangle 332"/>
          <p:cNvSpPr>
            <a:spLocks noChangeArrowheads="1"/>
          </p:cNvSpPr>
          <p:nvPr/>
        </p:nvSpPr>
        <p:spPr bwMode="auto">
          <a:xfrm>
            <a:off x="3298825" y="3451225"/>
            <a:ext cx="412750" cy="355600"/>
          </a:xfrm>
          <a:prstGeom prst="rect">
            <a:avLst/>
          </a:prstGeom>
          <a:noFill/>
          <a:ln w="9525">
            <a:noFill/>
            <a:miter lim="800000"/>
          </a:ln>
        </p:spPr>
        <p:txBody>
          <a:bodyPr/>
          <a:lstStyle/>
          <a:p>
            <a:endParaRPr lang="zh-CN" altLang="en-US"/>
          </a:p>
        </p:txBody>
      </p:sp>
      <p:sp>
        <p:nvSpPr>
          <p:cNvPr id="72804" name="Rectangle 333"/>
          <p:cNvSpPr>
            <a:spLocks noChangeArrowheads="1"/>
          </p:cNvSpPr>
          <p:nvPr/>
        </p:nvSpPr>
        <p:spPr bwMode="auto">
          <a:xfrm>
            <a:off x="3214688" y="3714750"/>
            <a:ext cx="276225" cy="303213"/>
          </a:xfrm>
          <a:prstGeom prst="rect">
            <a:avLst/>
          </a:prstGeom>
          <a:noFill/>
          <a:ln w="9525">
            <a:noFill/>
            <a:miter lim="800000"/>
          </a:ln>
        </p:spPr>
        <p:txBody>
          <a:bodyPr wrap="none" lIns="0" tIns="0" rIns="0" bIns="0">
            <a:spAutoFit/>
          </a:bodyPr>
          <a:lstStyle/>
          <a:p>
            <a:r>
              <a:rPr kumimoji="1" lang="en-US" altLang="zh-CN" sz="2000" b="1">
                <a:latin typeface="Arial" panose="020B0604020202020204" pitchFamily="34" charset="0"/>
              </a:rPr>
              <a:t>N</a:t>
            </a:r>
            <a:r>
              <a:rPr kumimoji="1" lang="en-US" altLang="zh-CN" sz="2000" b="1" baseline="-25000">
                <a:latin typeface="Arial" panose="020B0604020202020204" pitchFamily="34" charset="0"/>
              </a:rPr>
              <a:t>2</a:t>
            </a:r>
            <a:endParaRPr kumimoji="1" lang="en-US" altLang="zh-CN" sz="2000" baseline="-25000">
              <a:latin typeface="Arial" panose="020B0604020202020204" pitchFamily="34" charset="0"/>
            </a:endParaRPr>
          </a:p>
        </p:txBody>
      </p:sp>
      <p:sp>
        <p:nvSpPr>
          <p:cNvPr id="72805" name="Rectangle 334"/>
          <p:cNvSpPr>
            <a:spLocks noChangeArrowheads="1"/>
          </p:cNvSpPr>
          <p:nvPr/>
        </p:nvSpPr>
        <p:spPr bwMode="auto">
          <a:xfrm>
            <a:off x="3832225" y="4222750"/>
            <a:ext cx="917575" cy="306388"/>
          </a:xfrm>
          <a:prstGeom prst="rect">
            <a:avLst/>
          </a:prstGeom>
          <a:noFill/>
          <a:ln w="9525">
            <a:noFill/>
            <a:miter lim="800000"/>
          </a:ln>
        </p:spPr>
        <p:txBody>
          <a:bodyPr wrap="none" lIns="0" tIns="0" rIns="0" bIns="0">
            <a:spAutoFit/>
          </a:bodyPr>
          <a:lstStyle/>
          <a:p>
            <a:r>
              <a:rPr kumimoji="1" lang="en-US" altLang="zh-CN" sz="2000" b="1">
                <a:latin typeface="Arial" panose="020B0604020202020204" pitchFamily="34" charset="0"/>
              </a:rPr>
              <a:t>222.1.4.</a:t>
            </a:r>
            <a:endParaRPr kumimoji="1" lang="en-US" altLang="zh-CN" sz="2000">
              <a:latin typeface="Arial" panose="020B0604020202020204" pitchFamily="34" charset="0"/>
            </a:endParaRPr>
          </a:p>
        </p:txBody>
      </p:sp>
      <p:sp>
        <p:nvSpPr>
          <p:cNvPr id="72806" name="Rectangle 335"/>
          <p:cNvSpPr>
            <a:spLocks noChangeArrowheads="1"/>
          </p:cNvSpPr>
          <p:nvPr/>
        </p:nvSpPr>
        <p:spPr bwMode="auto">
          <a:xfrm>
            <a:off x="3592513" y="3451225"/>
            <a:ext cx="898525" cy="355600"/>
          </a:xfrm>
          <a:prstGeom prst="rect">
            <a:avLst/>
          </a:prstGeom>
          <a:noFill/>
          <a:ln w="9525">
            <a:noFill/>
            <a:miter lim="800000"/>
          </a:ln>
        </p:spPr>
        <p:txBody>
          <a:bodyPr/>
          <a:lstStyle/>
          <a:p>
            <a:endParaRPr lang="zh-CN" altLang="en-US"/>
          </a:p>
        </p:txBody>
      </p:sp>
      <p:sp>
        <p:nvSpPr>
          <p:cNvPr id="72807" name="Rectangle 336"/>
          <p:cNvSpPr>
            <a:spLocks noChangeArrowheads="1"/>
          </p:cNvSpPr>
          <p:nvPr/>
        </p:nvSpPr>
        <p:spPr bwMode="auto">
          <a:xfrm>
            <a:off x="3548063" y="3714750"/>
            <a:ext cx="917575" cy="303213"/>
          </a:xfrm>
          <a:prstGeom prst="rect">
            <a:avLst/>
          </a:prstGeom>
          <a:noFill/>
          <a:ln w="9525">
            <a:noFill/>
            <a:miter lim="800000"/>
          </a:ln>
        </p:spPr>
        <p:txBody>
          <a:bodyPr wrap="none" lIns="0" tIns="0" rIns="0" bIns="0">
            <a:spAutoFit/>
          </a:bodyPr>
          <a:lstStyle/>
          <a:p>
            <a:r>
              <a:rPr kumimoji="1" lang="en-US" altLang="zh-CN" sz="2000" b="1">
                <a:latin typeface="Arial" panose="020B0604020202020204" pitchFamily="34" charset="0"/>
              </a:rPr>
              <a:t>222.1.5.</a:t>
            </a:r>
            <a:endParaRPr kumimoji="1" lang="en-US" altLang="zh-CN" sz="2000">
              <a:latin typeface="Arial" panose="020B0604020202020204" pitchFamily="34" charset="0"/>
            </a:endParaRPr>
          </a:p>
        </p:txBody>
      </p:sp>
      <p:sp>
        <p:nvSpPr>
          <p:cNvPr id="72808" name="Rectangle 337"/>
          <p:cNvSpPr>
            <a:spLocks noChangeArrowheads="1"/>
          </p:cNvSpPr>
          <p:nvPr/>
        </p:nvSpPr>
        <p:spPr bwMode="auto">
          <a:xfrm>
            <a:off x="5210175" y="3101975"/>
            <a:ext cx="898525" cy="354013"/>
          </a:xfrm>
          <a:prstGeom prst="rect">
            <a:avLst/>
          </a:prstGeom>
          <a:noFill/>
          <a:ln w="9525">
            <a:noFill/>
            <a:miter lim="800000"/>
          </a:ln>
        </p:spPr>
        <p:txBody>
          <a:bodyPr/>
          <a:lstStyle/>
          <a:p>
            <a:endParaRPr lang="zh-CN" altLang="en-US"/>
          </a:p>
        </p:txBody>
      </p:sp>
      <p:sp>
        <p:nvSpPr>
          <p:cNvPr id="72809" name="Rectangle 338"/>
          <p:cNvSpPr>
            <a:spLocks noChangeArrowheads="1"/>
          </p:cNvSpPr>
          <p:nvPr/>
        </p:nvSpPr>
        <p:spPr bwMode="auto">
          <a:xfrm>
            <a:off x="5243513" y="3308350"/>
            <a:ext cx="914400" cy="306388"/>
          </a:xfrm>
          <a:prstGeom prst="rect">
            <a:avLst/>
          </a:prstGeom>
          <a:noFill/>
          <a:ln w="9525">
            <a:noFill/>
            <a:miter lim="800000"/>
          </a:ln>
        </p:spPr>
        <p:txBody>
          <a:bodyPr wrap="none" lIns="0" tIns="0" rIns="0" bIns="0">
            <a:spAutoFit/>
          </a:bodyPr>
          <a:lstStyle/>
          <a:p>
            <a:r>
              <a:rPr kumimoji="1" lang="en-US" altLang="zh-CN" sz="2000" b="1">
                <a:latin typeface="Arial" panose="020B0604020202020204" pitchFamily="34" charset="0"/>
              </a:rPr>
              <a:t>222.1.6.</a:t>
            </a:r>
            <a:endParaRPr kumimoji="1" lang="en-US" altLang="zh-CN" sz="2000">
              <a:latin typeface="Arial" panose="020B0604020202020204" pitchFamily="34" charset="0"/>
            </a:endParaRPr>
          </a:p>
        </p:txBody>
      </p:sp>
      <p:sp>
        <p:nvSpPr>
          <p:cNvPr id="72810" name="Line 339"/>
          <p:cNvSpPr>
            <a:spLocks noChangeShapeType="1"/>
          </p:cNvSpPr>
          <p:nvPr/>
        </p:nvSpPr>
        <p:spPr bwMode="auto">
          <a:xfrm>
            <a:off x="1512888" y="2590800"/>
            <a:ext cx="0" cy="2179638"/>
          </a:xfrm>
          <a:prstGeom prst="line">
            <a:avLst/>
          </a:prstGeom>
          <a:noFill/>
          <a:ln w="38100">
            <a:solidFill>
              <a:schemeClr val="tx1"/>
            </a:solidFill>
            <a:round/>
          </a:ln>
        </p:spPr>
        <p:txBody>
          <a:bodyPr/>
          <a:lstStyle/>
          <a:p>
            <a:endParaRPr lang="zh-CN" altLang="en-US"/>
          </a:p>
        </p:txBody>
      </p:sp>
      <p:sp>
        <p:nvSpPr>
          <p:cNvPr id="72811" name="Rectangle 340"/>
          <p:cNvSpPr>
            <a:spLocks noChangeArrowheads="1"/>
          </p:cNvSpPr>
          <p:nvPr/>
        </p:nvSpPr>
        <p:spPr bwMode="auto">
          <a:xfrm>
            <a:off x="3498850" y="4206875"/>
            <a:ext cx="276225" cy="304800"/>
          </a:xfrm>
          <a:prstGeom prst="rect">
            <a:avLst/>
          </a:prstGeom>
          <a:noFill/>
          <a:ln w="9525">
            <a:noFill/>
            <a:miter lim="800000"/>
          </a:ln>
        </p:spPr>
        <p:txBody>
          <a:bodyPr wrap="none" lIns="0" tIns="0" rIns="0" bIns="0">
            <a:spAutoFit/>
          </a:bodyPr>
          <a:lstStyle/>
          <a:p>
            <a:r>
              <a:rPr kumimoji="1" lang="en-US" altLang="zh-CN" sz="2000" b="1">
                <a:latin typeface="Arial" panose="020B0604020202020204" pitchFamily="34" charset="0"/>
              </a:rPr>
              <a:t>N</a:t>
            </a:r>
            <a:r>
              <a:rPr kumimoji="1" lang="en-US" altLang="zh-CN" sz="2000" b="1" baseline="-25000">
                <a:latin typeface="Arial" panose="020B0604020202020204" pitchFamily="34" charset="0"/>
              </a:rPr>
              <a:t>1</a:t>
            </a:r>
            <a:endParaRPr kumimoji="1" lang="en-US" altLang="zh-CN" sz="2000" baseline="-25000">
              <a:latin typeface="Arial" panose="020B0604020202020204" pitchFamily="34" charset="0"/>
            </a:endParaRPr>
          </a:p>
        </p:txBody>
      </p:sp>
      <p:pic>
        <p:nvPicPr>
          <p:cNvPr id="72812" name="Picture 341"/>
          <p:cNvPicPr>
            <a:picLocks noChangeArrowheads="1"/>
          </p:cNvPicPr>
          <p:nvPr/>
        </p:nvPicPr>
        <p:blipFill>
          <a:blip r:embed="rId3" cstate="print"/>
          <a:srcRect/>
          <a:stretch>
            <a:fillRect/>
          </a:stretch>
        </p:blipFill>
        <p:spPr bwMode="auto">
          <a:xfrm>
            <a:off x="6316663" y="4937125"/>
            <a:ext cx="581025" cy="396875"/>
          </a:xfrm>
          <a:prstGeom prst="rect">
            <a:avLst/>
          </a:prstGeom>
          <a:noFill/>
          <a:ln w="12699">
            <a:noFill/>
            <a:miter lim="800000"/>
            <a:headEnd/>
            <a:tailEnd/>
          </a:ln>
        </p:spPr>
      </p:pic>
      <p:sp>
        <p:nvSpPr>
          <p:cNvPr id="72813" name="Line 342"/>
          <p:cNvSpPr>
            <a:spLocks noChangeShapeType="1"/>
          </p:cNvSpPr>
          <p:nvPr/>
        </p:nvSpPr>
        <p:spPr bwMode="auto">
          <a:xfrm>
            <a:off x="7677150" y="2662238"/>
            <a:ext cx="0" cy="2671762"/>
          </a:xfrm>
          <a:prstGeom prst="line">
            <a:avLst/>
          </a:prstGeom>
          <a:noFill/>
          <a:ln w="38100">
            <a:solidFill>
              <a:schemeClr val="tx1"/>
            </a:solidFill>
            <a:round/>
          </a:ln>
        </p:spPr>
        <p:txBody>
          <a:bodyPr/>
          <a:lstStyle/>
          <a:p>
            <a:endParaRPr lang="zh-CN" altLang="en-US"/>
          </a:p>
        </p:txBody>
      </p:sp>
      <p:sp>
        <p:nvSpPr>
          <p:cNvPr id="72814" name="Line 343"/>
          <p:cNvSpPr>
            <a:spLocks noChangeShapeType="1"/>
          </p:cNvSpPr>
          <p:nvPr/>
        </p:nvSpPr>
        <p:spPr bwMode="auto">
          <a:xfrm rot="-5400000">
            <a:off x="4276725" y="4270375"/>
            <a:ext cx="0" cy="2266950"/>
          </a:xfrm>
          <a:prstGeom prst="line">
            <a:avLst/>
          </a:prstGeom>
          <a:noFill/>
          <a:ln w="38100">
            <a:solidFill>
              <a:schemeClr val="tx1"/>
            </a:solidFill>
            <a:round/>
          </a:ln>
        </p:spPr>
        <p:txBody>
          <a:bodyPr/>
          <a:lstStyle/>
          <a:p>
            <a:endParaRPr lang="zh-CN" altLang="en-US"/>
          </a:p>
        </p:txBody>
      </p:sp>
      <p:sp>
        <p:nvSpPr>
          <p:cNvPr id="72815" name="Line 344"/>
          <p:cNvSpPr>
            <a:spLocks noChangeShapeType="1"/>
          </p:cNvSpPr>
          <p:nvPr/>
        </p:nvSpPr>
        <p:spPr bwMode="auto">
          <a:xfrm>
            <a:off x="5694363" y="4559300"/>
            <a:ext cx="1982787" cy="0"/>
          </a:xfrm>
          <a:prstGeom prst="line">
            <a:avLst/>
          </a:prstGeom>
          <a:noFill/>
          <a:ln w="28575">
            <a:solidFill>
              <a:schemeClr val="tx1"/>
            </a:solidFill>
            <a:round/>
          </a:ln>
        </p:spPr>
        <p:txBody>
          <a:bodyPr/>
          <a:lstStyle/>
          <a:p>
            <a:endParaRPr lang="zh-CN" altLang="en-US"/>
          </a:p>
        </p:txBody>
      </p:sp>
      <p:sp>
        <p:nvSpPr>
          <p:cNvPr id="72816" name="Oval 345"/>
          <p:cNvSpPr>
            <a:spLocks noChangeArrowheads="1"/>
          </p:cNvSpPr>
          <p:nvPr/>
        </p:nvSpPr>
        <p:spPr bwMode="auto">
          <a:xfrm>
            <a:off x="5907088" y="4489450"/>
            <a:ext cx="119062" cy="119063"/>
          </a:xfrm>
          <a:prstGeom prst="ellipse">
            <a:avLst/>
          </a:prstGeom>
          <a:solidFill>
            <a:srgbClr val="FFFFFF"/>
          </a:solidFill>
          <a:ln w="30163">
            <a:solidFill>
              <a:srgbClr val="000000"/>
            </a:solidFill>
            <a:round/>
          </a:ln>
        </p:spPr>
        <p:txBody>
          <a:bodyPr/>
          <a:lstStyle/>
          <a:p>
            <a:endParaRPr lang="zh-CN" altLang="en-US"/>
          </a:p>
        </p:txBody>
      </p:sp>
      <p:sp>
        <p:nvSpPr>
          <p:cNvPr id="72817" name="Rectangle 346"/>
          <p:cNvSpPr>
            <a:spLocks noChangeArrowheads="1"/>
          </p:cNvSpPr>
          <p:nvPr/>
        </p:nvSpPr>
        <p:spPr bwMode="auto">
          <a:xfrm>
            <a:off x="6900863" y="3292475"/>
            <a:ext cx="615950" cy="304800"/>
          </a:xfrm>
          <a:prstGeom prst="rect">
            <a:avLst/>
          </a:prstGeom>
          <a:noFill/>
          <a:ln w="9525">
            <a:noFill/>
            <a:miter lim="800000"/>
          </a:ln>
        </p:spPr>
        <p:txBody>
          <a:bodyPr wrap="none" lIns="0" tIns="0" rIns="0" bIns="0">
            <a:spAutoFit/>
          </a:bodyPr>
          <a:lstStyle/>
          <a:p>
            <a:r>
              <a:rPr kumimoji="1" lang="en-US" altLang="zh-CN" sz="2000" b="1">
                <a:latin typeface="Arial" panose="020B0604020202020204" pitchFamily="34" charset="0"/>
              </a:rPr>
              <a:t>LAN</a:t>
            </a:r>
            <a:r>
              <a:rPr kumimoji="1" lang="en-US" altLang="zh-CN" sz="2000" b="1" baseline="-25000">
                <a:latin typeface="Arial" panose="020B0604020202020204" pitchFamily="34" charset="0"/>
              </a:rPr>
              <a:t>2</a:t>
            </a:r>
            <a:endParaRPr kumimoji="1" lang="en-US" altLang="zh-CN" sz="2000" baseline="-25000">
              <a:latin typeface="Arial" panose="020B0604020202020204" pitchFamily="34" charset="0"/>
            </a:endParaRPr>
          </a:p>
        </p:txBody>
      </p:sp>
      <p:sp>
        <p:nvSpPr>
          <p:cNvPr id="72818" name="Rectangle 347"/>
          <p:cNvSpPr>
            <a:spLocks noChangeArrowheads="1"/>
          </p:cNvSpPr>
          <p:nvPr/>
        </p:nvSpPr>
        <p:spPr bwMode="auto">
          <a:xfrm>
            <a:off x="2417763" y="2022475"/>
            <a:ext cx="615950" cy="304800"/>
          </a:xfrm>
          <a:prstGeom prst="rect">
            <a:avLst/>
          </a:prstGeom>
          <a:noFill/>
          <a:ln w="9525">
            <a:noFill/>
            <a:miter lim="800000"/>
          </a:ln>
        </p:spPr>
        <p:txBody>
          <a:bodyPr wrap="none" lIns="0" tIns="0" rIns="0" bIns="0">
            <a:spAutoFit/>
          </a:bodyPr>
          <a:lstStyle/>
          <a:p>
            <a:r>
              <a:rPr kumimoji="1" lang="en-US" altLang="zh-CN" sz="2000" b="1">
                <a:latin typeface="Arial" panose="020B0604020202020204" pitchFamily="34" charset="0"/>
              </a:rPr>
              <a:t>LAN</a:t>
            </a:r>
            <a:r>
              <a:rPr kumimoji="1" lang="en-US" altLang="zh-CN" sz="2000" b="1" baseline="-25000">
                <a:latin typeface="Arial" panose="020B0604020202020204" pitchFamily="34" charset="0"/>
              </a:rPr>
              <a:t>1</a:t>
            </a:r>
            <a:endParaRPr kumimoji="1" lang="en-US" altLang="zh-CN" sz="2000" baseline="-25000">
              <a:latin typeface="Arial" panose="020B0604020202020204" pitchFamily="34" charset="0"/>
            </a:endParaRPr>
          </a:p>
        </p:txBody>
      </p:sp>
      <p:sp>
        <p:nvSpPr>
          <p:cNvPr id="72819" name="Line 348"/>
          <p:cNvSpPr>
            <a:spLocks noChangeShapeType="1"/>
          </p:cNvSpPr>
          <p:nvPr/>
        </p:nvSpPr>
        <p:spPr bwMode="auto">
          <a:xfrm rot="-5400000">
            <a:off x="5056982" y="142081"/>
            <a:ext cx="0" cy="3967163"/>
          </a:xfrm>
          <a:prstGeom prst="line">
            <a:avLst/>
          </a:prstGeom>
          <a:noFill/>
          <a:ln w="38100">
            <a:solidFill>
              <a:schemeClr val="tx1"/>
            </a:solidFill>
            <a:round/>
          </a:ln>
        </p:spPr>
        <p:txBody>
          <a:bodyPr/>
          <a:lstStyle/>
          <a:p>
            <a:endParaRPr lang="zh-CN" altLang="en-US"/>
          </a:p>
        </p:txBody>
      </p:sp>
      <p:sp>
        <p:nvSpPr>
          <p:cNvPr id="72820" name="Rectangle 349"/>
          <p:cNvSpPr>
            <a:spLocks noChangeArrowheads="1"/>
          </p:cNvSpPr>
          <p:nvPr/>
        </p:nvSpPr>
        <p:spPr bwMode="auto">
          <a:xfrm>
            <a:off x="984250" y="5964238"/>
            <a:ext cx="762000" cy="306387"/>
          </a:xfrm>
          <a:prstGeom prst="rect">
            <a:avLst/>
          </a:prstGeom>
          <a:noFill/>
          <a:ln w="9525">
            <a:noFill/>
            <a:miter lim="800000"/>
          </a:ln>
        </p:spPr>
        <p:txBody>
          <a:bodyPr wrap="none" lIns="0" tIns="0" rIns="0" bIns="0">
            <a:spAutoFit/>
          </a:bodyPr>
          <a:lstStyle/>
          <a:p>
            <a:r>
              <a:rPr kumimoji="1" lang="zh-CN" altLang="en-US" sz="2000">
                <a:latin typeface="Arial" panose="020B0604020202020204" pitchFamily="34" charset="0"/>
              </a:rPr>
              <a:t>互联网</a:t>
            </a:r>
          </a:p>
        </p:txBody>
      </p:sp>
      <p:sp>
        <p:nvSpPr>
          <p:cNvPr id="72821" name="Line 350"/>
          <p:cNvSpPr>
            <a:spLocks noChangeShapeType="1"/>
          </p:cNvSpPr>
          <p:nvPr/>
        </p:nvSpPr>
        <p:spPr bwMode="auto">
          <a:xfrm flipV="1">
            <a:off x="1373188" y="5541963"/>
            <a:ext cx="423862" cy="422275"/>
          </a:xfrm>
          <a:prstGeom prst="line">
            <a:avLst/>
          </a:prstGeom>
          <a:noFill/>
          <a:ln w="9525">
            <a:solidFill>
              <a:schemeClr val="tx1"/>
            </a:solidFill>
            <a:round/>
            <a:tailEnd type="triangle" w="sm" len="med"/>
          </a:ln>
        </p:spPr>
        <p:txBody>
          <a:bodyPr/>
          <a:lstStyle/>
          <a:p>
            <a:endParaRPr lang="zh-CN" altLang="en-US"/>
          </a:p>
        </p:txBody>
      </p:sp>
      <p:sp>
        <p:nvSpPr>
          <p:cNvPr id="72822" name="Line 351"/>
          <p:cNvSpPr>
            <a:spLocks noChangeShapeType="1"/>
          </p:cNvSpPr>
          <p:nvPr/>
        </p:nvSpPr>
        <p:spPr bwMode="auto">
          <a:xfrm>
            <a:off x="3378200" y="1347788"/>
            <a:ext cx="0" cy="777875"/>
          </a:xfrm>
          <a:prstGeom prst="line">
            <a:avLst/>
          </a:prstGeom>
          <a:noFill/>
          <a:ln w="28575">
            <a:solidFill>
              <a:schemeClr val="tx1"/>
            </a:solidFill>
            <a:round/>
          </a:ln>
        </p:spPr>
        <p:txBody>
          <a:bodyPr/>
          <a:lstStyle/>
          <a:p>
            <a:endParaRPr lang="zh-CN" altLang="en-US"/>
          </a:p>
        </p:txBody>
      </p:sp>
      <p:sp>
        <p:nvSpPr>
          <p:cNvPr id="72823" name="Oval 352"/>
          <p:cNvSpPr>
            <a:spLocks noChangeArrowheads="1"/>
          </p:cNvSpPr>
          <p:nvPr/>
        </p:nvSpPr>
        <p:spPr bwMode="auto">
          <a:xfrm>
            <a:off x="3322638" y="1730375"/>
            <a:ext cx="93662" cy="92075"/>
          </a:xfrm>
          <a:prstGeom prst="ellipse">
            <a:avLst/>
          </a:prstGeom>
          <a:solidFill>
            <a:srgbClr val="FFFFFF"/>
          </a:solidFill>
          <a:ln w="30163">
            <a:solidFill>
              <a:srgbClr val="000000"/>
            </a:solidFill>
            <a:round/>
          </a:ln>
        </p:spPr>
        <p:txBody>
          <a:bodyPr/>
          <a:lstStyle/>
          <a:p>
            <a:endParaRPr lang="zh-CN" altLang="en-US"/>
          </a:p>
        </p:txBody>
      </p:sp>
      <p:grpSp>
        <p:nvGrpSpPr>
          <p:cNvPr id="72824" name="Group 353"/>
          <p:cNvGrpSpPr/>
          <p:nvPr/>
        </p:nvGrpSpPr>
        <p:grpSpPr bwMode="auto">
          <a:xfrm>
            <a:off x="3105150" y="898525"/>
            <a:ext cx="506413" cy="514350"/>
            <a:chOff x="1813" y="593"/>
            <a:chExt cx="343" cy="352"/>
          </a:xfrm>
        </p:grpSpPr>
        <p:grpSp>
          <p:nvGrpSpPr>
            <p:cNvPr id="72884" name="Group 354"/>
            <p:cNvGrpSpPr/>
            <p:nvPr/>
          </p:nvGrpSpPr>
          <p:grpSpPr bwMode="auto">
            <a:xfrm>
              <a:off x="1821" y="599"/>
              <a:ext cx="335" cy="346"/>
              <a:chOff x="1821" y="599"/>
              <a:chExt cx="335" cy="346"/>
            </a:xfrm>
          </p:grpSpPr>
          <p:sp>
            <p:nvSpPr>
              <p:cNvPr id="72898" name="Freeform 355"/>
              <p:cNvSpPr/>
              <p:nvPr/>
            </p:nvSpPr>
            <p:spPr bwMode="auto">
              <a:xfrm>
                <a:off x="1830" y="779"/>
                <a:ext cx="316" cy="33"/>
              </a:xfrm>
              <a:custGeom>
                <a:avLst/>
                <a:gdLst>
                  <a:gd name="T0" fmla="*/ 0 w 316"/>
                  <a:gd name="T1" fmla="*/ 33 h 33"/>
                  <a:gd name="T2" fmla="*/ 37 w 316"/>
                  <a:gd name="T3" fmla="*/ 0 h 33"/>
                  <a:gd name="T4" fmla="*/ 278 w 316"/>
                  <a:gd name="T5" fmla="*/ 0 h 33"/>
                  <a:gd name="T6" fmla="*/ 316 w 316"/>
                  <a:gd name="T7" fmla="*/ 33 h 33"/>
                  <a:gd name="T8" fmla="*/ 0 w 316"/>
                  <a:gd name="T9" fmla="*/ 33 h 33"/>
                  <a:gd name="T10" fmla="*/ 0 60000 65536"/>
                  <a:gd name="T11" fmla="*/ 0 60000 65536"/>
                  <a:gd name="T12" fmla="*/ 0 60000 65536"/>
                  <a:gd name="T13" fmla="*/ 0 60000 65536"/>
                  <a:gd name="T14" fmla="*/ 0 60000 65536"/>
                  <a:gd name="T15" fmla="*/ 0 w 316"/>
                  <a:gd name="T16" fmla="*/ 0 h 33"/>
                  <a:gd name="T17" fmla="*/ 316 w 316"/>
                  <a:gd name="T18" fmla="*/ 33 h 33"/>
                </a:gdLst>
                <a:ahLst/>
                <a:cxnLst>
                  <a:cxn ang="T10">
                    <a:pos x="T0" y="T1"/>
                  </a:cxn>
                  <a:cxn ang="T11">
                    <a:pos x="T2" y="T3"/>
                  </a:cxn>
                  <a:cxn ang="T12">
                    <a:pos x="T4" y="T5"/>
                  </a:cxn>
                  <a:cxn ang="T13">
                    <a:pos x="T6" y="T7"/>
                  </a:cxn>
                  <a:cxn ang="T14">
                    <a:pos x="T8" y="T9"/>
                  </a:cxn>
                </a:cxnLst>
                <a:rect l="T15" t="T16" r="T17" b="T18"/>
                <a:pathLst>
                  <a:path w="316" h="33">
                    <a:moveTo>
                      <a:pt x="0" y="33"/>
                    </a:moveTo>
                    <a:lnTo>
                      <a:pt x="37" y="0"/>
                    </a:lnTo>
                    <a:lnTo>
                      <a:pt x="278" y="0"/>
                    </a:lnTo>
                    <a:lnTo>
                      <a:pt x="316" y="33"/>
                    </a:lnTo>
                    <a:lnTo>
                      <a:pt x="0" y="33"/>
                    </a:lnTo>
                    <a:close/>
                  </a:path>
                </a:pathLst>
              </a:custGeom>
              <a:solidFill>
                <a:srgbClr val="000000"/>
              </a:solidFill>
              <a:ln w="9525">
                <a:noFill/>
                <a:round/>
              </a:ln>
            </p:spPr>
            <p:txBody>
              <a:bodyPr/>
              <a:lstStyle/>
              <a:p>
                <a:endParaRPr lang="zh-CN" altLang="en-US"/>
              </a:p>
            </p:txBody>
          </p:sp>
          <p:sp>
            <p:nvSpPr>
              <p:cNvPr id="72899" name="Freeform 356"/>
              <p:cNvSpPr/>
              <p:nvPr/>
            </p:nvSpPr>
            <p:spPr bwMode="auto">
              <a:xfrm>
                <a:off x="1830" y="779"/>
                <a:ext cx="316" cy="33"/>
              </a:xfrm>
              <a:custGeom>
                <a:avLst/>
                <a:gdLst>
                  <a:gd name="T0" fmla="*/ 0 w 316"/>
                  <a:gd name="T1" fmla="*/ 33 h 33"/>
                  <a:gd name="T2" fmla="*/ 37 w 316"/>
                  <a:gd name="T3" fmla="*/ 0 h 33"/>
                  <a:gd name="T4" fmla="*/ 278 w 316"/>
                  <a:gd name="T5" fmla="*/ 0 h 33"/>
                  <a:gd name="T6" fmla="*/ 316 w 316"/>
                  <a:gd name="T7" fmla="*/ 33 h 33"/>
                  <a:gd name="T8" fmla="*/ 0 w 316"/>
                  <a:gd name="T9" fmla="*/ 33 h 33"/>
                  <a:gd name="T10" fmla="*/ 0 60000 65536"/>
                  <a:gd name="T11" fmla="*/ 0 60000 65536"/>
                  <a:gd name="T12" fmla="*/ 0 60000 65536"/>
                  <a:gd name="T13" fmla="*/ 0 60000 65536"/>
                  <a:gd name="T14" fmla="*/ 0 60000 65536"/>
                  <a:gd name="T15" fmla="*/ 0 w 316"/>
                  <a:gd name="T16" fmla="*/ 0 h 33"/>
                  <a:gd name="T17" fmla="*/ 316 w 316"/>
                  <a:gd name="T18" fmla="*/ 33 h 33"/>
                </a:gdLst>
                <a:ahLst/>
                <a:cxnLst>
                  <a:cxn ang="T10">
                    <a:pos x="T0" y="T1"/>
                  </a:cxn>
                  <a:cxn ang="T11">
                    <a:pos x="T2" y="T3"/>
                  </a:cxn>
                  <a:cxn ang="T12">
                    <a:pos x="T4" y="T5"/>
                  </a:cxn>
                  <a:cxn ang="T13">
                    <a:pos x="T6" y="T7"/>
                  </a:cxn>
                  <a:cxn ang="T14">
                    <a:pos x="T8" y="T9"/>
                  </a:cxn>
                </a:cxnLst>
                <a:rect l="T15" t="T16" r="T17" b="T18"/>
                <a:pathLst>
                  <a:path w="316" h="33">
                    <a:moveTo>
                      <a:pt x="0" y="33"/>
                    </a:moveTo>
                    <a:lnTo>
                      <a:pt x="37" y="0"/>
                    </a:lnTo>
                    <a:lnTo>
                      <a:pt x="278" y="0"/>
                    </a:lnTo>
                    <a:lnTo>
                      <a:pt x="316" y="33"/>
                    </a:lnTo>
                    <a:lnTo>
                      <a:pt x="0" y="33"/>
                    </a:lnTo>
                    <a:close/>
                  </a:path>
                </a:pathLst>
              </a:custGeom>
              <a:solidFill>
                <a:srgbClr val="000000"/>
              </a:solidFill>
              <a:ln w="9525">
                <a:noFill/>
                <a:round/>
              </a:ln>
            </p:spPr>
            <p:txBody>
              <a:bodyPr/>
              <a:lstStyle/>
              <a:p>
                <a:endParaRPr lang="zh-CN" altLang="en-US"/>
              </a:p>
            </p:txBody>
          </p:sp>
          <p:sp>
            <p:nvSpPr>
              <p:cNvPr id="72900" name="Freeform 357"/>
              <p:cNvSpPr/>
              <p:nvPr/>
            </p:nvSpPr>
            <p:spPr bwMode="auto">
              <a:xfrm>
                <a:off x="1877" y="599"/>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 name="T10" fmla="*/ 0 60000 65536"/>
                  <a:gd name="T11" fmla="*/ 0 60000 65536"/>
                  <a:gd name="T12" fmla="*/ 0 60000 65536"/>
                  <a:gd name="T13" fmla="*/ 0 60000 65536"/>
                  <a:gd name="T14" fmla="*/ 0 60000 65536"/>
                  <a:gd name="T15" fmla="*/ 0 w 223"/>
                  <a:gd name="T16" fmla="*/ 0 h 23"/>
                  <a:gd name="T17" fmla="*/ 223 w 223"/>
                  <a:gd name="T18" fmla="*/ 23 h 23"/>
                </a:gdLst>
                <a:ahLst/>
                <a:cxnLst>
                  <a:cxn ang="T10">
                    <a:pos x="T0" y="T1"/>
                  </a:cxn>
                  <a:cxn ang="T11">
                    <a:pos x="T2" y="T3"/>
                  </a:cxn>
                  <a:cxn ang="T12">
                    <a:pos x="T4" y="T5"/>
                  </a:cxn>
                  <a:cxn ang="T13">
                    <a:pos x="T6" y="T7"/>
                  </a:cxn>
                  <a:cxn ang="T14">
                    <a:pos x="T8" y="T9"/>
                  </a:cxn>
                </a:cxnLst>
                <a:rect l="T15" t="T16" r="T17" b="T18"/>
                <a:pathLst>
                  <a:path w="223" h="23">
                    <a:moveTo>
                      <a:pt x="0" y="23"/>
                    </a:moveTo>
                    <a:lnTo>
                      <a:pt x="27" y="0"/>
                    </a:lnTo>
                    <a:lnTo>
                      <a:pt x="196" y="0"/>
                    </a:lnTo>
                    <a:lnTo>
                      <a:pt x="223" y="23"/>
                    </a:lnTo>
                    <a:lnTo>
                      <a:pt x="0" y="23"/>
                    </a:lnTo>
                    <a:close/>
                  </a:path>
                </a:pathLst>
              </a:custGeom>
              <a:solidFill>
                <a:srgbClr val="000000"/>
              </a:solidFill>
              <a:ln w="9525">
                <a:noFill/>
                <a:round/>
              </a:ln>
            </p:spPr>
            <p:txBody>
              <a:bodyPr/>
              <a:lstStyle/>
              <a:p>
                <a:endParaRPr lang="zh-CN" altLang="en-US"/>
              </a:p>
            </p:txBody>
          </p:sp>
          <p:sp>
            <p:nvSpPr>
              <p:cNvPr id="72901" name="Freeform 358"/>
              <p:cNvSpPr/>
              <p:nvPr/>
            </p:nvSpPr>
            <p:spPr bwMode="auto">
              <a:xfrm>
                <a:off x="1877" y="599"/>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 name="T10" fmla="*/ 0 60000 65536"/>
                  <a:gd name="T11" fmla="*/ 0 60000 65536"/>
                  <a:gd name="T12" fmla="*/ 0 60000 65536"/>
                  <a:gd name="T13" fmla="*/ 0 60000 65536"/>
                  <a:gd name="T14" fmla="*/ 0 60000 65536"/>
                  <a:gd name="T15" fmla="*/ 0 w 223"/>
                  <a:gd name="T16" fmla="*/ 0 h 23"/>
                  <a:gd name="T17" fmla="*/ 223 w 223"/>
                  <a:gd name="T18" fmla="*/ 23 h 23"/>
                </a:gdLst>
                <a:ahLst/>
                <a:cxnLst>
                  <a:cxn ang="T10">
                    <a:pos x="T0" y="T1"/>
                  </a:cxn>
                  <a:cxn ang="T11">
                    <a:pos x="T2" y="T3"/>
                  </a:cxn>
                  <a:cxn ang="T12">
                    <a:pos x="T4" y="T5"/>
                  </a:cxn>
                  <a:cxn ang="T13">
                    <a:pos x="T6" y="T7"/>
                  </a:cxn>
                  <a:cxn ang="T14">
                    <a:pos x="T8" y="T9"/>
                  </a:cxn>
                </a:cxnLst>
                <a:rect l="T15" t="T16" r="T17" b="T18"/>
                <a:pathLst>
                  <a:path w="223" h="23">
                    <a:moveTo>
                      <a:pt x="0" y="23"/>
                    </a:moveTo>
                    <a:lnTo>
                      <a:pt x="27" y="0"/>
                    </a:lnTo>
                    <a:lnTo>
                      <a:pt x="196" y="0"/>
                    </a:lnTo>
                    <a:lnTo>
                      <a:pt x="223" y="23"/>
                    </a:lnTo>
                    <a:lnTo>
                      <a:pt x="0" y="23"/>
                    </a:lnTo>
                    <a:close/>
                  </a:path>
                </a:pathLst>
              </a:custGeom>
              <a:solidFill>
                <a:srgbClr val="000000"/>
              </a:solidFill>
              <a:ln w="9525">
                <a:noFill/>
                <a:round/>
              </a:ln>
            </p:spPr>
            <p:txBody>
              <a:bodyPr/>
              <a:lstStyle/>
              <a:p>
                <a:endParaRPr lang="zh-CN" altLang="en-US"/>
              </a:p>
            </p:txBody>
          </p:sp>
          <p:sp>
            <p:nvSpPr>
              <p:cNvPr id="72902" name="Rectangle 359"/>
              <p:cNvSpPr>
                <a:spLocks noChangeArrowheads="1"/>
              </p:cNvSpPr>
              <p:nvPr/>
            </p:nvSpPr>
            <p:spPr bwMode="auto">
              <a:xfrm>
                <a:off x="1877" y="622"/>
                <a:ext cx="223" cy="176"/>
              </a:xfrm>
              <a:prstGeom prst="rect">
                <a:avLst/>
              </a:prstGeom>
              <a:solidFill>
                <a:srgbClr val="000000"/>
              </a:solidFill>
              <a:ln w="9525">
                <a:noFill/>
                <a:miter lim="800000"/>
              </a:ln>
            </p:spPr>
            <p:txBody>
              <a:bodyPr/>
              <a:lstStyle/>
              <a:p>
                <a:endParaRPr lang="zh-CN" altLang="en-US"/>
              </a:p>
            </p:txBody>
          </p:sp>
          <p:sp>
            <p:nvSpPr>
              <p:cNvPr id="72903" name="Rectangle 360"/>
              <p:cNvSpPr>
                <a:spLocks noChangeArrowheads="1"/>
              </p:cNvSpPr>
              <p:nvPr/>
            </p:nvSpPr>
            <p:spPr bwMode="auto">
              <a:xfrm>
                <a:off x="1832" y="810"/>
                <a:ext cx="314" cy="78"/>
              </a:xfrm>
              <a:prstGeom prst="rect">
                <a:avLst/>
              </a:prstGeom>
              <a:solidFill>
                <a:srgbClr val="000000"/>
              </a:solidFill>
              <a:ln w="9525">
                <a:noFill/>
                <a:miter lim="800000"/>
              </a:ln>
            </p:spPr>
            <p:txBody>
              <a:bodyPr/>
              <a:lstStyle/>
              <a:p>
                <a:endParaRPr lang="zh-CN" altLang="en-US"/>
              </a:p>
            </p:txBody>
          </p:sp>
          <p:sp>
            <p:nvSpPr>
              <p:cNvPr id="72904" name="Rectangle 361"/>
              <p:cNvSpPr>
                <a:spLocks noChangeArrowheads="1"/>
              </p:cNvSpPr>
              <p:nvPr/>
            </p:nvSpPr>
            <p:spPr bwMode="auto">
              <a:xfrm>
                <a:off x="1898" y="644"/>
                <a:ext cx="182" cy="135"/>
              </a:xfrm>
              <a:prstGeom prst="rect">
                <a:avLst/>
              </a:prstGeom>
              <a:solidFill>
                <a:srgbClr val="000000"/>
              </a:solidFill>
              <a:ln w="9525">
                <a:noFill/>
                <a:miter lim="800000"/>
              </a:ln>
            </p:spPr>
            <p:txBody>
              <a:bodyPr/>
              <a:lstStyle/>
              <a:p>
                <a:endParaRPr lang="zh-CN" altLang="en-US"/>
              </a:p>
            </p:txBody>
          </p:sp>
          <p:sp>
            <p:nvSpPr>
              <p:cNvPr id="72905" name="Line 362"/>
              <p:cNvSpPr>
                <a:spLocks noChangeShapeType="1"/>
              </p:cNvSpPr>
              <p:nvPr/>
            </p:nvSpPr>
            <p:spPr bwMode="auto">
              <a:xfrm flipH="1">
                <a:off x="2047" y="840"/>
                <a:ext cx="74" cy="1"/>
              </a:xfrm>
              <a:prstGeom prst="line">
                <a:avLst/>
              </a:prstGeom>
              <a:noFill/>
              <a:ln w="9525">
                <a:solidFill>
                  <a:srgbClr val="000000"/>
                </a:solidFill>
                <a:round/>
              </a:ln>
            </p:spPr>
            <p:txBody>
              <a:bodyPr/>
              <a:lstStyle/>
              <a:p>
                <a:endParaRPr lang="zh-CN" altLang="en-US"/>
              </a:p>
            </p:txBody>
          </p:sp>
          <p:grpSp>
            <p:nvGrpSpPr>
              <p:cNvPr id="72906" name="Group 363"/>
              <p:cNvGrpSpPr/>
              <p:nvPr/>
            </p:nvGrpSpPr>
            <p:grpSpPr bwMode="auto">
              <a:xfrm>
                <a:off x="1821" y="895"/>
                <a:ext cx="335" cy="50"/>
                <a:chOff x="1821" y="895"/>
                <a:chExt cx="335" cy="50"/>
              </a:xfrm>
            </p:grpSpPr>
            <p:sp>
              <p:nvSpPr>
                <p:cNvPr id="72907" name="Freeform 364"/>
                <p:cNvSpPr/>
                <p:nvPr/>
              </p:nvSpPr>
              <p:spPr bwMode="auto">
                <a:xfrm>
                  <a:off x="1821" y="895"/>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 name="T10" fmla="*/ 0 60000 65536"/>
                    <a:gd name="T11" fmla="*/ 0 60000 65536"/>
                    <a:gd name="T12" fmla="*/ 0 60000 65536"/>
                    <a:gd name="T13" fmla="*/ 0 60000 65536"/>
                    <a:gd name="T14" fmla="*/ 0 60000 65536"/>
                    <a:gd name="T15" fmla="*/ 0 w 335"/>
                    <a:gd name="T16" fmla="*/ 0 h 38"/>
                    <a:gd name="T17" fmla="*/ 335 w 335"/>
                    <a:gd name="T18" fmla="*/ 38 h 38"/>
                  </a:gdLst>
                  <a:ahLst/>
                  <a:cxnLst>
                    <a:cxn ang="T10">
                      <a:pos x="T0" y="T1"/>
                    </a:cxn>
                    <a:cxn ang="T11">
                      <a:pos x="T2" y="T3"/>
                    </a:cxn>
                    <a:cxn ang="T12">
                      <a:pos x="T4" y="T5"/>
                    </a:cxn>
                    <a:cxn ang="T13">
                      <a:pos x="T6" y="T7"/>
                    </a:cxn>
                    <a:cxn ang="T14">
                      <a:pos x="T8" y="T9"/>
                    </a:cxn>
                  </a:cxnLst>
                  <a:rect l="T15" t="T16" r="T17" b="T18"/>
                  <a:pathLst>
                    <a:path w="335" h="38">
                      <a:moveTo>
                        <a:pt x="0" y="38"/>
                      </a:moveTo>
                      <a:lnTo>
                        <a:pt x="40" y="0"/>
                      </a:lnTo>
                      <a:lnTo>
                        <a:pt x="296" y="0"/>
                      </a:lnTo>
                      <a:lnTo>
                        <a:pt x="335" y="38"/>
                      </a:lnTo>
                      <a:lnTo>
                        <a:pt x="0" y="38"/>
                      </a:lnTo>
                      <a:close/>
                    </a:path>
                  </a:pathLst>
                </a:custGeom>
                <a:solidFill>
                  <a:srgbClr val="000000"/>
                </a:solidFill>
                <a:ln w="9525">
                  <a:noFill/>
                  <a:round/>
                </a:ln>
              </p:spPr>
              <p:txBody>
                <a:bodyPr/>
                <a:lstStyle/>
                <a:p>
                  <a:endParaRPr lang="zh-CN" altLang="en-US"/>
                </a:p>
              </p:txBody>
            </p:sp>
            <p:sp>
              <p:nvSpPr>
                <p:cNvPr id="72908" name="Freeform 365"/>
                <p:cNvSpPr/>
                <p:nvPr/>
              </p:nvSpPr>
              <p:spPr bwMode="auto">
                <a:xfrm>
                  <a:off x="1821" y="895"/>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 name="T10" fmla="*/ 0 60000 65536"/>
                    <a:gd name="T11" fmla="*/ 0 60000 65536"/>
                    <a:gd name="T12" fmla="*/ 0 60000 65536"/>
                    <a:gd name="T13" fmla="*/ 0 60000 65536"/>
                    <a:gd name="T14" fmla="*/ 0 60000 65536"/>
                    <a:gd name="T15" fmla="*/ 0 w 335"/>
                    <a:gd name="T16" fmla="*/ 0 h 38"/>
                    <a:gd name="T17" fmla="*/ 335 w 335"/>
                    <a:gd name="T18" fmla="*/ 38 h 38"/>
                  </a:gdLst>
                  <a:ahLst/>
                  <a:cxnLst>
                    <a:cxn ang="T10">
                      <a:pos x="T0" y="T1"/>
                    </a:cxn>
                    <a:cxn ang="T11">
                      <a:pos x="T2" y="T3"/>
                    </a:cxn>
                    <a:cxn ang="T12">
                      <a:pos x="T4" y="T5"/>
                    </a:cxn>
                    <a:cxn ang="T13">
                      <a:pos x="T6" y="T7"/>
                    </a:cxn>
                    <a:cxn ang="T14">
                      <a:pos x="T8" y="T9"/>
                    </a:cxn>
                  </a:cxnLst>
                  <a:rect l="T15" t="T16" r="T17" b="T18"/>
                  <a:pathLst>
                    <a:path w="335" h="38">
                      <a:moveTo>
                        <a:pt x="0" y="38"/>
                      </a:moveTo>
                      <a:lnTo>
                        <a:pt x="40" y="0"/>
                      </a:lnTo>
                      <a:lnTo>
                        <a:pt x="296" y="0"/>
                      </a:lnTo>
                      <a:lnTo>
                        <a:pt x="335" y="38"/>
                      </a:lnTo>
                      <a:lnTo>
                        <a:pt x="0" y="38"/>
                      </a:lnTo>
                      <a:close/>
                    </a:path>
                  </a:pathLst>
                </a:custGeom>
                <a:solidFill>
                  <a:srgbClr val="000000"/>
                </a:solidFill>
                <a:ln w="9525">
                  <a:noFill/>
                  <a:round/>
                </a:ln>
              </p:spPr>
              <p:txBody>
                <a:bodyPr/>
                <a:lstStyle/>
                <a:p>
                  <a:endParaRPr lang="zh-CN" altLang="en-US"/>
                </a:p>
              </p:txBody>
            </p:sp>
            <p:sp>
              <p:nvSpPr>
                <p:cNvPr id="72909" name="Rectangle 366"/>
                <p:cNvSpPr>
                  <a:spLocks noChangeArrowheads="1"/>
                </p:cNvSpPr>
                <p:nvPr/>
              </p:nvSpPr>
              <p:spPr bwMode="auto">
                <a:xfrm>
                  <a:off x="1823" y="931"/>
                  <a:ext cx="331" cy="14"/>
                </a:xfrm>
                <a:prstGeom prst="rect">
                  <a:avLst/>
                </a:prstGeom>
                <a:solidFill>
                  <a:srgbClr val="000000"/>
                </a:solidFill>
                <a:ln w="9525">
                  <a:noFill/>
                  <a:miter lim="800000"/>
                </a:ln>
              </p:spPr>
              <p:txBody>
                <a:bodyPr/>
                <a:lstStyle/>
                <a:p>
                  <a:endParaRPr lang="zh-CN" altLang="en-US"/>
                </a:p>
              </p:txBody>
            </p:sp>
          </p:grpSp>
        </p:grpSp>
        <p:grpSp>
          <p:nvGrpSpPr>
            <p:cNvPr id="72885" name="Group 367"/>
            <p:cNvGrpSpPr/>
            <p:nvPr/>
          </p:nvGrpSpPr>
          <p:grpSpPr bwMode="auto">
            <a:xfrm>
              <a:off x="1813" y="593"/>
              <a:ext cx="335" cy="346"/>
              <a:chOff x="1813" y="593"/>
              <a:chExt cx="335" cy="346"/>
            </a:xfrm>
          </p:grpSpPr>
          <p:sp>
            <p:nvSpPr>
              <p:cNvPr id="72886" name="Freeform 368"/>
              <p:cNvSpPr/>
              <p:nvPr/>
            </p:nvSpPr>
            <p:spPr bwMode="auto">
              <a:xfrm>
                <a:off x="1821" y="772"/>
                <a:ext cx="316" cy="34"/>
              </a:xfrm>
              <a:custGeom>
                <a:avLst/>
                <a:gdLst>
                  <a:gd name="T0" fmla="*/ 0 w 316"/>
                  <a:gd name="T1" fmla="*/ 34 h 34"/>
                  <a:gd name="T2" fmla="*/ 38 w 316"/>
                  <a:gd name="T3" fmla="*/ 0 h 34"/>
                  <a:gd name="T4" fmla="*/ 279 w 316"/>
                  <a:gd name="T5" fmla="*/ 0 h 34"/>
                  <a:gd name="T6" fmla="*/ 316 w 316"/>
                  <a:gd name="T7" fmla="*/ 34 h 34"/>
                  <a:gd name="T8" fmla="*/ 0 w 316"/>
                  <a:gd name="T9" fmla="*/ 34 h 34"/>
                  <a:gd name="T10" fmla="*/ 0 60000 65536"/>
                  <a:gd name="T11" fmla="*/ 0 60000 65536"/>
                  <a:gd name="T12" fmla="*/ 0 60000 65536"/>
                  <a:gd name="T13" fmla="*/ 0 60000 65536"/>
                  <a:gd name="T14" fmla="*/ 0 60000 65536"/>
                  <a:gd name="T15" fmla="*/ 0 w 316"/>
                  <a:gd name="T16" fmla="*/ 0 h 34"/>
                  <a:gd name="T17" fmla="*/ 316 w 316"/>
                  <a:gd name="T18" fmla="*/ 34 h 34"/>
                </a:gdLst>
                <a:ahLst/>
                <a:cxnLst>
                  <a:cxn ang="T10">
                    <a:pos x="T0" y="T1"/>
                  </a:cxn>
                  <a:cxn ang="T11">
                    <a:pos x="T2" y="T3"/>
                  </a:cxn>
                  <a:cxn ang="T12">
                    <a:pos x="T4" y="T5"/>
                  </a:cxn>
                  <a:cxn ang="T13">
                    <a:pos x="T6" y="T7"/>
                  </a:cxn>
                  <a:cxn ang="T14">
                    <a:pos x="T8" y="T9"/>
                  </a:cxn>
                </a:cxnLst>
                <a:rect l="T15" t="T16" r="T17" b="T18"/>
                <a:pathLst>
                  <a:path w="316" h="34">
                    <a:moveTo>
                      <a:pt x="0" y="34"/>
                    </a:moveTo>
                    <a:lnTo>
                      <a:pt x="38" y="0"/>
                    </a:lnTo>
                    <a:lnTo>
                      <a:pt x="279" y="0"/>
                    </a:lnTo>
                    <a:lnTo>
                      <a:pt x="316" y="34"/>
                    </a:lnTo>
                    <a:lnTo>
                      <a:pt x="0" y="34"/>
                    </a:lnTo>
                    <a:close/>
                  </a:path>
                </a:pathLst>
              </a:custGeom>
              <a:solidFill>
                <a:srgbClr val="C9C9B6"/>
              </a:solidFill>
              <a:ln w="9525">
                <a:noFill/>
                <a:round/>
              </a:ln>
            </p:spPr>
            <p:txBody>
              <a:bodyPr/>
              <a:lstStyle/>
              <a:p>
                <a:endParaRPr lang="zh-CN" altLang="en-US"/>
              </a:p>
            </p:txBody>
          </p:sp>
          <p:sp>
            <p:nvSpPr>
              <p:cNvPr id="72887" name="Freeform 369"/>
              <p:cNvSpPr/>
              <p:nvPr/>
            </p:nvSpPr>
            <p:spPr bwMode="auto">
              <a:xfrm>
                <a:off x="1821" y="772"/>
                <a:ext cx="316" cy="34"/>
              </a:xfrm>
              <a:custGeom>
                <a:avLst/>
                <a:gdLst>
                  <a:gd name="T0" fmla="*/ 0 w 316"/>
                  <a:gd name="T1" fmla="*/ 34 h 34"/>
                  <a:gd name="T2" fmla="*/ 38 w 316"/>
                  <a:gd name="T3" fmla="*/ 0 h 34"/>
                  <a:gd name="T4" fmla="*/ 279 w 316"/>
                  <a:gd name="T5" fmla="*/ 0 h 34"/>
                  <a:gd name="T6" fmla="*/ 316 w 316"/>
                  <a:gd name="T7" fmla="*/ 34 h 34"/>
                  <a:gd name="T8" fmla="*/ 0 w 316"/>
                  <a:gd name="T9" fmla="*/ 34 h 34"/>
                  <a:gd name="T10" fmla="*/ 0 60000 65536"/>
                  <a:gd name="T11" fmla="*/ 0 60000 65536"/>
                  <a:gd name="T12" fmla="*/ 0 60000 65536"/>
                  <a:gd name="T13" fmla="*/ 0 60000 65536"/>
                  <a:gd name="T14" fmla="*/ 0 60000 65536"/>
                  <a:gd name="T15" fmla="*/ 0 w 316"/>
                  <a:gd name="T16" fmla="*/ 0 h 34"/>
                  <a:gd name="T17" fmla="*/ 316 w 316"/>
                  <a:gd name="T18" fmla="*/ 34 h 34"/>
                </a:gdLst>
                <a:ahLst/>
                <a:cxnLst>
                  <a:cxn ang="T10">
                    <a:pos x="T0" y="T1"/>
                  </a:cxn>
                  <a:cxn ang="T11">
                    <a:pos x="T2" y="T3"/>
                  </a:cxn>
                  <a:cxn ang="T12">
                    <a:pos x="T4" y="T5"/>
                  </a:cxn>
                  <a:cxn ang="T13">
                    <a:pos x="T6" y="T7"/>
                  </a:cxn>
                  <a:cxn ang="T14">
                    <a:pos x="T8" y="T9"/>
                  </a:cxn>
                </a:cxnLst>
                <a:rect l="T15" t="T16" r="T17" b="T18"/>
                <a:pathLst>
                  <a:path w="316" h="34">
                    <a:moveTo>
                      <a:pt x="0" y="34"/>
                    </a:moveTo>
                    <a:lnTo>
                      <a:pt x="38" y="0"/>
                    </a:lnTo>
                    <a:lnTo>
                      <a:pt x="279" y="0"/>
                    </a:lnTo>
                    <a:lnTo>
                      <a:pt x="316" y="34"/>
                    </a:lnTo>
                    <a:lnTo>
                      <a:pt x="0" y="34"/>
                    </a:lnTo>
                    <a:close/>
                  </a:path>
                </a:pathLst>
              </a:custGeom>
              <a:solidFill>
                <a:srgbClr val="C9C9B6"/>
              </a:solidFill>
              <a:ln w="9525">
                <a:noFill/>
                <a:round/>
              </a:ln>
            </p:spPr>
            <p:txBody>
              <a:bodyPr/>
              <a:lstStyle/>
              <a:p>
                <a:endParaRPr lang="zh-CN" altLang="en-US"/>
              </a:p>
            </p:txBody>
          </p:sp>
          <p:sp>
            <p:nvSpPr>
              <p:cNvPr id="72888" name="Freeform 370"/>
              <p:cNvSpPr/>
              <p:nvPr/>
            </p:nvSpPr>
            <p:spPr bwMode="auto">
              <a:xfrm>
                <a:off x="1869" y="593"/>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 name="T10" fmla="*/ 0 60000 65536"/>
                  <a:gd name="T11" fmla="*/ 0 60000 65536"/>
                  <a:gd name="T12" fmla="*/ 0 60000 65536"/>
                  <a:gd name="T13" fmla="*/ 0 60000 65536"/>
                  <a:gd name="T14" fmla="*/ 0 60000 65536"/>
                  <a:gd name="T15" fmla="*/ 0 w 223"/>
                  <a:gd name="T16" fmla="*/ 0 h 23"/>
                  <a:gd name="T17" fmla="*/ 223 w 223"/>
                  <a:gd name="T18" fmla="*/ 23 h 23"/>
                </a:gdLst>
                <a:ahLst/>
                <a:cxnLst>
                  <a:cxn ang="T10">
                    <a:pos x="T0" y="T1"/>
                  </a:cxn>
                  <a:cxn ang="T11">
                    <a:pos x="T2" y="T3"/>
                  </a:cxn>
                  <a:cxn ang="T12">
                    <a:pos x="T4" y="T5"/>
                  </a:cxn>
                  <a:cxn ang="T13">
                    <a:pos x="T6" y="T7"/>
                  </a:cxn>
                  <a:cxn ang="T14">
                    <a:pos x="T8" y="T9"/>
                  </a:cxn>
                </a:cxnLst>
                <a:rect l="T15" t="T16" r="T17" b="T18"/>
                <a:pathLst>
                  <a:path w="223" h="23">
                    <a:moveTo>
                      <a:pt x="0" y="23"/>
                    </a:moveTo>
                    <a:lnTo>
                      <a:pt x="27" y="0"/>
                    </a:lnTo>
                    <a:lnTo>
                      <a:pt x="196" y="0"/>
                    </a:lnTo>
                    <a:lnTo>
                      <a:pt x="223" y="23"/>
                    </a:lnTo>
                    <a:lnTo>
                      <a:pt x="0" y="23"/>
                    </a:lnTo>
                    <a:close/>
                  </a:path>
                </a:pathLst>
              </a:custGeom>
              <a:solidFill>
                <a:srgbClr val="C9C9B6"/>
              </a:solidFill>
              <a:ln w="9525">
                <a:noFill/>
                <a:round/>
              </a:ln>
            </p:spPr>
            <p:txBody>
              <a:bodyPr/>
              <a:lstStyle/>
              <a:p>
                <a:endParaRPr lang="zh-CN" altLang="en-US"/>
              </a:p>
            </p:txBody>
          </p:sp>
          <p:sp>
            <p:nvSpPr>
              <p:cNvPr id="72889" name="Freeform 371"/>
              <p:cNvSpPr/>
              <p:nvPr/>
            </p:nvSpPr>
            <p:spPr bwMode="auto">
              <a:xfrm>
                <a:off x="1869" y="593"/>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 name="T10" fmla="*/ 0 60000 65536"/>
                  <a:gd name="T11" fmla="*/ 0 60000 65536"/>
                  <a:gd name="T12" fmla="*/ 0 60000 65536"/>
                  <a:gd name="T13" fmla="*/ 0 60000 65536"/>
                  <a:gd name="T14" fmla="*/ 0 60000 65536"/>
                  <a:gd name="T15" fmla="*/ 0 w 223"/>
                  <a:gd name="T16" fmla="*/ 0 h 23"/>
                  <a:gd name="T17" fmla="*/ 223 w 223"/>
                  <a:gd name="T18" fmla="*/ 23 h 23"/>
                </a:gdLst>
                <a:ahLst/>
                <a:cxnLst>
                  <a:cxn ang="T10">
                    <a:pos x="T0" y="T1"/>
                  </a:cxn>
                  <a:cxn ang="T11">
                    <a:pos x="T2" y="T3"/>
                  </a:cxn>
                  <a:cxn ang="T12">
                    <a:pos x="T4" y="T5"/>
                  </a:cxn>
                  <a:cxn ang="T13">
                    <a:pos x="T6" y="T7"/>
                  </a:cxn>
                  <a:cxn ang="T14">
                    <a:pos x="T8" y="T9"/>
                  </a:cxn>
                </a:cxnLst>
                <a:rect l="T15" t="T16" r="T17" b="T18"/>
                <a:pathLst>
                  <a:path w="223" h="23">
                    <a:moveTo>
                      <a:pt x="0" y="23"/>
                    </a:moveTo>
                    <a:lnTo>
                      <a:pt x="27" y="0"/>
                    </a:lnTo>
                    <a:lnTo>
                      <a:pt x="196" y="0"/>
                    </a:lnTo>
                    <a:lnTo>
                      <a:pt x="223" y="23"/>
                    </a:lnTo>
                    <a:lnTo>
                      <a:pt x="0" y="23"/>
                    </a:lnTo>
                    <a:close/>
                  </a:path>
                </a:pathLst>
              </a:custGeom>
              <a:solidFill>
                <a:srgbClr val="C9C9B6"/>
              </a:solidFill>
              <a:ln w="9525">
                <a:noFill/>
                <a:round/>
              </a:ln>
            </p:spPr>
            <p:txBody>
              <a:bodyPr/>
              <a:lstStyle/>
              <a:p>
                <a:endParaRPr lang="zh-CN" altLang="en-US"/>
              </a:p>
            </p:txBody>
          </p:sp>
          <p:sp>
            <p:nvSpPr>
              <p:cNvPr id="72890" name="Rectangle 372"/>
              <p:cNvSpPr>
                <a:spLocks noChangeArrowheads="1"/>
              </p:cNvSpPr>
              <p:nvPr/>
            </p:nvSpPr>
            <p:spPr bwMode="auto">
              <a:xfrm>
                <a:off x="1869" y="616"/>
                <a:ext cx="223" cy="175"/>
              </a:xfrm>
              <a:prstGeom prst="rect">
                <a:avLst/>
              </a:prstGeom>
              <a:solidFill>
                <a:srgbClr val="B7B79D"/>
              </a:solidFill>
              <a:ln w="9525">
                <a:noFill/>
                <a:miter lim="800000"/>
              </a:ln>
            </p:spPr>
            <p:txBody>
              <a:bodyPr/>
              <a:lstStyle/>
              <a:p>
                <a:endParaRPr lang="zh-CN" altLang="en-US"/>
              </a:p>
            </p:txBody>
          </p:sp>
          <p:sp>
            <p:nvSpPr>
              <p:cNvPr id="72891" name="Rectangle 373"/>
              <p:cNvSpPr>
                <a:spLocks noChangeArrowheads="1"/>
              </p:cNvSpPr>
              <p:nvPr/>
            </p:nvSpPr>
            <p:spPr bwMode="auto">
              <a:xfrm>
                <a:off x="1823" y="804"/>
                <a:ext cx="314" cy="78"/>
              </a:xfrm>
              <a:prstGeom prst="rect">
                <a:avLst/>
              </a:prstGeom>
              <a:solidFill>
                <a:srgbClr val="B7B79D"/>
              </a:solidFill>
              <a:ln w="9525">
                <a:noFill/>
                <a:miter lim="800000"/>
              </a:ln>
            </p:spPr>
            <p:txBody>
              <a:bodyPr/>
              <a:lstStyle/>
              <a:p>
                <a:endParaRPr lang="zh-CN" altLang="en-US"/>
              </a:p>
            </p:txBody>
          </p:sp>
          <p:sp>
            <p:nvSpPr>
              <p:cNvPr id="72892" name="Rectangle 374"/>
              <p:cNvSpPr>
                <a:spLocks noChangeArrowheads="1"/>
              </p:cNvSpPr>
              <p:nvPr/>
            </p:nvSpPr>
            <p:spPr bwMode="auto">
              <a:xfrm>
                <a:off x="1890" y="637"/>
                <a:ext cx="181" cy="135"/>
              </a:xfrm>
              <a:prstGeom prst="rect">
                <a:avLst/>
              </a:prstGeom>
              <a:solidFill>
                <a:srgbClr val="FFFFFF"/>
              </a:solidFill>
              <a:ln w="9525">
                <a:noFill/>
                <a:miter lim="800000"/>
              </a:ln>
            </p:spPr>
            <p:txBody>
              <a:bodyPr/>
              <a:lstStyle/>
              <a:p>
                <a:endParaRPr lang="zh-CN" altLang="en-US"/>
              </a:p>
            </p:txBody>
          </p:sp>
          <p:sp>
            <p:nvSpPr>
              <p:cNvPr id="72893" name="Line 375"/>
              <p:cNvSpPr>
                <a:spLocks noChangeShapeType="1"/>
              </p:cNvSpPr>
              <p:nvPr/>
            </p:nvSpPr>
            <p:spPr bwMode="auto">
              <a:xfrm flipH="1">
                <a:off x="2038" y="834"/>
                <a:ext cx="75" cy="1"/>
              </a:xfrm>
              <a:prstGeom prst="line">
                <a:avLst/>
              </a:prstGeom>
              <a:noFill/>
              <a:ln w="9525">
                <a:solidFill>
                  <a:srgbClr val="000000"/>
                </a:solidFill>
                <a:round/>
              </a:ln>
            </p:spPr>
            <p:txBody>
              <a:bodyPr/>
              <a:lstStyle/>
              <a:p>
                <a:endParaRPr lang="zh-CN" altLang="en-US"/>
              </a:p>
            </p:txBody>
          </p:sp>
          <p:grpSp>
            <p:nvGrpSpPr>
              <p:cNvPr id="72894" name="Group 376"/>
              <p:cNvGrpSpPr/>
              <p:nvPr/>
            </p:nvGrpSpPr>
            <p:grpSpPr bwMode="auto">
              <a:xfrm>
                <a:off x="1813" y="888"/>
                <a:ext cx="335" cy="51"/>
                <a:chOff x="1813" y="888"/>
                <a:chExt cx="335" cy="51"/>
              </a:xfrm>
            </p:grpSpPr>
            <p:sp>
              <p:nvSpPr>
                <p:cNvPr id="72895" name="Freeform 377"/>
                <p:cNvSpPr/>
                <p:nvPr/>
              </p:nvSpPr>
              <p:spPr bwMode="auto">
                <a:xfrm>
                  <a:off x="1813" y="888"/>
                  <a:ext cx="335" cy="38"/>
                </a:xfrm>
                <a:custGeom>
                  <a:avLst/>
                  <a:gdLst>
                    <a:gd name="T0" fmla="*/ 0 w 335"/>
                    <a:gd name="T1" fmla="*/ 38 h 38"/>
                    <a:gd name="T2" fmla="*/ 39 w 335"/>
                    <a:gd name="T3" fmla="*/ 0 h 38"/>
                    <a:gd name="T4" fmla="*/ 295 w 335"/>
                    <a:gd name="T5" fmla="*/ 0 h 38"/>
                    <a:gd name="T6" fmla="*/ 335 w 335"/>
                    <a:gd name="T7" fmla="*/ 38 h 38"/>
                    <a:gd name="T8" fmla="*/ 0 w 335"/>
                    <a:gd name="T9" fmla="*/ 38 h 38"/>
                    <a:gd name="T10" fmla="*/ 0 60000 65536"/>
                    <a:gd name="T11" fmla="*/ 0 60000 65536"/>
                    <a:gd name="T12" fmla="*/ 0 60000 65536"/>
                    <a:gd name="T13" fmla="*/ 0 60000 65536"/>
                    <a:gd name="T14" fmla="*/ 0 60000 65536"/>
                    <a:gd name="T15" fmla="*/ 0 w 335"/>
                    <a:gd name="T16" fmla="*/ 0 h 38"/>
                    <a:gd name="T17" fmla="*/ 335 w 335"/>
                    <a:gd name="T18" fmla="*/ 38 h 38"/>
                  </a:gdLst>
                  <a:ahLst/>
                  <a:cxnLst>
                    <a:cxn ang="T10">
                      <a:pos x="T0" y="T1"/>
                    </a:cxn>
                    <a:cxn ang="T11">
                      <a:pos x="T2" y="T3"/>
                    </a:cxn>
                    <a:cxn ang="T12">
                      <a:pos x="T4" y="T5"/>
                    </a:cxn>
                    <a:cxn ang="T13">
                      <a:pos x="T6" y="T7"/>
                    </a:cxn>
                    <a:cxn ang="T14">
                      <a:pos x="T8" y="T9"/>
                    </a:cxn>
                  </a:cxnLst>
                  <a:rect l="T15" t="T16" r="T17" b="T18"/>
                  <a:pathLst>
                    <a:path w="335" h="38">
                      <a:moveTo>
                        <a:pt x="0" y="38"/>
                      </a:moveTo>
                      <a:lnTo>
                        <a:pt x="39" y="0"/>
                      </a:lnTo>
                      <a:lnTo>
                        <a:pt x="295" y="0"/>
                      </a:lnTo>
                      <a:lnTo>
                        <a:pt x="335" y="38"/>
                      </a:lnTo>
                      <a:lnTo>
                        <a:pt x="0" y="38"/>
                      </a:lnTo>
                      <a:close/>
                    </a:path>
                  </a:pathLst>
                </a:custGeom>
                <a:solidFill>
                  <a:srgbClr val="C9C9B6"/>
                </a:solidFill>
                <a:ln w="9525">
                  <a:noFill/>
                  <a:round/>
                </a:ln>
              </p:spPr>
              <p:txBody>
                <a:bodyPr/>
                <a:lstStyle/>
                <a:p>
                  <a:endParaRPr lang="zh-CN" altLang="en-US"/>
                </a:p>
              </p:txBody>
            </p:sp>
            <p:sp>
              <p:nvSpPr>
                <p:cNvPr id="72896" name="Freeform 378"/>
                <p:cNvSpPr/>
                <p:nvPr/>
              </p:nvSpPr>
              <p:spPr bwMode="auto">
                <a:xfrm>
                  <a:off x="1813" y="888"/>
                  <a:ext cx="335" cy="38"/>
                </a:xfrm>
                <a:custGeom>
                  <a:avLst/>
                  <a:gdLst>
                    <a:gd name="T0" fmla="*/ 0 w 335"/>
                    <a:gd name="T1" fmla="*/ 38 h 38"/>
                    <a:gd name="T2" fmla="*/ 39 w 335"/>
                    <a:gd name="T3" fmla="*/ 0 h 38"/>
                    <a:gd name="T4" fmla="*/ 295 w 335"/>
                    <a:gd name="T5" fmla="*/ 0 h 38"/>
                    <a:gd name="T6" fmla="*/ 335 w 335"/>
                    <a:gd name="T7" fmla="*/ 38 h 38"/>
                    <a:gd name="T8" fmla="*/ 0 w 335"/>
                    <a:gd name="T9" fmla="*/ 38 h 38"/>
                    <a:gd name="T10" fmla="*/ 0 60000 65536"/>
                    <a:gd name="T11" fmla="*/ 0 60000 65536"/>
                    <a:gd name="T12" fmla="*/ 0 60000 65536"/>
                    <a:gd name="T13" fmla="*/ 0 60000 65536"/>
                    <a:gd name="T14" fmla="*/ 0 60000 65536"/>
                    <a:gd name="T15" fmla="*/ 0 w 335"/>
                    <a:gd name="T16" fmla="*/ 0 h 38"/>
                    <a:gd name="T17" fmla="*/ 335 w 335"/>
                    <a:gd name="T18" fmla="*/ 38 h 38"/>
                  </a:gdLst>
                  <a:ahLst/>
                  <a:cxnLst>
                    <a:cxn ang="T10">
                      <a:pos x="T0" y="T1"/>
                    </a:cxn>
                    <a:cxn ang="T11">
                      <a:pos x="T2" y="T3"/>
                    </a:cxn>
                    <a:cxn ang="T12">
                      <a:pos x="T4" y="T5"/>
                    </a:cxn>
                    <a:cxn ang="T13">
                      <a:pos x="T6" y="T7"/>
                    </a:cxn>
                    <a:cxn ang="T14">
                      <a:pos x="T8" y="T9"/>
                    </a:cxn>
                  </a:cxnLst>
                  <a:rect l="T15" t="T16" r="T17" b="T18"/>
                  <a:pathLst>
                    <a:path w="335" h="38">
                      <a:moveTo>
                        <a:pt x="0" y="38"/>
                      </a:moveTo>
                      <a:lnTo>
                        <a:pt x="39" y="0"/>
                      </a:lnTo>
                      <a:lnTo>
                        <a:pt x="295" y="0"/>
                      </a:lnTo>
                      <a:lnTo>
                        <a:pt x="335" y="38"/>
                      </a:lnTo>
                      <a:lnTo>
                        <a:pt x="0" y="38"/>
                      </a:lnTo>
                      <a:close/>
                    </a:path>
                  </a:pathLst>
                </a:custGeom>
                <a:solidFill>
                  <a:srgbClr val="C9C9B6"/>
                </a:solidFill>
                <a:ln w="9525">
                  <a:noFill/>
                  <a:round/>
                </a:ln>
              </p:spPr>
              <p:txBody>
                <a:bodyPr/>
                <a:lstStyle/>
                <a:p>
                  <a:endParaRPr lang="zh-CN" altLang="en-US"/>
                </a:p>
              </p:txBody>
            </p:sp>
            <p:sp>
              <p:nvSpPr>
                <p:cNvPr id="72897" name="Rectangle 379"/>
                <p:cNvSpPr>
                  <a:spLocks noChangeArrowheads="1"/>
                </p:cNvSpPr>
                <p:nvPr/>
              </p:nvSpPr>
              <p:spPr bwMode="auto">
                <a:xfrm>
                  <a:off x="1815" y="924"/>
                  <a:ext cx="331" cy="15"/>
                </a:xfrm>
                <a:prstGeom prst="rect">
                  <a:avLst/>
                </a:prstGeom>
                <a:solidFill>
                  <a:srgbClr val="BAB79D"/>
                </a:solidFill>
                <a:ln w="9525">
                  <a:noFill/>
                  <a:miter lim="800000"/>
                </a:ln>
              </p:spPr>
              <p:txBody>
                <a:bodyPr/>
                <a:lstStyle/>
                <a:p>
                  <a:endParaRPr lang="zh-CN" altLang="en-US"/>
                </a:p>
              </p:txBody>
            </p:sp>
          </p:grpSp>
        </p:grpSp>
      </p:grpSp>
      <p:sp>
        <p:nvSpPr>
          <p:cNvPr id="72825" name="Line 380"/>
          <p:cNvSpPr>
            <a:spLocks noChangeShapeType="1"/>
          </p:cNvSpPr>
          <p:nvPr/>
        </p:nvSpPr>
        <p:spPr bwMode="auto">
          <a:xfrm>
            <a:off x="6467475" y="1347788"/>
            <a:ext cx="0" cy="777875"/>
          </a:xfrm>
          <a:prstGeom prst="line">
            <a:avLst/>
          </a:prstGeom>
          <a:noFill/>
          <a:ln w="28575">
            <a:solidFill>
              <a:schemeClr val="tx1"/>
            </a:solidFill>
            <a:round/>
          </a:ln>
        </p:spPr>
        <p:txBody>
          <a:bodyPr/>
          <a:lstStyle/>
          <a:p>
            <a:endParaRPr lang="zh-CN" altLang="en-US"/>
          </a:p>
        </p:txBody>
      </p:sp>
      <p:sp>
        <p:nvSpPr>
          <p:cNvPr id="72826" name="Line 381"/>
          <p:cNvSpPr>
            <a:spLocks noChangeShapeType="1"/>
          </p:cNvSpPr>
          <p:nvPr/>
        </p:nvSpPr>
        <p:spPr bwMode="auto">
          <a:xfrm>
            <a:off x="4922838" y="1333500"/>
            <a:ext cx="0" cy="779463"/>
          </a:xfrm>
          <a:prstGeom prst="line">
            <a:avLst/>
          </a:prstGeom>
          <a:noFill/>
          <a:ln w="28575">
            <a:solidFill>
              <a:schemeClr val="tx1"/>
            </a:solidFill>
            <a:round/>
          </a:ln>
        </p:spPr>
        <p:txBody>
          <a:bodyPr/>
          <a:lstStyle/>
          <a:p>
            <a:endParaRPr lang="zh-CN" altLang="en-US"/>
          </a:p>
        </p:txBody>
      </p:sp>
      <p:sp>
        <p:nvSpPr>
          <p:cNvPr id="72827" name="Oval 382"/>
          <p:cNvSpPr>
            <a:spLocks noChangeArrowheads="1"/>
          </p:cNvSpPr>
          <p:nvPr/>
        </p:nvSpPr>
        <p:spPr bwMode="auto">
          <a:xfrm>
            <a:off x="4878388" y="1744663"/>
            <a:ext cx="92075" cy="92075"/>
          </a:xfrm>
          <a:prstGeom prst="ellipse">
            <a:avLst/>
          </a:prstGeom>
          <a:solidFill>
            <a:srgbClr val="FFFFFF"/>
          </a:solidFill>
          <a:ln w="30163">
            <a:solidFill>
              <a:srgbClr val="000000"/>
            </a:solidFill>
            <a:round/>
          </a:ln>
        </p:spPr>
        <p:txBody>
          <a:bodyPr/>
          <a:lstStyle/>
          <a:p>
            <a:endParaRPr lang="zh-CN" altLang="en-US"/>
          </a:p>
        </p:txBody>
      </p:sp>
      <p:grpSp>
        <p:nvGrpSpPr>
          <p:cNvPr id="72828" name="Group 383"/>
          <p:cNvGrpSpPr/>
          <p:nvPr/>
        </p:nvGrpSpPr>
        <p:grpSpPr bwMode="auto">
          <a:xfrm>
            <a:off x="4662488" y="898525"/>
            <a:ext cx="506412" cy="514350"/>
            <a:chOff x="2868" y="593"/>
            <a:chExt cx="343" cy="352"/>
          </a:xfrm>
        </p:grpSpPr>
        <p:grpSp>
          <p:nvGrpSpPr>
            <p:cNvPr id="72858" name="Group 384"/>
            <p:cNvGrpSpPr/>
            <p:nvPr/>
          </p:nvGrpSpPr>
          <p:grpSpPr bwMode="auto">
            <a:xfrm>
              <a:off x="2877" y="599"/>
              <a:ext cx="334" cy="346"/>
              <a:chOff x="2877" y="599"/>
              <a:chExt cx="334" cy="346"/>
            </a:xfrm>
          </p:grpSpPr>
          <p:sp>
            <p:nvSpPr>
              <p:cNvPr id="72872" name="Freeform 385"/>
              <p:cNvSpPr/>
              <p:nvPr/>
            </p:nvSpPr>
            <p:spPr bwMode="auto">
              <a:xfrm>
                <a:off x="2885" y="779"/>
                <a:ext cx="316" cy="33"/>
              </a:xfrm>
              <a:custGeom>
                <a:avLst/>
                <a:gdLst>
                  <a:gd name="T0" fmla="*/ 0 w 316"/>
                  <a:gd name="T1" fmla="*/ 33 h 33"/>
                  <a:gd name="T2" fmla="*/ 37 w 316"/>
                  <a:gd name="T3" fmla="*/ 0 h 33"/>
                  <a:gd name="T4" fmla="*/ 279 w 316"/>
                  <a:gd name="T5" fmla="*/ 0 h 33"/>
                  <a:gd name="T6" fmla="*/ 316 w 316"/>
                  <a:gd name="T7" fmla="*/ 33 h 33"/>
                  <a:gd name="T8" fmla="*/ 0 w 316"/>
                  <a:gd name="T9" fmla="*/ 33 h 33"/>
                  <a:gd name="T10" fmla="*/ 0 60000 65536"/>
                  <a:gd name="T11" fmla="*/ 0 60000 65536"/>
                  <a:gd name="T12" fmla="*/ 0 60000 65536"/>
                  <a:gd name="T13" fmla="*/ 0 60000 65536"/>
                  <a:gd name="T14" fmla="*/ 0 60000 65536"/>
                  <a:gd name="T15" fmla="*/ 0 w 316"/>
                  <a:gd name="T16" fmla="*/ 0 h 33"/>
                  <a:gd name="T17" fmla="*/ 316 w 316"/>
                  <a:gd name="T18" fmla="*/ 33 h 33"/>
                </a:gdLst>
                <a:ahLst/>
                <a:cxnLst>
                  <a:cxn ang="T10">
                    <a:pos x="T0" y="T1"/>
                  </a:cxn>
                  <a:cxn ang="T11">
                    <a:pos x="T2" y="T3"/>
                  </a:cxn>
                  <a:cxn ang="T12">
                    <a:pos x="T4" y="T5"/>
                  </a:cxn>
                  <a:cxn ang="T13">
                    <a:pos x="T6" y="T7"/>
                  </a:cxn>
                  <a:cxn ang="T14">
                    <a:pos x="T8" y="T9"/>
                  </a:cxn>
                </a:cxnLst>
                <a:rect l="T15" t="T16" r="T17" b="T18"/>
                <a:pathLst>
                  <a:path w="316" h="33">
                    <a:moveTo>
                      <a:pt x="0" y="33"/>
                    </a:moveTo>
                    <a:lnTo>
                      <a:pt x="37" y="0"/>
                    </a:lnTo>
                    <a:lnTo>
                      <a:pt x="279" y="0"/>
                    </a:lnTo>
                    <a:lnTo>
                      <a:pt x="316" y="33"/>
                    </a:lnTo>
                    <a:lnTo>
                      <a:pt x="0" y="33"/>
                    </a:lnTo>
                    <a:close/>
                  </a:path>
                </a:pathLst>
              </a:custGeom>
              <a:solidFill>
                <a:srgbClr val="000000"/>
              </a:solidFill>
              <a:ln w="9525">
                <a:noFill/>
                <a:round/>
              </a:ln>
            </p:spPr>
            <p:txBody>
              <a:bodyPr/>
              <a:lstStyle/>
              <a:p>
                <a:endParaRPr lang="zh-CN" altLang="en-US"/>
              </a:p>
            </p:txBody>
          </p:sp>
          <p:sp>
            <p:nvSpPr>
              <p:cNvPr id="72873" name="Freeform 386"/>
              <p:cNvSpPr/>
              <p:nvPr/>
            </p:nvSpPr>
            <p:spPr bwMode="auto">
              <a:xfrm>
                <a:off x="2885" y="779"/>
                <a:ext cx="316" cy="33"/>
              </a:xfrm>
              <a:custGeom>
                <a:avLst/>
                <a:gdLst>
                  <a:gd name="T0" fmla="*/ 0 w 316"/>
                  <a:gd name="T1" fmla="*/ 33 h 33"/>
                  <a:gd name="T2" fmla="*/ 37 w 316"/>
                  <a:gd name="T3" fmla="*/ 0 h 33"/>
                  <a:gd name="T4" fmla="*/ 279 w 316"/>
                  <a:gd name="T5" fmla="*/ 0 h 33"/>
                  <a:gd name="T6" fmla="*/ 316 w 316"/>
                  <a:gd name="T7" fmla="*/ 33 h 33"/>
                  <a:gd name="T8" fmla="*/ 0 w 316"/>
                  <a:gd name="T9" fmla="*/ 33 h 33"/>
                  <a:gd name="T10" fmla="*/ 0 60000 65536"/>
                  <a:gd name="T11" fmla="*/ 0 60000 65536"/>
                  <a:gd name="T12" fmla="*/ 0 60000 65536"/>
                  <a:gd name="T13" fmla="*/ 0 60000 65536"/>
                  <a:gd name="T14" fmla="*/ 0 60000 65536"/>
                  <a:gd name="T15" fmla="*/ 0 w 316"/>
                  <a:gd name="T16" fmla="*/ 0 h 33"/>
                  <a:gd name="T17" fmla="*/ 316 w 316"/>
                  <a:gd name="T18" fmla="*/ 33 h 33"/>
                </a:gdLst>
                <a:ahLst/>
                <a:cxnLst>
                  <a:cxn ang="T10">
                    <a:pos x="T0" y="T1"/>
                  </a:cxn>
                  <a:cxn ang="T11">
                    <a:pos x="T2" y="T3"/>
                  </a:cxn>
                  <a:cxn ang="T12">
                    <a:pos x="T4" y="T5"/>
                  </a:cxn>
                  <a:cxn ang="T13">
                    <a:pos x="T6" y="T7"/>
                  </a:cxn>
                  <a:cxn ang="T14">
                    <a:pos x="T8" y="T9"/>
                  </a:cxn>
                </a:cxnLst>
                <a:rect l="T15" t="T16" r="T17" b="T18"/>
                <a:pathLst>
                  <a:path w="316" h="33">
                    <a:moveTo>
                      <a:pt x="0" y="33"/>
                    </a:moveTo>
                    <a:lnTo>
                      <a:pt x="37" y="0"/>
                    </a:lnTo>
                    <a:lnTo>
                      <a:pt x="279" y="0"/>
                    </a:lnTo>
                    <a:lnTo>
                      <a:pt x="316" y="33"/>
                    </a:lnTo>
                    <a:lnTo>
                      <a:pt x="0" y="33"/>
                    </a:lnTo>
                    <a:close/>
                  </a:path>
                </a:pathLst>
              </a:custGeom>
              <a:solidFill>
                <a:srgbClr val="000000"/>
              </a:solidFill>
              <a:ln w="9525">
                <a:noFill/>
                <a:round/>
              </a:ln>
            </p:spPr>
            <p:txBody>
              <a:bodyPr/>
              <a:lstStyle/>
              <a:p>
                <a:endParaRPr lang="zh-CN" altLang="en-US"/>
              </a:p>
            </p:txBody>
          </p:sp>
          <p:sp>
            <p:nvSpPr>
              <p:cNvPr id="72874" name="Freeform 387"/>
              <p:cNvSpPr/>
              <p:nvPr/>
            </p:nvSpPr>
            <p:spPr bwMode="auto">
              <a:xfrm>
                <a:off x="2932" y="599"/>
                <a:ext cx="223" cy="23"/>
              </a:xfrm>
              <a:custGeom>
                <a:avLst/>
                <a:gdLst>
                  <a:gd name="T0" fmla="*/ 0 w 223"/>
                  <a:gd name="T1" fmla="*/ 23 h 23"/>
                  <a:gd name="T2" fmla="*/ 27 w 223"/>
                  <a:gd name="T3" fmla="*/ 0 h 23"/>
                  <a:gd name="T4" fmla="*/ 197 w 223"/>
                  <a:gd name="T5" fmla="*/ 0 h 23"/>
                  <a:gd name="T6" fmla="*/ 223 w 223"/>
                  <a:gd name="T7" fmla="*/ 23 h 23"/>
                  <a:gd name="T8" fmla="*/ 0 w 223"/>
                  <a:gd name="T9" fmla="*/ 23 h 23"/>
                  <a:gd name="T10" fmla="*/ 0 60000 65536"/>
                  <a:gd name="T11" fmla="*/ 0 60000 65536"/>
                  <a:gd name="T12" fmla="*/ 0 60000 65536"/>
                  <a:gd name="T13" fmla="*/ 0 60000 65536"/>
                  <a:gd name="T14" fmla="*/ 0 60000 65536"/>
                  <a:gd name="T15" fmla="*/ 0 w 223"/>
                  <a:gd name="T16" fmla="*/ 0 h 23"/>
                  <a:gd name="T17" fmla="*/ 223 w 223"/>
                  <a:gd name="T18" fmla="*/ 23 h 23"/>
                </a:gdLst>
                <a:ahLst/>
                <a:cxnLst>
                  <a:cxn ang="T10">
                    <a:pos x="T0" y="T1"/>
                  </a:cxn>
                  <a:cxn ang="T11">
                    <a:pos x="T2" y="T3"/>
                  </a:cxn>
                  <a:cxn ang="T12">
                    <a:pos x="T4" y="T5"/>
                  </a:cxn>
                  <a:cxn ang="T13">
                    <a:pos x="T6" y="T7"/>
                  </a:cxn>
                  <a:cxn ang="T14">
                    <a:pos x="T8" y="T9"/>
                  </a:cxn>
                </a:cxnLst>
                <a:rect l="T15" t="T16" r="T17" b="T18"/>
                <a:pathLst>
                  <a:path w="223" h="23">
                    <a:moveTo>
                      <a:pt x="0" y="23"/>
                    </a:moveTo>
                    <a:lnTo>
                      <a:pt x="27" y="0"/>
                    </a:lnTo>
                    <a:lnTo>
                      <a:pt x="197" y="0"/>
                    </a:lnTo>
                    <a:lnTo>
                      <a:pt x="223" y="23"/>
                    </a:lnTo>
                    <a:lnTo>
                      <a:pt x="0" y="23"/>
                    </a:lnTo>
                    <a:close/>
                  </a:path>
                </a:pathLst>
              </a:custGeom>
              <a:solidFill>
                <a:srgbClr val="000000"/>
              </a:solidFill>
              <a:ln w="9525">
                <a:noFill/>
                <a:round/>
              </a:ln>
            </p:spPr>
            <p:txBody>
              <a:bodyPr/>
              <a:lstStyle/>
              <a:p>
                <a:endParaRPr lang="zh-CN" altLang="en-US"/>
              </a:p>
            </p:txBody>
          </p:sp>
          <p:sp>
            <p:nvSpPr>
              <p:cNvPr id="72875" name="Freeform 388"/>
              <p:cNvSpPr/>
              <p:nvPr/>
            </p:nvSpPr>
            <p:spPr bwMode="auto">
              <a:xfrm>
                <a:off x="2932" y="599"/>
                <a:ext cx="223" cy="23"/>
              </a:xfrm>
              <a:custGeom>
                <a:avLst/>
                <a:gdLst>
                  <a:gd name="T0" fmla="*/ 0 w 223"/>
                  <a:gd name="T1" fmla="*/ 23 h 23"/>
                  <a:gd name="T2" fmla="*/ 27 w 223"/>
                  <a:gd name="T3" fmla="*/ 0 h 23"/>
                  <a:gd name="T4" fmla="*/ 197 w 223"/>
                  <a:gd name="T5" fmla="*/ 0 h 23"/>
                  <a:gd name="T6" fmla="*/ 223 w 223"/>
                  <a:gd name="T7" fmla="*/ 23 h 23"/>
                  <a:gd name="T8" fmla="*/ 0 w 223"/>
                  <a:gd name="T9" fmla="*/ 23 h 23"/>
                  <a:gd name="T10" fmla="*/ 0 60000 65536"/>
                  <a:gd name="T11" fmla="*/ 0 60000 65536"/>
                  <a:gd name="T12" fmla="*/ 0 60000 65536"/>
                  <a:gd name="T13" fmla="*/ 0 60000 65536"/>
                  <a:gd name="T14" fmla="*/ 0 60000 65536"/>
                  <a:gd name="T15" fmla="*/ 0 w 223"/>
                  <a:gd name="T16" fmla="*/ 0 h 23"/>
                  <a:gd name="T17" fmla="*/ 223 w 223"/>
                  <a:gd name="T18" fmla="*/ 23 h 23"/>
                </a:gdLst>
                <a:ahLst/>
                <a:cxnLst>
                  <a:cxn ang="T10">
                    <a:pos x="T0" y="T1"/>
                  </a:cxn>
                  <a:cxn ang="T11">
                    <a:pos x="T2" y="T3"/>
                  </a:cxn>
                  <a:cxn ang="T12">
                    <a:pos x="T4" y="T5"/>
                  </a:cxn>
                  <a:cxn ang="T13">
                    <a:pos x="T6" y="T7"/>
                  </a:cxn>
                  <a:cxn ang="T14">
                    <a:pos x="T8" y="T9"/>
                  </a:cxn>
                </a:cxnLst>
                <a:rect l="T15" t="T16" r="T17" b="T18"/>
                <a:pathLst>
                  <a:path w="223" h="23">
                    <a:moveTo>
                      <a:pt x="0" y="23"/>
                    </a:moveTo>
                    <a:lnTo>
                      <a:pt x="27" y="0"/>
                    </a:lnTo>
                    <a:lnTo>
                      <a:pt x="197" y="0"/>
                    </a:lnTo>
                    <a:lnTo>
                      <a:pt x="223" y="23"/>
                    </a:lnTo>
                    <a:lnTo>
                      <a:pt x="0" y="23"/>
                    </a:lnTo>
                    <a:close/>
                  </a:path>
                </a:pathLst>
              </a:custGeom>
              <a:solidFill>
                <a:srgbClr val="000000"/>
              </a:solidFill>
              <a:ln w="9525">
                <a:noFill/>
                <a:round/>
              </a:ln>
            </p:spPr>
            <p:txBody>
              <a:bodyPr/>
              <a:lstStyle/>
              <a:p>
                <a:endParaRPr lang="zh-CN" altLang="en-US"/>
              </a:p>
            </p:txBody>
          </p:sp>
          <p:sp>
            <p:nvSpPr>
              <p:cNvPr id="72876" name="Rectangle 389"/>
              <p:cNvSpPr>
                <a:spLocks noChangeArrowheads="1"/>
              </p:cNvSpPr>
              <p:nvPr/>
            </p:nvSpPr>
            <p:spPr bwMode="auto">
              <a:xfrm>
                <a:off x="2932" y="622"/>
                <a:ext cx="223" cy="176"/>
              </a:xfrm>
              <a:prstGeom prst="rect">
                <a:avLst/>
              </a:prstGeom>
              <a:solidFill>
                <a:srgbClr val="000000"/>
              </a:solidFill>
              <a:ln w="9525">
                <a:noFill/>
                <a:miter lim="800000"/>
              </a:ln>
            </p:spPr>
            <p:txBody>
              <a:bodyPr/>
              <a:lstStyle/>
              <a:p>
                <a:endParaRPr lang="zh-CN" altLang="en-US"/>
              </a:p>
            </p:txBody>
          </p:sp>
          <p:sp>
            <p:nvSpPr>
              <p:cNvPr id="72877" name="Rectangle 390"/>
              <p:cNvSpPr>
                <a:spLocks noChangeArrowheads="1"/>
              </p:cNvSpPr>
              <p:nvPr/>
            </p:nvSpPr>
            <p:spPr bwMode="auto">
              <a:xfrm>
                <a:off x="2887" y="810"/>
                <a:ext cx="314" cy="78"/>
              </a:xfrm>
              <a:prstGeom prst="rect">
                <a:avLst/>
              </a:prstGeom>
              <a:solidFill>
                <a:srgbClr val="000000"/>
              </a:solidFill>
              <a:ln w="9525">
                <a:noFill/>
                <a:miter lim="800000"/>
              </a:ln>
            </p:spPr>
            <p:txBody>
              <a:bodyPr/>
              <a:lstStyle/>
              <a:p>
                <a:endParaRPr lang="zh-CN" altLang="en-US"/>
              </a:p>
            </p:txBody>
          </p:sp>
          <p:sp>
            <p:nvSpPr>
              <p:cNvPr id="72878" name="Rectangle 391"/>
              <p:cNvSpPr>
                <a:spLocks noChangeArrowheads="1"/>
              </p:cNvSpPr>
              <p:nvPr/>
            </p:nvSpPr>
            <p:spPr bwMode="auto">
              <a:xfrm>
                <a:off x="2953" y="644"/>
                <a:ext cx="182" cy="135"/>
              </a:xfrm>
              <a:prstGeom prst="rect">
                <a:avLst/>
              </a:prstGeom>
              <a:solidFill>
                <a:srgbClr val="000000"/>
              </a:solidFill>
              <a:ln w="9525">
                <a:noFill/>
                <a:miter lim="800000"/>
              </a:ln>
            </p:spPr>
            <p:txBody>
              <a:bodyPr/>
              <a:lstStyle/>
              <a:p>
                <a:endParaRPr lang="zh-CN" altLang="en-US"/>
              </a:p>
            </p:txBody>
          </p:sp>
          <p:sp>
            <p:nvSpPr>
              <p:cNvPr id="72879" name="Line 392"/>
              <p:cNvSpPr>
                <a:spLocks noChangeShapeType="1"/>
              </p:cNvSpPr>
              <p:nvPr/>
            </p:nvSpPr>
            <p:spPr bwMode="auto">
              <a:xfrm flipH="1">
                <a:off x="3102" y="840"/>
                <a:ext cx="74" cy="1"/>
              </a:xfrm>
              <a:prstGeom prst="line">
                <a:avLst/>
              </a:prstGeom>
              <a:noFill/>
              <a:ln w="9525">
                <a:solidFill>
                  <a:srgbClr val="000000"/>
                </a:solidFill>
                <a:round/>
              </a:ln>
            </p:spPr>
            <p:txBody>
              <a:bodyPr/>
              <a:lstStyle/>
              <a:p>
                <a:endParaRPr lang="zh-CN" altLang="en-US"/>
              </a:p>
            </p:txBody>
          </p:sp>
          <p:grpSp>
            <p:nvGrpSpPr>
              <p:cNvPr id="72880" name="Group 393"/>
              <p:cNvGrpSpPr/>
              <p:nvPr/>
            </p:nvGrpSpPr>
            <p:grpSpPr bwMode="auto">
              <a:xfrm>
                <a:off x="2877" y="895"/>
                <a:ext cx="334" cy="50"/>
                <a:chOff x="2877" y="895"/>
                <a:chExt cx="334" cy="50"/>
              </a:xfrm>
            </p:grpSpPr>
            <p:sp>
              <p:nvSpPr>
                <p:cNvPr id="72881" name="Freeform 394"/>
                <p:cNvSpPr/>
                <p:nvPr/>
              </p:nvSpPr>
              <p:spPr bwMode="auto">
                <a:xfrm>
                  <a:off x="2877" y="895"/>
                  <a:ext cx="334" cy="38"/>
                </a:xfrm>
                <a:custGeom>
                  <a:avLst/>
                  <a:gdLst>
                    <a:gd name="T0" fmla="*/ 0 w 334"/>
                    <a:gd name="T1" fmla="*/ 38 h 38"/>
                    <a:gd name="T2" fmla="*/ 39 w 334"/>
                    <a:gd name="T3" fmla="*/ 0 h 38"/>
                    <a:gd name="T4" fmla="*/ 295 w 334"/>
                    <a:gd name="T5" fmla="*/ 0 h 38"/>
                    <a:gd name="T6" fmla="*/ 334 w 334"/>
                    <a:gd name="T7" fmla="*/ 38 h 38"/>
                    <a:gd name="T8" fmla="*/ 0 w 334"/>
                    <a:gd name="T9" fmla="*/ 38 h 38"/>
                    <a:gd name="T10" fmla="*/ 0 60000 65536"/>
                    <a:gd name="T11" fmla="*/ 0 60000 65536"/>
                    <a:gd name="T12" fmla="*/ 0 60000 65536"/>
                    <a:gd name="T13" fmla="*/ 0 60000 65536"/>
                    <a:gd name="T14" fmla="*/ 0 60000 65536"/>
                    <a:gd name="T15" fmla="*/ 0 w 334"/>
                    <a:gd name="T16" fmla="*/ 0 h 38"/>
                    <a:gd name="T17" fmla="*/ 334 w 334"/>
                    <a:gd name="T18" fmla="*/ 38 h 38"/>
                  </a:gdLst>
                  <a:ahLst/>
                  <a:cxnLst>
                    <a:cxn ang="T10">
                      <a:pos x="T0" y="T1"/>
                    </a:cxn>
                    <a:cxn ang="T11">
                      <a:pos x="T2" y="T3"/>
                    </a:cxn>
                    <a:cxn ang="T12">
                      <a:pos x="T4" y="T5"/>
                    </a:cxn>
                    <a:cxn ang="T13">
                      <a:pos x="T6" y="T7"/>
                    </a:cxn>
                    <a:cxn ang="T14">
                      <a:pos x="T8" y="T9"/>
                    </a:cxn>
                  </a:cxnLst>
                  <a:rect l="T15" t="T16" r="T17" b="T18"/>
                  <a:pathLst>
                    <a:path w="334" h="38">
                      <a:moveTo>
                        <a:pt x="0" y="38"/>
                      </a:moveTo>
                      <a:lnTo>
                        <a:pt x="39" y="0"/>
                      </a:lnTo>
                      <a:lnTo>
                        <a:pt x="295" y="0"/>
                      </a:lnTo>
                      <a:lnTo>
                        <a:pt x="334" y="38"/>
                      </a:lnTo>
                      <a:lnTo>
                        <a:pt x="0" y="38"/>
                      </a:lnTo>
                      <a:close/>
                    </a:path>
                  </a:pathLst>
                </a:custGeom>
                <a:solidFill>
                  <a:srgbClr val="000000"/>
                </a:solidFill>
                <a:ln w="9525">
                  <a:noFill/>
                  <a:round/>
                </a:ln>
              </p:spPr>
              <p:txBody>
                <a:bodyPr/>
                <a:lstStyle/>
                <a:p>
                  <a:endParaRPr lang="zh-CN" altLang="en-US"/>
                </a:p>
              </p:txBody>
            </p:sp>
            <p:sp>
              <p:nvSpPr>
                <p:cNvPr id="72882" name="Freeform 395"/>
                <p:cNvSpPr/>
                <p:nvPr/>
              </p:nvSpPr>
              <p:spPr bwMode="auto">
                <a:xfrm>
                  <a:off x="2877" y="895"/>
                  <a:ext cx="334" cy="38"/>
                </a:xfrm>
                <a:custGeom>
                  <a:avLst/>
                  <a:gdLst>
                    <a:gd name="T0" fmla="*/ 0 w 334"/>
                    <a:gd name="T1" fmla="*/ 38 h 38"/>
                    <a:gd name="T2" fmla="*/ 39 w 334"/>
                    <a:gd name="T3" fmla="*/ 0 h 38"/>
                    <a:gd name="T4" fmla="*/ 295 w 334"/>
                    <a:gd name="T5" fmla="*/ 0 h 38"/>
                    <a:gd name="T6" fmla="*/ 334 w 334"/>
                    <a:gd name="T7" fmla="*/ 38 h 38"/>
                    <a:gd name="T8" fmla="*/ 0 w 334"/>
                    <a:gd name="T9" fmla="*/ 38 h 38"/>
                    <a:gd name="T10" fmla="*/ 0 60000 65536"/>
                    <a:gd name="T11" fmla="*/ 0 60000 65536"/>
                    <a:gd name="T12" fmla="*/ 0 60000 65536"/>
                    <a:gd name="T13" fmla="*/ 0 60000 65536"/>
                    <a:gd name="T14" fmla="*/ 0 60000 65536"/>
                    <a:gd name="T15" fmla="*/ 0 w 334"/>
                    <a:gd name="T16" fmla="*/ 0 h 38"/>
                    <a:gd name="T17" fmla="*/ 334 w 334"/>
                    <a:gd name="T18" fmla="*/ 38 h 38"/>
                  </a:gdLst>
                  <a:ahLst/>
                  <a:cxnLst>
                    <a:cxn ang="T10">
                      <a:pos x="T0" y="T1"/>
                    </a:cxn>
                    <a:cxn ang="T11">
                      <a:pos x="T2" y="T3"/>
                    </a:cxn>
                    <a:cxn ang="T12">
                      <a:pos x="T4" y="T5"/>
                    </a:cxn>
                    <a:cxn ang="T13">
                      <a:pos x="T6" y="T7"/>
                    </a:cxn>
                    <a:cxn ang="T14">
                      <a:pos x="T8" y="T9"/>
                    </a:cxn>
                  </a:cxnLst>
                  <a:rect l="T15" t="T16" r="T17" b="T18"/>
                  <a:pathLst>
                    <a:path w="334" h="38">
                      <a:moveTo>
                        <a:pt x="0" y="38"/>
                      </a:moveTo>
                      <a:lnTo>
                        <a:pt x="39" y="0"/>
                      </a:lnTo>
                      <a:lnTo>
                        <a:pt x="295" y="0"/>
                      </a:lnTo>
                      <a:lnTo>
                        <a:pt x="334" y="38"/>
                      </a:lnTo>
                      <a:lnTo>
                        <a:pt x="0" y="38"/>
                      </a:lnTo>
                      <a:close/>
                    </a:path>
                  </a:pathLst>
                </a:custGeom>
                <a:solidFill>
                  <a:srgbClr val="000000"/>
                </a:solidFill>
                <a:ln w="9525">
                  <a:noFill/>
                  <a:round/>
                </a:ln>
              </p:spPr>
              <p:txBody>
                <a:bodyPr/>
                <a:lstStyle/>
                <a:p>
                  <a:endParaRPr lang="zh-CN" altLang="en-US"/>
                </a:p>
              </p:txBody>
            </p:sp>
            <p:sp>
              <p:nvSpPr>
                <p:cNvPr id="72883" name="Rectangle 396"/>
                <p:cNvSpPr>
                  <a:spLocks noChangeArrowheads="1"/>
                </p:cNvSpPr>
                <p:nvPr/>
              </p:nvSpPr>
              <p:spPr bwMode="auto">
                <a:xfrm>
                  <a:off x="2879" y="931"/>
                  <a:ext cx="330" cy="14"/>
                </a:xfrm>
                <a:prstGeom prst="rect">
                  <a:avLst/>
                </a:prstGeom>
                <a:solidFill>
                  <a:srgbClr val="000000"/>
                </a:solidFill>
                <a:ln w="9525">
                  <a:noFill/>
                  <a:miter lim="800000"/>
                </a:ln>
              </p:spPr>
              <p:txBody>
                <a:bodyPr/>
                <a:lstStyle/>
                <a:p>
                  <a:endParaRPr lang="zh-CN" altLang="en-US"/>
                </a:p>
              </p:txBody>
            </p:sp>
          </p:grpSp>
        </p:grpSp>
        <p:grpSp>
          <p:nvGrpSpPr>
            <p:cNvPr id="72859" name="Group 397"/>
            <p:cNvGrpSpPr/>
            <p:nvPr/>
          </p:nvGrpSpPr>
          <p:grpSpPr bwMode="auto">
            <a:xfrm>
              <a:off x="2868" y="593"/>
              <a:ext cx="335" cy="346"/>
              <a:chOff x="2868" y="593"/>
              <a:chExt cx="335" cy="346"/>
            </a:xfrm>
          </p:grpSpPr>
          <p:sp>
            <p:nvSpPr>
              <p:cNvPr id="72860" name="Freeform 398"/>
              <p:cNvSpPr/>
              <p:nvPr/>
            </p:nvSpPr>
            <p:spPr bwMode="auto">
              <a:xfrm>
                <a:off x="2877" y="772"/>
                <a:ext cx="316" cy="34"/>
              </a:xfrm>
              <a:custGeom>
                <a:avLst/>
                <a:gdLst>
                  <a:gd name="T0" fmla="*/ 0 w 316"/>
                  <a:gd name="T1" fmla="*/ 34 h 34"/>
                  <a:gd name="T2" fmla="*/ 37 w 316"/>
                  <a:gd name="T3" fmla="*/ 0 h 34"/>
                  <a:gd name="T4" fmla="*/ 278 w 316"/>
                  <a:gd name="T5" fmla="*/ 0 h 34"/>
                  <a:gd name="T6" fmla="*/ 316 w 316"/>
                  <a:gd name="T7" fmla="*/ 34 h 34"/>
                  <a:gd name="T8" fmla="*/ 0 w 316"/>
                  <a:gd name="T9" fmla="*/ 34 h 34"/>
                  <a:gd name="T10" fmla="*/ 0 60000 65536"/>
                  <a:gd name="T11" fmla="*/ 0 60000 65536"/>
                  <a:gd name="T12" fmla="*/ 0 60000 65536"/>
                  <a:gd name="T13" fmla="*/ 0 60000 65536"/>
                  <a:gd name="T14" fmla="*/ 0 60000 65536"/>
                  <a:gd name="T15" fmla="*/ 0 w 316"/>
                  <a:gd name="T16" fmla="*/ 0 h 34"/>
                  <a:gd name="T17" fmla="*/ 316 w 316"/>
                  <a:gd name="T18" fmla="*/ 34 h 34"/>
                </a:gdLst>
                <a:ahLst/>
                <a:cxnLst>
                  <a:cxn ang="T10">
                    <a:pos x="T0" y="T1"/>
                  </a:cxn>
                  <a:cxn ang="T11">
                    <a:pos x="T2" y="T3"/>
                  </a:cxn>
                  <a:cxn ang="T12">
                    <a:pos x="T4" y="T5"/>
                  </a:cxn>
                  <a:cxn ang="T13">
                    <a:pos x="T6" y="T7"/>
                  </a:cxn>
                  <a:cxn ang="T14">
                    <a:pos x="T8" y="T9"/>
                  </a:cxn>
                </a:cxnLst>
                <a:rect l="T15" t="T16" r="T17" b="T18"/>
                <a:pathLst>
                  <a:path w="316" h="34">
                    <a:moveTo>
                      <a:pt x="0" y="34"/>
                    </a:moveTo>
                    <a:lnTo>
                      <a:pt x="37" y="0"/>
                    </a:lnTo>
                    <a:lnTo>
                      <a:pt x="278" y="0"/>
                    </a:lnTo>
                    <a:lnTo>
                      <a:pt x="316" y="34"/>
                    </a:lnTo>
                    <a:lnTo>
                      <a:pt x="0" y="34"/>
                    </a:lnTo>
                    <a:close/>
                  </a:path>
                </a:pathLst>
              </a:custGeom>
              <a:solidFill>
                <a:srgbClr val="C9C9B6"/>
              </a:solidFill>
              <a:ln w="9525">
                <a:noFill/>
                <a:round/>
              </a:ln>
            </p:spPr>
            <p:txBody>
              <a:bodyPr/>
              <a:lstStyle/>
              <a:p>
                <a:endParaRPr lang="zh-CN" altLang="en-US"/>
              </a:p>
            </p:txBody>
          </p:sp>
          <p:sp>
            <p:nvSpPr>
              <p:cNvPr id="72861" name="Freeform 399"/>
              <p:cNvSpPr/>
              <p:nvPr/>
            </p:nvSpPr>
            <p:spPr bwMode="auto">
              <a:xfrm>
                <a:off x="2877" y="772"/>
                <a:ext cx="316" cy="34"/>
              </a:xfrm>
              <a:custGeom>
                <a:avLst/>
                <a:gdLst>
                  <a:gd name="T0" fmla="*/ 0 w 316"/>
                  <a:gd name="T1" fmla="*/ 34 h 34"/>
                  <a:gd name="T2" fmla="*/ 37 w 316"/>
                  <a:gd name="T3" fmla="*/ 0 h 34"/>
                  <a:gd name="T4" fmla="*/ 278 w 316"/>
                  <a:gd name="T5" fmla="*/ 0 h 34"/>
                  <a:gd name="T6" fmla="*/ 316 w 316"/>
                  <a:gd name="T7" fmla="*/ 34 h 34"/>
                  <a:gd name="T8" fmla="*/ 0 w 316"/>
                  <a:gd name="T9" fmla="*/ 34 h 34"/>
                  <a:gd name="T10" fmla="*/ 0 60000 65536"/>
                  <a:gd name="T11" fmla="*/ 0 60000 65536"/>
                  <a:gd name="T12" fmla="*/ 0 60000 65536"/>
                  <a:gd name="T13" fmla="*/ 0 60000 65536"/>
                  <a:gd name="T14" fmla="*/ 0 60000 65536"/>
                  <a:gd name="T15" fmla="*/ 0 w 316"/>
                  <a:gd name="T16" fmla="*/ 0 h 34"/>
                  <a:gd name="T17" fmla="*/ 316 w 316"/>
                  <a:gd name="T18" fmla="*/ 34 h 34"/>
                </a:gdLst>
                <a:ahLst/>
                <a:cxnLst>
                  <a:cxn ang="T10">
                    <a:pos x="T0" y="T1"/>
                  </a:cxn>
                  <a:cxn ang="T11">
                    <a:pos x="T2" y="T3"/>
                  </a:cxn>
                  <a:cxn ang="T12">
                    <a:pos x="T4" y="T5"/>
                  </a:cxn>
                  <a:cxn ang="T13">
                    <a:pos x="T6" y="T7"/>
                  </a:cxn>
                  <a:cxn ang="T14">
                    <a:pos x="T8" y="T9"/>
                  </a:cxn>
                </a:cxnLst>
                <a:rect l="T15" t="T16" r="T17" b="T18"/>
                <a:pathLst>
                  <a:path w="316" h="34">
                    <a:moveTo>
                      <a:pt x="0" y="34"/>
                    </a:moveTo>
                    <a:lnTo>
                      <a:pt x="37" y="0"/>
                    </a:lnTo>
                    <a:lnTo>
                      <a:pt x="278" y="0"/>
                    </a:lnTo>
                    <a:lnTo>
                      <a:pt x="316" y="34"/>
                    </a:lnTo>
                    <a:lnTo>
                      <a:pt x="0" y="34"/>
                    </a:lnTo>
                    <a:close/>
                  </a:path>
                </a:pathLst>
              </a:custGeom>
              <a:solidFill>
                <a:srgbClr val="C9C9B6"/>
              </a:solidFill>
              <a:ln w="9525">
                <a:noFill/>
                <a:round/>
              </a:ln>
            </p:spPr>
            <p:txBody>
              <a:bodyPr/>
              <a:lstStyle/>
              <a:p>
                <a:endParaRPr lang="zh-CN" altLang="en-US"/>
              </a:p>
            </p:txBody>
          </p:sp>
          <p:sp>
            <p:nvSpPr>
              <p:cNvPr id="72862" name="Freeform 400"/>
              <p:cNvSpPr/>
              <p:nvPr/>
            </p:nvSpPr>
            <p:spPr bwMode="auto">
              <a:xfrm>
                <a:off x="2924" y="593"/>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 name="T10" fmla="*/ 0 60000 65536"/>
                  <a:gd name="T11" fmla="*/ 0 60000 65536"/>
                  <a:gd name="T12" fmla="*/ 0 60000 65536"/>
                  <a:gd name="T13" fmla="*/ 0 60000 65536"/>
                  <a:gd name="T14" fmla="*/ 0 60000 65536"/>
                  <a:gd name="T15" fmla="*/ 0 w 223"/>
                  <a:gd name="T16" fmla="*/ 0 h 23"/>
                  <a:gd name="T17" fmla="*/ 223 w 223"/>
                  <a:gd name="T18" fmla="*/ 23 h 23"/>
                </a:gdLst>
                <a:ahLst/>
                <a:cxnLst>
                  <a:cxn ang="T10">
                    <a:pos x="T0" y="T1"/>
                  </a:cxn>
                  <a:cxn ang="T11">
                    <a:pos x="T2" y="T3"/>
                  </a:cxn>
                  <a:cxn ang="T12">
                    <a:pos x="T4" y="T5"/>
                  </a:cxn>
                  <a:cxn ang="T13">
                    <a:pos x="T6" y="T7"/>
                  </a:cxn>
                  <a:cxn ang="T14">
                    <a:pos x="T8" y="T9"/>
                  </a:cxn>
                </a:cxnLst>
                <a:rect l="T15" t="T16" r="T17" b="T18"/>
                <a:pathLst>
                  <a:path w="223" h="23">
                    <a:moveTo>
                      <a:pt x="0" y="23"/>
                    </a:moveTo>
                    <a:lnTo>
                      <a:pt x="27" y="0"/>
                    </a:lnTo>
                    <a:lnTo>
                      <a:pt x="196" y="0"/>
                    </a:lnTo>
                    <a:lnTo>
                      <a:pt x="223" y="23"/>
                    </a:lnTo>
                    <a:lnTo>
                      <a:pt x="0" y="23"/>
                    </a:lnTo>
                    <a:close/>
                  </a:path>
                </a:pathLst>
              </a:custGeom>
              <a:solidFill>
                <a:srgbClr val="C9C9B6"/>
              </a:solidFill>
              <a:ln w="9525">
                <a:noFill/>
                <a:round/>
              </a:ln>
            </p:spPr>
            <p:txBody>
              <a:bodyPr/>
              <a:lstStyle/>
              <a:p>
                <a:endParaRPr lang="zh-CN" altLang="en-US"/>
              </a:p>
            </p:txBody>
          </p:sp>
          <p:sp>
            <p:nvSpPr>
              <p:cNvPr id="72863" name="Freeform 401"/>
              <p:cNvSpPr/>
              <p:nvPr/>
            </p:nvSpPr>
            <p:spPr bwMode="auto">
              <a:xfrm>
                <a:off x="2924" y="593"/>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 name="T10" fmla="*/ 0 60000 65536"/>
                  <a:gd name="T11" fmla="*/ 0 60000 65536"/>
                  <a:gd name="T12" fmla="*/ 0 60000 65536"/>
                  <a:gd name="T13" fmla="*/ 0 60000 65536"/>
                  <a:gd name="T14" fmla="*/ 0 60000 65536"/>
                  <a:gd name="T15" fmla="*/ 0 w 223"/>
                  <a:gd name="T16" fmla="*/ 0 h 23"/>
                  <a:gd name="T17" fmla="*/ 223 w 223"/>
                  <a:gd name="T18" fmla="*/ 23 h 23"/>
                </a:gdLst>
                <a:ahLst/>
                <a:cxnLst>
                  <a:cxn ang="T10">
                    <a:pos x="T0" y="T1"/>
                  </a:cxn>
                  <a:cxn ang="T11">
                    <a:pos x="T2" y="T3"/>
                  </a:cxn>
                  <a:cxn ang="T12">
                    <a:pos x="T4" y="T5"/>
                  </a:cxn>
                  <a:cxn ang="T13">
                    <a:pos x="T6" y="T7"/>
                  </a:cxn>
                  <a:cxn ang="T14">
                    <a:pos x="T8" y="T9"/>
                  </a:cxn>
                </a:cxnLst>
                <a:rect l="T15" t="T16" r="T17" b="T18"/>
                <a:pathLst>
                  <a:path w="223" h="23">
                    <a:moveTo>
                      <a:pt x="0" y="23"/>
                    </a:moveTo>
                    <a:lnTo>
                      <a:pt x="27" y="0"/>
                    </a:lnTo>
                    <a:lnTo>
                      <a:pt x="196" y="0"/>
                    </a:lnTo>
                    <a:lnTo>
                      <a:pt x="223" y="23"/>
                    </a:lnTo>
                    <a:lnTo>
                      <a:pt x="0" y="23"/>
                    </a:lnTo>
                    <a:close/>
                  </a:path>
                </a:pathLst>
              </a:custGeom>
              <a:solidFill>
                <a:srgbClr val="C9C9B6"/>
              </a:solidFill>
              <a:ln w="9525">
                <a:noFill/>
                <a:round/>
              </a:ln>
            </p:spPr>
            <p:txBody>
              <a:bodyPr/>
              <a:lstStyle/>
              <a:p>
                <a:endParaRPr lang="zh-CN" altLang="en-US"/>
              </a:p>
            </p:txBody>
          </p:sp>
          <p:sp>
            <p:nvSpPr>
              <p:cNvPr id="72864" name="Rectangle 402"/>
              <p:cNvSpPr>
                <a:spLocks noChangeArrowheads="1"/>
              </p:cNvSpPr>
              <p:nvPr/>
            </p:nvSpPr>
            <p:spPr bwMode="auto">
              <a:xfrm>
                <a:off x="2924" y="616"/>
                <a:ext cx="223" cy="175"/>
              </a:xfrm>
              <a:prstGeom prst="rect">
                <a:avLst/>
              </a:prstGeom>
              <a:solidFill>
                <a:srgbClr val="B7B79D"/>
              </a:solidFill>
              <a:ln w="9525">
                <a:noFill/>
                <a:miter lim="800000"/>
              </a:ln>
            </p:spPr>
            <p:txBody>
              <a:bodyPr/>
              <a:lstStyle/>
              <a:p>
                <a:endParaRPr lang="zh-CN" altLang="en-US"/>
              </a:p>
            </p:txBody>
          </p:sp>
          <p:sp>
            <p:nvSpPr>
              <p:cNvPr id="72865" name="Rectangle 403"/>
              <p:cNvSpPr>
                <a:spLocks noChangeArrowheads="1"/>
              </p:cNvSpPr>
              <p:nvPr/>
            </p:nvSpPr>
            <p:spPr bwMode="auto">
              <a:xfrm>
                <a:off x="2879" y="804"/>
                <a:ext cx="314" cy="78"/>
              </a:xfrm>
              <a:prstGeom prst="rect">
                <a:avLst/>
              </a:prstGeom>
              <a:solidFill>
                <a:srgbClr val="B7B79D"/>
              </a:solidFill>
              <a:ln w="9525">
                <a:noFill/>
                <a:miter lim="800000"/>
              </a:ln>
            </p:spPr>
            <p:txBody>
              <a:bodyPr/>
              <a:lstStyle/>
              <a:p>
                <a:endParaRPr lang="zh-CN" altLang="en-US"/>
              </a:p>
            </p:txBody>
          </p:sp>
          <p:sp>
            <p:nvSpPr>
              <p:cNvPr id="72866" name="Rectangle 404"/>
              <p:cNvSpPr>
                <a:spLocks noChangeArrowheads="1"/>
              </p:cNvSpPr>
              <p:nvPr/>
            </p:nvSpPr>
            <p:spPr bwMode="auto">
              <a:xfrm>
                <a:off x="2945" y="637"/>
                <a:ext cx="182" cy="135"/>
              </a:xfrm>
              <a:prstGeom prst="rect">
                <a:avLst/>
              </a:prstGeom>
              <a:solidFill>
                <a:srgbClr val="FFFFFF"/>
              </a:solidFill>
              <a:ln w="9525">
                <a:noFill/>
                <a:miter lim="800000"/>
              </a:ln>
            </p:spPr>
            <p:txBody>
              <a:bodyPr/>
              <a:lstStyle/>
              <a:p>
                <a:endParaRPr lang="zh-CN" altLang="en-US"/>
              </a:p>
            </p:txBody>
          </p:sp>
          <p:sp>
            <p:nvSpPr>
              <p:cNvPr id="72867" name="Line 405"/>
              <p:cNvSpPr>
                <a:spLocks noChangeShapeType="1"/>
              </p:cNvSpPr>
              <p:nvPr/>
            </p:nvSpPr>
            <p:spPr bwMode="auto">
              <a:xfrm flipH="1">
                <a:off x="3094" y="834"/>
                <a:ext cx="74" cy="1"/>
              </a:xfrm>
              <a:prstGeom prst="line">
                <a:avLst/>
              </a:prstGeom>
              <a:noFill/>
              <a:ln w="9525">
                <a:solidFill>
                  <a:srgbClr val="000000"/>
                </a:solidFill>
                <a:round/>
              </a:ln>
            </p:spPr>
            <p:txBody>
              <a:bodyPr/>
              <a:lstStyle/>
              <a:p>
                <a:endParaRPr lang="zh-CN" altLang="en-US"/>
              </a:p>
            </p:txBody>
          </p:sp>
          <p:grpSp>
            <p:nvGrpSpPr>
              <p:cNvPr id="72868" name="Group 406"/>
              <p:cNvGrpSpPr/>
              <p:nvPr/>
            </p:nvGrpSpPr>
            <p:grpSpPr bwMode="auto">
              <a:xfrm>
                <a:off x="2868" y="888"/>
                <a:ext cx="335" cy="51"/>
                <a:chOff x="2868" y="888"/>
                <a:chExt cx="335" cy="51"/>
              </a:xfrm>
            </p:grpSpPr>
            <p:sp>
              <p:nvSpPr>
                <p:cNvPr id="72869" name="Freeform 407"/>
                <p:cNvSpPr/>
                <p:nvPr/>
              </p:nvSpPr>
              <p:spPr bwMode="auto">
                <a:xfrm>
                  <a:off x="2868" y="888"/>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 name="T10" fmla="*/ 0 60000 65536"/>
                    <a:gd name="T11" fmla="*/ 0 60000 65536"/>
                    <a:gd name="T12" fmla="*/ 0 60000 65536"/>
                    <a:gd name="T13" fmla="*/ 0 60000 65536"/>
                    <a:gd name="T14" fmla="*/ 0 60000 65536"/>
                    <a:gd name="T15" fmla="*/ 0 w 335"/>
                    <a:gd name="T16" fmla="*/ 0 h 38"/>
                    <a:gd name="T17" fmla="*/ 335 w 335"/>
                    <a:gd name="T18" fmla="*/ 38 h 38"/>
                  </a:gdLst>
                  <a:ahLst/>
                  <a:cxnLst>
                    <a:cxn ang="T10">
                      <a:pos x="T0" y="T1"/>
                    </a:cxn>
                    <a:cxn ang="T11">
                      <a:pos x="T2" y="T3"/>
                    </a:cxn>
                    <a:cxn ang="T12">
                      <a:pos x="T4" y="T5"/>
                    </a:cxn>
                    <a:cxn ang="T13">
                      <a:pos x="T6" y="T7"/>
                    </a:cxn>
                    <a:cxn ang="T14">
                      <a:pos x="T8" y="T9"/>
                    </a:cxn>
                  </a:cxnLst>
                  <a:rect l="T15" t="T16" r="T17" b="T18"/>
                  <a:pathLst>
                    <a:path w="335" h="38">
                      <a:moveTo>
                        <a:pt x="0" y="38"/>
                      </a:moveTo>
                      <a:lnTo>
                        <a:pt x="40" y="0"/>
                      </a:lnTo>
                      <a:lnTo>
                        <a:pt x="296" y="0"/>
                      </a:lnTo>
                      <a:lnTo>
                        <a:pt x="335" y="38"/>
                      </a:lnTo>
                      <a:lnTo>
                        <a:pt x="0" y="38"/>
                      </a:lnTo>
                      <a:close/>
                    </a:path>
                  </a:pathLst>
                </a:custGeom>
                <a:solidFill>
                  <a:srgbClr val="C9C9B6"/>
                </a:solidFill>
                <a:ln w="9525">
                  <a:noFill/>
                  <a:round/>
                </a:ln>
              </p:spPr>
              <p:txBody>
                <a:bodyPr/>
                <a:lstStyle/>
                <a:p>
                  <a:endParaRPr lang="zh-CN" altLang="en-US"/>
                </a:p>
              </p:txBody>
            </p:sp>
            <p:sp>
              <p:nvSpPr>
                <p:cNvPr id="72870" name="Freeform 408"/>
                <p:cNvSpPr/>
                <p:nvPr/>
              </p:nvSpPr>
              <p:spPr bwMode="auto">
                <a:xfrm>
                  <a:off x="2868" y="888"/>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 name="T10" fmla="*/ 0 60000 65536"/>
                    <a:gd name="T11" fmla="*/ 0 60000 65536"/>
                    <a:gd name="T12" fmla="*/ 0 60000 65536"/>
                    <a:gd name="T13" fmla="*/ 0 60000 65536"/>
                    <a:gd name="T14" fmla="*/ 0 60000 65536"/>
                    <a:gd name="T15" fmla="*/ 0 w 335"/>
                    <a:gd name="T16" fmla="*/ 0 h 38"/>
                    <a:gd name="T17" fmla="*/ 335 w 335"/>
                    <a:gd name="T18" fmla="*/ 38 h 38"/>
                  </a:gdLst>
                  <a:ahLst/>
                  <a:cxnLst>
                    <a:cxn ang="T10">
                      <a:pos x="T0" y="T1"/>
                    </a:cxn>
                    <a:cxn ang="T11">
                      <a:pos x="T2" y="T3"/>
                    </a:cxn>
                    <a:cxn ang="T12">
                      <a:pos x="T4" y="T5"/>
                    </a:cxn>
                    <a:cxn ang="T13">
                      <a:pos x="T6" y="T7"/>
                    </a:cxn>
                    <a:cxn ang="T14">
                      <a:pos x="T8" y="T9"/>
                    </a:cxn>
                  </a:cxnLst>
                  <a:rect l="T15" t="T16" r="T17" b="T18"/>
                  <a:pathLst>
                    <a:path w="335" h="38">
                      <a:moveTo>
                        <a:pt x="0" y="38"/>
                      </a:moveTo>
                      <a:lnTo>
                        <a:pt x="40" y="0"/>
                      </a:lnTo>
                      <a:lnTo>
                        <a:pt x="296" y="0"/>
                      </a:lnTo>
                      <a:lnTo>
                        <a:pt x="335" y="38"/>
                      </a:lnTo>
                      <a:lnTo>
                        <a:pt x="0" y="38"/>
                      </a:lnTo>
                      <a:close/>
                    </a:path>
                  </a:pathLst>
                </a:custGeom>
                <a:solidFill>
                  <a:srgbClr val="C9C9B6"/>
                </a:solidFill>
                <a:ln w="9525">
                  <a:noFill/>
                  <a:round/>
                </a:ln>
              </p:spPr>
              <p:txBody>
                <a:bodyPr/>
                <a:lstStyle/>
                <a:p>
                  <a:endParaRPr lang="zh-CN" altLang="en-US"/>
                </a:p>
              </p:txBody>
            </p:sp>
            <p:sp>
              <p:nvSpPr>
                <p:cNvPr id="72871" name="Rectangle 409"/>
                <p:cNvSpPr>
                  <a:spLocks noChangeArrowheads="1"/>
                </p:cNvSpPr>
                <p:nvPr/>
              </p:nvSpPr>
              <p:spPr bwMode="auto">
                <a:xfrm>
                  <a:off x="2870" y="924"/>
                  <a:ext cx="331" cy="15"/>
                </a:xfrm>
                <a:prstGeom prst="rect">
                  <a:avLst/>
                </a:prstGeom>
                <a:solidFill>
                  <a:srgbClr val="BAB79D"/>
                </a:solidFill>
                <a:ln w="9525">
                  <a:noFill/>
                  <a:miter lim="800000"/>
                </a:ln>
              </p:spPr>
              <p:txBody>
                <a:bodyPr/>
                <a:lstStyle/>
                <a:p>
                  <a:endParaRPr lang="zh-CN" altLang="en-US"/>
                </a:p>
              </p:txBody>
            </p:sp>
          </p:grpSp>
        </p:grpSp>
      </p:grpSp>
      <p:sp>
        <p:nvSpPr>
          <p:cNvPr id="72829" name="Oval 410"/>
          <p:cNvSpPr>
            <a:spLocks noChangeArrowheads="1"/>
          </p:cNvSpPr>
          <p:nvPr/>
        </p:nvSpPr>
        <p:spPr bwMode="auto">
          <a:xfrm>
            <a:off x="6423025" y="1744663"/>
            <a:ext cx="93663" cy="92075"/>
          </a:xfrm>
          <a:prstGeom prst="ellipse">
            <a:avLst/>
          </a:prstGeom>
          <a:solidFill>
            <a:srgbClr val="FFFFFF"/>
          </a:solidFill>
          <a:ln w="30163">
            <a:solidFill>
              <a:srgbClr val="000000"/>
            </a:solidFill>
            <a:round/>
          </a:ln>
        </p:spPr>
        <p:txBody>
          <a:bodyPr/>
          <a:lstStyle/>
          <a:p>
            <a:endParaRPr lang="zh-CN" altLang="en-US"/>
          </a:p>
        </p:txBody>
      </p:sp>
      <p:grpSp>
        <p:nvGrpSpPr>
          <p:cNvPr id="72830" name="Group 411"/>
          <p:cNvGrpSpPr/>
          <p:nvPr/>
        </p:nvGrpSpPr>
        <p:grpSpPr bwMode="auto">
          <a:xfrm>
            <a:off x="6207125" y="898525"/>
            <a:ext cx="506413" cy="514350"/>
            <a:chOff x="3915" y="593"/>
            <a:chExt cx="343" cy="352"/>
          </a:xfrm>
        </p:grpSpPr>
        <p:grpSp>
          <p:nvGrpSpPr>
            <p:cNvPr id="72832" name="Group 412"/>
            <p:cNvGrpSpPr/>
            <p:nvPr/>
          </p:nvGrpSpPr>
          <p:grpSpPr bwMode="auto">
            <a:xfrm>
              <a:off x="3924" y="599"/>
              <a:ext cx="334" cy="346"/>
              <a:chOff x="3924" y="599"/>
              <a:chExt cx="334" cy="346"/>
            </a:xfrm>
          </p:grpSpPr>
          <p:sp>
            <p:nvSpPr>
              <p:cNvPr id="72846" name="Freeform 413"/>
              <p:cNvSpPr/>
              <p:nvPr/>
            </p:nvSpPr>
            <p:spPr bwMode="auto">
              <a:xfrm>
                <a:off x="3932" y="779"/>
                <a:ext cx="316" cy="33"/>
              </a:xfrm>
              <a:custGeom>
                <a:avLst/>
                <a:gdLst>
                  <a:gd name="T0" fmla="*/ 0 w 316"/>
                  <a:gd name="T1" fmla="*/ 33 h 33"/>
                  <a:gd name="T2" fmla="*/ 37 w 316"/>
                  <a:gd name="T3" fmla="*/ 0 h 33"/>
                  <a:gd name="T4" fmla="*/ 279 w 316"/>
                  <a:gd name="T5" fmla="*/ 0 h 33"/>
                  <a:gd name="T6" fmla="*/ 316 w 316"/>
                  <a:gd name="T7" fmla="*/ 33 h 33"/>
                  <a:gd name="T8" fmla="*/ 0 w 316"/>
                  <a:gd name="T9" fmla="*/ 33 h 33"/>
                  <a:gd name="T10" fmla="*/ 0 60000 65536"/>
                  <a:gd name="T11" fmla="*/ 0 60000 65536"/>
                  <a:gd name="T12" fmla="*/ 0 60000 65536"/>
                  <a:gd name="T13" fmla="*/ 0 60000 65536"/>
                  <a:gd name="T14" fmla="*/ 0 60000 65536"/>
                  <a:gd name="T15" fmla="*/ 0 w 316"/>
                  <a:gd name="T16" fmla="*/ 0 h 33"/>
                  <a:gd name="T17" fmla="*/ 316 w 316"/>
                  <a:gd name="T18" fmla="*/ 33 h 33"/>
                </a:gdLst>
                <a:ahLst/>
                <a:cxnLst>
                  <a:cxn ang="T10">
                    <a:pos x="T0" y="T1"/>
                  </a:cxn>
                  <a:cxn ang="T11">
                    <a:pos x="T2" y="T3"/>
                  </a:cxn>
                  <a:cxn ang="T12">
                    <a:pos x="T4" y="T5"/>
                  </a:cxn>
                  <a:cxn ang="T13">
                    <a:pos x="T6" y="T7"/>
                  </a:cxn>
                  <a:cxn ang="T14">
                    <a:pos x="T8" y="T9"/>
                  </a:cxn>
                </a:cxnLst>
                <a:rect l="T15" t="T16" r="T17" b="T18"/>
                <a:pathLst>
                  <a:path w="316" h="33">
                    <a:moveTo>
                      <a:pt x="0" y="33"/>
                    </a:moveTo>
                    <a:lnTo>
                      <a:pt x="37" y="0"/>
                    </a:lnTo>
                    <a:lnTo>
                      <a:pt x="279" y="0"/>
                    </a:lnTo>
                    <a:lnTo>
                      <a:pt x="316" y="33"/>
                    </a:lnTo>
                    <a:lnTo>
                      <a:pt x="0" y="33"/>
                    </a:lnTo>
                    <a:close/>
                  </a:path>
                </a:pathLst>
              </a:custGeom>
              <a:solidFill>
                <a:srgbClr val="000000"/>
              </a:solidFill>
              <a:ln w="9525">
                <a:noFill/>
                <a:round/>
              </a:ln>
            </p:spPr>
            <p:txBody>
              <a:bodyPr/>
              <a:lstStyle/>
              <a:p>
                <a:endParaRPr lang="zh-CN" altLang="en-US"/>
              </a:p>
            </p:txBody>
          </p:sp>
          <p:sp>
            <p:nvSpPr>
              <p:cNvPr id="72847" name="Freeform 414"/>
              <p:cNvSpPr/>
              <p:nvPr/>
            </p:nvSpPr>
            <p:spPr bwMode="auto">
              <a:xfrm>
                <a:off x="3932" y="779"/>
                <a:ext cx="316" cy="33"/>
              </a:xfrm>
              <a:custGeom>
                <a:avLst/>
                <a:gdLst>
                  <a:gd name="T0" fmla="*/ 0 w 316"/>
                  <a:gd name="T1" fmla="*/ 33 h 33"/>
                  <a:gd name="T2" fmla="*/ 37 w 316"/>
                  <a:gd name="T3" fmla="*/ 0 h 33"/>
                  <a:gd name="T4" fmla="*/ 279 w 316"/>
                  <a:gd name="T5" fmla="*/ 0 h 33"/>
                  <a:gd name="T6" fmla="*/ 316 w 316"/>
                  <a:gd name="T7" fmla="*/ 33 h 33"/>
                  <a:gd name="T8" fmla="*/ 0 w 316"/>
                  <a:gd name="T9" fmla="*/ 33 h 33"/>
                  <a:gd name="T10" fmla="*/ 0 60000 65536"/>
                  <a:gd name="T11" fmla="*/ 0 60000 65536"/>
                  <a:gd name="T12" fmla="*/ 0 60000 65536"/>
                  <a:gd name="T13" fmla="*/ 0 60000 65536"/>
                  <a:gd name="T14" fmla="*/ 0 60000 65536"/>
                  <a:gd name="T15" fmla="*/ 0 w 316"/>
                  <a:gd name="T16" fmla="*/ 0 h 33"/>
                  <a:gd name="T17" fmla="*/ 316 w 316"/>
                  <a:gd name="T18" fmla="*/ 33 h 33"/>
                </a:gdLst>
                <a:ahLst/>
                <a:cxnLst>
                  <a:cxn ang="T10">
                    <a:pos x="T0" y="T1"/>
                  </a:cxn>
                  <a:cxn ang="T11">
                    <a:pos x="T2" y="T3"/>
                  </a:cxn>
                  <a:cxn ang="T12">
                    <a:pos x="T4" y="T5"/>
                  </a:cxn>
                  <a:cxn ang="T13">
                    <a:pos x="T6" y="T7"/>
                  </a:cxn>
                  <a:cxn ang="T14">
                    <a:pos x="T8" y="T9"/>
                  </a:cxn>
                </a:cxnLst>
                <a:rect l="T15" t="T16" r="T17" b="T18"/>
                <a:pathLst>
                  <a:path w="316" h="33">
                    <a:moveTo>
                      <a:pt x="0" y="33"/>
                    </a:moveTo>
                    <a:lnTo>
                      <a:pt x="37" y="0"/>
                    </a:lnTo>
                    <a:lnTo>
                      <a:pt x="279" y="0"/>
                    </a:lnTo>
                    <a:lnTo>
                      <a:pt x="316" y="33"/>
                    </a:lnTo>
                    <a:lnTo>
                      <a:pt x="0" y="33"/>
                    </a:lnTo>
                    <a:close/>
                  </a:path>
                </a:pathLst>
              </a:custGeom>
              <a:solidFill>
                <a:srgbClr val="000000"/>
              </a:solidFill>
              <a:ln w="9525">
                <a:noFill/>
                <a:round/>
              </a:ln>
            </p:spPr>
            <p:txBody>
              <a:bodyPr/>
              <a:lstStyle/>
              <a:p>
                <a:endParaRPr lang="zh-CN" altLang="en-US"/>
              </a:p>
            </p:txBody>
          </p:sp>
          <p:sp>
            <p:nvSpPr>
              <p:cNvPr id="72848" name="Freeform 415"/>
              <p:cNvSpPr/>
              <p:nvPr/>
            </p:nvSpPr>
            <p:spPr bwMode="auto">
              <a:xfrm>
                <a:off x="3979" y="599"/>
                <a:ext cx="223" cy="23"/>
              </a:xfrm>
              <a:custGeom>
                <a:avLst/>
                <a:gdLst>
                  <a:gd name="T0" fmla="*/ 0 w 223"/>
                  <a:gd name="T1" fmla="*/ 23 h 23"/>
                  <a:gd name="T2" fmla="*/ 27 w 223"/>
                  <a:gd name="T3" fmla="*/ 0 h 23"/>
                  <a:gd name="T4" fmla="*/ 197 w 223"/>
                  <a:gd name="T5" fmla="*/ 0 h 23"/>
                  <a:gd name="T6" fmla="*/ 223 w 223"/>
                  <a:gd name="T7" fmla="*/ 23 h 23"/>
                  <a:gd name="T8" fmla="*/ 0 w 223"/>
                  <a:gd name="T9" fmla="*/ 23 h 23"/>
                  <a:gd name="T10" fmla="*/ 0 60000 65536"/>
                  <a:gd name="T11" fmla="*/ 0 60000 65536"/>
                  <a:gd name="T12" fmla="*/ 0 60000 65536"/>
                  <a:gd name="T13" fmla="*/ 0 60000 65536"/>
                  <a:gd name="T14" fmla="*/ 0 60000 65536"/>
                  <a:gd name="T15" fmla="*/ 0 w 223"/>
                  <a:gd name="T16" fmla="*/ 0 h 23"/>
                  <a:gd name="T17" fmla="*/ 223 w 223"/>
                  <a:gd name="T18" fmla="*/ 23 h 23"/>
                </a:gdLst>
                <a:ahLst/>
                <a:cxnLst>
                  <a:cxn ang="T10">
                    <a:pos x="T0" y="T1"/>
                  </a:cxn>
                  <a:cxn ang="T11">
                    <a:pos x="T2" y="T3"/>
                  </a:cxn>
                  <a:cxn ang="T12">
                    <a:pos x="T4" y="T5"/>
                  </a:cxn>
                  <a:cxn ang="T13">
                    <a:pos x="T6" y="T7"/>
                  </a:cxn>
                  <a:cxn ang="T14">
                    <a:pos x="T8" y="T9"/>
                  </a:cxn>
                </a:cxnLst>
                <a:rect l="T15" t="T16" r="T17" b="T18"/>
                <a:pathLst>
                  <a:path w="223" h="23">
                    <a:moveTo>
                      <a:pt x="0" y="23"/>
                    </a:moveTo>
                    <a:lnTo>
                      <a:pt x="27" y="0"/>
                    </a:lnTo>
                    <a:lnTo>
                      <a:pt x="197" y="0"/>
                    </a:lnTo>
                    <a:lnTo>
                      <a:pt x="223" y="23"/>
                    </a:lnTo>
                    <a:lnTo>
                      <a:pt x="0" y="23"/>
                    </a:lnTo>
                    <a:close/>
                  </a:path>
                </a:pathLst>
              </a:custGeom>
              <a:solidFill>
                <a:srgbClr val="000000"/>
              </a:solidFill>
              <a:ln w="9525">
                <a:noFill/>
                <a:round/>
              </a:ln>
            </p:spPr>
            <p:txBody>
              <a:bodyPr/>
              <a:lstStyle/>
              <a:p>
                <a:endParaRPr lang="zh-CN" altLang="en-US"/>
              </a:p>
            </p:txBody>
          </p:sp>
          <p:sp>
            <p:nvSpPr>
              <p:cNvPr id="72849" name="Freeform 416"/>
              <p:cNvSpPr/>
              <p:nvPr/>
            </p:nvSpPr>
            <p:spPr bwMode="auto">
              <a:xfrm>
                <a:off x="3979" y="599"/>
                <a:ext cx="223" cy="23"/>
              </a:xfrm>
              <a:custGeom>
                <a:avLst/>
                <a:gdLst>
                  <a:gd name="T0" fmla="*/ 0 w 223"/>
                  <a:gd name="T1" fmla="*/ 23 h 23"/>
                  <a:gd name="T2" fmla="*/ 27 w 223"/>
                  <a:gd name="T3" fmla="*/ 0 h 23"/>
                  <a:gd name="T4" fmla="*/ 197 w 223"/>
                  <a:gd name="T5" fmla="*/ 0 h 23"/>
                  <a:gd name="T6" fmla="*/ 223 w 223"/>
                  <a:gd name="T7" fmla="*/ 23 h 23"/>
                  <a:gd name="T8" fmla="*/ 0 w 223"/>
                  <a:gd name="T9" fmla="*/ 23 h 23"/>
                  <a:gd name="T10" fmla="*/ 0 60000 65536"/>
                  <a:gd name="T11" fmla="*/ 0 60000 65536"/>
                  <a:gd name="T12" fmla="*/ 0 60000 65536"/>
                  <a:gd name="T13" fmla="*/ 0 60000 65536"/>
                  <a:gd name="T14" fmla="*/ 0 60000 65536"/>
                  <a:gd name="T15" fmla="*/ 0 w 223"/>
                  <a:gd name="T16" fmla="*/ 0 h 23"/>
                  <a:gd name="T17" fmla="*/ 223 w 223"/>
                  <a:gd name="T18" fmla="*/ 23 h 23"/>
                </a:gdLst>
                <a:ahLst/>
                <a:cxnLst>
                  <a:cxn ang="T10">
                    <a:pos x="T0" y="T1"/>
                  </a:cxn>
                  <a:cxn ang="T11">
                    <a:pos x="T2" y="T3"/>
                  </a:cxn>
                  <a:cxn ang="T12">
                    <a:pos x="T4" y="T5"/>
                  </a:cxn>
                  <a:cxn ang="T13">
                    <a:pos x="T6" y="T7"/>
                  </a:cxn>
                  <a:cxn ang="T14">
                    <a:pos x="T8" y="T9"/>
                  </a:cxn>
                </a:cxnLst>
                <a:rect l="T15" t="T16" r="T17" b="T18"/>
                <a:pathLst>
                  <a:path w="223" h="23">
                    <a:moveTo>
                      <a:pt x="0" y="23"/>
                    </a:moveTo>
                    <a:lnTo>
                      <a:pt x="27" y="0"/>
                    </a:lnTo>
                    <a:lnTo>
                      <a:pt x="197" y="0"/>
                    </a:lnTo>
                    <a:lnTo>
                      <a:pt x="223" y="23"/>
                    </a:lnTo>
                    <a:lnTo>
                      <a:pt x="0" y="23"/>
                    </a:lnTo>
                    <a:close/>
                  </a:path>
                </a:pathLst>
              </a:custGeom>
              <a:solidFill>
                <a:srgbClr val="000000"/>
              </a:solidFill>
              <a:ln w="9525">
                <a:noFill/>
                <a:round/>
              </a:ln>
            </p:spPr>
            <p:txBody>
              <a:bodyPr/>
              <a:lstStyle/>
              <a:p>
                <a:endParaRPr lang="zh-CN" altLang="en-US"/>
              </a:p>
            </p:txBody>
          </p:sp>
          <p:sp>
            <p:nvSpPr>
              <p:cNvPr id="72850" name="Rectangle 417"/>
              <p:cNvSpPr>
                <a:spLocks noChangeArrowheads="1"/>
              </p:cNvSpPr>
              <p:nvPr/>
            </p:nvSpPr>
            <p:spPr bwMode="auto">
              <a:xfrm>
                <a:off x="3979" y="622"/>
                <a:ext cx="223" cy="176"/>
              </a:xfrm>
              <a:prstGeom prst="rect">
                <a:avLst/>
              </a:prstGeom>
              <a:solidFill>
                <a:srgbClr val="000000"/>
              </a:solidFill>
              <a:ln w="9525">
                <a:noFill/>
                <a:miter lim="800000"/>
              </a:ln>
            </p:spPr>
            <p:txBody>
              <a:bodyPr/>
              <a:lstStyle/>
              <a:p>
                <a:endParaRPr lang="zh-CN" altLang="en-US"/>
              </a:p>
            </p:txBody>
          </p:sp>
          <p:sp>
            <p:nvSpPr>
              <p:cNvPr id="72851" name="Rectangle 418"/>
              <p:cNvSpPr>
                <a:spLocks noChangeArrowheads="1"/>
              </p:cNvSpPr>
              <p:nvPr/>
            </p:nvSpPr>
            <p:spPr bwMode="auto">
              <a:xfrm>
                <a:off x="3934" y="810"/>
                <a:ext cx="314" cy="78"/>
              </a:xfrm>
              <a:prstGeom prst="rect">
                <a:avLst/>
              </a:prstGeom>
              <a:solidFill>
                <a:srgbClr val="000000"/>
              </a:solidFill>
              <a:ln w="9525">
                <a:noFill/>
                <a:miter lim="800000"/>
              </a:ln>
            </p:spPr>
            <p:txBody>
              <a:bodyPr/>
              <a:lstStyle/>
              <a:p>
                <a:endParaRPr lang="zh-CN" altLang="en-US"/>
              </a:p>
            </p:txBody>
          </p:sp>
          <p:sp>
            <p:nvSpPr>
              <p:cNvPr id="72852" name="Rectangle 419"/>
              <p:cNvSpPr>
                <a:spLocks noChangeArrowheads="1"/>
              </p:cNvSpPr>
              <p:nvPr/>
            </p:nvSpPr>
            <p:spPr bwMode="auto">
              <a:xfrm>
                <a:off x="4000" y="644"/>
                <a:ext cx="182" cy="135"/>
              </a:xfrm>
              <a:prstGeom prst="rect">
                <a:avLst/>
              </a:prstGeom>
              <a:solidFill>
                <a:srgbClr val="000000"/>
              </a:solidFill>
              <a:ln w="9525">
                <a:noFill/>
                <a:miter lim="800000"/>
              </a:ln>
            </p:spPr>
            <p:txBody>
              <a:bodyPr/>
              <a:lstStyle/>
              <a:p>
                <a:endParaRPr lang="zh-CN" altLang="en-US"/>
              </a:p>
            </p:txBody>
          </p:sp>
          <p:sp>
            <p:nvSpPr>
              <p:cNvPr id="72853" name="Line 420"/>
              <p:cNvSpPr>
                <a:spLocks noChangeShapeType="1"/>
              </p:cNvSpPr>
              <p:nvPr/>
            </p:nvSpPr>
            <p:spPr bwMode="auto">
              <a:xfrm flipH="1">
                <a:off x="4149" y="840"/>
                <a:ext cx="74" cy="1"/>
              </a:xfrm>
              <a:prstGeom prst="line">
                <a:avLst/>
              </a:prstGeom>
              <a:noFill/>
              <a:ln w="9525">
                <a:solidFill>
                  <a:srgbClr val="000000"/>
                </a:solidFill>
                <a:round/>
              </a:ln>
            </p:spPr>
            <p:txBody>
              <a:bodyPr/>
              <a:lstStyle/>
              <a:p>
                <a:endParaRPr lang="zh-CN" altLang="en-US"/>
              </a:p>
            </p:txBody>
          </p:sp>
          <p:grpSp>
            <p:nvGrpSpPr>
              <p:cNvPr id="72854" name="Group 421"/>
              <p:cNvGrpSpPr/>
              <p:nvPr/>
            </p:nvGrpSpPr>
            <p:grpSpPr bwMode="auto">
              <a:xfrm>
                <a:off x="3924" y="895"/>
                <a:ext cx="334" cy="50"/>
                <a:chOff x="3924" y="895"/>
                <a:chExt cx="334" cy="50"/>
              </a:xfrm>
            </p:grpSpPr>
            <p:sp>
              <p:nvSpPr>
                <p:cNvPr id="72855" name="Freeform 422"/>
                <p:cNvSpPr/>
                <p:nvPr/>
              </p:nvSpPr>
              <p:spPr bwMode="auto">
                <a:xfrm>
                  <a:off x="3924" y="895"/>
                  <a:ext cx="334" cy="38"/>
                </a:xfrm>
                <a:custGeom>
                  <a:avLst/>
                  <a:gdLst>
                    <a:gd name="T0" fmla="*/ 0 w 334"/>
                    <a:gd name="T1" fmla="*/ 38 h 38"/>
                    <a:gd name="T2" fmla="*/ 39 w 334"/>
                    <a:gd name="T3" fmla="*/ 0 h 38"/>
                    <a:gd name="T4" fmla="*/ 295 w 334"/>
                    <a:gd name="T5" fmla="*/ 0 h 38"/>
                    <a:gd name="T6" fmla="*/ 334 w 334"/>
                    <a:gd name="T7" fmla="*/ 38 h 38"/>
                    <a:gd name="T8" fmla="*/ 0 w 334"/>
                    <a:gd name="T9" fmla="*/ 38 h 38"/>
                    <a:gd name="T10" fmla="*/ 0 60000 65536"/>
                    <a:gd name="T11" fmla="*/ 0 60000 65536"/>
                    <a:gd name="T12" fmla="*/ 0 60000 65536"/>
                    <a:gd name="T13" fmla="*/ 0 60000 65536"/>
                    <a:gd name="T14" fmla="*/ 0 60000 65536"/>
                    <a:gd name="T15" fmla="*/ 0 w 334"/>
                    <a:gd name="T16" fmla="*/ 0 h 38"/>
                    <a:gd name="T17" fmla="*/ 334 w 334"/>
                    <a:gd name="T18" fmla="*/ 38 h 38"/>
                  </a:gdLst>
                  <a:ahLst/>
                  <a:cxnLst>
                    <a:cxn ang="T10">
                      <a:pos x="T0" y="T1"/>
                    </a:cxn>
                    <a:cxn ang="T11">
                      <a:pos x="T2" y="T3"/>
                    </a:cxn>
                    <a:cxn ang="T12">
                      <a:pos x="T4" y="T5"/>
                    </a:cxn>
                    <a:cxn ang="T13">
                      <a:pos x="T6" y="T7"/>
                    </a:cxn>
                    <a:cxn ang="T14">
                      <a:pos x="T8" y="T9"/>
                    </a:cxn>
                  </a:cxnLst>
                  <a:rect l="T15" t="T16" r="T17" b="T18"/>
                  <a:pathLst>
                    <a:path w="334" h="38">
                      <a:moveTo>
                        <a:pt x="0" y="38"/>
                      </a:moveTo>
                      <a:lnTo>
                        <a:pt x="39" y="0"/>
                      </a:lnTo>
                      <a:lnTo>
                        <a:pt x="295" y="0"/>
                      </a:lnTo>
                      <a:lnTo>
                        <a:pt x="334" y="38"/>
                      </a:lnTo>
                      <a:lnTo>
                        <a:pt x="0" y="38"/>
                      </a:lnTo>
                      <a:close/>
                    </a:path>
                  </a:pathLst>
                </a:custGeom>
                <a:solidFill>
                  <a:srgbClr val="000000"/>
                </a:solidFill>
                <a:ln w="9525">
                  <a:noFill/>
                  <a:round/>
                </a:ln>
              </p:spPr>
              <p:txBody>
                <a:bodyPr/>
                <a:lstStyle/>
                <a:p>
                  <a:endParaRPr lang="zh-CN" altLang="en-US"/>
                </a:p>
              </p:txBody>
            </p:sp>
            <p:sp>
              <p:nvSpPr>
                <p:cNvPr id="72856" name="Freeform 423"/>
                <p:cNvSpPr/>
                <p:nvPr/>
              </p:nvSpPr>
              <p:spPr bwMode="auto">
                <a:xfrm>
                  <a:off x="3924" y="895"/>
                  <a:ext cx="334" cy="38"/>
                </a:xfrm>
                <a:custGeom>
                  <a:avLst/>
                  <a:gdLst>
                    <a:gd name="T0" fmla="*/ 0 w 334"/>
                    <a:gd name="T1" fmla="*/ 38 h 38"/>
                    <a:gd name="T2" fmla="*/ 39 w 334"/>
                    <a:gd name="T3" fmla="*/ 0 h 38"/>
                    <a:gd name="T4" fmla="*/ 295 w 334"/>
                    <a:gd name="T5" fmla="*/ 0 h 38"/>
                    <a:gd name="T6" fmla="*/ 334 w 334"/>
                    <a:gd name="T7" fmla="*/ 38 h 38"/>
                    <a:gd name="T8" fmla="*/ 0 w 334"/>
                    <a:gd name="T9" fmla="*/ 38 h 38"/>
                    <a:gd name="T10" fmla="*/ 0 60000 65536"/>
                    <a:gd name="T11" fmla="*/ 0 60000 65536"/>
                    <a:gd name="T12" fmla="*/ 0 60000 65536"/>
                    <a:gd name="T13" fmla="*/ 0 60000 65536"/>
                    <a:gd name="T14" fmla="*/ 0 60000 65536"/>
                    <a:gd name="T15" fmla="*/ 0 w 334"/>
                    <a:gd name="T16" fmla="*/ 0 h 38"/>
                    <a:gd name="T17" fmla="*/ 334 w 334"/>
                    <a:gd name="T18" fmla="*/ 38 h 38"/>
                  </a:gdLst>
                  <a:ahLst/>
                  <a:cxnLst>
                    <a:cxn ang="T10">
                      <a:pos x="T0" y="T1"/>
                    </a:cxn>
                    <a:cxn ang="T11">
                      <a:pos x="T2" y="T3"/>
                    </a:cxn>
                    <a:cxn ang="T12">
                      <a:pos x="T4" y="T5"/>
                    </a:cxn>
                    <a:cxn ang="T13">
                      <a:pos x="T6" y="T7"/>
                    </a:cxn>
                    <a:cxn ang="T14">
                      <a:pos x="T8" y="T9"/>
                    </a:cxn>
                  </a:cxnLst>
                  <a:rect l="T15" t="T16" r="T17" b="T18"/>
                  <a:pathLst>
                    <a:path w="334" h="38">
                      <a:moveTo>
                        <a:pt x="0" y="38"/>
                      </a:moveTo>
                      <a:lnTo>
                        <a:pt x="39" y="0"/>
                      </a:lnTo>
                      <a:lnTo>
                        <a:pt x="295" y="0"/>
                      </a:lnTo>
                      <a:lnTo>
                        <a:pt x="334" y="38"/>
                      </a:lnTo>
                      <a:lnTo>
                        <a:pt x="0" y="38"/>
                      </a:lnTo>
                      <a:close/>
                    </a:path>
                  </a:pathLst>
                </a:custGeom>
                <a:solidFill>
                  <a:srgbClr val="000000"/>
                </a:solidFill>
                <a:ln w="9525">
                  <a:noFill/>
                  <a:round/>
                </a:ln>
              </p:spPr>
              <p:txBody>
                <a:bodyPr/>
                <a:lstStyle/>
                <a:p>
                  <a:endParaRPr lang="zh-CN" altLang="en-US"/>
                </a:p>
              </p:txBody>
            </p:sp>
            <p:sp>
              <p:nvSpPr>
                <p:cNvPr id="72857" name="Rectangle 424"/>
                <p:cNvSpPr>
                  <a:spLocks noChangeArrowheads="1"/>
                </p:cNvSpPr>
                <p:nvPr/>
              </p:nvSpPr>
              <p:spPr bwMode="auto">
                <a:xfrm>
                  <a:off x="3926" y="931"/>
                  <a:ext cx="330" cy="14"/>
                </a:xfrm>
                <a:prstGeom prst="rect">
                  <a:avLst/>
                </a:prstGeom>
                <a:solidFill>
                  <a:srgbClr val="000000"/>
                </a:solidFill>
                <a:ln w="9525">
                  <a:noFill/>
                  <a:miter lim="800000"/>
                </a:ln>
              </p:spPr>
              <p:txBody>
                <a:bodyPr/>
                <a:lstStyle/>
                <a:p>
                  <a:endParaRPr lang="zh-CN" altLang="en-US"/>
                </a:p>
              </p:txBody>
            </p:sp>
          </p:grpSp>
        </p:grpSp>
        <p:grpSp>
          <p:nvGrpSpPr>
            <p:cNvPr id="72833" name="Group 425"/>
            <p:cNvGrpSpPr/>
            <p:nvPr/>
          </p:nvGrpSpPr>
          <p:grpSpPr bwMode="auto">
            <a:xfrm>
              <a:off x="3915" y="593"/>
              <a:ext cx="335" cy="346"/>
              <a:chOff x="3915" y="593"/>
              <a:chExt cx="335" cy="346"/>
            </a:xfrm>
          </p:grpSpPr>
          <p:sp>
            <p:nvSpPr>
              <p:cNvPr id="72834" name="Freeform 426"/>
              <p:cNvSpPr/>
              <p:nvPr/>
            </p:nvSpPr>
            <p:spPr bwMode="auto">
              <a:xfrm>
                <a:off x="3924" y="772"/>
                <a:ext cx="316" cy="34"/>
              </a:xfrm>
              <a:custGeom>
                <a:avLst/>
                <a:gdLst>
                  <a:gd name="T0" fmla="*/ 0 w 316"/>
                  <a:gd name="T1" fmla="*/ 34 h 34"/>
                  <a:gd name="T2" fmla="*/ 37 w 316"/>
                  <a:gd name="T3" fmla="*/ 0 h 34"/>
                  <a:gd name="T4" fmla="*/ 278 w 316"/>
                  <a:gd name="T5" fmla="*/ 0 h 34"/>
                  <a:gd name="T6" fmla="*/ 316 w 316"/>
                  <a:gd name="T7" fmla="*/ 34 h 34"/>
                  <a:gd name="T8" fmla="*/ 0 w 316"/>
                  <a:gd name="T9" fmla="*/ 34 h 34"/>
                  <a:gd name="T10" fmla="*/ 0 60000 65536"/>
                  <a:gd name="T11" fmla="*/ 0 60000 65536"/>
                  <a:gd name="T12" fmla="*/ 0 60000 65536"/>
                  <a:gd name="T13" fmla="*/ 0 60000 65536"/>
                  <a:gd name="T14" fmla="*/ 0 60000 65536"/>
                  <a:gd name="T15" fmla="*/ 0 w 316"/>
                  <a:gd name="T16" fmla="*/ 0 h 34"/>
                  <a:gd name="T17" fmla="*/ 316 w 316"/>
                  <a:gd name="T18" fmla="*/ 34 h 34"/>
                </a:gdLst>
                <a:ahLst/>
                <a:cxnLst>
                  <a:cxn ang="T10">
                    <a:pos x="T0" y="T1"/>
                  </a:cxn>
                  <a:cxn ang="T11">
                    <a:pos x="T2" y="T3"/>
                  </a:cxn>
                  <a:cxn ang="T12">
                    <a:pos x="T4" y="T5"/>
                  </a:cxn>
                  <a:cxn ang="T13">
                    <a:pos x="T6" y="T7"/>
                  </a:cxn>
                  <a:cxn ang="T14">
                    <a:pos x="T8" y="T9"/>
                  </a:cxn>
                </a:cxnLst>
                <a:rect l="T15" t="T16" r="T17" b="T18"/>
                <a:pathLst>
                  <a:path w="316" h="34">
                    <a:moveTo>
                      <a:pt x="0" y="34"/>
                    </a:moveTo>
                    <a:lnTo>
                      <a:pt x="37" y="0"/>
                    </a:lnTo>
                    <a:lnTo>
                      <a:pt x="278" y="0"/>
                    </a:lnTo>
                    <a:lnTo>
                      <a:pt x="316" y="34"/>
                    </a:lnTo>
                    <a:lnTo>
                      <a:pt x="0" y="34"/>
                    </a:lnTo>
                    <a:close/>
                  </a:path>
                </a:pathLst>
              </a:custGeom>
              <a:solidFill>
                <a:srgbClr val="C9C9B6"/>
              </a:solidFill>
              <a:ln w="9525">
                <a:noFill/>
                <a:round/>
              </a:ln>
            </p:spPr>
            <p:txBody>
              <a:bodyPr/>
              <a:lstStyle/>
              <a:p>
                <a:endParaRPr lang="zh-CN" altLang="en-US"/>
              </a:p>
            </p:txBody>
          </p:sp>
          <p:sp>
            <p:nvSpPr>
              <p:cNvPr id="72835" name="Freeform 427"/>
              <p:cNvSpPr/>
              <p:nvPr/>
            </p:nvSpPr>
            <p:spPr bwMode="auto">
              <a:xfrm>
                <a:off x="3924" y="772"/>
                <a:ext cx="316" cy="34"/>
              </a:xfrm>
              <a:custGeom>
                <a:avLst/>
                <a:gdLst>
                  <a:gd name="T0" fmla="*/ 0 w 316"/>
                  <a:gd name="T1" fmla="*/ 34 h 34"/>
                  <a:gd name="T2" fmla="*/ 37 w 316"/>
                  <a:gd name="T3" fmla="*/ 0 h 34"/>
                  <a:gd name="T4" fmla="*/ 278 w 316"/>
                  <a:gd name="T5" fmla="*/ 0 h 34"/>
                  <a:gd name="T6" fmla="*/ 316 w 316"/>
                  <a:gd name="T7" fmla="*/ 34 h 34"/>
                  <a:gd name="T8" fmla="*/ 0 w 316"/>
                  <a:gd name="T9" fmla="*/ 34 h 34"/>
                  <a:gd name="T10" fmla="*/ 0 60000 65536"/>
                  <a:gd name="T11" fmla="*/ 0 60000 65536"/>
                  <a:gd name="T12" fmla="*/ 0 60000 65536"/>
                  <a:gd name="T13" fmla="*/ 0 60000 65536"/>
                  <a:gd name="T14" fmla="*/ 0 60000 65536"/>
                  <a:gd name="T15" fmla="*/ 0 w 316"/>
                  <a:gd name="T16" fmla="*/ 0 h 34"/>
                  <a:gd name="T17" fmla="*/ 316 w 316"/>
                  <a:gd name="T18" fmla="*/ 34 h 34"/>
                </a:gdLst>
                <a:ahLst/>
                <a:cxnLst>
                  <a:cxn ang="T10">
                    <a:pos x="T0" y="T1"/>
                  </a:cxn>
                  <a:cxn ang="T11">
                    <a:pos x="T2" y="T3"/>
                  </a:cxn>
                  <a:cxn ang="T12">
                    <a:pos x="T4" y="T5"/>
                  </a:cxn>
                  <a:cxn ang="T13">
                    <a:pos x="T6" y="T7"/>
                  </a:cxn>
                  <a:cxn ang="T14">
                    <a:pos x="T8" y="T9"/>
                  </a:cxn>
                </a:cxnLst>
                <a:rect l="T15" t="T16" r="T17" b="T18"/>
                <a:pathLst>
                  <a:path w="316" h="34">
                    <a:moveTo>
                      <a:pt x="0" y="34"/>
                    </a:moveTo>
                    <a:lnTo>
                      <a:pt x="37" y="0"/>
                    </a:lnTo>
                    <a:lnTo>
                      <a:pt x="278" y="0"/>
                    </a:lnTo>
                    <a:lnTo>
                      <a:pt x="316" y="34"/>
                    </a:lnTo>
                    <a:lnTo>
                      <a:pt x="0" y="34"/>
                    </a:lnTo>
                    <a:close/>
                  </a:path>
                </a:pathLst>
              </a:custGeom>
              <a:solidFill>
                <a:srgbClr val="C9C9B6"/>
              </a:solidFill>
              <a:ln w="9525">
                <a:noFill/>
                <a:round/>
              </a:ln>
            </p:spPr>
            <p:txBody>
              <a:bodyPr/>
              <a:lstStyle/>
              <a:p>
                <a:endParaRPr lang="zh-CN" altLang="en-US"/>
              </a:p>
            </p:txBody>
          </p:sp>
          <p:sp>
            <p:nvSpPr>
              <p:cNvPr id="72836" name="Freeform 428"/>
              <p:cNvSpPr/>
              <p:nvPr/>
            </p:nvSpPr>
            <p:spPr bwMode="auto">
              <a:xfrm>
                <a:off x="3971" y="593"/>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 name="T10" fmla="*/ 0 60000 65536"/>
                  <a:gd name="T11" fmla="*/ 0 60000 65536"/>
                  <a:gd name="T12" fmla="*/ 0 60000 65536"/>
                  <a:gd name="T13" fmla="*/ 0 60000 65536"/>
                  <a:gd name="T14" fmla="*/ 0 60000 65536"/>
                  <a:gd name="T15" fmla="*/ 0 w 223"/>
                  <a:gd name="T16" fmla="*/ 0 h 23"/>
                  <a:gd name="T17" fmla="*/ 223 w 223"/>
                  <a:gd name="T18" fmla="*/ 23 h 23"/>
                </a:gdLst>
                <a:ahLst/>
                <a:cxnLst>
                  <a:cxn ang="T10">
                    <a:pos x="T0" y="T1"/>
                  </a:cxn>
                  <a:cxn ang="T11">
                    <a:pos x="T2" y="T3"/>
                  </a:cxn>
                  <a:cxn ang="T12">
                    <a:pos x="T4" y="T5"/>
                  </a:cxn>
                  <a:cxn ang="T13">
                    <a:pos x="T6" y="T7"/>
                  </a:cxn>
                  <a:cxn ang="T14">
                    <a:pos x="T8" y="T9"/>
                  </a:cxn>
                </a:cxnLst>
                <a:rect l="T15" t="T16" r="T17" b="T18"/>
                <a:pathLst>
                  <a:path w="223" h="23">
                    <a:moveTo>
                      <a:pt x="0" y="23"/>
                    </a:moveTo>
                    <a:lnTo>
                      <a:pt x="27" y="0"/>
                    </a:lnTo>
                    <a:lnTo>
                      <a:pt x="196" y="0"/>
                    </a:lnTo>
                    <a:lnTo>
                      <a:pt x="223" y="23"/>
                    </a:lnTo>
                    <a:lnTo>
                      <a:pt x="0" y="23"/>
                    </a:lnTo>
                    <a:close/>
                  </a:path>
                </a:pathLst>
              </a:custGeom>
              <a:solidFill>
                <a:srgbClr val="C9C9B6"/>
              </a:solidFill>
              <a:ln w="9525">
                <a:noFill/>
                <a:round/>
              </a:ln>
            </p:spPr>
            <p:txBody>
              <a:bodyPr/>
              <a:lstStyle/>
              <a:p>
                <a:endParaRPr lang="zh-CN" altLang="en-US"/>
              </a:p>
            </p:txBody>
          </p:sp>
          <p:sp>
            <p:nvSpPr>
              <p:cNvPr id="72837" name="Freeform 429"/>
              <p:cNvSpPr/>
              <p:nvPr/>
            </p:nvSpPr>
            <p:spPr bwMode="auto">
              <a:xfrm>
                <a:off x="3971" y="593"/>
                <a:ext cx="223" cy="23"/>
              </a:xfrm>
              <a:custGeom>
                <a:avLst/>
                <a:gdLst>
                  <a:gd name="T0" fmla="*/ 0 w 223"/>
                  <a:gd name="T1" fmla="*/ 23 h 23"/>
                  <a:gd name="T2" fmla="*/ 27 w 223"/>
                  <a:gd name="T3" fmla="*/ 0 h 23"/>
                  <a:gd name="T4" fmla="*/ 196 w 223"/>
                  <a:gd name="T5" fmla="*/ 0 h 23"/>
                  <a:gd name="T6" fmla="*/ 223 w 223"/>
                  <a:gd name="T7" fmla="*/ 23 h 23"/>
                  <a:gd name="T8" fmla="*/ 0 w 223"/>
                  <a:gd name="T9" fmla="*/ 23 h 23"/>
                  <a:gd name="T10" fmla="*/ 0 60000 65536"/>
                  <a:gd name="T11" fmla="*/ 0 60000 65536"/>
                  <a:gd name="T12" fmla="*/ 0 60000 65536"/>
                  <a:gd name="T13" fmla="*/ 0 60000 65536"/>
                  <a:gd name="T14" fmla="*/ 0 60000 65536"/>
                  <a:gd name="T15" fmla="*/ 0 w 223"/>
                  <a:gd name="T16" fmla="*/ 0 h 23"/>
                  <a:gd name="T17" fmla="*/ 223 w 223"/>
                  <a:gd name="T18" fmla="*/ 23 h 23"/>
                </a:gdLst>
                <a:ahLst/>
                <a:cxnLst>
                  <a:cxn ang="T10">
                    <a:pos x="T0" y="T1"/>
                  </a:cxn>
                  <a:cxn ang="T11">
                    <a:pos x="T2" y="T3"/>
                  </a:cxn>
                  <a:cxn ang="T12">
                    <a:pos x="T4" y="T5"/>
                  </a:cxn>
                  <a:cxn ang="T13">
                    <a:pos x="T6" y="T7"/>
                  </a:cxn>
                  <a:cxn ang="T14">
                    <a:pos x="T8" y="T9"/>
                  </a:cxn>
                </a:cxnLst>
                <a:rect l="T15" t="T16" r="T17" b="T18"/>
                <a:pathLst>
                  <a:path w="223" h="23">
                    <a:moveTo>
                      <a:pt x="0" y="23"/>
                    </a:moveTo>
                    <a:lnTo>
                      <a:pt x="27" y="0"/>
                    </a:lnTo>
                    <a:lnTo>
                      <a:pt x="196" y="0"/>
                    </a:lnTo>
                    <a:lnTo>
                      <a:pt x="223" y="23"/>
                    </a:lnTo>
                    <a:lnTo>
                      <a:pt x="0" y="23"/>
                    </a:lnTo>
                    <a:close/>
                  </a:path>
                </a:pathLst>
              </a:custGeom>
              <a:solidFill>
                <a:srgbClr val="C9C9B6"/>
              </a:solidFill>
              <a:ln w="9525">
                <a:noFill/>
                <a:round/>
              </a:ln>
            </p:spPr>
            <p:txBody>
              <a:bodyPr/>
              <a:lstStyle/>
              <a:p>
                <a:endParaRPr lang="zh-CN" altLang="en-US"/>
              </a:p>
            </p:txBody>
          </p:sp>
          <p:sp>
            <p:nvSpPr>
              <p:cNvPr id="72838" name="Rectangle 430"/>
              <p:cNvSpPr>
                <a:spLocks noChangeArrowheads="1"/>
              </p:cNvSpPr>
              <p:nvPr/>
            </p:nvSpPr>
            <p:spPr bwMode="auto">
              <a:xfrm>
                <a:off x="3971" y="616"/>
                <a:ext cx="223" cy="175"/>
              </a:xfrm>
              <a:prstGeom prst="rect">
                <a:avLst/>
              </a:prstGeom>
              <a:solidFill>
                <a:srgbClr val="B7B79D"/>
              </a:solidFill>
              <a:ln w="9525">
                <a:noFill/>
                <a:miter lim="800000"/>
              </a:ln>
            </p:spPr>
            <p:txBody>
              <a:bodyPr/>
              <a:lstStyle/>
              <a:p>
                <a:endParaRPr lang="zh-CN" altLang="en-US"/>
              </a:p>
            </p:txBody>
          </p:sp>
          <p:sp>
            <p:nvSpPr>
              <p:cNvPr id="72839" name="Rectangle 431"/>
              <p:cNvSpPr>
                <a:spLocks noChangeArrowheads="1"/>
              </p:cNvSpPr>
              <p:nvPr/>
            </p:nvSpPr>
            <p:spPr bwMode="auto">
              <a:xfrm>
                <a:off x="3926" y="804"/>
                <a:ext cx="314" cy="78"/>
              </a:xfrm>
              <a:prstGeom prst="rect">
                <a:avLst/>
              </a:prstGeom>
              <a:solidFill>
                <a:srgbClr val="B7B79D"/>
              </a:solidFill>
              <a:ln w="9525">
                <a:noFill/>
                <a:miter lim="800000"/>
              </a:ln>
            </p:spPr>
            <p:txBody>
              <a:bodyPr/>
              <a:lstStyle/>
              <a:p>
                <a:endParaRPr lang="zh-CN" altLang="en-US"/>
              </a:p>
            </p:txBody>
          </p:sp>
          <p:sp>
            <p:nvSpPr>
              <p:cNvPr id="72840" name="Rectangle 432"/>
              <p:cNvSpPr>
                <a:spLocks noChangeArrowheads="1"/>
              </p:cNvSpPr>
              <p:nvPr/>
            </p:nvSpPr>
            <p:spPr bwMode="auto">
              <a:xfrm>
                <a:off x="3992" y="637"/>
                <a:ext cx="182" cy="135"/>
              </a:xfrm>
              <a:prstGeom prst="rect">
                <a:avLst/>
              </a:prstGeom>
              <a:solidFill>
                <a:srgbClr val="FFFFFF"/>
              </a:solidFill>
              <a:ln w="9525">
                <a:noFill/>
                <a:miter lim="800000"/>
              </a:ln>
            </p:spPr>
            <p:txBody>
              <a:bodyPr/>
              <a:lstStyle/>
              <a:p>
                <a:endParaRPr lang="zh-CN" altLang="en-US"/>
              </a:p>
            </p:txBody>
          </p:sp>
          <p:sp>
            <p:nvSpPr>
              <p:cNvPr id="72841" name="Line 433"/>
              <p:cNvSpPr>
                <a:spLocks noChangeShapeType="1"/>
              </p:cNvSpPr>
              <p:nvPr/>
            </p:nvSpPr>
            <p:spPr bwMode="auto">
              <a:xfrm flipH="1">
                <a:off x="4141" y="834"/>
                <a:ext cx="74" cy="1"/>
              </a:xfrm>
              <a:prstGeom prst="line">
                <a:avLst/>
              </a:prstGeom>
              <a:noFill/>
              <a:ln w="9525">
                <a:solidFill>
                  <a:srgbClr val="000000"/>
                </a:solidFill>
                <a:round/>
              </a:ln>
            </p:spPr>
            <p:txBody>
              <a:bodyPr/>
              <a:lstStyle/>
              <a:p>
                <a:endParaRPr lang="zh-CN" altLang="en-US"/>
              </a:p>
            </p:txBody>
          </p:sp>
          <p:grpSp>
            <p:nvGrpSpPr>
              <p:cNvPr id="72842" name="Group 434"/>
              <p:cNvGrpSpPr/>
              <p:nvPr/>
            </p:nvGrpSpPr>
            <p:grpSpPr bwMode="auto">
              <a:xfrm>
                <a:off x="3915" y="888"/>
                <a:ext cx="335" cy="51"/>
                <a:chOff x="3915" y="888"/>
                <a:chExt cx="335" cy="51"/>
              </a:xfrm>
            </p:grpSpPr>
            <p:sp>
              <p:nvSpPr>
                <p:cNvPr id="72843" name="Freeform 435"/>
                <p:cNvSpPr/>
                <p:nvPr/>
              </p:nvSpPr>
              <p:spPr bwMode="auto">
                <a:xfrm>
                  <a:off x="3915" y="888"/>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 name="T10" fmla="*/ 0 60000 65536"/>
                    <a:gd name="T11" fmla="*/ 0 60000 65536"/>
                    <a:gd name="T12" fmla="*/ 0 60000 65536"/>
                    <a:gd name="T13" fmla="*/ 0 60000 65536"/>
                    <a:gd name="T14" fmla="*/ 0 60000 65536"/>
                    <a:gd name="T15" fmla="*/ 0 w 335"/>
                    <a:gd name="T16" fmla="*/ 0 h 38"/>
                    <a:gd name="T17" fmla="*/ 335 w 335"/>
                    <a:gd name="T18" fmla="*/ 38 h 38"/>
                  </a:gdLst>
                  <a:ahLst/>
                  <a:cxnLst>
                    <a:cxn ang="T10">
                      <a:pos x="T0" y="T1"/>
                    </a:cxn>
                    <a:cxn ang="T11">
                      <a:pos x="T2" y="T3"/>
                    </a:cxn>
                    <a:cxn ang="T12">
                      <a:pos x="T4" y="T5"/>
                    </a:cxn>
                    <a:cxn ang="T13">
                      <a:pos x="T6" y="T7"/>
                    </a:cxn>
                    <a:cxn ang="T14">
                      <a:pos x="T8" y="T9"/>
                    </a:cxn>
                  </a:cxnLst>
                  <a:rect l="T15" t="T16" r="T17" b="T18"/>
                  <a:pathLst>
                    <a:path w="335" h="38">
                      <a:moveTo>
                        <a:pt x="0" y="38"/>
                      </a:moveTo>
                      <a:lnTo>
                        <a:pt x="40" y="0"/>
                      </a:lnTo>
                      <a:lnTo>
                        <a:pt x="296" y="0"/>
                      </a:lnTo>
                      <a:lnTo>
                        <a:pt x="335" y="38"/>
                      </a:lnTo>
                      <a:lnTo>
                        <a:pt x="0" y="38"/>
                      </a:lnTo>
                      <a:close/>
                    </a:path>
                  </a:pathLst>
                </a:custGeom>
                <a:solidFill>
                  <a:srgbClr val="C9C9B6"/>
                </a:solidFill>
                <a:ln w="9525">
                  <a:noFill/>
                  <a:round/>
                </a:ln>
              </p:spPr>
              <p:txBody>
                <a:bodyPr/>
                <a:lstStyle/>
                <a:p>
                  <a:endParaRPr lang="zh-CN" altLang="en-US"/>
                </a:p>
              </p:txBody>
            </p:sp>
            <p:sp>
              <p:nvSpPr>
                <p:cNvPr id="72844" name="Freeform 436"/>
                <p:cNvSpPr/>
                <p:nvPr/>
              </p:nvSpPr>
              <p:spPr bwMode="auto">
                <a:xfrm>
                  <a:off x="3915" y="888"/>
                  <a:ext cx="335" cy="38"/>
                </a:xfrm>
                <a:custGeom>
                  <a:avLst/>
                  <a:gdLst>
                    <a:gd name="T0" fmla="*/ 0 w 335"/>
                    <a:gd name="T1" fmla="*/ 38 h 38"/>
                    <a:gd name="T2" fmla="*/ 40 w 335"/>
                    <a:gd name="T3" fmla="*/ 0 h 38"/>
                    <a:gd name="T4" fmla="*/ 296 w 335"/>
                    <a:gd name="T5" fmla="*/ 0 h 38"/>
                    <a:gd name="T6" fmla="*/ 335 w 335"/>
                    <a:gd name="T7" fmla="*/ 38 h 38"/>
                    <a:gd name="T8" fmla="*/ 0 w 335"/>
                    <a:gd name="T9" fmla="*/ 38 h 38"/>
                    <a:gd name="T10" fmla="*/ 0 60000 65536"/>
                    <a:gd name="T11" fmla="*/ 0 60000 65536"/>
                    <a:gd name="T12" fmla="*/ 0 60000 65536"/>
                    <a:gd name="T13" fmla="*/ 0 60000 65536"/>
                    <a:gd name="T14" fmla="*/ 0 60000 65536"/>
                    <a:gd name="T15" fmla="*/ 0 w 335"/>
                    <a:gd name="T16" fmla="*/ 0 h 38"/>
                    <a:gd name="T17" fmla="*/ 335 w 335"/>
                    <a:gd name="T18" fmla="*/ 38 h 38"/>
                  </a:gdLst>
                  <a:ahLst/>
                  <a:cxnLst>
                    <a:cxn ang="T10">
                      <a:pos x="T0" y="T1"/>
                    </a:cxn>
                    <a:cxn ang="T11">
                      <a:pos x="T2" y="T3"/>
                    </a:cxn>
                    <a:cxn ang="T12">
                      <a:pos x="T4" y="T5"/>
                    </a:cxn>
                    <a:cxn ang="T13">
                      <a:pos x="T6" y="T7"/>
                    </a:cxn>
                    <a:cxn ang="T14">
                      <a:pos x="T8" y="T9"/>
                    </a:cxn>
                  </a:cxnLst>
                  <a:rect l="T15" t="T16" r="T17" b="T18"/>
                  <a:pathLst>
                    <a:path w="335" h="38">
                      <a:moveTo>
                        <a:pt x="0" y="38"/>
                      </a:moveTo>
                      <a:lnTo>
                        <a:pt x="40" y="0"/>
                      </a:lnTo>
                      <a:lnTo>
                        <a:pt x="296" y="0"/>
                      </a:lnTo>
                      <a:lnTo>
                        <a:pt x="335" y="38"/>
                      </a:lnTo>
                      <a:lnTo>
                        <a:pt x="0" y="38"/>
                      </a:lnTo>
                      <a:close/>
                    </a:path>
                  </a:pathLst>
                </a:custGeom>
                <a:solidFill>
                  <a:srgbClr val="C9C9B6"/>
                </a:solidFill>
                <a:ln w="9525">
                  <a:noFill/>
                  <a:round/>
                </a:ln>
              </p:spPr>
              <p:txBody>
                <a:bodyPr/>
                <a:lstStyle/>
                <a:p>
                  <a:endParaRPr lang="zh-CN" altLang="en-US"/>
                </a:p>
              </p:txBody>
            </p:sp>
            <p:sp>
              <p:nvSpPr>
                <p:cNvPr id="72845" name="Rectangle 437"/>
                <p:cNvSpPr>
                  <a:spLocks noChangeArrowheads="1"/>
                </p:cNvSpPr>
                <p:nvPr/>
              </p:nvSpPr>
              <p:spPr bwMode="auto">
                <a:xfrm>
                  <a:off x="3917" y="924"/>
                  <a:ext cx="331" cy="15"/>
                </a:xfrm>
                <a:prstGeom prst="rect">
                  <a:avLst/>
                </a:prstGeom>
                <a:solidFill>
                  <a:srgbClr val="BAB79D"/>
                </a:solidFill>
                <a:ln w="9525">
                  <a:noFill/>
                  <a:miter lim="800000"/>
                </a:ln>
              </p:spPr>
              <p:txBody>
                <a:bodyPr/>
                <a:lstStyle/>
                <a:p>
                  <a:endParaRPr lang="zh-CN" altLang="en-US"/>
                </a:p>
              </p:txBody>
            </p:sp>
          </p:grpSp>
        </p:grpSp>
      </p:grpSp>
      <p:sp>
        <p:nvSpPr>
          <p:cNvPr id="72831" name="Text Box 438"/>
          <p:cNvSpPr txBox="1">
            <a:spLocks noChangeArrowheads="1"/>
          </p:cNvSpPr>
          <p:nvPr/>
        </p:nvSpPr>
        <p:spPr bwMode="auto">
          <a:xfrm>
            <a:off x="250825" y="188913"/>
            <a:ext cx="8678893" cy="1569660"/>
          </a:xfrm>
          <a:prstGeom prst="rect">
            <a:avLst/>
          </a:prstGeom>
          <a:solidFill>
            <a:srgbClr val="FFFF99"/>
          </a:solidFill>
          <a:ln w="9525">
            <a:solidFill>
              <a:schemeClr val="tx2"/>
            </a:solidFill>
            <a:miter lim="800000"/>
          </a:ln>
        </p:spPr>
        <p:txBody>
          <a:bodyPr wrap="square">
            <a:spAutoFit/>
          </a:bodyPr>
          <a:lstStyle/>
          <a:p>
            <a:pPr marL="342900"/>
            <a:r>
              <a:rPr lang="zh-CN" altLang="en-US" sz="2400" dirty="0">
                <a:latin typeface="Arial" panose="020B0604020202020204" pitchFamily="34" charset="0"/>
              </a:rPr>
              <a:t>两个路由器直接相连的接口处，可分配也可不</a:t>
            </a:r>
            <a:r>
              <a:rPr lang="zh-CN" altLang="en-US" sz="2400" dirty="0" smtClean="0">
                <a:latin typeface="Arial" panose="020B0604020202020204" pitchFamily="34" charset="0"/>
              </a:rPr>
              <a:t>分配</a:t>
            </a:r>
            <a:r>
              <a:rPr lang="en-US" altLang="zh-CN" sz="2400" dirty="0" smtClean="0">
                <a:latin typeface="Arial" panose="020B0604020202020204" pitchFamily="34" charset="0"/>
              </a:rPr>
              <a:t>IP</a:t>
            </a:r>
            <a:r>
              <a:rPr lang="zh-CN" altLang="en-US" sz="2400" dirty="0">
                <a:latin typeface="Arial" panose="020B0604020202020204" pitchFamily="34" charset="0"/>
              </a:rPr>
              <a:t>地址。如分配了</a:t>
            </a:r>
            <a:r>
              <a:rPr lang="en-US" altLang="zh-CN" sz="2400" dirty="0">
                <a:latin typeface="Arial" panose="020B0604020202020204" pitchFamily="34" charset="0"/>
              </a:rPr>
              <a:t>IP</a:t>
            </a:r>
            <a:r>
              <a:rPr lang="zh-CN" altLang="en-US" sz="2400" dirty="0">
                <a:latin typeface="Arial" panose="020B0604020202020204" pitchFamily="34" charset="0"/>
              </a:rPr>
              <a:t>地址，则这一段连线就构成了一种</a:t>
            </a:r>
            <a:r>
              <a:rPr lang="zh-CN" altLang="en-US" sz="2400" dirty="0">
                <a:solidFill>
                  <a:schemeClr val="hlink"/>
                </a:solidFill>
                <a:latin typeface="Arial" panose="020B0604020202020204" pitchFamily="34" charset="0"/>
              </a:rPr>
              <a:t>只包含一段线路</a:t>
            </a:r>
            <a:r>
              <a:rPr lang="zh-CN" altLang="en-US" sz="2400" dirty="0">
                <a:latin typeface="Arial" panose="020B0604020202020204" pitchFamily="34" charset="0"/>
              </a:rPr>
              <a:t>的特殊</a:t>
            </a:r>
            <a:r>
              <a:rPr lang="en-US" altLang="zh-CN" sz="2400" dirty="0">
                <a:latin typeface="Arial" panose="020B0604020202020204" pitchFamily="34" charset="0"/>
              </a:rPr>
              <a:t>"</a:t>
            </a:r>
            <a:r>
              <a:rPr lang="zh-CN" altLang="en-US" sz="2400" dirty="0">
                <a:latin typeface="Arial" panose="020B0604020202020204" pitchFamily="34" charset="0"/>
              </a:rPr>
              <a:t>网络</a:t>
            </a:r>
            <a:r>
              <a:rPr lang="en-US" altLang="zh-CN" sz="2400" dirty="0">
                <a:latin typeface="Arial" panose="020B0604020202020204" pitchFamily="34" charset="0"/>
              </a:rPr>
              <a:t>"</a:t>
            </a:r>
            <a:r>
              <a:rPr lang="zh-CN" altLang="en-US" sz="2400" dirty="0">
                <a:latin typeface="Arial" panose="020B0604020202020204" pitchFamily="34" charset="0"/>
              </a:rPr>
              <a:t> 。但为了节省</a:t>
            </a:r>
            <a:r>
              <a:rPr lang="en-US" altLang="zh-CN" sz="2400" dirty="0">
                <a:latin typeface="Arial" panose="020B0604020202020204" pitchFamily="34" charset="0"/>
              </a:rPr>
              <a:t>IP</a:t>
            </a:r>
            <a:r>
              <a:rPr lang="zh-CN" altLang="en-US" sz="2400" dirty="0">
                <a:latin typeface="Arial" panose="020B0604020202020204" pitchFamily="34" charset="0"/>
              </a:rPr>
              <a:t>地址资源，对于这种仅由一段连线构成的特殊</a:t>
            </a:r>
            <a:r>
              <a:rPr lang="en-US" altLang="zh-CN" sz="2400" dirty="0">
                <a:latin typeface="Arial" panose="020B0604020202020204" pitchFamily="34" charset="0"/>
              </a:rPr>
              <a:t>"</a:t>
            </a:r>
            <a:r>
              <a:rPr lang="zh-CN" altLang="en-US" sz="2400" dirty="0">
                <a:latin typeface="Arial" panose="020B0604020202020204" pitchFamily="34" charset="0"/>
              </a:rPr>
              <a:t>网络</a:t>
            </a:r>
            <a:r>
              <a:rPr lang="en-US" altLang="zh-CN" sz="2400" dirty="0">
                <a:latin typeface="Arial" panose="020B0604020202020204" pitchFamily="34" charset="0"/>
              </a:rPr>
              <a:t>"</a:t>
            </a:r>
            <a:r>
              <a:rPr lang="zh-CN" altLang="en-US" sz="2400" dirty="0">
                <a:latin typeface="Arial" panose="020B0604020202020204" pitchFamily="34" charset="0"/>
              </a:rPr>
              <a:t>，现在也常常不</a:t>
            </a:r>
            <a:r>
              <a:rPr lang="zh-CN" altLang="en-US" sz="2400" dirty="0" smtClean="0">
                <a:latin typeface="Arial" panose="020B0604020202020204" pitchFamily="34" charset="0"/>
              </a:rPr>
              <a:t>分配</a:t>
            </a:r>
            <a:r>
              <a:rPr lang="en-US" altLang="zh-CN" sz="2400" dirty="0" smtClean="0">
                <a:latin typeface="Arial" panose="020B0604020202020204" pitchFamily="34" charset="0"/>
              </a:rPr>
              <a:t>IP</a:t>
            </a:r>
            <a:r>
              <a:rPr lang="zh-CN" altLang="en-US" sz="2400" dirty="0">
                <a:latin typeface="Arial" panose="020B0604020202020204" pitchFamily="34" charset="0"/>
              </a:rPr>
              <a:t>地址。</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4000" fill="hold" nodeType="afterEffect">
                                  <p:stCondLst>
                                    <p:cond delay="500"/>
                                  </p:stCondLst>
                                  <p:childTnLst>
                                    <p:anim calcmode="discrete" valueType="str">
                                      <p:cBhvr>
                                        <p:cTn id="6" dur="1000" fill="hold"/>
                                        <p:tgtEl>
                                          <p:spTgt spid="2"/>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4"/>
          <p:cNvSpPr>
            <a:spLocks noGrp="1" noChangeArrowheads="1"/>
          </p:cNvSpPr>
          <p:nvPr>
            <p:ph type="title"/>
          </p:nvPr>
        </p:nvSpPr>
        <p:spPr/>
        <p:txBody>
          <a:bodyPr/>
          <a:lstStyle/>
          <a:p>
            <a:pPr eaLnBrk="1" hangingPunct="1"/>
            <a:r>
              <a:rPr lang="zh-CN" altLang="en-US" dirty="0"/>
              <a:t>第</a:t>
            </a:r>
            <a:r>
              <a:rPr lang="en-US" altLang="zh-CN" dirty="0"/>
              <a:t>4</a:t>
            </a:r>
            <a:r>
              <a:rPr lang="zh-CN" altLang="en-US" dirty="0"/>
              <a:t>章 网络层</a:t>
            </a:r>
          </a:p>
        </p:txBody>
      </p:sp>
      <p:sp>
        <p:nvSpPr>
          <p:cNvPr id="16387" name="Rectangle 5"/>
          <p:cNvSpPr>
            <a:spLocks noGrp="1" noChangeArrowheads="1"/>
          </p:cNvSpPr>
          <p:nvPr>
            <p:ph type="body" sz="half" idx="1"/>
          </p:nvPr>
        </p:nvSpPr>
        <p:spPr>
          <a:xfrm>
            <a:off x="395288" y="1052513"/>
            <a:ext cx="4165600" cy="5148262"/>
          </a:xfrm>
        </p:spPr>
        <p:txBody>
          <a:bodyPr/>
          <a:lstStyle/>
          <a:p>
            <a:pPr eaLnBrk="1" hangingPunct="1">
              <a:lnSpc>
                <a:spcPct val="80000"/>
              </a:lnSpc>
              <a:spcBef>
                <a:spcPct val="0"/>
              </a:spcBef>
              <a:buFontTx/>
              <a:buNone/>
            </a:pPr>
            <a:r>
              <a:rPr lang="en-US" altLang="zh-CN" sz="2000" dirty="0"/>
              <a:t>4.1 </a:t>
            </a:r>
            <a:r>
              <a:rPr lang="zh-CN" altLang="en-US" sz="2000" dirty="0"/>
              <a:t>网络层提供的两种服务</a:t>
            </a:r>
            <a:endParaRPr lang="en-US" altLang="zh-CN" sz="2000" dirty="0"/>
          </a:p>
          <a:p>
            <a:pPr eaLnBrk="1" hangingPunct="1">
              <a:lnSpc>
                <a:spcPct val="90000"/>
              </a:lnSpc>
              <a:spcBef>
                <a:spcPct val="0"/>
              </a:spcBef>
            </a:pPr>
            <a:endParaRPr lang="en-US" altLang="zh-CN" sz="2000" dirty="0"/>
          </a:p>
          <a:p>
            <a:pPr eaLnBrk="1" hangingPunct="1">
              <a:lnSpc>
                <a:spcPct val="80000"/>
              </a:lnSpc>
              <a:spcBef>
                <a:spcPct val="0"/>
              </a:spcBef>
              <a:buNone/>
            </a:pPr>
            <a:r>
              <a:rPr lang="en-US" altLang="zh-CN" sz="2000" dirty="0"/>
              <a:t>4.2 </a:t>
            </a:r>
            <a:r>
              <a:rPr lang="zh-CN" altLang="en-US" sz="2000" dirty="0"/>
              <a:t>网际协议</a:t>
            </a:r>
            <a:r>
              <a:rPr lang="en-US" altLang="zh-CN" sz="2000" dirty="0"/>
              <a:t>IP</a:t>
            </a:r>
          </a:p>
          <a:p>
            <a:pPr eaLnBrk="1" hangingPunct="1">
              <a:lnSpc>
                <a:spcPct val="80000"/>
              </a:lnSpc>
              <a:buSzPct val="90000"/>
            </a:pPr>
            <a:r>
              <a:rPr lang="zh-CN" altLang="en-US" sz="1900" dirty="0"/>
              <a:t>虚拟互连网络</a:t>
            </a:r>
          </a:p>
          <a:p>
            <a:pPr eaLnBrk="1" hangingPunct="1">
              <a:lnSpc>
                <a:spcPct val="80000"/>
              </a:lnSpc>
              <a:buSzPct val="90000"/>
            </a:pPr>
            <a:r>
              <a:rPr lang="zh-CN" altLang="en-US" sz="1900" dirty="0"/>
              <a:t>分类的</a:t>
            </a:r>
            <a:r>
              <a:rPr lang="en-US" altLang="zh-CN" sz="1900" dirty="0"/>
              <a:t>IP</a:t>
            </a:r>
            <a:r>
              <a:rPr lang="zh-CN" altLang="en-US" sz="1900" dirty="0"/>
              <a:t>地址	</a:t>
            </a:r>
          </a:p>
          <a:p>
            <a:pPr eaLnBrk="1" hangingPunct="1">
              <a:lnSpc>
                <a:spcPct val="80000"/>
              </a:lnSpc>
              <a:buSzPct val="90000"/>
            </a:pPr>
            <a:r>
              <a:rPr lang="en-US" altLang="zh-CN" sz="1900" dirty="0">
                <a:solidFill>
                  <a:srgbClr val="FF0000"/>
                </a:solidFill>
              </a:rPr>
              <a:t>IP</a:t>
            </a:r>
            <a:r>
              <a:rPr lang="zh-CN" altLang="en-US" sz="1900" dirty="0">
                <a:solidFill>
                  <a:srgbClr val="FF0000"/>
                </a:solidFill>
              </a:rPr>
              <a:t>地址与硬件地址</a:t>
            </a:r>
          </a:p>
          <a:p>
            <a:pPr eaLnBrk="1" hangingPunct="1">
              <a:lnSpc>
                <a:spcPct val="80000"/>
              </a:lnSpc>
              <a:buSzPct val="90000"/>
            </a:pPr>
            <a:r>
              <a:rPr lang="zh-CN" altLang="en-US" sz="1900" dirty="0"/>
              <a:t>地址解析协议</a:t>
            </a:r>
            <a:r>
              <a:rPr lang="en-US" altLang="zh-CN" sz="1900" dirty="0"/>
              <a:t>ARP</a:t>
            </a:r>
          </a:p>
          <a:p>
            <a:pPr eaLnBrk="1" hangingPunct="1">
              <a:lnSpc>
                <a:spcPct val="80000"/>
              </a:lnSpc>
              <a:buSzPct val="90000"/>
            </a:pPr>
            <a:r>
              <a:rPr lang="en-US" altLang="zh-CN" sz="1900" dirty="0"/>
              <a:t>IP</a:t>
            </a:r>
            <a:r>
              <a:rPr lang="zh-CN" altLang="en-US" sz="1900" dirty="0"/>
              <a:t>数据报的格式</a:t>
            </a:r>
          </a:p>
          <a:p>
            <a:pPr eaLnBrk="1" hangingPunct="1">
              <a:lnSpc>
                <a:spcPct val="80000"/>
              </a:lnSpc>
              <a:buSzPct val="90000"/>
            </a:pPr>
            <a:r>
              <a:rPr lang="en-US" altLang="zh-CN" sz="1900" dirty="0"/>
              <a:t>IP</a:t>
            </a:r>
            <a:r>
              <a:rPr lang="zh-CN" altLang="en-US" sz="1900" dirty="0"/>
              <a:t>层转发分组的流程</a:t>
            </a:r>
          </a:p>
          <a:p>
            <a:pPr eaLnBrk="1" hangingPunct="1">
              <a:lnSpc>
                <a:spcPct val="80000"/>
              </a:lnSpc>
            </a:pPr>
            <a:endParaRPr lang="en-US" altLang="zh-CN" sz="1800" dirty="0"/>
          </a:p>
          <a:p>
            <a:pPr eaLnBrk="1" hangingPunct="1">
              <a:lnSpc>
                <a:spcPct val="80000"/>
              </a:lnSpc>
              <a:buFontTx/>
              <a:buNone/>
            </a:pPr>
            <a:r>
              <a:rPr lang="en-US" altLang="zh-CN" sz="2000" dirty="0"/>
              <a:t>4.3 </a:t>
            </a:r>
            <a:r>
              <a:rPr lang="zh-CN" altLang="en-US" sz="2000" dirty="0"/>
              <a:t>划分子网和构造超网</a:t>
            </a:r>
          </a:p>
          <a:p>
            <a:pPr eaLnBrk="1" hangingPunct="1">
              <a:lnSpc>
                <a:spcPct val="80000"/>
              </a:lnSpc>
              <a:buSzPct val="90000"/>
            </a:pPr>
            <a:r>
              <a:rPr lang="zh-CN" altLang="en-US" sz="1900" dirty="0"/>
              <a:t>划分子网</a:t>
            </a:r>
          </a:p>
          <a:p>
            <a:pPr eaLnBrk="1" hangingPunct="1">
              <a:lnSpc>
                <a:spcPct val="80000"/>
              </a:lnSpc>
              <a:buSzPct val="90000"/>
            </a:pPr>
            <a:r>
              <a:rPr lang="zh-CN" altLang="en-US" sz="1900" dirty="0"/>
              <a:t>使用子网时分组转发</a:t>
            </a:r>
          </a:p>
          <a:p>
            <a:pPr eaLnBrk="1" hangingPunct="1">
              <a:lnSpc>
                <a:spcPct val="80000"/>
              </a:lnSpc>
              <a:buSzPct val="90000"/>
            </a:pPr>
            <a:r>
              <a:rPr lang="zh-CN" altLang="en-US" sz="1900" dirty="0"/>
              <a:t>无分类编址</a:t>
            </a:r>
            <a:r>
              <a:rPr lang="en-US" altLang="zh-CN" sz="1900" dirty="0"/>
              <a:t>CIDR(</a:t>
            </a:r>
            <a:r>
              <a:rPr lang="zh-CN" altLang="en-US" sz="1900" dirty="0"/>
              <a:t>构造超网</a:t>
            </a:r>
            <a:r>
              <a:rPr lang="en-US" altLang="zh-CN" sz="1900" dirty="0"/>
              <a:t>)</a:t>
            </a:r>
          </a:p>
          <a:p>
            <a:pPr eaLnBrk="1" hangingPunct="1">
              <a:lnSpc>
                <a:spcPct val="80000"/>
              </a:lnSpc>
            </a:pPr>
            <a:endParaRPr lang="en-US" altLang="zh-CN" sz="2000" dirty="0"/>
          </a:p>
          <a:p>
            <a:pPr eaLnBrk="1" hangingPunct="1">
              <a:lnSpc>
                <a:spcPct val="80000"/>
              </a:lnSpc>
              <a:buFontTx/>
              <a:buNone/>
            </a:pPr>
            <a:r>
              <a:rPr lang="en-US" altLang="zh-CN" sz="2000" dirty="0"/>
              <a:t>4.4 </a:t>
            </a:r>
            <a:r>
              <a:rPr lang="zh-CN" altLang="en-US" sz="2000" dirty="0"/>
              <a:t>网际控制报文协议</a:t>
            </a:r>
            <a:r>
              <a:rPr lang="en-US" altLang="zh-CN" sz="2000" dirty="0"/>
              <a:t>ICMP</a:t>
            </a:r>
          </a:p>
          <a:p>
            <a:pPr eaLnBrk="1" hangingPunct="1">
              <a:lnSpc>
                <a:spcPct val="80000"/>
              </a:lnSpc>
              <a:buSzPct val="90000"/>
            </a:pPr>
            <a:r>
              <a:rPr lang="en-US" altLang="zh-CN" sz="1900" dirty="0"/>
              <a:t>ICMP</a:t>
            </a:r>
            <a:r>
              <a:rPr lang="zh-CN" altLang="en-US" sz="1900" dirty="0"/>
              <a:t>报文的种类</a:t>
            </a:r>
          </a:p>
        </p:txBody>
      </p:sp>
      <p:sp>
        <p:nvSpPr>
          <p:cNvPr id="16388" name="Rectangle 6"/>
          <p:cNvSpPr>
            <a:spLocks noGrp="1" noChangeArrowheads="1"/>
          </p:cNvSpPr>
          <p:nvPr>
            <p:ph type="body" sz="half" idx="2"/>
          </p:nvPr>
        </p:nvSpPr>
        <p:spPr>
          <a:xfrm>
            <a:off x="4560888" y="1028700"/>
            <a:ext cx="4252912" cy="5148263"/>
          </a:xfrm>
        </p:spPr>
        <p:txBody>
          <a:bodyPr/>
          <a:lstStyle/>
          <a:p>
            <a:pPr eaLnBrk="1" hangingPunct="1">
              <a:lnSpc>
                <a:spcPct val="80000"/>
              </a:lnSpc>
              <a:buSzPct val="90000"/>
            </a:pPr>
            <a:r>
              <a:rPr lang="en-US" altLang="zh-CN" sz="1900" dirty="0"/>
              <a:t>ICMP</a:t>
            </a:r>
            <a:r>
              <a:rPr lang="zh-CN" altLang="en-US" sz="1900" dirty="0"/>
              <a:t>的应用举例</a:t>
            </a:r>
          </a:p>
          <a:p>
            <a:pPr eaLnBrk="1" hangingPunct="1">
              <a:lnSpc>
                <a:spcPct val="90000"/>
              </a:lnSpc>
              <a:buSzPct val="90000"/>
              <a:buNone/>
            </a:pPr>
            <a:r>
              <a:rPr lang="en-US" altLang="zh-CN" sz="2000" dirty="0"/>
              <a:t>4.5 </a:t>
            </a:r>
            <a:r>
              <a:rPr lang="zh-CN" altLang="en-US" sz="2000" dirty="0"/>
              <a:t>互联网的路由选择协议</a:t>
            </a:r>
          </a:p>
          <a:p>
            <a:pPr eaLnBrk="1" hangingPunct="1">
              <a:lnSpc>
                <a:spcPct val="80000"/>
              </a:lnSpc>
              <a:buSzPct val="90000"/>
              <a:buFontTx/>
              <a:buChar char="•"/>
            </a:pPr>
            <a:r>
              <a:rPr lang="zh-CN" altLang="en-US" sz="1900" dirty="0"/>
              <a:t>有关路由选择协议的几个基本概念</a:t>
            </a:r>
          </a:p>
          <a:p>
            <a:pPr eaLnBrk="1" hangingPunct="1">
              <a:lnSpc>
                <a:spcPct val="80000"/>
              </a:lnSpc>
              <a:buSzPct val="90000"/>
              <a:buFontTx/>
              <a:buChar char="•"/>
            </a:pPr>
            <a:r>
              <a:rPr lang="zh-CN" altLang="en-US" sz="1900" dirty="0"/>
              <a:t>内部网关协议</a:t>
            </a:r>
            <a:r>
              <a:rPr lang="en-US" altLang="zh-CN" sz="1900" dirty="0"/>
              <a:t>RIP</a:t>
            </a:r>
          </a:p>
          <a:p>
            <a:pPr eaLnBrk="1" hangingPunct="1">
              <a:lnSpc>
                <a:spcPct val="80000"/>
              </a:lnSpc>
              <a:buSzPct val="90000"/>
              <a:buFontTx/>
              <a:buChar char="•"/>
            </a:pPr>
            <a:r>
              <a:rPr lang="zh-CN" altLang="en-US" sz="1900" dirty="0"/>
              <a:t>内部网关协议</a:t>
            </a:r>
            <a:r>
              <a:rPr lang="en-US" altLang="zh-CN" sz="1900" dirty="0"/>
              <a:t>OSPF</a:t>
            </a:r>
          </a:p>
          <a:p>
            <a:pPr eaLnBrk="1" hangingPunct="1">
              <a:lnSpc>
                <a:spcPct val="80000"/>
              </a:lnSpc>
              <a:buSzPct val="90000"/>
              <a:buFontTx/>
              <a:buChar char="•"/>
            </a:pPr>
            <a:r>
              <a:rPr lang="zh-CN" altLang="en-US" sz="1900" dirty="0"/>
              <a:t>外部网关协议</a:t>
            </a:r>
            <a:r>
              <a:rPr lang="en-US" altLang="zh-CN" sz="1900" dirty="0"/>
              <a:t>BGP</a:t>
            </a:r>
          </a:p>
          <a:p>
            <a:pPr eaLnBrk="1" hangingPunct="1">
              <a:lnSpc>
                <a:spcPct val="80000"/>
              </a:lnSpc>
              <a:buSzPct val="90000"/>
              <a:buFontTx/>
              <a:buChar char="•"/>
            </a:pPr>
            <a:r>
              <a:rPr lang="zh-CN" altLang="en-US" sz="1900" dirty="0"/>
              <a:t>路由器的构成 </a:t>
            </a:r>
          </a:p>
          <a:p>
            <a:pPr eaLnBrk="1" hangingPunct="1">
              <a:lnSpc>
                <a:spcPct val="90000"/>
              </a:lnSpc>
            </a:pPr>
            <a:endParaRPr lang="en-US" altLang="zh-CN" sz="1800" dirty="0"/>
          </a:p>
          <a:p>
            <a:pPr eaLnBrk="1" hangingPunct="1">
              <a:lnSpc>
                <a:spcPct val="90000"/>
              </a:lnSpc>
              <a:buFontTx/>
              <a:buNone/>
            </a:pPr>
            <a:r>
              <a:rPr lang="en-US" altLang="zh-CN" sz="2000" dirty="0"/>
              <a:t>4.6 IP</a:t>
            </a:r>
            <a:r>
              <a:rPr lang="zh-CN" altLang="en-US" sz="2000" dirty="0"/>
              <a:t>多播</a:t>
            </a:r>
          </a:p>
          <a:p>
            <a:pPr eaLnBrk="1" hangingPunct="1">
              <a:lnSpc>
                <a:spcPct val="80000"/>
              </a:lnSpc>
              <a:buSzPct val="90000"/>
            </a:pPr>
            <a:r>
              <a:rPr lang="en-US" altLang="zh-CN" sz="1900" dirty="0"/>
              <a:t>IP</a:t>
            </a:r>
            <a:r>
              <a:rPr lang="zh-CN" altLang="en-US" sz="1900" dirty="0"/>
              <a:t>多播的基本概念</a:t>
            </a:r>
          </a:p>
          <a:p>
            <a:pPr eaLnBrk="1" hangingPunct="1">
              <a:lnSpc>
                <a:spcPct val="80000"/>
              </a:lnSpc>
              <a:buSzPct val="90000"/>
            </a:pPr>
            <a:r>
              <a:rPr lang="zh-CN" altLang="en-US" sz="1900" dirty="0"/>
              <a:t>在局域网上进行硬件多播</a:t>
            </a:r>
          </a:p>
          <a:p>
            <a:pPr eaLnBrk="1" hangingPunct="1">
              <a:lnSpc>
                <a:spcPct val="80000"/>
              </a:lnSpc>
              <a:buSzPct val="90000"/>
            </a:pPr>
            <a:r>
              <a:rPr lang="zh-CN" altLang="en-US" sz="1900" dirty="0"/>
              <a:t>互联网组管理协议</a:t>
            </a:r>
            <a:r>
              <a:rPr lang="en-US" altLang="zh-CN" sz="1900" dirty="0"/>
              <a:t>IGMP</a:t>
            </a:r>
            <a:r>
              <a:rPr lang="zh-CN" altLang="en-US" sz="1900" dirty="0"/>
              <a:t>和多播路由选择协议</a:t>
            </a:r>
          </a:p>
          <a:p>
            <a:pPr eaLnBrk="1" hangingPunct="1">
              <a:lnSpc>
                <a:spcPct val="90000"/>
              </a:lnSpc>
            </a:pPr>
            <a:endParaRPr lang="en-US" altLang="zh-CN" sz="1800" dirty="0"/>
          </a:p>
          <a:p>
            <a:pPr eaLnBrk="1" hangingPunct="1">
              <a:lnSpc>
                <a:spcPct val="90000"/>
              </a:lnSpc>
              <a:buFontTx/>
              <a:buNone/>
            </a:pPr>
            <a:r>
              <a:rPr lang="en-US" altLang="zh-CN" sz="2000" dirty="0"/>
              <a:t>4.7 </a:t>
            </a:r>
            <a:r>
              <a:rPr lang="zh-CN" altLang="en-US" sz="2000" dirty="0"/>
              <a:t>虚拟专用网和网络地址转换 </a:t>
            </a:r>
            <a:endParaRPr lang="en-US" altLang="zh-CN" sz="2000" dirty="0"/>
          </a:p>
          <a:p>
            <a:pPr eaLnBrk="1" hangingPunct="1">
              <a:lnSpc>
                <a:spcPct val="80000"/>
              </a:lnSpc>
              <a:buSzPct val="90000"/>
              <a:buFontTx/>
              <a:buChar char="•"/>
            </a:pPr>
            <a:r>
              <a:rPr lang="zh-CN" altLang="en-US" sz="1900" dirty="0"/>
              <a:t>虚拟专用网</a:t>
            </a:r>
            <a:r>
              <a:rPr lang="en-US" altLang="zh-CN" sz="1900" dirty="0"/>
              <a:t>VPN</a:t>
            </a:r>
          </a:p>
          <a:p>
            <a:pPr eaLnBrk="1" hangingPunct="1">
              <a:lnSpc>
                <a:spcPct val="80000"/>
              </a:lnSpc>
              <a:buSzPct val="90000"/>
              <a:buFontTx/>
              <a:buChar char="•"/>
            </a:pPr>
            <a:r>
              <a:rPr lang="zh-CN" altLang="en-US" sz="1900" dirty="0"/>
              <a:t>网络地址转换</a:t>
            </a:r>
            <a:r>
              <a:rPr lang="en-US" altLang="zh-CN" sz="1900" dirty="0"/>
              <a:t>NAT</a:t>
            </a:r>
          </a:p>
          <a:p>
            <a:pPr eaLnBrk="1" hangingPunct="1">
              <a:lnSpc>
                <a:spcPct val="90000"/>
              </a:lnSpc>
            </a:pPr>
            <a:endParaRPr lang="en-US" altLang="zh-CN" sz="2000" dirty="0"/>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Rectangle 2"/>
          <p:cNvSpPr>
            <a:spLocks noGrp="1" noChangeArrowheads="1"/>
          </p:cNvSpPr>
          <p:nvPr>
            <p:ph type="title"/>
          </p:nvPr>
        </p:nvSpPr>
        <p:spPr/>
        <p:txBody>
          <a:bodyPr/>
          <a:lstStyle/>
          <a:p>
            <a:r>
              <a:rPr lang="en-US" altLang="zh-CN" dirty="0"/>
              <a:t>IP</a:t>
            </a:r>
            <a:r>
              <a:rPr lang="zh-CN" altLang="en-US" dirty="0"/>
              <a:t>地址</a:t>
            </a:r>
            <a:r>
              <a:rPr lang="zh-CN" altLang="zh-CN" dirty="0"/>
              <a:t>与硬件地址</a:t>
            </a:r>
            <a:endParaRPr lang="zh-CN" altLang="en-US" dirty="0"/>
          </a:p>
        </p:txBody>
      </p:sp>
      <p:sp>
        <p:nvSpPr>
          <p:cNvPr id="2" name="内容占位符 1"/>
          <p:cNvSpPr>
            <a:spLocks noGrp="1"/>
          </p:cNvSpPr>
          <p:nvPr>
            <p:ph idx="1"/>
          </p:nvPr>
        </p:nvSpPr>
        <p:spPr/>
        <p:txBody>
          <a:bodyPr/>
          <a:lstStyle/>
          <a:p>
            <a:pPr>
              <a:spcBef>
                <a:spcPts val="600"/>
              </a:spcBef>
            </a:pPr>
            <a:r>
              <a:rPr lang="en-US" altLang="zh-CN" dirty="0"/>
              <a:t>IP</a:t>
            </a:r>
            <a:r>
              <a:rPr lang="zh-CN" altLang="en-US" dirty="0"/>
              <a:t>地址</a:t>
            </a:r>
            <a:r>
              <a:rPr lang="zh-CN" altLang="zh-CN" dirty="0"/>
              <a:t>与硬件地址</a:t>
            </a:r>
            <a:r>
              <a:rPr lang="zh-CN" altLang="en-US" dirty="0"/>
              <a:t>是不同的地址。</a:t>
            </a:r>
            <a:endParaRPr lang="en-US" altLang="zh-CN" dirty="0"/>
          </a:p>
          <a:p>
            <a:pPr>
              <a:spcBef>
                <a:spcPts val="600"/>
              </a:spcBef>
            </a:pPr>
            <a:endParaRPr lang="en-US" altLang="zh-CN" dirty="0"/>
          </a:p>
          <a:p>
            <a:pPr>
              <a:spcBef>
                <a:spcPts val="600"/>
              </a:spcBef>
            </a:pPr>
            <a:r>
              <a:rPr lang="zh-CN" altLang="zh-CN" dirty="0"/>
              <a:t>从层次的角度看，</a:t>
            </a:r>
            <a:endParaRPr lang="en-US" altLang="zh-CN" dirty="0"/>
          </a:p>
          <a:p>
            <a:pPr>
              <a:spcBef>
                <a:spcPts val="600"/>
              </a:spcBef>
            </a:pPr>
            <a:endParaRPr lang="en-US" altLang="zh-CN" dirty="0">
              <a:solidFill>
                <a:srgbClr val="FF0000"/>
              </a:solidFill>
            </a:endParaRPr>
          </a:p>
          <a:p>
            <a:pPr>
              <a:spcBef>
                <a:spcPts val="600"/>
              </a:spcBef>
              <a:buBlip>
                <a:blip r:embed="rId3"/>
              </a:buBlip>
            </a:pPr>
            <a:r>
              <a:rPr lang="zh-CN" altLang="en-US" dirty="0">
                <a:solidFill>
                  <a:srgbClr val="FF0000"/>
                </a:solidFill>
              </a:rPr>
              <a:t>硬件地址</a:t>
            </a:r>
            <a:r>
              <a:rPr lang="en-US" altLang="zh-CN" dirty="0"/>
              <a:t>(</a:t>
            </a:r>
            <a:r>
              <a:rPr lang="zh-CN" altLang="en-US" dirty="0">
                <a:solidFill>
                  <a:srgbClr val="FF0000"/>
                </a:solidFill>
              </a:rPr>
              <a:t>或</a:t>
            </a:r>
            <a:r>
              <a:rPr lang="zh-CN" altLang="zh-CN" dirty="0">
                <a:solidFill>
                  <a:srgbClr val="FF0000"/>
                </a:solidFill>
              </a:rPr>
              <a:t>物理地址</a:t>
            </a:r>
            <a:r>
              <a:rPr lang="en-US" altLang="zh-CN" dirty="0"/>
              <a:t>)</a:t>
            </a:r>
            <a:r>
              <a:rPr lang="zh-CN" altLang="zh-CN" dirty="0"/>
              <a:t>是数据链路层和物理层使用的地址</a:t>
            </a:r>
            <a:r>
              <a:rPr lang="zh-CN" altLang="en-US" dirty="0"/>
              <a:t>。</a:t>
            </a:r>
            <a:endParaRPr lang="en-US" altLang="zh-CN" dirty="0"/>
          </a:p>
          <a:p>
            <a:pPr>
              <a:spcBef>
                <a:spcPts val="600"/>
              </a:spcBef>
              <a:buBlip>
                <a:blip r:embed="rId3"/>
              </a:buBlip>
            </a:pPr>
            <a:endParaRPr lang="en-US" altLang="zh-CN" dirty="0"/>
          </a:p>
          <a:p>
            <a:pPr>
              <a:spcBef>
                <a:spcPts val="600"/>
              </a:spcBef>
              <a:buBlip>
                <a:blip r:embed="rId3"/>
              </a:buBlip>
            </a:pPr>
            <a:r>
              <a:rPr lang="en-US" altLang="zh-CN" dirty="0">
                <a:solidFill>
                  <a:srgbClr val="FF0000"/>
                </a:solidFill>
              </a:rPr>
              <a:t>IP</a:t>
            </a:r>
            <a:r>
              <a:rPr lang="zh-CN" altLang="en-US" dirty="0">
                <a:solidFill>
                  <a:srgbClr val="FF0000"/>
                </a:solidFill>
              </a:rPr>
              <a:t>地址</a:t>
            </a:r>
            <a:r>
              <a:rPr lang="zh-CN" altLang="zh-CN" dirty="0"/>
              <a:t>是网络层和以上各层使用的地址，是一种</a:t>
            </a:r>
            <a:r>
              <a:rPr lang="zh-CN" altLang="zh-CN" dirty="0">
                <a:solidFill>
                  <a:srgbClr val="0000FF"/>
                </a:solidFill>
              </a:rPr>
              <a:t>逻辑地址</a:t>
            </a:r>
            <a:r>
              <a:rPr lang="en-US" altLang="zh-CN" dirty="0"/>
              <a:t>(</a:t>
            </a:r>
            <a:r>
              <a:rPr lang="zh-CN" altLang="zh-CN" dirty="0"/>
              <a:t>称</a:t>
            </a:r>
            <a:r>
              <a:rPr lang="en-US" altLang="zh-CN" dirty="0"/>
              <a:t>IP</a:t>
            </a:r>
            <a:r>
              <a:rPr lang="zh-CN" altLang="en-US" dirty="0"/>
              <a:t>地址</a:t>
            </a:r>
            <a:r>
              <a:rPr lang="zh-CN" altLang="zh-CN" dirty="0"/>
              <a:t>是逻辑</a:t>
            </a:r>
            <a:r>
              <a:rPr lang="zh-CN" altLang="zh-CN" dirty="0" smtClean="0"/>
              <a:t>地址</a:t>
            </a:r>
            <a:r>
              <a:rPr lang="zh-CN" altLang="en-US" dirty="0" smtClean="0"/>
              <a:t>，</a:t>
            </a:r>
            <a:r>
              <a:rPr lang="zh-CN" altLang="zh-CN" dirty="0" smtClean="0"/>
              <a:t>是因为</a:t>
            </a:r>
            <a:r>
              <a:rPr lang="en-US" altLang="zh-CN" dirty="0" smtClean="0"/>
              <a:t>IP</a:t>
            </a:r>
            <a:r>
              <a:rPr lang="zh-CN" altLang="en-US" dirty="0"/>
              <a:t>地址</a:t>
            </a:r>
            <a:r>
              <a:rPr lang="zh-CN" altLang="zh-CN" dirty="0"/>
              <a:t>是用软件实现的</a:t>
            </a:r>
            <a:r>
              <a:rPr lang="en-US" altLang="zh-CN" dirty="0"/>
              <a:t>)</a:t>
            </a:r>
            <a:r>
              <a:rPr lang="zh-CN" altLang="zh-CN" dirty="0"/>
              <a:t>。</a:t>
            </a:r>
          </a:p>
          <a:p>
            <a:endParaRPr lang="zh-CN" altLang="en-US" dirty="0"/>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Rectangle 2"/>
          <p:cNvSpPr>
            <a:spLocks noGrp="1" noChangeArrowheads="1"/>
          </p:cNvSpPr>
          <p:nvPr>
            <p:ph type="title"/>
          </p:nvPr>
        </p:nvSpPr>
        <p:spPr/>
        <p:txBody>
          <a:bodyPr/>
          <a:lstStyle/>
          <a:p>
            <a:r>
              <a:rPr lang="en-US" altLang="zh-CN" dirty="0"/>
              <a:t>IP</a:t>
            </a:r>
            <a:r>
              <a:rPr lang="zh-CN" altLang="en-US" dirty="0"/>
              <a:t>地址</a:t>
            </a:r>
            <a:r>
              <a:rPr lang="zh-CN" altLang="zh-CN" dirty="0"/>
              <a:t>与硬件地址</a:t>
            </a:r>
            <a:endParaRPr lang="zh-CN" altLang="en-US" dirty="0"/>
          </a:p>
        </p:txBody>
      </p:sp>
      <p:sp>
        <p:nvSpPr>
          <p:cNvPr id="218117" name="Line 5"/>
          <p:cNvSpPr>
            <a:spLocks noChangeShapeType="1"/>
          </p:cNvSpPr>
          <p:nvPr/>
        </p:nvSpPr>
        <p:spPr bwMode="auto">
          <a:xfrm>
            <a:off x="1560482" y="3973497"/>
            <a:ext cx="5213350" cy="0"/>
          </a:xfrm>
          <a:prstGeom prst="line">
            <a:avLst/>
          </a:prstGeom>
          <a:noFill/>
          <a:ln w="28575">
            <a:solidFill>
              <a:srgbClr val="333399"/>
            </a:solidFill>
            <a:round/>
            <a:headEnd type="triangle" w="sm" len="med"/>
            <a:tailEnd type="triangle" w="sm"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solidFill>
                <a:srgbClr val="0000CC"/>
              </a:solidFill>
              <a:latin typeface="+mn-lt"/>
              <a:ea typeface="黑体" panose="02010609060101010101" pitchFamily="49" charset="-122"/>
            </a:endParaRPr>
          </a:p>
        </p:txBody>
      </p:sp>
      <p:sp>
        <p:nvSpPr>
          <p:cNvPr id="218118" name="Line 6"/>
          <p:cNvSpPr>
            <a:spLocks noChangeShapeType="1"/>
          </p:cNvSpPr>
          <p:nvPr/>
        </p:nvSpPr>
        <p:spPr bwMode="auto">
          <a:xfrm>
            <a:off x="2257395" y="2998772"/>
            <a:ext cx="3819525" cy="0"/>
          </a:xfrm>
          <a:prstGeom prst="line">
            <a:avLst/>
          </a:prstGeom>
          <a:noFill/>
          <a:ln w="28575">
            <a:solidFill>
              <a:srgbClr val="333399"/>
            </a:solidFill>
            <a:round/>
            <a:headEnd type="triangle" w="sm" len="med"/>
            <a:tailEnd type="triangle" w="sm"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solidFill>
                <a:srgbClr val="0000CC"/>
              </a:solidFill>
              <a:latin typeface="+mn-lt"/>
              <a:ea typeface="黑体" panose="02010609060101010101" pitchFamily="49" charset="-122"/>
            </a:endParaRPr>
          </a:p>
        </p:txBody>
      </p:sp>
      <p:sp>
        <p:nvSpPr>
          <p:cNvPr id="218119" name="Line 7"/>
          <p:cNvSpPr>
            <a:spLocks noChangeShapeType="1"/>
          </p:cNvSpPr>
          <p:nvPr/>
        </p:nvSpPr>
        <p:spPr bwMode="auto">
          <a:xfrm>
            <a:off x="2930495" y="1916097"/>
            <a:ext cx="3165475" cy="0"/>
          </a:xfrm>
          <a:prstGeom prst="line">
            <a:avLst/>
          </a:prstGeom>
          <a:noFill/>
          <a:ln w="28575">
            <a:solidFill>
              <a:srgbClr val="333399"/>
            </a:solidFill>
            <a:round/>
            <a:headEnd type="triangle" w="sm" len="med"/>
            <a:tailEnd type="triangle" w="sm"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solidFill>
                <a:srgbClr val="0000CC"/>
              </a:solidFill>
              <a:latin typeface="+mn-lt"/>
              <a:ea typeface="黑体" panose="02010609060101010101" pitchFamily="49" charset="-122"/>
            </a:endParaRPr>
          </a:p>
        </p:txBody>
      </p:sp>
      <p:sp>
        <p:nvSpPr>
          <p:cNvPr id="218120" name="Rectangle 8"/>
          <p:cNvSpPr>
            <a:spLocks noChangeArrowheads="1"/>
          </p:cNvSpPr>
          <p:nvPr/>
        </p:nvSpPr>
        <p:spPr bwMode="auto">
          <a:xfrm>
            <a:off x="4006819" y="1790686"/>
            <a:ext cx="1041400" cy="180975"/>
          </a:xfrm>
          <a:prstGeom prst="rect">
            <a:avLst/>
          </a:prstGeom>
          <a:solidFill>
            <a:schemeClr val="bg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solidFill>
                <a:srgbClr val="0000CC"/>
              </a:solidFill>
              <a:latin typeface="+mn-lt"/>
              <a:ea typeface="黑体" panose="02010609060101010101" pitchFamily="49" charset="-122"/>
            </a:endParaRPr>
          </a:p>
        </p:txBody>
      </p:sp>
      <p:sp>
        <p:nvSpPr>
          <p:cNvPr id="218121" name="Text Box 9"/>
          <p:cNvSpPr txBox="1">
            <a:spLocks noChangeArrowheads="1"/>
          </p:cNvSpPr>
          <p:nvPr/>
        </p:nvSpPr>
        <p:spPr bwMode="auto">
          <a:xfrm>
            <a:off x="3909983" y="1685910"/>
            <a:ext cx="1424364" cy="461665"/>
          </a:xfrm>
          <a:prstGeom prst="rect">
            <a:avLst/>
          </a:prstGeom>
          <a:solidFill>
            <a:schemeClr val="bg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a:solidFill>
                  <a:srgbClr val="0000CC"/>
                </a:solidFill>
                <a:latin typeface="+mn-lt"/>
                <a:ea typeface="黑体" panose="02010609060101010101" pitchFamily="49" charset="-122"/>
              </a:rPr>
              <a:t>TCP </a:t>
            </a:r>
            <a:r>
              <a:rPr kumimoji="1" lang="zh-CN" altLang="en-US" sz="2400">
                <a:solidFill>
                  <a:srgbClr val="0000CC"/>
                </a:solidFill>
                <a:latin typeface="+mn-lt"/>
                <a:ea typeface="黑体" panose="02010609060101010101" pitchFamily="49" charset="-122"/>
              </a:rPr>
              <a:t>报文</a:t>
            </a:r>
          </a:p>
        </p:txBody>
      </p:sp>
      <p:sp>
        <p:nvSpPr>
          <p:cNvPr id="218122" name="Rectangle 10"/>
          <p:cNvSpPr>
            <a:spLocks noChangeArrowheads="1"/>
          </p:cNvSpPr>
          <p:nvPr/>
        </p:nvSpPr>
        <p:spPr bwMode="auto">
          <a:xfrm>
            <a:off x="3690908" y="2895584"/>
            <a:ext cx="966787" cy="173038"/>
          </a:xfrm>
          <a:prstGeom prst="rect">
            <a:avLst/>
          </a:prstGeom>
          <a:solidFill>
            <a:schemeClr val="bg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solidFill>
                <a:srgbClr val="0000CC"/>
              </a:solidFill>
              <a:latin typeface="+mn-lt"/>
              <a:ea typeface="黑体" panose="02010609060101010101" pitchFamily="49" charset="-122"/>
            </a:endParaRPr>
          </a:p>
        </p:txBody>
      </p:sp>
      <p:sp>
        <p:nvSpPr>
          <p:cNvPr id="218123" name="Text Box 11"/>
          <p:cNvSpPr txBox="1">
            <a:spLocks noChangeArrowheads="1"/>
          </p:cNvSpPr>
          <p:nvPr/>
        </p:nvSpPr>
        <p:spPr bwMode="auto">
          <a:xfrm>
            <a:off x="3567083" y="2763824"/>
            <a:ext cx="1489510" cy="461665"/>
          </a:xfrm>
          <a:prstGeom prst="rect">
            <a:avLst/>
          </a:prstGeom>
          <a:solidFill>
            <a:schemeClr val="bg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a:solidFill>
                  <a:srgbClr val="0000CC"/>
                </a:solidFill>
                <a:latin typeface="+mn-lt"/>
                <a:ea typeface="黑体" panose="02010609060101010101" pitchFamily="49" charset="-122"/>
              </a:rPr>
              <a:t>IP </a:t>
            </a:r>
            <a:r>
              <a:rPr kumimoji="1" lang="zh-CN" altLang="en-US" sz="2400">
                <a:solidFill>
                  <a:srgbClr val="0000CC"/>
                </a:solidFill>
                <a:latin typeface="+mn-lt"/>
                <a:ea typeface="黑体" panose="02010609060101010101" pitchFamily="49" charset="-122"/>
              </a:rPr>
              <a:t>数据报</a:t>
            </a:r>
          </a:p>
        </p:txBody>
      </p:sp>
      <p:sp>
        <p:nvSpPr>
          <p:cNvPr id="218124" name="Rectangle 12"/>
          <p:cNvSpPr>
            <a:spLocks noChangeArrowheads="1"/>
          </p:cNvSpPr>
          <p:nvPr/>
        </p:nvSpPr>
        <p:spPr bwMode="auto">
          <a:xfrm>
            <a:off x="3749645" y="3883011"/>
            <a:ext cx="820738" cy="182563"/>
          </a:xfrm>
          <a:prstGeom prst="rect">
            <a:avLst/>
          </a:prstGeom>
          <a:solidFill>
            <a:schemeClr val="bg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solidFill>
                <a:srgbClr val="0000CC"/>
              </a:solidFill>
              <a:latin typeface="+mn-lt"/>
              <a:ea typeface="黑体" panose="02010609060101010101" pitchFamily="49" charset="-122"/>
            </a:endParaRPr>
          </a:p>
        </p:txBody>
      </p:sp>
      <p:sp>
        <p:nvSpPr>
          <p:cNvPr id="218125" name="Text Box 13"/>
          <p:cNvSpPr txBox="1">
            <a:spLocks noChangeArrowheads="1"/>
          </p:cNvSpPr>
          <p:nvPr/>
        </p:nvSpPr>
        <p:spPr bwMode="auto">
          <a:xfrm>
            <a:off x="3652807" y="3736960"/>
            <a:ext cx="1194558" cy="461665"/>
          </a:xfrm>
          <a:prstGeom prst="rect">
            <a:avLst/>
          </a:prstGeom>
          <a:solidFill>
            <a:schemeClr val="bg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a:solidFill>
                  <a:srgbClr val="0000CC"/>
                </a:solidFill>
                <a:latin typeface="+mn-lt"/>
                <a:ea typeface="黑体" panose="02010609060101010101" pitchFamily="49" charset="-122"/>
              </a:rPr>
              <a:t>MAC </a:t>
            </a:r>
            <a:r>
              <a:rPr kumimoji="1" lang="zh-CN" altLang="en-US" sz="2400">
                <a:solidFill>
                  <a:srgbClr val="0000CC"/>
                </a:solidFill>
                <a:latin typeface="+mn-lt"/>
                <a:ea typeface="黑体" panose="02010609060101010101" pitchFamily="49" charset="-122"/>
              </a:rPr>
              <a:t>帧</a:t>
            </a:r>
          </a:p>
        </p:txBody>
      </p:sp>
      <p:sp>
        <p:nvSpPr>
          <p:cNvPr id="218130" name="Line 18"/>
          <p:cNvSpPr>
            <a:spLocks noChangeShapeType="1"/>
          </p:cNvSpPr>
          <p:nvPr/>
        </p:nvSpPr>
        <p:spPr bwMode="auto">
          <a:xfrm>
            <a:off x="2257394" y="2835259"/>
            <a:ext cx="0" cy="406400"/>
          </a:xfrm>
          <a:prstGeom prst="line">
            <a:avLst/>
          </a:prstGeom>
          <a:noFill/>
          <a:ln w="9525">
            <a:solidFill>
              <a:schemeClr val="tx1"/>
            </a:solidFill>
            <a:prstDash val="dash"/>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solidFill>
                <a:srgbClr val="0000CC"/>
              </a:solidFill>
              <a:latin typeface="+mn-lt"/>
              <a:ea typeface="黑体" panose="02010609060101010101" pitchFamily="49" charset="-122"/>
            </a:endParaRPr>
          </a:p>
        </p:txBody>
      </p:sp>
      <p:sp>
        <p:nvSpPr>
          <p:cNvPr id="218131" name="Line 19"/>
          <p:cNvSpPr>
            <a:spLocks noChangeShapeType="1"/>
          </p:cNvSpPr>
          <p:nvPr/>
        </p:nvSpPr>
        <p:spPr bwMode="auto">
          <a:xfrm>
            <a:off x="6076919" y="2835259"/>
            <a:ext cx="0" cy="406400"/>
          </a:xfrm>
          <a:prstGeom prst="line">
            <a:avLst/>
          </a:prstGeom>
          <a:noFill/>
          <a:ln w="9525">
            <a:solidFill>
              <a:schemeClr val="tx1"/>
            </a:solidFill>
            <a:prstDash val="dash"/>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solidFill>
                <a:srgbClr val="0000CC"/>
              </a:solidFill>
              <a:latin typeface="+mn-lt"/>
              <a:ea typeface="黑体" panose="02010609060101010101" pitchFamily="49" charset="-122"/>
            </a:endParaRPr>
          </a:p>
        </p:txBody>
      </p:sp>
      <p:sp>
        <p:nvSpPr>
          <p:cNvPr id="218132" name="Line 20"/>
          <p:cNvSpPr>
            <a:spLocks noChangeShapeType="1"/>
          </p:cNvSpPr>
          <p:nvPr/>
        </p:nvSpPr>
        <p:spPr bwMode="auto">
          <a:xfrm>
            <a:off x="2943194" y="1709722"/>
            <a:ext cx="12700" cy="558800"/>
          </a:xfrm>
          <a:prstGeom prst="line">
            <a:avLst/>
          </a:prstGeom>
          <a:noFill/>
          <a:ln w="9525">
            <a:solidFill>
              <a:schemeClr val="tx1"/>
            </a:solidFill>
            <a:prstDash val="dash"/>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solidFill>
                <a:srgbClr val="0000CC"/>
              </a:solidFill>
              <a:latin typeface="+mn-lt"/>
              <a:ea typeface="黑体" panose="02010609060101010101" pitchFamily="49" charset="-122"/>
            </a:endParaRPr>
          </a:p>
        </p:txBody>
      </p:sp>
      <p:sp>
        <p:nvSpPr>
          <p:cNvPr id="218133" name="Line 21"/>
          <p:cNvSpPr>
            <a:spLocks noChangeShapeType="1"/>
          </p:cNvSpPr>
          <p:nvPr/>
        </p:nvSpPr>
        <p:spPr bwMode="auto">
          <a:xfrm>
            <a:off x="6076919" y="1709722"/>
            <a:ext cx="0" cy="558800"/>
          </a:xfrm>
          <a:prstGeom prst="line">
            <a:avLst/>
          </a:prstGeom>
          <a:noFill/>
          <a:ln w="9525">
            <a:solidFill>
              <a:schemeClr val="tx1"/>
            </a:solidFill>
            <a:prstDash val="dash"/>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solidFill>
                <a:srgbClr val="0000CC"/>
              </a:solidFill>
              <a:latin typeface="+mn-lt"/>
              <a:ea typeface="黑体" panose="02010609060101010101" pitchFamily="49" charset="-122"/>
            </a:endParaRPr>
          </a:p>
        </p:txBody>
      </p:sp>
      <p:sp>
        <p:nvSpPr>
          <p:cNvPr id="218134" name="Line 22"/>
          <p:cNvSpPr>
            <a:spLocks noChangeShapeType="1"/>
          </p:cNvSpPr>
          <p:nvPr/>
        </p:nvSpPr>
        <p:spPr bwMode="auto">
          <a:xfrm flipV="1">
            <a:off x="6443633" y="3016234"/>
            <a:ext cx="2303462" cy="0"/>
          </a:xfrm>
          <a:prstGeom prst="line">
            <a:avLst/>
          </a:prstGeom>
          <a:noFill/>
          <a:ln w="28575">
            <a:solidFill>
              <a:schemeClr val="tx1"/>
            </a:solidFill>
            <a:prstDash val="dash"/>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solidFill>
                <a:srgbClr val="0000CC"/>
              </a:solidFill>
              <a:latin typeface="+mn-lt"/>
              <a:ea typeface="黑体" panose="02010609060101010101" pitchFamily="49" charset="-122"/>
            </a:endParaRPr>
          </a:p>
        </p:txBody>
      </p:sp>
      <p:sp>
        <p:nvSpPr>
          <p:cNvPr id="218135" name="Rectangle 23"/>
          <p:cNvSpPr>
            <a:spLocks noChangeArrowheads="1"/>
          </p:cNvSpPr>
          <p:nvPr/>
        </p:nvSpPr>
        <p:spPr bwMode="auto">
          <a:xfrm>
            <a:off x="2943195" y="1214422"/>
            <a:ext cx="3133725" cy="487362"/>
          </a:xfrm>
          <a:prstGeom prst="rect">
            <a:avLst/>
          </a:prstGeom>
          <a:solidFill>
            <a:srgbClr val="66FF99"/>
          </a:solidFill>
          <a:ln w="28575">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solidFill>
                <a:srgbClr val="0000CC"/>
              </a:solidFill>
              <a:latin typeface="+mn-lt"/>
              <a:ea typeface="黑体" panose="02010609060101010101" pitchFamily="49" charset="-122"/>
            </a:endParaRPr>
          </a:p>
        </p:txBody>
      </p:sp>
      <p:sp>
        <p:nvSpPr>
          <p:cNvPr id="218136" name="Line 24"/>
          <p:cNvSpPr>
            <a:spLocks noChangeShapeType="1"/>
          </p:cNvSpPr>
          <p:nvPr/>
        </p:nvSpPr>
        <p:spPr bwMode="auto">
          <a:xfrm flipH="1">
            <a:off x="3628994" y="1214422"/>
            <a:ext cx="0" cy="487362"/>
          </a:xfrm>
          <a:prstGeom prst="line">
            <a:avLst/>
          </a:prstGeom>
          <a:noFill/>
          <a:ln w="1905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solidFill>
                <a:srgbClr val="0000CC"/>
              </a:solidFill>
              <a:latin typeface="+mn-lt"/>
              <a:ea typeface="黑体" panose="02010609060101010101" pitchFamily="49" charset="-122"/>
            </a:endParaRPr>
          </a:p>
        </p:txBody>
      </p:sp>
      <p:sp>
        <p:nvSpPr>
          <p:cNvPr id="218137" name="Text Box 25"/>
          <p:cNvSpPr txBox="1">
            <a:spLocks noChangeArrowheads="1"/>
          </p:cNvSpPr>
          <p:nvPr/>
        </p:nvSpPr>
        <p:spPr bwMode="auto">
          <a:xfrm>
            <a:off x="4000496" y="1216010"/>
            <a:ext cx="1731564"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400" dirty="0">
                <a:solidFill>
                  <a:srgbClr val="0000CC"/>
                </a:solidFill>
                <a:latin typeface="+mn-lt"/>
                <a:ea typeface="黑体" panose="02010609060101010101" pitchFamily="49" charset="-122"/>
              </a:rPr>
              <a:t>应用层数据</a:t>
            </a:r>
          </a:p>
        </p:txBody>
      </p:sp>
      <p:sp>
        <p:nvSpPr>
          <p:cNvPr id="218138" name="Text Box 26"/>
          <p:cNvSpPr txBox="1">
            <a:spLocks noChangeArrowheads="1"/>
          </p:cNvSpPr>
          <p:nvPr/>
        </p:nvSpPr>
        <p:spPr bwMode="auto">
          <a:xfrm>
            <a:off x="2917795" y="1217599"/>
            <a:ext cx="803425"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400">
                <a:solidFill>
                  <a:srgbClr val="0000CC"/>
                </a:solidFill>
                <a:latin typeface="+mn-lt"/>
                <a:ea typeface="黑体" panose="02010609060101010101" pitchFamily="49" charset="-122"/>
              </a:rPr>
              <a:t>首部</a:t>
            </a:r>
          </a:p>
        </p:txBody>
      </p:sp>
      <p:sp>
        <p:nvSpPr>
          <p:cNvPr id="218139" name="Rectangle 27"/>
          <p:cNvSpPr>
            <a:spLocks noChangeArrowheads="1"/>
          </p:cNvSpPr>
          <p:nvPr/>
        </p:nvSpPr>
        <p:spPr bwMode="auto">
          <a:xfrm>
            <a:off x="2257395" y="2268522"/>
            <a:ext cx="3819525" cy="487362"/>
          </a:xfrm>
          <a:prstGeom prst="rect">
            <a:avLst/>
          </a:prstGeom>
          <a:solidFill>
            <a:srgbClr val="FFFF66"/>
          </a:solidFill>
          <a:ln w="28575">
            <a:solidFill>
              <a:schemeClr val="tx1"/>
            </a:solidFill>
            <a:miter lim="800000"/>
          </a:ln>
          <a:effectLst/>
        </p:spPr>
        <p:txBody>
          <a:bodyPr wrap="none" anchor="ctr"/>
          <a:lstStyle/>
          <a:p>
            <a:endParaRPr lang="zh-CN" altLang="en-US" sz="2000">
              <a:solidFill>
                <a:srgbClr val="0000CC"/>
              </a:solidFill>
              <a:latin typeface="+mn-lt"/>
              <a:ea typeface="黑体" panose="02010609060101010101" pitchFamily="49" charset="-122"/>
            </a:endParaRPr>
          </a:p>
        </p:txBody>
      </p:sp>
      <p:sp>
        <p:nvSpPr>
          <p:cNvPr id="218140" name="Line 28"/>
          <p:cNvSpPr>
            <a:spLocks noChangeShapeType="1"/>
          </p:cNvSpPr>
          <p:nvPr/>
        </p:nvSpPr>
        <p:spPr bwMode="auto">
          <a:xfrm>
            <a:off x="2943194" y="2268522"/>
            <a:ext cx="0" cy="487362"/>
          </a:xfrm>
          <a:prstGeom prst="line">
            <a:avLst/>
          </a:prstGeom>
          <a:noFill/>
          <a:ln w="1905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solidFill>
                <a:srgbClr val="0000CC"/>
              </a:solidFill>
              <a:latin typeface="+mn-lt"/>
              <a:ea typeface="黑体" panose="02010609060101010101" pitchFamily="49" charset="-122"/>
            </a:endParaRPr>
          </a:p>
        </p:txBody>
      </p:sp>
      <p:sp>
        <p:nvSpPr>
          <p:cNvPr id="218141" name="Text Box 29"/>
          <p:cNvSpPr txBox="1">
            <a:spLocks noChangeArrowheads="1"/>
          </p:cNvSpPr>
          <p:nvPr/>
        </p:nvSpPr>
        <p:spPr bwMode="auto">
          <a:xfrm>
            <a:off x="2233582" y="2260586"/>
            <a:ext cx="803425"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400">
                <a:solidFill>
                  <a:srgbClr val="0000CC"/>
                </a:solidFill>
                <a:latin typeface="+mn-lt"/>
                <a:ea typeface="黑体" panose="02010609060101010101" pitchFamily="49" charset="-122"/>
              </a:rPr>
              <a:t>首部</a:t>
            </a:r>
          </a:p>
        </p:txBody>
      </p:sp>
      <p:sp>
        <p:nvSpPr>
          <p:cNvPr id="218142" name="Rectangle 30"/>
          <p:cNvSpPr>
            <a:spLocks noChangeArrowheads="1"/>
          </p:cNvSpPr>
          <p:nvPr/>
        </p:nvSpPr>
        <p:spPr bwMode="auto">
          <a:xfrm>
            <a:off x="1582707" y="3271822"/>
            <a:ext cx="684212" cy="457200"/>
          </a:xfrm>
          <a:prstGeom prst="rect">
            <a:avLst/>
          </a:prstGeom>
          <a:solidFill>
            <a:srgbClr val="66FFFF"/>
          </a:solidFill>
          <a:ln>
            <a:noFill/>
          </a:ln>
          <a:effectLst/>
        </p:spPr>
        <p:txBody>
          <a:bodyPr wrap="none" anchor="ctr"/>
          <a:lstStyle/>
          <a:p>
            <a:endParaRPr lang="zh-CN" altLang="en-US" sz="2000">
              <a:solidFill>
                <a:srgbClr val="0000CC"/>
              </a:solidFill>
              <a:latin typeface="+mn-lt"/>
              <a:ea typeface="黑体" panose="02010609060101010101" pitchFamily="49" charset="-122"/>
            </a:endParaRPr>
          </a:p>
        </p:txBody>
      </p:sp>
      <p:sp>
        <p:nvSpPr>
          <p:cNvPr id="218143" name="Rectangle 31"/>
          <p:cNvSpPr>
            <a:spLocks noChangeArrowheads="1"/>
          </p:cNvSpPr>
          <p:nvPr/>
        </p:nvSpPr>
        <p:spPr bwMode="auto">
          <a:xfrm>
            <a:off x="1573183" y="3241661"/>
            <a:ext cx="5189537" cy="487363"/>
          </a:xfrm>
          <a:prstGeom prst="rect">
            <a:avLst/>
          </a:prstGeom>
          <a:solidFill>
            <a:srgbClr val="66FFFF"/>
          </a:solidFill>
          <a:ln w="28575">
            <a:solidFill>
              <a:schemeClr val="tx1"/>
            </a:solidFill>
            <a:miter lim="800000"/>
          </a:ln>
          <a:effectLst/>
        </p:spPr>
        <p:txBody>
          <a:bodyPr wrap="none" anchor="ctr"/>
          <a:lstStyle/>
          <a:p>
            <a:endParaRPr lang="zh-CN" altLang="en-US" sz="2000">
              <a:solidFill>
                <a:srgbClr val="0000CC"/>
              </a:solidFill>
              <a:latin typeface="+mn-lt"/>
              <a:ea typeface="黑体" panose="02010609060101010101" pitchFamily="49" charset="-122"/>
            </a:endParaRPr>
          </a:p>
        </p:txBody>
      </p:sp>
      <p:sp>
        <p:nvSpPr>
          <p:cNvPr id="218144" name="Line 32"/>
          <p:cNvSpPr>
            <a:spLocks noChangeShapeType="1"/>
          </p:cNvSpPr>
          <p:nvPr/>
        </p:nvSpPr>
        <p:spPr bwMode="auto">
          <a:xfrm>
            <a:off x="2257394" y="3241661"/>
            <a:ext cx="0" cy="487363"/>
          </a:xfrm>
          <a:prstGeom prst="line">
            <a:avLst/>
          </a:prstGeom>
          <a:noFill/>
          <a:ln w="1905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solidFill>
                <a:srgbClr val="0000CC"/>
              </a:solidFill>
              <a:latin typeface="+mn-lt"/>
              <a:ea typeface="黑体" panose="02010609060101010101" pitchFamily="49" charset="-122"/>
            </a:endParaRPr>
          </a:p>
        </p:txBody>
      </p:sp>
      <p:sp>
        <p:nvSpPr>
          <p:cNvPr id="218145" name="Line 33"/>
          <p:cNvSpPr>
            <a:spLocks noChangeShapeType="1"/>
          </p:cNvSpPr>
          <p:nvPr/>
        </p:nvSpPr>
        <p:spPr bwMode="auto">
          <a:xfrm>
            <a:off x="6076919" y="3241661"/>
            <a:ext cx="0" cy="487363"/>
          </a:xfrm>
          <a:prstGeom prst="line">
            <a:avLst/>
          </a:prstGeom>
          <a:noFill/>
          <a:ln w="1905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solidFill>
                <a:srgbClr val="0000CC"/>
              </a:solidFill>
              <a:latin typeface="+mn-lt"/>
              <a:ea typeface="黑体" panose="02010609060101010101" pitchFamily="49" charset="-122"/>
            </a:endParaRPr>
          </a:p>
        </p:txBody>
      </p:sp>
      <p:sp>
        <p:nvSpPr>
          <p:cNvPr id="218146" name="Text Box 34"/>
          <p:cNvSpPr txBox="1">
            <a:spLocks noChangeArrowheads="1"/>
          </p:cNvSpPr>
          <p:nvPr/>
        </p:nvSpPr>
        <p:spPr bwMode="auto">
          <a:xfrm>
            <a:off x="6021379" y="3230647"/>
            <a:ext cx="803425"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400" dirty="0">
                <a:solidFill>
                  <a:srgbClr val="0000CC"/>
                </a:solidFill>
                <a:latin typeface="+mn-lt"/>
                <a:ea typeface="黑体" panose="02010609060101010101" pitchFamily="49" charset="-122"/>
              </a:rPr>
              <a:t>尾部</a:t>
            </a:r>
          </a:p>
        </p:txBody>
      </p:sp>
      <p:sp>
        <p:nvSpPr>
          <p:cNvPr id="218147" name="Text Box 35"/>
          <p:cNvSpPr txBox="1">
            <a:spLocks noChangeArrowheads="1"/>
          </p:cNvSpPr>
          <p:nvPr/>
        </p:nvSpPr>
        <p:spPr bwMode="auto">
          <a:xfrm>
            <a:off x="1562070" y="3236898"/>
            <a:ext cx="803425"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400" dirty="0">
                <a:solidFill>
                  <a:srgbClr val="0000CC"/>
                </a:solidFill>
                <a:latin typeface="+mn-lt"/>
                <a:ea typeface="黑体" panose="02010609060101010101" pitchFamily="49" charset="-122"/>
              </a:rPr>
              <a:t>首部</a:t>
            </a:r>
          </a:p>
        </p:txBody>
      </p:sp>
      <p:grpSp>
        <p:nvGrpSpPr>
          <p:cNvPr id="2" name="Group 49"/>
          <p:cNvGrpSpPr/>
          <p:nvPr/>
        </p:nvGrpSpPr>
        <p:grpSpPr bwMode="auto">
          <a:xfrm>
            <a:off x="142844" y="2547925"/>
            <a:ext cx="8774113" cy="1820863"/>
            <a:chOff x="182" y="2409"/>
            <a:chExt cx="5527" cy="1147"/>
          </a:xfrm>
        </p:grpSpPr>
        <p:grpSp>
          <p:nvGrpSpPr>
            <p:cNvPr id="3" name="Group 45"/>
            <p:cNvGrpSpPr/>
            <p:nvPr/>
          </p:nvGrpSpPr>
          <p:grpSpPr bwMode="auto">
            <a:xfrm>
              <a:off x="4423" y="2709"/>
              <a:ext cx="1286" cy="847"/>
              <a:chOff x="4423" y="2709"/>
              <a:chExt cx="1286" cy="847"/>
            </a:xfrm>
          </p:grpSpPr>
          <p:sp>
            <p:nvSpPr>
              <p:cNvPr id="218127" name="AutoShape 15"/>
              <p:cNvSpPr>
                <a:spLocks noChangeArrowheads="1"/>
              </p:cNvSpPr>
              <p:nvPr/>
            </p:nvSpPr>
            <p:spPr bwMode="auto">
              <a:xfrm flipV="1">
                <a:off x="4831" y="2709"/>
                <a:ext cx="186" cy="358"/>
              </a:xfrm>
              <a:prstGeom prst="upArrow">
                <a:avLst>
                  <a:gd name="adj1" fmla="val 50000"/>
                  <a:gd name="adj2" fmla="val 81801"/>
                </a:avLst>
              </a:prstGeom>
              <a:solidFill>
                <a:srgbClr val="333399"/>
              </a:solidFill>
              <a:ln w="9525">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sz="2000">
                  <a:solidFill>
                    <a:srgbClr val="0000CC"/>
                  </a:solidFill>
                  <a:latin typeface="+mn-lt"/>
                  <a:ea typeface="黑体" panose="02010609060101010101" pitchFamily="49" charset="-122"/>
                </a:endParaRPr>
              </a:p>
            </p:txBody>
          </p:sp>
          <p:sp>
            <p:nvSpPr>
              <p:cNvPr id="218129" name="Text Box 17"/>
              <p:cNvSpPr txBox="1">
                <a:spLocks noChangeArrowheads="1"/>
              </p:cNvSpPr>
              <p:nvPr/>
            </p:nvSpPr>
            <p:spPr bwMode="auto">
              <a:xfrm>
                <a:off x="4423" y="3033"/>
                <a:ext cx="1286" cy="52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400" dirty="0">
                    <a:solidFill>
                      <a:srgbClr val="0000CC"/>
                    </a:solidFill>
                    <a:latin typeface="+mn-lt"/>
                    <a:ea typeface="黑体" panose="02010609060101010101" pitchFamily="49" charset="-122"/>
                  </a:rPr>
                  <a:t>链路层及以下</a:t>
                </a:r>
              </a:p>
              <a:p>
                <a:r>
                  <a:rPr kumimoji="1" lang="zh-CN" altLang="en-US" sz="2400" dirty="0">
                    <a:solidFill>
                      <a:srgbClr val="0000CC"/>
                    </a:solidFill>
                    <a:latin typeface="+mn-lt"/>
                    <a:ea typeface="黑体" panose="02010609060101010101" pitchFamily="49" charset="-122"/>
                  </a:rPr>
                  <a:t>使用硬件地址</a:t>
                </a:r>
              </a:p>
            </p:txBody>
          </p:sp>
        </p:grpSp>
        <p:grpSp>
          <p:nvGrpSpPr>
            <p:cNvPr id="6" name="Group 47"/>
            <p:cNvGrpSpPr/>
            <p:nvPr/>
          </p:nvGrpSpPr>
          <p:grpSpPr bwMode="auto">
            <a:xfrm>
              <a:off x="182" y="2409"/>
              <a:ext cx="904" cy="291"/>
              <a:chOff x="182" y="2409"/>
              <a:chExt cx="904" cy="291"/>
            </a:xfrm>
          </p:grpSpPr>
          <p:sp>
            <p:nvSpPr>
              <p:cNvPr id="218149" name="AutoShape 37"/>
              <p:cNvSpPr>
                <a:spLocks noChangeArrowheads="1"/>
              </p:cNvSpPr>
              <p:nvPr/>
            </p:nvSpPr>
            <p:spPr bwMode="auto">
              <a:xfrm>
                <a:off x="182" y="2427"/>
                <a:ext cx="802" cy="273"/>
              </a:xfrm>
              <a:prstGeom prst="wedgeRoundRectCallout">
                <a:avLst>
                  <a:gd name="adj1" fmla="val 72116"/>
                  <a:gd name="adj2" fmla="val 129167"/>
                  <a:gd name="adj3" fmla="val 16667"/>
                </a:avLst>
              </a:prstGeom>
              <a:solidFill>
                <a:srgbClr val="66FFFF"/>
              </a:solidFill>
              <a:ln w="9525">
                <a:solidFill>
                  <a:schemeClr val="tx1"/>
                </a:solidFill>
                <a:miter lim="800000"/>
              </a:ln>
              <a:effectLst>
                <a:outerShdw dist="35921" dir="2700000" algn="ctr" rotWithShape="0">
                  <a:schemeClr val="bg2"/>
                </a:outerShdw>
              </a:effectLst>
            </p:spPr>
            <p:txBody>
              <a:bodyPr/>
              <a:lstStyle/>
              <a:p>
                <a:pPr algn="ctr"/>
                <a:endParaRPr kumimoji="1" lang="zh-CN" altLang="zh-CN" sz="2400">
                  <a:solidFill>
                    <a:srgbClr val="0000CC"/>
                  </a:solidFill>
                  <a:latin typeface="+mn-lt"/>
                  <a:ea typeface="黑体" panose="02010609060101010101" pitchFamily="49" charset="-122"/>
                </a:endParaRPr>
              </a:p>
            </p:txBody>
          </p:sp>
          <p:sp>
            <p:nvSpPr>
              <p:cNvPr id="218150" name="Text Box 38"/>
              <p:cNvSpPr txBox="1">
                <a:spLocks noChangeArrowheads="1"/>
              </p:cNvSpPr>
              <p:nvPr/>
            </p:nvSpPr>
            <p:spPr bwMode="auto">
              <a:xfrm>
                <a:off x="190" y="2409"/>
                <a:ext cx="896" cy="29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400" dirty="0">
                    <a:solidFill>
                      <a:srgbClr val="0000CC"/>
                    </a:solidFill>
                    <a:latin typeface="+mn-lt"/>
                    <a:ea typeface="黑体" panose="02010609060101010101" pitchFamily="49" charset="-122"/>
                  </a:rPr>
                  <a:t>硬件地址</a:t>
                </a:r>
              </a:p>
            </p:txBody>
          </p:sp>
        </p:grpSp>
      </p:grpSp>
      <p:grpSp>
        <p:nvGrpSpPr>
          <p:cNvPr id="7" name="Group 48"/>
          <p:cNvGrpSpPr/>
          <p:nvPr/>
        </p:nvGrpSpPr>
        <p:grpSpPr bwMode="auto">
          <a:xfrm>
            <a:off x="1316008" y="1611299"/>
            <a:ext cx="7612062" cy="1412875"/>
            <a:chOff x="921" y="1819"/>
            <a:chExt cx="4795" cy="890"/>
          </a:xfrm>
        </p:grpSpPr>
        <p:grpSp>
          <p:nvGrpSpPr>
            <p:cNvPr id="8" name="Group 44"/>
            <p:cNvGrpSpPr/>
            <p:nvPr/>
          </p:nvGrpSpPr>
          <p:grpSpPr bwMode="auto">
            <a:xfrm>
              <a:off x="4429" y="1854"/>
              <a:ext cx="1287" cy="855"/>
              <a:chOff x="4429" y="1854"/>
              <a:chExt cx="1287" cy="855"/>
            </a:xfrm>
          </p:grpSpPr>
          <p:sp>
            <p:nvSpPr>
              <p:cNvPr id="218126" name="AutoShape 14"/>
              <p:cNvSpPr>
                <a:spLocks noChangeArrowheads="1"/>
              </p:cNvSpPr>
              <p:nvPr/>
            </p:nvSpPr>
            <p:spPr bwMode="auto">
              <a:xfrm>
                <a:off x="4831" y="2352"/>
                <a:ext cx="186" cy="357"/>
              </a:xfrm>
              <a:prstGeom prst="upArrow">
                <a:avLst>
                  <a:gd name="adj1" fmla="val 50000"/>
                  <a:gd name="adj2" fmla="val 69479"/>
                </a:avLst>
              </a:prstGeom>
              <a:solidFill>
                <a:srgbClr val="FF99FF"/>
              </a:solidFill>
              <a:ln w="9525">
                <a:solidFill>
                  <a:schemeClr val="tx1"/>
                </a:solidFill>
                <a:miter lim="800000"/>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sz="2000">
                  <a:solidFill>
                    <a:srgbClr val="0000CC"/>
                  </a:solidFill>
                  <a:latin typeface="+mn-lt"/>
                  <a:ea typeface="黑体" panose="02010609060101010101" pitchFamily="49" charset="-122"/>
                </a:endParaRPr>
              </a:p>
            </p:txBody>
          </p:sp>
          <p:sp>
            <p:nvSpPr>
              <p:cNvPr id="218128" name="Text Box 16"/>
              <p:cNvSpPr txBox="1">
                <a:spLocks noChangeArrowheads="1"/>
              </p:cNvSpPr>
              <p:nvPr/>
            </p:nvSpPr>
            <p:spPr bwMode="auto">
              <a:xfrm>
                <a:off x="4429" y="1854"/>
                <a:ext cx="1287" cy="52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400" dirty="0">
                    <a:solidFill>
                      <a:srgbClr val="0000CC"/>
                    </a:solidFill>
                    <a:latin typeface="+mn-lt"/>
                    <a:ea typeface="黑体" panose="02010609060101010101" pitchFamily="49" charset="-122"/>
                  </a:rPr>
                  <a:t>网络层及以上</a:t>
                </a:r>
              </a:p>
              <a:p>
                <a:r>
                  <a:rPr kumimoji="1" lang="zh-CN" altLang="en-US" sz="2400" dirty="0">
                    <a:solidFill>
                      <a:srgbClr val="0000CC"/>
                    </a:solidFill>
                    <a:latin typeface="+mn-lt"/>
                    <a:ea typeface="黑体" panose="02010609060101010101" pitchFamily="49" charset="-122"/>
                  </a:rPr>
                  <a:t> </a:t>
                </a:r>
                <a:r>
                  <a:rPr kumimoji="1" lang="zh-CN" altLang="en-US" sz="2400" dirty="0" smtClean="0">
                    <a:solidFill>
                      <a:srgbClr val="0000CC"/>
                    </a:solidFill>
                    <a:latin typeface="+mn-lt"/>
                    <a:ea typeface="黑体" panose="02010609060101010101" pitchFamily="49" charset="-122"/>
                  </a:rPr>
                  <a:t>使用</a:t>
                </a:r>
                <a:r>
                  <a:rPr kumimoji="1" lang="en-US" altLang="zh-CN" sz="2400" dirty="0" smtClean="0">
                    <a:solidFill>
                      <a:srgbClr val="0000CC"/>
                    </a:solidFill>
                    <a:latin typeface="+mn-lt"/>
                    <a:ea typeface="黑体" panose="02010609060101010101" pitchFamily="49" charset="-122"/>
                  </a:rPr>
                  <a:t>IP</a:t>
                </a:r>
                <a:r>
                  <a:rPr kumimoji="1" lang="zh-CN" altLang="en-US" sz="2400" dirty="0">
                    <a:solidFill>
                      <a:srgbClr val="0000CC"/>
                    </a:solidFill>
                    <a:latin typeface="+mn-lt"/>
                    <a:ea typeface="黑体" panose="02010609060101010101" pitchFamily="49" charset="-122"/>
                  </a:rPr>
                  <a:t>地址</a:t>
                </a:r>
              </a:p>
            </p:txBody>
          </p:sp>
        </p:grpSp>
        <p:grpSp>
          <p:nvGrpSpPr>
            <p:cNvPr id="9" name="Group 46"/>
            <p:cNvGrpSpPr/>
            <p:nvPr/>
          </p:nvGrpSpPr>
          <p:grpSpPr bwMode="auto">
            <a:xfrm>
              <a:off x="921" y="1819"/>
              <a:ext cx="690" cy="291"/>
              <a:chOff x="921" y="1819"/>
              <a:chExt cx="690" cy="291"/>
            </a:xfrm>
          </p:grpSpPr>
          <p:sp>
            <p:nvSpPr>
              <p:cNvPr id="218152" name="AutoShape 40"/>
              <p:cNvSpPr>
                <a:spLocks noChangeArrowheads="1"/>
              </p:cNvSpPr>
              <p:nvPr/>
            </p:nvSpPr>
            <p:spPr bwMode="auto">
              <a:xfrm>
                <a:off x="921" y="1826"/>
                <a:ext cx="654" cy="254"/>
              </a:xfrm>
              <a:prstGeom prst="wedgeRoundRectCallout">
                <a:avLst>
                  <a:gd name="adj1" fmla="val 72171"/>
                  <a:gd name="adj2" fmla="val 129134"/>
                  <a:gd name="adj3" fmla="val 16667"/>
                </a:avLst>
              </a:prstGeom>
              <a:solidFill>
                <a:srgbClr val="FF99FF"/>
              </a:solidFill>
              <a:ln w="9525">
                <a:solidFill>
                  <a:schemeClr val="tx1"/>
                </a:solidFill>
                <a:miter lim="800000"/>
              </a:ln>
              <a:effectLst>
                <a:outerShdw dist="35921" dir="2700000" algn="ctr" rotWithShape="0">
                  <a:schemeClr val="bg2"/>
                </a:outerShdw>
              </a:effectLst>
            </p:spPr>
            <p:txBody>
              <a:bodyPr/>
              <a:lstStyle/>
              <a:p>
                <a:pPr algn="ctr"/>
                <a:endParaRPr kumimoji="1" lang="zh-CN" altLang="zh-CN" sz="2400">
                  <a:solidFill>
                    <a:srgbClr val="0000CC"/>
                  </a:solidFill>
                  <a:latin typeface="+mn-lt"/>
                  <a:ea typeface="黑体" panose="02010609060101010101" pitchFamily="49" charset="-122"/>
                </a:endParaRPr>
              </a:p>
            </p:txBody>
          </p:sp>
          <p:sp>
            <p:nvSpPr>
              <p:cNvPr id="218153" name="Text Box 41"/>
              <p:cNvSpPr txBox="1">
                <a:spLocks noChangeArrowheads="1"/>
              </p:cNvSpPr>
              <p:nvPr/>
            </p:nvSpPr>
            <p:spPr bwMode="auto">
              <a:xfrm>
                <a:off x="927" y="1819"/>
                <a:ext cx="684" cy="29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dirty="0">
                    <a:solidFill>
                      <a:srgbClr val="0000CC"/>
                    </a:solidFill>
                    <a:latin typeface="+mn-lt"/>
                    <a:ea typeface="黑体" panose="02010609060101010101" pitchFamily="49" charset="-122"/>
                  </a:rPr>
                  <a:t>IP</a:t>
                </a:r>
                <a:r>
                  <a:rPr kumimoji="1" lang="zh-CN" altLang="en-US" sz="2400" dirty="0">
                    <a:solidFill>
                      <a:srgbClr val="0000CC"/>
                    </a:solidFill>
                    <a:latin typeface="+mn-lt"/>
                    <a:ea typeface="黑体" panose="02010609060101010101" pitchFamily="49" charset="-122"/>
                  </a:rPr>
                  <a:t>地址</a:t>
                </a:r>
              </a:p>
            </p:txBody>
          </p:sp>
        </p:grpSp>
      </p:grpSp>
      <p:sp>
        <p:nvSpPr>
          <p:cNvPr id="218155" name="Rectangle 43"/>
          <p:cNvSpPr>
            <a:spLocks noChangeArrowheads="1"/>
          </p:cNvSpPr>
          <p:nvPr/>
        </p:nvSpPr>
        <p:spPr bwMode="auto">
          <a:xfrm>
            <a:off x="2278032" y="3271824"/>
            <a:ext cx="3776662" cy="433387"/>
          </a:xfrm>
          <a:prstGeom prst="rect">
            <a:avLst/>
          </a:prstGeom>
          <a:solidFill>
            <a:srgbClr val="FFFF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solidFill>
                <a:srgbClr val="0000CC"/>
              </a:solidFill>
              <a:latin typeface="+mn-lt"/>
              <a:ea typeface="黑体" panose="02010609060101010101" pitchFamily="49" charset="-122"/>
            </a:endParaRPr>
          </a:p>
        </p:txBody>
      </p:sp>
      <p:sp>
        <p:nvSpPr>
          <p:cNvPr id="4" name="矩形 3"/>
          <p:cNvSpPr/>
          <p:nvPr/>
        </p:nvSpPr>
        <p:spPr>
          <a:xfrm>
            <a:off x="2245588" y="5703640"/>
            <a:ext cx="5051638" cy="461665"/>
          </a:xfrm>
          <a:prstGeom prst="rect">
            <a:avLst/>
          </a:prstGeom>
        </p:spPr>
        <p:txBody>
          <a:bodyPr wrap="square">
            <a:spAutoFit/>
          </a:bodyPr>
          <a:lstStyle/>
          <a:p>
            <a:pPr algn="ctr"/>
            <a:r>
              <a:rPr lang="en-US" altLang="zh-CN" sz="2400" dirty="0">
                <a:latin typeface="+mn-lt"/>
                <a:ea typeface="黑体" panose="02010609060101010101" pitchFamily="49" charset="-122"/>
              </a:rPr>
              <a:t>IP</a:t>
            </a:r>
            <a:r>
              <a:rPr lang="zh-CN" altLang="en-US" sz="2400" dirty="0">
                <a:latin typeface="+mn-lt"/>
                <a:ea typeface="黑体" panose="02010609060101010101" pitchFamily="49" charset="-122"/>
              </a:rPr>
              <a:t>地址</a:t>
            </a:r>
            <a:r>
              <a:rPr lang="zh-CN" altLang="zh-CN" sz="2400" dirty="0">
                <a:latin typeface="+mn-lt"/>
                <a:ea typeface="黑体" panose="02010609060101010101" pitchFamily="49" charset="-122"/>
              </a:rPr>
              <a:t>与硬件地址的区别</a:t>
            </a:r>
            <a:endParaRPr lang="zh-CN" altLang="en-US" sz="2400" dirty="0">
              <a:latin typeface="+mn-lt"/>
              <a:ea typeface="黑体" panose="02010609060101010101" pitchFamily="49" charset="-122"/>
            </a:endParaRPr>
          </a:p>
        </p:txBody>
      </p:sp>
      <p:sp>
        <p:nvSpPr>
          <p:cNvPr id="5" name="矩形 4"/>
          <p:cNvSpPr/>
          <p:nvPr/>
        </p:nvSpPr>
        <p:spPr>
          <a:xfrm>
            <a:off x="317989" y="4100879"/>
            <a:ext cx="3116697" cy="1200329"/>
          </a:xfrm>
          <a:prstGeom prst="rect">
            <a:avLst/>
          </a:prstGeom>
          <a:solidFill>
            <a:srgbClr val="000099"/>
          </a:solidFill>
        </p:spPr>
        <p:txBody>
          <a:bodyPr wrap="square">
            <a:spAutoFit/>
          </a:bodyPr>
          <a:lstStyle/>
          <a:p>
            <a:r>
              <a:rPr lang="en-US" altLang="zh-CN" sz="2400" dirty="0">
                <a:solidFill>
                  <a:schemeClr val="bg1"/>
                </a:solidFill>
                <a:latin typeface="+mn-lt"/>
                <a:ea typeface="黑体" panose="02010609060101010101" pitchFamily="49" charset="-122"/>
              </a:rPr>
              <a:t>IP</a:t>
            </a:r>
            <a:r>
              <a:rPr lang="zh-CN" altLang="en-US" sz="2400" dirty="0">
                <a:solidFill>
                  <a:schemeClr val="bg1"/>
                </a:solidFill>
                <a:latin typeface="+mn-lt"/>
                <a:ea typeface="黑体" panose="02010609060101010101" pitchFamily="49" charset="-122"/>
              </a:rPr>
              <a:t>地址</a:t>
            </a:r>
            <a:r>
              <a:rPr lang="zh-CN" altLang="zh-CN" sz="2400" dirty="0">
                <a:solidFill>
                  <a:schemeClr val="bg1"/>
                </a:solidFill>
                <a:latin typeface="+mn-lt"/>
                <a:ea typeface="黑体" panose="02010609060101010101" pitchFamily="49" charset="-122"/>
              </a:rPr>
              <a:t>放在</a:t>
            </a:r>
            <a:r>
              <a:rPr lang="en-US" altLang="zh-CN" sz="2400" dirty="0">
                <a:solidFill>
                  <a:schemeClr val="bg1"/>
                </a:solidFill>
                <a:latin typeface="+mn-lt"/>
                <a:ea typeface="黑体" panose="02010609060101010101" pitchFamily="49" charset="-122"/>
              </a:rPr>
              <a:t>IP</a:t>
            </a:r>
            <a:r>
              <a:rPr lang="zh-CN" altLang="zh-CN" sz="2400" dirty="0">
                <a:solidFill>
                  <a:schemeClr val="bg1"/>
                </a:solidFill>
                <a:latin typeface="+mn-lt"/>
                <a:ea typeface="黑体" panose="02010609060101010101" pitchFamily="49" charset="-122"/>
              </a:rPr>
              <a:t>数据报的首部，而硬件地址则放在</a:t>
            </a:r>
            <a:r>
              <a:rPr lang="en-US" altLang="zh-CN" sz="2400" dirty="0">
                <a:solidFill>
                  <a:schemeClr val="bg1"/>
                </a:solidFill>
                <a:latin typeface="+mn-lt"/>
                <a:ea typeface="黑体" panose="02010609060101010101" pitchFamily="49" charset="-122"/>
              </a:rPr>
              <a:t>MAC</a:t>
            </a:r>
            <a:r>
              <a:rPr lang="zh-CN" altLang="zh-CN" sz="2400" dirty="0">
                <a:solidFill>
                  <a:schemeClr val="bg1"/>
                </a:solidFill>
                <a:latin typeface="+mn-lt"/>
                <a:ea typeface="黑体" panose="02010609060101010101" pitchFamily="49" charset="-122"/>
              </a:rPr>
              <a:t>帧的首部</a:t>
            </a:r>
            <a:r>
              <a:rPr lang="zh-CN" altLang="en-US" sz="2400" dirty="0">
                <a:solidFill>
                  <a:schemeClr val="bg1"/>
                </a:solidFill>
                <a:latin typeface="+mn-lt"/>
                <a:ea typeface="黑体" panose="02010609060101010101" pitchFamily="49" charset="-122"/>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emph" presetSubtype="0" repeatCount="4000" fill="hold" nodeType="clickEffect">
                                  <p:stCondLst>
                                    <p:cond delay="0"/>
                                  </p:stCondLst>
                                  <p:childTnLst>
                                    <p:anim calcmode="discrete" valueType="str">
                                      <p:cBhvr>
                                        <p:cTn id="6" dur="1000" fill="hold"/>
                                        <p:tgtEl>
                                          <p:spTgt spid="7"/>
                                        </p:tgtEl>
                                        <p:attrNameLst>
                                          <p:attrName>style.visibility</p:attrName>
                                        </p:attrNameLst>
                                      </p:cBhvr>
                                      <p:tavLst>
                                        <p:tav tm="0">
                                          <p:val>
                                            <p:strVal val="hidden"/>
                                          </p:val>
                                        </p:tav>
                                        <p:tav tm="50000">
                                          <p:val>
                                            <p:strVal val="visible"/>
                                          </p:val>
                                        </p:tav>
                                      </p:tavLst>
                                    </p:anim>
                                  </p:childTnLst>
                                </p:cTn>
                              </p:par>
                            </p:childTnLst>
                          </p:cTn>
                        </p:par>
                      </p:childTnLst>
                    </p:cTn>
                  </p:par>
                  <p:par>
                    <p:cTn id="7" fill="hold">
                      <p:stCondLst>
                        <p:cond delay="indefinite"/>
                      </p:stCondLst>
                      <p:childTnLst>
                        <p:par>
                          <p:cTn id="8" fill="hold">
                            <p:stCondLst>
                              <p:cond delay="0"/>
                            </p:stCondLst>
                            <p:childTnLst>
                              <p:par>
                                <p:cTn id="9" presetID="35" presetClass="emph" presetSubtype="0" repeatCount="4000" fill="hold" nodeType="clickEffect">
                                  <p:stCondLst>
                                    <p:cond delay="0"/>
                                  </p:stCondLst>
                                  <p:childTnLst>
                                    <p:anim calcmode="discrete" valueType="str">
                                      <p:cBhvr>
                                        <p:cTn id="10" dur="1000" fill="hold"/>
                                        <p:tgtEl>
                                          <p:spTgt spid="2"/>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4754" name="Freeform 2"/>
          <p:cNvSpPr/>
          <p:nvPr/>
        </p:nvSpPr>
        <p:spPr bwMode="auto">
          <a:xfrm>
            <a:off x="2586038" y="1239838"/>
            <a:ext cx="249237" cy="533400"/>
          </a:xfrm>
          <a:custGeom>
            <a:avLst/>
            <a:gdLst>
              <a:gd name="T0" fmla="*/ 0 w 249"/>
              <a:gd name="T1" fmla="*/ 176 h 176"/>
              <a:gd name="T2" fmla="*/ 1 w 249"/>
              <a:gd name="T3" fmla="*/ 0 h 176"/>
              <a:gd name="T4" fmla="*/ 249 w 249"/>
              <a:gd name="T5" fmla="*/ 9 h 176"/>
              <a:gd name="T6" fmla="*/ 0 60000 65536"/>
              <a:gd name="T7" fmla="*/ 0 60000 65536"/>
              <a:gd name="T8" fmla="*/ 0 60000 65536"/>
              <a:gd name="T9" fmla="*/ 0 w 249"/>
              <a:gd name="T10" fmla="*/ 0 h 176"/>
              <a:gd name="T11" fmla="*/ 249 w 249"/>
              <a:gd name="T12" fmla="*/ 176 h 176"/>
            </a:gdLst>
            <a:ahLst/>
            <a:cxnLst>
              <a:cxn ang="T6">
                <a:pos x="T0" y="T1"/>
              </a:cxn>
              <a:cxn ang="T7">
                <a:pos x="T2" y="T3"/>
              </a:cxn>
              <a:cxn ang="T8">
                <a:pos x="T4" y="T5"/>
              </a:cxn>
            </a:cxnLst>
            <a:rect l="T9" t="T10" r="T11" b="T12"/>
            <a:pathLst>
              <a:path w="249" h="176">
                <a:moveTo>
                  <a:pt x="0" y="176"/>
                </a:moveTo>
                <a:lnTo>
                  <a:pt x="1" y="0"/>
                </a:lnTo>
                <a:lnTo>
                  <a:pt x="249" y="9"/>
                </a:lnTo>
              </a:path>
            </a:pathLst>
          </a:custGeom>
          <a:noFill/>
          <a:ln w="28575" cmpd="sng">
            <a:solidFill>
              <a:srgbClr val="333399"/>
            </a:solidFill>
            <a:round/>
          </a:ln>
        </p:spPr>
        <p:txBody>
          <a:bodyPr wrap="none" anchor="ctr"/>
          <a:lstStyle/>
          <a:p>
            <a:endParaRPr lang="zh-CN" altLang="en-US"/>
          </a:p>
        </p:txBody>
      </p:sp>
      <p:sp>
        <p:nvSpPr>
          <p:cNvPr id="74755" name="Freeform 3"/>
          <p:cNvSpPr/>
          <p:nvPr/>
        </p:nvSpPr>
        <p:spPr bwMode="auto">
          <a:xfrm>
            <a:off x="5330825" y="1239838"/>
            <a:ext cx="169863" cy="531812"/>
          </a:xfrm>
          <a:custGeom>
            <a:avLst/>
            <a:gdLst>
              <a:gd name="T0" fmla="*/ 0 w 249"/>
              <a:gd name="T1" fmla="*/ 176 h 176"/>
              <a:gd name="T2" fmla="*/ 1 w 249"/>
              <a:gd name="T3" fmla="*/ 0 h 176"/>
              <a:gd name="T4" fmla="*/ 249 w 249"/>
              <a:gd name="T5" fmla="*/ 9 h 176"/>
              <a:gd name="T6" fmla="*/ 0 60000 65536"/>
              <a:gd name="T7" fmla="*/ 0 60000 65536"/>
              <a:gd name="T8" fmla="*/ 0 60000 65536"/>
              <a:gd name="T9" fmla="*/ 0 w 249"/>
              <a:gd name="T10" fmla="*/ 0 h 176"/>
              <a:gd name="T11" fmla="*/ 249 w 249"/>
              <a:gd name="T12" fmla="*/ 176 h 176"/>
            </a:gdLst>
            <a:ahLst/>
            <a:cxnLst>
              <a:cxn ang="T6">
                <a:pos x="T0" y="T1"/>
              </a:cxn>
              <a:cxn ang="T7">
                <a:pos x="T2" y="T3"/>
              </a:cxn>
              <a:cxn ang="T8">
                <a:pos x="T4" y="T5"/>
              </a:cxn>
            </a:cxnLst>
            <a:rect l="T9" t="T10" r="T11" b="T12"/>
            <a:pathLst>
              <a:path w="249" h="176">
                <a:moveTo>
                  <a:pt x="0" y="176"/>
                </a:moveTo>
                <a:lnTo>
                  <a:pt x="1" y="0"/>
                </a:lnTo>
                <a:lnTo>
                  <a:pt x="249" y="9"/>
                </a:lnTo>
              </a:path>
            </a:pathLst>
          </a:custGeom>
          <a:noFill/>
          <a:ln w="28575" cmpd="sng">
            <a:solidFill>
              <a:srgbClr val="333399"/>
            </a:solidFill>
            <a:round/>
          </a:ln>
        </p:spPr>
        <p:txBody>
          <a:bodyPr wrap="none" anchor="ctr"/>
          <a:lstStyle/>
          <a:p>
            <a:endParaRPr lang="zh-CN" altLang="en-US"/>
          </a:p>
        </p:txBody>
      </p:sp>
      <p:sp>
        <p:nvSpPr>
          <p:cNvPr id="74756" name="Line 4"/>
          <p:cNvSpPr>
            <a:spLocks noChangeShapeType="1"/>
          </p:cNvSpPr>
          <p:nvPr/>
        </p:nvSpPr>
        <p:spPr bwMode="auto">
          <a:xfrm rot="-5400000">
            <a:off x="8356601" y="1504950"/>
            <a:ext cx="533400" cy="3175"/>
          </a:xfrm>
          <a:prstGeom prst="line">
            <a:avLst/>
          </a:prstGeom>
          <a:noFill/>
          <a:ln w="28575">
            <a:solidFill>
              <a:srgbClr val="333399"/>
            </a:solidFill>
            <a:round/>
          </a:ln>
        </p:spPr>
        <p:txBody>
          <a:bodyPr wrap="none" anchor="ctr"/>
          <a:lstStyle/>
          <a:p>
            <a:endParaRPr lang="zh-CN" altLang="en-US"/>
          </a:p>
        </p:txBody>
      </p:sp>
      <p:sp>
        <p:nvSpPr>
          <p:cNvPr id="74757" name="Line 5"/>
          <p:cNvSpPr>
            <a:spLocks noChangeShapeType="1"/>
          </p:cNvSpPr>
          <p:nvPr/>
        </p:nvSpPr>
        <p:spPr bwMode="auto">
          <a:xfrm rot="-5400000">
            <a:off x="203201" y="1504950"/>
            <a:ext cx="533400" cy="3175"/>
          </a:xfrm>
          <a:prstGeom prst="line">
            <a:avLst/>
          </a:prstGeom>
          <a:noFill/>
          <a:ln w="28575">
            <a:solidFill>
              <a:srgbClr val="333399"/>
            </a:solidFill>
            <a:round/>
          </a:ln>
        </p:spPr>
        <p:txBody>
          <a:bodyPr wrap="none" anchor="ctr"/>
          <a:lstStyle/>
          <a:p>
            <a:endParaRPr lang="zh-CN" altLang="en-US"/>
          </a:p>
        </p:txBody>
      </p:sp>
      <p:sp>
        <p:nvSpPr>
          <p:cNvPr id="74758" name="Line 6"/>
          <p:cNvSpPr>
            <a:spLocks noChangeShapeType="1"/>
          </p:cNvSpPr>
          <p:nvPr/>
        </p:nvSpPr>
        <p:spPr bwMode="auto">
          <a:xfrm>
            <a:off x="233363" y="1773238"/>
            <a:ext cx="2587625" cy="0"/>
          </a:xfrm>
          <a:prstGeom prst="line">
            <a:avLst/>
          </a:prstGeom>
          <a:noFill/>
          <a:ln w="57150">
            <a:solidFill>
              <a:srgbClr val="333399"/>
            </a:solidFill>
            <a:round/>
          </a:ln>
        </p:spPr>
        <p:txBody>
          <a:bodyPr wrap="none" anchor="ctr"/>
          <a:lstStyle/>
          <a:p>
            <a:endParaRPr lang="zh-CN" altLang="en-US"/>
          </a:p>
        </p:txBody>
      </p:sp>
      <p:sp>
        <p:nvSpPr>
          <p:cNvPr id="74759" name="Text Box 7"/>
          <p:cNvSpPr txBox="1">
            <a:spLocks noChangeArrowheads="1"/>
          </p:cNvSpPr>
          <p:nvPr/>
        </p:nvSpPr>
        <p:spPr bwMode="auto">
          <a:xfrm>
            <a:off x="488950" y="1258888"/>
            <a:ext cx="585788" cy="366712"/>
          </a:xfrm>
          <a:prstGeom prst="rect">
            <a:avLst/>
          </a:prstGeom>
          <a:noFill/>
          <a:ln w="9525">
            <a:noFill/>
            <a:miter lim="800000"/>
          </a:ln>
        </p:spPr>
        <p:txBody>
          <a:bodyPr wrap="none">
            <a:spAutoFit/>
          </a:bodyPr>
          <a:lstStyle/>
          <a:p>
            <a:r>
              <a:rPr kumimoji="1" lang="en-US" altLang="zh-CN" sz="1800">
                <a:latin typeface="Arial" panose="020B0604020202020204" pitchFamily="34" charset="0"/>
              </a:rPr>
              <a:t>HA</a:t>
            </a:r>
            <a:r>
              <a:rPr kumimoji="1" lang="en-US" altLang="zh-CN" sz="1800" baseline="-25000">
                <a:latin typeface="Arial" panose="020B0604020202020204" pitchFamily="34" charset="0"/>
              </a:rPr>
              <a:t>1</a:t>
            </a:r>
            <a:endParaRPr kumimoji="1" lang="en-US" altLang="zh-CN" sz="1800">
              <a:latin typeface="Arial" panose="020B0604020202020204" pitchFamily="34" charset="0"/>
            </a:endParaRPr>
          </a:p>
        </p:txBody>
      </p:sp>
      <p:sp>
        <p:nvSpPr>
          <p:cNvPr id="74760" name="Text Box 8"/>
          <p:cNvSpPr txBox="1">
            <a:spLocks noChangeArrowheads="1"/>
          </p:cNvSpPr>
          <p:nvPr/>
        </p:nvSpPr>
        <p:spPr bwMode="auto">
          <a:xfrm>
            <a:off x="4781550" y="1258888"/>
            <a:ext cx="585788" cy="366712"/>
          </a:xfrm>
          <a:prstGeom prst="rect">
            <a:avLst/>
          </a:prstGeom>
          <a:noFill/>
          <a:ln w="9525">
            <a:noFill/>
            <a:miter lim="800000"/>
          </a:ln>
        </p:spPr>
        <p:txBody>
          <a:bodyPr wrap="none">
            <a:spAutoFit/>
          </a:bodyPr>
          <a:lstStyle/>
          <a:p>
            <a:r>
              <a:rPr kumimoji="1" lang="en-US" altLang="zh-CN" sz="1800">
                <a:latin typeface="Arial" panose="020B0604020202020204" pitchFamily="34" charset="0"/>
              </a:rPr>
              <a:t>HA</a:t>
            </a:r>
            <a:r>
              <a:rPr kumimoji="1" lang="en-US" altLang="zh-CN" sz="1800" baseline="-25000">
                <a:latin typeface="Arial" panose="020B0604020202020204" pitchFamily="34" charset="0"/>
              </a:rPr>
              <a:t>5</a:t>
            </a:r>
            <a:endParaRPr kumimoji="1" lang="en-US" altLang="zh-CN" sz="1800">
              <a:latin typeface="Arial" panose="020B0604020202020204" pitchFamily="34" charset="0"/>
            </a:endParaRPr>
          </a:p>
        </p:txBody>
      </p:sp>
      <p:sp>
        <p:nvSpPr>
          <p:cNvPr id="74761" name="Text Box 9"/>
          <p:cNvSpPr txBox="1">
            <a:spLocks noChangeArrowheads="1"/>
          </p:cNvSpPr>
          <p:nvPr/>
        </p:nvSpPr>
        <p:spPr bwMode="auto">
          <a:xfrm>
            <a:off x="3514725" y="1258888"/>
            <a:ext cx="585788" cy="366712"/>
          </a:xfrm>
          <a:prstGeom prst="rect">
            <a:avLst/>
          </a:prstGeom>
          <a:noFill/>
          <a:ln w="9525">
            <a:noFill/>
            <a:miter lim="800000"/>
          </a:ln>
        </p:spPr>
        <p:txBody>
          <a:bodyPr wrap="none">
            <a:spAutoFit/>
          </a:bodyPr>
          <a:lstStyle/>
          <a:p>
            <a:r>
              <a:rPr kumimoji="1" lang="en-US" altLang="zh-CN" sz="1800">
                <a:latin typeface="Arial" panose="020B0604020202020204" pitchFamily="34" charset="0"/>
              </a:rPr>
              <a:t>HA</a:t>
            </a:r>
            <a:r>
              <a:rPr kumimoji="1" lang="en-US" altLang="zh-CN" sz="1800" baseline="-25000">
                <a:latin typeface="Arial" panose="020B0604020202020204" pitchFamily="34" charset="0"/>
              </a:rPr>
              <a:t>4</a:t>
            </a:r>
            <a:endParaRPr kumimoji="1" lang="en-US" altLang="zh-CN" sz="1800">
              <a:latin typeface="Arial" panose="020B0604020202020204" pitchFamily="34" charset="0"/>
            </a:endParaRPr>
          </a:p>
        </p:txBody>
      </p:sp>
      <p:sp>
        <p:nvSpPr>
          <p:cNvPr id="74762" name="Text Box 10"/>
          <p:cNvSpPr txBox="1">
            <a:spLocks noChangeArrowheads="1"/>
          </p:cNvSpPr>
          <p:nvPr/>
        </p:nvSpPr>
        <p:spPr bwMode="auto">
          <a:xfrm>
            <a:off x="2036763" y="1258888"/>
            <a:ext cx="585787" cy="366712"/>
          </a:xfrm>
          <a:prstGeom prst="rect">
            <a:avLst/>
          </a:prstGeom>
          <a:noFill/>
          <a:ln w="9525">
            <a:noFill/>
            <a:miter lim="800000"/>
          </a:ln>
        </p:spPr>
        <p:txBody>
          <a:bodyPr wrap="none">
            <a:spAutoFit/>
          </a:bodyPr>
          <a:lstStyle/>
          <a:p>
            <a:r>
              <a:rPr kumimoji="1" lang="en-US" altLang="zh-CN" sz="1800">
                <a:latin typeface="Arial" panose="020B0604020202020204" pitchFamily="34" charset="0"/>
              </a:rPr>
              <a:t>HA</a:t>
            </a:r>
            <a:r>
              <a:rPr kumimoji="1" lang="en-US" altLang="zh-CN" sz="1800" baseline="-25000">
                <a:latin typeface="Arial" panose="020B0604020202020204" pitchFamily="34" charset="0"/>
              </a:rPr>
              <a:t>3</a:t>
            </a:r>
            <a:endParaRPr kumimoji="1" lang="en-US" altLang="zh-CN" sz="1800">
              <a:latin typeface="Arial" panose="020B0604020202020204" pitchFamily="34" charset="0"/>
            </a:endParaRPr>
          </a:p>
        </p:txBody>
      </p:sp>
      <p:sp>
        <p:nvSpPr>
          <p:cNvPr id="74763" name="Line 11"/>
          <p:cNvSpPr>
            <a:spLocks noChangeShapeType="1"/>
          </p:cNvSpPr>
          <p:nvPr/>
        </p:nvSpPr>
        <p:spPr bwMode="auto">
          <a:xfrm>
            <a:off x="6037263" y="1773238"/>
            <a:ext cx="2901950" cy="0"/>
          </a:xfrm>
          <a:prstGeom prst="line">
            <a:avLst/>
          </a:prstGeom>
          <a:noFill/>
          <a:ln w="57150">
            <a:solidFill>
              <a:srgbClr val="333399"/>
            </a:solidFill>
            <a:round/>
          </a:ln>
        </p:spPr>
        <p:txBody>
          <a:bodyPr wrap="none" anchor="ctr"/>
          <a:lstStyle/>
          <a:p>
            <a:endParaRPr lang="zh-CN" altLang="en-US"/>
          </a:p>
        </p:txBody>
      </p:sp>
      <p:sp>
        <p:nvSpPr>
          <p:cNvPr id="74764" name="Text Box 12"/>
          <p:cNvSpPr txBox="1">
            <a:spLocks noChangeArrowheads="1"/>
          </p:cNvSpPr>
          <p:nvPr/>
        </p:nvSpPr>
        <p:spPr bwMode="auto">
          <a:xfrm>
            <a:off x="6259513" y="1258888"/>
            <a:ext cx="585787" cy="366712"/>
          </a:xfrm>
          <a:prstGeom prst="rect">
            <a:avLst/>
          </a:prstGeom>
          <a:noFill/>
          <a:ln w="9525">
            <a:noFill/>
            <a:miter lim="800000"/>
          </a:ln>
        </p:spPr>
        <p:txBody>
          <a:bodyPr wrap="none">
            <a:spAutoFit/>
          </a:bodyPr>
          <a:lstStyle/>
          <a:p>
            <a:r>
              <a:rPr kumimoji="1" lang="en-US" altLang="zh-CN" sz="1800">
                <a:latin typeface="Arial" panose="020B0604020202020204" pitchFamily="34" charset="0"/>
              </a:rPr>
              <a:t>HA</a:t>
            </a:r>
            <a:r>
              <a:rPr kumimoji="1" lang="en-US" altLang="zh-CN" sz="1800" baseline="-25000">
                <a:latin typeface="Arial" panose="020B0604020202020204" pitchFamily="34" charset="0"/>
              </a:rPr>
              <a:t>6</a:t>
            </a:r>
            <a:endParaRPr kumimoji="1" lang="en-US" altLang="zh-CN" sz="1800">
              <a:latin typeface="Arial" panose="020B0604020202020204" pitchFamily="34" charset="0"/>
            </a:endParaRPr>
          </a:p>
        </p:txBody>
      </p:sp>
      <p:sp>
        <p:nvSpPr>
          <p:cNvPr id="74765" name="Text Box 13"/>
          <p:cNvSpPr txBox="1">
            <a:spLocks noChangeArrowheads="1"/>
          </p:cNvSpPr>
          <p:nvPr/>
        </p:nvSpPr>
        <p:spPr bwMode="auto">
          <a:xfrm>
            <a:off x="76200" y="182563"/>
            <a:ext cx="954088" cy="366712"/>
          </a:xfrm>
          <a:prstGeom prst="rect">
            <a:avLst/>
          </a:prstGeom>
          <a:noFill/>
          <a:ln w="9525">
            <a:noFill/>
            <a:miter lim="800000"/>
          </a:ln>
        </p:spPr>
        <p:txBody>
          <a:bodyPr wrap="none">
            <a:spAutoFit/>
          </a:bodyPr>
          <a:lstStyle/>
          <a:p>
            <a:r>
              <a:rPr kumimoji="1" lang="zh-CN" altLang="en-US" sz="1800">
                <a:latin typeface="Arial" panose="020B0604020202020204" pitchFamily="34" charset="0"/>
              </a:rPr>
              <a:t>主机 </a:t>
            </a:r>
            <a:r>
              <a:rPr kumimoji="1" lang="en-US" altLang="zh-CN" sz="1800">
                <a:latin typeface="Arial" panose="020B0604020202020204" pitchFamily="34" charset="0"/>
              </a:rPr>
              <a:t>H</a:t>
            </a:r>
            <a:r>
              <a:rPr kumimoji="1" lang="en-US" altLang="zh-CN" sz="1800" baseline="-25000">
                <a:latin typeface="Arial" panose="020B0604020202020204" pitchFamily="34" charset="0"/>
              </a:rPr>
              <a:t>1</a:t>
            </a:r>
            <a:endParaRPr kumimoji="1" lang="en-US" altLang="zh-CN" sz="1800">
              <a:latin typeface="Arial" panose="020B0604020202020204" pitchFamily="34" charset="0"/>
            </a:endParaRPr>
          </a:p>
        </p:txBody>
      </p:sp>
      <p:sp>
        <p:nvSpPr>
          <p:cNvPr id="74766" name="Text Box 14"/>
          <p:cNvSpPr txBox="1">
            <a:spLocks noChangeArrowheads="1"/>
          </p:cNvSpPr>
          <p:nvPr/>
        </p:nvSpPr>
        <p:spPr bwMode="auto">
          <a:xfrm>
            <a:off x="8154988" y="157163"/>
            <a:ext cx="954087" cy="366712"/>
          </a:xfrm>
          <a:prstGeom prst="rect">
            <a:avLst/>
          </a:prstGeom>
          <a:noFill/>
          <a:ln w="9525">
            <a:noFill/>
            <a:miter lim="800000"/>
          </a:ln>
        </p:spPr>
        <p:txBody>
          <a:bodyPr wrap="none">
            <a:spAutoFit/>
          </a:bodyPr>
          <a:lstStyle/>
          <a:p>
            <a:r>
              <a:rPr kumimoji="1" lang="zh-CN" altLang="en-US" sz="1800">
                <a:latin typeface="Arial" panose="020B0604020202020204" pitchFamily="34" charset="0"/>
              </a:rPr>
              <a:t>主机 </a:t>
            </a:r>
            <a:r>
              <a:rPr kumimoji="1" lang="en-US" altLang="zh-CN" sz="1800">
                <a:latin typeface="Arial" panose="020B0604020202020204" pitchFamily="34" charset="0"/>
              </a:rPr>
              <a:t>H</a:t>
            </a:r>
            <a:r>
              <a:rPr kumimoji="1" lang="en-US" altLang="zh-CN" sz="1800" baseline="-25000">
                <a:latin typeface="Arial" panose="020B0604020202020204" pitchFamily="34" charset="0"/>
              </a:rPr>
              <a:t>2</a:t>
            </a:r>
            <a:endParaRPr kumimoji="1" lang="en-US" altLang="zh-CN" sz="1800">
              <a:latin typeface="Arial" panose="020B0604020202020204" pitchFamily="34" charset="0"/>
            </a:endParaRPr>
          </a:p>
        </p:txBody>
      </p:sp>
      <p:sp>
        <p:nvSpPr>
          <p:cNvPr id="74767" name="Line 15"/>
          <p:cNvSpPr>
            <a:spLocks noChangeShapeType="1"/>
          </p:cNvSpPr>
          <p:nvPr/>
        </p:nvSpPr>
        <p:spPr bwMode="auto">
          <a:xfrm>
            <a:off x="3292475" y="1773238"/>
            <a:ext cx="2273300" cy="0"/>
          </a:xfrm>
          <a:prstGeom prst="line">
            <a:avLst/>
          </a:prstGeom>
          <a:noFill/>
          <a:ln w="57150">
            <a:solidFill>
              <a:srgbClr val="333399"/>
            </a:solidFill>
            <a:round/>
          </a:ln>
        </p:spPr>
        <p:txBody>
          <a:bodyPr wrap="none" anchor="ctr"/>
          <a:lstStyle/>
          <a:p>
            <a:endParaRPr lang="zh-CN" altLang="en-US"/>
          </a:p>
        </p:txBody>
      </p:sp>
      <p:sp>
        <p:nvSpPr>
          <p:cNvPr id="74768" name="Freeform 16"/>
          <p:cNvSpPr/>
          <p:nvPr/>
        </p:nvSpPr>
        <p:spPr bwMode="auto">
          <a:xfrm flipH="1">
            <a:off x="6037263" y="1239838"/>
            <a:ext cx="234950" cy="533400"/>
          </a:xfrm>
          <a:custGeom>
            <a:avLst/>
            <a:gdLst>
              <a:gd name="T0" fmla="*/ 0 w 249"/>
              <a:gd name="T1" fmla="*/ 176 h 176"/>
              <a:gd name="T2" fmla="*/ 1 w 249"/>
              <a:gd name="T3" fmla="*/ 0 h 176"/>
              <a:gd name="T4" fmla="*/ 249 w 249"/>
              <a:gd name="T5" fmla="*/ 9 h 176"/>
              <a:gd name="T6" fmla="*/ 0 60000 65536"/>
              <a:gd name="T7" fmla="*/ 0 60000 65536"/>
              <a:gd name="T8" fmla="*/ 0 60000 65536"/>
              <a:gd name="T9" fmla="*/ 0 w 249"/>
              <a:gd name="T10" fmla="*/ 0 h 176"/>
              <a:gd name="T11" fmla="*/ 249 w 249"/>
              <a:gd name="T12" fmla="*/ 176 h 176"/>
            </a:gdLst>
            <a:ahLst/>
            <a:cxnLst>
              <a:cxn ang="T6">
                <a:pos x="T0" y="T1"/>
              </a:cxn>
              <a:cxn ang="T7">
                <a:pos x="T2" y="T3"/>
              </a:cxn>
              <a:cxn ang="T8">
                <a:pos x="T4" y="T5"/>
              </a:cxn>
            </a:cxnLst>
            <a:rect l="T9" t="T10" r="T11" b="T12"/>
            <a:pathLst>
              <a:path w="249" h="176">
                <a:moveTo>
                  <a:pt x="0" y="176"/>
                </a:moveTo>
                <a:lnTo>
                  <a:pt x="1" y="0"/>
                </a:lnTo>
                <a:lnTo>
                  <a:pt x="249" y="9"/>
                </a:lnTo>
              </a:path>
            </a:pathLst>
          </a:custGeom>
          <a:noFill/>
          <a:ln w="28575" cmpd="sng">
            <a:solidFill>
              <a:srgbClr val="333399"/>
            </a:solidFill>
            <a:round/>
          </a:ln>
        </p:spPr>
        <p:txBody>
          <a:bodyPr wrap="none" anchor="ctr"/>
          <a:lstStyle/>
          <a:p>
            <a:endParaRPr lang="zh-CN" altLang="en-US"/>
          </a:p>
        </p:txBody>
      </p:sp>
      <p:sp>
        <p:nvSpPr>
          <p:cNvPr id="74769" name="Freeform 17"/>
          <p:cNvSpPr/>
          <p:nvPr/>
        </p:nvSpPr>
        <p:spPr bwMode="auto">
          <a:xfrm flipH="1">
            <a:off x="3355975" y="1239838"/>
            <a:ext cx="171450" cy="534987"/>
          </a:xfrm>
          <a:custGeom>
            <a:avLst/>
            <a:gdLst>
              <a:gd name="T0" fmla="*/ 0 w 249"/>
              <a:gd name="T1" fmla="*/ 176 h 176"/>
              <a:gd name="T2" fmla="*/ 1 w 249"/>
              <a:gd name="T3" fmla="*/ 0 h 176"/>
              <a:gd name="T4" fmla="*/ 249 w 249"/>
              <a:gd name="T5" fmla="*/ 9 h 176"/>
              <a:gd name="T6" fmla="*/ 0 60000 65536"/>
              <a:gd name="T7" fmla="*/ 0 60000 65536"/>
              <a:gd name="T8" fmla="*/ 0 60000 65536"/>
              <a:gd name="T9" fmla="*/ 0 w 249"/>
              <a:gd name="T10" fmla="*/ 0 h 176"/>
              <a:gd name="T11" fmla="*/ 249 w 249"/>
              <a:gd name="T12" fmla="*/ 176 h 176"/>
            </a:gdLst>
            <a:ahLst/>
            <a:cxnLst>
              <a:cxn ang="T6">
                <a:pos x="T0" y="T1"/>
              </a:cxn>
              <a:cxn ang="T7">
                <a:pos x="T2" y="T3"/>
              </a:cxn>
              <a:cxn ang="T8">
                <a:pos x="T4" y="T5"/>
              </a:cxn>
            </a:cxnLst>
            <a:rect l="T9" t="T10" r="T11" b="T12"/>
            <a:pathLst>
              <a:path w="249" h="176">
                <a:moveTo>
                  <a:pt x="0" y="176"/>
                </a:moveTo>
                <a:lnTo>
                  <a:pt x="1" y="0"/>
                </a:lnTo>
                <a:lnTo>
                  <a:pt x="249" y="9"/>
                </a:lnTo>
              </a:path>
            </a:pathLst>
          </a:custGeom>
          <a:noFill/>
          <a:ln w="28575" cmpd="sng">
            <a:solidFill>
              <a:srgbClr val="333399"/>
            </a:solidFill>
            <a:round/>
          </a:ln>
        </p:spPr>
        <p:txBody>
          <a:bodyPr wrap="none" anchor="ctr"/>
          <a:lstStyle/>
          <a:p>
            <a:endParaRPr lang="zh-CN" altLang="en-US"/>
          </a:p>
        </p:txBody>
      </p:sp>
      <p:sp>
        <p:nvSpPr>
          <p:cNvPr id="74770" name="Text Box 18"/>
          <p:cNvSpPr txBox="1">
            <a:spLocks noChangeArrowheads="1"/>
          </p:cNvSpPr>
          <p:nvPr/>
        </p:nvSpPr>
        <p:spPr bwMode="auto">
          <a:xfrm>
            <a:off x="2555875" y="679450"/>
            <a:ext cx="1182688" cy="366713"/>
          </a:xfrm>
          <a:prstGeom prst="rect">
            <a:avLst/>
          </a:prstGeom>
          <a:noFill/>
          <a:ln w="9525">
            <a:noFill/>
            <a:miter lim="800000"/>
          </a:ln>
        </p:spPr>
        <p:txBody>
          <a:bodyPr wrap="none">
            <a:spAutoFit/>
          </a:bodyPr>
          <a:lstStyle/>
          <a:p>
            <a:r>
              <a:rPr kumimoji="1" lang="zh-CN" altLang="en-US" sz="1800">
                <a:latin typeface="Arial" panose="020B0604020202020204" pitchFamily="34" charset="0"/>
              </a:rPr>
              <a:t>路由器 </a:t>
            </a:r>
            <a:r>
              <a:rPr kumimoji="1" lang="en-US" altLang="zh-CN" sz="1800">
                <a:latin typeface="Arial" panose="020B0604020202020204" pitchFamily="34" charset="0"/>
              </a:rPr>
              <a:t>R</a:t>
            </a:r>
            <a:r>
              <a:rPr kumimoji="1" lang="en-US" altLang="zh-CN" sz="1800" baseline="-25000">
                <a:latin typeface="Arial" panose="020B0604020202020204" pitchFamily="34" charset="0"/>
              </a:rPr>
              <a:t>1</a:t>
            </a:r>
          </a:p>
        </p:txBody>
      </p:sp>
      <p:pic>
        <p:nvPicPr>
          <p:cNvPr id="74771" name="Picture 19"/>
          <p:cNvPicPr>
            <a:picLocks noChangeArrowheads="1"/>
          </p:cNvPicPr>
          <p:nvPr/>
        </p:nvPicPr>
        <p:blipFill>
          <a:blip r:embed="rId3" cstate="print"/>
          <a:srcRect/>
          <a:stretch>
            <a:fillRect/>
          </a:stretch>
        </p:blipFill>
        <p:spPr bwMode="auto">
          <a:xfrm>
            <a:off x="96838" y="496888"/>
            <a:ext cx="855662" cy="838200"/>
          </a:xfrm>
          <a:prstGeom prst="rect">
            <a:avLst/>
          </a:prstGeom>
          <a:noFill/>
          <a:ln w="9525">
            <a:noFill/>
            <a:miter lim="800000"/>
            <a:headEnd/>
            <a:tailEnd/>
          </a:ln>
        </p:spPr>
      </p:pic>
      <p:pic>
        <p:nvPicPr>
          <p:cNvPr id="74772" name="Picture 20"/>
          <p:cNvPicPr>
            <a:picLocks noChangeArrowheads="1"/>
          </p:cNvPicPr>
          <p:nvPr/>
        </p:nvPicPr>
        <p:blipFill>
          <a:blip r:embed="rId4" cstate="print"/>
          <a:srcRect/>
          <a:stretch>
            <a:fillRect/>
          </a:stretch>
        </p:blipFill>
        <p:spPr bwMode="auto">
          <a:xfrm>
            <a:off x="5408613" y="985838"/>
            <a:ext cx="771525" cy="434975"/>
          </a:xfrm>
          <a:prstGeom prst="rect">
            <a:avLst/>
          </a:prstGeom>
          <a:noFill/>
          <a:ln w="12699">
            <a:noFill/>
            <a:miter lim="800000"/>
            <a:headEnd/>
            <a:tailEnd/>
          </a:ln>
        </p:spPr>
      </p:pic>
      <p:pic>
        <p:nvPicPr>
          <p:cNvPr id="74773" name="Picture 21"/>
          <p:cNvPicPr>
            <a:picLocks noChangeArrowheads="1"/>
          </p:cNvPicPr>
          <p:nvPr/>
        </p:nvPicPr>
        <p:blipFill>
          <a:blip r:embed="rId3" cstate="print"/>
          <a:srcRect/>
          <a:stretch>
            <a:fillRect/>
          </a:stretch>
        </p:blipFill>
        <p:spPr bwMode="auto">
          <a:xfrm>
            <a:off x="8162925" y="477838"/>
            <a:ext cx="854075" cy="838200"/>
          </a:xfrm>
          <a:prstGeom prst="rect">
            <a:avLst/>
          </a:prstGeom>
          <a:noFill/>
          <a:ln w="9525">
            <a:noFill/>
            <a:miter lim="800000"/>
            <a:headEnd/>
            <a:tailEnd/>
          </a:ln>
        </p:spPr>
      </p:pic>
      <p:pic>
        <p:nvPicPr>
          <p:cNvPr id="74774" name="Picture 22"/>
          <p:cNvPicPr>
            <a:picLocks noChangeArrowheads="1"/>
          </p:cNvPicPr>
          <p:nvPr/>
        </p:nvPicPr>
        <p:blipFill>
          <a:blip r:embed="rId4" cstate="print"/>
          <a:srcRect/>
          <a:stretch>
            <a:fillRect/>
          </a:stretch>
        </p:blipFill>
        <p:spPr bwMode="auto">
          <a:xfrm>
            <a:off x="2678113" y="963613"/>
            <a:ext cx="769937" cy="434975"/>
          </a:xfrm>
          <a:prstGeom prst="rect">
            <a:avLst/>
          </a:prstGeom>
          <a:noFill/>
          <a:ln w="12699">
            <a:noFill/>
            <a:miter lim="800000"/>
            <a:headEnd/>
            <a:tailEnd/>
          </a:ln>
        </p:spPr>
      </p:pic>
      <p:sp>
        <p:nvSpPr>
          <p:cNvPr id="74775" name="AutoShape 23"/>
          <p:cNvSpPr>
            <a:spLocks noChangeArrowheads="1"/>
          </p:cNvSpPr>
          <p:nvPr/>
        </p:nvSpPr>
        <p:spPr bwMode="auto">
          <a:xfrm flipV="1">
            <a:off x="1443038" y="608013"/>
            <a:ext cx="1022350" cy="327025"/>
          </a:xfrm>
          <a:prstGeom prst="wedgeRoundRectCallout">
            <a:avLst>
              <a:gd name="adj1" fmla="val -98759"/>
              <a:gd name="adj2" fmla="val -194176"/>
              <a:gd name="adj3" fmla="val 16667"/>
            </a:avLst>
          </a:prstGeom>
          <a:solidFill>
            <a:schemeClr val="bg1"/>
          </a:solidFill>
          <a:ln w="9525">
            <a:solidFill>
              <a:schemeClr val="tx1"/>
            </a:solidFill>
            <a:miter lim="800000"/>
          </a:ln>
        </p:spPr>
        <p:txBody>
          <a:bodyPr rot="10800000" wrap="none" anchor="ctr"/>
          <a:lstStyle/>
          <a:p>
            <a:pPr algn="ctr"/>
            <a:endParaRPr kumimoji="1" lang="zh-CN" altLang="zh-CN" sz="1800">
              <a:latin typeface="Arial" panose="020B0604020202020204" pitchFamily="34" charset="0"/>
            </a:endParaRPr>
          </a:p>
        </p:txBody>
      </p:sp>
      <p:sp>
        <p:nvSpPr>
          <p:cNvPr id="74776" name="Text Box 24"/>
          <p:cNvSpPr txBox="1">
            <a:spLocks noChangeArrowheads="1"/>
          </p:cNvSpPr>
          <p:nvPr/>
        </p:nvSpPr>
        <p:spPr bwMode="auto">
          <a:xfrm>
            <a:off x="1403350" y="554038"/>
            <a:ext cx="1098550" cy="366712"/>
          </a:xfrm>
          <a:prstGeom prst="rect">
            <a:avLst/>
          </a:prstGeom>
          <a:noFill/>
          <a:ln w="9525">
            <a:noFill/>
            <a:miter lim="800000"/>
          </a:ln>
        </p:spPr>
        <p:txBody>
          <a:bodyPr wrap="none">
            <a:spAutoFit/>
          </a:bodyPr>
          <a:lstStyle/>
          <a:p>
            <a:r>
              <a:rPr kumimoji="1" lang="zh-CN" altLang="en-US" sz="1800">
                <a:latin typeface="Arial" panose="020B0604020202020204" pitchFamily="34" charset="0"/>
              </a:rPr>
              <a:t>硬件地址</a:t>
            </a:r>
          </a:p>
        </p:txBody>
      </p:sp>
      <p:sp>
        <p:nvSpPr>
          <p:cNvPr id="74777" name="Text Box 25"/>
          <p:cNvSpPr txBox="1">
            <a:spLocks noChangeArrowheads="1"/>
          </p:cNvSpPr>
          <p:nvPr/>
        </p:nvSpPr>
        <p:spPr bwMode="auto">
          <a:xfrm>
            <a:off x="5237163" y="685800"/>
            <a:ext cx="1182687" cy="366713"/>
          </a:xfrm>
          <a:prstGeom prst="rect">
            <a:avLst/>
          </a:prstGeom>
          <a:noFill/>
          <a:ln w="9525">
            <a:noFill/>
            <a:miter lim="800000"/>
          </a:ln>
        </p:spPr>
        <p:txBody>
          <a:bodyPr wrap="none">
            <a:spAutoFit/>
          </a:bodyPr>
          <a:lstStyle/>
          <a:p>
            <a:r>
              <a:rPr kumimoji="1" lang="zh-CN" altLang="en-US" sz="1800">
                <a:latin typeface="Arial" panose="020B0604020202020204" pitchFamily="34" charset="0"/>
              </a:rPr>
              <a:t>路由器 </a:t>
            </a:r>
            <a:r>
              <a:rPr kumimoji="1" lang="en-US" altLang="zh-CN" sz="1800">
                <a:latin typeface="Arial" panose="020B0604020202020204" pitchFamily="34" charset="0"/>
              </a:rPr>
              <a:t>R</a:t>
            </a:r>
            <a:r>
              <a:rPr kumimoji="1" lang="en-US" altLang="zh-CN" sz="1800" baseline="-25000">
                <a:latin typeface="Arial" panose="020B0604020202020204" pitchFamily="34" charset="0"/>
              </a:rPr>
              <a:t>2</a:t>
            </a:r>
          </a:p>
        </p:txBody>
      </p:sp>
      <p:sp>
        <p:nvSpPr>
          <p:cNvPr id="74778" name="Text Box 26"/>
          <p:cNvSpPr txBox="1">
            <a:spLocks noChangeArrowheads="1"/>
          </p:cNvSpPr>
          <p:nvPr/>
        </p:nvSpPr>
        <p:spPr bwMode="auto">
          <a:xfrm>
            <a:off x="8054975" y="1258888"/>
            <a:ext cx="585788" cy="366712"/>
          </a:xfrm>
          <a:prstGeom prst="rect">
            <a:avLst/>
          </a:prstGeom>
          <a:noFill/>
          <a:ln w="9525">
            <a:noFill/>
            <a:miter lim="800000"/>
          </a:ln>
        </p:spPr>
        <p:txBody>
          <a:bodyPr wrap="none">
            <a:spAutoFit/>
          </a:bodyPr>
          <a:lstStyle/>
          <a:p>
            <a:r>
              <a:rPr kumimoji="1" lang="en-US" altLang="zh-CN" sz="1800">
                <a:latin typeface="Arial" panose="020B0604020202020204" pitchFamily="34" charset="0"/>
              </a:rPr>
              <a:t>HA</a:t>
            </a:r>
            <a:r>
              <a:rPr kumimoji="1" lang="en-US" altLang="zh-CN" sz="1800" baseline="-25000">
                <a:latin typeface="Arial" panose="020B0604020202020204" pitchFamily="34" charset="0"/>
              </a:rPr>
              <a:t>2</a:t>
            </a:r>
            <a:endParaRPr kumimoji="1" lang="en-US" altLang="zh-CN" sz="1800">
              <a:latin typeface="Arial" panose="020B0604020202020204" pitchFamily="34" charset="0"/>
            </a:endParaRPr>
          </a:p>
        </p:txBody>
      </p:sp>
      <p:sp>
        <p:nvSpPr>
          <p:cNvPr id="74779" name="Text Box 27"/>
          <p:cNvSpPr txBox="1">
            <a:spLocks noChangeArrowheads="1"/>
          </p:cNvSpPr>
          <p:nvPr/>
        </p:nvSpPr>
        <p:spPr bwMode="auto">
          <a:xfrm>
            <a:off x="280988" y="560388"/>
            <a:ext cx="484187" cy="366712"/>
          </a:xfrm>
          <a:prstGeom prst="rect">
            <a:avLst/>
          </a:prstGeom>
          <a:noFill/>
          <a:ln w="9525">
            <a:noFill/>
            <a:miter lim="800000"/>
          </a:ln>
        </p:spPr>
        <p:txBody>
          <a:bodyPr wrap="none">
            <a:spAutoFit/>
          </a:bodyPr>
          <a:lstStyle/>
          <a:p>
            <a:r>
              <a:rPr kumimoji="1" lang="en-US" altLang="zh-CN" sz="1800">
                <a:latin typeface="Arial" panose="020B0604020202020204" pitchFamily="34" charset="0"/>
              </a:rPr>
              <a:t>IP</a:t>
            </a:r>
            <a:r>
              <a:rPr kumimoji="1" lang="en-US" altLang="zh-CN" sz="1800" baseline="-25000">
                <a:latin typeface="Arial" panose="020B0604020202020204" pitchFamily="34" charset="0"/>
              </a:rPr>
              <a:t>1</a:t>
            </a:r>
            <a:endParaRPr kumimoji="1" lang="en-US" altLang="zh-CN" sz="1800">
              <a:latin typeface="Arial" panose="020B0604020202020204" pitchFamily="34" charset="0"/>
            </a:endParaRPr>
          </a:p>
        </p:txBody>
      </p:sp>
      <p:sp>
        <p:nvSpPr>
          <p:cNvPr id="74780" name="Text Box 28"/>
          <p:cNvSpPr txBox="1">
            <a:spLocks noChangeArrowheads="1"/>
          </p:cNvSpPr>
          <p:nvPr/>
        </p:nvSpPr>
        <p:spPr bwMode="auto">
          <a:xfrm>
            <a:off x="8364538" y="544513"/>
            <a:ext cx="484187" cy="366712"/>
          </a:xfrm>
          <a:prstGeom prst="rect">
            <a:avLst/>
          </a:prstGeom>
          <a:noFill/>
          <a:ln w="9525">
            <a:noFill/>
            <a:miter lim="800000"/>
          </a:ln>
        </p:spPr>
        <p:txBody>
          <a:bodyPr wrap="none">
            <a:spAutoFit/>
          </a:bodyPr>
          <a:lstStyle/>
          <a:p>
            <a:r>
              <a:rPr kumimoji="1" lang="en-US" altLang="zh-CN" sz="1800">
                <a:latin typeface="Arial" panose="020B0604020202020204" pitchFamily="34" charset="0"/>
              </a:rPr>
              <a:t>IP</a:t>
            </a:r>
            <a:r>
              <a:rPr kumimoji="1" lang="en-US" altLang="zh-CN" sz="1800" baseline="-25000">
                <a:latin typeface="Arial" panose="020B0604020202020204" pitchFamily="34" charset="0"/>
              </a:rPr>
              <a:t>2</a:t>
            </a:r>
            <a:endParaRPr kumimoji="1" lang="en-US" altLang="zh-CN" sz="1800">
              <a:latin typeface="Arial" panose="020B0604020202020204" pitchFamily="34" charset="0"/>
            </a:endParaRPr>
          </a:p>
        </p:txBody>
      </p:sp>
      <p:sp>
        <p:nvSpPr>
          <p:cNvPr id="74781" name="Text Box 29"/>
          <p:cNvSpPr txBox="1">
            <a:spLocks noChangeArrowheads="1"/>
          </p:cNvSpPr>
          <p:nvPr/>
        </p:nvSpPr>
        <p:spPr bwMode="auto">
          <a:xfrm>
            <a:off x="1219200" y="1377950"/>
            <a:ext cx="869950" cy="366713"/>
          </a:xfrm>
          <a:prstGeom prst="rect">
            <a:avLst/>
          </a:prstGeom>
          <a:noFill/>
          <a:ln w="9525">
            <a:noFill/>
            <a:miter lim="800000"/>
          </a:ln>
        </p:spPr>
        <p:txBody>
          <a:bodyPr wrap="none">
            <a:spAutoFit/>
          </a:bodyPr>
          <a:lstStyle/>
          <a:p>
            <a:r>
              <a:rPr kumimoji="1" lang="zh-CN" altLang="en-US" sz="1800">
                <a:latin typeface="Arial" panose="020B0604020202020204" pitchFamily="34" charset="0"/>
              </a:rPr>
              <a:t>局域网</a:t>
            </a:r>
            <a:endParaRPr kumimoji="1" lang="zh-CN" altLang="en-US" sz="1800" baseline="-25000">
              <a:latin typeface="Arial" panose="020B0604020202020204" pitchFamily="34" charset="0"/>
            </a:endParaRPr>
          </a:p>
        </p:txBody>
      </p:sp>
      <p:sp>
        <p:nvSpPr>
          <p:cNvPr id="74782" name="Text Box 30"/>
          <p:cNvSpPr txBox="1">
            <a:spLocks noChangeArrowheads="1"/>
          </p:cNvSpPr>
          <p:nvPr/>
        </p:nvSpPr>
        <p:spPr bwMode="auto">
          <a:xfrm>
            <a:off x="4043363" y="1377950"/>
            <a:ext cx="869950" cy="366713"/>
          </a:xfrm>
          <a:prstGeom prst="rect">
            <a:avLst/>
          </a:prstGeom>
          <a:noFill/>
          <a:ln w="9525">
            <a:noFill/>
            <a:miter lim="800000"/>
          </a:ln>
        </p:spPr>
        <p:txBody>
          <a:bodyPr wrap="none">
            <a:spAutoFit/>
          </a:bodyPr>
          <a:lstStyle/>
          <a:p>
            <a:r>
              <a:rPr kumimoji="1" lang="zh-CN" altLang="en-US" sz="1800">
                <a:latin typeface="Arial" panose="020B0604020202020204" pitchFamily="34" charset="0"/>
              </a:rPr>
              <a:t>局域网</a:t>
            </a:r>
            <a:endParaRPr kumimoji="1" lang="zh-CN" altLang="en-US" sz="1800" baseline="-25000">
              <a:latin typeface="Arial" panose="020B0604020202020204" pitchFamily="34" charset="0"/>
            </a:endParaRPr>
          </a:p>
        </p:txBody>
      </p:sp>
      <p:sp>
        <p:nvSpPr>
          <p:cNvPr id="74783" name="Text Box 31"/>
          <p:cNvSpPr txBox="1">
            <a:spLocks noChangeArrowheads="1"/>
          </p:cNvSpPr>
          <p:nvPr/>
        </p:nvSpPr>
        <p:spPr bwMode="auto">
          <a:xfrm>
            <a:off x="7056438" y="1377950"/>
            <a:ext cx="869950" cy="366713"/>
          </a:xfrm>
          <a:prstGeom prst="rect">
            <a:avLst/>
          </a:prstGeom>
          <a:noFill/>
          <a:ln w="9525">
            <a:noFill/>
            <a:miter lim="800000"/>
          </a:ln>
        </p:spPr>
        <p:txBody>
          <a:bodyPr wrap="none">
            <a:spAutoFit/>
          </a:bodyPr>
          <a:lstStyle/>
          <a:p>
            <a:r>
              <a:rPr kumimoji="1" lang="zh-CN" altLang="en-US" sz="1800">
                <a:latin typeface="Arial" panose="020B0604020202020204" pitchFamily="34" charset="0"/>
              </a:rPr>
              <a:t>局域网</a:t>
            </a:r>
            <a:endParaRPr kumimoji="1" lang="zh-CN" altLang="en-US" sz="1800" baseline="-25000">
              <a:latin typeface="Arial" panose="020B0604020202020204" pitchFamily="34" charset="0"/>
            </a:endParaRPr>
          </a:p>
        </p:txBody>
      </p:sp>
      <p:sp>
        <p:nvSpPr>
          <p:cNvPr id="453740" name="Text Box 108"/>
          <p:cNvSpPr txBox="1">
            <a:spLocks noChangeArrowheads="1"/>
          </p:cNvSpPr>
          <p:nvPr/>
        </p:nvSpPr>
        <p:spPr bwMode="auto">
          <a:xfrm>
            <a:off x="1130300" y="2290763"/>
            <a:ext cx="6359525" cy="1212850"/>
          </a:xfrm>
          <a:prstGeom prst="rect">
            <a:avLst/>
          </a:prstGeom>
          <a:solidFill>
            <a:srgbClr val="FFFF99"/>
          </a:solidFill>
          <a:ln w="9525">
            <a:solidFill>
              <a:srgbClr val="333399"/>
            </a:solidFill>
            <a:miter lim="800000"/>
          </a:ln>
        </p:spPr>
        <p:txBody>
          <a:bodyPr wrap="none">
            <a:spAutoFit/>
          </a:bodyPr>
          <a:lstStyle/>
          <a:p>
            <a:pPr algn="ctr">
              <a:lnSpc>
                <a:spcPct val="130000"/>
              </a:lnSpc>
            </a:pPr>
            <a:r>
              <a:rPr lang="zh-CN" altLang="en-US">
                <a:latin typeface="Arial" panose="020B0604020202020204" pitchFamily="34" charset="0"/>
              </a:rPr>
              <a:t>通信的路径</a:t>
            </a:r>
          </a:p>
          <a:p>
            <a:pPr algn="ctr">
              <a:lnSpc>
                <a:spcPct val="130000"/>
              </a:lnSpc>
              <a:spcAft>
                <a:spcPct val="30000"/>
              </a:spcAft>
            </a:pPr>
            <a:r>
              <a:rPr lang="en-US" altLang="zh-CN">
                <a:latin typeface="Arial" panose="020B0604020202020204" pitchFamily="34" charset="0"/>
              </a:rPr>
              <a:t>H</a:t>
            </a:r>
            <a:r>
              <a:rPr lang="en-US" altLang="zh-CN" baseline="-25000">
                <a:latin typeface="Arial" panose="020B0604020202020204" pitchFamily="34" charset="0"/>
              </a:rPr>
              <a:t>1</a:t>
            </a:r>
            <a:r>
              <a:rPr lang="en-US" altLang="zh-CN">
                <a:latin typeface="Arial" panose="020B0604020202020204" pitchFamily="34" charset="0"/>
              </a:rPr>
              <a:t>→</a:t>
            </a:r>
            <a:r>
              <a:rPr lang="zh-CN" altLang="en-US">
                <a:latin typeface="Arial" panose="020B0604020202020204" pitchFamily="34" charset="0"/>
              </a:rPr>
              <a:t>经过 </a:t>
            </a:r>
            <a:r>
              <a:rPr lang="en-US" altLang="zh-CN">
                <a:latin typeface="Arial" panose="020B0604020202020204" pitchFamily="34" charset="0"/>
              </a:rPr>
              <a:t>R</a:t>
            </a:r>
            <a:r>
              <a:rPr lang="en-US" altLang="zh-CN" baseline="-25000">
                <a:latin typeface="Arial" panose="020B0604020202020204" pitchFamily="34" charset="0"/>
              </a:rPr>
              <a:t>1 </a:t>
            </a:r>
            <a:r>
              <a:rPr lang="zh-CN" altLang="en-US">
                <a:latin typeface="Arial" panose="020B0604020202020204" pitchFamily="34" charset="0"/>
              </a:rPr>
              <a:t>转发→再经过 </a:t>
            </a:r>
            <a:r>
              <a:rPr lang="en-US" altLang="zh-CN">
                <a:latin typeface="Arial" panose="020B0604020202020204" pitchFamily="34" charset="0"/>
              </a:rPr>
              <a:t>R</a:t>
            </a:r>
            <a:r>
              <a:rPr lang="en-US" altLang="zh-CN" baseline="-25000">
                <a:latin typeface="Arial" panose="020B0604020202020204" pitchFamily="34" charset="0"/>
              </a:rPr>
              <a:t>2 </a:t>
            </a:r>
            <a:r>
              <a:rPr lang="zh-CN" altLang="en-US">
                <a:latin typeface="Arial" panose="020B0604020202020204" pitchFamily="34" charset="0"/>
              </a:rPr>
              <a:t>转发→</a:t>
            </a:r>
            <a:r>
              <a:rPr lang="en-US" altLang="zh-CN">
                <a:latin typeface="Arial" panose="020B0604020202020204" pitchFamily="34" charset="0"/>
              </a:rPr>
              <a:t>H</a:t>
            </a:r>
            <a:r>
              <a:rPr lang="en-US" altLang="zh-CN" baseline="-25000">
                <a:latin typeface="Arial" panose="020B0604020202020204" pitchFamily="34" charset="0"/>
              </a:rPr>
              <a:t>2</a:t>
            </a:r>
            <a:endParaRPr lang="en-US" altLang="zh-CN">
              <a:latin typeface="Arial" panose="020B0604020202020204" pitchFamily="34" charset="0"/>
            </a:endParaRPr>
          </a:p>
        </p:txBody>
      </p:sp>
      <p:sp>
        <p:nvSpPr>
          <p:cNvPr id="453741" name="Arc 109"/>
          <p:cNvSpPr/>
          <p:nvPr/>
        </p:nvSpPr>
        <p:spPr bwMode="auto">
          <a:xfrm rot="2655715" flipV="1">
            <a:off x="930275" y="293688"/>
            <a:ext cx="1584325" cy="1728787"/>
          </a:xfrm>
          <a:custGeom>
            <a:avLst/>
            <a:gdLst>
              <a:gd name="T0" fmla="*/ 0 w 27804"/>
              <a:gd name="T1" fmla="*/ 58461 h 26910"/>
              <a:gd name="T2" fmla="*/ 1546546 w 27804"/>
              <a:gd name="T3" fmla="*/ 1728787 h 26910"/>
              <a:gd name="T4" fmla="*/ 353516 w 27804"/>
              <a:gd name="T5" fmla="*/ 1387655 h 26910"/>
              <a:gd name="T6" fmla="*/ 0 60000 65536"/>
              <a:gd name="T7" fmla="*/ 0 60000 65536"/>
              <a:gd name="T8" fmla="*/ 0 60000 65536"/>
              <a:gd name="T9" fmla="*/ 0 w 27804"/>
              <a:gd name="T10" fmla="*/ 0 h 26910"/>
              <a:gd name="T11" fmla="*/ 27804 w 27804"/>
              <a:gd name="T12" fmla="*/ 26910 h 26910"/>
            </a:gdLst>
            <a:ahLst/>
            <a:cxnLst>
              <a:cxn ang="T6">
                <a:pos x="T0" y="T1"/>
              </a:cxn>
              <a:cxn ang="T7">
                <a:pos x="T2" y="T3"/>
              </a:cxn>
              <a:cxn ang="T8">
                <a:pos x="T4" y="T5"/>
              </a:cxn>
            </a:cxnLst>
            <a:rect l="T9" t="T10" r="T11" b="T12"/>
            <a:pathLst>
              <a:path w="27804" h="26910" fill="none" extrusionOk="0">
                <a:moveTo>
                  <a:pt x="0" y="910"/>
                </a:moveTo>
                <a:cubicBezTo>
                  <a:pt x="2012" y="306"/>
                  <a:pt x="4102" y="-1"/>
                  <a:pt x="6204" y="0"/>
                </a:cubicBezTo>
                <a:cubicBezTo>
                  <a:pt x="18133" y="0"/>
                  <a:pt x="27804" y="9670"/>
                  <a:pt x="27804" y="21600"/>
                </a:cubicBezTo>
                <a:cubicBezTo>
                  <a:pt x="27804" y="23390"/>
                  <a:pt x="27581" y="25174"/>
                  <a:pt x="27141" y="26910"/>
                </a:cubicBezTo>
              </a:path>
              <a:path w="27804" h="26910" stroke="0" extrusionOk="0">
                <a:moveTo>
                  <a:pt x="0" y="910"/>
                </a:moveTo>
                <a:cubicBezTo>
                  <a:pt x="2012" y="306"/>
                  <a:pt x="4102" y="-1"/>
                  <a:pt x="6204" y="0"/>
                </a:cubicBezTo>
                <a:cubicBezTo>
                  <a:pt x="18133" y="0"/>
                  <a:pt x="27804" y="9670"/>
                  <a:pt x="27804" y="21600"/>
                </a:cubicBezTo>
                <a:cubicBezTo>
                  <a:pt x="27804" y="23390"/>
                  <a:pt x="27581" y="25174"/>
                  <a:pt x="27141" y="26910"/>
                </a:cubicBezTo>
                <a:lnTo>
                  <a:pt x="6204" y="21600"/>
                </a:lnTo>
                <a:close/>
              </a:path>
            </a:pathLst>
          </a:custGeom>
          <a:noFill/>
          <a:ln w="76200">
            <a:solidFill>
              <a:schemeClr val="hlink"/>
            </a:solidFill>
            <a:round/>
            <a:tailEnd type="triangle" w="med" len="lg"/>
          </a:ln>
        </p:spPr>
        <p:txBody>
          <a:bodyPr wrap="none" anchor="ctr"/>
          <a:lstStyle/>
          <a:p>
            <a:endParaRPr lang="zh-CN" altLang="en-US"/>
          </a:p>
        </p:txBody>
      </p:sp>
      <p:sp>
        <p:nvSpPr>
          <p:cNvPr id="453742" name="Arc 110"/>
          <p:cNvSpPr/>
          <p:nvPr/>
        </p:nvSpPr>
        <p:spPr bwMode="auto">
          <a:xfrm rot="2655715" flipV="1">
            <a:off x="3708400" y="260350"/>
            <a:ext cx="1584325" cy="1728788"/>
          </a:xfrm>
          <a:custGeom>
            <a:avLst/>
            <a:gdLst>
              <a:gd name="T0" fmla="*/ 0 w 27804"/>
              <a:gd name="T1" fmla="*/ 58461 h 26910"/>
              <a:gd name="T2" fmla="*/ 1546546 w 27804"/>
              <a:gd name="T3" fmla="*/ 1728788 h 26910"/>
              <a:gd name="T4" fmla="*/ 353516 w 27804"/>
              <a:gd name="T5" fmla="*/ 1387656 h 26910"/>
              <a:gd name="T6" fmla="*/ 0 60000 65536"/>
              <a:gd name="T7" fmla="*/ 0 60000 65536"/>
              <a:gd name="T8" fmla="*/ 0 60000 65536"/>
              <a:gd name="T9" fmla="*/ 0 w 27804"/>
              <a:gd name="T10" fmla="*/ 0 h 26910"/>
              <a:gd name="T11" fmla="*/ 27804 w 27804"/>
              <a:gd name="T12" fmla="*/ 26910 h 26910"/>
            </a:gdLst>
            <a:ahLst/>
            <a:cxnLst>
              <a:cxn ang="T6">
                <a:pos x="T0" y="T1"/>
              </a:cxn>
              <a:cxn ang="T7">
                <a:pos x="T2" y="T3"/>
              </a:cxn>
              <a:cxn ang="T8">
                <a:pos x="T4" y="T5"/>
              </a:cxn>
            </a:cxnLst>
            <a:rect l="T9" t="T10" r="T11" b="T12"/>
            <a:pathLst>
              <a:path w="27804" h="26910" fill="none" extrusionOk="0">
                <a:moveTo>
                  <a:pt x="0" y="910"/>
                </a:moveTo>
                <a:cubicBezTo>
                  <a:pt x="2012" y="306"/>
                  <a:pt x="4102" y="-1"/>
                  <a:pt x="6204" y="0"/>
                </a:cubicBezTo>
                <a:cubicBezTo>
                  <a:pt x="18133" y="0"/>
                  <a:pt x="27804" y="9670"/>
                  <a:pt x="27804" y="21600"/>
                </a:cubicBezTo>
                <a:cubicBezTo>
                  <a:pt x="27804" y="23390"/>
                  <a:pt x="27581" y="25174"/>
                  <a:pt x="27141" y="26910"/>
                </a:cubicBezTo>
              </a:path>
              <a:path w="27804" h="26910" stroke="0" extrusionOk="0">
                <a:moveTo>
                  <a:pt x="0" y="910"/>
                </a:moveTo>
                <a:cubicBezTo>
                  <a:pt x="2012" y="306"/>
                  <a:pt x="4102" y="-1"/>
                  <a:pt x="6204" y="0"/>
                </a:cubicBezTo>
                <a:cubicBezTo>
                  <a:pt x="18133" y="0"/>
                  <a:pt x="27804" y="9670"/>
                  <a:pt x="27804" y="21600"/>
                </a:cubicBezTo>
                <a:cubicBezTo>
                  <a:pt x="27804" y="23390"/>
                  <a:pt x="27581" y="25174"/>
                  <a:pt x="27141" y="26910"/>
                </a:cubicBezTo>
                <a:lnTo>
                  <a:pt x="6204" y="21600"/>
                </a:lnTo>
                <a:close/>
              </a:path>
            </a:pathLst>
          </a:custGeom>
          <a:noFill/>
          <a:ln w="76200">
            <a:solidFill>
              <a:schemeClr val="hlink"/>
            </a:solidFill>
            <a:round/>
            <a:tailEnd type="triangle" w="med" len="lg"/>
          </a:ln>
        </p:spPr>
        <p:txBody>
          <a:bodyPr wrap="none" anchor="ctr"/>
          <a:lstStyle/>
          <a:p>
            <a:endParaRPr lang="zh-CN" altLang="en-US"/>
          </a:p>
        </p:txBody>
      </p:sp>
      <p:sp>
        <p:nvSpPr>
          <p:cNvPr id="453743" name="Arc 111"/>
          <p:cNvSpPr/>
          <p:nvPr/>
        </p:nvSpPr>
        <p:spPr bwMode="auto">
          <a:xfrm rot="2655715" flipV="1">
            <a:off x="6486525" y="227013"/>
            <a:ext cx="1584325" cy="1728787"/>
          </a:xfrm>
          <a:custGeom>
            <a:avLst/>
            <a:gdLst>
              <a:gd name="T0" fmla="*/ 0 w 27804"/>
              <a:gd name="T1" fmla="*/ 58461 h 26910"/>
              <a:gd name="T2" fmla="*/ 1546546 w 27804"/>
              <a:gd name="T3" fmla="*/ 1728787 h 26910"/>
              <a:gd name="T4" fmla="*/ 353516 w 27804"/>
              <a:gd name="T5" fmla="*/ 1387655 h 26910"/>
              <a:gd name="T6" fmla="*/ 0 60000 65536"/>
              <a:gd name="T7" fmla="*/ 0 60000 65536"/>
              <a:gd name="T8" fmla="*/ 0 60000 65536"/>
              <a:gd name="T9" fmla="*/ 0 w 27804"/>
              <a:gd name="T10" fmla="*/ 0 h 26910"/>
              <a:gd name="T11" fmla="*/ 27804 w 27804"/>
              <a:gd name="T12" fmla="*/ 26910 h 26910"/>
            </a:gdLst>
            <a:ahLst/>
            <a:cxnLst>
              <a:cxn ang="T6">
                <a:pos x="T0" y="T1"/>
              </a:cxn>
              <a:cxn ang="T7">
                <a:pos x="T2" y="T3"/>
              </a:cxn>
              <a:cxn ang="T8">
                <a:pos x="T4" y="T5"/>
              </a:cxn>
            </a:cxnLst>
            <a:rect l="T9" t="T10" r="T11" b="T12"/>
            <a:pathLst>
              <a:path w="27804" h="26910" fill="none" extrusionOk="0">
                <a:moveTo>
                  <a:pt x="0" y="910"/>
                </a:moveTo>
                <a:cubicBezTo>
                  <a:pt x="2012" y="306"/>
                  <a:pt x="4102" y="-1"/>
                  <a:pt x="6204" y="0"/>
                </a:cubicBezTo>
                <a:cubicBezTo>
                  <a:pt x="18133" y="0"/>
                  <a:pt x="27804" y="9670"/>
                  <a:pt x="27804" y="21600"/>
                </a:cubicBezTo>
                <a:cubicBezTo>
                  <a:pt x="27804" y="23390"/>
                  <a:pt x="27581" y="25174"/>
                  <a:pt x="27141" y="26910"/>
                </a:cubicBezTo>
              </a:path>
              <a:path w="27804" h="26910" stroke="0" extrusionOk="0">
                <a:moveTo>
                  <a:pt x="0" y="910"/>
                </a:moveTo>
                <a:cubicBezTo>
                  <a:pt x="2012" y="306"/>
                  <a:pt x="4102" y="-1"/>
                  <a:pt x="6204" y="0"/>
                </a:cubicBezTo>
                <a:cubicBezTo>
                  <a:pt x="18133" y="0"/>
                  <a:pt x="27804" y="9670"/>
                  <a:pt x="27804" y="21600"/>
                </a:cubicBezTo>
                <a:cubicBezTo>
                  <a:pt x="27804" y="23390"/>
                  <a:pt x="27581" y="25174"/>
                  <a:pt x="27141" y="26910"/>
                </a:cubicBezTo>
                <a:lnTo>
                  <a:pt x="6204" y="21600"/>
                </a:lnTo>
                <a:close/>
              </a:path>
            </a:pathLst>
          </a:custGeom>
          <a:noFill/>
          <a:ln w="76200">
            <a:solidFill>
              <a:schemeClr val="hlink"/>
            </a:solidFill>
            <a:round/>
            <a:tailEnd type="triangle" w="med" len="lg"/>
          </a:ln>
        </p:spPr>
        <p:txBody>
          <a:bodyPr wrap="none" anchor="ctr"/>
          <a:lstStyle/>
          <a:p>
            <a:endParaRPr lang="zh-CN" altLang="en-US"/>
          </a:p>
        </p:txBody>
      </p:sp>
      <p:sp>
        <p:nvSpPr>
          <p:cNvPr id="453744" name="Text Box 112"/>
          <p:cNvSpPr txBox="1">
            <a:spLocks noChangeArrowheads="1"/>
          </p:cNvSpPr>
          <p:nvPr/>
        </p:nvSpPr>
        <p:spPr bwMode="auto">
          <a:xfrm>
            <a:off x="2051050" y="0"/>
            <a:ext cx="1971675" cy="657225"/>
          </a:xfrm>
          <a:prstGeom prst="rect">
            <a:avLst/>
          </a:prstGeom>
          <a:solidFill>
            <a:srgbClr val="FFFF99"/>
          </a:solidFill>
          <a:ln w="9525">
            <a:solidFill>
              <a:srgbClr val="333399"/>
            </a:solidFill>
            <a:miter lim="800000"/>
          </a:ln>
        </p:spPr>
        <p:txBody>
          <a:bodyPr wrap="none">
            <a:spAutoFit/>
          </a:bodyPr>
          <a:lstStyle/>
          <a:p>
            <a:pPr algn="ctr">
              <a:lnSpc>
                <a:spcPct val="130000"/>
              </a:lnSpc>
            </a:pPr>
            <a:r>
              <a:rPr lang="zh-CN" altLang="en-US">
                <a:latin typeface="Arial" panose="020B0604020202020204" pitchFamily="34" charset="0"/>
              </a:rPr>
              <a:t>查找路由表</a:t>
            </a:r>
          </a:p>
        </p:txBody>
      </p:sp>
      <p:sp>
        <p:nvSpPr>
          <p:cNvPr id="453745" name="Text Box 113"/>
          <p:cNvSpPr txBox="1">
            <a:spLocks noChangeArrowheads="1"/>
          </p:cNvSpPr>
          <p:nvPr/>
        </p:nvSpPr>
        <p:spPr bwMode="auto">
          <a:xfrm>
            <a:off x="4716463" y="44450"/>
            <a:ext cx="1971675" cy="657225"/>
          </a:xfrm>
          <a:prstGeom prst="rect">
            <a:avLst/>
          </a:prstGeom>
          <a:solidFill>
            <a:srgbClr val="FFFF99"/>
          </a:solidFill>
          <a:ln w="9525">
            <a:solidFill>
              <a:srgbClr val="333399"/>
            </a:solidFill>
            <a:miter lim="800000"/>
          </a:ln>
        </p:spPr>
        <p:txBody>
          <a:bodyPr wrap="none">
            <a:spAutoFit/>
          </a:bodyPr>
          <a:lstStyle/>
          <a:p>
            <a:pPr algn="ctr">
              <a:lnSpc>
                <a:spcPct val="130000"/>
              </a:lnSpc>
            </a:pPr>
            <a:r>
              <a:rPr lang="zh-CN" altLang="en-US">
                <a:latin typeface="Arial" panose="020B0604020202020204" pitchFamily="34" charset="0"/>
              </a:rPr>
              <a:t>查找路由表</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3000" fill="hold" grpId="0" nodeType="afterEffect">
                                  <p:stCondLst>
                                    <p:cond delay="0"/>
                                  </p:stCondLst>
                                  <p:childTnLst>
                                    <p:anim calcmode="discrete" valueType="str">
                                      <p:cBhvr>
                                        <p:cTn id="6" dur="1000" fill="hold"/>
                                        <p:tgtEl>
                                          <p:spTgt spid="453740"/>
                                        </p:tgtEl>
                                        <p:attrNameLst>
                                          <p:attrName>style.visibility</p:attrName>
                                        </p:attrNameLst>
                                      </p:cBhvr>
                                      <p:tavLst>
                                        <p:tav tm="0">
                                          <p:val>
                                            <p:strVal val="hidden"/>
                                          </p:val>
                                        </p:tav>
                                        <p:tav tm="50000">
                                          <p:val>
                                            <p:strVal val="visible"/>
                                          </p:val>
                                        </p:tav>
                                      </p:tavLst>
                                    </p:anim>
                                  </p:childTnLst>
                                </p:cTn>
                              </p:par>
                            </p:childTnLst>
                          </p:cTn>
                        </p:par>
                        <p:par>
                          <p:cTn id="7" fill="hold">
                            <p:stCondLst>
                              <p:cond delay="1000"/>
                            </p:stCondLst>
                            <p:childTnLst>
                              <p:par>
                                <p:cTn id="8" presetID="22" presetClass="entr" presetSubtype="8" fill="hold" grpId="0" nodeType="afterEffect">
                                  <p:stCondLst>
                                    <p:cond delay="0"/>
                                  </p:stCondLst>
                                  <p:childTnLst>
                                    <p:set>
                                      <p:cBhvr>
                                        <p:cTn id="9" dur="1" fill="hold">
                                          <p:stCondLst>
                                            <p:cond delay="0"/>
                                          </p:stCondLst>
                                        </p:cTn>
                                        <p:tgtEl>
                                          <p:spTgt spid="453741"/>
                                        </p:tgtEl>
                                        <p:attrNameLst>
                                          <p:attrName>style.visibility</p:attrName>
                                        </p:attrNameLst>
                                      </p:cBhvr>
                                      <p:to>
                                        <p:strVal val="visible"/>
                                      </p:to>
                                    </p:set>
                                    <p:animEffect transition="in" filter="wipe(left)">
                                      <p:cBhvr>
                                        <p:cTn id="10" dur="1000"/>
                                        <p:tgtEl>
                                          <p:spTgt spid="453741"/>
                                        </p:tgtEl>
                                      </p:cBhvr>
                                    </p:animEffect>
                                  </p:childTnLst>
                                </p:cTn>
                              </p:par>
                            </p:childTnLst>
                          </p:cTn>
                        </p:par>
                        <p:par>
                          <p:cTn id="11" fill="hold">
                            <p:stCondLst>
                              <p:cond delay="2000"/>
                            </p:stCondLst>
                            <p:childTnLst>
                              <p:par>
                                <p:cTn id="12" presetID="1" presetClass="exit" presetSubtype="0" fill="hold" grpId="1" nodeType="afterEffect">
                                  <p:stCondLst>
                                    <p:cond delay="500"/>
                                  </p:stCondLst>
                                  <p:childTnLst>
                                    <p:set>
                                      <p:cBhvr>
                                        <p:cTn id="13" dur="1" fill="hold">
                                          <p:stCondLst>
                                            <p:cond delay="0"/>
                                          </p:stCondLst>
                                        </p:cTn>
                                        <p:tgtEl>
                                          <p:spTgt spid="453741"/>
                                        </p:tgtEl>
                                        <p:attrNameLst>
                                          <p:attrName>style.visibility</p:attrName>
                                        </p:attrNameLst>
                                      </p:cBhvr>
                                      <p:to>
                                        <p:strVal val="hidden"/>
                                      </p:to>
                                    </p:set>
                                  </p:childTnLst>
                                </p:cTn>
                              </p:par>
                            </p:childTnLst>
                          </p:cTn>
                        </p:par>
                        <p:par>
                          <p:cTn id="14" fill="hold">
                            <p:stCondLst>
                              <p:cond delay="2500"/>
                            </p:stCondLst>
                            <p:childTnLst>
                              <p:par>
                                <p:cTn id="15" presetID="1" presetClass="entr" presetSubtype="0" fill="hold" grpId="0" nodeType="afterEffect">
                                  <p:stCondLst>
                                    <p:cond delay="500"/>
                                  </p:stCondLst>
                                  <p:childTnLst>
                                    <p:set>
                                      <p:cBhvr>
                                        <p:cTn id="16" dur="1" fill="hold">
                                          <p:stCondLst>
                                            <p:cond delay="0"/>
                                          </p:stCondLst>
                                        </p:cTn>
                                        <p:tgtEl>
                                          <p:spTgt spid="453744"/>
                                        </p:tgtEl>
                                        <p:attrNameLst>
                                          <p:attrName>style.visibility</p:attrName>
                                        </p:attrNameLst>
                                      </p:cBhvr>
                                      <p:to>
                                        <p:strVal val="visible"/>
                                      </p:to>
                                    </p:set>
                                  </p:childTnLst>
                                </p:cTn>
                              </p:par>
                            </p:childTnLst>
                          </p:cTn>
                        </p:par>
                        <p:par>
                          <p:cTn id="17" fill="hold">
                            <p:stCondLst>
                              <p:cond delay="3000"/>
                            </p:stCondLst>
                            <p:childTnLst>
                              <p:par>
                                <p:cTn id="18" presetID="1" presetClass="exit" presetSubtype="0" fill="hold" grpId="1" nodeType="afterEffect">
                                  <p:stCondLst>
                                    <p:cond delay="1000"/>
                                  </p:stCondLst>
                                  <p:childTnLst>
                                    <p:set>
                                      <p:cBhvr>
                                        <p:cTn id="19" dur="1" fill="hold">
                                          <p:stCondLst>
                                            <p:cond delay="0"/>
                                          </p:stCondLst>
                                        </p:cTn>
                                        <p:tgtEl>
                                          <p:spTgt spid="453744"/>
                                        </p:tgtEl>
                                        <p:attrNameLst>
                                          <p:attrName>style.visibility</p:attrName>
                                        </p:attrNameLst>
                                      </p:cBhvr>
                                      <p:to>
                                        <p:strVal val="hidden"/>
                                      </p:to>
                                    </p:set>
                                  </p:childTnLst>
                                </p:cTn>
                              </p:par>
                            </p:childTnLst>
                          </p:cTn>
                        </p:par>
                        <p:par>
                          <p:cTn id="20" fill="hold">
                            <p:stCondLst>
                              <p:cond delay="4000"/>
                            </p:stCondLst>
                            <p:childTnLst>
                              <p:par>
                                <p:cTn id="21" presetID="22" presetClass="entr" presetSubtype="8" fill="hold" grpId="0" nodeType="afterEffect">
                                  <p:stCondLst>
                                    <p:cond delay="0"/>
                                  </p:stCondLst>
                                  <p:childTnLst>
                                    <p:set>
                                      <p:cBhvr>
                                        <p:cTn id="22" dur="1" fill="hold">
                                          <p:stCondLst>
                                            <p:cond delay="0"/>
                                          </p:stCondLst>
                                        </p:cTn>
                                        <p:tgtEl>
                                          <p:spTgt spid="453742"/>
                                        </p:tgtEl>
                                        <p:attrNameLst>
                                          <p:attrName>style.visibility</p:attrName>
                                        </p:attrNameLst>
                                      </p:cBhvr>
                                      <p:to>
                                        <p:strVal val="visible"/>
                                      </p:to>
                                    </p:set>
                                    <p:animEffect transition="in" filter="wipe(left)">
                                      <p:cBhvr>
                                        <p:cTn id="23" dur="1000"/>
                                        <p:tgtEl>
                                          <p:spTgt spid="453742"/>
                                        </p:tgtEl>
                                      </p:cBhvr>
                                    </p:animEffect>
                                  </p:childTnLst>
                                </p:cTn>
                              </p:par>
                            </p:childTnLst>
                          </p:cTn>
                        </p:par>
                        <p:par>
                          <p:cTn id="24" fill="hold">
                            <p:stCondLst>
                              <p:cond delay="5000"/>
                            </p:stCondLst>
                            <p:childTnLst>
                              <p:par>
                                <p:cTn id="25" presetID="1" presetClass="exit" presetSubtype="0" fill="hold" grpId="1" nodeType="afterEffect">
                                  <p:stCondLst>
                                    <p:cond delay="500"/>
                                  </p:stCondLst>
                                  <p:childTnLst>
                                    <p:set>
                                      <p:cBhvr>
                                        <p:cTn id="26" dur="1" fill="hold">
                                          <p:stCondLst>
                                            <p:cond delay="0"/>
                                          </p:stCondLst>
                                        </p:cTn>
                                        <p:tgtEl>
                                          <p:spTgt spid="453742"/>
                                        </p:tgtEl>
                                        <p:attrNameLst>
                                          <p:attrName>style.visibility</p:attrName>
                                        </p:attrNameLst>
                                      </p:cBhvr>
                                      <p:to>
                                        <p:strVal val="hidden"/>
                                      </p:to>
                                    </p:set>
                                  </p:childTnLst>
                                </p:cTn>
                              </p:par>
                            </p:childTnLst>
                          </p:cTn>
                        </p:par>
                        <p:par>
                          <p:cTn id="27" fill="hold">
                            <p:stCondLst>
                              <p:cond delay="5500"/>
                            </p:stCondLst>
                            <p:childTnLst>
                              <p:par>
                                <p:cTn id="28" presetID="1" presetClass="entr" presetSubtype="0" fill="hold" grpId="0" nodeType="afterEffect">
                                  <p:stCondLst>
                                    <p:cond delay="500"/>
                                  </p:stCondLst>
                                  <p:childTnLst>
                                    <p:set>
                                      <p:cBhvr>
                                        <p:cTn id="29" dur="1" fill="hold">
                                          <p:stCondLst>
                                            <p:cond delay="0"/>
                                          </p:stCondLst>
                                        </p:cTn>
                                        <p:tgtEl>
                                          <p:spTgt spid="453745"/>
                                        </p:tgtEl>
                                        <p:attrNameLst>
                                          <p:attrName>style.visibility</p:attrName>
                                        </p:attrNameLst>
                                      </p:cBhvr>
                                      <p:to>
                                        <p:strVal val="visible"/>
                                      </p:to>
                                    </p:set>
                                  </p:childTnLst>
                                </p:cTn>
                              </p:par>
                            </p:childTnLst>
                          </p:cTn>
                        </p:par>
                        <p:par>
                          <p:cTn id="30" fill="hold">
                            <p:stCondLst>
                              <p:cond delay="6000"/>
                            </p:stCondLst>
                            <p:childTnLst>
                              <p:par>
                                <p:cTn id="31" presetID="1" presetClass="exit" presetSubtype="0" fill="hold" grpId="1" nodeType="afterEffect">
                                  <p:stCondLst>
                                    <p:cond delay="1000"/>
                                  </p:stCondLst>
                                  <p:childTnLst>
                                    <p:set>
                                      <p:cBhvr>
                                        <p:cTn id="32" dur="1" fill="hold">
                                          <p:stCondLst>
                                            <p:cond delay="0"/>
                                          </p:stCondLst>
                                        </p:cTn>
                                        <p:tgtEl>
                                          <p:spTgt spid="453745"/>
                                        </p:tgtEl>
                                        <p:attrNameLst>
                                          <p:attrName>style.visibility</p:attrName>
                                        </p:attrNameLst>
                                      </p:cBhvr>
                                      <p:to>
                                        <p:strVal val="hidden"/>
                                      </p:to>
                                    </p:set>
                                  </p:childTnLst>
                                </p:cTn>
                              </p:par>
                            </p:childTnLst>
                          </p:cTn>
                        </p:par>
                        <p:par>
                          <p:cTn id="33" fill="hold">
                            <p:stCondLst>
                              <p:cond delay="7000"/>
                            </p:stCondLst>
                            <p:childTnLst>
                              <p:par>
                                <p:cTn id="34" presetID="22" presetClass="entr" presetSubtype="8" fill="hold" grpId="0" nodeType="afterEffect">
                                  <p:stCondLst>
                                    <p:cond delay="0"/>
                                  </p:stCondLst>
                                  <p:childTnLst>
                                    <p:set>
                                      <p:cBhvr>
                                        <p:cTn id="35" dur="1" fill="hold">
                                          <p:stCondLst>
                                            <p:cond delay="0"/>
                                          </p:stCondLst>
                                        </p:cTn>
                                        <p:tgtEl>
                                          <p:spTgt spid="453743"/>
                                        </p:tgtEl>
                                        <p:attrNameLst>
                                          <p:attrName>style.visibility</p:attrName>
                                        </p:attrNameLst>
                                      </p:cBhvr>
                                      <p:to>
                                        <p:strVal val="visible"/>
                                      </p:to>
                                    </p:set>
                                    <p:animEffect transition="in" filter="wipe(left)">
                                      <p:cBhvr>
                                        <p:cTn id="36" dur="1000"/>
                                        <p:tgtEl>
                                          <p:spTgt spid="453743"/>
                                        </p:tgtEl>
                                      </p:cBhvr>
                                    </p:animEffect>
                                  </p:childTnLst>
                                </p:cTn>
                              </p:par>
                            </p:childTnLst>
                          </p:cTn>
                        </p:par>
                        <p:par>
                          <p:cTn id="37" fill="hold">
                            <p:stCondLst>
                              <p:cond delay="8000"/>
                            </p:stCondLst>
                            <p:childTnLst>
                              <p:par>
                                <p:cTn id="38" presetID="1" presetClass="exit" presetSubtype="0" fill="hold" grpId="1" nodeType="afterEffect">
                                  <p:stCondLst>
                                    <p:cond delay="1000"/>
                                  </p:stCondLst>
                                  <p:childTnLst>
                                    <p:set>
                                      <p:cBhvr>
                                        <p:cTn id="39" dur="1" fill="hold">
                                          <p:stCondLst>
                                            <p:cond delay="0"/>
                                          </p:stCondLst>
                                        </p:cTn>
                                        <p:tgtEl>
                                          <p:spTgt spid="45374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3740" grpId="0" animBg="1"/>
      <p:bldP spid="453741" grpId="0" animBg="1"/>
      <p:bldP spid="453741" grpId="1" animBg="1"/>
      <p:bldP spid="453742" grpId="0" animBg="1"/>
      <p:bldP spid="453742" grpId="1" animBg="1"/>
      <p:bldP spid="453743" grpId="0" animBg="1"/>
      <p:bldP spid="453743" grpId="1" animBg="1"/>
      <p:bldP spid="453744" grpId="0" animBg="1"/>
      <p:bldP spid="453744" grpId="1" animBg="1"/>
      <p:bldP spid="453745" grpId="0" animBg="1"/>
      <p:bldP spid="453745" grpId="1" animBg="1"/>
    </p:bldLst>
  </p:timing>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5778" name="Freeform 45"/>
          <p:cNvSpPr/>
          <p:nvPr/>
        </p:nvSpPr>
        <p:spPr bwMode="auto">
          <a:xfrm>
            <a:off x="2586038" y="1239838"/>
            <a:ext cx="249237" cy="533400"/>
          </a:xfrm>
          <a:custGeom>
            <a:avLst/>
            <a:gdLst>
              <a:gd name="T0" fmla="*/ 0 w 249"/>
              <a:gd name="T1" fmla="*/ 176 h 176"/>
              <a:gd name="T2" fmla="*/ 1 w 249"/>
              <a:gd name="T3" fmla="*/ 0 h 176"/>
              <a:gd name="T4" fmla="*/ 249 w 249"/>
              <a:gd name="T5" fmla="*/ 9 h 176"/>
              <a:gd name="T6" fmla="*/ 0 60000 65536"/>
              <a:gd name="T7" fmla="*/ 0 60000 65536"/>
              <a:gd name="T8" fmla="*/ 0 60000 65536"/>
              <a:gd name="T9" fmla="*/ 0 w 249"/>
              <a:gd name="T10" fmla="*/ 0 h 176"/>
              <a:gd name="T11" fmla="*/ 249 w 249"/>
              <a:gd name="T12" fmla="*/ 176 h 176"/>
            </a:gdLst>
            <a:ahLst/>
            <a:cxnLst>
              <a:cxn ang="T6">
                <a:pos x="T0" y="T1"/>
              </a:cxn>
              <a:cxn ang="T7">
                <a:pos x="T2" y="T3"/>
              </a:cxn>
              <a:cxn ang="T8">
                <a:pos x="T4" y="T5"/>
              </a:cxn>
            </a:cxnLst>
            <a:rect l="T9" t="T10" r="T11" b="T12"/>
            <a:pathLst>
              <a:path w="249" h="176">
                <a:moveTo>
                  <a:pt x="0" y="176"/>
                </a:moveTo>
                <a:lnTo>
                  <a:pt x="1" y="0"/>
                </a:lnTo>
                <a:lnTo>
                  <a:pt x="249" y="9"/>
                </a:lnTo>
              </a:path>
            </a:pathLst>
          </a:custGeom>
          <a:noFill/>
          <a:ln w="28575" cmpd="sng">
            <a:solidFill>
              <a:srgbClr val="333399"/>
            </a:solidFill>
            <a:round/>
          </a:ln>
        </p:spPr>
        <p:txBody>
          <a:bodyPr wrap="none" anchor="ctr"/>
          <a:lstStyle/>
          <a:p>
            <a:endParaRPr lang="zh-CN" altLang="en-US"/>
          </a:p>
        </p:txBody>
      </p:sp>
      <p:sp>
        <p:nvSpPr>
          <p:cNvPr id="75779" name="Freeform 46"/>
          <p:cNvSpPr/>
          <p:nvPr/>
        </p:nvSpPr>
        <p:spPr bwMode="auto">
          <a:xfrm>
            <a:off x="5330825" y="1239838"/>
            <a:ext cx="169863" cy="531812"/>
          </a:xfrm>
          <a:custGeom>
            <a:avLst/>
            <a:gdLst>
              <a:gd name="T0" fmla="*/ 0 w 249"/>
              <a:gd name="T1" fmla="*/ 176 h 176"/>
              <a:gd name="T2" fmla="*/ 1 w 249"/>
              <a:gd name="T3" fmla="*/ 0 h 176"/>
              <a:gd name="T4" fmla="*/ 249 w 249"/>
              <a:gd name="T5" fmla="*/ 9 h 176"/>
              <a:gd name="T6" fmla="*/ 0 60000 65536"/>
              <a:gd name="T7" fmla="*/ 0 60000 65536"/>
              <a:gd name="T8" fmla="*/ 0 60000 65536"/>
              <a:gd name="T9" fmla="*/ 0 w 249"/>
              <a:gd name="T10" fmla="*/ 0 h 176"/>
              <a:gd name="T11" fmla="*/ 249 w 249"/>
              <a:gd name="T12" fmla="*/ 176 h 176"/>
            </a:gdLst>
            <a:ahLst/>
            <a:cxnLst>
              <a:cxn ang="T6">
                <a:pos x="T0" y="T1"/>
              </a:cxn>
              <a:cxn ang="T7">
                <a:pos x="T2" y="T3"/>
              </a:cxn>
              <a:cxn ang="T8">
                <a:pos x="T4" y="T5"/>
              </a:cxn>
            </a:cxnLst>
            <a:rect l="T9" t="T10" r="T11" b="T12"/>
            <a:pathLst>
              <a:path w="249" h="176">
                <a:moveTo>
                  <a:pt x="0" y="176"/>
                </a:moveTo>
                <a:lnTo>
                  <a:pt x="1" y="0"/>
                </a:lnTo>
                <a:lnTo>
                  <a:pt x="249" y="9"/>
                </a:lnTo>
              </a:path>
            </a:pathLst>
          </a:custGeom>
          <a:noFill/>
          <a:ln w="28575" cmpd="sng">
            <a:solidFill>
              <a:srgbClr val="333399"/>
            </a:solidFill>
            <a:round/>
          </a:ln>
        </p:spPr>
        <p:txBody>
          <a:bodyPr wrap="none" anchor="ctr"/>
          <a:lstStyle/>
          <a:p>
            <a:endParaRPr lang="zh-CN" altLang="en-US"/>
          </a:p>
        </p:txBody>
      </p:sp>
      <p:sp>
        <p:nvSpPr>
          <p:cNvPr id="75780" name="Line 47"/>
          <p:cNvSpPr>
            <a:spLocks noChangeShapeType="1"/>
          </p:cNvSpPr>
          <p:nvPr/>
        </p:nvSpPr>
        <p:spPr bwMode="auto">
          <a:xfrm rot="-5400000">
            <a:off x="8356601" y="1504950"/>
            <a:ext cx="533400" cy="3175"/>
          </a:xfrm>
          <a:prstGeom prst="line">
            <a:avLst/>
          </a:prstGeom>
          <a:noFill/>
          <a:ln w="28575">
            <a:solidFill>
              <a:srgbClr val="333399"/>
            </a:solidFill>
            <a:round/>
          </a:ln>
        </p:spPr>
        <p:txBody>
          <a:bodyPr wrap="none" anchor="ctr"/>
          <a:lstStyle/>
          <a:p>
            <a:endParaRPr lang="zh-CN" altLang="en-US"/>
          </a:p>
        </p:txBody>
      </p:sp>
      <p:sp>
        <p:nvSpPr>
          <p:cNvPr id="75781" name="Line 48"/>
          <p:cNvSpPr>
            <a:spLocks noChangeShapeType="1"/>
          </p:cNvSpPr>
          <p:nvPr/>
        </p:nvSpPr>
        <p:spPr bwMode="auto">
          <a:xfrm rot="-5400000">
            <a:off x="203201" y="1504950"/>
            <a:ext cx="533400" cy="3175"/>
          </a:xfrm>
          <a:prstGeom prst="line">
            <a:avLst/>
          </a:prstGeom>
          <a:noFill/>
          <a:ln w="28575">
            <a:solidFill>
              <a:srgbClr val="333399"/>
            </a:solidFill>
            <a:round/>
          </a:ln>
        </p:spPr>
        <p:txBody>
          <a:bodyPr wrap="none" anchor="ctr"/>
          <a:lstStyle/>
          <a:p>
            <a:endParaRPr lang="zh-CN" altLang="en-US"/>
          </a:p>
        </p:txBody>
      </p:sp>
      <p:sp>
        <p:nvSpPr>
          <p:cNvPr id="75782" name="Line 49"/>
          <p:cNvSpPr>
            <a:spLocks noChangeShapeType="1"/>
          </p:cNvSpPr>
          <p:nvPr/>
        </p:nvSpPr>
        <p:spPr bwMode="auto">
          <a:xfrm>
            <a:off x="233363" y="1773238"/>
            <a:ext cx="2587625" cy="0"/>
          </a:xfrm>
          <a:prstGeom prst="line">
            <a:avLst/>
          </a:prstGeom>
          <a:noFill/>
          <a:ln w="57150">
            <a:solidFill>
              <a:srgbClr val="333399"/>
            </a:solidFill>
            <a:round/>
          </a:ln>
        </p:spPr>
        <p:txBody>
          <a:bodyPr wrap="none" anchor="ctr"/>
          <a:lstStyle/>
          <a:p>
            <a:endParaRPr lang="zh-CN" altLang="en-US"/>
          </a:p>
        </p:txBody>
      </p:sp>
      <p:sp>
        <p:nvSpPr>
          <p:cNvPr id="75783" name="Text Box 50"/>
          <p:cNvSpPr txBox="1">
            <a:spLocks noChangeArrowheads="1"/>
          </p:cNvSpPr>
          <p:nvPr/>
        </p:nvSpPr>
        <p:spPr bwMode="auto">
          <a:xfrm>
            <a:off x="488950" y="1258888"/>
            <a:ext cx="585788" cy="366712"/>
          </a:xfrm>
          <a:prstGeom prst="rect">
            <a:avLst/>
          </a:prstGeom>
          <a:noFill/>
          <a:ln w="9525">
            <a:noFill/>
            <a:miter lim="800000"/>
          </a:ln>
        </p:spPr>
        <p:txBody>
          <a:bodyPr wrap="none">
            <a:spAutoFit/>
          </a:bodyPr>
          <a:lstStyle/>
          <a:p>
            <a:r>
              <a:rPr kumimoji="1" lang="en-US" altLang="zh-CN" sz="1800">
                <a:latin typeface="Arial" panose="020B0604020202020204" pitchFamily="34" charset="0"/>
              </a:rPr>
              <a:t>HA</a:t>
            </a:r>
            <a:r>
              <a:rPr kumimoji="1" lang="en-US" altLang="zh-CN" sz="1800" baseline="-25000">
                <a:latin typeface="Arial" panose="020B0604020202020204" pitchFamily="34" charset="0"/>
              </a:rPr>
              <a:t>1</a:t>
            </a:r>
            <a:endParaRPr kumimoji="1" lang="en-US" altLang="zh-CN" sz="1800">
              <a:latin typeface="Arial" panose="020B0604020202020204" pitchFamily="34" charset="0"/>
            </a:endParaRPr>
          </a:p>
        </p:txBody>
      </p:sp>
      <p:sp>
        <p:nvSpPr>
          <p:cNvPr id="75784" name="Text Box 51"/>
          <p:cNvSpPr txBox="1">
            <a:spLocks noChangeArrowheads="1"/>
          </p:cNvSpPr>
          <p:nvPr/>
        </p:nvSpPr>
        <p:spPr bwMode="auto">
          <a:xfrm>
            <a:off x="4781550" y="1258888"/>
            <a:ext cx="585788" cy="366712"/>
          </a:xfrm>
          <a:prstGeom prst="rect">
            <a:avLst/>
          </a:prstGeom>
          <a:noFill/>
          <a:ln w="9525">
            <a:noFill/>
            <a:miter lim="800000"/>
          </a:ln>
        </p:spPr>
        <p:txBody>
          <a:bodyPr wrap="none">
            <a:spAutoFit/>
          </a:bodyPr>
          <a:lstStyle/>
          <a:p>
            <a:r>
              <a:rPr kumimoji="1" lang="en-US" altLang="zh-CN" sz="1800">
                <a:latin typeface="Arial" panose="020B0604020202020204" pitchFamily="34" charset="0"/>
              </a:rPr>
              <a:t>HA</a:t>
            </a:r>
            <a:r>
              <a:rPr kumimoji="1" lang="en-US" altLang="zh-CN" sz="1800" baseline="-25000">
                <a:latin typeface="Arial" panose="020B0604020202020204" pitchFamily="34" charset="0"/>
              </a:rPr>
              <a:t>5</a:t>
            </a:r>
            <a:endParaRPr kumimoji="1" lang="en-US" altLang="zh-CN" sz="1800">
              <a:latin typeface="Arial" panose="020B0604020202020204" pitchFamily="34" charset="0"/>
            </a:endParaRPr>
          </a:p>
        </p:txBody>
      </p:sp>
      <p:sp>
        <p:nvSpPr>
          <p:cNvPr id="75785" name="Text Box 52"/>
          <p:cNvSpPr txBox="1">
            <a:spLocks noChangeArrowheads="1"/>
          </p:cNvSpPr>
          <p:nvPr/>
        </p:nvSpPr>
        <p:spPr bwMode="auto">
          <a:xfrm>
            <a:off x="3514725" y="1258888"/>
            <a:ext cx="585788" cy="366712"/>
          </a:xfrm>
          <a:prstGeom prst="rect">
            <a:avLst/>
          </a:prstGeom>
          <a:noFill/>
          <a:ln w="9525">
            <a:noFill/>
            <a:miter lim="800000"/>
          </a:ln>
        </p:spPr>
        <p:txBody>
          <a:bodyPr wrap="none">
            <a:spAutoFit/>
          </a:bodyPr>
          <a:lstStyle/>
          <a:p>
            <a:r>
              <a:rPr kumimoji="1" lang="en-US" altLang="zh-CN" sz="1800">
                <a:latin typeface="Arial" panose="020B0604020202020204" pitchFamily="34" charset="0"/>
              </a:rPr>
              <a:t>HA</a:t>
            </a:r>
            <a:r>
              <a:rPr kumimoji="1" lang="en-US" altLang="zh-CN" sz="1800" baseline="-25000">
                <a:latin typeface="Arial" panose="020B0604020202020204" pitchFamily="34" charset="0"/>
              </a:rPr>
              <a:t>4</a:t>
            </a:r>
            <a:endParaRPr kumimoji="1" lang="en-US" altLang="zh-CN" sz="1800">
              <a:latin typeface="Arial" panose="020B0604020202020204" pitchFamily="34" charset="0"/>
            </a:endParaRPr>
          </a:p>
        </p:txBody>
      </p:sp>
      <p:sp>
        <p:nvSpPr>
          <p:cNvPr id="75786" name="Text Box 53"/>
          <p:cNvSpPr txBox="1">
            <a:spLocks noChangeArrowheads="1"/>
          </p:cNvSpPr>
          <p:nvPr/>
        </p:nvSpPr>
        <p:spPr bwMode="auto">
          <a:xfrm>
            <a:off x="2036763" y="1258888"/>
            <a:ext cx="585787" cy="366712"/>
          </a:xfrm>
          <a:prstGeom prst="rect">
            <a:avLst/>
          </a:prstGeom>
          <a:noFill/>
          <a:ln w="9525">
            <a:noFill/>
            <a:miter lim="800000"/>
          </a:ln>
        </p:spPr>
        <p:txBody>
          <a:bodyPr wrap="none">
            <a:spAutoFit/>
          </a:bodyPr>
          <a:lstStyle/>
          <a:p>
            <a:r>
              <a:rPr kumimoji="1" lang="en-US" altLang="zh-CN" sz="1800">
                <a:latin typeface="Arial" panose="020B0604020202020204" pitchFamily="34" charset="0"/>
              </a:rPr>
              <a:t>HA</a:t>
            </a:r>
            <a:r>
              <a:rPr kumimoji="1" lang="en-US" altLang="zh-CN" sz="1800" baseline="-25000">
                <a:latin typeface="Arial" panose="020B0604020202020204" pitchFamily="34" charset="0"/>
              </a:rPr>
              <a:t>3</a:t>
            </a:r>
            <a:endParaRPr kumimoji="1" lang="en-US" altLang="zh-CN" sz="1800">
              <a:latin typeface="Arial" panose="020B0604020202020204" pitchFamily="34" charset="0"/>
            </a:endParaRPr>
          </a:p>
        </p:txBody>
      </p:sp>
      <p:sp>
        <p:nvSpPr>
          <p:cNvPr id="75787" name="Line 54"/>
          <p:cNvSpPr>
            <a:spLocks noChangeShapeType="1"/>
          </p:cNvSpPr>
          <p:nvPr/>
        </p:nvSpPr>
        <p:spPr bwMode="auto">
          <a:xfrm>
            <a:off x="6037263" y="1773238"/>
            <a:ext cx="2901950" cy="0"/>
          </a:xfrm>
          <a:prstGeom prst="line">
            <a:avLst/>
          </a:prstGeom>
          <a:noFill/>
          <a:ln w="57150">
            <a:solidFill>
              <a:srgbClr val="333399"/>
            </a:solidFill>
            <a:round/>
          </a:ln>
        </p:spPr>
        <p:txBody>
          <a:bodyPr wrap="none" anchor="ctr"/>
          <a:lstStyle/>
          <a:p>
            <a:endParaRPr lang="zh-CN" altLang="en-US"/>
          </a:p>
        </p:txBody>
      </p:sp>
      <p:sp>
        <p:nvSpPr>
          <p:cNvPr id="75788" name="Text Box 55"/>
          <p:cNvSpPr txBox="1">
            <a:spLocks noChangeArrowheads="1"/>
          </p:cNvSpPr>
          <p:nvPr/>
        </p:nvSpPr>
        <p:spPr bwMode="auto">
          <a:xfrm>
            <a:off x="6259513" y="1258888"/>
            <a:ext cx="585787" cy="366712"/>
          </a:xfrm>
          <a:prstGeom prst="rect">
            <a:avLst/>
          </a:prstGeom>
          <a:noFill/>
          <a:ln w="9525">
            <a:noFill/>
            <a:miter lim="800000"/>
          </a:ln>
        </p:spPr>
        <p:txBody>
          <a:bodyPr wrap="none">
            <a:spAutoFit/>
          </a:bodyPr>
          <a:lstStyle/>
          <a:p>
            <a:r>
              <a:rPr kumimoji="1" lang="en-US" altLang="zh-CN" sz="1800">
                <a:latin typeface="Arial" panose="020B0604020202020204" pitchFamily="34" charset="0"/>
              </a:rPr>
              <a:t>HA</a:t>
            </a:r>
            <a:r>
              <a:rPr kumimoji="1" lang="en-US" altLang="zh-CN" sz="1800" baseline="-25000">
                <a:latin typeface="Arial" panose="020B0604020202020204" pitchFamily="34" charset="0"/>
              </a:rPr>
              <a:t>6</a:t>
            </a:r>
            <a:endParaRPr kumimoji="1" lang="en-US" altLang="zh-CN" sz="1800">
              <a:latin typeface="Arial" panose="020B0604020202020204" pitchFamily="34" charset="0"/>
            </a:endParaRPr>
          </a:p>
        </p:txBody>
      </p:sp>
      <p:sp>
        <p:nvSpPr>
          <p:cNvPr id="75789" name="Text Box 56"/>
          <p:cNvSpPr txBox="1">
            <a:spLocks noChangeArrowheads="1"/>
          </p:cNvSpPr>
          <p:nvPr/>
        </p:nvSpPr>
        <p:spPr bwMode="auto">
          <a:xfrm>
            <a:off x="76200" y="182563"/>
            <a:ext cx="954088" cy="366712"/>
          </a:xfrm>
          <a:prstGeom prst="rect">
            <a:avLst/>
          </a:prstGeom>
          <a:noFill/>
          <a:ln w="9525">
            <a:noFill/>
            <a:miter lim="800000"/>
          </a:ln>
        </p:spPr>
        <p:txBody>
          <a:bodyPr wrap="none">
            <a:spAutoFit/>
          </a:bodyPr>
          <a:lstStyle/>
          <a:p>
            <a:r>
              <a:rPr kumimoji="1" lang="zh-CN" altLang="en-US" sz="1800">
                <a:latin typeface="Arial" panose="020B0604020202020204" pitchFamily="34" charset="0"/>
              </a:rPr>
              <a:t>主机 </a:t>
            </a:r>
            <a:r>
              <a:rPr kumimoji="1" lang="en-US" altLang="zh-CN" sz="1800">
                <a:latin typeface="Arial" panose="020B0604020202020204" pitchFamily="34" charset="0"/>
              </a:rPr>
              <a:t>H</a:t>
            </a:r>
            <a:r>
              <a:rPr kumimoji="1" lang="en-US" altLang="zh-CN" sz="1800" baseline="-25000">
                <a:latin typeface="Arial" panose="020B0604020202020204" pitchFamily="34" charset="0"/>
              </a:rPr>
              <a:t>1</a:t>
            </a:r>
            <a:endParaRPr kumimoji="1" lang="en-US" altLang="zh-CN" sz="1800">
              <a:latin typeface="Arial" panose="020B0604020202020204" pitchFamily="34" charset="0"/>
            </a:endParaRPr>
          </a:p>
        </p:txBody>
      </p:sp>
      <p:sp>
        <p:nvSpPr>
          <p:cNvPr id="75790" name="Text Box 57"/>
          <p:cNvSpPr txBox="1">
            <a:spLocks noChangeArrowheads="1"/>
          </p:cNvSpPr>
          <p:nvPr/>
        </p:nvSpPr>
        <p:spPr bwMode="auto">
          <a:xfrm>
            <a:off x="8154988" y="157163"/>
            <a:ext cx="954087" cy="366712"/>
          </a:xfrm>
          <a:prstGeom prst="rect">
            <a:avLst/>
          </a:prstGeom>
          <a:noFill/>
          <a:ln w="9525">
            <a:noFill/>
            <a:miter lim="800000"/>
          </a:ln>
        </p:spPr>
        <p:txBody>
          <a:bodyPr wrap="none">
            <a:spAutoFit/>
          </a:bodyPr>
          <a:lstStyle/>
          <a:p>
            <a:r>
              <a:rPr kumimoji="1" lang="zh-CN" altLang="en-US" sz="1800">
                <a:latin typeface="Arial" panose="020B0604020202020204" pitchFamily="34" charset="0"/>
              </a:rPr>
              <a:t>主机 </a:t>
            </a:r>
            <a:r>
              <a:rPr kumimoji="1" lang="en-US" altLang="zh-CN" sz="1800">
                <a:latin typeface="Arial" panose="020B0604020202020204" pitchFamily="34" charset="0"/>
              </a:rPr>
              <a:t>H</a:t>
            </a:r>
            <a:r>
              <a:rPr kumimoji="1" lang="en-US" altLang="zh-CN" sz="1800" baseline="-25000">
                <a:latin typeface="Arial" panose="020B0604020202020204" pitchFamily="34" charset="0"/>
              </a:rPr>
              <a:t>2</a:t>
            </a:r>
            <a:endParaRPr kumimoji="1" lang="en-US" altLang="zh-CN" sz="1800">
              <a:latin typeface="Arial" panose="020B0604020202020204" pitchFamily="34" charset="0"/>
            </a:endParaRPr>
          </a:p>
        </p:txBody>
      </p:sp>
      <p:sp>
        <p:nvSpPr>
          <p:cNvPr id="75791" name="Line 58"/>
          <p:cNvSpPr>
            <a:spLocks noChangeShapeType="1"/>
          </p:cNvSpPr>
          <p:nvPr/>
        </p:nvSpPr>
        <p:spPr bwMode="auto">
          <a:xfrm>
            <a:off x="3292475" y="1773238"/>
            <a:ext cx="2273300" cy="0"/>
          </a:xfrm>
          <a:prstGeom prst="line">
            <a:avLst/>
          </a:prstGeom>
          <a:noFill/>
          <a:ln w="57150">
            <a:solidFill>
              <a:srgbClr val="333399"/>
            </a:solidFill>
            <a:round/>
          </a:ln>
        </p:spPr>
        <p:txBody>
          <a:bodyPr wrap="none" anchor="ctr"/>
          <a:lstStyle/>
          <a:p>
            <a:endParaRPr lang="zh-CN" altLang="en-US"/>
          </a:p>
        </p:txBody>
      </p:sp>
      <p:sp>
        <p:nvSpPr>
          <p:cNvPr id="75792" name="Freeform 59"/>
          <p:cNvSpPr/>
          <p:nvPr/>
        </p:nvSpPr>
        <p:spPr bwMode="auto">
          <a:xfrm flipH="1">
            <a:off x="6037263" y="1239838"/>
            <a:ext cx="234950" cy="533400"/>
          </a:xfrm>
          <a:custGeom>
            <a:avLst/>
            <a:gdLst>
              <a:gd name="T0" fmla="*/ 0 w 249"/>
              <a:gd name="T1" fmla="*/ 176 h 176"/>
              <a:gd name="T2" fmla="*/ 1 w 249"/>
              <a:gd name="T3" fmla="*/ 0 h 176"/>
              <a:gd name="T4" fmla="*/ 249 w 249"/>
              <a:gd name="T5" fmla="*/ 9 h 176"/>
              <a:gd name="T6" fmla="*/ 0 60000 65536"/>
              <a:gd name="T7" fmla="*/ 0 60000 65536"/>
              <a:gd name="T8" fmla="*/ 0 60000 65536"/>
              <a:gd name="T9" fmla="*/ 0 w 249"/>
              <a:gd name="T10" fmla="*/ 0 h 176"/>
              <a:gd name="T11" fmla="*/ 249 w 249"/>
              <a:gd name="T12" fmla="*/ 176 h 176"/>
            </a:gdLst>
            <a:ahLst/>
            <a:cxnLst>
              <a:cxn ang="T6">
                <a:pos x="T0" y="T1"/>
              </a:cxn>
              <a:cxn ang="T7">
                <a:pos x="T2" y="T3"/>
              </a:cxn>
              <a:cxn ang="T8">
                <a:pos x="T4" y="T5"/>
              </a:cxn>
            </a:cxnLst>
            <a:rect l="T9" t="T10" r="T11" b="T12"/>
            <a:pathLst>
              <a:path w="249" h="176">
                <a:moveTo>
                  <a:pt x="0" y="176"/>
                </a:moveTo>
                <a:lnTo>
                  <a:pt x="1" y="0"/>
                </a:lnTo>
                <a:lnTo>
                  <a:pt x="249" y="9"/>
                </a:lnTo>
              </a:path>
            </a:pathLst>
          </a:custGeom>
          <a:noFill/>
          <a:ln w="28575" cmpd="sng">
            <a:solidFill>
              <a:srgbClr val="333399"/>
            </a:solidFill>
            <a:round/>
          </a:ln>
        </p:spPr>
        <p:txBody>
          <a:bodyPr wrap="none" anchor="ctr"/>
          <a:lstStyle/>
          <a:p>
            <a:endParaRPr lang="zh-CN" altLang="en-US"/>
          </a:p>
        </p:txBody>
      </p:sp>
      <p:sp>
        <p:nvSpPr>
          <p:cNvPr id="75793" name="Freeform 60"/>
          <p:cNvSpPr/>
          <p:nvPr/>
        </p:nvSpPr>
        <p:spPr bwMode="auto">
          <a:xfrm flipH="1">
            <a:off x="3355975" y="1239838"/>
            <a:ext cx="171450" cy="534987"/>
          </a:xfrm>
          <a:custGeom>
            <a:avLst/>
            <a:gdLst>
              <a:gd name="T0" fmla="*/ 0 w 249"/>
              <a:gd name="T1" fmla="*/ 176 h 176"/>
              <a:gd name="T2" fmla="*/ 1 w 249"/>
              <a:gd name="T3" fmla="*/ 0 h 176"/>
              <a:gd name="T4" fmla="*/ 249 w 249"/>
              <a:gd name="T5" fmla="*/ 9 h 176"/>
              <a:gd name="T6" fmla="*/ 0 60000 65536"/>
              <a:gd name="T7" fmla="*/ 0 60000 65536"/>
              <a:gd name="T8" fmla="*/ 0 60000 65536"/>
              <a:gd name="T9" fmla="*/ 0 w 249"/>
              <a:gd name="T10" fmla="*/ 0 h 176"/>
              <a:gd name="T11" fmla="*/ 249 w 249"/>
              <a:gd name="T12" fmla="*/ 176 h 176"/>
            </a:gdLst>
            <a:ahLst/>
            <a:cxnLst>
              <a:cxn ang="T6">
                <a:pos x="T0" y="T1"/>
              </a:cxn>
              <a:cxn ang="T7">
                <a:pos x="T2" y="T3"/>
              </a:cxn>
              <a:cxn ang="T8">
                <a:pos x="T4" y="T5"/>
              </a:cxn>
            </a:cxnLst>
            <a:rect l="T9" t="T10" r="T11" b="T12"/>
            <a:pathLst>
              <a:path w="249" h="176">
                <a:moveTo>
                  <a:pt x="0" y="176"/>
                </a:moveTo>
                <a:lnTo>
                  <a:pt x="1" y="0"/>
                </a:lnTo>
                <a:lnTo>
                  <a:pt x="249" y="9"/>
                </a:lnTo>
              </a:path>
            </a:pathLst>
          </a:custGeom>
          <a:noFill/>
          <a:ln w="28575" cmpd="sng">
            <a:solidFill>
              <a:srgbClr val="333399"/>
            </a:solidFill>
            <a:round/>
          </a:ln>
        </p:spPr>
        <p:txBody>
          <a:bodyPr wrap="none" anchor="ctr"/>
          <a:lstStyle/>
          <a:p>
            <a:endParaRPr lang="zh-CN" altLang="en-US"/>
          </a:p>
        </p:txBody>
      </p:sp>
      <p:sp>
        <p:nvSpPr>
          <p:cNvPr id="75794" name="Text Box 61"/>
          <p:cNvSpPr txBox="1">
            <a:spLocks noChangeArrowheads="1"/>
          </p:cNvSpPr>
          <p:nvPr/>
        </p:nvSpPr>
        <p:spPr bwMode="auto">
          <a:xfrm>
            <a:off x="2555875" y="679450"/>
            <a:ext cx="1182688" cy="366713"/>
          </a:xfrm>
          <a:prstGeom prst="rect">
            <a:avLst/>
          </a:prstGeom>
          <a:noFill/>
          <a:ln w="9525">
            <a:noFill/>
            <a:miter lim="800000"/>
          </a:ln>
        </p:spPr>
        <p:txBody>
          <a:bodyPr wrap="none">
            <a:spAutoFit/>
          </a:bodyPr>
          <a:lstStyle/>
          <a:p>
            <a:r>
              <a:rPr kumimoji="1" lang="zh-CN" altLang="en-US" sz="1800">
                <a:latin typeface="Arial" panose="020B0604020202020204" pitchFamily="34" charset="0"/>
              </a:rPr>
              <a:t>路由器 </a:t>
            </a:r>
            <a:r>
              <a:rPr kumimoji="1" lang="en-US" altLang="zh-CN" sz="1800">
                <a:latin typeface="Arial" panose="020B0604020202020204" pitchFamily="34" charset="0"/>
              </a:rPr>
              <a:t>R</a:t>
            </a:r>
            <a:r>
              <a:rPr kumimoji="1" lang="en-US" altLang="zh-CN" sz="1800" baseline="-25000">
                <a:latin typeface="Arial" panose="020B0604020202020204" pitchFamily="34" charset="0"/>
              </a:rPr>
              <a:t>1</a:t>
            </a:r>
          </a:p>
        </p:txBody>
      </p:sp>
      <p:pic>
        <p:nvPicPr>
          <p:cNvPr id="75795" name="Picture 62"/>
          <p:cNvPicPr>
            <a:picLocks noChangeArrowheads="1"/>
          </p:cNvPicPr>
          <p:nvPr/>
        </p:nvPicPr>
        <p:blipFill>
          <a:blip r:embed="rId3" cstate="print"/>
          <a:srcRect/>
          <a:stretch>
            <a:fillRect/>
          </a:stretch>
        </p:blipFill>
        <p:spPr bwMode="auto">
          <a:xfrm>
            <a:off x="96838" y="496888"/>
            <a:ext cx="855662" cy="838200"/>
          </a:xfrm>
          <a:prstGeom prst="rect">
            <a:avLst/>
          </a:prstGeom>
          <a:noFill/>
          <a:ln w="9525">
            <a:noFill/>
            <a:miter lim="800000"/>
            <a:headEnd/>
            <a:tailEnd/>
          </a:ln>
        </p:spPr>
      </p:pic>
      <p:pic>
        <p:nvPicPr>
          <p:cNvPr id="75796" name="Picture 63"/>
          <p:cNvPicPr>
            <a:picLocks noChangeArrowheads="1"/>
          </p:cNvPicPr>
          <p:nvPr/>
        </p:nvPicPr>
        <p:blipFill>
          <a:blip r:embed="rId4" cstate="print"/>
          <a:srcRect/>
          <a:stretch>
            <a:fillRect/>
          </a:stretch>
        </p:blipFill>
        <p:spPr bwMode="auto">
          <a:xfrm>
            <a:off x="5408613" y="985838"/>
            <a:ext cx="771525" cy="434975"/>
          </a:xfrm>
          <a:prstGeom prst="rect">
            <a:avLst/>
          </a:prstGeom>
          <a:noFill/>
          <a:ln w="12699">
            <a:noFill/>
            <a:miter lim="800000"/>
            <a:headEnd/>
            <a:tailEnd/>
          </a:ln>
        </p:spPr>
      </p:pic>
      <p:pic>
        <p:nvPicPr>
          <p:cNvPr id="75797" name="Picture 64"/>
          <p:cNvPicPr>
            <a:picLocks noChangeArrowheads="1"/>
          </p:cNvPicPr>
          <p:nvPr/>
        </p:nvPicPr>
        <p:blipFill>
          <a:blip r:embed="rId3" cstate="print"/>
          <a:srcRect/>
          <a:stretch>
            <a:fillRect/>
          </a:stretch>
        </p:blipFill>
        <p:spPr bwMode="auto">
          <a:xfrm>
            <a:off x="8162925" y="477838"/>
            <a:ext cx="854075" cy="838200"/>
          </a:xfrm>
          <a:prstGeom prst="rect">
            <a:avLst/>
          </a:prstGeom>
          <a:noFill/>
          <a:ln w="9525">
            <a:noFill/>
            <a:miter lim="800000"/>
            <a:headEnd/>
            <a:tailEnd/>
          </a:ln>
        </p:spPr>
      </p:pic>
      <p:pic>
        <p:nvPicPr>
          <p:cNvPr id="75798" name="Picture 65"/>
          <p:cNvPicPr>
            <a:picLocks noChangeArrowheads="1"/>
          </p:cNvPicPr>
          <p:nvPr/>
        </p:nvPicPr>
        <p:blipFill>
          <a:blip r:embed="rId4" cstate="print"/>
          <a:srcRect/>
          <a:stretch>
            <a:fillRect/>
          </a:stretch>
        </p:blipFill>
        <p:spPr bwMode="auto">
          <a:xfrm>
            <a:off x="2678113" y="963613"/>
            <a:ext cx="769937" cy="434975"/>
          </a:xfrm>
          <a:prstGeom prst="rect">
            <a:avLst/>
          </a:prstGeom>
          <a:noFill/>
          <a:ln w="12699">
            <a:noFill/>
            <a:miter lim="800000"/>
            <a:headEnd/>
            <a:tailEnd/>
          </a:ln>
        </p:spPr>
      </p:pic>
      <p:sp>
        <p:nvSpPr>
          <p:cNvPr id="75799" name="AutoShape 66"/>
          <p:cNvSpPr>
            <a:spLocks noChangeArrowheads="1"/>
          </p:cNvSpPr>
          <p:nvPr/>
        </p:nvSpPr>
        <p:spPr bwMode="auto">
          <a:xfrm flipV="1">
            <a:off x="1443038" y="608013"/>
            <a:ext cx="1022350" cy="327025"/>
          </a:xfrm>
          <a:prstGeom prst="wedgeRoundRectCallout">
            <a:avLst>
              <a:gd name="adj1" fmla="val -98759"/>
              <a:gd name="adj2" fmla="val -194176"/>
              <a:gd name="adj3" fmla="val 16667"/>
            </a:avLst>
          </a:prstGeom>
          <a:solidFill>
            <a:schemeClr val="bg1"/>
          </a:solidFill>
          <a:ln w="9525">
            <a:solidFill>
              <a:schemeClr val="tx1"/>
            </a:solidFill>
            <a:miter lim="800000"/>
          </a:ln>
        </p:spPr>
        <p:txBody>
          <a:bodyPr rot="10800000" wrap="none" anchor="ctr"/>
          <a:lstStyle/>
          <a:p>
            <a:pPr algn="ctr"/>
            <a:endParaRPr kumimoji="1" lang="zh-CN" altLang="zh-CN" sz="1800">
              <a:latin typeface="Arial" panose="020B0604020202020204" pitchFamily="34" charset="0"/>
            </a:endParaRPr>
          </a:p>
        </p:txBody>
      </p:sp>
      <p:sp>
        <p:nvSpPr>
          <p:cNvPr id="75800" name="Text Box 67"/>
          <p:cNvSpPr txBox="1">
            <a:spLocks noChangeArrowheads="1"/>
          </p:cNvSpPr>
          <p:nvPr/>
        </p:nvSpPr>
        <p:spPr bwMode="auto">
          <a:xfrm>
            <a:off x="1403350" y="554038"/>
            <a:ext cx="1098550" cy="366712"/>
          </a:xfrm>
          <a:prstGeom prst="rect">
            <a:avLst/>
          </a:prstGeom>
          <a:noFill/>
          <a:ln w="9525">
            <a:noFill/>
            <a:miter lim="800000"/>
          </a:ln>
        </p:spPr>
        <p:txBody>
          <a:bodyPr wrap="none">
            <a:spAutoFit/>
          </a:bodyPr>
          <a:lstStyle/>
          <a:p>
            <a:r>
              <a:rPr kumimoji="1" lang="zh-CN" altLang="en-US" sz="1800">
                <a:latin typeface="Arial" panose="020B0604020202020204" pitchFamily="34" charset="0"/>
              </a:rPr>
              <a:t>硬件地址</a:t>
            </a:r>
          </a:p>
        </p:txBody>
      </p:sp>
      <p:sp>
        <p:nvSpPr>
          <p:cNvPr id="75801" name="Text Box 68"/>
          <p:cNvSpPr txBox="1">
            <a:spLocks noChangeArrowheads="1"/>
          </p:cNvSpPr>
          <p:nvPr/>
        </p:nvSpPr>
        <p:spPr bwMode="auto">
          <a:xfrm>
            <a:off x="5237163" y="685800"/>
            <a:ext cx="1182687" cy="366713"/>
          </a:xfrm>
          <a:prstGeom prst="rect">
            <a:avLst/>
          </a:prstGeom>
          <a:noFill/>
          <a:ln w="9525">
            <a:noFill/>
            <a:miter lim="800000"/>
          </a:ln>
        </p:spPr>
        <p:txBody>
          <a:bodyPr wrap="none">
            <a:spAutoFit/>
          </a:bodyPr>
          <a:lstStyle/>
          <a:p>
            <a:r>
              <a:rPr kumimoji="1" lang="zh-CN" altLang="en-US" sz="1800">
                <a:latin typeface="Arial" panose="020B0604020202020204" pitchFamily="34" charset="0"/>
              </a:rPr>
              <a:t>路由器 </a:t>
            </a:r>
            <a:r>
              <a:rPr kumimoji="1" lang="en-US" altLang="zh-CN" sz="1800">
                <a:latin typeface="Arial" panose="020B0604020202020204" pitchFamily="34" charset="0"/>
              </a:rPr>
              <a:t>R</a:t>
            </a:r>
            <a:r>
              <a:rPr kumimoji="1" lang="en-US" altLang="zh-CN" sz="1800" baseline="-25000">
                <a:latin typeface="Arial" panose="020B0604020202020204" pitchFamily="34" charset="0"/>
              </a:rPr>
              <a:t>2</a:t>
            </a:r>
          </a:p>
        </p:txBody>
      </p:sp>
      <p:sp>
        <p:nvSpPr>
          <p:cNvPr id="75802" name="Text Box 70"/>
          <p:cNvSpPr txBox="1">
            <a:spLocks noChangeArrowheads="1"/>
          </p:cNvSpPr>
          <p:nvPr/>
        </p:nvSpPr>
        <p:spPr bwMode="auto">
          <a:xfrm>
            <a:off x="8054975" y="1258888"/>
            <a:ext cx="585788" cy="366712"/>
          </a:xfrm>
          <a:prstGeom prst="rect">
            <a:avLst/>
          </a:prstGeom>
          <a:noFill/>
          <a:ln w="9525">
            <a:noFill/>
            <a:miter lim="800000"/>
          </a:ln>
        </p:spPr>
        <p:txBody>
          <a:bodyPr wrap="none">
            <a:spAutoFit/>
          </a:bodyPr>
          <a:lstStyle/>
          <a:p>
            <a:r>
              <a:rPr kumimoji="1" lang="en-US" altLang="zh-CN" sz="1800">
                <a:latin typeface="Arial" panose="020B0604020202020204" pitchFamily="34" charset="0"/>
              </a:rPr>
              <a:t>HA</a:t>
            </a:r>
            <a:r>
              <a:rPr kumimoji="1" lang="en-US" altLang="zh-CN" sz="1800" baseline="-25000">
                <a:latin typeface="Arial" panose="020B0604020202020204" pitchFamily="34" charset="0"/>
              </a:rPr>
              <a:t>2</a:t>
            </a:r>
            <a:endParaRPr kumimoji="1" lang="en-US" altLang="zh-CN" sz="1800">
              <a:latin typeface="Arial" panose="020B0604020202020204" pitchFamily="34" charset="0"/>
            </a:endParaRPr>
          </a:p>
        </p:txBody>
      </p:sp>
      <p:sp>
        <p:nvSpPr>
          <p:cNvPr id="75803" name="Text Box 71"/>
          <p:cNvSpPr txBox="1">
            <a:spLocks noChangeArrowheads="1"/>
          </p:cNvSpPr>
          <p:nvPr/>
        </p:nvSpPr>
        <p:spPr bwMode="auto">
          <a:xfrm>
            <a:off x="280988" y="560388"/>
            <a:ext cx="484187" cy="366712"/>
          </a:xfrm>
          <a:prstGeom prst="rect">
            <a:avLst/>
          </a:prstGeom>
          <a:noFill/>
          <a:ln w="9525">
            <a:noFill/>
            <a:miter lim="800000"/>
          </a:ln>
        </p:spPr>
        <p:txBody>
          <a:bodyPr wrap="none">
            <a:spAutoFit/>
          </a:bodyPr>
          <a:lstStyle/>
          <a:p>
            <a:r>
              <a:rPr kumimoji="1" lang="en-US" altLang="zh-CN" sz="1800">
                <a:latin typeface="Arial" panose="020B0604020202020204" pitchFamily="34" charset="0"/>
              </a:rPr>
              <a:t>IP</a:t>
            </a:r>
            <a:r>
              <a:rPr kumimoji="1" lang="en-US" altLang="zh-CN" sz="1800" baseline="-25000">
                <a:latin typeface="Arial" panose="020B0604020202020204" pitchFamily="34" charset="0"/>
              </a:rPr>
              <a:t>1</a:t>
            </a:r>
            <a:endParaRPr kumimoji="1" lang="en-US" altLang="zh-CN" sz="1800">
              <a:latin typeface="Arial" panose="020B0604020202020204" pitchFamily="34" charset="0"/>
            </a:endParaRPr>
          </a:p>
        </p:txBody>
      </p:sp>
      <p:sp>
        <p:nvSpPr>
          <p:cNvPr id="75804" name="Text Box 72"/>
          <p:cNvSpPr txBox="1">
            <a:spLocks noChangeArrowheads="1"/>
          </p:cNvSpPr>
          <p:nvPr/>
        </p:nvSpPr>
        <p:spPr bwMode="auto">
          <a:xfrm>
            <a:off x="8364538" y="544513"/>
            <a:ext cx="484187" cy="366712"/>
          </a:xfrm>
          <a:prstGeom prst="rect">
            <a:avLst/>
          </a:prstGeom>
          <a:noFill/>
          <a:ln w="9525">
            <a:noFill/>
            <a:miter lim="800000"/>
          </a:ln>
        </p:spPr>
        <p:txBody>
          <a:bodyPr wrap="none">
            <a:spAutoFit/>
          </a:bodyPr>
          <a:lstStyle/>
          <a:p>
            <a:r>
              <a:rPr kumimoji="1" lang="en-US" altLang="zh-CN" sz="1800">
                <a:latin typeface="Arial" panose="020B0604020202020204" pitchFamily="34" charset="0"/>
              </a:rPr>
              <a:t>IP</a:t>
            </a:r>
            <a:r>
              <a:rPr kumimoji="1" lang="en-US" altLang="zh-CN" sz="1800" baseline="-25000">
                <a:latin typeface="Arial" panose="020B0604020202020204" pitchFamily="34" charset="0"/>
              </a:rPr>
              <a:t>2</a:t>
            </a:r>
            <a:endParaRPr kumimoji="1" lang="en-US" altLang="zh-CN" sz="1800">
              <a:latin typeface="Arial" panose="020B0604020202020204" pitchFamily="34" charset="0"/>
            </a:endParaRPr>
          </a:p>
        </p:txBody>
      </p:sp>
      <p:sp>
        <p:nvSpPr>
          <p:cNvPr id="75805" name="Text Box 73"/>
          <p:cNvSpPr txBox="1">
            <a:spLocks noChangeArrowheads="1"/>
          </p:cNvSpPr>
          <p:nvPr/>
        </p:nvSpPr>
        <p:spPr bwMode="auto">
          <a:xfrm>
            <a:off x="1219200" y="1377950"/>
            <a:ext cx="869950" cy="366713"/>
          </a:xfrm>
          <a:prstGeom prst="rect">
            <a:avLst/>
          </a:prstGeom>
          <a:noFill/>
          <a:ln w="9525">
            <a:noFill/>
            <a:miter lim="800000"/>
          </a:ln>
        </p:spPr>
        <p:txBody>
          <a:bodyPr wrap="none">
            <a:spAutoFit/>
          </a:bodyPr>
          <a:lstStyle/>
          <a:p>
            <a:r>
              <a:rPr kumimoji="1" lang="zh-CN" altLang="en-US" sz="1800">
                <a:latin typeface="Arial" panose="020B0604020202020204" pitchFamily="34" charset="0"/>
              </a:rPr>
              <a:t>局域网</a:t>
            </a:r>
            <a:endParaRPr kumimoji="1" lang="zh-CN" altLang="en-US" sz="1800" baseline="-25000">
              <a:latin typeface="Arial" panose="020B0604020202020204" pitchFamily="34" charset="0"/>
            </a:endParaRPr>
          </a:p>
        </p:txBody>
      </p:sp>
      <p:sp>
        <p:nvSpPr>
          <p:cNvPr id="75806" name="Text Box 74"/>
          <p:cNvSpPr txBox="1">
            <a:spLocks noChangeArrowheads="1"/>
          </p:cNvSpPr>
          <p:nvPr/>
        </p:nvSpPr>
        <p:spPr bwMode="auto">
          <a:xfrm>
            <a:off x="4043363" y="1377950"/>
            <a:ext cx="869950" cy="366713"/>
          </a:xfrm>
          <a:prstGeom prst="rect">
            <a:avLst/>
          </a:prstGeom>
          <a:noFill/>
          <a:ln w="9525">
            <a:noFill/>
            <a:miter lim="800000"/>
          </a:ln>
        </p:spPr>
        <p:txBody>
          <a:bodyPr wrap="none">
            <a:spAutoFit/>
          </a:bodyPr>
          <a:lstStyle/>
          <a:p>
            <a:r>
              <a:rPr kumimoji="1" lang="zh-CN" altLang="en-US" sz="1800">
                <a:latin typeface="Arial" panose="020B0604020202020204" pitchFamily="34" charset="0"/>
              </a:rPr>
              <a:t>局域网</a:t>
            </a:r>
            <a:endParaRPr kumimoji="1" lang="zh-CN" altLang="en-US" sz="1800" baseline="-25000">
              <a:latin typeface="Arial" panose="020B0604020202020204" pitchFamily="34" charset="0"/>
            </a:endParaRPr>
          </a:p>
        </p:txBody>
      </p:sp>
      <p:sp>
        <p:nvSpPr>
          <p:cNvPr id="75807" name="Text Box 75"/>
          <p:cNvSpPr txBox="1">
            <a:spLocks noChangeArrowheads="1"/>
          </p:cNvSpPr>
          <p:nvPr/>
        </p:nvSpPr>
        <p:spPr bwMode="auto">
          <a:xfrm>
            <a:off x="7056438" y="1377950"/>
            <a:ext cx="869950" cy="366713"/>
          </a:xfrm>
          <a:prstGeom prst="rect">
            <a:avLst/>
          </a:prstGeom>
          <a:noFill/>
          <a:ln w="9525">
            <a:noFill/>
            <a:miter lim="800000"/>
          </a:ln>
        </p:spPr>
        <p:txBody>
          <a:bodyPr wrap="none">
            <a:spAutoFit/>
          </a:bodyPr>
          <a:lstStyle/>
          <a:p>
            <a:r>
              <a:rPr kumimoji="1" lang="zh-CN" altLang="en-US" sz="1800">
                <a:latin typeface="Arial" panose="020B0604020202020204" pitchFamily="34" charset="0"/>
              </a:rPr>
              <a:t>局域网</a:t>
            </a:r>
            <a:endParaRPr kumimoji="1" lang="zh-CN" altLang="en-US" sz="1800" baseline="-25000">
              <a:latin typeface="Arial" panose="020B0604020202020204" pitchFamily="34" charset="0"/>
            </a:endParaRPr>
          </a:p>
        </p:txBody>
      </p:sp>
      <p:sp>
        <p:nvSpPr>
          <p:cNvPr id="75808" name="Freeform 77"/>
          <p:cNvSpPr/>
          <p:nvPr/>
        </p:nvSpPr>
        <p:spPr bwMode="auto">
          <a:xfrm>
            <a:off x="2362200" y="5160963"/>
            <a:ext cx="395288" cy="279400"/>
          </a:xfrm>
          <a:custGeom>
            <a:avLst/>
            <a:gdLst>
              <a:gd name="T0" fmla="*/ 0 w 249"/>
              <a:gd name="T1" fmla="*/ 176 h 176"/>
              <a:gd name="T2" fmla="*/ 1 w 249"/>
              <a:gd name="T3" fmla="*/ 0 h 176"/>
              <a:gd name="T4" fmla="*/ 249 w 249"/>
              <a:gd name="T5" fmla="*/ 9 h 176"/>
              <a:gd name="T6" fmla="*/ 0 60000 65536"/>
              <a:gd name="T7" fmla="*/ 0 60000 65536"/>
              <a:gd name="T8" fmla="*/ 0 60000 65536"/>
              <a:gd name="T9" fmla="*/ 0 w 249"/>
              <a:gd name="T10" fmla="*/ 0 h 176"/>
              <a:gd name="T11" fmla="*/ 249 w 249"/>
              <a:gd name="T12" fmla="*/ 176 h 176"/>
            </a:gdLst>
            <a:ahLst/>
            <a:cxnLst>
              <a:cxn ang="T6">
                <a:pos x="T0" y="T1"/>
              </a:cxn>
              <a:cxn ang="T7">
                <a:pos x="T2" y="T3"/>
              </a:cxn>
              <a:cxn ang="T8">
                <a:pos x="T4" y="T5"/>
              </a:cxn>
            </a:cxnLst>
            <a:rect l="T9" t="T10" r="T11" b="T12"/>
            <a:pathLst>
              <a:path w="249" h="176">
                <a:moveTo>
                  <a:pt x="0" y="176"/>
                </a:moveTo>
                <a:lnTo>
                  <a:pt x="1" y="0"/>
                </a:lnTo>
                <a:lnTo>
                  <a:pt x="249" y="9"/>
                </a:lnTo>
              </a:path>
            </a:pathLst>
          </a:custGeom>
          <a:noFill/>
          <a:ln w="28575" cmpd="sng">
            <a:solidFill>
              <a:srgbClr val="333399"/>
            </a:solidFill>
            <a:round/>
          </a:ln>
        </p:spPr>
        <p:txBody>
          <a:bodyPr wrap="none" anchor="ctr"/>
          <a:lstStyle/>
          <a:p>
            <a:endParaRPr lang="zh-CN" altLang="en-US"/>
          </a:p>
        </p:txBody>
      </p:sp>
      <p:sp>
        <p:nvSpPr>
          <p:cNvPr id="75809" name="Freeform 78"/>
          <p:cNvSpPr/>
          <p:nvPr/>
        </p:nvSpPr>
        <p:spPr bwMode="auto">
          <a:xfrm>
            <a:off x="4951413" y="5159375"/>
            <a:ext cx="395287" cy="279400"/>
          </a:xfrm>
          <a:custGeom>
            <a:avLst/>
            <a:gdLst>
              <a:gd name="T0" fmla="*/ 0 w 249"/>
              <a:gd name="T1" fmla="*/ 176 h 176"/>
              <a:gd name="T2" fmla="*/ 1 w 249"/>
              <a:gd name="T3" fmla="*/ 0 h 176"/>
              <a:gd name="T4" fmla="*/ 249 w 249"/>
              <a:gd name="T5" fmla="*/ 9 h 176"/>
              <a:gd name="T6" fmla="*/ 0 60000 65536"/>
              <a:gd name="T7" fmla="*/ 0 60000 65536"/>
              <a:gd name="T8" fmla="*/ 0 60000 65536"/>
              <a:gd name="T9" fmla="*/ 0 w 249"/>
              <a:gd name="T10" fmla="*/ 0 h 176"/>
              <a:gd name="T11" fmla="*/ 249 w 249"/>
              <a:gd name="T12" fmla="*/ 176 h 176"/>
            </a:gdLst>
            <a:ahLst/>
            <a:cxnLst>
              <a:cxn ang="T6">
                <a:pos x="T0" y="T1"/>
              </a:cxn>
              <a:cxn ang="T7">
                <a:pos x="T2" y="T3"/>
              </a:cxn>
              <a:cxn ang="T8">
                <a:pos x="T4" y="T5"/>
              </a:cxn>
            </a:cxnLst>
            <a:rect l="T9" t="T10" r="T11" b="T12"/>
            <a:pathLst>
              <a:path w="249" h="176">
                <a:moveTo>
                  <a:pt x="0" y="176"/>
                </a:moveTo>
                <a:lnTo>
                  <a:pt x="1" y="0"/>
                </a:lnTo>
                <a:lnTo>
                  <a:pt x="249" y="9"/>
                </a:lnTo>
              </a:path>
            </a:pathLst>
          </a:custGeom>
          <a:noFill/>
          <a:ln w="28575" cmpd="sng">
            <a:solidFill>
              <a:srgbClr val="333399"/>
            </a:solidFill>
            <a:round/>
          </a:ln>
        </p:spPr>
        <p:txBody>
          <a:bodyPr wrap="none" anchor="ctr"/>
          <a:lstStyle/>
          <a:p>
            <a:endParaRPr lang="zh-CN" altLang="en-US"/>
          </a:p>
        </p:txBody>
      </p:sp>
      <p:sp>
        <p:nvSpPr>
          <p:cNvPr id="75810" name="Line 79"/>
          <p:cNvSpPr>
            <a:spLocks noChangeShapeType="1"/>
          </p:cNvSpPr>
          <p:nvPr/>
        </p:nvSpPr>
        <p:spPr bwMode="auto">
          <a:xfrm rot="-5400000">
            <a:off x="8113713" y="5172075"/>
            <a:ext cx="533400" cy="3175"/>
          </a:xfrm>
          <a:prstGeom prst="line">
            <a:avLst/>
          </a:prstGeom>
          <a:noFill/>
          <a:ln w="28575">
            <a:solidFill>
              <a:srgbClr val="333399"/>
            </a:solidFill>
            <a:round/>
          </a:ln>
        </p:spPr>
        <p:txBody>
          <a:bodyPr wrap="none" anchor="ctr"/>
          <a:lstStyle/>
          <a:p>
            <a:endParaRPr lang="zh-CN" altLang="en-US"/>
          </a:p>
        </p:txBody>
      </p:sp>
      <p:sp>
        <p:nvSpPr>
          <p:cNvPr id="75811" name="Line 80"/>
          <p:cNvSpPr>
            <a:spLocks noChangeShapeType="1"/>
          </p:cNvSpPr>
          <p:nvPr/>
        </p:nvSpPr>
        <p:spPr bwMode="auto">
          <a:xfrm rot="-5400000">
            <a:off x="192088" y="5172075"/>
            <a:ext cx="533400" cy="3175"/>
          </a:xfrm>
          <a:prstGeom prst="line">
            <a:avLst/>
          </a:prstGeom>
          <a:noFill/>
          <a:ln w="28575">
            <a:solidFill>
              <a:srgbClr val="333399"/>
            </a:solidFill>
            <a:round/>
          </a:ln>
        </p:spPr>
        <p:txBody>
          <a:bodyPr wrap="none" anchor="ctr"/>
          <a:lstStyle/>
          <a:p>
            <a:endParaRPr lang="zh-CN" altLang="en-US"/>
          </a:p>
        </p:txBody>
      </p:sp>
      <p:sp>
        <p:nvSpPr>
          <p:cNvPr id="75812" name="AutoShape 81"/>
          <p:cNvSpPr>
            <a:spLocks noChangeArrowheads="1"/>
          </p:cNvSpPr>
          <p:nvPr/>
        </p:nvSpPr>
        <p:spPr bwMode="auto">
          <a:xfrm>
            <a:off x="228600" y="3306763"/>
            <a:ext cx="685800" cy="1905000"/>
          </a:xfrm>
          <a:prstGeom prst="cube">
            <a:avLst>
              <a:gd name="adj" fmla="val 25000"/>
            </a:avLst>
          </a:prstGeom>
          <a:solidFill>
            <a:srgbClr val="DDDDDD"/>
          </a:solidFill>
          <a:ln w="9525">
            <a:solidFill>
              <a:schemeClr val="tx1"/>
            </a:solidFill>
            <a:miter lim="800000"/>
          </a:ln>
        </p:spPr>
        <p:txBody>
          <a:bodyPr wrap="none" anchor="ctr"/>
          <a:lstStyle/>
          <a:p>
            <a:endParaRPr lang="zh-CN" altLang="en-US"/>
          </a:p>
        </p:txBody>
      </p:sp>
      <p:sp>
        <p:nvSpPr>
          <p:cNvPr id="75813" name="AutoShape 82"/>
          <p:cNvSpPr>
            <a:spLocks noChangeArrowheads="1"/>
          </p:cNvSpPr>
          <p:nvPr/>
        </p:nvSpPr>
        <p:spPr bwMode="auto">
          <a:xfrm>
            <a:off x="2667000" y="3382963"/>
            <a:ext cx="685800" cy="1905000"/>
          </a:xfrm>
          <a:prstGeom prst="cube">
            <a:avLst>
              <a:gd name="adj" fmla="val 25000"/>
            </a:avLst>
          </a:prstGeom>
          <a:solidFill>
            <a:srgbClr val="66CCFF"/>
          </a:solidFill>
          <a:ln w="9525">
            <a:solidFill>
              <a:schemeClr val="tx1"/>
            </a:solidFill>
            <a:miter lim="800000"/>
          </a:ln>
        </p:spPr>
        <p:txBody>
          <a:bodyPr wrap="none" anchor="ctr"/>
          <a:lstStyle/>
          <a:p>
            <a:endParaRPr lang="zh-CN" altLang="en-US"/>
          </a:p>
        </p:txBody>
      </p:sp>
      <p:sp>
        <p:nvSpPr>
          <p:cNvPr id="75814" name="AutoShape 83"/>
          <p:cNvSpPr>
            <a:spLocks noChangeArrowheads="1"/>
          </p:cNvSpPr>
          <p:nvPr/>
        </p:nvSpPr>
        <p:spPr bwMode="auto">
          <a:xfrm>
            <a:off x="8153400" y="3306763"/>
            <a:ext cx="685800" cy="1905000"/>
          </a:xfrm>
          <a:prstGeom prst="cube">
            <a:avLst>
              <a:gd name="adj" fmla="val 25000"/>
            </a:avLst>
          </a:prstGeom>
          <a:solidFill>
            <a:srgbClr val="DDDDDD"/>
          </a:solidFill>
          <a:ln w="9525">
            <a:solidFill>
              <a:schemeClr val="tx1"/>
            </a:solidFill>
            <a:miter lim="800000"/>
          </a:ln>
        </p:spPr>
        <p:txBody>
          <a:bodyPr wrap="none" anchor="ctr"/>
          <a:lstStyle/>
          <a:p>
            <a:endParaRPr lang="zh-CN" altLang="en-US"/>
          </a:p>
        </p:txBody>
      </p:sp>
      <p:sp>
        <p:nvSpPr>
          <p:cNvPr id="75815" name="AutoShape 84"/>
          <p:cNvSpPr>
            <a:spLocks noChangeArrowheads="1"/>
          </p:cNvSpPr>
          <p:nvPr/>
        </p:nvSpPr>
        <p:spPr bwMode="auto">
          <a:xfrm>
            <a:off x="5332413" y="3611563"/>
            <a:ext cx="685800" cy="1676400"/>
          </a:xfrm>
          <a:prstGeom prst="cube">
            <a:avLst>
              <a:gd name="adj" fmla="val 25000"/>
            </a:avLst>
          </a:prstGeom>
          <a:solidFill>
            <a:srgbClr val="66CCFF"/>
          </a:solidFill>
          <a:ln w="9525">
            <a:solidFill>
              <a:schemeClr val="tx1"/>
            </a:solidFill>
            <a:miter lim="800000"/>
          </a:ln>
        </p:spPr>
        <p:txBody>
          <a:bodyPr wrap="none" anchor="ctr"/>
          <a:lstStyle/>
          <a:p>
            <a:endParaRPr lang="zh-CN" altLang="en-US"/>
          </a:p>
        </p:txBody>
      </p:sp>
      <p:grpSp>
        <p:nvGrpSpPr>
          <p:cNvPr id="75816" name="Group 85"/>
          <p:cNvGrpSpPr/>
          <p:nvPr/>
        </p:nvGrpSpPr>
        <p:grpSpPr bwMode="auto">
          <a:xfrm>
            <a:off x="36513" y="2420938"/>
            <a:ext cx="9121775" cy="2438400"/>
            <a:chOff x="96" y="1056"/>
            <a:chExt cx="5472" cy="1536"/>
          </a:xfrm>
        </p:grpSpPr>
        <p:sp>
          <p:nvSpPr>
            <p:cNvPr id="75885" name="Oval 86"/>
            <p:cNvSpPr>
              <a:spLocks noChangeArrowheads="1"/>
            </p:cNvSpPr>
            <p:nvPr/>
          </p:nvSpPr>
          <p:spPr bwMode="auto">
            <a:xfrm>
              <a:off x="3662" y="1674"/>
              <a:ext cx="1906" cy="756"/>
            </a:xfrm>
            <a:prstGeom prst="ellipse">
              <a:avLst/>
            </a:prstGeom>
            <a:solidFill>
              <a:srgbClr val="FFFF99"/>
            </a:solidFill>
            <a:ln w="31750">
              <a:solidFill>
                <a:srgbClr val="000000"/>
              </a:solidFill>
              <a:round/>
            </a:ln>
          </p:spPr>
          <p:txBody>
            <a:bodyPr/>
            <a:lstStyle/>
            <a:p>
              <a:endParaRPr lang="zh-CN" altLang="en-US"/>
            </a:p>
          </p:txBody>
        </p:sp>
        <p:sp>
          <p:nvSpPr>
            <p:cNvPr id="75886" name="Oval 87"/>
            <p:cNvSpPr>
              <a:spLocks noChangeArrowheads="1"/>
            </p:cNvSpPr>
            <p:nvPr/>
          </p:nvSpPr>
          <p:spPr bwMode="auto">
            <a:xfrm>
              <a:off x="96" y="1430"/>
              <a:ext cx="1870" cy="760"/>
            </a:xfrm>
            <a:prstGeom prst="ellipse">
              <a:avLst/>
            </a:prstGeom>
            <a:solidFill>
              <a:srgbClr val="FFFF99"/>
            </a:solidFill>
            <a:ln w="31750">
              <a:solidFill>
                <a:srgbClr val="000000"/>
              </a:solidFill>
              <a:round/>
            </a:ln>
          </p:spPr>
          <p:txBody>
            <a:bodyPr/>
            <a:lstStyle/>
            <a:p>
              <a:endParaRPr lang="zh-CN" altLang="en-US"/>
            </a:p>
          </p:txBody>
        </p:sp>
        <p:sp>
          <p:nvSpPr>
            <p:cNvPr id="75887" name="Oval 88"/>
            <p:cNvSpPr>
              <a:spLocks noChangeArrowheads="1"/>
            </p:cNvSpPr>
            <p:nvPr/>
          </p:nvSpPr>
          <p:spPr bwMode="auto">
            <a:xfrm>
              <a:off x="3365" y="1163"/>
              <a:ext cx="1903" cy="731"/>
            </a:xfrm>
            <a:prstGeom prst="ellipse">
              <a:avLst/>
            </a:prstGeom>
            <a:solidFill>
              <a:srgbClr val="FFFF99"/>
            </a:solidFill>
            <a:ln w="31750">
              <a:solidFill>
                <a:srgbClr val="000000"/>
              </a:solidFill>
              <a:round/>
            </a:ln>
          </p:spPr>
          <p:txBody>
            <a:bodyPr/>
            <a:lstStyle/>
            <a:p>
              <a:endParaRPr lang="zh-CN" altLang="en-US"/>
            </a:p>
          </p:txBody>
        </p:sp>
        <p:sp>
          <p:nvSpPr>
            <p:cNvPr id="75888" name="Oval 89"/>
            <p:cNvSpPr>
              <a:spLocks noChangeArrowheads="1"/>
            </p:cNvSpPr>
            <p:nvPr/>
          </p:nvSpPr>
          <p:spPr bwMode="auto">
            <a:xfrm>
              <a:off x="2365" y="1821"/>
              <a:ext cx="1900" cy="771"/>
            </a:xfrm>
            <a:prstGeom prst="ellipse">
              <a:avLst/>
            </a:prstGeom>
            <a:solidFill>
              <a:srgbClr val="FFFF99"/>
            </a:solidFill>
            <a:ln w="31750">
              <a:solidFill>
                <a:srgbClr val="000000"/>
              </a:solidFill>
              <a:round/>
            </a:ln>
          </p:spPr>
          <p:txBody>
            <a:bodyPr/>
            <a:lstStyle/>
            <a:p>
              <a:endParaRPr lang="zh-CN" altLang="en-US"/>
            </a:p>
          </p:txBody>
        </p:sp>
        <p:sp>
          <p:nvSpPr>
            <p:cNvPr id="75889" name="Oval 90"/>
            <p:cNvSpPr>
              <a:spLocks noChangeArrowheads="1"/>
            </p:cNvSpPr>
            <p:nvPr/>
          </p:nvSpPr>
          <p:spPr bwMode="auto">
            <a:xfrm>
              <a:off x="729" y="1752"/>
              <a:ext cx="1900" cy="731"/>
            </a:xfrm>
            <a:prstGeom prst="ellipse">
              <a:avLst/>
            </a:prstGeom>
            <a:solidFill>
              <a:srgbClr val="FFFF99"/>
            </a:solidFill>
            <a:ln w="31750">
              <a:solidFill>
                <a:srgbClr val="000000"/>
              </a:solidFill>
              <a:round/>
            </a:ln>
          </p:spPr>
          <p:txBody>
            <a:bodyPr/>
            <a:lstStyle/>
            <a:p>
              <a:endParaRPr lang="zh-CN" altLang="en-US"/>
            </a:p>
          </p:txBody>
        </p:sp>
        <p:sp>
          <p:nvSpPr>
            <p:cNvPr id="75890" name="Oval 91"/>
            <p:cNvSpPr>
              <a:spLocks noChangeArrowheads="1"/>
            </p:cNvSpPr>
            <p:nvPr/>
          </p:nvSpPr>
          <p:spPr bwMode="auto">
            <a:xfrm>
              <a:off x="2197" y="1056"/>
              <a:ext cx="1870" cy="758"/>
            </a:xfrm>
            <a:prstGeom prst="ellipse">
              <a:avLst/>
            </a:prstGeom>
            <a:solidFill>
              <a:srgbClr val="FFFF99"/>
            </a:solidFill>
            <a:ln w="31750">
              <a:solidFill>
                <a:srgbClr val="000000"/>
              </a:solidFill>
              <a:round/>
            </a:ln>
          </p:spPr>
          <p:txBody>
            <a:bodyPr/>
            <a:lstStyle/>
            <a:p>
              <a:endParaRPr lang="zh-CN" altLang="en-US"/>
            </a:p>
          </p:txBody>
        </p:sp>
        <p:sp>
          <p:nvSpPr>
            <p:cNvPr id="75891" name="Oval 92"/>
            <p:cNvSpPr>
              <a:spLocks noChangeArrowheads="1"/>
            </p:cNvSpPr>
            <p:nvPr/>
          </p:nvSpPr>
          <p:spPr bwMode="auto">
            <a:xfrm>
              <a:off x="996" y="1056"/>
              <a:ext cx="1867" cy="731"/>
            </a:xfrm>
            <a:prstGeom prst="ellipse">
              <a:avLst/>
            </a:prstGeom>
            <a:solidFill>
              <a:srgbClr val="FFFF99"/>
            </a:solidFill>
            <a:ln w="31750">
              <a:solidFill>
                <a:srgbClr val="000000"/>
              </a:solidFill>
              <a:round/>
            </a:ln>
          </p:spPr>
          <p:txBody>
            <a:bodyPr/>
            <a:lstStyle/>
            <a:p>
              <a:endParaRPr lang="zh-CN" altLang="en-US"/>
            </a:p>
          </p:txBody>
        </p:sp>
        <p:sp>
          <p:nvSpPr>
            <p:cNvPr id="75892" name="Oval 93"/>
            <p:cNvSpPr>
              <a:spLocks noChangeArrowheads="1"/>
            </p:cNvSpPr>
            <p:nvPr/>
          </p:nvSpPr>
          <p:spPr bwMode="auto">
            <a:xfrm>
              <a:off x="597" y="1226"/>
              <a:ext cx="4536" cy="1060"/>
            </a:xfrm>
            <a:prstGeom prst="ellipse">
              <a:avLst/>
            </a:prstGeom>
            <a:solidFill>
              <a:srgbClr val="FFFF99"/>
            </a:solidFill>
            <a:ln w="9525">
              <a:noFill/>
              <a:round/>
            </a:ln>
          </p:spPr>
          <p:txBody>
            <a:bodyPr/>
            <a:lstStyle/>
            <a:p>
              <a:endParaRPr lang="zh-CN" altLang="en-US"/>
            </a:p>
          </p:txBody>
        </p:sp>
      </p:grpSp>
      <p:sp>
        <p:nvSpPr>
          <p:cNvPr id="75817" name="Line 94"/>
          <p:cNvSpPr>
            <a:spLocks noChangeShapeType="1"/>
          </p:cNvSpPr>
          <p:nvPr/>
        </p:nvSpPr>
        <p:spPr bwMode="auto">
          <a:xfrm>
            <a:off x="152400" y="5440363"/>
            <a:ext cx="2590800" cy="0"/>
          </a:xfrm>
          <a:prstGeom prst="line">
            <a:avLst/>
          </a:prstGeom>
          <a:noFill/>
          <a:ln w="57150">
            <a:solidFill>
              <a:srgbClr val="333399"/>
            </a:solidFill>
            <a:round/>
          </a:ln>
        </p:spPr>
        <p:txBody>
          <a:bodyPr wrap="none" anchor="ctr"/>
          <a:lstStyle/>
          <a:p>
            <a:endParaRPr lang="zh-CN" altLang="en-US"/>
          </a:p>
        </p:txBody>
      </p:sp>
      <p:grpSp>
        <p:nvGrpSpPr>
          <p:cNvPr id="75818" name="Group 95"/>
          <p:cNvGrpSpPr/>
          <p:nvPr/>
        </p:nvGrpSpPr>
        <p:grpSpPr bwMode="auto">
          <a:xfrm>
            <a:off x="228600" y="2420938"/>
            <a:ext cx="685800" cy="1447800"/>
            <a:chOff x="672" y="528"/>
            <a:chExt cx="432" cy="912"/>
          </a:xfrm>
        </p:grpSpPr>
        <p:sp>
          <p:nvSpPr>
            <p:cNvPr id="75882" name="AutoShape 96"/>
            <p:cNvSpPr>
              <a:spLocks noChangeArrowheads="1"/>
            </p:cNvSpPr>
            <p:nvPr/>
          </p:nvSpPr>
          <p:spPr bwMode="auto">
            <a:xfrm>
              <a:off x="672" y="1008"/>
              <a:ext cx="432" cy="432"/>
            </a:xfrm>
            <a:prstGeom prst="cube">
              <a:avLst>
                <a:gd name="adj" fmla="val 25000"/>
              </a:avLst>
            </a:prstGeom>
            <a:solidFill>
              <a:srgbClr val="DDDDDD"/>
            </a:solidFill>
            <a:ln w="9525">
              <a:solidFill>
                <a:schemeClr val="tx1"/>
              </a:solidFill>
              <a:miter lim="800000"/>
            </a:ln>
          </p:spPr>
          <p:txBody>
            <a:bodyPr wrap="none" anchor="ctr"/>
            <a:lstStyle/>
            <a:p>
              <a:endParaRPr lang="zh-CN" altLang="en-US"/>
            </a:p>
          </p:txBody>
        </p:sp>
        <p:sp>
          <p:nvSpPr>
            <p:cNvPr id="75883" name="AutoShape 97"/>
            <p:cNvSpPr>
              <a:spLocks noChangeArrowheads="1"/>
            </p:cNvSpPr>
            <p:nvPr/>
          </p:nvSpPr>
          <p:spPr bwMode="auto">
            <a:xfrm>
              <a:off x="672" y="720"/>
              <a:ext cx="432" cy="432"/>
            </a:xfrm>
            <a:prstGeom prst="cube">
              <a:avLst>
                <a:gd name="adj" fmla="val 25000"/>
              </a:avLst>
            </a:prstGeom>
            <a:solidFill>
              <a:srgbClr val="DDDDDD"/>
            </a:solidFill>
            <a:ln w="9525">
              <a:solidFill>
                <a:schemeClr val="tx1"/>
              </a:solidFill>
              <a:miter lim="800000"/>
            </a:ln>
          </p:spPr>
          <p:txBody>
            <a:bodyPr wrap="none" anchor="ctr"/>
            <a:lstStyle/>
            <a:p>
              <a:endParaRPr lang="zh-CN" altLang="en-US"/>
            </a:p>
          </p:txBody>
        </p:sp>
        <p:sp>
          <p:nvSpPr>
            <p:cNvPr id="75884" name="AutoShape 98"/>
            <p:cNvSpPr>
              <a:spLocks noChangeArrowheads="1"/>
            </p:cNvSpPr>
            <p:nvPr/>
          </p:nvSpPr>
          <p:spPr bwMode="auto">
            <a:xfrm>
              <a:off x="672" y="528"/>
              <a:ext cx="432" cy="432"/>
            </a:xfrm>
            <a:prstGeom prst="cube">
              <a:avLst>
                <a:gd name="adj" fmla="val 25000"/>
              </a:avLst>
            </a:prstGeom>
            <a:solidFill>
              <a:srgbClr val="DDDDDD"/>
            </a:solidFill>
            <a:ln w="9525">
              <a:solidFill>
                <a:schemeClr val="tx1"/>
              </a:solidFill>
              <a:miter lim="800000"/>
            </a:ln>
          </p:spPr>
          <p:txBody>
            <a:bodyPr wrap="none" anchor="ctr"/>
            <a:lstStyle/>
            <a:p>
              <a:endParaRPr lang="zh-CN" altLang="en-US"/>
            </a:p>
          </p:txBody>
        </p:sp>
      </p:grpSp>
      <p:sp>
        <p:nvSpPr>
          <p:cNvPr id="75819" name="Text Box 99"/>
          <p:cNvSpPr txBox="1">
            <a:spLocks noChangeArrowheads="1"/>
          </p:cNvSpPr>
          <p:nvPr/>
        </p:nvSpPr>
        <p:spPr bwMode="auto">
          <a:xfrm>
            <a:off x="265113" y="3430588"/>
            <a:ext cx="484187" cy="366712"/>
          </a:xfrm>
          <a:prstGeom prst="rect">
            <a:avLst/>
          </a:prstGeom>
          <a:noFill/>
          <a:ln w="9525">
            <a:noFill/>
            <a:miter lim="800000"/>
          </a:ln>
        </p:spPr>
        <p:txBody>
          <a:bodyPr wrap="none">
            <a:spAutoFit/>
          </a:bodyPr>
          <a:lstStyle/>
          <a:p>
            <a:r>
              <a:rPr kumimoji="1" lang="en-US" altLang="zh-CN" sz="1800">
                <a:latin typeface="Arial" panose="020B0604020202020204" pitchFamily="34" charset="0"/>
              </a:rPr>
              <a:t>IP</a:t>
            </a:r>
            <a:r>
              <a:rPr kumimoji="1" lang="en-US" altLang="zh-CN" sz="1800" baseline="-25000">
                <a:latin typeface="Arial" panose="020B0604020202020204" pitchFamily="34" charset="0"/>
              </a:rPr>
              <a:t>1</a:t>
            </a:r>
            <a:endParaRPr kumimoji="1" lang="en-US" altLang="zh-CN" sz="1800">
              <a:latin typeface="Arial" panose="020B0604020202020204" pitchFamily="34" charset="0"/>
            </a:endParaRPr>
          </a:p>
        </p:txBody>
      </p:sp>
      <p:sp>
        <p:nvSpPr>
          <p:cNvPr id="75820" name="Text Box 100"/>
          <p:cNvSpPr txBox="1">
            <a:spLocks noChangeArrowheads="1"/>
          </p:cNvSpPr>
          <p:nvPr/>
        </p:nvSpPr>
        <p:spPr bwMode="auto">
          <a:xfrm>
            <a:off x="215900" y="4849813"/>
            <a:ext cx="585788" cy="366712"/>
          </a:xfrm>
          <a:prstGeom prst="rect">
            <a:avLst/>
          </a:prstGeom>
          <a:noFill/>
          <a:ln w="9525">
            <a:noFill/>
            <a:miter lim="800000"/>
          </a:ln>
        </p:spPr>
        <p:txBody>
          <a:bodyPr wrap="none">
            <a:spAutoFit/>
          </a:bodyPr>
          <a:lstStyle/>
          <a:p>
            <a:r>
              <a:rPr kumimoji="1" lang="en-US" altLang="zh-CN" sz="1800">
                <a:latin typeface="Arial" panose="020B0604020202020204" pitchFamily="34" charset="0"/>
              </a:rPr>
              <a:t>HA</a:t>
            </a:r>
            <a:r>
              <a:rPr kumimoji="1" lang="en-US" altLang="zh-CN" sz="1800" baseline="-25000">
                <a:latin typeface="Arial" panose="020B0604020202020204" pitchFamily="34" charset="0"/>
              </a:rPr>
              <a:t>1</a:t>
            </a:r>
            <a:endParaRPr kumimoji="1" lang="en-US" altLang="zh-CN" sz="1800">
              <a:latin typeface="Arial" panose="020B0604020202020204" pitchFamily="34" charset="0"/>
            </a:endParaRPr>
          </a:p>
        </p:txBody>
      </p:sp>
      <p:sp>
        <p:nvSpPr>
          <p:cNvPr id="75821" name="Text Box 101"/>
          <p:cNvSpPr txBox="1">
            <a:spLocks noChangeArrowheads="1"/>
          </p:cNvSpPr>
          <p:nvPr/>
        </p:nvSpPr>
        <p:spPr bwMode="auto">
          <a:xfrm>
            <a:off x="4824413" y="4811713"/>
            <a:ext cx="585787" cy="366712"/>
          </a:xfrm>
          <a:prstGeom prst="rect">
            <a:avLst/>
          </a:prstGeom>
          <a:noFill/>
          <a:ln w="9525">
            <a:noFill/>
            <a:miter lim="800000"/>
          </a:ln>
        </p:spPr>
        <p:txBody>
          <a:bodyPr wrap="none">
            <a:spAutoFit/>
          </a:bodyPr>
          <a:lstStyle/>
          <a:p>
            <a:r>
              <a:rPr kumimoji="1" lang="en-US" altLang="zh-CN" sz="1800">
                <a:latin typeface="Arial" panose="020B0604020202020204" pitchFamily="34" charset="0"/>
              </a:rPr>
              <a:t>HA</a:t>
            </a:r>
            <a:r>
              <a:rPr kumimoji="1" lang="en-US" altLang="zh-CN" sz="1800" baseline="-25000">
                <a:latin typeface="Arial" panose="020B0604020202020204" pitchFamily="34" charset="0"/>
              </a:rPr>
              <a:t>5</a:t>
            </a:r>
            <a:endParaRPr kumimoji="1" lang="en-US" altLang="zh-CN" sz="1800">
              <a:latin typeface="Arial" panose="020B0604020202020204" pitchFamily="34" charset="0"/>
            </a:endParaRPr>
          </a:p>
        </p:txBody>
      </p:sp>
      <p:sp>
        <p:nvSpPr>
          <p:cNvPr id="75822" name="Text Box 102"/>
          <p:cNvSpPr txBox="1">
            <a:spLocks noChangeArrowheads="1"/>
          </p:cNvSpPr>
          <p:nvPr/>
        </p:nvSpPr>
        <p:spPr bwMode="auto">
          <a:xfrm>
            <a:off x="3327400" y="4805363"/>
            <a:ext cx="585788" cy="366712"/>
          </a:xfrm>
          <a:prstGeom prst="rect">
            <a:avLst/>
          </a:prstGeom>
          <a:noFill/>
          <a:ln w="9525">
            <a:noFill/>
            <a:miter lim="800000"/>
          </a:ln>
        </p:spPr>
        <p:txBody>
          <a:bodyPr wrap="none">
            <a:spAutoFit/>
          </a:bodyPr>
          <a:lstStyle/>
          <a:p>
            <a:r>
              <a:rPr kumimoji="1" lang="en-US" altLang="zh-CN" sz="1800">
                <a:latin typeface="Arial" panose="020B0604020202020204" pitchFamily="34" charset="0"/>
              </a:rPr>
              <a:t>HA</a:t>
            </a:r>
            <a:r>
              <a:rPr kumimoji="1" lang="en-US" altLang="zh-CN" sz="1800" baseline="-25000">
                <a:latin typeface="Arial" panose="020B0604020202020204" pitchFamily="34" charset="0"/>
              </a:rPr>
              <a:t>4</a:t>
            </a:r>
            <a:endParaRPr kumimoji="1" lang="en-US" altLang="zh-CN" sz="1800">
              <a:latin typeface="Arial" panose="020B0604020202020204" pitchFamily="34" charset="0"/>
            </a:endParaRPr>
          </a:p>
        </p:txBody>
      </p:sp>
      <p:sp>
        <p:nvSpPr>
          <p:cNvPr id="75823" name="Text Box 103"/>
          <p:cNvSpPr txBox="1">
            <a:spLocks noChangeArrowheads="1"/>
          </p:cNvSpPr>
          <p:nvPr/>
        </p:nvSpPr>
        <p:spPr bwMode="auto">
          <a:xfrm>
            <a:off x="2133600" y="4805363"/>
            <a:ext cx="585788" cy="366712"/>
          </a:xfrm>
          <a:prstGeom prst="rect">
            <a:avLst/>
          </a:prstGeom>
          <a:noFill/>
          <a:ln w="9525">
            <a:noFill/>
            <a:miter lim="800000"/>
          </a:ln>
        </p:spPr>
        <p:txBody>
          <a:bodyPr wrap="none">
            <a:spAutoFit/>
          </a:bodyPr>
          <a:lstStyle/>
          <a:p>
            <a:r>
              <a:rPr kumimoji="1" lang="en-US" altLang="zh-CN" sz="1800">
                <a:latin typeface="Arial" panose="020B0604020202020204" pitchFamily="34" charset="0"/>
              </a:rPr>
              <a:t>HA</a:t>
            </a:r>
            <a:r>
              <a:rPr kumimoji="1" lang="en-US" altLang="zh-CN" sz="1800" baseline="-25000">
                <a:latin typeface="Arial" panose="020B0604020202020204" pitchFamily="34" charset="0"/>
              </a:rPr>
              <a:t>3</a:t>
            </a:r>
            <a:endParaRPr kumimoji="1" lang="en-US" altLang="zh-CN" sz="1800">
              <a:latin typeface="Arial" panose="020B0604020202020204" pitchFamily="34" charset="0"/>
            </a:endParaRPr>
          </a:p>
        </p:txBody>
      </p:sp>
      <p:sp>
        <p:nvSpPr>
          <p:cNvPr id="75824" name="Line 104"/>
          <p:cNvSpPr>
            <a:spLocks noChangeShapeType="1"/>
          </p:cNvSpPr>
          <p:nvPr/>
        </p:nvSpPr>
        <p:spPr bwMode="auto">
          <a:xfrm>
            <a:off x="838200" y="3611563"/>
            <a:ext cx="1905000" cy="0"/>
          </a:xfrm>
          <a:prstGeom prst="line">
            <a:avLst/>
          </a:prstGeom>
          <a:noFill/>
          <a:ln w="28575">
            <a:solidFill>
              <a:schemeClr val="tx1"/>
            </a:solidFill>
            <a:prstDash val="dash"/>
            <a:round/>
          </a:ln>
        </p:spPr>
        <p:txBody>
          <a:bodyPr wrap="none" anchor="ctr"/>
          <a:lstStyle/>
          <a:p>
            <a:endParaRPr lang="zh-CN" altLang="en-US"/>
          </a:p>
        </p:txBody>
      </p:sp>
      <p:sp>
        <p:nvSpPr>
          <p:cNvPr id="75825" name="Line 105"/>
          <p:cNvSpPr>
            <a:spLocks noChangeShapeType="1"/>
          </p:cNvSpPr>
          <p:nvPr/>
        </p:nvSpPr>
        <p:spPr bwMode="auto">
          <a:xfrm>
            <a:off x="5943600" y="5440363"/>
            <a:ext cx="2971800" cy="0"/>
          </a:xfrm>
          <a:prstGeom prst="line">
            <a:avLst/>
          </a:prstGeom>
          <a:noFill/>
          <a:ln w="57150">
            <a:solidFill>
              <a:srgbClr val="333399"/>
            </a:solidFill>
            <a:round/>
          </a:ln>
        </p:spPr>
        <p:txBody>
          <a:bodyPr wrap="none" anchor="ctr"/>
          <a:lstStyle/>
          <a:p>
            <a:endParaRPr lang="zh-CN" altLang="en-US"/>
          </a:p>
        </p:txBody>
      </p:sp>
      <p:sp>
        <p:nvSpPr>
          <p:cNvPr id="75826" name="Text Box 106"/>
          <p:cNvSpPr txBox="1">
            <a:spLocks noChangeArrowheads="1"/>
          </p:cNvSpPr>
          <p:nvPr/>
        </p:nvSpPr>
        <p:spPr bwMode="auto">
          <a:xfrm>
            <a:off x="6007100" y="4799013"/>
            <a:ext cx="585788" cy="366712"/>
          </a:xfrm>
          <a:prstGeom prst="rect">
            <a:avLst/>
          </a:prstGeom>
          <a:noFill/>
          <a:ln w="9525">
            <a:noFill/>
            <a:miter lim="800000"/>
          </a:ln>
        </p:spPr>
        <p:txBody>
          <a:bodyPr wrap="none">
            <a:spAutoFit/>
          </a:bodyPr>
          <a:lstStyle/>
          <a:p>
            <a:r>
              <a:rPr kumimoji="1" lang="en-US" altLang="zh-CN" sz="1800">
                <a:latin typeface="Arial" panose="020B0604020202020204" pitchFamily="34" charset="0"/>
              </a:rPr>
              <a:t>HA</a:t>
            </a:r>
            <a:r>
              <a:rPr kumimoji="1" lang="en-US" altLang="zh-CN" sz="1800" baseline="-25000">
                <a:latin typeface="Arial" panose="020B0604020202020204" pitchFamily="34" charset="0"/>
              </a:rPr>
              <a:t>6</a:t>
            </a:r>
            <a:endParaRPr kumimoji="1" lang="en-US" altLang="zh-CN" sz="1800">
              <a:latin typeface="Arial" panose="020B0604020202020204" pitchFamily="34" charset="0"/>
            </a:endParaRPr>
          </a:p>
        </p:txBody>
      </p:sp>
      <p:sp>
        <p:nvSpPr>
          <p:cNvPr id="75827" name="Text Box 107"/>
          <p:cNvSpPr txBox="1">
            <a:spLocks noChangeArrowheads="1"/>
          </p:cNvSpPr>
          <p:nvPr/>
        </p:nvSpPr>
        <p:spPr bwMode="auto">
          <a:xfrm>
            <a:off x="8128000" y="4814888"/>
            <a:ext cx="585788" cy="366712"/>
          </a:xfrm>
          <a:prstGeom prst="rect">
            <a:avLst/>
          </a:prstGeom>
          <a:noFill/>
          <a:ln w="9525">
            <a:noFill/>
            <a:miter lim="800000"/>
          </a:ln>
        </p:spPr>
        <p:txBody>
          <a:bodyPr wrap="none">
            <a:spAutoFit/>
          </a:bodyPr>
          <a:lstStyle/>
          <a:p>
            <a:r>
              <a:rPr kumimoji="1" lang="en-US" altLang="zh-CN" sz="1800">
                <a:latin typeface="Arial" panose="020B0604020202020204" pitchFamily="34" charset="0"/>
              </a:rPr>
              <a:t>HA</a:t>
            </a:r>
            <a:r>
              <a:rPr kumimoji="1" lang="en-US" altLang="zh-CN" sz="1800" baseline="-25000">
                <a:latin typeface="Arial" panose="020B0604020202020204" pitchFamily="34" charset="0"/>
              </a:rPr>
              <a:t>2</a:t>
            </a:r>
            <a:endParaRPr kumimoji="1" lang="en-US" altLang="zh-CN" sz="1800">
              <a:latin typeface="Arial" panose="020B0604020202020204" pitchFamily="34" charset="0"/>
            </a:endParaRPr>
          </a:p>
        </p:txBody>
      </p:sp>
      <p:sp>
        <p:nvSpPr>
          <p:cNvPr id="75828" name="Text Box 108"/>
          <p:cNvSpPr txBox="1">
            <a:spLocks noChangeArrowheads="1"/>
          </p:cNvSpPr>
          <p:nvPr/>
        </p:nvSpPr>
        <p:spPr bwMode="auto">
          <a:xfrm>
            <a:off x="6007100" y="3709988"/>
            <a:ext cx="484188" cy="366712"/>
          </a:xfrm>
          <a:prstGeom prst="rect">
            <a:avLst/>
          </a:prstGeom>
          <a:noFill/>
          <a:ln w="9525">
            <a:noFill/>
            <a:miter lim="800000"/>
          </a:ln>
        </p:spPr>
        <p:txBody>
          <a:bodyPr wrap="none">
            <a:spAutoFit/>
          </a:bodyPr>
          <a:lstStyle/>
          <a:p>
            <a:r>
              <a:rPr kumimoji="1" lang="en-US" altLang="zh-CN" sz="1800">
                <a:latin typeface="Arial" panose="020B0604020202020204" pitchFamily="34" charset="0"/>
              </a:rPr>
              <a:t>IP</a:t>
            </a:r>
            <a:r>
              <a:rPr kumimoji="1" lang="en-US" altLang="zh-CN" sz="1800" baseline="-25000">
                <a:latin typeface="Arial" panose="020B0604020202020204" pitchFamily="34" charset="0"/>
              </a:rPr>
              <a:t>6</a:t>
            </a:r>
            <a:endParaRPr kumimoji="1" lang="en-US" altLang="zh-CN" sz="1800">
              <a:latin typeface="Arial" panose="020B0604020202020204" pitchFamily="34" charset="0"/>
            </a:endParaRPr>
          </a:p>
        </p:txBody>
      </p:sp>
      <p:sp>
        <p:nvSpPr>
          <p:cNvPr id="75829" name="Text Box 109"/>
          <p:cNvSpPr txBox="1">
            <a:spLocks noChangeArrowheads="1"/>
          </p:cNvSpPr>
          <p:nvPr/>
        </p:nvSpPr>
        <p:spPr bwMode="auto">
          <a:xfrm>
            <a:off x="107950" y="2060575"/>
            <a:ext cx="954088" cy="366713"/>
          </a:xfrm>
          <a:prstGeom prst="rect">
            <a:avLst/>
          </a:prstGeom>
          <a:noFill/>
          <a:ln w="9525">
            <a:noFill/>
            <a:miter lim="800000"/>
          </a:ln>
        </p:spPr>
        <p:txBody>
          <a:bodyPr wrap="none">
            <a:spAutoFit/>
          </a:bodyPr>
          <a:lstStyle/>
          <a:p>
            <a:r>
              <a:rPr kumimoji="1" lang="zh-CN" altLang="en-US" sz="1800">
                <a:latin typeface="Arial" panose="020B0604020202020204" pitchFamily="34" charset="0"/>
              </a:rPr>
              <a:t>主机 </a:t>
            </a:r>
            <a:r>
              <a:rPr kumimoji="1" lang="en-US" altLang="zh-CN" sz="1800">
                <a:latin typeface="Arial" panose="020B0604020202020204" pitchFamily="34" charset="0"/>
              </a:rPr>
              <a:t>H</a:t>
            </a:r>
            <a:r>
              <a:rPr kumimoji="1" lang="en-US" altLang="zh-CN" sz="1800" baseline="-25000">
                <a:latin typeface="Arial" panose="020B0604020202020204" pitchFamily="34" charset="0"/>
              </a:rPr>
              <a:t>1</a:t>
            </a:r>
            <a:endParaRPr kumimoji="1" lang="en-US" altLang="zh-CN" sz="1800">
              <a:latin typeface="Arial" panose="020B0604020202020204" pitchFamily="34" charset="0"/>
            </a:endParaRPr>
          </a:p>
        </p:txBody>
      </p:sp>
      <p:sp>
        <p:nvSpPr>
          <p:cNvPr id="75830" name="Text Box 110"/>
          <p:cNvSpPr txBox="1">
            <a:spLocks noChangeArrowheads="1"/>
          </p:cNvSpPr>
          <p:nvPr/>
        </p:nvSpPr>
        <p:spPr bwMode="auto">
          <a:xfrm>
            <a:off x="8032750" y="2035175"/>
            <a:ext cx="954088" cy="366713"/>
          </a:xfrm>
          <a:prstGeom prst="rect">
            <a:avLst/>
          </a:prstGeom>
          <a:noFill/>
          <a:ln w="9525">
            <a:noFill/>
            <a:miter lim="800000"/>
          </a:ln>
        </p:spPr>
        <p:txBody>
          <a:bodyPr wrap="none">
            <a:spAutoFit/>
          </a:bodyPr>
          <a:lstStyle/>
          <a:p>
            <a:r>
              <a:rPr kumimoji="1" lang="zh-CN" altLang="en-US" sz="1800">
                <a:latin typeface="Arial" panose="020B0604020202020204" pitchFamily="34" charset="0"/>
              </a:rPr>
              <a:t>主机 </a:t>
            </a:r>
            <a:r>
              <a:rPr kumimoji="1" lang="en-US" altLang="zh-CN" sz="1800">
                <a:latin typeface="Arial" panose="020B0604020202020204" pitchFamily="34" charset="0"/>
              </a:rPr>
              <a:t>H</a:t>
            </a:r>
            <a:r>
              <a:rPr kumimoji="1" lang="en-US" altLang="zh-CN" sz="1800" baseline="-25000">
                <a:latin typeface="Arial" panose="020B0604020202020204" pitchFamily="34" charset="0"/>
              </a:rPr>
              <a:t>2</a:t>
            </a:r>
            <a:endParaRPr kumimoji="1" lang="en-US" altLang="zh-CN" sz="1800">
              <a:latin typeface="Arial" panose="020B0604020202020204" pitchFamily="34" charset="0"/>
            </a:endParaRPr>
          </a:p>
        </p:txBody>
      </p:sp>
      <p:sp>
        <p:nvSpPr>
          <p:cNvPr id="75831" name="AutoShape 111"/>
          <p:cNvSpPr>
            <a:spLocks noChangeArrowheads="1"/>
          </p:cNvSpPr>
          <p:nvPr/>
        </p:nvSpPr>
        <p:spPr bwMode="auto">
          <a:xfrm>
            <a:off x="2667000" y="3259138"/>
            <a:ext cx="685800" cy="609600"/>
          </a:xfrm>
          <a:prstGeom prst="cube">
            <a:avLst>
              <a:gd name="adj" fmla="val 25000"/>
            </a:avLst>
          </a:prstGeom>
          <a:solidFill>
            <a:srgbClr val="66CCFF"/>
          </a:solidFill>
          <a:ln w="9525">
            <a:solidFill>
              <a:schemeClr val="tx1"/>
            </a:solidFill>
            <a:miter lim="800000"/>
          </a:ln>
        </p:spPr>
        <p:txBody>
          <a:bodyPr wrap="none" anchor="ctr"/>
          <a:lstStyle/>
          <a:p>
            <a:endParaRPr lang="zh-CN" altLang="en-US"/>
          </a:p>
        </p:txBody>
      </p:sp>
      <p:sp>
        <p:nvSpPr>
          <p:cNvPr id="75832" name="Text Box 112"/>
          <p:cNvSpPr txBox="1">
            <a:spLocks noChangeArrowheads="1"/>
          </p:cNvSpPr>
          <p:nvPr/>
        </p:nvSpPr>
        <p:spPr bwMode="auto">
          <a:xfrm>
            <a:off x="2616200" y="2887663"/>
            <a:ext cx="1182688" cy="366712"/>
          </a:xfrm>
          <a:prstGeom prst="rect">
            <a:avLst/>
          </a:prstGeom>
          <a:noFill/>
          <a:ln w="9525">
            <a:noFill/>
            <a:miter lim="800000"/>
          </a:ln>
        </p:spPr>
        <p:txBody>
          <a:bodyPr wrap="none">
            <a:spAutoFit/>
          </a:bodyPr>
          <a:lstStyle/>
          <a:p>
            <a:r>
              <a:rPr kumimoji="1" lang="zh-CN" altLang="en-US" sz="1800">
                <a:latin typeface="Arial" panose="020B0604020202020204" pitchFamily="34" charset="0"/>
              </a:rPr>
              <a:t>路由器 </a:t>
            </a:r>
            <a:r>
              <a:rPr kumimoji="1" lang="en-US" altLang="zh-CN" sz="1800">
                <a:latin typeface="Arial" panose="020B0604020202020204" pitchFamily="34" charset="0"/>
              </a:rPr>
              <a:t>R</a:t>
            </a:r>
            <a:r>
              <a:rPr kumimoji="1" lang="en-US" altLang="zh-CN" sz="1800" baseline="-25000">
                <a:latin typeface="Arial" panose="020B0604020202020204" pitchFamily="34" charset="0"/>
              </a:rPr>
              <a:t>1</a:t>
            </a:r>
            <a:endParaRPr kumimoji="1" lang="en-US" altLang="zh-CN" sz="1800">
              <a:latin typeface="Arial" panose="020B0604020202020204" pitchFamily="34" charset="0"/>
            </a:endParaRPr>
          </a:p>
        </p:txBody>
      </p:sp>
      <p:sp>
        <p:nvSpPr>
          <p:cNvPr id="75833" name="Text Box 113"/>
          <p:cNvSpPr txBox="1">
            <a:spLocks noChangeArrowheads="1"/>
          </p:cNvSpPr>
          <p:nvPr/>
        </p:nvSpPr>
        <p:spPr bwMode="auto">
          <a:xfrm>
            <a:off x="4140200" y="4186238"/>
            <a:ext cx="2393950" cy="466725"/>
          </a:xfrm>
          <a:prstGeom prst="rect">
            <a:avLst/>
          </a:prstGeom>
          <a:solidFill>
            <a:srgbClr val="CCECFF"/>
          </a:solidFill>
          <a:ln w="9525">
            <a:solidFill>
              <a:srgbClr val="333399"/>
            </a:solidFill>
            <a:miter lim="800000"/>
          </a:ln>
        </p:spPr>
        <p:txBody>
          <a:bodyPr wrap="none">
            <a:spAutoFit/>
          </a:bodyPr>
          <a:lstStyle/>
          <a:p>
            <a:r>
              <a:rPr kumimoji="1" lang="en-US" altLang="zh-CN" sz="2400">
                <a:latin typeface="Arial" panose="020B0604020202020204" pitchFamily="34" charset="0"/>
              </a:rPr>
              <a:t>IP </a:t>
            </a:r>
            <a:r>
              <a:rPr kumimoji="1" lang="zh-CN" altLang="en-US" sz="2400">
                <a:latin typeface="Arial" panose="020B0604020202020204" pitchFamily="34" charset="0"/>
              </a:rPr>
              <a:t>层上的互联网</a:t>
            </a:r>
          </a:p>
        </p:txBody>
      </p:sp>
      <p:sp>
        <p:nvSpPr>
          <p:cNvPr id="75834" name="Text Box 114"/>
          <p:cNvSpPr txBox="1">
            <a:spLocks noChangeArrowheads="1"/>
          </p:cNvSpPr>
          <p:nvPr/>
        </p:nvSpPr>
        <p:spPr bwMode="auto">
          <a:xfrm>
            <a:off x="990600" y="5948363"/>
            <a:ext cx="984250" cy="366712"/>
          </a:xfrm>
          <a:prstGeom prst="rect">
            <a:avLst/>
          </a:prstGeom>
          <a:noFill/>
          <a:ln w="9525">
            <a:noFill/>
            <a:miter lim="800000"/>
          </a:ln>
        </p:spPr>
        <p:txBody>
          <a:bodyPr wrap="none">
            <a:spAutoFit/>
          </a:bodyPr>
          <a:lstStyle/>
          <a:p>
            <a:r>
              <a:rPr kumimoji="1" lang="en-US" altLang="zh-CN" sz="1800">
                <a:latin typeface="Arial" panose="020B0604020202020204" pitchFamily="34" charset="0"/>
              </a:rPr>
              <a:t>MAC </a:t>
            </a:r>
            <a:r>
              <a:rPr kumimoji="1" lang="zh-CN" altLang="en-US" sz="1800">
                <a:latin typeface="Arial" panose="020B0604020202020204" pitchFamily="34" charset="0"/>
              </a:rPr>
              <a:t>帧</a:t>
            </a:r>
          </a:p>
        </p:txBody>
      </p:sp>
      <p:grpSp>
        <p:nvGrpSpPr>
          <p:cNvPr id="75835" name="Group 115"/>
          <p:cNvGrpSpPr/>
          <p:nvPr/>
        </p:nvGrpSpPr>
        <p:grpSpPr bwMode="auto">
          <a:xfrm>
            <a:off x="8153400" y="2420938"/>
            <a:ext cx="685800" cy="1447800"/>
            <a:chOff x="672" y="528"/>
            <a:chExt cx="432" cy="912"/>
          </a:xfrm>
        </p:grpSpPr>
        <p:sp>
          <p:nvSpPr>
            <p:cNvPr id="75879" name="AutoShape 116"/>
            <p:cNvSpPr>
              <a:spLocks noChangeArrowheads="1"/>
            </p:cNvSpPr>
            <p:nvPr/>
          </p:nvSpPr>
          <p:spPr bwMode="auto">
            <a:xfrm>
              <a:off x="672" y="1008"/>
              <a:ext cx="432" cy="432"/>
            </a:xfrm>
            <a:prstGeom prst="cube">
              <a:avLst>
                <a:gd name="adj" fmla="val 25000"/>
              </a:avLst>
            </a:prstGeom>
            <a:solidFill>
              <a:srgbClr val="DDDDDD"/>
            </a:solidFill>
            <a:ln w="9525">
              <a:solidFill>
                <a:schemeClr val="tx1"/>
              </a:solidFill>
              <a:miter lim="800000"/>
            </a:ln>
          </p:spPr>
          <p:txBody>
            <a:bodyPr wrap="none" anchor="ctr"/>
            <a:lstStyle/>
            <a:p>
              <a:endParaRPr lang="zh-CN" altLang="en-US"/>
            </a:p>
          </p:txBody>
        </p:sp>
        <p:sp>
          <p:nvSpPr>
            <p:cNvPr id="75880" name="AutoShape 117"/>
            <p:cNvSpPr>
              <a:spLocks noChangeArrowheads="1"/>
            </p:cNvSpPr>
            <p:nvPr/>
          </p:nvSpPr>
          <p:spPr bwMode="auto">
            <a:xfrm>
              <a:off x="672" y="720"/>
              <a:ext cx="432" cy="432"/>
            </a:xfrm>
            <a:prstGeom prst="cube">
              <a:avLst>
                <a:gd name="adj" fmla="val 25000"/>
              </a:avLst>
            </a:prstGeom>
            <a:solidFill>
              <a:srgbClr val="DDDDDD"/>
            </a:solidFill>
            <a:ln w="9525">
              <a:solidFill>
                <a:schemeClr val="tx1"/>
              </a:solidFill>
              <a:miter lim="800000"/>
            </a:ln>
          </p:spPr>
          <p:txBody>
            <a:bodyPr wrap="none" anchor="ctr"/>
            <a:lstStyle/>
            <a:p>
              <a:endParaRPr lang="zh-CN" altLang="en-US"/>
            </a:p>
          </p:txBody>
        </p:sp>
        <p:sp>
          <p:nvSpPr>
            <p:cNvPr id="75881" name="AutoShape 118"/>
            <p:cNvSpPr>
              <a:spLocks noChangeArrowheads="1"/>
            </p:cNvSpPr>
            <p:nvPr/>
          </p:nvSpPr>
          <p:spPr bwMode="auto">
            <a:xfrm>
              <a:off x="672" y="528"/>
              <a:ext cx="432" cy="432"/>
            </a:xfrm>
            <a:prstGeom prst="cube">
              <a:avLst>
                <a:gd name="adj" fmla="val 25000"/>
              </a:avLst>
            </a:prstGeom>
            <a:solidFill>
              <a:srgbClr val="DDDDDD"/>
            </a:solidFill>
            <a:ln w="9525">
              <a:solidFill>
                <a:schemeClr val="tx1"/>
              </a:solidFill>
              <a:miter lim="800000"/>
            </a:ln>
          </p:spPr>
          <p:txBody>
            <a:bodyPr wrap="none" anchor="ctr"/>
            <a:lstStyle/>
            <a:p>
              <a:endParaRPr lang="zh-CN" altLang="en-US"/>
            </a:p>
          </p:txBody>
        </p:sp>
      </p:grpSp>
      <p:sp>
        <p:nvSpPr>
          <p:cNvPr id="75836" name="Text Box 119"/>
          <p:cNvSpPr txBox="1">
            <a:spLocks noChangeArrowheads="1"/>
          </p:cNvSpPr>
          <p:nvPr/>
        </p:nvSpPr>
        <p:spPr bwMode="auto">
          <a:xfrm>
            <a:off x="8202613" y="3435350"/>
            <a:ext cx="484187" cy="366713"/>
          </a:xfrm>
          <a:prstGeom prst="rect">
            <a:avLst/>
          </a:prstGeom>
          <a:noFill/>
          <a:ln w="9525">
            <a:noFill/>
            <a:miter lim="800000"/>
          </a:ln>
        </p:spPr>
        <p:txBody>
          <a:bodyPr wrap="none">
            <a:spAutoFit/>
          </a:bodyPr>
          <a:lstStyle/>
          <a:p>
            <a:r>
              <a:rPr kumimoji="1" lang="en-US" altLang="zh-CN" sz="1800">
                <a:latin typeface="Arial" panose="020B0604020202020204" pitchFamily="34" charset="0"/>
              </a:rPr>
              <a:t>IP</a:t>
            </a:r>
            <a:r>
              <a:rPr kumimoji="1" lang="en-US" altLang="zh-CN" sz="1800" baseline="-25000">
                <a:latin typeface="Arial" panose="020B0604020202020204" pitchFamily="34" charset="0"/>
              </a:rPr>
              <a:t>2</a:t>
            </a:r>
            <a:endParaRPr kumimoji="1" lang="en-US" altLang="zh-CN" sz="1800">
              <a:latin typeface="Arial" panose="020B0604020202020204" pitchFamily="34" charset="0"/>
            </a:endParaRPr>
          </a:p>
        </p:txBody>
      </p:sp>
      <p:sp>
        <p:nvSpPr>
          <p:cNvPr id="75837" name="Text Box 120"/>
          <p:cNvSpPr txBox="1">
            <a:spLocks noChangeArrowheads="1"/>
          </p:cNvSpPr>
          <p:nvPr/>
        </p:nvSpPr>
        <p:spPr bwMode="auto">
          <a:xfrm>
            <a:off x="3321050" y="3697288"/>
            <a:ext cx="484188" cy="366712"/>
          </a:xfrm>
          <a:prstGeom prst="rect">
            <a:avLst/>
          </a:prstGeom>
          <a:noFill/>
          <a:ln w="9525">
            <a:noFill/>
            <a:miter lim="800000"/>
          </a:ln>
        </p:spPr>
        <p:txBody>
          <a:bodyPr wrap="none">
            <a:spAutoFit/>
          </a:bodyPr>
          <a:lstStyle/>
          <a:p>
            <a:r>
              <a:rPr kumimoji="1" lang="en-US" altLang="zh-CN" sz="1800">
                <a:latin typeface="Arial" panose="020B0604020202020204" pitchFamily="34" charset="0"/>
              </a:rPr>
              <a:t>IP</a:t>
            </a:r>
            <a:r>
              <a:rPr kumimoji="1" lang="en-US" altLang="zh-CN" sz="1800" baseline="-25000">
                <a:latin typeface="Arial" panose="020B0604020202020204" pitchFamily="34" charset="0"/>
              </a:rPr>
              <a:t>4</a:t>
            </a:r>
            <a:endParaRPr kumimoji="1" lang="en-US" altLang="zh-CN" sz="1800">
              <a:latin typeface="Arial" panose="020B0604020202020204" pitchFamily="34" charset="0"/>
            </a:endParaRPr>
          </a:p>
        </p:txBody>
      </p:sp>
      <p:sp>
        <p:nvSpPr>
          <p:cNvPr id="75838" name="Text Box 121"/>
          <p:cNvSpPr txBox="1">
            <a:spLocks noChangeArrowheads="1"/>
          </p:cNvSpPr>
          <p:nvPr/>
        </p:nvSpPr>
        <p:spPr bwMode="auto">
          <a:xfrm>
            <a:off x="2286000" y="3697288"/>
            <a:ext cx="484188" cy="366712"/>
          </a:xfrm>
          <a:prstGeom prst="rect">
            <a:avLst/>
          </a:prstGeom>
          <a:noFill/>
          <a:ln w="9525">
            <a:noFill/>
            <a:miter lim="800000"/>
          </a:ln>
        </p:spPr>
        <p:txBody>
          <a:bodyPr wrap="none">
            <a:spAutoFit/>
          </a:bodyPr>
          <a:lstStyle/>
          <a:p>
            <a:r>
              <a:rPr kumimoji="1" lang="en-US" altLang="zh-CN" sz="1800">
                <a:latin typeface="Arial" panose="020B0604020202020204" pitchFamily="34" charset="0"/>
              </a:rPr>
              <a:t>IP</a:t>
            </a:r>
            <a:r>
              <a:rPr kumimoji="1" lang="en-US" altLang="zh-CN" sz="1800" baseline="-25000">
                <a:latin typeface="Arial" panose="020B0604020202020204" pitchFamily="34" charset="0"/>
              </a:rPr>
              <a:t>3</a:t>
            </a:r>
            <a:endParaRPr kumimoji="1" lang="en-US" altLang="zh-CN" sz="1800">
              <a:latin typeface="Arial" panose="020B0604020202020204" pitchFamily="34" charset="0"/>
            </a:endParaRPr>
          </a:p>
        </p:txBody>
      </p:sp>
      <p:sp>
        <p:nvSpPr>
          <p:cNvPr id="75839" name="Line 122"/>
          <p:cNvSpPr>
            <a:spLocks noChangeShapeType="1"/>
          </p:cNvSpPr>
          <p:nvPr/>
        </p:nvSpPr>
        <p:spPr bwMode="auto">
          <a:xfrm>
            <a:off x="3276600" y="3611563"/>
            <a:ext cx="2057400" cy="0"/>
          </a:xfrm>
          <a:prstGeom prst="line">
            <a:avLst/>
          </a:prstGeom>
          <a:noFill/>
          <a:ln w="28575">
            <a:solidFill>
              <a:schemeClr val="tx1"/>
            </a:solidFill>
            <a:prstDash val="dash"/>
            <a:round/>
          </a:ln>
        </p:spPr>
        <p:txBody>
          <a:bodyPr wrap="none" anchor="ctr"/>
          <a:lstStyle/>
          <a:p>
            <a:endParaRPr lang="zh-CN" altLang="en-US"/>
          </a:p>
        </p:txBody>
      </p:sp>
      <p:sp>
        <p:nvSpPr>
          <p:cNvPr id="75840" name="AutoShape 123"/>
          <p:cNvSpPr>
            <a:spLocks noChangeArrowheads="1"/>
          </p:cNvSpPr>
          <p:nvPr/>
        </p:nvSpPr>
        <p:spPr bwMode="auto">
          <a:xfrm>
            <a:off x="5332413" y="3230563"/>
            <a:ext cx="685800" cy="609600"/>
          </a:xfrm>
          <a:prstGeom prst="cube">
            <a:avLst>
              <a:gd name="adj" fmla="val 25000"/>
            </a:avLst>
          </a:prstGeom>
          <a:solidFill>
            <a:srgbClr val="66CCFF"/>
          </a:solidFill>
          <a:ln w="9525">
            <a:solidFill>
              <a:schemeClr val="tx1"/>
            </a:solidFill>
            <a:miter lim="800000"/>
          </a:ln>
        </p:spPr>
        <p:txBody>
          <a:bodyPr wrap="none" anchor="ctr"/>
          <a:lstStyle/>
          <a:p>
            <a:endParaRPr lang="zh-CN" altLang="en-US"/>
          </a:p>
        </p:txBody>
      </p:sp>
      <p:sp>
        <p:nvSpPr>
          <p:cNvPr id="75841" name="Line 124"/>
          <p:cNvSpPr>
            <a:spLocks noChangeShapeType="1"/>
          </p:cNvSpPr>
          <p:nvPr/>
        </p:nvSpPr>
        <p:spPr bwMode="auto">
          <a:xfrm>
            <a:off x="5943600" y="3611563"/>
            <a:ext cx="2209800" cy="0"/>
          </a:xfrm>
          <a:prstGeom prst="line">
            <a:avLst/>
          </a:prstGeom>
          <a:noFill/>
          <a:ln w="28575">
            <a:solidFill>
              <a:schemeClr val="tx1"/>
            </a:solidFill>
            <a:prstDash val="dash"/>
            <a:round/>
          </a:ln>
        </p:spPr>
        <p:txBody>
          <a:bodyPr wrap="none" anchor="ctr"/>
          <a:lstStyle/>
          <a:p>
            <a:endParaRPr lang="zh-CN" altLang="en-US"/>
          </a:p>
        </p:txBody>
      </p:sp>
      <p:sp>
        <p:nvSpPr>
          <p:cNvPr id="75842" name="Text Box 125"/>
          <p:cNvSpPr txBox="1">
            <a:spLocks noChangeArrowheads="1"/>
          </p:cNvSpPr>
          <p:nvPr/>
        </p:nvSpPr>
        <p:spPr bwMode="auto">
          <a:xfrm>
            <a:off x="4953000" y="3697288"/>
            <a:ext cx="484188" cy="366712"/>
          </a:xfrm>
          <a:prstGeom prst="rect">
            <a:avLst/>
          </a:prstGeom>
          <a:noFill/>
          <a:ln w="9525">
            <a:noFill/>
            <a:miter lim="800000"/>
          </a:ln>
        </p:spPr>
        <p:txBody>
          <a:bodyPr wrap="none">
            <a:spAutoFit/>
          </a:bodyPr>
          <a:lstStyle/>
          <a:p>
            <a:r>
              <a:rPr kumimoji="1" lang="en-US" altLang="zh-CN" sz="1800">
                <a:latin typeface="Arial" panose="020B0604020202020204" pitchFamily="34" charset="0"/>
              </a:rPr>
              <a:t>IP</a:t>
            </a:r>
            <a:r>
              <a:rPr kumimoji="1" lang="en-US" altLang="zh-CN" sz="1800" baseline="-25000">
                <a:latin typeface="Arial" panose="020B0604020202020204" pitchFamily="34" charset="0"/>
              </a:rPr>
              <a:t>5</a:t>
            </a:r>
            <a:endParaRPr kumimoji="1" lang="en-US" altLang="zh-CN" sz="1800">
              <a:latin typeface="Arial" panose="020B0604020202020204" pitchFamily="34" charset="0"/>
            </a:endParaRPr>
          </a:p>
        </p:txBody>
      </p:sp>
      <p:sp>
        <p:nvSpPr>
          <p:cNvPr id="75843" name="Line 126"/>
          <p:cNvSpPr>
            <a:spLocks noChangeShapeType="1"/>
          </p:cNvSpPr>
          <p:nvPr/>
        </p:nvSpPr>
        <p:spPr bwMode="auto">
          <a:xfrm>
            <a:off x="3352800" y="5440363"/>
            <a:ext cx="1905000" cy="0"/>
          </a:xfrm>
          <a:prstGeom prst="line">
            <a:avLst/>
          </a:prstGeom>
          <a:noFill/>
          <a:ln w="57150">
            <a:solidFill>
              <a:srgbClr val="333399"/>
            </a:solidFill>
            <a:round/>
          </a:ln>
        </p:spPr>
        <p:txBody>
          <a:bodyPr wrap="none" anchor="ctr"/>
          <a:lstStyle/>
          <a:p>
            <a:endParaRPr lang="zh-CN" altLang="en-US"/>
          </a:p>
        </p:txBody>
      </p:sp>
      <p:sp>
        <p:nvSpPr>
          <p:cNvPr id="75844" name="Freeform 127"/>
          <p:cNvSpPr/>
          <p:nvPr/>
        </p:nvSpPr>
        <p:spPr bwMode="auto">
          <a:xfrm flipH="1">
            <a:off x="5921375" y="5156200"/>
            <a:ext cx="341313" cy="284163"/>
          </a:xfrm>
          <a:custGeom>
            <a:avLst/>
            <a:gdLst>
              <a:gd name="T0" fmla="*/ 0 w 249"/>
              <a:gd name="T1" fmla="*/ 176 h 176"/>
              <a:gd name="T2" fmla="*/ 1 w 249"/>
              <a:gd name="T3" fmla="*/ 0 h 176"/>
              <a:gd name="T4" fmla="*/ 249 w 249"/>
              <a:gd name="T5" fmla="*/ 9 h 176"/>
              <a:gd name="T6" fmla="*/ 0 60000 65536"/>
              <a:gd name="T7" fmla="*/ 0 60000 65536"/>
              <a:gd name="T8" fmla="*/ 0 60000 65536"/>
              <a:gd name="T9" fmla="*/ 0 w 249"/>
              <a:gd name="T10" fmla="*/ 0 h 176"/>
              <a:gd name="T11" fmla="*/ 249 w 249"/>
              <a:gd name="T12" fmla="*/ 176 h 176"/>
            </a:gdLst>
            <a:ahLst/>
            <a:cxnLst>
              <a:cxn ang="T6">
                <a:pos x="T0" y="T1"/>
              </a:cxn>
              <a:cxn ang="T7">
                <a:pos x="T2" y="T3"/>
              </a:cxn>
              <a:cxn ang="T8">
                <a:pos x="T4" y="T5"/>
              </a:cxn>
            </a:cxnLst>
            <a:rect l="T9" t="T10" r="T11" b="T12"/>
            <a:pathLst>
              <a:path w="249" h="176">
                <a:moveTo>
                  <a:pt x="0" y="176"/>
                </a:moveTo>
                <a:lnTo>
                  <a:pt x="1" y="0"/>
                </a:lnTo>
                <a:lnTo>
                  <a:pt x="249" y="9"/>
                </a:lnTo>
              </a:path>
            </a:pathLst>
          </a:custGeom>
          <a:noFill/>
          <a:ln w="28575" cmpd="sng">
            <a:solidFill>
              <a:srgbClr val="333399"/>
            </a:solidFill>
            <a:round/>
          </a:ln>
        </p:spPr>
        <p:txBody>
          <a:bodyPr wrap="none" anchor="ctr"/>
          <a:lstStyle/>
          <a:p>
            <a:endParaRPr lang="zh-CN" altLang="en-US"/>
          </a:p>
        </p:txBody>
      </p:sp>
      <p:sp>
        <p:nvSpPr>
          <p:cNvPr id="75845" name="Freeform 128"/>
          <p:cNvSpPr/>
          <p:nvPr/>
        </p:nvSpPr>
        <p:spPr bwMode="auto">
          <a:xfrm flipH="1">
            <a:off x="3233738" y="5162550"/>
            <a:ext cx="423862" cy="279400"/>
          </a:xfrm>
          <a:custGeom>
            <a:avLst/>
            <a:gdLst>
              <a:gd name="T0" fmla="*/ 0 w 249"/>
              <a:gd name="T1" fmla="*/ 176 h 176"/>
              <a:gd name="T2" fmla="*/ 1 w 249"/>
              <a:gd name="T3" fmla="*/ 0 h 176"/>
              <a:gd name="T4" fmla="*/ 249 w 249"/>
              <a:gd name="T5" fmla="*/ 9 h 176"/>
              <a:gd name="T6" fmla="*/ 0 60000 65536"/>
              <a:gd name="T7" fmla="*/ 0 60000 65536"/>
              <a:gd name="T8" fmla="*/ 0 60000 65536"/>
              <a:gd name="T9" fmla="*/ 0 w 249"/>
              <a:gd name="T10" fmla="*/ 0 h 176"/>
              <a:gd name="T11" fmla="*/ 249 w 249"/>
              <a:gd name="T12" fmla="*/ 176 h 176"/>
            </a:gdLst>
            <a:ahLst/>
            <a:cxnLst>
              <a:cxn ang="T6">
                <a:pos x="T0" y="T1"/>
              </a:cxn>
              <a:cxn ang="T7">
                <a:pos x="T2" y="T3"/>
              </a:cxn>
              <a:cxn ang="T8">
                <a:pos x="T4" y="T5"/>
              </a:cxn>
            </a:cxnLst>
            <a:rect l="T9" t="T10" r="T11" b="T12"/>
            <a:pathLst>
              <a:path w="249" h="176">
                <a:moveTo>
                  <a:pt x="0" y="176"/>
                </a:moveTo>
                <a:lnTo>
                  <a:pt x="1" y="0"/>
                </a:lnTo>
                <a:lnTo>
                  <a:pt x="249" y="9"/>
                </a:lnTo>
              </a:path>
            </a:pathLst>
          </a:custGeom>
          <a:noFill/>
          <a:ln w="28575" cmpd="sng">
            <a:solidFill>
              <a:srgbClr val="333399"/>
            </a:solidFill>
            <a:round/>
          </a:ln>
        </p:spPr>
        <p:txBody>
          <a:bodyPr wrap="none" anchor="ctr"/>
          <a:lstStyle/>
          <a:p>
            <a:endParaRPr lang="zh-CN" altLang="en-US"/>
          </a:p>
        </p:txBody>
      </p:sp>
      <p:sp>
        <p:nvSpPr>
          <p:cNvPr id="75846" name="Text Box 129"/>
          <p:cNvSpPr txBox="1">
            <a:spLocks noChangeArrowheads="1"/>
          </p:cNvSpPr>
          <p:nvPr/>
        </p:nvSpPr>
        <p:spPr bwMode="auto">
          <a:xfrm>
            <a:off x="5218113" y="2862263"/>
            <a:ext cx="1182687" cy="366712"/>
          </a:xfrm>
          <a:prstGeom prst="rect">
            <a:avLst/>
          </a:prstGeom>
          <a:noFill/>
          <a:ln w="9525">
            <a:noFill/>
            <a:miter lim="800000"/>
          </a:ln>
        </p:spPr>
        <p:txBody>
          <a:bodyPr wrap="none">
            <a:spAutoFit/>
          </a:bodyPr>
          <a:lstStyle/>
          <a:p>
            <a:r>
              <a:rPr kumimoji="1" lang="zh-CN" altLang="en-US" sz="1800">
                <a:latin typeface="Arial" panose="020B0604020202020204" pitchFamily="34" charset="0"/>
              </a:rPr>
              <a:t>路由器 </a:t>
            </a:r>
            <a:r>
              <a:rPr kumimoji="1" lang="en-US" altLang="zh-CN" sz="1800">
                <a:latin typeface="Arial" panose="020B0604020202020204" pitchFamily="34" charset="0"/>
              </a:rPr>
              <a:t>R</a:t>
            </a:r>
            <a:r>
              <a:rPr kumimoji="1" lang="en-US" altLang="zh-CN" sz="1800" baseline="-25000">
                <a:latin typeface="Arial" panose="020B0604020202020204" pitchFamily="34" charset="0"/>
              </a:rPr>
              <a:t>2</a:t>
            </a:r>
            <a:endParaRPr kumimoji="1" lang="en-US" altLang="zh-CN" sz="1800">
              <a:latin typeface="Arial" panose="020B0604020202020204" pitchFamily="34" charset="0"/>
            </a:endParaRPr>
          </a:p>
        </p:txBody>
      </p:sp>
      <p:grpSp>
        <p:nvGrpSpPr>
          <p:cNvPr id="75847" name="Group 130"/>
          <p:cNvGrpSpPr/>
          <p:nvPr/>
        </p:nvGrpSpPr>
        <p:grpSpPr bwMode="auto">
          <a:xfrm>
            <a:off x="1143000" y="3154363"/>
            <a:ext cx="1447800" cy="381000"/>
            <a:chOff x="1632" y="2688"/>
            <a:chExt cx="912" cy="240"/>
          </a:xfrm>
        </p:grpSpPr>
        <p:sp>
          <p:nvSpPr>
            <p:cNvPr id="75877" name="Rectangle 131"/>
            <p:cNvSpPr>
              <a:spLocks noChangeArrowheads="1"/>
            </p:cNvSpPr>
            <p:nvPr/>
          </p:nvSpPr>
          <p:spPr bwMode="auto">
            <a:xfrm>
              <a:off x="1632" y="2688"/>
              <a:ext cx="720" cy="240"/>
            </a:xfrm>
            <a:prstGeom prst="rect">
              <a:avLst/>
            </a:prstGeom>
            <a:solidFill>
              <a:srgbClr val="FFCCFF"/>
            </a:solidFill>
            <a:ln w="12700">
              <a:solidFill>
                <a:schemeClr val="tx1"/>
              </a:solidFill>
              <a:miter lim="800000"/>
            </a:ln>
          </p:spPr>
          <p:txBody>
            <a:bodyPr wrap="none" anchor="ctr"/>
            <a:lstStyle/>
            <a:p>
              <a:pPr algn="ctr"/>
              <a:r>
                <a:rPr kumimoji="1" lang="en-US" altLang="zh-CN" sz="1800">
                  <a:latin typeface="Arial" panose="020B0604020202020204" pitchFamily="34" charset="0"/>
                </a:rPr>
                <a:t>  IP</a:t>
              </a:r>
              <a:r>
                <a:rPr kumimoji="1" lang="en-US" altLang="zh-CN" sz="1800" baseline="-25000">
                  <a:latin typeface="Arial" panose="020B0604020202020204" pitchFamily="34" charset="0"/>
                </a:rPr>
                <a:t>1</a:t>
              </a:r>
              <a:r>
                <a:rPr kumimoji="1" lang="en-US" altLang="zh-CN" sz="1800">
                  <a:latin typeface="Arial" panose="020B0604020202020204" pitchFamily="34" charset="0"/>
                </a:rPr>
                <a:t> → IP</a:t>
              </a:r>
              <a:r>
                <a:rPr kumimoji="1" lang="en-US" altLang="zh-CN" sz="1800" baseline="-25000">
                  <a:latin typeface="Arial" panose="020B0604020202020204" pitchFamily="34" charset="0"/>
                </a:rPr>
                <a:t>2</a:t>
              </a:r>
            </a:p>
          </p:txBody>
        </p:sp>
        <p:sp>
          <p:nvSpPr>
            <p:cNvPr id="75878" name="AutoShape 132"/>
            <p:cNvSpPr>
              <a:spLocks noChangeArrowheads="1"/>
            </p:cNvSpPr>
            <p:nvPr/>
          </p:nvSpPr>
          <p:spPr bwMode="auto">
            <a:xfrm>
              <a:off x="2352" y="2736"/>
              <a:ext cx="192" cy="144"/>
            </a:xfrm>
            <a:prstGeom prst="rightArrow">
              <a:avLst>
                <a:gd name="adj1" fmla="val 50000"/>
                <a:gd name="adj2" fmla="val 54167"/>
              </a:avLst>
            </a:prstGeom>
            <a:solidFill>
              <a:srgbClr val="FFCCFF"/>
            </a:solidFill>
            <a:ln w="12700">
              <a:solidFill>
                <a:schemeClr val="tx1"/>
              </a:solidFill>
              <a:miter lim="800000"/>
            </a:ln>
          </p:spPr>
          <p:txBody>
            <a:bodyPr wrap="none" anchor="ctr"/>
            <a:lstStyle/>
            <a:p>
              <a:endParaRPr lang="zh-CN" altLang="en-US"/>
            </a:p>
          </p:txBody>
        </p:sp>
      </p:grpSp>
      <p:grpSp>
        <p:nvGrpSpPr>
          <p:cNvPr id="75848" name="Group 133"/>
          <p:cNvGrpSpPr/>
          <p:nvPr/>
        </p:nvGrpSpPr>
        <p:grpSpPr bwMode="auto">
          <a:xfrm>
            <a:off x="3733800" y="3154363"/>
            <a:ext cx="1447800" cy="381000"/>
            <a:chOff x="1632" y="2688"/>
            <a:chExt cx="912" cy="240"/>
          </a:xfrm>
        </p:grpSpPr>
        <p:sp>
          <p:nvSpPr>
            <p:cNvPr id="75875" name="Rectangle 134"/>
            <p:cNvSpPr>
              <a:spLocks noChangeArrowheads="1"/>
            </p:cNvSpPr>
            <p:nvPr/>
          </p:nvSpPr>
          <p:spPr bwMode="auto">
            <a:xfrm>
              <a:off x="1632" y="2688"/>
              <a:ext cx="720" cy="240"/>
            </a:xfrm>
            <a:prstGeom prst="rect">
              <a:avLst/>
            </a:prstGeom>
            <a:solidFill>
              <a:srgbClr val="FFCCFF"/>
            </a:solidFill>
            <a:ln w="12700">
              <a:solidFill>
                <a:schemeClr val="tx1"/>
              </a:solidFill>
              <a:miter lim="800000"/>
            </a:ln>
          </p:spPr>
          <p:txBody>
            <a:bodyPr wrap="none" anchor="ctr"/>
            <a:lstStyle/>
            <a:p>
              <a:pPr algn="ctr"/>
              <a:r>
                <a:rPr kumimoji="1" lang="en-US" altLang="zh-CN" sz="1800">
                  <a:latin typeface="Arial" panose="020B0604020202020204" pitchFamily="34" charset="0"/>
                </a:rPr>
                <a:t>IP</a:t>
              </a:r>
              <a:r>
                <a:rPr kumimoji="1" lang="en-US" altLang="zh-CN" sz="1800" baseline="-25000">
                  <a:latin typeface="Arial" panose="020B0604020202020204" pitchFamily="34" charset="0"/>
                </a:rPr>
                <a:t>1</a:t>
              </a:r>
              <a:r>
                <a:rPr kumimoji="1" lang="en-US" altLang="zh-CN" sz="1800">
                  <a:latin typeface="Arial" panose="020B0604020202020204" pitchFamily="34" charset="0"/>
                </a:rPr>
                <a:t> → IP</a:t>
              </a:r>
              <a:r>
                <a:rPr kumimoji="1" lang="en-US" altLang="zh-CN" sz="1800" baseline="-25000">
                  <a:latin typeface="Arial" panose="020B0604020202020204" pitchFamily="34" charset="0"/>
                </a:rPr>
                <a:t>2</a:t>
              </a:r>
            </a:p>
          </p:txBody>
        </p:sp>
        <p:sp>
          <p:nvSpPr>
            <p:cNvPr id="75876" name="AutoShape 135"/>
            <p:cNvSpPr>
              <a:spLocks noChangeArrowheads="1"/>
            </p:cNvSpPr>
            <p:nvPr/>
          </p:nvSpPr>
          <p:spPr bwMode="auto">
            <a:xfrm>
              <a:off x="2352" y="2736"/>
              <a:ext cx="192" cy="144"/>
            </a:xfrm>
            <a:prstGeom prst="rightArrow">
              <a:avLst>
                <a:gd name="adj1" fmla="val 50000"/>
                <a:gd name="adj2" fmla="val 54167"/>
              </a:avLst>
            </a:prstGeom>
            <a:solidFill>
              <a:srgbClr val="FFCCFF"/>
            </a:solidFill>
            <a:ln w="12700">
              <a:solidFill>
                <a:schemeClr val="tx1"/>
              </a:solidFill>
              <a:miter lim="800000"/>
            </a:ln>
          </p:spPr>
          <p:txBody>
            <a:bodyPr wrap="none" anchor="ctr"/>
            <a:lstStyle/>
            <a:p>
              <a:endParaRPr lang="zh-CN" altLang="en-US"/>
            </a:p>
          </p:txBody>
        </p:sp>
      </p:grpSp>
      <p:grpSp>
        <p:nvGrpSpPr>
          <p:cNvPr id="75849" name="Group 136"/>
          <p:cNvGrpSpPr/>
          <p:nvPr/>
        </p:nvGrpSpPr>
        <p:grpSpPr bwMode="auto">
          <a:xfrm>
            <a:off x="6477000" y="3154363"/>
            <a:ext cx="1447800" cy="381000"/>
            <a:chOff x="1632" y="2688"/>
            <a:chExt cx="912" cy="240"/>
          </a:xfrm>
        </p:grpSpPr>
        <p:sp>
          <p:nvSpPr>
            <p:cNvPr id="75873" name="Rectangle 137"/>
            <p:cNvSpPr>
              <a:spLocks noChangeArrowheads="1"/>
            </p:cNvSpPr>
            <p:nvPr/>
          </p:nvSpPr>
          <p:spPr bwMode="auto">
            <a:xfrm>
              <a:off x="1632" y="2688"/>
              <a:ext cx="720" cy="240"/>
            </a:xfrm>
            <a:prstGeom prst="rect">
              <a:avLst/>
            </a:prstGeom>
            <a:solidFill>
              <a:srgbClr val="FFCCFF"/>
            </a:solidFill>
            <a:ln w="12700">
              <a:solidFill>
                <a:schemeClr val="tx1"/>
              </a:solidFill>
              <a:miter lim="800000"/>
            </a:ln>
          </p:spPr>
          <p:txBody>
            <a:bodyPr wrap="none" anchor="ctr"/>
            <a:lstStyle/>
            <a:p>
              <a:pPr algn="ctr"/>
              <a:r>
                <a:rPr kumimoji="1" lang="en-US" altLang="zh-CN" sz="1800">
                  <a:latin typeface="Arial" panose="020B0604020202020204" pitchFamily="34" charset="0"/>
                </a:rPr>
                <a:t>IP</a:t>
              </a:r>
              <a:r>
                <a:rPr kumimoji="1" lang="en-US" altLang="zh-CN" sz="1800" baseline="-25000">
                  <a:latin typeface="Arial" panose="020B0604020202020204" pitchFamily="34" charset="0"/>
                </a:rPr>
                <a:t>1</a:t>
              </a:r>
              <a:r>
                <a:rPr kumimoji="1" lang="en-US" altLang="zh-CN" sz="1800">
                  <a:latin typeface="Arial" panose="020B0604020202020204" pitchFamily="34" charset="0"/>
                </a:rPr>
                <a:t> → IP</a:t>
              </a:r>
              <a:r>
                <a:rPr kumimoji="1" lang="en-US" altLang="zh-CN" sz="1800" baseline="-25000">
                  <a:latin typeface="Arial" panose="020B0604020202020204" pitchFamily="34" charset="0"/>
                </a:rPr>
                <a:t>2</a:t>
              </a:r>
            </a:p>
          </p:txBody>
        </p:sp>
        <p:sp>
          <p:nvSpPr>
            <p:cNvPr id="75874" name="AutoShape 138"/>
            <p:cNvSpPr>
              <a:spLocks noChangeArrowheads="1"/>
            </p:cNvSpPr>
            <p:nvPr/>
          </p:nvSpPr>
          <p:spPr bwMode="auto">
            <a:xfrm>
              <a:off x="2352" y="2736"/>
              <a:ext cx="192" cy="144"/>
            </a:xfrm>
            <a:prstGeom prst="rightArrow">
              <a:avLst>
                <a:gd name="adj1" fmla="val 50000"/>
                <a:gd name="adj2" fmla="val 54167"/>
              </a:avLst>
            </a:prstGeom>
            <a:solidFill>
              <a:srgbClr val="FFCCFF"/>
            </a:solidFill>
            <a:ln w="12700">
              <a:solidFill>
                <a:schemeClr val="tx1"/>
              </a:solidFill>
              <a:miter lim="800000"/>
            </a:ln>
          </p:spPr>
          <p:txBody>
            <a:bodyPr wrap="none" anchor="ctr"/>
            <a:lstStyle/>
            <a:p>
              <a:endParaRPr lang="zh-CN" altLang="en-US"/>
            </a:p>
          </p:txBody>
        </p:sp>
      </p:grpSp>
      <p:grpSp>
        <p:nvGrpSpPr>
          <p:cNvPr id="75850" name="Group 139"/>
          <p:cNvGrpSpPr/>
          <p:nvPr/>
        </p:nvGrpSpPr>
        <p:grpSpPr bwMode="auto">
          <a:xfrm>
            <a:off x="609600" y="5592763"/>
            <a:ext cx="1981200" cy="381000"/>
            <a:chOff x="480" y="3120"/>
            <a:chExt cx="1248" cy="240"/>
          </a:xfrm>
        </p:grpSpPr>
        <p:sp>
          <p:nvSpPr>
            <p:cNvPr id="75871" name="Rectangle 140"/>
            <p:cNvSpPr>
              <a:spLocks noChangeArrowheads="1"/>
            </p:cNvSpPr>
            <p:nvPr/>
          </p:nvSpPr>
          <p:spPr bwMode="auto">
            <a:xfrm>
              <a:off x="480" y="3120"/>
              <a:ext cx="1056" cy="240"/>
            </a:xfrm>
            <a:prstGeom prst="rect">
              <a:avLst/>
            </a:prstGeom>
            <a:solidFill>
              <a:srgbClr val="CCECFF"/>
            </a:solidFill>
            <a:ln w="12700">
              <a:solidFill>
                <a:schemeClr val="tx1"/>
              </a:solidFill>
              <a:miter lim="800000"/>
            </a:ln>
          </p:spPr>
          <p:txBody>
            <a:bodyPr wrap="none" anchor="ctr"/>
            <a:lstStyle/>
            <a:p>
              <a:pPr algn="ctr"/>
              <a:r>
                <a:rPr kumimoji="1" lang="zh-CN" altLang="en-US" sz="1800">
                  <a:latin typeface="Arial" panose="020B0604020202020204" pitchFamily="34" charset="0"/>
                </a:rPr>
                <a:t>从 </a:t>
              </a:r>
              <a:r>
                <a:rPr kumimoji="1" lang="en-US" altLang="zh-CN" sz="1800">
                  <a:latin typeface="Arial" panose="020B0604020202020204" pitchFamily="34" charset="0"/>
                </a:rPr>
                <a:t>HA</a:t>
              </a:r>
              <a:r>
                <a:rPr kumimoji="1" lang="en-US" altLang="zh-CN" sz="1800" baseline="-25000">
                  <a:latin typeface="Arial" panose="020B0604020202020204" pitchFamily="34" charset="0"/>
                </a:rPr>
                <a:t>1</a:t>
              </a:r>
              <a:r>
                <a:rPr kumimoji="1" lang="en-US" altLang="zh-CN" sz="1800">
                  <a:latin typeface="Arial" panose="020B0604020202020204" pitchFamily="34" charset="0"/>
                </a:rPr>
                <a:t> </a:t>
              </a:r>
              <a:r>
                <a:rPr kumimoji="1" lang="zh-CN" altLang="en-US" sz="1800">
                  <a:latin typeface="Arial" panose="020B0604020202020204" pitchFamily="34" charset="0"/>
                </a:rPr>
                <a:t>到 </a:t>
              </a:r>
              <a:r>
                <a:rPr kumimoji="1" lang="en-US" altLang="zh-CN" sz="1800">
                  <a:latin typeface="Arial" panose="020B0604020202020204" pitchFamily="34" charset="0"/>
                </a:rPr>
                <a:t>HA</a:t>
              </a:r>
              <a:r>
                <a:rPr kumimoji="1" lang="en-US" altLang="zh-CN" sz="1800" baseline="-25000">
                  <a:latin typeface="Arial" panose="020B0604020202020204" pitchFamily="34" charset="0"/>
                </a:rPr>
                <a:t>3</a:t>
              </a:r>
            </a:p>
          </p:txBody>
        </p:sp>
        <p:sp>
          <p:nvSpPr>
            <p:cNvPr id="75872" name="AutoShape 141"/>
            <p:cNvSpPr>
              <a:spLocks noChangeArrowheads="1"/>
            </p:cNvSpPr>
            <p:nvPr/>
          </p:nvSpPr>
          <p:spPr bwMode="auto">
            <a:xfrm>
              <a:off x="1536" y="3168"/>
              <a:ext cx="192" cy="144"/>
            </a:xfrm>
            <a:prstGeom prst="rightArrow">
              <a:avLst>
                <a:gd name="adj1" fmla="val 50000"/>
                <a:gd name="adj2" fmla="val 54167"/>
              </a:avLst>
            </a:prstGeom>
            <a:solidFill>
              <a:srgbClr val="CCECFF"/>
            </a:solidFill>
            <a:ln w="12700">
              <a:solidFill>
                <a:schemeClr val="tx1"/>
              </a:solidFill>
              <a:miter lim="800000"/>
            </a:ln>
          </p:spPr>
          <p:txBody>
            <a:bodyPr wrap="none" anchor="ctr"/>
            <a:lstStyle/>
            <a:p>
              <a:endParaRPr lang="zh-CN" altLang="en-US"/>
            </a:p>
          </p:txBody>
        </p:sp>
      </p:grpSp>
      <p:grpSp>
        <p:nvGrpSpPr>
          <p:cNvPr id="75851" name="Group 142"/>
          <p:cNvGrpSpPr/>
          <p:nvPr/>
        </p:nvGrpSpPr>
        <p:grpSpPr bwMode="auto">
          <a:xfrm>
            <a:off x="3505200" y="5592763"/>
            <a:ext cx="1981200" cy="381000"/>
            <a:chOff x="480" y="3120"/>
            <a:chExt cx="1248" cy="240"/>
          </a:xfrm>
        </p:grpSpPr>
        <p:sp>
          <p:nvSpPr>
            <p:cNvPr id="75869" name="Rectangle 143"/>
            <p:cNvSpPr>
              <a:spLocks noChangeArrowheads="1"/>
            </p:cNvSpPr>
            <p:nvPr/>
          </p:nvSpPr>
          <p:spPr bwMode="auto">
            <a:xfrm>
              <a:off x="480" y="3120"/>
              <a:ext cx="1056" cy="240"/>
            </a:xfrm>
            <a:prstGeom prst="rect">
              <a:avLst/>
            </a:prstGeom>
            <a:solidFill>
              <a:srgbClr val="CCECFF"/>
            </a:solidFill>
            <a:ln w="12700">
              <a:solidFill>
                <a:schemeClr val="tx1"/>
              </a:solidFill>
              <a:miter lim="800000"/>
            </a:ln>
          </p:spPr>
          <p:txBody>
            <a:bodyPr wrap="none" anchor="ctr"/>
            <a:lstStyle/>
            <a:p>
              <a:pPr algn="ctr"/>
              <a:r>
                <a:rPr kumimoji="1" lang="zh-CN" altLang="en-US" sz="1800">
                  <a:latin typeface="Arial" panose="020B0604020202020204" pitchFamily="34" charset="0"/>
                </a:rPr>
                <a:t>从 </a:t>
              </a:r>
              <a:r>
                <a:rPr kumimoji="1" lang="en-US" altLang="zh-CN" sz="1800">
                  <a:latin typeface="Arial" panose="020B0604020202020204" pitchFamily="34" charset="0"/>
                </a:rPr>
                <a:t>HA</a:t>
              </a:r>
              <a:r>
                <a:rPr kumimoji="1" lang="en-US" altLang="zh-CN" sz="1800" baseline="-25000">
                  <a:latin typeface="Arial" panose="020B0604020202020204" pitchFamily="34" charset="0"/>
                </a:rPr>
                <a:t>4</a:t>
              </a:r>
              <a:r>
                <a:rPr kumimoji="1" lang="en-US" altLang="zh-CN" sz="1800">
                  <a:latin typeface="Arial" panose="020B0604020202020204" pitchFamily="34" charset="0"/>
                </a:rPr>
                <a:t> </a:t>
              </a:r>
              <a:r>
                <a:rPr kumimoji="1" lang="zh-CN" altLang="en-US" sz="1800">
                  <a:latin typeface="Arial" panose="020B0604020202020204" pitchFamily="34" charset="0"/>
                </a:rPr>
                <a:t>到 </a:t>
              </a:r>
              <a:r>
                <a:rPr kumimoji="1" lang="en-US" altLang="zh-CN" sz="1800">
                  <a:latin typeface="Arial" panose="020B0604020202020204" pitchFamily="34" charset="0"/>
                </a:rPr>
                <a:t>HA</a:t>
              </a:r>
              <a:r>
                <a:rPr kumimoji="1" lang="en-US" altLang="zh-CN" sz="1800" baseline="-25000">
                  <a:latin typeface="Arial" panose="020B0604020202020204" pitchFamily="34" charset="0"/>
                </a:rPr>
                <a:t>5</a:t>
              </a:r>
            </a:p>
          </p:txBody>
        </p:sp>
        <p:sp>
          <p:nvSpPr>
            <p:cNvPr id="75870" name="AutoShape 144"/>
            <p:cNvSpPr>
              <a:spLocks noChangeArrowheads="1"/>
            </p:cNvSpPr>
            <p:nvPr/>
          </p:nvSpPr>
          <p:spPr bwMode="auto">
            <a:xfrm>
              <a:off x="1536" y="3168"/>
              <a:ext cx="192" cy="144"/>
            </a:xfrm>
            <a:prstGeom prst="rightArrow">
              <a:avLst>
                <a:gd name="adj1" fmla="val 50000"/>
                <a:gd name="adj2" fmla="val 54167"/>
              </a:avLst>
            </a:prstGeom>
            <a:solidFill>
              <a:srgbClr val="CCECFF"/>
            </a:solidFill>
            <a:ln w="12700">
              <a:solidFill>
                <a:schemeClr val="tx1"/>
              </a:solidFill>
              <a:miter lim="800000"/>
            </a:ln>
          </p:spPr>
          <p:txBody>
            <a:bodyPr wrap="none" anchor="ctr"/>
            <a:lstStyle/>
            <a:p>
              <a:endParaRPr lang="zh-CN" altLang="en-US"/>
            </a:p>
          </p:txBody>
        </p:sp>
      </p:grpSp>
      <p:grpSp>
        <p:nvGrpSpPr>
          <p:cNvPr id="75852" name="Group 145"/>
          <p:cNvGrpSpPr/>
          <p:nvPr/>
        </p:nvGrpSpPr>
        <p:grpSpPr bwMode="auto">
          <a:xfrm>
            <a:off x="6400800" y="5592763"/>
            <a:ext cx="1981200" cy="381000"/>
            <a:chOff x="480" y="3120"/>
            <a:chExt cx="1248" cy="240"/>
          </a:xfrm>
        </p:grpSpPr>
        <p:sp>
          <p:nvSpPr>
            <p:cNvPr id="75867" name="Rectangle 146"/>
            <p:cNvSpPr>
              <a:spLocks noChangeArrowheads="1"/>
            </p:cNvSpPr>
            <p:nvPr/>
          </p:nvSpPr>
          <p:spPr bwMode="auto">
            <a:xfrm>
              <a:off x="480" y="3120"/>
              <a:ext cx="1056" cy="240"/>
            </a:xfrm>
            <a:prstGeom prst="rect">
              <a:avLst/>
            </a:prstGeom>
            <a:solidFill>
              <a:srgbClr val="CCECFF"/>
            </a:solidFill>
            <a:ln w="12700">
              <a:solidFill>
                <a:schemeClr val="tx1"/>
              </a:solidFill>
              <a:miter lim="800000"/>
            </a:ln>
          </p:spPr>
          <p:txBody>
            <a:bodyPr wrap="none" anchor="ctr"/>
            <a:lstStyle/>
            <a:p>
              <a:pPr algn="ctr"/>
              <a:r>
                <a:rPr kumimoji="1" lang="zh-CN" altLang="en-US" sz="1800">
                  <a:latin typeface="Arial" panose="020B0604020202020204" pitchFamily="34" charset="0"/>
                </a:rPr>
                <a:t>从 </a:t>
              </a:r>
              <a:r>
                <a:rPr kumimoji="1" lang="en-US" altLang="zh-CN" sz="1800">
                  <a:latin typeface="Arial" panose="020B0604020202020204" pitchFamily="34" charset="0"/>
                </a:rPr>
                <a:t>HA</a:t>
              </a:r>
              <a:r>
                <a:rPr kumimoji="1" lang="en-US" altLang="zh-CN" sz="1800" baseline="-25000">
                  <a:latin typeface="Arial" panose="020B0604020202020204" pitchFamily="34" charset="0"/>
                </a:rPr>
                <a:t>6</a:t>
              </a:r>
              <a:r>
                <a:rPr kumimoji="1" lang="en-US" altLang="zh-CN" sz="1800">
                  <a:latin typeface="Arial" panose="020B0604020202020204" pitchFamily="34" charset="0"/>
                </a:rPr>
                <a:t> </a:t>
              </a:r>
              <a:r>
                <a:rPr kumimoji="1" lang="zh-CN" altLang="en-US" sz="1800">
                  <a:latin typeface="Arial" panose="020B0604020202020204" pitchFamily="34" charset="0"/>
                </a:rPr>
                <a:t>到 </a:t>
              </a:r>
              <a:r>
                <a:rPr kumimoji="1" lang="en-US" altLang="zh-CN" sz="1800">
                  <a:latin typeface="Arial" panose="020B0604020202020204" pitchFamily="34" charset="0"/>
                </a:rPr>
                <a:t>HA</a:t>
              </a:r>
              <a:r>
                <a:rPr kumimoji="1" lang="en-US" altLang="zh-CN" sz="1800" baseline="-25000">
                  <a:latin typeface="Arial" panose="020B0604020202020204" pitchFamily="34" charset="0"/>
                </a:rPr>
                <a:t>2</a:t>
              </a:r>
            </a:p>
          </p:txBody>
        </p:sp>
        <p:sp>
          <p:nvSpPr>
            <p:cNvPr id="75868" name="AutoShape 147"/>
            <p:cNvSpPr>
              <a:spLocks noChangeArrowheads="1"/>
            </p:cNvSpPr>
            <p:nvPr/>
          </p:nvSpPr>
          <p:spPr bwMode="auto">
            <a:xfrm>
              <a:off x="1536" y="3168"/>
              <a:ext cx="192" cy="144"/>
            </a:xfrm>
            <a:prstGeom prst="rightArrow">
              <a:avLst>
                <a:gd name="adj1" fmla="val 50000"/>
                <a:gd name="adj2" fmla="val 54167"/>
              </a:avLst>
            </a:prstGeom>
            <a:solidFill>
              <a:srgbClr val="CCECFF"/>
            </a:solidFill>
            <a:ln w="12700">
              <a:solidFill>
                <a:schemeClr val="tx1"/>
              </a:solidFill>
              <a:miter lim="800000"/>
            </a:ln>
          </p:spPr>
          <p:txBody>
            <a:bodyPr wrap="none" anchor="ctr"/>
            <a:lstStyle/>
            <a:p>
              <a:endParaRPr lang="zh-CN" altLang="en-US"/>
            </a:p>
          </p:txBody>
        </p:sp>
      </p:grpSp>
      <p:sp>
        <p:nvSpPr>
          <p:cNvPr id="75853" name="Text Box 148"/>
          <p:cNvSpPr txBox="1">
            <a:spLocks noChangeArrowheads="1"/>
          </p:cNvSpPr>
          <p:nvPr/>
        </p:nvSpPr>
        <p:spPr bwMode="auto">
          <a:xfrm>
            <a:off x="6858000" y="6018213"/>
            <a:ext cx="984250" cy="366712"/>
          </a:xfrm>
          <a:prstGeom prst="rect">
            <a:avLst/>
          </a:prstGeom>
          <a:noFill/>
          <a:ln w="9525">
            <a:noFill/>
            <a:miter lim="800000"/>
          </a:ln>
        </p:spPr>
        <p:txBody>
          <a:bodyPr wrap="none">
            <a:spAutoFit/>
          </a:bodyPr>
          <a:lstStyle/>
          <a:p>
            <a:r>
              <a:rPr kumimoji="1" lang="en-US" altLang="zh-CN" sz="1800">
                <a:latin typeface="Arial" panose="020B0604020202020204" pitchFamily="34" charset="0"/>
              </a:rPr>
              <a:t>MAC </a:t>
            </a:r>
            <a:r>
              <a:rPr kumimoji="1" lang="zh-CN" altLang="en-US" sz="1800">
                <a:latin typeface="Arial" panose="020B0604020202020204" pitchFamily="34" charset="0"/>
              </a:rPr>
              <a:t>帧</a:t>
            </a:r>
          </a:p>
        </p:txBody>
      </p:sp>
      <p:sp>
        <p:nvSpPr>
          <p:cNvPr id="75854" name="Text Box 149"/>
          <p:cNvSpPr txBox="1">
            <a:spLocks noChangeArrowheads="1"/>
          </p:cNvSpPr>
          <p:nvPr/>
        </p:nvSpPr>
        <p:spPr bwMode="auto">
          <a:xfrm>
            <a:off x="3976688" y="6018213"/>
            <a:ext cx="984250" cy="366712"/>
          </a:xfrm>
          <a:prstGeom prst="rect">
            <a:avLst/>
          </a:prstGeom>
          <a:noFill/>
          <a:ln w="9525">
            <a:noFill/>
            <a:miter lim="800000"/>
          </a:ln>
        </p:spPr>
        <p:txBody>
          <a:bodyPr wrap="none">
            <a:spAutoFit/>
          </a:bodyPr>
          <a:lstStyle/>
          <a:p>
            <a:r>
              <a:rPr kumimoji="1" lang="en-US" altLang="zh-CN" sz="1800">
                <a:latin typeface="Arial" panose="020B0604020202020204" pitchFamily="34" charset="0"/>
              </a:rPr>
              <a:t>MAC </a:t>
            </a:r>
            <a:r>
              <a:rPr kumimoji="1" lang="zh-CN" altLang="en-US" sz="1800">
                <a:latin typeface="Arial" panose="020B0604020202020204" pitchFamily="34" charset="0"/>
              </a:rPr>
              <a:t>帧</a:t>
            </a:r>
          </a:p>
        </p:txBody>
      </p:sp>
      <p:sp>
        <p:nvSpPr>
          <p:cNvPr id="75855" name="AutoShape 150"/>
          <p:cNvSpPr>
            <a:spLocks noChangeArrowheads="1"/>
          </p:cNvSpPr>
          <p:nvPr/>
        </p:nvSpPr>
        <p:spPr bwMode="auto">
          <a:xfrm flipV="1">
            <a:off x="2057400" y="2292350"/>
            <a:ext cx="1219200" cy="377825"/>
          </a:xfrm>
          <a:prstGeom prst="wedgeRoundRectCallout">
            <a:avLst>
              <a:gd name="adj1" fmla="val -75782"/>
              <a:gd name="adj2" fmla="val -203782"/>
              <a:gd name="adj3" fmla="val 16667"/>
            </a:avLst>
          </a:prstGeom>
          <a:solidFill>
            <a:schemeClr val="bg1"/>
          </a:solidFill>
          <a:ln w="9525">
            <a:solidFill>
              <a:schemeClr val="tx1"/>
            </a:solidFill>
            <a:miter lim="800000"/>
          </a:ln>
        </p:spPr>
        <p:txBody>
          <a:bodyPr rot="10800000" wrap="none" anchor="ctr"/>
          <a:lstStyle/>
          <a:p>
            <a:pPr algn="ctr"/>
            <a:endParaRPr kumimoji="1" lang="zh-CN" altLang="zh-CN" sz="1800">
              <a:latin typeface="Arial" panose="020B0604020202020204" pitchFamily="34" charset="0"/>
            </a:endParaRPr>
          </a:p>
        </p:txBody>
      </p:sp>
      <p:sp>
        <p:nvSpPr>
          <p:cNvPr id="75856" name="Text Box 151"/>
          <p:cNvSpPr txBox="1">
            <a:spLocks noChangeArrowheads="1"/>
          </p:cNvSpPr>
          <p:nvPr/>
        </p:nvSpPr>
        <p:spPr bwMode="auto">
          <a:xfrm>
            <a:off x="2095500" y="2316163"/>
            <a:ext cx="1149350" cy="366712"/>
          </a:xfrm>
          <a:prstGeom prst="rect">
            <a:avLst/>
          </a:prstGeom>
          <a:noFill/>
          <a:ln w="9525">
            <a:noFill/>
            <a:miter lim="800000"/>
          </a:ln>
        </p:spPr>
        <p:txBody>
          <a:bodyPr wrap="none">
            <a:spAutoFit/>
          </a:bodyPr>
          <a:lstStyle/>
          <a:p>
            <a:r>
              <a:rPr kumimoji="1" lang="en-US" altLang="zh-CN" sz="1800">
                <a:latin typeface="Arial" panose="020B0604020202020204" pitchFamily="34" charset="0"/>
              </a:rPr>
              <a:t>IP </a:t>
            </a:r>
            <a:r>
              <a:rPr kumimoji="1" lang="zh-CN" altLang="en-US" sz="1800">
                <a:latin typeface="Arial" panose="020B0604020202020204" pitchFamily="34" charset="0"/>
              </a:rPr>
              <a:t>数据报</a:t>
            </a:r>
          </a:p>
        </p:txBody>
      </p:sp>
      <p:sp>
        <p:nvSpPr>
          <p:cNvPr id="220318" name="Text Box 158"/>
          <p:cNvSpPr txBox="1">
            <a:spLocks noChangeArrowheads="1"/>
          </p:cNvSpPr>
          <p:nvPr/>
        </p:nvSpPr>
        <p:spPr bwMode="auto">
          <a:xfrm>
            <a:off x="1547813" y="44450"/>
            <a:ext cx="5883275" cy="588963"/>
          </a:xfrm>
          <a:prstGeom prst="rect">
            <a:avLst/>
          </a:prstGeom>
          <a:solidFill>
            <a:srgbClr val="FFFF99"/>
          </a:solidFill>
          <a:ln w="9525">
            <a:solidFill>
              <a:srgbClr val="333399"/>
            </a:solidFill>
            <a:miter lim="800000"/>
          </a:ln>
        </p:spPr>
        <p:txBody>
          <a:bodyPr wrap="none">
            <a:spAutoFit/>
          </a:bodyPr>
          <a:lstStyle/>
          <a:p>
            <a:r>
              <a:rPr lang="zh-CN" altLang="en-US" sz="3200" dirty="0"/>
              <a:t>从协议栈的层次上看数据的流动</a:t>
            </a:r>
          </a:p>
        </p:txBody>
      </p:sp>
      <p:sp>
        <p:nvSpPr>
          <p:cNvPr id="220319" name="Line 159"/>
          <p:cNvSpPr>
            <a:spLocks noChangeShapeType="1"/>
          </p:cNvSpPr>
          <p:nvPr/>
        </p:nvSpPr>
        <p:spPr bwMode="auto">
          <a:xfrm>
            <a:off x="468313" y="2708275"/>
            <a:ext cx="0" cy="2665413"/>
          </a:xfrm>
          <a:prstGeom prst="line">
            <a:avLst/>
          </a:prstGeom>
          <a:noFill/>
          <a:ln w="76200">
            <a:solidFill>
              <a:schemeClr val="hlink"/>
            </a:solidFill>
            <a:round/>
            <a:tailEnd type="triangle" w="med" len="lg"/>
          </a:ln>
        </p:spPr>
        <p:txBody>
          <a:bodyPr/>
          <a:lstStyle/>
          <a:p>
            <a:endParaRPr lang="zh-CN" altLang="en-US"/>
          </a:p>
        </p:txBody>
      </p:sp>
      <p:sp>
        <p:nvSpPr>
          <p:cNvPr id="220321" name="Line 161"/>
          <p:cNvSpPr>
            <a:spLocks noChangeShapeType="1"/>
          </p:cNvSpPr>
          <p:nvPr/>
        </p:nvSpPr>
        <p:spPr bwMode="auto">
          <a:xfrm>
            <a:off x="468313" y="5445125"/>
            <a:ext cx="1871662" cy="0"/>
          </a:xfrm>
          <a:prstGeom prst="line">
            <a:avLst/>
          </a:prstGeom>
          <a:noFill/>
          <a:ln w="76200">
            <a:solidFill>
              <a:schemeClr val="hlink"/>
            </a:solidFill>
            <a:round/>
            <a:tailEnd type="triangle" w="med" len="lg"/>
          </a:ln>
        </p:spPr>
        <p:txBody>
          <a:bodyPr/>
          <a:lstStyle/>
          <a:p>
            <a:endParaRPr lang="zh-CN" altLang="en-US"/>
          </a:p>
        </p:txBody>
      </p:sp>
      <p:sp>
        <p:nvSpPr>
          <p:cNvPr id="220323" name="Line 163"/>
          <p:cNvSpPr>
            <a:spLocks noChangeShapeType="1"/>
          </p:cNvSpPr>
          <p:nvPr/>
        </p:nvSpPr>
        <p:spPr bwMode="auto">
          <a:xfrm flipV="1">
            <a:off x="2843213" y="3500438"/>
            <a:ext cx="0" cy="1800225"/>
          </a:xfrm>
          <a:prstGeom prst="line">
            <a:avLst/>
          </a:prstGeom>
          <a:noFill/>
          <a:ln w="76200">
            <a:solidFill>
              <a:schemeClr val="hlink"/>
            </a:solidFill>
            <a:round/>
            <a:tailEnd type="triangle" w="med" len="lg"/>
          </a:ln>
        </p:spPr>
        <p:txBody>
          <a:bodyPr/>
          <a:lstStyle/>
          <a:p>
            <a:endParaRPr lang="zh-CN" altLang="en-US"/>
          </a:p>
        </p:txBody>
      </p:sp>
      <p:sp>
        <p:nvSpPr>
          <p:cNvPr id="220324" name="Line 164"/>
          <p:cNvSpPr>
            <a:spLocks noChangeShapeType="1"/>
          </p:cNvSpPr>
          <p:nvPr/>
        </p:nvSpPr>
        <p:spPr bwMode="auto">
          <a:xfrm>
            <a:off x="3059113" y="3500438"/>
            <a:ext cx="0" cy="1800225"/>
          </a:xfrm>
          <a:prstGeom prst="line">
            <a:avLst/>
          </a:prstGeom>
          <a:noFill/>
          <a:ln w="76200">
            <a:solidFill>
              <a:schemeClr val="hlink"/>
            </a:solidFill>
            <a:round/>
            <a:tailEnd type="triangle" w="med" len="lg"/>
          </a:ln>
        </p:spPr>
        <p:txBody>
          <a:bodyPr/>
          <a:lstStyle/>
          <a:p>
            <a:endParaRPr lang="zh-CN" altLang="en-US"/>
          </a:p>
        </p:txBody>
      </p:sp>
      <p:sp>
        <p:nvSpPr>
          <p:cNvPr id="220325" name="Line 165"/>
          <p:cNvSpPr>
            <a:spLocks noChangeShapeType="1"/>
          </p:cNvSpPr>
          <p:nvPr/>
        </p:nvSpPr>
        <p:spPr bwMode="auto">
          <a:xfrm>
            <a:off x="3421063" y="5445125"/>
            <a:ext cx="1871662" cy="0"/>
          </a:xfrm>
          <a:prstGeom prst="line">
            <a:avLst/>
          </a:prstGeom>
          <a:noFill/>
          <a:ln w="76200">
            <a:solidFill>
              <a:schemeClr val="hlink"/>
            </a:solidFill>
            <a:round/>
            <a:tailEnd type="triangle" w="med" len="lg"/>
          </a:ln>
        </p:spPr>
        <p:txBody>
          <a:bodyPr/>
          <a:lstStyle/>
          <a:p>
            <a:endParaRPr lang="zh-CN" altLang="en-US"/>
          </a:p>
        </p:txBody>
      </p:sp>
      <p:sp>
        <p:nvSpPr>
          <p:cNvPr id="220328" name="Line 168"/>
          <p:cNvSpPr>
            <a:spLocks noChangeShapeType="1"/>
          </p:cNvSpPr>
          <p:nvPr/>
        </p:nvSpPr>
        <p:spPr bwMode="auto">
          <a:xfrm flipV="1">
            <a:off x="5508625" y="3500438"/>
            <a:ext cx="0" cy="1800225"/>
          </a:xfrm>
          <a:prstGeom prst="line">
            <a:avLst/>
          </a:prstGeom>
          <a:noFill/>
          <a:ln w="76200">
            <a:solidFill>
              <a:schemeClr val="hlink"/>
            </a:solidFill>
            <a:round/>
            <a:tailEnd type="triangle" w="med" len="lg"/>
          </a:ln>
        </p:spPr>
        <p:txBody>
          <a:bodyPr/>
          <a:lstStyle/>
          <a:p>
            <a:endParaRPr lang="zh-CN" altLang="en-US"/>
          </a:p>
        </p:txBody>
      </p:sp>
      <p:sp>
        <p:nvSpPr>
          <p:cNvPr id="220329" name="Line 169"/>
          <p:cNvSpPr>
            <a:spLocks noChangeShapeType="1"/>
          </p:cNvSpPr>
          <p:nvPr/>
        </p:nvSpPr>
        <p:spPr bwMode="auto">
          <a:xfrm>
            <a:off x="5724525" y="3500438"/>
            <a:ext cx="0" cy="1800225"/>
          </a:xfrm>
          <a:prstGeom prst="line">
            <a:avLst/>
          </a:prstGeom>
          <a:noFill/>
          <a:ln w="76200">
            <a:solidFill>
              <a:schemeClr val="hlink"/>
            </a:solidFill>
            <a:round/>
            <a:tailEnd type="triangle" w="med" len="lg"/>
          </a:ln>
        </p:spPr>
        <p:txBody>
          <a:bodyPr/>
          <a:lstStyle/>
          <a:p>
            <a:endParaRPr lang="zh-CN" altLang="en-US"/>
          </a:p>
        </p:txBody>
      </p:sp>
      <p:sp>
        <p:nvSpPr>
          <p:cNvPr id="220330" name="Line 170"/>
          <p:cNvSpPr>
            <a:spLocks noChangeShapeType="1"/>
          </p:cNvSpPr>
          <p:nvPr/>
        </p:nvSpPr>
        <p:spPr bwMode="auto">
          <a:xfrm>
            <a:off x="6372225" y="5445125"/>
            <a:ext cx="1871663" cy="0"/>
          </a:xfrm>
          <a:prstGeom prst="line">
            <a:avLst/>
          </a:prstGeom>
          <a:noFill/>
          <a:ln w="76200">
            <a:solidFill>
              <a:schemeClr val="hlink"/>
            </a:solidFill>
            <a:round/>
            <a:tailEnd type="triangle" w="med" len="lg"/>
          </a:ln>
        </p:spPr>
        <p:txBody>
          <a:bodyPr/>
          <a:lstStyle/>
          <a:p>
            <a:endParaRPr lang="zh-CN" altLang="en-US"/>
          </a:p>
        </p:txBody>
      </p:sp>
      <p:sp>
        <p:nvSpPr>
          <p:cNvPr id="220331" name="Line 171"/>
          <p:cNvSpPr>
            <a:spLocks noChangeShapeType="1"/>
          </p:cNvSpPr>
          <p:nvPr/>
        </p:nvSpPr>
        <p:spPr bwMode="auto">
          <a:xfrm flipV="1">
            <a:off x="8388350" y="2779713"/>
            <a:ext cx="0" cy="2665412"/>
          </a:xfrm>
          <a:prstGeom prst="line">
            <a:avLst/>
          </a:prstGeom>
          <a:noFill/>
          <a:ln w="76200">
            <a:solidFill>
              <a:schemeClr val="hlink"/>
            </a:solidFill>
            <a:round/>
            <a:tailEnd type="triangle" w="med" len="lg"/>
          </a:ln>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3000" fill="hold" grpId="0" nodeType="afterEffect">
                                  <p:stCondLst>
                                    <p:cond delay="0"/>
                                  </p:stCondLst>
                                  <p:childTnLst>
                                    <p:anim calcmode="discrete" valueType="str">
                                      <p:cBhvr>
                                        <p:cTn id="6" dur="1000" fill="hold"/>
                                        <p:tgtEl>
                                          <p:spTgt spid="220318"/>
                                        </p:tgtEl>
                                        <p:attrNameLst>
                                          <p:attrName>style.visibility</p:attrName>
                                        </p:attrNameLst>
                                      </p:cBhvr>
                                      <p:tavLst>
                                        <p:tav tm="0">
                                          <p:val>
                                            <p:strVal val="hidden"/>
                                          </p:val>
                                        </p:tav>
                                        <p:tav tm="50000">
                                          <p:val>
                                            <p:strVal val="visible"/>
                                          </p:val>
                                        </p:tav>
                                      </p:tavLst>
                                    </p:anim>
                                  </p:childTnLst>
                                </p:cTn>
                              </p:par>
                            </p:childTnLst>
                          </p:cTn>
                        </p:par>
                        <p:par>
                          <p:cTn id="7" fill="hold">
                            <p:stCondLst>
                              <p:cond delay="1000"/>
                            </p:stCondLst>
                            <p:childTnLst>
                              <p:par>
                                <p:cTn id="8" presetID="22" presetClass="entr" presetSubtype="1" fill="hold" grpId="0" nodeType="afterEffect">
                                  <p:stCondLst>
                                    <p:cond delay="0"/>
                                  </p:stCondLst>
                                  <p:childTnLst>
                                    <p:set>
                                      <p:cBhvr>
                                        <p:cTn id="9" dur="1" fill="hold">
                                          <p:stCondLst>
                                            <p:cond delay="0"/>
                                          </p:stCondLst>
                                        </p:cTn>
                                        <p:tgtEl>
                                          <p:spTgt spid="220319"/>
                                        </p:tgtEl>
                                        <p:attrNameLst>
                                          <p:attrName>style.visibility</p:attrName>
                                        </p:attrNameLst>
                                      </p:cBhvr>
                                      <p:to>
                                        <p:strVal val="visible"/>
                                      </p:to>
                                    </p:set>
                                    <p:animEffect transition="in" filter="wipe(up)">
                                      <p:cBhvr>
                                        <p:cTn id="10" dur="1000"/>
                                        <p:tgtEl>
                                          <p:spTgt spid="220319"/>
                                        </p:tgtEl>
                                      </p:cBhvr>
                                    </p:animEffect>
                                  </p:childTnLst>
                                </p:cTn>
                              </p:par>
                            </p:childTnLst>
                          </p:cTn>
                        </p:par>
                        <p:par>
                          <p:cTn id="11" fill="hold">
                            <p:stCondLst>
                              <p:cond delay="2000"/>
                            </p:stCondLst>
                            <p:childTnLst>
                              <p:par>
                                <p:cTn id="12" presetID="22" presetClass="entr" presetSubtype="8" fill="hold" grpId="0" nodeType="afterEffect">
                                  <p:stCondLst>
                                    <p:cond delay="0"/>
                                  </p:stCondLst>
                                  <p:childTnLst>
                                    <p:set>
                                      <p:cBhvr>
                                        <p:cTn id="13" dur="1" fill="hold">
                                          <p:stCondLst>
                                            <p:cond delay="0"/>
                                          </p:stCondLst>
                                        </p:cTn>
                                        <p:tgtEl>
                                          <p:spTgt spid="220321"/>
                                        </p:tgtEl>
                                        <p:attrNameLst>
                                          <p:attrName>style.visibility</p:attrName>
                                        </p:attrNameLst>
                                      </p:cBhvr>
                                      <p:to>
                                        <p:strVal val="visible"/>
                                      </p:to>
                                    </p:set>
                                    <p:animEffect transition="in" filter="wipe(left)">
                                      <p:cBhvr>
                                        <p:cTn id="14" dur="1000"/>
                                        <p:tgtEl>
                                          <p:spTgt spid="220321"/>
                                        </p:tgtEl>
                                      </p:cBhvr>
                                    </p:animEffect>
                                  </p:childTnLst>
                                </p:cTn>
                              </p:par>
                            </p:childTnLst>
                          </p:cTn>
                        </p:par>
                        <p:par>
                          <p:cTn id="15" fill="hold">
                            <p:stCondLst>
                              <p:cond delay="3000"/>
                            </p:stCondLst>
                            <p:childTnLst>
                              <p:par>
                                <p:cTn id="16" presetID="22" presetClass="entr" presetSubtype="4" fill="hold" grpId="0" nodeType="afterEffect">
                                  <p:stCondLst>
                                    <p:cond delay="0"/>
                                  </p:stCondLst>
                                  <p:childTnLst>
                                    <p:set>
                                      <p:cBhvr>
                                        <p:cTn id="17" dur="1" fill="hold">
                                          <p:stCondLst>
                                            <p:cond delay="0"/>
                                          </p:stCondLst>
                                        </p:cTn>
                                        <p:tgtEl>
                                          <p:spTgt spid="220323"/>
                                        </p:tgtEl>
                                        <p:attrNameLst>
                                          <p:attrName>style.visibility</p:attrName>
                                        </p:attrNameLst>
                                      </p:cBhvr>
                                      <p:to>
                                        <p:strVal val="visible"/>
                                      </p:to>
                                    </p:set>
                                    <p:animEffect transition="in" filter="wipe(down)">
                                      <p:cBhvr>
                                        <p:cTn id="18" dur="1000"/>
                                        <p:tgtEl>
                                          <p:spTgt spid="220323"/>
                                        </p:tgtEl>
                                      </p:cBhvr>
                                    </p:animEffect>
                                  </p:childTnLst>
                                </p:cTn>
                              </p:par>
                            </p:childTnLst>
                          </p:cTn>
                        </p:par>
                        <p:par>
                          <p:cTn id="19" fill="hold">
                            <p:stCondLst>
                              <p:cond delay="4000"/>
                            </p:stCondLst>
                            <p:childTnLst>
                              <p:par>
                                <p:cTn id="20" presetID="22" presetClass="entr" presetSubtype="1" fill="hold" grpId="0" nodeType="afterEffect">
                                  <p:stCondLst>
                                    <p:cond delay="0"/>
                                  </p:stCondLst>
                                  <p:childTnLst>
                                    <p:set>
                                      <p:cBhvr>
                                        <p:cTn id="21" dur="1" fill="hold">
                                          <p:stCondLst>
                                            <p:cond delay="0"/>
                                          </p:stCondLst>
                                        </p:cTn>
                                        <p:tgtEl>
                                          <p:spTgt spid="220324"/>
                                        </p:tgtEl>
                                        <p:attrNameLst>
                                          <p:attrName>style.visibility</p:attrName>
                                        </p:attrNameLst>
                                      </p:cBhvr>
                                      <p:to>
                                        <p:strVal val="visible"/>
                                      </p:to>
                                    </p:set>
                                    <p:animEffect transition="in" filter="wipe(up)">
                                      <p:cBhvr>
                                        <p:cTn id="22" dur="1000"/>
                                        <p:tgtEl>
                                          <p:spTgt spid="220324"/>
                                        </p:tgtEl>
                                      </p:cBhvr>
                                    </p:animEffect>
                                  </p:childTnLst>
                                </p:cTn>
                              </p:par>
                            </p:childTnLst>
                          </p:cTn>
                        </p:par>
                        <p:par>
                          <p:cTn id="23" fill="hold">
                            <p:stCondLst>
                              <p:cond delay="5000"/>
                            </p:stCondLst>
                            <p:childTnLst>
                              <p:par>
                                <p:cTn id="24" presetID="22" presetClass="entr" presetSubtype="8" fill="hold" grpId="0" nodeType="afterEffect">
                                  <p:stCondLst>
                                    <p:cond delay="0"/>
                                  </p:stCondLst>
                                  <p:childTnLst>
                                    <p:set>
                                      <p:cBhvr>
                                        <p:cTn id="25" dur="1" fill="hold">
                                          <p:stCondLst>
                                            <p:cond delay="0"/>
                                          </p:stCondLst>
                                        </p:cTn>
                                        <p:tgtEl>
                                          <p:spTgt spid="220325"/>
                                        </p:tgtEl>
                                        <p:attrNameLst>
                                          <p:attrName>style.visibility</p:attrName>
                                        </p:attrNameLst>
                                      </p:cBhvr>
                                      <p:to>
                                        <p:strVal val="visible"/>
                                      </p:to>
                                    </p:set>
                                    <p:animEffect transition="in" filter="wipe(left)">
                                      <p:cBhvr>
                                        <p:cTn id="26" dur="1000"/>
                                        <p:tgtEl>
                                          <p:spTgt spid="220325"/>
                                        </p:tgtEl>
                                      </p:cBhvr>
                                    </p:animEffect>
                                  </p:childTnLst>
                                </p:cTn>
                              </p:par>
                            </p:childTnLst>
                          </p:cTn>
                        </p:par>
                        <p:par>
                          <p:cTn id="27" fill="hold">
                            <p:stCondLst>
                              <p:cond delay="6000"/>
                            </p:stCondLst>
                            <p:childTnLst>
                              <p:par>
                                <p:cTn id="28" presetID="22" presetClass="entr" presetSubtype="4" fill="hold" grpId="0" nodeType="afterEffect">
                                  <p:stCondLst>
                                    <p:cond delay="0"/>
                                  </p:stCondLst>
                                  <p:childTnLst>
                                    <p:set>
                                      <p:cBhvr>
                                        <p:cTn id="29" dur="1" fill="hold">
                                          <p:stCondLst>
                                            <p:cond delay="0"/>
                                          </p:stCondLst>
                                        </p:cTn>
                                        <p:tgtEl>
                                          <p:spTgt spid="220328"/>
                                        </p:tgtEl>
                                        <p:attrNameLst>
                                          <p:attrName>style.visibility</p:attrName>
                                        </p:attrNameLst>
                                      </p:cBhvr>
                                      <p:to>
                                        <p:strVal val="visible"/>
                                      </p:to>
                                    </p:set>
                                    <p:animEffect transition="in" filter="wipe(down)">
                                      <p:cBhvr>
                                        <p:cTn id="30" dur="1000"/>
                                        <p:tgtEl>
                                          <p:spTgt spid="220328"/>
                                        </p:tgtEl>
                                      </p:cBhvr>
                                    </p:animEffect>
                                  </p:childTnLst>
                                </p:cTn>
                              </p:par>
                            </p:childTnLst>
                          </p:cTn>
                        </p:par>
                        <p:par>
                          <p:cTn id="31" fill="hold">
                            <p:stCondLst>
                              <p:cond delay="7000"/>
                            </p:stCondLst>
                            <p:childTnLst>
                              <p:par>
                                <p:cTn id="32" presetID="22" presetClass="entr" presetSubtype="1" fill="hold" grpId="0" nodeType="afterEffect">
                                  <p:stCondLst>
                                    <p:cond delay="0"/>
                                  </p:stCondLst>
                                  <p:childTnLst>
                                    <p:set>
                                      <p:cBhvr>
                                        <p:cTn id="33" dur="1" fill="hold">
                                          <p:stCondLst>
                                            <p:cond delay="0"/>
                                          </p:stCondLst>
                                        </p:cTn>
                                        <p:tgtEl>
                                          <p:spTgt spid="220329"/>
                                        </p:tgtEl>
                                        <p:attrNameLst>
                                          <p:attrName>style.visibility</p:attrName>
                                        </p:attrNameLst>
                                      </p:cBhvr>
                                      <p:to>
                                        <p:strVal val="visible"/>
                                      </p:to>
                                    </p:set>
                                    <p:animEffect transition="in" filter="wipe(up)">
                                      <p:cBhvr>
                                        <p:cTn id="34" dur="1000"/>
                                        <p:tgtEl>
                                          <p:spTgt spid="220329"/>
                                        </p:tgtEl>
                                      </p:cBhvr>
                                    </p:animEffect>
                                  </p:childTnLst>
                                </p:cTn>
                              </p:par>
                            </p:childTnLst>
                          </p:cTn>
                        </p:par>
                        <p:par>
                          <p:cTn id="35" fill="hold">
                            <p:stCondLst>
                              <p:cond delay="8000"/>
                            </p:stCondLst>
                            <p:childTnLst>
                              <p:par>
                                <p:cTn id="36" presetID="22" presetClass="entr" presetSubtype="8" fill="hold" grpId="0" nodeType="afterEffect">
                                  <p:stCondLst>
                                    <p:cond delay="0"/>
                                  </p:stCondLst>
                                  <p:childTnLst>
                                    <p:set>
                                      <p:cBhvr>
                                        <p:cTn id="37" dur="1" fill="hold">
                                          <p:stCondLst>
                                            <p:cond delay="0"/>
                                          </p:stCondLst>
                                        </p:cTn>
                                        <p:tgtEl>
                                          <p:spTgt spid="220330"/>
                                        </p:tgtEl>
                                        <p:attrNameLst>
                                          <p:attrName>style.visibility</p:attrName>
                                        </p:attrNameLst>
                                      </p:cBhvr>
                                      <p:to>
                                        <p:strVal val="visible"/>
                                      </p:to>
                                    </p:set>
                                    <p:animEffect transition="in" filter="wipe(left)">
                                      <p:cBhvr>
                                        <p:cTn id="38" dur="1000"/>
                                        <p:tgtEl>
                                          <p:spTgt spid="220330"/>
                                        </p:tgtEl>
                                      </p:cBhvr>
                                    </p:animEffect>
                                  </p:childTnLst>
                                </p:cTn>
                              </p:par>
                            </p:childTnLst>
                          </p:cTn>
                        </p:par>
                        <p:par>
                          <p:cTn id="39" fill="hold">
                            <p:stCondLst>
                              <p:cond delay="9000"/>
                            </p:stCondLst>
                            <p:childTnLst>
                              <p:par>
                                <p:cTn id="40" presetID="22" presetClass="entr" presetSubtype="4" fill="hold" grpId="0" nodeType="afterEffect">
                                  <p:stCondLst>
                                    <p:cond delay="0"/>
                                  </p:stCondLst>
                                  <p:childTnLst>
                                    <p:set>
                                      <p:cBhvr>
                                        <p:cTn id="41" dur="1" fill="hold">
                                          <p:stCondLst>
                                            <p:cond delay="0"/>
                                          </p:stCondLst>
                                        </p:cTn>
                                        <p:tgtEl>
                                          <p:spTgt spid="220331"/>
                                        </p:tgtEl>
                                        <p:attrNameLst>
                                          <p:attrName>style.visibility</p:attrName>
                                        </p:attrNameLst>
                                      </p:cBhvr>
                                      <p:to>
                                        <p:strVal val="visible"/>
                                      </p:to>
                                    </p:set>
                                    <p:animEffect transition="in" filter="wipe(down)">
                                      <p:cBhvr>
                                        <p:cTn id="42" dur="1000"/>
                                        <p:tgtEl>
                                          <p:spTgt spid="2203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0318" grpId="0" animBg="1"/>
      <p:bldP spid="220319" grpId="0" animBg="1"/>
      <p:bldP spid="220321" grpId="0" animBg="1"/>
      <p:bldP spid="220323" grpId="0" animBg="1"/>
      <p:bldP spid="220324" grpId="0" animBg="1"/>
      <p:bldP spid="220325" grpId="0" animBg="1"/>
      <p:bldP spid="220328" grpId="0" animBg="1"/>
      <p:bldP spid="220329" grpId="0" animBg="1"/>
      <p:bldP spid="220330" grpId="0" animBg="1"/>
      <p:bldP spid="220331"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4770" name="Rectangle 2"/>
          <p:cNvSpPr>
            <a:spLocks noGrp="1" noChangeArrowheads="1"/>
          </p:cNvSpPr>
          <p:nvPr>
            <p:ph type="title"/>
          </p:nvPr>
        </p:nvSpPr>
        <p:spPr>
          <a:xfrm>
            <a:off x="304800" y="254000"/>
            <a:ext cx="8534400" cy="561975"/>
          </a:xfrm>
        </p:spPr>
        <p:txBody>
          <a:bodyPr/>
          <a:lstStyle/>
          <a:p>
            <a:r>
              <a:rPr lang="en-US" altLang="zh-CN" dirty="0"/>
              <a:t>virtual circuits and signaling protocols</a:t>
            </a:r>
          </a:p>
        </p:txBody>
      </p:sp>
      <p:sp>
        <p:nvSpPr>
          <p:cNvPr id="1184771" name="Rectangle 3"/>
          <p:cNvSpPr>
            <a:spLocks noGrp="1" noChangeArrowheads="1"/>
          </p:cNvSpPr>
          <p:nvPr>
            <p:ph type="body" sz="half" idx="1"/>
          </p:nvPr>
        </p:nvSpPr>
        <p:spPr>
          <a:xfrm>
            <a:off x="304800" y="1066800"/>
            <a:ext cx="8659688" cy="1438275"/>
          </a:xfrm>
        </p:spPr>
        <p:txBody>
          <a:bodyPr/>
          <a:lstStyle/>
          <a:p>
            <a:pPr>
              <a:buClr>
                <a:srgbClr val="FF0000"/>
              </a:buClr>
            </a:pPr>
            <a:r>
              <a:rPr lang="en-US" altLang="zh-CN" sz="2400" dirty="0"/>
              <a:t>used to setup, maintain and teardown VC</a:t>
            </a:r>
          </a:p>
          <a:p>
            <a:pPr>
              <a:buClr>
                <a:srgbClr val="FF0000"/>
              </a:buClr>
            </a:pPr>
            <a:r>
              <a:rPr lang="en-US" altLang="zh-CN" sz="2400" dirty="0"/>
              <a:t>used in ATM, frame-relay, X.25</a:t>
            </a:r>
          </a:p>
          <a:p>
            <a:pPr>
              <a:buClr>
                <a:srgbClr val="FF0000"/>
              </a:buClr>
            </a:pPr>
            <a:r>
              <a:rPr lang="en-US" altLang="zh-CN" sz="2400" dirty="0"/>
              <a:t>not used in today's Internet (datagram switching networks)</a:t>
            </a:r>
          </a:p>
        </p:txBody>
      </p:sp>
      <p:pic>
        <p:nvPicPr>
          <p:cNvPr id="1184772" name="Picture 4"/>
          <p:cNvPicPr>
            <a:picLocks noChangeAspect="1" noChangeArrowheads="1"/>
          </p:cNvPicPr>
          <p:nvPr/>
        </p:nvPicPr>
        <p:blipFill>
          <a:blip r:embed="rId3" cstate="print"/>
          <a:srcRect/>
          <a:stretch>
            <a:fillRect/>
          </a:stretch>
        </p:blipFill>
        <p:spPr bwMode="auto">
          <a:xfrm>
            <a:off x="838200" y="2819400"/>
            <a:ext cx="7419975" cy="3324225"/>
          </a:xfrm>
          <a:prstGeom prst="rect">
            <a:avLst/>
          </a:prstGeom>
          <a:noFill/>
          <a:ln w="9525">
            <a:noFill/>
            <a:miter lim="800000"/>
            <a:headEnd/>
            <a:tailEnd/>
          </a:ln>
          <a:effectLst/>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6802" name="Freeform 2"/>
          <p:cNvSpPr/>
          <p:nvPr/>
        </p:nvSpPr>
        <p:spPr bwMode="auto">
          <a:xfrm>
            <a:off x="2586038" y="1239838"/>
            <a:ext cx="249237" cy="533400"/>
          </a:xfrm>
          <a:custGeom>
            <a:avLst/>
            <a:gdLst>
              <a:gd name="T0" fmla="*/ 0 w 249"/>
              <a:gd name="T1" fmla="*/ 176 h 176"/>
              <a:gd name="T2" fmla="*/ 1 w 249"/>
              <a:gd name="T3" fmla="*/ 0 h 176"/>
              <a:gd name="T4" fmla="*/ 249 w 249"/>
              <a:gd name="T5" fmla="*/ 9 h 176"/>
              <a:gd name="T6" fmla="*/ 0 60000 65536"/>
              <a:gd name="T7" fmla="*/ 0 60000 65536"/>
              <a:gd name="T8" fmla="*/ 0 60000 65536"/>
              <a:gd name="T9" fmla="*/ 0 w 249"/>
              <a:gd name="T10" fmla="*/ 0 h 176"/>
              <a:gd name="T11" fmla="*/ 249 w 249"/>
              <a:gd name="T12" fmla="*/ 176 h 176"/>
            </a:gdLst>
            <a:ahLst/>
            <a:cxnLst>
              <a:cxn ang="T6">
                <a:pos x="T0" y="T1"/>
              </a:cxn>
              <a:cxn ang="T7">
                <a:pos x="T2" y="T3"/>
              </a:cxn>
              <a:cxn ang="T8">
                <a:pos x="T4" y="T5"/>
              </a:cxn>
            </a:cxnLst>
            <a:rect l="T9" t="T10" r="T11" b="T12"/>
            <a:pathLst>
              <a:path w="249" h="176">
                <a:moveTo>
                  <a:pt x="0" y="176"/>
                </a:moveTo>
                <a:lnTo>
                  <a:pt x="1" y="0"/>
                </a:lnTo>
                <a:lnTo>
                  <a:pt x="249" y="9"/>
                </a:lnTo>
              </a:path>
            </a:pathLst>
          </a:custGeom>
          <a:noFill/>
          <a:ln w="28575" cmpd="sng">
            <a:solidFill>
              <a:srgbClr val="333399"/>
            </a:solidFill>
            <a:round/>
          </a:ln>
        </p:spPr>
        <p:txBody>
          <a:bodyPr wrap="none" anchor="ctr"/>
          <a:lstStyle/>
          <a:p>
            <a:endParaRPr lang="zh-CN" altLang="en-US"/>
          </a:p>
        </p:txBody>
      </p:sp>
      <p:sp>
        <p:nvSpPr>
          <p:cNvPr id="76803" name="Freeform 3"/>
          <p:cNvSpPr/>
          <p:nvPr/>
        </p:nvSpPr>
        <p:spPr bwMode="auto">
          <a:xfrm>
            <a:off x="5330825" y="1239838"/>
            <a:ext cx="169863" cy="531812"/>
          </a:xfrm>
          <a:custGeom>
            <a:avLst/>
            <a:gdLst>
              <a:gd name="T0" fmla="*/ 0 w 249"/>
              <a:gd name="T1" fmla="*/ 176 h 176"/>
              <a:gd name="T2" fmla="*/ 1 w 249"/>
              <a:gd name="T3" fmla="*/ 0 h 176"/>
              <a:gd name="T4" fmla="*/ 249 w 249"/>
              <a:gd name="T5" fmla="*/ 9 h 176"/>
              <a:gd name="T6" fmla="*/ 0 60000 65536"/>
              <a:gd name="T7" fmla="*/ 0 60000 65536"/>
              <a:gd name="T8" fmla="*/ 0 60000 65536"/>
              <a:gd name="T9" fmla="*/ 0 w 249"/>
              <a:gd name="T10" fmla="*/ 0 h 176"/>
              <a:gd name="T11" fmla="*/ 249 w 249"/>
              <a:gd name="T12" fmla="*/ 176 h 176"/>
            </a:gdLst>
            <a:ahLst/>
            <a:cxnLst>
              <a:cxn ang="T6">
                <a:pos x="T0" y="T1"/>
              </a:cxn>
              <a:cxn ang="T7">
                <a:pos x="T2" y="T3"/>
              </a:cxn>
              <a:cxn ang="T8">
                <a:pos x="T4" y="T5"/>
              </a:cxn>
            </a:cxnLst>
            <a:rect l="T9" t="T10" r="T11" b="T12"/>
            <a:pathLst>
              <a:path w="249" h="176">
                <a:moveTo>
                  <a:pt x="0" y="176"/>
                </a:moveTo>
                <a:lnTo>
                  <a:pt x="1" y="0"/>
                </a:lnTo>
                <a:lnTo>
                  <a:pt x="249" y="9"/>
                </a:lnTo>
              </a:path>
            </a:pathLst>
          </a:custGeom>
          <a:noFill/>
          <a:ln w="28575" cmpd="sng">
            <a:solidFill>
              <a:srgbClr val="333399"/>
            </a:solidFill>
            <a:round/>
          </a:ln>
        </p:spPr>
        <p:txBody>
          <a:bodyPr wrap="none" anchor="ctr"/>
          <a:lstStyle/>
          <a:p>
            <a:endParaRPr lang="zh-CN" altLang="en-US"/>
          </a:p>
        </p:txBody>
      </p:sp>
      <p:sp>
        <p:nvSpPr>
          <p:cNvPr id="76804" name="Line 4"/>
          <p:cNvSpPr>
            <a:spLocks noChangeShapeType="1"/>
          </p:cNvSpPr>
          <p:nvPr/>
        </p:nvSpPr>
        <p:spPr bwMode="auto">
          <a:xfrm rot="-5400000">
            <a:off x="8356601" y="1504950"/>
            <a:ext cx="533400" cy="3175"/>
          </a:xfrm>
          <a:prstGeom prst="line">
            <a:avLst/>
          </a:prstGeom>
          <a:noFill/>
          <a:ln w="28575">
            <a:solidFill>
              <a:srgbClr val="333399"/>
            </a:solidFill>
            <a:round/>
          </a:ln>
        </p:spPr>
        <p:txBody>
          <a:bodyPr wrap="none" anchor="ctr"/>
          <a:lstStyle/>
          <a:p>
            <a:endParaRPr lang="zh-CN" altLang="en-US"/>
          </a:p>
        </p:txBody>
      </p:sp>
      <p:sp>
        <p:nvSpPr>
          <p:cNvPr id="76805" name="Line 5"/>
          <p:cNvSpPr>
            <a:spLocks noChangeShapeType="1"/>
          </p:cNvSpPr>
          <p:nvPr/>
        </p:nvSpPr>
        <p:spPr bwMode="auto">
          <a:xfrm rot="-5400000">
            <a:off x="203201" y="1504950"/>
            <a:ext cx="533400" cy="3175"/>
          </a:xfrm>
          <a:prstGeom prst="line">
            <a:avLst/>
          </a:prstGeom>
          <a:noFill/>
          <a:ln w="28575">
            <a:solidFill>
              <a:srgbClr val="333399"/>
            </a:solidFill>
            <a:round/>
          </a:ln>
        </p:spPr>
        <p:txBody>
          <a:bodyPr wrap="none" anchor="ctr"/>
          <a:lstStyle/>
          <a:p>
            <a:endParaRPr lang="zh-CN" altLang="en-US"/>
          </a:p>
        </p:txBody>
      </p:sp>
      <p:sp>
        <p:nvSpPr>
          <p:cNvPr id="76806" name="Line 6"/>
          <p:cNvSpPr>
            <a:spLocks noChangeShapeType="1"/>
          </p:cNvSpPr>
          <p:nvPr/>
        </p:nvSpPr>
        <p:spPr bwMode="auto">
          <a:xfrm>
            <a:off x="233363" y="1773238"/>
            <a:ext cx="2587625" cy="0"/>
          </a:xfrm>
          <a:prstGeom prst="line">
            <a:avLst/>
          </a:prstGeom>
          <a:noFill/>
          <a:ln w="57150">
            <a:solidFill>
              <a:srgbClr val="333399"/>
            </a:solidFill>
            <a:round/>
          </a:ln>
        </p:spPr>
        <p:txBody>
          <a:bodyPr wrap="none" anchor="ctr"/>
          <a:lstStyle/>
          <a:p>
            <a:endParaRPr lang="zh-CN" altLang="en-US"/>
          </a:p>
        </p:txBody>
      </p:sp>
      <p:sp>
        <p:nvSpPr>
          <p:cNvPr id="76807" name="Text Box 7"/>
          <p:cNvSpPr txBox="1">
            <a:spLocks noChangeArrowheads="1"/>
          </p:cNvSpPr>
          <p:nvPr/>
        </p:nvSpPr>
        <p:spPr bwMode="auto">
          <a:xfrm>
            <a:off x="488950" y="1258888"/>
            <a:ext cx="585788" cy="366712"/>
          </a:xfrm>
          <a:prstGeom prst="rect">
            <a:avLst/>
          </a:prstGeom>
          <a:noFill/>
          <a:ln w="9525">
            <a:noFill/>
            <a:miter lim="800000"/>
          </a:ln>
        </p:spPr>
        <p:txBody>
          <a:bodyPr wrap="none">
            <a:spAutoFit/>
          </a:bodyPr>
          <a:lstStyle/>
          <a:p>
            <a:r>
              <a:rPr kumimoji="1" lang="en-US" altLang="zh-CN" sz="1800">
                <a:latin typeface="Arial" panose="020B0604020202020204" pitchFamily="34" charset="0"/>
              </a:rPr>
              <a:t>HA</a:t>
            </a:r>
            <a:r>
              <a:rPr kumimoji="1" lang="en-US" altLang="zh-CN" sz="1800" baseline="-25000">
                <a:latin typeface="Arial" panose="020B0604020202020204" pitchFamily="34" charset="0"/>
              </a:rPr>
              <a:t>1</a:t>
            </a:r>
            <a:endParaRPr kumimoji="1" lang="en-US" altLang="zh-CN" sz="1800">
              <a:latin typeface="Arial" panose="020B0604020202020204" pitchFamily="34" charset="0"/>
            </a:endParaRPr>
          </a:p>
        </p:txBody>
      </p:sp>
      <p:sp>
        <p:nvSpPr>
          <p:cNvPr id="76808" name="Text Box 8"/>
          <p:cNvSpPr txBox="1">
            <a:spLocks noChangeArrowheads="1"/>
          </p:cNvSpPr>
          <p:nvPr/>
        </p:nvSpPr>
        <p:spPr bwMode="auto">
          <a:xfrm>
            <a:off x="4781550" y="1258888"/>
            <a:ext cx="585788" cy="366712"/>
          </a:xfrm>
          <a:prstGeom prst="rect">
            <a:avLst/>
          </a:prstGeom>
          <a:noFill/>
          <a:ln w="9525">
            <a:noFill/>
            <a:miter lim="800000"/>
          </a:ln>
        </p:spPr>
        <p:txBody>
          <a:bodyPr wrap="none">
            <a:spAutoFit/>
          </a:bodyPr>
          <a:lstStyle/>
          <a:p>
            <a:r>
              <a:rPr kumimoji="1" lang="en-US" altLang="zh-CN" sz="1800">
                <a:latin typeface="Arial" panose="020B0604020202020204" pitchFamily="34" charset="0"/>
              </a:rPr>
              <a:t>HA</a:t>
            </a:r>
            <a:r>
              <a:rPr kumimoji="1" lang="en-US" altLang="zh-CN" sz="1800" baseline="-25000">
                <a:latin typeface="Arial" panose="020B0604020202020204" pitchFamily="34" charset="0"/>
              </a:rPr>
              <a:t>5</a:t>
            </a:r>
            <a:endParaRPr kumimoji="1" lang="en-US" altLang="zh-CN" sz="1800">
              <a:latin typeface="Arial" panose="020B0604020202020204" pitchFamily="34" charset="0"/>
            </a:endParaRPr>
          </a:p>
        </p:txBody>
      </p:sp>
      <p:sp>
        <p:nvSpPr>
          <p:cNvPr id="76809" name="Text Box 9"/>
          <p:cNvSpPr txBox="1">
            <a:spLocks noChangeArrowheads="1"/>
          </p:cNvSpPr>
          <p:nvPr/>
        </p:nvSpPr>
        <p:spPr bwMode="auto">
          <a:xfrm>
            <a:off x="3514725" y="1258888"/>
            <a:ext cx="585788" cy="366712"/>
          </a:xfrm>
          <a:prstGeom prst="rect">
            <a:avLst/>
          </a:prstGeom>
          <a:noFill/>
          <a:ln w="9525">
            <a:noFill/>
            <a:miter lim="800000"/>
          </a:ln>
        </p:spPr>
        <p:txBody>
          <a:bodyPr wrap="none">
            <a:spAutoFit/>
          </a:bodyPr>
          <a:lstStyle/>
          <a:p>
            <a:r>
              <a:rPr kumimoji="1" lang="en-US" altLang="zh-CN" sz="1800">
                <a:latin typeface="Arial" panose="020B0604020202020204" pitchFamily="34" charset="0"/>
              </a:rPr>
              <a:t>HA</a:t>
            </a:r>
            <a:r>
              <a:rPr kumimoji="1" lang="en-US" altLang="zh-CN" sz="1800" baseline="-25000">
                <a:latin typeface="Arial" panose="020B0604020202020204" pitchFamily="34" charset="0"/>
              </a:rPr>
              <a:t>4</a:t>
            </a:r>
            <a:endParaRPr kumimoji="1" lang="en-US" altLang="zh-CN" sz="1800">
              <a:latin typeface="Arial" panose="020B0604020202020204" pitchFamily="34" charset="0"/>
            </a:endParaRPr>
          </a:p>
        </p:txBody>
      </p:sp>
      <p:sp>
        <p:nvSpPr>
          <p:cNvPr id="76810" name="Text Box 10"/>
          <p:cNvSpPr txBox="1">
            <a:spLocks noChangeArrowheads="1"/>
          </p:cNvSpPr>
          <p:nvPr/>
        </p:nvSpPr>
        <p:spPr bwMode="auto">
          <a:xfrm>
            <a:off x="2036763" y="1258888"/>
            <a:ext cx="585787" cy="366712"/>
          </a:xfrm>
          <a:prstGeom prst="rect">
            <a:avLst/>
          </a:prstGeom>
          <a:noFill/>
          <a:ln w="9525">
            <a:noFill/>
            <a:miter lim="800000"/>
          </a:ln>
        </p:spPr>
        <p:txBody>
          <a:bodyPr wrap="none">
            <a:spAutoFit/>
          </a:bodyPr>
          <a:lstStyle/>
          <a:p>
            <a:r>
              <a:rPr kumimoji="1" lang="en-US" altLang="zh-CN" sz="1800">
                <a:latin typeface="Arial" panose="020B0604020202020204" pitchFamily="34" charset="0"/>
              </a:rPr>
              <a:t>HA</a:t>
            </a:r>
            <a:r>
              <a:rPr kumimoji="1" lang="en-US" altLang="zh-CN" sz="1800" baseline="-25000">
                <a:latin typeface="Arial" panose="020B0604020202020204" pitchFamily="34" charset="0"/>
              </a:rPr>
              <a:t>3</a:t>
            </a:r>
            <a:endParaRPr kumimoji="1" lang="en-US" altLang="zh-CN" sz="1800">
              <a:latin typeface="Arial" panose="020B0604020202020204" pitchFamily="34" charset="0"/>
            </a:endParaRPr>
          </a:p>
        </p:txBody>
      </p:sp>
      <p:sp>
        <p:nvSpPr>
          <p:cNvPr id="76811" name="Line 11"/>
          <p:cNvSpPr>
            <a:spLocks noChangeShapeType="1"/>
          </p:cNvSpPr>
          <p:nvPr/>
        </p:nvSpPr>
        <p:spPr bwMode="auto">
          <a:xfrm>
            <a:off x="6037263" y="1773238"/>
            <a:ext cx="2901950" cy="0"/>
          </a:xfrm>
          <a:prstGeom prst="line">
            <a:avLst/>
          </a:prstGeom>
          <a:noFill/>
          <a:ln w="57150">
            <a:solidFill>
              <a:srgbClr val="333399"/>
            </a:solidFill>
            <a:round/>
          </a:ln>
        </p:spPr>
        <p:txBody>
          <a:bodyPr wrap="none" anchor="ctr"/>
          <a:lstStyle/>
          <a:p>
            <a:endParaRPr lang="zh-CN" altLang="en-US"/>
          </a:p>
        </p:txBody>
      </p:sp>
      <p:sp>
        <p:nvSpPr>
          <p:cNvPr id="76812" name="Text Box 12"/>
          <p:cNvSpPr txBox="1">
            <a:spLocks noChangeArrowheads="1"/>
          </p:cNvSpPr>
          <p:nvPr/>
        </p:nvSpPr>
        <p:spPr bwMode="auto">
          <a:xfrm>
            <a:off x="6259513" y="1258888"/>
            <a:ext cx="585787" cy="366712"/>
          </a:xfrm>
          <a:prstGeom prst="rect">
            <a:avLst/>
          </a:prstGeom>
          <a:noFill/>
          <a:ln w="9525">
            <a:noFill/>
            <a:miter lim="800000"/>
          </a:ln>
        </p:spPr>
        <p:txBody>
          <a:bodyPr wrap="none">
            <a:spAutoFit/>
          </a:bodyPr>
          <a:lstStyle/>
          <a:p>
            <a:r>
              <a:rPr kumimoji="1" lang="en-US" altLang="zh-CN" sz="1800">
                <a:latin typeface="Arial" panose="020B0604020202020204" pitchFamily="34" charset="0"/>
              </a:rPr>
              <a:t>HA</a:t>
            </a:r>
            <a:r>
              <a:rPr kumimoji="1" lang="en-US" altLang="zh-CN" sz="1800" baseline="-25000">
                <a:latin typeface="Arial" panose="020B0604020202020204" pitchFamily="34" charset="0"/>
              </a:rPr>
              <a:t>6</a:t>
            </a:r>
            <a:endParaRPr kumimoji="1" lang="en-US" altLang="zh-CN" sz="1800">
              <a:latin typeface="Arial" panose="020B0604020202020204" pitchFamily="34" charset="0"/>
            </a:endParaRPr>
          </a:p>
        </p:txBody>
      </p:sp>
      <p:sp>
        <p:nvSpPr>
          <p:cNvPr id="76813" name="Text Box 13"/>
          <p:cNvSpPr txBox="1">
            <a:spLocks noChangeArrowheads="1"/>
          </p:cNvSpPr>
          <p:nvPr/>
        </p:nvSpPr>
        <p:spPr bwMode="auto">
          <a:xfrm>
            <a:off x="76200" y="182563"/>
            <a:ext cx="954088" cy="366712"/>
          </a:xfrm>
          <a:prstGeom prst="rect">
            <a:avLst/>
          </a:prstGeom>
          <a:noFill/>
          <a:ln w="9525">
            <a:noFill/>
            <a:miter lim="800000"/>
          </a:ln>
        </p:spPr>
        <p:txBody>
          <a:bodyPr wrap="none">
            <a:spAutoFit/>
          </a:bodyPr>
          <a:lstStyle/>
          <a:p>
            <a:r>
              <a:rPr kumimoji="1" lang="zh-CN" altLang="en-US" sz="1800">
                <a:latin typeface="Arial" panose="020B0604020202020204" pitchFamily="34" charset="0"/>
              </a:rPr>
              <a:t>主机 </a:t>
            </a:r>
            <a:r>
              <a:rPr kumimoji="1" lang="en-US" altLang="zh-CN" sz="1800">
                <a:latin typeface="Arial" panose="020B0604020202020204" pitchFamily="34" charset="0"/>
              </a:rPr>
              <a:t>H</a:t>
            </a:r>
            <a:r>
              <a:rPr kumimoji="1" lang="en-US" altLang="zh-CN" sz="1800" baseline="-25000">
                <a:latin typeface="Arial" panose="020B0604020202020204" pitchFamily="34" charset="0"/>
              </a:rPr>
              <a:t>1</a:t>
            </a:r>
            <a:endParaRPr kumimoji="1" lang="en-US" altLang="zh-CN" sz="1800">
              <a:latin typeface="Arial" panose="020B0604020202020204" pitchFamily="34" charset="0"/>
            </a:endParaRPr>
          </a:p>
        </p:txBody>
      </p:sp>
      <p:sp>
        <p:nvSpPr>
          <p:cNvPr id="76814" name="Text Box 14"/>
          <p:cNvSpPr txBox="1">
            <a:spLocks noChangeArrowheads="1"/>
          </p:cNvSpPr>
          <p:nvPr/>
        </p:nvSpPr>
        <p:spPr bwMode="auto">
          <a:xfrm>
            <a:off x="8154988" y="157163"/>
            <a:ext cx="954087" cy="366712"/>
          </a:xfrm>
          <a:prstGeom prst="rect">
            <a:avLst/>
          </a:prstGeom>
          <a:noFill/>
          <a:ln w="9525">
            <a:noFill/>
            <a:miter lim="800000"/>
          </a:ln>
        </p:spPr>
        <p:txBody>
          <a:bodyPr wrap="none">
            <a:spAutoFit/>
          </a:bodyPr>
          <a:lstStyle/>
          <a:p>
            <a:r>
              <a:rPr kumimoji="1" lang="zh-CN" altLang="en-US" sz="1800">
                <a:latin typeface="Arial" panose="020B0604020202020204" pitchFamily="34" charset="0"/>
              </a:rPr>
              <a:t>主机 </a:t>
            </a:r>
            <a:r>
              <a:rPr kumimoji="1" lang="en-US" altLang="zh-CN" sz="1800">
                <a:latin typeface="Arial" panose="020B0604020202020204" pitchFamily="34" charset="0"/>
              </a:rPr>
              <a:t>H</a:t>
            </a:r>
            <a:r>
              <a:rPr kumimoji="1" lang="en-US" altLang="zh-CN" sz="1800" baseline="-25000">
                <a:latin typeface="Arial" panose="020B0604020202020204" pitchFamily="34" charset="0"/>
              </a:rPr>
              <a:t>2</a:t>
            </a:r>
            <a:endParaRPr kumimoji="1" lang="en-US" altLang="zh-CN" sz="1800">
              <a:latin typeface="Arial" panose="020B0604020202020204" pitchFamily="34" charset="0"/>
            </a:endParaRPr>
          </a:p>
        </p:txBody>
      </p:sp>
      <p:sp>
        <p:nvSpPr>
          <p:cNvPr id="76815" name="Line 15"/>
          <p:cNvSpPr>
            <a:spLocks noChangeShapeType="1"/>
          </p:cNvSpPr>
          <p:nvPr/>
        </p:nvSpPr>
        <p:spPr bwMode="auto">
          <a:xfrm>
            <a:off x="3292475" y="1773238"/>
            <a:ext cx="2273300" cy="0"/>
          </a:xfrm>
          <a:prstGeom prst="line">
            <a:avLst/>
          </a:prstGeom>
          <a:noFill/>
          <a:ln w="57150">
            <a:solidFill>
              <a:srgbClr val="333399"/>
            </a:solidFill>
            <a:round/>
          </a:ln>
        </p:spPr>
        <p:txBody>
          <a:bodyPr wrap="none" anchor="ctr"/>
          <a:lstStyle/>
          <a:p>
            <a:endParaRPr lang="zh-CN" altLang="en-US"/>
          </a:p>
        </p:txBody>
      </p:sp>
      <p:sp>
        <p:nvSpPr>
          <p:cNvPr id="76816" name="Freeform 16"/>
          <p:cNvSpPr/>
          <p:nvPr/>
        </p:nvSpPr>
        <p:spPr bwMode="auto">
          <a:xfrm flipH="1">
            <a:off x="6037263" y="1239838"/>
            <a:ext cx="234950" cy="533400"/>
          </a:xfrm>
          <a:custGeom>
            <a:avLst/>
            <a:gdLst>
              <a:gd name="T0" fmla="*/ 0 w 249"/>
              <a:gd name="T1" fmla="*/ 176 h 176"/>
              <a:gd name="T2" fmla="*/ 1 w 249"/>
              <a:gd name="T3" fmla="*/ 0 h 176"/>
              <a:gd name="T4" fmla="*/ 249 w 249"/>
              <a:gd name="T5" fmla="*/ 9 h 176"/>
              <a:gd name="T6" fmla="*/ 0 60000 65536"/>
              <a:gd name="T7" fmla="*/ 0 60000 65536"/>
              <a:gd name="T8" fmla="*/ 0 60000 65536"/>
              <a:gd name="T9" fmla="*/ 0 w 249"/>
              <a:gd name="T10" fmla="*/ 0 h 176"/>
              <a:gd name="T11" fmla="*/ 249 w 249"/>
              <a:gd name="T12" fmla="*/ 176 h 176"/>
            </a:gdLst>
            <a:ahLst/>
            <a:cxnLst>
              <a:cxn ang="T6">
                <a:pos x="T0" y="T1"/>
              </a:cxn>
              <a:cxn ang="T7">
                <a:pos x="T2" y="T3"/>
              </a:cxn>
              <a:cxn ang="T8">
                <a:pos x="T4" y="T5"/>
              </a:cxn>
            </a:cxnLst>
            <a:rect l="T9" t="T10" r="T11" b="T12"/>
            <a:pathLst>
              <a:path w="249" h="176">
                <a:moveTo>
                  <a:pt x="0" y="176"/>
                </a:moveTo>
                <a:lnTo>
                  <a:pt x="1" y="0"/>
                </a:lnTo>
                <a:lnTo>
                  <a:pt x="249" y="9"/>
                </a:lnTo>
              </a:path>
            </a:pathLst>
          </a:custGeom>
          <a:noFill/>
          <a:ln w="28575" cmpd="sng">
            <a:solidFill>
              <a:srgbClr val="333399"/>
            </a:solidFill>
            <a:round/>
          </a:ln>
        </p:spPr>
        <p:txBody>
          <a:bodyPr wrap="none" anchor="ctr"/>
          <a:lstStyle/>
          <a:p>
            <a:endParaRPr lang="zh-CN" altLang="en-US"/>
          </a:p>
        </p:txBody>
      </p:sp>
      <p:sp>
        <p:nvSpPr>
          <p:cNvPr id="76817" name="Freeform 17"/>
          <p:cNvSpPr/>
          <p:nvPr/>
        </p:nvSpPr>
        <p:spPr bwMode="auto">
          <a:xfrm flipH="1">
            <a:off x="3355975" y="1239838"/>
            <a:ext cx="171450" cy="534987"/>
          </a:xfrm>
          <a:custGeom>
            <a:avLst/>
            <a:gdLst>
              <a:gd name="T0" fmla="*/ 0 w 249"/>
              <a:gd name="T1" fmla="*/ 176 h 176"/>
              <a:gd name="T2" fmla="*/ 1 w 249"/>
              <a:gd name="T3" fmla="*/ 0 h 176"/>
              <a:gd name="T4" fmla="*/ 249 w 249"/>
              <a:gd name="T5" fmla="*/ 9 h 176"/>
              <a:gd name="T6" fmla="*/ 0 60000 65536"/>
              <a:gd name="T7" fmla="*/ 0 60000 65536"/>
              <a:gd name="T8" fmla="*/ 0 60000 65536"/>
              <a:gd name="T9" fmla="*/ 0 w 249"/>
              <a:gd name="T10" fmla="*/ 0 h 176"/>
              <a:gd name="T11" fmla="*/ 249 w 249"/>
              <a:gd name="T12" fmla="*/ 176 h 176"/>
            </a:gdLst>
            <a:ahLst/>
            <a:cxnLst>
              <a:cxn ang="T6">
                <a:pos x="T0" y="T1"/>
              </a:cxn>
              <a:cxn ang="T7">
                <a:pos x="T2" y="T3"/>
              </a:cxn>
              <a:cxn ang="T8">
                <a:pos x="T4" y="T5"/>
              </a:cxn>
            </a:cxnLst>
            <a:rect l="T9" t="T10" r="T11" b="T12"/>
            <a:pathLst>
              <a:path w="249" h="176">
                <a:moveTo>
                  <a:pt x="0" y="176"/>
                </a:moveTo>
                <a:lnTo>
                  <a:pt x="1" y="0"/>
                </a:lnTo>
                <a:lnTo>
                  <a:pt x="249" y="9"/>
                </a:lnTo>
              </a:path>
            </a:pathLst>
          </a:custGeom>
          <a:noFill/>
          <a:ln w="28575" cmpd="sng">
            <a:solidFill>
              <a:srgbClr val="333399"/>
            </a:solidFill>
            <a:round/>
          </a:ln>
        </p:spPr>
        <p:txBody>
          <a:bodyPr wrap="none" anchor="ctr"/>
          <a:lstStyle/>
          <a:p>
            <a:endParaRPr lang="zh-CN" altLang="en-US"/>
          </a:p>
        </p:txBody>
      </p:sp>
      <p:sp>
        <p:nvSpPr>
          <p:cNvPr id="76818" name="Text Box 18"/>
          <p:cNvSpPr txBox="1">
            <a:spLocks noChangeArrowheads="1"/>
          </p:cNvSpPr>
          <p:nvPr/>
        </p:nvSpPr>
        <p:spPr bwMode="auto">
          <a:xfrm>
            <a:off x="2555875" y="679450"/>
            <a:ext cx="1182688" cy="366713"/>
          </a:xfrm>
          <a:prstGeom prst="rect">
            <a:avLst/>
          </a:prstGeom>
          <a:noFill/>
          <a:ln w="9525">
            <a:noFill/>
            <a:miter lim="800000"/>
          </a:ln>
        </p:spPr>
        <p:txBody>
          <a:bodyPr wrap="none">
            <a:spAutoFit/>
          </a:bodyPr>
          <a:lstStyle/>
          <a:p>
            <a:r>
              <a:rPr kumimoji="1" lang="zh-CN" altLang="en-US" sz="1800">
                <a:latin typeface="Arial" panose="020B0604020202020204" pitchFamily="34" charset="0"/>
              </a:rPr>
              <a:t>路由器 </a:t>
            </a:r>
            <a:r>
              <a:rPr kumimoji="1" lang="en-US" altLang="zh-CN" sz="1800">
                <a:latin typeface="Arial" panose="020B0604020202020204" pitchFamily="34" charset="0"/>
              </a:rPr>
              <a:t>R</a:t>
            </a:r>
            <a:r>
              <a:rPr kumimoji="1" lang="en-US" altLang="zh-CN" sz="1800" baseline="-25000">
                <a:latin typeface="Arial" panose="020B0604020202020204" pitchFamily="34" charset="0"/>
              </a:rPr>
              <a:t>1</a:t>
            </a:r>
          </a:p>
        </p:txBody>
      </p:sp>
      <p:pic>
        <p:nvPicPr>
          <p:cNvPr id="76819" name="Picture 19"/>
          <p:cNvPicPr>
            <a:picLocks noChangeArrowheads="1"/>
          </p:cNvPicPr>
          <p:nvPr/>
        </p:nvPicPr>
        <p:blipFill>
          <a:blip r:embed="rId3" cstate="print"/>
          <a:srcRect/>
          <a:stretch>
            <a:fillRect/>
          </a:stretch>
        </p:blipFill>
        <p:spPr bwMode="auto">
          <a:xfrm>
            <a:off x="96838" y="496888"/>
            <a:ext cx="855662" cy="838200"/>
          </a:xfrm>
          <a:prstGeom prst="rect">
            <a:avLst/>
          </a:prstGeom>
          <a:noFill/>
          <a:ln w="9525">
            <a:noFill/>
            <a:miter lim="800000"/>
            <a:headEnd/>
            <a:tailEnd/>
          </a:ln>
        </p:spPr>
      </p:pic>
      <p:pic>
        <p:nvPicPr>
          <p:cNvPr id="76820" name="Picture 20"/>
          <p:cNvPicPr>
            <a:picLocks noChangeArrowheads="1"/>
          </p:cNvPicPr>
          <p:nvPr/>
        </p:nvPicPr>
        <p:blipFill>
          <a:blip r:embed="rId4" cstate="print"/>
          <a:srcRect/>
          <a:stretch>
            <a:fillRect/>
          </a:stretch>
        </p:blipFill>
        <p:spPr bwMode="auto">
          <a:xfrm>
            <a:off x="5408613" y="985838"/>
            <a:ext cx="771525" cy="434975"/>
          </a:xfrm>
          <a:prstGeom prst="rect">
            <a:avLst/>
          </a:prstGeom>
          <a:noFill/>
          <a:ln w="12699">
            <a:noFill/>
            <a:miter lim="800000"/>
            <a:headEnd/>
            <a:tailEnd/>
          </a:ln>
        </p:spPr>
      </p:pic>
      <p:pic>
        <p:nvPicPr>
          <p:cNvPr id="76821" name="Picture 21"/>
          <p:cNvPicPr>
            <a:picLocks noChangeArrowheads="1"/>
          </p:cNvPicPr>
          <p:nvPr/>
        </p:nvPicPr>
        <p:blipFill>
          <a:blip r:embed="rId3" cstate="print"/>
          <a:srcRect/>
          <a:stretch>
            <a:fillRect/>
          </a:stretch>
        </p:blipFill>
        <p:spPr bwMode="auto">
          <a:xfrm>
            <a:off x="8162925" y="477838"/>
            <a:ext cx="854075" cy="838200"/>
          </a:xfrm>
          <a:prstGeom prst="rect">
            <a:avLst/>
          </a:prstGeom>
          <a:noFill/>
          <a:ln w="9525">
            <a:noFill/>
            <a:miter lim="800000"/>
            <a:headEnd/>
            <a:tailEnd/>
          </a:ln>
        </p:spPr>
      </p:pic>
      <p:pic>
        <p:nvPicPr>
          <p:cNvPr id="76822" name="Picture 22"/>
          <p:cNvPicPr>
            <a:picLocks noChangeArrowheads="1"/>
          </p:cNvPicPr>
          <p:nvPr/>
        </p:nvPicPr>
        <p:blipFill>
          <a:blip r:embed="rId4" cstate="print"/>
          <a:srcRect/>
          <a:stretch>
            <a:fillRect/>
          </a:stretch>
        </p:blipFill>
        <p:spPr bwMode="auto">
          <a:xfrm>
            <a:off x="2678113" y="963613"/>
            <a:ext cx="769937" cy="434975"/>
          </a:xfrm>
          <a:prstGeom prst="rect">
            <a:avLst/>
          </a:prstGeom>
          <a:noFill/>
          <a:ln w="12699">
            <a:noFill/>
            <a:miter lim="800000"/>
            <a:headEnd/>
            <a:tailEnd/>
          </a:ln>
        </p:spPr>
      </p:pic>
      <p:sp>
        <p:nvSpPr>
          <p:cNvPr id="76823" name="AutoShape 23"/>
          <p:cNvSpPr>
            <a:spLocks noChangeArrowheads="1"/>
          </p:cNvSpPr>
          <p:nvPr/>
        </p:nvSpPr>
        <p:spPr bwMode="auto">
          <a:xfrm flipV="1">
            <a:off x="1443038" y="608013"/>
            <a:ext cx="1022350" cy="327025"/>
          </a:xfrm>
          <a:prstGeom prst="wedgeRoundRectCallout">
            <a:avLst>
              <a:gd name="adj1" fmla="val -98759"/>
              <a:gd name="adj2" fmla="val -194176"/>
              <a:gd name="adj3" fmla="val 16667"/>
            </a:avLst>
          </a:prstGeom>
          <a:solidFill>
            <a:schemeClr val="bg1"/>
          </a:solidFill>
          <a:ln w="9525">
            <a:solidFill>
              <a:schemeClr val="tx1"/>
            </a:solidFill>
            <a:miter lim="800000"/>
          </a:ln>
        </p:spPr>
        <p:txBody>
          <a:bodyPr rot="10800000" wrap="none" anchor="ctr"/>
          <a:lstStyle/>
          <a:p>
            <a:pPr algn="ctr"/>
            <a:endParaRPr kumimoji="1" lang="zh-CN" altLang="zh-CN" sz="1800">
              <a:latin typeface="Arial" panose="020B0604020202020204" pitchFamily="34" charset="0"/>
            </a:endParaRPr>
          </a:p>
        </p:txBody>
      </p:sp>
      <p:sp>
        <p:nvSpPr>
          <p:cNvPr id="76824" name="Text Box 24"/>
          <p:cNvSpPr txBox="1">
            <a:spLocks noChangeArrowheads="1"/>
          </p:cNvSpPr>
          <p:nvPr/>
        </p:nvSpPr>
        <p:spPr bwMode="auto">
          <a:xfrm>
            <a:off x="1403350" y="554038"/>
            <a:ext cx="1098550" cy="366712"/>
          </a:xfrm>
          <a:prstGeom prst="rect">
            <a:avLst/>
          </a:prstGeom>
          <a:noFill/>
          <a:ln w="9525">
            <a:noFill/>
            <a:miter lim="800000"/>
          </a:ln>
        </p:spPr>
        <p:txBody>
          <a:bodyPr wrap="none">
            <a:spAutoFit/>
          </a:bodyPr>
          <a:lstStyle/>
          <a:p>
            <a:r>
              <a:rPr kumimoji="1" lang="zh-CN" altLang="en-US" sz="1800">
                <a:latin typeface="Arial" panose="020B0604020202020204" pitchFamily="34" charset="0"/>
              </a:rPr>
              <a:t>硬件地址</a:t>
            </a:r>
          </a:p>
        </p:txBody>
      </p:sp>
      <p:sp>
        <p:nvSpPr>
          <p:cNvPr id="76825" name="Text Box 25"/>
          <p:cNvSpPr txBox="1">
            <a:spLocks noChangeArrowheads="1"/>
          </p:cNvSpPr>
          <p:nvPr/>
        </p:nvSpPr>
        <p:spPr bwMode="auto">
          <a:xfrm>
            <a:off x="5237163" y="685800"/>
            <a:ext cx="1182687" cy="366713"/>
          </a:xfrm>
          <a:prstGeom prst="rect">
            <a:avLst/>
          </a:prstGeom>
          <a:noFill/>
          <a:ln w="9525">
            <a:noFill/>
            <a:miter lim="800000"/>
          </a:ln>
        </p:spPr>
        <p:txBody>
          <a:bodyPr wrap="none">
            <a:spAutoFit/>
          </a:bodyPr>
          <a:lstStyle/>
          <a:p>
            <a:r>
              <a:rPr kumimoji="1" lang="zh-CN" altLang="en-US" sz="1800">
                <a:latin typeface="Arial" panose="020B0604020202020204" pitchFamily="34" charset="0"/>
              </a:rPr>
              <a:t>路由器 </a:t>
            </a:r>
            <a:r>
              <a:rPr kumimoji="1" lang="en-US" altLang="zh-CN" sz="1800">
                <a:latin typeface="Arial" panose="020B0604020202020204" pitchFamily="34" charset="0"/>
              </a:rPr>
              <a:t>R</a:t>
            </a:r>
            <a:r>
              <a:rPr kumimoji="1" lang="en-US" altLang="zh-CN" sz="1800" baseline="-25000">
                <a:latin typeface="Arial" panose="020B0604020202020204" pitchFamily="34" charset="0"/>
              </a:rPr>
              <a:t>2</a:t>
            </a:r>
          </a:p>
        </p:txBody>
      </p:sp>
      <p:sp>
        <p:nvSpPr>
          <p:cNvPr id="76826" name="Text Box 26"/>
          <p:cNvSpPr txBox="1">
            <a:spLocks noChangeArrowheads="1"/>
          </p:cNvSpPr>
          <p:nvPr/>
        </p:nvSpPr>
        <p:spPr bwMode="auto">
          <a:xfrm>
            <a:off x="8054975" y="1258888"/>
            <a:ext cx="585788" cy="366712"/>
          </a:xfrm>
          <a:prstGeom prst="rect">
            <a:avLst/>
          </a:prstGeom>
          <a:noFill/>
          <a:ln w="9525">
            <a:noFill/>
            <a:miter lim="800000"/>
          </a:ln>
        </p:spPr>
        <p:txBody>
          <a:bodyPr wrap="none">
            <a:spAutoFit/>
          </a:bodyPr>
          <a:lstStyle/>
          <a:p>
            <a:r>
              <a:rPr kumimoji="1" lang="en-US" altLang="zh-CN" sz="1800">
                <a:latin typeface="Arial" panose="020B0604020202020204" pitchFamily="34" charset="0"/>
              </a:rPr>
              <a:t>HA</a:t>
            </a:r>
            <a:r>
              <a:rPr kumimoji="1" lang="en-US" altLang="zh-CN" sz="1800" baseline="-25000">
                <a:latin typeface="Arial" panose="020B0604020202020204" pitchFamily="34" charset="0"/>
              </a:rPr>
              <a:t>2</a:t>
            </a:r>
            <a:endParaRPr kumimoji="1" lang="en-US" altLang="zh-CN" sz="1800">
              <a:latin typeface="Arial" panose="020B0604020202020204" pitchFamily="34" charset="0"/>
            </a:endParaRPr>
          </a:p>
        </p:txBody>
      </p:sp>
      <p:sp>
        <p:nvSpPr>
          <p:cNvPr id="76827" name="Text Box 27"/>
          <p:cNvSpPr txBox="1">
            <a:spLocks noChangeArrowheads="1"/>
          </p:cNvSpPr>
          <p:nvPr/>
        </p:nvSpPr>
        <p:spPr bwMode="auto">
          <a:xfrm>
            <a:off x="280988" y="560388"/>
            <a:ext cx="484187" cy="366712"/>
          </a:xfrm>
          <a:prstGeom prst="rect">
            <a:avLst/>
          </a:prstGeom>
          <a:noFill/>
          <a:ln w="9525">
            <a:noFill/>
            <a:miter lim="800000"/>
          </a:ln>
        </p:spPr>
        <p:txBody>
          <a:bodyPr wrap="none">
            <a:spAutoFit/>
          </a:bodyPr>
          <a:lstStyle/>
          <a:p>
            <a:r>
              <a:rPr kumimoji="1" lang="en-US" altLang="zh-CN" sz="1800">
                <a:latin typeface="Arial" panose="020B0604020202020204" pitchFamily="34" charset="0"/>
              </a:rPr>
              <a:t>IP</a:t>
            </a:r>
            <a:r>
              <a:rPr kumimoji="1" lang="en-US" altLang="zh-CN" sz="1800" baseline="-25000">
                <a:latin typeface="Arial" panose="020B0604020202020204" pitchFamily="34" charset="0"/>
              </a:rPr>
              <a:t>1</a:t>
            </a:r>
            <a:endParaRPr kumimoji="1" lang="en-US" altLang="zh-CN" sz="1800">
              <a:latin typeface="Arial" panose="020B0604020202020204" pitchFamily="34" charset="0"/>
            </a:endParaRPr>
          </a:p>
        </p:txBody>
      </p:sp>
      <p:sp>
        <p:nvSpPr>
          <p:cNvPr id="76828" name="Text Box 28"/>
          <p:cNvSpPr txBox="1">
            <a:spLocks noChangeArrowheads="1"/>
          </p:cNvSpPr>
          <p:nvPr/>
        </p:nvSpPr>
        <p:spPr bwMode="auto">
          <a:xfrm>
            <a:off x="8364538" y="544513"/>
            <a:ext cx="484187" cy="366712"/>
          </a:xfrm>
          <a:prstGeom prst="rect">
            <a:avLst/>
          </a:prstGeom>
          <a:noFill/>
          <a:ln w="9525">
            <a:noFill/>
            <a:miter lim="800000"/>
          </a:ln>
        </p:spPr>
        <p:txBody>
          <a:bodyPr wrap="none">
            <a:spAutoFit/>
          </a:bodyPr>
          <a:lstStyle/>
          <a:p>
            <a:r>
              <a:rPr kumimoji="1" lang="en-US" altLang="zh-CN" sz="1800">
                <a:latin typeface="Arial" panose="020B0604020202020204" pitchFamily="34" charset="0"/>
              </a:rPr>
              <a:t>IP</a:t>
            </a:r>
            <a:r>
              <a:rPr kumimoji="1" lang="en-US" altLang="zh-CN" sz="1800" baseline="-25000">
                <a:latin typeface="Arial" panose="020B0604020202020204" pitchFamily="34" charset="0"/>
              </a:rPr>
              <a:t>2</a:t>
            </a:r>
            <a:endParaRPr kumimoji="1" lang="en-US" altLang="zh-CN" sz="1800">
              <a:latin typeface="Arial" panose="020B0604020202020204" pitchFamily="34" charset="0"/>
            </a:endParaRPr>
          </a:p>
        </p:txBody>
      </p:sp>
      <p:sp>
        <p:nvSpPr>
          <p:cNvPr id="76829" name="Text Box 29"/>
          <p:cNvSpPr txBox="1">
            <a:spLocks noChangeArrowheads="1"/>
          </p:cNvSpPr>
          <p:nvPr/>
        </p:nvSpPr>
        <p:spPr bwMode="auto">
          <a:xfrm>
            <a:off x="1219200" y="1377950"/>
            <a:ext cx="869950" cy="366713"/>
          </a:xfrm>
          <a:prstGeom prst="rect">
            <a:avLst/>
          </a:prstGeom>
          <a:noFill/>
          <a:ln w="9525">
            <a:noFill/>
            <a:miter lim="800000"/>
          </a:ln>
        </p:spPr>
        <p:txBody>
          <a:bodyPr wrap="none">
            <a:spAutoFit/>
          </a:bodyPr>
          <a:lstStyle/>
          <a:p>
            <a:r>
              <a:rPr kumimoji="1" lang="zh-CN" altLang="en-US" sz="1800">
                <a:latin typeface="Arial" panose="020B0604020202020204" pitchFamily="34" charset="0"/>
              </a:rPr>
              <a:t>局域网</a:t>
            </a:r>
            <a:endParaRPr kumimoji="1" lang="zh-CN" altLang="en-US" sz="1800" baseline="-25000">
              <a:latin typeface="Arial" panose="020B0604020202020204" pitchFamily="34" charset="0"/>
            </a:endParaRPr>
          </a:p>
        </p:txBody>
      </p:sp>
      <p:sp>
        <p:nvSpPr>
          <p:cNvPr id="76830" name="Text Box 30"/>
          <p:cNvSpPr txBox="1">
            <a:spLocks noChangeArrowheads="1"/>
          </p:cNvSpPr>
          <p:nvPr/>
        </p:nvSpPr>
        <p:spPr bwMode="auto">
          <a:xfrm>
            <a:off x="4043363" y="1377950"/>
            <a:ext cx="869950" cy="366713"/>
          </a:xfrm>
          <a:prstGeom prst="rect">
            <a:avLst/>
          </a:prstGeom>
          <a:noFill/>
          <a:ln w="9525">
            <a:noFill/>
            <a:miter lim="800000"/>
          </a:ln>
        </p:spPr>
        <p:txBody>
          <a:bodyPr wrap="none">
            <a:spAutoFit/>
          </a:bodyPr>
          <a:lstStyle/>
          <a:p>
            <a:r>
              <a:rPr kumimoji="1" lang="zh-CN" altLang="en-US" sz="1800">
                <a:latin typeface="Arial" panose="020B0604020202020204" pitchFamily="34" charset="0"/>
              </a:rPr>
              <a:t>局域网</a:t>
            </a:r>
            <a:endParaRPr kumimoji="1" lang="zh-CN" altLang="en-US" sz="1800" baseline="-25000">
              <a:latin typeface="Arial" panose="020B0604020202020204" pitchFamily="34" charset="0"/>
            </a:endParaRPr>
          </a:p>
        </p:txBody>
      </p:sp>
      <p:sp>
        <p:nvSpPr>
          <p:cNvPr id="76831" name="Text Box 31"/>
          <p:cNvSpPr txBox="1">
            <a:spLocks noChangeArrowheads="1"/>
          </p:cNvSpPr>
          <p:nvPr/>
        </p:nvSpPr>
        <p:spPr bwMode="auto">
          <a:xfrm>
            <a:off x="7056438" y="1377950"/>
            <a:ext cx="869950" cy="366713"/>
          </a:xfrm>
          <a:prstGeom prst="rect">
            <a:avLst/>
          </a:prstGeom>
          <a:noFill/>
          <a:ln w="9525">
            <a:noFill/>
            <a:miter lim="800000"/>
          </a:ln>
        </p:spPr>
        <p:txBody>
          <a:bodyPr wrap="none">
            <a:spAutoFit/>
          </a:bodyPr>
          <a:lstStyle/>
          <a:p>
            <a:r>
              <a:rPr kumimoji="1" lang="zh-CN" altLang="en-US" sz="1800">
                <a:latin typeface="Arial" panose="020B0604020202020204" pitchFamily="34" charset="0"/>
              </a:rPr>
              <a:t>局域网</a:t>
            </a:r>
            <a:endParaRPr kumimoji="1" lang="zh-CN" altLang="en-US" sz="1800" baseline="-25000">
              <a:latin typeface="Arial" panose="020B0604020202020204" pitchFamily="34" charset="0"/>
            </a:endParaRPr>
          </a:p>
        </p:txBody>
      </p:sp>
      <p:sp>
        <p:nvSpPr>
          <p:cNvPr id="76832" name="Freeform 32"/>
          <p:cNvSpPr/>
          <p:nvPr/>
        </p:nvSpPr>
        <p:spPr bwMode="auto">
          <a:xfrm>
            <a:off x="2362200" y="5160963"/>
            <a:ext cx="395288" cy="279400"/>
          </a:xfrm>
          <a:custGeom>
            <a:avLst/>
            <a:gdLst>
              <a:gd name="T0" fmla="*/ 0 w 249"/>
              <a:gd name="T1" fmla="*/ 176 h 176"/>
              <a:gd name="T2" fmla="*/ 1 w 249"/>
              <a:gd name="T3" fmla="*/ 0 h 176"/>
              <a:gd name="T4" fmla="*/ 249 w 249"/>
              <a:gd name="T5" fmla="*/ 9 h 176"/>
              <a:gd name="T6" fmla="*/ 0 60000 65536"/>
              <a:gd name="T7" fmla="*/ 0 60000 65536"/>
              <a:gd name="T8" fmla="*/ 0 60000 65536"/>
              <a:gd name="T9" fmla="*/ 0 w 249"/>
              <a:gd name="T10" fmla="*/ 0 h 176"/>
              <a:gd name="T11" fmla="*/ 249 w 249"/>
              <a:gd name="T12" fmla="*/ 176 h 176"/>
            </a:gdLst>
            <a:ahLst/>
            <a:cxnLst>
              <a:cxn ang="T6">
                <a:pos x="T0" y="T1"/>
              </a:cxn>
              <a:cxn ang="T7">
                <a:pos x="T2" y="T3"/>
              </a:cxn>
              <a:cxn ang="T8">
                <a:pos x="T4" y="T5"/>
              </a:cxn>
            </a:cxnLst>
            <a:rect l="T9" t="T10" r="T11" b="T12"/>
            <a:pathLst>
              <a:path w="249" h="176">
                <a:moveTo>
                  <a:pt x="0" y="176"/>
                </a:moveTo>
                <a:lnTo>
                  <a:pt x="1" y="0"/>
                </a:lnTo>
                <a:lnTo>
                  <a:pt x="249" y="9"/>
                </a:lnTo>
              </a:path>
            </a:pathLst>
          </a:custGeom>
          <a:noFill/>
          <a:ln w="28575" cmpd="sng">
            <a:solidFill>
              <a:srgbClr val="333399"/>
            </a:solidFill>
            <a:round/>
          </a:ln>
        </p:spPr>
        <p:txBody>
          <a:bodyPr wrap="none" anchor="ctr"/>
          <a:lstStyle/>
          <a:p>
            <a:endParaRPr lang="zh-CN" altLang="en-US"/>
          </a:p>
        </p:txBody>
      </p:sp>
      <p:sp>
        <p:nvSpPr>
          <p:cNvPr id="76833" name="Freeform 33"/>
          <p:cNvSpPr/>
          <p:nvPr/>
        </p:nvSpPr>
        <p:spPr bwMode="auto">
          <a:xfrm>
            <a:off x="4951413" y="5159375"/>
            <a:ext cx="395287" cy="279400"/>
          </a:xfrm>
          <a:custGeom>
            <a:avLst/>
            <a:gdLst>
              <a:gd name="T0" fmla="*/ 0 w 249"/>
              <a:gd name="T1" fmla="*/ 176 h 176"/>
              <a:gd name="T2" fmla="*/ 1 w 249"/>
              <a:gd name="T3" fmla="*/ 0 h 176"/>
              <a:gd name="T4" fmla="*/ 249 w 249"/>
              <a:gd name="T5" fmla="*/ 9 h 176"/>
              <a:gd name="T6" fmla="*/ 0 60000 65536"/>
              <a:gd name="T7" fmla="*/ 0 60000 65536"/>
              <a:gd name="T8" fmla="*/ 0 60000 65536"/>
              <a:gd name="T9" fmla="*/ 0 w 249"/>
              <a:gd name="T10" fmla="*/ 0 h 176"/>
              <a:gd name="T11" fmla="*/ 249 w 249"/>
              <a:gd name="T12" fmla="*/ 176 h 176"/>
            </a:gdLst>
            <a:ahLst/>
            <a:cxnLst>
              <a:cxn ang="T6">
                <a:pos x="T0" y="T1"/>
              </a:cxn>
              <a:cxn ang="T7">
                <a:pos x="T2" y="T3"/>
              </a:cxn>
              <a:cxn ang="T8">
                <a:pos x="T4" y="T5"/>
              </a:cxn>
            </a:cxnLst>
            <a:rect l="T9" t="T10" r="T11" b="T12"/>
            <a:pathLst>
              <a:path w="249" h="176">
                <a:moveTo>
                  <a:pt x="0" y="176"/>
                </a:moveTo>
                <a:lnTo>
                  <a:pt x="1" y="0"/>
                </a:lnTo>
                <a:lnTo>
                  <a:pt x="249" y="9"/>
                </a:lnTo>
              </a:path>
            </a:pathLst>
          </a:custGeom>
          <a:noFill/>
          <a:ln w="28575" cmpd="sng">
            <a:solidFill>
              <a:srgbClr val="333399"/>
            </a:solidFill>
            <a:round/>
          </a:ln>
        </p:spPr>
        <p:txBody>
          <a:bodyPr wrap="none" anchor="ctr"/>
          <a:lstStyle/>
          <a:p>
            <a:endParaRPr lang="zh-CN" altLang="en-US"/>
          </a:p>
        </p:txBody>
      </p:sp>
      <p:sp>
        <p:nvSpPr>
          <p:cNvPr id="76834" name="Line 34"/>
          <p:cNvSpPr>
            <a:spLocks noChangeShapeType="1"/>
          </p:cNvSpPr>
          <p:nvPr/>
        </p:nvSpPr>
        <p:spPr bwMode="auto">
          <a:xfrm rot="-5400000">
            <a:off x="8113713" y="5172075"/>
            <a:ext cx="533400" cy="3175"/>
          </a:xfrm>
          <a:prstGeom prst="line">
            <a:avLst/>
          </a:prstGeom>
          <a:noFill/>
          <a:ln w="28575">
            <a:solidFill>
              <a:srgbClr val="333399"/>
            </a:solidFill>
            <a:round/>
          </a:ln>
        </p:spPr>
        <p:txBody>
          <a:bodyPr wrap="none" anchor="ctr"/>
          <a:lstStyle/>
          <a:p>
            <a:endParaRPr lang="zh-CN" altLang="en-US"/>
          </a:p>
        </p:txBody>
      </p:sp>
      <p:sp>
        <p:nvSpPr>
          <p:cNvPr id="76835" name="Line 35"/>
          <p:cNvSpPr>
            <a:spLocks noChangeShapeType="1"/>
          </p:cNvSpPr>
          <p:nvPr/>
        </p:nvSpPr>
        <p:spPr bwMode="auto">
          <a:xfrm rot="-5400000">
            <a:off x="192088" y="5172075"/>
            <a:ext cx="533400" cy="3175"/>
          </a:xfrm>
          <a:prstGeom prst="line">
            <a:avLst/>
          </a:prstGeom>
          <a:noFill/>
          <a:ln w="28575">
            <a:solidFill>
              <a:srgbClr val="333399"/>
            </a:solidFill>
            <a:round/>
          </a:ln>
        </p:spPr>
        <p:txBody>
          <a:bodyPr wrap="none" anchor="ctr"/>
          <a:lstStyle/>
          <a:p>
            <a:endParaRPr lang="zh-CN" altLang="en-US"/>
          </a:p>
        </p:txBody>
      </p:sp>
      <p:sp>
        <p:nvSpPr>
          <p:cNvPr id="76836" name="AutoShape 36"/>
          <p:cNvSpPr>
            <a:spLocks noChangeArrowheads="1"/>
          </p:cNvSpPr>
          <p:nvPr/>
        </p:nvSpPr>
        <p:spPr bwMode="auto">
          <a:xfrm>
            <a:off x="228600" y="3306763"/>
            <a:ext cx="685800" cy="1905000"/>
          </a:xfrm>
          <a:prstGeom prst="cube">
            <a:avLst>
              <a:gd name="adj" fmla="val 25000"/>
            </a:avLst>
          </a:prstGeom>
          <a:solidFill>
            <a:srgbClr val="DDDDDD"/>
          </a:solidFill>
          <a:ln w="9525">
            <a:solidFill>
              <a:schemeClr val="tx1"/>
            </a:solidFill>
            <a:miter lim="800000"/>
          </a:ln>
        </p:spPr>
        <p:txBody>
          <a:bodyPr wrap="none" anchor="ctr"/>
          <a:lstStyle/>
          <a:p>
            <a:endParaRPr lang="zh-CN" altLang="en-US"/>
          </a:p>
        </p:txBody>
      </p:sp>
      <p:sp>
        <p:nvSpPr>
          <p:cNvPr id="76837" name="AutoShape 37"/>
          <p:cNvSpPr>
            <a:spLocks noChangeArrowheads="1"/>
          </p:cNvSpPr>
          <p:nvPr/>
        </p:nvSpPr>
        <p:spPr bwMode="auto">
          <a:xfrm>
            <a:off x="2667000" y="3382963"/>
            <a:ext cx="685800" cy="1905000"/>
          </a:xfrm>
          <a:prstGeom prst="cube">
            <a:avLst>
              <a:gd name="adj" fmla="val 25000"/>
            </a:avLst>
          </a:prstGeom>
          <a:solidFill>
            <a:srgbClr val="66CCFF"/>
          </a:solidFill>
          <a:ln w="9525">
            <a:solidFill>
              <a:schemeClr val="tx1"/>
            </a:solidFill>
            <a:miter lim="800000"/>
          </a:ln>
        </p:spPr>
        <p:txBody>
          <a:bodyPr wrap="none" anchor="ctr"/>
          <a:lstStyle/>
          <a:p>
            <a:endParaRPr lang="zh-CN" altLang="en-US"/>
          </a:p>
        </p:txBody>
      </p:sp>
      <p:sp>
        <p:nvSpPr>
          <p:cNvPr id="76838" name="AutoShape 38"/>
          <p:cNvSpPr>
            <a:spLocks noChangeArrowheads="1"/>
          </p:cNvSpPr>
          <p:nvPr/>
        </p:nvSpPr>
        <p:spPr bwMode="auto">
          <a:xfrm>
            <a:off x="8153400" y="3306763"/>
            <a:ext cx="685800" cy="1905000"/>
          </a:xfrm>
          <a:prstGeom prst="cube">
            <a:avLst>
              <a:gd name="adj" fmla="val 25000"/>
            </a:avLst>
          </a:prstGeom>
          <a:solidFill>
            <a:srgbClr val="DDDDDD"/>
          </a:solidFill>
          <a:ln w="9525">
            <a:solidFill>
              <a:schemeClr val="tx1"/>
            </a:solidFill>
            <a:miter lim="800000"/>
          </a:ln>
        </p:spPr>
        <p:txBody>
          <a:bodyPr wrap="none" anchor="ctr"/>
          <a:lstStyle/>
          <a:p>
            <a:endParaRPr lang="zh-CN" altLang="en-US"/>
          </a:p>
        </p:txBody>
      </p:sp>
      <p:sp>
        <p:nvSpPr>
          <p:cNvPr id="76839" name="AutoShape 39"/>
          <p:cNvSpPr>
            <a:spLocks noChangeArrowheads="1"/>
          </p:cNvSpPr>
          <p:nvPr/>
        </p:nvSpPr>
        <p:spPr bwMode="auto">
          <a:xfrm>
            <a:off x="5332413" y="3611563"/>
            <a:ext cx="685800" cy="1676400"/>
          </a:xfrm>
          <a:prstGeom prst="cube">
            <a:avLst>
              <a:gd name="adj" fmla="val 25000"/>
            </a:avLst>
          </a:prstGeom>
          <a:solidFill>
            <a:srgbClr val="66CCFF"/>
          </a:solidFill>
          <a:ln w="9525">
            <a:solidFill>
              <a:schemeClr val="tx1"/>
            </a:solidFill>
            <a:miter lim="800000"/>
          </a:ln>
        </p:spPr>
        <p:txBody>
          <a:bodyPr wrap="none" anchor="ctr"/>
          <a:lstStyle/>
          <a:p>
            <a:endParaRPr lang="zh-CN" altLang="en-US"/>
          </a:p>
        </p:txBody>
      </p:sp>
      <p:grpSp>
        <p:nvGrpSpPr>
          <p:cNvPr id="76840" name="Group 40"/>
          <p:cNvGrpSpPr/>
          <p:nvPr/>
        </p:nvGrpSpPr>
        <p:grpSpPr bwMode="auto">
          <a:xfrm>
            <a:off x="36513" y="2420938"/>
            <a:ext cx="9121775" cy="2438400"/>
            <a:chOff x="96" y="1056"/>
            <a:chExt cx="5472" cy="1536"/>
          </a:xfrm>
        </p:grpSpPr>
        <p:sp>
          <p:nvSpPr>
            <p:cNvPr id="76903" name="Oval 41"/>
            <p:cNvSpPr>
              <a:spLocks noChangeArrowheads="1"/>
            </p:cNvSpPr>
            <p:nvPr/>
          </p:nvSpPr>
          <p:spPr bwMode="auto">
            <a:xfrm>
              <a:off x="3662" y="1674"/>
              <a:ext cx="1906" cy="756"/>
            </a:xfrm>
            <a:prstGeom prst="ellipse">
              <a:avLst/>
            </a:prstGeom>
            <a:solidFill>
              <a:srgbClr val="FFFF99"/>
            </a:solidFill>
            <a:ln w="31750">
              <a:solidFill>
                <a:srgbClr val="000000"/>
              </a:solidFill>
              <a:round/>
            </a:ln>
          </p:spPr>
          <p:txBody>
            <a:bodyPr/>
            <a:lstStyle/>
            <a:p>
              <a:endParaRPr lang="zh-CN" altLang="en-US"/>
            </a:p>
          </p:txBody>
        </p:sp>
        <p:sp>
          <p:nvSpPr>
            <p:cNvPr id="76904" name="Oval 42"/>
            <p:cNvSpPr>
              <a:spLocks noChangeArrowheads="1"/>
            </p:cNvSpPr>
            <p:nvPr/>
          </p:nvSpPr>
          <p:spPr bwMode="auto">
            <a:xfrm>
              <a:off x="96" y="1430"/>
              <a:ext cx="1870" cy="760"/>
            </a:xfrm>
            <a:prstGeom prst="ellipse">
              <a:avLst/>
            </a:prstGeom>
            <a:solidFill>
              <a:srgbClr val="FFFF99"/>
            </a:solidFill>
            <a:ln w="31750">
              <a:solidFill>
                <a:srgbClr val="000000"/>
              </a:solidFill>
              <a:round/>
            </a:ln>
          </p:spPr>
          <p:txBody>
            <a:bodyPr/>
            <a:lstStyle/>
            <a:p>
              <a:endParaRPr lang="zh-CN" altLang="en-US"/>
            </a:p>
          </p:txBody>
        </p:sp>
        <p:sp>
          <p:nvSpPr>
            <p:cNvPr id="76905" name="Oval 43"/>
            <p:cNvSpPr>
              <a:spLocks noChangeArrowheads="1"/>
            </p:cNvSpPr>
            <p:nvPr/>
          </p:nvSpPr>
          <p:spPr bwMode="auto">
            <a:xfrm>
              <a:off x="3365" y="1163"/>
              <a:ext cx="1903" cy="731"/>
            </a:xfrm>
            <a:prstGeom prst="ellipse">
              <a:avLst/>
            </a:prstGeom>
            <a:solidFill>
              <a:srgbClr val="FFFF99"/>
            </a:solidFill>
            <a:ln w="31750">
              <a:solidFill>
                <a:srgbClr val="000000"/>
              </a:solidFill>
              <a:round/>
            </a:ln>
          </p:spPr>
          <p:txBody>
            <a:bodyPr/>
            <a:lstStyle/>
            <a:p>
              <a:endParaRPr lang="zh-CN" altLang="en-US"/>
            </a:p>
          </p:txBody>
        </p:sp>
        <p:sp>
          <p:nvSpPr>
            <p:cNvPr id="76906" name="Oval 44"/>
            <p:cNvSpPr>
              <a:spLocks noChangeArrowheads="1"/>
            </p:cNvSpPr>
            <p:nvPr/>
          </p:nvSpPr>
          <p:spPr bwMode="auto">
            <a:xfrm>
              <a:off x="2365" y="1821"/>
              <a:ext cx="1900" cy="771"/>
            </a:xfrm>
            <a:prstGeom prst="ellipse">
              <a:avLst/>
            </a:prstGeom>
            <a:solidFill>
              <a:srgbClr val="FFFF99"/>
            </a:solidFill>
            <a:ln w="31750">
              <a:solidFill>
                <a:srgbClr val="000000"/>
              </a:solidFill>
              <a:round/>
            </a:ln>
          </p:spPr>
          <p:txBody>
            <a:bodyPr/>
            <a:lstStyle/>
            <a:p>
              <a:endParaRPr lang="zh-CN" altLang="en-US"/>
            </a:p>
          </p:txBody>
        </p:sp>
        <p:sp>
          <p:nvSpPr>
            <p:cNvPr id="76907" name="Oval 45"/>
            <p:cNvSpPr>
              <a:spLocks noChangeArrowheads="1"/>
            </p:cNvSpPr>
            <p:nvPr/>
          </p:nvSpPr>
          <p:spPr bwMode="auto">
            <a:xfrm>
              <a:off x="729" y="1752"/>
              <a:ext cx="1900" cy="731"/>
            </a:xfrm>
            <a:prstGeom prst="ellipse">
              <a:avLst/>
            </a:prstGeom>
            <a:solidFill>
              <a:srgbClr val="FFFF99"/>
            </a:solidFill>
            <a:ln w="31750">
              <a:solidFill>
                <a:srgbClr val="000000"/>
              </a:solidFill>
              <a:round/>
            </a:ln>
          </p:spPr>
          <p:txBody>
            <a:bodyPr/>
            <a:lstStyle/>
            <a:p>
              <a:endParaRPr lang="zh-CN" altLang="en-US"/>
            </a:p>
          </p:txBody>
        </p:sp>
        <p:sp>
          <p:nvSpPr>
            <p:cNvPr id="76908" name="Oval 46"/>
            <p:cNvSpPr>
              <a:spLocks noChangeArrowheads="1"/>
            </p:cNvSpPr>
            <p:nvPr/>
          </p:nvSpPr>
          <p:spPr bwMode="auto">
            <a:xfrm>
              <a:off x="2197" y="1056"/>
              <a:ext cx="1870" cy="758"/>
            </a:xfrm>
            <a:prstGeom prst="ellipse">
              <a:avLst/>
            </a:prstGeom>
            <a:solidFill>
              <a:srgbClr val="FFFF99"/>
            </a:solidFill>
            <a:ln w="31750">
              <a:solidFill>
                <a:srgbClr val="000000"/>
              </a:solidFill>
              <a:round/>
            </a:ln>
          </p:spPr>
          <p:txBody>
            <a:bodyPr/>
            <a:lstStyle/>
            <a:p>
              <a:endParaRPr lang="zh-CN" altLang="en-US"/>
            </a:p>
          </p:txBody>
        </p:sp>
        <p:sp>
          <p:nvSpPr>
            <p:cNvPr id="76909" name="Oval 47"/>
            <p:cNvSpPr>
              <a:spLocks noChangeArrowheads="1"/>
            </p:cNvSpPr>
            <p:nvPr/>
          </p:nvSpPr>
          <p:spPr bwMode="auto">
            <a:xfrm>
              <a:off x="996" y="1056"/>
              <a:ext cx="1867" cy="731"/>
            </a:xfrm>
            <a:prstGeom prst="ellipse">
              <a:avLst/>
            </a:prstGeom>
            <a:solidFill>
              <a:srgbClr val="FFFF99"/>
            </a:solidFill>
            <a:ln w="31750">
              <a:solidFill>
                <a:srgbClr val="000000"/>
              </a:solidFill>
              <a:round/>
            </a:ln>
          </p:spPr>
          <p:txBody>
            <a:bodyPr/>
            <a:lstStyle/>
            <a:p>
              <a:endParaRPr lang="zh-CN" altLang="en-US"/>
            </a:p>
          </p:txBody>
        </p:sp>
        <p:sp>
          <p:nvSpPr>
            <p:cNvPr id="76910" name="Oval 48"/>
            <p:cNvSpPr>
              <a:spLocks noChangeArrowheads="1"/>
            </p:cNvSpPr>
            <p:nvPr/>
          </p:nvSpPr>
          <p:spPr bwMode="auto">
            <a:xfrm>
              <a:off x="597" y="1226"/>
              <a:ext cx="4536" cy="1060"/>
            </a:xfrm>
            <a:prstGeom prst="ellipse">
              <a:avLst/>
            </a:prstGeom>
            <a:solidFill>
              <a:srgbClr val="FFFF99"/>
            </a:solidFill>
            <a:ln w="9525">
              <a:noFill/>
              <a:round/>
            </a:ln>
          </p:spPr>
          <p:txBody>
            <a:bodyPr/>
            <a:lstStyle/>
            <a:p>
              <a:endParaRPr lang="zh-CN" altLang="en-US"/>
            </a:p>
          </p:txBody>
        </p:sp>
      </p:grpSp>
      <p:sp>
        <p:nvSpPr>
          <p:cNvPr id="76841" name="Line 49"/>
          <p:cNvSpPr>
            <a:spLocks noChangeShapeType="1"/>
          </p:cNvSpPr>
          <p:nvPr/>
        </p:nvSpPr>
        <p:spPr bwMode="auto">
          <a:xfrm>
            <a:off x="152400" y="5440363"/>
            <a:ext cx="2590800" cy="0"/>
          </a:xfrm>
          <a:prstGeom prst="line">
            <a:avLst/>
          </a:prstGeom>
          <a:noFill/>
          <a:ln w="57150">
            <a:solidFill>
              <a:srgbClr val="333399"/>
            </a:solidFill>
            <a:round/>
          </a:ln>
        </p:spPr>
        <p:txBody>
          <a:bodyPr wrap="none" anchor="ctr"/>
          <a:lstStyle/>
          <a:p>
            <a:endParaRPr lang="zh-CN" altLang="en-US"/>
          </a:p>
        </p:txBody>
      </p:sp>
      <p:grpSp>
        <p:nvGrpSpPr>
          <p:cNvPr id="76842" name="Group 50"/>
          <p:cNvGrpSpPr/>
          <p:nvPr/>
        </p:nvGrpSpPr>
        <p:grpSpPr bwMode="auto">
          <a:xfrm>
            <a:off x="228600" y="2420938"/>
            <a:ext cx="685800" cy="1447800"/>
            <a:chOff x="672" y="528"/>
            <a:chExt cx="432" cy="912"/>
          </a:xfrm>
        </p:grpSpPr>
        <p:sp>
          <p:nvSpPr>
            <p:cNvPr id="76900" name="AutoShape 51"/>
            <p:cNvSpPr>
              <a:spLocks noChangeArrowheads="1"/>
            </p:cNvSpPr>
            <p:nvPr/>
          </p:nvSpPr>
          <p:spPr bwMode="auto">
            <a:xfrm>
              <a:off x="672" y="1008"/>
              <a:ext cx="432" cy="432"/>
            </a:xfrm>
            <a:prstGeom prst="cube">
              <a:avLst>
                <a:gd name="adj" fmla="val 25000"/>
              </a:avLst>
            </a:prstGeom>
            <a:solidFill>
              <a:srgbClr val="DDDDDD"/>
            </a:solidFill>
            <a:ln w="9525">
              <a:solidFill>
                <a:schemeClr val="tx1"/>
              </a:solidFill>
              <a:miter lim="800000"/>
            </a:ln>
          </p:spPr>
          <p:txBody>
            <a:bodyPr wrap="none" anchor="ctr"/>
            <a:lstStyle/>
            <a:p>
              <a:endParaRPr lang="zh-CN" altLang="en-US"/>
            </a:p>
          </p:txBody>
        </p:sp>
        <p:sp>
          <p:nvSpPr>
            <p:cNvPr id="76901" name="AutoShape 52"/>
            <p:cNvSpPr>
              <a:spLocks noChangeArrowheads="1"/>
            </p:cNvSpPr>
            <p:nvPr/>
          </p:nvSpPr>
          <p:spPr bwMode="auto">
            <a:xfrm>
              <a:off x="672" y="720"/>
              <a:ext cx="432" cy="432"/>
            </a:xfrm>
            <a:prstGeom prst="cube">
              <a:avLst>
                <a:gd name="adj" fmla="val 25000"/>
              </a:avLst>
            </a:prstGeom>
            <a:solidFill>
              <a:srgbClr val="DDDDDD"/>
            </a:solidFill>
            <a:ln w="9525">
              <a:solidFill>
                <a:schemeClr val="tx1"/>
              </a:solidFill>
              <a:miter lim="800000"/>
            </a:ln>
          </p:spPr>
          <p:txBody>
            <a:bodyPr wrap="none" anchor="ctr"/>
            <a:lstStyle/>
            <a:p>
              <a:endParaRPr lang="zh-CN" altLang="en-US"/>
            </a:p>
          </p:txBody>
        </p:sp>
        <p:sp>
          <p:nvSpPr>
            <p:cNvPr id="76902" name="AutoShape 53"/>
            <p:cNvSpPr>
              <a:spLocks noChangeArrowheads="1"/>
            </p:cNvSpPr>
            <p:nvPr/>
          </p:nvSpPr>
          <p:spPr bwMode="auto">
            <a:xfrm>
              <a:off x="672" y="528"/>
              <a:ext cx="432" cy="432"/>
            </a:xfrm>
            <a:prstGeom prst="cube">
              <a:avLst>
                <a:gd name="adj" fmla="val 25000"/>
              </a:avLst>
            </a:prstGeom>
            <a:solidFill>
              <a:srgbClr val="DDDDDD"/>
            </a:solidFill>
            <a:ln w="9525">
              <a:solidFill>
                <a:schemeClr val="tx1"/>
              </a:solidFill>
              <a:miter lim="800000"/>
            </a:ln>
          </p:spPr>
          <p:txBody>
            <a:bodyPr wrap="none" anchor="ctr"/>
            <a:lstStyle/>
            <a:p>
              <a:endParaRPr lang="zh-CN" altLang="en-US"/>
            </a:p>
          </p:txBody>
        </p:sp>
      </p:grpSp>
      <p:sp>
        <p:nvSpPr>
          <p:cNvPr id="76843" name="Text Box 54"/>
          <p:cNvSpPr txBox="1">
            <a:spLocks noChangeArrowheads="1"/>
          </p:cNvSpPr>
          <p:nvPr/>
        </p:nvSpPr>
        <p:spPr bwMode="auto">
          <a:xfrm>
            <a:off x="265113" y="3430588"/>
            <a:ext cx="484187" cy="366712"/>
          </a:xfrm>
          <a:prstGeom prst="rect">
            <a:avLst/>
          </a:prstGeom>
          <a:noFill/>
          <a:ln w="9525">
            <a:noFill/>
            <a:miter lim="800000"/>
          </a:ln>
        </p:spPr>
        <p:txBody>
          <a:bodyPr wrap="none">
            <a:spAutoFit/>
          </a:bodyPr>
          <a:lstStyle/>
          <a:p>
            <a:r>
              <a:rPr kumimoji="1" lang="en-US" altLang="zh-CN" sz="1800">
                <a:latin typeface="Arial" panose="020B0604020202020204" pitchFamily="34" charset="0"/>
              </a:rPr>
              <a:t>IP</a:t>
            </a:r>
            <a:r>
              <a:rPr kumimoji="1" lang="en-US" altLang="zh-CN" sz="1800" baseline="-25000">
                <a:latin typeface="Arial" panose="020B0604020202020204" pitchFamily="34" charset="0"/>
              </a:rPr>
              <a:t>1</a:t>
            </a:r>
            <a:endParaRPr kumimoji="1" lang="en-US" altLang="zh-CN" sz="1800">
              <a:latin typeface="Arial" panose="020B0604020202020204" pitchFamily="34" charset="0"/>
            </a:endParaRPr>
          </a:p>
        </p:txBody>
      </p:sp>
      <p:sp>
        <p:nvSpPr>
          <p:cNvPr id="76844" name="Text Box 55"/>
          <p:cNvSpPr txBox="1">
            <a:spLocks noChangeArrowheads="1"/>
          </p:cNvSpPr>
          <p:nvPr/>
        </p:nvSpPr>
        <p:spPr bwMode="auto">
          <a:xfrm>
            <a:off x="215900" y="4849813"/>
            <a:ext cx="585788" cy="366712"/>
          </a:xfrm>
          <a:prstGeom prst="rect">
            <a:avLst/>
          </a:prstGeom>
          <a:noFill/>
          <a:ln w="9525">
            <a:noFill/>
            <a:miter lim="800000"/>
          </a:ln>
        </p:spPr>
        <p:txBody>
          <a:bodyPr wrap="none">
            <a:spAutoFit/>
          </a:bodyPr>
          <a:lstStyle/>
          <a:p>
            <a:r>
              <a:rPr kumimoji="1" lang="en-US" altLang="zh-CN" sz="1800">
                <a:latin typeface="Arial" panose="020B0604020202020204" pitchFamily="34" charset="0"/>
              </a:rPr>
              <a:t>HA</a:t>
            </a:r>
            <a:r>
              <a:rPr kumimoji="1" lang="en-US" altLang="zh-CN" sz="1800" baseline="-25000">
                <a:latin typeface="Arial" panose="020B0604020202020204" pitchFamily="34" charset="0"/>
              </a:rPr>
              <a:t>1</a:t>
            </a:r>
            <a:endParaRPr kumimoji="1" lang="en-US" altLang="zh-CN" sz="1800">
              <a:latin typeface="Arial" panose="020B0604020202020204" pitchFamily="34" charset="0"/>
            </a:endParaRPr>
          </a:p>
        </p:txBody>
      </p:sp>
      <p:sp>
        <p:nvSpPr>
          <p:cNvPr id="76845" name="Text Box 56"/>
          <p:cNvSpPr txBox="1">
            <a:spLocks noChangeArrowheads="1"/>
          </p:cNvSpPr>
          <p:nvPr/>
        </p:nvSpPr>
        <p:spPr bwMode="auto">
          <a:xfrm>
            <a:off x="4824413" y="4811713"/>
            <a:ext cx="585787" cy="366712"/>
          </a:xfrm>
          <a:prstGeom prst="rect">
            <a:avLst/>
          </a:prstGeom>
          <a:noFill/>
          <a:ln w="9525">
            <a:noFill/>
            <a:miter lim="800000"/>
          </a:ln>
        </p:spPr>
        <p:txBody>
          <a:bodyPr wrap="none">
            <a:spAutoFit/>
          </a:bodyPr>
          <a:lstStyle/>
          <a:p>
            <a:r>
              <a:rPr kumimoji="1" lang="en-US" altLang="zh-CN" sz="1800">
                <a:latin typeface="Arial" panose="020B0604020202020204" pitchFamily="34" charset="0"/>
              </a:rPr>
              <a:t>HA</a:t>
            </a:r>
            <a:r>
              <a:rPr kumimoji="1" lang="en-US" altLang="zh-CN" sz="1800" baseline="-25000">
                <a:latin typeface="Arial" panose="020B0604020202020204" pitchFamily="34" charset="0"/>
              </a:rPr>
              <a:t>5</a:t>
            </a:r>
            <a:endParaRPr kumimoji="1" lang="en-US" altLang="zh-CN" sz="1800">
              <a:latin typeface="Arial" panose="020B0604020202020204" pitchFamily="34" charset="0"/>
            </a:endParaRPr>
          </a:p>
        </p:txBody>
      </p:sp>
      <p:sp>
        <p:nvSpPr>
          <p:cNvPr id="76846" name="Text Box 57"/>
          <p:cNvSpPr txBox="1">
            <a:spLocks noChangeArrowheads="1"/>
          </p:cNvSpPr>
          <p:nvPr/>
        </p:nvSpPr>
        <p:spPr bwMode="auto">
          <a:xfrm>
            <a:off x="3327400" y="4805363"/>
            <a:ext cx="585788" cy="366712"/>
          </a:xfrm>
          <a:prstGeom prst="rect">
            <a:avLst/>
          </a:prstGeom>
          <a:noFill/>
          <a:ln w="9525">
            <a:noFill/>
            <a:miter lim="800000"/>
          </a:ln>
        </p:spPr>
        <p:txBody>
          <a:bodyPr wrap="none">
            <a:spAutoFit/>
          </a:bodyPr>
          <a:lstStyle/>
          <a:p>
            <a:r>
              <a:rPr kumimoji="1" lang="en-US" altLang="zh-CN" sz="1800">
                <a:latin typeface="Arial" panose="020B0604020202020204" pitchFamily="34" charset="0"/>
              </a:rPr>
              <a:t>HA</a:t>
            </a:r>
            <a:r>
              <a:rPr kumimoji="1" lang="en-US" altLang="zh-CN" sz="1800" baseline="-25000">
                <a:latin typeface="Arial" panose="020B0604020202020204" pitchFamily="34" charset="0"/>
              </a:rPr>
              <a:t>4</a:t>
            </a:r>
            <a:endParaRPr kumimoji="1" lang="en-US" altLang="zh-CN" sz="1800">
              <a:latin typeface="Arial" panose="020B0604020202020204" pitchFamily="34" charset="0"/>
            </a:endParaRPr>
          </a:p>
        </p:txBody>
      </p:sp>
      <p:sp>
        <p:nvSpPr>
          <p:cNvPr id="76847" name="Text Box 58"/>
          <p:cNvSpPr txBox="1">
            <a:spLocks noChangeArrowheads="1"/>
          </p:cNvSpPr>
          <p:nvPr/>
        </p:nvSpPr>
        <p:spPr bwMode="auto">
          <a:xfrm>
            <a:off x="2133600" y="4805363"/>
            <a:ext cx="585788" cy="366712"/>
          </a:xfrm>
          <a:prstGeom prst="rect">
            <a:avLst/>
          </a:prstGeom>
          <a:noFill/>
          <a:ln w="9525">
            <a:noFill/>
            <a:miter lim="800000"/>
          </a:ln>
        </p:spPr>
        <p:txBody>
          <a:bodyPr wrap="none">
            <a:spAutoFit/>
          </a:bodyPr>
          <a:lstStyle/>
          <a:p>
            <a:r>
              <a:rPr kumimoji="1" lang="en-US" altLang="zh-CN" sz="1800">
                <a:latin typeface="Arial" panose="020B0604020202020204" pitchFamily="34" charset="0"/>
              </a:rPr>
              <a:t>HA</a:t>
            </a:r>
            <a:r>
              <a:rPr kumimoji="1" lang="en-US" altLang="zh-CN" sz="1800" baseline="-25000">
                <a:latin typeface="Arial" panose="020B0604020202020204" pitchFamily="34" charset="0"/>
              </a:rPr>
              <a:t>3</a:t>
            </a:r>
            <a:endParaRPr kumimoji="1" lang="en-US" altLang="zh-CN" sz="1800">
              <a:latin typeface="Arial" panose="020B0604020202020204" pitchFamily="34" charset="0"/>
            </a:endParaRPr>
          </a:p>
        </p:txBody>
      </p:sp>
      <p:sp>
        <p:nvSpPr>
          <p:cNvPr id="76848" name="Line 59"/>
          <p:cNvSpPr>
            <a:spLocks noChangeShapeType="1"/>
          </p:cNvSpPr>
          <p:nvPr/>
        </p:nvSpPr>
        <p:spPr bwMode="auto">
          <a:xfrm>
            <a:off x="838200" y="3611563"/>
            <a:ext cx="1905000" cy="0"/>
          </a:xfrm>
          <a:prstGeom prst="line">
            <a:avLst/>
          </a:prstGeom>
          <a:noFill/>
          <a:ln w="28575">
            <a:solidFill>
              <a:schemeClr val="tx1"/>
            </a:solidFill>
            <a:prstDash val="dash"/>
            <a:round/>
          </a:ln>
        </p:spPr>
        <p:txBody>
          <a:bodyPr wrap="none" anchor="ctr"/>
          <a:lstStyle/>
          <a:p>
            <a:endParaRPr lang="zh-CN" altLang="en-US"/>
          </a:p>
        </p:txBody>
      </p:sp>
      <p:sp>
        <p:nvSpPr>
          <p:cNvPr id="76849" name="Line 60"/>
          <p:cNvSpPr>
            <a:spLocks noChangeShapeType="1"/>
          </p:cNvSpPr>
          <p:nvPr/>
        </p:nvSpPr>
        <p:spPr bwMode="auto">
          <a:xfrm>
            <a:off x="5943600" y="5440363"/>
            <a:ext cx="2971800" cy="0"/>
          </a:xfrm>
          <a:prstGeom prst="line">
            <a:avLst/>
          </a:prstGeom>
          <a:noFill/>
          <a:ln w="57150">
            <a:solidFill>
              <a:srgbClr val="333399"/>
            </a:solidFill>
            <a:round/>
          </a:ln>
        </p:spPr>
        <p:txBody>
          <a:bodyPr wrap="none" anchor="ctr"/>
          <a:lstStyle/>
          <a:p>
            <a:endParaRPr lang="zh-CN" altLang="en-US"/>
          </a:p>
        </p:txBody>
      </p:sp>
      <p:sp>
        <p:nvSpPr>
          <p:cNvPr id="76850" name="Text Box 61"/>
          <p:cNvSpPr txBox="1">
            <a:spLocks noChangeArrowheads="1"/>
          </p:cNvSpPr>
          <p:nvPr/>
        </p:nvSpPr>
        <p:spPr bwMode="auto">
          <a:xfrm>
            <a:off x="6007100" y="4799013"/>
            <a:ext cx="585788" cy="366712"/>
          </a:xfrm>
          <a:prstGeom prst="rect">
            <a:avLst/>
          </a:prstGeom>
          <a:noFill/>
          <a:ln w="9525">
            <a:noFill/>
            <a:miter lim="800000"/>
          </a:ln>
        </p:spPr>
        <p:txBody>
          <a:bodyPr wrap="none">
            <a:spAutoFit/>
          </a:bodyPr>
          <a:lstStyle/>
          <a:p>
            <a:r>
              <a:rPr kumimoji="1" lang="en-US" altLang="zh-CN" sz="1800">
                <a:latin typeface="Arial" panose="020B0604020202020204" pitchFamily="34" charset="0"/>
              </a:rPr>
              <a:t>HA</a:t>
            </a:r>
            <a:r>
              <a:rPr kumimoji="1" lang="en-US" altLang="zh-CN" sz="1800" baseline="-25000">
                <a:latin typeface="Arial" panose="020B0604020202020204" pitchFamily="34" charset="0"/>
              </a:rPr>
              <a:t>6</a:t>
            </a:r>
            <a:endParaRPr kumimoji="1" lang="en-US" altLang="zh-CN" sz="1800">
              <a:latin typeface="Arial" panose="020B0604020202020204" pitchFamily="34" charset="0"/>
            </a:endParaRPr>
          </a:p>
        </p:txBody>
      </p:sp>
      <p:sp>
        <p:nvSpPr>
          <p:cNvPr id="76851" name="Text Box 62"/>
          <p:cNvSpPr txBox="1">
            <a:spLocks noChangeArrowheads="1"/>
          </p:cNvSpPr>
          <p:nvPr/>
        </p:nvSpPr>
        <p:spPr bwMode="auto">
          <a:xfrm>
            <a:off x="8128000" y="4814888"/>
            <a:ext cx="585788" cy="366712"/>
          </a:xfrm>
          <a:prstGeom prst="rect">
            <a:avLst/>
          </a:prstGeom>
          <a:noFill/>
          <a:ln w="9525">
            <a:noFill/>
            <a:miter lim="800000"/>
          </a:ln>
        </p:spPr>
        <p:txBody>
          <a:bodyPr wrap="none">
            <a:spAutoFit/>
          </a:bodyPr>
          <a:lstStyle/>
          <a:p>
            <a:r>
              <a:rPr kumimoji="1" lang="en-US" altLang="zh-CN" sz="1800">
                <a:latin typeface="Arial" panose="020B0604020202020204" pitchFamily="34" charset="0"/>
              </a:rPr>
              <a:t>HA</a:t>
            </a:r>
            <a:r>
              <a:rPr kumimoji="1" lang="en-US" altLang="zh-CN" sz="1800" baseline="-25000">
                <a:latin typeface="Arial" panose="020B0604020202020204" pitchFamily="34" charset="0"/>
              </a:rPr>
              <a:t>2</a:t>
            </a:r>
            <a:endParaRPr kumimoji="1" lang="en-US" altLang="zh-CN" sz="1800">
              <a:latin typeface="Arial" panose="020B0604020202020204" pitchFamily="34" charset="0"/>
            </a:endParaRPr>
          </a:p>
        </p:txBody>
      </p:sp>
      <p:sp>
        <p:nvSpPr>
          <p:cNvPr id="76852" name="Text Box 63"/>
          <p:cNvSpPr txBox="1">
            <a:spLocks noChangeArrowheads="1"/>
          </p:cNvSpPr>
          <p:nvPr/>
        </p:nvSpPr>
        <p:spPr bwMode="auto">
          <a:xfrm>
            <a:off x="6007100" y="3709988"/>
            <a:ext cx="484188" cy="366712"/>
          </a:xfrm>
          <a:prstGeom prst="rect">
            <a:avLst/>
          </a:prstGeom>
          <a:noFill/>
          <a:ln w="9525">
            <a:noFill/>
            <a:miter lim="800000"/>
          </a:ln>
        </p:spPr>
        <p:txBody>
          <a:bodyPr wrap="none">
            <a:spAutoFit/>
          </a:bodyPr>
          <a:lstStyle/>
          <a:p>
            <a:r>
              <a:rPr kumimoji="1" lang="en-US" altLang="zh-CN" sz="1800">
                <a:latin typeface="Arial" panose="020B0604020202020204" pitchFamily="34" charset="0"/>
              </a:rPr>
              <a:t>IP</a:t>
            </a:r>
            <a:r>
              <a:rPr kumimoji="1" lang="en-US" altLang="zh-CN" sz="1800" baseline="-25000">
                <a:latin typeface="Arial" panose="020B0604020202020204" pitchFamily="34" charset="0"/>
              </a:rPr>
              <a:t>6</a:t>
            </a:r>
            <a:endParaRPr kumimoji="1" lang="en-US" altLang="zh-CN" sz="1800">
              <a:latin typeface="Arial" panose="020B0604020202020204" pitchFamily="34" charset="0"/>
            </a:endParaRPr>
          </a:p>
        </p:txBody>
      </p:sp>
      <p:sp>
        <p:nvSpPr>
          <p:cNvPr id="76853" name="Text Box 64"/>
          <p:cNvSpPr txBox="1">
            <a:spLocks noChangeArrowheads="1"/>
          </p:cNvSpPr>
          <p:nvPr/>
        </p:nvSpPr>
        <p:spPr bwMode="auto">
          <a:xfrm>
            <a:off x="107950" y="2060575"/>
            <a:ext cx="954088" cy="366713"/>
          </a:xfrm>
          <a:prstGeom prst="rect">
            <a:avLst/>
          </a:prstGeom>
          <a:noFill/>
          <a:ln w="9525">
            <a:noFill/>
            <a:miter lim="800000"/>
          </a:ln>
        </p:spPr>
        <p:txBody>
          <a:bodyPr wrap="none">
            <a:spAutoFit/>
          </a:bodyPr>
          <a:lstStyle/>
          <a:p>
            <a:r>
              <a:rPr kumimoji="1" lang="zh-CN" altLang="en-US" sz="1800">
                <a:latin typeface="Arial" panose="020B0604020202020204" pitchFamily="34" charset="0"/>
              </a:rPr>
              <a:t>主机 </a:t>
            </a:r>
            <a:r>
              <a:rPr kumimoji="1" lang="en-US" altLang="zh-CN" sz="1800">
                <a:latin typeface="Arial" panose="020B0604020202020204" pitchFamily="34" charset="0"/>
              </a:rPr>
              <a:t>H</a:t>
            </a:r>
            <a:r>
              <a:rPr kumimoji="1" lang="en-US" altLang="zh-CN" sz="1800" baseline="-25000">
                <a:latin typeface="Arial" panose="020B0604020202020204" pitchFamily="34" charset="0"/>
              </a:rPr>
              <a:t>1</a:t>
            </a:r>
            <a:endParaRPr kumimoji="1" lang="en-US" altLang="zh-CN" sz="1800">
              <a:latin typeface="Arial" panose="020B0604020202020204" pitchFamily="34" charset="0"/>
            </a:endParaRPr>
          </a:p>
        </p:txBody>
      </p:sp>
      <p:sp>
        <p:nvSpPr>
          <p:cNvPr id="76854" name="Text Box 65"/>
          <p:cNvSpPr txBox="1">
            <a:spLocks noChangeArrowheads="1"/>
          </p:cNvSpPr>
          <p:nvPr/>
        </p:nvSpPr>
        <p:spPr bwMode="auto">
          <a:xfrm>
            <a:off x="8032750" y="2035175"/>
            <a:ext cx="954088" cy="366713"/>
          </a:xfrm>
          <a:prstGeom prst="rect">
            <a:avLst/>
          </a:prstGeom>
          <a:noFill/>
          <a:ln w="9525">
            <a:noFill/>
            <a:miter lim="800000"/>
          </a:ln>
        </p:spPr>
        <p:txBody>
          <a:bodyPr wrap="none">
            <a:spAutoFit/>
          </a:bodyPr>
          <a:lstStyle/>
          <a:p>
            <a:r>
              <a:rPr kumimoji="1" lang="zh-CN" altLang="en-US" sz="1800">
                <a:latin typeface="Arial" panose="020B0604020202020204" pitchFamily="34" charset="0"/>
              </a:rPr>
              <a:t>主机 </a:t>
            </a:r>
            <a:r>
              <a:rPr kumimoji="1" lang="en-US" altLang="zh-CN" sz="1800">
                <a:latin typeface="Arial" panose="020B0604020202020204" pitchFamily="34" charset="0"/>
              </a:rPr>
              <a:t>H</a:t>
            </a:r>
            <a:r>
              <a:rPr kumimoji="1" lang="en-US" altLang="zh-CN" sz="1800" baseline="-25000">
                <a:latin typeface="Arial" panose="020B0604020202020204" pitchFamily="34" charset="0"/>
              </a:rPr>
              <a:t>2</a:t>
            </a:r>
            <a:endParaRPr kumimoji="1" lang="en-US" altLang="zh-CN" sz="1800">
              <a:latin typeface="Arial" panose="020B0604020202020204" pitchFamily="34" charset="0"/>
            </a:endParaRPr>
          </a:p>
        </p:txBody>
      </p:sp>
      <p:sp>
        <p:nvSpPr>
          <p:cNvPr id="76855" name="AutoShape 66"/>
          <p:cNvSpPr>
            <a:spLocks noChangeArrowheads="1"/>
          </p:cNvSpPr>
          <p:nvPr/>
        </p:nvSpPr>
        <p:spPr bwMode="auto">
          <a:xfrm>
            <a:off x="2667000" y="3259138"/>
            <a:ext cx="685800" cy="609600"/>
          </a:xfrm>
          <a:prstGeom prst="cube">
            <a:avLst>
              <a:gd name="adj" fmla="val 25000"/>
            </a:avLst>
          </a:prstGeom>
          <a:solidFill>
            <a:srgbClr val="66CCFF"/>
          </a:solidFill>
          <a:ln w="9525">
            <a:solidFill>
              <a:schemeClr val="tx1"/>
            </a:solidFill>
            <a:miter lim="800000"/>
          </a:ln>
        </p:spPr>
        <p:txBody>
          <a:bodyPr wrap="none" anchor="ctr"/>
          <a:lstStyle/>
          <a:p>
            <a:endParaRPr lang="zh-CN" altLang="en-US"/>
          </a:p>
        </p:txBody>
      </p:sp>
      <p:sp>
        <p:nvSpPr>
          <p:cNvPr id="76856" name="Text Box 67"/>
          <p:cNvSpPr txBox="1">
            <a:spLocks noChangeArrowheads="1"/>
          </p:cNvSpPr>
          <p:nvPr/>
        </p:nvSpPr>
        <p:spPr bwMode="auto">
          <a:xfrm>
            <a:off x="2616200" y="2887663"/>
            <a:ext cx="1182688" cy="366712"/>
          </a:xfrm>
          <a:prstGeom prst="rect">
            <a:avLst/>
          </a:prstGeom>
          <a:noFill/>
          <a:ln w="9525">
            <a:noFill/>
            <a:miter lim="800000"/>
          </a:ln>
        </p:spPr>
        <p:txBody>
          <a:bodyPr wrap="none">
            <a:spAutoFit/>
          </a:bodyPr>
          <a:lstStyle/>
          <a:p>
            <a:r>
              <a:rPr kumimoji="1" lang="zh-CN" altLang="en-US" sz="1800">
                <a:latin typeface="Arial" panose="020B0604020202020204" pitchFamily="34" charset="0"/>
              </a:rPr>
              <a:t>路由器 </a:t>
            </a:r>
            <a:r>
              <a:rPr kumimoji="1" lang="en-US" altLang="zh-CN" sz="1800">
                <a:latin typeface="Arial" panose="020B0604020202020204" pitchFamily="34" charset="0"/>
              </a:rPr>
              <a:t>R</a:t>
            </a:r>
            <a:r>
              <a:rPr kumimoji="1" lang="en-US" altLang="zh-CN" sz="1800" baseline="-25000">
                <a:latin typeface="Arial" panose="020B0604020202020204" pitchFamily="34" charset="0"/>
              </a:rPr>
              <a:t>1</a:t>
            </a:r>
            <a:endParaRPr kumimoji="1" lang="en-US" altLang="zh-CN" sz="1800">
              <a:latin typeface="Arial" panose="020B0604020202020204" pitchFamily="34" charset="0"/>
            </a:endParaRPr>
          </a:p>
        </p:txBody>
      </p:sp>
      <p:sp>
        <p:nvSpPr>
          <p:cNvPr id="76857" name="Text Box 68"/>
          <p:cNvSpPr txBox="1">
            <a:spLocks noChangeArrowheads="1"/>
          </p:cNvSpPr>
          <p:nvPr/>
        </p:nvSpPr>
        <p:spPr bwMode="auto">
          <a:xfrm>
            <a:off x="4140200" y="4186238"/>
            <a:ext cx="2393950" cy="466725"/>
          </a:xfrm>
          <a:prstGeom prst="rect">
            <a:avLst/>
          </a:prstGeom>
          <a:solidFill>
            <a:srgbClr val="CCECFF"/>
          </a:solidFill>
          <a:ln w="9525">
            <a:solidFill>
              <a:srgbClr val="333399"/>
            </a:solidFill>
            <a:miter lim="800000"/>
          </a:ln>
        </p:spPr>
        <p:txBody>
          <a:bodyPr wrap="none">
            <a:spAutoFit/>
          </a:bodyPr>
          <a:lstStyle/>
          <a:p>
            <a:r>
              <a:rPr kumimoji="1" lang="en-US" altLang="zh-CN" sz="2400">
                <a:latin typeface="Arial" panose="020B0604020202020204" pitchFamily="34" charset="0"/>
              </a:rPr>
              <a:t>IP </a:t>
            </a:r>
            <a:r>
              <a:rPr kumimoji="1" lang="zh-CN" altLang="en-US" sz="2400">
                <a:latin typeface="Arial" panose="020B0604020202020204" pitchFamily="34" charset="0"/>
              </a:rPr>
              <a:t>层上的互联网</a:t>
            </a:r>
          </a:p>
        </p:txBody>
      </p:sp>
      <p:sp>
        <p:nvSpPr>
          <p:cNvPr id="76858" name="Text Box 69"/>
          <p:cNvSpPr txBox="1">
            <a:spLocks noChangeArrowheads="1"/>
          </p:cNvSpPr>
          <p:nvPr/>
        </p:nvSpPr>
        <p:spPr bwMode="auto">
          <a:xfrm>
            <a:off x="990600" y="5948363"/>
            <a:ext cx="984250" cy="366712"/>
          </a:xfrm>
          <a:prstGeom prst="rect">
            <a:avLst/>
          </a:prstGeom>
          <a:noFill/>
          <a:ln w="9525">
            <a:noFill/>
            <a:miter lim="800000"/>
          </a:ln>
        </p:spPr>
        <p:txBody>
          <a:bodyPr wrap="none">
            <a:spAutoFit/>
          </a:bodyPr>
          <a:lstStyle/>
          <a:p>
            <a:r>
              <a:rPr kumimoji="1" lang="en-US" altLang="zh-CN" sz="1800">
                <a:latin typeface="Arial" panose="020B0604020202020204" pitchFamily="34" charset="0"/>
              </a:rPr>
              <a:t>MAC </a:t>
            </a:r>
            <a:r>
              <a:rPr kumimoji="1" lang="zh-CN" altLang="en-US" sz="1800">
                <a:latin typeface="Arial" panose="020B0604020202020204" pitchFamily="34" charset="0"/>
              </a:rPr>
              <a:t>帧</a:t>
            </a:r>
          </a:p>
        </p:txBody>
      </p:sp>
      <p:grpSp>
        <p:nvGrpSpPr>
          <p:cNvPr id="76859" name="Group 70"/>
          <p:cNvGrpSpPr/>
          <p:nvPr/>
        </p:nvGrpSpPr>
        <p:grpSpPr bwMode="auto">
          <a:xfrm>
            <a:off x="8153400" y="2420938"/>
            <a:ext cx="685800" cy="1447800"/>
            <a:chOff x="672" y="528"/>
            <a:chExt cx="432" cy="912"/>
          </a:xfrm>
        </p:grpSpPr>
        <p:sp>
          <p:nvSpPr>
            <p:cNvPr id="76897" name="AutoShape 71"/>
            <p:cNvSpPr>
              <a:spLocks noChangeArrowheads="1"/>
            </p:cNvSpPr>
            <p:nvPr/>
          </p:nvSpPr>
          <p:spPr bwMode="auto">
            <a:xfrm>
              <a:off x="672" y="1008"/>
              <a:ext cx="432" cy="432"/>
            </a:xfrm>
            <a:prstGeom prst="cube">
              <a:avLst>
                <a:gd name="adj" fmla="val 25000"/>
              </a:avLst>
            </a:prstGeom>
            <a:solidFill>
              <a:srgbClr val="DDDDDD"/>
            </a:solidFill>
            <a:ln w="9525">
              <a:solidFill>
                <a:schemeClr val="tx1"/>
              </a:solidFill>
              <a:miter lim="800000"/>
            </a:ln>
          </p:spPr>
          <p:txBody>
            <a:bodyPr wrap="none" anchor="ctr"/>
            <a:lstStyle/>
            <a:p>
              <a:endParaRPr lang="zh-CN" altLang="en-US"/>
            </a:p>
          </p:txBody>
        </p:sp>
        <p:sp>
          <p:nvSpPr>
            <p:cNvPr id="76898" name="AutoShape 72"/>
            <p:cNvSpPr>
              <a:spLocks noChangeArrowheads="1"/>
            </p:cNvSpPr>
            <p:nvPr/>
          </p:nvSpPr>
          <p:spPr bwMode="auto">
            <a:xfrm>
              <a:off x="672" y="720"/>
              <a:ext cx="432" cy="432"/>
            </a:xfrm>
            <a:prstGeom prst="cube">
              <a:avLst>
                <a:gd name="adj" fmla="val 25000"/>
              </a:avLst>
            </a:prstGeom>
            <a:solidFill>
              <a:srgbClr val="DDDDDD"/>
            </a:solidFill>
            <a:ln w="9525">
              <a:solidFill>
                <a:schemeClr val="tx1"/>
              </a:solidFill>
              <a:miter lim="800000"/>
            </a:ln>
          </p:spPr>
          <p:txBody>
            <a:bodyPr wrap="none" anchor="ctr"/>
            <a:lstStyle/>
            <a:p>
              <a:endParaRPr lang="zh-CN" altLang="en-US"/>
            </a:p>
          </p:txBody>
        </p:sp>
        <p:sp>
          <p:nvSpPr>
            <p:cNvPr id="76899" name="AutoShape 73"/>
            <p:cNvSpPr>
              <a:spLocks noChangeArrowheads="1"/>
            </p:cNvSpPr>
            <p:nvPr/>
          </p:nvSpPr>
          <p:spPr bwMode="auto">
            <a:xfrm>
              <a:off x="672" y="528"/>
              <a:ext cx="432" cy="432"/>
            </a:xfrm>
            <a:prstGeom prst="cube">
              <a:avLst>
                <a:gd name="adj" fmla="val 25000"/>
              </a:avLst>
            </a:prstGeom>
            <a:solidFill>
              <a:srgbClr val="DDDDDD"/>
            </a:solidFill>
            <a:ln w="9525">
              <a:solidFill>
                <a:schemeClr val="tx1"/>
              </a:solidFill>
              <a:miter lim="800000"/>
            </a:ln>
          </p:spPr>
          <p:txBody>
            <a:bodyPr wrap="none" anchor="ctr"/>
            <a:lstStyle/>
            <a:p>
              <a:endParaRPr lang="zh-CN" altLang="en-US"/>
            </a:p>
          </p:txBody>
        </p:sp>
      </p:grpSp>
      <p:sp>
        <p:nvSpPr>
          <p:cNvPr id="76860" name="Text Box 74"/>
          <p:cNvSpPr txBox="1">
            <a:spLocks noChangeArrowheads="1"/>
          </p:cNvSpPr>
          <p:nvPr/>
        </p:nvSpPr>
        <p:spPr bwMode="auto">
          <a:xfrm>
            <a:off x="8202613" y="3435350"/>
            <a:ext cx="484187" cy="366713"/>
          </a:xfrm>
          <a:prstGeom prst="rect">
            <a:avLst/>
          </a:prstGeom>
          <a:noFill/>
          <a:ln w="9525">
            <a:noFill/>
            <a:miter lim="800000"/>
          </a:ln>
        </p:spPr>
        <p:txBody>
          <a:bodyPr wrap="none">
            <a:spAutoFit/>
          </a:bodyPr>
          <a:lstStyle/>
          <a:p>
            <a:r>
              <a:rPr kumimoji="1" lang="en-US" altLang="zh-CN" sz="1800">
                <a:latin typeface="Arial" panose="020B0604020202020204" pitchFamily="34" charset="0"/>
              </a:rPr>
              <a:t>IP</a:t>
            </a:r>
            <a:r>
              <a:rPr kumimoji="1" lang="en-US" altLang="zh-CN" sz="1800" baseline="-25000">
                <a:latin typeface="Arial" panose="020B0604020202020204" pitchFamily="34" charset="0"/>
              </a:rPr>
              <a:t>2</a:t>
            </a:r>
            <a:endParaRPr kumimoji="1" lang="en-US" altLang="zh-CN" sz="1800">
              <a:latin typeface="Arial" panose="020B0604020202020204" pitchFamily="34" charset="0"/>
            </a:endParaRPr>
          </a:p>
        </p:txBody>
      </p:sp>
      <p:sp>
        <p:nvSpPr>
          <p:cNvPr id="76861" name="Text Box 75"/>
          <p:cNvSpPr txBox="1">
            <a:spLocks noChangeArrowheads="1"/>
          </p:cNvSpPr>
          <p:nvPr/>
        </p:nvSpPr>
        <p:spPr bwMode="auto">
          <a:xfrm>
            <a:off x="3321050" y="3697288"/>
            <a:ext cx="484188" cy="366712"/>
          </a:xfrm>
          <a:prstGeom prst="rect">
            <a:avLst/>
          </a:prstGeom>
          <a:noFill/>
          <a:ln w="9525">
            <a:noFill/>
            <a:miter lim="800000"/>
          </a:ln>
        </p:spPr>
        <p:txBody>
          <a:bodyPr wrap="none">
            <a:spAutoFit/>
          </a:bodyPr>
          <a:lstStyle/>
          <a:p>
            <a:r>
              <a:rPr kumimoji="1" lang="en-US" altLang="zh-CN" sz="1800">
                <a:latin typeface="Arial" panose="020B0604020202020204" pitchFamily="34" charset="0"/>
              </a:rPr>
              <a:t>IP</a:t>
            </a:r>
            <a:r>
              <a:rPr kumimoji="1" lang="en-US" altLang="zh-CN" sz="1800" baseline="-25000">
                <a:latin typeface="Arial" panose="020B0604020202020204" pitchFamily="34" charset="0"/>
              </a:rPr>
              <a:t>4</a:t>
            </a:r>
            <a:endParaRPr kumimoji="1" lang="en-US" altLang="zh-CN" sz="1800">
              <a:latin typeface="Arial" panose="020B0604020202020204" pitchFamily="34" charset="0"/>
            </a:endParaRPr>
          </a:p>
        </p:txBody>
      </p:sp>
      <p:sp>
        <p:nvSpPr>
          <p:cNvPr id="76862" name="Text Box 76"/>
          <p:cNvSpPr txBox="1">
            <a:spLocks noChangeArrowheads="1"/>
          </p:cNvSpPr>
          <p:nvPr/>
        </p:nvSpPr>
        <p:spPr bwMode="auto">
          <a:xfrm>
            <a:off x="2286000" y="3697288"/>
            <a:ext cx="484188" cy="366712"/>
          </a:xfrm>
          <a:prstGeom prst="rect">
            <a:avLst/>
          </a:prstGeom>
          <a:noFill/>
          <a:ln w="9525">
            <a:noFill/>
            <a:miter lim="800000"/>
          </a:ln>
        </p:spPr>
        <p:txBody>
          <a:bodyPr wrap="none">
            <a:spAutoFit/>
          </a:bodyPr>
          <a:lstStyle/>
          <a:p>
            <a:r>
              <a:rPr kumimoji="1" lang="en-US" altLang="zh-CN" sz="1800">
                <a:latin typeface="Arial" panose="020B0604020202020204" pitchFamily="34" charset="0"/>
              </a:rPr>
              <a:t>IP</a:t>
            </a:r>
            <a:r>
              <a:rPr kumimoji="1" lang="en-US" altLang="zh-CN" sz="1800" baseline="-25000">
                <a:latin typeface="Arial" panose="020B0604020202020204" pitchFamily="34" charset="0"/>
              </a:rPr>
              <a:t>3</a:t>
            </a:r>
            <a:endParaRPr kumimoji="1" lang="en-US" altLang="zh-CN" sz="1800">
              <a:latin typeface="Arial" panose="020B0604020202020204" pitchFamily="34" charset="0"/>
            </a:endParaRPr>
          </a:p>
        </p:txBody>
      </p:sp>
      <p:sp>
        <p:nvSpPr>
          <p:cNvPr id="76863" name="Line 77"/>
          <p:cNvSpPr>
            <a:spLocks noChangeShapeType="1"/>
          </p:cNvSpPr>
          <p:nvPr/>
        </p:nvSpPr>
        <p:spPr bwMode="auto">
          <a:xfrm>
            <a:off x="3276600" y="3611563"/>
            <a:ext cx="2057400" cy="0"/>
          </a:xfrm>
          <a:prstGeom prst="line">
            <a:avLst/>
          </a:prstGeom>
          <a:noFill/>
          <a:ln w="28575">
            <a:solidFill>
              <a:schemeClr val="tx1"/>
            </a:solidFill>
            <a:prstDash val="dash"/>
            <a:round/>
          </a:ln>
        </p:spPr>
        <p:txBody>
          <a:bodyPr wrap="none" anchor="ctr"/>
          <a:lstStyle/>
          <a:p>
            <a:endParaRPr lang="zh-CN" altLang="en-US"/>
          </a:p>
        </p:txBody>
      </p:sp>
      <p:sp>
        <p:nvSpPr>
          <p:cNvPr id="76864" name="AutoShape 78"/>
          <p:cNvSpPr>
            <a:spLocks noChangeArrowheads="1"/>
          </p:cNvSpPr>
          <p:nvPr/>
        </p:nvSpPr>
        <p:spPr bwMode="auto">
          <a:xfrm>
            <a:off x="5332413" y="3230563"/>
            <a:ext cx="685800" cy="609600"/>
          </a:xfrm>
          <a:prstGeom prst="cube">
            <a:avLst>
              <a:gd name="adj" fmla="val 25000"/>
            </a:avLst>
          </a:prstGeom>
          <a:solidFill>
            <a:srgbClr val="66CCFF"/>
          </a:solidFill>
          <a:ln w="9525">
            <a:solidFill>
              <a:schemeClr val="tx1"/>
            </a:solidFill>
            <a:miter lim="800000"/>
          </a:ln>
        </p:spPr>
        <p:txBody>
          <a:bodyPr wrap="none" anchor="ctr"/>
          <a:lstStyle/>
          <a:p>
            <a:endParaRPr lang="zh-CN" altLang="en-US"/>
          </a:p>
        </p:txBody>
      </p:sp>
      <p:sp>
        <p:nvSpPr>
          <p:cNvPr id="76865" name="Line 79"/>
          <p:cNvSpPr>
            <a:spLocks noChangeShapeType="1"/>
          </p:cNvSpPr>
          <p:nvPr/>
        </p:nvSpPr>
        <p:spPr bwMode="auto">
          <a:xfrm>
            <a:off x="5943600" y="3611563"/>
            <a:ext cx="2209800" cy="0"/>
          </a:xfrm>
          <a:prstGeom prst="line">
            <a:avLst/>
          </a:prstGeom>
          <a:noFill/>
          <a:ln w="28575">
            <a:solidFill>
              <a:schemeClr val="tx1"/>
            </a:solidFill>
            <a:prstDash val="dash"/>
            <a:round/>
          </a:ln>
        </p:spPr>
        <p:txBody>
          <a:bodyPr wrap="none" anchor="ctr"/>
          <a:lstStyle/>
          <a:p>
            <a:endParaRPr lang="zh-CN" altLang="en-US"/>
          </a:p>
        </p:txBody>
      </p:sp>
      <p:sp>
        <p:nvSpPr>
          <p:cNvPr id="76866" name="Text Box 80"/>
          <p:cNvSpPr txBox="1">
            <a:spLocks noChangeArrowheads="1"/>
          </p:cNvSpPr>
          <p:nvPr/>
        </p:nvSpPr>
        <p:spPr bwMode="auto">
          <a:xfrm>
            <a:off x="4953000" y="3697288"/>
            <a:ext cx="484188" cy="366712"/>
          </a:xfrm>
          <a:prstGeom prst="rect">
            <a:avLst/>
          </a:prstGeom>
          <a:noFill/>
          <a:ln w="9525">
            <a:noFill/>
            <a:miter lim="800000"/>
          </a:ln>
        </p:spPr>
        <p:txBody>
          <a:bodyPr wrap="none">
            <a:spAutoFit/>
          </a:bodyPr>
          <a:lstStyle/>
          <a:p>
            <a:r>
              <a:rPr kumimoji="1" lang="en-US" altLang="zh-CN" sz="1800">
                <a:latin typeface="Arial" panose="020B0604020202020204" pitchFamily="34" charset="0"/>
              </a:rPr>
              <a:t>IP</a:t>
            </a:r>
            <a:r>
              <a:rPr kumimoji="1" lang="en-US" altLang="zh-CN" sz="1800" baseline="-25000">
                <a:latin typeface="Arial" panose="020B0604020202020204" pitchFamily="34" charset="0"/>
              </a:rPr>
              <a:t>5</a:t>
            </a:r>
            <a:endParaRPr kumimoji="1" lang="en-US" altLang="zh-CN" sz="1800">
              <a:latin typeface="Arial" panose="020B0604020202020204" pitchFamily="34" charset="0"/>
            </a:endParaRPr>
          </a:p>
        </p:txBody>
      </p:sp>
      <p:sp>
        <p:nvSpPr>
          <p:cNvPr id="76867" name="Line 81"/>
          <p:cNvSpPr>
            <a:spLocks noChangeShapeType="1"/>
          </p:cNvSpPr>
          <p:nvPr/>
        </p:nvSpPr>
        <p:spPr bwMode="auto">
          <a:xfrm>
            <a:off x="3352800" y="5440363"/>
            <a:ext cx="1905000" cy="0"/>
          </a:xfrm>
          <a:prstGeom prst="line">
            <a:avLst/>
          </a:prstGeom>
          <a:noFill/>
          <a:ln w="57150">
            <a:solidFill>
              <a:srgbClr val="333399"/>
            </a:solidFill>
            <a:round/>
          </a:ln>
        </p:spPr>
        <p:txBody>
          <a:bodyPr wrap="none" anchor="ctr"/>
          <a:lstStyle/>
          <a:p>
            <a:endParaRPr lang="zh-CN" altLang="en-US"/>
          </a:p>
        </p:txBody>
      </p:sp>
      <p:sp>
        <p:nvSpPr>
          <p:cNvPr id="76868" name="Freeform 82"/>
          <p:cNvSpPr/>
          <p:nvPr/>
        </p:nvSpPr>
        <p:spPr bwMode="auto">
          <a:xfrm flipH="1">
            <a:off x="5921375" y="5156200"/>
            <a:ext cx="341313" cy="284163"/>
          </a:xfrm>
          <a:custGeom>
            <a:avLst/>
            <a:gdLst>
              <a:gd name="T0" fmla="*/ 0 w 249"/>
              <a:gd name="T1" fmla="*/ 176 h 176"/>
              <a:gd name="T2" fmla="*/ 1 w 249"/>
              <a:gd name="T3" fmla="*/ 0 h 176"/>
              <a:gd name="T4" fmla="*/ 249 w 249"/>
              <a:gd name="T5" fmla="*/ 9 h 176"/>
              <a:gd name="T6" fmla="*/ 0 60000 65536"/>
              <a:gd name="T7" fmla="*/ 0 60000 65536"/>
              <a:gd name="T8" fmla="*/ 0 60000 65536"/>
              <a:gd name="T9" fmla="*/ 0 w 249"/>
              <a:gd name="T10" fmla="*/ 0 h 176"/>
              <a:gd name="T11" fmla="*/ 249 w 249"/>
              <a:gd name="T12" fmla="*/ 176 h 176"/>
            </a:gdLst>
            <a:ahLst/>
            <a:cxnLst>
              <a:cxn ang="T6">
                <a:pos x="T0" y="T1"/>
              </a:cxn>
              <a:cxn ang="T7">
                <a:pos x="T2" y="T3"/>
              </a:cxn>
              <a:cxn ang="T8">
                <a:pos x="T4" y="T5"/>
              </a:cxn>
            </a:cxnLst>
            <a:rect l="T9" t="T10" r="T11" b="T12"/>
            <a:pathLst>
              <a:path w="249" h="176">
                <a:moveTo>
                  <a:pt x="0" y="176"/>
                </a:moveTo>
                <a:lnTo>
                  <a:pt x="1" y="0"/>
                </a:lnTo>
                <a:lnTo>
                  <a:pt x="249" y="9"/>
                </a:lnTo>
              </a:path>
            </a:pathLst>
          </a:custGeom>
          <a:noFill/>
          <a:ln w="28575" cmpd="sng">
            <a:solidFill>
              <a:srgbClr val="333399"/>
            </a:solidFill>
            <a:round/>
          </a:ln>
        </p:spPr>
        <p:txBody>
          <a:bodyPr wrap="none" anchor="ctr"/>
          <a:lstStyle/>
          <a:p>
            <a:endParaRPr lang="zh-CN" altLang="en-US"/>
          </a:p>
        </p:txBody>
      </p:sp>
      <p:sp>
        <p:nvSpPr>
          <p:cNvPr id="76869" name="Freeform 83"/>
          <p:cNvSpPr/>
          <p:nvPr/>
        </p:nvSpPr>
        <p:spPr bwMode="auto">
          <a:xfrm flipH="1">
            <a:off x="3233738" y="5162550"/>
            <a:ext cx="423862" cy="279400"/>
          </a:xfrm>
          <a:custGeom>
            <a:avLst/>
            <a:gdLst>
              <a:gd name="T0" fmla="*/ 0 w 249"/>
              <a:gd name="T1" fmla="*/ 176 h 176"/>
              <a:gd name="T2" fmla="*/ 1 w 249"/>
              <a:gd name="T3" fmla="*/ 0 h 176"/>
              <a:gd name="T4" fmla="*/ 249 w 249"/>
              <a:gd name="T5" fmla="*/ 9 h 176"/>
              <a:gd name="T6" fmla="*/ 0 60000 65536"/>
              <a:gd name="T7" fmla="*/ 0 60000 65536"/>
              <a:gd name="T8" fmla="*/ 0 60000 65536"/>
              <a:gd name="T9" fmla="*/ 0 w 249"/>
              <a:gd name="T10" fmla="*/ 0 h 176"/>
              <a:gd name="T11" fmla="*/ 249 w 249"/>
              <a:gd name="T12" fmla="*/ 176 h 176"/>
            </a:gdLst>
            <a:ahLst/>
            <a:cxnLst>
              <a:cxn ang="T6">
                <a:pos x="T0" y="T1"/>
              </a:cxn>
              <a:cxn ang="T7">
                <a:pos x="T2" y="T3"/>
              </a:cxn>
              <a:cxn ang="T8">
                <a:pos x="T4" y="T5"/>
              </a:cxn>
            </a:cxnLst>
            <a:rect l="T9" t="T10" r="T11" b="T12"/>
            <a:pathLst>
              <a:path w="249" h="176">
                <a:moveTo>
                  <a:pt x="0" y="176"/>
                </a:moveTo>
                <a:lnTo>
                  <a:pt x="1" y="0"/>
                </a:lnTo>
                <a:lnTo>
                  <a:pt x="249" y="9"/>
                </a:lnTo>
              </a:path>
            </a:pathLst>
          </a:custGeom>
          <a:noFill/>
          <a:ln w="28575" cmpd="sng">
            <a:solidFill>
              <a:srgbClr val="333399"/>
            </a:solidFill>
            <a:round/>
          </a:ln>
        </p:spPr>
        <p:txBody>
          <a:bodyPr wrap="none" anchor="ctr"/>
          <a:lstStyle/>
          <a:p>
            <a:endParaRPr lang="zh-CN" altLang="en-US"/>
          </a:p>
        </p:txBody>
      </p:sp>
      <p:sp>
        <p:nvSpPr>
          <p:cNvPr id="76870" name="Text Box 84"/>
          <p:cNvSpPr txBox="1">
            <a:spLocks noChangeArrowheads="1"/>
          </p:cNvSpPr>
          <p:nvPr/>
        </p:nvSpPr>
        <p:spPr bwMode="auto">
          <a:xfrm>
            <a:off x="5218113" y="2862263"/>
            <a:ext cx="1182687" cy="366712"/>
          </a:xfrm>
          <a:prstGeom prst="rect">
            <a:avLst/>
          </a:prstGeom>
          <a:noFill/>
          <a:ln w="9525">
            <a:noFill/>
            <a:miter lim="800000"/>
          </a:ln>
        </p:spPr>
        <p:txBody>
          <a:bodyPr wrap="none">
            <a:spAutoFit/>
          </a:bodyPr>
          <a:lstStyle/>
          <a:p>
            <a:r>
              <a:rPr kumimoji="1" lang="zh-CN" altLang="en-US" sz="1800">
                <a:latin typeface="Arial" panose="020B0604020202020204" pitchFamily="34" charset="0"/>
              </a:rPr>
              <a:t>路由器 </a:t>
            </a:r>
            <a:r>
              <a:rPr kumimoji="1" lang="en-US" altLang="zh-CN" sz="1800">
                <a:latin typeface="Arial" panose="020B0604020202020204" pitchFamily="34" charset="0"/>
              </a:rPr>
              <a:t>R</a:t>
            </a:r>
            <a:r>
              <a:rPr kumimoji="1" lang="en-US" altLang="zh-CN" sz="1800" baseline="-25000">
                <a:latin typeface="Arial" panose="020B0604020202020204" pitchFamily="34" charset="0"/>
              </a:rPr>
              <a:t>2</a:t>
            </a:r>
            <a:endParaRPr kumimoji="1" lang="en-US" altLang="zh-CN" sz="1800">
              <a:latin typeface="Arial" panose="020B0604020202020204" pitchFamily="34" charset="0"/>
            </a:endParaRPr>
          </a:p>
        </p:txBody>
      </p:sp>
      <p:grpSp>
        <p:nvGrpSpPr>
          <p:cNvPr id="76871" name="Group 85"/>
          <p:cNvGrpSpPr/>
          <p:nvPr/>
        </p:nvGrpSpPr>
        <p:grpSpPr bwMode="auto">
          <a:xfrm>
            <a:off x="1143000" y="3154363"/>
            <a:ext cx="1447800" cy="381000"/>
            <a:chOff x="1632" y="2688"/>
            <a:chExt cx="912" cy="240"/>
          </a:xfrm>
        </p:grpSpPr>
        <p:sp>
          <p:nvSpPr>
            <p:cNvPr id="76895" name="Rectangle 86"/>
            <p:cNvSpPr>
              <a:spLocks noChangeArrowheads="1"/>
            </p:cNvSpPr>
            <p:nvPr/>
          </p:nvSpPr>
          <p:spPr bwMode="auto">
            <a:xfrm>
              <a:off x="1632" y="2688"/>
              <a:ext cx="720" cy="240"/>
            </a:xfrm>
            <a:prstGeom prst="rect">
              <a:avLst/>
            </a:prstGeom>
            <a:solidFill>
              <a:srgbClr val="FFCCFF"/>
            </a:solidFill>
            <a:ln w="12700">
              <a:solidFill>
                <a:schemeClr val="tx1"/>
              </a:solidFill>
              <a:miter lim="800000"/>
            </a:ln>
          </p:spPr>
          <p:txBody>
            <a:bodyPr wrap="none" anchor="ctr"/>
            <a:lstStyle/>
            <a:p>
              <a:pPr algn="ctr"/>
              <a:r>
                <a:rPr kumimoji="1" lang="en-US" altLang="zh-CN" sz="1800">
                  <a:latin typeface="Arial" panose="020B0604020202020204" pitchFamily="34" charset="0"/>
                </a:rPr>
                <a:t>  IP</a:t>
              </a:r>
              <a:r>
                <a:rPr kumimoji="1" lang="en-US" altLang="zh-CN" sz="1800" baseline="-25000">
                  <a:latin typeface="Arial" panose="020B0604020202020204" pitchFamily="34" charset="0"/>
                </a:rPr>
                <a:t>1</a:t>
              </a:r>
              <a:r>
                <a:rPr kumimoji="1" lang="en-US" altLang="zh-CN" sz="1800">
                  <a:latin typeface="Arial" panose="020B0604020202020204" pitchFamily="34" charset="0"/>
                </a:rPr>
                <a:t> → IP</a:t>
              </a:r>
              <a:r>
                <a:rPr kumimoji="1" lang="en-US" altLang="zh-CN" sz="1800" baseline="-25000">
                  <a:latin typeface="Arial" panose="020B0604020202020204" pitchFamily="34" charset="0"/>
                </a:rPr>
                <a:t>2</a:t>
              </a:r>
            </a:p>
          </p:txBody>
        </p:sp>
        <p:sp>
          <p:nvSpPr>
            <p:cNvPr id="76896" name="AutoShape 87"/>
            <p:cNvSpPr>
              <a:spLocks noChangeArrowheads="1"/>
            </p:cNvSpPr>
            <p:nvPr/>
          </p:nvSpPr>
          <p:spPr bwMode="auto">
            <a:xfrm>
              <a:off x="2352" y="2736"/>
              <a:ext cx="192" cy="144"/>
            </a:xfrm>
            <a:prstGeom prst="rightArrow">
              <a:avLst>
                <a:gd name="adj1" fmla="val 50000"/>
                <a:gd name="adj2" fmla="val 54167"/>
              </a:avLst>
            </a:prstGeom>
            <a:solidFill>
              <a:srgbClr val="FFCCFF"/>
            </a:solidFill>
            <a:ln w="12700">
              <a:solidFill>
                <a:schemeClr val="tx1"/>
              </a:solidFill>
              <a:miter lim="800000"/>
            </a:ln>
          </p:spPr>
          <p:txBody>
            <a:bodyPr wrap="none" anchor="ctr"/>
            <a:lstStyle/>
            <a:p>
              <a:endParaRPr lang="zh-CN" altLang="en-US"/>
            </a:p>
          </p:txBody>
        </p:sp>
      </p:grpSp>
      <p:grpSp>
        <p:nvGrpSpPr>
          <p:cNvPr id="76872" name="Group 88"/>
          <p:cNvGrpSpPr/>
          <p:nvPr/>
        </p:nvGrpSpPr>
        <p:grpSpPr bwMode="auto">
          <a:xfrm>
            <a:off x="3733800" y="3154363"/>
            <a:ext cx="1447800" cy="381000"/>
            <a:chOff x="1632" y="2688"/>
            <a:chExt cx="912" cy="240"/>
          </a:xfrm>
        </p:grpSpPr>
        <p:sp>
          <p:nvSpPr>
            <p:cNvPr id="76893" name="Rectangle 89"/>
            <p:cNvSpPr>
              <a:spLocks noChangeArrowheads="1"/>
            </p:cNvSpPr>
            <p:nvPr/>
          </p:nvSpPr>
          <p:spPr bwMode="auto">
            <a:xfrm>
              <a:off x="1632" y="2688"/>
              <a:ext cx="720" cy="240"/>
            </a:xfrm>
            <a:prstGeom prst="rect">
              <a:avLst/>
            </a:prstGeom>
            <a:solidFill>
              <a:srgbClr val="FFCCFF"/>
            </a:solidFill>
            <a:ln w="12700">
              <a:solidFill>
                <a:schemeClr val="tx1"/>
              </a:solidFill>
              <a:miter lim="800000"/>
            </a:ln>
          </p:spPr>
          <p:txBody>
            <a:bodyPr wrap="none" anchor="ctr"/>
            <a:lstStyle/>
            <a:p>
              <a:pPr algn="ctr"/>
              <a:r>
                <a:rPr kumimoji="1" lang="en-US" altLang="zh-CN" sz="1800">
                  <a:latin typeface="Arial" panose="020B0604020202020204" pitchFamily="34" charset="0"/>
                </a:rPr>
                <a:t>IP</a:t>
              </a:r>
              <a:r>
                <a:rPr kumimoji="1" lang="en-US" altLang="zh-CN" sz="1800" baseline="-25000">
                  <a:latin typeface="Arial" panose="020B0604020202020204" pitchFamily="34" charset="0"/>
                </a:rPr>
                <a:t>1</a:t>
              </a:r>
              <a:r>
                <a:rPr kumimoji="1" lang="en-US" altLang="zh-CN" sz="1800">
                  <a:latin typeface="Arial" panose="020B0604020202020204" pitchFamily="34" charset="0"/>
                </a:rPr>
                <a:t> → IP</a:t>
              </a:r>
              <a:r>
                <a:rPr kumimoji="1" lang="en-US" altLang="zh-CN" sz="1800" baseline="-25000">
                  <a:latin typeface="Arial" panose="020B0604020202020204" pitchFamily="34" charset="0"/>
                </a:rPr>
                <a:t>2</a:t>
              </a:r>
            </a:p>
          </p:txBody>
        </p:sp>
        <p:sp>
          <p:nvSpPr>
            <p:cNvPr id="76894" name="AutoShape 90"/>
            <p:cNvSpPr>
              <a:spLocks noChangeArrowheads="1"/>
            </p:cNvSpPr>
            <p:nvPr/>
          </p:nvSpPr>
          <p:spPr bwMode="auto">
            <a:xfrm>
              <a:off x="2352" y="2736"/>
              <a:ext cx="192" cy="144"/>
            </a:xfrm>
            <a:prstGeom prst="rightArrow">
              <a:avLst>
                <a:gd name="adj1" fmla="val 50000"/>
                <a:gd name="adj2" fmla="val 54167"/>
              </a:avLst>
            </a:prstGeom>
            <a:solidFill>
              <a:srgbClr val="FFCCFF"/>
            </a:solidFill>
            <a:ln w="12700">
              <a:solidFill>
                <a:schemeClr val="tx1"/>
              </a:solidFill>
              <a:miter lim="800000"/>
            </a:ln>
          </p:spPr>
          <p:txBody>
            <a:bodyPr wrap="none" anchor="ctr"/>
            <a:lstStyle/>
            <a:p>
              <a:endParaRPr lang="zh-CN" altLang="en-US"/>
            </a:p>
          </p:txBody>
        </p:sp>
      </p:grpSp>
      <p:grpSp>
        <p:nvGrpSpPr>
          <p:cNvPr id="76873" name="Group 91"/>
          <p:cNvGrpSpPr/>
          <p:nvPr/>
        </p:nvGrpSpPr>
        <p:grpSpPr bwMode="auto">
          <a:xfrm>
            <a:off x="6477000" y="3154363"/>
            <a:ext cx="1447800" cy="381000"/>
            <a:chOff x="1632" y="2688"/>
            <a:chExt cx="912" cy="240"/>
          </a:xfrm>
        </p:grpSpPr>
        <p:sp>
          <p:nvSpPr>
            <p:cNvPr id="76891" name="Rectangle 92"/>
            <p:cNvSpPr>
              <a:spLocks noChangeArrowheads="1"/>
            </p:cNvSpPr>
            <p:nvPr/>
          </p:nvSpPr>
          <p:spPr bwMode="auto">
            <a:xfrm>
              <a:off x="1632" y="2688"/>
              <a:ext cx="720" cy="240"/>
            </a:xfrm>
            <a:prstGeom prst="rect">
              <a:avLst/>
            </a:prstGeom>
            <a:solidFill>
              <a:srgbClr val="FFCCFF"/>
            </a:solidFill>
            <a:ln w="12700">
              <a:solidFill>
                <a:schemeClr val="tx1"/>
              </a:solidFill>
              <a:miter lim="800000"/>
            </a:ln>
          </p:spPr>
          <p:txBody>
            <a:bodyPr wrap="none" anchor="ctr"/>
            <a:lstStyle/>
            <a:p>
              <a:pPr algn="ctr"/>
              <a:r>
                <a:rPr kumimoji="1" lang="en-US" altLang="zh-CN" sz="1800">
                  <a:latin typeface="Arial" panose="020B0604020202020204" pitchFamily="34" charset="0"/>
                </a:rPr>
                <a:t>IP</a:t>
              </a:r>
              <a:r>
                <a:rPr kumimoji="1" lang="en-US" altLang="zh-CN" sz="1800" baseline="-25000">
                  <a:latin typeface="Arial" panose="020B0604020202020204" pitchFamily="34" charset="0"/>
                </a:rPr>
                <a:t>1</a:t>
              </a:r>
              <a:r>
                <a:rPr kumimoji="1" lang="en-US" altLang="zh-CN" sz="1800">
                  <a:latin typeface="Arial" panose="020B0604020202020204" pitchFamily="34" charset="0"/>
                </a:rPr>
                <a:t> → IP</a:t>
              </a:r>
              <a:r>
                <a:rPr kumimoji="1" lang="en-US" altLang="zh-CN" sz="1800" baseline="-25000">
                  <a:latin typeface="Arial" panose="020B0604020202020204" pitchFamily="34" charset="0"/>
                </a:rPr>
                <a:t>2</a:t>
              </a:r>
            </a:p>
          </p:txBody>
        </p:sp>
        <p:sp>
          <p:nvSpPr>
            <p:cNvPr id="76892" name="AutoShape 93"/>
            <p:cNvSpPr>
              <a:spLocks noChangeArrowheads="1"/>
            </p:cNvSpPr>
            <p:nvPr/>
          </p:nvSpPr>
          <p:spPr bwMode="auto">
            <a:xfrm>
              <a:off x="2352" y="2736"/>
              <a:ext cx="192" cy="144"/>
            </a:xfrm>
            <a:prstGeom prst="rightArrow">
              <a:avLst>
                <a:gd name="adj1" fmla="val 50000"/>
                <a:gd name="adj2" fmla="val 54167"/>
              </a:avLst>
            </a:prstGeom>
            <a:solidFill>
              <a:srgbClr val="FFCCFF"/>
            </a:solidFill>
            <a:ln w="12700">
              <a:solidFill>
                <a:schemeClr val="tx1"/>
              </a:solidFill>
              <a:miter lim="800000"/>
            </a:ln>
          </p:spPr>
          <p:txBody>
            <a:bodyPr wrap="none" anchor="ctr"/>
            <a:lstStyle/>
            <a:p>
              <a:endParaRPr lang="zh-CN" altLang="en-US"/>
            </a:p>
          </p:txBody>
        </p:sp>
      </p:grpSp>
      <p:grpSp>
        <p:nvGrpSpPr>
          <p:cNvPr id="76874" name="Group 94"/>
          <p:cNvGrpSpPr/>
          <p:nvPr/>
        </p:nvGrpSpPr>
        <p:grpSpPr bwMode="auto">
          <a:xfrm>
            <a:off x="609600" y="5592763"/>
            <a:ext cx="1981200" cy="381000"/>
            <a:chOff x="480" y="3120"/>
            <a:chExt cx="1248" cy="240"/>
          </a:xfrm>
        </p:grpSpPr>
        <p:sp>
          <p:nvSpPr>
            <p:cNvPr id="76889" name="Rectangle 95"/>
            <p:cNvSpPr>
              <a:spLocks noChangeArrowheads="1"/>
            </p:cNvSpPr>
            <p:nvPr/>
          </p:nvSpPr>
          <p:spPr bwMode="auto">
            <a:xfrm>
              <a:off x="480" y="3120"/>
              <a:ext cx="1056" cy="240"/>
            </a:xfrm>
            <a:prstGeom prst="rect">
              <a:avLst/>
            </a:prstGeom>
            <a:solidFill>
              <a:srgbClr val="CCECFF"/>
            </a:solidFill>
            <a:ln w="12700">
              <a:solidFill>
                <a:schemeClr val="tx1"/>
              </a:solidFill>
              <a:miter lim="800000"/>
            </a:ln>
          </p:spPr>
          <p:txBody>
            <a:bodyPr wrap="none" anchor="ctr"/>
            <a:lstStyle/>
            <a:p>
              <a:pPr algn="ctr"/>
              <a:r>
                <a:rPr kumimoji="1" lang="zh-CN" altLang="en-US" sz="1800">
                  <a:latin typeface="Arial" panose="020B0604020202020204" pitchFamily="34" charset="0"/>
                </a:rPr>
                <a:t>从 </a:t>
              </a:r>
              <a:r>
                <a:rPr kumimoji="1" lang="en-US" altLang="zh-CN" sz="1800">
                  <a:latin typeface="Arial" panose="020B0604020202020204" pitchFamily="34" charset="0"/>
                </a:rPr>
                <a:t>HA</a:t>
              </a:r>
              <a:r>
                <a:rPr kumimoji="1" lang="en-US" altLang="zh-CN" sz="1800" baseline="-25000">
                  <a:latin typeface="Arial" panose="020B0604020202020204" pitchFamily="34" charset="0"/>
                </a:rPr>
                <a:t>1</a:t>
              </a:r>
              <a:r>
                <a:rPr kumimoji="1" lang="en-US" altLang="zh-CN" sz="1800">
                  <a:latin typeface="Arial" panose="020B0604020202020204" pitchFamily="34" charset="0"/>
                </a:rPr>
                <a:t> </a:t>
              </a:r>
              <a:r>
                <a:rPr kumimoji="1" lang="zh-CN" altLang="en-US" sz="1800">
                  <a:latin typeface="Arial" panose="020B0604020202020204" pitchFamily="34" charset="0"/>
                </a:rPr>
                <a:t>到 </a:t>
              </a:r>
              <a:r>
                <a:rPr kumimoji="1" lang="en-US" altLang="zh-CN" sz="1800">
                  <a:latin typeface="Arial" panose="020B0604020202020204" pitchFamily="34" charset="0"/>
                </a:rPr>
                <a:t>HA</a:t>
              </a:r>
              <a:r>
                <a:rPr kumimoji="1" lang="en-US" altLang="zh-CN" sz="1800" baseline="-25000">
                  <a:latin typeface="Arial" panose="020B0604020202020204" pitchFamily="34" charset="0"/>
                </a:rPr>
                <a:t>3</a:t>
              </a:r>
            </a:p>
          </p:txBody>
        </p:sp>
        <p:sp>
          <p:nvSpPr>
            <p:cNvPr id="76890" name="AutoShape 96"/>
            <p:cNvSpPr>
              <a:spLocks noChangeArrowheads="1"/>
            </p:cNvSpPr>
            <p:nvPr/>
          </p:nvSpPr>
          <p:spPr bwMode="auto">
            <a:xfrm>
              <a:off x="1536" y="3168"/>
              <a:ext cx="192" cy="144"/>
            </a:xfrm>
            <a:prstGeom prst="rightArrow">
              <a:avLst>
                <a:gd name="adj1" fmla="val 50000"/>
                <a:gd name="adj2" fmla="val 54167"/>
              </a:avLst>
            </a:prstGeom>
            <a:solidFill>
              <a:srgbClr val="CCECFF"/>
            </a:solidFill>
            <a:ln w="12700">
              <a:solidFill>
                <a:schemeClr val="tx1"/>
              </a:solidFill>
              <a:miter lim="800000"/>
            </a:ln>
          </p:spPr>
          <p:txBody>
            <a:bodyPr wrap="none" anchor="ctr"/>
            <a:lstStyle/>
            <a:p>
              <a:endParaRPr lang="zh-CN" altLang="en-US"/>
            </a:p>
          </p:txBody>
        </p:sp>
      </p:grpSp>
      <p:grpSp>
        <p:nvGrpSpPr>
          <p:cNvPr id="76875" name="Group 97"/>
          <p:cNvGrpSpPr/>
          <p:nvPr/>
        </p:nvGrpSpPr>
        <p:grpSpPr bwMode="auto">
          <a:xfrm>
            <a:off x="3505200" y="5592763"/>
            <a:ext cx="1981200" cy="381000"/>
            <a:chOff x="480" y="3120"/>
            <a:chExt cx="1248" cy="240"/>
          </a:xfrm>
        </p:grpSpPr>
        <p:sp>
          <p:nvSpPr>
            <p:cNvPr id="76887" name="Rectangle 98"/>
            <p:cNvSpPr>
              <a:spLocks noChangeArrowheads="1"/>
            </p:cNvSpPr>
            <p:nvPr/>
          </p:nvSpPr>
          <p:spPr bwMode="auto">
            <a:xfrm>
              <a:off x="480" y="3120"/>
              <a:ext cx="1056" cy="240"/>
            </a:xfrm>
            <a:prstGeom prst="rect">
              <a:avLst/>
            </a:prstGeom>
            <a:solidFill>
              <a:srgbClr val="CCECFF"/>
            </a:solidFill>
            <a:ln w="12700">
              <a:solidFill>
                <a:schemeClr val="tx1"/>
              </a:solidFill>
              <a:miter lim="800000"/>
            </a:ln>
          </p:spPr>
          <p:txBody>
            <a:bodyPr wrap="none" anchor="ctr"/>
            <a:lstStyle/>
            <a:p>
              <a:pPr algn="ctr"/>
              <a:r>
                <a:rPr kumimoji="1" lang="zh-CN" altLang="en-US" sz="1800">
                  <a:latin typeface="Arial" panose="020B0604020202020204" pitchFamily="34" charset="0"/>
                </a:rPr>
                <a:t>从 </a:t>
              </a:r>
              <a:r>
                <a:rPr kumimoji="1" lang="en-US" altLang="zh-CN" sz="1800">
                  <a:latin typeface="Arial" panose="020B0604020202020204" pitchFamily="34" charset="0"/>
                </a:rPr>
                <a:t>HA</a:t>
              </a:r>
              <a:r>
                <a:rPr kumimoji="1" lang="en-US" altLang="zh-CN" sz="1800" baseline="-25000">
                  <a:latin typeface="Arial" panose="020B0604020202020204" pitchFamily="34" charset="0"/>
                </a:rPr>
                <a:t>4</a:t>
              </a:r>
              <a:r>
                <a:rPr kumimoji="1" lang="en-US" altLang="zh-CN" sz="1800">
                  <a:latin typeface="Arial" panose="020B0604020202020204" pitchFamily="34" charset="0"/>
                </a:rPr>
                <a:t> </a:t>
              </a:r>
              <a:r>
                <a:rPr kumimoji="1" lang="zh-CN" altLang="en-US" sz="1800">
                  <a:latin typeface="Arial" panose="020B0604020202020204" pitchFamily="34" charset="0"/>
                </a:rPr>
                <a:t>到 </a:t>
              </a:r>
              <a:r>
                <a:rPr kumimoji="1" lang="en-US" altLang="zh-CN" sz="1800">
                  <a:latin typeface="Arial" panose="020B0604020202020204" pitchFamily="34" charset="0"/>
                </a:rPr>
                <a:t>HA</a:t>
              </a:r>
              <a:r>
                <a:rPr kumimoji="1" lang="en-US" altLang="zh-CN" sz="1800" baseline="-25000">
                  <a:latin typeface="Arial" panose="020B0604020202020204" pitchFamily="34" charset="0"/>
                </a:rPr>
                <a:t>5</a:t>
              </a:r>
            </a:p>
          </p:txBody>
        </p:sp>
        <p:sp>
          <p:nvSpPr>
            <p:cNvPr id="76888" name="AutoShape 99"/>
            <p:cNvSpPr>
              <a:spLocks noChangeArrowheads="1"/>
            </p:cNvSpPr>
            <p:nvPr/>
          </p:nvSpPr>
          <p:spPr bwMode="auto">
            <a:xfrm>
              <a:off x="1536" y="3168"/>
              <a:ext cx="192" cy="144"/>
            </a:xfrm>
            <a:prstGeom prst="rightArrow">
              <a:avLst>
                <a:gd name="adj1" fmla="val 50000"/>
                <a:gd name="adj2" fmla="val 54167"/>
              </a:avLst>
            </a:prstGeom>
            <a:solidFill>
              <a:srgbClr val="CCECFF"/>
            </a:solidFill>
            <a:ln w="12700">
              <a:solidFill>
                <a:schemeClr val="tx1"/>
              </a:solidFill>
              <a:miter lim="800000"/>
            </a:ln>
          </p:spPr>
          <p:txBody>
            <a:bodyPr wrap="none" anchor="ctr"/>
            <a:lstStyle/>
            <a:p>
              <a:endParaRPr lang="zh-CN" altLang="en-US"/>
            </a:p>
          </p:txBody>
        </p:sp>
      </p:grpSp>
      <p:grpSp>
        <p:nvGrpSpPr>
          <p:cNvPr id="76876" name="Group 100"/>
          <p:cNvGrpSpPr/>
          <p:nvPr/>
        </p:nvGrpSpPr>
        <p:grpSpPr bwMode="auto">
          <a:xfrm>
            <a:off x="6400800" y="5592763"/>
            <a:ext cx="1981200" cy="381000"/>
            <a:chOff x="480" y="3120"/>
            <a:chExt cx="1248" cy="240"/>
          </a:xfrm>
        </p:grpSpPr>
        <p:sp>
          <p:nvSpPr>
            <p:cNvPr id="76885" name="Rectangle 101"/>
            <p:cNvSpPr>
              <a:spLocks noChangeArrowheads="1"/>
            </p:cNvSpPr>
            <p:nvPr/>
          </p:nvSpPr>
          <p:spPr bwMode="auto">
            <a:xfrm>
              <a:off x="480" y="3120"/>
              <a:ext cx="1056" cy="240"/>
            </a:xfrm>
            <a:prstGeom prst="rect">
              <a:avLst/>
            </a:prstGeom>
            <a:solidFill>
              <a:srgbClr val="CCECFF"/>
            </a:solidFill>
            <a:ln w="12700">
              <a:solidFill>
                <a:schemeClr val="tx1"/>
              </a:solidFill>
              <a:miter lim="800000"/>
            </a:ln>
          </p:spPr>
          <p:txBody>
            <a:bodyPr wrap="none" anchor="ctr"/>
            <a:lstStyle/>
            <a:p>
              <a:pPr algn="ctr"/>
              <a:r>
                <a:rPr kumimoji="1" lang="zh-CN" altLang="en-US" sz="1800">
                  <a:latin typeface="Arial" panose="020B0604020202020204" pitchFamily="34" charset="0"/>
                </a:rPr>
                <a:t>从 </a:t>
              </a:r>
              <a:r>
                <a:rPr kumimoji="1" lang="en-US" altLang="zh-CN" sz="1800">
                  <a:latin typeface="Arial" panose="020B0604020202020204" pitchFamily="34" charset="0"/>
                </a:rPr>
                <a:t>HA</a:t>
              </a:r>
              <a:r>
                <a:rPr kumimoji="1" lang="en-US" altLang="zh-CN" sz="1800" baseline="-25000">
                  <a:latin typeface="Arial" panose="020B0604020202020204" pitchFamily="34" charset="0"/>
                </a:rPr>
                <a:t>6</a:t>
              </a:r>
              <a:r>
                <a:rPr kumimoji="1" lang="en-US" altLang="zh-CN" sz="1800">
                  <a:latin typeface="Arial" panose="020B0604020202020204" pitchFamily="34" charset="0"/>
                </a:rPr>
                <a:t> </a:t>
              </a:r>
              <a:r>
                <a:rPr kumimoji="1" lang="zh-CN" altLang="en-US" sz="1800">
                  <a:latin typeface="Arial" panose="020B0604020202020204" pitchFamily="34" charset="0"/>
                </a:rPr>
                <a:t>到 </a:t>
              </a:r>
              <a:r>
                <a:rPr kumimoji="1" lang="en-US" altLang="zh-CN" sz="1800">
                  <a:latin typeface="Arial" panose="020B0604020202020204" pitchFamily="34" charset="0"/>
                </a:rPr>
                <a:t>HA</a:t>
              </a:r>
              <a:r>
                <a:rPr kumimoji="1" lang="en-US" altLang="zh-CN" sz="1800" baseline="-25000">
                  <a:latin typeface="Arial" panose="020B0604020202020204" pitchFamily="34" charset="0"/>
                </a:rPr>
                <a:t>2</a:t>
              </a:r>
            </a:p>
          </p:txBody>
        </p:sp>
        <p:sp>
          <p:nvSpPr>
            <p:cNvPr id="76886" name="AutoShape 102"/>
            <p:cNvSpPr>
              <a:spLocks noChangeArrowheads="1"/>
            </p:cNvSpPr>
            <p:nvPr/>
          </p:nvSpPr>
          <p:spPr bwMode="auto">
            <a:xfrm>
              <a:off x="1536" y="3168"/>
              <a:ext cx="192" cy="144"/>
            </a:xfrm>
            <a:prstGeom prst="rightArrow">
              <a:avLst>
                <a:gd name="adj1" fmla="val 50000"/>
                <a:gd name="adj2" fmla="val 54167"/>
              </a:avLst>
            </a:prstGeom>
            <a:solidFill>
              <a:srgbClr val="CCECFF"/>
            </a:solidFill>
            <a:ln w="12700">
              <a:solidFill>
                <a:schemeClr val="tx1"/>
              </a:solidFill>
              <a:miter lim="800000"/>
            </a:ln>
          </p:spPr>
          <p:txBody>
            <a:bodyPr wrap="none" anchor="ctr"/>
            <a:lstStyle/>
            <a:p>
              <a:endParaRPr lang="zh-CN" altLang="en-US"/>
            </a:p>
          </p:txBody>
        </p:sp>
      </p:grpSp>
      <p:sp>
        <p:nvSpPr>
          <p:cNvPr id="76877" name="Text Box 103"/>
          <p:cNvSpPr txBox="1">
            <a:spLocks noChangeArrowheads="1"/>
          </p:cNvSpPr>
          <p:nvPr/>
        </p:nvSpPr>
        <p:spPr bwMode="auto">
          <a:xfrm>
            <a:off x="6858000" y="6018213"/>
            <a:ext cx="984250" cy="366712"/>
          </a:xfrm>
          <a:prstGeom prst="rect">
            <a:avLst/>
          </a:prstGeom>
          <a:noFill/>
          <a:ln w="9525">
            <a:noFill/>
            <a:miter lim="800000"/>
          </a:ln>
        </p:spPr>
        <p:txBody>
          <a:bodyPr wrap="none">
            <a:spAutoFit/>
          </a:bodyPr>
          <a:lstStyle/>
          <a:p>
            <a:r>
              <a:rPr kumimoji="1" lang="en-US" altLang="zh-CN" sz="1800">
                <a:latin typeface="Arial" panose="020B0604020202020204" pitchFamily="34" charset="0"/>
              </a:rPr>
              <a:t>MAC </a:t>
            </a:r>
            <a:r>
              <a:rPr kumimoji="1" lang="zh-CN" altLang="en-US" sz="1800">
                <a:latin typeface="Arial" panose="020B0604020202020204" pitchFamily="34" charset="0"/>
              </a:rPr>
              <a:t>帧</a:t>
            </a:r>
          </a:p>
        </p:txBody>
      </p:sp>
      <p:sp>
        <p:nvSpPr>
          <p:cNvPr id="76878" name="Text Box 104"/>
          <p:cNvSpPr txBox="1">
            <a:spLocks noChangeArrowheads="1"/>
          </p:cNvSpPr>
          <p:nvPr/>
        </p:nvSpPr>
        <p:spPr bwMode="auto">
          <a:xfrm>
            <a:off x="3976688" y="6018213"/>
            <a:ext cx="984250" cy="366712"/>
          </a:xfrm>
          <a:prstGeom prst="rect">
            <a:avLst/>
          </a:prstGeom>
          <a:noFill/>
          <a:ln w="9525">
            <a:noFill/>
            <a:miter lim="800000"/>
          </a:ln>
        </p:spPr>
        <p:txBody>
          <a:bodyPr wrap="none">
            <a:spAutoFit/>
          </a:bodyPr>
          <a:lstStyle/>
          <a:p>
            <a:r>
              <a:rPr kumimoji="1" lang="en-US" altLang="zh-CN" sz="1800">
                <a:latin typeface="Arial" panose="020B0604020202020204" pitchFamily="34" charset="0"/>
              </a:rPr>
              <a:t>MAC </a:t>
            </a:r>
            <a:r>
              <a:rPr kumimoji="1" lang="zh-CN" altLang="en-US" sz="1800">
                <a:latin typeface="Arial" panose="020B0604020202020204" pitchFamily="34" charset="0"/>
              </a:rPr>
              <a:t>帧</a:t>
            </a:r>
          </a:p>
        </p:txBody>
      </p:sp>
      <p:sp>
        <p:nvSpPr>
          <p:cNvPr id="76879" name="AutoShape 105"/>
          <p:cNvSpPr>
            <a:spLocks noChangeArrowheads="1"/>
          </p:cNvSpPr>
          <p:nvPr/>
        </p:nvSpPr>
        <p:spPr bwMode="auto">
          <a:xfrm flipV="1">
            <a:off x="2057400" y="2292350"/>
            <a:ext cx="1219200" cy="377825"/>
          </a:xfrm>
          <a:prstGeom prst="wedgeRoundRectCallout">
            <a:avLst>
              <a:gd name="adj1" fmla="val -75782"/>
              <a:gd name="adj2" fmla="val -203782"/>
              <a:gd name="adj3" fmla="val 16667"/>
            </a:avLst>
          </a:prstGeom>
          <a:solidFill>
            <a:schemeClr val="bg1"/>
          </a:solidFill>
          <a:ln w="9525">
            <a:solidFill>
              <a:schemeClr val="tx1"/>
            </a:solidFill>
            <a:miter lim="800000"/>
          </a:ln>
        </p:spPr>
        <p:txBody>
          <a:bodyPr rot="10800000" wrap="none" anchor="ctr"/>
          <a:lstStyle/>
          <a:p>
            <a:pPr algn="ctr"/>
            <a:endParaRPr kumimoji="1" lang="zh-CN" altLang="zh-CN" sz="1800">
              <a:latin typeface="Arial" panose="020B0604020202020204" pitchFamily="34" charset="0"/>
            </a:endParaRPr>
          </a:p>
        </p:txBody>
      </p:sp>
      <p:sp>
        <p:nvSpPr>
          <p:cNvPr id="76880" name="Text Box 106"/>
          <p:cNvSpPr txBox="1">
            <a:spLocks noChangeArrowheads="1"/>
          </p:cNvSpPr>
          <p:nvPr/>
        </p:nvSpPr>
        <p:spPr bwMode="auto">
          <a:xfrm>
            <a:off x="2095500" y="2316163"/>
            <a:ext cx="1149350" cy="366712"/>
          </a:xfrm>
          <a:prstGeom prst="rect">
            <a:avLst/>
          </a:prstGeom>
          <a:noFill/>
          <a:ln w="9525">
            <a:noFill/>
            <a:miter lim="800000"/>
          </a:ln>
        </p:spPr>
        <p:txBody>
          <a:bodyPr wrap="none">
            <a:spAutoFit/>
          </a:bodyPr>
          <a:lstStyle/>
          <a:p>
            <a:r>
              <a:rPr kumimoji="1" lang="en-US" altLang="zh-CN" sz="1800">
                <a:latin typeface="Arial" panose="020B0604020202020204" pitchFamily="34" charset="0"/>
              </a:rPr>
              <a:t>IP </a:t>
            </a:r>
            <a:r>
              <a:rPr kumimoji="1" lang="zh-CN" altLang="en-US" sz="1800">
                <a:latin typeface="Arial" panose="020B0604020202020204" pitchFamily="34" charset="0"/>
              </a:rPr>
              <a:t>数据报</a:t>
            </a:r>
          </a:p>
        </p:txBody>
      </p:sp>
      <p:sp>
        <p:nvSpPr>
          <p:cNvPr id="455787" name="Text Box 107"/>
          <p:cNvSpPr txBox="1">
            <a:spLocks noChangeArrowheads="1"/>
          </p:cNvSpPr>
          <p:nvPr/>
        </p:nvSpPr>
        <p:spPr bwMode="auto">
          <a:xfrm>
            <a:off x="1209699" y="44450"/>
            <a:ext cx="6719887" cy="598488"/>
          </a:xfrm>
          <a:prstGeom prst="rect">
            <a:avLst/>
          </a:prstGeom>
          <a:solidFill>
            <a:srgbClr val="FFFF99"/>
          </a:solidFill>
          <a:ln w="19050">
            <a:solidFill>
              <a:srgbClr val="333399"/>
            </a:solidFill>
            <a:miter lim="800000"/>
          </a:ln>
        </p:spPr>
        <p:txBody>
          <a:bodyPr wrap="none">
            <a:spAutoFit/>
          </a:bodyPr>
          <a:lstStyle/>
          <a:p>
            <a:r>
              <a:rPr lang="zh-CN" altLang="en-US" sz="3200" dirty="0"/>
              <a:t>从虚拟的</a:t>
            </a:r>
            <a:r>
              <a:rPr lang="zh-CN" altLang="en-US" sz="3200" dirty="0">
                <a:latin typeface="Arial" panose="020B0604020202020204" pitchFamily="34" charset="0"/>
              </a:rPr>
              <a:t> </a:t>
            </a:r>
            <a:r>
              <a:rPr lang="en-US" altLang="zh-CN" sz="3200" dirty="0">
                <a:latin typeface="Arial" panose="020B0604020202020204" pitchFamily="34" charset="0"/>
              </a:rPr>
              <a:t>IP</a:t>
            </a:r>
            <a:r>
              <a:rPr lang="en-US" altLang="zh-CN" sz="3200" dirty="0"/>
              <a:t> </a:t>
            </a:r>
            <a:r>
              <a:rPr lang="zh-CN" altLang="en-US" sz="3200" dirty="0"/>
              <a:t>层上看</a:t>
            </a:r>
            <a:r>
              <a:rPr lang="zh-CN" altLang="en-US" sz="3200" dirty="0">
                <a:latin typeface="Arial" panose="020B0604020202020204" pitchFamily="34" charset="0"/>
              </a:rPr>
              <a:t> </a:t>
            </a:r>
            <a:r>
              <a:rPr lang="en-US" altLang="zh-CN" sz="3200" dirty="0">
                <a:latin typeface="Arial" panose="020B0604020202020204" pitchFamily="34" charset="0"/>
              </a:rPr>
              <a:t>IP </a:t>
            </a:r>
            <a:r>
              <a:rPr lang="zh-CN" altLang="en-US" sz="3200" dirty="0"/>
              <a:t>数据报的流动</a:t>
            </a:r>
          </a:p>
        </p:txBody>
      </p:sp>
      <p:sp>
        <p:nvSpPr>
          <p:cNvPr id="455797" name="Line 117"/>
          <p:cNvSpPr>
            <a:spLocks noChangeShapeType="1"/>
          </p:cNvSpPr>
          <p:nvPr/>
        </p:nvSpPr>
        <p:spPr bwMode="auto">
          <a:xfrm>
            <a:off x="611188" y="3500438"/>
            <a:ext cx="2376487" cy="0"/>
          </a:xfrm>
          <a:prstGeom prst="line">
            <a:avLst/>
          </a:prstGeom>
          <a:noFill/>
          <a:ln w="76200">
            <a:solidFill>
              <a:schemeClr val="hlink"/>
            </a:solidFill>
            <a:round/>
            <a:tailEnd type="triangle" w="med" len="lg"/>
          </a:ln>
        </p:spPr>
        <p:txBody>
          <a:bodyPr/>
          <a:lstStyle/>
          <a:p>
            <a:endParaRPr lang="zh-CN" altLang="en-US"/>
          </a:p>
        </p:txBody>
      </p:sp>
      <p:sp>
        <p:nvSpPr>
          <p:cNvPr id="455798" name="Line 118"/>
          <p:cNvSpPr>
            <a:spLocks noChangeShapeType="1"/>
          </p:cNvSpPr>
          <p:nvPr/>
        </p:nvSpPr>
        <p:spPr bwMode="auto">
          <a:xfrm>
            <a:off x="3203575" y="3500438"/>
            <a:ext cx="2376488" cy="0"/>
          </a:xfrm>
          <a:prstGeom prst="line">
            <a:avLst/>
          </a:prstGeom>
          <a:noFill/>
          <a:ln w="76200">
            <a:solidFill>
              <a:schemeClr val="hlink"/>
            </a:solidFill>
            <a:round/>
            <a:tailEnd type="triangle" w="med" len="lg"/>
          </a:ln>
        </p:spPr>
        <p:txBody>
          <a:bodyPr/>
          <a:lstStyle/>
          <a:p>
            <a:endParaRPr lang="zh-CN" altLang="en-US"/>
          </a:p>
        </p:txBody>
      </p:sp>
      <p:sp>
        <p:nvSpPr>
          <p:cNvPr id="455799" name="Line 119"/>
          <p:cNvSpPr>
            <a:spLocks noChangeShapeType="1"/>
          </p:cNvSpPr>
          <p:nvPr/>
        </p:nvSpPr>
        <p:spPr bwMode="auto">
          <a:xfrm>
            <a:off x="5940425" y="3500438"/>
            <a:ext cx="2376488" cy="0"/>
          </a:xfrm>
          <a:prstGeom prst="line">
            <a:avLst/>
          </a:prstGeom>
          <a:noFill/>
          <a:ln w="76200">
            <a:solidFill>
              <a:schemeClr val="hlink"/>
            </a:solidFill>
            <a:round/>
            <a:tailEnd type="triangle" w="med" len="lg"/>
          </a:ln>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3000" fill="hold" grpId="0" nodeType="afterEffect">
                                  <p:stCondLst>
                                    <p:cond delay="0"/>
                                  </p:stCondLst>
                                  <p:childTnLst>
                                    <p:anim calcmode="discrete" valueType="str">
                                      <p:cBhvr>
                                        <p:cTn id="6" dur="1000" fill="hold"/>
                                        <p:tgtEl>
                                          <p:spTgt spid="455787"/>
                                        </p:tgtEl>
                                        <p:attrNameLst>
                                          <p:attrName>style.visibility</p:attrName>
                                        </p:attrNameLst>
                                      </p:cBhvr>
                                      <p:tavLst>
                                        <p:tav tm="0">
                                          <p:val>
                                            <p:strVal val="hidden"/>
                                          </p:val>
                                        </p:tav>
                                        <p:tav tm="50000">
                                          <p:val>
                                            <p:strVal val="visible"/>
                                          </p:val>
                                        </p:tav>
                                      </p:tavLst>
                                    </p:anim>
                                  </p:childTnLst>
                                </p:cTn>
                              </p:par>
                            </p:childTnLst>
                          </p:cTn>
                        </p:par>
                        <p:par>
                          <p:cTn id="7" fill="hold">
                            <p:stCondLst>
                              <p:cond delay="1000"/>
                            </p:stCondLst>
                            <p:childTnLst>
                              <p:par>
                                <p:cTn id="8" presetID="22" presetClass="entr" presetSubtype="8" fill="hold" grpId="0" nodeType="afterEffect">
                                  <p:stCondLst>
                                    <p:cond delay="0"/>
                                  </p:stCondLst>
                                  <p:childTnLst>
                                    <p:set>
                                      <p:cBhvr>
                                        <p:cTn id="9" dur="1" fill="hold">
                                          <p:stCondLst>
                                            <p:cond delay="0"/>
                                          </p:stCondLst>
                                        </p:cTn>
                                        <p:tgtEl>
                                          <p:spTgt spid="455797"/>
                                        </p:tgtEl>
                                        <p:attrNameLst>
                                          <p:attrName>style.visibility</p:attrName>
                                        </p:attrNameLst>
                                      </p:cBhvr>
                                      <p:to>
                                        <p:strVal val="visible"/>
                                      </p:to>
                                    </p:set>
                                    <p:animEffect transition="in" filter="wipe(left)">
                                      <p:cBhvr>
                                        <p:cTn id="10" dur="1000"/>
                                        <p:tgtEl>
                                          <p:spTgt spid="455797"/>
                                        </p:tgtEl>
                                      </p:cBhvr>
                                    </p:animEffect>
                                  </p:childTnLst>
                                </p:cTn>
                              </p:par>
                            </p:childTnLst>
                          </p:cTn>
                        </p:par>
                        <p:par>
                          <p:cTn id="11" fill="hold">
                            <p:stCondLst>
                              <p:cond delay="2000"/>
                            </p:stCondLst>
                            <p:childTnLst>
                              <p:par>
                                <p:cTn id="12" presetID="22" presetClass="entr" presetSubtype="8" fill="hold" grpId="0" nodeType="afterEffect">
                                  <p:stCondLst>
                                    <p:cond delay="500"/>
                                  </p:stCondLst>
                                  <p:childTnLst>
                                    <p:set>
                                      <p:cBhvr>
                                        <p:cTn id="13" dur="1" fill="hold">
                                          <p:stCondLst>
                                            <p:cond delay="0"/>
                                          </p:stCondLst>
                                        </p:cTn>
                                        <p:tgtEl>
                                          <p:spTgt spid="455798"/>
                                        </p:tgtEl>
                                        <p:attrNameLst>
                                          <p:attrName>style.visibility</p:attrName>
                                        </p:attrNameLst>
                                      </p:cBhvr>
                                      <p:to>
                                        <p:strVal val="visible"/>
                                      </p:to>
                                    </p:set>
                                    <p:animEffect transition="in" filter="wipe(left)">
                                      <p:cBhvr>
                                        <p:cTn id="14" dur="1000"/>
                                        <p:tgtEl>
                                          <p:spTgt spid="455798"/>
                                        </p:tgtEl>
                                      </p:cBhvr>
                                    </p:animEffect>
                                  </p:childTnLst>
                                </p:cTn>
                              </p:par>
                            </p:childTnLst>
                          </p:cTn>
                        </p:par>
                        <p:par>
                          <p:cTn id="15" fill="hold">
                            <p:stCondLst>
                              <p:cond delay="3500"/>
                            </p:stCondLst>
                            <p:childTnLst>
                              <p:par>
                                <p:cTn id="16" presetID="22" presetClass="entr" presetSubtype="8" fill="hold" grpId="0" nodeType="afterEffect">
                                  <p:stCondLst>
                                    <p:cond delay="500"/>
                                  </p:stCondLst>
                                  <p:childTnLst>
                                    <p:set>
                                      <p:cBhvr>
                                        <p:cTn id="17" dur="1" fill="hold">
                                          <p:stCondLst>
                                            <p:cond delay="0"/>
                                          </p:stCondLst>
                                        </p:cTn>
                                        <p:tgtEl>
                                          <p:spTgt spid="455799"/>
                                        </p:tgtEl>
                                        <p:attrNameLst>
                                          <p:attrName>style.visibility</p:attrName>
                                        </p:attrNameLst>
                                      </p:cBhvr>
                                      <p:to>
                                        <p:strVal val="visible"/>
                                      </p:to>
                                    </p:set>
                                    <p:animEffect transition="in" filter="wipe(left)">
                                      <p:cBhvr>
                                        <p:cTn id="18" dur="1000"/>
                                        <p:tgtEl>
                                          <p:spTgt spid="4557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5787" grpId="0" animBg="1"/>
      <p:bldP spid="455797" grpId="0" animBg="1"/>
      <p:bldP spid="455798" grpId="0" animBg="1"/>
      <p:bldP spid="455799" grpId="0" animBg="1"/>
    </p:bldLst>
  </p:timing>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7826" name="Freeform 2"/>
          <p:cNvSpPr/>
          <p:nvPr/>
        </p:nvSpPr>
        <p:spPr bwMode="auto">
          <a:xfrm>
            <a:off x="2586038" y="1239838"/>
            <a:ext cx="249237" cy="533400"/>
          </a:xfrm>
          <a:custGeom>
            <a:avLst/>
            <a:gdLst>
              <a:gd name="T0" fmla="*/ 0 w 249"/>
              <a:gd name="T1" fmla="*/ 176 h 176"/>
              <a:gd name="T2" fmla="*/ 1 w 249"/>
              <a:gd name="T3" fmla="*/ 0 h 176"/>
              <a:gd name="T4" fmla="*/ 249 w 249"/>
              <a:gd name="T5" fmla="*/ 9 h 176"/>
              <a:gd name="T6" fmla="*/ 0 60000 65536"/>
              <a:gd name="T7" fmla="*/ 0 60000 65536"/>
              <a:gd name="T8" fmla="*/ 0 60000 65536"/>
              <a:gd name="T9" fmla="*/ 0 w 249"/>
              <a:gd name="T10" fmla="*/ 0 h 176"/>
              <a:gd name="T11" fmla="*/ 249 w 249"/>
              <a:gd name="T12" fmla="*/ 176 h 176"/>
            </a:gdLst>
            <a:ahLst/>
            <a:cxnLst>
              <a:cxn ang="T6">
                <a:pos x="T0" y="T1"/>
              </a:cxn>
              <a:cxn ang="T7">
                <a:pos x="T2" y="T3"/>
              </a:cxn>
              <a:cxn ang="T8">
                <a:pos x="T4" y="T5"/>
              </a:cxn>
            </a:cxnLst>
            <a:rect l="T9" t="T10" r="T11" b="T12"/>
            <a:pathLst>
              <a:path w="249" h="176">
                <a:moveTo>
                  <a:pt x="0" y="176"/>
                </a:moveTo>
                <a:lnTo>
                  <a:pt x="1" y="0"/>
                </a:lnTo>
                <a:lnTo>
                  <a:pt x="249" y="9"/>
                </a:lnTo>
              </a:path>
            </a:pathLst>
          </a:custGeom>
          <a:noFill/>
          <a:ln w="28575" cmpd="sng">
            <a:solidFill>
              <a:srgbClr val="333399"/>
            </a:solidFill>
            <a:round/>
          </a:ln>
        </p:spPr>
        <p:txBody>
          <a:bodyPr wrap="none" anchor="ctr"/>
          <a:lstStyle/>
          <a:p>
            <a:endParaRPr lang="zh-CN" altLang="en-US"/>
          </a:p>
        </p:txBody>
      </p:sp>
      <p:sp>
        <p:nvSpPr>
          <p:cNvPr id="77827" name="Freeform 3"/>
          <p:cNvSpPr/>
          <p:nvPr/>
        </p:nvSpPr>
        <p:spPr bwMode="auto">
          <a:xfrm>
            <a:off x="5330825" y="1239838"/>
            <a:ext cx="169863" cy="531812"/>
          </a:xfrm>
          <a:custGeom>
            <a:avLst/>
            <a:gdLst>
              <a:gd name="T0" fmla="*/ 0 w 249"/>
              <a:gd name="T1" fmla="*/ 176 h 176"/>
              <a:gd name="T2" fmla="*/ 1 w 249"/>
              <a:gd name="T3" fmla="*/ 0 h 176"/>
              <a:gd name="T4" fmla="*/ 249 w 249"/>
              <a:gd name="T5" fmla="*/ 9 h 176"/>
              <a:gd name="T6" fmla="*/ 0 60000 65536"/>
              <a:gd name="T7" fmla="*/ 0 60000 65536"/>
              <a:gd name="T8" fmla="*/ 0 60000 65536"/>
              <a:gd name="T9" fmla="*/ 0 w 249"/>
              <a:gd name="T10" fmla="*/ 0 h 176"/>
              <a:gd name="T11" fmla="*/ 249 w 249"/>
              <a:gd name="T12" fmla="*/ 176 h 176"/>
            </a:gdLst>
            <a:ahLst/>
            <a:cxnLst>
              <a:cxn ang="T6">
                <a:pos x="T0" y="T1"/>
              </a:cxn>
              <a:cxn ang="T7">
                <a:pos x="T2" y="T3"/>
              </a:cxn>
              <a:cxn ang="T8">
                <a:pos x="T4" y="T5"/>
              </a:cxn>
            </a:cxnLst>
            <a:rect l="T9" t="T10" r="T11" b="T12"/>
            <a:pathLst>
              <a:path w="249" h="176">
                <a:moveTo>
                  <a:pt x="0" y="176"/>
                </a:moveTo>
                <a:lnTo>
                  <a:pt x="1" y="0"/>
                </a:lnTo>
                <a:lnTo>
                  <a:pt x="249" y="9"/>
                </a:lnTo>
              </a:path>
            </a:pathLst>
          </a:custGeom>
          <a:noFill/>
          <a:ln w="28575" cmpd="sng">
            <a:solidFill>
              <a:srgbClr val="333399"/>
            </a:solidFill>
            <a:round/>
          </a:ln>
        </p:spPr>
        <p:txBody>
          <a:bodyPr wrap="none" anchor="ctr"/>
          <a:lstStyle/>
          <a:p>
            <a:endParaRPr lang="zh-CN" altLang="en-US"/>
          </a:p>
        </p:txBody>
      </p:sp>
      <p:sp>
        <p:nvSpPr>
          <p:cNvPr id="77828" name="Line 4"/>
          <p:cNvSpPr>
            <a:spLocks noChangeShapeType="1"/>
          </p:cNvSpPr>
          <p:nvPr/>
        </p:nvSpPr>
        <p:spPr bwMode="auto">
          <a:xfrm rot="-5400000">
            <a:off x="8356601" y="1504950"/>
            <a:ext cx="533400" cy="3175"/>
          </a:xfrm>
          <a:prstGeom prst="line">
            <a:avLst/>
          </a:prstGeom>
          <a:noFill/>
          <a:ln w="28575">
            <a:solidFill>
              <a:srgbClr val="333399"/>
            </a:solidFill>
            <a:round/>
          </a:ln>
        </p:spPr>
        <p:txBody>
          <a:bodyPr wrap="none" anchor="ctr"/>
          <a:lstStyle/>
          <a:p>
            <a:endParaRPr lang="zh-CN" altLang="en-US"/>
          </a:p>
        </p:txBody>
      </p:sp>
      <p:sp>
        <p:nvSpPr>
          <p:cNvPr id="77829" name="Line 5"/>
          <p:cNvSpPr>
            <a:spLocks noChangeShapeType="1"/>
          </p:cNvSpPr>
          <p:nvPr/>
        </p:nvSpPr>
        <p:spPr bwMode="auto">
          <a:xfrm rot="-5400000">
            <a:off x="203201" y="1504950"/>
            <a:ext cx="533400" cy="3175"/>
          </a:xfrm>
          <a:prstGeom prst="line">
            <a:avLst/>
          </a:prstGeom>
          <a:noFill/>
          <a:ln w="28575">
            <a:solidFill>
              <a:srgbClr val="333399"/>
            </a:solidFill>
            <a:round/>
          </a:ln>
        </p:spPr>
        <p:txBody>
          <a:bodyPr wrap="none" anchor="ctr"/>
          <a:lstStyle/>
          <a:p>
            <a:endParaRPr lang="zh-CN" altLang="en-US"/>
          </a:p>
        </p:txBody>
      </p:sp>
      <p:sp>
        <p:nvSpPr>
          <p:cNvPr id="77830" name="Line 6"/>
          <p:cNvSpPr>
            <a:spLocks noChangeShapeType="1"/>
          </p:cNvSpPr>
          <p:nvPr/>
        </p:nvSpPr>
        <p:spPr bwMode="auto">
          <a:xfrm>
            <a:off x="233363" y="1773238"/>
            <a:ext cx="2587625" cy="0"/>
          </a:xfrm>
          <a:prstGeom prst="line">
            <a:avLst/>
          </a:prstGeom>
          <a:noFill/>
          <a:ln w="57150">
            <a:solidFill>
              <a:srgbClr val="333399"/>
            </a:solidFill>
            <a:round/>
          </a:ln>
        </p:spPr>
        <p:txBody>
          <a:bodyPr wrap="none" anchor="ctr"/>
          <a:lstStyle/>
          <a:p>
            <a:endParaRPr lang="zh-CN" altLang="en-US"/>
          </a:p>
        </p:txBody>
      </p:sp>
      <p:sp>
        <p:nvSpPr>
          <p:cNvPr id="77831" name="Text Box 7"/>
          <p:cNvSpPr txBox="1">
            <a:spLocks noChangeArrowheads="1"/>
          </p:cNvSpPr>
          <p:nvPr/>
        </p:nvSpPr>
        <p:spPr bwMode="auto">
          <a:xfrm>
            <a:off x="488950" y="1258888"/>
            <a:ext cx="585788" cy="366712"/>
          </a:xfrm>
          <a:prstGeom prst="rect">
            <a:avLst/>
          </a:prstGeom>
          <a:noFill/>
          <a:ln w="9525">
            <a:noFill/>
            <a:miter lim="800000"/>
          </a:ln>
        </p:spPr>
        <p:txBody>
          <a:bodyPr wrap="none">
            <a:spAutoFit/>
          </a:bodyPr>
          <a:lstStyle/>
          <a:p>
            <a:r>
              <a:rPr kumimoji="1" lang="en-US" altLang="zh-CN" sz="1800">
                <a:latin typeface="Arial" panose="020B0604020202020204" pitchFamily="34" charset="0"/>
              </a:rPr>
              <a:t>HA</a:t>
            </a:r>
            <a:r>
              <a:rPr kumimoji="1" lang="en-US" altLang="zh-CN" sz="1800" baseline="-25000">
                <a:latin typeface="Arial" panose="020B0604020202020204" pitchFamily="34" charset="0"/>
              </a:rPr>
              <a:t>1</a:t>
            </a:r>
            <a:endParaRPr kumimoji="1" lang="en-US" altLang="zh-CN" sz="1800">
              <a:latin typeface="Arial" panose="020B0604020202020204" pitchFamily="34" charset="0"/>
            </a:endParaRPr>
          </a:p>
        </p:txBody>
      </p:sp>
      <p:sp>
        <p:nvSpPr>
          <p:cNvPr id="77832" name="Text Box 8"/>
          <p:cNvSpPr txBox="1">
            <a:spLocks noChangeArrowheads="1"/>
          </p:cNvSpPr>
          <p:nvPr/>
        </p:nvSpPr>
        <p:spPr bwMode="auto">
          <a:xfrm>
            <a:off x="4781550" y="1258888"/>
            <a:ext cx="585788" cy="366712"/>
          </a:xfrm>
          <a:prstGeom prst="rect">
            <a:avLst/>
          </a:prstGeom>
          <a:noFill/>
          <a:ln w="9525">
            <a:noFill/>
            <a:miter lim="800000"/>
          </a:ln>
        </p:spPr>
        <p:txBody>
          <a:bodyPr wrap="none">
            <a:spAutoFit/>
          </a:bodyPr>
          <a:lstStyle/>
          <a:p>
            <a:r>
              <a:rPr kumimoji="1" lang="en-US" altLang="zh-CN" sz="1800">
                <a:latin typeface="Arial" panose="020B0604020202020204" pitchFamily="34" charset="0"/>
              </a:rPr>
              <a:t>HA</a:t>
            </a:r>
            <a:r>
              <a:rPr kumimoji="1" lang="en-US" altLang="zh-CN" sz="1800" baseline="-25000">
                <a:latin typeface="Arial" panose="020B0604020202020204" pitchFamily="34" charset="0"/>
              </a:rPr>
              <a:t>5</a:t>
            </a:r>
            <a:endParaRPr kumimoji="1" lang="en-US" altLang="zh-CN" sz="1800">
              <a:latin typeface="Arial" panose="020B0604020202020204" pitchFamily="34" charset="0"/>
            </a:endParaRPr>
          </a:p>
        </p:txBody>
      </p:sp>
      <p:sp>
        <p:nvSpPr>
          <p:cNvPr id="77833" name="Text Box 9"/>
          <p:cNvSpPr txBox="1">
            <a:spLocks noChangeArrowheads="1"/>
          </p:cNvSpPr>
          <p:nvPr/>
        </p:nvSpPr>
        <p:spPr bwMode="auto">
          <a:xfrm>
            <a:off x="3514725" y="1258888"/>
            <a:ext cx="585788" cy="366712"/>
          </a:xfrm>
          <a:prstGeom prst="rect">
            <a:avLst/>
          </a:prstGeom>
          <a:noFill/>
          <a:ln w="9525">
            <a:noFill/>
            <a:miter lim="800000"/>
          </a:ln>
        </p:spPr>
        <p:txBody>
          <a:bodyPr wrap="none">
            <a:spAutoFit/>
          </a:bodyPr>
          <a:lstStyle/>
          <a:p>
            <a:r>
              <a:rPr kumimoji="1" lang="en-US" altLang="zh-CN" sz="1800">
                <a:latin typeface="Arial" panose="020B0604020202020204" pitchFamily="34" charset="0"/>
              </a:rPr>
              <a:t>HA</a:t>
            </a:r>
            <a:r>
              <a:rPr kumimoji="1" lang="en-US" altLang="zh-CN" sz="1800" baseline="-25000">
                <a:latin typeface="Arial" panose="020B0604020202020204" pitchFamily="34" charset="0"/>
              </a:rPr>
              <a:t>4</a:t>
            </a:r>
            <a:endParaRPr kumimoji="1" lang="en-US" altLang="zh-CN" sz="1800">
              <a:latin typeface="Arial" panose="020B0604020202020204" pitchFamily="34" charset="0"/>
            </a:endParaRPr>
          </a:p>
        </p:txBody>
      </p:sp>
      <p:sp>
        <p:nvSpPr>
          <p:cNvPr id="77834" name="Text Box 10"/>
          <p:cNvSpPr txBox="1">
            <a:spLocks noChangeArrowheads="1"/>
          </p:cNvSpPr>
          <p:nvPr/>
        </p:nvSpPr>
        <p:spPr bwMode="auto">
          <a:xfrm>
            <a:off x="2036763" y="1258888"/>
            <a:ext cx="585787" cy="366712"/>
          </a:xfrm>
          <a:prstGeom prst="rect">
            <a:avLst/>
          </a:prstGeom>
          <a:noFill/>
          <a:ln w="9525">
            <a:noFill/>
            <a:miter lim="800000"/>
          </a:ln>
        </p:spPr>
        <p:txBody>
          <a:bodyPr wrap="none">
            <a:spAutoFit/>
          </a:bodyPr>
          <a:lstStyle/>
          <a:p>
            <a:r>
              <a:rPr kumimoji="1" lang="en-US" altLang="zh-CN" sz="1800">
                <a:latin typeface="Arial" panose="020B0604020202020204" pitchFamily="34" charset="0"/>
              </a:rPr>
              <a:t>HA</a:t>
            </a:r>
            <a:r>
              <a:rPr kumimoji="1" lang="en-US" altLang="zh-CN" sz="1800" baseline="-25000">
                <a:latin typeface="Arial" panose="020B0604020202020204" pitchFamily="34" charset="0"/>
              </a:rPr>
              <a:t>3</a:t>
            </a:r>
            <a:endParaRPr kumimoji="1" lang="en-US" altLang="zh-CN" sz="1800">
              <a:latin typeface="Arial" panose="020B0604020202020204" pitchFamily="34" charset="0"/>
            </a:endParaRPr>
          </a:p>
        </p:txBody>
      </p:sp>
      <p:sp>
        <p:nvSpPr>
          <p:cNvPr id="77835" name="Line 11"/>
          <p:cNvSpPr>
            <a:spLocks noChangeShapeType="1"/>
          </p:cNvSpPr>
          <p:nvPr/>
        </p:nvSpPr>
        <p:spPr bwMode="auto">
          <a:xfrm>
            <a:off x="6037263" y="1773238"/>
            <a:ext cx="2901950" cy="0"/>
          </a:xfrm>
          <a:prstGeom prst="line">
            <a:avLst/>
          </a:prstGeom>
          <a:noFill/>
          <a:ln w="57150">
            <a:solidFill>
              <a:srgbClr val="333399"/>
            </a:solidFill>
            <a:round/>
          </a:ln>
        </p:spPr>
        <p:txBody>
          <a:bodyPr wrap="none" anchor="ctr"/>
          <a:lstStyle/>
          <a:p>
            <a:endParaRPr lang="zh-CN" altLang="en-US"/>
          </a:p>
        </p:txBody>
      </p:sp>
      <p:sp>
        <p:nvSpPr>
          <p:cNvPr id="77836" name="Text Box 12"/>
          <p:cNvSpPr txBox="1">
            <a:spLocks noChangeArrowheads="1"/>
          </p:cNvSpPr>
          <p:nvPr/>
        </p:nvSpPr>
        <p:spPr bwMode="auto">
          <a:xfrm>
            <a:off x="6259513" y="1258888"/>
            <a:ext cx="585787" cy="366712"/>
          </a:xfrm>
          <a:prstGeom prst="rect">
            <a:avLst/>
          </a:prstGeom>
          <a:noFill/>
          <a:ln w="9525">
            <a:noFill/>
            <a:miter lim="800000"/>
          </a:ln>
        </p:spPr>
        <p:txBody>
          <a:bodyPr wrap="none">
            <a:spAutoFit/>
          </a:bodyPr>
          <a:lstStyle/>
          <a:p>
            <a:r>
              <a:rPr kumimoji="1" lang="en-US" altLang="zh-CN" sz="1800">
                <a:latin typeface="Arial" panose="020B0604020202020204" pitchFamily="34" charset="0"/>
              </a:rPr>
              <a:t>HA</a:t>
            </a:r>
            <a:r>
              <a:rPr kumimoji="1" lang="en-US" altLang="zh-CN" sz="1800" baseline="-25000">
                <a:latin typeface="Arial" panose="020B0604020202020204" pitchFamily="34" charset="0"/>
              </a:rPr>
              <a:t>6</a:t>
            </a:r>
            <a:endParaRPr kumimoji="1" lang="en-US" altLang="zh-CN" sz="1800">
              <a:latin typeface="Arial" panose="020B0604020202020204" pitchFamily="34" charset="0"/>
            </a:endParaRPr>
          </a:p>
        </p:txBody>
      </p:sp>
      <p:sp>
        <p:nvSpPr>
          <p:cNvPr id="77837" name="Text Box 13"/>
          <p:cNvSpPr txBox="1">
            <a:spLocks noChangeArrowheads="1"/>
          </p:cNvSpPr>
          <p:nvPr/>
        </p:nvSpPr>
        <p:spPr bwMode="auto">
          <a:xfrm>
            <a:off x="76200" y="182563"/>
            <a:ext cx="954088" cy="366712"/>
          </a:xfrm>
          <a:prstGeom prst="rect">
            <a:avLst/>
          </a:prstGeom>
          <a:noFill/>
          <a:ln w="9525">
            <a:noFill/>
            <a:miter lim="800000"/>
          </a:ln>
        </p:spPr>
        <p:txBody>
          <a:bodyPr wrap="none">
            <a:spAutoFit/>
          </a:bodyPr>
          <a:lstStyle/>
          <a:p>
            <a:r>
              <a:rPr kumimoji="1" lang="zh-CN" altLang="en-US" sz="1800">
                <a:latin typeface="Arial" panose="020B0604020202020204" pitchFamily="34" charset="0"/>
              </a:rPr>
              <a:t>主机 </a:t>
            </a:r>
            <a:r>
              <a:rPr kumimoji="1" lang="en-US" altLang="zh-CN" sz="1800">
                <a:latin typeface="Arial" panose="020B0604020202020204" pitchFamily="34" charset="0"/>
              </a:rPr>
              <a:t>H</a:t>
            </a:r>
            <a:r>
              <a:rPr kumimoji="1" lang="en-US" altLang="zh-CN" sz="1800" baseline="-25000">
                <a:latin typeface="Arial" panose="020B0604020202020204" pitchFamily="34" charset="0"/>
              </a:rPr>
              <a:t>1</a:t>
            </a:r>
            <a:endParaRPr kumimoji="1" lang="en-US" altLang="zh-CN" sz="1800">
              <a:latin typeface="Arial" panose="020B0604020202020204" pitchFamily="34" charset="0"/>
            </a:endParaRPr>
          </a:p>
        </p:txBody>
      </p:sp>
      <p:sp>
        <p:nvSpPr>
          <p:cNvPr id="77838" name="Text Box 14"/>
          <p:cNvSpPr txBox="1">
            <a:spLocks noChangeArrowheads="1"/>
          </p:cNvSpPr>
          <p:nvPr/>
        </p:nvSpPr>
        <p:spPr bwMode="auto">
          <a:xfrm>
            <a:off x="8154988" y="157163"/>
            <a:ext cx="954087" cy="366712"/>
          </a:xfrm>
          <a:prstGeom prst="rect">
            <a:avLst/>
          </a:prstGeom>
          <a:noFill/>
          <a:ln w="9525">
            <a:noFill/>
            <a:miter lim="800000"/>
          </a:ln>
        </p:spPr>
        <p:txBody>
          <a:bodyPr wrap="none">
            <a:spAutoFit/>
          </a:bodyPr>
          <a:lstStyle/>
          <a:p>
            <a:r>
              <a:rPr kumimoji="1" lang="zh-CN" altLang="en-US" sz="1800">
                <a:latin typeface="Arial" panose="020B0604020202020204" pitchFamily="34" charset="0"/>
              </a:rPr>
              <a:t>主机 </a:t>
            </a:r>
            <a:r>
              <a:rPr kumimoji="1" lang="en-US" altLang="zh-CN" sz="1800">
                <a:latin typeface="Arial" panose="020B0604020202020204" pitchFamily="34" charset="0"/>
              </a:rPr>
              <a:t>H</a:t>
            </a:r>
            <a:r>
              <a:rPr kumimoji="1" lang="en-US" altLang="zh-CN" sz="1800" baseline="-25000">
                <a:latin typeface="Arial" panose="020B0604020202020204" pitchFamily="34" charset="0"/>
              </a:rPr>
              <a:t>2</a:t>
            </a:r>
            <a:endParaRPr kumimoji="1" lang="en-US" altLang="zh-CN" sz="1800">
              <a:latin typeface="Arial" panose="020B0604020202020204" pitchFamily="34" charset="0"/>
            </a:endParaRPr>
          </a:p>
        </p:txBody>
      </p:sp>
      <p:sp>
        <p:nvSpPr>
          <p:cNvPr id="77839" name="Line 15"/>
          <p:cNvSpPr>
            <a:spLocks noChangeShapeType="1"/>
          </p:cNvSpPr>
          <p:nvPr/>
        </p:nvSpPr>
        <p:spPr bwMode="auto">
          <a:xfrm>
            <a:off x="3292475" y="1773238"/>
            <a:ext cx="2273300" cy="0"/>
          </a:xfrm>
          <a:prstGeom prst="line">
            <a:avLst/>
          </a:prstGeom>
          <a:noFill/>
          <a:ln w="57150">
            <a:solidFill>
              <a:srgbClr val="333399"/>
            </a:solidFill>
            <a:round/>
          </a:ln>
        </p:spPr>
        <p:txBody>
          <a:bodyPr wrap="none" anchor="ctr"/>
          <a:lstStyle/>
          <a:p>
            <a:endParaRPr lang="zh-CN" altLang="en-US"/>
          </a:p>
        </p:txBody>
      </p:sp>
      <p:sp>
        <p:nvSpPr>
          <p:cNvPr id="77840" name="Freeform 16"/>
          <p:cNvSpPr/>
          <p:nvPr/>
        </p:nvSpPr>
        <p:spPr bwMode="auto">
          <a:xfrm flipH="1">
            <a:off x="6037263" y="1239838"/>
            <a:ext cx="234950" cy="533400"/>
          </a:xfrm>
          <a:custGeom>
            <a:avLst/>
            <a:gdLst>
              <a:gd name="T0" fmla="*/ 0 w 249"/>
              <a:gd name="T1" fmla="*/ 176 h 176"/>
              <a:gd name="T2" fmla="*/ 1 w 249"/>
              <a:gd name="T3" fmla="*/ 0 h 176"/>
              <a:gd name="T4" fmla="*/ 249 w 249"/>
              <a:gd name="T5" fmla="*/ 9 h 176"/>
              <a:gd name="T6" fmla="*/ 0 60000 65536"/>
              <a:gd name="T7" fmla="*/ 0 60000 65536"/>
              <a:gd name="T8" fmla="*/ 0 60000 65536"/>
              <a:gd name="T9" fmla="*/ 0 w 249"/>
              <a:gd name="T10" fmla="*/ 0 h 176"/>
              <a:gd name="T11" fmla="*/ 249 w 249"/>
              <a:gd name="T12" fmla="*/ 176 h 176"/>
            </a:gdLst>
            <a:ahLst/>
            <a:cxnLst>
              <a:cxn ang="T6">
                <a:pos x="T0" y="T1"/>
              </a:cxn>
              <a:cxn ang="T7">
                <a:pos x="T2" y="T3"/>
              </a:cxn>
              <a:cxn ang="T8">
                <a:pos x="T4" y="T5"/>
              </a:cxn>
            </a:cxnLst>
            <a:rect l="T9" t="T10" r="T11" b="T12"/>
            <a:pathLst>
              <a:path w="249" h="176">
                <a:moveTo>
                  <a:pt x="0" y="176"/>
                </a:moveTo>
                <a:lnTo>
                  <a:pt x="1" y="0"/>
                </a:lnTo>
                <a:lnTo>
                  <a:pt x="249" y="9"/>
                </a:lnTo>
              </a:path>
            </a:pathLst>
          </a:custGeom>
          <a:noFill/>
          <a:ln w="28575" cmpd="sng">
            <a:solidFill>
              <a:srgbClr val="333399"/>
            </a:solidFill>
            <a:round/>
          </a:ln>
        </p:spPr>
        <p:txBody>
          <a:bodyPr wrap="none" anchor="ctr"/>
          <a:lstStyle/>
          <a:p>
            <a:endParaRPr lang="zh-CN" altLang="en-US"/>
          </a:p>
        </p:txBody>
      </p:sp>
      <p:sp>
        <p:nvSpPr>
          <p:cNvPr id="77841" name="Freeform 17"/>
          <p:cNvSpPr/>
          <p:nvPr/>
        </p:nvSpPr>
        <p:spPr bwMode="auto">
          <a:xfrm flipH="1">
            <a:off x="3355975" y="1239838"/>
            <a:ext cx="171450" cy="534987"/>
          </a:xfrm>
          <a:custGeom>
            <a:avLst/>
            <a:gdLst>
              <a:gd name="T0" fmla="*/ 0 w 249"/>
              <a:gd name="T1" fmla="*/ 176 h 176"/>
              <a:gd name="T2" fmla="*/ 1 w 249"/>
              <a:gd name="T3" fmla="*/ 0 h 176"/>
              <a:gd name="T4" fmla="*/ 249 w 249"/>
              <a:gd name="T5" fmla="*/ 9 h 176"/>
              <a:gd name="T6" fmla="*/ 0 60000 65536"/>
              <a:gd name="T7" fmla="*/ 0 60000 65536"/>
              <a:gd name="T8" fmla="*/ 0 60000 65536"/>
              <a:gd name="T9" fmla="*/ 0 w 249"/>
              <a:gd name="T10" fmla="*/ 0 h 176"/>
              <a:gd name="T11" fmla="*/ 249 w 249"/>
              <a:gd name="T12" fmla="*/ 176 h 176"/>
            </a:gdLst>
            <a:ahLst/>
            <a:cxnLst>
              <a:cxn ang="T6">
                <a:pos x="T0" y="T1"/>
              </a:cxn>
              <a:cxn ang="T7">
                <a:pos x="T2" y="T3"/>
              </a:cxn>
              <a:cxn ang="T8">
                <a:pos x="T4" y="T5"/>
              </a:cxn>
            </a:cxnLst>
            <a:rect l="T9" t="T10" r="T11" b="T12"/>
            <a:pathLst>
              <a:path w="249" h="176">
                <a:moveTo>
                  <a:pt x="0" y="176"/>
                </a:moveTo>
                <a:lnTo>
                  <a:pt x="1" y="0"/>
                </a:lnTo>
                <a:lnTo>
                  <a:pt x="249" y="9"/>
                </a:lnTo>
              </a:path>
            </a:pathLst>
          </a:custGeom>
          <a:noFill/>
          <a:ln w="28575" cmpd="sng">
            <a:solidFill>
              <a:srgbClr val="333399"/>
            </a:solidFill>
            <a:round/>
          </a:ln>
        </p:spPr>
        <p:txBody>
          <a:bodyPr wrap="none" anchor="ctr"/>
          <a:lstStyle/>
          <a:p>
            <a:endParaRPr lang="zh-CN" altLang="en-US"/>
          </a:p>
        </p:txBody>
      </p:sp>
      <p:sp>
        <p:nvSpPr>
          <p:cNvPr id="77842" name="Text Box 18"/>
          <p:cNvSpPr txBox="1">
            <a:spLocks noChangeArrowheads="1"/>
          </p:cNvSpPr>
          <p:nvPr/>
        </p:nvSpPr>
        <p:spPr bwMode="auto">
          <a:xfrm>
            <a:off x="2555875" y="679450"/>
            <a:ext cx="1182688" cy="366713"/>
          </a:xfrm>
          <a:prstGeom prst="rect">
            <a:avLst/>
          </a:prstGeom>
          <a:noFill/>
          <a:ln w="9525">
            <a:noFill/>
            <a:miter lim="800000"/>
          </a:ln>
        </p:spPr>
        <p:txBody>
          <a:bodyPr wrap="none">
            <a:spAutoFit/>
          </a:bodyPr>
          <a:lstStyle/>
          <a:p>
            <a:r>
              <a:rPr kumimoji="1" lang="zh-CN" altLang="en-US" sz="1800">
                <a:latin typeface="Arial" panose="020B0604020202020204" pitchFamily="34" charset="0"/>
              </a:rPr>
              <a:t>路由器 </a:t>
            </a:r>
            <a:r>
              <a:rPr kumimoji="1" lang="en-US" altLang="zh-CN" sz="1800">
                <a:latin typeface="Arial" panose="020B0604020202020204" pitchFamily="34" charset="0"/>
              </a:rPr>
              <a:t>R</a:t>
            </a:r>
            <a:r>
              <a:rPr kumimoji="1" lang="en-US" altLang="zh-CN" sz="1800" baseline="-25000">
                <a:latin typeface="Arial" panose="020B0604020202020204" pitchFamily="34" charset="0"/>
              </a:rPr>
              <a:t>1</a:t>
            </a:r>
          </a:p>
        </p:txBody>
      </p:sp>
      <p:pic>
        <p:nvPicPr>
          <p:cNvPr id="77843" name="Picture 19"/>
          <p:cNvPicPr>
            <a:picLocks noChangeArrowheads="1"/>
          </p:cNvPicPr>
          <p:nvPr/>
        </p:nvPicPr>
        <p:blipFill>
          <a:blip r:embed="rId3" cstate="print"/>
          <a:srcRect/>
          <a:stretch>
            <a:fillRect/>
          </a:stretch>
        </p:blipFill>
        <p:spPr bwMode="auto">
          <a:xfrm>
            <a:off x="96838" y="496888"/>
            <a:ext cx="855662" cy="838200"/>
          </a:xfrm>
          <a:prstGeom prst="rect">
            <a:avLst/>
          </a:prstGeom>
          <a:noFill/>
          <a:ln w="9525">
            <a:noFill/>
            <a:miter lim="800000"/>
            <a:headEnd/>
            <a:tailEnd/>
          </a:ln>
        </p:spPr>
      </p:pic>
      <p:pic>
        <p:nvPicPr>
          <p:cNvPr id="77844" name="Picture 20"/>
          <p:cNvPicPr>
            <a:picLocks noChangeArrowheads="1"/>
          </p:cNvPicPr>
          <p:nvPr/>
        </p:nvPicPr>
        <p:blipFill>
          <a:blip r:embed="rId4" cstate="print"/>
          <a:srcRect/>
          <a:stretch>
            <a:fillRect/>
          </a:stretch>
        </p:blipFill>
        <p:spPr bwMode="auto">
          <a:xfrm>
            <a:off x="5408613" y="985838"/>
            <a:ext cx="771525" cy="434975"/>
          </a:xfrm>
          <a:prstGeom prst="rect">
            <a:avLst/>
          </a:prstGeom>
          <a:noFill/>
          <a:ln w="12699">
            <a:noFill/>
            <a:miter lim="800000"/>
            <a:headEnd/>
            <a:tailEnd/>
          </a:ln>
        </p:spPr>
      </p:pic>
      <p:pic>
        <p:nvPicPr>
          <p:cNvPr id="77845" name="Picture 21"/>
          <p:cNvPicPr>
            <a:picLocks noChangeArrowheads="1"/>
          </p:cNvPicPr>
          <p:nvPr/>
        </p:nvPicPr>
        <p:blipFill>
          <a:blip r:embed="rId3" cstate="print"/>
          <a:srcRect/>
          <a:stretch>
            <a:fillRect/>
          </a:stretch>
        </p:blipFill>
        <p:spPr bwMode="auto">
          <a:xfrm>
            <a:off x="8162925" y="477838"/>
            <a:ext cx="854075" cy="838200"/>
          </a:xfrm>
          <a:prstGeom prst="rect">
            <a:avLst/>
          </a:prstGeom>
          <a:noFill/>
          <a:ln w="9525">
            <a:noFill/>
            <a:miter lim="800000"/>
            <a:headEnd/>
            <a:tailEnd/>
          </a:ln>
        </p:spPr>
      </p:pic>
      <p:pic>
        <p:nvPicPr>
          <p:cNvPr id="77846" name="Picture 22"/>
          <p:cNvPicPr>
            <a:picLocks noChangeArrowheads="1"/>
          </p:cNvPicPr>
          <p:nvPr/>
        </p:nvPicPr>
        <p:blipFill>
          <a:blip r:embed="rId4" cstate="print"/>
          <a:srcRect/>
          <a:stretch>
            <a:fillRect/>
          </a:stretch>
        </p:blipFill>
        <p:spPr bwMode="auto">
          <a:xfrm>
            <a:off x="2678113" y="963613"/>
            <a:ext cx="769937" cy="434975"/>
          </a:xfrm>
          <a:prstGeom prst="rect">
            <a:avLst/>
          </a:prstGeom>
          <a:noFill/>
          <a:ln w="12699">
            <a:noFill/>
            <a:miter lim="800000"/>
            <a:headEnd/>
            <a:tailEnd/>
          </a:ln>
        </p:spPr>
      </p:pic>
      <p:sp>
        <p:nvSpPr>
          <p:cNvPr id="77847" name="AutoShape 23"/>
          <p:cNvSpPr>
            <a:spLocks noChangeArrowheads="1"/>
          </p:cNvSpPr>
          <p:nvPr/>
        </p:nvSpPr>
        <p:spPr bwMode="auto">
          <a:xfrm flipV="1">
            <a:off x="1443038" y="608013"/>
            <a:ext cx="1022350" cy="327025"/>
          </a:xfrm>
          <a:prstGeom prst="wedgeRoundRectCallout">
            <a:avLst>
              <a:gd name="adj1" fmla="val -98759"/>
              <a:gd name="adj2" fmla="val -194176"/>
              <a:gd name="adj3" fmla="val 16667"/>
            </a:avLst>
          </a:prstGeom>
          <a:solidFill>
            <a:schemeClr val="bg1"/>
          </a:solidFill>
          <a:ln w="9525">
            <a:solidFill>
              <a:schemeClr val="tx1"/>
            </a:solidFill>
            <a:miter lim="800000"/>
          </a:ln>
        </p:spPr>
        <p:txBody>
          <a:bodyPr rot="10800000" wrap="none" anchor="ctr"/>
          <a:lstStyle/>
          <a:p>
            <a:pPr algn="ctr"/>
            <a:endParaRPr kumimoji="1" lang="zh-CN" altLang="zh-CN" sz="1800">
              <a:latin typeface="Arial" panose="020B0604020202020204" pitchFamily="34" charset="0"/>
            </a:endParaRPr>
          </a:p>
        </p:txBody>
      </p:sp>
      <p:sp>
        <p:nvSpPr>
          <p:cNvPr id="77848" name="Text Box 24"/>
          <p:cNvSpPr txBox="1">
            <a:spLocks noChangeArrowheads="1"/>
          </p:cNvSpPr>
          <p:nvPr/>
        </p:nvSpPr>
        <p:spPr bwMode="auto">
          <a:xfrm>
            <a:off x="1403350" y="554038"/>
            <a:ext cx="1098550" cy="366712"/>
          </a:xfrm>
          <a:prstGeom prst="rect">
            <a:avLst/>
          </a:prstGeom>
          <a:noFill/>
          <a:ln w="9525">
            <a:noFill/>
            <a:miter lim="800000"/>
          </a:ln>
        </p:spPr>
        <p:txBody>
          <a:bodyPr wrap="none">
            <a:spAutoFit/>
          </a:bodyPr>
          <a:lstStyle/>
          <a:p>
            <a:r>
              <a:rPr kumimoji="1" lang="zh-CN" altLang="en-US" sz="1800">
                <a:latin typeface="Arial" panose="020B0604020202020204" pitchFamily="34" charset="0"/>
              </a:rPr>
              <a:t>硬件地址</a:t>
            </a:r>
          </a:p>
        </p:txBody>
      </p:sp>
      <p:sp>
        <p:nvSpPr>
          <p:cNvPr id="77849" name="Text Box 25"/>
          <p:cNvSpPr txBox="1">
            <a:spLocks noChangeArrowheads="1"/>
          </p:cNvSpPr>
          <p:nvPr/>
        </p:nvSpPr>
        <p:spPr bwMode="auto">
          <a:xfrm>
            <a:off x="5237163" y="685800"/>
            <a:ext cx="1182687" cy="366713"/>
          </a:xfrm>
          <a:prstGeom prst="rect">
            <a:avLst/>
          </a:prstGeom>
          <a:noFill/>
          <a:ln w="9525">
            <a:noFill/>
            <a:miter lim="800000"/>
          </a:ln>
        </p:spPr>
        <p:txBody>
          <a:bodyPr wrap="none">
            <a:spAutoFit/>
          </a:bodyPr>
          <a:lstStyle/>
          <a:p>
            <a:r>
              <a:rPr kumimoji="1" lang="zh-CN" altLang="en-US" sz="1800">
                <a:latin typeface="Arial" panose="020B0604020202020204" pitchFamily="34" charset="0"/>
              </a:rPr>
              <a:t>路由器 </a:t>
            </a:r>
            <a:r>
              <a:rPr kumimoji="1" lang="en-US" altLang="zh-CN" sz="1800">
                <a:latin typeface="Arial" panose="020B0604020202020204" pitchFamily="34" charset="0"/>
              </a:rPr>
              <a:t>R</a:t>
            </a:r>
            <a:r>
              <a:rPr kumimoji="1" lang="en-US" altLang="zh-CN" sz="1800" baseline="-25000">
                <a:latin typeface="Arial" panose="020B0604020202020204" pitchFamily="34" charset="0"/>
              </a:rPr>
              <a:t>2</a:t>
            </a:r>
          </a:p>
        </p:txBody>
      </p:sp>
      <p:sp>
        <p:nvSpPr>
          <p:cNvPr id="77850" name="Text Box 26"/>
          <p:cNvSpPr txBox="1">
            <a:spLocks noChangeArrowheads="1"/>
          </p:cNvSpPr>
          <p:nvPr/>
        </p:nvSpPr>
        <p:spPr bwMode="auto">
          <a:xfrm>
            <a:off x="8054975" y="1258888"/>
            <a:ext cx="585788" cy="366712"/>
          </a:xfrm>
          <a:prstGeom prst="rect">
            <a:avLst/>
          </a:prstGeom>
          <a:noFill/>
          <a:ln w="9525">
            <a:noFill/>
            <a:miter lim="800000"/>
          </a:ln>
        </p:spPr>
        <p:txBody>
          <a:bodyPr wrap="none">
            <a:spAutoFit/>
          </a:bodyPr>
          <a:lstStyle/>
          <a:p>
            <a:r>
              <a:rPr kumimoji="1" lang="en-US" altLang="zh-CN" sz="1800">
                <a:latin typeface="Arial" panose="020B0604020202020204" pitchFamily="34" charset="0"/>
              </a:rPr>
              <a:t>HA</a:t>
            </a:r>
            <a:r>
              <a:rPr kumimoji="1" lang="en-US" altLang="zh-CN" sz="1800" baseline="-25000">
                <a:latin typeface="Arial" panose="020B0604020202020204" pitchFamily="34" charset="0"/>
              </a:rPr>
              <a:t>2</a:t>
            </a:r>
            <a:endParaRPr kumimoji="1" lang="en-US" altLang="zh-CN" sz="1800">
              <a:latin typeface="Arial" panose="020B0604020202020204" pitchFamily="34" charset="0"/>
            </a:endParaRPr>
          </a:p>
        </p:txBody>
      </p:sp>
      <p:sp>
        <p:nvSpPr>
          <p:cNvPr id="77851" name="Text Box 27"/>
          <p:cNvSpPr txBox="1">
            <a:spLocks noChangeArrowheads="1"/>
          </p:cNvSpPr>
          <p:nvPr/>
        </p:nvSpPr>
        <p:spPr bwMode="auto">
          <a:xfrm>
            <a:off x="280988" y="560388"/>
            <a:ext cx="484187" cy="366712"/>
          </a:xfrm>
          <a:prstGeom prst="rect">
            <a:avLst/>
          </a:prstGeom>
          <a:noFill/>
          <a:ln w="9525">
            <a:noFill/>
            <a:miter lim="800000"/>
          </a:ln>
        </p:spPr>
        <p:txBody>
          <a:bodyPr wrap="none">
            <a:spAutoFit/>
          </a:bodyPr>
          <a:lstStyle/>
          <a:p>
            <a:r>
              <a:rPr kumimoji="1" lang="en-US" altLang="zh-CN" sz="1800">
                <a:latin typeface="Arial" panose="020B0604020202020204" pitchFamily="34" charset="0"/>
              </a:rPr>
              <a:t>IP</a:t>
            </a:r>
            <a:r>
              <a:rPr kumimoji="1" lang="en-US" altLang="zh-CN" sz="1800" baseline="-25000">
                <a:latin typeface="Arial" panose="020B0604020202020204" pitchFamily="34" charset="0"/>
              </a:rPr>
              <a:t>1</a:t>
            </a:r>
            <a:endParaRPr kumimoji="1" lang="en-US" altLang="zh-CN" sz="1800">
              <a:latin typeface="Arial" panose="020B0604020202020204" pitchFamily="34" charset="0"/>
            </a:endParaRPr>
          </a:p>
        </p:txBody>
      </p:sp>
      <p:sp>
        <p:nvSpPr>
          <p:cNvPr id="77852" name="Text Box 28"/>
          <p:cNvSpPr txBox="1">
            <a:spLocks noChangeArrowheads="1"/>
          </p:cNvSpPr>
          <p:nvPr/>
        </p:nvSpPr>
        <p:spPr bwMode="auto">
          <a:xfrm>
            <a:off x="8364538" y="544513"/>
            <a:ext cx="484187" cy="366712"/>
          </a:xfrm>
          <a:prstGeom prst="rect">
            <a:avLst/>
          </a:prstGeom>
          <a:noFill/>
          <a:ln w="9525">
            <a:noFill/>
            <a:miter lim="800000"/>
          </a:ln>
        </p:spPr>
        <p:txBody>
          <a:bodyPr wrap="none">
            <a:spAutoFit/>
          </a:bodyPr>
          <a:lstStyle/>
          <a:p>
            <a:r>
              <a:rPr kumimoji="1" lang="en-US" altLang="zh-CN" sz="1800">
                <a:latin typeface="Arial" panose="020B0604020202020204" pitchFamily="34" charset="0"/>
              </a:rPr>
              <a:t>IP</a:t>
            </a:r>
            <a:r>
              <a:rPr kumimoji="1" lang="en-US" altLang="zh-CN" sz="1800" baseline="-25000">
                <a:latin typeface="Arial" panose="020B0604020202020204" pitchFamily="34" charset="0"/>
              </a:rPr>
              <a:t>2</a:t>
            </a:r>
            <a:endParaRPr kumimoji="1" lang="en-US" altLang="zh-CN" sz="1800">
              <a:latin typeface="Arial" panose="020B0604020202020204" pitchFamily="34" charset="0"/>
            </a:endParaRPr>
          </a:p>
        </p:txBody>
      </p:sp>
      <p:sp>
        <p:nvSpPr>
          <p:cNvPr id="77853" name="Text Box 29"/>
          <p:cNvSpPr txBox="1">
            <a:spLocks noChangeArrowheads="1"/>
          </p:cNvSpPr>
          <p:nvPr/>
        </p:nvSpPr>
        <p:spPr bwMode="auto">
          <a:xfrm>
            <a:off x="1219200" y="1377950"/>
            <a:ext cx="869950" cy="366713"/>
          </a:xfrm>
          <a:prstGeom prst="rect">
            <a:avLst/>
          </a:prstGeom>
          <a:noFill/>
          <a:ln w="9525">
            <a:noFill/>
            <a:miter lim="800000"/>
          </a:ln>
        </p:spPr>
        <p:txBody>
          <a:bodyPr wrap="none">
            <a:spAutoFit/>
          </a:bodyPr>
          <a:lstStyle/>
          <a:p>
            <a:r>
              <a:rPr kumimoji="1" lang="zh-CN" altLang="en-US" sz="1800">
                <a:latin typeface="Arial" panose="020B0604020202020204" pitchFamily="34" charset="0"/>
              </a:rPr>
              <a:t>局域网</a:t>
            </a:r>
            <a:endParaRPr kumimoji="1" lang="zh-CN" altLang="en-US" sz="1800" baseline="-25000">
              <a:latin typeface="Arial" panose="020B0604020202020204" pitchFamily="34" charset="0"/>
            </a:endParaRPr>
          </a:p>
        </p:txBody>
      </p:sp>
      <p:sp>
        <p:nvSpPr>
          <p:cNvPr id="77854" name="Text Box 30"/>
          <p:cNvSpPr txBox="1">
            <a:spLocks noChangeArrowheads="1"/>
          </p:cNvSpPr>
          <p:nvPr/>
        </p:nvSpPr>
        <p:spPr bwMode="auto">
          <a:xfrm>
            <a:off x="4043363" y="1377950"/>
            <a:ext cx="869950" cy="366713"/>
          </a:xfrm>
          <a:prstGeom prst="rect">
            <a:avLst/>
          </a:prstGeom>
          <a:noFill/>
          <a:ln w="9525">
            <a:noFill/>
            <a:miter lim="800000"/>
          </a:ln>
        </p:spPr>
        <p:txBody>
          <a:bodyPr wrap="none">
            <a:spAutoFit/>
          </a:bodyPr>
          <a:lstStyle/>
          <a:p>
            <a:r>
              <a:rPr kumimoji="1" lang="zh-CN" altLang="en-US" sz="1800">
                <a:latin typeface="Arial" panose="020B0604020202020204" pitchFamily="34" charset="0"/>
              </a:rPr>
              <a:t>局域网</a:t>
            </a:r>
            <a:endParaRPr kumimoji="1" lang="zh-CN" altLang="en-US" sz="1800" baseline="-25000">
              <a:latin typeface="Arial" panose="020B0604020202020204" pitchFamily="34" charset="0"/>
            </a:endParaRPr>
          </a:p>
        </p:txBody>
      </p:sp>
      <p:sp>
        <p:nvSpPr>
          <p:cNvPr id="77855" name="Text Box 31"/>
          <p:cNvSpPr txBox="1">
            <a:spLocks noChangeArrowheads="1"/>
          </p:cNvSpPr>
          <p:nvPr/>
        </p:nvSpPr>
        <p:spPr bwMode="auto">
          <a:xfrm>
            <a:off x="7056438" y="1377950"/>
            <a:ext cx="869950" cy="366713"/>
          </a:xfrm>
          <a:prstGeom prst="rect">
            <a:avLst/>
          </a:prstGeom>
          <a:noFill/>
          <a:ln w="9525">
            <a:noFill/>
            <a:miter lim="800000"/>
          </a:ln>
        </p:spPr>
        <p:txBody>
          <a:bodyPr wrap="none">
            <a:spAutoFit/>
          </a:bodyPr>
          <a:lstStyle/>
          <a:p>
            <a:r>
              <a:rPr kumimoji="1" lang="zh-CN" altLang="en-US" sz="1800">
                <a:latin typeface="Arial" panose="020B0604020202020204" pitchFamily="34" charset="0"/>
              </a:rPr>
              <a:t>局域网</a:t>
            </a:r>
            <a:endParaRPr kumimoji="1" lang="zh-CN" altLang="en-US" sz="1800" baseline="-25000">
              <a:latin typeface="Arial" panose="020B0604020202020204" pitchFamily="34" charset="0"/>
            </a:endParaRPr>
          </a:p>
        </p:txBody>
      </p:sp>
      <p:sp>
        <p:nvSpPr>
          <p:cNvPr id="77856" name="Freeform 32"/>
          <p:cNvSpPr/>
          <p:nvPr/>
        </p:nvSpPr>
        <p:spPr bwMode="auto">
          <a:xfrm>
            <a:off x="2362200" y="5160963"/>
            <a:ext cx="395288" cy="279400"/>
          </a:xfrm>
          <a:custGeom>
            <a:avLst/>
            <a:gdLst>
              <a:gd name="T0" fmla="*/ 0 w 249"/>
              <a:gd name="T1" fmla="*/ 176 h 176"/>
              <a:gd name="T2" fmla="*/ 1 w 249"/>
              <a:gd name="T3" fmla="*/ 0 h 176"/>
              <a:gd name="T4" fmla="*/ 249 w 249"/>
              <a:gd name="T5" fmla="*/ 9 h 176"/>
              <a:gd name="T6" fmla="*/ 0 60000 65536"/>
              <a:gd name="T7" fmla="*/ 0 60000 65536"/>
              <a:gd name="T8" fmla="*/ 0 60000 65536"/>
              <a:gd name="T9" fmla="*/ 0 w 249"/>
              <a:gd name="T10" fmla="*/ 0 h 176"/>
              <a:gd name="T11" fmla="*/ 249 w 249"/>
              <a:gd name="T12" fmla="*/ 176 h 176"/>
            </a:gdLst>
            <a:ahLst/>
            <a:cxnLst>
              <a:cxn ang="T6">
                <a:pos x="T0" y="T1"/>
              </a:cxn>
              <a:cxn ang="T7">
                <a:pos x="T2" y="T3"/>
              </a:cxn>
              <a:cxn ang="T8">
                <a:pos x="T4" y="T5"/>
              </a:cxn>
            </a:cxnLst>
            <a:rect l="T9" t="T10" r="T11" b="T12"/>
            <a:pathLst>
              <a:path w="249" h="176">
                <a:moveTo>
                  <a:pt x="0" y="176"/>
                </a:moveTo>
                <a:lnTo>
                  <a:pt x="1" y="0"/>
                </a:lnTo>
                <a:lnTo>
                  <a:pt x="249" y="9"/>
                </a:lnTo>
              </a:path>
            </a:pathLst>
          </a:custGeom>
          <a:noFill/>
          <a:ln w="28575" cmpd="sng">
            <a:solidFill>
              <a:srgbClr val="333399"/>
            </a:solidFill>
            <a:round/>
          </a:ln>
        </p:spPr>
        <p:txBody>
          <a:bodyPr wrap="none" anchor="ctr"/>
          <a:lstStyle/>
          <a:p>
            <a:endParaRPr lang="zh-CN" altLang="en-US"/>
          </a:p>
        </p:txBody>
      </p:sp>
      <p:sp>
        <p:nvSpPr>
          <p:cNvPr id="77857" name="Freeform 33"/>
          <p:cNvSpPr/>
          <p:nvPr/>
        </p:nvSpPr>
        <p:spPr bwMode="auto">
          <a:xfrm>
            <a:off x="4951413" y="5159375"/>
            <a:ext cx="395287" cy="279400"/>
          </a:xfrm>
          <a:custGeom>
            <a:avLst/>
            <a:gdLst>
              <a:gd name="T0" fmla="*/ 0 w 249"/>
              <a:gd name="T1" fmla="*/ 176 h 176"/>
              <a:gd name="T2" fmla="*/ 1 w 249"/>
              <a:gd name="T3" fmla="*/ 0 h 176"/>
              <a:gd name="T4" fmla="*/ 249 w 249"/>
              <a:gd name="T5" fmla="*/ 9 h 176"/>
              <a:gd name="T6" fmla="*/ 0 60000 65536"/>
              <a:gd name="T7" fmla="*/ 0 60000 65536"/>
              <a:gd name="T8" fmla="*/ 0 60000 65536"/>
              <a:gd name="T9" fmla="*/ 0 w 249"/>
              <a:gd name="T10" fmla="*/ 0 h 176"/>
              <a:gd name="T11" fmla="*/ 249 w 249"/>
              <a:gd name="T12" fmla="*/ 176 h 176"/>
            </a:gdLst>
            <a:ahLst/>
            <a:cxnLst>
              <a:cxn ang="T6">
                <a:pos x="T0" y="T1"/>
              </a:cxn>
              <a:cxn ang="T7">
                <a:pos x="T2" y="T3"/>
              </a:cxn>
              <a:cxn ang="T8">
                <a:pos x="T4" y="T5"/>
              </a:cxn>
            </a:cxnLst>
            <a:rect l="T9" t="T10" r="T11" b="T12"/>
            <a:pathLst>
              <a:path w="249" h="176">
                <a:moveTo>
                  <a:pt x="0" y="176"/>
                </a:moveTo>
                <a:lnTo>
                  <a:pt x="1" y="0"/>
                </a:lnTo>
                <a:lnTo>
                  <a:pt x="249" y="9"/>
                </a:lnTo>
              </a:path>
            </a:pathLst>
          </a:custGeom>
          <a:noFill/>
          <a:ln w="28575" cmpd="sng">
            <a:solidFill>
              <a:srgbClr val="333399"/>
            </a:solidFill>
            <a:round/>
          </a:ln>
        </p:spPr>
        <p:txBody>
          <a:bodyPr wrap="none" anchor="ctr"/>
          <a:lstStyle/>
          <a:p>
            <a:endParaRPr lang="zh-CN" altLang="en-US"/>
          </a:p>
        </p:txBody>
      </p:sp>
      <p:sp>
        <p:nvSpPr>
          <p:cNvPr id="77858" name="Line 34"/>
          <p:cNvSpPr>
            <a:spLocks noChangeShapeType="1"/>
          </p:cNvSpPr>
          <p:nvPr/>
        </p:nvSpPr>
        <p:spPr bwMode="auto">
          <a:xfrm rot="-5400000">
            <a:off x="8113713" y="5172075"/>
            <a:ext cx="533400" cy="3175"/>
          </a:xfrm>
          <a:prstGeom prst="line">
            <a:avLst/>
          </a:prstGeom>
          <a:noFill/>
          <a:ln w="28575">
            <a:solidFill>
              <a:srgbClr val="333399"/>
            </a:solidFill>
            <a:round/>
          </a:ln>
        </p:spPr>
        <p:txBody>
          <a:bodyPr wrap="none" anchor="ctr"/>
          <a:lstStyle/>
          <a:p>
            <a:endParaRPr lang="zh-CN" altLang="en-US"/>
          </a:p>
        </p:txBody>
      </p:sp>
      <p:sp>
        <p:nvSpPr>
          <p:cNvPr id="77859" name="Line 35"/>
          <p:cNvSpPr>
            <a:spLocks noChangeShapeType="1"/>
          </p:cNvSpPr>
          <p:nvPr/>
        </p:nvSpPr>
        <p:spPr bwMode="auto">
          <a:xfrm rot="-5400000">
            <a:off x="192088" y="5172075"/>
            <a:ext cx="533400" cy="3175"/>
          </a:xfrm>
          <a:prstGeom prst="line">
            <a:avLst/>
          </a:prstGeom>
          <a:noFill/>
          <a:ln w="28575">
            <a:solidFill>
              <a:srgbClr val="333399"/>
            </a:solidFill>
            <a:round/>
          </a:ln>
        </p:spPr>
        <p:txBody>
          <a:bodyPr wrap="none" anchor="ctr"/>
          <a:lstStyle/>
          <a:p>
            <a:endParaRPr lang="zh-CN" altLang="en-US"/>
          </a:p>
        </p:txBody>
      </p:sp>
      <p:sp>
        <p:nvSpPr>
          <p:cNvPr id="77860" name="AutoShape 36"/>
          <p:cNvSpPr>
            <a:spLocks noChangeArrowheads="1"/>
          </p:cNvSpPr>
          <p:nvPr/>
        </p:nvSpPr>
        <p:spPr bwMode="auto">
          <a:xfrm>
            <a:off x="228600" y="3306763"/>
            <a:ext cx="685800" cy="1905000"/>
          </a:xfrm>
          <a:prstGeom prst="cube">
            <a:avLst>
              <a:gd name="adj" fmla="val 25000"/>
            </a:avLst>
          </a:prstGeom>
          <a:solidFill>
            <a:srgbClr val="DDDDDD"/>
          </a:solidFill>
          <a:ln w="9525">
            <a:solidFill>
              <a:schemeClr val="tx1"/>
            </a:solidFill>
            <a:miter lim="800000"/>
          </a:ln>
        </p:spPr>
        <p:txBody>
          <a:bodyPr wrap="none" anchor="ctr"/>
          <a:lstStyle/>
          <a:p>
            <a:endParaRPr lang="zh-CN" altLang="en-US"/>
          </a:p>
        </p:txBody>
      </p:sp>
      <p:sp>
        <p:nvSpPr>
          <p:cNvPr id="77861" name="AutoShape 37"/>
          <p:cNvSpPr>
            <a:spLocks noChangeArrowheads="1"/>
          </p:cNvSpPr>
          <p:nvPr/>
        </p:nvSpPr>
        <p:spPr bwMode="auto">
          <a:xfrm>
            <a:off x="2667000" y="3382963"/>
            <a:ext cx="685800" cy="1905000"/>
          </a:xfrm>
          <a:prstGeom prst="cube">
            <a:avLst>
              <a:gd name="adj" fmla="val 25000"/>
            </a:avLst>
          </a:prstGeom>
          <a:solidFill>
            <a:srgbClr val="66CCFF"/>
          </a:solidFill>
          <a:ln w="9525">
            <a:solidFill>
              <a:schemeClr val="tx1"/>
            </a:solidFill>
            <a:miter lim="800000"/>
          </a:ln>
        </p:spPr>
        <p:txBody>
          <a:bodyPr wrap="none" anchor="ctr"/>
          <a:lstStyle/>
          <a:p>
            <a:endParaRPr lang="zh-CN" altLang="en-US"/>
          </a:p>
        </p:txBody>
      </p:sp>
      <p:sp>
        <p:nvSpPr>
          <p:cNvPr id="77862" name="AutoShape 38"/>
          <p:cNvSpPr>
            <a:spLocks noChangeArrowheads="1"/>
          </p:cNvSpPr>
          <p:nvPr/>
        </p:nvSpPr>
        <p:spPr bwMode="auto">
          <a:xfrm>
            <a:off x="8153400" y="3306763"/>
            <a:ext cx="685800" cy="1905000"/>
          </a:xfrm>
          <a:prstGeom prst="cube">
            <a:avLst>
              <a:gd name="adj" fmla="val 25000"/>
            </a:avLst>
          </a:prstGeom>
          <a:solidFill>
            <a:srgbClr val="DDDDDD"/>
          </a:solidFill>
          <a:ln w="9525">
            <a:solidFill>
              <a:schemeClr val="tx1"/>
            </a:solidFill>
            <a:miter lim="800000"/>
          </a:ln>
        </p:spPr>
        <p:txBody>
          <a:bodyPr wrap="none" anchor="ctr"/>
          <a:lstStyle/>
          <a:p>
            <a:endParaRPr lang="zh-CN" altLang="en-US"/>
          </a:p>
        </p:txBody>
      </p:sp>
      <p:sp>
        <p:nvSpPr>
          <p:cNvPr id="77863" name="AutoShape 39"/>
          <p:cNvSpPr>
            <a:spLocks noChangeArrowheads="1"/>
          </p:cNvSpPr>
          <p:nvPr/>
        </p:nvSpPr>
        <p:spPr bwMode="auto">
          <a:xfrm>
            <a:off x="5332413" y="3611563"/>
            <a:ext cx="685800" cy="1676400"/>
          </a:xfrm>
          <a:prstGeom prst="cube">
            <a:avLst>
              <a:gd name="adj" fmla="val 25000"/>
            </a:avLst>
          </a:prstGeom>
          <a:solidFill>
            <a:srgbClr val="66CCFF"/>
          </a:solidFill>
          <a:ln w="9525">
            <a:solidFill>
              <a:schemeClr val="tx1"/>
            </a:solidFill>
            <a:miter lim="800000"/>
          </a:ln>
        </p:spPr>
        <p:txBody>
          <a:bodyPr wrap="none" anchor="ctr"/>
          <a:lstStyle/>
          <a:p>
            <a:endParaRPr lang="zh-CN" altLang="en-US"/>
          </a:p>
        </p:txBody>
      </p:sp>
      <p:grpSp>
        <p:nvGrpSpPr>
          <p:cNvPr id="77864" name="Group 40"/>
          <p:cNvGrpSpPr/>
          <p:nvPr/>
        </p:nvGrpSpPr>
        <p:grpSpPr bwMode="auto">
          <a:xfrm>
            <a:off x="36513" y="2420938"/>
            <a:ext cx="9121775" cy="2438400"/>
            <a:chOff x="96" y="1056"/>
            <a:chExt cx="5472" cy="1536"/>
          </a:xfrm>
        </p:grpSpPr>
        <p:sp>
          <p:nvSpPr>
            <p:cNvPr id="77927" name="Oval 41"/>
            <p:cNvSpPr>
              <a:spLocks noChangeArrowheads="1"/>
            </p:cNvSpPr>
            <p:nvPr/>
          </p:nvSpPr>
          <p:spPr bwMode="auto">
            <a:xfrm>
              <a:off x="3662" y="1674"/>
              <a:ext cx="1906" cy="756"/>
            </a:xfrm>
            <a:prstGeom prst="ellipse">
              <a:avLst/>
            </a:prstGeom>
            <a:solidFill>
              <a:srgbClr val="FFFF99"/>
            </a:solidFill>
            <a:ln w="31750">
              <a:solidFill>
                <a:srgbClr val="000000"/>
              </a:solidFill>
              <a:round/>
            </a:ln>
          </p:spPr>
          <p:txBody>
            <a:bodyPr/>
            <a:lstStyle/>
            <a:p>
              <a:endParaRPr lang="zh-CN" altLang="en-US"/>
            </a:p>
          </p:txBody>
        </p:sp>
        <p:sp>
          <p:nvSpPr>
            <p:cNvPr id="77928" name="Oval 42"/>
            <p:cNvSpPr>
              <a:spLocks noChangeArrowheads="1"/>
            </p:cNvSpPr>
            <p:nvPr/>
          </p:nvSpPr>
          <p:spPr bwMode="auto">
            <a:xfrm>
              <a:off x="96" y="1430"/>
              <a:ext cx="1870" cy="760"/>
            </a:xfrm>
            <a:prstGeom prst="ellipse">
              <a:avLst/>
            </a:prstGeom>
            <a:solidFill>
              <a:srgbClr val="FFFF99"/>
            </a:solidFill>
            <a:ln w="31750">
              <a:solidFill>
                <a:srgbClr val="000000"/>
              </a:solidFill>
              <a:round/>
            </a:ln>
          </p:spPr>
          <p:txBody>
            <a:bodyPr/>
            <a:lstStyle/>
            <a:p>
              <a:endParaRPr lang="zh-CN" altLang="en-US"/>
            </a:p>
          </p:txBody>
        </p:sp>
        <p:sp>
          <p:nvSpPr>
            <p:cNvPr id="77929" name="Oval 43"/>
            <p:cNvSpPr>
              <a:spLocks noChangeArrowheads="1"/>
            </p:cNvSpPr>
            <p:nvPr/>
          </p:nvSpPr>
          <p:spPr bwMode="auto">
            <a:xfrm>
              <a:off x="3365" y="1163"/>
              <a:ext cx="1903" cy="731"/>
            </a:xfrm>
            <a:prstGeom prst="ellipse">
              <a:avLst/>
            </a:prstGeom>
            <a:solidFill>
              <a:srgbClr val="FFFF99"/>
            </a:solidFill>
            <a:ln w="31750">
              <a:solidFill>
                <a:srgbClr val="000000"/>
              </a:solidFill>
              <a:round/>
            </a:ln>
          </p:spPr>
          <p:txBody>
            <a:bodyPr/>
            <a:lstStyle/>
            <a:p>
              <a:endParaRPr lang="zh-CN" altLang="en-US"/>
            </a:p>
          </p:txBody>
        </p:sp>
        <p:sp>
          <p:nvSpPr>
            <p:cNvPr id="77930" name="Oval 44"/>
            <p:cNvSpPr>
              <a:spLocks noChangeArrowheads="1"/>
            </p:cNvSpPr>
            <p:nvPr/>
          </p:nvSpPr>
          <p:spPr bwMode="auto">
            <a:xfrm>
              <a:off x="2365" y="1821"/>
              <a:ext cx="1900" cy="771"/>
            </a:xfrm>
            <a:prstGeom prst="ellipse">
              <a:avLst/>
            </a:prstGeom>
            <a:solidFill>
              <a:srgbClr val="FFFF99"/>
            </a:solidFill>
            <a:ln w="31750">
              <a:solidFill>
                <a:srgbClr val="000000"/>
              </a:solidFill>
              <a:round/>
            </a:ln>
          </p:spPr>
          <p:txBody>
            <a:bodyPr/>
            <a:lstStyle/>
            <a:p>
              <a:endParaRPr lang="zh-CN" altLang="en-US"/>
            </a:p>
          </p:txBody>
        </p:sp>
        <p:sp>
          <p:nvSpPr>
            <p:cNvPr id="77931" name="Oval 45"/>
            <p:cNvSpPr>
              <a:spLocks noChangeArrowheads="1"/>
            </p:cNvSpPr>
            <p:nvPr/>
          </p:nvSpPr>
          <p:spPr bwMode="auto">
            <a:xfrm>
              <a:off x="729" y="1752"/>
              <a:ext cx="1900" cy="731"/>
            </a:xfrm>
            <a:prstGeom prst="ellipse">
              <a:avLst/>
            </a:prstGeom>
            <a:solidFill>
              <a:srgbClr val="FFFF99"/>
            </a:solidFill>
            <a:ln w="31750">
              <a:solidFill>
                <a:srgbClr val="000000"/>
              </a:solidFill>
              <a:round/>
            </a:ln>
          </p:spPr>
          <p:txBody>
            <a:bodyPr/>
            <a:lstStyle/>
            <a:p>
              <a:endParaRPr lang="zh-CN" altLang="en-US"/>
            </a:p>
          </p:txBody>
        </p:sp>
        <p:sp>
          <p:nvSpPr>
            <p:cNvPr id="77932" name="Oval 46"/>
            <p:cNvSpPr>
              <a:spLocks noChangeArrowheads="1"/>
            </p:cNvSpPr>
            <p:nvPr/>
          </p:nvSpPr>
          <p:spPr bwMode="auto">
            <a:xfrm>
              <a:off x="2197" y="1056"/>
              <a:ext cx="1870" cy="758"/>
            </a:xfrm>
            <a:prstGeom prst="ellipse">
              <a:avLst/>
            </a:prstGeom>
            <a:solidFill>
              <a:srgbClr val="FFFF99"/>
            </a:solidFill>
            <a:ln w="31750">
              <a:solidFill>
                <a:srgbClr val="000000"/>
              </a:solidFill>
              <a:round/>
            </a:ln>
          </p:spPr>
          <p:txBody>
            <a:bodyPr/>
            <a:lstStyle/>
            <a:p>
              <a:endParaRPr lang="zh-CN" altLang="en-US"/>
            </a:p>
          </p:txBody>
        </p:sp>
        <p:sp>
          <p:nvSpPr>
            <p:cNvPr id="77933" name="Oval 47"/>
            <p:cNvSpPr>
              <a:spLocks noChangeArrowheads="1"/>
            </p:cNvSpPr>
            <p:nvPr/>
          </p:nvSpPr>
          <p:spPr bwMode="auto">
            <a:xfrm>
              <a:off x="996" y="1056"/>
              <a:ext cx="1867" cy="731"/>
            </a:xfrm>
            <a:prstGeom prst="ellipse">
              <a:avLst/>
            </a:prstGeom>
            <a:solidFill>
              <a:srgbClr val="FFFF99"/>
            </a:solidFill>
            <a:ln w="31750">
              <a:solidFill>
                <a:srgbClr val="000000"/>
              </a:solidFill>
              <a:round/>
            </a:ln>
          </p:spPr>
          <p:txBody>
            <a:bodyPr/>
            <a:lstStyle/>
            <a:p>
              <a:endParaRPr lang="zh-CN" altLang="en-US"/>
            </a:p>
          </p:txBody>
        </p:sp>
        <p:sp>
          <p:nvSpPr>
            <p:cNvPr id="77934" name="Oval 48"/>
            <p:cNvSpPr>
              <a:spLocks noChangeArrowheads="1"/>
            </p:cNvSpPr>
            <p:nvPr/>
          </p:nvSpPr>
          <p:spPr bwMode="auto">
            <a:xfrm>
              <a:off x="597" y="1226"/>
              <a:ext cx="4536" cy="1060"/>
            </a:xfrm>
            <a:prstGeom prst="ellipse">
              <a:avLst/>
            </a:prstGeom>
            <a:solidFill>
              <a:srgbClr val="FFFF99"/>
            </a:solidFill>
            <a:ln w="9525">
              <a:noFill/>
              <a:round/>
            </a:ln>
          </p:spPr>
          <p:txBody>
            <a:bodyPr/>
            <a:lstStyle/>
            <a:p>
              <a:endParaRPr lang="zh-CN" altLang="en-US"/>
            </a:p>
          </p:txBody>
        </p:sp>
      </p:grpSp>
      <p:sp>
        <p:nvSpPr>
          <p:cNvPr id="77865" name="Line 49"/>
          <p:cNvSpPr>
            <a:spLocks noChangeShapeType="1"/>
          </p:cNvSpPr>
          <p:nvPr/>
        </p:nvSpPr>
        <p:spPr bwMode="auto">
          <a:xfrm>
            <a:off x="152400" y="5440363"/>
            <a:ext cx="2590800" cy="0"/>
          </a:xfrm>
          <a:prstGeom prst="line">
            <a:avLst/>
          </a:prstGeom>
          <a:noFill/>
          <a:ln w="57150">
            <a:solidFill>
              <a:srgbClr val="333399"/>
            </a:solidFill>
            <a:round/>
          </a:ln>
        </p:spPr>
        <p:txBody>
          <a:bodyPr wrap="none" anchor="ctr"/>
          <a:lstStyle/>
          <a:p>
            <a:endParaRPr lang="zh-CN" altLang="en-US"/>
          </a:p>
        </p:txBody>
      </p:sp>
      <p:grpSp>
        <p:nvGrpSpPr>
          <p:cNvPr id="77866" name="Group 50"/>
          <p:cNvGrpSpPr/>
          <p:nvPr/>
        </p:nvGrpSpPr>
        <p:grpSpPr bwMode="auto">
          <a:xfrm>
            <a:off x="228600" y="2420938"/>
            <a:ext cx="685800" cy="1447800"/>
            <a:chOff x="672" y="528"/>
            <a:chExt cx="432" cy="912"/>
          </a:xfrm>
        </p:grpSpPr>
        <p:sp>
          <p:nvSpPr>
            <p:cNvPr id="77924" name="AutoShape 51"/>
            <p:cNvSpPr>
              <a:spLocks noChangeArrowheads="1"/>
            </p:cNvSpPr>
            <p:nvPr/>
          </p:nvSpPr>
          <p:spPr bwMode="auto">
            <a:xfrm>
              <a:off x="672" y="1008"/>
              <a:ext cx="432" cy="432"/>
            </a:xfrm>
            <a:prstGeom prst="cube">
              <a:avLst>
                <a:gd name="adj" fmla="val 25000"/>
              </a:avLst>
            </a:prstGeom>
            <a:solidFill>
              <a:srgbClr val="DDDDDD"/>
            </a:solidFill>
            <a:ln w="9525">
              <a:solidFill>
                <a:schemeClr val="tx1"/>
              </a:solidFill>
              <a:miter lim="800000"/>
            </a:ln>
          </p:spPr>
          <p:txBody>
            <a:bodyPr wrap="none" anchor="ctr"/>
            <a:lstStyle/>
            <a:p>
              <a:endParaRPr lang="zh-CN" altLang="en-US"/>
            </a:p>
          </p:txBody>
        </p:sp>
        <p:sp>
          <p:nvSpPr>
            <p:cNvPr id="77925" name="AutoShape 52"/>
            <p:cNvSpPr>
              <a:spLocks noChangeArrowheads="1"/>
            </p:cNvSpPr>
            <p:nvPr/>
          </p:nvSpPr>
          <p:spPr bwMode="auto">
            <a:xfrm>
              <a:off x="672" y="720"/>
              <a:ext cx="432" cy="432"/>
            </a:xfrm>
            <a:prstGeom prst="cube">
              <a:avLst>
                <a:gd name="adj" fmla="val 25000"/>
              </a:avLst>
            </a:prstGeom>
            <a:solidFill>
              <a:srgbClr val="DDDDDD"/>
            </a:solidFill>
            <a:ln w="9525">
              <a:solidFill>
                <a:schemeClr val="tx1"/>
              </a:solidFill>
              <a:miter lim="800000"/>
            </a:ln>
          </p:spPr>
          <p:txBody>
            <a:bodyPr wrap="none" anchor="ctr"/>
            <a:lstStyle/>
            <a:p>
              <a:endParaRPr lang="zh-CN" altLang="en-US"/>
            </a:p>
          </p:txBody>
        </p:sp>
        <p:sp>
          <p:nvSpPr>
            <p:cNvPr id="77926" name="AutoShape 53"/>
            <p:cNvSpPr>
              <a:spLocks noChangeArrowheads="1"/>
            </p:cNvSpPr>
            <p:nvPr/>
          </p:nvSpPr>
          <p:spPr bwMode="auto">
            <a:xfrm>
              <a:off x="672" y="528"/>
              <a:ext cx="432" cy="432"/>
            </a:xfrm>
            <a:prstGeom prst="cube">
              <a:avLst>
                <a:gd name="adj" fmla="val 25000"/>
              </a:avLst>
            </a:prstGeom>
            <a:solidFill>
              <a:srgbClr val="DDDDDD"/>
            </a:solidFill>
            <a:ln w="9525">
              <a:solidFill>
                <a:schemeClr val="tx1"/>
              </a:solidFill>
              <a:miter lim="800000"/>
            </a:ln>
          </p:spPr>
          <p:txBody>
            <a:bodyPr wrap="none" anchor="ctr"/>
            <a:lstStyle/>
            <a:p>
              <a:endParaRPr lang="zh-CN" altLang="en-US"/>
            </a:p>
          </p:txBody>
        </p:sp>
      </p:grpSp>
      <p:sp>
        <p:nvSpPr>
          <p:cNvPr id="77867" name="Text Box 54"/>
          <p:cNvSpPr txBox="1">
            <a:spLocks noChangeArrowheads="1"/>
          </p:cNvSpPr>
          <p:nvPr/>
        </p:nvSpPr>
        <p:spPr bwMode="auto">
          <a:xfrm>
            <a:off x="265113" y="3430588"/>
            <a:ext cx="484187" cy="366712"/>
          </a:xfrm>
          <a:prstGeom prst="rect">
            <a:avLst/>
          </a:prstGeom>
          <a:noFill/>
          <a:ln w="9525">
            <a:noFill/>
            <a:miter lim="800000"/>
          </a:ln>
        </p:spPr>
        <p:txBody>
          <a:bodyPr wrap="none">
            <a:spAutoFit/>
          </a:bodyPr>
          <a:lstStyle/>
          <a:p>
            <a:r>
              <a:rPr kumimoji="1" lang="en-US" altLang="zh-CN" sz="1800">
                <a:latin typeface="Arial" panose="020B0604020202020204" pitchFamily="34" charset="0"/>
              </a:rPr>
              <a:t>IP</a:t>
            </a:r>
            <a:r>
              <a:rPr kumimoji="1" lang="en-US" altLang="zh-CN" sz="1800" baseline="-25000">
                <a:latin typeface="Arial" panose="020B0604020202020204" pitchFamily="34" charset="0"/>
              </a:rPr>
              <a:t>1</a:t>
            </a:r>
            <a:endParaRPr kumimoji="1" lang="en-US" altLang="zh-CN" sz="1800">
              <a:latin typeface="Arial" panose="020B0604020202020204" pitchFamily="34" charset="0"/>
            </a:endParaRPr>
          </a:p>
        </p:txBody>
      </p:sp>
      <p:sp>
        <p:nvSpPr>
          <p:cNvPr id="77868" name="Text Box 55"/>
          <p:cNvSpPr txBox="1">
            <a:spLocks noChangeArrowheads="1"/>
          </p:cNvSpPr>
          <p:nvPr/>
        </p:nvSpPr>
        <p:spPr bwMode="auto">
          <a:xfrm>
            <a:off x="215900" y="4849813"/>
            <a:ext cx="585788" cy="366712"/>
          </a:xfrm>
          <a:prstGeom prst="rect">
            <a:avLst/>
          </a:prstGeom>
          <a:noFill/>
          <a:ln w="9525">
            <a:noFill/>
            <a:miter lim="800000"/>
          </a:ln>
        </p:spPr>
        <p:txBody>
          <a:bodyPr wrap="none">
            <a:spAutoFit/>
          </a:bodyPr>
          <a:lstStyle/>
          <a:p>
            <a:r>
              <a:rPr kumimoji="1" lang="en-US" altLang="zh-CN" sz="1800">
                <a:latin typeface="Arial" panose="020B0604020202020204" pitchFamily="34" charset="0"/>
              </a:rPr>
              <a:t>HA</a:t>
            </a:r>
            <a:r>
              <a:rPr kumimoji="1" lang="en-US" altLang="zh-CN" sz="1800" baseline="-25000">
                <a:latin typeface="Arial" panose="020B0604020202020204" pitchFamily="34" charset="0"/>
              </a:rPr>
              <a:t>1</a:t>
            </a:r>
            <a:endParaRPr kumimoji="1" lang="en-US" altLang="zh-CN" sz="1800">
              <a:latin typeface="Arial" panose="020B0604020202020204" pitchFamily="34" charset="0"/>
            </a:endParaRPr>
          </a:p>
        </p:txBody>
      </p:sp>
      <p:sp>
        <p:nvSpPr>
          <p:cNvPr id="77869" name="Text Box 56"/>
          <p:cNvSpPr txBox="1">
            <a:spLocks noChangeArrowheads="1"/>
          </p:cNvSpPr>
          <p:nvPr/>
        </p:nvSpPr>
        <p:spPr bwMode="auto">
          <a:xfrm>
            <a:off x="4824413" y="4811713"/>
            <a:ext cx="585787" cy="366712"/>
          </a:xfrm>
          <a:prstGeom prst="rect">
            <a:avLst/>
          </a:prstGeom>
          <a:noFill/>
          <a:ln w="9525">
            <a:noFill/>
            <a:miter lim="800000"/>
          </a:ln>
        </p:spPr>
        <p:txBody>
          <a:bodyPr wrap="none">
            <a:spAutoFit/>
          </a:bodyPr>
          <a:lstStyle/>
          <a:p>
            <a:r>
              <a:rPr kumimoji="1" lang="en-US" altLang="zh-CN" sz="1800">
                <a:latin typeface="Arial" panose="020B0604020202020204" pitchFamily="34" charset="0"/>
              </a:rPr>
              <a:t>HA</a:t>
            </a:r>
            <a:r>
              <a:rPr kumimoji="1" lang="en-US" altLang="zh-CN" sz="1800" baseline="-25000">
                <a:latin typeface="Arial" panose="020B0604020202020204" pitchFamily="34" charset="0"/>
              </a:rPr>
              <a:t>5</a:t>
            </a:r>
            <a:endParaRPr kumimoji="1" lang="en-US" altLang="zh-CN" sz="1800">
              <a:latin typeface="Arial" panose="020B0604020202020204" pitchFamily="34" charset="0"/>
            </a:endParaRPr>
          </a:p>
        </p:txBody>
      </p:sp>
      <p:sp>
        <p:nvSpPr>
          <p:cNvPr id="77870" name="Text Box 57"/>
          <p:cNvSpPr txBox="1">
            <a:spLocks noChangeArrowheads="1"/>
          </p:cNvSpPr>
          <p:nvPr/>
        </p:nvSpPr>
        <p:spPr bwMode="auto">
          <a:xfrm>
            <a:off x="3327400" y="4805363"/>
            <a:ext cx="585788" cy="366712"/>
          </a:xfrm>
          <a:prstGeom prst="rect">
            <a:avLst/>
          </a:prstGeom>
          <a:noFill/>
          <a:ln w="9525">
            <a:noFill/>
            <a:miter lim="800000"/>
          </a:ln>
        </p:spPr>
        <p:txBody>
          <a:bodyPr wrap="none">
            <a:spAutoFit/>
          </a:bodyPr>
          <a:lstStyle/>
          <a:p>
            <a:r>
              <a:rPr kumimoji="1" lang="en-US" altLang="zh-CN" sz="1800">
                <a:latin typeface="Arial" panose="020B0604020202020204" pitchFamily="34" charset="0"/>
              </a:rPr>
              <a:t>HA</a:t>
            </a:r>
            <a:r>
              <a:rPr kumimoji="1" lang="en-US" altLang="zh-CN" sz="1800" baseline="-25000">
                <a:latin typeface="Arial" panose="020B0604020202020204" pitchFamily="34" charset="0"/>
              </a:rPr>
              <a:t>4</a:t>
            </a:r>
            <a:endParaRPr kumimoji="1" lang="en-US" altLang="zh-CN" sz="1800">
              <a:latin typeface="Arial" panose="020B0604020202020204" pitchFamily="34" charset="0"/>
            </a:endParaRPr>
          </a:p>
        </p:txBody>
      </p:sp>
      <p:sp>
        <p:nvSpPr>
          <p:cNvPr id="77871" name="Text Box 58"/>
          <p:cNvSpPr txBox="1">
            <a:spLocks noChangeArrowheads="1"/>
          </p:cNvSpPr>
          <p:nvPr/>
        </p:nvSpPr>
        <p:spPr bwMode="auto">
          <a:xfrm>
            <a:off x="2133600" y="4805363"/>
            <a:ext cx="585788" cy="366712"/>
          </a:xfrm>
          <a:prstGeom prst="rect">
            <a:avLst/>
          </a:prstGeom>
          <a:noFill/>
          <a:ln w="9525">
            <a:noFill/>
            <a:miter lim="800000"/>
          </a:ln>
        </p:spPr>
        <p:txBody>
          <a:bodyPr wrap="none">
            <a:spAutoFit/>
          </a:bodyPr>
          <a:lstStyle/>
          <a:p>
            <a:r>
              <a:rPr kumimoji="1" lang="en-US" altLang="zh-CN" sz="1800">
                <a:latin typeface="Arial" panose="020B0604020202020204" pitchFamily="34" charset="0"/>
              </a:rPr>
              <a:t>HA</a:t>
            </a:r>
            <a:r>
              <a:rPr kumimoji="1" lang="en-US" altLang="zh-CN" sz="1800" baseline="-25000">
                <a:latin typeface="Arial" panose="020B0604020202020204" pitchFamily="34" charset="0"/>
              </a:rPr>
              <a:t>3</a:t>
            </a:r>
            <a:endParaRPr kumimoji="1" lang="en-US" altLang="zh-CN" sz="1800">
              <a:latin typeface="Arial" panose="020B0604020202020204" pitchFamily="34" charset="0"/>
            </a:endParaRPr>
          </a:p>
        </p:txBody>
      </p:sp>
      <p:sp>
        <p:nvSpPr>
          <p:cNvPr id="77872" name="Line 59"/>
          <p:cNvSpPr>
            <a:spLocks noChangeShapeType="1"/>
          </p:cNvSpPr>
          <p:nvPr/>
        </p:nvSpPr>
        <p:spPr bwMode="auto">
          <a:xfrm>
            <a:off x="838200" y="3611563"/>
            <a:ext cx="1905000" cy="0"/>
          </a:xfrm>
          <a:prstGeom prst="line">
            <a:avLst/>
          </a:prstGeom>
          <a:noFill/>
          <a:ln w="28575">
            <a:solidFill>
              <a:schemeClr val="tx1"/>
            </a:solidFill>
            <a:prstDash val="dash"/>
            <a:round/>
          </a:ln>
        </p:spPr>
        <p:txBody>
          <a:bodyPr wrap="none" anchor="ctr"/>
          <a:lstStyle/>
          <a:p>
            <a:endParaRPr lang="zh-CN" altLang="en-US"/>
          </a:p>
        </p:txBody>
      </p:sp>
      <p:sp>
        <p:nvSpPr>
          <p:cNvPr id="77873" name="Line 60"/>
          <p:cNvSpPr>
            <a:spLocks noChangeShapeType="1"/>
          </p:cNvSpPr>
          <p:nvPr/>
        </p:nvSpPr>
        <p:spPr bwMode="auto">
          <a:xfrm>
            <a:off x="5943600" y="5440363"/>
            <a:ext cx="2971800" cy="0"/>
          </a:xfrm>
          <a:prstGeom prst="line">
            <a:avLst/>
          </a:prstGeom>
          <a:noFill/>
          <a:ln w="57150">
            <a:solidFill>
              <a:srgbClr val="333399"/>
            </a:solidFill>
            <a:round/>
          </a:ln>
        </p:spPr>
        <p:txBody>
          <a:bodyPr wrap="none" anchor="ctr"/>
          <a:lstStyle/>
          <a:p>
            <a:endParaRPr lang="zh-CN" altLang="en-US"/>
          </a:p>
        </p:txBody>
      </p:sp>
      <p:sp>
        <p:nvSpPr>
          <p:cNvPr id="77874" name="Text Box 61"/>
          <p:cNvSpPr txBox="1">
            <a:spLocks noChangeArrowheads="1"/>
          </p:cNvSpPr>
          <p:nvPr/>
        </p:nvSpPr>
        <p:spPr bwMode="auto">
          <a:xfrm>
            <a:off x="6007100" y="4799013"/>
            <a:ext cx="585788" cy="366712"/>
          </a:xfrm>
          <a:prstGeom prst="rect">
            <a:avLst/>
          </a:prstGeom>
          <a:noFill/>
          <a:ln w="9525">
            <a:noFill/>
            <a:miter lim="800000"/>
          </a:ln>
        </p:spPr>
        <p:txBody>
          <a:bodyPr wrap="none">
            <a:spAutoFit/>
          </a:bodyPr>
          <a:lstStyle/>
          <a:p>
            <a:r>
              <a:rPr kumimoji="1" lang="en-US" altLang="zh-CN" sz="1800">
                <a:latin typeface="Arial" panose="020B0604020202020204" pitchFamily="34" charset="0"/>
              </a:rPr>
              <a:t>HA</a:t>
            </a:r>
            <a:r>
              <a:rPr kumimoji="1" lang="en-US" altLang="zh-CN" sz="1800" baseline="-25000">
                <a:latin typeface="Arial" panose="020B0604020202020204" pitchFamily="34" charset="0"/>
              </a:rPr>
              <a:t>6</a:t>
            </a:r>
            <a:endParaRPr kumimoji="1" lang="en-US" altLang="zh-CN" sz="1800">
              <a:latin typeface="Arial" panose="020B0604020202020204" pitchFamily="34" charset="0"/>
            </a:endParaRPr>
          </a:p>
        </p:txBody>
      </p:sp>
      <p:sp>
        <p:nvSpPr>
          <p:cNvPr id="77875" name="Text Box 62"/>
          <p:cNvSpPr txBox="1">
            <a:spLocks noChangeArrowheads="1"/>
          </p:cNvSpPr>
          <p:nvPr/>
        </p:nvSpPr>
        <p:spPr bwMode="auto">
          <a:xfrm>
            <a:off x="8128000" y="4814888"/>
            <a:ext cx="585788" cy="366712"/>
          </a:xfrm>
          <a:prstGeom prst="rect">
            <a:avLst/>
          </a:prstGeom>
          <a:noFill/>
          <a:ln w="9525">
            <a:noFill/>
            <a:miter lim="800000"/>
          </a:ln>
        </p:spPr>
        <p:txBody>
          <a:bodyPr wrap="none">
            <a:spAutoFit/>
          </a:bodyPr>
          <a:lstStyle/>
          <a:p>
            <a:r>
              <a:rPr kumimoji="1" lang="en-US" altLang="zh-CN" sz="1800">
                <a:latin typeface="Arial" panose="020B0604020202020204" pitchFamily="34" charset="0"/>
              </a:rPr>
              <a:t>HA</a:t>
            </a:r>
            <a:r>
              <a:rPr kumimoji="1" lang="en-US" altLang="zh-CN" sz="1800" baseline="-25000">
                <a:latin typeface="Arial" panose="020B0604020202020204" pitchFamily="34" charset="0"/>
              </a:rPr>
              <a:t>2</a:t>
            </a:r>
            <a:endParaRPr kumimoji="1" lang="en-US" altLang="zh-CN" sz="1800">
              <a:latin typeface="Arial" panose="020B0604020202020204" pitchFamily="34" charset="0"/>
            </a:endParaRPr>
          </a:p>
        </p:txBody>
      </p:sp>
      <p:sp>
        <p:nvSpPr>
          <p:cNvPr id="77876" name="Text Box 63"/>
          <p:cNvSpPr txBox="1">
            <a:spLocks noChangeArrowheads="1"/>
          </p:cNvSpPr>
          <p:nvPr/>
        </p:nvSpPr>
        <p:spPr bwMode="auto">
          <a:xfrm>
            <a:off x="6007100" y="3709988"/>
            <a:ext cx="484188" cy="366712"/>
          </a:xfrm>
          <a:prstGeom prst="rect">
            <a:avLst/>
          </a:prstGeom>
          <a:noFill/>
          <a:ln w="9525">
            <a:noFill/>
            <a:miter lim="800000"/>
          </a:ln>
        </p:spPr>
        <p:txBody>
          <a:bodyPr wrap="none">
            <a:spAutoFit/>
          </a:bodyPr>
          <a:lstStyle/>
          <a:p>
            <a:r>
              <a:rPr kumimoji="1" lang="en-US" altLang="zh-CN" sz="1800">
                <a:latin typeface="Arial" panose="020B0604020202020204" pitchFamily="34" charset="0"/>
              </a:rPr>
              <a:t>IP</a:t>
            </a:r>
            <a:r>
              <a:rPr kumimoji="1" lang="en-US" altLang="zh-CN" sz="1800" baseline="-25000">
                <a:latin typeface="Arial" panose="020B0604020202020204" pitchFamily="34" charset="0"/>
              </a:rPr>
              <a:t>6</a:t>
            </a:r>
            <a:endParaRPr kumimoji="1" lang="en-US" altLang="zh-CN" sz="1800">
              <a:latin typeface="Arial" panose="020B0604020202020204" pitchFamily="34" charset="0"/>
            </a:endParaRPr>
          </a:p>
        </p:txBody>
      </p:sp>
      <p:sp>
        <p:nvSpPr>
          <p:cNvPr id="77877" name="Text Box 64"/>
          <p:cNvSpPr txBox="1">
            <a:spLocks noChangeArrowheads="1"/>
          </p:cNvSpPr>
          <p:nvPr/>
        </p:nvSpPr>
        <p:spPr bwMode="auto">
          <a:xfrm>
            <a:off x="107950" y="2060575"/>
            <a:ext cx="954088" cy="366713"/>
          </a:xfrm>
          <a:prstGeom prst="rect">
            <a:avLst/>
          </a:prstGeom>
          <a:noFill/>
          <a:ln w="9525">
            <a:noFill/>
            <a:miter lim="800000"/>
          </a:ln>
        </p:spPr>
        <p:txBody>
          <a:bodyPr wrap="none">
            <a:spAutoFit/>
          </a:bodyPr>
          <a:lstStyle/>
          <a:p>
            <a:r>
              <a:rPr kumimoji="1" lang="zh-CN" altLang="en-US" sz="1800">
                <a:latin typeface="Arial" panose="020B0604020202020204" pitchFamily="34" charset="0"/>
              </a:rPr>
              <a:t>主机 </a:t>
            </a:r>
            <a:r>
              <a:rPr kumimoji="1" lang="en-US" altLang="zh-CN" sz="1800">
                <a:latin typeface="Arial" panose="020B0604020202020204" pitchFamily="34" charset="0"/>
              </a:rPr>
              <a:t>H</a:t>
            </a:r>
            <a:r>
              <a:rPr kumimoji="1" lang="en-US" altLang="zh-CN" sz="1800" baseline="-25000">
                <a:latin typeface="Arial" panose="020B0604020202020204" pitchFamily="34" charset="0"/>
              </a:rPr>
              <a:t>1</a:t>
            </a:r>
            <a:endParaRPr kumimoji="1" lang="en-US" altLang="zh-CN" sz="1800">
              <a:latin typeface="Arial" panose="020B0604020202020204" pitchFamily="34" charset="0"/>
            </a:endParaRPr>
          </a:p>
        </p:txBody>
      </p:sp>
      <p:sp>
        <p:nvSpPr>
          <p:cNvPr id="77878" name="Text Box 65"/>
          <p:cNvSpPr txBox="1">
            <a:spLocks noChangeArrowheads="1"/>
          </p:cNvSpPr>
          <p:nvPr/>
        </p:nvSpPr>
        <p:spPr bwMode="auto">
          <a:xfrm>
            <a:off x="8032750" y="2035175"/>
            <a:ext cx="954088" cy="366713"/>
          </a:xfrm>
          <a:prstGeom prst="rect">
            <a:avLst/>
          </a:prstGeom>
          <a:noFill/>
          <a:ln w="9525">
            <a:noFill/>
            <a:miter lim="800000"/>
          </a:ln>
        </p:spPr>
        <p:txBody>
          <a:bodyPr wrap="none">
            <a:spAutoFit/>
          </a:bodyPr>
          <a:lstStyle/>
          <a:p>
            <a:r>
              <a:rPr kumimoji="1" lang="zh-CN" altLang="en-US" sz="1800">
                <a:latin typeface="Arial" panose="020B0604020202020204" pitchFamily="34" charset="0"/>
              </a:rPr>
              <a:t>主机 </a:t>
            </a:r>
            <a:r>
              <a:rPr kumimoji="1" lang="en-US" altLang="zh-CN" sz="1800">
                <a:latin typeface="Arial" panose="020B0604020202020204" pitchFamily="34" charset="0"/>
              </a:rPr>
              <a:t>H</a:t>
            </a:r>
            <a:r>
              <a:rPr kumimoji="1" lang="en-US" altLang="zh-CN" sz="1800" baseline="-25000">
                <a:latin typeface="Arial" panose="020B0604020202020204" pitchFamily="34" charset="0"/>
              </a:rPr>
              <a:t>2</a:t>
            </a:r>
            <a:endParaRPr kumimoji="1" lang="en-US" altLang="zh-CN" sz="1800">
              <a:latin typeface="Arial" panose="020B0604020202020204" pitchFamily="34" charset="0"/>
            </a:endParaRPr>
          </a:p>
        </p:txBody>
      </p:sp>
      <p:sp>
        <p:nvSpPr>
          <p:cNvPr id="77879" name="AutoShape 66"/>
          <p:cNvSpPr>
            <a:spLocks noChangeArrowheads="1"/>
          </p:cNvSpPr>
          <p:nvPr/>
        </p:nvSpPr>
        <p:spPr bwMode="auto">
          <a:xfrm>
            <a:off x="2667000" y="3259138"/>
            <a:ext cx="685800" cy="609600"/>
          </a:xfrm>
          <a:prstGeom prst="cube">
            <a:avLst>
              <a:gd name="adj" fmla="val 25000"/>
            </a:avLst>
          </a:prstGeom>
          <a:solidFill>
            <a:srgbClr val="66CCFF"/>
          </a:solidFill>
          <a:ln w="9525">
            <a:solidFill>
              <a:schemeClr val="tx1"/>
            </a:solidFill>
            <a:miter lim="800000"/>
          </a:ln>
        </p:spPr>
        <p:txBody>
          <a:bodyPr wrap="none" anchor="ctr"/>
          <a:lstStyle/>
          <a:p>
            <a:endParaRPr lang="zh-CN" altLang="en-US"/>
          </a:p>
        </p:txBody>
      </p:sp>
      <p:sp>
        <p:nvSpPr>
          <p:cNvPr id="77880" name="Text Box 67"/>
          <p:cNvSpPr txBox="1">
            <a:spLocks noChangeArrowheads="1"/>
          </p:cNvSpPr>
          <p:nvPr/>
        </p:nvSpPr>
        <p:spPr bwMode="auto">
          <a:xfrm>
            <a:off x="2616200" y="2887663"/>
            <a:ext cx="1182688" cy="366712"/>
          </a:xfrm>
          <a:prstGeom prst="rect">
            <a:avLst/>
          </a:prstGeom>
          <a:noFill/>
          <a:ln w="9525">
            <a:noFill/>
            <a:miter lim="800000"/>
          </a:ln>
        </p:spPr>
        <p:txBody>
          <a:bodyPr wrap="none">
            <a:spAutoFit/>
          </a:bodyPr>
          <a:lstStyle/>
          <a:p>
            <a:r>
              <a:rPr kumimoji="1" lang="zh-CN" altLang="en-US" sz="1800">
                <a:latin typeface="Arial" panose="020B0604020202020204" pitchFamily="34" charset="0"/>
              </a:rPr>
              <a:t>路由器 </a:t>
            </a:r>
            <a:r>
              <a:rPr kumimoji="1" lang="en-US" altLang="zh-CN" sz="1800">
                <a:latin typeface="Arial" panose="020B0604020202020204" pitchFamily="34" charset="0"/>
              </a:rPr>
              <a:t>R</a:t>
            </a:r>
            <a:r>
              <a:rPr kumimoji="1" lang="en-US" altLang="zh-CN" sz="1800" baseline="-25000">
                <a:latin typeface="Arial" panose="020B0604020202020204" pitchFamily="34" charset="0"/>
              </a:rPr>
              <a:t>1</a:t>
            </a:r>
            <a:endParaRPr kumimoji="1" lang="en-US" altLang="zh-CN" sz="1800">
              <a:latin typeface="Arial" panose="020B0604020202020204" pitchFamily="34" charset="0"/>
            </a:endParaRPr>
          </a:p>
        </p:txBody>
      </p:sp>
      <p:sp>
        <p:nvSpPr>
          <p:cNvPr id="77881" name="Text Box 68"/>
          <p:cNvSpPr txBox="1">
            <a:spLocks noChangeArrowheads="1"/>
          </p:cNvSpPr>
          <p:nvPr/>
        </p:nvSpPr>
        <p:spPr bwMode="auto">
          <a:xfrm>
            <a:off x="4140200" y="4186238"/>
            <a:ext cx="2393950" cy="466725"/>
          </a:xfrm>
          <a:prstGeom prst="rect">
            <a:avLst/>
          </a:prstGeom>
          <a:solidFill>
            <a:srgbClr val="CCECFF"/>
          </a:solidFill>
          <a:ln w="9525">
            <a:solidFill>
              <a:srgbClr val="333399"/>
            </a:solidFill>
            <a:miter lim="800000"/>
          </a:ln>
        </p:spPr>
        <p:txBody>
          <a:bodyPr wrap="none">
            <a:spAutoFit/>
          </a:bodyPr>
          <a:lstStyle/>
          <a:p>
            <a:r>
              <a:rPr kumimoji="1" lang="en-US" altLang="zh-CN" sz="2400">
                <a:latin typeface="Arial" panose="020B0604020202020204" pitchFamily="34" charset="0"/>
              </a:rPr>
              <a:t>IP </a:t>
            </a:r>
            <a:r>
              <a:rPr kumimoji="1" lang="zh-CN" altLang="en-US" sz="2400">
                <a:latin typeface="Arial" panose="020B0604020202020204" pitchFamily="34" charset="0"/>
              </a:rPr>
              <a:t>层上的互联网</a:t>
            </a:r>
          </a:p>
        </p:txBody>
      </p:sp>
      <p:sp>
        <p:nvSpPr>
          <p:cNvPr id="77882" name="Text Box 69"/>
          <p:cNvSpPr txBox="1">
            <a:spLocks noChangeArrowheads="1"/>
          </p:cNvSpPr>
          <p:nvPr/>
        </p:nvSpPr>
        <p:spPr bwMode="auto">
          <a:xfrm>
            <a:off x="990600" y="5948363"/>
            <a:ext cx="984250" cy="366712"/>
          </a:xfrm>
          <a:prstGeom prst="rect">
            <a:avLst/>
          </a:prstGeom>
          <a:noFill/>
          <a:ln w="9525">
            <a:noFill/>
            <a:miter lim="800000"/>
          </a:ln>
        </p:spPr>
        <p:txBody>
          <a:bodyPr wrap="none">
            <a:spAutoFit/>
          </a:bodyPr>
          <a:lstStyle/>
          <a:p>
            <a:r>
              <a:rPr kumimoji="1" lang="en-US" altLang="zh-CN" sz="1800">
                <a:latin typeface="Arial" panose="020B0604020202020204" pitchFamily="34" charset="0"/>
              </a:rPr>
              <a:t>MAC </a:t>
            </a:r>
            <a:r>
              <a:rPr kumimoji="1" lang="zh-CN" altLang="en-US" sz="1800">
                <a:latin typeface="Arial" panose="020B0604020202020204" pitchFamily="34" charset="0"/>
              </a:rPr>
              <a:t>帧</a:t>
            </a:r>
          </a:p>
        </p:txBody>
      </p:sp>
      <p:grpSp>
        <p:nvGrpSpPr>
          <p:cNvPr id="77883" name="Group 70"/>
          <p:cNvGrpSpPr/>
          <p:nvPr/>
        </p:nvGrpSpPr>
        <p:grpSpPr bwMode="auto">
          <a:xfrm>
            <a:off x="8153400" y="2420938"/>
            <a:ext cx="685800" cy="1447800"/>
            <a:chOff x="672" y="528"/>
            <a:chExt cx="432" cy="912"/>
          </a:xfrm>
        </p:grpSpPr>
        <p:sp>
          <p:nvSpPr>
            <p:cNvPr id="77921" name="AutoShape 71"/>
            <p:cNvSpPr>
              <a:spLocks noChangeArrowheads="1"/>
            </p:cNvSpPr>
            <p:nvPr/>
          </p:nvSpPr>
          <p:spPr bwMode="auto">
            <a:xfrm>
              <a:off x="672" y="1008"/>
              <a:ext cx="432" cy="432"/>
            </a:xfrm>
            <a:prstGeom prst="cube">
              <a:avLst>
                <a:gd name="adj" fmla="val 25000"/>
              </a:avLst>
            </a:prstGeom>
            <a:solidFill>
              <a:srgbClr val="DDDDDD"/>
            </a:solidFill>
            <a:ln w="9525">
              <a:solidFill>
                <a:schemeClr val="tx1"/>
              </a:solidFill>
              <a:miter lim="800000"/>
            </a:ln>
          </p:spPr>
          <p:txBody>
            <a:bodyPr wrap="none" anchor="ctr"/>
            <a:lstStyle/>
            <a:p>
              <a:endParaRPr lang="zh-CN" altLang="en-US"/>
            </a:p>
          </p:txBody>
        </p:sp>
        <p:sp>
          <p:nvSpPr>
            <p:cNvPr id="77922" name="AutoShape 72"/>
            <p:cNvSpPr>
              <a:spLocks noChangeArrowheads="1"/>
            </p:cNvSpPr>
            <p:nvPr/>
          </p:nvSpPr>
          <p:spPr bwMode="auto">
            <a:xfrm>
              <a:off x="672" y="720"/>
              <a:ext cx="432" cy="432"/>
            </a:xfrm>
            <a:prstGeom prst="cube">
              <a:avLst>
                <a:gd name="adj" fmla="val 25000"/>
              </a:avLst>
            </a:prstGeom>
            <a:solidFill>
              <a:srgbClr val="DDDDDD"/>
            </a:solidFill>
            <a:ln w="9525">
              <a:solidFill>
                <a:schemeClr val="tx1"/>
              </a:solidFill>
              <a:miter lim="800000"/>
            </a:ln>
          </p:spPr>
          <p:txBody>
            <a:bodyPr wrap="none" anchor="ctr"/>
            <a:lstStyle/>
            <a:p>
              <a:endParaRPr lang="zh-CN" altLang="en-US"/>
            </a:p>
          </p:txBody>
        </p:sp>
        <p:sp>
          <p:nvSpPr>
            <p:cNvPr id="77923" name="AutoShape 73"/>
            <p:cNvSpPr>
              <a:spLocks noChangeArrowheads="1"/>
            </p:cNvSpPr>
            <p:nvPr/>
          </p:nvSpPr>
          <p:spPr bwMode="auto">
            <a:xfrm>
              <a:off x="672" y="528"/>
              <a:ext cx="432" cy="432"/>
            </a:xfrm>
            <a:prstGeom prst="cube">
              <a:avLst>
                <a:gd name="adj" fmla="val 25000"/>
              </a:avLst>
            </a:prstGeom>
            <a:solidFill>
              <a:srgbClr val="DDDDDD"/>
            </a:solidFill>
            <a:ln w="9525">
              <a:solidFill>
                <a:schemeClr val="tx1"/>
              </a:solidFill>
              <a:miter lim="800000"/>
            </a:ln>
          </p:spPr>
          <p:txBody>
            <a:bodyPr wrap="none" anchor="ctr"/>
            <a:lstStyle/>
            <a:p>
              <a:endParaRPr lang="zh-CN" altLang="en-US"/>
            </a:p>
          </p:txBody>
        </p:sp>
      </p:grpSp>
      <p:sp>
        <p:nvSpPr>
          <p:cNvPr id="77884" name="Text Box 74"/>
          <p:cNvSpPr txBox="1">
            <a:spLocks noChangeArrowheads="1"/>
          </p:cNvSpPr>
          <p:nvPr/>
        </p:nvSpPr>
        <p:spPr bwMode="auto">
          <a:xfrm>
            <a:off x="8202613" y="3435350"/>
            <a:ext cx="484187" cy="366713"/>
          </a:xfrm>
          <a:prstGeom prst="rect">
            <a:avLst/>
          </a:prstGeom>
          <a:noFill/>
          <a:ln w="9525">
            <a:noFill/>
            <a:miter lim="800000"/>
          </a:ln>
        </p:spPr>
        <p:txBody>
          <a:bodyPr wrap="none">
            <a:spAutoFit/>
          </a:bodyPr>
          <a:lstStyle/>
          <a:p>
            <a:r>
              <a:rPr kumimoji="1" lang="en-US" altLang="zh-CN" sz="1800">
                <a:latin typeface="Arial" panose="020B0604020202020204" pitchFamily="34" charset="0"/>
              </a:rPr>
              <a:t>IP</a:t>
            </a:r>
            <a:r>
              <a:rPr kumimoji="1" lang="en-US" altLang="zh-CN" sz="1800" baseline="-25000">
                <a:latin typeface="Arial" panose="020B0604020202020204" pitchFamily="34" charset="0"/>
              </a:rPr>
              <a:t>2</a:t>
            </a:r>
            <a:endParaRPr kumimoji="1" lang="en-US" altLang="zh-CN" sz="1800">
              <a:latin typeface="Arial" panose="020B0604020202020204" pitchFamily="34" charset="0"/>
            </a:endParaRPr>
          </a:p>
        </p:txBody>
      </p:sp>
      <p:sp>
        <p:nvSpPr>
          <p:cNvPr id="77885" name="Text Box 75"/>
          <p:cNvSpPr txBox="1">
            <a:spLocks noChangeArrowheads="1"/>
          </p:cNvSpPr>
          <p:nvPr/>
        </p:nvSpPr>
        <p:spPr bwMode="auto">
          <a:xfrm>
            <a:off x="3321050" y="3697288"/>
            <a:ext cx="484188" cy="366712"/>
          </a:xfrm>
          <a:prstGeom prst="rect">
            <a:avLst/>
          </a:prstGeom>
          <a:noFill/>
          <a:ln w="9525">
            <a:noFill/>
            <a:miter lim="800000"/>
          </a:ln>
        </p:spPr>
        <p:txBody>
          <a:bodyPr wrap="none">
            <a:spAutoFit/>
          </a:bodyPr>
          <a:lstStyle/>
          <a:p>
            <a:r>
              <a:rPr kumimoji="1" lang="en-US" altLang="zh-CN" sz="1800">
                <a:latin typeface="Arial" panose="020B0604020202020204" pitchFamily="34" charset="0"/>
              </a:rPr>
              <a:t>IP</a:t>
            </a:r>
            <a:r>
              <a:rPr kumimoji="1" lang="en-US" altLang="zh-CN" sz="1800" baseline="-25000">
                <a:latin typeface="Arial" panose="020B0604020202020204" pitchFamily="34" charset="0"/>
              </a:rPr>
              <a:t>4</a:t>
            </a:r>
            <a:endParaRPr kumimoji="1" lang="en-US" altLang="zh-CN" sz="1800">
              <a:latin typeface="Arial" panose="020B0604020202020204" pitchFamily="34" charset="0"/>
            </a:endParaRPr>
          </a:p>
        </p:txBody>
      </p:sp>
      <p:sp>
        <p:nvSpPr>
          <p:cNvPr id="77886" name="Text Box 76"/>
          <p:cNvSpPr txBox="1">
            <a:spLocks noChangeArrowheads="1"/>
          </p:cNvSpPr>
          <p:nvPr/>
        </p:nvSpPr>
        <p:spPr bwMode="auto">
          <a:xfrm>
            <a:off x="2286000" y="3697288"/>
            <a:ext cx="484188" cy="366712"/>
          </a:xfrm>
          <a:prstGeom prst="rect">
            <a:avLst/>
          </a:prstGeom>
          <a:noFill/>
          <a:ln w="9525">
            <a:noFill/>
            <a:miter lim="800000"/>
          </a:ln>
        </p:spPr>
        <p:txBody>
          <a:bodyPr wrap="none">
            <a:spAutoFit/>
          </a:bodyPr>
          <a:lstStyle/>
          <a:p>
            <a:r>
              <a:rPr kumimoji="1" lang="en-US" altLang="zh-CN" sz="1800">
                <a:latin typeface="Arial" panose="020B0604020202020204" pitchFamily="34" charset="0"/>
              </a:rPr>
              <a:t>IP</a:t>
            </a:r>
            <a:r>
              <a:rPr kumimoji="1" lang="en-US" altLang="zh-CN" sz="1800" baseline="-25000">
                <a:latin typeface="Arial" panose="020B0604020202020204" pitchFamily="34" charset="0"/>
              </a:rPr>
              <a:t>3</a:t>
            </a:r>
            <a:endParaRPr kumimoji="1" lang="en-US" altLang="zh-CN" sz="1800">
              <a:latin typeface="Arial" panose="020B0604020202020204" pitchFamily="34" charset="0"/>
            </a:endParaRPr>
          </a:p>
        </p:txBody>
      </p:sp>
      <p:sp>
        <p:nvSpPr>
          <p:cNvPr id="77887" name="Line 77"/>
          <p:cNvSpPr>
            <a:spLocks noChangeShapeType="1"/>
          </p:cNvSpPr>
          <p:nvPr/>
        </p:nvSpPr>
        <p:spPr bwMode="auto">
          <a:xfrm>
            <a:off x="3276600" y="3611563"/>
            <a:ext cx="2057400" cy="0"/>
          </a:xfrm>
          <a:prstGeom prst="line">
            <a:avLst/>
          </a:prstGeom>
          <a:noFill/>
          <a:ln w="28575">
            <a:solidFill>
              <a:schemeClr val="tx1"/>
            </a:solidFill>
            <a:prstDash val="dash"/>
            <a:round/>
          </a:ln>
        </p:spPr>
        <p:txBody>
          <a:bodyPr wrap="none" anchor="ctr"/>
          <a:lstStyle/>
          <a:p>
            <a:endParaRPr lang="zh-CN" altLang="en-US"/>
          </a:p>
        </p:txBody>
      </p:sp>
      <p:sp>
        <p:nvSpPr>
          <p:cNvPr id="77888" name="AutoShape 78"/>
          <p:cNvSpPr>
            <a:spLocks noChangeArrowheads="1"/>
          </p:cNvSpPr>
          <p:nvPr/>
        </p:nvSpPr>
        <p:spPr bwMode="auto">
          <a:xfrm>
            <a:off x="5332413" y="3230563"/>
            <a:ext cx="685800" cy="609600"/>
          </a:xfrm>
          <a:prstGeom prst="cube">
            <a:avLst>
              <a:gd name="adj" fmla="val 25000"/>
            </a:avLst>
          </a:prstGeom>
          <a:solidFill>
            <a:srgbClr val="66CCFF"/>
          </a:solidFill>
          <a:ln w="9525">
            <a:solidFill>
              <a:schemeClr val="tx1"/>
            </a:solidFill>
            <a:miter lim="800000"/>
          </a:ln>
        </p:spPr>
        <p:txBody>
          <a:bodyPr wrap="none" anchor="ctr"/>
          <a:lstStyle/>
          <a:p>
            <a:endParaRPr lang="zh-CN" altLang="en-US"/>
          </a:p>
        </p:txBody>
      </p:sp>
      <p:sp>
        <p:nvSpPr>
          <p:cNvPr id="77889" name="Line 79"/>
          <p:cNvSpPr>
            <a:spLocks noChangeShapeType="1"/>
          </p:cNvSpPr>
          <p:nvPr/>
        </p:nvSpPr>
        <p:spPr bwMode="auto">
          <a:xfrm>
            <a:off x="5943600" y="3611563"/>
            <a:ext cx="2209800" cy="0"/>
          </a:xfrm>
          <a:prstGeom prst="line">
            <a:avLst/>
          </a:prstGeom>
          <a:noFill/>
          <a:ln w="28575">
            <a:solidFill>
              <a:schemeClr val="tx1"/>
            </a:solidFill>
            <a:prstDash val="dash"/>
            <a:round/>
          </a:ln>
        </p:spPr>
        <p:txBody>
          <a:bodyPr wrap="none" anchor="ctr"/>
          <a:lstStyle/>
          <a:p>
            <a:endParaRPr lang="zh-CN" altLang="en-US"/>
          </a:p>
        </p:txBody>
      </p:sp>
      <p:sp>
        <p:nvSpPr>
          <p:cNvPr id="77890" name="Text Box 80"/>
          <p:cNvSpPr txBox="1">
            <a:spLocks noChangeArrowheads="1"/>
          </p:cNvSpPr>
          <p:nvPr/>
        </p:nvSpPr>
        <p:spPr bwMode="auto">
          <a:xfrm>
            <a:off x="4953000" y="3697288"/>
            <a:ext cx="484188" cy="366712"/>
          </a:xfrm>
          <a:prstGeom prst="rect">
            <a:avLst/>
          </a:prstGeom>
          <a:noFill/>
          <a:ln w="9525">
            <a:noFill/>
            <a:miter lim="800000"/>
          </a:ln>
        </p:spPr>
        <p:txBody>
          <a:bodyPr wrap="none">
            <a:spAutoFit/>
          </a:bodyPr>
          <a:lstStyle/>
          <a:p>
            <a:r>
              <a:rPr kumimoji="1" lang="en-US" altLang="zh-CN" sz="1800">
                <a:latin typeface="Arial" panose="020B0604020202020204" pitchFamily="34" charset="0"/>
              </a:rPr>
              <a:t>IP</a:t>
            </a:r>
            <a:r>
              <a:rPr kumimoji="1" lang="en-US" altLang="zh-CN" sz="1800" baseline="-25000">
                <a:latin typeface="Arial" panose="020B0604020202020204" pitchFamily="34" charset="0"/>
              </a:rPr>
              <a:t>5</a:t>
            </a:r>
            <a:endParaRPr kumimoji="1" lang="en-US" altLang="zh-CN" sz="1800">
              <a:latin typeface="Arial" panose="020B0604020202020204" pitchFamily="34" charset="0"/>
            </a:endParaRPr>
          </a:p>
        </p:txBody>
      </p:sp>
      <p:sp>
        <p:nvSpPr>
          <p:cNvPr id="77891" name="Line 81"/>
          <p:cNvSpPr>
            <a:spLocks noChangeShapeType="1"/>
          </p:cNvSpPr>
          <p:nvPr/>
        </p:nvSpPr>
        <p:spPr bwMode="auto">
          <a:xfrm>
            <a:off x="3352800" y="5440363"/>
            <a:ext cx="1905000" cy="0"/>
          </a:xfrm>
          <a:prstGeom prst="line">
            <a:avLst/>
          </a:prstGeom>
          <a:noFill/>
          <a:ln w="57150">
            <a:solidFill>
              <a:srgbClr val="333399"/>
            </a:solidFill>
            <a:round/>
          </a:ln>
        </p:spPr>
        <p:txBody>
          <a:bodyPr wrap="none" anchor="ctr"/>
          <a:lstStyle/>
          <a:p>
            <a:endParaRPr lang="zh-CN" altLang="en-US"/>
          </a:p>
        </p:txBody>
      </p:sp>
      <p:sp>
        <p:nvSpPr>
          <p:cNvPr id="77892" name="Freeform 82"/>
          <p:cNvSpPr/>
          <p:nvPr/>
        </p:nvSpPr>
        <p:spPr bwMode="auto">
          <a:xfrm flipH="1">
            <a:off x="5921375" y="5156200"/>
            <a:ext cx="341313" cy="284163"/>
          </a:xfrm>
          <a:custGeom>
            <a:avLst/>
            <a:gdLst>
              <a:gd name="T0" fmla="*/ 0 w 249"/>
              <a:gd name="T1" fmla="*/ 176 h 176"/>
              <a:gd name="T2" fmla="*/ 1 w 249"/>
              <a:gd name="T3" fmla="*/ 0 h 176"/>
              <a:gd name="T4" fmla="*/ 249 w 249"/>
              <a:gd name="T5" fmla="*/ 9 h 176"/>
              <a:gd name="T6" fmla="*/ 0 60000 65536"/>
              <a:gd name="T7" fmla="*/ 0 60000 65536"/>
              <a:gd name="T8" fmla="*/ 0 60000 65536"/>
              <a:gd name="T9" fmla="*/ 0 w 249"/>
              <a:gd name="T10" fmla="*/ 0 h 176"/>
              <a:gd name="T11" fmla="*/ 249 w 249"/>
              <a:gd name="T12" fmla="*/ 176 h 176"/>
            </a:gdLst>
            <a:ahLst/>
            <a:cxnLst>
              <a:cxn ang="T6">
                <a:pos x="T0" y="T1"/>
              </a:cxn>
              <a:cxn ang="T7">
                <a:pos x="T2" y="T3"/>
              </a:cxn>
              <a:cxn ang="T8">
                <a:pos x="T4" y="T5"/>
              </a:cxn>
            </a:cxnLst>
            <a:rect l="T9" t="T10" r="T11" b="T12"/>
            <a:pathLst>
              <a:path w="249" h="176">
                <a:moveTo>
                  <a:pt x="0" y="176"/>
                </a:moveTo>
                <a:lnTo>
                  <a:pt x="1" y="0"/>
                </a:lnTo>
                <a:lnTo>
                  <a:pt x="249" y="9"/>
                </a:lnTo>
              </a:path>
            </a:pathLst>
          </a:custGeom>
          <a:noFill/>
          <a:ln w="28575" cmpd="sng">
            <a:solidFill>
              <a:srgbClr val="333399"/>
            </a:solidFill>
            <a:round/>
          </a:ln>
        </p:spPr>
        <p:txBody>
          <a:bodyPr wrap="none" anchor="ctr"/>
          <a:lstStyle/>
          <a:p>
            <a:endParaRPr lang="zh-CN" altLang="en-US"/>
          </a:p>
        </p:txBody>
      </p:sp>
      <p:sp>
        <p:nvSpPr>
          <p:cNvPr id="77893" name="Freeform 83"/>
          <p:cNvSpPr/>
          <p:nvPr/>
        </p:nvSpPr>
        <p:spPr bwMode="auto">
          <a:xfrm flipH="1">
            <a:off x="3233738" y="5162550"/>
            <a:ext cx="423862" cy="279400"/>
          </a:xfrm>
          <a:custGeom>
            <a:avLst/>
            <a:gdLst>
              <a:gd name="T0" fmla="*/ 0 w 249"/>
              <a:gd name="T1" fmla="*/ 176 h 176"/>
              <a:gd name="T2" fmla="*/ 1 w 249"/>
              <a:gd name="T3" fmla="*/ 0 h 176"/>
              <a:gd name="T4" fmla="*/ 249 w 249"/>
              <a:gd name="T5" fmla="*/ 9 h 176"/>
              <a:gd name="T6" fmla="*/ 0 60000 65536"/>
              <a:gd name="T7" fmla="*/ 0 60000 65536"/>
              <a:gd name="T8" fmla="*/ 0 60000 65536"/>
              <a:gd name="T9" fmla="*/ 0 w 249"/>
              <a:gd name="T10" fmla="*/ 0 h 176"/>
              <a:gd name="T11" fmla="*/ 249 w 249"/>
              <a:gd name="T12" fmla="*/ 176 h 176"/>
            </a:gdLst>
            <a:ahLst/>
            <a:cxnLst>
              <a:cxn ang="T6">
                <a:pos x="T0" y="T1"/>
              </a:cxn>
              <a:cxn ang="T7">
                <a:pos x="T2" y="T3"/>
              </a:cxn>
              <a:cxn ang="T8">
                <a:pos x="T4" y="T5"/>
              </a:cxn>
            </a:cxnLst>
            <a:rect l="T9" t="T10" r="T11" b="T12"/>
            <a:pathLst>
              <a:path w="249" h="176">
                <a:moveTo>
                  <a:pt x="0" y="176"/>
                </a:moveTo>
                <a:lnTo>
                  <a:pt x="1" y="0"/>
                </a:lnTo>
                <a:lnTo>
                  <a:pt x="249" y="9"/>
                </a:lnTo>
              </a:path>
            </a:pathLst>
          </a:custGeom>
          <a:noFill/>
          <a:ln w="28575" cmpd="sng">
            <a:solidFill>
              <a:srgbClr val="333399"/>
            </a:solidFill>
            <a:round/>
          </a:ln>
        </p:spPr>
        <p:txBody>
          <a:bodyPr wrap="none" anchor="ctr"/>
          <a:lstStyle/>
          <a:p>
            <a:endParaRPr lang="zh-CN" altLang="en-US"/>
          </a:p>
        </p:txBody>
      </p:sp>
      <p:sp>
        <p:nvSpPr>
          <p:cNvPr id="77894" name="Text Box 84"/>
          <p:cNvSpPr txBox="1">
            <a:spLocks noChangeArrowheads="1"/>
          </p:cNvSpPr>
          <p:nvPr/>
        </p:nvSpPr>
        <p:spPr bwMode="auto">
          <a:xfrm>
            <a:off x="5218113" y="2862263"/>
            <a:ext cx="1182687" cy="366712"/>
          </a:xfrm>
          <a:prstGeom prst="rect">
            <a:avLst/>
          </a:prstGeom>
          <a:noFill/>
          <a:ln w="9525">
            <a:noFill/>
            <a:miter lim="800000"/>
          </a:ln>
        </p:spPr>
        <p:txBody>
          <a:bodyPr wrap="none">
            <a:spAutoFit/>
          </a:bodyPr>
          <a:lstStyle/>
          <a:p>
            <a:r>
              <a:rPr kumimoji="1" lang="zh-CN" altLang="en-US" sz="1800">
                <a:latin typeface="Arial" panose="020B0604020202020204" pitchFamily="34" charset="0"/>
              </a:rPr>
              <a:t>路由器 </a:t>
            </a:r>
            <a:r>
              <a:rPr kumimoji="1" lang="en-US" altLang="zh-CN" sz="1800">
                <a:latin typeface="Arial" panose="020B0604020202020204" pitchFamily="34" charset="0"/>
              </a:rPr>
              <a:t>R</a:t>
            </a:r>
            <a:r>
              <a:rPr kumimoji="1" lang="en-US" altLang="zh-CN" sz="1800" baseline="-25000">
                <a:latin typeface="Arial" panose="020B0604020202020204" pitchFamily="34" charset="0"/>
              </a:rPr>
              <a:t>2</a:t>
            </a:r>
            <a:endParaRPr kumimoji="1" lang="en-US" altLang="zh-CN" sz="1800">
              <a:latin typeface="Arial" panose="020B0604020202020204" pitchFamily="34" charset="0"/>
            </a:endParaRPr>
          </a:p>
        </p:txBody>
      </p:sp>
      <p:grpSp>
        <p:nvGrpSpPr>
          <p:cNvPr id="77895" name="Group 85"/>
          <p:cNvGrpSpPr/>
          <p:nvPr/>
        </p:nvGrpSpPr>
        <p:grpSpPr bwMode="auto">
          <a:xfrm>
            <a:off x="1143000" y="3154363"/>
            <a:ext cx="1447800" cy="381000"/>
            <a:chOff x="1632" y="2688"/>
            <a:chExt cx="912" cy="240"/>
          </a:xfrm>
        </p:grpSpPr>
        <p:sp>
          <p:nvSpPr>
            <p:cNvPr id="77919" name="Rectangle 86"/>
            <p:cNvSpPr>
              <a:spLocks noChangeArrowheads="1"/>
            </p:cNvSpPr>
            <p:nvPr/>
          </p:nvSpPr>
          <p:spPr bwMode="auto">
            <a:xfrm>
              <a:off x="1632" y="2688"/>
              <a:ext cx="720" cy="240"/>
            </a:xfrm>
            <a:prstGeom prst="rect">
              <a:avLst/>
            </a:prstGeom>
            <a:solidFill>
              <a:srgbClr val="FFCCFF"/>
            </a:solidFill>
            <a:ln w="12700">
              <a:solidFill>
                <a:schemeClr val="tx1"/>
              </a:solidFill>
              <a:miter lim="800000"/>
            </a:ln>
          </p:spPr>
          <p:txBody>
            <a:bodyPr wrap="none" anchor="ctr"/>
            <a:lstStyle/>
            <a:p>
              <a:pPr algn="ctr"/>
              <a:r>
                <a:rPr kumimoji="1" lang="en-US" altLang="zh-CN" sz="1800">
                  <a:latin typeface="Arial" panose="020B0604020202020204" pitchFamily="34" charset="0"/>
                </a:rPr>
                <a:t>  IP</a:t>
              </a:r>
              <a:r>
                <a:rPr kumimoji="1" lang="en-US" altLang="zh-CN" sz="1800" baseline="-25000">
                  <a:latin typeface="Arial" panose="020B0604020202020204" pitchFamily="34" charset="0"/>
                </a:rPr>
                <a:t>1</a:t>
              </a:r>
              <a:r>
                <a:rPr kumimoji="1" lang="en-US" altLang="zh-CN" sz="1800">
                  <a:latin typeface="Arial" panose="020B0604020202020204" pitchFamily="34" charset="0"/>
                </a:rPr>
                <a:t> → IP</a:t>
              </a:r>
              <a:r>
                <a:rPr kumimoji="1" lang="en-US" altLang="zh-CN" sz="1800" baseline="-25000">
                  <a:latin typeface="Arial" panose="020B0604020202020204" pitchFamily="34" charset="0"/>
                </a:rPr>
                <a:t>2</a:t>
              </a:r>
            </a:p>
          </p:txBody>
        </p:sp>
        <p:sp>
          <p:nvSpPr>
            <p:cNvPr id="77920" name="AutoShape 87"/>
            <p:cNvSpPr>
              <a:spLocks noChangeArrowheads="1"/>
            </p:cNvSpPr>
            <p:nvPr/>
          </p:nvSpPr>
          <p:spPr bwMode="auto">
            <a:xfrm>
              <a:off x="2352" y="2736"/>
              <a:ext cx="192" cy="144"/>
            </a:xfrm>
            <a:prstGeom prst="rightArrow">
              <a:avLst>
                <a:gd name="adj1" fmla="val 50000"/>
                <a:gd name="adj2" fmla="val 54167"/>
              </a:avLst>
            </a:prstGeom>
            <a:solidFill>
              <a:srgbClr val="FFCCFF"/>
            </a:solidFill>
            <a:ln w="12700">
              <a:solidFill>
                <a:schemeClr val="tx1"/>
              </a:solidFill>
              <a:miter lim="800000"/>
            </a:ln>
          </p:spPr>
          <p:txBody>
            <a:bodyPr wrap="none" anchor="ctr"/>
            <a:lstStyle/>
            <a:p>
              <a:endParaRPr lang="zh-CN" altLang="en-US"/>
            </a:p>
          </p:txBody>
        </p:sp>
      </p:grpSp>
      <p:grpSp>
        <p:nvGrpSpPr>
          <p:cNvPr id="77896" name="Group 88"/>
          <p:cNvGrpSpPr/>
          <p:nvPr/>
        </p:nvGrpSpPr>
        <p:grpSpPr bwMode="auto">
          <a:xfrm>
            <a:off x="3733800" y="3154363"/>
            <a:ext cx="1447800" cy="381000"/>
            <a:chOff x="1632" y="2688"/>
            <a:chExt cx="912" cy="240"/>
          </a:xfrm>
        </p:grpSpPr>
        <p:sp>
          <p:nvSpPr>
            <p:cNvPr id="77917" name="Rectangle 89"/>
            <p:cNvSpPr>
              <a:spLocks noChangeArrowheads="1"/>
            </p:cNvSpPr>
            <p:nvPr/>
          </p:nvSpPr>
          <p:spPr bwMode="auto">
            <a:xfrm>
              <a:off x="1632" y="2688"/>
              <a:ext cx="720" cy="240"/>
            </a:xfrm>
            <a:prstGeom prst="rect">
              <a:avLst/>
            </a:prstGeom>
            <a:solidFill>
              <a:srgbClr val="FFCCFF"/>
            </a:solidFill>
            <a:ln w="12700">
              <a:solidFill>
                <a:schemeClr val="tx1"/>
              </a:solidFill>
              <a:miter lim="800000"/>
            </a:ln>
          </p:spPr>
          <p:txBody>
            <a:bodyPr wrap="none" anchor="ctr"/>
            <a:lstStyle/>
            <a:p>
              <a:pPr algn="ctr"/>
              <a:r>
                <a:rPr kumimoji="1" lang="en-US" altLang="zh-CN" sz="1800">
                  <a:latin typeface="Arial" panose="020B0604020202020204" pitchFamily="34" charset="0"/>
                </a:rPr>
                <a:t>IP</a:t>
              </a:r>
              <a:r>
                <a:rPr kumimoji="1" lang="en-US" altLang="zh-CN" sz="1800" baseline="-25000">
                  <a:latin typeface="Arial" panose="020B0604020202020204" pitchFamily="34" charset="0"/>
                </a:rPr>
                <a:t>1</a:t>
              </a:r>
              <a:r>
                <a:rPr kumimoji="1" lang="en-US" altLang="zh-CN" sz="1800">
                  <a:latin typeface="Arial" panose="020B0604020202020204" pitchFamily="34" charset="0"/>
                </a:rPr>
                <a:t> → IP</a:t>
              </a:r>
              <a:r>
                <a:rPr kumimoji="1" lang="en-US" altLang="zh-CN" sz="1800" baseline="-25000">
                  <a:latin typeface="Arial" panose="020B0604020202020204" pitchFamily="34" charset="0"/>
                </a:rPr>
                <a:t>2</a:t>
              </a:r>
            </a:p>
          </p:txBody>
        </p:sp>
        <p:sp>
          <p:nvSpPr>
            <p:cNvPr id="77918" name="AutoShape 90"/>
            <p:cNvSpPr>
              <a:spLocks noChangeArrowheads="1"/>
            </p:cNvSpPr>
            <p:nvPr/>
          </p:nvSpPr>
          <p:spPr bwMode="auto">
            <a:xfrm>
              <a:off x="2352" y="2736"/>
              <a:ext cx="192" cy="144"/>
            </a:xfrm>
            <a:prstGeom prst="rightArrow">
              <a:avLst>
                <a:gd name="adj1" fmla="val 50000"/>
                <a:gd name="adj2" fmla="val 54167"/>
              </a:avLst>
            </a:prstGeom>
            <a:solidFill>
              <a:srgbClr val="FFCCFF"/>
            </a:solidFill>
            <a:ln w="12700">
              <a:solidFill>
                <a:schemeClr val="tx1"/>
              </a:solidFill>
              <a:miter lim="800000"/>
            </a:ln>
          </p:spPr>
          <p:txBody>
            <a:bodyPr wrap="none" anchor="ctr"/>
            <a:lstStyle/>
            <a:p>
              <a:endParaRPr lang="zh-CN" altLang="en-US"/>
            </a:p>
          </p:txBody>
        </p:sp>
      </p:grpSp>
      <p:grpSp>
        <p:nvGrpSpPr>
          <p:cNvPr id="77897" name="Group 91"/>
          <p:cNvGrpSpPr/>
          <p:nvPr/>
        </p:nvGrpSpPr>
        <p:grpSpPr bwMode="auto">
          <a:xfrm>
            <a:off x="6477000" y="3154363"/>
            <a:ext cx="1447800" cy="381000"/>
            <a:chOff x="1632" y="2688"/>
            <a:chExt cx="912" cy="240"/>
          </a:xfrm>
        </p:grpSpPr>
        <p:sp>
          <p:nvSpPr>
            <p:cNvPr id="77915" name="Rectangle 92"/>
            <p:cNvSpPr>
              <a:spLocks noChangeArrowheads="1"/>
            </p:cNvSpPr>
            <p:nvPr/>
          </p:nvSpPr>
          <p:spPr bwMode="auto">
            <a:xfrm>
              <a:off x="1632" y="2688"/>
              <a:ext cx="720" cy="240"/>
            </a:xfrm>
            <a:prstGeom prst="rect">
              <a:avLst/>
            </a:prstGeom>
            <a:solidFill>
              <a:srgbClr val="FFCCFF"/>
            </a:solidFill>
            <a:ln w="12700">
              <a:solidFill>
                <a:schemeClr val="tx1"/>
              </a:solidFill>
              <a:miter lim="800000"/>
            </a:ln>
          </p:spPr>
          <p:txBody>
            <a:bodyPr wrap="none" anchor="ctr"/>
            <a:lstStyle/>
            <a:p>
              <a:pPr algn="ctr"/>
              <a:r>
                <a:rPr kumimoji="1" lang="en-US" altLang="zh-CN" sz="1800">
                  <a:latin typeface="Arial" panose="020B0604020202020204" pitchFamily="34" charset="0"/>
                </a:rPr>
                <a:t>IP</a:t>
              </a:r>
              <a:r>
                <a:rPr kumimoji="1" lang="en-US" altLang="zh-CN" sz="1800" baseline="-25000">
                  <a:latin typeface="Arial" panose="020B0604020202020204" pitchFamily="34" charset="0"/>
                </a:rPr>
                <a:t>1</a:t>
              </a:r>
              <a:r>
                <a:rPr kumimoji="1" lang="en-US" altLang="zh-CN" sz="1800">
                  <a:latin typeface="Arial" panose="020B0604020202020204" pitchFamily="34" charset="0"/>
                </a:rPr>
                <a:t> → IP</a:t>
              </a:r>
              <a:r>
                <a:rPr kumimoji="1" lang="en-US" altLang="zh-CN" sz="1800" baseline="-25000">
                  <a:latin typeface="Arial" panose="020B0604020202020204" pitchFamily="34" charset="0"/>
                </a:rPr>
                <a:t>2</a:t>
              </a:r>
            </a:p>
          </p:txBody>
        </p:sp>
        <p:sp>
          <p:nvSpPr>
            <p:cNvPr id="77916" name="AutoShape 93"/>
            <p:cNvSpPr>
              <a:spLocks noChangeArrowheads="1"/>
            </p:cNvSpPr>
            <p:nvPr/>
          </p:nvSpPr>
          <p:spPr bwMode="auto">
            <a:xfrm>
              <a:off x="2352" y="2736"/>
              <a:ext cx="192" cy="144"/>
            </a:xfrm>
            <a:prstGeom prst="rightArrow">
              <a:avLst>
                <a:gd name="adj1" fmla="val 50000"/>
                <a:gd name="adj2" fmla="val 54167"/>
              </a:avLst>
            </a:prstGeom>
            <a:solidFill>
              <a:srgbClr val="FFCCFF"/>
            </a:solidFill>
            <a:ln w="12700">
              <a:solidFill>
                <a:schemeClr val="tx1"/>
              </a:solidFill>
              <a:miter lim="800000"/>
            </a:ln>
          </p:spPr>
          <p:txBody>
            <a:bodyPr wrap="none" anchor="ctr"/>
            <a:lstStyle/>
            <a:p>
              <a:endParaRPr lang="zh-CN" altLang="en-US"/>
            </a:p>
          </p:txBody>
        </p:sp>
      </p:grpSp>
      <p:grpSp>
        <p:nvGrpSpPr>
          <p:cNvPr id="77898" name="Group 94"/>
          <p:cNvGrpSpPr/>
          <p:nvPr/>
        </p:nvGrpSpPr>
        <p:grpSpPr bwMode="auto">
          <a:xfrm>
            <a:off x="609600" y="5592763"/>
            <a:ext cx="1981200" cy="381000"/>
            <a:chOff x="480" y="3120"/>
            <a:chExt cx="1248" cy="240"/>
          </a:xfrm>
        </p:grpSpPr>
        <p:sp>
          <p:nvSpPr>
            <p:cNvPr id="77913" name="Rectangle 95"/>
            <p:cNvSpPr>
              <a:spLocks noChangeArrowheads="1"/>
            </p:cNvSpPr>
            <p:nvPr/>
          </p:nvSpPr>
          <p:spPr bwMode="auto">
            <a:xfrm>
              <a:off x="480" y="3120"/>
              <a:ext cx="1056" cy="240"/>
            </a:xfrm>
            <a:prstGeom prst="rect">
              <a:avLst/>
            </a:prstGeom>
            <a:solidFill>
              <a:srgbClr val="CCECFF"/>
            </a:solidFill>
            <a:ln w="12700">
              <a:solidFill>
                <a:schemeClr val="tx1"/>
              </a:solidFill>
              <a:miter lim="800000"/>
            </a:ln>
          </p:spPr>
          <p:txBody>
            <a:bodyPr wrap="none" anchor="ctr"/>
            <a:lstStyle/>
            <a:p>
              <a:pPr algn="ctr"/>
              <a:r>
                <a:rPr kumimoji="1" lang="zh-CN" altLang="en-US" sz="1800">
                  <a:latin typeface="Arial" panose="020B0604020202020204" pitchFamily="34" charset="0"/>
                </a:rPr>
                <a:t>从 </a:t>
              </a:r>
              <a:r>
                <a:rPr kumimoji="1" lang="en-US" altLang="zh-CN" sz="1800">
                  <a:latin typeface="Arial" panose="020B0604020202020204" pitchFamily="34" charset="0"/>
                </a:rPr>
                <a:t>HA</a:t>
              </a:r>
              <a:r>
                <a:rPr kumimoji="1" lang="en-US" altLang="zh-CN" sz="1800" baseline="-25000">
                  <a:latin typeface="Arial" panose="020B0604020202020204" pitchFamily="34" charset="0"/>
                </a:rPr>
                <a:t>1</a:t>
              </a:r>
              <a:r>
                <a:rPr kumimoji="1" lang="en-US" altLang="zh-CN" sz="1800">
                  <a:latin typeface="Arial" panose="020B0604020202020204" pitchFamily="34" charset="0"/>
                </a:rPr>
                <a:t> </a:t>
              </a:r>
              <a:r>
                <a:rPr kumimoji="1" lang="zh-CN" altLang="en-US" sz="1800">
                  <a:latin typeface="Arial" panose="020B0604020202020204" pitchFamily="34" charset="0"/>
                </a:rPr>
                <a:t>到 </a:t>
              </a:r>
              <a:r>
                <a:rPr kumimoji="1" lang="en-US" altLang="zh-CN" sz="1800">
                  <a:latin typeface="Arial" panose="020B0604020202020204" pitchFamily="34" charset="0"/>
                </a:rPr>
                <a:t>HA</a:t>
              </a:r>
              <a:r>
                <a:rPr kumimoji="1" lang="en-US" altLang="zh-CN" sz="1800" baseline="-25000">
                  <a:latin typeface="Arial" panose="020B0604020202020204" pitchFamily="34" charset="0"/>
                </a:rPr>
                <a:t>3</a:t>
              </a:r>
            </a:p>
          </p:txBody>
        </p:sp>
        <p:sp>
          <p:nvSpPr>
            <p:cNvPr id="77914" name="AutoShape 96"/>
            <p:cNvSpPr>
              <a:spLocks noChangeArrowheads="1"/>
            </p:cNvSpPr>
            <p:nvPr/>
          </p:nvSpPr>
          <p:spPr bwMode="auto">
            <a:xfrm>
              <a:off x="1536" y="3168"/>
              <a:ext cx="192" cy="144"/>
            </a:xfrm>
            <a:prstGeom prst="rightArrow">
              <a:avLst>
                <a:gd name="adj1" fmla="val 50000"/>
                <a:gd name="adj2" fmla="val 54167"/>
              </a:avLst>
            </a:prstGeom>
            <a:solidFill>
              <a:srgbClr val="CCECFF"/>
            </a:solidFill>
            <a:ln w="12700">
              <a:solidFill>
                <a:schemeClr val="tx1"/>
              </a:solidFill>
              <a:miter lim="800000"/>
            </a:ln>
          </p:spPr>
          <p:txBody>
            <a:bodyPr wrap="none" anchor="ctr"/>
            <a:lstStyle/>
            <a:p>
              <a:endParaRPr lang="zh-CN" altLang="en-US"/>
            </a:p>
          </p:txBody>
        </p:sp>
      </p:grpSp>
      <p:grpSp>
        <p:nvGrpSpPr>
          <p:cNvPr id="77899" name="Group 97"/>
          <p:cNvGrpSpPr/>
          <p:nvPr/>
        </p:nvGrpSpPr>
        <p:grpSpPr bwMode="auto">
          <a:xfrm>
            <a:off x="3505200" y="5592763"/>
            <a:ext cx="1981200" cy="381000"/>
            <a:chOff x="480" y="3120"/>
            <a:chExt cx="1248" cy="240"/>
          </a:xfrm>
        </p:grpSpPr>
        <p:sp>
          <p:nvSpPr>
            <p:cNvPr id="77911" name="Rectangle 98"/>
            <p:cNvSpPr>
              <a:spLocks noChangeArrowheads="1"/>
            </p:cNvSpPr>
            <p:nvPr/>
          </p:nvSpPr>
          <p:spPr bwMode="auto">
            <a:xfrm>
              <a:off x="480" y="3120"/>
              <a:ext cx="1056" cy="240"/>
            </a:xfrm>
            <a:prstGeom prst="rect">
              <a:avLst/>
            </a:prstGeom>
            <a:solidFill>
              <a:srgbClr val="CCECFF"/>
            </a:solidFill>
            <a:ln w="12700">
              <a:solidFill>
                <a:schemeClr val="tx1"/>
              </a:solidFill>
              <a:miter lim="800000"/>
            </a:ln>
          </p:spPr>
          <p:txBody>
            <a:bodyPr wrap="none" anchor="ctr"/>
            <a:lstStyle/>
            <a:p>
              <a:pPr algn="ctr"/>
              <a:r>
                <a:rPr kumimoji="1" lang="zh-CN" altLang="en-US" sz="1800">
                  <a:latin typeface="Arial" panose="020B0604020202020204" pitchFamily="34" charset="0"/>
                </a:rPr>
                <a:t>从 </a:t>
              </a:r>
              <a:r>
                <a:rPr kumimoji="1" lang="en-US" altLang="zh-CN" sz="1800">
                  <a:latin typeface="Arial" panose="020B0604020202020204" pitchFamily="34" charset="0"/>
                </a:rPr>
                <a:t>HA</a:t>
              </a:r>
              <a:r>
                <a:rPr kumimoji="1" lang="en-US" altLang="zh-CN" sz="1800" baseline="-25000">
                  <a:latin typeface="Arial" panose="020B0604020202020204" pitchFamily="34" charset="0"/>
                </a:rPr>
                <a:t>4</a:t>
              </a:r>
              <a:r>
                <a:rPr kumimoji="1" lang="en-US" altLang="zh-CN" sz="1800">
                  <a:latin typeface="Arial" panose="020B0604020202020204" pitchFamily="34" charset="0"/>
                </a:rPr>
                <a:t> </a:t>
              </a:r>
              <a:r>
                <a:rPr kumimoji="1" lang="zh-CN" altLang="en-US" sz="1800">
                  <a:latin typeface="Arial" panose="020B0604020202020204" pitchFamily="34" charset="0"/>
                </a:rPr>
                <a:t>到 </a:t>
              </a:r>
              <a:r>
                <a:rPr kumimoji="1" lang="en-US" altLang="zh-CN" sz="1800">
                  <a:latin typeface="Arial" panose="020B0604020202020204" pitchFamily="34" charset="0"/>
                </a:rPr>
                <a:t>HA</a:t>
              </a:r>
              <a:r>
                <a:rPr kumimoji="1" lang="en-US" altLang="zh-CN" sz="1800" baseline="-25000">
                  <a:latin typeface="Arial" panose="020B0604020202020204" pitchFamily="34" charset="0"/>
                </a:rPr>
                <a:t>5</a:t>
              </a:r>
            </a:p>
          </p:txBody>
        </p:sp>
        <p:sp>
          <p:nvSpPr>
            <p:cNvPr id="77912" name="AutoShape 99"/>
            <p:cNvSpPr>
              <a:spLocks noChangeArrowheads="1"/>
            </p:cNvSpPr>
            <p:nvPr/>
          </p:nvSpPr>
          <p:spPr bwMode="auto">
            <a:xfrm>
              <a:off x="1536" y="3168"/>
              <a:ext cx="192" cy="144"/>
            </a:xfrm>
            <a:prstGeom prst="rightArrow">
              <a:avLst>
                <a:gd name="adj1" fmla="val 50000"/>
                <a:gd name="adj2" fmla="val 54167"/>
              </a:avLst>
            </a:prstGeom>
            <a:solidFill>
              <a:srgbClr val="CCECFF"/>
            </a:solidFill>
            <a:ln w="12700">
              <a:solidFill>
                <a:schemeClr val="tx1"/>
              </a:solidFill>
              <a:miter lim="800000"/>
            </a:ln>
          </p:spPr>
          <p:txBody>
            <a:bodyPr wrap="none" anchor="ctr"/>
            <a:lstStyle/>
            <a:p>
              <a:endParaRPr lang="zh-CN" altLang="en-US"/>
            </a:p>
          </p:txBody>
        </p:sp>
      </p:grpSp>
      <p:grpSp>
        <p:nvGrpSpPr>
          <p:cNvPr id="77900" name="Group 100"/>
          <p:cNvGrpSpPr/>
          <p:nvPr/>
        </p:nvGrpSpPr>
        <p:grpSpPr bwMode="auto">
          <a:xfrm>
            <a:off x="6400800" y="5592763"/>
            <a:ext cx="1981200" cy="381000"/>
            <a:chOff x="480" y="3120"/>
            <a:chExt cx="1248" cy="240"/>
          </a:xfrm>
        </p:grpSpPr>
        <p:sp>
          <p:nvSpPr>
            <p:cNvPr id="77909" name="Rectangle 101"/>
            <p:cNvSpPr>
              <a:spLocks noChangeArrowheads="1"/>
            </p:cNvSpPr>
            <p:nvPr/>
          </p:nvSpPr>
          <p:spPr bwMode="auto">
            <a:xfrm>
              <a:off x="480" y="3120"/>
              <a:ext cx="1056" cy="240"/>
            </a:xfrm>
            <a:prstGeom prst="rect">
              <a:avLst/>
            </a:prstGeom>
            <a:solidFill>
              <a:srgbClr val="CCECFF"/>
            </a:solidFill>
            <a:ln w="12700">
              <a:solidFill>
                <a:schemeClr val="tx1"/>
              </a:solidFill>
              <a:miter lim="800000"/>
            </a:ln>
          </p:spPr>
          <p:txBody>
            <a:bodyPr wrap="none" anchor="ctr"/>
            <a:lstStyle/>
            <a:p>
              <a:pPr algn="ctr"/>
              <a:r>
                <a:rPr kumimoji="1" lang="zh-CN" altLang="en-US" sz="1800">
                  <a:latin typeface="Arial" panose="020B0604020202020204" pitchFamily="34" charset="0"/>
                </a:rPr>
                <a:t>从 </a:t>
              </a:r>
              <a:r>
                <a:rPr kumimoji="1" lang="en-US" altLang="zh-CN" sz="1800">
                  <a:latin typeface="Arial" panose="020B0604020202020204" pitchFamily="34" charset="0"/>
                </a:rPr>
                <a:t>HA</a:t>
              </a:r>
              <a:r>
                <a:rPr kumimoji="1" lang="en-US" altLang="zh-CN" sz="1800" baseline="-25000">
                  <a:latin typeface="Arial" panose="020B0604020202020204" pitchFamily="34" charset="0"/>
                </a:rPr>
                <a:t>6</a:t>
              </a:r>
              <a:r>
                <a:rPr kumimoji="1" lang="en-US" altLang="zh-CN" sz="1800">
                  <a:latin typeface="Arial" panose="020B0604020202020204" pitchFamily="34" charset="0"/>
                </a:rPr>
                <a:t> </a:t>
              </a:r>
              <a:r>
                <a:rPr kumimoji="1" lang="zh-CN" altLang="en-US" sz="1800">
                  <a:latin typeface="Arial" panose="020B0604020202020204" pitchFamily="34" charset="0"/>
                </a:rPr>
                <a:t>到 </a:t>
              </a:r>
              <a:r>
                <a:rPr kumimoji="1" lang="en-US" altLang="zh-CN" sz="1800">
                  <a:latin typeface="Arial" panose="020B0604020202020204" pitchFamily="34" charset="0"/>
                </a:rPr>
                <a:t>HA</a:t>
              </a:r>
              <a:r>
                <a:rPr kumimoji="1" lang="en-US" altLang="zh-CN" sz="1800" baseline="-25000">
                  <a:latin typeface="Arial" panose="020B0604020202020204" pitchFamily="34" charset="0"/>
                </a:rPr>
                <a:t>2</a:t>
              </a:r>
            </a:p>
          </p:txBody>
        </p:sp>
        <p:sp>
          <p:nvSpPr>
            <p:cNvPr id="77910" name="AutoShape 102"/>
            <p:cNvSpPr>
              <a:spLocks noChangeArrowheads="1"/>
            </p:cNvSpPr>
            <p:nvPr/>
          </p:nvSpPr>
          <p:spPr bwMode="auto">
            <a:xfrm>
              <a:off x="1536" y="3168"/>
              <a:ext cx="192" cy="144"/>
            </a:xfrm>
            <a:prstGeom prst="rightArrow">
              <a:avLst>
                <a:gd name="adj1" fmla="val 50000"/>
                <a:gd name="adj2" fmla="val 54167"/>
              </a:avLst>
            </a:prstGeom>
            <a:solidFill>
              <a:srgbClr val="CCECFF"/>
            </a:solidFill>
            <a:ln w="12700">
              <a:solidFill>
                <a:schemeClr val="tx1"/>
              </a:solidFill>
              <a:miter lim="800000"/>
            </a:ln>
          </p:spPr>
          <p:txBody>
            <a:bodyPr wrap="none" anchor="ctr"/>
            <a:lstStyle/>
            <a:p>
              <a:endParaRPr lang="zh-CN" altLang="en-US"/>
            </a:p>
          </p:txBody>
        </p:sp>
      </p:grpSp>
      <p:sp>
        <p:nvSpPr>
          <p:cNvPr id="77901" name="Text Box 103"/>
          <p:cNvSpPr txBox="1">
            <a:spLocks noChangeArrowheads="1"/>
          </p:cNvSpPr>
          <p:nvPr/>
        </p:nvSpPr>
        <p:spPr bwMode="auto">
          <a:xfrm>
            <a:off x="6858000" y="6018213"/>
            <a:ext cx="984250" cy="366712"/>
          </a:xfrm>
          <a:prstGeom prst="rect">
            <a:avLst/>
          </a:prstGeom>
          <a:noFill/>
          <a:ln w="9525">
            <a:noFill/>
            <a:miter lim="800000"/>
          </a:ln>
        </p:spPr>
        <p:txBody>
          <a:bodyPr wrap="none">
            <a:spAutoFit/>
          </a:bodyPr>
          <a:lstStyle/>
          <a:p>
            <a:r>
              <a:rPr kumimoji="1" lang="en-US" altLang="zh-CN" sz="1800">
                <a:latin typeface="Arial" panose="020B0604020202020204" pitchFamily="34" charset="0"/>
              </a:rPr>
              <a:t>MAC </a:t>
            </a:r>
            <a:r>
              <a:rPr kumimoji="1" lang="zh-CN" altLang="en-US" sz="1800">
                <a:latin typeface="Arial" panose="020B0604020202020204" pitchFamily="34" charset="0"/>
              </a:rPr>
              <a:t>帧</a:t>
            </a:r>
          </a:p>
        </p:txBody>
      </p:sp>
      <p:sp>
        <p:nvSpPr>
          <p:cNvPr id="77902" name="Text Box 104"/>
          <p:cNvSpPr txBox="1">
            <a:spLocks noChangeArrowheads="1"/>
          </p:cNvSpPr>
          <p:nvPr/>
        </p:nvSpPr>
        <p:spPr bwMode="auto">
          <a:xfrm>
            <a:off x="3976688" y="6018213"/>
            <a:ext cx="984250" cy="366712"/>
          </a:xfrm>
          <a:prstGeom prst="rect">
            <a:avLst/>
          </a:prstGeom>
          <a:noFill/>
          <a:ln w="9525">
            <a:noFill/>
            <a:miter lim="800000"/>
          </a:ln>
        </p:spPr>
        <p:txBody>
          <a:bodyPr wrap="none">
            <a:spAutoFit/>
          </a:bodyPr>
          <a:lstStyle/>
          <a:p>
            <a:r>
              <a:rPr kumimoji="1" lang="en-US" altLang="zh-CN" sz="1800">
                <a:latin typeface="Arial" panose="020B0604020202020204" pitchFamily="34" charset="0"/>
              </a:rPr>
              <a:t>MAC </a:t>
            </a:r>
            <a:r>
              <a:rPr kumimoji="1" lang="zh-CN" altLang="en-US" sz="1800">
                <a:latin typeface="Arial" panose="020B0604020202020204" pitchFamily="34" charset="0"/>
              </a:rPr>
              <a:t>帧</a:t>
            </a:r>
          </a:p>
        </p:txBody>
      </p:sp>
      <p:sp>
        <p:nvSpPr>
          <p:cNvPr id="77903" name="AutoShape 105"/>
          <p:cNvSpPr>
            <a:spLocks noChangeArrowheads="1"/>
          </p:cNvSpPr>
          <p:nvPr/>
        </p:nvSpPr>
        <p:spPr bwMode="auto">
          <a:xfrm flipV="1">
            <a:off x="2057400" y="2292350"/>
            <a:ext cx="1219200" cy="377825"/>
          </a:xfrm>
          <a:prstGeom prst="wedgeRoundRectCallout">
            <a:avLst>
              <a:gd name="adj1" fmla="val -75782"/>
              <a:gd name="adj2" fmla="val -203782"/>
              <a:gd name="adj3" fmla="val 16667"/>
            </a:avLst>
          </a:prstGeom>
          <a:solidFill>
            <a:schemeClr val="bg1"/>
          </a:solidFill>
          <a:ln w="9525">
            <a:solidFill>
              <a:schemeClr val="tx1"/>
            </a:solidFill>
            <a:miter lim="800000"/>
          </a:ln>
        </p:spPr>
        <p:txBody>
          <a:bodyPr rot="10800000" wrap="none" anchor="ctr"/>
          <a:lstStyle/>
          <a:p>
            <a:pPr algn="ctr"/>
            <a:endParaRPr kumimoji="1" lang="zh-CN" altLang="zh-CN" sz="1800">
              <a:latin typeface="Arial" panose="020B0604020202020204" pitchFamily="34" charset="0"/>
            </a:endParaRPr>
          </a:p>
        </p:txBody>
      </p:sp>
      <p:sp>
        <p:nvSpPr>
          <p:cNvPr id="77904" name="Text Box 106"/>
          <p:cNvSpPr txBox="1">
            <a:spLocks noChangeArrowheads="1"/>
          </p:cNvSpPr>
          <p:nvPr/>
        </p:nvSpPr>
        <p:spPr bwMode="auto">
          <a:xfrm>
            <a:off x="2095500" y="2316163"/>
            <a:ext cx="1149350" cy="366712"/>
          </a:xfrm>
          <a:prstGeom prst="rect">
            <a:avLst/>
          </a:prstGeom>
          <a:noFill/>
          <a:ln w="9525">
            <a:noFill/>
            <a:miter lim="800000"/>
          </a:ln>
        </p:spPr>
        <p:txBody>
          <a:bodyPr wrap="none">
            <a:spAutoFit/>
          </a:bodyPr>
          <a:lstStyle/>
          <a:p>
            <a:r>
              <a:rPr kumimoji="1" lang="en-US" altLang="zh-CN" sz="1800">
                <a:latin typeface="Arial" panose="020B0604020202020204" pitchFamily="34" charset="0"/>
              </a:rPr>
              <a:t>IP </a:t>
            </a:r>
            <a:r>
              <a:rPr kumimoji="1" lang="zh-CN" altLang="en-US" sz="1800">
                <a:latin typeface="Arial" panose="020B0604020202020204" pitchFamily="34" charset="0"/>
              </a:rPr>
              <a:t>数据报</a:t>
            </a:r>
          </a:p>
        </p:txBody>
      </p:sp>
      <p:sp>
        <p:nvSpPr>
          <p:cNvPr id="457835" name="Text Box 107"/>
          <p:cNvSpPr txBox="1">
            <a:spLocks noChangeArrowheads="1"/>
          </p:cNvSpPr>
          <p:nvPr/>
        </p:nvSpPr>
        <p:spPr bwMode="auto">
          <a:xfrm>
            <a:off x="1931988" y="52388"/>
            <a:ext cx="4790094" cy="584775"/>
          </a:xfrm>
          <a:prstGeom prst="rect">
            <a:avLst/>
          </a:prstGeom>
          <a:solidFill>
            <a:srgbClr val="FFFF99"/>
          </a:solidFill>
          <a:ln w="19050">
            <a:solidFill>
              <a:srgbClr val="333399"/>
            </a:solidFill>
            <a:miter lim="800000"/>
          </a:ln>
        </p:spPr>
        <p:txBody>
          <a:bodyPr wrap="none">
            <a:spAutoFit/>
          </a:bodyPr>
          <a:lstStyle/>
          <a:p>
            <a:r>
              <a:rPr lang="zh-CN" altLang="en-US" sz="3200" dirty="0"/>
              <a:t>在链路上看</a:t>
            </a:r>
            <a:r>
              <a:rPr lang="en-US" altLang="zh-CN" sz="3200" dirty="0">
                <a:latin typeface="Arial" panose="020B0604020202020204" pitchFamily="34" charset="0"/>
              </a:rPr>
              <a:t>MAC</a:t>
            </a:r>
            <a:r>
              <a:rPr lang="zh-CN" altLang="en-US" sz="3200" dirty="0"/>
              <a:t>帧的流动</a:t>
            </a:r>
          </a:p>
        </p:txBody>
      </p:sp>
      <p:sp>
        <p:nvSpPr>
          <p:cNvPr id="457836" name="Line 108"/>
          <p:cNvSpPr>
            <a:spLocks noChangeShapeType="1"/>
          </p:cNvSpPr>
          <p:nvPr/>
        </p:nvSpPr>
        <p:spPr bwMode="auto">
          <a:xfrm>
            <a:off x="466725" y="5445125"/>
            <a:ext cx="1801813" cy="0"/>
          </a:xfrm>
          <a:prstGeom prst="line">
            <a:avLst/>
          </a:prstGeom>
          <a:noFill/>
          <a:ln w="76200">
            <a:solidFill>
              <a:schemeClr val="hlink"/>
            </a:solidFill>
            <a:round/>
            <a:tailEnd type="triangle" w="med" len="lg"/>
          </a:ln>
        </p:spPr>
        <p:txBody>
          <a:bodyPr/>
          <a:lstStyle/>
          <a:p>
            <a:endParaRPr lang="zh-CN" altLang="en-US"/>
          </a:p>
        </p:txBody>
      </p:sp>
      <p:sp>
        <p:nvSpPr>
          <p:cNvPr id="457837" name="Line 109"/>
          <p:cNvSpPr>
            <a:spLocks noChangeShapeType="1"/>
          </p:cNvSpPr>
          <p:nvPr/>
        </p:nvSpPr>
        <p:spPr bwMode="auto">
          <a:xfrm>
            <a:off x="3635375" y="5445125"/>
            <a:ext cx="1296988" cy="0"/>
          </a:xfrm>
          <a:prstGeom prst="line">
            <a:avLst/>
          </a:prstGeom>
          <a:noFill/>
          <a:ln w="76200">
            <a:solidFill>
              <a:schemeClr val="hlink"/>
            </a:solidFill>
            <a:round/>
            <a:tailEnd type="triangle" w="med" len="lg"/>
          </a:ln>
        </p:spPr>
        <p:txBody>
          <a:bodyPr/>
          <a:lstStyle/>
          <a:p>
            <a:endParaRPr lang="zh-CN" altLang="en-US"/>
          </a:p>
        </p:txBody>
      </p:sp>
      <p:sp>
        <p:nvSpPr>
          <p:cNvPr id="457838" name="Line 110"/>
          <p:cNvSpPr>
            <a:spLocks noChangeShapeType="1"/>
          </p:cNvSpPr>
          <p:nvPr/>
        </p:nvSpPr>
        <p:spPr bwMode="auto">
          <a:xfrm>
            <a:off x="6227763" y="5445125"/>
            <a:ext cx="2160587" cy="0"/>
          </a:xfrm>
          <a:prstGeom prst="line">
            <a:avLst/>
          </a:prstGeom>
          <a:noFill/>
          <a:ln w="76200">
            <a:solidFill>
              <a:schemeClr val="hlink"/>
            </a:solidFill>
            <a:round/>
            <a:tailEnd type="triangle" w="med" len="lg"/>
          </a:ln>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3000" fill="hold" grpId="0" nodeType="afterEffect">
                                  <p:stCondLst>
                                    <p:cond delay="0"/>
                                  </p:stCondLst>
                                  <p:childTnLst>
                                    <p:anim calcmode="discrete" valueType="str">
                                      <p:cBhvr>
                                        <p:cTn id="6" dur="1000" fill="hold"/>
                                        <p:tgtEl>
                                          <p:spTgt spid="457835"/>
                                        </p:tgtEl>
                                        <p:attrNameLst>
                                          <p:attrName>style.visibility</p:attrName>
                                        </p:attrNameLst>
                                      </p:cBhvr>
                                      <p:tavLst>
                                        <p:tav tm="0">
                                          <p:val>
                                            <p:strVal val="hidden"/>
                                          </p:val>
                                        </p:tav>
                                        <p:tav tm="50000">
                                          <p:val>
                                            <p:strVal val="visible"/>
                                          </p:val>
                                        </p:tav>
                                      </p:tavLst>
                                    </p:anim>
                                  </p:childTnLst>
                                </p:cTn>
                              </p:par>
                            </p:childTnLst>
                          </p:cTn>
                        </p:par>
                        <p:par>
                          <p:cTn id="7" fill="hold">
                            <p:stCondLst>
                              <p:cond delay="1000"/>
                            </p:stCondLst>
                            <p:childTnLst>
                              <p:par>
                                <p:cTn id="8" presetID="22" presetClass="entr" presetSubtype="8" fill="hold" grpId="0" nodeType="afterEffect">
                                  <p:stCondLst>
                                    <p:cond delay="0"/>
                                  </p:stCondLst>
                                  <p:childTnLst>
                                    <p:set>
                                      <p:cBhvr>
                                        <p:cTn id="9" dur="1" fill="hold">
                                          <p:stCondLst>
                                            <p:cond delay="0"/>
                                          </p:stCondLst>
                                        </p:cTn>
                                        <p:tgtEl>
                                          <p:spTgt spid="457836"/>
                                        </p:tgtEl>
                                        <p:attrNameLst>
                                          <p:attrName>style.visibility</p:attrName>
                                        </p:attrNameLst>
                                      </p:cBhvr>
                                      <p:to>
                                        <p:strVal val="visible"/>
                                      </p:to>
                                    </p:set>
                                    <p:animEffect transition="in" filter="wipe(left)">
                                      <p:cBhvr>
                                        <p:cTn id="10" dur="1000"/>
                                        <p:tgtEl>
                                          <p:spTgt spid="457836"/>
                                        </p:tgtEl>
                                      </p:cBhvr>
                                    </p:animEffect>
                                  </p:childTnLst>
                                </p:cTn>
                              </p:par>
                            </p:childTnLst>
                          </p:cTn>
                        </p:par>
                        <p:par>
                          <p:cTn id="11" fill="hold">
                            <p:stCondLst>
                              <p:cond delay="2000"/>
                            </p:stCondLst>
                            <p:childTnLst>
                              <p:par>
                                <p:cTn id="12" presetID="22" presetClass="entr" presetSubtype="8" fill="hold" grpId="0" nodeType="afterEffect">
                                  <p:stCondLst>
                                    <p:cond delay="500"/>
                                  </p:stCondLst>
                                  <p:childTnLst>
                                    <p:set>
                                      <p:cBhvr>
                                        <p:cTn id="13" dur="1" fill="hold">
                                          <p:stCondLst>
                                            <p:cond delay="0"/>
                                          </p:stCondLst>
                                        </p:cTn>
                                        <p:tgtEl>
                                          <p:spTgt spid="457837"/>
                                        </p:tgtEl>
                                        <p:attrNameLst>
                                          <p:attrName>style.visibility</p:attrName>
                                        </p:attrNameLst>
                                      </p:cBhvr>
                                      <p:to>
                                        <p:strVal val="visible"/>
                                      </p:to>
                                    </p:set>
                                    <p:animEffect transition="in" filter="wipe(left)">
                                      <p:cBhvr>
                                        <p:cTn id="14" dur="1000"/>
                                        <p:tgtEl>
                                          <p:spTgt spid="457837"/>
                                        </p:tgtEl>
                                      </p:cBhvr>
                                    </p:animEffect>
                                  </p:childTnLst>
                                </p:cTn>
                              </p:par>
                            </p:childTnLst>
                          </p:cTn>
                        </p:par>
                        <p:par>
                          <p:cTn id="15" fill="hold">
                            <p:stCondLst>
                              <p:cond delay="3500"/>
                            </p:stCondLst>
                            <p:childTnLst>
                              <p:par>
                                <p:cTn id="16" presetID="22" presetClass="entr" presetSubtype="8" fill="hold" grpId="0" nodeType="afterEffect">
                                  <p:stCondLst>
                                    <p:cond delay="500"/>
                                  </p:stCondLst>
                                  <p:childTnLst>
                                    <p:set>
                                      <p:cBhvr>
                                        <p:cTn id="17" dur="1" fill="hold">
                                          <p:stCondLst>
                                            <p:cond delay="0"/>
                                          </p:stCondLst>
                                        </p:cTn>
                                        <p:tgtEl>
                                          <p:spTgt spid="457838"/>
                                        </p:tgtEl>
                                        <p:attrNameLst>
                                          <p:attrName>style.visibility</p:attrName>
                                        </p:attrNameLst>
                                      </p:cBhvr>
                                      <p:to>
                                        <p:strVal val="visible"/>
                                      </p:to>
                                    </p:set>
                                    <p:animEffect transition="in" filter="wipe(left)">
                                      <p:cBhvr>
                                        <p:cTn id="18" dur="1000"/>
                                        <p:tgtEl>
                                          <p:spTgt spid="4578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7835" grpId="0" animBg="1"/>
      <p:bldP spid="457836" grpId="0" animBg="1"/>
      <p:bldP spid="457837" grpId="0" animBg="1"/>
      <p:bldP spid="457838" grpId="0" animBg="1"/>
    </p:bldLst>
  </p:timing>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8850" name="Freeform 32"/>
          <p:cNvSpPr/>
          <p:nvPr/>
        </p:nvSpPr>
        <p:spPr bwMode="auto">
          <a:xfrm>
            <a:off x="2362200" y="5160963"/>
            <a:ext cx="395288" cy="279400"/>
          </a:xfrm>
          <a:custGeom>
            <a:avLst/>
            <a:gdLst>
              <a:gd name="T0" fmla="*/ 0 w 249"/>
              <a:gd name="T1" fmla="*/ 176 h 176"/>
              <a:gd name="T2" fmla="*/ 1 w 249"/>
              <a:gd name="T3" fmla="*/ 0 h 176"/>
              <a:gd name="T4" fmla="*/ 249 w 249"/>
              <a:gd name="T5" fmla="*/ 9 h 176"/>
              <a:gd name="T6" fmla="*/ 0 60000 65536"/>
              <a:gd name="T7" fmla="*/ 0 60000 65536"/>
              <a:gd name="T8" fmla="*/ 0 60000 65536"/>
              <a:gd name="T9" fmla="*/ 0 w 249"/>
              <a:gd name="T10" fmla="*/ 0 h 176"/>
              <a:gd name="T11" fmla="*/ 249 w 249"/>
              <a:gd name="T12" fmla="*/ 176 h 176"/>
            </a:gdLst>
            <a:ahLst/>
            <a:cxnLst>
              <a:cxn ang="T6">
                <a:pos x="T0" y="T1"/>
              </a:cxn>
              <a:cxn ang="T7">
                <a:pos x="T2" y="T3"/>
              </a:cxn>
              <a:cxn ang="T8">
                <a:pos x="T4" y="T5"/>
              </a:cxn>
            </a:cxnLst>
            <a:rect l="T9" t="T10" r="T11" b="T12"/>
            <a:pathLst>
              <a:path w="249" h="176">
                <a:moveTo>
                  <a:pt x="0" y="176"/>
                </a:moveTo>
                <a:lnTo>
                  <a:pt x="1" y="0"/>
                </a:lnTo>
                <a:lnTo>
                  <a:pt x="249" y="9"/>
                </a:lnTo>
              </a:path>
            </a:pathLst>
          </a:custGeom>
          <a:noFill/>
          <a:ln w="28575" cmpd="sng">
            <a:solidFill>
              <a:srgbClr val="333399"/>
            </a:solidFill>
            <a:round/>
          </a:ln>
        </p:spPr>
        <p:txBody>
          <a:bodyPr wrap="none" anchor="ctr"/>
          <a:lstStyle/>
          <a:p>
            <a:endParaRPr lang="zh-CN" altLang="en-US"/>
          </a:p>
        </p:txBody>
      </p:sp>
      <p:sp>
        <p:nvSpPr>
          <p:cNvPr id="78851" name="Freeform 33"/>
          <p:cNvSpPr/>
          <p:nvPr/>
        </p:nvSpPr>
        <p:spPr bwMode="auto">
          <a:xfrm>
            <a:off x="4951413" y="5159375"/>
            <a:ext cx="395287" cy="279400"/>
          </a:xfrm>
          <a:custGeom>
            <a:avLst/>
            <a:gdLst>
              <a:gd name="T0" fmla="*/ 0 w 249"/>
              <a:gd name="T1" fmla="*/ 176 h 176"/>
              <a:gd name="T2" fmla="*/ 1 w 249"/>
              <a:gd name="T3" fmla="*/ 0 h 176"/>
              <a:gd name="T4" fmla="*/ 249 w 249"/>
              <a:gd name="T5" fmla="*/ 9 h 176"/>
              <a:gd name="T6" fmla="*/ 0 60000 65536"/>
              <a:gd name="T7" fmla="*/ 0 60000 65536"/>
              <a:gd name="T8" fmla="*/ 0 60000 65536"/>
              <a:gd name="T9" fmla="*/ 0 w 249"/>
              <a:gd name="T10" fmla="*/ 0 h 176"/>
              <a:gd name="T11" fmla="*/ 249 w 249"/>
              <a:gd name="T12" fmla="*/ 176 h 176"/>
            </a:gdLst>
            <a:ahLst/>
            <a:cxnLst>
              <a:cxn ang="T6">
                <a:pos x="T0" y="T1"/>
              </a:cxn>
              <a:cxn ang="T7">
                <a:pos x="T2" y="T3"/>
              </a:cxn>
              <a:cxn ang="T8">
                <a:pos x="T4" y="T5"/>
              </a:cxn>
            </a:cxnLst>
            <a:rect l="T9" t="T10" r="T11" b="T12"/>
            <a:pathLst>
              <a:path w="249" h="176">
                <a:moveTo>
                  <a:pt x="0" y="176"/>
                </a:moveTo>
                <a:lnTo>
                  <a:pt x="1" y="0"/>
                </a:lnTo>
                <a:lnTo>
                  <a:pt x="249" y="9"/>
                </a:lnTo>
              </a:path>
            </a:pathLst>
          </a:custGeom>
          <a:noFill/>
          <a:ln w="28575" cmpd="sng">
            <a:solidFill>
              <a:srgbClr val="333399"/>
            </a:solidFill>
            <a:round/>
          </a:ln>
        </p:spPr>
        <p:txBody>
          <a:bodyPr wrap="none" anchor="ctr"/>
          <a:lstStyle/>
          <a:p>
            <a:endParaRPr lang="zh-CN" altLang="en-US"/>
          </a:p>
        </p:txBody>
      </p:sp>
      <p:sp>
        <p:nvSpPr>
          <p:cNvPr id="78852" name="Line 34"/>
          <p:cNvSpPr>
            <a:spLocks noChangeShapeType="1"/>
          </p:cNvSpPr>
          <p:nvPr/>
        </p:nvSpPr>
        <p:spPr bwMode="auto">
          <a:xfrm rot="-5400000">
            <a:off x="8113713" y="5172075"/>
            <a:ext cx="533400" cy="3175"/>
          </a:xfrm>
          <a:prstGeom prst="line">
            <a:avLst/>
          </a:prstGeom>
          <a:noFill/>
          <a:ln w="28575">
            <a:solidFill>
              <a:srgbClr val="333399"/>
            </a:solidFill>
            <a:round/>
          </a:ln>
        </p:spPr>
        <p:txBody>
          <a:bodyPr wrap="none" anchor="ctr"/>
          <a:lstStyle/>
          <a:p>
            <a:endParaRPr lang="zh-CN" altLang="en-US"/>
          </a:p>
        </p:txBody>
      </p:sp>
      <p:sp>
        <p:nvSpPr>
          <p:cNvPr id="78853" name="Line 35"/>
          <p:cNvSpPr>
            <a:spLocks noChangeShapeType="1"/>
          </p:cNvSpPr>
          <p:nvPr/>
        </p:nvSpPr>
        <p:spPr bwMode="auto">
          <a:xfrm rot="-5400000">
            <a:off x="192088" y="5172075"/>
            <a:ext cx="533400" cy="3175"/>
          </a:xfrm>
          <a:prstGeom prst="line">
            <a:avLst/>
          </a:prstGeom>
          <a:noFill/>
          <a:ln w="28575">
            <a:solidFill>
              <a:srgbClr val="333399"/>
            </a:solidFill>
            <a:round/>
          </a:ln>
        </p:spPr>
        <p:txBody>
          <a:bodyPr wrap="none" anchor="ctr"/>
          <a:lstStyle/>
          <a:p>
            <a:endParaRPr lang="zh-CN" altLang="en-US"/>
          </a:p>
        </p:txBody>
      </p:sp>
      <p:sp>
        <p:nvSpPr>
          <p:cNvPr id="78854" name="AutoShape 36"/>
          <p:cNvSpPr>
            <a:spLocks noChangeArrowheads="1"/>
          </p:cNvSpPr>
          <p:nvPr/>
        </p:nvSpPr>
        <p:spPr bwMode="auto">
          <a:xfrm>
            <a:off x="228600" y="3306763"/>
            <a:ext cx="685800" cy="1905000"/>
          </a:xfrm>
          <a:prstGeom prst="cube">
            <a:avLst>
              <a:gd name="adj" fmla="val 25000"/>
            </a:avLst>
          </a:prstGeom>
          <a:solidFill>
            <a:srgbClr val="DDDDDD"/>
          </a:solidFill>
          <a:ln w="9525">
            <a:solidFill>
              <a:schemeClr val="tx1"/>
            </a:solidFill>
            <a:miter lim="800000"/>
          </a:ln>
        </p:spPr>
        <p:txBody>
          <a:bodyPr wrap="none" anchor="ctr"/>
          <a:lstStyle/>
          <a:p>
            <a:endParaRPr lang="zh-CN" altLang="en-US"/>
          </a:p>
        </p:txBody>
      </p:sp>
      <p:sp>
        <p:nvSpPr>
          <p:cNvPr id="78855" name="AutoShape 37"/>
          <p:cNvSpPr>
            <a:spLocks noChangeArrowheads="1"/>
          </p:cNvSpPr>
          <p:nvPr/>
        </p:nvSpPr>
        <p:spPr bwMode="auto">
          <a:xfrm>
            <a:off x="2667000" y="3382963"/>
            <a:ext cx="685800" cy="1905000"/>
          </a:xfrm>
          <a:prstGeom prst="cube">
            <a:avLst>
              <a:gd name="adj" fmla="val 25000"/>
            </a:avLst>
          </a:prstGeom>
          <a:solidFill>
            <a:srgbClr val="66CCFF"/>
          </a:solidFill>
          <a:ln w="9525">
            <a:solidFill>
              <a:schemeClr val="tx1"/>
            </a:solidFill>
            <a:miter lim="800000"/>
          </a:ln>
        </p:spPr>
        <p:txBody>
          <a:bodyPr wrap="none" anchor="ctr"/>
          <a:lstStyle/>
          <a:p>
            <a:endParaRPr lang="zh-CN" altLang="en-US"/>
          </a:p>
        </p:txBody>
      </p:sp>
      <p:sp>
        <p:nvSpPr>
          <p:cNvPr id="78856" name="AutoShape 38"/>
          <p:cNvSpPr>
            <a:spLocks noChangeArrowheads="1"/>
          </p:cNvSpPr>
          <p:nvPr/>
        </p:nvSpPr>
        <p:spPr bwMode="auto">
          <a:xfrm>
            <a:off x="8153400" y="3306763"/>
            <a:ext cx="685800" cy="1905000"/>
          </a:xfrm>
          <a:prstGeom prst="cube">
            <a:avLst>
              <a:gd name="adj" fmla="val 25000"/>
            </a:avLst>
          </a:prstGeom>
          <a:solidFill>
            <a:srgbClr val="DDDDDD"/>
          </a:solidFill>
          <a:ln w="9525">
            <a:solidFill>
              <a:schemeClr val="tx1"/>
            </a:solidFill>
            <a:miter lim="800000"/>
          </a:ln>
        </p:spPr>
        <p:txBody>
          <a:bodyPr wrap="none" anchor="ctr"/>
          <a:lstStyle/>
          <a:p>
            <a:endParaRPr lang="zh-CN" altLang="en-US"/>
          </a:p>
        </p:txBody>
      </p:sp>
      <p:sp>
        <p:nvSpPr>
          <p:cNvPr id="78857" name="AutoShape 39"/>
          <p:cNvSpPr>
            <a:spLocks noChangeArrowheads="1"/>
          </p:cNvSpPr>
          <p:nvPr/>
        </p:nvSpPr>
        <p:spPr bwMode="auto">
          <a:xfrm>
            <a:off x="5332413" y="3611563"/>
            <a:ext cx="685800" cy="1676400"/>
          </a:xfrm>
          <a:prstGeom prst="cube">
            <a:avLst>
              <a:gd name="adj" fmla="val 25000"/>
            </a:avLst>
          </a:prstGeom>
          <a:solidFill>
            <a:srgbClr val="66CCFF"/>
          </a:solidFill>
          <a:ln w="9525">
            <a:solidFill>
              <a:schemeClr val="tx1"/>
            </a:solidFill>
            <a:miter lim="800000"/>
          </a:ln>
        </p:spPr>
        <p:txBody>
          <a:bodyPr wrap="none" anchor="ctr"/>
          <a:lstStyle/>
          <a:p>
            <a:endParaRPr lang="zh-CN" altLang="en-US"/>
          </a:p>
        </p:txBody>
      </p:sp>
      <p:grpSp>
        <p:nvGrpSpPr>
          <p:cNvPr id="78858" name="Group 40"/>
          <p:cNvGrpSpPr/>
          <p:nvPr/>
        </p:nvGrpSpPr>
        <p:grpSpPr bwMode="auto">
          <a:xfrm>
            <a:off x="36513" y="2420938"/>
            <a:ext cx="9121775" cy="2438400"/>
            <a:chOff x="96" y="1056"/>
            <a:chExt cx="5472" cy="1536"/>
          </a:xfrm>
        </p:grpSpPr>
        <p:sp>
          <p:nvSpPr>
            <p:cNvPr id="78920" name="Oval 41"/>
            <p:cNvSpPr>
              <a:spLocks noChangeArrowheads="1"/>
            </p:cNvSpPr>
            <p:nvPr/>
          </p:nvSpPr>
          <p:spPr bwMode="auto">
            <a:xfrm>
              <a:off x="3662" y="1674"/>
              <a:ext cx="1906" cy="756"/>
            </a:xfrm>
            <a:prstGeom prst="ellipse">
              <a:avLst/>
            </a:prstGeom>
            <a:solidFill>
              <a:srgbClr val="FFFF99"/>
            </a:solidFill>
            <a:ln w="31750">
              <a:solidFill>
                <a:srgbClr val="000000"/>
              </a:solidFill>
              <a:round/>
            </a:ln>
          </p:spPr>
          <p:txBody>
            <a:bodyPr/>
            <a:lstStyle/>
            <a:p>
              <a:endParaRPr lang="zh-CN" altLang="en-US"/>
            </a:p>
          </p:txBody>
        </p:sp>
        <p:sp>
          <p:nvSpPr>
            <p:cNvPr id="78921" name="Oval 42"/>
            <p:cNvSpPr>
              <a:spLocks noChangeArrowheads="1"/>
            </p:cNvSpPr>
            <p:nvPr/>
          </p:nvSpPr>
          <p:spPr bwMode="auto">
            <a:xfrm>
              <a:off x="96" y="1430"/>
              <a:ext cx="1870" cy="760"/>
            </a:xfrm>
            <a:prstGeom prst="ellipse">
              <a:avLst/>
            </a:prstGeom>
            <a:solidFill>
              <a:srgbClr val="FFFF99"/>
            </a:solidFill>
            <a:ln w="31750">
              <a:solidFill>
                <a:srgbClr val="000000"/>
              </a:solidFill>
              <a:round/>
            </a:ln>
          </p:spPr>
          <p:txBody>
            <a:bodyPr/>
            <a:lstStyle/>
            <a:p>
              <a:endParaRPr lang="zh-CN" altLang="en-US"/>
            </a:p>
          </p:txBody>
        </p:sp>
        <p:sp>
          <p:nvSpPr>
            <p:cNvPr id="78922" name="Oval 43"/>
            <p:cNvSpPr>
              <a:spLocks noChangeArrowheads="1"/>
            </p:cNvSpPr>
            <p:nvPr/>
          </p:nvSpPr>
          <p:spPr bwMode="auto">
            <a:xfrm>
              <a:off x="3365" y="1163"/>
              <a:ext cx="1903" cy="731"/>
            </a:xfrm>
            <a:prstGeom prst="ellipse">
              <a:avLst/>
            </a:prstGeom>
            <a:solidFill>
              <a:srgbClr val="FFFF99"/>
            </a:solidFill>
            <a:ln w="31750">
              <a:solidFill>
                <a:srgbClr val="000000"/>
              </a:solidFill>
              <a:round/>
            </a:ln>
          </p:spPr>
          <p:txBody>
            <a:bodyPr/>
            <a:lstStyle/>
            <a:p>
              <a:endParaRPr lang="zh-CN" altLang="en-US"/>
            </a:p>
          </p:txBody>
        </p:sp>
        <p:sp>
          <p:nvSpPr>
            <p:cNvPr id="78923" name="Oval 44"/>
            <p:cNvSpPr>
              <a:spLocks noChangeArrowheads="1"/>
            </p:cNvSpPr>
            <p:nvPr/>
          </p:nvSpPr>
          <p:spPr bwMode="auto">
            <a:xfrm>
              <a:off x="2365" y="1821"/>
              <a:ext cx="1900" cy="771"/>
            </a:xfrm>
            <a:prstGeom prst="ellipse">
              <a:avLst/>
            </a:prstGeom>
            <a:solidFill>
              <a:srgbClr val="FFFF99"/>
            </a:solidFill>
            <a:ln w="31750">
              <a:solidFill>
                <a:srgbClr val="000000"/>
              </a:solidFill>
              <a:round/>
            </a:ln>
          </p:spPr>
          <p:txBody>
            <a:bodyPr/>
            <a:lstStyle/>
            <a:p>
              <a:endParaRPr lang="zh-CN" altLang="en-US"/>
            </a:p>
          </p:txBody>
        </p:sp>
        <p:sp>
          <p:nvSpPr>
            <p:cNvPr id="78924" name="Oval 45"/>
            <p:cNvSpPr>
              <a:spLocks noChangeArrowheads="1"/>
            </p:cNvSpPr>
            <p:nvPr/>
          </p:nvSpPr>
          <p:spPr bwMode="auto">
            <a:xfrm>
              <a:off x="729" y="1752"/>
              <a:ext cx="1900" cy="731"/>
            </a:xfrm>
            <a:prstGeom prst="ellipse">
              <a:avLst/>
            </a:prstGeom>
            <a:solidFill>
              <a:srgbClr val="FFFF99"/>
            </a:solidFill>
            <a:ln w="31750">
              <a:solidFill>
                <a:srgbClr val="000000"/>
              </a:solidFill>
              <a:round/>
            </a:ln>
          </p:spPr>
          <p:txBody>
            <a:bodyPr/>
            <a:lstStyle/>
            <a:p>
              <a:endParaRPr lang="zh-CN" altLang="en-US"/>
            </a:p>
          </p:txBody>
        </p:sp>
        <p:sp>
          <p:nvSpPr>
            <p:cNvPr id="78925" name="Oval 46"/>
            <p:cNvSpPr>
              <a:spLocks noChangeArrowheads="1"/>
            </p:cNvSpPr>
            <p:nvPr/>
          </p:nvSpPr>
          <p:spPr bwMode="auto">
            <a:xfrm>
              <a:off x="2197" y="1056"/>
              <a:ext cx="1870" cy="758"/>
            </a:xfrm>
            <a:prstGeom prst="ellipse">
              <a:avLst/>
            </a:prstGeom>
            <a:solidFill>
              <a:srgbClr val="FFFF99"/>
            </a:solidFill>
            <a:ln w="31750">
              <a:solidFill>
                <a:srgbClr val="000000"/>
              </a:solidFill>
              <a:round/>
            </a:ln>
          </p:spPr>
          <p:txBody>
            <a:bodyPr/>
            <a:lstStyle/>
            <a:p>
              <a:endParaRPr lang="zh-CN" altLang="en-US"/>
            </a:p>
          </p:txBody>
        </p:sp>
        <p:sp>
          <p:nvSpPr>
            <p:cNvPr id="78926" name="Oval 47"/>
            <p:cNvSpPr>
              <a:spLocks noChangeArrowheads="1"/>
            </p:cNvSpPr>
            <p:nvPr/>
          </p:nvSpPr>
          <p:spPr bwMode="auto">
            <a:xfrm>
              <a:off x="996" y="1056"/>
              <a:ext cx="1867" cy="731"/>
            </a:xfrm>
            <a:prstGeom prst="ellipse">
              <a:avLst/>
            </a:prstGeom>
            <a:solidFill>
              <a:srgbClr val="FFFF99"/>
            </a:solidFill>
            <a:ln w="31750">
              <a:solidFill>
                <a:srgbClr val="000000"/>
              </a:solidFill>
              <a:round/>
            </a:ln>
          </p:spPr>
          <p:txBody>
            <a:bodyPr/>
            <a:lstStyle/>
            <a:p>
              <a:endParaRPr lang="zh-CN" altLang="en-US"/>
            </a:p>
          </p:txBody>
        </p:sp>
        <p:sp>
          <p:nvSpPr>
            <p:cNvPr id="78927" name="Oval 48"/>
            <p:cNvSpPr>
              <a:spLocks noChangeArrowheads="1"/>
            </p:cNvSpPr>
            <p:nvPr/>
          </p:nvSpPr>
          <p:spPr bwMode="auto">
            <a:xfrm>
              <a:off x="597" y="1226"/>
              <a:ext cx="4536" cy="1060"/>
            </a:xfrm>
            <a:prstGeom prst="ellipse">
              <a:avLst/>
            </a:prstGeom>
            <a:solidFill>
              <a:srgbClr val="FFFF99"/>
            </a:solidFill>
            <a:ln w="9525">
              <a:noFill/>
              <a:round/>
            </a:ln>
          </p:spPr>
          <p:txBody>
            <a:bodyPr/>
            <a:lstStyle/>
            <a:p>
              <a:endParaRPr lang="zh-CN" altLang="en-US"/>
            </a:p>
          </p:txBody>
        </p:sp>
      </p:grpSp>
      <p:sp>
        <p:nvSpPr>
          <p:cNvPr id="78859" name="Line 49"/>
          <p:cNvSpPr>
            <a:spLocks noChangeShapeType="1"/>
          </p:cNvSpPr>
          <p:nvPr/>
        </p:nvSpPr>
        <p:spPr bwMode="auto">
          <a:xfrm>
            <a:off x="152400" y="5440363"/>
            <a:ext cx="2590800" cy="0"/>
          </a:xfrm>
          <a:prstGeom prst="line">
            <a:avLst/>
          </a:prstGeom>
          <a:noFill/>
          <a:ln w="57150">
            <a:solidFill>
              <a:srgbClr val="333399"/>
            </a:solidFill>
            <a:round/>
          </a:ln>
        </p:spPr>
        <p:txBody>
          <a:bodyPr wrap="none" anchor="ctr"/>
          <a:lstStyle/>
          <a:p>
            <a:endParaRPr lang="zh-CN" altLang="en-US"/>
          </a:p>
        </p:txBody>
      </p:sp>
      <p:grpSp>
        <p:nvGrpSpPr>
          <p:cNvPr id="78860" name="Group 50"/>
          <p:cNvGrpSpPr/>
          <p:nvPr/>
        </p:nvGrpSpPr>
        <p:grpSpPr bwMode="auto">
          <a:xfrm>
            <a:off x="228600" y="2420938"/>
            <a:ext cx="685800" cy="1447800"/>
            <a:chOff x="672" y="528"/>
            <a:chExt cx="432" cy="912"/>
          </a:xfrm>
        </p:grpSpPr>
        <p:sp>
          <p:nvSpPr>
            <p:cNvPr id="78917" name="AutoShape 51"/>
            <p:cNvSpPr>
              <a:spLocks noChangeArrowheads="1"/>
            </p:cNvSpPr>
            <p:nvPr/>
          </p:nvSpPr>
          <p:spPr bwMode="auto">
            <a:xfrm>
              <a:off x="672" y="1008"/>
              <a:ext cx="432" cy="432"/>
            </a:xfrm>
            <a:prstGeom prst="cube">
              <a:avLst>
                <a:gd name="adj" fmla="val 25000"/>
              </a:avLst>
            </a:prstGeom>
            <a:solidFill>
              <a:srgbClr val="DDDDDD"/>
            </a:solidFill>
            <a:ln w="9525">
              <a:solidFill>
                <a:schemeClr val="tx1"/>
              </a:solidFill>
              <a:miter lim="800000"/>
            </a:ln>
          </p:spPr>
          <p:txBody>
            <a:bodyPr wrap="none" anchor="ctr"/>
            <a:lstStyle/>
            <a:p>
              <a:endParaRPr lang="zh-CN" altLang="en-US"/>
            </a:p>
          </p:txBody>
        </p:sp>
        <p:sp>
          <p:nvSpPr>
            <p:cNvPr id="78918" name="AutoShape 52"/>
            <p:cNvSpPr>
              <a:spLocks noChangeArrowheads="1"/>
            </p:cNvSpPr>
            <p:nvPr/>
          </p:nvSpPr>
          <p:spPr bwMode="auto">
            <a:xfrm>
              <a:off x="672" y="720"/>
              <a:ext cx="432" cy="432"/>
            </a:xfrm>
            <a:prstGeom prst="cube">
              <a:avLst>
                <a:gd name="adj" fmla="val 25000"/>
              </a:avLst>
            </a:prstGeom>
            <a:solidFill>
              <a:srgbClr val="DDDDDD"/>
            </a:solidFill>
            <a:ln w="9525">
              <a:solidFill>
                <a:schemeClr val="tx1"/>
              </a:solidFill>
              <a:miter lim="800000"/>
            </a:ln>
          </p:spPr>
          <p:txBody>
            <a:bodyPr wrap="none" anchor="ctr"/>
            <a:lstStyle/>
            <a:p>
              <a:endParaRPr lang="zh-CN" altLang="en-US"/>
            </a:p>
          </p:txBody>
        </p:sp>
        <p:sp>
          <p:nvSpPr>
            <p:cNvPr id="78919" name="AutoShape 53"/>
            <p:cNvSpPr>
              <a:spLocks noChangeArrowheads="1"/>
            </p:cNvSpPr>
            <p:nvPr/>
          </p:nvSpPr>
          <p:spPr bwMode="auto">
            <a:xfrm>
              <a:off x="672" y="528"/>
              <a:ext cx="432" cy="432"/>
            </a:xfrm>
            <a:prstGeom prst="cube">
              <a:avLst>
                <a:gd name="adj" fmla="val 25000"/>
              </a:avLst>
            </a:prstGeom>
            <a:solidFill>
              <a:srgbClr val="DDDDDD"/>
            </a:solidFill>
            <a:ln w="9525">
              <a:solidFill>
                <a:schemeClr val="tx1"/>
              </a:solidFill>
              <a:miter lim="800000"/>
            </a:ln>
          </p:spPr>
          <p:txBody>
            <a:bodyPr wrap="none" anchor="ctr"/>
            <a:lstStyle/>
            <a:p>
              <a:endParaRPr lang="zh-CN" altLang="en-US"/>
            </a:p>
          </p:txBody>
        </p:sp>
      </p:grpSp>
      <p:sp>
        <p:nvSpPr>
          <p:cNvPr id="78861" name="Text Box 54"/>
          <p:cNvSpPr txBox="1">
            <a:spLocks noChangeArrowheads="1"/>
          </p:cNvSpPr>
          <p:nvPr/>
        </p:nvSpPr>
        <p:spPr bwMode="auto">
          <a:xfrm>
            <a:off x="265113" y="3430588"/>
            <a:ext cx="484187" cy="366712"/>
          </a:xfrm>
          <a:prstGeom prst="rect">
            <a:avLst/>
          </a:prstGeom>
          <a:noFill/>
          <a:ln w="9525">
            <a:noFill/>
            <a:miter lim="800000"/>
          </a:ln>
        </p:spPr>
        <p:txBody>
          <a:bodyPr wrap="none">
            <a:spAutoFit/>
          </a:bodyPr>
          <a:lstStyle/>
          <a:p>
            <a:r>
              <a:rPr kumimoji="1" lang="en-US" altLang="zh-CN" sz="1800">
                <a:latin typeface="Arial" panose="020B0604020202020204" pitchFamily="34" charset="0"/>
              </a:rPr>
              <a:t>IP</a:t>
            </a:r>
            <a:r>
              <a:rPr kumimoji="1" lang="en-US" altLang="zh-CN" sz="1800" baseline="-25000">
                <a:latin typeface="Arial" panose="020B0604020202020204" pitchFamily="34" charset="0"/>
              </a:rPr>
              <a:t>1</a:t>
            </a:r>
            <a:endParaRPr kumimoji="1" lang="en-US" altLang="zh-CN" sz="1800">
              <a:latin typeface="Arial" panose="020B0604020202020204" pitchFamily="34" charset="0"/>
            </a:endParaRPr>
          </a:p>
        </p:txBody>
      </p:sp>
      <p:sp>
        <p:nvSpPr>
          <p:cNvPr id="78862" name="Text Box 55"/>
          <p:cNvSpPr txBox="1">
            <a:spLocks noChangeArrowheads="1"/>
          </p:cNvSpPr>
          <p:nvPr/>
        </p:nvSpPr>
        <p:spPr bwMode="auto">
          <a:xfrm>
            <a:off x="215900" y="4849813"/>
            <a:ext cx="585788" cy="366712"/>
          </a:xfrm>
          <a:prstGeom prst="rect">
            <a:avLst/>
          </a:prstGeom>
          <a:noFill/>
          <a:ln w="9525">
            <a:noFill/>
            <a:miter lim="800000"/>
          </a:ln>
        </p:spPr>
        <p:txBody>
          <a:bodyPr wrap="none">
            <a:spAutoFit/>
          </a:bodyPr>
          <a:lstStyle/>
          <a:p>
            <a:r>
              <a:rPr kumimoji="1" lang="en-US" altLang="zh-CN" sz="1800">
                <a:latin typeface="Arial" panose="020B0604020202020204" pitchFamily="34" charset="0"/>
              </a:rPr>
              <a:t>HA</a:t>
            </a:r>
            <a:r>
              <a:rPr kumimoji="1" lang="en-US" altLang="zh-CN" sz="1800" baseline="-25000">
                <a:latin typeface="Arial" panose="020B0604020202020204" pitchFamily="34" charset="0"/>
              </a:rPr>
              <a:t>1</a:t>
            </a:r>
            <a:endParaRPr kumimoji="1" lang="en-US" altLang="zh-CN" sz="1800">
              <a:latin typeface="Arial" panose="020B0604020202020204" pitchFamily="34" charset="0"/>
            </a:endParaRPr>
          </a:p>
        </p:txBody>
      </p:sp>
      <p:sp>
        <p:nvSpPr>
          <p:cNvPr id="78863" name="Text Box 56"/>
          <p:cNvSpPr txBox="1">
            <a:spLocks noChangeArrowheads="1"/>
          </p:cNvSpPr>
          <p:nvPr/>
        </p:nvSpPr>
        <p:spPr bwMode="auto">
          <a:xfrm>
            <a:off x="4824413" y="4811713"/>
            <a:ext cx="585787" cy="366712"/>
          </a:xfrm>
          <a:prstGeom prst="rect">
            <a:avLst/>
          </a:prstGeom>
          <a:noFill/>
          <a:ln w="9525">
            <a:noFill/>
            <a:miter lim="800000"/>
          </a:ln>
        </p:spPr>
        <p:txBody>
          <a:bodyPr wrap="none">
            <a:spAutoFit/>
          </a:bodyPr>
          <a:lstStyle/>
          <a:p>
            <a:r>
              <a:rPr kumimoji="1" lang="en-US" altLang="zh-CN" sz="1800">
                <a:latin typeface="Arial" panose="020B0604020202020204" pitchFamily="34" charset="0"/>
              </a:rPr>
              <a:t>HA</a:t>
            </a:r>
            <a:r>
              <a:rPr kumimoji="1" lang="en-US" altLang="zh-CN" sz="1800" baseline="-25000">
                <a:latin typeface="Arial" panose="020B0604020202020204" pitchFamily="34" charset="0"/>
              </a:rPr>
              <a:t>5</a:t>
            </a:r>
            <a:endParaRPr kumimoji="1" lang="en-US" altLang="zh-CN" sz="1800">
              <a:latin typeface="Arial" panose="020B0604020202020204" pitchFamily="34" charset="0"/>
            </a:endParaRPr>
          </a:p>
        </p:txBody>
      </p:sp>
      <p:sp>
        <p:nvSpPr>
          <p:cNvPr id="78864" name="Text Box 57"/>
          <p:cNvSpPr txBox="1">
            <a:spLocks noChangeArrowheads="1"/>
          </p:cNvSpPr>
          <p:nvPr/>
        </p:nvSpPr>
        <p:spPr bwMode="auto">
          <a:xfrm>
            <a:off x="3327400" y="4805363"/>
            <a:ext cx="585788" cy="366712"/>
          </a:xfrm>
          <a:prstGeom prst="rect">
            <a:avLst/>
          </a:prstGeom>
          <a:noFill/>
          <a:ln w="9525">
            <a:noFill/>
            <a:miter lim="800000"/>
          </a:ln>
        </p:spPr>
        <p:txBody>
          <a:bodyPr wrap="none">
            <a:spAutoFit/>
          </a:bodyPr>
          <a:lstStyle/>
          <a:p>
            <a:r>
              <a:rPr kumimoji="1" lang="en-US" altLang="zh-CN" sz="1800">
                <a:latin typeface="Arial" panose="020B0604020202020204" pitchFamily="34" charset="0"/>
              </a:rPr>
              <a:t>HA</a:t>
            </a:r>
            <a:r>
              <a:rPr kumimoji="1" lang="en-US" altLang="zh-CN" sz="1800" baseline="-25000">
                <a:latin typeface="Arial" panose="020B0604020202020204" pitchFamily="34" charset="0"/>
              </a:rPr>
              <a:t>4</a:t>
            </a:r>
            <a:endParaRPr kumimoji="1" lang="en-US" altLang="zh-CN" sz="1800">
              <a:latin typeface="Arial" panose="020B0604020202020204" pitchFamily="34" charset="0"/>
            </a:endParaRPr>
          </a:p>
        </p:txBody>
      </p:sp>
      <p:sp>
        <p:nvSpPr>
          <p:cNvPr id="78865" name="Text Box 58"/>
          <p:cNvSpPr txBox="1">
            <a:spLocks noChangeArrowheads="1"/>
          </p:cNvSpPr>
          <p:nvPr/>
        </p:nvSpPr>
        <p:spPr bwMode="auto">
          <a:xfrm>
            <a:off x="2133600" y="4805363"/>
            <a:ext cx="585788" cy="366712"/>
          </a:xfrm>
          <a:prstGeom prst="rect">
            <a:avLst/>
          </a:prstGeom>
          <a:noFill/>
          <a:ln w="9525">
            <a:noFill/>
            <a:miter lim="800000"/>
          </a:ln>
        </p:spPr>
        <p:txBody>
          <a:bodyPr wrap="none">
            <a:spAutoFit/>
          </a:bodyPr>
          <a:lstStyle/>
          <a:p>
            <a:r>
              <a:rPr kumimoji="1" lang="en-US" altLang="zh-CN" sz="1800">
                <a:latin typeface="Arial" panose="020B0604020202020204" pitchFamily="34" charset="0"/>
              </a:rPr>
              <a:t>HA</a:t>
            </a:r>
            <a:r>
              <a:rPr kumimoji="1" lang="en-US" altLang="zh-CN" sz="1800" baseline="-25000">
                <a:latin typeface="Arial" panose="020B0604020202020204" pitchFamily="34" charset="0"/>
              </a:rPr>
              <a:t>3</a:t>
            </a:r>
            <a:endParaRPr kumimoji="1" lang="en-US" altLang="zh-CN" sz="1800">
              <a:latin typeface="Arial" panose="020B0604020202020204" pitchFamily="34" charset="0"/>
            </a:endParaRPr>
          </a:p>
        </p:txBody>
      </p:sp>
      <p:sp>
        <p:nvSpPr>
          <p:cNvPr id="78866" name="Line 59"/>
          <p:cNvSpPr>
            <a:spLocks noChangeShapeType="1"/>
          </p:cNvSpPr>
          <p:nvPr/>
        </p:nvSpPr>
        <p:spPr bwMode="auto">
          <a:xfrm>
            <a:off x="838200" y="3611563"/>
            <a:ext cx="1905000" cy="0"/>
          </a:xfrm>
          <a:prstGeom prst="line">
            <a:avLst/>
          </a:prstGeom>
          <a:noFill/>
          <a:ln w="28575">
            <a:solidFill>
              <a:schemeClr val="tx1"/>
            </a:solidFill>
            <a:prstDash val="dash"/>
            <a:round/>
          </a:ln>
        </p:spPr>
        <p:txBody>
          <a:bodyPr wrap="none" anchor="ctr"/>
          <a:lstStyle/>
          <a:p>
            <a:endParaRPr lang="zh-CN" altLang="en-US"/>
          </a:p>
        </p:txBody>
      </p:sp>
      <p:sp>
        <p:nvSpPr>
          <p:cNvPr id="78867" name="Line 60"/>
          <p:cNvSpPr>
            <a:spLocks noChangeShapeType="1"/>
          </p:cNvSpPr>
          <p:nvPr/>
        </p:nvSpPr>
        <p:spPr bwMode="auto">
          <a:xfrm>
            <a:off x="5943600" y="5440363"/>
            <a:ext cx="2971800" cy="0"/>
          </a:xfrm>
          <a:prstGeom prst="line">
            <a:avLst/>
          </a:prstGeom>
          <a:noFill/>
          <a:ln w="57150">
            <a:solidFill>
              <a:srgbClr val="333399"/>
            </a:solidFill>
            <a:round/>
          </a:ln>
        </p:spPr>
        <p:txBody>
          <a:bodyPr wrap="none" anchor="ctr"/>
          <a:lstStyle/>
          <a:p>
            <a:endParaRPr lang="zh-CN" altLang="en-US"/>
          </a:p>
        </p:txBody>
      </p:sp>
      <p:sp>
        <p:nvSpPr>
          <p:cNvPr id="78868" name="Text Box 61"/>
          <p:cNvSpPr txBox="1">
            <a:spLocks noChangeArrowheads="1"/>
          </p:cNvSpPr>
          <p:nvPr/>
        </p:nvSpPr>
        <p:spPr bwMode="auto">
          <a:xfrm>
            <a:off x="6007100" y="4799013"/>
            <a:ext cx="585788" cy="366712"/>
          </a:xfrm>
          <a:prstGeom prst="rect">
            <a:avLst/>
          </a:prstGeom>
          <a:noFill/>
          <a:ln w="9525">
            <a:noFill/>
            <a:miter lim="800000"/>
          </a:ln>
        </p:spPr>
        <p:txBody>
          <a:bodyPr wrap="none">
            <a:spAutoFit/>
          </a:bodyPr>
          <a:lstStyle/>
          <a:p>
            <a:r>
              <a:rPr kumimoji="1" lang="en-US" altLang="zh-CN" sz="1800">
                <a:latin typeface="Arial" panose="020B0604020202020204" pitchFamily="34" charset="0"/>
              </a:rPr>
              <a:t>HA</a:t>
            </a:r>
            <a:r>
              <a:rPr kumimoji="1" lang="en-US" altLang="zh-CN" sz="1800" baseline="-25000">
                <a:latin typeface="Arial" panose="020B0604020202020204" pitchFamily="34" charset="0"/>
              </a:rPr>
              <a:t>6</a:t>
            </a:r>
            <a:endParaRPr kumimoji="1" lang="en-US" altLang="zh-CN" sz="1800">
              <a:latin typeface="Arial" panose="020B0604020202020204" pitchFamily="34" charset="0"/>
            </a:endParaRPr>
          </a:p>
        </p:txBody>
      </p:sp>
      <p:sp>
        <p:nvSpPr>
          <p:cNvPr id="78869" name="Text Box 62"/>
          <p:cNvSpPr txBox="1">
            <a:spLocks noChangeArrowheads="1"/>
          </p:cNvSpPr>
          <p:nvPr/>
        </p:nvSpPr>
        <p:spPr bwMode="auto">
          <a:xfrm>
            <a:off x="8128000" y="4814888"/>
            <a:ext cx="585788" cy="366712"/>
          </a:xfrm>
          <a:prstGeom prst="rect">
            <a:avLst/>
          </a:prstGeom>
          <a:noFill/>
          <a:ln w="9525">
            <a:noFill/>
            <a:miter lim="800000"/>
          </a:ln>
        </p:spPr>
        <p:txBody>
          <a:bodyPr wrap="none">
            <a:spAutoFit/>
          </a:bodyPr>
          <a:lstStyle/>
          <a:p>
            <a:r>
              <a:rPr kumimoji="1" lang="en-US" altLang="zh-CN" sz="1800">
                <a:latin typeface="Arial" panose="020B0604020202020204" pitchFamily="34" charset="0"/>
              </a:rPr>
              <a:t>HA</a:t>
            </a:r>
            <a:r>
              <a:rPr kumimoji="1" lang="en-US" altLang="zh-CN" sz="1800" baseline="-25000">
                <a:latin typeface="Arial" panose="020B0604020202020204" pitchFamily="34" charset="0"/>
              </a:rPr>
              <a:t>2</a:t>
            </a:r>
            <a:endParaRPr kumimoji="1" lang="en-US" altLang="zh-CN" sz="1800">
              <a:latin typeface="Arial" panose="020B0604020202020204" pitchFamily="34" charset="0"/>
            </a:endParaRPr>
          </a:p>
        </p:txBody>
      </p:sp>
      <p:sp>
        <p:nvSpPr>
          <p:cNvPr id="78870" name="Text Box 63"/>
          <p:cNvSpPr txBox="1">
            <a:spLocks noChangeArrowheads="1"/>
          </p:cNvSpPr>
          <p:nvPr/>
        </p:nvSpPr>
        <p:spPr bwMode="auto">
          <a:xfrm>
            <a:off x="6007100" y="3709988"/>
            <a:ext cx="484188" cy="366712"/>
          </a:xfrm>
          <a:prstGeom prst="rect">
            <a:avLst/>
          </a:prstGeom>
          <a:noFill/>
          <a:ln w="9525">
            <a:noFill/>
            <a:miter lim="800000"/>
          </a:ln>
        </p:spPr>
        <p:txBody>
          <a:bodyPr wrap="none">
            <a:spAutoFit/>
          </a:bodyPr>
          <a:lstStyle/>
          <a:p>
            <a:r>
              <a:rPr kumimoji="1" lang="en-US" altLang="zh-CN" sz="1800">
                <a:latin typeface="Arial" panose="020B0604020202020204" pitchFamily="34" charset="0"/>
              </a:rPr>
              <a:t>IP</a:t>
            </a:r>
            <a:r>
              <a:rPr kumimoji="1" lang="en-US" altLang="zh-CN" sz="1800" baseline="-25000">
                <a:latin typeface="Arial" panose="020B0604020202020204" pitchFamily="34" charset="0"/>
              </a:rPr>
              <a:t>6</a:t>
            </a:r>
            <a:endParaRPr kumimoji="1" lang="en-US" altLang="zh-CN" sz="1800">
              <a:latin typeface="Arial" panose="020B0604020202020204" pitchFamily="34" charset="0"/>
            </a:endParaRPr>
          </a:p>
        </p:txBody>
      </p:sp>
      <p:sp>
        <p:nvSpPr>
          <p:cNvPr id="78871" name="Text Box 64"/>
          <p:cNvSpPr txBox="1">
            <a:spLocks noChangeArrowheads="1"/>
          </p:cNvSpPr>
          <p:nvPr/>
        </p:nvSpPr>
        <p:spPr bwMode="auto">
          <a:xfrm>
            <a:off x="107950" y="2060575"/>
            <a:ext cx="954088" cy="366713"/>
          </a:xfrm>
          <a:prstGeom prst="rect">
            <a:avLst/>
          </a:prstGeom>
          <a:noFill/>
          <a:ln w="9525">
            <a:noFill/>
            <a:miter lim="800000"/>
          </a:ln>
        </p:spPr>
        <p:txBody>
          <a:bodyPr wrap="none">
            <a:spAutoFit/>
          </a:bodyPr>
          <a:lstStyle/>
          <a:p>
            <a:r>
              <a:rPr kumimoji="1" lang="zh-CN" altLang="en-US" sz="1800">
                <a:latin typeface="Arial" panose="020B0604020202020204" pitchFamily="34" charset="0"/>
              </a:rPr>
              <a:t>主机 </a:t>
            </a:r>
            <a:r>
              <a:rPr kumimoji="1" lang="en-US" altLang="zh-CN" sz="1800">
                <a:latin typeface="Arial" panose="020B0604020202020204" pitchFamily="34" charset="0"/>
              </a:rPr>
              <a:t>H</a:t>
            </a:r>
            <a:r>
              <a:rPr kumimoji="1" lang="en-US" altLang="zh-CN" sz="1800" baseline="-25000">
                <a:latin typeface="Arial" panose="020B0604020202020204" pitchFamily="34" charset="0"/>
              </a:rPr>
              <a:t>1</a:t>
            </a:r>
            <a:endParaRPr kumimoji="1" lang="en-US" altLang="zh-CN" sz="1800">
              <a:latin typeface="Arial" panose="020B0604020202020204" pitchFamily="34" charset="0"/>
            </a:endParaRPr>
          </a:p>
        </p:txBody>
      </p:sp>
      <p:sp>
        <p:nvSpPr>
          <p:cNvPr id="78872" name="Text Box 65"/>
          <p:cNvSpPr txBox="1">
            <a:spLocks noChangeArrowheads="1"/>
          </p:cNvSpPr>
          <p:nvPr/>
        </p:nvSpPr>
        <p:spPr bwMode="auto">
          <a:xfrm>
            <a:off x="8032750" y="2035175"/>
            <a:ext cx="954088" cy="366713"/>
          </a:xfrm>
          <a:prstGeom prst="rect">
            <a:avLst/>
          </a:prstGeom>
          <a:noFill/>
          <a:ln w="9525">
            <a:noFill/>
            <a:miter lim="800000"/>
          </a:ln>
        </p:spPr>
        <p:txBody>
          <a:bodyPr wrap="none">
            <a:spAutoFit/>
          </a:bodyPr>
          <a:lstStyle/>
          <a:p>
            <a:r>
              <a:rPr kumimoji="1" lang="zh-CN" altLang="en-US" sz="1800">
                <a:latin typeface="Arial" panose="020B0604020202020204" pitchFamily="34" charset="0"/>
              </a:rPr>
              <a:t>主机 </a:t>
            </a:r>
            <a:r>
              <a:rPr kumimoji="1" lang="en-US" altLang="zh-CN" sz="1800">
                <a:latin typeface="Arial" panose="020B0604020202020204" pitchFamily="34" charset="0"/>
              </a:rPr>
              <a:t>H</a:t>
            </a:r>
            <a:r>
              <a:rPr kumimoji="1" lang="en-US" altLang="zh-CN" sz="1800" baseline="-25000">
                <a:latin typeface="Arial" panose="020B0604020202020204" pitchFamily="34" charset="0"/>
              </a:rPr>
              <a:t>2</a:t>
            </a:r>
            <a:endParaRPr kumimoji="1" lang="en-US" altLang="zh-CN" sz="1800">
              <a:latin typeface="Arial" panose="020B0604020202020204" pitchFamily="34" charset="0"/>
            </a:endParaRPr>
          </a:p>
        </p:txBody>
      </p:sp>
      <p:sp>
        <p:nvSpPr>
          <p:cNvPr id="78873" name="AutoShape 66"/>
          <p:cNvSpPr>
            <a:spLocks noChangeArrowheads="1"/>
          </p:cNvSpPr>
          <p:nvPr/>
        </p:nvSpPr>
        <p:spPr bwMode="auto">
          <a:xfrm>
            <a:off x="2667000" y="3259138"/>
            <a:ext cx="685800" cy="609600"/>
          </a:xfrm>
          <a:prstGeom prst="cube">
            <a:avLst>
              <a:gd name="adj" fmla="val 25000"/>
            </a:avLst>
          </a:prstGeom>
          <a:solidFill>
            <a:srgbClr val="66CCFF"/>
          </a:solidFill>
          <a:ln w="9525">
            <a:solidFill>
              <a:schemeClr val="tx1"/>
            </a:solidFill>
            <a:miter lim="800000"/>
          </a:ln>
        </p:spPr>
        <p:txBody>
          <a:bodyPr wrap="none" anchor="ctr"/>
          <a:lstStyle/>
          <a:p>
            <a:endParaRPr lang="zh-CN" altLang="en-US"/>
          </a:p>
        </p:txBody>
      </p:sp>
      <p:sp>
        <p:nvSpPr>
          <p:cNvPr id="78874" name="Text Box 67"/>
          <p:cNvSpPr txBox="1">
            <a:spLocks noChangeArrowheads="1"/>
          </p:cNvSpPr>
          <p:nvPr/>
        </p:nvSpPr>
        <p:spPr bwMode="auto">
          <a:xfrm>
            <a:off x="2616200" y="2887663"/>
            <a:ext cx="1182688" cy="366712"/>
          </a:xfrm>
          <a:prstGeom prst="rect">
            <a:avLst/>
          </a:prstGeom>
          <a:noFill/>
          <a:ln w="9525">
            <a:noFill/>
            <a:miter lim="800000"/>
          </a:ln>
        </p:spPr>
        <p:txBody>
          <a:bodyPr wrap="none">
            <a:spAutoFit/>
          </a:bodyPr>
          <a:lstStyle/>
          <a:p>
            <a:r>
              <a:rPr kumimoji="1" lang="zh-CN" altLang="en-US" sz="1800">
                <a:latin typeface="Arial" panose="020B0604020202020204" pitchFamily="34" charset="0"/>
              </a:rPr>
              <a:t>路由器 </a:t>
            </a:r>
            <a:r>
              <a:rPr kumimoji="1" lang="en-US" altLang="zh-CN" sz="1800">
                <a:latin typeface="Arial" panose="020B0604020202020204" pitchFamily="34" charset="0"/>
              </a:rPr>
              <a:t>R</a:t>
            </a:r>
            <a:r>
              <a:rPr kumimoji="1" lang="en-US" altLang="zh-CN" sz="1800" baseline="-25000">
                <a:latin typeface="Arial" panose="020B0604020202020204" pitchFamily="34" charset="0"/>
              </a:rPr>
              <a:t>1</a:t>
            </a:r>
            <a:endParaRPr kumimoji="1" lang="en-US" altLang="zh-CN" sz="1800">
              <a:latin typeface="Arial" panose="020B0604020202020204" pitchFamily="34" charset="0"/>
            </a:endParaRPr>
          </a:p>
        </p:txBody>
      </p:sp>
      <p:sp>
        <p:nvSpPr>
          <p:cNvPr id="78875" name="Text Box 68"/>
          <p:cNvSpPr txBox="1">
            <a:spLocks noChangeArrowheads="1"/>
          </p:cNvSpPr>
          <p:nvPr/>
        </p:nvSpPr>
        <p:spPr bwMode="auto">
          <a:xfrm>
            <a:off x="4140200" y="4186238"/>
            <a:ext cx="2393950" cy="466725"/>
          </a:xfrm>
          <a:prstGeom prst="rect">
            <a:avLst/>
          </a:prstGeom>
          <a:solidFill>
            <a:srgbClr val="CCECFF"/>
          </a:solidFill>
          <a:ln w="9525">
            <a:solidFill>
              <a:srgbClr val="333399"/>
            </a:solidFill>
            <a:miter lim="800000"/>
          </a:ln>
        </p:spPr>
        <p:txBody>
          <a:bodyPr wrap="none">
            <a:spAutoFit/>
          </a:bodyPr>
          <a:lstStyle/>
          <a:p>
            <a:r>
              <a:rPr kumimoji="1" lang="en-US" altLang="zh-CN" sz="2400">
                <a:latin typeface="Arial" panose="020B0604020202020204" pitchFamily="34" charset="0"/>
              </a:rPr>
              <a:t>IP </a:t>
            </a:r>
            <a:r>
              <a:rPr kumimoji="1" lang="zh-CN" altLang="en-US" sz="2400">
                <a:latin typeface="Arial" panose="020B0604020202020204" pitchFamily="34" charset="0"/>
              </a:rPr>
              <a:t>层上的互联网</a:t>
            </a:r>
          </a:p>
        </p:txBody>
      </p:sp>
      <p:sp>
        <p:nvSpPr>
          <p:cNvPr id="78876" name="Text Box 69"/>
          <p:cNvSpPr txBox="1">
            <a:spLocks noChangeArrowheads="1"/>
          </p:cNvSpPr>
          <p:nvPr/>
        </p:nvSpPr>
        <p:spPr bwMode="auto">
          <a:xfrm>
            <a:off x="990600" y="5948363"/>
            <a:ext cx="984250" cy="366712"/>
          </a:xfrm>
          <a:prstGeom prst="rect">
            <a:avLst/>
          </a:prstGeom>
          <a:noFill/>
          <a:ln w="9525">
            <a:noFill/>
            <a:miter lim="800000"/>
          </a:ln>
        </p:spPr>
        <p:txBody>
          <a:bodyPr wrap="none">
            <a:spAutoFit/>
          </a:bodyPr>
          <a:lstStyle/>
          <a:p>
            <a:r>
              <a:rPr kumimoji="1" lang="en-US" altLang="zh-CN" sz="1800">
                <a:latin typeface="Arial" panose="020B0604020202020204" pitchFamily="34" charset="0"/>
              </a:rPr>
              <a:t>MAC </a:t>
            </a:r>
            <a:r>
              <a:rPr kumimoji="1" lang="zh-CN" altLang="en-US" sz="1800">
                <a:latin typeface="Arial" panose="020B0604020202020204" pitchFamily="34" charset="0"/>
              </a:rPr>
              <a:t>帧</a:t>
            </a:r>
          </a:p>
        </p:txBody>
      </p:sp>
      <p:grpSp>
        <p:nvGrpSpPr>
          <p:cNvPr id="78877" name="Group 70"/>
          <p:cNvGrpSpPr/>
          <p:nvPr/>
        </p:nvGrpSpPr>
        <p:grpSpPr bwMode="auto">
          <a:xfrm>
            <a:off x="8153400" y="2420938"/>
            <a:ext cx="685800" cy="1447800"/>
            <a:chOff x="672" y="528"/>
            <a:chExt cx="432" cy="912"/>
          </a:xfrm>
        </p:grpSpPr>
        <p:sp>
          <p:nvSpPr>
            <p:cNvPr id="78914" name="AutoShape 71"/>
            <p:cNvSpPr>
              <a:spLocks noChangeArrowheads="1"/>
            </p:cNvSpPr>
            <p:nvPr/>
          </p:nvSpPr>
          <p:spPr bwMode="auto">
            <a:xfrm>
              <a:off x="672" y="1008"/>
              <a:ext cx="432" cy="432"/>
            </a:xfrm>
            <a:prstGeom prst="cube">
              <a:avLst>
                <a:gd name="adj" fmla="val 25000"/>
              </a:avLst>
            </a:prstGeom>
            <a:solidFill>
              <a:srgbClr val="DDDDDD"/>
            </a:solidFill>
            <a:ln w="9525">
              <a:solidFill>
                <a:schemeClr val="tx1"/>
              </a:solidFill>
              <a:miter lim="800000"/>
            </a:ln>
          </p:spPr>
          <p:txBody>
            <a:bodyPr wrap="none" anchor="ctr"/>
            <a:lstStyle/>
            <a:p>
              <a:endParaRPr lang="zh-CN" altLang="en-US"/>
            </a:p>
          </p:txBody>
        </p:sp>
        <p:sp>
          <p:nvSpPr>
            <p:cNvPr id="78915" name="AutoShape 72"/>
            <p:cNvSpPr>
              <a:spLocks noChangeArrowheads="1"/>
            </p:cNvSpPr>
            <p:nvPr/>
          </p:nvSpPr>
          <p:spPr bwMode="auto">
            <a:xfrm>
              <a:off x="672" y="720"/>
              <a:ext cx="432" cy="432"/>
            </a:xfrm>
            <a:prstGeom prst="cube">
              <a:avLst>
                <a:gd name="adj" fmla="val 25000"/>
              </a:avLst>
            </a:prstGeom>
            <a:solidFill>
              <a:srgbClr val="DDDDDD"/>
            </a:solidFill>
            <a:ln w="9525">
              <a:solidFill>
                <a:schemeClr val="tx1"/>
              </a:solidFill>
              <a:miter lim="800000"/>
            </a:ln>
          </p:spPr>
          <p:txBody>
            <a:bodyPr wrap="none" anchor="ctr"/>
            <a:lstStyle/>
            <a:p>
              <a:endParaRPr lang="zh-CN" altLang="en-US"/>
            </a:p>
          </p:txBody>
        </p:sp>
        <p:sp>
          <p:nvSpPr>
            <p:cNvPr id="78916" name="AutoShape 73"/>
            <p:cNvSpPr>
              <a:spLocks noChangeArrowheads="1"/>
            </p:cNvSpPr>
            <p:nvPr/>
          </p:nvSpPr>
          <p:spPr bwMode="auto">
            <a:xfrm>
              <a:off x="672" y="528"/>
              <a:ext cx="432" cy="432"/>
            </a:xfrm>
            <a:prstGeom prst="cube">
              <a:avLst>
                <a:gd name="adj" fmla="val 25000"/>
              </a:avLst>
            </a:prstGeom>
            <a:solidFill>
              <a:srgbClr val="DDDDDD"/>
            </a:solidFill>
            <a:ln w="9525">
              <a:solidFill>
                <a:schemeClr val="tx1"/>
              </a:solidFill>
              <a:miter lim="800000"/>
            </a:ln>
          </p:spPr>
          <p:txBody>
            <a:bodyPr wrap="none" anchor="ctr"/>
            <a:lstStyle/>
            <a:p>
              <a:endParaRPr lang="zh-CN" altLang="en-US"/>
            </a:p>
          </p:txBody>
        </p:sp>
      </p:grpSp>
      <p:sp>
        <p:nvSpPr>
          <p:cNvPr id="78878" name="Text Box 74"/>
          <p:cNvSpPr txBox="1">
            <a:spLocks noChangeArrowheads="1"/>
          </p:cNvSpPr>
          <p:nvPr/>
        </p:nvSpPr>
        <p:spPr bwMode="auto">
          <a:xfrm>
            <a:off x="8202613" y="3435350"/>
            <a:ext cx="484187" cy="366713"/>
          </a:xfrm>
          <a:prstGeom prst="rect">
            <a:avLst/>
          </a:prstGeom>
          <a:noFill/>
          <a:ln w="9525">
            <a:noFill/>
            <a:miter lim="800000"/>
          </a:ln>
        </p:spPr>
        <p:txBody>
          <a:bodyPr wrap="none">
            <a:spAutoFit/>
          </a:bodyPr>
          <a:lstStyle/>
          <a:p>
            <a:r>
              <a:rPr kumimoji="1" lang="en-US" altLang="zh-CN" sz="1800">
                <a:latin typeface="Arial" panose="020B0604020202020204" pitchFamily="34" charset="0"/>
              </a:rPr>
              <a:t>IP</a:t>
            </a:r>
            <a:r>
              <a:rPr kumimoji="1" lang="en-US" altLang="zh-CN" sz="1800" baseline="-25000">
                <a:latin typeface="Arial" panose="020B0604020202020204" pitchFamily="34" charset="0"/>
              </a:rPr>
              <a:t>2</a:t>
            </a:r>
            <a:endParaRPr kumimoji="1" lang="en-US" altLang="zh-CN" sz="1800">
              <a:latin typeface="Arial" panose="020B0604020202020204" pitchFamily="34" charset="0"/>
            </a:endParaRPr>
          </a:p>
        </p:txBody>
      </p:sp>
      <p:sp>
        <p:nvSpPr>
          <p:cNvPr id="78879" name="Text Box 75"/>
          <p:cNvSpPr txBox="1">
            <a:spLocks noChangeArrowheads="1"/>
          </p:cNvSpPr>
          <p:nvPr/>
        </p:nvSpPr>
        <p:spPr bwMode="auto">
          <a:xfrm>
            <a:off x="3321050" y="3697288"/>
            <a:ext cx="484188" cy="366712"/>
          </a:xfrm>
          <a:prstGeom prst="rect">
            <a:avLst/>
          </a:prstGeom>
          <a:noFill/>
          <a:ln w="9525">
            <a:noFill/>
            <a:miter lim="800000"/>
          </a:ln>
        </p:spPr>
        <p:txBody>
          <a:bodyPr wrap="none">
            <a:spAutoFit/>
          </a:bodyPr>
          <a:lstStyle/>
          <a:p>
            <a:r>
              <a:rPr kumimoji="1" lang="en-US" altLang="zh-CN" sz="1800">
                <a:latin typeface="Arial" panose="020B0604020202020204" pitchFamily="34" charset="0"/>
              </a:rPr>
              <a:t>IP</a:t>
            </a:r>
            <a:r>
              <a:rPr kumimoji="1" lang="en-US" altLang="zh-CN" sz="1800" baseline="-25000">
                <a:latin typeface="Arial" panose="020B0604020202020204" pitchFamily="34" charset="0"/>
              </a:rPr>
              <a:t>4</a:t>
            </a:r>
            <a:endParaRPr kumimoji="1" lang="en-US" altLang="zh-CN" sz="1800">
              <a:latin typeface="Arial" panose="020B0604020202020204" pitchFamily="34" charset="0"/>
            </a:endParaRPr>
          </a:p>
        </p:txBody>
      </p:sp>
      <p:sp>
        <p:nvSpPr>
          <p:cNvPr id="78880" name="Text Box 76"/>
          <p:cNvSpPr txBox="1">
            <a:spLocks noChangeArrowheads="1"/>
          </p:cNvSpPr>
          <p:nvPr/>
        </p:nvSpPr>
        <p:spPr bwMode="auto">
          <a:xfrm>
            <a:off x="2286000" y="3697288"/>
            <a:ext cx="484188" cy="366712"/>
          </a:xfrm>
          <a:prstGeom prst="rect">
            <a:avLst/>
          </a:prstGeom>
          <a:noFill/>
          <a:ln w="9525">
            <a:noFill/>
            <a:miter lim="800000"/>
          </a:ln>
        </p:spPr>
        <p:txBody>
          <a:bodyPr wrap="none">
            <a:spAutoFit/>
          </a:bodyPr>
          <a:lstStyle/>
          <a:p>
            <a:r>
              <a:rPr kumimoji="1" lang="en-US" altLang="zh-CN" sz="1800">
                <a:latin typeface="Arial" panose="020B0604020202020204" pitchFamily="34" charset="0"/>
              </a:rPr>
              <a:t>IP</a:t>
            </a:r>
            <a:r>
              <a:rPr kumimoji="1" lang="en-US" altLang="zh-CN" sz="1800" baseline="-25000">
                <a:latin typeface="Arial" panose="020B0604020202020204" pitchFamily="34" charset="0"/>
              </a:rPr>
              <a:t>3</a:t>
            </a:r>
            <a:endParaRPr kumimoji="1" lang="en-US" altLang="zh-CN" sz="1800">
              <a:latin typeface="Arial" panose="020B0604020202020204" pitchFamily="34" charset="0"/>
            </a:endParaRPr>
          </a:p>
        </p:txBody>
      </p:sp>
      <p:sp>
        <p:nvSpPr>
          <p:cNvPr id="78881" name="Line 77"/>
          <p:cNvSpPr>
            <a:spLocks noChangeShapeType="1"/>
          </p:cNvSpPr>
          <p:nvPr/>
        </p:nvSpPr>
        <p:spPr bwMode="auto">
          <a:xfrm>
            <a:off x="3276600" y="3611563"/>
            <a:ext cx="2057400" cy="0"/>
          </a:xfrm>
          <a:prstGeom prst="line">
            <a:avLst/>
          </a:prstGeom>
          <a:noFill/>
          <a:ln w="28575">
            <a:solidFill>
              <a:schemeClr val="tx1"/>
            </a:solidFill>
            <a:prstDash val="dash"/>
            <a:round/>
          </a:ln>
        </p:spPr>
        <p:txBody>
          <a:bodyPr wrap="none" anchor="ctr"/>
          <a:lstStyle/>
          <a:p>
            <a:endParaRPr lang="zh-CN" altLang="en-US"/>
          </a:p>
        </p:txBody>
      </p:sp>
      <p:sp>
        <p:nvSpPr>
          <p:cNvPr id="78882" name="AutoShape 78"/>
          <p:cNvSpPr>
            <a:spLocks noChangeArrowheads="1"/>
          </p:cNvSpPr>
          <p:nvPr/>
        </p:nvSpPr>
        <p:spPr bwMode="auto">
          <a:xfrm>
            <a:off x="5332413" y="3230563"/>
            <a:ext cx="685800" cy="609600"/>
          </a:xfrm>
          <a:prstGeom prst="cube">
            <a:avLst>
              <a:gd name="adj" fmla="val 25000"/>
            </a:avLst>
          </a:prstGeom>
          <a:solidFill>
            <a:srgbClr val="66CCFF"/>
          </a:solidFill>
          <a:ln w="9525">
            <a:solidFill>
              <a:schemeClr val="tx1"/>
            </a:solidFill>
            <a:miter lim="800000"/>
          </a:ln>
        </p:spPr>
        <p:txBody>
          <a:bodyPr wrap="none" anchor="ctr"/>
          <a:lstStyle/>
          <a:p>
            <a:endParaRPr lang="zh-CN" altLang="en-US"/>
          </a:p>
        </p:txBody>
      </p:sp>
      <p:sp>
        <p:nvSpPr>
          <p:cNvPr id="78883" name="Line 79"/>
          <p:cNvSpPr>
            <a:spLocks noChangeShapeType="1"/>
          </p:cNvSpPr>
          <p:nvPr/>
        </p:nvSpPr>
        <p:spPr bwMode="auto">
          <a:xfrm>
            <a:off x="5943600" y="3611563"/>
            <a:ext cx="2209800" cy="0"/>
          </a:xfrm>
          <a:prstGeom prst="line">
            <a:avLst/>
          </a:prstGeom>
          <a:noFill/>
          <a:ln w="28575">
            <a:solidFill>
              <a:schemeClr val="tx1"/>
            </a:solidFill>
            <a:prstDash val="dash"/>
            <a:round/>
          </a:ln>
        </p:spPr>
        <p:txBody>
          <a:bodyPr wrap="none" anchor="ctr"/>
          <a:lstStyle/>
          <a:p>
            <a:endParaRPr lang="zh-CN" altLang="en-US"/>
          </a:p>
        </p:txBody>
      </p:sp>
      <p:sp>
        <p:nvSpPr>
          <p:cNvPr id="78884" name="Text Box 80"/>
          <p:cNvSpPr txBox="1">
            <a:spLocks noChangeArrowheads="1"/>
          </p:cNvSpPr>
          <p:nvPr/>
        </p:nvSpPr>
        <p:spPr bwMode="auto">
          <a:xfrm>
            <a:off x="4953000" y="3697288"/>
            <a:ext cx="484188" cy="366712"/>
          </a:xfrm>
          <a:prstGeom prst="rect">
            <a:avLst/>
          </a:prstGeom>
          <a:noFill/>
          <a:ln w="9525">
            <a:noFill/>
            <a:miter lim="800000"/>
          </a:ln>
        </p:spPr>
        <p:txBody>
          <a:bodyPr wrap="none">
            <a:spAutoFit/>
          </a:bodyPr>
          <a:lstStyle/>
          <a:p>
            <a:r>
              <a:rPr kumimoji="1" lang="en-US" altLang="zh-CN" sz="1800">
                <a:latin typeface="Arial" panose="020B0604020202020204" pitchFamily="34" charset="0"/>
              </a:rPr>
              <a:t>IP</a:t>
            </a:r>
            <a:r>
              <a:rPr kumimoji="1" lang="en-US" altLang="zh-CN" sz="1800" baseline="-25000">
                <a:latin typeface="Arial" panose="020B0604020202020204" pitchFamily="34" charset="0"/>
              </a:rPr>
              <a:t>5</a:t>
            </a:r>
            <a:endParaRPr kumimoji="1" lang="en-US" altLang="zh-CN" sz="1800">
              <a:latin typeface="Arial" panose="020B0604020202020204" pitchFamily="34" charset="0"/>
            </a:endParaRPr>
          </a:p>
        </p:txBody>
      </p:sp>
      <p:sp>
        <p:nvSpPr>
          <p:cNvPr id="78885" name="Line 81"/>
          <p:cNvSpPr>
            <a:spLocks noChangeShapeType="1"/>
          </p:cNvSpPr>
          <p:nvPr/>
        </p:nvSpPr>
        <p:spPr bwMode="auto">
          <a:xfrm>
            <a:off x="3352800" y="5440363"/>
            <a:ext cx="1905000" cy="0"/>
          </a:xfrm>
          <a:prstGeom prst="line">
            <a:avLst/>
          </a:prstGeom>
          <a:noFill/>
          <a:ln w="57150">
            <a:solidFill>
              <a:srgbClr val="333399"/>
            </a:solidFill>
            <a:round/>
          </a:ln>
        </p:spPr>
        <p:txBody>
          <a:bodyPr wrap="none" anchor="ctr"/>
          <a:lstStyle/>
          <a:p>
            <a:endParaRPr lang="zh-CN" altLang="en-US"/>
          </a:p>
        </p:txBody>
      </p:sp>
      <p:sp>
        <p:nvSpPr>
          <p:cNvPr id="78886" name="Freeform 82"/>
          <p:cNvSpPr/>
          <p:nvPr/>
        </p:nvSpPr>
        <p:spPr bwMode="auto">
          <a:xfrm flipH="1">
            <a:off x="5921375" y="5156200"/>
            <a:ext cx="341313" cy="284163"/>
          </a:xfrm>
          <a:custGeom>
            <a:avLst/>
            <a:gdLst>
              <a:gd name="T0" fmla="*/ 0 w 249"/>
              <a:gd name="T1" fmla="*/ 176 h 176"/>
              <a:gd name="T2" fmla="*/ 1 w 249"/>
              <a:gd name="T3" fmla="*/ 0 h 176"/>
              <a:gd name="T4" fmla="*/ 249 w 249"/>
              <a:gd name="T5" fmla="*/ 9 h 176"/>
              <a:gd name="T6" fmla="*/ 0 60000 65536"/>
              <a:gd name="T7" fmla="*/ 0 60000 65536"/>
              <a:gd name="T8" fmla="*/ 0 60000 65536"/>
              <a:gd name="T9" fmla="*/ 0 w 249"/>
              <a:gd name="T10" fmla="*/ 0 h 176"/>
              <a:gd name="T11" fmla="*/ 249 w 249"/>
              <a:gd name="T12" fmla="*/ 176 h 176"/>
            </a:gdLst>
            <a:ahLst/>
            <a:cxnLst>
              <a:cxn ang="T6">
                <a:pos x="T0" y="T1"/>
              </a:cxn>
              <a:cxn ang="T7">
                <a:pos x="T2" y="T3"/>
              </a:cxn>
              <a:cxn ang="T8">
                <a:pos x="T4" y="T5"/>
              </a:cxn>
            </a:cxnLst>
            <a:rect l="T9" t="T10" r="T11" b="T12"/>
            <a:pathLst>
              <a:path w="249" h="176">
                <a:moveTo>
                  <a:pt x="0" y="176"/>
                </a:moveTo>
                <a:lnTo>
                  <a:pt x="1" y="0"/>
                </a:lnTo>
                <a:lnTo>
                  <a:pt x="249" y="9"/>
                </a:lnTo>
              </a:path>
            </a:pathLst>
          </a:custGeom>
          <a:noFill/>
          <a:ln w="28575" cmpd="sng">
            <a:solidFill>
              <a:srgbClr val="333399"/>
            </a:solidFill>
            <a:round/>
          </a:ln>
        </p:spPr>
        <p:txBody>
          <a:bodyPr wrap="none" anchor="ctr"/>
          <a:lstStyle/>
          <a:p>
            <a:endParaRPr lang="zh-CN" altLang="en-US"/>
          </a:p>
        </p:txBody>
      </p:sp>
      <p:sp>
        <p:nvSpPr>
          <p:cNvPr id="78887" name="Freeform 83"/>
          <p:cNvSpPr/>
          <p:nvPr/>
        </p:nvSpPr>
        <p:spPr bwMode="auto">
          <a:xfrm flipH="1">
            <a:off x="3233738" y="5162550"/>
            <a:ext cx="423862" cy="279400"/>
          </a:xfrm>
          <a:custGeom>
            <a:avLst/>
            <a:gdLst>
              <a:gd name="T0" fmla="*/ 0 w 249"/>
              <a:gd name="T1" fmla="*/ 176 h 176"/>
              <a:gd name="T2" fmla="*/ 1 w 249"/>
              <a:gd name="T3" fmla="*/ 0 h 176"/>
              <a:gd name="T4" fmla="*/ 249 w 249"/>
              <a:gd name="T5" fmla="*/ 9 h 176"/>
              <a:gd name="T6" fmla="*/ 0 60000 65536"/>
              <a:gd name="T7" fmla="*/ 0 60000 65536"/>
              <a:gd name="T8" fmla="*/ 0 60000 65536"/>
              <a:gd name="T9" fmla="*/ 0 w 249"/>
              <a:gd name="T10" fmla="*/ 0 h 176"/>
              <a:gd name="T11" fmla="*/ 249 w 249"/>
              <a:gd name="T12" fmla="*/ 176 h 176"/>
            </a:gdLst>
            <a:ahLst/>
            <a:cxnLst>
              <a:cxn ang="T6">
                <a:pos x="T0" y="T1"/>
              </a:cxn>
              <a:cxn ang="T7">
                <a:pos x="T2" y="T3"/>
              </a:cxn>
              <a:cxn ang="T8">
                <a:pos x="T4" y="T5"/>
              </a:cxn>
            </a:cxnLst>
            <a:rect l="T9" t="T10" r="T11" b="T12"/>
            <a:pathLst>
              <a:path w="249" h="176">
                <a:moveTo>
                  <a:pt x="0" y="176"/>
                </a:moveTo>
                <a:lnTo>
                  <a:pt x="1" y="0"/>
                </a:lnTo>
                <a:lnTo>
                  <a:pt x="249" y="9"/>
                </a:lnTo>
              </a:path>
            </a:pathLst>
          </a:custGeom>
          <a:noFill/>
          <a:ln w="28575" cmpd="sng">
            <a:solidFill>
              <a:srgbClr val="333399"/>
            </a:solidFill>
            <a:round/>
          </a:ln>
        </p:spPr>
        <p:txBody>
          <a:bodyPr wrap="none" anchor="ctr"/>
          <a:lstStyle/>
          <a:p>
            <a:endParaRPr lang="zh-CN" altLang="en-US"/>
          </a:p>
        </p:txBody>
      </p:sp>
      <p:sp>
        <p:nvSpPr>
          <p:cNvPr id="78888" name="Text Box 84"/>
          <p:cNvSpPr txBox="1">
            <a:spLocks noChangeArrowheads="1"/>
          </p:cNvSpPr>
          <p:nvPr/>
        </p:nvSpPr>
        <p:spPr bwMode="auto">
          <a:xfrm>
            <a:off x="5218113" y="2862263"/>
            <a:ext cx="1182687" cy="366712"/>
          </a:xfrm>
          <a:prstGeom prst="rect">
            <a:avLst/>
          </a:prstGeom>
          <a:noFill/>
          <a:ln w="9525">
            <a:noFill/>
            <a:miter lim="800000"/>
          </a:ln>
        </p:spPr>
        <p:txBody>
          <a:bodyPr wrap="none">
            <a:spAutoFit/>
          </a:bodyPr>
          <a:lstStyle/>
          <a:p>
            <a:r>
              <a:rPr kumimoji="1" lang="zh-CN" altLang="en-US" sz="1800">
                <a:latin typeface="Arial" panose="020B0604020202020204" pitchFamily="34" charset="0"/>
              </a:rPr>
              <a:t>路由器 </a:t>
            </a:r>
            <a:r>
              <a:rPr kumimoji="1" lang="en-US" altLang="zh-CN" sz="1800">
                <a:latin typeface="Arial" panose="020B0604020202020204" pitchFamily="34" charset="0"/>
              </a:rPr>
              <a:t>R</a:t>
            </a:r>
            <a:r>
              <a:rPr kumimoji="1" lang="en-US" altLang="zh-CN" sz="1800" baseline="-25000">
                <a:latin typeface="Arial" panose="020B0604020202020204" pitchFamily="34" charset="0"/>
              </a:rPr>
              <a:t>2</a:t>
            </a:r>
            <a:endParaRPr kumimoji="1" lang="en-US" altLang="zh-CN" sz="1800">
              <a:latin typeface="Arial" panose="020B0604020202020204" pitchFamily="34" charset="0"/>
            </a:endParaRPr>
          </a:p>
        </p:txBody>
      </p:sp>
      <p:grpSp>
        <p:nvGrpSpPr>
          <p:cNvPr id="5" name="Group 114"/>
          <p:cNvGrpSpPr/>
          <p:nvPr/>
        </p:nvGrpSpPr>
        <p:grpSpPr bwMode="auto">
          <a:xfrm>
            <a:off x="1143000" y="3154363"/>
            <a:ext cx="6781800" cy="381000"/>
            <a:chOff x="720" y="1987"/>
            <a:chExt cx="4272" cy="240"/>
          </a:xfrm>
        </p:grpSpPr>
        <p:grpSp>
          <p:nvGrpSpPr>
            <p:cNvPr id="78905" name="Group 85"/>
            <p:cNvGrpSpPr/>
            <p:nvPr/>
          </p:nvGrpSpPr>
          <p:grpSpPr bwMode="auto">
            <a:xfrm>
              <a:off x="720" y="1987"/>
              <a:ext cx="912" cy="240"/>
              <a:chOff x="1632" y="2688"/>
              <a:chExt cx="912" cy="240"/>
            </a:xfrm>
          </p:grpSpPr>
          <p:sp>
            <p:nvSpPr>
              <p:cNvPr id="78912" name="Rectangle 86"/>
              <p:cNvSpPr>
                <a:spLocks noChangeArrowheads="1"/>
              </p:cNvSpPr>
              <p:nvPr/>
            </p:nvSpPr>
            <p:spPr bwMode="auto">
              <a:xfrm>
                <a:off x="1632" y="2688"/>
                <a:ext cx="720" cy="240"/>
              </a:xfrm>
              <a:prstGeom prst="rect">
                <a:avLst/>
              </a:prstGeom>
              <a:solidFill>
                <a:srgbClr val="FFCCFF"/>
              </a:solidFill>
              <a:ln w="12700">
                <a:solidFill>
                  <a:schemeClr val="tx1"/>
                </a:solidFill>
                <a:miter lim="800000"/>
              </a:ln>
            </p:spPr>
            <p:txBody>
              <a:bodyPr wrap="none" anchor="ctr"/>
              <a:lstStyle/>
              <a:p>
                <a:pPr algn="ctr"/>
                <a:r>
                  <a:rPr kumimoji="1" lang="en-US" altLang="zh-CN" sz="1800">
                    <a:latin typeface="Arial" panose="020B0604020202020204" pitchFamily="34" charset="0"/>
                  </a:rPr>
                  <a:t>  IP</a:t>
                </a:r>
                <a:r>
                  <a:rPr kumimoji="1" lang="en-US" altLang="zh-CN" sz="1800" baseline="-25000">
                    <a:latin typeface="Arial" panose="020B0604020202020204" pitchFamily="34" charset="0"/>
                  </a:rPr>
                  <a:t>1</a:t>
                </a:r>
                <a:r>
                  <a:rPr kumimoji="1" lang="en-US" altLang="zh-CN" sz="1800">
                    <a:latin typeface="Arial" panose="020B0604020202020204" pitchFamily="34" charset="0"/>
                  </a:rPr>
                  <a:t> → IP</a:t>
                </a:r>
                <a:r>
                  <a:rPr kumimoji="1" lang="en-US" altLang="zh-CN" sz="1800" baseline="-25000">
                    <a:latin typeface="Arial" panose="020B0604020202020204" pitchFamily="34" charset="0"/>
                  </a:rPr>
                  <a:t>2</a:t>
                </a:r>
              </a:p>
            </p:txBody>
          </p:sp>
          <p:sp>
            <p:nvSpPr>
              <p:cNvPr id="78913" name="AutoShape 87"/>
              <p:cNvSpPr>
                <a:spLocks noChangeArrowheads="1"/>
              </p:cNvSpPr>
              <p:nvPr/>
            </p:nvSpPr>
            <p:spPr bwMode="auto">
              <a:xfrm>
                <a:off x="2352" y="2736"/>
                <a:ext cx="192" cy="144"/>
              </a:xfrm>
              <a:prstGeom prst="rightArrow">
                <a:avLst>
                  <a:gd name="adj1" fmla="val 50000"/>
                  <a:gd name="adj2" fmla="val 54167"/>
                </a:avLst>
              </a:prstGeom>
              <a:solidFill>
                <a:srgbClr val="FFCCFF"/>
              </a:solidFill>
              <a:ln w="12700">
                <a:solidFill>
                  <a:schemeClr val="tx1"/>
                </a:solidFill>
                <a:miter lim="800000"/>
              </a:ln>
            </p:spPr>
            <p:txBody>
              <a:bodyPr wrap="none" anchor="ctr"/>
              <a:lstStyle/>
              <a:p>
                <a:endParaRPr lang="zh-CN" altLang="en-US"/>
              </a:p>
            </p:txBody>
          </p:sp>
        </p:grpSp>
        <p:grpSp>
          <p:nvGrpSpPr>
            <p:cNvPr id="78906" name="Group 88"/>
            <p:cNvGrpSpPr/>
            <p:nvPr/>
          </p:nvGrpSpPr>
          <p:grpSpPr bwMode="auto">
            <a:xfrm>
              <a:off x="2352" y="1987"/>
              <a:ext cx="912" cy="240"/>
              <a:chOff x="1632" y="2688"/>
              <a:chExt cx="912" cy="240"/>
            </a:xfrm>
          </p:grpSpPr>
          <p:sp>
            <p:nvSpPr>
              <p:cNvPr id="78910" name="Rectangle 89"/>
              <p:cNvSpPr>
                <a:spLocks noChangeArrowheads="1"/>
              </p:cNvSpPr>
              <p:nvPr/>
            </p:nvSpPr>
            <p:spPr bwMode="auto">
              <a:xfrm>
                <a:off x="1632" y="2688"/>
                <a:ext cx="720" cy="240"/>
              </a:xfrm>
              <a:prstGeom prst="rect">
                <a:avLst/>
              </a:prstGeom>
              <a:solidFill>
                <a:srgbClr val="FFCCFF"/>
              </a:solidFill>
              <a:ln w="12700">
                <a:solidFill>
                  <a:schemeClr val="tx1"/>
                </a:solidFill>
                <a:miter lim="800000"/>
              </a:ln>
            </p:spPr>
            <p:txBody>
              <a:bodyPr wrap="none" anchor="ctr"/>
              <a:lstStyle/>
              <a:p>
                <a:pPr algn="ctr"/>
                <a:r>
                  <a:rPr kumimoji="1" lang="en-US" altLang="zh-CN" sz="1800">
                    <a:latin typeface="Arial" panose="020B0604020202020204" pitchFamily="34" charset="0"/>
                  </a:rPr>
                  <a:t>IP</a:t>
                </a:r>
                <a:r>
                  <a:rPr kumimoji="1" lang="en-US" altLang="zh-CN" sz="1800" baseline="-25000">
                    <a:latin typeface="Arial" panose="020B0604020202020204" pitchFamily="34" charset="0"/>
                  </a:rPr>
                  <a:t>1</a:t>
                </a:r>
                <a:r>
                  <a:rPr kumimoji="1" lang="en-US" altLang="zh-CN" sz="1800">
                    <a:latin typeface="Arial" panose="020B0604020202020204" pitchFamily="34" charset="0"/>
                  </a:rPr>
                  <a:t> → IP</a:t>
                </a:r>
                <a:r>
                  <a:rPr kumimoji="1" lang="en-US" altLang="zh-CN" sz="1800" baseline="-25000">
                    <a:latin typeface="Arial" panose="020B0604020202020204" pitchFamily="34" charset="0"/>
                  </a:rPr>
                  <a:t>2</a:t>
                </a:r>
              </a:p>
            </p:txBody>
          </p:sp>
          <p:sp>
            <p:nvSpPr>
              <p:cNvPr id="78911" name="AutoShape 90"/>
              <p:cNvSpPr>
                <a:spLocks noChangeArrowheads="1"/>
              </p:cNvSpPr>
              <p:nvPr/>
            </p:nvSpPr>
            <p:spPr bwMode="auto">
              <a:xfrm>
                <a:off x="2352" y="2736"/>
                <a:ext cx="192" cy="144"/>
              </a:xfrm>
              <a:prstGeom prst="rightArrow">
                <a:avLst>
                  <a:gd name="adj1" fmla="val 50000"/>
                  <a:gd name="adj2" fmla="val 54167"/>
                </a:avLst>
              </a:prstGeom>
              <a:solidFill>
                <a:srgbClr val="FFCCFF"/>
              </a:solidFill>
              <a:ln w="12700">
                <a:solidFill>
                  <a:schemeClr val="tx1"/>
                </a:solidFill>
                <a:miter lim="800000"/>
              </a:ln>
            </p:spPr>
            <p:txBody>
              <a:bodyPr wrap="none" anchor="ctr"/>
              <a:lstStyle/>
              <a:p>
                <a:endParaRPr lang="zh-CN" altLang="en-US"/>
              </a:p>
            </p:txBody>
          </p:sp>
        </p:grpSp>
        <p:grpSp>
          <p:nvGrpSpPr>
            <p:cNvPr id="78907" name="Group 91"/>
            <p:cNvGrpSpPr/>
            <p:nvPr/>
          </p:nvGrpSpPr>
          <p:grpSpPr bwMode="auto">
            <a:xfrm>
              <a:off x="4080" y="1987"/>
              <a:ext cx="912" cy="240"/>
              <a:chOff x="1632" y="2688"/>
              <a:chExt cx="912" cy="240"/>
            </a:xfrm>
          </p:grpSpPr>
          <p:sp>
            <p:nvSpPr>
              <p:cNvPr id="78908" name="Rectangle 92"/>
              <p:cNvSpPr>
                <a:spLocks noChangeArrowheads="1"/>
              </p:cNvSpPr>
              <p:nvPr/>
            </p:nvSpPr>
            <p:spPr bwMode="auto">
              <a:xfrm>
                <a:off x="1632" y="2688"/>
                <a:ext cx="720" cy="240"/>
              </a:xfrm>
              <a:prstGeom prst="rect">
                <a:avLst/>
              </a:prstGeom>
              <a:solidFill>
                <a:srgbClr val="FFCCFF"/>
              </a:solidFill>
              <a:ln w="12700">
                <a:solidFill>
                  <a:schemeClr val="tx1"/>
                </a:solidFill>
                <a:miter lim="800000"/>
              </a:ln>
            </p:spPr>
            <p:txBody>
              <a:bodyPr wrap="none" anchor="ctr"/>
              <a:lstStyle/>
              <a:p>
                <a:pPr algn="ctr"/>
                <a:r>
                  <a:rPr kumimoji="1" lang="en-US" altLang="zh-CN" sz="1800">
                    <a:latin typeface="Arial" panose="020B0604020202020204" pitchFamily="34" charset="0"/>
                  </a:rPr>
                  <a:t>IP</a:t>
                </a:r>
                <a:r>
                  <a:rPr kumimoji="1" lang="en-US" altLang="zh-CN" sz="1800" baseline="-25000">
                    <a:latin typeface="Arial" panose="020B0604020202020204" pitchFamily="34" charset="0"/>
                  </a:rPr>
                  <a:t>1</a:t>
                </a:r>
                <a:r>
                  <a:rPr kumimoji="1" lang="en-US" altLang="zh-CN" sz="1800">
                    <a:latin typeface="Arial" panose="020B0604020202020204" pitchFamily="34" charset="0"/>
                  </a:rPr>
                  <a:t> → IP</a:t>
                </a:r>
                <a:r>
                  <a:rPr kumimoji="1" lang="en-US" altLang="zh-CN" sz="1800" baseline="-25000">
                    <a:latin typeface="Arial" panose="020B0604020202020204" pitchFamily="34" charset="0"/>
                  </a:rPr>
                  <a:t>2</a:t>
                </a:r>
              </a:p>
            </p:txBody>
          </p:sp>
          <p:sp>
            <p:nvSpPr>
              <p:cNvPr id="78909" name="AutoShape 93"/>
              <p:cNvSpPr>
                <a:spLocks noChangeArrowheads="1"/>
              </p:cNvSpPr>
              <p:nvPr/>
            </p:nvSpPr>
            <p:spPr bwMode="auto">
              <a:xfrm>
                <a:off x="2352" y="2736"/>
                <a:ext cx="192" cy="144"/>
              </a:xfrm>
              <a:prstGeom prst="rightArrow">
                <a:avLst>
                  <a:gd name="adj1" fmla="val 50000"/>
                  <a:gd name="adj2" fmla="val 54167"/>
                </a:avLst>
              </a:prstGeom>
              <a:solidFill>
                <a:srgbClr val="FFCCFF"/>
              </a:solidFill>
              <a:ln w="12700">
                <a:solidFill>
                  <a:schemeClr val="tx1"/>
                </a:solidFill>
                <a:miter lim="800000"/>
              </a:ln>
            </p:spPr>
            <p:txBody>
              <a:bodyPr wrap="none" anchor="ctr"/>
              <a:lstStyle/>
              <a:p>
                <a:endParaRPr lang="zh-CN" altLang="en-US"/>
              </a:p>
            </p:txBody>
          </p:sp>
        </p:grpSp>
      </p:grpSp>
      <p:grpSp>
        <p:nvGrpSpPr>
          <p:cNvPr id="78890" name="Group 94"/>
          <p:cNvGrpSpPr/>
          <p:nvPr/>
        </p:nvGrpSpPr>
        <p:grpSpPr bwMode="auto">
          <a:xfrm>
            <a:off x="609600" y="5592763"/>
            <a:ext cx="1981200" cy="381000"/>
            <a:chOff x="480" y="3120"/>
            <a:chExt cx="1248" cy="240"/>
          </a:xfrm>
        </p:grpSpPr>
        <p:sp>
          <p:nvSpPr>
            <p:cNvPr id="78903" name="Rectangle 95"/>
            <p:cNvSpPr>
              <a:spLocks noChangeArrowheads="1"/>
            </p:cNvSpPr>
            <p:nvPr/>
          </p:nvSpPr>
          <p:spPr bwMode="auto">
            <a:xfrm>
              <a:off x="480" y="3120"/>
              <a:ext cx="1056" cy="240"/>
            </a:xfrm>
            <a:prstGeom prst="rect">
              <a:avLst/>
            </a:prstGeom>
            <a:solidFill>
              <a:srgbClr val="CCECFF"/>
            </a:solidFill>
            <a:ln w="12700">
              <a:solidFill>
                <a:schemeClr val="tx1"/>
              </a:solidFill>
              <a:miter lim="800000"/>
            </a:ln>
          </p:spPr>
          <p:txBody>
            <a:bodyPr wrap="none" anchor="ctr"/>
            <a:lstStyle/>
            <a:p>
              <a:pPr algn="ctr"/>
              <a:r>
                <a:rPr kumimoji="1" lang="zh-CN" altLang="en-US" sz="1800">
                  <a:latin typeface="Arial" panose="020B0604020202020204" pitchFamily="34" charset="0"/>
                </a:rPr>
                <a:t>从 </a:t>
              </a:r>
              <a:r>
                <a:rPr kumimoji="1" lang="en-US" altLang="zh-CN" sz="1800">
                  <a:latin typeface="Arial" panose="020B0604020202020204" pitchFamily="34" charset="0"/>
                </a:rPr>
                <a:t>HA</a:t>
              </a:r>
              <a:r>
                <a:rPr kumimoji="1" lang="en-US" altLang="zh-CN" sz="1800" baseline="-25000">
                  <a:latin typeface="Arial" panose="020B0604020202020204" pitchFamily="34" charset="0"/>
                </a:rPr>
                <a:t>1</a:t>
              </a:r>
              <a:r>
                <a:rPr kumimoji="1" lang="en-US" altLang="zh-CN" sz="1800">
                  <a:latin typeface="Arial" panose="020B0604020202020204" pitchFamily="34" charset="0"/>
                </a:rPr>
                <a:t> </a:t>
              </a:r>
              <a:r>
                <a:rPr kumimoji="1" lang="zh-CN" altLang="en-US" sz="1800">
                  <a:latin typeface="Arial" panose="020B0604020202020204" pitchFamily="34" charset="0"/>
                </a:rPr>
                <a:t>到 </a:t>
              </a:r>
              <a:r>
                <a:rPr kumimoji="1" lang="en-US" altLang="zh-CN" sz="1800">
                  <a:latin typeface="Arial" panose="020B0604020202020204" pitchFamily="34" charset="0"/>
                </a:rPr>
                <a:t>HA</a:t>
              </a:r>
              <a:r>
                <a:rPr kumimoji="1" lang="en-US" altLang="zh-CN" sz="1800" baseline="-25000">
                  <a:latin typeface="Arial" panose="020B0604020202020204" pitchFamily="34" charset="0"/>
                </a:rPr>
                <a:t>3</a:t>
              </a:r>
            </a:p>
          </p:txBody>
        </p:sp>
        <p:sp>
          <p:nvSpPr>
            <p:cNvPr id="78904" name="AutoShape 96"/>
            <p:cNvSpPr>
              <a:spLocks noChangeArrowheads="1"/>
            </p:cNvSpPr>
            <p:nvPr/>
          </p:nvSpPr>
          <p:spPr bwMode="auto">
            <a:xfrm>
              <a:off x="1536" y="3168"/>
              <a:ext cx="192" cy="144"/>
            </a:xfrm>
            <a:prstGeom prst="rightArrow">
              <a:avLst>
                <a:gd name="adj1" fmla="val 50000"/>
                <a:gd name="adj2" fmla="val 54167"/>
              </a:avLst>
            </a:prstGeom>
            <a:solidFill>
              <a:srgbClr val="CCECFF"/>
            </a:solidFill>
            <a:ln w="12700">
              <a:solidFill>
                <a:schemeClr val="tx1"/>
              </a:solidFill>
              <a:miter lim="800000"/>
            </a:ln>
          </p:spPr>
          <p:txBody>
            <a:bodyPr wrap="none" anchor="ctr"/>
            <a:lstStyle/>
            <a:p>
              <a:endParaRPr lang="zh-CN" altLang="en-US"/>
            </a:p>
          </p:txBody>
        </p:sp>
      </p:grpSp>
      <p:grpSp>
        <p:nvGrpSpPr>
          <p:cNvPr id="78891" name="Group 97"/>
          <p:cNvGrpSpPr/>
          <p:nvPr/>
        </p:nvGrpSpPr>
        <p:grpSpPr bwMode="auto">
          <a:xfrm>
            <a:off x="3505200" y="5592763"/>
            <a:ext cx="1981200" cy="381000"/>
            <a:chOff x="480" y="3120"/>
            <a:chExt cx="1248" cy="240"/>
          </a:xfrm>
        </p:grpSpPr>
        <p:sp>
          <p:nvSpPr>
            <p:cNvPr id="78901" name="Rectangle 98"/>
            <p:cNvSpPr>
              <a:spLocks noChangeArrowheads="1"/>
            </p:cNvSpPr>
            <p:nvPr/>
          </p:nvSpPr>
          <p:spPr bwMode="auto">
            <a:xfrm>
              <a:off x="480" y="3120"/>
              <a:ext cx="1056" cy="240"/>
            </a:xfrm>
            <a:prstGeom prst="rect">
              <a:avLst/>
            </a:prstGeom>
            <a:solidFill>
              <a:srgbClr val="CCECFF"/>
            </a:solidFill>
            <a:ln w="12700">
              <a:solidFill>
                <a:schemeClr val="tx1"/>
              </a:solidFill>
              <a:miter lim="800000"/>
            </a:ln>
          </p:spPr>
          <p:txBody>
            <a:bodyPr wrap="none" anchor="ctr"/>
            <a:lstStyle/>
            <a:p>
              <a:pPr algn="ctr"/>
              <a:r>
                <a:rPr kumimoji="1" lang="zh-CN" altLang="en-US" sz="1800">
                  <a:latin typeface="Arial" panose="020B0604020202020204" pitchFamily="34" charset="0"/>
                </a:rPr>
                <a:t>从 </a:t>
              </a:r>
              <a:r>
                <a:rPr kumimoji="1" lang="en-US" altLang="zh-CN" sz="1800">
                  <a:latin typeface="Arial" panose="020B0604020202020204" pitchFamily="34" charset="0"/>
                </a:rPr>
                <a:t>HA</a:t>
              </a:r>
              <a:r>
                <a:rPr kumimoji="1" lang="en-US" altLang="zh-CN" sz="1800" baseline="-25000">
                  <a:latin typeface="Arial" panose="020B0604020202020204" pitchFamily="34" charset="0"/>
                </a:rPr>
                <a:t>4</a:t>
              </a:r>
              <a:r>
                <a:rPr kumimoji="1" lang="en-US" altLang="zh-CN" sz="1800">
                  <a:latin typeface="Arial" panose="020B0604020202020204" pitchFamily="34" charset="0"/>
                </a:rPr>
                <a:t> </a:t>
              </a:r>
              <a:r>
                <a:rPr kumimoji="1" lang="zh-CN" altLang="en-US" sz="1800">
                  <a:latin typeface="Arial" panose="020B0604020202020204" pitchFamily="34" charset="0"/>
                </a:rPr>
                <a:t>到 </a:t>
              </a:r>
              <a:r>
                <a:rPr kumimoji="1" lang="en-US" altLang="zh-CN" sz="1800">
                  <a:latin typeface="Arial" panose="020B0604020202020204" pitchFamily="34" charset="0"/>
                </a:rPr>
                <a:t>HA</a:t>
              </a:r>
              <a:r>
                <a:rPr kumimoji="1" lang="en-US" altLang="zh-CN" sz="1800" baseline="-25000">
                  <a:latin typeface="Arial" panose="020B0604020202020204" pitchFamily="34" charset="0"/>
                </a:rPr>
                <a:t>5</a:t>
              </a:r>
            </a:p>
          </p:txBody>
        </p:sp>
        <p:sp>
          <p:nvSpPr>
            <p:cNvPr id="78902" name="AutoShape 99"/>
            <p:cNvSpPr>
              <a:spLocks noChangeArrowheads="1"/>
            </p:cNvSpPr>
            <p:nvPr/>
          </p:nvSpPr>
          <p:spPr bwMode="auto">
            <a:xfrm>
              <a:off x="1536" y="3168"/>
              <a:ext cx="192" cy="144"/>
            </a:xfrm>
            <a:prstGeom prst="rightArrow">
              <a:avLst>
                <a:gd name="adj1" fmla="val 50000"/>
                <a:gd name="adj2" fmla="val 54167"/>
              </a:avLst>
            </a:prstGeom>
            <a:solidFill>
              <a:srgbClr val="CCECFF"/>
            </a:solidFill>
            <a:ln w="12700">
              <a:solidFill>
                <a:schemeClr val="tx1"/>
              </a:solidFill>
              <a:miter lim="800000"/>
            </a:ln>
          </p:spPr>
          <p:txBody>
            <a:bodyPr wrap="none" anchor="ctr"/>
            <a:lstStyle/>
            <a:p>
              <a:endParaRPr lang="zh-CN" altLang="en-US"/>
            </a:p>
          </p:txBody>
        </p:sp>
      </p:grpSp>
      <p:grpSp>
        <p:nvGrpSpPr>
          <p:cNvPr id="78892" name="Group 100"/>
          <p:cNvGrpSpPr/>
          <p:nvPr/>
        </p:nvGrpSpPr>
        <p:grpSpPr bwMode="auto">
          <a:xfrm>
            <a:off x="6400800" y="5592763"/>
            <a:ext cx="1981200" cy="381000"/>
            <a:chOff x="480" y="3120"/>
            <a:chExt cx="1248" cy="240"/>
          </a:xfrm>
        </p:grpSpPr>
        <p:sp>
          <p:nvSpPr>
            <p:cNvPr id="78899" name="Rectangle 101"/>
            <p:cNvSpPr>
              <a:spLocks noChangeArrowheads="1"/>
            </p:cNvSpPr>
            <p:nvPr/>
          </p:nvSpPr>
          <p:spPr bwMode="auto">
            <a:xfrm>
              <a:off x="480" y="3120"/>
              <a:ext cx="1056" cy="240"/>
            </a:xfrm>
            <a:prstGeom prst="rect">
              <a:avLst/>
            </a:prstGeom>
            <a:solidFill>
              <a:srgbClr val="CCECFF"/>
            </a:solidFill>
            <a:ln w="12700">
              <a:solidFill>
                <a:schemeClr val="tx1"/>
              </a:solidFill>
              <a:miter lim="800000"/>
            </a:ln>
          </p:spPr>
          <p:txBody>
            <a:bodyPr wrap="none" anchor="ctr"/>
            <a:lstStyle/>
            <a:p>
              <a:pPr algn="ctr"/>
              <a:r>
                <a:rPr kumimoji="1" lang="zh-CN" altLang="en-US" sz="1800">
                  <a:latin typeface="Arial" panose="020B0604020202020204" pitchFamily="34" charset="0"/>
                </a:rPr>
                <a:t>从 </a:t>
              </a:r>
              <a:r>
                <a:rPr kumimoji="1" lang="en-US" altLang="zh-CN" sz="1800">
                  <a:latin typeface="Arial" panose="020B0604020202020204" pitchFamily="34" charset="0"/>
                </a:rPr>
                <a:t>HA</a:t>
              </a:r>
              <a:r>
                <a:rPr kumimoji="1" lang="en-US" altLang="zh-CN" sz="1800" baseline="-25000">
                  <a:latin typeface="Arial" panose="020B0604020202020204" pitchFamily="34" charset="0"/>
                </a:rPr>
                <a:t>6</a:t>
              </a:r>
              <a:r>
                <a:rPr kumimoji="1" lang="en-US" altLang="zh-CN" sz="1800">
                  <a:latin typeface="Arial" panose="020B0604020202020204" pitchFamily="34" charset="0"/>
                </a:rPr>
                <a:t> </a:t>
              </a:r>
              <a:r>
                <a:rPr kumimoji="1" lang="zh-CN" altLang="en-US" sz="1800">
                  <a:latin typeface="Arial" panose="020B0604020202020204" pitchFamily="34" charset="0"/>
                </a:rPr>
                <a:t>到 </a:t>
              </a:r>
              <a:r>
                <a:rPr kumimoji="1" lang="en-US" altLang="zh-CN" sz="1800">
                  <a:latin typeface="Arial" panose="020B0604020202020204" pitchFamily="34" charset="0"/>
                </a:rPr>
                <a:t>HA</a:t>
              </a:r>
              <a:r>
                <a:rPr kumimoji="1" lang="en-US" altLang="zh-CN" sz="1800" baseline="-25000">
                  <a:latin typeface="Arial" panose="020B0604020202020204" pitchFamily="34" charset="0"/>
                </a:rPr>
                <a:t>2</a:t>
              </a:r>
            </a:p>
          </p:txBody>
        </p:sp>
        <p:sp>
          <p:nvSpPr>
            <p:cNvPr id="78900" name="AutoShape 102"/>
            <p:cNvSpPr>
              <a:spLocks noChangeArrowheads="1"/>
            </p:cNvSpPr>
            <p:nvPr/>
          </p:nvSpPr>
          <p:spPr bwMode="auto">
            <a:xfrm>
              <a:off x="1536" y="3168"/>
              <a:ext cx="192" cy="144"/>
            </a:xfrm>
            <a:prstGeom prst="rightArrow">
              <a:avLst>
                <a:gd name="adj1" fmla="val 50000"/>
                <a:gd name="adj2" fmla="val 54167"/>
              </a:avLst>
            </a:prstGeom>
            <a:solidFill>
              <a:srgbClr val="CCECFF"/>
            </a:solidFill>
            <a:ln w="12700">
              <a:solidFill>
                <a:schemeClr val="tx1"/>
              </a:solidFill>
              <a:miter lim="800000"/>
            </a:ln>
          </p:spPr>
          <p:txBody>
            <a:bodyPr wrap="none" anchor="ctr"/>
            <a:lstStyle/>
            <a:p>
              <a:endParaRPr lang="zh-CN" altLang="en-US"/>
            </a:p>
          </p:txBody>
        </p:sp>
      </p:grpSp>
      <p:sp>
        <p:nvSpPr>
          <p:cNvPr id="78893" name="Text Box 103"/>
          <p:cNvSpPr txBox="1">
            <a:spLocks noChangeArrowheads="1"/>
          </p:cNvSpPr>
          <p:nvPr/>
        </p:nvSpPr>
        <p:spPr bwMode="auto">
          <a:xfrm>
            <a:off x="6858000" y="6018213"/>
            <a:ext cx="984250" cy="366712"/>
          </a:xfrm>
          <a:prstGeom prst="rect">
            <a:avLst/>
          </a:prstGeom>
          <a:noFill/>
          <a:ln w="9525">
            <a:noFill/>
            <a:miter lim="800000"/>
          </a:ln>
        </p:spPr>
        <p:txBody>
          <a:bodyPr wrap="none">
            <a:spAutoFit/>
          </a:bodyPr>
          <a:lstStyle/>
          <a:p>
            <a:r>
              <a:rPr kumimoji="1" lang="en-US" altLang="zh-CN" sz="1800">
                <a:latin typeface="Arial" panose="020B0604020202020204" pitchFamily="34" charset="0"/>
              </a:rPr>
              <a:t>MAC </a:t>
            </a:r>
            <a:r>
              <a:rPr kumimoji="1" lang="zh-CN" altLang="en-US" sz="1800">
                <a:latin typeface="Arial" panose="020B0604020202020204" pitchFamily="34" charset="0"/>
              </a:rPr>
              <a:t>帧</a:t>
            </a:r>
          </a:p>
        </p:txBody>
      </p:sp>
      <p:sp>
        <p:nvSpPr>
          <p:cNvPr id="78894" name="Text Box 104"/>
          <p:cNvSpPr txBox="1">
            <a:spLocks noChangeArrowheads="1"/>
          </p:cNvSpPr>
          <p:nvPr/>
        </p:nvSpPr>
        <p:spPr bwMode="auto">
          <a:xfrm>
            <a:off x="3976688" y="6018213"/>
            <a:ext cx="984250" cy="366712"/>
          </a:xfrm>
          <a:prstGeom prst="rect">
            <a:avLst/>
          </a:prstGeom>
          <a:noFill/>
          <a:ln w="9525">
            <a:noFill/>
            <a:miter lim="800000"/>
          </a:ln>
        </p:spPr>
        <p:txBody>
          <a:bodyPr wrap="none">
            <a:spAutoFit/>
          </a:bodyPr>
          <a:lstStyle/>
          <a:p>
            <a:r>
              <a:rPr kumimoji="1" lang="en-US" altLang="zh-CN" sz="1800">
                <a:latin typeface="Arial" panose="020B0604020202020204" pitchFamily="34" charset="0"/>
              </a:rPr>
              <a:t>MAC </a:t>
            </a:r>
            <a:r>
              <a:rPr kumimoji="1" lang="zh-CN" altLang="en-US" sz="1800">
                <a:latin typeface="Arial" panose="020B0604020202020204" pitchFamily="34" charset="0"/>
              </a:rPr>
              <a:t>帧</a:t>
            </a:r>
          </a:p>
        </p:txBody>
      </p:sp>
      <p:sp>
        <p:nvSpPr>
          <p:cNvPr id="78895" name="AutoShape 105"/>
          <p:cNvSpPr>
            <a:spLocks noChangeArrowheads="1"/>
          </p:cNvSpPr>
          <p:nvPr/>
        </p:nvSpPr>
        <p:spPr bwMode="auto">
          <a:xfrm flipV="1">
            <a:off x="2057400" y="2292350"/>
            <a:ext cx="1219200" cy="377825"/>
          </a:xfrm>
          <a:prstGeom prst="wedgeRoundRectCallout">
            <a:avLst>
              <a:gd name="adj1" fmla="val -75782"/>
              <a:gd name="adj2" fmla="val -203782"/>
              <a:gd name="adj3" fmla="val 16667"/>
            </a:avLst>
          </a:prstGeom>
          <a:solidFill>
            <a:schemeClr val="bg1"/>
          </a:solidFill>
          <a:ln w="9525">
            <a:solidFill>
              <a:schemeClr val="tx1"/>
            </a:solidFill>
            <a:miter lim="800000"/>
          </a:ln>
        </p:spPr>
        <p:txBody>
          <a:bodyPr rot="10800000" wrap="none" anchor="ctr"/>
          <a:lstStyle/>
          <a:p>
            <a:pPr algn="ctr"/>
            <a:endParaRPr kumimoji="1" lang="zh-CN" altLang="zh-CN" sz="1800">
              <a:latin typeface="Arial" panose="020B0604020202020204" pitchFamily="34" charset="0"/>
            </a:endParaRPr>
          </a:p>
        </p:txBody>
      </p:sp>
      <p:sp>
        <p:nvSpPr>
          <p:cNvPr id="78896" name="Text Box 106"/>
          <p:cNvSpPr txBox="1">
            <a:spLocks noChangeArrowheads="1"/>
          </p:cNvSpPr>
          <p:nvPr/>
        </p:nvSpPr>
        <p:spPr bwMode="auto">
          <a:xfrm>
            <a:off x="2095500" y="2316163"/>
            <a:ext cx="1149350" cy="366712"/>
          </a:xfrm>
          <a:prstGeom prst="rect">
            <a:avLst/>
          </a:prstGeom>
          <a:noFill/>
          <a:ln w="9525">
            <a:noFill/>
            <a:miter lim="800000"/>
          </a:ln>
        </p:spPr>
        <p:txBody>
          <a:bodyPr wrap="none">
            <a:spAutoFit/>
          </a:bodyPr>
          <a:lstStyle/>
          <a:p>
            <a:r>
              <a:rPr kumimoji="1" lang="en-US" altLang="zh-CN" sz="1800">
                <a:latin typeface="Arial" panose="020B0604020202020204" pitchFamily="34" charset="0"/>
              </a:rPr>
              <a:t>IP </a:t>
            </a:r>
            <a:r>
              <a:rPr kumimoji="1" lang="zh-CN" altLang="en-US" sz="1800">
                <a:latin typeface="Arial" panose="020B0604020202020204" pitchFamily="34" charset="0"/>
              </a:rPr>
              <a:t>数据报</a:t>
            </a:r>
          </a:p>
        </p:txBody>
      </p:sp>
      <p:sp>
        <p:nvSpPr>
          <p:cNvPr id="78897" name="Rectangle 111"/>
          <p:cNvSpPr>
            <a:spLocks noChangeArrowheads="1"/>
          </p:cNvSpPr>
          <p:nvPr/>
        </p:nvSpPr>
        <p:spPr bwMode="auto">
          <a:xfrm>
            <a:off x="0" y="0"/>
            <a:ext cx="9144000" cy="1989138"/>
          </a:xfrm>
          <a:prstGeom prst="rect">
            <a:avLst/>
          </a:prstGeom>
          <a:solidFill>
            <a:srgbClr val="FFFF99"/>
          </a:solidFill>
          <a:ln w="9525">
            <a:noFill/>
            <a:miter lim="800000"/>
          </a:ln>
        </p:spPr>
        <p:txBody>
          <a:bodyPr wrap="none" anchor="ctr"/>
          <a:lstStyle/>
          <a:p>
            <a:endParaRPr lang="zh-CN" altLang="en-US"/>
          </a:p>
        </p:txBody>
      </p:sp>
      <p:sp>
        <p:nvSpPr>
          <p:cNvPr id="78898" name="Text Box 112"/>
          <p:cNvSpPr txBox="1">
            <a:spLocks noChangeArrowheads="1"/>
          </p:cNvSpPr>
          <p:nvPr/>
        </p:nvSpPr>
        <p:spPr bwMode="auto">
          <a:xfrm>
            <a:off x="250825" y="188913"/>
            <a:ext cx="8593956" cy="1643527"/>
          </a:xfrm>
          <a:prstGeom prst="rect">
            <a:avLst/>
          </a:prstGeom>
          <a:solidFill>
            <a:srgbClr val="CCECFF"/>
          </a:solidFill>
          <a:ln w="9525">
            <a:solidFill>
              <a:srgbClr val="333399"/>
            </a:solidFill>
            <a:miter lim="800000"/>
          </a:ln>
        </p:spPr>
        <p:txBody>
          <a:bodyPr wrap="none">
            <a:spAutoFit/>
          </a:bodyPr>
          <a:lstStyle/>
          <a:p>
            <a:pPr algn="ctr">
              <a:lnSpc>
                <a:spcPct val="120000"/>
              </a:lnSpc>
            </a:pPr>
            <a:r>
              <a:rPr lang="zh-CN" altLang="en-US" dirty="0">
                <a:latin typeface="Arial" panose="020B0604020202020204" pitchFamily="34" charset="0"/>
              </a:rPr>
              <a:t>在</a:t>
            </a:r>
            <a:r>
              <a:rPr lang="en-US" altLang="zh-CN" dirty="0">
                <a:latin typeface="Arial" panose="020B0604020202020204" pitchFamily="34" charset="0"/>
              </a:rPr>
              <a:t>IP</a:t>
            </a:r>
            <a:r>
              <a:rPr lang="zh-CN" altLang="en-US" dirty="0">
                <a:latin typeface="Arial" panose="020B0604020202020204" pitchFamily="34" charset="0"/>
              </a:rPr>
              <a:t>层抽象的互联网上只能看到</a:t>
            </a:r>
            <a:r>
              <a:rPr lang="en-US" altLang="zh-CN" dirty="0">
                <a:latin typeface="Arial" panose="020B0604020202020204" pitchFamily="34" charset="0"/>
              </a:rPr>
              <a:t>IP</a:t>
            </a:r>
            <a:r>
              <a:rPr lang="zh-CN" altLang="en-US" dirty="0">
                <a:latin typeface="Arial" panose="020B0604020202020204" pitchFamily="34" charset="0"/>
              </a:rPr>
              <a:t>数据报。图中的 </a:t>
            </a:r>
          </a:p>
          <a:p>
            <a:pPr algn="ctr">
              <a:lnSpc>
                <a:spcPct val="120000"/>
              </a:lnSpc>
            </a:pPr>
            <a:r>
              <a:rPr lang="en-US" altLang="zh-CN" dirty="0">
                <a:latin typeface="Arial" panose="020B0604020202020204" pitchFamily="34" charset="0"/>
              </a:rPr>
              <a:t>IP</a:t>
            </a:r>
            <a:r>
              <a:rPr lang="en-US" altLang="zh-CN" baseline="-25000" dirty="0">
                <a:latin typeface="Arial" panose="020B0604020202020204" pitchFamily="34" charset="0"/>
              </a:rPr>
              <a:t>1 </a:t>
            </a:r>
            <a:r>
              <a:rPr lang="en-US" altLang="zh-CN" b="1" dirty="0">
                <a:latin typeface="Arial" panose="020B0604020202020204" pitchFamily="34" charset="0"/>
              </a:rPr>
              <a:t>→ </a:t>
            </a:r>
            <a:r>
              <a:rPr lang="en-US" altLang="zh-CN" dirty="0">
                <a:latin typeface="Arial" panose="020B0604020202020204" pitchFamily="34" charset="0"/>
              </a:rPr>
              <a:t>IP</a:t>
            </a:r>
            <a:r>
              <a:rPr lang="en-US" altLang="zh-CN" baseline="-25000" dirty="0">
                <a:latin typeface="Arial" panose="020B0604020202020204" pitchFamily="34" charset="0"/>
              </a:rPr>
              <a:t>2</a:t>
            </a:r>
            <a:r>
              <a:rPr lang="en-US" altLang="zh-CN" dirty="0">
                <a:latin typeface="Arial" panose="020B0604020202020204" pitchFamily="34" charset="0"/>
              </a:rPr>
              <a:t> </a:t>
            </a:r>
            <a:r>
              <a:rPr lang="zh-CN" altLang="en-US" dirty="0">
                <a:latin typeface="Arial" panose="020B0604020202020204" pitchFamily="34" charset="0"/>
              </a:rPr>
              <a:t>表示从源地址</a:t>
            </a:r>
            <a:r>
              <a:rPr lang="en-US" altLang="zh-CN" dirty="0">
                <a:latin typeface="Arial" panose="020B0604020202020204" pitchFamily="34" charset="0"/>
                <a:ea typeface="宋体" panose="02010600030101010101" pitchFamily="2" charset="-122"/>
              </a:rPr>
              <a:t>IP</a:t>
            </a:r>
            <a:r>
              <a:rPr lang="en-US" altLang="zh-CN" baseline="-25000" dirty="0">
                <a:latin typeface="Arial" panose="020B0604020202020204" pitchFamily="34" charset="0"/>
                <a:ea typeface="宋体" panose="02010600030101010101" pitchFamily="2" charset="-122"/>
              </a:rPr>
              <a:t>1</a:t>
            </a:r>
            <a:r>
              <a:rPr lang="zh-CN" altLang="en-US" dirty="0">
                <a:latin typeface="Arial" panose="020B0604020202020204" pitchFamily="34" charset="0"/>
              </a:rPr>
              <a:t>到目的地址</a:t>
            </a:r>
            <a:r>
              <a:rPr lang="en-US" altLang="zh-CN" dirty="0">
                <a:latin typeface="Arial" panose="020B0604020202020204" pitchFamily="34" charset="0"/>
              </a:rPr>
              <a:t>IP</a:t>
            </a:r>
            <a:r>
              <a:rPr lang="en-US" altLang="zh-CN" baseline="-25000" dirty="0">
                <a:latin typeface="Arial" panose="020B0604020202020204" pitchFamily="34" charset="0"/>
              </a:rPr>
              <a:t>2</a:t>
            </a:r>
            <a:r>
              <a:rPr lang="zh-CN" altLang="en-US" dirty="0">
                <a:latin typeface="Arial" panose="020B0604020202020204" pitchFamily="34" charset="0"/>
              </a:rPr>
              <a:t>，中间的</a:t>
            </a:r>
          </a:p>
          <a:p>
            <a:pPr algn="ctr">
              <a:lnSpc>
                <a:spcPct val="120000"/>
              </a:lnSpc>
            </a:pPr>
            <a:r>
              <a:rPr lang="zh-CN" altLang="en-US" dirty="0">
                <a:latin typeface="Arial" panose="020B0604020202020204" pitchFamily="34" charset="0"/>
              </a:rPr>
              <a:t>两个路由器的</a:t>
            </a:r>
            <a:r>
              <a:rPr lang="en-US" altLang="zh-CN" dirty="0">
                <a:latin typeface="Arial" panose="020B0604020202020204" pitchFamily="34" charset="0"/>
              </a:rPr>
              <a:t>IP</a:t>
            </a:r>
            <a:r>
              <a:rPr lang="zh-CN" altLang="en-US" dirty="0">
                <a:latin typeface="Arial" panose="020B0604020202020204" pitchFamily="34" charset="0"/>
              </a:rPr>
              <a:t>地址并不出现在</a:t>
            </a:r>
            <a:r>
              <a:rPr lang="en-US" altLang="zh-CN" dirty="0">
                <a:latin typeface="Arial" panose="020B0604020202020204" pitchFamily="34" charset="0"/>
              </a:rPr>
              <a:t>IP</a:t>
            </a:r>
            <a:r>
              <a:rPr lang="zh-CN" altLang="en-US" dirty="0">
                <a:latin typeface="Arial" panose="020B0604020202020204" pitchFamily="34" charset="0"/>
              </a:rPr>
              <a:t>数据报的首部中。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3000" fill="hold" nodeType="afterEffect">
                                  <p:stCondLst>
                                    <p:cond delay="0"/>
                                  </p:stCondLst>
                                  <p:childTnLst>
                                    <p:anim calcmode="discrete" valueType="str">
                                      <p:cBhvr>
                                        <p:cTn id="6" dur="1000" fill="hold"/>
                                        <p:tgtEl>
                                          <p:spTgt spid="5"/>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9874" name="Freeform 2"/>
          <p:cNvSpPr/>
          <p:nvPr/>
        </p:nvSpPr>
        <p:spPr bwMode="auto">
          <a:xfrm>
            <a:off x="2362200" y="5160963"/>
            <a:ext cx="395288" cy="279400"/>
          </a:xfrm>
          <a:custGeom>
            <a:avLst/>
            <a:gdLst>
              <a:gd name="T0" fmla="*/ 0 w 249"/>
              <a:gd name="T1" fmla="*/ 176 h 176"/>
              <a:gd name="T2" fmla="*/ 1 w 249"/>
              <a:gd name="T3" fmla="*/ 0 h 176"/>
              <a:gd name="T4" fmla="*/ 249 w 249"/>
              <a:gd name="T5" fmla="*/ 9 h 176"/>
              <a:gd name="T6" fmla="*/ 0 60000 65536"/>
              <a:gd name="T7" fmla="*/ 0 60000 65536"/>
              <a:gd name="T8" fmla="*/ 0 60000 65536"/>
              <a:gd name="T9" fmla="*/ 0 w 249"/>
              <a:gd name="T10" fmla="*/ 0 h 176"/>
              <a:gd name="T11" fmla="*/ 249 w 249"/>
              <a:gd name="T12" fmla="*/ 176 h 176"/>
            </a:gdLst>
            <a:ahLst/>
            <a:cxnLst>
              <a:cxn ang="T6">
                <a:pos x="T0" y="T1"/>
              </a:cxn>
              <a:cxn ang="T7">
                <a:pos x="T2" y="T3"/>
              </a:cxn>
              <a:cxn ang="T8">
                <a:pos x="T4" y="T5"/>
              </a:cxn>
            </a:cxnLst>
            <a:rect l="T9" t="T10" r="T11" b="T12"/>
            <a:pathLst>
              <a:path w="249" h="176">
                <a:moveTo>
                  <a:pt x="0" y="176"/>
                </a:moveTo>
                <a:lnTo>
                  <a:pt x="1" y="0"/>
                </a:lnTo>
                <a:lnTo>
                  <a:pt x="249" y="9"/>
                </a:lnTo>
              </a:path>
            </a:pathLst>
          </a:custGeom>
          <a:noFill/>
          <a:ln w="28575" cmpd="sng">
            <a:solidFill>
              <a:srgbClr val="333399"/>
            </a:solidFill>
            <a:round/>
          </a:ln>
        </p:spPr>
        <p:txBody>
          <a:bodyPr wrap="none" anchor="ctr"/>
          <a:lstStyle/>
          <a:p>
            <a:endParaRPr lang="zh-CN" altLang="en-US"/>
          </a:p>
        </p:txBody>
      </p:sp>
      <p:sp>
        <p:nvSpPr>
          <p:cNvPr id="79875" name="Freeform 3"/>
          <p:cNvSpPr/>
          <p:nvPr/>
        </p:nvSpPr>
        <p:spPr bwMode="auto">
          <a:xfrm>
            <a:off x="4951413" y="5159375"/>
            <a:ext cx="395287" cy="279400"/>
          </a:xfrm>
          <a:custGeom>
            <a:avLst/>
            <a:gdLst>
              <a:gd name="T0" fmla="*/ 0 w 249"/>
              <a:gd name="T1" fmla="*/ 176 h 176"/>
              <a:gd name="T2" fmla="*/ 1 w 249"/>
              <a:gd name="T3" fmla="*/ 0 h 176"/>
              <a:gd name="T4" fmla="*/ 249 w 249"/>
              <a:gd name="T5" fmla="*/ 9 h 176"/>
              <a:gd name="T6" fmla="*/ 0 60000 65536"/>
              <a:gd name="T7" fmla="*/ 0 60000 65536"/>
              <a:gd name="T8" fmla="*/ 0 60000 65536"/>
              <a:gd name="T9" fmla="*/ 0 w 249"/>
              <a:gd name="T10" fmla="*/ 0 h 176"/>
              <a:gd name="T11" fmla="*/ 249 w 249"/>
              <a:gd name="T12" fmla="*/ 176 h 176"/>
            </a:gdLst>
            <a:ahLst/>
            <a:cxnLst>
              <a:cxn ang="T6">
                <a:pos x="T0" y="T1"/>
              </a:cxn>
              <a:cxn ang="T7">
                <a:pos x="T2" y="T3"/>
              </a:cxn>
              <a:cxn ang="T8">
                <a:pos x="T4" y="T5"/>
              </a:cxn>
            </a:cxnLst>
            <a:rect l="T9" t="T10" r="T11" b="T12"/>
            <a:pathLst>
              <a:path w="249" h="176">
                <a:moveTo>
                  <a:pt x="0" y="176"/>
                </a:moveTo>
                <a:lnTo>
                  <a:pt x="1" y="0"/>
                </a:lnTo>
                <a:lnTo>
                  <a:pt x="249" y="9"/>
                </a:lnTo>
              </a:path>
            </a:pathLst>
          </a:custGeom>
          <a:noFill/>
          <a:ln w="28575" cmpd="sng">
            <a:solidFill>
              <a:srgbClr val="333399"/>
            </a:solidFill>
            <a:round/>
          </a:ln>
        </p:spPr>
        <p:txBody>
          <a:bodyPr wrap="none" anchor="ctr"/>
          <a:lstStyle/>
          <a:p>
            <a:endParaRPr lang="zh-CN" altLang="en-US"/>
          </a:p>
        </p:txBody>
      </p:sp>
      <p:sp>
        <p:nvSpPr>
          <p:cNvPr id="79876" name="Line 4"/>
          <p:cNvSpPr>
            <a:spLocks noChangeShapeType="1"/>
          </p:cNvSpPr>
          <p:nvPr/>
        </p:nvSpPr>
        <p:spPr bwMode="auto">
          <a:xfrm rot="-5400000">
            <a:off x="8113713" y="5172075"/>
            <a:ext cx="533400" cy="3175"/>
          </a:xfrm>
          <a:prstGeom prst="line">
            <a:avLst/>
          </a:prstGeom>
          <a:noFill/>
          <a:ln w="28575">
            <a:solidFill>
              <a:srgbClr val="333399"/>
            </a:solidFill>
            <a:round/>
          </a:ln>
        </p:spPr>
        <p:txBody>
          <a:bodyPr wrap="none" anchor="ctr"/>
          <a:lstStyle/>
          <a:p>
            <a:endParaRPr lang="zh-CN" altLang="en-US"/>
          </a:p>
        </p:txBody>
      </p:sp>
      <p:sp>
        <p:nvSpPr>
          <p:cNvPr id="79877" name="Line 5"/>
          <p:cNvSpPr>
            <a:spLocks noChangeShapeType="1"/>
          </p:cNvSpPr>
          <p:nvPr/>
        </p:nvSpPr>
        <p:spPr bwMode="auto">
          <a:xfrm rot="-5400000">
            <a:off x="192088" y="5172075"/>
            <a:ext cx="533400" cy="3175"/>
          </a:xfrm>
          <a:prstGeom prst="line">
            <a:avLst/>
          </a:prstGeom>
          <a:noFill/>
          <a:ln w="28575">
            <a:solidFill>
              <a:srgbClr val="333399"/>
            </a:solidFill>
            <a:round/>
          </a:ln>
        </p:spPr>
        <p:txBody>
          <a:bodyPr wrap="none" anchor="ctr"/>
          <a:lstStyle/>
          <a:p>
            <a:endParaRPr lang="zh-CN" altLang="en-US"/>
          </a:p>
        </p:txBody>
      </p:sp>
      <p:sp>
        <p:nvSpPr>
          <p:cNvPr id="79878" name="AutoShape 6"/>
          <p:cNvSpPr>
            <a:spLocks noChangeArrowheads="1"/>
          </p:cNvSpPr>
          <p:nvPr/>
        </p:nvSpPr>
        <p:spPr bwMode="auto">
          <a:xfrm>
            <a:off x="228600" y="3306763"/>
            <a:ext cx="685800" cy="1905000"/>
          </a:xfrm>
          <a:prstGeom prst="cube">
            <a:avLst>
              <a:gd name="adj" fmla="val 25000"/>
            </a:avLst>
          </a:prstGeom>
          <a:solidFill>
            <a:srgbClr val="DDDDDD"/>
          </a:solidFill>
          <a:ln w="9525">
            <a:solidFill>
              <a:schemeClr val="tx1"/>
            </a:solidFill>
            <a:miter lim="800000"/>
          </a:ln>
        </p:spPr>
        <p:txBody>
          <a:bodyPr wrap="none" anchor="ctr"/>
          <a:lstStyle/>
          <a:p>
            <a:endParaRPr lang="zh-CN" altLang="en-US"/>
          </a:p>
        </p:txBody>
      </p:sp>
      <p:sp>
        <p:nvSpPr>
          <p:cNvPr id="79879" name="AutoShape 7"/>
          <p:cNvSpPr>
            <a:spLocks noChangeArrowheads="1"/>
          </p:cNvSpPr>
          <p:nvPr/>
        </p:nvSpPr>
        <p:spPr bwMode="auto">
          <a:xfrm>
            <a:off x="2667000" y="3382963"/>
            <a:ext cx="685800" cy="1905000"/>
          </a:xfrm>
          <a:prstGeom prst="cube">
            <a:avLst>
              <a:gd name="adj" fmla="val 25000"/>
            </a:avLst>
          </a:prstGeom>
          <a:solidFill>
            <a:srgbClr val="66CCFF"/>
          </a:solidFill>
          <a:ln w="9525">
            <a:solidFill>
              <a:schemeClr val="tx1"/>
            </a:solidFill>
            <a:miter lim="800000"/>
          </a:ln>
        </p:spPr>
        <p:txBody>
          <a:bodyPr wrap="none" anchor="ctr"/>
          <a:lstStyle/>
          <a:p>
            <a:endParaRPr lang="zh-CN" altLang="en-US"/>
          </a:p>
        </p:txBody>
      </p:sp>
      <p:sp>
        <p:nvSpPr>
          <p:cNvPr id="79880" name="AutoShape 8"/>
          <p:cNvSpPr>
            <a:spLocks noChangeArrowheads="1"/>
          </p:cNvSpPr>
          <p:nvPr/>
        </p:nvSpPr>
        <p:spPr bwMode="auto">
          <a:xfrm>
            <a:off x="8153400" y="3306763"/>
            <a:ext cx="685800" cy="1905000"/>
          </a:xfrm>
          <a:prstGeom prst="cube">
            <a:avLst>
              <a:gd name="adj" fmla="val 25000"/>
            </a:avLst>
          </a:prstGeom>
          <a:solidFill>
            <a:srgbClr val="DDDDDD"/>
          </a:solidFill>
          <a:ln w="9525">
            <a:solidFill>
              <a:schemeClr val="tx1"/>
            </a:solidFill>
            <a:miter lim="800000"/>
          </a:ln>
        </p:spPr>
        <p:txBody>
          <a:bodyPr wrap="none" anchor="ctr"/>
          <a:lstStyle/>
          <a:p>
            <a:endParaRPr lang="zh-CN" altLang="en-US"/>
          </a:p>
        </p:txBody>
      </p:sp>
      <p:sp>
        <p:nvSpPr>
          <p:cNvPr id="79881" name="AutoShape 9"/>
          <p:cNvSpPr>
            <a:spLocks noChangeArrowheads="1"/>
          </p:cNvSpPr>
          <p:nvPr/>
        </p:nvSpPr>
        <p:spPr bwMode="auto">
          <a:xfrm>
            <a:off x="5332413" y="3611563"/>
            <a:ext cx="685800" cy="1676400"/>
          </a:xfrm>
          <a:prstGeom prst="cube">
            <a:avLst>
              <a:gd name="adj" fmla="val 25000"/>
            </a:avLst>
          </a:prstGeom>
          <a:solidFill>
            <a:srgbClr val="66CCFF"/>
          </a:solidFill>
          <a:ln w="9525">
            <a:solidFill>
              <a:schemeClr val="tx1"/>
            </a:solidFill>
            <a:miter lim="800000"/>
          </a:ln>
        </p:spPr>
        <p:txBody>
          <a:bodyPr wrap="none" anchor="ctr"/>
          <a:lstStyle/>
          <a:p>
            <a:endParaRPr lang="zh-CN" altLang="en-US"/>
          </a:p>
        </p:txBody>
      </p:sp>
      <p:grpSp>
        <p:nvGrpSpPr>
          <p:cNvPr id="79882" name="Group 10"/>
          <p:cNvGrpSpPr/>
          <p:nvPr/>
        </p:nvGrpSpPr>
        <p:grpSpPr bwMode="auto">
          <a:xfrm>
            <a:off x="36513" y="2420938"/>
            <a:ext cx="9121775" cy="2438400"/>
            <a:chOff x="96" y="1056"/>
            <a:chExt cx="5472" cy="1536"/>
          </a:xfrm>
        </p:grpSpPr>
        <p:sp>
          <p:nvSpPr>
            <p:cNvPr id="79943" name="Oval 11"/>
            <p:cNvSpPr>
              <a:spLocks noChangeArrowheads="1"/>
            </p:cNvSpPr>
            <p:nvPr/>
          </p:nvSpPr>
          <p:spPr bwMode="auto">
            <a:xfrm>
              <a:off x="3662" y="1674"/>
              <a:ext cx="1906" cy="756"/>
            </a:xfrm>
            <a:prstGeom prst="ellipse">
              <a:avLst/>
            </a:prstGeom>
            <a:solidFill>
              <a:srgbClr val="FFFF99"/>
            </a:solidFill>
            <a:ln w="31750">
              <a:solidFill>
                <a:srgbClr val="000000"/>
              </a:solidFill>
              <a:round/>
            </a:ln>
          </p:spPr>
          <p:txBody>
            <a:bodyPr/>
            <a:lstStyle/>
            <a:p>
              <a:endParaRPr lang="zh-CN" altLang="en-US"/>
            </a:p>
          </p:txBody>
        </p:sp>
        <p:sp>
          <p:nvSpPr>
            <p:cNvPr id="79944" name="Oval 12"/>
            <p:cNvSpPr>
              <a:spLocks noChangeArrowheads="1"/>
            </p:cNvSpPr>
            <p:nvPr/>
          </p:nvSpPr>
          <p:spPr bwMode="auto">
            <a:xfrm>
              <a:off x="96" y="1430"/>
              <a:ext cx="1870" cy="760"/>
            </a:xfrm>
            <a:prstGeom prst="ellipse">
              <a:avLst/>
            </a:prstGeom>
            <a:solidFill>
              <a:srgbClr val="FFFF99"/>
            </a:solidFill>
            <a:ln w="31750">
              <a:solidFill>
                <a:srgbClr val="000000"/>
              </a:solidFill>
              <a:round/>
            </a:ln>
          </p:spPr>
          <p:txBody>
            <a:bodyPr/>
            <a:lstStyle/>
            <a:p>
              <a:endParaRPr lang="zh-CN" altLang="en-US"/>
            </a:p>
          </p:txBody>
        </p:sp>
        <p:sp>
          <p:nvSpPr>
            <p:cNvPr id="79945" name="Oval 13"/>
            <p:cNvSpPr>
              <a:spLocks noChangeArrowheads="1"/>
            </p:cNvSpPr>
            <p:nvPr/>
          </p:nvSpPr>
          <p:spPr bwMode="auto">
            <a:xfrm>
              <a:off x="3365" y="1163"/>
              <a:ext cx="1903" cy="731"/>
            </a:xfrm>
            <a:prstGeom prst="ellipse">
              <a:avLst/>
            </a:prstGeom>
            <a:solidFill>
              <a:srgbClr val="FFFF99"/>
            </a:solidFill>
            <a:ln w="31750">
              <a:solidFill>
                <a:srgbClr val="000000"/>
              </a:solidFill>
              <a:round/>
            </a:ln>
          </p:spPr>
          <p:txBody>
            <a:bodyPr/>
            <a:lstStyle/>
            <a:p>
              <a:endParaRPr lang="zh-CN" altLang="en-US"/>
            </a:p>
          </p:txBody>
        </p:sp>
        <p:sp>
          <p:nvSpPr>
            <p:cNvPr id="79946" name="Oval 14"/>
            <p:cNvSpPr>
              <a:spLocks noChangeArrowheads="1"/>
            </p:cNvSpPr>
            <p:nvPr/>
          </p:nvSpPr>
          <p:spPr bwMode="auto">
            <a:xfrm>
              <a:off x="2365" y="1821"/>
              <a:ext cx="1900" cy="771"/>
            </a:xfrm>
            <a:prstGeom prst="ellipse">
              <a:avLst/>
            </a:prstGeom>
            <a:solidFill>
              <a:srgbClr val="FFFF99"/>
            </a:solidFill>
            <a:ln w="31750">
              <a:solidFill>
                <a:srgbClr val="000000"/>
              </a:solidFill>
              <a:round/>
            </a:ln>
          </p:spPr>
          <p:txBody>
            <a:bodyPr/>
            <a:lstStyle/>
            <a:p>
              <a:endParaRPr lang="zh-CN" altLang="en-US"/>
            </a:p>
          </p:txBody>
        </p:sp>
        <p:sp>
          <p:nvSpPr>
            <p:cNvPr id="79947" name="Oval 15"/>
            <p:cNvSpPr>
              <a:spLocks noChangeArrowheads="1"/>
            </p:cNvSpPr>
            <p:nvPr/>
          </p:nvSpPr>
          <p:spPr bwMode="auto">
            <a:xfrm>
              <a:off x="729" y="1752"/>
              <a:ext cx="1900" cy="731"/>
            </a:xfrm>
            <a:prstGeom prst="ellipse">
              <a:avLst/>
            </a:prstGeom>
            <a:solidFill>
              <a:srgbClr val="FFFF99"/>
            </a:solidFill>
            <a:ln w="31750">
              <a:solidFill>
                <a:srgbClr val="000000"/>
              </a:solidFill>
              <a:round/>
            </a:ln>
          </p:spPr>
          <p:txBody>
            <a:bodyPr/>
            <a:lstStyle/>
            <a:p>
              <a:endParaRPr lang="zh-CN" altLang="en-US"/>
            </a:p>
          </p:txBody>
        </p:sp>
        <p:sp>
          <p:nvSpPr>
            <p:cNvPr id="79948" name="Oval 16"/>
            <p:cNvSpPr>
              <a:spLocks noChangeArrowheads="1"/>
            </p:cNvSpPr>
            <p:nvPr/>
          </p:nvSpPr>
          <p:spPr bwMode="auto">
            <a:xfrm>
              <a:off x="2197" y="1056"/>
              <a:ext cx="1870" cy="758"/>
            </a:xfrm>
            <a:prstGeom prst="ellipse">
              <a:avLst/>
            </a:prstGeom>
            <a:solidFill>
              <a:srgbClr val="FFFF99"/>
            </a:solidFill>
            <a:ln w="31750">
              <a:solidFill>
                <a:srgbClr val="000000"/>
              </a:solidFill>
              <a:round/>
            </a:ln>
          </p:spPr>
          <p:txBody>
            <a:bodyPr/>
            <a:lstStyle/>
            <a:p>
              <a:endParaRPr lang="zh-CN" altLang="en-US"/>
            </a:p>
          </p:txBody>
        </p:sp>
        <p:sp>
          <p:nvSpPr>
            <p:cNvPr id="79949" name="Oval 17"/>
            <p:cNvSpPr>
              <a:spLocks noChangeArrowheads="1"/>
            </p:cNvSpPr>
            <p:nvPr/>
          </p:nvSpPr>
          <p:spPr bwMode="auto">
            <a:xfrm>
              <a:off x="996" y="1056"/>
              <a:ext cx="1867" cy="731"/>
            </a:xfrm>
            <a:prstGeom prst="ellipse">
              <a:avLst/>
            </a:prstGeom>
            <a:solidFill>
              <a:srgbClr val="FFFF99"/>
            </a:solidFill>
            <a:ln w="31750">
              <a:solidFill>
                <a:srgbClr val="000000"/>
              </a:solidFill>
              <a:round/>
            </a:ln>
          </p:spPr>
          <p:txBody>
            <a:bodyPr/>
            <a:lstStyle/>
            <a:p>
              <a:endParaRPr lang="zh-CN" altLang="en-US"/>
            </a:p>
          </p:txBody>
        </p:sp>
        <p:sp>
          <p:nvSpPr>
            <p:cNvPr id="79950" name="Oval 18"/>
            <p:cNvSpPr>
              <a:spLocks noChangeArrowheads="1"/>
            </p:cNvSpPr>
            <p:nvPr/>
          </p:nvSpPr>
          <p:spPr bwMode="auto">
            <a:xfrm>
              <a:off x="597" y="1226"/>
              <a:ext cx="4536" cy="1060"/>
            </a:xfrm>
            <a:prstGeom prst="ellipse">
              <a:avLst/>
            </a:prstGeom>
            <a:solidFill>
              <a:srgbClr val="FFFF99"/>
            </a:solidFill>
            <a:ln w="9525">
              <a:noFill/>
              <a:round/>
            </a:ln>
          </p:spPr>
          <p:txBody>
            <a:bodyPr/>
            <a:lstStyle/>
            <a:p>
              <a:endParaRPr lang="zh-CN" altLang="en-US"/>
            </a:p>
          </p:txBody>
        </p:sp>
      </p:grpSp>
      <p:sp>
        <p:nvSpPr>
          <p:cNvPr id="79883" name="Line 19"/>
          <p:cNvSpPr>
            <a:spLocks noChangeShapeType="1"/>
          </p:cNvSpPr>
          <p:nvPr/>
        </p:nvSpPr>
        <p:spPr bwMode="auto">
          <a:xfrm>
            <a:off x="152400" y="5440363"/>
            <a:ext cx="2590800" cy="0"/>
          </a:xfrm>
          <a:prstGeom prst="line">
            <a:avLst/>
          </a:prstGeom>
          <a:noFill/>
          <a:ln w="57150">
            <a:solidFill>
              <a:srgbClr val="333399"/>
            </a:solidFill>
            <a:round/>
          </a:ln>
        </p:spPr>
        <p:txBody>
          <a:bodyPr wrap="none" anchor="ctr"/>
          <a:lstStyle/>
          <a:p>
            <a:endParaRPr lang="zh-CN" altLang="en-US"/>
          </a:p>
        </p:txBody>
      </p:sp>
      <p:grpSp>
        <p:nvGrpSpPr>
          <p:cNvPr id="79884" name="Group 20"/>
          <p:cNvGrpSpPr/>
          <p:nvPr/>
        </p:nvGrpSpPr>
        <p:grpSpPr bwMode="auto">
          <a:xfrm>
            <a:off x="228600" y="2420938"/>
            <a:ext cx="685800" cy="1447800"/>
            <a:chOff x="672" y="528"/>
            <a:chExt cx="432" cy="912"/>
          </a:xfrm>
        </p:grpSpPr>
        <p:sp>
          <p:nvSpPr>
            <p:cNvPr id="79940" name="AutoShape 21"/>
            <p:cNvSpPr>
              <a:spLocks noChangeArrowheads="1"/>
            </p:cNvSpPr>
            <p:nvPr/>
          </p:nvSpPr>
          <p:spPr bwMode="auto">
            <a:xfrm>
              <a:off x="672" y="1008"/>
              <a:ext cx="432" cy="432"/>
            </a:xfrm>
            <a:prstGeom prst="cube">
              <a:avLst>
                <a:gd name="adj" fmla="val 25000"/>
              </a:avLst>
            </a:prstGeom>
            <a:solidFill>
              <a:srgbClr val="DDDDDD"/>
            </a:solidFill>
            <a:ln w="9525">
              <a:solidFill>
                <a:schemeClr val="tx1"/>
              </a:solidFill>
              <a:miter lim="800000"/>
            </a:ln>
          </p:spPr>
          <p:txBody>
            <a:bodyPr wrap="none" anchor="ctr"/>
            <a:lstStyle/>
            <a:p>
              <a:endParaRPr lang="zh-CN" altLang="en-US"/>
            </a:p>
          </p:txBody>
        </p:sp>
        <p:sp>
          <p:nvSpPr>
            <p:cNvPr id="79941" name="AutoShape 22"/>
            <p:cNvSpPr>
              <a:spLocks noChangeArrowheads="1"/>
            </p:cNvSpPr>
            <p:nvPr/>
          </p:nvSpPr>
          <p:spPr bwMode="auto">
            <a:xfrm>
              <a:off x="672" y="720"/>
              <a:ext cx="432" cy="432"/>
            </a:xfrm>
            <a:prstGeom prst="cube">
              <a:avLst>
                <a:gd name="adj" fmla="val 25000"/>
              </a:avLst>
            </a:prstGeom>
            <a:solidFill>
              <a:srgbClr val="DDDDDD"/>
            </a:solidFill>
            <a:ln w="9525">
              <a:solidFill>
                <a:schemeClr val="tx1"/>
              </a:solidFill>
              <a:miter lim="800000"/>
            </a:ln>
          </p:spPr>
          <p:txBody>
            <a:bodyPr wrap="none" anchor="ctr"/>
            <a:lstStyle/>
            <a:p>
              <a:endParaRPr lang="zh-CN" altLang="en-US"/>
            </a:p>
          </p:txBody>
        </p:sp>
        <p:sp>
          <p:nvSpPr>
            <p:cNvPr id="79942" name="AutoShape 23"/>
            <p:cNvSpPr>
              <a:spLocks noChangeArrowheads="1"/>
            </p:cNvSpPr>
            <p:nvPr/>
          </p:nvSpPr>
          <p:spPr bwMode="auto">
            <a:xfrm>
              <a:off x="672" y="528"/>
              <a:ext cx="432" cy="432"/>
            </a:xfrm>
            <a:prstGeom prst="cube">
              <a:avLst>
                <a:gd name="adj" fmla="val 25000"/>
              </a:avLst>
            </a:prstGeom>
            <a:solidFill>
              <a:srgbClr val="DDDDDD"/>
            </a:solidFill>
            <a:ln w="9525">
              <a:solidFill>
                <a:schemeClr val="tx1"/>
              </a:solidFill>
              <a:miter lim="800000"/>
            </a:ln>
          </p:spPr>
          <p:txBody>
            <a:bodyPr wrap="none" anchor="ctr"/>
            <a:lstStyle/>
            <a:p>
              <a:endParaRPr lang="zh-CN" altLang="en-US"/>
            </a:p>
          </p:txBody>
        </p:sp>
      </p:grpSp>
      <p:sp>
        <p:nvSpPr>
          <p:cNvPr id="79885" name="Text Box 24"/>
          <p:cNvSpPr txBox="1">
            <a:spLocks noChangeArrowheads="1"/>
          </p:cNvSpPr>
          <p:nvPr/>
        </p:nvSpPr>
        <p:spPr bwMode="auto">
          <a:xfrm>
            <a:off x="265113" y="3430588"/>
            <a:ext cx="484187" cy="366712"/>
          </a:xfrm>
          <a:prstGeom prst="rect">
            <a:avLst/>
          </a:prstGeom>
          <a:noFill/>
          <a:ln w="9525">
            <a:noFill/>
            <a:miter lim="800000"/>
          </a:ln>
        </p:spPr>
        <p:txBody>
          <a:bodyPr wrap="none">
            <a:spAutoFit/>
          </a:bodyPr>
          <a:lstStyle/>
          <a:p>
            <a:r>
              <a:rPr kumimoji="1" lang="en-US" altLang="zh-CN" sz="1800">
                <a:latin typeface="Arial" panose="020B0604020202020204" pitchFamily="34" charset="0"/>
              </a:rPr>
              <a:t>IP</a:t>
            </a:r>
            <a:r>
              <a:rPr kumimoji="1" lang="en-US" altLang="zh-CN" sz="1800" baseline="-25000">
                <a:latin typeface="Arial" panose="020B0604020202020204" pitchFamily="34" charset="0"/>
              </a:rPr>
              <a:t>1</a:t>
            </a:r>
            <a:endParaRPr kumimoji="1" lang="en-US" altLang="zh-CN" sz="1800">
              <a:latin typeface="Arial" panose="020B0604020202020204" pitchFamily="34" charset="0"/>
            </a:endParaRPr>
          </a:p>
        </p:txBody>
      </p:sp>
      <p:sp>
        <p:nvSpPr>
          <p:cNvPr id="79886" name="Text Box 25"/>
          <p:cNvSpPr txBox="1">
            <a:spLocks noChangeArrowheads="1"/>
          </p:cNvSpPr>
          <p:nvPr/>
        </p:nvSpPr>
        <p:spPr bwMode="auto">
          <a:xfrm>
            <a:off x="215900" y="4849813"/>
            <a:ext cx="585788" cy="366712"/>
          </a:xfrm>
          <a:prstGeom prst="rect">
            <a:avLst/>
          </a:prstGeom>
          <a:noFill/>
          <a:ln w="9525">
            <a:noFill/>
            <a:miter lim="800000"/>
          </a:ln>
        </p:spPr>
        <p:txBody>
          <a:bodyPr wrap="none">
            <a:spAutoFit/>
          </a:bodyPr>
          <a:lstStyle/>
          <a:p>
            <a:r>
              <a:rPr kumimoji="1" lang="en-US" altLang="zh-CN" sz="1800">
                <a:latin typeface="Arial" panose="020B0604020202020204" pitchFamily="34" charset="0"/>
              </a:rPr>
              <a:t>HA</a:t>
            </a:r>
            <a:r>
              <a:rPr kumimoji="1" lang="en-US" altLang="zh-CN" sz="1800" baseline="-25000">
                <a:latin typeface="Arial" panose="020B0604020202020204" pitchFamily="34" charset="0"/>
              </a:rPr>
              <a:t>1</a:t>
            </a:r>
            <a:endParaRPr kumimoji="1" lang="en-US" altLang="zh-CN" sz="1800">
              <a:latin typeface="Arial" panose="020B0604020202020204" pitchFamily="34" charset="0"/>
            </a:endParaRPr>
          </a:p>
        </p:txBody>
      </p:sp>
      <p:sp>
        <p:nvSpPr>
          <p:cNvPr id="79887" name="Text Box 26"/>
          <p:cNvSpPr txBox="1">
            <a:spLocks noChangeArrowheads="1"/>
          </p:cNvSpPr>
          <p:nvPr/>
        </p:nvSpPr>
        <p:spPr bwMode="auto">
          <a:xfrm>
            <a:off x="4824413" y="4811713"/>
            <a:ext cx="585787" cy="366712"/>
          </a:xfrm>
          <a:prstGeom prst="rect">
            <a:avLst/>
          </a:prstGeom>
          <a:noFill/>
          <a:ln w="9525">
            <a:noFill/>
            <a:miter lim="800000"/>
          </a:ln>
        </p:spPr>
        <p:txBody>
          <a:bodyPr wrap="none">
            <a:spAutoFit/>
          </a:bodyPr>
          <a:lstStyle/>
          <a:p>
            <a:r>
              <a:rPr kumimoji="1" lang="en-US" altLang="zh-CN" sz="1800">
                <a:latin typeface="Arial" panose="020B0604020202020204" pitchFamily="34" charset="0"/>
              </a:rPr>
              <a:t>HA</a:t>
            </a:r>
            <a:r>
              <a:rPr kumimoji="1" lang="en-US" altLang="zh-CN" sz="1800" baseline="-25000">
                <a:latin typeface="Arial" panose="020B0604020202020204" pitchFamily="34" charset="0"/>
              </a:rPr>
              <a:t>5</a:t>
            </a:r>
            <a:endParaRPr kumimoji="1" lang="en-US" altLang="zh-CN" sz="1800">
              <a:latin typeface="Arial" panose="020B0604020202020204" pitchFamily="34" charset="0"/>
            </a:endParaRPr>
          </a:p>
        </p:txBody>
      </p:sp>
      <p:sp>
        <p:nvSpPr>
          <p:cNvPr id="79888" name="Text Box 27"/>
          <p:cNvSpPr txBox="1">
            <a:spLocks noChangeArrowheads="1"/>
          </p:cNvSpPr>
          <p:nvPr/>
        </p:nvSpPr>
        <p:spPr bwMode="auto">
          <a:xfrm>
            <a:off x="3327400" y="4805363"/>
            <a:ext cx="585788" cy="366712"/>
          </a:xfrm>
          <a:prstGeom prst="rect">
            <a:avLst/>
          </a:prstGeom>
          <a:noFill/>
          <a:ln w="9525">
            <a:noFill/>
            <a:miter lim="800000"/>
          </a:ln>
        </p:spPr>
        <p:txBody>
          <a:bodyPr wrap="none">
            <a:spAutoFit/>
          </a:bodyPr>
          <a:lstStyle/>
          <a:p>
            <a:r>
              <a:rPr kumimoji="1" lang="en-US" altLang="zh-CN" sz="1800">
                <a:latin typeface="Arial" panose="020B0604020202020204" pitchFamily="34" charset="0"/>
              </a:rPr>
              <a:t>HA</a:t>
            </a:r>
            <a:r>
              <a:rPr kumimoji="1" lang="en-US" altLang="zh-CN" sz="1800" baseline="-25000">
                <a:latin typeface="Arial" panose="020B0604020202020204" pitchFamily="34" charset="0"/>
              </a:rPr>
              <a:t>4</a:t>
            </a:r>
            <a:endParaRPr kumimoji="1" lang="en-US" altLang="zh-CN" sz="1800">
              <a:latin typeface="Arial" panose="020B0604020202020204" pitchFamily="34" charset="0"/>
            </a:endParaRPr>
          </a:p>
        </p:txBody>
      </p:sp>
      <p:sp>
        <p:nvSpPr>
          <p:cNvPr id="79889" name="Text Box 28"/>
          <p:cNvSpPr txBox="1">
            <a:spLocks noChangeArrowheads="1"/>
          </p:cNvSpPr>
          <p:nvPr/>
        </p:nvSpPr>
        <p:spPr bwMode="auto">
          <a:xfrm>
            <a:off x="2133600" y="4805363"/>
            <a:ext cx="585788" cy="366712"/>
          </a:xfrm>
          <a:prstGeom prst="rect">
            <a:avLst/>
          </a:prstGeom>
          <a:noFill/>
          <a:ln w="9525">
            <a:noFill/>
            <a:miter lim="800000"/>
          </a:ln>
        </p:spPr>
        <p:txBody>
          <a:bodyPr wrap="none">
            <a:spAutoFit/>
          </a:bodyPr>
          <a:lstStyle/>
          <a:p>
            <a:r>
              <a:rPr kumimoji="1" lang="en-US" altLang="zh-CN" sz="1800">
                <a:latin typeface="Arial" panose="020B0604020202020204" pitchFamily="34" charset="0"/>
              </a:rPr>
              <a:t>HA</a:t>
            </a:r>
            <a:r>
              <a:rPr kumimoji="1" lang="en-US" altLang="zh-CN" sz="1800" baseline="-25000">
                <a:latin typeface="Arial" panose="020B0604020202020204" pitchFamily="34" charset="0"/>
              </a:rPr>
              <a:t>3</a:t>
            </a:r>
            <a:endParaRPr kumimoji="1" lang="en-US" altLang="zh-CN" sz="1800">
              <a:latin typeface="Arial" panose="020B0604020202020204" pitchFamily="34" charset="0"/>
            </a:endParaRPr>
          </a:p>
        </p:txBody>
      </p:sp>
      <p:sp>
        <p:nvSpPr>
          <p:cNvPr id="79890" name="Line 29"/>
          <p:cNvSpPr>
            <a:spLocks noChangeShapeType="1"/>
          </p:cNvSpPr>
          <p:nvPr/>
        </p:nvSpPr>
        <p:spPr bwMode="auto">
          <a:xfrm>
            <a:off x="838200" y="3611563"/>
            <a:ext cx="1905000" cy="0"/>
          </a:xfrm>
          <a:prstGeom prst="line">
            <a:avLst/>
          </a:prstGeom>
          <a:noFill/>
          <a:ln w="28575">
            <a:solidFill>
              <a:schemeClr val="tx1"/>
            </a:solidFill>
            <a:prstDash val="dash"/>
            <a:round/>
          </a:ln>
        </p:spPr>
        <p:txBody>
          <a:bodyPr wrap="none" anchor="ctr"/>
          <a:lstStyle/>
          <a:p>
            <a:endParaRPr lang="zh-CN" altLang="en-US"/>
          </a:p>
        </p:txBody>
      </p:sp>
      <p:sp>
        <p:nvSpPr>
          <p:cNvPr id="79891" name="Line 30"/>
          <p:cNvSpPr>
            <a:spLocks noChangeShapeType="1"/>
          </p:cNvSpPr>
          <p:nvPr/>
        </p:nvSpPr>
        <p:spPr bwMode="auto">
          <a:xfrm>
            <a:off x="5943600" y="5440363"/>
            <a:ext cx="2971800" cy="0"/>
          </a:xfrm>
          <a:prstGeom prst="line">
            <a:avLst/>
          </a:prstGeom>
          <a:noFill/>
          <a:ln w="57150">
            <a:solidFill>
              <a:srgbClr val="333399"/>
            </a:solidFill>
            <a:round/>
          </a:ln>
        </p:spPr>
        <p:txBody>
          <a:bodyPr wrap="none" anchor="ctr"/>
          <a:lstStyle/>
          <a:p>
            <a:endParaRPr lang="zh-CN" altLang="en-US"/>
          </a:p>
        </p:txBody>
      </p:sp>
      <p:sp>
        <p:nvSpPr>
          <p:cNvPr id="79892" name="Text Box 31"/>
          <p:cNvSpPr txBox="1">
            <a:spLocks noChangeArrowheads="1"/>
          </p:cNvSpPr>
          <p:nvPr/>
        </p:nvSpPr>
        <p:spPr bwMode="auto">
          <a:xfrm>
            <a:off x="6007100" y="4799013"/>
            <a:ext cx="585788" cy="366712"/>
          </a:xfrm>
          <a:prstGeom prst="rect">
            <a:avLst/>
          </a:prstGeom>
          <a:noFill/>
          <a:ln w="9525">
            <a:noFill/>
            <a:miter lim="800000"/>
          </a:ln>
        </p:spPr>
        <p:txBody>
          <a:bodyPr wrap="none">
            <a:spAutoFit/>
          </a:bodyPr>
          <a:lstStyle/>
          <a:p>
            <a:r>
              <a:rPr kumimoji="1" lang="en-US" altLang="zh-CN" sz="1800">
                <a:latin typeface="Arial" panose="020B0604020202020204" pitchFamily="34" charset="0"/>
              </a:rPr>
              <a:t>HA</a:t>
            </a:r>
            <a:r>
              <a:rPr kumimoji="1" lang="en-US" altLang="zh-CN" sz="1800" baseline="-25000">
                <a:latin typeface="Arial" panose="020B0604020202020204" pitchFamily="34" charset="0"/>
              </a:rPr>
              <a:t>6</a:t>
            </a:r>
            <a:endParaRPr kumimoji="1" lang="en-US" altLang="zh-CN" sz="1800">
              <a:latin typeface="Arial" panose="020B0604020202020204" pitchFamily="34" charset="0"/>
            </a:endParaRPr>
          </a:p>
        </p:txBody>
      </p:sp>
      <p:sp>
        <p:nvSpPr>
          <p:cNvPr id="79893" name="Text Box 32"/>
          <p:cNvSpPr txBox="1">
            <a:spLocks noChangeArrowheads="1"/>
          </p:cNvSpPr>
          <p:nvPr/>
        </p:nvSpPr>
        <p:spPr bwMode="auto">
          <a:xfrm>
            <a:off x="8128000" y="4814888"/>
            <a:ext cx="585788" cy="366712"/>
          </a:xfrm>
          <a:prstGeom prst="rect">
            <a:avLst/>
          </a:prstGeom>
          <a:noFill/>
          <a:ln w="9525">
            <a:noFill/>
            <a:miter lim="800000"/>
          </a:ln>
        </p:spPr>
        <p:txBody>
          <a:bodyPr wrap="none">
            <a:spAutoFit/>
          </a:bodyPr>
          <a:lstStyle/>
          <a:p>
            <a:r>
              <a:rPr kumimoji="1" lang="en-US" altLang="zh-CN" sz="1800">
                <a:latin typeface="Arial" panose="020B0604020202020204" pitchFamily="34" charset="0"/>
              </a:rPr>
              <a:t>HA</a:t>
            </a:r>
            <a:r>
              <a:rPr kumimoji="1" lang="en-US" altLang="zh-CN" sz="1800" baseline="-25000">
                <a:latin typeface="Arial" panose="020B0604020202020204" pitchFamily="34" charset="0"/>
              </a:rPr>
              <a:t>2</a:t>
            </a:r>
            <a:endParaRPr kumimoji="1" lang="en-US" altLang="zh-CN" sz="1800">
              <a:latin typeface="Arial" panose="020B0604020202020204" pitchFamily="34" charset="0"/>
            </a:endParaRPr>
          </a:p>
        </p:txBody>
      </p:sp>
      <p:sp>
        <p:nvSpPr>
          <p:cNvPr id="79894" name="Text Box 33"/>
          <p:cNvSpPr txBox="1">
            <a:spLocks noChangeArrowheads="1"/>
          </p:cNvSpPr>
          <p:nvPr/>
        </p:nvSpPr>
        <p:spPr bwMode="auto">
          <a:xfrm>
            <a:off x="6007100" y="3709988"/>
            <a:ext cx="484188" cy="366712"/>
          </a:xfrm>
          <a:prstGeom prst="rect">
            <a:avLst/>
          </a:prstGeom>
          <a:noFill/>
          <a:ln w="9525">
            <a:noFill/>
            <a:miter lim="800000"/>
          </a:ln>
        </p:spPr>
        <p:txBody>
          <a:bodyPr wrap="none">
            <a:spAutoFit/>
          </a:bodyPr>
          <a:lstStyle/>
          <a:p>
            <a:r>
              <a:rPr kumimoji="1" lang="en-US" altLang="zh-CN" sz="1800">
                <a:latin typeface="Arial" panose="020B0604020202020204" pitchFamily="34" charset="0"/>
              </a:rPr>
              <a:t>IP</a:t>
            </a:r>
            <a:r>
              <a:rPr kumimoji="1" lang="en-US" altLang="zh-CN" sz="1800" baseline="-25000">
                <a:latin typeface="Arial" panose="020B0604020202020204" pitchFamily="34" charset="0"/>
              </a:rPr>
              <a:t>6</a:t>
            </a:r>
            <a:endParaRPr kumimoji="1" lang="en-US" altLang="zh-CN" sz="1800">
              <a:latin typeface="Arial" panose="020B0604020202020204" pitchFamily="34" charset="0"/>
            </a:endParaRPr>
          </a:p>
        </p:txBody>
      </p:sp>
      <p:sp>
        <p:nvSpPr>
          <p:cNvPr id="79895" name="Text Box 34"/>
          <p:cNvSpPr txBox="1">
            <a:spLocks noChangeArrowheads="1"/>
          </p:cNvSpPr>
          <p:nvPr/>
        </p:nvSpPr>
        <p:spPr bwMode="auto">
          <a:xfrm>
            <a:off x="107950" y="2060575"/>
            <a:ext cx="954088" cy="366713"/>
          </a:xfrm>
          <a:prstGeom prst="rect">
            <a:avLst/>
          </a:prstGeom>
          <a:noFill/>
          <a:ln w="9525">
            <a:noFill/>
            <a:miter lim="800000"/>
          </a:ln>
        </p:spPr>
        <p:txBody>
          <a:bodyPr wrap="none">
            <a:spAutoFit/>
          </a:bodyPr>
          <a:lstStyle/>
          <a:p>
            <a:r>
              <a:rPr kumimoji="1" lang="zh-CN" altLang="en-US" sz="1800">
                <a:latin typeface="Arial" panose="020B0604020202020204" pitchFamily="34" charset="0"/>
              </a:rPr>
              <a:t>主机 </a:t>
            </a:r>
            <a:r>
              <a:rPr kumimoji="1" lang="en-US" altLang="zh-CN" sz="1800">
                <a:latin typeface="Arial" panose="020B0604020202020204" pitchFamily="34" charset="0"/>
              </a:rPr>
              <a:t>H</a:t>
            </a:r>
            <a:r>
              <a:rPr kumimoji="1" lang="en-US" altLang="zh-CN" sz="1800" baseline="-25000">
                <a:latin typeface="Arial" panose="020B0604020202020204" pitchFamily="34" charset="0"/>
              </a:rPr>
              <a:t>1</a:t>
            </a:r>
            <a:endParaRPr kumimoji="1" lang="en-US" altLang="zh-CN" sz="1800">
              <a:latin typeface="Arial" panose="020B0604020202020204" pitchFamily="34" charset="0"/>
            </a:endParaRPr>
          </a:p>
        </p:txBody>
      </p:sp>
      <p:sp>
        <p:nvSpPr>
          <p:cNvPr id="79896" name="Text Box 35"/>
          <p:cNvSpPr txBox="1">
            <a:spLocks noChangeArrowheads="1"/>
          </p:cNvSpPr>
          <p:nvPr/>
        </p:nvSpPr>
        <p:spPr bwMode="auto">
          <a:xfrm>
            <a:off x="8032750" y="2035175"/>
            <a:ext cx="954088" cy="366713"/>
          </a:xfrm>
          <a:prstGeom prst="rect">
            <a:avLst/>
          </a:prstGeom>
          <a:noFill/>
          <a:ln w="9525">
            <a:noFill/>
            <a:miter lim="800000"/>
          </a:ln>
        </p:spPr>
        <p:txBody>
          <a:bodyPr wrap="none">
            <a:spAutoFit/>
          </a:bodyPr>
          <a:lstStyle/>
          <a:p>
            <a:r>
              <a:rPr kumimoji="1" lang="zh-CN" altLang="en-US" sz="1800">
                <a:latin typeface="Arial" panose="020B0604020202020204" pitchFamily="34" charset="0"/>
              </a:rPr>
              <a:t>主机 </a:t>
            </a:r>
            <a:r>
              <a:rPr kumimoji="1" lang="en-US" altLang="zh-CN" sz="1800">
                <a:latin typeface="Arial" panose="020B0604020202020204" pitchFamily="34" charset="0"/>
              </a:rPr>
              <a:t>H</a:t>
            </a:r>
            <a:r>
              <a:rPr kumimoji="1" lang="en-US" altLang="zh-CN" sz="1800" baseline="-25000">
                <a:latin typeface="Arial" panose="020B0604020202020204" pitchFamily="34" charset="0"/>
              </a:rPr>
              <a:t>2</a:t>
            </a:r>
            <a:endParaRPr kumimoji="1" lang="en-US" altLang="zh-CN" sz="1800">
              <a:latin typeface="Arial" panose="020B0604020202020204" pitchFamily="34" charset="0"/>
            </a:endParaRPr>
          </a:p>
        </p:txBody>
      </p:sp>
      <p:sp>
        <p:nvSpPr>
          <p:cNvPr id="79897" name="AutoShape 36"/>
          <p:cNvSpPr>
            <a:spLocks noChangeArrowheads="1"/>
          </p:cNvSpPr>
          <p:nvPr/>
        </p:nvSpPr>
        <p:spPr bwMode="auto">
          <a:xfrm>
            <a:off x="2667000" y="3259138"/>
            <a:ext cx="685800" cy="609600"/>
          </a:xfrm>
          <a:prstGeom prst="cube">
            <a:avLst>
              <a:gd name="adj" fmla="val 25000"/>
            </a:avLst>
          </a:prstGeom>
          <a:solidFill>
            <a:srgbClr val="66CCFF"/>
          </a:solidFill>
          <a:ln w="9525">
            <a:solidFill>
              <a:schemeClr val="tx1"/>
            </a:solidFill>
            <a:miter lim="800000"/>
          </a:ln>
        </p:spPr>
        <p:txBody>
          <a:bodyPr wrap="none" anchor="ctr"/>
          <a:lstStyle/>
          <a:p>
            <a:endParaRPr lang="zh-CN" altLang="en-US"/>
          </a:p>
        </p:txBody>
      </p:sp>
      <p:sp>
        <p:nvSpPr>
          <p:cNvPr id="79898" name="Text Box 37"/>
          <p:cNvSpPr txBox="1">
            <a:spLocks noChangeArrowheads="1"/>
          </p:cNvSpPr>
          <p:nvPr/>
        </p:nvSpPr>
        <p:spPr bwMode="auto">
          <a:xfrm>
            <a:off x="2616200" y="2887663"/>
            <a:ext cx="1182688" cy="366712"/>
          </a:xfrm>
          <a:prstGeom prst="rect">
            <a:avLst/>
          </a:prstGeom>
          <a:noFill/>
          <a:ln w="9525">
            <a:noFill/>
            <a:miter lim="800000"/>
          </a:ln>
        </p:spPr>
        <p:txBody>
          <a:bodyPr wrap="none">
            <a:spAutoFit/>
          </a:bodyPr>
          <a:lstStyle/>
          <a:p>
            <a:r>
              <a:rPr kumimoji="1" lang="zh-CN" altLang="en-US" sz="1800">
                <a:latin typeface="Arial" panose="020B0604020202020204" pitchFamily="34" charset="0"/>
              </a:rPr>
              <a:t>路由器 </a:t>
            </a:r>
            <a:r>
              <a:rPr kumimoji="1" lang="en-US" altLang="zh-CN" sz="1800">
                <a:latin typeface="Arial" panose="020B0604020202020204" pitchFamily="34" charset="0"/>
              </a:rPr>
              <a:t>R</a:t>
            </a:r>
            <a:r>
              <a:rPr kumimoji="1" lang="en-US" altLang="zh-CN" sz="1800" baseline="-25000">
                <a:latin typeface="Arial" panose="020B0604020202020204" pitchFamily="34" charset="0"/>
              </a:rPr>
              <a:t>1</a:t>
            </a:r>
            <a:endParaRPr kumimoji="1" lang="en-US" altLang="zh-CN" sz="1800">
              <a:latin typeface="Arial" panose="020B0604020202020204" pitchFamily="34" charset="0"/>
            </a:endParaRPr>
          </a:p>
        </p:txBody>
      </p:sp>
      <p:sp>
        <p:nvSpPr>
          <p:cNvPr id="79899" name="Text Box 38"/>
          <p:cNvSpPr txBox="1">
            <a:spLocks noChangeArrowheads="1"/>
          </p:cNvSpPr>
          <p:nvPr/>
        </p:nvSpPr>
        <p:spPr bwMode="auto">
          <a:xfrm>
            <a:off x="4140200" y="4186238"/>
            <a:ext cx="2393950" cy="466725"/>
          </a:xfrm>
          <a:prstGeom prst="rect">
            <a:avLst/>
          </a:prstGeom>
          <a:solidFill>
            <a:srgbClr val="CCECFF"/>
          </a:solidFill>
          <a:ln w="9525">
            <a:solidFill>
              <a:srgbClr val="333399"/>
            </a:solidFill>
            <a:miter lim="800000"/>
          </a:ln>
        </p:spPr>
        <p:txBody>
          <a:bodyPr wrap="none">
            <a:spAutoFit/>
          </a:bodyPr>
          <a:lstStyle/>
          <a:p>
            <a:r>
              <a:rPr kumimoji="1" lang="en-US" altLang="zh-CN" sz="2400">
                <a:latin typeface="Arial" panose="020B0604020202020204" pitchFamily="34" charset="0"/>
              </a:rPr>
              <a:t>IP </a:t>
            </a:r>
            <a:r>
              <a:rPr kumimoji="1" lang="zh-CN" altLang="en-US" sz="2400">
                <a:latin typeface="Arial" panose="020B0604020202020204" pitchFamily="34" charset="0"/>
              </a:rPr>
              <a:t>层上的互联网</a:t>
            </a:r>
          </a:p>
        </p:txBody>
      </p:sp>
      <p:sp>
        <p:nvSpPr>
          <p:cNvPr id="79900" name="Text Box 39"/>
          <p:cNvSpPr txBox="1">
            <a:spLocks noChangeArrowheads="1"/>
          </p:cNvSpPr>
          <p:nvPr/>
        </p:nvSpPr>
        <p:spPr bwMode="auto">
          <a:xfrm>
            <a:off x="990600" y="5948363"/>
            <a:ext cx="984250" cy="366712"/>
          </a:xfrm>
          <a:prstGeom prst="rect">
            <a:avLst/>
          </a:prstGeom>
          <a:noFill/>
          <a:ln w="9525">
            <a:noFill/>
            <a:miter lim="800000"/>
          </a:ln>
        </p:spPr>
        <p:txBody>
          <a:bodyPr wrap="none">
            <a:spAutoFit/>
          </a:bodyPr>
          <a:lstStyle/>
          <a:p>
            <a:r>
              <a:rPr kumimoji="1" lang="en-US" altLang="zh-CN" sz="1800">
                <a:latin typeface="Arial" panose="020B0604020202020204" pitchFamily="34" charset="0"/>
              </a:rPr>
              <a:t>MAC </a:t>
            </a:r>
            <a:r>
              <a:rPr kumimoji="1" lang="zh-CN" altLang="en-US" sz="1800">
                <a:latin typeface="Arial" panose="020B0604020202020204" pitchFamily="34" charset="0"/>
              </a:rPr>
              <a:t>帧</a:t>
            </a:r>
          </a:p>
        </p:txBody>
      </p:sp>
      <p:grpSp>
        <p:nvGrpSpPr>
          <p:cNvPr id="79901" name="Group 40"/>
          <p:cNvGrpSpPr/>
          <p:nvPr/>
        </p:nvGrpSpPr>
        <p:grpSpPr bwMode="auto">
          <a:xfrm>
            <a:off x="8153400" y="2420938"/>
            <a:ext cx="685800" cy="1447800"/>
            <a:chOff x="672" y="528"/>
            <a:chExt cx="432" cy="912"/>
          </a:xfrm>
        </p:grpSpPr>
        <p:sp>
          <p:nvSpPr>
            <p:cNvPr id="79937" name="AutoShape 41"/>
            <p:cNvSpPr>
              <a:spLocks noChangeArrowheads="1"/>
            </p:cNvSpPr>
            <p:nvPr/>
          </p:nvSpPr>
          <p:spPr bwMode="auto">
            <a:xfrm>
              <a:off x="672" y="1008"/>
              <a:ext cx="432" cy="432"/>
            </a:xfrm>
            <a:prstGeom prst="cube">
              <a:avLst>
                <a:gd name="adj" fmla="val 25000"/>
              </a:avLst>
            </a:prstGeom>
            <a:solidFill>
              <a:srgbClr val="DDDDDD"/>
            </a:solidFill>
            <a:ln w="9525">
              <a:solidFill>
                <a:schemeClr val="tx1"/>
              </a:solidFill>
              <a:miter lim="800000"/>
            </a:ln>
          </p:spPr>
          <p:txBody>
            <a:bodyPr wrap="none" anchor="ctr"/>
            <a:lstStyle/>
            <a:p>
              <a:endParaRPr lang="zh-CN" altLang="en-US"/>
            </a:p>
          </p:txBody>
        </p:sp>
        <p:sp>
          <p:nvSpPr>
            <p:cNvPr id="79938" name="AutoShape 42"/>
            <p:cNvSpPr>
              <a:spLocks noChangeArrowheads="1"/>
            </p:cNvSpPr>
            <p:nvPr/>
          </p:nvSpPr>
          <p:spPr bwMode="auto">
            <a:xfrm>
              <a:off x="672" y="720"/>
              <a:ext cx="432" cy="432"/>
            </a:xfrm>
            <a:prstGeom prst="cube">
              <a:avLst>
                <a:gd name="adj" fmla="val 25000"/>
              </a:avLst>
            </a:prstGeom>
            <a:solidFill>
              <a:srgbClr val="DDDDDD"/>
            </a:solidFill>
            <a:ln w="9525">
              <a:solidFill>
                <a:schemeClr val="tx1"/>
              </a:solidFill>
              <a:miter lim="800000"/>
            </a:ln>
          </p:spPr>
          <p:txBody>
            <a:bodyPr wrap="none" anchor="ctr"/>
            <a:lstStyle/>
            <a:p>
              <a:endParaRPr lang="zh-CN" altLang="en-US"/>
            </a:p>
          </p:txBody>
        </p:sp>
        <p:sp>
          <p:nvSpPr>
            <p:cNvPr id="79939" name="AutoShape 43"/>
            <p:cNvSpPr>
              <a:spLocks noChangeArrowheads="1"/>
            </p:cNvSpPr>
            <p:nvPr/>
          </p:nvSpPr>
          <p:spPr bwMode="auto">
            <a:xfrm>
              <a:off x="672" y="528"/>
              <a:ext cx="432" cy="432"/>
            </a:xfrm>
            <a:prstGeom prst="cube">
              <a:avLst>
                <a:gd name="adj" fmla="val 25000"/>
              </a:avLst>
            </a:prstGeom>
            <a:solidFill>
              <a:srgbClr val="DDDDDD"/>
            </a:solidFill>
            <a:ln w="9525">
              <a:solidFill>
                <a:schemeClr val="tx1"/>
              </a:solidFill>
              <a:miter lim="800000"/>
            </a:ln>
          </p:spPr>
          <p:txBody>
            <a:bodyPr wrap="none" anchor="ctr"/>
            <a:lstStyle/>
            <a:p>
              <a:endParaRPr lang="zh-CN" altLang="en-US"/>
            </a:p>
          </p:txBody>
        </p:sp>
      </p:grpSp>
      <p:sp>
        <p:nvSpPr>
          <p:cNvPr id="79902" name="Text Box 44"/>
          <p:cNvSpPr txBox="1">
            <a:spLocks noChangeArrowheads="1"/>
          </p:cNvSpPr>
          <p:nvPr/>
        </p:nvSpPr>
        <p:spPr bwMode="auto">
          <a:xfrm>
            <a:off x="8202613" y="3435350"/>
            <a:ext cx="484187" cy="366713"/>
          </a:xfrm>
          <a:prstGeom prst="rect">
            <a:avLst/>
          </a:prstGeom>
          <a:noFill/>
          <a:ln w="9525">
            <a:noFill/>
            <a:miter lim="800000"/>
          </a:ln>
        </p:spPr>
        <p:txBody>
          <a:bodyPr wrap="none">
            <a:spAutoFit/>
          </a:bodyPr>
          <a:lstStyle/>
          <a:p>
            <a:r>
              <a:rPr kumimoji="1" lang="en-US" altLang="zh-CN" sz="1800">
                <a:latin typeface="Arial" panose="020B0604020202020204" pitchFamily="34" charset="0"/>
              </a:rPr>
              <a:t>IP</a:t>
            </a:r>
            <a:r>
              <a:rPr kumimoji="1" lang="en-US" altLang="zh-CN" sz="1800" baseline="-25000">
                <a:latin typeface="Arial" panose="020B0604020202020204" pitchFamily="34" charset="0"/>
              </a:rPr>
              <a:t>2</a:t>
            </a:r>
            <a:endParaRPr kumimoji="1" lang="en-US" altLang="zh-CN" sz="1800">
              <a:latin typeface="Arial" panose="020B0604020202020204" pitchFamily="34" charset="0"/>
            </a:endParaRPr>
          </a:p>
        </p:txBody>
      </p:sp>
      <p:sp>
        <p:nvSpPr>
          <p:cNvPr id="79903" name="Text Box 45"/>
          <p:cNvSpPr txBox="1">
            <a:spLocks noChangeArrowheads="1"/>
          </p:cNvSpPr>
          <p:nvPr/>
        </p:nvSpPr>
        <p:spPr bwMode="auto">
          <a:xfrm>
            <a:off x="3321050" y="3697288"/>
            <a:ext cx="484188" cy="366712"/>
          </a:xfrm>
          <a:prstGeom prst="rect">
            <a:avLst/>
          </a:prstGeom>
          <a:noFill/>
          <a:ln w="9525">
            <a:noFill/>
            <a:miter lim="800000"/>
          </a:ln>
        </p:spPr>
        <p:txBody>
          <a:bodyPr wrap="none">
            <a:spAutoFit/>
          </a:bodyPr>
          <a:lstStyle/>
          <a:p>
            <a:r>
              <a:rPr kumimoji="1" lang="en-US" altLang="zh-CN" sz="1800">
                <a:latin typeface="Arial" panose="020B0604020202020204" pitchFamily="34" charset="0"/>
              </a:rPr>
              <a:t>IP</a:t>
            </a:r>
            <a:r>
              <a:rPr kumimoji="1" lang="en-US" altLang="zh-CN" sz="1800" baseline="-25000">
                <a:latin typeface="Arial" panose="020B0604020202020204" pitchFamily="34" charset="0"/>
              </a:rPr>
              <a:t>4</a:t>
            </a:r>
            <a:endParaRPr kumimoji="1" lang="en-US" altLang="zh-CN" sz="1800">
              <a:latin typeface="Arial" panose="020B0604020202020204" pitchFamily="34" charset="0"/>
            </a:endParaRPr>
          </a:p>
        </p:txBody>
      </p:sp>
      <p:sp>
        <p:nvSpPr>
          <p:cNvPr id="79904" name="Text Box 46"/>
          <p:cNvSpPr txBox="1">
            <a:spLocks noChangeArrowheads="1"/>
          </p:cNvSpPr>
          <p:nvPr/>
        </p:nvSpPr>
        <p:spPr bwMode="auto">
          <a:xfrm>
            <a:off x="2286000" y="3697288"/>
            <a:ext cx="484188" cy="366712"/>
          </a:xfrm>
          <a:prstGeom prst="rect">
            <a:avLst/>
          </a:prstGeom>
          <a:noFill/>
          <a:ln w="9525">
            <a:noFill/>
            <a:miter lim="800000"/>
          </a:ln>
        </p:spPr>
        <p:txBody>
          <a:bodyPr wrap="none">
            <a:spAutoFit/>
          </a:bodyPr>
          <a:lstStyle/>
          <a:p>
            <a:r>
              <a:rPr kumimoji="1" lang="en-US" altLang="zh-CN" sz="1800">
                <a:latin typeface="Arial" panose="020B0604020202020204" pitchFamily="34" charset="0"/>
              </a:rPr>
              <a:t>IP</a:t>
            </a:r>
            <a:r>
              <a:rPr kumimoji="1" lang="en-US" altLang="zh-CN" sz="1800" baseline="-25000">
                <a:latin typeface="Arial" panose="020B0604020202020204" pitchFamily="34" charset="0"/>
              </a:rPr>
              <a:t>3</a:t>
            </a:r>
            <a:endParaRPr kumimoji="1" lang="en-US" altLang="zh-CN" sz="1800">
              <a:latin typeface="Arial" panose="020B0604020202020204" pitchFamily="34" charset="0"/>
            </a:endParaRPr>
          </a:p>
        </p:txBody>
      </p:sp>
      <p:sp>
        <p:nvSpPr>
          <p:cNvPr id="79905" name="Line 47"/>
          <p:cNvSpPr>
            <a:spLocks noChangeShapeType="1"/>
          </p:cNvSpPr>
          <p:nvPr/>
        </p:nvSpPr>
        <p:spPr bwMode="auto">
          <a:xfrm>
            <a:off x="3276600" y="3611563"/>
            <a:ext cx="2057400" cy="0"/>
          </a:xfrm>
          <a:prstGeom prst="line">
            <a:avLst/>
          </a:prstGeom>
          <a:noFill/>
          <a:ln w="28575">
            <a:solidFill>
              <a:schemeClr val="tx1"/>
            </a:solidFill>
            <a:prstDash val="dash"/>
            <a:round/>
          </a:ln>
        </p:spPr>
        <p:txBody>
          <a:bodyPr wrap="none" anchor="ctr"/>
          <a:lstStyle/>
          <a:p>
            <a:endParaRPr lang="zh-CN" altLang="en-US"/>
          </a:p>
        </p:txBody>
      </p:sp>
      <p:sp>
        <p:nvSpPr>
          <p:cNvPr id="79906" name="AutoShape 48"/>
          <p:cNvSpPr>
            <a:spLocks noChangeArrowheads="1"/>
          </p:cNvSpPr>
          <p:nvPr/>
        </p:nvSpPr>
        <p:spPr bwMode="auto">
          <a:xfrm>
            <a:off x="5332413" y="3230563"/>
            <a:ext cx="685800" cy="609600"/>
          </a:xfrm>
          <a:prstGeom prst="cube">
            <a:avLst>
              <a:gd name="adj" fmla="val 25000"/>
            </a:avLst>
          </a:prstGeom>
          <a:solidFill>
            <a:srgbClr val="66CCFF"/>
          </a:solidFill>
          <a:ln w="9525">
            <a:solidFill>
              <a:schemeClr val="tx1"/>
            </a:solidFill>
            <a:miter lim="800000"/>
          </a:ln>
        </p:spPr>
        <p:txBody>
          <a:bodyPr wrap="none" anchor="ctr"/>
          <a:lstStyle/>
          <a:p>
            <a:endParaRPr lang="zh-CN" altLang="en-US"/>
          </a:p>
        </p:txBody>
      </p:sp>
      <p:sp>
        <p:nvSpPr>
          <p:cNvPr id="79907" name="Line 49"/>
          <p:cNvSpPr>
            <a:spLocks noChangeShapeType="1"/>
          </p:cNvSpPr>
          <p:nvPr/>
        </p:nvSpPr>
        <p:spPr bwMode="auto">
          <a:xfrm>
            <a:off x="5943600" y="3611563"/>
            <a:ext cx="2209800" cy="0"/>
          </a:xfrm>
          <a:prstGeom prst="line">
            <a:avLst/>
          </a:prstGeom>
          <a:noFill/>
          <a:ln w="28575">
            <a:solidFill>
              <a:schemeClr val="tx1"/>
            </a:solidFill>
            <a:prstDash val="dash"/>
            <a:round/>
          </a:ln>
        </p:spPr>
        <p:txBody>
          <a:bodyPr wrap="none" anchor="ctr"/>
          <a:lstStyle/>
          <a:p>
            <a:endParaRPr lang="zh-CN" altLang="en-US"/>
          </a:p>
        </p:txBody>
      </p:sp>
      <p:sp>
        <p:nvSpPr>
          <p:cNvPr id="79908" name="Text Box 50"/>
          <p:cNvSpPr txBox="1">
            <a:spLocks noChangeArrowheads="1"/>
          </p:cNvSpPr>
          <p:nvPr/>
        </p:nvSpPr>
        <p:spPr bwMode="auto">
          <a:xfrm>
            <a:off x="4953000" y="3697288"/>
            <a:ext cx="484188" cy="366712"/>
          </a:xfrm>
          <a:prstGeom prst="rect">
            <a:avLst/>
          </a:prstGeom>
          <a:noFill/>
          <a:ln w="9525">
            <a:noFill/>
            <a:miter lim="800000"/>
          </a:ln>
        </p:spPr>
        <p:txBody>
          <a:bodyPr wrap="none">
            <a:spAutoFit/>
          </a:bodyPr>
          <a:lstStyle/>
          <a:p>
            <a:r>
              <a:rPr kumimoji="1" lang="en-US" altLang="zh-CN" sz="1800">
                <a:latin typeface="Arial" panose="020B0604020202020204" pitchFamily="34" charset="0"/>
              </a:rPr>
              <a:t>IP</a:t>
            </a:r>
            <a:r>
              <a:rPr kumimoji="1" lang="en-US" altLang="zh-CN" sz="1800" baseline="-25000">
                <a:latin typeface="Arial" panose="020B0604020202020204" pitchFamily="34" charset="0"/>
              </a:rPr>
              <a:t>5</a:t>
            </a:r>
            <a:endParaRPr kumimoji="1" lang="en-US" altLang="zh-CN" sz="1800">
              <a:latin typeface="Arial" panose="020B0604020202020204" pitchFamily="34" charset="0"/>
            </a:endParaRPr>
          </a:p>
        </p:txBody>
      </p:sp>
      <p:sp>
        <p:nvSpPr>
          <p:cNvPr id="79909" name="Line 51"/>
          <p:cNvSpPr>
            <a:spLocks noChangeShapeType="1"/>
          </p:cNvSpPr>
          <p:nvPr/>
        </p:nvSpPr>
        <p:spPr bwMode="auto">
          <a:xfrm>
            <a:off x="3352800" y="5440363"/>
            <a:ext cx="1905000" cy="0"/>
          </a:xfrm>
          <a:prstGeom prst="line">
            <a:avLst/>
          </a:prstGeom>
          <a:noFill/>
          <a:ln w="57150">
            <a:solidFill>
              <a:srgbClr val="333399"/>
            </a:solidFill>
            <a:round/>
          </a:ln>
        </p:spPr>
        <p:txBody>
          <a:bodyPr wrap="none" anchor="ctr"/>
          <a:lstStyle/>
          <a:p>
            <a:endParaRPr lang="zh-CN" altLang="en-US"/>
          </a:p>
        </p:txBody>
      </p:sp>
      <p:sp>
        <p:nvSpPr>
          <p:cNvPr id="79910" name="Freeform 52"/>
          <p:cNvSpPr/>
          <p:nvPr/>
        </p:nvSpPr>
        <p:spPr bwMode="auto">
          <a:xfrm flipH="1">
            <a:off x="5921375" y="5156200"/>
            <a:ext cx="341313" cy="284163"/>
          </a:xfrm>
          <a:custGeom>
            <a:avLst/>
            <a:gdLst>
              <a:gd name="T0" fmla="*/ 0 w 249"/>
              <a:gd name="T1" fmla="*/ 176 h 176"/>
              <a:gd name="T2" fmla="*/ 1 w 249"/>
              <a:gd name="T3" fmla="*/ 0 h 176"/>
              <a:gd name="T4" fmla="*/ 249 w 249"/>
              <a:gd name="T5" fmla="*/ 9 h 176"/>
              <a:gd name="T6" fmla="*/ 0 60000 65536"/>
              <a:gd name="T7" fmla="*/ 0 60000 65536"/>
              <a:gd name="T8" fmla="*/ 0 60000 65536"/>
              <a:gd name="T9" fmla="*/ 0 w 249"/>
              <a:gd name="T10" fmla="*/ 0 h 176"/>
              <a:gd name="T11" fmla="*/ 249 w 249"/>
              <a:gd name="T12" fmla="*/ 176 h 176"/>
            </a:gdLst>
            <a:ahLst/>
            <a:cxnLst>
              <a:cxn ang="T6">
                <a:pos x="T0" y="T1"/>
              </a:cxn>
              <a:cxn ang="T7">
                <a:pos x="T2" y="T3"/>
              </a:cxn>
              <a:cxn ang="T8">
                <a:pos x="T4" y="T5"/>
              </a:cxn>
            </a:cxnLst>
            <a:rect l="T9" t="T10" r="T11" b="T12"/>
            <a:pathLst>
              <a:path w="249" h="176">
                <a:moveTo>
                  <a:pt x="0" y="176"/>
                </a:moveTo>
                <a:lnTo>
                  <a:pt x="1" y="0"/>
                </a:lnTo>
                <a:lnTo>
                  <a:pt x="249" y="9"/>
                </a:lnTo>
              </a:path>
            </a:pathLst>
          </a:custGeom>
          <a:noFill/>
          <a:ln w="28575" cmpd="sng">
            <a:solidFill>
              <a:srgbClr val="333399"/>
            </a:solidFill>
            <a:round/>
          </a:ln>
        </p:spPr>
        <p:txBody>
          <a:bodyPr wrap="none" anchor="ctr"/>
          <a:lstStyle/>
          <a:p>
            <a:endParaRPr lang="zh-CN" altLang="en-US"/>
          </a:p>
        </p:txBody>
      </p:sp>
      <p:sp>
        <p:nvSpPr>
          <p:cNvPr id="79911" name="Freeform 53"/>
          <p:cNvSpPr/>
          <p:nvPr/>
        </p:nvSpPr>
        <p:spPr bwMode="auto">
          <a:xfrm flipH="1">
            <a:off x="3233738" y="5162550"/>
            <a:ext cx="423862" cy="279400"/>
          </a:xfrm>
          <a:custGeom>
            <a:avLst/>
            <a:gdLst>
              <a:gd name="T0" fmla="*/ 0 w 249"/>
              <a:gd name="T1" fmla="*/ 176 h 176"/>
              <a:gd name="T2" fmla="*/ 1 w 249"/>
              <a:gd name="T3" fmla="*/ 0 h 176"/>
              <a:gd name="T4" fmla="*/ 249 w 249"/>
              <a:gd name="T5" fmla="*/ 9 h 176"/>
              <a:gd name="T6" fmla="*/ 0 60000 65536"/>
              <a:gd name="T7" fmla="*/ 0 60000 65536"/>
              <a:gd name="T8" fmla="*/ 0 60000 65536"/>
              <a:gd name="T9" fmla="*/ 0 w 249"/>
              <a:gd name="T10" fmla="*/ 0 h 176"/>
              <a:gd name="T11" fmla="*/ 249 w 249"/>
              <a:gd name="T12" fmla="*/ 176 h 176"/>
            </a:gdLst>
            <a:ahLst/>
            <a:cxnLst>
              <a:cxn ang="T6">
                <a:pos x="T0" y="T1"/>
              </a:cxn>
              <a:cxn ang="T7">
                <a:pos x="T2" y="T3"/>
              </a:cxn>
              <a:cxn ang="T8">
                <a:pos x="T4" y="T5"/>
              </a:cxn>
            </a:cxnLst>
            <a:rect l="T9" t="T10" r="T11" b="T12"/>
            <a:pathLst>
              <a:path w="249" h="176">
                <a:moveTo>
                  <a:pt x="0" y="176"/>
                </a:moveTo>
                <a:lnTo>
                  <a:pt x="1" y="0"/>
                </a:lnTo>
                <a:lnTo>
                  <a:pt x="249" y="9"/>
                </a:lnTo>
              </a:path>
            </a:pathLst>
          </a:custGeom>
          <a:noFill/>
          <a:ln w="28575" cmpd="sng">
            <a:solidFill>
              <a:srgbClr val="333399"/>
            </a:solidFill>
            <a:round/>
          </a:ln>
        </p:spPr>
        <p:txBody>
          <a:bodyPr wrap="none" anchor="ctr"/>
          <a:lstStyle/>
          <a:p>
            <a:endParaRPr lang="zh-CN" altLang="en-US"/>
          </a:p>
        </p:txBody>
      </p:sp>
      <p:sp>
        <p:nvSpPr>
          <p:cNvPr id="79912" name="Text Box 54"/>
          <p:cNvSpPr txBox="1">
            <a:spLocks noChangeArrowheads="1"/>
          </p:cNvSpPr>
          <p:nvPr/>
        </p:nvSpPr>
        <p:spPr bwMode="auto">
          <a:xfrm>
            <a:off x="5218113" y="2862263"/>
            <a:ext cx="1182687" cy="366712"/>
          </a:xfrm>
          <a:prstGeom prst="rect">
            <a:avLst/>
          </a:prstGeom>
          <a:noFill/>
          <a:ln w="9525">
            <a:noFill/>
            <a:miter lim="800000"/>
          </a:ln>
        </p:spPr>
        <p:txBody>
          <a:bodyPr wrap="none">
            <a:spAutoFit/>
          </a:bodyPr>
          <a:lstStyle/>
          <a:p>
            <a:r>
              <a:rPr kumimoji="1" lang="zh-CN" altLang="en-US" sz="1800">
                <a:latin typeface="Arial" panose="020B0604020202020204" pitchFamily="34" charset="0"/>
              </a:rPr>
              <a:t>路由器 </a:t>
            </a:r>
            <a:r>
              <a:rPr kumimoji="1" lang="en-US" altLang="zh-CN" sz="1800">
                <a:latin typeface="Arial" panose="020B0604020202020204" pitchFamily="34" charset="0"/>
              </a:rPr>
              <a:t>R</a:t>
            </a:r>
            <a:r>
              <a:rPr kumimoji="1" lang="en-US" altLang="zh-CN" sz="1800" baseline="-25000">
                <a:latin typeface="Arial" panose="020B0604020202020204" pitchFamily="34" charset="0"/>
              </a:rPr>
              <a:t>2</a:t>
            </a:r>
            <a:endParaRPr kumimoji="1" lang="en-US" altLang="zh-CN" sz="1800">
              <a:latin typeface="Arial" panose="020B0604020202020204" pitchFamily="34" charset="0"/>
            </a:endParaRPr>
          </a:p>
        </p:txBody>
      </p:sp>
      <p:grpSp>
        <p:nvGrpSpPr>
          <p:cNvPr id="79913" name="Group 55"/>
          <p:cNvGrpSpPr/>
          <p:nvPr/>
        </p:nvGrpSpPr>
        <p:grpSpPr bwMode="auto">
          <a:xfrm>
            <a:off x="1143000" y="3154363"/>
            <a:ext cx="1447800" cy="381000"/>
            <a:chOff x="1632" y="2688"/>
            <a:chExt cx="912" cy="240"/>
          </a:xfrm>
        </p:grpSpPr>
        <p:sp>
          <p:nvSpPr>
            <p:cNvPr id="79935" name="Rectangle 56"/>
            <p:cNvSpPr>
              <a:spLocks noChangeArrowheads="1"/>
            </p:cNvSpPr>
            <p:nvPr/>
          </p:nvSpPr>
          <p:spPr bwMode="auto">
            <a:xfrm>
              <a:off x="1632" y="2688"/>
              <a:ext cx="720" cy="240"/>
            </a:xfrm>
            <a:prstGeom prst="rect">
              <a:avLst/>
            </a:prstGeom>
            <a:solidFill>
              <a:srgbClr val="FFCCFF"/>
            </a:solidFill>
            <a:ln w="12700">
              <a:solidFill>
                <a:schemeClr val="tx1"/>
              </a:solidFill>
              <a:miter lim="800000"/>
            </a:ln>
          </p:spPr>
          <p:txBody>
            <a:bodyPr wrap="none" anchor="ctr"/>
            <a:lstStyle/>
            <a:p>
              <a:pPr algn="ctr"/>
              <a:r>
                <a:rPr kumimoji="1" lang="en-US" altLang="zh-CN" sz="1800">
                  <a:latin typeface="Arial" panose="020B0604020202020204" pitchFamily="34" charset="0"/>
                </a:rPr>
                <a:t>  IP</a:t>
              </a:r>
              <a:r>
                <a:rPr kumimoji="1" lang="en-US" altLang="zh-CN" sz="1800" baseline="-25000">
                  <a:latin typeface="Arial" panose="020B0604020202020204" pitchFamily="34" charset="0"/>
                </a:rPr>
                <a:t>1</a:t>
              </a:r>
              <a:r>
                <a:rPr kumimoji="1" lang="en-US" altLang="zh-CN" sz="1800">
                  <a:latin typeface="Arial" panose="020B0604020202020204" pitchFamily="34" charset="0"/>
                </a:rPr>
                <a:t> → IP</a:t>
              </a:r>
              <a:r>
                <a:rPr kumimoji="1" lang="en-US" altLang="zh-CN" sz="1800" baseline="-25000">
                  <a:latin typeface="Arial" panose="020B0604020202020204" pitchFamily="34" charset="0"/>
                </a:rPr>
                <a:t>2</a:t>
              </a:r>
            </a:p>
          </p:txBody>
        </p:sp>
        <p:sp>
          <p:nvSpPr>
            <p:cNvPr id="79936" name="AutoShape 57"/>
            <p:cNvSpPr>
              <a:spLocks noChangeArrowheads="1"/>
            </p:cNvSpPr>
            <p:nvPr/>
          </p:nvSpPr>
          <p:spPr bwMode="auto">
            <a:xfrm>
              <a:off x="2352" y="2736"/>
              <a:ext cx="192" cy="144"/>
            </a:xfrm>
            <a:prstGeom prst="rightArrow">
              <a:avLst>
                <a:gd name="adj1" fmla="val 50000"/>
                <a:gd name="adj2" fmla="val 54167"/>
              </a:avLst>
            </a:prstGeom>
            <a:solidFill>
              <a:srgbClr val="FFCCFF"/>
            </a:solidFill>
            <a:ln w="12700">
              <a:solidFill>
                <a:schemeClr val="tx1"/>
              </a:solidFill>
              <a:miter lim="800000"/>
            </a:ln>
          </p:spPr>
          <p:txBody>
            <a:bodyPr wrap="none" anchor="ctr"/>
            <a:lstStyle/>
            <a:p>
              <a:endParaRPr lang="zh-CN" altLang="en-US"/>
            </a:p>
          </p:txBody>
        </p:sp>
      </p:grpSp>
      <p:grpSp>
        <p:nvGrpSpPr>
          <p:cNvPr id="79914" name="Group 58"/>
          <p:cNvGrpSpPr/>
          <p:nvPr/>
        </p:nvGrpSpPr>
        <p:grpSpPr bwMode="auto">
          <a:xfrm>
            <a:off x="3733800" y="3154363"/>
            <a:ext cx="1447800" cy="381000"/>
            <a:chOff x="1632" y="2688"/>
            <a:chExt cx="912" cy="240"/>
          </a:xfrm>
        </p:grpSpPr>
        <p:sp>
          <p:nvSpPr>
            <p:cNvPr id="79933" name="Rectangle 59"/>
            <p:cNvSpPr>
              <a:spLocks noChangeArrowheads="1"/>
            </p:cNvSpPr>
            <p:nvPr/>
          </p:nvSpPr>
          <p:spPr bwMode="auto">
            <a:xfrm>
              <a:off x="1632" y="2688"/>
              <a:ext cx="720" cy="240"/>
            </a:xfrm>
            <a:prstGeom prst="rect">
              <a:avLst/>
            </a:prstGeom>
            <a:solidFill>
              <a:srgbClr val="FFCCFF"/>
            </a:solidFill>
            <a:ln w="12700">
              <a:solidFill>
                <a:schemeClr val="tx1"/>
              </a:solidFill>
              <a:miter lim="800000"/>
            </a:ln>
          </p:spPr>
          <p:txBody>
            <a:bodyPr wrap="none" anchor="ctr"/>
            <a:lstStyle/>
            <a:p>
              <a:pPr algn="ctr"/>
              <a:r>
                <a:rPr kumimoji="1" lang="en-US" altLang="zh-CN" sz="1800">
                  <a:latin typeface="Arial" panose="020B0604020202020204" pitchFamily="34" charset="0"/>
                </a:rPr>
                <a:t>IP</a:t>
              </a:r>
              <a:r>
                <a:rPr kumimoji="1" lang="en-US" altLang="zh-CN" sz="1800" baseline="-25000">
                  <a:latin typeface="Arial" panose="020B0604020202020204" pitchFamily="34" charset="0"/>
                </a:rPr>
                <a:t>1</a:t>
              </a:r>
              <a:r>
                <a:rPr kumimoji="1" lang="en-US" altLang="zh-CN" sz="1800">
                  <a:latin typeface="Arial" panose="020B0604020202020204" pitchFamily="34" charset="0"/>
                </a:rPr>
                <a:t> → IP</a:t>
              </a:r>
              <a:r>
                <a:rPr kumimoji="1" lang="en-US" altLang="zh-CN" sz="1800" baseline="-25000">
                  <a:latin typeface="Arial" panose="020B0604020202020204" pitchFamily="34" charset="0"/>
                </a:rPr>
                <a:t>2</a:t>
              </a:r>
            </a:p>
          </p:txBody>
        </p:sp>
        <p:sp>
          <p:nvSpPr>
            <p:cNvPr id="79934" name="AutoShape 60"/>
            <p:cNvSpPr>
              <a:spLocks noChangeArrowheads="1"/>
            </p:cNvSpPr>
            <p:nvPr/>
          </p:nvSpPr>
          <p:spPr bwMode="auto">
            <a:xfrm>
              <a:off x="2352" y="2736"/>
              <a:ext cx="192" cy="144"/>
            </a:xfrm>
            <a:prstGeom prst="rightArrow">
              <a:avLst>
                <a:gd name="adj1" fmla="val 50000"/>
                <a:gd name="adj2" fmla="val 54167"/>
              </a:avLst>
            </a:prstGeom>
            <a:solidFill>
              <a:srgbClr val="FFCCFF"/>
            </a:solidFill>
            <a:ln w="12700">
              <a:solidFill>
                <a:schemeClr val="tx1"/>
              </a:solidFill>
              <a:miter lim="800000"/>
            </a:ln>
          </p:spPr>
          <p:txBody>
            <a:bodyPr wrap="none" anchor="ctr"/>
            <a:lstStyle/>
            <a:p>
              <a:endParaRPr lang="zh-CN" altLang="en-US"/>
            </a:p>
          </p:txBody>
        </p:sp>
      </p:grpSp>
      <p:grpSp>
        <p:nvGrpSpPr>
          <p:cNvPr id="79915" name="Group 61"/>
          <p:cNvGrpSpPr/>
          <p:nvPr/>
        </p:nvGrpSpPr>
        <p:grpSpPr bwMode="auto">
          <a:xfrm>
            <a:off x="6477000" y="3154363"/>
            <a:ext cx="1447800" cy="381000"/>
            <a:chOff x="1632" y="2688"/>
            <a:chExt cx="912" cy="240"/>
          </a:xfrm>
        </p:grpSpPr>
        <p:sp>
          <p:nvSpPr>
            <p:cNvPr id="79931" name="Rectangle 62"/>
            <p:cNvSpPr>
              <a:spLocks noChangeArrowheads="1"/>
            </p:cNvSpPr>
            <p:nvPr/>
          </p:nvSpPr>
          <p:spPr bwMode="auto">
            <a:xfrm>
              <a:off x="1632" y="2688"/>
              <a:ext cx="720" cy="240"/>
            </a:xfrm>
            <a:prstGeom prst="rect">
              <a:avLst/>
            </a:prstGeom>
            <a:solidFill>
              <a:srgbClr val="FFCCFF"/>
            </a:solidFill>
            <a:ln w="12700">
              <a:solidFill>
                <a:schemeClr val="tx1"/>
              </a:solidFill>
              <a:miter lim="800000"/>
            </a:ln>
          </p:spPr>
          <p:txBody>
            <a:bodyPr wrap="none" anchor="ctr"/>
            <a:lstStyle/>
            <a:p>
              <a:pPr algn="ctr"/>
              <a:r>
                <a:rPr kumimoji="1" lang="en-US" altLang="zh-CN" sz="1800">
                  <a:latin typeface="Arial" panose="020B0604020202020204" pitchFamily="34" charset="0"/>
                </a:rPr>
                <a:t>IP</a:t>
              </a:r>
              <a:r>
                <a:rPr kumimoji="1" lang="en-US" altLang="zh-CN" sz="1800" baseline="-25000">
                  <a:latin typeface="Arial" panose="020B0604020202020204" pitchFamily="34" charset="0"/>
                </a:rPr>
                <a:t>1</a:t>
              </a:r>
              <a:r>
                <a:rPr kumimoji="1" lang="en-US" altLang="zh-CN" sz="1800">
                  <a:latin typeface="Arial" panose="020B0604020202020204" pitchFamily="34" charset="0"/>
                </a:rPr>
                <a:t> → IP</a:t>
              </a:r>
              <a:r>
                <a:rPr kumimoji="1" lang="en-US" altLang="zh-CN" sz="1800" baseline="-25000">
                  <a:latin typeface="Arial" panose="020B0604020202020204" pitchFamily="34" charset="0"/>
                </a:rPr>
                <a:t>2</a:t>
              </a:r>
            </a:p>
          </p:txBody>
        </p:sp>
        <p:sp>
          <p:nvSpPr>
            <p:cNvPr id="79932" name="AutoShape 63"/>
            <p:cNvSpPr>
              <a:spLocks noChangeArrowheads="1"/>
            </p:cNvSpPr>
            <p:nvPr/>
          </p:nvSpPr>
          <p:spPr bwMode="auto">
            <a:xfrm>
              <a:off x="2352" y="2736"/>
              <a:ext cx="192" cy="144"/>
            </a:xfrm>
            <a:prstGeom prst="rightArrow">
              <a:avLst>
                <a:gd name="adj1" fmla="val 50000"/>
                <a:gd name="adj2" fmla="val 54167"/>
              </a:avLst>
            </a:prstGeom>
            <a:solidFill>
              <a:srgbClr val="FFCCFF"/>
            </a:solidFill>
            <a:ln w="12700">
              <a:solidFill>
                <a:schemeClr val="tx1"/>
              </a:solidFill>
              <a:miter lim="800000"/>
            </a:ln>
          </p:spPr>
          <p:txBody>
            <a:bodyPr wrap="none" anchor="ctr"/>
            <a:lstStyle/>
            <a:p>
              <a:endParaRPr lang="zh-CN" altLang="en-US"/>
            </a:p>
          </p:txBody>
        </p:sp>
      </p:grpSp>
      <p:grpSp>
        <p:nvGrpSpPr>
          <p:cNvPr id="79916" name="Group 64"/>
          <p:cNvGrpSpPr/>
          <p:nvPr/>
        </p:nvGrpSpPr>
        <p:grpSpPr bwMode="auto">
          <a:xfrm>
            <a:off x="609600" y="5592763"/>
            <a:ext cx="1981200" cy="381000"/>
            <a:chOff x="480" y="3120"/>
            <a:chExt cx="1248" cy="240"/>
          </a:xfrm>
        </p:grpSpPr>
        <p:sp>
          <p:nvSpPr>
            <p:cNvPr id="79929" name="Rectangle 65"/>
            <p:cNvSpPr>
              <a:spLocks noChangeArrowheads="1"/>
            </p:cNvSpPr>
            <p:nvPr/>
          </p:nvSpPr>
          <p:spPr bwMode="auto">
            <a:xfrm>
              <a:off x="480" y="3120"/>
              <a:ext cx="1056" cy="240"/>
            </a:xfrm>
            <a:prstGeom prst="rect">
              <a:avLst/>
            </a:prstGeom>
            <a:solidFill>
              <a:srgbClr val="CCECFF"/>
            </a:solidFill>
            <a:ln w="12700">
              <a:solidFill>
                <a:schemeClr val="tx1"/>
              </a:solidFill>
              <a:miter lim="800000"/>
            </a:ln>
          </p:spPr>
          <p:txBody>
            <a:bodyPr wrap="none" anchor="ctr"/>
            <a:lstStyle/>
            <a:p>
              <a:pPr algn="ctr"/>
              <a:r>
                <a:rPr kumimoji="1" lang="zh-CN" altLang="en-US" sz="1800">
                  <a:latin typeface="Arial" panose="020B0604020202020204" pitchFamily="34" charset="0"/>
                </a:rPr>
                <a:t>从 </a:t>
              </a:r>
              <a:r>
                <a:rPr kumimoji="1" lang="en-US" altLang="zh-CN" sz="1800">
                  <a:latin typeface="Arial" panose="020B0604020202020204" pitchFamily="34" charset="0"/>
                </a:rPr>
                <a:t>HA</a:t>
              </a:r>
              <a:r>
                <a:rPr kumimoji="1" lang="en-US" altLang="zh-CN" sz="1800" baseline="-25000">
                  <a:latin typeface="Arial" panose="020B0604020202020204" pitchFamily="34" charset="0"/>
                </a:rPr>
                <a:t>1</a:t>
              </a:r>
              <a:r>
                <a:rPr kumimoji="1" lang="en-US" altLang="zh-CN" sz="1800">
                  <a:latin typeface="Arial" panose="020B0604020202020204" pitchFamily="34" charset="0"/>
                </a:rPr>
                <a:t> </a:t>
              </a:r>
              <a:r>
                <a:rPr kumimoji="1" lang="zh-CN" altLang="en-US" sz="1800">
                  <a:latin typeface="Arial" panose="020B0604020202020204" pitchFamily="34" charset="0"/>
                </a:rPr>
                <a:t>到 </a:t>
              </a:r>
              <a:r>
                <a:rPr kumimoji="1" lang="en-US" altLang="zh-CN" sz="1800">
                  <a:latin typeface="Arial" panose="020B0604020202020204" pitchFamily="34" charset="0"/>
                </a:rPr>
                <a:t>HA</a:t>
              </a:r>
              <a:r>
                <a:rPr kumimoji="1" lang="en-US" altLang="zh-CN" sz="1800" baseline="-25000">
                  <a:latin typeface="Arial" panose="020B0604020202020204" pitchFamily="34" charset="0"/>
                </a:rPr>
                <a:t>3</a:t>
              </a:r>
            </a:p>
          </p:txBody>
        </p:sp>
        <p:sp>
          <p:nvSpPr>
            <p:cNvPr id="79930" name="AutoShape 66"/>
            <p:cNvSpPr>
              <a:spLocks noChangeArrowheads="1"/>
            </p:cNvSpPr>
            <p:nvPr/>
          </p:nvSpPr>
          <p:spPr bwMode="auto">
            <a:xfrm>
              <a:off x="1536" y="3168"/>
              <a:ext cx="192" cy="144"/>
            </a:xfrm>
            <a:prstGeom prst="rightArrow">
              <a:avLst>
                <a:gd name="adj1" fmla="val 50000"/>
                <a:gd name="adj2" fmla="val 54167"/>
              </a:avLst>
            </a:prstGeom>
            <a:solidFill>
              <a:srgbClr val="CCECFF"/>
            </a:solidFill>
            <a:ln w="12700">
              <a:solidFill>
                <a:schemeClr val="tx1"/>
              </a:solidFill>
              <a:miter lim="800000"/>
            </a:ln>
          </p:spPr>
          <p:txBody>
            <a:bodyPr wrap="none" anchor="ctr"/>
            <a:lstStyle/>
            <a:p>
              <a:endParaRPr lang="zh-CN" altLang="en-US"/>
            </a:p>
          </p:txBody>
        </p:sp>
      </p:grpSp>
      <p:grpSp>
        <p:nvGrpSpPr>
          <p:cNvPr id="79917" name="Group 67"/>
          <p:cNvGrpSpPr/>
          <p:nvPr/>
        </p:nvGrpSpPr>
        <p:grpSpPr bwMode="auto">
          <a:xfrm>
            <a:off x="3505200" y="5592763"/>
            <a:ext cx="1981200" cy="381000"/>
            <a:chOff x="480" y="3120"/>
            <a:chExt cx="1248" cy="240"/>
          </a:xfrm>
        </p:grpSpPr>
        <p:sp>
          <p:nvSpPr>
            <p:cNvPr id="79927" name="Rectangle 68"/>
            <p:cNvSpPr>
              <a:spLocks noChangeArrowheads="1"/>
            </p:cNvSpPr>
            <p:nvPr/>
          </p:nvSpPr>
          <p:spPr bwMode="auto">
            <a:xfrm>
              <a:off x="480" y="3120"/>
              <a:ext cx="1056" cy="240"/>
            </a:xfrm>
            <a:prstGeom prst="rect">
              <a:avLst/>
            </a:prstGeom>
            <a:solidFill>
              <a:srgbClr val="CCECFF"/>
            </a:solidFill>
            <a:ln w="12700">
              <a:solidFill>
                <a:schemeClr val="tx1"/>
              </a:solidFill>
              <a:miter lim="800000"/>
            </a:ln>
          </p:spPr>
          <p:txBody>
            <a:bodyPr wrap="none" anchor="ctr"/>
            <a:lstStyle/>
            <a:p>
              <a:pPr algn="ctr"/>
              <a:r>
                <a:rPr kumimoji="1" lang="zh-CN" altLang="en-US" sz="1800">
                  <a:latin typeface="Arial" panose="020B0604020202020204" pitchFamily="34" charset="0"/>
                </a:rPr>
                <a:t>从 </a:t>
              </a:r>
              <a:r>
                <a:rPr kumimoji="1" lang="en-US" altLang="zh-CN" sz="1800">
                  <a:latin typeface="Arial" panose="020B0604020202020204" pitchFamily="34" charset="0"/>
                </a:rPr>
                <a:t>HA</a:t>
              </a:r>
              <a:r>
                <a:rPr kumimoji="1" lang="en-US" altLang="zh-CN" sz="1800" baseline="-25000">
                  <a:latin typeface="Arial" panose="020B0604020202020204" pitchFamily="34" charset="0"/>
                </a:rPr>
                <a:t>4</a:t>
              </a:r>
              <a:r>
                <a:rPr kumimoji="1" lang="en-US" altLang="zh-CN" sz="1800">
                  <a:latin typeface="Arial" panose="020B0604020202020204" pitchFamily="34" charset="0"/>
                </a:rPr>
                <a:t> </a:t>
              </a:r>
              <a:r>
                <a:rPr kumimoji="1" lang="zh-CN" altLang="en-US" sz="1800">
                  <a:latin typeface="Arial" panose="020B0604020202020204" pitchFamily="34" charset="0"/>
                </a:rPr>
                <a:t>到 </a:t>
              </a:r>
              <a:r>
                <a:rPr kumimoji="1" lang="en-US" altLang="zh-CN" sz="1800">
                  <a:latin typeface="Arial" panose="020B0604020202020204" pitchFamily="34" charset="0"/>
                </a:rPr>
                <a:t>HA</a:t>
              </a:r>
              <a:r>
                <a:rPr kumimoji="1" lang="en-US" altLang="zh-CN" sz="1800" baseline="-25000">
                  <a:latin typeface="Arial" panose="020B0604020202020204" pitchFamily="34" charset="0"/>
                </a:rPr>
                <a:t>5</a:t>
              </a:r>
            </a:p>
          </p:txBody>
        </p:sp>
        <p:sp>
          <p:nvSpPr>
            <p:cNvPr id="79928" name="AutoShape 69"/>
            <p:cNvSpPr>
              <a:spLocks noChangeArrowheads="1"/>
            </p:cNvSpPr>
            <p:nvPr/>
          </p:nvSpPr>
          <p:spPr bwMode="auto">
            <a:xfrm>
              <a:off x="1536" y="3168"/>
              <a:ext cx="192" cy="144"/>
            </a:xfrm>
            <a:prstGeom prst="rightArrow">
              <a:avLst>
                <a:gd name="adj1" fmla="val 50000"/>
                <a:gd name="adj2" fmla="val 54167"/>
              </a:avLst>
            </a:prstGeom>
            <a:solidFill>
              <a:srgbClr val="CCECFF"/>
            </a:solidFill>
            <a:ln w="12700">
              <a:solidFill>
                <a:schemeClr val="tx1"/>
              </a:solidFill>
              <a:miter lim="800000"/>
            </a:ln>
          </p:spPr>
          <p:txBody>
            <a:bodyPr wrap="none" anchor="ctr"/>
            <a:lstStyle/>
            <a:p>
              <a:endParaRPr lang="zh-CN" altLang="en-US"/>
            </a:p>
          </p:txBody>
        </p:sp>
      </p:grpSp>
      <p:grpSp>
        <p:nvGrpSpPr>
          <p:cNvPr id="79918" name="Group 70"/>
          <p:cNvGrpSpPr/>
          <p:nvPr/>
        </p:nvGrpSpPr>
        <p:grpSpPr bwMode="auto">
          <a:xfrm>
            <a:off x="6400800" y="5592763"/>
            <a:ext cx="1981200" cy="381000"/>
            <a:chOff x="480" y="3120"/>
            <a:chExt cx="1248" cy="240"/>
          </a:xfrm>
        </p:grpSpPr>
        <p:sp>
          <p:nvSpPr>
            <p:cNvPr id="79925" name="Rectangle 71"/>
            <p:cNvSpPr>
              <a:spLocks noChangeArrowheads="1"/>
            </p:cNvSpPr>
            <p:nvPr/>
          </p:nvSpPr>
          <p:spPr bwMode="auto">
            <a:xfrm>
              <a:off x="480" y="3120"/>
              <a:ext cx="1056" cy="240"/>
            </a:xfrm>
            <a:prstGeom prst="rect">
              <a:avLst/>
            </a:prstGeom>
            <a:solidFill>
              <a:srgbClr val="CCECFF"/>
            </a:solidFill>
            <a:ln w="12700">
              <a:solidFill>
                <a:schemeClr val="tx1"/>
              </a:solidFill>
              <a:miter lim="800000"/>
            </a:ln>
          </p:spPr>
          <p:txBody>
            <a:bodyPr wrap="none" anchor="ctr"/>
            <a:lstStyle/>
            <a:p>
              <a:pPr algn="ctr"/>
              <a:r>
                <a:rPr kumimoji="1" lang="zh-CN" altLang="en-US" sz="1800">
                  <a:latin typeface="Arial" panose="020B0604020202020204" pitchFamily="34" charset="0"/>
                </a:rPr>
                <a:t>从 </a:t>
              </a:r>
              <a:r>
                <a:rPr kumimoji="1" lang="en-US" altLang="zh-CN" sz="1800">
                  <a:latin typeface="Arial" panose="020B0604020202020204" pitchFamily="34" charset="0"/>
                </a:rPr>
                <a:t>HA</a:t>
              </a:r>
              <a:r>
                <a:rPr kumimoji="1" lang="en-US" altLang="zh-CN" sz="1800" baseline="-25000">
                  <a:latin typeface="Arial" panose="020B0604020202020204" pitchFamily="34" charset="0"/>
                </a:rPr>
                <a:t>6</a:t>
              </a:r>
              <a:r>
                <a:rPr kumimoji="1" lang="en-US" altLang="zh-CN" sz="1800">
                  <a:latin typeface="Arial" panose="020B0604020202020204" pitchFamily="34" charset="0"/>
                </a:rPr>
                <a:t> </a:t>
              </a:r>
              <a:r>
                <a:rPr kumimoji="1" lang="zh-CN" altLang="en-US" sz="1800">
                  <a:latin typeface="Arial" panose="020B0604020202020204" pitchFamily="34" charset="0"/>
                </a:rPr>
                <a:t>到 </a:t>
              </a:r>
              <a:r>
                <a:rPr kumimoji="1" lang="en-US" altLang="zh-CN" sz="1800">
                  <a:latin typeface="Arial" panose="020B0604020202020204" pitchFamily="34" charset="0"/>
                </a:rPr>
                <a:t>HA</a:t>
              </a:r>
              <a:r>
                <a:rPr kumimoji="1" lang="en-US" altLang="zh-CN" sz="1800" baseline="-25000">
                  <a:latin typeface="Arial" panose="020B0604020202020204" pitchFamily="34" charset="0"/>
                </a:rPr>
                <a:t>2</a:t>
              </a:r>
            </a:p>
          </p:txBody>
        </p:sp>
        <p:sp>
          <p:nvSpPr>
            <p:cNvPr id="79926" name="AutoShape 72"/>
            <p:cNvSpPr>
              <a:spLocks noChangeArrowheads="1"/>
            </p:cNvSpPr>
            <p:nvPr/>
          </p:nvSpPr>
          <p:spPr bwMode="auto">
            <a:xfrm>
              <a:off x="1536" y="3168"/>
              <a:ext cx="192" cy="144"/>
            </a:xfrm>
            <a:prstGeom prst="rightArrow">
              <a:avLst>
                <a:gd name="adj1" fmla="val 50000"/>
                <a:gd name="adj2" fmla="val 54167"/>
              </a:avLst>
            </a:prstGeom>
            <a:solidFill>
              <a:srgbClr val="CCECFF"/>
            </a:solidFill>
            <a:ln w="12700">
              <a:solidFill>
                <a:schemeClr val="tx1"/>
              </a:solidFill>
              <a:miter lim="800000"/>
            </a:ln>
          </p:spPr>
          <p:txBody>
            <a:bodyPr wrap="none" anchor="ctr"/>
            <a:lstStyle/>
            <a:p>
              <a:endParaRPr lang="zh-CN" altLang="en-US"/>
            </a:p>
          </p:txBody>
        </p:sp>
      </p:grpSp>
      <p:sp>
        <p:nvSpPr>
          <p:cNvPr id="79919" name="Text Box 73"/>
          <p:cNvSpPr txBox="1">
            <a:spLocks noChangeArrowheads="1"/>
          </p:cNvSpPr>
          <p:nvPr/>
        </p:nvSpPr>
        <p:spPr bwMode="auto">
          <a:xfrm>
            <a:off x="6858000" y="6018213"/>
            <a:ext cx="984250" cy="366712"/>
          </a:xfrm>
          <a:prstGeom prst="rect">
            <a:avLst/>
          </a:prstGeom>
          <a:noFill/>
          <a:ln w="9525">
            <a:noFill/>
            <a:miter lim="800000"/>
          </a:ln>
        </p:spPr>
        <p:txBody>
          <a:bodyPr wrap="none">
            <a:spAutoFit/>
          </a:bodyPr>
          <a:lstStyle/>
          <a:p>
            <a:r>
              <a:rPr kumimoji="1" lang="en-US" altLang="zh-CN" sz="1800">
                <a:latin typeface="Arial" panose="020B0604020202020204" pitchFamily="34" charset="0"/>
              </a:rPr>
              <a:t>MAC </a:t>
            </a:r>
            <a:r>
              <a:rPr kumimoji="1" lang="zh-CN" altLang="en-US" sz="1800">
                <a:latin typeface="Arial" panose="020B0604020202020204" pitchFamily="34" charset="0"/>
              </a:rPr>
              <a:t>帧</a:t>
            </a:r>
          </a:p>
        </p:txBody>
      </p:sp>
      <p:sp>
        <p:nvSpPr>
          <p:cNvPr id="79920" name="Text Box 74"/>
          <p:cNvSpPr txBox="1">
            <a:spLocks noChangeArrowheads="1"/>
          </p:cNvSpPr>
          <p:nvPr/>
        </p:nvSpPr>
        <p:spPr bwMode="auto">
          <a:xfrm>
            <a:off x="3976688" y="6018213"/>
            <a:ext cx="984250" cy="366712"/>
          </a:xfrm>
          <a:prstGeom prst="rect">
            <a:avLst/>
          </a:prstGeom>
          <a:noFill/>
          <a:ln w="9525">
            <a:noFill/>
            <a:miter lim="800000"/>
          </a:ln>
        </p:spPr>
        <p:txBody>
          <a:bodyPr wrap="none">
            <a:spAutoFit/>
          </a:bodyPr>
          <a:lstStyle/>
          <a:p>
            <a:r>
              <a:rPr kumimoji="1" lang="en-US" altLang="zh-CN" sz="1800">
                <a:latin typeface="Arial" panose="020B0604020202020204" pitchFamily="34" charset="0"/>
              </a:rPr>
              <a:t>MAC </a:t>
            </a:r>
            <a:r>
              <a:rPr kumimoji="1" lang="zh-CN" altLang="en-US" sz="1800">
                <a:latin typeface="Arial" panose="020B0604020202020204" pitchFamily="34" charset="0"/>
              </a:rPr>
              <a:t>帧</a:t>
            </a:r>
          </a:p>
        </p:txBody>
      </p:sp>
      <p:sp>
        <p:nvSpPr>
          <p:cNvPr id="79921" name="AutoShape 75"/>
          <p:cNvSpPr>
            <a:spLocks noChangeArrowheads="1"/>
          </p:cNvSpPr>
          <p:nvPr/>
        </p:nvSpPr>
        <p:spPr bwMode="auto">
          <a:xfrm flipV="1">
            <a:off x="2057400" y="2292350"/>
            <a:ext cx="1219200" cy="377825"/>
          </a:xfrm>
          <a:prstGeom prst="wedgeRoundRectCallout">
            <a:avLst>
              <a:gd name="adj1" fmla="val -75782"/>
              <a:gd name="adj2" fmla="val -203782"/>
              <a:gd name="adj3" fmla="val 16667"/>
            </a:avLst>
          </a:prstGeom>
          <a:solidFill>
            <a:schemeClr val="bg1"/>
          </a:solidFill>
          <a:ln w="9525">
            <a:solidFill>
              <a:schemeClr val="tx1"/>
            </a:solidFill>
            <a:miter lim="800000"/>
          </a:ln>
        </p:spPr>
        <p:txBody>
          <a:bodyPr rot="10800000" wrap="none" anchor="ctr"/>
          <a:lstStyle/>
          <a:p>
            <a:pPr algn="ctr"/>
            <a:endParaRPr kumimoji="1" lang="zh-CN" altLang="zh-CN" sz="1800">
              <a:latin typeface="Arial" panose="020B0604020202020204" pitchFamily="34" charset="0"/>
            </a:endParaRPr>
          </a:p>
        </p:txBody>
      </p:sp>
      <p:sp>
        <p:nvSpPr>
          <p:cNvPr id="79922" name="Text Box 76"/>
          <p:cNvSpPr txBox="1">
            <a:spLocks noChangeArrowheads="1"/>
          </p:cNvSpPr>
          <p:nvPr/>
        </p:nvSpPr>
        <p:spPr bwMode="auto">
          <a:xfrm>
            <a:off x="2095500" y="2316163"/>
            <a:ext cx="1149350" cy="366712"/>
          </a:xfrm>
          <a:prstGeom prst="rect">
            <a:avLst/>
          </a:prstGeom>
          <a:noFill/>
          <a:ln w="9525">
            <a:noFill/>
            <a:miter lim="800000"/>
          </a:ln>
        </p:spPr>
        <p:txBody>
          <a:bodyPr wrap="none">
            <a:spAutoFit/>
          </a:bodyPr>
          <a:lstStyle/>
          <a:p>
            <a:r>
              <a:rPr kumimoji="1" lang="en-US" altLang="zh-CN" sz="1800">
                <a:latin typeface="Arial" panose="020B0604020202020204" pitchFamily="34" charset="0"/>
              </a:rPr>
              <a:t>IP </a:t>
            </a:r>
            <a:r>
              <a:rPr kumimoji="1" lang="zh-CN" altLang="en-US" sz="1800">
                <a:latin typeface="Arial" panose="020B0604020202020204" pitchFamily="34" charset="0"/>
              </a:rPr>
              <a:t>数据报</a:t>
            </a:r>
          </a:p>
        </p:txBody>
      </p:sp>
      <p:sp>
        <p:nvSpPr>
          <p:cNvPr id="79923" name="Rectangle 80"/>
          <p:cNvSpPr>
            <a:spLocks noChangeArrowheads="1"/>
          </p:cNvSpPr>
          <p:nvPr/>
        </p:nvSpPr>
        <p:spPr bwMode="auto">
          <a:xfrm>
            <a:off x="0" y="0"/>
            <a:ext cx="9144000" cy="1989138"/>
          </a:xfrm>
          <a:prstGeom prst="rect">
            <a:avLst/>
          </a:prstGeom>
          <a:solidFill>
            <a:srgbClr val="FFFF99"/>
          </a:solidFill>
          <a:ln w="9525">
            <a:noFill/>
            <a:miter lim="800000"/>
          </a:ln>
        </p:spPr>
        <p:txBody>
          <a:bodyPr wrap="none" anchor="ctr"/>
          <a:lstStyle/>
          <a:p>
            <a:endParaRPr lang="zh-CN" altLang="en-US"/>
          </a:p>
        </p:txBody>
      </p:sp>
      <p:sp>
        <p:nvSpPr>
          <p:cNvPr id="79924" name="Text Box 81"/>
          <p:cNvSpPr txBox="1">
            <a:spLocks noChangeArrowheads="1"/>
          </p:cNvSpPr>
          <p:nvPr/>
        </p:nvSpPr>
        <p:spPr bwMode="auto">
          <a:xfrm>
            <a:off x="268288" y="692150"/>
            <a:ext cx="8521884" cy="609398"/>
          </a:xfrm>
          <a:prstGeom prst="rect">
            <a:avLst/>
          </a:prstGeom>
          <a:solidFill>
            <a:srgbClr val="CCECFF"/>
          </a:solidFill>
          <a:ln w="9525">
            <a:solidFill>
              <a:srgbClr val="333399"/>
            </a:solidFill>
            <a:miter lim="800000"/>
          </a:ln>
        </p:spPr>
        <p:txBody>
          <a:bodyPr wrap="none">
            <a:spAutoFit/>
          </a:bodyPr>
          <a:lstStyle/>
          <a:p>
            <a:pPr algn="ctr">
              <a:lnSpc>
                <a:spcPct val="120000"/>
              </a:lnSpc>
            </a:pPr>
            <a:r>
              <a:rPr lang="zh-CN" altLang="en-US" dirty="0">
                <a:latin typeface="Arial" panose="020B0604020202020204" pitchFamily="34" charset="0"/>
              </a:rPr>
              <a:t>路由器只根据目的站的</a:t>
            </a:r>
            <a:r>
              <a:rPr lang="en-US" altLang="zh-CN" dirty="0">
                <a:latin typeface="Arial" panose="020B0604020202020204" pitchFamily="34" charset="0"/>
              </a:rPr>
              <a:t>IP</a:t>
            </a:r>
            <a:r>
              <a:rPr lang="zh-CN" altLang="en-US" dirty="0">
                <a:latin typeface="Arial" panose="020B0604020202020204" pitchFamily="34" charset="0"/>
              </a:rPr>
              <a:t>地址的网络号进行路由选择 </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0898" name="Freeform 2"/>
          <p:cNvSpPr/>
          <p:nvPr/>
        </p:nvSpPr>
        <p:spPr bwMode="auto">
          <a:xfrm>
            <a:off x="2362200" y="5160963"/>
            <a:ext cx="395288" cy="279400"/>
          </a:xfrm>
          <a:custGeom>
            <a:avLst/>
            <a:gdLst>
              <a:gd name="T0" fmla="*/ 0 w 249"/>
              <a:gd name="T1" fmla="*/ 176 h 176"/>
              <a:gd name="T2" fmla="*/ 1 w 249"/>
              <a:gd name="T3" fmla="*/ 0 h 176"/>
              <a:gd name="T4" fmla="*/ 249 w 249"/>
              <a:gd name="T5" fmla="*/ 9 h 176"/>
              <a:gd name="T6" fmla="*/ 0 60000 65536"/>
              <a:gd name="T7" fmla="*/ 0 60000 65536"/>
              <a:gd name="T8" fmla="*/ 0 60000 65536"/>
              <a:gd name="T9" fmla="*/ 0 w 249"/>
              <a:gd name="T10" fmla="*/ 0 h 176"/>
              <a:gd name="T11" fmla="*/ 249 w 249"/>
              <a:gd name="T12" fmla="*/ 176 h 176"/>
            </a:gdLst>
            <a:ahLst/>
            <a:cxnLst>
              <a:cxn ang="T6">
                <a:pos x="T0" y="T1"/>
              </a:cxn>
              <a:cxn ang="T7">
                <a:pos x="T2" y="T3"/>
              </a:cxn>
              <a:cxn ang="T8">
                <a:pos x="T4" y="T5"/>
              </a:cxn>
            </a:cxnLst>
            <a:rect l="T9" t="T10" r="T11" b="T12"/>
            <a:pathLst>
              <a:path w="249" h="176">
                <a:moveTo>
                  <a:pt x="0" y="176"/>
                </a:moveTo>
                <a:lnTo>
                  <a:pt x="1" y="0"/>
                </a:lnTo>
                <a:lnTo>
                  <a:pt x="249" y="9"/>
                </a:lnTo>
              </a:path>
            </a:pathLst>
          </a:custGeom>
          <a:noFill/>
          <a:ln w="28575" cmpd="sng">
            <a:solidFill>
              <a:srgbClr val="333399"/>
            </a:solidFill>
            <a:round/>
          </a:ln>
        </p:spPr>
        <p:txBody>
          <a:bodyPr wrap="none" anchor="ctr"/>
          <a:lstStyle/>
          <a:p>
            <a:endParaRPr lang="zh-CN" altLang="en-US"/>
          </a:p>
        </p:txBody>
      </p:sp>
      <p:sp>
        <p:nvSpPr>
          <p:cNvPr id="80899" name="Freeform 3"/>
          <p:cNvSpPr/>
          <p:nvPr/>
        </p:nvSpPr>
        <p:spPr bwMode="auto">
          <a:xfrm>
            <a:off x="4951413" y="5159375"/>
            <a:ext cx="395287" cy="279400"/>
          </a:xfrm>
          <a:custGeom>
            <a:avLst/>
            <a:gdLst>
              <a:gd name="T0" fmla="*/ 0 w 249"/>
              <a:gd name="T1" fmla="*/ 176 h 176"/>
              <a:gd name="T2" fmla="*/ 1 w 249"/>
              <a:gd name="T3" fmla="*/ 0 h 176"/>
              <a:gd name="T4" fmla="*/ 249 w 249"/>
              <a:gd name="T5" fmla="*/ 9 h 176"/>
              <a:gd name="T6" fmla="*/ 0 60000 65536"/>
              <a:gd name="T7" fmla="*/ 0 60000 65536"/>
              <a:gd name="T8" fmla="*/ 0 60000 65536"/>
              <a:gd name="T9" fmla="*/ 0 w 249"/>
              <a:gd name="T10" fmla="*/ 0 h 176"/>
              <a:gd name="T11" fmla="*/ 249 w 249"/>
              <a:gd name="T12" fmla="*/ 176 h 176"/>
            </a:gdLst>
            <a:ahLst/>
            <a:cxnLst>
              <a:cxn ang="T6">
                <a:pos x="T0" y="T1"/>
              </a:cxn>
              <a:cxn ang="T7">
                <a:pos x="T2" y="T3"/>
              </a:cxn>
              <a:cxn ang="T8">
                <a:pos x="T4" y="T5"/>
              </a:cxn>
            </a:cxnLst>
            <a:rect l="T9" t="T10" r="T11" b="T12"/>
            <a:pathLst>
              <a:path w="249" h="176">
                <a:moveTo>
                  <a:pt x="0" y="176"/>
                </a:moveTo>
                <a:lnTo>
                  <a:pt x="1" y="0"/>
                </a:lnTo>
                <a:lnTo>
                  <a:pt x="249" y="9"/>
                </a:lnTo>
              </a:path>
            </a:pathLst>
          </a:custGeom>
          <a:noFill/>
          <a:ln w="28575" cmpd="sng">
            <a:solidFill>
              <a:srgbClr val="333399"/>
            </a:solidFill>
            <a:round/>
          </a:ln>
        </p:spPr>
        <p:txBody>
          <a:bodyPr wrap="none" anchor="ctr"/>
          <a:lstStyle/>
          <a:p>
            <a:endParaRPr lang="zh-CN" altLang="en-US"/>
          </a:p>
        </p:txBody>
      </p:sp>
      <p:sp>
        <p:nvSpPr>
          <p:cNvPr id="80900" name="Line 4"/>
          <p:cNvSpPr>
            <a:spLocks noChangeShapeType="1"/>
          </p:cNvSpPr>
          <p:nvPr/>
        </p:nvSpPr>
        <p:spPr bwMode="auto">
          <a:xfrm rot="-5400000">
            <a:off x="8113713" y="5172075"/>
            <a:ext cx="533400" cy="3175"/>
          </a:xfrm>
          <a:prstGeom prst="line">
            <a:avLst/>
          </a:prstGeom>
          <a:noFill/>
          <a:ln w="28575">
            <a:solidFill>
              <a:srgbClr val="333399"/>
            </a:solidFill>
            <a:round/>
          </a:ln>
        </p:spPr>
        <p:txBody>
          <a:bodyPr wrap="none" anchor="ctr"/>
          <a:lstStyle/>
          <a:p>
            <a:endParaRPr lang="zh-CN" altLang="en-US"/>
          </a:p>
        </p:txBody>
      </p:sp>
      <p:sp>
        <p:nvSpPr>
          <p:cNvPr id="80901" name="Line 5"/>
          <p:cNvSpPr>
            <a:spLocks noChangeShapeType="1"/>
          </p:cNvSpPr>
          <p:nvPr/>
        </p:nvSpPr>
        <p:spPr bwMode="auto">
          <a:xfrm rot="-5400000">
            <a:off x="192088" y="5172075"/>
            <a:ext cx="533400" cy="3175"/>
          </a:xfrm>
          <a:prstGeom prst="line">
            <a:avLst/>
          </a:prstGeom>
          <a:noFill/>
          <a:ln w="28575">
            <a:solidFill>
              <a:srgbClr val="333399"/>
            </a:solidFill>
            <a:round/>
          </a:ln>
        </p:spPr>
        <p:txBody>
          <a:bodyPr wrap="none" anchor="ctr"/>
          <a:lstStyle/>
          <a:p>
            <a:endParaRPr lang="zh-CN" altLang="en-US"/>
          </a:p>
        </p:txBody>
      </p:sp>
      <p:sp>
        <p:nvSpPr>
          <p:cNvPr id="80902" name="AutoShape 6"/>
          <p:cNvSpPr>
            <a:spLocks noChangeArrowheads="1"/>
          </p:cNvSpPr>
          <p:nvPr/>
        </p:nvSpPr>
        <p:spPr bwMode="auto">
          <a:xfrm>
            <a:off x="228600" y="3306763"/>
            <a:ext cx="685800" cy="1905000"/>
          </a:xfrm>
          <a:prstGeom prst="cube">
            <a:avLst>
              <a:gd name="adj" fmla="val 25000"/>
            </a:avLst>
          </a:prstGeom>
          <a:solidFill>
            <a:srgbClr val="DDDDDD"/>
          </a:solidFill>
          <a:ln w="9525">
            <a:solidFill>
              <a:schemeClr val="tx1"/>
            </a:solidFill>
            <a:miter lim="800000"/>
          </a:ln>
        </p:spPr>
        <p:txBody>
          <a:bodyPr wrap="none" anchor="ctr"/>
          <a:lstStyle/>
          <a:p>
            <a:endParaRPr lang="zh-CN" altLang="en-US"/>
          </a:p>
        </p:txBody>
      </p:sp>
      <p:sp>
        <p:nvSpPr>
          <p:cNvPr id="80903" name="AutoShape 7"/>
          <p:cNvSpPr>
            <a:spLocks noChangeArrowheads="1"/>
          </p:cNvSpPr>
          <p:nvPr/>
        </p:nvSpPr>
        <p:spPr bwMode="auto">
          <a:xfrm>
            <a:off x="2667000" y="3382963"/>
            <a:ext cx="685800" cy="1905000"/>
          </a:xfrm>
          <a:prstGeom prst="cube">
            <a:avLst>
              <a:gd name="adj" fmla="val 25000"/>
            </a:avLst>
          </a:prstGeom>
          <a:solidFill>
            <a:srgbClr val="66CCFF"/>
          </a:solidFill>
          <a:ln w="9525">
            <a:solidFill>
              <a:schemeClr val="tx1"/>
            </a:solidFill>
            <a:miter lim="800000"/>
          </a:ln>
        </p:spPr>
        <p:txBody>
          <a:bodyPr wrap="none" anchor="ctr"/>
          <a:lstStyle/>
          <a:p>
            <a:endParaRPr lang="zh-CN" altLang="en-US"/>
          </a:p>
        </p:txBody>
      </p:sp>
      <p:sp>
        <p:nvSpPr>
          <p:cNvPr id="80904" name="AutoShape 8"/>
          <p:cNvSpPr>
            <a:spLocks noChangeArrowheads="1"/>
          </p:cNvSpPr>
          <p:nvPr/>
        </p:nvSpPr>
        <p:spPr bwMode="auto">
          <a:xfrm>
            <a:off x="8153400" y="3306763"/>
            <a:ext cx="685800" cy="1905000"/>
          </a:xfrm>
          <a:prstGeom prst="cube">
            <a:avLst>
              <a:gd name="adj" fmla="val 25000"/>
            </a:avLst>
          </a:prstGeom>
          <a:solidFill>
            <a:srgbClr val="DDDDDD"/>
          </a:solidFill>
          <a:ln w="9525">
            <a:solidFill>
              <a:schemeClr val="tx1"/>
            </a:solidFill>
            <a:miter lim="800000"/>
          </a:ln>
        </p:spPr>
        <p:txBody>
          <a:bodyPr wrap="none" anchor="ctr"/>
          <a:lstStyle/>
          <a:p>
            <a:endParaRPr lang="zh-CN" altLang="en-US"/>
          </a:p>
        </p:txBody>
      </p:sp>
      <p:sp>
        <p:nvSpPr>
          <p:cNvPr id="80905" name="AutoShape 9"/>
          <p:cNvSpPr>
            <a:spLocks noChangeArrowheads="1"/>
          </p:cNvSpPr>
          <p:nvPr/>
        </p:nvSpPr>
        <p:spPr bwMode="auto">
          <a:xfrm>
            <a:off x="5332413" y="3611563"/>
            <a:ext cx="685800" cy="1676400"/>
          </a:xfrm>
          <a:prstGeom prst="cube">
            <a:avLst>
              <a:gd name="adj" fmla="val 25000"/>
            </a:avLst>
          </a:prstGeom>
          <a:solidFill>
            <a:srgbClr val="66CCFF"/>
          </a:solidFill>
          <a:ln w="9525">
            <a:solidFill>
              <a:schemeClr val="tx1"/>
            </a:solidFill>
            <a:miter lim="800000"/>
          </a:ln>
        </p:spPr>
        <p:txBody>
          <a:bodyPr wrap="none" anchor="ctr"/>
          <a:lstStyle/>
          <a:p>
            <a:endParaRPr lang="zh-CN" altLang="en-US"/>
          </a:p>
        </p:txBody>
      </p:sp>
      <p:grpSp>
        <p:nvGrpSpPr>
          <p:cNvPr id="80906" name="Group 10"/>
          <p:cNvGrpSpPr/>
          <p:nvPr/>
        </p:nvGrpSpPr>
        <p:grpSpPr bwMode="auto">
          <a:xfrm>
            <a:off x="36513" y="2420938"/>
            <a:ext cx="9121775" cy="2438400"/>
            <a:chOff x="96" y="1056"/>
            <a:chExt cx="5472" cy="1536"/>
          </a:xfrm>
        </p:grpSpPr>
        <p:sp>
          <p:nvSpPr>
            <p:cNvPr id="80968" name="Oval 11"/>
            <p:cNvSpPr>
              <a:spLocks noChangeArrowheads="1"/>
            </p:cNvSpPr>
            <p:nvPr/>
          </p:nvSpPr>
          <p:spPr bwMode="auto">
            <a:xfrm>
              <a:off x="3662" y="1674"/>
              <a:ext cx="1906" cy="756"/>
            </a:xfrm>
            <a:prstGeom prst="ellipse">
              <a:avLst/>
            </a:prstGeom>
            <a:solidFill>
              <a:srgbClr val="FFFF99"/>
            </a:solidFill>
            <a:ln w="31750">
              <a:solidFill>
                <a:srgbClr val="000000"/>
              </a:solidFill>
              <a:round/>
            </a:ln>
          </p:spPr>
          <p:txBody>
            <a:bodyPr/>
            <a:lstStyle/>
            <a:p>
              <a:endParaRPr lang="zh-CN" altLang="en-US"/>
            </a:p>
          </p:txBody>
        </p:sp>
        <p:sp>
          <p:nvSpPr>
            <p:cNvPr id="80969" name="Oval 12"/>
            <p:cNvSpPr>
              <a:spLocks noChangeArrowheads="1"/>
            </p:cNvSpPr>
            <p:nvPr/>
          </p:nvSpPr>
          <p:spPr bwMode="auto">
            <a:xfrm>
              <a:off x="96" y="1430"/>
              <a:ext cx="1870" cy="760"/>
            </a:xfrm>
            <a:prstGeom prst="ellipse">
              <a:avLst/>
            </a:prstGeom>
            <a:solidFill>
              <a:srgbClr val="FFFF99"/>
            </a:solidFill>
            <a:ln w="31750">
              <a:solidFill>
                <a:srgbClr val="000000"/>
              </a:solidFill>
              <a:round/>
            </a:ln>
          </p:spPr>
          <p:txBody>
            <a:bodyPr/>
            <a:lstStyle/>
            <a:p>
              <a:endParaRPr lang="zh-CN" altLang="en-US"/>
            </a:p>
          </p:txBody>
        </p:sp>
        <p:sp>
          <p:nvSpPr>
            <p:cNvPr id="80970" name="Oval 13"/>
            <p:cNvSpPr>
              <a:spLocks noChangeArrowheads="1"/>
            </p:cNvSpPr>
            <p:nvPr/>
          </p:nvSpPr>
          <p:spPr bwMode="auto">
            <a:xfrm>
              <a:off x="3365" y="1163"/>
              <a:ext cx="1903" cy="731"/>
            </a:xfrm>
            <a:prstGeom prst="ellipse">
              <a:avLst/>
            </a:prstGeom>
            <a:solidFill>
              <a:srgbClr val="FFFF99"/>
            </a:solidFill>
            <a:ln w="31750">
              <a:solidFill>
                <a:srgbClr val="000000"/>
              </a:solidFill>
              <a:round/>
            </a:ln>
          </p:spPr>
          <p:txBody>
            <a:bodyPr/>
            <a:lstStyle/>
            <a:p>
              <a:endParaRPr lang="zh-CN" altLang="en-US"/>
            </a:p>
          </p:txBody>
        </p:sp>
        <p:sp>
          <p:nvSpPr>
            <p:cNvPr id="80971" name="Oval 14"/>
            <p:cNvSpPr>
              <a:spLocks noChangeArrowheads="1"/>
            </p:cNvSpPr>
            <p:nvPr/>
          </p:nvSpPr>
          <p:spPr bwMode="auto">
            <a:xfrm>
              <a:off x="2365" y="1821"/>
              <a:ext cx="1900" cy="771"/>
            </a:xfrm>
            <a:prstGeom prst="ellipse">
              <a:avLst/>
            </a:prstGeom>
            <a:solidFill>
              <a:srgbClr val="FFFF99"/>
            </a:solidFill>
            <a:ln w="31750">
              <a:solidFill>
                <a:srgbClr val="000000"/>
              </a:solidFill>
              <a:round/>
            </a:ln>
          </p:spPr>
          <p:txBody>
            <a:bodyPr/>
            <a:lstStyle/>
            <a:p>
              <a:endParaRPr lang="zh-CN" altLang="en-US"/>
            </a:p>
          </p:txBody>
        </p:sp>
        <p:sp>
          <p:nvSpPr>
            <p:cNvPr id="80972" name="Oval 15"/>
            <p:cNvSpPr>
              <a:spLocks noChangeArrowheads="1"/>
            </p:cNvSpPr>
            <p:nvPr/>
          </p:nvSpPr>
          <p:spPr bwMode="auto">
            <a:xfrm>
              <a:off x="729" y="1752"/>
              <a:ext cx="1900" cy="731"/>
            </a:xfrm>
            <a:prstGeom prst="ellipse">
              <a:avLst/>
            </a:prstGeom>
            <a:solidFill>
              <a:srgbClr val="FFFF99"/>
            </a:solidFill>
            <a:ln w="31750">
              <a:solidFill>
                <a:srgbClr val="000000"/>
              </a:solidFill>
              <a:round/>
            </a:ln>
          </p:spPr>
          <p:txBody>
            <a:bodyPr/>
            <a:lstStyle/>
            <a:p>
              <a:endParaRPr lang="zh-CN" altLang="en-US"/>
            </a:p>
          </p:txBody>
        </p:sp>
        <p:sp>
          <p:nvSpPr>
            <p:cNvPr id="80973" name="Oval 16"/>
            <p:cNvSpPr>
              <a:spLocks noChangeArrowheads="1"/>
            </p:cNvSpPr>
            <p:nvPr/>
          </p:nvSpPr>
          <p:spPr bwMode="auto">
            <a:xfrm>
              <a:off x="2197" y="1056"/>
              <a:ext cx="1870" cy="758"/>
            </a:xfrm>
            <a:prstGeom prst="ellipse">
              <a:avLst/>
            </a:prstGeom>
            <a:solidFill>
              <a:srgbClr val="FFFF99"/>
            </a:solidFill>
            <a:ln w="31750">
              <a:solidFill>
                <a:srgbClr val="000000"/>
              </a:solidFill>
              <a:round/>
            </a:ln>
          </p:spPr>
          <p:txBody>
            <a:bodyPr/>
            <a:lstStyle/>
            <a:p>
              <a:endParaRPr lang="zh-CN" altLang="en-US"/>
            </a:p>
          </p:txBody>
        </p:sp>
        <p:sp>
          <p:nvSpPr>
            <p:cNvPr id="80974" name="Oval 17"/>
            <p:cNvSpPr>
              <a:spLocks noChangeArrowheads="1"/>
            </p:cNvSpPr>
            <p:nvPr/>
          </p:nvSpPr>
          <p:spPr bwMode="auto">
            <a:xfrm>
              <a:off x="996" y="1056"/>
              <a:ext cx="1867" cy="731"/>
            </a:xfrm>
            <a:prstGeom prst="ellipse">
              <a:avLst/>
            </a:prstGeom>
            <a:solidFill>
              <a:srgbClr val="FFFF99"/>
            </a:solidFill>
            <a:ln w="31750">
              <a:solidFill>
                <a:srgbClr val="000000"/>
              </a:solidFill>
              <a:round/>
            </a:ln>
          </p:spPr>
          <p:txBody>
            <a:bodyPr/>
            <a:lstStyle/>
            <a:p>
              <a:endParaRPr lang="zh-CN" altLang="en-US"/>
            </a:p>
          </p:txBody>
        </p:sp>
        <p:sp>
          <p:nvSpPr>
            <p:cNvPr id="80975" name="Oval 18"/>
            <p:cNvSpPr>
              <a:spLocks noChangeArrowheads="1"/>
            </p:cNvSpPr>
            <p:nvPr/>
          </p:nvSpPr>
          <p:spPr bwMode="auto">
            <a:xfrm>
              <a:off x="597" y="1226"/>
              <a:ext cx="4536" cy="1060"/>
            </a:xfrm>
            <a:prstGeom prst="ellipse">
              <a:avLst/>
            </a:prstGeom>
            <a:solidFill>
              <a:srgbClr val="FFFF99"/>
            </a:solidFill>
            <a:ln w="9525">
              <a:noFill/>
              <a:round/>
            </a:ln>
          </p:spPr>
          <p:txBody>
            <a:bodyPr/>
            <a:lstStyle/>
            <a:p>
              <a:endParaRPr lang="zh-CN" altLang="en-US"/>
            </a:p>
          </p:txBody>
        </p:sp>
      </p:grpSp>
      <p:sp>
        <p:nvSpPr>
          <p:cNvPr id="80907" name="Line 19"/>
          <p:cNvSpPr>
            <a:spLocks noChangeShapeType="1"/>
          </p:cNvSpPr>
          <p:nvPr/>
        </p:nvSpPr>
        <p:spPr bwMode="auto">
          <a:xfrm>
            <a:off x="152400" y="5440363"/>
            <a:ext cx="2590800" cy="0"/>
          </a:xfrm>
          <a:prstGeom prst="line">
            <a:avLst/>
          </a:prstGeom>
          <a:noFill/>
          <a:ln w="57150">
            <a:solidFill>
              <a:srgbClr val="333399"/>
            </a:solidFill>
            <a:round/>
          </a:ln>
        </p:spPr>
        <p:txBody>
          <a:bodyPr wrap="none" anchor="ctr"/>
          <a:lstStyle/>
          <a:p>
            <a:endParaRPr lang="zh-CN" altLang="en-US"/>
          </a:p>
        </p:txBody>
      </p:sp>
      <p:grpSp>
        <p:nvGrpSpPr>
          <p:cNvPr id="80908" name="Group 20"/>
          <p:cNvGrpSpPr/>
          <p:nvPr/>
        </p:nvGrpSpPr>
        <p:grpSpPr bwMode="auto">
          <a:xfrm>
            <a:off x="228600" y="2420938"/>
            <a:ext cx="685800" cy="1447800"/>
            <a:chOff x="672" y="528"/>
            <a:chExt cx="432" cy="912"/>
          </a:xfrm>
        </p:grpSpPr>
        <p:sp>
          <p:nvSpPr>
            <p:cNvPr id="80965" name="AutoShape 21"/>
            <p:cNvSpPr>
              <a:spLocks noChangeArrowheads="1"/>
            </p:cNvSpPr>
            <p:nvPr/>
          </p:nvSpPr>
          <p:spPr bwMode="auto">
            <a:xfrm>
              <a:off x="672" y="1008"/>
              <a:ext cx="432" cy="432"/>
            </a:xfrm>
            <a:prstGeom prst="cube">
              <a:avLst>
                <a:gd name="adj" fmla="val 25000"/>
              </a:avLst>
            </a:prstGeom>
            <a:solidFill>
              <a:srgbClr val="DDDDDD"/>
            </a:solidFill>
            <a:ln w="9525">
              <a:solidFill>
                <a:schemeClr val="tx1"/>
              </a:solidFill>
              <a:miter lim="800000"/>
            </a:ln>
          </p:spPr>
          <p:txBody>
            <a:bodyPr wrap="none" anchor="ctr"/>
            <a:lstStyle/>
            <a:p>
              <a:endParaRPr lang="zh-CN" altLang="en-US"/>
            </a:p>
          </p:txBody>
        </p:sp>
        <p:sp>
          <p:nvSpPr>
            <p:cNvPr id="80966" name="AutoShape 22"/>
            <p:cNvSpPr>
              <a:spLocks noChangeArrowheads="1"/>
            </p:cNvSpPr>
            <p:nvPr/>
          </p:nvSpPr>
          <p:spPr bwMode="auto">
            <a:xfrm>
              <a:off x="672" y="720"/>
              <a:ext cx="432" cy="432"/>
            </a:xfrm>
            <a:prstGeom prst="cube">
              <a:avLst>
                <a:gd name="adj" fmla="val 25000"/>
              </a:avLst>
            </a:prstGeom>
            <a:solidFill>
              <a:srgbClr val="DDDDDD"/>
            </a:solidFill>
            <a:ln w="9525">
              <a:solidFill>
                <a:schemeClr val="tx1"/>
              </a:solidFill>
              <a:miter lim="800000"/>
            </a:ln>
          </p:spPr>
          <p:txBody>
            <a:bodyPr wrap="none" anchor="ctr"/>
            <a:lstStyle/>
            <a:p>
              <a:endParaRPr lang="zh-CN" altLang="en-US"/>
            </a:p>
          </p:txBody>
        </p:sp>
        <p:sp>
          <p:nvSpPr>
            <p:cNvPr id="80967" name="AutoShape 23"/>
            <p:cNvSpPr>
              <a:spLocks noChangeArrowheads="1"/>
            </p:cNvSpPr>
            <p:nvPr/>
          </p:nvSpPr>
          <p:spPr bwMode="auto">
            <a:xfrm>
              <a:off x="672" y="528"/>
              <a:ext cx="432" cy="432"/>
            </a:xfrm>
            <a:prstGeom prst="cube">
              <a:avLst>
                <a:gd name="adj" fmla="val 25000"/>
              </a:avLst>
            </a:prstGeom>
            <a:solidFill>
              <a:srgbClr val="DDDDDD"/>
            </a:solidFill>
            <a:ln w="9525">
              <a:solidFill>
                <a:schemeClr val="tx1"/>
              </a:solidFill>
              <a:miter lim="800000"/>
            </a:ln>
          </p:spPr>
          <p:txBody>
            <a:bodyPr wrap="none" anchor="ctr"/>
            <a:lstStyle/>
            <a:p>
              <a:endParaRPr lang="zh-CN" altLang="en-US"/>
            </a:p>
          </p:txBody>
        </p:sp>
      </p:grpSp>
      <p:sp>
        <p:nvSpPr>
          <p:cNvPr id="80909" name="Text Box 24"/>
          <p:cNvSpPr txBox="1">
            <a:spLocks noChangeArrowheads="1"/>
          </p:cNvSpPr>
          <p:nvPr/>
        </p:nvSpPr>
        <p:spPr bwMode="auto">
          <a:xfrm>
            <a:off x="265113" y="3430588"/>
            <a:ext cx="484187" cy="366712"/>
          </a:xfrm>
          <a:prstGeom prst="rect">
            <a:avLst/>
          </a:prstGeom>
          <a:noFill/>
          <a:ln w="9525">
            <a:noFill/>
            <a:miter lim="800000"/>
          </a:ln>
        </p:spPr>
        <p:txBody>
          <a:bodyPr wrap="none">
            <a:spAutoFit/>
          </a:bodyPr>
          <a:lstStyle/>
          <a:p>
            <a:r>
              <a:rPr kumimoji="1" lang="en-US" altLang="zh-CN" sz="1800">
                <a:latin typeface="Arial" panose="020B0604020202020204" pitchFamily="34" charset="0"/>
              </a:rPr>
              <a:t>IP</a:t>
            </a:r>
            <a:r>
              <a:rPr kumimoji="1" lang="en-US" altLang="zh-CN" sz="1800" baseline="-25000">
                <a:latin typeface="Arial" panose="020B0604020202020204" pitchFamily="34" charset="0"/>
              </a:rPr>
              <a:t>1</a:t>
            </a:r>
            <a:endParaRPr kumimoji="1" lang="en-US" altLang="zh-CN" sz="1800">
              <a:latin typeface="Arial" panose="020B0604020202020204" pitchFamily="34" charset="0"/>
            </a:endParaRPr>
          </a:p>
        </p:txBody>
      </p:sp>
      <p:sp>
        <p:nvSpPr>
          <p:cNvPr id="80910" name="Text Box 25"/>
          <p:cNvSpPr txBox="1">
            <a:spLocks noChangeArrowheads="1"/>
          </p:cNvSpPr>
          <p:nvPr/>
        </p:nvSpPr>
        <p:spPr bwMode="auto">
          <a:xfrm>
            <a:off x="215900" y="4849813"/>
            <a:ext cx="585788" cy="366712"/>
          </a:xfrm>
          <a:prstGeom prst="rect">
            <a:avLst/>
          </a:prstGeom>
          <a:noFill/>
          <a:ln w="9525">
            <a:noFill/>
            <a:miter lim="800000"/>
          </a:ln>
        </p:spPr>
        <p:txBody>
          <a:bodyPr wrap="none">
            <a:spAutoFit/>
          </a:bodyPr>
          <a:lstStyle/>
          <a:p>
            <a:r>
              <a:rPr kumimoji="1" lang="en-US" altLang="zh-CN" sz="1800">
                <a:latin typeface="Arial" panose="020B0604020202020204" pitchFamily="34" charset="0"/>
              </a:rPr>
              <a:t>HA</a:t>
            </a:r>
            <a:r>
              <a:rPr kumimoji="1" lang="en-US" altLang="zh-CN" sz="1800" baseline="-25000">
                <a:latin typeface="Arial" panose="020B0604020202020204" pitchFamily="34" charset="0"/>
              </a:rPr>
              <a:t>1</a:t>
            </a:r>
            <a:endParaRPr kumimoji="1" lang="en-US" altLang="zh-CN" sz="1800">
              <a:latin typeface="Arial" panose="020B0604020202020204" pitchFamily="34" charset="0"/>
            </a:endParaRPr>
          </a:p>
        </p:txBody>
      </p:sp>
      <p:sp>
        <p:nvSpPr>
          <p:cNvPr id="80911" name="Text Box 26"/>
          <p:cNvSpPr txBox="1">
            <a:spLocks noChangeArrowheads="1"/>
          </p:cNvSpPr>
          <p:nvPr/>
        </p:nvSpPr>
        <p:spPr bwMode="auto">
          <a:xfrm>
            <a:off x="4824413" y="4811713"/>
            <a:ext cx="585787" cy="366712"/>
          </a:xfrm>
          <a:prstGeom prst="rect">
            <a:avLst/>
          </a:prstGeom>
          <a:noFill/>
          <a:ln w="9525">
            <a:noFill/>
            <a:miter lim="800000"/>
          </a:ln>
        </p:spPr>
        <p:txBody>
          <a:bodyPr wrap="none">
            <a:spAutoFit/>
          </a:bodyPr>
          <a:lstStyle/>
          <a:p>
            <a:r>
              <a:rPr kumimoji="1" lang="en-US" altLang="zh-CN" sz="1800">
                <a:latin typeface="Arial" panose="020B0604020202020204" pitchFamily="34" charset="0"/>
              </a:rPr>
              <a:t>HA</a:t>
            </a:r>
            <a:r>
              <a:rPr kumimoji="1" lang="en-US" altLang="zh-CN" sz="1800" baseline="-25000">
                <a:latin typeface="Arial" panose="020B0604020202020204" pitchFamily="34" charset="0"/>
              </a:rPr>
              <a:t>5</a:t>
            </a:r>
            <a:endParaRPr kumimoji="1" lang="en-US" altLang="zh-CN" sz="1800">
              <a:latin typeface="Arial" panose="020B0604020202020204" pitchFamily="34" charset="0"/>
            </a:endParaRPr>
          </a:p>
        </p:txBody>
      </p:sp>
      <p:sp>
        <p:nvSpPr>
          <p:cNvPr id="80912" name="Text Box 27"/>
          <p:cNvSpPr txBox="1">
            <a:spLocks noChangeArrowheads="1"/>
          </p:cNvSpPr>
          <p:nvPr/>
        </p:nvSpPr>
        <p:spPr bwMode="auto">
          <a:xfrm>
            <a:off x="3327400" y="4805363"/>
            <a:ext cx="585788" cy="366712"/>
          </a:xfrm>
          <a:prstGeom prst="rect">
            <a:avLst/>
          </a:prstGeom>
          <a:noFill/>
          <a:ln w="9525">
            <a:noFill/>
            <a:miter lim="800000"/>
          </a:ln>
        </p:spPr>
        <p:txBody>
          <a:bodyPr wrap="none">
            <a:spAutoFit/>
          </a:bodyPr>
          <a:lstStyle/>
          <a:p>
            <a:r>
              <a:rPr kumimoji="1" lang="en-US" altLang="zh-CN" sz="1800">
                <a:latin typeface="Arial" panose="020B0604020202020204" pitchFamily="34" charset="0"/>
              </a:rPr>
              <a:t>HA</a:t>
            </a:r>
            <a:r>
              <a:rPr kumimoji="1" lang="en-US" altLang="zh-CN" sz="1800" baseline="-25000">
                <a:latin typeface="Arial" panose="020B0604020202020204" pitchFamily="34" charset="0"/>
              </a:rPr>
              <a:t>4</a:t>
            </a:r>
            <a:endParaRPr kumimoji="1" lang="en-US" altLang="zh-CN" sz="1800">
              <a:latin typeface="Arial" panose="020B0604020202020204" pitchFamily="34" charset="0"/>
            </a:endParaRPr>
          </a:p>
        </p:txBody>
      </p:sp>
      <p:sp>
        <p:nvSpPr>
          <p:cNvPr id="80913" name="Text Box 28"/>
          <p:cNvSpPr txBox="1">
            <a:spLocks noChangeArrowheads="1"/>
          </p:cNvSpPr>
          <p:nvPr/>
        </p:nvSpPr>
        <p:spPr bwMode="auto">
          <a:xfrm>
            <a:off x="2133600" y="4805363"/>
            <a:ext cx="585788" cy="366712"/>
          </a:xfrm>
          <a:prstGeom prst="rect">
            <a:avLst/>
          </a:prstGeom>
          <a:noFill/>
          <a:ln w="9525">
            <a:noFill/>
            <a:miter lim="800000"/>
          </a:ln>
        </p:spPr>
        <p:txBody>
          <a:bodyPr wrap="none">
            <a:spAutoFit/>
          </a:bodyPr>
          <a:lstStyle/>
          <a:p>
            <a:r>
              <a:rPr kumimoji="1" lang="en-US" altLang="zh-CN" sz="1800">
                <a:latin typeface="Arial" panose="020B0604020202020204" pitchFamily="34" charset="0"/>
              </a:rPr>
              <a:t>HA</a:t>
            </a:r>
            <a:r>
              <a:rPr kumimoji="1" lang="en-US" altLang="zh-CN" sz="1800" baseline="-25000">
                <a:latin typeface="Arial" panose="020B0604020202020204" pitchFamily="34" charset="0"/>
              </a:rPr>
              <a:t>3</a:t>
            </a:r>
            <a:endParaRPr kumimoji="1" lang="en-US" altLang="zh-CN" sz="1800">
              <a:latin typeface="Arial" panose="020B0604020202020204" pitchFamily="34" charset="0"/>
            </a:endParaRPr>
          </a:p>
        </p:txBody>
      </p:sp>
      <p:sp>
        <p:nvSpPr>
          <p:cNvPr id="80914" name="Line 29"/>
          <p:cNvSpPr>
            <a:spLocks noChangeShapeType="1"/>
          </p:cNvSpPr>
          <p:nvPr/>
        </p:nvSpPr>
        <p:spPr bwMode="auto">
          <a:xfrm>
            <a:off x="838200" y="3611563"/>
            <a:ext cx="1905000" cy="0"/>
          </a:xfrm>
          <a:prstGeom prst="line">
            <a:avLst/>
          </a:prstGeom>
          <a:noFill/>
          <a:ln w="28575">
            <a:solidFill>
              <a:schemeClr val="tx1"/>
            </a:solidFill>
            <a:prstDash val="dash"/>
            <a:round/>
          </a:ln>
        </p:spPr>
        <p:txBody>
          <a:bodyPr wrap="none" anchor="ctr"/>
          <a:lstStyle/>
          <a:p>
            <a:endParaRPr lang="zh-CN" altLang="en-US"/>
          </a:p>
        </p:txBody>
      </p:sp>
      <p:sp>
        <p:nvSpPr>
          <p:cNvPr id="80915" name="Line 30"/>
          <p:cNvSpPr>
            <a:spLocks noChangeShapeType="1"/>
          </p:cNvSpPr>
          <p:nvPr/>
        </p:nvSpPr>
        <p:spPr bwMode="auto">
          <a:xfrm>
            <a:off x="5943600" y="5440363"/>
            <a:ext cx="2971800" cy="0"/>
          </a:xfrm>
          <a:prstGeom prst="line">
            <a:avLst/>
          </a:prstGeom>
          <a:noFill/>
          <a:ln w="57150">
            <a:solidFill>
              <a:srgbClr val="333399"/>
            </a:solidFill>
            <a:round/>
          </a:ln>
        </p:spPr>
        <p:txBody>
          <a:bodyPr wrap="none" anchor="ctr"/>
          <a:lstStyle/>
          <a:p>
            <a:endParaRPr lang="zh-CN" altLang="en-US"/>
          </a:p>
        </p:txBody>
      </p:sp>
      <p:sp>
        <p:nvSpPr>
          <p:cNvPr id="80916" name="Text Box 31"/>
          <p:cNvSpPr txBox="1">
            <a:spLocks noChangeArrowheads="1"/>
          </p:cNvSpPr>
          <p:nvPr/>
        </p:nvSpPr>
        <p:spPr bwMode="auto">
          <a:xfrm>
            <a:off x="6007100" y="4799013"/>
            <a:ext cx="585788" cy="366712"/>
          </a:xfrm>
          <a:prstGeom prst="rect">
            <a:avLst/>
          </a:prstGeom>
          <a:noFill/>
          <a:ln w="9525">
            <a:noFill/>
            <a:miter lim="800000"/>
          </a:ln>
        </p:spPr>
        <p:txBody>
          <a:bodyPr wrap="none">
            <a:spAutoFit/>
          </a:bodyPr>
          <a:lstStyle/>
          <a:p>
            <a:r>
              <a:rPr kumimoji="1" lang="en-US" altLang="zh-CN" sz="1800">
                <a:latin typeface="Arial" panose="020B0604020202020204" pitchFamily="34" charset="0"/>
              </a:rPr>
              <a:t>HA</a:t>
            </a:r>
            <a:r>
              <a:rPr kumimoji="1" lang="en-US" altLang="zh-CN" sz="1800" baseline="-25000">
                <a:latin typeface="Arial" panose="020B0604020202020204" pitchFamily="34" charset="0"/>
              </a:rPr>
              <a:t>6</a:t>
            </a:r>
            <a:endParaRPr kumimoji="1" lang="en-US" altLang="zh-CN" sz="1800">
              <a:latin typeface="Arial" panose="020B0604020202020204" pitchFamily="34" charset="0"/>
            </a:endParaRPr>
          </a:p>
        </p:txBody>
      </p:sp>
      <p:sp>
        <p:nvSpPr>
          <p:cNvPr id="80917" name="Text Box 32"/>
          <p:cNvSpPr txBox="1">
            <a:spLocks noChangeArrowheads="1"/>
          </p:cNvSpPr>
          <p:nvPr/>
        </p:nvSpPr>
        <p:spPr bwMode="auto">
          <a:xfrm>
            <a:off x="8128000" y="4814888"/>
            <a:ext cx="585788" cy="366712"/>
          </a:xfrm>
          <a:prstGeom prst="rect">
            <a:avLst/>
          </a:prstGeom>
          <a:noFill/>
          <a:ln w="9525">
            <a:noFill/>
            <a:miter lim="800000"/>
          </a:ln>
        </p:spPr>
        <p:txBody>
          <a:bodyPr wrap="none">
            <a:spAutoFit/>
          </a:bodyPr>
          <a:lstStyle/>
          <a:p>
            <a:r>
              <a:rPr kumimoji="1" lang="en-US" altLang="zh-CN" sz="1800">
                <a:latin typeface="Arial" panose="020B0604020202020204" pitchFamily="34" charset="0"/>
              </a:rPr>
              <a:t>HA</a:t>
            </a:r>
            <a:r>
              <a:rPr kumimoji="1" lang="en-US" altLang="zh-CN" sz="1800" baseline="-25000">
                <a:latin typeface="Arial" panose="020B0604020202020204" pitchFamily="34" charset="0"/>
              </a:rPr>
              <a:t>2</a:t>
            </a:r>
            <a:endParaRPr kumimoji="1" lang="en-US" altLang="zh-CN" sz="1800">
              <a:latin typeface="Arial" panose="020B0604020202020204" pitchFamily="34" charset="0"/>
            </a:endParaRPr>
          </a:p>
        </p:txBody>
      </p:sp>
      <p:sp>
        <p:nvSpPr>
          <p:cNvPr id="80918" name="Text Box 33"/>
          <p:cNvSpPr txBox="1">
            <a:spLocks noChangeArrowheads="1"/>
          </p:cNvSpPr>
          <p:nvPr/>
        </p:nvSpPr>
        <p:spPr bwMode="auto">
          <a:xfrm>
            <a:off x="6007100" y="3709988"/>
            <a:ext cx="484188" cy="366712"/>
          </a:xfrm>
          <a:prstGeom prst="rect">
            <a:avLst/>
          </a:prstGeom>
          <a:noFill/>
          <a:ln w="9525">
            <a:noFill/>
            <a:miter lim="800000"/>
          </a:ln>
        </p:spPr>
        <p:txBody>
          <a:bodyPr wrap="none">
            <a:spAutoFit/>
          </a:bodyPr>
          <a:lstStyle/>
          <a:p>
            <a:r>
              <a:rPr kumimoji="1" lang="en-US" altLang="zh-CN" sz="1800">
                <a:latin typeface="Arial" panose="020B0604020202020204" pitchFamily="34" charset="0"/>
              </a:rPr>
              <a:t>IP</a:t>
            </a:r>
            <a:r>
              <a:rPr kumimoji="1" lang="en-US" altLang="zh-CN" sz="1800" baseline="-25000">
                <a:latin typeface="Arial" panose="020B0604020202020204" pitchFamily="34" charset="0"/>
              </a:rPr>
              <a:t>6</a:t>
            </a:r>
            <a:endParaRPr kumimoji="1" lang="en-US" altLang="zh-CN" sz="1800">
              <a:latin typeface="Arial" panose="020B0604020202020204" pitchFamily="34" charset="0"/>
            </a:endParaRPr>
          </a:p>
        </p:txBody>
      </p:sp>
      <p:sp>
        <p:nvSpPr>
          <p:cNvPr id="80919" name="Text Box 34"/>
          <p:cNvSpPr txBox="1">
            <a:spLocks noChangeArrowheads="1"/>
          </p:cNvSpPr>
          <p:nvPr/>
        </p:nvSpPr>
        <p:spPr bwMode="auto">
          <a:xfrm>
            <a:off x="107950" y="2060575"/>
            <a:ext cx="954088" cy="366713"/>
          </a:xfrm>
          <a:prstGeom prst="rect">
            <a:avLst/>
          </a:prstGeom>
          <a:noFill/>
          <a:ln w="9525">
            <a:noFill/>
            <a:miter lim="800000"/>
          </a:ln>
        </p:spPr>
        <p:txBody>
          <a:bodyPr wrap="none">
            <a:spAutoFit/>
          </a:bodyPr>
          <a:lstStyle/>
          <a:p>
            <a:r>
              <a:rPr kumimoji="1" lang="zh-CN" altLang="en-US" sz="1800">
                <a:latin typeface="Arial" panose="020B0604020202020204" pitchFamily="34" charset="0"/>
              </a:rPr>
              <a:t>主机 </a:t>
            </a:r>
            <a:r>
              <a:rPr kumimoji="1" lang="en-US" altLang="zh-CN" sz="1800">
                <a:latin typeface="Arial" panose="020B0604020202020204" pitchFamily="34" charset="0"/>
              </a:rPr>
              <a:t>H</a:t>
            </a:r>
            <a:r>
              <a:rPr kumimoji="1" lang="en-US" altLang="zh-CN" sz="1800" baseline="-25000">
                <a:latin typeface="Arial" panose="020B0604020202020204" pitchFamily="34" charset="0"/>
              </a:rPr>
              <a:t>1</a:t>
            </a:r>
            <a:endParaRPr kumimoji="1" lang="en-US" altLang="zh-CN" sz="1800">
              <a:latin typeface="Arial" panose="020B0604020202020204" pitchFamily="34" charset="0"/>
            </a:endParaRPr>
          </a:p>
        </p:txBody>
      </p:sp>
      <p:sp>
        <p:nvSpPr>
          <p:cNvPr id="80920" name="Text Box 35"/>
          <p:cNvSpPr txBox="1">
            <a:spLocks noChangeArrowheads="1"/>
          </p:cNvSpPr>
          <p:nvPr/>
        </p:nvSpPr>
        <p:spPr bwMode="auto">
          <a:xfrm>
            <a:off x="8032750" y="2035175"/>
            <a:ext cx="954088" cy="366713"/>
          </a:xfrm>
          <a:prstGeom prst="rect">
            <a:avLst/>
          </a:prstGeom>
          <a:noFill/>
          <a:ln w="9525">
            <a:noFill/>
            <a:miter lim="800000"/>
          </a:ln>
        </p:spPr>
        <p:txBody>
          <a:bodyPr wrap="none">
            <a:spAutoFit/>
          </a:bodyPr>
          <a:lstStyle/>
          <a:p>
            <a:r>
              <a:rPr kumimoji="1" lang="zh-CN" altLang="en-US" sz="1800">
                <a:latin typeface="Arial" panose="020B0604020202020204" pitchFamily="34" charset="0"/>
              </a:rPr>
              <a:t>主机 </a:t>
            </a:r>
            <a:r>
              <a:rPr kumimoji="1" lang="en-US" altLang="zh-CN" sz="1800">
                <a:latin typeface="Arial" panose="020B0604020202020204" pitchFamily="34" charset="0"/>
              </a:rPr>
              <a:t>H</a:t>
            </a:r>
            <a:r>
              <a:rPr kumimoji="1" lang="en-US" altLang="zh-CN" sz="1800" baseline="-25000">
                <a:latin typeface="Arial" panose="020B0604020202020204" pitchFamily="34" charset="0"/>
              </a:rPr>
              <a:t>2</a:t>
            </a:r>
            <a:endParaRPr kumimoji="1" lang="en-US" altLang="zh-CN" sz="1800">
              <a:latin typeface="Arial" panose="020B0604020202020204" pitchFamily="34" charset="0"/>
            </a:endParaRPr>
          </a:p>
        </p:txBody>
      </p:sp>
      <p:sp>
        <p:nvSpPr>
          <p:cNvPr id="80921" name="AutoShape 36"/>
          <p:cNvSpPr>
            <a:spLocks noChangeArrowheads="1"/>
          </p:cNvSpPr>
          <p:nvPr/>
        </p:nvSpPr>
        <p:spPr bwMode="auto">
          <a:xfrm>
            <a:off x="2667000" y="3259138"/>
            <a:ext cx="685800" cy="609600"/>
          </a:xfrm>
          <a:prstGeom prst="cube">
            <a:avLst>
              <a:gd name="adj" fmla="val 25000"/>
            </a:avLst>
          </a:prstGeom>
          <a:solidFill>
            <a:srgbClr val="66CCFF"/>
          </a:solidFill>
          <a:ln w="9525">
            <a:solidFill>
              <a:schemeClr val="tx1"/>
            </a:solidFill>
            <a:miter lim="800000"/>
          </a:ln>
        </p:spPr>
        <p:txBody>
          <a:bodyPr wrap="none" anchor="ctr"/>
          <a:lstStyle/>
          <a:p>
            <a:endParaRPr lang="zh-CN" altLang="en-US"/>
          </a:p>
        </p:txBody>
      </p:sp>
      <p:sp>
        <p:nvSpPr>
          <p:cNvPr id="80922" name="Text Box 37"/>
          <p:cNvSpPr txBox="1">
            <a:spLocks noChangeArrowheads="1"/>
          </p:cNvSpPr>
          <p:nvPr/>
        </p:nvSpPr>
        <p:spPr bwMode="auto">
          <a:xfrm>
            <a:off x="2616200" y="2887663"/>
            <a:ext cx="1182688" cy="366712"/>
          </a:xfrm>
          <a:prstGeom prst="rect">
            <a:avLst/>
          </a:prstGeom>
          <a:noFill/>
          <a:ln w="9525">
            <a:noFill/>
            <a:miter lim="800000"/>
          </a:ln>
        </p:spPr>
        <p:txBody>
          <a:bodyPr wrap="none">
            <a:spAutoFit/>
          </a:bodyPr>
          <a:lstStyle/>
          <a:p>
            <a:r>
              <a:rPr kumimoji="1" lang="zh-CN" altLang="en-US" sz="1800">
                <a:latin typeface="Arial" panose="020B0604020202020204" pitchFamily="34" charset="0"/>
              </a:rPr>
              <a:t>路由器 </a:t>
            </a:r>
            <a:r>
              <a:rPr kumimoji="1" lang="en-US" altLang="zh-CN" sz="1800">
                <a:latin typeface="Arial" panose="020B0604020202020204" pitchFamily="34" charset="0"/>
              </a:rPr>
              <a:t>R</a:t>
            </a:r>
            <a:r>
              <a:rPr kumimoji="1" lang="en-US" altLang="zh-CN" sz="1800" baseline="-25000">
                <a:latin typeface="Arial" panose="020B0604020202020204" pitchFamily="34" charset="0"/>
              </a:rPr>
              <a:t>1</a:t>
            </a:r>
            <a:endParaRPr kumimoji="1" lang="en-US" altLang="zh-CN" sz="1800">
              <a:latin typeface="Arial" panose="020B0604020202020204" pitchFamily="34" charset="0"/>
            </a:endParaRPr>
          </a:p>
        </p:txBody>
      </p:sp>
      <p:sp>
        <p:nvSpPr>
          <p:cNvPr id="80923" name="Text Box 38"/>
          <p:cNvSpPr txBox="1">
            <a:spLocks noChangeArrowheads="1"/>
          </p:cNvSpPr>
          <p:nvPr/>
        </p:nvSpPr>
        <p:spPr bwMode="auto">
          <a:xfrm>
            <a:off x="4140200" y="4186238"/>
            <a:ext cx="2393950" cy="466725"/>
          </a:xfrm>
          <a:prstGeom prst="rect">
            <a:avLst/>
          </a:prstGeom>
          <a:solidFill>
            <a:srgbClr val="CCECFF"/>
          </a:solidFill>
          <a:ln w="9525">
            <a:solidFill>
              <a:srgbClr val="333399"/>
            </a:solidFill>
            <a:miter lim="800000"/>
          </a:ln>
        </p:spPr>
        <p:txBody>
          <a:bodyPr wrap="none">
            <a:spAutoFit/>
          </a:bodyPr>
          <a:lstStyle/>
          <a:p>
            <a:r>
              <a:rPr kumimoji="1" lang="en-US" altLang="zh-CN" sz="2400">
                <a:latin typeface="Arial" panose="020B0604020202020204" pitchFamily="34" charset="0"/>
              </a:rPr>
              <a:t>IP </a:t>
            </a:r>
            <a:r>
              <a:rPr kumimoji="1" lang="zh-CN" altLang="en-US" sz="2400">
                <a:latin typeface="Arial" panose="020B0604020202020204" pitchFamily="34" charset="0"/>
              </a:rPr>
              <a:t>层上的互联网</a:t>
            </a:r>
          </a:p>
        </p:txBody>
      </p:sp>
      <p:grpSp>
        <p:nvGrpSpPr>
          <p:cNvPr id="80924" name="Group 39"/>
          <p:cNvGrpSpPr/>
          <p:nvPr/>
        </p:nvGrpSpPr>
        <p:grpSpPr bwMode="auto">
          <a:xfrm>
            <a:off x="8153400" y="2420938"/>
            <a:ext cx="685800" cy="1447800"/>
            <a:chOff x="672" y="528"/>
            <a:chExt cx="432" cy="912"/>
          </a:xfrm>
        </p:grpSpPr>
        <p:sp>
          <p:nvSpPr>
            <p:cNvPr id="80962" name="AutoShape 40"/>
            <p:cNvSpPr>
              <a:spLocks noChangeArrowheads="1"/>
            </p:cNvSpPr>
            <p:nvPr/>
          </p:nvSpPr>
          <p:spPr bwMode="auto">
            <a:xfrm>
              <a:off x="672" y="1008"/>
              <a:ext cx="432" cy="432"/>
            </a:xfrm>
            <a:prstGeom prst="cube">
              <a:avLst>
                <a:gd name="adj" fmla="val 25000"/>
              </a:avLst>
            </a:prstGeom>
            <a:solidFill>
              <a:srgbClr val="DDDDDD"/>
            </a:solidFill>
            <a:ln w="9525">
              <a:solidFill>
                <a:schemeClr val="tx1"/>
              </a:solidFill>
              <a:miter lim="800000"/>
            </a:ln>
          </p:spPr>
          <p:txBody>
            <a:bodyPr wrap="none" anchor="ctr"/>
            <a:lstStyle/>
            <a:p>
              <a:endParaRPr lang="zh-CN" altLang="en-US"/>
            </a:p>
          </p:txBody>
        </p:sp>
        <p:sp>
          <p:nvSpPr>
            <p:cNvPr id="80963" name="AutoShape 41"/>
            <p:cNvSpPr>
              <a:spLocks noChangeArrowheads="1"/>
            </p:cNvSpPr>
            <p:nvPr/>
          </p:nvSpPr>
          <p:spPr bwMode="auto">
            <a:xfrm>
              <a:off x="672" y="720"/>
              <a:ext cx="432" cy="432"/>
            </a:xfrm>
            <a:prstGeom prst="cube">
              <a:avLst>
                <a:gd name="adj" fmla="val 25000"/>
              </a:avLst>
            </a:prstGeom>
            <a:solidFill>
              <a:srgbClr val="DDDDDD"/>
            </a:solidFill>
            <a:ln w="9525">
              <a:solidFill>
                <a:schemeClr val="tx1"/>
              </a:solidFill>
              <a:miter lim="800000"/>
            </a:ln>
          </p:spPr>
          <p:txBody>
            <a:bodyPr wrap="none" anchor="ctr"/>
            <a:lstStyle/>
            <a:p>
              <a:endParaRPr lang="zh-CN" altLang="en-US"/>
            </a:p>
          </p:txBody>
        </p:sp>
        <p:sp>
          <p:nvSpPr>
            <p:cNvPr id="80964" name="AutoShape 42"/>
            <p:cNvSpPr>
              <a:spLocks noChangeArrowheads="1"/>
            </p:cNvSpPr>
            <p:nvPr/>
          </p:nvSpPr>
          <p:spPr bwMode="auto">
            <a:xfrm>
              <a:off x="672" y="528"/>
              <a:ext cx="432" cy="432"/>
            </a:xfrm>
            <a:prstGeom prst="cube">
              <a:avLst>
                <a:gd name="adj" fmla="val 25000"/>
              </a:avLst>
            </a:prstGeom>
            <a:solidFill>
              <a:srgbClr val="DDDDDD"/>
            </a:solidFill>
            <a:ln w="9525">
              <a:solidFill>
                <a:schemeClr val="tx1"/>
              </a:solidFill>
              <a:miter lim="800000"/>
            </a:ln>
          </p:spPr>
          <p:txBody>
            <a:bodyPr wrap="none" anchor="ctr"/>
            <a:lstStyle/>
            <a:p>
              <a:endParaRPr lang="zh-CN" altLang="en-US"/>
            </a:p>
          </p:txBody>
        </p:sp>
      </p:grpSp>
      <p:sp>
        <p:nvSpPr>
          <p:cNvPr id="80925" name="Text Box 43"/>
          <p:cNvSpPr txBox="1">
            <a:spLocks noChangeArrowheads="1"/>
          </p:cNvSpPr>
          <p:nvPr/>
        </p:nvSpPr>
        <p:spPr bwMode="auto">
          <a:xfrm>
            <a:off x="8202613" y="3435350"/>
            <a:ext cx="484187" cy="366713"/>
          </a:xfrm>
          <a:prstGeom prst="rect">
            <a:avLst/>
          </a:prstGeom>
          <a:noFill/>
          <a:ln w="9525">
            <a:noFill/>
            <a:miter lim="800000"/>
          </a:ln>
        </p:spPr>
        <p:txBody>
          <a:bodyPr wrap="none">
            <a:spAutoFit/>
          </a:bodyPr>
          <a:lstStyle/>
          <a:p>
            <a:r>
              <a:rPr kumimoji="1" lang="en-US" altLang="zh-CN" sz="1800">
                <a:latin typeface="Arial" panose="020B0604020202020204" pitchFamily="34" charset="0"/>
              </a:rPr>
              <a:t>IP</a:t>
            </a:r>
            <a:r>
              <a:rPr kumimoji="1" lang="en-US" altLang="zh-CN" sz="1800" baseline="-25000">
                <a:latin typeface="Arial" panose="020B0604020202020204" pitchFamily="34" charset="0"/>
              </a:rPr>
              <a:t>2</a:t>
            </a:r>
            <a:endParaRPr kumimoji="1" lang="en-US" altLang="zh-CN" sz="1800">
              <a:latin typeface="Arial" panose="020B0604020202020204" pitchFamily="34" charset="0"/>
            </a:endParaRPr>
          </a:p>
        </p:txBody>
      </p:sp>
      <p:sp>
        <p:nvSpPr>
          <p:cNvPr id="80926" name="Text Box 44"/>
          <p:cNvSpPr txBox="1">
            <a:spLocks noChangeArrowheads="1"/>
          </p:cNvSpPr>
          <p:nvPr/>
        </p:nvSpPr>
        <p:spPr bwMode="auto">
          <a:xfrm>
            <a:off x="3321050" y="3697288"/>
            <a:ext cx="484188" cy="366712"/>
          </a:xfrm>
          <a:prstGeom prst="rect">
            <a:avLst/>
          </a:prstGeom>
          <a:noFill/>
          <a:ln w="9525">
            <a:noFill/>
            <a:miter lim="800000"/>
          </a:ln>
        </p:spPr>
        <p:txBody>
          <a:bodyPr wrap="none">
            <a:spAutoFit/>
          </a:bodyPr>
          <a:lstStyle/>
          <a:p>
            <a:r>
              <a:rPr kumimoji="1" lang="en-US" altLang="zh-CN" sz="1800">
                <a:latin typeface="Arial" panose="020B0604020202020204" pitchFamily="34" charset="0"/>
              </a:rPr>
              <a:t>IP</a:t>
            </a:r>
            <a:r>
              <a:rPr kumimoji="1" lang="en-US" altLang="zh-CN" sz="1800" baseline="-25000">
                <a:latin typeface="Arial" panose="020B0604020202020204" pitchFamily="34" charset="0"/>
              </a:rPr>
              <a:t>4</a:t>
            </a:r>
            <a:endParaRPr kumimoji="1" lang="en-US" altLang="zh-CN" sz="1800">
              <a:latin typeface="Arial" panose="020B0604020202020204" pitchFamily="34" charset="0"/>
            </a:endParaRPr>
          </a:p>
        </p:txBody>
      </p:sp>
      <p:sp>
        <p:nvSpPr>
          <p:cNvPr id="80927" name="Text Box 45"/>
          <p:cNvSpPr txBox="1">
            <a:spLocks noChangeArrowheads="1"/>
          </p:cNvSpPr>
          <p:nvPr/>
        </p:nvSpPr>
        <p:spPr bwMode="auto">
          <a:xfrm>
            <a:off x="2286000" y="3697288"/>
            <a:ext cx="484188" cy="366712"/>
          </a:xfrm>
          <a:prstGeom prst="rect">
            <a:avLst/>
          </a:prstGeom>
          <a:noFill/>
          <a:ln w="9525">
            <a:noFill/>
            <a:miter lim="800000"/>
          </a:ln>
        </p:spPr>
        <p:txBody>
          <a:bodyPr wrap="none">
            <a:spAutoFit/>
          </a:bodyPr>
          <a:lstStyle/>
          <a:p>
            <a:r>
              <a:rPr kumimoji="1" lang="en-US" altLang="zh-CN" sz="1800">
                <a:latin typeface="Arial" panose="020B0604020202020204" pitchFamily="34" charset="0"/>
              </a:rPr>
              <a:t>IP</a:t>
            </a:r>
            <a:r>
              <a:rPr kumimoji="1" lang="en-US" altLang="zh-CN" sz="1800" baseline="-25000">
                <a:latin typeface="Arial" panose="020B0604020202020204" pitchFamily="34" charset="0"/>
              </a:rPr>
              <a:t>3</a:t>
            </a:r>
            <a:endParaRPr kumimoji="1" lang="en-US" altLang="zh-CN" sz="1800">
              <a:latin typeface="Arial" panose="020B0604020202020204" pitchFamily="34" charset="0"/>
            </a:endParaRPr>
          </a:p>
        </p:txBody>
      </p:sp>
      <p:sp>
        <p:nvSpPr>
          <p:cNvPr id="80928" name="Line 46"/>
          <p:cNvSpPr>
            <a:spLocks noChangeShapeType="1"/>
          </p:cNvSpPr>
          <p:nvPr/>
        </p:nvSpPr>
        <p:spPr bwMode="auto">
          <a:xfrm>
            <a:off x="3276600" y="3611563"/>
            <a:ext cx="2057400" cy="0"/>
          </a:xfrm>
          <a:prstGeom prst="line">
            <a:avLst/>
          </a:prstGeom>
          <a:noFill/>
          <a:ln w="28575">
            <a:solidFill>
              <a:schemeClr val="tx1"/>
            </a:solidFill>
            <a:prstDash val="dash"/>
            <a:round/>
          </a:ln>
        </p:spPr>
        <p:txBody>
          <a:bodyPr wrap="none" anchor="ctr"/>
          <a:lstStyle/>
          <a:p>
            <a:endParaRPr lang="zh-CN" altLang="en-US"/>
          </a:p>
        </p:txBody>
      </p:sp>
      <p:sp>
        <p:nvSpPr>
          <p:cNvPr id="80929" name="AutoShape 47"/>
          <p:cNvSpPr>
            <a:spLocks noChangeArrowheads="1"/>
          </p:cNvSpPr>
          <p:nvPr/>
        </p:nvSpPr>
        <p:spPr bwMode="auto">
          <a:xfrm>
            <a:off x="5332413" y="3230563"/>
            <a:ext cx="685800" cy="609600"/>
          </a:xfrm>
          <a:prstGeom prst="cube">
            <a:avLst>
              <a:gd name="adj" fmla="val 25000"/>
            </a:avLst>
          </a:prstGeom>
          <a:solidFill>
            <a:srgbClr val="66CCFF"/>
          </a:solidFill>
          <a:ln w="9525">
            <a:solidFill>
              <a:schemeClr val="tx1"/>
            </a:solidFill>
            <a:miter lim="800000"/>
          </a:ln>
        </p:spPr>
        <p:txBody>
          <a:bodyPr wrap="none" anchor="ctr"/>
          <a:lstStyle/>
          <a:p>
            <a:endParaRPr lang="zh-CN" altLang="en-US"/>
          </a:p>
        </p:txBody>
      </p:sp>
      <p:sp>
        <p:nvSpPr>
          <p:cNvPr id="80930" name="Line 48"/>
          <p:cNvSpPr>
            <a:spLocks noChangeShapeType="1"/>
          </p:cNvSpPr>
          <p:nvPr/>
        </p:nvSpPr>
        <p:spPr bwMode="auto">
          <a:xfrm>
            <a:off x="5943600" y="3611563"/>
            <a:ext cx="2209800" cy="0"/>
          </a:xfrm>
          <a:prstGeom prst="line">
            <a:avLst/>
          </a:prstGeom>
          <a:noFill/>
          <a:ln w="28575">
            <a:solidFill>
              <a:schemeClr val="tx1"/>
            </a:solidFill>
            <a:prstDash val="dash"/>
            <a:round/>
          </a:ln>
        </p:spPr>
        <p:txBody>
          <a:bodyPr wrap="none" anchor="ctr"/>
          <a:lstStyle/>
          <a:p>
            <a:endParaRPr lang="zh-CN" altLang="en-US"/>
          </a:p>
        </p:txBody>
      </p:sp>
      <p:sp>
        <p:nvSpPr>
          <p:cNvPr id="80931" name="Text Box 49"/>
          <p:cNvSpPr txBox="1">
            <a:spLocks noChangeArrowheads="1"/>
          </p:cNvSpPr>
          <p:nvPr/>
        </p:nvSpPr>
        <p:spPr bwMode="auto">
          <a:xfrm>
            <a:off x="4953000" y="3697288"/>
            <a:ext cx="484188" cy="366712"/>
          </a:xfrm>
          <a:prstGeom prst="rect">
            <a:avLst/>
          </a:prstGeom>
          <a:noFill/>
          <a:ln w="9525">
            <a:noFill/>
            <a:miter lim="800000"/>
          </a:ln>
        </p:spPr>
        <p:txBody>
          <a:bodyPr wrap="none">
            <a:spAutoFit/>
          </a:bodyPr>
          <a:lstStyle/>
          <a:p>
            <a:r>
              <a:rPr kumimoji="1" lang="en-US" altLang="zh-CN" sz="1800">
                <a:latin typeface="Arial" panose="020B0604020202020204" pitchFamily="34" charset="0"/>
              </a:rPr>
              <a:t>IP</a:t>
            </a:r>
            <a:r>
              <a:rPr kumimoji="1" lang="en-US" altLang="zh-CN" sz="1800" baseline="-25000">
                <a:latin typeface="Arial" panose="020B0604020202020204" pitchFamily="34" charset="0"/>
              </a:rPr>
              <a:t>5</a:t>
            </a:r>
            <a:endParaRPr kumimoji="1" lang="en-US" altLang="zh-CN" sz="1800">
              <a:latin typeface="Arial" panose="020B0604020202020204" pitchFamily="34" charset="0"/>
            </a:endParaRPr>
          </a:p>
        </p:txBody>
      </p:sp>
      <p:sp>
        <p:nvSpPr>
          <p:cNvPr id="80932" name="Line 50"/>
          <p:cNvSpPr>
            <a:spLocks noChangeShapeType="1"/>
          </p:cNvSpPr>
          <p:nvPr/>
        </p:nvSpPr>
        <p:spPr bwMode="auto">
          <a:xfrm>
            <a:off x="3352800" y="5440363"/>
            <a:ext cx="1905000" cy="0"/>
          </a:xfrm>
          <a:prstGeom prst="line">
            <a:avLst/>
          </a:prstGeom>
          <a:noFill/>
          <a:ln w="57150">
            <a:solidFill>
              <a:srgbClr val="333399"/>
            </a:solidFill>
            <a:round/>
          </a:ln>
        </p:spPr>
        <p:txBody>
          <a:bodyPr wrap="none" anchor="ctr"/>
          <a:lstStyle/>
          <a:p>
            <a:endParaRPr lang="zh-CN" altLang="en-US"/>
          </a:p>
        </p:txBody>
      </p:sp>
      <p:sp>
        <p:nvSpPr>
          <p:cNvPr id="80933" name="Freeform 51"/>
          <p:cNvSpPr/>
          <p:nvPr/>
        </p:nvSpPr>
        <p:spPr bwMode="auto">
          <a:xfrm flipH="1">
            <a:off x="5921375" y="5156200"/>
            <a:ext cx="341313" cy="284163"/>
          </a:xfrm>
          <a:custGeom>
            <a:avLst/>
            <a:gdLst>
              <a:gd name="T0" fmla="*/ 0 w 249"/>
              <a:gd name="T1" fmla="*/ 176 h 176"/>
              <a:gd name="T2" fmla="*/ 1 w 249"/>
              <a:gd name="T3" fmla="*/ 0 h 176"/>
              <a:gd name="T4" fmla="*/ 249 w 249"/>
              <a:gd name="T5" fmla="*/ 9 h 176"/>
              <a:gd name="T6" fmla="*/ 0 60000 65536"/>
              <a:gd name="T7" fmla="*/ 0 60000 65536"/>
              <a:gd name="T8" fmla="*/ 0 60000 65536"/>
              <a:gd name="T9" fmla="*/ 0 w 249"/>
              <a:gd name="T10" fmla="*/ 0 h 176"/>
              <a:gd name="T11" fmla="*/ 249 w 249"/>
              <a:gd name="T12" fmla="*/ 176 h 176"/>
            </a:gdLst>
            <a:ahLst/>
            <a:cxnLst>
              <a:cxn ang="T6">
                <a:pos x="T0" y="T1"/>
              </a:cxn>
              <a:cxn ang="T7">
                <a:pos x="T2" y="T3"/>
              </a:cxn>
              <a:cxn ang="T8">
                <a:pos x="T4" y="T5"/>
              </a:cxn>
            </a:cxnLst>
            <a:rect l="T9" t="T10" r="T11" b="T12"/>
            <a:pathLst>
              <a:path w="249" h="176">
                <a:moveTo>
                  <a:pt x="0" y="176"/>
                </a:moveTo>
                <a:lnTo>
                  <a:pt x="1" y="0"/>
                </a:lnTo>
                <a:lnTo>
                  <a:pt x="249" y="9"/>
                </a:lnTo>
              </a:path>
            </a:pathLst>
          </a:custGeom>
          <a:noFill/>
          <a:ln w="28575" cmpd="sng">
            <a:solidFill>
              <a:srgbClr val="333399"/>
            </a:solidFill>
            <a:round/>
          </a:ln>
        </p:spPr>
        <p:txBody>
          <a:bodyPr wrap="none" anchor="ctr"/>
          <a:lstStyle/>
          <a:p>
            <a:endParaRPr lang="zh-CN" altLang="en-US"/>
          </a:p>
        </p:txBody>
      </p:sp>
      <p:sp>
        <p:nvSpPr>
          <p:cNvPr id="80934" name="Freeform 52"/>
          <p:cNvSpPr/>
          <p:nvPr/>
        </p:nvSpPr>
        <p:spPr bwMode="auto">
          <a:xfrm flipH="1">
            <a:off x="3233738" y="5162550"/>
            <a:ext cx="423862" cy="279400"/>
          </a:xfrm>
          <a:custGeom>
            <a:avLst/>
            <a:gdLst>
              <a:gd name="T0" fmla="*/ 0 w 249"/>
              <a:gd name="T1" fmla="*/ 176 h 176"/>
              <a:gd name="T2" fmla="*/ 1 w 249"/>
              <a:gd name="T3" fmla="*/ 0 h 176"/>
              <a:gd name="T4" fmla="*/ 249 w 249"/>
              <a:gd name="T5" fmla="*/ 9 h 176"/>
              <a:gd name="T6" fmla="*/ 0 60000 65536"/>
              <a:gd name="T7" fmla="*/ 0 60000 65536"/>
              <a:gd name="T8" fmla="*/ 0 60000 65536"/>
              <a:gd name="T9" fmla="*/ 0 w 249"/>
              <a:gd name="T10" fmla="*/ 0 h 176"/>
              <a:gd name="T11" fmla="*/ 249 w 249"/>
              <a:gd name="T12" fmla="*/ 176 h 176"/>
            </a:gdLst>
            <a:ahLst/>
            <a:cxnLst>
              <a:cxn ang="T6">
                <a:pos x="T0" y="T1"/>
              </a:cxn>
              <a:cxn ang="T7">
                <a:pos x="T2" y="T3"/>
              </a:cxn>
              <a:cxn ang="T8">
                <a:pos x="T4" y="T5"/>
              </a:cxn>
            </a:cxnLst>
            <a:rect l="T9" t="T10" r="T11" b="T12"/>
            <a:pathLst>
              <a:path w="249" h="176">
                <a:moveTo>
                  <a:pt x="0" y="176"/>
                </a:moveTo>
                <a:lnTo>
                  <a:pt x="1" y="0"/>
                </a:lnTo>
                <a:lnTo>
                  <a:pt x="249" y="9"/>
                </a:lnTo>
              </a:path>
            </a:pathLst>
          </a:custGeom>
          <a:noFill/>
          <a:ln w="28575" cmpd="sng">
            <a:solidFill>
              <a:srgbClr val="333399"/>
            </a:solidFill>
            <a:round/>
          </a:ln>
        </p:spPr>
        <p:txBody>
          <a:bodyPr wrap="none" anchor="ctr"/>
          <a:lstStyle/>
          <a:p>
            <a:endParaRPr lang="zh-CN" altLang="en-US"/>
          </a:p>
        </p:txBody>
      </p:sp>
      <p:sp>
        <p:nvSpPr>
          <p:cNvPr id="80935" name="Text Box 53"/>
          <p:cNvSpPr txBox="1">
            <a:spLocks noChangeArrowheads="1"/>
          </p:cNvSpPr>
          <p:nvPr/>
        </p:nvSpPr>
        <p:spPr bwMode="auto">
          <a:xfrm>
            <a:off x="5218113" y="2862263"/>
            <a:ext cx="1182687" cy="366712"/>
          </a:xfrm>
          <a:prstGeom prst="rect">
            <a:avLst/>
          </a:prstGeom>
          <a:noFill/>
          <a:ln w="9525">
            <a:noFill/>
            <a:miter lim="800000"/>
          </a:ln>
        </p:spPr>
        <p:txBody>
          <a:bodyPr wrap="none">
            <a:spAutoFit/>
          </a:bodyPr>
          <a:lstStyle/>
          <a:p>
            <a:r>
              <a:rPr kumimoji="1" lang="zh-CN" altLang="en-US" sz="1800">
                <a:latin typeface="Arial" panose="020B0604020202020204" pitchFamily="34" charset="0"/>
              </a:rPr>
              <a:t>路由器 </a:t>
            </a:r>
            <a:r>
              <a:rPr kumimoji="1" lang="en-US" altLang="zh-CN" sz="1800">
                <a:latin typeface="Arial" panose="020B0604020202020204" pitchFamily="34" charset="0"/>
              </a:rPr>
              <a:t>R</a:t>
            </a:r>
            <a:r>
              <a:rPr kumimoji="1" lang="en-US" altLang="zh-CN" sz="1800" baseline="-25000">
                <a:latin typeface="Arial" panose="020B0604020202020204" pitchFamily="34" charset="0"/>
              </a:rPr>
              <a:t>2</a:t>
            </a:r>
            <a:endParaRPr kumimoji="1" lang="en-US" altLang="zh-CN" sz="1800">
              <a:latin typeface="Arial" panose="020B0604020202020204" pitchFamily="34" charset="0"/>
            </a:endParaRPr>
          </a:p>
        </p:txBody>
      </p:sp>
      <p:grpSp>
        <p:nvGrpSpPr>
          <p:cNvPr id="80936" name="Group 54"/>
          <p:cNvGrpSpPr/>
          <p:nvPr/>
        </p:nvGrpSpPr>
        <p:grpSpPr bwMode="auto">
          <a:xfrm>
            <a:off x="1143000" y="3154363"/>
            <a:ext cx="1447800" cy="381000"/>
            <a:chOff x="1632" y="2688"/>
            <a:chExt cx="912" cy="240"/>
          </a:xfrm>
        </p:grpSpPr>
        <p:sp>
          <p:nvSpPr>
            <p:cNvPr id="80960" name="Rectangle 55"/>
            <p:cNvSpPr>
              <a:spLocks noChangeArrowheads="1"/>
            </p:cNvSpPr>
            <p:nvPr/>
          </p:nvSpPr>
          <p:spPr bwMode="auto">
            <a:xfrm>
              <a:off x="1632" y="2688"/>
              <a:ext cx="720" cy="240"/>
            </a:xfrm>
            <a:prstGeom prst="rect">
              <a:avLst/>
            </a:prstGeom>
            <a:solidFill>
              <a:srgbClr val="FFCCFF"/>
            </a:solidFill>
            <a:ln w="12700">
              <a:solidFill>
                <a:schemeClr val="tx1"/>
              </a:solidFill>
              <a:miter lim="800000"/>
            </a:ln>
          </p:spPr>
          <p:txBody>
            <a:bodyPr wrap="none" anchor="ctr"/>
            <a:lstStyle/>
            <a:p>
              <a:pPr algn="ctr"/>
              <a:r>
                <a:rPr kumimoji="1" lang="en-US" altLang="zh-CN" sz="1800">
                  <a:latin typeface="Arial" panose="020B0604020202020204" pitchFamily="34" charset="0"/>
                </a:rPr>
                <a:t>  IP</a:t>
              </a:r>
              <a:r>
                <a:rPr kumimoji="1" lang="en-US" altLang="zh-CN" sz="1800" baseline="-25000">
                  <a:latin typeface="Arial" panose="020B0604020202020204" pitchFamily="34" charset="0"/>
                </a:rPr>
                <a:t>1</a:t>
              </a:r>
              <a:r>
                <a:rPr kumimoji="1" lang="en-US" altLang="zh-CN" sz="1800">
                  <a:latin typeface="Arial" panose="020B0604020202020204" pitchFamily="34" charset="0"/>
                </a:rPr>
                <a:t> → IP</a:t>
              </a:r>
              <a:r>
                <a:rPr kumimoji="1" lang="en-US" altLang="zh-CN" sz="1800" baseline="-25000">
                  <a:latin typeface="Arial" panose="020B0604020202020204" pitchFamily="34" charset="0"/>
                </a:rPr>
                <a:t>2</a:t>
              </a:r>
            </a:p>
          </p:txBody>
        </p:sp>
        <p:sp>
          <p:nvSpPr>
            <p:cNvPr id="80961" name="AutoShape 56"/>
            <p:cNvSpPr>
              <a:spLocks noChangeArrowheads="1"/>
            </p:cNvSpPr>
            <p:nvPr/>
          </p:nvSpPr>
          <p:spPr bwMode="auto">
            <a:xfrm>
              <a:off x="2352" y="2736"/>
              <a:ext cx="192" cy="144"/>
            </a:xfrm>
            <a:prstGeom prst="rightArrow">
              <a:avLst>
                <a:gd name="adj1" fmla="val 50000"/>
                <a:gd name="adj2" fmla="val 54167"/>
              </a:avLst>
            </a:prstGeom>
            <a:solidFill>
              <a:srgbClr val="FFCCFF"/>
            </a:solidFill>
            <a:ln w="12700">
              <a:solidFill>
                <a:schemeClr val="tx1"/>
              </a:solidFill>
              <a:miter lim="800000"/>
            </a:ln>
          </p:spPr>
          <p:txBody>
            <a:bodyPr wrap="none" anchor="ctr"/>
            <a:lstStyle/>
            <a:p>
              <a:endParaRPr lang="zh-CN" altLang="en-US"/>
            </a:p>
          </p:txBody>
        </p:sp>
      </p:grpSp>
      <p:grpSp>
        <p:nvGrpSpPr>
          <p:cNvPr id="80937" name="Group 57"/>
          <p:cNvGrpSpPr/>
          <p:nvPr/>
        </p:nvGrpSpPr>
        <p:grpSpPr bwMode="auto">
          <a:xfrm>
            <a:off x="3733800" y="3154363"/>
            <a:ext cx="1447800" cy="381000"/>
            <a:chOff x="1632" y="2688"/>
            <a:chExt cx="912" cy="240"/>
          </a:xfrm>
        </p:grpSpPr>
        <p:sp>
          <p:nvSpPr>
            <p:cNvPr id="80958" name="Rectangle 58"/>
            <p:cNvSpPr>
              <a:spLocks noChangeArrowheads="1"/>
            </p:cNvSpPr>
            <p:nvPr/>
          </p:nvSpPr>
          <p:spPr bwMode="auto">
            <a:xfrm>
              <a:off x="1632" y="2688"/>
              <a:ext cx="720" cy="240"/>
            </a:xfrm>
            <a:prstGeom prst="rect">
              <a:avLst/>
            </a:prstGeom>
            <a:solidFill>
              <a:srgbClr val="FFCCFF"/>
            </a:solidFill>
            <a:ln w="12700">
              <a:solidFill>
                <a:schemeClr val="tx1"/>
              </a:solidFill>
              <a:miter lim="800000"/>
            </a:ln>
          </p:spPr>
          <p:txBody>
            <a:bodyPr wrap="none" anchor="ctr"/>
            <a:lstStyle/>
            <a:p>
              <a:pPr algn="ctr"/>
              <a:r>
                <a:rPr kumimoji="1" lang="en-US" altLang="zh-CN" sz="1800">
                  <a:latin typeface="Arial" panose="020B0604020202020204" pitchFamily="34" charset="0"/>
                </a:rPr>
                <a:t>IP</a:t>
              </a:r>
              <a:r>
                <a:rPr kumimoji="1" lang="en-US" altLang="zh-CN" sz="1800" baseline="-25000">
                  <a:latin typeface="Arial" panose="020B0604020202020204" pitchFamily="34" charset="0"/>
                </a:rPr>
                <a:t>1</a:t>
              </a:r>
              <a:r>
                <a:rPr kumimoji="1" lang="en-US" altLang="zh-CN" sz="1800">
                  <a:latin typeface="Arial" panose="020B0604020202020204" pitchFamily="34" charset="0"/>
                </a:rPr>
                <a:t> → IP</a:t>
              </a:r>
              <a:r>
                <a:rPr kumimoji="1" lang="en-US" altLang="zh-CN" sz="1800" baseline="-25000">
                  <a:latin typeface="Arial" panose="020B0604020202020204" pitchFamily="34" charset="0"/>
                </a:rPr>
                <a:t>2</a:t>
              </a:r>
            </a:p>
          </p:txBody>
        </p:sp>
        <p:sp>
          <p:nvSpPr>
            <p:cNvPr id="80959" name="AutoShape 59"/>
            <p:cNvSpPr>
              <a:spLocks noChangeArrowheads="1"/>
            </p:cNvSpPr>
            <p:nvPr/>
          </p:nvSpPr>
          <p:spPr bwMode="auto">
            <a:xfrm>
              <a:off x="2352" y="2736"/>
              <a:ext cx="192" cy="144"/>
            </a:xfrm>
            <a:prstGeom prst="rightArrow">
              <a:avLst>
                <a:gd name="adj1" fmla="val 50000"/>
                <a:gd name="adj2" fmla="val 54167"/>
              </a:avLst>
            </a:prstGeom>
            <a:solidFill>
              <a:srgbClr val="FFCCFF"/>
            </a:solidFill>
            <a:ln w="12700">
              <a:solidFill>
                <a:schemeClr val="tx1"/>
              </a:solidFill>
              <a:miter lim="800000"/>
            </a:ln>
          </p:spPr>
          <p:txBody>
            <a:bodyPr wrap="none" anchor="ctr"/>
            <a:lstStyle/>
            <a:p>
              <a:endParaRPr lang="zh-CN" altLang="en-US"/>
            </a:p>
          </p:txBody>
        </p:sp>
      </p:grpSp>
      <p:grpSp>
        <p:nvGrpSpPr>
          <p:cNvPr id="80938" name="Group 60"/>
          <p:cNvGrpSpPr/>
          <p:nvPr/>
        </p:nvGrpSpPr>
        <p:grpSpPr bwMode="auto">
          <a:xfrm>
            <a:off x="6477000" y="3154363"/>
            <a:ext cx="1447800" cy="381000"/>
            <a:chOff x="1632" y="2688"/>
            <a:chExt cx="912" cy="240"/>
          </a:xfrm>
        </p:grpSpPr>
        <p:sp>
          <p:nvSpPr>
            <p:cNvPr id="80956" name="Rectangle 61"/>
            <p:cNvSpPr>
              <a:spLocks noChangeArrowheads="1"/>
            </p:cNvSpPr>
            <p:nvPr/>
          </p:nvSpPr>
          <p:spPr bwMode="auto">
            <a:xfrm>
              <a:off x="1632" y="2688"/>
              <a:ext cx="720" cy="240"/>
            </a:xfrm>
            <a:prstGeom prst="rect">
              <a:avLst/>
            </a:prstGeom>
            <a:solidFill>
              <a:srgbClr val="FFCCFF"/>
            </a:solidFill>
            <a:ln w="12700">
              <a:solidFill>
                <a:schemeClr val="tx1"/>
              </a:solidFill>
              <a:miter lim="800000"/>
            </a:ln>
          </p:spPr>
          <p:txBody>
            <a:bodyPr wrap="none" anchor="ctr"/>
            <a:lstStyle/>
            <a:p>
              <a:pPr algn="ctr"/>
              <a:r>
                <a:rPr kumimoji="1" lang="en-US" altLang="zh-CN" sz="1800">
                  <a:latin typeface="Arial" panose="020B0604020202020204" pitchFamily="34" charset="0"/>
                </a:rPr>
                <a:t>IP</a:t>
              </a:r>
              <a:r>
                <a:rPr kumimoji="1" lang="en-US" altLang="zh-CN" sz="1800" baseline="-25000">
                  <a:latin typeface="Arial" panose="020B0604020202020204" pitchFamily="34" charset="0"/>
                </a:rPr>
                <a:t>1</a:t>
              </a:r>
              <a:r>
                <a:rPr kumimoji="1" lang="en-US" altLang="zh-CN" sz="1800">
                  <a:latin typeface="Arial" panose="020B0604020202020204" pitchFamily="34" charset="0"/>
                </a:rPr>
                <a:t> → IP</a:t>
              </a:r>
              <a:r>
                <a:rPr kumimoji="1" lang="en-US" altLang="zh-CN" sz="1800" baseline="-25000">
                  <a:latin typeface="Arial" panose="020B0604020202020204" pitchFamily="34" charset="0"/>
                </a:rPr>
                <a:t>2</a:t>
              </a:r>
            </a:p>
          </p:txBody>
        </p:sp>
        <p:sp>
          <p:nvSpPr>
            <p:cNvPr id="80957" name="AutoShape 62"/>
            <p:cNvSpPr>
              <a:spLocks noChangeArrowheads="1"/>
            </p:cNvSpPr>
            <p:nvPr/>
          </p:nvSpPr>
          <p:spPr bwMode="auto">
            <a:xfrm>
              <a:off x="2352" y="2736"/>
              <a:ext cx="192" cy="144"/>
            </a:xfrm>
            <a:prstGeom prst="rightArrow">
              <a:avLst>
                <a:gd name="adj1" fmla="val 50000"/>
                <a:gd name="adj2" fmla="val 54167"/>
              </a:avLst>
            </a:prstGeom>
            <a:solidFill>
              <a:srgbClr val="FFCCFF"/>
            </a:solidFill>
            <a:ln w="12700">
              <a:solidFill>
                <a:schemeClr val="tx1"/>
              </a:solidFill>
              <a:miter lim="800000"/>
            </a:ln>
          </p:spPr>
          <p:txBody>
            <a:bodyPr wrap="none" anchor="ctr"/>
            <a:lstStyle/>
            <a:p>
              <a:endParaRPr lang="zh-CN" altLang="en-US"/>
            </a:p>
          </p:txBody>
        </p:sp>
      </p:grpSp>
      <p:grpSp>
        <p:nvGrpSpPr>
          <p:cNvPr id="8" name="Group 63"/>
          <p:cNvGrpSpPr/>
          <p:nvPr/>
        </p:nvGrpSpPr>
        <p:grpSpPr bwMode="auto">
          <a:xfrm>
            <a:off x="609600" y="5592763"/>
            <a:ext cx="7772400" cy="792162"/>
            <a:chOff x="384" y="3523"/>
            <a:chExt cx="4896" cy="499"/>
          </a:xfrm>
        </p:grpSpPr>
        <p:sp>
          <p:nvSpPr>
            <p:cNvPr id="80944" name="Text Box 64"/>
            <p:cNvSpPr txBox="1">
              <a:spLocks noChangeArrowheads="1"/>
            </p:cNvSpPr>
            <p:nvPr/>
          </p:nvSpPr>
          <p:spPr bwMode="auto">
            <a:xfrm>
              <a:off x="624" y="3747"/>
              <a:ext cx="620" cy="231"/>
            </a:xfrm>
            <a:prstGeom prst="rect">
              <a:avLst/>
            </a:prstGeom>
            <a:noFill/>
            <a:ln w="9525">
              <a:noFill/>
              <a:miter lim="800000"/>
            </a:ln>
          </p:spPr>
          <p:txBody>
            <a:bodyPr wrap="none">
              <a:spAutoFit/>
            </a:bodyPr>
            <a:lstStyle/>
            <a:p>
              <a:r>
                <a:rPr kumimoji="1" lang="en-US" altLang="zh-CN" sz="1800">
                  <a:latin typeface="Arial" panose="020B0604020202020204" pitchFamily="34" charset="0"/>
                </a:rPr>
                <a:t>MAC </a:t>
              </a:r>
              <a:r>
                <a:rPr kumimoji="1" lang="zh-CN" altLang="en-US" sz="1800">
                  <a:latin typeface="Arial" panose="020B0604020202020204" pitchFamily="34" charset="0"/>
                </a:rPr>
                <a:t>帧</a:t>
              </a:r>
            </a:p>
          </p:txBody>
        </p:sp>
        <p:grpSp>
          <p:nvGrpSpPr>
            <p:cNvPr id="80945" name="Group 65"/>
            <p:cNvGrpSpPr/>
            <p:nvPr/>
          </p:nvGrpSpPr>
          <p:grpSpPr bwMode="auto">
            <a:xfrm>
              <a:off x="384" y="3523"/>
              <a:ext cx="1248" cy="240"/>
              <a:chOff x="480" y="3120"/>
              <a:chExt cx="1248" cy="240"/>
            </a:xfrm>
          </p:grpSpPr>
          <p:sp>
            <p:nvSpPr>
              <p:cNvPr id="80954" name="Rectangle 66"/>
              <p:cNvSpPr>
                <a:spLocks noChangeArrowheads="1"/>
              </p:cNvSpPr>
              <p:nvPr/>
            </p:nvSpPr>
            <p:spPr bwMode="auto">
              <a:xfrm>
                <a:off x="480" y="3120"/>
                <a:ext cx="1056" cy="240"/>
              </a:xfrm>
              <a:prstGeom prst="rect">
                <a:avLst/>
              </a:prstGeom>
              <a:solidFill>
                <a:srgbClr val="CCECFF"/>
              </a:solidFill>
              <a:ln w="12700">
                <a:solidFill>
                  <a:schemeClr val="tx1"/>
                </a:solidFill>
                <a:miter lim="800000"/>
              </a:ln>
            </p:spPr>
            <p:txBody>
              <a:bodyPr wrap="none" anchor="ctr"/>
              <a:lstStyle/>
              <a:p>
                <a:pPr algn="ctr"/>
                <a:r>
                  <a:rPr kumimoji="1" lang="zh-CN" altLang="en-US" sz="1800">
                    <a:latin typeface="Arial" panose="020B0604020202020204" pitchFamily="34" charset="0"/>
                  </a:rPr>
                  <a:t>从 </a:t>
                </a:r>
                <a:r>
                  <a:rPr kumimoji="1" lang="en-US" altLang="zh-CN" sz="1800">
                    <a:latin typeface="Arial" panose="020B0604020202020204" pitchFamily="34" charset="0"/>
                  </a:rPr>
                  <a:t>HA</a:t>
                </a:r>
                <a:r>
                  <a:rPr kumimoji="1" lang="en-US" altLang="zh-CN" sz="1800" baseline="-25000">
                    <a:latin typeface="Arial" panose="020B0604020202020204" pitchFamily="34" charset="0"/>
                  </a:rPr>
                  <a:t>1</a:t>
                </a:r>
                <a:r>
                  <a:rPr kumimoji="1" lang="en-US" altLang="zh-CN" sz="1800">
                    <a:latin typeface="Arial" panose="020B0604020202020204" pitchFamily="34" charset="0"/>
                  </a:rPr>
                  <a:t> </a:t>
                </a:r>
                <a:r>
                  <a:rPr kumimoji="1" lang="zh-CN" altLang="en-US" sz="1800">
                    <a:latin typeface="Arial" panose="020B0604020202020204" pitchFamily="34" charset="0"/>
                  </a:rPr>
                  <a:t>到 </a:t>
                </a:r>
                <a:r>
                  <a:rPr kumimoji="1" lang="en-US" altLang="zh-CN" sz="1800">
                    <a:latin typeface="Arial" panose="020B0604020202020204" pitchFamily="34" charset="0"/>
                  </a:rPr>
                  <a:t>HA</a:t>
                </a:r>
                <a:r>
                  <a:rPr kumimoji="1" lang="en-US" altLang="zh-CN" sz="1800" baseline="-25000">
                    <a:latin typeface="Arial" panose="020B0604020202020204" pitchFamily="34" charset="0"/>
                  </a:rPr>
                  <a:t>3</a:t>
                </a:r>
              </a:p>
            </p:txBody>
          </p:sp>
          <p:sp>
            <p:nvSpPr>
              <p:cNvPr id="80955" name="AutoShape 67"/>
              <p:cNvSpPr>
                <a:spLocks noChangeArrowheads="1"/>
              </p:cNvSpPr>
              <p:nvPr/>
            </p:nvSpPr>
            <p:spPr bwMode="auto">
              <a:xfrm>
                <a:off x="1536" y="3168"/>
                <a:ext cx="192" cy="144"/>
              </a:xfrm>
              <a:prstGeom prst="rightArrow">
                <a:avLst>
                  <a:gd name="adj1" fmla="val 50000"/>
                  <a:gd name="adj2" fmla="val 54167"/>
                </a:avLst>
              </a:prstGeom>
              <a:solidFill>
                <a:srgbClr val="CCECFF"/>
              </a:solidFill>
              <a:ln w="12700">
                <a:solidFill>
                  <a:schemeClr val="tx1"/>
                </a:solidFill>
                <a:miter lim="800000"/>
              </a:ln>
            </p:spPr>
            <p:txBody>
              <a:bodyPr wrap="none" anchor="ctr"/>
              <a:lstStyle/>
              <a:p>
                <a:endParaRPr lang="zh-CN" altLang="en-US"/>
              </a:p>
            </p:txBody>
          </p:sp>
        </p:grpSp>
        <p:grpSp>
          <p:nvGrpSpPr>
            <p:cNvPr id="80946" name="Group 68"/>
            <p:cNvGrpSpPr/>
            <p:nvPr/>
          </p:nvGrpSpPr>
          <p:grpSpPr bwMode="auto">
            <a:xfrm>
              <a:off x="2208" y="3523"/>
              <a:ext cx="1248" cy="240"/>
              <a:chOff x="480" y="3120"/>
              <a:chExt cx="1248" cy="240"/>
            </a:xfrm>
          </p:grpSpPr>
          <p:sp>
            <p:nvSpPr>
              <p:cNvPr id="80952" name="Rectangle 69"/>
              <p:cNvSpPr>
                <a:spLocks noChangeArrowheads="1"/>
              </p:cNvSpPr>
              <p:nvPr/>
            </p:nvSpPr>
            <p:spPr bwMode="auto">
              <a:xfrm>
                <a:off x="480" y="3120"/>
                <a:ext cx="1056" cy="240"/>
              </a:xfrm>
              <a:prstGeom prst="rect">
                <a:avLst/>
              </a:prstGeom>
              <a:solidFill>
                <a:srgbClr val="CCECFF"/>
              </a:solidFill>
              <a:ln w="12700">
                <a:solidFill>
                  <a:schemeClr val="tx1"/>
                </a:solidFill>
                <a:miter lim="800000"/>
              </a:ln>
            </p:spPr>
            <p:txBody>
              <a:bodyPr wrap="none" anchor="ctr"/>
              <a:lstStyle/>
              <a:p>
                <a:pPr algn="ctr"/>
                <a:r>
                  <a:rPr kumimoji="1" lang="zh-CN" altLang="en-US" sz="1800">
                    <a:latin typeface="Arial" panose="020B0604020202020204" pitchFamily="34" charset="0"/>
                  </a:rPr>
                  <a:t>从 </a:t>
                </a:r>
                <a:r>
                  <a:rPr kumimoji="1" lang="en-US" altLang="zh-CN" sz="1800">
                    <a:latin typeface="Arial" panose="020B0604020202020204" pitchFamily="34" charset="0"/>
                  </a:rPr>
                  <a:t>HA</a:t>
                </a:r>
                <a:r>
                  <a:rPr kumimoji="1" lang="en-US" altLang="zh-CN" sz="1800" baseline="-25000">
                    <a:latin typeface="Arial" panose="020B0604020202020204" pitchFamily="34" charset="0"/>
                  </a:rPr>
                  <a:t>4</a:t>
                </a:r>
                <a:r>
                  <a:rPr kumimoji="1" lang="en-US" altLang="zh-CN" sz="1800">
                    <a:latin typeface="Arial" panose="020B0604020202020204" pitchFamily="34" charset="0"/>
                  </a:rPr>
                  <a:t> </a:t>
                </a:r>
                <a:r>
                  <a:rPr kumimoji="1" lang="zh-CN" altLang="en-US" sz="1800">
                    <a:latin typeface="Arial" panose="020B0604020202020204" pitchFamily="34" charset="0"/>
                  </a:rPr>
                  <a:t>到 </a:t>
                </a:r>
                <a:r>
                  <a:rPr kumimoji="1" lang="en-US" altLang="zh-CN" sz="1800">
                    <a:latin typeface="Arial" panose="020B0604020202020204" pitchFamily="34" charset="0"/>
                  </a:rPr>
                  <a:t>HA</a:t>
                </a:r>
                <a:r>
                  <a:rPr kumimoji="1" lang="en-US" altLang="zh-CN" sz="1800" baseline="-25000">
                    <a:latin typeface="Arial" panose="020B0604020202020204" pitchFamily="34" charset="0"/>
                  </a:rPr>
                  <a:t>5</a:t>
                </a:r>
              </a:p>
            </p:txBody>
          </p:sp>
          <p:sp>
            <p:nvSpPr>
              <p:cNvPr id="80953" name="AutoShape 70"/>
              <p:cNvSpPr>
                <a:spLocks noChangeArrowheads="1"/>
              </p:cNvSpPr>
              <p:nvPr/>
            </p:nvSpPr>
            <p:spPr bwMode="auto">
              <a:xfrm>
                <a:off x="1536" y="3168"/>
                <a:ext cx="192" cy="144"/>
              </a:xfrm>
              <a:prstGeom prst="rightArrow">
                <a:avLst>
                  <a:gd name="adj1" fmla="val 50000"/>
                  <a:gd name="adj2" fmla="val 54167"/>
                </a:avLst>
              </a:prstGeom>
              <a:solidFill>
                <a:srgbClr val="CCECFF"/>
              </a:solidFill>
              <a:ln w="12700">
                <a:solidFill>
                  <a:schemeClr val="tx1"/>
                </a:solidFill>
                <a:miter lim="800000"/>
              </a:ln>
            </p:spPr>
            <p:txBody>
              <a:bodyPr wrap="none" anchor="ctr"/>
              <a:lstStyle/>
              <a:p>
                <a:endParaRPr lang="zh-CN" altLang="en-US"/>
              </a:p>
            </p:txBody>
          </p:sp>
        </p:grpSp>
        <p:grpSp>
          <p:nvGrpSpPr>
            <p:cNvPr id="80947" name="Group 71"/>
            <p:cNvGrpSpPr/>
            <p:nvPr/>
          </p:nvGrpSpPr>
          <p:grpSpPr bwMode="auto">
            <a:xfrm>
              <a:off x="4032" y="3523"/>
              <a:ext cx="1248" cy="240"/>
              <a:chOff x="480" y="3120"/>
              <a:chExt cx="1248" cy="240"/>
            </a:xfrm>
          </p:grpSpPr>
          <p:sp>
            <p:nvSpPr>
              <p:cNvPr id="80950" name="Rectangle 72"/>
              <p:cNvSpPr>
                <a:spLocks noChangeArrowheads="1"/>
              </p:cNvSpPr>
              <p:nvPr/>
            </p:nvSpPr>
            <p:spPr bwMode="auto">
              <a:xfrm>
                <a:off x="480" y="3120"/>
                <a:ext cx="1056" cy="240"/>
              </a:xfrm>
              <a:prstGeom prst="rect">
                <a:avLst/>
              </a:prstGeom>
              <a:solidFill>
                <a:srgbClr val="CCECFF"/>
              </a:solidFill>
              <a:ln w="12700">
                <a:solidFill>
                  <a:schemeClr val="tx1"/>
                </a:solidFill>
                <a:miter lim="800000"/>
              </a:ln>
            </p:spPr>
            <p:txBody>
              <a:bodyPr wrap="none" anchor="ctr"/>
              <a:lstStyle/>
              <a:p>
                <a:pPr algn="ctr"/>
                <a:r>
                  <a:rPr kumimoji="1" lang="zh-CN" altLang="en-US" sz="1800">
                    <a:latin typeface="Arial" panose="020B0604020202020204" pitchFamily="34" charset="0"/>
                  </a:rPr>
                  <a:t>从 </a:t>
                </a:r>
                <a:r>
                  <a:rPr kumimoji="1" lang="en-US" altLang="zh-CN" sz="1800">
                    <a:latin typeface="Arial" panose="020B0604020202020204" pitchFamily="34" charset="0"/>
                  </a:rPr>
                  <a:t>HA</a:t>
                </a:r>
                <a:r>
                  <a:rPr kumimoji="1" lang="en-US" altLang="zh-CN" sz="1800" baseline="-25000">
                    <a:latin typeface="Arial" panose="020B0604020202020204" pitchFamily="34" charset="0"/>
                  </a:rPr>
                  <a:t>6</a:t>
                </a:r>
                <a:r>
                  <a:rPr kumimoji="1" lang="en-US" altLang="zh-CN" sz="1800">
                    <a:latin typeface="Arial" panose="020B0604020202020204" pitchFamily="34" charset="0"/>
                  </a:rPr>
                  <a:t> </a:t>
                </a:r>
                <a:r>
                  <a:rPr kumimoji="1" lang="zh-CN" altLang="en-US" sz="1800">
                    <a:latin typeface="Arial" panose="020B0604020202020204" pitchFamily="34" charset="0"/>
                  </a:rPr>
                  <a:t>到 </a:t>
                </a:r>
                <a:r>
                  <a:rPr kumimoji="1" lang="en-US" altLang="zh-CN" sz="1800">
                    <a:latin typeface="Arial" panose="020B0604020202020204" pitchFamily="34" charset="0"/>
                  </a:rPr>
                  <a:t>HA</a:t>
                </a:r>
                <a:r>
                  <a:rPr kumimoji="1" lang="en-US" altLang="zh-CN" sz="1800" baseline="-25000">
                    <a:latin typeface="Arial" panose="020B0604020202020204" pitchFamily="34" charset="0"/>
                  </a:rPr>
                  <a:t>2</a:t>
                </a:r>
              </a:p>
            </p:txBody>
          </p:sp>
          <p:sp>
            <p:nvSpPr>
              <p:cNvPr id="80951" name="AutoShape 73"/>
              <p:cNvSpPr>
                <a:spLocks noChangeArrowheads="1"/>
              </p:cNvSpPr>
              <p:nvPr/>
            </p:nvSpPr>
            <p:spPr bwMode="auto">
              <a:xfrm>
                <a:off x="1536" y="3168"/>
                <a:ext cx="192" cy="144"/>
              </a:xfrm>
              <a:prstGeom prst="rightArrow">
                <a:avLst>
                  <a:gd name="adj1" fmla="val 50000"/>
                  <a:gd name="adj2" fmla="val 54167"/>
                </a:avLst>
              </a:prstGeom>
              <a:solidFill>
                <a:srgbClr val="CCECFF"/>
              </a:solidFill>
              <a:ln w="12700">
                <a:solidFill>
                  <a:schemeClr val="tx1"/>
                </a:solidFill>
                <a:miter lim="800000"/>
              </a:ln>
            </p:spPr>
            <p:txBody>
              <a:bodyPr wrap="none" anchor="ctr"/>
              <a:lstStyle/>
              <a:p>
                <a:endParaRPr lang="zh-CN" altLang="en-US"/>
              </a:p>
            </p:txBody>
          </p:sp>
        </p:grpSp>
        <p:sp>
          <p:nvSpPr>
            <p:cNvPr id="80948" name="Text Box 74"/>
            <p:cNvSpPr txBox="1">
              <a:spLocks noChangeArrowheads="1"/>
            </p:cNvSpPr>
            <p:nvPr/>
          </p:nvSpPr>
          <p:spPr bwMode="auto">
            <a:xfrm>
              <a:off x="4320" y="3791"/>
              <a:ext cx="620" cy="231"/>
            </a:xfrm>
            <a:prstGeom prst="rect">
              <a:avLst/>
            </a:prstGeom>
            <a:noFill/>
            <a:ln w="9525">
              <a:noFill/>
              <a:miter lim="800000"/>
            </a:ln>
          </p:spPr>
          <p:txBody>
            <a:bodyPr wrap="none">
              <a:spAutoFit/>
            </a:bodyPr>
            <a:lstStyle/>
            <a:p>
              <a:r>
                <a:rPr kumimoji="1" lang="en-US" altLang="zh-CN" sz="1800">
                  <a:latin typeface="Arial" panose="020B0604020202020204" pitchFamily="34" charset="0"/>
                </a:rPr>
                <a:t>MAC </a:t>
              </a:r>
              <a:r>
                <a:rPr kumimoji="1" lang="zh-CN" altLang="en-US" sz="1800">
                  <a:latin typeface="Arial" panose="020B0604020202020204" pitchFamily="34" charset="0"/>
                </a:rPr>
                <a:t>帧</a:t>
              </a:r>
            </a:p>
          </p:txBody>
        </p:sp>
        <p:sp>
          <p:nvSpPr>
            <p:cNvPr id="80949" name="Text Box 75"/>
            <p:cNvSpPr txBox="1">
              <a:spLocks noChangeArrowheads="1"/>
            </p:cNvSpPr>
            <p:nvPr/>
          </p:nvSpPr>
          <p:spPr bwMode="auto">
            <a:xfrm>
              <a:off x="2505" y="3791"/>
              <a:ext cx="620" cy="231"/>
            </a:xfrm>
            <a:prstGeom prst="rect">
              <a:avLst/>
            </a:prstGeom>
            <a:noFill/>
            <a:ln w="9525">
              <a:noFill/>
              <a:miter lim="800000"/>
            </a:ln>
          </p:spPr>
          <p:txBody>
            <a:bodyPr wrap="none">
              <a:spAutoFit/>
            </a:bodyPr>
            <a:lstStyle/>
            <a:p>
              <a:r>
                <a:rPr kumimoji="1" lang="en-US" altLang="zh-CN" sz="1800">
                  <a:latin typeface="Arial" panose="020B0604020202020204" pitchFamily="34" charset="0"/>
                </a:rPr>
                <a:t>MAC </a:t>
              </a:r>
              <a:r>
                <a:rPr kumimoji="1" lang="zh-CN" altLang="en-US" sz="1800">
                  <a:latin typeface="Arial" panose="020B0604020202020204" pitchFamily="34" charset="0"/>
                </a:rPr>
                <a:t>帧</a:t>
              </a:r>
            </a:p>
          </p:txBody>
        </p:sp>
      </p:grpSp>
      <p:sp>
        <p:nvSpPr>
          <p:cNvPr id="80940" name="AutoShape 76"/>
          <p:cNvSpPr>
            <a:spLocks noChangeArrowheads="1"/>
          </p:cNvSpPr>
          <p:nvPr/>
        </p:nvSpPr>
        <p:spPr bwMode="auto">
          <a:xfrm flipV="1">
            <a:off x="2057400" y="2292350"/>
            <a:ext cx="1219200" cy="377825"/>
          </a:xfrm>
          <a:prstGeom prst="wedgeRoundRectCallout">
            <a:avLst>
              <a:gd name="adj1" fmla="val -75782"/>
              <a:gd name="adj2" fmla="val -203782"/>
              <a:gd name="adj3" fmla="val 16667"/>
            </a:avLst>
          </a:prstGeom>
          <a:solidFill>
            <a:schemeClr val="bg1"/>
          </a:solidFill>
          <a:ln w="9525">
            <a:solidFill>
              <a:schemeClr val="tx1"/>
            </a:solidFill>
            <a:miter lim="800000"/>
          </a:ln>
        </p:spPr>
        <p:txBody>
          <a:bodyPr rot="10800000" wrap="none" anchor="ctr"/>
          <a:lstStyle/>
          <a:p>
            <a:pPr algn="ctr"/>
            <a:endParaRPr kumimoji="1" lang="zh-CN" altLang="zh-CN" sz="1800">
              <a:latin typeface="Arial" panose="020B0604020202020204" pitchFamily="34" charset="0"/>
            </a:endParaRPr>
          </a:p>
        </p:txBody>
      </p:sp>
      <p:sp>
        <p:nvSpPr>
          <p:cNvPr id="80941" name="Text Box 77"/>
          <p:cNvSpPr txBox="1">
            <a:spLocks noChangeArrowheads="1"/>
          </p:cNvSpPr>
          <p:nvPr/>
        </p:nvSpPr>
        <p:spPr bwMode="auto">
          <a:xfrm>
            <a:off x="2095500" y="2316163"/>
            <a:ext cx="1149350" cy="366712"/>
          </a:xfrm>
          <a:prstGeom prst="rect">
            <a:avLst/>
          </a:prstGeom>
          <a:noFill/>
          <a:ln w="9525">
            <a:noFill/>
            <a:miter lim="800000"/>
          </a:ln>
        </p:spPr>
        <p:txBody>
          <a:bodyPr wrap="none">
            <a:spAutoFit/>
          </a:bodyPr>
          <a:lstStyle/>
          <a:p>
            <a:r>
              <a:rPr kumimoji="1" lang="en-US" altLang="zh-CN" sz="1800">
                <a:latin typeface="Arial" panose="020B0604020202020204" pitchFamily="34" charset="0"/>
              </a:rPr>
              <a:t>IP </a:t>
            </a:r>
            <a:r>
              <a:rPr kumimoji="1" lang="zh-CN" altLang="en-US" sz="1800">
                <a:latin typeface="Arial" panose="020B0604020202020204" pitchFamily="34" charset="0"/>
              </a:rPr>
              <a:t>数据报</a:t>
            </a:r>
          </a:p>
        </p:txBody>
      </p:sp>
      <p:sp>
        <p:nvSpPr>
          <p:cNvPr id="80942" name="Rectangle 78"/>
          <p:cNvSpPr>
            <a:spLocks noChangeArrowheads="1"/>
          </p:cNvSpPr>
          <p:nvPr/>
        </p:nvSpPr>
        <p:spPr bwMode="auto">
          <a:xfrm>
            <a:off x="0" y="0"/>
            <a:ext cx="9144000" cy="1989138"/>
          </a:xfrm>
          <a:prstGeom prst="rect">
            <a:avLst/>
          </a:prstGeom>
          <a:solidFill>
            <a:srgbClr val="FFFF99"/>
          </a:solidFill>
          <a:ln w="9525">
            <a:noFill/>
            <a:miter lim="800000"/>
          </a:ln>
        </p:spPr>
        <p:txBody>
          <a:bodyPr wrap="none" anchor="ctr"/>
          <a:lstStyle/>
          <a:p>
            <a:endParaRPr lang="zh-CN" altLang="en-US"/>
          </a:p>
        </p:txBody>
      </p:sp>
      <p:sp>
        <p:nvSpPr>
          <p:cNvPr id="80943" name="Text Box 79"/>
          <p:cNvSpPr txBox="1">
            <a:spLocks noChangeArrowheads="1"/>
          </p:cNvSpPr>
          <p:nvPr/>
        </p:nvSpPr>
        <p:spPr bwMode="auto">
          <a:xfrm>
            <a:off x="1727117" y="404813"/>
            <a:ext cx="5729453" cy="1075103"/>
          </a:xfrm>
          <a:prstGeom prst="rect">
            <a:avLst/>
          </a:prstGeom>
          <a:solidFill>
            <a:srgbClr val="CCECFF"/>
          </a:solidFill>
          <a:ln w="9525">
            <a:solidFill>
              <a:srgbClr val="333399"/>
            </a:solidFill>
            <a:miter lim="800000"/>
          </a:ln>
        </p:spPr>
        <p:txBody>
          <a:bodyPr wrap="none">
            <a:spAutoFit/>
          </a:bodyPr>
          <a:lstStyle/>
          <a:p>
            <a:pPr algn="ctr">
              <a:lnSpc>
                <a:spcPct val="120000"/>
              </a:lnSpc>
            </a:pPr>
            <a:r>
              <a:rPr lang="zh-CN" altLang="en-US" dirty="0">
                <a:latin typeface="Arial" panose="020B0604020202020204" pitchFamily="34" charset="0"/>
              </a:rPr>
              <a:t>在具体的</a:t>
            </a:r>
            <a:r>
              <a:rPr lang="zh-CN" altLang="en-US" dirty="0">
                <a:solidFill>
                  <a:srgbClr val="FF0000"/>
                </a:solidFill>
                <a:latin typeface="Arial" panose="020B0604020202020204" pitchFamily="34" charset="0"/>
              </a:rPr>
              <a:t>物理网络的</a:t>
            </a:r>
            <a:r>
              <a:rPr lang="zh-CN" altLang="en-US" dirty="0">
                <a:latin typeface="Arial" panose="020B0604020202020204" pitchFamily="34" charset="0"/>
              </a:rPr>
              <a:t>链路层</a:t>
            </a:r>
          </a:p>
          <a:p>
            <a:pPr algn="ctr">
              <a:lnSpc>
                <a:spcPct val="120000"/>
              </a:lnSpc>
            </a:pPr>
            <a:r>
              <a:rPr lang="zh-CN" altLang="en-US" dirty="0">
                <a:latin typeface="Arial" panose="020B0604020202020204" pitchFamily="34" charset="0"/>
              </a:rPr>
              <a:t>只能看见</a:t>
            </a:r>
            <a:r>
              <a:rPr lang="en-US" altLang="zh-CN" dirty="0">
                <a:latin typeface="Arial" panose="020B0604020202020204" pitchFamily="34" charset="0"/>
              </a:rPr>
              <a:t>MAC</a:t>
            </a:r>
            <a:r>
              <a:rPr lang="zh-CN" altLang="en-US" dirty="0">
                <a:latin typeface="Arial" panose="020B0604020202020204" pitchFamily="34" charset="0"/>
              </a:rPr>
              <a:t>帧而看不见</a:t>
            </a:r>
            <a:r>
              <a:rPr lang="en-US" altLang="zh-CN" dirty="0">
                <a:latin typeface="Arial" panose="020B0604020202020204" pitchFamily="34" charset="0"/>
              </a:rPr>
              <a:t>IP</a:t>
            </a:r>
            <a:r>
              <a:rPr lang="zh-CN" altLang="en-US" dirty="0">
                <a:latin typeface="Arial" panose="020B0604020202020204" pitchFamily="34" charset="0"/>
              </a:rPr>
              <a:t>数据报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3000" fill="hold" nodeType="afterEffect">
                                  <p:stCondLst>
                                    <p:cond delay="0"/>
                                  </p:stCondLst>
                                  <p:childTnLst>
                                    <p:anim calcmode="discrete" valueType="str">
                                      <p:cBhvr>
                                        <p:cTn id="6" dur="1000" fill="hold"/>
                                        <p:tgtEl>
                                          <p:spTgt spid="8"/>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1922" name="Freeform 2"/>
          <p:cNvSpPr/>
          <p:nvPr/>
        </p:nvSpPr>
        <p:spPr bwMode="auto">
          <a:xfrm>
            <a:off x="2362200" y="5160963"/>
            <a:ext cx="395288" cy="279400"/>
          </a:xfrm>
          <a:custGeom>
            <a:avLst/>
            <a:gdLst>
              <a:gd name="T0" fmla="*/ 0 w 249"/>
              <a:gd name="T1" fmla="*/ 176 h 176"/>
              <a:gd name="T2" fmla="*/ 1 w 249"/>
              <a:gd name="T3" fmla="*/ 0 h 176"/>
              <a:gd name="T4" fmla="*/ 249 w 249"/>
              <a:gd name="T5" fmla="*/ 9 h 176"/>
              <a:gd name="T6" fmla="*/ 0 60000 65536"/>
              <a:gd name="T7" fmla="*/ 0 60000 65536"/>
              <a:gd name="T8" fmla="*/ 0 60000 65536"/>
              <a:gd name="T9" fmla="*/ 0 w 249"/>
              <a:gd name="T10" fmla="*/ 0 h 176"/>
              <a:gd name="T11" fmla="*/ 249 w 249"/>
              <a:gd name="T12" fmla="*/ 176 h 176"/>
            </a:gdLst>
            <a:ahLst/>
            <a:cxnLst>
              <a:cxn ang="T6">
                <a:pos x="T0" y="T1"/>
              </a:cxn>
              <a:cxn ang="T7">
                <a:pos x="T2" y="T3"/>
              </a:cxn>
              <a:cxn ang="T8">
                <a:pos x="T4" y="T5"/>
              </a:cxn>
            </a:cxnLst>
            <a:rect l="T9" t="T10" r="T11" b="T12"/>
            <a:pathLst>
              <a:path w="249" h="176">
                <a:moveTo>
                  <a:pt x="0" y="176"/>
                </a:moveTo>
                <a:lnTo>
                  <a:pt x="1" y="0"/>
                </a:lnTo>
                <a:lnTo>
                  <a:pt x="249" y="9"/>
                </a:lnTo>
              </a:path>
            </a:pathLst>
          </a:custGeom>
          <a:noFill/>
          <a:ln w="28575" cmpd="sng">
            <a:solidFill>
              <a:srgbClr val="333399"/>
            </a:solidFill>
            <a:round/>
          </a:ln>
        </p:spPr>
        <p:txBody>
          <a:bodyPr wrap="none" anchor="ctr"/>
          <a:lstStyle/>
          <a:p>
            <a:endParaRPr lang="zh-CN" altLang="en-US"/>
          </a:p>
        </p:txBody>
      </p:sp>
      <p:sp>
        <p:nvSpPr>
          <p:cNvPr id="81923" name="Freeform 3"/>
          <p:cNvSpPr/>
          <p:nvPr/>
        </p:nvSpPr>
        <p:spPr bwMode="auto">
          <a:xfrm>
            <a:off x="4951413" y="5159375"/>
            <a:ext cx="395287" cy="279400"/>
          </a:xfrm>
          <a:custGeom>
            <a:avLst/>
            <a:gdLst>
              <a:gd name="T0" fmla="*/ 0 w 249"/>
              <a:gd name="T1" fmla="*/ 176 h 176"/>
              <a:gd name="T2" fmla="*/ 1 w 249"/>
              <a:gd name="T3" fmla="*/ 0 h 176"/>
              <a:gd name="T4" fmla="*/ 249 w 249"/>
              <a:gd name="T5" fmla="*/ 9 h 176"/>
              <a:gd name="T6" fmla="*/ 0 60000 65536"/>
              <a:gd name="T7" fmla="*/ 0 60000 65536"/>
              <a:gd name="T8" fmla="*/ 0 60000 65536"/>
              <a:gd name="T9" fmla="*/ 0 w 249"/>
              <a:gd name="T10" fmla="*/ 0 h 176"/>
              <a:gd name="T11" fmla="*/ 249 w 249"/>
              <a:gd name="T12" fmla="*/ 176 h 176"/>
            </a:gdLst>
            <a:ahLst/>
            <a:cxnLst>
              <a:cxn ang="T6">
                <a:pos x="T0" y="T1"/>
              </a:cxn>
              <a:cxn ang="T7">
                <a:pos x="T2" y="T3"/>
              </a:cxn>
              <a:cxn ang="T8">
                <a:pos x="T4" y="T5"/>
              </a:cxn>
            </a:cxnLst>
            <a:rect l="T9" t="T10" r="T11" b="T12"/>
            <a:pathLst>
              <a:path w="249" h="176">
                <a:moveTo>
                  <a:pt x="0" y="176"/>
                </a:moveTo>
                <a:lnTo>
                  <a:pt x="1" y="0"/>
                </a:lnTo>
                <a:lnTo>
                  <a:pt x="249" y="9"/>
                </a:lnTo>
              </a:path>
            </a:pathLst>
          </a:custGeom>
          <a:noFill/>
          <a:ln w="28575" cmpd="sng">
            <a:solidFill>
              <a:srgbClr val="333399"/>
            </a:solidFill>
            <a:round/>
          </a:ln>
        </p:spPr>
        <p:txBody>
          <a:bodyPr wrap="none" anchor="ctr"/>
          <a:lstStyle/>
          <a:p>
            <a:endParaRPr lang="zh-CN" altLang="en-US"/>
          </a:p>
        </p:txBody>
      </p:sp>
      <p:sp>
        <p:nvSpPr>
          <p:cNvPr id="81924" name="Line 4"/>
          <p:cNvSpPr>
            <a:spLocks noChangeShapeType="1"/>
          </p:cNvSpPr>
          <p:nvPr/>
        </p:nvSpPr>
        <p:spPr bwMode="auto">
          <a:xfrm rot="-5400000">
            <a:off x="8113713" y="5172075"/>
            <a:ext cx="533400" cy="3175"/>
          </a:xfrm>
          <a:prstGeom prst="line">
            <a:avLst/>
          </a:prstGeom>
          <a:noFill/>
          <a:ln w="28575">
            <a:solidFill>
              <a:srgbClr val="333399"/>
            </a:solidFill>
            <a:round/>
          </a:ln>
        </p:spPr>
        <p:txBody>
          <a:bodyPr wrap="none" anchor="ctr"/>
          <a:lstStyle/>
          <a:p>
            <a:endParaRPr lang="zh-CN" altLang="en-US"/>
          </a:p>
        </p:txBody>
      </p:sp>
      <p:sp>
        <p:nvSpPr>
          <p:cNvPr id="81925" name="Line 5"/>
          <p:cNvSpPr>
            <a:spLocks noChangeShapeType="1"/>
          </p:cNvSpPr>
          <p:nvPr/>
        </p:nvSpPr>
        <p:spPr bwMode="auto">
          <a:xfrm rot="-5400000">
            <a:off x="192088" y="5172075"/>
            <a:ext cx="533400" cy="3175"/>
          </a:xfrm>
          <a:prstGeom prst="line">
            <a:avLst/>
          </a:prstGeom>
          <a:noFill/>
          <a:ln w="28575">
            <a:solidFill>
              <a:srgbClr val="333399"/>
            </a:solidFill>
            <a:round/>
          </a:ln>
        </p:spPr>
        <p:txBody>
          <a:bodyPr wrap="none" anchor="ctr"/>
          <a:lstStyle/>
          <a:p>
            <a:endParaRPr lang="zh-CN" altLang="en-US"/>
          </a:p>
        </p:txBody>
      </p:sp>
      <p:sp>
        <p:nvSpPr>
          <p:cNvPr id="81926" name="AutoShape 6"/>
          <p:cNvSpPr>
            <a:spLocks noChangeArrowheads="1"/>
          </p:cNvSpPr>
          <p:nvPr/>
        </p:nvSpPr>
        <p:spPr bwMode="auto">
          <a:xfrm>
            <a:off x="228600" y="3306763"/>
            <a:ext cx="685800" cy="1905000"/>
          </a:xfrm>
          <a:prstGeom prst="cube">
            <a:avLst>
              <a:gd name="adj" fmla="val 25000"/>
            </a:avLst>
          </a:prstGeom>
          <a:solidFill>
            <a:srgbClr val="DDDDDD"/>
          </a:solidFill>
          <a:ln w="9525">
            <a:solidFill>
              <a:schemeClr val="tx1"/>
            </a:solidFill>
            <a:miter lim="800000"/>
          </a:ln>
        </p:spPr>
        <p:txBody>
          <a:bodyPr wrap="none" anchor="ctr"/>
          <a:lstStyle/>
          <a:p>
            <a:endParaRPr lang="zh-CN" altLang="en-US"/>
          </a:p>
        </p:txBody>
      </p:sp>
      <p:sp>
        <p:nvSpPr>
          <p:cNvPr id="81927" name="AutoShape 7"/>
          <p:cNvSpPr>
            <a:spLocks noChangeArrowheads="1"/>
          </p:cNvSpPr>
          <p:nvPr/>
        </p:nvSpPr>
        <p:spPr bwMode="auto">
          <a:xfrm>
            <a:off x="2667000" y="3382963"/>
            <a:ext cx="685800" cy="1905000"/>
          </a:xfrm>
          <a:prstGeom prst="cube">
            <a:avLst>
              <a:gd name="adj" fmla="val 25000"/>
            </a:avLst>
          </a:prstGeom>
          <a:solidFill>
            <a:srgbClr val="66CCFF"/>
          </a:solidFill>
          <a:ln w="9525">
            <a:solidFill>
              <a:schemeClr val="tx1"/>
            </a:solidFill>
            <a:miter lim="800000"/>
          </a:ln>
        </p:spPr>
        <p:txBody>
          <a:bodyPr wrap="none" anchor="ctr"/>
          <a:lstStyle/>
          <a:p>
            <a:endParaRPr lang="zh-CN" altLang="en-US"/>
          </a:p>
        </p:txBody>
      </p:sp>
      <p:sp>
        <p:nvSpPr>
          <p:cNvPr id="81928" name="AutoShape 8"/>
          <p:cNvSpPr>
            <a:spLocks noChangeArrowheads="1"/>
          </p:cNvSpPr>
          <p:nvPr/>
        </p:nvSpPr>
        <p:spPr bwMode="auto">
          <a:xfrm>
            <a:off x="8153400" y="3306763"/>
            <a:ext cx="685800" cy="1905000"/>
          </a:xfrm>
          <a:prstGeom prst="cube">
            <a:avLst>
              <a:gd name="adj" fmla="val 25000"/>
            </a:avLst>
          </a:prstGeom>
          <a:solidFill>
            <a:srgbClr val="DDDDDD"/>
          </a:solidFill>
          <a:ln w="9525">
            <a:solidFill>
              <a:schemeClr val="tx1"/>
            </a:solidFill>
            <a:miter lim="800000"/>
          </a:ln>
        </p:spPr>
        <p:txBody>
          <a:bodyPr wrap="none" anchor="ctr"/>
          <a:lstStyle/>
          <a:p>
            <a:endParaRPr lang="zh-CN" altLang="en-US"/>
          </a:p>
        </p:txBody>
      </p:sp>
      <p:sp>
        <p:nvSpPr>
          <p:cNvPr id="81929" name="AutoShape 9"/>
          <p:cNvSpPr>
            <a:spLocks noChangeArrowheads="1"/>
          </p:cNvSpPr>
          <p:nvPr/>
        </p:nvSpPr>
        <p:spPr bwMode="auto">
          <a:xfrm>
            <a:off x="5332413" y="3611563"/>
            <a:ext cx="685800" cy="1676400"/>
          </a:xfrm>
          <a:prstGeom prst="cube">
            <a:avLst>
              <a:gd name="adj" fmla="val 25000"/>
            </a:avLst>
          </a:prstGeom>
          <a:solidFill>
            <a:srgbClr val="66CCFF"/>
          </a:solidFill>
          <a:ln w="9525">
            <a:solidFill>
              <a:schemeClr val="tx1"/>
            </a:solidFill>
            <a:miter lim="800000"/>
          </a:ln>
        </p:spPr>
        <p:txBody>
          <a:bodyPr wrap="none" anchor="ctr"/>
          <a:lstStyle/>
          <a:p>
            <a:endParaRPr lang="zh-CN" altLang="en-US"/>
          </a:p>
        </p:txBody>
      </p:sp>
      <p:grpSp>
        <p:nvGrpSpPr>
          <p:cNvPr id="81930" name="Group 10"/>
          <p:cNvGrpSpPr/>
          <p:nvPr/>
        </p:nvGrpSpPr>
        <p:grpSpPr bwMode="auto">
          <a:xfrm>
            <a:off x="36513" y="2420938"/>
            <a:ext cx="9121775" cy="2438400"/>
            <a:chOff x="96" y="1056"/>
            <a:chExt cx="5472" cy="1536"/>
          </a:xfrm>
        </p:grpSpPr>
        <p:sp>
          <p:nvSpPr>
            <p:cNvPr id="81992" name="Oval 11"/>
            <p:cNvSpPr>
              <a:spLocks noChangeArrowheads="1"/>
            </p:cNvSpPr>
            <p:nvPr/>
          </p:nvSpPr>
          <p:spPr bwMode="auto">
            <a:xfrm>
              <a:off x="3662" y="1674"/>
              <a:ext cx="1906" cy="756"/>
            </a:xfrm>
            <a:prstGeom prst="ellipse">
              <a:avLst/>
            </a:prstGeom>
            <a:solidFill>
              <a:srgbClr val="FFFF99"/>
            </a:solidFill>
            <a:ln w="31750">
              <a:solidFill>
                <a:srgbClr val="000000"/>
              </a:solidFill>
              <a:round/>
            </a:ln>
          </p:spPr>
          <p:txBody>
            <a:bodyPr/>
            <a:lstStyle/>
            <a:p>
              <a:endParaRPr lang="zh-CN" altLang="en-US"/>
            </a:p>
          </p:txBody>
        </p:sp>
        <p:sp>
          <p:nvSpPr>
            <p:cNvPr id="81993" name="Oval 12"/>
            <p:cNvSpPr>
              <a:spLocks noChangeArrowheads="1"/>
            </p:cNvSpPr>
            <p:nvPr/>
          </p:nvSpPr>
          <p:spPr bwMode="auto">
            <a:xfrm>
              <a:off x="96" y="1430"/>
              <a:ext cx="1870" cy="760"/>
            </a:xfrm>
            <a:prstGeom prst="ellipse">
              <a:avLst/>
            </a:prstGeom>
            <a:solidFill>
              <a:srgbClr val="FFFF99"/>
            </a:solidFill>
            <a:ln w="31750">
              <a:solidFill>
                <a:srgbClr val="000000"/>
              </a:solidFill>
              <a:round/>
            </a:ln>
          </p:spPr>
          <p:txBody>
            <a:bodyPr/>
            <a:lstStyle/>
            <a:p>
              <a:endParaRPr lang="zh-CN" altLang="en-US"/>
            </a:p>
          </p:txBody>
        </p:sp>
        <p:sp>
          <p:nvSpPr>
            <p:cNvPr id="81994" name="Oval 13"/>
            <p:cNvSpPr>
              <a:spLocks noChangeArrowheads="1"/>
            </p:cNvSpPr>
            <p:nvPr/>
          </p:nvSpPr>
          <p:spPr bwMode="auto">
            <a:xfrm>
              <a:off x="3365" y="1163"/>
              <a:ext cx="1903" cy="731"/>
            </a:xfrm>
            <a:prstGeom prst="ellipse">
              <a:avLst/>
            </a:prstGeom>
            <a:solidFill>
              <a:srgbClr val="FFFF99"/>
            </a:solidFill>
            <a:ln w="31750">
              <a:solidFill>
                <a:srgbClr val="000000"/>
              </a:solidFill>
              <a:round/>
            </a:ln>
          </p:spPr>
          <p:txBody>
            <a:bodyPr/>
            <a:lstStyle/>
            <a:p>
              <a:endParaRPr lang="zh-CN" altLang="en-US"/>
            </a:p>
          </p:txBody>
        </p:sp>
        <p:sp>
          <p:nvSpPr>
            <p:cNvPr id="81995" name="Oval 14"/>
            <p:cNvSpPr>
              <a:spLocks noChangeArrowheads="1"/>
            </p:cNvSpPr>
            <p:nvPr/>
          </p:nvSpPr>
          <p:spPr bwMode="auto">
            <a:xfrm>
              <a:off x="2365" y="1821"/>
              <a:ext cx="1900" cy="771"/>
            </a:xfrm>
            <a:prstGeom prst="ellipse">
              <a:avLst/>
            </a:prstGeom>
            <a:solidFill>
              <a:srgbClr val="FFFF99"/>
            </a:solidFill>
            <a:ln w="31750">
              <a:solidFill>
                <a:srgbClr val="000000"/>
              </a:solidFill>
              <a:round/>
            </a:ln>
          </p:spPr>
          <p:txBody>
            <a:bodyPr/>
            <a:lstStyle/>
            <a:p>
              <a:endParaRPr lang="zh-CN" altLang="en-US"/>
            </a:p>
          </p:txBody>
        </p:sp>
        <p:sp>
          <p:nvSpPr>
            <p:cNvPr id="81996" name="Oval 15"/>
            <p:cNvSpPr>
              <a:spLocks noChangeArrowheads="1"/>
            </p:cNvSpPr>
            <p:nvPr/>
          </p:nvSpPr>
          <p:spPr bwMode="auto">
            <a:xfrm>
              <a:off x="729" y="1752"/>
              <a:ext cx="1900" cy="731"/>
            </a:xfrm>
            <a:prstGeom prst="ellipse">
              <a:avLst/>
            </a:prstGeom>
            <a:solidFill>
              <a:srgbClr val="FFFF99"/>
            </a:solidFill>
            <a:ln w="31750">
              <a:solidFill>
                <a:srgbClr val="000000"/>
              </a:solidFill>
              <a:round/>
            </a:ln>
          </p:spPr>
          <p:txBody>
            <a:bodyPr/>
            <a:lstStyle/>
            <a:p>
              <a:endParaRPr lang="zh-CN" altLang="en-US"/>
            </a:p>
          </p:txBody>
        </p:sp>
        <p:sp>
          <p:nvSpPr>
            <p:cNvPr id="81997" name="Oval 16"/>
            <p:cNvSpPr>
              <a:spLocks noChangeArrowheads="1"/>
            </p:cNvSpPr>
            <p:nvPr/>
          </p:nvSpPr>
          <p:spPr bwMode="auto">
            <a:xfrm>
              <a:off x="2197" y="1056"/>
              <a:ext cx="1870" cy="758"/>
            </a:xfrm>
            <a:prstGeom prst="ellipse">
              <a:avLst/>
            </a:prstGeom>
            <a:solidFill>
              <a:srgbClr val="FFFF99"/>
            </a:solidFill>
            <a:ln w="31750">
              <a:solidFill>
                <a:srgbClr val="000000"/>
              </a:solidFill>
              <a:round/>
            </a:ln>
          </p:spPr>
          <p:txBody>
            <a:bodyPr/>
            <a:lstStyle/>
            <a:p>
              <a:endParaRPr lang="zh-CN" altLang="en-US"/>
            </a:p>
          </p:txBody>
        </p:sp>
        <p:sp>
          <p:nvSpPr>
            <p:cNvPr id="81998" name="Oval 17"/>
            <p:cNvSpPr>
              <a:spLocks noChangeArrowheads="1"/>
            </p:cNvSpPr>
            <p:nvPr/>
          </p:nvSpPr>
          <p:spPr bwMode="auto">
            <a:xfrm>
              <a:off x="996" y="1056"/>
              <a:ext cx="1867" cy="731"/>
            </a:xfrm>
            <a:prstGeom prst="ellipse">
              <a:avLst/>
            </a:prstGeom>
            <a:solidFill>
              <a:srgbClr val="FFFF99"/>
            </a:solidFill>
            <a:ln w="31750">
              <a:solidFill>
                <a:srgbClr val="000000"/>
              </a:solidFill>
              <a:round/>
            </a:ln>
          </p:spPr>
          <p:txBody>
            <a:bodyPr/>
            <a:lstStyle/>
            <a:p>
              <a:endParaRPr lang="zh-CN" altLang="en-US"/>
            </a:p>
          </p:txBody>
        </p:sp>
        <p:sp>
          <p:nvSpPr>
            <p:cNvPr id="81999" name="Oval 18"/>
            <p:cNvSpPr>
              <a:spLocks noChangeArrowheads="1"/>
            </p:cNvSpPr>
            <p:nvPr/>
          </p:nvSpPr>
          <p:spPr bwMode="auto">
            <a:xfrm>
              <a:off x="597" y="1226"/>
              <a:ext cx="4536" cy="1060"/>
            </a:xfrm>
            <a:prstGeom prst="ellipse">
              <a:avLst/>
            </a:prstGeom>
            <a:solidFill>
              <a:srgbClr val="FFFF99"/>
            </a:solidFill>
            <a:ln w="9525">
              <a:noFill/>
              <a:round/>
            </a:ln>
          </p:spPr>
          <p:txBody>
            <a:bodyPr/>
            <a:lstStyle/>
            <a:p>
              <a:endParaRPr lang="zh-CN" altLang="en-US"/>
            </a:p>
          </p:txBody>
        </p:sp>
      </p:grpSp>
      <p:sp>
        <p:nvSpPr>
          <p:cNvPr id="81931" name="Line 19"/>
          <p:cNvSpPr>
            <a:spLocks noChangeShapeType="1"/>
          </p:cNvSpPr>
          <p:nvPr/>
        </p:nvSpPr>
        <p:spPr bwMode="auto">
          <a:xfrm>
            <a:off x="152400" y="5440363"/>
            <a:ext cx="2590800" cy="0"/>
          </a:xfrm>
          <a:prstGeom prst="line">
            <a:avLst/>
          </a:prstGeom>
          <a:noFill/>
          <a:ln w="57150">
            <a:solidFill>
              <a:srgbClr val="333399"/>
            </a:solidFill>
            <a:round/>
          </a:ln>
        </p:spPr>
        <p:txBody>
          <a:bodyPr wrap="none" anchor="ctr"/>
          <a:lstStyle/>
          <a:p>
            <a:endParaRPr lang="zh-CN" altLang="en-US"/>
          </a:p>
        </p:txBody>
      </p:sp>
      <p:grpSp>
        <p:nvGrpSpPr>
          <p:cNvPr id="81932" name="Group 20"/>
          <p:cNvGrpSpPr/>
          <p:nvPr/>
        </p:nvGrpSpPr>
        <p:grpSpPr bwMode="auto">
          <a:xfrm>
            <a:off x="228600" y="2420938"/>
            <a:ext cx="685800" cy="1447800"/>
            <a:chOff x="672" y="528"/>
            <a:chExt cx="432" cy="912"/>
          </a:xfrm>
        </p:grpSpPr>
        <p:sp>
          <p:nvSpPr>
            <p:cNvPr id="81989" name="AutoShape 21"/>
            <p:cNvSpPr>
              <a:spLocks noChangeArrowheads="1"/>
            </p:cNvSpPr>
            <p:nvPr/>
          </p:nvSpPr>
          <p:spPr bwMode="auto">
            <a:xfrm>
              <a:off x="672" y="1008"/>
              <a:ext cx="432" cy="432"/>
            </a:xfrm>
            <a:prstGeom prst="cube">
              <a:avLst>
                <a:gd name="adj" fmla="val 25000"/>
              </a:avLst>
            </a:prstGeom>
            <a:solidFill>
              <a:srgbClr val="DDDDDD"/>
            </a:solidFill>
            <a:ln w="9525">
              <a:solidFill>
                <a:schemeClr val="tx1"/>
              </a:solidFill>
              <a:miter lim="800000"/>
            </a:ln>
          </p:spPr>
          <p:txBody>
            <a:bodyPr wrap="none" anchor="ctr"/>
            <a:lstStyle/>
            <a:p>
              <a:endParaRPr lang="zh-CN" altLang="en-US"/>
            </a:p>
          </p:txBody>
        </p:sp>
        <p:sp>
          <p:nvSpPr>
            <p:cNvPr id="81990" name="AutoShape 22"/>
            <p:cNvSpPr>
              <a:spLocks noChangeArrowheads="1"/>
            </p:cNvSpPr>
            <p:nvPr/>
          </p:nvSpPr>
          <p:spPr bwMode="auto">
            <a:xfrm>
              <a:off x="672" y="720"/>
              <a:ext cx="432" cy="432"/>
            </a:xfrm>
            <a:prstGeom prst="cube">
              <a:avLst>
                <a:gd name="adj" fmla="val 25000"/>
              </a:avLst>
            </a:prstGeom>
            <a:solidFill>
              <a:srgbClr val="DDDDDD"/>
            </a:solidFill>
            <a:ln w="9525">
              <a:solidFill>
                <a:schemeClr val="tx1"/>
              </a:solidFill>
              <a:miter lim="800000"/>
            </a:ln>
          </p:spPr>
          <p:txBody>
            <a:bodyPr wrap="none" anchor="ctr"/>
            <a:lstStyle/>
            <a:p>
              <a:endParaRPr lang="zh-CN" altLang="en-US"/>
            </a:p>
          </p:txBody>
        </p:sp>
        <p:sp>
          <p:nvSpPr>
            <p:cNvPr id="81991" name="AutoShape 23"/>
            <p:cNvSpPr>
              <a:spLocks noChangeArrowheads="1"/>
            </p:cNvSpPr>
            <p:nvPr/>
          </p:nvSpPr>
          <p:spPr bwMode="auto">
            <a:xfrm>
              <a:off x="672" y="528"/>
              <a:ext cx="432" cy="432"/>
            </a:xfrm>
            <a:prstGeom prst="cube">
              <a:avLst>
                <a:gd name="adj" fmla="val 25000"/>
              </a:avLst>
            </a:prstGeom>
            <a:solidFill>
              <a:srgbClr val="DDDDDD"/>
            </a:solidFill>
            <a:ln w="9525">
              <a:solidFill>
                <a:schemeClr val="tx1"/>
              </a:solidFill>
              <a:miter lim="800000"/>
            </a:ln>
          </p:spPr>
          <p:txBody>
            <a:bodyPr wrap="none" anchor="ctr"/>
            <a:lstStyle/>
            <a:p>
              <a:endParaRPr lang="zh-CN" altLang="en-US"/>
            </a:p>
          </p:txBody>
        </p:sp>
      </p:grpSp>
      <p:sp>
        <p:nvSpPr>
          <p:cNvPr id="81933" name="Text Box 24"/>
          <p:cNvSpPr txBox="1">
            <a:spLocks noChangeArrowheads="1"/>
          </p:cNvSpPr>
          <p:nvPr/>
        </p:nvSpPr>
        <p:spPr bwMode="auto">
          <a:xfrm>
            <a:off x="265113" y="3430588"/>
            <a:ext cx="484187" cy="366712"/>
          </a:xfrm>
          <a:prstGeom prst="rect">
            <a:avLst/>
          </a:prstGeom>
          <a:noFill/>
          <a:ln w="9525">
            <a:noFill/>
            <a:miter lim="800000"/>
          </a:ln>
        </p:spPr>
        <p:txBody>
          <a:bodyPr wrap="none">
            <a:spAutoFit/>
          </a:bodyPr>
          <a:lstStyle/>
          <a:p>
            <a:r>
              <a:rPr kumimoji="1" lang="en-US" altLang="zh-CN" sz="1800">
                <a:latin typeface="Arial" panose="020B0604020202020204" pitchFamily="34" charset="0"/>
              </a:rPr>
              <a:t>IP</a:t>
            </a:r>
            <a:r>
              <a:rPr kumimoji="1" lang="en-US" altLang="zh-CN" sz="1800" baseline="-25000">
                <a:latin typeface="Arial" panose="020B0604020202020204" pitchFamily="34" charset="0"/>
              </a:rPr>
              <a:t>1</a:t>
            </a:r>
            <a:endParaRPr kumimoji="1" lang="en-US" altLang="zh-CN" sz="1800">
              <a:latin typeface="Arial" panose="020B0604020202020204" pitchFamily="34" charset="0"/>
            </a:endParaRPr>
          </a:p>
        </p:txBody>
      </p:sp>
      <p:sp>
        <p:nvSpPr>
          <p:cNvPr id="81934" name="Text Box 25"/>
          <p:cNvSpPr txBox="1">
            <a:spLocks noChangeArrowheads="1"/>
          </p:cNvSpPr>
          <p:nvPr/>
        </p:nvSpPr>
        <p:spPr bwMode="auto">
          <a:xfrm>
            <a:off x="215900" y="4849813"/>
            <a:ext cx="585788" cy="366712"/>
          </a:xfrm>
          <a:prstGeom prst="rect">
            <a:avLst/>
          </a:prstGeom>
          <a:noFill/>
          <a:ln w="9525">
            <a:noFill/>
            <a:miter lim="800000"/>
          </a:ln>
        </p:spPr>
        <p:txBody>
          <a:bodyPr wrap="none">
            <a:spAutoFit/>
          </a:bodyPr>
          <a:lstStyle/>
          <a:p>
            <a:r>
              <a:rPr kumimoji="1" lang="en-US" altLang="zh-CN" sz="1800">
                <a:latin typeface="Arial" panose="020B0604020202020204" pitchFamily="34" charset="0"/>
              </a:rPr>
              <a:t>HA</a:t>
            </a:r>
            <a:r>
              <a:rPr kumimoji="1" lang="en-US" altLang="zh-CN" sz="1800" baseline="-25000">
                <a:latin typeface="Arial" panose="020B0604020202020204" pitchFamily="34" charset="0"/>
              </a:rPr>
              <a:t>1</a:t>
            </a:r>
            <a:endParaRPr kumimoji="1" lang="en-US" altLang="zh-CN" sz="1800">
              <a:latin typeface="Arial" panose="020B0604020202020204" pitchFamily="34" charset="0"/>
            </a:endParaRPr>
          </a:p>
        </p:txBody>
      </p:sp>
      <p:sp>
        <p:nvSpPr>
          <p:cNvPr id="81935" name="Text Box 26"/>
          <p:cNvSpPr txBox="1">
            <a:spLocks noChangeArrowheads="1"/>
          </p:cNvSpPr>
          <p:nvPr/>
        </p:nvSpPr>
        <p:spPr bwMode="auto">
          <a:xfrm>
            <a:off x="4824413" y="4811713"/>
            <a:ext cx="585787" cy="366712"/>
          </a:xfrm>
          <a:prstGeom prst="rect">
            <a:avLst/>
          </a:prstGeom>
          <a:noFill/>
          <a:ln w="9525">
            <a:noFill/>
            <a:miter lim="800000"/>
          </a:ln>
        </p:spPr>
        <p:txBody>
          <a:bodyPr wrap="none">
            <a:spAutoFit/>
          </a:bodyPr>
          <a:lstStyle/>
          <a:p>
            <a:r>
              <a:rPr kumimoji="1" lang="en-US" altLang="zh-CN" sz="1800">
                <a:latin typeface="Arial" panose="020B0604020202020204" pitchFamily="34" charset="0"/>
              </a:rPr>
              <a:t>HA</a:t>
            </a:r>
            <a:r>
              <a:rPr kumimoji="1" lang="en-US" altLang="zh-CN" sz="1800" baseline="-25000">
                <a:latin typeface="Arial" panose="020B0604020202020204" pitchFamily="34" charset="0"/>
              </a:rPr>
              <a:t>5</a:t>
            </a:r>
            <a:endParaRPr kumimoji="1" lang="en-US" altLang="zh-CN" sz="1800">
              <a:latin typeface="Arial" panose="020B0604020202020204" pitchFamily="34" charset="0"/>
            </a:endParaRPr>
          </a:p>
        </p:txBody>
      </p:sp>
      <p:sp>
        <p:nvSpPr>
          <p:cNvPr id="81936" name="Text Box 27"/>
          <p:cNvSpPr txBox="1">
            <a:spLocks noChangeArrowheads="1"/>
          </p:cNvSpPr>
          <p:nvPr/>
        </p:nvSpPr>
        <p:spPr bwMode="auto">
          <a:xfrm>
            <a:off x="3327400" y="4805363"/>
            <a:ext cx="585788" cy="366712"/>
          </a:xfrm>
          <a:prstGeom prst="rect">
            <a:avLst/>
          </a:prstGeom>
          <a:noFill/>
          <a:ln w="9525">
            <a:noFill/>
            <a:miter lim="800000"/>
          </a:ln>
        </p:spPr>
        <p:txBody>
          <a:bodyPr wrap="none">
            <a:spAutoFit/>
          </a:bodyPr>
          <a:lstStyle/>
          <a:p>
            <a:r>
              <a:rPr kumimoji="1" lang="en-US" altLang="zh-CN" sz="1800">
                <a:latin typeface="Arial" panose="020B0604020202020204" pitchFamily="34" charset="0"/>
              </a:rPr>
              <a:t>HA</a:t>
            </a:r>
            <a:r>
              <a:rPr kumimoji="1" lang="en-US" altLang="zh-CN" sz="1800" baseline="-25000">
                <a:latin typeface="Arial" panose="020B0604020202020204" pitchFamily="34" charset="0"/>
              </a:rPr>
              <a:t>4</a:t>
            </a:r>
            <a:endParaRPr kumimoji="1" lang="en-US" altLang="zh-CN" sz="1800">
              <a:latin typeface="Arial" panose="020B0604020202020204" pitchFamily="34" charset="0"/>
            </a:endParaRPr>
          </a:p>
        </p:txBody>
      </p:sp>
      <p:sp>
        <p:nvSpPr>
          <p:cNvPr id="81937" name="Text Box 28"/>
          <p:cNvSpPr txBox="1">
            <a:spLocks noChangeArrowheads="1"/>
          </p:cNvSpPr>
          <p:nvPr/>
        </p:nvSpPr>
        <p:spPr bwMode="auto">
          <a:xfrm>
            <a:off x="2133600" y="4805363"/>
            <a:ext cx="585788" cy="366712"/>
          </a:xfrm>
          <a:prstGeom prst="rect">
            <a:avLst/>
          </a:prstGeom>
          <a:noFill/>
          <a:ln w="9525">
            <a:noFill/>
            <a:miter lim="800000"/>
          </a:ln>
        </p:spPr>
        <p:txBody>
          <a:bodyPr wrap="none">
            <a:spAutoFit/>
          </a:bodyPr>
          <a:lstStyle/>
          <a:p>
            <a:r>
              <a:rPr kumimoji="1" lang="en-US" altLang="zh-CN" sz="1800">
                <a:latin typeface="Arial" panose="020B0604020202020204" pitchFamily="34" charset="0"/>
              </a:rPr>
              <a:t>HA</a:t>
            </a:r>
            <a:r>
              <a:rPr kumimoji="1" lang="en-US" altLang="zh-CN" sz="1800" baseline="-25000">
                <a:latin typeface="Arial" panose="020B0604020202020204" pitchFamily="34" charset="0"/>
              </a:rPr>
              <a:t>3</a:t>
            </a:r>
            <a:endParaRPr kumimoji="1" lang="en-US" altLang="zh-CN" sz="1800">
              <a:latin typeface="Arial" panose="020B0604020202020204" pitchFamily="34" charset="0"/>
            </a:endParaRPr>
          </a:p>
        </p:txBody>
      </p:sp>
      <p:sp>
        <p:nvSpPr>
          <p:cNvPr id="81938" name="Line 29"/>
          <p:cNvSpPr>
            <a:spLocks noChangeShapeType="1"/>
          </p:cNvSpPr>
          <p:nvPr/>
        </p:nvSpPr>
        <p:spPr bwMode="auto">
          <a:xfrm>
            <a:off x="838200" y="3611563"/>
            <a:ext cx="1905000" cy="0"/>
          </a:xfrm>
          <a:prstGeom prst="line">
            <a:avLst/>
          </a:prstGeom>
          <a:noFill/>
          <a:ln w="28575">
            <a:solidFill>
              <a:schemeClr val="tx1"/>
            </a:solidFill>
            <a:prstDash val="dash"/>
            <a:round/>
          </a:ln>
        </p:spPr>
        <p:txBody>
          <a:bodyPr wrap="none" anchor="ctr"/>
          <a:lstStyle/>
          <a:p>
            <a:endParaRPr lang="zh-CN" altLang="en-US"/>
          </a:p>
        </p:txBody>
      </p:sp>
      <p:sp>
        <p:nvSpPr>
          <p:cNvPr id="81939" name="Line 30"/>
          <p:cNvSpPr>
            <a:spLocks noChangeShapeType="1"/>
          </p:cNvSpPr>
          <p:nvPr/>
        </p:nvSpPr>
        <p:spPr bwMode="auto">
          <a:xfrm>
            <a:off x="5943600" y="5440363"/>
            <a:ext cx="2971800" cy="0"/>
          </a:xfrm>
          <a:prstGeom prst="line">
            <a:avLst/>
          </a:prstGeom>
          <a:noFill/>
          <a:ln w="57150">
            <a:solidFill>
              <a:srgbClr val="333399"/>
            </a:solidFill>
            <a:round/>
          </a:ln>
        </p:spPr>
        <p:txBody>
          <a:bodyPr wrap="none" anchor="ctr"/>
          <a:lstStyle/>
          <a:p>
            <a:endParaRPr lang="zh-CN" altLang="en-US"/>
          </a:p>
        </p:txBody>
      </p:sp>
      <p:sp>
        <p:nvSpPr>
          <p:cNvPr id="81940" name="Text Box 31"/>
          <p:cNvSpPr txBox="1">
            <a:spLocks noChangeArrowheads="1"/>
          </p:cNvSpPr>
          <p:nvPr/>
        </p:nvSpPr>
        <p:spPr bwMode="auto">
          <a:xfrm>
            <a:off x="6007100" y="4799013"/>
            <a:ext cx="585788" cy="366712"/>
          </a:xfrm>
          <a:prstGeom prst="rect">
            <a:avLst/>
          </a:prstGeom>
          <a:noFill/>
          <a:ln w="9525">
            <a:noFill/>
            <a:miter lim="800000"/>
          </a:ln>
        </p:spPr>
        <p:txBody>
          <a:bodyPr wrap="none">
            <a:spAutoFit/>
          </a:bodyPr>
          <a:lstStyle/>
          <a:p>
            <a:r>
              <a:rPr kumimoji="1" lang="en-US" altLang="zh-CN" sz="1800">
                <a:latin typeface="Arial" panose="020B0604020202020204" pitchFamily="34" charset="0"/>
              </a:rPr>
              <a:t>HA</a:t>
            </a:r>
            <a:r>
              <a:rPr kumimoji="1" lang="en-US" altLang="zh-CN" sz="1800" baseline="-25000">
                <a:latin typeface="Arial" panose="020B0604020202020204" pitchFamily="34" charset="0"/>
              </a:rPr>
              <a:t>6</a:t>
            </a:r>
            <a:endParaRPr kumimoji="1" lang="en-US" altLang="zh-CN" sz="1800">
              <a:latin typeface="Arial" panose="020B0604020202020204" pitchFamily="34" charset="0"/>
            </a:endParaRPr>
          </a:p>
        </p:txBody>
      </p:sp>
      <p:sp>
        <p:nvSpPr>
          <p:cNvPr id="81941" name="Text Box 32"/>
          <p:cNvSpPr txBox="1">
            <a:spLocks noChangeArrowheads="1"/>
          </p:cNvSpPr>
          <p:nvPr/>
        </p:nvSpPr>
        <p:spPr bwMode="auto">
          <a:xfrm>
            <a:off x="8128000" y="4814888"/>
            <a:ext cx="585788" cy="366712"/>
          </a:xfrm>
          <a:prstGeom prst="rect">
            <a:avLst/>
          </a:prstGeom>
          <a:noFill/>
          <a:ln w="9525">
            <a:noFill/>
            <a:miter lim="800000"/>
          </a:ln>
        </p:spPr>
        <p:txBody>
          <a:bodyPr wrap="none">
            <a:spAutoFit/>
          </a:bodyPr>
          <a:lstStyle/>
          <a:p>
            <a:r>
              <a:rPr kumimoji="1" lang="en-US" altLang="zh-CN" sz="1800">
                <a:latin typeface="Arial" panose="020B0604020202020204" pitchFamily="34" charset="0"/>
              </a:rPr>
              <a:t>HA</a:t>
            </a:r>
            <a:r>
              <a:rPr kumimoji="1" lang="en-US" altLang="zh-CN" sz="1800" baseline="-25000">
                <a:latin typeface="Arial" panose="020B0604020202020204" pitchFamily="34" charset="0"/>
              </a:rPr>
              <a:t>2</a:t>
            </a:r>
            <a:endParaRPr kumimoji="1" lang="en-US" altLang="zh-CN" sz="1800">
              <a:latin typeface="Arial" panose="020B0604020202020204" pitchFamily="34" charset="0"/>
            </a:endParaRPr>
          </a:p>
        </p:txBody>
      </p:sp>
      <p:sp>
        <p:nvSpPr>
          <p:cNvPr id="81942" name="Text Box 33"/>
          <p:cNvSpPr txBox="1">
            <a:spLocks noChangeArrowheads="1"/>
          </p:cNvSpPr>
          <p:nvPr/>
        </p:nvSpPr>
        <p:spPr bwMode="auto">
          <a:xfrm>
            <a:off x="6007100" y="3709988"/>
            <a:ext cx="484188" cy="366712"/>
          </a:xfrm>
          <a:prstGeom prst="rect">
            <a:avLst/>
          </a:prstGeom>
          <a:noFill/>
          <a:ln w="9525">
            <a:noFill/>
            <a:miter lim="800000"/>
          </a:ln>
        </p:spPr>
        <p:txBody>
          <a:bodyPr wrap="none">
            <a:spAutoFit/>
          </a:bodyPr>
          <a:lstStyle/>
          <a:p>
            <a:r>
              <a:rPr kumimoji="1" lang="en-US" altLang="zh-CN" sz="1800">
                <a:latin typeface="Arial" panose="020B0604020202020204" pitchFamily="34" charset="0"/>
              </a:rPr>
              <a:t>IP</a:t>
            </a:r>
            <a:r>
              <a:rPr kumimoji="1" lang="en-US" altLang="zh-CN" sz="1800" baseline="-25000">
                <a:latin typeface="Arial" panose="020B0604020202020204" pitchFamily="34" charset="0"/>
              </a:rPr>
              <a:t>6</a:t>
            </a:r>
            <a:endParaRPr kumimoji="1" lang="en-US" altLang="zh-CN" sz="1800">
              <a:latin typeface="Arial" panose="020B0604020202020204" pitchFamily="34" charset="0"/>
            </a:endParaRPr>
          </a:p>
        </p:txBody>
      </p:sp>
      <p:sp>
        <p:nvSpPr>
          <p:cNvPr id="81943" name="Text Box 34"/>
          <p:cNvSpPr txBox="1">
            <a:spLocks noChangeArrowheads="1"/>
          </p:cNvSpPr>
          <p:nvPr/>
        </p:nvSpPr>
        <p:spPr bwMode="auto">
          <a:xfrm>
            <a:off x="107950" y="2060575"/>
            <a:ext cx="954088" cy="366713"/>
          </a:xfrm>
          <a:prstGeom prst="rect">
            <a:avLst/>
          </a:prstGeom>
          <a:noFill/>
          <a:ln w="9525">
            <a:noFill/>
            <a:miter lim="800000"/>
          </a:ln>
        </p:spPr>
        <p:txBody>
          <a:bodyPr wrap="none">
            <a:spAutoFit/>
          </a:bodyPr>
          <a:lstStyle/>
          <a:p>
            <a:r>
              <a:rPr kumimoji="1" lang="zh-CN" altLang="en-US" sz="1800">
                <a:latin typeface="Arial" panose="020B0604020202020204" pitchFamily="34" charset="0"/>
              </a:rPr>
              <a:t>主机 </a:t>
            </a:r>
            <a:r>
              <a:rPr kumimoji="1" lang="en-US" altLang="zh-CN" sz="1800">
                <a:latin typeface="Arial" panose="020B0604020202020204" pitchFamily="34" charset="0"/>
              </a:rPr>
              <a:t>H</a:t>
            </a:r>
            <a:r>
              <a:rPr kumimoji="1" lang="en-US" altLang="zh-CN" sz="1800" baseline="-25000">
                <a:latin typeface="Arial" panose="020B0604020202020204" pitchFamily="34" charset="0"/>
              </a:rPr>
              <a:t>1</a:t>
            </a:r>
            <a:endParaRPr kumimoji="1" lang="en-US" altLang="zh-CN" sz="1800">
              <a:latin typeface="Arial" panose="020B0604020202020204" pitchFamily="34" charset="0"/>
            </a:endParaRPr>
          </a:p>
        </p:txBody>
      </p:sp>
      <p:sp>
        <p:nvSpPr>
          <p:cNvPr id="81944" name="Text Box 35"/>
          <p:cNvSpPr txBox="1">
            <a:spLocks noChangeArrowheads="1"/>
          </p:cNvSpPr>
          <p:nvPr/>
        </p:nvSpPr>
        <p:spPr bwMode="auto">
          <a:xfrm>
            <a:off x="8032750" y="2035175"/>
            <a:ext cx="954088" cy="366713"/>
          </a:xfrm>
          <a:prstGeom prst="rect">
            <a:avLst/>
          </a:prstGeom>
          <a:noFill/>
          <a:ln w="9525">
            <a:noFill/>
            <a:miter lim="800000"/>
          </a:ln>
        </p:spPr>
        <p:txBody>
          <a:bodyPr wrap="none">
            <a:spAutoFit/>
          </a:bodyPr>
          <a:lstStyle/>
          <a:p>
            <a:r>
              <a:rPr kumimoji="1" lang="zh-CN" altLang="en-US" sz="1800">
                <a:latin typeface="Arial" panose="020B0604020202020204" pitchFamily="34" charset="0"/>
              </a:rPr>
              <a:t>主机 </a:t>
            </a:r>
            <a:r>
              <a:rPr kumimoji="1" lang="en-US" altLang="zh-CN" sz="1800">
                <a:latin typeface="Arial" panose="020B0604020202020204" pitchFamily="34" charset="0"/>
              </a:rPr>
              <a:t>H</a:t>
            </a:r>
            <a:r>
              <a:rPr kumimoji="1" lang="en-US" altLang="zh-CN" sz="1800" baseline="-25000">
                <a:latin typeface="Arial" panose="020B0604020202020204" pitchFamily="34" charset="0"/>
              </a:rPr>
              <a:t>2</a:t>
            </a:r>
            <a:endParaRPr kumimoji="1" lang="en-US" altLang="zh-CN" sz="1800">
              <a:latin typeface="Arial" panose="020B0604020202020204" pitchFamily="34" charset="0"/>
            </a:endParaRPr>
          </a:p>
        </p:txBody>
      </p:sp>
      <p:sp>
        <p:nvSpPr>
          <p:cNvPr id="81945" name="AutoShape 36"/>
          <p:cNvSpPr>
            <a:spLocks noChangeArrowheads="1"/>
          </p:cNvSpPr>
          <p:nvPr/>
        </p:nvSpPr>
        <p:spPr bwMode="auto">
          <a:xfrm>
            <a:off x="2667000" y="3259138"/>
            <a:ext cx="685800" cy="609600"/>
          </a:xfrm>
          <a:prstGeom prst="cube">
            <a:avLst>
              <a:gd name="adj" fmla="val 25000"/>
            </a:avLst>
          </a:prstGeom>
          <a:solidFill>
            <a:srgbClr val="66CCFF"/>
          </a:solidFill>
          <a:ln w="9525">
            <a:solidFill>
              <a:schemeClr val="tx1"/>
            </a:solidFill>
            <a:miter lim="800000"/>
          </a:ln>
        </p:spPr>
        <p:txBody>
          <a:bodyPr wrap="none" anchor="ctr"/>
          <a:lstStyle/>
          <a:p>
            <a:endParaRPr lang="zh-CN" altLang="en-US"/>
          </a:p>
        </p:txBody>
      </p:sp>
      <p:sp>
        <p:nvSpPr>
          <p:cNvPr id="81946" name="Text Box 37"/>
          <p:cNvSpPr txBox="1">
            <a:spLocks noChangeArrowheads="1"/>
          </p:cNvSpPr>
          <p:nvPr/>
        </p:nvSpPr>
        <p:spPr bwMode="auto">
          <a:xfrm>
            <a:off x="2616200" y="2887663"/>
            <a:ext cx="1182688" cy="366712"/>
          </a:xfrm>
          <a:prstGeom prst="rect">
            <a:avLst/>
          </a:prstGeom>
          <a:noFill/>
          <a:ln w="9525">
            <a:noFill/>
            <a:miter lim="800000"/>
          </a:ln>
        </p:spPr>
        <p:txBody>
          <a:bodyPr wrap="none">
            <a:spAutoFit/>
          </a:bodyPr>
          <a:lstStyle/>
          <a:p>
            <a:r>
              <a:rPr kumimoji="1" lang="zh-CN" altLang="en-US" sz="1800">
                <a:latin typeface="Arial" panose="020B0604020202020204" pitchFamily="34" charset="0"/>
              </a:rPr>
              <a:t>路由器 </a:t>
            </a:r>
            <a:r>
              <a:rPr kumimoji="1" lang="en-US" altLang="zh-CN" sz="1800">
                <a:latin typeface="Arial" panose="020B0604020202020204" pitchFamily="34" charset="0"/>
              </a:rPr>
              <a:t>R</a:t>
            </a:r>
            <a:r>
              <a:rPr kumimoji="1" lang="en-US" altLang="zh-CN" sz="1800" baseline="-25000">
                <a:latin typeface="Arial" panose="020B0604020202020204" pitchFamily="34" charset="0"/>
              </a:rPr>
              <a:t>1</a:t>
            </a:r>
            <a:endParaRPr kumimoji="1" lang="en-US" altLang="zh-CN" sz="1800">
              <a:latin typeface="Arial" panose="020B0604020202020204" pitchFamily="34" charset="0"/>
            </a:endParaRPr>
          </a:p>
        </p:txBody>
      </p:sp>
      <p:sp>
        <p:nvSpPr>
          <p:cNvPr id="81947" name="Text Box 38"/>
          <p:cNvSpPr txBox="1">
            <a:spLocks noChangeArrowheads="1"/>
          </p:cNvSpPr>
          <p:nvPr/>
        </p:nvSpPr>
        <p:spPr bwMode="auto">
          <a:xfrm>
            <a:off x="4140200" y="4186238"/>
            <a:ext cx="2393950" cy="466725"/>
          </a:xfrm>
          <a:prstGeom prst="rect">
            <a:avLst/>
          </a:prstGeom>
          <a:solidFill>
            <a:srgbClr val="CCECFF"/>
          </a:solidFill>
          <a:ln w="9525">
            <a:solidFill>
              <a:srgbClr val="333399"/>
            </a:solidFill>
            <a:miter lim="800000"/>
          </a:ln>
        </p:spPr>
        <p:txBody>
          <a:bodyPr wrap="none">
            <a:spAutoFit/>
          </a:bodyPr>
          <a:lstStyle/>
          <a:p>
            <a:r>
              <a:rPr kumimoji="1" lang="en-US" altLang="zh-CN" sz="2400">
                <a:latin typeface="Arial" panose="020B0604020202020204" pitchFamily="34" charset="0"/>
              </a:rPr>
              <a:t>IP </a:t>
            </a:r>
            <a:r>
              <a:rPr kumimoji="1" lang="zh-CN" altLang="en-US" sz="2400">
                <a:latin typeface="Arial" panose="020B0604020202020204" pitchFamily="34" charset="0"/>
              </a:rPr>
              <a:t>层上的互联网</a:t>
            </a:r>
          </a:p>
        </p:txBody>
      </p:sp>
      <p:grpSp>
        <p:nvGrpSpPr>
          <p:cNvPr id="81948" name="Group 40"/>
          <p:cNvGrpSpPr/>
          <p:nvPr/>
        </p:nvGrpSpPr>
        <p:grpSpPr bwMode="auto">
          <a:xfrm>
            <a:off x="8153400" y="2420938"/>
            <a:ext cx="685800" cy="1447800"/>
            <a:chOff x="672" y="528"/>
            <a:chExt cx="432" cy="912"/>
          </a:xfrm>
        </p:grpSpPr>
        <p:sp>
          <p:nvSpPr>
            <p:cNvPr id="81986" name="AutoShape 41"/>
            <p:cNvSpPr>
              <a:spLocks noChangeArrowheads="1"/>
            </p:cNvSpPr>
            <p:nvPr/>
          </p:nvSpPr>
          <p:spPr bwMode="auto">
            <a:xfrm>
              <a:off x="672" y="1008"/>
              <a:ext cx="432" cy="432"/>
            </a:xfrm>
            <a:prstGeom prst="cube">
              <a:avLst>
                <a:gd name="adj" fmla="val 25000"/>
              </a:avLst>
            </a:prstGeom>
            <a:solidFill>
              <a:srgbClr val="DDDDDD"/>
            </a:solidFill>
            <a:ln w="9525">
              <a:solidFill>
                <a:schemeClr val="tx1"/>
              </a:solidFill>
              <a:miter lim="800000"/>
            </a:ln>
          </p:spPr>
          <p:txBody>
            <a:bodyPr wrap="none" anchor="ctr"/>
            <a:lstStyle/>
            <a:p>
              <a:endParaRPr lang="zh-CN" altLang="en-US"/>
            </a:p>
          </p:txBody>
        </p:sp>
        <p:sp>
          <p:nvSpPr>
            <p:cNvPr id="81987" name="AutoShape 42"/>
            <p:cNvSpPr>
              <a:spLocks noChangeArrowheads="1"/>
            </p:cNvSpPr>
            <p:nvPr/>
          </p:nvSpPr>
          <p:spPr bwMode="auto">
            <a:xfrm>
              <a:off x="672" y="720"/>
              <a:ext cx="432" cy="432"/>
            </a:xfrm>
            <a:prstGeom prst="cube">
              <a:avLst>
                <a:gd name="adj" fmla="val 25000"/>
              </a:avLst>
            </a:prstGeom>
            <a:solidFill>
              <a:srgbClr val="DDDDDD"/>
            </a:solidFill>
            <a:ln w="9525">
              <a:solidFill>
                <a:schemeClr val="tx1"/>
              </a:solidFill>
              <a:miter lim="800000"/>
            </a:ln>
          </p:spPr>
          <p:txBody>
            <a:bodyPr wrap="none" anchor="ctr"/>
            <a:lstStyle/>
            <a:p>
              <a:endParaRPr lang="zh-CN" altLang="en-US"/>
            </a:p>
          </p:txBody>
        </p:sp>
        <p:sp>
          <p:nvSpPr>
            <p:cNvPr id="81988" name="AutoShape 43"/>
            <p:cNvSpPr>
              <a:spLocks noChangeArrowheads="1"/>
            </p:cNvSpPr>
            <p:nvPr/>
          </p:nvSpPr>
          <p:spPr bwMode="auto">
            <a:xfrm>
              <a:off x="672" y="528"/>
              <a:ext cx="432" cy="432"/>
            </a:xfrm>
            <a:prstGeom prst="cube">
              <a:avLst>
                <a:gd name="adj" fmla="val 25000"/>
              </a:avLst>
            </a:prstGeom>
            <a:solidFill>
              <a:srgbClr val="DDDDDD"/>
            </a:solidFill>
            <a:ln w="9525">
              <a:solidFill>
                <a:schemeClr val="tx1"/>
              </a:solidFill>
              <a:miter lim="800000"/>
            </a:ln>
          </p:spPr>
          <p:txBody>
            <a:bodyPr wrap="none" anchor="ctr"/>
            <a:lstStyle/>
            <a:p>
              <a:endParaRPr lang="zh-CN" altLang="en-US"/>
            </a:p>
          </p:txBody>
        </p:sp>
      </p:grpSp>
      <p:sp>
        <p:nvSpPr>
          <p:cNvPr id="81949" name="Text Box 44"/>
          <p:cNvSpPr txBox="1">
            <a:spLocks noChangeArrowheads="1"/>
          </p:cNvSpPr>
          <p:nvPr/>
        </p:nvSpPr>
        <p:spPr bwMode="auto">
          <a:xfrm>
            <a:off x="8202613" y="3435350"/>
            <a:ext cx="484187" cy="366713"/>
          </a:xfrm>
          <a:prstGeom prst="rect">
            <a:avLst/>
          </a:prstGeom>
          <a:noFill/>
          <a:ln w="9525">
            <a:noFill/>
            <a:miter lim="800000"/>
          </a:ln>
        </p:spPr>
        <p:txBody>
          <a:bodyPr wrap="none">
            <a:spAutoFit/>
          </a:bodyPr>
          <a:lstStyle/>
          <a:p>
            <a:r>
              <a:rPr kumimoji="1" lang="en-US" altLang="zh-CN" sz="1800">
                <a:latin typeface="Arial" panose="020B0604020202020204" pitchFamily="34" charset="0"/>
              </a:rPr>
              <a:t>IP</a:t>
            </a:r>
            <a:r>
              <a:rPr kumimoji="1" lang="en-US" altLang="zh-CN" sz="1800" baseline="-25000">
                <a:latin typeface="Arial" panose="020B0604020202020204" pitchFamily="34" charset="0"/>
              </a:rPr>
              <a:t>2</a:t>
            </a:r>
            <a:endParaRPr kumimoji="1" lang="en-US" altLang="zh-CN" sz="1800">
              <a:latin typeface="Arial" panose="020B0604020202020204" pitchFamily="34" charset="0"/>
            </a:endParaRPr>
          </a:p>
        </p:txBody>
      </p:sp>
      <p:sp>
        <p:nvSpPr>
          <p:cNvPr id="81950" name="Text Box 45"/>
          <p:cNvSpPr txBox="1">
            <a:spLocks noChangeArrowheads="1"/>
          </p:cNvSpPr>
          <p:nvPr/>
        </p:nvSpPr>
        <p:spPr bwMode="auto">
          <a:xfrm>
            <a:off x="3321050" y="3697288"/>
            <a:ext cx="484188" cy="366712"/>
          </a:xfrm>
          <a:prstGeom prst="rect">
            <a:avLst/>
          </a:prstGeom>
          <a:noFill/>
          <a:ln w="9525">
            <a:noFill/>
            <a:miter lim="800000"/>
          </a:ln>
        </p:spPr>
        <p:txBody>
          <a:bodyPr wrap="none">
            <a:spAutoFit/>
          </a:bodyPr>
          <a:lstStyle/>
          <a:p>
            <a:r>
              <a:rPr kumimoji="1" lang="en-US" altLang="zh-CN" sz="1800">
                <a:latin typeface="Arial" panose="020B0604020202020204" pitchFamily="34" charset="0"/>
              </a:rPr>
              <a:t>IP</a:t>
            </a:r>
            <a:r>
              <a:rPr kumimoji="1" lang="en-US" altLang="zh-CN" sz="1800" baseline="-25000">
                <a:latin typeface="Arial" panose="020B0604020202020204" pitchFamily="34" charset="0"/>
              </a:rPr>
              <a:t>4</a:t>
            </a:r>
            <a:endParaRPr kumimoji="1" lang="en-US" altLang="zh-CN" sz="1800">
              <a:latin typeface="Arial" panose="020B0604020202020204" pitchFamily="34" charset="0"/>
            </a:endParaRPr>
          </a:p>
        </p:txBody>
      </p:sp>
      <p:sp>
        <p:nvSpPr>
          <p:cNvPr id="81951" name="Text Box 46"/>
          <p:cNvSpPr txBox="1">
            <a:spLocks noChangeArrowheads="1"/>
          </p:cNvSpPr>
          <p:nvPr/>
        </p:nvSpPr>
        <p:spPr bwMode="auto">
          <a:xfrm>
            <a:off x="2286000" y="3697288"/>
            <a:ext cx="484188" cy="366712"/>
          </a:xfrm>
          <a:prstGeom prst="rect">
            <a:avLst/>
          </a:prstGeom>
          <a:noFill/>
          <a:ln w="9525">
            <a:noFill/>
            <a:miter lim="800000"/>
          </a:ln>
        </p:spPr>
        <p:txBody>
          <a:bodyPr wrap="none">
            <a:spAutoFit/>
          </a:bodyPr>
          <a:lstStyle/>
          <a:p>
            <a:r>
              <a:rPr kumimoji="1" lang="en-US" altLang="zh-CN" sz="1800">
                <a:latin typeface="Arial" panose="020B0604020202020204" pitchFamily="34" charset="0"/>
              </a:rPr>
              <a:t>IP</a:t>
            </a:r>
            <a:r>
              <a:rPr kumimoji="1" lang="en-US" altLang="zh-CN" sz="1800" baseline="-25000">
                <a:latin typeface="Arial" panose="020B0604020202020204" pitchFamily="34" charset="0"/>
              </a:rPr>
              <a:t>3</a:t>
            </a:r>
            <a:endParaRPr kumimoji="1" lang="en-US" altLang="zh-CN" sz="1800">
              <a:latin typeface="Arial" panose="020B0604020202020204" pitchFamily="34" charset="0"/>
            </a:endParaRPr>
          </a:p>
        </p:txBody>
      </p:sp>
      <p:sp>
        <p:nvSpPr>
          <p:cNvPr id="81952" name="Line 47"/>
          <p:cNvSpPr>
            <a:spLocks noChangeShapeType="1"/>
          </p:cNvSpPr>
          <p:nvPr/>
        </p:nvSpPr>
        <p:spPr bwMode="auto">
          <a:xfrm>
            <a:off x="3276600" y="3611563"/>
            <a:ext cx="2057400" cy="0"/>
          </a:xfrm>
          <a:prstGeom prst="line">
            <a:avLst/>
          </a:prstGeom>
          <a:noFill/>
          <a:ln w="28575">
            <a:solidFill>
              <a:schemeClr val="tx1"/>
            </a:solidFill>
            <a:prstDash val="dash"/>
            <a:round/>
          </a:ln>
        </p:spPr>
        <p:txBody>
          <a:bodyPr wrap="none" anchor="ctr"/>
          <a:lstStyle/>
          <a:p>
            <a:endParaRPr lang="zh-CN" altLang="en-US"/>
          </a:p>
        </p:txBody>
      </p:sp>
      <p:sp>
        <p:nvSpPr>
          <p:cNvPr id="81953" name="AutoShape 48"/>
          <p:cNvSpPr>
            <a:spLocks noChangeArrowheads="1"/>
          </p:cNvSpPr>
          <p:nvPr/>
        </p:nvSpPr>
        <p:spPr bwMode="auto">
          <a:xfrm>
            <a:off x="5332413" y="3230563"/>
            <a:ext cx="685800" cy="609600"/>
          </a:xfrm>
          <a:prstGeom prst="cube">
            <a:avLst>
              <a:gd name="adj" fmla="val 25000"/>
            </a:avLst>
          </a:prstGeom>
          <a:solidFill>
            <a:srgbClr val="66CCFF"/>
          </a:solidFill>
          <a:ln w="9525">
            <a:solidFill>
              <a:schemeClr val="tx1"/>
            </a:solidFill>
            <a:miter lim="800000"/>
          </a:ln>
        </p:spPr>
        <p:txBody>
          <a:bodyPr wrap="none" anchor="ctr"/>
          <a:lstStyle/>
          <a:p>
            <a:endParaRPr lang="zh-CN" altLang="en-US"/>
          </a:p>
        </p:txBody>
      </p:sp>
      <p:sp>
        <p:nvSpPr>
          <p:cNvPr id="81954" name="Line 49"/>
          <p:cNvSpPr>
            <a:spLocks noChangeShapeType="1"/>
          </p:cNvSpPr>
          <p:nvPr/>
        </p:nvSpPr>
        <p:spPr bwMode="auto">
          <a:xfrm>
            <a:off x="5943600" y="3611563"/>
            <a:ext cx="2209800" cy="0"/>
          </a:xfrm>
          <a:prstGeom prst="line">
            <a:avLst/>
          </a:prstGeom>
          <a:noFill/>
          <a:ln w="28575">
            <a:solidFill>
              <a:schemeClr val="tx1"/>
            </a:solidFill>
            <a:prstDash val="dash"/>
            <a:round/>
          </a:ln>
        </p:spPr>
        <p:txBody>
          <a:bodyPr wrap="none" anchor="ctr"/>
          <a:lstStyle/>
          <a:p>
            <a:endParaRPr lang="zh-CN" altLang="en-US"/>
          </a:p>
        </p:txBody>
      </p:sp>
      <p:sp>
        <p:nvSpPr>
          <p:cNvPr id="81955" name="Text Box 50"/>
          <p:cNvSpPr txBox="1">
            <a:spLocks noChangeArrowheads="1"/>
          </p:cNvSpPr>
          <p:nvPr/>
        </p:nvSpPr>
        <p:spPr bwMode="auto">
          <a:xfrm>
            <a:off x="4953000" y="3697288"/>
            <a:ext cx="484188" cy="366712"/>
          </a:xfrm>
          <a:prstGeom prst="rect">
            <a:avLst/>
          </a:prstGeom>
          <a:noFill/>
          <a:ln w="9525">
            <a:noFill/>
            <a:miter lim="800000"/>
          </a:ln>
        </p:spPr>
        <p:txBody>
          <a:bodyPr wrap="none">
            <a:spAutoFit/>
          </a:bodyPr>
          <a:lstStyle/>
          <a:p>
            <a:r>
              <a:rPr kumimoji="1" lang="en-US" altLang="zh-CN" sz="1800">
                <a:latin typeface="Arial" panose="020B0604020202020204" pitchFamily="34" charset="0"/>
              </a:rPr>
              <a:t>IP</a:t>
            </a:r>
            <a:r>
              <a:rPr kumimoji="1" lang="en-US" altLang="zh-CN" sz="1800" baseline="-25000">
                <a:latin typeface="Arial" panose="020B0604020202020204" pitchFamily="34" charset="0"/>
              </a:rPr>
              <a:t>5</a:t>
            </a:r>
            <a:endParaRPr kumimoji="1" lang="en-US" altLang="zh-CN" sz="1800">
              <a:latin typeface="Arial" panose="020B0604020202020204" pitchFamily="34" charset="0"/>
            </a:endParaRPr>
          </a:p>
        </p:txBody>
      </p:sp>
      <p:sp>
        <p:nvSpPr>
          <p:cNvPr id="81956" name="Line 51"/>
          <p:cNvSpPr>
            <a:spLocks noChangeShapeType="1"/>
          </p:cNvSpPr>
          <p:nvPr/>
        </p:nvSpPr>
        <p:spPr bwMode="auto">
          <a:xfrm>
            <a:off x="3352800" y="5440363"/>
            <a:ext cx="1905000" cy="0"/>
          </a:xfrm>
          <a:prstGeom prst="line">
            <a:avLst/>
          </a:prstGeom>
          <a:noFill/>
          <a:ln w="57150">
            <a:solidFill>
              <a:srgbClr val="333399"/>
            </a:solidFill>
            <a:round/>
          </a:ln>
        </p:spPr>
        <p:txBody>
          <a:bodyPr wrap="none" anchor="ctr"/>
          <a:lstStyle/>
          <a:p>
            <a:endParaRPr lang="zh-CN" altLang="en-US"/>
          </a:p>
        </p:txBody>
      </p:sp>
      <p:sp>
        <p:nvSpPr>
          <p:cNvPr id="81957" name="Freeform 52"/>
          <p:cNvSpPr/>
          <p:nvPr/>
        </p:nvSpPr>
        <p:spPr bwMode="auto">
          <a:xfrm flipH="1">
            <a:off x="5921375" y="5156200"/>
            <a:ext cx="341313" cy="284163"/>
          </a:xfrm>
          <a:custGeom>
            <a:avLst/>
            <a:gdLst>
              <a:gd name="T0" fmla="*/ 0 w 249"/>
              <a:gd name="T1" fmla="*/ 176 h 176"/>
              <a:gd name="T2" fmla="*/ 1 w 249"/>
              <a:gd name="T3" fmla="*/ 0 h 176"/>
              <a:gd name="T4" fmla="*/ 249 w 249"/>
              <a:gd name="T5" fmla="*/ 9 h 176"/>
              <a:gd name="T6" fmla="*/ 0 60000 65536"/>
              <a:gd name="T7" fmla="*/ 0 60000 65536"/>
              <a:gd name="T8" fmla="*/ 0 60000 65536"/>
              <a:gd name="T9" fmla="*/ 0 w 249"/>
              <a:gd name="T10" fmla="*/ 0 h 176"/>
              <a:gd name="T11" fmla="*/ 249 w 249"/>
              <a:gd name="T12" fmla="*/ 176 h 176"/>
            </a:gdLst>
            <a:ahLst/>
            <a:cxnLst>
              <a:cxn ang="T6">
                <a:pos x="T0" y="T1"/>
              </a:cxn>
              <a:cxn ang="T7">
                <a:pos x="T2" y="T3"/>
              </a:cxn>
              <a:cxn ang="T8">
                <a:pos x="T4" y="T5"/>
              </a:cxn>
            </a:cxnLst>
            <a:rect l="T9" t="T10" r="T11" b="T12"/>
            <a:pathLst>
              <a:path w="249" h="176">
                <a:moveTo>
                  <a:pt x="0" y="176"/>
                </a:moveTo>
                <a:lnTo>
                  <a:pt x="1" y="0"/>
                </a:lnTo>
                <a:lnTo>
                  <a:pt x="249" y="9"/>
                </a:lnTo>
              </a:path>
            </a:pathLst>
          </a:custGeom>
          <a:noFill/>
          <a:ln w="28575" cmpd="sng">
            <a:solidFill>
              <a:srgbClr val="333399"/>
            </a:solidFill>
            <a:round/>
          </a:ln>
        </p:spPr>
        <p:txBody>
          <a:bodyPr wrap="none" anchor="ctr"/>
          <a:lstStyle/>
          <a:p>
            <a:endParaRPr lang="zh-CN" altLang="en-US"/>
          </a:p>
        </p:txBody>
      </p:sp>
      <p:sp>
        <p:nvSpPr>
          <p:cNvPr id="81958" name="Freeform 53"/>
          <p:cNvSpPr/>
          <p:nvPr/>
        </p:nvSpPr>
        <p:spPr bwMode="auto">
          <a:xfrm flipH="1">
            <a:off x="3233738" y="5162550"/>
            <a:ext cx="423862" cy="279400"/>
          </a:xfrm>
          <a:custGeom>
            <a:avLst/>
            <a:gdLst>
              <a:gd name="T0" fmla="*/ 0 w 249"/>
              <a:gd name="T1" fmla="*/ 176 h 176"/>
              <a:gd name="T2" fmla="*/ 1 w 249"/>
              <a:gd name="T3" fmla="*/ 0 h 176"/>
              <a:gd name="T4" fmla="*/ 249 w 249"/>
              <a:gd name="T5" fmla="*/ 9 h 176"/>
              <a:gd name="T6" fmla="*/ 0 60000 65536"/>
              <a:gd name="T7" fmla="*/ 0 60000 65536"/>
              <a:gd name="T8" fmla="*/ 0 60000 65536"/>
              <a:gd name="T9" fmla="*/ 0 w 249"/>
              <a:gd name="T10" fmla="*/ 0 h 176"/>
              <a:gd name="T11" fmla="*/ 249 w 249"/>
              <a:gd name="T12" fmla="*/ 176 h 176"/>
            </a:gdLst>
            <a:ahLst/>
            <a:cxnLst>
              <a:cxn ang="T6">
                <a:pos x="T0" y="T1"/>
              </a:cxn>
              <a:cxn ang="T7">
                <a:pos x="T2" y="T3"/>
              </a:cxn>
              <a:cxn ang="T8">
                <a:pos x="T4" y="T5"/>
              </a:cxn>
            </a:cxnLst>
            <a:rect l="T9" t="T10" r="T11" b="T12"/>
            <a:pathLst>
              <a:path w="249" h="176">
                <a:moveTo>
                  <a:pt x="0" y="176"/>
                </a:moveTo>
                <a:lnTo>
                  <a:pt x="1" y="0"/>
                </a:lnTo>
                <a:lnTo>
                  <a:pt x="249" y="9"/>
                </a:lnTo>
              </a:path>
            </a:pathLst>
          </a:custGeom>
          <a:noFill/>
          <a:ln w="28575" cmpd="sng">
            <a:solidFill>
              <a:srgbClr val="333399"/>
            </a:solidFill>
            <a:round/>
          </a:ln>
        </p:spPr>
        <p:txBody>
          <a:bodyPr wrap="none" anchor="ctr"/>
          <a:lstStyle/>
          <a:p>
            <a:endParaRPr lang="zh-CN" altLang="en-US"/>
          </a:p>
        </p:txBody>
      </p:sp>
      <p:sp>
        <p:nvSpPr>
          <p:cNvPr id="81959" name="Text Box 54"/>
          <p:cNvSpPr txBox="1">
            <a:spLocks noChangeArrowheads="1"/>
          </p:cNvSpPr>
          <p:nvPr/>
        </p:nvSpPr>
        <p:spPr bwMode="auto">
          <a:xfrm>
            <a:off x="5218113" y="2862263"/>
            <a:ext cx="1182687" cy="366712"/>
          </a:xfrm>
          <a:prstGeom prst="rect">
            <a:avLst/>
          </a:prstGeom>
          <a:noFill/>
          <a:ln w="9525">
            <a:noFill/>
            <a:miter lim="800000"/>
          </a:ln>
        </p:spPr>
        <p:txBody>
          <a:bodyPr wrap="none">
            <a:spAutoFit/>
          </a:bodyPr>
          <a:lstStyle/>
          <a:p>
            <a:r>
              <a:rPr kumimoji="1" lang="zh-CN" altLang="en-US" sz="1800">
                <a:latin typeface="Arial" panose="020B0604020202020204" pitchFamily="34" charset="0"/>
              </a:rPr>
              <a:t>路由器 </a:t>
            </a:r>
            <a:r>
              <a:rPr kumimoji="1" lang="en-US" altLang="zh-CN" sz="1800">
                <a:latin typeface="Arial" panose="020B0604020202020204" pitchFamily="34" charset="0"/>
              </a:rPr>
              <a:t>R</a:t>
            </a:r>
            <a:r>
              <a:rPr kumimoji="1" lang="en-US" altLang="zh-CN" sz="1800" baseline="-25000">
                <a:latin typeface="Arial" panose="020B0604020202020204" pitchFamily="34" charset="0"/>
              </a:rPr>
              <a:t>2</a:t>
            </a:r>
            <a:endParaRPr kumimoji="1" lang="en-US" altLang="zh-CN" sz="1800">
              <a:latin typeface="Arial" panose="020B0604020202020204" pitchFamily="34" charset="0"/>
            </a:endParaRPr>
          </a:p>
        </p:txBody>
      </p:sp>
      <p:grpSp>
        <p:nvGrpSpPr>
          <p:cNvPr id="81960" name="Group 55"/>
          <p:cNvGrpSpPr/>
          <p:nvPr/>
        </p:nvGrpSpPr>
        <p:grpSpPr bwMode="auto">
          <a:xfrm>
            <a:off x="1143000" y="3154363"/>
            <a:ext cx="1447800" cy="381000"/>
            <a:chOff x="1632" y="2688"/>
            <a:chExt cx="912" cy="240"/>
          </a:xfrm>
        </p:grpSpPr>
        <p:sp>
          <p:nvSpPr>
            <p:cNvPr id="81984" name="Rectangle 56"/>
            <p:cNvSpPr>
              <a:spLocks noChangeArrowheads="1"/>
            </p:cNvSpPr>
            <p:nvPr/>
          </p:nvSpPr>
          <p:spPr bwMode="auto">
            <a:xfrm>
              <a:off x="1632" y="2688"/>
              <a:ext cx="720" cy="240"/>
            </a:xfrm>
            <a:prstGeom prst="rect">
              <a:avLst/>
            </a:prstGeom>
            <a:solidFill>
              <a:srgbClr val="FFCCFF"/>
            </a:solidFill>
            <a:ln w="12700">
              <a:solidFill>
                <a:schemeClr val="tx1"/>
              </a:solidFill>
              <a:miter lim="800000"/>
            </a:ln>
          </p:spPr>
          <p:txBody>
            <a:bodyPr wrap="none" anchor="ctr"/>
            <a:lstStyle/>
            <a:p>
              <a:pPr algn="ctr"/>
              <a:r>
                <a:rPr kumimoji="1" lang="en-US" altLang="zh-CN" sz="1800">
                  <a:latin typeface="Arial" panose="020B0604020202020204" pitchFamily="34" charset="0"/>
                </a:rPr>
                <a:t>  IP</a:t>
              </a:r>
              <a:r>
                <a:rPr kumimoji="1" lang="en-US" altLang="zh-CN" sz="1800" baseline="-25000">
                  <a:latin typeface="Arial" panose="020B0604020202020204" pitchFamily="34" charset="0"/>
                </a:rPr>
                <a:t>1</a:t>
              </a:r>
              <a:r>
                <a:rPr kumimoji="1" lang="en-US" altLang="zh-CN" sz="1800">
                  <a:latin typeface="Arial" panose="020B0604020202020204" pitchFamily="34" charset="0"/>
                </a:rPr>
                <a:t> → IP</a:t>
              </a:r>
              <a:r>
                <a:rPr kumimoji="1" lang="en-US" altLang="zh-CN" sz="1800" baseline="-25000">
                  <a:latin typeface="Arial" panose="020B0604020202020204" pitchFamily="34" charset="0"/>
                </a:rPr>
                <a:t>2</a:t>
              </a:r>
            </a:p>
          </p:txBody>
        </p:sp>
        <p:sp>
          <p:nvSpPr>
            <p:cNvPr id="81985" name="AutoShape 57"/>
            <p:cNvSpPr>
              <a:spLocks noChangeArrowheads="1"/>
            </p:cNvSpPr>
            <p:nvPr/>
          </p:nvSpPr>
          <p:spPr bwMode="auto">
            <a:xfrm>
              <a:off x="2352" y="2736"/>
              <a:ext cx="192" cy="144"/>
            </a:xfrm>
            <a:prstGeom prst="rightArrow">
              <a:avLst>
                <a:gd name="adj1" fmla="val 50000"/>
                <a:gd name="adj2" fmla="val 54167"/>
              </a:avLst>
            </a:prstGeom>
            <a:solidFill>
              <a:srgbClr val="FFCCFF"/>
            </a:solidFill>
            <a:ln w="12700">
              <a:solidFill>
                <a:schemeClr val="tx1"/>
              </a:solidFill>
              <a:miter lim="800000"/>
            </a:ln>
          </p:spPr>
          <p:txBody>
            <a:bodyPr wrap="none" anchor="ctr"/>
            <a:lstStyle/>
            <a:p>
              <a:endParaRPr lang="zh-CN" altLang="en-US"/>
            </a:p>
          </p:txBody>
        </p:sp>
      </p:grpSp>
      <p:grpSp>
        <p:nvGrpSpPr>
          <p:cNvPr id="81961" name="Group 58"/>
          <p:cNvGrpSpPr/>
          <p:nvPr/>
        </p:nvGrpSpPr>
        <p:grpSpPr bwMode="auto">
          <a:xfrm>
            <a:off x="3733800" y="3154363"/>
            <a:ext cx="1447800" cy="381000"/>
            <a:chOff x="1632" y="2688"/>
            <a:chExt cx="912" cy="240"/>
          </a:xfrm>
        </p:grpSpPr>
        <p:sp>
          <p:nvSpPr>
            <p:cNvPr id="81982" name="Rectangle 59"/>
            <p:cNvSpPr>
              <a:spLocks noChangeArrowheads="1"/>
            </p:cNvSpPr>
            <p:nvPr/>
          </p:nvSpPr>
          <p:spPr bwMode="auto">
            <a:xfrm>
              <a:off x="1632" y="2688"/>
              <a:ext cx="720" cy="240"/>
            </a:xfrm>
            <a:prstGeom prst="rect">
              <a:avLst/>
            </a:prstGeom>
            <a:solidFill>
              <a:srgbClr val="FFCCFF"/>
            </a:solidFill>
            <a:ln w="12700">
              <a:solidFill>
                <a:schemeClr val="tx1"/>
              </a:solidFill>
              <a:miter lim="800000"/>
            </a:ln>
          </p:spPr>
          <p:txBody>
            <a:bodyPr wrap="none" anchor="ctr"/>
            <a:lstStyle/>
            <a:p>
              <a:pPr algn="ctr"/>
              <a:r>
                <a:rPr kumimoji="1" lang="en-US" altLang="zh-CN" sz="1800">
                  <a:latin typeface="Arial" panose="020B0604020202020204" pitchFamily="34" charset="0"/>
                </a:rPr>
                <a:t>IP</a:t>
              </a:r>
              <a:r>
                <a:rPr kumimoji="1" lang="en-US" altLang="zh-CN" sz="1800" baseline="-25000">
                  <a:latin typeface="Arial" panose="020B0604020202020204" pitchFamily="34" charset="0"/>
                </a:rPr>
                <a:t>1</a:t>
              </a:r>
              <a:r>
                <a:rPr kumimoji="1" lang="en-US" altLang="zh-CN" sz="1800">
                  <a:latin typeface="Arial" panose="020B0604020202020204" pitchFamily="34" charset="0"/>
                </a:rPr>
                <a:t> → IP</a:t>
              </a:r>
              <a:r>
                <a:rPr kumimoji="1" lang="en-US" altLang="zh-CN" sz="1800" baseline="-25000">
                  <a:latin typeface="Arial" panose="020B0604020202020204" pitchFamily="34" charset="0"/>
                </a:rPr>
                <a:t>2</a:t>
              </a:r>
            </a:p>
          </p:txBody>
        </p:sp>
        <p:sp>
          <p:nvSpPr>
            <p:cNvPr id="81983" name="AutoShape 60"/>
            <p:cNvSpPr>
              <a:spLocks noChangeArrowheads="1"/>
            </p:cNvSpPr>
            <p:nvPr/>
          </p:nvSpPr>
          <p:spPr bwMode="auto">
            <a:xfrm>
              <a:off x="2352" y="2736"/>
              <a:ext cx="192" cy="144"/>
            </a:xfrm>
            <a:prstGeom prst="rightArrow">
              <a:avLst>
                <a:gd name="adj1" fmla="val 50000"/>
                <a:gd name="adj2" fmla="val 54167"/>
              </a:avLst>
            </a:prstGeom>
            <a:solidFill>
              <a:srgbClr val="FFCCFF"/>
            </a:solidFill>
            <a:ln w="12700">
              <a:solidFill>
                <a:schemeClr val="tx1"/>
              </a:solidFill>
              <a:miter lim="800000"/>
            </a:ln>
          </p:spPr>
          <p:txBody>
            <a:bodyPr wrap="none" anchor="ctr"/>
            <a:lstStyle/>
            <a:p>
              <a:endParaRPr lang="zh-CN" altLang="en-US"/>
            </a:p>
          </p:txBody>
        </p:sp>
      </p:grpSp>
      <p:grpSp>
        <p:nvGrpSpPr>
          <p:cNvPr id="81962" name="Group 61"/>
          <p:cNvGrpSpPr/>
          <p:nvPr/>
        </p:nvGrpSpPr>
        <p:grpSpPr bwMode="auto">
          <a:xfrm>
            <a:off x="6477000" y="3154363"/>
            <a:ext cx="1447800" cy="381000"/>
            <a:chOff x="1632" y="2688"/>
            <a:chExt cx="912" cy="240"/>
          </a:xfrm>
        </p:grpSpPr>
        <p:sp>
          <p:nvSpPr>
            <p:cNvPr id="81980" name="Rectangle 62"/>
            <p:cNvSpPr>
              <a:spLocks noChangeArrowheads="1"/>
            </p:cNvSpPr>
            <p:nvPr/>
          </p:nvSpPr>
          <p:spPr bwMode="auto">
            <a:xfrm>
              <a:off x="1632" y="2688"/>
              <a:ext cx="720" cy="240"/>
            </a:xfrm>
            <a:prstGeom prst="rect">
              <a:avLst/>
            </a:prstGeom>
            <a:solidFill>
              <a:srgbClr val="FFCCFF"/>
            </a:solidFill>
            <a:ln w="12700">
              <a:solidFill>
                <a:schemeClr val="tx1"/>
              </a:solidFill>
              <a:miter lim="800000"/>
            </a:ln>
          </p:spPr>
          <p:txBody>
            <a:bodyPr wrap="none" anchor="ctr"/>
            <a:lstStyle/>
            <a:p>
              <a:pPr algn="ctr"/>
              <a:r>
                <a:rPr kumimoji="1" lang="en-US" altLang="zh-CN" sz="1800">
                  <a:latin typeface="Arial" panose="020B0604020202020204" pitchFamily="34" charset="0"/>
                </a:rPr>
                <a:t>IP</a:t>
              </a:r>
              <a:r>
                <a:rPr kumimoji="1" lang="en-US" altLang="zh-CN" sz="1800" baseline="-25000">
                  <a:latin typeface="Arial" panose="020B0604020202020204" pitchFamily="34" charset="0"/>
                </a:rPr>
                <a:t>1</a:t>
              </a:r>
              <a:r>
                <a:rPr kumimoji="1" lang="en-US" altLang="zh-CN" sz="1800">
                  <a:latin typeface="Arial" panose="020B0604020202020204" pitchFamily="34" charset="0"/>
                </a:rPr>
                <a:t> → IP</a:t>
              </a:r>
              <a:r>
                <a:rPr kumimoji="1" lang="en-US" altLang="zh-CN" sz="1800" baseline="-25000">
                  <a:latin typeface="Arial" panose="020B0604020202020204" pitchFamily="34" charset="0"/>
                </a:rPr>
                <a:t>2</a:t>
              </a:r>
            </a:p>
          </p:txBody>
        </p:sp>
        <p:sp>
          <p:nvSpPr>
            <p:cNvPr id="81981" name="AutoShape 63"/>
            <p:cNvSpPr>
              <a:spLocks noChangeArrowheads="1"/>
            </p:cNvSpPr>
            <p:nvPr/>
          </p:nvSpPr>
          <p:spPr bwMode="auto">
            <a:xfrm>
              <a:off x="2352" y="2736"/>
              <a:ext cx="192" cy="144"/>
            </a:xfrm>
            <a:prstGeom prst="rightArrow">
              <a:avLst>
                <a:gd name="adj1" fmla="val 50000"/>
                <a:gd name="adj2" fmla="val 54167"/>
              </a:avLst>
            </a:prstGeom>
            <a:solidFill>
              <a:srgbClr val="FFCCFF"/>
            </a:solidFill>
            <a:ln w="12700">
              <a:solidFill>
                <a:schemeClr val="tx1"/>
              </a:solidFill>
              <a:miter lim="800000"/>
            </a:ln>
          </p:spPr>
          <p:txBody>
            <a:bodyPr wrap="none" anchor="ctr"/>
            <a:lstStyle/>
            <a:p>
              <a:endParaRPr lang="zh-CN" altLang="en-US"/>
            </a:p>
          </p:txBody>
        </p:sp>
      </p:grpSp>
      <p:grpSp>
        <p:nvGrpSpPr>
          <p:cNvPr id="81963" name="Group 82"/>
          <p:cNvGrpSpPr/>
          <p:nvPr/>
        </p:nvGrpSpPr>
        <p:grpSpPr bwMode="auto">
          <a:xfrm>
            <a:off x="609600" y="5592763"/>
            <a:ext cx="7772400" cy="792162"/>
            <a:chOff x="384" y="3523"/>
            <a:chExt cx="4896" cy="499"/>
          </a:xfrm>
        </p:grpSpPr>
        <p:sp>
          <p:nvSpPr>
            <p:cNvPr id="81968" name="Text Box 39"/>
            <p:cNvSpPr txBox="1">
              <a:spLocks noChangeArrowheads="1"/>
            </p:cNvSpPr>
            <p:nvPr/>
          </p:nvSpPr>
          <p:spPr bwMode="auto">
            <a:xfrm>
              <a:off x="624" y="3747"/>
              <a:ext cx="620" cy="231"/>
            </a:xfrm>
            <a:prstGeom prst="rect">
              <a:avLst/>
            </a:prstGeom>
            <a:noFill/>
            <a:ln w="9525">
              <a:noFill/>
              <a:miter lim="800000"/>
            </a:ln>
          </p:spPr>
          <p:txBody>
            <a:bodyPr wrap="none">
              <a:spAutoFit/>
            </a:bodyPr>
            <a:lstStyle/>
            <a:p>
              <a:r>
                <a:rPr kumimoji="1" lang="en-US" altLang="zh-CN" sz="1800">
                  <a:latin typeface="Arial" panose="020B0604020202020204" pitchFamily="34" charset="0"/>
                </a:rPr>
                <a:t>MAC </a:t>
              </a:r>
              <a:r>
                <a:rPr kumimoji="1" lang="zh-CN" altLang="en-US" sz="1800">
                  <a:latin typeface="Arial" panose="020B0604020202020204" pitchFamily="34" charset="0"/>
                </a:rPr>
                <a:t>帧</a:t>
              </a:r>
            </a:p>
          </p:txBody>
        </p:sp>
        <p:grpSp>
          <p:nvGrpSpPr>
            <p:cNvPr id="81969" name="Group 64"/>
            <p:cNvGrpSpPr/>
            <p:nvPr/>
          </p:nvGrpSpPr>
          <p:grpSpPr bwMode="auto">
            <a:xfrm>
              <a:off x="384" y="3523"/>
              <a:ext cx="1248" cy="240"/>
              <a:chOff x="480" y="3120"/>
              <a:chExt cx="1248" cy="240"/>
            </a:xfrm>
          </p:grpSpPr>
          <p:sp>
            <p:nvSpPr>
              <p:cNvPr id="81978" name="Rectangle 65"/>
              <p:cNvSpPr>
                <a:spLocks noChangeArrowheads="1"/>
              </p:cNvSpPr>
              <p:nvPr/>
            </p:nvSpPr>
            <p:spPr bwMode="auto">
              <a:xfrm>
                <a:off x="480" y="3120"/>
                <a:ext cx="1056" cy="240"/>
              </a:xfrm>
              <a:prstGeom prst="rect">
                <a:avLst/>
              </a:prstGeom>
              <a:solidFill>
                <a:srgbClr val="CCECFF"/>
              </a:solidFill>
              <a:ln w="12700">
                <a:solidFill>
                  <a:schemeClr val="tx1"/>
                </a:solidFill>
                <a:miter lim="800000"/>
              </a:ln>
            </p:spPr>
            <p:txBody>
              <a:bodyPr wrap="none" anchor="ctr"/>
              <a:lstStyle/>
              <a:p>
                <a:pPr algn="ctr"/>
                <a:r>
                  <a:rPr kumimoji="1" lang="zh-CN" altLang="en-US" sz="1800">
                    <a:latin typeface="Arial" panose="020B0604020202020204" pitchFamily="34" charset="0"/>
                  </a:rPr>
                  <a:t>从 </a:t>
                </a:r>
                <a:r>
                  <a:rPr kumimoji="1" lang="en-US" altLang="zh-CN" sz="1800">
                    <a:latin typeface="Arial" panose="020B0604020202020204" pitchFamily="34" charset="0"/>
                  </a:rPr>
                  <a:t>HA</a:t>
                </a:r>
                <a:r>
                  <a:rPr kumimoji="1" lang="en-US" altLang="zh-CN" sz="1800" baseline="-25000">
                    <a:latin typeface="Arial" panose="020B0604020202020204" pitchFamily="34" charset="0"/>
                  </a:rPr>
                  <a:t>1</a:t>
                </a:r>
                <a:r>
                  <a:rPr kumimoji="1" lang="en-US" altLang="zh-CN" sz="1800">
                    <a:latin typeface="Arial" panose="020B0604020202020204" pitchFamily="34" charset="0"/>
                  </a:rPr>
                  <a:t> </a:t>
                </a:r>
                <a:r>
                  <a:rPr kumimoji="1" lang="zh-CN" altLang="en-US" sz="1800">
                    <a:latin typeface="Arial" panose="020B0604020202020204" pitchFamily="34" charset="0"/>
                  </a:rPr>
                  <a:t>到 </a:t>
                </a:r>
                <a:r>
                  <a:rPr kumimoji="1" lang="en-US" altLang="zh-CN" sz="1800">
                    <a:latin typeface="Arial" panose="020B0604020202020204" pitchFamily="34" charset="0"/>
                  </a:rPr>
                  <a:t>HA</a:t>
                </a:r>
                <a:r>
                  <a:rPr kumimoji="1" lang="en-US" altLang="zh-CN" sz="1800" baseline="-25000">
                    <a:latin typeface="Arial" panose="020B0604020202020204" pitchFamily="34" charset="0"/>
                  </a:rPr>
                  <a:t>3</a:t>
                </a:r>
              </a:p>
            </p:txBody>
          </p:sp>
          <p:sp>
            <p:nvSpPr>
              <p:cNvPr id="81979" name="AutoShape 66"/>
              <p:cNvSpPr>
                <a:spLocks noChangeArrowheads="1"/>
              </p:cNvSpPr>
              <p:nvPr/>
            </p:nvSpPr>
            <p:spPr bwMode="auto">
              <a:xfrm>
                <a:off x="1536" y="3168"/>
                <a:ext cx="192" cy="144"/>
              </a:xfrm>
              <a:prstGeom prst="rightArrow">
                <a:avLst>
                  <a:gd name="adj1" fmla="val 50000"/>
                  <a:gd name="adj2" fmla="val 54167"/>
                </a:avLst>
              </a:prstGeom>
              <a:solidFill>
                <a:srgbClr val="CCECFF"/>
              </a:solidFill>
              <a:ln w="12700">
                <a:solidFill>
                  <a:schemeClr val="tx1"/>
                </a:solidFill>
                <a:miter lim="800000"/>
              </a:ln>
            </p:spPr>
            <p:txBody>
              <a:bodyPr wrap="none" anchor="ctr"/>
              <a:lstStyle/>
              <a:p>
                <a:endParaRPr lang="zh-CN" altLang="en-US"/>
              </a:p>
            </p:txBody>
          </p:sp>
        </p:grpSp>
        <p:grpSp>
          <p:nvGrpSpPr>
            <p:cNvPr id="81970" name="Group 67"/>
            <p:cNvGrpSpPr/>
            <p:nvPr/>
          </p:nvGrpSpPr>
          <p:grpSpPr bwMode="auto">
            <a:xfrm>
              <a:off x="2208" y="3523"/>
              <a:ext cx="1248" cy="240"/>
              <a:chOff x="480" y="3120"/>
              <a:chExt cx="1248" cy="240"/>
            </a:xfrm>
          </p:grpSpPr>
          <p:sp>
            <p:nvSpPr>
              <p:cNvPr id="81976" name="Rectangle 68"/>
              <p:cNvSpPr>
                <a:spLocks noChangeArrowheads="1"/>
              </p:cNvSpPr>
              <p:nvPr/>
            </p:nvSpPr>
            <p:spPr bwMode="auto">
              <a:xfrm>
                <a:off x="480" y="3120"/>
                <a:ext cx="1056" cy="240"/>
              </a:xfrm>
              <a:prstGeom prst="rect">
                <a:avLst/>
              </a:prstGeom>
              <a:solidFill>
                <a:srgbClr val="CCECFF"/>
              </a:solidFill>
              <a:ln w="12700">
                <a:solidFill>
                  <a:schemeClr val="tx1"/>
                </a:solidFill>
                <a:miter lim="800000"/>
              </a:ln>
            </p:spPr>
            <p:txBody>
              <a:bodyPr wrap="none" anchor="ctr"/>
              <a:lstStyle/>
              <a:p>
                <a:pPr algn="ctr"/>
                <a:r>
                  <a:rPr kumimoji="1" lang="zh-CN" altLang="en-US" sz="1800">
                    <a:latin typeface="Arial" panose="020B0604020202020204" pitchFamily="34" charset="0"/>
                  </a:rPr>
                  <a:t>从 </a:t>
                </a:r>
                <a:r>
                  <a:rPr kumimoji="1" lang="en-US" altLang="zh-CN" sz="1800">
                    <a:latin typeface="Arial" panose="020B0604020202020204" pitchFamily="34" charset="0"/>
                  </a:rPr>
                  <a:t>HA</a:t>
                </a:r>
                <a:r>
                  <a:rPr kumimoji="1" lang="en-US" altLang="zh-CN" sz="1800" baseline="-25000">
                    <a:latin typeface="Arial" panose="020B0604020202020204" pitchFamily="34" charset="0"/>
                  </a:rPr>
                  <a:t>4</a:t>
                </a:r>
                <a:r>
                  <a:rPr kumimoji="1" lang="en-US" altLang="zh-CN" sz="1800">
                    <a:latin typeface="Arial" panose="020B0604020202020204" pitchFamily="34" charset="0"/>
                  </a:rPr>
                  <a:t> </a:t>
                </a:r>
                <a:r>
                  <a:rPr kumimoji="1" lang="zh-CN" altLang="en-US" sz="1800">
                    <a:latin typeface="Arial" panose="020B0604020202020204" pitchFamily="34" charset="0"/>
                  </a:rPr>
                  <a:t>到 </a:t>
                </a:r>
                <a:r>
                  <a:rPr kumimoji="1" lang="en-US" altLang="zh-CN" sz="1800">
                    <a:latin typeface="Arial" panose="020B0604020202020204" pitchFamily="34" charset="0"/>
                  </a:rPr>
                  <a:t>HA</a:t>
                </a:r>
                <a:r>
                  <a:rPr kumimoji="1" lang="en-US" altLang="zh-CN" sz="1800" baseline="-25000">
                    <a:latin typeface="Arial" panose="020B0604020202020204" pitchFamily="34" charset="0"/>
                  </a:rPr>
                  <a:t>5</a:t>
                </a:r>
              </a:p>
            </p:txBody>
          </p:sp>
          <p:sp>
            <p:nvSpPr>
              <p:cNvPr id="81977" name="AutoShape 69"/>
              <p:cNvSpPr>
                <a:spLocks noChangeArrowheads="1"/>
              </p:cNvSpPr>
              <p:nvPr/>
            </p:nvSpPr>
            <p:spPr bwMode="auto">
              <a:xfrm>
                <a:off x="1536" y="3168"/>
                <a:ext cx="192" cy="144"/>
              </a:xfrm>
              <a:prstGeom prst="rightArrow">
                <a:avLst>
                  <a:gd name="adj1" fmla="val 50000"/>
                  <a:gd name="adj2" fmla="val 54167"/>
                </a:avLst>
              </a:prstGeom>
              <a:solidFill>
                <a:srgbClr val="CCECFF"/>
              </a:solidFill>
              <a:ln w="12700">
                <a:solidFill>
                  <a:schemeClr val="tx1"/>
                </a:solidFill>
                <a:miter lim="800000"/>
              </a:ln>
            </p:spPr>
            <p:txBody>
              <a:bodyPr wrap="none" anchor="ctr"/>
              <a:lstStyle/>
              <a:p>
                <a:endParaRPr lang="zh-CN" altLang="en-US"/>
              </a:p>
            </p:txBody>
          </p:sp>
        </p:grpSp>
        <p:grpSp>
          <p:nvGrpSpPr>
            <p:cNvPr id="81971" name="Group 70"/>
            <p:cNvGrpSpPr/>
            <p:nvPr/>
          </p:nvGrpSpPr>
          <p:grpSpPr bwMode="auto">
            <a:xfrm>
              <a:off x="4032" y="3523"/>
              <a:ext cx="1248" cy="240"/>
              <a:chOff x="480" y="3120"/>
              <a:chExt cx="1248" cy="240"/>
            </a:xfrm>
          </p:grpSpPr>
          <p:sp>
            <p:nvSpPr>
              <p:cNvPr id="81974" name="Rectangle 71"/>
              <p:cNvSpPr>
                <a:spLocks noChangeArrowheads="1"/>
              </p:cNvSpPr>
              <p:nvPr/>
            </p:nvSpPr>
            <p:spPr bwMode="auto">
              <a:xfrm>
                <a:off x="480" y="3120"/>
                <a:ext cx="1056" cy="240"/>
              </a:xfrm>
              <a:prstGeom prst="rect">
                <a:avLst/>
              </a:prstGeom>
              <a:solidFill>
                <a:srgbClr val="CCECFF"/>
              </a:solidFill>
              <a:ln w="12700">
                <a:solidFill>
                  <a:schemeClr val="tx1"/>
                </a:solidFill>
                <a:miter lim="800000"/>
              </a:ln>
            </p:spPr>
            <p:txBody>
              <a:bodyPr wrap="none" anchor="ctr"/>
              <a:lstStyle/>
              <a:p>
                <a:pPr algn="ctr"/>
                <a:r>
                  <a:rPr kumimoji="1" lang="zh-CN" altLang="en-US" sz="1800">
                    <a:latin typeface="Arial" panose="020B0604020202020204" pitchFamily="34" charset="0"/>
                  </a:rPr>
                  <a:t>从 </a:t>
                </a:r>
                <a:r>
                  <a:rPr kumimoji="1" lang="en-US" altLang="zh-CN" sz="1800">
                    <a:latin typeface="Arial" panose="020B0604020202020204" pitchFamily="34" charset="0"/>
                  </a:rPr>
                  <a:t>HA</a:t>
                </a:r>
                <a:r>
                  <a:rPr kumimoji="1" lang="en-US" altLang="zh-CN" sz="1800" baseline="-25000">
                    <a:latin typeface="Arial" panose="020B0604020202020204" pitchFamily="34" charset="0"/>
                  </a:rPr>
                  <a:t>6</a:t>
                </a:r>
                <a:r>
                  <a:rPr kumimoji="1" lang="en-US" altLang="zh-CN" sz="1800">
                    <a:latin typeface="Arial" panose="020B0604020202020204" pitchFamily="34" charset="0"/>
                  </a:rPr>
                  <a:t> </a:t>
                </a:r>
                <a:r>
                  <a:rPr kumimoji="1" lang="zh-CN" altLang="en-US" sz="1800">
                    <a:latin typeface="Arial" panose="020B0604020202020204" pitchFamily="34" charset="0"/>
                  </a:rPr>
                  <a:t>到 </a:t>
                </a:r>
                <a:r>
                  <a:rPr kumimoji="1" lang="en-US" altLang="zh-CN" sz="1800">
                    <a:latin typeface="Arial" panose="020B0604020202020204" pitchFamily="34" charset="0"/>
                  </a:rPr>
                  <a:t>HA</a:t>
                </a:r>
                <a:r>
                  <a:rPr kumimoji="1" lang="en-US" altLang="zh-CN" sz="1800" baseline="-25000">
                    <a:latin typeface="Arial" panose="020B0604020202020204" pitchFamily="34" charset="0"/>
                  </a:rPr>
                  <a:t>2</a:t>
                </a:r>
              </a:p>
            </p:txBody>
          </p:sp>
          <p:sp>
            <p:nvSpPr>
              <p:cNvPr id="81975" name="AutoShape 72"/>
              <p:cNvSpPr>
                <a:spLocks noChangeArrowheads="1"/>
              </p:cNvSpPr>
              <p:nvPr/>
            </p:nvSpPr>
            <p:spPr bwMode="auto">
              <a:xfrm>
                <a:off x="1536" y="3168"/>
                <a:ext cx="192" cy="144"/>
              </a:xfrm>
              <a:prstGeom prst="rightArrow">
                <a:avLst>
                  <a:gd name="adj1" fmla="val 50000"/>
                  <a:gd name="adj2" fmla="val 54167"/>
                </a:avLst>
              </a:prstGeom>
              <a:solidFill>
                <a:srgbClr val="CCECFF"/>
              </a:solidFill>
              <a:ln w="12700">
                <a:solidFill>
                  <a:schemeClr val="tx1"/>
                </a:solidFill>
                <a:miter lim="800000"/>
              </a:ln>
            </p:spPr>
            <p:txBody>
              <a:bodyPr wrap="none" anchor="ctr"/>
              <a:lstStyle/>
              <a:p>
                <a:endParaRPr lang="zh-CN" altLang="en-US"/>
              </a:p>
            </p:txBody>
          </p:sp>
        </p:grpSp>
        <p:sp>
          <p:nvSpPr>
            <p:cNvPr id="81972" name="Text Box 73"/>
            <p:cNvSpPr txBox="1">
              <a:spLocks noChangeArrowheads="1"/>
            </p:cNvSpPr>
            <p:nvPr/>
          </p:nvSpPr>
          <p:spPr bwMode="auto">
            <a:xfrm>
              <a:off x="4320" y="3791"/>
              <a:ext cx="620" cy="231"/>
            </a:xfrm>
            <a:prstGeom prst="rect">
              <a:avLst/>
            </a:prstGeom>
            <a:noFill/>
            <a:ln w="9525">
              <a:noFill/>
              <a:miter lim="800000"/>
            </a:ln>
          </p:spPr>
          <p:txBody>
            <a:bodyPr wrap="none">
              <a:spAutoFit/>
            </a:bodyPr>
            <a:lstStyle/>
            <a:p>
              <a:r>
                <a:rPr kumimoji="1" lang="en-US" altLang="zh-CN" sz="1800">
                  <a:latin typeface="Arial" panose="020B0604020202020204" pitchFamily="34" charset="0"/>
                </a:rPr>
                <a:t>MAC </a:t>
              </a:r>
              <a:r>
                <a:rPr kumimoji="1" lang="zh-CN" altLang="en-US" sz="1800">
                  <a:latin typeface="Arial" panose="020B0604020202020204" pitchFamily="34" charset="0"/>
                </a:rPr>
                <a:t>帧</a:t>
              </a:r>
            </a:p>
          </p:txBody>
        </p:sp>
        <p:sp>
          <p:nvSpPr>
            <p:cNvPr id="81973" name="Text Box 74"/>
            <p:cNvSpPr txBox="1">
              <a:spLocks noChangeArrowheads="1"/>
            </p:cNvSpPr>
            <p:nvPr/>
          </p:nvSpPr>
          <p:spPr bwMode="auto">
            <a:xfrm>
              <a:off x="2505" y="3791"/>
              <a:ext cx="620" cy="231"/>
            </a:xfrm>
            <a:prstGeom prst="rect">
              <a:avLst/>
            </a:prstGeom>
            <a:noFill/>
            <a:ln w="9525">
              <a:noFill/>
              <a:miter lim="800000"/>
            </a:ln>
          </p:spPr>
          <p:txBody>
            <a:bodyPr wrap="none">
              <a:spAutoFit/>
            </a:bodyPr>
            <a:lstStyle/>
            <a:p>
              <a:r>
                <a:rPr kumimoji="1" lang="en-US" altLang="zh-CN" sz="1800">
                  <a:latin typeface="Arial" panose="020B0604020202020204" pitchFamily="34" charset="0"/>
                </a:rPr>
                <a:t>MAC </a:t>
              </a:r>
              <a:r>
                <a:rPr kumimoji="1" lang="zh-CN" altLang="en-US" sz="1800">
                  <a:latin typeface="Arial" panose="020B0604020202020204" pitchFamily="34" charset="0"/>
                </a:rPr>
                <a:t>帧</a:t>
              </a:r>
            </a:p>
          </p:txBody>
        </p:sp>
      </p:grpSp>
      <p:sp>
        <p:nvSpPr>
          <p:cNvPr id="81964" name="AutoShape 75"/>
          <p:cNvSpPr>
            <a:spLocks noChangeArrowheads="1"/>
          </p:cNvSpPr>
          <p:nvPr/>
        </p:nvSpPr>
        <p:spPr bwMode="auto">
          <a:xfrm flipV="1">
            <a:off x="2057400" y="2292350"/>
            <a:ext cx="1219200" cy="377825"/>
          </a:xfrm>
          <a:prstGeom prst="wedgeRoundRectCallout">
            <a:avLst>
              <a:gd name="adj1" fmla="val -75782"/>
              <a:gd name="adj2" fmla="val -203782"/>
              <a:gd name="adj3" fmla="val 16667"/>
            </a:avLst>
          </a:prstGeom>
          <a:solidFill>
            <a:schemeClr val="bg1"/>
          </a:solidFill>
          <a:ln w="9525">
            <a:solidFill>
              <a:schemeClr val="tx1"/>
            </a:solidFill>
            <a:miter lim="800000"/>
          </a:ln>
        </p:spPr>
        <p:txBody>
          <a:bodyPr rot="10800000" wrap="none" anchor="ctr"/>
          <a:lstStyle/>
          <a:p>
            <a:pPr algn="ctr"/>
            <a:endParaRPr kumimoji="1" lang="zh-CN" altLang="zh-CN" sz="1800">
              <a:latin typeface="Arial" panose="020B0604020202020204" pitchFamily="34" charset="0"/>
            </a:endParaRPr>
          </a:p>
        </p:txBody>
      </p:sp>
      <p:sp>
        <p:nvSpPr>
          <p:cNvPr id="81965" name="Text Box 76"/>
          <p:cNvSpPr txBox="1">
            <a:spLocks noChangeArrowheads="1"/>
          </p:cNvSpPr>
          <p:nvPr/>
        </p:nvSpPr>
        <p:spPr bwMode="auto">
          <a:xfrm>
            <a:off x="2095500" y="2316163"/>
            <a:ext cx="1149350" cy="366712"/>
          </a:xfrm>
          <a:prstGeom prst="rect">
            <a:avLst/>
          </a:prstGeom>
          <a:noFill/>
          <a:ln w="9525">
            <a:noFill/>
            <a:miter lim="800000"/>
          </a:ln>
        </p:spPr>
        <p:txBody>
          <a:bodyPr wrap="none">
            <a:spAutoFit/>
          </a:bodyPr>
          <a:lstStyle/>
          <a:p>
            <a:r>
              <a:rPr kumimoji="1" lang="en-US" altLang="zh-CN" sz="1800">
                <a:latin typeface="Arial" panose="020B0604020202020204" pitchFamily="34" charset="0"/>
              </a:rPr>
              <a:t>IP </a:t>
            </a:r>
            <a:r>
              <a:rPr kumimoji="1" lang="zh-CN" altLang="en-US" sz="1800">
                <a:latin typeface="Arial" panose="020B0604020202020204" pitchFamily="34" charset="0"/>
              </a:rPr>
              <a:t>数据报</a:t>
            </a:r>
          </a:p>
        </p:txBody>
      </p:sp>
      <p:sp>
        <p:nvSpPr>
          <p:cNvPr id="81966" name="Rectangle 80"/>
          <p:cNvSpPr>
            <a:spLocks noChangeArrowheads="1"/>
          </p:cNvSpPr>
          <p:nvPr/>
        </p:nvSpPr>
        <p:spPr bwMode="auto">
          <a:xfrm>
            <a:off x="0" y="188913"/>
            <a:ext cx="9144000" cy="1989137"/>
          </a:xfrm>
          <a:prstGeom prst="rect">
            <a:avLst/>
          </a:prstGeom>
          <a:solidFill>
            <a:srgbClr val="FFFF99"/>
          </a:solidFill>
          <a:ln w="9525">
            <a:noFill/>
            <a:miter lim="800000"/>
          </a:ln>
        </p:spPr>
        <p:txBody>
          <a:bodyPr wrap="none" anchor="ctr"/>
          <a:lstStyle/>
          <a:p>
            <a:endParaRPr lang="zh-CN" altLang="en-US"/>
          </a:p>
        </p:txBody>
      </p:sp>
      <p:sp>
        <p:nvSpPr>
          <p:cNvPr id="81967" name="Text Box 81"/>
          <p:cNvSpPr txBox="1">
            <a:spLocks noChangeArrowheads="1"/>
          </p:cNvSpPr>
          <p:nvPr/>
        </p:nvSpPr>
        <p:spPr bwMode="auto">
          <a:xfrm>
            <a:off x="250825" y="79375"/>
            <a:ext cx="8642350" cy="1981200"/>
          </a:xfrm>
          <a:prstGeom prst="rect">
            <a:avLst/>
          </a:prstGeom>
          <a:solidFill>
            <a:srgbClr val="CCECFF"/>
          </a:solidFill>
          <a:ln w="9525">
            <a:solidFill>
              <a:srgbClr val="333399"/>
            </a:solidFill>
            <a:miter lim="800000"/>
          </a:ln>
        </p:spPr>
        <p:txBody>
          <a:bodyPr>
            <a:spAutoFit/>
          </a:bodyPr>
          <a:lstStyle/>
          <a:p>
            <a:pPr algn="ctr">
              <a:lnSpc>
                <a:spcPct val="110000"/>
              </a:lnSpc>
            </a:pPr>
            <a:r>
              <a:rPr lang="zh-CN" altLang="en-US" dirty="0">
                <a:latin typeface="Arial" panose="020B0604020202020204" pitchFamily="34" charset="0"/>
              </a:rPr>
              <a:t>尽管互连在一起的网络的硬件地址体系各不同，但</a:t>
            </a:r>
            <a:r>
              <a:rPr lang="en-US" altLang="zh-CN" dirty="0">
                <a:latin typeface="Arial" panose="020B0604020202020204" pitchFamily="34" charset="0"/>
              </a:rPr>
              <a:t>IP</a:t>
            </a:r>
            <a:r>
              <a:rPr lang="zh-CN" altLang="en-US" dirty="0">
                <a:latin typeface="Arial" panose="020B0604020202020204" pitchFamily="34" charset="0"/>
              </a:rPr>
              <a:t>层抽象的互联网</a:t>
            </a:r>
            <a:r>
              <a:rPr lang="zh-CN" altLang="en-US" dirty="0">
                <a:solidFill>
                  <a:srgbClr val="FF0000"/>
                </a:solidFill>
                <a:latin typeface="Arial" panose="020B0604020202020204" pitchFamily="34" charset="0"/>
              </a:rPr>
              <a:t>屏蔽了</a:t>
            </a:r>
            <a:r>
              <a:rPr lang="zh-CN" altLang="en-US" dirty="0">
                <a:latin typeface="Arial" panose="020B0604020202020204" pitchFamily="34" charset="0"/>
              </a:rPr>
              <a:t>下层很复杂的细节。只要我们在网络层上讨论问题，就能够使用统一的、抽象的 </a:t>
            </a:r>
          </a:p>
          <a:p>
            <a:pPr algn="ctr">
              <a:lnSpc>
                <a:spcPct val="110000"/>
              </a:lnSpc>
            </a:pPr>
            <a:r>
              <a:rPr lang="en-US" altLang="zh-CN" dirty="0">
                <a:latin typeface="Arial" panose="020B0604020202020204" pitchFamily="34" charset="0"/>
              </a:rPr>
              <a:t>IP</a:t>
            </a:r>
            <a:r>
              <a:rPr lang="zh-CN" altLang="en-US" dirty="0">
                <a:latin typeface="Arial" panose="020B0604020202020204" pitchFamily="34" charset="0"/>
              </a:rPr>
              <a:t>地址</a:t>
            </a:r>
            <a:r>
              <a:rPr lang="zh-CN" altLang="en-US" dirty="0">
                <a:solidFill>
                  <a:srgbClr val="FF0000"/>
                </a:solidFill>
                <a:latin typeface="Arial" panose="020B0604020202020204" pitchFamily="34" charset="0"/>
              </a:rPr>
              <a:t>研究</a:t>
            </a:r>
            <a:r>
              <a:rPr lang="zh-CN" altLang="en-US" dirty="0">
                <a:latin typeface="Arial" panose="020B0604020202020204" pitchFamily="34" charset="0"/>
              </a:rPr>
              <a:t>主机和主机或主机和路由器之间的通信。 </a:t>
            </a: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dirty="0"/>
              <a:t>主机</a:t>
            </a:r>
            <a:r>
              <a:rPr lang="en-US" altLang="zh-CN" dirty="0"/>
              <a:t>H</a:t>
            </a:r>
            <a:r>
              <a:rPr lang="en-US" altLang="zh-CN" baseline="-25000" dirty="0"/>
              <a:t>1</a:t>
            </a:r>
            <a:r>
              <a:rPr lang="zh-CN" altLang="en-US" dirty="0"/>
              <a:t>与</a:t>
            </a:r>
            <a:r>
              <a:rPr lang="en-US" altLang="zh-CN" dirty="0"/>
              <a:t>H</a:t>
            </a:r>
            <a:r>
              <a:rPr lang="en-US" altLang="zh-CN" baseline="-25000" dirty="0"/>
              <a:t>2</a:t>
            </a:r>
            <a:r>
              <a:rPr lang="zh-CN" altLang="en-US" dirty="0"/>
              <a:t>通信中使用的</a:t>
            </a:r>
            <a:r>
              <a:rPr lang="en-US" altLang="zh-CN" dirty="0"/>
              <a:t/>
            </a:r>
            <a:br>
              <a:rPr lang="en-US" altLang="zh-CN" dirty="0"/>
            </a:br>
            <a:r>
              <a:rPr lang="en-US" altLang="zh-CN" dirty="0"/>
              <a:t>IP</a:t>
            </a:r>
            <a:r>
              <a:rPr lang="zh-CN" altLang="zh-CN" dirty="0"/>
              <a:t>地址与硬件地址</a:t>
            </a:r>
            <a:r>
              <a:rPr lang="en-US" altLang="zh-CN" dirty="0"/>
              <a:t>HA</a:t>
            </a:r>
            <a:endParaRPr lang="zh-CN" altLang="en-US" dirty="0"/>
          </a:p>
        </p:txBody>
      </p:sp>
      <p:graphicFrame>
        <p:nvGraphicFramePr>
          <p:cNvPr id="4" name="内容占位符 3"/>
          <p:cNvGraphicFramePr>
            <a:graphicFrameLocks noGrp="1"/>
          </p:cNvGraphicFramePr>
          <p:nvPr>
            <p:ph idx="4294967295"/>
          </p:nvPr>
        </p:nvGraphicFramePr>
        <p:xfrm>
          <a:off x="500034" y="2133600"/>
          <a:ext cx="8375084" cy="2952329"/>
        </p:xfrm>
        <a:graphic>
          <a:graphicData uri="http://schemas.openxmlformats.org/drawingml/2006/table">
            <a:tbl>
              <a:tblPr>
                <a:tableStyleId>{5C22544A-7EE6-4342-B048-85BDC9FD1C3A}</a:tableStyleId>
              </a:tblPr>
              <a:tblGrid>
                <a:gridCol w="1608330">
                  <a:extLst>
                    <a:ext uri="{9D8B030D-6E8A-4147-A177-3AD203B41FA5}">
                      <a16:colId xmlns="" xmlns:a16="http://schemas.microsoft.com/office/drawing/2014/main" val="20000"/>
                    </a:ext>
                  </a:extLst>
                </a:gridCol>
                <a:gridCol w="1765241">
                  <a:extLst>
                    <a:ext uri="{9D8B030D-6E8A-4147-A177-3AD203B41FA5}">
                      <a16:colId xmlns="" xmlns:a16="http://schemas.microsoft.com/office/drawing/2014/main" val="20001"/>
                    </a:ext>
                  </a:extLst>
                </a:gridCol>
                <a:gridCol w="1765241">
                  <a:extLst>
                    <a:ext uri="{9D8B030D-6E8A-4147-A177-3AD203B41FA5}">
                      <a16:colId xmlns="" xmlns:a16="http://schemas.microsoft.com/office/drawing/2014/main" val="20002"/>
                    </a:ext>
                  </a:extLst>
                </a:gridCol>
                <a:gridCol w="1618136">
                  <a:extLst>
                    <a:ext uri="{9D8B030D-6E8A-4147-A177-3AD203B41FA5}">
                      <a16:colId xmlns="" xmlns:a16="http://schemas.microsoft.com/office/drawing/2014/main" val="20003"/>
                    </a:ext>
                  </a:extLst>
                </a:gridCol>
                <a:gridCol w="1618136">
                  <a:extLst>
                    <a:ext uri="{9D8B030D-6E8A-4147-A177-3AD203B41FA5}">
                      <a16:colId xmlns="" xmlns:a16="http://schemas.microsoft.com/office/drawing/2014/main" val="20004"/>
                    </a:ext>
                  </a:extLst>
                </a:gridCol>
              </a:tblGrid>
              <a:tr h="984109">
                <a:tc rowSpan="2">
                  <a:txBody>
                    <a:bodyPr/>
                    <a:lstStyle/>
                    <a:p>
                      <a:pPr algn="ctr">
                        <a:lnSpc>
                          <a:spcPct val="100000"/>
                        </a:lnSpc>
                        <a:spcAft>
                          <a:spcPts val="0"/>
                        </a:spcAft>
                      </a:pPr>
                      <a:r>
                        <a:rPr lang="en-US" sz="2400" b="0" dirty="0">
                          <a:solidFill>
                            <a:schemeClr val="tx1"/>
                          </a:solidFill>
                          <a:effectLst/>
                          <a:latin typeface="+mn-lt"/>
                          <a:ea typeface="黑体" panose="02010609060101010101" pitchFamily="49" charset="-122"/>
                        </a:rPr>
                        <a:t> </a:t>
                      </a:r>
                      <a:endParaRPr lang="zh-CN" sz="2400" b="0" dirty="0">
                        <a:solidFill>
                          <a:schemeClr val="tx1"/>
                        </a:solidFill>
                        <a:effectLst/>
                        <a:latin typeface="+mn-lt"/>
                        <a:ea typeface="黑体" panose="02010609060101010101" pitchFamily="49" charset="-122"/>
                      </a:endParaRPr>
                    </a:p>
                  </a:txBody>
                  <a:tcPr marL="63305" marR="63305" marT="0" marB="0" anchor="ctr">
                    <a:lnL w="19050"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gridSpan="2">
                  <a:txBody>
                    <a:bodyPr/>
                    <a:lstStyle/>
                    <a:p>
                      <a:pPr algn="ctr">
                        <a:lnSpc>
                          <a:spcPct val="100000"/>
                        </a:lnSpc>
                        <a:spcAft>
                          <a:spcPts val="0"/>
                        </a:spcAft>
                      </a:pPr>
                      <a:r>
                        <a:rPr lang="zh-CN" sz="2400" b="0" dirty="0">
                          <a:solidFill>
                            <a:schemeClr val="tx1"/>
                          </a:solidFill>
                          <a:effectLst/>
                          <a:latin typeface="+mn-lt"/>
                          <a:ea typeface="黑体" panose="02010609060101010101" pitchFamily="49" charset="-122"/>
                        </a:rPr>
                        <a:t>在网络层写入</a:t>
                      </a:r>
                      <a:r>
                        <a:rPr lang="en-US" sz="2400" b="0" dirty="0">
                          <a:solidFill>
                            <a:schemeClr val="tx1"/>
                          </a:solidFill>
                          <a:effectLst/>
                          <a:latin typeface="+mn-lt"/>
                          <a:ea typeface="黑体" panose="02010609060101010101" pitchFamily="49" charset="-122"/>
                        </a:rPr>
                        <a:t>IP</a:t>
                      </a:r>
                      <a:r>
                        <a:rPr lang="zh-CN" sz="2400" b="0" dirty="0">
                          <a:solidFill>
                            <a:schemeClr val="tx1"/>
                          </a:solidFill>
                          <a:effectLst/>
                          <a:latin typeface="+mn-lt"/>
                          <a:ea typeface="黑体" panose="02010609060101010101" pitchFamily="49" charset="-122"/>
                        </a:rPr>
                        <a:t>数据报首部的地址</a:t>
                      </a:r>
                    </a:p>
                  </a:txBody>
                  <a:tcPr marL="63305" marR="63305"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hMerge="1">
                  <a:txBody>
                    <a:bodyPr/>
                    <a:lstStyle/>
                    <a:p>
                      <a:endParaRPr lang="zh-CN"/>
                    </a:p>
                  </a:txBody>
                  <a:tcPr/>
                </a:tc>
                <a:tc gridSpan="2">
                  <a:txBody>
                    <a:bodyPr/>
                    <a:lstStyle/>
                    <a:p>
                      <a:pPr algn="ctr">
                        <a:lnSpc>
                          <a:spcPct val="100000"/>
                        </a:lnSpc>
                        <a:spcAft>
                          <a:spcPts val="0"/>
                        </a:spcAft>
                      </a:pPr>
                      <a:r>
                        <a:rPr lang="zh-CN" sz="2400" b="0" dirty="0">
                          <a:solidFill>
                            <a:schemeClr val="tx1"/>
                          </a:solidFill>
                          <a:effectLst/>
                          <a:latin typeface="+mn-lt"/>
                          <a:ea typeface="黑体" panose="02010609060101010101" pitchFamily="49" charset="-122"/>
                        </a:rPr>
                        <a:t>在数据链路层写入</a:t>
                      </a:r>
                      <a:r>
                        <a:rPr lang="en-US" altLang="zh-CN" sz="2400" b="0" dirty="0">
                          <a:solidFill>
                            <a:schemeClr val="tx1"/>
                          </a:solidFill>
                          <a:effectLst/>
                          <a:latin typeface="+mn-lt"/>
                          <a:ea typeface="黑体" panose="02010609060101010101" pitchFamily="49" charset="-122"/>
                        </a:rPr>
                        <a:t> </a:t>
                      </a:r>
                      <a:r>
                        <a:rPr lang="en-US" sz="2400" b="0" dirty="0">
                          <a:solidFill>
                            <a:schemeClr val="tx1"/>
                          </a:solidFill>
                          <a:effectLst/>
                          <a:latin typeface="+mn-lt"/>
                          <a:ea typeface="黑体" panose="02010609060101010101" pitchFamily="49" charset="-122"/>
                        </a:rPr>
                        <a:t>MAC</a:t>
                      </a:r>
                      <a:r>
                        <a:rPr lang="zh-CN" sz="2400" b="0" dirty="0">
                          <a:solidFill>
                            <a:schemeClr val="tx1"/>
                          </a:solidFill>
                          <a:effectLst/>
                          <a:latin typeface="+mn-lt"/>
                          <a:ea typeface="黑体" panose="02010609060101010101" pitchFamily="49" charset="-122"/>
                        </a:rPr>
                        <a:t>帧首部的地址</a:t>
                      </a:r>
                    </a:p>
                  </a:txBody>
                  <a:tcPr marL="63305" marR="63305"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hMerge="1">
                  <a:txBody>
                    <a:bodyPr/>
                    <a:lstStyle/>
                    <a:p>
                      <a:endParaRPr lang="zh-CN"/>
                    </a:p>
                  </a:txBody>
                  <a:tcPr/>
                </a:tc>
                <a:extLst>
                  <a:ext uri="{0D108BD9-81ED-4DB2-BD59-A6C34878D82A}">
                    <a16:rowId xmlns="" xmlns:a16="http://schemas.microsoft.com/office/drawing/2014/main" val="10000"/>
                  </a:ext>
                </a:extLst>
              </a:tr>
              <a:tr h="492055">
                <a:tc vMerge="1">
                  <a:txBody>
                    <a:bodyPr/>
                    <a:lstStyle/>
                    <a:p>
                      <a:endParaRPr lang="zh-CN"/>
                    </a:p>
                  </a:txBody>
                  <a:tcPr/>
                </a:tc>
                <a:tc>
                  <a:txBody>
                    <a:bodyPr/>
                    <a:lstStyle/>
                    <a:p>
                      <a:pPr algn="ctr">
                        <a:lnSpc>
                          <a:spcPct val="100000"/>
                        </a:lnSpc>
                        <a:spcAft>
                          <a:spcPts val="0"/>
                        </a:spcAft>
                      </a:pPr>
                      <a:r>
                        <a:rPr lang="zh-CN" sz="2400" b="0">
                          <a:solidFill>
                            <a:schemeClr val="tx1"/>
                          </a:solidFill>
                          <a:effectLst/>
                          <a:latin typeface="+mn-lt"/>
                          <a:ea typeface="黑体" panose="02010609060101010101" pitchFamily="49" charset="-122"/>
                        </a:rPr>
                        <a:t>源地址</a:t>
                      </a:r>
                    </a:p>
                  </a:txBody>
                  <a:tcPr marL="63305" marR="63305"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zh-CN" sz="2400" b="0">
                          <a:solidFill>
                            <a:schemeClr val="tx1"/>
                          </a:solidFill>
                          <a:effectLst/>
                          <a:latin typeface="+mn-lt"/>
                          <a:ea typeface="黑体" panose="02010609060101010101" pitchFamily="49" charset="-122"/>
                        </a:rPr>
                        <a:t>目的地址</a:t>
                      </a:r>
                    </a:p>
                  </a:txBody>
                  <a:tcPr marL="63305" marR="63305"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zh-CN" sz="2400" b="0" dirty="0">
                          <a:solidFill>
                            <a:schemeClr val="tx1"/>
                          </a:solidFill>
                          <a:effectLst/>
                          <a:latin typeface="+mn-lt"/>
                          <a:ea typeface="黑体" panose="02010609060101010101" pitchFamily="49" charset="-122"/>
                        </a:rPr>
                        <a:t>源地址</a:t>
                      </a:r>
                    </a:p>
                  </a:txBody>
                  <a:tcPr marL="63305" marR="63305"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zh-CN" sz="2400" b="0" dirty="0">
                          <a:solidFill>
                            <a:schemeClr val="tx1"/>
                          </a:solidFill>
                          <a:effectLst/>
                          <a:latin typeface="+mn-lt"/>
                          <a:ea typeface="黑体" panose="02010609060101010101" pitchFamily="49" charset="-122"/>
                        </a:rPr>
                        <a:t>目的地址</a:t>
                      </a:r>
                    </a:p>
                  </a:txBody>
                  <a:tcPr marL="63305" marR="63305"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0001"/>
                  </a:ext>
                </a:extLst>
              </a:tr>
              <a:tr h="492055">
                <a:tc>
                  <a:txBody>
                    <a:bodyPr/>
                    <a:lstStyle/>
                    <a:p>
                      <a:pPr algn="ctr">
                        <a:lnSpc>
                          <a:spcPct val="100000"/>
                        </a:lnSpc>
                        <a:spcAft>
                          <a:spcPts val="0"/>
                        </a:spcAft>
                      </a:pPr>
                      <a:r>
                        <a:rPr lang="zh-CN" sz="2400" b="0" dirty="0">
                          <a:solidFill>
                            <a:schemeClr val="tx1"/>
                          </a:solidFill>
                          <a:effectLst/>
                          <a:latin typeface="+mn-lt"/>
                          <a:ea typeface="黑体" panose="02010609060101010101" pitchFamily="49" charset="-122"/>
                        </a:rPr>
                        <a:t>从</a:t>
                      </a:r>
                      <a:r>
                        <a:rPr lang="en-US" sz="2400" b="0" dirty="0">
                          <a:solidFill>
                            <a:schemeClr val="tx1"/>
                          </a:solidFill>
                          <a:effectLst/>
                          <a:latin typeface="+mn-lt"/>
                          <a:ea typeface="黑体" panose="02010609060101010101" pitchFamily="49" charset="-122"/>
                        </a:rPr>
                        <a:t>H</a:t>
                      </a:r>
                      <a:r>
                        <a:rPr lang="en-US" sz="2400" b="0" baseline="-25000" dirty="0">
                          <a:solidFill>
                            <a:schemeClr val="tx1"/>
                          </a:solidFill>
                          <a:effectLst/>
                          <a:latin typeface="+mn-lt"/>
                          <a:ea typeface="黑体" panose="02010609060101010101" pitchFamily="49" charset="-122"/>
                        </a:rPr>
                        <a:t>1</a:t>
                      </a:r>
                      <a:r>
                        <a:rPr lang="zh-CN" sz="2400" b="0" dirty="0">
                          <a:solidFill>
                            <a:schemeClr val="tx1"/>
                          </a:solidFill>
                          <a:effectLst/>
                          <a:latin typeface="+mn-lt"/>
                          <a:ea typeface="黑体" panose="02010609060101010101" pitchFamily="49" charset="-122"/>
                        </a:rPr>
                        <a:t>到</a:t>
                      </a:r>
                      <a:r>
                        <a:rPr lang="en-US" altLang="zh-CN" sz="2400" b="0" dirty="0">
                          <a:solidFill>
                            <a:schemeClr val="tx1"/>
                          </a:solidFill>
                          <a:effectLst/>
                          <a:latin typeface="+mn-lt"/>
                          <a:ea typeface="黑体" panose="02010609060101010101" pitchFamily="49" charset="-122"/>
                        </a:rPr>
                        <a:t> </a:t>
                      </a:r>
                      <a:r>
                        <a:rPr lang="en-US" sz="2400" b="0" dirty="0">
                          <a:solidFill>
                            <a:schemeClr val="tx1"/>
                          </a:solidFill>
                          <a:effectLst/>
                          <a:latin typeface="+mn-lt"/>
                          <a:ea typeface="黑体" panose="02010609060101010101" pitchFamily="49" charset="-122"/>
                        </a:rPr>
                        <a:t>R</a:t>
                      </a:r>
                      <a:r>
                        <a:rPr lang="en-US" sz="2400" b="0" baseline="-25000" dirty="0">
                          <a:solidFill>
                            <a:schemeClr val="tx1"/>
                          </a:solidFill>
                          <a:effectLst/>
                          <a:latin typeface="+mn-lt"/>
                          <a:ea typeface="黑体" panose="02010609060101010101" pitchFamily="49" charset="-122"/>
                        </a:rPr>
                        <a:t>1</a:t>
                      </a:r>
                      <a:endParaRPr lang="zh-CN" sz="2400" b="0" dirty="0">
                        <a:solidFill>
                          <a:schemeClr val="tx1"/>
                        </a:solidFill>
                        <a:effectLst/>
                        <a:latin typeface="+mn-lt"/>
                        <a:ea typeface="黑体" panose="02010609060101010101" pitchFamily="49" charset="-122"/>
                      </a:endParaRPr>
                    </a:p>
                  </a:txBody>
                  <a:tcPr marL="63305" marR="63305"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en-US" sz="2800" b="0" dirty="0">
                          <a:solidFill>
                            <a:srgbClr val="000099"/>
                          </a:solidFill>
                          <a:effectLst/>
                          <a:latin typeface="+mn-lt"/>
                          <a:ea typeface="黑体" panose="02010609060101010101" pitchFamily="49" charset="-122"/>
                        </a:rPr>
                        <a:t>IP</a:t>
                      </a:r>
                      <a:r>
                        <a:rPr lang="en-US" sz="2800" b="0" baseline="-25000" dirty="0">
                          <a:solidFill>
                            <a:srgbClr val="000099"/>
                          </a:solidFill>
                          <a:effectLst/>
                          <a:latin typeface="+mn-lt"/>
                          <a:ea typeface="黑体" panose="02010609060101010101" pitchFamily="49" charset="-122"/>
                        </a:rPr>
                        <a:t>1</a:t>
                      </a:r>
                      <a:endParaRPr lang="zh-CN" sz="2800" b="0" dirty="0">
                        <a:solidFill>
                          <a:srgbClr val="000099"/>
                        </a:solidFill>
                        <a:effectLst/>
                        <a:latin typeface="+mn-lt"/>
                        <a:ea typeface="黑体" panose="02010609060101010101" pitchFamily="49" charset="-122"/>
                      </a:endParaRPr>
                    </a:p>
                  </a:txBody>
                  <a:tcPr marL="63305" marR="63305"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en-US" sz="2800" b="0" dirty="0">
                          <a:solidFill>
                            <a:srgbClr val="000099"/>
                          </a:solidFill>
                          <a:effectLst/>
                          <a:latin typeface="+mn-lt"/>
                          <a:ea typeface="黑体" panose="02010609060101010101" pitchFamily="49" charset="-122"/>
                        </a:rPr>
                        <a:t>IP</a:t>
                      </a:r>
                      <a:r>
                        <a:rPr lang="en-US" sz="2800" b="0" baseline="-25000" dirty="0">
                          <a:solidFill>
                            <a:srgbClr val="000099"/>
                          </a:solidFill>
                          <a:effectLst/>
                          <a:latin typeface="+mn-lt"/>
                          <a:ea typeface="黑体" panose="02010609060101010101" pitchFamily="49" charset="-122"/>
                        </a:rPr>
                        <a:t>2</a:t>
                      </a:r>
                      <a:endParaRPr lang="zh-CN" sz="2800" b="0" dirty="0">
                        <a:solidFill>
                          <a:srgbClr val="000099"/>
                        </a:solidFill>
                        <a:effectLst/>
                        <a:latin typeface="+mn-lt"/>
                        <a:ea typeface="黑体" panose="02010609060101010101" pitchFamily="49" charset="-122"/>
                      </a:endParaRPr>
                    </a:p>
                  </a:txBody>
                  <a:tcPr marL="63305" marR="63305"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en-US" sz="2800" b="0" dirty="0">
                          <a:solidFill>
                            <a:srgbClr val="000099"/>
                          </a:solidFill>
                          <a:effectLst/>
                          <a:latin typeface="+mn-lt"/>
                          <a:ea typeface="黑体" panose="02010609060101010101" pitchFamily="49" charset="-122"/>
                        </a:rPr>
                        <a:t>HA</a:t>
                      </a:r>
                      <a:r>
                        <a:rPr lang="en-US" sz="2800" b="0" baseline="-25000" dirty="0">
                          <a:solidFill>
                            <a:srgbClr val="000099"/>
                          </a:solidFill>
                          <a:effectLst/>
                          <a:latin typeface="+mn-lt"/>
                          <a:ea typeface="黑体" panose="02010609060101010101" pitchFamily="49" charset="-122"/>
                        </a:rPr>
                        <a:t>1</a:t>
                      </a:r>
                      <a:endParaRPr lang="zh-CN" sz="2800" b="0" dirty="0">
                        <a:solidFill>
                          <a:srgbClr val="000099"/>
                        </a:solidFill>
                        <a:effectLst/>
                        <a:latin typeface="+mn-lt"/>
                        <a:ea typeface="黑体" panose="02010609060101010101" pitchFamily="49" charset="-122"/>
                      </a:endParaRPr>
                    </a:p>
                  </a:txBody>
                  <a:tcPr marL="63305" marR="63305"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en-US" sz="2800" b="0" dirty="0">
                          <a:solidFill>
                            <a:srgbClr val="000099"/>
                          </a:solidFill>
                          <a:effectLst/>
                          <a:latin typeface="+mn-lt"/>
                          <a:ea typeface="黑体" panose="02010609060101010101" pitchFamily="49" charset="-122"/>
                        </a:rPr>
                        <a:t>HA</a:t>
                      </a:r>
                      <a:r>
                        <a:rPr lang="en-US" sz="2800" b="0" baseline="-25000" dirty="0">
                          <a:solidFill>
                            <a:srgbClr val="000099"/>
                          </a:solidFill>
                          <a:effectLst/>
                          <a:latin typeface="+mn-lt"/>
                          <a:ea typeface="黑体" panose="02010609060101010101" pitchFamily="49" charset="-122"/>
                        </a:rPr>
                        <a:t>3</a:t>
                      </a:r>
                      <a:endParaRPr lang="zh-CN" sz="2800" b="0" dirty="0">
                        <a:solidFill>
                          <a:srgbClr val="000099"/>
                        </a:solidFill>
                        <a:effectLst/>
                        <a:latin typeface="+mn-lt"/>
                        <a:ea typeface="黑体" panose="02010609060101010101" pitchFamily="49" charset="-122"/>
                      </a:endParaRPr>
                    </a:p>
                  </a:txBody>
                  <a:tcPr marL="63305" marR="63305"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0002"/>
                  </a:ext>
                </a:extLst>
              </a:tr>
              <a:tr h="492055">
                <a:tc>
                  <a:txBody>
                    <a:bodyPr/>
                    <a:lstStyle/>
                    <a:p>
                      <a:pPr algn="ctr">
                        <a:lnSpc>
                          <a:spcPct val="100000"/>
                        </a:lnSpc>
                        <a:spcAft>
                          <a:spcPts val="0"/>
                        </a:spcAft>
                      </a:pPr>
                      <a:r>
                        <a:rPr lang="zh-CN" sz="2400" b="0" dirty="0">
                          <a:solidFill>
                            <a:schemeClr val="tx1"/>
                          </a:solidFill>
                          <a:effectLst/>
                          <a:latin typeface="+mn-lt"/>
                          <a:ea typeface="黑体" panose="02010609060101010101" pitchFamily="49" charset="-122"/>
                        </a:rPr>
                        <a:t>从</a:t>
                      </a:r>
                      <a:r>
                        <a:rPr lang="en-US" sz="2400" b="0" dirty="0">
                          <a:solidFill>
                            <a:schemeClr val="tx1"/>
                          </a:solidFill>
                          <a:effectLst/>
                          <a:latin typeface="+mn-lt"/>
                          <a:ea typeface="黑体" panose="02010609060101010101" pitchFamily="49" charset="-122"/>
                        </a:rPr>
                        <a:t>R</a:t>
                      </a:r>
                      <a:r>
                        <a:rPr lang="en-US" sz="2400" b="0" baseline="-25000" dirty="0">
                          <a:solidFill>
                            <a:schemeClr val="tx1"/>
                          </a:solidFill>
                          <a:effectLst/>
                          <a:latin typeface="+mn-lt"/>
                          <a:ea typeface="黑体" panose="02010609060101010101" pitchFamily="49" charset="-122"/>
                        </a:rPr>
                        <a:t>1</a:t>
                      </a:r>
                      <a:r>
                        <a:rPr lang="zh-CN" sz="2400" b="0" dirty="0">
                          <a:solidFill>
                            <a:schemeClr val="tx1"/>
                          </a:solidFill>
                          <a:effectLst/>
                          <a:latin typeface="+mn-lt"/>
                          <a:ea typeface="黑体" panose="02010609060101010101" pitchFamily="49" charset="-122"/>
                        </a:rPr>
                        <a:t>到</a:t>
                      </a:r>
                      <a:r>
                        <a:rPr lang="en-US" altLang="zh-CN" sz="2400" b="0" dirty="0">
                          <a:solidFill>
                            <a:schemeClr val="tx1"/>
                          </a:solidFill>
                          <a:effectLst/>
                          <a:latin typeface="+mn-lt"/>
                          <a:ea typeface="黑体" panose="02010609060101010101" pitchFamily="49" charset="-122"/>
                        </a:rPr>
                        <a:t> </a:t>
                      </a:r>
                      <a:r>
                        <a:rPr lang="en-US" sz="2400" b="0" dirty="0">
                          <a:solidFill>
                            <a:schemeClr val="tx1"/>
                          </a:solidFill>
                          <a:effectLst/>
                          <a:latin typeface="+mn-lt"/>
                          <a:ea typeface="黑体" panose="02010609060101010101" pitchFamily="49" charset="-122"/>
                        </a:rPr>
                        <a:t>R</a:t>
                      </a:r>
                      <a:r>
                        <a:rPr lang="en-US" sz="2400" b="0" baseline="-25000" dirty="0">
                          <a:solidFill>
                            <a:schemeClr val="tx1"/>
                          </a:solidFill>
                          <a:effectLst/>
                          <a:latin typeface="+mn-lt"/>
                          <a:ea typeface="黑体" panose="02010609060101010101" pitchFamily="49" charset="-122"/>
                        </a:rPr>
                        <a:t>2</a:t>
                      </a:r>
                      <a:endParaRPr lang="zh-CN" sz="2400" b="0" dirty="0">
                        <a:solidFill>
                          <a:schemeClr val="tx1"/>
                        </a:solidFill>
                        <a:effectLst/>
                        <a:latin typeface="+mn-lt"/>
                        <a:ea typeface="黑体" panose="02010609060101010101" pitchFamily="49" charset="-122"/>
                      </a:endParaRPr>
                    </a:p>
                  </a:txBody>
                  <a:tcPr marL="63305" marR="63305"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en-US" sz="2800" b="0">
                          <a:solidFill>
                            <a:srgbClr val="000099"/>
                          </a:solidFill>
                          <a:effectLst/>
                          <a:latin typeface="+mn-lt"/>
                          <a:ea typeface="黑体" panose="02010609060101010101" pitchFamily="49" charset="-122"/>
                        </a:rPr>
                        <a:t>IP</a:t>
                      </a:r>
                      <a:r>
                        <a:rPr lang="en-US" sz="2800" b="0" baseline="-25000">
                          <a:solidFill>
                            <a:srgbClr val="000099"/>
                          </a:solidFill>
                          <a:effectLst/>
                          <a:latin typeface="+mn-lt"/>
                          <a:ea typeface="黑体" panose="02010609060101010101" pitchFamily="49" charset="-122"/>
                        </a:rPr>
                        <a:t>1</a:t>
                      </a:r>
                      <a:endParaRPr lang="zh-CN" sz="2800" b="0">
                        <a:solidFill>
                          <a:srgbClr val="000099"/>
                        </a:solidFill>
                        <a:effectLst/>
                        <a:latin typeface="+mn-lt"/>
                        <a:ea typeface="黑体" panose="02010609060101010101" pitchFamily="49" charset="-122"/>
                      </a:endParaRPr>
                    </a:p>
                  </a:txBody>
                  <a:tcPr marL="63305" marR="63305"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en-US" sz="2800" b="0" dirty="0">
                          <a:solidFill>
                            <a:srgbClr val="000099"/>
                          </a:solidFill>
                          <a:effectLst/>
                          <a:latin typeface="+mn-lt"/>
                          <a:ea typeface="黑体" panose="02010609060101010101" pitchFamily="49" charset="-122"/>
                        </a:rPr>
                        <a:t>IP</a:t>
                      </a:r>
                      <a:r>
                        <a:rPr lang="en-US" sz="2800" b="0" baseline="-25000" dirty="0">
                          <a:solidFill>
                            <a:srgbClr val="000099"/>
                          </a:solidFill>
                          <a:effectLst/>
                          <a:latin typeface="+mn-lt"/>
                          <a:ea typeface="黑体" panose="02010609060101010101" pitchFamily="49" charset="-122"/>
                        </a:rPr>
                        <a:t>2</a:t>
                      </a:r>
                      <a:endParaRPr lang="zh-CN" sz="2800" b="0" dirty="0">
                        <a:solidFill>
                          <a:srgbClr val="000099"/>
                        </a:solidFill>
                        <a:effectLst/>
                        <a:latin typeface="+mn-lt"/>
                        <a:ea typeface="黑体" panose="02010609060101010101" pitchFamily="49" charset="-122"/>
                      </a:endParaRPr>
                    </a:p>
                  </a:txBody>
                  <a:tcPr marL="63305" marR="63305"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en-US" sz="2800" b="0" dirty="0">
                          <a:solidFill>
                            <a:srgbClr val="000099"/>
                          </a:solidFill>
                          <a:effectLst/>
                          <a:latin typeface="+mn-lt"/>
                          <a:ea typeface="黑体" panose="02010609060101010101" pitchFamily="49" charset="-122"/>
                        </a:rPr>
                        <a:t>HA</a:t>
                      </a:r>
                      <a:r>
                        <a:rPr lang="en-US" sz="2800" b="0" baseline="-25000" dirty="0">
                          <a:solidFill>
                            <a:srgbClr val="000099"/>
                          </a:solidFill>
                          <a:effectLst/>
                          <a:latin typeface="+mn-lt"/>
                          <a:ea typeface="黑体" panose="02010609060101010101" pitchFamily="49" charset="-122"/>
                        </a:rPr>
                        <a:t>4</a:t>
                      </a:r>
                      <a:endParaRPr lang="zh-CN" sz="2800" b="0" dirty="0">
                        <a:solidFill>
                          <a:srgbClr val="000099"/>
                        </a:solidFill>
                        <a:effectLst/>
                        <a:latin typeface="+mn-lt"/>
                        <a:ea typeface="黑体" panose="02010609060101010101" pitchFamily="49" charset="-122"/>
                      </a:endParaRPr>
                    </a:p>
                  </a:txBody>
                  <a:tcPr marL="63305" marR="63305"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en-US" sz="2800" b="0" dirty="0">
                          <a:solidFill>
                            <a:srgbClr val="000099"/>
                          </a:solidFill>
                          <a:effectLst/>
                          <a:latin typeface="+mn-lt"/>
                          <a:ea typeface="黑体" panose="02010609060101010101" pitchFamily="49" charset="-122"/>
                        </a:rPr>
                        <a:t>HA</a:t>
                      </a:r>
                      <a:r>
                        <a:rPr lang="en-US" sz="2800" b="0" baseline="-25000" dirty="0">
                          <a:solidFill>
                            <a:srgbClr val="000099"/>
                          </a:solidFill>
                          <a:effectLst/>
                          <a:latin typeface="+mn-lt"/>
                          <a:ea typeface="黑体" panose="02010609060101010101" pitchFamily="49" charset="-122"/>
                        </a:rPr>
                        <a:t>5</a:t>
                      </a:r>
                      <a:endParaRPr lang="zh-CN" sz="2800" b="0" dirty="0">
                        <a:solidFill>
                          <a:srgbClr val="000099"/>
                        </a:solidFill>
                        <a:effectLst/>
                        <a:latin typeface="+mn-lt"/>
                        <a:ea typeface="黑体" panose="02010609060101010101" pitchFamily="49" charset="-122"/>
                      </a:endParaRPr>
                    </a:p>
                  </a:txBody>
                  <a:tcPr marL="63305" marR="63305"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0003"/>
                  </a:ext>
                </a:extLst>
              </a:tr>
              <a:tr h="492055">
                <a:tc>
                  <a:txBody>
                    <a:bodyPr/>
                    <a:lstStyle/>
                    <a:p>
                      <a:pPr algn="ctr">
                        <a:lnSpc>
                          <a:spcPct val="100000"/>
                        </a:lnSpc>
                        <a:spcAft>
                          <a:spcPts val="0"/>
                        </a:spcAft>
                      </a:pPr>
                      <a:r>
                        <a:rPr lang="zh-CN" sz="2400" b="0" dirty="0">
                          <a:solidFill>
                            <a:schemeClr val="tx1"/>
                          </a:solidFill>
                          <a:effectLst/>
                          <a:latin typeface="+mn-lt"/>
                          <a:ea typeface="黑体" panose="02010609060101010101" pitchFamily="49" charset="-122"/>
                        </a:rPr>
                        <a:t>从</a:t>
                      </a:r>
                      <a:r>
                        <a:rPr lang="en-US" sz="2400" b="0" dirty="0">
                          <a:solidFill>
                            <a:schemeClr val="tx1"/>
                          </a:solidFill>
                          <a:effectLst/>
                          <a:latin typeface="+mn-lt"/>
                          <a:ea typeface="黑体" panose="02010609060101010101" pitchFamily="49" charset="-122"/>
                        </a:rPr>
                        <a:t>R</a:t>
                      </a:r>
                      <a:r>
                        <a:rPr lang="en-US" sz="2400" b="0" baseline="-25000" dirty="0">
                          <a:solidFill>
                            <a:schemeClr val="tx1"/>
                          </a:solidFill>
                          <a:effectLst/>
                          <a:latin typeface="+mn-lt"/>
                          <a:ea typeface="黑体" panose="02010609060101010101" pitchFamily="49" charset="-122"/>
                        </a:rPr>
                        <a:t>2</a:t>
                      </a:r>
                      <a:r>
                        <a:rPr lang="zh-CN" sz="2400" b="0" dirty="0">
                          <a:solidFill>
                            <a:schemeClr val="tx1"/>
                          </a:solidFill>
                          <a:effectLst/>
                          <a:latin typeface="+mn-lt"/>
                          <a:ea typeface="黑体" panose="02010609060101010101" pitchFamily="49" charset="-122"/>
                        </a:rPr>
                        <a:t>到</a:t>
                      </a:r>
                      <a:r>
                        <a:rPr lang="en-US" altLang="zh-CN" sz="2400" b="0" dirty="0">
                          <a:solidFill>
                            <a:schemeClr val="tx1"/>
                          </a:solidFill>
                          <a:effectLst/>
                          <a:latin typeface="+mn-lt"/>
                          <a:ea typeface="黑体" panose="02010609060101010101" pitchFamily="49" charset="-122"/>
                        </a:rPr>
                        <a:t> </a:t>
                      </a:r>
                      <a:r>
                        <a:rPr lang="en-US" sz="2400" b="0" dirty="0">
                          <a:solidFill>
                            <a:schemeClr val="tx1"/>
                          </a:solidFill>
                          <a:effectLst/>
                          <a:latin typeface="+mn-lt"/>
                          <a:ea typeface="黑体" panose="02010609060101010101" pitchFamily="49" charset="-122"/>
                        </a:rPr>
                        <a:t>H</a:t>
                      </a:r>
                      <a:r>
                        <a:rPr lang="en-US" sz="2400" b="0" baseline="-25000" dirty="0">
                          <a:solidFill>
                            <a:schemeClr val="tx1"/>
                          </a:solidFill>
                          <a:effectLst/>
                          <a:latin typeface="+mn-lt"/>
                          <a:ea typeface="黑体" panose="02010609060101010101" pitchFamily="49" charset="-122"/>
                        </a:rPr>
                        <a:t>2</a:t>
                      </a:r>
                      <a:endParaRPr lang="zh-CN" sz="2400" b="0" dirty="0">
                        <a:solidFill>
                          <a:schemeClr val="tx1"/>
                        </a:solidFill>
                        <a:effectLst/>
                        <a:latin typeface="+mn-lt"/>
                        <a:ea typeface="黑体" panose="02010609060101010101" pitchFamily="49" charset="-122"/>
                      </a:endParaRPr>
                    </a:p>
                  </a:txBody>
                  <a:tcPr marL="63305" marR="63305"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en-US" sz="2800" b="0">
                          <a:solidFill>
                            <a:srgbClr val="000099"/>
                          </a:solidFill>
                          <a:effectLst/>
                          <a:latin typeface="+mn-lt"/>
                          <a:ea typeface="黑体" panose="02010609060101010101" pitchFamily="49" charset="-122"/>
                        </a:rPr>
                        <a:t>IP</a:t>
                      </a:r>
                      <a:r>
                        <a:rPr lang="en-US" sz="2800" b="0" baseline="-25000">
                          <a:solidFill>
                            <a:srgbClr val="000099"/>
                          </a:solidFill>
                          <a:effectLst/>
                          <a:latin typeface="+mn-lt"/>
                          <a:ea typeface="黑体" panose="02010609060101010101" pitchFamily="49" charset="-122"/>
                        </a:rPr>
                        <a:t>1</a:t>
                      </a:r>
                      <a:endParaRPr lang="zh-CN" sz="2800" b="0">
                        <a:solidFill>
                          <a:srgbClr val="000099"/>
                        </a:solidFill>
                        <a:effectLst/>
                        <a:latin typeface="+mn-lt"/>
                        <a:ea typeface="黑体" panose="02010609060101010101" pitchFamily="49" charset="-122"/>
                      </a:endParaRPr>
                    </a:p>
                  </a:txBody>
                  <a:tcPr marL="63305" marR="63305"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en-US" sz="2800" b="0" dirty="0">
                          <a:solidFill>
                            <a:srgbClr val="000099"/>
                          </a:solidFill>
                          <a:effectLst/>
                          <a:latin typeface="+mn-lt"/>
                          <a:ea typeface="黑体" panose="02010609060101010101" pitchFamily="49" charset="-122"/>
                        </a:rPr>
                        <a:t>IP</a:t>
                      </a:r>
                      <a:r>
                        <a:rPr lang="en-US" sz="2800" b="0" baseline="-25000" dirty="0">
                          <a:solidFill>
                            <a:srgbClr val="000099"/>
                          </a:solidFill>
                          <a:effectLst/>
                          <a:latin typeface="+mn-lt"/>
                          <a:ea typeface="黑体" panose="02010609060101010101" pitchFamily="49" charset="-122"/>
                        </a:rPr>
                        <a:t>2</a:t>
                      </a:r>
                      <a:endParaRPr lang="zh-CN" sz="2800" b="0" dirty="0">
                        <a:solidFill>
                          <a:srgbClr val="000099"/>
                        </a:solidFill>
                        <a:effectLst/>
                        <a:latin typeface="+mn-lt"/>
                        <a:ea typeface="黑体" panose="02010609060101010101" pitchFamily="49" charset="-122"/>
                      </a:endParaRPr>
                    </a:p>
                  </a:txBody>
                  <a:tcPr marL="63305" marR="63305"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en-US" sz="2800" b="0" dirty="0">
                          <a:solidFill>
                            <a:srgbClr val="000099"/>
                          </a:solidFill>
                          <a:effectLst/>
                          <a:latin typeface="+mn-lt"/>
                          <a:ea typeface="黑体" panose="02010609060101010101" pitchFamily="49" charset="-122"/>
                        </a:rPr>
                        <a:t>HA</a:t>
                      </a:r>
                      <a:r>
                        <a:rPr lang="en-US" sz="2800" b="0" baseline="-25000" dirty="0">
                          <a:solidFill>
                            <a:srgbClr val="000099"/>
                          </a:solidFill>
                          <a:effectLst/>
                          <a:latin typeface="+mn-lt"/>
                          <a:ea typeface="黑体" panose="02010609060101010101" pitchFamily="49" charset="-122"/>
                        </a:rPr>
                        <a:t>6</a:t>
                      </a:r>
                      <a:endParaRPr lang="zh-CN" sz="2800" b="0" dirty="0">
                        <a:solidFill>
                          <a:srgbClr val="000099"/>
                        </a:solidFill>
                        <a:effectLst/>
                        <a:latin typeface="+mn-lt"/>
                        <a:ea typeface="黑体" panose="02010609060101010101" pitchFamily="49" charset="-122"/>
                      </a:endParaRPr>
                    </a:p>
                  </a:txBody>
                  <a:tcPr marL="63305" marR="63305"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en-US" sz="2800" b="0" dirty="0">
                          <a:solidFill>
                            <a:srgbClr val="000099"/>
                          </a:solidFill>
                          <a:effectLst/>
                          <a:latin typeface="+mn-lt"/>
                          <a:ea typeface="黑体" panose="02010609060101010101" pitchFamily="49" charset="-122"/>
                        </a:rPr>
                        <a:t>HA</a:t>
                      </a:r>
                      <a:r>
                        <a:rPr lang="en-US" sz="2800" b="0" baseline="-25000" dirty="0">
                          <a:solidFill>
                            <a:srgbClr val="000099"/>
                          </a:solidFill>
                          <a:effectLst/>
                          <a:latin typeface="+mn-lt"/>
                          <a:ea typeface="黑体" panose="02010609060101010101" pitchFamily="49" charset="-122"/>
                        </a:rPr>
                        <a:t>2</a:t>
                      </a:r>
                      <a:endParaRPr lang="zh-CN" sz="2800" b="0" dirty="0">
                        <a:solidFill>
                          <a:srgbClr val="000099"/>
                        </a:solidFill>
                        <a:effectLst/>
                        <a:latin typeface="+mn-lt"/>
                        <a:ea typeface="黑体" panose="02010609060101010101" pitchFamily="49" charset="-122"/>
                      </a:endParaRPr>
                    </a:p>
                  </a:txBody>
                  <a:tcPr marL="63305" marR="63305" marT="0" marB="0"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0004"/>
                  </a:ext>
                </a:extLst>
              </a:tr>
            </a:tbl>
          </a:graphicData>
        </a:graphic>
      </p:graphicFrame>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车票</a:t>
            </a:r>
            <a:r>
              <a:rPr lang="en-US" altLang="zh-CN" dirty="0"/>
              <a:t>(IP</a:t>
            </a:r>
            <a:r>
              <a:rPr lang="zh-CN" altLang="en-US" dirty="0"/>
              <a:t>地址</a:t>
            </a:r>
            <a:r>
              <a:rPr lang="en-US" altLang="zh-CN" dirty="0"/>
              <a:t>)</a:t>
            </a:r>
            <a:r>
              <a:rPr lang="zh-CN" altLang="en-US" dirty="0"/>
              <a:t>与轨道站台</a:t>
            </a:r>
            <a:r>
              <a:rPr lang="en-US" altLang="zh-CN" dirty="0"/>
              <a:t>(MAC</a:t>
            </a:r>
            <a:r>
              <a:rPr lang="zh-CN" altLang="en-US" dirty="0"/>
              <a:t>地址</a:t>
            </a:r>
            <a:r>
              <a:rPr lang="en-US" altLang="zh-CN" dirty="0"/>
              <a:t>)</a:t>
            </a:r>
          </a:p>
        </p:txBody>
      </p:sp>
      <p:pic>
        <p:nvPicPr>
          <p:cNvPr id="959490" name="Picture 2" descr="https://timgsa.baidu.com/timg?image&amp;quality=80&amp;size=b9999_10000&amp;sec=1524455607091&amp;di=e7420507e57e0af6299a6edd00f0df84&amp;imgtype=0&amp;src=http%3A%2F%2Fimgsrc.baidu.com%2Fimage%2Fc0%253Dpixel_huitu%252C0%252C0%252C294%252C40%2Fsign%3Dbd7a47d5a2ec8a1300175fa09e7bf4e3%2F6a600c338744ebf8f01a0705d2f9d72a6059a7a5.jpg"/>
          <p:cNvPicPr>
            <a:picLocks noChangeAspect="1" noChangeArrowheads="1"/>
          </p:cNvPicPr>
          <p:nvPr/>
        </p:nvPicPr>
        <p:blipFill>
          <a:blip r:embed="rId2"/>
          <a:srcRect/>
          <a:stretch>
            <a:fillRect/>
          </a:stretch>
        </p:blipFill>
        <p:spPr bwMode="auto">
          <a:xfrm>
            <a:off x="428596" y="1428736"/>
            <a:ext cx="8358246" cy="4786346"/>
          </a:xfrm>
          <a:prstGeom prst="rect">
            <a:avLst/>
          </a:prstGeom>
          <a:noFill/>
        </p:spPr>
      </p:pic>
      <p:sp>
        <p:nvSpPr>
          <p:cNvPr id="108546" name="AutoShape 2" descr="https://ss1.bdstatic.com/70cFvXSh_Q1YnxGkpoWK1HF6hhy/it/u=682739447,3975554826&amp;fm=27&amp;gp=0.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lstStyle/>
          <a:p>
            <a:endParaRPr lang="zh-CN" altLang="en-US"/>
          </a:p>
        </p:txBody>
      </p:sp>
      <p:pic>
        <p:nvPicPr>
          <p:cNvPr id="108547" name="Picture 3"/>
          <p:cNvPicPr>
            <a:picLocks noChangeAspect="1" noChangeArrowheads="1"/>
          </p:cNvPicPr>
          <p:nvPr/>
        </p:nvPicPr>
        <p:blipFill>
          <a:blip r:embed="rId3"/>
          <a:srcRect/>
          <a:stretch>
            <a:fillRect/>
          </a:stretch>
        </p:blipFill>
        <p:spPr bwMode="auto">
          <a:xfrm>
            <a:off x="428596" y="928670"/>
            <a:ext cx="4295775" cy="2724150"/>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08547"/>
                                        </p:tgtEl>
                                        <p:attrNameLst>
                                          <p:attrName>style.visibility</p:attrName>
                                        </p:attrNameLst>
                                      </p:cBhvr>
                                      <p:to>
                                        <p:strVal val="visible"/>
                                      </p:to>
                                    </p:set>
                                    <p:animEffect transition="in" filter="wipe(left)">
                                      <p:cBhvr>
                                        <p:cTn id="7" dur="1000"/>
                                        <p:tgtEl>
                                          <p:spTgt spid="108547"/>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95949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4"/>
          <p:cNvSpPr>
            <a:spLocks noGrp="1" noChangeArrowheads="1"/>
          </p:cNvSpPr>
          <p:nvPr>
            <p:ph type="title"/>
          </p:nvPr>
        </p:nvSpPr>
        <p:spPr/>
        <p:txBody>
          <a:bodyPr/>
          <a:lstStyle/>
          <a:p>
            <a:pPr eaLnBrk="1" hangingPunct="1"/>
            <a:r>
              <a:rPr lang="zh-CN" altLang="en-US" dirty="0"/>
              <a:t>第</a:t>
            </a:r>
            <a:r>
              <a:rPr lang="en-US" altLang="zh-CN" dirty="0"/>
              <a:t>4</a:t>
            </a:r>
            <a:r>
              <a:rPr lang="zh-CN" altLang="en-US" dirty="0"/>
              <a:t>章 网络层</a:t>
            </a:r>
          </a:p>
        </p:txBody>
      </p:sp>
      <p:sp>
        <p:nvSpPr>
          <p:cNvPr id="16387" name="Rectangle 5"/>
          <p:cNvSpPr>
            <a:spLocks noGrp="1" noChangeArrowheads="1"/>
          </p:cNvSpPr>
          <p:nvPr>
            <p:ph type="body" sz="half" idx="1"/>
          </p:nvPr>
        </p:nvSpPr>
        <p:spPr>
          <a:xfrm>
            <a:off x="395288" y="1052513"/>
            <a:ext cx="4165600" cy="5148262"/>
          </a:xfrm>
        </p:spPr>
        <p:txBody>
          <a:bodyPr/>
          <a:lstStyle/>
          <a:p>
            <a:pPr eaLnBrk="1" hangingPunct="1">
              <a:lnSpc>
                <a:spcPct val="80000"/>
              </a:lnSpc>
              <a:spcBef>
                <a:spcPct val="0"/>
              </a:spcBef>
              <a:buNone/>
            </a:pPr>
            <a:r>
              <a:rPr lang="en-US" altLang="zh-CN" sz="2000" dirty="0"/>
              <a:t>4.1 </a:t>
            </a:r>
            <a:r>
              <a:rPr lang="zh-CN" altLang="en-US" sz="2000" dirty="0"/>
              <a:t>网络层提供的两种服务</a:t>
            </a:r>
            <a:endParaRPr lang="en-US" altLang="zh-CN" sz="2000" dirty="0"/>
          </a:p>
          <a:p>
            <a:pPr eaLnBrk="1" hangingPunct="1">
              <a:lnSpc>
                <a:spcPct val="80000"/>
              </a:lnSpc>
              <a:buNone/>
            </a:pPr>
            <a:r>
              <a:rPr lang="en-US" altLang="zh-CN" sz="2000" dirty="0"/>
              <a:t>4.2 </a:t>
            </a:r>
            <a:r>
              <a:rPr lang="zh-CN" altLang="en-US" sz="2000" dirty="0"/>
              <a:t>网际协议</a:t>
            </a:r>
            <a:r>
              <a:rPr lang="en-US" altLang="zh-CN" sz="2000" dirty="0"/>
              <a:t>IP</a:t>
            </a:r>
          </a:p>
          <a:p>
            <a:pPr eaLnBrk="1" hangingPunct="1">
              <a:lnSpc>
                <a:spcPct val="80000"/>
              </a:lnSpc>
              <a:buSzPct val="90000"/>
            </a:pPr>
            <a:r>
              <a:rPr lang="zh-CN" altLang="en-US" sz="1800" dirty="0"/>
              <a:t>虚拟互连网络</a:t>
            </a:r>
          </a:p>
          <a:p>
            <a:pPr eaLnBrk="1" hangingPunct="1">
              <a:lnSpc>
                <a:spcPct val="80000"/>
              </a:lnSpc>
              <a:buSzPct val="90000"/>
            </a:pPr>
            <a:r>
              <a:rPr lang="zh-CN" altLang="en-US" sz="1800" dirty="0"/>
              <a:t>分类的</a:t>
            </a:r>
            <a:r>
              <a:rPr lang="en-US" altLang="zh-CN" sz="1800" dirty="0"/>
              <a:t>IP</a:t>
            </a:r>
            <a:r>
              <a:rPr lang="zh-CN" altLang="en-US" sz="1800" dirty="0"/>
              <a:t>地址	</a:t>
            </a:r>
          </a:p>
          <a:p>
            <a:pPr eaLnBrk="1" hangingPunct="1">
              <a:lnSpc>
                <a:spcPct val="80000"/>
              </a:lnSpc>
              <a:buSzPct val="90000"/>
            </a:pPr>
            <a:r>
              <a:rPr lang="en-US" altLang="zh-CN" sz="1800" dirty="0"/>
              <a:t>IP</a:t>
            </a:r>
            <a:r>
              <a:rPr lang="zh-CN" altLang="en-US" sz="1800" dirty="0"/>
              <a:t>地址与硬件地址</a:t>
            </a:r>
          </a:p>
          <a:p>
            <a:pPr eaLnBrk="1" hangingPunct="1">
              <a:lnSpc>
                <a:spcPct val="80000"/>
              </a:lnSpc>
              <a:buSzPct val="90000"/>
            </a:pPr>
            <a:r>
              <a:rPr lang="zh-CN" altLang="en-US" sz="1800" dirty="0">
                <a:solidFill>
                  <a:srgbClr val="FF0000"/>
                </a:solidFill>
              </a:rPr>
              <a:t>地址解析协议</a:t>
            </a:r>
            <a:r>
              <a:rPr lang="en-US" altLang="zh-CN" sz="1800" dirty="0">
                <a:solidFill>
                  <a:srgbClr val="FF0000"/>
                </a:solidFill>
              </a:rPr>
              <a:t>ARP</a:t>
            </a:r>
          </a:p>
          <a:p>
            <a:pPr eaLnBrk="1" hangingPunct="1">
              <a:lnSpc>
                <a:spcPct val="80000"/>
              </a:lnSpc>
              <a:buSzPct val="90000"/>
            </a:pPr>
            <a:r>
              <a:rPr lang="en-US" altLang="zh-CN" sz="1800" dirty="0"/>
              <a:t>IP</a:t>
            </a:r>
            <a:r>
              <a:rPr lang="zh-CN" altLang="en-US" sz="1800" dirty="0"/>
              <a:t>数据报的格式</a:t>
            </a:r>
          </a:p>
          <a:p>
            <a:pPr eaLnBrk="1" hangingPunct="1">
              <a:lnSpc>
                <a:spcPct val="80000"/>
              </a:lnSpc>
              <a:buSzPct val="90000"/>
            </a:pPr>
            <a:r>
              <a:rPr lang="en-US" altLang="zh-CN" sz="1800" dirty="0"/>
              <a:t>IP</a:t>
            </a:r>
            <a:r>
              <a:rPr lang="zh-CN" altLang="en-US" sz="1800" dirty="0"/>
              <a:t>层转发分组的流程</a:t>
            </a:r>
          </a:p>
          <a:p>
            <a:pPr eaLnBrk="1" hangingPunct="1">
              <a:lnSpc>
                <a:spcPct val="80000"/>
              </a:lnSpc>
              <a:buFontTx/>
              <a:buNone/>
            </a:pPr>
            <a:r>
              <a:rPr lang="en-US" altLang="zh-CN" sz="2000" dirty="0"/>
              <a:t>4.3 </a:t>
            </a:r>
            <a:r>
              <a:rPr lang="zh-CN" altLang="en-US" sz="2000" dirty="0"/>
              <a:t>划分子网和构造超网</a:t>
            </a:r>
          </a:p>
          <a:p>
            <a:pPr eaLnBrk="1" hangingPunct="1">
              <a:lnSpc>
                <a:spcPct val="80000"/>
              </a:lnSpc>
              <a:buSzPct val="90000"/>
            </a:pPr>
            <a:r>
              <a:rPr lang="zh-CN" altLang="en-US" sz="1800" dirty="0"/>
              <a:t>划分子网</a:t>
            </a:r>
          </a:p>
          <a:p>
            <a:pPr eaLnBrk="1" hangingPunct="1">
              <a:lnSpc>
                <a:spcPct val="80000"/>
              </a:lnSpc>
              <a:buSzPct val="90000"/>
            </a:pPr>
            <a:r>
              <a:rPr lang="zh-CN" altLang="en-US" sz="1800" dirty="0"/>
              <a:t>使用子网时分组转发</a:t>
            </a:r>
          </a:p>
          <a:p>
            <a:pPr eaLnBrk="1" hangingPunct="1">
              <a:lnSpc>
                <a:spcPct val="80000"/>
              </a:lnSpc>
              <a:buSzPct val="90000"/>
            </a:pPr>
            <a:r>
              <a:rPr lang="zh-CN" altLang="en-US" sz="1800" dirty="0"/>
              <a:t>无分类编址</a:t>
            </a:r>
            <a:r>
              <a:rPr lang="en-US" altLang="zh-CN" sz="1800" dirty="0"/>
              <a:t>CIDR(</a:t>
            </a:r>
            <a:r>
              <a:rPr lang="zh-CN" altLang="en-US" sz="1800" dirty="0"/>
              <a:t>构造超网</a:t>
            </a:r>
            <a:r>
              <a:rPr lang="en-US" altLang="zh-CN" sz="1800" dirty="0"/>
              <a:t>)</a:t>
            </a:r>
          </a:p>
          <a:p>
            <a:pPr eaLnBrk="1" hangingPunct="1">
              <a:lnSpc>
                <a:spcPct val="80000"/>
              </a:lnSpc>
              <a:buFontTx/>
              <a:buNone/>
            </a:pPr>
            <a:r>
              <a:rPr lang="en-US" altLang="zh-CN" sz="2000" dirty="0"/>
              <a:t>4.4 </a:t>
            </a:r>
            <a:r>
              <a:rPr lang="zh-CN" altLang="en-US" sz="2000" dirty="0"/>
              <a:t>网际控制报文协议</a:t>
            </a:r>
            <a:r>
              <a:rPr lang="en-US" altLang="zh-CN" sz="2000" dirty="0"/>
              <a:t>ICMP</a:t>
            </a:r>
          </a:p>
          <a:p>
            <a:pPr eaLnBrk="1" hangingPunct="1">
              <a:lnSpc>
                <a:spcPct val="80000"/>
              </a:lnSpc>
              <a:buSzPct val="90000"/>
            </a:pPr>
            <a:r>
              <a:rPr lang="en-US" altLang="zh-CN" sz="1800" dirty="0"/>
              <a:t>ICMP</a:t>
            </a:r>
            <a:r>
              <a:rPr lang="zh-CN" altLang="en-US" sz="1800" dirty="0"/>
              <a:t>报文的种类</a:t>
            </a:r>
            <a:endParaRPr lang="en-US" altLang="zh-CN" sz="1800" dirty="0"/>
          </a:p>
          <a:p>
            <a:pPr eaLnBrk="1" hangingPunct="1">
              <a:lnSpc>
                <a:spcPct val="80000"/>
              </a:lnSpc>
              <a:buSzPct val="90000"/>
            </a:pPr>
            <a:r>
              <a:rPr lang="en-US" altLang="zh-CN" sz="1800" dirty="0"/>
              <a:t>ICMP</a:t>
            </a:r>
            <a:r>
              <a:rPr lang="zh-CN" altLang="en-US" sz="1800" dirty="0"/>
              <a:t>的应用举例</a:t>
            </a:r>
            <a:endParaRPr lang="en-US" altLang="zh-CN" sz="1800" dirty="0"/>
          </a:p>
          <a:p>
            <a:pPr eaLnBrk="1" hangingPunct="1">
              <a:lnSpc>
                <a:spcPct val="90000"/>
              </a:lnSpc>
              <a:buSzPct val="90000"/>
              <a:buNone/>
            </a:pPr>
            <a:r>
              <a:rPr lang="en-US" altLang="zh-CN" sz="2000" dirty="0"/>
              <a:t>4.5 </a:t>
            </a:r>
            <a:r>
              <a:rPr lang="zh-CN" altLang="en-US" sz="2000" dirty="0"/>
              <a:t>互联网的路由选择协议</a:t>
            </a:r>
          </a:p>
          <a:p>
            <a:pPr eaLnBrk="1" hangingPunct="1">
              <a:lnSpc>
                <a:spcPct val="80000"/>
              </a:lnSpc>
              <a:buSzPct val="90000"/>
            </a:pPr>
            <a:r>
              <a:rPr lang="zh-CN" altLang="en-US" sz="1800" dirty="0"/>
              <a:t>有关路由选择协议的几个基本概念</a:t>
            </a:r>
            <a:endParaRPr lang="en-US" altLang="zh-CN" sz="1800" dirty="0"/>
          </a:p>
          <a:p>
            <a:pPr eaLnBrk="1" hangingPunct="1">
              <a:lnSpc>
                <a:spcPct val="80000"/>
              </a:lnSpc>
              <a:buSzPct val="90000"/>
            </a:pPr>
            <a:r>
              <a:rPr lang="zh-CN" altLang="en-US" sz="1800" dirty="0"/>
              <a:t>内部网关协议</a:t>
            </a:r>
            <a:r>
              <a:rPr lang="en-US" altLang="zh-CN" sz="1800" dirty="0"/>
              <a:t>RIP</a:t>
            </a:r>
          </a:p>
          <a:p>
            <a:pPr eaLnBrk="1" hangingPunct="1">
              <a:lnSpc>
                <a:spcPct val="80000"/>
              </a:lnSpc>
              <a:buSzPct val="90000"/>
              <a:buNone/>
            </a:pPr>
            <a:endParaRPr lang="zh-CN" altLang="en-US" sz="1800" dirty="0"/>
          </a:p>
          <a:p>
            <a:pPr eaLnBrk="1" hangingPunct="1">
              <a:lnSpc>
                <a:spcPct val="80000"/>
              </a:lnSpc>
              <a:buSzPct val="90000"/>
            </a:pPr>
            <a:endParaRPr lang="zh-CN" altLang="en-US" sz="1900" dirty="0"/>
          </a:p>
          <a:p>
            <a:pPr eaLnBrk="1" hangingPunct="1">
              <a:lnSpc>
                <a:spcPct val="80000"/>
              </a:lnSpc>
              <a:buSzPct val="90000"/>
            </a:pPr>
            <a:endParaRPr lang="zh-CN" altLang="en-US" sz="1900" dirty="0"/>
          </a:p>
        </p:txBody>
      </p:sp>
      <p:sp>
        <p:nvSpPr>
          <p:cNvPr id="16388" name="Rectangle 6"/>
          <p:cNvSpPr>
            <a:spLocks noGrp="1" noChangeArrowheads="1"/>
          </p:cNvSpPr>
          <p:nvPr>
            <p:ph type="body" sz="half" idx="2"/>
          </p:nvPr>
        </p:nvSpPr>
        <p:spPr>
          <a:xfrm>
            <a:off x="4560888" y="1028700"/>
            <a:ext cx="4252912" cy="5148263"/>
          </a:xfrm>
        </p:spPr>
        <p:txBody>
          <a:bodyPr/>
          <a:lstStyle/>
          <a:p>
            <a:pPr eaLnBrk="1" hangingPunct="1">
              <a:lnSpc>
                <a:spcPct val="80000"/>
              </a:lnSpc>
              <a:buSzPct val="90000"/>
              <a:buFontTx/>
              <a:buChar char="•"/>
            </a:pPr>
            <a:r>
              <a:rPr lang="zh-CN" altLang="en-US" sz="1800" dirty="0"/>
              <a:t>内部网关协议</a:t>
            </a:r>
            <a:r>
              <a:rPr lang="en-US" altLang="zh-CN" sz="1800" dirty="0"/>
              <a:t>OSPF</a:t>
            </a:r>
          </a:p>
          <a:p>
            <a:pPr eaLnBrk="1" hangingPunct="1">
              <a:lnSpc>
                <a:spcPct val="80000"/>
              </a:lnSpc>
              <a:buSzPct val="90000"/>
              <a:buFontTx/>
              <a:buChar char="•"/>
            </a:pPr>
            <a:r>
              <a:rPr lang="zh-CN" altLang="en-US" sz="1800" dirty="0"/>
              <a:t>外部网关协议</a:t>
            </a:r>
            <a:r>
              <a:rPr lang="en-US" altLang="zh-CN" sz="1800" dirty="0"/>
              <a:t>BGP</a:t>
            </a:r>
          </a:p>
          <a:p>
            <a:pPr eaLnBrk="1" hangingPunct="1">
              <a:lnSpc>
                <a:spcPct val="80000"/>
              </a:lnSpc>
              <a:buSzPct val="90000"/>
              <a:buFontTx/>
              <a:buChar char="•"/>
            </a:pPr>
            <a:r>
              <a:rPr lang="zh-CN" altLang="en-US" sz="1800" dirty="0"/>
              <a:t>路由器的构成 </a:t>
            </a:r>
          </a:p>
          <a:p>
            <a:pPr eaLnBrk="1" hangingPunct="1">
              <a:lnSpc>
                <a:spcPct val="90000"/>
              </a:lnSpc>
              <a:buFontTx/>
              <a:buNone/>
            </a:pPr>
            <a:r>
              <a:rPr lang="en-US" altLang="zh-CN" sz="2000" dirty="0"/>
              <a:t>4.6 IPv6</a:t>
            </a:r>
          </a:p>
          <a:p>
            <a:pPr eaLnBrk="1" hangingPunct="1">
              <a:lnSpc>
                <a:spcPct val="80000"/>
              </a:lnSpc>
              <a:buSzPct val="90000"/>
            </a:pPr>
            <a:r>
              <a:rPr lang="en-US" altLang="zh-CN" sz="1800" dirty="0"/>
              <a:t>IPv6</a:t>
            </a:r>
            <a:r>
              <a:rPr lang="zh-CN" altLang="en-US" sz="1800" dirty="0"/>
              <a:t>的基本首部</a:t>
            </a:r>
            <a:endParaRPr lang="en-US" altLang="zh-CN" sz="1800" dirty="0"/>
          </a:p>
          <a:p>
            <a:pPr eaLnBrk="1" hangingPunct="1">
              <a:lnSpc>
                <a:spcPct val="80000"/>
              </a:lnSpc>
              <a:buSzPct val="90000"/>
            </a:pPr>
            <a:r>
              <a:rPr lang="en-US" altLang="zh-CN" sz="1800" dirty="0"/>
              <a:t>IPv6</a:t>
            </a:r>
            <a:r>
              <a:rPr lang="zh-CN" altLang="en-US" sz="1800" dirty="0"/>
              <a:t>的地址</a:t>
            </a:r>
            <a:endParaRPr lang="en-US" altLang="zh-CN" sz="1800" dirty="0"/>
          </a:p>
          <a:p>
            <a:pPr eaLnBrk="1" hangingPunct="1">
              <a:lnSpc>
                <a:spcPct val="80000"/>
              </a:lnSpc>
              <a:buSzPct val="90000"/>
            </a:pPr>
            <a:r>
              <a:rPr lang="zh-CN" altLang="en-US" sz="1800" dirty="0"/>
              <a:t>从</a:t>
            </a:r>
            <a:r>
              <a:rPr lang="en-US" altLang="zh-CN" sz="1800" dirty="0"/>
              <a:t>IPv4</a:t>
            </a:r>
            <a:r>
              <a:rPr lang="zh-CN" altLang="en-US" sz="1800" dirty="0"/>
              <a:t>向</a:t>
            </a:r>
            <a:r>
              <a:rPr lang="en-US" altLang="zh-CN" sz="1800" dirty="0"/>
              <a:t>IPv6</a:t>
            </a:r>
            <a:r>
              <a:rPr lang="zh-CN" altLang="en-US" sz="1800" dirty="0"/>
              <a:t>过渡</a:t>
            </a:r>
            <a:endParaRPr lang="en-US" altLang="zh-CN" sz="1800" dirty="0"/>
          </a:p>
          <a:p>
            <a:pPr eaLnBrk="1" hangingPunct="1">
              <a:lnSpc>
                <a:spcPct val="80000"/>
              </a:lnSpc>
              <a:buSzPct val="90000"/>
            </a:pPr>
            <a:r>
              <a:rPr lang="en-US" altLang="zh-CN" sz="1800" dirty="0"/>
              <a:t>ICMPv6</a:t>
            </a:r>
          </a:p>
          <a:p>
            <a:pPr eaLnBrk="1" hangingPunct="1">
              <a:lnSpc>
                <a:spcPct val="90000"/>
              </a:lnSpc>
              <a:buFontTx/>
              <a:buNone/>
            </a:pPr>
            <a:r>
              <a:rPr lang="en-US" altLang="zh-CN" sz="2000" dirty="0"/>
              <a:t>4.7 IP</a:t>
            </a:r>
            <a:r>
              <a:rPr lang="zh-CN" altLang="en-US" sz="2000" dirty="0"/>
              <a:t>多播</a:t>
            </a:r>
          </a:p>
          <a:p>
            <a:pPr eaLnBrk="1" hangingPunct="1">
              <a:lnSpc>
                <a:spcPct val="80000"/>
              </a:lnSpc>
              <a:buSzPct val="90000"/>
            </a:pPr>
            <a:r>
              <a:rPr lang="en-US" altLang="zh-CN" sz="1800" dirty="0"/>
              <a:t>IP</a:t>
            </a:r>
            <a:r>
              <a:rPr lang="zh-CN" altLang="en-US" sz="1800" dirty="0"/>
              <a:t>多播的基本概念</a:t>
            </a:r>
          </a:p>
          <a:p>
            <a:pPr eaLnBrk="1" hangingPunct="1">
              <a:lnSpc>
                <a:spcPct val="80000"/>
              </a:lnSpc>
              <a:buSzPct val="90000"/>
            </a:pPr>
            <a:r>
              <a:rPr lang="zh-CN" altLang="en-US" sz="1800" dirty="0"/>
              <a:t>在局域网上进行硬件多播</a:t>
            </a:r>
          </a:p>
          <a:p>
            <a:pPr eaLnBrk="1" hangingPunct="1">
              <a:lnSpc>
                <a:spcPct val="80000"/>
              </a:lnSpc>
              <a:buSzPct val="90000"/>
            </a:pPr>
            <a:r>
              <a:rPr lang="zh-CN" altLang="en-US" sz="1800" dirty="0"/>
              <a:t>网际组管理协议和多播路由选择协议</a:t>
            </a:r>
          </a:p>
          <a:p>
            <a:pPr eaLnBrk="1" hangingPunct="1">
              <a:lnSpc>
                <a:spcPct val="90000"/>
              </a:lnSpc>
              <a:buFontTx/>
              <a:buNone/>
            </a:pPr>
            <a:r>
              <a:rPr lang="en-US" altLang="zh-CN" sz="2000" dirty="0"/>
              <a:t>4.8 </a:t>
            </a:r>
            <a:r>
              <a:rPr lang="zh-CN" altLang="en-US" sz="2000" dirty="0"/>
              <a:t>虚拟专用网和网络地址转换 </a:t>
            </a:r>
            <a:endParaRPr lang="en-US" altLang="zh-CN" sz="2000" dirty="0"/>
          </a:p>
          <a:p>
            <a:pPr eaLnBrk="1" hangingPunct="1">
              <a:lnSpc>
                <a:spcPct val="80000"/>
              </a:lnSpc>
              <a:buSzPct val="90000"/>
              <a:buFontTx/>
              <a:buChar char="•"/>
            </a:pPr>
            <a:r>
              <a:rPr lang="zh-CN" altLang="en-US" sz="1800" dirty="0"/>
              <a:t>虚拟专用网</a:t>
            </a:r>
            <a:r>
              <a:rPr lang="en-US" altLang="zh-CN" sz="1800" dirty="0"/>
              <a:t>VPN</a:t>
            </a:r>
          </a:p>
          <a:p>
            <a:pPr eaLnBrk="1" hangingPunct="1">
              <a:lnSpc>
                <a:spcPct val="80000"/>
              </a:lnSpc>
              <a:buSzPct val="90000"/>
              <a:buFontTx/>
              <a:buChar char="•"/>
            </a:pPr>
            <a:r>
              <a:rPr lang="zh-CN" altLang="en-US" sz="1800" dirty="0"/>
              <a:t>网络地址转换</a:t>
            </a:r>
            <a:r>
              <a:rPr lang="en-US" altLang="zh-CN" sz="1800" dirty="0"/>
              <a:t>NAT</a:t>
            </a:r>
          </a:p>
          <a:p>
            <a:pPr eaLnBrk="1" hangingPunct="1">
              <a:lnSpc>
                <a:spcPct val="90000"/>
              </a:lnSpc>
              <a:buSzPct val="90000"/>
              <a:buNone/>
            </a:pPr>
            <a:r>
              <a:rPr lang="en-US" altLang="zh-CN" sz="2000" dirty="0"/>
              <a:t>4.9 </a:t>
            </a:r>
            <a:r>
              <a:rPr lang="zh-CN" altLang="en-US" sz="2000" dirty="0"/>
              <a:t>多协议标记交换</a:t>
            </a:r>
            <a:r>
              <a:rPr lang="en-US" altLang="zh-CN" sz="2000" dirty="0"/>
              <a:t>MPLS</a:t>
            </a:r>
          </a:p>
          <a:p>
            <a:pPr eaLnBrk="1" hangingPunct="1">
              <a:lnSpc>
                <a:spcPct val="80000"/>
              </a:lnSpc>
              <a:buSzPct val="90000"/>
            </a:pPr>
            <a:r>
              <a:rPr lang="en-US" altLang="zh-CN" sz="1800" dirty="0"/>
              <a:t>MPLS</a:t>
            </a:r>
            <a:r>
              <a:rPr lang="zh-CN" altLang="en-US" sz="1800" dirty="0"/>
              <a:t>的工作原理</a:t>
            </a:r>
            <a:endParaRPr lang="en-US" altLang="zh-CN" sz="1800" dirty="0"/>
          </a:p>
          <a:p>
            <a:pPr eaLnBrk="1" hangingPunct="1">
              <a:lnSpc>
                <a:spcPct val="80000"/>
              </a:lnSpc>
              <a:buSzPct val="90000"/>
            </a:pPr>
            <a:r>
              <a:rPr lang="en-US" altLang="zh-CN" sz="1800" dirty="0"/>
              <a:t>MPLS</a:t>
            </a:r>
            <a:r>
              <a:rPr lang="zh-CN" altLang="en-US" sz="1800" dirty="0"/>
              <a:t>首部的位置与格式</a:t>
            </a:r>
            <a:endParaRPr lang="en-US" altLang="zh-CN" sz="1800" dirty="0"/>
          </a:p>
          <a:p>
            <a:pPr eaLnBrk="1" hangingPunct="1">
              <a:lnSpc>
                <a:spcPct val="90000"/>
              </a:lnSpc>
            </a:pPr>
            <a:endParaRPr lang="en-US" altLang="zh-CN" sz="2000" dirty="0"/>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ChangeArrowheads="1"/>
          </p:cNvSpPr>
          <p:nvPr>
            <p:ph type="title"/>
          </p:nvPr>
        </p:nvSpPr>
        <p:spPr>
          <a:xfrm>
            <a:off x="323528" y="188640"/>
            <a:ext cx="8445500" cy="705520"/>
          </a:xfrm>
        </p:spPr>
        <p:txBody>
          <a:bodyPr/>
          <a:lstStyle/>
          <a:p>
            <a:pPr eaLnBrk="1" hangingPunct="1"/>
            <a:r>
              <a:rPr lang="zh-CN" altLang="en-US" dirty="0"/>
              <a:t>地址解析协议</a:t>
            </a:r>
            <a:r>
              <a:rPr lang="en-US" altLang="zh-CN" dirty="0"/>
              <a:t>ARP</a:t>
            </a:r>
            <a:r>
              <a:rPr lang="zh-CN" altLang="en-US" dirty="0"/>
              <a:t>和逆地址解析协议</a:t>
            </a:r>
            <a:r>
              <a:rPr lang="en-US" altLang="zh-CN" dirty="0"/>
              <a:t>RARP</a:t>
            </a:r>
          </a:p>
        </p:txBody>
      </p:sp>
      <p:sp>
        <p:nvSpPr>
          <p:cNvPr id="82947" name="Text Box 5"/>
          <p:cNvSpPr txBox="1">
            <a:spLocks noChangeArrowheads="1"/>
          </p:cNvSpPr>
          <p:nvPr/>
        </p:nvSpPr>
        <p:spPr bwMode="auto">
          <a:xfrm>
            <a:off x="866775" y="2881387"/>
            <a:ext cx="1241045" cy="523220"/>
          </a:xfrm>
          <a:prstGeom prst="rect">
            <a:avLst/>
          </a:prstGeom>
          <a:noFill/>
          <a:ln w="9525">
            <a:noFill/>
            <a:miter lim="800000"/>
          </a:ln>
        </p:spPr>
        <p:txBody>
          <a:bodyPr wrap="none">
            <a:spAutoFit/>
          </a:bodyPr>
          <a:lstStyle/>
          <a:p>
            <a:r>
              <a:rPr lang="en-US" altLang="zh-CN" dirty="0">
                <a:latin typeface="Arial" panose="020B0604020202020204" pitchFamily="34" charset="0"/>
              </a:rPr>
              <a:t>IP</a:t>
            </a:r>
            <a:r>
              <a:rPr lang="zh-CN" altLang="en-US" dirty="0">
                <a:latin typeface="Arial" panose="020B0604020202020204" pitchFamily="34" charset="0"/>
              </a:rPr>
              <a:t>地址</a:t>
            </a:r>
          </a:p>
        </p:txBody>
      </p:sp>
      <p:sp>
        <p:nvSpPr>
          <p:cNvPr id="82948" name="Text Box 6"/>
          <p:cNvSpPr txBox="1">
            <a:spLocks noChangeArrowheads="1"/>
          </p:cNvSpPr>
          <p:nvPr/>
        </p:nvSpPr>
        <p:spPr bwMode="auto">
          <a:xfrm>
            <a:off x="6632575" y="2813125"/>
            <a:ext cx="1606550" cy="517525"/>
          </a:xfrm>
          <a:prstGeom prst="rect">
            <a:avLst/>
          </a:prstGeom>
          <a:noFill/>
          <a:ln w="9525">
            <a:noFill/>
            <a:miter lim="800000"/>
          </a:ln>
        </p:spPr>
        <p:txBody>
          <a:bodyPr wrap="none">
            <a:spAutoFit/>
          </a:bodyPr>
          <a:lstStyle/>
          <a:p>
            <a:r>
              <a:rPr lang="zh-CN" altLang="en-US" dirty="0">
                <a:latin typeface="Arial" panose="020B0604020202020204" pitchFamily="34" charset="0"/>
              </a:rPr>
              <a:t>物理地址</a:t>
            </a:r>
          </a:p>
        </p:txBody>
      </p:sp>
      <p:sp>
        <p:nvSpPr>
          <p:cNvPr id="377863" name="Rectangle 7"/>
          <p:cNvSpPr>
            <a:spLocks noChangeArrowheads="1"/>
          </p:cNvSpPr>
          <p:nvPr/>
        </p:nvSpPr>
        <p:spPr bwMode="auto">
          <a:xfrm>
            <a:off x="3328988" y="2599605"/>
            <a:ext cx="2170112" cy="944563"/>
          </a:xfrm>
          <a:prstGeom prst="rect">
            <a:avLst/>
          </a:prstGeom>
          <a:solidFill>
            <a:srgbClr val="CCECFF"/>
          </a:soli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dirty="0">
                <a:latin typeface="Arial" panose="020B0604020202020204" pitchFamily="34" charset="0"/>
                <a:ea typeface="黑体" panose="02010609060101010101" pitchFamily="49" charset="-122"/>
              </a:rPr>
              <a:t>ARP</a:t>
            </a:r>
          </a:p>
        </p:txBody>
      </p:sp>
      <p:sp>
        <p:nvSpPr>
          <p:cNvPr id="82950" name="AutoShape 8"/>
          <p:cNvSpPr>
            <a:spLocks noChangeArrowheads="1"/>
          </p:cNvSpPr>
          <p:nvPr/>
        </p:nvSpPr>
        <p:spPr bwMode="auto">
          <a:xfrm>
            <a:off x="2271713" y="2952825"/>
            <a:ext cx="1149350" cy="315912"/>
          </a:xfrm>
          <a:prstGeom prst="rightArrow">
            <a:avLst>
              <a:gd name="adj1" fmla="val 50000"/>
              <a:gd name="adj2" fmla="val 90955"/>
            </a:avLst>
          </a:prstGeom>
          <a:solidFill>
            <a:schemeClr val="hlink"/>
          </a:solidFill>
          <a:ln w="9525">
            <a:solidFill>
              <a:schemeClr val="tx1"/>
            </a:solidFill>
            <a:miter lim="800000"/>
          </a:ln>
        </p:spPr>
        <p:txBody>
          <a:bodyPr wrap="none" anchor="ctr"/>
          <a:lstStyle/>
          <a:p>
            <a:endParaRPr lang="zh-CN" altLang="en-US"/>
          </a:p>
        </p:txBody>
      </p:sp>
      <p:sp>
        <p:nvSpPr>
          <p:cNvPr id="82951" name="AutoShape 9"/>
          <p:cNvSpPr>
            <a:spLocks noChangeArrowheads="1"/>
          </p:cNvSpPr>
          <p:nvPr/>
        </p:nvSpPr>
        <p:spPr bwMode="auto">
          <a:xfrm>
            <a:off x="5464175" y="2952825"/>
            <a:ext cx="1147763" cy="315912"/>
          </a:xfrm>
          <a:prstGeom prst="rightArrow">
            <a:avLst>
              <a:gd name="adj1" fmla="val 50000"/>
              <a:gd name="adj2" fmla="val 90829"/>
            </a:avLst>
          </a:prstGeom>
          <a:solidFill>
            <a:schemeClr val="hlink"/>
          </a:solidFill>
          <a:ln w="9525">
            <a:solidFill>
              <a:schemeClr val="tx1"/>
            </a:solidFill>
            <a:miter lim="800000"/>
          </a:ln>
        </p:spPr>
        <p:txBody>
          <a:bodyPr wrap="none" anchor="ctr"/>
          <a:lstStyle/>
          <a:p>
            <a:endParaRPr lang="zh-CN" altLang="en-US"/>
          </a:p>
        </p:txBody>
      </p:sp>
      <p:sp>
        <p:nvSpPr>
          <p:cNvPr id="82952" name="Text Box 10"/>
          <p:cNvSpPr txBox="1">
            <a:spLocks noChangeArrowheads="1"/>
          </p:cNvSpPr>
          <p:nvPr/>
        </p:nvSpPr>
        <p:spPr bwMode="auto">
          <a:xfrm>
            <a:off x="611188" y="4424437"/>
            <a:ext cx="1606550" cy="517525"/>
          </a:xfrm>
          <a:prstGeom prst="rect">
            <a:avLst/>
          </a:prstGeom>
          <a:noFill/>
          <a:ln w="9525">
            <a:noFill/>
            <a:miter lim="800000"/>
          </a:ln>
        </p:spPr>
        <p:txBody>
          <a:bodyPr wrap="none">
            <a:spAutoFit/>
          </a:bodyPr>
          <a:lstStyle/>
          <a:p>
            <a:r>
              <a:rPr lang="zh-CN" altLang="en-US" dirty="0">
                <a:latin typeface="Arial" panose="020B0604020202020204" pitchFamily="34" charset="0"/>
              </a:rPr>
              <a:t>物理地址</a:t>
            </a:r>
          </a:p>
        </p:txBody>
      </p:sp>
      <p:sp>
        <p:nvSpPr>
          <p:cNvPr id="82953" name="Text Box 11"/>
          <p:cNvSpPr txBox="1">
            <a:spLocks noChangeArrowheads="1"/>
          </p:cNvSpPr>
          <p:nvPr/>
        </p:nvSpPr>
        <p:spPr bwMode="auto">
          <a:xfrm>
            <a:off x="6632575" y="4424437"/>
            <a:ext cx="1241045" cy="523220"/>
          </a:xfrm>
          <a:prstGeom prst="rect">
            <a:avLst/>
          </a:prstGeom>
          <a:noFill/>
          <a:ln w="9525">
            <a:noFill/>
            <a:miter lim="800000"/>
          </a:ln>
        </p:spPr>
        <p:txBody>
          <a:bodyPr wrap="none">
            <a:spAutoFit/>
          </a:bodyPr>
          <a:lstStyle/>
          <a:p>
            <a:r>
              <a:rPr lang="en-US" altLang="zh-CN" dirty="0">
                <a:latin typeface="Arial" panose="020B0604020202020204" pitchFamily="34" charset="0"/>
              </a:rPr>
              <a:t>IP</a:t>
            </a:r>
            <a:r>
              <a:rPr lang="zh-CN" altLang="en-US" dirty="0">
                <a:latin typeface="Arial" panose="020B0604020202020204" pitchFamily="34" charset="0"/>
              </a:rPr>
              <a:t>地址</a:t>
            </a:r>
          </a:p>
        </p:txBody>
      </p:sp>
      <p:sp>
        <p:nvSpPr>
          <p:cNvPr id="377868" name="Rectangle 12"/>
          <p:cNvSpPr>
            <a:spLocks noChangeArrowheads="1"/>
          </p:cNvSpPr>
          <p:nvPr/>
        </p:nvSpPr>
        <p:spPr bwMode="auto">
          <a:xfrm>
            <a:off x="3290888" y="4213300"/>
            <a:ext cx="2170112" cy="944562"/>
          </a:xfrm>
          <a:prstGeom prst="rect">
            <a:avLst/>
          </a:prstGeom>
          <a:solidFill>
            <a:srgbClr val="FFFF99"/>
          </a:solidFill>
          <a:ln w="9525">
            <a:solidFill>
              <a:schemeClr val="tx1"/>
            </a:solidFill>
            <a:miter lim="800000"/>
          </a:ln>
          <a:effectLst>
            <a:outerShdw dist="35921" dir="2700000" algn="ctr" rotWithShape="0">
              <a:schemeClr val="bg2"/>
            </a:outerShdw>
          </a:effectLst>
        </p:spPr>
        <p:txBody>
          <a:bodyPr wrap="none" anchor="ctr"/>
          <a:lstStyle/>
          <a:p>
            <a:pPr algn="ctr">
              <a:defRPr/>
            </a:pPr>
            <a:r>
              <a:rPr lang="en-US" altLang="zh-CN">
                <a:latin typeface="Arial" panose="020B0604020202020204" pitchFamily="34" charset="0"/>
                <a:ea typeface="黑体" panose="02010609060101010101" pitchFamily="49" charset="-122"/>
              </a:rPr>
              <a:t>RARP</a:t>
            </a:r>
          </a:p>
        </p:txBody>
      </p:sp>
      <p:sp>
        <p:nvSpPr>
          <p:cNvPr id="82955" name="AutoShape 13"/>
          <p:cNvSpPr>
            <a:spLocks noChangeArrowheads="1"/>
          </p:cNvSpPr>
          <p:nvPr/>
        </p:nvSpPr>
        <p:spPr bwMode="auto">
          <a:xfrm>
            <a:off x="2271713" y="4529212"/>
            <a:ext cx="1149350" cy="315913"/>
          </a:xfrm>
          <a:prstGeom prst="rightArrow">
            <a:avLst>
              <a:gd name="adj1" fmla="val 50000"/>
              <a:gd name="adj2" fmla="val 90955"/>
            </a:avLst>
          </a:prstGeom>
          <a:solidFill>
            <a:schemeClr val="hlink"/>
          </a:solidFill>
          <a:ln w="9525">
            <a:solidFill>
              <a:schemeClr val="tx1"/>
            </a:solidFill>
            <a:miter lim="800000"/>
          </a:ln>
        </p:spPr>
        <p:txBody>
          <a:bodyPr wrap="none" anchor="ctr"/>
          <a:lstStyle/>
          <a:p>
            <a:endParaRPr lang="zh-CN" altLang="en-US"/>
          </a:p>
        </p:txBody>
      </p:sp>
      <p:sp>
        <p:nvSpPr>
          <p:cNvPr id="82956" name="AutoShape 14"/>
          <p:cNvSpPr>
            <a:spLocks noChangeArrowheads="1"/>
          </p:cNvSpPr>
          <p:nvPr/>
        </p:nvSpPr>
        <p:spPr bwMode="auto">
          <a:xfrm>
            <a:off x="5464175" y="4529212"/>
            <a:ext cx="1147763" cy="315913"/>
          </a:xfrm>
          <a:prstGeom prst="rightArrow">
            <a:avLst>
              <a:gd name="adj1" fmla="val 50000"/>
              <a:gd name="adj2" fmla="val 90829"/>
            </a:avLst>
          </a:prstGeom>
          <a:solidFill>
            <a:schemeClr val="hlink"/>
          </a:solidFill>
          <a:ln w="9525">
            <a:solidFill>
              <a:schemeClr val="tx1"/>
            </a:solidFill>
            <a:miter lim="800000"/>
          </a:ln>
        </p:spPr>
        <p:txBody>
          <a:bodyPr wrap="none" anchor="ctr"/>
          <a:lstStyle/>
          <a:p>
            <a:endParaRPr lang="zh-CN" alt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355600" y="203200"/>
            <a:ext cx="8464550" cy="627063"/>
          </a:xfrm>
        </p:spPr>
        <p:txBody>
          <a:bodyPr/>
          <a:lstStyle/>
          <a:p>
            <a:pPr eaLnBrk="1" hangingPunct="1"/>
            <a:r>
              <a:rPr lang="zh-CN" altLang="en-US"/>
              <a:t>虚电路是逻辑连接</a:t>
            </a:r>
          </a:p>
        </p:txBody>
      </p:sp>
      <p:sp>
        <p:nvSpPr>
          <p:cNvPr id="21507" name="Rectangle 3"/>
          <p:cNvSpPr>
            <a:spLocks noGrp="1" noChangeArrowheads="1"/>
          </p:cNvSpPr>
          <p:nvPr>
            <p:ph type="body" idx="1"/>
          </p:nvPr>
        </p:nvSpPr>
        <p:spPr>
          <a:xfrm>
            <a:off x="323528" y="1052736"/>
            <a:ext cx="8490272" cy="5124227"/>
          </a:xfrm>
        </p:spPr>
        <p:txBody>
          <a:bodyPr/>
          <a:lstStyle/>
          <a:p>
            <a:pPr eaLnBrk="1" hangingPunct="1">
              <a:spcBef>
                <a:spcPts val="600"/>
              </a:spcBef>
            </a:pPr>
            <a:r>
              <a:rPr lang="zh-CN" altLang="en-US" dirty="0"/>
              <a:t>虚电路表示这只是一条</a:t>
            </a:r>
            <a:r>
              <a:rPr lang="zh-CN" altLang="en-US" dirty="0">
                <a:solidFill>
                  <a:srgbClr val="FF0000"/>
                </a:solidFill>
              </a:rPr>
              <a:t>逻辑上</a:t>
            </a:r>
            <a:r>
              <a:rPr lang="zh-CN" altLang="en-US" dirty="0"/>
              <a:t>的连接，分组都沿着这条逻辑连接按照</a:t>
            </a:r>
            <a:r>
              <a:rPr lang="zh-CN" altLang="en-US" dirty="0">
                <a:solidFill>
                  <a:srgbClr val="FF0000"/>
                </a:solidFill>
              </a:rPr>
              <a:t>存储转发</a:t>
            </a:r>
            <a:r>
              <a:rPr lang="zh-CN" altLang="en-US" dirty="0"/>
              <a:t>方式传送，而并不是真正</a:t>
            </a:r>
            <a:r>
              <a:rPr lang="zh-CN" altLang="en-US" dirty="0">
                <a:solidFill>
                  <a:srgbClr val="FF0000"/>
                </a:solidFill>
              </a:rPr>
              <a:t>建立了</a:t>
            </a:r>
            <a:r>
              <a:rPr lang="zh-CN" altLang="en-US" dirty="0"/>
              <a:t>一条物理连接。</a:t>
            </a:r>
          </a:p>
          <a:p>
            <a:pPr eaLnBrk="1" hangingPunct="1">
              <a:spcBef>
                <a:spcPts val="600"/>
              </a:spcBef>
            </a:pPr>
            <a:endParaRPr lang="zh-CN" altLang="en-US" dirty="0"/>
          </a:p>
          <a:p>
            <a:pPr eaLnBrk="1" hangingPunct="1">
              <a:spcBef>
                <a:spcPts val="600"/>
              </a:spcBef>
            </a:pPr>
            <a:r>
              <a:rPr lang="zh-CN" altLang="en-US" dirty="0"/>
              <a:t>请注意，电路交换的电话通信是先建立了一条</a:t>
            </a:r>
            <a:r>
              <a:rPr lang="zh-CN" altLang="en-US" dirty="0">
                <a:solidFill>
                  <a:schemeClr val="hlink"/>
                </a:solidFill>
              </a:rPr>
              <a:t>真正的</a:t>
            </a:r>
            <a:r>
              <a:rPr lang="en-US" altLang="zh-CN" dirty="0"/>
              <a:t>(bona fide)</a:t>
            </a:r>
            <a:r>
              <a:rPr lang="zh-CN" altLang="en-US" dirty="0">
                <a:solidFill>
                  <a:schemeClr val="hlink"/>
                </a:solidFill>
              </a:rPr>
              <a:t>连接</a:t>
            </a:r>
            <a:r>
              <a:rPr lang="zh-CN" altLang="en-US" dirty="0"/>
              <a:t>。</a:t>
            </a:r>
          </a:p>
          <a:p>
            <a:pPr eaLnBrk="1" hangingPunct="1">
              <a:spcBef>
                <a:spcPts val="600"/>
              </a:spcBef>
            </a:pPr>
            <a:endParaRPr lang="zh-CN" altLang="en-US" dirty="0"/>
          </a:p>
          <a:p>
            <a:pPr eaLnBrk="1" hangingPunct="1">
              <a:spcBef>
                <a:spcPts val="600"/>
              </a:spcBef>
            </a:pPr>
            <a:r>
              <a:rPr lang="zh-CN" altLang="en-US" dirty="0"/>
              <a:t>因此</a:t>
            </a:r>
            <a:r>
              <a:rPr lang="zh-CN" altLang="en-US" dirty="0">
                <a:solidFill>
                  <a:srgbClr val="FF0000"/>
                </a:solidFill>
              </a:rPr>
              <a:t>分组交换的虚连接</a:t>
            </a:r>
            <a:r>
              <a:rPr lang="zh-CN" altLang="en-US" dirty="0"/>
              <a:t>和</a:t>
            </a:r>
            <a:r>
              <a:rPr lang="zh-CN" altLang="en-US" dirty="0">
                <a:solidFill>
                  <a:srgbClr val="FF0000"/>
                </a:solidFill>
              </a:rPr>
              <a:t>电路交换的连接</a:t>
            </a:r>
            <a:r>
              <a:rPr lang="zh-CN" altLang="en-US" dirty="0"/>
              <a:t>只是类似，但并不完全一样。 </a:t>
            </a: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7858" name="Rectangle 2"/>
          <p:cNvSpPr>
            <a:spLocks noGrp="1" noChangeArrowheads="1"/>
          </p:cNvSpPr>
          <p:nvPr>
            <p:ph type="title"/>
          </p:nvPr>
        </p:nvSpPr>
        <p:spPr/>
        <p:txBody>
          <a:bodyPr/>
          <a:lstStyle/>
          <a:p>
            <a:r>
              <a:rPr lang="zh-CN" altLang="en-US" dirty="0"/>
              <a:t>地址解析协议</a:t>
            </a:r>
            <a:r>
              <a:rPr lang="en-US" altLang="zh-CN" dirty="0"/>
              <a:t>ARP</a:t>
            </a:r>
          </a:p>
        </p:txBody>
      </p:sp>
      <p:sp>
        <p:nvSpPr>
          <p:cNvPr id="2" name="内容占位符 1"/>
          <p:cNvSpPr>
            <a:spLocks noGrp="1"/>
          </p:cNvSpPr>
          <p:nvPr>
            <p:ph idx="1"/>
          </p:nvPr>
        </p:nvSpPr>
        <p:spPr/>
        <p:txBody>
          <a:bodyPr/>
          <a:lstStyle/>
          <a:p>
            <a:pPr>
              <a:spcBef>
                <a:spcPts val="600"/>
              </a:spcBef>
            </a:pPr>
            <a:r>
              <a:rPr lang="zh-CN" altLang="en-US" sz="2800" dirty="0">
                <a:latin typeface="Tahoma" panose="020B0604030504040204" pitchFamily="34" charset="0"/>
              </a:rPr>
              <a:t>通信时使用了两个地址：</a:t>
            </a:r>
            <a:endParaRPr lang="en-US" altLang="zh-CN" sz="2800" dirty="0">
              <a:latin typeface="Tahoma" panose="020B0604030504040204" pitchFamily="34" charset="0"/>
            </a:endParaRPr>
          </a:p>
          <a:p>
            <a:pPr lvl="1">
              <a:spcBef>
                <a:spcPts val="600"/>
              </a:spcBef>
            </a:pPr>
            <a:r>
              <a:rPr lang="en-US" altLang="zh-CN" sz="2400" dirty="0">
                <a:solidFill>
                  <a:srgbClr val="FF0000"/>
                </a:solidFill>
                <a:latin typeface="Tahoma" panose="020B0604030504040204" pitchFamily="34" charset="0"/>
              </a:rPr>
              <a:t>IP</a:t>
            </a:r>
            <a:r>
              <a:rPr lang="zh-CN" altLang="en-US" sz="2400" dirty="0">
                <a:solidFill>
                  <a:srgbClr val="FF0000"/>
                </a:solidFill>
                <a:latin typeface="Tahoma" panose="020B0604030504040204" pitchFamily="34" charset="0"/>
              </a:rPr>
              <a:t>地址</a:t>
            </a:r>
            <a:r>
              <a:rPr lang="en-US" altLang="zh-CN" sz="2400" dirty="0">
                <a:latin typeface="Tahoma" panose="020B0604030504040204" pitchFamily="34" charset="0"/>
              </a:rPr>
              <a:t>(</a:t>
            </a:r>
            <a:r>
              <a:rPr lang="zh-CN" altLang="en-US" sz="2400" dirty="0">
                <a:latin typeface="Tahoma" panose="020B0604030504040204" pitchFamily="34" charset="0"/>
              </a:rPr>
              <a:t>网络层地址</a:t>
            </a:r>
            <a:r>
              <a:rPr lang="en-US" altLang="zh-CN" sz="2400" dirty="0">
                <a:latin typeface="Tahoma" panose="020B0604030504040204" pitchFamily="34" charset="0"/>
              </a:rPr>
              <a:t>)</a:t>
            </a:r>
          </a:p>
          <a:p>
            <a:pPr lvl="1">
              <a:spcBef>
                <a:spcPts val="600"/>
              </a:spcBef>
            </a:pPr>
            <a:r>
              <a:rPr lang="en-US" altLang="zh-CN" sz="2400" dirty="0">
                <a:solidFill>
                  <a:srgbClr val="FF0000"/>
                </a:solidFill>
                <a:latin typeface="Tahoma" panose="020B0604030504040204" pitchFamily="34" charset="0"/>
              </a:rPr>
              <a:t>MAC</a:t>
            </a:r>
            <a:r>
              <a:rPr lang="zh-CN" altLang="en-US" sz="2400" dirty="0">
                <a:solidFill>
                  <a:srgbClr val="FF0000"/>
                </a:solidFill>
                <a:latin typeface="Tahoma" panose="020B0604030504040204" pitchFamily="34" charset="0"/>
              </a:rPr>
              <a:t>地址</a:t>
            </a:r>
            <a:r>
              <a:rPr lang="en-US" altLang="zh-CN" sz="2400" dirty="0">
                <a:latin typeface="Tahoma" panose="020B0604030504040204" pitchFamily="34" charset="0"/>
              </a:rPr>
              <a:t>(</a:t>
            </a:r>
            <a:r>
              <a:rPr lang="zh-CN" altLang="en-US" sz="2400" dirty="0">
                <a:latin typeface="Tahoma" panose="020B0604030504040204" pitchFamily="34" charset="0"/>
              </a:rPr>
              <a:t>数据链路层地址</a:t>
            </a:r>
            <a:r>
              <a:rPr lang="en-US" altLang="zh-CN" sz="2400" dirty="0">
                <a:latin typeface="Tahoma" panose="020B0604030504040204" pitchFamily="34" charset="0"/>
              </a:rPr>
              <a:t>)</a:t>
            </a:r>
            <a:endParaRPr lang="en-US" altLang="zh-CN" sz="2400" dirty="0">
              <a:solidFill>
                <a:srgbClr val="FF0000"/>
              </a:solidFill>
            </a:endParaRPr>
          </a:p>
        </p:txBody>
      </p:sp>
      <p:grpSp>
        <p:nvGrpSpPr>
          <p:cNvPr id="6" name="组合 57"/>
          <p:cNvGrpSpPr/>
          <p:nvPr/>
        </p:nvGrpSpPr>
        <p:grpSpPr>
          <a:xfrm>
            <a:off x="1124049" y="2420888"/>
            <a:ext cx="6970805" cy="3755793"/>
            <a:chOff x="1301914" y="2348880"/>
            <a:chExt cx="7551705" cy="3755793"/>
          </a:xfrm>
        </p:grpSpPr>
        <p:sp>
          <p:nvSpPr>
            <p:cNvPr id="53" name="矩形 52"/>
            <p:cNvSpPr/>
            <p:nvPr/>
          </p:nvSpPr>
          <p:spPr>
            <a:xfrm>
              <a:off x="3025024" y="5643008"/>
              <a:ext cx="4131995" cy="461665"/>
            </a:xfrm>
            <a:prstGeom prst="rect">
              <a:avLst/>
            </a:prstGeom>
          </p:spPr>
          <p:txBody>
            <a:bodyPr wrap="square">
              <a:spAutoFit/>
            </a:bodyPr>
            <a:lstStyle/>
            <a:p>
              <a:pPr algn="ctr"/>
              <a:r>
                <a:rPr lang="zh-CN" altLang="en-US" sz="2400" dirty="0">
                  <a:latin typeface="+mn-lt"/>
                  <a:ea typeface="+mn-ea"/>
                </a:rPr>
                <a:t>每个接口都有两个地址</a:t>
              </a:r>
            </a:p>
          </p:txBody>
        </p:sp>
        <p:pic>
          <p:nvPicPr>
            <p:cNvPr id="11314" name="Picture 50"/>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6579510" y="4252719"/>
              <a:ext cx="853704" cy="76045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1315" name="Picture 51"/>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4419034" y="2799780"/>
              <a:ext cx="720081" cy="91725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1316" name="Picture 52"/>
            <p:cNvPicPr>
              <a:picLocks noChangeAspect="1" noChangeArrowheads="1"/>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a:off x="2131699" y="4252719"/>
              <a:ext cx="1024445" cy="76045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3" name="矩形 2"/>
            <p:cNvSpPr/>
            <p:nvPr/>
          </p:nvSpPr>
          <p:spPr>
            <a:xfrm>
              <a:off x="5427146" y="2875581"/>
              <a:ext cx="1960953" cy="400110"/>
            </a:xfrm>
            <a:prstGeom prst="rect">
              <a:avLst/>
            </a:prstGeom>
          </p:spPr>
          <p:txBody>
            <a:bodyPr wrap="none">
              <a:spAutoFit/>
            </a:bodyPr>
            <a:lstStyle/>
            <a:p>
              <a:r>
                <a:rPr lang="en-US" altLang="zh-CN" sz="2000" dirty="0">
                  <a:solidFill>
                    <a:srgbClr val="FF0000"/>
                  </a:solidFill>
                </a:rPr>
                <a:t>220.168.10.10</a:t>
              </a:r>
              <a:endParaRPr lang="zh-CN" altLang="en-US" sz="2000" dirty="0">
                <a:solidFill>
                  <a:srgbClr val="FF0000"/>
                </a:solidFill>
              </a:endParaRPr>
            </a:p>
          </p:txBody>
        </p:sp>
        <p:sp>
          <p:nvSpPr>
            <p:cNvPr id="4" name="矩形 3"/>
            <p:cNvSpPr/>
            <p:nvPr/>
          </p:nvSpPr>
          <p:spPr>
            <a:xfrm>
              <a:off x="5427146" y="3244914"/>
              <a:ext cx="2572788" cy="400110"/>
            </a:xfrm>
            <a:prstGeom prst="rect">
              <a:avLst/>
            </a:prstGeom>
          </p:spPr>
          <p:txBody>
            <a:bodyPr wrap="none">
              <a:spAutoFit/>
            </a:bodyPr>
            <a:lstStyle/>
            <a:p>
              <a:r>
                <a:rPr lang="en-US" altLang="zh-CN" sz="2000" dirty="0">
                  <a:solidFill>
                    <a:srgbClr val="0000FF"/>
                  </a:solidFill>
                </a:rPr>
                <a:t>00-15-C5-C6-CC-07</a:t>
              </a:r>
              <a:endParaRPr lang="zh-CN" altLang="en-US" sz="2000" dirty="0">
                <a:solidFill>
                  <a:srgbClr val="0000FF"/>
                </a:solidFill>
              </a:endParaRPr>
            </a:p>
          </p:txBody>
        </p:sp>
        <p:sp>
          <p:nvSpPr>
            <p:cNvPr id="50" name="矩形 49"/>
            <p:cNvSpPr/>
            <p:nvPr/>
          </p:nvSpPr>
          <p:spPr>
            <a:xfrm>
              <a:off x="6435258" y="3923764"/>
              <a:ext cx="1801188" cy="369332"/>
            </a:xfrm>
            <a:prstGeom prst="rect">
              <a:avLst/>
            </a:prstGeom>
          </p:spPr>
          <p:txBody>
            <a:bodyPr wrap="none">
              <a:spAutoFit/>
            </a:bodyPr>
            <a:lstStyle/>
            <a:p>
              <a:pPr algn="ctr"/>
              <a:r>
                <a:rPr lang="en-US" altLang="zh-CN" sz="1800" dirty="0"/>
                <a:t>220.168.10.20</a:t>
              </a:r>
              <a:endParaRPr lang="zh-CN" altLang="en-US" sz="1800" dirty="0"/>
            </a:p>
          </p:txBody>
        </p:sp>
        <p:sp>
          <p:nvSpPr>
            <p:cNvPr id="52" name="矩形 51"/>
            <p:cNvSpPr/>
            <p:nvPr/>
          </p:nvSpPr>
          <p:spPr>
            <a:xfrm>
              <a:off x="6166462" y="5003884"/>
              <a:ext cx="2334319" cy="369332"/>
            </a:xfrm>
            <a:prstGeom prst="rect">
              <a:avLst/>
            </a:prstGeom>
          </p:spPr>
          <p:txBody>
            <a:bodyPr wrap="none">
              <a:spAutoFit/>
            </a:bodyPr>
            <a:lstStyle/>
            <a:p>
              <a:pPr algn="ctr"/>
              <a:r>
                <a:rPr lang="en-US" altLang="zh-CN" sz="1800" dirty="0"/>
                <a:t>00-15-C5-C8-C4-95</a:t>
              </a:r>
              <a:endParaRPr lang="zh-CN" altLang="en-US" sz="1800" dirty="0"/>
            </a:p>
          </p:txBody>
        </p:sp>
        <p:sp>
          <p:nvSpPr>
            <p:cNvPr id="54" name="矩形 53"/>
            <p:cNvSpPr/>
            <p:nvPr/>
          </p:nvSpPr>
          <p:spPr>
            <a:xfrm>
              <a:off x="1705673" y="3923764"/>
              <a:ext cx="1801188" cy="369332"/>
            </a:xfrm>
            <a:prstGeom prst="rect">
              <a:avLst/>
            </a:prstGeom>
          </p:spPr>
          <p:txBody>
            <a:bodyPr wrap="none">
              <a:spAutoFit/>
            </a:bodyPr>
            <a:lstStyle/>
            <a:p>
              <a:pPr algn="ctr"/>
              <a:r>
                <a:rPr lang="en-US" altLang="zh-CN" sz="1800" dirty="0"/>
                <a:t>220.168.10.16</a:t>
              </a:r>
              <a:endParaRPr lang="zh-CN" altLang="en-US" sz="1800" dirty="0"/>
            </a:p>
          </p:txBody>
        </p:sp>
        <p:sp>
          <p:nvSpPr>
            <p:cNvPr id="55" name="矩形 54"/>
            <p:cNvSpPr/>
            <p:nvPr/>
          </p:nvSpPr>
          <p:spPr>
            <a:xfrm>
              <a:off x="1301914" y="5003884"/>
              <a:ext cx="2334319" cy="369332"/>
            </a:xfrm>
            <a:prstGeom prst="rect">
              <a:avLst/>
            </a:prstGeom>
          </p:spPr>
          <p:txBody>
            <a:bodyPr wrap="none">
              <a:spAutoFit/>
            </a:bodyPr>
            <a:lstStyle/>
            <a:p>
              <a:pPr algn="ctr"/>
              <a:r>
                <a:rPr lang="en-US" altLang="zh-CN" sz="1800" dirty="0"/>
                <a:t>00-15-C5-C6-C8-11</a:t>
              </a:r>
              <a:endParaRPr lang="zh-CN" altLang="en-US" sz="1800" dirty="0"/>
            </a:p>
          </p:txBody>
        </p:sp>
        <p:sp>
          <p:nvSpPr>
            <p:cNvPr id="5" name="矩形标注 4"/>
            <p:cNvSpPr/>
            <p:nvPr/>
          </p:nvSpPr>
          <p:spPr bwMode="auto">
            <a:xfrm>
              <a:off x="6249144" y="2348880"/>
              <a:ext cx="1081319" cy="378892"/>
            </a:xfrm>
            <a:prstGeom prst="wedgeRectCallout">
              <a:avLst>
                <a:gd name="adj1" fmla="val -47726"/>
                <a:gd name="adj2" fmla="val 100032"/>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ctr" defTabSz="914400" rtl="0" eaLnBrk="0" fontAlgn="base" latinLnBrk="0" hangingPunct="0">
                <a:lnSpc>
                  <a:spcPct val="100000"/>
                </a:lnSpc>
                <a:spcBef>
                  <a:spcPct val="0"/>
                </a:spcBef>
                <a:spcAft>
                  <a:spcPct val="0"/>
                </a:spcAft>
                <a:buClrTx/>
                <a:buSzTx/>
                <a:buFontTx/>
                <a:buNone/>
              </a:pPr>
              <a:r>
                <a:rPr kumimoji="0" lang="en-US" altLang="zh-CN" sz="1800" i="0" u="none" strike="noStrike" cap="none" normalizeH="0" baseline="0" dirty="0">
                  <a:ln>
                    <a:noFill/>
                  </a:ln>
                  <a:solidFill>
                    <a:schemeClr val="tx1"/>
                  </a:solidFill>
                  <a:effectLst/>
                  <a:latin typeface="Arial" panose="020B0604020202020204" pitchFamily="34" charset="0"/>
                </a:rPr>
                <a:t>IP</a:t>
              </a:r>
              <a:r>
                <a:rPr kumimoji="0" lang="zh-CN" altLang="en-US" sz="1800" i="0" u="none" strike="noStrike" cap="none" normalizeH="0" baseline="0" dirty="0">
                  <a:ln>
                    <a:noFill/>
                  </a:ln>
                  <a:solidFill>
                    <a:schemeClr val="tx1"/>
                  </a:solidFill>
                  <a:effectLst/>
                  <a:latin typeface="Arial" panose="020B0604020202020204" pitchFamily="34" charset="0"/>
                </a:rPr>
                <a:t>地址</a:t>
              </a:r>
            </a:p>
          </p:txBody>
        </p:sp>
        <p:sp>
          <p:nvSpPr>
            <p:cNvPr id="56" name="矩形标注 55"/>
            <p:cNvSpPr/>
            <p:nvPr/>
          </p:nvSpPr>
          <p:spPr bwMode="auto">
            <a:xfrm>
              <a:off x="7545288" y="2618060"/>
              <a:ext cx="1308331" cy="378892"/>
            </a:xfrm>
            <a:prstGeom prst="wedgeRectCallout">
              <a:avLst>
                <a:gd name="adj1" fmla="val -64020"/>
                <a:gd name="adj2" fmla="val 132276"/>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ctr" defTabSz="914400" rtl="0" eaLnBrk="0" fontAlgn="base" latinLnBrk="0" hangingPunct="0">
                <a:lnSpc>
                  <a:spcPct val="100000"/>
                </a:lnSpc>
                <a:spcBef>
                  <a:spcPct val="0"/>
                </a:spcBef>
                <a:spcAft>
                  <a:spcPct val="0"/>
                </a:spcAft>
                <a:buClrTx/>
                <a:buSzTx/>
                <a:buFontTx/>
                <a:buNone/>
              </a:pPr>
              <a:r>
                <a:rPr lang="en-US" altLang="zh-CN" sz="1800" dirty="0"/>
                <a:t>MAC</a:t>
              </a:r>
              <a:r>
                <a:rPr kumimoji="0" lang="en-US" altLang="zh-CN" sz="1800" i="0" u="none" strike="noStrike" cap="none" normalizeH="0" baseline="0" dirty="0">
                  <a:ln>
                    <a:noFill/>
                  </a:ln>
                  <a:solidFill>
                    <a:schemeClr val="tx1"/>
                  </a:solidFill>
                  <a:effectLst/>
                  <a:latin typeface="Arial" panose="020B0604020202020204" pitchFamily="34" charset="0"/>
                </a:rPr>
                <a:t> </a:t>
              </a:r>
              <a:r>
                <a:rPr kumimoji="0" lang="zh-CN" altLang="en-US" sz="1800" i="0" u="none" strike="noStrike" cap="none" normalizeH="0" baseline="0" dirty="0">
                  <a:ln>
                    <a:noFill/>
                  </a:ln>
                  <a:solidFill>
                    <a:schemeClr val="tx1"/>
                  </a:solidFill>
                  <a:effectLst/>
                  <a:latin typeface="Arial" panose="020B0604020202020204" pitchFamily="34" charset="0"/>
                </a:rPr>
                <a:t>地址</a:t>
              </a:r>
            </a:p>
          </p:txBody>
        </p:sp>
        <p:cxnSp>
          <p:nvCxnSpPr>
            <p:cNvPr id="9" name="直接箭头连接符 8"/>
            <p:cNvCxnSpPr/>
            <p:nvPr/>
          </p:nvCxnSpPr>
          <p:spPr bwMode="auto">
            <a:xfrm flipH="1">
              <a:off x="5090594" y="3068960"/>
              <a:ext cx="381534" cy="0"/>
            </a:xfrm>
            <a:prstGeom prst="straightConnector1">
              <a:avLst/>
            </a:prstGeom>
            <a:solidFill>
              <a:schemeClr val="accent1"/>
            </a:solidFill>
            <a:ln w="19050" cap="flat" cmpd="sng" algn="ctr">
              <a:solidFill>
                <a:schemeClr val="tx1"/>
              </a:solidFill>
              <a:prstDash val="solid"/>
              <a:round/>
              <a:headEnd type="none" w="med" len="med"/>
              <a:tailEnd type="arrow"/>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57" name="直接箭头连接符 56"/>
            <p:cNvCxnSpPr/>
            <p:nvPr/>
          </p:nvCxnSpPr>
          <p:spPr bwMode="auto">
            <a:xfrm flipH="1">
              <a:off x="5090594" y="3460358"/>
              <a:ext cx="381534" cy="0"/>
            </a:xfrm>
            <a:prstGeom prst="straightConnector1">
              <a:avLst/>
            </a:prstGeom>
            <a:solidFill>
              <a:schemeClr val="accent1"/>
            </a:solidFill>
            <a:ln w="19050" cap="flat" cmpd="sng" algn="ctr">
              <a:solidFill>
                <a:schemeClr val="tx1"/>
              </a:solidFill>
              <a:prstDash val="solid"/>
              <a:round/>
              <a:headEnd type="none" w="med" len="med"/>
              <a:tailEnd type="arrow"/>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12" name="椭圆 11"/>
            <p:cNvSpPr/>
            <p:nvPr/>
          </p:nvSpPr>
          <p:spPr bwMode="auto">
            <a:xfrm>
              <a:off x="4088904" y="4092887"/>
              <a:ext cx="1800200" cy="1080120"/>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lstStyle/>
            <a:p>
              <a:pPr marL="0" marR="0" indent="0" algn="ctr" defTabSz="914400" rtl="0" eaLnBrk="0" fontAlgn="base" latinLnBrk="0" hangingPunct="0">
                <a:lnSpc>
                  <a:spcPct val="100000"/>
                </a:lnSpc>
                <a:spcBef>
                  <a:spcPct val="0"/>
                </a:spcBef>
                <a:spcAft>
                  <a:spcPct val="0"/>
                </a:spcAft>
                <a:buClrTx/>
                <a:buSzTx/>
                <a:buFontTx/>
                <a:buNone/>
              </a:pPr>
              <a:r>
                <a:rPr kumimoji="0" lang="en-US" altLang="zh-CN" sz="2400" i="0" u="none" strike="noStrike" cap="none" normalizeH="0" baseline="0" dirty="0">
                  <a:ln>
                    <a:noFill/>
                  </a:ln>
                  <a:solidFill>
                    <a:schemeClr val="tx1"/>
                  </a:solidFill>
                  <a:effectLst/>
                  <a:latin typeface="Arial" panose="020B0604020202020204" pitchFamily="34" charset="0"/>
                </a:rPr>
                <a:t>LAN</a:t>
              </a:r>
              <a:endParaRPr kumimoji="0" lang="zh-CN" altLang="en-US" sz="2400" i="0" u="none" strike="noStrike" cap="none" normalizeH="0" baseline="0" dirty="0">
                <a:ln>
                  <a:noFill/>
                </a:ln>
                <a:solidFill>
                  <a:schemeClr val="tx1"/>
                </a:solidFill>
                <a:effectLst/>
                <a:latin typeface="Arial" panose="020B0604020202020204" pitchFamily="34" charset="0"/>
              </a:endParaRPr>
            </a:p>
          </p:txBody>
        </p:sp>
        <p:cxnSp>
          <p:nvCxnSpPr>
            <p:cNvPr id="14" name="直接连接符 13"/>
            <p:cNvCxnSpPr>
              <a:stCxn id="11316" idx="3"/>
              <a:endCxn id="12" idx="2"/>
            </p:cNvCxnSpPr>
            <p:nvPr/>
          </p:nvCxnSpPr>
          <p:spPr bwMode="auto">
            <a:xfrm flipV="1">
              <a:off x="3156144" y="4632947"/>
              <a:ext cx="932760" cy="1"/>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16" name="直接连接符 15"/>
            <p:cNvCxnSpPr>
              <a:stCxn id="11314" idx="1"/>
              <a:endCxn id="12" idx="6"/>
            </p:cNvCxnSpPr>
            <p:nvPr/>
          </p:nvCxnSpPr>
          <p:spPr bwMode="auto">
            <a:xfrm flipH="1" flipV="1">
              <a:off x="5889104" y="4632947"/>
              <a:ext cx="690406" cy="1"/>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18" name="直接连接符 17"/>
            <p:cNvCxnSpPr>
              <a:endCxn id="12" idx="0"/>
            </p:cNvCxnSpPr>
            <p:nvPr/>
          </p:nvCxnSpPr>
          <p:spPr bwMode="auto">
            <a:xfrm>
              <a:off x="4989004" y="3717032"/>
              <a:ext cx="0" cy="375855"/>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gr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7858" name="Rectangle 2"/>
          <p:cNvSpPr>
            <a:spLocks noGrp="1" noChangeArrowheads="1"/>
          </p:cNvSpPr>
          <p:nvPr>
            <p:ph type="title"/>
          </p:nvPr>
        </p:nvSpPr>
        <p:spPr/>
        <p:txBody>
          <a:bodyPr/>
          <a:lstStyle/>
          <a:p>
            <a:pPr algn="ctr"/>
            <a:r>
              <a:rPr lang="zh-CN" altLang="en-US" dirty="0"/>
              <a:t>地址解析协议</a:t>
            </a:r>
            <a:r>
              <a:rPr lang="en-US" altLang="zh-CN" dirty="0"/>
              <a:t>ARP</a:t>
            </a:r>
            <a:r>
              <a:rPr lang="zh-CN" altLang="en-US" dirty="0"/>
              <a:t>的作用</a:t>
            </a:r>
            <a:endParaRPr lang="en-US" altLang="zh-CN" dirty="0"/>
          </a:p>
        </p:txBody>
      </p:sp>
      <p:sp>
        <p:nvSpPr>
          <p:cNvPr id="2" name="内容占位符 1"/>
          <p:cNvSpPr>
            <a:spLocks noGrp="1"/>
          </p:cNvSpPr>
          <p:nvPr>
            <p:ph idx="1"/>
          </p:nvPr>
        </p:nvSpPr>
        <p:spPr/>
        <p:txBody>
          <a:bodyPr/>
          <a:lstStyle/>
          <a:p>
            <a:r>
              <a:rPr lang="zh-CN" altLang="zh-CN" dirty="0">
                <a:solidFill>
                  <a:srgbClr val="FF0000"/>
                </a:solidFill>
              </a:rPr>
              <a:t>已经知道了一个机器</a:t>
            </a:r>
            <a:r>
              <a:rPr lang="en-US" altLang="zh-CN" dirty="0">
                <a:solidFill>
                  <a:srgbClr val="FF0000"/>
                </a:solidFill>
              </a:rPr>
              <a:t>(</a:t>
            </a:r>
            <a:r>
              <a:rPr lang="zh-CN" altLang="zh-CN" dirty="0">
                <a:solidFill>
                  <a:srgbClr val="FF0000"/>
                </a:solidFill>
              </a:rPr>
              <a:t>主机或路由器</a:t>
            </a:r>
            <a:r>
              <a:rPr lang="en-US" altLang="zh-CN" dirty="0">
                <a:solidFill>
                  <a:srgbClr val="FF0000"/>
                </a:solidFill>
              </a:rPr>
              <a:t>)</a:t>
            </a:r>
            <a:r>
              <a:rPr lang="zh-CN" altLang="zh-CN" dirty="0">
                <a:solidFill>
                  <a:srgbClr val="FF0000"/>
                </a:solidFill>
              </a:rPr>
              <a:t>的</a:t>
            </a:r>
            <a:r>
              <a:rPr lang="en-US" altLang="zh-CN" dirty="0">
                <a:solidFill>
                  <a:srgbClr val="FF0000"/>
                </a:solidFill>
              </a:rPr>
              <a:t>IP</a:t>
            </a:r>
            <a:r>
              <a:rPr lang="zh-CN" altLang="zh-CN" dirty="0">
                <a:solidFill>
                  <a:srgbClr val="FF0000"/>
                </a:solidFill>
              </a:rPr>
              <a:t>地址，</a:t>
            </a:r>
            <a:r>
              <a:rPr lang="zh-CN" altLang="en-US" dirty="0">
                <a:solidFill>
                  <a:srgbClr val="FF0000"/>
                </a:solidFill>
              </a:rPr>
              <a:t>如何</a:t>
            </a:r>
            <a:r>
              <a:rPr lang="zh-CN" altLang="zh-CN" dirty="0">
                <a:solidFill>
                  <a:srgbClr val="FF0000"/>
                </a:solidFill>
              </a:rPr>
              <a:t>找出其相应的硬件地址</a:t>
            </a:r>
            <a:r>
              <a:rPr lang="zh-CN" altLang="en-US" dirty="0">
                <a:solidFill>
                  <a:srgbClr val="FF0000"/>
                </a:solidFill>
              </a:rPr>
              <a:t>？</a:t>
            </a:r>
            <a:endParaRPr lang="en-US" altLang="zh-CN" dirty="0">
              <a:solidFill>
                <a:srgbClr val="FF0000"/>
              </a:solidFill>
            </a:endParaRPr>
          </a:p>
          <a:p>
            <a:r>
              <a:rPr lang="zh-CN" altLang="en-US" dirty="0"/>
              <a:t>地址解析协议</a:t>
            </a:r>
            <a:r>
              <a:rPr lang="en-US" altLang="zh-CN" dirty="0"/>
              <a:t>ARP</a:t>
            </a:r>
            <a:r>
              <a:rPr lang="zh-CN" altLang="zh-CN" dirty="0"/>
              <a:t>就是用来解决这样的问题的。</a:t>
            </a:r>
            <a:endParaRPr lang="zh-CN" altLang="en-US" dirty="0"/>
          </a:p>
        </p:txBody>
      </p:sp>
      <p:grpSp>
        <p:nvGrpSpPr>
          <p:cNvPr id="3" name="组合 2"/>
          <p:cNvGrpSpPr/>
          <p:nvPr/>
        </p:nvGrpSpPr>
        <p:grpSpPr>
          <a:xfrm>
            <a:off x="500034" y="3100898"/>
            <a:ext cx="6278250" cy="2704366"/>
            <a:chOff x="887867" y="3068960"/>
            <a:chExt cx="6801437" cy="2704366"/>
          </a:xfrm>
        </p:grpSpPr>
        <p:sp>
          <p:nvSpPr>
            <p:cNvPr id="377872" name="Line 16"/>
            <p:cNvSpPr>
              <a:spLocks noChangeShapeType="1"/>
            </p:cNvSpPr>
            <p:nvPr/>
          </p:nvSpPr>
          <p:spPr bwMode="auto">
            <a:xfrm>
              <a:off x="1442906" y="3068960"/>
              <a:ext cx="0" cy="2088233"/>
            </a:xfrm>
            <a:prstGeom prst="line">
              <a:avLst/>
            </a:prstGeom>
            <a:noFill/>
            <a:ln w="19050">
              <a:solidFill>
                <a:srgbClr val="0000CC"/>
              </a:solidFill>
              <a:round/>
              <a:headEnd type="triangle" w="sm" len="lg"/>
              <a:tailEnd type="triangle" w="sm"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99"/>
                </a:solidFill>
                <a:latin typeface="+mn-lt"/>
                <a:ea typeface="黑体" panose="02010609060101010101" pitchFamily="49" charset="-122"/>
              </a:endParaRPr>
            </a:p>
          </p:txBody>
        </p:sp>
        <p:sp>
          <p:nvSpPr>
            <p:cNvPr id="377873" name="Text Box 17"/>
            <p:cNvSpPr txBox="1">
              <a:spLocks noChangeArrowheads="1"/>
            </p:cNvSpPr>
            <p:nvPr/>
          </p:nvSpPr>
          <p:spPr bwMode="auto">
            <a:xfrm>
              <a:off x="887867" y="3872235"/>
              <a:ext cx="1205539" cy="461665"/>
            </a:xfrm>
            <a:prstGeom prst="rect">
              <a:avLst/>
            </a:prstGeom>
            <a:solidFill>
              <a:schemeClr val="bg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400" dirty="0">
                  <a:solidFill>
                    <a:srgbClr val="000099"/>
                  </a:solidFill>
                  <a:latin typeface="+mn-lt"/>
                  <a:ea typeface="黑体" panose="02010609060101010101" pitchFamily="49" charset="-122"/>
                </a:rPr>
                <a:t>网络层</a:t>
              </a:r>
            </a:p>
          </p:txBody>
        </p:sp>
        <p:sp>
          <p:nvSpPr>
            <p:cNvPr id="377874" name="Rectangle 18"/>
            <p:cNvSpPr>
              <a:spLocks noChangeArrowheads="1"/>
            </p:cNvSpPr>
            <p:nvPr/>
          </p:nvSpPr>
          <p:spPr bwMode="auto">
            <a:xfrm>
              <a:off x="2067190" y="3068961"/>
              <a:ext cx="5622114" cy="1980219"/>
            </a:xfrm>
            <a:prstGeom prst="rect">
              <a:avLst/>
            </a:prstGeom>
            <a:solidFill>
              <a:srgbClr val="FFFF66"/>
            </a:solidFill>
            <a:ln w="9525">
              <a:solidFill>
                <a:schemeClr val="tx1"/>
              </a:solidFill>
              <a:miter lim="800000"/>
            </a:ln>
            <a:effectLst/>
          </p:spPr>
          <p:txBody>
            <a:bodyPr wrap="none" anchor="ctr"/>
            <a:lstStyle/>
            <a:p>
              <a:pPr algn="ctr"/>
              <a:r>
                <a:rPr lang="en-US" altLang="zh-CN">
                  <a:solidFill>
                    <a:srgbClr val="000099"/>
                  </a:solidFill>
                  <a:latin typeface="+mn-lt"/>
                  <a:ea typeface="黑体" panose="02010609060101010101" pitchFamily="49" charset="-122"/>
                </a:rPr>
                <a:t>ARP</a:t>
              </a:r>
            </a:p>
            <a:p>
              <a:pPr algn="ctr"/>
              <a:endParaRPr lang="en-US" altLang="zh-CN">
                <a:solidFill>
                  <a:srgbClr val="000099"/>
                </a:solidFill>
                <a:latin typeface="+mn-lt"/>
                <a:ea typeface="黑体" panose="02010609060101010101" pitchFamily="49" charset="-122"/>
              </a:endParaRPr>
            </a:p>
          </p:txBody>
        </p:sp>
        <p:sp>
          <p:nvSpPr>
            <p:cNvPr id="377875" name="Text Box 19"/>
            <p:cNvSpPr txBox="1">
              <a:spLocks noChangeArrowheads="1"/>
            </p:cNvSpPr>
            <p:nvPr/>
          </p:nvSpPr>
          <p:spPr bwMode="auto">
            <a:xfrm>
              <a:off x="6351166" y="3645024"/>
              <a:ext cx="1012777" cy="400110"/>
            </a:xfrm>
            <a:prstGeom prst="rect">
              <a:avLst/>
            </a:prstGeom>
            <a:noFill/>
            <a:ln>
              <a:noFill/>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defRPr sz="2000" b="1">
                  <a:solidFill>
                    <a:srgbClr val="0000CC"/>
                  </a:solidFill>
                  <a:latin typeface="+mn-lt"/>
                  <a:ea typeface="黑体" panose="02010609060101010101" pitchFamily="49" charset="-122"/>
                </a:defRPr>
              </a:lvl1pPr>
            </a:lstStyle>
            <a:p>
              <a:r>
                <a:rPr lang="en-US" altLang="zh-CN" b="0" dirty="0">
                  <a:solidFill>
                    <a:srgbClr val="000099"/>
                  </a:solidFill>
                </a:rPr>
                <a:t>IP</a:t>
              </a:r>
              <a:r>
                <a:rPr lang="zh-CN" altLang="en-US" b="0" dirty="0">
                  <a:solidFill>
                    <a:srgbClr val="000099"/>
                  </a:solidFill>
                </a:rPr>
                <a:t>地址</a:t>
              </a:r>
            </a:p>
          </p:txBody>
        </p:sp>
        <p:sp>
          <p:nvSpPr>
            <p:cNvPr id="377876" name="Text Box 20"/>
            <p:cNvSpPr txBox="1">
              <a:spLocks noChangeArrowheads="1"/>
            </p:cNvSpPr>
            <p:nvPr/>
          </p:nvSpPr>
          <p:spPr bwMode="auto">
            <a:xfrm>
              <a:off x="6321152" y="5373216"/>
              <a:ext cx="1318417" cy="400110"/>
            </a:xfrm>
            <a:prstGeom prst="rect">
              <a:avLst/>
            </a:prstGeom>
            <a:noFill/>
            <a:ln>
              <a:noFill/>
            </a:ln>
            <a:effectLst/>
            <a:extLst>
              <a:ext uri="{909E8E84-426E-40DD-AFC4-6F175D3DCCD1}">
                <a14:hiddenFill xmlns="" xmlns:a14="http://schemas.microsoft.com/office/drawing/2010/main">
                  <a:solidFill>
                    <a:srgbClr val="FFFF99"/>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dirty="0">
                  <a:solidFill>
                    <a:srgbClr val="000099"/>
                  </a:solidFill>
                  <a:latin typeface="+mn-lt"/>
                  <a:ea typeface="黑体" panose="02010609060101010101" pitchFamily="49" charset="-122"/>
                </a:rPr>
                <a:t>硬件地址</a:t>
              </a:r>
            </a:p>
          </p:txBody>
        </p:sp>
        <p:sp>
          <p:nvSpPr>
            <p:cNvPr id="377878" name="Rectangle 22"/>
            <p:cNvSpPr>
              <a:spLocks noChangeArrowheads="1"/>
            </p:cNvSpPr>
            <p:nvPr/>
          </p:nvSpPr>
          <p:spPr bwMode="auto">
            <a:xfrm>
              <a:off x="3296816" y="3651385"/>
              <a:ext cx="2651919" cy="785728"/>
            </a:xfrm>
            <a:prstGeom prst="rect">
              <a:avLst/>
            </a:prstGeom>
            <a:solidFill>
              <a:srgbClr val="CCECFF"/>
            </a:solidFill>
            <a:ln w="9525">
              <a:solidFill>
                <a:schemeClr val="tx1"/>
              </a:solidFill>
              <a:miter lim="800000"/>
            </a:ln>
            <a:effectLst>
              <a:outerShdw dist="35921" dir="2700000" algn="ctr" rotWithShape="0">
                <a:schemeClr val="bg2"/>
              </a:outerShdw>
            </a:effectLst>
          </p:spPr>
          <p:txBody>
            <a:bodyPr wrap="none" anchor="ctr"/>
            <a:lstStyle/>
            <a:p>
              <a:pPr algn="ctr"/>
              <a:r>
                <a:rPr lang="en-US" altLang="zh-CN" sz="2400" dirty="0">
                  <a:solidFill>
                    <a:srgbClr val="000099"/>
                  </a:solidFill>
                  <a:latin typeface="+mn-lt"/>
                  <a:ea typeface="黑体" panose="02010609060101010101" pitchFamily="49" charset="-122"/>
                </a:rPr>
                <a:t>IP</a:t>
              </a:r>
            </a:p>
          </p:txBody>
        </p:sp>
        <p:sp>
          <p:nvSpPr>
            <p:cNvPr id="377880" name="Rectangle 24"/>
            <p:cNvSpPr>
              <a:spLocks noChangeArrowheads="1"/>
            </p:cNvSpPr>
            <p:nvPr/>
          </p:nvSpPr>
          <p:spPr bwMode="auto">
            <a:xfrm>
              <a:off x="3160977" y="3141985"/>
              <a:ext cx="779066" cy="309563"/>
            </a:xfrm>
            <a:prstGeom prst="rect">
              <a:avLst/>
            </a:prstGeom>
            <a:solidFill>
              <a:srgbClr val="CCECFF"/>
            </a:solidFill>
            <a:ln w="9525">
              <a:solidFill>
                <a:schemeClr val="tx1"/>
              </a:solidFill>
              <a:miter lim="800000"/>
            </a:ln>
            <a:effectLst>
              <a:outerShdw dist="35921" dir="2700000" algn="ctr" rotWithShape="0">
                <a:schemeClr val="bg2"/>
              </a:outerShdw>
            </a:effectLst>
          </p:spPr>
          <p:txBody>
            <a:bodyPr wrap="none" anchor="ctr"/>
            <a:lstStyle/>
            <a:p>
              <a:pPr algn="ctr"/>
              <a:r>
                <a:rPr lang="en-US" altLang="zh-CN" sz="1800" dirty="0">
                  <a:solidFill>
                    <a:srgbClr val="000099"/>
                  </a:solidFill>
                  <a:latin typeface="+mn-lt"/>
                  <a:ea typeface="黑体" panose="02010609060101010101" pitchFamily="49" charset="-122"/>
                </a:rPr>
                <a:t>IGMP</a:t>
              </a:r>
            </a:p>
          </p:txBody>
        </p:sp>
        <p:sp>
          <p:nvSpPr>
            <p:cNvPr id="377881" name="Freeform 25"/>
            <p:cNvSpPr/>
            <p:nvPr/>
          </p:nvSpPr>
          <p:spPr bwMode="auto">
            <a:xfrm>
              <a:off x="5950453" y="4077072"/>
              <a:ext cx="1012958" cy="360041"/>
            </a:xfrm>
            <a:custGeom>
              <a:avLst/>
              <a:gdLst>
                <a:gd name="T0" fmla="*/ 0 w 500"/>
                <a:gd name="T1" fmla="*/ 0 h 203"/>
                <a:gd name="T2" fmla="*/ 497 w 500"/>
                <a:gd name="T3" fmla="*/ 0 h 203"/>
                <a:gd name="T4" fmla="*/ 500 w 500"/>
                <a:gd name="T5" fmla="*/ 203 h 203"/>
              </a:gdLst>
              <a:ahLst/>
              <a:cxnLst>
                <a:cxn ang="0">
                  <a:pos x="T0" y="T1"/>
                </a:cxn>
                <a:cxn ang="0">
                  <a:pos x="T2" y="T3"/>
                </a:cxn>
                <a:cxn ang="0">
                  <a:pos x="T4" y="T5"/>
                </a:cxn>
              </a:cxnLst>
              <a:rect l="0" t="0" r="r" b="b"/>
              <a:pathLst>
                <a:path w="500" h="203">
                  <a:moveTo>
                    <a:pt x="0" y="0"/>
                  </a:moveTo>
                  <a:lnTo>
                    <a:pt x="497" y="0"/>
                  </a:lnTo>
                  <a:lnTo>
                    <a:pt x="500" y="203"/>
                  </a:lnTo>
                </a:path>
              </a:pathLst>
            </a:custGeom>
            <a:noFill/>
            <a:ln w="57150" cmpd="sng">
              <a:solidFill>
                <a:srgbClr val="0000FF"/>
              </a:solidFill>
              <a:round/>
              <a:headEnd type="none" w="med" len="med"/>
              <a:tailEnd type="triangle" w="med" len="med"/>
            </a:ln>
            <a:effectLst/>
          </p:spPr>
          <p:txBody>
            <a:bodyPr/>
            <a:lstStyle/>
            <a:p>
              <a:endParaRPr lang="zh-CN" altLang="en-US">
                <a:solidFill>
                  <a:srgbClr val="000099"/>
                </a:solidFill>
                <a:latin typeface="+mn-lt"/>
                <a:ea typeface="黑体" panose="02010609060101010101" pitchFamily="49" charset="-122"/>
              </a:endParaRPr>
            </a:p>
          </p:txBody>
        </p:sp>
        <p:sp>
          <p:nvSpPr>
            <p:cNvPr id="377882" name="Line 26"/>
            <p:cNvSpPr>
              <a:spLocks noChangeShapeType="1"/>
            </p:cNvSpPr>
            <p:nvPr/>
          </p:nvSpPr>
          <p:spPr bwMode="auto">
            <a:xfrm>
              <a:off x="6969224" y="4725144"/>
              <a:ext cx="0" cy="648072"/>
            </a:xfrm>
            <a:prstGeom prst="line">
              <a:avLst/>
            </a:prstGeom>
            <a:noFill/>
            <a:ln w="57150">
              <a:solidFill>
                <a:srgbClr val="0000FF"/>
              </a:solidFill>
              <a:rou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99"/>
                </a:solidFill>
                <a:latin typeface="+mn-lt"/>
                <a:ea typeface="黑体" panose="02010609060101010101" pitchFamily="49" charset="-122"/>
              </a:endParaRPr>
            </a:p>
          </p:txBody>
        </p:sp>
        <p:sp>
          <p:nvSpPr>
            <p:cNvPr id="377885" name="Rectangle 29"/>
            <p:cNvSpPr>
              <a:spLocks noChangeArrowheads="1"/>
            </p:cNvSpPr>
            <p:nvPr/>
          </p:nvSpPr>
          <p:spPr bwMode="auto">
            <a:xfrm>
              <a:off x="2301081" y="3141985"/>
              <a:ext cx="779066" cy="309563"/>
            </a:xfrm>
            <a:prstGeom prst="rect">
              <a:avLst/>
            </a:prstGeom>
            <a:solidFill>
              <a:srgbClr val="CCECFF"/>
            </a:solidFill>
            <a:ln w="9525">
              <a:solidFill>
                <a:schemeClr val="tx1"/>
              </a:solidFill>
              <a:miter lim="800000"/>
            </a:ln>
            <a:effectLst>
              <a:outerShdw dist="35921" dir="2700000" algn="ctr" rotWithShape="0">
                <a:schemeClr val="bg2"/>
              </a:outerShdw>
            </a:effectLst>
          </p:spPr>
          <p:txBody>
            <a:bodyPr wrap="none" anchor="ctr"/>
            <a:lstStyle/>
            <a:p>
              <a:pPr algn="ctr"/>
              <a:r>
                <a:rPr lang="en-US" altLang="zh-CN" sz="1800" dirty="0">
                  <a:solidFill>
                    <a:srgbClr val="000099"/>
                  </a:solidFill>
                  <a:latin typeface="+mn-lt"/>
                  <a:ea typeface="黑体" panose="02010609060101010101" pitchFamily="49" charset="-122"/>
                </a:rPr>
                <a:t>ICMP</a:t>
              </a:r>
            </a:p>
          </p:txBody>
        </p:sp>
        <p:sp>
          <p:nvSpPr>
            <p:cNvPr id="377886" name="Rectangle 30"/>
            <p:cNvSpPr>
              <a:spLocks noChangeArrowheads="1"/>
            </p:cNvSpPr>
            <p:nvPr/>
          </p:nvSpPr>
          <p:spPr bwMode="auto">
            <a:xfrm>
              <a:off x="6506120" y="4437112"/>
              <a:ext cx="895152" cy="432048"/>
            </a:xfrm>
            <a:prstGeom prst="rect">
              <a:avLst/>
            </a:prstGeom>
            <a:solidFill>
              <a:srgbClr val="FFC000"/>
            </a:solidFill>
            <a:ln w="9525">
              <a:solidFill>
                <a:schemeClr val="tx1"/>
              </a:solidFill>
              <a:miter lim="800000"/>
            </a:ln>
            <a:effectLst>
              <a:outerShdw dist="35921" dir="2700000" algn="ctr" rotWithShape="0">
                <a:schemeClr val="bg2"/>
              </a:outerShdw>
            </a:effectLst>
          </p:spPr>
          <p:txBody>
            <a:bodyPr wrap="none" anchor="ctr"/>
            <a:lstStyle/>
            <a:p>
              <a:pPr algn="ctr"/>
              <a:r>
                <a:rPr lang="en-US" altLang="zh-CN" sz="2000" dirty="0">
                  <a:solidFill>
                    <a:srgbClr val="000099"/>
                  </a:solidFill>
                  <a:latin typeface="+mn-lt"/>
                  <a:ea typeface="黑体" panose="02010609060101010101" pitchFamily="49" charset="-122"/>
                </a:rPr>
                <a:t>ARP</a:t>
              </a:r>
            </a:p>
          </p:txBody>
        </p:sp>
      </p:grpSp>
      <p:sp>
        <p:nvSpPr>
          <p:cNvPr id="4" name="矩形 3"/>
          <p:cNvSpPr/>
          <p:nvPr/>
        </p:nvSpPr>
        <p:spPr>
          <a:xfrm>
            <a:off x="2164108" y="5714553"/>
            <a:ext cx="3814149" cy="461665"/>
          </a:xfrm>
          <a:prstGeom prst="rect">
            <a:avLst/>
          </a:prstGeom>
        </p:spPr>
        <p:txBody>
          <a:bodyPr wrap="square">
            <a:spAutoFit/>
          </a:bodyPr>
          <a:lstStyle/>
          <a:p>
            <a:pPr algn="ctr"/>
            <a:r>
              <a:rPr lang="en-US" altLang="zh-CN" sz="2400" dirty="0">
                <a:latin typeface="+mn-lt"/>
                <a:ea typeface="黑体" panose="02010609060101010101" pitchFamily="49" charset="-122"/>
              </a:rPr>
              <a:t>ARP</a:t>
            </a:r>
            <a:r>
              <a:rPr lang="zh-CN" altLang="zh-CN" sz="2400" dirty="0">
                <a:latin typeface="+mn-lt"/>
                <a:ea typeface="黑体" panose="02010609060101010101" pitchFamily="49" charset="-122"/>
              </a:rPr>
              <a:t>协议的作用</a:t>
            </a:r>
            <a:endParaRPr lang="zh-CN" altLang="en-US" sz="2400" dirty="0">
              <a:latin typeface="+mn-lt"/>
              <a:ea typeface="黑体" panose="02010609060101010101" pitchFamily="49" charset="-122"/>
            </a:endParaRPr>
          </a:p>
        </p:txBody>
      </p:sp>
      <p:sp>
        <p:nvSpPr>
          <p:cNvPr id="5" name="矩形 4"/>
          <p:cNvSpPr/>
          <p:nvPr/>
        </p:nvSpPr>
        <p:spPr>
          <a:xfrm>
            <a:off x="6929454" y="3068961"/>
            <a:ext cx="2112650" cy="2529923"/>
          </a:xfrm>
          <a:prstGeom prst="rect">
            <a:avLst/>
          </a:prstGeom>
          <a:solidFill>
            <a:srgbClr val="66FF66"/>
          </a:solidFill>
        </p:spPr>
        <p:txBody>
          <a:bodyPr wrap="square">
            <a:spAutoFit/>
          </a:bodyPr>
          <a:lstStyle/>
          <a:p>
            <a:pPr>
              <a:lnSpc>
                <a:spcPct val="110000"/>
              </a:lnSpc>
            </a:pPr>
            <a:r>
              <a:rPr lang="en-US" altLang="zh-CN" sz="2400" dirty="0">
                <a:solidFill>
                  <a:srgbClr val="C00000"/>
                </a:solidFill>
                <a:latin typeface="+mn-lt"/>
                <a:ea typeface="黑体" panose="02010609060101010101" pitchFamily="49" charset="-122"/>
              </a:rPr>
              <a:t>ARP</a:t>
            </a:r>
            <a:r>
              <a:rPr lang="zh-CN" altLang="en-US" sz="2400" dirty="0">
                <a:solidFill>
                  <a:srgbClr val="C00000"/>
                </a:solidFill>
                <a:latin typeface="+mn-lt"/>
                <a:ea typeface="黑体" panose="02010609060101010101" pitchFamily="49" charset="-122"/>
              </a:rPr>
              <a:t>作用：</a:t>
            </a:r>
            <a:endParaRPr lang="en-US" altLang="zh-CN" sz="2400" dirty="0">
              <a:solidFill>
                <a:srgbClr val="C00000"/>
              </a:solidFill>
              <a:latin typeface="+mn-lt"/>
              <a:ea typeface="黑体" panose="02010609060101010101" pitchFamily="49" charset="-122"/>
            </a:endParaRPr>
          </a:p>
          <a:p>
            <a:pPr>
              <a:lnSpc>
                <a:spcPct val="110000"/>
              </a:lnSpc>
            </a:pPr>
            <a:r>
              <a:rPr lang="zh-CN" altLang="zh-CN" sz="2400" dirty="0">
                <a:solidFill>
                  <a:srgbClr val="000099"/>
                </a:solidFill>
                <a:latin typeface="+mn-lt"/>
                <a:ea typeface="黑体" panose="02010609060101010101" pitchFamily="49" charset="-122"/>
              </a:rPr>
              <a:t>从网络层使用的</a:t>
            </a:r>
            <a:r>
              <a:rPr lang="en-US" altLang="zh-CN" sz="2400" dirty="0">
                <a:solidFill>
                  <a:srgbClr val="000099"/>
                </a:solidFill>
                <a:latin typeface="+mn-lt"/>
                <a:ea typeface="黑体" panose="02010609060101010101" pitchFamily="49" charset="-122"/>
              </a:rPr>
              <a:t>IP</a:t>
            </a:r>
            <a:r>
              <a:rPr lang="zh-CN" altLang="en-US" sz="2400" dirty="0">
                <a:solidFill>
                  <a:srgbClr val="000099"/>
                </a:solidFill>
                <a:latin typeface="+mn-lt"/>
                <a:ea typeface="黑体" panose="02010609060101010101" pitchFamily="49" charset="-122"/>
              </a:rPr>
              <a:t>地址</a:t>
            </a:r>
            <a:r>
              <a:rPr lang="zh-CN" altLang="zh-CN" sz="2400" dirty="0">
                <a:solidFill>
                  <a:srgbClr val="000099"/>
                </a:solidFill>
                <a:latin typeface="+mn-lt"/>
                <a:ea typeface="黑体" panose="02010609060101010101" pitchFamily="49" charset="-122"/>
              </a:rPr>
              <a:t>，解析出在数据链路层使用的硬件地址</a:t>
            </a:r>
            <a:r>
              <a:rPr lang="zh-CN" altLang="en-US" sz="2400" dirty="0">
                <a:solidFill>
                  <a:srgbClr val="000099"/>
                </a:solidFill>
                <a:latin typeface="+mn-lt"/>
                <a:ea typeface="黑体" panose="02010609060101010101" pitchFamily="49" charset="-122"/>
              </a:rPr>
              <a:t>。</a:t>
            </a: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4850" name="Rectangle 2"/>
          <p:cNvSpPr>
            <a:spLocks noGrp="1" noChangeArrowheads="1"/>
          </p:cNvSpPr>
          <p:nvPr>
            <p:ph type="title"/>
          </p:nvPr>
        </p:nvSpPr>
        <p:spPr/>
        <p:txBody>
          <a:bodyPr/>
          <a:lstStyle/>
          <a:p>
            <a:pPr algn="ctr"/>
            <a:r>
              <a:rPr lang="zh-CN" altLang="en-US" dirty="0"/>
              <a:t>地址解析协议</a:t>
            </a:r>
            <a:r>
              <a:rPr lang="en-US" altLang="zh-CN" dirty="0"/>
              <a:t>ARP</a:t>
            </a:r>
            <a:r>
              <a:rPr lang="zh-CN" altLang="en-US" dirty="0"/>
              <a:t>要点</a:t>
            </a:r>
            <a:endParaRPr lang="en-US" altLang="zh-CN" dirty="0"/>
          </a:p>
        </p:txBody>
      </p:sp>
      <p:sp>
        <p:nvSpPr>
          <p:cNvPr id="974851" name="Rectangle 3"/>
          <p:cNvSpPr>
            <a:spLocks noGrp="1" noChangeArrowheads="1"/>
          </p:cNvSpPr>
          <p:nvPr>
            <p:ph idx="1"/>
          </p:nvPr>
        </p:nvSpPr>
        <p:spPr/>
        <p:txBody>
          <a:bodyPr/>
          <a:lstStyle/>
          <a:p>
            <a:pPr>
              <a:spcBef>
                <a:spcPts val="600"/>
              </a:spcBef>
            </a:pPr>
            <a:r>
              <a:rPr lang="zh-CN" altLang="en-US" dirty="0"/>
              <a:t>不管网络层使用的是什么协议，在实际网络的链路上传送数据帧时，最终还是必须使用硬件地址。 </a:t>
            </a:r>
          </a:p>
          <a:p>
            <a:pPr>
              <a:spcBef>
                <a:spcPts val="600"/>
              </a:spcBef>
            </a:pPr>
            <a:endParaRPr lang="en-US" altLang="zh-CN" dirty="0"/>
          </a:p>
          <a:p>
            <a:pPr>
              <a:spcBef>
                <a:spcPts val="600"/>
              </a:spcBef>
            </a:pPr>
            <a:r>
              <a:rPr lang="zh-CN" altLang="en-US" dirty="0"/>
              <a:t>每一个主机都设有一个</a:t>
            </a:r>
            <a:r>
              <a:rPr lang="en-US" altLang="zh-CN" dirty="0">
                <a:solidFill>
                  <a:srgbClr val="FF0000"/>
                </a:solidFill>
              </a:rPr>
              <a:t>ARP</a:t>
            </a:r>
            <a:r>
              <a:rPr lang="zh-CN" altLang="en-US" dirty="0">
                <a:solidFill>
                  <a:srgbClr val="FF0000"/>
                </a:solidFill>
              </a:rPr>
              <a:t>高速缓存</a:t>
            </a:r>
            <a:r>
              <a:rPr lang="en-US" altLang="zh-CN" dirty="0"/>
              <a:t>(ARP Cache)</a:t>
            </a:r>
            <a:r>
              <a:rPr lang="zh-CN" altLang="en-US" dirty="0"/>
              <a:t>，里面有所在的局域网上的各主机和路由器的</a:t>
            </a:r>
            <a:r>
              <a:rPr lang="en-US" altLang="zh-CN" dirty="0"/>
              <a:t>IP</a:t>
            </a:r>
            <a:r>
              <a:rPr lang="zh-CN" altLang="en-US" dirty="0"/>
              <a:t>地址到硬件地址的映射表。</a:t>
            </a:r>
          </a:p>
        </p:txBody>
      </p:sp>
      <p:grpSp>
        <p:nvGrpSpPr>
          <p:cNvPr id="2" name="组合 1"/>
          <p:cNvGrpSpPr/>
          <p:nvPr/>
        </p:nvGrpSpPr>
        <p:grpSpPr>
          <a:xfrm>
            <a:off x="928662" y="3929066"/>
            <a:ext cx="7572428" cy="1779815"/>
            <a:chOff x="862031" y="3357740"/>
            <a:chExt cx="8203465" cy="1779815"/>
          </a:xfrm>
        </p:grpSpPr>
        <p:sp>
          <p:nvSpPr>
            <p:cNvPr id="6" name="Rectangle 4"/>
            <p:cNvSpPr>
              <a:spLocks noChangeArrowheads="1"/>
            </p:cNvSpPr>
            <p:nvPr/>
          </p:nvSpPr>
          <p:spPr bwMode="auto">
            <a:xfrm>
              <a:off x="862031" y="3357740"/>
              <a:ext cx="8203465" cy="584775"/>
            </a:xfrm>
            <a:prstGeom prst="rect">
              <a:avLst/>
            </a:prstGeom>
            <a:solidFill>
              <a:srgbClr val="FFFF00"/>
            </a:solidFill>
            <a:ln w="12700">
              <a:solidFill>
                <a:schemeClr val="tx1"/>
              </a:solidFill>
            </a:ln>
            <a:effectLst/>
          </p:spPr>
          <p:txBody>
            <a:bodyPr wrap="square">
              <a:spAutoFit/>
            </a:bodyPr>
            <a:lstStyle/>
            <a:p>
              <a:pPr algn="ctr"/>
              <a:r>
                <a:rPr kumimoji="0" lang="en-US" altLang="zh-CN" sz="3200" dirty="0">
                  <a:solidFill>
                    <a:srgbClr val="0000CC"/>
                  </a:solidFill>
                </a:rPr>
                <a:t>&lt; IP address</a:t>
              </a:r>
              <a:r>
                <a:rPr kumimoji="0" lang="zh-CN" altLang="en-US" sz="3200" dirty="0">
                  <a:solidFill>
                    <a:srgbClr val="0000CC"/>
                  </a:solidFill>
                </a:rPr>
                <a:t>；</a:t>
              </a:r>
              <a:r>
                <a:rPr kumimoji="0" lang="en-US" altLang="zh-CN" sz="3200" dirty="0">
                  <a:solidFill>
                    <a:srgbClr val="0000CC"/>
                  </a:solidFill>
                </a:rPr>
                <a:t>MAC address</a:t>
              </a:r>
              <a:r>
                <a:rPr kumimoji="0" lang="zh-CN" altLang="en-US" sz="3200" dirty="0">
                  <a:solidFill>
                    <a:srgbClr val="0000CC"/>
                  </a:solidFill>
                </a:rPr>
                <a:t>；</a:t>
              </a:r>
              <a:r>
                <a:rPr kumimoji="0" lang="en-US" altLang="zh-CN" sz="3200" dirty="0">
                  <a:solidFill>
                    <a:srgbClr val="0000CC"/>
                  </a:solidFill>
                </a:rPr>
                <a:t>TTL &gt;</a:t>
              </a:r>
            </a:p>
          </p:txBody>
        </p:sp>
        <p:sp>
          <p:nvSpPr>
            <p:cNvPr id="7" name="Rectangle 5"/>
            <p:cNvSpPr>
              <a:spLocks noChangeArrowheads="1"/>
            </p:cNvSpPr>
            <p:nvPr/>
          </p:nvSpPr>
          <p:spPr bwMode="auto">
            <a:xfrm>
              <a:off x="1421333" y="4585866"/>
              <a:ext cx="7204074" cy="55168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a:spAutoFit/>
            </a:bodyPr>
            <a:lstStyle/>
            <a:p>
              <a:pPr>
                <a:lnSpc>
                  <a:spcPct val="120000"/>
                </a:lnSpc>
                <a:spcBef>
                  <a:spcPct val="20000"/>
                </a:spcBef>
              </a:pPr>
              <a:r>
                <a:rPr kumimoji="0" lang="en-US" altLang="zh-CN" sz="2800" dirty="0">
                  <a:ea typeface="黑体" panose="02010609060101010101" pitchFamily="49" charset="-122"/>
                </a:rPr>
                <a:t>TTL (Time To Live)</a:t>
              </a:r>
              <a:r>
                <a:rPr kumimoji="0" lang="zh-CN" altLang="en-US" sz="2800" dirty="0">
                  <a:ea typeface="黑体" panose="02010609060101010101" pitchFamily="49" charset="-122"/>
                </a:rPr>
                <a:t>：地址映射有效时间。</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74851">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4851" grpId="0" build="p"/>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4850" name="Rectangle 2"/>
          <p:cNvSpPr>
            <a:spLocks noGrp="1" noChangeArrowheads="1"/>
          </p:cNvSpPr>
          <p:nvPr>
            <p:ph type="title"/>
          </p:nvPr>
        </p:nvSpPr>
        <p:spPr/>
        <p:txBody>
          <a:bodyPr/>
          <a:lstStyle/>
          <a:p>
            <a:pPr algn="ctr"/>
            <a:r>
              <a:rPr lang="zh-CN" altLang="en-US" dirty="0"/>
              <a:t>地址解析协议</a:t>
            </a:r>
            <a:r>
              <a:rPr lang="en-US" altLang="zh-CN" dirty="0"/>
              <a:t>ARP</a:t>
            </a:r>
            <a:r>
              <a:rPr lang="zh-CN" altLang="en-US" dirty="0"/>
              <a:t>要点</a:t>
            </a:r>
            <a:endParaRPr lang="en-US" altLang="zh-CN" dirty="0"/>
          </a:p>
        </p:txBody>
      </p:sp>
      <p:sp>
        <p:nvSpPr>
          <p:cNvPr id="974851" name="Rectangle 3"/>
          <p:cNvSpPr>
            <a:spLocks noGrp="1" noChangeArrowheads="1"/>
          </p:cNvSpPr>
          <p:nvPr>
            <p:ph idx="1"/>
          </p:nvPr>
        </p:nvSpPr>
        <p:spPr/>
        <p:txBody>
          <a:bodyPr/>
          <a:lstStyle/>
          <a:p>
            <a:r>
              <a:rPr lang="zh-CN" altLang="en-US" dirty="0"/>
              <a:t>当主机 </a:t>
            </a:r>
            <a:r>
              <a:rPr lang="en-US" altLang="zh-CN" dirty="0"/>
              <a:t>A </a:t>
            </a:r>
            <a:r>
              <a:rPr lang="zh-CN" altLang="en-US" dirty="0"/>
              <a:t>欲向本局域网上的某个主机 </a:t>
            </a:r>
            <a:r>
              <a:rPr lang="en-US" altLang="zh-CN" dirty="0"/>
              <a:t>B </a:t>
            </a:r>
            <a:r>
              <a:rPr lang="zh-CN" altLang="en-US" dirty="0"/>
              <a:t>发送 </a:t>
            </a:r>
            <a:r>
              <a:rPr lang="en-US" altLang="zh-CN" dirty="0"/>
              <a:t>IP </a:t>
            </a:r>
            <a:r>
              <a:rPr lang="zh-CN" altLang="en-US" dirty="0"/>
              <a:t>数据报时，就先在其 </a:t>
            </a:r>
            <a:r>
              <a:rPr lang="en-US" altLang="zh-CN" dirty="0"/>
              <a:t>ARP</a:t>
            </a:r>
            <a:r>
              <a:rPr lang="zh-CN" altLang="en-US" dirty="0"/>
              <a:t>高速缓存中</a:t>
            </a:r>
            <a:r>
              <a:rPr lang="zh-CN" altLang="en-US" dirty="0">
                <a:solidFill>
                  <a:srgbClr val="FF0000"/>
                </a:solidFill>
              </a:rPr>
              <a:t>查看</a:t>
            </a:r>
            <a:r>
              <a:rPr lang="zh-CN" altLang="en-US" dirty="0"/>
              <a:t>有无主机 </a:t>
            </a:r>
            <a:r>
              <a:rPr lang="en-US" altLang="zh-CN" dirty="0"/>
              <a:t>B </a:t>
            </a:r>
            <a:r>
              <a:rPr lang="zh-CN" altLang="en-US" dirty="0"/>
              <a:t>的 </a:t>
            </a:r>
            <a:r>
              <a:rPr lang="en-US" altLang="zh-CN" dirty="0"/>
              <a:t>IP</a:t>
            </a:r>
            <a:r>
              <a:rPr lang="zh-CN" altLang="en-US" dirty="0"/>
              <a:t>地址。</a:t>
            </a:r>
            <a:endParaRPr lang="en-US" altLang="zh-CN" dirty="0"/>
          </a:p>
          <a:p>
            <a:pPr lvl="1"/>
            <a:endParaRPr lang="en-US" altLang="zh-CN" dirty="0">
              <a:solidFill>
                <a:srgbClr val="FF0000"/>
              </a:solidFill>
            </a:endParaRPr>
          </a:p>
          <a:p>
            <a:pPr lvl="1"/>
            <a:r>
              <a:rPr lang="zh-CN" altLang="en-US" dirty="0">
                <a:solidFill>
                  <a:srgbClr val="FF0000"/>
                </a:solidFill>
              </a:rPr>
              <a:t>如有</a:t>
            </a:r>
            <a:r>
              <a:rPr lang="zh-CN" altLang="en-US" dirty="0"/>
              <a:t>，就可查出其对应的硬件地址，再将此硬件地址写入 </a:t>
            </a:r>
            <a:r>
              <a:rPr lang="en-US" altLang="zh-CN" dirty="0"/>
              <a:t>MAC </a:t>
            </a:r>
            <a:r>
              <a:rPr lang="zh-CN" altLang="en-US" dirty="0"/>
              <a:t>帧，然后通过局域网将该 </a:t>
            </a:r>
            <a:r>
              <a:rPr lang="en-US" altLang="zh-CN" dirty="0"/>
              <a:t>MAC </a:t>
            </a:r>
            <a:r>
              <a:rPr lang="zh-CN" altLang="en-US" dirty="0"/>
              <a:t>帧</a:t>
            </a:r>
            <a:r>
              <a:rPr lang="zh-CN" altLang="en-US" dirty="0">
                <a:solidFill>
                  <a:srgbClr val="FF0000"/>
                </a:solidFill>
              </a:rPr>
              <a:t>发往</a:t>
            </a:r>
            <a:r>
              <a:rPr lang="zh-CN" altLang="en-US" dirty="0"/>
              <a:t>此硬件地址。</a:t>
            </a:r>
            <a:endParaRPr lang="en-US" altLang="zh-CN" dirty="0"/>
          </a:p>
          <a:p>
            <a:pPr lvl="1"/>
            <a:endParaRPr lang="en-US" altLang="zh-CN" dirty="0">
              <a:solidFill>
                <a:srgbClr val="FF0000"/>
              </a:solidFill>
            </a:endParaRPr>
          </a:p>
          <a:p>
            <a:pPr lvl="1"/>
            <a:r>
              <a:rPr lang="zh-CN" altLang="en-US" dirty="0">
                <a:solidFill>
                  <a:srgbClr val="FF0000"/>
                </a:solidFill>
              </a:rPr>
              <a:t>如没有</a:t>
            </a:r>
            <a:r>
              <a:rPr lang="zh-CN" altLang="en-US" dirty="0"/>
              <a:t>，</a:t>
            </a:r>
            <a:r>
              <a:rPr lang="en-US" altLang="zh-CN" dirty="0"/>
              <a:t> ARP</a:t>
            </a:r>
            <a:r>
              <a:rPr lang="zh-CN" altLang="zh-CN" dirty="0"/>
              <a:t>进程在本局域网上</a:t>
            </a:r>
            <a:r>
              <a:rPr lang="zh-CN" altLang="zh-CN" dirty="0">
                <a:solidFill>
                  <a:srgbClr val="0000FF"/>
                </a:solidFill>
              </a:rPr>
              <a:t>广播发送</a:t>
            </a:r>
            <a:r>
              <a:rPr lang="zh-CN" altLang="zh-CN" dirty="0"/>
              <a:t>一个</a:t>
            </a:r>
            <a:r>
              <a:rPr lang="en-US" altLang="zh-CN" dirty="0">
                <a:solidFill>
                  <a:srgbClr val="0000FF"/>
                </a:solidFill>
              </a:rPr>
              <a:t>ARP</a:t>
            </a:r>
            <a:r>
              <a:rPr lang="zh-CN" altLang="zh-CN" dirty="0">
                <a:solidFill>
                  <a:srgbClr val="0000FF"/>
                </a:solidFill>
              </a:rPr>
              <a:t>请求分组</a:t>
            </a:r>
            <a:r>
              <a:rPr lang="zh-CN" altLang="en-US" dirty="0">
                <a:solidFill>
                  <a:srgbClr val="0000FF"/>
                </a:solidFill>
              </a:rPr>
              <a:t>。</a:t>
            </a:r>
            <a:r>
              <a:rPr lang="zh-CN" altLang="zh-CN" dirty="0"/>
              <a:t>收到</a:t>
            </a:r>
            <a:r>
              <a:rPr lang="en-US" altLang="zh-CN" dirty="0">
                <a:solidFill>
                  <a:srgbClr val="0000FF"/>
                </a:solidFill>
              </a:rPr>
              <a:t>ARP</a:t>
            </a:r>
            <a:r>
              <a:rPr lang="zh-CN" altLang="zh-CN" dirty="0">
                <a:solidFill>
                  <a:srgbClr val="0000FF"/>
                </a:solidFill>
              </a:rPr>
              <a:t>响应分组</a:t>
            </a:r>
            <a:r>
              <a:rPr lang="zh-CN" altLang="zh-CN" dirty="0"/>
              <a:t>后，</a:t>
            </a:r>
            <a:r>
              <a:rPr lang="zh-CN" altLang="en-US" dirty="0"/>
              <a:t>将得到的 </a:t>
            </a:r>
            <a:r>
              <a:rPr lang="en-US" altLang="zh-CN" dirty="0"/>
              <a:t>IP</a:t>
            </a:r>
            <a:r>
              <a:rPr lang="zh-CN" altLang="en-US" dirty="0"/>
              <a:t>地址</a:t>
            </a:r>
            <a:r>
              <a:rPr lang="zh-CN" altLang="zh-CN" dirty="0"/>
              <a:t>到硬件地址的映射</a:t>
            </a:r>
            <a:r>
              <a:rPr lang="zh-CN" altLang="en-US" dirty="0"/>
              <a:t>写入</a:t>
            </a:r>
            <a:r>
              <a:rPr lang="en-US" altLang="zh-CN" dirty="0"/>
              <a:t>ARP</a:t>
            </a:r>
            <a:r>
              <a:rPr lang="zh-CN" altLang="zh-CN" dirty="0"/>
              <a:t>高速缓存</a:t>
            </a:r>
            <a:r>
              <a:rPr lang="zh-CN" altLang="en-US" dirty="0"/>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74851">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74851">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7485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4851" grpId="0" build="p"/>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1954" name="Rectangle 2"/>
          <p:cNvSpPr>
            <a:spLocks noGrp="1" noChangeArrowheads="1"/>
          </p:cNvSpPr>
          <p:nvPr>
            <p:ph type="title"/>
          </p:nvPr>
        </p:nvSpPr>
        <p:spPr/>
        <p:txBody>
          <a:bodyPr/>
          <a:lstStyle/>
          <a:p>
            <a:pPr algn="ctr"/>
            <a:r>
              <a:rPr lang="zh-CN" altLang="en-US" dirty="0"/>
              <a:t>地址解析协议</a:t>
            </a:r>
            <a:r>
              <a:rPr lang="en-US" altLang="zh-CN" dirty="0"/>
              <a:t>ARP</a:t>
            </a:r>
            <a:r>
              <a:rPr lang="zh-CN" altLang="en-US" dirty="0"/>
              <a:t>要点</a:t>
            </a:r>
          </a:p>
        </p:txBody>
      </p:sp>
      <p:sp>
        <p:nvSpPr>
          <p:cNvPr id="1661955" name="Rectangle 3"/>
          <p:cNvSpPr>
            <a:spLocks noGrp="1" noChangeArrowheads="1"/>
          </p:cNvSpPr>
          <p:nvPr>
            <p:ph idx="1"/>
          </p:nvPr>
        </p:nvSpPr>
        <p:spPr/>
        <p:txBody>
          <a:bodyPr/>
          <a:lstStyle/>
          <a:p>
            <a:pPr>
              <a:spcBef>
                <a:spcPts val="600"/>
              </a:spcBef>
            </a:pPr>
            <a:r>
              <a:rPr lang="en-US" altLang="zh-CN" dirty="0">
                <a:solidFill>
                  <a:srgbClr val="FF0000"/>
                </a:solidFill>
              </a:rPr>
              <a:t>ARP</a:t>
            </a:r>
            <a:r>
              <a:rPr lang="zh-CN" altLang="en-US" dirty="0">
                <a:solidFill>
                  <a:srgbClr val="FF0000"/>
                </a:solidFill>
              </a:rPr>
              <a:t>请求分组：</a:t>
            </a:r>
            <a:r>
              <a:rPr lang="zh-CN" altLang="en-US" dirty="0"/>
              <a:t>包含发送方硬件地址</a:t>
            </a:r>
            <a:r>
              <a:rPr lang="en-US" altLang="zh-CN" dirty="0"/>
              <a:t>/</a:t>
            </a:r>
            <a:r>
              <a:rPr lang="zh-CN" altLang="en-US" dirty="0"/>
              <a:t>发送方</a:t>
            </a:r>
            <a:r>
              <a:rPr lang="en-US" altLang="zh-CN" dirty="0"/>
              <a:t>IP</a:t>
            </a:r>
            <a:r>
              <a:rPr lang="zh-CN" altLang="en-US" dirty="0"/>
              <a:t>地址和</a:t>
            </a:r>
            <a:r>
              <a:rPr lang="zh-CN" altLang="en-US" dirty="0">
                <a:solidFill>
                  <a:srgbClr val="0000FF"/>
                </a:solidFill>
              </a:rPr>
              <a:t>目标方硬件地址</a:t>
            </a:r>
            <a:r>
              <a:rPr lang="en-US" altLang="zh-CN" dirty="0">
                <a:solidFill>
                  <a:srgbClr val="0000FF"/>
                </a:solidFill>
              </a:rPr>
              <a:t>(</a:t>
            </a:r>
            <a:r>
              <a:rPr lang="zh-CN" altLang="en-US" dirty="0">
                <a:solidFill>
                  <a:srgbClr val="0000FF"/>
                </a:solidFill>
              </a:rPr>
              <a:t>未知时填 </a:t>
            </a:r>
            <a:r>
              <a:rPr lang="en-US" altLang="zh-CN" dirty="0">
                <a:solidFill>
                  <a:srgbClr val="0000FF"/>
                </a:solidFill>
              </a:rPr>
              <a:t>0)</a:t>
            </a:r>
            <a:r>
              <a:rPr lang="en-US" altLang="zh-CN" dirty="0"/>
              <a:t>/</a:t>
            </a:r>
            <a:r>
              <a:rPr lang="zh-CN" altLang="en-US" dirty="0"/>
              <a:t>目标方</a:t>
            </a:r>
            <a:r>
              <a:rPr lang="en-US" altLang="zh-CN" dirty="0"/>
              <a:t>IP</a:t>
            </a:r>
            <a:r>
              <a:rPr lang="zh-CN" altLang="en-US" dirty="0"/>
              <a:t>地址。</a:t>
            </a:r>
          </a:p>
          <a:p>
            <a:pPr>
              <a:spcBef>
                <a:spcPts val="600"/>
              </a:spcBef>
            </a:pPr>
            <a:endParaRPr lang="en-US" altLang="zh-CN" dirty="0">
              <a:solidFill>
                <a:srgbClr val="FF0000"/>
              </a:solidFill>
            </a:endParaRPr>
          </a:p>
          <a:p>
            <a:pPr>
              <a:spcBef>
                <a:spcPts val="600"/>
              </a:spcBef>
            </a:pPr>
            <a:r>
              <a:rPr lang="zh-CN" altLang="en-US" dirty="0">
                <a:solidFill>
                  <a:srgbClr val="FF0000"/>
                </a:solidFill>
              </a:rPr>
              <a:t>本地广播</a:t>
            </a:r>
            <a:r>
              <a:rPr lang="en-US" altLang="zh-CN" dirty="0">
                <a:solidFill>
                  <a:srgbClr val="FF0000"/>
                </a:solidFill>
              </a:rPr>
              <a:t>ARP</a:t>
            </a:r>
            <a:r>
              <a:rPr lang="zh-CN" altLang="en-US" dirty="0">
                <a:solidFill>
                  <a:srgbClr val="FF0000"/>
                </a:solidFill>
              </a:rPr>
              <a:t>请求 </a:t>
            </a:r>
            <a:r>
              <a:rPr lang="en-US" altLang="zh-CN" dirty="0"/>
              <a:t>(</a:t>
            </a:r>
            <a:r>
              <a:rPr lang="zh-CN" altLang="en-US" dirty="0"/>
              <a:t>路由器不转发</a:t>
            </a:r>
            <a:r>
              <a:rPr lang="en-US" altLang="zh-CN" dirty="0"/>
              <a:t>ARP</a:t>
            </a:r>
            <a:r>
              <a:rPr lang="zh-CN" altLang="en-US" dirty="0"/>
              <a:t>请求</a:t>
            </a:r>
            <a:r>
              <a:rPr lang="en-US" altLang="zh-CN" dirty="0"/>
              <a:t>)</a:t>
            </a:r>
            <a:r>
              <a:rPr lang="zh-CN" altLang="en-US" dirty="0"/>
              <a:t>。</a:t>
            </a:r>
          </a:p>
          <a:p>
            <a:pPr>
              <a:spcBef>
                <a:spcPts val="600"/>
              </a:spcBef>
            </a:pPr>
            <a:endParaRPr lang="en-US" altLang="zh-CN" dirty="0">
              <a:solidFill>
                <a:srgbClr val="FF0000"/>
              </a:solidFill>
            </a:endParaRPr>
          </a:p>
          <a:p>
            <a:pPr>
              <a:spcBef>
                <a:spcPts val="600"/>
              </a:spcBef>
            </a:pPr>
            <a:r>
              <a:rPr lang="en-US" altLang="zh-CN" dirty="0">
                <a:solidFill>
                  <a:srgbClr val="FF0000"/>
                </a:solidFill>
              </a:rPr>
              <a:t>ARP</a:t>
            </a:r>
            <a:r>
              <a:rPr lang="zh-CN" altLang="en-US" dirty="0">
                <a:solidFill>
                  <a:srgbClr val="FF0000"/>
                </a:solidFill>
              </a:rPr>
              <a:t>响应分组：</a:t>
            </a:r>
            <a:r>
              <a:rPr lang="zh-CN" altLang="en-US" dirty="0"/>
              <a:t>包含发送方硬件地址 </a:t>
            </a:r>
            <a:r>
              <a:rPr lang="en-US" altLang="zh-CN" dirty="0"/>
              <a:t>/ </a:t>
            </a:r>
            <a:r>
              <a:rPr lang="zh-CN" altLang="en-US" dirty="0"/>
              <a:t>发送方 </a:t>
            </a:r>
            <a:r>
              <a:rPr lang="en-US" altLang="zh-CN" dirty="0"/>
              <a:t>IP</a:t>
            </a:r>
            <a:r>
              <a:rPr lang="zh-CN" altLang="en-US" dirty="0"/>
              <a:t>地址 </a:t>
            </a:r>
            <a:r>
              <a:rPr lang="en-US" altLang="zh-CN" dirty="0"/>
              <a:t>/ </a:t>
            </a:r>
            <a:r>
              <a:rPr lang="zh-CN" altLang="en-US" dirty="0"/>
              <a:t>目标方硬件地址 </a:t>
            </a:r>
            <a:r>
              <a:rPr lang="en-US" altLang="zh-CN" dirty="0"/>
              <a:t>/ </a:t>
            </a:r>
            <a:r>
              <a:rPr lang="zh-CN" altLang="en-US" dirty="0"/>
              <a:t>目标方 </a:t>
            </a:r>
            <a:r>
              <a:rPr lang="en-US" altLang="zh-CN" dirty="0"/>
              <a:t>IP</a:t>
            </a:r>
            <a:r>
              <a:rPr lang="zh-CN" altLang="en-US" dirty="0"/>
              <a:t>地址。</a:t>
            </a:r>
            <a:endParaRPr lang="zh-CN" altLang="en-US" dirty="0">
              <a:solidFill>
                <a:srgbClr val="0000FF"/>
              </a:solidFill>
            </a:endParaRPr>
          </a:p>
          <a:p>
            <a:pPr>
              <a:spcBef>
                <a:spcPts val="600"/>
              </a:spcBef>
            </a:pPr>
            <a:endParaRPr lang="en-US" altLang="zh-CN" dirty="0">
              <a:solidFill>
                <a:srgbClr val="FF0000"/>
              </a:solidFill>
            </a:endParaRPr>
          </a:p>
          <a:p>
            <a:pPr>
              <a:spcBef>
                <a:spcPts val="600"/>
              </a:spcBef>
            </a:pPr>
            <a:r>
              <a:rPr lang="en-US" altLang="zh-CN" dirty="0">
                <a:solidFill>
                  <a:srgbClr val="FF0000"/>
                </a:solidFill>
              </a:rPr>
              <a:t>ARP</a:t>
            </a:r>
            <a:r>
              <a:rPr lang="zh-CN" altLang="en-US" dirty="0">
                <a:solidFill>
                  <a:srgbClr val="FF0000"/>
                </a:solidFill>
              </a:rPr>
              <a:t>分组封装在物理网络的帧中传输。</a:t>
            </a:r>
            <a:endParaRPr lang="zh-CN" altLang="en-US" sz="3200" dirty="0">
              <a:solidFill>
                <a:srgbClr val="FF0000"/>
              </a:solidFill>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6018" name="Rectangle 105"/>
          <p:cNvSpPr>
            <a:spLocks noChangeArrowheads="1"/>
          </p:cNvSpPr>
          <p:nvPr/>
        </p:nvSpPr>
        <p:spPr bwMode="auto">
          <a:xfrm>
            <a:off x="0" y="0"/>
            <a:ext cx="9144000" cy="3500438"/>
          </a:xfrm>
          <a:prstGeom prst="rect">
            <a:avLst/>
          </a:prstGeom>
          <a:solidFill>
            <a:srgbClr val="FFFF99"/>
          </a:solidFill>
          <a:ln w="9525">
            <a:noFill/>
            <a:miter lim="800000"/>
          </a:ln>
        </p:spPr>
        <p:txBody>
          <a:bodyPr wrap="none" anchor="ctr"/>
          <a:lstStyle/>
          <a:p>
            <a:endParaRPr lang="zh-CN" altLang="en-US"/>
          </a:p>
        </p:txBody>
      </p:sp>
      <p:grpSp>
        <p:nvGrpSpPr>
          <p:cNvPr id="86019" name="Group 94"/>
          <p:cNvGrpSpPr/>
          <p:nvPr/>
        </p:nvGrpSpPr>
        <p:grpSpPr bwMode="auto">
          <a:xfrm>
            <a:off x="3703638" y="4794250"/>
            <a:ext cx="1590675" cy="409575"/>
            <a:chOff x="249" y="663"/>
            <a:chExt cx="1002" cy="258"/>
          </a:xfrm>
        </p:grpSpPr>
        <p:sp>
          <p:nvSpPr>
            <p:cNvPr id="86079" name="AutoShape 95"/>
            <p:cNvSpPr>
              <a:spLocks noChangeArrowheads="1"/>
            </p:cNvSpPr>
            <p:nvPr/>
          </p:nvSpPr>
          <p:spPr bwMode="auto">
            <a:xfrm flipH="1">
              <a:off x="249" y="709"/>
              <a:ext cx="138" cy="139"/>
            </a:xfrm>
            <a:prstGeom prst="rightArrow">
              <a:avLst>
                <a:gd name="adj1" fmla="val 50000"/>
                <a:gd name="adj2" fmla="val 25000"/>
              </a:avLst>
            </a:prstGeom>
            <a:solidFill>
              <a:srgbClr val="FFCCFF"/>
            </a:solidFill>
            <a:ln w="12700">
              <a:solidFill>
                <a:schemeClr val="tx1"/>
              </a:solidFill>
              <a:miter lim="800000"/>
            </a:ln>
          </p:spPr>
          <p:txBody>
            <a:bodyPr wrap="none" anchor="ctr"/>
            <a:lstStyle/>
            <a:p>
              <a:endParaRPr lang="zh-CN" altLang="en-US"/>
            </a:p>
          </p:txBody>
        </p:sp>
        <p:sp>
          <p:nvSpPr>
            <p:cNvPr id="219232" name="Text Box 96"/>
            <p:cNvSpPr txBox="1">
              <a:spLocks noChangeArrowheads="1"/>
            </p:cNvSpPr>
            <p:nvPr/>
          </p:nvSpPr>
          <p:spPr bwMode="auto">
            <a:xfrm flipH="1">
              <a:off x="386" y="663"/>
              <a:ext cx="865" cy="258"/>
            </a:xfrm>
            <a:prstGeom prst="rect">
              <a:avLst/>
            </a:prstGeom>
            <a:solidFill>
              <a:srgbClr val="FFCCFF"/>
            </a:solidFill>
            <a:ln w="12700">
              <a:solidFill>
                <a:schemeClr val="tx1"/>
              </a:solidFill>
              <a:miter lim="800000"/>
            </a:ln>
            <a:effectLst>
              <a:outerShdw dist="35921" dir="2700000" algn="ctr" rotWithShape="0">
                <a:schemeClr val="bg2"/>
              </a:outerShdw>
            </a:effectLst>
          </p:spPr>
          <p:txBody>
            <a:bodyPr>
              <a:spAutoFit/>
            </a:bodyPr>
            <a:lstStyle/>
            <a:p>
              <a:pPr>
                <a:defRPr/>
              </a:pPr>
              <a:r>
                <a:rPr kumimoji="1" lang="en-US" altLang="zh-CN" sz="2000" dirty="0">
                  <a:latin typeface="Arial" panose="020B0604020202020204" pitchFamily="34" charset="0"/>
                  <a:ea typeface="黑体" panose="02010609060101010101" pitchFamily="49" charset="-122"/>
                </a:rPr>
                <a:t>ARP</a:t>
              </a:r>
              <a:r>
                <a:rPr kumimoji="1" lang="zh-CN" altLang="en-US" sz="2000" dirty="0">
                  <a:latin typeface="Arial" panose="020B0604020202020204" pitchFamily="34" charset="0"/>
                  <a:ea typeface="黑体" panose="02010609060101010101" pitchFamily="49" charset="-122"/>
                </a:rPr>
                <a:t>响应</a:t>
              </a:r>
            </a:p>
          </p:txBody>
        </p:sp>
      </p:grpSp>
      <p:sp>
        <p:nvSpPr>
          <p:cNvPr id="86020" name="Line 7"/>
          <p:cNvSpPr>
            <a:spLocks noChangeShapeType="1"/>
          </p:cNvSpPr>
          <p:nvPr/>
        </p:nvSpPr>
        <p:spPr bwMode="auto">
          <a:xfrm rot="5400000">
            <a:off x="1776412" y="2311401"/>
            <a:ext cx="587375" cy="0"/>
          </a:xfrm>
          <a:prstGeom prst="line">
            <a:avLst/>
          </a:prstGeom>
          <a:noFill/>
          <a:ln w="38100">
            <a:solidFill>
              <a:srgbClr val="333399"/>
            </a:solidFill>
            <a:round/>
          </a:ln>
        </p:spPr>
        <p:txBody>
          <a:bodyPr/>
          <a:lstStyle/>
          <a:p>
            <a:endParaRPr lang="zh-CN" altLang="en-US"/>
          </a:p>
        </p:txBody>
      </p:sp>
      <p:sp>
        <p:nvSpPr>
          <p:cNvPr id="86021" name="Line 8"/>
          <p:cNvSpPr>
            <a:spLocks noChangeShapeType="1"/>
          </p:cNvSpPr>
          <p:nvPr/>
        </p:nvSpPr>
        <p:spPr bwMode="auto">
          <a:xfrm rot="5400000">
            <a:off x="3791744" y="2302669"/>
            <a:ext cx="588962" cy="0"/>
          </a:xfrm>
          <a:prstGeom prst="line">
            <a:avLst/>
          </a:prstGeom>
          <a:noFill/>
          <a:ln w="38100">
            <a:solidFill>
              <a:srgbClr val="333399"/>
            </a:solidFill>
            <a:round/>
          </a:ln>
        </p:spPr>
        <p:txBody>
          <a:bodyPr/>
          <a:lstStyle/>
          <a:p>
            <a:endParaRPr lang="zh-CN" altLang="en-US"/>
          </a:p>
        </p:txBody>
      </p:sp>
      <p:sp>
        <p:nvSpPr>
          <p:cNvPr id="86022" name="Line 9"/>
          <p:cNvSpPr>
            <a:spLocks noChangeShapeType="1"/>
          </p:cNvSpPr>
          <p:nvPr/>
        </p:nvSpPr>
        <p:spPr bwMode="auto">
          <a:xfrm rot="5400000">
            <a:off x="5524500" y="2311401"/>
            <a:ext cx="587375" cy="0"/>
          </a:xfrm>
          <a:prstGeom prst="line">
            <a:avLst/>
          </a:prstGeom>
          <a:noFill/>
          <a:ln w="38100">
            <a:solidFill>
              <a:srgbClr val="333399"/>
            </a:solidFill>
            <a:round/>
          </a:ln>
        </p:spPr>
        <p:txBody>
          <a:bodyPr/>
          <a:lstStyle/>
          <a:p>
            <a:endParaRPr lang="zh-CN" altLang="en-US"/>
          </a:p>
        </p:txBody>
      </p:sp>
      <p:sp>
        <p:nvSpPr>
          <p:cNvPr id="86023" name="Line 10"/>
          <p:cNvSpPr>
            <a:spLocks noChangeShapeType="1"/>
          </p:cNvSpPr>
          <p:nvPr/>
        </p:nvSpPr>
        <p:spPr bwMode="auto">
          <a:xfrm rot="5400000">
            <a:off x="7567612" y="2311401"/>
            <a:ext cx="587375" cy="0"/>
          </a:xfrm>
          <a:prstGeom prst="line">
            <a:avLst/>
          </a:prstGeom>
          <a:noFill/>
          <a:ln w="38100">
            <a:solidFill>
              <a:srgbClr val="333399"/>
            </a:solidFill>
            <a:round/>
          </a:ln>
        </p:spPr>
        <p:txBody>
          <a:bodyPr/>
          <a:lstStyle/>
          <a:p>
            <a:endParaRPr lang="zh-CN" altLang="en-US"/>
          </a:p>
        </p:txBody>
      </p:sp>
      <p:sp>
        <p:nvSpPr>
          <p:cNvPr id="86024" name="Line 11"/>
          <p:cNvSpPr>
            <a:spLocks noChangeShapeType="1"/>
          </p:cNvSpPr>
          <p:nvPr/>
        </p:nvSpPr>
        <p:spPr bwMode="auto">
          <a:xfrm rot="5400000">
            <a:off x="468312" y="2311401"/>
            <a:ext cx="587375" cy="0"/>
          </a:xfrm>
          <a:prstGeom prst="line">
            <a:avLst/>
          </a:prstGeom>
          <a:noFill/>
          <a:ln w="38100">
            <a:solidFill>
              <a:srgbClr val="333399"/>
            </a:solidFill>
            <a:round/>
          </a:ln>
        </p:spPr>
        <p:txBody>
          <a:bodyPr/>
          <a:lstStyle/>
          <a:p>
            <a:endParaRPr lang="zh-CN" altLang="en-US"/>
          </a:p>
        </p:txBody>
      </p:sp>
      <p:pic>
        <p:nvPicPr>
          <p:cNvPr id="86025" name="Picture 12"/>
          <p:cNvPicPr>
            <a:picLocks noChangeArrowheads="1"/>
          </p:cNvPicPr>
          <p:nvPr/>
        </p:nvPicPr>
        <p:blipFill>
          <a:blip r:embed="rId3" cstate="print"/>
          <a:srcRect/>
          <a:stretch>
            <a:fillRect/>
          </a:stretch>
        </p:blipFill>
        <p:spPr bwMode="auto">
          <a:xfrm>
            <a:off x="508000" y="2459038"/>
            <a:ext cx="503238" cy="514350"/>
          </a:xfrm>
          <a:prstGeom prst="rect">
            <a:avLst/>
          </a:prstGeom>
          <a:noFill/>
          <a:ln w="9525">
            <a:noFill/>
            <a:miter lim="800000"/>
            <a:headEnd/>
            <a:tailEnd/>
          </a:ln>
        </p:spPr>
      </p:pic>
      <p:pic>
        <p:nvPicPr>
          <p:cNvPr id="86026" name="Picture 13"/>
          <p:cNvPicPr>
            <a:picLocks noChangeArrowheads="1"/>
          </p:cNvPicPr>
          <p:nvPr/>
        </p:nvPicPr>
        <p:blipFill>
          <a:blip r:embed="rId3" cstate="print"/>
          <a:srcRect/>
          <a:stretch>
            <a:fillRect/>
          </a:stretch>
        </p:blipFill>
        <p:spPr bwMode="auto">
          <a:xfrm>
            <a:off x="3844925" y="2459038"/>
            <a:ext cx="501650" cy="514350"/>
          </a:xfrm>
          <a:prstGeom prst="rect">
            <a:avLst/>
          </a:prstGeom>
          <a:noFill/>
          <a:ln w="9525">
            <a:noFill/>
            <a:miter lim="800000"/>
            <a:headEnd/>
            <a:tailEnd/>
          </a:ln>
        </p:spPr>
      </p:pic>
      <p:pic>
        <p:nvPicPr>
          <p:cNvPr id="86027" name="Picture 14"/>
          <p:cNvPicPr>
            <a:picLocks noChangeArrowheads="1"/>
          </p:cNvPicPr>
          <p:nvPr/>
        </p:nvPicPr>
        <p:blipFill>
          <a:blip r:embed="rId3" cstate="print"/>
          <a:srcRect/>
          <a:stretch>
            <a:fillRect/>
          </a:stretch>
        </p:blipFill>
        <p:spPr bwMode="auto">
          <a:xfrm>
            <a:off x="5564188" y="2459038"/>
            <a:ext cx="503237" cy="514350"/>
          </a:xfrm>
          <a:prstGeom prst="rect">
            <a:avLst/>
          </a:prstGeom>
          <a:noFill/>
          <a:ln w="9525">
            <a:noFill/>
            <a:miter lim="800000"/>
            <a:headEnd/>
            <a:tailEnd/>
          </a:ln>
        </p:spPr>
      </p:pic>
      <p:pic>
        <p:nvPicPr>
          <p:cNvPr id="86028" name="Picture 15"/>
          <p:cNvPicPr>
            <a:picLocks noChangeArrowheads="1"/>
          </p:cNvPicPr>
          <p:nvPr/>
        </p:nvPicPr>
        <p:blipFill>
          <a:blip r:embed="rId3" cstate="print"/>
          <a:srcRect/>
          <a:stretch>
            <a:fillRect/>
          </a:stretch>
        </p:blipFill>
        <p:spPr bwMode="auto">
          <a:xfrm>
            <a:off x="7621588" y="2459038"/>
            <a:ext cx="503237" cy="514350"/>
          </a:xfrm>
          <a:prstGeom prst="rect">
            <a:avLst/>
          </a:prstGeom>
          <a:noFill/>
          <a:ln w="9525">
            <a:noFill/>
            <a:miter lim="800000"/>
            <a:headEnd/>
            <a:tailEnd/>
          </a:ln>
        </p:spPr>
      </p:pic>
      <p:sp>
        <p:nvSpPr>
          <p:cNvPr id="86029" name="Line 16"/>
          <p:cNvSpPr>
            <a:spLocks noChangeShapeType="1"/>
          </p:cNvSpPr>
          <p:nvPr/>
        </p:nvSpPr>
        <p:spPr bwMode="auto">
          <a:xfrm>
            <a:off x="0" y="2017713"/>
            <a:ext cx="8583613" cy="20637"/>
          </a:xfrm>
          <a:prstGeom prst="line">
            <a:avLst/>
          </a:prstGeom>
          <a:noFill/>
          <a:ln w="38100">
            <a:solidFill>
              <a:srgbClr val="333399"/>
            </a:solidFill>
            <a:round/>
          </a:ln>
        </p:spPr>
        <p:txBody>
          <a:bodyPr/>
          <a:lstStyle/>
          <a:p>
            <a:endParaRPr lang="zh-CN" altLang="en-US"/>
          </a:p>
        </p:txBody>
      </p:sp>
      <p:sp>
        <p:nvSpPr>
          <p:cNvPr id="86030" name="Text Box 17"/>
          <p:cNvSpPr txBox="1">
            <a:spLocks noChangeArrowheads="1"/>
          </p:cNvSpPr>
          <p:nvPr/>
        </p:nvSpPr>
        <p:spPr bwMode="auto">
          <a:xfrm>
            <a:off x="2268538" y="2528888"/>
            <a:ext cx="355600" cy="396875"/>
          </a:xfrm>
          <a:prstGeom prst="rect">
            <a:avLst/>
          </a:prstGeom>
          <a:noFill/>
          <a:ln w="9525">
            <a:noFill/>
            <a:miter lim="800000"/>
          </a:ln>
        </p:spPr>
        <p:txBody>
          <a:bodyPr wrap="none">
            <a:spAutoFit/>
          </a:bodyPr>
          <a:lstStyle/>
          <a:p>
            <a:r>
              <a:rPr kumimoji="1" lang="en-US" altLang="zh-CN" sz="2000">
                <a:latin typeface="Arial" panose="020B0604020202020204" pitchFamily="34" charset="0"/>
              </a:rPr>
              <a:t>A</a:t>
            </a:r>
          </a:p>
        </p:txBody>
      </p:sp>
      <p:sp>
        <p:nvSpPr>
          <p:cNvPr id="86031" name="Text Box 18"/>
          <p:cNvSpPr txBox="1">
            <a:spLocks noChangeArrowheads="1"/>
          </p:cNvSpPr>
          <p:nvPr/>
        </p:nvSpPr>
        <p:spPr bwMode="auto">
          <a:xfrm>
            <a:off x="4257675" y="2405063"/>
            <a:ext cx="354013" cy="396875"/>
          </a:xfrm>
          <a:prstGeom prst="rect">
            <a:avLst/>
          </a:prstGeom>
          <a:noFill/>
          <a:ln w="9525">
            <a:noFill/>
            <a:miter lim="800000"/>
          </a:ln>
        </p:spPr>
        <p:txBody>
          <a:bodyPr wrap="none">
            <a:spAutoFit/>
          </a:bodyPr>
          <a:lstStyle/>
          <a:p>
            <a:r>
              <a:rPr kumimoji="1" lang="en-US" altLang="zh-CN" sz="2000">
                <a:latin typeface="Arial" panose="020B0604020202020204" pitchFamily="34" charset="0"/>
              </a:rPr>
              <a:t>Y</a:t>
            </a:r>
          </a:p>
        </p:txBody>
      </p:sp>
      <p:sp>
        <p:nvSpPr>
          <p:cNvPr id="86032" name="Text Box 19"/>
          <p:cNvSpPr txBox="1">
            <a:spLocks noChangeArrowheads="1"/>
          </p:cNvSpPr>
          <p:nvPr/>
        </p:nvSpPr>
        <p:spPr bwMode="auto">
          <a:xfrm>
            <a:off x="941388" y="2405063"/>
            <a:ext cx="354012" cy="396875"/>
          </a:xfrm>
          <a:prstGeom prst="rect">
            <a:avLst/>
          </a:prstGeom>
          <a:noFill/>
          <a:ln w="9525">
            <a:noFill/>
            <a:miter lim="800000"/>
          </a:ln>
        </p:spPr>
        <p:txBody>
          <a:bodyPr wrap="none">
            <a:spAutoFit/>
          </a:bodyPr>
          <a:lstStyle/>
          <a:p>
            <a:r>
              <a:rPr kumimoji="1" lang="en-US" altLang="zh-CN" sz="2000">
                <a:latin typeface="Arial" panose="020B0604020202020204" pitchFamily="34" charset="0"/>
              </a:rPr>
              <a:t>X</a:t>
            </a:r>
          </a:p>
        </p:txBody>
      </p:sp>
      <p:sp>
        <p:nvSpPr>
          <p:cNvPr id="86033" name="Text Box 20"/>
          <p:cNvSpPr txBox="1">
            <a:spLocks noChangeArrowheads="1"/>
          </p:cNvSpPr>
          <p:nvPr/>
        </p:nvSpPr>
        <p:spPr bwMode="auto">
          <a:xfrm>
            <a:off x="5997575" y="2528888"/>
            <a:ext cx="354013" cy="396875"/>
          </a:xfrm>
          <a:prstGeom prst="rect">
            <a:avLst/>
          </a:prstGeom>
          <a:noFill/>
          <a:ln w="9525">
            <a:noFill/>
            <a:miter lim="800000"/>
          </a:ln>
        </p:spPr>
        <p:txBody>
          <a:bodyPr wrap="none">
            <a:spAutoFit/>
          </a:bodyPr>
          <a:lstStyle/>
          <a:p>
            <a:r>
              <a:rPr kumimoji="1" lang="en-US" altLang="zh-CN" sz="2000">
                <a:latin typeface="Arial" panose="020B0604020202020204" pitchFamily="34" charset="0"/>
              </a:rPr>
              <a:t>B</a:t>
            </a:r>
          </a:p>
        </p:txBody>
      </p:sp>
      <p:sp>
        <p:nvSpPr>
          <p:cNvPr id="86034" name="Text Box 21"/>
          <p:cNvSpPr txBox="1">
            <a:spLocks noChangeArrowheads="1"/>
          </p:cNvSpPr>
          <p:nvPr/>
        </p:nvSpPr>
        <p:spPr bwMode="auto">
          <a:xfrm>
            <a:off x="8047038" y="2405063"/>
            <a:ext cx="341312" cy="396875"/>
          </a:xfrm>
          <a:prstGeom prst="rect">
            <a:avLst/>
          </a:prstGeom>
          <a:noFill/>
          <a:ln w="9525">
            <a:noFill/>
            <a:miter lim="800000"/>
          </a:ln>
        </p:spPr>
        <p:txBody>
          <a:bodyPr wrap="none">
            <a:spAutoFit/>
          </a:bodyPr>
          <a:lstStyle/>
          <a:p>
            <a:r>
              <a:rPr kumimoji="1" lang="en-US" altLang="zh-CN" sz="2000">
                <a:latin typeface="Arial" panose="020B0604020202020204" pitchFamily="34" charset="0"/>
              </a:rPr>
              <a:t>Z</a:t>
            </a:r>
          </a:p>
        </p:txBody>
      </p:sp>
      <p:sp>
        <p:nvSpPr>
          <p:cNvPr id="219181" name="Text Box 45"/>
          <p:cNvSpPr txBox="1">
            <a:spLocks noChangeArrowheads="1"/>
          </p:cNvSpPr>
          <p:nvPr/>
        </p:nvSpPr>
        <p:spPr bwMode="auto">
          <a:xfrm>
            <a:off x="951694" y="3789363"/>
            <a:ext cx="2201885" cy="757130"/>
          </a:xfrm>
          <a:prstGeom prst="rect">
            <a:avLst/>
          </a:prstGeom>
          <a:solidFill>
            <a:srgbClr val="CCECFF"/>
          </a:solidFill>
          <a:ln w="9525">
            <a:solidFill>
              <a:schemeClr val="tx2"/>
            </a:solidFill>
            <a:miter lim="800000"/>
          </a:ln>
        </p:spPr>
        <p:txBody>
          <a:bodyPr wrap="none">
            <a:spAutoFit/>
          </a:bodyPr>
          <a:lstStyle/>
          <a:p>
            <a:pPr algn="ctr">
              <a:lnSpc>
                <a:spcPct val="90000"/>
              </a:lnSpc>
            </a:pPr>
            <a:r>
              <a:rPr kumimoji="1" lang="zh-CN" altLang="en-US" sz="2400" dirty="0">
                <a:latin typeface="Arial" panose="020B0604020202020204" pitchFamily="34" charset="0"/>
              </a:rPr>
              <a:t>主机</a:t>
            </a:r>
            <a:r>
              <a:rPr kumimoji="1" lang="en-US" altLang="zh-CN" sz="2400" dirty="0">
                <a:latin typeface="Arial" panose="020B0604020202020204" pitchFamily="34" charset="0"/>
              </a:rPr>
              <a:t>B</a:t>
            </a:r>
            <a:r>
              <a:rPr kumimoji="1" lang="zh-CN" altLang="en-US" sz="2400" dirty="0">
                <a:latin typeface="Arial" panose="020B0604020202020204" pitchFamily="34" charset="0"/>
              </a:rPr>
              <a:t>向</a:t>
            </a:r>
            <a:r>
              <a:rPr kumimoji="1" lang="en-US" altLang="zh-CN" sz="2400" dirty="0">
                <a:latin typeface="Arial" panose="020B0604020202020204" pitchFamily="34" charset="0"/>
              </a:rPr>
              <a:t>A</a:t>
            </a:r>
            <a:r>
              <a:rPr kumimoji="1" lang="zh-CN" altLang="en-US" sz="2400" dirty="0">
                <a:latin typeface="Arial" panose="020B0604020202020204" pitchFamily="34" charset="0"/>
              </a:rPr>
              <a:t>发送</a:t>
            </a:r>
          </a:p>
          <a:p>
            <a:pPr algn="ctr">
              <a:lnSpc>
                <a:spcPct val="90000"/>
              </a:lnSpc>
            </a:pPr>
            <a:r>
              <a:rPr kumimoji="1" lang="en-US" altLang="zh-CN" sz="2400" dirty="0">
                <a:latin typeface="Arial" panose="020B0604020202020204" pitchFamily="34" charset="0"/>
              </a:rPr>
              <a:t>ARP</a:t>
            </a:r>
            <a:r>
              <a:rPr kumimoji="1" lang="zh-CN" altLang="en-US" sz="2400" dirty="0">
                <a:latin typeface="Arial" panose="020B0604020202020204" pitchFamily="34" charset="0"/>
              </a:rPr>
              <a:t>响应分组 </a:t>
            </a:r>
          </a:p>
        </p:txBody>
      </p:sp>
      <p:sp>
        <p:nvSpPr>
          <p:cNvPr id="219182" name="Text Box 46"/>
          <p:cNvSpPr txBox="1">
            <a:spLocks noChangeArrowheads="1"/>
          </p:cNvSpPr>
          <p:nvPr/>
        </p:nvSpPr>
        <p:spPr bwMode="auto">
          <a:xfrm>
            <a:off x="227013" y="219075"/>
            <a:ext cx="2393950" cy="758825"/>
          </a:xfrm>
          <a:prstGeom prst="rect">
            <a:avLst/>
          </a:prstGeom>
          <a:solidFill>
            <a:srgbClr val="CCECFF"/>
          </a:solidFill>
          <a:ln w="9525">
            <a:solidFill>
              <a:schemeClr val="tx2"/>
            </a:solidFill>
            <a:miter lim="800000"/>
          </a:ln>
        </p:spPr>
        <p:txBody>
          <a:bodyPr wrap="none">
            <a:spAutoFit/>
          </a:bodyPr>
          <a:lstStyle/>
          <a:p>
            <a:pPr algn="ctr">
              <a:lnSpc>
                <a:spcPct val="90000"/>
              </a:lnSpc>
            </a:pPr>
            <a:r>
              <a:rPr kumimoji="1" lang="zh-CN" altLang="en-US" sz="2400" dirty="0">
                <a:latin typeface="Arial" panose="020B0604020202020204" pitchFamily="34" charset="0"/>
              </a:rPr>
              <a:t>主机 </a:t>
            </a:r>
            <a:r>
              <a:rPr kumimoji="1" lang="en-US" altLang="zh-CN" sz="2400" dirty="0">
                <a:latin typeface="Arial" panose="020B0604020202020204" pitchFamily="34" charset="0"/>
              </a:rPr>
              <a:t>A </a:t>
            </a:r>
            <a:r>
              <a:rPr kumimoji="1" lang="zh-CN" altLang="en-US" sz="2400" dirty="0">
                <a:latin typeface="Arial" panose="020B0604020202020204" pitchFamily="34" charset="0"/>
              </a:rPr>
              <a:t>广播发送</a:t>
            </a:r>
          </a:p>
          <a:p>
            <a:pPr algn="ctr">
              <a:lnSpc>
                <a:spcPct val="90000"/>
              </a:lnSpc>
            </a:pPr>
            <a:r>
              <a:rPr kumimoji="1" lang="en-US" altLang="zh-CN" sz="2400" dirty="0">
                <a:latin typeface="Arial" panose="020B0604020202020204" pitchFamily="34" charset="0"/>
              </a:rPr>
              <a:t>ARP</a:t>
            </a:r>
            <a:r>
              <a:rPr kumimoji="1" lang="zh-CN" altLang="en-US" sz="2400" dirty="0">
                <a:latin typeface="Arial" panose="020B0604020202020204" pitchFamily="34" charset="0"/>
              </a:rPr>
              <a:t>请求分组 </a:t>
            </a:r>
          </a:p>
        </p:txBody>
      </p:sp>
      <p:sp>
        <p:nvSpPr>
          <p:cNvPr id="219184" name="Text Box 48"/>
          <p:cNvSpPr txBox="1">
            <a:spLocks noChangeArrowheads="1"/>
          </p:cNvSpPr>
          <p:nvPr/>
        </p:nvSpPr>
        <p:spPr bwMode="auto">
          <a:xfrm>
            <a:off x="2540000" y="1473200"/>
            <a:ext cx="1226618" cy="400110"/>
          </a:xfrm>
          <a:prstGeom prst="rect">
            <a:avLst/>
          </a:prstGeom>
          <a:solidFill>
            <a:srgbClr val="FFCCFF"/>
          </a:solidFill>
          <a:ln w="12700">
            <a:solidFill>
              <a:schemeClr val="tx1"/>
            </a:solidFill>
            <a:miter lim="800000"/>
          </a:ln>
          <a:effectLst>
            <a:outerShdw dist="35921" dir="2700000" algn="ctr" rotWithShape="0">
              <a:schemeClr val="bg2"/>
            </a:outerShdw>
          </a:effectLst>
        </p:spPr>
        <p:txBody>
          <a:bodyPr wrap="none">
            <a:spAutoFit/>
          </a:bodyPr>
          <a:lstStyle/>
          <a:p>
            <a:pPr>
              <a:defRPr/>
            </a:pPr>
            <a:r>
              <a:rPr kumimoji="1" lang="en-US" altLang="zh-CN" sz="2000" dirty="0">
                <a:latin typeface="Arial" panose="020B0604020202020204" pitchFamily="34" charset="0"/>
                <a:ea typeface="黑体" panose="02010609060101010101" pitchFamily="49" charset="-122"/>
              </a:rPr>
              <a:t>ARP</a:t>
            </a:r>
            <a:r>
              <a:rPr kumimoji="1" lang="zh-CN" altLang="en-US" sz="2000" dirty="0">
                <a:latin typeface="Arial" panose="020B0604020202020204" pitchFamily="34" charset="0"/>
                <a:ea typeface="黑体" panose="02010609060101010101" pitchFamily="49" charset="-122"/>
              </a:rPr>
              <a:t>请求</a:t>
            </a:r>
          </a:p>
        </p:txBody>
      </p:sp>
      <p:sp>
        <p:nvSpPr>
          <p:cNvPr id="86038" name="AutoShape 49"/>
          <p:cNvSpPr>
            <a:spLocks noChangeArrowheads="1"/>
          </p:cNvSpPr>
          <p:nvPr/>
        </p:nvSpPr>
        <p:spPr bwMode="auto">
          <a:xfrm>
            <a:off x="3849688" y="1570038"/>
            <a:ext cx="217487" cy="204787"/>
          </a:xfrm>
          <a:prstGeom prst="rightArrow">
            <a:avLst>
              <a:gd name="adj1" fmla="val 50000"/>
              <a:gd name="adj2" fmla="val 26550"/>
            </a:avLst>
          </a:prstGeom>
          <a:solidFill>
            <a:srgbClr val="FFCCFF"/>
          </a:solidFill>
          <a:ln w="9525">
            <a:solidFill>
              <a:schemeClr val="tx1"/>
            </a:solidFill>
            <a:miter lim="800000"/>
          </a:ln>
        </p:spPr>
        <p:txBody>
          <a:bodyPr wrap="none" anchor="ctr"/>
          <a:lstStyle/>
          <a:p>
            <a:endParaRPr lang="zh-CN" altLang="en-US"/>
          </a:p>
        </p:txBody>
      </p:sp>
      <p:sp>
        <p:nvSpPr>
          <p:cNvPr id="219186" name="Text Box 50"/>
          <p:cNvSpPr txBox="1">
            <a:spLocks noChangeArrowheads="1"/>
          </p:cNvSpPr>
          <p:nvPr/>
        </p:nvSpPr>
        <p:spPr bwMode="auto">
          <a:xfrm>
            <a:off x="4464050" y="1473200"/>
            <a:ext cx="1226618" cy="400110"/>
          </a:xfrm>
          <a:prstGeom prst="rect">
            <a:avLst/>
          </a:prstGeom>
          <a:solidFill>
            <a:srgbClr val="FFCCFF"/>
          </a:solidFill>
          <a:ln w="12700">
            <a:solidFill>
              <a:schemeClr val="tx1"/>
            </a:solidFill>
            <a:miter lim="800000"/>
          </a:ln>
          <a:effectLst>
            <a:outerShdw dist="35921" dir="2700000" algn="ctr" rotWithShape="0">
              <a:schemeClr val="bg2"/>
            </a:outerShdw>
          </a:effectLst>
        </p:spPr>
        <p:txBody>
          <a:bodyPr wrap="none">
            <a:spAutoFit/>
          </a:bodyPr>
          <a:lstStyle/>
          <a:p>
            <a:pPr>
              <a:defRPr/>
            </a:pPr>
            <a:r>
              <a:rPr kumimoji="1" lang="en-US" altLang="zh-CN" sz="2000" dirty="0">
                <a:latin typeface="Arial" panose="020B0604020202020204" pitchFamily="34" charset="0"/>
                <a:ea typeface="黑体" panose="02010609060101010101" pitchFamily="49" charset="-122"/>
              </a:rPr>
              <a:t>ARP</a:t>
            </a:r>
            <a:r>
              <a:rPr kumimoji="1" lang="zh-CN" altLang="en-US" sz="2000" dirty="0">
                <a:latin typeface="Arial" panose="020B0604020202020204" pitchFamily="34" charset="0"/>
                <a:ea typeface="黑体" panose="02010609060101010101" pitchFamily="49" charset="-122"/>
              </a:rPr>
              <a:t>请求</a:t>
            </a:r>
          </a:p>
        </p:txBody>
      </p:sp>
      <p:sp>
        <p:nvSpPr>
          <p:cNvPr id="86040" name="AutoShape 51"/>
          <p:cNvSpPr>
            <a:spLocks noChangeArrowheads="1"/>
          </p:cNvSpPr>
          <p:nvPr/>
        </p:nvSpPr>
        <p:spPr bwMode="auto">
          <a:xfrm>
            <a:off x="5743575" y="1595438"/>
            <a:ext cx="217488" cy="220662"/>
          </a:xfrm>
          <a:prstGeom prst="rightArrow">
            <a:avLst>
              <a:gd name="adj1" fmla="val 50000"/>
              <a:gd name="adj2" fmla="val 25000"/>
            </a:avLst>
          </a:prstGeom>
          <a:solidFill>
            <a:srgbClr val="FFCCFF"/>
          </a:solidFill>
          <a:ln w="9525">
            <a:solidFill>
              <a:schemeClr val="tx1"/>
            </a:solidFill>
            <a:miter lim="800000"/>
          </a:ln>
        </p:spPr>
        <p:txBody>
          <a:bodyPr wrap="none" anchor="ctr"/>
          <a:lstStyle/>
          <a:p>
            <a:endParaRPr lang="zh-CN" altLang="en-US"/>
          </a:p>
        </p:txBody>
      </p:sp>
      <p:sp>
        <p:nvSpPr>
          <p:cNvPr id="86041" name="Text Box 52"/>
          <p:cNvSpPr txBox="1">
            <a:spLocks noChangeArrowheads="1"/>
          </p:cNvSpPr>
          <p:nvPr/>
        </p:nvSpPr>
        <p:spPr bwMode="auto">
          <a:xfrm>
            <a:off x="6350000" y="1473200"/>
            <a:ext cx="1226618" cy="400110"/>
          </a:xfrm>
          <a:prstGeom prst="rect">
            <a:avLst/>
          </a:prstGeom>
          <a:solidFill>
            <a:srgbClr val="FFCCFF"/>
          </a:solidFill>
          <a:ln w="12700">
            <a:solidFill>
              <a:schemeClr val="tx1"/>
            </a:solidFill>
            <a:miter lim="800000"/>
          </a:ln>
        </p:spPr>
        <p:txBody>
          <a:bodyPr wrap="none">
            <a:spAutoFit/>
          </a:bodyPr>
          <a:lstStyle/>
          <a:p>
            <a:r>
              <a:rPr kumimoji="1" lang="en-US" altLang="zh-CN" sz="2000" dirty="0">
                <a:latin typeface="Arial" panose="020B0604020202020204" pitchFamily="34" charset="0"/>
              </a:rPr>
              <a:t>ARP</a:t>
            </a:r>
            <a:r>
              <a:rPr kumimoji="1" lang="zh-CN" altLang="en-US" sz="2000" dirty="0">
                <a:latin typeface="Arial" panose="020B0604020202020204" pitchFamily="34" charset="0"/>
              </a:rPr>
              <a:t>请求</a:t>
            </a:r>
          </a:p>
        </p:txBody>
      </p:sp>
      <p:sp>
        <p:nvSpPr>
          <p:cNvPr id="86042" name="AutoShape 53"/>
          <p:cNvSpPr>
            <a:spLocks noChangeArrowheads="1"/>
          </p:cNvSpPr>
          <p:nvPr/>
        </p:nvSpPr>
        <p:spPr bwMode="auto">
          <a:xfrm>
            <a:off x="7650163" y="1558925"/>
            <a:ext cx="217487" cy="220663"/>
          </a:xfrm>
          <a:prstGeom prst="rightArrow">
            <a:avLst>
              <a:gd name="adj1" fmla="val 50000"/>
              <a:gd name="adj2" fmla="val 25000"/>
            </a:avLst>
          </a:prstGeom>
          <a:solidFill>
            <a:srgbClr val="FFCCFF"/>
          </a:solidFill>
          <a:ln w="9525">
            <a:solidFill>
              <a:schemeClr val="tx1"/>
            </a:solidFill>
            <a:miter lim="800000"/>
          </a:ln>
        </p:spPr>
        <p:txBody>
          <a:bodyPr wrap="none" anchor="ctr"/>
          <a:lstStyle/>
          <a:p>
            <a:endParaRPr lang="zh-CN" altLang="en-US"/>
          </a:p>
        </p:txBody>
      </p:sp>
      <p:grpSp>
        <p:nvGrpSpPr>
          <p:cNvPr id="86043" name="Group 93"/>
          <p:cNvGrpSpPr/>
          <p:nvPr/>
        </p:nvGrpSpPr>
        <p:grpSpPr bwMode="auto">
          <a:xfrm>
            <a:off x="395288" y="1485900"/>
            <a:ext cx="1590675" cy="409575"/>
            <a:chOff x="249" y="663"/>
            <a:chExt cx="1002" cy="258"/>
          </a:xfrm>
        </p:grpSpPr>
        <p:sp>
          <p:nvSpPr>
            <p:cNvPr id="86077" name="AutoShape 5"/>
            <p:cNvSpPr>
              <a:spLocks noChangeArrowheads="1"/>
            </p:cNvSpPr>
            <p:nvPr/>
          </p:nvSpPr>
          <p:spPr bwMode="auto">
            <a:xfrm flipH="1">
              <a:off x="249" y="709"/>
              <a:ext cx="138" cy="139"/>
            </a:xfrm>
            <a:prstGeom prst="rightArrow">
              <a:avLst>
                <a:gd name="adj1" fmla="val 50000"/>
                <a:gd name="adj2" fmla="val 25000"/>
              </a:avLst>
            </a:prstGeom>
            <a:solidFill>
              <a:srgbClr val="FFCCFF"/>
            </a:solidFill>
            <a:ln w="12700">
              <a:solidFill>
                <a:schemeClr val="tx1"/>
              </a:solidFill>
              <a:miter lim="800000"/>
            </a:ln>
          </p:spPr>
          <p:txBody>
            <a:bodyPr wrap="none" anchor="ctr"/>
            <a:lstStyle/>
            <a:p>
              <a:endParaRPr lang="zh-CN" altLang="en-US"/>
            </a:p>
          </p:txBody>
        </p:sp>
        <p:sp>
          <p:nvSpPr>
            <p:cNvPr id="86078" name="Text Box 54"/>
            <p:cNvSpPr txBox="1">
              <a:spLocks noChangeArrowheads="1"/>
            </p:cNvSpPr>
            <p:nvPr/>
          </p:nvSpPr>
          <p:spPr bwMode="auto">
            <a:xfrm flipH="1">
              <a:off x="386" y="663"/>
              <a:ext cx="865" cy="258"/>
            </a:xfrm>
            <a:prstGeom prst="rect">
              <a:avLst/>
            </a:prstGeom>
            <a:solidFill>
              <a:srgbClr val="FFCCFF"/>
            </a:solidFill>
            <a:ln w="12700">
              <a:solidFill>
                <a:schemeClr val="tx1"/>
              </a:solidFill>
              <a:miter lim="800000"/>
            </a:ln>
          </p:spPr>
          <p:txBody>
            <a:bodyPr>
              <a:spAutoFit/>
            </a:bodyPr>
            <a:lstStyle/>
            <a:p>
              <a:r>
                <a:rPr kumimoji="1" lang="en-US" altLang="zh-CN" sz="2000" dirty="0">
                  <a:latin typeface="Arial" panose="020B0604020202020204" pitchFamily="34" charset="0"/>
                </a:rPr>
                <a:t>ARP</a:t>
              </a:r>
              <a:r>
                <a:rPr kumimoji="1" lang="zh-CN" altLang="en-US" sz="2000" dirty="0">
                  <a:latin typeface="Arial" panose="020B0604020202020204" pitchFamily="34" charset="0"/>
                </a:rPr>
                <a:t>请求</a:t>
              </a:r>
            </a:p>
          </p:txBody>
        </p:sp>
      </p:grpSp>
      <p:sp>
        <p:nvSpPr>
          <p:cNvPr id="86044" name="Text Box 55"/>
          <p:cNvSpPr txBox="1">
            <a:spLocks noChangeArrowheads="1"/>
          </p:cNvSpPr>
          <p:nvPr/>
        </p:nvSpPr>
        <p:spPr bwMode="auto">
          <a:xfrm>
            <a:off x="2106613" y="2241550"/>
            <a:ext cx="1241425" cy="396875"/>
          </a:xfrm>
          <a:prstGeom prst="rect">
            <a:avLst/>
          </a:prstGeom>
          <a:noFill/>
          <a:ln w="9525">
            <a:noFill/>
            <a:miter lim="800000"/>
          </a:ln>
        </p:spPr>
        <p:txBody>
          <a:bodyPr wrap="none">
            <a:spAutoFit/>
          </a:bodyPr>
          <a:lstStyle/>
          <a:p>
            <a:r>
              <a:rPr kumimoji="1" lang="en-US" altLang="zh-CN" sz="2000">
                <a:latin typeface="Arial" panose="020B0604020202020204" pitchFamily="34" charset="0"/>
              </a:rPr>
              <a:t>209.0.0.5</a:t>
            </a:r>
          </a:p>
        </p:txBody>
      </p:sp>
      <p:sp>
        <p:nvSpPr>
          <p:cNvPr id="86045" name="Text Box 56"/>
          <p:cNvSpPr txBox="1">
            <a:spLocks noChangeArrowheads="1"/>
          </p:cNvSpPr>
          <p:nvPr/>
        </p:nvSpPr>
        <p:spPr bwMode="auto">
          <a:xfrm>
            <a:off x="5778500" y="2135188"/>
            <a:ext cx="1241425" cy="396875"/>
          </a:xfrm>
          <a:prstGeom prst="rect">
            <a:avLst/>
          </a:prstGeom>
          <a:noFill/>
          <a:ln w="9525">
            <a:noFill/>
            <a:miter lim="800000"/>
          </a:ln>
        </p:spPr>
        <p:txBody>
          <a:bodyPr wrap="none">
            <a:spAutoFit/>
          </a:bodyPr>
          <a:lstStyle/>
          <a:p>
            <a:r>
              <a:rPr kumimoji="1" lang="en-US" altLang="zh-CN" sz="2000">
                <a:latin typeface="Arial" panose="020B0604020202020204" pitchFamily="34" charset="0"/>
              </a:rPr>
              <a:t>209.0.0.6</a:t>
            </a:r>
          </a:p>
        </p:txBody>
      </p:sp>
      <p:sp>
        <p:nvSpPr>
          <p:cNvPr id="86046" name="Text Box 57"/>
          <p:cNvSpPr txBox="1">
            <a:spLocks noChangeArrowheads="1"/>
          </p:cNvSpPr>
          <p:nvPr/>
        </p:nvSpPr>
        <p:spPr bwMode="auto">
          <a:xfrm>
            <a:off x="971550" y="2960688"/>
            <a:ext cx="2414588" cy="396875"/>
          </a:xfrm>
          <a:prstGeom prst="rect">
            <a:avLst/>
          </a:prstGeom>
          <a:noFill/>
          <a:ln w="9525">
            <a:noFill/>
            <a:miter lim="800000"/>
          </a:ln>
        </p:spPr>
        <p:txBody>
          <a:bodyPr wrap="none">
            <a:spAutoFit/>
          </a:bodyPr>
          <a:lstStyle/>
          <a:p>
            <a:r>
              <a:rPr kumimoji="1" lang="en-US" altLang="zh-CN" sz="2000">
                <a:latin typeface="Arial" panose="020B0604020202020204" pitchFamily="34" charset="0"/>
              </a:rPr>
              <a:t>00-00-C0-15-AD-18</a:t>
            </a:r>
          </a:p>
        </p:txBody>
      </p:sp>
      <p:sp>
        <p:nvSpPr>
          <p:cNvPr id="219194" name="Text Box 58"/>
          <p:cNvSpPr txBox="1">
            <a:spLocks noChangeArrowheads="1"/>
          </p:cNvSpPr>
          <p:nvPr/>
        </p:nvSpPr>
        <p:spPr bwMode="auto">
          <a:xfrm>
            <a:off x="4716463" y="6237288"/>
            <a:ext cx="2414587" cy="396875"/>
          </a:xfrm>
          <a:prstGeom prst="rect">
            <a:avLst/>
          </a:prstGeom>
          <a:noFill/>
          <a:ln w="9525">
            <a:noFill/>
            <a:miter lim="800000"/>
          </a:ln>
        </p:spPr>
        <p:txBody>
          <a:bodyPr wrap="none">
            <a:spAutoFit/>
          </a:bodyPr>
          <a:lstStyle/>
          <a:p>
            <a:r>
              <a:rPr kumimoji="1" lang="en-US" altLang="zh-CN" sz="2000">
                <a:latin typeface="Arial" panose="020B0604020202020204" pitchFamily="34" charset="0"/>
              </a:rPr>
              <a:t>08-00-2B-00-EE-0A</a:t>
            </a:r>
          </a:p>
        </p:txBody>
      </p:sp>
      <p:sp>
        <p:nvSpPr>
          <p:cNvPr id="86048" name="AutoShape 59"/>
          <p:cNvSpPr>
            <a:spLocks noChangeArrowheads="1"/>
          </p:cNvSpPr>
          <p:nvPr/>
        </p:nvSpPr>
        <p:spPr bwMode="auto">
          <a:xfrm>
            <a:off x="3049588" y="592138"/>
            <a:ext cx="5921375" cy="661987"/>
          </a:xfrm>
          <a:prstGeom prst="wedgeRoundRectCallout">
            <a:avLst>
              <a:gd name="adj1" fmla="val -51181"/>
              <a:gd name="adj2" fmla="val 85972"/>
              <a:gd name="adj3" fmla="val 16667"/>
            </a:avLst>
          </a:prstGeom>
          <a:solidFill>
            <a:srgbClr val="FFCCFF"/>
          </a:solidFill>
          <a:ln w="9525">
            <a:solidFill>
              <a:schemeClr val="tx1"/>
            </a:solidFill>
            <a:miter lim="800000"/>
          </a:ln>
        </p:spPr>
        <p:txBody>
          <a:bodyPr/>
          <a:lstStyle/>
          <a:p>
            <a:pPr algn="ctr"/>
            <a:endParaRPr kumimoji="1" lang="zh-CN" altLang="zh-CN" sz="2000">
              <a:latin typeface="Arial" panose="020B0604020202020204" pitchFamily="34" charset="0"/>
            </a:endParaRPr>
          </a:p>
        </p:txBody>
      </p:sp>
      <p:sp>
        <p:nvSpPr>
          <p:cNvPr id="86049" name="Text Box 60"/>
          <p:cNvSpPr txBox="1">
            <a:spLocks noChangeArrowheads="1"/>
          </p:cNvSpPr>
          <p:nvPr/>
        </p:nvSpPr>
        <p:spPr bwMode="auto">
          <a:xfrm>
            <a:off x="3121025" y="558800"/>
            <a:ext cx="5643563" cy="701675"/>
          </a:xfrm>
          <a:prstGeom prst="rect">
            <a:avLst/>
          </a:prstGeom>
          <a:noFill/>
          <a:ln w="9525">
            <a:noFill/>
            <a:miter lim="800000"/>
          </a:ln>
        </p:spPr>
        <p:txBody>
          <a:bodyPr wrap="none">
            <a:spAutoFit/>
          </a:bodyPr>
          <a:lstStyle/>
          <a:p>
            <a:r>
              <a:rPr kumimoji="1" lang="zh-CN" altLang="en-US" sz="2000" dirty="0">
                <a:latin typeface="Arial" panose="020B0604020202020204" pitchFamily="34" charset="0"/>
              </a:rPr>
              <a:t>我是 </a:t>
            </a:r>
            <a:r>
              <a:rPr kumimoji="1" lang="en-US" altLang="zh-CN" sz="2000" dirty="0">
                <a:latin typeface="Arial" panose="020B0604020202020204" pitchFamily="34" charset="0"/>
              </a:rPr>
              <a:t>209.0.0.5</a:t>
            </a:r>
            <a:r>
              <a:rPr kumimoji="1" lang="zh-CN" altLang="en-US" sz="2000" dirty="0">
                <a:latin typeface="Arial" panose="020B0604020202020204" pitchFamily="34" charset="0"/>
              </a:rPr>
              <a:t>，硬件地址是 </a:t>
            </a:r>
            <a:r>
              <a:rPr kumimoji="1" lang="en-US" altLang="zh-CN" sz="2000" dirty="0">
                <a:latin typeface="Arial" panose="020B0604020202020204" pitchFamily="34" charset="0"/>
              </a:rPr>
              <a:t>00-00-C0-15-AD-18</a:t>
            </a:r>
          </a:p>
          <a:p>
            <a:r>
              <a:rPr kumimoji="1" lang="zh-CN" altLang="en-US" sz="2000" dirty="0">
                <a:latin typeface="Arial" panose="020B0604020202020204" pitchFamily="34" charset="0"/>
              </a:rPr>
              <a:t>我想知道主机 </a:t>
            </a:r>
            <a:r>
              <a:rPr kumimoji="1" lang="en-US" altLang="zh-CN" sz="2000" dirty="0">
                <a:latin typeface="Arial" panose="020B0604020202020204" pitchFamily="34" charset="0"/>
              </a:rPr>
              <a:t>209.0.0.6 </a:t>
            </a:r>
            <a:r>
              <a:rPr kumimoji="1" lang="zh-CN" altLang="en-US" sz="2000" dirty="0">
                <a:latin typeface="Arial" panose="020B0604020202020204" pitchFamily="34" charset="0"/>
              </a:rPr>
              <a:t>的硬件地址</a:t>
            </a:r>
          </a:p>
        </p:txBody>
      </p:sp>
      <p:sp>
        <p:nvSpPr>
          <p:cNvPr id="86050" name="AutoShape 61"/>
          <p:cNvSpPr>
            <a:spLocks noChangeArrowheads="1"/>
          </p:cNvSpPr>
          <p:nvPr/>
        </p:nvSpPr>
        <p:spPr bwMode="auto">
          <a:xfrm>
            <a:off x="4859338" y="3933825"/>
            <a:ext cx="3892550" cy="727075"/>
          </a:xfrm>
          <a:prstGeom prst="wedgeRoundRectCallout">
            <a:avLst>
              <a:gd name="adj1" fmla="val -44574"/>
              <a:gd name="adj2" fmla="val 81657"/>
              <a:gd name="adj3" fmla="val 16667"/>
            </a:avLst>
          </a:prstGeom>
          <a:solidFill>
            <a:srgbClr val="FFCCFF"/>
          </a:solidFill>
          <a:ln w="9525">
            <a:solidFill>
              <a:schemeClr val="tx1"/>
            </a:solidFill>
            <a:miter lim="800000"/>
          </a:ln>
        </p:spPr>
        <p:txBody>
          <a:bodyPr/>
          <a:lstStyle/>
          <a:p>
            <a:pPr algn="ctr"/>
            <a:endParaRPr kumimoji="1" lang="zh-CN" altLang="zh-CN" sz="2000" b="1">
              <a:latin typeface="Arial" panose="020B0604020202020204" pitchFamily="34" charset="0"/>
            </a:endParaRPr>
          </a:p>
        </p:txBody>
      </p:sp>
      <p:sp>
        <p:nvSpPr>
          <p:cNvPr id="86051" name="Text Box 62"/>
          <p:cNvSpPr txBox="1">
            <a:spLocks noChangeArrowheads="1"/>
          </p:cNvSpPr>
          <p:nvPr/>
        </p:nvSpPr>
        <p:spPr bwMode="auto">
          <a:xfrm>
            <a:off x="4922838" y="3933825"/>
            <a:ext cx="3897312" cy="701675"/>
          </a:xfrm>
          <a:prstGeom prst="rect">
            <a:avLst/>
          </a:prstGeom>
          <a:noFill/>
          <a:ln w="9525">
            <a:noFill/>
            <a:miter lim="800000"/>
          </a:ln>
        </p:spPr>
        <p:txBody>
          <a:bodyPr>
            <a:spAutoFit/>
          </a:bodyPr>
          <a:lstStyle/>
          <a:p>
            <a:r>
              <a:rPr kumimoji="1" lang="zh-CN" altLang="en-US" sz="2000">
                <a:latin typeface="Arial" panose="020B0604020202020204" pitchFamily="34" charset="0"/>
              </a:rPr>
              <a:t>我是 </a:t>
            </a:r>
            <a:r>
              <a:rPr kumimoji="1" lang="en-US" altLang="zh-CN" sz="2000">
                <a:latin typeface="Arial" panose="020B0604020202020204" pitchFamily="34" charset="0"/>
              </a:rPr>
              <a:t>209.0.0.6</a:t>
            </a:r>
          </a:p>
          <a:p>
            <a:r>
              <a:rPr kumimoji="1" lang="zh-CN" altLang="en-US" sz="2000">
                <a:latin typeface="Arial" panose="020B0604020202020204" pitchFamily="34" charset="0"/>
              </a:rPr>
              <a:t>硬件地址是 </a:t>
            </a:r>
            <a:r>
              <a:rPr kumimoji="1" lang="en-US" altLang="zh-CN" sz="2000">
                <a:latin typeface="Arial" panose="020B0604020202020204" pitchFamily="34" charset="0"/>
              </a:rPr>
              <a:t>08-00-2B-00-EE-0A</a:t>
            </a:r>
          </a:p>
        </p:txBody>
      </p:sp>
      <p:pic>
        <p:nvPicPr>
          <p:cNvPr id="86052" name="Picture 63"/>
          <p:cNvPicPr>
            <a:picLocks noChangeArrowheads="1"/>
          </p:cNvPicPr>
          <p:nvPr/>
        </p:nvPicPr>
        <p:blipFill>
          <a:blip r:embed="rId3" cstate="print"/>
          <a:srcRect/>
          <a:stretch>
            <a:fillRect/>
          </a:stretch>
        </p:blipFill>
        <p:spPr bwMode="auto">
          <a:xfrm>
            <a:off x="1820863" y="2459038"/>
            <a:ext cx="503237" cy="514350"/>
          </a:xfrm>
          <a:prstGeom prst="rect">
            <a:avLst/>
          </a:prstGeom>
          <a:noFill/>
          <a:ln w="9525">
            <a:noFill/>
            <a:miter lim="800000"/>
            <a:headEnd/>
            <a:tailEnd/>
          </a:ln>
        </p:spPr>
      </p:pic>
      <p:sp>
        <p:nvSpPr>
          <p:cNvPr id="86053" name="Line 74"/>
          <p:cNvSpPr>
            <a:spLocks noChangeShapeType="1"/>
          </p:cNvSpPr>
          <p:nvPr/>
        </p:nvSpPr>
        <p:spPr bwMode="auto">
          <a:xfrm rot="5400000">
            <a:off x="1797050" y="5621338"/>
            <a:ext cx="587375" cy="0"/>
          </a:xfrm>
          <a:prstGeom prst="line">
            <a:avLst/>
          </a:prstGeom>
          <a:noFill/>
          <a:ln w="38100">
            <a:solidFill>
              <a:srgbClr val="333399"/>
            </a:solidFill>
            <a:round/>
          </a:ln>
        </p:spPr>
        <p:txBody>
          <a:bodyPr/>
          <a:lstStyle/>
          <a:p>
            <a:endParaRPr lang="zh-CN" altLang="en-US"/>
          </a:p>
        </p:txBody>
      </p:sp>
      <p:sp>
        <p:nvSpPr>
          <p:cNvPr id="86054" name="Line 75"/>
          <p:cNvSpPr>
            <a:spLocks noChangeShapeType="1"/>
          </p:cNvSpPr>
          <p:nvPr/>
        </p:nvSpPr>
        <p:spPr bwMode="auto">
          <a:xfrm rot="5400000">
            <a:off x="3812381" y="5612607"/>
            <a:ext cx="588963" cy="0"/>
          </a:xfrm>
          <a:prstGeom prst="line">
            <a:avLst/>
          </a:prstGeom>
          <a:noFill/>
          <a:ln w="38100">
            <a:solidFill>
              <a:srgbClr val="333399"/>
            </a:solidFill>
            <a:round/>
          </a:ln>
        </p:spPr>
        <p:txBody>
          <a:bodyPr/>
          <a:lstStyle/>
          <a:p>
            <a:endParaRPr lang="zh-CN" altLang="en-US"/>
          </a:p>
        </p:txBody>
      </p:sp>
      <p:sp>
        <p:nvSpPr>
          <p:cNvPr id="86055" name="Line 76"/>
          <p:cNvSpPr>
            <a:spLocks noChangeShapeType="1"/>
          </p:cNvSpPr>
          <p:nvPr/>
        </p:nvSpPr>
        <p:spPr bwMode="auto">
          <a:xfrm rot="5400000">
            <a:off x="5545137" y="5621338"/>
            <a:ext cx="587375" cy="0"/>
          </a:xfrm>
          <a:prstGeom prst="line">
            <a:avLst/>
          </a:prstGeom>
          <a:noFill/>
          <a:ln w="38100">
            <a:solidFill>
              <a:srgbClr val="333399"/>
            </a:solidFill>
            <a:round/>
          </a:ln>
        </p:spPr>
        <p:txBody>
          <a:bodyPr/>
          <a:lstStyle/>
          <a:p>
            <a:endParaRPr lang="zh-CN" altLang="en-US"/>
          </a:p>
        </p:txBody>
      </p:sp>
      <p:sp>
        <p:nvSpPr>
          <p:cNvPr id="86056" name="Line 77"/>
          <p:cNvSpPr>
            <a:spLocks noChangeShapeType="1"/>
          </p:cNvSpPr>
          <p:nvPr/>
        </p:nvSpPr>
        <p:spPr bwMode="auto">
          <a:xfrm rot="5400000">
            <a:off x="7588250" y="5621338"/>
            <a:ext cx="587375" cy="0"/>
          </a:xfrm>
          <a:prstGeom prst="line">
            <a:avLst/>
          </a:prstGeom>
          <a:noFill/>
          <a:ln w="38100">
            <a:solidFill>
              <a:srgbClr val="333399"/>
            </a:solidFill>
            <a:round/>
          </a:ln>
        </p:spPr>
        <p:txBody>
          <a:bodyPr/>
          <a:lstStyle/>
          <a:p>
            <a:endParaRPr lang="zh-CN" altLang="en-US"/>
          </a:p>
        </p:txBody>
      </p:sp>
      <p:sp>
        <p:nvSpPr>
          <p:cNvPr id="86057" name="Line 78"/>
          <p:cNvSpPr>
            <a:spLocks noChangeShapeType="1"/>
          </p:cNvSpPr>
          <p:nvPr/>
        </p:nvSpPr>
        <p:spPr bwMode="auto">
          <a:xfrm rot="5400000">
            <a:off x="488950" y="5621338"/>
            <a:ext cx="587375" cy="0"/>
          </a:xfrm>
          <a:prstGeom prst="line">
            <a:avLst/>
          </a:prstGeom>
          <a:noFill/>
          <a:ln w="38100">
            <a:solidFill>
              <a:srgbClr val="333399"/>
            </a:solidFill>
            <a:round/>
          </a:ln>
        </p:spPr>
        <p:txBody>
          <a:bodyPr/>
          <a:lstStyle/>
          <a:p>
            <a:endParaRPr lang="zh-CN" altLang="en-US"/>
          </a:p>
        </p:txBody>
      </p:sp>
      <p:pic>
        <p:nvPicPr>
          <p:cNvPr id="86058" name="Picture 79"/>
          <p:cNvPicPr>
            <a:picLocks noChangeArrowheads="1"/>
          </p:cNvPicPr>
          <p:nvPr/>
        </p:nvPicPr>
        <p:blipFill>
          <a:blip r:embed="rId3" cstate="print"/>
          <a:srcRect/>
          <a:stretch>
            <a:fillRect/>
          </a:stretch>
        </p:blipFill>
        <p:spPr bwMode="auto">
          <a:xfrm>
            <a:off x="528638" y="5768975"/>
            <a:ext cx="503237" cy="514350"/>
          </a:xfrm>
          <a:prstGeom prst="rect">
            <a:avLst/>
          </a:prstGeom>
          <a:noFill/>
          <a:ln w="9525">
            <a:noFill/>
            <a:miter lim="800000"/>
            <a:headEnd/>
            <a:tailEnd/>
          </a:ln>
        </p:spPr>
      </p:pic>
      <p:pic>
        <p:nvPicPr>
          <p:cNvPr id="86059" name="Picture 80"/>
          <p:cNvPicPr>
            <a:picLocks noChangeArrowheads="1"/>
          </p:cNvPicPr>
          <p:nvPr/>
        </p:nvPicPr>
        <p:blipFill>
          <a:blip r:embed="rId3" cstate="print"/>
          <a:srcRect/>
          <a:stretch>
            <a:fillRect/>
          </a:stretch>
        </p:blipFill>
        <p:spPr bwMode="auto">
          <a:xfrm>
            <a:off x="3865563" y="5768975"/>
            <a:ext cx="501650" cy="514350"/>
          </a:xfrm>
          <a:prstGeom prst="rect">
            <a:avLst/>
          </a:prstGeom>
          <a:noFill/>
          <a:ln w="9525">
            <a:noFill/>
            <a:miter lim="800000"/>
            <a:headEnd/>
            <a:tailEnd/>
          </a:ln>
        </p:spPr>
      </p:pic>
      <p:pic>
        <p:nvPicPr>
          <p:cNvPr id="86060" name="Picture 81"/>
          <p:cNvPicPr>
            <a:picLocks noChangeArrowheads="1"/>
          </p:cNvPicPr>
          <p:nvPr/>
        </p:nvPicPr>
        <p:blipFill>
          <a:blip r:embed="rId3" cstate="print"/>
          <a:srcRect/>
          <a:stretch>
            <a:fillRect/>
          </a:stretch>
        </p:blipFill>
        <p:spPr bwMode="auto">
          <a:xfrm>
            <a:off x="5584825" y="5768975"/>
            <a:ext cx="503238" cy="514350"/>
          </a:xfrm>
          <a:prstGeom prst="rect">
            <a:avLst/>
          </a:prstGeom>
          <a:noFill/>
          <a:ln w="9525">
            <a:noFill/>
            <a:miter lim="800000"/>
            <a:headEnd/>
            <a:tailEnd/>
          </a:ln>
        </p:spPr>
      </p:pic>
      <p:pic>
        <p:nvPicPr>
          <p:cNvPr id="86061" name="Picture 82"/>
          <p:cNvPicPr>
            <a:picLocks noChangeArrowheads="1"/>
          </p:cNvPicPr>
          <p:nvPr/>
        </p:nvPicPr>
        <p:blipFill>
          <a:blip r:embed="rId3" cstate="print"/>
          <a:srcRect/>
          <a:stretch>
            <a:fillRect/>
          </a:stretch>
        </p:blipFill>
        <p:spPr bwMode="auto">
          <a:xfrm>
            <a:off x="7642225" y="5768975"/>
            <a:ext cx="503238" cy="514350"/>
          </a:xfrm>
          <a:prstGeom prst="rect">
            <a:avLst/>
          </a:prstGeom>
          <a:noFill/>
          <a:ln w="9525">
            <a:noFill/>
            <a:miter lim="800000"/>
            <a:headEnd/>
            <a:tailEnd/>
          </a:ln>
        </p:spPr>
      </p:pic>
      <p:sp>
        <p:nvSpPr>
          <p:cNvPr id="86062" name="Line 83"/>
          <p:cNvSpPr>
            <a:spLocks noChangeShapeType="1"/>
          </p:cNvSpPr>
          <p:nvPr/>
        </p:nvSpPr>
        <p:spPr bwMode="auto">
          <a:xfrm>
            <a:off x="20638" y="5327650"/>
            <a:ext cx="8583612" cy="20638"/>
          </a:xfrm>
          <a:prstGeom prst="line">
            <a:avLst/>
          </a:prstGeom>
          <a:noFill/>
          <a:ln w="38100">
            <a:solidFill>
              <a:srgbClr val="333399"/>
            </a:solidFill>
            <a:round/>
          </a:ln>
        </p:spPr>
        <p:txBody>
          <a:bodyPr/>
          <a:lstStyle/>
          <a:p>
            <a:endParaRPr lang="zh-CN" altLang="en-US"/>
          </a:p>
        </p:txBody>
      </p:sp>
      <p:sp>
        <p:nvSpPr>
          <p:cNvPr id="86063" name="Text Box 84"/>
          <p:cNvSpPr txBox="1">
            <a:spLocks noChangeArrowheads="1"/>
          </p:cNvSpPr>
          <p:nvPr/>
        </p:nvSpPr>
        <p:spPr bwMode="auto">
          <a:xfrm>
            <a:off x="2289175" y="5838825"/>
            <a:ext cx="355600" cy="396875"/>
          </a:xfrm>
          <a:prstGeom prst="rect">
            <a:avLst/>
          </a:prstGeom>
          <a:noFill/>
          <a:ln w="9525">
            <a:noFill/>
            <a:miter lim="800000"/>
          </a:ln>
        </p:spPr>
        <p:txBody>
          <a:bodyPr wrap="none">
            <a:spAutoFit/>
          </a:bodyPr>
          <a:lstStyle/>
          <a:p>
            <a:r>
              <a:rPr kumimoji="1" lang="en-US" altLang="zh-CN" sz="2000">
                <a:latin typeface="Arial" panose="020B0604020202020204" pitchFamily="34" charset="0"/>
              </a:rPr>
              <a:t>A</a:t>
            </a:r>
          </a:p>
        </p:txBody>
      </p:sp>
      <p:sp>
        <p:nvSpPr>
          <p:cNvPr id="86064" name="Text Box 85"/>
          <p:cNvSpPr txBox="1">
            <a:spLocks noChangeArrowheads="1"/>
          </p:cNvSpPr>
          <p:nvPr/>
        </p:nvSpPr>
        <p:spPr bwMode="auto">
          <a:xfrm>
            <a:off x="4278313" y="5715000"/>
            <a:ext cx="354012" cy="396875"/>
          </a:xfrm>
          <a:prstGeom prst="rect">
            <a:avLst/>
          </a:prstGeom>
          <a:noFill/>
          <a:ln w="9525">
            <a:noFill/>
            <a:miter lim="800000"/>
          </a:ln>
        </p:spPr>
        <p:txBody>
          <a:bodyPr wrap="none">
            <a:spAutoFit/>
          </a:bodyPr>
          <a:lstStyle/>
          <a:p>
            <a:r>
              <a:rPr kumimoji="1" lang="en-US" altLang="zh-CN" sz="2000">
                <a:latin typeface="Arial" panose="020B0604020202020204" pitchFamily="34" charset="0"/>
              </a:rPr>
              <a:t>Y</a:t>
            </a:r>
          </a:p>
        </p:txBody>
      </p:sp>
      <p:sp>
        <p:nvSpPr>
          <p:cNvPr id="86065" name="Text Box 86"/>
          <p:cNvSpPr txBox="1">
            <a:spLocks noChangeArrowheads="1"/>
          </p:cNvSpPr>
          <p:nvPr/>
        </p:nvSpPr>
        <p:spPr bwMode="auto">
          <a:xfrm>
            <a:off x="962025" y="5715000"/>
            <a:ext cx="354013" cy="396875"/>
          </a:xfrm>
          <a:prstGeom prst="rect">
            <a:avLst/>
          </a:prstGeom>
          <a:noFill/>
          <a:ln w="9525">
            <a:noFill/>
            <a:miter lim="800000"/>
          </a:ln>
        </p:spPr>
        <p:txBody>
          <a:bodyPr wrap="none">
            <a:spAutoFit/>
          </a:bodyPr>
          <a:lstStyle/>
          <a:p>
            <a:r>
              <a:rPr kumimoji="1" lang="en-US" altLang="zh-CN" sz="2000">
                <a:latin typeface="Arial" panose="020B0604020202020204" pitchFamily="34" charset="0"/>
              </a:rPr>
              <a:t>X</a:t>
            </a:r>
          </a:p>
        </p:txBody>
      </p:sp>
      <p:sp>
        <p:nvSpPr>
          <p:cNvPr id="86066" name="Text Box 87"/>
          <p:cNvSpPr txBox="1">
            <a:spLocks noChangeArrowheads="1"/>
          </p:cNvSpPr>
          <p:nvPr/>
        </p:nvSpPr>
        <p:spPr bwMode="auto">
          <a:xfrm>
            <a:off x="6018213" y="5838825"/>
            <a:ext cx="354012" cy="396875"/>
          </a:xfrm>
          <a:prstGeom prst="rect">
            <a:avLst/>
          </a:prstGeom>
          <a:noFill/>
          <a:ln w="9525">
            <a:noFill/>
            <a:miter lim="800000"/>
          </a:ln>
        </p:spPr>
        <p:txBody>
          <a:bodyPr wrap="none">
            <a:spAutoFit/>
          </a:bodyPr>
          <a:lstStyle/>
          <a:p>
            <a:r>
              <a:rPr kumimoji="1" lang="en-US" altLang="zh-CN" sz="2000">
                <a:latin typeface="Arial" panose="020B0604020202020204" pitchFamily="34" charset="0"/>
              </a:rPr>
              <a:t>B</a:t>
            </a:r>
          </a:p>
        </p:txBody>
      </p:sp>
      <p:sp>
        <p:nvSpPr>
          <p:cNvPr id="86067" name="Text Box 88"/>
          <p:cNvSpPr txBox="1">
            <a:spLocks noChangeArrowheads="1"/>
          </p:cNvSpPr>
          <p:nvPr/>
        </p:nvSpPr>
        <p:spPr bwMode="auto">
          <a:xfrm>
            <a:off x="8067675" y="5715000"/>
            <a:ext cx="341313" cy="396875"/>
          </a:xfrm>
          <a:prstGeom prst="rect">
            <a:avLst/>
          </a:prstGeom>
          <a:noFill/>
          <a:ln w="9525">
            <a:noFill/>
            <a:miter lim="800000"/>
          </a:ln>
        </p:spPr>
        <p:txBody>
          <a:bodyPr wrap="none">
            <a:spAutoFit/>
          </a:bodyPr>
          <a:lstStyle/>
          <a:p>
            <a:r>
              <a:rPr kumimoji="1" lang="en-US" altLang="zh-CN" sz="2000">
                <a:latin typeface="Arial" panose="020B0604020202020204" pitchFamily="34" charset="0"/>
              </a:rPr>
              <a:t>Z</a:t>
            </a:r>
          </a:p>
        </p:txBody>
      </p:sp>
      <p:sp>
        <p:nvSpPr>
          <p:cNvPr id="86068" name="Text Box 89"/>
          <p:cNvSpPr txBox="1">
            <a:spLocks noChangeArrowheads="1"/>
          </p:cNvSpPr>
          <p:nvPr/>
        </p:nvSpPr>
        <p:spPr bwMode="auto">
          <a:xfrm>
            <a:off x="2127250" y="5551488"/>
            <a:ext cx="1241425" cy="396875"/>
          </a:xfrm>
          <a:prstGeom prst="rect">
            <a:avLst/>
          </a:prstGeom>
          <a:noFill/>
          <a:ln w="9525">
            <a:noFill/>
            <a:miter lim="800000"/>
          </a:ln>
        </p:spPr>
        <p:txBody>
          <a:bodyPr wrap="none">
            <a:spAutoFit/>
          </a:bodyPr>
          <a:lstStyle/>
          <a:p>
            <a:r>
              <a:rPr kumimoji="1" lang="en-US" altLang="zh-CN" sz="2000">
                <a:latin typeface="Arial" panose="020B0604020202020204" pitchFamily="34" charset="0"/>
              </a:rPr>
              <a:t>209.0.0.5</a:t>
            </a:r>
          </a:p>
        </p:txBody>
      </p:sp>
      <p:sp>
        <p:nvSpPr>
          <p:cNvPr id="86069" name="Text Box 90"/>
          <p:cNvSpPr txBox="1">
            <a:spLocks noChangeArrowheads="1"/>
          </p:cNvSpPr>
          <p:nvPr/>
        </p:nvSpPr>
        <p:spPr bwMode="auto">
          <a:xfrm>
            <a:off x="5799138" y="5445125"/>
            <a:ext cx="1241425" cy="396875"/>
          </a:xfrm>
          <a:prstGeom prst="rect">
            <a:avLst/>
          </a:prstGeom>
          <a:noFill/>
          <a:ln w="9525">
            <a:noFill/>
            <a:miter lim="800000"/>
          </a:ln>
        </p:spPr>
        <p:txBody>
          <a:bodyPr wrap="none">
            <a:spAutoFit/>
          </a:bodyPr>
          <a:lstStyle/>
          <a:p>
            <a:r>
              <a:rPr kumimoji="1" lang="en-US" altLang="zh-CN" sz="2000">
                <a:latin typeface="Arial" panose="020B0604020202020204" pitchFamily="34" charset="0"/>
              </a:rPr>
              <a:t>209.0.0.6</a:t>
            </a:r>
          </a:p>
        </p:txBody>
      </p:sp>
      <p:sp>
        <p:nvSpPr>
          <p:cNvPr id="86070" name="Text Box 91"/>
          <p:cNvSpPr txBox="1">
            <a:spLocks noChangeArrowheads="1"/>
          </p:cNvSpPr>
          <p:nvPr/>
        </p:nvSpPr>
        <p:spPr bwMode="auto">
          <a:xfrm>
            <a:off x="1182688" y="6270625"/>
            <a:ext cx="2414587" cy="396875"/>
          </a:xfrm>
          <a:prstGeom prst="rect">
            <a:avLst/>
          </a:prstGeom>
          <a:noFill/>
          <a:ln w="9525">
            <a:noFill/>
            <a:miter lim="800000"/>
          </a:ln>
        </p:spPr>
        <p:txBody>
          <a:bodyPr wrap="none">
            <a:spAutoFit/>
          </a:bodyPr>
          <a:lstStyle/>
          <a:p>
            <a:r>
              <a:rPr kumimoji="1" lang="en-US" altLang="zh-CN" sz="2000">
                <a:latin typeface="Arial" panose="020B0604020202020204" pitchFamily="34" charset="0"/>
              </a:rPr>
              <a:t>00-00-C0-15-AD-18</a:t>
            </a:r>
          </a:p>
        </p:txBody>
      </p:sp>
      <p:pic>
        <p:nvPicPr>
          <p:cNvPr id="86071" name="Picture 92"/>
          <p:cNvPicPr>
            <a:picLocks noChangeArrowheads="1"/>
          </p:cNvPicPr>
          <p:nvPr/>
        </p:nvPicPr>
        <p:blipFill>
          <a:blip r:embed="rId3" cstate="print"/>
          <a:srcRect/>
          <a:stretch>
            <a:fillRect/>
          </a:stretch>
        </p:blipFill>
        <p:spPr bwMode="auto">
          <a:xfrm>
            <a:off x="1841500" y="5768975"/>
            <a:ext cx="503238" cy="514350"/>
          </a:xfrm>
          <a:prstGeom prst="rect">
            <a:avLst/>
          </a:prstGeom>
          <a:noFill/>
          <a:ln w="9525">
            <a:noFill/>
            <a:miter lim="800000"/>
            <a:headEnd/>
            <a:tailEnd/>
          </a:ln>
        </p:spPr>
      </p:pic>
      <p:sp>
        <p:nvSpPr>
          <p:cNvPr id="219233" name="Freeform 97"/>
          <p:cNvSpPr/>
          <p:nvPr/>
        </p:nvSpPr>
        <p:spPr bwMode="auto">
          <a:xfrm>
            <a:off x="2052638" y="2095500"/>
            <a:ext cx="1943100" cy="687388"/>
          </a:xfrm>
          <a:custGeom>
            <a:avLst/>
            <a:gdLst>
              <a:gd name="T0" fmla="*/ 6 w 1224"/>
              <a:gd name="T1" fmla="*/ 375 h 433"/>
              <a:gd name="T2" fmla="*/ 27 w 1224"/>
              <a:gd name="T3" fmla="*/ 126 h 433"/>
              <a:gd name="T4" fmla="*/ 171 w 1224"/>
              <a:gd name="T5" fmla="*/ 30 h 433"/>
              <a:gd name="T6" fmla="*/ 513 w 1224"/>
              <a:gd name="T7" fmla="*/ 3 h 433"/>
              <a:gd name="T8" fmla="*/ 852 w 1224"/>
              <a:gd name="T9" fmla="*/ 9 h 433"/>
              <a:gd name="T10" fmla="*/ 1041 w 1224"/>
              <a:gd name="T11" fmla="*/ 27 h 433"/>
              <a:gd name="T12" fmla="*/ 1167 w 1224"/>
              <a:gd name="T13" fmla="*/ 93 h 433"/>
              <a:gd name="T14" fmla="*/ 1215 w 1224"/>
              <a:gd name="T15" fmla="*/ 234 h 433"/>
              <a:gd name="T16" fmla="*/ 1224 w 1224"/>
              <a:gd name="T17" fmla="*/ 433 h 43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224"/>
              <a:gd name="T28" fmla="*/ 0 h 433"/>
              <a:gd name="T29" fmla="*/ 1224 w 1224"/>
              <a:gd name="T30" fmla="*/ 433 h 43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224" h="433">
                <a:moveTo>
                  <a:pt x="6" y="375"/>
                </a:moveTo>
                <a:cubicBezTo>
                  <a:pt x="9" y="334"/>
                  <a:pt x="0" y="183"/>
                  <a:pt x="27" y="126"/>
                </a:cubicBezTo>
                <a:cubicBezTo>
                  <a:pt x="54" y="69"/>
                  <a:pt x="90" y="50"/>
                  <a:pt x="171" y="30"/>
                </a:cubicBezTo>
                <a:cubicBezTo>
                  <a:pt x="252" y="10"/>
                  <a:pt x="400" y="6"/>
                  <a:pt x="513" y="3"/>
                </a:cubicBezTo>
                <a:cubicBezTo>
                  <a:pt x="626" y="0"/>
                  <a:pt x="764" y="5"/>
                  <a:pt x="852" y="9"/>
                </a:cubicBezTo>
                <a:cubicBezTo>
                  <a:pt x="940" y="13"/>
                  <a:pt x="989" y="13"/>
                  <a:pt x="1041" y="27"/>
                </a:cubicBezTo>
                <a:cubicBezTo>
                  <a:pt x="1093" y="41"/>
                  <a:pt x="1138" y="59"/>
                  <a:pt x="1167" y="93"/>
                </a:cubicBezTo>
                <a:cubicBezTo>
                  <a:pt x="1196" y="127"/>
                  <a:pt x="1206" y="177"/>
                  <a:pt x="1215" y="234"/>
                </a:cubicBezTo>
                <a:cubicBezTo>
                  <a:pt x="1224" y="291"/>
                  <a:pt x="1222" y="392"/>
                  <a:pt x="1224" y="433"/>
                </a:cubicBezTo>
              </a:path>
            </a:pathLst>
          </a:custGeom>
          <a:noFill/>
          <a:ln w="76200" cmpd="sng">
            <a:solidFill>
              <a:schemeClr val="hlink"/>
            </a:solidFill>
            <a:round/>
            <a:headEnd type="none" w="med" len="med"/>
            <a:tailEnd type="triangle" w="med" len="lg"/>
          </a:ln>
        </p:spPr>
        <p:txBody>
          <a:bodyPr/>
          <a:lstStyle/>
          <a:p>
            <a:endParaRPr lang="zh-CN" altLang="en-US"/>
          </a:p>
        </p:txBody>
      </p:sp>
      <p:sp>
        <p:nvSpPr>
          <p:cNvPr id="219234" name="Freeform 98"/>
          <p:cNvSpPr/>
          <p:nvPr/>
        </p:nvSpPr>
        <p:spPr bwMode="auto">
          <a:xfrm>
            <a:off x="2051050" y="2095500"/>
            <a:ext cx="3673475" cy="687388"/>
          </a:xfrm>
          <a:custGeom>
            <a:avLst/>
            <a:gdLst>
              <a:gd name="T0" fmla="*/ 6 w 1224"/>
              <a:gd name="T1" fmla="*/ 375 h 433"/>
              <a:gd name="T2" fmla="*/ 27 w 1224"/>
              <a:gd name="T3" fmla="*/ 126 h 433"/>
              <a:gd name="T4" fmla="*/ 171 w 1224"/>
              <a:gd name="T5" fmla="*/ 30 h 433"/>
              <a:gd name="T6" fmla="*/ 513 w 1224"/>
              <a:gd name="T7" fmla="*/ 3 h 433"/>
              <a:gd name="T8" fmla="*/ 852 w 1224"/>
              <a:gd name="T9" fmla="*/ 9 h 433"/>
              <a:gd name="T10" fmla="*/ 1041 w 1224"/>
              <a:gd name="T11" fmla="*/ 27 h 433"/>
              <a:gd name="T12" fmla="*/ 1167 w 1224"/>
              <a:gd name="T13" fmla="*/ 93 h 433"/>
              <a:gd name="T14" fmla="*/ 1215 w 1224"/>
              <a:gd name="T15" fmla="*/ 234 h 433"/>
              <a:gd name="T16" fmla="*/ 1224 w 1224"/>
              <a:gd name="T17" fmla="*/ 433 h 43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224"/>
              <a:gd name="T28" fmla="*/ 0 h 433"/>
              <a:gd name="T29" fmla="*/ 1224 w 1224"/>
              <a:gd name="T30" fmla="*/ 433 h 43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224" h="433">
                <a:moveTo>
                  <a:pt x="6" y="375"/>
                </a:moveTo>
                <a:cubicBezTo>
                  <a:pt x="9" y="334"/>
                  <a:pt x="0" y="183"/>
                  <a:pt x="27" y="126"/>
                </a:cubicBezTo>
                <a:cubicBezTo>
                  <a:pt x="54" y="69"/>
                  <a:pt x="90" y="50"/>
                  <a:pt x="171" y="30"/>
                </a:cubicBezTo>
                <a:cubicBezTo>
                  <a:pt x="252" y="10"/>
                  <a:pt x="400" y="6"/>
                  <a:pt x="513" y="3"/>
                </a:cubicBezTo>
                <a:cubicBezTo>
                  <a:pt x="626" y="0"/>
                  <a:pt x="764" y="5"/>
                  <a:pt x="852" y="9"/>
                </a:cubicBezTo>
                <a:cubicBezTo>
                  <a:pt x="940" y="13"/>
                  <a:pt x="989" y="13"/>
                  <a:pt x="1041" y="27"/>
                </a:cubicBezTo>
                <a:cubicBezTo>
                  <a:pt x="1093" y="41"/>
                  <a:pt x="1138" y="59"/>
                  <a:pt x="1167" y="93"/>
                </a:cubicBezTo>
                <a:cubicBezTo>
                  <a:pt x="1196" y="127"/>
                  <a:pt x="1206" y="177"/>
                  <a:pt x="1215" y="234"/>
                </a:cubicBezTo>
                <a:cubicBezTo>
                  <a:pt x="1224" y="291"/>
                  <a:pt x="1222" y="392"/>
                  <a:pt x="1224" y="433"/>
                </a:cubicBezTo>
              </a:path>
            </a:pathLst>
          </a:custGeom>
          <a:noFill/>
          <a:ln w="76200" cmpd="sng">
            <a:solidFill>
              <a:schemeClr val="hlink"/>
            </a:solidFill>
            <a:round/>
            <a:headEnd type="none" w="med" len="med"/>
            <a:tailEnd type="triangle" w="med" len="lg"/>
          </a:ln>
        </p:spPr>
        <p:txBody>
          <a:bodyPr/>
          <a:lstStyle/>
          <a:p>
            <a:endParaRPr lang="zh-CN" altLang="en-US"/>
          </a:p>
        </p:txBody>
      </p:sp>
      <p:sp>
        <p:nvSpPr>
          <p:cNvPr id="219237" name="Freeform 101"/>
          <p:cNvSpPr/>
          <p:nvPr/>
        </p:nvSpPr>
        <p:spPr bwMode="auto">
          <a:xfrm>
            <a:off x="2051050" y="2095500"/>
            <a:ext cx="5834063" cy="687388"/>
          </a:xfrm>
          <a:custGeom>
            <a:avLst/>
            <a:gdLst>
              <a:gd name="T0" fmla="*/ 6 w 1224"/>
              <a:gd name="T1" fmla="*/ 375 h 433"/>
              <a:gd name="T2" fmla="*/ 27 w 1224"/>
              <a:gd name="T3" fmla="*/ 126 h 433"/>
              <a:gd name="T4" fmla="*/ 171 w 1224"/>
              <a:gd name="T5" fmla="*/ 30 h 433"/>
              <a:gd name="T6" fmla="*/ 513 w 1224"/>
              <a:gd name="T7" fmla="*/ 3 h 433"/>
              <a:gd name="T8" fmla="*/ 852 w 1224"/>
              <a:gd name="T9" fmla="*/ 9 h 433"/>
              <a:gd name="T10" fmla="*/ 1041 w 1224"/>
              <a:gd name="T11" fmla="*/ 27 h 433"/>
              <a:gd name="T12" fmla="*/ 1167 w 1224"/>
              <a:gd name="T13" fmla="*/ 93 h 433"/>
              <a:gd name="T14" fmla="*/ 1215 w 1224"/>
              <a:gd name="T15" fmla="*/ 234 h 433"/>
              <a:gd name="T16" fmla="*/ 1224 w 1224"/>
              <a:gd name="T17" fmla="*/ 433 h 43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224"/>
              <a:gd name="T28" fmla="*/ 0 h 433"/>
              <a:gd name="T29" fmla="*/ 1224 w 1224"/>
              <a:gd name="T30" fmla="*/ 433 h 43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224" h="433">
                <a:moveTo>
                  <a:pt x="6" y="375"/>
                </a:moveTo>
                <a:cubicBezTo>
                  <a:pt x="9" y="334"/>
                  <a:pt x="0" y="183"/>
                  <a:pt x="27" y="126"/>
                </a:cubicBezTo>
                <a:cubicBezTo>
                  <a:pt x="54" y="69"/>
                  <a:pt x="90" y="50"/>
                  <a:pt x="171" y="30"/>
                </a:cubicBezTo>
                <a:cubicBezTo>
                  <a:pt x="252" y="10"/>
                  <a:pt x="400" y="6"/>
                  <a:pt x="513" y="3"/>
                </a:cubicBezTo>
                <a:cubicBezTo>
                  <a:pt x="626" y="0"/>
                  <a:pt x="764" y="5"/>
                  <a:pt x="852" y="9"/>
                </a:cubicBezTo>
                <a:cubicBezTo>
                  <a:pt x="940" y="13"/>
                  <a:pt x="989" y="13"/>
                  <a:pt x="1041" y="27"/>
                </a:cubicBezTo>
                <a:cubicBezTo>
                  <a:pt x="1093" y="41"/>
                  <a:pt x="1138" y="59"/>
                  <a:pt x="1167" y="93"/>
                </a:cubicBezTo>
                <a:cubicBezTo>
                  <a:pt x="1196" y="127"/>
                  <a:pt x="1206" y="177"/>
                  <a:pt x="1215" y="234"/>
                </a:cubicBezTo>
                <a:cubicBezTo>
                  <a:pt x="1224" y="291"/>
                  <a:pt x="1222" y="392"/>
                  <a:pt x="1224" y="433"/>
                </a:cubicBezTo>
              </a:path>
            </a:pathLst>
          </a:custGeom>
          <a:noFill/>
          <a:ln w="76200" cmpd="sng">
            <a:solidFill>
              <a:schemeClr val="hlink"/>
            </a:solidFill>
            <a:round/>
            <a:headEnd type="none" w="med" len="med"/>
            <a:tailEnd type="triangle" w="med" len="lg"/>
          </a:ln>
        </p:spPr>
        <p:txBody>
          <a:bodyPr/>
          <a:lstStyle/>
          <a:p>
            <a:endParaRPr lang="zh-CN" altLang="en-US"/>
          </a:p>
        </p:txBody>
      </p:sp>
      <p:sp>
        <p:nvSpPr>
          <p:cNvPr id="219238" name="Freeform 102"/>
          <p:cNvSpPr/>
          <p:nvPr/>
        </p:nvSpPr>
        <p:spPr bwMode="auto">
          <a:xfrm flipH="1">
            <a:off x="684213" y="2095500"/>
            <a:ext cx="1366837" cy="687388"/>
          </a:xfrm>
          <a:custGeom>
            <a:avLst/>
            <a:gdLst>
              <a:gd name="T0" fmla="*/ 6 w 1224"/>
              <a:gd name="T1" fmla="*/ 375 h 433"/>
              <a:gd name="T2" fmla="*/ 27 w 1224"/>
              <a:gd name="T3" fmla="*/ 126 h 433"/>
              <a:gd name="T4" fmla="*/ 171 w 1224"/>
              <a:gd name="T5" fmla="*/ 30 h 433"/>
              <a:gd name="T6" fmla="*/ 513 w 1224"/>
              <a:gd name="T7" fmla="*/ 3 h 433"/>
              <a:gd name="T8" fmla="*/ 852 w 1224"/>
              <a:gd name="T9" fmla="*/ 9 h 433"/>
              <a:gd name="T10" fmla="*/ 1041 w 1224"/>
              <a:gd name="T11" fmla="*/ 27 h 433"/>
              <a:gd name="T12" fmla="*/ 1167 w 1224"/>
              <a:gd name="T13" fmla="*/ 93 h 433"/>
              <a:gd name="T14" fmla="*/ 1215 w 1224"/>
              <a:gd name="T15" fmla="*/ 234 h 433"/>
              <a:gd name="T16" fmla="*/ 1224 w 1224"/>
              <a:gd name="T17" fmla="*/ 433 h 43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224"/>
              <a:gd name="T28" fmla="*/ 0 h 433"/>
              <a:gd name="T29" fmla="*/ 1224 w 1224"/>
              <a:gd name="T30" fmla="*/ 433 h 43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224" h="433">
                <a:moveTo>
                  <a:pt x="6" y="375"/>
                </a:moveTo>
                <a:cubicBezTo>
                  <a:pt x="9" y="334"/>
                  <a:pt x="0" y="183"/>
                  <a:pt x="27" y="126"/>
                </a:cubicBezTo>
                <a:cubicBezTo>
                  <a:pt x="54" y="69"/>
                  <a:pt x="90" y="50"/>
                  <a:pt x="171" y="30"/>
                </a:cubicBezTo>
                <a:cubicBezTo>
                  <a:pt x="252" y="10"/>
                  <a:pt x="400" y="6"/>
                  <a:pt x="513" y="3"/>
                </a:cubicBezTo>
                <a:cubicBezTo>
                  <a:pt x="626" y="0"/>
                  <a:pt x="764" y="5"/>
                  <a:pt x="852" y="9"/>
                </a:cubicBezTo>
                <a:cubicBezTo>
                  <a:pt x="940" y="13"/>
                  <a:pt x="989" y="13"/>
                  <a:pt x="1041" y="27"/>
                </a:cubicBezTo>
                <a:cubicBezTo>
                  <a:pt x="1093" y="41"/>
                  <a:pt x="1138" y="59"/>
                  <a:pt x="1167" y="93"/>
                </a:cubicBezTo>
                <a:cubicBezTo>
                  <a:pt x="1196" y="127"/>
                  <a:pt x="1206" y="177"/>
                  <a:pt x="1215" y="234"/>
                </a:cubicBezTo>
                <a:cubicBezTo>
                  <a:pt x="1224" y="291"/>
                  <a:pt x="1222" y="392"/>
                  <a:pt x="1224" y="433"/>
                </a:cubicBezTo>
              </a:path>
            </a:pathLst>
          </a:custGeom>
          <a:noFill/>
          <a:ln w="76200" cmpd="sng">
            <a:solidFill>
              <a:schemeClr val="hlink"/>
            </a:solidFill>
            <a:round/>
            <a:headEnd type="none" w="med" len="med"/>
            <a:tailEnd type="triangle" w="med" len="lg"/>
          </a:ln>
        </p:spPr>
        <p:txBody>
          <a:bodyPr/>
          <a:lstStyle/>
          <a:p>
            <a:endParaRPr lang="zh-CN" altLang="en-US"/>
          </a:p>
        </p:txBody>
      </p:sp>
      <p:sp>
        <p:nvSpPr>
          <p:cNvPr id="219239" name="Freeform 103"/>
          <p:cNvSpPr/>
          <p:nvPr/>
        </p:nvSpPr>
        <p:spPr bwMode="auto">
          <a:xfrm flipH="1">
            <a:off x="2051050" y="5407025"/>
            <a:ext cx="3673475" cy="687388"/>
          </a:xfrm>
          <a:custGeom>
            <a:avLst/>
            <a:gdLst>
              <a:gd name="T0" fmla="*/ 6 w 1224"/>
              <a:gd name="T1" fmla="*/ 375 h 433"/>
              <a:gd name="T2" fmla="*/ 27 w 1224"/>
              <a:gd name="T3" fmla="*/ 126 h 433"/>
              <a:gd name="T4" fmla="*/ 171 w 1224"/>
              <a:gd name="T5" fmla="*/ 30 h 433"/>
              <a:gd name="T6" fmla="*/ 513 w 1224"/>
              <a:gd name="T7" fmla="*/ 3 h 433"/>
              <a:gd name="T8" fmla="*/ 852 w 1224"/>
              <a:gd name="T9" fmla="*/ 9 h 433"/>
              <a:gd name="T10" fmla="*/ 1041 w 1224"/>
              <a:gd name="T11" fmla="*/ 27 h 433"/>
              <a:gd name="T12" fmla="*/ 1167 w 1224"/>
              <a:gd name="T13" fmla="*/ 93 h 433"/>
              <a:gd name="T14" fmla="*/ 1215 w 1224"/>
              <a:gd name="T15" fmla="*/ 234 h 433"/>
              <a:gd name="T16" fmla="*/ 1224 w 1224"/>
              <a:gd name="T17" fmla="*/ 433 h 43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224"/>
              <a:gd name="T28" fmla="*/ 0 h 433"/>
              <a:gd name="T29" fmla="*/ 1224 w 1224"/>
              <a:gd name="T30" fmla="*/ 433 h 43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224" h="433">
                <a:moveTo>
                  <a:pt x="6" y="375"/>
                </a:moveTo>
                <a:cubicBezTo>
                  <a:pt x="9" y="334"/>
                  <a:pt x="0" y="183"/>
                  <a:pt x="27" y="126"/>
                </a:cubicBezTo>
                <a:cubicBezTo>
                  <a:pt x="54" y="69"/>
                  <a:pt x="90" y="50"/>
                  <a:pt x="171" y="30"/>
                </a:cubicBezTo>
                <a:cubicBezTo>
                  <a:pt x="252" y="10"/>
                  <a:pt x="400" y="6"/>
                  <a:pt x="513" y="3"/>
                </a:cubicBezTo>
                <a:cubicBezTo>
                  <a:pt x="626" y="0"/>
                  <a:pt x="764" y="5"/>
                  <a:pt x="852" y="9"/>
                </a:cubicBezTo>
                <a:cubicBezTo>
                  <a:pt x="940" y="13"/>
                  <a:pt x="989" y="13"/>
                  <a:pt x="1041" y="27"/>
                </a:cubicBezTo>
                <a:cubicBezTo>
                  <a:pt x="1093" y="41"/>
                  <a:pt x="1138" y="59"/>
                  <a:pt x="1167" y="93"/>
                </a:cubicBezTo>
                <a:cubicBezTo>
                  <a:pt x="1196" y="127"/>
                  <a:pt x="1206" y="177"/>
                  <a:pt x="1215" y="234"/>
                </a:cubicBezTo>
                <a:cubicBezTo>
                  <a:pt x="1224" y="291"/>
                  <a:pt x="1222" y="392"/>
                  <a:pt x="1224" y="433"/>
                </a:cubicBezTo>
              </a:path>
            </a:pathLst>
          </a:custGeom>
          <a:noFill/>
          <a:ln w="76200" cmpd="sng">
            <a:solidFill>
              <a:schemeClr val="hlink"/>
            </a:solidFill>
            <a:round/>
            <a:headEnd type="none" w="med" len="med"/>
            <a:tailEnd type="triangle" w="med" len="lg"/>
          </a:ln>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emph" presetSubtype="0" repeatCount="3000" fill="hold" grpId="0" nodeType="clickEffect">
                                  <p:stCondLst>
                                    <p:cond delay="0"/>
                                  </p:stCondLst>
                                  <p:childTnLst>
                                    <p:anim calcmode="discrete" valueType="str">
                                      <p:cBhvr>
                                        <p:cTn id="6" dur="1000" fill="hold"/>
                                        <p:tgtEl>
                                          <p:spTgt spid="219182"/>
                                        </p:tgtEl>
                                        <p:attrNameLst>
                                          <p:attrName>style.visibility</p:attrName>
                                        </p:attrNameLst>
                                      </p:cBhvr>
                                      <p:tavLst>
                                        <p:tav tm="0">
                                          <p:val>
                                            <p:strVal val="hidden"/>
                                          </p:val>
                                        </p:tav>
                                        <p:tav tm="50000">
                                          <p:val>
                                            <p:strVal val="visible"/>
                                          </p:val>
                                        </p:tav>
                                      </p:tavLst>
                                    </p:anim>
                                  </p:childTnLst>
                                </p:cTn>
                              </p:par>
                            </p:childTnLst>
                          </p:cTn>
                        </p:par>
                        <p:par>
                          <p:cTn id="7" fill="hold">
                            <p:stCondLst>
                              <p:cond delay="1000"/>
                            </p:stCondLst>
                            <p:childTnLst>
                              <p:par>
                                <p:cTn id="8" presetID="22" presetClass="entr" presetSubtype="8" fill="hold" grpId="0" nodeType="afterEffect">
                                  <p:stCondLst>
                                    <p:cond delay="0"/>
                                  </p:stCondLst>
                                  <p:childTnLst>
                                    <p:set>
                                      <p:cBhvr>
                                        <p:cTn id="9" dur="1" fill="hold">
                                          <p:stCondLst>
                                            <p:cond delay="0"/>
                                          </p:stCondLst>
                                        </p:cTn>
                                        <p:tgtEl>
                                          <p:spTgt spid="219233"/>
                                        </p:tgtEl>
                                        <p:attrNameLst>
                                          <p:attrName>style.visibility</p:attrName>
                                        </p:attrNameLst>
                                      </p:cBhvr>
                                      <p:to>
                                        <p:strVal val="visible"/>
                                      </p:to>
                                    </p:set>
                                    <p:animEffect transition="in" filter="wipe(left)">
                                      <p:cBhvr>
                                        <p:cTn id="10" dur="1000"/>
                                        <p:tgtEl>
                                          <p:spTgt spid="219233"/>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219237"/>
                                        </p:tgtEl>
                                        <p:attrNameLst>
                                          <p:attrName>style.visibility</p:attrName>
                                        </p:attrNameLst>
                                      </p:cBhvr>
                                      <p:to>
                                        <p:strVal val="visible"/>
                                      </p:to>
                                    </p:set>
                                    <p:animEffect transition="in" filter="wipe(left)">
                                      <p:cBhvr>
                                        <p:cTn id="13" dur="1000"/>
                                        <p:tgtEl>
                                          <p:spTgt spid="219237"/>
                                        </p:tgtEl>
                                      </p:cBhvr>
                                    </p:animEffect>
                                  </p:childTnLst>
                                </p:cTn>
                              </p:par>
                              <p:par>
                                <p:cTn id="14" presetID="22" presetClass="entr" presetSubtype="2" fill="hold" grpId="0" nodeType="withEffect">
                                  <p:stCondLst>
                                    <p:cond delay="0"/>
                                  </p:stCondLst>
                                  <p:childTnLst>
                                    <p:set>
                                      <p:cBhvr>
                                        <p:cTn id="15" dur="1" fill="hold">
                                          <p:stCondLst>
                                            <p:cond delay="0"/>
                                          </p:stCondLst>
                                        </p:cTn>
                                        <p:tgtEl>
                                          <p:spTgt spid="219238"/>
                                        </p:tgtEl>
                                        <p:attrNameLst>
                                          <p:attrName>style.visibility</p:attrName>
                                        </p:attrNameLst>
                                      </p:cBhvr>
                                      <p:to>
                                        <p:strVal val="visible"/>
                                      </p:to>
                                    </p:set>
                                    <p:animEffect transition="in" filter="wipe(right)">
                                      <p:cBhvr>
                                        <p:cTn id="16" dur="1000"/>
                                        <p:tgtEl>
                                          <p:spTgt spid="219238"/>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219234"/>
                                        </p:tgtEl>
                                        <p:attrNameLst>
                                          <p:attrName>style.visibility</p:attrName>
                                        </p:attrNameLst>
                                      </p:cBhvr>
                                      <p:to>
                                        <p:strVal val="visible"/>
                                      </p:to>
                                    </p:set>
                                    <p:animEffect transition="in" filter="wipe(left)">
                                      <p:cBhvr>
                                        <p:cTn id="19" dur="1000"/>
                                        <p:tgtEl>
                                          <p:spTgt spid="219234"/>
                                        </p:tgtEl>
                                      </p:cBhvr>
                                    </p:animEffect>
                                  </p:childTnLst>
                                </p:cTn>
                              </p:par>
                            </p:childTnLst>
                          </p:cTn>
                        </p:par>
                        <p:par>
                          <p:cTn id="20" fill="hold">
                            <p:stCondLst>
                              <p:cond delay="2000"/>
                            </p:stCondLst>
                            <p:childTnLst>
                              <p:par>
                                <p:cTn id="21" presetID="35" presetClass="emph" presetSubtype="0" repeatCount="3000" fill="hold" grpId="0" nodeType="afterEffect">
                                  <p:stCondLst>
                                    <p:cond delay="500"/>
                                  </p:stCondLst>
                                  <p:childTnLst>
                                    <p:anim calcmode="discrete" valueType="str">
                                      <p:cBhvr>
                                        <p:cTn id="22" dur="1000" fill="hold"/>
                                        <p:tgtEl>
                                          <p:spTgt spid="219181"/>
                                        </p:tgtEl>
                                        <p:attrNameLst>
                                          <p:attrName>style.visibility</p:attrName>
                                        </p:attrNameLst>
                                      </p:cBhvr>
                                      <p:tavLst>
                                        <p:tav tm="0">
                                          <p:val>
                                            <p:strVal val="hidden"/>
                                          </p:val>
                                        </p:tav>
                                        <p:tav tm="50000">
                                          <p:val>
                                            <p:strVal val="visible"/>
                                          </p:val>
                                        </p:tav>
                                      </p:tavLst>
                                    </p:anim>
                                  </p:childTnLst>
                                </p:cTn>
                              </p:par>
                            </p:childTnLst>
                          </p:cTn>
                        </p:par>
                        <p:par>
                          <p:cTn id="23" fill="hold">
                            <p:stCondLst>
                              <p:cond delay="3500"/>
                            </p:stCondLst>
                            <p:childTnLst>
                              <p:par>
                                <p:cTn id="24" presetID="22" presetClass="entr" presetSubtype="2" fill="hold" grpId="0" nodeType="afterEffect">
                                  <p:stCondLst>
                                    <p:cond delay="0"/>
                                  </p:stCondLst>
                                  <p:childTnLst>
                                    <p:set>
                                      <p:cBhvr>
                                        <p:cTn id="25" dur="1" fill="hold">
                                          <p:stCondLst>
                                            <p:cond delay="0"/>
                                          </p:stCondLst>
                                        </p:cTn>
                                        <p:tgtEl>
                                          <p:spTgt spid="219239"/>
                                        </p:tgtEl>
                                        <p:attrNameLst>
                                          <p:attrName>style.visibility</p:attrName>
                                        </p:attrNameLst>
                                      </p:cBhvr>
                                      <p:to>
                                        <p:strVal val="visible"/>
                                      </p:to>
                                    </p:set>
                                    <p:animEffect transition="in" filter="wipe(right)">
                                      <p:cBhvr>
                                        <p:cTn id="26" dur="1000"/>
                                        <p:tgtEl>
                                          <p:spTgt spid="219239"/>
                                        </p:tgtEl>
                                      </p:cBhvr>
                                    </p:animEffect>
                                  </p:childTnLst>
                                </p:cTn>
                              </p:par>
                            </p:childTnLst>
                          </p:cTn>
                        </p:par>
                        <p:par>
                          <p:cTn id="27" fill="hold">
                            <p:stCondLst>
                              <p:cond delay="4500"/>
                            </p:stCondLst>
                            <p:childTnLst>
                              <p:par>
                                <p:cTn id="28" presetID="35" presetClass="emph" presetSubtype="0" repeatCount="3000" fill="hold" grpId="0" nodeType="afterEffect">
                                  <p:stCondLst>
                                    <p:cond delay="0"/>
                                  </p:stCondLst>
                                  <p:childTnLst>
                                    <p:anim calcmode="discrete" valueType="str">
                                      <p:cBhvr>
                                        <p:cTn id="29" dur="1000" fill="hold"/>
                                        <p:tgtEl>
                                          <p:spTgt spid="219194"/>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9181" grpId="0" animBg="1"/>
      <p:bldP spid="219182" grpId="0" animBg="1"/>
      <p:bldP spid="219194" grpId="0"/>
      <p:bldP spid="219233" grpId="0" animBg="1"/>
      <p:bldP spid="219234" grpId="0" animBg="1"/>
      <p:bldP spid="219237" grpId="0" animBg="1"/>
      <p:bldP spid="219238" grpId="0" animBg="1"/>
      <p:bldP spid="219239"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5" name="Picture 6"/>
          <p:cNvPicPr>
            <a:picLocks noChangeAspect="1" noChangeArrowheads="1"/>
          </p:cNvPicPr>
          <p:nvPr/>
        </p:nvPicPr>
        <p:blipFill>
          <a:blip r:embed="rId3" cstate="print"/>
          <a:srcRect/>
          <a:stretch>
            <a:fillRect/>
          </a:stretch>
        </p:blipFill>
        <p:spPr bwMode="auto">
          <a:xfrm>
            <a:off x="1259632" y="1052736"/>
            <a:ext cx="6858000" cy="5029200"/>
          </a:xfrm>
          <a:prstGeom prst="rect">
            <a:avLst/>
          </a:prstGeom>
          <a:noFill/>
          <a:ln w="9525">
            <a:noFill/>
            <a:miter lim="800000"/>
            <a:headEnd/>
            <a:tailEnd/>
          </a:ln>
        </p:spPr>
      </p:pic>
      <p:sp>
        <p:nvSpPr>
          <p:cNvPr id="23558" name="Rectangle 6"/>
          <p:cNvSpPr>
            <a:spLocks noGrp="1" noChangeArrowheads="1"/>
          </p:cNvSpPr>
          <p:nvPr>
            <p:ph type="title"/>
          </p:nvPr>
        </p:nvSpPr>
        <p:spPr/>
        <p:txBody>
          <a:bodyPr/>
          <a:lstStyle/>
          <a:p>
            <a:r>
              <a:rPr lang="en-US" altLang="zh-CN" dirty="0">
                <a:latin typeface="Tahoma" panose="020B0604030504040204" pitchFamily="34" charset="0"/>
                <a:ea typeface="宋体" panose="02010600030101010101" pitchFamily="2" charset="-122"/>
              </a:rPr>
              <a:t>ARP packet</a:t>
            </a:r>
            <a:endParaRPr lang="zh-CN" altLang="en-US" dirty="0">
              <a:latin typeface="Tahoma" panose="020B0604030504040204" pitchFamily="34" charset="0"/>
              <a:ea typeface="宋体" panose="02010600030101010101" pitchFamily="2" charset="-122"/>
            </a:endParaRPr>
          </a:p>
        </p:txBody>
      </p:sp>
      <p:sp>
        <p:nvSpPr>
          <p:cNvPr id="4" name="矩形 3"/>
          <p:cNvSpPr/>
          <p:nvPr/>
        </p:nvSpPr>
        <p:spPr>
          <a:xfrm>
            <a:off x="1879947" y="1762858"/>
            <a:ext cx="2607573" cy="369332"/>
          </a:xfrm>
          <a:prstGeom prst="rect">
            <a:avLst/>
          </a:prstGeom>
        </p:spPr>
        <p:txBody>
          <a:bodyPr wrap="none">
            <a:spAutoFit/>
          </a:bodyPr>
          <a:lstStyle/>
          <a:p>
            <a:r>
              <a:rPr lang="en-US" altLang="zh-CN" sz="1800" dirty="0">
                <a:solidFill>
                  <a:srgbClr val="FF0000"/>
                </a:solidFill>
              </a:rPr>
              <a:t>Ethernet is given type 1</a:t>
            </a:r>
            <a:endParaRPr lang="zh-CN" altLang="en-US" sz="1800" dirty="0">
              <a:solidFill>
                <a:srgbClr val="FF0000"/>
              </a:solidFill>
            </a:endParaRPr>
          </a:p>
        </p:txBody>
      </p:sp>
      <p:sp>
        <p:nvSpPr>
          <p:cNvPr id="5" name="矩形 4"/>
          <p:cNvSpPr/>
          <p:nvPr/>
        </p:nvSpPr>
        <p:spPr>
          <a:xfrm>
            <a:off x="5065036" y="1769822"/>
            <a:ext cx="2506264" cy="369332"/>
          </a:xfrm>
          <a:prstGeom prst="rect">
            <a:avLst/>
          </a:prstGeom>
        </p:spPr>
        <p:txBody>
          <a:bodyPr wrap="none">
            <a:spAutoFit/>
          </a:bodyPr>
          <a:lstStyle/>
          <a:p>
            <a:r>
              <a:rPr lang="en-US" altLang="zh-CN" sz="1800" dirty="0">
                <a:solidFill>
                  <a:srgbClr val="FF0000"/>
                </a:solidFill>
              </a:rPr>
              <a:t>IPv4 protocol is 0800</a:t>
            </a:r>
            <a:r>
              <a:rPr lang="en-US" altLang="zh-CN" sz="1800" baseline="-25000" dirty="0">
                <a:solidFill>
                  <a:srgbClr val="FF0000"/>
                </a:solidFill>
              </a:rPr>
              <a:t>16</a:t>
            </a:r>
            <a:endParaRPr lang="zh-CN" altLang="en-US" sz="1800" dirty="0">
              <a:solidFill>
                <a:srgbClr val="FF0000"/>
              </a:solidFill>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042" name="Picture 10"/>
          <p:cNvPicPr>
            <a:picLocks noChangeAspect="1" noChangeArrowheads="1"/>
          </p:cNvPicPr>
          <p:nvPr/>
        </p:nvPicPr>
        <p:blipFill>
          <a:blip r:embed="rId3" cstate="print"/>
          <a:srcRect/>
          <a:stretch>
            <a:fillRect/>
          </a:stretch>
        </p:blipFill>
        <p:spPr bwMode="auto">
          <a:xfrm>
            <a:off x="914400" y="533400"/>
            <a:ext cx="6934200" cy="5651500"/>
          </a:xfrm>
          <a:prstGeom prst="rect">
            <a:avLst/>
          </a:prstGeom>
          <a:noFill/>
          <a:ln w="9525">
            <a:noFill/>
            <a:miter lim="800000"/>
            <a:headEnd/>
            <a:tailEnd/>
          </a:ln>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4"/>
          <p:cNvSpPr>
            <a:spLocks noGrp="1" noChangeArrowheads="1"/>
          </p:cNvSpPr>
          <p:nvPr>
            <p:ph type="title"/>
          </p:nvPr>
        </p:nvSpPr>
        <p:spPr/>
        <p:txBody>
          <a:bodyPr/>
          <a:lstStyle/>
          <a:p>
            <a:pPr eaLnBrk="1" hangingPunct="1"/>
            <a:r>
              <a:rPr lang="en-US" altLang="zh-CN"/>
              <a:t>ARP</a:t>
            </a:r>
            <a:r>
              <a:rPr lang="zh-CN" altLang="en-US"/>
              <a:t>高速缓存的作用</a:t>
            </a:r>
          </a:p>
        </p:txBody>
      </p:sp>
      <p:sp>
        <p:nvSpPr>
          <p:cNvPr id="88067" name="Rectangle 5"/>
          <p:cNvSpPr>
            <a:spLocks noGrp="1" noChangeArrowheads="1"/>
          </p:cNvSpPr>
          <p:nvPr>
            <p:ph type="body" idx="1"/>
          </p:nvPr>
        </p:nvSpPr>
        <p:spPr/>
        <p:txBody>
          <a:bodyPr/>
          <a:lstStyle/>
          <a:p>
            <a:pPr algn="just" eaLnBrk="1" hangingPunct="1">
              <a:spcBef>
                <a:spcPts val="600"/>
              </a:spcBef>
            </a:pPr>
            <a:r>
              <a:rPr lang="zh-CN" altLang="en-US" dirty="0"/>
              <a:t>为了减少网络上的通信量，主机</a:t>
            </a:r>
            <a:r>
              <a:rPr lang="en-US" altLang="zh-CN" dirty="0"/>
              <a:t>A</a:t>
            </a:r>
            <a:r>
              <a:rPr lang="zh-CN" altLang="en-US" dirty="0"/>
              <a:t>在发送其</a:t>
            </a:r>
            <a:r>
              <a:rPr lang="en-US" altLang="zh-CN" dirty="0"/>
              <a:t>ARP</a:t>
            </a:r>
            <a:r>
              <a:rPr lang="zh-CN" altLang="en-US" dirty="0"/>
              <a:t>请求分组时，就将自己的</a:t>
            </a:r>
            <a:r>
              <a:rPr lang="en-US" altLang="zh-CN" dirty="0">
                <a:solidFill>
                  <a:srgbClr val="FF0000"/>
                </a:solidFill>
              </a:rPr>
              <a:t>IP</a:t>
            </a:r>
            <a:r>
              <a:rPr lang="zh-CN" altLang="en-US" dirty="0">
                <a:solidFill>
                  <a:srgbClr val="FF0000"/>
                </a:solidFill>
              </a:rPr>
              <a:t>地址</a:t>
            </a:r>
            <a:r>
              <a:rPr lang="zh-CN" altLang="en-US" dirty="0"/>
              <a:t>到</a:t>
            </a:r>
            <a:r>
              <a:rPr lang="zh-CN" altLang="en-US" dirty="0">
                <a:solidFill>
                  <a:srgbClr val="FF0000"/>
                </a:solidFill>
              </a:rPr>
              <a:t>硬件地址</a:t>
            </a:r>
            <a:r>
              <a:rPr lang="zh-CN" altLang="en-US" dirty="0"/>
              <a:t>的映射写入</a:t>
            </a:r>
            <a:r>
              <a:rPr lang="en-US" altLang="zh-CN" dirty="0"/>
              <a:t>ARP</a:t>
            </a:r>
            <a:r>
              <a:rPr lang="zh-CN" altLang="en-US" dirty="0"/>
              <a:t>请求分组。</a:t>
            </a:r>
          </a:p>
          <a:p>
            <a:pPr algn="just" eaLnBrk="1" hangingPunct="1">
              <a:spcBef>
                <a:spcPts val="600"/>
              </a:spcBef>
            </a:pPr>
            <a:endParaRPr lang="zh-CN" altLang="en-US" dirty="0"/>
          </a:p>
          <a:p>
            <a:pPr algn="just" eaLnBrk="1" hangingPunct="1">
              <a:spcBef>
                <a:spcPts val="600"/>
              </a:spcBef>
            </a:pPr>
            <a:r>
              <a:rPr lang="zh-CN" altLang="en-US" dirty="0"/>
              <a:t>当主机</a:t>
            </a:r>
            <a:r>
              <a:rPr lang="en-US" altLang="zh-CN" dirty="0"/>
              <a:t>B</a:t>
            </a:r>
            <a:r>
              <a:rPr lang="zh-CN" altLang="en-US" dirty="0"/>
              <a:t>收到</a:t>
            </a:r>
            <a:r>
              <a:rPr lang="en-US" altLang="zh-CN" dirty="0"/>
              <a:t>A</a:t>
            </a:r>
            <a:r>
              <a:rPr lang="zh-CN" altLang="en-US" dirty="0"/>
              <a:t>的</a:t>
            </a:r>
            <a:r>
              <a:rPr lang="en-US" altLang="zh-CN" dirty="0"/>
              <a:t>ARP</a:t>
            </a:r>
            <a:r>
              <a:rPr lang="zh-CN" altLang="en-US" dirty="0"/>
              <a:t>请求分组时，就将主机</a:t>
            </a:r>
            <a:r>
              <a:rPr lang="en-US" altLang="zh-CN" dirty="0"/>
              <a:t>A</a:t>
            </a:r>
            <a:r>
              <a:rPr lang="zh-CN" altLang="en-US" dirty="0"/>
              <a:t>的这一地址映射写入主机</a:t>
            </a:r>
            <a:r>
              <a:rPr lang="en-US" altLang="zh-CN" dirty="0"/>
              <a:t>B</a:t>
            </a:r>
            <a:r>
              <a:rPr lang="zh-CN" altLang="en-US" dirty="0"/>
              <a:t>自己的 </a:t>
            </a:r>
            <a:r>
              <a:rPr lang="en-US" altLang="zh-CN" dirty="0"/>
              <a:t>ARP</a:t>
            </a:r>
            <a:r>
              <a:rPr lang="zh-CN" altLang="en-US" dirty="0"/>
              <a:t>高速缓存中。</a:t>
            </a:r>
            <a:endParaRPr lang="en-US" altLang="zh-CN" dirty="0"/>
          </a:p>
          <a:p>
            <a:pPr algn="just" eaLnBrk="1" hangingPunct="1">
              <a:spcBef>
                <a:spcPts val="600"/>
              </a:spcBef>
            </a:pPr>
            <a:endParaRPr lang="en-US" altLang="zh-CN" dirty="0"/>
          </a:p>
          <a:p>
            <a:pPr algn="just" eaLnBrk="1" hangingPunct="1">
              <a:spcBef>
                <a:spcPts val="600"/>
              </a:spcBef>
            </a:pPr>
            <a:r>
              <a:rPr lang="zh-CN" altLang="en-US" dirty="0"/>
              <a:t>这对主机</a:t>
            </a:r>
            <a:r>
              <a:rPr lang="en-US" altLang="zh-CN" dirty="0"/>
              <a:t>B</a:t>
            </a:r>
            <a:r>
              <a:rPr lang="zh-CN" altLang="en-US" dirty="0"/>
              <a:t>以后向</a:t>
            </a:r>
            <a:r>
              <a:rPr lang="en-US" altLang="zh-CN" dirty="0"/>
              <a:t>A</a:t>
            </a:r>
            <a:r>
              <a:rPr lang="zh-CN" altLang="en-US" dirty="0"/>
              <a:t>发送数据报时就更方便了。</a:t>
            </a: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3"/>
          <p:cNvSpPr>
            <a:spLocks noGrp="1" noChangeArrowheads="1"/>
          </p:cNvSpPr>
          <p:nvPr>
            <p:ph type="body" idx="1"/>
          </p:nvPr>
        </p:nvSpPr>
        <p:spPr>
          <a:xfrm>
            <a:off x="330200" y="1052736"/>
            <a:ext cx="8445500" cy="5112568"/>
          </a:xfrm>
        </p:spPr>
        <p:txBody>
          <a:bodyPr/>
          <a:lstStyle/>
          <a:p>
            <a:pPr algn="just" eaLnBrk="1" hangingPunct="1">
              <a:spcBef>
                <a:spcPts val="600"/>
              </a:spcBef>
            </a:pPr>
            <a:r>
              <a:rPr lang="en-US" altLang="zh-CN" dirty="0"/>
              <a:t>ARP</a:t>
            </a:r>
            <a:r>
              <a:rPr lang="zh-CN" altLang="en-US" dirty="0"/>
              <a:t>把保存在高速缓存中的每一映射地址项目都设置</a:t>
            </a:r>
            <a:r>
              <a:rPr lang="zh-CN" altLang="en-US" b="1" dirty="0">
                <a:solidFill>
                  <a:schemeClr val="hlink"/>
                </a:solidFill>
              </a:rPr>
              <a:t>生存时间 </a:t>
            </a:r>
            <a:r>
              <a:rPr lang="en-US" altLang="zh-CN" dirty="0"/>
              <a:t>(</a:t>
            </a:r>
            <a:r>
              <a:rPr lang="zh-CN" altLang="en-US" dirty="0"/>
              <a:t>例如，</a:t>
            </a:r>
            <a:r>
              <a:rPr lang="en-US" altLang="zh-CN" dirty="0"/>
              <a:t>10</a:t>
            </a:r>
            <a:r>
              <a:rPr lang="zh-CN" altLang="en-US" dirty="0"/>
              <a:t>～</a:t>
            </a:r>
            <a:r>
              <a:rPr lang="en-US" altLang="zh-CN" dirty="0"/>
              <a:t>20</a:t>
            </a:r>
            <a:r>
              <a:rPr lang="zh-CN" altLang="en-US" dirty="0"/>
              <a:t>分钟</a:t>
            </a:r>
            <a:r>
              <a:rPr lang="en-US" altLang="zh-CN" dirty="0"/>
              <a:t>)</a:t>
            </a:r>
            <a:r>
              <a:rPr lang="zh-CN" altLang="en-US" dirty="0"/>
              <a:t>。</a:t>
            </a:r>
          </a:p>
          <a:p>
            <a:pPr algn="just" eaLnBrk="1" hangingPunct="1">
              <a:spcBef>
                <a:spcPts val="600"/>
              </a:spcBef>
            </a:pPr>
            <a:endParaRPr lang="zh-CN" altLang="en-US" dirty="0"/>
          </a:p>
          <a:p>
            <a:pPr algn="just" eaLnBrk="1" hangingPunct="1">
              <a:spcBef>
                <a:spcPts val="600"/>
              </a:spcBef>
            </a:pPr>
            <a:r>
              <a:rPr lang="zh-CN" altLang="en-US" dirty="0"/>
              <a:t>凡超过生存时间的项目就从高速缓存中删除掉。</a:t>
            </a:r>
            <a:endParaRPr lang="en-US" altLang="zh-CN" dirty="0"/>
          </a:p>
          <a:p>
            <a:pPr algn="just" eaLnBrk="1" hangingPunct="1">
              <a:spcBef>
                <a:spcPts val="600"/>
              </a:spcBef>
            </a:pPr>
            <a:endParaRPr lang="en-US" altLang="zh-CN" dirty="0"/>
          </a:p>
          <a:p>
            <a:pPr algn="just" eaLnBrk="1" hangingPunct="1">
              <a:spcBef>
                <a:spcPts val="600"/>
              </a:spcBef>
            </a:pPr>
            <a:r>
              <a:rPr lang="zh-CN" altLang="en-US" dirty="0"/>
              <a:t>设置这种地址映射项目的生存时间是很重要的。 </a:t>
            </a:r>
          </a:p>
        </p:txBody>
      </p:sp>
      <p:sp>
        <p:nvSpPr>
          <p:cNvPr id="89091" name="Rectangle 4"/>
          <p:cNvSpPr>
            <a:spLocks noGrp="1" noChangeArrowheads="1"/>
          </p:cNvSpPr>
          <p:nvPr>
            <p:ph type="title"/>
          </p:nvPr>
        </p:nvSpPr>
        <p:spPr/>
        <p:txBody>
          <a:bodyPr/>
          <a:lstStyle/>
          <a:p>
            <a:pPr eaLnBrk="1" hangingPunct="1"/>
            <a:r>
              <a:rPr lang="en-US" altLang="zh-CN" dirty="0"/>
              <a:t>ARP</a:t>
            </a:r>
            <a:r>
              <a:rPr lang="zh-CN" altLang="en-US" dirty="0"/>
              <a:t>高速缓存的作用</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a:xfrm>
            <a:off x="355600" y="203200"/>
            <a:ext cx="8458200" cy="627063"/>
          </a:xfrm>
        </p:spPr>
        <p:txBody>
          <a:bodyPr/>
          <a:lstStyle/>
          <a:p>
            <a:pPr eaLnBrk="1" hangingPunct="1"/>
            <a:r>
              <a:rPr lang="zh-CN" altLang="en-US" dirty="0"/>
              <a:t>互联网采用的设计思路</a:t>
            </a:r>
          </a:p>
        </p:txBody>
      </p:sp>
      <p:sp>
        <p:nvSpPr>
          <p:cNvPr id="22531" name="Rectangle 4"/>
          <p:cNvSpPr>
            <a:spLocks noGrp="1" noChangeArrowheads="1"/>
          </p:cNvSpPr>
          <p:nvPr>
            <p:ph type="body" idx="1"/>
          </p:nvPr>
        </p:nvSpPr>
        <p:spPr/>
        <p:txBody>
          <a:bodyPr/>
          <a:lstStyle/>
          <a:p>
            <a:pPr eaLnBrk="1" hangingPunct="1">
              <a:spcBef>
                <a:spcPts val="600"/>
              </a:spcBef>
            </a:pPr>
            <a:r>
              <a:rPr lang="zh-CN" altLang="en-US" dirty="0"/>
              <a:t>网络层向上只提供简单灵活的、</a:t>
            </a:r>
            <a:r>
              <a:rPr lang="zh-CN" altLang="en-US" dirty="0">
                <a:solidFill>
                  <a:schemeClr val="hlink"/>
                </a:solidFill>
              </a:rPr>
              <a:t>无连接的</a:t>
            </a:r>
            <a:r>
              <a:rPr lang="zh-CN" altLang="en-US" dirty="0"/>
              <a:t>、</a:t>
            </a:r>
            <a:r>
              <a:rPr lang="zh-CN" altLang="en-US" dirty="0">
                <a:solidFill>
                  <a:schemeClr val="hlink"/>
                </a:solidFill>
              </a:rPr>
              <a:t>尽最大努力交付</a:t>
            </a:r>
            <a:r>
              <a:rPr lang="zh-CN" altLang="en-US" dirty="0"/>
              <a:t>的</a:t>
            </a:r>
            <a:r>
              <a:rPr lang="zh-CN" altLang="en-US" dirty="0">
                <a:solidFill>
                  <a:schemeClr val="hlink"/>
                </a:solidFill>
              </a:rPr>
              <a:t>数据报服务</a:t>
            </a:r>
            <a:r>
              <a:rPr lang="zh-CN" altLang="en-US" dirty="0"/>
              <a:t>。</a:t>
            </a:r>
          </a:p>
          <a:p>
            <a:pPr eaLnBrk="1" hangingPunct="1">
              <a:spcBef>
                <a:spcPts val="600"/>
              </a:spcBef>
            </a:pPr>
            <a:endParaRPr lang="zh-CN" altLang="en-US" dirty="0"/>
          </a:p>
          <a:p>
            <a:pPr eaLnBrk="1" hangingPunct="1">
              <a:spcBef>
                <a:spcPts val="600"/>
              </a:spcBef>
            </a:pPr>
            <a:r>
              <a:rPr lang="zh-CN" altLang="en-US" dirty="0"/>
              <a:t>网络在发送分组时不需要先建立连接。</a:t>
            </a:r>
            <a:endParaRPr lang="en-US" altLang="zh-CN" dirty="0"/>
          </a:p>
          <a:p>
            <a:pPr eaLnBrk="1" hangingPunct="1">
              <a:spcBef>
                <a:spcPts val="600"/>
              </a:spcBef>
            </a:pPr>
            <a:endParaRPr lang="en-US" altLang="zh-CN" dirty="0"/>
          </a:p>
          <a:p>
            <a:pPr eaLnBrk="1" hangingPunct="1">
              <a:spcBef>
                <a:spcPts val="600"/>
              </a:spcBef>
            </a:pPr>
            <a:r>
              <a:rPr lang="zh-CN" altLang="en-US" dirty="0"/>
              <a:t>每一个分组</a:t>
            </a:r>
            <a:r>
              <a:rPr lang="en-US" altLang="zh-CN" dirty="0"/>
              <a:t>(</a:t>
            </a:r>
            <a:r>
              <a:rPr lang="zh-CN" altLang="en-US" dirty="0"/>
              <a:t>即 </a:t>
            </a:r>
            <a:r>
              <a:rPr lang="en-US" altLang="zh-CN" dirty="0"/>
              <a:t>IP </a:t>
            </a:r>
            <a:r>
              <a:rPr lang="zh-CN" altLang="en-US" dirty="0"/>
              <a:t>数据报</a:t>
            </a:r>
            <a:r>
              <a:rPr lang="en-US" altLang="zh-CN" dirty="0"/>
              <a:t>)</a:t>
            </a:r>
            <a:r>
              <a:rPr lang="zh-CN" altLang="en-US" dirty="0"/>
              <a:t>独立发送，与其前后的分组无关</a:t>
            </a:r>
            <a:r>
              <a:rPr lang="en-US" altLang="zh-CN" dirty="0"/>
              <a:t>(</a:t>
            </a:r>
            <a:r>
              <a:rPr lang="zh-CN" altLang="en-US" dirty="0"/>
              <a:t>不进行编号</a:t>
            </a:r>
            <a:r>
              <a:rPr lang="en-US" altLang="zh-CN" dirty="0"/>
              <a:t>)</a:t>
            </a:r>
            <a:r>
              <a:rPr lang="zh-CN" altLang="en-US" dirty="0"/>
              <a:t>。</a:t>
            </a:r>
          </a:p>
          <a:p>
            <a:pPr eaLnBrk="1" hangingPunct="1">
              <a:spcBef>
                <a:spcPts val="600"/>
              </a:spcBef>
            </a:pPr>
            <a:endParaRPr lang="zh-CN" altLang="en-US" dirty="0"/>
          </a:p>
          <a:p>
            <a:pPr eaLnBrk="1" hangingPunct="1">
              <a:spcBef>
                <a:spcPts val="600"/>
              </a:spcBef>
            </a:pPr>
            <a:r>
              <a:rPr lang="zh-CN" altLang="en-US" dirty="0"/>
              <a:t>网络层不提供服务质量的承诺。</a:t>
            </a:r>
            <a:endParaRPr lang="en-US" altLang="zh-CN" dirty="0"/>
          </a:p>
          <a:p>
            <a:pPr eaLnBrk="1" hangingPunct="1">
              <a:spcBef>
                <a:spcPts val="600"/>
              </a:spcBef>
            </a:pPr>
            <a:endParaRPr lang="en-US" altLang="zh-CN" dirty="0"/>
          </a:p>
          <a:p>
            <a:pPr eaLnBrk="1" hangingPunct="1">
              <a:spcBef>
                <a:spcPts val="600"/>
              </a:spcBef>
            </a:pPr>
            <a:r>
              <a:rPr lang="zh-CN" altLang="en-US" dirty="0"/>
              <a:t>即所传送的分组可能出错、丢失、重复和失序</a:t>
            </a:r>
            <a:r>
              <a:rPr lang="en-US" altLang="zh-CN" dirty="0"/>
              <a:t>(</a:t>
            </a:r>
            <a:r>
              <a:rPr lang="zh-CN" altLang="en-US" dirty="0"/>
              <a:t>不按序到达终点</a:t>
            </a:r>
            <a:r>
              <a:rPr lang="en-US" altLang="zh-CN" dirty="0"/>
              <a:t>)</a:t>
            </a:r>
            <a:r>
              <a:rPr lang="zh-CN" altLang="en-US" dirty="0"/>
              <a:t>，当然也不保证分组传送的</a:t>
            </a:r>
            <a:r>
              <a:rPr lang="zh-CN" altLang="en-US" dirty="0">
                <a:solidFill>
                  <a:schemeClr val="hlink"/>
                </a:solidFill>
              </a:rPr>
              <a:t>时限</a:t>
            </a:r>
            <a:r>
              <a:rPr lang="en-US" altLang="zh-CN" dirty="0"/>
              <a:t>(time deadline)</a:t>
            </a:r>
            <a:r>
              <a:rPr lang="zh-CN" altLang="en-US" dirty="0"/>
              <a:t>。</a:t>
            </a:r>
            <a:r>
              <a:rPr lang="zh-CN" altLang="en-US" dirty="0">
                <a:solidFill>
                  <a:schemeClr val="hlink"/>
                </a:solidFill>
              </a:rPr>
              <a:t> </a:t>
            </a: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p:txBody>
          <a:bodyPr/>
          <a:lstStyle/>
          <a:p>
            <a:pPr eaLnBrk="1" hangingPunct="1"/>
            <a:r>
              <a:rPr lang="zh-CN" altLang="en-US" dirty="0"/>
              <a:t>应当注意的问题</a:t>
            </a:r>
            <a:endParaRPr lang="zh-CN" altLang="en-US" sz="2000" dirty="0"/>
          </a:p>
        </p:txBody>
      </p:sp>
      <p:sp>
        <p:nvSpPr>
          <p:cNvPr id="90115" name="Rectangle 4"/>
          <p:cNvSpPr>
            <a:spLocks noGrp="1" noChangeArrowheads="1"/>
          </p:cNvSpPr>
          <p:nvPr>
            <p:ph type="body" idx="1"/>
          </p:nvPr>
        </p:nvSpPr>
        <p:spPr>
          <a:xfrm>
            <a:off x="330200" y="1028700"/>
            <a:ext cx="8445500" cy="5148263"/>
          </a:xfrm>
        </p:spPr>
        <p:txBody>
          <a:bodyPr/>
          <a:lstStyle/>
          <a:p>
            <a:pPr algn="just" eaLnBrk="1" hangingPunct="1">
              <a:spcBef>
                <a:spcPts val="600"/>
              </a:spcBef>
            </a:pPr>
            <a:r>
              <a:rPr lang="en-US" altLang="zh-CN" dirty="0"/>
              <a:t>ARP</a:t>
            </a:r>
            <a:r>
              <a:rPr lang="zh-CN" altLang="en-US" dirty="0"/>
              <a:t>是解决同一个局域网上的主机或路由器的</a:t>
            </a:r>
            <a:r>
              <a:rPr lang="en-US" altLang="zh-CN" dirty="0"/>
              <a:t>IP</a:t>
            </a:r>
            <a:r>
              <a:rPr lang="zh-CN" altLang="en-US" dirty="0"/>
              <a:t>地址和硬件地址的映射问题。</a:t>
            </a:r>
          </a:p>
          <a:p>
            <a:pPr algn="just" eaLnBrk="1" hangingPunct="1">
              <a:spcBef>
                <a:spcPts val="600"/>
              </a:spcBef>
            </a:pPr>
            <a:endParaRPr lang="zh-CN" altLang="en-US" dirty="0"/>
          </a:p>
          <a:p>
            <a:pPr algn="just" eaLnBrk="1" hangingPunct="1">
              <a:spcBef>
                <a:spcPts val="600"/>
              </a:spcBef>
            </a:pPr>
            <a:r>
              <a:rPr lang="zh-CN" altLang="en-US" dirty="0"/>
              <a:t>如果所要找的主机和源主机不在同一个局域网上，那么就要通过</a:t>
            </a:r>
            <a:r>
              <a:rPr lang="en-US" altLang="zh-CN" dirty="0"/>
              <a:t>ARP</a:t>
            </a:r>
            <a:r>
              <a:rPr lang="zh-CN" altLang="en-US" dirty="0"/>
              <a:t>找到</a:t>
            </a:r>
            <a:r>
              <a:rPr lang="zh-CN" altLang="en-US" dirty="0">
                <a:solidFill>
                  <a:schemeClr val="hlink"/>
                </a:solidFill>
              </a:rPr>
              <a:t>一个</a:t>
            </a:r>
            <a:r>
              <a:rPr lang="zh-CN" altLang="en-US" dirty="0">
                <a:solidFill>
                  <a:schemeClr val="bg2"/>
                </a:solidFill>
              </a:rPr>
              <a:t>位于本局域网上的</a:t>
            </a:r>
            <a:r>
              <a:rPr lang="zh-CN" altLang="en-US" dirty="0">
                <a:solidFill>
                  <a:schemeClr val="hlink"/>
                </a:solidFill>
              </a:rPr>
              <a:t>某个路由器的</a:t>
            </a:r>
            <a:r>
              <a:rPr lang="zh-CN" altLang="en-US" dirty="0"/>
              <a:t>硬件地址，然后把分组发送给这个路由器，让这个路由器把分组转发给下一个网络。</a:t>
            </a:r>
          </a:p>
          <a:p>
            <a:pPr algn="just" eaLnBrk="1" hangingPunct="1">
              <a:spcBef>
                <a:spcPts val="600"/>
              </a:spcBef>
            </a:pPr>
            <a:endParaRPr lang="zh-CN" altLang="en-US" dirty="0"/>
          </a:p>
          <a:p>
            <a:pPr algn="just" eaLnBrk="1" hangingPunct="1">
              <a:spcBef>
                <a:spcPts val="600"/>
              </a:spcBef>
            </a:pPr>
            <a:r>
              <a:rPr lang="zh-CN" altLang="en-US" dirty="0"/>
              <a:t>剩下的工作就由下一个网络来做。</a:t>
            </a: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3" name="Picture 6"/>
          <p:cNvPicPr>
            <a:picLocks noChangeAspect="1" noChangeArrowheads="1"/>
          </p:cNvPicPr>
          <p:nvPr/>
        </p:nvPicPr>
        <p:blipFill>
          <a:blip r:embed="rId3" cstate="print"/>
          <a:srcRect/>
          <a:stretch>
            <a:fillRect/>
          </a:stretch>
        </p:blipFill>
        <p:spPr bwMode="auto">
          <a:xfrm>
            <a:off x="685800" y="1828800"/>
            <a:ext cx="7386638" cy="3451225"/>
          </a:xfrm>
          <a:prstGeom prst="rect">
            <a:avLst/>
          </a:prstGeom>
          <a:noFill/>
          <a:ln w="9525">
            <a:noFill/>
            <a:miter lim="800000"/>
            <a:headEnd/>
            <a:tailEnd/>
          </a:ln>
        </p:spPr>
      </p:pic>
      <p:sp>
        <p:nvSpPr>
          <p:cNvPr id="40968" name="Rectangle 8"/>
          <p:cNvSpPr>
            <a:spLocks noGrp="1" noChangeArrowheads="1"/>
          </p:cNvSpPr>
          <p:nvPr>
            <p:ph type="title"/>
          </p:nvPr>
        </p:nvSpPr>
        <p:spPr/>
        <p:txBody>
          <a:bodyPr/>
          <a:lstStyle/>
          <a:p>
            <a:r>
              <a:rPr lang="en-US" altLang="zh-CN" dirty="0">
                <a:latin typeface="Tahoma" panose="020B0604030504040204" pitchFamily="34" charset="0"/>
                <a:ea typeface="宋体" panose="02010600030101010101" pitchFamily="2" charset="-122"/>
              </a:rPr>
              <a:t>Proxy ARP</a:t>
            </a:r>
            <a:endParaRPr lang="zh-CN" altLang="en-US" dirty="0">
              <a:latin typeface="Tahoma" panose="020B0604030504040204" pitchFamily="34" charset="0"/>
              <a:ea typeface="宋体" panose="02010600030101010101" pitchFamily="2" charset="-122"/>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ChangeArrowheads="1"/>
          </p:cNvSpPr>
          <p:nvPr>
            <p:ph type="title"/>
          </p:nvPr>
        </p:nvSpPr>
        <p:spPr/>
        <p:txBody>
          <a:bodyPr/>
          <a:lstStyle/>
          <a:p>
            <a:pPr eaLnBrk="1" hangingPunct="1"/>
            <a:r>
              <a:rPr lang="zh-CN" altLang="en-US" dirty="0"/>
              <a:t>应当注意的问题 </a:t>
            </a:r>
            <a:r>
              <a:rPr lang="en-US" altLang="zh-CN" dirty="0"/>
              <a:t>(</a:t>
            </a:r>
            <a:r>
              <a:rPr lang="zh-CN" altLang="en-US" dirty="0"/>
              <a:t>续</a:t>
            </a:r>
            <a:r>
              <a:rPr lang="en-US" altLang="zh-CN" dirty="0"/>
              <a:t>)</a:t>
            </a:r>
            <a:endParaRPr lang="en-US" altLang="zh-CN" sz="2000" dirty="0"/>
          </a:p>
        </p:txBody>
      </p:sp>
      <p:sp>
        <p:nvSpPr>
          <p:cNvPr id="91139" name="Rectangle 4"/>
          <p:cNvSpPr>
            <a:spLocks noGrp="1" noChangeArrowheads="1"/>
          </p:cNvSpPr>
          <p:nvPr>
            <p:ph type="body" idx="1"/>
          </p:nvPr>
        </p:nvSpPr>
        <p:spPr/>
        <p:txBody>
          <a:bodyPr/>
          <a:lstStyle/>
          <a:p>
            <a:pPr algn="just" eaLnBrk="1" hangingPunct="1">
              <a:spcBef>
                <a:spcPts val="600"/>
              </a:spcBef>
            </a:pPr>
            <a:r>
              <a:rPr lang="zh-CN" altLang="en-US" dirty="0"/>
              <a:t>从</a:t>
            </a:r>
            <a:r>
              <a:rPr lang="en-US" altLang="zh-CN" dirty="0"/>
              <a:t>IP</a:t>
            </a:r>
            <a:r>
              <a:rPr lang="zh-CN" altLang="en-US" dirty="0"/>
              <a:t>地址到硬件地址的解析是自动进行的，主机的用户对这种</a:t>
            </a:r>
            <a:r>
              <a:rPr lang="zh-CN" altLang="en-US" dirty="0">
                <a:solidFill>
                  <a:srgbClr val="FF0000"/>
                </a:solidFill>
              </a:rPr>
              <a:t>地址解析</a:t>
            </a:r>
            <a:r>
              <a:rPr lang="zh-CN" altLang="en-US" dirty="0"/>
              <a:t>过程是不知道的。</a:t>
            </a:r>
          </a:p>
          <a:p>
            <a:pPr algn="just" eaLnBrk="1" hangingPunct="1">
              <a:spcBef>
                <a:spcPts val="600"/>
              </a:spcBef>
            </a:pPr>
            <a:endParaRPr lang="zh-CN" altLang="en-US" dirty="0"/>
          </a:p>
          <a:p>
            <a:pPr algn="just" eaLnBrk="1" hangingPunct="1">
              <a:spcBef>
                <a:spcPts val="600"/>
              </a:spcBef>
            </a:pPr>
            <a:r>
              <a:rPr lang="zh-CN" altLang="en-US" dirty="0"/>
              <a:t>只要主机</a:t>
            </a:r>
            <a:r>
              <a:rPr lang="zh-CN" altLang="en-US" dirty="0">
                <a:solidFill>
                  <a:srgbClr val="FF0000"/>
                </a:solidFill>
              </a:rPr>
              <a:t>或</a:t>
            </a:r>
            <a:r>
              <a:rPr lang="zh-CN" altLang="en-US" dirty="0"/>
              <a:t>路由器要和</a:t>
            </a:r>
            <a:r>
              <a:rPr lang="zh-CN" altLang="en-US" dirty="0">
                <a:solidFill>
                  <a:srgbClr val="FF0000"/>
                </a:solidFill>
              </a:rPr>
              <a:t>本网络上的</a:t>
            </a:r>
            <a:r>
              <a:rPr lang="zh-CN" altLang="en-US" dirty="0"/>
              <a:t>另一个已知</a:t>
            </a:r>
            <a:r>
              <a:rPr lang="en-US" altLang="zh-CN" dirty="0"/>
              <a:t>IP</a:t>
            </a:r>
            <a:r>
              <a:rPr lang="zh-CN" altLang="en-US" dirty="0"/>
              <a:t>地址的主机或路由器进行通信，</a:t>
            </a:r>
            <a:r>
              <a:rPr lang="en-US" altLang="zh-CN" dirty="0"/>
              <a:t>ARP</a:t>
            </a:r>
            <a:r>
              <a:rPr lang="zh-CN" altLang="en-US" dirty="0"/>
              <a:t>协议就会自动地将该</a:t>
            </a:r>
            <a:r>
              <a:rPr lang="en-US" altLang="zh-CN" dirty="0"/>
              <a:t>IP</a:t>
            </a:r>
            <a:r>
              <a:rPr lang="zh-CN" altLang="en-US" dirty="0"/>
              <a:t>地址解析为链路层所需要的硬件地址。  </a:t>
            </a:r>
          </a:p>
          <a:p>
            <a:pPr eaLnBrk="1" hangingPunct="1">
              <a:spcBef>
                <a:spcPts val="600"/>
              </a:spcBef>
            </a:pPr>
            <a:endParaRPr lang="en-US" altLang="zh-CN" dirty="0"/>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6898" name="Rectangle 2"/>
          <p:cNvSpPr>
            <a:spLocks noGrp="1" noChangeArrowheads="1"/>
          </p:cNvSpPr>
          <p:nvPr>
            <p:ph type="title"/>
          </p:nvPr>
        </p:nvSpPr>
        <p:spPr/>
        <p:txBody>
          <a:bodyPr/>
          <a:lstStyle/>
          <a:p>
            <a:pPr algn="ctr"/>
            <a:r>
              <a:rPr lang="zh-CN" altLang="en-US" dirty="0"/>
              <a:t>使用</a:t>
            </a:r>
            <a:r>
              <a:rPr lang="en-US" altLang="zh-CN" dirty="0"/>
              <a:t>ARP</a:t>
            </a:r>
            <a:r>
              <a:rPr lang="zh-CN" altLang="en-US" dirty="0"/>
              <a:t>的四种典型情况 </a:t>
            </a:r>
          </a:p>
        </p:txBody>
      </p:sp>
      <p:grpSp>
        <p:nvGrpSpPr>
          <p:cNvPr id="2" name="组合 2"/>
          <p:cNvGrpSpPr/>
          <p:nvPr/>
        </p:nvGrpSpPr>
        <p:grpSpPr>
          <a:xfrm>
            <a:off x="650333" y="2177671"/>
            <a:ext cx="7976271" cy="2037147"/>
            <a:chOff x="1356026" y="1812432"/>
            <a:chExt cx="6915630" cy="1472875"/>
          </a:xfrm>
        </p:grpSpPr>
        <p:grpSp>
          <p:nvGrpSpPr>
            <p:cNvPr id="3" name="Group 244"/>
            <p:cNvGrpSpPr/>
            <p:nvPr/>
          </p:nvGrpSpPr>
          <p:grpSpPr bwMode="auto">
            <a:xfrm>
              <a:off x="1812118" y="2193107"/>
              <a:ext cx="1231900" cy="863600"/>
              <a:chOff x="912" y="768"/>
              <a:chExt cx="2400" cy="1584"/>
            </a:xfrm>
          </p:grpSpPr>
          <p:sp>
            <p:nvSpPr>
              <p:cNvPr id="7" name="Oval 245"/>
              <p:cNvSpPr>
                <a:spLocks noChangeArrowheads="1"/>
              </p:cNvSpPr>
              <p:nvPr/>
            </p:nvSpPr>
            <p:spPr bwMode="auto">
              <a:xfrm>
                <a:off x="1751" y="799"/>
                <a:ext cx="1026" cy="628"/>
              </a:xfrm>
              <a:prstGeom prst="ellipse">
                <a:avLst/>
              </a:prstGeom>
              <a:solidFill>
                <a:srgbClr val="DDDDDD"/>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sz="2800" b="1">
                  <a:solidFill>
                    <a:srgbClr val="000099"/>
                  </a:solidFill>
                  <a:latin typeface="+mn-lt"/>
                  <a:ea typeface="黑体" panose="02010609060101010101" pitchFamily="49" charset="-122"/>
                </a:endParaRPr>
              </a:p>
            </p:txBody>
          </p:sp>
          <p:sp>
            <p:nvSpPr>
              <p:cNvPr id="8" name="Oval 246"/>
              <p:cNvSpPr>
                <a:spLocks noChangeArrowheads="1"/>
              </p:cNvSpPr>
              <p:nvPr/>
            </p:nvSpPr>
            <p:spPr bwMode="auto">
              <a:xfrm>
                <a:off x="1172" y="972"/>
                <a:ext cx="781" cy="627"/>
              </a:xfrm>
              <a:prstGeom prst="ellipse">
                <a:avLst/>
              </a:prstGeom>
              <a:solidFill>
                <a:srgbClr val="DDDDDD"/>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sz="2800" b="1">
                  <a:solidFill>
                    <a:srgbClr val="000099"/>
                  </a:solidFill>
                  <a:latin typeface="+mn-lt"/>
                  <a:ea typeface="黑体" panose="02010609060101010101" pitchFamily="49" charset="-122"/>
                </a:endParaRPr>
              </a:p>
            </p:txBody>
          </p:sp>
          <p:sp>
            <p:nvSpPr>
              <p:cNvPr id="9" name="Oval 247"/>
              <p:cNvSpPr>
                <a:spLocks noChangeArrowheads="1"/>
              </p:cNvSpPr>
              <p:nvPr/>
            </p:nvSpPr>
            <p:spPr bwMode="auto">
              <a:xfrm>
                <a:off x="926" y="1364"/>
                <a:ext cx="521" cy="502"/>
              </a:xfrm>
              <a:prstGeom prst="ellipse">
                <a:avLst/>
              </a:prstGeom>
              <a:solidFill>
                <a:srgbClr val="DDDDDD"/>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sz="2800" b="1">
                  <a:solidFill>
                    <a:srgbClr val="000099"/>
                  </a:solidFill>
                  <a:latin typeface="+mn-lt"/>
                  <a:ea typeface="黑体" panose="02010609060101010101" pitchFamily="49" charset="-122"/>
                </a:endParaRPr>
              </a:p>
            </p:txBody>
          </p:sp>
          <p:sp>
            <p:nvSpPr>
              <p:cNvPr id="10" name="Oval 248"/>
              <p:cNvSpPr>
                <a:spLocks noChangeArrowheads="1"/>
              </p:cNvSpPr>
              <p:nvPr/>
            </p:nvSpPr>
            <p:spPr bwMode="auto">
              <a:xfrm>
                <a:off x="1085" y="1599"/>
                <a:ext cx="796" cy="549"/>
              </a:xfrm>
              <a:prstGeom prst="ellipse">
                <a:avLst/>
              </a:prstGeom>
              <a:solidFill>
                <a:srgbClr val="DDDDDD"/>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sz="2800" b="1">
                  <a:solidFill>
                    <a:srgbClr val="000099"/>
                  </a:solidFill>
                  <a:latin typeface="+mn-lt"/>
                  <a:ea typeface="黑体" panose="02010609060101010101" pitchFamily="49" charset="-122"/>
                </a:endParaRPr>
              </a:p>
            </p:txBody>
          </p:sp>
          <p:sp>
            <p:nvSpPr>
              <p:cNvPr id="11" name="Oval 249"/>
              <p:cNvSpPr>
                <a:spLocks noChangeArrowheads="1"/>
              </p:cNvSpPr>
              <p:nvPr/>
            </p:nvSpPr>
            <p:spPr bwMode="auto">
              <a:xfrm>
                <a:off x="1664" y="1693"/>
                <a:ext cx="1200" cy="659"/>
              </a:xfrm>
              <a:prstGeom prst="ellipse">
                <a:avLst/>
              </a:prstGeom>
              <a:solidFill>
                <a:srgbClr val="DDDDDD"/>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sz="2800" b="1">
                  <a:solidFill>
                    <a:srgbClr val="000099"/>
                  </a:solidFill>
                  <a:latin typeface="+mn-lt"/>
                  <a:ea typeface="黑体" panose="02010609060101010101" pitchFamily="49" charset="-122"/>
                </a:endParaRPr>
              </a:p>
            </p:txBody>
          </p:sp>
          <p:sp>
            <p:nvSpPr>
              <p:cNvPr id="12" name="Oval 250"/>
              <p:cNvSpPr>
                <a:spLocks noChangeArrowheads="1"/>
              </p:cNvSpPr>
              <p:nvPr/>
            </p:nvSpPr>
            <p:spPr bwMode="auto">
              <a:xfrm>
                <a:off x="2445" y="988"/>
                <a:ext cx="751" cy="486"/>
              </a:xfrm>
              <a:prstGeom prst="ellipse">
                <a:avLst/>
              </a:prstGeom>
              <a:solidFill>
                <a:srgbClr val="DDDDDD"/>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sz="2800" b="1">
                  <a:solidFill>
                    <a:srgbClr val="000099"/>
                  </a:solidFill>
                  <a:latin typeface="+mn-lt"/>
                  <a:ea typeface="黑体" panose="02010609060101010101" pitchFamily="49" charset="-122"/>
                </a:endParaRPr>
              </a:p>
            </p:txBody>
          </p:sp>
          <p:sp>
            <p:nvSpPr>
              <p:cNvPr id="13" name="Oval 251"/>
              <p:cNvSpPr>
                <a:spLocks noChangeArrowheads="1"/>
              </p:cNvSpPr>
              <p:nvPr/>
            </p:nvSpPr>
            <p:spPr bwMode="auto">
              <a:xfrm>
                <a:off x="2560" y="1317"/>
                <a:ext cx="752" cy="486"/>
              </a:xfrm>
              <a:prstGeom prst="ellipse">
                <a:avLst/>
              </a:prstGeom>
              <a:solidFill>
                <a:srgbClr val="DDDDDD"/>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sz="2800" b="1">
                  <a:solidFill>
                    <a:srgbClr val="000099"/>
                  </a:solidFill>
                  <a:latin typeface="+mn-lt"/>
                  <a:ea typeface="黑体" panose="02010609060101010101" pitchFamily="49" charset="-122"/>
                </a:endParaRPr>
              </a:p>
            </p:txBody>
          </p:sp>
          <p:sp>
            <p:nvSpPr>
              <p:cNvPr id="14" name="Oval 252"/>
              <p:cNvSpPr>
                <a:spLocks noChangeArrowheads="1"/>
              </p:cNvSpPr>
              <p:nvPr/>
            </p:nvSpPr>
            <p:spPr bwMode="auto">
              <a:xfrm>
                <a:off x="2488" y="1427"/>
                <a:ext cx="752" cy="815"/>
              </a:xfrm>
              <a:prstGeom prst="ellipse">
                <a:avLst/>
              </a:prstGeom>
              <a:solidFill>
                <a:srgbClr val="DDDDDD"/>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sz="2800" b="1">
                  <a:solidFill>
                    <a:srgbClr val="000099"/>
                  </a:solidFill>
                  <a:latin typeface="+mn-lt"/>
                  <a:ea typeface="黑体" panose="02010609060101010101" pitchFamily="49" charset="-122"/>
                </a:endParaRPr>
              </a:p>
            </p:txBody>
          </p:sp>
          <p:sp>
            <p:nvSpPr>
              <p:cNvPr id="15" name="Oval 253"/>
              <p:cNvSpPr>
                <a:spLocks noChangeArrowheads="1"/>
              </p:cNvSpPr>
              <p:nvPr/>
            </p:nvSpPr>
            <p:spPr bwMode="auto">
              <a:xfrm>
                <a:off x="1360" y="1176"/>
                <a:ext cx="1547" cy="815"/>
              </a:xfrm>
              <a:prstGeom prst="ellipse">
                <a:avLst/>
              </a:prstGeom>
              <a:solidFill>
                <a:srgbClr val="DDDDDD"/>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sz="2800" b="1">
                  <a:solidFill>
                    <a:srgbClr val="000099"/>
                  </a:solidFill>
                  <a:latin typeface="+mn-lt"/>
                  <a:ea typeface="黑体" panose="02010609060101010101" pitchFamily="49" charset="-122"/>
                </a:endParaRPr>
              </a:p>
            </p:txBody>
          </p:sp>
          <p:grpSp>
            <p:nvGrpSpPr>
              <p:cNvPr id="4" name="Group 254"/>
              <p:cNvGrpSpPr/>
              <p:nvPr/>
            </p:nvGrpSpPr>
            <p:grpSpPr bwMode="auto">
              <a:xfrm>
                <a:off x="912" y="768"/>
                <a:ext cx="2386" cy="1553"/>
                <a:chOff x="912" y="768"/>
                <a:chExt cx="2386" cy="1553"/>
              </a:xfrm>
            </p:grpSpPr>
            <p:sp>
              <p:nvSpPr>
                <p:cNvPr id="17" name="Oval 255"/>
                <p:cNvSpPr>
                  <a:spLocks noChangeArrowheads="1"/>
                </p:cNvSpPr>
                <p:nvPr/>
              </p:nvSpPr>
              <p:spPr bwMode="auto">
                <a:xfrm>
                  <a:off x="1736" y="768"/>
                  <a:ext cx="1027" cy="627"/>
                </a:xfrm>
                <a:prstGeom prst="ellipse">
                  <a:avLst/>
                </a:prstGeom>
                <a:solidFill>
                  <a:srgbClr val="DDDDDD"/>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sz="2800" b="1">
                    <a:solidFill>
                      <a:srgbClr val="000099"/>
                    </a:solidFill>
                    <a:latin typeface="+mn-lt"/>
                    <a:ea typeface="黑体" panose="02010609060101010101" pitchFamily="49" charset="-122"/>
                  </a:endParaRPr>
                </a:p>
              </p:txBody>
            </p:sp>
            <p:sp>
              <p:nvSpPr>
                <p:cNvPr id="18" name="Oval 256"/>
                <p:cNvSpPr>
                  <a:spLocks noChangeArrowheads="1"/>
                </p:cNvSpPr>
                <p:nvPr/>
              </p:nvSpPr>
              <p:spPr bwMode="auto">
                <a:xfrm>
                  <a:off x="1158" y="941"/>
                  <a:ext cx="781" cy="627"/>
                </a:xfrm>
                <a:prstGeom prst="ellipse">
                  <a:avLst/>
                </a:prstGeom>
                <a:solidFill>
                  <a:srgbClr val="DDDDDD"/>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sz="2800" b="1">
                    <a:solidFill>
                      <a:srgbClr val="000099"/>
                    </a:solidFill>
                    <a:latin typeface="+mn-lt"/>
                    <a:ea typeface="黑体" panose="02010609060101010101" pitchFamily="49" charset="-122"/>
                  </a:endParaRPr>
                </a:p>
              </p:txBody>
            </p:sp>
            <p:sp>
              <p:nvSpPr>
                <p:cNvPr id="19" name="Oval 257"/>
                <p:cNvSpPr>
                  <a:spLocks noChangeArrowheads="1"/>
                </p:cNvSpPr>
                <p:nvPr/>
              </p:nvSpPr>
              <p:spPr bwMode="auto">
                <a:xfrm>
                  <a:off x="912" y="1333"/>
                  <a:ext cx="520" cy="501"/>
                </a:xfrm>
                <a:prstGeom prst="ellipse">
                  <a:avLst/>
                </a:prstGeom>
                <a:solidFill>
                  <a:srgbClr val="DDDDDD"/>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sz="2800" b="1">
                    <a:solidFill>
                      <a:srgbClr val="000099"/>
                    </a:solidFill>
                    <a:latin typeface="+mn-lt"/>
                    <a:ea typeface="黑体" panose="02010609060101010101" pitchFamily="49" charset="-122"/>
                  </a:endParaRPr>
                </a:p>
              </p:txBody>
            </p:sp>
            <p:sp>
              <p:nvSpPr>
                <p:cNvPr id="20" name="Oval 258"/>
                <p:cNvSpPr>
                  <a:spLocks noChangeArrowheads="1"/>
                </p:cNvSpPr>
                <p:nvPr/>
              </p:nvSpPr>
              <p:spPr bwMode="auto">
                <a:xfrm>
                  <a:off x="1071" y="1568"/>
                  <a:ext cx="795" cy="549"/>
                </a:xfrm>
                <a:prstGeom prst="ellipse">
                  <a:avLst/>
                </a:prstGeom>
                <a:solidFill>
                  <a:srgbClr val="DDDDDD"/>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sz="2800" b="1">
                    <a:solidFill>
                      <a:srgbClr val="000099"/>
                    </a:solidFill>
                    <a:latin typeface="+mn-lt"/>
                    <a:ea typeface="黑体" panose="02010609060101010101" pitchFamily="49" charset="-122"/>
                  </a:endParaRPr>
                </a:p>
              </p:txBody>
            </p:sp>
            <p:sp>
              <p:nvSpPr>
                <p:cNvPr id="21" name="Oval 259"/>
                <p:cNvSpPr>
                  <a:spLocks noChangeArrowheads="1"/>
                </p:cNvSpPr>
                <p:nvPr/>
              </p:nvSpPr>
              <p:spPr bwMode="auto">
                <a:xfrm>
                  <a:off x="1649" y="1662"/>
                  <a:ext cx="1200" cy="659"/>
                </a:xfrm>
                <a:prstGeom prst="ellipse">
                  <a:avLst/>
                </a:prstGeom>
                <a:solidFill>
                  <a:srgbClr val="DDDDDD"/>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sz="2800" b="1">
                    <a:solidFill>
                      <a:srgbClr val="000099"/>
                    </a:solidFill>
                    <a:latin typeface="+mn-lt"/>
                    <a:ea typeface="黑体" panose="02010609060101010101" pitchFamily="49" charset="-122"/>
                  </a:endParaRPr>
                </a:p>
              </p:txBody>
            </p:sp>
            <p:sp>
              <p:nvSpPr>
                <p:cNvPr id="22" name="Oval 260"/>
                <p:cNvSpPr>
                  <a:spLocks noChangeArrowheads="1"/>
                </p:cNvSpPr>
                <p:nvPr/>
              </p:nvSpPr>
              <p:spPr bwMode="auto">
                <a:xfrm>
                  <a:off x="2430" y="956"/>
                  <a:ext cx="752" cy="486"/>
                </a:xfrm>
                <a:prstGeom prst="ellipse">
                  <a:avLst/>
                </a:prstGeom>
                <a:solidFill>
                  <a:srgbClr val="DDDDDD"/>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sz="2800" b="1">
                    <a:solidFill>
                      <a:srgbClr val="000099"/>
                    </a:solidFill>
                    <a:latin typeface="+mn-lt"/>
                    <a:ea typeface="黑体" panose="02010609060101010101" pitchFamily="49" charset="-122"/>
                  </a:endParaRPr>
                </a:p>
              </p:txBody>
            </p:sp>
            <p:sp>
              <p:nvSpPr>
                <p:cNvPr id="23" name="Oval 261"/>
                <p:cNvSpPr>
                  <a:spLocks noChangeArrowheads="1"/>
                </p:cNvSpPr>
                <p:nvPr/>
              </p:nvSpPr>
              <p:spPr bwMode="auto">
                <a:xfrm>
                  <a:off x="2546" y="1286"/>
                  <a:ext cx="752" cy="486"/>
                </a:xfrm>
                <a:prstGeom prst="ellipse">
                  <a:avLst/>
                </a:prstGeom>
                <a:solidFill>
                  <a:srgbClr val="DDDDDD"/>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sz="2800" b="1">
                    <a:solidFill>
                      <a:srgbClr val="000099"/>
                    </a:solidFill>
                    <a:latin typeface="+mn-lt"/>
                    <a:ea typeface="黑体" panose="02010609060101010101" pitchFamily="49" charset="-122"/>
                  </a:endParaRPr>
                </a:p>
              </p:txBody>
            </p:sp>
            <p:sp>
              <p:nvSpPr>
                <p:cNvPr id="24" name="Oval 262"/>
                <p:cNvSpPr>
                  <a:spLocks noChangeArrowheads="1"/>
                </p:cNvSpPr>
                <p:nvPr/>
              </p:nvSpPr>
              <p:spPr bwMode="auto">
                <a:xfrm>
                  <a:off x="2473" y="1395"/>
                  <a:ext cx="752" cy="816"/>
                </a:xfrm>
                <a:prstGeom prst="ellipse">
                  <a:avLst/>
                </a:prstGeom>
                <a:solidFill>
                  <a:srgbClr val="DDDDDD"/>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sz="2800" b="1">
                    <a:solidFill>
                      <a:srgbClr val="000099"/>
                    </a:solidFill>
                    <a:latin typeface="+mn-lt"/>
                    <a:ea typeface="黑体" panose="02010609060101010101" pitchFamily="49" charset="-122"/>
                  </a:endParaRPr>
                </a:p>
              </p:txBody>
            </p:sp>
            <p:sp>
              <p:nvSpPr>
                <p:cNvPr id="25" name="Oval 263"/>
                <p:cNvSpPr>
                  <a:spLocks noChangeArrowheads="1"/>
                </p:cNvSpPr>
                <p:nvPr/>
              </p:nvSpPr>
              <p:spPr bwMode="auto">
                <a:xfrm>
                  <a:off x="1346" y="1144"/>
                  <a:ext cx="1547" cy="816"/>
                </a:xfrm>
                <a:prstGeom prst="ellipse">
                  <a:avLst/>
                </a:prstGeom>
                <a:solidFill>
                  <a:srgbClr val="DDDDDD"/>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sz="2800" b="1">
                    <a:solidFill>
                      <a:srgbClr val="000099"/>
                    </a:solidFill>
                    <a:latin typeface="+mn-lt"/>
                    <a:ea typeface="黑体" panose="02010609060101010101" pitchFamily="49" charset="-122"/>
                  </a:endParaRPr>
                </a:p>
              </p:txBody>
            </p:sp>
          </p:grpSp>
        </p:grpSp>
        <p:sp>
          <p:nvSpPr>
            <p:cNvPr id="26" name="Line 95"/>
            <p:cNvSpPr>
              <a:spLocks noChangeShapeType="1"/>
            </p:cNvSpPr>
            <p:nvPr/>
          </p:nvSpPr>
          <p:spPr bwMode="auto">
            <a:xfrm flipV="1">
              <a:off x="3044018" y="2588394"/>
              <a:ext cx="4810125" cy="11113"/>
            </a:xfrm>
            <a:prstGeom prst="line">
              <a:avLst/>
            </a:prstGeom>
            <a:noFill/>
            <a:ln w="19050">
              <a:solidFill>
                <a:schemeClr val="tx1"/>
              </a:solidFill>
              <a:rou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800" b="1">
                <a:solidFill>
                  <a:srgbClr val="000099"/>
                </a:solidFill>
                <a:latin typeface="+mn-lt"/>
                <a:ea typeface="黑体" panose="02010609060101010101" pitchFamily="49" charset="-122"/>
              </a:endParaRPr>
            </a:p>
          </p:txBody>
        </p:sp>
        <p:grpSp>
          <p:nvGrpSpPr>
            <p:cNvPr id="5" name="Group 284"/>
            <p:cNvGrpSpPr/>
            <p:nvPr/>
          </p:nvGrpSpPr>
          <p:grpSpPr bwMode="auto">
            <a:xfrm>
              <a:off x="6917518" y="2218507"/>
              <a:ext cx="1231900" cy="863600"/>
              <a:chOff x="912" y="768"/>
              <a:chExt cx="2400" cy="1584"/>
            </a:xfrm>
          </p:grpSpPr>
          <p:sp>
            <p:nvSpPr>
              <p:cNvPr id="28" name="Oval 285"/>
              <p:cNvSpPr>
                <a:spLocks noChangeArrowheads="1"/>
              </p:cNvSpPr>
              <p:nvPr/>
            </p:nvSpPr>
            <p:spPr bwMode="auto">
              <a:xfrm>
                <a:off x="1751" y="799"/>
                <a:ext cx="1026" cy="628"/>
              </a:xfrm>
              <a:prstGeom prst="ellipse">
                <a:avLst/>
              </a:prstGeom>
              <a:solidFill>
                <a:srgbClr val="DDDDDD"/>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sz="2800" b="1">
                  <a:solidFill>
                    <a:srgbClr val="000099"/>
                  </a:solidFill>
                  <a:latin typeface="+mn-lt"/>
                  <a:ea typeface="黑体" panose="02010609060101010101" pitchFamily="49" charset="-122"/>
                </a:endParaRPr>
              </a:p>
            </p:txBody>
          </p:sp>
          <p:sp>
            <p:nvSpPr>
              <p:cNvPr id="29" name="Oval 286"/>
              <p:cNvSpPr>
                <a:spLocks noChangeArrowheads="1"/>
              </p:cNvSpPr>
              <p:nvPr/>
            </p:nvSpPr>
            <p:spPr bwMode="auto">
              <a:xfrm>
                <a:off x="1172" y="972"/>
                <a:ext cx="781" cy="627"/>
              </a:xfrm>
              <a:prstGeom prst="ellipse">
                <a:avLst/>
              </a:prstGeom>
              <a:solidFill>
                <a:srgbClr val="DDDDDD"/>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sz="2800" b="1">
                  <a:solidFill>
                    <a:srgbClr val="000099"/>
                  </a:solidFill>
                  <a:latin typeface="+mn-lt"/>
                  <a:ea typeface="黑体" panose="02010609060101010101" pitchFamily="49" charset="-122"/>
                </a:endParaRPr>
              </a:p>
            </p:txBody>
          </p:sp>
          <p:sp>
            <p:nvSpPr>
              <p:cNvPr id="30" name="Oval 287"/>
              <p:cNvSpPr>
                <a:spLocks noChangeArrowheads="1"/>
              </p:cNvSpPr>
              <p:nvPr/>
            </p:nvSpPr>
            <p:spPr bwMode="auto">
              <a:xfrm>
                <a:off x="926" y="1364"/>
                <a:ext cx="521" cy="502"/>
              </a:xfrm>
              <a:prstGeom prst="ellipse">
                <a:avLst/>
              </a:prstGeom>
              <a:solidFill>
                <a:srgbClr val="DDDDDD"/>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sz="2800" b="1">
                  <a:solidFill>
                    <a:srgbClr val="000099"/>
                  </a:solidFill>
                  <a:latin typeface="+mn-lt"/>
                  <a:ea typeface="黑体" panose="02010609060101010101" pitchFamily="49" charset="-122"/>
                </a:endParaRPr>
              </a:p>
            </p:txBody>
          </p:sp>
          <p:sp>
            <p:nvSpPr>
              <p:cNvPr id="31" name="Oval 288"/>
              <p:cNvSpPr>
                <a:spLocks noChangeArrowheads="1"/>
              </p:cNvSpPr>
              <p:nvPr/>
            </p:nvSpPr>
            <p:spPr bwMode="auto">
              <a:xfrm>
                <a:off x="1085" y="1599"/>
                <a:ext cx="796" cy="549"/>
              </a:xfrm>
              <a:prstGeom prst="ellipse">
                <a:avLst/>
              </a:prstGeom>
              <a:solidFill>
                <a:srgbClr val="DDDDDD"/>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sz="2800" b="1">
                  <a:solidFill>
                    <a:srgbClr val="000099"/>
                  </a:solidFill>
                  <a:latin typeface="+mn-lt"/>
                  <a:ea typeface="黑体" panose="02010609060101010101" pitchFamily="49" charset="-122"/>
                </a:endParaRPr>
              </a:p>
            </p:txBody>
          </p:sp>
          <p:sp>
            <p:nvSpPr>
              <p:cNvPr id="32" name="Oval 289"/>
              <p:cNvSpPr>
                <a:spLocks noChangeArrowheads="1"/>
              </p:cNvSpPr>
              <p:nvPr/>
            </p:nvSpPr>
            <p:spPr bwMode="auto">
              <a:xfrm>
                <a:off x="1664" y="1693"/>
                <a:ext cx="1200" cy="659"/>
              </a:xfrm>
              <a:prstGeom prst="ellipse">
                <a:avLst/>
              </a:prstGeom>
              <a:solidFill>
                <a:srgbClr val="DDDDDD"/>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sz="2800" b="1">
                  <a:solidFill>
                    <a:srgbClr val="000099"/>
                  </a:solidFill>
                  <a:latin typeface="+mn-lt"/>
                  <a:ea typeface="黑体" panose="02010609060101010101" pitchFamily="49" charset="-122"/>
                </a:endParaRPr>
              </a:p>
            </p:txBody>
          </p:sp>
          <p:sp>
            <p:nvSpPr>
              <p:cNvPr id="33" name="Oval 290"/>
              <p:cNvSpPr>
                <a:spLocks noChangeArrowheads="1"/>
              </p:cNvSpPr>
              <p:nvPr/>
            </p:nvSpPr>
            <p:spPr bwMode="auto">
              <a:xfrm>
                <a:off x="2445" y="988"/>
                <a:ext cx="751" cy="486"/>
              </a:xfrm>
              <a:prstGeom prst="ellipse">
                <a:avLst/>
              </a:prstGeom>
              <a:solidFill>
                <a:srgbClr val="DDDDDD"/>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sz="2800" b="1">
                  <a:solidFill>
                    <a:srgbClr val="000099"/>
                  </a:solidFill>
                  <a:latin typeface="+mn-lt"/>
                  <a:ea typeface="黑体" panose="02010609060101010101" pitchFamily="49" charset="-122"/>
                </a:endParaRPr>
              </a:p>
            </p:txBody>
          </p:sp>
          <p:sp>
            <p:nvSpPr>
              <p:cNvPr id="34" name="Oval 291"/>
              <p:cNvSpPr>
                <a:spLocks noChangeArrowheads="1"/>
              </p:cNvSpPr>
              <p:nvPr/>
            </p:nvSpPr>
            <p:spPr bwMode="auto">
              <a:xfrm>
                <a:off x="2560" y="1317"/>
                <a:ext cx="752" cy="486"/>
              </a:xfrm>
              <a:prstGeom prst="ellipse">
                <a:avLst/>
              </a:prstGeom>
              <a:solidFill>
                <a:srgbClr val="DDDDDD"/>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sz="2800" b="1">
                  <a:solidFill>
                    <a:srgbClr val="000099"/>
                  </a:solidFill>
                  <a:latin typeface="+mn-lt"/>
                  <a:ea typeface="黑体" panose="02010609060101010101" pitchFamily="49" charset="-122"/>
                </a:endParaRPr>
              </a:p>
            </p:txBody>
          </p:sp>
          <p:sp>
            <p:nvSpPr>
              <p:cNvPr id="35" name="Oval 292"/>
              <p:cNvSpPr>
                <a:spLocks noChangeArrowheads="1"/>
              </p:cNvSpPr>
              <p:nvPr/>
            </p:nvSpPr>
            <p:spPr bwMode="auto">
              <a:xfrm>
                <a:off x="2488" y="1427"/>
                <a:ext cx="752" cy="815"/>
              </a:xfrm>
              <a:prstGeom prst="ellipse">
                <a:avLst/>
              </a:prstGeom>
              <a:solidFill>
                <a:srgbClr val="DDDDDD"/>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sz="2800" b="1">
                  <a:solidFill>
                    <a:srgbClr val="000099"/>
                  </a:solidFill>
                  <a:latin typeface="+mn-lt"/>
                  <a:ea typeface="黑体" panose="02010609060101010101" pitchFamily="49" charset="-122"/>
                </a:endParaRPr>
              </a:p>
            </p:txBody>
          </p:sp>
          <p:sp>
            <p:nvSpPr>
              <p:cNvPr id="36" name="Oval 293"/>
              <p:cNvSpPr>
                <a:spLocks noChangeArrowheads="1"/>
              </p:cNvSpPr>
              <p:nvPr/>
            </p:nvSpPr>
            <p:spPr bwMode="auto">
              <a:xfrm>
                <a:off x="1360" y="1176"/>
                <a:ext cx="1547" cy="815"/>
              </a:xfrm>
              <a:prstGeom prst="ellipse">
                <a:avLst/>
              </a:prstGeom>
              <a:solidFill>
                <a:srgbClr val="DDDDDD"/>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sz="2800" b="1">
                  <a:solidFill>
                    <a:srgbClr val="000099"/>
                  </a:solidFill>
                  <a:latin typeface="+mn-lt"/>
                  <a:ea typeface="黑体" panose="02010609060101010101" pitchFamily="49" charset="-122"/>
                </a:endParaRPr>
              </a:p>
            </p:txBody>
          </p:sp>
          <p:grpSp>
            <p:nvGrpSpPr>
              <p:cNvPr id="6" name="Group 294"/>
              <p:cNvGrpSpPr/>
              <p:nvPr/>
            </p:nvGrpSpPr>
            <p:grpSpPr bwMode="auto">
              <a:xfrm>
                <a:off x="912" y="768"/>
                <a:ext cx="2386" cy="1553"/>
                <a:chOff x="912" y="768"/>
                <a:chExt cx="2386" cy="1553"/>
              </a:xfrm>
            </p:grpSpPr>
            <p:sp>
              <p:nvSpPr>
                <p:cNvPr id="38" name="Oval 295"/>
                <p:cNvSpPr>
                  <a:spLocks noChangeArrowheads="1"/>
                </p:cNvSpPr>
                <p:nvPr/>
              </p:nvSpPr>
              <p:spPr bwMode="auto">
                <a:xfrm>
                  <a:off x="1736" y="768"/>
                  <a:ext cx="1027" cy="627"/>
                </a:xfrm>
                <a:prstGeom prst="ellipse">
                  <a:avLst/>
                </a:prstGeom>
                <a:solidFill>
                  <a:srgbClr val="DDDDDD"/>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sz="2800" b="1">
                    <a:solidFill>
                      <a:srgbClr val="000099"/>
                    </a:solidFill>
                    <a:latin typeface="+mn-lt"/>
                    <a:ea typeface="黑体" panose="02010609060101010101" pitchFamily="49" charset="-122"/>
                  </a:endParaRPr>
                </a:p>
              </p:txBody>
            </p:sp>
            <p:sp>
              <p:nvSpPr>
                <p:cNvPr id="39" name="Oval 296"/>
                <p:cNvSpPr>
                  <a:spLocks noChangeArrowheads="1"/>
                </p:cNvSpPr>
                <p:nvPr/>
              </p:nvSpPr>
              <p:spPr bwMode="auto">
                <a:xfrm>
                  <a:off x="1158" y="941"/>
                  <a:ext cx="781" cy="627"/>
                </a:xfrm>
                <a:prstGeom prst="ellipse">
                  <a:avLst/>
                </a:prstGeom>
                <a:solidFill>
                  <a:srgbClr val="DDDDDD"/>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sz="2800" b="1">
                    <a:solidFill>
                      <a:srgbClr val="000099"/>
                    </a:solidFill>
                    <a:latin typeface="+mn-lt"/>
                    <a:ea typeface="黑体" panose="02010609060101010101" pitchFamily="49" charset="-122"/>
                  </a:endParaRPr>
                </a:p>
              </p:txBody>
            </p:sp>
            <p:sp>
              <p:nvSpPr>
                <p:cNvPr id="40" name="Oval 297"/>
                <p:cNvSpPr>
                  <a:spLocks noChangeArrowheads="1"/>
                </p:cNvSpPr>
                <p:nvPr/>
              </p:nvSpPr>
              <p:spPr bwMode="auto">
                <a:xfrm>
                  <a:off x="912" y="1333"/>
                  <a:ext cx="520" cy="501"/>
                </a:xfrm>
                <a:prstGeom prst="ellipse">
                  <a:avLst/>
                </a:prstGeom>
                <a:solidFill>
                  <a:srgbClr val="DDDDDD"/>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sz="2800" b="1">
                    <a:solidFill>
                      <a:srgbClr val="000099"/>
                    </a:solidFill>
                    <a:latin typeface="+mn-lt"/>
                    <a:ea typeface="黑体" panose="02010609060101010101" pitchFamily="49" charset="-122"/>
                  </a:endParaRPr>
                </a:p>
              </p:txBody>
            </p:sp>
            <p:sp>
              <p:nvSpPr>
                <p:cNvPr id="41" name="Oval 298"/>
                <p:cNvSpPr>
                  <a:spLocks noChangeArrowheads="1"/>
                </p:cNvSpPr>
                <p:nvPr/>
              </p:nvSpPr>
              <p:spPr bwMode="auto">
                <a:xfrm>
                  <a:off x="1071" y="1568"/>
                  <a:ext cx="795" cy="549"/>
                </a:xfrm>
                <a:prstGeom prst="ellipse">
                  <a:avLst/>
                </a:prstGeom>
                <a:solidFill>
                  <a:srgbClr val="DDDDDD"/>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sz="2800" b="1">
                    <a:solidFill>
                      <a:srgbClr val="000099"/>
                    </a:solidFill>
                    <a:latin typeface="+mn-lt"/>
                    <a:ea typeface="黑体" panose="02010609060101010101" pitchFamily="49" charset="-122"/>
                  </a:endParaRPr>
                </a:p>
              </p:txBody>
            </p:sp>
            <p:sp>
              <p:nvSpPr>
                <p:cNvPr id="42" name="Oval 299"/>
                <p:cNvSpPr>
                  <a:spLocks noChangeArrowheads="1"/>
                </p:cNvSpPr>
                <p:nvPr/>
              </p:nvSpPr>
              <p:spPr bwMode="auto">
                <a:xfrm>
                  <a:off x="1649" y="1662"/>
                  <a:ext cx="1200" cy="659"/>
                </a:xfrm>
                <a:prstGeom prst="ellipse">
                  <a:avLst/>
                </a:prstGeom>
                <a:solidFill>
                  <a:srgbClr val="DDDDDD"/>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sz="2800" b="1">
                    <a:solidFill>
                      <a:srgbClr val="000099"/>
                    </a:solidFill>
                    <a:latin typeface="+mn-lt"/>
                    <a:ea typeface="黑体" panose="02010609060101010101" pitchFamily="49" charset="-122"/>
                  </a:endParaRPr>
                </a:p>
              </p:txBody>
            </p:sp>
            <p:sp>
              <p:nvSpPr>
                <p:cNvPr id="43" name="Oval 300"/>
                <p:cNvSpPr>
                  <a:spLocks noChangeArrowheads="1"/>
                </p:cNvSpPr>
                <p:nvPr/>
              </p:nvSpPr>
              <p:spPr bwMode="auto">
                <a:xfrm>
                  <a:off x="2430" y="956"/>
                  <a:ext cx="752" cy="486"/>
                </a:xfrm>
                <a:prstGeom prst="ellipse">
                  <a:avLst/>
                </a:prstGeom>
                <a:solidFill>
                  <a:srgbClr val="DDDDDD"/>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sz="2800" b="1">
                    <a:solidFill>
                      <a:srgbClr val="000099"/>
                    </a:solidFill>
                    <a:latin typeface="+mn-lt"/>
                    <a:ea typeface="黑体" panose="02010609060101010101" pitchFamily="49" charset="-122"/>
                  </a:endParaRPr>
                </a:p>
              </p:txBody>
            </p:sp>
            <p:sp>
              <p:nvSpPr>
                <p:cNvPr id="44" name="Oval 301"/>
                <p:cNvSpPr>
                  <a:spLocks noChangeArrowheads="1"/>
                </p:cNvSpPr>
                <p:nvPr/>
              </p:nvSpPr>
              <p:spPr bwMode="auto">
                <a:xfrm>
                  <a:off x="2546" y="1286"/>
                  <a:ext cx="752" cy="486"/>
                </a:xfrm>
                <a:prstGeom prst="ellipse">
                  <a:avLst/>
                </a:prstGeom>
                <a:solidFill>
                  <a:srgbClr val="DDDDDD"/>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sz="2800" b="1">
                    <a:solidFill>
                      <a:srgbClr val="000099"/>
                    </a:solidFill>
                    <a:latin typeface="+mn-lt"/>
                    <a:ea typeface="黑体" panose="02010609060101010101" pitchFamily="49" charset="-122"/>
                  </a:endParaRPr>
                </a:p>
              </p:txBody>
            </p:sp>
            <p:sp>
              <p:nvSpPr>
                <p:cNvPr id="45" name="Oval 302"/>
                <p:cNvSpPr>
                  <a:spLocks noChangeArrowheads="1"/>
                </p:cNvSpPr>
                <p:nvPr/>
              </p:nvSpPr>
              <p:spPr bwMode="auto">
                <a:xfrm>
                  <a:off x="2473" y="1395"/>
                  <a:ext cx="752" cy="816"/>
                </a:xfrm>
                <a:prstGeom prst="ellipse">
                  <a:avLst/>
                </a:prstGeom>
                <a:solidFill>
                  <a:srgbClr val="DDDDDD"/>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sz="2800" b="1">
                    <a:solidFill>
                      <a:srgbClr val="000099"/>
                    </a:solidFill>
                    <a:latin typeface="+mn-lt"/>
                    <a:ea typeface="黑体" panose="02010609060101010101" pitchFamily="49" charset="-122"/>
                  </a:endParaRPr>
                </a:p>
              </p:txBody>
            </p:sp>
            <p:sp>
              <p:nvSpPr>
                <p:cNvPr id="46" name="Oval 303"/>
                <p:cNvSpPr>
                  <a:spLocks noChangeArrowheads="1"/>
                </p:cNvSpPr>
                <p:nvPr/>
              </p:nvSpPr>
              <p:spPr bwMode="auto">
                <a:xfrm>
                  <a:off x="1346" y="1144"/>
                  <a:ext cx="1547" cy="816"/>
                </a:xfrm>
                <a:prstGeom prst="ellipse">
                  <a:avLst/>
                </a:prstGeom>
                <a:solidFill>
                  <a:srgbClr val="DDDDDD"/>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sz="2800" b="1">
                    <a:solidFill>
                      <a:srgbClr val="000099"/>
                    </a:solidFill>
                    <a:latin typeface="+mn-lt"/>
                    <a:ea typeface="黑体" panose="02010609060101010101" pitchFamily="49" charset="-122"/>
                  </a:endParaRPr>
                </a:p>
              </p:txBody>
            </p:sp>
          </p:grpSp>
        </p:grpSp>
        <p:grpSp>
          <p:nvGrpSpPr>
            <p:cNvPr id="16" name="Group 264"/>
            <p:cNvGrpSpPr/>
            <p:nvPr/>
          </p:nvGrpSpPr>
          <p:grpSpPr bwMode="auto">
            <a:xfrm>
              <a:off x="4402918" y="2193107"/>
              <a:ext cx="1231900" cy="863600"/>
              <a:chOff x="912" y="768"/>
              <a:chExt cx="2400" cy="1584"/>
            </a:xfrm>
          </p:grpSpPr>
          <p:sp>
            <p:nvSpPr>
              <p:cNvPr id="48" name="Oval 265"/>
              <p:cNvSpPr>
                <a:spLocks noChangeArrowheads="1"/>
              </p:cNvSpPr>
              <p:nvPr/>
            </p:nvSpPr>
            <p:spPr bwMode="auto">
              <a:xfrm>
                <a:off x="1751" y="799"/>
                <a:ext cx="1026" cy="628"/>
              </a:xfrm>
              <a:prstGeom prst="ellipse">
                <a:avLst/>
              </a:prstGeom>
              <a:solidFill>
                <a:srgbClr val="DDDDDD"/>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sz="2800" b="1">
                  <a:solidFill>
                    <a:srgbClr val="000099"/>
                  </a:solidFill>
                  <a:latin typeface="+mn-lt"/>
                  <a:ea typeface="黑体" panose="02010609060101010101" pitchFamily="49" charset="-122"/>
                </a:endParaRPr>
              </a:p>
            </p:txBody>
          </p:sp>
          <p:sp>
            <p:nvSpPr>
              <p:cNvPr id="49" name="Oval 266"/>
              <p:cNvSpPr>
                <a:spLocks noChangeArrowheads="1"/>
              </p:cNvSpPr>
              <p:nvPr/>
            </p:nvSpPr>
            <p:spPr bwMode="auto">
              <a:xfrm>
                <a:off x="1172" y="972"/>
                <a:ext cx="781" cy="627"/>
              </a:xfrm>
              <a:prstGeom prst="ellipse">
                <a:avLst/>
              </a:prstGeom>
              <a:solidFill>
                <a:srgbClr val="DDDDDD"/>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sz="2800" b="1">
                  <a:solidFill>
                    <a:srgbClr val="000099"/>
                  </a:solidFill>
                  <a:latin typeface="+mn-lt"/>
                  <a:ea typeface="黑体" panose="02010609060101010101" pitchFamily="49" charset="-122"/>
                </a:endParaRPr>
              </a:p>
            </p:txBody>
          </p:sp>
          <p:sp>
            <p:nvSpPr>
              <p:cNvPr id="50" name="Oval 267"/>
              <p:cNvSpPr>
                <a:spLocks noChangeArrowheads="1"/>
              </p:cNvSpPr>
              <p:nvPr/>
            </p:nvSpPr>
            <p:spPr bwMode="auto">
              <a:xfrm>
                <a:off x="926" y="1364"/>
                <a:ext cx="521" cy="502"/>
              </a:xfrm>
              <a:prstGeom prst="ellipse">
                <a:avLst/>
              </a:prstGeom>
              <a:solidFill>
                <a:srgbClr val="DDDDDD"/>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sz="2800" b="1">
                  <a:solidFill>
                    <a:srgbClr val="000099"/>
                  </a:solidFill>
                  <a:latin typeface="+mn-lt"/>
                  <a:ea typeface="黑体" panose="02010609060101010101" pitchFamily="49" charset="-122"/>
                </a:endParaRPr>
              </a:p>
            </p:txBody>
          </p:sp>
          <p:sp>
            <p:nvSpPr>
              <p:cNvPr id="51" name="Oval 268"/>
              <p:cNvSpPr>
                <a:spLocks noChangeArrowheads="1"/>
              </p:cNvSpPr>
              <p:nvPr/>
            </p:nvSpPr>
            <p:spPr bwMode="auto">
              <a:xfrm>
                <a:off x="1085" y="1599"/>
                <a:ext cx="796" cy="549"/>
              </a:xfrm>
              <a:prstGeom prst="ellipse">
                <a:avLst/>
              </a:prstGeom>
              <a:solidFill>
                <a:srgbClr val="DDDDDD"/>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sz="2800" b="1">
                  <a:solidFill>
                    <a:srgbClr val="000099"/>
                  </a:solidFill>
                  <a:latin typeface="+mn-lt"/>
                  <a:ea typeface="黑体" panose="02010609060101010101" pitchFamily="49" charset="-122"/>
                </a:endParaRPr>
              </a:p>
            </p:txBody>
          </p:sp>
          <p:sp>
            <p:nvSpPr>
              <p:cNvPr id="52" name="Oval 269"/>
              <p:cNvSpPr>
                <a:spLocks noChangeArrowheads="1"/>
              </p:cNvSpPr>
              <p:nvPr/>
            </p:nvSpPr>
            <p:spPr bwMode="auto">
              <a:xfrm>
                <a:off x="1664" y="1693"/>
                <a:ext cx="1200" cy="659"/>
              </a:xfrm>
              <a:prstGeom prst="ellipse">
                <a:avLst/>
              </a:prstGeom>
              <a:solidFill>
                <a:srgbClr val="DDDDDD"/>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sz="2800" b="1">
                  <a:solidFill>
                    <a:srgbClr val="000099"/>
                  </a:solidFill>
                  <a:latin typeface="+mn-lt"/>
                  <a:ea typeface="黑体" panose="02010609060101010101" pitchFamily="49" charset="-122"/>
                </a:endParaRPr>
              </a:p>
            </p:txBody>
          </p:sp>
          <p:sp>
            <p:nvSpPr>
              <p:cNvPr id="53" name="Oval 270"/>
              <p:cNvSpPr>
                <a:spLocks noChangeArrowheads="1"/>
              </p:cNvSpPr>
              <p:nvPr/>
            </p:nvSpPr>
            <p:spPr bwMode="auto">
              <a:xfrm>
                <a:off x="2445" y="988"/>
                <a:ext cx="751" cy="486"/>
              </a:xfrm>
              <a:prstGeom prst="ellipse">
                <a:avLst/>
              </a:prstGeom>
              <a:solidFill>
                <a:srgbClr val="DDDDDD"/>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sz="2800" b="1">
                  <a:solidFill>
                    <a:srgbClr val="000099"/>
                  </a:solidFill>
                  <a:latin typeface="+mn-lt"/>
                  <a:ea typeface="黑体" panose="02010609060101010101" pitchFamily="49" charset="-122"/>
                </a:endParaRPr>
              </a:p>
            </p:txBody>
          </p:sp>
          <p:sp>
            <p:nvSpPr>
              <p:cNvPr id="54" name="Oval 271"/>
              <p:cNvSpPr>
                <a:spLocks noChangeArrowheads="1"/>
              </p:cNvSpPr>
              <p:nvPr/>
            </p:nvSpPr>
            <p:spPr bwMode="auto">
              <a:xfrm>
                <a:off x="2560" y="1317"/>
                <a:ext cx="752" cy="486"/>
              </a:xfrm>
              <a:prstGeom prst="ellipse">
                <a:avLst/>
              </a:prstGeom>
              <a:solidFill>
                <a:srgbClr val="DDDDDD"/>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sz="2800" b="1">
                  <a:solidFill>
                    <a:srgbClr val="000099"/>
                  </a:solidFill>
                  <a:latin typeface="+mn-lt"/>
                  <a:ea typeface="黑体" panose="02010609060101010101" pitchFamily="49" charset="-122"/>
                </a:endParaRPr>
              </a:p>
            </p:txBody>
          </p:sp>
          <p:sp>
            <p:nvSpPr>
              <p:cNvPr id="55" name="Oval 272"/>
              <p:cNvSpPr>
                <a:spLocks noChangeArrowheads="1"/>
              </p:cNvSpPr>
              <p:nvPr/>
            </p:nvSpPr>
            <p:spPr bwMode="auto">
              <a:xfrm>
                <a:off x="2488" y="1427"/>
                <a:ext cx="752" cy="815"/>
              </a:xfrm>
              <a:prstGeom prst="ellipse">
                <a:avLst/>
              </a:prstGeom>
              <a:solidFill>
                <a:srgbClr val="DDDDDD"/>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sz="2800" b="1">
                  <a:solidFill>
                    <a:srgbClr val="000099"/>
                  </a:solidFill>
                  <a:latin typeface="+mn-lt"/>
                  <a:ea typeface="黑体" panose="02010609060101010101" pitchFamily="49" charset="-122"/>
                </a:endParaRPr>
              </a:p>
            </p:txBody>
          </p:sp>
          <p:sp>
            <p:nvSpPr>
              <p:cNvPr id="56" name="Oval 273"/>
              <p:cNvSpPr>
                <a:spLocks noChangeArrowheads="1"/>
              </p:cNvSpPr>
              <p:nvPr/>
            </p:nvSpPr>
            <p:spPr bwMode="auto">
              <a:xfrm>
                <a:off x="1360" y="1176"/>
                <a:ext cx="1547" cy="815"/>
              </a:xfrm>
              <a:prstGeom prst="ellipse">
                <a:avLst/>
              </a:prstGeom>
              <a:solidFill>
                <a:srgbClr val="DDDDDD"/>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sz="2800" b="1">
                  <a:solidFill>
                    <a:srgbClr val="000099"/>
                  </a:solidFill>
                  <a:latin typeface="+mn-lt"/>
                  <a:ea typeface="黑体" panose="02010609060101010101" pitchFamily="49" charset="-122"/>
                </a:endParaRPr>
              </a:p>
            </p:txBody>
          </p:sp>
          <p:grpSp>
            <p:nvGrpSpPr>
              <p:cNvPr id="27" name="Group 274"/>
              <p:cNvGrpSpPr/>
              <p:nvPr/>
            </p:nvGrpSpPr>
            <p:grpSpPr bwMode="auto">
              <a:xfrm>
                <a:off x="912" y="768"/>
                <a:ext cx="2386" cy="1553"/>
                <a:chOff x="912" y="768"/>
                <a:chExt cx="2386" cy="1553"/>
              </a:xfrm>
            </p:grpSpPr>
            <p:sp>
              <p:nvSpPr>
                <p:cNvPr id="58" name="Oval 275"/>
                <p:cNvSpPr>
                  <a:spLocks noChangeArrowheads="1"/>
                </p:cNvSpPr>
                <p:nvPr/>
              </p:nvSpPr>
              <p:spPr bwMode="auto">
                <a:xfrm>
                  <a:off x="1736" y="768"/>
                  <a:ext cx="1027" cy="627"/>
                </a:xfrm>
                <a:prstGeom prst="ellipse">
                  <a:avLst/>
                </a:prstGeom>
                <a:solidFill>
                  <a:srgbClr val="DDDDDD"/>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sz="2800" b="1">
                    <a:solidFill>
                      <a:srgbClr val="000099"/>
                    </a:solidFill>
                    <a:latin typeface="+mn-lt"/>
                    <a:ea typeface="黑体" panose="02010609060101010101" pitchFamily="49" charset="-122"/>
                  </a:endParaRPr>
                </a:p>
              </p:txBody>
            </p:sp>
            <p:sp>
              <p:nvSpPr>
                <p:cNvPr id="59" name="Oval 276"/>
                <p:cNvSpPr>
                  <a:spLocks noChangeArrowheads="1"/>
                </p:cNvSpPr>
                <p:nvPr/>
              </p:nvSpPr>
              <p:spPr bwMode="auto">
                <a:xfrm>
                  <a:off x="1158" y="941"/>
                  <a:ext cx="781" cy="627"/>
                </a:xfrm>
                <a:prstGeom prst="ellipse">
                  <a:avLst/>
                </a:prstGeom>
                <a:solidFill>
                  <a:srgbClr val="DDDDDD"/>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sz="2800" b="1">
                    <a:solidFill>
                      <a:srgbClr val="000099"/>
                    </a:solidFill>
                    <a:latin typeface="+mn-lt"/>
                    <a:ea typeface="黑体" panose="02010609060101010101" pitchFamily="49" charset="-122"/>
                  </a:endParaRPr>
                </a:p>
              </p:txBody>
            </p:sp>
            <p:sp>
              <p:nvSpPr>
                <p:cNvPr id="60" name="Oval 277"/>
                <p:cNvSpPr>
                  <a:spLocks noChangeArrowheads="1"/>
                </p:cNvSpPr>
                <p:nvPr/>
              </p:nvSpPr>
              <p:spPr bwMode="auto">
                <a:xfrm>
                  <a:off x="912" y="1333"/>
                  <a:ext cx="520" cy="501"/>
                </a:xfrm>
                <a:prstGeom prst="ellipse">
                  <a:avLst/>
                </a:prstGeom>
                <a:solidFill>
                  <a:srgbClr val="DDDDDD"/>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sz="2800" b="1">
                    <a:solidFill>
                      <a:srgbClr val="000099"/>
                    </a:solidFill>
                    <a:latin typeface="+mn-lt"/>
                    <a:ea typeface="黑体" panose="02010609060101010101" pitchFamily="49" charset="-122"/>
                  </a:endParaRPr>
                </a:p>
              </p:txBody>
            </p:sp>
            <p:sp>
              <p:nvSpPr>
                <p:cNvPr id="61" name="Oval 278"/>
                <p:cNvSpPr>
                  <a:spLocks noChangeArrowheads="1"/>
                </p:cNvSpPr>
                <p:nvPr/>
              </p:nvSpPr>
              <p:spPr bwMode="auto">
                <a:xfrm>
                  <a:off x="1071" y="1568"/>
                  <a:ext cx="795" cy="549"/>
                </a:xfrm>
                <a:prstGeom prst="ellipse">
                  <a:avLst/>
                </a:prstGeom>
                <a:solidFill>
                  <a:srgbClr val="DDDDDD"/>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sz="2800" b="1">
                    <a:solidFill>
                      <a:srgbClr val="000099"/>
                    </a:solidFill>
                    <a:latin typeface="+mn-lt"/>
                    <a:ea typeface="黑体" panose="02010609060101010101" pitchFamily="49" charset="-122"/>
                  </a:endParaRPr>
                </a:p>
              </p:txBody>
            </p:sp>
            <p:sp>
              <p:nvSpPr>
                <p:cNvPr id="62" name="Oval 279"/>
                <p:cNvSpPr>
                  <a:spLocks noChangeArrowheads="1"/>
                </p:cNvSpPr>
                <p:nvPr/>
              </p:nvSpPr>
              <p:spPr bwMode="auto">
                <a:xfrm>
                  <a:off x="1649" y="1662"/>
                  <a:ext cx="1200" cy="659"/>
                </a:xfrm>
                <a:prstGeom prst="ellipse">
                  <a:avLst/>
                </a:prstGeom>
                <a:solidFill>
                  <a:srgbClr val="DDDDDD"/>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sz="2800" b="1">
                    <a:solidFill>
                      <a:srgbClr val="000099"/>
                    </a:solidFill>
                    <a:latin typeface="+mn-lt"/>
                    <a:ea typeface="黑体" panose="02010609060101010101" pitchFamily="49" charset="-122"/>
                  </a:endParaRPr>
                </a:p>
              </p:txBody>
            </p:sp>
            <p:sp>
              <p:nvSpPr>
                <p:cNvPr id="63" name="Oval 280"/>
                <p:cNvSpPr>
                  <a:spLocks noChangeArrowheads="1"/>
                </p:cNvSpPr>
                <p:nvPr/>
              </p:nvSpPr>
              <p:spPr bwMode="auto">
                <a:xfrm>
                  <a:off x="2430" y="956"/>
                  <a:ext cx="752" cy="486"/>
                </a:xfrm>
                <a:prstGeom prst="ellipse">
                  <a:avLst/>
                </a:prstGeom>
                <a:solidFill>
                  <a:srgbClr val="DDDDDD"/>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sz="2800" b="1">
                    <a:solidFill>
                      <a:srgbClr val="000099"/>
                    </a:solidFill>
                    <a:latin typeface="+mn-lt"/>
                    <a:ea typeface="黑体" panose="02010609060101010101" pitchFamily="49" charset="-122"/>
                  </a:endParaRPr>
                </a:p>
              </p:txBody>
            </p:sp>
            <p:sp>
              <p:nvSpPr>
                <p:cNvPr id="64" name="Oval 281"/>
                <p:cNvSpPr>
                  <a:spLocks noChangeArrowheads="1"/>
                </p:cNvSpPr>
                <p:nvPr/>
              </p:nvSpPr>
              <p:spPr bwMode="auto">
                <a:xfrm>
                  <a:off x="2546" y="1286"/>
                  <a:ext cx="752" cy="486"/>
                </a:xfrm>
                <a:prstGeom prst="ellipse">
                  <a:avLst/>
                </a:prstGeom>
                <a:solidFill>
                  <a:srgbClr val="DDDDDD"/>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sz="2800" b="1">
                    <a:solidFill>
                      <a:srgbClr val="000099"/>
                    </a:solidFill>
                    <a:latin typeface="+mn-lt"/>
                    <a:ea typeface="黑体" panose="02010609060101010101" pitchFamily="49" charset="-122"/>
                  </a:endParaRPr>
                </a:p>
              </p:txBody>
            </p:sp>
            <p:sp>
              <p:nvSpPr>
                <p:cNvPr id="65" name="Oval 282"/>
                <p:cNvSpPr>
                  <a:spLocks noChangeArrowheads="1"/>
                </p:cNvSpPr>
                <p:nvPr/>
              </p:nvSpPr>
              <p:spPr bwMode="auto">
                <a:xfrm>
                  <a:off x="2473" y="1395"/>
                  <a:ext cx="752" cy="816"/>
                </a:xfrm>
                <a:prstGeom prst="ellipse">
                  <a:avLst/>
                </a:prstGeom>
                <a:solidFill>
                  <a:srgbClr val="DDDDDD"/>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sz="2800" b="1">
                    <a:solidFill>
                      <a:srgbClr val="000099"/>
                    </a:solidFill>
                    <a:latin typeface="+mn-lt"/>
                    <a:ea typeface="黑体" panose="02010609060101010101" pitchFamily="49" charset="-122"/>
                  </a:endParaRPr>
                </a:p>
              </p:txBody>
            </p:sp>
            <p:sp>
              <p:nvSpPr>
                <p:cNvPr id="66" name="Oval 283"/>
                <p:cNvSpPr>
                  <a:spLocks noChangeArrowheads="1"/>
                </p:cNvSpPr>
                <p:nvPr/>
              </p:nvSpPr>
              <p:spPr bwMode="auto">
                <a:xfrm>
                  <a:off x="1346" y="1144"/>
                  <a:ext cx="1547" cy="816"/>
                </a:xfrm>
                <a:prstGeom prst="ellipse">
                  <a:avLst/>
                </a:prstGeom>
                <a:solidFill>
                  <a:srgbClr val="DDDDDD"/>
                </a:solidFill>
                <a:ln>
                  <a:noFill/>
                </a:ln>
                <a:extLst>
                  <a:ext uri="{91240B29-F687-4F45-9708-019B960494DF}">
                    <a14:hiddenLine xmlns="" xmlns:a14="http://schemas.microsoft.com/office/drawing/2010/main" w="9525">
                      <a:solidFill>
                        <a:srgbClr val="000000"/>
                      </a:solidFill>
                      <a:round/>
                    </a14:hiddenLine>
                  </a:ext>
                </a:extLst>
              </p:spPr>
              <p:txBody>
                <a:bodyPr/>
                <a:lstStyle/>
                <a:p>
                  <a:endParaRPr lang="zh-CN" altLang="en-US" sz="2800" b="1">
                    <a:solidFill>
                      <a:srgbClr val="000099"/>
                    </a:solidFill>
                    <a:latin typeface="+mn-lt"/>
                    <a:ea typeface="黑体" panose="02010609060101010101" pitchFamily="49" charset="-122"/>
                  </a:endParaRPr>
                </a:p>
              </p:txBody>
            </p:sp>
          </p:grpSp>
        </p:grpSp>
        <p:sp>
          <p:nvSpPr>
            <p:cNvPr id="67" name="Text Box 96"/>
            <p:cNvSpPr txBox="1">
              <a:spLocks noChangeArrowheads="1"/>
            </p:cNvSpPr>
            <p:nvPr/>
          </p:nvSpPr>
          <p:spPr bwMode="auto">
            <a:xfrm>
              <a:off x="2118699" y="2512334"/>
              <a:ext cx="675743" cy="3337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400" b="1" dirty="0">
                  <a:solidFill>
                    <a:srgbClr val="000099"/>
                  </a:solidFill>
                  <a:latin typeface="+mn-lt"/>
                  <a:ea typeface="黑体" panose="02010609060101010101" pitchFamily="49" charset="-122"/>
                </a:rPr>
                <a:t>网 </a:t>
              </a:r>
              <a:r>
                <a:rPr lang="en-US" altLang="zh-CN" sz="2400" b="1" dirty="0">
                  <a:solidFill>
                    <a:srgbClr val="000099"/>
                  </a:solidFill>
                  <a:latin typeface="+mn-lt"/>
                  <a:ea typeface="黑体" panose="02010609060101010101" pitchFamily="49" charset="-122"/>
                </a:rPr>
                <a:t>1</a:t>
              </a:r>
            </a:p>
          </p:txBody>
        </p:sp>
        <p:sp>
          <p:nvSpPr>
            <p:cNvPr id="68" name="Text Box 98"/>
            <p:cNvSpPr txBox="1">
              <a:spLocks noChangeArrowheads="1"/>
            </p:cNvSpPr>
            <p:nvPr/>
          </p:nvSpPr>
          <p:spPr bwMode="auto">
            <a:xfrm>
              <a:off x="7285638" y="2489243"/>
              <a:ext cx="675743" cy="3337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400" b="1" dirty="0">
                  <a:solidFill>
                    <a:srgbClr val="000099"/>
                  </a:solidFill>
                  <a:latin typeface="+mn-lt"/>
                  <a:ea typeface="黑体" panose="02010609060101010101" pitchFamily="49" charset="-122"/>
                </a:rPr>
                <a:t>网 </a:t>
              </a:r>
              <a:r>
                <a:rPr lang="en-US" altLang="zh-CN" sz="2400" b="1" dirty="0">
                  <a:solidFill>
                    <a:srgbClr val="000099"/>
                  </a:solidFill>
                  <a:latin typeface="+mn-lt"/>
                  <a:ea typeface="黑体" panose="02010609060101010101" pitchFamily="49" charset="-122"/>
                </a:rPr>
                <a:t>3</a:t>
              </a:r>
            </a:p>
          </p:txBody>
        </p:sp>
        <p:sp>
          <p:nvSpPr>
            <p:cNvPr id="69" name="Text Box 99"/>
            <p:cNvSpPr txBox="1">
              <a:spLocks noChangeArrowheads="1"/>
            </p:cNvSpPr>
            <p:nvPr/>
          </p:nvSpPr>
          <p:spPr bwMode="auto">
            <a:xfrm>
              <a:off x="4764687" y="2489243"/>
              <a:ext cx="675743" cy="3337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400" b="1" dirty="0">
                  <a:solidFill>
                    <a:srgbClr val="000099"/>
                  </a:solidFill>
                  <a:latin typeface="+mn-lt"/>
                  <a:ea typeface="黑体" panose="02010609060101010101" pitchFamily="49" charset="-122"/>
                </a:rPr>
                <a:t>网 </a:t>
              </a:r>
              <a:r>
                <a:rPr lang="en-US" altLang="zh-CN" sz="2400" b="1" dirty="0">
                  <a:solidFill>
                    <a:srgbClr val="000099"/>
                  </a:solidFill>
                  <a:latin typeface="+mn-lt"/>
                  <a:ea typeface="黑体" panose="02010609060101010101" pitchFamily="49" charset="-122"/>
                </a:rPr>
                <a:t>2</a:t>
              </a:r>
            </a:p>
          </p:txBody>
        </p:sp>
        <p:pic>
          <p:nvPicPr>
            <p:cNvPr id="70" name="Picture 231"/>
            <p:cNvPicPr>
              <a:picLocks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3425018" y="2428057"/>
              <a:ext cx="695325" cy="3460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699">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tx1"/>
                    </a:outerShdw>
                  </a:effectLst>
                </a14:hiddenEffects>
              </a:ext>
            </a:extLst>
          </p:spPr>
        </p:pic>
        <p:sp>
          <p:nvSpPr>
            <p:cNvPr id="71" name="Text Box 235"/>
            <p:cNvSpPr txBox="1">
              <a:spLocks noChangeArrowheads="1"/>
            </p:cNvSpPr>
            <p:nvPr/>
          </p:nvSpPr>
          <p:spPr bwMode="auto">
            <a:xfrm>
              <a:off x="6176156" y="2080394"/>
              <a:ext cx="467266" cy="3337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b="1" dirty="0">
                  <a:solidFill>
                    <a:srgbClr val="C00000"/>
                  </a:solidFill>
                  <a:latin typeface="+mn-lt"/>
                  <a:ea typeface="黑体" panose="02010609060101010101" pitchFamily="49" charset="-122"/>
                </a:rPr>
                <a:t>R</a:t>
              </a:r>
              <a:r>
                <a:rPr lang="en-US" altLang="zh-CN" sz="2400" b="1" baseline="-25000" dirty="0">
                  <a:solidFill>
                    <a:srgbClr val="C00000"/>
                  </a:solidFill>
                  <a:latin typeface="+mn-lt"/>
                  <a:ea typeface="黑体" panose="02010609060101010101" pitchFamily="49" charset="-122"/>
                </a:rPr>
                <a:t>2</a:t>
              </a:r>
              <a:endParaRPr lang="en-US" altLang="zh-CN" sz="2400" b="1" dirty="0">
                <a:solidFill>
                  <a:srgbClr val="C00000"/>
                </a:solidFill>
                <a:latin typeface="+mn-lt"/>
                <a:ea typeface="黑体" panose="02010609060101010101" pitchFamily="49" charset="-122"/>
              </a:endParaRPr>
            </a:p>
          </p:txBody>
        </p:sp>
        <p:sp>
          <p:nvSpPr>
            <p:cNvPr id="72" name="Text Box 237"/>
            <p:cNvSpPr txBox="1">
              <a:spLocks noChangeArrowheads="1"/>
            </p:cNvSpPr>
            <p:nvPr/>
          </p:nvSpPr>
          <p:spPr bwMode="auto">
            <a:xfrm>
              <a:off x="3526618" y="2089919"/>
              <a:ext cx="467266" cy="3337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b="1" dirty="0">
                  <a:solidFill>
                    <a:srgbClr val="C00000"/>
                  </a:solidFill>
                  <a:latin typeface="+mn-lt"/>
                  <a:ea typeface="黑体" panose="02010609060101010101" pitchFamily="49" charset="-122"/>
                </a:rPr>
                <a:t>R</a:t>
              </a:r>
              <a:r>
                <a:rPr lang="en-US" altLang="zh-CN" sz="2400" b="1" baseline="-25000" dirty="0">
                  <a:solidFill>
                    <a:srgbClr val="C00000"/>
                  </a:solidFill>
                  <a:latin typeface="+mn-lt"/>
                  <a:ea typeface="黑体" panose="02010609060101010101" pitchFamily="49" charset="-122"/>
                </a:rPr>
                <a:t>1</a:t>
              </a:r>
              <a:endParaRPr lang="en-US" altLang="zh-CN" sz="2400" b="1" dirty="0">
                <a:solidFill>
                  <a:srgbClr val="C00000"/>
                </a:solidFill>
                <a:latin typeface="+mn-lt"/>
                <a:ea typeface="黑体" panose="02010609060101010101" pitchFamily="49" charset="-122"/>
              </a:endParaRPr>
            </a:p>
          </p:txBody>
        </p:sp>
        <p:sp>
          <p:nvSpPr>
            <p:cNvPr id="73" name="Text Box 325"/>
            <p:cNvSpPr txBox="1">
              <a:spLocks noChangeArrowheads="1"/>
            </p:cNvSpPr>
            <p:nvPr/>
          </p:nvSpPr>
          <p:spPr bwMode="auto">
            <a:xfrm>
              <a:off x="1356026" y="1886719"/>
              <a:ext cx="478385" cy="3337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b="1" dirty="0">
                  <a:solidFill>
                    <a:srgbClr val="000099"/>
                  </a:solidFill>
                  <a:latin typeface="+mn-lt"/>
                  <a:ea typeface="黑体" panose="02010609060101010101" pitchFamily="49" charset="-122"/>
                </a:rPr>
                <a:t>H</a:t>
              </a:r>
              <a:r>
                <a:rPr lang="en-US" altLang="zh-CN" sz="2400" b="1" baseline="-25000" dirty="0">
                  <a:solidFill>
                    <a:srgbClr val="000099"/>
                  </a:solidFill>
                  <a:latin typeface="+mn-lt"/>
                  <a:ea typeface="黑体" panose="02010609060101010101" pitchFamily="49" charset="-122"/>
                </a:rPr>
                <a:t>1</a:t>
              </a:r>
            </a:p>
          </p:txBody>
        </p:sp>
        <p:pic>
          <p:nvPicPr>
            <p:cNvPr id="74" name="Picture 327"/>
            <p:cNvPicPr>
              <a:picLocks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5972956" y="2405832"/>
              <a:ext cx="695325" cy="3460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699">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tx1"/>
                    </a:outerShdw>
                  </a:effectLst>
                </a14:hiddenEffects>
              </a:ext>
            </a:extLst>
          </p:spPr>
        </p:pic>
        <p:sp>
          <p:nvSpPr>
            <p:cNvPr id="75" name="Oval 333"/>
            <p:cNvSpPr>
              <a:spLocks noChangeArrowheads="1"/>
            </p:cNvSpPr>
            <p:nvPr/>
          </p:nvSpPr>
          <p:spPr bwMode="auto">
            <a:xfrm>
              <a:off x="4225118" y="2559819"/>
              <a:ext cx="71438" cy="71438"/>
            </a:xfrm>
            <a:prstGeom prst="ellipse">
              <a:avLst/>
            </a:prstGeom>
            <a:solidFill>
              <a:schemeClr val="bg1"/>
            </a:solidFill>
            <a:ln w="9525">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800" b="1">
                <a:solidFill>
                  <a:srgbClr val="000099"/>
                </a:solidFill>
                <a:latin typeface="+mn-lt"/>
                <a:ea typeface="黑体" panose="02010609060101010101" pitchFamily="49" charset="-122"/>
              </a:endParaRPr>
            </a:p>
          </p:txBody>
        </p:sp>
        <p:sp>
          <p:nvSpPr>
            <p:cNvPr id="76" name="Oval 335"/>
            <p:cNvSpPr>
              <a:spLocks noChangeArrowheads="1"/>
            </p:cNvSpPr>
            <p:nvPr/>
          </p:nvSpPr>
          <p:spPr bwMode="auto">
            <a:xfrm>
              <a:off x="3156731" y="2567757"/>
              <a:ext cx="71437" cy="71437"/>
            </a:xfrm>
            <a:prstGeom prst="ellipse">
              <a:avLst/>
            </a:prstGeom>
            <a:solidFill>
              <a:schemeClr val="bg1"/>
            </a:solidFill>
            <a:ln w="9525">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800" b="1">
                <a:solidFill>
                  <a:srgbClr val="000099"/>
                </a:solidFill>
                <a:latin typeface="+mn-lt"/>
                <a:ea typeface="黑体" panose="02010609060101010101" pitchFamily="49" charset="-122"/>
              </a:endParaRPr>
            </a:p>
          </p:txBody>
        </p:sp>
        <p:sp>
          <p:nvSpPr>
            <p:cNvPr id="77" name="Oval 337"/>
            <p:cNvSpPr>
              <a:spLocks noChangeArrowheads="1"/>
            </p:cNvSpPr>
            <p:nvPr/>
          </p:nvSpPr>
          <p:spPr bwMode="auto">
            <a:xfrm>
              <a:off x="6817506" y="2570932"/>
              <a:ext cx="71437" cy="71437"/>
            </a:xfrm>
            <a:prstGeom prst="ellipse">
              <a:avLst/>
            </a:prstGeom>
            <a:solidFill>
              <a:schemeClr val="bg1"/>
            </a:solidFill>
            <a:ln w="9525">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800" b="1">
                <a:solidFill>
                  <a:srgbClr val="000099"/>
                </a:solidFill>
                <a:latin typeface="+mn-lt"/>
                <a:ea typeface="黑体" panose="02010609060101010101" pitchFamily="49" charset="-122"/>
              </a:endParaRPr>
            </a:p>
          </p:txBody>
        </p:sp>
        <p:sp>
          <p:nvSpPr>
            <p:cNvPr id="78" name="Oval 338"/>
            <p:cNvSpPr>
              <a:spLocks noChangeArrowheads="1"/>
            </p:cNvSpPr>
            <p:nvPr/>
          </p:nvSpPr>
          <p:spPr bwMode="auto">
            <a:xfrm>
              <a:off x="5823731" y="2567757"/>
              <a:ext cx="71437" cy="71437"/>
            </a:xfrm>
            <a:prstGeom prst="ellipse">
              <a:avLst/>
            </a:prstGeom>
            <a:solidFill>
              <a:schemeClr val="bg1"/>
            </a:solidFill>
            <a:ln w="9525">
              <a:solidFill>
                <a:schemeClr val="tx1"/>
              </a:solidFill>
              <a:rou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800" b="1">
                <a:solidFill>
                  <a:srgbClr val="000099"/>
                </a:solidFill>
                <a:latin typeface="+mn-lt"/>
                <a:ea typeface="黑体" panose="02010609060101010101" pitchFamily="49" charset="-122"/>
              </a:endParaRPr>
            </a:p>
          </p:txBody>
        </p:sp>
        <p:pic>
          <p:nvPicPr>
            <p:cNvPr id="79" name="Picture 347"/>
            <p:cNvPicPr>
              <a:picLocks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1691468" y="2026419"/>
              <a:ext cx="409575" cy="4127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80" name="Picture 348"/>
            <p:cNvPicPr>
              <a:picLocks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1956581" y="2872557"/>
              <a:ext cx="409575" cy="4127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81" name="Picture 349"/>
            <p:cNvPicPr>
              <a:picLocks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5198256" y="1935932"/>
              <a:ext cx="409575" cy="4127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82" name="Picture 350"/>
            <p:cNvPicPr>
              <a:picLocks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7862081" y="2007369"/>
              <a:ext cx="409575" cy="4127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83" name="Text Box 351"/>
            <p:cNvSpPr txBox="1">
              <a:spLocks noChangeArrowheads="1"/>
            </p:cNvSpPr>
            <p:nvPr/>
          </p:nvSpPr>
          <p:spPr bwMode="auto">
            <a:xfrm>
              <a:off x="1643363" y="2799532"/>
              <a:ext cx="478385" cy="3337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b="1" dirty="0">
                  <a:solidFill>
                    <a:srgbClr val="000099"/>
                  </a:solidFill>
                  <a:latin typeface="+mn-lt"/>
                  <a:ea typeface="黑体" panose="02010609060101010101" pitchFamily="49" charset="-122"/>
                </a:rPr>
                <a:t>H</a:t>
              </a:r>
              <a:r>
                <a:rPr lang="en-US" altLang="zh-CN" sz="2400" b="1" baseline="-25000" dirty="0">
                  <a:solidFill>
                    <a:srgbClr val="000099"/>
                  </a:solidFill>
                  <a:latin typeface="+mn-lt"/>
                  <a:ea typeface="黑体" panose="02010609060101010101" pitchFamily="49" charset="-122"/>
                </a:rPr>
                <a:t>2</a:t>
              </a:r>
            </a:p>
          </p:txBody>
        </p:sp>
        <p:sp>
          <p:nvSpPr>
            <p:cNvPr id="84" name="Text Box 352"/>
            <p:cNvSpPr txBox="1">
              <a:spLocks noChangeArrowheads="1"/>
            </p:cNvSpPr>
            <p:nvPr/>
          </p:nvSpPr>
          <p:spPr bwMode="auto">
            <a:xfrm>
              <a:off x="4871471" y="1812432"/>
              <a:ext cx="478385" cy="3337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b="1" dirty="0">
                  <a:solidFill>
                    <a:srgbClr val="000099"/>
                  </a:solidFill>
                  <a:latin typeface="+mn-lt"/>
                  <a:ea typeface="黑体" panose="02010609060101010101" pitchFamily="49" charset="-122"/>
                </a:rPr>
                <a:t>H</a:t>
              </a:r>
              <a:r>
                <a:rPr lang="en-US" altLang="zh-CN" sz="2400" b="1" baseline="-25000" dirty="0">
                  <a:solidFill>
                    <a:srgbClr val="000099"/>
                  </a:solidFill>
                  <a:latin typeface="+mn-lt"/>
                  <a:ea typeface="黑体" panose="02010609060101010101" pitchFamily="49" charset="-122"/>
                </a:rPr>
                <a:t>3</a:t>
              </a:r>
            </a:p>
          </p:txBody>
        </p:sp>
        <p:sp>
          <p:nvSpPr>
            <p:cNvPr id="85" name="Text Box 353"/>
            <p:cNvSpPr txBox="1">
              <a:spLocks noChangeArrowheads="1"/>
            </p:cNvSpPr>
            <p:nvPr/>
          </p:nvSpPr>
          <p:spPr bwMode="auto">
            <a:xfrm>
              <a:off x="7522463" y="1916557"/>
              <a:ext cx="478385" cy="3337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b="1" dirty="0">
                  <a:solidFill>
                    <a:srgbClr val="000099"/>
                  </a:solidFill>
                  <a:latin typeface="+mn-lt"/>
                  <a:ea typeface="黑体" panose="02010609060101010101" pitchFamily="49" charset="-122"/>
                </a:rPr>
                <a:t>H</a:t>
              </a:r>
              <a:r>
                <a:rPr lang="en-US" altLang="zh-CN" sz="2400" b="1" baseline="-25000" dirty="0">
                  <a:solidFill>
                    <a:srgbClr val="000099"/>
                  </a:solidFill>
                  <a:latin typeface="+mn-lt"/>
                  <a:ea typeface="黑体" panose="02010609060101010101" pitchFamily="49" charset="-122"/>
                </a:rPr>
                <a:t>4</a:t>
              </a:r>
            </a:p>
          </p:txBody>
        </p:sp>
      </p:gr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title"/>
          </p:nvPr>
        </p:nvSpPr>
        <p:spPr/>
        <p:txBody>
          <a:bodyPr/>
          <a:lstStyle/>
          <a:p>
            <a:pPr eaLnBrk="1" hangingPunct="1"/>
            <a:r>
              <a:rPr lang="zh-CN" altLang="en-US" dirty="0"/>
              <a:t>使用</a:t>
            </a:r>
            <a:r>
              <a:rPr lang="en-US" altLang="zh-CN" dirty="0"/>
              <a:t>ARP</a:t>
            </a:r>
            <a:r>
              <a:rPr lang="zh-CN" altLang="en-US" dirty="0"/>
              <a:t>的四种典型情况</a:t>
            </a:r>
            <a:r>
              <a:rPr lang="zh-CN" altLang="en-US" sz="2400" dirty="0"/>
              <a:t> </a:t>
            </a:r>
          </a:p>
        </p:txBody>
      </p:sp>
      <p:sp>
        <p:nvSpPr>
          <p:cNvPr id="92163" name="Rectangle 4"/>
          <p:cNvSpPr>
            <a:spLocks noGrp="1" noChangeArrowheads="1"/>
          </p:cNvSpPr>
          <p:nvPr>
            <p:ph type="body" idx="1"/>
          </p:nvPr>
        </p:nvSpPr>
        <p:spPr/>
        <p:txBody>
          <a:bodyPr/>
          <a:lstStyle/>
          <a:p>
            <a:pPr marL="342265" indent="-342265" eaLnBrk="1" hangingPunct="1">
              <a:spcBef>
                <a:spcPts val="600"/>
              </a:spcBef>
              <a:buFont typeface="+mj-lt"/>
              <a:buAutoNum type="alphaLcParenR"/>
            </a:pPr>
            <a:r>
              <a:rPr lang="zh-CN" altLang="en-US" dirty="0"/>
              <a:t>发送方是主机，要把</a:t>
            </a:r>
            <a:r>
              <a:rPr lang="en-US" altLang="zh-CN" dirty="0"/>
              <a:t>IP</a:t>
            </a:r>
            <a:r>
              <a:rPr lang="zh-CN" altLang="en-US" dirty="0"/>
              <a:t>数据报发送到本网络上的另一个主机。这时用</a:t>
            </a:r>
            <a:r>
              <a:rPr lang="en-US" altLang="zh-CN" dirty="0"/>
              <a:t>ARP</a:t>
            </a:r>
            <a:r>
              <a:rPr lang="zh-CN" altLang="en-US" dirty="0"/>
              <a:t>找到目的主机的硬件地址。 </a:t>
            </a:r>
          </a:p>
          <a:p>
            <a:pPr marL="342265" indent="-342265" eaLnBrk="1" hangingPunct="1">
              <a:spcBef>
                <a:spcPts val="600"/>
              </a:spcBef>
              <a:buFont typeface="+mj-lt"/>
              <a:buAutoNum type="alphaLcParenR"/>
            </a:pPr>
            <a:endParaRPr lang="zh-CN" altLang="en-US" dirty="0"/>
          </a:p>
          <a:p>
            <a:pPr marL="342265" indent="-342265" eaLnBrk="1" hangingPunct="1">
              <a:spcBef>
                <a:spcPts val="600"/>
              </a:spcBef>
              <a:buFont typeface="+mj-lt"/>
              <a:buAutoNum type="alphaLcParenR"/>
            </a:pPr>
            <a:r>
              <a:rPr lang="zh-CN" altLang="en-US" dirty="0"/>
              <a:t>发送方是主机，要把</a:t>
            </a:r>
            <a:r>
              <a:rPr lang="en-US" altLang="zh-CN" dirty="0"/>
              <a:t>IP</a:t>
            </a:r>
            <a:r>
              <a:rPr lang="zh-CN" altLang="en-US" dirty="0"/>
              <a:t>数据报发送到另一个网络上的一个主机。这时用</a:t>
            </a:r>
            <a:r>
              <a:rPr lang="en-US" altLang="zh-CN" dirty="0"/>
              <a:t>ARP</a:t>
            </a:r>
            <a:r>
              <a:rPr lang="zh-CN" altLang="en-US" dirty="0"/>
              <a:t>找到本网络上的一个路由器的硬件地址。剩下的工作由这个路由器来完成。 </a:t>
            </a:r>
          </a:p>
          <a:p>
            <a:pPr marL="342265" indent="-342265" eaLnBrk="1" hangingPunct="1">
              <a:spcBef>
                <a:spcPts val="600"/>
              </a:spcBef>
              <a:buFont typeface="+mj-lt"/>
              <a:buAutoNum type="alphaLcParenR"/>
            </a:pPr>
            <a:endParaRPr lang="zh-CN" altLang="en-US" dirty="0"/>
          </a:p>
          <a:p>
            <a:pPr marL="342265" indent="-342265" eaLnBrk="1" hangingPunct="1">
              <a:spcBef>
                <a:spcPts val="600"/>
              </a:spcBef>
              <a:buFont typeface="+mj-lt"/>
              <a:buAutoNum type="alphaLcParenR"/>
            </a:pPr>
            <a:r>
              <a:rPr lang="zh-CN" altLang="en-US" dirty="0"/>
              <a:t>发送方是路由器，要把</a:t>
            </a:r>
            <a:r>
              <a:rPr lang="en-US" altLang="zh-CN" dirty="0"/>
              <a:t>IP</a:t>
            </a:r>
            <a:r>
              <a:rPr lang="zh-CN" altLang="en-US" dirty="0"/>
              <a:t>数据报转发到本网络上的一个主机。这时用</a:t>
            </a:r>
            <a:r>
              <a:rPr lang="en-US" altLang="zh-CN" dirty="0"/>
              <a:t>ARP</a:t>
            </a:r>
            <a:r>
              <a:rPr lang="zh-CN" altLang="en-US" dirty="0"/>
              <a:t>找到目的主机的硬件地址。 </a:t>
            </a:r>
          </a:p>
          <a:p>
            <a:pPr marL="342265" indent="-342265" eaLnBrk="1" hangingPunct="1">
              <a:spcBef>
                <a:spcPts val="600"/>
              </a:spcBef>
              <a:buFont typeface="+mj-lt"/>
              <a:buAutoNum type="alphaLcParenR"/>
            </a:pPr>
            <a:endParaRPr lang="zh-CN" altLang="en-US" dirty="0"/>
          </a:p>
          <a:p>
            <a:pPr marL="342265" indent="-342265" eaLnBrk="1" hangingPunct="1">
              <a:spcBef>
                <a:spcPts val="600"/>
              </a:spcBef>
              <a:buFont typeface="+mj-lt"/>
              <a:buAutoNum type="alphaLcParenR"/>
            </a:pPr>
            <a:r>
              <a:rPr lang="zh-CN" altLang="en-US" dirty="0"/>
              <a:t>发送方是路由器，要把</a:t>
            </a:r>
            <a:r>
              <a:rPr lang="en-US" altLang="zh-CN" dirty="0"/>
              <a:t>IP</a:t>
            </a:r>
            <a:r>
              <a:rPr lang="zh-CN" altLang="en-US" dirty="0"/>
              <a:t>数据报转发到另一个网络上的一个主机。这时用</a:t>
            </a:r>
            <a:r>
              <a:rPr lang="en-US" altLang="zh-CN" dirty="0"/>
              <a:t>ARP</a:t>
            </a:r>
            <a:r>
              <a:rPr lang="zh-CN" altLang="en-US" dirty="0"/>
              <a:t>找到</a:t>
            </a:r>
            <a:r>
              <a:rPr lang="zh-CN" altLang="en-US" dirty="0">
                <a:solidFill>
                  <a:schemeClr val="hlink"/>
                </a:solidFill>
              </a:rPr>
              <a:t>本网络上的</a:t>
            </a:r>
            <a:r>
              <a:rPr lang="zh-CN" altLang="en-US" dirty="0"/>
              <a:t>一个路由器的</a:t>
            </a:r>
            <a:r>
              <a:rPr lang="zh-CN" altLang="en-US" dirty="0">
                <a:solidFill>
                  <a:schemeClr val="hlink"/>
                </a:solidFill>
              </a:rPr>
              <a:t>硬件地址</a:t>
            </a:r>
            <a:r>
              <a:rPr lang="zh-CN" altLang="en-US" dirty="0"/>
              <a:t>。剩下的工作由这个路由器来完成。 </a:t>
            </a: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3186" name="Picture 3"/>
          <p:cNvPicPr>
            <a:picLocks noChangeAspect="1" noChangeArrowheads="1"/>
          </p:cNvPicPr>
          <p:nvPr/>
        </p:nvPicPr>
        <p:blipFill>
          <a:blip r:embed="rId3" cstate="print"/>
          <a:srcRect/>
          <a:stretch>
            <a:fillRect/>
          </a:stretch>
        </p:blipFill>
        <p:spPr bwMode="auto">
          <a:xfrm>
            <a:off x="1547813" y="1052736"/>
            <a:ext cx="6048375" cy="5170487"/>
          </a:xfrm>
          <a:prstGeom prst="rect">
            <a:avLst/>
          </a:prstGeom>
          <a:noFill/>
          <a:ln w="9525">
            <a:noFill/>
            <a:miter lim="800000"/>
            <a:headEnd/>
            <a:tailEnd/>
          </a:ln>
        </p:spPr>
      </p:pic>
      <p:sp>
        <p:nvSpPr>
          <p:cNvPr id="93187" name="Rectangle 4"/>
          <p:cNvSpPr>
            <a:spLocks noGrp="1" noChangeArrowheads="1"/>
          </p:cNvSpPr>
          <p:nvPr>
            <p:ph type="title"/>
          </p:nvPr>
        </p:nvSpPr>
        <p:spPr>
          <a:xfrm>
            <a:off x="330200" y="203200"/>
            <a:ext cx="8521065" cy="627380"/>
          </a:xfrm>
        </p:spPr>
        <p:txBody>
          <a:bodyPr/>
          <a:lstStyle/>
          <a:p>
            <a:pPr eaLnBrk="1" hangingPunct="1"/>
            <a:r>
              <a:rPr lang="en-US" altLang="zh-CN" dirty="0">
                <a:latin typeface="+mn-lt"/>
              </a:rPr>
              <a:t>Four cases using ARP</a:t>
            </a: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4"/>
          <p:cNvSpPr>
            <a:spLocks noGrp="1" noChangeArrowheads="1"/>
          </p:cNvSpPr>
          <p:nvPr>
            <p:ph type="title"/>
          </p:nvPr>
        </p:nvSpPr>
        <p:spPr/>
        <p:txBody>
          <a:bodyPr/>
          <a:lstStyle/>
          <a:p>
            <a:pPr eaLnBrk="1" hangingPunct="1"/>
            <a:r>
              <a:rPr lang="zh-CN" altLang="en-US" dirty="0"/>
              <a:t>什么我们不直接使用硬件地址进行通信？</a:t>
            </a:r>
          </a:p>
        </p:txBody>
      </p:sp>
      <p:sp>
        <p:nvSpPr>
          <p:cNvPr id="94211" name="Rectangle 5"/>
          <p:cNvSpPr>
            <a:spLocks noGrp="1" noChangeArrowheads="1"/>
          </p:cNvSpPr>
          <p:nvPr>
            <p:ph type="body" idx="1"/>
          </p:nvPr>
        </p:nvSpPr>
        <p:spPr>
          <a:xfrm>
            <a:off x="323850" y="1052736"/>
            <a:ext cx="8483600" cy="5112568"/>
          </a:xfrm>
        </p:spPr>
        <p:txBody>
          <a:bodyPr/>
          <a:lstStyle/>
          <a:p>
            <a:pPr eaLnBrk="1" hangingPunct="1">
              <a:spcBef>
                <a:spcPts val="600"/>
              </a:spcBef>
            </a:pPr>
            <a:r>
              <a:rPr lang="zh-CN" altLang="en-US" dirty="0"/>
              <a:t>既然</a:t>
            </a:r>
            <a:r>
              <a:rPr lang="zh-CN" altLang="en-US" dirty="0">
                <a:solidFill>
                  <a:srgbClr val="FF0000"/>
                </a:solidFill>
              </a:rPr>
              <a:t>在网络链路上</a:t>
            </a:r>
            <a:r>
              <a:rPr lang="zh-CN" altLang="en-US" dirty="0"/>
              <a:t>传送的帧最终按照硬件地址找到目的主机的，为什么我们</a:t>
            </a:r>
            <a:r>
              <a:rPr lang="zh-CN" altLang="en-US" dirty="0">
                <a:solidFill>
                  <a:srgbClr val="FF0000"/>
                </a:solidFill>
              </a:rPr>
              <a:t>不直接</a:t>
            </a:r>
            <a:r>
              <a:rPr lang="zh-CN" altLang="en-US" dirty="0"/>
              <a:t>使用硬件地址进行通信，而是要使用抽象的</a:t>
            </a:r>
            <a:r>
              <a:rPr lang="en-US" altLang="zh-CN" dirty="0"/>
              <a:t>IP</a:t>
            </a:r>
            <a:r>
              <a:rPr lang="zh-CN" altLang="en-US" dirty="0"/>
              <a:t>地址并调用</a:t>
            </a:r>
            <a:r>
              <a:rPr lang="en-US" altLang="zh-CN" dirty="0"/>
              <a:t>ARP</a:t>
            </a:r>
            <a:r>
              <a:rPr lang="zh-CN" altLang="en-US" dirty="0"/>
              <a:t>来寻找出相应的硬件呢？</a:t>
            </a:r>
          </a:p>
          <a:p>
            <a:pPr eaLnBrk="1" hangingPunct="1">
              <a:spcBef>
                <a:spcPts val="600"/>
              </a:spcBef>
            </a:pPr>
            <a:endParaRPr lang="zh-CN" altLang="en-US" dirty="0"/>
          </a:p>
          <a:p>
            <a:pPr eaLnBrk="1" hangingPunct="1">
              <a:spcBef>
                <a:spcPts val="600"/>
              </a:spcBef>
            </a:pPr>
            <a:r>
              <a:rPr lang="zh-CN" altLang="en-US" dirty="0"/>
              <a:t>这个问题必须弄清楚。</a:t>
            </a:r>
          </a:p>
          <a:p>
            <a:pPr eaLnBrk="1" hangingPunct="1">
              <a:spcBef>
                <a:spcPts val="600"/>
              </a:spcBef>
            </a:pPr>
            <a:endParaRPr lang="zh-CN" altLang="en-US" dirty="0"/>
          </a:p>
          <a:p>
            <a:pPr eaLnBrk="1" hangingPunct="1">
              <a:spcBef>
                <a:spcPts val="600"/>
              </a:spcBef>
            </a:pPr>
            <a:r>
              <a:rPr lang="zh-CN" altLang="en-US" dirty="0"/>
              <a:t>由于全世界存在着各式各样的网络，它们使用不同的硬件地址。</a:t>
            </a:r>
            <a:endParaRPr lang="en-US" altLang="zh-CN" dirty="0"/>
          </a:p>
          <a:p>
            <a:pPr eaLnBrk="1" hangingPunct="1">
              <a:spcBef>
                <a:spcPts val="600"/>
              </a:spcBef>
            </a:pPr>
            <a:endParaRPr lang="en-US" altLang="zh-CN" dirty="0"/>
          </a:p>
          <a:p>
            <a:pPr eaLnBrk="1" hangingPunct="1">
              <a:spcBef>
                <a:spcPts val="600"/>
              </a:spcBef>
            </a:pPr>
            <a:r>
              <a:rPr lang="zh-CN" altLang="en-US" dirty="0"/>
              <a:t>要使这些</a:t>
            </a:r>
            <a:r>
              <a:rPr lang="zh-CN" altLang="en-US" dirty="0">
                <a:solidFill>
                  <a:srgbClr val="FF0000"/>
                </a:solidFill>
              </a:rPr>
              <a:t>异构网络</a:t>
            </a:r>
            <a:r>
              <a:rPr lang="zh-CN" altLang="en-US" dirty="0"/>
              <a:t>能够互相通信就必须进行</a:t>
            </a:r>
            <a:r>
              <a:rPr lang="zh-CN" altLang="en-US" dirty="0">
                <a:solidFill>
                  <a:srgbClr val="FF0000"/>
                </a:solidFill>
              </a:rPr>
              <a:t>非常复杂的</a:t>
            </a:r>
            <a:r>
              <a:rPr lang="zh-CN" altLang="en-US" dirty="0"/>
              <a:t>硬件地址转换工作，因此几乎是不可能的事。</a:t>
            </a: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4"/>
          <p:cNvSpPr>
            <a:spLocks noGrp="1" noChangeArrowheads="1"/>
          </p:cNvSpPr>
          <p:nvPr>
            <p:ph type="title"/>
          </p:nvPr>
        </p:nvSpPr>
        <p:spPr/>
        <p:txBody>
          <a:bodyPr/>
          <a:lstStyle/>
          <a:p>
            <a:pPr eaLnBrk="1" hangingPunct="1"/>
            <a:r>
              <a:rPr lang="zh-CN" altLang="en-US"/>
              <a:t>什么我们不直接使用硬件地址进行通信？</a:t>
            </a:r>
          </a:p>
        </p:txBody>
      </p:sp>
      <p:sp>
        <p:nvSpPr>
          <p:cNvPr id="95235" name="Rectangle 5"/>
          <p:cNvSpPr>
            <a:spLocks noGrp="1" noChangeArrowheads="1"/>
          </p:cNvSpPr>
          <p:nvPr>
            <p:ph type="body" idx="1"/>
          </p:nvPr>
        </p:nvSpPr>
        <p:spPr>
          <a:xfrm>
            <a:off x="330200" y="1028700"/>
            <a:ext cx="8456642" cy="5148263"/>
          </a:xfrm>
        </p:spPr>
        <p:txBody>
          <a:bodyPr/>
          <a:lstStyle/>
          <a:p>
            <a:pPr eaLnBrk="1" hangingPunct="1">
              <a:spcBef>
                <a:spcPts val="600"/>
              </a:spcBef>
            </a:pPr>
            <a:r>
              <a:rPr lang="en-US" altLang="zh-CN" dirty="0">
                <a:solidFill>
                  <a:srgbClr val="FF0000"/>
                </a:solidFill>
              </a:rPr>
              <a:t>IP</a:t>
            </a:r>
            <a:r>
              <a:rPr lang="zh-CN" altLang="zh-CN" dirty="0">
                <a:solidFill>
                  <a:srgbClr val="FF0000"/>
                </a:solidFill>
              </a:rPr>
              <a:t>编址把这个复杂问题解决了</a:t>
            </a:r>
            <a:r>
              <a:rPr lang="zh-CN" altLang="en-US" dirty="0">
                <a:solidFill>
                  <a:srgbClr val="FF0000"/>
                </a:solidFill>
              </a:rPr>
              <a:t>。</a:t>
            </a:r>
            <a:r>
              <a:rPr lang="zh-CN" altLang="en-US" dirty="0"/>
              <a:t>连接到互联网的主机都拥有统一的</a:t>
            </a:r>
            <a:r>
              <a:rPr lang="en-US" altLang="zh-CN" dirty="0"/>
              <a:t>IP</a:t>
            </a:r>
            <a:r>
              <a:rPr lang="zh-CN" altLang="en-US" dirty="0"/>
              <a:t>地址，它们之间的通信</a:t>
            </a:r>
            <a:r>
              <a:rPr lang="zh-CN" altLang="en-US" dirty="0">
                <a:solidFill>
                  <a:schemeClr val="hlink"/>
                </a:solidFill>
              </a:rPr>
              <a:t>就像</a:t>
            </a:r>
            <a:r>
              <a:rPr lang="zh-CN" altLang="en-US" dirty="0"/>
              <a:t>连接在同一个网络上那样简单方便，</a:t>
            </a:r>
            <a:endParaRPr lang="en-US" altLang="zh-CN" dirty="0"/>
          </a:p>
          <a:p>
            <a:pPr eaLnBrk="1" hangingPunct="1">
              <a:spcBef>
                <a:spcPts val="600"/>
              </a:spcBef>
            </a:pPr>
            <a:endParaRPr lang="en-US" altLang="zh-CN" dirty="0"/>
          </a:p>
          <a:p>
            <a:pPr eaLnBrk="1" hangingPunct="1">
              <a:spcBef>
                <a:spcPts val="600"/>
              </a:spcBef>
              <a:buSzPct val="85000"/>
              <a:buFont typeface="Wingdings" panose="05000000000000000000" pitchFamily="2" charset="2"/>
              <a:buChar char="þ"/>
            </a:pPr>
            <a:r>
              <a:rPr lang="zh-CN" altLang="zh-CN" dirty="0"/>
              <a:t>因为上述的调用</a:t>
            </a:r>
            <a:r>
              <a:rPr lang="en-US" altLang="zh-CN" dirty="0"/>
              <a:t>ARP</a:t>
            </a:r>
            <a:r>
              <a:rPr lang="zh-CN" altLang="zh-CN" dirty="0"/>
              <a:t>的复杂过程都是由计算机软件自动进行的，对用户来说是看不见这种调用过程的</a:t>
            </a:r>
            <a:r>
              <a:rPr lang="zh-CN" altLang="en-US" dirty="0"/>
              <a:t>。</a:t>
            </a:r>
            <a:endParaRPr lang="en-US" altLang="zh-CN" dirty="0"/>
          </a:p>
          <a:p>
            <a:pPr eaLnBrk="1" hangingPunct="1">
              <a:spcBef>
                <a:spcPts val="600"/>
              </a:spcBef>
              <a:buSzPct val="85000"/>
              <a:buFont typeface="Wingdings" panose="05000000000000000000" pitchFamily="2" charset="2"/>
              <a:buChar char="þ"/>
            </a:pPr>
            <a:endParaRPr lang="zh-CN" altLang="en-US" dirty="0"/>
          </a:p>
          <a:p>
            <a:pPr eaLnBrk="1" hangingPunct="1">
              <a:spcBef>
                <a:spcPts val="600"/>
              </a:spcBef>
              <a:buSzPct val="85000"/>
              <a:buFont typeface="Wingdings" panose="05000000000000000000" pitchFamily="2" charset="2"/>
              <a:buChar char="þ"/>
            </a:pPr>
            <a:r>
              <a:rPr lang="zh-CN" altLang="en-US" dirty="0"/>
              <a:t>在虚拟的</a:t>
            </a:r>
            <a:r>
              <a:rPr lang="en-US" altLang="zh-CN" dirty="0"/>
              <a:t>IP</a:t>
            </a:r>
            <a:r>
              <a:rPr lang="zh-CN" altLang="en-US" dirty="0"/>
              <a:t>网络上用</a:t>
            </a:r>
            <a:r>
              <a:rPr lang="en-US" altLang="zh-CN" dirty="0"/>
              <a:t>IP</a:t>
            </a:r>
            <a:r>
              <a:rPr lang="zh-CN" altLang="en-US" dirty="0"/>
              <a:t>地址进行通信</a:t>
            </a:r>
            <a:r>
              <a:rPr lang="zh-CN" altLang="en-US" dirty="0">
                <a:solidFill>
                  <a:srgbClr val="FF0000"/>
                </a:solidFill>
              </a:rPr>
              <a:t>给</a:t>
            </a:r>
            <a:r>
              <a:rPr lang="zh-CN" altLang="en-US" dirty="0"/>
              <a:t>广大的计算机用户带来很大的方便。</a:t>
            </a: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ChangeArrowheads="1"/>
          </p:cNvSpPr>
          <p:nvPr>
            <p:ph type="title"/>
          </p:nvPr>
        </p:nvSpPr>
        <p:spPr/>
        <p:txBody>
          <a:bodyPr/>
          <a:lstStyle/>
          <a:p>
            <a:pPr eaLnBrk="1" hangingPunct="1"/>
            <a:r>
              <a:rPr lang="zh-CN" altLang="en-US" dirty="0"/>
              <a:t>逆地址解析协议 </a:t>
            </a:r>
            <a:r>
              <a:rPr lang="en-US" altLang="zh-CN" dirty="0"/>
              <a:t>RARP</a:t>
            </a:r>
          </a:p>
        </p:txBody>
      </p:sp>
      <p:sp>
        <p:nvSpPr>
          <p:cNvPr id="96259" name="Rectangle 67"/>
          <p:cNvSpPr>
            <a:spLocks noGrp="1" noChangeArrowheads="1"/>
          </p:cNvSpPr>
          <p:nvPr>
            <p:ph type="body" idx="1"/>
          </p:nvPr>
        </p:nvSpPr>
        <p:spPr/>
        <p:txBody>
          <a:bodyPr/>
          <a:lstStyle/>
          <a:p>
            <a:pPr eaLnBrk="1" hangingPunct="1">
              <a:spcBef>
                <a:spcPts val="600"/>
              </a:spcBef>
            </a:pPr>
            <a:r>
              <a:rPr lang="zh-CN" altLang="en-US" dirty="0"/>
              <a:t>逆地址解析协议</a:t>
            </a:r>
            <a:r>
              <a:rPr lang="en-US" altLang="zh-CN" dirty="0"/>
              <a:t>RARP</a:t>
            </a:r>
            <a:r>
              <a:rPr lang="zh-CN" altLang="en-US" dirty="0"/>
              <a:t>使</a:t>
            </a:r>
            <a:r>
              <a:rPr lang="zh-CN" altLang="en-US" dirty="0">
                <a:solidFill>
                  <a:srgbClr val="FF0000"/>
                </a:solidFill>
              </a:rPr>
              <a:t>只知道</a:t>
            </a:r>
            <a:r>
              <a:rPr lang="zh-CN" altLang="en-US" dirty="0"/>
              <a:t>自己硬件地址的主机能够知道其</a:t>
            </a:r>
            <a:r>
              <a:rPr lang="en-US" altLang="zh-CN" dirty="0"/>
              <a:t>IP</a:t>
            </a:r>
            <a:r>
              <a:rPr lang="zh-CN" altLang="en-US" dirty="0"/>
              <a:t>地址。</a:t>
            </a:r>
          </a:p>
          <a:p>
            <a:pPr eaLnBrk="1" hangingPunct="1">
              <a:spcBef>
                <a:spcPts val="600"/>
              </a:spcBef>
            </a:pPr>
            <a:endParaRPr lang="zh-CN" altLang="en-US" dirty="0"/>
          </a:p>
          <a:p>
            <a:pPr eaLnBrk="1" hangingPunct="1">
              <a:spcBef>
                <a:spcPts val="600"/>
              </a:spcBef>
            </a:pPr>
            <a:r>
              <a:rPr lang="zh-CN" altLang="en-US" dirty="0"/>
              <a:t>这种主机往往是无盘工作站。 </a:t>
            </a:r>
            <a:endParaRPr lang="en-US" altLang="zh-CN" dirty="0"/>
          </a:p>
          <a:p>
            <a:pPr eaLnBrk="1" hangingPunct="1">
              <a:spcBef>
                <a:spcPts val="600"/>
              </a:spcBef>
            </a:pPr>
            <a:endParaRPr lang="en-US" altLang="zh-CN" dirty="0"/>
          </a:p>
          <a:p>
            <a:pPr eaLnBrk="1" hangingPunct="1">
              <a:spcBef>
                <a:spcPts val="600"/>
              </a:spcBef>
            </a:pPr>
            <a:r>
              <a:rPr lang="zh-CN" altLang="en-US" dirty="0"/>
              <a:t>因此 </a:t>
            </a:r>
            <a:r>
              <a:rPr lang="en-US" altLang="zh-CN" dirty="0"/>
              <a:t>RARP</a:t>
            </a:r>
            <a:r>
              <a:rPr lang="zh-CN" altLang="en-US" dirty="0"/>
              <a:t>协议目前已很少使用。 </a:t>
            </a:r>
          </a:p>
          <a:p>
            <a:pPr eaLnBrk="1" hangingPunct="1"/>
            <a:endParaRPr lang="en-US" altLang="zh-CN" dirty="0"/>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4"/>
          <p:cNvSpPr>
            <a:spLocks noGrp="1" noChangeArrowheads="1"/>
          </p:cNvSpPr>
          <p:nvPr>
            <p:ph type="title"/>
          </p:nvPr>
        </p:nvSpPr>
        <p:spPr/>
        <p:txBody>
          <a:bodyPr/>
          <a:lstStyle/>
          <a:p>
            <a:pPr eaLnBrk="1" hangingPunct="1"/>
            <a:r>
              <a:rPr lang="zh-CN" altLang="en-US" dirty="0"/>
              <a:t>第</a:t>
            </a:r>
            <a:r>
              <a:rPr lang="en-US" altLang="zh-CN" dirty="0"/>
              <a:t>4</a:t>
            </a:r>
            <a:r>
              <a:rPr lang="zh-CN" altLang="en-US" dirty="0"/>
              <a:t>章 网络层</a:t>
            </a:r>
          </a:p>
        </p:txBody>
      </p:sp>
      <p:sp>
        <p:nvSpPr>
          <p:cNvPr id="16387" name="Rectangle 5"/>
          <p:cNvSpPr>
            <a:spLocks noGrp="1" noChangeArrowheads="1"/>
          </p:cNvSpPr>
          <p:nvPr>
            <p:ph type="body" sz="half" idx="1"/>
          </p:nvPr>
        </p:nvSpPr>
        <p:spPr>
          <a:xfrm>
            <a:off x="395288" y="1052513"/>
            <a:ext cx="4165600" cy="5148262"/>
          </a:xfrm>
        </p:spPr>
        <p:txBody>
          <a:bodyPr/>
          <a:lstStyle/>
          <a:p>
            <a:pPr eaLnBrk="1" hangingPunct="1">
              <a:lnSpc>
                <a:spcPct val="80000"/>
              </a:lnSpc>
              <a:spcBef>
                <a:spcPct val="0"/>
              </a:spcBef>
              <a:buNone/>
            </a:pPr>
            <a:r>
              <a:rPr lang="en-US" altLang="zh-CN" sz="2000" dirty="0"/>
              <a:t>4.1 </a:t>
            </a:r>
            <a:r>
              <a:rPr lang="zh-CN" altLang="en-US" sz="2000" dirty="0"/>
              <a:t>网络层提供的两种服务</a:t>
            </a:r>
            <a:endParaRPr lang="en-US" altLang="zh-CN" sz="2000" dirty="0"/>
          </a:p>
          <a:p>
            <a:pPr eaLnBrk="1" hangingPunct="1">
              <a:lnSpc>
                <a:spcPct val="80000"/>
              </a:lnSpc>
              <a:buNone/>
            </a:pPr>
            <a:r>
              <a:rPr lang="en-US" altLang="zh-CN" sz="2000" dirty="0"/>
              <a:t>4.2 </a:t>
            </a:r>
            <a:r>
              <a:rPr lang="zh-CN" altLang="en-US" sz="2000" dirty="0"/>
              <a:t>网际协议</a:t>
            </a:r>
            <a:r>
              <a:rPr lang="en-US" altLang="zh-CN" sz="2000" dirty="0"/>
              <a:t>IP</a:t>
            </a:r>
          </a:p>
          <a:p>
            <a:pPr eaLnBrk="1" hangingPunct="1">
              <a:lnSpc>
                <a:spcPct val="80000"/>
              </a:lnSpc>
              <a:buSzPct val="90000"/>
            </a:pPr>
            <a:r>
              <a:rPr lang="zh-CN" altLang="en-US" sz="1800" dirty="0"/>
              <a:t>虚拟互连网络</a:t>
            </a:r>
          </a:p>
          <a:p>
            <a:pPr eaLnBrk="1" hangingPunct="1">
              <a:lnSpc>
                <a:spcPct val="80000"/>
              </a:lnSpc>
              <a:buSzPct val="90000"/>
            </a:pPr>
            <a:r>
              <a:rPr lang="zh-CN" altLang="en-US" sz="1800" dirty="0"/>
              <a:t>分类的</a:t>
            </a:r>
            <a:r>
              <a:rPr lang="en-US" altLang="zh-CN" sz="1800" dirty="0"/>
              <a:t>IP</a:t>
            </a:r>
            <a:r>
              <a:rPr lang="zh-CN" altLang="en-US" sz="1800" dirty="0"/>
              <a:t>地址	</a:t>
            </a:r>
          </a:p>
          <a:p>
            <a:pPr eaLnBrk="1" hangingPunct="1">
              <a:lnSpc>
                <a:spcPct val="80000"/>
              </a:lnSpc>
              <a:buSzPct val="90000"/>
            </a:pPr>
            <a:r>
              <a:rPr lang="en-US" altLang="zh-CN" sz="1800" dirty="0"/>
              <a:t>IP</a:t>
            </a:r>
            <a:r>
              <a:rPr lang="zh-CN" altLang="en-US" sz="1800" dirty="0"/>
              <a:t>地址与硬件地址</a:t>
            </a:r>
          </a:p>
          <a:p>
            <a:pPr eaLnBrk="1" hangingPunct="1">
              <a:lnSpc>
                <a:spcPct val="80000"/>
              </a:lnSpc>
              <a:buSzPct val="90000"/>
            </a:pPr>
            <a:r>
              <a:rPr lang="zh-CN" altLang="en-US" sz="1800" dirty="0"/>
              <a:t>地址解析协议</a:t>
            </a:r>
            <a:r>
              <a:rPr lang="en-US" altLang="zh-CN" sz="1800" dirty="0"/>
              <a:t>ARP</a:t>
            </a:r>
          </a:p>
          <a:p>
            <a:pPr eaLnBrk="1" hangingPunct="1">
              <a:lnSpc>
                <a:spcPct val="80000"/>
              </a:lnSpc>
              <a:buSzPct val="90000"/>
            </a:pPr>
            <a:r>
              <a:rPr lang="en-US" altLang="zh-CN" sz="1800" dirty="0">
                <a:solidFill>
                  <a:srgbClr val="FF0000"/>
                </a:solidFill>
              </a:rPr>
              <a:t>IP</a:t>
            </a:r>
            <a:r>
              <a:rPr lang="zh-CN" altLang="en-US" sz="1800" dirty="0">
                <a:solidFill>
                  <a:srgbClr val="FF0000"/>
                </a:solidFill>
              </a:rPr>
              <a:t>数据报的格式</a:t>
            </a:r>
          </a:p>
          <a:p>
            <a:pPr eaLnBrk="1" hangingPunct="1">
              <a:lnSpc>
                <a:spcPct val="80000"/>
              </a:lnSpc>
              <a:buSzPct val="90000"/>
            </a:pPr>
            <a:r>
              <a:rPr lang="en-US" altLang="zh-CN" sz="1800" dirty="0"/>
              <a:t>IP</a:t>
            </a:r>
            <a:r>
              <a:rPr lang="zh-CN" altLang="en-US" sz="1800" dirty="0"/>
              <a:t>层转发分组的流程</a:t>
            </a:r>
          </a:p>
          <a:p>
            <a:pPr eaLnBrk="1" hangingPunct="1">
              <a:lnSpc>
                <a:spcPct val="80000"/>
              </a:lnSpc>
              <a:buFontTx/>
              <a:buNone/>
            </a:pPr>
            <a:r>
              <a:rPr lang="en-US" altLang="zh-CN" sz="2000" dirty="0"/>
              <a:t>4.3 </a:t>
            </a:r>
            <a:r>
              <a:rPr lang="zh-CN" altLang="en-US" sz="2000" dirty="0"/>
              <a:t>划分子网和构造超网</a:t>
            </a:r>
          </a:p>
          <a:p>
            <a:pPr eaLnBrk="1" hangingPunct="1">
              <a:lnSpc>
                <a:spcPct val="80000"/>
              </a:lnSpc>
              <a:buSzPct val="90000"/>
            </a:pPr>
            <a:r>
              <a:rPr lang="zh-CN" altLang="en-US" sz="1800" dirty="0"/>
              <a:t>划分子网</a:t>
            </a:r>
          </a:p>
          <a:p>
            <a:pPr eaLnBrk="1" hangingPunct="1">
              <a:lnSpc>
                <a:spcPct val="80000"/>
              </a:lnSpc>
              <a:buSzPct val="90000"/>
            </a:pPr>
            <a:r>
              <a:rPr lang="zh-CN" altLang="en-US" sz="1800" dirty="0"/>
              <a:t>使用子网时分组转发</a:t>
            </a:r>
          </a:p>
          <a:p>
            <a:pPr eaLnBrk="1" hangingPunct="1">
              <a:lnSpc>
                <a:spcPct val="80000"/>
              </a:lnSpc>
              <a:buSzPct val="90000"/>
            </a:pPr>
            <a:r>
              <a:rPr lang="zh-CN" altLang="en-US" sz="1800" dirty="0"/>
              <a:t>无分类编址</a:t>
            </a:r>
            <a:r>
              <a:rPr lang="en-US" altLang="zh-CN" sz="1800" dirty="0"/>
              <a:t>CIDR(</a:t>
            </a:r>
            <a:r>
              <a:rPr lang="zh-CN" altLang="en-US" sz="1800" dirty="0"/>
              <a:t>构造超网</a:t>
            </a:r>
            <a:r>
              <a:rPr lang="en-US" altLang="zh-CN" sz="1800" dirty="0"/>
              <a:t>)</a:t>
            </a:r>
          </a:p>
          <a:p>
            <a:pPr eaLnBrk="1" hangingPunct="1">
              <a:lnSpc>
                <a:spcPct val="80000"/>
              </a:lnSpc>
              <a:buFontTx/>
              <a:buNone/>
            </a:pPr>
            <a:r>
              <a:rPr lang="en-US" altLang="zh-CN" sz="2000" dirty="0"/>
              <a:t>4.4 </a:t>
            </a:r>
            <a:r>
              <a:rPr lang="zh-CN" altLang="en-US" sz="2000" dirty="0"/>
              <a:t>网际控制报文协议</a:t>
            </a:r>
            <a:r>
              <a:rPr lang="en-US" altLang="zh-CN" sz="2000" dirty="0"/>
              <a:t>ICMP</a:t>
            </a:r>
          </a:p>
          <a:p>
            <a:pPr eaLnBrk="1" hangingPunct="1">
              <a:lnSpc>
                <a:spcPct val="80000"/>
              </a:lnSpc>
              <a:buSzPct val="90000"/>
            </a:pPr>
            <a:r>
              <a:rPr lang="en-US" altLang="zh-CN" sz="1800" dirty="0"/>
              <a:t>ICMP</a:t>
            </a:r>
            <a:r>
              <a:rPr lang="zh-CN" altLang="en-US" sz="1800" dirty="0"/>
              <a:t>报文的种类</a:t>
            </a:r>
            <a:endParaRPr lang="en-US" altLang="zh-CN" sz="1800" dirty="0"/>
          </a:p>
          <a:p>
            <a:pPr eaLnBrk="1" hangingPunct="1">
              <a:lnSpc>
                <a:spcPct val="80000"/>
              </a:lnSpc>
              <a:buSzPct val="90000"/>
            </a:pPr>
            <a:r>
              <a:rPr lang="en-US" altLang="zh-CN" sz="1800" dirty="0"/>
              <a:t>ICMP</a:t>
            </a:r>
            <a:r>
              <a:rPr lang="zh-CN" altLang="en-US" sz="1800" dirty="0"/>
              <a:t>的应用举例</a:t>
            </a:r>
            <a:endParaRPr lang="en-US" altLang="zh-CN" sz="1800" dirty="0"/>
          </a:p>
          <a:p>
            <a:pPr eaLnBrk="1" hangingPunct="1">
              <a:lnSpc>
                <a:spcPct val="90000"/>
              </a:lnSpc>
              <a:buSzPct val="90000"/>
              <a:buNone/>
            </a:pPr>
            <a:r>
              <a:rPr lang="en-US" altLang="zh-CN" sz="2000" dirty="0"/>
              <a:t>4.5 </a:t>
            </a:r>
            <a:r>
              <a:rPr lang="zh-CN" altLang="en-US" sz="2000" dirty="0"/>
              <a:t>互联网的路由选择协议</a:t>
            </a:r>
          </a:p>
          <a:p>
            <a:pPr eaLnBrk="1" hangingPunct="1">
              <a:lnSpc>
                <a:spcPct val="80000"/>
              </a:lnSpc>
              <a:buSzPct val="90000"/>
            </a:pPr>
            <a:r>
              <a:rPr lang="zh-CN" altLang="en-US" sz="1800" dirty="0"/>
              <a:t>有关路由选择协议的几个基本概念</a:t>
            </a:r>
            <a:endParaRPr lang="en-US" altLang="zh-CN" sz="1800" dirty="0"/>
          </a:p>
          <a:p>
            <a:pPr eaLnBrk="1" hangingPunct="1">
              <a:lnSpc>
                <a:spcPct val="80000"/>
              </a:lnSpc>
              <a:buSzPct val="90000"/>
            </a:pPr>
            <a:r>
              <a:rPr lang="zh-CN" altLang="en-US" sz="1800" dirty="0"/>
              <a:t>内部网关协议</a:t>
            </a:r>
            <a:r>
              <a:rPr lang="en-US" altLang="zh-CN" sz="1800" dirty="0"/>
              <a:t>RIP</a:t>
            </a:r>
          </a:p>
          <a:p>
            <a:pPr eaLnBrk="1" hangingPunct="1">
              <a:lnSpc>
                <a:spcPct val="80000"/>
              </a:lnSpc>
              <a:buSzPct val="90000"/>
              <a:buNone/>
            </a:pPr>
            <a:endParaRPr lang="zh-CN" altLang="en-US" sz="1800" dirty="0"/>
          </a:p>
          <a:p>
            <a:pPr eaLnBrk="1" hangingPunct="1">
              <a:lnSpc>
                <a:spcPct val="80000"/>
              </a:lnSpc>
              <a:buSzPct val="90000"/>
            </a:pPr>
            <a:endParaRPr lang="zh-CN" altLang="en-US" sz="1900" dirty="0"/>
          </a:p>
          <a:p>
            <a:pPr eaLnBrk="1" hangingPunct="1">
              <a:lnSpc>
                <a:spcPct val="80000"/>
              </a:lnSpc>
              <a:buSzPct val="90000"/>
            </a:pPr>
            <a:endParaRPr lang="zh-CN" altLang="en-US" sz="1900" dirty="0"/>
          </a:p>
        </p:txBody>
      </p:sp>
      <p:sp>
        <p:nvSpPr>
          <p:cNvPr id="16388" name="Rectangle 6"/>
          <p:cNvSpPr>
            <a:spLocks noGrp="1" noChangeArrowheads="1"/>
          </p:cNvSpPr>
          <p:nvPr>
            <p:ph type="body" sz="half" idx="2"/>
          </p:nvPr>
        </p:nvSpPr>
        <p:spPr>
          <a:xfrm>
            <a:off x="4560888" y="1028700"/>
            <a:ext cx="4252912" cy="5148263"/>
          </a:xfrm>
        </p:spPr>
        <p:txBody>
          <a:bodyPr/>
          <a:lstStyle/>
          <a:p>
            <a:pPr eaLnBrk="1" hangingPunct="1">
              <a:lnSpc>
                <a:spcPct val="80000"/>
              </a:lnSpc>
              <a:buSzPct val="90000"/>
              <a:buFontTx/>
              <a:buChar char="•"/>
            </a:pPr>
            <a:r>
              <a:rPr lang="zh-CN" altLang="en-US" sz="1800" dirty="0"/>
              <a:t>内部网关协议</a:t>
            </a:r>
            <a:r>
              <a:rPr lang="en-US" altLang="zh-CN" sz="1800" dirty="0"/>
              <a:t>OSPF</a:t>
            </a:r>
          </a:p>
          <a:p>
            <a:pPr eaLnBrk="1" hangingPunct="1">
              <a:lnSpc>
                <a:spcPct val="80000"/>
              </a:lnSpc>
              <a:buSzPct val="90000"/>
              <a:buFontTx/>
              <a:buChar char="•"/>
            </a:pPr>
            <a:r>
              <a:rPr lang="zh-CN" altLang="en-US" sz="1800" dirty="0"/>
              <a:t>外部网关协议</a:t>
            </a:r>
            <a:r>
              <a:rPr lang="en-US" altLang="zh-CN" sz="1800" dirty="0"/>
              <a:t>BGP</a:t>
            </a:r>
          </a:p>
          <a:p>
            <a:pPr eaLnBrk="1" hangingPunct="1">
              <a:lnSpc>
                <a:spcPct val="80000"/>
              </a:lnSpc>
              <a:buSzPct val="90000"/>
              <a:buFontTx/>
              <a:buChar char="•"/>
            </a:pPr>
            <a:r>
              <a:rPr lang="zh-CN" altLang="en-US" sz="1800" dirty="0"/>
              <a:t>路由器的构成 </a:t>
            </a:r>
          </a:p>
          <a:p>
            <a:pPr eaLnBrk="1" hangingPunct="1">
              <a:lnSpc>
                <a:spcPct val="90000"/>
              </a:lnSpc>
              <a:buFontTx/>
              <a:buNone/>
            </a:pPr>
            <a:r>
              <a:rPr lang="en-US" altLang="zh-CN" sz="2000" dirty="0"/>
              <a:t>4.6 IPv6</a:t>
            </a:r>
          </a:p>
          <a:p>
            <a:pPr eaLnBrk="1" hangingPunct="1">
              <a:lnSpc>
                <a:spcPct val="80000"/>
              </a:lnSpc>
              <a:buSzPct val="90000"/>
            </a:pPr>
            <a:r>
              <a:rPr lang="en-US" altLang="zh-CN" sz="1800" dirty="0"/>
              <a:t>IPv6</a:t>
            </a:r>
            <a:r>
              <a:rPr lang="zh-CN" altLang="en-US" sz="1800" dirty="0"/>
              <a:t>的基本首部</a:t>
            </a:r>
            <a:endParaRPr lang="en-US" altLang="zh-CN" sz="1800" dirty="0"/>
          </a:p>
          <a:p>
            <a:pPr eaLnBrk="1" hangingPunct="1">
              <a:lnSpc>
                <a:spcPct val="80000"/>
              </a:lnSpc>
              <a:buSzPct val="90000"/>
            </a:pPr>
            <a:r>
              <a:rPr lang="en-US" altLang="zh-CN" sz="1800" dirty="0"/>
              <a:t>IPv6</a:t>
            </a:r>
            <a:r>
              <a:rPr lang="zh-CN" altLang="en-US" sz="1800" dirty="0"/>
              <a:t>的地址</a:t>
            </a:r>
            <a:endParaRPr lang="en-US" altLang="zh-CN" sz="1800" dirty="0"/>
          </a:p>
          <a:p>
            <a:pPr eaLnBrk="1" hangingPunct="1">
              <a:lnSpc>
                <a:spcPct val="80000"/>
              </a:lnSpc>
              <a:buSzPct val="90000"/>
            </a:pPr>
            <a:r>
              <a:rPr lang="zh-CN" altLang="en-US" sz="1800" dirty="0"/>
              <a:t>从</a:t>
            </a:r>
            <a:r>
              <a:rPr lang="en-US" altLang="zh-CN" sz="1800" dirty="0"/>
              <a:t>IPv4</a:t>
            </a:r>
            <a:r>
              <a:rPr lang="zh-CN" altLang="en-US" sz="1800" dirty="0"/>
              <a:t>向</a:t>
            </a:r>
            <a:r>
              <a:rPr lang="en-US" altLang="zh-CN" sz="1800" dirty="0"/>
              <a:t>IPv6</a:t>
            </a:r>
            <a:r>
              <a:rPr lang="zh-CN" altLang="en-US" sz="1800" dirty="0"/>
              <a:t>过渡</a:t>
            </a:r>
            <a:endParaRPr lang="en-US" altLang="zh-CN" sz="1800" dirty="0"/>
          </a:p>
          <a:p>
            <a:pPr eaLnBrk="1" hangingPunct="1">
              <a:lnSpc>
                <a:spcPct val="80000"/>
              </a:lnSpc>
              <a:buSzPct val="90000"/>
            </a:pPr>
            <a:r>
              <a:rPr lang="en-US" altLang="zh-CN" sz="1800" dirty="0"/>
              <a:t>ICMPv6</a:t>
            </a:r>
          </a:p>
          <a:p>
            <a:pPr eaLnBrk="1" hangingPunct="1">
              <a:lnSpc>
                <a:spcPct val="90000"/>
              </a:lnSpc>
              <a:buFontTx/>
              <a:buNone/>
            </a:pPr>
            <a:r>
              <a:rPr lang="en-US" altLang="zh-CN" sz="2000" dirty="0"/>
              <a:t>4.7 IP</a:t>
            </a:r>
            <a:r>
              <a:rPr lang="zh-CN" altLang="en-US" sz="2000" dirty="0"/>
              <a:t>多播</a:t>
            </a:r>
          </a:p>
          <a:p>
            <a:pPr eaLnBrk="1" hangingPunct="1">
              <a:lnSpc>
                <a:spcPct val="80000"/>
              </a:lnSpc>
              <a:buSzPct val="90000"/>
            </a:pPr>
            <a:r>
              <a:rPr lang="en-US" altLang="zh-CN" sz="1800" dirty="0"/>
              <a:t>IP</a:t>
            </a:r>
            <a:r>
              <a:rPr lang="zh-CN" altLang="en-US" sz="1800" dirty="0"/>
              <a:t>多播的基本概念</a:t>
            </a:r>
          </a:p>
          <a:p>
            <a:pPr eaLnBrk="1" hangingPunct="1">
              <a:lnSpc>
                <a:spcPct val="80000"/>
              </a:lnSpc>
              <a:buSzPct val="90000"/>
            </a:pPr>
            <a:r>
              <a:rPr lang="zh-CN" altLang="en-US" sz="1800" dirty="0"/>
              <a:t>在局域网上进行硬件多播</a:t>
            </a:r>
          </a:p>
          <a:p>
            <a:pPr eaLnBrk="1" hangingPunct="1">
              <a:lnSpc>
                <a:spcPct val="80000"/>
              </a:lnSpc>
              <a:buSzPct val="90000"/>
            </a:pPr>
            <a:r>
              <a:rPr lang="zh-CN" altLang="en-US" sz="1800" dirty="0"/>
              <a:t>网际组管理协议和多播路由选择协议</a:t>
            </a:r>
          </a:p>
          <a:p>
            <a:pPr eaLnBrk="1" hangingPunct="1">
              <a:lnSpc>
                <a:spcPct val="90000"/>
              </a:lnSpc>
              <a:buFontTx/>
              <a:buNone/>
            </a:pPr>
            <a:r>
              <a:rPr lang="en-US" altLang="zh-CN" sz="2000" dirty="0"/>
              <a:t>4.8 </a:t>
            </a:r>
            <a:r>
              <a:rPr lang="zh-CN" altLang="en-US" sz="2000" dirty="0"/>
              <a:t>虚拟专用网和网络地址转换 </a:t>
            </a:r>
            <a:endParaRPr lang="en-US" altLang="zh-CN" sz="2000" dirty="0"/>
          </a:p>
          <a:p>
            <a:pPr eaLnBrk="1" hangingPunct="1">
              <a:lnSpc>
                <a:spcPct val="80000"/>
              </a:lnSpc>
              <a:buSzPct val="90000"/>
              <a:buFontTx/>
              <a:buChar char="•"/>
            </a:pPr>
            <a:r>
              <a:rPr lang="zh-CN" altLang="en-US" sz="1800" dirty="0"/>
              <a:t>虚拟专用网</a:t>
            </a:r>
            <a:r>
              <a:rPr lang="en-US" altLang="zh-CN" sz="1800" dirty="0"/>
              <a:t>VPN</a:t>
            </a:r>
          </a:p>
          <a:p>
            <a:pPr eaLnBrk="1" hangingPunct="1">
              <a:lnSpc>
                <a:spcPct val="80000"/>
              </a:lnSpc>
              <a:buSzPct val="90000"/>
              <a:buFontTx/>
              <a:buChar char="•"/>
            </a:pPr>
            <a:r>
              <a:rPr lang="zh-CN" altLang="en-US" sz="1800" dirty="0"/>
              <a:t>网络地址转换</a:t>
            </a:r>
            <a:r>
              <a:rPr lang="en-US" altLang="zh-CN" sz="1800" dirty="0"/>
              <a:t>NAT</a:t>
            </a:r>
          </a:p>
          <a:p>
            <a:pPr eaLnBrk="1" hangingPunct="1">
              <a:lnSpc>
                <a:spcPct val="90000"/>
              </a:lnSpc>
              <a:buSzPct val="90000"/>
              <a:buNone/>
            </a:pPr>
            <a:r>
              <a:rPr lang="en-US" altLang="zh-CN" sz="2000" dirty="0"/>
              <a:t>4.9 </a:t>
            </a:r>
            <a:r>
              <a:rPr lang="zh-CN" altLang="en-US" sz="2000" dirty="0"/>
              <a:t>多协议标记交换</a:t>
            </a:r>
            <a:r>
              <a:rPr lang="en-US" altLang="zh-CN" sz="2000" dirty="0"/>
              <a:t>MPLS</a:t>
            </a:r>
          </a:p>
          <a:p>
            <a:pPr eaLnBrk="1" hangingPunct="1">
              <a:lnSpc>
                <a:spcPct val="80000"/>
              </a:lnSpc>
              <a:buSzPct val="90000"/>
            </a:pPr>
            <a:r>
              <a:rPr lang="en-US" altLang="zh-CN" sz="1800" dirty="0"/>
              <a:t>MPLS</a:t>
            </a:r>
            <a:r>
              <a:rPr lang="zh-CN" altLang="en-US" sz="1800" dirty="0"/>
              <a:t>的工作原理</a:t>
            </a:r>
            <a:endParaRPr lang="en-US" altLang="zh-CN" sz="1800" dirty="0"/>
          </a:p>
          <a:p>
            <a:pPr eaLnBrk="1" hangingPunct="1">
              <a:lnSpc>
                <a:spcPct val="80000"/>
              </a:lnSpc>
              <a:buSzPct val="90000"/>
            </a:pPr>
            <a:r>
              <a:rPr lang="en-US" altLang="zh-CN" sz="1800" dirty="0"/>
              <a:t>MPLS</a:t>
            </a:r>
            <a:r>
              <a:rPr lang="zh-CN" altLang="en-US" sz="1800" dirty="0"/>
              <a:t>首部的位置与格式</a:t>
            </a:r>
            <a:endParaRPr lang="en-US" altLang="zh-CN" sz="1800" dirty="0"/>
          </a:p>
          <a:p>
            <a:pPr eaLnBrk="1" hangingPunct="1">
              <a:lnSpc>
                <a:spcPct val="90000"/>
              </a:lnSpc>
            </a:pPr>
            <a:endParaRPr lang="en-US" altLang="zh-CN" sz="2000" dirty="0"/>
          </a:p>
        </p:txBody>
      </p:sp>
    </p:spTree>
  </p:cSld>
  <p:clrMapOvr>
    <a:masterClrMapping/>
  </p:clrMapOvr>
</p:sld>
</file>

<file path=ppt/theme/theme1.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宋体"/>
        <a:cs typeface=""/>
      </a:majorFont>
      <a:minorFont>
        <a:latin typeface="Tahoma"/>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2366</TotalTime>
  <Words>37781</Words>
  <Application>Microsoft Office PowerPoint</Application>
  <PresentationFormat>全屏显示(4:3)</PresentationFormat>
  <Paragraphs>6643</Paragraphs>
  <Slides>378</Slides>
  <Notes>325</Notes>
  <HiddenSlides>4</HiddenSlides>
  <MMClips>0</MMClips>
  <ScaleCrop>false</ScaleCrop>
  <HeadingPairs>
    <vt:vector size="6" baseType="variant">
      <vt:variant>
        <vt:lpstr>主题</vt:lpstr>
      </vt:variant>
      <vt:variant>
        <vt:i4>1</vt:i4>
      </vt:variant>
      <vt:variant>
        <vt:lpstr>嵌入 OLE 服务器</vt:lpstr>
      </vt:variant>
      <vt:variant>
        <vt:i4>4</vt:i4>
      </vt:variant>
      <vt:variant>
        <vt:lpstr>幻灯片标题</vt:lpstr>
      </vt:variant>
      <vt:variant>
        <vt:i4>378</vt:i4>
      </vt:variant>
    </vt:vector>
  </HeadingPairs>
  <TitlesOfParts>
    <vt:vector size="383" baseType="lpstr">
      <vt:lpstr>Blends</vt:lpstr>
      <vt:lpstr>VISIO</vt:lpstr>
      <vt:lpstr>Visio</vt:lpstr>
      <vt:lpstr>Clip</vt:lpstr>
      <vt:lpstr>BMP 图像</vt:lpstr>
      <vt:lpstr>第4章 网络层</vt:lpstr>
      <vt:lpstr>本章最重要的内容</vt:lpstr>
      <vt:lpstr>第4章 网络层</vt:lpstr>
      <vt:lpstr>网络层提供的两种服务 </vt:lpstr>
      <vt:lpstr>电信网的成功经验让网络负责可靠交付</vt:lpstr>
      <vt:lpstr>虚电路服务</vt:lpstr>
      <vt:lpstr>virtual circuits and signaling protocols</vt:lpstr>
      <vt:lpstr>虚电路是逻辑连接</vt:lpstr>
      <vt:lpstr>互联网采用的设计思路</vt:lpstr>
      <vt:lpstr>数据报服务 —— 尽最大努力交付的好处</vt:lpstr>
      <vt:lpstr>数据报服务</vt:lpstr>
      <vt:lpstr>虚电路服务与数据报服务的对比</vt:lpstr>
      <vt:lpstr>第4章 网络层</vt:lpstr>
      <vt:lpstr>4.2 网际协议IP </vt:lpstr>
      <vt:lpstr>网际层的IP协议及配套协议</vt:lpstr>
      <vt:lpstr>第4章 网络层</vt:lpstr>
      <vt:lpstr>虚拟互连网络</vt:lpstr>
      <vt:lpstr>网络互相连接起来要使用一些中间设备</vt:lpstr>
      <vt:lpstr>网络互连使用路由器 </vt:lpstr>
      <vt:lpstr>互连网络与虚拟互连网络 </vt:lpstr>
      <vt:lpstr>虚拟互连网络的意义 </vt:lpstr>
      <vt:lpstr>幻灯片 22</vt:lpstr>
      <vt:lpstr>从网络层看IP数据报的传送 </vt:lpstr>
      <vt:lpstr>End Hosts vs. Routers</vt:lpstr>
      <vt:lpstr>Links between two hosts</vt:lpstr>
      <vt:lpstr>Network layer in an internetwork</vt:lpstr>
      <vt:lpstr>第4章 网络层</vt:lpstr>
      <vt:lpstr>4.2.2 分类的 IP地址</vt:lpstr>
      <vt:lpstr>1. IP地址及其表示方法</vt:lpstr>
      <vt:lpstr>IP地址的编址方法 </vt:lpstr>
      <vt:lpstr>分类 IP地址</vt:lpstr>
      <vt:lpstr>IP地址中的网络号字段和主机号字段 </vt:lpstr>
      <vt:lpstr>IP地址中的网络号字段和主机号字段 </vt:lpstr>
      <vt:lpstr>IP地址中的网络号字段和主机号字段 </vt:lpstr>
      <vt:lpstr>IP地址中的网络号字段和主机号字段 </vt:lpstr>
      <vt:lpstr>IP地址中的网络号字段和主机号字段 </vt:lpstr>
      <vt:lpstr>IP地址中的网络号字段和主机号字段 </vt:lpstr>
      <vt:lpstr>IP地址中的网络号字段和主机号字段 </vt:lpstr>
      <vt:lpstr>IP地址中的网络号字段和主机号字段 </vt:lpstr>
      <vt:lpstr>IP地址中的网络号字段和主机号字段 </vt:lpstr>
      <vt:lpstr>点分十进制记法 (dotted decimal notation) </vt:lpstr>
      <vt:lpstr>点分十进制记法举例</vt:lpstr>
      <vt:lpstr>私有地址范围</vt:lpstr>
      <vt:lpstr>2. 常用的三种类别的IP地址</vt:lpstr>
      <vt:lpstr>Network address (网络地址)</vt:lpstr>
      <vt:lpstr>Example of direct broadcast address</vt:lpstr>
      <vt:lpstr>Example of limited broadcast address</vt:lpstr>
      <vt:lpstr>Examples of "this host on this network"</vt:lpstr>
      <vt:lpstr>Example of "specific host on this network"</vt:lpstr>
      <vt:lpstr>Example of loopback address</vt:lpstr>
      <vt:lpstr>一般不使用的特殊的 IP地址</vt:lpstr>
      <vt:lpstr>2. 常用的三种类别的 IP地址 </vt:lpstr>
      <vt:lpstr>IP地址的一些重要特点 </vt:lpstr>
      <vt:lpstr>IP地址的一些重要特点 </vt:lpstr>
      <vt:lpstr>Multihomed devices (多归属设备)</vt:lpstr>
      <vt:lpstr>IP地址的一些重要特点 </vt:lpstr>
      <vt:lpstr>互联网中的 IP地址 </vt:lpstr>
      <vt:lpstr>互联网中的IP地址 </vt:lpstr>
      <vt:lpstr>互联网中的IP地址 </vt:lpstr>
      <vt:lpstr>互联网中的 IP地址 </vt:lpstr>
      <vt:lpstr>互联网中的 IP地址 </vt:lpstr>
      <vt:lpstr>互联网中的 IP地址 </vt:lpstr>
      <vt:lpstr>互联网中的 IP地址 </vt:lpstr>
      <vt:lpstr>互联网中的 IP地址 </vt:lpstr>
      <vt:lpstr>第4章 网络层</vt:lpstr>
      <vt:lpstr>IP地址与硬件地址</vt:lpstr>
      <vt:lpstr>IP地址与硬件地址</vt:lpstr>
      <vt:lpstr>幻灯片 68</vt:lpstr>
      <vt:lpstr>幻灯片 69</vt:lpstr>
      <vt:lpstr>幻灯片 70</vt:lpstr>
      <vt:lpstr>幻灯片 71</vt:lpstr>
      <vt:lpstr>幻灯片 72</vt:lpstr>
      <vt:lpstr>幻灯片 73</vt:lpstr>
      <vt:lpstr>幻灯片 74</vt:lpstr>
      <vt:lpstr>幻灯片 75</vt:lpstr>
      <vt:lpstr>主机H1与H2通信中使用的 IP地址与硬件地址HA</vt:lpstr>
      <vt:lpstr>车票(IP地址)与轨道站台(MAC地址)</vt:lpstr>
      <vt:lpstr>第4章 网络层</vt:lpstr>
      <vt:lpstr>地址解析协议ARP和逆地址解析协议RARP</vt:lpstr>
      <vt:lpstr>地址解析协议ARP</vt:lpstr>
      <vt:lpstr>地址解析协议ARP的作用</vt:lpstr>
      <vt:lpstr>地址解析协议ARP要点</vt:lpstr>
      <vt:lpstr>地址解析协议ARP要点</vt:lpstr>
      <vt:lpstr>地址解析协议ARP要点</vt:lpstr>
      <vt:lpstr>幻灯片 85</vt:lpstr>
      <vt:lpstr>ARP packet</vt:lpstr>
      <vt:lpstr>幻灯片 87</vt:lpstr>
      <vt:lpstr>ARP高速缓存的作用</vt:lpstr>
      <vt:lpstr>ARP高速缓存的作用</vt:lpstr>
      <vt:lpstr>应当注意的问题</vt:lpstr>
      <vt:lpstr>Proxy ARP</vt:lpstr>
      <vt:lpstr>应当注意的问题 (续)</vt:lpstr>
      <vt:lpstr>使用ARP的四种典型情况 </vt:lpstr>
      <vt:lpstr>使用ARP的四种典型情况 </vt:lpstr>
      <vt:lpstr>Four cases using ARP</vt:lpstr>
      <vt:lpstr>什么我们不直接使用硬件地址进行通信？</vt:lpstr>
      <vt:lpstr>什么我们不直接使用硬件地址进行通信？</vt:lpstr>
      <vt:lpstr>逆地址解析协议 RARP</vt:lpstr>
      <vt:lpstr>第4章 网络层</vt:lpstr>
      <vt:lpstr>IP数据报的格式 </vt:lpstr>
      <vt:lpstr>IP数据报的格式 </vt:lpstr>
      <vt:lpstr>幻灯片 102</vt:lpstr>
      <vt:lpstr>幻灯片 103</vt:lpstr>
      <vt:lpstr>幻灯片 104</vt:lpstr>
      <vt:lpstr>幻灯片 105</vt:lpstr>
      <vt:lpstr>幻灯片 106</vt:lpstr>
      <vt:lpstr>幻灯片 107</vt:lpstr>
      <vt:lpstr>服务类型或区分服务</vt:lpstr>
      <vt:lpstr>幻灯片 109</vt:lpstr>
      <vt:lpstr>幻灯片 110</vt:lpstr>
      <vt:lpstr>幻灯片 111</vt:lpstr>
      <vt:lpstr>幻灯片 112</vt:lpstr>
      <vt:lpstr>【例4-1】 IP 数据报分片</vt:lpstr>
      <vt:lpstr>【例4-1】IP数据报分片</vt:lpstr>
      <vt:lpstr>详细分片的举例</vt:lpstr>
      <vt:lpstr>幻灯片 116</vt:lpstr>
      <vt:lpstr>幻灯片 117</vt:lpstr>
      <vt:lpstr>幻灯片 118</vt:lpstr>
      <vt:lpstr>幻灯片 119</vt:lpstr>
      <vt:lpstr>幻灯片 120</vt:lpstr>
      <vt:lpstr>幻灯片 121</vt:lpstr>
      <vt:lpstr>2. IP数据报首部的可变部分</vt:lpstr>
      <vt:lpstr>Taxonomy of options in IPv4</vt:lpstr>
      <vt:lpstr>Option Format</vt:lpstr>
      <vt:lpstr>Record route option</vt:lpstr>
      <vt:lpstr>Record route concept</vt:lpstr>
      <vt:lpstr>第4章 网络层</vt:lpstr>
      <vt:lpstr>IP层转发分组的流程</vt:lpstr>
      <vt:lpstr>IP层转发分组的流程</vt:lpstr>
      <vt:lpstr>IP 层转发分组的流程</vt:lpstr>
      <vt:lpstr>幻灯片 131</vt:lpstr>
      <vt:lpstr>查找路由表</vt:lpstr>
      <vt:lpstr>特定主机路由 </vt:lpstr>
      <vt:lpstr>默认路由(default route)</vt:lpstr>
      <vt:lpstr>幻灯片 135</vt:lpstr>
      <vt:lpstr>必须强调指出 </vt:lpstr>
      <vt:lpstr>Figure  Network layer at the source and destination</vt:lpstr>
      <vt:lpstr>Figure  Network layer at the router</vt:lpstr>
      <vt:lpstr>必须强调指出 </vt:lpstr>
      <vt:lpstr>路由器的分组转发算法</vt:lpstr>
      <vt:lpstr>关于路由表</vt:lpstr>
      <vt:lpstr>第4章 网络层</vt:lpstr>
      <vt:lpstr>1. 从两级 IP地址到三级 IP地址</vt:lpstr>
      <vt:lpstr>三级的IP地址 </vt:lpstr>
      <vt:lpstr>划分子网的基本思路 </vt:lpstr>
      <vt:lpstr>划分子网的基本思路(续) </vt:lpstr>
      <vt:lpstr>一个未划分子网的B类网络145.13.0.0</vt:lpstr>
      <vt:lpstr>划分为三个子网后对外仍是一个网络</vt:lpstr>
      <vt:lpstr>划分子网后变成了三级结构 </vt:lpstr>
      <vt:lpstr>划分子网后变成了三级结构 </vt:lpstr>
      <vt:lpstr>2.  子网掩码</vt:lpstr>
      <vt:lpstr>IP地址的各字段和子网掩码 </vt:lpstr>
      <vt:lpstr>(IP地址) AND (子网掩码) = 网络地址</vt:lpstr>
      <vt:lpstr>在不划分子网时，既然没有子网，为什么还要 使用子网掩码？</vt:lpstr>
      <vt:lpstr>默认子网掩码 </vt:lpstr>
      <vt:lpstr>子网掩码是一个网络或一个子网的重要属性</vt:lpstr>
      <vt:lpstr>子网划分方法</vt:lpstr>
      <vt:lpstr>幻灯片 158</vt:lpstr>
      <vt:lpstr>【例4-2】已知IP地址是141.14.72.24，子网掩码是 255.255.192.0。试求网络地址。 </vt:lpstr>
      <vt:lpstr>【例4-3】在上例中，若子网掩码改为255.255.224.0。试求网络地址，讨论所得结果。 </vt:lpstr>
      <vt:lpstr>第4章 网络层</vt:lpstr>
      <vt:lpstr>4.3.2 使用子网时分组的转发</vt:lpstr>
      <vt:lpstr>在划分子网的情况下路由器转发分组的算法</vt:lpstr>
      <vt:lpstr>【例4-4】已知互连网和路由器 R1 中的路由表。主机H1向H2 发送分组。试讨论R1收到H1向H2发送的分组后查找路由表的过程。 </vt:lpstr>
      <vt:lpstr>主机H1要发送分组给H2 </vt:lpstr>
      <vt:lpstr>主机H1首先将本子网的子网掩码 255.255.255.128与分组的目的IP地址 128.30.33.138 逐比特相"与"(AND操作) </vt:lpstr>
      <vt:lpstr>因此H1必须把分组传送到路由器R1 然后逐项查找路由表</vt:lpstr>
      <vt:lpstr>路由器 R1 收到分组后就用路由表中第 1 个项目的 子网掩码和 128.30.33.138 逐比特 AND 操作 </vt:lpstr>
      <vt:lpstr>路由器 R1 再用路由表中第 2 个项目的 子网掩码和 128.30.33.138 逐比特 AND 操作 </vt:lpstr>
      <vt:lpstr>第4章 网络层</vt:lpstr>
      <vt:lpstr>无分类编址CIDR</vt:lpstr>
      <vt:lpstr>IP 编址问题的演进</vt:lpstr>
      <vt:lpstr>CIDR最主要的特点</vt:lpstr>
      <vt:lpstr>无分类的两级编址</vt:lpstr>
      <vt:lpstr>无分类的两级编址</vt:lpstr>
      <vt:lpstr>A block of 16 addresses granted to a small organization</vt:lpstr>
      <vt:lpstr>A block of 16 addresses granted to a small organization</vt:lpstr>
      <vt:lpstr>CIDR地址块</vt:lpstr>
      <vt:lpstr>128.14.32.0/20 表示的地址(212个地址)</vt:lpstr>
      <vt:lpstr>CIDR使用32位的地址掩码</vt:lpstr>
      <vt:lpstr>路由聚合(route aggregation)</vt:lpstr>
      <vt:lpstr>Address aggregation</vt:lpstr>
      <vt:lpstr>CIDR记法的其他形式</vt:lpstr>
      <vt:lpstr>CIDR记法的其他形式</vt:lpstr>
      <vt:lpstr>构成超网</vt:lpstr>
      <vt:lpstr>CIDR地址块划分举例 </vt:lpstr>
      <vt:lpstr>CIDR地址块划分举例 </vt:lpstr>
      <vt:lpstr>上述网络互联示意图</vt:lpstr>
      <vt:lpstr>Simplified forwarding module  in classful address without subnetting</vt:lpstr>
      <vt:lpstr>Simplified forwarding module in classless address</vt:lpstr>
      <vt:lpstr>Comparison of subnet, default, and supernet masks</vt:lpstr>
      <vt:lpstr>2. 最长前缀匹配</vt:lpstr>
      <vt:lpstr>2. 最长前缀匹配</vt:lpstr>
      <vt:lpstr>在ISP的路由器的路由表中至少要有以下两个项目，即206.0.68.0/22 (大学)和206.0.71.128/25 (四系)。</vt:lpstr>
      <vt:lpstr>最长前缀匹配举例</vt:lpstr>
      <vt:lpstr>最长前缀匹配举例</vt:lpstr>
      <vt:lpstr>最长前缀匹配</vt:lpstr>
      <vt:lpstr>Longest Prefix Match </vt:lpstr>
      <vt:lpstr>Figure Configuration for example network</vt:lpstr>
      <vt:lpstr>Table Routing table for router R1 in previous figure</vt:lpstr>
      <vt:lpstr>路由表的一般结构</vt:lpstr>
      <vt:lpstr>路由表的一般结构</vt:lpstr>
      <vt:lpstr>3. 使用二叉线索查找路由表</vt:lpstr>
      <vt:lpstr>用5个前缀构成的二叉线索</vt:lpstr>
      <vt:lpstr>3. 使用二叉线索查找路由表</vt:lpstr>
      <vt:lpstr>3. 使用二叉线索查找路由表</vt:lpstr>
      <vt:lpstr>第4章 网络层</vt:lpstr>
      <vt:lpstr>网际控制报文协议ICMP</vt:lpstr>
      <vt:lpstr>ICMP报文的格式 </vt:lpstr>
      <vt:lpstr>第4章 网络层</vt:lpstr>
      <vt:lpstr>ICMP 报文的种类</vt:lpstr>
      <vt:lpstr>ICMP 报文的种类</vt:lpstr>
      <vt:lpstr>类型字段的值与ICMP报文的类型的关系</vt:lpstr>
      <vt:lpstr>类型字段的值与ICMP报文的类型的关系</vt:lpstr>
      <vt:lpstr>ICMP 差错报告报文共有 5 种</vt:lpstr>
      <vt:lpstr>ICMP差错报告报文共有5种</vt:lpstr>
      <vt:lpstr>ICMP差错报告报文共有5种</vt:lpstr>
      <vt:lpstr>改变路由</vt:lpstr>
      <vt:lpstr>幻灯片 219</vt:lpstr>
      <vt:lpstr>改变路由</vt:lpstr>
      <vt:lpstr>改变路由</vt:lpstr>
      <vt:lpstr>ICMP差错报告报文的数据字段的内容</vt:lpstr>
      <vt:lpstr>不应发送 ICMP 差错报告报文的几种情况</vt:lpstr>
      <vt:lpstr>ICMP询问报文有两种</vt:lpstr>
      <vt:lpstr>第4章 网络层</vt:lpstr>
      <vt:lpstr>ICMP的应用举例</vt:lpstr>
      <vt:lpstr>PING 的应用举例</vt:lpstr>
      <vt:lpstr>ICMP 的应用举例</vt:lpstr>
      <vt:lpstr>traceroute 的应用举例</vt:lpstr>
      <vt:lpstr>Traceroute and ICMP</vt:lpstr>
      <vt:lpstr>tracert in Windows OS</vt:lpstr>
      <vt:lpstr>第4章 网络层</vt:lpstr>
      <vt:lpstr>有关路由选择协议的几个基本概念</vt:lpstr>
      <vt:lpstr>有关路由选择协议的几个基本概念</vt:lpstr>
      <vt:lpstr>有关路由选择协议的几个基本概念</vt:lpstr>
      <vt:lpstr>关于"最佳路由" </vt:lpstr>
      <vt:lpstr>代价</vt:lpstr>
      <vt:lpstr>从路由算法的自适应性考虑</vt:lpstr>
      <vt:lpstr>Routing Algorithm classification</vt:lpstr>
      <vt:lpstr>Routing Algorithms (A Top-Down Approach)</vt:lpstr>
      <vt:lpstr>Routing Algorithms</vt:lpstr>
      <vt:lpstr>Routing Algorithms</vt:lpstr>
      <vt:lpstr>2. 分层次的路由选择协议</vt:lpstr>
      <vt:lpstr>自治系统 AS (Autonomous System)</vt:lpstr>
      <vt:lpstr>自治系统 AS</vt:lpstr>
      <vt:lpstr>互联网有两大类路由选择协议</vt:lpstr>
      <vt:lpstr>自治系统和 内部网关协议、外部网关协议 </vt:lpstr>
      <vt:lpstr>自治系统和 内部网关协议、外部网关协议 </vt:lpstr>
      <vt:lpstr>Intra-AS and Inter-AS routing</vt:lpstr>
      <vt:lpstr>这里要指出两点：</vt:lpstr>
      <vt:lpstr>互联网的路由选择协议</vt:lpstr>
      <vt:lpstr>互联网的路由选择协议 </vt:lpstr>
      <vt:lpstr>第4章 网络层</vt:lpstr>
      <vt:lpstr>内部网关协议RIP</vt:lpstr>
      <vt:lpstr>"距离"的定义</vt:lpstr>
      <vt:lpstr>"距离"的定义</vt:lpstr>
      <vt:lpstr>RIP协议的三个要点</vt:lpstr>
      <vt:lpstr>路由表的建立</vt:lpstr>
      <vt:lpstr>2. 距离向量算法</vt:lpstr>
      <vt:lpstr>2. 距离向量算法</vt:lpstr>
      <vt:lpstr>RIP使用的距离向量算法例一</vt:lpstr>
      <vt:lpstr>Example of updating a routing table</vt:lpstr>
      <vt:lpstr>路由器之间交换信息</vt:lpstr>
      <vt:lpstr>幻灯片 264</vt:lpstr>
      <vt:lpstr>幻灯片 265</vt:lpstr>
      <vt:lpstr>幻灯片 266</vt:lpstr>
      <vt:lpstr>幻灯片 267</vt:lpstr>
      <vt:lpstr>幻灯片 268</vt:lpstr>
      <vt:lpstr>幻灯片 269</vt:lpstr>
      <vt:lpstr>幻灯片 270</vt:lpstr>
      <vt:lpstr>3. RIP2协议的报文格式</vt:lpstr>
      <vt:lpstr>RIP2 的报文由首部和路由部分组成</vt:lpstr>
      <vt:lpstr>RIP2 的报文由首部和路由部分组成</vt:lpstr>
      <vt:lpstr>RIP协议的位置</vt:lpstr>
      <vt:lpstr>RIP table processing</vt:lpstr>
      <vt:lpstr>RIP协议的优缺点</vt:lpstr>
      <vt:lpstr>好消息传播得快，坏消息传播得慢</vt:lpstr>
      <vt:lpstr>幻灯片 278</vt:lpstr>
      <vt:lpstr>幻灯片 279</vt:lpstr>
      <vt:lpstr>幻灯片 280</vt:lpstr>
      <vt:lpstr>幻灯片 281</vt:lpstr>
      <vt:lpstr>幻灯片 282</vt:lpstr>
      <vt:lpstr>幻灯片 283</vt:lpstr>
      <vt:lpstr>第4章 网络层</vt:lpstr>
      <vt:lpstr>1. OSPF协议的基本特点</vt:lpstr>
      <vt:lpstr>三个要点</vt:lpstr>
      <vt:lpstr>洪泛法的含义</vt:lpstr>
      <vt:lpstr>OSPF使用可靠的洪泛法发送更新分组 </vt:lpstr>
      <vt:lpstr>OSPF组装链路状态分组</vt:lpstr>
      <vt:lpstr>Set the distance or cost metric to each of its neighbors</vt:lpstr>
      <vt:lpstr>指定的路由器 (designated router)</vt:lpstr>
      <vt:lpstr>指定的路由器 (designated router)</vt:lpstr>
      <vt:lpstr>Set the distance or cost metric to each of its neighbors</vt:lpstr>
      <vt:lpstr>Set the distance or cost metric to each of its neighbors</vt:lpstr>
      <vt:lpstr>Building Link State Packets</vt:lpstr>
      <vt:lpstr>Distributing the Link State Packets</vt:lpstr>
      <vt:lpstr>链路状态数据库(link-state database)</vt:lpstr>
      <vt:lpstr>Concept of link state routing</vt:lpstr>
      <vt:lpstr>链路状态数据库(link-state database)</vt:lpstr>
      <vt:lpstr>Dijkstra's Algorithm</vt:lpstr>
      <vt:lpstr>Dijkstra's algorithm: example (1)</vt:lpstr>
      <vt:lpstr>Dijkstra's algorithm: example (2)</vt:lpstr>
      <vt:lpstr>OSPF的区域</vt:lpstr>
      <vt:lpstr>OSPF划分为两种不同的区域 </vt:lpstr>
      <vt:lpstr>划分区域</vt:lpstr>
      <vt:lpstr>主干路由器</vt:lpstr>
      <vt:lpstr>区域边界路由器 </vt:lpstr>
      <vt:lpstr>自治系统边界路由器 </vt:lpstr>
      <vt:lpstr>OSPF直接用IP数据报传送</vt:lpstr>
      <vt:lpstr>幻灯片 310</vt:lpstr>
      <vt:lpstr>OSPF分组</vt:lpstr>
      <vt:lpstr>OSPF直接用IP数据报传送</vt:lpstr>
      <vt:lpstr>OSPF的其他特点</vt:lpstr>
      <vt:lpstr>OSPF的其他特点</vt:lpstr>
      <vt:lpstr>2. OSPF的五种分组类型</vt:lpstr>
      <vt:lpstr>2. OSPF 的五种分组类型</vt:lpstr>
      <vt:lpstr>Types of OSPF packets</vt:lpstr>
      <vt:lpstr>OSPF分组实例</vt:lpstr>
      <vt:lpstr>OSPF分组实例中的实际链路状态信息说明</vt:lpstr>
      <vt:lpstr>路由器刚开始工作时获得链路状态数据库的方法</vt:lpstr>
      <vt:lpstr>路由器刚开始工作时获得链路状态数据库的方法</vt:lpstr>
      <vt:lpstr>OSPF的基本操作</vt:lpstr>
      <vt:lpstr>网络运行的过程中可靠的洪泛法</vt:lpstr>
      <vt:lpstr>OSPF使用的是可靠的洪泛法</vt:lpstr>
      <vt:lpstr>OSPF的其他特点</vt:lpstr>
      <vt:lpstr>指定的路由器 (designated router)</vt:lpstr>
      <vt:lpstr>幻灯片 327</vt:lpstr>
      <vt:lpstr>OSPF packets and Link Types</vt:lpstr>
      <vt:lpstr>Network link advertisement or update</vt:lpstr>
      <vt:lpstr>第4章 网络层</vt:lpstr>
      <vt:lpstr>外部网关协议BGP</vt:lpstr>
      <vt:lpstr>外部网关协议BGP</vt:lpstr>
      <vt:lpstr>BGP使用的环境却不同</vt:lpstr>
      <vt:lpstr>BGP 使用的环境却不同</vt:lpstr>
      <vt:lpstr>BGP发言人(BGP speaker)</vt:lpstr>
      <vt:lpstr>BGP发言人和自治系统AS的关系</vt:lpstr>
      <vt:lpstr>BGP交换路由信息</vt:lpstr>
      <vt:lpstr>AS 的连通图举例 </vt:lpstr>
      <vt:lpstr>ISP versus AS</vt:lpstr>
      <vt:lpstr>BGP发言人交换路径向量</vt:lpstr>
      <vt:lpstr>BGP发言人交换路径向量</vt:lpstr>
      <vt:lpstr>BGP发言人交换路径向量</vt:lpstr>
      <vt:lpstr>BGP 协议的特点</vt:lpstr>
      <vt:lpstr>BGP协议的特点</vt:lpstr>
      <vt:lpstr>BGP-4 共使用四种报文 </vt:lpstr>
      <vt:lpstr>BGP报文具有通用的首部</vt:lpstr>
      <vt:lpstr>通用首部分为三个字段</vt:lpstr>
      <vt:lpstr>1. Open报文</vt:lpstr>
      <vt:lpstr>2. UPDATE报文</vt:lpstr>
      <vt:lpstr>3. KEEPALIVE报文</vt:lpstr>
      <vt:lpstr>4. NOTIFICATION报文</vt:lpstr>
      <vt:lpstr>第4章 网络层</vt:lpstr>
      <vt:lpstr>路由器的构成</vt:lpstr>
      <vt:lpstr>1. 路由器的结构</vt:lpstr>
      <vt:lpstr>典型的路由器的结构</vt:lpstr>
      <vt:lpstr>典型的路由器的结构 </vt:lpstr>
      <vt:lpstr>典型的路由器的结构 </vt:lpstr>
      <vt:lpstr>"转发"和"路由选择"的区别</vt:lpstr>
      <vt:lpstr>"转发"和"路由选择"的区别</vt:lpstr>
      <vt:lpstr>"转发"和"路由选择"的区别</vt:lpstr>
      <vt:lpstr>"转发"和"路由选择"的区别</vt:lpstr>
      <vt:lpstr>"转发"和"路由选择"的区别</vt:lpstr>
      <vt:lpstr>输入端口对线路上收到的分组的处理 </vt:lpstr>
      <vt:lpstr>输入端口对线路上收到的分组的处理</vt:lpstr>
      <vt:lpstr>输出端口将交换结构传送来的分组发送到线路 </vt:lpstr>
      <vt:lpstr>输出端口将交换结构传送来的分组发送到线路</vt:lpstr>
      <vt:lpstr>分组丢弃</vt:lpstr>
      <vt:lpstr>Output port queueing</vt:lpstr>
      <vt:lpstr>幻灯片 369</vt:lpstr>
      <vt:lpstr>分组丢弃</vt:lpstr>
      <vt:lpstr>2. 交换结构</vt:lpstr>
      <vt:lpstr>2. 交换结构</vt:lpstr>
      <vt:lpstr>Switching fabrics</vt:lpstr>
      <vt:lpstr>Switching via memory</vt:lpstr>
      <vt:lpstr>Switching via a bus</vt:lpstr>
      <vt:lpstr>Switching via an interconnection network</vt:lpstr>
      <vt:lpstr>forwarding in a banyan (榕树) switch</vt:lpstr>
      <vt:lpstr>第4章 网络层</vt:lpstr>
    </vt:vector>
  </TitlesOfParts>
  <Company>NICE</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计算机网络</dc:title>
  <dc:creator>XXR</dc:creator>
  <cp:lastModifiedBy>Think</cp:lastModifiedBy>
  <cp:revision>1554</cp:revision>
  <dcterms:created xsi:type="dcterms:W3CDTF">2004-03-02T12:35:00Z</dcterms:created>
  <dcterms:modified xsi:type="dcterms:W3CDTF">2019-10-08T14:58:23Z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2052-11.1.0.8415</vt:lpwstr>
  </property>
</Properties>
</file>